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6"/>
  </p:notesMasterIdLst>
  <p:handoutMasterIdLst>
    <p:handoutMasterId r:id="rId27"/>
  </p:handoutMasterIdLst>
  <p:sldIdLst>
    <p:sldId id="256" r:id="rId5"/>
    <p:sldId id="306" r:id="rId6"/>
    <p:sldId id="305" r:id="rId7"/>
    <p:sldId id="283" r:id="rId8"/>
    <p:sldId id="286" r:id="rId9"/>
    <p:sldId id="293" r:id="rId10"/>
    <p:sldId id="287" r:id="rId11"/>
    <p:sldId id="292" r:id="rId12"/>
    <p:sldId id="291" r:id="rId13"/>
    <p:sldId id="290" r:id="rId14"/>
    <p:sldId id="294" r:id="rId15"/>
    <p:sldId id="296" r:id="rId16"/>
    <p:sldId id="297" r:id="rId17"/>
    <p:sldId id="295" r:id="rId18"/>
    <p:sldId id="298" r:id="rId19"/>
    <p:sldId id="299" r:id="rId20"/>
    <p:sldId id="307" r:id="rId21"/>
    <p:sldId id="302" r:id="rId22"/>
    <p:sldId id="300" r:id="rId23"/>
    <p:sldId id="301" r:id="rId24"/>
    <p:sldId id="303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736" userDrawn="1">
          <p15:clr>
            <a:srgbClr val="A4A3A4"/>
          </p15:clr>
        </p15:guide>
        <p15:guide id="2" orient="horz" pos="2376" userDrawn="1">
          <p15:clr>
            <a:srgbClr val="A4A3A4"/>
          </p15:clr>
        </p15:guide>
        <p15:guide id="3" orient="horz" pos="2976" userDrawn="1">
          <p15:clr>
            <a:srgbClr val="A4A3A4"/>
          </p15:clr>
        </p15:guide>
        <p15:guide id="4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4A245F-08CC-7F66-E030-02235DE0DCA7}" v="292" dt="2023-11-14T03:54:46.871"/>
    <p1510:client id="{2BBC3293-39F0-938F-C047-C4ADC09FAB22}" v="60" dt="2023-11-07T03:26:29.649"/>
    <p1510:client id="{3D2BA561-0B50-48D7-4107-EC5DA09DC73C}" v="136" dt="2023-11-16T00:26:15.035"/>
    <p1510:client id="{565CC7E8-DEBF-122A-23D8-5D7E1F6F14E2}" v="51" dt="2023-11-16T00:37:11.794"/>
    <p1510:client id="{8572F81D-3D3B-7421-C4F6-E8EB703FC383}" v="461" dt="2023-11-08T02:05:12.834"/>
    <p1510:client id="{9A1C9805-17BD-7EF4-BE5D-58987DBEC6B3}" v="646" dt="2023-11-09T00:45:07.292"/>
    <p1510:client id="{9F2EDE57-2759-973E-5EDA-B01E8B111085}" v="1300" dt="2023-11-05T22:53:17.513"/>
    <p1510:client id="{B1938949-ED24-4A8D-8D9C-11019BE5A865}" v="630" dt="2023-11-05T21:27:08.280"/>
    <p1510:client id="{C72A4723-96CA-BB2E-14F3-C18FB7D0F161}" v="947" dt="2023-11-15T19:55:03.437"/>
    <p1510:client id="{E67E1324-61DB-97CB-D6C9-2E9AB25C8FE6}" v="24" dt="2023-11-16T01:51:14.99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60" autoAdjust="0"/>
    <p:restoredTop sz="94495" autoAdjust="0"/>
  </p:normalViewPr>
  <p:slideViewPr>
    <p:cSldViewPr snapToGrid="0">
      <p:cViewPr>
        <p:scale>
          <a:sx n="100" d="100"/>
          <a:sy n="100" d="100"/>
        </p:scale>
        <p:origin x="96" y="-499"/>
      </p:cViewPr>
      <p:guideLst>
        <p:guide orient="horz" pos="2736"/>
        <p:guide orient="horz" pos="2376"/>
        <p:guide orient="horz" pos="2976"/>
        <p:guide pos="3840"/>
      </p:guideLst>
    </p:cSldViewPr>
  </p:slideViewPr>
  <p:outlineViewPr>
    <p:cViewPr>
      <p:scale>
        <a:sx n="33" d="100"/>
        <a:sy n="33" d="100"/>
      </p:scale>
      <p:origin x="0" y="-996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0" d="100"/>
        <a:sy n="60" d="100"/>
      </p:scale>
      <p:origin x="0" y="0"/>
    </p:cViewPr>
  </p:sorterViewPr>
  <p:notesViewPr>
    <p:cSldViewPr snapToGrid="0">
      <p:cViewPr varScale="1">
        <p:scale>
          <a:sx n="65" d="100"/>
          <a:sy n="65" d="100"/>
        </p:scale>
        <p:origin x="2299" y="4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8/10/relationships/authors" Target="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handoutMaster" Target="handoutMasters/handoutMaster1.xml"/><Relationship Id="rId30" Type="http://schemas.openxmlformats.org/officeDocument/2006/relationships/viewProps" Target="viewProps.xml"/><Relationship Id="rId8" Type="http://schemas.openxmlformats.org/officeDocument/2006/relationships/slide" Target="slides/slide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7E5EF4A-DD19-4124-85AC-67832C901D33}" type="doc">
      <dgm:prSet loTypeId="urn:microsoft.com/office/officeart/2005/8/layout/hierarchy2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AC0E442-EDF3-44E8-BF28-4AAFA5FE89BD}">
      <dgm:prSet phldrT="[Text]" phldr="0"/>
      <dgm:spPr/>
      <dgm:t>
        <a:bodyPr/>
        <a:lstStyle/>
        <a:p>
          <a:pPr rtl="0"/>
          <a:r>
            <a:rPr lang="en-US" dirty="0">
              <a:latin typeface="Sylfaen"/>
            </a:rPr>
            <a:t>Split base data Into Fraud and Non fraud data</a:t>
          </a:r>
          <a:endParaRPr lang="en-US" dirty="0"/>
        </a:p>
      </dgm:t>
    </dgm:pt>
    <dgm:pt modelId="{941929E3-38D0-457C-A607-51CD7619CA36}" type="parTrans" cxnId="{F5B95713-AE26-4829-B6F6-3B37437CF0E9}">
      <dgm:prSet/>
      <dgm:spPr/>
      <dgm:t>
        <a:bodyPr/>
        <a:lstStyle/>
        <a:p>
          <a:endParaRPr lang="en-US"/>
        </a:p>
      </dgm:t>
    </dgm:pt>
    <dgm:pt modelId="{99334730-37D5-4FDB-BBC2-0CAE634C48C4}" type="sibTrans" cxnId="{F5B95713-AE26-4829-B6F6-3B37437CF0E9}">
      <dgm:prSet/>
      <dgm:spPr/>
      <dgm:t>
        <a:bodyPr/>
        <a:lstStyle/>
        <a:p>
          <a:endParaRPr lang="en-US"/>
        </a:p>
      </dgm:t>
    </dgm:pt>
    <dgm:pt modelId="{C29A2A0D-8ADE-4276-9EA0-DA4D0403A527}">
      <dgm:prSet phldrT="[Text]" phldr="0"/>
      <dgm:spPr/>
      <dgm:t>
        <a:bodyPr/>
        <a:lstStyle/>
        <a:p>
          <a:pPr rtl="0"/>
          <a:r>
            <a:rPr lang="en-US" dirty="0">
              <a:latin typeface="Sylfaen"/>
            </a:rPr>
            <a:t>Create new synthetic data from nonfraud base data</a:t>
          </a:r>
          <a:endParaRPr lang="en-US" dirty="0"/>
        </a:p>
      </dgm:t>
    </dgm:pt>
    <dgm:pt modelId="{C964F465-FE7C-4812-9A83-81664C359491}" type="parTrans" cxnId="{74D2DEE7-B09C-4953-90BD-B9034DC00D33}">
      <dgm:prSet/>
      <dgm:spPr/>
      <dgm:t>
        <a:bodyPr/>
        <a:lstStyle/>
        <a:p>
          <a:endParaRPr lang="en-US"/>
        </a:p>
      </dgm:t>
    </dgm:pt>
    <dgm:pt modelId="{5164542B-6720-4753-82BC-753C6B6E768C}" type="sibTrans" cxnId="{74D2DEE7-B09C-4953-90BD-B9034DC00D33}">
      <dgm:prSet/>
      <dgm:spPr/>
      <dgm:t>
        <a:bodyPr/>
        <a:lstStyle/>
        <a:p>
          <a:endParaRPr lang="en-US"/>
        </a:p>
      </dgm:t>
    </dgm:pt>
    <dgm:pt modelId="{FAFB8261-FE54-4E09-B787-46BF12A272A6}">
      <dgm:prSet phldrT="[Text]" phldr="0"/>
      <dgm:spPr/>
      <dgm:t>
        <a:bodyPr/>
        <a:lstStyle/>
        <a:p>
          <a:pPr rtl="0"/>
          <a:r>
            <a:rPr lang="en-US" dirty="0">
              <a:latin typeface="Sylfaen"/>
            </a:rPr>
            <a:t>Overwrite 15% of simulated nonfraud data with previous month's data</a:t>
          </a:r>
          <a:endParaRPr lang="en-US" dirty="0"/>
        </a:p>
      </dgm:t>
    </dgm:pt>
    <dgm:pt modelId="{9F04593A-8829-46F8-B5E7-D0F84A711C2A}" type="parTrans" cxnId="{5A01BE1F-9477-458D-9302-A3D426786D95}">
      <dgm:prSet/>
      <dgm:spPr/>
      <dgm:t>
        <a:bodyPr/>
        <a:lstStyle/>
        <a:p>
          <a:endParaRPr lang="en-US"/>
        </a:p>
      </dgm:t>
    </dgm:pt>
    <dgm:pt modelId="{9D17A826-94D1-489D-AEF5-058220F830CE}" type="sibTrans" cxnId="{5A01BE1F-9477-458D-9302-A3D426786D95}">
      <dgm:prSet/>
      <dgm:spPr/>
      <dgm:t>
        <a:bodyPr/>
        <a:lstStyle/>
        <a:p>
          <a:endParaRPr lang="en-US"/>
        </a:p>
      </dgm:t>
    </dgm:pt>
    <dgm:pt modelId="{E0165EE3-AE80-424F-9E02-CB6D4957AA07}">
      <dgm:prSet phldrT="[Text]" phldr="0"/>
      <dgm:spPr/>
      <dgm:t>
        <a:bodyPr/>
        <a:lstStyle/>
        <a:p>
          <a:pPr rtl="0"/>
          <a:r>
            <a:rPr lang="en-US" dirty="0">
              <a:solidFill>
                <a:srgbClr val="000000"/>
              </a:solidFill>
              <a:latin typeface="Calibri"/>
              <a:ea typeface="Calibri"/>
              <a:cs typeface="Calibri"/>
            </a:rPr>
            <a:t> </a:t>
          </a:r>
          <a:r>
            <a:rPr lang="en-US" dirty="0">
              <a:solidFill>
                <a:schemeClr val="bg1"/>
              </a:solidFill>
              <a:latin typeface="Calibri"/>
              <a:ea typeface="Calibri"/>
              <a:cs typeface="Calibri"/>
            </a:rPr>
            <a:t>Create new synthetic data from fraud base data</a:t>
          </a:r>
          <a:endParaRPr lang="en-US" dirty="0">
            <a:solidFill>
              <a:schemeClr val="bg1"/>
            </a:solidFill>
          </a:endParaRPr>
        </a:p>
      </dgm:t>
    </dgm:pt>
    <dgm:pt modelId="{6AFF4199-02A9-47FA-9ABA-54BB62B8804D}" type="parTrans" cxnId="{B4D180A5-5519-43BB-A461-241B034F2838}">
      <dgm:prSet/>
      <dgm:spPr/>
      <dgm:t>
        <a:bodyPr/>
        <a:lstStyle/>
        <a:p>
          <a:endParaRPr lang="en-US"/>
        </a:p>
      </dgm:t>
    </dgm:pt>
    <dgm:pt modelId="{12CDDD47-3349-4AE0-A91F-F270BA6A8E70}" type="sibTrans" cxnId="{B4D180A5-5519-43BB-A461-241B034F2838}">
      <dgm:prSet/>
      <dgm:spPr/>
      <dgm:t>
        <a:bodyPr/>
        <a:lstStyle/>
        <a:p>
          <a:endParaRPr lang="en-US"/>
        </a:p>
      </dgm:t>
    </dgm:pt>
    <dgm:pt modelId="{631E51CB-5EA9-49F2-8402-44E9BA495AAC}">
      <dgm:prSet phldrT="[Text]" phldr="0"/>
      <dgm:spPr/>
      <dgm:t>
        <a:bodyPr/>
        <a:lstStyle/>
        <a:p>
          <a:pPr rtl="0"/>
          <a:r>
            <a:rPr lang="en-US" dirty="0">
              <a:latin typeface="Sylfaen"/>
            </a:rPr>
            <a:t>If day 4, 9, 14 randomize the fraud distribution</a:t>
          </a:r>
          <a:endParaRPr lang="en-US" dirty="0"/>
        </a:p>
      </dgm:t>
    </dgm:pt>
    <dgm:pt modelId="{B63CBEF6-AD4A-471F-B89A-9E182E824E33}" type="parTrans" cxnId="{A176E6CD-77AA-490E-80EB-3351328F1AE8}">
      <dgm:prSet/>
      <dgm:spPr/>
      <dgm:t>
        <a:bodyPr/>
        <a:lstStyle/>
        <a:p>
          <a:endParaRPr lang="en-US"/>
        </a:p>
      </dgm:t>
    </dgm:pt>
    <dgm:pt modelId="{4287FC00-63A1-4EAB-A978-4153DB8885F0}" type="sibTrans" cxnId="{A176E6CD-77AA-490E-80EB-3351328F1AE8}">
      <dgm:prSet/>
      <dgm:spPr/>
      <dgm:t>
        <a:bodyPr/>
        <a:lstStyle/>
        <a:p>
          <a:endParaRPr lang="en-US"/>
        </a:p>
      </dgm:t>
    </dgm:pt>
    <dgm:pt modelId="{C8BA03EC-919F-4CEC-87D0-72D655E65FD0}" type="pres">
      <dgm:prSet presAssocID="{F7E5EF4A-DD19-4124-85AC-67832C901D33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151D5C2C-88B9-47F8-9F80-A5D7FB0D796C}" type="pres">
      <dgm:prSet presAssocID="{BAC0E442-EDF3-44E8-BF28-4AAFA5FE89BD}" presName="root1" presStyleCnt="0"/>
      <dgm:spPr/>
    </dgm:pt>
    <dgm:pt modelId="{C6DCE1B1-BECE-4A39-A593-4F890315B55F}" type="pres">
      <dgm:prSet presAssocID="{BAC0E442-EDF3-44E8-BF28-4AAFA5FE89BD}" presName="LevelOneTextNode" presStyleLbl="node0" presStyleIdx="0" presStyleCnt="1">
        <dgm:presLayoutVars>
          <dgm:chPref val="3"/>
        </dgm:presLayoutVars>
      </dgm:prSet>
      <dgm:spPr/>
    </dgm:pt>
    <dgm:pt modelId="{56055DD0-103E-4BBF-8D6B-732EA9E28C38}" type="pres">
      <dgm:prSet presAssocID="{BAC0E442-EDF3-44E8-BF28-4AAFA5FE89BD}" presName="level2hierChild" presStyleCnt="0"/>
      <dgm:spPr/>
    </dgm:pt>
    <dgm:pt modelId="{1C764712-CAE3-41CF-AB11-41CB297FCE48}" type="pres">
      <dgm:prSet presAssocID="{C964F465-FE7C-4812-9A83-81664C359491}" presName="conn2-1" presStyleLbl="parChTrans1D2" presStyleIdx="0" presStyleCnt="2"/>
      <dgm:spPr/>
    </dgm:pt>
    <dgm:pt modelId="{33412620-710B-41D6-9CE0-15A500EB1444}" type="pres">
      <dgm:prSet presAssocID="{C964F465-FE7C-4812-9A83-81664C359491}" presName="connTx" presStyleLbl="parChTrans1D2" presStyleIdx="0" presStyleCnt="2"/>
      <dgm:spPr/>
    </dgm:pt>
    <dgm:pt modelId="{671573AC-2D3A-4474-8227-C402794DB72B}" type="pres">
      <dgm:prSet presAssocID="{C29A2A0D-8ADE-4276-9EA0-DA4D0403A527}" presName="root2" presStyleCnt="0"/>
      <dgm:spPr/>
    </dgm:pt>
    <dgm:pt modelId="{FA862022-19A9-4B7C-8160-D302615225E0}" type="pres">
      <dgm:prSet presAssocID="{C29A2A0D-8ADE-4276-9EA0-DA4D0403A527}" presName="LevelTwoTextNode" presStyleLbl="node2" presStyleIdx="0" presStyleCnt="2">
        <dgm:presLayoutVars>
          <dgm:chPref val="3"/>
        </dgm:presLayoutVars>
      </dgm:prSet>
      <dgm:spPr/>
    </dgm:pt>
    <dgm:pt modelId="{3ADC513F-E8AE-4B05-B2AB-C806E514CFD4}" type="pres">
      <dgm:prSet presAssocID="{C29A2A0D-8ADE-4276-9EA0-DA4D0403A527}" presName="level3hierChild" presStyleCnt="0"/>
      <dgm:spPr/>
    </dgm:pt>
    <dgm:pt modelId="{F60CE484-74E2-4A52-AEFA-1A8C6037DBC3}" type="pres">
      <dgm:prSet presAssocID="{9F04593A-8829-46F8-B5E7-D0F84A711C2A}" presName="conn2-1" presStyleLbl="parChTrans1D3" presStyleIdx="0" presStyleCnt="2"/>
      <dgm:spPr/>
    </dgm:pt>
    <dgm:pt modelId="{73AE839D-DE70-470D-B644-094855D35628}" type="pres">
      <dgm:prSet presAssocID="{9F04593A-8829-46F8-B5E7-D0F84A711C2A}" presName="connTx" presStyleLbl="parChTrans1D3" presStyleIdx="0" presStyleCnt="2"/>
      <dgm:spPr/>
    </dgm:pt>
    <dgm:pt modelId="{B19381DD-7D72-4D34-9DF9-0A4F0ED5239A}" type="pres">
      <dgm:prSet presAssocID="{FAFB8261-FE54-4E09-B787-46BF12A272A6}" presName="root2" presStyleCnt="0"/>
      <dgm:spPr/>
    </dgm:pt>
    <dgm:pt modelId="{11A04222-7EE0-45E5-A271-A7A2DE0AB733}" type="pres">
      <dgm:prSet presAssocID="{FAFB8261-FE54-4E09-B787-46BF12A272A6}" presName="LevelTwoTextNode" presStyleLbl="node3" presStyleIdx="0" presStyleCnt="2">
        <dgm:presLayoutVars>
          <dgm:chPref val="3"/>
        </dgm:presLayoutVars>
      </dgm:prSet>
      <dgm:spPr/>
    </dgm:pt>
    <dgm:pt modelId="{070DE96B-D018-49F4-9EB8-6597758E0484}" type="pres">
      <dgm:prSet presAssocID="{FAFB8261-FE54-4E09-B787-46BF12A272A6}" presName="level3hierChild" presStyleCnt="0"/>
      <dgm:spPr/>
    </dgm:pt>
    <dgm:pt modelId="{36B12EC1-4391-4447-BB2C-D1EA7AF8A975}" type="pres">
      <dgm:prSet presAssocID="{6AFF4199-02A9-47FA-9ABA-54BB62B8804D}" presName="conn2-1" presStyleLbl="parChTrans1D2" presStyleIdx="1" presStyleCnt="2"/>
      <dgm:spPr/>
    </dgm:pt>
    <dgm:pt modelId="{00878BCD-4F48-4108-BBC7-19EF5B4270AC}" type="pres">
      <dgm:prSet presAssocID="{6AFF4199-02A9-47FA-9ABA-54BB62B8804D}" presName="connTx" presStyleLbl="parChTrans1D2" presStyleIdx="1" presStyleCnt="2"/>
      <dgm:spPr/>
    </dgm:pt>
    <dgm:pt modelId="{64AA7BED-6D91-44B4-9AC3-0DEC43580FD2}" type="pres">
      <dgm:prSet presAssocID="{E0165EE3-AE80-424F-9E02-CB6D4957AA07}" presName="root2" presStyleCnt="0"/>
      <dgm:spPr/>
    </dgm:pt>
    <dgm:pt modelId="{3B065AC8-F30C-4AD3-9D02-E8EB5D5556DE}" type="pres">
      <dgm:prSet presAssocID="{E0165EE3-AE80-424F-9E02-CB6D4957AA07}" presName="LevelTwoTextNode" presStyleLbl="node2" presStyleIdx="1" presStyleCnt="2">
        <dgm:presLayoutVars>
          <dgm:chPref val="3"/>
        </dgm:presLayoutVars>
      </dgm:prSet>
      <dgm:spPr/>
    </dgm:pt>
    <dgm:pt modelId="{33E7457F-3CD5-4C8B-9D0D-8290D9F47506}" type="pres">
      <dgm:prSet presAssocID="{E0165EE3-AE80-424F-9E02-CB6D4957AA07}" presName="level3hierChild" presStyleCnt="0"/>
      <dgm:spPr/>
    </dgm:pt>
    <dgm:pt modelId="{F05976C5-93A0-426C-A73D-40AC437AA5C3}" type="pres">
      <dgm:prSet presAssocID="{B63CBEF6-AD4A-471F-B89A-9E182E824E33}" presName="conn2-1" presStyleLbl="parChTrans1D3" presStyleIdx="1" presStyleCnt="2"/>
      <dgm:spPr/>
    </dgm:pt>
    <dgm:pt modelId="{0A8DBBD1-ADBF-4490-838E-6607015A8ABE}" type="pres">
      <dgm:prSet presAssocID="{B63CBEF6-AD4A-471F-B89A-9E182E824E33}" presName="connTx" presStyleLbl="parChTrans1D3" presStyleIdx="1" presStyleCnt="2"/>
      <dgm:spPr/>
    </dgm:pt>
    <dgm:pt modelId="{C2A35027-95A2-4965-B298-6A688A6036FE}" type="pres">
      <dgm:prSet presAssocID="{631E51CB-5EA9-49F2-8402-44E9BA495AAC}" presName="root2" presStyleCnt="0"/>
      <dgm:spPr/>
    </dgm:pt>
    <dgm:pt modelId="{96064B96-C75B-40D7-8B9E-5CACED57C5EF}" type="pres">
      <dgm:prSet presAssocID="{631E51CB-5EA9-49F2-8402-44E9BA495AAC}" presName="LevelTwoTextNode" presStyleLbl="node3" presStyleIdx="1" presStyleCnt="2">
        <dgm:presLayoutVars>
          <dgm:chPref val="3"/>
        </dgm:presLayoutVars>
      </dgm:prSet>
      <dgm:spPr/>
    </dgm:pt>
    <dgm:pt modelId="{74FE09CC-4444-4AFB-8B1F-B5943D6F5DF0}" type="pres">
      <dgm:prSet presAssocID="{631E51CB-5EA9-49F2-8402-44E9BA495AAC}" presName="level3hierChild" presStyleCnt="0"/>
      <dgm:spPr/>
    </dgm:pt>
  </dgm:ptLst>
  <dgm:cxnLst>
    <dgm:cxn modelId="{66AD2D0C-47C9-4CA8-84C2-8DB6D4ABA3E2}" type="presOf" srcId="{F7E5EF4A-DD19-4124-85AC-67832C901D33}" destId="{C8BA03EC-919F-4CEC-87D0-72D655E65FD0}" srcOrd="0" destOrd="0" presId="urn:microsoft.com/office/officeart/2005/8/layout/hierarchy2"/>
    <dgm:cxn modelId="{19B0830C-8029-4AAB-9A15-BC6EAD5A734D}" type="presOf" srcId="{C29A2A0D-8ADE-4276-9EA0-DA4D0403A527}" destId="{FA862022-19A9-4B7C-8160-D302615225E0}" srcOrd="0" destOrd="0" presId="urn:microsoft.com/office/officeart/2005/8/layout/hierarchy2"/>
    <dgm:cxn modelId="{F5B95713-AE26-4829-B6F6-3B37437CF0E9}" srcId="{F7E5EF4A-DD19-4124-85AC-67832C901D33}" destId="{BAC0E442-EDF3-44E8-BF28-4AAFA5FE89BD}" srcOrd="0" destOrd="0" parTransId="{941929E3-38D0-457C-A607-51CD7619CA36}" sibTransId="{99334730-37D5-4FDB-BBC2-0CAE634C48C4}"/>
    <dgm:cxn modelId="{5A01BE1F-9477-458D-9302-A3D426786D95}" srcId="{C29A2A0D-8ADE-4276-9EA0-DA4D0403A527}" destId="{FAFB8261-FE54-4E09-B787-46BF12A272A6}" srcOrd="0" destOrd="0" parTransId="{9F04593A-8829-46F8-B5E7-D0F84A711C2A}" sibTransId="{9D17A826-94D1-489D-AEF5-058220F830CE}"/>
    <dgm:cxn modelId="{D6890F61-C575-4642-8C45-7531519565DF}" type="presOf" srcId="{FAFB8261-FE54-4E09-B787-46BF12A272A6}" destId="{11A04222-7EE0-45E5-A271-A7A2DE0AB733}" srcOrd="0" destOrd="0" presId="urn:microsoft.com/office/officeart/2005/8/layout/hierarchy2"/>
    <dgm:cxn modelId="{6AD0DA64-5E14-4B32-877C-566F9DACFD76}" type="presOf" srcId="{6AFF4199-02A9-47FA-9ABA-54BB62B8804D}" destId="{00878BCD-4F48-4108-BBC7-19EF5B4270AC}" srcOrd="1" destOrd="0" presId="urn:microsoft.com/office/officeart/2005/8/layout/hierarchy2"/>
    <dgm:cxn modelId="{BD8FCA66-20EB-4959-B607-4AB457912B45}" type="presOf" srcId="{B63CBEF6-AD4A-471F-B89A-9E182E824E33}" destId="{0A8DBBD1-ADBF-4490-838E-6607015A8ABE}" srcOrd="1" destOrd="0" presId="urn:microsoft.com/office/officeart/2005/8/layout/hierarchy2"/>
    <dgm:cxn modelId="{E2B6CA4D-5662-486A-A1BB-CE66213CB6B6}" type="presOf" srcId="{B63CBEF6-AD4A-471F-B89A-9E182E824E33}" destId="{F05976C5-93A0-426C-A73D-40AC437AA5C3}" srcOrd="0" destOrd="0" presId="urn:microsoft.com/office/officeart/2005/8/layout/hierarchy2"/>
    <dgm:cxn modelId="{1656C872-8A52-4E42-85EF-93FF9490024B}" type="presOf" srcId="{9F04593A-8829-46F8-B5E7-D0F84A711C2A}" destId="{73AE839D-DE70-470D-B644-094855D35628}" srcOrd="1" destOrd="0" presId="urn:microsoft.com/office/officeart/2005/8/layout/hierarchy2"/>
    <dgm:cxn modelId="{80E6847D-747F-4B9C-9DFD-21870F5599C9}" type="presOf" srcId="{BAC0E442-EDF3-44E8-BF28-4AAFA5FE89BD}" destId="{C6DCE1B1-BECE-4A39-A593-4F890315B55F}" srcOrd="0" destOrd="0" presId="urn:microsoft.com/office/officeart/2005/8/layout/hierarchy2"/>
    <dgm:cxn modelId="{BA8C888C-0DD9-4AF5-8F2E-5BF1F24D9DBB}" type="presOf" srcId="{631E51CB-5EA9-49F2-8402-44E9BA495AAC}" destId="{96064B96-C75B-40D7-8B9E-5CACED57C5EF}" srcOrd="0" destOrd="0" presId="urn:microsoft.com/office/officeart/2005/8/layout/hierarchy2"/>
    <dgm:cxn modelId="{B4D180A5-5519-43BB-A461-241B034F2838}" srcId="{BAC0E442-EDF3-44E8-BF28-4AAFA5FE89BD}" destId="{E0165EE3-AE80-424F-9E02-CB6D4957AA07}" srcOrd="1" destOrd="0" parTransId="{6AFF4199-02A9-47FA-9ABA-54BB62B8804D}" sibTransId="{12CDDD47-3349-4AE0-A91F-F270BA6A8E70}"/>
    <dgm:cxn modelId="{21E2FEA8-B696-435E-93D7-D857A5C75C56}" type="presOf" srcId="{E0165EE3-AE80-424F-9E02-CB6D4957AA07}" destId="{3B065AC8-F30C-4AD3-9D02-E8EB5D5556DE}" srcOrd="0" destOrd="0" presId="urn:microsoft.com/office/officeart/2005/8/layout/hierarchy2"/>
    <dgm:cxn modelId="{970E79AE-C268-45A4-912E-7B3A16DA836F}" type="presOf" srcId="{9F04593A-8829-46F8-B5E7-D0F84A711C2A}" destId="{F60CE484-74E2-4A52-AEFA-1A8C6037DBC3}" srcOrd="0" destOrd="0" presId="urn:microsoft.com/office/officeart/2005/8/layout/hierarchy2"/>
    <dgm:cxn modelId="{A176E6CD-77AA-490E-80EB-3351328F1AE8}" srcId="{E0165EE3-AE80-424F-9E02-CB6D4957AA07}" destId="{631E51CB-5EA9-49F2-8402-44E9BA495AAC}" srcOrd="0" destOrd="0" parTransId="{B63CBEF6-AD4A-471F-B89A-9E182E824E33}" sibTransId="{4287FC00-63A1-4EAB-A978-4153DB8885F0}"/>
    <dgm:cxn modelId="{3A8311D0-C911-4B17-BF9F-F3F6946F1D0C}" type="presOf" srcId="{C964F465-FE7C-4812-9A83-81664C359491}" destId="{1C764712-CAE3-41CF-AB11-41CB297FCE48}" srcOrd="0" destOrd="0" presId="urn:microsoft.com/office/officeart/2005/8/layout/hierarchy2"/>
    <dgm:cxn modelId="{82DDA8D9-0059-4444-ACFD-840568339058}" type="presOf" srcId="{C964F465-FE7C-4812-9A83-81664C359491}" destId="{33412620-710B-41D6-9CE0-15A500EB1444}" srcOrd="1" destOrd="0" presId="urn:microsoft.com/office/officeart/2005/8/layout/hierarchy2"/>
    <dgm:cxn modelId="{DC6764E4-7753-4C51-8526-AF782AA2CF45}" type="presOf" srcId="{6AFF4199-02A9-47FA-9ABA-54BB62B8804D}" destId="{36B12EC1-4391-4447-BB2C-D1EA7AF8A975}" srcOrd="0" destOrd="0" presId="urn:microsoft.com/office/officeart/2005/8/layout/hierarchy2"/>
    <dgm:cxn modelId="{74D2DEE7-B09C-4953-90BD-B9034DC00D33}" srcId="{BAC0E442-EDF3-44E8-BF28-4AAFA5FE89BD}" destId="{C29A2A0D-8ADE-4276-9EA0-DA4D0403A527}" srcOrd="0" destOrd="0" parTransId="{C964F465-FE7C-4812-9A83-81664C359491}" sibTransId="{5164542B-6720-4753-82BC-753C6B6E768C}"/>
    <dgm:cxn modelId="{4D93B458-B4BF-475D-8820-ED52684C7639}" type="presParOf" srcId="{C8BA03EC-919F-4CEC-87D0-72D655E65FD0}" destId="{151D5C2C-88B9-47F8-9F80-A5D7FB0D796C}" srcOrd="0" destOrd="0" presId="urn:microsoft.com/office/officeart/2005/8/layout/hierarchy2"/>
    <dgm:cxn modelId="{7F1A6321-3E5E-46AC-B1A8-3151FF917B53}" type="presParOf" srcId="{151D5C2C-88B9-47F8-9F80-A5D7FB0D796C}" destId="{C6DCE1B1-BECE-4A39-A593-4F890315B55F}" srcOrd="0" destOrd="0" presId="urn:microsoft.com/office/officeart/2005/8/layout/hierarchy2"/>
    <dgm:cxn modelId="{10D118A8-4747-4325-B0CD-C51729789C2F}" type="presParOf" srcId="{151D5C2C-88B9-47F8-9F80-A5D7FB0D796C}" destId="{56055DD0-103E-4BBF-8D6B-732EA9E28C38}" srcOrd="1" destOrd="0" presId="urn:microsoft.com/office/officeart/2005/8/layout/hierarchy2"/>
    <dgm:cxn modelId="{0BE3A3F9-FFB9-4A33-9C33-E04F5E700D7A}" type="presParOf" srcId="{56055DD0-103E-4BBF-8D6B-732EA9E28C38}" destId="{1C764712-CAE3-41CF-AB11-41CB297FCE48}" srcOrd="0" destOrd="0" presId="urn:microsoft.com/office/officeart/2005/8/layout/hierarchy2"/>
    <dgm:cxn modelId="{C5AD0C93-ECCF-4A3E-AE6E-12FB1C0C884D}" type="presParOf" srcId="{1C764712-CAE3-41CF-AB11-41CB297FCE48}" destId="{33412620-710B-41D6-9CE0-15A500EB1444}" srcOrd="0" destOrd="0" presId="urn:microsoft.com/office/officeart/2005/8/layout/hierarchy2"/>
    <dgm:cxn modelId="{50EE8BE3-CFA1-494F-BB5A-B8CD5B6B9ABA}" type="presParOf" srcId="{56055DD0-103E-4BBF-8D6B-732EA9E28C38}" destId="{671573AC-2D3A-4474-8227-C402794DB72B}" srcOrd="1" destOrd="0" presId="urn:microsoft.com/office/officeart/2005/8/layout/hierarchy2"/>
    <dgm:cxn modelId="{EFF1A103-BE23-4FF5-970E-4A7567E8C59D}" type="presParOf" srcId="{671573AC-2D3A-4474-8227-C402794DB72B}" destId="{FA862022-19A9-4B7C-8160-D302615225E0}" srcOrd="0" destOrd="0" presId="urn:microsoft.com/office/officeart/2005/8/layout/hierarchy2"/>
    <dgm:cxn modelId="{37686BF3-7089-4C24-AA66-A3A658C67268}" type="presParOf" srcId="{671573AC-2D3A-4474-8227-C402794DB72B}" destId="{3ADC513F-E8AE-4B05-B2AB-C806E514CFD4}" srcOrd="1" destOrd="0" presId="urn:microsoft.com/office/officeart/2005/8/layout/hierarchy2"/>
    <dgm:cxn modelId="{FA673BDE-761D-473C-A51F-941A121CF086}" type="presParOf" srcId="{3ADC513F-E8AE-4B05-B2AB-C806E514CFD4}" destId="{F60CE484-74E2-4A52-AEFA-1A8C6037DBC3}" srcOrd="0" destOrd="0" presId="urn:microsoft.com/office/officeart/2005/8/layout/hierarchy2"/>
    <dgm:cxn modelId="{62A9AC8D-C2AE-413B-A1CE-F72AE48889BF}" type="presParOf" srcId="{F60CE484-74E2-4A52-AEFA-1A8C6037DBC3}" destId="{73AE839D-DE70-470D-B644-094855D35628}" srcOrd="0" destOrd="0" presId="urn:microsoft.com/office/officeart/2005/8/layout/hierarchy2"/>
    <dgm:cxn modelId="{5F61246E-28BC-43FC-AA44-752B821A60C3}" type="presParOf" srcId="{3ADC513F-E8AE-4B05-B2AB-C806E514CFD4}" destId="{B19381DD-7D72-4D34-9DF9-0A4F0ED5239A}" srcOrd="1" destOrd="0" presId="urn:microsoft.com/office/officeart/2005/8/layout/hierarchy2"/>
    <dgm:cxn modelId="{A8EA7ECC-1B81-4484-827A-BBF48F76B9CF}" type="presParOf" srcId="{B19381DD-7D72-4D34-9DF9-0A4F0ED5239A}" destId="{11A04222-7EE0-45E5-A271-A7A2DE0AB733}" srcOrd="0" destOrd="0" presId="urn:microsoft.com/office/officeart/2005/8/layout/hierarchy2"/>
    <dgm:cxn modelId="{3A034673-22D0-4C83-85A3-10D49EEF5A62}" type="presParOf" srcId="{B19381DD-7D72-4D34-9DF9-0A4F0ED5239A}" destId="{070DE96B-D018-49F4-9EB8-6597758E0484}" srcOrd="1" destOrd="0" presId="urn:microsoft.com/office/officeart/2005/8/layout/hierarchy2"/>
    <dgm:cxn modelId="{08C2D47E-24D1-499F-8BF4-E51BF4FF53FF}" type="presParOf" srcId="{56055DD0-103E-4BBF-8D6B-732EA9E28C38}" destId="{36B12EC1-4391-4447-BB2C-D1EA7AF8A975}" srcOrd="2" destOrd="0" presId="urn:microsoft.com/office/officeart/2005/8/layout/hierarchy2"/>
    <dgm:cxn modelId="{27F31902-C485-46BA-B6DF-ED04B6C3B9F5}" type="presParOf" srcId="{36B12EC1-4391-4447-BB2C-D1EA7AF8A975}" destId="{00878BCD-4F48-4108-BBC7-19EF5B4270AC}" srcOrd="0" destOrd="0" presId="urn:microsoft.com/office/officeart/2005/8/layout/hierarchy2"/>
    <dgm:cxn modelId="{8AC99D40-06A3-44A2-9F96-45EC836971AA}" type="presParOf" srcId="{56055DD0-103E-4BBF-8D6B-732EA9E28C38}" destId="{64AA7BED-6D91-44B4-9AC3-0DEC43580FD2}" srcOrd="3" destOrd="0" presId="urn:microsoft.com/office/officeart/2005/8/layout/hierarchy2"/>
    <dgm:cxn modelId="{B2A73DEE-2F43-4975-B07E-BC7529A7AB0D}" type="presParOf" srcId="{64AA7BED-6D91-44B4-9AC3-0DEC43580FD2}" destId="{3B065AC8-F30C-4AD3-9D02-E8EB5D5556DE}" srcOrd="0" destOrd="0" presId="urn:microsoft.com/office/officeart/2005/8/layout/hierarchy2"/>
    <dgm:cxn modelId="{7E9F01BB-A4B3-45ED-9751-92561865EB3A}" type="presParOf" srcId="{64AA7BED-6D91-44B4-9AC3-0DEC43580FD2}" destId="{33E7457F-3CD5-4C8B-9D0D-8290D9F47506}" srcOrd="1" destOrd="0" presId="urn:microsoft.com/office/officeart/2005/8/layout/hierarchy2"/>
    <dgm:cxn modelId="{1F143BF4-73B5-4052-8233-AF2E35911D24}" type="presParOf" srcId="{33E7457F-3CD5-4C8B-9D0D-8290D9F47506}" destId="{F05976C5-93A0-426C-A73D-40AC437AA5C3}" srcOrd="0" destOrd="0" presId="urn:microsoft.com/office/officeart/2005/8/layout/hierarchy2"/>
    <dgm:cxn modelId="{65A63901-7D32-4B44-86FD-9BDBADFFEA2E}" type="presParOf" srcId="{F05976C5-93A0-426C-A73D-40AC437AA5C3}" destId="{0A8DBBD1-ADBF-4490-838E-6607015A8ABE}" srcOrd="0" destOrd="0" presId="urn:microsoft.com/office/officeart/2005/8/layout/hierarchy2"/>
    <dgm:cxn modelId="{82DE3992-2A1A-4E56-9689-958AA6BF54F4}" type="presParOf" srcId="{33E7457F-3CD5-4C8B-9D0D-8290D9F47506}" destId="{C2A35027-95A2-4965-B298-6A688A6036FE}" srcOrd="1" destOrd="0" presId="urn:microsoft.com/office/officeart/2005/8/layout/hierarchy2"/>
    <dgm:cxn modelId="{F551DCF5-F6CE-4C0E-A685-A299BACEFD08}" type="presParOf" srcId="{C2A35027-95A2-4965-B298-6A688A6036FE}" destId="{96064B96-C75B-40D7-8B9E-5CACED57C5EF}" srcOrd="0" destOrd="0" presId="urn:microsoft.com/office/officeart/2005/8/layout/hierarchy2"/>
    <dgm:cxn modelId="{524E99E8-9E6C-4B9D-88B1-F61357177DA4}" type="presParOf" srcId="{C2A35027-95A2-4965-B298-6A688A6036FE}" destId="{74FE09CC-4444-4AFB-8B1F-B5943D6F5DF0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84F2161-D7E8-47FB-B04D-5BE064444AF5}" type="doc">
      <dgm:prSet loTypeId="urn:microsoft.com/office/officeart/2005/8/layout/cycle5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801EBBC-B8AC-45C2-8E43-435C193149E1}">
      <dgm:prSet phldrT="[Text]" phldr="0"/>
      <dgm:spPr/>
      <dgm:t>
        <a:bodyPr/>
        <a:lstStyle/>
        <a:p>
          <a:pPr rtl="0"/>
          <a:r>
            <a:rPr lang="en-US" dirty="0">
              <a:latin typeface="Sylfaen"/>
            </a:rPr>
            <a:t> Create New Data set</a:t>
          </a:r>
          <a:endParaRPr lang="en-US" dirty="0"/>
        </a:p>
      </dgm:t>
    </dgm:pt>
    <dgm:pt modelId="{2564B940-94B1-48CF-9099-BC25DEC9F4AF}" type="parTrans" cxnId="{D1037BDE-DC33-4A83-A2FE-C4DF3C8CE182}">
      <dgm:prSet/>
      <dgm:spPr/>
      <dgm:t>
        <a:bodyPr/>
        <a:lstStyle/>
        <a:p>
          <a:endParaRPr lang="en-US"/>
        </a:p>
      </dgm:t>
    </dgm:pt>
    <dgm:pt modelId="{41A8F915-FEF7-4857-A512-39CFEA7E4B11}" type="sibTrans" cxnId="{D1037BDE-DC33-4A83-A2FE-C4DF3C8CE182}">
      <dgm:prSet/>
      <dgm:spPr/>
      <dgm:t>
        <a:bodyPr/>
        <a:lstStyle/>
        <a:p>
          <a:endParaRPr lang="en-US"/>
        </a:p>
      </dgm:t>
    </dgm:pt>
    <dgm:pt modelId="{EE05D4D3-1D79-4D9A-8292-EFB747BCF79B}">
      <dgm:prSet phldrT="[Text]" phldr="0"/>
      <dgm:spPr/>
      <dgm:t>
        <a:bodyPr/>
        <a:lstStyle/>
        <a:p>
          <a:pPr rtl="0"/>
          <a:r>
            <a:rPr lang="en-US" dirty="0">
              <a:latin typeface="Sylfaen"/>
            </a:rPr>
            <a:t> Make predictions and store results</a:t>
          </a:r>
          <a:endParaRPr lang="en-US" dirty="0"/>
        </a:p>
      </dgm:t>
    </dgm:pt>
    <dgm:pt modelId="{0F51BB10-8271-4CF4-8934-320924FD13B7}" type="parTrans" cxnId="{A93A0757-1F5F-40A8-85FF-4AEB42811B85}">
      <dgm:prSet/>
      <dgm:spPr/>
      <dgm:t>
        <a:bodyPr/>
        <a:lstStyle/>
        <a:p>
          <a:endParaRPr lang="en-US"/>
        </a:p>
      </dgm:t>
    </dgm:pt>
    <dgm:pt modelId="{1D8C400E-5C8D-4F9A-A901-1831E7752966}" type="sibTrans" cxnId="{A93A0757-1F5F-40A8-85FF-4AEB42811B85}">
      <dgm:prSet/>
      <dgm:spPr/>
      <dgm:t>
        <a:bodyPr/>
        <a:lstStyle/>
        <a:p>
          <a:endParaRPr lang="en-US"/>
        </a:p>
      </dgm:t>
    </dgm:pt>
    <dgm:pt modelId="{D6356ABD-0789-4D98-A698-6D5C49A864EA}">
      <dgm:prSet phldrT="[Text]" phldr="0"/>
      <dgm:spPr/>
      <dgm:t>
        <a:bodyPr/>
        <a:lstStyle/>
        <a:p>
          <a:pPr rtl="0"/>
          <a:r>
            <a:rPr lang="en-US" dirty="0">
              <a:latin typeface="Sylfaen"/>
            </a:rPr>
            <a:t> Detect Concept Drift</a:t>
          </a:r>
          <a:endParaRPr lang="en-US" dirty="0"/>
        </a:p>
      </dgm:t>
    </dgm:pt>
    <dgm:pt modelId="{95185AB5-1772-4892-B13E-BDA0C345C731}" type="parTrans" cxnId="{60E3FC2E-0AD4-4654-8DBA-F1D76BD1DF83}">
      <dgm:prSet/>
      <dgm:spPr/>
      <dgm:t>
        <a:bodyPr/>
        <a:lstStyle/>
        <a:p>
          <a:endParaRPr lang="en-US"/>
        </a:p>
      </dgm:t>
    </dgm:pt>
    <dgm:pt modelId="{01C024D2-DE7E-4E02-AAA6-6178B414AAB3}" type="sibTrans" cxnId="{60E3FC2E-0AD4-4654-8DBA-F1D76BD1DF83}">
      <dgm:prSet/>
      <dgm:spPr/>
      <dgm:t>
        <a:bodyPr/>
        <a:lstStyle/>
        <a:p>
          <a:endParaRPr lang="en-US"/>
        </a:p>
      </dgm:t>
    </dgm:pt>
    <dgm:pt modelId="{84D4EE48-5720-4A48-B6B1-EF571F989302}">
      <dgm:prSet phldr="0"/>
      <dgm:spPr/>
      <dgm:t>
        <a:bodyPr/>
        <a:lstStyle/>
        <a:p>
          <a:pPr rtl="0"/>
          <a:r>
            <a:rPr lang="en-US" dirty="0">
              <a:latin typeface="Sylfaen"/>
            </a:rPr>
            <a:t>If days 4, 9, 14 insert fraud distribution changes</a:t>
          </a:r>
        </a:p>
      </dgm:t>
    </dgm:pt>
    <dgm:pt modelId="{BAC8B775-32EB-4CA0-9A54-18DA3F7085B7}" type="parTrans" cxnId="{1CD41535-2C6D-4137-AD9B-C1E6918A7EB5}">
      <dgm:prSet/>
      <dgm:spPr/>
    </dgm:pt>
    <dgm:pt modelId="{403AAB45-3A3C-45DC-BE2F-83C5155C7F4F}" type="sibTrans" cxnId="{1CD41535-2C6D-4137-AD9B-C1E6918A7EB5}">
      <dgm:prSet/>
      <dgm:spPr/>
    </dgm:pt>
    <dgm:pt modelId="{23B9838B-6E02-4721-B7E4-758A25EFD2FE}">
      <dgm:prSet phldr="0"/>
      <dgm:spPr/>
      <dgm:t>
        <a:bodyPr/>
        <a:lstStyle/>
        <a:p>
          <a:pPr rtl="0"/>
          <a:r>
            <a:rPr lang="en-US" dirty="0">
              <a:latin typeface="Sylfaen"/>
            </a:rPr>
            <a:t> Retrain, find new optimal fraud probability and update strategy values</a:t>
          </a:r>
        </a:p>
      </dgm:t>
    </dgm:pt>
    <dgm:pt modelId="{C7FB4236-6A7E-43A0-9658-91C739B75127}" type="parTrans" cxnId="{16FB1C6B-6FBC-4754-BE01-2ED943A00036}">
      <dgm:prSet/>
      <dgm:spPr/>
    </dgm:pt>
    <dgm:pt modelId="{868C3AD8-A7DD-41F1-9169-67A6070E09B9}" type="sibTrans" cxnId="{16FB1C6B-6FBC-4754-BE01-2ED943A00036}">
      <dgm:prSet/>
      <dgm:spPr/>
    </dgm:pt>
    <dgm:pt modelId="{F6CFE9A1-0866-4986-98F8-B8D14D8BA592}" type="pres">
      <dgm:prSet presAssocID="{184F2161-D7E8-47FB-B04D-5BE064444AF5}" presName="cycle" presStyleCnt="0">
        <dgm:presLayoutVars>
          <dgm:dir/>
          <dgm:resizeHandles val="exact"/>
        </dgm:presLayoutVars>
      </dgm:prSet>
      <dgm:spPr/>
    </dgm:pt>
    <dgm:pt modelId="{5415D2D0-D34B-4DD3-98FB-15AF8BE876AD}" type="pres">
      <dgm:prSet presAssocID="{2801EBBC-B8AC-45C2-8E43-435C193149E1}" presName="node" presStyleLbl="node1" presStyleIdx="0" presStyleCnt="4">
        <dgm:presLayoutVars>
          <dgm:bulletEnabled val="1"/>
        </dgm:presLayoutVars>
      </dgm:prSet>
      <dgm:spPr/>
    </dgm:pt>
    <dgm:pt modelId="{FE0B281C-DD63-444B-A40B-184018098CE9}" type="pres">
      <dgm:prSet presAssocID="{2801EBBC-B8AC-45C2-8E43-435C193149E1}" presName="spNode" presStyleCnt="0"/>
      <dgm:spPr/>
    </dgm:pt>
    <dgm:pt modelId="{4BB72447-090E-4905-9CC0-34F24CE31AD2}" type="pres">
      <dgm:prSet presAssocID="{41A8F915-FEF7-4857-A512-39CFEA7E4B11}" presName="sibTrans" presStyleLbl="sibTrans1D1" presStyleIdx="0" presStyleCnt="4"/>
      <dgm:spPr/>
    </dgm:pt>
    <dgm:pt modelId="{46BFD35B-F7DF-492C-96FD-EEF64FFA98E4}" type="pres">
      <dgm:prSet presAssocID="{EE05D4D3-1D79-4D9A-8292-EFB747BCF79B}" presName="node" presStyleLbl="node1" presStyleIdx="1" presStyleCnt="4">
        <dgm:presLayoutVars>
          <dgm:bulletEnabled val="1"/>
        </dgm:presLayoutVars>
      </dgm:prSet>
      <dgm:spPr/>
    </dgm:pt>
    <dgm:pt modelId="{1FC4AA3A-EAE5-4F13-AF4F-0BDB836A4341}" type="pres">
      <dgm:prSet presAssocID="{EE05D4D3-1D79-4D9A-8292-EFB747BCF79B}" presName="spNode" presStyleCnt="0"/>
      <dgm:spPr/>
    </dgm:pt>
    <dgm:pt modelId="{3FE0CCB1-1CB3-4A7A-A666-8BBDE097A1AB}" type="pres">
      <dgm:prSet presAssocID="{1D8C400E-5C8D-4F9A-A901-1831E7752966}" presName="sibTrans" presStyleLbl="sibTrans1D1" presStyleIdx="1" presStyleCnt="4"/>
      <dgm:spPr/>
    </dgm:pt>
    <dgm:pt modelId="{A5949418-2334-4125-B218-D512D7186FEA}" type="pres">
      <dgm:prSet presAssocID="{D6356ABD-0789-4D98-A698-6D5C49A864EA}" presName="node" presStyleLbl="node1" presStyleIdx="2" presStyleCnt="4">
        <dgm:presLayoutVars>
          <dgm:bulletEnabled val="1"/>
        </dgm:presLayoutVars>
      </dgm:prSet>
      <dgm:spPr/>
    </dgm:pt>
    <dgm:pt modelId="{356471E2-ECD0-410A-8AA5-CA647E5E0465}" type="pres">
      <dgm:prSet presAssocID="{D6356ABD-0789-4D98-A698-6D5C49A864EA}" presName="spNode" presStyleCnt="0"/>
      <dgm:spPr/>
    </dgm:pt>
    <dgm:pt modelId="{035DA0B2-FB14-4E99-A9A5-00D4A035BE2F}" type="pres">
      <dgm:prSet presAssocID="{01C024D2-DE7E-4E02-AAA6-6178B414AAB3}" presName="sibTrans" presStyleLbl="sibTrans1D1" presStyleIdx="2" presStyleCnt="4"/>
      <dgm:spPr/>
    </dgm:pt>
    <dgm:pt modelId="{60C77271-FEDD-42F3-8B65-443494D298F9}" type="pres">
      <dgm:prSet presAssocID="{23B9838B-6E02-4721-B7E4-758A25EFD2FE}" presName="node" presStyleLbl="node1" presStyleIdx="3" presStyleCnt="4">
        <dgm:presLayoutVars>
          <dgm:bulletEnabled val="1"/>
        </dgm:presLayoutVars>
      </dgm:prSet>
      <dgm:spPr/>
    </dgm:pt>
    <dgm:pt modelId="{3E120013-4494-41BE-AD05-9F00F5849979}" type="pres">
      <dgm:prSet presAssocID="{23B9838B-6E02-4721-B7E4-758A25EFD2FE}" presName="spNode" presStyleCnt="0"/>
      <dgm:spPr/>
    </dgm:pt>
    <dgm:pt modelId="{39B0FE1D-D31A-4239-B334-A1339DFE65FF}" type="pres">
      <dgm:prSet presAssocID="{868C3AD8-A7DD-41F1-9169-67A6070E09B9}" presName="sibTrans" presStyleLbl="sibTrans1D1" presStyleIdx="3" presStyleCnt="4"/>
      <dgm:spPr/>
    </dgm:pt>
  </dgm:ptLst>
  <dgm:cxnLst>
    <dgm:cxn modelId="{D13FF208-F848-4CE0-990E-6F9CECF0B71B}" type="presOf" srcId="{EE05D4D3-1D79-4D9A-8292-EFB747BCF79B}" destId="{46BFD35B-F7DF-492C-96FD-EEF64FFA98E4}" srcOrd="0" destOrd="0" presId="urn:microsoft.com/office/officeart/2005/8/layout/cycle5"/>
    <dgm:cxn modelId="{FC6DC619-48B5-470B-960D-A1FC3F4EEC47}" type="presOf" srcId="{23B9838B-6E02-4721-B7E4-758A25EFD2FE}" destId="{60C77271-FEDD-42F3-8B65-443494D298F9}" srcOrd="0" destOrd="0" presId="urn:microsoft.com/office/officeart/2005/8/layout/cycle5"/>
    <dgm:cxn modelId="{F80CC01B-6969-47D9-971F-FF531A270027}" type="presOf" srcId="{41A8F915-FEF7-4857-A512-39CFEA7E4B11}" destId="{4BB72447-090E-4905-9CC0-34F24CE31AD2}" srcOrd="0" destOrd="0" presId="urn:microsoft.com/office/officeart/2005/8/layout/cycle5"/>
    <dgm:cxn modelId="{5129DC23-6619-4B8F-BAD3-D8361E733D0B}" type="presOf" srcId="{2801EBBC-B8AC-45C2-8E43-435C193149E1}" destId="{5415D2D0-D34B-4DD3-98FB-15AF8BE876AD}" srcOrd="0" destOrd="0" presId="urn:microsoft.com/office/officeart/2005/8/layout/cycle5"/>
    <dgm:cxn modelId="{60E3FC2E-0AD4-4654-8DBA-F1D76BD1DF83}" srcId="{184F2161-D7E8-47FB-B04D-5BE064444AF5}" destId="{D6356ABD-0789-4D98-A698-6D5C49A864EA}" srcOrd="2" destOrd="0" parTransId="{95185AB5-1772-4892-B13E-BDA0C345C731}" sibTransId="{01C024D2-DE7E-4E02-AAA6-6178B414AAB3}"/>
    <dgm:cxn modelId="{1CD41535-2C6D-4137-AD9B-C1E6918A7EB5}" srcId="{2801EBBC-B8AC-45C2-8E43-435C193149E1}" destId="{84D4EE48-5720-4A48-B6B1-EF571F989302}" srcOrd="0" destOrd="0" parTransId="{BAC8B775-32EB-4CA0-9A54-18DA3F7085B7}" sibTransId="{403AAB45-3A3C-45DC-BE2F-83C5155C7F4F}"/>
    <dgm:cxn modelId="{92EB9D61-8234-491C-BC9C-E31D65A64C82}" type="presOf" srcId="{84D4EE48-5720-4A48-B6B1-EF571F989302}" destId="{5415D2D0-D34B-4DD3-98FB-15AF8BE876AD}" srcOrd="0" destOrd="1" presId="urn:microsoft.com/office/officeart/2005/8/layout/cycle5"/>
    <dgm:cxn modelId="{16FB1C6B-6FBC-4754-BE01-2ED943A00036}" srcId="{184F2161-D7E8-47FB-B04D-5BE064444AF5}" destId="{23B9838B-6E02-4721-B7E4-758A25EFD2FE}" srcOrd="3" destOrd="0" parTransId="{C7FB4236-6A7E-43A0-9658-91C739B75127}" sibTransId="{868C3AD8-A7DD-41F1-9169-67A6070E09B9}"/>
    <dgm:cxn modelId="{C007CA52-C5A0-4D4F-B3FA-B11CBCA59FF9}" type="presOf" srcId="{184F2161-D7E8-47FB-B04D-5BE064444AF5}" destId="{F6CFE9A1-0866-4986-98F8-B8D14D8BA592}" srcOrd="0" destOrd="0" presId="urn:microsoft.com/office/officeart/2005/8/layout/cycle5"/>
    <dgm:cxn modelId="{A93A0757-1F5F-40A8-85FF-4AEB42811B85}" srcId="{184F2161-D7E8-47FB-B04D-5BE064444AF5}" destId="{EE05D4D3-1D79-4D9A-8292-EFB747BCF79B}" srcOrd="1" destOrd="0" parTransId="{0F51BB10-8271-4CF4-8934-320924FD13B7}" sibTransId="{1D8C400E-5C8D-4F9A-A901-1831E7752966}"/>
    <dgm:cxn modelId="{3D307F8B-B1F5-4074-A5E1-A684955D07C4}" type="presOf" srcId="{868C3AD8-A7DD-41F1-9169-67A6070E09B9}" destId="{39B0FE1D-D31A-4239-B334-A1339DFE65FF}" srcOrd="0" destOrd="0" presId="urn:microsoft.com/office/officeart/2005/8/layout/cycle5"/>
    <dgm:cxn modelId="{11513C8F-1B73-4103-88CC-3609075939B0}" type="presOf" srcId="{01C024D2-DE7E-4E02-AAA6-6178B414AAB3}" destId="{035DA0B2-FB14-4E99-A9A5-00D4A035BE2F}" srcOrd="0" destOrd="0" presId="urn:microsoft.com/office/officeart/2005/8/layout/cycle5"/>
    <dgm:cxn modelId="{944BA6A1-7170-4152-84B9-9EF3717DE665}" type="presOf" srcId="{1D8C400E-5C8D-4F9A-A901-1831E7752966}" destId="{3FE0CCB1-1CB3-4A7A-A666-8BBDE097A1AB}" srcOrd="0" destOrd="0" presId="urn:microsoft.com/office/officeart/2005/8/layout/cycle5"/>
    <dgm:cxn modelId="{BA8BF8C8-57B3-4CC2-8727-2EF2EA44FA45}" type="presOf" srcId="{D6356ABD-0789-4D98-A698-6D5C49A864EA}" destId="{A5949418-2334-4125-B218-D512D7186FEA}" srcOrd="0" destOrd="0" presId="urn:microsoft.com/office/officeart/2005/8/layout/cycle5"/>
    <dgm:cxn modelId="{D1037BDE-DC33-4A83-A2FE-C4DF3C8CE182}" srcId="{184F2161-D7E8-47FB-B04D-5BE064444AF5}" destId="{2801EBBC-B8AC-45C2-8E43-435C193149E1}" srcOrd="0" destOrd="0" parTransId="{2564B940-94B1-48CF-9099-BC25DEC9F4AF}" sibTransId="{41A8F915-FEF7-4857-A512-39CFEA7E4B11}"/>
    <dgm:cxn modelId="{EA62F407-B0C0-418D-8E17-8922105680D6}" type="presParOf" srcId="{F6CFE9A1-0866-4986-98F8-B8D14D8BA592}" destId="{5415D2D0-D34B-4DD3-98FB-15AF8BE876AD}" srcOrd="0" destOrd="0" presId="urn:microsoft.com/office/officeart/2005/8/layout/cycle5"/>
    <dgm:cxn modelId="{D8E570EE-D56A-48B1-954D-160BE17C52D1}" type="presParOf" srcId="{F6CFE9A1-0866-4986-98F8-B8D14D8BA592}" destId="{FE0B281C-DD63-444B-A40B-184018098CE9}" srcOrd="1" destOrd="0" presId="urn:microsoft.com/office/officeart/2005/8/layout/cycle5"/>
    <dgm:cxn modelId="{49DF3D12-5BFC-400D-948A-AC8948EF8815}" type="presParOf" srcId="{F6CFE9A1-0866-4986-98F8-B8D14D8BA592}" destId="{4BB72447-090E-4905-9CC0-34F24CE31AD2}" srcOrd="2" destOrd="0" presId="urn:microsoft.com/office/officeart/2005/8/layout/cycle5"/>
    <dgm:cxn modelId="{A7C46078-BACE-4BB5-A361-20ADF44B5173}" type="presParOf" srcId="{F6CFE9A1-0866-4986-98F8-B8D14D8BA592}" destId="{46BFD35B-F7DF-492C-96FD-EEF64FFA98E4}" srcOrd="3" destOrd="0" presId="urn:microsoft.com/office/officeart/2005/8/layout/cycle5"/>
    <dgm:cxn modelId="{D1CA4AF7-241F-443E-B6C0-09F97EE65CDA}" type="presParOf" srcId="{F6CFE9A1-0866-4986-98F8-B8D14D8BA592}" destId="{1FC4AA3A-EAE5-4F13-AF4F-0BDB836A4341}" srcOrd="4" destOrd="0" presId="urn:microsoft.com/office/officeart/2005/8/layout/cycle5"/>
    <dgm:cxn modelId="{E6C6C58A-4CDD-4A57-8E86-6DD39BC0074E}" type="presParOf" srcId="{F6CFE9A1-0866-4986-98F8-B8D14D8BA592}" destId="{3FE0CCB1-1CB3-4A7A-A666-8BBDE097A1AB}" srcOrd="5" destOrd="0" presId="urn:microsoft.com/office/officeart/2005/8/layout/cycle5"/>
    <dgm:cxn modelId="{CFA7A1E6-4611-4C4D-9A70-3CC635B41E1B}" type="presParOf" srcId="{F6CFE9A1-0866-4986-98F8-B8D14D8BA592}" destId="{A5949418-2334-4125-B218-D512D7186FEA}" srcOrd="6" destOrd="0" presId="urn:microsoft.com/office/officeart/2005/8/layout/cycle5"/>
    <dgm:cxn modelId="{54832649-B134-4E25-B6E5-2A4C9FC28DA5}" type="presParOf" srcId="{F6CFE9A1-0866-4986-98F8-B8D14D8BA592}" destId="{356471E2-ECD0-410A-8AA5-CA647E5E0465}" srcOrd="7" destOrd="0" presId="urn:microsoft.com/office/officeart/2005/8/layout/cycle5"/>
    <dgm:cxn modelId="{9D056434-FB5D-484C-9EEE-551A0F51954F}" type="presParOf" srcId="{F6CFE9A1-0866-4986-98F8-B8D14D8BA592}" destId="{035DA0B2-FB14-4E99-A9A5-00D4A035BE2F}" srcOrd="8" destOrd="0" presId="urn:microsoft.com/office/officeart/2005/8/layout/cycle5"/>
    <dgm:cxn modelId="{1C2841D0-9293-4F44-8B05-9CF51DDB716F}" type="presParOf" srcId="{F6CFE9A1-0866-4986-98F8-B8D14D8BA592}" destId="{60C77271-FEDD-42F3-8B65-443494D298F9}" srcOrd="9" destOrd="0" presId="urn:microsoft.com/office/officeart/2005/8/layout/cycle5"/>
    <dgm:cxn modelId="{D35EB51F-A6E9-47CF-B7D1-5CC96BDC1FE8}" type="presParOf" srcId="{F6CFE9A1-0866-4986-98F8-B8D14D8BA592}" destId="{3E120013-4494-41BE-AD05-9F00F5849979}" srcOrd="10" destOrd="0" presId="urn:microsoft.com/office/officeart/2005/8/layout/cycle5"/>
    <dgm:cxn modelId="{23DBABC7-ABD8-4356-A508-2082CA9C803B}" type="presParOf" srcId="{F6CFE9A1-0866-4986-98F8-B8D14D8BA592}" destId="{39B0FE1D-D31A-4239-B334-A1339DFE65FF}" srcOrd="11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DCE1B1-BECE-4A39-A593-4F890315B55F}">
      <dsp:nvSpPr>
        <dsp:cNvPr id="0" name=""/>
        <dsp:cNvSpPr/>
      </dsp:nvSpPr>
      <dsp:spPr>
        <a:xfrm>
          <a:off x="3095" y="1380529"/>
          <a:ext cx="1793081" cy="89654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latin typeface="Sylfaen"/>
            </a:rPr>
            <a:t>Split base data Into Fraud and Non fraud data</a:t>
          </a:r>
          <a:endParaRPr lang="en-US" sz="1300" kern="1200" dirty="0"/>
        </a:p>
      </dsp:txBody>
      <dsp:txXfrm>
        <a:off x="29354" y="1406788"/>
        <a:ext cx="1740563" cy="844022"/>
      </dsp:txXfrm>
    </dsp:sp>
    <dsp:sp modelId="{1C764712-CAE3-41CF-AB11-41CB297FCE48}">
      <dsp:nvSpPr>
        <dsp:cNvPr id="0" name=""/>
        <dsp:cNvSpPr/>
      </dsp:nvSpPr>
      <dsp:spPr>
        <a:xfrm rot="19457599">
          <a:off x="1713155" y="1548984"/>
          <a:ext cx="883274" cy="44121"/>
        </a:xfrm>
        <a:custGeom>
          <a:avLst/>
          <a:gdLst/>
          <a:ahLst/>
          <a:cxnLst/>
          <a:rect l="0" t="0" r="0" b="0"/>
          <a:pathLst>
            <a:path>
              <a:moveTo>
                <a:pt x="0" y="22060"/>
              </a:moveTo>
              <a:lnTo>
                <a:pt x="883274" y="2206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132711" y="1548962"/>
        <a:ext cx="44163" cy="44163"/>
      </dsp:txXfrm>
    </dsp:sp>
    <dsp:sp modelId="{FA862022-19A9-4B7C-8160-D302615225E0}">
      <dsp:nvSpPr>
        <dsp:cNvPr id="0" name=""/>
        <dsp:cNvSpPr/>
      </dsp:nvSpPr>
      <dsp:spPr>
        <a:xfrm>
          <a:off x="2513409" y="865018"/>
          <a:ext cx="1793081" cy="89654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latin typeface="Sylfaen"/>
            </a:rPr>
            <a:t>Create new synthetic data from nonfraud base data</a:t>
          </a:r>
          <a:endParaRPr lang="en-US" sz="1300" kern="1200" dirty="0"/>
        </a:p>
      </dsp:txBody>
      <dsp:txXfrm>
        <a:off x="2539668" y="891277"/>
        <a:ext cx="1740563" cy="844022"/>
      </dsp:txXfrm>
    </dsp:sp>
    <dsp:sp modelId="{F60CE484-74E2-4A52-AEFA-1A8C6037DBC3}">
      <dsp:nvSpPr>
        <dsp:cNvPr id="0" name=""/>
        <dsp:cNvSpPr/>
      </dsp:nvSpPr>
      <dsp:spPr>
        <a:xfrm>
          <a:off x="4306490" y="1291228"/>
          <a:ext cx="717232" cy="44121"/>
        </a:xfrm>
        <a:custGeom>
          <a:avLst/>
          <a:gdLst/>
          <a:ahLst/>
          <a:cxnLst/>
          <a:rect l="0" t="0" r="0" b="0"/>
          <a:pathLst>
            <a:path>
              <a:moveTo>
                <a:pt x="0" y="22060"/>
              </a:moveTo>
              <a:lnTo>
                <a:pt x="717232" y="2206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647176" y="1295358"/>
        <a:ext cx="35861" cy="35861"/>
      </dsp:txXfrm>
    </dsp:sp>
    <dsp:sp modelId="{11A04222-7EE0-45E5-A271-A7A2DE0AB733}">
      <dsp:nvSpPr>
        <dsp:cNvPr id="0" name=""/>
        <dsp:cNvSpPr/>
      </dsp:nvSpPr>
      <dsp:spPr>
        <a:xfrm>
          <a:off x="5023723" y="865018"/>
          <a:ext cx="1793081" cy="89654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latin typeface="Sylfaen"/>
            </a:rPr>
            <a:t>Overwrite 15% of simulated nonfraud data with previous month's data</a:t>
          </a:r>
          <a:endParaRPr lang="en-US" sz="1300" kern="1200" dirty="0"/>
        </a:p>
      </dsp:txBody>
      <dsp:txXfrm>
        <a:off x="5049982" y="891277"/>
        <a:ext cx="1740563" cy="844022"/>
      </dsp:txXfrm>
    </dsp:sp>
    <dsp:sp modelId="{36B12EC1-4391-4447-BB2C-D1EA7AF8A975}">
      <dsp:nvSpPr>
        <dsp:cNvPr id="0" name=""/>
        <dsp:cNvSpPr/>
      </dsp:nvSpPr>
      <dsp:spPr>
        <a:xfrm rot="2142401">
          <a:off x="1713155" y="2064494"/>
          <a:ext cx="883274" cy="44121"/>
        </a:xfrm>
        <a:custGeom>
          <a:avLst/>
          <a:gdLst/>
          <a:ahLst/>
          <a:cxnLst/>
          <a:rect l="0" t="0" r="0" b="0"/>
          <a:pathLst>
            <a:path>
              <a:moveTo>
                <a:pt x="0" y="22060"/>
              </a:moveTo>
              <a:lnTo>
                <a:pt x="883274" y="2206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132711" y="2064473"/>
        <a:ext cx="44163" cy="44163"/>
      </dsp:txXfrm>
    </dsp:sp>
    <dsp:sp modelId="{3B065AC8-F30C-4AD3-9D02-E8EB5D5556DE}">
      <dsp:nvSpPr>
        <dsp:cNvPr id="0" name=""/>
        <dsp:cNvSpPr/>
      </dsp:nvSpPr>
      <dsp:spPr>
        <a:xfrm>
          <a:off x="2513409" y="1896040"/>
          <a:ext cx="1793081" cy="89654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solidFill>
                <a:srgbClr val="000000"/>
              </a:solidFill>
              <a:latin typeface="Calibri"/>
              <a:ea typeface="Calibri"/>
              <a:cs typeface="Calibri"/>
            </a:rPr>
            <a:t> </a:t>
          </a:r>
          <a:r>
            <a:rPr lang="en-US" sz="1300" kern="1200" dirty="0">
              <a:solidFill>
                <a:schemeClr val="bg1"/>
              </a:solidFill>
              <a:latin typeface="Calibri"/>
              <a:ea typeface="Calibri"/>
              <a:cs typeface="Calibri"/>
            </a:rPr>
            <a:t>Create new synthetic data from fraud base data</a:t>
          </a:r>
          <a:endParaRPr lang="en-US" sz="1300" kern="1200" dirty="0">
            <a:solidFill>
              <a:schemeClr val="bg1"/>
            </a:solidFill>
          </a:endParaRPr>
        </a:p>
      </dsp:txBody>
      <dsp:txXfrm>
        <a:off x="2539668" y="1922299"/>
        <a:ext cx="1740563" cy="844022"/>
      </dsp:txXfrm>
    </dsp:sp>
    <dsp:sp modelId="{F05976C5-93A0-426C-A73D-40AC437AA5C3}">
      <dsp:nvSpPr>
        <dsp:cNvPr id="0" name=""/>
        <dsp:cNvSpPr/>
      </dsp:nvSpPr>
      <dsp:spPr>
        <a:xfrm>
          <a:off x="4306490" y="2322250"/>
          <a:ext cx="717232" cy="44121"/>
        </a:xfrm>
        <a:custGeom>
          <a:avLst/>
          <a:gdLst/>
          <a:ahLst/>
          <a:cxnLst/>
          <a:rect l="0" t="0" r="0" b="0"/>
          <a:pathLst>
            <a:path>
              <a:moveTo>
                <a:pt x="0" y="22060"/>
              </a:moveTo>
              <a:lnTo>
                <a:pt x="717232" y="2206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647176" y="2326380"/>
        <a:ext cx="35861" cy="35861"/>
      </dsp:txXfrm>
    </dsp:sp>
    <dsp:sp modelId="{96064B96-C75B-40D7-8B9E-5CACED57C5EF}">
      <dsp:nvSpPr>
        <dsp:cNvPr id="0" name=""/>
        <dsp:cNvSpPr/>
      </dsp:nvSpPr>
      <dsp:spPr>
        <a:xfrm>
          <a:off x="5023723" y="1896040"/>
          <a:ext cx="1793081" cy="89654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latin typeface="Sylfaen"/>
            </a:rPr>
            <a:t>If day 4, 9, 14 randomize the fraud distribution</a:t>
          </a:r>
          <a:endParaRPr lang="en-US" sz="1300" kern="1200" dirty="0"/>
        </a:p>
      </dsp:txBody>
      <dsp:txXfrm>
        <a:off x="5049982" y="1922299"/>
        <a:ext cx="1740563" cy="84402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15D2D0-D34B-4DD3-98FB-15AF8BE876AD}">
      <dsp:nvSpPr>
        <dsp:cNvPr id="0" name=""/>
        <dsp:cNvSpPr/>
      </dsp:nvSpPr>
      <dsp:spPr>
        <a:xfrm>
          <a:off x="1752660" y="1615"/>
          <a:ext cx="1428629" cy="92860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Sylfaen"/>
            </a:rPr>
            <a:t> Create New Data set</a:t>
          </a:r>
          <a:endParaRPr lang="en-US" sz="1000" kern="1200" dirty="0"/>
        </a:p>
        <a:p>
          <a:pPr marL="57150" lvl="1" indent="-57150" algn="l" defTabSz="3556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 dirty="0">
              <a:latin typeface="Sylfaen"/>
            </a:rPr>
            <a:t>If days 4, 9, 14 insert fraud distribution changes</a:t>
          </a:r>
        </a:p>
      </dsp:txBody>
      <dsp:txXfrm>
        <a:off x="1797991" y="46946"/>
        <a:ext cx="1337967" cy="837946"/>
      </dsp:txXfrm>
    </dsp:sp>
    <dsp:sp modelId="{4BB72447-090E-4905-9CC0-34F24CE31AD2}">
      <dsp:nvSpPr>
        <dsp:cNvPr id="0" name=""/>
        <dsp:cNvSpPr/>
      </dsp:nvSpPr>
      <dsp:spPr>
        <a:xfrm>
          <a:off x="932645" y="465920"/>
          <a:ext cx="3068659" cy="3068659"/>
        </a:xfrm>
        <a:custGeom>
          <a:avLst/>
          <a:gdLst/>
          <a:ahLst/>
          <a:cxnLst/>
          <a:rect l="0" t="0" r="0" b="0"/>
          <a:pathLst>
            <a:path>
              <a:moveTo>
                <a:pt x="2445905" y="300150"/>
              </a:moveTo>
              <a:arcTo wR="1534329" hR="1534329" stAng="18386995" swAng="1633910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6BFD35B-F7DF-492C-96FD-EEF64FFA98E4}">
      <dsp:nvSpPr>
        <dsp:cNvPr id="0" name=""/>
        <dsp:cNvSpPr/>
      </dsp:nvSpPr>
      <dsp:spPr>
        <a:xfrm>
          <a:off x="3286990" y="1535945"/>
          <a:ext cx="1428629" cy="92860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Sylfaen"/>
            </a:rPr>
            <a:t> Make predictions and store results</a:t>
          </a:r>
          <a:endParaRPr lang="en-US" sz="1000" kern="1200" dirty="0"/>
        </a:p>
      </dsp:txBody>
      <dsp:txXfrm>
        <a:off x="3332321" y="1581276"/>
        <a:ext cx="1337967" cy="837946"/>
      </dsp:txXfrm>
    </dsp:sp>
    <dsp:sp modelId="{3FE0CCB1-1CB3-4A7A-A666-8BBDE097A1AB}">
      <dsp:nvSpPr>
        <dsp:cNvPr id="0" name=""/>
        <dsp:cNvSpPr/>
      </dsp:nvSpPr>
      <dsp:spPr>
        <a:xfrm>
          <a:off x="932645" y="465920"/>
          <a:ext cx="3068659" cy="3068659"/>
        </a:xfrm>
        <a:custGeom>
          <a:avLst/>
          <a:gdLst/>
          <a:ahLst/>
          <a:cxnLst/>
          <a:rect l="0" t="0" r="0" b="0"/>
          <a:pathLst>
            <a:path>
              <a:moveTo>
                <a:pt x="2909619" y="2214585"/>
              </a:moveTo>
              <a:arcTo wR="1534329" hR="1534329" stAng="1579095" swAng="1633910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5949418-2334-4125-B218-D512D7186FEA}">
      <dsp:nvSpPr>
        <dsp:cNvPr id="0" name=""/>
        <dsp:cNvSpPr/>
      </dsp:nvSpPr>
      <dsp:spPr>
        <a:xfrm>
          <a:off x="1752660" y="3070275"/>
          <a:ext cx="1428629" cy="92860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Sylfaen"/>
            </a:rPr>
            <a:t> Detect Concept Drift</a:t>
          </a:r>
          <a:endParaRPr lang="en-US" sz="1000" kern="1200" dirty="0"/>
        </a:p>
      </dsp:txBody>
      <dsp:txXfrm>
        <a:off x="1797991" y="3115606"/>
        <a:ext cx="1337967" cy="837946"/>
      </dsp:txXfrm>
    </dsp:sp>
    <dsp:sp modelId="{035DA0B2-FB14-4E99-A9A5-00D4A035BE2F}">
      <dsp:nvSpPr>
        <dsp:cNvPr id="0" name=""/>
        <dsp:cNvSpPr/>
      </dsp:nvSpPr>
      <dsp:spPr>
        <a:xfrm>
          <a:off x="932645" y="465920"/>
          <a:ext cx="3068659" cy="3068659"/>
        </a:xfrm>
        <a:custGeom>
          <a:avLst/>
          <a:gdLst/>
          <a:ahLst/>
          <a:cxnLst/>
          <a:rect l="0" t="0" r="0" b="0"/>
          <a:pathLst>
            <a:path>
              <a:moveTo>
                <a:pt x="622754" y="2768509"/>
              </a:moveTo>
              <a:arcTo wR="1534329" hR="1534329" stAng="7586995" swAng="1633910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0C77271-FEDD-42F3-8B65-443494D298F9}">
      <dsp:nvSpPr>
        <dsp:cNvPr id="0" name=""/>
        <dsp:cNvSpPr/>
      </dsp:nvSpPr>
      <dsp:spPr>
        <a:xfrm>
          <a:off x="218330" y="1535945"/>
          <a:ext cx="1428629" cy="92860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Sylfaen"/>
            </a:rPr>
            <a:t> Retrain, find new optimal fraud probability and update strategy values</a:t>
          </a:r>
        </a:p>
      </dsp:txBody>
      <dsp:txXfrm>
        <a:off x="263661" y="1581276"/>
        <a:ext cx="1337967" cy="837946"/>
      </dsp:txXfrm>
    </dsp:sp>
    <dsp:sp modelId="{39B0FE1D-D31A-4239-B334-A1339DFE65FF}">
      <dsp:nvSpPr>
        <dsp:cNvPr id="0" name=""/>
        <dsp:cNvSpPr/>
      </dsp:nvSpPr>
      <dsp:spPr>
        <a:xfrm>
          <a:off x="932645" y="465920"/>
          <a:ext cx="3068659" cy="3068659"/>
        </a:xfrm>
        <a:custGeom>
          <a:avLst/>
          <a:gdLst/>
          <a:ahLst/>
          <a:cxnLst/>
          <a:rect l="0" t="0" r="0" b="0"/>
          <a:pathLst>
            <a:path>
              <a:moveTo>
                <a:pt x="159040" y="854074"/>
              </a:moveTo>
              <a:arcTo wR="1534329" hR="1534329" stAng="12379095" swAng="1633910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9E68E44-E8EF-4F2A-A0E9-11169C92E8D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4D294D8-20C0-4177-B5D2-B811252AC86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205D04-F2FE-4800-9F83-C1B55869FD57}" type="datetimeFigureOut">
              <a:rPr lang="en-US" smtClean="0"/>
              <a:t>11/15/2023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2B7C44-5052-4D11-A243-B61035A604D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BDAFA5-39BA-4BA3-9724-3099737B9B3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8E25BC-CF5C-46DD-9507-39926BD44EF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759650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42E5EE-F6BA-47CB-80D3-F51D9054775F}" type="datetimeFigureOut">
              <a:rPr lang="en-US" smtClean="0"/>
              <a:t>11/15/2023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1945DD-FB71-4009-A20E-2BAF030D763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0394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John will present this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1945DD-FB71-4009-A20E-2BAF030D7630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72692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John will present this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1945DD-FB71-4009-A20E-2BAF030D7630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49325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John will present this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1945DD-FB71-4009-A20E-2BAF030D7630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80288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John will present this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1945DD-FB71-4009-A20E-2BAF030D7630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8096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John will be presenting this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1945DD-FB71-4009-A20E-2BAF030D7630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12531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20D5026A-0B2A-437E-AAA9-CA5F2209F11D}"/>
              </a:ext>
            </a:extLst>
          </p:cNvPr>
          <p:cNvSpPr/>
          <p:nvPr userDrawn="1"/>
        </p:nvSpPr>
        <p:spPr>
          <a:xfrm rot="21298800">
            <a:off x="-287084" y="-92178"/>
            <a:ext cx="10276717" cy="6902881"/>
          </a:xfrm>
          <a:custGeom>
            <a:avLst/>
            <a:gdLst>
              <a:gd name="connsiteX0" fmla="*/ 3716441 w 10276717"/>
              <a:gd name="connsiteY0" fmla="*/ 6807208 h 6902881"/>
              <a:gd name="connsiteX1" fmla="*/ 3722261 w 10276717"/>
              <a:gd name="connsiteY1" fmla="*/ 6822378 h 6902881"/>
              <a:gd name="connsiteX2" fmla="*/ 3716495 w 10276717"/>
              <a:gd name="connsiteY2" fmla="*/ 6838754 h 6902881"/>
              <a:gd name="connsiteX3" fmla="*/ 3678124 w 10276717"/>
              <a:gd name="connsiteY3" fmla="*/ 6835384 h 6902881"/>
              <a:gd name="connsiteX4" fmla="*/ 3693969 w 10276717"/>
              <a:gd name="connsiteY4" fmla="*/ 6813015 h 6902881"/>
              <a:gd name="connsiteX5" fmla="*/ 3701072 w 10276717"/>
              <a:gd name="connsiteY5" fmla="*/ 6809832 h 6902881"/>
              <a:gd name="connsiteX6" fmla="*/ 3716441 w 10276717"/>
              <a:gd name="connsiteY6" fmla="*/ 6807208 h 6902881"/>
              <a:gd name="connsiteX7" fmla="*/ 3664667 w 10276717"/>
              <a:gd name="connsiteY7" fmla="*/ 6780004 h 6902881"/>
              <a:gd name="connsiteX8" fmla="*/ 3670802 w 10276717"/>
              <a:gd name="connsiteY8" fmla="*/ 6781119 h 6902881"/>
              <a:gd name="connsiteX9" fmla="*/ 3666399 w 10276717"/>
              <a:gd name="connsiteY9" fmla="*/ 6824223 h 6902881"/>
              <a:gd name="connsiteX10" fmla="*/ 3663790 w 10276717"/>
              <a:gd name="connsiteY10" fmla="*/ 6834125 h 6902881"/>
              <a:gd name="connsiteX11" fmla="*/ 3644886 w 10276717"/>
              <a:gd name="connsiteY11" fmla="*/ 6832464 h 6902881"/>
              <a:gd name="connsiteX12" fmla="*/ 3647108 w 10276717"/>
              <a:gd name="connsiteY12" fmla="*/ 6823162 h 6902881"/>
              <a:gd name="connsiteX13" fmla="*/ 3664667 w 10276717"/>
              <a:gd name="connsiteY13" fmla="*/ 6780004 h 6902881"/>
              <a:gd name="connsiteX14" fmla="*/ 2263357 w 10276717"/>
              <a:gd name="connsiteY14" fmla="*/ 6550546 h 6902881"/>
              <a:gd name="connsiteX15" fmla="*/ 2305143 w 10276717"/>
              <a:gd name="connsiteY15" fmla="*/ 6646757 h 6902881"/>
              <a:gd name="connsiteX16" fmla="*/ 2441344 w 10276717"/>
              <a:gd name="connsiteY16" fmla="*/ 6665167 h 6902881"/>
              <a:gd name="connsiteX17" fmla="*/ 2618414 w 10276717"/>
              <a:gd name="connsiteY17" fmla="*/ 6621781 h 6902881"/>
              <a:gd name="connsiteX18" fmla="*/ 2539726 w 10276717"/>
              <a:gd name="connsiteY18" fmla="*/ 6575636 h 6902881"/>
              <a:gd name="connsiteX19" fmla="*/ 2403560 w 10276717"/>
              <a:gd name="connsiteY19" fmla="*/ 6576506 h 6902881"/>
              <a:gd name="connsiteX20" fmla="*/ 2263357 w 10276717"/>
              <a:gd name="connsiteY20" fmla="*/ 6550546 h 6902881"/>
              <a:gd name="connsiteX21" fmla="*/ 1213150 w 10276717"/>
              <a:gd name="connsiteY21" fmla="*/ 6457033 h 6902881"/>
              <a:gd name="connsiteX22" fmla="*/ 1179952 w 10276717"/>
              <a:gd name="connsiteY22" fmla="*/ 6455024 h 6902881"/>
              <a:gd name="connsiteX23" fmla="*/ 1150109 w 10276717"/>
              <a:gd name="connsiteY23" fmla="*/ 6453220 h 6902881"/>
              <a:gd name="connsiteX24" fmla="*/ 1097473 w 10276717"/>
              <a:gd name="connsiteY24" fmla="*/ 6465605 h 6902881"/>
              <a:gd name="connsiteX25" fmla="*/ 947016 w 10276717"/>
              <a:gd name="connsiteY25" fmla="*/ 6493475 h 6902881"/>
              <a:gd name="connsiteX26" fmla="*/ 959174 w 10276717"/>
              <a:gd name="connsiteY26" fmla="*/ 6506796 h 6902881"/>
              <a:gd name="connsiteX27" fmla="*/ 1083939 w 10276717"/>
              <a:gd name="connsiteY27" fmla="*/ 6508150 h 6902881"/>
              <a:gd name="connsiteX28" fmla="*/ 1174364 w 10276717"/>
              <a:gd name="connsiteY28" fmla="*/ 6499132 h 6902881"/>
              <a:gd name="connsiteX29" fmla="*/ 1177188 w 10276717"/>
              <a:gd name="connsiteY29" fmla="*/ 6515539 h 6902881"/>
              <a:gd name="connsiteX30" fmla="*/ 1097509 w 10276717"/>
              <a:gd name="connsiteY30" fmla="*/ 6534055 h 6902881"/>
              <a:gd name="connsiteX31" fmla="*/ 1042436 w 10276717"/>
              <a:gd name="connsiteY31" fmla="*/ 6540973 h 6902881"/>
              <a:gd name="connsiteX32" fmla="*/ 992084 w 10276717"/>
              <a:gd name="connsiteY32" fmla="*/ 6543040 h 6902881"/>
              <a:gd name="connsiteX33" fmla="*/ 1029582 w 10276717"/>
              <a:gd name="connsiteY33" fmla="*/ 6585719 h 6902881"/>
              <a:gd name="connsiteX34" fmla="*/ 1191841 w 10276717"/>
              <a:gd name="connsiteY34" fmla="*/ 6563154 h 6902881"/>
              <a:gd name="connsiteX35" fmla="*/ 1307029 w 10276717"/>
              <a:gd name="connsiteY35" fmla="*/ 6511297 h 6902881"/>
              <a:gd name="connsiteX36" fmla="*/ 1245762 w 10276717"/>
              <a:gd name="connsiteY36" fmla="*/ 6463153 h 6902881"/>
              <a:gd name="connsiteX37" fmla="*/ 1213150 w 10276717"/>
              <a:gd name="connsiteY37" fmla="*/ 6457033 h 6902881"/>
              <a:gd name="connsiteX38" fmla="*/ 684259 w 10276717"/>
              <a:gd name="connsiteY38" fmla="*/ 6380973 h 6902881"/>
              <a:gd name="connsiteX39" fmla="*/ 656585 w 10276717"/>
              <a:gd name="connsiteY39" fmla="*/ 6409212 h 6902881"/>
              <a:gd name="connsiteX40" fmla="*/ 656537 w 10276717"/>
              <a:gd name="connsiteY40" fmla="*/ 6409281 h 6902881"/>
              <a:gd name="connsiteX41" fmla="*/ 568168 w 10276717"/>
              <a:gd name="connsiteY41" fmla="*/ 6368384 h 6902881"/>
              <a:gd name="connsiteX42" fmla="*/ 572005 w 10276717"/>
              <a:gd name="connsiteY42" fmla="*/ 6371247 h 6902881"/>
              <a:gd name="connsiteX43" fmla="*/ 535655 w 10276717"/>
              <a:gd name="connsiteY43" fmla="*/ 6440247 h 6902881"/>
              <a:gd name="connsiteX44" fmla="*/ 505376 w 10276717"/>
              <a:gd name="connsiteY44" fmla="*/ 6513279 h 6902881"/>
              <a:gd name="connsiteX45" fmla="*/ 496664 w 10276717"/>
              <a:gd name="connsiteY45" fmla="*/ 6510480 h 6902881"/>
              <a:gd name="connsiteX46" fmla="*/ 568168 w 10276717"/>
              <a:gd name="connsiteY46" fmla="*/ 6368384 h 6902881"/>
              <a:gd name="connsiteX47" fmla="*/ 3575900 w 10276717"/>
              <a:gd name="connsiteY47" fmla="*/ 6616343 h 6902881"/>
              <a:gd name="connsiteX48" fmla="*/ 3553486 w 10276717"/>
              <a:gd name="connsiteY48" fmla="*/ 6803290 h 6902881"/>
              <a:gd name="connsiteX49" fmla="*/ 3588747 w 10276717"/>
              <a:gd name="connsiteY49" fmla="*/ 6788037 h 6902881"/>
              <a:gd name="connsiteX50" fmla="*/ 3608535 w 10276717"/>
              <a:gd name="connsiteY50" fmla="*/ 6749636 h 6902881"/>
              <a:gd name="connsiteX51" fmla="*/ 3611876 w 10276717"/>
              <a:gd name="connsiteY51" fmla="*/ 6744959 h 6902881"/>
              <a:gd name="connsiteX52" fmla="*/ 3609722 w 10276717"/>
              <a:gd name="connsiteY52" fmla="*/ 6739613 h 6902881"/>
              <a:gd name="connsiteX53" fmla="*/ 3623107 w 10276717"/>
              <a:gd name="connsiteY53" fmla="*/ 6702022 h 6902881"/>
              <a:gd name="connsiteX54" fmla="*/ 3634882 w 10276717"/>
              <a:gd name="connsiteY54" fmla="*/ 6702163 h 6902881"/>
              <a:gd name="connsiteX55" fmla="*/ 3634630 w 10276717"/>
              <a:gd name="connsiteY55" fmla="*/ 6709346 h 6902881"/>
              <a:gd name="connsiteX56" fmla="*/ 3640814 w 10276717"/>
              <a:gd name="connsiteY56" fmla="*/ 6689144 h 6902881"/>
              <a:gd name="connsiteX57" fmla="*/ 3635241 w 10276717"/>
              <a:gd name="connsiteY57" fmla="*/ 6682820 h 6902881"/>
              <a:gd name="connsiteX58" fmla="*/ 3630649 w 10276717"/>
              <a:gd name="connsiteY58" fmla="*/ 6689530 h 6902881"/>
              <a:gd name="connsiteX59" fmla="*/ 3621593 w 10276717"/>
              <a:gd name="connsiteY59" fmla="*/ 6686213 h 6902881"/>
              <a:gd name="connsiteX60" fmla="*/ 3625318 w 10276717"/>
              <a:gd name="connsiteY60" fmla="*/ 6671736 h 6902881"/>
              <a:gd name="connsiteX61" fmla="*/ 3575900 w 10276717"/>
              <a:gd name="connsiteY61" fmla="*/ 6616343 h 6902881"/>
              <a:gd name="connsiteX62" fmla="*/ 4090369 w 10276717"/>
              <a:gd name="connsiteY62" fmla="*/ 6644515 h 6902881"/>
              <a:gd name="connsiteX63" fmla="*/ 4095312 w 10276717"/>
              <a:gd name="connsiteY63" fmla="*/ 6662274 h 6902881"/>
              <a:gd name="connsiteX64" fmla="*/ 4128718 w 10276717"/>
              <a:gd name="connsiteY64" fmla="*/ 6680937 h 6902881"/>
              <a:gd name="connsiteX65" fmla="*/ 4154473 w 10276717"/>
              <a:gd name="connsiteY65" fmla="*/ 6705658 h 6902881"/>
              <a:gd name="connsiteX66" fmla="*/ 4150246 w 10276717"/>
              <a:gd name="connsiteY66" fmla="*/ 6710452 h 6902881"/>
              <a:gd name="connsiteX67" fmla="*/ 4119465 w 10276717"/>
              <a:gd name="connsiteY67" fmla="*/ 6695131 h 6902881"/>
              <a:gd name="connsiteX68" fmla="*/ 4100636 w 10276717"/>
              <a:gd name="connsiteY68" fmla="*/ 6681234 h 6902881"/>
              <a:gd name="connsiteX69" fmla="*/ 4104583 w 10276717"/>
              <a:gd name="connsiteY69" fmla="*/ 6697056 h 6902881"/>
              <a:gd name="connsiteX70" fmla="*/ 4142132 w 10276717"/>
              <a:gd name="connsiteY70" fmla="*/ 6714035 h 6902881"/>
              <a:gd name="connsiteX71" fmla="*/ 4191819 w 10276717"/>
              <a:gd name="connsiteY71" fmla="*/ 6746764 h 6902881"/>
              <a:gd name="connsiteX72" fmla="*/ 4187544 w 10276717"/>
              <a:gd name="connsiteY72" fmla="*/ 6754282 h 6902881"/>
              <a:gd name="connsiteX73" fmla="*/ 4132676 w 10276717"/>
              <a:gd name="connsiteY73" fmla="*/ 6727236 h 6902881"/>
              <a:gd name="connsiteX74" fmla="*/ 4108310 w 10276717"/>
              <a:gd name="connsiteY74" fmla="*/ 6712081 h 6902881"/>
              <a:gd name="connsiteX75" fmla="*/ 4114425 w 10276717"/>
              <a:gd name="connsiteY75" fmla="*/ 6736367 h 6902881"/>
              <a:gd name="connsiteX76" fmla="*/ 4114521 w 10276717"/>
              <a:gd name="connsiteY76" fmla="*/ 6736376 h 6902881"/>
              <a:gd name="connsiteX77" fmla="*/ 4173964 w 10276717"/>
              <a:gd name="connsiteY77" fmla="*/ 6765666 h 6902881"/>
              <a:gd name="connsiteX78" fmla="*/ 4170443 w 10276717"/>
              <a:gd name="connsiteY78" fmla="*/ 6772373 h 6902881"/>
              <a:gd name="connsiteX79" fmla="*/ 4117064 w 10276717"/>
              <a:gd name="connsiteY79" fmla="*/ 6747208 h 6902881"/>
              <a:gd name="connsiteX80" fmla="*/ 4124665 w 10276717"/>
              <a:gd name="connsiteY80" fmla="*/ 6777756 h 6902881"/>
              <a:gd name="connsiteX81" fmla="*/ 4135005 w 10276717"/>
              <a:gd name="connsiteY81" fmla="*/ 6776510 h 6902881"/>
              <a:gd name="connsiteX82" fmla="*/ 4227238 w 10276717"/>
              <a:gd name="connsiteY82" fmla="*/ 6765799 h 6902881"/>
              <a:gd name="connsiteX83" fmla="*/ 4179726 w 10276717"/>
              <a:gd name="connsiteY83" fmla="*/ 6716314 h 6902881"/>
              <a:gd name="connsiteX84" fmla="*/ 4153977 w 10276717"/>
              <a:gd name="connsiteY84" fmla="*/ 6674070 h 6902881"/>
              <a:gd name="connsiteX85" fmla="*/ 4090369 w 10276717"/>
              <a:gd name="connsiteY85" fmla="*/ 6644515 h 6902881"/>
              <a:gd name="connsiteX86" fmla="*/ 4050987 w 10276717"/>
              <a:gd name="connsiteY86" fmla="*/ 6614234 h 6902881"/>
              <a:gd name="connsiteX87" fmla="*/ 4048009 w 10276717"/>
              <a:gd name="connsiteY87" fmla="*/ 6615923 h 6902881"/>
              <a:gd name="connsiteX88" fmla="*/ 4043496 w 10276717"/>
              <a:gd name="connsiteY88" fmla="*/ 6617382 h 6902881"/>
              <a:gd name="connsiteX89" fmla="*/ 4023659 w 10276717"/>
              <a:gd name="connsiteY89" fmla="*/ 6648673 h 6902881"/>
              <a:gd name="connsiteX90" fmla="*/ 3993981 w 10276717"/>
              <a:gd name="connsiteY90" fmla="*/ 6699654 h 6902881"/>
              <a:gd name="connsiteX91" fmla="*/ 3953601 w 10276717"/>
              <a:gd name="connsiteY91" fmla="*/ 6760322 h 6902881"/>
              <a:gd name="connsiteX92" fmla="*/ 3945865 w 10276717"/>
              <a:gd name="connsiteY92" fmla="*/ 6782631 h 6902881"/>
              <a:gd name="connsiteX93" fmla="*/ 3953328 w 10276717"/>
              <a:gd name="connsiteY93" fmla="*/ 6789604 h 6902881"/>
              <a:gd name="connsiteX94" fmla="*/ 4029002 w 10276717"/>
              <a:gd name="connsiteY94" fmla="*/ 6722061 h 6902881"/>
              <a:gd name="connsiteX95" fmla="*/ 4059603 w 10276717"/>
              <a:gd name="connsiteY95" fmla="*/ 6691312 h 6902881"/>
              <a:gd name="connsiteX96" fmla="*/ 4064272 w 10276717"/>
              <a:gd name="connsiteY96" fmla="*/ 6678280 h 6902881"/>
              <a:gd name="connsiteX97" fmla="*/ 4050987 w 10276717"/>
              <a:gd name="connsiteY97" fmla="*/ 6614234 h 6902881"/>
              <a:gd name="connsiteX98" fmla="*/ 1011257 w 10276717"/>
              <a:gd name="connsiteY98" fmla="*/ 6327967 h 6902881"/>
              <a:gd name="connsiteX99" fmla="*/ 917949 w 10276717"/>
              <a:gd name="connsiteY99" fmla="*/ 6326706 h 6902881"/>
              <a:gd name="connsiteX100" fmla="*/ 905001 w 10276717"/>
              <a:gd name="connsiteY100" fmla="*/ 6328799 h 6902881"/>
              <a:gd name="connsiteX101" fmla="*/ 791905 w 10276717"/>
              <a:gd name="connsiteY101" fmla="*/ 6337509 h 6902881"/>
              <a:gd name="connsiteX102" fmla="*/ 845727 w 10276717"/>
              <a:gd name="connsiteY102" fmla="*/ 6388318 h 6902881"/>
              <a:gd name="connsiteX103" fmla="*/ 1096432 w 10276717"/>
              <a:gd name="connsiteY103" fmla="*/ 6394244 h 6902881"/>
              <a:gd name="connsiteX104" fmla="*/ 1091249 w 10276717"/>
              <a:gd name="connsiteY104" fmla="*/ 6409763 h 6902881"/>
              <a:gd name="connsiteX105" fmla="*/ 1020084 w 10276717"/>
              <a:gd name="connsiteY105" fmla="*/ 6399416 h 6902881"/>
              <a:gd name="connsiteX106" fmla="*/ 944874 w 10276717"/>
              <a:gd name="connsiteY106" fmla="*/ 6401671 h 6902881"/>
              <a:gd name="connsiteX107" fmla="*/ 899606 w 10276717"/>
              <a:gd name="connsiteY107" fmla="*/ 6416642 h 6902881"/>
              <a:gd name="connsiteX108" fmla="*/ 882909 w 10276717"/>
              <a:gd name="connsiteY108" fmla="*/ 6425809 h 6902881"/>
              <a:gd name="connsiteX109" fmla="*/ 922409 w 10276717"/>
              <a:gd name="connsiteY109" fmla="*/ 6466810 h 6902881"/>
              <a:gd name="connsiteX110" fmla="*/ 1063679 w 10276717"/>
              <a:gd name="connsiteY110" fmla="*/ 6445836 h 6902881"/>
              <a:gd name="connsiteX111" fmla="*/ 1112796 w 10276717"/>
              <a:gd name="connsiteY111" fmla="*/ 6435775 h 6902881"/>
              <a:gd name="connsiteX112" fmla="*/ 1115483 w 10276717"/>
              <a:gd name="connsiteY112" fmla="*/ 6435131 h 6902881"/>
              <a:gd name="connsiteX113" fmla="*/ 1210565 w 10276717"/>
              <a:gd name="connsiteY113" fmla="*/ 6396821 h 6902881"/>
              <a:gd name="connsiteX114" fmla="*/ 1113971 w 10276717"/>
              <a:gd name="connsiteY114" fmla="*/ 6355940 h 6902881"/>
              <a:gd name="connsiteX115" fmla="*/ 1011257 w 10276717"/>
              <a:gd name="connsiteY115" fmla="*/ 6327967 h 6902881"/>
              <a:gd name="connsiteX116" fmla="*/ 3666433 w 10276717"/>
              <a:gd name="connsiteY116" fmla="*/ 6546546 h 6902881"/>
              <a:gd name="connsiteX117" fmla="*/ 3579776 w 10276717"/>
              <a:gd name="connsiteY117" fmla="*/ 6568484 h 6902881"/>
              <a:gd name="connsiteX118" fmla="*/ 3598444 w 10276717"/>
              <a:gd name="connsiteY118" fmla="*/ 6590741 h 6902881"/>
              <a:gd name="connsiteX119" fmla="*/ 3622386 w 10276717"/>
              <a:gd name="connsiteY119" fmla="*/ 6584439 h 6902881"/>
              <a:gd name="connsiteX120" fmla="*/ 3633333 w 10276717"/>
              <a:gd name="connsiteY120" fmla="*/ 6578571 h 6902881"/>
              <a:gd name="connsiteX121" fmla="*/ 3640401 w 10276717"/>
              <a:gd name="connsiteY121" fmla="*/ 6575776 h 6902881"/>
              <a:gd name="connsiteX122" fmla="*/ 3643634 w 10276717"/>
              <a:gd name="connsiteY122" fmla="*/ 6575569 h 6902881"/>
              <a:gd name="connsiteX123" fmla="*/ 3650148 w 10276717"/>
              <a:gd name="connsiteY123" fmla="*/ 6592101 h 6902881"/>
              <a:gd name="connsiteX124" fmla="*/ 3611301 w 10276717"/>
              <a:gd name="connsiteY124" fmla="*/ 6606068 h 6902881"/>
              <a:gd name="connsiteX125" fmla="*/ 3676502 w 10276717"/>
              <a:gd name="connsiteY125" fmla="*/ 6686585 h 6902881"/>
              <a:gd name="connsiteX126" fmla="*/ 3677617 w 10276717"/>
              <a:gd name="connsiteY126" fmla="*/ 6686098 h 6902881"/>
              <a:gd name="connsiteX127" fmla="*/ 3760401 w 10276717"/>
              <a:gd name="connsiteY127" fmla="*/ 6654609 h 6902881"/>
              <a:gd name="connsiteX128" fmla="*/ 3764834 w 10276717"/>
              <a:gd name="connsiteY128" fmla="*/ 6651878 h 6902881"/>
              <a:gd name="connsiteX129" fmla="*/ 3770986 w 10276717"/>
              <a:gd name="connsiteY129" fmla="*/ 6637512 h 6902881"/>
              <a:gd name="connsiteX130" fmla="*/ 3771591 w 10276717"/>
              <a:gd name="connsiteY130" fmla="*/ 6637274 h 6902881"/>
              <a:gd name="connsiteX131" fmla="*/ 3770800 w 10276717"/>
              <a:gd name="connsiteY131" fmla="*/ 6636328 h 6902881"/>
              <a:gd name="connsiteX132" fmla="*/ 3768326 w 10276717"/>
              <a:gd name="connsiteY132" fmla="*/ 6634555 h 6902881"/>
              <a:gd name="connsiteX133" fmla="*/ 3737393 w 10276717"/>
              <a:gd name="connsiteY133" fmla="*/ 6647166 h 6902881"/>
              <a:gd name="connsiteX134" fmla="*/ 3734489 w 10276717"/>
              <a:gd name="connsiteY134" fmla="*/ 6634938 h 6902881"/>
              <a:gd name="connsiteX135" fmla="*/ 3751935 w 10276717"/>
              <a:gd name="connsiteY135" fmla="*/ 6627198 h 6902881"/>
              <a:gd name="connsiteX136" fmla="*/ 3684682 w 10276717"/>
              <a:gd name="connsiteY136" fmla="*/ 6617775 h 6902881"/>
              <a:gd name="connsiteX137" fmla="*/ 3685877 w 10276717"/>
              <a:gd name="connsiteY137" fmla="*/ 6593441 h 6902881"/>
              <a:gd name="connsiteX138" fmla="*/ 3695939 w 10276717"/>
              <a:gd name="connsiteY138" fmla="*/ 6549426 h 6902881"/>
              <a:gd name="connsiteX139" fmla="*/ 3666433 w 10276717"/>
              <a:gd name="connsiteY139" fmla="*/ 6546546 h 6902881"/>
              <a:gd name="connsiteX140" fmla="*/ 2128582 w 10276717"/>
              <a:gd name="connsiteY140" fmla="*/ 6381734 h 6902881"/>
              <a:gd name="connsiteX141" fmla="*/ 2067952 w 10276717"/>
              <a:gd name="connsiteY141" fmla="*/ 6493617 h 6902881"/>
              <a:gd name="connsiteX142" fmla="*/ 1959013 w 10276717"/>
              <a:gd name="connsiteY142" fmla="*/ 6605406 h 6902881"/>
              <a:gd name="connsiteX143" fmla="*/ 1935110 w 10276717"/>
              <a:gd name="connsiteY143" fmla="*/ 6652798 h 6902881"/>
              <a:gd name="connsiteX144" fmla="*/ 1930634 w 10276717"/>
              <a:gd name="connsiteY144" fmla="*/ 6664777 h 6902881"/>
              <a:gd name="connsiteX145" fmla="*/ 1987769 w 10276717"/>
              <a:gd name="connsiteY145" fmla="*/ 6604100 h 6902881"/>
              <a:gd name="connsiteX146" fmla="*/ 1992546 w 10276717"/>
              <a:gd name="connsiteY146" fmla="*/ 6611716 h 6902881"/>
              <a:gd name="connsiteX147" fmla="*/ 1953997 w 10276717"/>
              <a:gd name="connsiteY147" fmla="*/ 6655116 h 6902881"/>
              <a:gd name="connsiteX148" fmla="*/ 1990794 w 10276717"/>
              <a:gd name="connsiteY148" fmla="*/ 6644475 h 6902881"/>
              <a:gd name="connsiteX149" fmla="*/ 1994243 w 10276717"/>
              <a:gd name="connsiteY149" fmla="*/ 6651685 h 6902881"/>
              <a:gd name="connsiteX150" fmla="*/ 1951959 w 10276717"/>
              <a:gd name="connsiteY150" fmla="*/ 6675776 h 6902881"/>
              <a:gd name="connsiteX151" fmla="*/ 1957829 w 10276717"/>
              <a:gd name="connsiteY151" fmla="*/ 6675504 h 6902881"/>
              <a:gd name="connsiteX152" fmla="*/ 1961469 w 10276717"/>
              <a:gd name="connsiteY152" fmla="*/ 6676207 h 6902881"/>
              <a:gd name="connsiteX153" fmla="*/ 1986046 w 10276717"/>
              <a:gd name="connsiteY153" fmla="*/ 6671519 h 6902881"/>
              <a:gd name="connsiteX154" fmla="*/ 1989187 w 10276717"/>
              <a:gd name="connsiteY154" fmla="*/ 6678899 h 6902881"/>
              <a:gd name="connsiteX155" fmla="*/ 2011598 w 10276717"/>
              <a:gd name="connsiteY155" fmla="*/ 6672270 h 6902881"/>
              <a:gd name="connsiteX156" fmla="*/ 2098280 w 10276717"/>
              <a:gd name="connsiteY156" fmla="*/ 6628754 h 6902881"/>
              <a:gd name="connsiteX157" fmla="*/ 2199263 w 10276717"/>
              <a:gd name="connsiteY157" fmla="*/ 6539546 h 6902881"/>
              <a:gd name="connsiteX158" fmla="*/ 2182052 w 10276717"/>
              <a:gd name="connsiteY158" fmla="*/ 6500961 h 6902881"/>
              <a:gd name="connsiteX159" fmla="*/ 2166659 w 10276717"/>
              <a:gd name="connsiteY159" fmla="*/ 6511896 h 6902881"/>
              <a:gd name="connsiteX160" fmla="*/ 2161613 w 10276717"/>
              <a:gd name="connsiteY160" fmla="*/ 6505131 h 6902881"/>
              <a:gd name="connsiteX161" fmla="*/ 2176688 w 10276717"/>
              <a:gd name="connsiteY161" fmla="*/ 6489008 h 6902881"/>
              <a:gd name="connsiteX162" fmla="*/ 2171500 w 10276717"/>
              <a:gd name="connsiteY162" fmla="*/ 6477265 h 6902881"/>
              <a:gd name="connsiteX163" fmla="*/ 2152012 w 10276717"/>
              <a:gd name="connsiteY163" fmla="*/ 6492616 h 6902881"/>
              <a:gd name="connsiteX164" fmla="*/ 2143584 w 10276717"/>
              <a:gd name="connsiteY164" fmla="*/ 6481176 h 6902881"/>
              <a:gd name="connsiteX165" fmla="*/ 2161840 w 10276717"/>
              <a:gd name="connsiteY165" fmla="*/ 6455592 h 6902881"/>
              <a:gd name="connsiteX166" fmla="*/ 2156229 w 10276717"/>
              <a:gd name="connsiteY166" fmla="*/ 6443131 h 6902881"/>
              <a:gd name="connsiteX167" fmla="*/ 2152636 w 10276717"/>
              <a:gd name="connsiteY167" fmla="*/ 6448467 h 6902881"/>
              <a:gd name="connsiteX168" fmla="*/ 2143514 w 10276717"/>
              <a:gd name="connsiteY168" fmla="*/ 6446995 h 6902881"/>
              <a:gd name="connsiteX169" fmla="*/ 2146958 w 10276717"/>
              <a:gd name="connsiteY169" fmla="*/ 6422563 h 6902881"/>
              <a:gd name="connsiteX170" fmla="*/ 2141593 w 10276717"/>
              <a:gd name="connsiteY170" fmla="*/ 6410610 h 6902881"/>
              <a:gd name="connsiteX171" fmla="*/ 2131609 w 10276717"/>
              <a:gd name="connsiteY171" fmla="*/ 6428635 h 6902881"/>
              <a:gd name="connsiteX172" fmla="*/ 2122431 w 10276717"/>
              <a:gd name="connsiteY172" fmla="*/ 6425600 h 6902881"/>
              <a:gd name="connsiteX173" fmla="*/ 2133628 w 10276717"/>
              <a:gd name="connsiteY173" fmla="*/ 6392882 h 6902881"/>
              <a:gd name="connsiteX174" fmla="*/ 2128582 w 10276717"/>
              <a:gd name="connsiteY174" fmla="*/ 6381734 h 6902881"/>
              <a:gd name="connsiteX175" fmla="*/ 3459427 w 10276717"/>
              <a:gd name="connsiteY175" fmla="*/ 6495755 h 6902881"/>
              <a:gd name="connsiteX176" fmla="*/ 3439363 w 10276717"/>
              <a:gd name="connsiteY176" fmla="*/ 6674920 h 6902881"/>
              <a:gd name="connsiteX177" fmla="*/ 3441192 w 10276717"/>
              <a:gd name="connsiteY177" fmla="*/ 6656580 h 6902881"/>
              <a:gd name="connsiteX178" fmla="*/ 3455758 w 10276717"/>
              <a:gd name="connsiteY178" fmla="*/ 6650538 h 6902881"/>
              <a:gd name="connsiteX179" fmla="*/ 3456640 w 10276717"/>
              <a:gd name="connsiteY179" fmla="*/ 6685471 h 6902881"/>
              <a:gd name="connsiteX180" fmla="*/ 3461831 w 10276717"/>
              <a:gd name="connsiteY180" fmla="*/ 6685141 h 6902881"/>
              <a:gd name="connsiteX181" fmla="*/ 3465062 w 10276717"/>
              <a:gd name="connsiteY181" fmla="*/ 6688244 h 6902881"/>
              <a:gd name="connsiteX182" fmla="*/ 3523522 w 10276717"/>
              <a:gd name="connsiteY182" fmla="*/ 6625830 h 6902881"/>
              <a:gd name="connsiteX183" fmla="*/ 3556458 w 10276717"/>
              <a:gd name="connsiteY183" fmla="*/ 6598401 h 6902881"/>
              <a:gd name="connsiteX184" fmla="*/ 3557720 w 10276717"/>
              <a:gd name="connsiteY184" fmla="*/ 6596271 h 6902881"/>
              <a:gd name="connsiteX185" fmla="*/ 3459427 w 10276717"/>
              <a:gd name="connsiteY185" fmla="*/ 6495755 h 6902881"/>
              <a:gd name="connsiteX186" fmla="*/ 452014 w 10276717"/>
              <a:gd name="connsiteY186" fmla="*/ 6227278 h 6902881"/>
              <a:gd name="connsiteX187" fmla="*/ 368735 w 10276717"/>
              <a:gd name="connsiteY187" fmla="*/ 6297086 h 6902881"/>
              <a:gd name="connsiteX188" fmla="*/ 321330 w 10276717"/>
              <a:gd name="connsiteY188" fmla="*/ 6389568 h 6902881"/>
              <a:gd name="connsiteX189" fmla="*/ 257607 w 10276717"/>
              <a:gd name="connsiteY189" fmla="*/ 6520850 h 6902881"/>
              <a:gd name="connsiteX190" fmla="*/ 461496 w 10276717"/>
              <a:gd name="connsiteY190" fmla="*/ 6370057 h 6902881"/>
              <a:gd name="connsiteX191" fmla="*/ 555610 w 10276717"/>
              <a:gd name="connsiteY191" fmla="*/ 6301089 h 6902881"/>
              <a:gd name="connsiteX192" fmla="*/ 584986 w 10276717"/>
              <a:gd name="connsiteY192" fmla="*/ 6277539 h 6902881"/>
              <a:gd name="connsiteX193" fmla="*/ 578425 w 10276717"/>
              <a:gd name="connsiteY193" fmla="*/ 6274635 h 6902881"/>
              <a:gd name="connsiteX194" fmla="*/ 486837 w 10276717"/>
              <a:gd name="connsiteY194" fmla="*/ 6345864 h 6902881"/>
              <a:gd name="connsiteX195" fmla="*/ 417610 w 10276717"/>
              <a:gd name="connsiteY195" fmla="*/ 6396830 h 6902881"/>
              <a:gd name="connsiteX196" fmla="*/ 411385 w 10276717"/>
              <a:gd name="connsiteY196" fmla="*/ 6389086 h 6902881"/>
              <a:gd name="connsiteX197" fmla="*/ 493560 w 10276717"/>
              <a:gd name="connsiteY197" fmla="*/ 6321812 h 6902881"/>
              <a:gd name="connsiteX198" fmla="*/ 563634 w 10276717"/>
              <a:gd name="connsiteY198" fmla="*/ 6267902 h 6902881"/>
              <a:gd name="connsiteX199" fmla="*/ 545747 w 10276717"/>
              <a:gd name="connsiteY199" fmla="*/ 6259829 h 6902881"/>
              <a:gd name="connsiteX200" fmla="*/ 520603 w 10276717"/>
              <a:gd name="connsiteY200" fmla="*/ 6271966 h 6902881"/>
              <a:gd name="connsiteX201" fmla="*/ 480607 w 10276717"/>
              <a:gd name="connsiteY201" fmla="*/ 6296643 h 6902881"/>
              <a:gd name="connsiteX202" fmla="*/ 433500 w 10276717"/>
              <a:gd name="connsiteY202" fmla="*/ 6339884 h 6902881"/>
              <a:gd name="connsiteX203" fmla="*/ 343247 w 10276717"/>
              <a:gd name="connsiteY203" fmla="*/ 6455141 h 6902881"/>
              <a:gd name="connsiteX204" fmla="*/ 329280 w 10276717"/>
              <a:gd name="connsiteY204" fmla="*/ 6447896 h 6902881"/>
              <a:gd name="connsiteX205" fmla="*/ 433506 w 10276717"/>
              <a:gd name="connsiteY205" fmla="*/ 6303763 h 6902881"/>
              <a:gd name="connsiteX206" fmla="*/ 502951 w 10276717"/>
              <a:gd name="connsiteY206" fmla="*/ 6242689 h 6902881"/>
              <a:gd name="connsiteX207" fmla="*/ 485404 w 10276717"/>
              <a:gd name="connsiteY207" fmla="*/ 6237374 h 6902881"/>
              <a:gd name="connsiteX208" fmla="*/ 461549 w 10276717"/>
              <a:gd name="connsiteY208" fmla="*/ 6257994 h 6902881"/>
              <a:gd name="connsiteX209" fmla="*/ 412577 w 10276717"/>
              <a:gd name="connsiteY209" fmla="*/ 6314511 h 6902881"/>
              <a:gd name="connsiteX210" fmla="*/ 400791 w 10276717"/>
              <a:gd name="connsiteY210" fmla="*/ 6307942 h 6902881"/>
              <a:gd name="connsiteX211" fmla="*/ 439533 w 10276717"/>
              <a:gd name="connsiteY211" fmla="*/ 6250345 h 6902881"/>
              <a:gd name="connsiteX212" fmla="*/ 459504 w 10276717"/>
              <a:gd name="connsiteY212" fmla="*/ 6229583 h 6902881"/>
              <a:gd name="connsiteX213" fmla="*/ 452014 w 10276717"/>
              <a:gd name="connsiteY213" fmla="*/ 6227278 h 6902881"/>
              <a:gd name="connsiteX214" fmla="*/ 380779 w 10276717"/>
              <a:gd name="connsiteY214" fmla="*/ 6211180 h 6902881"/>
              <a:gd name="connsiteX215" fmla="*/ 391690 w 10276717"/>
              <a:gd name="connsiteY215" fmla="*/ 6215534 h 6902881"/>
              <a:gd name="connsiteX216" fmla="*/ 419201 w 10276717"/>
              <a:gd name="connsiteY216" fmla="*/ 6220543 h 6902881"/>
              <a:gd name="connsiteX217" fmla="*/ 412979 w 10276717"/>
              <a:gd name="connsiteY217" fmla="*/ 6224776 h 6902881"/>
              <a:gd name="connsiteX218" fmla="*/ 382799 w 10276717"/>
              <a:gd name="connsiteY218" fmla="*/ 6245336 h 6902881"/>
              <a:gd name="connsiteX219" fmla="*/ 0 w 10276717"/>
              <a:gd name="connsiteY219" fmla="*/ 6507031 h 6902881"/>
              <a:gd name="connsiteX220" fmla="*/ 3372 w 10276717"/>
              <a:gd name="connsiteY220" fmla="*/ 6468647 h 6902881"/>
              <a:gd name="connsiteX221" fmla="*/ 57929 w 10276717"/>
              <a:gd name="connsiteY221" fmla="*/ 6167659 h 6902881"/>
              <a:gd name="connsiteX222" fmla="*/ 65299 w 10276717"/>
              <a:gd name="connsiteY222" fmla="*/ 6176769 h 6902881"/>
              <a:gd name="connsiteX223" fmla="*/ 37139 w 10276717"/>
              <a:gd name="connsiteY223" fmla="*/ 6200551 h 6902881"/>
              <a:gd name="connsiteX224" fmla="*/ 26843 w 10276717"/>
              <a:gd name="connsiteY224" fmla="*/ 6201444 h 6902881"/>
              <a:gd name="connsiteX225" fmla="*/ 27880 w 10276717"/>
              <a:gd name="connsiteY225" fmla="*/ 6189640 h 6902881"/>
              <a:gd name="connsiteX226" fmla="*/ 35745 w 10276717"/>
              <a:gd name="connsiteY226" fmla="*/ 6178433 h 6902881"/>
              <a:gd name="connsiteX227" fmla="*/ 57929 w 10276717"/>
              <a:gd name="connsiteY227" fmla="*/ 6167659 h 6902881"/>
              <a:gd name="connsiteX228" fmla="*/ 5308356 w 10276717"/>
              <a:gd name="connsiteY228" fmla="*/ 6626830 h 6902881"/>
              <a:gd name="connsiteX229" fmla="*/ 5268237 w 10276717"/>
              <a:gd name="connsiteY229" fmla="*/ 6632156 h 6902881"/>
              <a:gd name="connsiteX230" fmla="*/ 5262367 w 10276717"/>
              <a:gd name="connsiteY230" fmla="*/ 6631355 h 6902881"/>
              <a:gd name="connsiteX231" fmla="*/ 5269619 w 10276717"/>
              <a:gd name="connsiteY231" fmla="*/ 6642888 h 6902881"/>
              <a:gd name="connsiteX232" fmla="*/ 5299615 w 10276717"/>
              <a:gd name="connsiteY232" fmla="*/ 6651715 h 6902881"/>
              <a:gd name="connsiteX233" fmla="*/ 5320201 w 10276717"/>
              <a:gd name="connsiteY233" fmla="*/ 6665570 h 6902881"/>
              <a:gd name="connsiteX234" fmla="*/ 5317489 w 10276717"/>
              <a:gd name="connsiteY234" fmla="*/ 6671956 h 6902881"/>
              <a:gd name="connsiteX235" fmla="*/ 5292859 w 10276717"/>
              <a:gd name="connsiteY235" fmla="*/ 6666320 h 6902881"/>
              <a:gd name="connsiteX236" fmla="*/ 5280009 w 10276717"/>
              <a:gd name="connsiteY236" fmla="*/ 6659658 h 6902881"/>
              <a:gd name="connsiteX237" fmla="*/ 5289815 w 10276717"/>
              <a:gd name="connsiteY237" fmla="*/ 6674235 h 6902881"/>
              <a:gd name="connsiteX238" fmla="*/ 5291854 w 10276717"/>
              <a:gd name="connsiteY238" fmla="*/ 6674313 h 6902881"/>
              <a:gd name="connsiteX239" fmla="*/ 5315076 w 10276717"/>
              <a:gd name="connsiteY239" fmla="*/ 6689175 h 6902881"/>
              <a:gd name="connsiteX240" fmla="*/ 5312897 w 10276717"/>
              <a:gd name="connsiteY240" fmla="*/ 6693953 h 6902881"/>
              <a:gd name="connsiteX241" fmla="*/ 5302016 w 10276717"/>
              <a:gd name="connsiteY241" fmla="*/ 6692524 h 6902881"/>
              <a:gd name="connsiteX242" fmla="*/ 5307523 w 10276717"/>
              <a:gd name="connsiteY242" fmla="*/ 6700693 h 6902881"/>
              <a:gd name="connsiteX243" fmla="*/ 5323058 w 10276717"/>
              <a:gd name="connsiteY243" fmla="*/ 6705640 h 6902881"/>
              <a:gd name="connsiteX244" fmla="*/ 5321951 w 10276717"/>
              <a:gd name="connsiteY244" fmla="*/ 6710413 h 6902881"/>
              <a:gd name="connsiteX245" fmla="*/ 5314060 w 10276717"/>
              <a:gd name="connsiteY245" fmla="*/ 6710411 h 6902881"/>
              <a:gd name="connsiteX246" fmla="*/ 5329443 w 10276717"/>
              <a:gd name="connsiteY246" fmla="*/ 6733454 h 6902881"/>
              <a:gd name="connsiteX247" fmla="*/ 5311765 w 10276717"/>
              <a:gd name="connsiteY247" fmla="*/ 6748184 h 6902881"/>
              <a:gd name="connsiteX248" fmla="*/ 5247871 w 10276717"/>
              <a:gd name="connsiteY248" fmla="*/ 6651910 h 6902881"/>
              <a:gd name="connsiteX249" fmla="*/ 5241738 w 10276717"/>
              <a:gd name="connsiteY249" fmla="*/ 6681368 h 6902881"/>
              <a:gd name="connsiteX250" fmla="*/ 5240462 w 10276717"/>
              <a:gd name="connsiteY250" fmla="*/ 6739383 h 6902881"/>
              <a:gd name="connsiteX251" fmla="*/ 5284361 w 10276717"/>
              <a:gd name="connsiteY251" fmla="*/ 6783492 h 6902881"/>
              <a:gd name="connsiteX252" fmla="*/ 5302693 w 10276717"/>
              <a:gd name="connsiteY252" fmla="*/ 6775634 h 6902881"/>
              <a:gd name="connsiteX253" fmla="*/ 5329348 w 10276717"/>
              <a:gd name="connsiteY253" fmla="*/ 6807735 h 6902881"/>
              <a:gd name="connsiteX254" fmla="*/ 5335318 w 10276717"/>
              <a:gd name="connsiteY254" fmla="*/ 6834735 h 6902881"/>
              <a:gd name="connsiteX255" fmla="*/ 5360795 w 10276717"/>
              <a:gd name="connsiteY255" fmla="*/ 6841809 h 6902881"/>
              <a:gd name="connsiteX256" fmla="*/ 5360132 w 10276717"/>
              <a:gd name="connsiteY256" fmla="*/ 6839414 h 6902881"/>
              <a:gd name="connsiteX257" fmla="*/ 5377176 w 10276717"/>
              <a:gd name="connsiteY257" fmla="*/ 6828523 h 6902881"/>
              <a:gd name="connsiteX258" fmla="*/ 5386151 w 10276717"/>
              <a:gd name="connsiteY258" fmla="*/ 6854615 h 6902881"/>
              <a:gd name="connsiteX259" fmla="*/ 5402877 w 10276717"/>
              <a:gd name="connsiteY259" fmla="*/ 6877873 h 6902881"/>
              <a:gd name="connsiteX260" fmla="*/ 5426315 w 10276717"/>
              <a:gd name="connsiteY260" fmla="*/ 6869581 h 6902881"/>
              <a:gd name="connsiteX261" fmla="*/ 5426940 w 10276717"/>
              <a:gd name="connsiteY261" fmla="*/ 6850551 h 6902881"/>
              <a:gd name="connsiteX262" fmla="*/ 5437882 w 10276717"/>
              <a:gd name="connsiteY262" fmla="*/ 6847995 h 6902881"/>
              <a:gd name="connsiteX263" fmla="*/ 5451890 w 10276717"/>
              <a:gd name="connsiteY263" fmla="*/ 6848232 h 6902881"/>
              <a:gd name="connsiteX264" fmla="*/ 5419997 w 10276717"/>
              <a:gd name="connsiteY264" fmla="*/ 6790753 h 6902881"/>
              <a:gd name="connsiteX265" fmla="*/ 5430529 w 10276717"/>
              <a:gd name="connsiteY265" fmla="*/ 6744735 h 6902881"/>
              <a:gd name="connsiteX266" fmla="*/ 5358050 w 10276717"/>
              <a:gd name="connsiteY266" fmla="*/ 6721812 h 6902881"/>
              <a:gd name="connsiteX267" fmla="*/ 5352689 w 10276717"/>
              <a:gd name="connsiteY267" fmla="*/ 6702168 h 6902881"/>
              <a:gd name="connsiteX268" fmla="*/ 5407655 w 10276717"/>
              <a:gd name="connsiteY268" fmla="*/ 6660386 h 6902881"/>
              <a:gd name="connsiteX269" fmla="*/ 5308356 w 10276717"/>
              <a:gd name="connsiteY269" fmla="*/ 6626830 h 6902881"/>
              <a:gd name="connsiteX270" fmla="*/ 2249099 w 10276717"/>
              <a:gd name="connsiteY270" fmla="*/ 6351797 h 6902881"/>
              <a:gd name="connsiteX271" fmla="*/ 2156417 w 10276717"/>
              <a:gd name="connsiteY271" fmla="*/ 6347048 h 6902881"/>
              <a:gd name="connsiteX272" fmla="*/ 2200841 w 10276717"/>
              <a:gd name="connsiteY272" fmla="*/ 6424598 h 6902881"/>
              <a:gd name="connsiteX273" fmla="*/ 2241270 w 10276717"/>
              <a:gd name="connsiteY273" fmla="*/ 6420211 h 6902881"/>
              <a:gd name="connsiteX274" fmla="*/ 2269863 w 10276717"/>
              <a:gd name="connsiteY274" fmla="*/ 6410904 h 6902881"/>
              <a:gd name="connsiteX275" fmla="*/ 2278210 w 10276717"/>
              <a:gd name="connsiteY275" fmla="*/ 6421072 h 6902881"/>
              <a:gd name="connsiteX276" fmla="*/ 2239005 w 10276717"/>
              <a:gd name="connsiteY276" fmla="*/ 6445621 h 6902881"/>
              <a:gd name="connsiteX277" fmla="*/ 2211563 w 10276717"/>
              <a:gd name="connsiteY277" fmla="*/ 6445292 h 6902881"/>
              <a:gd name="connsiteX278" fmla="*/ 2246552 w 10276717"/>
              <a:gd name="connsiteY278" fmla="*/ 6513944 h 6902881"/>
              <a:gd name="connsiteX279" fmla="*/ 2374160 w 10276717"/>
              <a:gd name="connsiteY279" fmla="*/ 6479031 h 6902881"/>
              <a:gd name="connsiteX280" fmla="*/ 2462317 w 10276717"/>
              <a:gd name="connsiteY280" fmla="*/ 6474686 h 6902881"/>
              <a:gd name="connsiteX281" fmla="*/ 2511986 w 10276717"/>
              <a:gd name="connsiteY281" fmla="*/ 6478109 h 6902881"/>
              <a:gd name="connsiteX282" fmla="*/ 2549763 w 10276717"/>
              <a:gd name="connsiteY282" fmla="*/ 6440096 h 6902881"/>
              <a:gd name="connsiteX283" fmla="*/ 2437072 w 10276717"/>
              <a:gd name="connsiteY283" fmla="*/ 6380881 h 6902881"/>
              <a:gd name="connsiteX284" fmla="*/ 2341491 w 10276717"/>
              <a:gd name="connsiteY284" fmla="*/ 6361412 h 6902881"/>
              <a:gd name="connsiteX285" fmla="*/ 2249099 w 10276717"/>
              <a:gd name="connsiteY285" fmla="*/ 6351797 h 6902881"/>
              <a:gd name="connsiteX286" fmla="*/ 4001661 w 10276717"/>
              <a:gd name="connsiteY286" fmla="*/ 6503155 h 6902881"/>
              <a:gd name="connsiteX287" fmla="*/ 3962174 w 10276717"/>
              <a:gd name="connsiteY287" fmla="*/ 6601873 h 6902881"/>
              <a:gd name="connsiteX288" fmla="*/ 3913350 w 10276717"/>
              <a:gd name="connsiteY288" fmla="*/ 6687320 h 6902881"/>
              <a:gd name="connsiteX289" fmla="*/ 4047359 w 10276717"/>
              <a:gd name="connsiteY289" fmla="*/ 6605741 h 6902881"/>
              <a:gd name="connsiteX290" fmla="*/ 4049770 w 10276717"/>
              <a:gd name="connsiteY290" fmla="*/ 6607117 h 6902881"/>
              <a:gd name="connsiteX291" fmla="*/ 4041297 w 10276717"/>
              <a:gd name="connsiteY291" fmla="*/ 6552445 h 6902881"/>
              <a:gd name="connsiteX292" fmla="*/ 4047611 w 10276717"/>
              <a:gd name="connsiteY292" fmla="*/ 6550460 h 6902881"/>
              <a:gd name="connsiteX293" fmla="*/ 4070112 w 10276717"/>
              <a:gd name="connsiteY293" fmla="*/ 6593105 h 6902881"/>
              <a:gd name="connsiteX294" fmla="*/ 4096392 w 10276717"/>
              <a:gd name="connsiteY294" fmla="*/ 6613003 h 6902881"/>
              <a:gd name="connsiteX295" fmla="*/ 4093669 w 10276717"/>
              <a:gd name="connsiteY295" fmla="*/ 6617343 h 6902881"/>
              <a:gd name="connsiteX296" fmla="*/ 4077436 w 10276717"/>
              <a:gd name="connsiteY296" fmla="*/ 6610388 h 6902881"/>
              <a:gd name="connsiteX297" fmla="*/ 4082738 w 10276717"/>
              <a:gd name="connsiteY297" fmla="*/ 6623018 h 6902881"/>
              <a:gd name="connsiteX298" fmla="*/ 4086800 w 10276717"/>
              <a:gd name="connsiteY298" fmla="*/ 6624441 h 6902881"/>
              <a:gd name="connsiteX299" fmla="*/ 4152511 w 10276717"/>
              <a:gd name="connsiteY299" fmla="*/ 6645707 h 6902881"/>
              <a:gd name="connsiteX300" fmla="*/ 4183239 w 10276717"/>
              <a:gd name="connsiteY300" fmla="*/ 6670370 h 6902881"/>
              <a:gd name="connsiteX301" fmla="*/ 4240552 w 10276717"/>
              <a:gd name="connsiteY301" fmla="*/ 6688573 h 6902881"/>
              <a:gd name="connsiteX302" fmla="*/ 4213447 w 10276717"/>
              <a:gd name="connsiteY302" fmla="*/ 6656042 h 6902881"/>
              <a:gd name="connsiteX303" fmla="*/ 4197309 w 10276717"/>
              <a:gd name="connsiteY303" fmla="*/ 6613072 h 6902881"/>
              <a:gd name="connsiteX304" fmla="*/ 4168720 w 10276717"/>
              <a:gd name="connsiteY304" fmla="*/ 6595020 h 6902881"/>
              <a:gd name="connsiteX305" fmla="*/ 4037138 w 10276717"/>
              <a:gd name="connsiteY305" fmla="*/ 6516059 h 6902881"/>
              <a:gd name="connsiteX306" fmla="*/ 4028661 w 10276717"/>
              <a:gd name="connsiteY306" fmla="*/ 6518247 h 6902881"/>
              <a:gd name="connsiteX307" fmla="*/ 4020212 w 10276717"/>
              <a:gd name="connsiteY307" fmla="*/ 6514692 h 6902881"/>
              <a:gd name="connsiteX308" fmla="*/ 4019618 w 10276717"/>
              <a:gd name="connsiteY308" fmla="*/ 6516978 h 6902881"/>
              <a:gd name="connsiteX309" fmla="*/ 4012940 w 10276717"/>
              <a:gd name="connsiteY309" fmla="*/ 6516498 h 6902881"/>
              <a:gd name="connsiteX310" fmla="*/ 4011672 w 10276717"/>
              <a:gd name="connsiteY310" fmla="*/ 6509961 h 6902881"/>
              <a:gd name="connsiteX311" fmla="*/ 4009142 w 10276717"/>
              <a:gd name="connsiteY311" fmla="*/ 6505555 h 6902881"/>
              <a:gd name="connsiteX312" fmla="*/ 4001661 w 10276717"/>
              <a:gd name="connsiteY312" fmla="*/ 6503155 h 6902881"/>
              <a:gd name="connsiteX313" fmla="*/ 3617855 w 10276717"/>
              <a:gd name="connsiteY313" fmla="*/ 6445413 h 6902881"/>
              <a:gd name="connsiteX314" fmla="*/ 3588518 w 10276717"/>
              <a:gd name="connsiteY314" fmla="*/ 6445295 h 6902881"/>
              <a:gd name="connsiteX315" fmla="*/ 3516940 w 10276717"/>
              <a:gd name="connsiteY315" fmla="*/ 6458183 h 6902881"/>
              <a:gd name="connsiteX316" fmla="*/ 3489184 w 10276717"/>
              <a:gd name="connsiteY316" fmla="*/ 6469023 h 6902881"/>
              <a:gd name="connsiteX317" fmla="*/ 3523008 w 10276717"/>
              <a:gd name="connsiteY317" fmla="*/ 6505929 h 6902881"/>
              <a:gd name="connsiteX318" fmla="*/ 3526523 w 10276717"/>
              <a:gd name="connsiteY318" fmla="*/ 6501463 h 6902881"/>
              <a:gd name="connsiteX319" fmla="*/ 3565639 w 10276717"/>
              <a:gd name="connsiteY319" fmla="*/ 6489952 h 6902881"/>
              <a:gd name="connsiteX320" fmla="*/ 3599032 w 10276717"/>
              <a:gd name="connsiteY320" fmla="*/ 6477071 h 6902881"/>
              <a:gd name="connsiteX321" fmla="*/ 3606115 w 10276717"/>
              <a:gd name="connsiteY321" fmla="*/ 6487225 h 6902881"/>
              <a:gd name="connsiteX322" fmla="*/ 3574657 w 10276717"/>
              <a:gd name="connsiteY322" fmla="*/ 6511180 h 6902881"/>
              <a:gd name="connsiteX323" fmla="*/ 3530739 w 10276717"/>
              <a:gd name="connsiteY323" fmla="*/ 6514291 h 6902881"/>
              <a:gd name="connsiteX324" fmla="*/ 3564827 w 10276717"/>
              <a:gd name="connsiteY324" fmla="*/ 6551514 h 6902881"/>
              <a:gd name="connsiteX325" fmla="*/ 3572084 w 10276717"/>
              <a:gd name="connsiteY325" fmla="*/ 6541140 h 6902881"/>
              <a:gd name="connsiteX326" fmla="*/ 3650895 w 10276717"/>
              <a:gd name="connsiteY326" fmla="*/ 6508335 h 6902881"/>
              <a:gd name="connsiteX327" fmla="*/ 3647566 w 10276717"/>
              <a:gd name="connsiteY327" fmla="*/ 6499770 h 6902881"/>
              <a:gd name="connsiteX328" fmla="*/ 3648602 w 10276717"/>
              <a:gd name="connsiteY328" fmla="*/ 6493628 h 6902881"/>
              <a:gd name="connsiteX329" fmla="*/ 3650103 w 10276717"/>
              <a:gd name="connsiteY329" fmla="*/ 6483341 h 6902881"/>
              <a:gd name="connsiteX330" fmla="*/ 3669123 w 10276717"/>
              <a:gd name="connsiteY330" fmla="*/ 6477587 h 6902881"/>
              <a:gd name="connsiteX331" fmla="*/ 3672855 w 10276717"/>
              <a:gd name="connsiteY331" fmla="*/ 6484920 h 6902881"/>
              <a:gd name="connsiteX332" fmla="*/ 3659798 w 10276717"/>
              <a:gd name="connsiteY332" fmla="*/ 6494792 h 6902881"/>
              <a:gd name="connsiteX333" fmla="*/ 3661543 w 10276717"/>
              <a:gd name="connsiteY333" fmla="*/ 6498156 h 6902881"/>
              <a:gd name="connsiteX334" fmla="*/ 3671887 w 10276717"/>
              <a:gd name="connsiteY334" fmla="*/ 6494670 h 6902881"/>
              <a:gd name="connsiteX335" fmla="*/ 3683226 w 10276717"/>
              <a:gd name="connsiteY335" fmla="*/ 6482216 h 6902881"/>
              <a:gd name="connsiteX336" fmla="*/ 3674147 w 10276717"/>
              <a:gd name="connsiteY336" fmla="*/ 6456213 h 6902881"/>
              <a:gd name="connsiteX337" fmla="*/ 3672270 w 10276717"/>
              <a:gd name="connsiteY337" fmla="*/ 6463059 h 6902881"/>
              <a:gd name="connsiteX338" fmla="*/ 3644556 w 10276717"/>
              <a:gd name="connsiteY338" fmla="*/ 6467964 h 6902881"/>
              <a:gd name="connsiteX339" fmla="*/ 3637211 w 10276717"/>
              <a:gd name="connsiteY339" fmla="*/ 6462947 h 6902881"/>
              <a:gd name="connsiteX340" fmla="*/ 3604747 w 10276717"/>
              <a:gd name="connsiteY340" fmla="*/ 6474157 h 6902881"/>
              <a:gd name="connsiteX341" fmla="*/ 3601188 w 10276717"/>
              <a:gd name="connsiteY341" fmla="*/ 6459439 h 6902881"/>
              <a:gd name="connsiteX342" fmla="*/ 3638731 w 10276717"/>
              <a:gd name="connsiteY342" fmla="*/ 6448084 h 6902881"/>
              <a:gd name="connsiteX343" fmla="*/ 3643757 w 10276717"/>
              <a:gd name="connsiteY343" fmla="*/ 6452900 h 6902881"/>
              <a:gd name="connsiteX344" fmla="*/ 3656853 w 10276717"/>
              <a:gd name="connsiteY344" fmla="*/ 6450238 h 6902881"/>
              <a:gd name="connsiteX345" fmla="*/ 3617855 w 10276717"/>
              <a:gd name="connsiteY345" fmla="*/ 6445413 h 6902881"/>
              <a:gd name="connsiteX346" fmla="*/ 975521 w 10276717"/>
              <a:gd name="connsiteY346" fmla="*/ 6202950 h 6902881"/>
              <a:gd name="connsiteX347" fmla="*/ 889204 w 10276717"/>
              <a:gd name="connsiteY347" fmla="*/ 6197840 h 6902881"/>
              <a:gd name="connsiteX348" fmla="*/ 763328 w 10276717"/>
              <a:gd name="connsiteY348" fmla="*/ 6203497 h 6902881"/>
              <a:gd name="connsiteX349" fmla="*/ 668999 w 10276717"/>
              <a:gd name="connsiteY349" fmla="*/ 6245378 h 6902881"/>
              <a:gd name="connsiteX350" fmla="*/ 693623 w 10276717"/>
              <a:gd name="connsiteY350" fmla="*/ 6262016 h 6902881"/>
              <a:gd name="connsiteX351" fmla="*/ 786040 w 10276717"/>
              <a:gd name="connsiteY351" fmla="*/ 6247037 h 6902881"/>
              <a:gd name="connsiteX352" fmla="*/ 907449 w 10276717"/>
              <a:gd name="connsiteY352" fmla="*/ 6233594 h 6902881"/>
              <a:gd name="connsiteX353" fmla="*/ 910311 w 10276717"/>
              <a:gd name="connsiteY353" fmla="*/ 6251757 h 6902881"/>
              <a:gd name="connsiteX354" fmla="*/ 840241 w 10276717"/>
              <a:gd name="connsiteY354" fmla="*/ 6268475 h 6902881"/>
              <a:gd name="connsiteX355" fmla="*/ 801098 w 10276717"/>
              <a:gd name="connsiteY355" fmla="*/ 6279206 h 6902881"/>
              <a:gd name="connsiteX356" fmla="*/ 739943 w 10276717"/>
              <a:gd name="connsiteY356" fmla="*/ 6295333 h 6902881"/>
              <a:gd name="connsiteX357" fmla="*/ 771445 w 10276717"/>
              <a:gd name="connsiteY357" fmla="*/ 6320062 h 6902881"/>
              <a:gd name="connsiteX358" fmla="*/ 875826 w 10276717"/>
              <a:gd name="connsiteY358" fmla="*/ 6307483 h 6902881"/>
              <a:gd name="connsiteX359" fmla="*/ 978420 w 10276717"/>
              <a:gd name="connsiteY359" fmla="*/ 6287641 h 6902881"/>
              <a:gd name="connsiteX360" fmla="*/ 1037320 w 10276717"/>
              <a:gd name="connsiteY360" fmla="*/ 6235585 h 6902881"/>
              <a:gd name="connsiteX361" fmla="*/ 975521 w 10276717"/>
              <a:gd name="connsiteY361" fmla="*/ 6202950 h 6902881"/>
              <a:gd name="connsiteX362" fmla="*/ 5204382 w 10276717"/>
              <a:gd name="connsiteY362" fmla="*/ 6567139 h 6902881"/>
              <a:gd name="connsiteX363" fmla="*/ 5204580 w 10276717"/>
              <a:gd name="connsiteY363" fmla="*/ 6569297 h 6902881"/>
              <a:gd name="connsiteX364" fmla="*/ 5170345 w 10276717"/>
              <a:gd name="connsiteY364" fmla="*/ 6661558 h 6902881"/>
              <a:gd name="connsiteX365" fmla="*/ 5170408 w 10276717"/>
              <a:gd name="connsiteY365" fmla="*/ 6661953 h 6902881"/>
              <a:gd name="connsiteX366" fmla="*/ 5168495 w 10276717"/>
              <a:gd name="connsiteY366" fmla="*/ 6668115 h 6902881"/>
              <a:gd name="connsiteX367" fmla="*/ 5217531 w 10276717"/>
              <a:gd name="connsiteY367" fmla="*/ 6666614 h 6902881"/>
              <a:gd name="connsiteX368" fmla="*/ 5227425 w 10276717"/>
              <a:gd name="connsiteY368" fmla="*/ 6652867 h 6902881"/>
              <a:gd name="connsiteX369" fmla="*/ 5232057 w 10276717"/>
              <a:gd name="connsiteY369" fmla="*/ 6629316 h 6902881"/>
              <a:gd name="connsiteX370" fmla="*/ 5233408 w 10276717"/>
              <a:gd name="connsiteY370" fmla="*/ 6627291 h 6902881"/>
              <a:gd name="connsiteX371" fmla="*/ 5204382 w 10276717"/>
              <a:gd name="connsiteY371" fmla="*/ 6567139 h 6902881"/>
              <a:gd name="connsiteX372" fmla="*/ 3352882 w 10276717"/>
              <a:gd name="connsiteY372" fmla="*/ 6393840 h 6902881"/>
              <a:gd name="connsiteX373" fmla="*/ 3300917 w 10276717"/>
              <a:gd name="connsiteY373" fmla="*/ 6550578 h 6902881"/>
              <a:gd name="connsiteX374" fmla="*/ 3326506 w 10276717"/>
              <a:gd name="connsiteY374" fmla="*/ 6619780 h 6902881"/>
              <a:gd name="connsiteX375" fmla="*/ 3327730 w 10276717"/>
              <a:gd name="connsiteY375" fmla="*/ 6607131 h 6902881"/>
              <a:gd name="connsiteX376" fmla="*/ 3324544 w 10276717"/>
              <a:gd name="connsiteY376" fmla="*/ 6608997 h 6902881"/>
              <a:gd name="connsiteX377" fmla="*/ 3316602 w 10276717"/>
              <a:gd name="connsiteY377" fmla="*/ 6605195 h 6902881"/>
              <a:gd name="connsiteX378" fmla="*/ 3323228 w 10276717"/>
              <a:gd name="connsiteY378" fmla="*/ 6561468 h 6902881"/>
              <a:gd name="connsiteX379" fmla="*/ 3336828 w 10276717"/>
              <a:gd name="connsiteY379" fmla="*/ 6559724 h 6902881"/>
              <a:gd name="connsiteX380" fmla="*/ 3335306 w 10276717"/>
              <a:gd name="connsiteY380" fmla="*/ 6598635 h 6902881"/>
              <a:gd name="connsiteX381" fmla="*/ 3338847 w 10276717"/>
              <a:gd name="connsiteY381" fmla="*/ 6598260 h 6902881"/>
              <a:gd name="connsiteX382" fmla="*/ 3357004 w 10276717"/>
              <a:gd name="connsiteY382" fmla="*/ 6561763 h 6902881"/>
              <a:gd name="connsiteX383" fmla="*/ 3366580 w 10276717"/>
              <a:gd name="connsiteY383" fmla="*/ 6565805 h 6902881"/>
              <a:gd name="connsiteX384" fmla="*/ 3359543 w 10276717"/>
              <a:gd name="connsiteY384" fmla="*/ 6595572 h 6902881"/>
              <a:gd name="connsiteX385" fmla="*/ 3411144 w 10276717"/>
              <a:gd name="connsiteY385" fmla="*/ 6534707 h 6902881"/>
              <a:gd name="connsiteX386" fmla="*/ 3440775 w 10276717"/>
              <a:gd name="connsiteY386" fmla="*/ 6477684 h 6902881"/>
              <a:gd name="connsiteX387" fmla="*/ 3352882 w 10276717"/>
              <a:gd name="connsiteY387" fmla="*/ 6393840 h 6902881"/>
              <a:gd name="connsiteX388" fmla="*/ 130100 w 10276717"/>
              <a:gd name="connsiteY388" fmla="*/ 6107699 h 6902881"/>
              <a:gd name="connsiteX389" fmla="*/ 134759 w 10276717"/>
              <a:gd name="connsiteY389" fmla="*/ 6117742 h 6902881"/>
              <a:gd name="connsiteX390" fmla="*/ 109271 w 10276717"/>
              <a:gd name="connsiteY390" fmla="*/ 6128290 h 6902881"/>
              <a:gd name="connsiteX391" fmla="*/ 105931 w 10276717"/>
              <a:gd name="connsiteY391" fmla="*/ 6123133 h 6902881"/>
              <a:gd name="connsiteX392" fmla="*/ 130100 w 10276717"/>
              <a:gd name="connsiteY392" fmla="*/ 6107699 h 6902881"/>
              <a:gd name="connsiteX393" fmla="*/ 5183940 w 10276717"/>
              <a:gd name="connsiteY393" fmla="*/ 6535284 h 6902881"/>
              <a:gd name="connsiteX394" fmla="*/ 5184180 w 10276717"/>
              <a:gd name="connsiteY394" fmla="*/ 6536960 h 6902881"/>
              <a:gd name="connsiteX395" fmla="*/ 5168639 w 10276717"/>
              <a:gd name="connsiteY395" fmla="*/ 6582349 h 6902881"/>
              <a:gd name="connsiteX396" fmla="*/ 5160258 w 10276717"/>
              <a:gd name="connsiteY396" fmla="*/ 6621738 h 6902881"/>
              <a:gd name="connsiteX397" fmla="*/ 5161534 w 10276717"/>
              <a:gd name="connsiteY397" fmla="*/ 6638012 h 6902881"/>
              <a:gd name="connsiteX398" fmla="*/ 5195539 w 10276717"/>
              <a:gd name="connsiteY398" fmla="*/ 6564719 h 6902881"/>
              <a:gd name="connsiteX399" fmla="*/ 5201905 w 10276717"/>
              <a:gd name="connsiteY399" fmla="*/ 6563225 h 6902881"/>
              <a:gd name="connsiteX400" fmla="*/ 5183940 w 10276717"/>
              <a:gd name="connsiteY400" fmla="*/ 6535284 h 6902881"/>
              <a:gd name="connsiteX401" fmla="*/ 5284108 w 10276717"/>
              <a:gd name="connsiteY401" fmla="*/ 6534996 h 6902881"/>
              <a:gd name="connsiteX402" fmla="*/ 5283906 w 10276717"/>
              <a:gd name="connsiteY402" fmla="*/ 6535076 h 6902881"/>
              <a:gd name="connsiteX403" fmla="*/ 5269855 w 10276717"/>
              <a:gd name="connsiteY403" fmla="*/ 6539703 h 6902881"/>
              <a:gd name="connsiteX404" fmla="*/ 5275914 w 10276717"/>
              <a:gd name="connsiteY404" fmla="*/ 6541687 h 6902881"/>
              <a:gd name="connsiteX405" fmla="*/ 5309292 w 10276717"/>
              <a:gd name="connsiteY405" fmla="*/ 6559569 h 6902881"/>
              <a:gd name="connsiteX406" fmla="*/ 5306491 w 10276717"/>
              <a:gd name="connsiteY406" fmla="*/ 6565851 h 6902881"/>
              <a:gd name="connsiteX407" fmla="*/ 5273175 w 10276717"/>
              <a:gd name="connsiteY407" fmla="*/ 6558197 h 6902881"/>
              <a:gd name="connsiteX408" fmla="*/ 5242704 w 10276717"/>
              <a:gd name="connsiteY408" fmla="*/ 6543779 h 6902881"/>
              <a:gd name="connsiteX409" fmla="*/ 5214598 w 10276717"/>
              <a:gd name="connsiteY409" fmla="*/ 6545434 h 6902881"/>
              <a:gd name="connsiteX410" fmla="*/ 5223916 w 10276717"/>
              <a:gd name="connsiteY410" fmla="*/ 6562209 h 6902881"/>
              <a:gd name="connsiteX411" fmla="*/ 5225963 w 10276717"/>
              <a:gd name="connsiteY411" fmla="*/ 6562192 h 6902881"/>
              <a:gd name="connsiteX412" fmla="*/ 5261206 w 10276717"/>
              <a:gd name="connsiteY412" fmla="*/ 6586468 h 6902881"/>
              <a:gd name="connsiteX413" fmla="*/ 5256326 w 10276717"/>
              <a:gd name="connsiteY413" fmla="*/ 6594224 h 6902881"/>
              <a:gd name="connsiteX414" fmla="*/ 5235992 w 10276717"/>
              <a:gd name="connsiteY414" fmla="*/ 6584091 h 6902881"/>
              <a:gd name="connsiteX415" fmla="*/ 5256048 w 10276717"/>
              <a:gd name="connsiteY415" fmla="*/ 6620294 h 6902881"/>
              <a:gd name="connsiteX416" fmla="*/ 5263808 w 10276717"/>
              <a:gd name="connsiteY416" fmla="*/ 6611910 h 6902881"/>
              <a:gd name="connsiteX417" fmla="*/ 5289062 w 10276717"/>
              <a:gd name="connsiteY417" fmla="*/ 6607280 h 6902881"/>
              <a:gd name="connsiteX418" fmla="*/ 5350202 w 10276717"/>
              <a:gd name="connsiteY418" fmla="*/ 6573822 h 6902881"/>
              <a:gd name="connsiteX419" fmla="*/ 5351745 w 10276717"/>
              <a:gd name="connsiteY419" fmla="*/ 6547764 h 6902881"/>
              <a:gd name="connsiteX420" fmla="*/ 5321017 w 10276717"/>
              <a:gd name="connsiteY420" fmla="*/ 6538386 h 6902881"/>
              <a:gd name="connsiteX421" fmla="*/ 5284108 w 10276717"/>
              <a:gd name="connsiteY421" fmla="*/ 6534996 h 6902881"/>
              <a:gd name="connsiteX422" fmla="*/ 4012106 w 10276717"/>
              <a:gd name="connsiteY422" fmla="*/ 6414387 h 6902881"/>
              <a:gd name="connsiteX423" fmla="*/ 4012876 w 10276717"/>
              <a:gd name="connsiteY423" fmla="*/ 6422146 h 6902881"/>
              <a:gd name="connsiteX424" fmla="*/ 4022913 w 10276717"/>
              <a:gd name="connsiteY424" fmla="*/ 6492044 h 6902881"/>
              <a:gd name="connsiteX425" fmla="*/ 4022591 w 10276717"/>
              <a:gd name="connsiteY425" fmla="*/ 6494549 h 6902881"/>
              <a:gd name="connsiteX426" fmla="*/ 4217861 w 10276717"/>
              <a:gd name="connsiteY426" fmla="*/ 6598882 h 6902881"/>
              <a:gd name="connsiteX427" fmla="*/ 4229720 w 10276717"/>
              <a:gd name="connsiteY427" fmla="*/ 6611204 h 6902881"/>
              <a:gd name="connsiteX428" fmla="*/ 4224607 w 10276717"/>
              <a:gd name="connsiteY428" fmla="*/ 6593138 h 6902881"/>
              <a:gd name="connsiteX429" fmla="*/ 4207737 w 10276717"/>
              <a:gd name="connsiteY429" fmla="*/ 6573666 h 6902881"/>
              <a:gd name="connsiteX430" fmla="*/ 4179713 w 10276717"/>
              <a:gd name="connsiteY430" fmla="*/ 6527425 h 6902881"/>
              <a:gd name="connsiteX431" fmla="*/ 4107648 w 10276717"/>
              <a:gd name="connsiteY431" fmla="*/ 6456149 h 6902881"/>
              <a:gd name="connsiteX432" fmla="*/ 4012106 w 10276717"/>
              <a:gd name="connsiteY432" fmla="*/ 6414387 h 6902881"/>
              <a:gd name="connsiteX433" fmla="*/ 205916 w 10276717"/>
              <a:gd name="connsiteY433" fmla="*/ 6070251 h 6902881"/>
              <a:gd name="connsiteX434" fmla="*/ 209714 w 10276717"/>
              <a:gd name="connsiteY434" fmla="*/ 6076812 h 6902881"/>
              <a:gd name="connsiteX435" fmla="*/ 163930 w 10276717"/>
              <a:gd name="connsiteY435" fmla="*/ 6103032 h 6902881"/>
              <a:gd name="connsiteX436" fmla="*/ 158898 w 10276717"/>
              <a:gd name="connsiteY436" fmla="*/ 6089549 h 6902881"/>
              <a:gd name="connsiteX437" fmla="*/ 205916 w 10276717"/>
              <a:gd name="connsiteY437" fmla="*/ 6070251 h 6902881"/>
              <a:gd name="connsiteX438" fmla="*/ 3546148 w 10276717"/>
              <a:gd name="connsiteY438" fmla="*/ 6348670 h 6902881"/>
              <a:gd name="connsiteX439" fmla="*/ 3510334 w 10276717"/>
              <a:gd name="connsiteY439" fmla="*/ 6347590 h 6902881"/>
              <a:gd name="connsiteX440" fmla="*/ 3401140 w 10276717"/>
              <a:gd name="connsiteY440" fmla="*/ 6380298 h 6902881"/>
              <a:gd name="connsiteX441" fmla="*/ 3428900 w 10276717"/>
              <a:gd name="connsiteY441" fmla="*/ 6406554 h 6902881"/>
              <a:gd name="connsiteX442" fmla="*/ 3431937 w 10276717"/>
              <a:gd name="connsiteY442" fmla="*/ 6409641 h 6902881"/>
              <a:gd name="connsiteX443" fmla="*/ 3459263 w 10276717"/>
              <a:gd name="connsiteY443" fmla="*/ 6399252 h 6902881"/>
              <a:gd name="connsiteX444" fmla="*/ 3504613 w 10276717"/>
              <a:gd name="connsiteY444" fmla="*/ 6385554 h 6902881"/>
              <a:gd name="connsiteX445" fmla="*/ 3509479 w 10276717"/>
              <a:gd name="connsiteY445" fmla="*/ 6394348 h 6902881"/>
              <a:gd name="connsiteX446" fmla="*/ 3472134 w 10276717"/>
              <a:gd name="connsiteY446" fmla="*/ 6418767 h 6902881"/>
              <a:gd name="connsiteX447" fmla="*/ 3447457 w 10276717"/>
              <a:gd name="connsiteY447" fmla="*/ 6425687 h 6902881"/>
              <a:gd name="connsiteX448" fmla="*/ 3470917 w 10276717"/>
              <a:gd name="connsiteY448" fmla="*/ 6449916 h 6902881"/>
              <a:gd name="connsiteX449" fmla="*/ 3570835 w 10276717"/>
              <a:gd name="connsiteY449" fmla="*/ 6398881 h 6902881"/>
              <a:gd name="connsiteX450" fmla="*/ 3547059 w 10276717"/>
              <a:gd name="connsiteY450" fmla="*/ 6404418 h 6902881"/>
              <a:gd name="connsiteX451" fmla="*/ 3542429 w 10276717"/>
              <a:gd name="connsiteY451" fmla="*/ 6395156 h 6902881"/>
              <a:gd name="connsiteX452" fmla="*/ 3593059 w 10276717"/>
              <a:gd name="connsiteY452" fmla="*/ 6370328 h 6902881"/>
              <a:gd name="connsiteX453" fmla="*/ 3588784 w 10276717"/>
              <a:gd name="connsiteY453" fmla="*/ 6362559 h 6902881"/>
              <a:gd name="connsiteX454" fmla="*/ 3585551 w 10276717"/>
              <a:gd name="connsiteY454" fmla="*/ 6362766 h 6902881"/>
              <a:gd name="connsiteX455" fmla="*/ 3580479 w 10276717"/>
              <a:gd name="connsiteY455" fmla="*/ 6357361 h 6902881"/>
              <a:gd name="connsiteX456" fmla="*/ 3546148 w 10276717"/>
              <a:gd name="connsiteY456" fmla="*/ 6348670 h 6902881"/>
              <a:gd name="connsiteX457" fmla="*/ 83260 w 10276717"/>
              <a:gd name="connsiteY457" fmla="*/ 6030761 h 6902881"/>
              <a:gd name="connsiteX458" fmla="*/ 80517 w 10276717"/>
              <a:gd name="connsiteY458" fmla="*/ 6033402 h 6902881"/>
              <a:gd name="connsiteX459" fmla="*/ 80664 w 10276717"/>
              <a:gd name="connsiteY459" fmla="*/ 6033335 h 6902881"/>
              <a:gd name="connsiteX460" fmla="*/ 83282 w 10276717"/>
              <a:gd name="connsiteY460" fmla="*/ 6030818 h 6902881"/>
              <a:gd name="connsiteX461" fmla="*/ 95243 w 10276717"/>
              <a:gd name="connsiteY461" fmla="*/ 6016510 h 6902881"/>
              <a:gd name="connsiteX462" fmla="*/ 95170 w 10276717"/>
              <a:gd name="connsiteY462" fmla="*/ 6016559 h 6902881"/>
              <a:gd name="connsiteX463" fmla="*/ 98252 w 10276717"/>
              <a:gd name="connsiteY463" fmla="*/ 6024615 h 6902881"/>
              <a:gd name="connsiteX464" fmla="*/ 106715 w 10276717"/>
              <a:gd name="connsiteY464" fmla="*/ 6021545 h 6902881"/>
              <a:gd name="connsiteX465" fmla="*/ 108331 w 10276717"/>
              <a:gd name="connsiteY465" fmla="*/ 6020814 h 6902881"/>
              <a:gd name="connsiteX466" fmla="*/ 98365 w 10276717"/>
              <a:gd name="connsiteY466" fmla="*/ 6024432 h 6902881"/>
              <a:gd name="connsiteX467" fmla="*/ 93572 w 10276717"/>
              <a:gd name="connsiteY467" fmla="*/ 6022058 h 6902881"/>
              <a:gd name="connsiteX468" fmla="*/ 2016002 w 10276717"/>
              <a:gd name="connsiteY468" fmla="*/ 6183592 h 6902881"/>
              <a:gd name="connsiteX469" fmla="*/ 2014262 w 10276717"/>
              <a:gd name="connsiteY469" fmla="*/ 6187821 h 6902881"/>
              <a:gd name="connsiteX470" fmla="*/ 1866969 w 10276717"/>
              <a:gd name="connsiteY470" fmla="*/ 6588871 h 6902881"/>
              <a:gd name="connsiteX471" fmla="*/ 2112552 w 10276717"/>
              <a:gd name="connsiteY471" fmla="*/ 6346271 h 6902881"/>
              <a:gd name="connsiteX472" fmla="*/ 2016002 w 10276717"/>
              <a:gd name="connsiteY472" fmla="*/ 6183592 h 6902881"/>
              <a:gd name="connsiteX473" fmla="*/ 5283462 w 10276717"/>
              <a:gd name="connsiteY473" fmla="*/ 6456879 h 6902881"/>
              <a:gd name="connsiteX474" fmla="*/ 5235309 w 10276717"/>
              <a:gd name="connsiteY474" fmla="*/ 6452979 h 6902881"/>
              <a:gd name="connsiteX475" fmla="*/ 5257449 w 10276717"/>
              <a:gd name="connsiteY475" fmla="*/ 6461418 h 6902881"/>
              <a:gd name="connsiteX476" fmla="*/ 5256773 w 10276717"/>
              <a:gd name="connsiteY476" fmla="*/ 6466813 h 6902881"/>
              <a:gd name="connsiteX477" fmla="*/ 5220194 w 10276717"/>
              <a:gd name="connsiteY477" fmla="*/ 6466275 h 6902881"/>
              <a:gd name="connsiteX478" fmla="*/ 5182501 w 10276717"/>
              <a:gd name="connsiteY478" fmla="*/ 6457463 h 6902881"/>
              <a:gd name="connsiteX479" fmla="*/ 5176165 w 10276717"/>
              <a:gd name="connsiteY479" fmla="*/ 6457499 h 6902881"/>
              <a:gd name="connsiteX480" fmla="*/ 5202864 w 10276717"/>
              <a:gd name="connsiteY480" fmla="*/ 6465067 h 6902881"/>
              <a:gd name="connsiteX481" fmla="*/ 5246743 w 10276717"/>
              <a:gd name="connsiteY481" fmla="*/ 6483177 h 6902881"/>
              <a:gd name="connsiteX482" fmla="*/ 5244227 w 10276717"/>
              <a:gd name="connsiteY482" fmla="*/ 6491722 h 6902881"/>
              <a:gd name="connsiteX483" fmla="*/ 5201986 w 10276717"/>
              <a:gd name="connsiteY483" fmla="*/ 6480375 h 6902881"/>
              <a:gd name="connsiteX484" fmla="*/ 5178051 w 10276717"/>
              <a:gd name="connsiteY484" fmla="*/ 6471293 h 6902881"/>
              <a:gd name="connsiteX485" fmla="*/ 5188320 w 10276717"/>
              <a:gd name="connsiteY485" fmla="*/ 6492727 h 6902881"/>
              <a:gd name="connsiteX486" fmla="*/ 5213230 w 10276717"/>
              <a:gd name="connsiteY486" fmla="*/ 6502865 h 6902881"/>
              <a:gd name="connsiteX487" fmla="*/ 5211812 w 10276717"/>
              <a:gd name="connsiteY487" fmla="*/ 6511117 h 6902881"/>
              <a:gd name="connsiteX488" fmla="*/ 5197932 w 10276717"/>
              <a:gd name="connsiteY488" fmla="*/ 6512739 h 6902881"/>
              <a:gd name="connsiteX489" fmla="*/ 5204264 w 10276717"/>
              <a:gd name="connsiteY489" fmla="*/ 6525846 h 6902881"/>
              <a:gd name="connsiteX490" fmla="*/ 5277840 w 10276717"/>
              <a:gd name="connsiteY490" fmla="*/ 6513520 h 6902881"/>
              <a:gd name="connsiteX491" fmla="*/ 5324670 w 10276717"/>
              <a:gd name="connsiteY491" fmla="*/ 6472299 h 6902881"/>
              <a:gd name="connsiteX492" fmla="*/ 5283462 w 10276717"/>
              <a:gd name="connsiteY492" fmla="*/ 6456879 h 6902881"/>
              <a:gd name="connsiteX493" fmla="*/ 3211334 w 10276717"/>
              <a:gd name="connsiteY493" fmla="*/ 6264948 h 6902881"/>
              <a:gd name="connsiteX494" fmla="*/ 3181046 w 10276717"/>
              <a:gd name="connsiteY494" fmla="*/ 6367577 h 6902881"/>
              <a:gd name="connsiteX495" fmla="*/ 3185501 w 10276717"/>
              <a:gd name="connsiteY495" fmla="*/ 6456369 h 6902881"/>
              <a:gd name="connsiteX496" fmla="*/ 3184306 w 10276717"/>
              <a:gd name="connsiteY496" fmla="*/ 6470871 h 6902881"/>
              <a:gd name="connsiteX497" fmla="*/ 3187645 w 10276717"/>
              <a:gd name="connsiteY497" fmla="*/ 6466194 h 6902881"/>
              <a:gd name="connsiteX498" fmla="*/ 3195639 w 10276717"/>
              <a:gd name="connsiteY498" fmla="*/ 6469418 h 6902881"/>
              <a:gd name="connsiteX499" fmla="*/ 3186176 w 10276717"/>
              <a:gd name="connsiteY499" fmla="*/ 6508907 h 6902881"/>
              <a:gd name="connsiteX500" fmla="*/ 3196260 w 10276717"/>
              <a:gd name="connsiteY500" fmla="*/ 6497415 h 6902881"/>
              <a:gd name="connsiteX501" fmla="*/ 3218674 w 10276717"/>
              <a:gd name="connsiteY501" fmla="*/ 6457974 h 6902881"/>
              <a:gd name="connsiteX502" fmla="*/ 3227597 w 10276717"/>
              <a:gd name="connsiteY502" fmla="*/ 6460598 h 6902881"/>
              <a:gd name="connsiteX503" fmla="*/ 3213489 w 10276717"/>
              <a:gd name="connsiteY503" fmla="*/ 6506305 h 6902881"/>
              <a:gd name="connsiteX504" fmla="*/ 3201753 w 10276717"/>
              <a:gd name="connsiteY504" fmla="*/ 6523204 h 6902881"/>
              <a:gd name="connsiteX505" fmla="*/ 3291740 w 10276717"/>
              <a:gd name="connsiteY505" fmla="*/ 6337725 h 6902881"/>
              <a:gd name="connsiteX506" fmla="*/ 3251386 w 10276717"/>
              <a:gd name="connsiteY506" fmla="*/ 6300837 h 6902881"/>
              <a:gd name="connsiteX507" fmla="*/ 3245161 w 10276717"/>
              <a:gd name="connsiteY507" fmla="*/ 6298546 h 6902881"/>
              <a:gd name="connsiteX508" fmla="*/ 3228989 w 10276717"/>
              <a:gd name="connsiteY508" fmla="*/ 6369585 h 6902881"/>
              <a:gd name="connsiteX509" fmla="*/ 3206442 w 10276717"/>
              <a:gd name="connsiteY509" fmla="*/ 6364615 h 6902881"/>
              <a:gd name="connsiteX510" fmla="*/ 3227941 w 10276717"/>
              <a:gd name="connsiteY510" fmla="*/ 6279724 h 6902881"/>
              <a:gd name="connsiteX511" fmla="*/ 3211334 w 10276717"/>
              <a:gd name="connsiteY511" fmla="*/ 6264948 h 6902881"/>
              <a:gd name="connsiteX512" fmla="*/ 145676 w 10276717"/>
              <a:gd name="connsiteY512" fmla="*/ 5977799 h 6902881"/>
              <a:gd name="connsiteX513" fmla="*/ 115854 w 10276717"/>
              <a:gd name="connsiteY513" fmla="*/ 5993230 h 6902881"/>
              <a:gd name="connsiteX514" fmla="*/ 109748 w 10276717"/>
              <a:gd name="connsiteY514" fmla="*/ 5990852 h 6902881"/>
              <a:gd name="connsiteX515" fmla="*/ 111029 w 10276717"/>
              <a:gd name="connsiteY515" fmla="*/ 5984877 h 6902881"/>
              <a:gd name="connsiteX516" fmla="*/ 110947 w 10276717"/>
              <a:gd name="connsiteY516" fmla="*/ 5984918 h 6902881"/>
              <a:gd name="connsiteX517" fmla="*/ 115743 w 10276717"/>
              <a:gd name="connsiteY517" fmla="*/ 5993415 h 6902881"/>
              <a:gd name="connsiteX518" fmla="*/ 145564 w 10276717"/>
              <a:gd name="connsiteY518" fmla="*/ 5977984 h 6902881"/>
              <a:gd name="connsiteX519" fmla="*/ 148127 w 10276717"/>
              <a:gd name="connsiteY519" fmla="*/ 5981250 h 6902881"/>
              <a:gd name="connsiteX520" fmla="*/ 148300 w 10276717"/>
              <a:gd name="connsiteY520" fmla="*/ 5981142 h 6902881"/>
              <a:gd name="connsiteX521" fmla="*/ 145676 w 10276717"/>
              <a:gd name="connsiteY521" fmla="*/ 5977799 h 6902881"/>
              <a:gd name="connsiteX522" fmla="*/ 5124601 w 10276717"/>
              <a:gd name="connsiteY522" fmla="*/ 6410877 h 6902881"/>
              <a:gd name="connsiteX523" fmla="*/ 5090982 w 10276717"/>
              <a:gd name="connsiteY523" fmla="*/ 6499490 h 6902881"/>
              <a:gd name="connsiteX524" fmla="*/ 5088479 w 10276717"/>
              <a:gd name="connsiteY524" fmla="*/ 6534130 h 6902881"/>
              <a:gd name="connsiteX525" fmla="*/ 5119529 w 10276717"/>
              <a:gd name="connsiteY525" fmla="*/ 6561743 h 6902881"/>
              <a:gd name="connsiteX526" fmla="*/ 5148985 w 10276717"/>
              <a:gd name="connsiteY526" fmla="*/ 6514344 h 6902881"/>
              <a:gd name="connsiteX527" fmla="*/ 5155132 w 10276717"/>
              <a:gd name="connsiteY527" fmla="*/ 6517504 h 6902881"/>
              <a:gd name="connsiteX528" fmla="*/ 5144234 w 10276717"/>
              <a:gd name="connsiteY528" fmla="*/ 6550152 h 6902881"/>
              <a:gd name="connsiteX529" fmla="*/ 5157035 w 10276717"/>
              <a:gd name="connsiteY529" fmla="*/ 6549703 h 6902881"/>
              <a:gd name="connsiteX530" fmla="*/ 5165174 w 10276717"/>
              <a:gd name="connsiteY530" fmla="*/ 6555664 h 6902881"/>
              <a:gd name="connsiteX531" fmla="*/ 5177473 w 10276717"/>
              <a:gd name="connsiteY531" fmla="*/ 6534626 h 6902881"/>
              <a:gd name="connsiteX532" fmla="*/ 5182910 w 10276717"/>
              <a:gd name="connsiteY532" fmla="*/ 6533734 h 6902881"/>
              <a:gd name="connsiteX533" fmla="*/ 5164580 w 10276717"/>
              <a:gd name="connsiteY533" fmla="*/ 6504400 h 6902881"/>
              <a:gd name="connsiteX534" fmla="*/ 5124601 w 10276717"/>
              <a:gd name="connsiteY534" fmla="*/ 6410877 h 6902881"/>
              <a:gd name="connsiteX535" fmla="*/ 2271206 w 10276717"/>
              <a:gd name="connsiteY535" fmla="*/ 6159482 h 6902881"/>
              <a:gd name="connsiteX536" fmla="*/ 2218611 w 10276717"/>
              <a:gd name="connsiteY536" fmla="*/ 6161890 h 6902881"/>
              <a:gd name="connsiteX537" fmla="*/ 2080438 w 10276717"/>
              <a:gd name="connsiteY537" fmla="*/ 6195107 h 6902881"/>
              <a:gd name="connsiteX538" fmla="*/ 2111218 w 10276717"/>
              <a:gd name="connsiteY538" fmla="*/ 6258527 h 6902881"/>
              <a:gd name="connsiteX539" fmla="*/ 2183735 w 10276717"/>
              <a:gd name="connsiteY539" fmla="*/ 6258085 h 6902881"/>
              <a:gd name="connsiteX540" fmla="*/ 2254559 w 10276717"/>
              <a:gd name="connsiteY540" fmla="*/ 6250389 h 6902881"/>
              <a:gd name="connsiteX541" fmla="*/ 2258271 w 10276717"/>
              <a:gd name="connsiteY541" fmla="*/ 6263368 h 6902881"/>
              <a:gd name="connsiteX542" fmla="*/ 2121351 w 10276717"/>
              <a:gd name="connsiteY542" fmla="*/ 6279266 h 6902881"/>
              <a:gd name="connsiteX543" fmla="*/ 2143814 w 10276717"/>
              <a:gd name="connsiteY543" fmla="*/ 6325608 h 6902881"/>
              <a:gd name="connsiteX544" fmla="*/ 2330021 w 10276717"/>
              <a:gd name="connsiteY544" fmla="*/ 6334908 h 6902881"/>
              <a:gd name="connsiteX545" fmla="*/ 2393069 w 10276717"/>
              <a:gd name="connsiteY545" fmla="*/ 6331408 h 6902881"/>
              <a:gd name="connsiteX546" fmla="*/ 2491820 w 10276717"/>
              <a:gd name="connsiteY546" fmla="*/ 6325156 h 6902881"/>
              <a:gd name="connsiteX547" fmla="*/ 2407279 w 10276717"/>
              <a:gd name="connsiteY547" fmla="*/ 6215704 h 6902881"/>
              <a:gd name="connsiteX548" fmla="*/ 2271206 w 10276717"/>
              <a:gd name="connsiteY548" fmla="*/ 6159482 h 6902881"/>
              <a:gd name="connsiteX549" fmla="*/ 873160 w 10276717"/>
              <a:gd name="connsiteY549" fmla="*/ 6016736 h 6902881"/>
              <a:gd name="connsiteX550" fmla="*/ 808321 w 10276717"/>
              <a:gd name="connsiteY550" fmla="*/ 6025515 h 6902881"/>
              <a:gd name="connsiteX551" fmla="*/ 628104 w 10276717"/>
              <a:gd name="connsiteY551" fmla="*/ 6127143 h 6902881"/>
              <a:gd name="connsiteX552" fmla="*/ 515320 w 10276717"/>
              <a:gd name="connsiteY552" fmla="*/ 6177163 h 6902881"/>
              <a:gd name="connsiteX553" fmla="*/ 566058 w 10276717"/>
              <a:gd name="connsiteY553" fmla="*/ 6193724 h 6902881"/>
              <a:gd name="connsiteX554" fmla="*/ 658117 w 10276717"/>
              <a:gd name="connsiteY554" fmla="*/ 6145611 h 6902881"/>
              <a:gd name="connsiteX555" fmla="*/ 790762 w 10276717"/>
              <a:gd name="connsiteY555" fmla="*/ 6082608 h 6902881"/>
              <a:gd name="connsiteX556" fmla="*/ 797411 w 10276717"/>
              <a:gd name="connsiteY556" fmla="*/ 6095450 h 6902881"/>
              <a:gd name="connsiteX557" fmla="*/ 796261 w 10276717"/>
              <a:gd name="connsiteY557" fmla="*/ 6096325 h 6902881"/>
              <a:gd name="connsiteX558" fmla="*/ 792312 w 10276717"/>
              <a:gd name="connsiteY558" fmla="*/ 6103480 h 6902881"/>
              <a:gd name="connsiteX559" fmla="*/ 758518 w 10276717"/>
              <a:gd name="connsiteY559" fmla="*/ 6123048 h 6902881"/>
              <a:gd name="connsiteX560" fmla="*/ 693272 w 10276717"/>
              <a:gd name="connsiteY560" fmla="*/ 6174163 h 6902881"/>
              <a:gd name="connsiteX561" fmla="*/ 620604 w 10276717"/>
              <a:gd name="connsiteY561" fmla="*/ 6217822 h 6902881"/>
              <a:gd name="connsiteX562" fmla="*/ 648784 w 10276717"/>
              <a:gd name="connsiteY562" fmla="*/ 6232820 h 6902881"/>
              <a:gd name="connsiteX563" fmla="*/ 707479 w 10276717"/>
              <a:gd name="connsiteY563" fmla="*/ 6198371 h 6902881"/>
              <a:gd name="connsiteX564" fmla="*/ 831000 w 10276717"/>
              <a:gd name="connsiteY564" fmla="*/ 6128444 h 6902881"/>
              <a:gd name="connsiteX565" fmla="*/ 884585 w 10276717"/>
              <a:gd name="connsiteY565" fmla="*/ 6027832 h 6902881"/>
              <a:gd name="connsiteX566" fmla="*/ 873160 w 10276717"/>
              <a:gd name="connsiteY566" fmla="*/ 6016736 h 6902881"/>
              <a:gd name="connsiteX567" fmla="*/ 853878 w 10276717"/>
              <a:gd name="connsiteY567" fmla="*/ 5993178 h 6902881"/>
              <a:gd name="connsiteX568" fmla="*/ 911666 w 10276717"/>
              <a:gd name="connsiteY568" fmla="*/ 5998337 h 6902881"/>
              <a:gd name="connsiteX569" fmla="*/ 920125 w 10276717"/>
              <a:gd name="connsiteY569" fmla="*/ 6011629 h 6902881"/>
              <a:gd name="connsiteX570" fmla="*/ 848121 w 10276717"/>
              <a:gd name="connsiteY570" fmla="*/ 6150567 h 6902881"/>
              <a:gd name="connsiteX571" fmla="*/ 794494 w 10276717"/>
              <a:gd name="connsiteY571" fmla="*/ 6178445 h 6902881"/>
              <a:gd name="connsiteX572" fmla="*/ 852963 w 10276717"/>
              <a:gd name="connsiteY572" fmla="*/ 6174938 h 6902881"/>
              <a:gd name="connsiteX573" fmla="*/ 1070282 w 10276717"/>
              <a:gd name="connsiteY573" fmla="*/ 6213317 h 6902881"/>
              <a:gd name="connsiteX574" fmla="*/ 1073953 w 10276717"/>
              <a:gd name="connsiteY574" fmla="*/ 6226779 h 6902881"/>
              <a:gd name="connsiteX575" fmla="*/ 987991 w 10276717"/>
              <a:gd name="connsiteY575" fmla="*/ 6309206 h 6902881"/>
              <a:gd name="connsiteX576" fmla="*/ 979131 w 10276717"/>
              <a:gd name="connsiteY576" fmla="*/ 6312432 h 6902881"/>
              <a:gd name="connsiteX577" fmla="*/ 1066123 w 10276717"/>
              <a:gd name="connsiteY577" fmla="*/ 6314605 h 6902881"/>
              <a:gd name="connsiteX578" fmla="*/ 1174281 w 10276717"/>
              <a:gd name="connsiteY578" fmla="*/ 6354735 h 6902881"/>
              <a:gd name="connsiteX579" fmla="*/ 1236380 w 10276717"/>
              <a:gd name="connsiteY579" fmla="*/ 6385911 h 6902881"/>
              <a:gd name="connsiteX580" fmla="*/ 1238667 w 10276717"/>
              <a:gd name="connsiteY580" fmla="*/ 6397403 h 6902881"/>
              <a:gd name="connsiteX581" fmla="*/ 1200477 w 10276717"/>
              <a:gd name="connsiteY581" fmla="*/ 6434602 h 6902881"/>
              <a:gd name="connsiteX582" fmla="*/ 1276719 w 10276717"/>
              <a:gd name="connsiteY582" fmla="*/ 6449184 h 6902881"/>
              <a:gd name="connsiteX583" fmla="*/ 1339664 w 10276717"/>
              <a:gd name="connsiteY583" fmla="*/ 6511298 h 6902881"/>
              <a:gd name="connsiteX584" fmla="*/ 1332801 w 10276717"/>
              <a:gd name="connsiteY584" fmla="*/ 6530370 h 6902881"/>
              <a:gd name="connsiteX585" fmla="*/ 1224597 w 10276717"/>
              <a:gd name="connsiteY585" fmla="*/ 6577087 h 6902881"/>
              <a:gd name="connsiteX586" fmla="*/ 1364340 w 10276717"/>
              <a:gd name="connsiteY586" fmla="*/ 6614364 h 6902881"/>
              <a:gd name="connsiteX587" fmla="*/ 1390858 w 10276717"/>
              <a:gd name="connsiteY587" fmla="*/ 6634470 h 6902881"/>
              <a:gd name="connsiteX588" fmla="*/ 1356343 w 10276717"/>
              <a:gd name="connsiteY588" fmla="*/ 6631438 h 6902881"/>
              <a:gd name="connsiteX589" fmla="*/ 1318775 w 10276717"/>
              <a:gd name="connsiteY589" fmla="*/ 6613861 h 6902881"/>
              <a:gd name="connsiteX590" fmla="*/ 1188540 w 10276717"/>
              <a:gd name="connsiteY590" fmla="*/ 6589252 h 6902881"/>
              <a:gd name="connsiteX591" fmla="*/ 1186878 w 10276717"/>
              <a:gd name="connsiteY591" fmla="*/ 6588233 h 6902881"/>
              <a:gd name="connsiteX592" fmla="*/ 1045326 w 10276717"/>
              <a:gd name="connsiteY592" fmla="*/ 6603632 h 6902881"/>
              <a:gd name="connsiteX593" fmla="*/ 1045753 w 10276717"/>
              <a:gd name="connsiteY593" fmla="*/ 6604155 h 6902881"/>
              <a:gd name="connsiteX594" fmla="*/ 933876 w 10276717"/>
              <a:gd name="connsiteY594" fmla="*/ 6594328 h 6902881"/>
              <a:gd name="connsiteX595" fmla="*/ 943341 w 10276717"/>
              <a:gd name="connsiteY595" fmla="*/ 6584971 h 6902881"/>
              <a:gd name="connsiteX596" fmla="*/ 932642 w 10276717"/>
              <a:gd name="connsiteY596" fmla="*/ 6572752 h 6902881"/>
              <a:gd name="connsiteX597" fmla="*/ 917317 w 10276717"/>
              <a:gd name="connsiteY597" fmla="*/ 6592874 h 6902881"/>
              <a:gd name="connsiteX598" fmla="*/ 865508 w 10276717"/>
              <a:gd name="connsiteY598" fmla="*/ 6588323 h 6902881"/>
              <a:gd name="connsiteX599" fmla="*/ 902629 w 10276717"/>
              <a:gd name="connsiteY599" fmla="*/ 6538997 h 6902881"/>
              <a:gd name="connsiteX600" fmla="*/ 895171 w 10276717"/>
              <a:gd name="connsiteY600" fmla="*/ 6530855 h 6902881"/>
              <a:gd name="connsiteX601" fmla="*/ 850514 w 10276717"/>
              <a:gd name="connsiteY601" fmla="*/ 6587006 h 6902881"/>
              <a:gd name="connsiteX602" fmla="*/ 826901 w 10276717"/>
              <a:gd name="connsiteY602" fmla="*/ 6584931 h 6902881"/>
              <a:gd name="connsiteX603" fmla="*/ 884950 w 10276717"/>
              <a:gd name="connsiteY603" fmla="*/ 6519845 h 6902881"/>
              <a:gd name="connsiteX604" fmla="*/ 869940 w 10276717"/>
              <a:gd name="connsiteY604" fmla="*/ 6503551 h 6902881"/>
              <a:gd name="connsiteX605" fmla="*/ 845906 w 10276717"/>
              <a:gd name="connsiteY605" fmla="*/ 6517439 h 6902881"/>
              <a:gd name="connsiteX606" fmla="*/ 809629 w 10276717"/>
              <a:gd name="connsiteY606" fmla="*/ 6583414 h 6902881"/>
              <a:gd name="connsiteX607" fmla="*/ 765786 w 10276717"/>
              <a:gd name="connsiteY607" fmla="*/ 6579563 h 6902881"/>
              <a:gd name="connsiteX608" fmla="*/ 788932 w 10276717"/>
              <a:gd name="connsiteY608" fmla="*/ 6543238 h 6902881"/>
              <a:gd name="connsiteX609" fmla="*/ 851470 w 10276717"/>
              <a:gd name="connsiteY609" fmla="*/ 6484524 h 6902881"/>
              <a:gd name="connsiteX610" fmla="*/ 834175 w 10276717"/>
              <a:gd name="connsiteY610" fmla="*/ 6467644 h 6902881"/>
              <a:gd name="connsiteX611" fmla="*/ 805244 w 10276717"/>
              <a:gd name="connsiteY611" fmla="*/ 6499315 h 6902881"/>
              <a:gd name="connsiteX612" fmla="*/ 758937 w 10276717"/>
              <a:gd name="connsiteY612" fmla="*/ 6557620 h 6902881"/>
              <a:gd name="connsiteX613" fmla="*/ 751496 w 10276717"/>
              <a:gd name="connsiteY613" fmla="*/ 6553665 h 6902881"/>
              <a:gd name="connsiteX614" fmla="*/ 821455 w 10276717"/>
              <a:gd name="connsiteY614" fmla="*/ 6455152 h 6902881"/>
              <a:gd name="connsiteX615" fmla="*/ 812943 w 10276717"/>
              <a:gd name="connsiteY615" fmla="*/ 6446819 h 6902881"/>
              <a:gd name="connsiteX616" fmla="*/ 786945 w 10276717"/>
              <a:gd name="connsiteY616" fmla="*/ 6471832 h 6902881"/>
              <a:gd name="connsiteX617" fmla="*/ 756430 w 10276717"/>
              <a:gd name="connsiteY617" fmla="*/ 6507066 h 6902881"/>
              <a:gd name="connsiteX618" fmla="*/ 728891 w 10276717"/>
              <a:gd name="connsiteY618" fmla="*/ 6576322 h 6902881"/>
              <a:gd name="connsiteX619" fmla="*/ 689437 w 10276717"/>
              <a:gd name="connsiteY619" fmla="*/ 6572856 h 6902881"/>
              <a:gd name="connsiteX620" fmla="*/ 703941 w 10276717"/>
              <a:gd name="connsiteY620" fmla="*/ 6525720 h 6902881"/>
              <a:gd name="connsiteX621" fmla="*/ 766914 w 10276717"/>
              <a:gd name="connsiteY621" fmla="*/ 6404768 h 6902881"/>
              <a:gd name="connsiteX622" fmla="*/ 753890 w 10276717"/>
              <a:gd name="connsiteY622" fmla="*/ 6393514 h 6902881"/>
              <a:gd name="connsiteX623" fmla="*/ 706393 w 10276717"/>
              <a:gd name="connsiteY623" fmla="*/ 6493582 h 6902881"/>
              <a:gd name="connsiteX624" fmla="*/ 688362 w 10276717"/>
              <a:gd name="connsiteY624" fmla="*/ 6539024 h 6902881"/>
              <a:gd name="connsiteX625" fmla="*/ 672788 w 10276717"/>
              <a:gd name="connsiteY625" fmla="*/ 6571394 h 6902881"/>
              <a:gd name="connsiteX626" fmla="*/ 660185 w 10276717"/>
              <a:gd name="connsiteY626" fmla="*/ 6570287 h 6902881"/>
              <a:gd name="connsiteX627" fmla="*/ 675053 w 10276717"/>
              <a:gd name="connsiteY627" fmla="*/ 6524132 h 6902881"/>
              <a:gd name="connsiteX628" fmla="*/ 698566 w 10276717"/>
              <a:gd name="connsiteY628" fmla="*/ 6470999 h 6902881"/>
              <a:gd name="connsiteX629" fmla="*/ 741057 w 10276717"/>
              <a:gd name="connsiteY629" fmla="*/ 6382278 h 6902881"/>
              <a:gd name="connsiteX630" fmla="*/ 731738 w 10276717"/>
              <a:gd name="connsiteY630" fmla="*/ 6374265 h 6902881"/>
              <a:gd name="connsiteX631" fmla="*/ 729202 w 10276717"/>
              <a:gd name="connsiteY631" fmla="*/ 6376480 h 6902881"/>
              <a:gd name="connsiteX632" fmla="*/ 637811 w 10276717"/>
              <a:gd name="connsiteY632" fmla="*/ 6566804 h 6902881"/>
              <a:gd name="connsiteX633" fmla="*/ 637439 w 10276717"/>
              <a:gd name="connsiteY633" fmla="*/ 6568289 h 6902881"/>
              <a:gd name="connsiteX634" fmla="*/ 612115 w 10276717"/>
              <a:gd name="connsiteY634" fmla="*/ 6566064 h 6902881"/>
              <a:gd name="connsiteX635" fmla="*/ 622360 w 10276717"/>
              <a:gd name="connsiteY635" fmla="*/ 6528821 h 6902881"/>
              <a:gd name="connsiteX636" fmla="*/ 643144 w 10276717"/>
              <a:gd name="connsiteY636" fmla="*/ 6473115 h 6902881"/>
              <a:gd name="connsiteX637" fmla="*/ 590800 w 10276717"/>
              <a:gd name="connsiteY637" fmla="*/ 6564192 h 6902881"/>
              <a:gd name="connsiteX638" fmla="*/ 562809 w 10276717"/>
              <a:gd name="connsiteY638" fmla="*/ 6561733 h 6902881"/>
              <a:gd name="connsiteX639" fmla="*/ 565162 w 10276717"/>
              <a:gd name="connsiteY639" fmla="*/ 6556719 h 6902881"/>
              <a:gd name="connsiteX640" fmla="*/ 612488 w 10276717"/>
              <a:gd name="connsiteY640" fmla="*/ 6473868 h 6902881"/>
              <a:gd name="connsiteX641" fmla="*/ 642394 w 10276717"/>
              <a:gd name="connsiteY641" fmla="*/ 6429992 h 6902881"/>
              <a:gd name="connsiteX642" fmla="*/ 612496 w 10276717"/>
              <a:gd name="connsiteY642" fmla="*/ 6473772 h 6902881"/>
              <a:gd name="connsiteX643" fmla="*/ 565171 w 10276717"/>
              <a:gd name="connsiteY643" fmla="*/ 6556621 h 6902881"/>
              <a:gd name="connsiteX644" fmla="*/ 562774 w 10276717"/>
              <a:gd name="connsiteY644" fmla="*/ 6561730 h 6902881"/>
              <a:gd name="connsiteX645" fmla="*/ 535092 w 10276717"/>
              <a:gd name="connsiteY645" fmla="*/ 6559299 h 6902881"/>
              <a:gd name="connsiteX646" fmla="*/ 544830 w 10276717"/>
              <a:gd name="connsiteY646" fmla="*/ 6526916 h 6902881"/>
              <a:gd name="connsiteX647" fmla="*/ 679223 w 10276717"/>
              <a:gd name="connsiteY647" fmla="*/ 6335368 h 6902881"/>
              <a:gd name="connsiteX648" fmla="*/ 679195 w 10276717"/>
              <a:gd name="connsiteY648" fmla="*/ 6335348 h 6902881"/>
              <a:gd name="connsiteX649" fmla="*/ 544723 w 10276717"/>
              <a:gd name="connsiteY649" fmla="*/ 6527006 h 6902881"/>
              <a:gd name="connsiteX650" fmla="*/ 535014 w 10276717"/>
              <a:gd name="connsiteY650" fmla="*/ 6559292 h 6902881"/>
              <a:gd name="connsiteX651" fmla="*/ 510015 w 10276717"/>
              <a:gd name="connsiteY651" fmla="*/ 6557096 h 6902881"/>
              <a:gd name="connsiteX652" fmla="*/ 510333 w 10276717"/>
              <a:gd name="connsiteY652" fmla="*/ 6555316 h 6902881"/>
              <a:gd name="connsiteX653" fmla="*/ 634166 w 10276717"/>
              <a:gd name="connsiteY653" fmla="*/ 6327946 h 6902881"/>
              <a:gd name="connsiteX654" fmla="*/ 646478 w 10276717"/>
              <a:gd name="connsiteY654" fmla="*/ 6313337 h 6902881"/>
              <a:gd name="connsiteX655" fmla="*/ 638164 w 10276717"/>
              <a:gd name="connsiteY655" fmla="*/ 6308235 h 6902881"/>
              <a:gd name="connsiteX656" fmla="*/ 611184 w 10276717"/>
              <a:gd name="connsiteY656" fmla="*/ 6344261 h 6902881"/>
              <a:gd name="connsiteX657" fmla="*/ 580905 w 10276717"/>
              <a:gd name="connsiteY657" fmla="*/ 6369195 h 6902881"/>
              <a:gd name="connsiteX658" fmla="*/ 576162 w 10276717"/>
              <a:gd name="connsiteY658" fmla="*/ 6365571 h 6902881"/>
              <a:gd name="connsiteX659" fmla="*/ 595285 w 10276717"/>
              <a:gd name="connsiteY659" fmla="*/ 6332468 h 6902881"/>
              <a:gd name="connsiteX660" fmla="*/ 625972 w 10276717"/>
              <a:gd name="connsiteY660" fmla="*/ 6300754 h 6902881"/>
              <a:gd name="connsiteX661" fmla="*/ 614247 w 10276717"/>
              <a:gd name="connsiteY661" fmla="*/ 6293507 h 6902881"/>
              <a:gd name="connsiteX662" fmla="*/ 608197 w 10276717"/>
              <a:gd name="connsiteY662" fmla="*/ 6295808 h 6902881"/>
              <a:gd name="connsiteX663" fmla="*/ 603613 w 10276717"/>
              <a:gd name="connsiteY663" fmla="*/ 6296969 h 6902881"/>
              <a:gd name="connsiteX664" fmla="*/ 532826 w 10276717"/>
              <a:gd name="connsiteY664" fmla="*/ 6389471 h 6902881"/>
              <a:gd name="connsiteX665" fmla="*/ 459546 w 10276717"/>
              <a:gd name="connsiteY665" fmla="*/ 6493540 h 6902881"/>
              <a:gd name="connsiteX666" fmla="*/ 455298 w 10276717"/>
              <a:gd name="connsiteY666" fmla="*/ 6530817 h 6902881"/>
              <a:gd name="connsiteX667" fmla="*/ 456893 w 10276717"/>
              <a:gd name="connsiteY667" fmla="*/ 6552430 h 6902881"/>
              <a:gd name="connsiteX668" fmla="*/ 426882 w 10276717"/>
              <a:gd name="connsiteY668" fmla="*/ 6549794 h 6902881"/>
              <a:gd name="connsiteX669" fmla="*/ 425148 w 10276717"/>
              <a:gd name="connsiteY669" fmla="*/ 6538467 h 6902881"/>
              <a:gd name="connsiteX670" fmla="*/ 487555 w 10276717"/>
              <a:gd name="connsiteY670" fmla="*/ 6403371 h 6902881"/>
              <a:gd name="connsiteX671" fmla="*/ 528832 w 10276717"/>
              <a:gd name="connsiteY671" fmla="*/ 6352322 h 6902881"/>
              <a:gd name="connsiteX672" fmla="*/ 504960 w 10276717"/>
              <a:gd name="connsiteY672" fmla="*/ 6367683 h 6902881"/>
              <a:gd name="connsiteX673" fmla="*/ 428451 w 10276717"/>
              <a:gd name="connsiteY673" fmla="*/ 6440220 h 6902881"/>
              <a:gd name="connsiteX674" fmla="*/ 340512 w 10276717"/>
              <a:gd name="connsiteY674" fmla="*/ 6511912 h 6902881"/>
              <a:gd name="connsiteX675" fmla="*/ 292356 w 10276717"/>
              <a:gd name="connsiteY675" fmla="*/ 6537977 h 6902881"/>
              <a:gd name="connsiteX676" fmla="*/ 226612 w 10276717"/>
              <a:gd name="connsiteY676" fmla="*/ 6532202 h 6902881"/>
              <a:gd name="connsiteX677" fmla="*/ 226532 w 10276717"/>
              <a:gd name="connsiteY677" fmla="*/ 6527410 h 6902881"/>
              <a:gd name="connsiteX678" fmla="*/ 336190 w 10276717"/>
              <a:gd name="connsiteY678" fmla="*/ 6307023 h 6902881"/>
              <a:gd name="connsiteX679" fmla="*/ 382852 w 10276717"/>
              <a:gd name="connsiteY679" fmla="*/ 6245828 h 6902881"/>
              <a:gd name="connsiteX680" fmla="*/ 413031 w 10276717"/>
              <a:gd name="connsiteY680" fmla="*/ 6225268 h 6902881"/>
              <a:gd name="connsiteX681" fmla="*/ 420696 w 10276717"/>
              <a:gd name="connsiteY681" fmla="*/ 6221257 h 6902881"/>
              <a:gd name="connsiteX682" fmla="*/ 420168 w 10276717"/>
              <a:gd name="connsiteY682" fmla="*/ 6221141 h 6902881"/>
              <a:gd name="connsiteX683" fmla="*/ 413044 w 10276717"/>
              <a:gd name="connsiteY683" fmla="*/ 6224782 h 6902881"/>
              <a:gd name="connsiteX684" fmla="*/ 419266 w 10276717"/>
              <a:gd name="connsiteY684" fmla="*/ 6220550 h 6902881"/>
              <a:gd name="connsiteX685" fmla="*/ 419695 w 10276717"/>
              <a:gd name="connsiteY685" fmla="*/ 6220645 h 6902881"/>
              <a:gd name="connsiteX686" fmla="*/ 533852 w 10276717"/>
              <a:gd name="connsiteY686" fmla="*/ 6143035 h 6902881"/>
              <a:gd name="connsiteX687" fmla="*/ 574738 w 10276717"/>
              <a:gd name="connsiteY687" fmla="*/ 6124763 h 6902881"/>
              <a:gd name="connsiteX688" fmla="*/ 697659 w 10276717"/>
              <a:gd name="connsiteY688" fmla="*/ 6058289 h 6902881"/>
              <a:gd name="connsiteX689" fmla="*/ 853878 w 10276717"/>
              <a:gd name="connsiteY689" fmla="*/ 5993178 h 6902881"/>
              <a:gd name="connsiteX690" fmla="*/ 3499553 w 10276717"/>
              <a:gd name="connsiteY690" fmla="*/ 6219628 h 6902881"/>
              <a:gd name="connsiteX691" fmla="*/ 3400001 w 10276717"/>
              <a:gd name="connsiteY691" fmla="*/ 6240092 h 6902881"/>
              <a:gd name="connsiteX692" fmla="*/ 3367914 w 10276717"/>
              <a:gd name="connsiteY692" fmla="*/ 6261268 h 6902881"/>
              <a:gd name="connsiteX693" fmla="*/ 3305639 w 10276717"/>
              <a:gd name="connsiteY693" fmla="*/ 6293265 h 6902881"/>
              <a:gd name="connsiteX694" fmla="*/ 3331153 w 10276717"/>
              <a:gd name="connsiteY694" fmla="*/ 6316308 h 6902881"/>
              <a:gd name="connsiteX695" fmla="*/ 3359067 w 10276717"/>
              <a:gd name="connsiteY695" fmla="*/ 6310254 h 6902881"/>
              <a:gd name="connsiteX696" fmla="*/ 3402854 w 10276717"/>
              <a:gd name="connsiteY696" fmla="*/ 6287853 h 6902881"/>
              <a:gd name="connsiteX697" fmla="*/ 3411206 w 10276717"/>
              <a:gd name="connsiteY697" fmla="*/ 6294710 h 6902881"/>
              <a:gd name="connsiteX698" fmla="*/ 3354045 w 10276717"/>
              <a:gd name="connsiteY698" fmla="*/ 6337082 h 6902881"/>
              <a:gd name="connsiteX699" fmla="*/ 3382982 w 10276717"/>
              <a:gd name="connsiteY699" fmla="*/ 6363244 h 6902881"/>
              <a:gd name="connsiteX700" fmla="*/ 3385167 w 10276717"/>
              <a:gd name="connsiteY700" fmla="*/ 6361682 h 6902881"/>
              <a:gd name="connsiteX701" fmla="*/ 3385088 w 10276717"/>
              <a:gd name="connsiteY701" fmla="*/ 6361481 h 6902881"/>
              <a:gd name="connsiteX702" fmla="*/ 3386203 w 10276717"/>
              <a:gd name="connsiteY702" fmla="*/ 6360993 h 6902881"/>
              <a:gd name="connsiteX703" fmla="*/ 3534724 w 10276717"/>
              <a:gd name="connsiteY703" fmla="*/ 6243379 h 6902881"/>
              <a:gd name="connsiteX704" fmla="*/ 3533214 w 10276717"/>
              <a:gd name="connsiteY704" fmla="*/ 6243930 h 6902881"/>
              <a:gd name="connsiteX705" fmla="*/ 3529455 w 10276717"/>
              <a:gd name="connsiteY705" fmla="*/ 6244578 h 6902881"/>
              <a:gd name="connsiteX706" fmla="*/ 3520594 w 10276717"/>
              <a:gd name="connsiteY706" fmla="*/ 6242352 h 6902881"/>
              <a:gd name="connsiteX707" fmla="*/ 3520475 w 10276717"/>
              <a:gd name="connsiteY707" fmla="*/ 6244774 h 6902881"/>
              <a:gd name="connsiteX708" fmla="*/ 3518276 w 10276717"/>
              <a:gd name="connsiteY708" fmla="*/ 6248674 h 6902881"/>
              <a:gd name="connsiteX709" fmla="*/ 3509764 w 10276717"/>
              <a:gd name="connsiteY709" fmla="*/ 6244725 h 6902881"/>
              <a:gd name="connsiteX710" fmla="*/ 3510417 w 10276717"/>
              <a:gd name="connsiteY710" fmla="*/ 6241763 h 6902881"/>
              <a:gd name="connsiteX711" fmla="*/ 3517194 w 10276717"/>
              <a:gd name="connsiteY711" fmla="*/ 6237871 h 6902881"/>
              <a:gd name="connsiteX712" fmla="*/ 3521729 w 10276717"/>
              <a:gd name="connsiteY712" fmla="*/ 6224145 h 6902881"/>
              <a:gd name="connsiteX713" fmla="*/ 3499553 w 10276717"/>
              <a:gd name="connsiteY713" fmla="*/ 6219628 h 6902881"/>
              <a:gd name="connsiteX714" fmla="*/ 3098974 w 10276717"/>
              <a:gd name="connsiteY714" fmla="*/ 6164869 h 6902881"/>
              <a:gd name="connsiteX715" fmla="*/ 3076426 w 10276717"/>
              <a:gd name="connsiteY715" fmla="*/ 6266998 h 6902881"/>
              <a:gd name="connsiteX716" fmla="*/ 3054471 w 10276717"/>
              <a:gd name="connsiteY716" fmla="*/ 6420396 h 6902881"/>
              <a:gd name="connsiteX717" fmla="*/ 3056155 w 10276717"/>
              <a:gd name="connsiteY717" fmla="*/ 6423365 h 6902881"/>
              <a:gd name="connsiteX718" fmla="*/ 3068850 w 10276717"/>
              <a:gd name="connsiteY718" fmla="*/ 6354166 h 6902881"/>
              <a:gd name="connsiteX719" fmla="*/ 3089831 w 10276717"/>
              <a:gd name="connsiteY719" fmla="*/ 6299122 h 6902881"/>
              <a:gd name="connsiteX720" fmla="*/ 3095119 w 10276717"/>
              <a:gd name="connsiteY720" fmla="*/ 6259466 h 6902881"/>
              <a:gd name="connsiteX721" fmla="*/ 3105058 w 10276717"/>
              <a:gd name="connsiteY721" fmla="*/ 6260519 h 6902881"/>
              <a:gd name="connsiteX722" fmla="*/ 3088007 w 10276717"/>
              <a:gd name="connsiteY722" fmla="*/ 6345797 h 6902881"/>
              <a:gd name="connsiteX723" fmla="*/ 3064917 w 10276717"/>
              <a:gd name="connsiteY723" fmla="*/ 6434347 h 6902881"/>
              <a:gd name="connsiteX724" fmla="*/ 3067677 w 10276717"/>
              <a:gd name="connsiteY724" fmla="*/ 6435072 h 6902881"/>
              <a:gd name="connsiteX725" fmla="*/ 3072732 w 10276717"/>
              <a:gd name="connsiteY725" fmla="*/ 6426455 h 6902881"/>
              <a:gd name="connsiteX726" fmla="*/ 3074039 w 10276717"/>
              <a:gd name="connsiteY726" fmla="*/ 6425984 h 6902881"/>
              <a:gd name="connsiteX727" fmla="*/ 3083682 w 10276717"/>
              <a:gd name="connsiteY727" fmla="*/ 6412895 h 6902881"/>
              <a:gd name="connsiteX728" fmla="*/ 3083654 w 10276717"/>
              <a:gd name="connsiteY728" fmla="*/ 6412113 h 6902881"/>
              <a:gd name="connsiteX729" fmla="*/ 3115217 w 10276717"/>
              <a:gd name="connsiteY729" fmla="*/ 6319234 h 6902881"/>
              <a:gd name="connsiteX730" fmla="*/ 3128001 w 10276717"/>
              <a:gd name="connsiteY730" fmla="*/ 6323358 h 6902881"/>
              <a:gd name="connsiteX731" fmla="*/ 3093495 w 10276717"/>
              <a:gd name="connsiteY731" fmla="*/ 6406637 h 6902881"/>
              <a:gd name="connsiteX732" fmla="*/ 3096397 w 10276717"/>
              <a:gd name="connsiteY732" fmla="*/ 6413412 h 6902881"/>
              <a:gd name="connsiteX733" fmla="*/ 3092066 w 10276717"/>
              <a:gd name="connsiteY733" fmla="*/ 6423747 h 6902881"/>
              <a:gd name="connsiteX734" fmla="*/ 3120339 w 10276717"/>
              <a:gd name="connsiteY734" fmla="*/ 6402730 h 6902881"/>
              <a:gd name="connsiteX735" fmla="*/ 3158537 w 10276717"/>
              <a:gd name="connsiteY735" fmla="*/ 6354530 h 6902881"/>
              <a:gd name="connsiteX736" fmla="*/ 3165141 w 10276717"/>
              <a:gd name="connsiteY736" fmla="*/ 6323069 h 6902881"/>
              <a:gd name="connsiteX737" fmla="*/ 3193556 w 10276717"/>
              <a:gd name="connsiteY737" fmla="*/ 6249097 h 6902881"/>
              <a:gd name="connsiteX738" fmla="*/ 3098974 w 10276717"/>
              <a:gd name="connsiteY738" fmla="*/ 6164869 h 6902881"/>
              <a:gd name="connsiteX739" fmla="*/ 5136070 w 10276717"/>
              <a:gd name="connsiteY739" fmla="*/ 6329207 h 6902881"/>
              <a:gd name="connsiteX740" fmla="*/ 5144690 w 10276717"/>
              <a:gd name="connsiteY740" fmla="*/ 6334141 h 6902881"/>
              <a:gd name="connsiteX741" fmla="*/ 5187446 w 10276717"/>
              <a:gd name="connsiteY741" fmla="*/ 6353906 h 6902881"/>
              <a:gd name="connsiteX742" fmla="*/ 5186210 w 10276717"/>
              <a:gd name="connsiteY742" fmla="*/ 6360127 h 6902881"/>
              <a:gd name="connsiteX743" fmla="*/ 5140357 w 10276717"/>
              <a:gd name="connsiteY743" fmla="*/ 6348857 h 6902881"/>
              <a:gd name="connsiteX744" fmla="*/ 5121986 w 10276717"/>
              <a:gd name="connsiteY744" fmla="*/ 6339672 h 6902881"/>
              <a:gd name="connsiteX745" fmla="*/ 5127432 w 10276717"/>
              <a:gd name="connsiteY745" fmla="*/ 6352898 h 6902881"/>
              <a:gd name="connsiteX746" fmla="*/ 5175102 w 10276717"/>
              <a:gd name="connsiteY746" fmla="*/ 6368903 h 6902881"/>
              <a:gd name="connsiteX747" fmla="*/ 5212990 w 10276717"/>
              <a:gd name="connsiteY747" fmla="*/ 6388637 h 6902881"/>
              <a:gd name="connsiteX748" fmla="*/ 5210215 w 10276717"/>
              <a:gd name="connsiteY748" fmla="*/ 6394627 h 6902881"/>
              <a:gd name="connsiteX749" fmla="*/ 5169003 w 10276717"/>
              <a:gd name="connsiteY749" fmla="*/ 6383757 h 6902881"/>
              <a:gd name="connsiteX750" fmla="*/ 5134385 w 10276717"/>
              <a:gd name="connsiteY750" fmla="*/ 6369954 h 6902881"/>
              <a:gd name="connsiteX751" fmla="*/ 5143113 w 10276717"/>
              <a:gd name="connsiteY751" fmla="*/ 6391156 h 6902881"/>
              <a:gd name="connsiteX752" fmla="*/ 5181074 w 10276717"/>
              <a:gd name="connsiteY752" fmla="*/ 6407878 h 6902881"/>
              <a:gd name="connsiteX753" fmla="*/ 5177961 w 10276717"/>
              <a:gd name="connsiteY753" fmla="*/ 6415496 h 6902881"/>
              <a:gd name="connsiteX754" fmla="*/ 5150641 w 10276717"/>
              <a:gd name="connsiteY754" fmla="*/ 6409430 h 6902881"/>
              <a:gd name="connsiteX755" fmla="*/ 5160888 w 10276717"/>
              <a:gd name="connsiteY755" fmla="*/ 6434367 h 6902881"/>
              <a:gd name="connsiteX756" fmla="*/ 5234170 w 10276717"/>
              <a:gd name="connsiteY756" fmla="*/ 6415493 h 6902881"/>
              <a:gd name="connsiteX757" fmla="*/ 5256715 w 10276717"/>
              <a:gd name="connsiteY757" fmla="*/ 6399722 h 6902881"/>
              <a:gd name="connsiteX758" fmla="*/ 5263198 w 10276717"/>
              <a:gd name="connsiteY758" fmla="*/ 6394735 h 6902881"/>
              <a:gd name="connsiteX759" fmla="*/ 5265409 w 10276717"/>
              <a:gd name="connsiteY759" fmla="*/ 6387428 h 6902881"/>
              <a:gd name="connsiteX760" fmla="*/ 5241184 w 10276717"/>
              <a:gd name="connsiteY760" fmla="*/ 6372869 h 6902881"/>
              <a:gd name="connsiteX761" fmla="*/ 5207478 w 10276717"/>
              <a:gd name="connsiteY761" fmla="*/ 6347753 h 6902881"/>
              <a:gd name="connsiteX762" fmla="*/ 5136070 w 10276717"/>
              <a:gd name="connsiteY762" fmla="*/ 6329207 h 6902881"/>
              <a:gd name="connsiteX763" fmla="*/ 1926814 w 10276717"/>
              <a:gd name="connsiteY763" fmla="*/ 6044333 h 6902881"/>
              <a:gd name="connsiteX764" fmla="*/ 1925254 w 10276717"/>
              <a:gd name="connsiteY764" fmla="*/ 6046534 h 6902881"/>
              <a:gd name="connsiteX765" fmla="*/ 1926094 w 10276717"/>
              <a:gd name="connsiteY765" fmla="*/ 6049138 h 6902881"/>
              <a:gd name="connsiteX766" fmla="*/ 1737104 w 10276717"/>
              <a:gd name="connsiteY766" fmla="*/ 6453492 h 6902881"/>
              <a:gd name="connsiteX767" fmla="*/ 1910258 w 10276717"/>
              <a:gd name="connsiteY767" fmla="*/ 6313085 h 6902881"/>
              <a:gd name="connsiteX768" fmla="*/ 2002301 w 10276717"/>
              <a:gd name="connsiteY768" fmla="*/ 6162445 h 6902881"/>
              <a:gd name="connsiteX769" fmla="*/ 1967505 w 10276717"/>
              <a:gd name="connsiteY769" fmla="*/ 6108026 h 6902881"/>
              <a:gd name="connsiteX770" fmla="*/ 1957371 w 10276717"/>
              <a:gd name="connsiteY770" fmla="*/ 6116787 h 6902881"/>
              <a:gd name="connsiteX771" fmla="*/ 1949581 w 10276717"/>
              <a:gd name="connsiteY771" fmla="*/ 6113485 h 6902881"/>
              <a:gd name="connsiteX772" fmla="*/ 1953829 w 10276717"/>
              <a:gd name="connsiteY772" fmla="*/ 6086590 h 6902881"/>
              <a:gd name="connsiteX773" fmla="*/ 1926814 w 10276717"/>
              <a:gd name="connsiteY773" fmla="*/ 6044333 h 6902881"/>
              <a:gd name="connsiteX774" fmla="*/ 3405935 w 10276717"/>
              <a:gd name="connsiteY774" fmla="*/ 6158236 h 6902881"/>
              <a:gd name="connsiteX775" fmla="*/ 3251937 w 10276717"/>
              <a:gd name="connsiteY775" fmla="*/ 6166814 h 6902881"/>
              <a:gd name="connsiteX776" fmla="*/ 3186587 w 10276717"/>
              <a:gd name="connsiteY776" fmla="*/ 6190660 h 6902881"/>
              <a:gd name="connsiteX777" fmla="*/ 3224412 w 10276717"/>
              <a:gd name="connsiteY777" fmla="*/ 6223142 h 6902881"/>
              <a:gd name="connsiteX778" fmla="*/ 3249276 w 10276717"/>
              <a:gd name="connsiteY778" fmla="*/ 6217408 h 6902881"/>
              <a:gd name="connsiteX779" fmla="*/ 3291144 w 10276717"/>
              <a:gd name="connsiteY779" fmla="*/ 6201267 h 6902881"/>
              <a:gd name="connsiteX780" fmla="*/ 3299430 w 10276717"/>
              <a:gd name="connsiteY780" fmla="*/ 6216491 h 6902881"/>
              <a:gd name="connsiteX781" fmla="*/ 3246035 w 10276717"/>
              <a:gd name="connsiteY781" fmla="*/ 6241761 h 6902881"/>
              <a:gd name="connsiteX782" fmla="*/ 3282133 w 10276717"/>
              <a:gd name="connsiteY782" fmla="*/ 6272827 h 6902881"/>
              <a:gd name="connsiteX783" fmla="*/ 3354292 w 10276717"/>
              <a:gd name="connsiteY783" fmla="*/ 6240322 h 6902881"/>
              <a:gd name="connsiteX784" fmla="*/ 3415265 w 10276717"/>
              <a:gd name="connsiteY784" fmla="*/ 6196722 h 6902881"/>
              <a:gd name="connsiteX785" fmla="*/ 3420714 w 10276717"/>
              <a:gd name="connsiteY785" fmla="*/ 6182590 h 6902881"/>
              <a:gd name="connsiteX786" fmla="*/ 3424754 w 10276717"/>
              <a:gd name="connsiteY786" fmla="*/ 6186444 h 6902881"/>
              <a:gd name="connsiteX787" fmla="*/ 3438354 w 10276717"/>
              <a:gd name="connsiteY787" fmla="*/ 6166104 h 6902881"/>
              <a:gd name="connsiteX788" fmla="*/ 3428465 w 10276717"/>
              <a:gd name="connsiteY788" fmla="*/ 6163399 h 6902881"/>
              <a:gd name="connsiteX789" fmla="*/ 3421587 w 10276717"/>
              <a:gd name="connsiteY789" fmla="*/ 6174974 h 6902881"/>
              <a:gd name="connsiteX790" fmla="*/ 3397413 w 10276717"/>
              <a:gd name="connsiteY790" fmla="*/ 6178432 h 6902881"/>
              <a:gd name="connsiteX791" fmla="*/ 3394894 w 10276717"/>
              <a:gd name="connsiteY791" fmla="*/ 6160786 h 6902881"/>
              <a:gd name="connsiteX792" fmla="*/ 3405935 w 10276717"/>
              <a:gd name="connsiteY792" fmla="*/ 6158236 h 6902881"/>
              <a:gd name="connsiteX793" fmla="*/ 2290219 w 10276717"/>
              <a:gd name="connsiteY793" fmla="*/ 6007728 h 6902881"/>
              <a:gd name="connsiteX794" fmla="*/ 2159002 w 10276717"/>
              <a:gd name="connsiteY794" fmla="*/ 6009904 h 6902881"/>
              <a:gd name="connsiteX795" fmla="*/ 1996946 w 10276717"/>
              <a:gd name="connsiteY795" fmla="*/ 6037843 h 6902881"/>
              <a:gd name="connsiteX796" fmla="*/ 2024154 w 10276717"/>
              <a:gd name="connsiteY796" fmla="*/ 6088879 h 6902881"/>
              <a:gd name="connsiteX797" fmla="*/ 2087272 w 10276717"/>
              <a:gd name="connsiteY797" fmla="*/ 6095511 h 6902881"/>
              <a:gd name="connsiteX798" fmla="*/ 2200676 w 10276717"/>
              <a:gd name="connsiteY798" fmla="*/ 6062583 h 6902881"/>
              <a:gd name="connsiteX799" fmla="*/ 2208818 w 10276717"/>
              <a:gd name="connsiteY799" fmla="*/ 6076141 h 6902881"/>
              <a:gd name="connsiteX800" fmla="*/ 2111049 w 10276717"/>
              <a:gd name="connsiteY800" fmla="*/ 6120548 h 6902881"/>
              <a:gd name="connsiteX801" fmla="*/ 2040772 w 10276717"/>
              <a:gd name="connsiteY801" fmla="*/ 6119915 h 6902881"/>
              <a:gd name="connsiteX802" fmla="*/ 2070245 w 10276717"/>
              <a:gd name="connsiteY802" fmla="*/ 6175043 h 6902881"/>
              <a:gd name="connsiteX803" fmla="*/ 2173924 w 10276717"/>
              <a:gd name="connsiteY803" fmla="*/ 6148480 h 6902881"/>
              <a:gd name="connsiteX804" fmla="*/ 2177963 w 10276717"/>
              <a:gd name="connsiteY804" fmla="*/ 6142501 h 6902881"/>
              <a:gd name="connsiteX805" fmla="*/ 2181195 w 10276717"/>
              <a:gd name="connsiteY805" fmla="*/ 6141223 h 6902881"/>
              <a:gd name="connsiteX806" fmla="*/ 2183541 w 10276717"/>
              <a:gd name="connsiteY806" fmla="*/ 6141134 h 6902881"/>
              <a:gd name="connsiteX807" fmla="*/ 2240202 w 10276717"/>
              <a:gd name="connsiteY807" fmla="*/ 6104366 h 6902881"/>
              <a:gd name="connsiteX808" fmla="*/ 2305949 w 10276717"/>
              <a:gd name="connsiteY808" fmla="*/ 6077148 h 6902881"/>
              <a:gd name="connsiteX809" fmla="*/ 2373705 w 10276717"/>
              <a:gd name="connsiteY809" fmla="*/ 6044845 h 6902881"/>
              <a:gd name="connsiteX810" fmla="*/ 2290219 w 10276717"/>
              <a:gd name="connsiteY810" fmla="*/ 6007728 h 6902881"/>
              <a:gd name="connsiteX811" fmla="*/ 5057996 w 10276717"/>
              <a:gd name="connsiteY811" fmla="*/ 6244462 h 6902881"/>
              <a:gd name="connsiteX812" fmla="*/ 5057158 w 10276717"/>
              <a:gd name="connsiteY812" fmla="*/ 6246238 h 6902881"/>
              <a:gd name="connsiteX813" fmla="*/ 5004159 w 10276717"/>
              <a:gd name="connsiteY813" fmla="*/ 6404737 h 6902881"/>
              <a:gd name="connsiteX814" fmla="*/ 5018906 w 10276717"/>
              <a:gd name="connsiteY814" fmla="*/ 6362782 h 6902881"/>
              <a:gd name="connsiteX815" fmla="*/ 5030034 w 10276717"/>
              <a:gd name="connsiteY815" fmla="*/ 6321004 h 6902881"/>
              <a:gd name="connsiteX816" fmla="*/ 5053711 w 10276717"/>
              <a:gd name="connsiteY816" fmla="*/ 6284887 h 6902881"/>
              <a:gd name="connsiteX817" fmla="*/ 5060379 w 10276717"/>
              <a:gd name="connsiteY817" fmla="*/ 6288773 h 6902881"/>
              <a:gd name="connsiteX818" fmla="*/ 5022111 w 10276717"/>
              <a:gd name="connsiteY818" fmla="*/ 6376011 h 6902881"/>
              <a:gd name="connsiteX819" fmla="*/ 5010519 w 10276717"/>
              <a:gd name="connsiteY819" fmla="*/ 6448128 h 6902881"/>
              <a:gd name="connsiteX820" fmla="*/ 5010089 w 10276717"/>
              <a:gd name="connsiteY820" fmla="*/ 6448577 h 6902881"/>
              <a:gd name="connsiteX821" fmla="*/ 5017221 w 10276717"/>
              <a:gd name="connsiteY821" fmla="*/ 6461462 h 6902881"/>
              <a:gd name="connsiteX822" fmla="*/ 5055127 w 10276717"/>
              <a:gd name="connsiteY822" fmla="*/ 6354235 h 6902881"/>
              <a:gd name="connsiteX823" fmla="*/ 5061998 w 10276717"/>
              <a:gd name="connsiteY823" fmla="*/ 6358042 h 6902881"/>
              <a:gd name="connsiteX824" fmla="*/ 5035271 w 10276717"/>
              <a:gd name="connsiteY824" fmla="*/ 6457863 h 6902881"/>
              <a:gd name="connsiteX825" fmla="*/ 5036431 w 10276717"/>
              <a:gd name="connsiteY825" fmla="*/ 6457964 h 6902881"/>
              <a:gd name="connsiteX826" fmla="*/ 5038307 w 10276717"/>
              <a:gd name="connsiteY826" fmla="*/ 6465333 h 6902881"/>
              <a:gd name="connsiteX827" fmla="*/ 5035527 w 10276717"/>
              <a:gd name="connsiteY827" fmla="*/ 6468110 h 6902881"/>
              <a:gd name="connsiteX828" fmla="*/ 5037978 w 10276717"/>
              <a:gd name="connsiteY828" fmla="*/ 6467932 h 6902881"/>
              <a:gd name="connsiteX829" fmla="*/ 5070808 w 10276717"/>
              <a:gd name="connsiteY829" fmla="*/ 6420924 h 6902881"/>
              <a:gd name="connsiteX830" fmla="*/ 5096857 w 10276717"/>
              <a:gd name="connsiteY830" fmla="*/ 6345092 h 6902881"/>
              <a:gd name="connsiteX831" fmla="*/ 5057996 w 10276717"/>
              <a:gd name="connsiteY831" fmla="*/ 6244462 h 6902881"/>
              <a:gd name="connsiteX832" fmla="*/ 1863609 w 10276717"/>
              <a:gd name="connsiteY832" fmla="*/ 5950163 h 6902881"/>
              <a:gd name="connsiteX833" fmla="*/ 1745862 w 10276717"/>
              <a:gd name="connsiteY833" fmla="*/ 6103933 h 6902881"/>
              <a:gd name="connsiteX834" fmla="*/ 1744592 w 10276717"/>
              <a:gd name="connsiteY834" fmla="*/ 6106160 h 6902881"/>
              <a:gd name="connsiteX835" fmla="*/ 1629516 w 10276717"/>
              <a:gd name="connsiteY835" fmla="*/ 6347985 h 6902881"/>
              <a:gd name="connsiteX836" fmla="*/ 1790545 w 10276717"/>
              <a:gd name="connsiteY836" fmla="*/ 6198253 h 6902881"/>
              <a:gd name="connsiteX837" fmla="*/ 1913652 w 10276717"/>
              <a:gd name="connsiteY837" fmla="*/ 6024791 h 6902881"/>
              <a:gd name="connsiteX838" fmla="*/ 1890947 w 10276717"/>
              <a:gd name="connsiteY838" fmla="*/ 5990987 h 6902881"/>
              <a:gd name="connsiteX839" fmla="*/ 1868871 w 10276717"/>
              <a:gd name="connsiteY839" fmla="*/ 6017898 h 6902881"/>
              <a:gd name="connsiteX840" fmla="*/ 1861092 w 10276717"/>
              <a:gd name="connsiteY840" fmla="*/ 6012258 h 6902881"/>
              <a:gd name="connsiteX841" fmla="*/ 1880295 w 10276717"/>
              <a:gd name="connsiteY841" fmla="*/ 5974975 h 6902881"/>
              <a:gd name="connsiteX842" fmla="*/ 1863609 w 10276717"/>
              <a:gd name="connsiteY842" fmla="*/ 5950163 h 6902881"/>
              <a:gd name="connsiteX843" fmla="*/ 2958696 w 10276717"/>
              <a:gd name="connsiteY843" fmla="*/ 6038130 h 6902881"/>
              <a:gd name="connsiteX844" fmla="*/ 2913087 w 10276717"/>
              <a:gd name="connsiteY844" fmla="*/ 6309333 h 6902881"/>
              <a:gd name="connsiteX845" fmla="*/ 2911339 w 10276717"/>
              <a:gd name="connsiteY845" fmla="*/ 6295064 h 6902881"/>
              <a:gd name="connsiteX846" fmla="*/ 2914337 w 10276717"/>
              <a:gd name="connsiteY846" fmla="*/ 6227559 h 6902881"/>
              <a:gd name="connsiteX847" fmla="*/ 2921622 w 10276717"/>
              <a:gd name="connsiteY847" fmla="*/ 6227799 h 6902881"/>
              <a:gd name="connsiteX848" fmla="*/ 2928705 w 10276717"/>
              <a:gd name="connsiteY848" fmla="*/ 6291505 h 6902881"/>
              <a:gd name="connsiteX849" fmla="*/ 2932605 w 10276717"/>
              <a:gd name="connsiteY849" fmla="*/ 6305667 h 6902881"/>
              <a:gd name="connsiteX850" fmla="*/ 2936746 w 10276717"/>
              <a:gd name="connsiteY850" fmla="*/ 6273409 h 6902881"/>
              <a:gd name="connsiteX851" fmla="*/ 2945816 w 10276717"/>
              <a:gd name="connsiteY851" fmla="*/ 6274388 h 6902881"/>
              <a:gd name="connsiteX852" fmla="*/ 2953038 w 10276717"/>
              <a:gd name="connsiteY852" fmla="*/ 6357287 h 6902881"/>
              <a:gd name="connsiteX853" fmla="*/ 2954832 w 10276717"/>
              <a:gd name="connsiteY853" fmla="*/ 6357930 h 6902881"/>
              <a:gd name="connsiteX854" fmla="*/ 2954874 w 10276717"/>
              <a:gd name="connsiteY854" fmla="*/ 6337779 h 6902881"/>
              <a:gd name="connsiteX855" fmla="*/ 2962201 w 10276717"/>
              <a:gd name="connsiteY855" fmla="*/ 6302582 h 6902881"/>
              <a:gd name="connsiteX856" fmla="*/ 2970216 w 10276717"/>
              <a:gd name="connsiteY856" fmla="*/ 6303374 h 6902881"/>
              <a:gd name="connsiteX857" fmla="*/ 2971263 w 10276717"/>
              <a:gd name="connsiteY857" fmla="*/ 6342995 h 6902881"/>
              <a:gd name="connsiteX858" fmla="*/ 2967654 w 10276717"/>
              <a:gd name="connsiteY858" fmla="*/ 6359428 h 6902881"/>
              <a:gd name="connsiteX859" fmla="*/ 2973481 w 10276717"/>
              <a:gd name="connsiteY859" fmla="*/ 6355259 h 6902881"/>
              <a:gd name="connsiteX860" fmla="*/ 2992324 w 10276717"/>
              <a:gd name="connsiteY860" fmla="*/ 6289222 h 6902881"/>
              <a:gd name="connsiteX861" fmla="*/ 2997696 w 10276717"/>
              <a:gd name="connsiteY861" fmla="*/ 6290174 h 6902881"/>
              <a:gd name="connsiteX862" fmla="*/ 2995349 w 10276717"/>
              <a:gd name="connsiteY862" fmla="*/ 6319764 h 6902881"/>
              <a:gd name="connsiteX863" fmla="*/ 3017831 w 10276717"/>
              <a:gd name="connsiteY863" fmla="*/ 6264266 h 6902881"/>
              <a:gd name="connsiteX864" fmla="*/ 3060726 w 10276717"/>
              <a:gd name="connsiteY864" fmla="*/ 6130596 h 6902881"/>
              <a:gd name="connsiteX865" fmla="*/ 2958696 w 10276717"/>
              <a:gd name="connsiteY865" fmla="*/ 6038130 h 6902881"/>
              <a:gd name="connsiteX866" fmla="*/ 5096344 w 10276717"/>
              <a:gd name="connsiteY866" fmla="*/ 6196762 h 6902881"/>
              <a:gd name="connsiteX867" fmla="*/ 5112668 w 10276717"/>
              <a:gd name="connsiteY867" fmla="*/ 6204891 h 6902881"/>
              <a:gd name="connsiteX868" fmla="*/ 5137430 w 10276717"/>
              <a:gd name="connsiteY868" fmla="*/ 6219986 h 6902881"/>
              <a:gd name="connsiteX869" fmla="*/ 5135550 w 10276717"/>
              <a:gd name="connsiteY869" fmla="*/ 6225762 h 6902881"/>
              <a:gd name="connsiteX870" fmla="*/ 5085684 w 10276717"/>
              <a:gd name="connsiteY870" fmla="*/ 6210346 h 6902881"/>
              <a:gd name="connsiteX871" fmla="*/ 5071082 w 10276717"/>
              <a:gd name="connsiteY871" fmla="*/ 6201488 h 6902881"/>
              <a:gd name="connsiteX872" fmla="*/ 5073724 w 10276717"/>
              <a:gd name="connsiteY872" fmla="*/ 6209020 h 6902881"/>
              <a:gd name="connsiteX873" fmla="*/ 5110332 w 10276717"/>
              <a:gd name="connsiteY873" fmla="*/ 6225624 h 6902881"/>
              <a:gd name="connsiteX874" fmla="*/ 5157877 w 10276717"/>
              <a:gd name="connsiteY874" fmla="*/ 6245220 h 6902881"/>
              <a:gd name="connsiteX875" fmla="*/ 5155942 w 10276717"/>
              <a:gd name="connsiteY875" fmla="*/ 6253815 h 6902881"/>
              <a:gd name="connsiteX876" fmla="*/ 5079815 w 10276717"/>
              <a:gd name="connsiteY876" fmla="*/ 6225903 h 6902881"/>
              <a:gd name="connsiteX877" fmla="*/ 5089628 w 10276717"/>
              <a:gd name="connsiteY877" fmla="*/ 6253527 h 6902881"/>
              <a:gd name="connsiteX878" fmla="*/ 5108686 w 10276717"/>
              <a:gd name="connsiteY878" fmla="*/ 6258292 h 6902881"/>
              <a:gd name="connsiteX879" fmla="*/ 5131890 w 10276717"/>
              <a:gd name="connsiteY879" fmla="*/ 6272277 h 6902881"/>
              <a:gd name="connsiteX880" fmla="*/ 5129513 w 10276717"/>
              <a:gd name="connsiteY880" fmla="*/ 6279275 h 6902881"/>
              <a:gd name="connsiteX881" fmla="*/ 5097949 w 10276717"/>
              <a:gd name="connsiteY881" fmla="*/ 6272747 h 6902881"/>
              <a:gd name="connsiteX882" fmla="*/ 5096076 w 10276717"/>
              <a:gd name="connsiteY882" fmla="*/ 6271904 h 6902881"/>
              <a:gd name="connsiteX883" fmla="*/ 5099510 w 10276717"/>
              <a:gd name="connsiteY883" fmla="*/ 6281451 h 6902881"/>
              <a:gd name="connsiteX884" fmla="*/ 5240300 w 10276717"/>
              <a:gd name="connsiteY884" fmla="*/ 6233075 h 6902881"/>
              <a:gd name="connsiteX885" fmla="*/ 5162541 w 10276717"/>
              <a:gd name="connsiteY885" fmla="*/ 6204925 h 6902881"/>
              <a:gd name="connsiteX886" fmla="*/ 5147863 w 10276717"/>
              <a:gd name="connsiteY886" fmla="*/ 6202388 h 6902881"/>
              <a:gd name="connsiteX887" fmla="*/ 5144744 w 10276717"/>
              <a:gd name="connsiteY887" fmla="*/ 6207864 h 6902881"/>
              <a:gd name="connsiteX888" fmla="*/ 5129770 w 10276717"/>
              <a:gd name="connsiteY888" fmla="*/ 6202089 h 6902881"/>
              <a:gd name="connsiteX889" fmla="*/ 5128264 w 10276717"/>
              <a:gd name="connsiteY889" fmla="*/ 6200401 h 6902881"/>
              <a:gd name="connsiteX890" fmla="*/ 5096344 w 10276717"/>
              <a:gd name="connsiteY890" fmla="*/ 6196762 h 6902881"/>
              <a:gd name="connsiteX891" fmla="*/ 3279732 w 10276717"/>
              <a:gd name="connsiteY891" fmla="*/ 6026580 h 6902881"/>
              <a:gd name="connsiteX892" fmla="*/ 3218878 w 10276717"/>
              <a:gd name="connsiteY892" fmla="*/ 6022968 h 6902881"/>
              <a:gd name="connsiteX893" fmla="*/ 3158319 w 10276717"/>
              <a:gd name="connsiteY893" fmla="*/ 6032429 h 6902881"/>
              <a:gd name="connsiteX894" fmla="*/ 3138205 w 10276717"/>
              <a:gd name="connsiteY894" fmla="*/ 6036238 h 6902881"/>
              <a:gd name="connsiteX895" fmla="*/ 3036155 w 10276717"/>
              <a:gd name="connsiteY895" fmla="*/ 6055447 h 6902881"/>
              <a:gd name="connsiteX896" fmla="*/ 3033354 w 10276717"/>
              <a:gd name="connsiteY896" fmla="*/ 6056275 h 6902881"/>
              <a:gd name="connsiteX897" fmla="*/ 3159695 w 10276717"/>
              <a:gd name="connsiteY897" fmla="*/ 6167788 h 6902881"/>
              <a:gd name="connsiteX898" fmla="*/ 3165392 w 10276717"/>
              <a:gd name="connsiteY898" fmla="*/ 6169449 h 6902881"/>
              <a:gd name="connsiteX899" fmla="*/ 3271988 w 10276717"/>
              <a:gd name="connsiteY899" fmla="*/ 6127656 h 6902881"/>
              <a:gd name="connsiteX900" fmla="*/ 3352478 w 10276717"/>
              <a:gd name="connsiteY900" fmla="*/ 6056341 h 6902881"/>
              <a:gd name="connsiteX901" fmla="*/ 3347295 w 10276717"/>
              <a:gd name="connsiteY901" fmla="*/ 6057646 h 6902881"/>
              <a:gd name="connsiteX902" fmla="*/ 3346526 w 10276717"/>
              <a:gd name="connsiteY902" fmla="*/ 6064103 h 6902881"/>
              <a:gd name="connsiteX903" fmla="*/ 3317353 w 10276717"/>
              <a:gd name="connsiteY903" fmla="*/ 6083192 h 6902881"/>
              <a:gd name="connsiteX904" fmla="*/ 3273575 w 10276717"/>
              <a:gd name="connsiteY904" fmla="*/ 6101115 h 6902881"/>
              <a:gd name="connsiteX905" fmla="*/ 3267403 w 10276717"/>
              <a:gd name="connsiteY905" fmla="*/ 6089482 h 6902881"/>
              <a:gd name="connsiteX906" fmla="*/ 3299440 w 10276717"/>
              <a:gd name="connsiteY906" fmla="*/ 6069959 h 6902881"/>
              <a:gd name="connsiteX907" fmla="*/ 3315161 w 10276717"/>
              <a:gd name="connsiteY907" fmla="*/ 6061874 h 6902881"/>
              <a:gd name="connsiteX908" fmla="*/ 3308476 w 10276717"/>
              <a:gd name="connsiteY908" fmla="*/ 6062562 h 6902881"/>
              <a:gd name="connsiteX909" fmla="*/ 3304111 w 10276717"/>
              <a:gd name="connsiteY909" fmla="*/ 6048164 h 6902881"/>
              <a:gd name="connsiteX910" fmla="*/ 3322069 w 10276717"/>
              <a:gd name="connsiteY910" fmla="*/ 6042319 h 6902881"/>
              <a:gd name="connsiteX911" fmla="*/ 3294005 w 10276717"/>
              <a:gd name="connsiteY911" fmla="*/ 6043491 h 6902881"/>
              <a:gd name="connsiteX912" fmla="*/ 3259074 w 10276717"/>
              <a:gd name="connsiteY912" fmla="*/ 6046310 h 6902881"/>
              <a:gd name="connsiteX913" fmla="*/ 3223193 w 10276717"/>
              <a:gd name="connsiteY913" fmla="*/ 6043400 h 6902881"/>
              <a:gd name="connsiteX914" fmla="*/ 3223380 w 10276717"/>
              <a:gd name="connsiteY914" fmla="*/ 6034749 h 6902881"/>
              <a:gd name="connsiteX915" fmla="*/ 3279732 w 10276717"/>
              <a:gd name="connsiteY915" fmla="*/ 6026580 h 6902881"/>
              <a:gd name="connsiteX916" fmla="*/ 2153221 w 10276717"/>
              <a:gd name="connsiteY916" fmla="*/ 5857029 h 6902881"/>
              <a:gd name="connsiteX917" fmla="*/ 2104472 w 10276717"/>
              <a:gd name="connsiteY917" fmla="*/ 5853395 h 6902881"/>
              <a:gd name="connsiteX918" fmla="*/ 1998040 w 10276717"/>
              <a:gd name="connsiteY918" fmla="*/ 5873682 h 6902881"/>
              <a:gd name="connsiteX919" fmla="*/ 1913763 w 10276717"/>
              <a:gd name="connsiteY919" fmla="*/ 5895696 h 6902881"/>
              <a:gd name="connsiteX920" fmla="*/ 1927044 w 10276717"/>
              <a:gd name="connsiteY920" fmla="*/ 5918265 h 6902881"/>
              <a:gd name="connsiteX921" fmla="*/ 1976485 w 10276717"/>
              <a:gd name="connsiteY921" fmla="*/ 5922059 h 6902881"/>
              <a:gd name="connsiteX922" fmla="*/ 2033257 w 10276717"/>
              <a:gd name="connsiteY922" fmla="*/ 5908082 h 6902881"/>
              <a:gd name="connsiteX923" fmla="*/ 2040724 w 10276717"/>
              <a:gd name="connsiteY923" fmla="*/ 5921580 h 6902881"/>
              <a:gd name="connsiteX924" fmla="*/ 1942697 w 10276717"/>
              <a:gd name="connsiteY924" fmla="*/ 5944838 h 6902881"/>
              <a:gd name="connsiteX925" fmla="*/ 1981291 w 10276717"/>
              <a:gd name="connsiteY925" fmla="*/ 6010200 h 6902881"/>
              <a:gd name="connsiteX926" fmla="*/ 2105556 w 10276717"/>
              <a:gd name="connsiteY926" fmla="*/ 5977822 h 6902881"/>
              <a:gd name="connsiteX927" fmla="*/ 2217236 w 10276717"/>
              <a:gd name="connsiteY927" fmla="*/ 5939098 h 6902881"/>
              <a:gd name="connsiteX928" fmla="*/ 2284194 w 10276717"/>
              <a:gd name="connsiteY928" fmla="*/ 5901566 h 6902881"/>
              <a:gd name="connsiteX929" fmla="*/ 2201669 w 10276717"/>
              <a:gd name="connsiteY929" fmla="*/ 5862391 h 6902881"/>
              <a:gd name="connsiteX930" fmla="*/ 2153221 w 10276717"/>
              <a:gd name="connsiteY930" fmla="*/ 5857029 h 6902881"/>
              <a:gd name="connsiteX931" fmla="*/ 2829389 w 10276717"/>
              <a:gd name="connsiteY931" fmla="*/ 5915067 h 6902881"/>
              <a:gd name="connsiteX932" fmla="*/ 2776645 w 10276717"/>
              <a:gd name="connsiteY932" fmla="*/ 6171243 h 6902881"/>
              <a:gd name="connsiteX933" fmla="*/ 2783331 w 10276717"/>
              <a:gd name="connsiteY933" fmla="*/ 6229558 h 6902881"/>
              <a:gd name="connsiteX934" fmla="*/ 2788516 w 10276717"/>
              <a:gd name="connsiteY934" fmla="*/ 6112392 h 6902881"/>
              <a:gd name="connsiteX935" fmla="*/ 2797837 w 10276717"/>
              <a:gd name="connsiteY935" fmla="*/ 6111639 h 6902881"/>
              <a:gd name="connsiteX936" fmla="*/ 2803217 w 10276717"/>
              <a:gd name="connsiteY936" fmla="*/ 6201000 h 6902881"/>
              <a:gd name="connsiteX937" fmla="*/ 2810970 w 10276717"/>
              <a:gd name="connsiteY937" fmla="*/ 6168664 h 6902881"/>
              <a:gd name="connsiteX938" fmla="*/ 2818362 w 10276717"/>
              <a:gd name="connsiteY938" fmla="*/ 6169888 h 6902881"/>
              <a:gd name="connsiteX939" fmla="*/ 2818223 w 10276717"/>
              <a:gd name="connsiteY939" fmla="*/ 6195482 h 6902881"/>
              <a:gd name="connsiteX940" fmla="*/ 2821417 w 10276717"/>
              <a:gd name="connsiteY940" fmla="*/ 6188067 h 6902881"/>
              <a:gd name="connsiteX941" fmla="*/ 2838485 w 10276717"/>
              <a:gd name="connsiteY941" fmla="*/ 6160531 h 6902881"/>
              <a:gd name="connsiteX942" fmla="*/ 2844852 w 10276717"/>
              <a:gd name="connsiteY942" fmla="*/ 6163418 h 6902881"/>
              <a:gd name="connsiteX943" fmla="*/ 2819083 w 10276717"/>
              <a:gd name="connsiteY943" fmla="*/ 6228466 h 6902881"/>
              <a:gd name="connsiteX944" fmla="*/ 2816783 w 10276717"/>
              <a:gd name="connsiteY944" fmla="*/ 6230216 h 6902881"/>
              <a:gd name="connsiteX945" fmla="*/ 2815809 w 10276717"/>
              <a:gd name="connsiteY945" fmla="*/ 6245514 h 6902881"/>
              <a:gd name="connsiteX946" fmla="*/ 2823251 w 10276717"/>
              <a:gd name="connsiteY946" fmla="*/ 6240705 h 6902881"/>
              <a:gd name="connsiteX947" fmla="*/ 2835045 w 10276717"/>
              <a:gd name="connsiteY947" fmla="*/ 6217677 h 6902881"/>
              <a:gd name="connsiteX948" fmla="*/ 2856464 w 10276717"/>
              <a:gd name="connsiteY948" fmla="*/ 6186136 h 6902881"/>
              <a:gd name="connsiteX949" fmla="*/ 2864297 w 10276717"/>
              <a:gd name="connsiteY949" fmla="*/ 6187883 h 6902881"/>
              <a:gd name="connsiteX950" fmla="*/ 2882168 w 10276717"/>
              <a:gd name="connsiteY950" fmla="*/ 6153503 h 6902881"/>
              <a:gd name="connsiteX951" fmla="*/ 2885818 w 10276717"/>
              <a:gd name="connsiteY951" fmla="*/ 6135516 h 6902881"/>
              <a:gd name="connsiteX952" fmla="*/ 2881838 w 10276717"/>
              <a:gd name="connsiteY952" fmla="*/ 6146270 h 6902881"/>
              <a:gd name="connsiteX953" fmla="*/ 2873269 w 10276717"/>
              <a:gd name="connsiteY953" fmla="*/ 6144068 h 6902881"/>
              <a:gd name="connsiteX954" fmla="*/ 2890317 w 10276717"/>
              <a:gd name="connsiteY954" fmla="*/ 6091603 h 6902881"/>
              <a:gd name="connsiteX955" fmla="*/ 2895996 w 10276717"/>
              <a:gd name="connsiteY955" fmla="*/ 6093458 h 6902881"/>
              <a:gd name="connsiteX956" fmla="*/ 2895658 w 10276717"/>
              <a:gd name="connsiteY956" fmla="*/ 6101608 h 6902881"/>
              <a:gd name="connsiteX957" fmla="*/ 2942070 w 10276717"/>
              <a:gd name="connsiteY957" fmla="*/ 6022475 h 6902881"/>
              <a:gd name="connsiteX958" fmla="*/ 2878751 w 10276717"/>
              <a:gd name="connsiteY958" fmla="*/ 5963444 h 6902881"/>
              <a:gd name="connsiteX959" fmla="*/ 2829389 w 10276717"/>
              <a:gd name="connsiteY959" fmla="*/ 5915067 h 6902881"/>
              <a:gd name="connsiteX960" fmla="*/ 479080 w 10276717"/>
              <a:gd name="connsiteY960" fmla="*/ 5684381 h 6902881"/>
              <a:gd name="connsiteX961" fmla="*/ 415379 w 10276717"/>
              <a:gd name="connsiteY961" fmla="*/ 5730177 h 6902881"/>
              <a:gd name="connsiteX962" fmla="*/ 362316 w 10276717"/>
              <a:gd name="connsiteY962" fmla="*/ 5784490 h 6902881"/>
              <a:gd name="connsiteX963" fmla="*/ 249126 w 10276717"/>
              <a:gd name="connsiteY963" fmla="*/ 6019370 h 6902881"/>
              <a:gd name="connsiteX964" fmla="*/ 268680 w 10276717"/>
              <a:gd name="connsiteY964" fmla="*/ 6050272 h 6902881"/>
              <a:gd name="connsiteX965" fmla="*/ 288302 w 10276717"/>
              <a:gd name="connsiteY965" fmla="*/ 6007182 h 6902881"/>
              <a:gd name="connsiteX966" fmla="*/ 379170 w 10276717"/>
              <a:gd name="connsiteY966" fmla="*/ 5867539 h 6902881"/>
              <a:gd name="connsiteX967" fmla="*/ 384676 w 10276717"/>
              <a:gd name="connsiteY967" fmla="*/ 5871328 h 6902881"/>
              <a:gd name="connsiteX968" fmla="*/ 320210 w 10276717"/>
              <a:gd name="connsiteY968" fmla="*/ 5994560 h 6902881"/>
              <a:gd name="connsiteX969" fmla="*/ 286186 w 10276717"/>
              <a:gd name="connsiteY969" fmla="*/ 6081191 h 6902881"/>
              <a:gd name="connsiteX970" fmla="*/ 300997 w 10276717"/>
              <a:gd name="connsiteY970" fmla="*/ 6109540 h 6902881"/>
              <a:gd name="connsiteX971" fmla="*/ 414809 w 10276717"/>
              <a:gd name="connsiteY971" fmla="*/ 5956208 h 6902881"/>
              <a:gd name="connsiteX972" fmla="*/ 454490 w 10276717"/>
              <a:gd name="connsiteY972" fmla="*/ 5862960 h 6902881"/>
              <a:gd name="connsiteX973" fmla="*/ 503931 w 10276717"/>
              <a:gd name="connsiteY973" fmla="*/ 5764033 h 6902881"/>
              <a:gd name="connsiteX974" fmla="*/ 497079 w 10276717"/>
              <a:gd name="connsiteY974" fmla="*/ 5696648 h 6902881"/>
              <a:gd name="connsiteX975" fmla="*/ 474315 w 10276717"/>
              <a:gd name="connsiteY975" fmla="*/ 5756407 h 6902881"/>
              <a:gd name="connsiteX976" fmla="*/ 387324 w 10276717"/>
              <a:gd name="connsiteY976" fmla="*/ 5863475 h 6902881"/>
              <a:gd name="connsiteX977" fmla="*/ 385038 w 10276717"/>
              <a:gd name="connsiteY977" fmla="*/ 5861816 h 6902881"/>
              <a:gd name="connsiteX978" fmla="*/ 479080 w 10276717"/>
              <a:gd name="connsiteY978" fmla="*/ 5684381 h 6902881"/>
              <a:gd name="connsiteX979" fmla="*/ 3177525 w 10276717"/>
              <a:gd name="connsiteY979" fmla="*/ 5908783 h 6902881"/>
              <a:gd name="connsiteX980" fmla="*/ 3127908 w 10276717"/>
              <a:gd name="connsiteY980" fmla="*/ 5904782 h 6902881"/>
              <a:gd name="connsiteX981" fmla="*/ 3130247 w 10276717"/>
              <a:gd name="connsiteY981" fmla="*/ 5905860 h 6902881"/>
              <a:gd name="connsiteX982" fmla="*/ 3132071 w 10276717"/>
              <a:gd name="connsiteY982" fmla="*/ 5913807 h 6902881"/>
              <a:gd name="connsiteX983" fmla="*/ 3102730 w 10276717"/>
              <a:gd name="connsiteY983" fmla="*/ 5921686 h 6902881"/>
              <a:gd name="connsiteX984" fmla="*/ 3095834 w 10276717"/>
              <a:gd name="connsiteY984" fmla="*/ 5908333 h 6902881"/>
              <a:gd name="connsiteX985" fmla="*/ 3081903 w 10276717"/>
              <a:gd name="connsiteY985" fmla="*/ 5910536 h 6902881"/>
              <a:gd name="connsiteX986" fmla="*/ 3078898 w 10276717"/>
              <a:gd name="connsiteY986" fmla="*/ 5911444 h 6902881"/>
              <a:gd name="connsiteX987" fmla="*/ 2979604 w 10276717"/>
              <a:gd name="connsiteY987" fmla="*/ 5928164 h 6902881"/>
              <a:gd name="connsiteX988" fmla="*/ 2912242 w 10276717"/>
              <a:gd name="connsiteY988" fmla="*/ 5936354 h 6902881"/>
              <a:gd name="connsiteX989" fmla="*/ 2961153 w 10276717"/>
              <a:gd name="connsiteY989" fmla="*/ 5987615 h 6902881"/>
              <a:gd name="connsiteX990" fmla="*/ 3011491 w 10276717"/>
              <a:gd name="connsiteY990" fmla="*/ 6035982 h 6902881"/>
              <a:gd name="connsiteX991" fmla="*/ 3012686 w 10276717"/>
              <a:gd name="connsiteY991" fmla="*/ 6035694 h 6902881"/>
              <a:gd name="connsiteX992" fmla="*/ 3062275 w 10276717"/>
              <a:gd name="connsiteY992" fmla="*/ 6020319 h 6902881"/>
              <a:gd name="connsiteX993" fmla="*/ 3117006 w 10276717"/>
              <a:gd name="connsiteY993" fmla="*/ 6013958 h 6902881"/>
              <a:gd name="connsiteX994" fmla="*/ 3262148 w 10276717"/>
              <a:gd name="connsiteY994" fmla="*/ 5947361 h 6902881"/>
              <a:gd name="connsiteX995" fmla="*/ 3249572 w 10276717"/>
              <a:gd name="connsiteY995" fmla="*/ 5940918 h 6902881"/>
              <a:gd name="connsiteX996" fmla="*/ 3249441 w 10276717"/>
              <a:gd name="connsiteY996" fmla="*/ 5941296 h 6902881"/>
              <a:gd name="connsiteX997" fmla="*/ 3222088 w 10276717"/>
              <a:gd name="connsiteY997" fmla="*/ 5946523 h 6902881"/>
              <a:gd name="connsiteX998" fmla="*/ 3213551 w 10276717"/>
              <a:gd name="connsiteY998" fmla="*/ 5938482 h 6902881"/>
              <a:gd name="connsiteX999" fmla="*/ 3173151 w 10276717"/>
              <a:gd name="connsiteY999" fmla="*/ 5943651 h 6902881"/>
              <a:gd name="connsiteX1000" fmla="*/ 3173281 w 10276717"/>
              <a:gd name="connsiteY1000" fmla="*/ 5929057 h 6902881"/>
              <a:gd name="connsiteX1001" fmla="*/ 3214731 w 10276717"/>
              <a:gd name="connsiteY1001" fmla="*/ 5930698 h 6902881"/>
              <a:gd name="connsiteX1002" fmla="*/ 3221191 w 10276717"/>
              <a:gd name="connsiteY1002" fmla="*/ 5925999 h 6902881"/>
              <a:gd name="connsiteX1003" fmla="*/ 3177525 w 10276717"/>
              <a:gd name="connsiteY1003" fmla="*/ 5908783 h 6902881"/>
              <a:gd name="connsiteX1004" fmla="*/ 4994962 w 10276717"/>
              <a:gd name="connsiteY1004" fmla="*/ 6064238 h 6902881"/>
              <a:gd name="connsiteX1005" fmla="*/ 4936339 w 10276717"/>
              <a:gd name="connsiteY1005" fmla="*/ 6176584 h 6902881"/>
              <a:gd name="connsiteX1006" fmla="*/ 4914511 w 10276717"/>
              <a:gd name="connsiteY1006" fmla="*/ 6279362 h 6902881"/>
              <a:gd name="connsiteX1007" fmla="*/ 4978560 w 10276717"/>
              <a:gd name="connsiteY1007" fmla="*/ 6133504 h 6902881"/>
              <a:gd name="connsiteX1008" fmla="*/ 4993733 w 10276717"/>
              <a:gd name="connsiteY1008" fmla="*/ 6142508 h 6902881"/>
              <a:gd name="connsiteX1009" fmla="*/ 4944787 w 10276717"/>
              <a:gd name="connsiteY1009" fmla="*/ 6233689 h 6902881"/>
              <a:gd name="connsiteX1010" fmla="*/ 4924684 w 10276717"/>
              <a:gd name="connsiteY1010" fmla="*/ 6307309 h 6902881"/>
              <a:gd name="connsiteX1011" fmla="*/ 4968960 w 10276717"/>
              <a:gd name="connsiteY1011" fmla="*/ 6229160 h 6902881"/>
              <a:gd name="connsiteX1012" fmla="*/ 4976129 w 10276717"/>
              <a:gd name="connsiteY1012" fmla="*/ 6232897 h 6902881"/>
              <a:gd name="connsiteX1013" fmla="*/ 4933128 w 10276717"/>
              <a:gd name="connsiteY1013" fmla="*/ 6331699 h 6902881"/>
              <a:gd name="connsiteX1014" fmla="*/ 4941218 w 10276717"/>
              <a:gd name="connsiteY1014" fmla="*/ 6330549 h 6902881"/>
              <a:gd name="connsiteX1015" fmla="*/ 4940858 w 10276717"/>
              <a:gd name="connsiteY1015" fmla="*/ 6325845 h 6902881"/>
              <a:gd name="connsiteX1016" fmla="*/ 4980628 w 10276717"/>
              <a:gd name="connsiteY1016" fmla="*/ 6253441 h 6902881"/>
              <a:gd name="connsiteX1017" fmla="*/ 4986505 w 10276717"/>
              <a:gd name="connsiteY1017" fmla="*/ 6257453 h 6902881"/>
              <a:gd name="connsiteX1018" fmla="*/ 4959506 w 10276717"/>
              <a:gd name="connsiteY1018" fmla="*/ 6317723 h 6902881"/>
              <a:gd name="connsiteX1019" fmla="*/ 4990775 w 10276717"/>
              <a:gd name="connsiteY1019" fmla="*/ 6271845 h 6902881"/>
              <a:gd name="connsiteX1020" fmla="*/ 5051197 w 10276717"/>
              <a:gd name="connsiteY1020" fmla="*/ 6225665 h 6902881"/>
              <a:gd name="connsiteX1021" fmla="*/ 4994962 w 10276717"/>
              <a:gd name="connsiteY1021" fmla="*/ 6064238 h 6902881"/>
              <a:gd name="connsiteX1022" fmla="*/ 1742750 w 10276717"/>
              <a:gd name="connsiteY1022" fmla="*/ 5774962 h 6902881"/>
              <a:gd name="connsiteX1023" fmla="*/ 1706639 w 10276717"/>
              <a:gd name="connsiteY1023" fmla="*/ 5869688 h 6902881"/>
              <a:gd name="connsiteX1024" fmla="*/ 1653958 w 10276717"/>
              <a:gd name="connsiteY1024" fmla="*/ 5954703 h 6902881"/>
              <a:gd name="connsiteX1025" fmla="*/ 1576762 w 10276717"/>
              <a:gd name="connsiteY1025" fmla="*/ 6045873 h 6902881"/>
              <a:gd name="connsiteX1026" fmla="*/ 1487134 w 10276717"/>
              <a:gd name="connsiteY1026" fmla="*/ 6146482 h 6902881"/>
              <a:gd name="connsiteX1027" fmla="*/ 1511728 w 10276717"/>
              <a:gd name="connsiteY1027" fmla="*/ 6195151 h 6902881"/>
              <a:gd name="connsiteX1028" fmla="*/ 1546982 w 10276717"/>
              <a:gd name="connsiteY1028" fmla="*/ 6186518 h 6902881"/>
              <a:gd name="connsiteX1029" fmla="*/ 1595577 w 10276717"/>
              <a:gd name="connsiteY1029" fmla="*/ 6169207 h 6902881"/>
              <a:gd name="connsiteX1030" fmla="*/ 1702250 w 10276717"/>
              <a:gd name="connsiteY1030" fmla="*/ 6106876 h 6902881"/>
              <a:gd name="connsiteX1031" fmla="*/ 1845698 w 10276717"/>
              <a:gd name="connsiteY1031" fmla="*/ 5923785 h 6902881"/>
              <a:gd name="connsiteX1032" fmla="*/ 1799792 w 10276717"/>
              <a:gd name="connsiteY1032" fmla="*/ 5857401 h 6902881"/>
              <a:gd name="connsiteX1033" fmla="*/ 1778268 w 10276717"/>
              <a:gd name="connsiteY1033" fmla="*/ 5908700 h 6902881"/>
              <a:gd name="connsiteX1034" fmla="*/ 1768484 w 10276717"/>
              <a:gd name="connsiteY1034" fmla="*/ 5905905 h 6902881"/>
              <a:gd name="connsiteX1035" fmla="*/ 1787273 w 10276717"/>
              <a:gd name="connsiteY1035" fmla="*/ 5839377 h 6902881"/>
              <a:gd name="connsiteX1036" fmla="*/ 1771566 w 10276717"/>
              <a:gd name="connsiteY1036" fmla="*/ 5816694 h 6902881"/>
              <a:gd name="connsiteX1037" fmla="*/ 1739355 w 10276717"/>
              <a:gd name="connsiteY1037" fmla="*/ 5910297 h 6902881"/>
              <a:gd name="connsiteX1038" fmla="*/ 1665694 w 10276717"/>
              <a:gd name="connsiteY1038" fmla="*/ 6012093 h 6902881"/>
              <a:gd name="connsiteX1039" fmla="*/ 1659129 w 10276717"/>
              <a:gd name="connsiteY1039" fmla="*/ 6005975 h 6902881"/>
              <a:gd name="connsiteX1040" fmla="*/ 1734329 w 10276717"/>
              <a:gd name="connsiteY1040" fmla="*/ 5891264 h 6902881"/>
              <a:gd name="connsiteX1041" fmla="*/ 1759256 w 10276717"/>
              <a:gd name="connsiteY1041" fmla="*/ 5811636 h 6902881"/>
              <a:gd name="connsiteX1042" fmla="*/ 1759138 w 10276717"/>
              <a:gd name="connsiteY1042" fmla="*/ 5809679 h 6902881"/>
              <a:gd name="connsiteX1043" fmla="*/ 1760819 w 10276717"/>
              <a:gd name="connsiteY1043" fmla="*/ 5806124 h 6902881"/>
              <a:gd name="connsiteX1044" fmla="*/ 1761828 w 10276717"/>
              <a:gd name="connsiteY1044" fmla="*/ 5805724 h 6902881"/>
              <a:gd name="connsiteX1045" fmla="*/ 1762677 w 10276717"/>
              <a:gd name="connsiteY1045" fmla="*/ 5803851 h 6902881"/>
              <a:gd name="connsiteX1046" fmla="*/ 1755347 w 10276717"/>
              <a:gd name="connsiteY1046" fmla="*/ 5793188 h 6902881"/>
              <a:gd name="connsiteX1047" fmla="*/ 1740542 w 10276717"/>
              <a:gd name="connsiteY1047" fmla="*/ 5832507 h 6902881"/>
              <a:gd name="connsiteX1048" fmla="*/ 1732753 w 10276717"/>
              <a:gd name="connsiteY1048" fmla="*/ 5830275 h 6902881"/>
              <a:gd name="connsiteX1049" fmla="*/ 1746635 w 10276717"/>
              <a:gd name="connsiteY1049" fmla="*/ 5780557 h 6902881"/>
              <a:gd name="connsiteX1050" fmla="*/ 1742750 w 10276717"/>
              <a:gd name="connsiteY1050" fmla="*/ 5774962 h 6902881"/>
              <a:gd name="connsiteX1051" fmla="*/ 5057520 w 10276717"/>
              <a:gd name="connsiteY1051" fmla="*/ 6036742 h 6902881"/>
              <a:gd name="connsiteX1052" fmla="*/ 5049078 w 10276717"/>
              <a:gd name="connsiteY1052" fmla="*/ 6042923 h 6902881"/>
              <a:gd name="connsiteX1053" fmla="*/ 5047654 w 10276717"/>
              <a:gd name="connsiteY1053" fmla="*/ 6042509 h 6902881"/>
              <a:gd name="connsiteX1054" fmla="*/ 5082097 w 10276717"/>
              <a:gd name="connsiteY1054" fmla="*/ 6081223 h 6902881"/>
              <a:gd name="connsiteX1055" fmla="*/ 5069346 w 10276717"/>
              <a:gd name="connsiteY1055" fmla="*/ 6095308 h 6902881"/>
              <a:gd name="connsiteX1056" fmla="*/ 5069126 w 10276717"/>
              <a:gd name="connsiteY1056" fmla="*/ 6095581 h 6902881"/>
              <a:gd name="connsiteX1057" fmla="*/ 5037162 w 10276717"/>
              <a:gd name="connsiteY1057" fmla="*/ 6057471 h 6902881"/>
              <a:gd name="connsiteX1058" fmla="*/ 5047766 w 10276717"/>
              <a:gd name="connsiteY1058" fmla="*/ 6090422 h 6902881"/>
              <a:gd name="connsiteX1059" fmla="*/ 5066796 w 10276717"/>
              <a:gd name="connsiteY1059" fmla="*/ 6104239 h 6902881"/>
              <a:gd name="connsiteX1060" fmla="*/ 5083936 w 10276717"/>
              <a:gd name="connsiteY1060" fmla="*/ 6122859 h 6902881"/>
              <a:gd name="connsiteX1061" fmla="*/ 5080774 w 10276717"/>
              <a:gd name="connsiteY1061" fmla="*/ 6127745 h 6902881"/>
              <a:gd name="connsiteX1062" fmla="*/ 5052116 w 10276717"/>
              <a:gd name="connsiteY1062" fmla="*/ 6115919 h 6902881"/>
              <a:gd name="connsiteX1063" fmla="*/ 5045013 w 10276717"/>
              <a:gd name="connsiteY1063" fmla="*/ 6108196 h 6902881"/>
              <a:gd name="connsiteX1064" fmla="*/ 5039257 w 10276717"/>
              <a:gd name="connsiteY1064" fmla="*/ 6108281 h 6902881"/>
              <a:gd name="connsiteX1065" fmla="*/ 5048367 w 10276717"/>
              <a:gd name="connsiteY1065" fmla="*/ 6136137 h 6902881"/>
              <a:gd name="connsiteX1066" fmla="*/ 5169949 w 10276717"/>
              <a:gd name="connsiteY1066" fmla="*/ 6131667 h 6902881"/>
              <a:gd name="connsiteX1067" fmla="*/ 5202400 w 10276717"/>
              <a:gd name="connsiteY1067" fmla="*/ 6088908 h 6902881"/>
              <a:gd name="connsiteX1068" fmla="*/ 5132526 w 10276717"/>
              <a:gd name="connsiteY1068" fmla="*/ 6058617 h 6902881"/>
              <a:gd name="connsiteX1069" fmla="*/ 5126241 w 10276717"/>
              <a:gd name="connsiteY1069" fmla="*/ 6057003 h 6902881"/>
              <a:gd name="connsiteX1070" fmla="*/ 5146368 w 10276717"/>
              <a:gd name="connsiteY1070" fmla="*/ 6079288 h 6902881"/>
              <a:gd name="connsiteX1071" fmla="*/ 5136396 w 10276717"/>
              <a:gd name="connsiteY1071" fmla="*/ 6094978 h 6902881"/>
              <a:gd name="connsiteX1072" fmla="*/ 5111086 w 10276717"/>
              <a:gd name="connsiteY1072" fmla="*/ 6053256 h 6902881"/>
              <a:gd name="connsiteX1073" fmla="*/ 5073001 w 10276717"/>
              <a:gd name="connsiteY1073" fmla="*/ 6041197 h 6902881"/>
              <a:gd name="connsiteX1074" fmla="*/ 5093934 w 10276717"/>
              <a:gd name="connsiteY1074" fmla="*/ 6063163 h 6902881"/>
              <a:gd name="connsiteX1075" fmla="*/ 5118759 w 10276717"/>
              <a:gd name="connsiteY1075" fmla="*/ 6088485 h 6902881"/>
              <a:gd name="connsiteX1076" fmla="*/ 5114861 w 10276717"/>
              <a:gd name="connsiteY1076" fmla="*/ 6095060 h 6902881"/>
              <a:gd name="connsiteX1077" fmla="*/ 5081971 w 10276717"/>
              <a:gd name="connsiteY1077" fmla="*/ 6074980 h 6902881"/>
              <a:gd name="connsiteX1078" fmla="*/ 5057520 w 10276717"/>
              <a:gd name="connsiteY1078" fmla="*/ 6036742 h 6902881"/>
              <a:gd name="connsiteX1079" fmla="*/ 338771 w 10276717"/>
              <a:gd name="connsiteY1079" fmla="*/ 5604007 h 6902881"/>
              <a:gd name="connsiteX1080" fmla="*/ 324443 w 10276717"/>
              <a:gd name="connsiteY1080" fmla="*/ 5611604 h 6902881"/>
              <a:gd name="connsiteX1081" fmla="*/ 267563 w 10276717"/>
              <a:gd name="connsiteY1081" fmla="*/ 5662860 h 6902881"/>
              <a:gd name="connsiteX1082" fmla="*/ 212964 w 10276717"/>
              <a:gd name="connsiteY1082" fmla="*/ 5747514 h 6902881"/>
              <a:gd name="connsiteX1083" fmla="*/ 153897 w 10276717"/>
              <a:gd name="connsiteY1083" fmla="*/ 5892149 h 6902881"/>
              <a:gd name="connsiteX1084" fmla="*/ 150778 w 10276717"/>
              <a:gd name="connsiteY1084" fmla="*/ 5897622 h 6902881"/>
              <a:gd name="connsiteX1085" fmla="*/ 184429 w 10276717"/>
              <a:gd name="connsiteY1085" fmla="*/ 5936464 h 6902881"/>
              <a:gd name="connsiteX1086" fmla="*/ 288741 w 10276717"/>
              <a:gd name="connsiteY1086" fmla="*/ 5708312 h 6902881"/>
              <a:gd name="connsiteX1087" fmla="*/ 294738 w 10276717"/>
              <a:gd name="connsiteY1087" fmla="*/ 5710974 h 6902881"/>
              <a:gd name="connsiteX1088" fmla="*/ 202271 w 10276717"/>
              <a:gd name="connsiteY1088" fmla="*/ 5958161 h 6902881"/>
              <a:gd name="connsiteX1089" fmla="*/ 232989 w 10276717"/>
              <a:gd name="connsiteY1089" fmla="*/ 5997138 h 6902881"/>
              <a:gd name="connsiteX1090" fmla="*/ 281773 w 10276717"/>
              <a:gd name="connsiteY1090" fmla="*/ 5869528 h 6902881"/>
              <a:gd name="connsiteX1091" fmla="*/ 335327 w 10276717"/>
              <a:gd name="connsiteY1091" fmla="*/ 5747396 h 6902881"/>
              <a:gd name="connsiteX1092" fmla="*/ 343706 w 10276717"/>
              <a:gd name="connsiteY1092" fmla="*/ 5617360 h 6902881"/>
              <a:gd name="connsiteX1093" fmla="*/ 338771 w 10276717"/>
              <a:gd name="connsiteY1093" fmla="*/ 5604007 h 6902881"/>
              <a:gd name="connsiteX1094" fmla="*/ 3867734 w 10276717"/>
              <a:gd name="connsiteY1094" fmla="*/ 5910688 h 6902881"/>
              <a:gd name="connsiteX1095" fmla="*/ 3883403 w 10276717"/>
              <a:gd name="connsiteY1095" fmla="*/ 5966568 h 6902881"/>
              <a:gd name="connsiteX1096" fmla="*/ 3926773 w 10276717"/>
              <a:gd name="connsiteY1096" fmla="*/ 5984928 h 6902881"/>
              <a:gd name="connsiteX1097" fmla="*/ 3967742 w 10276717"/>
              <a:gd name="connsiteY1097" fmla="*/ 6012717 h 6902881"/>
              <a:gd name="connsiteX1098" fmla="*/ 3964834 w 10276717"/>
              <a:gd name="connsiteY1098" fmla="*/ 6018015 h 6902881"/>
              <a:gd name="connsiteX1099" fmla="*/ 3922195 w 10276717"/>
              <a:gd name="connsiteY1099" fmla="*/ 6004588 h 6902881"/>
              <a:gd name="connsiteX1100" fmla="*/ 3888379 w 10276717"/>
              <a:gd name="connsiteY1100" fmla="*/ 5987251 h 6902881"/>
              <a:gd name="connsiteX1101" fmla="*/ 3899842 w 10276717"/>
              <a:gd name="connsiteY1101" fmla="*/ 6044422 h 6902881"/>
              <a:gd name="connsiteX1102" fmla="*/ 3878814 w 10276717"/>
              <a:gd name="connsiteY1102" fmla="*/ 6053020 h 6902881"/>
              <a:gd name="connsiteX1103" fmla="*/ 3868382 w 10276717"/>
              <a:gd name="connsiteY1103" fmla="*/ 6085904 h 6902881"/>
              <a:gd name="connsiteX1104" fmla="*/ 3719245 w 10276717"/>
              <a:gd name="connsiteY1104" fmla="*/ 6330620 h 6902881"/>
              <a:gd name="connsiteX1105" fmla="*/ 3905214 w 10276717"/>
              <a:gd name="connsiteY1105" fmla="*/ 6216930 h 6902881"/>
              <a:gd name="connsiteX1106" fmla="*/ 3912492 w 10276717"/>
              <a:gd name="connsiteY1106" fmla="*/ 6218339 h 6902881"/>
              <a:gd name="connsiteX1107" fmla="*/ 3916576 w 10276717"/>
              <a:gd name="connsiteY1107" fmla="*/ 6228235 h 6902881"/>
              <a:gd name="connsiteX1108" fmla="*/ 3854194 w 10276717"/>
              <a:gd name="connsiteY1108" fmla="*/ 6337919 h 6902881"/>
              <a:gd name="connsiteX1109" fmla="*/ 3808991 w 10276717"/>
              <a:gd name="connsiteY1109" fmla="*/ 6442860 h 6902881"/>
              <a:gd name="connsiteX1110" fmla="*/ 3842871 w 10276717"/>
              <a:gd name="connsiteY1110" fmla="*/ 6441996 h 6902881"/>
              <a:gd name="connsiteX1111" fmla="*/ 3872117 w 10276717"/>
              <a:gd name="connsiteY1111" fmla="*/ 6419893 h 6902881"/>
              <a:gd name="connsiteX1112" fmla="*/ 3938347 w 10276717"/>
              <a:gd name="connsiteY1112" fmla="*/ 6314045 h 6902881"/>
              <a:gd name="connsiteX1113" fmla="*/ 3938598 w 10276717"/>
              <a:gd name="connsiteY1113" fmla="*/ 6312316 h 6902881"/>
              <a:gd name="connsiteX1114" fmla="*/ 3940324 w 10276717"/>
              <a:gd name="connsiteY1114" fmla="*/ 6309349 h 6902881"/>
              <a:gd name="connsiteX1115" fmla="*/ 3942555 w 10276717"/>
              <a:gd name="connsiteY1115" fmla="*/ 6303994 h 6902881"/>
              <a:gd name="connsiteX1116" fmla="*/ 3955233 w 10276717"/>
              <a:gd name="connsiteY1116" fmla="*/ 6308206 h 6902881"/>
              <a:gd name="connsiteX1117" fmla="*/ 3953619 w 10276717"/>
              <a:gd name="connsiteY1117" fmla="*/ 6315367 h 6902881"/>
              <a:gd name="connsiteX1118" fmla="*/ 3870566 w 10276717"/>
              <a:gd name="connsiteY1118" fmla="*/ 6549838 h 6902881"/>
              <a:gd name="connsiteX1119" fmla="*/ 3863136 w 10276717"/>
              <a:gd name="connsiteY1119" fmla="*/ 6596027 h 6902881"/>
              <a:gd name="connsiteX1120" fmla="*/ 3896658 w 10276717"/>
              <a:gd name="connsiteY1120" fmla="*/ 6570791 h 6902881"/>
              <a:gd name="connsiteX1121" fmla="*/ 3994875 w 10276717"/>
              <a:gd name="connsiteY1121" fmla="*/ 6457975 h 6902881"/>
              <a:gd name="connsiteX1122" fmla="*/ 3992296 w 10276717"/>
              <a:gd name="connsiteY1122" fmla="*/ 6431171 h 6902881"/>
              <a:gd name="connsiteX1123" fmla="*/ 3969838 w 10276717"/>
              <a:gd name="connsiteY1123" fmla="*/ 6353088 h 6902881"/>
              <a:gd name="connsiteX1124" fmla="*/ 3953949 w 10276717"/>
              <a:gd name="connsiteY1124" fmla="*/ 6259218 h 6902881"/>
              <a:gd name="connsiteX1125" fmla="*/ 3960826 w 10276717"/>
              <a:gd name="connsiteY1125" fmla="*/ 6256404 h 6902881"/>
              <a:gd name="connsiteX1126" fmla="*/ 4005545 w 10276717"/>
              <a:gd name="connsiteY1126" fmla="*/ 6352479 h 6902881"/>
              <a:gd name="connsiteX1127" fmla="*/ 4010315 w 10276717"/>
              <a:gd name="connsiteY1127" fmla="*/ 6395149 h 6902881"/>
              <a:gd name="connsiteX1128" fmla="*/ 4018012 w 10276717"/>
              <a:gd name="connsiteY1128" fmla="*/ 6395133 h 6902881"/>
              <a:gd name="connsiteX1129" fmla="*/ 4187048 w 10276717"/>
              <a:gd name="connsiteY1129" fmla="*/ 6442965 h 6902881"/>
              <a:gd name="connsiteX1130" fmla="*/ 4130372 w 10276717"/>
              <a:gd name="connsiteY1130" fmla="*/ 6364063 h 6902881"/>
              <a:gd name="connsiteX1131" fmla="*/ 4096712 w 10276717"/>
              <a:gd name="connsiteY1131" fmla="*/ 6344986 h 6902881"/>
              <a:gd name="connsiteX1132" fmla="*/ 4025812 w 10276717"/>
              <a:gd name="connsiteY1132" fmla="*/ 6325121 h 6902881"/>
              <a:gd name="connsiteX1133" fmla="*/ 4033308 w 10276717"/>
              <a:gd name="connsiteY1133" fmla="*/ 6306590 h 6902881"/>
              <a:gd name="connsiteX1134" fmla="*/ 4084971 w 10276717"/>
              <a:gd name="connsiteY1134" fmla="*/ 6319336 h 6902881"/>
              <a:gd name="connsiteX1135" fmla="*/ 4175926 w 10276717"/>
              <a:gd name="connsiteY1135" fmla="*/ 6302186 h 6902881"/>
              <a:gd name="connsiteX1136" fmla="*/ 4059313 w 10276717"/>
              <a:gd name="connsiteY1136" fmla="*/ 6231241 h 6902881"/>
              <a:gd name="connsiteX1137" fmla="*/ 3966609 w 10276717"/>
              <a:gd name="connsiteY1137" fmla="*/ 6209002 h 6902881"/>
              <a:gd name="connsiteX1138" fmla="*/ 3971909 w 10276717"/>
              <a:gd name="connsiteY1138" fmla="*/ 6189988 h 6902881"/>
              <a:gd name="connsiteX1139" fmla="*/ 4054204 w 10276717"/>
              <a:gd name="connsiteY1139" fmla="*/ 6204413 h 6902881"/>
              <a:gd name="connsiteX1140" fmla="*/ 4117099 w 10276717"/>
              <a:gd name="connsiteY1140" fmla="*/ 6203723 h 6902881"/>
              <a:gd name="connsiteX1141" fmla="*/ 4105378 w 10276717"/>
              <a:gd name="connsiteY1141" fmla="*/ 6164737 h 6902881"/>
              <a:gd name="connsiteX1142" fmla="*/ 3915767 w 10276717"/>
              <a:gd name="connsiteY1142" fmla="*/ 6060307 h 6902881"/>
              <a:gd name="connsiteX1143" fmla="*/ 3913541 w 10276717"/>
              <a:gd name="connsiteY1143" fmla="*/ 6059045 h 6902881"/>
              <a:gd name="connsiteX1144" fmla="*/ 3923351 w 10276717"/>
              <a:gd name="connsiteY1144" fmla="*/ 6041881 h 6902881"/>
              <a:gd name="connsiteX1145" fmla="*/ 4047846 w 10276717"/>
              <a:gd name="connsiteY1145" fmla="*/ 6063756 h 6902881"/>
              <a:gd name="connsiteX1146" fmla="*/ 4065910 w 10276717"/>
              <a:gd name="connsiteY1146" fmla="*/ 6039225 h 6902881"/>
              <a:gd name="connsiteX1147" fmla="*/ 4052143 w 10276717"/>
              <a:gd name="connsiteY1147" fmla="*/ 6005709 h 6902881"/>
              <a:gd name="connsiteX1148" fmla="*/ 4029179 w 10276717"/>
              <a:gd name="connsiteY1148" fmla="*/ 5993401 h 6902881"/>
              <a:gd name="connsiteX1149" fmla="*/ 3867734 w 10276717"/>
              <a:gd name="connsiteY1149" fmla="*/ 5910688 h 6902881"/>
              <a:gd name="connsiteX1150" fmla="*/ 3824327 w 10276717"/>
              <a:gd name="connsiteY1150" fmla="*/ 5896026 h 6902881"/>
              <a:gd name="connsiteX1151" fmla="*/ 3692641 w 10276717"/>
              <a:gd name="connsiteY1151" fmla="*/ 6122003 h 6902881"/>
              <a:gd name="connsiteX1152" fmla="*/ 3702960 w 10276717"/>
              <a:gd name="connsiteY1152" fmla="*/ 6221526 h 6902881"/>
              <a:gd name="connsiteX1153" fmla="*/ 3758163 w 10276717"/>
              <a:gd name="connsiteY1153" fmla="*/ 6179278 h 6902881"/>
              <a:gd name="connsiteX1154" fmla="*/ 3842100 w 10276717"/>
              <a:gd name="connsiteY1154" fmla="*/ 6090054 h 6902881"/>
              <a:gd name="connsiteX1155" fmla="*/ 3868000 w 10276717"/>
              <a:gd name="connsiteY1155" fmla="*/ 6020246 h 6902881"/>
              <a:gd name="connsiteX1156" fmla="*/ 3853745 w 10276717"/>
              <a:gd name="connsiteY1156" fmla="*/ 5974711 h 6902881"/>
              <a:gd name="connsiteX1157" fmla="*/ 3846935 w 10276717"/>
              <a:gd name="connsiteY1157" fmla="*/ 5988824 h 6902881"/>
              <a:gd name="connsiteX1158" fmla="*/ 3813557 w 10276717"/>
              <a:gd name="connsiteY1158" fmla="*/ 6034325 h 6902881"/>
              <a:gd name="connsiteX1159" fmla="*/ 3801803 w 10276717"/>
              <a:gd name="connsiteY1159" fmla="*/ 6026298 h 6902881"/>
              <a:gd name="connsiteX1160" fmla="*/ 3832773 w 10276717"/>
              <a:gd name="connsiteY1160" fmla="*/ 5970657 h 6902881"/>
              <a:gd name="connsiteX1161" fmla="*/ 3843863 w 10276717"/>
              <a:gd name="connsiteY1161" fmla="*/ 5946788 h 6902881"/>
              <a:gd name="connsiteX1162" fmla="*/ 3824327 w 10276717"/>
              <a:gd name="connsiteY1162" fmla="*/ 5896026 h 6902881"/>
              <a:gd name="connsiteX1163" fmla="*/ 2705170 w 10276717"/>
              <a:gd name="connsiteY1163" fmla="*/ 5781927 h 6902881"/>
              <a:gd name="connsiteX1164" fmla="*/ 2639006 w 10276717"/>
              <a:gd name="connsiteY1164" fmla="*/ 5934028 h 6902881"/>
              <a:gd name="connsiteX1165" fmla="*/ 2614344 w 10276717"/>
              <a:gd name="connsiteY1165" fmla="*/ 6121073 h 6902881"/>
              <a:gd name="connsiteX1166" fmla="*/ 2620012 w 10276717"/>
              <a:gd name="connsiteY1166" fmla="*/ 6062950 h 6902881"/>
              <a:gd name="connsiteX1167" fmla="*/ 2628223 w 10276717"/>
              <a:gd name="connsiteY1167" fmla="*/ 6064830 h 6902881"/>
              <a:gd name="connsiteX1168" fmla="*/ 2625120 w 10276717"/>
              <a:gd name="connsiteY1168" fmla="*/ 6094160 h 6902881"/>
              <a:gd name="connsiteX1169" fmla="*/ 2625471 w 10276717"/>
              <a:gd name="connsiteY1169" fmla="*/ 6107724 h 6902881"/>
              <a:gd name="connsiteX1170" fmla="*/ 2640347 w 10276717"/>
              <a:gd name="connsiteY1170" fmla="*/ 6083988 h 6902881"/>
              <a:gd name="connsiteX1171" fmla="*/ 2649719 w 10276717"/>
              <a:gd name="connsiteY1171" fmla="*/ 6087040 h 6902881"/>
              <a:gd name="connsiteX1172" fmla="*/ 2643096 w 10276717"/>
              <a:gd name="connsiteY1172" fmla="*/ 6131838 h 6902881"/>
              <a:gd name="connsiteX1173" fmla="*/ 2647717 w 10276717"/>
              <a:gd name="connsiteY1173" fmla="*/ 6131361 h 6902881"/>
              <a:gd name="connsiteX1174" fmla="*/ 2648321 w 10276717"/>
              <a:gd name="connsiteY1174" fmla="*/ 6130050 h 6902881"/>
              <a:gd name="connsiteX1175" fmla="*/ 2648329 w 10276717"/>
              <a:gd name="connsiteY1175" fmla="*/ 6129955 h 6902881"/>
              <a:gd name="connsiteX1176" fmla="*/ 2684245 w 10276717"/>
              <a:gd name="connsiteY1176" fmla="*/ 6049427 h 6902881"/>
              <a:gd name="connsiteX1177" fmla="*/ 2695015 w 10276717"/>
              <a:gd name="connsiteY1177" fmla="*/ 6053182 h 6902881"/>
              <a:gd name="connsiteX1178" fmla="*/ 2678219 w 10276717"/>
              <a:gd name="connsiteY1178" fmla="*/ 6113750 h 6902881"/>
              <a:gd name="connsiteX1179" fmla="*/ 2730468 w 10276717"/>
              <a:gd name="connsiteY1179" fmla="*/ 5983326 h 6902881"/>
              <a:gd name="connsiteX1180" fmla="*/ 2792390 w 10276717"/>
              <a:gd name="connsiteY1180" fmla="*/ 5876618 h 6902881"/>
              <a:gd name="connsiteX1181" fmla="*/ 2705170 w 10276717"/>
              <a:gd name="connsiteY1181" fmla="*/ 5781927 h 6902881"/>
              <a:gd name="connsiteX1182" fmla="*/ 3060580 w 10276717"/>
              <a:gd name="connsiteY1182" fmla="*/ 5790198 h 6902881"/>
              <a:gd name="connsiteX1183" fmla="*/ 2911753 w 10276717"/>
              <a:gd name="connsiteY1183" fmla="*/ 5795427 h 6902881"/>
              <a:gd name="connsiteX1184" fmla="*/ 2797424 w 10276717"/>
              <a:gd name="connsiteY1184" fmla="*/ 5808120 h 6902881"/>
              <a:gd name="connsiteX1185" fmla="*/ 2890963 w 10276717"/>
              <a:gd name="connsiteY1185" fmla="*/ 5913872 h 6902881"/>
              <a:gd name="connsiteX1186" fmla="*/ 2987255 w 10276717"/>
              <a:gd name="connsiteY1186" fmla="*/ 5902441 h 6902881"/>
              <a:gd name="connsiteX1187" fmla="*/ 3137469 w 10276717"/>
              <a:gd name="connsiteY1187" fmla="*/ 5856537 h 6902881"/>
              <a:gd name="connsiteX1188" fmla="*/ 3149101 w 10276717"/>
              <a:gd name="connsiteY1188" fmla="*/ 5826583 h 6902881"/>
              <a:gd name="connsiteX1189" fmla="*/ 3148498 w 10276717"/>
              <a:gd name="connsiteY1189" fmla="*/ 5827893 h 6902881"/>
              <a:gd name="connsiteX1190" fmla="*/ 3103116 w 10276717"/>
              <a:gd name="connsiteY1190" fmla="*/ 5853954 h 6902881"/>
              <a:gd name="connsiteX1191" fmla="*/ 3097944 w 10276717"/>
              <a:gd name="connsiteY1191" fmla="*/ 5845325 h 6902881"/>
              <a:gd name="connsiteX1192" fmla="*/ 3142364 w 10276717"/>
              <a:gd name="connsiteY1192" fmla="*/ 5818015 h 6902881"/>
              <a:gd name="connsiteX1193" fmla="*/ 3146962 w 10276717"/>
              <a:gd name="connsiteY1193" fmla="*/ 5818900 h 6902881"/>
              <a:gd name="connsiteX1194" fmla="*/ 3129607 w 10276717"/>
              <a:gd name="connsiteY1194" fmla="*/ 5803767 h 6902881"/>
              <a:gd name="connsiteX1195" fmla="*/ 3104428 w 10276717"/>
              <a:gd name="connsiteY1195" fmla="*/ 5810837 h 6902881"/>
              <a:gd name="connsiteX1196" fmla="*/ 3100517 w 10276717"/>
              <a:gd name="connsiteY1196" fmla="*/ 5800080 h 6902881"/>
              <a:gd name="connsiteX1197" fmla="*/ 3107838 w 10276717"/>
              <a:gd name="connsiteY1197" fmla="*/ 5796626 h 6902881"/>
              <a:gd name="connsiteX1198" fmla="*/ 3060580 w 10276717"/>
              <a:gd name="connsiteY1198" fmla="*/ 5790198 h 6902881"/>
              <a:gd name="connsiteX1199" fmla="*/ 2116017 w 10276717"/>
              <a:gd name="connsiteY1199" fmla="*/ 5693973 h 6902881"/>
              <a:gd name="connsiteX1200" fmla="*/ 2090319 w 10276717"/>
              <a:gd name="connsiteY1200" fmla="*/ 5693075 h 6902881"/>
              <a:gd name="connsiteX1201" fmla="*/ 1948292 w 10276717"/>
              <a:gd name="connsiteY1201" fmla="*/ 5718171 h 6902881"/>
              <a:gd name="connsiteX1202" fmla="*/ 1821545 w 10276717"/>
              <a:gd name="connsiteY1202" fmla="*/ 5753254 h 6902881"/>
              <a:gd name="connsiteX1203" fmla="*/ 1852137 w 10276717"/>
              <a:gd name="connsiteY1203" fmla="*/ 5800202 h 6902881"/>
              <a:gd name="connsiteX1204" fmla="*/ 1919103 w 10276717"/>
              <a:gd name="connsiteY1204" fmla="*/ 5782241 h 6902881"/>
              <a:gd name="connsiteX1205" fmla="*/ 1990118 w 10276717"/>
              <a:gd name="connsiteY1205" fmla="*/ 5748371 h 6902881"/>
              <a:gd name="connsiteX1206" fmla="*/ 2000399 w 10276717"/>
              <a:gd name="connsiteY1206" fmla="*/ 5763087 h 6902881"/>
              <a:gd name="connsiteX1207" fmla="*/ 1867655 w 10276717"/>
              <a:gd name="connsiteY1207" fmla="*/ 5820629 h 6902881"/>
              <a:gd name="connsiteX1208" fmla="*/ 1865591 w 10276717"/>
              <a:gd name="connsiteY1208" fmla="*/ 5820839 h 6902881"/>
              <a:gd name="connsiteX1209" fmla="*/ 1902518 w 10276717"/>
              <a:gd name="connsiteY1209" fmla="*/ 5877586 h 6902881"/>
              <a:gd name="connsiteX1210" fmla="*/ 1913415 w 10276717"/>
              <a:gd name="connsiteY1210" fmla="*/ 5873369 h 6902881"/>
              <a:gd name="connsiteX1211" fmla="*/ 1954315 w 10276717"/>
              <a:gd name="connsiteY1211" fmla="*/ 5862596 h 6902881"/>
              <a:gd name="connsiteX1212" fmla="*/ 2061442 w 10276717"/>
              <a:gd name="connsiteY1212" fmla="*/ 5808290 h 6902881"/>
              <a:gd name="connsiteX1213" fmla="*/ 2132233 w 10276717"/>
              <a:gd name="connsiteY1213" fmla="*/ 5747431 h 6902881"/>
              <a:gd name="connsiteX1214" fmla="*/ 2146134 w 10276717"/>
              <a:gd name="connsiteY1214" fmla="*/ 5723709 h 6902881"/>
              <a:gd name="connsiteX1215" fmla="*/ 2139828 w 10276717"/>
              <a:gd name="connsiteY1215" fmla="*/ 5700476 h 6902881"/>
              <a:gd name="connsiteX1216" fmla="*/ 2116017 w 10276717"/>
              <a:gd name="connsiteY1216" fmla="*/ 5693973 h 6902881"/>
              <a:gd name="connsiteX1217" fmla="*/ 1651353 w 10276717"/>
              <a:gd name="connsiteY1217" fmla="*/ 5644080 h 6902881"/>
              <a:gd name="connsiteX1218" fmla="*/ 1648291 w 10276717"/>
              <a:gd name="connsiteY1218" fmla="*/ 5646737 h 6902881"/>
              <a:gd name="connsiteX1219" fmla="*/ 1628082 w 10276717"/>
              <a:gd name="connsiteY1219" fmla="*/ 5690944 h 6902881"/>
              <a:gd name="connsiteX1220" fmla="*/ 1621674 w 10276717"/>
              <a:gd name="connsiteY1220" fmla="*/ 5685228 h 6902881"/>
              <a:gd name="connsiteX1221" fmla="*/ 1630421 w 10276717"/>
              <a:gd name="connsiteY1221" fmla="*/ 5662520 h 6902881"/>
              <a:gd name="connsiteX1222" fmla="*/ 1621113 w 10276717"/>
              <a:gd name="connsiteY1222" fmla="*/ 5670769 h 6902881"/>
              <a:gd name="connsiteX1223" fmla="*/ 1498504 w 10276717"/>
              <a:gd name="connsiteY1223" fmla="*/ 5832102 h 6902881"/>
              <a:gd name="connsiteX1224" fmla="*/ 1338684 w 10276717"/>
              <a:gd name="connsiteY1224" fmla="*/ 6019619 h 6902881"/>
              <a:gd name="connsiteX1225" fmla="*/ 1557212 w 10276717"/>
              <a:gd name="connsiteY1225" fmla="*/ 5966874 h 6902881"/>
              <a:gd name="connsiteX1226" fmla="*/ 1711886 w 10276717"/>
              <a:gd name="connsiteY1226" fmla="*/ 5792250 h 6902881"/>
              <a:gd name="connsiteX1227" fmla="*/ 1724634 w 10276717"/>
              <a:gd name="connsiteY1227" fmla="*/ 5751974 h 6902881"/>
              <a:gd name="connsiteX1228" fmla="*/ 1725835 w 10276717"/>
              <a:gd name="connsiteY1228" fmla="*/ 5750519 h 6902881"/>
              <a:gd name="connsiteX1229" fmla="*/ 1720646 w 10276717"/>
              <a:gd name="connsiteY1229" fmla="*/ 5743158 h 6902881"/>
              <a:gd name="connsiteX1230" fmla="*/ 1689492 w 10276717"/>
              <a:gd name="connsiteY1230" fmla="*/ 5798685 h 6902881"/>
              <a:gd name="connsiteX1231" fmla="*/ 1681889 w 10276717"/>
              <a:gd name="connsiteY1231" fmla="*/ 5792184 h 6902881"/>
              <a:gd name="connsiteX1232" fmla="*/ 1699048 w 10276717"/>
              <a:gd name="connsiteY1232" fmla="*/ 5757062 h 6902881"/>
              <a:gd name="connsiteX1233" fmla="*/ 1703115 w 10276717"/>
              <a:gd name="connsiteY1233" fmla="*/ 5746413 h 6902881"/>
              <a:gd name="connsiteX1234" fmla="*/ 1688665 w 10276717"/>
              <a:gd name="connsiteY1234" fmla="*/ 5758791 h 6902881"/>
              <a:gd name="connsiteX1235" fmla="*/ 1680210 w 10276717"/>
              <a:gd name="connsiteY1235" fmla="*/ 5752024 h 6902881"/>
              <a:gd name="connsiteX1236" fmla="*/ 1682070 w 10276717"/>
              <a:gd name="connsiteY1236" fmla="*/ 5746440 h 6902881"/>
              <a:gd name="connsiteX1237" fmla="*/ 1664669 w 10276717"/>
              <a:gd name="connsiteY1237" fmla="*/ 5778816 h 6902881"/>
              <a:gd name="connsiteX1238" fmla="*/ 1670252 w 10276717"/>
              <a:gd name="connsiteY1238" fmla="*/ 5770829 h 6902881"/>
              <a:gd name="connsiteX1239" fmla="*/ 1678457 w 10276717"/>
              <a:gd name="connsiteY1239" fmla="*/ 5774946 h 6902881"/>
              <a:gd name="connsiteX1240" fmla="*/ 1622027 w 10276717"/>
              <a:gd name="connsiteY1240" fmla="*/ 5847370 h 6902881"/>
              <a:gd name="connsiteX1241" fmla="*/ 1614989 w 10276717"/>
              <a:gd name="connsiteY1241" fmla="*/ 5842185 h 6902881"/>
              <a:gd name="connsiteX1242" fmla="*/ 1476743 w 10276717"/>
              <a:gd name="connsiteY1242" fmla="*/ 5952702 h 6902881"/>
              <a:gd name="connsiteX1243" fmla="*/ 1466611 w 10276717"/>
              <a:gd name="connsiteY1243" fmla="*/ 5937416 h 6902881"/>
              <a:gd name="connsiteX1244" fmla="*/ 1583135 w 10276717"/>
              <a:gd name="connsiteY1244" fmla="*/ 5841083 h 6902881"/>
              <a:gd name="connsiteX1245" fmla="*/ 1683674 w 10276717"/>
              <a:gd name="connsiteY1245" fmla="*/ 5690204 h 6902881"/>
              <a:gd name="connsiteX1246" fmla="*/ 1673569 w 10276717"/>
              <a:gd name="connsiteY1246" fmla="*/ 5675700 h 6902881"/>
              <a:gd name="connsiteX1247" fmla="*/ 1649568 w 10276717"/>
              <a:gd name="connsiteY1247" fmla="*/ 5722011 h 6902881"/>
              <a:gd name="connsiteX1248" fmla="*/ 1641618 w 10276717"/>
              <a:gd name="connsiteY1248" fmla="*/ 5718306 h 6902881"/>
              <a:gd name="connsiteX1249" fmla="*/ 1660338 w 10276717"/>
              <a:gd name="connsiteY1249" fmla="*/ 5656931 h 6902881"/>
              <a:gd name="connsiteX1250" fmla="*/ 1651353 w 10276717"/>
              <a:gd name="connsiteY1250" fmla="*/ 5644080 h 6902881"/>
              <a:gd name="connsiteX1251" fmla="*/ 4940654 w 10276717"/>
              <a:gd name="connsiteY1251" fmla="*/ 5904142 h 6902881"/>
              <a:gd name="connsiteX1252" fmla="*/ 4938792 w 10276717"/>
              <a:gd name="connsiteY1252" fmla="*/ 5908654 h 6902881"/>
              <a:gd name="connsiteX1253" fmla="*/ 4862045 w 10276717"/>
              <a:gd name="connsiteY1253" fmla="*/ 6028684 h 6902881"/>
              <a:gd name="connsiteX1254" fmla="*/ 4844188 w 10276717"/>
              <a:gd name="connsiteY1254" fmla="*/ 6071634 h 6902881"/>
              <a:gd name="connsiteX1255" fmla="*/ 4937425 w 10276717"/>
              <a:gd name="connsiteY1255" fmla="*/ 5944756 h 6902881"/>
              <a:gd name="connsiteX1256" fmla="*/ 4942808 w 10276717"/>
              <a:gd name="connsiteY1256" fmla="*/ 5948825 h 6902881"/>
              <a:gd name="connsiteX1257" fmla="*/ 4861683 w 10276717"/>
              <a:gd name="connsiteY1257" fmla="*/ 6072076 h 6902881"/>
              <a:gd name="connsiteX1258" fmla="*/ 4817689 w 10276717"/>
              <a:gd name="connsiteY1258" fmla="*/ 6170013 h 6902881"/>
              <a:gd name="connsiteX1259" fmla="*/ 4823538 w 10276717"/>
              <a:gd name="connsiteY1259" fmla="*/ 6188533 h 6902881"/>
              <a:gd name="connsiteX1260" fmla="*/ 4825050 w 10276717"/>
              <a:gd name="connsiteY1260" fmla="*/ 6189053 h 6902881"/>
              <a:gd name="connsiteX1261" fmla="*/ 4870626 w 10276717"/>
              <a:gd name="connsiteY1261" fmla="*/ 6085410 h 6902881"/>
              <a:gd name="connsiteX1262" fmla="*/ 4876527 w 10276717"/>
              <a:gd name="connsiteY1262" fmla="*/ 6089134 h 6902881"/>
              <a:gd name="connsiteX1263" fmla="*/ 4853946 w 10276717"/>
              <a:gd name="connsiteY1263" fmla="*/ 6138102 h 6902881"/>
              <a:gd name="connsiteX1264" fmla="*/ 4835330 w 10276717"/>
              <a:gd name="connsiteY1264" fmla="*/ 6189554 h 6902881"/>
              <a:gd name="connsiteX1265" fmla="*/ 4847281 w 10276717"/>
              <a:gd name="connsiteY1265" fmla="*/ 6184454 h 6902881"/>
              <a:gd name="connsiteX1266" fmla="*/ 4856551 w 10276717"/>
              <a:gd name="connsiteY1266" fmla="*/ 6170068 h 6902881"/>
              <a:gd name="connsiteX1267" fmla="*/ 4878333 w 10276717"/>
              <a:gd name="connsiteY1267" fmla="*/ 6145372 h 6902881"/>
              <a:gd name="connsiteX1268" fmla="*/ 4884747 w 10276717"/>
              <a:gd name="connsiteY1268" fmla="*/ 6149920 h 6902881"/>
              <a:gd name="connsiteX1269" fmla="*/ 4880835 w 10276717"/>
              <a:gd name="connsiteY1269" fmla="*/ 6158831 h 6902881"/>
              <a:gd name="connsiteX1270" fmla="*/ 4934859 w 10276717"/>
              <a:gd name="connsiteY1270" fmla="*/ 6101388 h 6902881"/>
              <a:gd name="connsiteX1271" fmla="*/ 4966050 w 10276717"/>
              <a:gd name="connsiteY1271" fmla="*/ 6066213 h 6902881"/>
              <a:gd name="connsiteX1272" fmla="*/ 4987023 w 10276717"/>
              <a:gd name="connsiteY1272" fmla="*/ 6040766 h 6902881"/>
              <a:gd name="connsiteX1273" fmla="*/ 4940654 w 10276717"/>
              <a:gd name="connsiteY1273" fmla="*/ 5904142 h 6902881"/>
              <a:gd name="connsiteX1274" fmla="*/ 2615222 w 10276717"/>
              <a:gd name="connsiteY1274" fmla="*/ 5675220 h 6902881"/>
              <a:gd name="connsiteX1275" fmla="*/ 2507371 w 10276717"/>
              <a:gd name="connsiteY1275" fmla="*/ 5874245 h 6902881"/>
              <a:gd name="connsiteX1276" fmla="*/ 2494025 w 10276717"/>
              <a:gd name="connsiteY1276" fmla="*/ 5962763 h 6902881"/>
              <a:gd name="connsiteX1277" fmla="*/ 2566995 w 10276717"/>
              <a:gd name="connsiteY1277" fmla="*/ 6019513 h 6902881"/>
              <a:gd name="connsiteX1278" fmla="*/ 2607881 w 10276717"/>
              <a:gd name="connsiteY1278" fmla="*/ 5946622 h 6902881"/>
              <a:gd name="connsiteX1279" fmla="*/ 2615556 w 10276717"/>
              <a:gd name="connsiteY1279" fmla="*/ 5924990 h 6902881"/>
              <a:gd name="connsiteX1280" fmla="*/ 2688942 w 10276717"/>
              <a:gd name="connsiteY1280" fmla="*/ 5762900 h 6902881"/>
              <a:gd name="connsiteX1281" fmla="*/ 2615222 w 10276717"/>
              <a:gd name="connsiteY1281" fmla="*/ 5675220 h 6902881"/>
              <a:gd name="connsiteX1282" fmla="*/ 3813845 w 10276717"/>
              <a:gd name="connsiteY1282" fmla="*/ 5768838 h 6902881"/>
              <a:gd name="connsiteX1283" fmla="*/ 3827709 w 10276717"/>
              <a:gd name="connsiteY1283" fmla="*/ 5802363 h 6902881"/>
              <a:gd name="connsiteX1284" fmla="*/ 3874748 w 10276717"/>
              <a:gd name="connsiteY1284" fmla="*/ 5814515 h 6902881"/>
              <a:gd name="connsiteX1285" fmla="*/ 3962057 w 10276717"/>
              <a:gd name="connsiteY1285" fmla="*/ 5831712 h 6902881"/>
              <a:gd name="connsiteX1286" fmla="*/ 3960197 w 10276717"/>
              <a:gd name="connsiteY1286" fmla="*/ 5842747 h 6902881"/>
              <a:gd name="connsiteX1287" fmla="*/ 3835881 w 10276717"/>
              <a:gd name="connsiteY1287" fmla="*/ 5822153 h 6902881"/>
              <a:gd name="connsiteX1288" fmla="*/ 3847106 w 10276717"/>
              <a:gd name="connsiteY1288" fmla="*/ 5849219 h 6902881"/>
              <a:gd name="connsiteX1289" fmla="*/ 3930400 w 10276717"/>
              <a:gd name="connsiteY1289" fmla="*/ 5876486 h 6902881"/>
              <a:gd name="connsiteX1290" fmla="*/ 4047378 w 10276717"/>
              <a:gd name="connsiteY1290" fmla="*/ 5910561 h 6902881"/>
              <a:gd name="connsiteX1291" fmla="*/ 4101376 w 10276717"/>
              <a:gd name="connsiteY1291" fmla="*/ 5903648 h 6902881"/>
              <a:gd name="connsiteX1292" fmla="*/ 4066559 w 10276717"/>
              <a:gd name="connsiteY1292" fmla="*/ 5842898 h 6902881"/>
              <a:gd name="connsiteX1293" fmla="*/ 3991051 w 10276717"/>
              <a:gd name="connsiteY1293" fmla="*/ 5800436 h 6902881"/>
              <a:gd name="connsiteX1294" fmla="*/ 3881951 w 10276717"/>
              <a:gd name="connsiteY1294" fmla="*/ 5778529 h 6902881"/>
              <a:gd name="connsiteX1295" fmla="*/ 3813845 w 10276717"/>
              <a:gd name="connsiteY1295" fmla="*/ 5768838 h 6902881"/>
              <a:gd name="connsiteX1296" fmla="*/ 1247254 w 10276717"/>
              <a:gd name="connsiteY1296" fmla="*/ 5518542 h 6902881"/>
              <a:gd name="connsiteX1297" fmla="*/ 1246543 w 10276717"/>
              <a:gd name="connsiteY1297" fmla="*/ 5519020 h 6902881"/>
              <a:gd name="connsiteX1298" fmla="*/ 1195471 w 10276717"/>
              <a:gd name="connsiteY1298" fmla="*/ 5559775 h 6902881"/>
              <a:gd name="connsiteX1299" fmla="*/ 1140136 w 10276717"/>
              <a:gd name="connsiteY1299" fmla="*/ 5590710 h 6902881"/>
              <a:gd name="connsiteX1300" fmla="*/ 1139576 w 10276717"/>
              <a:gd name="connsiteY1300" fmla="*/ 5591089 h 6902881"/>
              <a:gd name="connsiteX1301" fmla="*/ 1195535 w 10276717"/>
              <a:gd name="connsiteY1301" fmla="*/ 5559781 h 6902881"/>
              <a:gd name="connsiteX1302" fmla="*/ 3751787 w 10276717"/>
              <a:gd name="connsiteY1302" fmla="*/ 5736106 h 6902881"/>
              <a:gd name="connsiteX1303" fmla="*/ 3717528 w 10276717"/>
              <a:gd name="connsiteY1303" fmla="*/ 5784940 h 6902881"/>
              <a:gd name="connsiteX1304" fmla="*/ 3599217 w 10276717"/>
              <a:gd name="connsiteY1304" fmla="*/ 5952681 h 6902881"/>
              <a:gd name="connsiteX1305" fmla="*/ 3610277 w 10276717"/>
              <a:gd name="connsiteY1305" fmla="*/ 6044967 h 6902881"/>
              <a:gd name="connsiteX1306" fmla="*/ 3704564 w 10276717"/>
              <a:gd name="connsiteY1306" fmla="*/ 5983901 h 6902881"/>
              <a:gd name="connsiteX1307" fmla="*/ 3801965 w 10276717"/>
              <a:gd name="connsiteY1307" fmla="*/ 5842001 h 6902881"/>
              <a:gd name="connsiteX1308" fmla="*/ 3781311 w 10276717"/>
              <a:gd name="connsiteY1308" fmla="*/ 5795036 h 6902881"/>
              <a:gd name="connsiteX1309" fmla="*/ 3751076 w 10276717"/>
              <a:gd name="connsiteY1309" fmla="*/ 5839154 h 6902881"/>
              <a:gd name="connsiteX1310" fmla="*/ 3665779 w 10276717"/>
              <a:gd name="connsiteY1310" fmla="*/ 5939263 h 6902881"/>
              <a:gd name="connsiteX1311" fmla="*/ 3658057 w 10276717"/>
              <a:gd name="connsiteY1311" fmla="*/ 5930805 h 6902881"/>
              <a:gd name="connsiteX1312" fmla="*/ 3729635 w 10276717"/>
              <a:gd name="connsiteY1312" fmla="*/ 5848008 h 6902881"/>
              <a:gd name="connsiteX1313" fmla="*/ 3772473 w 10276717"/>
              <a:gd name="connsiteY1313" fmla="*/ 5776162 h 6902881"/>
              <a:gd name="connsiteX1314" fmla="*/ 3751787 w 10276717"/>
              <a:gd name="connsiteY1314" fmla="*/ 5736106 h 6902881"/>
              <a:gd name="connsiteX1315" fmla="*/ 4991489 w 10276717"/>
              <a:gd name="connsiteY1315" fmla="*/ 5832209 h 6902881"/>
              <a:gd name="connsiteX1316" fmla="*/ 5007066 w 10276717"/>
              <a:gd name="connsiteY1316" fmla="*/ 5855269 h 6902881"/>
              <a:gd name="connsiteX1317" fmla="*/ 5007683 w 10276717"/>
              <a:gd name="connsiteY1317" fmla="*/ 5861457 h 6902881"/>
              <a:gd name="connsiteX1318" fmla="*/ 5014597 w 10276717"/>
              <a:gd name="connsiteY1318" fmla="*/ 5871304 h 6902881"/>
              <a:gd name="connsiteX1319" fmla="*/ 5057938 w 10276717"/>
              <a:gd name="connsiteY1319" fmla="*/ 5927145 h 6902881"/>
              <a:gd name="connsiteX1320" fmla="*/ 5048938 w 10276717"/>
              <a:gd name="connsiteY1320" fmla="*/ 5935227 h 6902881"/>
              <a:gd name="connsiteX1321" fmla="*/ 5004952 w 10276717"/>
              <a:gd name="connsiteY1321" fmla="*/ 5886633 h 6902881"/>
              <a:gd name="connsiteX1322" fmla="*/ 4966655 w 10276717"/>
              <a:gd name="connsiteY1322" fmla="*/ 5845248 h 6902881"/>
              <a:gd name="connsiteX1323" fmla="*/ 4981474 w 10276717"/>
              <a:gd name="connsiteY1323" fmla="*/ 5876811 h 6902881"/>
              <a:gd name="connsiteX1324" fmla="*/ 5014827 w 10276717"/>
              <a:gd name="connsiteY1324" fmla="*/ 5939771 h 6902881"/>
              <a:gd name="connsiteX1325" fmla="*/ 5198704 w 10276717"/>
              <a:gd name="connsiteY1325" fmla="*/ 5982852 h 6902881"/>
              <a:gd name="connsiteX1326" fmla="*/ 5105993 w 10276717"/>
              <a:gd name="connsiteY1326" fmla="*/ 5884181 h 6902881"/>
              <a:gd name="connsiteX1327" fmla="*/ 5100323 w 10276717"/>
              <a:gd name="connsiteY1327" fmla="*/ 5882231 h 6902881"/>
              <a:gd name="connsiteX1328" fmla="*/ 5110723 w 10276717"/>
              <a:gd name="connsiteY1328" fmla="*/ 5899974 h 6902881"/>
              <a:gd name="connsiteX1329" fmla="*/ 5140841 w 10276717"/>
              <a:gd name="connsiteY1329" fmla="*/ 5942402 h 6902881"/>
              <a:gd name="connsiteX1330" fmla="*/ 5127848 w 10276717"/>
              <a:gd name="connsiteY1330" fmla="*/ 5953740 h 6902881"/>
              <a:gd name="connsiteX1331" fmla="*/ 5099144 w 10276717"/>
              <a:gd name="connsiteY1331" fmla="*/ 5915134 h 6902881"/>
              <a:gd name="connsiteX1332" fmla="*/ 5078250 w 10276717"/>
              <a:gd name="connsiteY1332" fmla="*/ 5891614 h 6902881"/>
              <a:gd name="connsiteX1333" fmla="*/ 5054065 w 10276717"/>
              <a:gd name="connsiteY1333" fmla="*/ 5864596 h 6902881"/>
              <a:gd name="connsiteX1334" fmla="*/ 5041226 w 10276717"/>
              <a:gd name="connsiteY1334" fmla="*/ 5858907 h 6902881"/>
              <a:gd name="connsiteX1335" fmla="*/ 5063934 w 10276717"/>
              <a:gd name="connsiteY1335" fmla="*/ 5889400 h 6902881"/>
              <a:gd name="connsiteX1336" fmla="*/ 5103534 w 10276717"/>
              <a:gd name="connsiteY1336" fmla="*/ 5938005 h 6902881"/>
              <a:gd name="connsiteX1337" fmla="*/ 5092944 w 10276717"/>
              <a:gd name="connsiteY1337" fmla="*/ 5946436 h 6902881"/>
              <a:gd name="connsiteX1338" fmla="*/ 5047133 w 10276717"/>
              <a:gd name="connsiteY1338" fmla="*/ 5894275 h 6902881"/>
              <a:gd name="connsiteX1339" fmla="*/ 5025015 w 10276717"/>
              <a:gd name="connsiteY1339" fmla="*/ 5869188 h 6902881"/>
              <a:gd name="connsiteX1340" fmla="*/ 4991956 w 10276717"/>
              <a:gd name="connsiteY1340" fmla="*/ 5832444 h 6902881"/>
              <a:gd name="connsiteX1341" fmla="*/ 4991489 w 10276717"/>
              <a:gd name="connsiteY1341" fmla="*/ 5832209 h 6902881"/>
              <a:gd name="connsiteX1342" fmla="*/ 4944506 w 10276717"/>
              <a:gd name="connsiteY1342" fmla="*/ 5817237 h 6902881"/>
              <a:gd name="connsiteX1343" fmla="*/ 4975832 w 10276717"/>
              <a:gd name="connsiteY1343" fmla="*/ 5911667 h 6902881"/>
              <a:gd name="connsiteX1344" fmla="*/ 4994398 w 10276717"/>
              <a:gd name="connsiteY1344" fmla="*/ 5925249 h 6902881"/>
              <a:gd name="connsiteX1345" fmla="*/ 4947404 w 10276717"/>
              <a:gd name="connsiteY1345" fmla="*/ 5820798 h 6902881"/>
              <a:gd name="connsiteX1346" fmla="*/ 4944506 w 10276717"/>
              <a:gd name="connsiteY1346" fmla="*/ 5817237 h 6902881"/>
              <a:gd name="connsiteX1347" fmla="*/ 3738438 w 10276717"/>
              <a:gd name="connsiteY1347" fmla="*/ 5709928 h 6902881"/>
              <a:gd name="connsiteX1348" fmla="*/ 3729991 w 10276717"/>
              <a:gd name="connsiteY1348" fmla="*/ 5728184 h 6902881"/>
              <a:gd name="connsiteX1349" fmla="*/ 3738930 w 10276717"/>
              <a:gd name="connsiteY1349" fmla="*/ 5710945 h 6902881"/>
              <a:gd name="connsiteX1350" fmla="*/ 3738438 w 10276717"/>
              <a:gd name="connsiteY1350" fmla="*/ 5709928 h 6902881"/>
              <a:gd name="connsiteX1351" fmla="*/ 3000422 w 10276717"/>
              <a:gd name="connsiteY1351" fmla="*/ 5635634 h 6902881"/>
              <a:gd name="connsiteX1352" fmla="*/ 2906454 w 10276717"/>
              <a:gd name="connsiteY1352" fmla="*/ 5634122 h 6902881"/>
              <a:gd name="connsiteX1353" fmla="*/ 2763846 w 10276717"/>
              <a:gd name="connsiteY1353" fmla="*/ 5648262 h 6902881"/>
              <a:gd name="connsiteX1354" fmla="*/ 2680943 w 10276717"/>
              <a:gd name="connsiteY1354" fmla="*/ 5663578 h 6902881"/>
              <a:gd name="connsiteX1355" fmla="*/ 2776388 w 10276717"/>
              <a:gd name="connsiteY1355" fmla="*/ 5782932 h 6902881"/>
              <a:gd name="connsiteX1356" fmla="*/ 3055062 w 10276717"/>
              <a:gd name="connsiteY1356" fmla="*/ 5691479 h 6902881"/>
              <a:gd name="connsiteX1357" fmla="*/ 3052839 w 10276717"/>
              <a:gd name="connsiteY1357" fmla="*/ 5692359 h 6902881"/>
              <a:gd name="connsiteX1358" fmla="*/ 3047658 w 10276717"/>
              <a:gd name="connsiteY1358" fmla="*/ 5683829 h 6902881"/>
              <a:gd name="connsiteX1359" fmla="*/ 3057223 w 10276717"/>
              <a:gd name="connsiteY1359" fmla="*/ 5677063 h 6902881"/>
              <a:gd name="connsiteX1360" fmla="*/ 3048862 w 10276717"/>
              <a:gd name="connsiteY1360" fmla="*/ 5679065 h 6902881"/>
              <a:gd name="connsiteX1361" fmla="*/ 3008302 w 10276717"/>
              <a:gd name="connsiteY1361" fmla="*/ 5683830 h 6902881"/>
              <a:gd name="connsiteX1362" fmla="*/ 3006234 w 10276717"/>
              <a:gd name="connsiteY1362" fmla="*/ 5676447 h 6902881"/>
              <a:gd name="connsiteX1363" fmla="*/ 3044214 w 10276717"/>
              <a:gd name="connsiteY1363" fmla="*/ 5659092 h 6902881"/>
              <a:gd name="connsiteX1364" fmla="*/ 3049446 w 10276717"/>
              <a:gd name="connsiteY1364" fmla="*/ 5657209 h 6902881"/>
              <a:gd name="connsiteX1365" fmla="*/ 3044879 w 10276717"/>
              <a:gd name="connsiteY1365" fmla="*/ 5652724 h 6902881"/>
              <a:gd name="connsiteX1366" fmla="*/ 3033000 w 10276717"/>
              <a:gd name="connsiteY1366" fmla="*/ 5653740 h 6902881"/>
              <a:gd name="connsiteX1367" fmla="*/ 3030416 w 10276717"/>
              <a:gd name="connsiteY1367" fmla="*/ 5643391 h 6902881"/>
              <a:gd name="connsiteX1368" fmla="*/ 3033849 w 10276717"/>
              <a:gd name="connsiteY1368" fmla="*/ 5642033 h 6902881"/>
              <a:gd name="connsiteX1369" fmla="*/ 3032952 w 10276717"/>
              <a:gd name="connsiteY1369" fmla="*/ 5641176 h 6902881"/>
              <a:gd name="connsiteX1370" fmla="*/ 3000422 w 10276717"/>
              <a:gd name="connsiteY1370" fmla="*/ 5635634 h 6902881"/>
              <a:gd name="connsiteX1371" fmla="*/ 1992726 w 10276717"/>
              <a:gd name="connsiteY1371" fmla="*/ 5534497 h 6902881"/>
              <a:gd name="connsiteX1372" fmla="*/ 1890756 w 10276717"/>
              <a:gd name="connsiteY1372" fmla="*/ 5540758 h 6902881"/>
              <a:gd name="connsiteX1373" fmla="*/ 1724680 w 10276717"/>
              <a:gd name="connsiteY1373" fmla="*/ 5620341 h 6902881"/>
              <a:gd name="connsiteX1374" fmla="*/ 1807907 w 10276717"/>
              <a:gd name="connsiteY1374" fmla="*/ 5733574 h 6902881"/>
              <a:gd name="connsiteX1375" fmla="*/ 1920982 w 10276717"/>
              <a:gd name="connsiteY1375" fmla="*/ 5697795 h 6902881"/>
              <a:gd name="connsiteX1376" fmla="*/ 2046326 w 10276717"/>
              <a:gd name="connsiteY1376" fmla="*/ 5650030 h 6902881"/>
              <a:gd name="connsiteX1377" fmla="*/ 2133174 w 10276717"/>
              <a:gd name="connsiteY1377" fmla="*/ 5630870 h 6902881"/>
              <a:gd name="connsiteX1378" fmla="*/ 2095963 w 10276717"/>
              <a:gd name="connsiteY1378" fmla="*/ 5630861 h 6902881"/>
              <a:gd name="connsiteX1379" fmla="*/ 2041350 w 10276717"/>
              <a:gd name="connsiteY1379" fmla="*/ 5629348 h 6902881"/>
              <a:gd name="connsiteX1380" fmla="*/ 2040897 w 10276717"/>
              <a:gd name="connsiteY1380" fmla="*/ 5621323 h 6902881"/>
              <a:gd name="connsiteX1381" fmla="*/ 2099611 w 10276717"/>
              <a:gd name="connsiteY1381" fmla="*/ 5617253 h 6902881"/>
              <a:gd name="connsiteX1382" fmla="*/ 2143523 w 10276717"/>
              <a:gd name="connsiteY1382" fmla="*/ 5615310 h 6902881"/>
              <a:gd name="connsiteX1383" fmla="*/ 2141637 w 10276717"/>
              <a:gd name="connsiteY1383" fmla="*/ 5611350 h 6902881"/>
              <a:gd name="connsiteX1384" fmla="*/ 2087104 w 10276717"/>
              <a:gd name="connsiteY1384" fmla="*/ 5605657 h 6902881"/>
              <a:gd name="connsiteX1385" fmla="*/ 2087835 w 10276717"/>
              <a:gd name="connsiteY1385" fmla="*/ 5596373 h 6902881"/>
              <a:gd name="connsiteX1386" fmla="*/ 2112497 w 10276717"/>
              <a:gd name="connsiteY1386" fmla="*/ 5595100 h 6902881"/>
              <a:gd name="connsiteX1387" fmla="*/ 2110770 w 10276717"/>
              <a:gd name="connsiteY1387" fmla="*/ 5592613 h 6902881"/>
              <a:gd name="connsiteX1388" fmla="*/ 2093493 w 10276717"/>
              <a:gd name="connsiteY1388" fmla="*/ 5586444 h 6902881"/>
              <a:gd name="connsiteX1389" fmla="*/ 2089757 w 10276717"/>
              <a:gd name="connsiteY1389" fmla="*/ 5590113 h 6902881"/>
              <a:gd name="connsiteX1390" fmla="*/ 2007166 w 10276717"/>
              <a:gd name="connsiteY1390" fmla="*/ 5582283 h 6902881"/>
              <a:gd name="connsiteX1391" fmla="*/ 2007624 w 10276717"/>
              <a:gd name="connsiteY1391" fmla="*/ 5573852 h 6902881"/>
              <a:gd name="connsiteX1392" fmla="*/ 2066190 w 10276717"/>
              <a:gd name="connsiteY1392" fmla="*/ 5574734 h 6902881"/>
              <a:gd name="connsiteX1393" fmla="*/ 2053583 w 10276717"/>
              <a:gd name="connsiteY1393" fmla="*/ 5566437 h 6902881"/>
              <a:gd name="connsiteX1394" fmla="*/ 2022177 w 10276717"/>
              <a:gd name="connsiteY1394" fmla="*/ 5560313 h 6902881"/>
              <a:gd name="connsiteX1395" fmla="*/ 2023421 w 10276717"/>
              <a:gd name="connsiteY1395" fmla="*/ 5552923 h 6902881"/>
              <a:gd name="connsiteX1396" fmla="*/ 2034817 w 10276717"/>
              <a:gd name="connsiteY1396" fmla="*/ 5552935 h 6902881"/>
              <a:gd name="connsiteX1397" fmla="*/ 2023945 w 10276717"/>
              <a:gd name="connsiteY1397" fmla="*/ 5545958 h 6902881"/>
              <a:gd name="connsiteX1398" fmla="*/ 1992726 w 10276717"/>
              <a:gd name="connsiteY1398" fmla="*/ 5534497 h 6902881"/>
              <a:gd name="connsiteX1399" fmla="*/ 1457636 w 10276717"/>
              <a:gd name="connsiteY1399" fmla="*/ 5484189 h 6902881"/>
              <a:gd name="connsiteX1400" fmla="*/ 1431077 w 10276717"/>
              <a:gd name="connsiteY1400" fmla="*/ 5502085 h 6902881"/>
              <a:gd name="connsiteX1401" fmla="*/ 1431138 w 10276717"/>
              <a:gd name="connsiteY1401" fmla="*/ 5502129 h 6902881"/>
              <a:gd name="connsiteX1402" fmla="*/ 1457559 w 10276717"/>
              <a:gd name="connsiteY1402" fmla="*/ 5484326 h 6902881"/>
              <a:gd name="connsiteX1403" fmla="*/ 1541101 w 10276717"/>
              <a:gd name="connsiteY1403" fmla="*/ 5484303 h 6902881"/>
              <a:gd name="connsiteX1404" fmla="*/ 1372383 w 10276717"/>
              <a:gd name="connsiteY1404" fmla="*/ 5648170 h 6902881"/>
              <a:gd name="connsiteX1405" fmla="*/ 1191242 w 10276717"/>
              <a:gd name="connsiteY1405" fmla="*/ 5818068 h 6902881"/>
              <a:gd name="connsiteX1406" fmla="*/ 1261677 w 10276717"/>
              <a:gd name="connsiteY1406" fmla="*/ 5813649 h 6902881"/>
              <a:gd name="connsiteX1407" fmla="*/ 1315664 w 10276717"/>
              <a:gd name="connsiteY1407" fmla="*/ 5804691 h 6902881"/>
              <a:gd name="connsiteX1408" fmla="*/ 1435114 w 10276717"/>
              <a:gd name="connsiteY1408" fmla="*/ 5767322 h 6902881"/>
              <a:gd name="connsiteX1409" fmla="*/ 1610612 w 10276717"/>
              <a:gd name="connsiteY1409" fmla="*/ 5655256 h 6902881"/>
              <a:gd name="connsiteX1410" fmla="*/ 1634773 w 10276717"/>
              <a:gd name="connsiteY1410" fmla="*/ 5620251 h 6902881"/>
              <a:gd name="connsiteX1411" fmla="*/ 1610793 w 10276717"/>
              <a:gd name="connsiteY1411" fmla="*/ 5585462 h 6902881"/>
              <a:gd name="connsiteX1412" fmla="*/ 1583429 w 10276717"/>
              <a:gd name="connsiteY1412" fmla="*/ 5603929 h 6902881"/>
              <a:gd name="connsiteX1413" fmla="*/ 1578210 w 10276717"/>
              <a:gd name="connsiteY1413" fmla="*/ 5593644 h 6902881"/>
              <a:gd name="connsiteX1414" fmla="*/ 1600372 w 10276717"/>
              <a:gd name="connsiteY1414" fmla="*/ 5570150 h 6902881"/>
              <a:gd name="connsiteX1415" fmla="*/ 1589501 w 10276717"/>
              <a:gd name="connsiteY1415" fmla="*/ 5554410 h 6902881"/>
              <a:gd name="connsiteX1416" fmla="*/ 1346656 w 10276717"/>
              <a:gd name="connsiteY1416" fmla="*/ 5742237 h 6902881"/>
              <a:gd name="connsiteX1417" fmla="*/ 1343697 w 10276717"/>
              <a:gd name="connsiteY1417" fmla="*/ 5732828 h 6902881"/>
              <a:gd name="connsiteX1418" fmla="*/ 1494462 w 10276717"/>
              <a:gd name="connsiteY1418" fmla="*/ 5641405 h 6902881"/>
              <a:gd name="connsiteX1419" fmla="*/ 1573970 w 10276717"/>
              <a:gd name="connsiteY1419" fmla="*/ 5531937 h 6902881"/>
              <a:gd name="connsiteX1420" fmla="*/ 1567926 w 10276717"/>
              <a:gd name="connsiteY1420" fmla="*/ 5523234 h 6902881"/>
              <a:gd name="connsiteX1421" fmla="*/ 1521525 w 10276717"/>
              <a:gd name="connsiteY1421" fmla="*/ 5597889 h 6902881"/>
              <a:gd name="connsiteX1422" fmla="*/ 1435031 w 10276717"/>
              <a:gd name="connsiteY1422" fmla="*/ 5667710 h 6902881"/>
              <a:gd name="connsiteX1423" fmla="*/ 1430545 w 10276717"/>
              <a:gd name="connsiteY1423" fmla="*/ 5660118 h 6902881"/>
              <a:gd name="connsiteX1424" fmla="*/ 1497266 w 10276717"/>
              <a:gd name="connsiteY1424" fmla="*/ 5607766 h 6902881"/>
              <a:gd name="connsiteX1425" fmla="*/ 1555769 w 10276717"/>
              <a:gd name="connsiteY1425" fmla="*/ 5505532 h 6902881"/>
              <a:gd name="connsiteX1426" fmla="*/ 1552403 w 10276717"/>
              <a:gd name="connsiteY1426" fmla="*/ 5500666 h 6902881"/>
              <a:gd name="connsiteX1427" fmla="*/ 1515482 w 10276717"/>
              <a:gd name="connsiteY1427" fmla="*/ 5559686 h 6902881"/>
              <a:gd name="connsiteX1428" fmla="*/ 1445968 w 10276717"/>
              <a:gd name="connsiteY1428" fmla="*/ 5626985 h 6902881"/>
              <a:gd name="connsiteX1429" fmla="*/ 1440921 w 10276717"/>
              <a:gd name="connsiteY1429" fmla="*/ 5620220 h 6902881"/>
              <a:gd name="connsiteX1430" fmla="*/ 1492918 w 10276717"/>
              <a:gd name="connsiteY1430" fmla="*/ 5564743 h 6902881"/>
              <a:gd name="connsiteX1431" fmla="*/ 1543338 w 10276717"/>
              <a:gd name="connsiteY1431" fmla="*/ 5487613 h 6902881"/>
              <a:gd name="connsiteX1432" fmla="*/ 1541101 w 10276717"/>
              <a:gd name="connsiteY1432" fmla="*/ 5484303 h 6902881"/>
              <a:gd name="connsiteX1433" fmla="*/ 1351470 w 10276717"/>
              <a:gd name="connsiteY1433" fmla="*/ 5448445 h 6902881"/>
              <a:gd name="connsiteX1434" fmla="*/ 1248762 w 10276717"/>
              <a:gd name="connsiteY1434" fmla="*/ 5517414 h 6902881"/>
              <a:gd name="connsiteX1435" fmla="*/ 1248719 w 10276717"/>
              <a:gd name="connsiteY1435" fmla="*/ 5517463 h 6902881"/>
              <a:gd name="connsiteX1436" fmla="*/ 1351480 w 10276717"/>
              <a:gd name="connsiteY1436" fmla="*/ 5448452 h 6902881"/>
              <a:gd name="connsiteX1437" fmla="*/ 4885856 w 10276717"/>
              <a:gd name="connsiteY1437" fmla="*/ 5749555 h 6902881"/>
              <a:gd name="connsiteX1438" fmla="*/ 4766952 w 10276717"/>
              <a:gd name="connsiteY1438" fmla="*/ 5923964 h 6902881"/>
              <a:gd name="connsiteX1439" fmla="*/ 4739808 w 10276717"/>
              <a:gd name="connsiteY1439" fmla="*/ 6016448 h 6902881"/>
              <a:gd name="connsiteX1440" fmla="*/ 4772122 w 10276717"/>
              <a:gd name="connsiteY1440" fmla="*/ 5965402 h 6902881"/>
              <a:gd name="connsiteX1441" fmla="*/ 4776690 w 10276717"/>
              <a:gd name="connsiteY1441" fmla="*/ 5968817 h 6902881"/>
              <a:gd name="connsiteX1442" fmla="*/ 4748003 w 10276717"/>
              <a:gd name="connsiteY1442" fmla="*/ 6019592 h 6902881"/>
              <a:gd name="connsiteX1443" fmla="*/ 4760485 w 10276717"/>
              <a:gd name="connsiteY1443" fmla="*/ 6017264 h 6902881"/>
              <a:gd name="connsiteX1444" fmla="*/ 4781231 w 10276717"/>
              <a:gd name="connsiteY1444" fmla="*/ 5983424 h 6902881"/>
              <a:gd name="connsiteX1445" fmla="*/ 4820753 w 10276717"/>
              <a:gd name="connsiteY1445" fmla="*/ 5929108 h 6902881"/>
              <a:gd name="connsiteX1446" fmla="*/ 4826164 w 10276717"/>
              <a:gd name="connsiteY1446" fmla="*/ 5932886 h 6902881"/>
              <a:gd name="connsiteX1447" fmla="*/ 4796913 w 10276717"/>
              <a:gd name="connsiteY1447" fmla="*/ 5982348 h 6902881"/>
              <a:gd name="connsiteX1448" fmla="*/ 4778869 w 10276717"/>
              <a:gd name="connsiteY1448" fmla="*/ 6008827 h 6902881"/>
              <a:gd name="connsiteX1449" fmla="*/ 4857681 w 10276717"/>
              <a:gd name="connsiteY1449" fmla="*/ 5937757 h 6902881"/>
              <a:gd name="connsiteX1450" fmla="*/ 4879380 w 10276717"/>
              <a:gd name="connsiteY1450" fmla="*/ 5920552 h 6902881"/>
              <a:gd name="connsiteX1451" fmla="*/ 4873491 w 10276717"/>
              <a:gd name="connsiteY1451" fmla="*/ 5914492 h 6902881"/>
              <a:gd name="connsiteX1452" fmla="*/ 4896166 w 10276717"/>
              <a:gd name="connsiteY1452" fmla="*/ 5883059 h 6902881"/>
              <a:gd name="connsiteX1453" fmla="*/ 4919408 w 10276717"/>
              <a:gd name="connsiteY1453" fmla="*/ 5863845 h 6902881"/>
              <a:gd name="connsiteX1454" fmla="*/ 4924080 w 10276717"/>
              <a:gd name="connsiteY1454" fmla="*/ 5868241 h 6902881"/>
              <a:gd name="connsiteX1455" fmla="*/ 4911205 w 10276717"/>
              <a:gd name="connsiteY1455" fmla="*/ 5890299 h 6902881"/>
              <a:gd name="connsiteX1456" fmla="*/ 4881241 w 10276717"/>
              <a:gd name="connsiteY1456" fmla="*/ 5919348 h 6902881"/>
              <a:gd name="connsiteX1457" fmla="*/ 4935832 w 10276717"/>
              <a:gd name="connsiteY1457" fmla="*/ 5889412 h 6902881"/>
              <a:gd name="connsiteX1458" fmla="*/ 4885856 w 10276717"/>
              <a:gd name="connsiteY1458" fmla="*/ 5749555 h 6902881"/>
              <a:gd name="connsiteX1459" fmla="*/ 2509715 w 10276717"/>
              <a:gd name="connsiteY1459" fmla="*/ 5539806 h 6902881"/>
              <a:gd name="connsiteX1460" fmla="*/ 2440341 w 10276717"/>
              <a:gd name="connsiteY1460" fmla="*/ 5734470 h 6902881"/>
              <a:gd name="connsiteX1461" fmla="*/ 2408539 w 10276717"/>
              <a:gd name="connsiteY1461" fmla="*/ 5855175 h 6902881"/>
              <a:gd name="connsiteX1462" fmla="*/ 2412312 w 10276717"/>
              <a:gd name="connsiteY1462" fmla="*/ 5895909 h 6902881"/>
              <a:gd name="connsiteX1463" fmla="*/ 2448913 w 10276717"/>
              <a:gd name="connsiteY1463" fmla="*/ 5884179 h 6902881"/>
              <a:gd name="connsiteX1464" fmla="*/ 2509813 w 10276717"/>
              <a:gd name="connsiteY1464" fmla="*/ 5795495 h 6902881"/>
              <a:gd name="connsiteX1465" fmla="*/ 2515564 w 10276717"/>
              <a:gd name="connsiteY1465" fmla="*/ 5793264 h 6902881"/>
              <a:gd name="connsiteX1466" fmla="*/ 2597345 w 10276717"/>
              <a:gd name="connsiteY1466" fmla="*/ 5652837 h 6902881"/>
              <a:gd name="connsiteX1467" fmla="*/ 2554358 w 10276717"/>
              <a:gd name="connsiteY1467" fmla="*/ 5597416 h 6902881"/>
              <a:gd name="connsiteX1468" fmla="*/ 2542335 w 10276717"/>
              <a:gd name="connsiteY1468" fmla="*/ 5635029 h 6902881"/>
              <a:gd name="connsiteX1469" fmla="*/ 2520643 w 10276717"/>
              <a:gd name="connsiteY1469" fmla="*/ 5704618 h 6902881"/>
              <a:gd name="connsiteX1470" fmla="*/ 2511043 w 10276717"/>
              <a:gd name="connsiteY1470" fmla="*/ 5701936 h 6902881"/>
              <a:gd name="connsiteX1471" fmla="*/ 2529200 w 10276717"/>
              <a:gd name="connsiteY1471" fmla="*/ 5630485 h 6902881"/>
              <a:gd name="connsiteX1472" fmla="*/ 2542477 w 10276717"/>
              <a:gd name="connsiteY1472" fmla="*/ 5582075 h 6902881"/>
              <a:gd name="connsiteX1473" fmla="*/ 2530508 w 10276717"/>
              <a:gd name="connsiteY1473" fmla="*/ 5566629 h 6902881"/>
              <a:gd name="connsiteX1474" fmla="*/ 2518635 w 10276717"/>
              <a:gd name="connsiteY1474" fmla="*/ 5633172 h 6902881"/>
              <a:gd name="connsiteX1475" fmla="*/ 2468133 w 10276717"/>
              <a:gd name="connsiteY1475" fmla="*/ 5748365 h 6902881"/>
              <a:gd name="connsiteX1476" fmla="*/ 2460665 w 10276717"/>
              <a:gd name="connsiteY1476" fmla="*/ 5744701 h 6902881"/>
              <a:gd name="connsiteX1477" fmla="*/ 2501031 w 10276717"/>
              <a:gd name="connsiteY1477" fmla="*/ 5636128 h 6902881"/>
              <a:gd name="connsiteX1478" fmla="*/ 2516355 w 10276717"/>
              <a:gd name="connsiteY1478" fmla="*/ 5548366 h 6902881"/>
              <a:gd name="connsiteX1479" fmla="*/ 2509715 w 10276717"/>
              <a:gd name="connsiteY1479" fmla="*/ 5539806 h 6902881"/>
              <a:gd name="connsiteX1480" fmla="*/ 1326006 w 10276717"/>
              <a:gd name="connsiteY1480" fmla="*/ 5430833 h 6902881"/>
              <a:gd name="connsiteX1481" fmla="*/ 1325703 w 10276717"/>
              <a:gd name="connsiteY1481" fmla="*/ 5431171 h 6902881"/>
              <a:gd name="connsiteX1482" fmla="*/ 1351458 w 10276717"/>
              <a:gd name="connsiteY1482" fmla="*/ 5448392 h 6902881"/>
              <a:gd name="connsiteX1483" fmla="*/ 1351860 w 10276717"/>
              <a:gd name="connsiteY1483" fmla="*/ 5448121 h 6902881"/>
              <a:gd name="connsiteX1484" fmla="*/ 1461318 w 10276717"/>
              <a:gd name="connsiteY1484" fmla="*/ 5440791 h 6902881"/>
              <a:gd name="connsiteX1485" fmla="*/ 1461262 w 10276717"/>
              <a:gd name="connsiteY1485" fmla="*/ 5440801 h 6902881"/>
              <a:gd name="connsiteX1486" fmla="*/ 1472195 w 10276717"/>
              <a:gd name="connsiteY1486" fmla="*/ 5445748 h 6902881"/>
              <a:gd name="connsiteX1487" fmla="*/ 1472142 w 10276717"/>
              <a:gd name="connsiteY1487" fmla="*/ 5458085 h 6902881"/>
              <a:gd name="connsiteX1488" fmla="*/ 1457638 w 10276717"/>
              <a:gd name="connsiteY1488" fmla="*/ 5484188 h 6902881"/>
              <a:gd name="connsiteX1489" fmla="*/ 1457881 w 10276717"/>
              <a:gd name="connsiteY1489" fmla="*/ 5484024 h 6902881"/>
              <a:gd name="connsiteX1490" fmla="*/ 1472235 w 10276717"/>
              <a:gd name="connsiteY1490" fmla="*/ 5458190 h 6902881"/>
              <a:gd name="connsiteX1491" fmla="*/ 1461318 w 10276717"/>
              <a:gd name="connsiteY1491" fmla="*/ 5440791 h 6902881"/>
              <a:gd name="connsiteX1492" fmla="*/ 3800477 w 10276717"/>
              <a:gd name="connsiteY1492" fmla="*/ 5644672 h 6902881"/>
              <a:gd name="connsiteX1493" fmla="*/ 3747380 w 10276717"/>
              <a:gd name="connsiteY1493" fmla="*/ 5640210 h 6902881"/>
              <a:gd name="connsiteX1494" fmla="*/ 3760541 w 10276717"/>
              <a:gd name="connsiteY1494" fmla="*/ 5664133 h 6902881"/>
              <a:gd name="connsiteX1495" fmla="*/ 3836772 w 10276717"/>
              <a:gd name="connsiteY1495" fmla="*/ 5686505 h 6902881"/>
              <a:gd name="connsiteX1496" fmla="*/ 3901850 w 10276717"/>
              <a:gd name="connsiteY1496" fmla="*/ 5703919 h 6902881"/>
              <a:gd name="connsiteX1497" fmla="*/ 3899134 w 10276717"/>
              <a:gd name="connsiteY1497" fmla="*/ 5717996 h 6902881"/>
              <a:gd name="connsiteX1498" fmla="*/ 3844847 w 10276717"/>
              <a:gd name="connsiteY1498" fmla="*/ 5711739 h 6902881"/>
              <a:gd name="connsiteX1499" fmla="*/ 3844645 w 10276717"/>
              <a:gd name="connsiteY1499" fmla="*/ 5711820 h 6902881"/>
              <a:gd name="connsiteX1500" fmla="*/ 3842536 w 10276717"/>
              <a:gd name="connsiteY1500" fmla="*/ 5711441 h 6902881"/>
              <a:gd name="connsiteX1501" fmla="*/ 3779250 w 10276717"/>
              <a:gd name="connsiteY1501" fmla="*/ 5699051 h 6902881"/>
              <a:gd name="connsiteX1502" fmla="*/ 3804918 w 10276717"/>
              <a:gd name="connsiteY1502" fmla="*/ 5749857 h 6902881"/>
              <a:gd name="connsiteX1503" fmla="*/ 3811490 w 10276717"/>
              <a:gd name="connsiteY1503" fmla="*/ 5749356 h 6902881"/>
              <a:gd name="connsiteX1504" fmla="*/ 3926644 w 10276717"/>
              <a:gd name="connsiteY1504" fmla="*/ 5765651 h 6902881"/>
              <a:gd name="connsiteX1505" fmla="*/ 4035999 w 10276717"/>
              <a:gd name="connsiteY1505" fmla="*/ 5783587 h 6902881"/>
              <a:gd name="connsiteX1506" fmla="*/ 4083050 w 10276717"/>
              <a:gd name="connsiteY1506" fmla="*/ 5748616 h 6902881"/>
              <a:gd name="connsiteX1507" fmla="*/ 4054167 w 10276717"/>
              <a:gd name="connsiteY1507" fmla="*/ 5722944 h 6902881"/>
              <a:gd name="connsiteX1508" fmla="*/ 3961536 w 10276717"/>
              <a:gd name="connsiteY1508" fmla="*/ 5673644 h 6902881"/>
              <a:gd name="connsiteX1509" fmla="*/ 3959208 w 10276717"/>
              <a:gd name="connsiteY1509" fmla="*/ 5673539 h 6902881"/>
              <a:gd name="connsiteX1510" fmla="*/ 3800477 w 10276717"/>
              <a:gd name="connsiteY1510" fmla="*/ 5644672 h 6902881"/>
              <a:gd name="connsiteX1511" fmla="*/ 4931261 w 10276717"/>
              <a:gd name="connsiteY1511" fmla="*/ 5722134 h 6902881"/>
              <a:gd name="connsiteX1512" fmla="*/ 4946484 w 10276717"/>
              <a:gd name="connsiteY1512" fmla="*/ 5733870 h 6902881"/>
              <a:gd name="connsiteX1513" fmla="*/ 4968475 w 10276717"/>
              <a:gd name="connsiteY1513" fmla="*/ 5758167 h 6902881"/>
              <a:gd name="connsiteX1514" fmla="*/ 4964207 w 10276717"/>
              <a:gd name="connsiteY1514" fmla="*/ 5763446 h 6902881"/>
              <a:gd name="connsiteX1515" fmla="*/ 4963346 w 10276717"/>
              <a:gd name="connsiteY1515" fmla="*/ 5763274 h 6902881"/>
              <a:gd name="connsiteX1516" fmla="*/ 4963865 w 10276717"/>
              <a:gd name="connsiteY1516" fmla="*/ 5763999 h 6902881"/>
              <a:gd name="connsiteX1517" fmla="*/ 4960957 w 10276717"/>
              <a:gd name="connsiteY1517" fmla="*/ 5769297 h 6902881"/>
              <a:gd name="connsiteX1518" fmla="*/ 4932715 w 10276717"/>
              <a:gd name="connsiteY1518" fmla="*/ 5753904 h 6902881"/>
              <a:gd name="connsiteX1519" fmla="*/ 5068703 w 10276717"/>
              <a:gd name="connsiteY1519" fmla="*/ 5844636 h 6902881"/>
              <a:gd name="connsiteX1520" fmla="*/ 5050080 w 10276717"/>
              <a:gd name="connsiteY1520" fmla="*/ 5832801 h 6902881"/>
              <a:gd name="connsiteX1521" fmla="*/ 5055454 w 10276717"/>
              <a:gd name="connsiteY1521" fmla="*/ 5821680 h 6902881"/>
              <a:gd name="connsiteX1522" fmla="*/ 5083347 w 10276717"/>
              <a:gd name="connsiteY1522" fmla="*/ 5842107 h 6902881"/>
              <a:gd name="connsiteX1523" fmla="*/ 5080928 w 10276717"/>
              <a:gd name="connsiteY1523" fmla="*/ 5846279 h 6902881"/>
              <a:gd name="connsiteX1524" fmla="*/ 5072465 w 10276717"/>
              <a:gd name="connsiteY1524" fmla="*/ 5846130 h 6902881"/>
              <a:gd name="connsiteX1525" fmla="*/ 5091378 w 10276717"/>
              <a:gd name="connsiteY1525" fmla="*/ 5852537 h 6902881"/>
              <a:gd name="connsiteX1526" fmla="*/ 5086466 w 10276717"/>
              <a:gd name="connsiteY1526" fmla="*/ 5847537 h 6902881"/>
              <a:gd name="connsiteX1527" fmla="*/ 5094291 w 10276717"/>
              <a:gd name="connsiteY1527" fmla="*/ 5840621 h 6902881"/>
              <a:gd name="connsiteX1528" fmla="*/ 5129567 w 10276717"/>
              <a:gd name="connsiteY1528" fmla="*/ 5863438 h 6902881"/>
              <a:gd name="connsiteX1529" fmla="*/ 5129973 w 10276717"/>
              <a:gd name="connsiteY1529" fmla="*/ 5864349 h 6902881"/>
              <a:gd name="connsiteX1530" fmla="*/ 5178947 w 10276717"/>
              <a:gd name="connsiteY1530" fmla="*/ 5862454 h 6902881"/>
              <a:gd name="connsiteX1531" fmla="*/ 5156591 w 10276717"/>
              <a:gd name="connsiteY1531" fmla="*/ 5807262 h 6902881"/>
              <a:gd name="connsiteX1532" fmla="*/ 5103532 w 10276717"/>
              <a:gd name="connsiteY1532" fmla="*/ 5755543 h 6902881"/>
              <a:gd name="connsiteX1533" fmla="*/ 5146157 w 10276717"/>
              <a:gd name="connsiteY1533" fmla="*/ 5815023 h 6902881"/>
              <a:gd name="connsiteX1534" fmla="*/ 5142392 w 10276717"/>
              <a:gd name="connsiteY1534" fmla="*/ 5817911 h 6902881"/>
              <a:gd name="connsiteX1535" fmla="*/ 5094415 w 10276717"/>
              <a:gd name="connsiteY1535" fmla="*/ 5752905 h 6902881"/>
              <a:gd name="connsiteX1536" fmla="*/ 5094122 w 10276717"/>
              <a:gd name="connsiteY1536" fmla="*/ 5751809 h 6902881"/>
              <a:gd name="connsiteX1537" fmla="*/ 5082366 w 10276717"/>
              <a:gd name="connsiteY1537" fmla="*/ 5747091 h 6902881"/>
              <a:gd name="connsiteX1538" fmla="*/ 5076436 w 10276717"/>
              <a:gd name="connsiteY1538" fmla="*/ 5746967 h 6902881"/>
              <a:gd name="connsiteX1539" fmla="*/ 5070609 w 10276717"/>
              <a:gd name="connsiteY1539" fmla="*/ 5746755 h 6902881"/>
              <a:gd name="connsiteX1540" fmla="*/ 5094688 w 10276717"/>
              <a:gd name="connsiteY1540" fmla="*/ 5772792 h 6902881"/>
              <a:gd name="connsiteX1541" fmla="*/ 5143315 w 10276717"/>
              <a:gd name="connsiteY1541" fmla="*/ 5827239 h 6902881"/>
              <a:gd name="connsiteX1542" fmla="*/ 5143499 w 10276717"/>
              <a:gd name="connsiteY1542" fmla="*/ 5827353 h 6902881"/>
              <a:gd name="connsiteX1543" fmla="*/ 5149047 w 10276717"/>
              <a:gd name="connsiteY1543" fmla="*/ 5833968 h 6902881"/>
              <a:gd name="connsiteX1544" fmla="*/ 5142941 w 10276717"/>
              <a:gd name="connsiteY1544" fmla="*/ 5848919 h 6902881"/>
              <a:gd name="connsiteX1545" fmla="*/ 5160809 w 10276717"/>
              <a:gd name="connsiteY1545" fmla="*/ 5861566 h 6902881"/>
              <a:gd name="connsiteX1546" fmla="*/ 5158724 w 10276717"/>
              <a:gd name="connsiteY1546" fmla="*/ 5865279 h 6902881"/>
              <a:gd name="connsiteX1547" fmla="*/ 5130472 w 10276717"/>
              <a:gd name="connsiteY1547" fmla="*/ 5848912 h 6902881"/>
              <a:gd name="connsiteX1548" fmla="*/ 5132829 w 10276717"/>
              <a:gd name="connsiteY1548" fmla="*/ 5845416 h 6902881"/>
              <a:gd name="connsiteX1549" fmla="*/ 5133489 w 10276717"/>
              <a:gd name="connsiteY1549" fmla="*/ 5845667 h 6902881"/>
              <a:gd name="connsiteX1550" fmla="*/ 5083890 w 10276717"/>
              <a:gd name="connsiteY1550" fmla="*/ 5787921 h 6902881"/>
              <a:gd name="connsiteX1551" fmla="*/ 5050239 w 10276717"/>
              <a:gd name="connsiteY1551" fmla="*/ 5745771 h 6902881"/>
              <a:gd name="connsiteX1552" fmla="*/ 5023656 w 10276717"/>
              <a:gd name="connsiteY1552" fmla="*/ 5743470 h 6902881"/>
              <a:gd name="connsiteX1553" fmla="*/ 5103412 w 10276717"/>
              <a:gd name="connsiteY1553" fmla="*/ 5811519 h 6902881"/>
              <a:gd name="connsiteX1554" fmla="*/ 5091902 w 10276717"/>
              <a:gd name="connsiteY1554" fmla="*/ 5825906 h 6902881"/>
              <a:gd name="connsiteX1555" fmla="*/ 5091786 w 10276717"/>
              <a:gd name="connsiteY1555" fmla="*/ 5826091 h 6902881"/>
              <a:gd name="connsiteX1556" fmla="*/ 5001799 w 10276717"/>
              <a:gd name="connsiteY1556" fmla="*/ 5740605 h 6902881"/>
              <a:gd name="connsiteX1557" fmla="*/ 4980986 w 10276717"/>
              <a:gd name="connsiteY1557" fmla="*/ 5736953 h 6902881"/>
              <a:gd name="connsiteX1558" fmla="*/ 5034102 w 10276717"/>
              <a:gd name="connsiteY1558" fmla="*/ 5781470 h 6902881"/>
              <a:gd name="connsiteX1559" fmla="*/ 5024236 w 10276717"/>
              <a:gd name="connsiteY1559" fmla="*/ 5797071 h 6902881"/>
              <a:gd name="connsiteX1560" fmla="*/ 4954973 w 10276717"/>
              <a:gd name="connsiteY1560" fmla="*/ 5730418 h 6902881"/>
              <a:gd name="connsiteX1561" fmla="*/ 4931261 w 10276717"/>
              <a:gd name="connsiteY1561" fmla="*/ 5722134 h 6902881"/>
              <a:gd name="connsiteX1562" fmla="*/ 1552873 w 10276717"/>
              <a:gd name="connsiteY1562" fmla="*/ 5420459 h 6902881"/>
              <a:gd name="connsiteX1563" fmla="*/ 1552871 w 10276717"/>
              <a:gd name="connsiteY1563" fmla="*/ 5420461 h 6902881"/>
              <a:gd name="connsiteX1564" fmla="*/ 1553571 w 10276717"/>
              <a:gd name="connsiteY1564" fmla="*/ 5420978 h 6902881"/>
              <a:gd name="connsiteX1565" fmla="*/ 1220190 w 10276717"/>
              <a:gd name="connsiteY1565" fmla="*/ 5363353 h 6902881"/>
              <a:gd name="connsiteX1566" fmla="*/ 1068574 w 10276717"/>
              <a:gd name="connsiteY1566" fmla="*/ 5534248 h 6902881"/>
              <a:gd name="connsiteX1567" fmla="*/ 1036631 w 10276717"/>
              <a:gd name="connsiteY1567" fmla="*/ 5547257 h 6902881"/>
              <a:gd name="connsiteX1568" fmla="*/ 1029063 w 10276717"/>
              <a:gd name="connsiteY1568" fmla="*/ 5575324 h 6902881"/>
              <a:gd name="connsiteX1569" fmla="*/ 1088618 w 10276717"/>
              <a:gd name="connsiteY1569" fmla="*/ 5589145 h 6902881"/>
              <a:gd name="connsiteX1570" fmla="*/ 1178710 w 10276717"/>
              <a:gd name="connsiteY1570" fmla="*/ 5546702 h 6902881"/>
              <a:gd name="connsiteX1571" fmla="*/ 1318766 w 10276717"/>
              <a:gd name="connsiteY1571" fmla="*/ 5426798 h 6902881"/>
              <a:gd name="connsiteX1572" fmla="*/ 1315635 w 10276717"/>
              <a:gd name="connsiteY1572" fmla="*/ 5424774 h 6902881"/>
              <a:gd name="connsiteX1573" fmla="*/ 1275719 w 10276717"/>
              <a:gd name="connsiteY1573" fmla="*/ 5440891 h 6902881"/>
              <a:gd name="connsiteX1574" fmla="*/ 1273037 w 10276717"/>
              <a:gd name="connsiteY1574" fmla="*/ 5429461 h 6902881"/>
              <a:gd name="connsiteX1575" fmla="*/ 1296749 w 10276717"/>
              <a:gd name="connsiteY1575" fmla="*/ 5412624 h 6902881"/>
              <a:gd name="connsiteX1576" fmla="*/ 1279700 w 10276717"/>
              <a:gd name="connsiteY1576" fmla="*/ 5401704 h 6902881"/>
              <a:gd name="connsiteX1577" fmla="*/ 1208632 w 10276717"/>
              <a:gd name="connsiteY1577" fmla="*/ 5484252 h 6902881"/>
              <a:gd name="connsiteX1578" fmla="*/ 1103639 w 10276717"/>
              <a:gd name="connsiteY1578" fmla="*/ 5562696 h 6902881"/>
              <a:gd name="connsiteX1579" fmla="*/ 1102237 w 10276717"/>
              <a:gd name="connsiteY1579" fmla="*/ 5559848 h 6902881"/>
              <a:gd name="connsiteX1580" fmla="*/ 1194152 w 10276717"/>
              <a:gd name="connsiteY1580" fmla="*/ 5465279 h 6902881"/>
              <a:gd name="connsiteX1581" fmla="*/ 1213092 w 10276717"/>
              <a:gd name="connsiteY1581" fmla="*/ 5438585 h 6902881"/>
              <a:gd name="connsiteX1582" fmla="*/ 1224386 w 10276717"/>
              <a:gd name="connsiteY1582" fmla="*/ 5405874 h 6902881"/>
              <a:gd name="connsiteX1583" fmla="*/ 1243404 w 10276717"/>
              <a:gd name="connsiteY1583" fmla="*/ 5378311 h 6902881"/>
              <a:gd name="connsiteX1584" fmla="*/ 1220190 w 10276717"/>
              <a:gd name="connsiteY1584" fmla="*/ 5363353 h 6902881"/>
              <a:gd name="connsiteX1585" fmla="*/ 3655064 w 10276717"/>
              <a:gd name="connsiteY1585" fmla="*/ 5569908 h 6902881"/>
              <a:gd name="connsiteX1586" fmla="*/ 3509488 w 10276717"/>
              <a:gd name="connsiteY1586" fmla="*/ 5845701 h 6902881"/>
              <a:gd name="connsiteX1587" fmla="*/ 3611004 w 10276717"/>
              <a:gd name="connsiteY1587" fmla="*/ 5836863 h 6902881"/>
              <a:gd name="connsiteX1588" fmla="*/ 3730054 w 10276717"/>
              <a:gd name="connsiteY1588" fmla="*/ 5694696 h 6902881"/>
              <a:gd name="connsiteX1589" fmla="*/ 3692347 w 10276717"/>
              <a:gd name="connsiteY1589" fmla="*/ 5629216 h 6902881"/>
              <a:gd name="connsiteX1590" fmla="*/ 3628618 w 10276717"/>
              <a:gd name="connsiteY1590" fmla="*/ 5713567 h 6902881"/>
              <a:gd name="connsiteX1591" fmla="*/ 3624210 w 10276717"/>
              <a:gd name="connsiteY1591" fmla="*/ 5709487 h 6902881"/>
              <a:gd name="connsiteX1592" fmla="*/ 3660230 w 10276717"/>
              <a:gd name="connsiteY1592" fmla="*/ 5658373 h 6902881"/>
              <a:gd name="connsiteX1593" fmla="*/ 3684626 w 10276717"/>
              <a:gd name="connsiteY1593" fmla="*/ 5616378 h 6902881"/>
              <a:gd name="connsiteX1594" fmla="*/ 3674430 w 10276717"/>
              <a:gd name="connsiteY1594" fmla="*/ 5599624 h 6902881"/>
              <a:gd name="connsiteX1595" fmla="*/ 3661211 w 10276717"/>
              <a:gd name="connsiteY1595" fmla="*/ 5626620 h 6902881"/>
              <a:gd name="connsiteX1596" fmla="*/ 3629627 w 10276717"/>
              <a:gd name="connsiteY1596" fmla="*/ 5658548 h 6902881"/>
              <a:gd name="connsiteX1597" fmla="*/ 3623316 w 10276717"/>
              <a:gd name="connsiteY1597" fmla="*/ 5647387 h 6902881"/>
              <a:gd name="connsiteX1598" fmla="*/ 3646577 w 10276717"/>
              <a:gd name="connsiteY1598" fmla="*/ 5614838 h 6902881"/>
              <a:gd name="connsiteX1599" fmla="*/ 3662782 w 10276717"/>
              <a:gd name="connsiteY1599" fmla="*/ 5581675 h 6902881"/>
              <a:gd name="connsiteX1600" fmla="*/ 3655064 w 10276717"/>
              <a:gd name="connsiteY1600" fmla="*/ 5569908 h 6902881"/>
              <a:gd name="connsiteX1601" fmla="*/ 2839892 w 10276717"/>
              <a:gd name="connsiteY1601" fmla="*/ 5476714 h 6902881"/>
              <a:gd name="connsiteX1602" fmla="*/ 2619093 w 10276717"/>
              <a:gd name="connsiteY1602" fmla="*/ 5510523 h 6902881"/>
              <a:gd name="connsiteX1603" fmla="*/ 2568959 w 10276717"/>
              <a:gd name="connsiteY1603" fmla="*/ 5513388 h 6902881"/>
              <a:gd name="connsiteX1604" fmla="*/ 2607917 w 10276717"/>
              <a:gd name="connsiteY1604" fmla="*/ 5565929 h 6902881"/>
              <a:gd name="connsiteX1605" fmla="*/ 2615396 w 10276717"/>
              <a:gd name="connsiteY1605" fmla="*/ 5566188 h 6902881"/>
              <a:gd name="connsiteX1606" fmla="*/ 2643537 w 10276717"/>
              <a:gd name="connsiteY1606" fmla="*/ 5569597 h 6902881"/>
              <a:gd name="connsiteX1607" fmla="*/ 2645723 w 10276717"/>
              <a:gd name="connsiteY1607" fmla="*/ 5578938 h 6902881"/>
              <a:gd name="connsiteX1608" fmla="*/ 2625322 w 10276717"/>
              <a:gd name="connsiteY1608" fmla="*/ 5589245 h 6902881"/>
              <a:gd name="connsiteX1609" fmla="*/ 2664896 w 10276717"/>
              <a:gd name="connsiteY1609" fmla="*/ 5642522 h 6902881"/>
              <a:gd name="connsiteX1610" fmla="*/ 2848301 w 10276717"/>
              <a:gd name="connsiteY1610" fmla="*/ 5583814 h 6902881"/>
              <a:gd name="connsiteX1611" fmla="*/ 2912608 w 10276717"/>
              <a:gd name="connsiteY1611" fmla="*/ 5537777 h 6902881"/>
              <a:gd name="connsiteX1612" fmla="*/ 2961057 w 10276717"/>
              <a:gd name="connsiteY1612" fmla="*/ 5507892 h 6902881"/>
              <a:gd name="connsiteX1613" fmla="*/ 2913555 w 10276717"/>
              <a:gd name="connsiteY1613" fmla="*/ 5483433 h 6902881"/>
              <a:gd name="connsiteX1614" fmla="*/ 2839892 w 10276717"/>
              <a:gd name="connsiteY1614" fmla="*/ 5476714 h 6902881"/>
              <a:gd name="connsiteX1615" fmla="*/ 2425111 w 10276717"/>
              <a:gd name="connsiteY1615" fmla="*/ 5424508 h 6902881"/>
              <a:gd name="connsiteX1616" fmla="*/ 2411860 w 10276717"/>
              <a:gd name="connsiteY1616" fmla="*/ 5472627 h 6902881"/>
              <a:gd name="connsiteX1617" fmla="*/ 2404530 w 10276717"/>
              <a:gd name="connsiteY1617" fmla="*/ 5471798 h 6902881"/>
              <a:gd name="connsiteX1618" fmla="*/ 2404808 w 10276717"/>
              <a:gd name="connsiteY1618" fmla="*/ 5435895 h 6902881"/>
              <a:gd name="connsiteX1619" fmla="*/ 2372843 w 10276717"/>
              <a:gd name="connsiteY1619" fmla="*/ 5485217 h 6902881"/>
              <a:gd name="connsiteX1620" fmla="*/ 2272879 w 10276717"/>
              <a:gd name="connsiteY1620" fmla="*/ 5667887 h 6902881"/>
              <a:gd name="connsiteX1621" fmla="*/ 2248873 w 10276717"/>
              <a:gd name="connsiteY1621" fmla="*/ 5760154 h 6902881"/>
              <a:gd name="connsiteX1622" fmla="*/ 2271643 w 10276717"/>
              <a:gd name="connsiteY1622" fmla="*/ 5762612 h 6902881"/>
              <a:gd name="connsiteX1623" fmla="*/ 2335974 w 10276717"/>
              <a:gd name="connsiteY1623" fmla="*/ 5725048 h 6902881"/>
              <a:gd name="connsiteX1624" fmla="*/ 2397798 w 10276717"/>
              <a:gd name="connsiteY1624" fmla="*/ 5701384 h 6902881"/>
              <a:gd name="connsiteX1625" fmla="*/ 2450435 w 10276717"/>
              <a:gd name="connsiteY1625" fmla="*/ 5659497 h 6902881"/>
              <a:gd name="connsiteX1626" fmla="*/ 2481157 w 10276717"/>
              <a:gd name="connsiteY1626" fmla="*/ 5514844 h 6902881"/>
              <a:gd name="connsiteX1627" fmla="*/ 2473535 w 10276717"/>
              <a:gd name="connsiteY1627" fmla="*/ 5536968 h 6902881"/>
              <a:gd name="connsiteX1628" fmla="*/ 2462978 w 10276717"/>
              <a:gd name="connsiteY1628" fmla="*/ 5535178 h 6902881"/>
              <a:gd name="connsiteX1629" fmla="*/ 2472361 w 10276717"/>
              <a:gd name="connsiteY1629" fmla="*/ 5490033 h 6902881"/>
              <a:gd name="connsiteX1630" fmla="*/ 2468468 w 10276717"/>
              <a:gd name="connsiteY1630" fmla="*/ 5484537 h 6902881"/>
              <a:gd name="connsiteX1631" fmla="*/ 2452327 w 10276717"/>
              <a:gd name="connsiteY1631" fmla="*/ 5514783 h 6902881"/>
              <a:gd name="connsiteX1632" fmla="*/ 2443999 w 10276717"/>
              <a:gd name="connsiteY1632" fmla="*/ 5510947 h 6902881"/>
              <a:gd name="connsiteX1633" fmla="*/ 2457113 w 10276717"/>
              <a:gd name="connsiteY1633" fmla="*/ 5468753 h 6902881"/>
              <a:gd name="connsiteX1634" fmla="*/ 2450357 w 10276717"/>
              <a:gd name="connsiteY1634" fmla="*/ 5459310 h 6902881"/>
              <a:gd name="connsiteX1635" fmla="*/ 2428618 w 10276717"/>
              <a:gd name="connsiteY1635" fmla="*/ 5513022 h 6902881"/>
              <a:gd name="connsiteX1636" fmla="*/ 2403652 w 10276717"/>
              <a:gd name="connsiteY1636" fmla="*/ 5564705 h 6902881"/>
              <a:gd name="connsiteX1637" fmla="*/ 2393399 w 10276717"/>
              <a:gd name="connsiteY1637" fmla="*/ 5560604 h 6902881"/>
              <a:gd name="connsiteX1638" fmla="*/ 2410912 w 10276717"/>
              <a:gd name="connsiteY1638" fmla="*/ 5507303 h 6902881"/>
              <a:gd name="connsiteX1639" fmla="*/ 2438202 w 10276717"/>
              <a:gd name="connsiteY1639" fmla="*/ 5442679 h 6902881"/>
              <a:gd name="connsiteX1640" fmla="*/ 2425111 w 10276717"/>
              <a:gd name="connsiteY1640" fmla="*/ 5424508 h 6902881"/>
              <a:gd name="connsiteX1641" fmla="*/ 1093917 w 10276717"/>
              <a:gd name="connsiteY1641" fmla="*/ 5291474 h 6902881"/>
              <a:gd name="connsiteX1642" fmla="*/ 1093804 w 10276717"/>
              <a:gd name="connsiteY1642" fmla="*/ 5291658 h 6902881"/>
              <a:gd name="connsiteX1643" fmla="*/ 1082251 w 10276717"/>
              <a:gd name="connsiteY1643" fmla="*/ 5306529 h 6902881"/>
              <a:gd name="connsiteX1644" fmla="*/ 1023744 w 10276717"/>
              <a:gd name="connsiteY1644" fmla="*/ 5431738 h 6902881"/>
              <a:gd name="connsiteX1645" fmla="*/ 965626 w 10276717"/>
              <a:gd name="connsiteY1645" fmla="*/ 5489217 h 6902881"/>
              <a:gd name="connsiteX1646" fmla="*/ 945367 w 10276717"/>
              <a:gd name="connsiteY1646" fmla="*/ 5549289 h 6902881"/>
              <a:gd name="connsiteX1647" fmla="*/ 1019725 w 10276717"/>
              <a:gd name="connsiteY1647" fmla="*/ 5532553 h 6902881"/>
              <a:gd name="connsiteX1648" fmla="*/ 1098644 w 10276717"/>
              <a:gd name="connsiteY1648" fmla="*/ 5496347 h 6902881"/>
              <a:gd name="connsiteX1649" fmla="*/ 1204408 w 10276717"/>
              <a:gd name="connsiteY1649" fmla="*/ 5353516 h 6902881"/>
              <a:gd name="connsiteX1650" fmla="*/ 1193967 w 10276717"/>
              <a:gd name="connsiteY1650" fmla="*/ 5347160 h 6902881"/>
              <a:gd name="connsiteX1651" fmla="*/ 1169936 w 10276717"/>
              <a:gd name="connsiteY1651" fmla="*/ 5371952 h 6902881"/>
              <a:gd name="connsiteX1652" fmla="*/ 1163119 w 10276717"/>
              <a:gd name="connsiteY1652" fmla="*/ 5363183 h 6902881"/>
              <a:gd name="connsiteX1653" fmla="*/ 1178442 w 10276717"/>
              <a:gd name="connsiteY1653" fmla="*/ 5337736 h 6902881"/>
              <a:gd name="connsiteX1654" fmla="*/ 1161720 w 10276717"/>
              <a:gd name="connsiteY1654" fmla="*/ 5327525 h 6902881"/>
              <a:gd name="connsiteX1655" fmla="*/ 1138422 w 10276717"/>
              <a:gd name="connsiteY1655" fmla="*/ 5359391 h 6902881"/>
              <a:gd name="connsiteX1656" fmla="*/ 1103376 w 10276717"/>
              <a:gd name="connsiteY1656" fmla="*/ 5410493 h 6902881"/>
              <a:gd name="connsiteX1657" fmla="*/ 1061135 w 10276717"/>
              <a:gd name="connsiteY1657" fmla="*/ 5472363 h 6902881"/>
              <a:gd name="connsiteX1658" fmla="*/ 1054989 w 10276717"/>
              <a:gd name="connsiteY1658" fmla="*/ 5465892 h 6902881"/>
              <a:gd name="connsiteX1659" fmla="*/ 1059538 w 10276717"/>
              <a:gd name="connsiteY1659" fmla="*/ 5454212 h 6902881"/>
              <a:gd name="connsiteX1660" fmla="*/ 1049988 w 10276717"/>
              <a:gd name="connsiteY1660" fmla="*/ 5449881 h 6902881"/>
              <a:gd name="connsiteX1661" fmla="*/ 1059360 w 10276717"/>
              <a:gd name="connsiteY1661" fmla="*/ 5423430 h 6902881"/>
              <a:gd name="connsiteX1662" fmla="*/ 1071133 w 10276717"/>
              <a:gd name="connsiteY1662" fmla="*/ 5427953 h 6902881"/>
              <a:gd name="connsiteX1663" fmla="*/ 1071055 w 10276717"/>
              <a:gd name="connsiteY1663" fmla="*/ 5428823 h 6902881"/>
              <a:gd name="connsiteX1664" fmla="*/ 1102559 w 10276717"/>
              <a:gd name="connsiteY1664" fmla="*/ 5377026 h 6902881"/>
              <a:gd name="connsiteX1665" fmla="*/ 1151286 w 10276717"/>
              <a:gd name="connsiteY1665" fmla="*/ 5321073 h 6902881"/>
              <a:gd name="connsiteX1666" fmla="*/ 1133914 w 10276717"/>
              <a:gd name="connsiteY1666" fmla="*/ 5310513 h 6902881"/>
              <a:gd name="connsiteX1667" fmla="*/ 1104947 w 10276717"/>
              <a:gd name="connsiteY1667" fmla="*/ 5341501 h 6902881"/>
              <a:gd name="connsiteX1668" fmla="*/ 1097670 w 10276717"/>
              <a:gd name="connsiteY1668" fmla="*/ 5335710 h 6902881"/>
              <a:gd name="connsiteX1669" fmla="*/ 1120201 w 10276717"/>
              <a:gd name="connsiteY1669" fmla="*/ 5302609 h 6902881"/>
              <a:gd name="connsiteX1670" fmla="*/ 1119420 w 10276717"/>
              <a:gd name="connsiteY1670" fmla="*/ 5302639 h 6902881"/>
              <a:gd name="connsiteX1671" fmla="*/ 1093917 w 10276717"/>
              <a:gd name="connsiteY1671" fmla="*/ 5291474 h 6902881"/>
              <a:gd name="connsiteX1672" fmla="*/ 3784127 w 10276717"/>
              <a:gd name="connsiteY1672" fmla="*/ 5527552 h 6902881"/>
              <a:gd name="connsiteX1673" fmla="*/ 3692332 w 10276717"/>
              <a:gd name="connsiteY1673" fmla="*/ 5522309 h 6902881"/>
              <a:gd name="connsiteX1674" fmla="*/ 3680537 w 10276717"/>
              <a:gd name="connsiteY1674" fmla="*/ 5531122 h 6902881"/>
              <a:gd name="connsiteX1675" fmla="*/ 3701828 w 10276717"/>
              <a:gd name="connsiteY1675" fmla="*/ 5565485 h 6902881"/>
              <a:gd name="connsiteX1676" fmla="*/ 3744338 w 10276717"/>
              <a:gd name="connsiteY1676" fmla="*/ 5570526 h 6902881"/>
              <a:gd name="connsiteX1677" fmla="*/ 3785095 w 10276717"/>
              <a:gd name="connsiteY1677" fmla="*/ 5583208 h 6902881"/>
              <a:gd name="connsiteX1678" fmla="*/ 3783678 w 10276717"/>
              <a:gd name="connsiteY1678" fmla="*/ 5591458 h 6902881"/>
              <a:gd name="connsiteX1679" fmla="*/ 3749533 w 10276717"/>
              <a:gd name="connsiteY1679" fmla="*/ 5592007 h 6902881"/>
              <a:gd name="connsiteX1680" fmla="*/ 3714438 w 10276717"/>
              <a:gd name="connsiteY1680" fmla="*/ 5585757 h 6902881"/>
              <a:gd name="connsiteX1681" fmla="*/ 3737270 w 10276717"/>
              <a:gd name="connsiteY1681" fmla="*/ 5622491 h 6902881"/>
              <a:gd name="connsiteX1682" fmla="*/ 3919048 w 10276717"/>
              <a:gd name="connsiteY1682" fmla="*/ 5656335 h 6902881"/>
              <a:gd name="connsiteX1683" fmla="*/ 3865501 w 10276717"/>
              <a:gd name="connsiteY1683" fmla="*/ 5625413 h 6902881"/>
              <a:gd name="connsiteX1684" fmla="*/ 3818668 w 10276717"/>
              <a:gd name="connsiteY1684" fmla="*/ 5607630 h 6902881"/>
              <a:gd name="connsiteX1685" fmla="*/ 3820929 w 10276717"/>
              <a:gd name="connsiteY1685" fmla="*/ 5603054 h 6902881"/>
              <a:gd name="connsiteX1686" fmla="*/ 3846749 w 10276717"/>
              <a:gd name="connsiteY1686" fmla="*/ 5610646 h 6902881"/>
              <a:gd name="connsiteX1687" fmla="*/ 3888780 w 10276717"/>
              <a:gd name="connsiteY1687" fmla="*/ 5627622 h 6902881"/>
              <a:gd name="connsiteX1688" fmla="*/ 3937239 w 10276717"/>
              <a:gd name="connsiteY1688" fmla="*/ 5657715 h 6902881"/>
              <a:gd name="connsiteX1689" fmla="*/ 3937310 w 10276717"/>
              <a:gd name="connsiteY1689" fmla="*/ 5658013 h 6902881"/>
              <a:gd name="connsiteX1690" fmla="*/ 3973115 w 10276717"/>
              <a:gd name="connsiteY1690" fmla="*/ 5657413 h 6902881"/>
              <a:gd name="connsiteX1691" fmla="*/ 3996651 w 10276717"/>
              <a:gd name="connsiteY1691" fmla="*/ 5645818 h 6902881"/>
              <a:gd name="connsiteX1692" fmla="*/ 3994100 w 10276717"/>
              <a:gd name="connsiteY1692" fmla="*/ 5643845 h 6902881"/>
              <a:gd name="connsiteX1693" fmla="*/ 3946635 w 10276717"/>
              <a:gd name="connsiteY1693" fmla="*/ 5604783 h 6902881"/>
              <a:gd name="connsiteX1694" fmla="*/ 3903257 w 10276717"/>
              <a:gd name="connsiteY1694" fmla="*/ 5582139 h 6902881"/>
              <a:gd name="connsiteX1695" fmla="*/ 3904736 w 10276717"/>
              <a:gd name="connsiteY1695" fmla="*/ 5578665 h 6902881"/>
              <a:gd name="connsiteX1696" fmla="*/ 3972797 w 10276717"/>
              <a:gd name="connsiteY1696" fmla="*/ 5603056 h 6902881"/>
              <a:gd name="connsiteX1697" fmla="*/ 3982870 w 10276717"/>
              <a:gd name="connsiteY1697" fmla="*/ 5609185 h 6902881"/>
              <a:gd name="connsiteX1698" fmla="*/ 3974357 w 10276717"/>
              <a:gd name="connsiteY1698" fmla="*/ 5600854 h 6902881"/>
              <a:gd name="connsiteX1699" fmla="*/ 3874660 w 10276717"/>
              <a:gd name="connsiteY1699" fmla="*/ 5544516 h 6902881"/>
              <a:gd name="connsiteX1700" fmla="*/ 3784127 w 10276717"/>
              <a:gd name="connsiteY1700" fmla="*/ 5527552 h 6902881"/>
              <a:gd name="connsiteX1701" fmla="*/ 4855119 w 10276717"/>
              <a:gd name="connsiteY1701" fmla="*/ 5577482 h 6902881"/>
              <a:gd name="connsiteX1702" fmla="*/ 4896887 w 10276717"/>
              <a:gd name="connsiteY1702" fmla="*/ 5682649 h 6902881"/>
              <a:gd name="connsiteX1703" fmla="*/ 4897274 w 10276717"/>
              <a:gd name="connsiteY1703" fmla="*/ 5682682 h 6902881"/>
              <a:gd name="connsiteX1704" fmla="*/ 5022065 w 10276717"/>
              <a:gd name="connsiteY1704" fmla="*/ 5718700 h 6902881"/>
              <a:gd name="connsiteX1705" fmla="*/ 5040796 w 10276717"/>
              <a:gd name="connsiteY1705" fmla="*/ 5721685 h 6902881"/>
              <a:gd name="connsiteX1706" fmla="*/ 5041375 w 10276717"/>
              <a:gd name="connsiteY1706" fmla="*/ 5721735 h 6902881"/>
              <a:gd name="connsiteX1707" fmla="*/ 5051369 w 10276717"/>
              <a:gd name="connsiteY1707" fmla="*/ 5723280 h 6902881"/>
              <a:gd name="connsiteX1708" fmla="*/ 5045346 w 10276717"/>
              <a:gd name="connsiteY1708" fmla="*/ 5711075 h 6902881"/>
              <a:gd name="connsiteX1709" fmla="*/ 5052718 w 10276717"/>
              <a:gd name="connsiteY1709" fmla="*/ 5707040 h 6902881"/>
              <a:gd name="connsiteX1710" fmla="*/ 5071561 w 10276717"/>
              <a:gd name="connsiteY1710" fmla="*/ 5724055 h 6902881"/>
              <a:gd name="connsiteX1711" fmla="*/ 5071019 w 10276717"/>
              <a:gd name="connsiteY1711" fmla="*/ 5725762 h 6902881"/>
              <a:gd name="connsiteX1712" fmla="*/ 5085037 w 10276717"/>
              <a:gd name="connsiteY1712" fmla="*/ 5726973 h 6902881"/>
              <a:gd name="connsiteX1713" fmla="*/ 5084331 w 10276717"/>
              <a:gd name="connsiteY1713" fmla="*/ 5726132 h 6902881"/>
              <a:gd name="connsiteX1714" fmla="*/ 5085545 w 10276717"/>
              <a:gd name="connsiteY1714" fmla="*/ 5721274 h 6902881"/>
              <a:gd name="connsiteX1715" fmla="*/ 5110099 w 10276717"/>
              <a:gd name="connsiteY1715" fmla="*/ 5727779 h 6902881"/>
              <a:gd name="connsiteX1716" fmla="*/ 5162139 w 10276717"/>
              <a:gd name="connsiteY1716" fmla="*/ 5716608 h 6902881"/>
              <a:gd name="connsiteX1717" fmla="*/ 5165559 w 10276717"/>
              <a:gd name="connsiteY1717" fmla="*/ 5693538 h 6902881"/>
              <a:gd name="connsiteX1718" fmla="*/ 5151504 w 10276717"/>
              <a:gd name="connsiteY1718" fmla="*/ 5685115 h 6902881"/>
              <a:gd name="connsiteX1719" fmla="*/ 5133297 w 10276717"/>
              <a:gd name="connsiteY1719" fmla="*/ 5669714 h 6902881"/>
              <a:gd name="connsiteX1720" fmla="*/ 5124743 w 10276717"/>
              <a:gd name="connsiteY1720" fmla="*/ 5682604 h 6902881"/>
              <a:gd name="connsiteX1721" fmla="*/ 5103130 w 10276717"/>
              <a:gd name="connsiteY1721" fmla="*/ 5673723 h 6902881"/>
              <a:gd name="connsiteX1722" fmla="*/ 5101764 w 10276717"/>
              <a:gd name="connsiteY1722" fmla="*/ 5667179 h 6902881"/>
              <a:gd name="connsiteX1723" fmla="*/ 5050885 w 10276717"/>
              <a:gd name="connsiteY1723" fmla="*/ 5624901 h 6902881"/>
              <a:gd name="connsiteX1724" fmla="*/ 5007003 w 10276717"/>
              <a:gd name="connsiteY1724" fmla="*/ 5614482 h 6902881"/>
              <a:gd name="connsiteX1725" fmla="*/ 5041592 w 10276717"/>
              <a:gd name="connsiteY1725" fmla="*/ 5637338 h 6902881"/>
              <a:gd name="connsiteX1726" fmla="*/ 5111958 w 10276717"/>
              <a:gd name="connsiteY1726" fmla="*/ 5691623 h 6902881"/>
              <a:gd name="connsiteX1727" fmla="*/ 5102754 w 10276717"/>
              <a:gd name="connsiteY1727" fmla="*/ 5704166 h 6902881"/>
              <a:gd name="connsiteX1728" fmla="*/ 5025219 w 10276717"/>
              <a:gd name="connsiteY1728" fmla="*/ 5649454 h 6902881"/>
              <a:gd name="connsiteX1729" fmla="*/ 4977046 w 10276717"/>
              <a:gd name="connsiteY1729" fmla="*/ 5612863 h 6902881"/>
              <a:gd name="connsiteX1730" fmla="*/ 4949829 w 10276717"/>
              <a:gd name="connsiteY1730" fmla="*/ 5610021 h 6902881"/>
              <a:gd name="connsiteX1731" fmla="*/ 4963517 w 10276717"/>
              <a:gd name="connsiteY1731" fmla="*/ 5619286 h 6902881"/>
              <a:gd name="connsiteX1732" fmla="*/ 5034608 w 10276717"/>
              <a:gd name="connsiteY1732" fmla="*/ 5671978 h 6902881"/>
              <a:gd name="connsiteX1733" fmla="*/ 5030185 w 10276717"/>
              <a:gd name="connsiteY1733" fmla="*/ 5680068 h 6902881"/>
              <a:gd name="connsiteX1734" fmla="*/ 4964024 w 10276717"/>
              <a:gd name="connsiteY1734" fmla="*/ 5642015 h 6902881"/>
              <a:gd name="connsiteX1735" fmla="*/ 4901644 w 10276717"/>
              <a:gd name="connsiteY1735" fmla="*/ 5596503 h 6902881"/>
              <a:gd name="connsiteX1736" fmla="*/ 4892483 w 10276717"/>
              <a:gd name="connsiteY1736" fmla="*/ 5593276 h 6902881"/>
              <a:gd name="connsiteX1737" fmla="*/ 4900914 w 10276717"/>
              <a:gd name="connsiteY1737" fmla="*/ 5601405 h 6902881"/>
              <a:gd name="connsiteX1738" fmla="*/ 4953337 w 10276717"/>
              <a:gd name="connsiteY1738" fmla="*/ 5655890 h 6902881"/>
              <a:gd name="connsiteX1739" fmla="*/ 4942872 w 10276717"/>
              <a:gd name="connsiteY1739" fmla="*/ 5665110 h 6902881"/>
              <a:gd name="connsiteX1740" fmla="*/ 4934029 w 10276717"/>
              <a:gd name="connsiteY1740" fmla="*/ 5658308 h 6902881"/>
              <a:gd name="connsiteX1741" fmla="*/ 4922394 w 10276717"/>
              <a:gd name="connsiteY1741" fmla="*/ 5657690 h 6902881"/>
              <a:gd name="connsiteX1742" fmla="*/ 4862540 w 10276717"/>
              <a:gd name="connsiteY1742" fmla="*/ 5584939 h 6902881"/>
              <a:gd name="connsiteX1743" fmla="*/ 4856061 w 10276717"/>
              <a:gd name="connsiteY1743" fmla="*/ 5577855 h 6902881"/>
              <a:gd name="connsiteX1744" fmla="*/ 4855119 w 10276717"/>
              <a:gd name="connsiteY1744" fmla="*/ 5577482 h 6902881"/>
              <a:gd name="connsiteX1745" fmla="*/ 960423 w 10276717"/>
              <a:gd name="connsiteY1745" fmla="*/ 5224130 h 6902881"/>
              <a:gd name="connsiteX1746" fmla="*/ 869001 w 10276717"/>
              <a:gd name="connsiteY1746" fmla="*/ 5372196 h 6902881"/>
              <a:gd name="connsiteX1747" fmla="*/ 781677 w 10276717"/>
              <a:gd name="connsiteY1747" fmla="*/ 5450218 h 6902881"/>
              <a:gd name="connsiteX1748" fmla="*/ 935852 w 10276717"/>
              <a:gd name="connsiteY1748" fmla="*/ 5432017 h 6902881"/>
              <a:gd name="connsiteX1749" fmla="*/ 1075363 w 10276717"/>
              <a:gd name="connsiteY1749" fmla="*/ 5283247 h 6902881"/>
              <a:gd name="connsiteX1750" fmla="*/ 1051380 w 10276717"/>
              <a:gd name="connsiteY1750" fmla="*/ 5271434 h 6902881"/>
              <a:gd name="connsiteX1751" fmla="*/ 1052463 w 10276717"/>
              <a:gd name="connsiteY1751" fmla="*/ 5276786 h 6902881"/>
              <a:gd name="connsiteX1752" fmla="*/ 1028462 w 10276717"/>
              <a:gd name="connsiteY1752" fmla="*/ 5323099 h 6902881"/>
              <a:gd name="connsiteX1753" fmla="*/ 1014653 w 10276717"/>
              <a:gd name="connsiteY1753" fmla="*/ 5340305 h 6902881"/>
              <a:gd name="connsiteX1754" fmla="*/ 1008370 w 10276717"/>
              <a:gd name="connsiteY1754" fmla="*/ 5355048 h 6902881"/>
              <a:gd name="connsiteX1755" fmla="*/ 992802 w 10276717"/>
              <a:gd name="connsiteY1755" fmla="*/ 5346106 h 6902881"/>
              <a:gd name="connsiteX1756" fmla="*/ 1010445 w 10276717"/>
              <a:gd name="connsiteY1756" fmla="*/ 5320857 h 6902881"/>
              <a:gd name="connsiteX1757" fmla="*/ 1015950 w 10276717"/>
              <a:gd name="connsiteY1757" fmla="*/ 5303907 h 6902881"/>
              <a:gd name="connsiteX1758" fmla="*/ 1041606 w 10276717"/>
              <a:gd name="connsiteY1758" fmla="*/ 5269614 h 6902881"/>
              <a:gd name="connsiteX1759" fmla="*/ 1044855 w 10276717"/>
              <a:gd name="connsiteY1759" fmla="*/ 5268144 h 6902881"/>
              <a:gd name="connsiteX1760" fmla="*/ 1042243 w 10276717"/>
              <a:gd name="connsiteY1760" fmla="*/ 5266847 h 6902881"/>
              <a:gd name="connsiteX1761" fmla="*/ 989002 w 10276717"/>
              <a:gd name="connsiteY1761" fmla="*/ 5314426 h 6902881"/>
              <a:gd name="connsiteX1762" fmla="*/ 956614 w 10276717"/>
              <a:gd name="connsiteY1762" fmla="*/ 5353197 h 6902881"/>
              <a:gd name="connsiteX1763" fmla="*/ 884602 w 10276717"/>
              <a:gd name="connsiteY1763" fmla="*/ 5409180 h 6902881"/>
              <a:gd name="connsiteX1764" fmla="*/ 882849 w 10276717"/>
              <a:gd name="connsiteY1764" fmla="*/ 5406984 h 6902881"/>
              <a:gd name="connsiteX1765" fmla="*/ 1022737 w 10276717"/>
              <a:gd name="connsiteY1765" fmla="*/ 5257272 h 6902881"/>
              <a:gd name="connsiteX1766" fmla="*/ 1010275 w 10276717"/>
              <a:gd name="connsiteY1766" fmla="*/ 5250642 h 6902881"/>
              <a:gd name="connsiteX1767" fmla="*/ 976283 w 10276717"/>
              <a:gd name="connsiteY1767" fmla="*/ 5292100 h 6902881"/>
              <a:gd name="connsiteX1768" fmla="*/ 932166 w 10276717"/>
              <a:gd name="connsiteY1768" fmla="*/ 5346603 h 6902881"/>
              <a:gd name="connsiteX1769" fmla="*/ 917739 w 10276717"/>
              <a:gd name="connsiteY1769" fmla="*/ 5336883 h 6902881"/>
              <a:gd name="connsiteX1770" fmla="*/ 962873 w 10276717"/>
              <a:gd name="connsiteY1770" fmla="*/ 5286265 h 6902881"/>
              <a:gd name="connsiteX1771" fmla="*/ 997716 w 10276717"/>
              <a:gd name="connsiteY1771" fmla="*/ 5244007 h 6902881"/>
              <a:gd name="connsiteX1772" fmla="*/ 982553 w 10276717"/>
              <a:gd name="connsiteY1772" fmla="*/ 5235976 h 6902881"/>
              <a:gd name="connsiteX1773" fmla="*/ 967132 w 10276717"/>
              <a:gd name="connsiteY1773" fmla="*/ 5260345 h 6902881"/>
              <a:gd name="connsiteX1774" fmla="*/ 945901 w 10276717"/>
              <a:gd name="connsiteY1774" fmla="*/ 5278857 h 6902881"/>
              <a:gd name="connsiteX1775" fmla="*/ 940392 w 10276717"/>
              <a:gd name="connsiteY1775" fmla="*/ 5273999 h 6902881"/>
              <a:gd name="connsiteX1776" fmla="*/ 951875 w 10276717"/>
              <a:gd name="connsiteY1776" fmla="*/ 5248997 h 6902881"/>
              <a:gd name="connsiteX1777" fmla="*/ 968885 w 10276717"/>
              <a:gd name="connsiteY1777" fmla="*/ 5228658 h 6902881"/>
              <a:gd name="connsiteX1778" fmla="*/ 960423 w 10276717"/>
              <a:gd name="connsiteY1778" fmla="*/ 5224130 h 6902881"/>
              <a:gd name="connsiteX1779" fmla="*/ 1915653 w 10276717"/>
              <a:gd name="connsiteY1779" fmla="*/ 5304080 h 6902881"/>
              <a:gd name="connsiteX1780" fmla="*/ 1827451 w 10276717"/>
              <a:gd name="connsiteY1780" fmla="*/ 5347171 h 6902881"/>
              <a:gd name="connsiteX1781" fmla="*/ 1727621 w 10276717"/>
              <a:gd name="connsiteY1781" fmla="*/ 5403765 h 6902881"/>
              <a:gd name="connsiteX1782" fmla="*/ 1639700 w 10276717"/>
              <a:gd name="connsiteY1782" fmla="*/ 5437146 h 6902881"/>
              <a:gd name="connsiteX1783" fmla="*/ 1594981 w 10276717"/>
              <a:gd name="connsiteY1783" fmla="*/ 5464529 h 6902881"/>
              <a:gd name="connsiteX1784" fmla="*/ 1696313 w 10276717"/>
              <a:gd name="connsiteY1784" fmla="*/ 5584490 h 6902881"/>
              <a:gd name="connsiteX1785" fmla="*/ 1819096 w 10276717"/>
              <a:gd name="connsiteY1785" fmla="*/ 5494443 h 6902881"/>
              <a:gd name="connsiteX1786" fmla="*/ 1913577 w 10276717"/>
              <a:gd name="connsiteY1786" fmla="*/ 5386367 h 6902881"/>
              <a:gd name="connsiteX1787" fmla="*/ 1915653 w 10276717"/>
              <a:gd name="connsiteY1787" fmla="*/ 5304080 h 6902881"/>
              <a:gd name="connsiteX1788" fmla="*/ 4803990 w 10276717"/>
              <a:gd name="connsiteY1788" fmla="*/ 5553292 h 6902881"/>
              <a:gd name="connsiteX1789" fmla="*/ 4690513 w 10276717"/>
              <a:gd name="connsiteY1789" fmla="*/ 5726904 h 6902881"/>
              <a:gd name="connsiteX1790" fmla="*/ 4725741 w 10276717"/>
              <a:gd name="connsiteY1790" fmla="*/ 5663940 h 6902881"/>
              <a:gd name="connsiteX1791" fmla="*/ 4732109 w 10276717"/>
              <a:gd name="connsiteY1791" fmla="*/ 5667899 h 6902881"/>
              <a:gd name="connsiteX1792" fmla="*/ 4678366 w 10276717"/>
              <a:gd name="connsiteY1792" fmla="*/ 5787777 h 6902881"/>
              <a:gd name="connsiteX1793" fmla="*/ 4672787 w 10276717"/>
              <a:gd name="connsiteY1793" fmla="*/ 5861290 h 6902881"/>
              <a:gd name="connsiteX1794" fmla="*/ 4744191 w 10276717"/>
              <a:gd name="connsiteY1794" fmla="*/ 5691923 h 6902881"/>
              <a:gd name="connsiteX1795" fmla="*/ 4748508 w 10276717"/>
              <a:gd name="connsiteY1795" fmla="*/ 5693758 h 6902881"/>
              <a:gd name="connsiteX1796" fmla="*/ 4677246 w 10276717"/>
              <a:gd name="connsiteY1796" fmla="*/ 5879006 h 6902881"/>
              <a:gd name="connsiteX1797" fmla="*/ 4680545 w 10276717"/>
              <a:gd name="connsiteY1797" fmla="*/ 5885719 h 6902881"/>
              <a:gd name="connsiteX1798" fmla="*/ 4684993 w 10276717"/>
              <a:gd name="connsiteY1798" fmla="*/ 5881722 h 6902881"/>
              <a:gd name="connsiteX1799" fmla="*/ 4719723 w 10276717"/>
              <a:gd name="connsiteY1799" fmla="*/ 5811218 h 6902881"/>
              <a:gd name="connsiteX1800" fmla="*/ 4772072 w 10276717"/>
              <a:gd name="connsiteY1800" fmla="*/ 5736494 h 6902881"/>
              <a:gd name="connsiteX1801" fmla="*/ 4784652 w 10276717"/>
              <a:gd name="connsiteY1801" fmla="*/ 5745081 h 6902881"/>
              <a:gd name="connsiteX1802" fmla="*/ 4729113 w 10276717"/>
              <a:gd name="connsiteY1802" fmla="*/ 5829362 h 6902881"/>
              <a:gd name="connsiteX1803" fmla="*/ 4717585 w 10276717"/>
              <a:gd name="connsiteY1803" fmla="*/ 5849395 h 6902881"/>
              <a:gd name="connsiteX1804" fmla="*/ 4755994 w 10276717"/>
              <a:gd name="connsiteY1804" fmla="*/ 5801019 h 6902881"/>
              <a:gd name="connsiteX1805" fmla="*/ 4854275 w 10276717"/>
              <a:gd name="connsiteY1805" fmla="*/ 5670002 h 6902881"/>
              <a:gd name="connsiteX1806" fmla="*/ 4803990 w 10276717"/>
              <a:gd name="connsiteY1806" fmla="*/ 5553292 h 6902881"/>
              <a:gd name="connsiteX1807" fmla="*/ 3548612 w 10276717"/>
              <a:gd name="connsiteY1807" fmla="*/ 5417762 h 6902881"/>
              <a:gd name="connsiteX1808" fmla="*/ 3498742 w 10276717"/>
              <a:gd name="connsiteY1808" fmla="*/ 5526973 h 6902881"/>
              <a:gd name="connsiteX1809" fmla="*/ 3497988 w 10276717"/>
              <a:gd name="connsiteY1809" fmla="*/ 5527784 h 6902881"/>
              <a:gd name="connsiteX1810" fmla="*/ 3443549 w 10276717"/>
              <a:gd name="connsiteY1810" fmla="*/ 5618297 h 6902881"/>
              <a:gd name="connsiteX1811" fmla="*/ 3404063 w 10276717"/>
              <a:gd name="connsiteY1811" fmla="*/ 5687511 h 6902881"/>
              <a:gd name="connsiteX1812" fmla="*/ 3441028 w 10276717"/>
              <a:gd name="connsiteY1812" fmla="*/ 5765682 h 6902881"/>
              <a:gd name="connsiteX1813" fmla="*/ 3544301 w 10276717"/>
              <a:gd name="connsiteY1813" fmla="*/ 5669369 h 6902881"/>
              <a:gd name="connsiteX1814" fmla="*/ 3641371 w 10276717"/>
              <a:gd name="connsiteY1814" fmla="*/ 5548666 h 6902881"/>
              <a:gd name="connsiteX1815" fmla="*/ 3637089 w 10276717"/>
              <a:gd name="connsiteY1815" fmla="*/ 5542064 h 6902881"/>
              <a:gd name="connsiteX1816" fmla="*/ 3593296 w 10276717"/>
              <a:gd name="connsiteY1816" fmla="*/ 5590753 h 6902881"/>
              <a:gd name="connsiteX1817" fmla="*/ 3541945 w 10276717"/>
              <a:gd name="connsiteY1817" fmla="*/ 5644435 h 6902881"/>
              <a:gd name="connsiteX1818" fmla="*/ 3541320 w 10276717"/>
              <a:gd name="connsiteY1818" fmla="*/ 5643796 h 6902881"/>
              <a:gd name="connsiteX1819" fmla="*/ 3592378 w 10276717"/>
              <a:gd name="connsiteY1819" fmla="*/ 5583564 h 6902881"/>
              <a:gd name="connsiteX1820" fmla="*/ 3629953 w 10276717"/>
              <a:gd name="connsiteY1820" fmla="*/ 5531417 h 6902881"/>
              <a:gd name="connsiteX1821" fmla="*/ 3616958 w 10276717"/>
              <a:gd name="connsiteY1821" fmla="*/ 5512182 h 6902881"/>
              <a:gd name="connsiteX1822" fmla="*/ 3604876 w 10276717"/>
              <a:gd name="connsiteY1822" fmla="*/ 5531876 h 6902881"/>
              <a:gd name="connsiteX1823" fmla="*/ 3582247 w 10276717"/>
              <a:gd name="connsiteY1823" fmla="*/ 5559516 h 6902881"/>
              <a:gd name="connsiteX1824" fmla="*/ 3522424 w 10276717"/>
              <a:gd name="connsiteY1824" fmla="*/ 5631743 h 6902881"/>
              <a:gd name="connsiteX1825" fmla="*/ 3517406 w 10276717"/>
              <a:gd name="connsiteY1825" fmla="*/ 5625758 h 6902881"/>
              <a:gd name="connsiteX1826" fmla="*/ 3548783 w 10276717"/>
              <a:gd name="connsiteY1826" fmla="*/ 5586316 h 6902881"/>
              <a:gd name="connsiteX1827" fmla="*/ 3582893 w 10276717"/>
              <a:gd name="connsiteY1827" fmla="*/ 5542436 h 6902881"/>
              <a:gd name="connsiteX1828" fmla="*/ 3605805 w 10276717"/>
              <a:gd name="connsiteY1828" fmla="*/ 5496321 h 6902881"/>
              <a:gd name="connsiteX1829" fmla="*/ 3594221 w 10276717"/>
              <a:gd name="connsiteY1829" fmla="*/ 5479838 h 6902881"/>
              <a:gd name="connsiteX1830" fmla="*/ 3587833 w 10276717"/>
              <a:gd name="connsiteY1830" fmla="*/ 5494667 h 6902881"/>
              <a:gd name="connsiteX1831" fmla="*/ 3566920 w 10276717"/>
              <a:gd name="connsiteY1831" fmla="*/ 5543488 h 6902881"/>
              <a:gd name="connsiteX1832" fmla="*/ 3527628 w 10276717"/>
              <a:gd name="connsiteY1832" fmla="*/ 5593053 h 6902881"/>
              <a:gd name="connsiteX1833" fmla="*/ 3522090 w 10276717"/>
              <a:gd name="connsiteY1833" fmla="*/ 5581960 h 6902881"/>
              <a:gd name="connsiteX1834" fmla="*/ 3557464 w 10276717"/>
              <a:gd name="connsiteY1834" fmla="*/ 5512973 h 6902881"/>
              <a:gd name="connsiteX1835" fmla="*/ 3580171 w 10276717"/>
              <a:gd name="connsiteY1835" fmla="*/ 5460414 h 6902881"/>
              <a:gd name="connsiteX1836" fmla="*/ 3573433 w 10276717"/>
              <a:gd name="connsiteY1836" fmla="*/ 5450775 h 6902881"/>
              <a:gd name="connsiteX1837" fmla="*/ 3558224 w 10276717"/>
              <a:gd name="connsiteY1837" fmla="*/ 5490255 h 6902881"/>
              <a:gd name="connsiteX1838" fmla="*/ 3502834 w 10276717"/>
              <a:gd name="connsiteY1838" fmla="*/ 5584872 h 6902881"/>
              <a:gd name="connsiteX1839" fmla="*/ 3492364 w 10276717"/>
              <a:gd name="connsiteY1839" fmla="*/ 5576661 h 6902881"/>
              <a:gd name="connsiteX1840" fmla="*/ 3531555 w 10276717"/>
              <a:gd name="connsiteY1840" fmla="*/ 5509659 h 6902881"/>
              <a:gd name="connsiteX1841" fmla="*/ 3525414 w 10276717"/>
              <a:gd name="connsiteY1841" fmla="*/ 5495497 h 6902881"/>
              <a:gd name="connsiteX1842" fmla="*/ 3535124 w 10276717"/>
              <a:gd name="connsiteY1842" fmla="*/ 5476183 h 6902881"/>
              <a:gd name="connsiteX1843" fmla="*/ 3543219 w 10276717"/>
              <a:gd name="connsiteY1843" fmla="*/ 5453127 h 6902881"/>
              <a:gd name="connsiteX1844" fmla="*/ 3552707 w 10276717"/>
              <a:gd name="connsiteY1844" fmla="*/ 5423180 h 6902881"/>
              <a:gd name="connsiteX1845" fmla="*/ 3548612 w 10276717"/>
              <a:gd name="connsiteY1845" fmla="*/ 5417762 h 6902881"/>
              <a:gd name="connsiteX1846" fmla="*/ 825101 w 10276717"/>
              <a:gd name="connsiteY1846" fmla="*/ 5151078 h 6902881"/>
              <a:gd name="connsiteX1847" fmla="*/ 777180 w 10276717"/>
              <a:gd name="connsiteY1847" fmla="*/ 5211094 h 6902881"/>
              <a:gd name="connsiteX1848" fmla="*/ 715550 w 10276717"/>
              <a:gd name="connsiteY1848" fmla="*/ 5299228 h 6902881"/>
              <a:gd name="connsiteX1849" fmla="*/ 625972 w 10276717"/>
              <a:gd name="connsiteY1849" fmla="*/ 5388353 h 6902881"/>
              <a:gd name="connsiteX1850" fmla="*/ 658830 w 10276717"/>
              <a:gd name="connsiteY1850" fmla="*/ 5391295 h 6902881"/>
              <a:gd name="connsiteX1851" fmla="*/ 784771 w 10276717"/>
              <a:gd name="connsiteY1851" fmla="*/ 5367436 h 6902881"/>
              <a:gd name="connsiteX1852" fmla="*/ 884221 w 10276717"/>
              <a:gd name="connsiteY1852" fmla="*/ 5265924 h 6902881"/>
              <a:gd name="connsiteX1853" fmla="*/ 880956 w 10276717"/>
              <a:gd name="connsiteY1853" fmla="*/ 5267590 h 6902881"/>
              <a:gd name="connsiteX1854" fmla="*/ 870943 w 10276717"/>
              <a:gd name="connsiteY1854" fmla="*/ 5259712 h 6902881"/>
              <a:gd name="connsiteX1855" fmla="*/ 882218 w 10276717"/>
              <a:gd name="connsiteY1855" fmla="*/ 5245791 h 6902881"/>
              <a:gd name="connsiteX1856" fmla="*/ 887036 w 10276717"/>
              <a:gd name="connsiteY1856" fmla="*/ 5243093 h 6902881"/>
              <a:gd name="connsiteX1857" fmla="*/ 889388 w 10276717"/>
              <a:gd name="connsiteY1857" fmla="*/ 5241836 h 6902881"/>
              <a:gd name="connsiteX1858" fmla="*/ 884394 w 10276717"/>
              <a:gd name="connsiteY1858" fmla="*/ 5234490 h 6902881"/>
              <a:gd name="connsiteX1859" fmla="*/ 900589 w 10276717"/>
              <a:gd name="connsiteY1859" fmla="*/ 5215641 h 6902881"/>
              <a:gd name="connsiteX1860" fmla="*/ 912296 w 10276717"/>
              <a:gd name="connsiteY1860" fmla="*/ 5202342 h 6902881"/>
              <a:gd name="connsiteX1861" fmla="*/ 915286 w 10276717"/>
              <a:gd name="connsiteY1861" fmla="*/ 5199386 h 6902881"/>
              <a:gd name="connsiteX1862" fmla="*/ 901531 w 10276717"/>
              <a:gd name="connsiteY1862" fmla="*/ 5191966 h 6902881"/>
              <a:gd name="connsiteX1863" fmla="*/ 881578 w 10276717"/>
              <a:gd name="connsiteY1863" fmla="*/ 5226750 h 6902881"/>
              <a:gd name="connsiteX1864" fmla="*/ 855607 w 10276717"/>
              <a:gd name="connsiteY1864" fmla="*/ 5253613 h 6902881"/>
              <a:gd name="connsiteX1865" fmla="*/ 847180 w 10276717"/>
              <a:gd name="connsiteY1865" fmla="*/ 5248699 h 6902881"/>
              <a:gd name="connsiteX1866" fmla="*/ 860913 w 10276717"/>
              <a:gd name="connsiteY1866" fmla="*/ 5218146 h 6902881"/>
              <a:gd name="connsiteX1867" fmla="*/ 883320 w 10276717"/>
              <a:gd name="connsiteY1867" fmla="*/ 5189708 h 6902881"/>
              <a:gd name="connsiteX1868" fmla="*/ 790346 w 10276717"/>
              <a:gd name="connsiteY1868" fmla="*/ 5305994 h 6902881"/>
              <a:gd name="connsiteX1869" fmla="*/ 783752 w 10276717"/>
              <a:gd name="connsiteY1869" fmla="*/ 5313311 h 6902881"/>
              <a:gd name="connsiteX1870" fmla="*/ 804654 w 10276717"/>
              <a:gd name="connsiteY1870" fmla="*/ 5312686 h 6902881"/>
              <a:gd name="connsiteX1871" fmla="*/ 807248 w 10276717"/>
              <a:gd name="connsiteY1871" fmla="*/ 5318557 h 6902881"/>
              <a:gd name="connsiteX1872" fmla="*/ 789302 w 10276717"/>
              <a:gd name="connsiteY1872" fmla="*/ 5336282 h 6902881"/>
              <a:gd name="connsiteX1873" fmla="*/ 777422 w 10276717"/>
              <a:gd name="connsiteY1873" fmla="*/ 5336227 h 6902881"/>
              <a:gd name="connsiteX1874" fmla="*/ 774097 w 10276717"/>
              <a:gd name="connsiteY1874" fmla="*/ 5334187 h 6902881"/>
              <a:gd name="connsiteX1875" fmla="*/ 771001 w 10276717"/>
              <a:gd name="connsiteY1875" fmla="*/ 5327397 h 6902881"/>
              <a:gd name="connsiteX1876" fmla="*/ 771158 w 10276717"/>
              <a:gd name="connsiteY1876" fmla="*/ 5326728 h 6902881"/>
              <a:gd name="connsiteX1877" fmla="*/ 730643 w 10276717"/>
              <a:gd name="connsiteY1877" fmla="*/ 5365964 h 6902881"/>
              <a:gd name="connsiteX1878" fmla="*/ 699623 w 10276717"/>
              <a:gd name="connsiteY1878" fmla="*/ 5383921 h 6902881"/>
              <a:gd name="connsiteX1879" fmla="*/ 695451 w 10276717"/>
              <a:gd name="connsiteY1879" fmla="*/ 5374992 h 6902881"/>
              <a:gd name="connsiteX1880" fmla="*/ 814238 w 10276717"/>
              <a:gd name="connsiteY1880" fmla="*/ 5237960 h 6902881"/>
              <a:gd name="connsiteX1881" fmla="*/ 876060 w 10276717"/>
              <a:gd name="connsiteY1881" fmla="*/ 5178272 h 6902881"/>
              <a:gd name="connsiteX1882" fmla="*/ 853104 w 10276717"/>
              <a:gd name="connsiteY1882" fmla="*/ 5165867 h 6902881"/>
              <a:gd name="connsiteX1883" fmla="*/ 852615 w 10276717"/>
              <a:gd name="connsiteY1883" fmla="*/ 5166993 h 6902881"/>
              <a:gd name="connsiteX1884" fmla="*/ 808321 w 10276717"/>
              <a:gd name="connsiteY1884" fmla="*/ 5211451 h 6902881"/>
              <a:gd name="connsiteX1885" fmla="*/ 802116 w 10276717"/>
              <a:gd name="connsiteY1885" fmla="*/ 5205657 h 6902881"/>
              <a:gd name="connsiteX1886" fmla="*/ 843341 w 10276717"/>
              <a:gd name="connsiteY1886" fmla="*/ 5160640 h 6902881"/>
              <a:gd name="connsiteX1887" fmla="*/ 825101 w 10276717"/>
              <a:gd name="connsiteY1887" fmla="*/ 5151078 h 6902881"/>
              <a:gd name="connsiteX1888" fmla="*/ 2667853 w 10276717"/>
              <a:gd name="connsiteY1888" fmla="*/ 5308855 h 6902881"/>
              <a:gd name="connsiteX1889" fmla="*/ 2477289 w 10276717"/>
              <a:gd name="connsiteY1889" fmla="*/ 5327667 h 6902881"/>
              <a:gd name="connsiteX1890" fmla="*/ 2461769 w 10276717"/>
              <a:gd name="connsiteY1890" fmla="*/ 5335670 h 6902881"/>
              <a:gd name="connsiteX1891" fmla="*/ 2448808 w 10276717"/>
              <a:gd name="connsiteY1891" fmla="*/ 5345552 h 6902881"/>
              <a:gd name="connsiteX1892" fmla="*/ 2456437 w 10276717"/>
              <a:gd name="connsiteY1892" fmla="*/ 5356142 h 6902881"/>
              <a:gd name="connsiteX1893" fmla="*/ 2506228 w 10276717"/>
              <a:gd name="connsiteY1893" fmla="*/ 5339616 h 6902881"/>
              <a:gd name="connsiteX1894" fmla="*/ 2560137 w 10276717"/>
              <a:gd name="connsiteY1894" fmla="*/ 5331528 h 6902881"/>
              <a:gd name="connsiteX1895" fmla="*/ 2563866 w 10276717"/>
              <a:gd name="connsiteY1895" fmla="*/ 5343242 h 6902881"/>
              <a:gd name="connsiteX1896" fmla="*/ 2509809 w 10276717"/>
              <a:gd name="connsiteY1896" fmla="*/ 5361734 h 6902881"/>
              <a:gd name="connsiteX1897" fmla="*/ 2466055 w 10276717"/>
              <a:gd name="connsiteY1897" fmla="*/ 5369534 h 6902881"/>
              <a:gd name="connsiteX1898" fmla="*/ 2470734 w 10276717"/>
              <a:gd name="connsiteY1898" fmla="*/ 5376074 h 6902881"/>
              <a:gd name="connsiteX1899" fmla="*/ 2515330 w 10276717"/>
              <a:gd name="connsiteY1899" fmla="*/ 5368640 h 6902881"/>
              <a:gd name="connsiteX1900" fmla="*/ 2579722 w 10276717"/>
              <a:gd name="connsiteY1900" fmla="*/ 5360971 h 6902881"/>
              <a:gd name="connsiteX1901" fmla="*/ 2581863 w 10276717"/>
              <a:gd name="connsiteY1901" fmla="*/ 5368653 h 6902881"/>
              <a:gd name="connsiteX1902" fmla="*/ 2518551 w 10276717"/>
              <a:gd name="connsiteY1902" fmla="*/ 5391507 h 6902881"/>
              <a:gd name="connsiteX1903" fmla="*/ 2484325 w 10276717"/>
              <a:gd name="connsiteY1903" fmla="*/ 5395164 h 6902881"/>
              <a:gd name="connsiteX1904" fmla="*/ 2490306 w 10276717"/>
              <a:gd name="connsiteY1904" fmla="*/ 5403472 h 6902881"/>
              <a:gd name="connsiteX1905" fmla="*/ 2607745 w 10276717"/>
              <a:gd name="connsiteY1905" fmla="*/ 5390854 h 6902881"/>
              <a:gd name="connsiteX1906" fmla="*/ 2717584 w 10276717"/>
              <a:gd name="connsiteY1906" fmla="*/ 5369495 h 6902881"/>
              <a:gd name="connsiteX1907" fmla="*/ 2719642 w 10276717"/>
              <a:gd name="connsiteY1907" fmla="*/ 5380286 h 6902881"/>
              <a:gd name="connsiteX1908" fmla="*/ 2611295 w 10276717"/>
              <a:gd name="connsiteY1908" fmla="*/ 5411120 h 6902881"/>
              <a:gd name="connsiteX1909" fmla="*/ 2506242 w 10276717"/>
              <a:gd name="connsiteY1909" fmla="*/ 5425785 h 6902881"/>
              <a:gd name="connsiteX1910" fmla="*/ 2515604 w 10276717"/>
              <a:gd name="connsiteY1910" fmla="*/ 5438766 h 6902881"/>
              <a:gd name="connsiteX1911" fmla="*/ 2545769 w 10276717"/>
              <a:gd name="connsiteY1911" fmla="*/ 5438066 h 6902881"/>
              <a:gd name="connsiteX1912" fmla="*/ 2548760 w 10276717"/>
              <a:gd name="connsiteY1912" fmla="*/ 5444946 h 6902881"/>
              <a:gd name="connsiteX1913" fmla="*/ 2552928 w 10276717"/>
              <a:gd name="connsiteY1913" fmla="*/ 5441899 h 6902881"/>
              <a:gd name="connsiteX1914" fmla="*/ 2580519 w 10276717"/>
              <a:gd name="connsiteY1914" fmla="*/ 5437277 h 6902881"/>
              <a:gd name="connsiteX1915" fmla="*/ 2582635 w 10276717"/>
              <a:gd name="connsiteY1915" fmla="*/ 5446320 h 6902881"/>
              <a:gd name="connsiteX1916" fmla="*/ 2554516 w 10276717"/>
              <a:gd name="connsiteY1916" fmla="*/ 5454693 h 6902881"/>
              <a:gd name="connsiteX1917" fmla="*/ 2548349 w 10276717"/>
              <a:gd name="connsiteY1917" fmla="*/ 5446273 h 6902881"/>
              <a:gd name="connsiteX1918" fmla="*/ 2546279 w 10276717"/>
              <a:gd name="connsiteY1918" fmla="*/ 5448722 h 6902881"/>
              <a:gd name="connsiteX1919" fmla="*/ 2526607 w 10276717"/>
              <a:gd name="connsiteY1919" fmla="*/ 5454127 h 6902881"/>
              <a:gd name="connsiteX1920" fmla="*/ 2554416 w 10276717"/>
              <a:gd name="connsiteY1920" fmla="*/ 5492949 h 6902881"/>
              <a:gd name="connsiteX1921" fmla="*/ 2755464 w 10276717"/>
              <a:gd name="connsiteY1921" fmla="*/ 5442876 h 6902881"/>
              <a:gd name="connsiteX1922" fmla="*/ 2845015 w 10276717"/>
              <a:gd name="connsiteY1922" fmla="*/ 5397759 h 6902881"/>
              <a:gd name="connsiteX1923" fmla="*/ 2880960 w 10276717"/>
              <a:gd name="connsiteY1923" fmla="*/ 5377015 h 6902881"/>
              <a:gd name="connsiteX1924" fmla="*/ 2854995 w 10276717"/>
              <a:gd name="connsiteY1924" fmla="*/ 5348090 h 6902881"/>
              <a:gd name="connsiteX1925" fmla="*/ 2667853 w 10276717"/>
              <a:gd name="connsiteY1925" fmla="*/ 5308855 h 6902881"/>
              <a:gd name="connsiteX1926" fmla="*/ 3820960 w 10276717"/>
              <a:gd name="connsiteY1926" fmla="*/ 5407915 h 6902881"/>
              <a:gd name="connsiteX1927" fmla="*/ 3761110 w 10276717"/>
              <a:gd name="connsiteY1927" fmla="*/ 5403148 h 6902881"/>
              <a:gd name="connsiteX1928" fmla="*/ 3593905 w 10276717"/>
              <a:gd name="connsiteY1928" fmla="*/ 5406883 h 6902881"/>
              <a:gd name="connsiteX1929" fmla="*/ 3626420 w 10276717"/>
              <a:gd name="connsiteY1929" fmla="*/ 5453025 h 6902881"/>
              <a:gd name="connsiteX1930" fmla="*/ 3716643 w 10276717"/>
              <a:gd name="connsiteY1930" fmla="*/ 5448469 h 6902881"/>
              <a:gd name="connsiteX1931" fmla="*/ 3715093 w 10276717"/>
              <a:gd name="connsiteY1931" fmla="*/ 5456027 h 6902881"/>
              <a:gd name="connsiteX1932" fmla="*/ 3670798 w 10276717"/>
              <a:gd name="connsiteY1932" fmla="*/ 5460079 h 6902881"/>
              <a:gd name="connsiteX1933" fmla="*/ 3637811 w 10276717"/>
              <a:gd name="connsiteY1933" fmla="*/ 5469492 h 6902881"/>
              <a:gd name="connsiteX1934" fmla="*/ 3671093 w 10276717"/>
              <a:gd name="connsiteY1934" fmla="*/ 5516869 h 6902881"/>
              <a:gd name="connsiteX1935" fmla="*/ 3834028 w 10276717"/>
              <a:gd name="connsiteY1935" fmla="*/ 5480146 h 6902881"/>
              <a:gd name="connsiteX1936" fmla="*/ 3783067 w 10276717"/>
              <a:gd name="connsiteY1936" fmla="*/ 5461715 h 6902881"/>
              <a:gd name="connsiteX1937" fmla="*/ 3783420 w 10276717"/>
              <a:gd name="connsiteY1937" fmla="*/ 5457754 h 6902881"/>
              <a:gd name="connsiteX1938" fmla="*/ 3833834 w 10276717"/>
              <a:gd name="connsiteY1938" fmla="*/ 5464844 h 6902881"/>
              <a:gd name="connsiteX1939" fmla="*/ 3880153 w 10276717"/>
              <a:gd name="connsiteY1939" fmla="*/ 5487254 h 6902881"/>
              <a:gd name="connsiteX1940" fmla="*/ 3880483 w 10276717"/>
              <a:gd name="connsiteY1940" fmla="*/ 5489035 h 6902881"/>
              <a:gd name="connsiteX1941" fmla="*/ 3909054 w 10276717"/>
              <a:gd name="connsiteY1941" fmla="*/ 5493067 h 6902881"/>
              <a:gd name="connsiteX1942" fmla="*/ 3907223 w 10276717"/>
              <a:gd name="connsiteY1942" fmla="*/ 5490669 h 6902881"/>
              <a:gd name="connsiteX1943" fmla="*/ 3869942 w 10276717"/>
              <a:gd name="connsiteY1943" fmla="*/ 5466314 h 6902881"/>
              <a:gd name="connsiteX1944" fmla="*/ 3823127 w 10276717"/>
              <a:gd name="connsiteY1944" fmla="*/ 5447267 h 6902881"/>
              <a:gd name="connsiteX1945" fmla="*/ 3824474 w 10276717"/>
              <a:gd name="connsiteY1945" fmla="*/ 5443099 h 6902881"/>
              <a:gd name="connsiteX1946" fmla="*/ 3890074 w 10276717"/>
              <a:gd name="connsiteY1946" fmla="*/ 5457930 h 6902881"/>
              <a:gd name="connsiteX1947" fmla="*/ 3916655 w 10276717"/>
              <a:gd name="connsiteY1947" fmla="*/ 5473375 h 6902881"/>
              <a:gd name="connsiteX1948" fmla="*/ 3914738 w 10276717"/>
              <a:gd name="connsiteY1948" fmla="*/ 5467562 h 6902881"/>
              <a:gd name="connsiteX1949" fmla="*/ 3908251 w 10276717"/>
              <a:gd name="connsiteY1949" fmla="*/ 5456193 h 6902881"/>
              <a:gd name="connsiteX1950" fmla="*/ 3906006 w 10276717"/>
              <a:gd name="connsiteY1950" fmla="*/ 5459504 h 6902881"/>
              <a:gd name="connsiteX1951" fmla="*/ 3880953 w 10276717"/>
              <a:gd name="connsiteY1951" fmla="*/ 5443314 h 6902881"/>
              <a:gd name="connsiteX1952" fmla="*/ 3853467 w 10276717"/>
              <a:gd name="connsiteY1952" fmla="*/ 5432563 h 6902881"/>
              <a:gd name="connsiteX1953" fmla="*/ 3854081 w 10276717"/>
              <a:gd name="connsiteY1953" fmla="*/ 5426774 h 6902881"/>
              <a:gd name="connsiteX1954" fmla="*/ 3880682 w 10276717"/>
              <a:gd name="connsiteY1954" fmla="*/ 5428881 h 6902881"/>
              <a:gd name="connsiteX1955" fmla="*/ 3820960 w 10276717"/>
              <a:gd name="connsiteY1955" fmla="*/ 5407915 h 6902881"/>
              <a:gd name="connsiteX1956" fmla="*/ 2318535 w 10276717"/>
              <a:gd name="connsiteY1956" fmla="*/ 5271573 h 6902881"/>
              <a:gd name="connsiteX1957" fmla="*/ 2266384 w 10276717"/>
              <a:gd name="connsiteY1957" fmla="*/ 5377957 h 6902881"/>
              <a:gd name="connsiteX1958" fmla="*/ 2137332 w 10276717"/>
              <a:gd name="connsiteY1958" fmla="*/ 5508842 h 6902881"/>
              <a:gd name="connsiteX1959" fmla="*/ 2164072 w 10276717"/>
              <a:gd name="connsiteY1959" fmla="*/ 5524690 h 6902881"/>
              <a:gd name="connsiteX1960" fmla="*/ 2267389 w 10276717"/>
              <a:gd name="connsiteY1960" fmla="*/ 5502184 h 6902881"/>
              <a:gd name="connsiteX1961" fmla="*/ 2397688 w 10276717"/>
              <a:gd name="connsiteY1961" fmla="*/ 5394482 h 6902881"/>
              <a:gd name="connsiteX1962" fmla="*/ 2399443 w 10276717"/>
              <a:gd name="connsiteY1962" fmla="*/ 5388986 h 6902881"/>
              <a:gd name="connsiteX1963" fmla="*/ 2385726 w 10276717"/>
              <a:gd name="connsiteY1963" fmla="*/ 5369106 h 6902881"/>
              <a:gd name="connsiteX1964" fmla="*/ 2378907 w 10276717"/>
              <a:gd name="connsiteY1964" fmla="*/ 5377862 h 6902881"/>
              <a:gd name="connsiteX1965" fmla="*/ 2370272 w 10276717"/>
              <a:gd name="connsiteY1965" fmla="*/ 5374194 h 6902881"/>
              <a:gd name="connsiteX1966" fmla="*/ 2374169 w 10276717"/>
              <a:gd name="connsiteY1966" fmla="*/ 5352333 h 6902881"/>
              <a:gd name="connsiteX1967" fmla="*/ 2361061 w 10276717"/>
              <a:gd name="connsiteY1967" fmla="*/ 5333283 h 6902881"/>
              <a:gd name="connsiteX1968" fmla="*/ 2297434 w 10276717"/>
              <a:gd name="connsiteY1968" fmla="*/ 5435070 h 6902881"/>
              <a:gd name="connsiteX1969" fmla="*/ 2289793 w 10276717"/>
              <a:gd name="connsiteY1969" fmla="*/ 5427886 h 6902881"/>
              <a:gd name="connsiteX1970" fmla="*/ 2317766 w 10276717"/>
              <a:gd name="connsiteY1970" fmla="*/ 5376368 h 6902881"/>
              <a:gd name="connsiteX1971" fmla="*/ 2341840 w 10276717"/>
              <a:gd name="connsiteY1971" fmla="*/ 5307376 h 6902881"/>
              <a:gd name="connsiteX1972" fmla="*/ 2326597 w 10276717"/>
              <a:gd name="connsiteY1972" fmla="*/ 5333028 h 6902881"/>
              <a:gd name="connsiteX1973" fmla="*/ 2318940 w 10276717"/>
              <a:gd name="connsiteY1973" fmla="*/ 5330416 h 6902881"/>
              <a:gd name="connsiteX1974" fmla="*/ 2330359 w 10276717"/>
              <a:gd name="connsiteY1974" fmla="*/ 5288662 h 6902881"/>
              <a:gd name="connsiteX1975" fmla="*/ 2318535 w 10276717"/>
              <a:gd name="connsiteY1975" fmla="*/ 5271573 h 6902881"/>
              <a:gd name="connsiteX1976" fmla="*/ 676746 w 10276717"/>
              <a:gd name="connsiteY1976" fmla="*/ 5072322 h 6902881"/>
              <a:gd name="connsiteX1977" fmla="*/ 676423 w 10276717"/>
              <a:gd name="connsiteY1977" fmla="*/ 5073754 h 6902881"/>
              <a:gd name="connsiteX1978" fmla="*/ 661299 w 10276717"/>
              <a:gd name="connsiteY1978" fmla="*/ 5096980 h 6902881"/>
              <a:gd name="connsiteX1979" fmla="*/ 598376 w 10276717"/>
              <a:gd name="connsiteY1979" fmla="*/ 5213824 h 6902881"/>
              <a:gd name="connsiteX1980" fmla="*/ 541869 w 10276717"/>
              <a:gd name="connsiteY1980" fmla="*/ 5268520 h 6902881"/>
              <a:gd name="connsiteX1981" fmla="*/ 557970 w 10276717"/>
              <a:gd name="connsiteY1981" fmla="*/ 5314119 h 6902881"/>
              <a:gd name="connsiteX1982" fmla="*/ 563547 w 10276717"/>
              <a:gd name="connsiteY1982" fmla="*/ 5312750 h 6902881"/>
              <a:gd name="connsiteX1983" fmla="*/ 561144 w 10276717"/>
              <a:gd name="connsiteY1983" fmla="*/ 5295989 h 6902881"/>
              <a:gd name="connsiteX1984" fmla="*/ 588870 w 10276717"/>
              <a:gd name="connsiteY1984" fmla="*/ 5283298 h 6902881"/>
              <a:gd name="connsiteX1985" fmla="*/ 592133 w 10276717"/>
              <a:gd name="connsiteY1985" fmla="*/ 5290397 h 6902881"/>
              <a:gd name="connsiteX1986" fmla="*/ 567464 w 10276717"/>
              <a:gd name="connsiteY1986" fmla="*/ 5311435 h 6902881"/>
              <a:gd name="connsiteX1987" fmla="*/ 564742 w 10276717"/>
              <a:gd name="connsiteY1987" fmla="*/ 5312464 h 6902881"/>
              <a:gd name="connsiteX1988" fmla="*/ 808346 w 10276717"/>
              <a:gd name="connsiteY1988" fmla="*/ 5142326 h 6902881"/>
              <a:gd name="connsiteX1989" fmla="*/ 792339 w 10276717"/>
              <a:gd name="connsiteY1989" fmla="*/ 5133930 h 6902881"/>
              <a:gd name="connsiteX1990" fmla="*/ 762246 w 10276717"/>
              <a:gd name="connsiteY1990" fmla="*/ 5158976 h 6902881"/>
              <a:gd name="connsiteX1991" fmla="*/ 751777 w 10276717"/>
              <a:gd name="connsiteY1991" fmla="*/ 5151839 h 6902881"/>
              <a:gd name="connsiteX1992" fmla="*/ 696438 w 10276717"/>
              <a:gd name="connsiteY1992" fmla="*/ 5195635 h 6902881"/>
              <a:gd name="connsiteX1993" fmla="*/ 680170 w 10276717"/>
              <a:gd name="connsiteY1993" fmla="*/ 5217495 h 6902881"/>
              <a:gd name="connsiteX1994" fmla="*/ 609324 w 10276717"/>
              <a:gd name="connsiteY1994" fmla="*/ 5282246 h 6902881"/>
              <a:gd name="connsiteX1995" fmla="*/ 614084 w 10276717"/>
              <a:gd name="connsiteY1995" fmla="*/ 5261626 h 6902881"/>
              <a:gd name="connsiteX1996" fmla="*/ 662303 w 10276717"/>
              <a:gd name="connsiteY1996" fmla="*/ 5211374 h 6902881"/>
              <a:gd name="connsiteX1997" fmla="*/ 700219 w 10276717"/>
              <a:gd name="connsiteY1997" fmla="*/ 5167433 h 6902881"/>
              <a:gd name="connsiteX1998" fmla="*/ 723645 w 10276717"/>
              <a:gd name="connsiteY1998" fmla="*/ 5134117 h 6902881"/>
              <a:gd name="connsiteX1999" fmla="*/ 744160 w 10276717"/>
              <a:gd name="connsiteY1999" fmla="*/ 5108340 h 6902881"/>
              <a:gd name="connsiteX2000" fmla="*/ 724652 w 10276717"/>
              <a:gd name="connsiteY2000" fmla="*/ 5097694 h 6902881"/>
              <a:gd name="connsiteX2001" fmla="*/ 725396 w 10276717"/>
              <a:gd name="connsiteY2001" fmla="*/ 5100289 h 6902881"/>
              <a:gd name="connsiteX2002" fmla="*/ 713405 w 10276717"/>
              <a:gd name="connsiteY2002" fmla="*/ 5141898 h 6902881"/>
              <a:gd name="connsiteX2003" fmla="*/ 679018 w 10276717"/>
              <a:gd name="connsiteY2003" fmla="*/ 5177964 h 6902881"/>
              <a:gd name="connsiteX2004" fmla="*/ 670705 w 10276717"/>
              <a:gd name="connsiteY2004" fmla="*/ 5172863 h 6902881"/>
              <a:gd name="connsiteX2005" fmla="*/ 670034 w 10276717"/>
              <a:gd name="connsiteY2005" fmla="*/ 5176017 h 6902881"/>
              <a:gd name="connsiteX2006" fmla="*/ 653936 w 10276717"/>
              <a:gd name="connsiteY2006" fmla="*/ 5195948 h 6902881"/>
              <a:gd name="connsiteX2007" fmla="*/ 648131 w 10276717"/>
              <a:gd name="connsiteY2007" fmla="*/ 5202065 h 6902881"/>
              <a:gd name="connsiteX2008" fmla="*/ 645650 w 10276717"/>
              <a:gd name="connsiteY2008" fmla="*/ 5204772 h 6902881"/>
              <a:gd name="connsiteX2009" fmla="*/ 645474 w 10276717"/>
              <a:gd name="connsiteY2009" fmla="*/ 5204561 h 6902881"/>
              <a:gd name="connsiteX2010" fmla="*/ 643342 w 10276717"/>
              <a:gd name="connsiteY2010" fmla="*/ 5206618 h 6902881"/>
              <a:gd name="connsiteX2011" fmla="*/ 629771 w 10276717"/>
              <a:gd name="connsiteY2011" fmla="*/ 5189475 h 6902881"/>
              <a:gd name="connsiteX2012" fmla="*/ 660419 w 10276717"/>
              <a:gd name="connsiteY2012" fmla="*/ 5164767 h 6902881"/>
              <a:gd name="connsiteX2013" fmla="*/ 669941 w 10276717"/>
              <a:gd name="connsiteY2013" fmla="*/ 5168319 h 6902881"/>
              <a:gd name="connsiteX2014" fmla="*/ 688200 w 10276717"/>
              <a:gd name="connsiteY2014" fmla="*/ 5139423 h 6902881"/>
              <a:gd name="connsiteX2015" fmla="*/ 714139 w 10276717"/>
              <a:gd name="connsiteY2015" fmla="*/ 5095422 h 6902881"/>
              <a:gd name="connsiteX2016" fmla="*/ 716746 w 10276717"/>
              <a:gd name="connsiteY2016" fmla="*/ 5093504 h 6902881"/>
              <a:gd name="connsiteX2017" fmla="*/ 695478 w 10276717"/>
              <a:gd name="connsiteY2017" fmla="*/ 5081829 h 6902881"/>
              <a:gd name="connsiteX2018" fmla="*/ 665819 w 10276717"/>
              <a:gd name="connsiteY2018" fmla="*/ 5123855 h 6902881"/>
              <a:gd name="connsiteX2019" fmla="*/ 657436 w 10276717"/>
              <a:gd name="connsiteY2019" fmla="*/ 5118455 h 6902881"/>
              <a:gd name="connsiteX2020" fmla="*/ 681222 w 10276717"/>
              <a:gd name="connsiteY2020" fmla="*/ 5074559 h 6902881"/>
              <a:gd name="connsiteX2021" fmla="*/ 676746 w 10276717"/>
              <a:gd name="connsiteY2021" fmla="*/ 5072322 h 6902881"/>
              <a:gd name="connsiteX2022" fmla="*/ 1490245 w 10276717"/>
              <a:gd name="connsiteY2022" fmla="*/ 5140977 h 6902881"/>
              <a:gd name="connsiteX2023" fmla="*/ 1493838 w 10276717"/>
              <a:gd name="connsiteY2023" fmla="*/ 5144404 h 6902881"/>
              <a:gd name="connsiteX2024" fmla="*/ 1449213 w 10276717"/>
              <a:gd name="connsiteY2024" fmla="*/ 5215512 h 6902881"/>
              <a:gd name="connsiteX2025" fmla="*/ 1425703 w 10276717"/>
              <a:gd name="connsiteY2025" fmla="*/ 5243174 h 6902881"/>
              <a:gd name="connsiteX2026" fmla="*/ 1371409 w 10276717"/>
              <a:gd name="connsiteY2026" fmla="*/ 5287253 h 6902881"/>
              <a:gd name="connsiteX2027" fmla="*/ 1369777 w 10276717"/>
              <a:gd name="connsiteY2027" fmla="*/ 5284776 h 6902881"/>
              <a:gd name="connsiteX2028" fmla="*/ 1429909 w 10276717"/>
              <a:gd name="connsiteY2028" fmla="*/ 5211310 h 6902881"/>
              <a:gd name="connsiteX2029" fmla="*/ 1490245 w 10276717"/>
              <a:gd name="connsiteY2029" fmla="*/ 5140977 h 6902881"/>
              <a:gd name="connsiteX2030" fmla="*/ 3427621 w 10276717"/>
              <a:gd name="connsiteY2030" fmla="*/ 5271372 h 6902881"/>
              <a:gd name="connsiteX2031" fmla="*/ 3348562 w 10276717"/>
              <a:gd name="connsiteY2031" fmla="*/ 5420604 h 6902881"/>
              <a:gd name="connsiteX2032" fmla="*/ 3326563 w 10276717"/>
              <a:gd name="connsiteY2032" fmla="*/ 5476144 h 6902881"/>
              <a:gd name="connsiteX2033" fmla="*/ 3314620 w 10276717"/>
              <a:gd name="connsiteY2033" fmla="*/ 5519411 h 6902881"/>
              <a:gd name="connsiteX2034" fmla="*/ 3389456 w 10276717"/>
              <a:gd name="connsiteY2034" fmla="*/ 5578173 h 6902881"/>
              <a:gd name="connsiteX2035" fmla="*/ 3400794 w 10276717"/>
              <a:gd name="connsiteY2035" fmla="*/ 5579934 h 6902881"/>
              <a:gd name="connsiteX2036" fmla="*/ 3534459 w 10276717"/>
              <a:gd name="connsiteY2036" fmla="*/ 5399500 h 6902881"/>
              <a:gd name="connsiteX2037" fmla="*/ 3510639 w 10276717"/>
              <a:gd name="connsiteY2037" fmla="*/ 5370565 h 6902881"/>
              <a:gd name="connsiteX2038" fmla="*/ 3462943 w 10276717"/>
              <a:gd name="connsiteY2038" fmla="*/ 5447737 h 6902881"/>
              <a:gd name="connsiteX2039" fmla="*/ 3456959 w 10276717"/>
              <a:gd name="connsiteY2039" fmla="*/ 5442740 h 6902881"/>
              <a:gd name="connsiteX2040" fmla="*/ 3482810 w 10276717"/>
              <a:gd name="connsiteY2040" fmla="*/ 5394250 h 6902881"/>
              <a:gd name="connsiteX2041" fmla="*/ 3499905 w 10276717"/>
              <a:gd name="connsiteY2041" fmla="*/ 5357662 h 6902881"/>
              <a:gd name="connsiteX2042" fmla="*/ 3484873 w 10276717"/>
              <a:gd name="connsiteY2042" fmla="*/ 5339418 h 6902881"/>
              <a:gd name="connsiteX2043" fmla="*/ 3420599 w 10276717"/>
              <a:gd name="connsiteY2043" fmla="*/ 5457216 h 6902881"/>
              <a:gd name="connsiteX2044" fmla="*/ 3411866 w 10276717"/>
              <a:gd name="connsiteY2044" fmla="*/ 5452468 h 6902881"/>
              <a:gd name="connsiteX2045" fmla="*/ 3443069 w 10276717"/>
              <a:gd name="connsiteY2045" fmla="*/ 5389836 h 6902881"/>
              <a:gd name="connsiteX2046" fmla="*/ 3477327 w 10276717"/>
              <a:gd name="connsiteY2046" fmla="*/ 5330099 h 6902881"/>
              <a:gd name="connsiteX2047" fmla="*/ 3467745 w 10276717"/>
              <a:gd name="connsiteY2047" fmla="*/ 5318462 h 6902881"/>
              <a:gd name="connsiteX2048" fmla="*/ 3435123 w 10276717"/>
              <a:gd name="connsiteY2048" fmla="*/ 5354391 h 6902881"/>
              <a:gd name="connsiteX2049" fmla="*/ 3430343 w 10276717"/>
              <a:gd name="connsiteY2049" fmla="*/ 5349012 h 6902881"/>
              <a:gd name="connsiteX2050" fmla="*/ 3444415 w 10276717"/>
              <a:gd name="connsiteY2050" fmla="*/ 5326667 h 6902881"/>
              <a:gd name="connsiteX2051" fmla="*/ 3458914 w 10276717"/>
              <a:gd name="connsiteY2051" fmla="*/ 5308254 h 6902881"/>
              <a:gd name="connsiteX2052" fmla="*/ 3442342 w 10276717"/>
              <a:gd name="connsiteY2052" fmla="*/ 5288710 h 6902881"/>
              <a:gd name="connsiteX2053" fmla="*/ 3428160 w 10276717"/>
              <a:gd name="connsiteY2053" fmla="*/ 5302477 h 6902881"/>
              <a:gd name="connsiteX2054" fmla="*/ 3422891 w 10276717"/>
              <a:gd name="connsiteY2054" fmla="*/ 5299294 h 6902881"/>
              <a:gd name="connsiteX2055" fmla="*/ 3434066 w 10276717"/>
              <a:gd name="connsiteY2055" fmla="*/ 5278841 h 6902881"/>
              <a:gd name="connsiteX2056" fmla="*/ 3427621 w 10276717"/>
              <a:gd name="connsiteY2056" fmla="*/ 5271372 h 6902881"/>
              <a:gd name="connsiteX2057" fmla="*/ 4712981 w 10276717"/>
              <a:gd name="connsiteY2057" fmla="*/ 5378727 h 6902881"/>
              <a:gd name="connsiteX2058" fmla="*/ 4612334 w 10276717"/>
              <a:gd name="connsiteY2058" fmla="*/ 5538455 h 6902881"/>
              <a:gd name="connsiteX2059" fmla="*/ 4571275 w 10276717"/>
              <a:gd name="connsiteY2059" fmla="*/ 5671212 h 6902881"/>
              <a:gd name="connsiteX2060" fmla="*/ 4585936 w 10276717"/>
              <a:gd name="connsiteY2060" fmla="*/ 5624773 h 6902881"/>
              <a:gd name="connsiteX2061" fmla="*/ 4631448 w 10276717"/>
              <a:gd name="connsiteY2061" fmla="*/ 5554617 h 6902881"/>
              <a:gd name="connsiteX2062" fmla="*/ 4638222 w 10276717"/>
              <a:gd name="connsiteY2062" fmla="*/ 5559488 h 6902881"/>
              <a:gd name="connsiteX2063" fmla="*/ 4605855 w 10276717"/>
              <a:gd name="connsiteY2063" fmla="*/ 5619876 h 6902881"/>
              <a:gd name="connsiteX2064" fmla="*/ 4579267 w 10276717"/>
              <a:gd name="connsiteY2064" fmla="*/ 5698483 h 6902881"/>
              <a:gd name="connsiteX2065" fmla="*/ 4600811 w 10276717"/>
              <a:gd name="connsiteY2065" fmla="*/ 5658969 h 6902881"/>
              <a:gd name="connsiteX2066" fmla="*/ 4625146 w 10276717"/>
              <a:gd name="connsiteY2066" fmla="*/ 5616579 h 6902881"/>
              <a:gd name="connsiteX2067" fmla="*/ 4633033 w 10276717"/>
              <a:gd name="connsiteY2067" fmla="*/ 5619891 h 6902881"/>
              <a:gd name="connsiteX2068" fmla="*/ 4626004 w 10276717"/>
              <a:gd name="connsiteY2068" fmla="*/ 5649562 h 6902881"/>
              <a:gd name="connsiteX2069" fmla="*/ 4627435 w 10276717"/>
              <a:gd name="connsiteY2069" fmla="*/ 5648810 h 6902881"/>
              <a:gd name="connsiteX2070" fmla="*/ 4633295 w 10276717"/>
              <a:gd name="connsiteY2070" fmla="*/ 5653018 h 6902881"/>
              <a:gd name="connsiteX2071" fmla="*/ 4622025 w 10276717"/>
              <a:gd name="connsiteY2071" fmla="*/ 5679987 h 6902881"/>
              <a:gd name="connsiteX2072" fmla="*/ 4612822 w 10276717"/>
              <a:gd name="connsiteY2072" fmla="*/ 5692528 h 6902881"/>
              <a:gd name="connsiteX2073" fmla="*/ 4624841 w 10276717"/>
              <a:gd name="connsiteY2073" fmla="*/ 5682274 h 6902881"/>
              <a:gd name="connsiteX2074" fmla="*/ 4687990 w 10276717"/>
              <a:gd name="connsiteY2074" fmla="*/ 5603325 h 6902881"/>
              <a:gd name="connsiteX2075" fmla="*/ 4794985 w 10276717"/>
              <a:gd name="connsiteY2075" fmla="*/ 5534110 h 6902881"/>
              <a:gd name="connsiteX2076" fmla="*/ 4712981 w 10276717"/>
              <a:gd name="connsiteY2076" fmla="*/ 5378727 h 6902881"/>
              <a:gd name="connsiteX2077" fmla="*/ 556296 w 10276717"/>
              <a:gd name="connsiteY2077" fmla="*/ 5012727 h 6902881"/>
              <a:gd name="connsiteX2078" fmla="*/ 493792 w 10276717"/>
              <a:gd name="connsiteY2078" fmla="*/ 5108480 h 6902881"/>
              <a:gd name="connsiteX2079" fmla="*/ 493783 w 10276717"/>
              <a:gd name="connsiteY2079" fmla="*/ 5108576 h 6902881"/>
              <a:gd name="connsiteX2080" fmla="*/ 434276 w 10276717"/>
              <a:gd name="connsiteY2080" fmla="*/ 5184920 h 6902881"/>
              <a:gd name="connsiteX2081" fmla="*/ 426257 w 10276717"/>
              <a:gd name="connsiteY2081" fmla="*/ 5196201 h 6902881"/>
              <a:gd name="connsiteX2082" fmla="*/ 436931 w 10276717"/>
              <a:gd name="connsiteY2082" fmla="*/ 5185733 h 6902881"/>
              <a:gd name="connsiteX2083" fmla="*/ 441103 w 10276717"/>
              <a:gd name="connsiteY2083" fmla="*/ 5189211 h 6902881"/>
              <a:gd name="connsiteX2084" fmla="*/ 427372 w 10276717"/>
              <a:gd name="connsiteY2084" fmla="*/ 5205547 h 6902881"/>
              <a:gd name="connsiteX2085" fmla="*/ 421462 w 10276717"/>
              <a:gd name="connsiteY2085" fmla="*/ 5202991 h 6902881"/>
              <a:gd name="connsiteX2086" fmla="*/ 418667 w 10276717"/>
              <a:gd name="connsiteY2086" fmla="*/ 5207033 h 6902881"/>
              <a:gd name="connsiteX2087" fmla="*/ 406658 w 10276717"/>
              <a:gd name="connsiteY2087" fmla="*/ 5228094 h 6902881"/>
              <a:gd name="connsiteX2088" fmla="*/ 415155 w 10276717"/>
              <a:gd name="connsiteY2088" fmla="*/ 5233309 h 6902881"/>
              <a:gd name="connsiteX2089" fmla="*/ 406036 w 10276717"/>
              <a:gd name="connsiteY2089" fmla="*/ 5253647 h 6902881"/>
              <a:gd name="connsiteX2090" fmla="*/ 407445 w 10276717"/>
              <a:gd name="connsiteY2090" fmla="*/ 5255328 h 6902881"/>
              <a:gd name="connsiteX2091" fmla="*/ 454581 w 10276717"/>
              <a:gd name="connsiteY2091" fmla="*/ 5213939 h 6902881"/>
              <a:gd name="connsiteX2092" fmla="*/ 456041 w 10276717"/>
              <a:gd name="connsiteY2092" fmla="*/ 5213967 h 6902881"/>
              <a:gd name="connsiteX2093" fmla="*/ 456683 w 10276717"/>
              <a:gd name="connsiteY2093" fmla="*/ 5210031 h 6902881"/>
              <a:gd name="connsiteX2094" fmla="*/ 468069 w 10276717"/>
              <a:gd name="connsiteY2094" fmla="*/ 5199236 h 6902881"/>
              <a:gd name="connsiteX2095" fmla="*/ 475331 w 10276717"/>
              <a:gd name="connsiteY2095" fmla="*/ 5206290 h 6902881"/>
              <a:gd name="connsiteX2096" fmla="*/ 467419 w 10276717"/>
              <a:gd name="connsiteY2096" fmla="*/ 5218554 h 6902881"/>
              <a:gd name="connsiteX2097" fmla="*/ 460321 w 10276717"/>
              <a:gd name="connsiteY2097" fmla="*/ 5219500 h 6902881"/>
              <a:gd name="connsiteX2098" fmla="*/ 460069 w 10276717"/>
              <a:gd name="connsiteY2098" fmla="*/ 5221229 h 6902881"/>
              <a:gd name="connsiteX2099" fmla="*/ 417898 w 10276717"/>
              <a:gd name="connsiteY2099" fmla="*/ 5262659 h 6902881"/>
              <a:gd name="connsiteX2100" fmla="*/ 424795 w 10276717"/>
              <a:gd name="connsiteY2100" fmla="*/ 5262866 h 6902881"/>
              <a:gd name="connsiteX2101" fmla="*/ 486207 w 10276717"/>
              <a:gd name="connsiteY2101" fmla="*/ 5229626 h 6902881"/>
              <a:gd name="connsiteX2102" fmla="*/ 490800 w 10276717"/>
              <a:gd name="connsiteY2102" fmla="*/ 5238202 h 6902881"/>
              <a:gd name="connsiteX2103" fmla="*/ 477633 w 10276717"/>
              <a:gd name="connsiteY2103" fmla="*/ 5250401 h 6902881"/>
              <a:gd name="connsiteX2104" fmla="*/ 484957 w 10276717"/>
              <a:gd name="connsiteY2104" fmla="*/ 5248016 h 6902881"/>
              <a:gd name="connsiteX2105" fmla="*/ 527144 w 10276717"/>
              <a:gd name="connsiteY2105" fmla="*/ 5224991 h 6902881"/>
              <a:gd name="connsiteX2106" fmla="*/ 524081 w 10276717"/>
              <a:gd name="connsiteY2106" fmla="*/ 5226575 h 6902881"/>
              <a:gd name="connsiteX2107" fmla="*/ 516804 w 10276717"/>
              <a:gd name="connsiteY2107" fmla="*/ 5210951 h 6902881"/>
              <a:gd name="connsiteX2108" fmla="*/ 530588 w 10276717"/>
              <a:gd name="connsiteY2108" fmla="*/ 5199487 h 6902881"/>
              <a:gd name="connsiteX2109" fmla="*/ 539271 w 10276717"/>
              <a:gd name="connsiteY2109" fmla="*/ 5201505 h 6902881"/>
              <a:gd name="connsiteX2110" fmla="*/ 535666 w 10276717"/>
              <a:gd name="connsiteY2110" fmla="*/ 5219010 h 6902881"/>
              <a:gd name="connsiteX2111" fmla="*/ 645946 w 10276717"/>
              <a:gd name="connsiteY2111" fmla="*/ 5085623 h 6902881"/>
              <a:gd name="connsiteX2112" fmla="*/ 636863 w 10276717"/>
              <a:gd name="connsiteY2112" fmla="*/ 5086979 h 6902881"/>
              <a:gd name="connsiteX2113" fmla="*/ 631762 w 10276717"/>
              <a:gd name="connsiteY2113" fmla="*/ 5079724 h 6902881"/>
              <a:gd name="connsiteX2114" fmla="*/ 651865 w 10276717"/>
              <a:gd name="connsiteY2114" fmla="*/ 5059654 h 6902881"/>
              <a:gd name="connsiteX2115" fmla="*/ 642622 w 10276717"/>
              <a:gd name="connsiteY2115" fmla="*/ 5055153 h 6902881"/>
              <a:gd name="connsiteX2116" fmla="*/ 608755 w 10276717"/>
              <a:gd name="connsiteY2116" fmla="*/ 5087566 h 6902881"/>
              <a:gd name="connsiteX2117" fmla="*/ 608596 w 10276717"/>
              <a:gd name="connsiteY2117" fmla="*/ 5087162 h 6902881"/>
              <a:gd name="connsiteX2118" fmla="*/ 594481 w 10276717"/>
              <a:gd name="connsiteY2118" fmla="*/ 5070654 h 6902881"/>
              <a:gd name="connsiteX2119" fmla="*/ 624330 w 10276717"/>
              <a:gd name="connsiteY2119" fmla="*/ 5046171 h 6902881"/>
              <a:gd name="connsiteX2120" fmla="*/ 620408 w 10276717"/>
              <a:gd name="connsiteY2120" fmla="*/ 5044273 h 6902881"/>
              <a:gd name="connsiteX2121" fmla="*/ 617354 w 10276717"/>
              <a:gd name="connsiteY2121" fmla="*/ 5046832 h 6902881"/>
              <a:gd name="connsiteX2122" fmla="*/ 592577 w 10276717"/>
              <a:gd name="connsiteY2122" fmla="*/ 5062504 h 6902881"/>
              <a:gd name="connsiteX2123" fmla="*/ 583071 w 10276717"/>
              <a:gd name="connsiteY2123" fmla="*/ 5072977 h 6902881"/>
              <a:gd name="connsiteX2124" fmla="*/ 545058 w 10276717"/>
              <a:gd name="connsiteY2124" fmla="*/ 5135505 h 6902881"/>
              <a:gd name="connsiteX2125" fmla="*/ 532147 w 10276717"/>
              <a:gd name="connsiteY2125" fmla="*/ 5124068 h 6902881"/>
              <a:gd name="connsiteX2126" fmla="*/ 531955 w 10276717"/>
              <a:gd name="connsiteY2126" fmla="*/ 5124051 h 6902881"/>
              <a:gd name="connsiteX2127" fmla="*/ 601648 w 10276717"/>
              <a:gd name="connsiteY2127" fmla="*/ 5035055 h 6902881"/>
              <a:gd name="connsiteX2128" fmla="*/ 585318 w 10276717"/>
              <a:gd name="connsiteY2128" fmla="*/ 5027021 h 6902881"/>
              <a:gd name="connsiteX2129" fmla="*/ 553947 w 10276717"/>
              <a:gd name="connsiteY2129" fmla="*/ 5059842 h 6902881"/>
              <a:gd name="connsiteX2130" fmla="*/ 547294 w 10276717"/>
              <a:gd name="connsiteY2130" fmla="*/ 5054691 h 6902881"/>
              <a:gd name="connsiteX2131" fmla="*/ 566744 w 10276717"/>
              <a:gd name="connsiteY2131" fmla="*/ 5017915 h 6902881"/>
              <a:gd name="connsiteX2132" fmla="*/ 556296 w 10276717"/>
              <a:gd name="connsiteY2132" fmla="*/ 5012727 h 6902881"/>
              <a:gd name="connsiteX2133" fmla="*/ 2231493 w 10276717"/>
              <a:gd name="connsiteY2133" fmla="*/ 5143209 h 6902881"/>
              <a:gd name="connsiteX2134" fmla="*/ 2100793 w 10276717"/>
              <a:gd name="connsiteY2134" fmla="*/ 5218259 h 6902881"/>
              <a:gd name="connsiteX2135" fmla="*/ 2031532 w 10276717"/>
              <a:gd name="connsiteY2135" fmla="*/ 5289281 h 6902881"/>
              <a:gd name="connsiteX2136" fmla="*/ 2000888 w 10276717"/>
              <a:gd name="connsiteY2136" fmla="*/ 5340179 h 6902881"/>
              <a:gd name="connsiteX2137" fmla="*/ 2100807 w 10276717"/>
              <a:gd name="connsiteY2137" fmla="*/ 5333930 h 6902881"/>
              <a:gd name="connsiteX2138" fmla="*/ 2200215 w 10276717"/>
              <a:gd name="connsiteY2138" fmla="*/ 5321407 h 6902881"/>
              <a:gd name="connsiteX2139" fmla="*/ 2292582 w 10276717"/>
              <a:gd name="connsiteY2139" fmla="*/ 5233789 h 6902881"/>
              <a:gd name="connsiteX2140" fmla="*/ 2286812 w 10276717"/>
              <a:gd name="connsiteY2140" fmla="*/ 5225306 h 6902881"/>
              <a:gd name="connsiteX2141" fmla="*/ 2255320 w 10276717"/>
              <a:gd name="connsiteY2141" fmla="*/ 5255099 h 6902881"/>
              <a:gd name="connsiteX2142" fmla="*/ 2248315 w 10276717"/>
              <a:gd name="connsiteY2142" fmla="*/ 5248456 h 6902881"/>
              <a:gd name="connsiteX2143" fmla="*/ 2279156 w 10276717"/>
              <a:gd name="connsiteY2143" fmla="*/ 5213934 h 6902881"/>
              <a:gd name="connsiteX2144" fmla="*/ 2268910 w 10276717"/>
              <a:gd name="connsiteY2144" fmla="*/ 5198831 h 6902881"/>
              <a:gd name="connsiteX2145" fmla="*/ 2266843 w 10276717"/>
              <a:gd name="connsiteY2145" fmla="*/ 5202352 h 6902881"/>
              <a:gd name="connsiteX2146" fmla="*/ 2238822 w 10276717"/>
              <a:gd name="connsiteY2146" fmla="*/ 5236924 h 6902881"/>
              <a:gd name="connsiteX2147" fmla="*/ 2231715 w 10276717"/>
              <a:gd name="connsiteY2147" fmla="*/ 5232513 h 6902881"/>
              <a:gd name="connsiteX2148" fmla="*/ 2248129 w 10276717"/>
              <a:gd name="connsiteY2148" fmla="*/ 5193721 h 6902881"/>
              <a:gd name="connsiteX2149" fmla="*/ 2256435 w 10276717"/>
              <a:gd name="connsiteY2149" fmla="*/ 5180322 h 6902881"/>
              <a:gd name="connsiteX2150" fmla="*/ 2252303 w 10276717"/>
              <a:gd name="connsiteY2150" fmla="*/ 5174221 h 6902881"/>
              <a:gd name="connsiteX2151" fmla="*/ 2234769 w 10276717"/>
              <a:gd name="connsiteY2151" fmla="*/ 5201524 h 6902881"/>
              <a:gd name="connsiteX2152" fmla="*/ 2201709 w 10276717"/>
              <a:gd name="connsiteY2152" fmla="*/ 5228162 h 6902881"/>
              <a:gd name="connsiteX2153" fmla="*/ 2151577 w 10276717"/>
              <a:gd name="connsiteY2153" fmla="*/ 5260530 h 6902881"/>
              <a:gd name="connsiteX2154" fmla="*/ 2142699 w 10276717"/>
              <a:gd name="connsiteY2154" fmla="*/ 5243210 h 6902881"/>
              <a:gd name="connsiteX2155" fmla="*/ 2193651 w 10276717"/>
              <a:gd name="connsiteY2155" fmla="*/ 5218021 h 6902881"/>
              <a:gd name="connsiteX2156" fmla="*/ 2215780 w 10276717"/>
              <a:gd name="connsiteY2156" fmla="*/ 5195985 h 6902881"/>
              <a:gd name="connsiteX2157" fmla="*/ 2245431 w 10276717"/>
              <a:gd name="connsiteY2157" fmla="*/ 5163890 h 6902881"/>
              <a:gd name="connsiteX2158" fmla="*/ 2242242 w 10276717"/>
              <a:gd name="connsiteY2158" fmla="*/ 5159232 h 6902881"/>
              <a:gd name="connsiteX2159" fmla="*/ 2151317 w 10276717"/>
              <a:gd name="connsiteY2159" fmla="*/ 5218641 h 6902881"/>
              <a:gd name="connsiteX2160" fmla="*/ 2148490 w 10276717"/>
              <a:gd name="connsiteY2160" fmla="*/ 5209925 h 6902881"/>
              <a:gd name="connsiteX2161" fmla="*/ 2200939 w 10276717"/>
              <a:gd name="connsiteY2161" fmla="*/ 5175616 h 6902881"/>
              <a:gd name="connsiteX2162" fmla="*/ 2235193 w 10276717"/>
              <a:gd name="connsiteY2162" fmla="*/ 5148691 h 6902881"/>
              <a:gd name="connsiteX2163" fmla="*/ 2231493 w 10276717"/>
              <a:gd name="connsiteY2163" fmla="*/ 5143209 h 6902881"/>
              <a:gd name="connsiteX2164" fmla="*/ 442676 w 10276717"/>
              <a:gd name="connsiteY2164" fmla="*/ 4954114 h 6902881"/>
              <a:gd name="connsiteX2165" fmla="*/ 369609 w 10276717"/>
              <a:gd name="connsiteY2165" fmla="*/ 5054696 h 6902881"/>
              <a:gd name="connsiteX2166" fmla="*/ 338680 w 10276717"/>
              <a:gd name="connsiteY2166" fmla="*/ 5093495 h 6902881"/>
              <a:gd name="connsiteX2167" fmla="*/ 297018 w 10276717"/>
              <a:gd name="connsiteY2167" fmla="*/ 5130296 h 6902881"/>
              <a:gd name="connsiteX2168" fmla="*/ 332164 w 10276717"/>
              <a:gd name="connsiteY2168" fmla="*/ 5110848 h 6902881"/>
              <a:gd name="connsiteX2169" fmla="*/ 337338 w 10276717"/>
              <a:gd name="connsiteY2169" fmla="*/ 5119473 h 6902881"/>
              <a:gd name="connsiteX2170" fmla="*/ 320194 w 10276717"/>
              <a:gd name="connsiteY2170" fmla="*/ 5138047 h 6902881"/>
              <a:gd name="connsiteX2171" fmla="*/ 334985 w 10276717"/>
              <a:gd name="connsiteY2171" fmla="*/ 5134944 h 6902881"/>
              <a:gd name="connsiteX2172" fmla="*/ 340527 w 10276717"/>
              <a:gd name="connsiteY2172" fmla="*/ 5143798 h 6902881"/>
              <a:gd name="connsiteX2173" fmla="*/ 292358 w 10276717"/>
              <a:gd name="connsiteY2173" fmla="*/ 5162901 h 6902881"/>
              <a:gd name="connsiteX2174" fmla="*/ 326169 w 10276717"/>
              <a:gd name="connsiteY2174" fmla="*/ 5167189 h 6902881"/>
              <a:gd name="connsiteX2175" fmla="*/ 327911 w 10276717"/>
              <a:gd name="connsiteY2175" fmla="*/ 5164029 h 6902881"/>
              <a:gd name="connsiteX2176" fmla="*/ 372366 w 10276717"/>
              <a:gd name="connsiteY2176" fmla="*/ 5146165 h 6902881"/>
              <a:gd name="connsiteX2177" fmla="*/ 375333 w 10276717"/>
              <a:gd name="connsiteY2177" fmla="*/ 5154406 h 6902881"/>
              <a:gd name="connsiteX2178" fmla="*/ 356627 w 10276717"/>
              <a:gd name="connsiteY2178" fmla="*/ 5164276 h 6902881"/>
              <a:gd name="connsiteX2179" fmla="*/ 371603 w 10276717"/>
              <a:gd name="connsiteY2179" fmla="*/ 5161287 h 6902881"/>
              <a:gd name="connsiteX2180" fmla="*/ 538822 w 10276717"/>
              <a:gd name="connsiteY2180" fmla="*/ 5004400 h 6902881"/>
              <a:gd name="connsiteX2181" fmla="*/ 539050 w 10276717"/>
              <a:gd name="connsiteY2181" fmla="*/ 5004030 h 6902881"/>
              <a:gd name="connsiteX2182" fmla="*/ 513632 w 10276717"/>
              <a:gd name="connsiteY2182" fmla="*/ 4990827 h 6902881"/>
              <a:gd name="connsiteX2183" fmla="*/ 476934 w 10276717"/>
              <a:gd name="connsiteY2183" fmla="*/ 5022215 h 6902881"/>
              <a:gd name="connsiteX2184" fmla="*/ 465395 w 10276717"/>
              <a:gd name="connsiteY2184" fmla="*/ 5035822 h 6902881"/>
              <a:gd name="connsiteX2185" fmla="*/ 425993 w 10276717"/>
              <a:gd name="connsiteY2185" fmla="*/ 5088786 h 6902881"/>
              <a:gd name="connsiteX2186" fmla="*/ 410611 w 10276717"/>
              <a:gd name="connsiteY2186" fmla="*/ 5075575 h 6902881"/>
              <a:gd name="connsiteX2187" fmla="*/ 447525 w 10276717"/>
              <a:gd name="connsiteY2187" fmla="*/ 5027557 h 6902881"/>
              <a:gd name="connsiteX2188" fmla="*/ 469825 w 10276717"/>
              <a:gd name="connsiteY2188" fmla="*/ 4992683 h 6902881"/>
              <a:gd name="connsiteX2189" fmla="*/ 485876 w 10276717"/>
              <a:gd name="connsiteY2189" fmla="*/ 4976547 h 6902881"/>
              <a:gd name="connsiteX2190" fmla="*/ 470142 w 10276717"/>
              <a:gd name="connsiteY2190" fmla="*/ 4968370 h 6902881"/>
              <a:gd name="connsiteX2191" fmla="*/ 451171 w 10276717"/>
              <a:gd name="connsiteY2191" fmla="*/ 4997592 h 6902881"/>
              <a:gd name="connsiteX2192" fmla="*/ 442358 w 10276717"/>
              <a:gd name="connsiteY2192" fmla="*/ 4992643 h 6902881"/>
              <a:gd name="connsiteX2193" fmla="*/ 458040 w 10276717"/>
              <a:gd name="connsiteY2193" fmla="*/ 4962064 h 6902881"/>
              <a:gd name="connsiteX2194" fmla="*/ 442676 w 10276717"/>
              <a:gd name="connsiteY2194" fmla="*/ 4954114 h 6902881"/>
              <a:gd name="connsiteX2195" fmla="*/ 3699955 w 10276717"/>
              <a:gd name="connsiteY2195" fmla="*/ 5232905 h 6902881"/>
              <a:gd name="connsiteX2196" fmla="*/ 3591135 w 10276717"/>
              <a:gd name="connsiteY2196" fmla="*/ 5243462 h 6902881"/>
              <a:gd name="connsiteX2197" fmla="*/ 3590035 w 10276717"/>
              <a:gd name="connsiteY2197" fmla="*/ 5242685 h 6902881"/>
              <a:gd name="connsiteX2198" fmla="*/ 3486042 w 10276717"/>
              <a:gd name="connsiteY2198" fmla="*/ 5266203 h 6902881"/>
              <a:gd name="connsiteX2199" fmla="*/ 3487707 w 10276717"/>
              <a:gd name="connsiteY2199" fmla="*/ 5268296 h 6902881"/>
              <a:gd name="connsiteX2200" fmla="*/ 3512931 w 10276717"/>
              <a:gd name="connsiteY2200" fmla="*/ 5301148 h 6902881"/>
              <a:gd name="connsiteX2201" fmla="*/ 3597304 w 10276717"/>
              <a:gd name="connsiteY2201" fmla="*/ 5303193 h 6902881"/>
              <a:gd name="connsiteX2202" fmla="*/ 3596868 w 10276717"/>
              <a:gd name="connsiteY2202" fmla="*/ 5309192 h 6902881"/>
              <a:gd name="connsiteX2203" fmla="*/ 3550075 w 10276717"/>
              <a:gd name="connsiteY2203" fmla="*/ 5312834 h 6902881"/>
              <a:gd name="connsiteX2204" fmla="*/ 3523683 w 10276717"/>
              <a:gd name="connsiteY2204" fmla="*/ 5314931 h 6902881"/>
              <a:gd name="connsiteX2205" fmla="*/ 3566372 w 10276717"/>
              <a:gd name="connsiteY2205" fmla="*/ 5370424 h 6902881"/>
              <a:gd name="connsiteX2206" fmla="*/ 3606756 w 10276717"/>
              <a:gd name="connsiteY2206" fmla="*/ 5355614 h 6902881"/>
              <a:gd name="connsiteX2207" fmla="*/ 3683988 w 10276717"/>
              <a:gd name="connsiteY2207" fmla="*/ 5353634 h 6902881"/>
              <a:gd name="connsiteX2208" fmla="*/ 3764547 w 10276717"/>
              <a:gd name="connsiteY2208" fmla="*/ 5344931 h 6902881"/>
              <a:gd name="connsiteX2209" fmla="*/ 3785289 w 10276717"/>
              <a:gd name="connsiteY2209" fmla="*/ 5342831 h 6902881"/>
              <a:gd name="connsiteX2210" fmla="*/ 3718648 w 10276717"/>
              <a:gd name="connsiteY2210" fmla="*/ 5332000 h 6902881"/>
              <a:gd name="connsiteX2211" fmla="*/ 3719714 w 10276717"/>
              <a:gd name="connsiteY2211" fmla="*/ 5328783 h 6902881"/>
              <a:gd name="connsiteX2212" fmla="*/ 3818947 w 10276717"/>
              <a:gd name="connsiteY2212" fmla="*/ 5335715 h 6902881"/>
              <a:gd name="connsiteX2213" fmla="*/ 3821232 w 10276717"/>
              <a:gd name="connsiteY2213" fmla="*/ 5336303 h 6902881"/>
              <a:gd name="connsiteX2214" fmla="*/ 3725406 w 10276717"/>
              <a:gd name="connsiteY2214" fmla="*/ 5297728 h 6902881"/>
              <a:gd name="connsiteX2215" fmla="*/ 3727681 w 10276717"/>
              <a:gd name="connsiteY2215" fmla="*/ 5292960 h 6902881"/>
              <a:gd name="connsiteX2216" fmla="*/ 3801687 w 10276717"/>
              <a:gd name="connsiteY2216" fmla="*/ 5315139 h 6902881"/>
              <a:gd name="connsiteX2217" fmla="*/ 3766183 w 10276717"/>
              <a:gd name="connsiteY2217" fmla="*/ 5287238 h 6902881"/>
              <a:gd name="connsiteX2218" fmla="*/ 3697574 w 10276717"/>
              <a:gd name="connsiteY2218" fmla="*/ 5256959 h 6902881"/>
              <a:gd name="connsiteX2219" fmla="*/ 3696240 w 10276717"/>
              <a:gd name="connsiteY2219" fmla="*/ 5252267 h 6902881"/>
              <a:gd name="connsiteX2220" fmla="*/ 3769535 w 10276717"/>
              <a:gd name="connsiteY2220" fmla="*/ 5270392 h 6902881"/>
              <a:gd name="connsiteX2221" fmla="*/ 3808586 w 10276717"/>
              <a:gd name="connsiteY2221" fmla="*/ 5301130 h 6902881"/>
              <a:gd name="connsiteX2222" fmla="*/ 3811075 w 10276717"/>
              <a:gd name="connsiteY2222" fmla="*/ 5302710 h 6902881"/>
              <a:gd name="connsiteX2223" fmla="*/ 3797714 w 10276717"/>
              <a:gd name="connsiteY2223" fmla="*/ 5279937 h 6902881"/>
              <a:gd name="connsiteX2224" fmla="*/ 3735375 w 10276717"/>
              <a:gd name="connsiteY2224" fmla="*/ 5237252 h 6902881"/>
              <a:gd name="connsiteX2225" fmla="*/ 3699955 w 10276717"/>
              <a:gd name="connsiteY2225" fmla="*/ 5232905 h 6902881"/>
              <a:gd name="connsiteX2226" fmla="*/ 2645819 w 10276717"/>
              <a:gd name="connsiteY2226" fmla="*/ 5127126 h 6902881"/>
              <a:gd name="connsiteX2227" fmla="*/ 2572842 w 10276717"/>
              <a:gd name="connsiteY2227" fmla="*/ 5125630 h 6902881"/>
              <a:gd name="connsiteX2228" fmla="*/ 2387731 w 10276717"/>
              <a:gd name="connsiteY2228" fmla="*/ 5188182 h 6902881"/>
              <a:gd name="connsiteX2229" fmla="*/ 2346284 w 10276717"/>
              <a:gd name="connsiteY2229" fmla="*/ 5202898 h 6902881"/>
              <a:gd name="connsiteX2230" fmla="*/ 2356071 w 10276717"/>
              <a:gd name="connsiteY2230" fmla="*/ 5216598 h 6902881"/>
              <a:gd name="connsiteX2231" fmla="*/ 2398740 w 10276717"/>
              <a:gd name="connsiteY2231" fmla="*/ 5197994 h 6902881"/>
              <a:gd name="connsiteX2232" fmla="*/ 2403961 w 10276717"/>
              <a:gd name="connsiteY2232" fmla="*/ 5208280 h 6902881"/>
              <a:gd name="connsiteX2233" fmla="*/ 2364210 w 10276717"/>
              <a:gd name="connsiteY2233" fmla="*/ 5228013 h 6902881"/>
              <a:gd name="connsiteX2234" fmla="*/ 2372702 w 10276717"/>
              <a:gd name="connsiteY2234" fmla="*/ 5239847 h 6902881"/>
              <a:gd name="connsiteX2235" fmla="*/ 2454649 w 10276717"/>
              <a:gd name="connsiteY2235" fmla="*/ 5216658 h 6902881"/>
              <a:gd name="connsiteX2236" fmla="*/ 2553274 w 10276717"/>
              <a:gd name="connsiteY2236" fmla="*/ 5188878 h 6902881"/>
              <a:gd name="connsiteX2237" fmla="*/ 2558027 w 10276717"/>
              <a:gd name="connsiteY2237" fmla="*/ 5203311 h 6902881"/>
              <a:gd name="connsiteX2238" fmla="*/ 2460752 w 10276717"/>
              <a:gd name="connsiteY2238" fmla="*/ 5234518 h 6902881"/>
              <a:gd name="connsiteX2239" fmla="*/ 2384664 w 10276717"/>
              <a:gd name="connsiteY2239" fmla="*/ 5256460 h 6902881"/>
              <a:gd name="connsiteX2240" fmla="*/ 2392115 w 10276717"/>
              <a:gd name="connsiteY2240" fmla="*/ 5266842 h 6902881"/>
              <a:gd name="connsiteX2241" fmla="*/ 2442043 w 10276717"/>
              <a:gd name="connsiteY2241" fmla="*/ 5257533 h 6902881"/>
              <a:gd name="connsiteX2242" fmla="*/ 2445717 w 10276717"/>
              <a:gd name="connsiteY2242" fmla="*/ 5267685 h 6902881"/>
              <a:gd name="connsiteX2243" fmla="*/ 2405294 w 10276717"/>
              <a:gd name="connsiteY2243" fmla="*/ 5285120 h 6902881"/>
              <a:gd name="connsiteX2244" fmla="*/ 2409108 w 10276717"/>
              <a:gd name="connsiteY2244" fmla="*/ 5290415 h 6902881"/>
              <a:gd name="connsiteX2245" fmla="*/ 2459972 w 10276717"/>
              <a:gd name="connsiteY2245" fmla="*/ 5269502 h 6902881"/>
              <a:gd name="connsiteX2246" fmla="*/ 2466263 w 10276717"/>
              <a:gd name="connsiteY2246" fmla="*/ 5279784 h 6902881"/>
              <a:gd name="connsiteX2247" fmla="*/ 2421246 w 10276717"/>
              <a:gd name="connsiteY2247" fmla="*/ 5307237 h 6902881"/>
              <a:gd name="connsiteX2248" fmla="*/ 2436335 w 10276717"/>
              <a:gd name="connsiteY2248" fmla="*/ 5328115 h 6902881"/>
              <a:gd name="connsiteX2249" fmla="*/ 2486404 w 10276717"/>
              <a:gd name="connsiteY2249" fmla="*/ 5299734 h 6902881"/>
              <a:gd name="connsiteX2250" fmla="*/ 2577291 w 10276717"/>
              <a:gd name="connsiteY2250" fmla="*/ 5278974 h 6902881"/>
              <a:gd name="connsiteX2251" fmla="*/ 2806303 w 10276717"/>
              <a:gd name="connsiteY2251" fmla="*/ 5198219 h 6902881"/>
              <a:gd name="connsiteX2252" fmla="*/ 2815550 w 10276717"/>
              <a:gd name="connsiteY2252" fmla="*/ 5185193 h 6902881"/>
              <a:gd name="connsiteX2253" fmla="*/ 2776459 w 10276717"/>
              <a:gd name="connsiteY2253" fmla="*/ 5165842 h 6902881"/>
              <a:gd name="connsiteX2254" fmla="*/ 2716820 w 10276717"/>
              <a:gd name="connsiteY2254" fmla="*/ 5144225 h 6902881"/>
              <a:gd name="connsiteX2255" fmla="*/ 2645819 w 10276717"/>
              <a:gd name="connsiteY2255" fmla="*/ 5127126 h 6902881"/>
              <a:gd name="connsiteX2256" fmla="*/ 3338732 w 10276717"/>
              <a:gd name="connsiteY2256" fmla="*/ 5172447 h 6902881"/>
              <a:gd name="connsiteX2257" fmla="*/ 3213190 w 10276717"/>
              <a:gd name="connsiteY2257" fmla="*/ 5364488 h 6902881"/>
              <a:gd name="connsiteX2258" fmla="*/ 3196850 w 10276717"/>
              <a:gd name="connsiteY2258" fmla="*/ 5415553 h 6902881"/>
              <a:gd name="connsiteX2259" fmla="*/ 3209354 w 10276717"/>
              <a:gd name="connsiteY2259" fmla="*/ 5474178 h 6902881"/>
              <a:gd name="connsiteX2260" fmla="*/ 3210516 w 10276717"/>
              <a:gd name="connsiteY2260" fmla="*/ 5480802 h 6902881"/>
              <a:gd name="connsiteX2261" fmla="*/ 3217769 w 10276717"/>
              <a:gd name="connsiteY2261" fmla="*/ 5512002 h 6902881"/>
              <a:gd name="connsiteX2262" fmla="*/ 3292864 w 10276717"/>
              <a:gd name="connsiteY2262" fmla="*/ 5509933 h 6902881"/>
              <a:gd name="connsiteX2263" fmla="*/ 3294003 w 10276717"/>
              <a:gd name="connsiteY2263" fmla="*/ 5507013 h 6902881"/>
              <a:gd name="connsiteX2264" fmla="*/ 3303879 w 10276717"/>
              <a:gd name="connsiteY2264" fmla="*/ 5492388 h 6902881"/>
              <a:gd name="connsiteX2265" fmla="*/ 3411515 w 10276717"/>
              <a:gd name="connsiteY2265" fmla="*/ 5267348 h 6902881"/>
              <a:gd name="connsiteX2266" fmla="*/ 3414317 w 10276717"/>
              <a:gd name="connsiteY2266" fmla="*/ 5256687 h 6902881"/>
              <a:gd name="connsiteX2267" fmla="*/ 3413164 w 10276717"/>
              <a:gd name="connsiteY2267" fmla="*/ 5255418 h 6902881"/>
              <a:gd name="connsiteX2268" fmla="*/ 3382661 w 10276717"/>
              <a:gd name="connsiteY2268" fmla="*/ 5291625 h 6902881"/>
              <a:gd name="connsiteX2269" fmla="*/ 3379405 w 10276717"/>
              <a:gd name="connsiteY2269" fmla="*/ 5289883 h 6902881"/>
              <a:gd name="connsiteX2270" fmla="*/ 3403515 w 10276717"/>
              <a:gd name="connsiteY2270" fmla="*/ 5244553 h 6902881"/>
              <a:gd name="connsiteX2271" fmla="*/ 3391303 w 10276717"/>
              <a:gd name="connsiteY2271" fmla="*/ 5230741 h 6902881"/>
              <a:gd name="connsiteX2272" fmla="*/ 3388732 w 10276717"/>
              <a:gd name="connsiteY2272" fmla="*/ 5227889 h 6902881"/>
              <a:gd name="connsiteX2273" fmla="*/ 3366575 w 10276717"/>
              <a:gd name="connsiteY2273" fmla="*/ 5278647 h 6902881"/>
              <a:gd name="connsiteX2274" fmla="*/ 3328398 w 10276717"/>
              <a:gd name="connsiteY2274" fmla="*/ 5323344 h 6902881"/>
              <a:gd name="connsiteX2275" fmla="*/ 3272740 w 10276717"/>
              <a:gd name="connsiteY2275" fmla="*/ 5425334 h 6902881"/>
              <a:gd name="connsiteX2276" fmla="*/ 3261285 w 10276717"/>
              <a:gd name="connsiteY2276" fmla="*/ 5416165 h 6902881"/>
              <a:gd name="connsiteX2277" fmla="*/ 3317791 w 10276717"/>
              <a:gd name="connsiteY2277" fmla="*/ 5317753 h 6902881"/>
              <a:gd name="connsiteX2278" fmla="*/ 3378096 w 10276717"/>
              <a:gd name="connsiteY2278" fmla="*/ 5216065 h 6902881"/>
              <a:gd name="connsiteX2279" fmla="*/ 3374108 w 10276717"/>
              <a:gd name="connsiteY2279" fmla="*/ 5211630 h 6902881"/>
              <a:gd name="connsiteX2280" fmla="*/ 3333959 w 10276717"/>
              <a:gd name="connsiteY2280" fmla="*/ 5264239 h 6902881"/>
              <a:gd name="connsiteX2281" fmla="*/ 3287993 w 10276717"/>
              <a:gd name="connsiteY2281" fmla="*/ 5331822 h 6902881"/>
              <a:gd name="connsiteX2282" fmla="*/ 3282165 w 10276717"/>
              <a:gd name="connsiteY2282" fmla="*/ 5329468 h 6902881"/>
              <a:gd name="connsiteX2283" fmla="*/ 3306728 w 10276717"/>
              <a:gd name="connsiteY2283" fmla="*/ 5273565 h 6902881"/>
              <a:gd name="connsiteX2284" fmla="*/ 3290957 w 10276717"/>
              <a:gd name="connsiteY2284" fmla="*/ 5278917 h 6902881"/>
              <a:gd name="connsiteX2285" fmla="*/ 3288787 w 10276717"/>
              <a:gd name="connsiteY2285" fmla="*/ 5274836 h 6902881"/>
              <a:gd name="connsiteX2286" fmla="*/ 3309502 w 10276717"/>
              <a:gd name="connsiteY2286" fmla="*/ 5252287 h 6902881"/>
              <a:gd name="connsiteX2287" fmla="*/ 3335711 w 10276717"/>
              <a:gd name="connsiteY2287" fmla="*/ 5212883 h 6902881"/>
              <a:gd name="connsiteX2288" fmla="*/ 3339291 w 10276717"/>
              <a:gd name="connsiteY2288" fmla="*/ 5214265 h 6902881"/>
              <a:gd name="connsiteX2289" fmla="*/ 3322630 w 10276717"/>
              <a:gd name="connsiteY2289" fmla="*/ 5252547 h 6902881"/>
              <a:gd name="connsiteX2290" fmla="*/ 3360276 w 10276717"/>
              <a:gd name="connsiteY2290" fmla="*/ 5196315 h 6902881"/>
              <a:gd name="connsiteX2291" fmla="*/ 3356816 w 10276717"/>
              <a:gd name="connsiteY2291" fmla="*/ 5192511 h 6902881"/>
              <a:gd name="connsiteX2292" fmla="*/ 3346357 w 10276717"/>
              <a:gd name="connsiteY2292" fmla="*/ 5210398 h 6902881"/>
              <a:gd name="connsiteX2293" fmla="*/ 3342366 w 10276717"/>
              <a:gd name="connsiteY2293" fmla="*/ 5209273 h 6902881"/>
              <a:gd name="connsiteX2294" fmla="*/ 3348752 w 10276717"/>
              <a:gd name="connsiteY2294" fmla="*/ 5183538 h 6902881"/>
              <a:gd name="connsiteX2295" fmla="*/ 3338732 w 10276717"/>
              <a:gd name="connsiteY2295" fmla="*/ 5172447 h 6902881"/>
              <a:gd name="connsiteX2296" fmla="*/ 313409 w 10276717"/>
              <a:gd name="connsiteY2296" fmla="*/ 4881975 h 6902881"/>
              <a:gd name="connsiteX2297" fmla="*/ 168749 w 10276717"/>
              <a:gd name="connsiteY2297" fmla="*/ 5056783 h 6902881"/>
              <a:gd name="connsiteX2298" fmla="*/ 162743 w 10276717"/>
              <a:gd name="connsiteY2298" fmla="*/ 5088102 h 6902881"/>
              <a:gd name="connsiteX2299" fmla="*/ 175883 w 10276717"/>
              <a:gd name="connsiteY2299" fmla="*/ 5070741 h 6902881"/>
              <a:gd name="connsiteX2300" fmla="*/ 183525 w 10276717"/>
              <a:gd name="connsiteY2300" fmla="*/ 5074615 h 6902881"/>
              <a:gd name="connsiteX2301" fmla="*/ 181840 w 10276717"/>
              <a:gd name="connsiteY2301" fmla="*/ 5080408 h 6902881"/>
              <a:gd name="connsiteX2302" fmla="*/ 208717 w 10276717"/>
              <a:gd name="connsiteY2302" fmla="*/ 5064137 h 6902881"/>
              <a:gd name="connsiteX2303" fmla="*/ 213799 w 10276717"/>
              <a:gd name="connsiteY2303" fmla="*/ 5071588 h 6902881"/>
              <a:gd name="connsiteX2304" fmla="*/ 184898 w 10276717"/>
              <a:gd name="connsiteY2304" fmla="*/ 5099659 h 6902881"/>
              <a:gd name="connsiteX2305" fmla="*/ 199029 w 10276717"/>
              <a:gd name="connsiteY2305" fmla="*/ 5096305 h 6902881"/>
              <a:gd name="connsiteX2306" fmla="*/ 199038 w 10276717"/>
              <a:gd name="connsiteY2306" fmla="*/ 5096210 h 6902881"/>
              <a:gd name="connsiteX2307" fmla="*/ 241280 w 10276717"/>
              <a:gd name="connsiteY2307" fmla="*/ 5069293 h 6902881"/>
              <a:gd name="connsiteX2308" fmla="*/ 257197 w 10276717"/>
              <a:gd name="connsiteY2308" fmla="*/ 5066678 h 6902881"/>
              <a:gd name="connsiteX2309" fmla="*/ 261410 w 10276717"/>
              <a:gd name="connsiteY2309" fmla="*/ 5074053 h 6902881"/>
              <a:gd name="connsiteX2310" fmla="*/ 255516 w 10276717"/>
              <a:gd name="connsiteY2310" fmla="*/ 5080066 h 6902881"/>
              <a:gd name="connsiteX2311" fmla="*/ 301801 w 10276717"/>
              <a:gd name="connsiteY2311" fmla="*/ 5073362 h 6902881"/>
              <a:gd name="connsiteX2312" fmla="*/ 427812 w 10276717"/>
              <a:gd name="connsiteY2312" fmla="*/ 4946012 h 6902881"/>
              <a:gd name="connsiteX2313" fmla="*/ 408602 w 10276717"/>
              <a:gd name="connsiteY2313" fmla="*/ 4935293 h 6902881"/>
              <a:gd name="connsiteX2314" fmla="*/ 408799 w 10276717"/>
              <a:gd name="connsiteY2314" fmla="*/ 4937453 h 6902881"/>
              <a:gd name="connsiteX2315" fmla="*/ 395147 w 10276717"/>
              <a:gd name="connsiteY2315" fmla="*/ 4962754 h 6902881"/>
              <a:gd name="connsiteX2316" fmla="*/ 372592 w 10276717"/>
              <a:gd name="connsiteY2316" fmla="*/ 5002669 h 6902881"/>
              <a:gd name="connsiteX2317" fmla="*/ 361987 w 10276717"/>
              <a:gd name="connsiteY2317" fmla="*/ 5007982 h 6902881"/>
              <a:gd name="connsiteX2318" fmla="*/ 352152 w 10276717"/>
              <a:gd name="connsiteY2318" fmla="*/ 5001387 h 6902881"/>
              <a:gd name="connsiteX2319" fmla="*/ 352896 w 10276717"/>
              <a:gd name="connsiteY2319" fmla="*/ 4989767 h 6902881"/>
              <a:gd name="connsiteX2320" fmla="*/ 379068 w 10276717"/>
              <a:gd name="connsiteY2320" fmla="*/ 4958441 h 6902881"/>
              <a:gd name="connsiteX2321" fmla="*/ 399333 w 10276717"/>
              <a:gd name="connsiteY2321" fmla="*/ 4931084 h 6902881"/>
              <a:gd name="connsiteX2322" fmla="*/ 400335 w 10276717"/>
              <a:gd name="connsiteY2322" fmla="*/ 4930782 h 6902881"/>
              <a:gd name="connsiteX2323" fmla="*/ 394951 w 10276717"/>
              <a:gd name="connsiteY2323" fmla="*/ 4927784 h 6902881"/>
              <a:gd name="connsiteX2324" fmla="*/ 391170 w 10276717"/>
              <a:gd name="connsiteY2324" fmla="*/ 4930865 h 6902881"/>
              <a:gd name="connsiteX2325" fmla="*/ 358172 w 10276717"/>
              <a:gd name="connsiteY2325" fmla="*/ 4963352 h 6902881"/>
              <a:gd name="connsiteX2326" fmla="*/ 349937 w 10276717"/>
              <a:gd name="connsiteY2326" fmla="*/ 4971596 h 6902881"/>
              <a:gd name="connsiteX2327" fmla="*/ 324665 w 10276717"/>
              <a:gd name="connsiteY2327" fmla="*/ 5010301 h 6902881"/>
              <a:gd name="connsiteX2328" fmla="*/ 306672 w 10276717"/>
              <a:gd name="connsiteY2328" fmla="*/ 5001248 h 6902881"/>
              <a:gd name="connsiteX2329" fmla="*/ 336579 w 10276717"/>
              <a:gd name="connsiteY2329" fmla="*/ 4955349 h 6902881"/>
              <a:gd name="connsiteX2330" fmla="*/ 346701 w 10276717"/>
              <a:gd name="connsiteY2330" fmla="*/ 4945612 h 6902881"/>
              <a:gd name="connsiteX2331" fmla="*/ 333960 w 10276717"/>
              <a:gd name="connsiteY2331" fmla="*/ 4950839 h 6902881"/>
              <a:gd name="connsiteX2332" fmla="*/ 328656 w 10276717"/>
              <a:gd name="connsiteY2332" fmla="*/ 4942590 h 6902881"/>
              <a:gd name="connsiteX2333" fmla="*/ 360614 w 10276717"/>
              <a:gd name="connsiteY2333" fmla="*/ 4908649 h 6902881"/>
              <a:gd name="connsiteX2334" fmla="*/ 338625 w 10276717"/>
              <a:gd name="connsiteY2334" fmla="*/ 4896328 h 6902881"/>
              <a:gd name="connsiteX2335" fmla="*/ 319710 w 10276717"/>
              <a:gd name="connsiteY2335" fmla="*/ 4936947 h 6902881"/>
              <a:gd name="connsiteX2336" fmla="*/ 301243 w 10276717"/>
              <a:gd name="connsiteY2336" fmla="*/ 4928826 h 6902881"/>
              <a:gd name="connsiteX2337" fmla="*/ 320647 w 10276717"/>
              <a:gd name="connsiteY2337" fmla="*/ 4886009 h 6902881"/>
              <a:gd name="connsiteX2338" fmla="*/ 313409 w 10276717"/>
              <a:gd name="connsiteY2338" fmla="*/ 4881975 h 6902881"/>
              <a:gd name="connsiteX2339" fmla="*/ 1535785 w 10276717"/>
              <a:gd name="connsiteY2339" fmla="*/ 4973560 h 6902881"/>
              <a:gd name="connsiteX2340" fmla="*/ 1522838 w 10276717"/>
              <a:gd name="connsiteY2340" fmla="*/ 4990938 h 6902881"/>
              <a:gd name="connsiteX2341" fmla="*/ 1521456 w 10276717"/>
              <a:gd name="connsiteY2341" fmla="*/ 4994421 h 6902881"/>
              <a:gd name="connsiteX2342" fmla="*/ 1519296 w 10276717"/>
              <a:gd name="connsiteY2342" fmla="*/ 5000076 h 6902881"/>
              <a:gd name="connsiteX2343" fmla="*/ 1402767 w 10276717"/>
              <a:gd name="connsiteY2343" fmla="*/ 5157651 h 6902881"/>
              <a:gd name="connsiteX2344" fmla="*/ 1261089 w 10276717"/>
              <a:gd name="connsiteY2344" fmla="*/ 5327461 h 6902881"/>
              <a:gd name="connsiteX2345" fmla="*/ 1296507 w 10276717"/>
              <a:gd name="connsiteY2345" fmla="*/ 5346493 h 6902881"/>
              <a:gd name="connsiteX2346" fmla="*/ 1328156 w 10276717"/>
              <a:gd name="connsiteY2346" fmla="*/ 5317102 h 6902881"/>
              <a:gd name="connsiteX2347" fmla="*/ 1369509 w 10276717"/>
              <a:gd name="connsiteY2347" fmla="*/ 5289233 h 6902881"/>
              <a:gd name="connsiteX2348" fmla="*/ 1372134 w 10276717"/>
              <a:gd name="connsiteY2348" fmla="*/ 5292576 h 6902881"/>
              <a:gd name="connsiteX2349" fmla="*/ 1342807 w 10276717"/>
              <a:gd name="connsiteY2349" fmla="*/ 5334144 h 6902881"/>
              <a:gd name="connsiteX2350" fmla="*/ 1313692 w 10276717"/>
              <a:gd name="connsiteY2350" fmla="*/ 5355868 h 6902881"/>
              <a:gd name="connsiteX2351" fmla="*/ 1350139 w 10276717"/>
              <a:gd name="connsiteY2351" fmla="*/ 5375379 h 6902881"/>
              <a:gd name="connsiteX2352" fmla="*/ 1495379 w 10276717"/>
              <a:gd name="connsiteY2352" fmla="*/ 5241028 h 6902881"/>
              <a:gd name="connsiteX2353" fmla="*/ 1586021 w 10276717"/>
              <a:gd name="connsiteY2353" fmla="*/ 5058038 h 6902881"/>
              <a:gd name="connsiteX2354" fmla="*/ 1585836 w 10276717"/>
              <a:gd name="connsiteY2354" fmla="*/ 5057924 h 6902881"/>
              <a:gd name="connsiteX2355" fmla="*/ 1577304 w 10276717"/>
              <a:gd name="connsiteY2355" fmla="*/ 5013762 h 6902881"/>
              <a:gd name="connsiteX2356" fmla="*/ 1578836 w 10276717"/>
              <a:gd name="connsiteY2356" fmla="*/ 5010779 h 6902881"/>
              <a:gd name="connsiteX2357" fmla="*/ 1572111 w 10276717"/>
              <a:gd name="connsiteY2357" fmla="*/ 4998806 h 6902881"/>
              <a:gd name="connsiteX2358" fmla="*/ 1561553 w 10276717"/>
              <a:gd name="connsiteY2358" fmla="*/ 4995945 h 6902881"/>
              <a:gd name="connsiteX2359" fmla="*/ 1560104 w 10276717"/>
              <a:gd name="connsiteY2359" fmla="*/ 4996890 h 6902881"/>
              <a:gd name="connsiteX2360" fmla="*/ 1558575 w 10276717"/>
              <a:gd name="connsiteY2360" fmla="*/ 4996563 h 6902881"/>
              <a:gd name="connsiteX2361" fmla="*/ 1560096 w 10276717"/>
              <a:gd name="connsiteY2361" fmla="*/ 4996987 h 6902881"/>
              <a:gd name="connsiteX2362" fmla="*/ 1560192 w 10276717"/>
              <a:gd name="connsiteY2362" fmla="*/ 4996995 h 6902881"/>
              <a:gd name="connsiteX2363" fmla="*/ 1561213 w 10276717"/>
              <a:gd name="connsiteY2363" fmla="*/ 4997570 h 6902881"/>
              <a:gd name="connsiteX2364" fmla="*/ 1568299 w 10276717"/>
              <a:gd name="connsiteY2364" fmla="*/ 5043750 h 6902881"/>
              <a:gd name="connsiteX2365" fmla="*/ 1562645 w 10276717"/>
              <a:gd name="connsiteY2365" fmla="*/ 5041605 h 6902881"/>
              <a:gd name="connsiteX2366" fmla="*/ 1562420 w 10276717"/>
              <a:gd name="connsiteY2366" fmla="*/ 5038664 h 6902881"/>
              <a:gd name="connsiteX2367" fmla="*/ 1559517 w 10276717"/>
              <a:gd name="connsiteY2367" fmla="*/ 5051557 h 6902881"/>
              <a:gd name="connsiteX2368" fmla="*/ 1546589 w 10276717"/>
              <a:gd name="connsiteY2368" fmla="*/ 5054528 h 6902881"/>
              <a:gd name="connsiteX2369" fmla="*/ 1536911 w 10276717"/>
              <a:gd name="connsiteY2369" fmla="*/ 5028668 h 6902881"/>
              <a:gd name="connsiteX2370" fmla="*/ 1533784 w 10276717"/>
              <a:gd name="connsiteY2370" fmla="*/ 4994904 h 6902881"/>
              <a:gd name="connsiteX2371" fmla="*/ 1523010 w 10276717"/>
              <a:gd name="connsiteY2371" fmla="*/ 5018507 h 6902881"/>
              <a:gd name="connsiteX2372" fmla="*/ 1515825 w 10276717"/>
              <a:gd name="connsiteY2372" fmla="*/ 5014964 h 6902881"/>
              <a:gd name="connsiteX2373" fmla="*/ 1519384 w 10276717"/>
              <a:gd name="connsiteY2373" fmla="*/ 5000181 h 6902881"/>
              <a:gd name="connsiteX2374" fmla="*/ 1521544 w 10276717"/>
              <a:gd name="connsiteY2374" fmla="*/ 4994526 h 6902881"/>
              <a:gd name="connsiteX2375" fmla="*/ 1527382 w 10276717"/>
              <a:gd name="connsiteY2375" fmla="*/ 4981497 h 6902881"/>
              <a:gd name="connsiteX2376" fmla="*/ 1533440 w 10276717"/>
              <a:gd name="connsiteY2376" fmla="*/ 4979101 h 6902881"/>
              <a:gd name="connsiteX2377" fmla="*/ 1535785 w 10276717"/>
              <a:gd name="connsiteY2377" fmla="*/ 4973560 h 6902881"/>
              <a:gd name="connsiteX2378" fmla="*/ 2390409 w 10276717"/>
              <a:gd name="connsiteY2378" fmla="*/ 5038972 h 6902881"/>
              <a:gd name="connsiteX2379" fmla="*/ 2391515 w 10276717"/>
              <a:gd name="connsiteY2379" fmla="*/ 5043923 h 6902881"/>
              <a:gd name="connsiteX2380" fmla="*/ 2376180 w 10276717"/>
              <a:gd name="connsiteY2380" fmla="*/ 5067326 h 6902881"/>
              <a:gd name="connsiteX2381" fmla="*/ 2366398 w 10276717"/>
              <a:gd name="connsiteY2381" fmla="*/ 5061222 h 6902881"/>
              <a:gd name="connsiteX2382" fmla="*/ 2385453 w 10276717"/>
              <a:gd name="connsiteY2382" fmla="*/ 5038726 h 6902881"/>
              <a:gd name="connsiteX2383" fmla="*/ 2390409 w 10276717"/>
              <a:gd name="connsiteY2383" fmla="*/ 5038972 h 6902881"/>
              <a:gd name="connsiteX2384" fmla="*/ 6628577 w 10276717"/>
              <a:gd name="connsiteY2384" fmla="*/ 5407826 h 6902881"/>
              <a:gd name="connsiteX2385" fmla="*/ 6685441 w 10276717"/>
              <a:gd name="connsiteY2385" fmla="*/ 5518485 h 6902881"/>
              <a:gd name="connsiteX2386" fmla="*/ 6687277 w 10276717"/>
              <a:gd name="connsiteY2386" fmla="*/ 5489143 h 6902881"/>
              <a:gd name="connsiteX2387" fmla="*/ 6680652 w 10276717"/>
              <a:gd name="connsiteY2387" fmla="*/ 5449819 h 6902881"/>
              <a:gd name="connsiteX2388" fmla="*/ 6628577 w 10276717"/>
              <a:gd name="connsiteY2388" fmla="*/ 5407826 h 6902881"/>
              <a:gd name="connsiteX2389" fmla="*/ 6530126 w 10276717"/>
              <a:gd name="connsiteY2389" fmla="*/ 5385577 h 6902881"/>
              <a:gd name="connsiteX2390" fmla="*/ 6528029 w 10276717"/>
              <a:gd name="connsiteY2390" fmla="*/ 5411294 h 6902881"/>
              <a:gd name="connsiteX2391" fmla="*/ 6529123 w 10276717"/>
              <a:gd name="connsiteY2391" fmla="*/ 5487526 h 6902881"/>
              <a:gd name="connsiteX2392" fmla="*/ 6541885 w 10276717"/>
              <a:gd name="connsiteY2392" fmla="*/ 5519205 h 6902881"/>
              <a:gd name="connsiteX2393" fmla="*/ 6576769 w 10276717"/>
              <a:gd name="connsiteY2393" fmla="*/ 5500511 h 6902881"/>
              <a:gd name="connsiteX2394" fmla="*/ 6608942 w 10276717"/>
              <a:gd name="connsiteY2394" fmla="*/ 5405153 h 6902881"/>
              <a:gd name="connsiteX2395" fmla="*/ 6530126 w 10276717"/>
              <a:gd name="connsiteY2395" fmla="*/ 5385577 h 6902881"/>
              <a:gd name="connsiteX2396" fmla="*/ 4596187 w 10276717"/>
              <a:gd name="connsiteY2396" fmla="*/ 5211471 h 6902881"/>
              <a:gd name="connsiteX2397" fmla="*/ 4501495 w 10276717"/>
              <a:gd name="connsiteY2397" fmla="*/ 5409299 h 6902881"/>
              <a:gd name="connsiteX2398" fmla="*/ 4498049 w 10276717"/>
              <a:gd name="connsiteY2398" fmla="*/ 5574715 h 6902881"/>
              <a:gd name="connsiteX2399" fmla="*/ 4502438 w 10276717"/>
              <a:gd name="connsiteY2399" fmla="*/ 5596515 h 6902881"/>
              <a:gd name="connsiteX2400" fmla="*/ 4526686 w 10276717"/>
              <a:gd name="connsiteY2400" fmla="*/ 5594427 h 6902881"/>
              <a:gd name="connsiteX2401" fmla="*/ 4546391 w 10276717"/>
              <a:gd name="connsiteY2401" fmla="*/ 5549301 h 6902881"/>
              <a:gd name="connsiteX2402" fmla="*/ 4601956 w 10276717"/>
              <a:gd name="connsiteY2402" fmla="*/ 5453823 h 6902881"/>
              <a:gd name="connsiteX2403" fmla="*/ 4696590 w 10276717"/>
              <a:gd name="connsiteY2403" fmla="*/ 5351701 h 6902881"/>
              <a:gd name="connsiteX2404" fmla="*/ 4682191 w 10276717"/>
              <a:gd name="connsiteY2404" fmla="*/ 5328548 h 6902881"/>
              <a:gd name="connsiteX2405" fmla="*/ 4596187 w 10276717"/>
              <a:gd name="connsiteY2405" fmla="*/ 5211471 h 6902881"/>
              <a:gd name="connsiteX2406" fmla="*/ 1327956 w 10276717"/>
              <a:gd name="connsiteY2406" fmla="*/ 4921591 h 6902881"/>
              <a:gd name="connsiteX2407" fmla="*/ 1315486 w 10276717"/>
              <a:gd name="connsiteY2407" fmla="*/ 4959848 h 6902881"/>
              <a:gd name="connsiteX2408" fmla="*/ 1301105 w 10276717"/>
              <a:gd name="connsiteY2408" fmla="*/ 4995502 h 6902881"/>
              <a:gd name="connsiteX2409" fmla="*/ 1290914 w 10276717"/>
              <a:gd name="connsiteY2409" fmla="*/ 4991797 h 6902881"/>
              <a:gd name="connsiteX2410" fmla="*/ 1299475 w 10276717"/>
              <a:gd name="connsiteY2410" fmla="*/ 4963524 h 6902881"/>
              <a:gd name="connsiteX2411" fmla="*/ 1156152 w 10276717"/>
              <a:gd name="connsiteY2411" fmla="*/ 5270864 h 6902881"/>
              <a:gd name="connsiteX2412" fmla="*/ 1198457 w 10276717"/>
              <a:gd name="connsiteY2412" fmla="*/ 5293511 h 6902881"/>
              <a:gd name="connsiteX2413" fmla="*/ 1199356 w 10276717"/>
              <a:gd name="connsiteY2413" fmla="*/ 5289987 h 6902881"/>
              <a:gd name="connsiteX2414" fmla="*/ 1233851 w 10276717"/>
              <a:gd name="connsiteY2414" fmla="*/ 5249451 h 6902881"/>
              <a:gd name="connsiteX2415" fmla="*/ 1236646 w 10276717"/>
              <a:gd name="connsiteY2415" fmla="*/ 5250861 h 6902881"/>
              <a:gd name="connsiteX2416" fmla="*/ 1205362 w 10276717"/>
              <a:gd name="connsiteY2416" fmla="*/ 5296932 h 6902881"/>
              <a:gd name="connsiteX2417" fmla="*/ 1205062 w 10276717"/>
              <a:gd name="connsiteY2417" fmla="*/ 5297004 h 6902881"/>
              <a:gd name="connsiteX2418" fmla="*/ 1241509 w 10276717"/>
              <a:gd name="connsiteY2418" fmla="*/ 5316515 h 6902881"/>
              <a:gd name="connsiteX2419" fmla="*/ 1241650 w 10276717"/>
              <a:gd name="connsiteY2419" fmla="*/ 5317112 h 6902881"/>
              <a:gd name="connsiteX2420" fmla="*/ 1245740 w 10276717"/>
              <a:gd name="connsiteY2420" fmla="*/ 5319316 h 6902881"/>
              <a:gd name="connsiteX2421" fmla="*/ 1245924 w 10276717"/>
              <a:gd name="connsiteY2421" fmla="*/ 5318359 h 6902881"/>
              <a:gd name="connsiteX2422" fmla="*/ 1328538 w 10276717"/>
              <a:gd name="connsiteY2422" fmla="*/ 5211202 h 6902881"/>
              <a:gd name="connsiteX2423" fmla="*/ 1362013 w 10276717"/>
              <a:gd name="connsiteY2423" fmla="*/ 4975558 h 6902881"/>
              <a:gd name="connsiteX2424" fmla="*/ 1364956 w 10276717"/>
              <a:gd name="connsiteY2424" fmla="*/ 5043091 h 6902881"/>
              <a:gd name="connsiteX2425" fmla="*/ 1349201 w 10276717"/>
              <a:gd name="connsiteY2425" fmla="*/ 5042798 h 6902881"/>
              <a:gd name="connsiteX2426" fmla="*/ 1348680 w 10276717"/>
              <a:gd name="connsiteY2426" fmla="*/ 4943733 h 6902881"/>
              <a:gd name="connsiteX2427" fmla="*/ 1351546 w 10276717"/>
              <a:gd name="connsiteY2427" fmla="*/ 4939990 h 6902881"/>
              <a:gd name="connsiteX2428" fmla="*/ 1348877 w 10276717"/>
              <a:gd name="connsiteY2428" fmla="*/ 4931678 h 6902881"/>
              <a:gd name="connsiteX2429" fmla="*/ 1347425 w 10276717"/>
              <a:gd name="connsiteY2429" fmla="*/ 4930481 h 6902881"/>
              <a:gd name="connsiteX2430" fmla="*/ 1347179 w 10276717"/>
              <a:gd name="connsiteY2430" fmla="*/ 4929974 h 6902881"/>
              <a:gd name="connsiteX2431" fmla="*/ 1345921 w 10276717"/>
              <a:gd name="connsiteY2431" fmla="*/ 4934246 h 6902881"/>
              <a:gd name="connsiteX2432" fmla="*/ 1334788 w 10276717"/>
              <a:gd name="connsiteY2432" fmla="*/ 4997932 h 6902881"/>
              <a:gd name="connsiteX2433" fmla="*/ 1323780 w 10276717"/>
              <a:gd name="connsiteY2433" fmla="*/ 4993572 h 6902881"/>
              <a:gd name="connsiteX2434" fmla="*/ 1327956 w 10276717"/>
              <a:gd name="connsiteY2434" fmla="*/ 4921591 h 6902881"/>
              <a:gd name="connsiteX2435" fmla="*/ 2414528 w 10276717"/>
              <a:gd name="connsiteY2435" fmla="*/ 5016317 h 6902881"/>
              <a:gd name="connsiteX2436" fmla="*/ 2419778 w 10276717"/>
              <a:gd name="connsiteY2436" fmla="*/ 5023003 h 6902881"/>
              <a:gd name="connsiteX2437" fmla="*/ 2407142 w 10276717"/>
              <a:gd name="connsiteY2437" fmla="*/ 5032521 h 6902881"/>
              <a:gd name="connsiteX2438" fmla="*/ 2402076 w 10276717"/>
              <a:gd name="connsiteY2438" fmla="*/ 5024878 h 6902881"/>
              <a:gd name="connsiteX2439" fmla="*/ 2414528 w 10276717"/>
              <a:gd name="connsiteY2439" fmla="*/ 5016317 h 6902881"/>
              <a:gd name="connsiteX2440" fmla="*/ 3614846 w 10276717"/>
              <a:gd name="connsiteY2440" fmla="*/ 5108620 h 6902881"/>
              <a:gd name="connsiteX2441" fmla="*/ 3561427 w 10276717"/>
              <a:gd name="connsiteY2441" fmla="*/ 5106819 h 6902881"/>
              <a:gd name="connsiteX2442" fmla="*/ 3546108 w 10276717"/>
              <a:gd name="connsiteY2442" fmla="*/ 5109291 h 6902881"/>
              <a:gd name="connsiteX2443" fmla="*/ 3380988 w 10276717"/>
              <a:gd name="connsiteY2443" fmla="*/ 5133362 h 6902881"/>
              <a:gd name="connsiteX2444" fmla="*/ 3418451 w 10276717"/>
              <a:gd name="connsiteY2444" fmla="*/ 5180807 h 6902881"/>
              <a:gd name="connsiteX2445" fmla="*/ 3485581 w 10276717"/>
              <a:gd name="connsiteY2445" fmla="*/ 5165391 h 6902881"/>
              <a:gd name="connsiteX2446" fmla="*/ 3585059 w 10276717"/>
              <a:gd name="connsiteY2446" fmla="*/ 5172834 h 6902881"/>
              <a:gd name="connsiteX2447" fmla="*/ 3583476 w 10276717"/>
              <a:gd name="connsiteY2447" fmla="*/ 5181849 h 6902881"/>
              <a:gd name="connsiteX2448" fmla="*/ 3486528 w 10276717"/>
              <a:gd name="connsiteY2448" fmla="*/ 5188647 h 6902881"/>
              <a:gd name="connsiteX2449" fmla="*/ 3432982 w 10276717"/>
              <a:gd name="connsiteY2449" fmla="*/ 5199201 h 6902881"/>
              <a:gd name="connsiteX2450" fmla="*/ 3469399 w 10276717"/>
              <a:gd name="connsiteY2450" fmla="*/ 5245290 h 6902881"/>
              <a:gd name="connsiteX2451" fmla="*/ 3579982 w 10276717"/>
              <a:gd name="connsiteY2451" fmla="*/ 5227599 h 6902881"/>
              <a:gd name="connsiteX2452" fmla="*/ 3704330 w 10276717"/>
              <a:gd name="connsiteY2452" fmla="*/ 5168065 h 6902881"/>
              <a:gd name="connsiteX2453" fmla="*/ 3702686 w 10276717"/>
              <a:gd name="connsiteY2453" fmla="*/ 5166852 h 6902881"/>
              <a:gd name="connsiteX2454" fmla="*/ 3683208 w 10276717"/>
              <a:gd name="connsiteY2454" fmla="*/ 5163511 h 6902881"/>
              <a:gd name="connsiteX2455" fmla="*/ 3683496 w 10276717"/>
              <a:gd name="connsiteY2455" fmla="*/ 5158084 h 6902881"/>
              <a:gd name="connsiteX2456" fmla="*/ 3689454 w 10276717"/>
              <a:gd name="connsiteY2456" fmla="*/ 5157918 h 6902881"/>
              <a:gd name="connsiteX2457" fmla="*/ 3594227 w 10276717"/>
              <a:gd name="connsiteY2457" fmla="*/ 5135557 h 6902881"/>
              <a:gd name="connsiteX2458" fmla="*/ 3594261 w 10276717"/>
              <a:gd name="connsiteY2458" fmla="*/ 5129720 h 6902881"/>
              <a:gd name="connsiteX2459" fmla="*/ 3715100 w 10276717"/>
              <a:gd name="connsiteY2459" fmla="*/ 5156535 h 6902881"/>
              <a:gd name="connsiteX2460" fmla="*/ 3717249 w 10276717"/>
              <a:gd name="connsiteY2460" fmla="*/ 5159739 h 6902881"/>
              <a:gd name="connsiteX2461" fmla="*/ 3719311 w 10276717"/>
              <a:gd name="connsiteY2461" fmla="*/ 5158457 h 6902881"/>
              <a:gd name="connsiteX2462" fmla="*/ 3614846 w 10276717"/>
              <a:gd name="connsiteY2462" fmla="*/ 5108620 h 6902881"/>
              <a:gd name="connsiteX2463" fmla="*/ 1161048 w 10276717"/>
              <a:gd name="connsiteY2463" fmla="*/ 4889229 h 6902881"/>
              <a:gd name="connsiteX2464" fmla="*/ 1161682 w 10276717"/>
              <a:gd name="connsiteY2464" fmla="*/ 4895224 h 6902881"/>
              <a:gd name="connsiteX2465" fmla="*/ 1153263 w 10276717"/>
              <a:gd name="connsiteY2465" fmla="*/ 4898973 h 6902881"/>
              <a:gd name="connsiteX2466" fmla="*/ 1151711 w 10276717"/>
              <a:gd name="connsiteY2466" fmla="*/ 4896697 h 6902881"/>
              <a:gd name="connsiteX2467" fmla="*/ 1145901 w 10276717"/>
              <a:gd name="connsiteY2467" fmla="*/ 4929103 h 6902881"/>
              <a:gd name="connsiteX2468" fmla="*/ 1137114 w 10276717"/>
              <a:gd name="connsiteY2468" fmla="*/ 4929317 h 6902881"/>
              <a:gd name="connsiteX2469" fmla="*/ 1132514 w 10276717"/>
              <a:gd name="connsiteY2469" fmla="*/ 4886955 h 6902881"/>
              <a:gd name="connsiteX2470" fmla="*/ 1079961 w 10276717"/>
              <a:gd name="connsiteY2470" fmla="*/ 5049192 h 6902881"/>
              <a:gd name="connsiteX2471" fmla="*/ 1062629 w 10276717"/>
              <a:gd name="connsiteY2471" fmla="*/ 5100463 h 6902881"/>
              <a:gd name="connsiteX2472" fmla="*/ 1012844 w 10276717"/>
              <a:gd name="connsiteY2472" fmla="*/ 5198874 h 6902881"/>
              <a:gd name="connsiteX2473" fmla="*/ 1064970 w 10276717"/>
              <a:gd name="connsiteY2473" fmla="*/ 5224999 h 6902881"/>
              <a:gd name="connsiteX2474" fmla="*/ 1070491 w 10276717"/>
              <a:gd name="connsiteY2474" fmla="*/ 5212236 h 6902881"/>
              <a:gd name="connsiteX2475" fmla="*/ 1092958 w 10276717"/>
              <a:gd name="connsiteY2475" fmla="*/ 5187503 h 6902881"/>
              <a:gd name="connsiteX2476" fmla="*/ 1096829 w 10276717"/>
              <a:gd name="connsiteY2476" fmla="*/ 5189980 h 6902881"/>
              <a:gd name="connsiteX2477" fmla="*/ 1092659 w 10276717"/>
              <a:gd name="connsiteY2477" fmla="*/ 5211624 h 6902881"/>
              <a:gd name="connsiteX2478" fmla="*/ 1080263 w 10276717"/>
              <a:gd name="connsiteY2478" fmla="*/ 5232652 h 6902881"/>
              <a:gd name="connsiteX2479" fmla="*/ 1137710 w 10276717"/>
              <a:gd name="connsiteY2479" fmla="*/ 5261381 h 6902881"/>
              <a:gd name="connsiteX2480" fmla="*/ 1189812 w 10276717"/>
              <a:gd name="connsiteY2480" fmla="*/ 5127146 h 6902881"/>
              <a:gd name="connsiteX2481" fmla="*/ 1161048 w 10276717"/>
              <a:gd name="connsiteY2481" fmla="*/ 4889229 h 6902881"/>
              <a:gd name="connsiteX2482" fmla="*/ 2215105 w 10276717"/>
              <a:gd name="connsiteY2482" fmla="*/ 4974874 h 6902881"/>
              <a:gd name="connsiteX2483" fmla="*/ 2216467 w 10276717"/>
              <a:gd name="connsiteY2483" fmla="*/ 4975116 h 6902881"/>
              <a:gd name="connsiteX2484" fmla="*/ 2216470 w 10276717"/>
              <a:gd name="connsiteY2484" fmla="*/ 4975114 h 6902881"/>
              <a:gd name="connsiteX2485" fmla="*/ 2509337 w 10276717"/>
              <a:gd name="connsiteY2485" fmla="*/ 4998526 h 6902881"/>
              <a:gd name="connsiteX2486" fmla="*/ 2516800 w 10276717"/>
              <a:gd name="connsiteY2486" fmla="*/ 5005500 h 6902881"/>
              <a:gd name="connsiteX2487" fmla="*/ 2491680 w 10276717"/>
              <a:gd name="connsiteY2487" fmla="*/ 5029420 h 6902881"/>
              <a:gd name="connsiteX2488" fmla="*/ 2486565 w 10276717"/>
              <a:gd name="connsiteY2488" fmla="*/ 5024499 h 6902881"/>
              <a:gd name="connsiteX2489" fmla="*/ 2509337 w 10276717"/>
              <a:gd name="connsiteY2489" fmla="*/ 4998526 h 6902881"/>
              <a:gd name="connsiteX2490" fmla="*/ 6403098 w 10276717"/>
              <a:gd name="connsiteY2490" fmla="*/ 5332033 h 6902881"/>
              <a:gd name="connsiteX2491" fmla="*/ 6396795 w 10276717"/>
              <a:gd name="connsiteY2491" fmla="*/ 5384161 h 6902881"/>
              <a:gd name="connsiteX2492" fmla="*/ 6410670 w 10276717"/>
              <a:gd name="connsiteY2492" fmla="*/ 5424115 h 6902881"/>
              <a:gd name="connsiteX2493" fmla="*/ 6444727 w 10276717"/>
              <a:gd name="connsiteY2493" fmla="*/ 5497749 h 6902881"/>
              <a:gd name="connsiteX2494" fmla="*/ 6465044 w 10276717"/>
              <a:gd name="connsiteY2494" fmla="*/ 5444691 h 6902881"/>
              <a:gd name="connsiteX2495" fmla="*/ 6459621 w 10276717"/>
              <a:gd name="connsiteY2495" fmla="*/ 5360195 h 6902881"/>
              <a:gd name="connsiteX2496" fmla="*/ 6458873 w 10276717"/>
              <a:gd name="connsiteY2496" fmla="*/ 5355457 h 6902881"/>
              <a:gd name="connsiteX2497" fmla="*/ 6403098 w 10276717"/>
              <a:gd name="connsiteY2497" fmla="*/ 5332033 h 6902881"/>
              <a:gd name="connsiteX2498" fmla="*/ 2144043 w 10276717"/>
              <a:gd name="connsiteY2498" fmla="*/ 4945618 h 6902881"/>
              <a:gd name="connsiteX2499" fmla="*/ 2144097 w 10276717"/>
              <a:gd name="connsiteY2499" fmla="*/ 4945689 h 6902881"/>
              <a:gd name="connsiteX2500" fmla="*/ 2146477 w 10276717"/>
              <a:gd name="connsiteY2500" fmla="*/ 4948037 h 6902881"/>
              <a:gd name="connsiteX2501" fmla="*/ 6342413 w 10276717"/>
              <a:gd name="connsiteY2501" fmla="*/ 5305750 h 6902881"/>
              <a:gd name="connsiteX2502" fmla="*/ 6311062 w 10276717"/>
              <a:gd name="connsiteY2502" fmla="*/ 5388620 h 6902881"/>
              <a:gd name="connsiteX2503" fmla="*/ 6334604 w 10276717"/>
              <a:gd name="connsiteY2503" fmla="*/ 5473124 h 6902881"/>
              <a:gd name="connsiteX2504" fmla="*/ 6377676 w 10276717"/>
              <a:gd name="connsiteY2504" fmla="*/ 5399742 h 6902881"/>
              <a:gd name="connsiteX2505" fmla="*/ 6382170 w 10276717"/>
              <a:gd name="connsiteY2505" fmla="*/ 5323115 h 6902881"/>
              <a:gd name="connsiteX2506" fmla="*/ 6342413 w 10276717"/>
              <a:gd name="connsiteY2506" fmla="*/ 5305750 h 6902881"/>
              <a:gd name="connsiteX2507" fmla="*/ 4898291 w 10276717"/>
              <a:gd name="connsiteY2507" fmla="*/ 5177364 h 6902881"/>
              <a:gd name="connsiteX2508" fmla="*/ 4797655 w 10276717"/>
              <a:gd name="connsiteY2508" fmla="*/ 5186166 h 6902881"/>
              <a:gd name="connsiteX2509" fmla="*/ 4716950 w 10276717"/>
              <a:gd name="connsiteY2509" fmla="*/ 5196512 h 6902881"/>
              <a:gd name="connsiteX2510" fmla="*/ 4670243 w 10276717"/>
              <a:gd name="connsiteY2510" fmla="*/ 5198117 h 6902881"/>
              <a:gd name="connsiteX2511" fmla="*/ 4634352 w 10276717"/>
              <a:gd name="connsiteY2511" fmla="*/ 5199684 h 6902881"/>
              <a:gd name="connsiteX2512" fmla="*/ 4644225 w 10276717"/>
              <a:gd name="connsiteY2512" fmla="*/ 5212417 h 6902881"/>
              <a:gd name="connsiteX2513" fmla="*/ 4682065 w 10276717"/>
              <a:gd name="connsiteY2513" fmla="*/ 5215205 h 6902881"/>
              <a:gd name="connsiteX2514" fmla="*/ 4746800 w 10276717"/>
              <a:gd name="connsiteY2514" fmla="*/ 5211364 h 6902881"/>
              <a:gd name="connsiteX2515" fmla="*/ 4748410 w 10276717"/>
              <a:gd name="connsiteY2515" fmla="*/ 5217345 h 6902881"/>
              <a:gd name="connsiteX2516" fmla="*/ 4685939 w 10276717"/>
              <a:gd name="connsiteY2516" fmla="*/ 5234040 h 6902881"/>
              <a:gd name="connsiteX2517" fmla="*/ 4660923 w 10276717"/>
              <a:gd name="connsiteY2517" fmla="*/ 5233822 h 6902881"/>
              <a:gd name="connsiteX2518" fmla="*/ 4668937 w 10276717"/>
              <a:gd name="connsiteY2518" fmla="*/ 5244447 h 6902881"/>
              <a:gd name="connsiteX2519" fmla="*/ 4750981 w 10276717"/>
              <a:gd name="connsiteY2519" fmla="*/ 5235484 h 6902881"/>
              <a:gd name="connsiteX2520" fmla="*/ 4864341 w 10276717"/>
              <a:gd name="connsiteY2520" fmla="*/ 5227087 h 6902881"/>
              <a:gd name="connsiteX2521" fmla="*/ 4865107 w 10276717"/>
              <a:gd name="connsiteY2521" fmla="*/ 5232702 h 6902881"/>
              <a:gd name="connsiteX2522" fmla="*/ 4746446 w 10276717"/>
              <a:gd name="connsiteY2522" fmla="*/ 5254660 h 6902881"/>
              <a:gd name="connsiteX2523" fmla="*/ 4680440 w 10276717"/>
              <a:gd name="connsiteY2523" fmla="*/ 5259657 h 6902881"/>
              <a:gd name="connsiteX2524" fmla="*/ 4690642 w 10276717"/>
              <a:gd name="connsiteY2524" fmla="*/ 5274172 h 6902881"/>
              <a:gd name="connsiteX2525" fmla="*/ 4704899 w 10276717"/>
              <a:gd name="connsiteY2525" fmla="*/ 5271608 h 6902881"/>
              <a:gd name="connsiteX2526" fmla="*/ 4743556 w 10276717"/>
              <a:gd name="connsiteY2526" fmla="*/ 5269600 h 6902881"/>
              <a:gd name="connsiteX2527" fmla="*/ 4745145 w 10276717"/>
              <a:gd name="connsiteY2527" fmla="*/ 5278012 h 6902881"/>
              <a:gd name="connsiteX2528" fmla="*/ 4702882 w 10276717"/>
              <a:gd name="connsiteY2528" fmla="*/ 5288764 h 6902881"/>
              <a:gd name="connsiteX2529" fmla="*/ 4701204 w 10276717"/>
              <a:gd name="connsiteY2529" fmla="*/ 5289009 h 6902881"/>
              <a:gd name="connsiteX2530" fmla="*/ 4714956 w 10276717"/>
              <a:gd name="connsiteY2530" fmla="*/ 5308503 h 6902881"/>
              <a:gd name="connsiteX2531" fmla="*/ 4715712 w 10276717"/>
              <a:gd name="connsiteY2531" fmla="*/ 5309835 h 6902881"/>
              <a:gd name="connsiteX2532" fmla="*/ 4751420 w 10276717"/>
              <a:gd name="connsiteY2532" fmla="*/ 5303773 h 6902881"/>
              <a:gd name="connsiteX2533" fmla="*/ 4754141 w 10276717"/>
              <a:gd name="connsiteY2533" fmla="*/ 5311506 h 6902881"/>
              <a:gd name="connsiteX2534" fmla="*/ 4724737 w 10276717"/>
              <a:gd name="connsiteY2534" fmla="*/ 5324441 h 6902881"/>
              <a:gd name="connsiteX2535" fmla="*/ 4727961 w 10276717"/>
              <a:gd name="connsiteY2535" fmla="*/ 5329784 h 6902881"/>
              <a:gd name="connsiteX2536" fmla="*/ 4936615 w 10276717"/>
              <a:gd name="connsiteY2536" fmla="*/ 5341902 h 6902881"/>
              <a:gd name="connsiteX2537" fmla="*/ 4933426 w 10276717"/>
              <a:gd name="connsiteY2537" fmla="*/ 5351461 h 6902881"/>
              <a:gd name="connsiteX2538" fmla="*/ 4824594 w 10276717"/>
              <a:gd name="connsiteY2538" fmla="*/ 5337466 h 6902881"/>
              <a:gd name="connsiteX2539" fmla="*/ 4734582 w 10276717"/>
              <a:gd name="connsiteY2539" fmla="*/ 5340773 h 6902881"/>
              <a:gd name="connsiteX2540" fmla="*/ 4742910 w 10276717"/>
              <a:gd name="connsiteY2540" fmla="*/ 5355515 h 6902881"/>
              <a:gd name="connsiteX2541" fmla="*/ 4917607 w 10276717"/>
              <a:gd name="connsiteY2541" fmla="*/ 5364989 h 6902881"/>
              <a:gd name="connsiteX2542" fmla="*/ 4915268 w 10276717"/>
              <a:gd name="connsiteY2542" fmla="*/ 5373744 h 6902881"/>
              <a:gd name="connsiteX2543" fmla="*/ 4828853 w 10276717"/>
              <a:gd name="connsiteY2543" fmla="*/ 5365096 h 6902881"/>
              <a:gd name="connsiteX2544" fmla="*/ 4751831 w 10276717"/>
              <a:gd name="connsiteY2544" fmla="*/ 5371281 h 6902881"/>
              <a:gd name="connsiteX2545" fmla="*/ 4756610 w 10276717"/>
              <a:gd name="connsiteY2545" fmla="*/ 5379971 h 6902881"/>
              <a:gd name="connsiteX2546" fmla="*/ 4871791 w 10276717"/>
              <a:gd name="connsiteY2546" fmla="*/ 5398120 h 6902881"/>
              <a:gd name="connsiteX2547" fmla="*/ 4870416 w 10276717"/>
              <a:gd name="connsiteY2547" fmla="*/ 5405888 h 6902881"/>
              <a:gd name="connsiteX2548" fmla="*/ 4809037 w 10276717"/>
              <a:gd name="connsiteY2548" fmla="*/ 5402716 h 6902881"/>
              <a:gd name="connsiteX2549" fmla="*/ 4767928 w 10276717"/>
              <a:gd name="connsiteY2549" fmla="*/ 5400522 h 6902881"/>
              <a:gd name="connsiteX2550" fmla="*/ 4770017 w 10276717"/>
              <a:gd name="connsiteY2550" fmla="*/ 5404402 h 6902881"/>
              <a:gd name="connsiteX2551" fmla="*/ 4862483 w 10276717"/>
              <a:gd name="connsiteY2551" fmla="*/ 5426036 h 6902881"/>
              <a:gd name="connsiteX2552" fmla="*/ 4861962 w 10276717"/>
              <a:gd name="connsiteY2552" fmla="*/ 5434073 h 6902881"/>
              <a:gd name="connsiteX2553" fmla="*/ 4783425 w 10276717"/>
              <a:gd name="connsiteY2553" fmla="*/ 5427762 h 6902881"/>
              <a:gd name="connsiteX2554" fmla="*/ 4785325 w 10276717"/>
              <a:gd name="connsiteY2554" fmla="*/ 5429386 h 6902881"/>
              <a:gd name="connsiteX2555" fmla="*/ 4887517 w 10276717"/>
              <a:gd name="connsiteY2555" fmla="*/ 5459943 h 6902881"/>
              <a:gd name="connsiteX2556" fmla="*/ 4948626 w 10276717"/>
              <a:gd name="connsiteY2556" fmla="*/ 5478183 h 6902881"/>
              <a:gd name="connsiteX2557" fmla="*/ 4948105 w 10276717"/>
              <a:gd name="connsiteY2557" fmla="*/ 5481837 h 6902881"/>
              <a:gd name="connsiteX2558" fmla="*/ 4820813 w 10276717"/>
              <a:gd name="connsiteY2558" fmla="*/ 5462933 h 6902881"/>
              <a:gd name="connsiteX2559" fmla="*/ 4820673 w 10276717"/>
              <a:gd name="connsiteY2559" fmla="*/ 5463408 h 6902881"/>
              <a:gd name="connsiteX2560" fmla="*/ 4997504 w 10276717"/>
              <a:gd name="connsiteY2560" fmla="*/ 5536352 h 6902881"/>
              <a:gd name="connsiteX2561" fmla="*/ 4995458 w 10276717"/>
              <a:gd name="connsiteY2561" fmla="*/ 5541822 h 6902881"/>
              <a:gd name="connsiteX2562" fmla="*/ 4809325 w 10276717"/>
              <a:gd name="connsiteY2562" fmla="*/ 5480342 h 6902881"/>
              <a:gd name="connsiteX2563" fmla="*/ 4813364 w 10276717"/>
              <a:gd name="connsiteY2563" fmla="*/ 5488578 h 6902881"/>
              <a:gd name="connsiteX2564" fmla="*/ 4863287 w 10276717"/>
              <a:gd name="connsiteY2564" fmla="*/ 5511008 h 6902881"/>
              <a:gd name="connsiteX2565" fmla="*/ 4944415 w 10276717"/>
              <a:gd name="connsiteY2565" fmla="*/ 5540716 h 6902881"/>
              <a:gd name="connsiteX2566" fmla="*/ 4943564 w 10276717"/>
              <a:gd name="connsiteY2566" fmla="*/ 5546969 h 6902881"/>
              <a:gd name="connsiteX2567" fmla="*/ 4857197 w 10276717"/>
              <a:gd name="connsiteY2567" fmla="*/ 5525766 h 6902881"/>
              <a:gd name="connsiteX2568" fmla="*/ 4823664 w 10276717"/>
              <a:gd name="connsiteY2568" fmla="*/ 5509623 h 6902881"/>
              <a:gd name="connsiteX2569" fmla="*/ 4831097 w 10276717"/>
              <a:gd name="connsiteY2569" fmla="*/ 5524578 h 6902881"/>
              <a:gd name="connsiteX2570" fmla="*/ 4874990 w 10276717"/>
              <a:gd name="connsiteY2570" fmla="*/ 5539282 h 6902881"/>
              <a:gd name="connsiteX2571" fmla="*/ 4872943 w 10276717"/>
              <a:gd name="connsiteY2571" fmla="*/ 5544752 h 6902881"/>
              <a:gd name="connsiteX2572" fmla="*/ 4835808 w 10276717"/>
              <a:gd name="connsiteY2572" fmla="*/ 5534041 h 6902881"/>
              <a:gd name="connsiteX2573" fmla="*/ 4837122 w 10276717"/>
              <a:gd name="connsiteY2573" fmla="*/ 5536783 h 6902881"/>
              <a:gd name="connsiteX2574" fmla="*/ 4844800 w 10276717"/>
              <a:gd name="connsiteY2574" fmla="*/ 5541342 h 6902881"/>
              <a:gd name="connsiteX2575" fmla="*/ 4846111 w 10276717"/>
              <a:gd name="connsiteY2575" fmla="*/ 5541944 h 6902881"/>
              <a:gd name="connsiteX2576" fmla="*/ 4916851 w 10276717"/>
              <a:gd name="connsiteY2576" fmla="*/ 5565786 h 6902881"/>
              <a:gd name="connsiteX2577" fmla="*/ 5056030 w 10276717"/>
              <a:gd name="connsiteY2577" fmla="*/ 5573743 h 6902881"/>
              <a:gd name="connsiteX2578" fmla="*/ 5059556 w 10276717"/>
              <a:gd name="connsiteY2578" fmla="*/ 5575704 h 6902881"/>
              <a:gd name="connsiteX2579" fmla="*/ 5110903 w 10276717"/>
              <a:gd name="connsiteY2579" fmla="*/ 5554832 h 6902881"/>
              <a:gd name="connsiteX2580" fmla="*/ 5065530 w 10276717"/>
              <a:gd name="connsiteY2580" fmla="*/ 5496674 h 6902881"/>
              <a:gd name="connsiteX2581" fmla="*/ 4977697 w 10276717"/>
              <a:gd name="connsiteY2581" fmla="*/ 5447107 h 6902881"/>
              <a:gd name="connsiteX2582" fmla="*/ 4918525 w 10276717"/>
              <a:gd name="connsiteY2582" fmla="*/ 5439942 h 6902881"/>
              <a:gd name="connsiteX2583" fmla="*/ 4923293 w 10276717"/>
              <a:gd name="connsiteY2583" fmla="*/ 5419226 h 6902881"/>
              <a:gd name="connsiteX2584" fmla="*/ 5043319 w 10276717"/>
              <a:gd name="connsiteY2584" fmla="*/ 5419099 h 6902881"/>
              <a:gd name="connsiteX2585" fmla="*/ 4994985 w 10276717"/>
              <a:gd name="connsiteY2585" fmla="*/ 5341698 h 6902881"/>
              <a:gd name="connsiteX2586" fmla="*/ 4830081 w 10276717"/>
              <a:gd name="connsiteY2586" fmla="*/ 5280300 h 6902881"/>
              <a:gd name="connsiteX2587" fmla="*/ 4749185 w 10276717"/>
              <a:gd name="connsiteY2587" fmla="*/ 5301535 h 6902881"/>
              <a:gd name="connsiteX2588" fmla="*/ 4743766 w 10276717"/>
              <a:gd name="connsiteY2588" fmla="*/ 5289089 h 6902881"/>
              <a:gd name="connsiteX2589" fmla="*/ 4867732 w 10276717"/>
              <a:gd name="connsiteY2589" fmla="*/ 5251332 h 6902881"/>
              <a:gd name="connsiteX2590" fmla="*/ 5009260 w 10276717"/>
              <a:gd name="connsiteY2590" fmla="*/ 5261343 h 6902881"/>
              <a:gd name="connsiteX2591" fmla="*/ 4930830 w 10276717"/>
              <a:gd name="connsiteY2591" fmla="*/ 5188248 h 6902881"/>
              <a:gd name="connsiteX2592" fmla="*/ 4898291 w 10276717"/>
              <a:gd name="connsiteY2592" fmla="*/ 5177364 h 6902881"/>
              <a:gd name="connsiteX2593" fmla="*/ 3203882 w 10276717"/>
              <a:gd name="connsiteY2593" fmla="*/ 5019792 h 6902881"/>
              <a:gd name="connsiteX2594" fmla="*/ 3138951 w 10276717"/>
              <a:gd name="connsiteY2594" fmla="*/ 5285916 h 6902881"/>
              <a:gd name="connsiteX2595" fmla="*/ 3110671 w 10276717"/>
              <a:gd name="connsiteY2595" fmla="*/ 5357269 h 6902881"/>
              <a:gd name="connsiteX2596" fmla="*/ 3102396 w 10276717"/>
              <a:gd name="connsiteY2596" fmla="*/ 5377974 h 6902881"/>
              <a:gd name="connsiteX2597" fmla="*/ 3165391 w 10276717"/>
              <a:gd name="connsiteY2597" fmla="*/ 5375053 h 6902881"/>
              <a:gd name="connsiteX2598" fmla="*/ 3206725 w 10276717"/>
              <a:gd name="connsiteY2598" fmla="*/ 5340854 h 6902881"/>
              <a:gd name="connsiteX2599" fmla="*/ 3326416 w 10276717"/>
              <a:gd name="connsiteY2599" fmla="*/ 5158723 h 6902881"/>
              <a:gd name="connsiteX2600" fmla="*/ 3318439 w 10276717"/>
              <a:gd name="connsiteY2600" fmla="*/ 5149856 h 6902881"/>
              <a:gd name="connsiteX2601" fmla="*/ 3317391 w 10276717"/>
              <a:gd name="connsiteY2601" fmla="*/ 5158332 h 6902881"/>
              <a:gd name="connsiteX2602" fmla="*/ 3305468 w 10276717"/>
              <a:gd name="connsiteY2602" fmla="*/ 5188262 h 6902881"/>
              <a:gd name="connsiteX2603" fmla="*/ 3293431 w 10276717"/>
              <a:gd name="connsiteY2603" fmla="*/ 5184493 h 6902881"/>
              <a:gd name="connsiteX2604" fmla="*/ 3301099 w 10276717"/>
              <a:gd name="connsiteY2604" fmla="*/ 5157506 h 6902881"/>
              <a:gd name="connsiteX2605" fmla="*/ 3305496 w 10276717"/>
              <a:gd name="connsiteY2605" fmla="*/ 5135492 h 6902881"/>
              <a:gd name="connsiteX2606" fmla="*/ 3293277 w 10276717"/>
              <a:gd name="connsiteY2606" fmla="*/ 5121777 h 6902881"/>
              <a:gd name="connsiteX2607" fmla="*/ 3282844 w 10276717"/>
              <a:gd name="connsiteY2607" fmla="*/ 5169947 h 6902881"/>
              <a:gd name="connsiteX2608" fmla="*/ 3261802 w 10276717"/>
              <a:gd name="connsiteY2608" fmla="*/ 5214763 h 6902881"/>
              <a:gd name="connsiteX2609" fmla="*/ 3248800 w 10276717"/>
              <a:gd name="connsiteY2609" fmla="*/ 5206531 h 6902881"/>
              <a:gd name="connsiteX2610" fmla="*/ 3270023 w 10276717"/>
              <a:gd name="connsiteY2610" fmla="*/ 5154232 h 6902881"/>
              <a:gd name="connsiteX2611" fmla="*/ 3287165 w 10276717"/>
              <a:gd name="connsiteY2611" fmla="*/ 5114920 h 6902881"/>
              <a:gd name="connsiteX2612" fmla="*/ 3279638 w 10276717"/>
              <a:gd name="connsiteY2612" fmla="*/ 5106480 h 6902881"/>
              <a:gd name="connsiteX2613" fmla="*/ 3265552 w 10276717"/>
              <a:gd name="connsiteY2613" fmla="*/ 5155208 h 6902881"/>
              <a:gd name="connsiteX2614" fmla="*/ 3250903 w 10276717"/>
              <a:gd name="connsiteY2614" fmla="*/ 5149071 h 6902881"/>
              <a:gd name="connsiteX2615" fmla="*/ 3263957 w 10276717"/>
              <a:gd name="connsiteY2615" fmla="*/ 5113009 h 6902881"/>
              <a:gd name="connsiteX2616" fmla="*/ 3267136 w 10276717"/>
              <a:gd name="connsiteY2616" fmla="*/ 5092643 h 6902881"/>
              <a:gd name="connsiteX2617" fmla="*/ 3257222 w 10276717"/>
              <a:gd name="connsiteY2617" fmla="*/ 5081464 h 6902881"/>
              <a:gd name="connsiteX2618" fmla="*/ 3253642 w 10276717"/>
              <a:gd name="connsiteY2618" fmla="*/ 5088846 h 6902881"/>
              <a:gd name="connsiteX2619" fmla="*/ 3245217 w 10276717"/>
              <a:gd name="connsiteY2619" fmla="*/ 5134170 h 6902881"/>
              <a:gd name="connsiteX2620" fmla="*/ 3218811 w 10276717"/>
              <a:gd name="connsiteY2620" fmla="*/ 5206368 h 6902881"/>
              <a:gd name="connsiteX2621" fmla="*/ 3214108 w 10276717"/>
              <a:gd name="connsiteY2621" fmla="*/ 5204500 h 6902881"/>
              <a:gd name="connsiteX2622" fmla="*/ 3227324 w 10276717"/>
              <a:gd name="connsiteY2622" fmla="*/ 5127267 h 6902881"/>
              <a:gd name="connsiteX2623" fmla="*/ 3246277 w 10276717"/>
              <a:gd name="connsiteY2623" fmla="*/ 5068736 h 6902881"/>
              <a:gd name="connsiteX2624" fmla="*/ 3237358 w 10276717"/>
              <a:gd name="connsiteY2624" fmla="*/ 5058422 h 6902881"/>
              <a:gd name="connsiteX2625" fmla="*/ 3228469 w 10276717"/>
              <a:gd name="connsiteY2625" fmla="*/ 5084914 h 6902881"/>
              <a:gd name="connsiteX2626" fmla="*/ 3212473 w 10276717"/>
              <a:gd name="connsiteY2626" fmla="*/ 5077494 h 6902881"/>
              <a:gd name="connsiteX2627" fmla="*/ 3226854 w 10276717"/>
              <a:gd name="connsiteY2627" fmla="*/ 5046218 h 6902881"/>
              <a:gd name="connsiteX2628" fmla="*/ 3203882 w 10276717"/>
              <a:gd name="connsiteY2628" fmla="*/ 5019792 h 6902881"/>
              <a:gd name="connsiteX2629" fmla="*/ 2533795 w 10276717"/>
              <a:gd name="connsiteY2629" fmla="*/ 4941641 h 6902881"/>
              <a:gd name="connsiteX2630" fmla="*/ 2536351 w 10276717"/>
              <a:gd name="connsiteY2630" fmla="*/ 4951208 h 6902881"/>
              <a:gd name="connsiteX2631" fmla="*/ 2510657 w 10276717"/>
              <a:gd name="connsiteY2631" fmla="*/ 4960767 h 6902881"/>
              <a:gd name="connsiteX2632" fmla="*/ 2507753 w 10276717"/>
              <a:gd name="connsiteY2632" fmla="*/ 4948540 h 6902881"/>
              <a:gd name="connsiteX2633" fmla="*/ 2533795 w 10276717"/>
              <a:gd name="connsiteY2633" fmla="*/ 4941641 h 6902881"/>
              <a:gd name="connsiteX2634" fmla="*/ 6656777 w 10276717"/>
              <a:gd name="connsiteY2634" fmla="*/ 5302667 h 6902881"/>
              <a:gd name="connsiteX2635" fmla="*/ 6617697 w 10276717"/>
              <a:gd name="connsiteY2635" fmla="*/ 5309130 h 6902881"/>
              <a:gd name="connsiteX2636" fmla="*/ 6582722 w 10276717"/>
              <a:gd name="connsiteY2636" fmla="*/ 5325575 h 6902881"/>
              <a:gd name="connsiteX2637" fmla="*/ 6539248 w 10276717"/>
              <a:gd name="connsiteY2637" fmla="*/ 5347712 h 6902881"/>
              <a:gd name="connsiteX2638" fmla="*/ 6592170 w 10276717"/>
              <a:gd name="connsiteY2638" fmla="*/ 5366021 h 6902881"/>
              <a:gd name="connsiteX2639" fmla="*/ 6602183 w 10276717"/>
              <a:gd name="connsiteY2639" fmla="*/ 5373898 h 6902881"/>
              <a:gd name="connsiteX2640" fmla="*/ 6690939 w 10276717"/>
              <a:gd name="connsiteY2640" fmla="*/ 5321311 h 6902881"/>
              <a:gd name="connsiteX2641" fmla="*/ 6685981 w 10276717"/>
              <a:gd name="connsiteY2641" fmla="*/ 5320104 h 6902881"/>
              <a:gd name="connsiteX2642" fmla="*/ 6656777 w 10276717"/>
              <a:gd name="connsiteY2642" fmla="*/ 5302667 h 6902881"/>
              <a:gd name="connsiteX2643" fmla="*/ 4887404 w 10276717"/>
              <a:gd name="connsiteY2643" fmla="*/ 5127921 h 6902881"/>
              <a:gd name="connsiteX2644" fmla="*/ 4747175 w 10276717"/>
              <a:gd name="connsiteY2644" fmla="*/ 5155801 h 6902881"/>
              <a:gd name="connsiteX2645" fmla="*/ 4615366 w 10276717"/>
              <a:gd name="connsiteY2645" fmla="*/ 5175549 h 6902881"/>
              <a:gd name="connsiteX2646" fmla="*/ 4621671 w 10276717"/>
              <a:gd name="connsiteY2646" fmla="*/ 5183496 h 6902881"/>
              <a:gd name="connsiteX2647" fmla="*/ 4663322 w 10276717"/>
              <a:gd name="connsiteY2647" fmla="*/ 5179603 h 6902881"/>
              <a:gd name="connsiteX2648" fmla="*/ 4679970 w 10276717"/>
              <a:gd name="connsiteY2648" fmla="*/ 5178610 h 6902881"/>
              <a:gd name="connsiteX2649" fmla="*/ 4680690 w 10276717"/>
              <a:gd name="connsiteY2649" fmla="*/ 5178185 h 6902881"/>
              <a:gd name="connsiteX2650" fmla="*/ 4887404 w 10276717"/>
              <a:gd name="connsiteY2650" fmla="*/ 5127921 h 6902881"/>
              <a:gd name="connsiteX2651" fmla="*/ 980751 w 10276717"/>
              <a:gd name="connsiteY2651" fmla="*/ 4779765 h 6902881"/>
              <a:gd name="connsiteX2652" fmla="*/ 990121 w 10276717"/>
              <a:gd name="connsiteY2652" fmla="*/ 4806864 h 6902881"/>
              <a:gd name="connsiteX2653" fmla="*/ 982774 w 10276717"/>
              <a:gd name="connsiteY2653" fmla="*/ 4810610 h 6902881"/>
              <a:gd name="connsiteX2654" fmla="*/ 976570 w 10276717"/>
              <a:gd name="connsiteY2654" fmla="*/ 4805887 h 6902881"/>
              <a:gd name="connsiteX2655" fmla="*/ 973853 w 10276717"/>
              <a:gd name="connsiteY2655" fmla="*/ 4838561 h 6902881"/>
              <a:gd name="connsiteX2656" fmla="*/ 971809 w 10276717"/>
              <a:gd name="connsiteY2656" fmla="*/ 4840721 h 6902881"/>
              <a:gd name="connsiteX2657" fmla="*/ 954580 w 10276717"/>
              <a:gd name="connsiteY2657" fmla="*/ 4841663 h 6902881"/>
              <a:gd name="connsiteX2658" fmla="*/ 947865 w 10276717"/>
              <a:gd name="connsiteY2658" fmla="*/ 4786949 h 6902881"/>
              <a:gd name="connsiteX2659" fmla="*/ 942619 w 10276717"/>
              <a:gd name="connsiteY2659" fmla="*/ 4801001 h 6902881"/>
              <a:gd name="connsiteX2660" fmla="*/ 938874 w 10276717"/>
              <a:gd name="connsiteY2660" fmla="*/ 4922771 h 6902881"/>
              <a:gd name="connsiteX2661" fmla="*/ 933770 w 10276717"/>
              <a:gd name="connsiteY2661" fmla="*/ 5011711 h 6902881"/>
              <a:gd name="connsiteX2662" fmla="*/ 905579 w 10276717"/>
              <a:gd name="connsiteY2662" fmla="*/ 5146554 h 6902881"/>
              <a:gd name="connsiteX2663" fmla="*/ 950114 w 10276717"/>
              <a:gd name="connsiteY2663" fmla="*/ 5168227 h 6902881"/>
              <a:gd name="connsiteX2664" fmla="*/ 967707 w 10276717"/>
              <a:gd name="connsiteY2664" fmla="*/ 5116199 h 6902881"/>
              <a:gd name="connsiteX2665" fmla="*/ 985393 w 10276717"/>
              <a:gd name="connsiteY2665" fmla="*/ 5090467 h 6902881"/>
              <a:gd name="connsiteX2666" fmla="*/ 989762 w 10276717"/>
              <a:gd name="connsiteY2666" fmla="*/ 5091722 h 6902881"/>
              <a:gd name="connsiteX2667" fmla="*/ 966259 w 10276717"/>
              <a:gd name="connsiteY2667" fmla="*/ 5176147 h 6902881"/>
              <a:gd name="connsiteX2668" fmla="*/ 994639 w 10276717"/>
              <a:gd name="connsiteY2668" fmla="*/ 5189996 h 6902881"/>
              <a:gd name="connsiteX2669" fmla="*/ 1051201 w 10276717"/>
              <a:gd name="connsiteY2669" fmla="*/ 5077859 h 6902881"/>
              <a:gd name="connsiteX2670" fmla="*/ 1040768 w 10276717"/>
              <a:gd name="connsiteY2670" fmla="*/ 4934804 h 6902881"/>
              <a:gd name="connsiteX2671" fmla="*/ 1019348 w 10276717"/>
              <a:gd name="connsiteY2671" fmla="*/ 4861485 h 6902881"/>
              <a:gd name="connsiteX2672" fmla="*/ 1011510 w 10276717"/>
              <a:gd name="connsiteY2672" fmla="*/ 4842306 h 6902881"/>
              <a:gd name="connsiteX2673" fmla="*/ 1024927 w 10276717"/>
              <a:gd name="connsiteY2673" fmla="*/ 4904904 h 6902881"/>
              <a:gd name="connsiteX2674" fmla="*/ 1039504 w 10276717"/>
              <a:gd name="connsiteY2674" fmla="*/ 4974127 h 6902881"/>
              <a:gd name="connsiteX2675" fmla="*/ 1031371 w 10276717"/>
              <a:gd name="connsiteY2675" fmla="*/ 4975760 h 6902881"/>
              <a:gd name="connsiteX2676" fmla="*/ 1012572 w 10276717"/>
              <a:gd name="connsiteY2676" fmla="*/ 4890496 h 6902881"/>
              <a:gd name="connsiteX2677" fmla="*/ 1005047 w 10276717"/>
              <a:gd name="connsiteY2677" fmla="*/ 4859079 h 6902881"/>
              <a:gd name="connsiteX2678" fmla="*/ 1002230 w 10276717"/>
              <a:gd name="connsiteY2678" fmla="*/ 4871005 h 6902881"/>
              <a:gd name="connsiteX2679" fmla="*/ 992020 w 10276717"/>
              <a:gd name="connsiteY2679" fmla="*/ 4870804 h 6902881"/>
              <a:gd name="connsiteX2680" fmla="*/ 987892 w 10276717"/>
              <a:gd name="connsiteY2680" fmla="*/ 4813292 h 6902881"/>
              <a:gd name="connsiteX2681" fmla="*/ 998815 w 10276717"/>
              <a:gd name="connsiteY2681" fmla="*/ 4813167 h 6902881"/>
              <a:gd name="connsiteX2682" fmla="*/ 999035 w 10276717"/>
              <a:gd name="connsiteY2682" fmla="*/ 4813966 h 6902881"/>
              <a:gd name="connsiteX2683" fmla="*/ 999852 w 10276717"/>
              <a:gd name="connsiteY2683" fmla="*/ 4813549 h 6902881"/>
              <a:gd name="connsiteX2684" fmla="*/ 980751 w 10276717"/>
              <a:gd name="connsiteY2684" fmla="*/ 4779765 h 6902881"/>
              <a:gd name="connsiteX2685" fmla="*/ 2648867 w 10276717"/>
              <a:gd name="connsiteY2685" fmla="*/ 4920832 h 6902881"/>
              <a:gd name="connsiteX2686" fmla="*/ 2492323 w 10276717"/>
              <a:gd name="connsiteY2686" fmla="*/ 4950318 h 6902881"/>
              <a:gd name="connsiteX2687" fmla="*/ 2493818 w 10276717"/>
              <a:gd name="connsiteY2687" fmla="*/ 4956485 h 6902881"/>
              <a:gd name="connsiteX2688" fmla="*/ 2456907 w 10276717"/>
              <a:gd name="connsiteY2688" fmla="*/ 4991359 h 6902881"/>
              <a:gd name="connsiteX2689" fmla="*/ 2415953 w 10276717"/>
              <a:gd name="connsiteY2689" fmla="*/ 5011475 h 6902881"/>
              <a:gd name="connsiteX2690" fmla="*/ 2413363 w 10276717"/>
              <a:gd name="connsiteY2690" fmla="*/ 5007744 h 6902881"/>
              <a:gd name="connsiteX2691" fmla="*/ 2433957 w 10276717"/>
              <a:gd name="connsiteY2691" fmla="*/ 4982168 h 6902881"/>
              <a:gd name="connsiteX2692" fmla="*/ 2296429 w 10276717"/>
              <a:gd name="connsiteY2692" fmla="*/ 5115240 h 6902881"/>
              <a:gd name="connsiteX2693" fmla="*/ 2300466 w 10276717"/>
              <a:gd name="connsiteY2693" fmla="*/ 5122405 h 6902881"/>
              <a:gd name="connsiteX2694" fmla="*/ 2317768 w 10276717"/>
              <a:gd name="connsiteY2694" fmla="*/ 5093330 h 6902881"/>
              <a:gd name="connsiteX2695" fmla="*/ 2346563 w 10276717"/>
              <a:gd name="connsiteY2695" fmla="*/ 5059895 h 6902881"/>
              <a:gd name="connsiteX2696" fmla="*/ 2355684 w 10276717"/>
              <a:gd name="connsiteY2696" fmla="*/ 5064676 h 6902881"/>
              <a:gd name="connsiteX2697" fmla="*/ 2337285 w 10276717"/>
              <a:gd name="connsiteY2697" fmla="*/ 5103879 h 6902881"/>
              <a:gd name="connsiteX2698" fmla="*/ 2310039 w 10276717"/>
              <a:gd name="connsiteY2698" fmla="*/ 5139590 h 6902881"/>
              <a:gd name="connsiteX2699" fmla="*/ 2311290 w 10276717"/>
              <a:gd name="connsiteY2699" fmla="*/ 5140868 h 6902881"/>
              <a:gd name="connsiteX2700" fmla="*/ 2319867 w 10276717"/>
              <a:gd name="connsiteY2700" fmla="*/ 5132067 h 6902881"/>
              <a:gd name="connsiteX2701" fmla="*/ 2339163 w 10276717"/>
              <a:gd name="connsiteY2701" fmla="*/ 5107936 h 6902881"/>
              <a:gd name="connsiteX2702" fmla="*/ 2360561 w 10276717"/>
              <a:gd name="connsiteY2702" fmla="*/ 5079898 h 6902881"/>
              <a:gd name="connsiteX2703" fmla="*/ 2367912 w 10276717"/>
              <a:gd name="connsiteY2703" fmla="*/ 5082677 h 6902881"/>
              <a:gd name="connsiteX2704" fmla="*/ 2365808 w 10276717"/>
              <a:gd name="connsiteY2704" fmla="*/ 5109561 h 6902881"/>
              <a:gd name="connsiteX2705" fmla="*/ 2406721 w 10276717"/>
              <a:gd name="connsiteY2705" fmla="*/ 5061499 h 6902881"/>
              <a:gd name="connsiteX2706" fmla="*/ 2470482 w 10276717"/>
              <a:gd name="connsiteY2706" fmla="*/ 5006262 h 6902881"/>
              <a:gd name="connsiteX2707" fmla="*/ 2477751 w 10276717"/>
              <a:gd name="connsiteY2707" fmla="*/ 5016531 h 6902881"/>
              <a:gd name="connsiteX2708" fmla="*/ 2425532 w 10276717"/>
              <a:gd name="connsiteY2708" fmla="*/ 5071210 h 6902881"/>
              <a:gd name="connsiteX2709" fmla="*/ 2388753 w 10276717"/>
              <a:gd name="connsiteY2709" fmla="*/ 5111157 h 6902881"/>
              <a:gd name="connsiteX2710" fmla="*/ 2448955 w 10276717"/>
              <a:gd name="connsiteY2710" fmla="*/ 5064181 h 6902881"/>
              <a:gd name="connsiteX2711" fmla="*/ 2456666 w 10276717"/>
              <a:gd name="connsiteY2711" fmla="*/ 5072735 h 6902881"/>
              <a:gd name="connsiteX2712" fmla="*/ 2377882 w 10276717"/>
              <a:gd name="connsiteY2712" fmla="*/ 5148967 h 6902881"/>
              <a:gd name="connsiteX2713" fmla="*/ 2332517 w 10276717"/>
              <a:gd name="connsiteY2713" fmla="*/ 5179216 h 6902881"/>
              <a:gd name="connsiteX2714" fmla="*/ 2334791 w 10276717"/>
              <a:gd name="connsiteY2714" fmla="*/ 5183210 h 6902881"/>
              <a:gd name="connsiteX2715" fmla="*/ 2589920 w 10276717"/>
              <a:gd name="connsiteY2715" fmla="*/ 5059732 h 6902881"/>
              <a:gd name="connsiteX2716" fmla="*/ 2667235 w 10276717"/>
              <a:gd name="connsiteY2716" fmla="*/ 4986878 h 6902881"/>
              <a:gd name="connsiteX2717" fmla="*/ 2696626 w 10276717"/>
              <a:gd name="connsiteY2717" fmla="*/ 4956609 h 6902881"/>
              <a:gd name="connsiteX2718" fmla="*/ 2648867 w 10276717"/>
              <a:gd name="connsiteY2718" fmla="*/ 4920832 h 6902881"/>
              <a:gd name="connsiteX2719" fmla="*/ 4479448 w 10276717"/>
              <a:gd name="connsiteY2719" fmla="*/ 5079662 h 6902881"/>
              <a:gd name="connsiteX2720" fmla="*/ 4441050 w 10276717"/>
              <a:gd name="connsiteY2720" fmla="*/ 5119180 h 6902881"/>
              <a:gd name="connsiteX2721" fmla="*/ 4397669 w 10276717"/>
              <a:gd name="connsiteY2721" fmla="*/ 5182606 h 6902881"/>
              <a:gd name="connsiteX2722" fmla="*/ 4358566 w 10276717"/>
              <a:gd name="connsiteY2722" fmla="*/ 5270452 h 6902881"/>
              <a:gd name="connsiteX2723" fmla="*/ 4327034 w 10276717"/>
              <a:gd name="connsiteY2723" fmla="*/ 5399068 h 6902881"/>
              <a:gd name="connsiteX2724" fmla="*/ 4339818 w 10276717"/>
              <a:gd name="connsiteY2724" fmla="*/ 5453432 h 6902881"/>
              <a:gd name="connsiteX2725" fmla="*/ 4371558 w 10276717"/>
              <a:gd name="connsiteY2725" fmla="*/ 5439433 h 6902881"/>
              <a:gd name="connsiteX2726" fmla="*/ 4580671 w 10276717"/>
              <a:gd name="connsiteY2726" fmla="*/ 5197569 h 6902881"/>
              <a:gd name="connsiteX2727" fmla="*/ 4583118 w 10276717"/>
              <a:gd name="connsiteY2727" fmla="*/ 5195250 h 6902881"/>
              <a:gd name="connsiteX2728" fmla="*/ 4479448 w 10276717"/>
              <a:gd name="connsiteY2728" fmla="*/ 5079662 h 6902881"/>
              <a:gd name="connsiteX2729" fmla="*/ 6178156 w 10276717"/>
              <a:gd name="connsiteY2729" fmla="*/ 5228344 h 6902881"/>
              <a:gd name="connsiteX2730" fmla="*/ 6160187 w 10276717"/>
              <a:gd name="connsiteY2730" fmla="*/ 5350149 h 6902881"/>
              <a:gd name="connsiteX2731" fmla="*/ 6179350 w 10276717"/>
              <a:gd name="connsiteY2731" fmla="*/ 5448782 h 6902881"/>
              <a:gd name="connsiteX2732" fmla="*/ 6229553 w 10276717"/>
              <a:gd name="connsiteY2732" fmla="*/ 5259373 h 6902881"/>
              <a:gd name="connsiteX2733" fmla="*/ 6228249 w 10276717"/>
              <a:gd name="connsiteY2733" fmla="*/ 5253224 h 6902881"/>
              <a:gd name="connsiteX2734" fmla="*/ 6178156 w 10276717"/>
              <a:gd name="connsiteY2734" fmla="*/ 5228344 h 6902881"/>
              <a:gd name="connsiteX2735" fmla="*/ 3570471 w 10276717"/>
              <a:gd name="connsiteY2735" fmla="*/ 4994320 h 6902881"/>
              <a:gd name="connsiteX2736" fmla="*/ 3523005 w 10276717"/>
              <a:gd name="connsiteY2736" fmla="*/ 4990357 h 6902881"/>
              <a:gd name="connsiteX2737" fmla="*/ 3438902 w 10276717"/>
              <a:gd name="connsiteY2737" fmla="*/ 5021342 h 6902881"/>
              <a:gd name="connsiteX2738" fmla="*/ 3357096 w 10276717"/>
              <a:gd name="connsiteY2738" fmla="*/ 5039674 h 6902881"/>
              <a:gd name="connsiteX2739" fmla="*/ 3306420 w 10276717"/>
              <a:gd name="connsiteY2739" fmla="*/ 5038793 h 6902881"/>
              <a:gd name="connsiteX2740" fmla="*/ 3328041 w 10276717"/>
              <a:gd name="connsiteY2740" fmla="*/ 5066174 h 6902881"/>
              <a:gd name="connsiteX2741" fmla="*/ 3330658 w 10276717"/>
              <a:gd name="connsiteY2741" fmla="*/ 5065230 h 6902881"/>
              <a:gd name="connsiteX2742" fmla="*/ 3435169 w 10276717"/>
              <a:gd name="connsiteY2742" fmla="*/ 5061034 h 6902881"/>
              <a:gd name="connsiteX2743" fmla="*/ 3435978 w 10276717"/>
              <a:gd name="connsiteY2743" fmla="*/ 5067239 h 6902881"/>
              <a:gd name="connsiteX2744" fmla="*/ 3341709 w 10276717"/>
              <a:gd name="connsiteY2744" fmla="*/ 5083323 h 6902881"/>
              <a:gd name="connsiteX2745" fmla="*/ 3367178 w 10276717"/>
              <a:gd name="connsiteY2745" fmla="*/ 5115615 h 6902881"/>
              <a:gd name="connsiteX2746" fmla="*/ 3475878 w 10276717"/>
              <a:gd name="connsiteY2746" fmla="*/ 5096104 h 6902881"/>
              <a:gd name="connsiteX2747" fmla="*/ 3593354 w 10276717"/>
              <a:gd name="connsiteY2747" fmla="*/ 5079791 h 6902881"/>
              <a:gd name="connsiteX2748" fmla="*/ 3642626 w 10276717"/>
              <a:gd name="connsiteY2748" fmla="*/ 5038489 h 6902881"/>
              <a:gd name="connsiteX2749" fmla="*/ 3545885 w 10276717"/>
              <a:gd name="connsiteY2749" fmla="*/ 5072468 h 6902881"/>
              <a:gd name="connsiteX2750" fmla="*/ 3538973 w 10276717"/>
              <a:gd name="connsiteY2750" fmla="*/ 5070214 h 6902881"/>
              <a:gd name="connsiteX2751" fmla="*/ 3537310 w 10276717"/>
              <a:gd name="connsiteY2751" fmla="*/ 5068123 h 6902881"/>
              <a:gd name="connsiteX2752" fmla="*/ 3538196 w 10276717"/>
              <a:gd name="connsiteY2752" fmla="*/ 5058173 h 6902881"/>
              <a:gd name="connsiteX2753" fmla="*/ 3548607 w 10276717"/>
              <a:gd name="connsiteY2753" fmla="*/ 5057223 h 6902881"/>
              <a:gd name="connsiteX2754" fmla="*/ 3642082 w 10276717"/>
              <a:gd name="connsiteY2754" fmla="*/ 5033670 h 6902881"/>
              <a:gd name="connsiteX2755" fmla="*/ 3556666 w 10276717"/>
              <a:gd name="connsiteY2755" fmla="*/ 5029101 h 6902881"/>
              <a:gd name="connsiteX2756" fmla="*/ 3555848 w 10276717"/>
              <a:gd name="connsiteY2756" fmla="*/ 5024064 h 6902881"/>
              <a:gd name="connsiteX2757" fmla="*/ 3631432 w 10276717"/>
              <a:gd name="connsiteY2757" fmla="*/ 5018728 h 6902881"/>
              <a:gd name="connsiteX2758" fmla="*/ 3613852 w 10276717"/>
              <a:gd name="connsiteY2758" fmla="*/ 5010488 h 6902881"/>
              <a:gd name="connsiteX2759" fmla="*/ 3570471 w 10276717"/>
              <a:gd name="connsiteY2759" fmla="*/ 4994320 h 6902881"/>
              <a:gd name="connsiteX2760" fmla="*/ 4914906 w 10276717"/>
              <a:gd name="connsiteY2760" fmla="*/ 5103526 h 6902881"/>
              <a:gd name="connsiteX2761" fmla="*/ 4909446 w 10276717"/>
              <a:gd name="connsiteY2761" fmla="*/ 5111232 h 6902881"/>
              <a:gd name="connsiteX2762" fmla="*/ 4897942 w 10276717"/>
              <a:gd name="connsiteY2762" fmla="*/ 5110236 h 6902881"/>
              <a:gd name="connsiteX2763" fmla="*/ 4754433 w 10276717"/>
              <a:gd name="connsiteY2763" fmla="*/ 5126830 h 6902881"/>
              <a:gd name="connsiteX2764" fmla="*/ 4597806 w 10276717"/>
              <a:gd name="connsiteY2764" fmla="*/ 5153973 h 6902881"/>
              <a:gd name="connsiteX2765" fmla="*/ 4609826 w 10276717"/>
              <a:gd name="connsiteY2765" fmla="*/ 5168838 h 6902881"/>
              <a:gd name="connsiteX2766" fmla="*/ 4743360 w 10276717"/>
              <a:gd name="connsiteY2766" fmla="*/ 5140672 h 6902881"/>
              <a:gd name="connsiteX2767" fmla="*/ 4907821 w 10276717"/>
              <a:gd name="connsiteY2767" fmla="*/ 5116350 h 6902881"/>
              <a:gd name="connsiteX2768" fmla="*/ 4908481 w 10276717"/>
              <a:gd name="connsiteY2768" fmla="*/ 5116601 h 6902881"/>
              <a:gd name="connsiteX2769" fmla="*/ 4921918 w 10276717"/>
              <a:gd name="connsiteY2769" fmla="*/ 5109002 h 6902881"/>
              <a:gd name="connsiteX2770" fmla="*/ 4914906 w 10276717"/>
              <a:gd name="connsiteY2770" fmla="*/ 5103526 h 6902881"/>
              <a:gd name="connsiteX2771" fmla="*/ 2699074 w 10276717"/>
              <a:gd name="connsiteY2771" fmla="*/ 4905403 h 6902881"/>
              <a:gd name="connsiteX2772" fmla="*/ 2703872 w 10276717"/>
              <a:gd name="connsiteY2772" fmla="*/ 4927760 h 6902881"/>
              <a:gd name="connsiteX2773" fmla="*/ 2725751 w 10276717"/>
              <a:gd name="connsiteY2773" fmla="*/ 4944456 h 6902881"/>
              <a:gd name="connsiteX2774" fmla="*/ 2723536 w 10276717"/>
              <a:gd name="connsiteY2774" fmla="*/ 4926845 h 6902881"/>
              <a:gd name="connsiteX2775" fmla="*/ 2709726 w 10276717"/>
              <a:gd name="connsiteY2775" fmla="*/ 4911300 h 6902881"/>
              <a:gd name="connsiteX2776" fmla="*/ 822897 w 10276717"/>
              <a:gd name="connsiteY2776" fmla="*/ 4721218 h 6902881"/>
              <a:gd name="connsiteX2777" fmla="*/ 835832 w 10276717"/>
              <a:gd name="connsiteY2777" fmla="*/ 4750963 h 6902881"/>
              <a:gd name="connsiteX2778" fmla="*/ 848829 w 10276717"/>
              <a:gd name="connsiteY2778" fmla="*/ 4810602 h 6902881"/>
              <a:gd name="connsiteX2779" fmla="*/ 847095 w 10276717"/>
              <a:gd name="connsiteY2779" fmla="*/ 4813668 h 6902881"/>
              <a:gd name="connsiteX2780" fmla="*/ 840515 w 10276717"/>
              <a:gd name="connsiteY2780" fmla="*/ 4863435 h 6902881"/>
              <a:gd name="connsiteX2781" fmla="*/ 834351 w 10276717"/>
              <a:gd name="connsiteY2781" fmla="*/ 4860466 h 6902881"/>
              <a:gd name="connsiteX2782" fmla="*/ 837889 w 10276717"/>
              <a:gd name="connsiteY2782" fmla="*/ 4839352 h 6902881"/>
              <a:gd name="connsiteX2783" fmla="*/ 839864 w 10276717"/>
              <a:gd name="connsiteY2783" fmla="*/ 4813917 h 6902881"/>
              <a:gd name="connsiteX2784" fmla="*/ 841284 w 10276717"/>
              <a:gd name="connsiteY2784" fmla="*/ 4812190 h 6902881"/>
              <a:gd name="connsiteX2785" fmla="*/ 841029 w 10276717"/>
              <a:gd name="connsiteY2785" fmla="*/ 4811778 h 6902881"/>
              <a:gd name="connsiteX2786" fmla="*/ 817747 w 10276717"/>
              <a:gd name="connsiteY2786" fmla="*/ 4749494 h 6902881"/>
              <a:gd name="connsiteX2787" fmla="*/ 808819 w 10276717"/>
              <a:gd name="connsiteY2787" fmla="*/ 4734897 h 6902881"/>
              <a:gd name="connsiteX2788" fmla="*/ 821939 w 10276717"/>
              <a:gd name="connsiteY2788" fmla="*/ 4784422 h 6902881"/>
              <a:gd name="connsiteX2789" fmla="*/ 822325 w 10276717"/>
              <a:gd name="connsiteY2789" fmla="*/ 4867507 h 6902881"/>
              <a:gd name="connsiteX2790" fmla="*/ 808951 w 10276717"/>
              <a:gd name="connsiteY2790" fmla="*/ 4866739 h 6902881"/>
              <a:gd name="connsiteX2791" fmla="*/ 807931 w 10276717"/>
              <a:gd name="connsiteY2791" fmla="*/ 4783113 h 6902881"/>
              <a:gd name="connsiteX2792" fmla="*/ 798516 w 10276717"/>
              <a:gd name="connsiteY2792" fmla="*/ 4751043 h 6902881"/>
              <a:gd name="connsiteX2793" fmla="*/ 790998 w 10276717"/>
              <a:gd name="connsiteY2793" fmla="*/ 4753410 h 6902881"/>
              <a:gd name="connsiteX2794" fmla="*/ 782071 w 10276717"/>
              <a:gd name="connsiteY2794" fmla="*/ 4719145 h 6902881"/>
              <a:gd name="connsiteX2795" fmla="*/ 778744 w 10276717"/>
              <a:gd name="connsiteY2795" fmla="*/ 4731320 h 6902881"/>
              <a:gd name="connsiteX2796" fmla="*/ 756051 w 10276717"/>
              <a:gd name="connsiteY2796" fmla="*/ 4864594 h 6902881"/>
              <a:gd name="connsiteX2797" fmla="*/ 713576 w 10276717"/>
              <a:gd name="connsiteY2797" fmla="*/ 5051460 h 6902881"/>
              <a:gd name="connsiteX2798" fmla="*/ 784646 w 10276717"/>
              <a:gd name="connsiteY2798" fmla="*/ 5086919 h 6902881"/>
              <a:gd name="connsiteX2799" fmla="*/ 783265 w 10276717"/>
              <a:gd name="connsiteY2799" fmla="*/ 5076187 h 6902881"/>
              <a:gd name="connsiteX2800" fmla="*/ 788012 w 10276717"/>
              <a:gd name="connsiteY2800" fmla="*/ 5033854 h 6902881"/>
              <a:gd name="connsiteX2801" fmla="*/ 791974 w 10276717"/>
              <a:gd name="connsiteY2801" fmla="*/ 5033126 h 6902881"/>
              <a:gd name="connsiteX2802" fmla="*/ 801621 w 10276717"/>
              <a:gd name="connsiteY2802" fmla="*/ 5061516 h 6902881"/>
              <a:gd name="connsiteX2803" fmla="*/ 801619 w 10276717"/>
              <a:gd name="connsiteY2803" fmla="*/ 5095398 h 6902881"/>
              <a:gd name="connsiteX2804" fmla="*/ 855812 w 10276717"/>
              <a:gd name="connsiteY2804" fmla="*/ 5122384 h 6902881"/>
              <a:gd name="connsiteX2805" fmla="*/ 856137 w 10276717"/>
              <a:gd name="connsiteY2805" fmla="*/ 4975587 h 6902881"/>
              <a:gd name="connsiteX2806" fmla="*/ 853016 w 10276717"/>
              <a:gd name="connsiteY2806" fmla="*/ 4783315 h 6902881"/>
              <a:gd name="connsiteX2807" fmla="*/ 822897 w 10276717"/>
              <a:gd name="connsiteY2807" fmla="*/ 4721218 h 6902881"/>
              <a:gd name="connsiteX2808" fmla="*/ 6558278 w 10276717"/>
              <a:gd name="connsiteY2808" fmla="*/ 5216061 h 6902881"/>
              <a:gd name="connsiteX2809" fmla="*/ 6460239 w 10276717"/>
              <a:gd name="connsiteY2809" fmla="*/ 5243995 h 6902881"/>
              <a:gd name="connsiteX2810" fmla="*/ 6403683 w 10276717"/>
              <a:gd name="connsiteY2810" fmla="*/ 5262079 h 6902881"/>
              <a:gd name="connsiteX2811" fmla="*/ 6378368 w 10276717"/>
              <a:gd name="connsiteY2811" fmla="*/ 5276148 h 6902881"/>
              <a:gd name="connsiteX2812" fmla="*/ 6375275 w 10276717"/>
              <a:gd name="connsiteY2812" fmla="*/ 5285714 h 6902881"/>
              <a:gd name="connsiteX2813" fmla="*/ 6496545 w 10276717"/>
              <a:gd name="connsiteY2813" fmla="*/ 5332818 h 6902881"/>
              <a:gd name="connsiteX2814" fmla="*/ 6566123 w 10276717"/>
              <a:gd name="connsiteY2814" fmla="*/ 5257152 h 6902881"/>
              <a:gd name="connsiteX2815" fmla="*/ 6579457 w 10276717"/>
              <a:gd name="connsiteY2815" fmla="*/ 5235425 h 6902881"/>
              <a:gd name="connsiteX2816" fmla="*/ 6558278 w 10276717"/>
              <a:gd name="connsiteY2816" fmla="*/ 5216061 h 6902881"/>
              <a:gd name="connsiteX2817" fmla="*/ 4809781 w 10276717"/>
              <a:gd name="connsiteY2817" fmla="*/ 5056468 h 6902881"/>
              <a:gd name="connsiteX2818" fmla="*/ 4732009 w 10276717"/>
              <a:gd name="connsiteY2818" fmla="*/ 5068029 h 6902881"/>
              <a:gd name="connsiteX2819" fmla="*/ 4555771 w 10276717"/>
              <a:gd name="connsiteY2819" fmla="*/ 5105351 h 6902881"/>
              <a:gd name="connsiteX2820" fmla="*/ 4568943 w 10276717"/>
              <a:gd name="connsiteY2820" fmla="*/ 5120415 h 6902881"/>
              <a:gd name="connsiteX2821" fmla="*/ 4613638 w 10276717"/>
              <a:gd name="connsiteY2821" fmla="*/ 5108607 h 6902881"/>
              <a:gd name="connsiteX2822" fmla="*/ 4670832 w 10276717"/>
              <a:gd name="connsiteY2822" fmla="*/ 5099732 h 6902881"/>
              <a:gd name="connsiteX2823" fmla="*/ 4672426 w 10276717"/>
              <a:gd name="connsiteY2823" fmla="*/ 5106978 h 6902881"/>
              <a:gd name="connsiteX2824" fmla="*/ 4616033 w 10276717"/>
              <a:gd name="connsiteY2824" fmla="*/ 5126535 h 6902881"/>
              <a:gd name="connsiteX2825" fmla="*/ 4581675 w 10276717"/>
              <a:gd name="connsiteY2825" fmla="*/ 5134953 h 6902881"/>
              <a:gd name="connsiteX2826" fmla="*/ 4590937 w 10276717"/>
              <a:gd name="connsiteY2826" fmla="*/ 5145784 h 6902881"/>
              <a:gd name="connsiteX2827" fmla="*/ 4742911 w 10276717"/>
              <a:gd name="connsiteY2827" fmla="*/ 5110742 h 6902881"/>
              <a:gd name="connsiteX2828" fmla="*/ 4805324 w 10276717"/>
              <a:gd name="connsiteY2828" fmla="*/ 5101247 h 6902881"/>
              <a:gd name="connsiteX2829" fmla="*/ 4715185 w 10276717"/>
              <a:gd name="connsiteY2829" fmla="*/ 5098313 h 6902881"/>
              <a:gd name="connsiteX2830" fmla="*/ 4714923 w 10276717"/>
              <a:gd name="connsiteY2830" fmla="*/ 5089235 h 6902881"/>
              <a:gd name="connsiteX2831" fmla="*/ 4906626 w 10276717"/>
              <a:gd name="connsiteY2831" fmla="*/ 5096968 h 6902881"/>
              <a:gd name="connsiteX2832" fmla="*/ 4835880 w 10276717"/>
              <a:gd name="connsiteY2832" fmla="*/ 5060078 h 6902881"/>
              <a:gd name="connsiteX2833" fmla="*/ 4809781 w 10276717"/>
              <a:gd name="connsiteY2833" fmla="*/ 5056468 h 6902881"/>
              <a:gd name="connsiteX2834" fmla="*/ 6039598 w 10276717"/>
              <a:gd name="connsiteY2834" fmla="*/ 5154429 h 6902881"/>
              <a:gd name="connsiteX2835" fmla="*/ 6030630 w 10276717"/>
              <a:gd name="connsiteY2835" fmla="*/ 5249556 h 6902881"/>
              <a:gd name="connsiteX2836" fmla="*/ 6000600 w 10276717"/>
              <a:gd name="connsiteY2836" fmla="*/ 5402837 h 6902881"/>
              <a:gd name="connsiteX2837" fmla="*/ 6098864 w 10276717"/>
              <a:gd name="connsiteY2837" fmla="*/ 5355065 h 6902881"/>
              <a:gd name="connsiteX2838" fmla="*/ 6119670 w 10276717"/>
              <a:gd name="connsiteY2838" fmla="*/ 5212377 h 6902881"/>
              <a:gd name="connsiteX2839" fmla="*/ 6092044 w 10276717"/>
              <a:gd name="connsiteY2839" fmla="*/ 5183503 h 6902881"/>
              <a:gd name="connsiteX2840" fmla="*/ 6039598 w 10276717"/>
              <a:gd name="connsiteY2840" fmla="*/ 5154429 h 6902881"/>
              <a:gd name="connsiteX2841" fmla="*/ 3093221 w 10276717"/>
              <a:gd name="connsiteY2841" fmla="*/ 4882082 h 6902881"/>
              <a:gd name="connsiteX2842" fmla="*/ 3068776 w 10276717"/>
              <a:gd name="connsiteY2842" fmla="*/ 4925728 h 6902881"/>
              <a:gd name="connsiteX2843" fmla="*/ 3026098 w 10276717"/>
              <a:gd name="connsiteY2843" fmla="*/ 5053671 h 6902881"/>
              <a:gd name="connsiteX2844" fmla="*/ 2984236 w 10276717"/>
              <a:gd name="connsiteY2844" fmla="*/ 5208556 h 6902881"/>
              <a:gd name="connsiteX2845" fmla="*/ 2977055 w 10276717"/>
              <a:gd name="connsiteY2845" fmla="*/ 5285827 h 6902881"/>
              <a:gd name="connsiteX2846" fmla="*/ 3057754 w 10276717"/>
              <a:gd name="connsiteY2846" fmla="*/ 5256981 h 6902881"/>
              <a:gd name="connsiteX2847" fmla="*/ 3151029 w 10276717"/>
              <a:gd name="connsiteY2847" fmla="*/ 5107811 h 6902881"/>
              <a:gd name="connsiteX2848" fmla="*/ 3192803 w 10276717"/>
              <a:gd name="connsiteY2848" fmla="*/ 5006370 h 6902881"/>
              <a:gd name="connsiteX2849" fmla="*/ 3134561 w 10276717"/>
              <a:gd name="connsiteY2849" fmla="*/ 4935218 h 6902881"/>
              <a:gd name="connsiteX2850" fmla="*/ 3059180 w 10276717"/>
              <a:gd name="connsiteY2850" fmla="*/ 5120795 h 6902881"/>
              <a:gd name="connsiteX2851" fmla="*/ 3050685 w 10276717"/>
              <a:gd name="connsiteY2851" fmla="*/ 5117722 h 6902881"/>
              <a:gd name="connsiteX2852" fmla="*/ 3090326 w 10276717"/>
              <a:gd name="connsiteY2852" fmla="*/ 5027099 h 6902881"/>
              <a:gd name="connsiteX2853" fmla="*/ 3125710 w 10276717"/>
              <a:gd name="connsiteY2853" fmla="*/ 4924132 h 6902881"/>
              <a:gd name="connsiteX2854" fmla="*/ 3093221 w 10276717"/>
              <a:gd name="connsiteY2854" fmla="*/ 4882082 h 6902881"/>
              <a:gd name="connsiteX2855" fmla="*/ 650000 w 10276717"/>
              <a:gd name="connsiteY2855" fmla="*/ 4666431 h 6902881"/>
              <a:gd name="connsiteX2856" fmla="*/ 660931 w 10276717"/>
              <a:gd name="connsiteY2856" fmla="*/ 4695711 h 6902881"/>
              <a:gd name="connsiteX2857" fmla="*/ 646364 w 10276717"/>
              <a:gd name="connsiteY2857" fmla="*/ 4701753 h 6902881"/>
              <a:gd name="connsiteX2858" fmla="*/ 636266 w 10276717"/>
              <a:gd name="connsiteY2858" fmla="*/ 4670792 h 6902881"/>
              <a:gd name="connsiteX2859" fmla="*/ 636711 w 10276717"/>
              <a:gd name="connsiteY2859" fmla="*/ 4669079 h 6902881"/>
              <a:gd name="connsiteX2860" fmla="*/ 628549 w 10276717"/>
              <a:gd name="connsiteY2860" fmla="*/ 4679763 h 6902881"/>
              <a:gd name="connsiteX2861" fmla="*/ 621096 w 10276717"/>
              <a:gd name="connsiteY2861" fmla="*/ 4722932 h 6902881"/>
              <a:gd name="connsiteX2862" fmla="*/ 605131 w 10276717"/>
              <a:gd name="connsiteY2862" fmla="*/ 4766533 h 6902881"/>
              <a:gd name="connsiteX2863" fmla="*/ 573294 w 10276717"/>
              <a:gd name="connsiteY2863" fmla="*/ 4853742 h 6902881"/>
              <a:gd name="connsiteX2864" fmla="*/ 520503 w 10276717"/>
              <a:gd name="connsiteY2864" fmla="*/ 4946537 h 6902881"/>
              <a:gd name="connsiteX2865" fmla="*/ 594904 w 10276717"/>
              <a:gd name="connsiteY2865" fmla="*/ 4988320 h 6902881"/>
              <a:gd name="connsiteX2866" fmla="*/ 602299 w 10276717"/>
              <a:gd name="connsiteY2866" fmla="*/ 4946899 h 6902881"/>
              <a:gd name="connsiteX2867" fmla="*/ 610126 w 10276717"/>
              <a:gd name="connsiteY2867" fmla="*/ 4931219 h 6902881"/>
              <a:gd name="connsiteX2868" fmla="*/ 624231 w 10276717"/>
              <a:gd name="connsiteY2868" fmla="*/ 4893202 h 6902881"/>
              <a:gd name="connsiteX2869" fmla="*/ 626474 w 10276717"/>
              <a:gd name="connsiteY2869" fmla="*/ 4894273 h 6902881"/>
              <a:gd name="connsiteX2870" fmla="*/ 619493 w 10276717"/>
              <a:gd name="connsiteY2870" fmla="*/ 4950724 h 6902881"/>
              <a:gd name="connsiteX2871" fmla="*/ 607254 w 10276717"/>
              <a:gd name="connsiteY2871" fmla="*/ 4995133 h 6902881"/>
              <a:gd name="connsiteX2872" fmla="*/ 671247 w 10276717"/>
              <a:gd name="connsiteY2872" fmla="*/ 5029103 h 6902881"/>
              <a:gd name="connsiteX2873" fmla="*/ 701233 w 10276717"/>
              <a:gd name="connsiteY2873" fmla="*/ 4841351 h 6902881"/>
              <a:gd name="connsiteX2874" fmla="*/ 699754 w 10276717"/>
              <a:gd name="connsiteY2874" fmla="*/ 4742105 h 6902881"/>
              <a:gd name="connsiteX2875" fmla="*/ 666434 w 10276717"/>
              <a:gd name="connsiteY2875" fmla="*/ 4677687 h 6902881"/>
              <a:gd name="connsiteX2876" fmla="*/ 654602 w 10276717"/>
              <a:gd name="connsiteY2876" fmla="*/ 4669458 h 6902881"/>
              <a:gd name="connsiteX2877" fmla="*/ 654106 w 10276717"/>
              <a:gd name="connsiteY2877" fmla="*/ 4668442 h 6902881"/>
              <a:gd name="connsiteX2878" fmla="*/ 650000 w 10276717"/>
              <a:gd name="connsiteY2878" fmla="*/ 4666431 h 6902881"/>
              <a:gd name="connsiteX2879" fmla="*/ 3462105 w 10276717"/>
              <a:gd name="connsiteY2879" fmla="*/ 4905855 h 6902881"/>
              <a:gd name="connsiteX2880" fmla="*/ 3417622 w 10276717"/>
              <a:gd name="connsiteY2880" fmla="*/ 4903830 h 6902881"/>
              <a:gd name="connsiteX2881" fmla="*/ 3375614 w 10276717"/>
              <a:gd name="connsiteY2881" fmla="*/ 4914994 h 6902881"/>
              <a:gd name="connsiteX2882" fmla="*/ 3224376 w 10276717"/>
              <a:gd name="connsiteY2882" fmla="*/ 4934133 h 6902881"/>
              <a:gd name="connsiteX2883" fmla="*/ 3253157 w 10276717"/>
              <a:gd name="connsiteY2883" fmla="*/ 4970799 h 6902881"/>
              <a:gd name="connsiteX2884" fmla="*/ 3255010 w 10276717"/>
              <a:gd name="connsiteY2884" fmla="*/ 4969692 h 6902881"/>
              <a:gd name="connsiteX2885" fmla="*/ 3343236 w 10276717"/>
              <a:gd name="connsiteY2885" fmla="*/ 4959122 h 6902881"/>
              <a:gd name="connsiteX2886" fmla="*/ 3421724 w 10276717"/>
              <a:gd name="connsiteY2886" fmla="*/ 4951797 h 6902881"/>
              <a:gd name="connsiteX2887" fmla="*/ 3423488 w 10276717"/>
              <a:gd name="connsiteY2887" fmla="*/ 4961492 h 6902881"/>
              <a:gd name="connsiteX2888" fmla="*/ 3266816 w 10276717"/>
              <a:gd name="connsiteY2888" fmla="*/ 4988044 h 6902881"/>
              <a:gd name="connsiteX2889" fmla="*/ 3292885 w 10276717"/>
              <a:gd name="connsiteY2889" fmla="*/ 5021263 h 6902881"/>
              <a:gd name="connsiteX2890" fmla="*/ 3368128 w 10276717"/>
              <a:gd name="connsiteY2890" fmla="*/ 5017554 h 6902881"/>
              <a:gd name="connsiteX2891" fmla="*/ 3442868 w 10276717"/>
              <a:gd name="connsiteY2891" fmla="*/ 4998707 h 6902881"/>
              <a:gd name="connsiteX2892" fmla="*/ 3417451 w 10276717"/>
              <a:gd name="connsiteY2892" fmla="*/ 4995339 h 6902881"/>
              <a:gd name="connsiteX2893" fmla="*/ 3417884 w 10276717"/>
              <a:gd name="connsiteY2893" fmla="*/ 4991579 h 6902881"/>
              <a:gd name="connsiteX2894" fmla="*/ 3493859 w 10276717"/>
              <a:gd name="connsiteY2894" fmla="*/ 4969822 h 6902881"/>
              <a:gd name="connsiteX2895" fmla="*/ 3516759 w 10276717"/>
              <a:gd name="connsiteY2895" fmla="*/ 4956615 h 6902881"/>
              <a:gd name="connsiteX2896" fmla="*/ 3466219 w 10276717"/>
              <a:gd name="connsiteY2896" fmla="*/ 4961879 h 6902881"/>
              <a:gd name="connsiteX2897" fmla="*/ 3467285 w 10276717"/>
              <a:gd name="connsiteY2897" fmla="*/ 4948828 h 6902881"/>
              <a:gd name="connsiteX2898" fmla="*/ 3524529 w 10276717"/>
              <a:gd name="connsiteY2898" fmla="*/ 4938301 h 6902881"/>
              <a:gd name="connsiteX2899" fmla="*/ 3549888 w 10276717"/>
              <a:gd name="connsiteY2899" fmla="*/ 4929202 h 6902881"/>
              <a:gd name="connsiteX2900" fmla="*/ 3550108 w 10276717"/>
              <a:gd name="connsiteY2900" fmla="*/ 4928930 h 6902881"/>
              <a:gd name="connsiteX2901" fmla="*/ 3545387 w 10276717"/>
              <a:gd name="connsiteY2901" fmla="*/ 4927255 h 6902881"/>
              <a:gd name="connsiteX2902" fmla="*/ 3540338 w 10276717"/>
              <a:gd name="connsiteY2902" fmla="*/ 4929252 h 6902881"/>
              <a:gd name="connsiteX2903" fmla="*/ 3436668 w 10276717"/>
              <a:gd name="connsiteY2903" fmla="*/ 4931671 h 6902881"/>
              <a:gd name="connsiteX2904" fmla="*/ 3436320 w 10276717"/>
              <a:gd name="connsiteY2904" fmla="*/ 4929012 h 6902881"/>
              <a:gd name="connsiteX2905" fmla="*/ 3506272 w 10276717"/>
              <a:gd name="connsiteY2905" fmla="*/ 4914716 h 6902881"/>
              <a:gd name="connsiteX2906" fmla="*/ 3462105 w 10276717"/>
              <a:gd name="connsiteY2906" fmla="*/ 4905855 h 6902881"/>
              <a:gd name="connsiteX2907" fmla="*/ 4360573 w 10276717"/>
              <a:gd name="connsiteY2907" fmla="*/ 4963832 h 6902881"/>
              <a:gd name="connsiteX2908" fmla="*/ 4264975 w 10276717"/>
              <a:gd name="connsiteY2908" fmla="*/ 5115040 h 6902881"/>
              <a:gd name="connsiteX2909" fmla="*/ 4194511 w 10276717"/>
              <a:gd name="connsiteY2909" fmla="*/ 5300067 h 6902881"/>
              <a:gd name="connsiteX2910" fmla="*/ 4300457 w 10276717"/>
              <a:gd name="connsiteY2910" fmla="*/ 5277593 h 6902881"/>
              <a:gd name="connsiteX2911" fmla="*/ 4370873 w 10276717"/>
              <a:gd name="connsiteY2911" fmla="*/ 5194697 h 6902881"/>
              <a:gd name="connsiteX2912" fmla="*/ 4372547 w 10276717"/>
              <a:gd name="connsiteY2912" fmla="*/ 5192310 h 6902881"/>
              <a:gd name="connsiteX2913" fmla="*/ 4465899 w 10276717"/>
              <a:gd name="connsiteY2913" fmla="*/ 5065540 h 6902881"/>
              <a:gd name="connsiteX2914" fmla="*/ 4441577 w 10276717"/>
              <a:gd name="connsiteY2914" fmla="*/ 5040068 h 6902881"/>
              <a:gd name="connsiteX2915" fmla="*/ 4360573 w 10276717"/>
              <a:gd name="connsiteY2915" fmla="*/ 4963832 h 6902881"/>
              <a:gd name="connsiteX2916" fmla="*/ 493607 w 10276717"/>
              <a:gd name="connsiteY2916" fmla="*/ 4623199 h 6902881"/>
              <a:gd name="connsiteX2917" fmla="*/ 366165 w 10276717"/>
              <a:gd name="connsiteY2917" fmla="*/ 4858403 h 6902881"/>
              <a:gd name="connsiteX2918" fmla="*/ 409529 w 10276717"/>
              <a:gd name="connsiteY2918" fmla="*/ 4883381 h 6902881"/>
              <a:gd name="connsiteX2919" fmla="*/ 420492 w 10276717"/>
              <a:gd name="connsiteY2919" fmla="*/ 4863105 h 6902881"/>
              <a:gd name="connsiteX2920" fmla="*/ 454996 w 10276717"/>
              <a:gd name="connsiteY2920" fmla="*/ 4808257 h 6902881"/>
              <a:gd name="connsiteX2921" fmla="*/ 462822 w 10276717"/>
              <a:gd name="connsiteY2921" fmla="*/ 4811173 h 6902881"/>
              <a:gd name="connsiteX2922" fmla="*/ 440872 w 10276717"/>
              <a:gd name="connsiteY2922" fmla="*/ 4859611 h 6902881"/>
              <a:gd name="connsiteX2923" fmla="*/ 422696 w 10276717"/>
              <a:gd name="connsiteY2923" fmla="*/ 4890851 h 6902881"/>
              <a:gd name="connsiteX2924" fmla="*/ 464396 w 10276717"/>
              <a:gd name="connsiteY2924" fmla="*/ 4914808 h 6902881"/>
              <a:gd name="connsiteX2925" fmla="*/ 534667 w 10276717"/>
              <a:gd name="connsiteY2925" fmla="*/ 4661998 h 6902881"/>
              <a:gd name="connsiteX2926" fmla="*/ 518194 w 10276717"/>
              <a:gd name="connsiteY2926" fmla="*/ 4741872 h 6902881"/>
              <a:gd name="connsiteX2927" fmla="*/ 512717 w 10276717"/>
              <a:gd name="connsiteY2927" fmla="*/ 4739937 h 6902881"/>
              <a:gd name="connsiteX2928" fmla="*/ 516122 w 10276717"/>
              <a:gd name="connsiteY2928" fmla="*/ 4664580 h 6902881"/>
              <a:gd name="connsiteX2929" fmla="*/ 512359 w 10276717"/>
              <a:gd name="connsiteY2929" fmla="*/ 4647801 h 6902881"/>
              <a:gd name="connsiteX2930" fmla="*/ 507966 w 10276717"/>
              <a:gd name="connsiteY2930" fmla="*/ 4653359 h 6902881"/>
              <a:gd name="connsiteX2931" fmla="*/ 500686 w 10276717"/>
              <a:gd name="connsiteY2931" fmla="*/ 4650880 h 6902881"/>
              <a:gd name="connsiteX2932" fmla="*/ 493607 w 10276717"/>
              <a:gd name="connsiteY2932" fmla="*/ 4623199 h 6902881"/>
              <a:gd name="connsiteX2933" fmla="*/ 6452232 w 10276717"/>
              <a:gd name="connsiteY2933" fmla="*/ 5145842 h 6902881"/>
              <a:gd name="connsiteX2934" fmla="*/ 6299511 w 10276717"/>
              <a:gd name="connsiteY2934" fmla="*/ 5204575 h 6902881"/>
              <a:gd name="connsiteX2935" fmla="*/ 6250828 w 10276717"/>
              <a:gd name="connsiteY2935" fmla="*/ 5231616 h 6902881"/>
              <a:gd name="connsiteX2936" fmla="*/ 6336029 w 10276717"/>
              <a:gd name="connsiteY2936" fmla="*/ 5269173 h 6902881"/>
              <a:gd name="connsiteX2937" fmla="*/ 6381913 w 10276717"/>
              <a:gd name="connsiteY2937" fmla="*/ 5244033 h 6902881"/>
              <a:gd name="connsiteX2938" fmla="*/ 6423289 w 10276717"/>
              <a:gd name="connsiteY2938" fmla="*/ 5189682 h 6902881"/>
              <a:gd name="connsiteX2939" fmla="*/ 6452232 w 10276717"/>
              <a:gd name="connsiteY2939" fmla="*/ 5145842 h 6902881"/>
              <a:gd name="connsiteX2940" fmla="*/ 1991554 w 10276717"/>
              <a:gd name="connsiteY2940" fmla="*/ 4744476 h 6902881"/>
              <a:gd name="connsiteX2941" fmla="*/ 1836748 w 10276717"/>
              <a:gd name="connsiteY2941" fmla="*/ 4846259 h 6902881"/>
              <a:gd name="connsiteX2942" fmla="*/ 1755045 w 10276717"/>
              <a:gd name="connsiteY2942" fmla="*/ 4902767 h 6902881"/>
              <a:gd name="connsiteX2943" fmla="*/ 1753181 w 10276717"/>
              <a:gd name="connsiteY2943" fmla="*/ 4976115 h 6902881"/>
              <a:gd name="connsiteX2944" fmla="*/ 2075165 w 10276717"/>
              <a:gd name="connsiteY2944" fmla="*/ 4855601 h 6902881"/>
              <a:gd name="connsiteX2945" fmla="*/ 2073334 w 10276717"/>
              <a:gd name="connsiteY2945" fmla="*/ 4853202 h 6902881"/>
              <a:gd name="connsiteX2946" fmla="*/ 2054444 w 10276717"/>
              <a:gd name="connsiteY2946" fmla="*/ 4864031 h 6902881"/>
              <a:gd name="connsiteX2947" fmla="*/ 2001613 w 10276717"/>
              <a:gd name="connsiteY2947" fmla="*/ 4880781 h 6902881"/>
              <a:gd name="connsiteX2948" fmla="*/ 2000125 w 10276717"/>
              <a:gd name="connsiteY2948" fmla="*/ 4874519 h 6902881"/>
              <a:gd name="connsiteX2949" fmla="*/ 2047573 w 10276717"/>
              <a:gd name="connsiteY2949" fmla="*/ 4849318 h 6902881"/>
              <a:gd name="connsiteX2950" fmla="*/ 2062719 w 10276717"/>
              <a:gd name="connsiteY2950" fmla="*/ 4838945 h 6902881"/>
              <a:gd name="connsiteX2951" fmla="*/ 2061680 w 10276717"/>
              <a:gd name="connsiteY2951" fmla="*/ 4837492 h 6902881"/>
              <a:gd name="connsiteX2952" fmla="*/ 1947664 w 10276717"/>
              <a:gd name="connsiteY2952" fmla="*/ 4881660 h 6902881"/>
              <a:gd name="connsiteX2953" fmla="*/ 1946799 w 10276717"/>
              <a:gd name="connsiteY2953" fmla="*/ 4879347 h 6902881"/>
              <a:gd name="connsiteX2954" fmla="*/ 2052706 w 10276717"/>
              <a:gd name="connsiteY2954" fmla="*/ 4825616 h 6902881"/>
              <a:gd name="connsiteX2955" fmla="*/ 2043476 w 10276717"/>
              <a:gd name="connsiteY2955" fmla="*/ 4813328 h 6902881"/>
              <a:gd name="connsiteX2956" fmla="*/ 1959244 w 10276717"/>
              <a:gd name="connsiteY2956" fmla="*/ 4856667 h 6902881"/>
              <a:gd name="connsiteX2957" fmla="*/ 1890786 w 10276717"/>
              <a:gd name="connsiteY2957" fmla="*/ 4880439 h 6902881"/>
              <a:gd name="connsiteX2958" fmla="*/ 1889680 w 10276717"/>
              <a:gd name="connsiteY2958" fmla="*/ 4880829 h 6902881"/>
              <a:gd name="connsiteX2959" fmla="*/ 1889696 w 10276717"/>
              <a:gd name="connsiteY2959" fmla="*/ 4880637 h 6902881"/>
              <a:gd name="connsiteX2960" fmla="*/ 1887139 w 10276717"/>
              <a:gd name="connsiteY2960" fmla="*/ 4880902 h 6902881"/>
              <a:gd name="connsiteX2961" fmla="*/ 1886771 w 10276717"/>
              <a:gd name="connsiteY2961" fmla="*/ 4861007 h 6902881"/>
              <a:gd name="connsiteX2962" fmla="*/ 1941041 w 10276717"/>
              <a:gd name="connsiteY2962" fmla="*/ 4843408 h 6902881"/>
              <a:gd name="connsiteX2963" fmla="*/ 1993200 w 10276717"/>
              <a:gd name="connsiteY2963" fmla="*/ 4804692 h 6902881"/>
              <a:gd name="connsiteX2964" fmla="*/ 1996937 w 10276717"/>
              <a:gd name="connsiteY2964" fmla="*/ 4802095 h 6902881"/>
              <a:gd name="connsiteX2965" fmla="*/ 1952213 w 10276717"/>
              <a:gd name="connsiteY2965" fmla="*/ 4820812 h 6902881"/>
              <a:gd name="connsiteX2966" fmla="*/ 1948711 w 10276717"/>
              <a:gd name="connsiteY2966" fmla="*/ 4814181 h 6902881"/>
              <a:gd name="connsiteX2967" fmla="*/ 2015414 w 10276717"/>
              <a:gd name="connsiteY2967" fmla="*/ 4776237 h 6902881"/>
              <a:gd name="connsiteX2968" fmla="*/ 2007144 w 10276717"/>
              <a:gd name="connsiteY2968" fmla="*/ 4765201 h 6902881"/>
              <a:gd name="connsiteX2969" fmla="*/ 1977621 w 10276717"/>
              <a:gd name="connsiteY2969" fmla="*/ 4784943 h 6902881"/>
              <a:gd name="connsiteX2970" fmla="*/ 1972403 w 10276717"/>
              <a:gd name="connsiteY2970" fmla="*/ 4781180 h 6902881"/>
              <a:gd name="connsiteX2971" fmla="*/ 1996344 w 10276717"/>
              <a:gd name="connsiteY2971" fmla="*/ 4750830 h 6902881"/>
              <a:gd name="connsiteX2972" fmla="*/ 1991554 w 10276717"/>
              <a:gd name="connsiteY2972" fmla="*/ 4744476 h 6902881"/>
              <a:gd name="connsiteX2973" fmla="*/ 370704 w 10276717"/>
              <a:gd name="connsiteY2973" fmla="*/ 4567092 h 6902881"/>
              <a:gd name="connsiteX2974" fmla="*/ 254718 w 10276717"/>
              <a:gd name="connsiteY2974" fmla="*/ 4791800 h 6902881"/>
              <a:gd name="connsiteX2975" fmla="*/ 254385 w 10276717"/>
              <a:gd name="connsiteY2975" fmla="*/ 4792257 h 6902881"/>
              <a:gd name="connsiteX2976" fmla="*/ 278319 w 10276717"/>
              <a:gd name="connsiteY2976" fmla="*/ 4806791 h 6902881"/>
              <a:gd name="connsiteX2977" fmla="*/ 282673 w 10276717"/>
              <a:gd name="connsiteY2977" fmla="*/ 4794024 h 6902881"/>
              <a:gd name="connsiteX2978" fmla="*/ 297348 w 10276717"/>
              <a:gd name="connsiteY2978" fmla="*/ 4770369 h 6902881"/>
              <a:gd name="connsiteX2979" fmla="*/ 305148 w 10276717"/>
              <a:gd name="connsiteY2979" fmla="*/ 4773575 h 6902881"/>
              <a:gd name="connsiteX2980" fmla="*/ 294109 w 10276717"/>
              <a:gd name="connsiteY2980" fmla="*/ 4816531 h 6902881"/>
              <a:gd name="connsiteX2981" fmla="*/ 301594 w 10276717"/>
              <a:gd name="connsiteY2981" fmla="*/ 4821074 h 6902881"/>
              <a:gd name="connsiteX2982" fmla="*/ 318553 w 10276717"/>
              <a:gd name="connsiteY2982" fmla="*/ 4830817 h 6902881"/>
              <a:gd name="connsiteX2983" fmla="*/ 374511 w 10276717"/>
              <a:gd name="connsiteY2983" fmla="*/ 4745111 h 6902881"/>
              <a:gd name="connsiteX2984" fmla="*/ 391211 w 10276717"/>
              <a:gd name="connsiteY2984" fmla="*/ 4586199 h 6902881"/>
              <a:gd name="connsiteX2985" fmla="*/ 388002 w 10276717"/>
              <a:gd name="connsiteY2985" fmla="*/ 4614546 h 6902881"/>
              <a:gd name="connsiteX2986" fmla="*/ 382429 w 10276717"/>
              <a:gd name="connsiteY2986" fmla="*/ 4613674 h 6902881"/>
              <a:gd name="connsiteX2987" fmla="*/ 382326 w 10276717"/>
              <a:gd name="connsiteY2987" fmla="*/ 4610453 h 6902881"/>
              <a:gd name="connsiteX2988" fmla="*/ 367944 w 10276717"/>
              <a:gd name="connsiteY2988" fmla="*/ 4640657 h 6902881"/>
              <a:gd name="connsiteX2989" fmla="*/ 359432 w 10276717"/>
              <a:gd name="connsiteY2989" fmla="*/ 4636706 h 6902881"/>
              <a:gd name="connsiteX2990" fmla="*/ 370704 w 10276717"/>
              <a:gd name="connsiteY2990" fmla="*/ 4567092 h 6902881"/>
              <a:gd name="connsiteX2991" fmla="*/ 6328206 w 10276717"/>
              <a:gd name="connsiteY2991" fmla="*/ 5066271 h 6902881"/>
              <a:gd name="connsiteX2992" fmla="*/ 6199285 w 10276717"/>
              <a:gd name="connsiteY2992" fmla="*/ 5099510 h 6902881"/>
              <a:gd name="connsiteX2993" fmla="*/ 6064550 w 10276717"/>
              <a:gd name="connsiteY2993" fmla="*/ 5143346 h 6902881"/>
              <a:gd name="connsiteX2994" fmla="*/ 6152502 w 10276717"/>
              <a:gd name="connsiteY2994" fmla="*/ 5186107 h 6902881"/>
              <a:gd name="connsiteX2995" fmla="*/ 6224291 w 10276717"/>
              <a:gd name="connsiteY2995" fmla="*/ 5191638 h 6902881"/>
              <a:gd name="connsiteX2996" fmla="*/ 6334109 w 10276717"/>
              <a:gd name="connsiteY2996" fmla="*/ 5085281 h 6902881"/>
              <a:gd name="connsiteX2997" fmla="*/ 6336539 w 10276717"/>
              <a:gd name="connsiteY2997" fmla="*/ 5067867 h 6902881"/>
              <a:gd name="connsiteX2998" fmla="*/ 6328206 w 10276717"/>
              <a:gd name="connsiteY2998" fmla="*/ 5066271 h 6902881"/>
              <a:gd name="connsiteX2999" fmla="*/ 4689403 w 10276717"/>
              <a:gd name="connsiteY2999" fmla="*/ 4912161 h 6902881"/>
              <a:gd name="connsiteX3000" fmla="*/ 4621617 w 10276717"/>
              <a:gd name="connsiteY3000" fmla="*/ 4924014 h 6902881"/>
              <a:gd name="connsiteX3001" fmla="*/ 4455700 w 10276717"/>
              <a:gd name="connsiteY3001" fmla="*/ 4997476 h 6902881"/>
              <a:gd name="connsiteX3002" fmla="*/ 4457566 w 10276717"/>
              <a:gd name="connsiteY3002" fmla="*/ 4999489 h 6902881"/>
              <a:gd name="connsiteX3003" fmla="*/ 4490271 w 10276717"/>
              <a:gd name="connsiteY3003" fmla="*/ 4995406 h 6902881"/>
              <a:gd name="connsiteX3004" fmla="*/ 4516503 w 10276717"/>
              <a:gd name="connsiteY3004" fmla="*/ 4992905 h 6902881"/>
              <a:gd name="connsiteX3005" fmla="*/ 4518676 w 10276717"/>
              <a:gd name="connsiteY3005" fmla="*/ 4999129 h 6902881"/>
              <a:gd name="connsiteX3006" fmla="*/ 4496658 w 10276717"/>
              <a:gd name="connsiteY3006" fmla="*/ 5010076 h 6902881"/>
              <a:gd name="connsiteX3007" fmla="*/ 4467689 w 10276717"/>
              <a:gd name="connsiteY3007" fmla="*/ 5010490 h 6902881"/>
              <a:gd name="connsiteX3008" fmla="*/ 4477902 w 10276717"/>
              <a:gd name="connsiteY3008" fmla="*/ 5021597 h 6902881"/>
              <a:gd name="connsiteX3009" fmla="*/ 4552257 w 10276717"/>
              <a:gd name="connsiteY3009" fmla="*/ 5007098 h 6902881"/>
              <a:gd name="connsiteX3010" fmla="*/ 4635220 w 10276717"/>
              <a:gd name="connsiteY3010" fmla="*/ 4987796 h 6902881"/>
              <a:gd name="connsiteX3011" fmla="*/ 4637830 w 10276717"/>
              <a:gd name="connsiteY3011" fmla="*/ 4997856 h 6902881"/>
              <a:gd name="connsiteX3012" fmla="*/ 4549226 w 10276717"/>
              <a:gd name="connsiteY3012" fmla="*/ 5027965 h 6902881"/>
              <a:gd name="connsiteX3013" fmla="*/ 4492121 w 10276717"/>
              <a:gd name="connsiteY3013" fmla="*/ 5036945 h 6902881"/>
              <a:gd name="connsiteX3014" fmla="*/ 4501444 w 10276717"/>
              <a:gd name="connsiteY3014" fmla="*/ 5047099 h 6902881"/>
              <a:gd name="connsiteX3015" fmla="*/ 4501804 w 10276717"/>
              <a:gd name="connsiteY3015" fmla="*/ 5047422 h 6902881"/>
              <a:gd name="connsiteX3016" fmla="*/ 4545706 w 10276717"/>
              <a:gd name="connsiteY3016" fmla="*/ 5039052 h 6902881"/>
              <a:gd name="connsiteX3017" fmla="*/ 4619078 w 10276717"/>
              <a:gd name="connsiteY3017" fmla="*/ 5026806 h 6902881"/>
              <a:gd name="connsiteX3018" fmla="*/ 4621670 w 10276717"/>
              <a:gd name="connsiteY3018" fmla="*/ 5035988 h 6902881"/>
              <a:gd name="connsiteX3019" fmla="*/ 4549184 w 10276717"/>
              <a:gd name="connsiteY3019" fmla="*/ 5057951 h 6902881"/>
              <a:gd name="connsiteX3020" fmla="*/ 4517184 w 10276717"/>
              <a:gd name="connsiteY3020" fmla="*/ 5063942 h 6902881"/>
              <a:gd name="connsiteX3021" fmla="*/ 4542610 w 10276717"/>
              <a:gd name="connsiteY3021" fmla="*/ 5091264 h 6902881"/>
              <a:gd name="connsiteX3022" fmla="*/ 4545445 w 10276717"/>
              <a:gd name="connsiteY3022" fmla="*/ 5090049 h 6902881"/>
              <a:gd name="connsiteX3023" fmla="*/ 4538832 w 10276717"/>
              <a:gd name="connsiteY3023" fmla="*/ 5086651 h 6902881"/>
              <a:gd name="connsiteX3024" fmla="*/ 4648218 w 10276717"/>
              <a:gd name="connsiteY3024" fmla="*/ 5052890 h 6902881"/>
              <a:gd name="connsiteX3025" fmla="*/ 4774399 w 10276717"/>
              <a:gd name="connsiteY3025" fmla="*/ 4961872 h 6902881"/>
              <a:gd name="connsiteX3026" fmla="*/ 4689403 w 10276717"/>
              <a:gd name="connsiteY3026" fmla="*/ 4912161 h 6902881"/>
              <a:gd name="connsiteX3027" fmla="*/ 3368203 w 10276717"/>
              <a:gd name="connsiteY3027" fmla="*/ 4790880 h 6902881"/>
              <a:gd name="connsiteX3028" fmla="*/ 3178099 w 10276717"/>
              <a:gd name="connsiteY3028" fmla="*/ 4812901 h 6902881"/>
              <a:gd name="connsiteX3029" fmla="*/ 3135754 w 10276717"/>
              <a:gd name="connsiteY3029" fmla="*/ 4816927 h 6902881"/>
              <a:gd name="connsiteX3030" fmla="*/ 3173725 w 10276717"/>
              <a:gd name="connsiteY3030" fmla="*/ 4867435 h 6902881"/>
              <a:gd name="connsiteX3031" fmla="*/ 3305791 w 10276717"/>
              <a:gd name="connsiteY3031" fmla="*/ 4849170 h 6902881"/>
              <a:gd name="connsiteX3032" fmla="*/ 3305122 w 10276717"/>
              <a:gd name="connsiteY3032" fmla="*/ 4857777 h 6902881"/>
              <a:gd name="connsiteX3033" fmla="*/ 3226735 w 10276717"/>
              <a:gd name="connsiteY3033" fmla="*/ 4867252 h 6902881"/>
              <a:gd name="connsiteX3034" fmla="*/ 3184372 w 10276717"/>
              <a:gd name="connsiteY3034" fmla="*/ 4881306 h 6902881"/>
              <a:gd name="connsiteX3035" fmla="*/ 3184171 w 10276717"/>
              <a:gd name="connsiteY3035" fmla="*/ 4881386 h 6902881"/>
              <a:gd name="connsiteX3036" fmla="*/ 3210815 w 10276717"/>
              <a:gd name="connsiteY3036" fmla="*/ 4916893 h 6902881"/>
              <a:gd name="connsiteX3037" fmla="*/ 3333024 w 10276717"/>
              <a:gd name="connsiteY3037" fmla="*/ 4894463 h 6902881"/>
              <a:gd name="connsiteX3038" fmla="*/ 3450671 w 10276717"/>
              <a:gd name="connsiteY3038" fmla="*/ 4866382 h 6902881"/>
              <a:gd name="connsiteX3039" fmla="*/ 3452707 w 10276717"/>
              <a:gd name="connsiteY3039" fmla="*/ 4865390 h 6902881"/>
              <a:gd name="connsiteX3040" fmla="*/ 3427812 w 10276717"/>
              <a:gd name="connsiteY3040" fmla="*/ 4868201 h 6902881"/>
              <a:gd name="connsiteX3041" fmla="*/ 3427537 w 10276717"/>
              <a:gd name="connsiteY3041" fmla="*/ 4866911 h 6902881"/>
              <a:gd name="connsiteX3042" fmla="*/ 3474195 w 10276717"/>
              <a:gd name="connsiteY3042" fmla="*/ 4848362 h 6902881"/>
              <a:gd name="connsiteX3043" fmla="*/ 3496423 w 10276717"/>
              <a:gd name="connsiteY3043" fmla="*/ 4841621 h 6902881"/>
              <a:gd name="connsiteX3044" fmla="*/ 3496862 w 10276717"/>
              <a:gd name="connsiteY3044" fmla="*/ 4841073 h 6902881"/>
              <a:gd name="connsiteX3045" fmla="*/ 3496237 w 10276717"/>
              <a:gd name="connsiteY3045" fmla="*/ 4836054 h 6902881"/>
              <a:gd name="connsiteX3046" fmla="*/ 3458848 w 10276717"/>
              <a:gd name="connsiteY3046" fmla="*/ 4840217 h 6902881"/>
              <a:gd name="connsiteX3047" fmla="*/ 3417050 w 10276717"/>
              <a:gd name="connsiteY3047" fmla="*/ 4840301 h 6902881"/>
              <a:gd name="connsiteX3048" fmla="*/ 3416063 w 10276717"/>
              <a:gd name="connsiteY3048" fmla="*/ 4833887 h 6902881"/>
              <a:gd name="connsiteX3049" fmla="*/ 3461414 w 10276717"/>
              <a:gd name="connsiteY3049" fmla="*/ 4825640 h 6902881"/>
              <a:gd name="connsiteX3050" fmla="*/ 3472212 w 10276717"/>
              <a:gd name="connsiteY3050" fmla="*/ 4824726 h 6902881"/>
              <a:gd name="connsiteX3051" fmla="*/ 3426632 w 10276717"/>
              <a:gd name="connsiteY3051" fmla="*/ 4813672 h 6902881"/>
              <a:gd name="connsiteX3052" fmla="*/ 3426632 w 10276717"/>
              <a:gd name="connsiteY3052" fmla="*/ 4808220 h 6902881"/>
              <a:gd name="connsiteX3053" fmla="*/ 3442636 w 10276717"/>
              <a:gd name="connsiteY3053" fmla="*/ 4805710 h 6902881"/>
              <a:gd name="connsiteX3054" fmla="*/ 3432016 w 10276717"/>
              <a:gd name="connsiteY3054" fmla="*/ 4802454 h 6902881"/>
              <a:gd name="connsiteX3055" fmla="*/ 3368203 w 10276717"/>
              <a:gd name="connsiteY3055" fmla="*/ 4790880 h 6902881"/>
              <a:gd name="connsiteX3056" fmla="*/ 5618588 w 10276717"/>
              <a:gd name="connsiteY3056" fmla="*/ 4986510 h 6902881"/>
              <a:gd name="connsiteX3057" fmla="*/ 5620266 w 10276717"/>
              <a:gd name="connsiteY3057" fmla="*/ 4990100 h 6902881"/>
              <a:gd name="connsiteX3058" fmla="*/ 5608062 w 10276717"/>
              <a:gd name="connsiteY3058" fmla="*/ 5029741 h 6902881"/>
              <a:gd name="connsiteX3059" fmla="*/ 5592999 w 10276717"/>
              <a:gd name="connsiteY3059" fmla="*/ 5057744 h 6902881"/>
              <a:gd name="connsiteX3060" fmla="*/ 5586799 w 10276717"/>
              <a:gd name="connsiteY3060" fmla="*/ 5055163 h 6902881"/>
              <a:gd name="connsiteX3061" fmla="*/ 5597310 w 10276717"/>
              <a:gd name="connsiteY3061" fmla="*/ 5021412 h 6902881"/>
              <a:gd name="connsiteX3062" fmla="*/ 5615043 w 10276717"/>
              <a:gd name="connsiteY3062" fmla="*/ 4987505 h 6902881"/>
              <a:gd name="connsiteX3063" fmla="*/ 5618588 w 10276717"/>
              <a:gd name="connsiteY3063" fmla="*/ 4986510 h 6902881"/>
              <a:gd name="connsiteX3064" fmla="*/ 3006008 w 10276717"/>
              <a:gd name="connsiteY3064" fmla="*/ 4756723 h 6902881"/>
              <a:gd name="connsiteX3065" fmla="*/ 2870465 w 10276717"/>
              <a:gd name="connsiteY3065" fmla="*/ 5031438 h 6902881"/>
              <a:gd name="connsiteX3066" fmla="*/ 2879990 w 10276717"/>
              <a:gd name="connsiteY3066" fmla="*/ 5124563 h 6902881"/>
              <a:gd name="connsiteX3067" fmla="*/ 2902474 w 10276717"/>
              <a:gd name="connsiteY3067" fmla="*/ 5124757 h 6902881"/>
              <a:gd name="connsiteX3068" fmla="*/ 3012034 w 10276717"/>
              <a:gd name="connsiteY3068" fmla="*/ 5006010 h 6902881"/>
              <a:gd name="connsiteX3069" fmla="*/ 3012643 w 10276717"/>
              <a:gd name="connsiteY3069" fmla="*/ 5002460 h 6902881"/>
              <a:gd name="connsiteX3070" fmla="*/ 3078424 w 10276717"/>
              <a:gd name="connsiteY3070" fmla="*/ 4862303 h 6902881"/>
              <a:gd name="connsiteX3071" fmla="*/ 3036140 w 10276717"/>
              <a:gd name="connsiteY3071" fmla="*/ 4802268 h 6902881"/>
              <a:gd name="connsiteX3072" fmla="*/ 3016495 w 10276717"/>
              <a:gd name="connsiteY3072" fmla="*/ 4852172 h 6902881"/>
              <a:gd name="connsiteX3073" fmla="*/ 2975878 w 10276717"/>
              <a:gd name="connsiteY3073" fmla="*/ 4942808 h 6902881"/>
              <a:gd name="connsiteX3074" fmla="*/ 2971373 w 10276717"/>
              <a:gd name="connsiteY3074" fmla="*/ 4939789 h 6902881"/>
              <a:gd name="connsiteX3075" fmla="*/ 2998941 w 10276717"/>
              <a:gd name="connsiteY3075" fmla="*/ 4853475 h 6902881"/>
              <a:gd name="connsiteX3076" fmla="*/ 3028326 w 10276717"/>
              <a:gd name="connsiteY3076" fmla="*/ 4790492 h 6902881"/>
              <a:gd name="connsiteX3077" fmla="*/ 3006008 w 10276717"/>
              <a:gd name="connsiteY3077" fmla="*/ 4756723 h 6902881"/>
              <a:gd name="connsiteX3078" fmla="*/ 5788225 w 10276717"/>
              <a:gd name="connsiteY3078" fmla="*/ 4987242 h 6902881"/>
              <a:gd name="connsiteX3079" fmla="*/ 5795981 w 10276717"/>
              <a:gd name="connsiteY3079" fmla="*/ 4989244 h 6902881"/>
              <a:gd name="connsiteX3080" fmla="*/ 5833212 w 10276717"/>
              <a:gd name="connsiteY3080" fmla="*/ 5034917 h 6902881"/>
              <a:gd name="connsiteX3081" fmla="*/ 5828101 w 10276717"/>
              <a:gd name="connsiteY3081" fmla="*/ 5040901 h 6902881"/>
              <a:gd name="connsiteX3082" fmla="*/ 5781300 w 10276717"/>
              <a:gd name="connsiteY3082" fmla="*/ 5005304 h 6902881"/>
              <a:gd name="connsiteX3083" fmla="*/ 5788225 w 10276717"/>
              <a:gd name="connsiteY3083" fmla="*/ 4987242 h 6902881"/>
              <a:gd name="connsiteX3084" fmla="*/ 5661111 w 10276717"/>
              <a:gd name="connsiteY3084" fmla="*/ 4967651 h 6902881"/>
              <a:gd name="connsiteX3085" fmla="*/ 5663341 w 10276717"/>
              <a:gd name="connsiteY3085" fmla="*/ 4972409 h 6902881"/>
              <a:gd name="connsiteX3086" fmla="*/ 5624610 w 10276717"/>
              <a:gd name="connsiteY3086" fmla="*/ 5075768 h 6902881"/>
              <a:gd name="connsiteX3087" fmla="*/ 5618077 w 10276717"/>
              <a:gd name="connsiteY3087" fmla="*/ 5073644 h 6902881"/>
              <a:gd name="connsiteX3088" fmla="*/ 5656368 w 10276717"/>
              <a:gd name="connsiteY3088" fmla="*/ 4969759 h 6902881"/>
              <a:gd name="connsiteX3089" fmla="*/ 5661111 w 10276717"/>
              <a:gd name="connsiteY3089" fmla="*/ 4967651 h 6902881"/>
              <a:gd name="connsiteX3090" fmla="*/ 4213964 w 10276717"/>
              <a:gd name="connsiteY3090" fmla="*/ 4823983 h 6902881"/>
              <a:gd name="connsiteX3091" fmla="*/ 4161778 w 10276717"/>
              <a:gd name="connsiteY3091" fmla="*/ 4885967 h 6902881"/>
              <a:gd name="connsiteX3092" fmla="*/ 4122705 w 10276717"/>
              <a:gd name="connsiteY3092" fmla="*/ 4981118 h 6902881"/>
              <a:gd name="connsiteX3093" fmla="*/ 4091157 w 10276717"/>
              <a:gd name="connsiteY3093" fmla="*/ 5085877 h 6902881"/>
              <a:gd name="connsiteX3094" fmla="*/ 4083624 w 10276717"/>
              <a:gd name="connsiteY3094" fmla="*/ 5089510 h 6902881"/>
              <a:gd name="connsiteX3095" fmla="*/ 4084657 w 10276717"/>
              <a:gd name="connsiteY3095" fmla="*/ 5185016 h 6902881"/>
              <a:gd name="connsiteX3096" fmla="*/ 4094209 w 10276717"/>
              <a:gd name="connsiteY3096" fmla="*/ 5239587 h 6902881"/>
              <a:gd name="connsiteX3097" fmla="*/ 4103194 w 10276717"/>
              <a:gd name="connsiteY3097" fmla="*/ 5246987 h 6902881"/>
              <a:gd name="connsiteX3098" fmla="*/ 4110799 w 10276717"/>
              <a:gd name="connsiteY3098" fmla="*/ 5244723 h 6902881"/>
              <a:gd name="connsiteX3099" fmla="*/ 4202719 w 10276717"/>
              <a:gd name="connsiteY3099" fmla="*/ 5153367 h 6902881"/>
              <a:gd name="connsiteX3100" fmla="*/ 4244761 w 10276717"/>
              <a:gd name="connsiteY3100" fmla="*/ 5102481 h 6902881"/>
              <a:gd name="connsiteX3101" fmla="*/ 4346060 w 10276717"/>
              <a:gd name="connsiteY3101" fmla="*/ 4949626 h 6902881"/>
              <a:gd name="connsiteX3102" fmla="*/ 4310728 w 10276717"/>
              <a:gd name="connsiteY3102" fmla="*/ 4915410 h 6902881"/>
              <a:gd name="connsiteX3103" fmla="*/ 4294120 w 10276717"/>
              <a:gd name="connsiteY3103" fmla="*/ 4948732 h 6902881"/>
              <a:gd name="connsiteX3104" fmla="*/ 4286741 w 10276717"/>
              <a:gd name="connsiteY3104" fmla="*/ 4945172 h 6902881"/>
              <a:gd name="connsiteX3105" fmla="*/ 4300149 w 10276717"/>
              <a:gd name="connsiteY3105" fmla="*/ 4905149 h 6902881"/>
              <a:gd name="connsiteX3106" fmla="*/ 4281320 w 10276717"/>
              <a:gd name="connsiteY3106" fmla="*/ 4886869 h 6902881"/>
              <a:gd name="connsiteX3107" fmla="*/ 4266479 w 10276717"/>
              <a:gd name="connsiteY3107" fmla="*/ 4926575 h 6902881"/>
              <a:gd name="connsiteX3108" fmla="*/ 4243500 w 10276717"/>
              <a:gd name="connsiteY3108" fmla="*/ 4969081 h 6902881"/>
              <a:gd name="connsiteX3109" fmla="*/ 4235675 w 10276717"/>
              <a:gd name="connsiteY3109" fmla="*/ 4966165 h 6902881"/>
              <a:gd name="connsiteX3110" fmla="*/ 4248279 w 10276717"/>
              <a:gd name="connsiteY3110" fmla="*/ 4918768 h 6902881"/>
              <a:gd name="connsiteX3111" fmla="*/ 4267590 w 10276717"/>
              <a:gd name="connsiteY3111" fmla="*/ 4873705 h 6902881"/>
              <a:gd name="connsiteX3112" fmla="*/ 4254369 w 10276717"/>
              <a:gd name="connsiteY3112" fmla="*/ 4861363 h 6902881"/>
              <a:gd name="connsiteX3113" fmla="*/ 4236032 w 10276717"/>
              <a:gd name="connsiteY3113" fmla="*/ 4915178 h 6902881"/>
              <a:gd name="connsiteX3114" fmla="*/ 4200196 w 10276717"/>
              <a:gd name="connsiteY3114" fmla="*/ 4970785 h 6902881"/>
              <a:gd name="connsiteX3115" fmla="*/ 4193621 w 10276717"/>
              <a:gd name="connsiteY3115" fmla="*/ 4965835 h 6902881"/>
              <a:gd name="connsiteX3116" fmla="*/ 4216608 w 10276717"/>
              <a:gd name="connsiteY3116" fmla="*/ 4911256 h 6902881"/>
              <a:gd name="connsiteX3117" fmla="*/ 4239435 w 10276717"/>
              <a:gd name="connsiteY3117" fmla="*/ 4847510 h 6902881"/>
              <a:gd name="connsiteX3118" fmla="*/ 4225582 w 10276717"/>
              <a:gd name="connsiteY3118" fmla="*/ 4834628 h 6902881"/>
              <a:gd name="connsiteX3119" fmla="*/ 4191877 w 10276717"/>
              <a:gd name="connsiteY3119" fmla="*/ 4918754 h 6902881"/>
              <a:gd name="connsiteX3120" fmla="*/ 4152630 w 10276717"/>
              <a:gd name="connsiteY3120" fmla="*/ 5018077 h 6902881"/>
              <a:gd name="connsiteX3121" fmla="*/ 4143283 w 10276717"/>
              <a:gd name="connsiteY3121" fmla="*/ 5014737 h 6902881"/>
              <a:gd name="connsiteX3122" fmla="*/ 4214872 w 10276717"/>
              <a:gd name="connsiteY3122" fmla="*/ 4824744 h 6902881"/>
              <a:gd name="connsiteX3123" fmla="*/ 4213964 w 10276717"/>
              <a:gd name="connsiteY3123" fmla="*/ 4823983 h 6902881"/>
              <a:gd name="connsiteX3124" fmla="*/ 5739210 w 10276717"/>
              <a:gd name="connsiteY3124" fmla="*/ 4955121 h 6902881"/>
              <a:gd name="connsiteX3125" fmla="*/ 5764722 w 10276717"/>
              <a:gd name="connsiteY3125" fmla="*/ 4976022 h 6902881"/>
              <a:gd name="connsiteX3126" fmla="*/ 5730736 w 10276717"/>
              <a:gd name="connsiteY3126" fmla="*/ 4976976 h 6902881"/>
              <a:gd name="connsiteX3127" fmla="*/ 5739210 w 10276717"/>
              <a:gd name="connsiteY3127" fmla="*/ 4955121 h 6902881"/>
              <a:gd name="connsiteX3128" fmla="*/ 5641645 w 10276717"/>
              <a:gd name="connsiteY3128" fmla="*/ 4925390 h 6902881"/>
              <a:gd name="connsiteX3129" fmla="*/ 5643345 w 10276717"/>
              <a:gd name="connsiteY3129" fmla="*/ 4929006 h 6902881"/>
              <a:gd name="connsiteX3130" fmla="*/ 5624441 w 10276717"/>
              <a:gd name="connsiteY3130" fmla="*/ 4971671 h 6902881"/>
              <a:gd name="connsiteX3131" fmla="*/ 5618585 w 10276717"/>
              <a:gd name="connsiteY3131" fmla="*/ 4969607 h 6902881"/>
              <a:gd name="connsiteX3132" fmla="*/ 5637918 w 10276717"/>
              <a:gd name="connsiteY3132" fmla="*/ 4926491 h 6902881"/>
              <a:gd name="connsiteX3133" fmla="*/ 5641645 w 10276717"/>
              <a:gd name="connsiteY3133" fmla="*/ 4925390 h 6902881"/>
              <a:gd name="connsiteX3134" fmla="*/ 5696653 w 10276717"/>
              <a:gd name="connsiteY3134" fmla="*/ 4923097 h 6902881"/>
              <a:gd name="connsiteX3135" fmla="*/ 5704611 w 10276717"/>
              <a:gd name="connsiteY3135" fmla="*/ 4932360 h 6902881"/>
              <a:gd name="connsiteX3136" fmla="*/ 5703517 w 10276717"/>
              <a:gd name="connsiteY3136" fmla="*/ 4949013 h 6902881"/>
              <a:gd name="connsiteX3137" fmla="*/ 5694793 w 10276717"/>
              <a:gd name="connsiteY3137" fmla="*/ 4954003 h 6902881"/>
              <a:gd name="connsiteX3138" fmla="*/ 5681221 w 10276717"/>
              <a:gd name="connsiteY3138" fmla="*/ 4946694 h 6902881"/>
              <a:gd name="connsiteX3139" fmla="*/ 5696653 w 10276717"/>
              <a:gd name="connsiteY3139" fmla="*/ 4923097 h 6902881"/>
              <a:gd name="connsiteX3140" fmla="*/ 1857925 w 10276717"/>
              <a:gd name="connsiteY3140" fmla="*/ 4578101 h 6902881"/>
              <a:gd name="connsiteX3141" fmla="*/ 1753498 w 10276717"/>
              <a:gd name="connsiteY3141" fmla="*/ 4711409 h 6902881"/>
              <a:gd name="connsiteX3142" fmla="*/ 1674835 w 10276717"/>
              <a:gd name="connsiteY3142" fmla="*/ 4753478 h 6902881"/>
              <a:gd name="connsiteX3143" fmla="*/ 1585293 w 10276717"/>
              <a:gd name="connsiteY3143" fmla="*/ 4779903 h 6902881"/>
              <a:gd name="connsiteX3144" fmla="*/ 1681190 w 10276717"/>
              <a:gd name="connsiteY3144" fmla="*/ 4827537 h 6902881"/>
              <a:gd name="connsiteX3145" fmla="*/ 1799934 w 10276717"/>
              <a:gd name="connsiteY3145" fmla="*/ 4818830 h 6902881"/>
              <a:gd name="connsiteX3146" fmla="*/ 1977100 w 10276717"/>
              <a:gd name="connsiteY3146" fmla="*/ 4725213 h 6902881"/>
              <a:gd name="connsiteX3147" fmla="*/ 1969298 w 10276717"/>
              <a:gd name="connsiteY3147" fmla="*/ 4715483 h 6902881"/>
              <a:gd name="connsiteX3148" fmla="*/ 1922829 w 10276717"/>
              <a:gd name="connsiteY3148" fmla="*/ 4737359 h 6902881"/>
              <a:gd name="connsiteX3149" fmla="*/ 1920192 w 10276717"/>
              <a:gd name="connsiteY3149" fmla="*/ 4731971 h 6902881"/>
              <a:gd name="connsiteX3150" fmla="*/ 1962024 w 10276717"/>
              <a:gd name="connsiteY3150" fmla="*/ 4706382 h 6902881"/>
              <a:gd name="connsiteX3151" fmla="*/ 1949571 w 10276717"/>
              <a:gd name="connsiteY3151" fmla="*/ 4690894 h 6902881"/>
              <a:gd name="connsiteX3152" fmla="*/ 1918481 w 10276717"/>
              <a:gd name="connsiteY3152" fmla="*/ 4718387 h 6902881"/>
              <a:gd name="connsiteX3153" fmla="*/ 1883673 w 10276717"/>
              <a:gd name="connsiteY3153" fmla="*/ 4736210 h 6902881"/>
              <a:gd name="connsiteX3154" fmla="*/ 1881004 w 10276717"/>
              <a:gd name="connsiteY3154" fmla="*/ 4732279 h 6902881"/>
              <a:gd name="connsiteX3155" fmla="*/ 1912061 w 10276717"/>
              <a:gd name="connsiteY3155" fmla="*/ 4700792 h 6902881"/>
              <a:gd name="connsiteX3156" fmla="*/ 1942464 w 10276717"/>
              <a:gd name="connsiteY3156" fmla="*/ 4682101 h 6902881"/>
              <a:gd name="connsiteX3157" fmla="*/ 1934230 w 10276717"/>
              <a:gd name="connsiteY3157" fmla="*/ 4671749 h 6902881"/>
              <a:gd name="connsiteX3158" fmla="*/ 1908290 w 10276717"/>
              <a:gd name="connsiteY3158" fmla="*/ 4689561 h 6902881"/>
              <a:gd name="connsiteX3159" fmla="*/ 1904838 w 10276717"/>
              <a:gd name="connsiteY3159" fmla="*/ 4685660 h 6902881"/>
              <a:gd name="connsiteX3160" fmla="*/ 1927045 w 10276717"/>
              <a:gd name="connsiteY3160" fmla="*/ 4662754 h 6902881"/>
              <a:gd name="connsiteX3161" fmla="*/ 1923619 w 10276717"/>
              <a:gd name="connsiteY3161" fmla="*/ 4658563 h 6902881"/>
              <a:gd name="connsiteX3162" fmla="*/ 1788298 w 10276717"/>
              <a:gd name="connsiteY3162" fmla="*/ 4743923 h 6902881"/>
              <a:gd name="connsiteX3163" fmla="*/ 1787885 w 10276717"/>
              <a:gd name="connsiteY3163" fmla="*/ 4744180 h 6902881"/>
              <a:gd name="connsiteX3164" fmla="*/ 1785568 w 10276717"/>
              <a:gd name="connsiteY3164" fmla="*/ 4745050 h 6902881"/>
              <a:gd name="connsiteX3165" fmla="*/ 1779315 w 10276717"/>
              <a:gd name="connsiteY3165" fmla="*/ 4727763 h 6902881"/>
              <a:gd name="connsiteX3166" fmla="*/ 1855874 w 10276717"/>
              <a:gd name="connsiteY3166" fmla="*/ 4678695 h 6902881"/>
              <a:gd name="connsiteX3167" fmla="*/ 1904606 w 10276717"/>
              <a:gd name="connsiteY3167" fmla="*/ 4634718 h 6902881"/>
              <a:gd name="connsiteX3168" fmla="*/ 1888384 w 10276717"/>
              <a:gd name="connsiteY3168" fmla="*/ 4614524 h 6902881"/>
              <a:gd name="connsiteX3169" fmla="*/ 1846234 w 10276717"/>
              <a:gd name="connsiteY3169" fmla="*/ 4653519 h 6902881"/>
              <a:gd name="connsiteX3170" fmla="*/ 1834288 w 10276717"/>
              <a:gd name="connsiteY3170" fmla="*/ 4635642 h 6902881"/>
              <a:gd name="connsiteX3171" fmla="*/ 1878434 w 10276717"/>
              <a:gd name="connsiteY3171" fmla="*/ 4602659 h 6902881"/>
              <a:gd name="connsiteX3172" fmla="*/ 1857925 w 10276717"/>
              <a:gd name="connsiteY3172" fmla="*/ 4578101 h 6902881"/>
              <a:gd name="connsiteX3173" fmla="*/ 3416445 w 10276717"/>
              <a:gd name="connsiteY3173" fmla="*/ 4707644 h 6902881"/>
              <a:gd name="connsiteX3174" fmla="*/ 3416374 w 10276717"/>
              <a:gd name="connsiteY3174" fmla="*/ 4707822 h 6902881"/>
              <a:gd name="connsiteX3175" fmla="*/ 3416390 w 10276717"/>
              <a:gd name="connsiteY3175" fmla="*/ 4707828 h 6902881"/>
              <a:gd name="connsiteX3176" fmla="*/ 3414298 w 10276717"/>
              <a:gd name="connsiteY3176" fmla="*/ 4707063 h 6902881"/>
              <a:gd name="connsiteX3177" fmla="*/ 3414414 w 10276717"/>
              <a:gd name="connsiteY3177" fmla="*/ 4707073 h 6902881"/>
              <a:gd name="connsiteX3178" fmla="*/ 3414491 w 10276717"/>
              <a:gd name="connsiteY3178" fmla="*/ 4707080 h 6902881"/>
              <a:gd name="connsiteX3179" fmla="*/ 3400958 w 10276717"/>
              <a:gd name="connsiteY3179" fmla="*/ 4708052 h 6902881"/>
              <a:gd name="connsiteX3180" fmla="*/ 3406190 w 10276717"/>
              <a:gd name="connsiteY3180" fmla="*/ 4707665 h 6902881"/>
              <a:gd name="connsiteX3181" fmla="*/ 3400883 w 10276717"/>
              <a:gd name="connsiteY3181" fmla="*/ 4708045 h 6902881"/>
              <a:gd name="connsiteX3182" fmla="*/ 3414219 w 10276717"/>
              <a:gd name="connsiteY3182" fmla="*/ 4707057 h 6902881"/>
              <a:gd name="connsiteX3183" fmla="*/ 3416668 w 10276717"/>
              <a:gd name="connsiteY3183" fmla="*/ 4706883 h 6902881"/>
              <a:gd name="connsiteX3184" fmla="*/ 3416663 w 10276717"/>
              <a:gd name="connsiteY3184" fmla="*/ 4706895 h 6902881"/>
              <a:gd name="connsiteX3185" fmla="*/ 3416665 w 10276717"/>
              <a:gd name="connsiteY3185" fmla="*/ 4706895 h 6902881"/>
              <a:gd name="connsiteX3186" fmla="*/ 5609435 w 10276717"/>
              <a:gd name="connsiteY3186" fmla="*/ 4892639 h 6902881"/>
              <a:gd name="connsiteX3187" fmla="*/ 5612922 w 10276717"/>
              <a:gd name="connsiteY3187" fmla="*/ 4897650 h 6902881"/>
              <a:gd name="connsiteX3188" fmla="*/ 5597186 w 10276717"/>
              <a:gd name="connsiteY3188" fmla="*/ 4957238 h 6902881"/>
              <a:gd name="connsiteX3189" fmla="*/ 5591902 w 10276717"/>
              <a:gd name="connsiteY3189" fmla="*/ 4955320 h 6902881"/>
              <a:gd name="connsiteX3190" fmla="*/ 5604183 w 10276717"/>
              <a:gd name="connsiteY3190" fmla="*/ 4895141 h 6902881"/>
              <a:gd name="connsiteX3191" fmla="*/ 5609435 w 10276717"/>
              <a:gd name="connsiteY3191" fmla="*/ 4892639 h 6902881"/>
              <a:gd name="connsiteX3192" fmla="*/ 4599205 w 10276717"/>
              <a:gd name="connsiteY3192" fmla="*/ 4797350 h 6902881"/>
              <a:gd name="connsiteX3193" fmla="*/ 4504958 w 10276717"/>
              <a:gd name="connsiteY3193" fmla="*/ 4826289 h 6902881"/>
              <a:gd name="connsiteX3194" fmla="*/ 4451311 w 10276717"/>
              <a:gd name="connsiteY3194" fmla="*/ 4863123 h 6902881"/>
              <a:gd name="connsiteX3195" fmla="*/ 4371318 w 10276717"/>
              <a:gd name="connsiteY3195" fmla="*/ 4908873 h 6902881"/>
              <a:gd name="connsiteX3196" fmla="*/ 4439843 w 10276717"/>
              <a:gd name="connsiteY3196" fmla="*/ 4979746 h 6902881"/>
              <a:gd name="connsiteX3197" fmla="*/ 4636047 w 10276717"/>
              <a:gd name="connsiteY3197" fmla="*/ 4885636 h 6902881"/>
              <a:gd name="connsiteX3198" fmla="*/ 4669037 w 10276717"/>
              <a:gd name="connsiteY3198" fmla="*/ 4809528 h 6902881"/>
              <a:gd name="connsiteX3199" fmla="*/ 4653793 w 10276717"/>
              <a:gd name="connsiteY3199" fmla="*/ 4804607 h 6902881"/>
              <a:gd name="connsiteX3200" fmla="*/ 4652573 w 10276717"/>
              <a:gd name="connsiteY3200" fmla="*/ 4806254 h 6902881"/>
              <a:gd name="connsiteX3201" fmla="*/ 4620520 w 10276717"/>
              <a:gd name="connsiteY3201" fmla="*/ 4821590 h 6902881"/>
              <a:gd name="connsiteX3202" fmla="*/ 4619118 w 10276717"/>
              <a:gd name="connsiteY3202" fmla="*/ 4818743 h 6902881"/>
              <a:gd name="connsiteX3203" fmla="*/ 4643799 w 10276717"/>
              <a:gd name="connsiteY3203" fmla="*/ 4803060 h 6902881"/>
              <a:gd name="connsiteX3204" fmla="*/ 4640626 w 10276717"/>
              <a:gd name="connsiteY3204" fmla="*/ 4802591 h 6902881"/>
              <a:gd name="connsiteX3205" fmla="*/ 4613548 w 10276717"/>
              <a:gd name="connsiteY3205" fmla="*/ 4818941 h 6902881"/>
              <a:gd name="connsiteX3206" fmla="*/ 4572720 w 10276717"/>
              <a:gd name="connsiteY3206" fmla="*/ 4835464 h 6902881"/>
              <a:gd name="connsiteX3207" fmla="*/ 4568209 w 10276717"/>
              <a:gd name="connsiteY3207" fmla="*/ 4823780 h 6902881"/>
              <a:gd name="connsiteX3208" fmla="*/ 4605388 w 10276717"/>
              <a:gd name="connsiteY3208" fmla="*/ 4805578 h 6902881"/>
              <a:gd name="connsiteX3209" fmla="*/ 4617582 w 10276717"/>
              <a:gd name="connsiteY3209" fmla="*/ 4799915 h 6902881"/>
              <a:gd name="connsiteX3210" fmla="*/ 4599205 w 10276717"/>
              <a:gd name="connsiteY3210" fmla="*/ 4797350 h 6902881"/>
              <a:gd name="connsiteX3211" fmla="*/ 3217826 w 10276717"/>
              <a:gd name="connsiteY3211" fmla="*/ 4673030 h 6902881"/>
              <a:gd name="connsiteX3212" fmla="*/ 3241814 w 10276717"/>
              <a:gd name="connsiteY3212" fmla="*/ 4677140 h 6902881"/>
              <a:gd name="connsiteX3213" fmla="*/ 3242478 w 10276717"/>
              <a:gd name="connsiteY3213" fmla="*/ 4683915 h 6902881"/>
              <a:gd name="connsiteX3214" fmla="*/ 3193533 w 10276717"/>
              <a:gd name="connsiteY3214" fmla="*/ 4692043 h 6902881"/>
              <a:gd name="connsiteX3215" fmla="*/ 3135541 w 10276717"/>
              <a:gd name="connsiteY3215" fmla="*/ 4695594 h 6902881"/>
              <a:gd name="connsiteX3216" fmla="*/ 3134352 w 10276717"/>
              <a:gd name="connsiteY3216" fmla="*/ 4690329 h 6902881"/>
              <a:gd name="connsiteX3217" fmla="*/ 3192534 w 10276717"/>
              <a:gd name="connsiteY3217" fmla="*/ 4675893 h 6902881"/>
              <a:gd name="connsiteX3218" fmla="*/ 3217826 w 10276717"/>
              <a:gd name="connsiteY3218" fmla="*/ 4673030 h 6902881"/>
              <a:gd name="connsiteX3219" fmla="*/ 6672767 w 10276717"/>
              <a:gd name="connsiteY3219" fmla="*/ 4967865 h 6902881"/>
              <a:gd name="connsiteX3220" fmla="*/ 6674447 w 10276717"/>
              <a:gd name="connsiteY3220" fmla="*/ 4968692 h 6902881"/>
              <a:gd name="connsiteX3221" fmla="*/ 6681452 w 10276717"/>
              <a:gd name="connsiteY3221" fmla="*/ 4969883 h 6902881"/>
              <a:gd name="connsiteX3222" fmla="*/ 6703500 w 10276717"/>
              <a:gd name="connsiteY3222" fmla="*/ 4991360 h 6902881"/>
              <a:gd name="connsiteX3223" fmla="*/ 6721606 w 10276717"/>
              <a:gd name="connsiteY3223" fmla="*/ 5007922 h 6902881"/>
              <a:gd name="connsiteX3224" fmla="*/ 6718929 w 10276717"/>
              <a:gd name="connsiteY3224" fmla="*/ 5014993 h 6902881"/>
              <a:gd name="connsiteX3225" fmla="*/ 6672856 w 10276717"/>
              <a:gd name="connsiteY3225" fmla="*/ 4977804 h 6902881"/>
              <a:gd name="connsiteX3226" fmla="*/ 6671615 w 10276717"/>
              <a:gd name="connsiteY3226" fmla="*/ 4972049 h 6902881"/>
              <a:gd name="connsiteX3227" fmla="*/ 6671469 w 10276717"/>
              <a:gd name="connsiteY3227" fmla="*/ 4969310 h 6902881"/>
              <a:gd name="connsiteX3228" fmla="*/ 6672767 w 10276717"/>
              <a:gd name="connsiteY3228" fmla="*/ 4967865 h 6902881"/>
              <a:gd name="connsiteX3229" fmla="*/ 5526324 w 10276717"/>
              <a:gd name="connsiteY3229" fmla="*/ 4861384 h 6902881"/>
              <a:gd name="connsiteX3230" fmla="*/ 5529013 w 10276717"/>
              <a:gd name="connsiteY3230" fmla="*/ 4866340 h 6902881"/>
              <a:gd name="connsiteX3231" fmla="*/ 5520989 w 10276717"/>
              <a:gd name="connsiteY3231" fmla="*/ 4885312 h 6902881"/>
              <a:gd name="connsiteX3232" fmla="*/ 5516595 w 10276717"/>
              <a:gd name="connsiteY3232" fmla="*/ 4884348 h 6902881"/>
              <a:gd name="connsiteX3233" fmla="*/ 5521127 w 10276717"/>
              <a:gd name="connsiteY3233" fmla="*/ 4864098 h 6902881"/>
              <a:gd name="connsiteX3234" fmla="*/ 5526324 w 10276717"/>
              <a:gd name="connsiteY3234" fmla="*/ 4861384 h 6902881"/>
              <a:gd name="connsiteX3235" fmla="*/ 2929783 w 10276717"/>
              <a:gd name="connsiteY3235" fmla="*/ 4623942 h 6902881"/>
              <a:gd name="connsiteX3236" fmla="*/ 2803360 w 10276717"/>
              <a:gd name="connsiteY3236" fmla="*/ 4776669 h 6902881"/>
              <a:gd name="connsiteX3237" fmla="*/ 2730713 w 10276717"/>
              <a:gd name="connsiteY3237" fmla="*/ 4870374 h 6902881"/>
              <a:gd name="connsiteX3238" fmla="*/ 2842560 w 10276717"/>
              <a:gd name="connsiteY3238" fmla="*/ 4905175 h 6902881"/>
              <a:gd name="connsiteX3239" fmla="*/ 2945958 w 10276717"/>
              <a:gd name="connsiteY3239" fmla="*/ 4765936 h 6902881"/>
              <a:gd name="connsiteX3240" fmla="*/ 2981245 w 10276717"/>
              <a:gd name="connsiteY3240" fmla="*/ 4716510 h 6902881"/>
              <a:gd name="connsiteX3241" fmla="*/ 2948091 w 10276717"/>
              <a:gd name="connsiteY3241" fmla="*/ 4656780 h 6902881"/>
              <a:gd name="connsiteX3242" fmla="*/ 2935417 w 10276717"/>
              <a:gd name="connsiteY3242" fmla="*/ 4674377 h 6902881"/>
              <a:gd name="connsiteX3243" fmla="*/ 2902616 w 10276717"/>
              <a:gd name="connsiteY3243" fmla="*/ 4733073 h 6902881"/>
              <a:gd name="connsiteX3244" fmla="*/ 2821407 w 10276717"/>
              <a:gd name="connsiteY3244" fmla="*/ 4849598 h 6902881"/>
              <a:gd name="connsiteX3245" fmla="*/ 2814194 w 10276717"/>
              <a:gd name="connsiteY3245" fmla="*/ 4845275 h 6902881"/>
              <a:gd name="connsiteX3246" fmla="*/ 2856426 w 10276717"/>
              <a:gd name="connsiteY3246" fmla="*/ 4778049 h 6902881"/>
              <a:gd name="connsiteX3247" fmla="*/ 2894599 w 10276717"/>
              <a:gd name="connsiteY3247" fmla="*/ 4711542 h 6902881"/>
              <a:gd name="connsiteX3248" fmla="*/ 2941039 w 10276717"/>
              <a:gd name="connsiteY3248" fmla="*/ 4644096 h 6902881"/>
              <a:gd name="connsiteX3249" fmla="*/ 2929783 w 10276717"/>
              <a:gd name="connsiteY3249" fmla="*/ 4623942 h 6902881"/>
              <a:gd name="connsiteX3250" fmla="*/ 3347471 w 10276717"/>
              <a:gd name="connsiteY3250" fmla="*/ 4658157 h 6902881"/>
              <a:gd name="connsiteX3251" fmla="*/ 3365919 w 10276717"/>
              <a:gd name="connsiteY3251" fmla="*/ 4662956 h 6902881"/>
              <a:gd name="connsiteX3252" fmla="*/ 3365530 w 10276717"/>
              <a:gd name="connsiteY3252" fmla="*/ 4668374 h 6902881"/>
              <a:gd name="connsiteX3253" fmla="*/ 3327261 w 10276717"/>
              <a:gd name="connsiteY3253" fmla="*/ 4662726 h 6902881"/>
              <a:gd name="connsiteX3254" fmla="*/ 3328222 w 10276717"/>
              <a:gd name="connsiteY3254" fmla="*/ 4657453 h 6902881"/>
              <a:gd name="connsiteX3255" fmla="*/ 3347471 w 10276717"/>
              <a:gd name="connsiteY3255" fmla="*/ 4658157 h 6902881"/>
              <a:gd name="connsiteX3256" fmla="*/ 4099084 w 10276717"/>
              <a:gd name="connsiteY3256" fmla="*/ 4713949 h 6902881"/>
              <a:gd name="connsiteX3257" fmla="*/ 4059408 w 10276717"/>
              <a:gd name="connsiteY3257" fmla="*/ 4804960 h 6902881"/>
              <a:gd name="connsiteX3258" fmla="*/ 4024752 w 10276717"/>
              <a:gd name="connsiteY3258" fmla="*/ 4917240 h 6902881"/>
              <a:gd name="connsiteX3259" fmla="*/ 4003570 w 10276717"/>
              <a:gd name="connsiteY3259" fmla="*/ 4913361 h 6902881"/>
              <a:gd name="connsiteX3260" fmla="*/ 4010953 w 10276717"/>
              <a:gd name="connsiteY3260" fmla="*/ 4880799 h 6902881"/>
              <a:gd name="connsiteX3261" fmla="*/ 4023304 w 10276717"/>
              <a:gd name="connsiteY3261" fmla="*/ 4834063 h 6902881"/>
              <a:gd name="connsiteX3262" fmla="*/ 3988079 w 10276717"/>
              <a:gd name="connsiteY3262" fmla="*/ 4933050 h 6902881"/>
              <a:gd name="connsiteX3263" fmla="*/ 3983708 w 10276717"/>
              <a:gd name="connsiteY3263" fmla="*/ 4960227 h 6902881"/>
              <a:gd name="connsiteX3264" fmla="*/ 3975241 w 10276717"/>
              <a:gd name="connsiteY3264" fmla="*/ 5063966 h 6902881"/>
              <a:gd name="connsiteX3265" fmla="*/ 3954279 w 10276717"/>
              <a:gd name="connsiteY3265" fmla="*/ 5061957 h 6902881"/>
              <a:gd name="connsiteX3266" fmla="*/ 3963071 w 10276717"/>
              <a:gd name="connsiteY3266" fmla="*/ 4957857 h 6902881"/>
              <a:gd name="connsiteX3267" fmla="*/ 3962949 w 10276717"/>
              <a:gd name="connsiteY3267" fmla="*/ 4953757 h 6902881"/>
              <a:gd name="connsiteX3268" fmla="*/ 4053655 w 10276717"/>
              <a:gd name="connsiteY3268" fmla="*/ 4732899 h 6902881"/>
              <a:gd name="connsiteX3269" fmla="*/ 4035735 w 10276717"/>
              <a:gd name="connsiteY3269" fmla="*/ 4744881 h 6902881"/>
              <a:gd name="connsiteX3270" fmla="*/ 3996167 w 10276717"/>
              <a:gd name="connsiteY3270" fmla="*/ 4813896 h 6902881"/>
              <a:gd name="connsiteX3271" fmla="*/ 3972142 w 10276717"/>
              <a:gd name="connsiteY3271" fmla="*/ 4899833 h 6902881"/>
              <a:gd name="connsiteX3272" fmla="*/ 3971667 w 10276717"/>
              <a:gd name="connsiteY3272" fmla="*/ 4899694 h 6902881"/>
              <a:gd name="connsiteX3273" fmla="*/ 3952183 w 10276717"/>
              <a:gd name="connsiteY3273" fmla="*/ 4897522 h 6902881"/>
              <a:gd name="connsiteX3274" fmla="*/ 3985587 w 10276717"/>
              <a:gd name="connsiteY3274" fmla="*/ 4789418 h 6902881"/>
              <a:gd name="connsiteX3275" fmla="*/ 3968091 w 10276717"/>
              <a:gd name="connsiteY3275" fmla="*/ 4816334 h 6902881"/>
              <a:gd name="connsiteX3276" fmla="*/ 3940566 w 10276717"/>
              <a:gd name="connsiteY3276" fmla="*/ 4965548 h 6902881"/>
              <a:gd name="connsiteX3277" fmla="*/ 3949840 w 10276717"/>
              <a:gd name="connsiteY3277" fmla="*/ 5086595 h 6902881"/>
              <a:gd name="connsiteX3278" fmla="*/ 4001344 w 10276717"/>
              <a:gd name="connsiteY3278" fmla="*/ 5127370 h 6902881"/>
              <a:gd name="connsiteX3279" fmla="*/ 4034506 w 10276717"/>
              <a:gd name="connsiteY3279" fmla="*/ 5009995 h 6902881"/>
              <a:gd name="connsiteX3280" fmla="*/ 4077609 w 10276717"/>
              <a:gd name="connsiteY3280" fmla="*/ 4925319 h 6902881"/>
              <a:gd name="connsiteX3281" fmla="*/ 4189231 w 10276717"/>
              <a:gd name="connsiteY3281" fmla="*/ 4800911 h 6902881"/>
              <a:gd name="connsiteX3282" fmla="*/ 4163576 w 10276717"/>
              <a:gd name="connsiteY3282" fmla="*/ 4776197 h 6902881"/>
              <a:gd name="connsiteX3283" fmla="*/ 4135288 w 10276717"/>
              <a:gd name="connsiteY3283" fmla="*/ 4823601 h 6902881"/>
              <a:gd name="connsiteX3284" fmla="*/ 4127876 w 10276717"/>
              <a:gd name="connsiteY3284" fmla="*/ 4820427 h 6902881"/>
              <a:gd name="connsiteX3285" fmla="*/ 4149930 w 10276717"/>
              <a:gd name="connsiteY3285" fmla="*/ 4763139 h 6902881"/>
              <a:gd name="connsiteX3286" fmla="*/ 4140874 w 10276717"/>
              <a:gd name="connsiteY3286" fmla="*/ 4754371 h 6902881"/>
              <a:gd name="connsiteX3287" fmla="*/ 4103402 w 10276717"/>
              <a:gd name="connsiteY3287" fmla="*/ 4818504 h 6902881"/>
              <a:gd name="connsiteX3288" fmla="*/ 4093236 w 10276717"/>
              <a:gd name="connsiteY3288" fmla="*/ 4814507 h 6902881"/>
              <a:gd name="connsiteX3289" fmla="*/ 4127699 w 10276717"/>
              <a:gd name="connsiteY3289" fmla="*/ 4741547 h 6902881"/>
              <a:gd name="connsiteX3290" fmla="*/ 4115049 w 10276717"/>
              <a:gd name="connsiteY3290" fmla="*/ 4729352 h 6902881"/>
              <a:gd name="connsiteX3291" fmla="*/ 4099067 w 10276717"/>
              <a:gd name="connsiteY3291" fmla="*/ 4779669 h 6902881"/>
              <a:gd name="connsiteX3292" fmla="*/ 4068349 w 10276717"/>
              <a:gd name="connsiteY3292" fmla="*/ 4842342 h 6902881"/>
              <a:gd name="connsiteX3293" fmla="*/ 4060252 w 10276717"/>
              <a:gd name="connsiteY3293" fmla="*/ 4839206 h 6902881"/>
              <a:gd name="connsiteX3294" fmla="*/ 4081498 w 10276717"/>
              <a:gd name="connsiteY3294" fmla="*/ 4771333 h 6902881"/>
              <a:gd name="connsiteX3295" fmla="*/ 4101952 w 10276717"/>
              <a:gd name="connsiteY3295" fmla="*/ 4716729 h 6902881"/>
              <a:gd name="connsiteX3296" fmla="*/ 4099084 w 10276717"/>
              <a:gd name="connsiteY3296" fmla="*/ 4713949 h 6902881"/>
              <a:gd name="connsiteX3297" fmla="*/ 5591226 w 10276717"/>
              <a:gd name="connsiteY3297" fmla="*/ 4842708 h 6902881"/>
              <a:gd name="connsiteX3298" fmla="*/ 5625337 w 10276717"/>
              <a:gd name="connsiteY3298" fmla="*/ 4863284 h 6902881"/>
              <a:gd name="connsiteX3299" fmla="*/ 5647621 w 10276717"/>
              <a:gd name="connsiteY3299" fmla="*/ 4883226 h 6902881"/>
              <a:gd name="connsiteX3300" fmla="*/ 5642890 w 10276717"/>
              <a:gd name="connsiteY3300" fmla="*/ 4890410 h 6902881"/>
              <a:gd name="connsiteX3301" fmla="*/ 5615180 w 10276717"/>
              <a:gd name="connsiteY3301" fmla="*/ 4877788 h 6902881"/>
              <a:gd name="connsiteX3302" fmla="*/ 5583359 w 10276717"/>
              <a:gd name="connsiteY3302" fmla="*/ 4855561 h 6902881"/>
              <a:gd name="connsiteX3303" fmla="*/ 5591226 w 10276717"/>
              <a:gd name="connsiteY3303" fmla="*/ 4842708 h 6902881"/>
              <a:gd name="connsiteX3304" fmla="*/ 3247773 w 10276717"/>
              <a:gd name="connsiteY3304" fmla="*/ 4613784 h 6902881"/>
              <a:gd name="connsiteX3305" fmla="*/ 3011325 w 10276717"/>
              <a:gd name="connsiteY3305" fmla="*/ 4640248 h 6902881"/>
              <a:gd name="connsiteX3306" fmla="*/ 3064413 w 10276717"/>
              <a:gd name="connsiteY3306" fmla="*/ 4717867 h 6902881"/>
              <a:gd name="connsiteX3307" fmla="*/ 3115069 w 10276717"/>
              <a:gd name="connsiteY3307" fmla="*/ 4698202 h 6902881"/>
              <a:gd name="connsiteX3308" fmla="*/ 3115763 w 10276717"/>
              <a:gd name="connsiteY3308" fmla="*/ 4703520 h 6902881"/>
              <a:gd name="connsiteX3309" fmla="*/ 3087124 w 10276717"/>
              <a:gd name="connsiteY3309" fmla="*/ 4721000 h 6902881"/>
              <a:gd name="connsiteX3310" fmla="*/ 3072721 w 10276717"/>
              <a:gd name="connsiteY3310" fmla="*/ 4729587 h 6902881"/>
              <a:gd name="connsiteX3311" fmla="*/ 3109691 w 10276717"/>
              <a:gd name="connsiteY3311" fmla="*/ 4781469 h 6902881"/>
              <a:gd name="connsiteX3312" fmla="*/ 3319855 w 10276717"/>
              <a:gd name="connsiteY3312" fmla="*/ 4729654 h 6902881"/>
              <a:gd name="connsiteX3313" fmla="*/ 3357035 w 10276717"/>
              <a:gd name="connsiteY3313" fmla="*/ 4726739 h 6902881"/>
              <a:gd name="connsiteX3314" fmla="*/ 3350416 w 10276717"/>
              <a:gd name="connsiteY3314" fmla="*/ 4725582 h 6902881"/>
              <a:gd name="connsiteX3315" fmla="*/ 3294233 w 10276717"/>
              <a:gd name="connsiteY3315" fmla="*/ 4715462 h 6902881"/>
              <a:gd name="connsiteX3316" fmla="*/ 3255874 w 10276717"/>
              <a:gd name="connsiteY3316" fmla="*/ 4711947 h 6902881"/>
              <a:gd name="connsiteX3317" fmla="*/ 3254748 w 10276717"/>
              <a:gd name="connsiteY3317" fmla="*/ 4706008 h 6902881"/>
              <a:gd name="connsiteX3318" fmla="*/ 3330557 w 10276717"/>
              <a:gd name="connsiteY3318" fmla="*/ 4710135 h 6902881"/>
              <a:gd name="connsiteX3319" fmla="*/ 3369505 w 10276717"/>
              <a:gd name="connsiteY3319" fmla="*/ 4712532 h 6902881"/>
              <a:gd name="connsiteX3320" fmla="*/ 3400873 w 10276717"/>
              <a:gd name="connsiteY3320" fmla="*/ 4708140 h 6902881"/>
              <a:gd name="connsiteX3321" fmla="*/ 3414344 w 10276717"/>
              <a:gd name="connsiteY3321" fmla="*/ 4707174 h 6902881"/>
              <a:gd name="connsiteX3322" fmla="*/ 3414306 w 10276717"/>
              <a:gd name="connsiteY3322" fmla="*/ 4707161 h 6902881"/>
              <a:gd name="connsiteX3323" fmla="*/ 3416670 w 10276717"/>
              <a:gd name="connsiteY3323" fmla="*/ 4706879 h 6902881"/>
              <a:gd name="connsiteX3324" fmla="*/ 3416670 w 10276717"/>
              <a:gd name="connsiteY3324" fmla="*/ 4706878 h 6902881"/>
              <a:gd name="connsiteX3325" fmla="*/ 3416573 w 10276717"/>
              <a:gd name="connsiteY3325" fmla="*/ 4706869 h 6902881"/>
              <a:gd name="connsiteX3326" fmla="*/ 3414316 w 10276717"/>
              <a:gd name="connsiteY3326" fmla="*/ 4707064 h 6902881"/>
              <a:gd name="connsiteX3327" fmla="*/ 3414219 w 10276717"/>
              <a:gd name="connsiteY3327" fmla="*/ 4707055 h 6902881"/>
              <a:gd name="connsiteX3328" fmla="*/ 3400882 w 10276717"/>
              <a:gd name="connsiteY3328" fmla="*/ 4708043 h 6902881"/>
              <a:gd name="connsiteX3329" fmla="*/ 3319569 w 10276717"/>
              <a:gd name="connsiteY3329" fmla="*/ 4692438 h 6902881"/>
              <a:gd name="connsiteX3330" fmla="*/ 3319603 w 10276717"/>
              <a:gd name="connsiteY3330" fmla="*/ 4686598 h 6902881"/>
              <a:gd name="connsiteX3331" fmla="*/ 3401481 w 10276717"/>
              <a:gd name="connsiteY3331" fmla="*/ 4689305 h 6902881"/>
              <a:gd name="connsiteX3332" fmla="*/ 3378899 w 10276717"/>
              <a:gd name="connsiteY3332" fmla="*/ 4673816 h 6902881"/>
              <a:gd name="connsiteX3333" fmla="*/ 3380480 w 10276717"/>
              <a:gd name="connsiteY3333" fmla="*/ 4669182 h 6902881"/>
              <a:gd name="connsiteX3334" fmla="*/ 3394401 w 10276717"/>
              <a:gd name="connsiteY3334" fmla="*/ 4670387 h 6902881"/>
              <a:gd name="connsiteX3335" fmla="*/ 3382768 w 10276717"/>
              <a:gd name="connsiteY3335" fmla="*/ 4661006 h 6902881"/>
              <a:gd name="connsiteX3336" fmla="*/ 3247773 w 10276717"/>
              <a:gd name="connsiteY3336" fmla="*/ 4613784 h 6902881"/>
              <a:gd name="connsiteX3337" fmla="*/ 4010376 w 10276717"/>
              <a:gd name="connsiteY3337" fmla="*/ 4672000 h 6902881"/>
              <a:gd name="connsiteX3338" fmla="*/ 4009659 w 10276717"/>
              <a:gd name="connsiteY3338" fmla="*/ 4672424 h 6902881"/>
              <a:gd name="connsiteX3339" fmla="*/ 3997463 w 10276717"/>
              <a:gd name="connsiteY3339" fmla="*/ 4703206 h 6902881"/>
              <a:gd name="connsiteX3340" fmla="*/ 3997203 w 10276717"/>
              <a:gd name="connsiteY3340" fmla="*/ 4705035 h 6902881"/>
              <a:gd name="connsiteX3341" fmla="*/ 4015561 w 10276717"/>
              <a:gd name="connsiteY3341" fmla="*/ 4695816 h 6902881"/>
              <a:gd name="connsiteX3342" fmla="*/ 4020250 w 10276717"/>
              <a:gd name="connsiteY3342" fmla="*/ 4679281 h 6902881"/>
              <a:gd name="connsiteX3343" fmla="*/ 4010376 w 10276717"/>
              <a:gd name="connsiteY3343" fmla="*/ 4672000 h 6902881"/>
              <a:gd name="connsiteX3344" fmla="*/ 3859774 w 10276717"/>
              <a:gd name="connsiteY3344" fmla="*/ 4640613 h 6902881"/>
              <a:gd name="connsiteX3345" fmla="*/ 3862609 w 10276717"/>
              <a:gd name="connsiteY3345" fmla="*/ 4645678 h 6902881"/>
              <a:gd name="connsiteX3346" fmla="*/ 3829719 w 10276717"/>
              <a:gd name="connsiteY3346" fmla="*/ 4797153 h 6902881"/>
              <a:gd name="connsiteX3347" fmla="*/ 3809138 w 10276717"/>
              <a:gd name="connsiteY3347" fmla="*/ 4796346 h 6902881"/>
              <a:gd name="connsiteX3348" fmla="*/ 3854115 w 10276717"/>
              <a:gd name="connsiteY3348" fmla="*/ 4642605 h 6902881"/>
              <a:gd name="connsiteX3349" fmla="*/ 3859774 w 10276717"/>
              <a:gd name="connsiteY3349" fmla="*/ 4640613 h 6902881"/>
              <a:gd name="connsiteX3350" fmla="*/ 2896070 w 10276717"/>
              <a:gd name="connsiteY3350" fmla="*/ 4552213 h 6902881"/>
              <a:gd name="connsiteX3351" fmla="*/ 2239844 w 10276717"/>
              <a:gd name="connsiteY3351" fmla="*/ 4992824 h 6902881"/>
              <a:gd name="connsiteX3352" fmla="*/ 2238706 w 10276717"/>
              <a:gd name="connsiteY3352" fmla="*/ 4991362 h 6902881"/>
              <a:gd name="connsiteX3353" fmla="*/ 2216657 w 10276717"/>
              <a:gd name="connsiteY3353" fmla="*/ 4975088 h 6902881"/>
              <a:gd name="connsiteX3354" fmla="*/ 2216653 w 10276717"/>
              <a:gd name="connsiteY3354" fmla="*/ 4975089 h 6902881"/>
              <a:gd name="connsiteX3355" fmla="*/ 2238704 w 10276717"/>
              <a:gd name="connsiteY3355" fmla="*/ 4991362 h 6902881"/>
              <a:gd name="connsiteX3356" fmla="*/ 2239820 w 10276717"/>
              <a:gd name="connsiteY3356" fmla="*/ 4992905 h 6902881"/>
              <a:gd name="connsiteX3357" fmla="*/ 2239931 w 10276717"/>
              <a:gd name="connsiteY3357" fmla="*/ 4992830 h 6902881"/>
              <a:gd name="connsiteX3358" fmla="*/ 2276349 w 10276717"/>
              <a:gd name="connsiteY3358" fmla="*/ 5079327 h 6902881"/>
              <a:gd name="connsiteX3359" fmla="*/ 2287693 w 10276717"/>
              <a:gd name="connsiteY3359" fmla="*/ 5099587 h 6902881"/>
              <a:gd name="connsiteX3360" fmla="*/ 2515496 w 10276717"/>
              <a:gd name="connsiteY3360" fmla="*/ 4917662 h 6902881"/>
              <a:gd name="connsiteX3361" fmla="*/ 2655951 w 10276717"/>
              <a:gd name="connsiteY3361" fmla="*/ 4895848 h 6902881"/>
              <a:gd name="connsiteX3362" fmla="*/ 2698818 w 10276717"/>
              <a:gd name="connsiteY3362" fmla="*/ 4905261 h 6902881"/>
              <a:gd name="connsiteX3363" fmla="*/ 2698678 w 10276717"/>
              <a:gd name="connsiteY3363" fmla="*/ 4905184 h 6902881"/>
              <a:gd name="connsiteX3364" fmla="*/ 2723310 w 10276717"/>
              <a:gd name="connsiteY3364" fmla="*/ 4852889 h 6902881"/>
              <a:gd name="connsiteX3365" fmla="*/ 2815549 w 10276717"/>
              <a:gd name="connsiteY3365" fmla="*/ 4738291 h 6902881"/>
              <a:gd name="connsiteX3366" fmla="*/ 2920895 w 10276717"/>
              <a:gd name="connsiteY3366" fmla="*/ 4606717 h 6902881"/>
              <a:gd name="connsiteX3367" fmla="*/ 1727555 w 10276717"/>
              <a:gd name="connsiteY3367" fmla="*/ 4445111 h 6902881"/>
              <a:gd name="connsiteX3368" fmla="*/ 1657140 w 10276717"/>
              <a:gd name="connsiteY3368" fmla="*/ 4572796 h 6902881"/>
              <a:gd name="connsiteX3369" fmla="*/ 1507062 w 10276717"/>
              <a:gd name="connsiteY3369" fmla="*/ 4665252 h 6902881"/>
              <a:gd name="connsiteX3370" fmla="*/ 1564896 w 10276717"/>
              <a:gd name="connsiteY3370" fmla="*/ 4714753 h 6902881"/>
              <a:gd name="connsiteX3371" fmla="*/ 1693544 w 10276717"/>
              <a:gd name="connsiteY3371" fmla="*/ 4691129 h 6902881"/>
              <a:gd name="connsiteX3372" fmla="*/ 1833581 w 10276717"/>
              <a:gd name="connsiteY3372" fmla="*/ 4550679 h 6902881"/>
              <a:gd name="connsiteX3373" fmla="*/ 1823025 w 10276717"/>
              <a:gd name="connsiteY3373" fmla="*/ 4539055 h 6902881"/>
              <a:gd name="connsiteX3374" fmla="*/ 1804250 w 10276717"/>
              <a:gd name="connsiteY3374" fmla="*/ 4520197 h 6902881"/>
              <a:gd name="connsiteX3375" fmla="*/ 1779363 w 10276717"/>
              <a:gd name="connsiteY3375" fmla="*/ 4563317 h 6902881"/>
              <a:gd name="connsiteX3376" fmla="*/ 1772421 w 10276717"/>
              <a:gd name="connsiteY3376" fmla="*/ 4558140 h 6902881"/>
              <a:gd name="connsiteX3377" fmla="*/ 1783381 w 10276717"/>
              <a:gd name="connsiteY3377" fmla="*/ 4530270 h 6902881"/>
              <a:gd name="connsiteX3378" fmla="*/ 1788775 w 10276717"/>
              <a:gd name="connsiteY3378" fmla="*/ 4504739 h 6902881"/>
              <a:gd name="connsiteX3379" fmla="*/ 1771072 w 10276717"/>
              <a:gd name="connsiteY3379" fmla="*/ 4486947 h 6902881"/>
              <a:gd name="connsiteX3380" fmla="*/ 1765711 w 10276717"/>
              <a:gd name="connsiteY3380" fmla="*/ 4505566 h 6902881"/>
              <a:gd name="connsiteX3381" fmla="*/ 1751442 w 10276717"/>
              <a:gd name="connsiteY3381" fmla="*/ 4535585 h 6902881"/>
              <a:gd name="connsiteX3382" fmla="*/ 1743143 w 10276717"/>
              <a:gd name="connsiteY3382" fmla="*/ 4532531 h 6902881"/>
              <a:gd name="connsiteX3383" fmla="*/ 1750564 w 10276717"/>
              <a:gd name="connsiteY3383" fmla="*/ 4496271 h 6902881"/>
              <a:gd name="connsiteX3384" fmla="*/ 1758776 w 10276717"/>
              <a:gd name="connsiteY3384" fmla="*/ 4475174 h 6902881"/>
              <a:gd name="connsiteX3385" fmla="*/ 1743065 w 10276717"/>
              <a:gd name="connsiteY3385" fmla="*/ 4460183 h 6902881"/>
              <a:gd name="connsiteX3386" fmla="*/ 1734170 w 10276717"/>
              <a:gd name="connsiteY3386" fmla="*/ 4497678 h 6902881"/>
              <a:gd name="connsiteX3387" fmla="*/ 1700101 w 10276717"/>
              <a:gd name="connsiteY3387" fmla="*/ 4554217 h 6902881"/>
              <a:gd name="connsiteX3388" fmla="*/ 1696606 w 10276717"/>
              <a:gd name="connsiteY3388" fmla="*/ 4551871 h 6902881"/>
              <a:gd name="connsiteX3389" fmla="*/ 1717915 w 10276717"/>
              <a:gd name="connsiteY3389" fmla="*/ 4493154 h 6902881"/>
              <a:gd name="connsiteX3390" fmla="*/ 1731570 w 10276717"/>
              <a:gd name="connsiteY3390" fmla="*/ 4449256 h 6902881"/>
              <a:gd name="connsiteX3391" fmla="*/ 1727555 w 10276717"/>
              <a:gd name="connsiteY3391" fmla="*/ 4445111 h 6902881"/>
              <a:gd name="connsiteX3392" fmla="*/ 3081757 w 10276717"/>
              <a:gd name="connsiteY3392" fmla="*/ 4560276 h 6902881"/>
              <a:gd name="connsiteX3393" fmla="*/ 3084000 w 10276717"/>
              <a:gd name="connsiteY3393" fmla="*/ 4563586 h 6902881"/>
              <a:gd name="connsiteX3394" fmla="*/ 3066967 w 10276717"/>
              <a:gd name="connsiteY3394" fmla="*/ 4570971 h 6902881"/>
              <a:gd name="connsiteX3395" fmla="*/ 3066630 w 10276717"/>
              <a:gd name="connsiteY3395" fmla="*/ 4563835 h 6902881"/>
              <a:gd name="connsiteX3396" fmla="*/ 3081757 w 10276717"/>
              <a:gd name="connsiteY3396" fmla="*/ 4560276 h 6902881"/>
              <a:gd name="connsiteX3397" fmla="*/ 2227359 w 10276717"/>
              <a:gd name="connsiteY3397" fmla="*/ 4483965 h 6902881"/>
              <a:gd name="connsiteX3398" fmla="*/ 2228969 w 10276717"/>
              <a:gd name="connsiteY3398" fmla="*/ 4489288 h 6902881"/>
              <a:gd name="connsiteX3399" fmla="*/ 2207530 w 10276717"/>
              <a:gd name="connsiteY3399" fmla="*/ 4535238 h 6902881"/>
              <a:gd name="connsiteX3400" fmla="*/ 2179487 w 10276717"/>
              <a:gd name="connsiteY3400" fmla="*/ 4578766 h 6902881"/>
              <a:gd name="connsiteX3401" fmla="*/ 2171993 w 10276717"/>
              <a:gd name="connsiteY3401" fmla="*/ 4573249 h 6902881"/>
              <a:gd name="connsiteX3402" fmla="*/ 2192802 w 10276717"/>
              <a:gd name="connsiteY3402" fmla="*/ 4529972 h 6902881"/>
              <a:gd name="connsiteX3403" fmla="*/ 2222371 w 10276717"/>
              <a:gd name="connsiteY3403" fmla="*/ 4484628 h 6902881"/>
              <a:gd name="connsiteX3404" fmla="*/ 2227359 w 10276717"/>
              <a:gd name="connsiteY3404" fmla="*/ 4483965 h 6902881"/>
              <a:gd name="connsiteX3405" fmla="*/ 1718297 w 10276717"/>
              <a:gd name="connsiteY3405" fmla="*/ 4436424 h 6902881"/>
              <a:gd name="connsiteX3406" fmla="*/ 1705130 w 10276717"/>
              <a:gd name="connsiteY3406" fmla="*/ 4468291 h 6902881"/>
              <a:gd name="connsiteX3407" fmla="*/ 1719916 w 10276717"/>
              <a:gd name="connsiteY3407" fmla="*/ 4437927 h 6902881"/>
              <a:gd name="connsiteX3408" fmla="*/ 1718297 w 10276717"/>
              <a:gd name="connsiteY3408" fmla="*/ 4436424 h 6902881"/>
              <a:gd name="connsiteX3409" fmla="*/ 4545757 w 10276717"/>
              <a:gd name="connsiteY3409" fmla="*/ 4665858 h 6902881"/>
              <a:gd name="connsiteX3410" fmla="*/ 4529741 w 10276717"/>
              <a:gd name="connsiteY3410" fmla="*/ 4672846 h 6902881"/>
              <a:gd name="connsiteX3411" fmla="*/ 4525148 w 10276717"/>
              <a:gd name="connsiteY3411" fmla="*/ 4664269 h 6902881"/>
              <a:gd name="connsiteX3412" fmla="*/ 4496144 w 10276717"/>
              <a:gd name="connsiteY3412" fmla="*/ 4669451 h 6902881"/>
              <a:gd name="connsiteX3413" fmla="*/ 4314446 w 10276717"/>
              <a:gd name="connsiteY3413" fmla="*/ 4773191 h 6902881"/>
              <a:gd name="connsiteX3414" fmla="*/ 4262923 w 10276717"/>
              <a:gd name="connsiteY3414" fmla="*/ 4800375 h 6902881"/>
              <a:gd name="connsiteX3415" fmla="*/ 4356820 w 10276717"/>
              <a:gd name="connsiteY3415" fmla="*/ 4894475 h 6902881"/>
              <a:gd name="connsiteX3416" fmla="*/ 4357120 w 10276717"/>
              <a:gd name="connsiteY3416" fmla="*/ 4894404 h 6902881"/>
              <a:gd name="connsiteX3417" fmla="*/ 4359500 w 10276717"/>
              <a:gd name="connsiteY3417" fmla="*/ 4893929 h 6902881"/>
              <a:gd name="connsiteX3418" fmla="*/ 4359692 w 10276717"/>
              <a:gd name="connsiteY3418" fmla="*/ 4893945 h 6902881"/>
              <a:gd name="connsiteX3419" fmla="*/ 4423071 w 10276717"/>
              <a:gd name="connsiteY3419" fmla="*/ 4855033 h 6902881"/>
              <a:gd name="connsiteX3420" fmla="*/ 4514010 w 10276717"/>
              <a:gd name="connsiteY3420" fmla="*/ 4788126 h 6902881"/>
              <a:gd name="connsiteX3421" fmla="*/ 4551464 w 10276717"/>
              <a:gd name="connsiteY3421" fmla="*/ 4727497 h 6902881"/>
              <a:gd name="connsiteX3422" fmla="*/ 4513631 w 10276717"/>
              <a:gd name="connsiteY3422" fmla="*/ 4753043 h 6902881"/>
              <a:gd name="connsiteX3423" fmla="*/ 4511095 w 10276717"/>
              <a:gd name="connsiteY3423" fmla="*/ 4750877 h 6902881"/>
              <a:gd name="connsiteX3424" fmla="*/ 4562140 w 10276717"/>
              <a:gd name="connsiteY3424" fmla="*/ 4698434 h 6902881"/>
              <a:gd name="connsiteX3425" fmla="*/ 4561349 w 10276717"/>
              <a:gd name="connsiteY3425" fmla="*/ 4678894 h 6902881"/>
              <a:gd name="connsiteX3426" fmla="*/ 4534442 w 10276717"/>
              <a:gd name="connsiteY3426" fmla="*/ 4702074 h 6902881"/>
              <a:gd name="connsiteX3427" fmla="*/ 4490549 w 10276717"/>
              <a:gd name="connsiteY3427" fmla="*/ 4728943 h 6902881"/>
              <a:gd name="connsiteX3428" fmla="*/ 4486918 w 10276717"/>
              <a:gd name="connsiteY3428" fmla="*/ 4723761 h 6902881"/>
              <a:gd name="connsiteX3429" fmla="*/ 4529524 w 10276717"/>
              <a:gd name="connsiteY3429" fmla="*/ 4684025 h 6902881"/>
              <a:gd name="connsiteX3430" fmla="*/ 4551649 w 10276717"/>
              <a:gd name="connsiteY3430" fmla="*/ 4668608 h 6902881"/>
              <a:gd name="connsiteX3431" fmla="*/ 4545757 w 10276717"/>
              <a:gd name="connsiteY3431" fmla="*/ 4665858 h 6902881"/>
              <a:gd name="connsiteX3432" fmla="*/ 3191200 w 10276717"/>
              <a:gd name="connsiteY3432" fmla="*/ 4537910 h 6902881"/>
              <a:gd name="connsiteX3433" fmla="*/ 3192912 w 10276717"/>
              <a:gd name="connsiteY3433" fmla="*/ 4542731 h 6902881"/>
              <a:gd name="connsiteX3434" fmla="*/ 3155109 w 10276717"/>
              <a:gd name="connsiteY3434" fmla="*/ 4554746 h 6902881"/>
              <a:gd name="connsiteX3435" fmla="*/ 3102174 w 10276717"/>
              <a:gd name="connsiteY3435" fmla="*/ 4563990 h 6902881"/>
              <a:gd name="connsiteX3436" fmla="*/ 3099623 w 10276717"/>
              <a:gd name="connsiteY3436" fmla="*/ 4559874 h 6902881"/>
              <a:gd name="connsiteX3437" fmla="*/ 3142750 w 10276717"/>
              <a:gd name="connsiteY3437" fmla="*/ 4541505 h 6902881"/>
              <a:gd name="connsiteX3438" fmla="*/ 3191200 w 10276717"/>
              <a:gd name="connsiteY3438" fmla="*/ 4537910 h 6902881"/>
              <a:gd name="connsiteX3439" fmla="*/ 5875325 w 10276717"/>
              <a:gd name="connsiteY3439" fmla="*/ 4763877 h 6902881"/>
              <a:gd name="connsiteX3440" fmla="*/ 5762822 w 10276717"/>
              <a:gd name="connsiteY3440" fmla="*/ 4785316 h 6902881"/>
              <a:gd name="connsiteX3441" fmla="*/ 5568747 w 10276717"/>
              <a:gd name="connsiteY3441" fmla="*/ 4817297 h 6902881"/>
              <a:gd name="connsiteX3442" fmla="*/ 5553964 w 10276717"/>
              <a:gd name="connsiteY3442" fmla="*/ 4839970 h 6902881"/>
              <a:gd name="connsiteX3443" fmla="*/ 5545949 w 10276717"/>
              <a:gd name="connsiteY3443" fmla="*/ 4833727 h 6902881"/>
              <a:gd name="connsiteX3444" fmla="*/ 5529701 w 10276717"/>
              <a:gd name="connsiteY3444" fmla="*/ 4857539 h 6902881"/>
              <a:gd name="connsiteX3445" fmla="*/ 5524294 w 10276717"/>
              <a:gd name="connsiteY3445" fmla="*/ 4855902 h 6902881"/>
              <a:gd name="connsiteX3446" fmla="*/ 5532654 w 10276717"/>
              <a:gd name="connsiteY3446" fmla="*/ 4823326 h 6902881"/>
              <a:gd name="connsiteX3447" fmla="*/ 5503141 w 10276717"/>
              <a:gd name="connsiteY3447" fmla="*/ 4800326 h 6902881"/>
              <a:gd name="connsiteX3448" fmla="*/ 5462505 w 10276717"/>
              <a:gd name="connsiteY3448" fmla="*/ 4929418 h 6902881"/>
              <a:gd name="connsiteX3449" fmla="*/ 5454806 w 10276717"/>
              <a:gd name="connsiteY3449" fmla="*/ 4927292 h 6902881"/>
              <a:gd name="connsiteX3450" fmla="*/ 5490364 w 10276717"/>
              <a:gd name="connsiteY3450" fmla="*/ 4793961 h 6902881"/>
              <a:gd name="connsiteX3451" fmla="*/ 5492478 w 10276717"/>
              <a:gd name="connsiteY3451" fmla="*/ 4792099 h 6902881"/>
              <a:gd name="connsiteX3452" fmla="*/ 5473629 w 10276717"/>
              <a:gd name="connsiteY3452" fmla="*/ 4777324 h 6902881"/>
              <a:gd name="connsiteX3453" fmla="*/ 5466255 w 10276717"/>
              <a:gd name="connsiteY3453" fmla="*/ 4801028 h 6902881"/>
              <a:gd name="connsiteX3454" fmla="*/ 5439100 w 10276717"/>
              <a:gd name="connsiteY3454" fmla="*/ 4876180 h 6902881"/>
              <a:gd name="connsiteX3455" fmla="*/ 5426957 w 10276717"/>
              <a:gd name="connsiteY3455" fmla="*/ 4871428 h 6902881"/>
              <a:gd name="connsiteX3456" fmla="*/ 5445036 w 10276717"/>
              <a:gd name="connsiteY3456" fmla="*/ 4806298 h 6902881"/>
              <a:gd name="connsiteX3457" fmla="*/ 5459049 w 10276717"/>
              <a:gd name="connsiteY3457" fmla="*/ 4766034 h 6902881"/>
              <a:gd name="connsiteX3458" fmla="*/ 5440106 w 10276717"/>
              <a:gd name="connsiteY3458" fmla="*/ 4751250 h 6902881"/>
              <a:gd name="connsiteX3459" fmla="*/ 5388131 w 10276717"/>
              <a:gd name="connsiteY3459" fmla="*/ 4917917 h 6902881"/>
              <a:gd name="connsiteX3460" fmla="*/ 5357324 w 10276717"/>
              <a:gd name="connsiteY3460" fmla="*/ 5102873 h 6902881"/>
              <a:gd name="connsiteX3461" fmla="*/ 5456041 w 10276717"/>
              <a:gd name="connsiteY3461" fmla="*/ 5063125 h 6902881"/>
              <a:gd name="connsiteX3462" fmla="*/ 5551688 w 10276717"/>
              <a:gd name="connsiteY3462" fmla="*/ 4874240 h 6902881"/>
              <a:gd name="connsiteX3463" fmla="*/ 5556947 w 10276717"/>
              <a:gd name="connsiteY3463" fmla="*/ 4872066 h 6902881"/>
              <a:gd name="connsiteX3464" fmla="*/ 5562712 w 10276717"/>
              <a:gd name="connsiteY3464" fmla="*/ 4877336 h 6902881"/>
              <a:gd name="connsiteX3465" fmla="*/ 5552461 w 10276717"/>
              <a:gd name="connsiteY3465" fmla="*/ 5050245 h 6902881"/>
              <a:gd name="connsiteX3466" fmla="*/ 5502767 w 10276717"/>
              <a:gd name="connsiteY3466" fmla="*/ 5193548 h 6902881"/>
              <a:gd name="connsiteX3467" fmla="*/ 5602133 w 10276717"/>
              <a:gd name="connsiteY3467" fmla="*/ 5212079 h 6902881"/>
              <a:gd name="connsiteX3468" fmla="*/ 5636694 w 10276717"/>
              <a:gd name="connsiteY3468" fmla="*/ 5116148 h 6902881"/>
              <a:gd name="connsiteX3469" fmla="*/ 5715139 w 10276717"/>
              <a:gd name="connsiteY3469" fmla="*/ 4996754 h 6902881"/>
              <a:gd name="connsiteX3470" fmla="*/ 5729844 w 10276717"/>
              <a:gd name="connsiteY3470" fmla="*/ 5004452 h 6902881"/>
              <a:gd name="connsiteX3471" fmla="*/ 5725594 w 10276717"/>
              <a:gd name="connsiteY3471" fmla="*/ 5132995 h 6902881"/>
              <a:gd name="connsiteX3472" fmla="*/ 5709179 w 10276717"/>
              <a:gd name="connsiteY3472" fmla="*/ 5211121 h 6902881"/>
              <a:gd name="connsiteX3473" fmla="*/ 5788692 w 10276717"/>
              <a:gd name="connsiteY3473" fmla="*/ 5275351 h 6902881"/>
              <a:gd name="connsiteX3474" fmla="*/ 5875744 w 10276717"/>
              <a:gd name="connsiteY3474" fmla="*/ 5091078 h 6902881"/>
              <a:gd name="connsiteX3475" fmla="*/ 5876499 w 10276717"/>
              <a:gd name="connsiteY3475" fmla="*/ 5085885 h 6902881"/>
              <a:gd name="connsiteX3476" fmla="*/ 5887698 w 10276717"/>
              <a:gd name="connsiteY3476" fmla="*/ 5083738 h 6902881"/>
              <a:gd name="connsiteX3477" fmla="*/ 5894263 w 10276717"/>
              <a:gd name="connsiteY3477" fmla="*/ 5094237 h 6902881"/>
              <a:gd name="connsiteX3478" fmla="*/ 5891402 w 10276717"/>
              <a:gd name="connsiteY3478" fmla="*/ 5105577 h 6902881"/>
              <a:gd name="connsiteX3479" fmla="*/ 5891246 w 10276717"/>
              <a:gd name="connsiteY3479" fmla="*/ 5184915 h 6902881"/>
              <a:gd name="connsiteX3480" fmla="*/ 5870038 w 10276717"/>
              <a:gd name="connsiteY3480" fmla="*/ 5348501 h 6902881"/>
              <a:gd name="connsiteX3481" fmla="*/ 5893958 w 10276717"/>
              <a:gd name="connsiteY3481" fmla="*/ 5374133 h 6902881"/>
              <a:gd name="connsiteX3482" fmla="*/ 5943251 w 10276717"/>
              <a:gd name="connsiteY3482" fmla="*/ 5350067 h 6902881"/>
              <a:gd name="connsiteX3483" fmla="*/ 6010890 w 10276717"/>
              <a:gd name="connsiteY3483" fmla="*/ 5148634 h 6902881"/>
              <a:gd name="connsiteX3484" fmla="*/ 6011776 w 10276717"/>
              <a:gd name="connsiteY3484" fmla="*/ 5137611 h 6902881"/>
              <a:gd name="connsiteX3485" fmla="*/ 5920011 w 10276717"/>
              <a:gd name="connsiteY3485" fmla="*/ 5080790 h 6902881"/>
              <a:gd name="connsiteX3486" fmla="*/ 5924898 w 10276717"/>
              <a:gd name="connsiteY3486" fmla="*/ 5072938 h 6902881"/>
              <a:gd name="connsiteX3487" fmla="*/ 6023821 w 10276717"/>
              <a:gd name="connsiteY3487" fmla="*/ 5122685 h 6902881"/>
              <a:gd name="connsiteX3488" fmla="*/ 6063053 w 10276717"/>
              <a:gd name="connsiteY3488" fmla="*/ 5092392 h 6902881"/>
              <a:gd name="connsiteX3489" fmla="*/ 6152412 w 10276717"/>
              <a:gd name="connsiteY3489" fmla="*/ 4983874 h 6902881"/>
              <a:gd name="connsiteX3490" fmla="*/ 5915162 w 10276717"/>
              <a:gd name="connsiteY3490" fmla="*/ 5067422 h 6902881"/>
              <a:gd name="connsiteX3491" fmla="*/ 5898483 w 10276717"/>
              <a:gd name="connsiteY3491" fmla="*/ 5051275 h 6902881"/>
              <a:gd name="connsiteX3492" fmla="*/ 5997231 w 10276717"/>
              <a:gd name="connsiteY3492" fmla="*/ 4969663 h 6902881"/>
              <a:gd name="connsiteX3493" fmla="*/ 6077416 w 10276717"/>
              <a:gd name="connsiteY3493" fmla="*/ 4909422 h 6902881"/>
              <a:gd name="connsiteX3494" fmla="*/ 5742199 w 10276717"/>
              <a:gd name="connsiteY3494" fmla="*/ 4931427 h 6902881"/>
              <a:gd name="connsiteX3495" fmla="*/ 5734161 w 10276717"/>
              <a:gd name="connsiteY3495" fmla="*/ 4907948 h 6902881"/>
              <a:gd name="connsiteX3496" fmla="*/ 5837795 w 10276717"/>
              <a:gd name="connsiteY3496" fmla="*/ 4841461 h 6902881"/>
              <a:gd name="connsiteX3497" fmla="*/ 5910549 w 10276717"/>
              <a:gd name="connsiteY3497" fmla="*/ 4772788 h 6902881"/>
              <a:gd name="connsiteX3498" fmla="*/ 5875325 w 10276717"/>
              <a:gd name="connsiteY3498" fmla="*/ 4763877 h 6902881"/>
              <a:gd name="connsiteX3499" fmla="*/ 2246167 w 10276717"/>
              <a:gd name="connsiteY3499" fmla="*/ 4428280 h 6902881"/>
              <a:gd name="connsiteX3500" fmla="*/ 2246850 w 10276717"/>
              <a:gd name="connsiteY3500" fmla="*/ 4431832 h 6902881"/>
              <a:gd name="connsiteX3501" fmla="*/ 2223382 w 10276717"/>
              <a:gd name="connsiteY3501" fmla="*/ 4466702 h 6902881"/>
              <a:gd name="connsiteX3502" fmla="*/ 2197540 w 10276717"/>
              <a:gd name="connsiteY3502" fmla="*/ 4499810 h 6902881"/>
              <a:gd name="connsiteX3503" fmla="*/ 2190670 w 10276717"/>
              <a:gd name="connsiteY3503" fmla="*/ 4493762 h 6902881"/>
              <a:gd name="connsiteX3504" fmla="*/ 2217371 w 10276717"/>
              <a:gd name="connsiteY3504" fmla="*/ 4457614 h 6902881"/>
              <a:gd name="connsiteX3505" fmla="*/ 2242680 w 10276717"/>
              <a:gd name="connsiteY3505" fmla="*/ 4428356 h 6902881"/>
              <a:gd name="connsiteX3506" fmla="*/ 2246167 w 10276717"/>
              <a:gd name="connsiteY3506" fmla="*/ 4428280 h 6902881"/>
              <a:gd name="connsiteX3507" fmla="*/ 2880604 w 10276717"/>
              <a:gd name="connsiteY3507" fmla="*/ 4479322 h 6902881"/>
              <a:gd name="connsiteX3508" fmla="*/ 2867579 w 10276717"/>
              <a:gd name="connsiteY3508" fmla="*/ 4485947 h 6902881"/>
              <a:gd name="connsiteX3509" fmla="*/ 2867579 w 10276717"/>
              <a:gd name="connsiteY3509" fmla="*/ 4485948 h 6902881"/>
              <a:gd name="connsiteX3510" fmla="*/ 2254692 w 10276717"/>
              <a:gd name="connsiteY3510" fmla="*/ 4417519 h 6902881"/>
              <a:gd name="connsiteX3511" fmla="*/ 2030712 w 10276717"/>
              <a:gd name="connsiteY3511" fmla="*/ 4697529 h 6902881"/>
              <a:gd name="connsiteX3512" fmla="*/ 2065361 w 10276717"/>
              <a:gd name="connsiteY3512" fmla="*/ 4743757 h 6902881"/>
              <a:gd name="connsiteX3513" fmla="*/ 2143002 w 10276717"/>
              <a:gd name="connsiteY3513" fmla="*/ 4583106 h 6902881"/>
              <a:gd name="connsiteX3514" fmla="*/ 2157336 w 10276717"/>
              <a:gd name="connsiteY3514" fmla="*/ 4593890 h 6902881"/>
              <a:gd name="connsiteX3515" fmla="*/ 2087824 w 10276717"/>
              <a:gd name="connsiteY3515" fmla="*/ 4775883 h 6902881"/>
              <a:gd name="connsiteX3516" fmla="*/ 2103347 w 10276717"/>
              <a:gd name="connsiteY3516" fmla="*/ 4798453 h 6902881"/>
              <a:gd name="connsiteX3517" fmla="*/ 2222569 w 10276717"/>
              <a:gd name="connsiteY3517" fmla="*/ 4575682 h 6902881"/>
              <a:gd name="connsiteX3518" fmla="*/ 2176011 w 10276717"/>
              <a:gd name="connsiteY3518" fmla="*/ 4679434 h 6902881"/>
              <a:gd name="connsiteX3519" fmla="*/ 2162105 w 10276717"/>
              <a:gd name="connsiteY3519" fmla="*/ 4671513 h 6902881"/>
              <a:gd name="connsiteX3520" fmla="*/ 2234383 w 10276717"/>
              <a:gd name="connsiteY3520" fmla="*/ 4528411 h 6902881"/>
              <a:gd name="connsiteX3521" fmla="*/ 2248106 w 10276717"/>
              <a:gd name="connsiteY3521" fmla="*/ 4458619 h 6902881"/>
              <a:gd name="connsiteX3522" fmla="*/ 2246972 w 10276717"/>
              <a:gd name="connsiteY3522" fmla="*/ 4459301 h 6902881"/>
              <a:gd name="connsiteX3523" fmla="*/ 2240988 w 10276717"/>
              <a:gd name="connsiteY3523" fmla="*/ 4453233 h 6902881"/>
              <a:gd name="connsiteX3524" fmla="*/ 2249231 w 10276717"/>
              <a:gd name="connsiteY3524" fmla="*/ 4439440 h 6902881"/>
              <a:gd name="connsiteX3525" fmla="*/ 2252147 w 10276717"/>
              <a:gd name="connsiteY3525" fmla="*/ 4434044 h 6902881"/>
              <a:gd name="connsiteX3526" fmla="*/ 2254692 w 10276717"/>
              <a:gd name="connsiteY3526" fmla="*/ 4417519 h 6902881"/>
              <a:gd name="connsiteX3527" fmla="*/ 2878181 w 10276717"/>
              <a:gd name="connsiteY3527" fmla="*/ 4466420 h 6902881"/>
              <a:gd name="connsiteX3528" fmla="*/ 2870390 w 10276717"/>
              <a:gd name="connsiteY3528" fmla="*/ 4481286 h 6902881"/>
              <a:gd name="connsiteX3529" fmla="*/ 2861417 w 10276717"/>
              <a:gd name="connsiteY3529" fmla="*/ 4482282 h 6902881"/>
              <a:gd name="connsiteX3530" fmla="*/ 2861426 w 10276717"/>
              <a:gd name="connsiteY3530" fmla="*/ 4482289 h 6902881"/>
              <a:gd name="connsiteX3531" fmla="*/ 2870404 w 10276717"/>
              <a:gd name="connsiteY3531" fmla="*/ 4481288 h 6902881"/>
              <a:gd name="connsiteX3532" fmla="*/ 2878183 w 10276717"/>
              <a:gd name="connsiteY3532" fmla="*/ 4466420 h 6902881"/>
              <a:gd name="connsiteX3533" fmla="*/ 3304724 w 10276717"/>
              <a:gd name="connsiteY3533" fmla="*/ 4501390 h 6902881"/>
              <a:gd name="connsiteX3534" fmla="*/ 3305161 w 10276717"/>
              <a:gd name="connsiteY3534" fmla="*/ 4504154 h 6902881"/>
              <a:gd name="connsiteX3535" fmla="*/ 3234010 w 10276717"/>
              <a:gd name="connsiteY3535" fmla="*/ 4526522 h 6902881"/>
              <a:gd name="connsiteX3536" fmla="*/ 3233188 w 10276717"/>
              <a:gd name="connsiteY3536" fmla="*/ 4523725 h 6902881"/>
              <a:gd name="connsiteX3537" fmla="*/ 3304724 w 10276717"/>
              <a:gd name="connsiteY3537" fmla="*/ 4501390 h 6902881"/>
              <a:gd name="connsiteX3538" fmla="*/ 3504565 w 10276717"/>
              <a:gd name="connsiteY3538" fmla="*/ 4510703 h 6902881"/>
              <a:gd name="connsiteX3539" fmla="*/ 3471625 w 10276717"/>
              <a:gd name="connsiteY3539" fmla="*/ 4544557 h 6902881"/>
              <a:gd name="connsiteX3540" fmla="*/ 3503571 w 10276717"/>
              <a:gd name="connsiteY3540" fmla="*/ 4540409 h 6902881"/>
              <a:gd name="connsiteX3541" fmla="*/ 3502681 w 10276717"/>
              <a:gd name="connsiteY3541" fmla="*/ 4538385 h 6902881"/>
              <a:gd name="connsiteX3542" fmla="*/ 3504565 w 10276717"/>
              <a:gd name="connsiteY3542" fmla="*/ 4510703 h 6902881"/>
              <a:gd name="connsiteX3543" fmla="*/ 2836663 w 10276717"/>
              <a:gd name="connsiteY3543" fmla="*/ 4451336 h 6902881"/>
              <a:gd name="connsiteX3544" fmla="*/ 2852124 w 10276717"/>
              <a:gd name="connsiteY3544" fmla="*/ 4474580 h 6902881"/>
              <a:gd name="connsiteX3545" fmla="*/ 2178616 w 10276717"/>
              <a:gd name="connsiteY3545" fmla="*/ 4926769 h 6902881"/>
              <a:gd name="connsiteX3546" fmla="*/ 2165637 w 10276717"/>
              <a:gd name="connsiteY3546" fmla="*/ 4901889 h 6902881"/>
              <a:gd name="connsiteX3547" fmla="*/ 2836663 w 10276717"/>
              <a:gd name="connsiteY3547" fmla="*/ 4451336 h 6902881"/>
              <a:gd name="connsiteX3548" fmla="*/ 3930216 w 10276717"/>
              <a:gd name="connsiteY3548" fmla="*/ 4540728 h 6902881"/>
              <a:gd name="connsiteX3549" fmla="*/ 3901581 w 10276717"/>
              <a:gd name="connsiteY3549" fmla="*/ 4553828 h 6902881"/>
              <a:gd name="connsiteX3550" fmla="*/ 3900972 w 10276717"/>
              <a:gd name="connsiteY3550" fmla="*/ 4556307 h 6902881"/>
              <a:gd name="connsiteX3551" fmla="*/ 3814573 w 10276717"/>
              <a:gd name="connsiteY3551" fmla="*/ 4694972 h 6902881"/>
              <a:gd name="connsiteX3552" fmla="*/ 3784552 w 10276717"/>
              <a:gd name="connsiteY3552" fmla="*/ 4801130 h 6902881"/>
              <a:gd name="connsiteX3553" fmla="*/ 3768994 w 10276717"/>
              <a:gd name="connsiteY3553" fmla="*/ 4798615 h 6902881"/>
              <a:gd name="connsiteX3554" fmla="*/ 3770974 w 10276717"/>
              <a:gd name="connsiteY3554" fmla="*/ 4776394 h 6902881"/>
              <a:gd name="connsiteX3555" fmla="*/ 3781768 w 10276717"/>
              <a:gd name="connsiteY3555" fmla="*/ 4939438 h 6902881"/>
              <a:gd name="connsiteX3556" fmla="*/ 3855562 w 10276717"/>
              <a:gd name="connsiteY3556" fmla="*/ 4885361 h 6902881"/>
              <a:gd name="connsiteX3557" fmla="*/ 3915690 w 10276717"/>
              <a:gd name="connsiteY3557" fmla="*/ 4780155 h 6902881"/>
              <a:gd name="connsiteX3558" fmla="*/ 3989401 w 10276717"/>
              <a:gd name="connsiteY3558" fmla="*/ 4709519 h 6902881"/>
              <a:gd name="connsiteX3559" fmla="*/ 3985927 w 10276717"/>
              <a:gd name="connsiteY3559" fmla="*/ 4709122 h 6902881"/>
              <a:gd name="connsiteX3560" fmla="*/ 3978814 w 10276717"/>
              <a:gd name="connsiteY3560" fmla="*/ 4701496 h 6902881"/>
              <a:gd name="connsiteX3561" fmla="*/ 3979623 w 10276717"/>
              <a:gd name="connsiteY3561" fmla="*/ 4696796 h 6902881"/>
              <a:gd name="connsiteX3562" fmla="*/ 3982755 w 10276717"/>
              <a:gd name="connsiteY3562" fmla="*/ 4687913 h 6902881"/>
              <a:gd name="connsiteX3563" fmla="*/ 3972685 w 10276717"/>
              <a:gd name="connsiteY3563" fmla="*/ 4689379 h 6902881"/>
              <a:gd name="connsiteX3564" fmla="*/ 3957141 w 10276717"/>
              <a:gd name="connsiteY3564" fmla="*/ 4679076 h 6902881"/>
              <a:gd name="connsiteX3565" fmla="*/ 3993139 w 10276717"/>
              <a:gd name="connsiteY3565" fmla="*/ 4604203 h 6902881"/>
              <a:gd name="connsiteX3566" fmla="*/ 3994322 w 10276717"/>
              <a:gd name="connsiteY3566" fmla="*/ 4602942 h 6902881"/>
              <a:gd name="connsiteX3567" fmla="*/ 3981572 w 10276717"/>
              <a:gd name="connsiteY3567" fmla="*/ 4588598 h 6902881"/>
              <a:gd name="connsiteX3568" fmla="*/ 3956734 w 10276717"/>
              <a:gd name="connsiteY3568" fmla="*/ 4647593 h 6902881"/>
              <a:gd name="connsiteX3569" fmla="*/ 3953243 w 10276717"/>
              <a:gd name="connsiteY3569" fmla="*/ 4655080 h 6902881"/>
              <a:gd name="connsiteX3570" fmla="*/ 3911358 w 10276717"/>
              <a:gd name="connsiteY3570" fmla="*/ 4744631 h 6902881"/>
              <a:gd name="connsiteX3571" fmla="*/ 3890523 w 10276717"/>
              <a:gd name="connsiteY3571" fmla="*/ 4736889 h 6902881"/>
              <a:gd name="connsiteX3572" fmla="*/ 3928227 w 10276717"/>
              <a:gd name="connsiteY3572" fmla="*/ 4657003 h 6902881"/>
              <a:gd name="connsiteX3573" fmla="*/ 3939879 w 10276717"/>
              <a:gd name="connsiteY3573" fmla="*/ 4632308 h 6902881"/>
              <a:gd name="connsiteX3574" fmla="*/ 3971395 w 10276717"/>
              <a:gd name="connsiteY3574" fmla="*/ 4577104 h 6902881"/>
              <a:gd name="connsiteX3575" fmla="*/ 3962027 w 10276717"/>
              <a:gd name="connsiteY3575" fmla="*/ 4566362 h 6902881"/>
              <a:gd name="connsiteX3576" fmla="*/ 3906002 w 10276717"/>
              <a:gd name="connsiteY3576" fmla="*/ 4664816 h 6902881"/>
              <a:gd name="connsiteX3577" fmla="*/ 3856368 w 10276717"/>
              <a:gd name="connsiteY3577" fmla="*/ 4761585 h 6902881"/>
              <a:gd name="connsiteX3578" fmla="*/ 3845428 w 10276717"/>
              <a:gd name="connsiteY3578" fmla="*/ 4757522 h 6902881"/>
              <a:gd name="connsiteX3579" fmla="*/ 3954867 w 10276717"/>
              <a:gd name="connsiteY3579" fmla="*/ 4558147 h 6902881"/>
              <a:gd name="connsiteX3580" fmla="*/ 3944982 w 10276717"/>
              <a:gd name="connsiteY3580" fmla="*/ 4546679 h 6902881"/>
              <a:gd name="connsiteX3581" fmla="*/ 3902816 w 10276717"/>
              <a:gd name="connsiteY3581" fmla="*/ 4595703 h 6902881"/>
              <a:gd name="connsiteX3582" fmla="*/ 3868351 w 10276717"/>
              <a:gd name="connsiteY3582" fmla="*/ 4632640 h 6902881"/>
              <a:gd name="connsiteX3583" fmla="*/ 3863477 w 10276717"/>
              <a:gd name="connsiteY3583" fmla="*/ 4629395 h 6902881"/>
              <a:gd name="connsiteX3584" fmla="*/ 3898263 w 10276717"/>
              <a:gd name="connsiteY3584" fmla="*/ 4570287 h 6902881"/>
              <a:gd name="connsiteX3585" fmla="*/ 3930216 w 10276717"/>
              <a:gd name="connsiteY3585" fmla="*/ 4540728 h 6902881"/>
              <a:gd name="connsiteX3586" fmla="*/ 6481181 w 10276717"/>
              <a:gd name="connsiteY3586" fmla="*/ 4762103 h 6902881"/>
              <a:gd name="connsiteX3587" fmla="*/ 6439192 w 10276717"/>
              <a:gd name="connsiteY3587" fmla="*/ 4880175 h 6902881"/>
              <a:gd name="connsiteX3588" fmla="*/ 6435907 w 10276717"/>
              <a:gd name="connsiteY3588" fmla="*/ 4969466 h 6902881"/>
              <a:gd name="connsiteX3589" fmla="*/ 6530917 w 10276717"/>
              <a:gd name="connsiteY3589" fmla="*/ 4827066 h 6902881"/>
              <a:gd name="connsiteX3590" fmla="*/ 6481181 w 10276717"/>
              <a:gd name="connsiteY3590" fmla="*/ 4762103 h 6902881"/>
              <a:gd name="connsiteX3591" fmla="*/ 4447609 w 10276717"/>
              <a:gd name="connsiteY3591" fmla="*/ 4583075 h 6902881"/>
              <a:gd name="connsiteX3592" fmla="*/ 4376288 w 10276717"/>
              <a:gd name="connsiteY3592" fmla="*/ 4632399 h 6902881"/>
              <a:gd name="connsiteX3593" fmla="*/ 4265656 w 10276717"/>
              <a:gd name="connsiteY3593" fmla="*/ 4701982 h 6902881"/>
              <a:gd name="connsiteX3594" fmla="*/ 4255662 w 10276717"/>
              <a:gd name="connsiteY3594" fmla="*/ 4685148 h 6902881"/>
              <a:gd name="connsiteX3595" fmla="*/ 4255293 w 10276717"/>
              <a:gd name="connsiteY3595" fmla="*/ 4684921 h 6902881"/>
              <a:gd name="connsiteX3596" fmla="*/ 4370438 w 10276717"/>
              <a:gd name="connsiteY3596" fmla="*/ 4612809 h 6902881"/>
              <a:gd name="connsiteX3597" fmla="*/ 4378397 w 10276717"/>
              <a:gd name="connsiteY3597" fmla="*/ 4607656 h 6902881"/>
              <a:gd name="connsiteX3598" fmla="*/ 4360726 w 10276717"/>
              <a:gd name="connsiteY3598" fmla="*/ 4612456 h 6902881"/>
              <a:gd name="connsiteX3599" fmla="*/ 4357905 w 10276717"/>
              <a:gd name="connsiteY3599" fmla="*/ 4606955 h 6902881"/>
              <a:gd name="connsiteX3600" fmla="*/ 4385842 w 10276717"/>
              <a:gd name="connsiteY3600" fmla="*/ 4589705 h 6902881"/>
              <a:gd name="connsiteX3601" fmla="*/ 4294556 w 10276717"/>
              <a:gd name="connsiteY3601" fmla="*/ 4633504 h 6902881"/>
              <a:gd name="connsiteX3602" fmla="*/ 4233451 w 10276717"/>
              <a:gd name="connsiteY3602" fmla="*/ 4666578 h 6902881"/>
              <a:gd name="connsiteX3603" fmla="*/ 4267877 w 10276717"/>
              <a:gd name="connsiteY3603" fmla="*/ 4650862 h 6902881"/>
              <a:gd name="connsiteX3604" fmla="*/ 4314751 w 10276717"/>
              <a:gd name="connsiteY3604" fmla="*/ 4625516 h 6902881"/>
              <a:gd name="connsiteX3605" fmla="*/ 4319461 w 10276717"/>
              <a:gd name="connsiteY3605" fmla="*/ 4630596 h 6902881"/>
              <a:gd name="connsiteX3606" fmla="*/ 4272686 w 10276717"/>
              <a:gd name="connsiteY3606" fmla="*/ 4667929 h 6902881"/>
              <a:gd name="connsiteX3607" fmla="*/ 4203300 w 10276717"/>
              <a:gd name="connsiteY3607" fmla="*/ 4688990 h 6902881"/>
              <a:gd name="connsiteX3608" fmla="*/ 4198744 w 10276717"/>
              <a:gd name="connsiteY3608" fmla="*/ 4681099 h 6902881"/>
              <a:gd name="connsiteX3609" fmla="*/ 4156162 w 10276717"/>
              <a:gd name="connsiteY3609" fmla="*/ 4691045 h 6902881"/>
              <a:gd name="connsiteX3610" fmla="*/ 4174273 w 10276717"/>
              <a:gd name="connsiteY3610" fmla="*/ 4709749 h 6902881"/>
              <a:gd name="connsiteX3611" fmla="*/ 4175871 w 10276717"/>
              <a:gd name="connsiteY3611" fmla="*/ 4709302 h 6902881"/>
              <a:gd name="connsiteX3612" fmla="*/ 4175880 w 10276717"/>
              <a:gd name="connsiteY3612" fmla="*/ 4709206 h 6902881"/>
              <a:gd name="connsiteX3613" fmla="*/ 4176469 w 10276717"/>
              <a:gd name="connsiteY3613" fmla="*/ 4709159 h 6902881"/>
              <a:gd name="connsiteX3614" fmla="*/ 4222693 w 10276717"/>
              <a:gd name="connsiteY3614" fmla="*/ 4698750 h 6902881"/>
              <a:gd name="connsiteX3615" fmla="*/ 4225723 w 10276717"/>
              <a:gd name="connsiteY3615" fmla="*/ 4707384 h 6902881"/>
              <a:gd name="connsiteX3616" fmla="*/ 4188197 w 10276717"/>
              <a:gd name="connsiteY3616" fmla="*/ 4724000 h 6902881"/>
              <a:gd name="connsiteX3617" fmla="*/ 4245391 w 10276717"/>
              <a:gd name="connsiteY3617" fmla="*/ 4782890 h 6902881"/>
              <a:gd name="connsiteX3618" fmla="*/ 4352751 w 10276717"/>
              <a:gd name="connsiteY3618" fmla="*/ 4716141 h 6902881"/>
              <a:gd name="connsiteX3619" fmla="*/ 4435768 w 10276717"/>
              <a:gd name="connsiteY3619" fmla="*/ 4614278 h 6902881"/>
              <a:gd name="connsiteX3620" fmla="*/ 4313915 w 10276717"/>
              <a:gd name="connsiteY3620" fmla="*/ 4712487 h 6902881"/>
              <a:gd name="connsiteX3621" fmla="*/ 4302473 w 10276717"/>
              <a:gd name="connsiteY3621" fmla="*/ 4697672 h 6902881"/>
              <a:gd name="connsiteX3622" fmla="*/ 4445911 w 10276717"/>
              <a:gd name="connsiteY3622" fmla="*/ 4587894 h 6902881"/>
              <a:gd name="connsiteX3623" fmla="*/ 4447609 w 10276717"/>
              <a:gd name="connsiteY3623" fmla="*/ 4583075 h 6902881"/>
              <a:gd name="connsiteX3624" fmla="*/ 1585104 w 10276717"/>
              <a:gd name="connsiteY3624" fmla="*/ 4321982 h 6902881"/>
              <a:gd name="connsiteX3625" fmla="*/ 1548541 w 10276717"/>
              <a:gd name="connsiteY3625" fmla="*/ 4394470 h 6902881"/>
              <a:gd name="connsiteX3626" fmla="*/ 1478868 w 10276717"/>
              <a:gd name="connsiteY3626" fmla="*/ 4505081 h 6902881"/>
              <a:gd name="connsiteX3627" fmla="*/ 1408827 w 10276717"/>
              <a:gd name="connsiteY3627" fmla="*/ 4606704 h 6902881"/>
              <a:gd name="connsiteX3628" fmla="*/ 1706801 w 10276717"/>
              <a:gd name="connsiteY3628" fmla="*/ 4425498 h 6902881"/>
              <a:gd name="connsiteX3629" fmla="*/ 1701196 w 10276717"/>
              <a:gd name="connsiteY3629" fmla="*/ 4420632 h 6902881"/>
              <a:gd name="connsiteX3630" fmla="*/ 1693886 w 10276717"/>
              <a:gd name="connsiteY3630" fmla="*/ 4440348 h 6902881"/>
              <a:gd name="connsiteX3631" fmla="*/ 1677635 w 10276717"/>
              <a:gd name="connsiteY3631" fmla="*/ 4433587 h 6902881"/>
              <a:gd name="connsiteX3632" fmla="*/ 1677345 w 10276717"/>
              <a:gd name="connsiteY3632" fmla="*/ 4433562 h 6902881"/>
              <a:gd name="connsiteX3633" fmla="*/ 1678388 w 10276717"/>
              <a:gd name="connsiteY3633" fmla="*/ 4431704 h 6902881"/>
              <a:gd name="connsiteX3634" fmla="*/ 1678502 w 10276717"/>
              <a:gd name="connsiteY3634" fmla="*/ 4431520 h 6902881"/>
              <a:gd name="connsiteX3635" fmla="*/ 1678606 w 10276717"/>
              <a:gd name="connsiteY3635" fmla="*/ 4431431 h 6902881"/>
              <a:gd name="connsiteX3636" fmla="*/ 1691154 w 10276717"/>
              <a:gd name="connsiteY3636" fmla="*/ 4411972 h 6902881"/>
              <a:gd name="connsiteX3637" fmla="*/ 1682381 w 10276717"/>
              <a:gd name="connsiteY3637" fmla="*/ 4404399 h 6902881"/>
              <a:gd name="connsiteX3638" fmla="*/ 1658477 w 10276717"/>
              <a:gd name="connsiteY3638" fmla="*/ 4470386 h 6902881"/>
              <a:gd name="connsiteX3639" fmla="*/ 1598042 w 10276717"/>
              <a:gd name="connsiteY3639" fmla="*/ 4539639 h 6902881"/>
              <a:gd name="connsiteX3640" fmla="*/ 1591520 w 10276717"/>
              <a:gd name="connsiteY3640" fmla="*/ 4533038 h 6902881"/>
              <a:gd name="connsiteX3641" fmla="*/ 1638884 w 10276717"/>
              <a:gd name="connsiteY3641" fmla="*/ 4471612 h 6902881"/>
              <a:gd name="connsiteX3642" fmla="*/ 1672251 w 10276717"/>
              <a:gd name="connsiteY3642" fmla="*/ 4395635 h 6902881"/>
              <a:gd name="connsiteX3643" fmla="*/ 1663126 w 10276717"/>
              <a:gd name="connsiteY3643" fmla="*/ 4387639 h 6902881"/>
              <a:gd name="connsiteX3644" fmla="*/ 1654391 w 10276717"/>
              <a:gd name="connsiteY3644" fmla="*/ 4416775 h 6902881"/>
              <a:gd name="connsiteX3645" fmla="*/ 1633484 w 10276717"/>
              <a:gd name="connsiteY3645" fmla="*/ 4458973 h 6902881"/>
              <a:gd name="connsiteX3646" fmla="*/ 1625426 w 10276717"/>
              <a:gd name="connsiteY3646" fmla="*/ 4454285 h 6902881"/>
              <a:gd name="connsiteX3647" fmla="*/ 1643851 w 10276717"/>
              <a:gd name="connsiteY3647" fmla="*/ 4399506 h 6902881"/>
              <a:gd name="connsiteX3648" fmla="*/ 1648552 w 10276717"/>
              <a:gd name="connsiteY3648" fmla="*/ 4375182 h 6902881"/>
              <a:gd name="connsiteX3649" fmla="*/ 1637437 w 10276717"/>
              <a:gd name="connsiteY3649" fmla="*/ 4365456 h 6902881"/>
              <a:gd name="connsiteX3650" fmla="*/ 1631326 w 10276717"/>
              <a:gd name="connsiteY3650" fmla="*/ 4388101 h 6902881"/>
              <a:gd name="connsiteX3651" fmla="*/ 1616831 w 10276717"/>
              <a:gd name="connsiteY3651" fmla="*/ 4384606 h 6902881"/>
              <a:gd name="connsiteX3652" fmla="*/ 1624105 w 10276717"/>
              <a:gd name="connsiteY3652" fmla="*/ 4354371 h 6902881"/>
              <a:gd name="connsiteX3653" fmla="*/ 1585104 w 10276717"/>
              <a:gd name="connsiteY3653" fmla="*/ 4321982 h 6902881"/>
              <a:gd name="connsiteX3654" fmla="*/ 5244452 w 10276717"/>
              <a:gd name="connsiteY3654" fmla="*/ 4639192 h 6902881"/>
              <a:gd name="connsiteX3655" fmla="*/ 5247689 w 10276717"/>
              <a:gd name="connsiteY3655" fmla="*/ 4640056 h 6902881"/>
              <a:gd name="connsiteX3656" fmla="*/ 5208062 w 10276717"/>
              <a:gd name="connsiteY3656" fmla="*/ 4763298 h 6902881"/>
              <a:gd name="connsiteX3657" fmla="*/ 5193037 w 10276717"/>
              <a:gd name="connsiteY3657" fmla="*/ 4753722 h 6902881"/>
              <a:gd name="connsiteX3658" fmla="*/ 5192844 w 10276717"/>
              <a:gd name="connsiteY3658" fmla="*/ 4753705 h 6902881"/>
              <a:gd name="connsiteX3659" fmla="*/ 5244452 w 10276717"/>
              <a:gd name="connsiteY3659" fmla="*/ 4639192 h 6902881"/>
              <a:gd name="connsiteX3660" fmla="*/ 4067373 w 10276717"/>
              <a:gd name="connsiteY3660" fmla="*/ 4533126 h 6902881"/>
              <a:gd name="connsiteX3661" fmla="*/ 4021331 w 10276717"/>
              <a:gd name="connsiteY3661" fmla="*/ 4538195 h 6902881"/>
              <a:gd name="connsiteX3662" fmla="*/ 4032427 w 10276717"/>
              <a:gd name="connsiteY3662" fmla="*/ 4551425 h 6902881"/>
              <a:gd name="connsiteX3663" fmla="*/ 4067373 w 10276717"/>
              <a:gd name="connsiteY3663" fmla="*/ 4533126 h 6902881"/>
              <a:gd name="connsiteX3664" fmla="*/ 3229964 w 10276717"/>
              <a:gd name="connsiteY3664" fmla="*/ 4456072 h 6902881"/>
              <a:gd name="connsiteX3665" fmla="*/ 3231158 w 10276717"/>
              <a:gd name="connsiteY3665" fmla="*/ 4460167 h 6902881"/>
              <a:gd name="connsiteX3666" fmla="*/ 3202657 w 10276717"/>
              <a:gd name="connsiteY3666" fmla="*/ 4469482 h 6902881"/>
              <a:gd name="connsiteX3667" fmla="*/ 3200444 w 10276717"/>
              <a:gd name="connsiteY3667" fmla="*/ 4464812 h 6902881"/>
              <a:gd name="connsiteX3668" fmla="*/ 3229964 w 10276717"/>
              <a:gd name="connsiteY3668" fmla="*/ 4456072 h 6902881"/>
              <a:gd name="connsiteX3669" fmla="*/ 5288325 w 10276717"/>
              <a:gd name="connsiteY3669" fmla="*/ 4624586 h 6902881"/>
              <a:gd name="connsiteX3670" fmla="*/ 5264776 w 10276717"/>
              <a:gd name="connsiteY3670" fmla="*/ 4805691 h 6902881"/>
              <a:gd name="connsiteX3671" fmla="*/ 5230509 w 10276717"/>
              <a:gd name="connsiteY3671" fmla="*/ 5026176 h 6902881"/>
              <a:gd name="connsiteX3672" fmla="*/ 5420622 w 10276717"/>
              <a:gd name="connsiteY3672" fmla="*/ 4740315 h 6902881"/>
              <a:gd name="connsiteX3673" fmla="*/ 5421937 w 10276717"/>
              <a:gd name="connsiteY3673" fmla="*/ 4737604 h 6902881"/>
              <a:gd name="connsiteX3674" fmla="*/ 5401080 w 10276717"/>
              <a:gd name="connsiteY3674" fmla="*/ 4720222 h 6902881"/>
              <a:gd name="connsiteX3675" fmla="*/ 5394232 w 10276717"/>
              <a:gd name="connsiteY3675" fmla="*/ 4767531 h 6902881"/>
              <a:gd name="connsiteX3676" fmla="*/ 5369006 w 10276717"/>
              <a:gd name="connsiteY3676" fmla="*/ 4830874 h 6902881"/>
              <a:gd name="connsiteX3677" fmla="*/ 5361354 w 10276717"/>
              <a:gd name="connsiteY3677" fmla="*/ 4827096 h 6902881"/>
              <a:gd name="connsiteX3678" fmla="*/ 5373383 w 10276717"/>
              <a:gd name="connsiteY3678" fmla="*/ 4792697 h 6902881"/>
              <a:gd name="connsiteX3679" fmla="*/ 5379837 w 10276717"/>
              <a:gd name="connsiteY3679" fmla="*/ 4760736 h 6902881"/>
              <a:gd name="connsiteX3680" fmla="*/ 5390362 w 10276717"/>
              <a:gd name="connsiteY3680" fmla="*/ 4711504 h 6902881"/>
              <a:gd name="connsiteX3681" fmla="*/ 5370501 w 10276717"/>
              <a:gd name="connsiteY3681" fmla="*/ 4694986 h 6902881"/>
              <a:gd name="connsiteX3682" fmla="*/ 5362071 w 10276717"/>
              <a:gd name="connsiteY3682" fmla="*/ 4731644 h 6902881"/>
              <a:gd name="connsiteX3683" fmla="*/ 5345437 w 10276717"/>
              <a:gd name="connsiteY3683" fmla="*/ 4776161 h 6902881"/>
              <a:gd name="connsiteX3684" fmla="*/ 5338801 w 10276717"/>
              <a:gd name="connsiteY3684" fmla="*/ 4774125 h 6902881"/>
              <a:gd name="connsiteX3685" fmla="*/ 5346159 w 10276717"/>
              <a:gd name="connsiteY3685" fmla="*/ 4727638 h 6902881"/>
              <a:gd name="connsiteX3686" fmla="*/ 5358911 w 10276717"/>
              <a:gd name="connsiteY3686" fmla="*/ 4685123 h 6902881"/>
              <a:gd name="connsiteX3687" fmla="*/ 5341866 w 10276717"/>
              <a:gd name="connsiteY3687" fmla="*/ 4670892 h 6902881"/>
              <a:gd name="connsiteX3688" fmla="*/ 5334918 w 10276717"/>
              <a:gd name="connsiteY3688" fmla="*/ 4706219 h 6902881"/>
              <a:gd name="connsiteX3689" fmla="*/ 5321999 w 10276717"/>
              <a:gd name="connsiteY3689" fmla="*/ 4779000 h 6902881"/>
              <a:gd name="connsiteX3690" fmla="*/ 5306603 w 10276717"/>
              <a:gd name="connsiteY3690" fmla="*/ 4777960 h 6902881"/>
              <a:gd name="connsiteX3691" fmla="*/ 5318645 w 10276717"/>
              <a:gd name="connsiteY3691" fmla="*/ 4725939 h 6902881"/>
              <a:gd name="connsiteX3692" fmla="*/ 5317375 w 10276717"/>
              <a:gd name="connsiteY3692" fmla="*/ 4723784 h 6902881"/>
              <a:gd name="connsiteX3693" fmla="*/ 5330382 w 10276717"/>
              <a:gd name="connsiteY3693" fmla="*/ 4660941 h 6902881"/>
              <a:gd name="connsiteX3694" fmla="*/ 5318896 w 10276717"/>
              <a:gd name="connsiteY3694" fmla="*/ 4650990 h 6902881"/>
              <a:gd name="connsiteX3695" fmla="*/ 5315012 w 10276717"/>
              <a:gd name="connsiteY3695" fmla="*/ 4679279 h 6902881"/>
              <a:gd name="connsiteX3696" fmla="*/ 5302849 w 10276717"/>
              <a:gd name="connsiteY3696" fmla="*/ 4707532 h 6902881"/>
              <a:gd name="connsiteX3697" fmla="*/ 5298471 w 10276717"/>
              <a:gd name="connsiteY3697" fmla="*/ 4706374 h 6902881"/>
              <a:gd name="connsiteX3698" fmla="*/ 5299867 w 10276717"/>
              <a:gd name="connsiteY3698" fmla="*/ 4672126 h 6902881"/>
              <a:gd name="connsiteX3699" fmla="*/ 5309491 w 10276717"/>
              <a:gd name="connsiteY3699" fmla="*/ 4642874 h 6902881"/>
              <a:gd name="connsiteX3700" fmla="*/ 5288325 w 10276717"/>
              <a:gd name="connsiteY3700" fmla="*/ 4624586 h 6902881"/>
              <a:gd name="connsiteX3701" fmla="*/ 3277558 w 10276717"/>
              <a:gd name="connsiteY3701" fmla="*/ 4446851 h 6902881"/>
              <a:gd name="connsiteX3702" fmla="*/ 3144528 w 10276717"/>
              <a:gd name="connsiteY3702" fmla="*/ 4477009 h 6902881"/>
              <a:gd name="connsiteX3703" fmla="*/ 3064350 w 10276717"/>
              <a:gd name="connsiteY3703" fmla="*/ 4526249 h 6902881"/>
              <a:gd name="connsiteX3704" fmla="*/ 2960582 w 10276717"/>
              <a:gd name="connsiteY3704" fmla="*/ 4561470 h 6902881"/>
              <a:gd name="connsiteX3705" fmla="*/ 2977437 w 10276717"/>
              <a:gd name="connsiteY3705" fmla="*/ 4587660 h 6902881"/>
              <a:gd name="connsiteX3706" fmla="*/ 3055246 w 10276717"/>
              <a:gd name="connsiteY3706" fmla="*/ 4569372 h 6902881"/>
              <a:gd name="connsiteX3707" fmla="*/ 3055559 w 10276717"/>
              <a:gd name="connsiteY3707" fmla="*/ 4572416 h 6902881"/>
              <a:gd name="connsiteX3708" fmla="*/ 2983341 w 10276717"/>
              <a:gd name="connsiteY3708" fmla="*/ 4596837 h 6902881"/>
              <a:gd name="connsiteX3709" fmla="*/ 2997967 w 10276717"/>
              <a:gd name="connsiteY3709" fmla="*/ 4619619 h 6902881"/>
              <a:gd name="connsiteX3710" fmla="*/ 3187523 w 10276717"/>
              <a:gd name="connsiteY3710" fmla="*/ 4600098 h 6902881"/>
              <a:gd name="connsiteX3711" fmla="*/ 3330887 w 10276717"/>
              <a:gd name="connsiteY3711" fmla="*/ 4550194 h 6902881"/>
              <a:gd name="connsiteX3712" fmla="*/ 3396129 w 10276717"/>
              <a:gd name="connsiteY3712" fmla="*/ 4522055 h 6902881"/>
              <a:gd name="connsiteX3713" fmla="*/ 3398682 w 10276717"/>
              <a:gd name="connsiteY3713" fmla="*/ 4515266 h 6902881"/>
              <a:gd name="connsiteX3714" fmla="*/ 3382401 w 10276717"/>
              <a:gd name="connsiteY3714" fmla="*/ 4519796 h 6902881"/>
              <a:gd name="connsiteX3715" fmla="*/ 3341654 w 10276717"/>
              <a:gd name="connsiteY3715" fmla="*/ 4523377 h 6902881"/>
              <a:gd name="connsiteX3716" fmla="*/ 3339320 w 10276717"/>
              <a:gd name="connsiteY3716" fmla="*/ 4515678 h 6902881"/>
              <a:gd name="connsiteX3717" fmla="*/ 3375671 w 10276717"/>
              <a:gd name="connsiteY3717" fmla="*/ 4505680 h 6902881"/>
              <a:gd name="connsiteX3718" fmla="*/ 3400020 w 10276717"/>
              <a:gd name="connsiteY3718" fmla="*/ 4501361 h 6902881"/>
              <a:gd name="connsiteX3719" fmla="*/ 3399794 w 10276717"/>
              <a:gd name="connsiteY3719" fmla="*/ 4498421 h 6902881"/>
              <a:gd name="connsiteX3720" fmla="*/ 3313577 w 10276717"/>
              <a:gd name="connsiteY3720" fmla="*/ 4501767 h 6902881"/>
              <a:gd name="connsiteX3721" fmla="*/ 3312590 w 10276717"/>
              <a:gd name="connsiteY3721" fmla="*/ 4499733 h 6902881"/>
              <a:gd name="connsiteX3722" fmla="*/ 3357451 w 10276717"/>
              <a:gd name="connsiteY3722" fmla="*/ 4483851 h 6902881"/>
              <a:gd name="connsiteX3723" fmla="*/ 3268060 w 10276717"/>
              <a:gd name="connsiteY3723" fmla="*/ 4481274 h 6902881"/>
              <a:gd name="connsiteX3724" fmla="*/ 3266335 w 10276717"/>
              <a:gd name="connsiteY3724" fmla="*/ 4475478 h 6902881"/>
              <a:gd name="connsiteX3725" fmla="*/ 3360154 w 10276717"/>
              <a:gd name="connsiteY3725" fmla="*/ 4476490 h 6902881"/>
              <a:gd name="connsiteX3726" fmla="*/ 3361132 w 10276717"/>
              <a:gd name="connsiteY3726" fmla="*/ 4483002 h 6902881"/>
              <a:gd name="connsiteX3727" fmla="*/ 3365824 w 10276717"/>
              <a:gd name="connsiteY3727" fmla="*/ 4482823 h 6902881"/>
              <a:gd name="connsiteX3728" fmla="*/ 3365877 w 10276717"/>
              <a:gd name="connsiteY3728" fmla="*/ 4477862 h 6902881"/>
              <a:gd name="connsiteX3729" fmla="*/ 3366368 w 10276717"/>
              <a:gd name="connsiteY3729" fmla="*/ 4477806 h 6902881"/>
              <a:gd name="connsiteX3730" fmla="*/ 3362930 w 10276717"/>
              <a:gd name="connsiteY3730" fmla="*/ 4475952 h 6902881"/>
              <a:gd name="connsiteX3731" fmla="*/ 3243107 w 10276717"/>
              <a:gd name="connsiteY3731" fmla="*/ 4461784 h 6902881"/>
              <a:gd name="connsiteX3732" fmla="*/ 3241881 w 10276717"/>
              <a:gd name="connsiteY3732" fmla="*/ 4454765 h 6902881"/>
              <a:gd name="connsiteX3733" fmla="*/ 3277558 w 10276717"/>
              <a:gd name="connsiteY3733" fmla="*/ 4446851 h 6902881"/>
              <a:gd name="connsiteX3734" fmla="*/ 5156775 w 10276717"/>
              <a:gd name="connsiteY3734" fmla="*/ 4599083 h 6902881"/>
              <a:gd name="connsiteX3735" fmla="*/ 5159817 w 10276717"/>
              <a:gd name="connsiteY3735" fmla="*/ 4604019 h 6902881"/>
              <a:gd name="connsiteX3736" fmla="*/ 5147205 w 10276717"/>
              <a:gd name="connsiteY3736" fmla="*/ 4636227 h 6902881"/>
              <a:gd name="connsiteX3737" fmla="*/ 5143011 w 10276717"/>
              <a:gd name="connsiteY3737" fmla="*/ 4635182 h 6902881"/>
              <a:gd name="connsiteX3738" fmla="*/ 5151492 w 10276717"/>
              <a:gd name="connsiteY3738" fmla="*/ 4601254 h 6902881"/>
              <a:gd name="connsiteX3739" fmla="*/ 5156775 w 10276717"/>
              <a:gd name="connsiteY3739" fmla="*/ 4599083 h 6902881"/>
              <a:gd name="connsiteX3740" fmla="*/ 3543485 w 10276717"/>
              <a:gd name="connsiteY3740" fmla="*/ 4445624 h 6902881"/>
              <a:gd name="connsiteX3741" fmla="*/ 3541266 w 10276717"/>
              <a:gd name="connsiteY3741" fmla="*/ 4447574 h 6902881"/>
              <a:gd name="connsiteX3742" fmla="*/ 3524947 w 10276717"/>
              <a:gd name="connsiteY3742" fmla="*/ 4481991 h 6902881"/>
              <a:gd name="connsiteX3743" fmla="*/ 3522116 w 10276717"/>
              <a:gd name="connsiteY3743" fmla="*/ 4499565 h 6902881"/>
              <a:gd name="connsiteX3744" fmla="*/ 3519771 w 10276717"/>
              <a:gd name="connsiteY3744" fmla="*/ 4530225 h 6902881"/>
              <a:gd name="connsiteX3745" fmla="*/ 3520878 w 10276717"/>
              <a:gd name="connsiteY3745" fmla="*/ 4533145 h 6902881"/>
              <a:gd name="connsiteX3746" fmla="*/ 3520783 w 10276717"/>
              <a:gd name="connsiteY3746" fmla="*/ 4534208 h 6902881"/>
              <a:gd name="connsiteX3747" fmla="*/ 3539585 w 10276717"/>
              <a:gd name="connsiteY3747" fmla="*/ 4524346 h 6902881"/>
              <a:gd name="connsiteX3748" fmla="*/ 3539123 w 10276717"/>
              <a:gd name="connsiteY3748" fmla="*/ 4521872 h 6902881"/>
              <a:gd name="connsiteX3749" fmla="*/ 3538815 w 10276717"/>
              <a:gd name="connsiteY3749" fmla="*/ 4522040 h 6902881"/>
              <a:gd name="connsiteX3750" fmla="*/ 3543485 w 10276717"/>
              <a:gd name="connsiteY3750" fmla="*/ 4445624 h 6902881"/>
              <a:gd name="connsiteX3751" fmla="*/ 5715013 w 10276717"/>
              <a:gd name="connsiteY3751" fmla="*/ 4625032 h 6902881"/>
              <a:gd name="connsiteX3752" fmla="*/ 5673625 w 10276717"/>
              <a:gd name="connsiteY3752" fmla="*/ 4626485 h 6902881"/>
              <a:gd name="connsiteX3753" fmla="*/ 5580103 w 10276717"/>
              <a:gd name="connsiteY3753" fmla="*/ 4642928 h 6902881"/>
              <a:gd name="connsiteX3754" fmla="*/ 5443210 w 10276717"/>
              <a:gd name="connsiteY3754" fmla="*/ 4718609 h 6902881"/>
              <a:gd name="connsiteX3755" fmla="*/ 5544788 w 10276717"/>
              <a:gd name="connsiteY3755" fmla="*/ 4799743 h 6902881"/>
              <a:gd name="connsiteX3756" fmla="*/ 5829692 w 10276717"/>
              <a:gd name="connsiteY3756" fmla="*/ 4664628 h 6902881"/>
              <a:gd name="connsiteX3757" fmla="*/ 5715013 w 10276717"/>
              <a:gd name="connsiteY3757" fmla="*/ 4625032 h 6902881"/>
              <a:gd name="connsiteX3758" fmla="*/ 3801622 w 10276717"/>
              <a:gd name="connsiteY3758" fmla="*/ 4432622 h 6902881"/>
              <a:gd name="connsiteX3759" fmla="*/ 3755270 w 10276717"/>
              <a:gd name="connsiteY3759" fmla="*/ 4432408 h 6902881"/>
              <a:gd name="connsiteX3760" fmla="*/ 3707106 w 10276717"/>
              <a:gd name="connsiteY3760" fmla="*/ 4436224 h 6902881"/>
              <a:gd name="connsiteX3761" fmla="*/ 3686565 w 10276717"/>
              <a:gd name="connsiteY3761" fmla="*/ 4465504 h 6902881"/>
              <a:gd name="connsiteX3762" fmla="*/ 3703785 w 10276717"/>
              <a:gd name="connsiteY3762" fmla="*/ 4458135 h 6902881"/>
              <a:gd name="connsiteX3763" fmla="*/ 3763540 w 10276717"/>
              <a:gd name="connsiteY3763" fmla="*/ 4448897 h 6902881"/>
              <a:gd name="connsiteX3764" fmla="*/ 3764080 w 10276717"/>
              <a:gd name="connsiteY3764" fmla="*/ 4460335 h 6902881"/>
              <a:gd name="connsiteX3765" fmla="*/ 3741272 w 10276717"/>
              <a:gd name="connsiteY3765" fmla="*/ 4465956 h 6902881"/>
              <a:gd name="connsiteX3766" fmla="*/ 3709037 w 10276717"/>
              <a:gd name="connsiteY3766" fmla="*/ 4474654 h 6902881"/>
              <a:gd name="connsiteX3767" fmla="*/ 3671055 w 10276717"/>
              <a:gd name="connsiteY3767" fmla="*/ 4493080 h 6902881"/>
              <a:gd name="connsiteX3768" fmla="*/ 3651101 w 10276717"/>
              <a:gd name="connsiteY3768" fmla="*/ 4537698 h 6902881"/>
              <a:gd name="connsiteX3769" fmla="*/ 3649766 w 10276717"/>
              <a:gd name="connsiteY3769" fmla="*/ 4541769 h 6902881"/>
              <a:gd name="connsiteX3770" fmla="*/ 3669276 w 10276717"/>
              <a:gd name="connsiteY3770" fmla="*/ 4525056 h 6902881"/>
              <a:gd name="connsiteX3771" fmla="*/ 3696088 w 10276717"/>
              <a:gd name="connsiteY3771" fmla="*/ 4513843 h 6902881"/>
              <a:gd name="connsiteX3772" fmla="*/ 3699122 w 10276717"/>
              <a:gd name="connsiteY3772" fmla="*/ 4518097 h 6902881"/>
              <a:gd name="connsiteX3773" fmla="*/ 3673736 w 10276717"/>
              <a:gd name="connsiteY3773" fmla="*/ 4542772 h 6902881"/>
              <a:gd name="connsiteX3774" fmla="*/ 3645241 w 10276717"/>
              <a:gd name="connsiteY3774" fmla="*/ 4556469 h 6902881"/>
              <a:gd name="connsiteX3775" fmla="*/ 3645047 w 10276717"/>
              <a:gd name="connsiteY3775" fmla="*/ 4556452 h 6902881"/>
              <a:gd name="connsiteX3776" fmla="*/ 3630897 w 10276717"/>
              <a:gd name="connsiteY3776" fmla="*/ 4609167 h 6902881"/>
              <a:gd name="connsiteX3777" fmla="*/ 3635565 w 10276717"/>
              <a:gd name="connsiteY3777" fmla="*/ 4603825 h 6902881"/>
              <a:gd name="connsiteX3778" fmla="*/ 3667608 w 10276717"/>
              <a:gd name="connsiteY3778" fmla="*/ 4568920 h 6902881"/>
              <a:gd name="connsiteX3779" fmla="*/ 3677769 w 10276717"/>
              <a:gd name="connsiteY3779" fmla="*/ 4577297 h 6902881"/>
              <a:gd name="connsiteX3780" fmla="*/ 3648372 w 10276717"/>
              <a:gd name="connsiteY3780" fmla="*/ 4612044 h 6902881"/>
              <a:gd name="connsiteX3781" fmla="*/ 3626857 w 10276717"/>
              <a:gd name="connsiteY3781" fmla="*/ 4633742 h 6902881"/>
              <a:gd name="connsiteX3782" fmla="*/ 3624521 w 10276717"/>
              <a:gd name="connsiteY3782" fmla="*/ 4674142 h 6902881"/>
              <a:gd name="connsiteX3783" fmla="*/ 3631223 w 10276717"/>
              <a:gd name="connsiteY3783" fmla="*/ 4664498 h 6902881"/>
              <a:gd name="connsiteX3784" fmla="*/ 3653779 w 10276717"/>
              <a:gd name="connsiteY3784" fmla="*/ 4639870 h 6902881"/>
              <a:gd name="connsiteX3785" fmla="*/ 3659251 w 10276717"/>
              <a:gd name="connsiteY3785" fmla="*/ 4642973 h 6902881"/>
              <a:gd name="connsiteX3786" fmla="*/ 3643639 w 10276717"/>
              <a:gd name="connsiteY3786" fmla="*/ 4677160 h 6902881"/>
              <a:gd name="connsiteX3787" fmla="*/ 3626333 w 10276717"/>
              <a:gd name="connsiteY3787" fmla="*/ 4698639 h 6902881"/>
              <a:gd name="connsiteX3788" fmla="*/ 3651804 w 10276717"/>
              <a:gd name="connsiteY3788" fmla="*/ 4777859 h 6902881"/>
              <a:gd name="connsiteX3789" fmla="*/ 3696319 w 10276717"/>
              <a:gd name="connsiteY3789" fmla="*/ 4729816 h 6902881"/>
              <a:gd name="connsiteX3790" fmla="*/ 3754390 w 10276717"/>
              <a:gd name="connsiteY3790" fmla="*/ 4636797 h 6902881"/>
              <a:gd name="connsiteX3791" fmla="*/ 3788486 w 10276717"/>
              <a:gd name="connsiteY3791" fmla="*/ 4583277 h 6902881"/>
              <a:gd name="connsiteX3792" fmla="*/ 3790352 w 10276717"/>
              <a:gd name="connsiteY3792" fmla="*/ 4580906 h 6902881"/>
              <a:gd name="connsiteX3793" fmla="*/ 3790508 w 10276717"/>
              <a:gd name="connsiteY3793" fmla="*/ 4580239 h 6902881"/>
              <a:gd name="connsiteX3794" fmla="*/ 3818451 w 10276717"/>
              <a:gd name="connsiteY3794" fmla="*/ 4546535 h 6902881"/>
              <a:gd name="connsiteX3795" fmla="*/ 3825103 w 10276717"/>
              <a:gd name="connsiteY3795" fmla="*/ 4540782 h 6902881"/>
              <a:gd name="connsiteX3796" fmla="*/ 3818673 w 10276717"/>
              <a:gd name="connsiteY3796" fmla="*/ 4498165 h 6902881"/>
              <a:gd name="connsiteX3797" fmla="*/ 3809999 w 10276717"/>
              <a:gd name="connsiteY3797" fmla="*/ 4458856 h 6902881"/>
              <a:gd name="connsiteX3798" fmla="*/ 3791831 w 10276717"/>
              <a:gd name="connsiteY3798" fmla="*/ 4480165 h 6902881"/>
              <a:gd name="connsiteX3799" fmla="*/ 3790978 w 10276717"/>
              <a:gd name="connsiteY3799" fmla="*/ 4534518 h 6902881"/>
              <a:gd name="connsiteX3800" fmla="*/ 3790323 w 10276717"/>
              <a:gd name="connsiteY3800" fmla="*/ 4580125 h 6902881"/>
              <a:gd name="connsiteX3801" fmla="*/ 3788299 w 10276717"/>
              <a:gd name="connsiteY3801" fmla="*/ 4583163 h 6902881"/>
              <a:gd name="connsiteX3802" fmla="*/ 3781978 w 10276717"/>
              <a:gd name="connsiteY3802" fmla="*/ 4581935 h 6902881"/>
              <a:gd name="connsiteX3803" fmla="*/ 3773913 w 10276717"/>
              <a:gd name="connsiteY3803" fmla="*/ 4527102 h 6902881"/>
              <a:gd name="connsiteX3804" fmla="*/ 3775682 w 10276717"/>
              <a:gd name="connsiteY3804" fmla="*/ 4500675 h 6902881"/>
              <a:gd name="connsiteX3805" fmla="*/ 3762962 w 10276717"/>
              <a:gd name="connsiteY3805" fmla="*/ 4517683 h 6902881"/>
              <a:gd name="connsiteX3806" fmla="*/ 3762454 w 10276717"/>
              <a:gd name="connsiteY3806" fmla="*/ 4557268 h 6902881"/>
              <a:gd name="connsiteX3807" fmla="*/ 3767184 w 10276717"/>
              <a:gd name="connsiteY3807" fmla="*/ 4615706 h 6902881"/>
              <a:gd name="connsiteX3808" fmla="*/ 3758581 w 10276717"/>
              <a:gd name="connsiteY3808" fmla="*/ 4617103 h 6902881"/>
              <a:gd name="connsiteX3809" fmla="*/ 3746791 w 10276717"/>
              <a:gd name="connsiteY3809" fmla="*/ 4559222 h 6902881"/>
              <a:gd name="connsiteX3810" fmla="*/ 3746296 w 10276717"/>
              <a:gd name="connsiteY3810" fmla="*/ 4543990 h 6902881"/>
              <a:gd name="connsiteX3811" fmla="*/ 3732751 w 10276717"/>
              <a:gd name="connsiteY3811" fmla="*/ 4570274 h 6902881"/>
              <a:gd name="connsiteX3812" fmla="*/ 3742063 w 10276717"/>
              <a:gd name="connsiteY3812" fmla="*/ 4627551 h 6902881"/>
              <a:gd name="connsiteX3813" fmla="*/ 3721483 w 10276717"/>
              <a:gd name="connsiteY3813" fmla="*/ 4626744 h 6902881"/>
              <a:gd name="connsiteX3814" fmla="*/ 3723630 w 10276717"/>
              <a:gd name="connsiteY3814" fmla="*/ 4599375 h 6902881"/>
              <a:gd name="connsiteX3815" fmla="*/ 3723264 w 10276717"/>
              <a:gd name="connsiteY3815" fmla="*/ 4590386 h 6902881"/>
              <a:gd name="connsiteX3816" fmla="*/ 3683815 w 10276717"/>
              <a:gd name="connsiteY3816" fmla="*/ 4669049 h 6902881"/>
              <a:gd name="connsiteX3817" fmla="*/ 3676143 w 10276717"/>
              <a:gd name="connsiteY3817" fmla="*/ 4666537 h 6902881"/>
              <a:gd name="connsiteX3818" fmla="*/ 3801622 w 10276717"/>
              <a:gd name="connsiteY3818" fmla="*/ 4432622 h 6902881"/>
              <a:gd name="connsiteX3819" fmla="*/ 2019609 w 10276717"/>
              <a:gd name="connsiteY3819" fmla="*/ 4273519 h 6902881"/>
              <a:gd name="connsiteX3820" fmla="*/ 2025402 w 10276717"/>
              <a:gd name="connsiteY3820" fmla="*/ 4294856 h 6902881"/>
              <a:gd name="connsiteX3821" fmla="*/ 2025525 w 10276717"/>
              <a:gd name="connsiteY3821" fmla="*/ 4319695 h 6902881"/>
              <a:gd name="connsiteX3822" fmla="*/ 2019764 w 10276717"/>
              <a:gd name="connsiteY3822" fmla="*/ 4320948 h 6902881"/>
              <a:gd name="connsiteX3823" fmla="*/ 2009711 w 10276717"/>
              <a:gd name="connsiteY3823" fmla="*/ 4301482 h 6902881"/>
              <a:gd name="connsiteX3824" fmla="*/ 2005090 w 10276717"/>
              <a:gd name="connsiteY3824" fmla="*/ 4276838 h 6902881"/>
              <a:gd name="connsiteX3825" fmla="*/ 1905302 w 10276717"/>
              <a:gd name="connsiteY3825" fmla="*/ 4552602 h 6902881"/>
              <a:gd name="connsiteX3826" fmla="*/ 1904575 w 10276717"/>
              <a:gd name="connsiteY3826" fmla="*/ 4554195 h 6902881"/>
              <a:gd name="connsiteX3827" fmla="*/ 1954890 w 10276717"/>
              <a:gd name="connsiteY3827" fmla="*/ 4609375 h 6902881"/>
              <a:gd name="connsiteX3828" fmla="*/ 1976159 w 10276717"/>
              <a:gd name="connsiteY3828" fmla="*/ 4563117 h 6902881"/>
              <a:gd name="connsiteX3829" fmla="*/ 1979932 w 10276717"/>
              <a:gd name="connsiteY3829" fmla="*/ 4564515 h 6902881"/>
              <a:gd name="connsiteX3830" fmla="*/ 1968546 w 10276717"/>
              <a:gd name="connsiteY3830" fmla="*/ 4624479 h 6902881"/>
              <a:gd name="connsiteX3831" fmla="*/ 1978309 w 10276717"/>
              <a:gd name="connsiteY3831" fmla="*/ 4635158 h 6902881"/>
              <a:gd name="connsiteX3832" fmla="*/ 1987616 w 10276717"/>
              <a:gd name="connsiteY3832" fmla="*/ 4616003 h 6902881"/>
              <a:gd name="connsiteX3833" fmla="*/ 2000513 w 10276717"/>
              <a:gd name="connsiteY3833" fmla="*/ 4619945 h 6902881"/>
              <a:gd name="connsiteX3834" fmla="*/ 1991640 w 10276717"/>
              <a:gd name="connsiteY3834" fmla="*/ 4650624 h 6902881"/>
              <a:gd name="connsiteX3835" fmla="*/ 2003826 w 10276717"/>
              <a:gd name="connsiteY3835" fmla="*/ 4664726 h 6902881"/>
              <a:gd name="connsiteX3836" fmla="*/ 2049070 w 10276717"/>
              <a:gd name="connsiteY3836" fmla="*/ 4327671 h 6902881"/>
              <a:gd name="connsiteX3837" fmla="*/ 2024390 w 10276717"/>
              <a:gd name="connsiteY3837" fmla="*/ 4592510 h 6902881"/>
              <a:gd name="connsiteX3838" fmla="*/ 2024204 w 10276717"/>
              <a:gd name="connsiteY3838" fmla="*/ 4592394 h 6902881"/>
              <a:gd name="connsiteX3839" fmla="*/ 2006893 w 10276717"/>
              <a:gd name="connsiteY3839" fmla="*/ 4586613 h 6902881"/>
              <a:gd name="connsiteX3840" fmla="*/ 2032548 w 10276717"/>
              <a:gd name="connsiteY3840" fmla="*/ 4428864 h 6902881"/>
              <a:gd name="connsiteX3841" fmla="*/ 2037489 w 10276717"/>
              <a:gd name="connsiteY3841" fmla="*/ 4302426 h 6902881"/>
              <a:gd name="connsiteX3842" fmla="*/ 2019609 w 10276717"/>
              <a:gd name="connsiteY3842" fmla="*/ 4273519 h 6902881"/>
              <a:gd name="connsiteX3843" fmla="*/ 1462477 w 10276717"/>
              <a:gd name="connsiteY3843" fmla="*/ 4224520 h 6902881"/>
              <a:gd name="connsiteX3844" fmla="*/ 1435710 w 10276717"/>
              <a:gd name="connsiteY3844" fmla="*/ 4300775 h 6902881"/>
              <a:gd name="connsiteX3845" fmla="*/ 1403012 w 10276717"/>
              <a:gd name="connsiteY3845" fmla="*/ 4397647 h 6902881"/>
              <a:gd name="connsiteX3846" fmla="*/ 1294521 w 10276717"/>
              <a:gd name="connsiteY3846" fmla="*/ 4524080 h 6902881"/>
              <a:gd name="connsiteX3847" fmla="*/ 1320716 w 10276717"/>
              <a:gd name="connsiteY3847" fmla="*/ 4543873 h 6902881"/>
              <a:gd name="connsiteX3848" fmla="*/ 1353214 w 10276717"/>
              <a:gd name="connsiteY3848" fmla="*/ 4542109 h 6902881"/>
              <a:gd name="connsiteX3849" fmla="*/ 1402077 w 10276717"/>
              <a:gd name="connsiteY3849" fmla="*/ 4527254 h 6902881"/>
              <a:gd name="connsiteX3850" fmla="*/ 1474823 w 10276717"/>
              <a:gd name="connsiteY3850" fmla="*/ 4473963 h 6902881"/>
              <a:gd name="connsiteX3851" fmla="*/ 1475147 w 10276717"/>
              <a:gd name="connsiteY3851" fmla="*/ 4473603 h 6902881"/>
              <a:gd name="connsiteX3852" fmla="*/ 1420777 w 10276717"/>
              <a:gd name="connsiteY3852" fmla="*/ 4504338 h 6902881"/>
              <a:gd name="connsiteX3853" fmla="*/ 1416844 w 10276717"/>
              <a:gd name="connsiteY3853" fmla="*/ 4496013 h 6902881"/>
              <a:gd name="connsiteX3854" fmla="*/ 1478627 w 10276717"/>
              <a:gd name="connsiteY3854" fmla="*/ 4449855 h 6902881"/>
              <a:gd name="connsiteX3855" fmla="*/ 1521996 w 10276717"/>
              <a:gd name="connsiteY3855" fmla="*/ 4409211 h 6902881"/>
              <a:gd name="connsiteX3856" fmla="*/ 1572037 w 10276717"/>
              <a:gd name="connsiteY3856" fmla="*/ 4311211 h 6902881"/>
              <a:gd name="connsiteX3857" fmla="*/ 1559754 w 10276717"/>
              <a:gd name="connsiteY3857" fmla="*/ 4301484 h 6902881"/>
              <a:gd name="connsiteX3858" fmla="*/ 1527456 w 10276717"/>
              <a:gd name="connsiteY3858" fmla="*/ 4366550 h 6902881"/>
              <a:gd name="connsiteX3859" fmla="*/ 1474310 w 10276717"/>
              <a:gd name="connsiteY3859" fmla="*/ 4428354 h 6902881"/>
              <a:gd name="connsiteX3860" fmla="*/ 1467929 w 10276717"/>
              <a:gd name="connsiteY3860" fmla="*/ 4422349 h 6902881"/>
              <a:gd name="connsiteX3861" fmla="*/ 1512215 w 10276717"/>
              <a:gd name="connsiteY3861" fmla="*/ 4363771 h 6902881"/>
              <a:gd name="connsiteX3862" fmla="*/ 1552661 w 10276717"/>
              <a:gd name="connsiteY3862" fmla="*/ 4295807 h 6902881"/>
              <a:gd name="connsiteX3863" fmla="*/ 1541380 w 10276717"/>
              <a:gd name="connsiteY3863" fmla="*/ 4286846 h 6902881"/>
              <a:gd name="connsiteX3864" fmla="*/ 1524093 w 10276717"/>
              <a:gd name="connsiteY3864" fmla="*/ 4314657 h 6902881"/>
              <a:gd name="connsiteX3865" fmla="*/ 1493624 w 10276717"/>
              <a:gd name="connsiteY3865" fmla="*/ 4350478 h 6902881"/>
              <a:gd name="connsiteX3866" fmla="*/ 1487361 w 10276717"/>
              <a:gd name="connsiteY3866" fmla="*/ 4346431 h 6902881"/>
              <a:gd name="connsiteX3867" fmla="*/ 1509905 w 10276717"/>
              <a:gd name="connsiteY3867" fmla="*/ 4305542 h 6902881"/>
              <a:gd name="connsiteX3868" fmla="*/ 1530716 w 10276717"/>
              <a:gd name="connsiteY3868" fmla="*/ 4278620 h 6902881"/>
              <a:gd name="connsiteX3869" fmla="*/ 1513882 w 10276717"/>
              <a:gd name="connsiteY3869" fmla="*/ 4265285 h 6902881"/>
              <a:gd name="connsiteX3870" fmla="*/ 1498901 w 10276717"/>
              <a:gd name="connsiteY3870" fmla="*/ 4289109 h 6902881"/>
              <a:gd name="connsiteX3871" fmla="*/ 1493773 w 10276717"/>
              <a:gd name="connsiteY3871" fmla="*/ 4286523 h 6902881"/>
              <a:gd name="connsiteX3872" fmla="*/ 1504960 w 10276717"/>
              <a:gd name="connsiteY3872" fmla="*/ 4258282 h 6902881"/>
              <a:gd name="connsiteX3873" fmla="*/ 1462477 w 10276717"/>
              <a:gd name="connsiteY3873" fmla="*/ 4224520 h 6902881"/>
              <a:gd name="connsiteX3874" fmla="*/ 4293576 w 10276717"/>
              <a:gd name="connsiteY3874" fmla="*/ 4468581 h 6902881"/>
              <a:gd name="connsiteX3875" fmla="*/ 4280954 w 10276717"/>
              <a:gd name="connsiteY3875" fmla="*/ 4471384 h 6902881"/>
              <a:gd name="connsiteX3876" fmla="*/ 4212954 w 10276717"/>
              <a:gd name="connsiteY3876" fmla="*/ 4486723 h 6902881"/>
              <a:gd name="connsiteX3877" fmla="*/ 4207312 w 10276717"/>
              <a:gd name="connsiteY3877" fmla="*/ 4489934 h 6902881"/>
              <a:gd name="connsiteX3878" fmla="*/ 4095167 w 10276717"/>
              <a:gd name="connsiteY3878" fmla="*/ 4529495 h 6902881"/>
              <a:gd name="connsiteX3879" fmla="*/ 4080750 w 10276717"/>
              <a:gd name="connsiteY3879" fmla="*/ 4531654 h 6902881"/>
              <a:gd name="connsiteX3880" fmla="*/ 4083024 w 10276717"/>
              <a:gd name="connsiteY3880" fmla="*/ 4538960 h 6902881"/>
              <a:gd name="connsiteX3881" fmla="*/ 4039735 w 10276717"/>
              <a:gd name="connsiteY3881" fmla="*/ 4560139 h 6902881"/>
              <a:gd name="connsiteX3882" fmla="*/ 4117818 w 10276717"/>
              <a:gd name="connsiteY3882" fmla="*/ 4650240 h 6902881"/>
              <a:gd name="connsiteX3883" fmla="*/ 4125546 w 10276717"/>
              <a:gd name="connsiteY3883" fmla="*/ 4658601 h 6902881"/>
              <a:gd name="connsiteX3884" fmla="*/ 4235710 w 10276717"/>
              <a:gd name="connsiteY3884" fmla="*/ 4618285 h 6902881"/>
              <a:gd name="connsiteX3885" fmla="*/ 4323541 w 10276717"/>
              <a:gd name="connsiteY3885" fmla="*/ 4529107 h 6902881"/>
              <a:gd name="connsiteX3886" fmla="*/ 4356103 w 10276717"/>
              <a:gd name="connsiteY3886" fmla="*/ 4479640 h 6902881"/>
              <a:gd name="connsiteX3887" fmla="*/ 4340025 w 10276717"/>
              <a:gd name="connsiteY3887" fmla="*/ 4490614 h 6902881"/>
              <a:gd name="connsiteX3888" fmla="*/ 4350424 w 10276717"/>
              <a:gd name="connsiteY3888" fmla="*/ 4487619 h 6902881"/>
              <a:gd name="connsiteX3889" fmla="*/ 4356141 w 10276717"/>
              <a:gd name="connsiteY3889" fmla="*/ 4495613 h 6902881"/>
              <a:gd name="connsiteX3890" fmla="*/ 4311347 w 10276717"/>
              <a:gd name="connsiteY3890" fmla="*/ 4524936 h 6902881"/>
              <a:gd name="connsiteX3891" fmla="*/ 4256269 w 10276717"/>
              <a:gd name="connsiteY3891" fmla="*/ 4553759 h 6902881"/>
              <a:gd name="connsiteX3892" fmla="*/ 4250683 w 10276717"/>
              <a:gd name="connsiteY3892" fmla="*/ 4544319 h 6902881"/>
              <a:gd name="connsiteX3893" fmla="*/ 4300720 w 10276717"/>
              <a:gd name="connsiteY3893" fmla="*/ 4513014 h 6902881"/>
              <a:gd name="connsiteX3894" fmla="*/ 4327016 w 10276717"/>
              <a:gd name="connsiteY3894" fmla="*/ 4496693 h 6902881"/>
              <a:gd name="connsiteX3895" fmla="*/ 4275014 w 10276717"/>
              <a:gd name="connsiteY3895" fmla="*/ 4515073 h 6902881"/>
              <a:gd name="connsiteX3896" fmla="*/ 4183036 w 10276717"/>
              <a:gd name="connsiteY3896" fmla="*/ 4545863 h 6902881"/>
              <a:gd name="connsiteX3897" fmla="*/ 4181170 w 10276717"/>
              <a:gd name="connsiteY3897" fmla="*/ 4538399 h 6902881"/>
              <a:gd name="connsiteX3898" fmla="*/ 4275095 w 10276717"/>
              <a:gd name="connsiteY3898" fmla="*/ 4496678 h 6902881"/>
              <a:gd name="connsiteX3899" fmla="*/ 4310292 w 10276717"/>
              <a:gd name="connsiteY3899" fmla="*/ 4481030 h 6902881"/>
              <a:gd name="connsiteX3900" fmla="*/ 4099658 w 10276717"/>
              <a:gd name="connsiteY3900" fmla="*/ 4550136 h 6902881"/>
              <a:gd name="connsiteX3901" fmla="*/ 4094711 w 10276717"/>
              <a:gd name="connsiteY3901" fmla="*/ 4540069 h 6902881"/>
              <a:gd name="connsiteX3902" fmla="*/ 4224417 w 10276717"/>
              <a:gd name="connsiteY3902" fmla="*/ 4494725 h 6902881"/>
              <a:gd name="connsiteX3903" fmla="*/ 4293576 w 10276717"/>
              <a:gd name="connsiteY3903" fmla="*/ 4468581 h 6902881"/>
              <a:gd name="connsiteX3904" fmla="*/ 3856181 w 10276717"/>
              <a:gd name="connsiteY3904" fmla="*/ 4427122 h 6902881"/>
              <a:gd name="connsiteX3905" fmla="*/ 3862429 w 10276717"/>
              <a:gd name="connsiteY3905" fmla="*/ 4446648 h 6902881"/>
              <a:gd name="connsiteX3906" fmla="*/ 3877637 w 10276717"/>
              <a:gd name="connsiteY3906" fmla="*/ 4494603 h 6902881"/>
              <a:gd name="connsiteX3907" fmla="*/ 3874703 w 10276717"/>
              <a:gd name="connsiteY3907" fmla="*/ 4504571 h 6902881"/>
              <a:gd name="connsiteX3908" fmla="*/ 3864637 w 10276717"/>
              <a:gd name="connsiteY3908" fmla="*/ 4507108 h 6902881"/>
              <a:gd name="connsiteX3909" fmla="*/ 3857416 w 10276717"/>
              <a:gd name="connsiteY3909" fmla="*/ 4499571 h 6902881"/>
              <a:gd name="connsiteX3910" fmla="*/ 3843049 w 10276717"/>
              <a:gd name="connsiteY3910" fmla="*/ 4449840 h 6902881"/>
              <a:gd name="connsiteX3911" fmla="*/ 3837017 w 10276717"/>
              <a:gd name="connsiteY3911" fmla="*/ 4427896 h 6902881"/>
              <a:gd name="connsiteX3912" fmla="*/ 3820961 w 10276717"/>
              <a:gd name="connsiteY3912" fmla="*/ 4446272 h 6902881"/>
              <a:gd name="connsiteX3913" fmla="*/ 3837109 w 10276717"/>
              <a:gd name="connsiteY3913" fmla="*/ 4498982 h 6902881"/>
              <a:gd name="connsiteX3914" fmla="*/ 3840810 w 10276717"/>
              <a:gd name="connsiteY3914" fmla="*/ 4528511 h 6902881"/>
              <a:gd name="connsiteX3915" fmla="*/ 3900136 w 10276717"/>
              <a:gd name="connsiteY3915" fmla="*/ 4492461 h 6902881"/>
              <a:gd name="connsiteX3916" fmla="*/ 3901418 w 10276717"/>
              <a:gd name="connsiteY3916" fmla="*/ 4492279 h 6902881"/>
              <a:gd name="connsiteX3917" fmla="*/ 3856181 w 10276717"/>
              <a:gd name="connsiteY3917" fmla="*/ 4427122 h 6902881"/>
              <a:gd name="connsiteX3918" fmla="*/ 6399505 w 10276717"/>
              <a:gd name="connsiteY3918" fmla="*/ 4646766 h 6902881"/>
              <a:gd name="connsiteX3919" fmla="*/ 6392651 w 10276717"/>
              <a:gd name="connsiteY3919" fmla="*/ 4671195 h 6902881"/>
              <a:gd name="connsiteX3920" fmla="*/ 6395685 w 10276717"/>
              <a:gd name="connsiteY3920" fmla="*/ 4673210 h 6902881"/>
              <a:gd name="connsiteX3921" fmla="*/ 6375837 w 10276717"/>
              <a:gd name="connsiteY3921" fmla="*/ 4751623 h 6902881"/>
              <a:gd name="connsiteX3922" fmla="*/ 6367481 w 10276717"/>
              <a:gd name="connsiteY3922" fmla="*/ 4781959 h 6902881"/>
              <a:gd name="connsiteX3923" fmla="*/ 6366475 w 10276717"/>
              <a:gd name="connsiteY3923" fmla="*/ 4784502 h 6902881"/>
              <a:gd name="connsiteX3924" fmla="*/ 6366952 w 10276717"/>
              <a:gd name="connsiteY3924" fmla="*/ 4785711 h 6902881"/>
              <a:gd name="connsiteX3925" fmla="*/ 6356804 w 10276717"/>
              <a:gd name="connsiteY3925" fmla="*/ 4849287 h 6902881"/>
              <a:gd name="connsiteX3926" fmla="*/ 6356620 w 10276717"/>
              <a:gd name="connsiteY3926" fmla="*/ 4849173 h 6902881"/>
              <a:gd name="connsiteX3927" fmla="*/ 6339233 w 10276717"/>
              <a:gd name="connsiteY3927" fmla="*/ 4850785 h 6902881"/>
              <a:gd name="connsiteX3928" fmla="*/ 6333994 w 10276717"/>
              <a:gd name="connsiteY3928" fmla="*/ 4869122 h 6902881"/>
              <a:gd name="connsiteX3929" fmla="*/ 6388217 w 10276717"/>
              <a:gd name="connsiteY3929" fmla="*/ 4869532 h 6902881"/>
              <a:gd name="connsiteX3930" fmla="*/ 6426944 w 10276717"/>
              <a:gd name="connsiteY3930" fmla="*/ 4827414 h 6902881"/>
              <a:gd name="connsiteX3931" fmla="*/ 6460625 w 10276717"/>
              <a:gd name="connsiteY3931" fmla="*/ 4749031 h 6902881"/>
              <a:gd name="connsiteX3932" fmla="*/ 6467468 w 10276717"/>
              <a:gd name="connsiteY3932" fmla="*/ 4743293 h 6902881"/>
              <a:gd name="connsiteX3933" fmla="*/ 6441964 w 10276717"/>
              <a:gd name="connsiteY3933" fmla="*/ 4707009 h 6902881"/>
              <a:gd name="connsiteX3934" fmla="*/ 6441202 w 10276717"/>
              <a:gd name="connsiteY3934" fmla="*/ 4727584 h 6902881"/>
              <a:gd name="connsiteX3935" fmla="*/ 6427746 w 10276717"/>
              <a:gd name="connsiteY3935" fmla="*/ 4780165 h 6902881"/>
              <a:gd name="connsiteX3936" fmla="*/ 6420629 w 10276717"/>
              <a:gd name="connsiteY3936" fmla="*/ 4779159 h 6902881"/>
              <a:gd name="connsiteX3937" fmla="*/ 6418185 w 10276717"/>
              <a:gd name="connsiteY3937" fmla="*/ 4759573 h 6902881"/>
              <a:gd name="connsiteX3938" fmla="*/ 6422309 w 10276717"/>
              <a:gd name="connsiteY3938" fmla="*/ 4726436 h 6902881"/>
              <a:gd name="connsiteX3939" fmla="*/ 6423800 w 10276717"/>
              <a:gd name="connsiteY3939" fmla="*/ 4681290 h 6902881"/>
              <a:gd name="connsiteX3940" fmla="*/ 6414119 w 10276717"/>
              <a:gd name="connsiteY3940" fmla="*/ 4667504 h 6902881"/>
              <a:gd name="connsiteX3941" fmla="*/ 6403798 w 10276717"/>
              <a:gd name="connsiteY3941" fmla="*/ 4811683 h 6902881"/>
              <a:gd name="connsiteX3942" fmla="*/ 6383197 w 10276717"/>
              <a:gd name="connsiteY3942" fmla="*/ 4808926 h 6902881"/>
              <a:gd name="connsiteX3943" fmla="*/ 6399714 w 10276717"/>
              <a:gd name="connsiteY3943" fmla="*/ 4660805 h 6902881"/>
              <a:gd name="connsiteX3944" fmla="*/ 6405812 w 10276717"/>
              <a:gd name="connsiteY3944" fmla="*/ 4655782 h 6902881"/>
              <a:gd name="connsiteX3945" fmla="*/ 6399505 w 10276717"/>
              <a:gd name="connsiteY3945" fmla="*/ 4646766 h 6902881"/>
              <a:gd name="connsiteX3946" fmla="*/ 5162450 w 10276717"/>
              <a:gd name="connsiteY3946" fmla="*/ 4508928 h 6902881"/>
              <a:gd name="connsiteX3947" fmla="*/ 5131171 w 10276717"/>
              <a:gd name="connsiteY3947" fmla="*/ 4603000 h 6902881"/>
              <a:gd name="connsiteX3948" fmla="*/ 5095267 w 10276717"/>
              <a:gd name="connsiteY3948" fmla="*/ 4733671 h 6902881"/>
              <a:gd name="connsiteX3949" fmla="*/ 5082166 w 10276717"/>
              <a:gd name="connsiteY3949" fmla="*/ 4866414 h 6902881"/>
              <a:gd name="connsiteX3950" fmla="*/ 5112041 w 10276717"/>
              <a:gd name="connsiteY3950" fmla="*/ 4921381 h 6902881"/>
              <a:gd name="connsiteX3951" fmla="*/ 5164516 w 10276717"/>
              <a:gd name="connsiteY3951" fmla="*/ 4867115 h 6902881"/>
              <a:gd name="connsiteX3952" fmla="*/ 5241930 w 10276717"/>
              <a:gd name="connsiteY3952" fmla="*/ 4781125 h 6902881"/>
              <a:gd name="connsiteX3953" fmla="*/ 5243614 w 10276717"/>
              <a:gd name="connsiteY3953" fmla="*/ 4764426 h 6902881"/>
              <a:gd name="connsiteX3954" fmla="*/ 5268849 w 10276717"/>
              <a:gd name="connsiteY3954" fmla="*/ 4607031 h 6902881"/>
              <a:gd name="connsiteX3955" fmla="*/ 5266507 w 10276717"/>
              <a:gd name="connsiteY3955" fmla="*/ 4604881 h 6902881"/>
              <a:gd name="connsiteX3956" fmla="*/ 5257964 w 10276717"/>
              <a:gd name="connsiteY3956" fmla="*/ 4623127 h 6902881"/>
              <a:gd name="connsiteX3957" fmla="*/ 5255150 w 10276717"/>
              <a:gd name="connsiteY3957" fmla="*/ 4621910 h 6902881"/>
              <a:gd name="connsiteX3958" fmla="*/ 5259933 w 10276717"/>
              <a:gd name="connsiteY3958" fmla="*/ 4598860 h 6902881"/>
              <a:gd name="connsiteX3959" fmla="*/ 5243914 w 10276717"/>
              <a:gd name="connsiteY3959" fmla="*/ 4584036 h 6902881"/>
              <a:gd name="connsiteX3960" fmla="*/ 5215527 w 10276717"/>
              <a:gd name="connsiteY3960" fmla="*/ 4653337 h 6902881"/>
              <a:gd name="connsiteX3961" fmla="*/ 5206066 w 10276717"/>
              <a:gd name="connsiteY3961" fmla="*/ 4650181 h 6902881"/>
              <a:gd name="connsiteX3962" fmla="*/ 5217144 w 10276717"/>
              <a:gd name="connsiteY3962" fmla="*/ 4610053 h 6902881"/>
              <a:gd name="connsiteX3963" fmla="*/ 5228521 w 10276717"/>
              <a:gd name="connsiteY3963" fmla="*/ 4569852 h 6902881"/>
              <a:gd name="connsiteX3964" fmla="*/ 5208990 w 10276717"/>
              <a:gd name="connsiteY3964" fmla="*/ 4551804 h 6902881"/>
              <a:gd name="connsiteX3965" fmla="*/ 5198145 w 10276717"/>
              <a:gd name="connsiteY3965" fmla="*/ 4593705 h 6902881"/>
              <a:gd name="connsiteX3966" fmla="*/ 5177387 w 10276717"/>
              <a:gd name="connsiteY3966" fmla="*/ 4646238 h 6902881"/>
              <a:gd name="connsiteX3967" fmla="*/ 5171463 w 10276717"/>
              <a:gd name="connsiteY3967" fmla="*/ 4644947 h 6902881"/>
              <a:gd name="connsiteX3968" fmla="*/ 5179709 w 10276717"/>
              <a:gd name="connsiteY3968" fmla="*/ 4592889 h 6902881"/>
              <a:gd name="connsiteX3969" fmla="*/ 5196202 w 10276717"/>
              <a:gd name="connsiteY3969" fmla="*/ 4540085 h 6902881"/>
              <a:gd name="connsiteX3970" fmla="*/ 5181258 w 10276717"/>
              <a:gd name="connsiteY3970" fmla="*/ 4526329 h 6902881"/>
              <a:gd name="connsiteX3971" fmla="*/ 5176164 w 10276717"/>
              <a:gd name="connsiteY3971" fmla="*/ 4557239 h 6902881"/>
              <a:gd name="connsiteX3972" fmla="*/ 5161665 w 10276717"/>
              <a:gd name="connsiteY3972" fmla="*/ 4590938 h 6902881"/>
              <a:gd name="connsiteX3973" fmla="*/ 5157165 w 10276717"/>
              <a:gd name="connsiteY3973" fmla="*/ 4590062 h 6902881"/>
              <a:gd name="connsiteX3974" fmla="*/ 5157566 w 10276717"/>
              <a:gd name="connsiteY3974" fmla="*/ 4553877 h 6902881"/>
              <a:gd name="connsiteX3975" fmla="*/ 5169561 w 10276717"/>
              <a:gd name="connsiteY3975" fmla="*/ 4515483 h 6902881"/>
              <a:gd name="connsiteX3976" fmla="*/ 5162450 w 10276717"/>
              <a:gd name="connsiteY3976" fmla="*/ 4508928 h 6902881"/>
              <a:gd name="connsiteX3977" fmla="*/ 3834159 w 10276717"/>
              <a:gd name="connsiteY3977" fmla="*/ 4392209 h 6902881"/>
              <a:gd name="connsiteX3978" fmla="*/ 3831891 w 10276717"/>
              <a:gd name="connsiteY3978" fmla="*/ 4392499 h 6902881"/>
              <a:gd name="connsiteX3979" fmla="*/ 3745309 w 10276717"/>
              <a:gd name="connsiteY3979" fmla="*/ 4393380 h 6902881"/>
              <a:gd name="connsiteX3980" fmla="*/ 3723821 w 10276717"/>
              <a:gd name="connsiteY3980" fmla="*/ 4415860 h 6902881"/>
              <a:gd name="connsiteX3981" fmla="*/ 3821526 w 10276717"/>
              <a:gd name="connsiteY3981" fmla="*/ 4413704 h 6902881"/>
              <a:gd name="connsiteX3982" fmla="*/ 3823329 w 10276717"/>
              <a:gd name="connsiteY3982" fmla="*/ 4414250 h 6902881"/>
              <a:gd name="connsiteX3983" fmla="*/ 3839764 w 10276717"/>
              <a:gd name="connsiteY3983" fmla="*/ 4401457 h 6902881"/>
              <a:gd name="connsiteX3984" fmla="*/ 3834159 w 10276717"/>
              <a:gd name="connsiteY3984" fmla="*/ 4392209 h 6902881"/>
              <a:gd name="connsiteX3985" fmla="*/ 2723724 w 10276717"/>
              <a:gd name="connsiteY3985" fmla="*/ 4288504 h 6902881"/>
              <a:gd name="connsiteX3986" fmla="*/ 2389168 w 10276717"/>
              <a:gd name="connsiteY3986" fmla="*/ 4488938 h 6902881"/>
              <a:gd name="connsiteX3987" fmla="*/ 2521609 w 10276717"/>
              <a:gd name="connsiteY3987" fmla="*/ 4510137 h 6902881"/>
              <a:gd name="connsiteX3988" fmla="*/ 2539382 w 10276717"/>
              <a:gd name="connsiteY3988" fmla="*/ 4498726 h 6902881"/>
              <a:gd name="connsiteX3989" fmla="*/ 2567350 w 10276717"/>
              <a:gd name="connsiteY3989" fmla="*/ 4484400 h 6902881"/>
              <a:gd name="connsiteX3990" fmla="*/ 2570478 w 10276717"/>
              <a:gd name="connsiteY3990" fmla="*/ 4488663 h 6902881"/>
              <a:gd name="connsiteX3991" fmla="*/ 2556586 w 10276717"/>
              <a:gd name="connsiteY3991" fmla="*/ 4507907 h 6902881"/>
              <a:gd name="connsiteX3992" fmla="*/ 2598343 w 10276717"/>
              <a:gd name="connsiteY3992" fmla="*/ 4500617 h 6902881"/>
              <a:gd name="connsiteX3993" fmla="*/ 2622940 w 10276717"/>
              <a:gd name="connsiteY3993" fmla="*/ 4472757 h 6902881"/>
              <a:gd name="connsiteX3994" fmla="*/ 2660593 w 10276717"/>
              <a:gd name="connsiteY3994" fmla="*/ 4440478 h 6902881"/>
              <a:gd name="connsiteX3995" fmla="*/ 2666086 w 10276717"/>
              <a:gd name="connsiteY3995" fmla="*/ 4445530 h 6902881"/>
              <a:gd name="connsiteX3996" fmla="*/ 2636657 w 10276717"/>
              <a:gd name="connsiteY3996" fmla="*/ 4483875 h 6902881"/>
              <a:gd name="connsiteX3997" fmla="*/ 2628185 w 10276717"/>
              <a:gd name="connsiteY3997" fmla="*/ 4492587 h 6902881"/>
              <a:gd name="connsiteX3998" fmla="*/ 2629186 w 10276717"/>
              <a:gd name="connsiteY3998" fmla="*/ 4492284 h 6902881"/>
              <a:gd name="connsiteX3999" fmla="*/ 2666193 w 10276717"/>
              <a:gd name="connsiteY3999" fmla="*/ 4477085 h 6902881"/>
              <a:gd name="connsiteX4000" fmla="*/ 2695927 w 10276717"/>
              <a:gd name="connsiteY4000" fmla="*/ 4437500 h 6902881"/>
              <a:gd name="connsiteX4001" fmla="*/ 2728616 w 10276717"/>
              <a:gd name="connsiteY4001" fmla="*/ 4400799 h 6902881"/>
              <a:gd name="connsiteX4002" fmla="*/ 2733490 w 10276717"/>
              <a:gd name="connsiteY4002" fmla="*/ 4404044 h 6902881"/>
              <a:gd name="connsiteX4003" fmla="*/ 2707102 w 10276717"/>
              <a:gd name="connsiteY4003" fmla="*/ 4452001 h 6902881"/>
              <a:gd name="connsiteX4004" fmla="*/ 2703184 w 10276717"/>
              <a:gd name="connsiteY4004" fmla="*/ 4456628 h 6902881"/>
              <a:gd name="connsiteX4005" fmla="*/ 2792679 w 10276717"/>
              <a:gd name="connsiteY4005" fmla="*/ 4385897 h 6902881"/>
              <a:gd name="connsiteX4006" fmla="*/ 2780999 w 10276717"/>
              <a:gd name="connsiteY4006" fmla="*/ 4369406 h 6902881"/>
              <a:gd name="connsiteX4007" fmla="*/ 2746493 w 10276717"/>
              <a:gd name="connsiteY4007" fmla="*/ 4393681 h 6902881"/>
              <a:gd name="connsiteX4008" fmla="*/ 2741990 w 10276717"/>
              <a:gd name="connsiteY4008" fmla="*/ 4390663 h 6902881"/>
              <a:gd name="connsiteX4009" fmla="*/ 2764046 w 10276717"/>
              <a:gd name="connsiteY4009" fmla="*/ 4357422 h 6902881"/>
              <a:gd name="connsiteX4010" fmla="*/ 2568501 w 10276717"/>
              <a:gd name="connsiteY4010" fmla="*/ 4439810 h 6902881"/>
              <a:gd name="connsiteX4011" fmla="*/ 2475708 w 10276717"/>
              <a:gd name="connsiteY4011" fmla="*/ 4474327 h 6902881"/>
              <a:gd name="connsiteX4012" fmla="*/ 2474601 w 10276717"/>
              <a:gd name="connsiteY4012" fmla="*/ 4474717 h 6902881"/>
              <a:gd name="connsiteX4013" fmla="*/ 2474522 w 10276717"/>
              <a:gd name="connsiteY4013" fmla="*/ 4474516 h 6902881"/>
              <a:gd name="connsiteX4014" fmla="*/ 2472133 w 10276717"/>
              <a:gd name="connsiteY4014" fmla="*/ 4475088 h 6902881"/>
              <a:gd name="connsiteX4015" fmla="*/ 2469226 w 10276717"/>
              <a:gd name="connsiteY4015" fmla="*/ 4456338 h 6902881"/>
              <a:gd name="connsiteX4016" fmla="*/ 2524214 w 10276717"/>
              <a:gd name="connsiteY4016" fmla="*/ 4438312 h 6902881"/>
              <a:gd name="connsiteX4017" fmla="*/ 2651095 w 10276717"/>
              <a:gd name="connsiteY4017" fmla="*/ 4366730 h 6902881"/>
              <a:gd name="connsiteX4018" fmla="*/ 2754008 w 10276717"/>
              <a:gd name="connsiteY4018" fmla="*/ 4331239 h 6902881"/>
              <a:gd name="connsiteX4019" fmla="*/ 2748125 w 10276717"/>
              <a:gd name="connsiteY4019" fmla="*/ 4322940 h 6902881"/>
              <a:gd name="connsiteX4020" fmla="*/ 2744313 w 10276717"/>
              <a:gd name="connsiteY4020" fmla="*/ 4323098 h 6902881"/>
              <a:gd name="connsiteX4021" fmla="*/ 2676231 w 10276717"/>
              <a:gd name="connsiteY4021" fmla="*/ 4336094 h 6902881"/>
              <a:gd name="connsiteX4022" fmla="*/ 2640337 w 10276717"/>
              <a:gd name="connsiteY4022" fmla="*/ 4350804 h 6902881"/>
              <a:gd name="connsiteX4023" fmla="*/ 2636041 w 10276717"/>
              <a:gd name="connsiteY4023" fmla="*/ 4345468 h 6902881"/>
              <a:gd name="connsiteX4024" fmla="*/ 2690957 w 10276717"/>
              <a:gd name="connsiteY4024" fmla="*/ 4311859 h 6902881"/>
              <a:gd name="connsiteX4025" fmla="*/ 2736700 w 10276717"/>
              <a:gd name="connsiteY4025" fmla="*/ 4306860 h 6902881"/>
              <a:gd name="connsiteX4026" fmla="*/ 2723724 w 10276717"/>
              <a:gd name="connsiteY4026" fmla="*/ 4288504 h 6902881"/>
              <a:gd name="connsiteX4027" fmla="*/ 3597910 w 10276717"/>
              <a:gd name="connsiteY4027" fmla="*/ 4353067 h 6902881"/>
              <a:gd name="connsiteX4028" fmla="*/ 3576543 w 10276717"/>
              <a:gd name="connsiteY4028" fmla="*/ 4388410 h 6902881"/>
              <a:gd name="connsiteX4029" fmla="*/ 3556400 w 10276717"/>
              <a:gd name="connsiteY4029" fmla="*/ 4512754 h 6902881"/>
              <a:gd name="connsiteX4030" fmla="*/ 3587193 w 10276717"/>
              <a:gd name="connsiteY4030" fmla="*/ 4485335 h 6902881"/>
              <a:gd name="connsiteX4031" fmla="*/ 3577226 w 10276717"/>
              <a:gd name="connsiteY4031" fmla="*/ 4480187 h 6902881"/>
              <a:gd name="connsiteX4032" fmla="*/ 3597910 w 10276717"/>
              <a:gd name="connsiteY4032" fmla="*/ 4353067 h 6902881"/>
              <a:gd name="connsiteX4033" fmla="*/ 6591224 w 10276717"/>
              <a:gd name="connsiteY4033" fmla="*/ 4614726 h 6902881"/>
              <a:gd name="connsiteX4034" fmla="*/ 6514229 w 10276717"/>
              <a:gd name="connsiteY4034" fmla="*/ 4619794 h 6902881"/>
              <a:gd name="connsiteX4035" fmla="*/ 6439971 w 10276717"/>
              <a:gd name="connsiteY4035" fmla="*/ 4634301 h 6902881"/>
              <a:gd name="connsiteX4036" fmla="*/ 6620419 w 10276717"/>
              <a:gd name="connsiteY4036" fmla="*/ 4896152 h 6902881"/>
              <a:gd name="connsiteX4037" fmla="*/ 6597761 w 10276717"/>
              <a:gd name="connsiteY4037" fmla="*/ 4912107 h 6902881"/>
              <a:gd name="connsiteX4038" fmla="*/ 6572220 w 10276717"/>
              <a:gd name="connsiteY4038" fmla="*/ 4879518 h 6902881"/>
              <a:gd name="connsiteX4039" fmla="*/ 6537209 w 10276717"/>
              <a:gd name="connsiteY4039" fmla="*/ 5038405 h 6902881"/>
              <a:gd name="connsiteX4040" fmla="*/ 6548181 w 10276717"/>
              <a:gd name="connsiteY4040" fmla="*/ 5080345 h 6902881"/>
              <a:gd name="connsiteX4041" fmla="*/ 6582475 w 10276717"/>
              <a:gd name="connsiteY4041" fmla="*/ 5066080 h 6902881"/>
              <a:gd name="connsiteX4042" fmla="*/ 6621450 w 10276717"/>
              <a:gd name="connsiteY4042" fmla="*/ 5020090 h 6902881"/>
              <a:gd name="connsiteX4043" fmla="*/ 6638551 w 10276717"/>
              <a:gd name="connsiteY4043" fmla="*/ 4986712 h 6902881"/>
              <a:gd name="connsiteX4044" fmla="*/ 6656854 w 10276717"/>
              <a:gd name="connsiteY4044" fmla="*/ 4996670 h 6902881"/>
              <a:gd name="connsiteX4045" fmla="*/ 6639969 w 10276717"/>
              <a:gd name="connsiteY4045" fmla="*/ 5101920 h 6902881"/>
              <a:gd name="connsiteX4046" fmla="*/ 6670611 w 10276717"/>
              <a:gd name="connsiteY4046" fmla="*/ 5137384 h 6902881"/>
              <a:gd name="connsiteX4047" fmla="*/ 6702302 w 10276717"/>
              <a:gd name="connsiteY4047" fmla="*/ 5145775 h 6902881"/>
              <a:gd name="connsiteX4048" fmla="*/ 6730308 w 10276717"/>
              <a:gd name="connsiteY4048" fmla="*/ 5093869 h 6902881"/>
              <a:gd name="connsiteX4049" fmla="*/ 6754024 w 10276717"/>
              <a:gd name="connsiteY4049" fmla="*/ 5098844 h 6902881"/>
              <a:gd name="connsiteX4050" fmla="*/ 6820731 w 10276717"/>
              <a:gd name="connsiteY4050" fmla="*/ 5289220 h 6902881"/>
              <a:gd name="connsiteX4051" fmla="*/ 6856245 w 10276717"/>
              <a:gd name="connsiteY4051" fmla="*/ 5214304 h 6902881"/>
              <a:gd name="connsiteX4052" fmla="*/ 6861957 w 10276717"/>
              <a:gd name="connsiteY4052" fmla="*/ 5179748 h 6902881"/>
              <a:gd name="connsiteX4053" fmla="*/ 6864477 w 10276717"/>
              <a:gd name="connsiteY4053" fmla="*/ 5174416 h 6902881"/>
              <a:gd name="connsiteX4054" fmla="*/ 6865667 w 10276717"/>
              <a:gd name="connsiteY4054" fmla="*/ 5171987 h 6902881"/>
              <a:gd name="connsiteX4055" fmla="*/ 6784280 w 10276717"/>
              <a:gd name="connsiteY4055" fmla="*/ 5086176 h 6902881"/>
              <a:gd name="connsiteX4056" fmla="*/ 6789752 w 10276717"/>
              <a:gd name="connsiteY4056" fmla="*/ 5080515 h 6902881"/>
              <a:gd name="connsiteX4057" fmla="*/ 6903993 w 10276717"/>
              <a:gd name="connsiteY4057" fmla="*/ 5180270 h 6902881"/>
              <a:gd name="connsiteX4058" fmla="*/ 6976510 w 10276717"/>
              <a:gd name="connsiteY4058" fmla="*/ 5254118 h 6902881"/>
              <a:gd name="connsiteX4059" fmla="*/ 7002233 w 10276717"/>
              <a:gd name="connsiteY4059" fmla="*/ 5285747 h 6902881"/>
              <a:gd name="connsiteX4060" fmla="*/ 6986167 w 10276717"/>
              <a:gd name="connsiteY4060" fmla="*/ 5293315 h 6902881"/>
              <a:gd name="connsiteX4061" fmla="*/ 6894873 w 10276717"/>
              <a:gd name="connsiteY4061" fmla="*/ 5200608 h 6902881"/>
              <a:gd name="connsiteX4062" fmla="*/ 6892469 w 10276717"/>
              <a:gd name="connsiteY4062" fmla="*/ 5198064 h 6902881"/>
              <a:gd name="connsiteX4063" fmla="*/ 6894090 w 10276717"/>
              <a:gd name="connsiteY4063" fmla="*/ 5209400 h 6902881"/>
              <a:gd name="connsiteX4064" fmla="*/ 6906139 w 10276717"/>
              <a:gd name="connsiteY4064" fmla="*/ 5279669 h 6902881"/>
              <a:gd name="connsiteX4065" fmla="*/ 6944105 w 10276717"/>
              <a:gd name="connsiteY4065" fmla="*/ 5337869 h 6902881"/>
              <a:gd name="connsiteX4066" fmla="*/ 6967423 w 10276717"/>
              <a:gd name="connsiteY4066" fmla="*/ 5336382 h 6902881"/>
              <a:gd name="connsiteX4067" fmla="*/ 6967257 w 10276717"/>
              <a:gd name="connsiteY4067" fmla="*/ 5322931 h 6902881"/>
              <a:gd name="connsiteX4068" fmla="*/ 6981704 w 10276717"/>
              <a:gd name="connsiteY4068" fmla="*/ 5318243 h 6902881"/>
              <a:gd name="connsiteX4069" fmla="*/ 7025671 w 10276717"/>
              <a:gd name="connsiteY4069" fmla="*/ 5357198 h 6902881"/>
              <a:gd name="connsiteX4070" fmla="*/ 7061471 w 10276717"/>
              <a:gd name="connsiteY4070" fmla="*/ 5353383 h 6902881"/>
              <a:gd name="connsiteX4071" fmla="*/ 7090493 w 10276717"/>
              <a:gd name="connsiteY4071" fmla="*/ 5363294 h 6902881"/>
              <a:gd name="connsiteX4072" fmla="*/ 7169790 w 10276717"/>
              <a:gd name="connsiteY4072" fmla="*/ 5400439 h 6902881"/>
              <a:gd name="connsiteX4073" fmla="*/ 7197928 w 10276717"/>
              <a:gd name="connsiteY4073" fmla="*/ 5407157 h 6902881"/>
              <a:gd name="connsiteX4074" fmla="*/ 7192651 w 10276717"/>
              <a:gd name="connsiteY4074" fmla="*/ 5394239 h 6902881"/>
              <a:gd name="connsiteX4075" fmla="*/ 7173306 w 10276717"/>
              <a:gd name="connsiteY4075" fmla="*/ 5352255 h 6902881"/>
              <a:gd name="connsiteX4076" fmla="*/ 7123144 w 10276717"/>
              <a:gd name="connsiteY4076" fmla="*/ 5289884 h 6902881"/>
              <a:gd name="connsiteX4077" fmla="*/ 7094979 w 10276717"/>
              <a:gd name="connsiteY4077" fmla="*/ 5247428 h 6902881"/>
              <a:gd name="connsiteX4078" fmla="*/ 7024435 w 10276717"/>
              <a:gd name="connsiteY4078" fmla="*/ 5231198 h 6902881"/>
              <a:gd name="connsiteX4079" fmla="*/ 7008610 w 10276717"/>
              <a:gd name="connsiteY4079" fmla="*/ 5236060 h 6902881"/>
              <a:gd name="connsiteX4080" fmla="*/ 7002355 w 10276717"/>
              <a:gd name="connsiteY4080" fmla="*/ 5212249 h 6902881"/>
              <a:gd name="connsiteX4081" fmla="*/ 7049813 w 10276717"/>
              <a:gd name="connsiteY4081" fmla="*/ 5188022 h 6902881"/>
              <a:gd name="connsiteX4082" fmla="*/ 7027779 w 10276717"/>
              <a:gd name="connsiteY4082" fmla="*/ 5155445 h 6902881"/>
              <a:gd name="connsiteX4083" fmla="*/ 6857728 w 10276717"/>
              <a:gd name="connsiteY4083" fmla="*/ 5105871 h 6902881"/>
              <a:gd name="connsiteX4084" fmla="*/ 6853959 w 10276717"/>
              <a:gd name="connsiteY4084" fmla="*/ 5081495 h 6902881"/>
              <a:gd name="connsiteX4085" fmla="*/ 6966264 w 10276717"/>
              <a:gd name="connsiteY4085" fmla="*/ 5057625 h 6902881"/>
              <a:gd name="connsiteX4086" fmla="*/ 6787117 w 10276717"/>
              <a:gd name="connsiteY4086" fmla="*/ 5025957 h 6902881"/>
              <a:gd name="connsiteX4087" fmla="*/ 6779605 w 10276717"/>
              <a:gd name="connsiteY4087" fmla="*/ 5002037 h 6902881"/>
              <a:gd name="connsiteX4088" fmla="*/ 6810560 w 10276717"/>
              <a:gd name="connsiteY4088" fmla="*/ 4992449 h 6902881"/>
              <a:gd name="connsiteX4089" fmla="*/ 6867081 w 10276717"/>
              <a:gd name="connsiteY4089" fmla="*/ 4960537 h 6902881"/>
              <a:gd name="connsiteX4090" fmla="*/ 6788575 w 10276717"/>
              <a:gd name="connsiteY4090" fmla="*/ 4893764 h 6902881"/>
              <a:gd name="connsiteX4091" fmla="*/ 6666331 w 10276717"/>
              <a:gd name="connsiteY4091" fmla="*/ 4896915 h 6902881"/>
              <a:gd name="connsiteX4092" fmla="*/ 6660813 w 10276717"/>
              <a:gd name="connsiteY4092" fmla="*/ 4892153 h 6902881"/>
              <a:gd name="connsiteX4093" fmla="*/ 6650975 w 10276717"/>
              <a:gd name="connsiteY4093" fmla="*/ 4894319 h 6902881"/>
              <a:gd name="connsiteX4094" fmla="*/ 6645217 w 10276717"/>
              <a:gd name="connsiteY4094" fmla="*/ 4868215 h 6902881"/>
              <a:gd name="connsiteX4095" fmla="*/ 6728186 w 10276717"/>
              <a:gd name="connsiteY4095" fmla="*/ 4772383 h 6902881"/>
              <a:gd name="connsiteX4096" fmla="*/ 6642222 w 10276717"/>
              <a:gd name="connsiteY4096" fmla="*/ 4755402 h 6902881"/>
              <a:gd name="connsiteX4097" fmla="*/ 6557086 w 10276717"/>
              <a:gd name="connsiteY4097" fmla="*/ 4769550 h 6902881"/>
              <a:gd name="connsiteX4098" fmla="*/ 6546475 w 10276717"/>
              <a:gd name="connsiteY4098" fmla="*/ 4746529 h 6902881"/>
              <a:gd name="connsiteX4099" fmla="*/ 6629342 w 10276717"/>
              <a:gd name="connsiteY4099" fmla="*/ 4683502 h 6902881"/>
              <a:gd name="connsiteX4100" fmla="*/ 6658966 w 10276717"/>
              <a:gd name="connsiteY4100" fmla="*/ 4646244 h 6902881"/>
              <a:gd name="connsiteX4101" fmla="*/ 6591224 w 10276717"/>
              <a:gd name="connsiteY4101" fmla="*/ 4614726 h 6902881"/>
              <a:gd name="connsiteX4102" fmla="*/ 2486393 w 10276717"/>
              <a:gd name="connsiteY4102" fmla="*/ 4235347 h 6902881"/>
              <a:gd name="connsiteX4103" fmla="*/ 2504895 w 10276717"/>
              <a:gd name="connsiteY4103" fmla="*/ 4237630 h 6902881"/>
              <a:gd name="connsiteX4104" fmla="*/ 2505487 w 10276717"/>
              <a:gd name="connsiteY4104" fmla="*/ 4244106 h 6902881"/>
              <a:gd name="connsiteX4105" fmla="*/ 2489906 w 10276717"/>
              <a:gd name="connsiteY4105" fmla="*/ 4252787 h 6902881"/>
              <a:gd name="connsiteX4106" fmla="*/ 2478883 w 10276717"/>
              <a:gd name="connsiteY4106" fmla="*/ 4250762 h 6902881"/>
              <a:gd name="connsiteX4107" fmla="*/ 2476824 w 10276717"/>
              <a:gd name="connsiteY4107" fmla="*/ 4248734 h 6902881"/>
              <a:gd name="connsiteX4108" fmla="*/ 2476219 w 10276717"/>
              <a:gd name="connsiteY4108" fmla="*/ 4243521 h 6902881"/>
              <a:gd name="connsiteX4109" fmla="*/ 2477067 w 10276717"/>
              <a:gd name="connsiteY4109" fmla="*/ 4241648 h 6902881"/>
              <a:gd name="connsiteX4110" fmla="*/ 2486393 w 10276717"/>
              <a:gd name="connsiteY4110" fmla="*/ 4235347 h 6902881"/>
              <a:gd name="connsiteX4111" fmla="*/ 5652606 w 10276717"/>
              <a:gd name="connsiteY4111" fmla="*/ 4508767 h 6902881"/>
              <a:gd name="connsiteX4112" fmla="*/ 5590257 w 10276717"/>
              <a:gd name="connsiteY4112" fmla="*/ 4509346 h 6902881"/>
              <a:gd name="connsiteX4113" fmla="*/ 5457205 w 10276717"/>
              <a:gd name="connsiteY4113" fmla="*/ 4536484 h 6902881"/>
              <a:gd name="connsiteX4114" fmla="*/ 5307089 w 10276717"/>
              <a:gd name="connsiteY4114" fmla="*/ 4597682 h 6902881"/>
              <a:gd name="connsiteX4115" fmla="*/ 5423831 w 10276717"/>
              <a:gd name="connsiteY4115" fmla="*/ 4702132 h 6902881"/>
              <a:gd name="connsiteX4116" fmla="*/ 5499986 w 10276717"/>
              <a:gd name="connsiteY4116" fmla="*/ 4643393 h 6902881"/>
              <a:gd name="connsiteX4117" fmla="*/ 5596095 w 10276717"/>
              <a:gd name="connsiteY4117" fmla="*/ 4618705 h 6902881"/>
              <a:gd name="connsiteX4118" fmla="*/ 5732074 w 10276717"/>
              <a:gd name="connsiteY4118" fmla="*/ 4529216 h 6902881"/>
              <a:gd name="connsiteX4119" fmla="*/ 5713889 w 10276717"/>
              <a:gd name="connsiteY4119" fmla="*/ 4520143 h 6902881"/>
              <a:gd name="connsiteX4120" fmla="*/ 5652606 w 10276717"/>
              <a:gd name="connsiteY4120" fmla="*/ 4508767 h 6902881"/>
              <a:gd name="connsiteX4121" fmla="*/ 3803046 w 10276717"/>
              <a:gd name="connsiteY4121" fmla="*/ 4339082 h 6902881"/>
              <a:gd name="connsiteX4122" fmla="*/ 3767033 w 10276717"/>
              <a:gd name="connsiteY4122" fmla="*/ 4371503 h 6902881"/>
              <a:gd name="connsiteX4123" fmla="*/ 3821160 w 10276717"/>
              <a:gd name="connsiteY4123" fmla="*/ 4370832 h 6902881"/>
              <a:gd name="connsiteX4124" fmla="*/ 3803046 w 10276717"/>
              <a:gd name="connsiteY4124" fmla="*/ 4339082 h 6902881"/>
              <a:gd name="connsiteX4125" fmla="*/ 6323479 w 10276717"/>
              <a:gd name="connsiteY4125" fmla="*/ 4546715 h 6902881"/>
              <a:gd name="connsiteX4126" fmla="*/ 6304239 w 10276717"/>
              <a:gd name="connsiteY4126" fmla="*/ 4577863 h 6902881"/>
              <a:gd name="connsiteX4127" fmla="*/ 6306910 w 10276717"/>
              <a:gd name="connsiteY4127" fmla="*/ 4582864 h 6902881"/>
              <a:gd name="connsiteX4128" fmla="*/ 6291535 w 10276717"/>
              <a:gd name="connsiteY4128" fmla="*/ 4623109 h 6902881"/>
              <a:gd name="connsiteX4129" fmla="*/ 6286552 w 10276717"/>
              <a:gd name="connsiteY4129" fmla="*/ 4622190 h 6902881"/>
              <a:gd name="connsiteX4130" fmla="*/ 6287355 w 10276717"/>
              <a:gd name="connsiteY4130" fmla="*/ 4614275 h 6902881"/>
              <a:gd name="connsiteX4131" fmla="*/ 6276598 w 10276717"/>
              <a:gd name="connsiteY4131" fmla="*/ 4765526 h 6902881"/>
              <a:gd name="connsiteX4132" fmla="*/ 6346479 w 10276717"/>
              <a:gd name="connsiteY4132" fmla="*/ 4667881 h 6902881"/>
              <a:gd name="connsiteX4133" fmla="*/ 6378952 w 10276717"/>
              <a:gd name="connsiteY4133" fmla="*/ 4631454 h 6902881"/>
              <a:gd name="connsiteX4134" fmla="*/ 6383409 w 10276717"/>
              <a:gd name="connsiteY4134" fmla="*/ 4622978 h 6902881"/>
              <a:gd name="connsiteX4135" fmla="*/ 6356097 w 10276717"/>
              <a:gd name="connsiteY4135" fmla="*/ 4577482 h 6902881"/>
              <a:gd name="connsiteX4136" fmla="*/ 6347747 w 10276717"/>
              <a:gd name="connsiteY4136" fmla="*/ 4611032 h 6902881"/>
              <a:gd name="connsiteX4137" fmla="*/ 6333752 w 10276717"/>
              <a:gd name="connsiteY4137" fmla="*/ 4655485 h 6902881"/>
              <a:gd name="connsiteX4138" fmla="*/ 6325604 w 10276717"/>
              <a:gd name="connsiteY4138" fmla="*/ 4654000 h 6902881"/>
              <a:gd name="connsiteX4139" fmla="*/ 6331688 w 10276717"/>
              <a:gd name="connsiteY4139" fmla="*/ 4611978 h 6902881"/>
              <a:gd name="connsiteX4140" fmla="*/ 6346341 w 10276717"/>
              <a:gd name="connsiteY4140" fmla="*/ 4561254 h 6902881"/>
              <a:gd name="connsiteX4141" fmla="*/ 6339131 w 10276717"/>
              <a:gd name="connsiteY4141" fmla="*/ 4549239 h 6902881"/>
              <a:gd name="connsiteX4142" fmla="*/ 6291070 w 10276717"/>
              <a:gd name="connsiteY4142" fmla="*/ 4721211 h 6902881"/>
              <a:gd name="connsiteX4143" fmla="*/ 6276299 w 10276717"/>
              <a:gd name="connsiteY4143" fmla="*/ 4716428 h 6902881"/>
              <a:gd name="connsiteX4144" fmla="*/ 6314014 w 10276717"/>
              <a:gd name="connsiteY4144" fmla="*/ 4580753 h 6902881"/>
              <a:gd name="connsiteX4145" fmla="*/ 6323479 w 10276717"/>
              <a:gd name="connsiteY4145" fmla="*/ 4546715 h 6902881"/>
              <a:gd name="connsiteX4146" fmla="*/ 1872510 w 10276717"/>
              <a:gd name="connsiteY4146" fmla="*/ 4151155 h 6902881"/>
              <a:gd name="connsiteX4147" fmla="*/ 1884778 w 10276717"/>
              <a:gd name="connsiteY4147" fmla="*/ 4200412 h 6902881"/>
              <a:gd name="connsiteX4148" fmla="*/ 1884274 w 10276717"/>
              <a:gd name="connsiteY4148" fmla="*/ 4282544 h 6902881"/>
              <a:gd name="connsiteX4149" fmla="*/ 1870307 w 10276717"/>
              <a:gd name="connsiteY4149" fmla="*/ 4279680 h 6902881"/>
              <a:gd name="connsiteX4150" fmla="*/ 1871415 w 10276717"/>
              <a:gd name="connsiteY4150" fmla="*/ 4207142 h 6902881"/>
              <a:gd name="connsiteX4151" fmla="*/ 1860587 w 10276717"/>
              <a:gd name="connsiteY4151" fmla="*/ 4161417 h 6902881"/>
              <a:gd name="connsiteX4152" fmla="*/ 1852941 w 10276717"/>
              <a:gd name="connsiteY4152" fmla="*/ 4224237 h 6902881"/>
              <a:gd name="connsiteX4153" fmla="*/ 1833552 w 10276717"/>
              <a:gd name="connsiteY4153" fmla="*/ 4221001 h 6902881"/>
              <a:gd name="connsiteX4154" fmla="*/ 1843430 w 10276717"/>
              <a:gd name="connsiteY4154" fmla="*/ 4158276 h 6902881"/>
              <a:gd name="connsiteX4155" fmla="*/ 1822725 w 10276717"/>
              <a:gd name="connsiteY4155" fmla="*/ 4200396 h 6902881"/>
              <a:gd name="connsiteX4156" fmla="*/ 1754263 w 10276717"/>
              <a:gd name="connsiteY4156" fmla="*/ 4407796 h 6902881"/>
              <a:gd name="connsiteX4157" fmla="*/ 1751950 w 10276717"/>
              <a:gd name="connsiteY4157" fmla="*/ 4411880 h 6902881"/>
              <a:gd name="connsiteX4158" fmla="*/ 1810861 w 10276717"/>
              <a:gd name="connsiteY4158" fmla="*/ 4464590 h 6902881"/>
              <a:gd name="connsiteX4159" fmla="*/ 1813097 w 10276717"/>
              <a:gd name="connsiteY4159" fmla="*/ 4461375 h 6902881"/>
              <a:gd name="connsiteX4160" fmla="*/ 1817199 w 10276717"/>
              <a:gd name="connsiteY4160" fmla="*/ 4460173 h 6902881"/>
              <a:gd name="connsiteX4161" fmla="*/ 1839944 w 10276717"/>
              <a:gd name="connsiteY4161" fmla="*/ 4433419 h 6902881"/>
              <a:gd name="connsiteX4162" fmla="*/ 1848320 w 10276717"/>
              <a:gd name="connsiteY4162" fmla="*/ 4439985 h 6902881"/>
              <a:gd name="connsiteX4163" fmla="*/ 1825842 w 10276717"/>
              <a:gd name="connsiteY4163" fmla="*/ 4477960 h 6902881"/>
              <a:gd name="connsiteX4164" fmla="*/ 1841270 w 10276717"/>
              <a:gd name="connsiteY4164" fmla="*/ 4491757 h 6902881"/>
              <a:gd name="connsiteX4165" fmla="*/ 1904599 w 10276717"/>
              <a:gd name="connsiteY4165" fmla="*/ 4229390 h 6902881"/>
              <a:gd name="connsiteX4166" fmla="*/ 1887592 w 10276717"/>
              <a:gd name="connsiteY4166" fmla="*/ 4368804 h 6902881"/>
              <a:gd name="connsiteX4167" fmla="*/ 1872627 w 10276717"/>
              <a:gd name="connsiteY4167" fmla="*/ 4362933 h 6902881"/>
              <a:gd name="connsiteX4168" fmla="*/ 1893154 w 10276717"/>
              <a:gd name="connsiteY4168" fmla="*/ 4187311 h 6902881"/>
              <a:gd name="connsiteX4169" fmla="*/ 1893547 w 10276717"/>
              <a:gd name="connsiteY4169" fmla="*/ 4186177 h 6902881"/>
              <a:gd name="connsiteX4170" fmla="*/ 1872510 w 10276717"/>
              <a:gd name="connsiteY4170" fmla="*/ 4151155 h 6902881"/>
              <a:gd name="connsiteX4171" fmla="*/ 4248714 w 10276717"/>
              <a:gd name="connsiteY4171" fmla="*/ 4334607 h 6902881"/>
              <a:gd name="connsiteX4172" fmla="*/ 4206592 w 10276717"/>
              <a:gd name="connsiteY4172" fmla="*/ 4334090 h 6902881"/>
              <a:gd name="connsiteX4173" fmla="*/ 4193253 w 10276717"/>
              <a:gd name="connsiteY4173" fmla="*/ 4338387 h 6902881"/>
              <a:gd name="connsiteX4174" fmla="*/ 4086429 w 10276717"/>
              <a:gd name="connsiteY4174" fmla="*/ 4359812 h 6902881"/>
              <a:gd name="connsiteX4175" fmla="*/ 3934563 w 10276717"/>
              <a:gd name="connsiteY4175" fmla="*/ 4422027 h 6902881"/>
              <a:gd name="connsiteX4176" fmla="*/ 4007203 w 10276717"/>
              <a:gd name="connsiteY4176" fmla="*/ 4519643 h 6902881"/>
              <a:gd name="connsiteX4177" fmla="*/ 4078255 w 10276717"/>
              <a:gd name="connsiteY4177" fmla="*/ 4510506 h 6902881"/>
              <a:gd name="connsiteX4178" fmla="*/ 4247271 w 10276717"/>
              <a:gd name="connsiteY4178" fmla="*/ 4439453 h 6902881"/>
              <a:gd name="connsiteX4179" fmla="*/ 4294819 w 10276717"/>
              <a:gd name="connsiteY4179" fmla="*/ 4382522 h 6902881"/>
              <a:gd name="connsiteX4180" fmla="*/ 4215912 w 10276717"/>
              <a:gd name="connsiteY4180" fmla="*/ 4444821 h 6902881"/>
              <a:gd name="connsiteX4181" fmla="*/ 4203970 w 10276717"/>
              <a:gd name="connsiteY4181" fmla="*/ 4430156 h 6902881"/>
              <a:gd name="connsiteX4182" fmla="*/ 4207574 w 10276717"/>
              <a:gd name="connsiteY4182" fmla="*/ 4425794 h 6902881"/>
              <a:gd name="connsiteX4183" fmla="*/ 4211191 w 10276717"/>
              <a:gd name="connsiteY4183" fmla="*/ 4424550 h 6902881"/>
              <a:gd name="connsiteX4184" fmla="*/ 4305936 w 10276717"/>
              <a:gd name="connsiteY4184" fmla="*/ 4353982 h 6902881"/>
              <a:gd name="connsiteX4185" fmla="*/ 4298850 w 10276717"/>
              <a:gd name="connsiteY4185" fmla="*/ 4348210 h 6902881"/>
              <a:gd name="connsiteX4186" fmla="*/ 4237426 w 10276717"/>
              <a:gd name="connsiteY4186" fmla="*/ 4378333 h 6902881"/>
              <a:gd name="connsiteX4187" fmla="*/ 4175551 w 10276717"/>
              <a:gd name="connsiteY4187" fmla="*/ 4409101 h 6902881"/>
              <a:gd name="connsiteX4188" fmla="*/ 4166687 w 10276717"/>
              <a:gd name="connsiteY4188" fmla="*/ 4394897 h 6902881"/>
              <a:gd name="connsiteX4189" fmla="*/ 4166520 w 10276717"/>
              <a:gd name="connsiteY4189" fmla="*/ 4394590 h 6902881"/>
              <a:gd name="connsiteX4190" fmla="*/ 4248753 w 10276717"/>
              <a:gd name="connsiteY4190" fmla="*/ 4355068 h 6902881"/>
              <a:gd name="connsiteX4191" fmla="*/ 4182692 w 10276717"/>
              <a:gd name="connsiteY4191" fmla="*/ 4363957 h 6902881"/>
              <a:gd name="connsiteX4192" fmla="*/ 4096732 w 10276717"/>
              <a:gd name="connsiteY4192" fmla="*/ 4383000 h 6902881"/>
              <a:gd name="connsiteX4193" fmla="*/ 4095724 w 10276717"/>
              <a:gd name="connsiteY4193" fmla="*/ 4380090 h 6902881"/>
              <a:gd name="connsiteX4194" fmla="*/ 4257515 w 10276717"/>
              <a:gd name="connsiteY4194" fmla="*/ 4340931 h 6902881"/>
              <a:gd name="connsiteX4195" fmla="*/ 4270154 w 10276717"/>
              <a:gd name="connsiteY4195" fmla="*/ 4338806 h 6902881"/>
              <a:gd name="connsiteX4196" fmla="*/ 4273125 w 10276717"/>
              <a:gd name="connsiteY4196" fmla="*/ 4339387 h 6902881"/>
              <a:gd name="connsiteX4197" fmla="*/ 4275115 w 10276717"/>
              <a:gd name="connsiteY4197" fmla="*/ 4342357 h 6902881"/>
              <a:gd name="connsiteX4198" fmla="*/ 4283352 w 10276717"/>
              <a:gd name="connsiteY4198" fmla="*/ 4343947 h 6902881"/>
              <a:gd name="connsiteX4199" fmla="*/ 4288938 w 10276717"/>
              <a:gd name="connsiteY4199" fmla="*/ 4342482 h 6902881"/>
              <a:gd name="connsiteX4200" fmla="*/ 4273125 w 10276717"/>
              <a:gd name="connsiteY4200" fmla="*/ 4339387 h 6902881"/>
              <a:gd name="connsiteX4201" fmla="*/ 4272623 w 10276717"/>
              <a:gd name="connsiteY4201" fmla="*/ 4338636 h 6902881"/>
              <a:gd name="connsiteX4202" fmla="*/ 4271753 w 10276717"/>
              <a:gd name="connsiteY4202" fmla="*/ 4338561 h 6902881"/>
              <a:gd name="connsiteX4203" fmla="*/ 4271655 w 10276717"/>
              <a:gd name="connsiteY4203" fmla="*/ 4338553 h 6902881"/>
              <a:gd name="connsiteX4204" fmla="*/ 4270154 w 10276717"/>
              <a:gd name="connsiteY4204" fmla="*/ 4338806 h 6902881"/>
              <a:gd name="connsiteX4205" fmla="*/ 3619565 w 10276717"/>
              <a:gd name="connsiteY4205" fmla="*/ 4277343 h 6902881"/>
              <a:gd name="connsiteX4206" fmla="*/ 3576451 w 10276717"/>
              <a:gd name="connsiteY4206" fmla="*/ 4282373 h 6902881"/>
              <a:gd name="connsiteX4207" fmla="*/ 3535373 w 10276717"/>
              <a:gd name="connsiteY4207" fmla="*/ 4288554 h 6902881"/>
              <a:gd name="connsiteX4208" fmla="*/ 3517055 w 10276717"/>
              <a:gd name="connsiteY4208" fmla="*/ 4322506 h 6902881"/>
              <a:gd name="connsiteX4209" fmla="*/ 3570707 w 10276717"/>
              <a:gd name="connsiteY4209" fmla="*/ 4302030 h 6902881"/>
              <a:gd name="connsiteX4210" fmla="*/ 3574458 w 10276717"/>
              <a:gd name="connsiteY4210" fmla="*/ 4311312 h 6902881"/>
              <a:gd name="connsiteX4211" fmla="*/ 3538031 w 10276717"/>
              <a:gd name="connsiteY4211" fmla="*/ 4335227 h 6902881"/>
              <a:gd name="connsiteX4212" fmla="*/ 3506721 w 10276717"/>
              <a:gd name="connsiteY4212" fmla="*/ 4348776 h 6902881"/>
              <a:gd name="connsiteX4213" fmla="*/ 3498379 w 10276717"/>
              <a:gd name="connsiteY4213" fmla="*/ 4382230 h 6902881"/>
              <a:gd name="connsiteX4214" fmla="*/ 3530484 w 10276717"/>
              <a:gd name="connsiteY4214" fmla="*/ 4364173 h 6902881"/>
              <a:gd name="connsiteX4215" fmla="*/ 3535555 w 10276717"/>
              <a:gd name="connsiteY4215" fmla="*/ 4370649 h 6902881"/>
              <a:gd name="connsiteX4216" fmla="*/ 3494492 w 10276717"/>
              <a:gd name="connsiteY4216" fmla="*/ 4406137 h 6902881"/>
              <a:gd name="connsiteX4217" fmla="*/ 3460338 w 10276717"/>
              <a:gd name="connsiteY4217" fmla="*/ 4530241 h 6902881"/>
              <a:gd name="connsiteX4218" fmla="*/ 3500065 w 10276717"/>
              <a:gd name="connsiteY4218" fmla="*/ 4485778 h 6902881"/>
              <a:gd name="connsiteX4219" fmla="*/ 3532791 w 10276717"/>
              <a:gd name="connsiteY4219" fmla="*/ 4439928 h 6902881"/>
              <a:gd name="connsiteX4220" fmla="*/ 3532707 w 10276717"/>
              <a:gd name="connsiteY4220" fmla="*/ 4438654 h 6902881"/>
              <a:gd name="connsiteX4221" fmla="*/ 3619565 w 10276717"/>
              <a:gd name="connsiteY4221" fmla="*/ 4277343 h 6902881"/>
              <a:gd name="connsiteX4222" fmla="*/ 3659233 w 10276717"/>
              <a:gd name="connsiteY4222" fmla="*/ 4270552 h 6902881"/>
              <a:gd name="connsiteX4223" fmla="*/ 3643256 w 10276717"/>
              <a:gd name="connsiteY4223" fmla="*/ 4289130 h 6902881"/>
              <a:gd name="connsiteX4224" fmla="*/ 3640609 w 10276717"/>
              <a:gd name="connsiteY4224" fmla="*/ 4292599 h 6902881"/>
              <a:gd name="connsiteX4225" fmla="*/ 3630948 w 10276717"/>
              <a:gd name="connsiteY4225" fmla="*/ 4428269 h 6902881"/>
              <a:gd name="connsiteX4226" fmla="*/ 3630931 w 10276717"/>
              <a:gd name="connsiteY4226" fmla="*/ 4428462 h 6902881"/>
              <a:gd name="connsiteX4227" fmla="*/ 3614218 w 10276717"/>
              <a:gd name="connsiteY4227" fmla="*/ 4427989 h 6902881"/>
              <a:gd name="connsiteX4228" fmla="*/ 3619257 w 10276717"/>
              <a:gd name="connsiteY4228" fmla="*/ 4321225 h 6902881"/>
              <a:gd name="connsiteX4229" fmla="*/ 3618809 w 10276717"/>
              <a:gd name="connsiteY4229" fmla="*/ 4321869 h 6902881"/>
              <a:gd name="connsiteX4230" fmla="*/ 3618900 w 10276717"/>
              <a:gd name="connsiteY4230" fmla="*/ 4323046 h 6902881"/>
              <a:gd name="connsiteX4231" fmla="*/ 3601716 w 10276717"/>
              <a:gd name="connsiteY4231" fmla="*/ 4389032 h 6902881"/>
              <a:gd name="connsiteX4232" fmla="*/ 3590512 w 10276717"/>
              <a:gd name="connsiteY4232" fmla="*/ 4480851 h 6902881"/>
              <a:gd name="connsiteX4233" fmla="*/ 3588796 w 10276717"/>
              <a:gd name="connsiteY4233" fmla="*/ 4483722 h 6902881"/>
              <a:gd name="connsiteX4234" fmla="*/ 3658499 w 10276717"/>
              <a:gd name="connsiteY4234" fmla="*/ 4404462 h 6902881"/>
              <a:gd name="connsiteX4235" fmla="*/ 3659233 w 10276717"/>
              <a:gd name="connsiteY4235" fmla="*/ 4270552 h 6902881"/>
              <a:gd name="connsiteX4236" fmla="*/ 2621214 w 10276717"/>
              <a:gd name="connsiteY4236" fmla="*/ 4152279 h 6902881"/>
              <a:gd name="connsiteX4237" fmla="*/ 2448869 w 10276717"/>
              <a:gd name="connsiteY4237" fmla="*/ 4196268 h 6902881"/>
              <a:gd name="connsiteX4238" fmla="*/ 2276444 w 10276717"/>
              <a:gd name="connsiteY4238" fmla="*/ 4272574 h 6902881"/>
              <a:gd name="connsiteX4239" fmla="*/ 2471936 w 10276717"/>
              <a:gd name="connsiteY4239" fmla="*/ 4306826 h 6902881"/>
              <a:gd name="connsiteX4240" fmla="*/ 2684070 w 10276717"/>
              <a:gd name="connsiteY4240" fmla="*/ 4278743 h 6902881"/>
              <a:gd name="connsiteX4241" fmla="*/ 2710469 w 10276717"/>
              <a:gd name="connsiteY4241" fmla="*/ 4270026 h 6902881"/>
              <a:gd name="connsiteX4242" fmla="*/ 2679351 w 10276717"/>
              <a:gd name="connsiteY4242" fmla="*/ 4228971 h 6902881"/>
              <a:gd name="connsiteX4243" fmla="*/ 2671492 w 10276717"/>
              <a:gd name="connsiteY4243" fmla="*/ 4226442 h 6902881"/>
              <a:gd name="connsiteX4244" fmla="*/ 2603949 w 10276717"/>
              <a:gd name="connsiteY4244" fmla="*/ 4216993 h 6902881"/>
              <a:gd name="connsiteX4245" fmla="*/ 2535641 w 10276717"/>
              <a:gd name="connsiteY4245" fmla="*/ 4229287 h 6902881"/>
              <a:gd name="connsiteX4246" fmla="*/ 2533783 w 10276717"/>
              <a:gd name="connsiteY4246" fmla="*/ 4222798 h 6902881"/>
              <a:gd name="connsiteX4247" fmla="*/ 2657298 w 10276717"/>
              <a:gd name="connsiteY4247" fmla="*/ 4199898 h 6902881"/>
              <a:gd name="connsiteX4248" fmla="*/ 2621214 w 10276717"/>
              <a:gd name="connsiteY4248" fmla="*/ 4152279 h 6902881"/>
              <a:gd name="connsiteX4249" fmla="*/ 6522922 w 10276717"/>
              <a:gd name="connsiteY4249" fmla="*/ 4488420 h 6902881"/>
              <a:gd name="connsiteX4250" fmla="*/ 6391730 w 10276717"/>
              <a:gd name="connsiteY4250" fmla="*/ 4515430 h 6902881"/>
              <a:gd name="connsiteX4251" fmla="*/ 6379630 w 10276717"/>
              <a:gd name="connsiteY4251" fmla="*/ 4525483 h 6902881"/>
              <a:gd name="connsiteX4252" fmla="*/ 6377761 w 10276717"/>
              <a:gd name="connsiteY4252" fmla="*/ 4526781 h 6902881"/>
              <a:gd name="connsiteX4253" fmla="*/ 6425063 w 10276717"/>
              <a:gd name="connsiteY4253" fmla="*/ 4611395 h 6902881"/>
              <a:gd name="connsiteX4254" fmla="*/ 6429504 w 10276717"/>
              <a:gd name="connsiteY4254" fmla="*/ 4618401 h 6902881"/>
              <a:gd name="connsiteX4255" fmla="*/ 6436727 w 10276717"/>
              <a:gd name="connsiteY4255" fmla="*/ 4613865 h 6902881"/>
              <a:gd name="connsiteX4256" fmla="*/ 6553889 w 10276717"/>
              <a:gd name="connsiteY4256" fmla="*/ 4506001 h 6902881"/>
              <a:gd name="connsiteX4257" fmla="*/ 6522922 w 10276717"/>
              <a:gd name="connsiteY4257" fmla="*/ 4488420 h 6902881"/>
              <a:gd name="connsiteX4258" fmla="*/ 3654586 w 10276717"/>
              <a:gd name="connsiteY4258" fmla="*/ 4236365 h 6902881"/>
              <a:gd name="connsiteX4259" fmla="*/ 3604925 w 10276717"/>
              <a:gd name="connsiteY4259" fmla="*/ 4245991 h 6902881"/>
              <a:gd name="connsiteX4260" fmla="*/ 3559305 w 10276717"/>
              <a:gd name="connsiteY4260" fmla="*/ 4251778 h 6902881"/>
              <a:gd name="connsiteX4261" fmla="*/ 3546773 w 10276717"/>
              <a:gd name="connsiteY4261" fmla="*/ 4269971 h 6902881"/>
              <a:gd name="connsiteX4262" fmla="*/ 3569654 w 10276717"/>
              <a:gd name="connsiteY4262" fmla="*/ 4264649 h 6902881"/>
              <a:gd name="connsiteX4263" fmla="*/ 3630662 w 10276717"/>
              <a:gd name="connsiteY4263" fmla="*/ 4263211 h 6902881"/>
              <a:gd name="connsiteX4264" fmla="*/ 3654586 w 10276717"/>
              <a:gd name="connsiteY4264" fmla="*/ 4236365 h 6902881"/>
              <a:gd name="connsiteX4265" fmla="*/ 6246473 w 10276717"/>
              <a:gd name="connsiteY4265" fmla="*/ 4454504 h 6902881"/>
              <a:gd name="connsiteX4266" fmla="*/ 6251980 w 10276717"/>
              <a:gd name="connsiteY4266" fmla="*/ 4462539 h 6902881"/>
              <a:gd name="connsiteX4267" fmla="*/ 6236336 w 10276717"/>
              <a:gd name="connsiteY4267" fmla="*/ 4524374 h 6902881"/>
              <a:gd name="connsiteX4268" fmla="*/ 6214808 w 10276717"/>
              <a:gd name="connsiteY4268" fmla="*/ 4518908 h 6902881"/>
              <a:gd name="connsiteX4269" fmla="*/ 6237138 w 10276717"/>
              <a:gd name="connsiteY4269" fmla="*/ 4457457 h 6902881"/>
              <a:gd name="connsiteX4270" fmla="*/ 6246473 w 10276717"/>
              <a:gd name="connsiteY4270" fmla="*/ 4454504 h 6902881"/>
              <a:gd name="connsiteX4271" fmla="*/ 5000285 w 10276717"/>
              <a:gd name="connsiteY4271" fmla="*/ 4343588 h 6902881"/>
              <a:gd name="connsiteX4272" fmla="*/ 4974793 w 10276717"/>
              <a:gd name="connsiteY4272" fmla="*/ 4529004 h 6902881"/>
              <a:gd name="connsiteX4273" fmla="*/ 4968931 w 10276717"/>
              <a:gd name="connsiteY4273" fmla="*/ 4537940 h 6902881"/>
              <a:gd name="connsiteX4274" fmla="*/ 4932144 w 10276717"/>
              <a:gd name="connsiteY4274" fmla="*/ 4662109 h 6902881"/>
              <a:gd name="connsiteX4275" fmla="*/ 4932493 w 10276717"/>
              <a:gd name="connsiteY4275" fmla="*/ 4758725 h 6902881"/>
              <a:gd name="connsiteX4276" fmla="*/ 5027538 w 10276717"/>
              <a:gd name="connsiteY4276" fmla="*/ 4743777 h 6902881"/>
              <a:gd name="connsiteX4277" fmla="*/ 5121634 w 10276717"/>
              <a:gd name="connsiteY4277" fmla="*/ 4468495 h 6902881"/>
              <a:gd name="connsiteX4278" fmla="*/ 5094036 w 10276717"/>
              <a:gd name="connsiteY4278" fmla="*/ 4440401 h 6902881"/>
              <a:gd name="connsiteX4279" fmla="*/ 5063162 w 10276717"/>
              <a:gd name="connsiteY4279" fmla="*/ 4510266 h 6902881"/>
              <a:gd name="connsiteX4280" fmla="*/ 5056629 w 10276717"/>
              <a:gd name="connsiteY4280" fmla="*/ 4507071 h 6902881"/>
              <a:gd name="connsiteX4281" fmla="*/ 5071525 w 10276717"/>
              <a:gd name="connsiteY4281" fmla="*/ 4460165 h 6902881"/>
              <a:gd name="connsiteX4282" fmla="*/ 5080735 w 10276717"/>
              <a:gd name="connsiteY4282" fmla="*/ 4426788 h 6902881"/>
              <a:gd name="connsiteX4283" fmla="*/ 5065823 w 10276717"/>
              <a:gd name="connsiteY4283" fmla="*/ 4411574 h 6902881"/>
              <a:gd name="connsiteX4284" fmla="*/ 5058727 w 10276717"/>
              <a:gd name="connsiteY4284" fmla="*/ 4448542 h 6902881"/>
              <a:gd name="connsiteX4285" fmla="*/ 5042979 w 10276717"/>
              <a:gd name="connsiteY4285" fmla="*/ 4485346 h 6902881"/>
              <a:gd name="connsiteX4286" fmla="*/ 5037063 w 10276717"/>
              <a:gd name="connsiteY4286" fmla="*/ 4483958 h 6902881"/>
              <a:gd name="connsiteX4287" fmla="*/ 5043778 w 10276717"/>
              <a:gd name="connsiteY4287" fmla="*/ 4435954 h 6902881"/>
              <a:gd name="connsiteX4288" fmla="*/ 5056290 w 10276717"/>
              <a:gd name="connsiteY4288" fmla="*/ 4401596 h 6902881"/>
              <a:gd name="connsiteX4289" fmla="*/ 5035568 w 10276717"/>
              <a:gd name="connsiteY4289" fmla="*/ 4380524 h 6902881"/>
              <a:gd name="connsiteX4290" fmla="*/ 5032659 w 10276717"/>
              <a:gd name="connsiteY4290" fmla="*/ 4404419 h 6902881"/>
              <a:gd name="connsiteX4291" fmla="*/ 5026001 w 10276717"/>
              <a:gd name="connsiteY4291" fmla="*/ 4464889 h 6902881"/>
              <a:gd name="connsiteX4292" fmla="*/ 5019393 w 10276717"/>
              <a:gd name="connsiteY4292" fmla="*/ 4464708 h 6902881"/>
              <a:gd name="connsiteX4293" fmla="*/ 5021546 w 10276717"/>
              <a:gd name="connsiteY4293" fmla="*/ 4411051 h 6902881"/>
              <a:gd name="connsiteX4294" fmla="*/ 5025127 w 10276717"/>
              <a:gd name="connsiteY4294" fmla="*/ 4369788 h 6902881"/>
              <a:gd name="connsiteX4295" fmla="*/ 5000285 w 10276717"/>
              <a:gd name="connsiteY4295" fmla="*/ 4343588 h 6902881"/>
              <a:gd name="connsiteX4296" fmla="*/ 3698866 w 10276717"/>
              <a:gd name="connsiteY4296" fmla="*/ 4229195 h 6902881"/>
              <a:gd name="connsiteX4297" fmla="*/ 3676922 w 10276717"/>
              <a:gd name="connsiteY4297" fmla="*/ 4251345 h 6902881"/>
              <a:gd name="connsiteX4298" fmla="*/ 3670405 w 10276717"/>
              <a:gd name="connsiteY4298" fmla="*/ 4312413 h 6902881"/>
              <a:gd name="connsiteX4299" fmla="*/ 3671704 w 10276717"/>
              <a:gd name="connsiteY4299" fmla="*/ 4389637 h 6902881"/>
              <a:gd name="connsiteX4300" fmla="*/ 3687323 w 10276717"/>
              <a:gd name="connsiteY4300" fmla="*/ 4372879 h 6902881"/>
              <a:gd name="connsiteX4301" fmla="*/ 3684069 w 10276717"/>
              <a:gd name="connsiteY4301" fmla="*/ 4365685 h 6902881"/>
              <a:gd name="connsiteX4302" fmla="*/ 3698866 w 10276717"/>
              <a:gd name="connsiteY4302" fmla="*/ 4229195 h 6902881"/>
              <a:gd name="connsiteX4303" fmla="*/ 3687287 w 10276717"/>
              <a:gd name="connsiteY4303" fmla="*/ 4206092 h 6902881"/>
              <a:gd name="connsiteX4304" fmla="*/ 3648885 w 10276717"/>
              <a:gd name="connsiteY4304" fmla="*/ 4203060 h 6902881"/>
              <a:gd name="connsiteX4305" fmla="*/ 3596260 w 10276717"/>
              <a:gd name="connsiteY4305" fmla="*/ 4206586 h 6902881"/>
              <a:gd name="connsiteX4306" fmla="*/ 3573342 w 10276717"/>
              <a:gd name="connsiteY4306" fmla="*/ 4233130 h 6902881"/>
              <a:gd name="connsiteX4307" fmla="*/ 3601756 w 10276717"/>
              <a:gd name="connsiteY4307" fmla="*/ 4227994 h 6902881"/>
              <a:gd name="connsiteX4308" fmla="*/ 3665364 w 10276717"/>
              <a:gd name="connsiteY4308" fmla="*/ 4225808 h 6902881"/>
              <a:gd name="connsiteX4309" fmla="*/ 3687287 w 10276717"/>
              <a:gd name="connsiteY4309" fmla="*/ 4206092 h 6902881"/>
              <a:gd name="connsiteX4310" fmla="*/ 3743145 w 10276717"/>
              <a:gd name="connsiteY4310" fmla="*/ 4201287 h 6902881"/>
              <a:gd name="connsiteX4311" fmla="*/ 3745961 w 10276717"/>
              <a:gd name="connsiteY4311" fmla="*/ 4258198 h 6902881"/>
              <a:gd name="connsiteX4312" fmla="*/ 3758615 w 10276717"/>
              <a:gd name="connsiteY4312" fmla="*/ 4317321 h 6902881"/>
              <a:gd name="connsiteX4313" fmla="*/ 3786643 w 10276717"/>
              <a:gd name="connsiteY4313" fmla="*/ 4306700 h 6902881"/>
              <a:gd name="connsiteX4314" fmla="*/ 3743145 w 10276717"/>
              <a:gd name="connsiteY4314" fmla="*/ 4201287 h 6902881"/>
              <a:gd name="connsiteX4315" fmla="*/ 3728611 w 10276717"/>
              <a:gd name="connsiteY4315" fmla="*/ 4199347 h 6902881"/>
              <a:gd name="connsiteX4316" fmla="*/ 3714815 w 10276717"/>
              <a:gd name="connsiteY4316" fmla="*/ 4213050 h 6902881"/>
              <a:gd name="connsiteX4317" fmla="*/ 3703571 w 10276717"/>
              <a:gd name="connsiteY4317" fmla="*/ 4356663 h 6902881"/>
              <a:gd name="connsiteX4318" fmla="*/ 3736415 w 10276717"/>
              <a:gd name="connsiteY4318" fmla="*/ 4330296 h 6902881"/>
              <a:gd name="connsiteX4319" fmla="*/ 3737450 w 10276717"/>
              <a:gd name="connsiteY4319" fmla="*/ 4319774 h 6902881"/>
              <a:gd name="connsiteX4320" fmla="*/ 3728611 w 10276717"/>
              <a:gd name="connsiteY4320" fmla="*/ 4199347 h 6902881"/>
              <a:gd name="connsiteX4321" fmla="*/ 1724828 w 10276717"/>
              <a:gd name="connsiteY4321" fmla="*/ 4016765 h 6902881"/>
              <a:gd name="connsiteX4322" fmla="*/ 1717544 w 10276717"/>
              <a:gd name="connsiteY4322" fmla="*/ 4026357 h 6902881"/>
              <a:gd name="connsiteX4323" fmla="*/ 1675684 w 10276717"/>
              <a:gd name="connsiteY4323" fmla="*/ 4105788 h 6902881"/>
              <a:gd name="connsiteX4324" fmla="*/ 1616077 w 10276717"/>
              <a:gd name="connsiteY4324" fmla="*/ 4306749 h 6902881"/>
              <a:gd name="connsiteX4325" fmla="*/ 1653276 w 10276717"/>
              <a:gd name="connsiteY4325" fmla="*/ 4334211 h 6902881"/>
              <a:gd name="connsiteX4326" fmla="*/ 1653748 w 10276717"/>
              <a:gd name="connsiteY4326" fmla="*/ 4317992 h 6902881"/>
              <a:gd name="connsiteX4327" fmla="*/ 1658217 w 10276717"/>
              <a:gd name="connsiteY4327" fmla="*/ 4282061 h 6902881"/>
              <a:gd name="connsiteX4328" fmla="*/ 1666620 w 10276717"/>
              <a:gd name="connsiteY4328" fmla="*/ 4282886 h 6902881"/>
              <a:gd name="connsiteX4329" fmla="*/ 1668470 w 10276717"/>
              <a:gd name="connsiteY4329" fmla="*/ 4315663 h 6902881"/>
              <a:gd name="connsiteX4330" fmla="*/ 1666790 w 10276717"/>
              <a:gd name="connsiteY4330" fmla="*/ 4344338 h 6902881"/>
              <a:gd name="connsiteX4331" fmla="*/ 1679310 w 10276717"/>
              <a:gd name="connsiteY4331" fmla="*/ 4353601 h 6902881"/>
              <a:gd name="connsiteX4332" fmla="*/ 1682077 w 10276717"/>
              <a:gd name="connsiteY4332" fmla="*/ 4343325 h 6902881"/>
              <a:gd name="connsiteX4333" fmla="*/ 1688343 w 10276717"/>
              <a:gd name="connsiteY4333" fmla="*/ 4342991 h 6902881"/>
              <a:gd name="connsiteX4334" fmla="*/ 1692510 w 10276717"/>
              <a:gd name="connsiteY4334" fmla="*/ 4363992 h 6902881"/>
              <a:gd name="connsiteX4335" fmla="*/ 1729914 w 10276717"/>
              <a:gd name="connsiteY4335" fmla="*/ 4393518 h 6902881"/>
              <a:gd name="connsiteX4336" fmla="*/ 1760840 w 10276717"/>
              <a:gd name="connsiteY4336" fmla="*/ 4126399 h 6902881"/>
              <a:gd name="connsiteX4337" fmla="*/ 1755028 w 10276717"/>
              <a:gd name="connsiteY4337" fmla="*/ 4065918 h 6902881"/>
              <a:gd name="connsiteX4338" fmla="*/ 1737953 w 10276717"/>
              <a:gd name="connsiteY4338" fmla="*/ 4030169 h 6902881"/>
              <a:gd name="connsiteX4339" fmla="*/ 1738991 w 10276717"/>
              <a:gd name="connsiteY4339" fmla="*/ 4069885 h 6902881"/>
              <a:gd name="connsiteX4340" fmla="*/ 1727561 w 10276717"/>
              <a:gd name="connsiteY4340" fmla="*/ 4139097 h 6902881"/>
              <a:gd name="connsiteX4341" fmla="*/ 1718965 w 10276717"/>
              <a:gd name="connsiteY4341" fmla="*/ 4137184 h 6902881"/>
              <a:gd name="connsiteX4342" fmla="*/ 1727721 w 10276717"/>
              <a:gd name="connsiteY4342" fmla="*/ 4077185 h 6902881"/>
              <a:gd name="connsiteX4343" fmla="*/ 1724828 w 10276717"/>
              <a:gd name="connsiteY4343" fmla="*/ 4016765 h 6902881"/>
              <a:gd name="connsiteX4344" fmla="*/ 6270458 w 10276717"/>
              <a:gd name="connsiteY4344" fmla="*/ 4413703 h 6902881"/>
              <a:gd name="connsiteX4345" fmla="*/ 6267842 w 10276717"/>
              <a:gd name="connsiteY4345" fmla="*/ 4420098 h 6902881"/>
              <a:gd name="connsiteX4346" fmla="*/ 6251256 w 10276717"/>
              <a:gd name="connsiteY4346" fmla="*/ 4452058 h 6902881"/>
              <a:gd name="connsiteX4347" fmla="*/ 6242405 w 10276717"/>
              <a:gd name="connsiteY4347" fmla="*/ 4449734 h 6902881"/>
              <a:gd name="connsiteX4348" fmla="*/ 6243294 w 10276717"/>
              <a:gd name="connsiteY4348" fmla="*/ 4436471 h 6902881"/>
              <a:gd name="connsiteX4349" fmla="*/ 6210741 w 10276717"/>
              <a:gd name="connsiteY4349" fmla="*/ 4481460 h 6902881"/>
              <a:gd name="connsiteX4350" fmla="*/ 6191039 w 10276717"/>
              <a:gd name="connsiteY4350" fmla="*/ 4548396 h 6902881"/>
              <a:gd name="connsiteX4351" fmla="*/ 6178647 w 10276717"/>
              <a:gd name="connsiteY4351" fmla="*/ 4575949 h 6902881"/>
              <a:gd name="connsiteX4352" fmla="*/ 6164448 w 10276717"/>
              <a:gd name="connsiteY4352" fmla="*/ 4576765 h 6902881"/>
              <a:gd name="connsiteX4353" fmla="*/ 6162578 w 10276717"/>
              <a:gd name="connsiteY4353" fmla="*/ 4572611 h 6902881"/>
              <a:gd name="connsiteX4354" fmla="*/ 6155232 w 10276717"/>
              <a:gd name="connsiteY4354" fmla="*/ 4639741 h 6902881"/>
              <a:gd name="connsiteX4355" fmla="*/ 6198238 w 10276717"/>
              <a:gd name="connsiteY4355" fmla="*/ 4618441 h 6902881"/>
              <a:gd name="connsiteX4356" fmla="*/ 6287365 w 10276717"/>
              <a:gd name="connsiteY4356" fmla="*/ 4546414 h 6902881"/>
              <a:gd name="connsiteX4357" fmla="*/ 6318114 w 10276717"/>
              <a:gd name="connsiteY4357" fmla="*/ 4510713 h 6902881"/>
              <a:gd name="connsiteX4358" fmla="*/ 6307695 w 10276717"/>
              <a:gd name="connsiteY4358" fmla="*/ 4491020 h 6902881"/>
              <a:gd name="connsiteX4359" fmla="*/ 6304114 w 10276717"/>
              <a:gd name="connsiteY4359" fmla="*/ 4502784 h 6902881"/>
              <a:gd name="connsiteX4360" fmla="*/ 6289229 w 10276717"/>
              <a:gd name="connsiteY4360" fmla="*/ 4527686 h 6902881"/>
              <a:gd name="connsiteX4361" fmla="*/ 6282080 w 10276717"/>
              <a:gd name="connsiteY4361" fmla="*/ 4524829 h 6902881"/>
              <a:gd name="connsiteX4362" fmla="*/ 6288467 w 10276717"/>
              <a:gd name="connsiteY4362" fmla="*/ 4494711 h 6902881"/>
              <a:gd name="connsiteX4363" fmla="*/ 6298869 w 10276717"/>
              <a:gd name="connsiteY4363" fmla="*/ 4474192 h 6902881"/>
              <a:gd name="connsiteX4364" fmla="*/ 6289775 w 10276717"/>
              <a:gd name="connsiteY4364" fmla="*/ 4454905 h 6902881"/>
              <a:gd name="connsiteX4365" fmla="*/ 6286967 w 10276717"/>
              <a:gd name="connsiteY4365" fmla="*/ 4462354 h 6902881"/>
              <a:gd name="connsiteX4366" fmla="*/ 6279357 w 10276717"/>
              <a:gd name="connsiteY4366" fmla="*/ 4490905 h 6902881"/>
              <a:gd name="connsiteX4367" fmla="*/ 6272913 w 10276717"/>
              <a:gd name="connsiteY4367" fmla="*/ 4508553 h 6902881"/>
              <a:gd name="connsiteX4368" fmla="*/ 6261350 w 10276717"/>
              <a:gd name="connsiteY4368" fmla="*/ 4509305 h 6902881"/>
              <a:gd name="connsiteX4369" fmla="*/ 6265658 w 10276717"/>
              <a:gd name="connsiteY4369" fmla="*/ 4456615 h 6902881"/>
              <a:gd name="connsiteX4370" fmla="*/ 6276596 w 10276717"/>
              <a:gd name="connsiteY4370" fmla="*/ 4426795 h 6902881"/>
              <a:gd name="connsiteX4371" fmla="*/ 6270458 w 10276717"/>
              <a:gd name="connsiteY4371" fmla="*/ 4413703 h 6902881"/>
              <a:gd name="connsiteX4372" fmla="*/ 3726940 w 10276717"/>
              <a:gd name="connsiteY4372" fmla="*/ 4175446 h 6902881"/>
              <a:gd name="connsiteX4373" fmla="*/ 3679800 w 10276717"/>
              <a:gd name="connsiteY4373" fmla="*/ 4172047 h 6902881"/>
              <a:gd name="connsiteX4374" fmla="*/ 3636424 w 10276717"/>
              <a:gd name="connsiteY4374" fmla="*/ 4168001 h 6902881"/>
              <a:gd name="connsiteX4375" fmla="*/ 3613636 w 10276717"/>
              <a:gd name="connsiteY4375" fmla="*/ 4188714 h 6902881"/>
              <a:gd name="connsiteX4376" fmla="*/ 3698096 w 10276717"/>
              <a:gd name="connsiteY4376" fmla="*/ 4196317 h 6902881"/>
              <a:gd name="connsiteX4377" fmla="*/ 3726940 w 10276717"/>
              <a:gd name="connsiteY4377" fmla="*/ 4175446 h 6902881"/>
              <a:gd name="connsiteX4378" fmla="*/ 4233053 w 10276717"/>
              <a:gd name="connsiteY4378" fmla="*/ 4215146 h 6902881"/>
              <a:gd name="connsiteX4379" fmla="*/ 4111333 w 10276717"/>
              <a:gd name="connsiteY4379" fmla="*/ 4229064 h 6902881"/>
              <a:gd name="connsiteX4380" fmla="*/ 4130998 w 10276717"/>
              <a:gd name="connsiteY4380" fmla="*/ 4230280 h 6902881"/>
              <a:gd name="connsiteX4381" fmla="*/ 4172086 w 10276717"/>
              <a:gd name="connsiteY4381" fmla="*/ 4240360 h 6902881"/>
              <a:gd name="connsiteX4382" fmla="*/ 4171412 w 10276717"/>
              <a:gd name="connsiteY4382" fmla="*/ 4245754 h 6902881"/>
              <a:gd name="connsiteX4383" fmla="*/ 4125662 w 10276717"/>
              <a:gd name="connsiteY4383" fmla="*/ 4244227 h 6902881"/>
              <a:gd name="connsiteX4384" fmla="*/ 4087580 w 10276717"/>
              <a:gd name="connsiteY4384" fmla="*/ 4236551 h 6902881"/>
              <a:gd name="connsiteX4385" fmla="*/ 4053475 w 10276717"/>
              <a:gd name="connsiteY4385" fmla="*/ 4245380 h 6902881"/>
              <a:gd name="connsiteX4386" fmla="*/ 4091471 w 10276717"/>
              <a:gd name="connsiteY4386" fmla="*/ 4251882 h 6902881"/>
              <a:gd name="connsiteX4387" fmla="*/ 4091463 w 10276717"/>
              <a:gd name="connsiteY4387" fmla="*/ 4251978 h 6902881"/>
              <a:gd name="connsiteX4388" fmla="*/ 4097469 w 10276717"/>
              <a:gd name="connsiteY4388" fmla="*/ 4263305 h 6902881"/>
              <a:gd name="connsiteX4389" fmla="*/ 4093214 w 10276717"/>
              <a:gd name="connsiteY4389" fmla="*/ 4267319 h 6902881"/>
              <a:gd name="connsiteX4390" fmla="*/ 4089470 w 10276717"/>
              <a:gd name="connsiteY4390" fmla="*/ 4267774 h 6902881"/>
              <a:gd name="connsiteX4391" fmla="*/ 4009632 w 10276717"/>
              <a:gd name="connsiteY4391" fmla="*/ 4254146 h 6902881"/>
              <a:gd name="connsiteX4392" fmla="*/ 3974780 w 10276717"/>
              <a:gd name="connsiteY4392" fmla="*/ 4259405 h 6902881"/>
              <a:gd name="connsiteX4393" fmla="*/ 3978163 w 10276717"/>
              <a:gd name="connsiteY4393" fmla="*/ 4259698 h 6902881"/>
              <a:gd name="connsiteX4394" fmla="*/ 4011331 w 10276717"/>
              <a:gd name="connsiteY4394" fmla="*/ 4267923 h 6902881"/>
              <a:gd name="connsiteX4395" fmla="*/ 4010822 w 10276717"/>
              <a:gd name="connsiteY4395" fmla="*/ 4273624 h 6902881"/>
              <a:gd name="connsiteX4396" fmla="*/ 3979215 w 10276717"/>
              <a:gd name="connsiteY4396" fmla="*/ 4275172 h 6902881"/>
              <a:gd name="connsiteX4397" fmla="*/ 3927505 w 10276717"/>
              <a:gd name="connsiteY4397" fmla="*/ 4266315 h 6902881"/>
              <a:gd name="connsiteX4398" fmla="*/ 3927629 w 10276717"/>
              <a:gd name="connsiteY4398" fmla="*/ 4266034 h 6902881"/>
              <a:gd name="connsiteX4399" fmla="*/ 3926098 w 10276717"/>
              <a:gd name="connsiteY4399" fmla="*/ 4265707 h 6902881"/>
              <a:gd name="connsiteX4400" fmla="*/ 3907387 w 10276717"/>
              <a:gd name="connsiteY4400" fmla="*/ 4267982 h 6902881"/>
              <a:gd name="connsiteX4401" fmla="*/ 3908300 w 10276717"/>
              <a:gd name="connsiteY4401" fmla="*/ 4273027 h 6902881"/>
              <a:gd name="connsiteX4402" fmla="*/ 3853218 w 10276717"/>
              <a:gd name="connsiteY4402" fmla="*/ 4275659 h 6902881"/>
              <a:gd name="connsiteX4403" fmla="*/ 3846295 w 10276717"/>
              <a:gd name="connsiteY4403" fmla="*/ 4276813 h 6902881"/>
              <a:gd name="connsiteX4404" fmla="*/ 3852002 w 10276717"/>
              <a:gd name="connsiteY4404" fmla="*/ 4288210 h 6902881"/>
              <a:gd name="connsiteX4405" fmla="*/ 3884293 w 10276717"/>
              <a:gd name="connsiteY4405" fmla="*/ 4286624 h 6902881"/>
              <a:gd name="connsiteX4406" fmla="*/ 3908922 w 10276717"/>
              <a:gd name="connsiteY4406" fmla="*/ 4286809 h 6902881"/>
              <a:gd name="connsiteX4407" fmla="*/ 3909802 w 10276717"/>
              <a:gd name="connsiteY4407" fmla="*/ 4292239 h 6902881"/>
              <a:gd name="connsiteX4408" fmla="*/ 3854822 w 10276717"/>
              <a:gd name="connsiteY4408" fmla="*/ 4293713 h 6902881"/>
              <a:gd name="connsiteX4409" fmla="*/ 3858466 w 10276717"/>
              <a:gd name="connsiteY4409" fmla="*/ 4300940 h 6902881"/>
              <a:gd name="connsiteX4410" fmla="*/ 3875460 w 10276717"/>
              <a:gd name="connsiteY4410" fmla="*/ 4329965 h 6902881"/>
              <a:gd name="connsiteX4411" fmla="*/ 3877320 w 10276717"/>
              <a:gd name="connsiteY4411" fmla="*/ 4328764 h 6902881"/>
              <a:gd name="connsiteX4412" fmla="*/ 3877503 w 10276717"/>
              <a:gd name="connsiteY4412" fmla="*/ 4327806 h 6902881"/>
              <a:gd name="connsiteX4413" fmla="*/ 3883737 w 10276717"/>
              <a:gd name="connsiteY4413" fmla="*/ 4324548 h 6902881"/>
              <a:gd name="connsiteX4414" fmla="*/ 3888027 w 10276717"/>
              <a:gd name="connsiteY4414" fmla="*/ 4322290 h 6902881"/>
              <a:gd name="connsiteX4415" fmla="*/ 3902165 w 10276717"/>
              <a:gd name="connsiteY4415" fmla="*/ 4316699 h 6902881"/>
              <a:gd name="connsiteX4416" fmla="*/ 3969960 w 10276717"/>
              <a:gd name="connsiteY4416" fmla="*/ 4300367 h 6902881"/>
              <a:gd name="connsiteX4417" fmla="*/ 4098882 w 10276717"/>
              <a:gd name="connsiteY4417" fmla="*/ 4297700 h 6902881"/>
              <a:gd name="connsiteX4418" fmla="*/ 4098299 w 10276717"/>
              <a:gd name="connsiteY4418" fmla="*/ 4309723 h 6902881"/>
              <a:gd name="connsiteX4419" fmla="*/ 3985683 w 10276717"/>
              <a:gd name="connsiteY4419" fmla="*/ 4318475 h 6902881"/>
              <a:gd name="connsiteX4420" fmla="*/ 3883490 w 10276717"/>
              <a:gd name="connsiteY4420" fmla="*/ 4343708 h 6902881"/>
              <a:gd name="connsiteX4421" fmla="*/ 3922524 w 10276717"/>
              <a:gd name="connsiteY4421" fmla="*/ 4405213 h 6902881"/>
              <a:gd name="connsiteX4422" fmla="*/ 4035458 w 10276717"/>
              <a:gd name="connsiteY4422" fmla="*/ 4346929 h 6902881"/>
              <a:gd name="connsiteX4423" fmla="*/ 4173518 w 10276717"/>
              <a:gd name="connsiteY4423" fmla="*/ 4322660 h 6902881"/>
              <a:gd name="connsiteX4424" fmla="*/ 4295629 w 10276717"/>
              <a:gd name="connsiteY4424" fmla="*/ 4256506 h 6902881"/>
              <a:gd name="connsiteX4425" fmla="*/ 4236238 w 10276717"/>
              <a:gd name="connsiteY4425" fmla="*/ 4290018 h 6902881"/>
              <a:gd name="connsiteX4426" fmla="*/ 4229359 w 10276717"/>
              <a:gd name="connsiteY4426" fmla="*/ 4275402 h 6902881"/>
              <a:gd name="connsiteX4427" fmla="*/ 4236662 w 10276717"/>
              <a:gd name="connsiteY4427" fmla="*/ 4272139 h 6902881"/>
              <a:gd name="connsiteX4428" fmla="*/ 4292063 w 10276717"/>
              <a:gd name="connsiteY4428" fmla="*/ 4247336 h 6902881"/>
              <a:gd name="connsiteX4429" fmla="*/ 4265951 w 10276717"/>
              <a:gd name="connsiteY4429" fmla="*/ 4252865 h 6902881"/>
              <a:gd name="connsiteX4430" fmla="*/ 4247796 w 10276717"/>
              <a:gd name="connsiteY4430" fmla="*/ 4257622 h 6902881"/>
              <a:gd name="connsiteX4431" fmla="*/ 4247461 w 10276717"/>
              <a:gd name="connsiteY4431" fmla="*/ 4257010 h 6902881"/>
              <a:gd name="connsiteX4432" fmla="*/ 4264528 w 10276717"/>
              <a:gd name="connsiteY4432" fmla="*/ 4239306 h 6902881"/>
              <a:gd name="connsiteX4433" fmla="*/ 4206157 w 10276717"/>
              <a:gd name="connsiteY4433" fmla="*/ 4234058 h 6902881"/>
              <a:gd name="connsiteX4434" fmla="*/ 4206191 w 10276717"/>
              <a:gd name="connsiteY4434" fmla="*/ 4228220 h 6902881"/>
              <a:gd name="connsiteX4435" fmla="*/ 4272496 w 10276717"/>
              <a:gd name="connsiteY4435" fmla="*/ 4224223 h 6902881"/>
              <a:gd name="connsiteX4436" fmla="*/ 4233053 w 10276717"/>
              <a:gd name="connsiteY4436" fmla="*/ 4215146 h 6902881"/>
              <a:gd name="connsiteX4437" fmla="*/ 6142697 w 10276717"/>
              <a:gd name="connsiteY4437" fmla="*/ 4382587 h 6902881"/>
              <a:gd name="connsiteX4438" fmla="*/ 6146745 w 10276717"/>
              <a:gd name="connsiteY4438" fmla="*/ 4386346 h 6902881"/>
              <a:gd name="connsiteX4439" fmla="*/ 6131269 w 10276717"/>
              <a:gd name="connsiteY4439" fmla="*/ 4423368 h 6902881"/>
              <a:gd name="connsiteX4440" fmla="*/ 6105103 w 10276717"/>
              <a:gd name="connsiteY4440" fmla="*/ 4483027 h 6902881"/>
              <a:gd name="connsiteX4441" fmla="*/ 6085862 w 10276717"/>
              <a:gd name="connsiteY4441" fmla="*/ 4473766 h 6902881"/>
              <a:gd name="connsiteX4442" fmla="*/ 6110598 w 10276717"/>
              <a:gd name="connsiteY4442" fmla="*/ 4417002 h 6902881"/>
              <a:gd name="connsiteX4443" fmla="*/ 6142697 w 10276717"/>
              <a:gd name="connsiteY4443" fmla="*/ 4382587 h 6902881"/>
              <a:gd name="connsiteX4444" fmla="*/ 6158109 w 10276717"/>
              <a:gd name="connsiteY4444" fmla="*/ 4368148 h 6902881"/>
              <a:gd name="connsiteX4445" fmla="*/ 6156417 w 10276717"/>
              <a:gd name="connsiteY4445" fmla="*/ 4369657 h 6902881"/>
              <a:gd name="connsiteX4446" fmla="*/ 6157074 w 10276717"/>
              <a:gd name="connsiteY4446" fmla="*/ 4368838 h 6902881"/>
              <a:gd name="connsiteX4447" fmla="*/ 6158109 w 10276717"/>
              <a:gd name="connsiteY4447" fmla="*/ 4368148 h 6902881"/>
              <a:gd name="connsiteX4448" fmla="*/ 897491 w 10276717"/>
              <a:gd name="connsiteY4448" fmla="*/ 3905238 h 6902881"/>
              <a:gd name="connsiteX4449" fmla="*/ 839292 w 10276717"/>
              <a:gd name="connsiteY4449" fmla="*/ 4044494 h 6902881"/>
              <a:gd name="connsiteX4450" fmla="*/ 758737 w 10276717"/>
              <a:gd name="connsiteY4450" fmla="*/ 4177726 h 6902881"/>
              <a:gd name="connsiteX4451" fmla="*/ 889930 w 10276717"/>
              <a:gd name="connsiteY4451" fmla="*/ 4127743 h 6902881"/>
              <a:gd name="connsiteX4452" fmla="*/ 1024554 w 10276717"/>
              <a:gd name="connsiteY4452" fmla="*/ 3952942 h 6902881"/>
              <a:gd name="connsiteX4453" fmla="*/ 1027734 w 10276717"/>
              <a:gd name="connsiteY4453" fmla="*/ 3947862 h 6902881"/>
              <a:gd name="connsiteX4454" fmla="*/ 897491 w 10276717"/>
              <a:gd name="connsiteY4454" fmla="*/ 3905238 h 6902881"/>
              <a:gd name="connsiteX4455" fmla="*/ 2793264 w 10276717"/>
              <a:gd name="connsiteY4455" fmla="*/ 4064646 h 6902881"/>
              <a:gd name="connsiteX4456" fmla="*/ 2799964 w 10276717"/>
              <a:gd name="connsiteY4456" fmla="*/ 4068146 h 6902881"/>
              <a:gd name="connsiteX4457" fmla="*/ 2780926 w 10276717"/>
              <a:gd name="connsiteY4457" fmla="*/ 4102524 h 6902881"/>
              <a:gd name="connsiteX4458" fmla="*/ 2772754 w 10276717"/>
              <a:gd name="connsiteY4458" fmla="*/ 4098019 h 6902881"/>
              <a:gd name="connsiteX4459" fmla="*/ 2793264 w 10276717"/>
              <a:gd name="connsiteY4459" fmla="*/ 4064646 h 6902881"/>
              <a:gd name="connsiteX4460" fmla="*/ 771602 w 10276717"/>
              <a:gd name="connsiteY4460" fmla="*/ 3869514 h 6902881"/>
              <a:gd name="connsiteX4461" fmla="*/ 677784 w 10276717"/>
              <a:gd name="connsiteY4461" fmla="*/ 3961386 h 6902881"/>
              <a:gd name="connsiteX4462" fmla="*/ 635906 w 10276717"/>
              <a:gd name="connsiteY4462" fmla="*/ 4020270 h 6902881"/>
              <a:gd name="connsiteX4463" fmla="*/ 611491 w 10276717"/>
              <a:gd name="connsiteY4463" fmla="*/ 4065768 h 6902881"/>
              <a:gd name="connsiteX4464" fmla="*/ 619843 w 10276717"/>
              <a:gd name="connsiteY4464" fmla="*/ 4073696 h 6902881"/>
              <a:gd name="connsiteX4465" fmla="*/ 703211 w 10276717"/>
              <a:gd name="connsiteY4465" fmla="*/ 4062997 h 6902881"/>
              <a:gd name="connsiteX4466" fmla="*/ 773439 w 10276717"/>
              <a:gd name="connsiteY4466" fmla="*/ 4021561 h 6902881"/>
              <a:gd name="connsiteX4467" fmla="*/ 880713 w 10276717"/>
              <a:gd name="connsiteY4467" fmla="*/ 3902227 h 6902881"/>
              <a:gd name="connsiteX4468" fmla="*/ 883250 w 10276717"/>
              <a:gd name="connsiteY4468" fmla="*/ 3901084 h 6902881"/>
              <a:gd name="connsiteX4469" fmla="*/ 771602 w 10276717"/>
              <a:gd name="connsiteY4469" fmla="*/ 3869514 h 6902881"/>
              <a:gd name="connsiteX4470" fmla="*/ 3713607 w 10276717"/>
              <a:gd name="connsiteY4470" fmla="*/ 4120643 h 6902881"/>
              <a:gd name="connsiteX4471" fmla="*/ 3654611 w 10276717"/>
              <a:gd name="connsiteY4471" fmla="*/ 4154095 h 6902881"/>
              <a:gd name="connsiteX4472" fmla="*/ 3679940 w 10276717"/>
              <a:gd name="connsiteY4472" fmla="*/ 4155216 h 6902881"/>
              <a:gd name="connsiteX4473" fmla="*/ 3729551 w 10276717"/>
              <a:gd name="connsiteY4473" fmla="*/ 4165838 h 6902881"/>
              <a:gd name="connsiteX4474" fmla="*/ 3731077 w 10276717"/>
              <a:gd name="connsiteY4474" fmla="*/ 4167334 h 6902881"/>
              <a:gd name="connsiteX4475" fmla="*/ 3727505 w 10276717"/>
              <a:gd name="connsiteY4475" fmla="*/ 4157093 h 6902881"/>
              <a:gd name="connsiteX4476" fmla="*/ 3724153 w 10276717"/>
              <a:gd name="connsiteY4476" fmla="*/ 4150961 h 6902881"/>
              <a:gd name="connsiteX4477" fmla="*/ 3713607 w 10276717"/>
              <a:gd name="connsiteY4477" fmla="*/ 4120643 h 6902881"/>
              <a:gd name="connsiteX4478" fmla="*/ 6002876 w 10276717"/>
              <a:gd name="connsiteY4478" fmla="*/ 4315183 h 6902881"/>
              <a:gd name="connsiteX4479" fmla="*/ 6006072 w 10276717"/>
              <a:gd name="connsiteY4479" fmla="*/ 4318672 h 6902881"/>
              <a:gd name="connsiteX4480" fmla="*/ 5986468 w 10276717"/>
              <a:gd name="connsiteY4480" fmla="*/ 4352806 h 6902881"/>
              <a:gd name="connsiteX4481" fmla="*/ 5980586 w 10276717"/>
              <a:gd name="connsiteY4481" fmla="*/ 4349960 h 6902881"/>
              <a:gd name="connsiteX4482" fmla="*/ 6002876 w 10276717"/>
              <a:gd name="connsiteY4482" fmla="*/ 4315183 h 6902881"/>
              <a:gd name="connsiteX4483" fmla="*/ 2504918 w 10276717"/>
              <a:gd name="connsiteY4483" fmla="*/ 4005709 h 6902881"/>
              <a:gd name="connsiteX4484" fmla="*/ 2156550 w 10276717"/>
              <a:gd name="connsiteY4484" fmla="*/ 4124816 h 6902881"/>
              <a:gd name="connsiteX4485" fmla="*/ 2405598 w 10276717"/>
              <a:gd name="connsiteY4485" fmla="*/ 4183370 h 6902881"/>
              <a:gd name="connsiteX4486" fmla="*/ 2605960 w 10276717"/>
              <a:gd name="connsiteY4486" fmla="*/ 4132167 h 6902881"/>
              <a:gd name="connsiteX4487" fmla="*/ 2577394 w 10276717"/>
              <a:gd name="connsiteY4487" fmla="*/ 4096397 h 6902881"/>
              <a:gd name="connsiteX4488" fmla="*/ 2477874 w 10276717"/>
              <a:gd name="connsiteY4488" fmla="*/ 4085057 h 6902881"/>
              <a:gd name="connsiteX4489" fmla="*/ 2374352 w 10276717"/>
              <a:gd name="connsiteY4489" fmla="*/ 4108812 h 6902881"/>
              <a:gd name="connsiteX4490" fmla="*/ 2371793 w 10276717"/>
              <a:gd name="connsiteY4490" fmla="*/ 4102553 h 6902881"/>
              <a:gd name="connsiteX4491" fmla="*/ 2467476 w 10276717"/>
              <a:gd name="connsiteY4491" fmla="*/ 4068384 h 6902881"/>
              <a:gd name="connsiteX4492" fmla="*/ 2518797 w 10276717"/>
              <a:gd name="connsiteY4492" fmla="*/ 4063090 h 6902881"/>
              <a:gd name="connsiteX4493" fmla="*/ 2537542 w 10276717"/>
              <a:gd name="connsiteY4493" fmla="*/ 4063738 h 6902881"/>
              <a:gd name="connsiteX4494" fmla="*/ 2461302 w 10276717"/>
              <a:gd name="connsiteY4494" fmla="*/ 4054608 h 6902881"/>
              <a:gd name="connsiteX4495" fmla="*/ 2460564 w 10276717"/>
              <a:gd name="connsiteY4495" fmla="*/ 4049774 h 6902881"/>
              <a:gd name="connsiteX4496" fmla="*/ 2537518 w 10276717"/>
              <a:gd name="connsiteY4496" fmla="*/ 4046503 h 6902881"/>
              <a:gd name="connsiteX4497" fmla="*/ 2524987 w 10276717"/>
              <a:gd name="connsiteY4497" fmla="*/ 4030814 h 6902881"/>
              <a:gd name="connsiteX4498" fmla="*/ 2508864 w 10276717"/>
              <a:gd name="connsiteY4498" fmla="*/ 4030293 h 6902881"/>
              <a:gd name="connsiteX4499" fmla="*/ 2479169 w 10276717"/>
              <a:gd name="connsiteY4499" fmla="*/ 4027919 h 6902881"/>
              <a:gd name="connsiteX4500" fmla="*/ 2478358 w 10276717"/>
              <a:gd name="connsiteY4500" fmla="*/ 4021714 h 6902881"/>
              <a:gd name="connsiteX4501" fmla="*/ 2511575 w 10276717"/>
              <a:gd name="connsiteY4501" fmla="*/ 4014074 h 6902881"/>
              <a:gd name="connsiteX4502" fmla="*/ 2504918 w 10276717"/>
              <a:gd name="connsiteY4502" fmla="*/ 4005709 h 6902881"/>
              <a:gd name="connsiteX4503" fmla="*/ 4876379 w 10276717"/>
              <a:gd name="connsiteY4503" fmla="*/ 4203661 h 6902881"/>
              <a:gd name="connsiteX4504" fmla="*/ 4861567 w 10276717"/>
              <a:gd name="connsiteY4504" fmla="*/ 4381822 h 6902881"/>
              <a:gd name="connsiteX4505" fmla="*/ 4811675 w 10276717"/>
              <a:gd name="connsiteY4505" fmla="*/ 4650806 h 6902881"/>
              <a:gd name="connsiteX4506" fmla="*/ 4955099 w 10276717"/>
              <a:gd name="connsiteY4506" fmla="*/ 4502957 h 6902881"/>
              <a:gd name="connsiteX4507" fmla="*/ 4987510 w 10276717"/>
              <a:gd name="connsiteY4507" fmla="*/ 4408204 h 6902881"/>
              <a:gd name="connsiteX4508" fmla="*/ 4983003 w 10276717"/>
              <a:gd name="connsiteY4508" fmla="*/ 4325443 h 6902881"/>
              <a:gd name="connsiteX4509" fmla="*/ 4944995 w 10276717"/>
              <a:gd name="connsiteY4509" fmla="*/ 4283013 h 6902881"/>
              <a:gd name="connsiteX4510" fmla="*/ 4927167 w 10276717"/>
              <a:gd name="connsiteY4510" fmla="*/ 4346412 h 6902881"/>
              <a:gd name="connsiteX4511" fmla="*/ 4902191 w 10276717"/>
              <a:gd name="connsiteY4511" fmla="*/ 4441906 h 6902881"/>
              <a:gd name="connsiteX4512" fmla="*/ 4887448 w 10276717"/>
              <a:gd name="connsiteY4512" fmla="*/ 4437904 h 6902881"/>
              <a:gd name="connsiteX4513" fmla="*/ 4914792 w 10276717"/>
              <a:gd name="connsiteY4513" fmla="*/ 4330055 h 6902881"/>
              <a:gd name="connsiteX4514" fmla="*/ 4931261 w 10276717"/>
              <a:gd name="connsiteY4514" fmla="*/ 4267706 h 6902881"/>
              <a:gd name="connsiteX4515" fmla="*/ 4876379 w 10276717"/>
              <a:gd name="connsiteY4515" fmla="*/ 4203661 h 6902881"/>
              <a:gd name="connsiteX4516" fmla="*/ 1588472 w 10276717"/>
              <a:gd name="connsiteY4516" fmla="*/ 3907209 h 6902881"/>
              <a:gd name="connsiteX4517" fmla="*/ 1587224 w 10276717"/>
              <a:gd name="connsiteY4517" fmla="*/ 3911385 h 6902881"/>
              <a:gd name="connsiteX4518" fmla="*/ 1590169 w 10276717"/>
              <a:gd name="connsiteY4518" fmla="*/ 3912224 h 6902881"/>
              <a:gd name="connsiteX4519" fmla="*/ 1614631 w 10276717"/>
              <a:gd name="connsiteY4519" fmla="*/ 3947057 h 6902881"/>
              <a:gd name="connsiteX4520" fmla="*/ 1615795 w 10276717"/>
              <a:gd name="connsiteY4520" fmla="*/ 3963513 h 6902881"/>
              <a:gd name="connsiteX4521" fmla="*/ 1620969 w 10276717"/>
              <a:gd name="connsiteY4521" fmla="*/ 3981974 h 6902881"/>
              <a:gd name="connsiteX4522" fmla="*/ 1608995 w 10276717"/>
              <a:gd name="connsiteY4522" fmla="*/ 3984053 h 6902881"/>
              <a:gd name="connsiteX4523" fmla="*/ 1608631 w 10276717"/>
              <a:gd name="connsiteY4523" fmla="*/ 3967372 h 6902881"/>
              <a:gd name="connsiteX4524" fmla="*/ 1603831 w 10276717"/>
              <a:gd name="connsiteY4524" fmla="*/ 3960044 h 6902881"/>
              <a:gd name="connsiteX4525" fmla="*/ 1594134 w 10276717"/>
              <a:gd name="connsiteY4525" fmla="*/ 3938759 h 6902881"/>
              <a:gd name="connsiteX4526" fmla="*/ 1584281 w 10276717"/>
              <a:gd name="connsiteY4526" fmla="*/ 3921450 h 6902881"/>
              <a:gd name="connsiteX4527" fmla="*/ 1578272 w 10276717"/>
              <a:gd name="connsiteY4527" fmla="*/ 3941863 h 6902881"/>
              <a:gd name="connsiteX4528" fmla="*/ 1588467 w 10276717"/>
              <a:gd name="connsiteY4528" fmla="*/ 3992500 h 6902881"/>
              <a:gd name="connsiteX4529" fmla="*/ 1581309 w 10276717"/>
              <a:gd name="connsiteY4529" fmla="*/ 3994120 h 6902881"/>
              <a:gd name="connsiteX4530" fmla="*/ 1571111 w 10276717"/>
              <a:gd name="connsiteY4530" fmla="*/ 3966462 h 6902881"/>
              <a:gd name="connsiteX4531" fmla="*/ 1493393 w 10276717"/>
              <a:gd name="connsiteY4531" fmla="*/ 4221937 h 6902881"/>
              <a:gd name="connsiteX4532" fmla="*/ 1491035 w 10276717"/>
              <a:gd name="connsiteY4532" fmla="*/ 4224361 h 6902881"/>
              <a:gd name="connsiteX4533" fmla="*/ 1547563 w 10276717"/>
              <a:gd name="connsiteY4533" fmla="*/ 4260119 h 6902881"/>
              <a:gd name="connsiteX4534" fmla="*/ 1547781 w 10276717"/>
              <a:gd name="connsiteY4534" fmla="*/ 4259846 h 6902881"/>
              <a:gd name="connsiteX4535" fmla="*/ 1553235 w 10276717"/>
              <a:gd name="connsiteY4535" fmla="*/ 4263142 h 6902881"/>
              <a:gd name="connsiteX4536" fmla="*/ 1552893 w 10276717"/>
              <a:gd name="connsiteY4536" fmla="*/ 4263697 h 6902881"/>
              <a:gd name="connsiteX4537" fmla="*/ 1599932 w 10276717"/>
              <a:gd name="connsiteY4537" fmla="*/ 4295516 h 6902881"/>
              <a:gd name="connsiteX4538" fmla="*/ 1656297 w 10276717"/>
              <a:gd name="connsiteY4538" fmla="*/ 4108003 h 6902881"/>
              <a:gd name="connsiteX4539" fmla="*/ 1588472 w 10276717"/>
              <a:gd name="connsiteY4539" fmla="*/ 3907209 h 6902881"/>
              <a:gd name="connsiteX4540" fmla="*/ 591511 w 10276717"/>
              <a:gd name="connsiteY4540" fmla="*/ 3816733 h 6902881"/>
              <a:gd name="connsiteX4541" fmla="*/ 470762 w 10276717"/>
              <a:gd name="connsiteY4541" fmla="*/ 3937529 h 6902881"/>
              <a:gd name="connsiteX4542" fmla="*/ 453635 w 10276717"/>
              <a:gd name="connsiteY4542" fmla="*/ 3981030 h 6902881"/>
              <a:gd name="connsiteX4543" fmla="*/ 488259 w 10276717"/>
              <a:gd name="connsiteY4543" fmla="*/ 3988212 h 6902881"/>
              <a:gd name="connsiteX4544" fmla="*/ 565065 w 10276717"/>
              <a:gd name="connsiteY4544" fmla="*/ 3984443 h 6902881"/>
              <a:gd name="connsiteX4545" fmla="*/ 668853 w 10276717"/>
              <a:gd name="connsiteY4545" fmla="*/ 3934812 h 6902881"/>
              <a:gd name="connsiteX4546" fmla="*/ 674142 w 10276717"/>
              <a:gd name="connsiteY4546" fmla="*/ 3934491 h 6902881"/>
              <a:gd name="connsiteX4547" fmla="*/ 755823 w 10276717"/>
              <a:gd name="connsiteY4547" fmla="*/ 3865130 h 6902881"/>
              <a:gd name="connsiteX4548" fmla="*/ 591511 w 10276717"/>
              <a:gd name="connsiteY4548" fmla="*/ 3816733 h 6902881"/>
              <a:gd name="connsiteX4549" fmla="*/ 6476787 w 10276717"/>
              <a:gd name="connsiteY4549" fmla="*/ 4328206 h 6902881"/>
              <a:gd name="connsiteX4550" fmla="*/ 6316497 w 10276717"/>
              <a:gd name="connsiteY4550" fmla="*/ 4362774 h 6902881"/>
              <a:gd name="connsiteX4551" fmla="*/ 6310377 w 10276717"/>
              <a:gd name="connsiteY4551" fmla="*/ 4360395 h 6902881"/>
              <a:gd name="connsiteX4552" fmla="*/ 6301079 w 10276717"/>
              <a:gd name="connsiteY4552" fmla="*/ 4364166 h 6902881"/>
              <a:gd name="connsiteX4553" fmla="*/ 6366563 w 10276717"/>
              <a:gd name="connsiteY4553" fmla="*/ 4504879 h 6902881"/>
              <a:gd name="connsiteX4554" fmla="*/ 6499219 w 10276717"/>
              <a:gd name="connsiteY4554" fmla="*/ 4354345 h 6902881"/>
              <a:gd name="connsiteX4555" fmla="*/ 6476787 w 10276717"/>
              <a:gd name="connsiteY4555" fmla="*/ 4328206 h 6902881"/>
              <a:gd name="connsiteX4556" fmla="*/ 5408674 w 10276717"/>
              <a:gd name="connsiteY4556" fmla="*/ 4226364 h 6902881"/>
              <a:gd name="connsiteX4557" fmla="*/ 5377224 w 10276717"/>
              <a:gd name="connsiteY4557" fmla="*/ 4234937 h 6902881"/>
              <a:gd name="connsiteX4558" fmla="*/ 5342660 w 10276717"/>
              <a:gd name="connsiteY4558" fmla="*/ 4251126 h 6902881"/>
              <a:gd name="connsiteX4559" fmla="*/ 5233231 w 10276717"/>
              <a:gd name="connsiteY4559" fmla="*/ 4286443 h 6902881"/>
              <a:gd name="connsiteX4560" fmla="*/ 5140901 w 10276717"/>
              <a:gd name="connsiteY4560" fmla="*/ 4315742 h 6902881"/>
              <a:gd name="connsiteX4561" fmla="*/ 5059032 w 10276717"/>
              <a:gd name="connsiteY4561" fmla="*/ 4338060 h 6902881"/>
              <a:gd name="connsiteX4562" fmla="*/ 5285605 w 10276717"/>
              <a:gd name="connsiteY4562" fmla="*/ 4577519 h 6902881"/>
              <a:gd name="connsiteX4563" fmla="*/ 5351261 w 10276717"/>
              <a:gd name="connsiteY4563" fmla="*/ 4558958 h 6902881"/>
              <a:gd name="connsiteX4564" fmla="*/ 5440976 w 10276717"/>
              <a:gd name="connsiteY4564" fmla="*/ 4517456 h 6902881"/>
              <a:gd name="connsiteX4565" fmla="*/ 5537512 w 10276717"/>
              <a:gd name="connsiteY4565" fmla="*/ 4411507 h 6902881"/>
              <a:gd name="connsiteX4566" fmla="*/ 5529385 w 10276717"/>
              <a:gd name="connsiteY4566" fmla="*/ 4338753 h 6902881"/>
              <a:gd name="connsiteX4567" fmla="*/ 5424469 w 10276717"/>
              <a:gd name="connsiteY4567" fmla="*/ 4361706 h 6902881"/>
              <a:gd name="connsiteX4568" fmla="*/ 5281755 w 10276717"/>
              <a:gd name="connsiteY4568" fmla="*/ 4401053 h 6902881"/>
              <a:gd name="connsiteX4569" fmla="*/ 5216254 w 10276717"/>
              <a:gd name="connsiteY4569" fmla="*/ 4417876 h 6902881"/>
              <a:gd name="connsiteX4570" fmla="*/ 5212238 w 10276717"/>
              <a:gd name="connsiteY4570" fmla="*/ 4397374 h 6902881"/>
              <a:gd name="connsiteX4571" fmla="*/ 5330754 w 10276717"/>
              <a:gd name="connsiteY4571" fmla="*/ 4339866 h 6902881"/>
              <a:gd name="connsiteX4572" fmla="*/ 5418200 w 10276717"/>
              <a:gd name="connsiteY4572" fmla="*/ 4251725 h 6902881"/>
              <a:gd name="connsiteX4573" fmla="*/ 5408674 w 10276717"/>
              <a:gd name="connsiteY4573" fmla="*/ 4226364 h 6902881"/>
              <a:gd name="connsiteX4574" fmla="*/ 4208110 w 10276717"/>
              <a:gd name="connsiteY4574" fmla="*/ 4098503 h 6902881"/>
              <a:gd name="connsiteX4575" fmla="*/ 4206394 w 10276717"/>
              <a:gd name="connsiteY4575" fmla="*/ 4106825 h 6902881"/>
              <a:gd name="connsiteX4576" fmla="*/ 3822285 w 10276717"/>
              <a:gd name="connsiteY4576" fmla="*/ 4224883 h 6902881"/>
              <a:gd name="connsiteX4577" fmla="*/ 3826979 w 10276717"/>
              <a:gd name="connsiteY4577" fmla="*/ 4235611 h 6902881"/>
              <a:gd name="connsiteX4578" fmla="*/ 3881095 w 10276717"/>
              <a:gd name="connsiteY4578" fmla="*/ 4232894 h 6902881"/>
              <a:gd name="connsiteX4579" fmla="*/ 3888228 w 10276717"/>
              <a:gd name="connsiteY4579" fmla="*/ 4238087 h 6902881"/>
              <a:gd name="connsiteX4580" fmla="*/ 3916381 w 10276717"/>
              <a:gd name="connsiteY4580" fmla="*/ 4232638 h 6902881"/>
              <a:gd name="connsiteX4581" fmla="*/ 3917549 w 10276717"/>
              <a:gd name="connsiteY4581" fmla="*/ 4237023 h 6902881"/>
              <a:gd name="connsiteX4582" fmla="*/ 3887084 w 10276717"/>
              <a:gd name="connsiteY4582" fmla="*/ 4246556 h 6902881"/>
              <a:gd name="connsiteX4583" fmla="*/ 3886319 w 10276717"/>
              <a:gd name="connsiteY4583" fmla="*/ 4246394 h 6902881"/>
              <a:gd name="connsiteX4584" fmla="*/ 3882350 w 10276717"/>
              <a:gd name="connsiteY4584" fmla="*/ 4248290 h 6902881"/>
              <a:gd name="connsiteX4585" fmla="*/ 3832819 w 10276717"/>
              <a:gd name="connsiteY4585" fmla="*/ 4248773 h 6902881"/>
              <a:gd name="connsiteX4586" fmla="*/ 3836632 w 10276717"/>
              <a:gd name="connsiteY4586" fmla="*/ 4257379 h 6902881"/>
              <a:gd name="connsiteX4587" fmla="*/ 4134237 w 10276717"/>
              <a:gd name="connsiteY4587" fmla="*/ 4193951 h 6902881"/>
              <a:gd name="connsiteX4588" fmla="*/ 4211420 w 10276717"/>
              <a:gd name="connsiteY4588" fmla="*/ 4116022 h 6902881"/>
              <a:gd name="connsiteX4589" fmla="*/ 4208110 w 10276717"/>
              <a:gd name="connsiteY4589" fmla="*/ 4098503 h 6902881"/>
              <a:gd name="connsiteX4590" fmla="*/ 432399 w 10276717"/>
              <a:gd name="connsiteY4590" fmla="*/ 3755935 h 6902881"/>
              <a:gd name="connsiteX4591" fmla="*/ 389164 w 10276717"/>
              <a:gd name="connsiteY4591" fmla="*/ 3778677 h 6902881"/>
              <a:gd name="connsiteX4592" fmla="*/ 334763 w 10276717"/>
              <a:gd name="connsiteY4592" fmla="*/ 3899373 h 6902881"/>
              <a:gd name="connsiteX4593" fmla="*/ 430910 w 10276717"/>
              <a:gd name="connsiteY4593" fmla="*/ 3896109 h 6902881"/>
              <a:gd name="connsiteX4594" fmla="*/ 558893 w 10276717"/>
              <a:gd name="connsiteY4594" fmla="*/ 3805634 h 6902881"/>
              <a:gd name="connsiteX4595" fmla="*/ 432399 w 10276717"/>
              <a:gd name="connsiteY4595" fmla="*/ 3755935 h 6902881"/>
              <a:gd name="connsiteX4596" fmla="*/ 4181334 w 10276717"/>
              <a:gd name="connsiteY4596" fmla="*/ 4078160 h 6902881"/>
              <a:gd name="connsiteX4597" fmla="*/ 4143372 w 10276717"/>
              <a:gd name="connsiteY4597" fmla="*/ 4075082 h 6902881"/>
              <a:gd name="connsiteX4598" fmla="*/ 3976513 w 10276717"/>
              <a:gd name="connsiteY4598" fmla="*/ 4114287 h 6902881"/>
              <a:gd name="connsiteX4599" fmla="*/ 3962267 w 10276717"/>
              <a:gd name="connsiteY4599" fmla="*/ 4121135 h 6902881"/>
              <a:gd name="connsiteX4600" fmla="*/ 3874575 w 10276717"/>
              <a:gd name="connsiteY4600" fmla="*/ 4159598 h 6902881"/>
              <a:gd name="connsiteX4601" fmla="*/ 3800935 w 10276717"/>
              <a:gd name="connsiteY4601" fmla="*/ 4176982 h 6902881"/>
              <a:gd name="connsiteX4602" fmla="*/ 3805804 w 10276717"/>
              <a:gd name="connsiteY4602" fmla="*/ 4187920 h 6902881"/>
              <a:gd name="connsiteX4603" fmla="*/ 3859827 w 10276717"/>
              <a:gd name="connsiteY4603" fmla="*/ 4173122 h 6902881"/>
              <a:gd name="connsiteX4604" fmla="*/ 3909726 w 10276717"/>
              <a:gd name="connsiteY4604" fmla="*/ 4167412 h 6902881"/>
              <a:gd name="connsiteX4605" fmla="*/ 3910652 w 10276717"/>
              <a:gd name="connsiteY4605" fmla="*/ 4178884 h 6902881"/>
              <a:gd name="connsiteX4606" fmla="*/ 3854743 w 10276717"/>
              <a:gd name="connsiteY4606" fmla="*/ 4189721 h 6902881"/>
              <a:gd name="connsiteX4607" fmla="*/ 3807771 w 10276717"/>
              <a:gd name="connsiteY4607" fmla="*/ 4192081 h 6902881"/>
              <a:gd name="connsiteX4608" fmla="*/ 3815316 w 10276717"/>
              <a:gd name="connsiteY4608" fmla="*/ 4209091 h 6902881"/>
              <a:gd name="connsiteX4609" fmla="*/ 4004935 w 10276717"/>
              <a:gd name="connsiteY4609" fmla="*/ 4182274 h 6902881"/>
              <a:gd name="connsiteX4610" fmla="*/ 4199574 w 10276717"/>
              <a:gd name="connsiteY4610" fmla="*/ 4094843 h 6902881"/>
              <a:gd name="connsiteX4611" fmla="*/ 4207627 w 10276717"/>
              <a:gd name="connsiteY4611" fmla="*/ 4097389 h 6902881"/>
              <a:gd name="connsiteX4612" fmla="*/ 4181334 w 10276717"/>
              <a:gd name="connsiteY4612" fmla="*/ 4078160 h 6902881"/>
              <a:gd name="connsiteX4613" fmla="*/ 6079268 w 10276717"/>
              <a:gd name="connsiteY4613" fmla="*/ 4227546 h 6902881"/>
              <a:gd name="connsiteX4614" fmla="*/ 6082084 w 10276717"/>
              <a:gd name="connsiteY4614" fmla="*/ 4229834 h 6902881"/>
              <a:gd name="connsiteX4615" fmla="*/ 6074817 w 10276717"/>
              <a:gd name="connsiteY4615" fmla="*/ 4253449 h 6902881"/>
              <a:gd name="connsiteX4616" fmla="*/ 6062329 w 10276717"/>
              <a:gd name="connsiteY4616" fmla="*/ 4267849 h 6902881"/>
              <a:gd name="connsiteX4617" fmla="*/ 6055682 w 10276717"/>
              <a:gd name="connsiteY4617" fmla="*/ 4264839 h 6902881"/>
              <a:gd name="connsiteX4618" fmla="*/ 6079268 w 10276717"/>
              <a:gd name="connsiteY4618" fmla="*/ 4227546 h 6902881"/>
              <a:gd name="connsiteX4619" fmla="*/ 6179790 w 10276717"/>
              <a:gd name="connsiteY4619" fmla="*/ 4214535 h 6902881"/>
              <a:gd name="connsiteX4620" fmla="*/ 6054826 w 10276717"/>
              <a:gd name="connsiteY4620" fmla="*/ 4537775 h 6902881"/>
              <a:gd name="connsiteX4621" fmla="*/ 6221156 w 10276717"/>
              <a:gd name="connsiteY4621" fmla="*/ 4305646 h 6902881"/>
              <a:gd name="connsiteX4622" fmla="*/ 6200972 w 10276717"/>
              <a:gd name="connsiteY4622" fmla="*/ 4261057 h 6902881"/>
              <a:gd name="connsiteX4623" fmla="*/ 6178226 w 10276717"/>
              <a:gd name="connsiteY4623" fmla="*/ 4316242 h 6902881"/>
              <a:gd name="connsiteX4624" fmla="*/ 6164908 w 10276717"/>
              <a:gd name="connsiteY4624" fmla="*/ 4357442 h 6902881"/>
              <a:gd name="connsiteX4625" fmla="*/ 6157091 w 10276717"/>
              <a:gd name="connsiteY4625" fmla="*/ 4368645 h 6902881"/>
              <a:gd name="connsiteX4626" fmla="*/ 6143079 w 10276717"/>
              <a:gd name="connsiteY4626" fmla="*/ 4365193 h 6902881"/>
              <a:gd name="connsiteX4627" fmla="*/ 6166268 w 10276717"/>
              <a:gd name="connsiteY4627" fmla="*/ 4287556 h 6902881"/>
              <a:gd name="connsiteX4628" fmla="*/ 6194038 w 10276717"/>
              <a:gd name="connsiteY4628" fmla="*/ 4245951 h 6902881"/>
              <a:gd name="connsiteX4629" fmla="*/ 6179790 w 10276717"/>
              <a:gd name="connsiteY4629" fmla="*/ 4214535 h 6902881"/>
              <a:gd name="connsiteX4630" fmla="*/ 3047830 w 10276717"/>
              <a:gd name="connsiteY4630" fmla="*/ 3939085 h 6902881"/>
              <a:gd name="connsiteX4631" fmla="*/ 3034091 w 10276717"/>
              <a:gd name="connsiteY4631" fmla="*/ 3941976 h 6902881"/>
              <a:gd name="connsiteX4632" fmla="*/ 2975257 w 10276717"/>
              <a:gd name="connsiteY4632" fmla="*/ 4020616 h 6902881"/>
              <a:gd name="connsiteX4633" fmla="*/ 2849196 w 10276717"/>
              <a:gd name="connsiteY4633" fmla="*/ 4117975 h 6902881"/>
              <a:gd name="connsiteX4634" fmla="*/ 2844636 w 10276717"/>
              <a:gd name="connsiteY4634" fmla="*/ 4117774 h 6902881"/>
              <a:gd name="connsiteX4635" fmla="*/ 2758103 w 10276717"/>
              <a:gd name="connsiteY4635" fmla="*/ 4194603 h 6902881"/>
              <a:gd name="connsiteX4636" fmla="*/ 2739142 w 10276717"/>
              <a:gd name="connsiteY4636" fmla="*/ 4237943 h 6902881"/>
              <a:gd name="connsiteX4637" fmla="*/ 2751287 w 10276717"/>
              <a:gd name="connsiteY4637" fmla="*/ 4254670 h 6902881"/>
              <a:gd name="connsiteX4638" fmla="*/ 2780997 w 10276717"/>
              <a:gd name="connsiteY4638" fmla="*/ 4196778 h 6902881"/>
              <a:gd name="connsiteX4639" fmla="*/ 2787673 w 10276717"/>
              <a:gd name="connsiteY4639" fmla="*/ 4200569 h 6902881"/>
              <a:gd name="connsiteX4640" fmla="*/ 2779464 w 10276717"/>
              <a:gd name="connsiteY4640" fmla="*/ 4233645 h 6902881"/>
              <a:gd name="connsiteX4641" fmla="*/ 2765769 w 10276717"/>
              <a:gd name="connsiteY4641" fmla="*/ 4274715 h 6902881"/>
              <a:gd name="connsiteX4642" fmla="*/ 2769149 w 10276717"/>
              <a:gd name="connsiteY4642" fmla="*/ 4279389 h 6902881"/>
              <a:gd name="connsiteX4643" fmla="*/ 2848097 w 10276717"/>
              <a:gd name="connsiteY4643" fmla="*/ 4186035 h 6902881"/>
              <a:gd name="connsiteX4644" fmla="*/ 2852395 w 10276717"/>
              <a:gd name="connsiteY4644" fmla="*/ 4192443 h 6902881"/>
              <a:gd name="connsiteX4645" fmla="*/ 2811185 w 10276717"/>
              <a:gd name="connsiteY4645" fmla="*/ 4239504 h 6902881"/>
              <a:gd name="connsiteX4646" fmla="*/ 2781289 w 10276717"/>
              <a:gd name="connsiteY4646" fmla="*/ 4296212 h 6902881"/>
              <a:gd name="connsiteX4647" fmla="*/ 2782936 w 10276717"/>
              <a:gd name="connsiteY4647" fmla="*/ 4298497 h 6902881"/>
              <a:gd name="connsiteX4648" fmla="*/ 2839694 w 10276717"/>
              <a:gd name="connsiteY4648" fmla="*/ 4223474 h 6902881"/>
              <a:gd name="connsiteX4649" fmla="*/ 2943472 w 10276717"/>
              <a:gd name="connsiteY4649" fmla="*/ 4135676 h 6902881"/>
              <a:gd name="connsiteX4650" fmla="*/ 2952230 w 10276717"/>
              <a:gd name="connsiteY4650" fmla="*/ 4144515 h 6902881"/>
              <a:gd name="connsiteX4651" fmla="*/ 2793867 w 10276717"/>
              <a:gd name="connsiteY4651" fmla="*/ 4313561 h 6902881"/>
              <a:gd name="connsiteX4652" fmla="*/ 2796995 w 10276717"/>
              <a:gd name="connsiteY4652" fmla="*/ 4317824 h 6902881"/>
              <a:gd name="connsiteX4653" fmla="*/ 2813946 w 10276717"/>
              <a:gd name="connsiteY4653" fmla="*/ 4299234 h 6902881"/>
              <a:gd name="connsiteX4654" fmla="*/ 2822407 w 10276717"/>
              <a:gd name="connsiteY4654" fmla="*/ 4303765 h 6902881"/>
              <a:gd name="connsiteX4655" fmla="*/ 2809228 w 10276717"/>
              <a:gd name="connsiteY4655" fmla="*/ 4334656 h 6902881"/>
              <a:gd name="connsiteX4656" fmla="*/ 2817570 w 10276717"/>
              <a:gd name="connsiteY4656" fmla="*/ 4345991 h 6902881"/>
              <a:gd name="connsiteX4657" fmla="*/ 2973118 w 10276717"/>
              <a:gd name="connsiteY4657" fmla="*/ 4229278 h 6902881"/>
              <a:gd name="connsiteX4658" fmla="*/ 2941568 w 10276717"/>
              <a:gd name="connsiteY4658" fmla="*/ 4234629 h 6902881"/>
              <a:gd name="connsiteX4659" fmla="*/ 2940033 w 10276717"/>
              <a:gd name="connsiteY4659" fmla="*/ 4226706 h 6902881"/>
              <a:gd name="connsiteX4660" fmla="*/ 2991307 w 10276717"/>
              <a:gd name="connsiteY4660" fmla="*/ 4205537 h 6902881"/>
              <a:gd name="connsiteX4661" fmla="*/ 3007896 w 10276717"/>
              <a:gd name="connsiteY4661" fmla="*/ 4180100 h 6902881"/>
              <a:gd name="connsiteX4662" fmla="*/ 2999738 w 10276717"/>
              <a:gd name="connsiteY4662" fmla="*/ 4183093 h 6902881"/>
              <a:gd name="connsiteX4663" fmla="*/ 2975599 w 10276717"/>
              <a:gd name="connsiteY4663" fmla="*/ 4186165 h 6902881"/>
              <a:gd name="connsiteX4664" fmla="*/ 2973981 w 10276717"/>
              <a:gd name="connsiteY4664" fmla="*/ 4181351 h 6902881"/>
              <a:gd name="connsiteX4665" fmla="*/ 2997288 w 10276717"/>
              <a:gd name="connsiteY4665" fmla="*/ 4163604 h 6902881"/>
              <a:gd name="connsiteX4666" fmla="*/ 3021618 w 10276717"/>
              <a:gd name="connsiteY4666" fmla="*/ 4155097 h 6902881"/>
              <a:gd name="connsiteX4667" fmla="*/ 3032770 w 10276717"/>
              <a:gd name="connsiteY4667" fmla="*/ 4131624 h 6902881"/>
              <a:gd name="connsiteX4668" fmla="*/ 3005495 w 10276717"/>
              <a:gd name="connsiteY4668" fmla="*/ 4134910 h 6902881"/>
              <a:gd name="connsiteX4669" fmla="*/ 3003143 w 10276717"/>
              <a:gd name="connsiteY4669" fmla="*/ 4127404 h 6902881"/>
              <a:gd name="connsiteX4670" fmla="*/ 3026748 w 10276717"/>
              <a:gd name="connsiteY4670" fmla="*/ 4113967 h 6902881"/>
              <a:gd name="connsiteX4671" fmla="*/ 3043123 w 10276717"/>
              <a:gd name="connsiteY4671" fmla="*/ 4102921 h 6902881"/>
              <a:gd name="connsiteX4672" fmla="*/ 3059011 w 10276717"/>
              <a:gd name="connsiteY4672" fmla="*/ 4030689 h 6902881"/>
              <a:gd name="connsiteX4673" fmla="*/ 3047830 w 10276717"/>
              <a:gd name="connsiteY4673" fmla="*/ 3939085 h 6902881"/>
              <a:gd name="connsiteX4674" fmla="*/ 2393533 w 10276717"/>
              <a:gd name="connsiteY4674" fmla="*/ 3873974 h 6902881"/>
              <a:gd name="connsiteX4675" fmla="*/ 2031499 w 10276717"/>
              <a:gd name="connsiteY4675" fmla="*/ 4013124 h 6902881"/>
              <a:gd name="connsiteX4676" fmla="*/ 2471898 w 10276717"/>
              <a:gd name="connsiteY4676" fmla="*/ 3966339 h 6902881"/>
              <a:gd name="connsiteX4677" fmla="*/ 2464316 w 10276717"/>
              <a:gd name="connsiteY4677" fmla="*/ 3957407 h 6902881"/>
              <a:gd name="connsiteX4678" fmla="*/ 2390589 w 10276717"/>
              <a:gd name="connsiteY4678" fmla="*/ 3947424 h 6902881"/>
              <a:gd name="connsiteX4679" fmla="*/ 2313028 w 10276717"/>
              <a:gd name="connsiteY4679" fmla="*/ 3947429 h 6902881"/>
              <a:gd name="connsiteX4680" fmla="*/ 2310879 w 10276717"/>
              <a:gd name="connsiteY4680" fmla="*/ 3939843 h 6902881"/>
              <a:gd name="connsiteX4681" fmla="*/ 2372579 w 10276717"/>
              <a:gd name="connsiteY4681" fmla="*/ 3924346 h 6902881"/>
              <a:gd name="connsiteX4682" fmla="*/ 2374581 w 10276717"/>
              <a:gd name="connsiteY4682" fmla="*/ 3923742 h 6902881"/>
              <a:gd name="connsiteX4683" fmla="*/ 2345933 w 10276717"/>
              <a:gd name="connsiteY4683" fmla="*/ 3914836 h 6902881"/>
              <a:gd name="connsiteX4684" fmla="*/ 2347879 w 10276717"/>
              <a:gd name="connsiteY4684" fmla="*/ 3907215 h 6902881"/>
              <a:gd name="connsiteX4685" fmla="*/ 2404029 w 10276717"/>
              <a:gd name="connsiteY4685" fmla="*/ 3915775 h 6902881"/>
              <a:gd name="connsiteX4686" fmla="*/ 2425914 w 10276717"/>
              <a:gd name="connsiteY4686" fmla="*/ 3919422 h 6902881"/>
              <a:gd name="connsiteX4687" fmla="*/ 2427619 w 10276717"/>
              <a:gd name="connsiteY4687" fmla="*/ 3919959 h 6902881"/>
              <a:gd name="connsiteX4688" fmla="*/ 2428393 w 10276717"/>
              <a:gd name="connsiteY4688" fmla="*/ 3920025 h 6902881"/>
              <a:gd name="connsiteX4689" fmla="*/ 2433992 w 10276717"/>
              <a:gd name="connsiteY4689" fmla="*/ 3921679 h 6902881"/>
              <a:gd name="connsiteX4690" fmla="*/ 2432320 w 10276717"/>
              <a:gd name="connsiteY4690" fmla="*/ 3919684 h 6902881"/>
              <a:gd name="connsiteX4691" fmla="*/ 2428393 w 10276717"/>
              <a:gd name="connsiteY4691" fmla="*/ 3920025 h 6902881"/>
              <a:gd name="connsiteX4692" fmla="*/ 2425914 w 10276717"/>
              <a:gd name="connsiteY4692" fmla="*/ 3919422 h 6902881"/>
              <a:gd name="connsiteX4693" fmla="*/ 2360216 w 10276717"/>
              <a:gd name="connsiteY4693" fmla="*/ 3887934 h 6902881"/>
              <a:gd name="connsiteX4694" fmla="*/ 2362114 w 10276717"/>
              <a:gd name="connsiteY4694" fmla="*/ 3883035 h 6902881"/>
              <a:gd name="connsiteX4695" fmla="*/ 2410193 w 10276717"/>
              <a:gd name="connsiteY4695" fmla="*/ 3893622 h 6902881"/>
              <a:gd name="connsiteX4696" fmla="*/ 2393533 w 10276717"/>
              <a:gd name="connsiteY4696" fmla="*/ 3873974 h 6902881"/>
              <a:gd name="connsiteX4697" fmla="*/ 7632638 w 10276717"/>
              <a:gd name="connsiteY4697" fmla="*/ 4332492 h 6902881"/>
              <a:gd name="connsiteX4698" fmla="*/ 7682294 w 10276717"/>
              <a:gd name="connsiteY4698" fmla="*/ 4412539 h 6902881"/>
              <a:gd name="connsiteX4699" fmla="*/ 7691285 w 10276717"/>
              <a:gd name="connsiteY4699" fmla="*/ 4394721 h 6902881"/>
              <a:gd name="connsiteX4700" fmla="*/ 7709615 w 10276717"/>
              <a:gd name="connsiteY4700" fmla="*/ 4394554 h 6902881"/>
              <a:gd name="connsiteX4701" fmla="*/ 7751343 w 10276717"/>
              <a:gd name="connsiteY4701" fmla="*/ 4443342 h 6902881"/>
              <a:gd name="connsiteX4702" fmla="*/ 7780233 w 10276717"/>
              <a:gd name="connsiteY4702" fmla="*/ 4458014 h 6902881"/>
              <a:gd name="connsiteX4703" fmla="*/ 7755253 w 10276717"/>
              <a:gd name="connsiteY4703" fmla="*/ 4428979 h 6902881"/>
              <a:gd name="connsiteX4704" fmla="*/ 7679946 w 10276717"/>
              <a:gd name="connsiteY4704" fmla="*/ 4362387 h 6902881"/>
              <a:gd name="connsiteX4705" fmla="*/ 7674500 w 10276717"/>
              <a:gd name="connsiteY4705" fmla="*/ 4363377 h 6902881"/>
              <a:gd name="connsiteX4706" fmla="*/ 7668686 w 10276717"/>
              <a:gd name="connsiteY4706" fmla="*/ 4355377 h 6902881"/>
              <a:gd name="connsiteX4707" fmla="*/ 7633464 w 10276717"/>
              <a:gd name="connsiteY4707" fmla="*/ 4333050 h 6902881"/>
              <a:gd name="connsiteX4708" fmla="*/ 7632638 w 10276717"/>
              <a:gd name="connsiteY4708" fmla="*/ 4332492 h 6902881"/>
              <a:gd name="connsiteX4709" fmla="*/ 5310806 w 10276717"/>
              <a:gd name="connsiteY4709" fmla="*/ 4122186 h 6902881"/>
              <a:gd name="connsiteX4710" fmla="*/ 5270252 w 10276717"/>
              <a:gd name="connsiteY4710" fmla="*/ 4135617 h 6902881"/>
              <a:gd name="connsiteX4711" fmla="*/ 5123802 w 10276717"/>
              <a:gd name="connsiteY4711" fmla="*/ 4158965 h 6902881"/>
              <a:gd name="connsiteX4712" fmla="*/ 4968790 w 10276717"/>
              <a:gd name="connsiteY4712" fmla="*/ 4229185 h 6902881"/>
              <a:gd name="connsiteX4713" fmla="*/ 5039194 w 10276717"/>
              <a:gd name="connsiteY4713" fmla="*/ 4314727 h 6902881"/>
              <a:gd name="connsiteX4714" fmla="*/ 5133766 w 10276717"/>
              <a:gd name="connsiteY4714" fmla="*/ 4290881 h 6902881"/>
              <a:gd name="connsiteX4715" fmla="*/ 5241219 w 10276717"/>
              <a:gd name="connsiteY4715" fmla="*/ 4252569 h 6902881"/>
              <a:gd name="connsiteX4716" fmla="*/ 5315905 w 10276717"/>
              <a:gd name="connsiteY4716" fmla="*/ 4188445 h 6902881"/>
              <a:gd name="connsiteX4717" fmla="*/ 5310806 w 10276717"/>
              <a:gd name="connsiteY4717" fmla="*/ 4122186 h 6902881"/>
              <a:gd name="connsiteX4718" fmla="*/ 4759698 w 10276717"/>
              <a:gd name="connsiteY4718" fmla="*/ 4055889 h 6902881"/>
              <a:gd name="connsiteX4719" fmla="*/ 4670088 w 10276717"/>
              <a:gd name="connsiteY4719" fmla="*/ 4240428 h 6902881"/>
              <a:gd name="connsiteX4720" fmla="*/ 4673065 w 10276717"/>
              <a:gd name="connsiteY4720" fmla="*/ 4503179 h 6902881"/>
              <a:gd name="connsiteX4721" fmla="*/ 4734777 w 10276717"/>
              <a:gd name="connsiteY4721" fmla="*/ 4500440 h 6902881"/>
              <a:gd name="connsiteX4722" fmla="*/ 4771991 w 10276717"/>
              <a:gd name="connsiteY4722" fmla="*/ 4428300 h 6902881"/>
              <a:gd name="connsiteX4723" fmla="*/ 4793497 w 10276717"/>
              <a:gd name="connsiteY4723" fmla="*/ 4318192 h 6902881"/>
              <a:gd name="connsiteX4724" fmla="*/ 4843529 w 10276717"/>
              <a:gd name="connsiteY4724" fmla="*/ 4171122 h 6902881"/>
              <a:gd name="connsiteX4725" fmla="*/ 4842562 w 10276717"/>
              <a:gd name="connsiteY4725" fmla="*/ 4166657 h 6902881"/>
              <a:gd name="connsiteX4726" fmla="*/ 4842176 w 10276717"/>
              <a:gd name="connsiteY4726" fmla="*/ 4162241 h 6902881"/>
              <a:gd name="connsiteX4727" fmla="*/ 4811950 w 10276717"/>
              <a:gd name="connsiteY4727" fmla="*/ 4123212 h 6902881"/>
              <a:gd name="connsiteX4728" fmla="*/ 4805837 w 10276717"/>
              <a:gd name="connsiteY4728" fmla="*/ 4129498 h 6902881"/>
              <a:gd name="connsiteX4729" fmla="*/ 4803566 w 10276717"/>
              <a:gd name="connsiteY4729" fmla="*/ 4132028 h 6902881"/>
              <a:gd name="connsiteX4730" fmla="*/ 4770889 w 10276717"/>
              <a:gd name="connsiteY4730" fmla="*/ 4176227 h 6902881"/>
              <a:gd name="connsiteX4731" fmla="*/ 4744196 w 10276717"/>
              <a:gd name="connsiteY4731" fmla="*/ 4230874 h 6902881"/>
              <a:gd name="connsiteX4732" fmla="*/ 4741932 w 10276717"/>
              <a:gd name="connsiteY4732" fmla="*/ 4232236 h 6902881"/>
              <a:gd name="connsiteX4733" fmla="*/ 4740436 w 10276717"/>
              <a:gd name="connsiteY4733" fmla="*/ 4235904 h 6902881"/>
              <a:gd name="connsiteX4734" fmla="*/ 4737665 w 10276717"/>
              <a:gd name="connsiteY4734" fmla="*/ 4244037 h 6902881"/>
              <a:gd name="connsiteX4735" fmla="*/ 4711283 w 10276717"/>
              <a:gd name="connsiteY4735" fmla="*/ 4378258 h 6902881"/>
              <a:gd name="connsiteX4736" fmla="*/ 4692236 w 10276717"/>
              <a:gd name="connsiteY4736" fmla="*/ 4375539 h 6902881"/>
              <a:gd name="connsiteX4737" fmla="*/ 4792187 w 10276717"/>
              <a:gd name="connsiteY4737" fmla="*/ 4097939 h 6902881"/>
              <a:gd name="connsiteX4738" fmla="*/ 4759698 w 10276717"/>
              <a:gd name="connsiteY4738" fmla="*/ 4055889 h 6902881"/>
              <a:gd name="connsiteX4739" fmla="*/ 7571249 w 10276717"/>
              <a:gd name="connsiteY4739" fmla="*/ 4285700 h 6902881"/>
              <a:gd name="connsiteX4740" fmla="*/ 7571986 w 10276717"/>
              <a:gd name="connsiteY4740" fmla="*/ 4300370 h 6902881"/>
              <a:gd name="connsiteX4741" fmla="*/ 7566530 w 10276717"/>
              <a:gd name="connsiteY4741" fmla="*/ 4329886 h 6902881"/>
              <a:gd name="connsiteX4742" fmla="*/ 7558824 w 10276717"/>
              <a:gd name="connsiteY4742" fmla="*/ 4329997 h 6902881"/>
              <a:gd name="connsiteX4743" fmla="*/ 7583330 w 10276717"/>
              <a:gd name="connsiteY4743" fmla="*/ 4358895 h 6902881"/>
              <a:gd name="connsiteX4744" fmla="*/ 7612039 w 10276717"/>
              <a:gd name="connsiteY4744" fmla="*/ 4340640 h 6902881"/>
              <a:gd name="connsiteX4745" fmla="*/ 7610782 w 10276717"/>
              <a:gd name="connsiteY4745" fmla="*/ 4316483 h 6902881"/>
              <a:gd name="connsiteX4746" fmla="*/ 7593291 w 10276717"/>
              <a:gd name="connsiteY4746" fmla="*/ 4302895 h 6902881"/>
              <a:gd name="connsiteX4747" fmla="*/ 7587941 w 10276717"/>
              <a:gd name="connsiteY4747" fmla="*/ 4323560 h 6902881"/>
              <a:gd name="connsiteX4748" fmla="*/ 7582941 w 10276717"/>
              <a:gd name="connsiteY4748" fmla="*/ 4323906 h 6902881"/>
              <a:gd name="connsiteX4749" fmla="*/ 7576528 w 10276717"/>
              <a:gd name="connsiteY4749" fmla="*/ 4289858 h 6902881"/>
              <a:gd name="connsiteX4750" fmla="*/ 7571249 w 10276717"/>
              <a:gd name="connsiteY4750" fmla="*/ 4285700 h 6902881"/>
              <a:gd name="connsiteX4751" fmla="*/ 7538534 w 10276717"/>
              <a:gd name="connsiteY4751" fmla="*/ 4260379 h 6902881"/>
              <a:gd name="connsiteX4752" fmla="*/ 7548821 w 10276717"/>
              <a:gd name="connsiteY4752" fmla="*/ 4307808 h 6902881"/>
              <a:gd name="connsiteX4753" fmla="*/ 7552228 w 10276717"/>
              <a:gd name="connsiteY4753" fmla="*/ 4316574 h 6902881"/>
              <a:gd name="connsiteX4754" fmla="*/ 7552001 w 10276717"/>
              <a:gd name="connsiteY4754" fmla="*/ 4307111 h 6902881"/>
              <a:gd name="connsiteX4755" fmla="*/ 7553201 w 10276717"/>
              <a:gd name="connsiteY4755" fmla="*/ 4271774 h 6902881"/>
              <a:gd name="connsiteX4756" fmla="*/ 7538534 w 10276717"/>
              <a:gd name="connsiteY4756" fmla="*/ 4260379 h 6902881"/>
              <a:gd name="connsiteX4757" fmla="*/ 3418278 w 10276717"/>
              <a:gd name="connsiteY4757" fmla="*/ 3890813 h 6902881"/>
              <a:gd name="connsiteX4758" fmla="*/ 3319824 w 10276717"/>
              <a:gd name="connsiteY4758" fmla="*/ 3983356 h 6902881"/>
              <a:gd name="connsiteX4759" fmla="*/ 3380891 w 10276717"/>
              <a:gd name="connsiteY4759" fmla="*/ 3978029 h 6902881"/>
              <a:gd name="connsiteX4760" fmla="*/ 3403225 w 10276717"/>
              <a:gd name="connsiteY4760" fmla="*/ 3924172 h 6902881"/>
              <a:gd name="connsiteX4761" fmla="*/ 3418278 w 10276717"/>
              <a:gd name="connsiteY4761" fmla="*/ 3890813 h 6902881"/>
              <a:gd name="connsiteX4762" fmla="*/ 4441251 w 10276717"/>
              <a:gd name="connsiteY4762" fmla="*/ 3978526 h 6902881"/>
              <a:gd name="connsiteX4763" fmla="*/ 4443324 w 10276717"/>
              <a:gd name="connsiteY4763" fmla="*/ 3983135 h 6902881"/>
              <a:gd name="connsiteX4764" fmla="*/ 4429891 w 10276717"/>
              <a:gd name="connsiteY4764" fmla="*/ 4013616 h 6902881"/>
              <a:gd name="connsiteX4765" fmla="*/ 4425231 w 10276717"/>
              <a:gd name="connsiteY4765" fmla="*/ 4012336 h 6902881"/>
              <a:gd name="connsiteX4766" fmla="*/ 4436553 w 10276717"/>
              <a:gd name="connsiteY4766" fmla="*/ 3980408 h 6902881"/>
              <a:gd name="connsiteX4767" fmla="*/ 4441251 w 10276717"/>
              <a:gd name="connsiteY4767" fmla="*/ 3978526 h 6902881"/>
              <a:gd name="connsiteX4768" fmla="*/ 4479692 w 10276717"/>
              <a:gd name="connsiteY4768" fmla="*/ 3948894 h 6902881"/>
              <a:gd name="connsiteX4769" fmla="*/ 4485085 w 10276717"/>
              <a:gd name="connsiteY4769" fmla="*/ 3952866 h 6902881"/>
              <a:gd name="connsiteX4770" fmla="*/ 4475856 w 10276717"/>
              <a:gd name="connsiteY4770" fmla="*/ 3975532 h 6902881"/>
              <a:gd name="connsiteX4771" fmla="*/ 4467778 w 10276717"/>
              <a:gd name="connsiteY4771" fmla="*/ 3978726 h 6902881"/>
              <a:gd name="connsiteX4772" fmla="*/ 4461046 w 10276717"/>
              <a:gd name="connsiteY4772" fmla="*/ 3973374 h 6902881"/>
              <a:gd name="connsiteX4773" fmla="*/ 4462286 w 10276717"/>
              <a:gd name="connsiteY4773" fmla="*/ 3964912 h 6902881"/>
              <a:gd name="connsiteX4774" fmla="*/ 4479692 w 10276717"/>
              <a:gd name="connsiteY4774" fmla="*/ 3948894 h 6902881"/>
              <a:gd name="connsiteX4775" fmla="*/ 937486 w 10276717"/>
              <a:gd name="connsiteY4775" fmla="*/ 3634716 h 6902881"/>
              <a:gd name="connsiteX4776" fmla="*/ 965024 w 10276717"/>
              <a:gd name="connsiteY4776" fmla="*/ 3874376 h 6902881"/>
              <a:gd name="connsiteX4777" fmla="*/ 968190 w 10276717"/>
              <a:gd name="connsiteY4777" fmla="*/ 3881466 h 6902881"/>
              <a:gd name="connsiteX4778" fmla="*/ 982244 w 10276717"/>
              <a:gd name="connsiteY4778" fmla="*/ 3917247 h 6902881"/>
              <a:gd name="connsiteX4779" fmla="*/ 1088188 w 10276717"/>
              <a:gd name="connsiteY4779" fmla="*/ 3967991 h 6902881"/>
              <a:gd name="connsiteX4780" fmla="*/ 1086874 w 10276717"/>
              <a:gd name="connsiteY4780" fmla="*/ 3970702 h 6902881"/>
              <a:gd name="connsiteX4781" fmla="*/ 1044615 w 10276717"/>
              <a:gd name="connsiteY4781" fmla="*/ 3954094 h 6902881"/>
              <a:gd name="connsiteX4782" fmla="*/ 1044748 w 10276717"/>
              <a:gd name="connsiteY4782" fmla="*/ 3959167 h 6902881"/>
              <a:gd name="connsiteX4783" fmla="*/ 993958 w 10276717"/>
              <a:gd name="connsiteY4783" fmla="*/ 4069954 h 6902881"/>
              <a:gd name="connsiteX4784" fmla="*/ 928824 w 10276717"/>
              <a:gd name="connsiteY4784" fmla="*/ 4188651 h 6902881"/>
              <a:gd name="connsiteX4785" fmla="*/ 905623 w 10276717"/>
              <a:gd name="connsiteY4785" fmla="*/ 4230359 h 6902881"/>
              <a:gd name="connsiteX4786" fmla="*/ 899782 w 10276717"/>
              <a:gd name="connsiteY4786" fmla="*/ 4270748 h 6902881"/>
              <a:gd name="connsiteX4787" fmla="*/ 986335 w 10276717"/>
              <a:gd name="connsiteY4787" fmla="*/ 4259252 h 6902881"/>
              <a:gd name="connsiteX4788" fmla="*/ 1122096 w 10276717"/>
              <a:gd name="connsiteY4788" fmla="*/ 4129630 h 6902881"/>
              <a:gd name="connsiteX4789" fmla="*/ 1158067 w 10276717"/>
              <a:gd name="connsiteY4789" fmla="*/ 4080166 h 6902881"/>
              <a:gd name="connsiteX4790" fmla="*/ 1147976 w 10276717"/>
              <a:gd name="connsiteY4790" fmla="*/ 4087375 h 6902881"/>
              <a:gd name="connsiteX4791" fmla="*/ 1141012 w 10276717"/>
              <a:gd name="connsiteY4791" fmla="*/ 4080249 h 6902881"/>
              <a:gd name="connsiteX4792" fmla="*/ 1163349 w 10276717"/>
              <a:gd name="connsiteY4792" fmla="*/ 4051511 h 6902881"/>
              <a:gd name="connsiteX4793" fmla="*/ 1174967 w 10276717"/>
              <a:gd name="connsiteY4793" fmla="*/ 4062156 h 6902881"/>
              <a:gd name="connsiteX4794" fmla="*/ 1171574 w 10276717"/>
              <a:gd name="connsiteY4794" fmla="*/ 4066341 h 6902881"/>
              <a:gd name="connsiteX4795" fmla="*/ 1192430 w 10276717"/>
              <a:gd name="connsiteY4795" fmla="*/ 4049842 h 6902881"/>
              <a:gd name="connsiteX4796" fmla="*/ 1204319 w 10276717"/>
              <a:gd name="connsiteY4796" fmla="*/ 4059634 h 6902881"/>
              <a:gd name="connsiteX4797" fmla="*/ 1129362 w 10276717"/>
              <a:gd name="connsiteY4797" fmla="*/ 4232784 h 6902881"/>
              <a:gd name="connsiteX4798" fmla="*/ 1035908 w 10276717"/>
              <a:gd name="connsiteY4798" fmla="*/ 4375220 h 6902881"/>
              <a:gd name="connsiteX4799" fmla="*/ 1143842 w 10276717"/>
              <a:gd name="connsiteY4799" fmla="*/ 4354475 h 6902881"/>
              <a:gd name="connsiteX4800" fmla="*/ 1218496 w 10276717"/>
              <a:gd name="connsiteY4800" fmla="*/ 4301643 h 6902881"/>
              <a:gd name="connsiteX4801" fmla="*/ 1283538 w 10276717"/>
              <a:gd name="connsiteY4801" fmla="*/ 4127148 h 6902881"/>
              <a:gd name="connsiteX4802" fmla="*/ 1300365 w 10276717"/>
              <a:gd name="connsiteY4802" fmla="*/ 4127437 h 6902881"/>
              <a:gd name="connsiteX4803" fmla="*/ 1293594 w 10276717"/>
              <a:gd name="connsiteY4803" fmla="*/ 4192473 h 6902881"/>
              <a:gd name="connsiteX4804" fmla="*/ 1295592 w 10276717"/>
              <a:gd name="connsiteY4804" fmla="*/ 4195179 h 6902881"/>
              <a:gd name="connsiteX4805" fmla="*/ 1224819 w 10276717"/>
              <a:gd name="connsiteY4805" fmla="*/ 4358564 h 6902881"/>
              <a:gd name="connsiteX4806" fmla="*/ 1189796 w 10276717"/>
              <a:gd name="connsiteY4806" fmla="*/ 4433425 h 6902881"/>
              <a:gd name="connsiteX4807" fmla="*/ 1208137 w 10276717"/>
              <a:gd name="connsiteY4807" fmla="*/ 4459352 h 6902881"/>
              <a:gd name="connsiteX4808" fmla="*/ 1447986 w 10276717"/>
              <a:gd name="connsiteY4808" fmla="*/ 4217716 h 6902881"/>
              <a:gd name="connsiteX4809" fmla="*/ 1450176 w 10276717"/>
              <a:gd name="connsiteY4809" fmla="*/ 4214983 h 6902881"/>
              <a:gd name="connsiteX4810" fmla="*/ 1393882 w 10276717"/>
              <a:gd name="connsiteY4810" fmla="*/ 4171165 h 6902881"/>
              <a:gd name="connsiteX4811" fmla="*/ 1394564 w 10276717"/>
              <a:gd name="connsiteY4811" fmla="*/ 4170057 h 6902881"/>
              <a:gd name="connsiteX4812" fmla="*/ 1456590 w 10276717"/>
              <a:gd name="connsiteY4812" fmla="*/ 4204244 h 6902881"/>
              <a:gd name="connsiteX4813" fmla="*/ 1509564 w 10276717"/>
              <a:gd name="connsiteY4813" fmla="*/ 3889767 h 6902881"/>
              <a:gd name="connsiteX4814" fmla="*/ 1505404 w 10276717"/>
              <a:gd name="connsiteY4814" fmla="*/ 4040224 h 6902881"/>
              <a:gd name="connsiteX4815" fmla="*/ 1488612 w 10276717"/>
              <a:gd name="connsiteY4815" fmla="*/ 4045002 h 6902881"/>
              <a:gd name="connsiteX4816" fmla="*/ 1486789 w 10276717"/>
              <a:gd name="connsiteY4816" fmla="*/ 4042507 h 6902881"/>
              <a:gd name="connsiteX4817" fmla="*/ 1488774 w 10276717"/>
              <a:gd name="connsiteY4817" fmla="*/ 4032261 h 6902881"/>
              <a:gd name="connsiteX4818" fmla="*/ 1501926 w 10276717"/>
              <a:gd name="connsiteY4818" fmla="*/ 3889106 h 6902881"/>
              <a:gd name="connsiteX4819" fmla="*/ 1509165 w 10276717"/>
              <a:gd name="connsiteY4819" fmla="*/ 3888758 h 6902881"/>
              <a:gd name="connsiteX4820" fmla="*/ 1494003 w 10276717"/>
              <a:gd name="connsiteY4820" fmla="*/ 3851226 h 6902881"/>
              <a:gd name="connsiteX4821" fmla="*/ 1466556 w 10276717"/>
              <a:gd name="connsiteY4821" fmla="*/ 3808347 h 6902881"/>
              <a:gd name="connsiteX4822" fmla="*/ 1467819 w 10276717"/>
              <a:gd name="connsiteY4822" fmla="*/ 3817122 h 6902881"/>
              <a:gd name="connsiteX4823" fmla="*/ 1462113 w 10276717"/>
              <a:gd name="connsiteY4823" fmla="*/ 3819938 h 6902881"/>
              <a:gd name="connsiteX4824" fmla="*/ 1459991 w 10276717"/>
              <a:gd name="connsiteY4824" fmla="*/ 3817515 h 6902881"/>
              <a:gd name="connsiteX4825" fmla="*/ 1451731 w 10276717"/>
              <a:gd name="connsiteY4825" fmla="*/ 3954961 h 6902881"/>
              <a:gd name="connsiteX4826" fmla="*/ 1436782 w 10276717"/>
              <a:gd name="connsiteY4826" fmla="*/ 3953277 h 6902881"/>
              <a:gd name="connsiteX4827" fmla="*/ 1448716 w 10276717"/>
              <a:gd name="connsiteY4827" fmla="*/ 3870771 h 6902881"/>
              <a:gd name="connsiteX4828" fmla="*/ 1446700 w 10276717"/>
              <a:gd name="connsiteY4828" fmla="*/ 3795043 h 6902881"/>
              <a:gd name="connsiteX4829" fmla="*/ 1438805 w 10276717"/>
              <a:gd name="connsiteY4829" fmla="*/ 3797281 h 6902881"/>
              <a:gd name="connsiteX4830" fmla="*/ 1437559 w 10276717"/>
              <a:gd name="connsiteY4830" fmla="*/ 3827646 h 6902881"/>
              <a:gd name="connsiteX4831" fmla="*/ 1427963 w 10276717"/>
              <a:gd name="connsiteY4831" fmla="*/ 3827109 h 6902881"/>
              <a:gd name="connsiteX4832" fmla="*/ 1425197 w 10276717"/>
              <a:gd name="connsiteY4832" fmla="*/ 3813335 h 6902881"/>
              <a:gd name="connsiteX4833" fmla="*/ 1416691 w 10276717"/>
              <a:gd name="connsiteY4833" fmla="*/ 3833338 h 6902881"/>
              <a:gd name="connsiteX4834" fmla="*/ 1394302 w 10276717"/>
              <a:gd name="connsiteY4834" fmla="*/ 3920586 h 6902881"/>
              <a:gd name="connsiteX4835" fmla="*/ 1350374 w 10276717"/>
              <a:gd name="connsiteY4835" fmla="*/ 4090969 h 6902881"/>
              <a:gd name="connsiteX4836" fmla="*/ 1334370 w 10276717"/>
              <a:gd name="connsiteY4836" fmla="*/ 4083644 h 6902881"/>
              <a:gd name="connsiteX4837" fmla="*/ 1350551 w 10276717"/>
              <a:gd name="connsiteY4837" fmla="*/ 4037629 h 6902881"/>
              <a:gd name="connsiteX4838" fmla="*/ 1376333 w 10276717"/>
              <a:gd name="connsiteY4838" fmla="*/ 3915623 h 6902881"/>
              <a:gd name="connsiteX4839" fmla="*/ 1345928 w 10276717"/>
              <a:gd name="connsiteY4839" fmla="*/ 3776973 h 6902881"/>
              <a:gd name="connsiteX4840" fmla="*/ 1328173 w 10276717"/>
              <a:gd name="connsiteY4840" fmla="*/ 3754309 h 6902881"/>
              <a:gd name="connsiteX4841" fmla="*/ 1328642 w 10276717"/>
              <a:gd name="connsiteY4841" fmla="*/ 3755615 h 6902881"/>
              <a:gd name="connsiteX4842" fmla="*/ 1322032 w 10276717"/>
              <a:gd name="connsiteY4842" fmla="*/ 3759815 h 6902881"/>
              <a:gd name="connsiteX4843" fmla="*/ 1310620 w 10276717"/>
              <a:gd name="connsiteY4843" fmla="*/ 3745779 h 6902881"/>
              <a:gd name="connsiteX4844" fmla="*/ 1308493 w 10276717"/>
              <a:gd name="connsiteY4844" fmla="*/ 3745595 h 6902881"/>
              <a:gd name="connsiteX4845" fmla="*/ 1308224 w 10276717"/>
              <a:gd name="connsiteY4845" fmla="*/ 3747519 h 6902881"/>
              <a:gd name="connsiteX4846" fmla="*/ 1300905 w 10276717"/>
              <a:gd name="connsiteY4846" fmla="*/ 3889719 h 6902881"/>
              <a:gd name="connsiteX4847" fmla="*/ 1297768 w 10276717"/>
              <a:gd name="connsiteY4847" fmla="*/ 3899768 h 6902881"/>
              <a:gd name="connsiteX4848" fmla="*/ 1282818 w 10276717"/>
              <a:gd name="connsiteY4848" fmla="*/ 3892632 h 6902881"/>
              <a:gd name="connsiteX4849" fmla="*/ 1300466 w 10276717"/>
              <a:gd name="connsiteY4849" fmla="*/ 3777713 h 6902881"/>
              <a:gd name="connsiteX4850" fmla="*/ 1292265 w 10276717"/>
              <a:gd name="connsiteY4850" fmla="*/ 3775737 h 6902881"/>
              <a:gd name="connsiteX4851" fmla="*/ 1292438 w 10276717"/>
              <a:gd name="connsiteY4851" fmla="*/ 3759589 h 6902881"/>
              <a:gd name="connsiteX4852" fmla="*/ 1269080 w 10276717"/>
              <a:gd name="connsiteY4852" fmla="*/ 3841301 h 6902881"/>
              <a:gd name="connsiteX4853" fmla="*/ 1244773 w 10276717"/>
              <a:gd name="connsiteY4853" fmla="*/ 4015621 h 6902881"/>
              <a:gd name="connsiteX4854" fmla="*/ 1227414 w 10276717"/>
              <a:gd name="connsiteY4854" fmla="*/ 4012561 h 6902881"/>
              <a:gd name="connsiteX4855" fmla="*/ 1248813 w 10276717"/>
              <a:gd name="connsiteY4855" fmla="*/ 3863205 h 6902881"/>
              <a:gd name="connsiteX4856" fmla="*/ 1182790 w 10276717"/>
              <a:gd name="connsiteY4856" fmla="*/ 3677173 h 6902881"/>
              <a:gd name="connsiteX4857" fmla="*/ 1131840 w 10276717"/>
              <a:gd name="connsiteY4857" fmla="*/ 3963493 h 6902881"/>
              <a:gd name="connsiteX4858" fmla="*/ 1114204 w 10276717"/>
              <a:gd name="connsiteY4858" fmla="*/ 3967905 h 6902881"/>
              <a:gd name="connsiteX4859" fmla="*/ 1097984 w 10276717"/>
              <a:gd name="connsiteY4859" fmla="*/ 3815489 h 6902881"/>
              <a:gd name="connsiteX4860" fmla="*/ 1041909 w 10276717"/>
              <a:gd name="connsiteY4860" fmla="*/ 3699251 h 6902881"/>
              <a:gd name="connsiteX4861" fmla="*/ 1058482 w 10276717"/>
              <a:gd name="connsiteY4861" fmla="*/ 3729701 h 6902881"/>
              <a:gd name="connsiteX4862" fmla="*/ 1082447 w 10276717"/>
              <a:gd name="connsiteY4862" fmla="*/ 3805090 h 6902881"/>
              <a:gd name="connsiteX4863" fmla="*/ 1076871 w 10276717"/>
              <a:gd name="connsiteY4863" fmla="*/ 3806458 h 6902881"/>
              <a:gd name="connsiteX4864" fmla="*/ 1063532 w 10276717"/>
              <a:gd name="connsiteY4864" fmla="*/ 3776873 h 6902881"/>
              <a:gd name="connsiteX4865" fmla="*/ 1045666 w 10276717"/>
              <a:gd name="connsiteY4865" fmla="*/ 3731414 h 6902881"/>
              <a:gd name="connsiteX4866" fmla="*/ 1014365 w 10276717"/>
              <a:gd name="connsiteY4866" fmla="*/ 3676032 h 6902881"/>
              <a:gd name="connsiteX4867" fmla="*/ 967355 w 10276717"/>
              <a:gd name="connsiteY4867" fmla="*/ 3646064 h 6902881"/>
              <a:gd name="connsiteX4868" fmla="*/ 968228 w 10276717"/>
              <a:gd name="connsiteY4868" fmla="*/ 3652663 h 6902881"/>
              <a:gd name="connsiteX4869" fmla="*/ 963347 w 10276717"/>
              <a:gd name="connsiteY4869" fmla="*/ 3654966 h 6902881"/>
              <a:gd name="connsiteX4870" fmla="*/ 938850 w 10276717"/>
              <a:gd name="connsiteY4870" fmla="*/ 3635808 h 6902881"/>
              <a:gd name="connsiteX4871" fmla="*/ 937486 w 10276717"/>
              <a:gd name="connsiteY4871" fmla="*/ 3634716 h 6902881"/>
              <a:gd name="connsiteX4872" fmla="*/ 4618253 w 10276717"/>
              <a:gd name="connsiteY4872" fmla="*/ 3955338 h 6902881"/>
              <a:gd name="connsiteX4873" fmla="*/ 4511672 w 10276717"/>
              <a:gd name="connsiteY4873" fmla="*/ 4195852 h 6902881"/>
              <a:gd name="connsiteX4874" fmla="*/ 4521827 w 10276717"/>
              <a:gd name="connsiteY4874" fmla="*/ 4346380 h 6902881"/>
              <a:gd name="connsiteX4875" fmla="*/ 4566170 w 10276717"/>
              <a:gd name="connsiteY4875" fmla="*/ 4329771 h 6902881"/>
              <a:gd name="connsiteX4876" fmla="*/ 4637135 w 10276717"/>
              <a:gd name="connsiteY4876" fmla="*/ 4258217 h 6902881"/>
              <a:gd name="connsiteX4877" fmla="*/ 4638811 w 10276717"/>
              <a:gd name="connsiteY4877" fmla="*/ 4256902 h 6902881"/>
              <a:gd name="connsiteX4878" fmla="*/ 4641342 w 10276717"/>
              <a:gd name="connsiteY4878" fmla="*/ 4247093 h 6902881"/>
              <a:gd name="connsiteX4879" fmla="*/ 4743930 w 10276717"/>
              <a:gd name="connsiteY4879" fmla="*/ 4033884 h 6902881"/>
              <a:gd name="connsiteX4880" fmla="*/ 4727238 w 10276717"/>
              <a:gd name="connsiteY4880" fmla="*/ 4010240 h 6902881"/>
              <a:gd name="connsiteX4881" fmla="*/ 4716422 w 10276717"/>
              <a:gd name="connsiteY4881" fmla="*/ 4021182 h 6902881"/>
              <a:gd name="connsiteX4882" fmla="*/ 4699557 w 10276717"/>
              <a:gd name="connsiteY4882" fmla="*/ 4043186 h 6902881"/>
              <a:gd name="connsiteX4883" fmla="*/ 4694367 w 10276717"/>
              <a:gd name="connsiteY4883" fmla="*/ 4055493 h 6902881"/>
              <a:gd name="connsiteX4884" fmla="*/ 4660137 w 10276717"/>
              <a:gd name="connsiteY4884" fmla="*/ 4140061 h 6902881"/>
              <a:gd name="connsiteX4885" fmla="*/ 4641799 w 10276717"/>
              <a:gd name="connsiteY4885" fmla="*/ 4134871 h 6902881"/>
              <a:gd name="connsiteX4886" fmla="*/ 4672995 w 10276717"/>
              <a:gd name="connsiteY4886" fmla="*/ 4038454 h 6902881"/>
              <a:gd name="connsiteX4887" fmla="*/ 4672858 w 10276717"/>
              <a:gd name="connsiteY4887" fmla="*/ 4035619 h 6902881"/>
              <a:gd name="connsiteX4888" fmla="*/ 4685038 w 10276717"/>
              <a:gd name="connsiteY4888" fmla="*/ 4007171 h 6902881"/>
              <a:gd name="connsiteX4889" fmla="*/ 4666709 w 10276717"/>
              <a:gd name="connsiteY4889" fmla="*/ 4031386 h 6902881"/>
              <a:gd name="connsiteX4890" fmla="*/ 4606488 w 10276717"/>
              <a:gd name="connsiteY4890" fmla="*/ 4150703 h 6902881"/>
              <a:gd name="connsiteX4891" fmla="*/ 4601891 w 10276717"/>
              <a:gd name="connsiteY4891" fmla="*/ 4155271 h 6902881"/>
              <a:gd name="connsiteX4892" fmla="*/ 4596777 w 10276717"/>
              <a:gd name="connsiteY4892" fmla="*/ 4174398 h 6902881"/>
              <a:gd name="connsiteX4893" fmla="*/ 4593389 w 10276717"/>
              <a:gd name="connsiteY4893" fmla="*/ 4186179 h 6902881"/>
              <a:gd name="connsiteX4894" fmla="*/ 4583739 w 10276717"/>
              <a:gd name="connsiteY4894" fmla="*/ 4219031 h 6902881"/>
              <a:gd name="connsiteX4895" fmla="*/ 4568996 w 10276717"/>
              <a:gd name="connsiteY4895" fmla="*/ 4215029 h 6902881"/>
              <a:gd name="connsiteX4896" fmla="*/ 4581321 w 10276717"/>
              <a:gd name="connsiteY4896" fmla="*/ 4169653 h 6902881"/>
              <a:gd name="connsiteX4897" fmla="*/ 4587988 w 10276717"/>
              <a:gd name="connsiteY4897" fmla="*/ 4148420 h 6902881"/>
              <a:gd name="connsiteX4898" fmla="*/ 4588761 w 10276717"/>
              <a:gd name="connsiteY4898" fmla="*/ 4143034 h 6902881"/>
              <a:gd name="connsiteX4899" fmla="*/ 4611676 w 10276717"/>
              <a:gd name="connsiteY4899" fmla="*/ 4094680 h 6902881"/>
              <a:gd name="connsiteX4900" fmla="*/ 4670735 w 10276717"/>
              <a:gd name="connsiteY4900" fmla="*/ 3964359 h 6902881"/>
              <a:gd name="connsiteX4901" fmla="*/ 4663836 w 10276717"/>
              <a:gd name="connsiteY4901" fmla="*/ 3972914 h 6902881"/>
              <a:gd name="connsiteX4902" fmla="*/ 4655182 w 10276717"/>
              <a:gd name="connsiteY4902" fmla="*/ 3988036 h 6902881"/>
              <a:gd name="connsiteX4903" fmla="*/ 4596329 w 10276717"/>
              <a:gd name="connsiteY4903" fmla="*/ 4110585 h 6902881"/>
              <a:gd name="connsiteX4904" fmla="*/ 4576702 w 10276717"/>
              <a:gd name="connsiteY4904" fmla="*/ 4102364 h 6902881"/>
              <a:gd name="connsiteX4905" fmla="*/ 4617133 w 10276717"/>
              <a:gd name="connsiteY4905" fmla="*/ 4001780 h 6902881"/>
              <a:gd name="connsiteX4906" fmla="*/ 4603138 w 10276717"/>
              <a:gd name="connsiteY4906" fmla="*/ 4016732 h 6902881"/>
              <a:gd name="connsiteX4907" fmla="*/ 4602838 w 10276717"/>
              <a:gd name="connsiteY4907" fmla="*/ 4016803 h 6902881"/>
              <a:gd name="connsiteX4908" fmla="*/ 4594263 w 10276717"/>
              <a:gd name="connsiteY4908" fmla="*/ 4041961 h 6902881"/>
              <a:gd name="connsiteX4909" fmla="*/ 4579764 w 10276717"/>
              <a:gd name="connsiteY4909" fmla="*/ 4036323 h 6902881"/>
              <a:gd name="connsiteX4910" fmla="*/ 4618253 w 10276717"/>
              <a:gd name="connsiteY4910" fmla="*/ 3955338 h 6902881"/>
              <a:gd name="connsiteX4911" fmla="*/ 789457 w 10276717"/>
              <a:gd name="connsiteY4911" fmla="*/ 3610220 h 6902881"/>
              <a:gd name="connsiteX4912" fmla="*/ 781542 w 10276717"/>
              <a:gd name="connsiteY4912" fmla="*/ 3836686 h 6902881"/>
              <a:gd name="connsiteX4913" fmla="*/ 781936 w 10276717"/>
              <a:gd name="connsiteY4913" fmla="*/ 3841004 h 6902881"/>
              <a:gd name="connsiteX4914" fmla="*/ 947413 w 10276717"/>
              <a:gd name="connsiteY4914" fmla="*/ 3902548 h 6902881"/>
              <a:gd name="connsiteX4915" fmla="*/ 937998 w 10276717"/>
              <a:gd name="connsiteY4915" fmla="*/ 3856265 h 6902881"/>
              <a:gd name="connsiteX4916" fmla="*/ 818776 w 10276717"/>
              <a:gd name="connsiteY4916" fmla="*/ 3628822 h 6902881"/>
              <a:gd name="connsiteX4917" fmla="*/ 841508 w 10276717"/>
              <a:gd name="connsiteY4917" fmla="*/ 3702743 h 6902881"/>
              <a:gd name="connsiteX4918" fmla="*/ 843877 w 10276717"/>
              <a:gd name="connsiteY4918" fmla="*/ 3769058 h 6902881"/>
              <a:gd name="connsiteX4919" fmla="*/ 836461 w 10276717"/>
              <a:gd name="connsiteY4919" fmla="*/ 3769195 h 6902881"/>
              <a:gd name="connsiteX4920" fmla="*/ 826338 w 10276717"/>
              <a:gd name="connsiteY4920" fmla="*/ 3704642 h 6902881"/>
              <a:gd name="connsiteX4921" fmla="*/ 806845 w 10276717"/>
              <a:gd name="connsiteY4921" fmla="*/ 3629348 h 6902881"/>
              <a:gd name="connsiteX4922" fmla="*/ 813423 w 10276717"/>
              <a:gd name="connsiteY4922" fmla="*/ 3622226 h 6902881"/>
              <a:gd name="connsiteX4923" fmla="*/ 806051 w 10276717"/>
              <a:gd name="connsiteY4923" fmla="*/ 3613117 h 6902881"/>
              <a:gd name="connsiteX4924" fmla="*/ 803992 w 10276717"/>
              <a:gd name="connsiteY4924" fmla="*/ 3616541 h 6902881"/>
              <a:gd name="connsiteX4925" fmla="*/ 813992 w 10276717"/>
              <a:gd name="connsiteY4925" fmla="*/ 3739307 h 6902881"/>
              <a:gd name="connsiteX4926" fmla="*/ 815339 w 10276717"/>
              <a:gd name="connsiteY4926" fmla="*/ 3740592 h 6902881"/>
              <a:gd name="connsiteX4927" fmla="*/ 815011 w 10276717"/>
              <a:gd name="connsiteY4927" fmla="*/ 3754098 h 6902881"/>
              <a:gd name="connsiteX4928" fmla="*/ 805057 w 10276717"/>
              <a:gd name="connsiteY4928" fmla="*/ 3754307 h 6902881"/>
              <a:gd name="connsiteX4929" fmla="*/ 799020 w 10276717"/>
              <a:gd name="connsiteY4929" fmla="*/ 3616597 h 6902881"/>
              <a:gd name="connsiteX4930" fmla="*/ 798544 w 10276717"/>
              <a:gd name="connsiteY4930" fmla="*/ 3616459 h 6902881"/>
              <a:gd name="connsiteX4931" fmla="*/ 790258 w 10276717"/>
              <a:gd name="connsiteY4931" fmla="*/ 3611068 h 6902881"/>
              <a:gd name="connsiteX4932" fmla="*/ 789457 w 10276717"/>
              <a:gd name="connsiteY4932" fmla="*/ 3610220 h 6902881"/>
              <a:gd name="connsiteX4933" fmla="*/ 6111717 w 10276717"/>
              <a:gd name="connsiteY4933" fmla="*/ 4070093 h 6902881"/>
              <a:gd name="connsiteX4934" fmla="*/ 6063432 w 10276717"/>
              <a:gd name="connsiteY4934" fmla="*/ 4201932 h 6902881"/>
              <a:gd name="connsiteX4935" fmla="*/ 6022119 w 10276717"/>
              <a:gd name="connsiteY4935" fmla="*/ 4290561 h 6902881"/>
              <a:gd name="connsiteX4936" fmla="*/ 6021996 w 10276717"/>
              <a:gd name="connsiteY4936" fmla="*/ 4290842 h 6902881"/>
              <a:gd name="connsiteX4937" fmla="*/ 6021662 w 10276717"/>
              <a:gd name="connsiteY4937" fmla="*/ 4291300 h 6902881"/>
              <a:gd name="connsiteX4938" fmla="*/ 6021574 w 10276717"/>
              <a:gd name="connsiteY4938" fmla="*/ 4291196 h 6902881"/>
              <a:gd name="connsiteX4939" fmla="*/ 6021524 w 10276717"/>
              <a:gd name="connsiteY4939" fmla="*/ 4291206 h 6902881"/>
              <a:gd name="connsiteX4940" fmla="*/ 6021423 w 10276717"/>
              <a:gd name="connsiteY4940" fmla="*/ 4291229 h 6902881"/>
              <a:gd name="connsiteX4941" fmla="*/ 6012181 w 10276717"/>
              <a:gd name="connsiteY4941" fmla="*/ 4293315 h 6902881"/>
              <a:gd name="connsiteX4942" fmla="*/ 6007768 w 10276717"/>
              <a:gd name="connsiteY4942" fmla="*/ 4285424 h 6902881"/>
              <a:gd name="connsiteX4943" fmla="*/ 6057317 w 10276717"/>
              <a:gd name="connsiteY4943" fmla="*/ 4183099 h 6902881"/>
              <a:gd name="connsiteX4944" fmla="*/ 6084848 w 10276717"/>
              <a:gd name="connsiteY4944" fmla="*/ 4100482 h 6902881"/>
              <a:gd name="connsiteX4945" fmla="*/ 6084114 w 10276717"/>
              <a:gd name="connsiteY4945" fmla="*/ 4093409 h 6902881"/>
              <a:gd name="connsiteX4946" fmla="*/ 6005305 w 10276717"/>
              <a:gd name="connsiteY4946" fmla="*/ 4244220 h 6902881"/>
              <a:gd name="connsiteX4947" fmla="*/ 5996175 w 10276717"/>
              <a:gd name="connsiteY4947" fmla="*/ 4239536 h 6902881"/>
              <a:gd name="connsiteX4948" fmla="*/ 6047505 w 10276717"/>
              <a:gd name="connsiteY4948" fmla="*/ 4120520 h 6902881"/>
              <a:gd name="connsiteX4949" fmla="*/ 6059549 w 10276717"/>
              <a:gd name="connsiteY4949" fmla="*/ 4094691 h 6902881"/>
              <a:gd name="connsiteX4950" fmla="*/ 6011012 w 10276717"/>
              <a:gd name="connsiteY4950" fmla="*/ 4158352 h 6902881"/>
              <a:gd name="connsiteX4951" fmla="*/ 6006374 w 10276717"/>
              <a:gd name="connsiteY4951" fmla="*/ 4168855 h 6902881"/>
              <a:gd name="connsiteX4952" fmla="*/ 5986089 w 10276717"/>
              <a:gd name="connsiteY4952" fmla="*/ 4220455 h 6902881"/>
              <a:gd name="connsiteX4953" fmla="*/ 5977062 w 10276717"/>
              <a:gd name="connsiteY4953" fmla="*/ 4223373 h 6902881"/>
              <a:gd name="connsiteX4954" fmla="*/ 5950714 w 10276717"/>
              <a:gd name="connsiteY4954" fmla="*/ 4298206 h 6902881"/>
              <a:gd name="connsiteX4955" fmla="*/ 5939615 w 10276717"/>
              <a:gd name="connsiteY4955" fmla="*/ 4361505 h 6902881"/>
              <a:gd name="connsiteX4956" fmla="*/ 5976933 w 10276717"/>
              <a:gd name="connsiteY4956" fmla="*/ 4366878 h 6902881"/>
              <a:gd name="connsiteX4957" fmla="*/ 6091000 w 10276717"/>
              <a:gd name="connsiteY4957" fmla="*/ 4281722 h 6902881"/>
              <a:gd name="connsiteX4958" fmla="*/ 6165389 w 10276717"/>
              <a:gd name="connsiteY4958" fmla="*/ 4194691 h 6902881"/>
              <a:gd name="connsiteX4959" fmla="*/ 6169778 w 10276717"/>
              <a:gd name="connsiteY4959" fmla="*/ 4192442 h 6902881"/>
              <a:gd name="connsiteX4960" fmla="*/ 6157316 w 10276717"/>
              <a:gd name="connsiteY4960" fmla="*/ 4166147 h 6902881"/>
              <a:gd name="connsiteX4961" fmla="*/ 6136342 w 10276717"/>
              <a:gd name="connsiteY4961" fmla="*/ 4205809 h 6902881"/>
              <a:gd name="connsiteX4962" fmla="*/ 6119001 w 10276717"/>
              <a:gd name="connsiteY4962" fmla="*/ 4197102 h 6902881"/>
              <a:gd name="connsiteX4963" fmla="*/ 6136458 w 10276717"/>
              <a:gd name="connsiteY4963" fmla="*/ 4157526 h 6902881"/>
              <a:gd name="connsiteX4964" fmla="*/ 6143538 w 10276717"/>
              <a:gd name="connsiteY4964" fmla="*/ 4137108 h 6902881"/>
              <a:gd name="connsiteX4965" fmla="*/ 6127053 w 10276717"/>
              <a:gd name="connsiteY4965" fmla="*/ 4102383 h 6902881"/>
              <a:gd name="connsiteX4966" fmla="*/ 6108189 w 10276717"/>
              <a:gd name="connsiteY4966" fmla="*/ 4161018 h 6902881"/>
              <a:gd name="connsiteX4967" fmla="*/ 6083502 w 10276717"/>
              <a:gd name="connsiteY4967" fmla="*/ 4212822 h 6902881"/>
              <a:gd name="connsiteX4968" fmla="*/ 6073324 w 10276717"/>
              <a:gd name="connsiteY4968" fmla="*/ 4210090 h 6902881"/>
              <a:gd name="connsiteX4969" fmla="*/ 6086737 w 10276717"/>
              <a:gd name="connsiteY4969" fmla="*/ 4149231 h 6902881"/>
              <a:gd name="connsiteX4970" fmla="*/ 6117872 w 10276717"/>
              <a:gd name="connsiteY4970" fmla="*/ 4082992 h 6902881"/>
              <a:gd name="connsiteX4971" fmla="*/ 6111717 w 10276717"/>
              <a:gd name="connsiteY4971" fmla="*/ 4070093 h 6902881"/>
              <a:gd name="connsiteX4972" fmla="*/ 7384075 w 10276717"/>
              <a:gd name="connsiteY4972" fmla="*/ 4177978 h 6902881"/>
              <a:gd name="connsiteX4973" fmla="*/ 7379756 w 10276717"/>
              <a:gd name="connsiteY4973" fmla="*/ 4180525 h 6902881"/>
              <a:gd name="connsiteX4974" fmla="*/ 7381030 w 10276717"/>
              <a:gd name="connsiteY4974" fmla="*/ 4190275 h 6902881"/>
              <a:gd name="connsiteX4975" fmla="*/ 7378238 w 10276717"/>
              <a:gd name="connsiteY4975" fmla="*/ 4220508 h 6902881"/>
              <a:gd name="connsiteX4976" fmla="*/ 7371560 w 10276717"/>
              <a:gd name="connsiteY4976" fmla="*/ 4221099 h 6902881"/>
              <a:gd name="connsiteX4977" fmla="*/ 7362950 w 10276717"/>
              <a:gd name="connsiteY4977" fmla="*/ 4197472 h 6902881"/>
              <a:gd name="connsiteX4978" fmla="*/ 7358375 w 10276717"/>
              <a:gd name="connsiteY4978" fmla="*/ 4194157 h 6902881"/>
              <a:gd name="connsiteX4979" fmla="*/ 7381869 w 10276717"/>
              <a:gd name="connsiteY4979" fmla="*/ 4240978 h 6902881"/>
              <a:gd name="connsiteX4980" fmla="*/ 7420456 w 10276717"/>
              <a:gd name="connsiteY4980" fmla="*/ 4249574 h 6902881"/>
              <a:gd name="connsiteX4981" fmla="*/ 7425137 w 10276717"/>
              <a:gd name="connsiteY4981" fmla="*/ 4237517 h 6902881"/>
              <a:gd name="connsiteX4982" fmla="*/ 7444826 w 10276717"/>
              <a:gd name="connsiteY4982" fmla="*/ 4222085 h 6902881"/>
              <a:gd name="connsiteX4983" fmla="*/ 7456677 w 10276717"/>
              <a:gd name="connsiteY4983" fmla="*/ 4235573 h 6902881"/>
              <a:gd name="connsiteX4984" fmla="*/ 7501024 w 10276717"/>
              <a:gd name="connsiteY4984" fmla="*/ 4299778 h 6902881"/>
              <a:gd name="connsiteX4985" fmla="*/ 7520494 w 10276717"/>
              <a:gd name="connsiteY4985" fmla="*/ 4269333 h 6902881"/>
              <a:gd name="connsiteX4986" fmla="*/ 7511655 w 10276717"/>
              <a:gd name="connsiteY4986" fmla="*/ 4240623 h 6902881"/>
              <a:gd name="connsiteX4987" fmla="*/ 7508911 w 10276717"/>
              <a:gd name="connsiteY4987" fmla="*/ 4238633 h 6902881"/>
              <a:gd name="connsiteX4988" fmla="*/ 7504867 w 10276717"/>
              <a:gd name="connsiteY4988" fmla="*/ 4252304 h 6902881"/>
              <a:gd name="connsiteX4989" fmla="*/ 7496951 w 10276717"/>
              <a:gd name="connsiteY4989" fmla="*/ 4252593 h 6902881"/>
              <a:gd name="connsiteX4990" fmla="*/ 7492312 w 10276717"/>
              <a:gd name="connsiteY4990" fmla="*/ 4243428 h 6902881"/>
              <a:gd name="connsiteX4991" fmla="*/ 7492718 w 10276717"/>
              <a:gd name="connsiteY4991" fmla="*/ 4248721 h 6902881"/>
              <a:gd name="connsiteX4992" fmla="*/ 7493667 w 10276717"/>
              <a:gd name="connsiteY4992" fmla="*/ 4278500 h 6902881"/>
              <a:gd name="connsiteX4993" fmla="*/ 7481475 w 10276717"/>
              <a:gd name="connsiteY4993" fmla="*/ 4280852 h 6902881"/>
              <a:gd name="connsiteX4994" fmla="*/ 7475978 w 10276717"/>
              <a:gd name="connsiteY4994" fmla="*/ 4234324 h 6902881"/>
              <a:gd name="connsiteX4995" fmla="*/ 7471698 w 10276717"/>
              <a:gd name="connsiteY4995" fmla="*/ 4233174 h 6902881"/>
              <a:gd name="connsiteX4996" fmla="*/ 7460922 w 10276717"/>
              <a:gd name="connsiteY4996" fmla="*/ 4216370 h 6902881"/>
              <a:gd name="connsiteX4997" fmla="*/ 7460737 w 10276717"/>
              <a:gd name="connsiteY4997" fmla="*/ 4216258 h 6902881"/>
              <a:gd name="connsiteX4998" fmla="*/ 7456128 w 10276717"/>
              <a:gd name="connsiteY4998" fmla="*/ 4208946 h 6902881"/>
              <a:gd name="connsiteX4999" fmla="*/ 7456445 w 10276717"/>
              <a:gd name="connsiteY4999" fmla="*/ 4204299 h 6902881"/>
              <a:gd name="connsiteX5000" fmla="*/ 7443452 w 10276717"/>
              <a:gd name="connsiteY5000" fmla="*/ 4195970 h 6902881"/>
              <a:gd name="connsiteX5001" fmla="*/ 7436959 w 10276717"/>
              <a:gd name="connsiteY5001" fmla="*/ 4216341 h 6902881"/>
              <a:gd name="connsiteX5002" fmla="*/ 7430801 w 10276717"/>
              <a:gd name="connsiteY5002" fmla="*/ 4216586 h 6902881"/>
              <a:gd name="connsiteX5003" fmla="*/ 7424330 w 10276717"/>
              <a:gd name="connsiteY5003" fmla="*/ 4184286 h 6902881"/>
              <a:gd name="connsiteX5004" fmla="*/ 7419341 w 10276717"/>
              <a:gd name="connsiteY5004" fmla="*/ 4181225 h 6902881"/>
              <a:gd name="connsiteX5005" fmla="*/ 7419822 w 10276717"/>
              <a:gd name="connsiteY5005" fmla="*/ 4184578 h 6902881"/>
              <a:gd name="connsiteX5006" fmla="*/ 7419337 w 10276717"/>
              <a:gd name="connsiteY5006" fmla="*/ 4212966 h 6902881"/>
              <a:gd name="connsiteX5007" fmla="*/ 7409218 w 10276717"/>
              <a:gd name="connsiteY5007" fmla="*/ 4215010 h 6902881"/>
              <a:gd name="connsiteX5008" fmla="*/ 7409443 w 10276717"/>
              <a:gd name="connsiteY5008" fmla="*/ 4223404 h 6902881"/>
              <a:gd name="connsiteX5009" fmla="*/ 7409487 w 10276717"/>
              <a:gd name="connsiteY5009" fmla="*/ 4227302 h 6902881"/>
              <a:gd name="connsiteX5010" fmla="*/ 7409537 w 10276717"/>
              <a:gd name="connsiteY5010" fmla="*/ 4231103 h 6902881"/>
              <a:gd name="connsiteX5011" fmla="*/ 7409343 w 10276717"/>
              <a:gd name="connsiteY5011" fmla="*/ 4231087 h 6902881"/>
              <a:gd name="connsiteX5012" fmla="*/ 7409225 w 10276717"/>
              <a:gd name="connsiteY5012" fmla="*/ 4233511 h 6902881"/>
              <a:gd name="connsiteX5013" fmla="*/ 7390739 w 10276717"/>
              <a:gd name="connsiteY5013" fmla="*/ 4228892 h 6902881"/>
              <a:gd name="connsiteX5014" fmla="*/ 7392841 w 10276717"/>
              <a:gd name="connsiteY5014" fmla="*/ 4216223 h 6902881"/>
              <a:gd name="connsiteX5015" fmla="*/ 7386250 w 10276717"/>
              <a:gd name="connsiteY5015" fmla="*/ 4210395 h 6902881"/>
              <a:gd name="connsiteX5016" fmla="*/ 7384075 w 10276717"/>
              <a:gd name="connsiteY5016" fmla="*/ 4177978 h 6902881"/>
              <a:gd name="connsiteX5017" fmla="*/ 628563 w 10276717"/>
              <a:gd name="connsiteY5017" fmla="*/ 3580326 h 6902881"/>
              <a:gd name="connsiteX5018" fmla="*/ 617576 w 10276717"/>
              <a:gd name="connsiteY5018" fmla="*/ 3784425 h 6902881"/>
              <a:gd name="connsiteX5019" fmla="*/ 748852 w 10276717"/>
              <a:gd name="connsiteY5019" fmla="*/ 3829669 h 6902881"/>
              <a:gd name="connsiteX5020" fmla="*/ 677354 w 10276717"/>
              <a:gd name="connsiteY5020" fmla="*/ 3638391 h 6902881"/>
              <a:gd name="connsiteX5021" fmla="*/ 684275 w 10276717"/>
              <a:gd name="connsiteY5021" fmla="*/ 3680956 h 6902881"/>
              <a:gd name="connsiteX5022" fmla="*/ 687751 w 10276717"/>
              <a:gd name="connsiteY5022" fmla="*/ 3732665 h 6902881"/>
              <a:gd name="connsiteX5023" fmla="*/ 681653 w 10276717"/>
              <a:gd name="connsiteY5023" fmla="*/ 3733304 h 6902881"/>
              <a:gd name="connsiteX5024" fmla="*/ 672162 w 10276717"/>
              <a:gd name="connsiteY5024" fmla="*/ 3683509 h 6902881"/>
              <a:gd name="connsiteX5025" fmla="*/ 667397 w 10276717"/>
              <a:gd name="connsiteY5025" fmla="*/ 3623316 h 6902881"/>
              <a:gd name="connsiteX5026" fmla="*/ 645024 w 10276717"/>
              <a:gd name="connsiteY5026" fmla="*/ 3596744 h 6902881"/>
              <a:gd name="connsiteX5027" fmla="*/ 647438 w 10276717"/>
              <a:gd name="connsiteY5027" fmla="*/ 3625385 h 6902881"/>
              <a:gd name="connsiteX5028" fmla="*/ 643108 w 10276717"/>
              <a:gd name="connsiteY5028" fmla="*/ 3625886 h 6902881"/>
              <a:gd name="connsiteX5029" fmla="*/ 636880 w 10276717"/>
              <a:gd name="connsiteY5029" fmla="*/ 3588642 h 6902881"/>
              <a:gd name="connsiteX5030" fmla="*/ 628563 w 10276717"/>
              <a:gd name="connsiteY5030" fmla="*/ 3580326 h 6902881"/>
              <a:gd name="connsiteX5031" fmla="*/ 6001953 w 10276717"/>
              <a:gd name="connsiteY5031" fmla="*/ 4051952 h 6902881"/>
              <a:gd name="connsiteX5032" fmla="*/ 6006248 w 10276717"/>
              <a:gd name="connsiteY5032" fmla="*/ 4058824 h 6902881"/>
              <a:gd name="connsiteX5033" fmla="*/ 5996687 w 10276717"/>
              <a:gd name="connsiteY5033" fmla="*/ 4083018 h 6902881"/>
              <a:gd name="connsiteX5034" fmla="*/ 5988722 w 10276717"/>
              <a:gd name="connsiteY5034" fmla="*/ 4080575 h 6902881"/>
              <a:gd name="connsiteX5035" fmla="*/ 5994307 w 10276717"/>
              <a:gd name="connsiteY5035" fmla="*/ 4053992 h 6902881"/>
              <a:gd name="connsiteX5036" fmla="*/ 6001953 w 10276717"/>
              <a:gd name="connsiteY5036" fmla="*/ 4051952 h 6902881"/>
              <a:gd name="connsiteX5037" fmla="*/ 2254439 w 10276717"/>
              <a:gd name="connsiteY5037" fmla="*/ 3715109 h 6902881"/>
              <a:gd name="connsiteX5038" fmla="*/ 1982991 w 10276717"/>
              <a:gd name="connsiteY5038" fmla="*/ 3825199 h 6902881"/>
              <a:gd name="connsiteX5039" fmla="*/ 2003273 w 10276717"/>
              <a:gd name="connsiteY5039" fmla="*/ 3824909 h 6902881"/>
              <a:gd name="connsiteX5040" fmla="*/ 2063930 w 10276717"/>
              <a:gd name="connsiteY5040" fmla="*/ 3824123 h 6902881"/>
              <a:gd name="connsiteX5041" fmla="*/ 2065013 w 10276717"/>
              <a:gd name="connsiteY5041" fmla="*/ 3830545 h 6902881"/>
              <a:gd name="connsiteX5042" fmla="*/ 1998519 w 10276717"/>
              <a:gd name="connsiteY5042" fmla="*/ 3843289 h 6902881"/>
              <a:gd name="connsiteX5043" fmla="*/ 1978946 w 10276717"/>
              <a:gd name="connsiteY5043" fmla="*/ 3843250 h 6902881"/>
              <a:gd name="connsiteX5044" fmla="*/ 1982576 w 10276717"/>
              <a:gd name="connsiteY5044" fmla="*/ 3844052 h 6902881"/>
              <a:gd name="connsiteX5045" fmla="*/ 1983077 w 10276717"/>
              <a:gd name="connsiteY5045" fmla="*/ 3843900 h 6902881"/>
              <a:gd name="connsiteX5046" fmla="*/ 2057521 w 10276717"/>
              <a:gd name="connsiteY5046" fmla="*/ 3851220 h 6902881"/>
              <a:gd name="connsiteX5047" fmla="*/ 2096688 w 10276717"/>
              <a:gd name="connsiteY5047" fmla="*/ 3857627 h 6902881"/>
              <a:gd name="connsiteX5048" fmla="*/ 2096978 w 10276717"/>
              <a:gd name="connsiteY5048" fmla="*/ 3867487 h 6902881"/>
              <a:gd name="connsiteX5049" fmla="*/ 2046330 w 10276717"/>
              <a:gd name="connsiteY5049" fmla="*/ 3871866 h 6902881"/>
              <a:gd name="connsiteX5050" fmla="*/ 1983650 w 10276717"/>
              <a:gd name="connsiteY5050" fmla="*/ 3856022 h 6902881"/>
              <a:gd name="connsiteX5051" fmla="*/ 1986499 w 10276717"/>
              <a:gd name="connsiteY5051" fmla="*/ 3861235 h 6902881"/>
              <a:gd name="connsiteX5052" fmla="*/ 2057698 w 10276717"/>
              <a:gd name="connsiteY5052" fmla="*/ 3890765 h 6902881"/>
              <a:gd name="connsiteX5053" fmla="*/ 2185208 w 10276717"/>
              <a:gd name="connsiteY5053" fmla="*/ 3888560 h 6902881"/>
              <a:gd name="connsiteX5054" fmla="*/ 2375290 w 10276717"/>
              <a:gd name="connsiteY5054" fmla="*/ 3852435 h 6902881"/>
              <a:gd name="connsiteX5055" fmla="*/ 2326712 w 10276717"/>
              <a:gd name="connsiteY5055" fmla="*/ 3797211 h 6902881"/>
              <a:gd name="connsiteX5056" fmla="*/ 2212200 w 10276717"/>
              <a:gd name="connsiteY5056" fmla="*/ 3805410 h 6902881"/>
              <a:gd name="connsiteX5057" fmla="*/ 2209925 w 10276717"/>
              <a:gd name="connsiteY5057" fmla="*/ 3801416 h 6902881"/>
              <a:gd name="connsiteX5058" fmla="*/ 2304242 w 10276717"/>
              <a:gd name="connsiteY5058" fmla="*/ 3771705 h 6902881"/>
              <a:gd name="connsiteX5059" fmla="*/ 2254439 w 10276717"/>
              <a:gd name="connsiteY5059" fmla="*/ 3715109 h 6902881"/>
              <a:gd name="connsiteX5060" fmla="*/ 4542823 w 10276717"/>
              <a:gd name="connsiteY5060" fmla="*/ 3903243 h 6902881"/>
              <a:gd name="connsiteX5061" fmla="*/ 4548319 w 10276717"/>
              <a:gd name="connsiteY5061" fmla="*/ 3910437 h 6902881"/>
              <a:gd name="connsiteX5062" fmla="*/ 4519094 w 10276717"/>
              <a:gd name="connsiteY5062" fmla="*/ 3935267 h 6902881"/>
              <a:gd name="connsiteX5063" fmla="*/ 4514497 w 10276717"/>
              <a:gd name="connsiteY5063" fmla="*/ 3930000 h 6902881"/>
              <a:gd name="connsiteX5064" fmla="*/ 4542823 w 10276717"/>
              <a:gd name="connsiteY5064" fmla="*/ 3903243 h 6902881"/>
              <a:gd name="connsiteX5065" fmla="*/ 4073516 w 10276717"/>
              <a:gd name="connsiteY5065" fmla="*/ 3856606 h 6902881"/>
              <a:gd name="connsiteX5066" fmla="*/ 3912687 w 10276717"/>
              <a:gd name="connsiteY5066" fmla="*/ 3956096 h 6902881"/>
              <a:gd name="connsiteX5067" fmla="*/ 3826369 w 10276717"/>
              <a:gd name="connsiteY5067" fmla="*/ 4007530 h 6902881"/>
              <a:gd name="connsiteX5068" fmla="*/ 3752316 w 10276717"/>
              <a:gd name="connsiteY5068" fmla="*/ 4053600 h 6902881"/>
              <a:gd name="connsiteX5069" fmla="*/ 3753115 w 10276717"/>
              <a:gd name="connsiteY5069" fmla="*/ 4058829 h 6902881"/>
              <a:gd name="connsiteX5070" fmla="*/ 3756161 w 10276717"/>
              <a:gd name="connsiteY5070" fmla="*/ 4066200 h 6902881"/>
              <a:gd name="connsiteX5071" fmla="*/ 3783529 w 10276717"/>
              <a:gd name="connsiteY5071" fmla="*/ 4050947 h 6902881"/>
              <a:gd name="connsiteX5072" fmla="*/ 3819679 w 10276717"/>
              <a:gd name="connsiteY5072" fmla="*/ 4036646 h 6902881"/>
              <a:gd name="connsiteX5073" fmla="*/ 3823160 w 10276717"/>
              <a:gd name="connsiteY5073" fmla="*/ 4042400 h 6902881"/>
              <a:gd name="connsiteX5074" fmla="*/ 3787236 w 10276717"/>
              <a:gd name="connsiteY5074" fmla="*/ 4065093 h 6902881"/>
              <a:gd name="connsiteX5075" fmla="*/ 3760714 w 10276717"/>
              <a:gd name="connsiteY5075" fmla="*/ 4077403 h 6902881"/>
              <a:gd name="connsiteX5076" fmla="*/ 3761599 w 10276717"/>
              <a:gd name="connsiteY5076" fmla="*/ 4079523 h 6902881"/>
              <a:gd name="connsiteX5077" fmla="*/ 3762451 w 10276717"/>
              <a:gd name="connsiteY5077" fmla="*/ 4079792 h 6902881"/>
              <a:gd name="connsiteX5078" fmla="*/ 3806429 w 10276717"/>
              <a:gd name="connsiteY5078" fmla="*/ 4066170 h 6902881"/>
              <a:gd name="connsiteX5079" fmla="*/ 3808286 w 10276717"/>
              <a:gd name="connsiteY5079" fmla="*/ 4072659 h 6902881"/>
              <a:gd name="connsiteX5080" fmla="*/ 3798849 w 10276717"/>
              <a:gd name="connsiteY5080" fmla="*/ 4077977 h 6902881"/>
              <a:gd name="connsiteX5081" fmla="*/ 3835251 w 10276717"/>
              <a:gd name="connsiteY5081" fmla="*/ 4060876 h 6902881"/>
              <a:gd name="connsiteX5082" fmla="*/ 3872503 w 10276717"/>
              <a:gd name="connsiteY5082" fmla="*/ 4039661 h 6902881"/>
              <a:gd name="connsiteX5083" fmla="*/ 3883042 w 10276717"/>
              <a:gd name="connsiteY5083" fmla="*/ 4055860 h 6902881"/>
              <a:gd name="connsiteX5084" fmla="*/ 3797697 w 10276717"/>
              <a:gd name="connsiteY5084" fmla="*/ 4101828 h 6902881"/>
              <a:gd name="connsiteX5085" fmla="*/ 3789146 w 10276717"/>
              <a:gd name="connsiteY5085" fmla="*/ 4104885 h 6902881"/>
              <a:gd name="connsiteX5086" fmla="*/ 3774155 w 10276717"/>
              <a:gd name="connsiteY5086" fmla="*/ 4110209 h 6902881"/>
              <a:gd name="connsiteX5087" fmla="*/ 3776469 w 10276717"/>
              <a:gd name="connsiteY5087" fmla="*/ 4115959 h 6902881"/>
              <a:gd name="connsiteX5088" fmla="*/ 3813684 w 10276717"/>
              <a:gd name="connsiteY5088" fmla="*/ 4098441 h 6902881"/>
              <a:gd name="connsiteX5089" fmla="*/ 3871005 w 10276717"/>
              <a:gd name="connsiteY5089" fmla="*/ 4080521 h 6902881"/>
              <a:gd name="connsiteX5090" fmla="*/ 3873098 w 10276717"/>
              <a:gd name="connsiteY5090" fmla="*/ 4086546 h 6902881"/>
              <a:gd name="connsiteX5091" fmla="*/ 3822387 w 10276717"/>
              <a:gd name="connsiteY5091" fmla="*/ 4110099 h 6902881"/>
              <a:gd name="connsiteX5092" fmla="*/ 3779512 w 10276717"/>
              <a:gd name="connsiteY5092" fmla="*/ 4123331 h 6902881"/>
              <a:gd name="connsiteX5093" fmla="*/ 3786545 w 10276717"/>
              <a:gd name="connsiteY5093" fmla="*/ 4140588 h 6902881"/>
              <a:gd name="connsiteX5094" fmla="*/ 3851625 w 10276717"/>
              <a:gd name="connsiteY5094" fmla="*/ 4117596 h 6902881"/>
              <a:gd name="connsiteX5095" fmla="*/ 3858861 w 10276717"/>
              <a:gd name="connsiteY5095" fmla="*/ 4119488 h 6902881"/>
              <a:gd name="connsiteX5096" fmla="*/ 3860877 w 10276717"/>
              <a:gd name="connsiteY5096" fmla="*/ 4121999 h 6902881"/>
              <a:gd name="connsiteX5097" fmla="*/ 3861480 w 10276717"/>
              <a:gd name="connsiteY5097" fmla="*/ 4125070 h 6902881"/>
              <a:gd name="connsiteX5098" fmla="*/ 3830581 w 10276717"/>
              <a:gd name="connsiteY5098" fmla="*/ 4137292 h 6902881"/>
              <a:gd name="connsiteX5099" fmla="*/ 3790695 w 10276717"/>
              <a:gd name="connsiteY5099" fmla="*/ 4150878 h 6902881"/>
              <a:gd name="connsiteX5100" fmla="*/ 3794056 w 10276717"/>
              <a:gd name="connsiteY5100" fmla="*/ 4159056 h 6902881"/>
              <a:gd name="connsiteX5101" fmla="*/ 3878609 w 10276717"/>
              <a:gd name="connsiteY5101" fmla="*/ 4137262 h 6902881"/>
              <a:gd name="connsiteX5102" fmla="*/ 3990962 w 10276717"/>
              <a:gd name="connsiteY5102" fmla="*/ 4086620 h 6902881"/>
              <a:gd name="connsiteX5103" fmla="*/ 4137574 w 10276717"/>
              <a:gd name="connsiteY5103" fmla="*/ 3873522 h 6902881"/>
              <a:gd name="connsiteX5104" fmla="*/ 4073516 w 10276717"/>
              <a:gd name="connsiteY5104" fmla="*/ 3856606 h 6902881"/>
              <a:gd name="connsiteX5105" fmla="*/ 3601656 w 10276717"/>
              <a:gd name="connsiteY5105" fmla="*/ 3808444 h 6902881"/>
              <a:gd name="connsiteX5106" fmla="*/ 3589500 w 10276717"/>
              <a:gd name="connsiteY5106" fmla="*/ 3812552 h 6902881"/>
              <a:gd name="connsiteX5107" fmla="*/ 3593517 w 10276717"/>
              <a:gd name="connsiteY5107" fmla="*/ 3817769 h 6902881"/>
              <a:gd name="connsiteX5108" fmla="*/ 3557904 w 10276717"/>
              <a:gd name="connsiteY5108" fmla="*/ 3888391 h 6902881"/>
              <a:gd name="connsiteX5109" fmla="*/ 3551452 w 10276717"/>
              <a:gd name="connsiteY5109" fmla="*/ 3883159 h 6902881"/>
              <a:gd name="connsiteX5110" fmla="*/ 3566396 w 10276717"/>
              <a:gd name="connsiteY5110" fmla="*/ 3853199 h 6902881"/>
              <a:gd name="connsiteX5111" fmla="*/ 3583357 w 10276717"/>
              <a:gd name="connsiteY5111" fmla="*/ 3815916 h 6902881"/>
              <a:gd name="connsiteX5112" fmla="*/ 3584875 w 10276717"/>
              <a:gd name="connsiteY5112" fmla="*/ 3814197 h 6902881"/>
              <a:gd name="connsiteX5113" fmla="*/ 3516652 w 10276717"/>
              <a:gd name="connsiteY5113" fmla="*/ 3838476 h 6902881"/>
              <a:gd name="connsiteX5114" fmla="*/ 3503154 w 10276717"/>
              <a:gd name="connsiteY5114" fmla="*/ 3888326 h 6902881"/>
              <a:gd name="connsiteX5115" fmla="*/ 3484214 w 10276717"/>
              <a:gd name="connsiteY5115" fmla="*/ 3934686 h 6902881"/>
              <a:gd name="connsiteX5116" fmla="*/ 3472169 w 10276717"/>
              <a:gd name="connsiteY5116" fmla="*/ 3931015 h 6902881"/>
              <a:gd name="connsiteX5117" fmla="*/ 3488148 w 10276717"/>
              <a:gd name="connsiteY5117" fmla="*/ 3879628 h 6902881"/>
              <a:gd name="connsiteX5118" fmla="*/ 3503425 w 10276717"/>
              <a:gd name="connsiteY5118" fmla="*/ 3843756 h 6902881"/>
              <a:gd name="connsiteX5119" fmla="*/ 3475837 w 10276717"/>
              <a:gd name="connsiteY5119" fmla="*/ 3855974 h 6902881"/>
              <a:gd name="connsiteX5120" fmla="*/ 3459139 w 10276717"/>
              <a:gd name="connsiteY5120" fmla="*/ 3901263 h 6902881"/>
              <a:gd name="connsiteX5121" fmla="*/ 3435530 w 10276717"/>
              <a:gd name="connsiteY5121" fmla="*/ 3950822 h 6902881"/>
              <a:gd name="connsiteX5122" fmla="*/ 3427196 w 10276717"/>
              <a:gd name="connsiteY5122" fmla="*/ 3948154 h 6902881"/>
              <a:gd name="connsiteX5123" fmla="*/ 3444806 w 10276717"/>
              <a:gd name="connsiteY5123" fmla="*/ 3894862 h 6902881"/>
              <a:gd name="connsiteX5124" fmla="*/ 3456459 w 10276717"/>
              <a:gd name="connsiteY5124" fmla="*/ 3866855 h 6902881"/>
              <a:gd name="connsiteX5125" fmla="*/ 3435427 w 10276717"/>
              <a:gd name="connsiteY5125" fmla="*/ 3878763 h 6902881"/>
              <a:gd name="connsiteX5126" fmla="*/ 3400315 w 10276717"/>
              <a:gd name="connsiteY5126" fmla="*/ 3975425 h 6902881"/>
              <a:gd name="connsiteX5127" fmla="*/ 3481452 w 10276717"/>
              <a:gd name="connsiteY5127" fmla="*/ 3951487 h 6902881"/>
              <a:gd name="connsiteX5128" fmla="*/ 3619060 w 10276717"/>
              <a:gd name="connsiteY5128" fmla="*/ 3844905 h 6902881"/>
              <a:gd name="connsiteX5129" fmla="*/ 3601656 w 10276717"/>
              <a:gd name="connsiteY5129" fmla="*/ 3808444 h 6902881"/>
              <a:gd name="connsiteX5130" fmla="*/ 461640 w 10276717"/>
              <a:gd name="connsiteY5130" fmla="*/ 3525180 h 6902881"/>
              <a:gd name="connsiteX5131" fmla="*/ 461066 w 10276717"/>
              <a:gd name="connsiteY5131" fmla="*/ 3533797 h 6902881"/>
              <a:gd name="connsiteX5132" fmla="*/ 461674 w 10276717"/>
              <a:gd name="connsiteY5132" fmla="*/ 3534628 h 6902881"/>
              <a:gd name="connsiteX5133" fmla="*/ 478663 w 10276717"/>
              <a:gd name="connsiteY5133" fmla="*/ 3620514 h 6902881"/>
              <a:gd name="connsiteX5134" fmla="*/ 464435 w 10276717"/>
              <a:gd name="connsiteY5134" fmla="*/ 3623858 h 6902881"/>
              <a:gd name="connsiteX5135" fmla="*/ 463243 w 10276717"/>
              <a:gd name="connsiteY5135" fmla="*/ 3615382 h 6902881"/>
              <a:gd name="connsiteX5136" fmla="*/ 457985 w 10276717"/>
              <a:gd name="connsiteY5136" fmla="*/ 3579290 h 6902881"/>
              <a:gd name="connsiteX5137" fmla="*/ 448778 w 10276717"/>
              <a:gd name="connsiteY5137" fmla="*/ 3717531 h 6902881"/>
              <a:gd name="connsiteX5138" fmla="*/ 563721 w 10276717"/>
              <a:gd name="connsiteY5138" fmla="*/ 3764576 h 6902881"/>
              <a:gd name="connsiteX5139" fmla="*/ 478130 w 10276717"/>
              <a:gd name="connsiteY5139" fmla="*/ 3539070 h 6902881"/>
              <a:gd name="connsiteX5140" fmla="*/ 478193 w 10276717"/>
              <a:gd name="connsiteY5140" fmla="*/ 3539465 h 6902881"/>
              <a:gd name="connsiteX5141" fmla="*/ 473926 w 10276717"/>
              <a:gd name="connsiteY5141" fmla="*/ 3541433 h 6902881"/>
              <a:gd name="connsiteX5142" fmla="*/ 465177 w 10276717"/>
              <a:gd name="connsiteY5142" fmla="*/ 3528115 h 6902881"/>
              <a:gd name="connsiteX5143" fmla="*/ 461640 w 10276717"/>
              <a:gd name="connsiteY5143" fmla="*/ 3525180 h 6902881"/>
              <a:gd name="connsiteX5144" fmla="*/ 7325988 w 10276717"/>
              <a:gd name="connsiteY5144" fmla="*/ 4125827 h 6902881"/>
              <a:gd name="connsiteX5145" fmla="*/ 7326268 w 10276717"/>
              <a:gd name="connsiteY5145" fmla="*/ 4130330 h 6902881"/>
              <a:gd name="connsiteX5146" fmla="*/ 7329102 w 10276717"/>
              <a:gd name="connsiteY5146" fmla="*/ 4132425 h 6902881"/>
              <a:gd name="connsiteX5147" fmla="*/ 7324945 w 10276717"/>
              <a:gd name="connsiteY5147" fmla="*/ 4141899 h 6902881"/>
              <a:gd name="connsiteX5148" fmla="*/ 7323730 w 10276717"/>
              <a:gd name="connsiteY5148" fmla="*/ 4145688 h 6902881"/>
              <a:gd name="connsiteX5149" fmla="*/ 7318654 w 10276717"/>
              <a:gd name="connsiteY5149" fmla="*/ 4146904 h 6902881"/>
              <a:gd name="connsiteX5150" fmla="*/ 7318018 w 10276717"/>
              <a:gd name="connsiteY5150" fmla="*/ 4149672 h 6902881"/>
              <a:gd name="connsiteX5151" fmla="*/ 7309417 w 10276717"/>
              <a:gd name="connsiteY5151" fmla="*/ 4151070 h 6902881"/>
              <a:gd name="connsiteX5152" fmla="*/ 7303073 w 10276717"/>
              <a:gd name="connsiteY5152" fmla="*/ 4126082 h 6902881"/>
              <a:gd name="connsiteX5153" fmla="*/ 7299069 w 10276717"/>
              <a:gd name="connsiteY5153" fmla="*/ 4127294 h 6902881"/>
              <a:gd name="connsiteX5154" fmla="*/ 7301840 w 10276717"/>
              <a:gd name="connsiteY5154" fmla="*/ 4144280 h 6902881"/>
              <a:gd name="connsiteX5155" fmla="*/ 7296081 w 10276717"/>
              <a:gd name="connsiteY5155" fmla="*/ 4190322 h 6902881"/>
              <a:gd name="connsiteX5156" fmla="*/ 7288716 w 10276717"/>
              <a:gd name="connsiteY5156" fmla="*/ 4189880 h 6902881"/>
              <a:gd name="connsiteX5157" fmla="*/ 7284300 w 10276717"/>
              <a:gd name="connsiteY5157" fmla="*/ 4181513 h 6902881"/>
              <a:gd name="connsiteX5158" fmla="*/ 7282748 w 10276717"/>
              <a:gd name="connsiteY5158" fmla="*/ 4183618 h 6902881"/>
              <a:gd name="connsiteX5159" fmla="*/ 7283549 w 10276717"/>
              <a:gd name="connsiteY5159" fmla="*/ 4184466 h 6902881"/>
              <a:gd name="connsiteX5160" fmla="*/ 7303683 w 10276717"/>
              <a:gd name="connsiteY5160" fmla="*/ 4211037 h 6902881"/>
              <a:gd name="connsiteX5161" fmla="*/ 7307110 w 10276717"/>
              <a:gd name="connsiteY5161" fmla="*/ 4216299 h 6902881"/>
              <a:gd name="connsiteX5162" fmla="*/ 7321083 w 10276717"/>
              <a:gd name="connsiteY5162" fmla="*/ 4187424 h 6902881"/>
              <a:gd name="connsiteX5163" fmla="*/ 7335727 w 10276717"/>
              <a:gd name="connsiteY5163" fmla="*/ 4156462 h 6902881"/>
              <a:gd name="connsiteX5164" fmla="*/ 7336888 w 10276717"/>
              <a:gd name="connsiteY5164" fmla="*/ 4132514 h 6902881"/>
              <a:gd name="connsiteX5165" fmla="*/ 7325988 w 10276717"/>
              <a:gd name="connsiteY5165" fmla="*/ 4125827 h 6902881"/>
              <a:gd name="connsiteX5166" fmla="*/ 4539567 w 10276717"/>
              <a:gd name="connsiteY5166" fmla="*/ 3875310 h 6902881"/>
              <a:gd name="connsiteX5167" fmla="*/ 4548070 w 10276717"/>
              <a:gd name="connsiteY5167" fmla="*/ 3883736 h 6902881"/>
              <a:gd name="connsiteX5168" fmla="*/ 4500288 w 10276717"/>
              <a:gd name="connsiteY5168" fmla="*/ 3935294 h 6902881"/>
              <a:gd name="connsiteX5169" fmla="*/ 4486697 w 10276717"/>
              <a:gd name="connsiteY5169" fmla="*/ 3920584 h 6902881"/>
              <a:gd name="connsiteX5170" fmla="*/ 4539567 w 10276717"/>
              <a:gd name="connsiteY5170" fmla="*/ 3875310 h 6902881"/>
              <a:gd name="connsiteX5171" fmla="*/ 2887284 w 10276717"/>
              <a:gd name="connsiteY5171" fmla="*/ 3725972 h 6902881"/>
              <a:gd name="connsiteX5172" fmla="*/ 2870792 w 10276717"/>
              <a:gd name="connsiteY5172" fmla="*/ 3734768 h 6902881"/>
              <a:gd name="connsiteX5173" fmla="*/ 2834778 w 10276717"/>
              <a:gd name="connsiteY5173" fmla="*/ 3769428 h 6902881"/>
              <a:gd name="connsiteX5174" fmla="*/ 2812461 w 10276717"/>
              <a:gd name="connsiteY5174" fmla="*/ 3824163 h 6902881"/>
              <a:gd name="connsiteX5175" fmla="*/ 2739837 w 10276717"/>
              <a:gd name="connsiteY5175" fmla="*/ 3967916 h 6902881"/>
              <a:gd name="connsiteX5176" fmla="*/ 2664756 w 10276717"/>
              <a:gd name="connsiteY5176" fmla="*/ 4076890 h 6902881"/>
              <a:gd name="connsiteX5177" fmla="*/ 2642442 w 10276717"/>
              <a:gd name="connsiteY5177" fmla="*/ 4107577 h 6902881"/>
              <a:gd name="connsiteX5178" fmla="*/ 2664804 w 10276717"/>
              <a:gd name="connsiteY5178" fmla="*/ 4137553 h 6902881"/>
              <a:gd name="connsiteX5179" fmla="*/ 2702828 w 10276717"/>
              <a:gd name="connsiteY5179" fmla="*/ 4081452 h 6902881"/>
              <a:gd name="connsiteX5180" fmla="*/ 2705363 w 10276717"/>
              <a:gd name="connsiteY5180" fmla="*/ 4089070 h 6902881"/>
              <a:gd name="connsiteX5181" fmla="*/ 2683932 w 10276717"/>
              <a:gd name="connsiteY5181" fmla="*/ 4121877 h 6902881"/>
              <a:gd name="connsiteX5182" fmla="*/ 2682503 w 10276717"/>
              <a:gd name="connsiteY5182" fmla="*/ 4130225 h 6902881"/>
              <a:gd name="connsiteX5183" fmla="*/ 2683975 w 10276717"/>
              <a:gd name="connsiteY5183" fmla="*/ 4146514 h 6902881"/>
              <a:gd name="connsiteX5184" fmla="*/ 2696046 w 10276717"/>
              <a:gd name="connsiteY5184" fmla="*/ 4125847 h 6902881"/>
              <a:gd name="connsiteX5185" fmla="*/ 2754631 w 10276717"/>
              <a:gd name="connsiteY5185" fmla="*/ 4045626 h 6902881"/>
              <a:gd name="connsiteX5186" fmla="*/ 2762142 w 10276717"/>
              <a:gd name="connsiteY5186" fmla="*/ 4049879 h 6902881"/>
              <a:gd name="connsiteX5187" fmla="*/ 2724915 w 10276717"/>
              <a:gd name="connsiteY5187" fmla="*/ 4119972 h 6902881"/>
              <a:gd name="connsiteX5188" fmla="*/ 2715778 w 10276717"/>
              <a:gd name="connsiteY5188" fmla="*/ 4135052 h 6902881"/>
              <a:gd name="connsiteX5189" fmla="*/ 2716474 w 10276717"/>
              <a:gd name="connsiteY5189" fmla="*/ 4135988 h 6902881"/>
              <a:gd name="connsiteX5190" fmla="*/ 2714915 w 10276717"/>
              <a:gd name="connsiteY5190" fmla="*/ 4163310 h 6902881"/>
              <a:gd name="connsiteX5191" fmla="*/ 2760500 w 10276717"/>
              <a:gd name="connsiteY5191" fmla="*/ 4115263 h 6902881"/>
              <a:gd name="connsiteX5192" fmla="*/ 2767436 w 10276717"/>
              <a:gd name="connsiteY5192" fmla="*/ 4121608 h 6902881"/>
              <a:gd name="connsiteX5193" fmla="*/ 2738260 w 10276717"/>
              <a:gd name="connsiteY5193" fmla="*/ 4166985 h 6902881"/>
              <a:gd name="connsiteX5194" fmla="*/ 2722447 w 10276717"/>
              <a:gd name="connsiteY5194" fmla="*/ 4193562 h 6902881"/>
              <a:gd name="connsiteX5195" fmla="*/ 2734891 w 10276717"/>
              <a:gd name="connsiteY5195" fmla="*/ 4185096 h 6902881"/>
              <a:gd name="connsiteX5196" fmla="*/ 2762215 w 10276717"/>
              <a:gd name="connsiteY5196" fmla="*/ 4163802 h 6902881"/>
              <a:gd name="connsiteX5197" fmla="*/ 2780208 w 10276717"/>
              <a:gd name="connsiteY5197" fmla="*/ 4148807 h 6902881"/>
              <a:gd name="connsiteX5198" fmla="*/ 2779915 w 10276717"/>
              <a:gd name="connsiteY5198" fmla="*/ 4147711 h 6902881"/>
              <a:gd name="connsiteX5199" fmla="*/ 2810954 w 10276717"/>
              <a:gd name="connsiteY5199" fmla="*/ 4095678 h 6902881"/>
              <a:gd name="connsiteX5200" fmla="*/ 2837285 w 10276717"/>
              <a:gd name="connsiteY5200" fmla="*/ 4061446 h 6902881"/>
              <a:gd name="connsiteX5201" fmla="*/ 2841253 w 10276717"/>
              <a:gd name="connsiteY5201" fmla="*/ 4063931 h 6902881"/>
              <a:gd name="connsiteX5202" fmla="*/ 2823777 w 10276717"/>
              <a:gd name="connsiteY5202" fmla="*/ 4108082 h 6902881"/>
              <a:gd name="connsiteX5203" fmla="*/ 2821630 w 10276717"/>
              <a:gd name="connsiteY5203" fmla="*/ 4111402 h 6902881"/>
              <a:gd name="connsiteX5204" fmla="*/ 2879619 w 10276717"/>
              <a:gd name="connsiteY5204" fmla="*/ 4041158 h 6902881"/>
              <a:gd name="connsiteX5205" fmla="*/ 2931115 w 10276717"/>
              <a:gd name="connsiteY5205" fmla="*/ 3844850 h 6902881"/>
              <a:gd name="connsiteX5206" fmla="*/ 2896950 w 10276717"/>
              <a:gd name="connsiteY5206" fmla="*/ 3739661 h 6902881"/>
              <a:gd name="connsiteX5207" fmla="*/ 2887284 w 10276717"/>
              <a:gd name="connsiteY5207" fmla="*/ 3725972 h 6902881"/>
              <a:gd name="connsiteX5208" fmla="*/ 5760265 w 10276717"/>
              <a:gd name="connsiteY5208" fmla="*/ 3967138 h 6902881"/>
              <a:gd name="connsiteX5209" fmla="*/ 5760245 w 10276717"/>
              <a:gd name="connsiteY5209" fmla="*/ 3967277 h 6902881"/>
              <a:gd name="connsiteX5210" fmla="*/ 5759761 w 10276717"/>
              <a:gd name="connsiteY5210" fmla="*/ 3970600 h 6902881"/>
              <a:gd name="connsiteX5211" fmla="*/ 5759763 w 10276717"/>
              <a:gd name="connsiteY5211" fmla="*/ 3970599 h 6902881"/>
              <a:gd name="connsiteX5212" fmla="*/ 5760245 w 10276717"/>
              <a:gd name="connsiteY5212" fmla="*/ 3967277 h 6902881"/>
              <a:gd name="connsiteX5213" fmla="*/ 5760265 w 10276717"/>
              <a:gd name="connsiteY5213" fmla="*/ 3967139 h 6902881"/>
              <a:gd name="connsiteX5214" fmla="*/ 302589 w 10276717"/>
              <a:gd name="connsiteY5214" fmla="*/ 3464778 h 6902881"/>
              <a:gd name="connsiteX5215" fmla="*/ 434711 w 10276717"/>
              <a:gd name="connsiteY5215" fmla="*/ 3644751 h 6902881"/>
              <a:gd name="connsiteX5216" fmla="*/ 443806 w 10276717"/>
              <a:gd name="connsiteY5216" fmla="*/ 3507767 h 6902881"/>
              <a:gd name="connsiteX5217" fmla="*/ 458044 w 10276717"/>
              <a:gd name="connsiteY5217" fmla="*/ 3499944 h 6902881"/>
              <a:gd name="connsiteX5218" fmla="*/ 578748 w 10276717"/>
              <a:gd name="connsiteY5218" fmla="*/ 3769770 h 6902881"/>
              <a:gd name="connsiteX5219" fmla="*/ 601380 w 10276717"/>
              <a:gd name="connsiteY5219" fmla="*/ 3778155 h 6902881"/>
              <a:gd name="connsiteX5220" fmla="*/ 618190 w 10276717"/>
              <a:gd name="connsiteY5220" fmla="*/ 3563364 h 6902881"/>
              <a:gd name="connsiteX5221" fmla="*/ 630398 w 10276717"/>
              <a:gd name="connsiteY5221" fmla="*/ 3559747 h 6902881"/>
              <a:gd name="connsiteX5222" fmla="*/ 757494 w 10276717"/>
              <a:gd name="connsiteY5222" fmla="*/ 3832170 h 6902881"/>
              <a:gd name="connsiteX5223" fmla="*/ 764395 w 10276717"/>
              <a:gd name="connsiteY5223" fmla="*/ 3834521 h 6902881"/>
              <a:gd name="connsiteX5224" fmla="*/ 785933 w 10276717"/>
              <a:gd name="connsiteY5224" fmla="*/ 3580901 h 6902881"/>
              <a:gd name="connsiteX5225" fmla="*/ 799392 w 10276717"/>
              <a:gd name="connsiteY5225" fmla="*/ 3579632 h 6902881"/>
              <a:gd name="connsiteX5226" fmla="*/ 930995 w 10276717"/>
              <a:gd name="connsiteY5226" fmla="*/ 3782927 h 6902881"/>
              <a:gd name="connsiteX5227" fmla="*/ 919914 w 10276717"/>
              <a:gd name="connsiteY5227" fmla="*/ 3615475 h 6902881"/>
              <a:gd name="connsiteX5228" fmla="*/ 932464 w 10276717"/>
              <a:gd name="connsiteY5228" fmla="*/ 3606922 h 6902881"/>
              <a:gd name="connsiteX5229" fmla="*/ 1095854 w 10276717"/>
              <a:gd name="connsiteY5229" fmla="*/ 3735565 h 6902881"/>
              <a:gd name="connsiteX5230" fmla="*/ 1114954 w 10276717"/>
              <a:gd name="connsiteY5230" fmla="*/ 3846947 h 6902881"/>
              <a:gd name="connsiteX5231" fmla="*/ 1172917 w 10276717"/>
              <a:gd name="connsiteY5231" fmla="*/ 3658987 h 6902881"/>
              <a:gd name="connsiteX5232" fmla="*/ 1186778 w 10276717"/>
              <a:gd name="connsiteY5232" fmla="*/ 3656487 h 6902881"/>
              <a:gd name="connsiteX5233" fmla="*/ 1259322 w 10276717"/>
              <a:gd name="connsiteY5233" fmla="*/ 3814167 h 6902881"/>
              <a:gd name="connsiteX5234" fmla="*/ 1286067 w 10276717"/>
              <a:gd name="connsiteY5234" fmla="*/ 3709771 h 6902881"/>
              <a:gd name="connsiteX5235" fmla="*/ 1298264 w 10276717"/>
              <a:gd name="connsiteY5235" fmla="*/ 3706250 h 6902881"/>
              <a:gd name="connsiteX5236" fmla="*/ 1389719 w 10276717"/>
              <a:gd name="connsiteY5236" fmla="*/ 3859434 h 6902881"/>
              <a:gd name="connsiteX5237" fmla="*/ 1430475 w 10276717"/>
              <a:gd name="connsiteY5237" fmla="*/ 3772705 h 6902881"/>
              <a:gd name="connsiteX5238" fmla="*/ 1443142 w 10276717"/>
              <a:gd name="connsiteY5238" fmla="*/ 3770491 h 6902881"/>
              <a:gd name="connsiteX5239" fmla="*/ 1463942 w 10276717"/>
              <a:gd name="connsiteY5239" fmla="*/ 4208093 h 6902881"/>
              <a:gd name="connsiteX5240" fmla="*/ 1477100 w 10276717"/>
              <a:gd name="connsiteY5240" fmla="*/ 4215659 h 6902881"/>
              <a:gd name="connsiteX5241" fmla="*/ 1574220 w 10276717"/>
              <a:gd name="connsiteY5241" fmla="*/ 3887867 h 6902881"/>
              <a:gd name="connsiteX5242" fmla="*/ 1590098 w 10276717"/>
              <a:gd name="connsiteY5242" fmla="*/ 3882425 h 6902881"/>
              <a:gd name="connsiteX5243" fmla="*/ 1674399 w 10276717"/>
              <a:gd name="connsiteY5243" fmla="*/ 4069943 h 6902881"/>
              <a:gd name="connsiteX5244" fmla="*/ 1720956 w 10276717"/>
              <a:gd name="connsiteY5244" fmla="*/ 3989167 h 6902881"/>
              <a:gd name="connsiteX5245" fmla="*/ 1734151 w 10276717"/>
              <a:gd name="connsiteY5245" fmla="*/ 3987584 h 6902881"/>
              <a:gd name="connsiteX5246" fmla="*/ 1772994 w 10276717"/>
              <a:gd name="connsiteY5246" fmla="*/ 4147410 h 6902881"/>
              <a:gd name="connsiteX5247" fmla="*/ 1738519 w 10276717"/>
              <a:gd name="connsiteY5247" fmla="*/ 4370214 h 6902881"/>
              <a:gd name="connsiteX5248" fmla="*/ 1790446 w 10276717"/>
              <a:gd name="connsiteY5248" fmla="*/ 4217172 h 6902881"/>
              <a:gd name="connsiteX5249" fmla="*/ 1866154 w 10276717"/>
              <a:gd name="connsiteY5249" fmla="*/ 4095691 h 6902881"/>
              <a:gd name="connsiteX5250" fmla="*/ 1879835 w 10276717"/>
              <a:gd name="connsiteY5250" fmla="*/ 4100672 h 6902881"/>
              <a:gd name="connsiteX5251" fmla="*/ 1853873 w 10276717"/>
              <a:gd name="connsiteY5251" fmla="*/ 4503364 h 6902881"/>
              <a:gd name="connsiteX5252" fmla="*/ 1883650 w 10276717"/>
              <a:gd name="connsiteY5252" fmla="*/ 4532132 h 6902881"/>
              <a:gd name="connsiteX5253" fmla="*/ 1885985 w 10276717"/>
              <a:gd name="connsiteY5253" fmla="*/ 4531069 h 6902881"/>
              <a:gd name="connsiteX5254" fmla="*/ 1994040 w 10276717"/>
              <a:gd name="connsiteY5254" fmla="*/ 4234696 h 6902881"/>
              <a:gd name="connsiteX5255" fmla="*/ 2013920 w 10276717"/>
              <a:gd name="connsiteY5255" fmla="*/ 4228044 h 6902881"/>
              <a:gd name="connsiteX5256" fmla="*/ 2050365 w 10276717"/>
              <a:gd name="connsiteY5256" fmla="*/ 4603812 h 6902881"/>
              <a:gd name="connsiteX5257" fmla="*/ 2264632 w 10276717"/>
              <a:gd name="connsiteY5257" fmla="*/ 4380310 h 6902881"/>
              <a:gd name="connsiteX5258" fmla="*/ 2282466 w 10276717"/>
              <a:gd name="connsiteY5258" fmla="*/ 4393342 h 6902881"/>
              <a:gd name="connsiteX5259" fmla="*/ 2119426 w 10276717"/>
              <a:gd name="connsiteY5259" fmla="*/ 4822434 h 6902881"/>
              <a:gd name="connsiteX5260" fmla="*/ 2165847 w 10276717"/>
              <a:gd name="connsiteY5260" fmla="*/ 4901616 h 6902881"/>
              <a:gd name="connsiteX5261" fmla="*/ 2129278 w 10276717"/>
              <a:gd name="connsiteY5261" fmla="*/ 4926103 h 6902881"/>
              <a:gd name="connsiteX5262" fmla="*/ 2086254 w 10276717"/>
              <a:gd name="connsiteY5262" fmla="*/ 4869996 h 6902881"/>
              <a:gd name="connsiteX5263" fmla="*/ 1689648 w 10276717"/>
              <a:gd name="connsiteY5263" fmla="*/ 4982883 h 6902881"/>
              <a:gd name="connsiteX5264" fmla="*/ 1684436 w 10276717"/>
              <a:gd name="connsiteY5264" fmla="*/ 4972503 h 6902881"/>
              <a:gd name="connsiteX5265" fmla="*/ 1839208 w 10276717"/>
              <a:gd name="connsiteY5265" fmla="*/ 4826318 h 6902881"/>
              <a:gd name="connsiteX5266" fmla="*/ 1759710 w 10276717"/>
              <a:gd name="connsiteY5266" fmla="*/ 4843875 h 6902881"/>
              <a:gd name="connsiteX5267" fmla="*/ 1547074 w 10276717"/>
              <a:gd name="connsiteY5267" fmla="*/ 4781366 h 6902881"/>
              <a:gd name="connsiteX5268" fmla="*/ 1554221 w 10276717"/>
              <a:gd name="connsiteY5268" fmla="*/ 4768936 h 6902881"/>
              <a:gd name="connsiteX5269" fmla="*/ 1726952 w 10276717"/>
              <a:gd name="connsiteY5269" fmla="*/ 4706483 h 6902881"/>
              <a:gd name="connsiteX5270" fmla="*/ 1849376 w 10276717"/>
              <a:gd name="connsiteY5270" fmla="*/ 4568014 h 6902881"/>
              <a:gd name="connsiteX5271" fmla="*/ 1844683 w 10276717"/>
              <a:gd name="connsiteY5271" fmla="*/ 4562739 h 6902881"/>
              <a:gd name="connsiteX5272" fmla="*/ 1467332 w 10276717"/>
              <a:gd name="connsiteY5272" fmla="*/ 4686933 h 6902881"/>
              <a:gd name="connsiteX5273" fmla="*/ 1467421 w 10276717"/>
              <a:gd name="connsiteY5273" fmla="*/ 4672823 h 6902881"/>
              <a:gd name="connsiteX5274" fmla="*/ 1592410 w 10276717"/>
              <a:gd name="connsiteY5274" fmla="*/ 4598448 h 6902881"/>
              <a:gd name="connsiteX5275" fmla="*/ 1700427 w 10276717"/>
              <a:gd name="connsiteY5275" fmla="*/ 4477329 h 6902881"/>
              <a:gd name="connsiteX5276" fmla="*/ 1390425 w 10276717"/>
              <a:gd name="connsiteY5276" fmla="*/ 4625169 h 6902881"/>
              <a:gd name="connsiteX5277" fmla="*/ 1383851 w 10276717"/>
              <a:gd name="connsiteY5277" fmla="*/ 4609313 h 6902881"/>
              <a:gd name="connsiteX5278" fmla="*/ 1438378 w 10276717"/>
              <a:gd name="connsiteY5278" fmla="*/ 4524360 h 6902881"/>
              <a:gd name="connsiteX5279" fmla="*/ 1265215 w 10276717"/>
              <a:gd name="connsiteY5279" fmla="*/ 4546857 h 6902881"/>
              <a:gd name="connsiteX5280" fmla="*/ 1261574 w 10276717"/>
              <a:gd name="connsiteY5280" fmla="*/ 4535248 h 6902881"/>
              <a:gd name="connsiteX5281" fmla="*/ 1417445 w 10276717"/>
              <a:gd name="connsiteY5281" fmla="*/ 4331910 h 6902881"/>
              <a:gd name="connsiteX5282" fmla="*/ 1163188 w 10276717"/>
              <a:gd name="connsiteY5282" fmla="*/ 4480583 h 6902881"/>
              <a:gd name="connsiteX5283" fmla="*/ 1154716 w 10276717"/>
              <a:gd name="connsiteY5283" fmla="*/ 4469627 h 6902881"/>
              <a:gd name="connsiteX5284" fmla="*/ 1225812 w 10276717"/>
              <a:gd name="connsiteY5284" fmla="*/ 4314641 h 6902881"/>
              <a:gd name="connsiteX5285" fmla="*/ 1017465 w 10276717"/>
              <a:gd name="connsiteY5285" fmla="*/ 4390857 h 6902881"/>
              <a:gd name="connsiteX5286" fmla="*/ 1008459 w 10276717"/>
              <a:gd name="connsiteY5286" fmla="*/ 4380439 h 6902881"/>
              <a:gd name="connsiteX5287" fmla="*/ 1089398 w 10276717"/>
              <a:gd name="connsiteY5287" fmla="*/ 4256002 h 6902881"/>
              <a:gd name="connsiteX5288" fmla="*/ 1178790 w 10276717"/>
              <a:gd name="connsiteY5288" fmla="*/ 4081570 h 6902881"/>
              <a:gd name="connsiteX5289" fmla="*/ 1056620 w 10276717"/>
              <a:gd name="connsiteY5289" fmla="*/ 4239047 h 6902881"/>
              <a:gd name="connsiteX5290" fmla="*/ 892818 w 10276717"/>
              <a:gd name="connsiteY5290" fmla="*/ 4293123 h 6902881"/>
              <a:gd name="connsiteX5291" fmla="*/ 880320 w 10276717"/>
              <a:gd name="connsiteY5291" fmla="*/ 4242092 h 6902881"/>
              <a:gd name="connsiteX5292" fmla="*/ 947198 w 10276717"/>
              <a:gd name="connsiteY5292" fmla="*/ 4115855 h 6902881"/>
              <a:gd name="connsiteX5293" fmla="*/ 940687 w 10276717"/>
              <a:gd name="connsiteY5293" fmla="*/ 4121133 h 6902881"/>
              <a:gd name="connsiteX5294" fmla="*/ 752616 w 10276717"/>
              <a:gd name="connsiteY5294" fmla="*/ 4203777 h 6902881"/>
              <a:gd name="connsiteX5295" fmla="*/ 736853 w 10276717"/>
              <a:gd name="connsiteY5295" fmla="*/ 4194820 h 6902881"/>
              <a:gd name="connsiteX5296" fmla="*/ 815834 w 10276717"/>
              <a:gd name="connsiteY5296" fmla="*/ 4041003 h 6902881"/>
              <a:gd name="connsiteX5297" fmla="*/ 838971 w 10276717"/>
              <a:gd name="connsiteY5297" fmla="*/ 3987996 h 6902881"/>
              <a:gd name="connsiteX5298" fmla="*/ 591312 w 10276717"/>
              <a:gd name="connsiteY5298" fmla="*/ 4087778 h 6902881"/>
              <a:gd name="connsiteX5299" fmla="*/ 585552 w 10276717"/>
              <a:gd name="connsiteY5299" fmla="*/ 4074818 h 6902881"/>
              <a:gd name="connsiteX5300" fmla="*/ 643562 w 10276717"/>
              <a:gd name="connsiteY5300" fmla="*/ 3972640 h 6902881"/>
              <a:gd name="connsiteX5301" fmla="*/ 549086 w 10276717"/>
              <a:gd name="connsiteY5301" fmla="*/ 4006330 h 6902881"/>
              <a:gd name="connsiteX5302" fmla="*/ 432136 w 10276717"/>
              <a:gd name="connsiteY5302" fmla="*/ 3991632 h 6902881"/>
              <a:gd name="connsiteX5303" fmla="*/ 453615 w 10276717"/>
              <a:gd name="connsiteY5303" fmla="*/ 3925530 h 6902881"/>
              <a:gd name="connsiteX5304" fmla="*/ 583009 w 10276717"/>
              <a:gd name="connsiteY5304" fmla="*/ 3813758 h 6902881"/>
              <a:gd name="connsiteX5305" fmla="*/ 575334 w 10276717"/>
              <a:gd name="connsiteY5305" fmla="*/ 3811341 h 6902881"/>
              <a:gd name="connsiteX5306" fmla="*/ 315450 w 10276717"/>
              <a:gd name="connsiteY5306" fmla="*/ 3909482 h 6902881"/>
              <a:gd name="connsiteX5307" fmla="*/ 330164 w 10276717"/>
              <a:gd name="connsiteY5307" fmla="*/ 3804531 h 6902881"/>
              <a:gd name="connsiteX5308" fmla="*/ 249177 w 10276717"/>
              <a:gd name="connsiteY5308" fmla="*/ 3828971 h 6902881"/>
              <a:gd name="connsiteX5309" fmla="*/ 235149 w 10276717"/>
              <a:gd name="connsiteY5309" fmla="*/ 3830036 h 6902881"/>
              <a:gd name="connsiteX5310" fmla="*/ 236679 w 10276717"/>
              <a:gd name="connsiteY5310" fmla="*/ 3812613 h 6902881"/>
              <a:gd name="connsiteX5311" fmla="*/ 270831 w 10276717"/>
              <a:gd name="connsiteY5311" fmla="*/ 3806532 h 6902881"/>
              <a:gd name="connsiteX5312" fmla="*/ 413122 w 10276717"/>
              <a:gd name="connsiteY5312" fmla="*/ 3747062 h 6902881"/>
              <a:gd name="connsiteX5313" fmla="*/ 373511 w 10276717"/>
              <a:gd name="connsiteY5313" fmla="*/ 3726983 h 6902881"/>
              <a:gd name="connsiteX5314" fmla="*/ 282643 w 10276717"/>
              <a:gd name="connsiteY5314" fmla="*/ 3675402 h 6902881"/>
              <a:gd name="connsiteX5315" fmla="*/ 280177 w 10276717"/>
              <a:gd name="connsiteY5315" fmla="*/ 3676844 h 6902881"/>
              <a:gd name="connsiteX5316" fmla="*/ 278733 w 10276717"/>
              <a:gd name="connsiteY5316" fmla="*/ 3681003 h 6902881"/>
              <a:gd name="connsiteX5317" fmla="*/ 246446 w 10276717"/>
              <a:gd name="connsiteY5317" fmla="*/ 3701419 h 6902881"/>
              <a:gd name="connsiteX5318" fmla="*/ 248679 w 10276717"/>
              <a:gd name="connsiteY5318" fmla="*/ 3676004 h 6902881"/>
              <a:gd name="connsiteX5319" fmla="*/ 267910 w 10276717"/>
              <a:gd name="connsiteY5319" fmla="*/ 3666921 h 6902881"/>
              <a:gd name="connsiteX5320" fmla="*/ 250403 w 10276717"/>
              <a:gd name="connsiteY5320" fmla="*/ 3656375 h 6902881"/>
              <a:gd name="connsiteX5321" fmla="*/ 254441 w 10276717"/>
              <a:gd name="connsiteY5321" fmla="*/ 3610411 h 6902881"/>
              <a:gd name="connsiteX5322" fmla="*/ 259546 w 10276717"/>
              <a:gd name="connsiteY5322" fmla="*/ 3618685 h 6902881"/>
              <a:gd name="connsiteX5323" fmla="*/ 368099 w 10276717"/>
              <a:gd name="connsiteY5323" fmla="*/ 3678418 h 6902881"/>
              <a:gd name="connsiteX5324" fmla="*/ 429124 w 10276717"/>
              <a:gd name="connsiteY5324" fmla="*/ 3708527 h 6902881"/>
              <a:gd name="connsiteX5325" fmla="*/ 413866 w 10276717"/>
              <a:gd name="connsiteY5325" fmla="*/ 3628342 h 6902881"/>
              <a:gd name="connsiteX5326" fmla="*/ 376015 w 10276717"/>
              <a:gd name="connsiteY5326" fmla="*/ 3565575 h 6902881"/>
              <a:gd name="connsiteX5327" fmla="*/ 335424 w 10276717"/>
              <a:gd name="connsiteY5327" fmla="*/ 3513868 h 6902881"/>
              <a:gd name="connsiteX5328" fmla="*/ 338044 w 10276717"/>
              <a:gd name="connsiteY5328" fmla="*/ 3519449 h 6902881"/>
              <a:gd name="connsiteX5329" fmla="*/ 346603 w 10276717"/>
              <a:gd name="connsiteY5329" fmla="*/ 3549107 h 6902881"/>
              <a:gd name="connsiteX5330" fmla="*/ 345602 w 10276717"/>
              <a:gd name="connsiteY5330" fmla="*/ 3564696 h 6902881"/>
              <a:gd name="connsiteX5331" fmla="*/ 338584 w 10276717"/>
              <a:gd name="connsiteY5331" fmla="*/ 3565841 h 6902881"/>
              <a:gd name="connsiteX5332" fmla="*/ 332761 w 10276717"/>
              <a:gd name="connsiteY5332" fmla="*/ 3552484 h 6902881"/>
              <a:gd name="connsiteX5333" fmla="*/ 324070 w 10276717"/>
              <a:gd name="connsiteY5333" fmla="*/ 3527585 h 6902881"/>
              <a:gd name="connsiteX5334" fmla="*/ 297292 w 10276717"/>
              <a:gd name="connsiteY5334" fmla="*/ 3485934 h 6902881"/>
              <a:gd name="connsiteX5335" fmla="*/ 297162 w 10276717"/>
              <a:gd name="connsiteY5335" fmla="*/ 3486311 h 6902881"/>
              <a:gd name="connsiteX5336" fmla="*/ 312312 w 10276717"/>
              <a:gd name="connsiteY5336" fmla="*/ 3516346 h 6902881"/>
              <a:gd name="connsiteX5337" fmla="*/ 318630 w 10276717"/>
              <a:gd name="connsiteY5337" fmla="*/ 3546004 h 6902881"/>
              <a:gd name="connsiteX5338" fmla="*/ 313572 w 10276717"/>
              <a:gd name="connsiteY5338" fmla="*/ 3548097 h 6902881"/>
              <a:gd name="connsiteX5339" fmla="*/ 299877 w 10276717"/>
              <a:gd name="connsiteY5339" fmla="*/ 3525785 h 6902881"/>
              <a:gd name="connsiteX5340" fmla="*/ 292505 w 10276717"/>
              <a:gd name="connsiteY5340" fmla="*/ 3501389 h 6902881"/>
              <a:gd name="connsiteX5341" fmla="*/ 295005 w 10276717"/>
              <a:gd name="connsiteY5341" fmla="*/ 3577161 h 6902881"/>
              <a:gd name="connsiteX5342" fmla="*/ 276832 w 10276717"/>
              <a:gd name="connsiteY5342" fmla="*/ 3581041 h 6902881"/>
              <a:gd name="connsiteX5343" fmla="*/ 263274 w 10276717"/>
              <a:gd name="connsiteY5343" fmla="*/ 3528507 h 6902881"/>
              <a:gd name="connsiteX5344" fmla="*/ 261855 w 10276717"/>
              <a:gd name="connsiteY5344" fmla="*/ 3526000 h 6902881"/>
              <a:gd name="connsiteX5345" fmla="*/ 264519 w 10276717"/>
              <a:gd name="connsiteY5345" fmla="*/ 3495678 h 6902881"/>
              <a:gd name="connsiteX5346" fmla="*/ 276165 w 10276717"/>
              <a:gd name="connsiteY5346" fmla="*/ 3513119 h 6902881"/>
              <a:gd name="connsiteX5347" fmla="*/ 289610 w 10276717"/>
              <a:gd name="connsiteY5347" fmla="*/ 3469399 h 6902881"/>
              <a:gd name="connsiteX5348" fmla="*/ 302589 w 10276717"/>
              <a:gd name="connsiteY5348" fmla="*/ 3464778 h 6902881"/>
              <a:gd name="connsiteX5349" fmla="*/ 5109642 w 10276717"/>
              <a:gd name="connsiteY5349" fmla="*/ 3886193 h 6902881"/>
              <a:gd name="connsiteX5350" fmla="*/ 5111167 w 10276717"/>
              <a:gd name="connsiteY5350" fmla="*/ 3894211 h 6902881"/>
              <a:gd name="connsiteX5351" fmla="*/ 5063545 w 10276717"/>
              <a:gd name="connsiteY5351" fmla="*/ 3910438 h 6902881"/>
              <a:gd name="connsiteX5352" fmla="*/ 5030630 w 10276717"/>
              <a:gd name="connsiteY5352" fmla="*/ 3914696 h 6902881"/>
              <a:gd name="connsiteX5353" fmla="*/ 5028341 w 10276717"/>
              <a:gd name="connsiteY5353" fmla="*/ 3907586 h 6902881"/>
              <a:gd name="connsiteX5354" fmla="*/ 5070656 w 10276717"/>
              <a:gd name="connsiteY5354" fmla="*/ 3891873 h 6902881"/>
              <a:gd name="connsiteX5355" fmla="*/ 5109642 w 10276717"/>
              <a:gd name="connsiteY5355" fmla="*/ 3886193 h 6902881"/>
              <a:gd name="connsiteX5356" fmla="*/ 7214494 w 10276717"/>
              <a:gd name="connsiteY5356" fmla="*/ 4052111 h 6902881"/>
              <a:gd name="connsiteX5357" fmla="*/ 7215027 w 10276717"/>
              <a:gd name="connsiteY5357" fmla="*/ 4060335 h 6902881"/>
              <a:gd name="connsiteX5358" fmla="*/ 7215164 w 10276717"/>
              <a:gd name="connsiteY5358" fmla="*/ 4063171 h 6902881"/>
              <a:gd name="connsiteX5359" fmla="*/ 7216840 w 10276717"/>
              <a:gd name="connsiteY5359" fmla="*/ 4091356 h 6902881"/>
              <a:gd name="connsiteX5360" fmla="*/ 7199858 w 10276717"/>
              <a:gd name="connsiteY5360" fmla="*/ 4092809 h 6902881"/>
              <a:gd name="connsiteX5361" fmla="*/ 7201307 w 10276717"/>
              <a:gd name="connsiteY5361" fmla="*/ 4131198 h 6902881"/>
              <a:gd name="connsiteX5362" fmla="*/ 7184764 w 10276717"/>
              <a:gd name="connsiteY5362" fmla="*/ 4133174 h 6902881"/>
              <a:gd name="connsiteX5363" fmla="*/ 7181991 w 10276717"/>
              <a:gd name="connsiteY5363" fmla="*/ 4105282 h 6902881"/>
              <a:gd name="connsiteX5364" fmla="*/ 7177158 w 10276717"/>
              <a:gd name="connsiteY5364" fmla="*/ 4114697 h 6902881"/>
              <a:gd name="connsiteX5365" fmla="*/ 7174410 w 10276717"/>
              <a:gd name="connsiteY5365" fmla="*/ 4116017 h 6902881"/>
              <a:gd name="connsiteX5366" fmla="*/ 7184255 w 10276717"/>
              <a:gd name="connsiteY5366" fmla="*/ 4147637 h 6902881"/>
              <a:gd name="connsiteX5367" fmla="*/ 7221259 w 10276717"/>
              <a:gd name="connsiteY5367" fmla="*/ 4135748 h 6902881"/>
              <a:gd name="connsiteX5368" fmla="*/ 7227586 w 10276717"/>
              <a:gd name="connsiteY5368" fmla="*/ 4125976 h 6902881"/>
              <a:gd name="connsiteX5369" fmla="*/ 7226068 w 10276717"/>
              <a:gd name="connsiteY5369" fmla="*/ 4092741 h 6902881"/>
              <a:gd name="connsiteX5370" fmla="*/ 7220477 w 10276717"/>
              <a:gd name="connsiteY5370" fmla="*/ 4057107 h 6902881"/>
              <a:gd name="connsiteX5371" fmla="*/ 7214494 w 10276717"/>
              <a:gd name="connsiteY5371" fmla="*/ 4052111 h 6902881"/>
              <a:gd name="connsiteX5372" fmla="*/ 5122639 w 10276717"/>
              <a:gd name="connsiteY5372" fmla="*/ 3865239 h 6902881"/>
              <a:gd name="connsiteX5373" fmla="*/ 5066646 w 10276717"/>
              <a:gd name="connsiteY5373" fmla="*/ 3861439 h 6902881"/>
              <a:gd name="connsiteX5374" fmla="*/ 4898215 w 10276717"/>
              <a:gd name="connsiteY5374" fmla="*/ 3871300 h 6902881"/>
              <a:gd name="connsiteX5375" fmla="*/ 4805123 w 10276717"/>
              <a:gd name="connsiteY5375" fmla="*/ 3902577 h 6902881"/>
              <a:gd name="connsiteX5376" fmla="*/ 4748281 w 10276717"/>
              <a:gd name="connsiteY5376" fmla="*/ 3927159 h 6902881"/>
              <a:gd name="connsiteX5377" fmla="*/ 4768490 w 10276717"/>
              <a:gd name="connsiteY5377" fmla="*/ 3956170 h 6902881"/>
              <a:gd name="connsiteX5378" fmla="*/ 4851167 w 10276717"/>
              <a:gd name="connsiteY5378" fmla="*/ 3943366 h 6902881"/>
              <a:gd name="connsiteX5379" fmla="*/ 4924079 w 10276717"/>
              <a:gd name="connsiteY5379" fmla="*/ 3933027 h 6902881"/>
              <a:gd name="connsiteX5380" fmla="*/ 5000258 w 10276717"/>
              <a:gd name="connsiteY5380" fmla="*/ 3907880 h 6902881"/>
              <a:gd name="connsiteX5381" fmla="*/ 5005870 w 10276717"/>
              <a:gd name="connsiteY5381" fmla="*/ 3925795 h 6902881"/>
              <a:gd name="connsiteX5382" fmla="*/ 4867468 w 10276717"/>
              <a:gd name="connsiteY5382" fmla="*/ 3958311 h 6902881"/>
              <a:gd name="connsiteX5383" fmla="*/ 4864405 w 10276717"/>
              <a:gd name="connsiteY5383" fmla="*/ 3960967 h 6902881"/>
              <a:gd name="connsiteX5384" fmla="*/ 4822802 w 10276717"/>
              <a:gd name="connsiteY5384" fmla="*/ 3976351 h 6902881"/>
              <a:gd name="connsiteX5385" fmla="*/ 4793986 w 10276717"/>
              <a:gd name="connsiteY5385" fmla="*/ 3992552 h 6902881"/>
              <a:gd name="connsiteX5386" fmla="*/ 4879377 w 10276717"/>
              <a:gd name="connsiteY5386" fmla="*/ 4112106 h 6902881"/>
              <a:gd name="connsiteX5387" fmla="*/ 4986869 w 10276717"/>
              <a:gd name="connsiteY5387" fmla="*/ 4055883 h 6902881"/>
              <a:gd name="connsiteX5388" fmla="*/ 5145439 w 10276717"/>
              <a:gd name="connsiteY5388" fmla="*/ 4024431 h 6902881"/>
              <a:gd name="connsiteX5389" fmla="*/ 5144514 w 10276717"/>
              <a:gd name="connsiteY5389" fmla="*/ 4042460 h 6902881"/>
              <a:gd name="connsiteX5390" fmla="*/ 5054594 w 10276717"/>
              <a:gd name="connsiteY5390" fmla="*/ 4053470 h 6902881"/>
              <a:gd name="connsiteX5391" fmla="*/ 4907582 w 10276717"/>
              <a:gd name="connsiteY5391" fmla="*/ 4125744 h 6902881"/>
              <a:gd name="connsiteX5392" fmla="*/ 4897958 w 10276717"/>
              <a:gd name="connsiteY5392" fmla="*/ 4135330 h 6902881"/>
              <a:gd name="connsiteX5393" fmla="*/ 4897045 w 10276717"/>
              <a:gd name="connsiteY5393" fmla="*/ 4135737 h 6902881"/>
              <a:gd name="connsiteX5394" fmla="*/ 4949944 w 10276717"/>
              <a:gd name="connsiteY5394" fmla="*/ 4205648 h 6902881"/>
              <a:gd name="connsiteX5395" fmla="*/ 5065827 w 10276717"/>
              <a:gd name="connsiteY5395" fmla="*/ 4100105 h 6902881"/>
              <a:gd name="connsiteX5396" fmla="*/ 5265875 w 10276717"/>
              <a:gd name="connsiteY5396" fmla="*/ 4061241 h 6902881"/>
              <a:gd name="connsiteX5397" fmla="*/ 5162245 w 10276717"/>
              <a:gd name="connsiteY5397" fmla="*/ 3998721 h 6902881"/>
              <a:gd name="connsiteX5398" fmla="*/ 5039207 w 10276717"/>
              <a:gd name="connsiteY5398" fmla="*/ 3994400 h 6902881"/>
              <a:gd name="connsiteX5399" fmla="*/ 5039118 w 10276717"/>
              <a:gd name="connsiteY5399" fmla="*/ 3994296 h 6902881"/>
              <a:gd name="connsiteX5400" fmla="*/ 4988806 w 10276717"/>
              <a:gd name="connsiteY5400" fmla="*/ 4013406 h 6902881"/>
              <a:gd name="connsiteX5401" fmla="*/ 4902178 w 10276717"/>
              <a:gd name="connsiteY5401" fmla="*/ 4043198 h 6902881"/>
              <a:gd name="connsiteX5402" fmla="*/ 4885374 w 10276717"/>
              <a:gd name="connsiteY5402" fmla="*/ 4026264 h 6902881"/>
              <a:gd name="connsiteX5403" fmla="*/ 4938990 w 10276717"/>
              <a:gd name="connsiteY5403" fmla="*/ 4001792 h 6902881"/>
              <a:gd name="connsiteX5404" fmla="*/ 5014297 w 10276717"/>
              <a:gd name="connsiteY5404" fmla="*/ 3974427 h 6902881"/>
              <a:gd name="connsiteX5405" fmla="*/ 5109136 w 10276717"/>
              <a:gd name="connsiteY5405" fmla="*/ 3943203 h 6902881"/>
              <a:gd name="connsiteX5406" fmla="*/ 5177194 w 10276717"/>
              <a:gd name="connsiteY5406" fmla="*/ 3876946 h 6902881"/>
              <a:gd name="connsiteX5407" fmla="*/ 5122639 w 10276717"/>
              <a:gd name="connsiteY5407" fmla="*/ 3865239 h 6902881"/>
              <a:gd name="connsiteX5408" fmla="*/ 2138782 w 10276717"/>
              <a:gd name="connsiteY5408" fmla="*/ 3595272 h 6902881"/>
              <a:gd name="connsiteX5409" fmla="*/ 1888743 w 10276717"/>
              <a:gd name="connsiteY5409" fmla="*/ 3712180 h 6902881"/>
              <a:gd name="connsiteX5410" fmla="*/ 1901886 w 10276717"/>
              <a:gd name="connsiteY5410" fmla="*/ 3705723 h 6902881"/>
              <a:gd name="connsiteX5411" fmla="*/ 1942556 w 10276717"/>
              <a:gd name="connsiteY5411" fmla="*/ 3687725 h 6902881"/>
              <a:gd name="connsiteX5412" fmla="*/ 1945232 w 10276717"/>
              <a:gd name="connsiteY5412" fmla="*/ 3691560 h 6902881"/>
              <a:gd name="connsiteX5413" fmla="*/ 1909824 w 10276717"/>
              <a:gd name="connsiteY5413" fmla="*/ 3717217 h 6902881"/>
              <a:gd name="connsiteX5414" fmla="*/ 1866702 w 10276717"/>
              <a:gd name="connsiteY5414" fmla="*/ 3731011 h 6902881"/>
              <a:gd name="connsiteX5415" fmla="*/ 1863115 w 10276717"/>
              <a:gd name="connsiteY5415" fmla="*/ 3734108 h 6902881"/>
              <a:gd name="connsiteX5416" fmla="*/ 1880001 w 10276717"/>
              <a:gd name="connsiteY5416" fmla="*/ 3737030 h 6902881"/>
              <a:gd name="connsiteX5417" fmla="*/ 1881218 w 10276717"/>
              <a:gd name="connsiteY5417" fmla="*/ 3735382 h 6902881"/>
              <a:gd name="connsiteX5418" fmla="*/ 1914050 w 10276717"/>
              <a:gd name="connsiteY5418" fmla="*/ 3727709 h 6902881"/>
              <a:gd name="connsiteX5419" fmla="*/ 1940058 w 10276717"/>
              <a:gd name="connsiteY5419" fmla="*/ 3721198 h 6902881"/>
              <a:gd name="connsiteX5420" fmla="*/ 1958330 w 10276717"/>
              <a:gd name="connsiteY5420" fmla="*/ 3718398 h 6902881"/>
              <a:gd name="connsiteX5421" fmla="*/ 1960663 w 10276717"/>
              <a:gd name="connsiteY5421" fmla="*/ 3727168 h 6902881"/>
              <a:gd name="connsiteX5422" fmla="*/ 1918262 w 10276717"/>
              <a:gd name="connsiteY5422" fmla="*/ 3738395 h 6902881"/>
              <a:gd name="connsiteX5423" fmla="*/ 1904558 w 10276717"/>
              <a:gd name="connsiteY5423" fmla="*/ 3741298 h 6902881"/>
              <a:gd name="connsiteX5424" fmla="*/ 1935727 w 10276717"/>
              <a:gd name="connsiteY5424" fmla="*/ 3745748 h 6902881"/>
              <a:gd name="connsiteX5425" fmla="*/ 1960332 w 10276717"/>
              <a:gd name="connsiteY5425" fmla="*/ 3742911 h 6902881"/>
              <a:gd name="connsiteX5426" fmla="*/ 2015760 w 10276717"/>
              <a:gd name="connsiteY5426" fmla="*/ 3743814 h 6902881"/>
              <a:gd name="connsiteX5427" fmla="*/ 2015876 w 10276717"/>
              <a:gd name="connsiteY5427" fmla="*/ 3750153 h 6902881"/>
              <a:gd name="connsiteX5428" fmla="*/ 2003776 w 10276717"/>
              <a:gd name="connsiteY5428" fmla="*/ 3755922 h 6902881"/>
              <a:gd name="connsiteX5429" fmla="*/ 2046554 w 10276717"/>
              <a:gd name="connsiteY5429" fmla="*/ 3764493 h 6902881"/>
              <a:gd name="connsiteX5430" fmla="*/ 2234508 w 10276717"/>
              <a:gd name="connsiteY5430" fmla="*/ 3692841 h 6902881"/>
              <a:gd name="connsiteX5431" fmla="*/ 2209788 w 10276717"/>
              <a:gd name="connsiteY5431" fmla="*/ 3665288 h 6902881"/>
              <a:gd name="connsiteX5432" fmla="*/ 2208002 w 10276717"/>
              <a:gd name="connsiteY5432" fmla="*/ 3663479 h 6902881"/>
              <a:gd name="connsiteX5433" fmla="*/ 2141216 w 10276717"/>
              <a:gd name="connsiteY5433" fmla="*/ 3656529 h 6902881"/>
              <a:gd name="connsiteX5434" fmla="*/ 2034908 w 10276717"/>
              <a:gd name="connsiteY5434" fmla="*/ 3692992 h 6902881"/>
              <a:gd name="connsiteX5435" fmla="*/ 2030516 w 10276717"/>
              <a:gd name="connsiteY5435" fmla="*/ 3687647 h 6902881"/>
              <a:gd name="connsiteX5436" fmla="*/ 2124430 w 10276717"/>
              <a:gd name="connsiteY5436" fmla="*/ 3639304 h 6902881"/>
              <a:gd name="connsiteX5437" fmla="*/ 2182229 w 10276717"/>
              <a:gd name="connsiteY5437" fmla="*/ 3636809 h 6902881"/>
              <a:gd name="connsiteX5438" fmla="*/ 2138782 w 10276717"/>
              <a:gd name="connsiteY5438" fmla="*/ 3595272 h 6902881"/>
              <a:gd name="connsiteX5439" fmla="*/ 6377848 w 10276717"/>
              <a:gd name="connsiteY5439" fmla="*/ 3967430 h 6902881"/>
              <a:gd name="connsiteX5440" fmla="*/ 6282561 w 10276717"/>
              <a:gd name="connsiteY5440" fmla="*/ 3989463 h 6902881"/>
              <a:gd name="connsiteX5441" fmla="*/ 6153877 w 10276717"/>
              <a:gd name="connsiteY5441" fmla="*/ 4051738 h 6902881"/>
              <a:gd name="connsiteX5442" fmla="*/ 6243428 w 10276717"/>
              <a:gd name="connsiteY5442" fmla="*/ 4236108 h 6902881"/>
              <a:gd name="connsiteX5443" fmla="*/ 6291268 w 10276717"/>
              <a:gd name="connsiteY5443" fmla="*/ 4341995 h 6902881"/>
              <a:gd name="connsiteX5444" fmla="*/ 6454093 w 10276717"/>
              <a:gd name="connsiteY5444" fmla="*/ 4144806 h 6902881"/>
              <a:gd name="connsiteX5445" fmla="*/ 6274116 w 10276717"/>
              <a:gd name="connsiteY5445" fmla="*/ 4165060 h 6902881"/>
              <a:gd name="connsiteX5446" fmla="*/ 6262919 w 10276717"/>
              <a:gd name="connsiteY5446" fmla="*/ 4173729 h 6902881"/>
              <a:gd name="connsiteX5447" fmla="*/ 6249007 w 10276717"/>
              <a:gd name="connsiteY5447" fmla="*/ 4152760 h 6902881"/>
              <a:gd name="connsiteX5448" fmla="*/ 6346237 w 10276717"/>
              <a:gd name="connsiteY5448" fmla="*/ 4067414 h 6902881"/>
              <a:gd name="connsiteX5449" fmla="*/ 6377848 w 10276717"/>
              <a:gd name="connsiteY5449" fmla="*/ 3967430 h 6902881"/>
              <a:gd name="connsiteX5450" fmla="*/ 3556964 w 10276717"/>
              <a:gd name="connsiteY5450" fmla="*/ 3718507 h 6902881"/>
              <a:gd name="connsiteX5451" fmla="*/ 3429649 w 10276717"/>
              <a:gd name="connsiteY5451" fmla="*/ 3797160 h 6902881"/>
              <a:gd name="connsiteX5452" fmla="*/ 3328291 w 10276717"/>
              <a:gd name="connsiteY5452" fmla="*/ 3938620 h 6902881"/>
              <a:gd name="connsiteX5453" fmla="*/ 3549680 w 10276717"/>
              <a:gd name="connsiteY5453" fmla="*/ 3801317 h 6902881"/>
              <a:gd name="connsiteX5454" fmla="*/ 3529057 w 10276717"/>
              <a:gd name="connsiteY5454" fmla="*/ 3804205 h 6902881"/>
              <a:gd name="connsiteX5455" fmla="*/ 3443538 w 10276717"/>
              <a:gd name="connsiteY5455" fmla="*/ 3824942 h 6902881"/>
              <a:gd name="connsiteX5456" fmla="*/ 3441214 w 10276717"/>
              <a:gd name="connsiteY5456" fmla="*/ 3818218 h 6902881"/>
              <a:gd name="connsiteX5457" fmla="*/ 3525528 w 10276717"/>
              <a:gd name="connsiteY5457" fmla="*/ 3784817 h 6902881"/>
              <a:gd name="connsiteX5458" fmla="*/ 3584873 w 10276717"/>
              <a:gd name="connsiteY5458" fmla="*/ 3774861 h 6902881"/>
              <a:gd name="connsiteX5459" fmla="*/ 3580430 w 10276717"/>
              <a:gd name="connsiteY5459" fmla="*/ 3765714 h 6902881"/>
              <a:gd name="connsiteX5460" fmla="*/ 3579358 w 10276717"/>
              <a:gd name="connsiteY5460" fmla="*/ 3763479 h 6902881"/>
              <a:gd name="connsiteX5461" fmla="*/ 3517582 w 10276717"/>
              <a:gd name="connsiteY5461" fmla="*/ 3772348 h 6902881"/>
              <a:gd name="connsiteX5462" fmla="*/ 3512397 w 10276717"/>
              <a:gd name="connsiteY5462" fmla="*/ 3761676 h 6902881"/>
              <a:gd name="connsiteX5463" fmla="*/ 3569189 w 10276717"/>
              <a:gd name="connsiteY5463" fmla="*/ 3742152 h 6902881"/>
              <a:gd name="connsiteX5464" fmla="*/ 3556964 w 10276717"/>
              <a:gd name="connsiteY5464" fmla="*/ 3718507 h 6902881"/>
              <a:gd name="connsiteX5465" fmla="*/ 2756964 w 10276717"/>
              <a:gd name="connsiteY5465" fmla="*/ 3631543 h 6902881"/>
              <a:gd name="connsiteX5466" fmla="*/ 2650685 w 10276717"/>
              <a:gd name="connsiteY5466" fmla="*/ 3770338 h 6902881"/>
              <a:gd name="connsiteX5467" fmla="*/ 2542991 w 10276717"/>
              <a:gd name="connsiteY5467" fmla="*/ 3981839 h 6902881"/>
              <a:gd name="connsiteX5468" fmla="*/ 2547368 w 10276717"/>
              <a:gd name="connsiteY5468" fmla="*/ 3987379 h 6902881"/>
              <a:gd name="connsiteX5469" fmla="*/ 2587670 w 10276717"/>
              <a:gd name="connsiteY5469" fmla="*/ 3923199 h 6902881"/>
              <a:gd name="connsiteX5470" fmla="*/ 2596200 w 10276717"/>
              <a:gd name="connsiteY5470" fmla="*/ 3926955 h 6902881"/>
              <a:gd name="connsiteX5471" fmla="*/ 2560244 w 10276717"/>
              <a:gd name="connsiteY5471" fmla="*/ 4003585 h 6902881"/>
              <a:gd name="connsiteX5472" fmla="*/ 2564628 w 10276717"/>
              <a:gd name="connsiteY5472" fmla="*/ 4009027 h 6902881"/>
              <a:gd name="connsiteX5473" fmla="*/ 2584076 w 10276717"/>
              <a:gd name="connsiteY5473" fmla="*/ 3976633 h 6902881"/>
              <a:gd name="connsiteX5474" fmla="*/ 2594798 w 10276717"/>
              <a:gd name="connsiteY5474" fmla="*/ 3978730 h 6902881"/>
              <a:gd name="connsiteX5475" fmla="*/ 2576005 w 10276717"/>
              <a:gd name="connsiteY5475" fmla="*/ 4023449 h 6902881"/>
              <a:gd name="connsiteX5476" fmla="*/ 2583105 w 10276717"/>
              <a:gd name="connsiteY5476" fmla="*/ 4032339 h 6902881"/>
              <a:gd name="connsiteX5477" fmla="*/ 2729158 w 10276717"/>
              <a:gd name="connsiteY5477" fmla="*/ 3701966 h 6902881"/>
              <a:gd name="connsiteX5478" fmla="*/ 2743270 w 10276717"/>
              <a:gd name="connsiteY5478" fmla="*/ 3703187 h 6902881"/>
              <a:gd name="connsiteX5479" fmla="*/ 2702651 w 10276717"/>
              <a:gd name="connsiteY5479" fmla="*/ 3860517 h 6902881"/>
              <a:gd name="connsiteX5480" fmla="*/ 2596489 w 10276717"/>
              <a:gd name="connsiteY5480" fmla="*/ 4049368 h 6902881"/>
              <a:gd name="connsiteX5481" fmla="*/ 2603235 w 10276717"/>
              <a:gd name="connsiteY5481" fmla="*/ 4057838 h 6902881"/>
              <a:gd name="connsiteX5482" fmla="*/ 2612588 w 10276717"/>
              <a:gd name="connsiteY5482" fmla="*/ 4040342 h 6902881"/>
              <a:gd name="connsiteX5483" fmla="*/ 2633236 w 10276717"/>
              <a:gd name="connsiteY5483" fmla="*/ 4010876 h 6902881"/>
              <a:gd name="connsiteX5484" fmla="*/ 2640201 w 10276717"/>
              <a:gd name="connsiteY5484" fmla="*/ 4014692 h 6902881"/>
              <a:gd name="connsiteX5485" fmla="*/ 2629760 w 10276717"/>
              <a:gd name="connsiteY5485" fmla="*/ 4046599 h 6902881"/>
              <a:gd name="connsiteX5486" fmla="*/ 2615493 w 10276717"/>
              <a:gd name="connsiteY5486" fmla="*/ 4073309 h 6902881"/>
              <a:gd name="connsiteX5487" fmla="*/ 2629593 w 10276717"/>
              <a:gd name="connsiteY5487" fmla="*/ 4091081 h 6902881"/>
              <a:gd name="connsiteX5488" fmla="*/ 2629907 w 10276717"/>
              <a:gd name="connsiteY5488" fmla="*/ 4089744 h 6902881"/>
              <a:gd name="connsiteX5489" fmla="*/ 2747197 w 10276717"/>
              <a:gd name="connsiteY5489" fmla="*/ 3884234 h 6902881"/>
              <a:gd name="connsiteX5490" fmla="*/ 2756964 w 10276717"/>
              <a:gd name="connsiteY5490" fmla="*/ 3631543 h 6902881"/>
              <a:gd name="connsiteX5491" fmla="*/ 6017855 w 10276717"/>
              <a:gd name="connsiteY5491" fmla="*/ 3893627 h 6902881"/>
              <a:gd name="connsiteX5492" fmla="*/ 6017208 w 10276717"/>
              <a:gd name="connsiteY5492" fmla="*/ 3894349 h 6902881"/>
              <a:gd name="connsiteX5493" fmla="*/ 5987992 w 10276717"/>
              <a:gd name="connsiteY5493" fmla="*/ 4012260 h 6902881"/>
              <a:gd name="connsiteX5494" fmla="*/ 5946124 w 10276717"/>
              <a:gd name="connsiteY5494" fmla="*/ 4115835 h 6902881"/>
              <a:gd name="connsiteX5495" fmla="*/ 5938695 w 10276717"/>
              <a:gd name="connsiteY5495" fmla="*/ 4112855 h 6902881"/>
              <a:gd name="connsiteX5496" fmla="*/ 5949332 w 10276717"/>
              <a:gd name="connsiteY5496" fmla="*/ 4062367 h 6902881"/>
              <a:gd name="connsiteX5497" fmla="*/ 5932780 w 10276717"/>
              <a:gd name="connsiteY5497" fmla="*/ 4087418 h 6902881"/>
              <a:gd name="connsiteX5498" fmla="*/ 5924204 w 10276717"/>
              <a:gd name="connsiteY5498" fmla="*/ 4083073 h 6902881"/>
              <a:gd name="connsiteX5499" fmla="*/ 5950824 w 10276717"/>
              <a:gd name="connsiteY5499" fmla="*/ 3992101 h 6902881"/>
              <a:gd name="connsiteX5500" fmla="*/ 5960190 w 10276717"/>
              <a:gd name="connsiteY5500" fmla="*/ 3962437 h 6902881"/>
              <a:gd name="connsiteX5501" fmla="*/ 5947337 w 10276717"/>
              <a:gd name="connsiteY5501" fmla="*/ 3973301 h 6902881"/>
              <a:gd name="connsiteX5502" fmla="*/ 5944726 w 10276717"/>
              <a:gd name="connsiteY5502" fmla="*/ 3973075 h 6902881"/>
              <a:gd name="connsiteX5503" fmla="*/ 5919976 w 10276717"/>
              <a:gd name="connsiteY5503" fmla="*/ 4051842 h 6902881"/>
              <a:gd name="connsiteX5504" fmla="*/ 5886398 w 10276717"/>
              <a:gd name="connsiteY5504" fmla="*/ 4167331 h 6902881"/>
              <a:gd name="connsiteX5505" fmla="*/ 5869933 w 10276717"/>
              <a:gd name="connsiteY5505" fmla="*/ 4162985 h 6902881"/>
              <a:gd name="connsiteX5506" fmla="*/ 5898945 w 10276717"/>
              <a:gd name="connsiteY5506" fmla="*/ 4049535 h 6902881"/>
              <a:gd name="connsiteX5507" fmla="*/ 5895685 w 10276717"/>
              <a:gd name="connsiteY5507" fmla="*/ 4050032 h 6902881"/>
              <a:gd name="connsiteX5508" fmla="*/ 5887452 w 10276717"/>
              <a:gd name="connsiteY5508" fmla="*/ 4069182 h 6902881"/>
              <a:gd name="connsiteX5509" fmla="*/ 5857308 w 10276717"/>
              <a:gd name="connsiteY5509" fmla="*/ 4222648 h 6902881"/>
              <a:gd name="connsiteX5510" fmla="*/ 5873473 w 10276717"/>
              <a:gd name="connsiteY5510" fmla="*/ 4251115 h 6902881"/>
              <a:gd name="connsiteX5511" fmla="*/ 5909987 w 10276717"/>
              <a:gd name="connsiteY5511" fmla="*/ 4219613 h 6902881"/>
              <a:gd name="connsiteX5512" fmla="*/ 5943603 w 10276717"/>
              <a:gd name="connsiteY5512" fmla="*/ 4180169 h 6902881"/>
              <a:gd name="connsiteX5513" fmla="*/ 6042485 w 10276717"/>
              <a:gd name="connsiteY5513" fmla="*/ 4074130 h 6902881"/>
              <a:gd name="connsiteX5514" fmla="*/ 6090379 w 10276717"/>
              <a:gd name="connsiteY5514" fmla="*/ 4034072 h 6902881"/>
              <a:gd name="connsiteX5515" fmla="*/ 6093004 w 10276717"/>
              <a:gd name="connsiteY5515" fmla="*/ 4033033 h 6902881"/>
              <a:gd name="connsiteX5516" fmla="*/ 6063205 w 10276717"/>
              <a:gd name="connsiteY5516" fmla="*/ 3977196 h 6902881"/>
              <a:gd name="connsiteX5517" fmla="*/ 6059416 w 10276717"/>
              <a:gd name="connsiteY5517" fmla="*/ 3995658 h 6902881"/>
              <a:gd name="connsiteX5518" fmla="*/ 6043451 w 10276717"/>
              <a:gd name="connsiteY5518" fmla="*/ 4058927 h 6902881"/>
              <a:gd name="connsiteX5519" fmla="*/ 6021920 w 10276717"/>
              <a:gd name="connsiteY5519" fmla="*/ 4053460 h 6902881"/>
              <a:gd name="connsiteX5520" fmla="*/ 6037723 w 10276717"/>
              <a:gd name="connsiteY5520" fmla="*/ 3996410 h 6902881"/>
              <a:gd name="connsiteX5521" fmla="*/ 6049628 w 10276717"/>
              <a:gd name="connsiteY5521" fmla="*/ 3951388 h 6902881"/>
              <a:gd name="connsiteX5522" fmla="*/ 6038192 w 10276717"/>
              <a:gd name="connsiteY5522" fmla="*/ 3929951 h 6902881"/>
              <a:gd name="connsiteX5523" fmla="*/ 6032486 w 10276717"/>
              <a:gd name="connsiteY5523" fmla="*/ 3962269 h 6902881"/>
              <a:gd name="connsiteX5524" fmla="*/ 6006446 w 10276717"/>
              <a:gd name="connsiteY5524" fmla="*/ 4028171 h 6902881"/>
              <a:gd name="connsiteX5525" fmla="*/ 5998365 w 10276717"/>
              <a:gd name="connsiteY5525" fmla="*/ 4024843 h 6902881"/>
              <a:gd name="connsiteX5526" fmla="*/ 6011489 w 10276717"/>
              <a:gd name="connsiteY5526" fmla="*/ 3963957 h 6902881"/>
              <a:gd name="connsiteX5527" fmla="*/ 6023357 w 10276717"/>
              <a:gd name="connsiteY5527" fmla="*/ 3908415 h 6902881"/>
              <a:gd name="connsiteX5528" fmla="*/ 6025075 w 10276717"/>
              <a:gd name="connsiteY5528" fmla="*/ 3906616 h 6902881"/>
              <a:gd name="connsiteX5529" fmla="*/ 6017855 w 10276717"/>
              <a:gd name="connsiteY5529" fmla="*/ 3893627 h 6902881"/>
              <a:gd name="connsiteX5530" fmla="*/ 2020999 w 10276717"/>
              <a:gd name="connsiteY5530" fmla="*/ 3501539 h 6902881"/>
              <a:gd name="connsiteX5531" fmla="*/ 1815226 w 10276717"/>
              <a:gd name="connsiteY5531" fmla="*/ 3607966 h 6902881"/>
              <a:gd name="connsiteX5532" fmla="*/ 1753706 w 10276717"/>
              <a:gd name="connsiteY5532" fmla="*/ 3655510 h 6902881"/>
              <a:gd name="connsiteX5533" fmla="*/ 1754197 w 10276717"/>
              <a:gd name="connsiteY5533" fmla="*/ 3655455 h 6902881"/>
              <a:gd name="connsiteX5534" fmla="*/ 1791941 w 10276717"/>
              <a:gd name="connsiteY5534" fmla="*/ 3637497 h 6902881"/>
              <a:gd name="connsiteX5535" fmla="*/ 1825539 w 10276717"/>
              <a:gd name="connsiteY5535" fmla="*/ 3629986 h 6902881"/>
              <a:gd name="connsiteX5536" fmla="*/ 1826793 w 10276717"/>
              <a:gd name="connsiteY5536" fmla="*/ 3634476 h 6902881"/>
              <a:gd name="connsiteX5537" fmla="*/ 1790012 w 10276717"/>
              <a:gd name="connsiteY5537" fmla="*/ 3654758 h 6902881"/>
              <a:gd name="connsiteX5538" fmla="*/ 1802998 w 10276717"/>
              <a:gd name="connsiteY5538" fmla="*/ 3654421 h 6902881"/>
              <a:gd name="connsiteX5539" fmla="*/ 1867866 w 10276717"/>
              <a:gd name="connsiteY5539" fmla="*/ 3644750 h 6902881"/>
              <a:gd name="connsiteX5540" fmla="*/ 1870484 w 10276717"/>
              <a:gd name="connsiteY5540" fmla="*/ 3653641 h 6902881"/>
              <a:gd name="connsiteX5541" fmla="*/ 1811918 w 10276717"/>
              <a:gd name="connsiteY5541" fmla="*/ 3670187 h 6902881"/>
              <a:gd name="connsiteX5542" fmla="*/ 1768810 w 10276717"/>
              <a:gd name="connsiteY5542" fmla="*/ 3670740 h 6902881"/>
              <a:gd name="connsiteX5543" fmla="*/ 1816591 w 10276717"/>
              <a:gd name="connsiteY5543" fmla="*/ 3676822 h 6902881"/>
              <a:gd name="connsiteX5544" fmla="*/ 1916042 w 10276717"/>
              <a:gd name="connsiteY5544" fmla="*/ 3662744 h 6902881"/>
              <a:gd name="connsiteX5545" fmla="*/ 2110704 w 10276717"/>
              <a:gd name="connsiteY5545" fmla="*/ 3578042 h 6902881"/>
              <a:gd name="connsiteX5546" fmla="*/ 2040293 w 10276717"/>
              <a:gd name="connsiteY5546" fmla="*/ 3575746 h 6902881"/>
              <a:gd name="connsiteX5547" fmla="*/ 2007295 w 10276717"/>
              <a:gd name="connsiteY5547" fmla="*/ 3579899 h 6902881"/>
              <a:gd name="connsiteX5548" fmla="*/ 1980738 w 10276717"/>
              <a:gd name="connsiteY5548" fmla="*/ 3589382 h 6902881"/>
              <a:gd name="connsiteX5549" fmla="*/ 1977087 w 10276717"/>
              <a:gd name="connsiteY5549" fmla="*/ 3581179 h 6902881"/>
              <a:gd name="connsiteX5550" fmla="*/ 2015038 w 10276717"/>
              <a:gd name="connsiteY5550" fmla="*/ 3568400 h 6902881"/>
              <a:gd name="connsiteX5551" fmla="*/ 2041938 w 10276717"/>
              <a:gd name="connsiteY5551" fmla="*/ 3559530 h 6902881"/>
              <a:gd name="connsiteX5552" fmla="*/ 2060487 w 10276717"/>
              <a:gd name="connsiteY5552" fmla="*/ 3556852 h 6902881"/>
              <a:gd name="connsiteX5553" fmla="*/ 1977632 w 10276717"/>
              <a:gd name="connsiteY5553" fmla="*/ 3566330 h 6902881"/>
              <a:gd name="connsiteX5554" fmla="*/ 1880106 w 10276717"/>
              <a:gd name="connsiteY5554" fmla="*/ 3620007 h 6902881"/>
              <a:gd name="connsiteX5555" fmla="*/ 1878695 w 10276717"/>
              <a:gd name="connsiteY5555" fmla="*/ 3618327 h 6902881"/>
              <a:gd name="connsiteX5556" fmla="*/ 1977323 w 10276717"/>
              <a:gd name="connsiteY5556" fmla="*/ 3550142 h 6902881"/>
              <a:gd name="connsiteX5557" fmla="*/ 2062385 w 10276717"/>
              <a:gd name="connsiteY5557" fmla="*/ 3532286 h 6902881"/>
              <a:gd name="connsiteX5558" fmla="*/ 2050051 w 10276717"/>
              <a:gd name="connsiteY5558" fmla="*/ 3523137 h 6902881"/>
              <a:gd name="connsiteX5559" fmla="*/ 2043574 w 10276717"/>
              <a:gd name="connsiteY5559" fmla="*/ 3525789 h 6902881"/>
              <a:gd name="connsiteX5560" fmla="*/ 1978383 w 10276717"/>
              <a:gd name="connsiteY5560" fmla="*/ 3539327 h 6902881"/>
              <a:gd name="connsiteX5561" fmla="*/ 1975424 w 10276717"/>
              <a:gd name="connsiteY5561" fmla="*/ 3534301 h 6902881"/>
              <a:gd name="connsiteX5562" fmla="*/ 2030867 w 10276717"/>
              <a:gd name="connsiteY5562" fmla="*/ 3508820 h 6902881"/>
              <a:gd name="connsiteX5563" fmla="*/ 2020999 w 10276717"/>
              <a:gd name="connsiteY5563" fmla="*/ 3501539 h 6902881"/>
              <a:gd name="connsiteX5564" fmla="*/ 3504737 w 10276717"/>
              <a:gd name="connsiteY5564" fmla="*/ 3630155 h 6902881"/>
              <a:gd name="connsiteX5565" fmla="*/ 3444297 w 10276717"/>
              <a:gd name="connsiteY5565" fmla="*/ 3655789 h 6902881"/>
              <a:gd name="connsiteX5566" fmla="*/ 3441551 w 10276717"/>
              <a:gd name="connsiteY5566" fmla="*/ 3649417 h 6902881"/>
              <a:gd name="connsiteX5567" fmla="*/ 3467971 w 10276717"/>
              <a:gd name="connsiteY5567" fmla="*/ 3631744 h 6902881"/>
              <a:gd name="connsiteX5568" fmla="*/ 3421294 w 10276717"/>
              <a:gd name="connsiteY5568" fmla="*/ 3646105 h 6902881"/>
              <a:gd name="connsiteX5569" fmla="*/ 3419294 w 10276717"/>
              <a:gd name="connsiteY5569" fmla="*/ 3647783 h 6902881"/>
              <a:gd name="connsiteX5570" fmla="*/ 3225763 w 10276717"/>
              <a:gd name="connsiteY5570" fmla="*/ 3667056 h 6902881"/>
              <a:gd name="connsiteX5571" fmla="*/ 3234239 w 10276717"/>
              <a:gd name="connsiteY5571" fmla="*/ 3752303 h 6902881"/>
              <a:gd name="connsiteX5572" fmla="*/ 3368376 w 10276717"/>
              <a:gd name="connsiteY5572" fmla="*/ 3785139 h 6902881"/>
              <a:gd name="connsiteX5573" fmla="*/ 3407678 w 10276717"/>
              <a:gd name="connsiteY5573" fmla="*/ 3780263 h 6902881"/>
              <a:gd name="connsiteX5574" fmla="*/ 3367528 w 10276717"/>
              <a:gd name="connsiteY5574" fmla="*/ 3773868 h 6902881"/>
              <a:gd name="connsiteX5575" fmla="*/ 3369211 w 10276717"/>
              <a:gd name="connsiteY5575" fmla="*/ 3762622 h 6902881"/>
              <a:gd name="connsiteX5576" fmla="*/ 3409017 w 10276717"/>
              <a:gd name="connsiteY5576" fmla="*/ 3763049 h 6902881"/>
              <a:gd name="connsiteX5577" fmla="*/ 3440533 w 10276717"/>
              <a:gd name="connsiteY5577" fmla="*/ 3766847 h 6902881"/>
              <a:gd name="connsiteX5578" fmla="*/ 3492857 w 10276717"/>
              <a:gd name="connsiteY5578" fmla="*/ 3732820 h 6902881"/>
              <a:gd name="connsiteX5579" fmla="*/ 3461648 w 10276717"/>
              <a:gd name="connsiteY5579" fmla="*/ 3741996 h 6902881"/>
              <a:gd name="connsiteX5580" fmla="*/ 3358322 w 10276717"/>
              <a:gd name="connsiteY5580" fmla="*/ 3743861 h 6902881"/>
              <a:gd name="connsiteX5581" fmla="*/ 3360130 w 10276717"/>
              <a:gd name="connsiteY5581" fmla="*/ 3732335 h 6902881"/>
              <a:gd name="connsiteX5582" fmla="*/ 3452857 w 10276717"/>
              <a:gd name="connsiteY5582" fmla="*/ 3724782 h 6902881"/>
              <a:gd name="connsiteX5583" fmla="*/ 3542820 w 10276717"/>
              <a:gd name="connsiteY5583" fmla="*/ 3693525 h 6902881"/>
              <a:gd name="connsiteX5584" fmla="*/ 3536229 w 10276717"/>
              <a:gd name="connsiteY5584" fmla="*/ 3682244 h 6902881"/>
              <a:gd name="connsiteX5585" fmla="*/ 3424468 w 10276717"/>
              <a:gd name="connsiteY5585" fmla="*/ 3720863 h 6902881"/>
              <a:gd name="connsiteX5586" fmla="*/ 3313942 w 10276717"/>
              <a:gd name="connsiteY5586" fmla="*/ 3716068 h 6902881"/>
              <a:gd name="connsiteX5587" fmla="*/ 3313307 w 10276717"/>
              <a:gd name="connsiteY5587" fmla="*/ 3715527 h 6902881"/>
              <a:gd name="connsiteX5588" fmla="*/ 3269191 w 10276717"/>
              <a:gd name="connsiteY5588" fmla="*/ 3711027 h 6902881"/>
              <a:gd name="connsiteX5589" fmla="*/ 3269627 w 10276717"/>
              <a:gd name="connsiteY5589" fmla="*/ 3699575 h 6902881"/>
              <a:gd name="connsiteX5590" fmla="*/ 3343067 w 10276717"/>
              <a:gd name="connsiteY5590" fmla="*/ 3696390 h 6902881"/>
              <a:gd name="connsiteX5591" fmla="*/ 3408128 w 10276717"/>
              <a:gd name="connsiteY5591" fmla="*/ 3697639 h 6902881"/>
              <a:gd name="connsiteX5592" fmla="*/ 3437776 w 10276717"/>
              <a:gd name="connsiteY5592" fmla="*/ 3695046 h 6902881"/>
              <a:gd name="connsiteX5593" fmla="*/ 3484727 w 10276717"/>
              <a:gd name="connsiteY5593" fmla="*/ 3676521 h 6902881"/>
              <a:gd name="connsiteX5594" fmla="*/ 3462360 w 10276717"/>
              <a:gd name="connsiteY5594" fmla="*/ 3683737 h 6902881"/>
              <a:gd name="connsiteX5595" fmla="*/ 3386962 w 10276717"/>
              <a:gd name="connsiteY5595" fmla="*/ 3688117 h 6902881"/>
              <a:gd name="connsiteX5596" fmla="*/ 3387556 w 10276717"/>
              <a:gd name="connsiteY5596" fmla="*/ 3681449 h 6902881"/>
              <a:gd name="connsiteX5597" fmla="*/ 3451164 w 10276717"/>
              <a:gd name="connsiteY5597" fmla="*/ 3667288 h 6902881"/>
              <a:gd name="connsiteX5598" fmla="*/ 3486151 w 10276717"/>
              <a:gd name="connsiteY5598" fmla="*/ 3652887 h 6902881"/>
              <a:gd name="connsiteX5599" fmla="*/ 3510871 w 10276717"/>
              <a:gd name="connsiteY5599" fmla="*/ 3640033 h 6902881"/>
              <a:gd name="connsiteX5600" fmla="*/ 3504737 w 10276717"/>
              <a:gd name="connsiteY5600" fmla="*/ 3630155 h 6902881"/>
              <a:gd name="connsiteX5601" fmla="*/ 4531404 w 10276717"/>
              <a:gd name="connsiteY5601" fmla="*/ 3716288 h 6902881"/>
              <a:gd name="connsiteX5602" fmla="*/ 4412534 w 10276717"/>
              <a:gd name="connsiteY5602" fmla="*/ 3919811 h 6902881"/>
              <a:gd name="connsiteX5603" fmla="*/ 4399776 w 10276717"/>
              <a:gd name="connsiteY5603" fmla="*/ 4042165 h 6902881"/>
              <a:gd name="connsiteX5604" fmla="*/ 4456360 w 10276717"/>
              <a:gd name="connsiteY5604" fmla="*/ 4094771 h 6902881"/>
              <a:gd name="connsiteX5605" fmla="*/ 4637485 w 10276717"/>
              <a:gd name="connsiteY5605" fmla="*/ 3889333 h 6902881"/>
              <a:gd name="connsiteX5606" fmla="*/ 4643058 w 10276717"/>
              <a:gd name="connsiteY5606" fmla="*/ 3885824 h 6902881"/>
              <a:gd name="connsiteX5607" fmla="*/ 4627619 w 10276717"/>
              <a:gd name="connsiteY5607" fmla="*/ 3861218 h 6902881"/>
              <a:gd name="connsiteX5608" fmla="*/ 4576357 w 10276717"/>
              <a:gd name="connsiteY5608" fmla="*/ 3895337 h 6902881"/>
              <a:gd name="connsiteX5609" fmla="*/ 4564702 w 10276717"/>
              <a:gd name="connsiteY5609" fmla="*/ 3892771 h 6902881"/>
              <a:gd name="connsiteX5610" fmla="*/ 4562488 w 10276717"/>
              <a:gd name="connsiteY5610" fmla="*/ 3888101 h 6902881"/>
              <a:gd name="connsiteX5611" fmla="*/ 4568109 w 10276717"/>
              <a:gd name="connsiteY5611" fmla="*/ 3877488 h 6902881"/>
              <a:gd name="connsiteX5612" fmla="*/ 4622675 w 10276717"/>
              <a:gd name="connsiteY5612" fmla="*/ 3853293 h 6902881"/>
              <a:gd name="connsiteX5613" fmla="*/ 4619433 w 10276717"/>
              <a:gd name="connsiteY5613" fmla="*/ 3848144 h 6902881"/>
              <a:gd name="connsiteX5614" fmla="*/ 4587084 w 10276717"/>
              <a:gd name="connsiteY5614" fmla="*/ 3864622 h 6902881"/>
              <a:gd name="connsiteX5615" fmla="*/ 4564053 w 10276717"/>
              <a:gd name="connsiteY5615" fmla="*/ 3873826 h 6902881"/>
              <a:gd name="connsiteX5616" fmla="*/ 4560319 w 10276717"/>
              <a:gd name="connsiteY5616" fmla="*/ 3869803 h 6902881"/>
              <a:gd name="connsiteX5617" fmla="*/ 4578597 w 10276717"/>
              <a:gd name="connsiteY5617" fmla="*/ 3850549 h 6902881"/>
              <a:gd name="connsiteX5618" fmla="*/ 4613643 w 10276717"/>
              <a:gd name="connsiteY5618" fmla="*/ 3838783 h 6902881"/>
              <a:gd name="connsiteX5619" fmla="*/ 4604770 w 10276717"/>
              <a:gd name="connsiteY5619" fmla="*/ 3824676 h 6902881"/>
              <a:gd name="connsiteX5620" fmla="*/ 4557036 w 10276717"/>
              <a:gd name="connsiteY5620" fmla="*/ 3847612 h 6902881"/>
              <a:gd name="connsiteX5621" fmla="*/ 4554160 w 10276717"/>
              <a:gd name="connsiteY5621" fmla="*/ 3844929 h 6902881"/>
              <a:gd name="connsiteX5622" fmla="*/ 4543067 w 10276717"/>
              <a:gd name="connsiteY5622" fmla="*/ 3852439 h 6902881"/>
              <a:gd name="connsiteX5623" fmla="*/ 4520085 w 10276717"/>
              <a:gd name="connsiteY5623" fmla="*/ 3877128 h 6902881"/>
              <a:gd name="connsiteX5624" fmla="*/ 4463521 w 10276717"/>
              <a:gd name="connsiteY5624" fmla="*/ 3937953 h 6902881"/>
              <a:gd name="connsiteX5625" fmla="*/ 4445488 w 10276717"/>
              <a:gd name="connsiteY5625" fmla="*/ 3965407 h 6902881"/>
              <a:gd name="connsiteX5626" fmla="*/ 4428899 w 10276717"/>
              <a:gd name="connsiteY5626" fmla="*/ 3955889 h 6902881"/>
              <a:gd name="connsiteX5627" fmla="*/ 4462550 w 10276717"/>
              <a:gd name="connsiteY5627" fmla="*/ 3896392 h 6902881"/>
              <a:gd name="connsiteX5628" fmla="*/ 4572554 w 10276717"/>
              <a:gd name="connsiteY5628" fmla="*/ 3778464 h 6902881"/>
              <a:gd name="connsiteX5629" fmla="*/ 4566545 w 10276717"/>
              <a:gd name="connsiteY5629" fmla="*/ 3769376 h 6902881"/>
              <a:gd name="connsiteX5630" fmla="*/ 4565762 w 10276717"/>
              <a:gd name="connsiteY5630" fmla="*/ 3768334 h 6902881"/>
              <a:gd name="connsiteX5631" fmla="*/ 4523102 w 10276717"/>
              <a:gd name="connsiteY5631" fmla="*/ 3805048 h 6902881"/>
              <a:gd name="connsiteX5632" fmla="*/ 4478338 w 10276717"/>
              <a:gd name="connsiteY5632" fmla="*/ 3856963 h 6902881"/>
              <a:gd name="connsiteX5633" fmla="*/ 4471294 w 10276717"/>
              <a:gd name="connsiteY5633" fmla="*/ 3852946 h 6902881"/>
              <a:gd name="connsiteX5634" fmla="*/ 4557613 w 10276717"/>
              <a:gd name="connsiteY5634" fmla="*/ 3757015 h 6902881"/>
              <a:gd name="connsiteX5635" fmla="*/ 4546639 w 10276717"/>
              <a:gd name="connsiteY5635" fmla="*/ 3739903 h 6902881"/>
              <a:gd name="connsiteX5636" fmla="*/ 4534458 w 10276717"/>
              <a:gd name="connsiteY5636" fmla="*/ 3753064 h 6902881"/>
              <a:gd name="connsiteX5637" fmla="*/ 4503080 w 10276717"/>
              <a:gd name="connsiteY5637" fmla="*/ 3787054 h 6902881"/>
              <a:gd name="connsiteX5638" fmla="*/ 4496377 w 10276717"/>
              <a:gd name="connsiteY5638" fmla="*/ 3782482 h 6902881"/>
              <a:gd name="connsiteX5639" fmla="*/ 4521177 w 10276717"/>
              <a:gd name="connsiteY5639" fmla="*/ 3740328 h 6902881"/>
              <a:gd name="connsiteX5640" fmla="*/ 4535943 w 10276717"/>
              <a:gd name="connsiteY5640" fmla="*/ 3723301 h 6902881"/>
              <a:gd name="connsiteX5641" fmla="*/ 4531404 w 10276717"/>
              <a:gd name="connsiteY5641" fmla="*/ 3716288 h 6902881"/>
              <a:gd name="connsiteX5642" fmla="*/ 4961943 w 10276717"/>
              <a:gd name="connsiteY5642" fmla="*/ 3750500 h 6902881"/>
              <a:gd name="connsiteX5643" fmla="*/ 4725586 w 10276717"/>
              <a:gd name="connsiteY5643" fmla="*/ 3770872 h 6902881"/>
              <a:gd name="connsiteX5644" fmla="*/ 4662683 w 10276717"/>
              <a:gd name="connsiteY5644" fmla="*/ 3795708 h 6902881"/>
              <a:gd name="connsiteX5645" fmla="*/ 4678358 w 10276717"/>
              <a:gd name="connsiteY5645" fmla="*/ 3819848 h 6902881"/>
              <a:gd name="connsiteX5646" fmla="*/ 4728094 w 10276717"/>
              <a:gd name="connsiteY5646" fmla="*/ 3797378 h 6902881"/>
              <a:gd name="connsiteX5647" fmla="*/ 4784052 w 10276717"/>
              <a:gd name="connsiteY5647" fmla="*/ 3779438 h 6902881"/>
              <a:gd name="connsiteX5648" fmla="*/ 4787465 w 10276717"/>
              <a:gd name="connsiteY5648" fmla="*/ 3787035 h 6902881"/>
              <a:gd name="connsiteX5649" fmla="*/ 4737414 w 10276717"/>
              <a:gd name="connsiteY5649" fmla="*/ 3815223 h 6902881"/>
              <a:gd name="connsiteX5650" fmla="*/ 4688535 w 10276717"/>
              <a:gd name="connsiteY5650" fmla="*/ 3835723 h 6902881"/>
              <a:gd name="connsiteX5651" fmla="*/ 4694439 w 10276717"/>
              <a:gd name="connsiteY5651" fmla="*/ 3844899 h 6902881"/>
              <a:gd name="connsiteX5652" fmla="*/ 4741843 w 10276717"/>
              <a:gd name="connsiteY5652" fmla="*/ 3825635 h 6902881"/>
              <a:gd name="connsiteX5653" fmla="*/ 4794200 w 10276717"/>
              <a:gd name="connsiteY5653" fmla="*/ 3804365 h 6902881"/>
              <a:gd name="connsiteX5654" fmla="*/ 4854470 w 10276717"/>
              <a:gd name="connsiteY5654" fmla="*/ 3790498 h 6902881"/>
              <a:gd name="connsiteX5655" fmla="*/ 4918199 w 10276717"/>
              <a:gd name="connsiteY5655" fmla="*/ 3780436 h 6902881"/>
              <a:gd name="connsiteX5656" fmla="*/ 4919203 w 10276717"/>
              <a:gd name="connsiteY5656" fmla="*/ 3791038 h 6902881"/>
              <a:gd name="connsiteX5657" fmla="*/ 4857028 w 10276717"/>
              <a:gd name="connsiteY5657" fmla="*/ 3801138 h 6902881"/>
              <a:gd name="connsiteX5658" fmla="*/ 4794278 w 10276717"/>
              <a:gd name="connsiteY5658" fmla="*/ 3823162 h 6902881"/>
              <a:gd name="connsiteX5659" fmla="*/ 4705153 w 10276717"/>
              <a:gd name="connsiteY5659" fmla="*/ 3861308 h 6902881"/>
              <a:gd name="connsiteX5660" fmla="*/ 4707805 w 10276717"/>
              <a:gd name="connsiteY5660" fmla="*/ 3865432 h 6902881"/>
              <a:gd name="connsiteX5661" fmla="*/ 4754061 w 10276717"/>
              <a:gd name="connsiteY5661" fmla="*/ 3842660 h 6902881"/>
              <a:gd name="connsiteX5662" fmla="*/ 4828515 w 10276717"/>
              <a:gd name="connsiteY5662" fmla="*/ 3820480 h 6902881"/>
              <a:gd name="connsiteX5663" fmla="*/ 4830967 w 10276717"/>
              <a:gd name="connsiteY5663" fmla="*/ 3830136 h 6902881"/>
              <a:gd name="connsiteX5664" fmla="*/ 4757575 w 10276717"/>
              <a:gd name="connsiteY5664" fmla="*/ 3862243 h 6902881"/>
              <a:gd name="connsiteX5665" fmla="*/ 4718167 w 10276717"/>
              <a:gd name="connsiteY5665" fmla="*/ 3881420 h 6902881"/>
              <a:gd name="connsiteX5666" fmla="*/ 4727419 w 10276717"/>
              <a:gd name="connsiteY5666" fmla="*/ 3895657 h 6902881"/>
              <a:gd name="connsiteX5667" fmla="*/ 4771084 w 10276717"/>
              <a:gd name="connsiteY5667" fmla="*/ 3873538 h 6902881"/>
              <a:gd name="connsiteX5668" fmla="*/ 4774189 w 10276717"/>
              <a:gd name="connsiteY5668" fmla="*/ 3880232 h 6902881"/>
              <a:gd name="connsiteX5669" fmla="*/ 4740912 w 10276717"/>
              <a:gd name="connsiteY5669" fmla="*/ 3903835 h 6902881"/>
              <a:gd name="connsiteX5670" fmla="*/ 4804987 w 10276717"/>
              <a:gd name="connsiteY5670" fmla="*/ 3875693 h 6902881"/>
              <a:gd name="connsiteX5671" fmla="*/ 4883806 w 10276717"/>
              <a:gd name="connsiteY5671" fmla="*/ 3852624 h 6902881"/>
              <a:gd name="connsiteX5672" fmla="*/ 5036265 w 10276717"/>
              <a:gd name="connsiteY5672" fmla="*/ 3769527 h 6902881"/>
              <a:gd name="connsiteX5673" fmla="*/ 4961943 w 10276717"/>
              <a:gd name="connsiteY5673" fmla="*/ 3750500 h 6902881"/>
              <a:gd name="connsiteX5674" fmla="*/ 7096183 w 10276717"/>
              <a:gd name="connsiteY5674" fmla="*/ 3925910 h 6902881"/>
              <a:gd name="connsiteX5675" fmla="*/ 7085742 w 10276717"/>
              <a:gd name="connsiteY5675" fmla="*/ 3993843 h 6902881"/>
              <a:gd name="connsiteX5676" fmla="*/ 7077887 w 10276717"/>
              <a:gd name="connsiteY5676" fmla="*/ 3998908 h 6902881"/>
              <a:gd name="connsiteX5677" fmla="*/ 7077343 w 10276717"/>
              <a:gd name="connsiteY5677" fmla="*/ 4003924 h 6902881"/>
              <a:gd name="connsiteX5678" fmla="*/ 7070851 w 10276717"/>
              <a:gd name="connsiteY5678" fmla="*/ 4009009 h 6902881"/>
              <a:gd name="connsiteX5679" fmla="*/ 7068836 w 10276717"/>
              <a:gd name="connsiteY5679" fmla="*/ 4007569 h 6902881"/>
              <a:gd name="connsiteX5680" fmla="*/ 7078945 w 10276717"/>
              <a:gd name="connsiteY5680" fmla="*/ 4142222 h 6902881"/>
              <a:gd name="connsiteX5681" fmla="*/ 7140305 w 10276717"/>
              <a:gd name="connsiteY5681" fmla="*/ 4040724 h 6902881"/>
              <a:gd name="connsiteX5682" fmla="*/ 7148373 w 10276717"/>
              <a:gd name="connsiteY5682" fmla="*/ 3992839 h 6902881"/>
              <a:gd name="connsiteX5683" fmla="*/ 7134028 w 10276717"/>
              <a:gd name="connsiteY5683" fmla="*/ 3975628 h 6902881"/>
              <a:gd name="connsiteX5684" fmla="*/ 7133228 w 10276717"/>
              <a:gd name="connsiteY5684" fmla="*/ 3994448 h 6902881"/>
              <a:gd name="connsiteX5685" fmla="*/ 7129910 w 10276717"/>
              <a:gd name="connsiteY5685" fmla="*/ 4026193 h 6902881"/>
              <a:gd name="connsiteX5686" fmla="*/ 7109712 w 10276717"/>
              <a:gd name="connsiteY5686" fmla="*/ 4027658 h 6902881"/>
              <a:gd name="connsiteX5687" fmla="*/ 7101765 w 10276717"/>
              <a:gd name="connsiteY5687" fmla="*/ 4103694 h 6902881"/>
              <a:gd name="connsiteX5688" fmla="*/ 7081569 w 10276717"/>
              <a:gd name="connsiteY5688" fmla="*/ 4101848 h 6902881"/>
              <a:gd name="connsiteX5689" fmla="*/ 7104570 w 10276717"/>
              <a:gd name="connsiteY5689" fmla="*/ 3937833 h 6902881"/>
              <a:gd name="connsiteX5690" fmla="*/ 7096183 w 10276717"/>
              <a:gd name="connsiteY5690" fmla="*/ 3925910 h 6902881"/>
              <a:gd name="connsiteX5691" fmla="*/ 5807780 w 10276717"/>
              <a:gd name="connsiteY5691" fmla="*/ 3812254 h 6902881"/>
              <a:gd name="connsiteX5692" fmla="*/ 5807778 w 10276717"/>
              <a:gd name="connsiteY5692" fmla="*/ 3812254 h 6902881"/>
              <a:gd name="connsiteX5693" fmla="*/ 5764871 w 10276717"/>
              <a:gd name="connsiteY5693" fmla="*/ 3952353 h 6902881"/>
              <a:gd name="connsiteX5694" fmla="*/ 5760370 w 10276717"/>
              <a:gd name="connsiteY5694" fmla="*/ 3967048 h 6902881"/>
              <a:gd name="connsiteX5695" fmla="*/ 5760370 w 10276717"/>
              <a:gd name="connsiteY5695" fmla="*/ 3967049 h 6902881"/>
              <a:gd name="connsiteX5696" fmla="*/ 5764871 w 10276717"/>
              <a:gd name="connsiteY5696" fmla="*/ 3952353 h 6902881"/>
              <a:gd name="connsiteX5697" fmla="*/ 7329690 w 10276717"/>
              <a:gd name="connsiteY5697" fmla="*/ 3937467 h 6902881"/>
              <a:gd name="connsiteX5698" fmla="*/ 7212004 w 10276717"/>
              <a:gd name="connsiteY5698" fmla="*/ 3937979 h 6902881"/>
              <a:gd name="connsiteX5699" fmla="*/ 7209517 w 10276717"/>
              <a:gd name="connsiteY5699" fmla="*/ 3937473 h 6902881"/>
              <a:gd name="connsiteX5700" fmla="*/ 7169083 w 10276717"/>
              <a:gd name="connsiteY5700" fmla="*/ 3934263 h 6902881"/>
              <a:gd name="connsiteX5701" fmla="*/ 7141594 w 10276717"/>
              <a:gd name="connsiteY5701" fmla="*/ 3926823 h 6902881"/>
              <a:gd name="connsiteX5702" fmla="*/ 7236533 w 10276717"/>
              <a:gd name="connsiteY5702" fmla="*/ 4038733 h 6902881"/>
              <a:gd name="connsiteX5703" fmla="*/ 7373742 w 10276717"/>
              <a:gd name="connsiteY5703" fmla="*/ 4124507 h 6902881"/>
              <a:gd name="connsiteX5704" fmla="*/ 7500273 w 10276717"/>
              <a:gd name="connsiteY5704" fmla="*/ 4204392 h 6902881"/>
              <a:gd name="connsiteX5705" fmla="*/ 7530854 w 10276717"/>
              <a:gd name="connsiteY5705" fmla="*/ 4201199 h 6902881"/>
              <a:gd name="connsiteX5706" fmla="*/ 7569345 w 10276717"/>
              <a:gd name="connsiteY5706" fmla="*/ 4198883 h 6902881"/>
              <a:gd name="connsiteX5707" fmla="*/ 7571878 w 10276717"/>
              <a:gd name="connsiteY5707" fmla="*/ 4210882 h 6902881"/>
              <a:gd name="connsiteX5708" fmla="*/ 7534046 w 10276717"/>
              <a:gd name="connsiteY5708" fmla="*/ 4222213 h 6902881"/>
              <a:gd name="connsiteX5709" fmla="*/ 7526227 w 10276717"/>
              <a:gd name="connsiteY5709" fmla="*/ 4222509 h 6902881"/>
              <a:gd name="connsiteX5710" fmla="*/ 7603070 w 10276717"/>
              <a:gd name="connsiteY5710" fmla="*/ 4278427 h 6902881"/>
              <a:gd name="connsiteX5711" fmla="*/ 7632170 w 10276717"/>
              <a:gd name="connsiteY5711" fmla="*/ 4282016 h 6902881"/>
              <a:gd name="connsiteX5712" fmla="*/ 7670296 w 10276717"/>
              <a:gd name="connsiteY5712" fmla="*/ 4282688 h 6902881"/>
              <a:gd name="connsiteX5713" fmla="*/ 7672586 w 10276717"/>
              <a:gd name="connsiteY5713" fmla="*/ 4290869 h 6902881"/>
              <a:gd name="connsiteX5714" fmla="*/ 7638050 w 10276717"/>
              <a:gd name="connsiteY5714" fmla="*/ 4303458 h 6902881"/>
              <a:gd name="connsiteX5715" fmla="*/ 7729109 w 10276717"/>
              <a:gd name="connsiteY5715" fmla="*/ 4362749 h 6902881"/>
              <a:gd name="connsiteX5716" fmla="*/ 7772690 w 10276717"/>
              <a:gd name="connsiteY5716" fmla="*/ 4411504 h 6902881"/>
              <a:gd name="connsiteX5717" fmla="*/ 7743508 w 10276717"/>
              <a:gd name="connsiteY5717" fmla="*/ 4361853 h 6902881"/>
              <a:gd name="connsiteX5718" fmla="*/ 7745900 w 10276717"/>
              <a:gd name="connsiteY5718" fmla="*/ 4348136 h 6902881"/>
              <a:gd name="connsiteX5719" fmla="*/ 7751584 w 10276717"/>
              <a:gd name="connsiteY5719" fmla="*/ 4343370 h 6902881"/>
              <a:gd name="connsiteX5720" fmla="*/ 7697845 w 10276717"/>
              <a:gd name="connsiteY5720" fmla="*/ 4318955 h 6902881"/>
              <a:gd name="connsiteX5721" fmla="*/ 7695649 w 10276717"/>
              <a:gd name="connsiteY5721" fmla="*/ 4299876 h 6902881"/>
              <a:gd name="connsiteX5722" fmla="*/ 7610424 w 10276717"/>
              <a:gd name="connsiteY5722" fmla="*/ 4244012 h 6902881"/>
              <a:gd name="connsiteX5723" fmla="*/ 7610233 w 10276717"/>
              <a:gd name="connsiteY5723" fmla="*/ 4225400 h 6902881"/>
              <a:gd name="connsiteX5724" fmla="*/ 7620256 w 10276717"/>
              <a:gd name="connsiteY5724" fmla="*/ 4194915 h 6902881"/>
              <a:gd name="connsiteX5725" fmla="*/ 7539275 w 10276717"/>
              <a:gd name="connsiteY5725" fmla="*/ 4174470 h 6902881"/>
              <a:gd name="connsiteX5726" fmla="*/ 7530373 w 10276717"/>
              <a:gd name="connsiteY5726" fmla="*/ 4158511 h 6902881"/>
              <a:gd name="connsiteX5727" fmla="*/ 7550754 w 10276717"/>
              <a:gd name="connsiteY5727" fmla="*/ 4132038 h 6902881"/>
              <a:gd name="connsiteX5728" fmla="*/ 7458774 w 10276717"/>
              <a:gd name="connsiteY5728" fmla="*/ 4131186 h 6902881"/>
              <a:gd name="connsiteX5729" fmla="*/ 7452564 w 10276717"/>
              <a:gd name="connsiteY5729" fmla="*/ 4113414 h 6902881"/>
              <a:gd name="connsiteX5730" fmla="*/ 7490197 w 10276717"/>
              <a:gd name="connsiteY5730" fmla="*/ 4078115 h 6902881"/>
              <a:gd name="connsiteX5731" fmla="*/ 7483861 w 10276717"/>
              <a:gd name="connsiteY5731" fmla="*/ 4072699 h 6902881"/>
              <a:gd name="connsiteX5732" fmla="*/ 7400978 w 10276717"/>
              <a:gd name="connsiteY5732" fmla="*/ 4039724 h 6902881"/>
              <a:gd name="connsiteX5733" fmla="*/ 7359615 w 10276717"/>
              <a:gd name="connsiteY5733" fmla="*/ 4037117 h 6902881"/>
              <a:gd name="connsiteX5734" fmla="*/ 7318379 w 10276717"/>
              <a:gd name="connsiteY5734" fmla="*/ 4037442 h 6902881"/>
              <a:gd name="connsiteX5735" fmla="*/ 7322681 w 10276717"/>
              <a:gd name="connsiteY5735" fmla="*/ 4016492 h 6902881"/>
              <a:gd name="connsiteX5736" fmla="*/ 7426189 w 10276717"/>
              <a:gd name="connsiteY5736" fmla="*/ 3991860 h 6902881"/>
              <a:gd name="connsiteX5737" fmla="*/ 7329690 w 10276717"/>
              <a:gd name="connsiteY5737" fmla="*/ 3937467 h 6902881"/>
              <a:gd name="connsiteX5738" fmla="*/ 5956438 w 10276717"/>
              <a:gd name="connsiteY5738" fmla="*/ 3795814 h 6902881"/>
              <a:gd name="connsiteX5739" fmla="*/ 5934738 w 10276717"/>
              <a:gd name="connsiteY5739" fmla="*/ 3813020 h 6902881"/>
              <a:gd name="connsiteX5740" fmla="*/ 5932899 w 10276717"/>
              <a:gd name="connsiteY5740" fmla="*/ 3859888 h 6902881"/>
              <a:gd name="connsiteX5741" fmla="*/ 5904084 w 10276717"/>
              <a:gd name="connsiteY5741" fmla="*/ 3936160 h 6902881"/>
              <a:gd name="connsiteX5742" fmla="*/ 5894758 w 10276717"/>
              <a:gd name="connsiteY5742" fmla="*/ 3934771 h 6902881"/>
              <a:gd name="connsiteX5743" fmla="*/ 5892967 w 10276717"/>
              <a:gd name="connsiteY5743" fmla="*/ 3925366 h 6902881"/>
              <a:gd name="connsiteX5744" fmla="*/ 5864616 w 10276717"/>
              <a:gd name="connsiteY5744" fmla="*/ 3992040 h 6902881"/>
              <a:gd name="connsiteX5745" fmla="*/ 5855930 w 10276717"/>
              <a:gd name="connsiteY5745" fmla="*/ 3988951 h 6902881"/>
              <a:gd name="connsiteX5746" fmla="*/ 5873850 w 10276717"/>
              <a:gd name="connsiteY5746" fmla="*/ 3898299 h 6902881"/>
              <a:gd name="connsiteX5747" fmla="*/ 5883440 w 10276717"/>
              <a:gd name="connsiteY5747" fmla="*/ 3860670 h 6902881"/>
              <a:gd name="connsiteX5748" fmla="*/ 5851966 w 10276717"/>
              <a:gd name="connsiteY5748" fmla="*/ 3890271 h 6902881"/>
              <a:gd name="connsiteX5749" fmla="*/ 5844218 w 10276717"/>
              <a:gd name="connsiteY5749" fmla="*/ 3920367 h 6902881"/>
              <a:gd name="connsiteX5750" fmla="*/ 5821106 w 10276717"/>
              <a:gd name="connsiteY5750" fmla="*/ 4002586 h 6902881"/>
              <a:gd name="connsiteX5751" fmla="*/ 5815222 w 10276717"/>
              <a:gd name="connsiteY5751" fmla="*/ 4003051 h 6902881"/>
              <a:gd name="connsiteX5752" fmla="*/ 5816650 w 10276717"/>
              <a:gd name="connsiteY5752" fmla="*/ 3933462 h 6902881"/>
              <a:gd name="connsiteX5753" fmla="*/ 5818423 w 10276717"/>
              <a:gd name="connsiteY5753" fmla="*/ 3926703 h 6902881"/>
              <a:gd name="connsiteX5754" fmla="*/ 5784598 w 10276717"/>
              <a:gd name="connsiteY5754" fmla="*/ 4041684 h 6902881"/>
              <a:gd name="connsiteX5755" fmla="*/ 5796899 w 10276717"/>
              <a:gd name="connsiteY5755" fmla="*/ 4090553 h 6902881"/>
              <a:gd name="connsiteX5756" fmla="*/ 5815306 w 10276717"/>
              <a:gd name="connsiteY5756" fmla="*/ 4075984 h 6902881"/>
              <a:gd name="connsiteX5757" fmla="*/ 5821672 w 10276717"/>
              <a:gd name="connsiteY5757" fmla="*/ 4070518 h 6902881"/>
              <a:gd name="connsiteX5758" fmla="*/ 5827265 w 10276717"/>
              <a:gd name="connsiteY5758" fmla="*/ 4065716 h 6902881"/>
              <a:gd name="connsiteX5759" fmla="*/ 5832652 w 10276717"/>
              <a:gd name="connsiteY5759" fmla="*/ 4061031 h 6902881"/>
              <a:gd name="connsiteX5760" fmla="*/ 5856293 w 10276717"/>
              <a:gd name="connsiteY5760" fmla="*/ 4039515 h 6902881"/>
              <a:gd name="connsiteX5761" fmla="*/ 5866627 w 10276717"/>
              <a:gd name="connsiteY5761" fmla="*/ 4029602 h 6902881"/>
              <a:gd name="connsiteX5762" fmla="*/ 5892233 w 10276717"/>
              <a:gd name="connsiteY5762" fmla="*/ 4006796 h 6902881"/>
              <a:gd name="connsiteX5763" fmla="*/ 6011710 w 10276717"/>
              <a:gd name="connsiteY5763" fmla="*/ 3881702 h 6902881"/>
              <a:gd name="connsiteX5764" fmla="*/ 6010953 w 10276717"/>
              <a:gd name="connsiteY5764" fmla="*/ 3880371 h 6902881"/>
              <a:gd name="connsiteX5765" fmla="*/ 5971829 w 10276717"/>
              <a:gd name="connsiteY5765" fmla="*/ 3818762 h 6902881"/>
              <a:gd name="connsiteX5766" fmla="*/ 5968176 w 10276717"/>
              <a:gd name="connsiteY5766" fmla="*/ 3834607 h 6902881"/>
              <a:gd name="connsiteX5767" fmla="*/ 5951854 w 10276717"/>
              <a:gd name="connsiteY5767" fmla="*/ 3900767 h 6902881"/>
              <a:gd name="connsiteX5768" fmla="*/ 5942232 w 10276717"/>
              <a:gd name="connsiteY5768" fmla="*/ 3900518 h 6902881"/>
              <a:gd name="connsiteX5769" fmla="*/ 5949729 w 10276717"/>
              <a:gd name="connsiteY5769" fmla="*/ 3832815 h 6902881"/>
              <a:gd name="connsiteX5770" fmla="*/ 5956693 w 10276717"/>
              <a:gd name="connsiteY5770" fmla="*/ 3796226 h 6902881"/>
              <a:gd name="connsiteX5771" fmla="*/ 5956438 w 10276717"/>
              <a:gd name="connsiteY5771" fmla="*/ 3795814 h 6902881"/>
              <a:gd name="connsiteX5772" fmla="*/ 6328147 w 10276717"/>
              <a:gd name="connsiteY5772" fmla="*/ 3823410 h 6902881"/>
              <a:gd name="connsiteX5773" fmla="*/ 6222281 w 10276717"/>
              <a:gd name="connsiteY5773" fmla="*/ 3830800 h 6902881"/>
              <a:gd name="connsiteX5774" fmla="*/ 6164573 w 10276717"/>
              <a:gd name="connsiteY5774" fmla="*/ 3867281 h 6902881"/>
              <a:gd name="connsiteX5775" fmla="*/ 6068732 w 10276717"/>
              <a:gd name="connsiteY5775" fmla="*/ 3894427 h 6902881"/>
              <a:gd name="connsiteX5776" fmla="*/ 6142820 w 10276717"/>
              <a:gd name="connsiteY5776" fmla="*/ 4030432 h 6902881"/>
              <a:gd name="connsiteX5777" fmla="*/ 6211534 w 10276717"/>
              <a:gd name="connsiteY5777" fmla="*/ 4011453 h 6902881"/>
              <a:gd name="connsiteX5778" fmla="*/ 6320426 w 10276717"/>
              <a:gd name="connsiteY5778" fmla="*/ 3903458 h 6902881"/>
              <a:gd name="connsiteX5779" fmla="*/ 6328147 w 10276717"/>
              <a:gd name="connsiteY5779" fmla="*/ 3823410 h 6902881"/>
              <a:gd name="connsiteX5780" fmla="*/ 4738599 w 10276717"/>
              <a:gd name="connsiteY5780" fmla="*/ 3676289 h 6902881"/>
              <a:gd name="connsiteX5781" fmla="*/ 4742681 w 10276717"/>
              <a:gd name="connsiteY5781" fmla="*/ 3684043 h 6902881"/>
              <a:gd name="connsiteX5782" fmla="*/ 4708615 w 10276717"/>
              <a:gd name="connsiteY5782" fmla="*/ 3703391 h 6902881"/>
              <a:gd name="connsiteX5783" fmla="*/ 4702331 w 10276717"/>
              <a:gd name="connsiteY5783" fmla="*/ 3693013 h 6902881"/>
              <a:gd name="connsiteX5784" fmla="*/ 4738599 w 10276717"/>
              <a:gd name="connsiteY5784" fmla="*/ 3676289 h 6902881"/>
              <a:gd name="connsiteX5785" fmla="*/ 1905056 w 10276717"/>
              <a:gd name="connsiteY5785" fmla="*/ 3422084 h 6902881"/>
              <a:gd name="connsiteX5786" fmla="*/ 1640310 w 10276717"/>
              <a:gd name="connsiteY5786" fmla="*/ 3563714 h 6902881"/>
              <a:gd name="connsiteX5787" fmla="*/ 1664674 w 10276717"/>
              <a:gd name="connsiteY5787" fmla="*/ 3553749 h 6902881"/>
              <a:gd name="connsiteX5788" fmla="*/ 1668683 w 10276717"/>
              <a:gd name="connsiteY5788" fmla="*/ 3559063 h 6902881"/>
              <a:gd name="connsiteX5789" fmla="*/ 1658310 w 10276717"/>
              <a:gd name="connsiteY5789" fmla="*/ 3571600 h 6902881"/>
              <a:gd name="connsiteX5790" fmla="*/ 1682304 w 10276717"/>
              <a:gd name="connsiteY5790" fmla="*/ 3573483 h 6902881"/>
              <a:gd name="connsiteX5791" fmla="*/ 1683742 w 10276717"/>
              <a:gd name="connsiteY5791" fmla="*/ 3578086 h 6902881"/>
              <a:gd name="connsiteX5792" fmla="*/ 1676134 w 10276717"/>
              <a:gd name="connsiteY5792" fmla="*/ 3583659 h 6902881"/>
              <a:gd name="connsiteX5793" fmla="*/ 1692586 w 10276717"/>
              <a:gd name="connsiteY5793" fmla="*/ 3584889 h 6902881"/>
              <a:gd name="connsiteX5794" fmla="*/ 1714591 w 10276717"/>
              <a:gd name="connsiteY5794" fmla="*/ 3580659 h 6902881"/>
              <a:gd name="connsiteX5795" fmla="*/ 1762404 w 10276717"/>
              <a:gd name="connsiteY5795" fmla="*/ 3562306 h 6902881"/>
              <a:gd name="connsiteX5796" fmla="*/ 1786034 w 10276717"/>
              <a:gd name="connsiteY5796" fmla="*/ 3552959 h 6902881"/>
              <a:gd name="connsiteX5797" fmla="*/ 1788802 w 10276717"/>
              <a:gd name="connsiteY5797" fmla="*/ 3557970 h 6902881"/>
              <a:gd name="connsiteX5798" fmla="*/ 1743983 w 10276717"/>
              <a:gd name="connsiteY5798" fmla="*/ 3585345 h 6902881"/>
              <a:gd name="connsiteX5799" fmla="*/ 1819017 w 10276717"/>
              <a:gd name="connsiteY5799" fmla="*/ 3576359 h 6902881"/>
              <a:gd name="connsiteX5800" fmla="*/ 1840645 w 10276717"/>
              <a:gd name="connsiteY5800" fmla="*/ 3563235 h 6902881"/>
              <a:gd name="connsiteX5801" fmla="*/ 1978601 w 10276717"/>
              <a:gd name="connsiteY5801" fmla="*/ 3494267 h 6902881"/>
              <a:gd name="connsiteX5802" fmla="*/ 1948482 w 10276717"/>
              <a:gd name="connsiteY5802" fmla="*/ 3495554 h 6902881"/>
              <a:gd name="connsiteX5803" fmla="*/ 1890733 w 10276717"/>
              <a:gd name="connsiteY5803" fmla="*/ 3504090 h 6902881"/>
              <a:gd name="connsiteX5804" fmla="*/ 1888560 w 10276717"/>
              <a:gd name="connsiteY5804" fmla="*/ 3498937 h 6902881"/>
              <a:gd name="connsiteX5805" fmla="*/ 1960045 w 10276717"/>
              <a:gd name="connsiteY5805" fmla="*/ 3475136 h 6902881"/>
              <a:gd name="connsiteX5806" fmla="*/ 1875448 w 10276717"/>
              <a:gd name="connsiteY5806" fmla="*/ 3487577 h 6902881"/>
              <a:gd name="connsiteX5807" fmla="*/ 1778794 w 10276717"/>
              <a:gd name="connsiteY5807" fmla="*/ 3534711 h 6902881"/>
              <a:gd name="connsiteX5808" fmla="*/ 1776144 w 10276717"/>
              <a:gd name="connsiteY5808" fmla="*/ 3531658 h 6902881"/>
              <a:gd name="connsiteX5809" fmla="*/ 1952511 w 10276717"/>
              <a:gd name="connsiteY5809" fmla="*/ 3453647 h 6902881"/>
              <a:gd name="connsiteX5810" fmla="*/ 1941014 w 10276717"/>
              <a:gd name="connsiteY5810" fmla="*/ 3446031 h 6902881"/>
              <a:gd name="connsiteX5811" fmla="*/ 1938195 w 10276717"/>
              <a:gd name="connsiteY5811" fmla="*/ 3448124 h 6902881"/>
              <a:gd name="connsiteX5812" fmla="*/ 1899272 w 10276717"/>
              <a:gd name="connsiteY5812" fmla="*/ 3454199 h 6902881"/>
              <a:gd name="connsiteX5813" fmla="*/ 1862649 w 10276717"/>
              <a:gd name="connsiteY5813" fmla="*/ 3461740 h 6902881"/>
              <a:gd name="connsiteX5814" fmla="*/ 1859713 w 10276717"/>
              <a:gd name="connsiteY5814" fmla="*/ 3454280 h 6902881"/>
              <a:gd name="connsiteX5815" fmla="*/ 1887775 w 10276717"/>
              <a:gd name="connsiteY5815" fmla="*/ 3438893 h 6902881"/>
              <a:gd name="connsiteX5816" fmla="*/ 1919592 w 10276717"/>
              <a:gd name="connsiteY5816" fmla="*/ 3431715 h 6902881"/>
              <a:gd name="connsiteX5817" fmla="*/ 1905056 w 10276717"/>
              <a:gd name="connsiteY5817" fmla="*/ 3422084 h 6902881"/>
              <a:gd name="connsiteX5818" fmla="*/ 2608684 w 10276717"/>
              <a:gd name="connsiteY5818" fmla="*/ 3479869 h 6902881"/>
              <a:gd name="connsiteX5819" fmla="*/ 2554469 w 10276717"/>
              <a:gd name="connsiteY5819" fmla="*/ 3562415 h 6902881"/>
              <a:gd name="connsiteX5820" fmla="*/ 2510860 w 10276717"/>
              <a:gd name="connsiteY5820" fmla="*/ 3693197 h 6902881"/>
              <a:gd name="connsiteX5821" fmla="*/ 2456770 w 10276717"/>
              <a:gd name="connsiteY5821" fmla="*/ 3834464 h 6902881"/>
              <a:gd name="connsiteX5822" fmla="*/ 2478580 w 10276717"/>
              <a:gd name="connsiteY5822" fmla="*/ 3801788 h 6902881"/>
              <a:gd name="connsiteX5823" fmla="*/ 2518402 w 10276717"/>
              <a:gd name="connsiteY5823" fmla="*/ 3714587 h 6902881"/>
              <a:gd name="connsiteX5824" fmla="*/ 2528786 w 10276717"/>
              <a:gd name="connsiteY5824" fmla="*/ 3718311 h 6902881"/>
              <a:gd name="connsiteX5825" fmla="*/ 2498190 w 10276717"/>
              <a:gd name="connsiteY5825" fmla="*/ 3805822 h 6902881"/>
              <a:gd name="connsiteX5826" fmla="*/ 2453717 w 10276717"/>
              <a:gd name="connsiteY5826" fmla="*/ 3876358 h 6902881"/>
              <a:gd name="connsiteX5827" fmla="*/ 2459088 w 10276717"/>
              <a:gd name="connsiteY5827" fmla="*/ 3882762 h 6902881"/>
              <a:gd name="connsiteX5828" fmla="*/ 2489867 w 10276717"/>
              <a:gd name="connsiteY5828" fmla="*/ 3839081 h 6902881"/>
              <a:gd name="connsiteX5829" fmla="*/ 2527695 w 10276717"/>
              <a:gd name="connsiteY5829" fmla="*/ 3781892 h 6902881"/>
              <a:gd name="connsiteX5830" fmla="*/ 2532824 w 10276717"/>
              <a:gd name="connsiteY5830" fmla="*/ 3784479 h 6902881"/>
              <a:gd name="connsiteX5831" fmla="*/ 2510247 w 10276717"/>
              <a:gd name="connsiteY5831" fmla="*/ 3846492 h 6902881"/>
              <a:gd name="connsiteX5832" fmla="*/ 2510658 w 10276717"/>
              <a:gd name="connsiteY5832" fmla="*/ 3849548 h 6902881"/>
              <a:gd name="connsiteX5833" fmla="*/ 2491888 w 10276717"/>
              <a:gd name="connsiteY5833" fmla="*/ 3888523 h 6902881"/>
              <a:gd name="connsiteX5834" fmla="*/ 2480855 w 10276717"/>
              <a:gd name="connsiteY5834" fmla="*/ 3908501 h 6902881"/>
              <a:gd name="connsiteX5835" fmla="*/ 2481645 w 10276717"/>
              <a:gd name="connsiteY5835" fmla="*/ 3909446 h 6902881"/>
              <a:gd name="connsiteX5836" fmla="*/ 2545272 w 10276717"/>
              <a:gd name="connsiteY5836" fmla="*/ 3783609 h 6902881"/>
              <a:gd name="connsiteX5837" fmla="*/ 2581280 w 10276717"/>
              <a:gd name="connsiteY5837" fmla="*/ 3647396 h 6902881"/>
              <a:gd name="connsiteX5838" fmla="*/ 2591871 w 10276717"/>
              <a:gd name="connsiteY5838" fmla="*/ 3648800 h 6902881"/>
              <a:gd name="connsiteX5839" fmla="*/ 2561376 w 10276717"/>
              <a:gd name="connsiteY5839" fmla="*/ 3777797 h 6902881"/>
              <a:gd name="connsiteX5840" fmla="*/ 2497151 w 10276717"/>
              <a:gd name="connsiteY5840" fmla="*/ 3927827 h 6902881"/>
              <a:gd name="connsiteX5841" fmla="*/ 2499450 w 10276717"/>
              <a:gd name="connsiteY5841" fmla="*/ 3930460 h 6902881"/>
              <a:gd name="connsiteX5842" fmla="*/ 2532225 w 10276717"/>
              <a:gd name="connsiteY5842" fmla="*/ 3877507 h 6902881"/>
              <a:gd name="connsiteX5843" fmla="*/ 2542331 w 10276717"/>
              <a:gd name="connsiteY5843" fmla="*/ 3882178 h 6902881"/>
              <a:gd name="connsiteX5844" fmla="*/ 2513476 w 10276717"/>
              <a:gd name="connsiteY5844" fmla="*/ 3946863 h 6902881"/>
              <a:gd name="connsiteX5845" fmla="*/ 2533225 w 10276717"/>
              <a:gd name="connsiteY5845" fmla="*/ 3970090 h 6902881"/>
              <a:gd name="connsiteX5846" fmla="*/ 2652109 w 10276717"/>
              <a:gd name="connsiteY5846" fmla="*/ 3652748 h 6902881"/>
              <a:gd name="connsiteX5847" fmla="*/ 2646013 w 10276717"/>
              <a:gd name="connsiteY5847" fmla="*/ 3531003 h 6902881"/>
              <a:gd name="connsiteX5848" fmla="*/ 2625358 w 10276717"/>
              <a:gd name="connsiteY5848" fmla="*/ 3493871 h 6902881"/>
              <a:gd name="connsiteX5849" fmla="*/ 2608684 w 10276717"/>
              <a:gd name="connsiteY5849" fmla="*/ 3479869 h 6902881"/>
              <a:gd name="connsiteX5850" fmla="*/ 7005443 w 10276717"/>
              <a:gd name="connsiteY5850" fmla="*/ 3818258 h 6902881"/>
              <a:gd name="connsiteX5851" fmla="*/ 6977349 w 10276717"/>
              <a:gd name="connsiteY5851" fmla="*/ 3973849 h 6902881"/>
              <a:gd name="connsiteX5852" fmla="*/ 6982097 w 10276717"/>
              <a:gd name="connsiteY5852" fmla="*/ 4048451 h 6902881"/>
              <a:gd name="connsiteX5853" fmla="*/ 7059795 w 10276717"/>
              <a:gd name="connsiteY5853" fmla="*/ 3959272 h 6902881"/>
              <a:gd name="connsiteX5854" fmla="*/ 7060642 w 10276717"/>
              <a:gd name="connsiteY5854" fmla="*/ 3956326 h 6902881"/>
              <a:gd name="connsiteX5855" fmla="*/ 7050092 w 10276717"/>
              <a:gd name="connsiteY5855" fmla="*/ 3947917 h 6902881"/>
              <a:gd name="connsiteX5856" fmla="*/ 7054488 w 10276717"/>
              <a:gd name="connsiteY5856" fmla="*/ 3900784 h 6902881"/>
              <a:gd name="connsiteX5857" fmla="*/ 7061622 w 10276717"/>
              <a:gd name="connsiteY5857" fmla="*/ 3865571 h 6902881"/>
              <a:gd name="connsiteX5858" fmla="*/ 7055840 w 10276717"/>
              <a:gd name="connsiteY5858" fmla="*/ 3855042 h 6902881"/>
              <a:gd name="connsiteX5859" fmla="*/ 7054404 w 10276717"/>
              <a:gd name="connsiteY5859" fmla="*/ 3863486 h 6902881"/>
              <a:gd name="connsiteX5860" fmla="*/ 7039310 w 10276717"/>
              <a:gd name="connsiteY5860" fmla="*/ 3912614 h 6902881"/>
              <a:gd name="connsiteX5861" fmla="*/ 7033922 w 10276717"/>
              <a:gd name="connsiteY5861" fmla="*/ 3911855 h 6902881"/>
              <a:gd name="connsiteX5862" fmla="*/ 7036299 w 10276717"/>
              <a:gd name="connsiteY5862" fmla="*/ 3861139 h 6902881"/>
              <a:gd name="connsiteX5863" fmla="*/ 7038563 w 10276717"/>
              <a:gd name="connsiteY5863" fmla="*/ 3849944 h 6902881"/>
              <a:gd name="connsiteX5864" fmla="*/ 7026399 w 10276717"/>
              <a:gd name="connsiteY5864" fmla="*/ 3867293 h 6902881"/>
              <a:gd name="connsiteX5865" fmla="*/ 7025512 w 10276717"/>
              <a:gd name="connsiteY5865" fmla="*/ 3867412 h 6902881"/>
              <a:gd name="connsiteX5866" fmla="*/ 7023198 w 10276717"/>
              <a:gd name="connsiteY5866" fmla="*/ 3880258 h 6902881"/>
              <a:gd name="connsiteX5867" fmla="*/ 6999653 w 10276717"/>
              <a:gd name="connsiteY5867" fmla="*/ 3980452 h 6902881"/>
              <a:gd name="connsiteX5868" fmla="*/ 6990687 w 10276717"/>
              <a:gd name="connsiteY5868" fmla="*/ 3978313 h 6902881"/>
              <a:gd name="connsiteX5869" fmla="*/ 6989733 w 10276717"/>
              <a:gd name="connsiteY5869" fmla="*/ 3950774 h 6902881"/>
              <a:gd name="connsiteX5870" fmla="*/ 7005443 w 10276717"/>
              <a:gd name="connsiteY5870" fmla="*/ 3818258 h 6902881"/>
              <a:gd name="connsiteX5871" fmla="*/ 5837949 w 10276717"/>
              <a:gd name="connsiteY5871" fmla="*/ 3713120 h 6902881"/>
              <a:gd name="connsiteX5872" fmla="*/ 5827401 w 10276717"/>
              <a:gd name="connsiteY5872" fmla="*/ 3749498 h 6902881"/>
              <a:gd name="connsiteX5873" fmla="*/ 5815087 w 10276717"/>
              <a:gd name="connsiteY5873" fmla="*/ 3811134 h 6902881"/>
              <a:gd name="connsiteX5874" fmla="*/ 5815088 w 10276717"/>
              <a:gd name="connsiteY5874" fmla="*/ 3811134 h 6902881"/>
              <a:gd name="connsiteX5875" fmla="*/ 5827402 w 10276717"/>
              <a:gd name="connsiteY5875" fmla="*/ 3749498 h 6902881"/>
              <a:gd name="connsiteX5876" fmla="*/ 5837947 w 10276717"/>
              <a:gd name="connsiteY5876" fmla="*/ 3713134 h 6902881"/>
              <a:gd name="connsiteX5877" fmla="*/ 5897434 w 10276717"/>
              <a:gd name="connsiteY5877" fmla="*/ 3716807 h 6902881"/>
              <a:gd name="connsiteX5878" fmla="*/ 5868729 w 10276717"/>
              <a:gd name="connsiteY5878" fmla="*/ 3830090 h 6902881"/>
              <a:gd name="connsiteX5879" fmla="*/ 5863722 w 10276717"/>
              <a:gd name="connsiteY5879" fmla="*/ 3850200 h 6902881"/>
              <a:gd name="connsiteX5880" fmla="*/ 5942484 w 10276717"/>
              <a:gd name="connsiteY5880" fmla="*/ 3776399 h 6902881"/>
              <a:gd name="connsiteX5881" fmla="*/ 5927749 w 10276717"/>
              <a:gd name="connsiteY5881" fmla="*/ 3757014 h 6902881"/>
              <a:gd name="connsiteX5882" fmla="*/ 5922048 w 10276717"/>
              <a:gd name="connsiteY5882" fmla="*/ 3772879 h 6902881"/>
              <a:gd name="connsiteX5883" fmla="*/ 5900744 w 10276717"/>
              <a:gd name="connsiteY5883" fmla="*/ 3808617 h 6902881"/>
              <a:gd name="connsiteX5884" fmla="*/ 5892722 w 10276717"/>
              <a:gd name="connsiteY5884" fmla="*/ 3803541 h 6902881"/>
              <a:gd name="connsiteX5885" fmla="*/ 5907126 w 10276717"/>
              <a:gd name="connsiteY5885" fmla="*/ 3766523 h 6902881"/>
              <a:gd name="connsiteX5886" fmla="*/ 5916873 w 10276717"/>
              <a:gd name="connsiteY5886" fmla="*/ 3742442 h 6902881"/>
              <a:gd name="connsiteX5887" fmla="*/ 5897434 w 10276717"/>
              <a:gd name="connsiteY5887" fmla="*/ 3716807 h 6902881"/>
              <a:gd name="connsiteX5888" fmla="*/ 5803670 w 10276717"/>
              <a:gd name="connsiteY5888" fmla="*/ 3706454 h 6902881"/>
              <a:gd name="connsiteX5889" fmla="*/ 5760159 w 10276717"/>
              <a:gd name="connsiteY5889" fmla="*/ 3809886 h 6902881"/>
              <a:gd name="connsiteX5890" fmla="*/ 5746613 w 10276717"/>
              <a:gd name="connsiteY5890" fmla="*/ 3914840 h 6902881"/>
              <a:gd name="connsiteX5891" fmla="*/ 5736000 w 10276717"/>
              <a:gd name="connsiteY5891" fmla="*/ 3993469 h 6902881"/>
              <a:gd name="connsiteX5892" fmla="*/ 5730289 w 10276717"/>
              <a:gd name="connsiteY5892" fmla="*/ 3998523 h 6902881"/>
              <a:gd name="connsiteX5893" fmla="*/ 5731465 w 10276717"/>
              <a:gd name="connsiteY5893" fmla="*/ 4002813 h 6902881"/>
              <a:gd name="connsiteX5894" fmla="*/ 5738648 w 10276717"/>
              <a:gd name="connsiteY5894" fmla="*/ 3995450 h 6902881"/>
              <a:gd name="connsiteX5895" fmla="*/ 5747081 w 10276717"/>
              <a:gd name="connsiteY5895" fmla="*/ 3969696 h 6902881"/>
              <a:gd name="connsiteX5896" fmla="*/ 5744765 w 10276717"/>
              <a:gd name="connsiteY5896" fmla="*/ 3961804 h 6902881"/>
              <a:gd name="connsiteX5897" fmla="*/ 5779516 w 10276717"/>
              <a:gd name="connsiteY5897" fmla="*/ 3820032 h 6902881"/>
              <a:gd name="connsiteX5898" fmla="*/ 5779128 w 10276717"/>
              <a:gd name="connsiteY5898" fmla="*/ 3818926 h 6902881"/>
              <a:gd name="connsiteX5899" fmla="*/ 5802197 w 10276717"/>
              <a:gd name="connsiteY5899" fmla="*/ 3713141 h 6902881"/>
              <a:gd name="connsiteX5900" fmla="*/ 5803670 w 10276717"/>
              <a:gd name="connsiteY5900" fmla="*/ 3706454 h 6902881"/>
              <a:gd name="connsiteX5901" fmla="*/ 3991496 w 10276717"/>
              <a:gd name="connsiteY5901" fmla="*/ 3533249 h 6902881"/>
              <a:gd name="connsiteX5902" fmla="*/ 3920422 w 10276717"/>
              <a:gd name="connsiteY5902" fmla="*/ 3536055 h 6902881"/>
              <a:gd name="connsiteX5903" fmla="*/ 3800871 w 10276717"/>
              <a:gd name="connsiteY5903" fmla="*/ 3562511 h 6902881"/>
              <a:gd name="connsiteX5904" fmla="*/ 3668437 w 10276717"/>
              <a:gd name="connsiteY5904" fmla="*/ 3638481 h 6902881"/>
              <a:gd name="connsiteX5905" fmla="*/ 3604955 w 10276717"/>
              <a:gd name="connsiteY5905" fmla="*/ 3689459 h 6902881"/>
              <a:gd name="connsiteX5906" fmla="*/ 3618926 w 10276717"/>
              <a:gd name="connsiteY5906" fmla="*/ 3717442 h 6902881"/>
              <a:gd name="connsiteX5907" fmla="*/ 3662620 w 10276717"/>
              <a:gd name="connsiteY5907" fmla="*/ 3663293 h 6902881"/>
              <a:gd name="connsiteX5908" fmla="*/ 3669223 w 10276717"/>
              <a:gd name="connsiteY5908" fmla="*/ 3671166 h 6902881"/>
              <a:gd name="connsiteX5909" fmla="*/ 3648540 w 10276717"/>
              <a:gd name="connsiteY5909" fmla="*/ 3695568 h 6902881"/>
              <a:gd name="connsiteX5910" fmla="*/ 3628506 w 10276717"/>
              <a:gd name="connsiteY5910" fmla="*/ 3729080 h 6902881"/>
              <a:gd name="connsiteX5911" fmla="*/ 3625787 w 10276717"/>
              <a:gd name="connsiteY5911" fmla="*/ 3731181 h 6902881"/>
              <a:gd name="connsiteX5912" fmla="*/ 3633643 w 10276717"/>
              <a:gd name="connsiteY5912" fmla="*/ 3746856 h 6902881"/>
              <a:gd name="connsiteX5913" fmla="*/ 3667001 w 10276717"/>
              <a:gd name="connsiteY5913" fmla="*/ 3691714 h 6902881"/>
              <a:gd name="connsiteX5914" fmla="*/ 3722632 w 10276717"/>
              <a:gd name="connsiteY5914" fmla="*/ 3632657 h 6902881"/>
              <a:gd name="connsiteX5915" fmla="*/ 3729864 w 10276717"/>
              <a:gd name="connsiteY5915" fmla="*/ 3638930 h 6902881"/>
              <a:gd name="connsiteX5916" fmla="*/ 3680073 w 10276717"/>
              <a:gd name="connsiteY5916" fmla="*/ 3705697 h 6902881"/>
              <a:gd name="connsiteX5917" fmla="*/ 3639275 w 10276717"/>
              <a:gd name="connsiteY5917" fmla="*/ 3757956 h 6902881"/>
              <a:gd name="connsiteX5918" fmla="*/ 3644322 w 10276717"/>
              <a:gd name="connsiteY5918" fmla="*/ 3768031 h 6902881"/>
              <a:gd name="connsiteX5919" fmla="*/ 3693945 w 10276717"/>
              <a:gd name="connsiteY5919" fmla="*/ 3708553 h 6902881"/>
              <a:gd name="connsiteX5920" fmla="*/ 3783264 w 10276717"/>
              <a:gd name="connsiteY5920" fmla="*/ 3635470 h 6902881"/>
              <a:gd name="connsiteX5921" fmla="*/ 3786065 w 10276717"/>
              <a:gd name="connsiteY5921" fmla="*/ 3639023 h 6902881"/>
              <a:gd name="connsiteX5922" fmla="*/ 3697337 w 10276717"/>
              <a:gd name="connsiteY5922" fmla="*/ 3732797 h 6902881"/>
              <a:gd name="connsiteX5923" fmla="*/ 3651995 w 10276717"/>
              <a:gd name="connsiteY5923" fmla="*/ 3784663 h 6902881"/>
              <a:gd name="connsiteX5924" fmla="*/ 3652076 w 10276717"/>
              <a:gd name="connsiteY5924" fmla="*/ 3784865 h 6902881"/>
              <a:gd name="connsiteX5925" fmla="*/ 3658635 w 10276717"/>
              <a:gd name="connsiteY5925" fmla="*/ 3798674 h 6902881"/>
              <a:gd name="connsiteX5926" fmla="*/ 3680192 w 10276717"/>
              <a:gd name="connsiteY5926" fmla="*/ 3773181 h 6902881"/>
              <a:gd name="connsiteX5927" fmla="*/ 3733129 w 10276717"/>
              <a:gd name="connsiteY5927" fmla="*/ 3719245 h 6902881"/>
              <a:gd name="connsiteX5928" fmla="*/ 3740660 w 10276717"/>
              <a:gd name="connsiteY5928" fmla="*/ 3725448 h 6902881"/>
              <a:gd name="connsiteX5929" fmla="*/ 3704301 w 10276717"/>
              <a:gd name="connsiteY5929" fmla="*/ 3774878 h 6902881"/>
              <a:gd name="connsiteX5930" fmla="*/ 3667323 w 10276717"/>
              <a:gd name="connsiteY5930" fmla="*/ 3815978 h 6902881"/>
              <a:gd name="connsiteX5931" fmla="*/ 3674138 w 10276717"/>
              <a:gd name="connsiteY5931" fmla="*/ 3830199 h 6902881"/>
              <a:gd name="connsiteX5932" fmla="*/ 3695645 w 10276717"/>
              <a:gd name="connsiteY5932" fmla="*/ 3808595 h 6902881"/>
              <a:gd name="connsiteX5933" fmla="*/ 3699818 w 10276717"/>
              <a:gd name="connsiteY5933" fmla="*/ 3813144 h 6902881"/>
              <a:gd name="connsiteX5934" fmla="*/ 3687715 w 10276717"/>
              <a:gd name="connsiteY5934" fmla="*/ 3834198 h 6902881"/>
              <a:gd name="connsiteX5935" fmla="*/ 3685778 w 10276717"/>
              <a:gd name="connsiteY5935" fmla="*/ 3838411 h 6902881"/>
              <a:gd name="connsiteX5936" fmla="*/ 3768049 w 10276717"/>
              <a:gd name="connsiteY5936" fmla="*/ 3769004 h 6902881"/>
              <a:gd name="connsiteX5937" fmla="*/ 4002934 w 10276717"/>
              <a:gd name="connsiteY5937" fmla="*/ 3581948 h 6902881"/>
              <a:gd name="connsiteX5938" fmla="*/ 3991496 w 10276717"/>
              <a:gd name="connsiteY5938" fmla="*/ 3533249 h 6902881"/>
              <a:gd name="connsiteX5939" fmla="*/ 3404023 w 10276717"/>
              <a:gd name="connsiteY5939" fmla="*/ 3475976 h 6902881"/>
              <a:gd name="connsiteX5940" fmla="*/ 3266282 w 10276717"/>
              <a:gd name="connsiteY5940" fmla="*/ 3520720 h 6902881"/>
              <a:gd name="connsiteX5941" fmla="*/ 3146625 w 10276717"/>
              <a:gd name="connsiteY5941" fmla="*/ 3559337 h 6902881"/>
              <a:gd name="connsiteX5942" fmla="*/ 3233923 w 10276717"/>
              <a:gd name="connsiteY5942" fmla="*/ 3592987 h 6902881"/>
              <a:gd name="connsiteX5943" fmla="*/ 3275901 w 10276717"/>
              <a:gd name="connsiteY5943" fmla="*/ 3598568 h 6902881"/>
              <a:gd name="connsiteX5944" fmla="*/ 3479697 w 10276717"/>
              <a:gd name="connsiteY5944" fmla="*/ 3590892 h 6902881"/>
              <a:gd name="connsiteX5945" fmla="*/ 3471117 w 10276717"/>
              <a:gd name="connsiteY5945" fmla="*/ 3577881 h 6902881"/>
              <a:gd name="connsiteX5946" fmla="*/ 3403911 w 10276717"/>
              <a:gd name="connsiteY5946" fmla="*/ 3589784 h 6902881"/>
              <a:gd name="connsiteX5947" fmla="*/ 3401839 w 10276717"/>
              <a:gd name="connsiteY5947" fmla="*/ 3582401 h 6902881"/>
              <a:gd name="connsiteX5948" fmla="*/ 3435025 w 10276717"/>
              <a:gd name="connsiteY5948" fmla="*/ 3567455 h 6902881"/>
              <a:gd name="connsiteX5949" fmla="*/ 3459704 w 10276717"/>
              <a:gd name="connsiteY5949" fmla="*/ 3560537 h 6902881"/>
              <a:gd name="connsiteX5950" fmla="*/ 3458162 w 10276717"/>
              <a:gd name="connsiteY5950" fmla="*/ 3558164 h 6902881"/>
              <a:gd name="connsiteX5951" fmla="*/ 3317734 w 10276717"/>
              <a:gd name="connsiteY5951" fmla="*/ 3579600 h 6902881"/>
              <a:gd name="connsiteX5952" fmla="*/ 3253971 w 10276717"/>
              <a:gd name="connsiteY5952" fmla="*/ 3550616 h 6902881"/>
              <a:gd name="connsiteX5953" fmla="*/ 3262194 w 10276717"/>
              <a:gd name="connsiteY5953" fmla="*/ 3539255 h 6902881"/>
              <a:gd name="connsiteX5954" fmla="*/ 3317723 w 10276717"/>
              <a:gd name="connsiteY5954" fmla="*/ 3554674 h 6902881"/>
              <a:gd name="connsiteX5955" fmla="*/ 3379568 w 10276717"/>
              <a:gd name="connsiteY5955" fmla="*/ 3541625 h 6902881"/>
              <a:gd name="connsiteX5956" fmla="*/ 3333149 w 10276717"/>
              <a:gd name="connsiteY5956" fmla="*/ 3537802 h 6902881"/>
              <a:gd name="connsiteX5957" fmla="*/ 3333168 w 10276717"/>
              <a:gd name="connsiteY5957" fmla="*/ 3534298 h 6902881"/>
              <a:gd name="connsiteX5958" fmla="*/ 3394962 w 10276717"/>
              <a:gd name="connsiteY5958" fmla="*/ 3521829 h 6902881"/>
              <a:gd name="connsiteX5959" fmla="*/ 3429158 w 10276717"/>
              <a:gd name="connsiteY5959" fmla="*/ 3514176 h 6902881"/>
              <a:gd name="connsiteX5960" fmla="*/ 3418263 w 10276717"/>
              <a:gd name="connsiteY5960" fmla="*/ 3497654 h 6902881"/>
              <a:gd name="connsiteX5961" fmla="*/ 3418034 w 10276717"/>
              <a:gd name="connsiteY5961" fmla="*/ 3498025 h 6902881"/>
              <a:gd name="connsiteX5962" fmla="*/ 3363735 w 10276717"/>
              <a:gd name="connsiteY5962" fmla="*/ 3515912 h 6902881"/>
              <a:gd name="connsiteX5963" fmla="*/ 3360242 w 10276717"/>
              <a:gd name="connsiteY5963" fmla="*/ 3502661 h 6902881"/>
              <a:gd name="connsiteX5964" fmla="*/ 3412604 w 10276717"/>
              <a:gd name="connsiteY5964" fmla="*/ 3488987 h 6902881"/>
              <a:gd name="connsiteX5965" fmla="*/ 3404023 w 10276717"/>
              <a:gd name="connsiteY5965" fmla="*/ 3475976 h 6902881"/>
              <a:gd name="connsiteX5966" fmla="*/ 4842272 w 10276717"/>
              <a:gd name="connsiteY5966" fmla="*/ 3592962 h 6902881"/>
              <a:gd name="connsiteX5967" fmla="*/ 4844921 w 10276717"/>
              <a:gd name="connsiteY5967" fmla="*/ 3600396 h 6902881"/>
              <a:gd name="connsiteX5968" fmla="*/ 4805752 w 10276717"/>
              <a:gd name="connsiteY5968" fmla="*/ 3621250 h 6902881"/>
              <a:gd name="connsiteX5969" fmla="*/ 4747450 w 10276717"/>
              <a:gd name="connsiteY5969" fmla="*/ 3639279 h 6902881"/>
              <a:gd name="connsiteX5970" fmla="*/ 4745284 w 10276717"/>
              <a:gd name="connsiteY5970" fmla="*/ 3631886 h 6902881"/>
              <a:gd name="connsiteX5971" fmla="*/ 4793250 w 10276717"/>
              <a:gd name="connsiteY5971" fmla="*/ 3607413 h 6902881"/>
              <a:gd name="connsiteX5972" fmla="*/ 4842272 w 10276717"/>
              <a:gd name="connsiteY5972" fmla="*/ 3592962 h 6902881"/>
              <a:gd name="connsiteX5973" fmla="*/ 5869191 w 10276717"/>
              <a:gd name="connsiteY5973" fmla="*/ 3681747 h 6902881"/>
              <a:gd name="connsiteX5974" fmla="*/ 5867842 w 10276717"/>
              <a:gd name="connsiteY5974" fmla="*/ 3688153 h 6902881"/>
              <a:gd name="connsiteX5975" fmla="*/ 5866131 w 10276717"/>
              <a:gd name="connsiteY5975" fmla="*/ 3694236 h 6902881"/>
              <a:gd name="connsiteX5976" fmla="*/ 5860539 w 10276717"/>
              <a:gd name="connsiteY5976" fmla="*/ 3721989 h 6902881"/>
              <a:gd name="connsiteX5977" fmla="*/ 5830562 w 10276717"/>
              <a:gd name="connsiteY5977" fmla="*/ 3861545 h 6902881"/>
              <a:gd name="connsiteX5978" fmla="*/ 5822552 w 10276717"/>
              <a:gd name="connsiteY5978" fmla="*/ 3862897 h 6902881"/>
              <a:gd name="connsiteX5979" fmla="*/ 5811348 w 10276717"/>
              <a:gd name="connsiteY5979" fmla="*/ 3896783 h 6902881"/>
              <a:gd name="connsiteX5980" fmla="*/ 5831717 w 10276717"/>
              <a:gd name="connsiteY5980" fmla="*/ 3878100 h 6902881"/>
              <a:gd name="connsiteX5981" fmla="*/ 5831760 w 10276717"/>
              <a:gd name="connsiteY5981" fmla="*/ 3877617 h 6902881"/>
              <a:gd name="connsiteX5982" fmla="*/ 5886197 w 10276717"/>
              <a:gd name="connsiteY5982" fmla="*/ 3702983 h 6902881"/>
              <a:gd name="connsiteX5983" fmla="*/ 5885051 w 10276717"/>
              <a:gd name="connsiteY5983" fmla="*/ 3701619 h 6902881"/>
              <a:gd name="connsiteX5984" fmla="*/ 5884511 w 10276717"/>
              <a:gd name="connsiteY5984" fmla="*/ 3703325 h 6902881"/>
              <a:gd name="connsiteX5985" fmla="*/ 5871774 w 10276717"/>
              <a:gd name="connsiteY5985" fmla="*/ 3735812 h 6902881"/>
              <a:gd name="connsiteX5986" fmla="*/ 5868311 w 10276717"/>
              <a:gd name="connsiteY5986" fmla="*/ 3734247 h 6902881"/>
              <a:gd name="connsiteX5987" fmla="*/ 5878218 w 10276717"/>
              <a:gd name="connsiteY5987" fmla="*/ 3693044 h 6902881"/>
              <a:gd name="connsiteX5988" fmla="*/ 5869191 w 10276717"/>
              <a:gd name="connsiteY5988" fmla="*/ 3681747 h 6902881"/>
              <a:gd name="connsiteX5989" fmla="*/ 2422612 w 10276717"/>
              <a:gd name="connsiteY5989" fmla="*/ 3375161 h 6902881"/>
              <a:gd name="connsiteX5990" fmla="*/ 2363757 w 10276717"/>
              <a:gd name="connsiteY5990" fmla="*/ 3558662 h 6902881"/>
              <a:gd name="connsiteX5991" fmla="*/ 2361204 w 10276717"/>
              <a:gd name="connsiteY5991" fmla="*/ 3559998 h 6902881"/>
              <a:gd name="connsiteX5992" fmla="*/ 2340138 w 10276717"/>
              <a:gd name="connsiteY5992" fmla="*/ 3655345 h 6902881"/>
              <a:gd name="connsiteX5993" fmla="*/ 2341703 w 10276717"/>
              <a:gd name="connsiteY5993" fmla="*/ 3651976 h 6902881"/>
              <a:gd name="connsiteX5994" fmla="*/ 2378262 w 10276717"/>
              <a:gd name="connsiteY5994" fmla="*/ 3567512 h 6902881"/>
              <a:gd name="connsiteX5995" fmla="*/ 2386348 w 10276717"/>
              <a:gd name="connsiteY5995" fmla="*/ 3569673 h 6902881"/>
              <a:gd name="connsiteX5996" fmla="*/ 2358853 w 10276717"/>
              <a:gd name="connsiteY5996" fmla="*/ 3660664 h 6902881"/>
              <a:gd name="connsiteX5997" fmla="*/ 2340853 w 10276717"/>
              <a:gd name="connsiteY5997" fmla="*/ 3706329 h 6902881"/>
              <a:gd name="connsiteX5998" fmla="*/ 2328868 w 10276717"/>
              <a:gd name="connsiteY5998" fmla="*/ 3740245 h 6902881"/>
              <a:gd name="connsiteX5999" fmla="*/ 2335030 w 10276717"/>
              <a:gd name="connsiteY5999" fmla="*/ 3746523 h 6902881"/>
              <a:gd name="connsiteX6000" fmla="*/ 2350637 w 10276717"/>
              <a:gd name="connsiteY6000" fmla="*/ 3704741 h 6902881"/>
              <a:gd name="connsiteX6001" fmla="*/ 2373857 w 10276717"/>
              <a:gd name="connsiteY6001" fmla="*/ 3659529 h 6902881"/>
              <a:gd name="connsiteX6002" fmla="*/ 2380090 w 10276717"/>
              <a:gd name="connsiteY6002" fmla="*/ 3661724 h 6902881"/>
              <a:gd name="connsiteX6003" fmla="*/ 2369934 w 10276717"/>
              <a:gd name="connsiteY6003" fmla="*/ 3711183 h 6902881"/>
              <a:gd name="connsiteX6004" fmla="*/ 2352157 w 10276717"/>
              <a:gd name="connsiteY6004" fmla="*/ 3764168 h 6902881"/>
              <a:gd name="connsiteX6005" fmla="*/ 2360899 w 10276717"/>
              <a:gd name="connsiteY6005" fmla="*/ 3773200 h 6902881"/>
              <a:gd name="connsiteX6006" fmla="*/ 2365336 w 10276717"/>
              <a:gd name="connsiteY6006" fmla="*/ 3778063 h 6902881"/>
              <a:gd name="connsiteX6007" fmla="*/ 2383527 w 10276717"/>
              <a:gd name="connsiteY6007" fmla="*/ 3701843 h 6902881"/>
              <a:gd name="connsiteX6008" fmla="*/ 2412948 w 10276717"/>
              <a:gd name="connsiteY6008" fmla="*/ 3612478 h 6902881"/>
              <a:gd name="connsiteX6009" fmla="*/ 2417987 w 10276717"/>
              <a:gd name="connsiteY6009" fmla="*/ 3613887 h 6902881"/>
              <a:gd name="connsiteX6010" fmla="*/ 2402977 w 10276717"/>
              <a:gd name="connsiteY6010" fmla="*/ 3705766 h 6902881"/>
              <a:gd name="connsiteX6011" fmla="*/ 2379296 w 10276717"/>
              <a:gd name="connsiteY6011" fmla="*/ 3793291 h 6902881"/>
              <a:gd name="connsiteX6012" fmla="*/ 2394023 w 10276717"/>
              <a:gd name="connsiteY6012" fmla="*/ 3809464 h 6902881"/>
              <a:gd name="connsiteX6013" fmla="*/ 2413776 w 10276717"/>
              <a:gd name="connsiteY6013" fmla="*/ 3745257 h 6902881"/>
              <a:gd name="connsiteX6014" fmla="*/ 2421643 w 10276717"/>
              <a:gd name="connsiteY6014" fmla="*/ 3747691 h 6902881"/>
              <a:gd name="connsiteX6015" fmla="*/ 2410346 w 10276717"/>
              <a:gd name="connsiteY6015" fmla="*/ 3827427 h 6902881"/>
              <a:gd name="connsiteX6016" fmla="*/ 2418506 w 10276717"/>
              <a:gd name="connsiteY6016" fmla="*/ 3836410 h 6902881"/>
              <a:gd name="connsiteX6017" fmla="*/ 2439896 w 10276717"/>
              <a:gd name="connsiteY6017" fmla="*/ 3778966 h 6902881"/>
              <a:gd name="connsiteX6018" fmla="*/ 2446631 w 10276717"/>
              <a:gd name="connsiteY6018" fmla="*/ 3781010 h 6902881"/>
              <a:gd name="connsiteX6019" fmla="*/ 2443860 w 10276717"/>
              <a:gd name="connsiteY6019" fmla="*/ 3813192 h 6902881"/>
              <a:gd name="connsiteX6020" fmla="*/ 2422612 w 10276717"/>
              <a:gd name="connsiteY6020" fmla="*/ 3375161 h 6902881"/>
              <a:gd name="connsiteX6021" fmla="*/ 1741217 w 10276717"/>
              <a:gd name="connsiteY6021" fmla="*/ 3312582 h 6902881"/>
              <a:gd name="connsiteX6022" fmla="*/ 1583509 w 10276717"/>
              <a:gd name="connsiteY6022" fmla="*/ 3382374 h 6902881"/>
              <a:gd name="connsiteX6023" fmla="*/ 1524615 w 10276717"/>
              <a:gd name="connsiteY6023" fmla="*/ 3450690 h 6902881"/>
              <a:gd name="connsiteX6024" fmla="*/ 1562558 w 10276717"/>
              <a:gd name="connsiteY6024" fmla="*/ 3430508 h 6902881"/>
              <a:gd name="connsiteX6025" fmla="*/ 1568427 w 10276717"/>
              <a:gd name="connsiteY6025" fmla="*/ 3440072 h 6902881"/>
              <a:gd name="connsiteX6026" fmla="*/ 1531496 w 10276717"/>
              <a:gd name="connsiteY6026" fmla="*/ 3465306 h 6902881"/>
              <a:gd name="connsiteX6027" fmla="*/ 1512429 w 10276717"/>
              <a:gd name="connsiteY6027" fmla="*/ 3475923 h 6902881"/>
              <a:gd name="connsiteX6028" fmla="*/ 1518157 w 10276717"/>
              <a:gd name="connsiteY6028" fmla="*/ 3475056 h 6902881"/>
              <a:gd name="connsiteX6029" fmla="*/ 1551278 w 10276717"/>
              <a:gd name="connsiteY6029" fmla="*/ 3465265 h 6902881"/>
              <a:gd name="connsiteX6030" fmla="*/ 1561966 w 10276717"/>
              <a:gd name="connsiteY6030" fmla="*/ 3467748 h 6902881"/>
              <a:gd name="connsiteX6031" fmla="*/ 1563917 w 10276717"/>
              <a:gd name="connsiteY6031" fmla="*/ 3472103 h 6902881"/>
              <a:gd name="connsiteX6032" fmla="*/ 1558670 w 10276717"/>
              <a:gd name="connsiteY6032" fmla="*/ 3481775 h 6902881"/>
              <a:gd name="connsiteX6033" fmla="*/ 1523221 w 10276717"/>
              <a:gd name="connsiteY6033" fmla="*/ 3490391 h 6902881"/>
              <a:gd name="connsiteX6034" fmla="*/ 1757350 w 10276717"/>
              <a:gd name="connsiteY6034" fmla="*/ 3444155 h 6902881"/>
              <a:gd name="connsiteX6035" fmla="*/ 1878472 w 10276717"/>
              <a:gd name="connsiteY6035" fmla="*/ 3404496 h 6902881"/>
              <a:gd name="connsiteX6036" fmla="*/ 1873935 w 10276717"/>
              <a:gd name="connsiteY6036" fmla="*/ 3404005 h 6902881"/>
              <a:gd name="connsiteX6037" fmla="*/ 1857940 w 10276717"/>
              <a:gd name="connsiteY6037" fmla="*/ 3402037 h 6902881"/>
              <a:gd name="connsiteX6038" fmla="*/ 1852837 w 10276717"/>
              <a:gd name="connsiteY6038" fmla="*/ 3403543 h 6902881"/>
              <a:gd name="connsiteX6039" fmla="*/ 1812155 w 10276717"/>
              <a:gd name="connsiteY6039" fmla="*/ 3405279 h 6902881"/>
              <a:gd name="connsiteX6040" fmla="*/ 1777119 w 10276717"/>
              <a:gd name="connsiteY6040" fmla="*/ 3413638 h 6902881"/>
              <a:gd name="connsiteX6041" fmla="*/ 1774058 w 10276717"/>
              <a:gd name="connsiteY6041" fmla="*/ 3407531 h 6902881"/>
              <a:gd name="connsiteX6042" fmla="*/ 1850871 w 10276717"/>
              <a:gd name="connsiteY6042" fmla="*/ 3386237 h 6902881"/>
              <a:gd name="connsiteX6043" fmla="*/ 1844988 w 10276717"/>
              <a:gd name="connsiteY6043" fmla="*/ 3382320 h 6902881"/>
              <a:gd name="connsiteX6044" fmla="*/ 1744161 w 10276717"/>
              <a:gd name="connsiteY6044" fmla="*/ 3385570 h 6902881"/>
              <a:gd name="connsiteX6045" fmla="*/ 1650852 w 10276717"/>
              <a:gd name="connsiteY6045" fmla="*/ 3411570 h 6902881"/>
              <a:gd name="connsiteX6046" fmla="*/ 1647780 w 10276717"/>
              <a:gd name="connsiteY6046" fmla="*/ 3404488 h 6902881"/>
              <a:gd name="connsiteX6047" fmla="*/ 1808530 w 10276717"/>
              <a:gd name="connsiteY6047" fmla="*/ 3358523 h 6902881"/>
              <a:gd name="connsiteX6048" fmla="*/ 1795185 w 10276717"/>
              <a:gd name="connsiteY6048" fmla="*/ 3349774 h 6902881"/>
              <a:gd name="connsiteX6049" fmla="*/ 1757660 w 10276717"/>
              <a:gd name="connsiteY6049" fmla="*/ 3347792 h 6902881"/>
              <a:gd name="connsiteX6050" fmla="*/ 1708836 w 10276717"/>
              <a:gd name="connsiteY6050" fmla="*/ 3351257 h 6902881"/>
              <a:gd name="connsiteX6051" fmla="*/ 1706176 w 10276717"/>
              <a:gd name="connsiteY6051" fmla="*/ 3343919 h 6902881"/>
              <a:gd name="connsiteX6052" fmla="*/ 1761695 w 10276717"/>
              <a:gd name="connsiteY6052" fmla="*/ 3329837 h 6902881"/>
              <a:gd name="connsiteX6053" fmla="*/ 1765806 w 10276717"/>
              <a:gd name="connsiteY6053" fmla="*/ 3329607 h 6902881"/>
              <a:gd name="connsiteX6054" fmla="*/ 1741217 w 10276717"/>
              <a:gd name="connsiteY6054" fmla="*/ 3312582 h 6902881"/>
              <a:gd name="connsiteX6055" fmla="*/ 6227703 w 10276717"/>
              <a:gd name="connsiteY6055" fmla="*/ 3703644 h 6902881"/>
              <a:gd name="connsiteX6056" fmla="*/ 6119909 w 10276717"/>
              <a:gd name="connsiteY6056" fmla="*/ 3714839 h 6902881"/>
              <a:gd name="connsiteX6057" fmla="*/ 5983962 w 10276717"/>
              <a:gd name="connsiteY6057" fmla="*/ 3759154 h 6902881"/>
              <a:gd name="connsiteX6058" fmla="*/ 5982681 w 10276717"/>
              <a:gd name="connsiteY6058" fmla="*/ 3760406 h 6902881"/>
              <a:gd name="connsiteX6059" fmla="*/ 6051584 w 10276717"/>
              <a:gd name="connsiteY6059" fmla="*/ 3866070 h 6902881"/>
              <a:gd name="connsiteX6060" fmla="*/ 6165189 w 10276717"/>
              <a:gd name="connsiteY6060" fmla="*/ 3838515 h 6902881"/>
              <a:gd name="connsiteX6061" fmla="*/ 6262921 w 10276717"/>
              <a:gd name="connsiteY6061" fmla="*/ 3709301 h 6902881"/>
              <a:gd name="connsiteX6062" fmla="*/ 6227703 w 10276717"/>
              <a:gd name="connsiteY6062" fmla="*/ 3703644 h 6902881"/>
              <a:gd name="connsiteX6063" fmla="*/ 4429192 w 10276717"/>
              <a:gd name="connsiteY6063" fmla="*/ 3536275 h 6902881"/>
              <a:gd name="connsiteX6064" fmla="*/ 4275364 w 10276717"/>
              <a:gd name="connsiteY6064" fmla="*/ 3904629 h 6902881"/>
              <a:gd name="connsiteX6065" fmla="*/ 4413183 w 10276717"/>
              <a:gd name="connsiteY6065" fmla="*/ 3757367 h 6902881"/>
              <a:gd name="connsiteX6066" fmla="*/ 4514080 w 10276717"/>
              <a:gd name="connsiteY6066" fmla="*/ 3698627 h 6902881"/>
              <a:gd name="connsiteX6067" fmla="*/ 4519529 w 10276717"/>
              <a:gd name="connsiteY6067" fmla="*/ 3694327 h 6902881"/>
              <a:gd name="connsiteX6068" fmla="*/ 4507541 w 10276717"/>
              <a:gd name="connsiteY6068" fmla="*/ 3672551 h 6902881"/>
              <a:gd name="connsiteX6069" fmla="*/ 4493417 w 10276717"/>
              <a:gd name="connsiteY6069" fmla="*/ 3680189 h 6902881"/>
              <a:gd name="connsiteX6070" fmla="*/ 4436188 w 10276717"/>
              <a:gd name="connsiteY6070" fmla="*/ 3709118 h 6902881"/>
              <a:gd name="connsiteX6071" fmla="*/ 4432847 w 10276717"/>
              <a:gd name="connsiteY6071" fmla="*/ 3702890 h 6902881"/>
              <a:gd name="connsiteX6072" fmla="*/ 4483244 w 10276717"/>
              <a:gd name="connsiteY6072" fmla="*/ 3666455 h 6902881"/>
              <a:gd name="connsiteX6073" fmla="*/ 4498173 w 10276717"/>
              <a:gd name="connsiteY6073" fmla="*/ 3656357 h 6902881"/>
              <a:gd name="connsiteX6074" fmla="*/ 4496743 w 10276717"/>
              <a:gd name="connsiteY6074" fmla="*/ 3653799 h 6902881"/>
              <a:gd name="connsiteX6075" fmla="*/ 4491261 w 10276717"/>
              <a:gd name="connsiteY6075" fmla="*/ 3644269 h 6902881"/>
              <a:gd name="connsiteX6076" fmla="*/ 4395030 w 10276717"/>
              <a:gd name="connsiteY6076" fmla="*/ 3712955 h 6902881"/>
              <a:gd name="connsiteX6077" fmla="*/ 4385878 w 10276717"/>
              <a:gd name="connsiteY6077" fmla="*/ 3712212 h 6902881"/>
              <a:gd name="connsiteX6078" fmla="*/ 4385237 w 10276717"/>
              <a:gd name="connsiteY6078" fmla="*/ 3703785 h 6902881"/>
              <a:gd name="connsiteX6079" fmla="*/ 4386036 w 10276717"/>
              <a:gd name="connsiteY6079" fmla="*/ 3702882 h 6902881"/>
              <a:gd name="connsiteX6080" fmla="*/ 4386417 w 10276717"/>
              <a:gd name="connsiteY6080" fmla="*/ 3702474 h 6902881"/>
              <a:gd name="connsiteX6081" fmla="*/ 4386726 w 10276717"/>
              <a:gd name="connsiteY6081" fmla="*/ 3702305 h 6902881"/>
              <a:gd name="connsiteX6082" fmla="*/ 4460810 w 10276717"/>
              <a:gd name="connsiteY6082" fmla="*/ 3641633 h 6902881"/>
              <a:gd name="connsiteX6083" fmla="*/ 4461978 w 10276717"/>
              <a:gd name="connsiteY6083" fmla="*/ 3640566 h 6902881"/>
              <a:gd name="connsiteX6084" fmla="*/ 4463892 w 10276717"/>
              <a:gd name="connsiteY6084" fmla="*/ 3639856 h 6902881"/>
              <a:gd name="connsiteX6085" fmla="*/ 4482394 w 10276717"/>
              <a:gd name="connsiteY6085" fmla="*/ 3628995 h 6902881"/>
              <a:gd name="connsiteX6086" fmla="*/ 4474382 w 10276717"/>
              <a:gd name="connsiteY6086" fmla="*/ 3615059 h 6902881"/>
              <a:gd name="connsiteX6087" fmla="*/ 4406578 w 10276717"/>
              <a:gd name="connsiteY6087" fmla="*/ 3679586 h 6902881"/>
              <a:gd name="connsiteX6088" fmla="*/ 4386036 w 10276717"/>
              <a:gd name="connsiteY6088" fmla="*/ 3702882 h 6902881"/>
              <a:gd name="connsiteX6089" fmla="*/ 4385232 w 10276717"/>
              <a:gd name="connsiteY6089" fmla="*/ 3703735 h 6902881"/>
              <a:gd name="connsiteX6090" fmla="*/ 4385237 w 10276717"/>
              <a:gd name="connsiteY6090" fmla="*/ 3703785 h 6902881"/>
              <a:gd name="connsiteX6091" fmla="*/ 4367850 w 10276717"/>
              <a:gd name="connsiteY6091" fmla="*/ 3723504 h 6902881"/>
              <a:gd name="connsiteX6092" fmla="*/ 4327608 w 10276717"/>
              <a:gd name="connsiteY6092" fmla="*/ 3765539 h 6902881"/>
              <a:gd name="connsiteX6093" fmla="*/ 4317243 w 10276717"/>
              <a:gd name="connsiteY6093" fmla="*/ 3758313 h 6902881"/>
              <a:gd name="connsiteX6094" fmla="*/ 4392796 w 10276717"/>
              <a:gd name="connsiteY6094" fmla="*/ 3667002 h 6902881"/>
              <a:gd name="connsiteX6095" fmla="*/ 4467711 w 10276717"/>
              <a:gd name="connsiteY6095" fmla="*/ 3603578 h 6902881"/>
              <a:gd name="connsiteX6096" fmla="*/ 4460288 w 10276717"/>
              <a:gd name="connsiteY6096" fmla="*/ 3590668 h 6902881"/>
              <a:gd name="connsiteX6097" fmla="*/ 4358461 w 10276717"/>
              <a:gd name="connsiteY6097" fmla="*/ 3674057 h 6902881"/>
              <a:gd name="connsiteX6098" fmla="*/ 4354607 w 10276717"/>
              <a:gd name="connsiteY6098" fmla="*/ 3671387 h 6902881"/>
              <a:gd name="connsiteX6099" fmla="*/ 4452357 w 10276717"/>
              <a:gd name="connsiteY6099" fmla="*/ 3576934 h 6902881"/>
              <a:gd name="connsiteX6100" fmla="*/ 4444935 w 10276717"/>
              <a:gd name="connsiteY6100" fmla="*/ 3564024 h 6902881"/>
              <a:gd name="connsiteX6101" fmla="*/ 4431055 w 10276717"/>
              <a:gd name="connsiteY6101" fmla="*/ 3575480 h 6902881"/>
              <a:gd name="connsiteX6102" fmla="*/ 4385526 w 10276717"/>
              <a:gd name="connsiteY6102" fmla="*/ 3607564 h 6902881"/>
              <a:gd name="connsiteX6103" fmla="*/ 4381468 w 10276717"/>
              <a:gd name="connsiteY6103" fmla="*/ 3602831 h 6902881"/>
              <a:gd name="connsiteX6104" fmla="*/ 4420487 w 10276717"/>
              <a:gd name="connsiteY6104" fmla="*/ 3561810 h 6902881"/>
              <a:gd name="connsiteX6105" fmla="*/ 4435821 w 10276717"/>
              <a:gd name="connsiteY6105" fmla="*/ 3548241 h 6902881"/>
              <a:gd name="connsiteX6106" fmla="*/ 4429192 w 10276717"/>
              <a:gd name="connsiteY6106" fmla="*/ 3536275 h 6902881"/>
              <a:gd name="connsiteX6107" fmla="*/ 4841032 w 10276717"/>
              <a:gd name="connsiteY6107" fmla="*/ 3551565 h 6902881"/>
              <a:gd name="connsiteX6108" fmla="*/ 4566334 w 10276717"/>
              <a:gd name="connsiteY6108" fmla="*/ 3622045 h 6902881"/>
              <a:gd name="connsiteX6109" fmla="*/ 4558896 w 10276717"/>
              <a:gd name="connsiteY6109" fmla="*/ 3625685 h 6902881"/>
              <a:gd name="connsiteX6110" fmla="*/ 4570706 w 10276717"/>
              <a:gd name="connsiteY6110" fmla="*/ 3645109 h 6902881"/>
              <a:gd name="connsiteX6111" fmla="*/ 4606811 w 10276717"/>
              <a:gd name="connsiteY6111" fmla="*/ 3640055 h 6902881"/>
              <a:gd name="connsiteX6112" fmla="*/ 4607797 w 10276717"/>
              <a:gd name="connsiteY6112" fmla="*/ 3646469 h 6902881"/>
              <a:gd name="connsiteX6113" fmla="*/ 4585243 w 10276717"/>
              <a:gd name="connsiteY6113" fmla="*/ 3656883 h 6902881"/>
              <a:gd name="connsiteX6114" fmla="*/ 4579361 w 10276717"/>
              <a:gd name="connsiteY6114" fmla="*/ 3659489 h 6902881"/>
              <a:gd name="connsiteX6115" fmla="*/ 4588023 w 10276717"/>
              <a:gd name="connsiteY6115" fmla="*/ 3673773 h 6902881"/>
              <a:gd name="connsiteX6116" fmla="*/ 4605264 w 10276717"/>
              <a:gd name="connsiteY6116" fmla="*/ 3663971 h 6902881"/>
              <a:gd name="connsiteX6117" fmla="*/ 4642431 w 10276717"/>
              <a:gd name="connsiteY6117" fmla="*/ 3649174 h 6902881"/>
              <a:gd name="connsiteX6118" fmla="*/ 4647175 w 10276717"/>
              <a:gd name="connsiteY6118" fmla="*/ 3658251 h 6902881"/>
              <a:gd name="connsiteX6119" fmla="*/ 4615284 w 10276717"/>
              <a:gd name="connsiteY6119" fmla="*/ 3680513 h 6902881"/>
              <a:gd name="connsiteX6120" fmla="*/ 4597628 w 10276717"/>
              <a:gd name="connsiteY6120" fmla="*/ 3689501 h 6902881"/>
              <a:gd name="connsiteX6121" fmla="*/ 4600688 w 10276717"/>
              <a:gd name="connsiteY6121" fmla="*/ 3694536 h 6902881"/>
              <a:gd name="connsiteX6122" fmla="*/ 4603155 w 10276717"/>
              <a:gd name="connsiteY6122" fmla="*/ 3698546 h 6902881"/>
              <a:gd name="connsiteX6123" fmla="*/ 4608504 w 10276717"/>
              <a:gd name="connsiteY6123" fmla="*/ 3707383 h 6902881"/>
              <a:gd name="connsiteX6124" fmla="*/ 4660934 w 10276717"/>
              <a:gd name="connsiteY6124" fmla="*/ 3673267 h 6902881"/>
              <a:gd name="connsiteX6125" fmla="*/ 4741189 w 10276717"/>
              <a:gd name="connsiteY6125" fmla="*/ 3637373 h 6902881"/>
              <a:gd name="connsiteX6126" fmla="*/ 4744091 w 10276717"/>
              <a:gd name="connsiteY6126" fmla="*/ 3643077 h 6902881"/>
              <a:gd name="connsiteX6127" fmla="*/ 4664894 w 10276717"/>
              <a:gd name="connsiteY6127" fmla="*/ 3695517 h 6902881"/>
              <a:gd name="connsiteX6128" fmla="*/ 4619467 w 10276717"/>
              <a:gd name="connsiteY6128" fmla="*/ 3725371 h 6902881"/>
              <a:gd name="connsiteX6129" fmla="*/ 4622860 w 10276717"/>
              <a:gd name="connsiteY6129" fmla="*/ 3731020 h 6902881"/>
              <a:gd name="connsiteX6130" fmla="*/ 4645230 w 10276717"/>
              <a:gd name="connsiteY6130" fmla="*/ 3720493 h 6902881"/>
              <a:gd name="connsiteX6131" fmla="*/ 4681342 w 10276717"/>
              <a:gd name="connsiteY6131" fmla="*/ 3705508 h 6902881"/>
              <a:gd name="connsiteX6132" fmla="*/ 4685262 w 10276717"/>
              <a:gd name="connsiteY6132" fmla="*/ 3710716 h 6902881"/>
              <a:gd name="connsiteX6133" fmla="*/ 4632034 w 10276717"/>
              <a:gd name="connsiteY6133" fmla="*/ 3746126 h 6902881"/>
              <a:gd name="connsiteX6134" fmla="*/ 4635013 w 10276717"/>
              <a:gd name="connsiteY6134" fmla="*/ 3750959 h 6902881"/>
              <a:gd name="connsiteX6135" fmla="*/ 4663240 w 10276717"/>
              <a:gd name="connsiteY6135" fmla="*/ 3739188 h 6902881"/>
              <a:gd name="connsiteX6136" fmla="*/ 4702039 w 10276717"/>
              <a:gd name="connsiteY6136" fmla="*/ 3722489 h 6902881"/>
              <a:gd name="connsiteX6137" fmla="*/ 4705959 w 10276717"/>
              <a:gd name="connsiteY6137" fmla="*/ 3727696 h 6902881"/>
              <a:gd name="connsiteX6138" fmla="*/ 4665886 w 10276717"/>
              <a:gd name="connsiteY6138" fmla="*/ 3758695 h 6902881"/>
              <a:gd name="connsiteX6139" fmla="*/ 4645217 w 10276717"/>
              <a:gd name="connsiteY6139" fmla="*/ 3767616 h 6902881"/>
              <a:gd name="connsiteX6140" fmla="*/ 4648778 w 10276717"/>
              <a:gd name="connsiteY6140" fmla="*/ 3773572 h 6902881"/>
              <a:gd name="connsiteX6141" fmla="*/ 4837734 w 10276717"/>
              <a:gd name="connsiteY6141" fmla="*/ 3654784 h 6902881"/>
              <a:gd name="connsiteX6142" fmla="*/ 4914947 w 10276717"/>
              <a:gd name="connsiteY6142" fmla="*/ 3632258 h 6902881"/>
              <a:gd name="connsiteX6143" fmla="*/ 4970026 w 10276717"/>
              <a:gd name="connsiteY6143" fmla="*/ 3635078 h 6902881"/>
              <a:gd name="connsiteX6144" fmla="*/ 4939533 w 10276717"/>
              <a:gd name="connsiteY6144" fmla="*/ 3579375 h 6902881"/>
              <a:gd name="connsiteX6145" fmla="*/ 4841032 w 10276717"/>
              <a:gd name="connsiteY6145" fmla="*/ 3551565 h 6902881"/>
              <a:gd name="connsiteX6146" fmla="*/ 5368006 w 10276717"/>
              <a:gd name="connsiteY6146" fmla="*/ 3595553 h 6902881"/>
              <a:gd name="connsiteX6147" fmla="*/ 5371555 w 10276717"/>
              <a:gd name="connsiteY6147" fmla="*/ 3602456 h 6902881"/>
              <a:gd name="connsiteX6148" fmla="*/ 5365900 w 10276717"/>
              <a:gd name="connsiteY6148" fmla="*/ 3634194 h 6902881"/>
              <a:gd name="connsiteX6149" fmla="*/ 5360978 w 10276717"/>
              <a:gd name="connsiteY6149" fmla="*/ 3657720 h 6902881"/>
              <a:gd name="connsiteX6150" fmla="*/ 5360890 w 10276717"/>
              <a:gd name="connsiteY6150" fmla="*/ 3657615 h 6902881"/>
              <a:gd name="connsiteX6151" fmla="*/ 5344373 w 10276717"/>
              <a:gd name="connsiteY6151" fmla="*/ 3663682 h 6902881"/>
              <a:gd name="connsiteX6152" fmla="*/ 5341390 w 10276717"/>
              <a:gd name="connsiteY6152" fmla="*/ 3661087 h 6902881"/>
              <a:gd name="connsiteX6153" fmla="*/ 5341215 w 10276717"/>
              <a:gd name="connsiteY6153" fmla="*/ 3660878 h 6902881"/>
              <a:gd name="connsiteX6154" fmla="*/ 5340112 w 10276717"/>
              <a:gd name="connsiteY6154" fmla="*/ 3659029 h 6902881"/>
              <a:gd name="connsiteX6155" fmla="*/ 5339582 w 10276717"/>
              <a:gd name="connsiteY6155" fmla="*/ 3651876 h 6902881"/>
              <a:gd name="connsiteX6156" fmla="*/ 5360651 w 10276717"/>
              <a:gd name="connsiteY6156" fmla="*/ 3596935 h 6902881"/>
              <a:gd name="connsiteX6157" fmla="*/ 5368006 w 10276717"/>
              <a:gd name="connsiteY6157" fmla="*/ 3595553 h 6902881"/>
              <a:gd name="connsiteX6158" fmla="*/ 6976403 w 10276717"/>
              <a:gd name="connsiteY6158" fmla="*/ 3725487 h 6902881"/>
              <a:gd name="connsiteX6159" fmla="*/ 6956845 w 10276717"/>
              <a:gd name="connsiteY6159" fmla="*/ 3789711 h 6902881"/>
              <a:gd name="connsiteX6160" fmla="*/ 6916774 w 10276717"/>
              <a:gd name="connsiteY6160" fmla="*/ 3875330 h 6902881"/>
              <a:gd name="connsiteX6161" fmla="*/ 6902905 w 10276717"/>
              <a:gd name="connsiteY6161" fmla="*/ 3869163 h 6902881"/>
              <a:gd name="connsiteX6162" fmla="*/ 6940349 w 10276717"/>
              <a:gd name="connsiteY6162" fmla="*/ 3768225 h 6902881"/>
              <a:gd name="connsiteX6163" fmla="*/ 6943782 w 10276717"/>
              <a:gd name="connsiteY6163" fmla="*/ 3757034 h 6902881"/>
              <a:gd name="connsiteX6164" fmla="*/ 6942172 w 10276717"/>
              <a:gd name="connsiteY6164" fmla="*/ 3755434 h 6902881"/>
              <a:gd name="connsiteX6165" fmla="*/ 6942385 w 10276717"/>
              <a:gd name="connsiteY6165" fmla="*/ 3732280 h 6902881"/>
              <a:gd name="connsiteX6166" fmla="*/ 6941816 w 10276717"/>
              <a:gd name="connsiteY6166" fmla="*/ 3734275 h 6902881"/>
              <a:gd name="connsiteX6167" fmla="*/ 6913331 w 10276717"/>
              <a:gd name="connsiteY6167" fmla="*/ 3813401 h 6902881"/>
              <a:gd name="connsiteX6168" fmla="*/ 6912371 w 10276717"/>
              <a:gd name="connsiteY6168" fmla="*/ 3826365 h 6902881"/>
              <a:gd name="connsiteX6169" fmla="*/ 6912691 w 10276717"/>
              <a:gd name="connsiteY6169" fmla="*/ 3828242 h 6902881"/>
              <a:gd name="connsiteX6170" fmla="*/ 6911863 w 10276717"/>
              <a:gd name="connsiteY6170" fmla="*/ 3832065 h 6902881"/>
              <a:gd name="connsiteX6171" fmla="*/ 6895103 w 10276717"/>
              <a:gd name="connsiteY6171" fmla="*/ 3829932 h 6902881"/>
              <a:gd name="connsiteX6172" fmla="*/ 6897106 w 10276717"/>
              <a:gd name="connsiteY6172" fmla="*/ 3815112 h 6902881"/>
              <a:gd name="connsiteX6173" fmla="*/ 6894068 w 10276717"/>
              <a:gd name="connsiteY6173" fmla="*/ 3806573 h 6902881"/>
              <a:gd name="connsiteX6174" fmla="*/ 6872398 w 10276717"/>
              <a:gd name="connsiteY6174" fmla="*/ 3863895 h 6902881"/>
              <a:gd name="connsiteX6175" fmla="*/ 6867985 w 10276717"/>
              <a:gd name="connsiteY6175" fmla="*/ 3863124 h 6902881"/>
              <a:gd name="connsiteX6176" fmla="*/ 6897970 w 10276717"/>
              <a:gd name="connsiteY6176" fmla="*/ 3743138 h 6902881"/>
              <a:gd name="connsiteX6177" fmla="*/ 6906935 w 10276717"/>
              <a:gd name="connsiteY6177" fmla="*/ 3720157 h 6902881"/>
              <a:gd name="connsiteX6178" fmla="*/ 6905279 w 10276717"/>
              <a:gd name="connsiteY6178" fmla="*/ 3722350 h 6902881"/>
              <a:gd name="connsiteX6179" fmla="*/ 6871712 w 10276717"/>
              <a:gd name="connsiteY6179" fmla="*/ 3937152 h 6902881"/>
              <a:gd name="connsiteX6180" fmla="*/ 6909162 w 10276717"/>
              <a:gd name="connsiteY6180" fmla="*/ 3923549 h 6902881"/>
              <a:gd name="connsiteX6181" fmla="*/ 6942768 w 10276717"/>
              <a:gd name="connsiteY6181" fmla="*/ 3877679 h 6902881"/>
              <a:gd name="connsiteX6182" fmla="*/ 6999807 w 10276717"/>
              <a:gd name="connsiteY6182" fmla="*/ 3772204 h 6902881"/>
              <a:gd name="connsiteX6183" fmla="*/ 7003227 w 10276717"/>
              <a:gd name="connsiteY6183" fmla="*/ 3768800 h 6902881"/>
              <a:gd name="connsiteX6184" fmla="*/ 6999818 w 10276717"/>
              <a:gd name="connsiteY6184" fmla="*/ 3763344 h 6902881"/>
              <a:gd name="connsiteX6185" fmla="*/ 6969144 w 10276717"/>
              <a:gd name="connsiteY6185" fmla="*/ 3827676 h 6902881"/>
              <a:gd name="connsiteX6186" fmla="*/ 6951067 w 10276717"/>
              <a:gd name="connsiteY6186" fmla="*/ 3816278 h 6902881"/>
              <a:gd name="connsiteX6187" fmla="*/ 6968859 w 10276717"/>
              <a:gd name="connsiteY6187" fmla="*/ 3762028 h 6902881"/>
              <a:gd name="connsiteX6188" fmla="*/ 6978359 w 10276717"/>
              <a:gd name="connsiteY6188" fmla="*/ 3728675 h 6902881"/>
              <a:gd name="connsiteX6189" fmla="*/ 6976403 w 10276717"/>
              <a:gd name="connsiteY6189" fmla="*/ 3725487 h 6902881"/>
              <a:gd name="connsiteX6190" fmla="*/ 3793549 w 10276717"/>
              <a:gd name="connsiteY6190" fmla="*/ 3423913 h 6902881"/>
              <a:gd name="connsiteX6191" fmla="*/ 3795092 w 10276717"/>
              <a:gd name="connsiteY6191" fmla="*/ 3429596 h 6902881"/>
              <a:gd name="connsiteX6192" fmla="*/ 3768989 w 10276717"/>
              <a:gd name="connsiteY6192" fmla="*/ 3438240 h 6902881"/>
              <a:gd name="connsiteX6193" fmla="*/ 3766840 w 10276717"/>
              <a:gd name="connsiteY6193" fmla="*/ 3430654 h 6902881"/>
              <a:gd name="connsiteX6194" fmla="*/ 3793549 w 10276717"/>
              <a:gd name="connsiteY6194" fmla="*/ 3423913 h 6902881"/>
              <a:gd name="connsiteX6195" fmla="*/ 1620822 w 10276717"/>
              <a:gd name="connsiteY6195" fmla="*/ 3218430 h 6902881"/>
              <a:gd name="connsiteX6196" fmla="*/ 1484177 w 10276717"/>
              <a:gd name="connsiteY6196" fmla="*/ 3284688 h 6902881"/>
              <a:gd name="connsiteX6197" fmla="*/ 1483512 w 10276717"/>
              <a:gd name="connsiteY6197" fmla="*/ 3285605 h 6902881"/>
              <a:gd name="connsiteX6198" fmla="*/ 1371042 w 10276717"/>
              <a:gd name="connsiteY6198" fmla="*/ 3382289 h 6902881"/>
              <a:gd name="connsiteX6199" fmla="*/ 1600057 w 10276717"/>
              <a:gd name="connsiteY6199" fmla="*/ 3339895 h 6902881"/>
              <a:gd name="connsiteX6200" fmla="*/ 1602008 w 10276717"/>
              <a:gd name="connsiteY6200" fmla="*/ 3339870 h 6902881"/>
              <a:gd name="connsiteX6201" fmla="*/ 1715929 w 10276717"/>
              <a:gd name="connsiteY6201" fmla="*/ 3293550 h 6902881"/>
              <a:gd name="connsiteX6202" fmla="*/ 1629481 w 10276717"/>
              <a:gd name="connsiteY6202" fmla="*/ 3225118 h 6902881"/>
              <a:gd name="connsiteX6203" fmla="*/ 1620822 w 10276717"/>
              <a:gd name="connsiteY6203" fmla="*/ 3218430 h 6902881"/>
              <a:gd name="connsiteX6204" fmla="*/ 2268927 w 10276717"/>
              <a:gd name="connsiteY6204" fmla="*/ 3259897 h 6902881"/>
              <a:gd name="connsiteX6205" fmla="*/ 2250656 w 10276717"/>
              <a:gd name="connsiteY6205" fmla="*/ 3294266 h 6902881"/>
              <a:gd name="connsiteX6206" fmla="*/ 2213306 w 10276717"/>
              <a:gd name="connsiteY6206" fmla="*/ 3410596 h 6902881"/>
              <a:gd name="connsiteX6207" fmla="*/ 2199515 w 10276717"/>
              <a:gd name="connsiteY6207" fmla="*/ 3614451 h 6902881"/>
              <a:gd name="connsiteX6208" fmla="*/ 2203026 w 10276717"/>
              <a:gd name="connsiteY6208" fmla="*/ 3617677 h 6902881"/>
              <a:gd name="connsiteX6209" fmla="*/ 2214643 w 10276717"/>
              <a:gd name="connsiteY6209" fmla="*/ 3501552 h 6902881"/>
              <a:gd name="connsiteX6210" fmla="*/ 2219222 w 10276717"/>
              <a:gd name="connsiteY6210" fmla="*/ 3501559 h 6902881"/>
              <a:gd name="connsiteX6211" fmla="*/ 2226359 w 10276717"/>
              <a:gd name="connsiteY6211" fmla="*/ 3558063 h 6902881"/>
              <a:gd name="connsiteX6212" fmla="*/ 2228739 w 10276717"/>
              <a:gd name="connsiteY6212" fmla="*/ 3522635 h 6902881"/>
              <a:gd name="connsiteX6213" fmla="*/ 2236082 w 10276717"/>
              <a:gd name="connsiteY6213" fmla="*/ 3422791 h 6902881"/>
              <a:gd name="connsiteX6214" fmla="*/ 2247891 w 10276717"/>
              <a:gd name="connsiteY6214" fmla="*/ 3423618 h 6902881"/>
              <a:gd name="connsiteX6215" fmla="*/ 2246207 w 10276717"/>
              <a:gd name="connsiteY6215" fmla="*/ 3474200 h 6902881"/>
              <a:gd name="connsiteX6216" fmla="*/ 2244292 w 10276717"/>
              <a:gd name="connsiteY6216" fmla="*/ 3557961 h 6902881"/>
              <a:gd name="connsiteX6217" fmla="*/ 2249716 w 10276717"/>
              <a:gd name="connsiteY6217" fmla="*/ 3658813 h 6902881"/>
              <a:gd name="connsiteX6218" fmla="*/ 2279396 w 10276717"/>
              <a:gd name="connsiteY6218" fmla="*/ 3388178 h 6902881"/>
              <a:gd name="connsiteX6219" fmla="*/ 2284421 w 10276717"/>
              <a:gd name="connsiteY6219" fmla="*/ 3388612 h 6902881"/>
              <a:gd name="connsiteX6220" fmla="*/ 2271073 w 10276717"/>
              <a:gd name="connsiteY6220" fmla="*/ 3636710 h 6902881"/>
              <a:gd name="connsiteX6221" fmla="*/ 2278911 w 10276717"/>
              <a:gd name="connsiteY6221" fmla="*/ 3679930 h 6902881"/>
              <a:gd name="connsiteX6222" fmla="*/ 2278903 w 10276717"/>
              <a:gd name="connsiteY6222" fmla="*/ 3680033 h 6902881"/>
              <a:gd name="connsiteX6223" fmla="*/ 2278818 w 10276717"/>
              <a:gd name="connsiteY6223" fmla="*/ 3680999 h 6902881"/>
              <a:gd name="connsiteX6224" fmla="*/ 2278917 w 10276717"/>
              <a:gd name="connsiteY6224" fmla="*/ 3681008 h 6902881"/>
              <a:gd name="connsiteX6225" fmla="*/ 2279094 w 10276717"/>
              <a:gd name="connsiteY6225" fmla="*/ 3683824 h 6902881"/>
              <a:gd name="connsiteX6226" fmla="*/ 2279147 w 10276717"/>
              <a:gd name="connsiteY6226" fmla="*/ 3684922 h 6902881"/>
              <a:gd name="connsiteX6227" fmla="*/ 2279163 w 10276717"/>
              <a:gd name="connsiteY6227" fmla="*/ 3684945 h 6902881"/>
              <a:gd name="connsiteX6228" fmla="*/ 2279448 w 10276717"/>
              <a:gd name="connsiteY6228" fmla="*/ 3690303 h 6902881"/>
              <a:gd name="connsiteX6229" fmla="*/ 2280523 w 10276717"/>
              <a:gd name="connsiteY6229" fmla="*/ 3691371 h 6902881"/>
              <a:gd name="connsiteX6230" fmla="*/ 2281563 w 10276717"/>
              <a:gd name="connsiteY6230" fmla="*/ 3688443 h 6902881"/>
              <a:gd name="connsiteX6231" fmla="*/ 2279163 w 10276717"/>
              <a:gd name="connsiteY6231" fmla="*/ 3684945 h 6902881"/>
              <a:gd name="connsiteX6232" fmla="*/ 2279156 w 10276717"/>
              <a:gd name="connsiteY6232" fmla="*/ 3684826 h 6902881"/>
              <a:gd name="connsiteX6233" fmla="*/ 2279094 w 10276717"/>
              <a:gd name="connsiteY6233" fmla="*/ 3683824 h 6902881"/>
              <a:gd name="connsiteX6234" fmla="*/ 2278903 w 10276717"/>
              <a:gd name="connsiteY6234" fmla="*/ 3680033 h 6902881"/>
              <a:gd name="connsiteX6235" fmla="*/ 2278913 w 10276717"/>
              <a:gd name="connsiteY6235" fmla="*/ 3679937 h 6902881"/>
              <a:gd name="connsiteX6236" fmla="*/ 2278911 w 10276717"/>
              <a:gd name="connsiteY6236" fmla="*/ 3679930 h 6902881"/>
              <a:gd name="connsiteX6237" fmla="*/ 2285600 w 10276717"/>
              <a:gd name="connsiteY6237" fmla="*/ 3583589 h 6902881"/>
              <a:gd name="connsiteX6238" fmla="*/ 2298654 w 10276717"/>
              <a:gd name="connsiteY6238" fmla="*/ 3487987 h 6902881"/>
              <a:gd name="connsiteX6239" fmla="*/ 2306340 w 10276717"/>
              <a:gd name="connsiteY6239" fmla="*/ 3488069 h 6902881"/>
              <a:gd name="connsiteX6240" fmla="*/ 2299703 w 10276717"/>
              <a:gd name="connsiteY6240" fmla="*/ 3656519 h 6902881"/>
              <a:gd name="connsiteX6241" fmla="*/ 2301078 w 10276717"/>
              <a:gd name="connsiteY6241" fmla="*/ 3658585 h 6902881"/>
              <a:gd name="connsiteX6242" fmla="*/ 2305244 w 10276717"/>
              <a:gd name="connsiteY6242" fmla="*/ 3692732 h 6902881"/>
              <a:gd name="connsiteX6243" fmla="*/ 2344838 w 10276717"/>
              <a:gd name="connsiteY6243" fmla="*/ 3479132 h 6902881"/>
              <a:gd name="connsiteX6244" fmla="*/ 2292342 w 10276717"/>
              <a:gd name="connsiteY6244" fmla="*/ 3283366 h 6902881"/>
              <a:gd name="connsiteX6245" fmla="*/ 2268927 w 10276717"/>
              <a:gd name="connsiteY6245" fmla="*/ 3259897 h 6902881"/>
              <a:gd name="connsiteX6246" fmla="*/ 4462992 w 10276717"/>
              <a:gd name="connsiteY6246" fmla="*/ 3443884 h 6902881"/>
              <a:gd name="connsiteX6247" fmla="*/ 4462989 w 10276717"/>
              <a:gd name="connsiteY6247" fmla="*/ 3443886 h 6902881"/>
              <a:gd name="connsiteX6248" fmla="*/ 4471162 w 10276717"/>
              <a:gd name="connsiteY6248" fmla="*/ 3464743 h 6902881"/>
              <a:gd name="connsiteX6249" fmla="*/ 4471165 w 10276717"/>
              <a:gd name="connsiteY6249" fmla="*/ 3464742 h 6902881"/>
              <a:gd name="connsiteX6250" fmla="*/ 6092311 w 10276717"/>
              <a:gd name="connsiteY6250" fmla="*/ 3578574 h 6902881"/>
              <a:gd name="connsiteX6251" fmla="*/ 6094505 w 10276717"/>
              <a:gd name="connsiteY6251" fmla="*/ 3586748 h 6902881"/>
              <a:gd name="connsiteX6252" fmla="*/ 6063330 w 10276717"/>
              <a:gd name="connsiteY6252" fmla="*/ 3600991 h 6902881"/>
              <a:gd name="connsiteX6253" fmla="*/ 6017563 w 10276717"/>
              <a:gd name="connsiteY6253" fmla="*/ 3602969 h 6902881"/>
              <a:gd name="connsiteX6254" fmla="*/ 6016512 w 10276717"/>
              <a:gd name="connsiteY6254" fmla="*/ 3595089 h 6902881"/>
              <a:gd name="connsiteX6255" fmla="*/ 6053489 w 10276717"/>
              <a:gd name="connsiteY6255" fmla="*/ 3582417 h 6902881"/>
              <a:gd name="connsiteX6256" fmla="*/ 6092311 w 10276717"/>
              <a:gd name="connsiteY6256" fmla="*/ 3578574 h 6902881"/>
              <a:gd name="connsiteX6257" fmla="*/ 5750981 w 10276717"/>
              <a:gd name="connsiteY6257" fmla="*/ 3547863 h 6902881"/>
              <a:gd name="connsiteX6258" fmla="*/ 5744653 w 10276717"/>
              <a:gd name="connsiteY6258" fmla="*/ 3586067 h 6902881"/>
              <a:gd name="connsiteX6259" fmla="*/ 5724446 w 10276717"/>
              <a:gd name="connsiteY6259" fmla="*/ 3656464 h 6902881"/>
              <a:gd name="connsiteX6260" fmla="*/ 5705627 w 10276717"/>
              <a:gd name="connsiteY6260" fmla="*/ 3652304 h 6902881"/>
              <a:gd name="connsiteX6261" fmla="*/ 5720593 w 10276717"/>
              <a:gd name="connsiteY6261" fmla="*/ 3594792 h 6902881"/>
              <a:gd name="connsiteX6262" fmla="*/ 5718191 w 10276717"/>
              <a:gd name="connsiteY6262" fmla="*/ 3597699 h 6902881"/>
              <a:gd name="connsiteX6263" fmla="*/ 5717392 w 10276717"/>
              <a:gd name="connsiteY6263" fmla="*/ 3597923 h 6902881"/>
              <a:gd name="connsiteX6264" fmla="*/ 5715304 w 10276717"/>
              <a:gd name="connsiteY6264" fmla="*/ 3604946 h 6902881"/>
              <a:gd name="connsiteX6265" fmla="*/ 5677430 w 10276717"/>
              <a:gd name="connsiteY6265" fmla="*/ 3715098 h 6902881"/>
              <a:gd name="connsiteX6266" fmla="*/ 5668500 w 10276717"/>
              <a:gd name="connsiteY6266" fmla="*/ 3713643 h 6902881"/>
              <a:gd name="connsiteX6267" fmla="*/ 5684397 w 10276717"/>
              <a:gd name="connsiteY6267" fmla="*/ 3621645 h 6902881"/>
              <a:gd name="connsiteX6268" fmla="*/ 5706636 w 10276717"/>
              <a:gd name="connsiteY6268" fmla="*/ 3548115 h 6902881"/>
              <a:gd name="connsiteX6269" fmla="*/ 5688480 w 10276717"/>
              <a:gd name="connsiteY6269" fmla="*/ 3591135 h 6902881"/>
              <a:gd name="connsiteX6270" fmla="*/ 5664565 w 10276717"/>
              <a:gd name="connsiteY6270" fmla="*/ 3661601 h 6902881"/>
              <a:gd name="connsiteX6271" fmla="*/ 5626580 w 10276717"/>
              <a:gd name="connsiteY6271" fmla="*/ 3822178 h 6902881"/>
              <a:gd name="connsiteX6272" fmla="*/ 5648779 w 10276717"/>
              <a:gd name="connsiteY6272" fmla="*/ 3932660 h 6902881"/>
              <a:gd name="connsiteX6273" fmla="*/ 5765124 w 10276717"/>
              <a:gd name="connsiteY6273" fmla="*/ 3751995 h 6902881"/>
              <a:gd name="connsiteX6274" fmla="*/ 5814667 w 10276717"/>
              <a:gd name="connsiteY6274" fmla="*/ 3616953 h 6902881"/>
              <a:gd name="connsiteX6275" fmla="*/ 5773281 w 10276717"/>
              <a:gd name="connsiteY6275" fmla="*/ 3571992 h 6902881"/>
              <a:gd name="connsiteX6276" fmla="*/ 5699972 w 10276717"/>
              <a:gd name="connsiteY6276" fmla="*/ 3850145 h 6902881"/>
              <a:gd name="connsiteX6277" fmla="*/ 5676326 w 10276717"/>
              <a:gd name="connsiteY6277" fmla="*/ 3844399 h 6902881"/>
              <a:gd name="connsiteX6278" fmla="*/ 5675832 w 10276717"/>
              <a:gd name="connsiteY6278" fmla="*/ 3844454 h 6902881"/>
              <a:gd name="connsiteX6279" fmla="*/ 5748032 w 10276717"/>
              <a:gd name="connsiteY6279" fmla="*/ 3598432 h 6902881"/>
              <a:gd name="connsiteX6280" fmla="*/ 5751251 w 10276717"/>
              <a:gd name="connsiteY6280" fmla="*/ 3576512 h 6902881"/>
              <a:gd name="connsiteX6281" fmla="*/ 5751173 w 10276717"/>
              <a:gd name="connsiteY6281" fmla="*/ 3576310 h 6902881"/>
              <a:gd name="connsiteX6282" fmla="*/ 5758183 w 10276717"/>
              <a:gd name="connsiteY6282" fmla="*/ 3555594 h 6902881"/>
              <a:gd name="connsiteX6283" fmla="*/ 5750981 w 10276717"/>
              <a:gd name="connsiteY6283" fmla="*/ 3547863 h 6902881"/>
              <a:gd name="connsiteX6284" fmla="*/ 3849286 w 10276717"/>
              <a:gd name="connsiteY6284" fmla="*/ 3379944 h 6902881"/>
              <a:gd name="connsiteX6285" fmla="*/ 3734872 w 10276717"/>
              <a:gd name="connsiteY6285" fmla="*/ 3389332 h 6902881"/>
              <a:gd name="connsiteX6286" fmla="*/ 3732283 w 10276717"/>
              <a:gd name="connsiteY6286" fmla="*/ 3389985 h 6902881"/>
              <a:gd name="connsiteX6287" fmla="*/ 3728326 w 10276717"/>
              <a:gd name="connsiteY6287" fmla="*/ 3393926 h 6902881"/>
              <a:gd name="connsiteX6288" fmla="*/ 3711555 w 10276717"/>
              <a:gd name="connsiteY6288" fmla="*/ 3395200 h 6902881"/>
              <a:gd name="connsiteX6289" fmla="*/ 3639965 w 10276717"/>
              <a:gd name="connsiteY6289" fmla="*/ 3415877 h 6902881"/>
              <a:gd name="connsiteX6290" fmla="*/ 3487600 w 10276717"/>
              <a:gd name="connsiteY6290" fmla="*/ 3494601 h 6902881"/>
              <a:gd name="connsiteX6291" fmla="*/ 3499071 w 10276717"/>
              <a:gd name="connsiteY6291" fmla="*/ 3512340 h 6902881"/>
              <a:gd name="connsiteX6292" fmla="*/ 3542404 w 10276717"/>
              <a:gd name="connsiteY6292" fmla="*/ 3498273 h 6902881"/>
              <a:gd name="connsiteX6293" fmla="*/ 3544641 w 10276717"/>
              <a:gd name="connsiteY6293" fmla="*/ 3505964 h 6902881"/>
              <a:gd name="connsiteX6294" fmla="*/ 3521792 w 10276717"/>
              <a:gd name="connsiteY6294" fmla="*/ 3520831 h 6902881"/>
              <a:gd name="connsiteX6295" fmla="*/ 3509158 w 10276717"/>
              <a:gd name="connsiteY6295" fmla="*/ 3528111 h 6902881"/>
              <a:gd name="connsiteX6296" fmla="*/ 3511811 w 10276717"/>
              <a:gd name="connsiteY6296" fmla="*/ 3532235 h 6902881"/>
              <a:gd name="connsiteX6297" fmla="*/ 3624967 w 10276717"/>
              <a:gd name="connsiteY6297" fmla="*/ 3491204 h 6902881"/>
              <a:gd name="connsiteX6298" fmla="*/ 3736198 w 10276717"/>
              <a:gd name="connsiteY6298" fmla="*/ 3436765 h 6902881"/>
              <a:gd name="connsiteX6299" fmla="*/ 3740701 w 10276717"/>
              <a:gd name="connsiteY6299" fmla="*/ 3445237 h 6902881"/>
              <a:gd name="connsiteX6300" fmla="*/ 3679356 w 10276717"/>
              <a:gd name="connsiteY6300" fmla="*/ 3479944 h 6902881"/>
              <a:gd name="connsiteX6301" fmla="*/ 3620987 w 10276717"/>
              <a:gd name="connsiteY6301" fmla="*/ 3516174 h 6902881"/>
              <a:gd name="connsiteX6302" fmla="*/ 3523822 w 10276717"/>
              <a:gd name="connsiteY6302" fmla="*/ 3551580 h 6902881"/>
              <a:gd name="connsiteX6303" fmla="*/ 3538457 w 10276717"/>
              <a:gd name="connsiteY6303" fmla="*/ 3575336 h 6902881"/>
              <a:gd name="connsiteX6304" fmla="*/ 3556633 w 10276717"/>
              <a:gd name="connsiteY6304" fmla="*/ 3566979 h 6902881"/>
              <a:gd name="connsiteX6305" fmla="*/ 3586480 w 10276717"/>
              <a:gd name="connsiteY6305" fmla="*/ 3561287 h 6902881"/>
              <a:gd name="connsiteX6306" fmla="*/ 3588374 w 10276717"/>
              <a:gd name="connsiteY6306" fmla="*/ 3567389 h 6902881"/>
              <a:gd name="connsiteX6307" fmla="*/ 3561984 w 10276717"/>
              <a:gd name="connsiteY6307" fmla="*/ 3584578 h 6902881"/>
              <a:gd name="connsiteX6308" fmla="*/ 3547461 w 10276717"/>
              <a:gd name="connsiteY6308" fmla="*/ 3590136 h 6902881"/>
              <a:gd name="connsiteX6309" fmla="*/ 3563791 w 10276717"/>
              <a:gd name="connsiteY6309" fmla="*/ 3616767 h 6902881"/>
              <a:gd name="connsiteX6310" fmla="*/ 3755749 w 10276717"/>
              <a:gd name="connsiteY6310" fmla="*/ 3521217 h 6902881"/>
              <a:gd name="connsiteX6311" fmla="*/ 3874065 w 10276717"/>
              <a:gd name="connsiteY6311" fmla="*/ 3390572 h 6902881"/>
              <a:gd name="connsiteX6312" fmla="*/ 3849286 w 10276717"/>
              <a:gd name="connsiteY6312" fmla="*/ 3379944 h 6902881"/>
              <a:gd name="connsiteX6313" fmla="*/ 4447351 w 10276717"/>
              <a:gd name="connsiteY6313" fmla="*/ 3428720 h 6902881"/>
              <a:gd name="connsiteX6314" fmla="*/ 4431688 w 10276717"/>
              <a:gd name="connsiteY6314" fmla="*/ 3435152 h 6902881"/>
              <a:gd name="connsiteX6315" fmla="*/ 4447343 w 10276717"/>
              <a:gd name="connsiteY6315" fmla="*/ 3428792 h 6902881"/>
              <a:gd name="connsiteX6316" fmla="*/ 4461089 w 10276717"/>
              <a:gd name="connsiteY6316" fmla="*/ 3439044 h 6902881"/>
              <a:gd name="connsiteX6317" fmla="*/ 4462994 w 10276717"/>
              <a:gd name="connsiteY6317" fmla="*/ 3443880 h 6902881"/>
              <a:gd name="connsiteX6318" fmla="*/ 4462996 w 10276717"/>
              <a:gd name="connsiteY6318" fmla="*/ 3443877 h 6902881"/>
              <a:gd name="connsiteX6319" fmla="*/ 4461090 w 10276717"/>
              <a:gd name="connsiteY6319" fmla="*/ 3439044 h 6902881"/>
              <a:gd name="connsiteX6320" fmla="*/ 4447351 w 10276717"/>
              <a:gd name="connsiteY6320" fmla="*/ 3428720 h 6902881"/>
              <a:gd name="connsiteX6321" fmla="*/ 6961970 w 10276717"/>
              <a:gd name="connsiteY6321" fmla="*/ 3634964 h 6902881"/>
              <a:gd name="connsiteX6322" fmla="*/ 7070200 w 10276717"/>
              <a:gd name="connsiteY6322" fmla="*/ 3817436 h 6902881"/>
              <a:gd name="connsiteX6323" fmla="*/ 7129094 w 10276717"/>
              <a:gd name="connsiteY6323" fmla="*/ 3836457 h 6902881"/>
              <a:gd name="connsiteX6324" fmla="*/ 7202993 w 10276717"/>
              <a:gd name="connsiteY6324" fmla="*/ 3842366 h 6902881"/>
              <a:gd name="connsiteX6325" fmla="*/ 7203919 w 10276717"/>
              <a:gd name="connsiteY6325" fmla="*/ 3853838 h 6902881"/>
              <a:gd name="connsiteX6326" fmla="*/ 7090150 w 10276717"/>
              <a:gd name="connsiteY6326" fmla="*/ 3849347 h 6902881"/>
              <a:gd name="connsiteX6327" fmla="*/ 7116655 w 10276717"/>
              <a:gd name="connsiteY6327" fmla="*/ 3890780 h 6902881"/>
              <a:gd name="connsiteX6328" fmla="*/ 7166121 w 10276717"/>
              <a:gd name="connsiteY6328" fmla="*/ 3908498 h 6902881"/>
              <a:gd name="connsiteX6329" fmla="*/ 7210621 w 10276717"/>
              <a:gd name="connsiteY6329" fmla="*/ 3916341 h 6902881"/>
              <a:gd name="connsiteX6330" fmla="*/ 7339295 w 10276717"/>
              <a:gd name="connsiteY6330" fmla="*/ 3838878 h 6902881"/>
              <a:gd name="connsiteX6331" fmla="*/ 7160009 w 10276717"/>
              <a:gd name="connsiteY6331" fmla="*/ 3788017 h 6902881"/>
              <a:gd name="connsiteX6332" fmla="*/ 7137710 w 10276717"/>
              <a:gd name="connsiteY6332" fmla="*/ 3789007 h 6902881"/>
              <a:gd name="connsiteX6333" fmla="*/ 7101146 w 10276717"/>
              <a:gd name="connsiteY6333" fmla="*/ 3792658 h 6902881"/>
              <a:gd name="connsiteX6334" fmla="*/ 7097064 w 10276717"/>
              <a:gd name="connsiteY6334" fmla="*/ 3770689 h 6902881"/>
              <a:gd name="connsiteX6335" fmla="*/ 7208384 w 10276717"/>
              <a:gd name="connsiteY6335" fmla="*/ 3746930 h 6902881"/>
              <a:gd name="connsiteX6336" fmla="*/ 7239855 w 10276717"/>
              <a:gd name="connsiteY6336" fmla="*/ 3730472 h 6902881"/>
              <a:gd name="connsiteX6337" fmla="*/ 7248440 w 10276717"/>
              <a:gd name="connsiteY6337" fmla="*/ 3716125 h 6902881"/>
              <a:gd name="connsiteX6338" fmla="*/ 7195573 w 10276717"/>
              <a:gd name="connsiteY6338" fmla="*/ 3726738 h 6902881"/>
              <a:gd name="connsiteX6339" fmla="*/ 7193614 w 10276717"/>
              <a:gd name="connsiteY6339" fmla="*/ 3722478 h 6902881"/>
              <a:gd name="connsiteX6340" fmla="*/ 7216740 w 10276717"/>
              <a:gd name="connsiteY6340" fmla="*/ 3707831 h 6902881"/>
              <a:gd name="connsiteX6341" fmla="*/ 7148147 w 10276717"/>
              <a:gd name="connsiteY6341" fmla="*/ 3690502 h 6902881"/>
              <a:gd name="connsiteX6342" fmla="*/ 7148610 w 10276717"/>
              <a:gd name="connsiteY6342" fmla="*/ 3688595 h 6902881"/>
              <a:gd name="connsiteX6343" fmla="*/ 7199363 w 10276717"/>
              <a:gd name="connsiteY6343" fmla="*/ 3689678 h 6902881"/>
              <a:gd name="connsiteX6344" fmla="*/ 7232880 w 10276717"/>
              <a:gd name="connsiteY6344" fmla="*/ 3687418 h 6902881"/>
              <a:gd name="connsiteX6345" fmla="*/ 7206278 w 10276717"/>
              <a:gd name="connsiteY6345" fmla="*/ 3684240 h 6902881"/>
              <a:gd name="connsiteX6346" fmla="*/ 7025296 w 10276717"/>
              <a:gd name="connsiteY6346" fmla="*/ 3649111 h 6902881"/>
              <a:gd name="connsiteX6347" fmla="*/ 7022286 w 10276717"/>
              <a:gd name="connsiteY6347" fmla="*/ 3646805 h 6902881"/>
              <a:gd name="connsiteX6348" fmla="*/ 6961970 w 10276717"/>
              <a:gd name="connsiteY6348" fmla="*/ 3634964 h 6902881"/>
              <a:gd name="connsiteX6349" fmla="*/ 5339069 w 10276717"/>
              <a:gd name="connsiteY6349" fmla="*/ 3476233 h 6902881"/>
              <a:gd name="connsiteX6350" fmla="*/ 5342092 w 10276717"/>
              <a:gd name="connsiteY6350" fmla="*/ 3480565 h 6902881"/>
              <a:gd name="connsiteX6351" fmla="*/ 5338353 w 10276717"/>
              <a:gd name="connsiteY6351" fmla="*/ 3506121 h 6902881"/>
              <a:gd name="connsiteX6352" fmla="*/ 5333602 w 10276717"/>
              <a:gd name="connsiteY6352" fmla="*/ 3522253 h 6902881"/>
              <a:gd name="connsiteX6353" fmla="*/ 5321154 w 10276717"/>
              <a:gd name="connsiteY6353" fmla="*/ 3523122 h 6902881"/>
              <a:gd name="connsiteX6354" fmla="*/ 5333809 w 10276717"/>
              <a:gd name="connsiteY6354" fmla="*/ 3477320 h 6902881"/>
              <a:gd name="connsiteX6355" fmla="*/ 5339069 w 10276717"/>
              <a:gd name="connsiteY6355" fmla="*/ 3476233 h 6902881"/>
              <a:gd name="connsiteX6356" fmla="*/ 6067551 w 10276717"/>
              <a:gd name="connsiteY6356" fmla="*/ 3533176 h 6902881"/>
              <a:gd name="connsiteX6357" fmla="*/ 6024597 w 10276717"/>
              <a:gd name="connsiteY6357" fmla="*/ 3529515 h 6902881"/>
              <a:gd name="connsiteX6358" fmla="*/ 5991532 w 10276717"/>
              <a:gd name="connsiteY6358" fmla="*/ 3542024 h 6902881"/>
              <a:gd name="connsiteX6359" fmla="*/ 5852582 w 10276717"/>
              <a:gd name="connsiteY6359" fmla="*/ 3597064 h 6902881"/>
              <a:gd name="connsiteX6360" fmla="*/ 5894031 w 10276717"/>
              <a:gd name="connsiteY6360" fmla="*/ 3646800 h 6902881"/>
              <a:gd name="connsiteX6361" fmla="*/ 5936248 w 10276717"/>
              <a:gd name="connsiteY6361" fmla="*/ 3615793 h 6902881"/>
              <a:gd name="connsiteX6362" fmla="*/ 6000892 w 10276717"/>
              <a:gd name="connsiteY6362" fmla="*/ 3600943 h 6902881"/>
              <a:gd name="connsiteX6363" fmla="*/ 5964275 w 10276717"/>
              <a:gd name="connsiteY6363" fmla="*/ 3629221 h 6902881"/>
              <a:gd name="connsiteX6364" fmla="*/ 5921888 w 10276717"/>
              <a:gd name="connsiteY6364" fmla="*/ 3649017 h 6902881"/>
              <a:gd name="connsiteX6365" fmla="*/ 5906887 w 10276717"/>
              <a:gd name="connsiteY6365" fmla="*/ 3662129 h 6902881"/>
              <a:gd name="connsiteX6366" fmla="*/ 5929773 w 10276717"/>
              <a:gd name="connsiteY6366" fmla="*/ 3689521 h 6902881"/>
              <a:gd name="connsiteX6367" fmla="*/ 5967152 w 10276717"/>
              <a:gd name="connsiteY6367" fmla="*/ 3739005 h 6902881"/>
              <a:gd name="connsiteX6368" fmla="*/ 6044087 w 10276717"/>
              <a:gd name="connsiteY6368" fmla="*/ 3649662 h 6902881"/>
              <a:gd name="connsiteX6369" fmla="*/ 6186809 w 10276717"/>
              <a:gd name="connsiteY6369" fmla="*/ 3571960 h 6902881"/>
              <a:gd name="connsiteX6370" fmla="*/ 6067551 w 10276717"/>
              <a:gd name="connsiteY6370" fmla="*/ 3533176 h 6902881"/>
              <a:gd name="connsiteX6371" fmla="*/ 5460670 w 10276717"/>
              <a:gd name="connsiteY6371" fmla="*/ 3471559 h 6902881"/>
              <a:gd name="connsiteX6372" fmla="*/ 5468338 w 10276717"/>
              <a:gd name="connsiteY6372" fmla="*/ 3475144 h 6902881"/>
              <a:gd name="connsiteX6373" fmla="*/ 5448388 w 10276717"/>
              <a:gd name="connsiteY6373" fmla="*/ 3529559 h 6902881"/>
              <a:gd name="connsiteX6374" fmla="*/ 5443591 w 10276717"/>
              <a:gd name="connsiteY6374" fmla="*/ 3534206 h 6902881"/>
              <a:gd name="connsiteX6375" fmla="*/ 5442888 w 10276717"/>
              <a:gd name="connsiteY6375" fmla="*/ 3534439 h 6902881"/>
              <a:gd name="connsiteX6376" fmla="*/ 5440807 w 10276717"/>
              <a:gd name="connsiteY6376" fmla="*/ 3534841 h 6902881"/>
              <a:gd name="connsiteX6377" fmla="*/ 5438082 w 10276717"/>
              <a:gd name="connsiteY6377" fmla="*/ 3534802 h 6902881"/>
              <a:gd name="connsiteX6378" fmla="*/ 5437220 w 10276717"/>
              <a:gd name="connsiteY6378" fmla="*/ 3534629 h 6902881"/>
              <a:gd name="connsiteX6379" fmla="*/ 5435049 w 10276717"/>
              <a:gd name="connsiteY6379" fmla="*/ 3533858 h 6902881"/>
              <a:gd name="connsiteX6380" fmla="*/ 5432560 w 10276717"/>
              <a:gd name="connsiteY6380" fmla="*/ 3532279 h 6902881"/>
              <a:gd name="connsiteX6381" fmla="*/ 5432287 w 10276717"/>
              <a:gd name="connsiteY6381" fmla="*/ 3532061 h 6902881"/>
              <a:gd name="connsiteX6382" fmla="*/ 5430350 w 10276717"/>
              <a:gd name="connsiteY6382" fmla="*/ 3529750 h 6902881"/>
              <a:gd name="connsiteX6383" fmla="*/ 5429520 w 10276717"/>
              <a:gd name="connsiteY6383" fmla="*/ 3528121 h 6902881"/>
              <a:gd name="connsiteX6384" fmla="*/ 5429202 w 10276717"/>
              <a:gd name="connsiteY6384" fmla="*/ 3527316 h 6902881"/>
              <a:gd name="connsiteX6385" fmla="*/ 5429998 w 10276717"/>
              <a:gd name="connsiteY6385" fmla="*/ 3520569 h 6902881"/>
              <a:gd name="connsiteX6386" fmla="*/ 5460670 w 10276717"/>
              <a:gd name="connsiteY6386" fmla="*/ 3471559 h 6902881"/>
              <a:gd name="connsiteX6387" fmla="*/ 4752639 w 10276717"/>
              <a:gd name="connsiteY6387" fmla="*/ 3403592 h 6902881"/>
              <a:gd name="connsiteX6388" fmla="*/ 4638730 w 10276717"/>
              <a:gd name="connsiteY6388" fmla="*/ 3424062 h 6902881"/>
              <a:gd name="connsiteX6389" fmla="*/ 4480770 w 10276717"/>
              <a:gd name="connsiteY6389" fmla="*/ 3488747 h 6902881"/>
              <a:gd name="connsiteX6390" fmla="*/ 4482203 w 10276717"/>
              <a:gd name="connsiteY6390" fmla="*/ 3492376 h 6902881"/>
              <a:gd name="connsiteX6391" fmla="*/ 4513749 w 10276717"/>
              <a:gd name="connsiteY6391" fmla="*/ 3547196 h 6902881"/>
              <a:gd name="connsiteX6392" fmla="*/ 4714372 w 10276717"/>
              <a:gd name="connsiteY6392" fmla="*/ 3460673 h 6902881"/>
              <a:gd name="connsiteX6393" fmla="*/ 4720057 w 10276717"/>
              <a:gd name="connsiteY6393" fmla="*/ 3475575 h 6902881"/>
              <a:gd name="connsiteX6394" fmla="*/ 4527745 w 10276717"/>
              <a:gd name="connsiteY6394" fmla="*/ 3571581 h 6902881"/>
              <a:gd name="connsiteX6395" fmla="*/ 4529605 w 10276717"/>
              <a:gd name="connsiteY6395" fmla="*/ 3574760 h 6902881"/>
              <a:gd name="connsiteX6396" fmla="*/ 4563879 w 10276717"/>
              <a:gd name="connsiteY6396" fmla="*/ 3559616 h 6902881"/>
              <a:gd name="connsiteX6397" fmla="*/ 4601438 w 10276717"/>
              <a:gd name="connsiteY6397" fmla="*/ 3549528 h 6902881"/>
              <a:gd name="connsiteX6398" fmla="*/ 4603744 w 10276717"/>
              <a:gd name="connsiteY6398" fmla="*/ 3556446 h 6902881"/>
              <a:gd name="connsiteX6399" fmla="*/ 4561254 w 10276717"/>
              <a:gd name="connsiteY6399" fmla="*/ 3580321 h 6902881"/>
              <a:gd name="connsiteX6400" fmla="*/ 4538199 w 10276717"/>
              <a:gd name="connsiteY6400" fmla="*/ 3589815 h 6902881"/>
              <a:gd name="connsiteX6401" fmla="*/ 4546042 w 10276717"/>
              <a:gd name="connsiteY6401" fmla="*/ 3603444 h 6902881"/>
              <a:gd name="connsiteX6402" fmla="*/ 4650928 w 10276717"/>
              <a:gd name="connsiteY6402" fmla="*/ 3556050 h 6902881"/>
              <a:gd name="connsiteX6403" fmla="*/ 4782636 w 10276717"/>
              <a:gd name="connsiteY6403" fmla="*/ 3408489 h 6902881"/>
              <a:gd name="connsiteX6404" fmla="*/ 4752639 w 10276717"/>
              <a:gd name="connsiteY6404" fmla="*/ 3403592 h 6902881"/>
              <a:gd name="connsiteX6405" fmla="*/ 3254036 w 10276717"/>
              <a:gd name="connsiteY6405" fmla="*/ 3260317 h 6902881"/>
              <a:gd name="connsiteX6406" fmla="*/ 3238405 w 10276717"/>
              <a:gd name="connsiteY6406" fmla="*/ 3283785 h 6902881"/>
              <a:gd name="connsiteX6407" fmla="*/ 3241188 w 10276717"/>
              <a:gd name="connsiteY6407" fmla="*/ 3283148 h 6902881"/>
              <a:gd name="connsiteX6408" fmla="*/ 3243557 w 10276717"/>
              <a:gd name="connsiteY6408" fmla="*/ 3290469 h 6902881"/>
              <a:gd name="connsiteX6409" fmla="*/ 3060559 w 10276717"/>
              <a:gd name="connsiteY6409" fmla="*/ 3470298 h 6902881"/>
              <a:gd name="connsiteX6410" fmla="*/ 3193900 w 10276717"/>
              <a:gd name="connsiteY6410" fmla="*/ 3458471 h 6902881"/>
              <a:gd name="connsiteX6411" fmla="*/ 3353912 w 10276717"/>
              <a:gd name="connsiteY6411" fmla="*/ 3402121 h 6902881"/>
              <a:gd name="connsiteX6412" fmla="*/ 3325559 w 10276717"/>
              <a:gd name="connsiteY6412" fmla="*/ 3361792 h 6902881"/>
              <a:gd name="connsiteX6413" fmla="*/ 3283491 w 10276717"/>
              <a:gd name="connsiteY6413" fmla="*/ 3384537 h 6902881"/>
              <a:gd name="connsiteX6414" fmla="*/ 3204168 w 10276717"/>
              <a:gd name="connsiteY6414" fmla="*/ 3406686 h 6902881"/>
              <a:gd name="connsiteX6415" fmla="*/ 3201559 w 10276717"/>
              <a:gd name="connsiteY6415" fmla="*/ 3396625 h 6902881"/>
              <a:gd name="connsiteX6416" fmla="*/ 3274231 w 10276717"/>
              <a:gd name="connsiteY6416" fmla="*/ 3368157 h 6902881"/>
              <a:gd name="connsiteX6417" fmla="*/ 3314832 w 10276717"/>
              <a:gd name="connsiteY6417" fmla="*/ 3346552 h 6902881"/>
              <a:gd name="connsiteX6418" fmla="*/ 3259248 w 10276717"/>
              <a:gd name="connsiteY6418" fmla="*/ 3267392 h 6902881"/>
              <a:gd name="connsiteX6419" fmla="*/ 3254036 w 10276717"/>
              <a:gd name="connsiteY6419" fmla="*/ 3260317 h 6902881"/>
              <a:gd name="connsiteX6420" fmla="*/ 6892005 w 10276717"/>
              <a:gd name="connsiteY6420" fmla="*/ 3579474 h 6902881"/>
              <a:gd name="connsiteX6421" fmla="*/ 6874980 w 10276717"/>
              <a:gd name="connsiteY6421" fmla="*/ 3648068 h 6902881"/>
              <a:gd name="connsiteX6422" fmla="*/ 6837562 w 10276717"/>
              <a:gd name="connsiteY6422" fmla="*/ 3748716 h 6902881"/>
              <a:gd name="connsiteX6423" fmla="*/ 6835479 w 10276717"/>
              <a:gd name="connsiteY6423" fmla="*/ 3748049 h 6902881"/>
              <a:gd name="connsiteX6424" fmla="*/ 6857873 w 10276717"/>
              <a:gd name="connsiteY6424" fmla="*/ 3643277 h 6902881"/>
              <a:gd name="connsiteX6425" fmla="*/ 6862203 w 10276717"/>
              <a:gd name="connsiteY6425" fmla="*/ 3623129 h 6902881"/>
              <a:gd name="connsiteX6426" fmla="*/ 6844718 w 10276717"/>
              <a:gd name="connsiteY6426" fmla="*/ 3677190 h 6902881"/>
              <a:gd name="connsiteX6427" fmla="*/ 6801605 w 10276717"/>
              <a:gd name="connsiteY6427" fmla="*/ 3811131 h 6902881"/>
              <a:gd name="connsiteX6428" fmla="*/ 6798052 w 10276717"/>
              <a:gd name="connsiteY6428" fmla="*/ 3834580 h 6902881"/>
              <a:gd name="connsiteX6429" fmla="*/ 6898010 w 10276717"/>
              <a:gd name="connsiteY6429" fmla="*/ 3702247 h 6902881"/>
              <a:gd name="connsiteX6430" fmla="*/ 6917509 w 10276717"/>
              <a:gd name="connsiteY6430" fmla="*/ 3668203 h 6902881"/>
              <a:gd name="connsiteX6431" fmla="*/ 6926431 w 10276717"/>
              <a:gd name="connsiteY6431" fmla="*/ 3641334 h 6902881"/>
              <a:gd name="connsiteX6432" fmla="*/ 6913922 w 10276717"/>
              <a:gd name="connsiteY6432" fmla="*/ 3618841 h 6902881"/>
              <a:gd name="connsiteX6433" fmla="*/ 6912628 w 10276717"/>
              <a:gd name="connsiteY6433" fmla="*/ 3627881 h 6902881"/>
              <a:gd name="connsiteX6434" fmla="*/ 6885331 w 10276717"/>
              <a:gd name="connsiteY6434" fmla="*/ 3687130 h 6902881"/>
              <a:gd name="connsiteX6435" fmla="*/ 6880405 w 10276717"/>
              <a:gd name="connsiteY6435" fmla="*/ 3684465 h 6902881"/>
              <a:gd name="connsiteX6436" fmla="*/ 6892180 w 10276717"/>
              <a:gd name="connsiteY6436" fmla="*/ 3626690 h 6902881"/>
              <a:gd name="connsiteX6437" fmla="*/ 6895196 w 10276717"/>
              <a:gd name="connsiteY6437" fmla="*/ 3585203 h 6902881"/>
              <a:gd name="connsiteX6438" fmla="*/ 6892005 w 10276717"/>
              <a:gd name="connsiteY6438" fmla="*/ 3579474 h 6902881"/>
              <a:gd name="connsiteX6439" fmla="*/ 3728963 w 10276717"/>
              <a:gd name="connsiteY6439" fmla="*/ 3287311 h 6902881"/>
              <a:gd name="connsiteX6440" fmla="*/ 3705197 w 10276717"/>
              <a:gd name="connsiteY6440" fmla="*/ 3306959 h 6902881"/>
              <a:gd name="connsiteX6441" fmla="*/ 3698271 w 10276717"/>
              <a:gd name="connsiteY6441" fmla="*/ 3299451 h 6902881"/>
              <a:gd name="connsiteX6442" fmla="*/ 3708265 w 10276717"/>
              <a:gd name="connsiteY6442" fmla="*/ 3286786 h 6902881"/>
              <a:gd name="connsiteX6443" fmla="*/ 3439310 w 10276717"/>
              <a:gd name="connsiteY6443" fmla="*/ 3422169 h 6902881"/>
              <a:gd name="connsiteX6444" fmla="*/ 3475152 w 10276717"/>
              <a:gd name="connsiteY6444" fmla="*/ 3475803 h 6902881"/>
              <a:gd name="connsiteX6445" fmla="*/ 3485829 w 10276717"/>
              <a:gd name="connsiteY6445" fmla="*/ 3467478 h 6902881"/>
              <a:gd name="connsiteX6446" fmla="*/ 3477199 w 10276717"/>
              <a:gd name="connsiteY6446" fmla="*/ 3472476 h 6902881"/>
              <a:gd name="connsiteX6447" fmla="*/ 3471834 w 10276717"/>
              <a:gd name="connsiteY6447" fmla="*/ 3468214 h 6902881"/>
              <a:gd name="connsiteX6448" fmla="*/ 3494194 w 10276717"/>
              <a:gd name="connsiteY6448" fmla="*/ 3428284 h 6902881"/>
              <a:gd name="connsiteX6449" fmla="*/ 3528169 w 10276717"/>
              <a:gd name="connsiteY6449" fmla="*/ 3389163 h 6902881"/>
              <a:gd name="connsiteX6450" fmla="*/ 3532903 w 10276717"/>
              <a:gd name="connsiteY6450" fmla="*/ 3391811 h 6902881"/>
              <a:gd name="connsiteX6451" fmla="*/ 3509808 w 10276717"/>
              <a:gd name="connsiteY6451" fmla="*/ 3434502 h 6902881"/>
              <a:gd name="connsiteX6452" fmla="*/ 3488858 w 10276717"/>
              <a:gd name="connsiteY6452" fmla="*/ 3465209 h 6902881"/>
              <a:gd name="connsiteX6453" fmla="*/ 3516270 w 10276717"/>
              <a:gd name="connsiteY6453" fmla="*/ 3446162 h 6902881"/>
              <a:gd name="connsiteX6454" fmla="*/ 3543755 w 10276717"/>
              <a:gd name="connsiteY6454" fmla="*/ 3403364 h 6902881"/>
              <a:gd name="connsiteX6455" fmla="*/ 3565598 w 10276717"/>
              <a:gd name="connsiteY6455" fmla="*/ 3375754 h 6902881"/>
              <a:gd name="connsiteX6456" fmla="*/ 3588439 w 10276717"/>
              <a:gd name="connsiteY6456" fmla="*/ 3361081 h 6902881"/>
              <a:gd name="connsiteX6457" fmla="*/ 3590230 w 10276717"/>
              <a:gd name="connsiteY6457" fmla="*/ 3362890 h 6902881"/>
              <a:gd name="connsiteX6458" fmla="*/ 3574125 w 10276717"/>
              <a:gd name="connsiteY6458" fmla="*/ 3393723 h 6902881"/>
              <a:gd name="connsiteX6459" fmla="*/ 3552082 w 10276717"/>
              <a:gd name="connsiteY6459" fmla="*/ 3421414 h 6902881"/>
              <a:gd name="connsiteX6460" fmla="*/ 3546395 w 10276717"/>
              <a:gd name="connsiteY6460" fmla="*/ 3429490 h 6902881"/>
              <a:gd name="connsiteX6461" fmla="*/ 3553326 w 10276717"/>
              <a:gd name="connsiteY6461" fmla="*/ 3426001 h 6902881"/>
              <a:gd name="connsiteX6462" fmla="*/ 3578623 w 10276717"/>
              <a:gd name="connsiteY6462" fmla="*/ 3401221 h 6902881"/>
              <a:gd name="connsiteX6463" fmla="*/ 3614838 w 10276717"/>
              <a:gd name="connsiteY6463" fmla="*/ 3378651 h 6902881"/>
              <a:gd name="connsiteX6464" fmla="*/ 3619619 w 10276717"/>
              <a:gd name="connsiteY6464" fmla="*/ 3385102 h 6902881"/>
              <a:gd name="connsiteX6465" fmla="*/ 3598046 w 10276717"/>
              <a:gd name="connsiteY6465" fmla="*/ 3407478 h 6902881"/>
              <a:gd name="connsiteX6466" fmla="*/ 3633864 w 10276717"/>
              <a:gd name="connsiteY6466" fmla="*/ 3395778 h 6902881"/>
              <a:gd name="connsiteX6467" fmla="*/ 3677433 w 10276717"/>
              <a:gd name="connsiteY6467" fmla="*/ 3350684 h 6902881"/>
              <a:gd name="connsiteX6468" fmla="*/ 3733610 w 10276717"/>
              <a:gd name="connsiteY6468" fmla="*/ 3305141 h 6902881"/>
              <a:gd name="connsiteX6469" fmla="*/ 3740540 w 10276717"/>
              <a:gd name="connsiteY6469" fmla="*/ 3312651 h 6902881"/>
              <a:gd name="connsiteX6470" fmla="*/ 3689442 w 10276717"/>
              <a:gd name="connsiteY6470" fmla="*/ 3364590 h 6902881"/>
              <a:gd name="connsiteX6471" fmla="*/ 3665103 w 10276717"/>
              <a:gd name="connsiteY6471" fmla="*/ 3386312 h 6902881"/>
              <a:gd name="connsiteX6472" fmla="*/ 3710802 w 10276717"/>
              <a:gd name="connsiteY6472" fmla="*/ 3374105 h 6902881"/>
              <a:gd name="connsiteX6473" fmla="*/ 3772462 w 10276717"/>
              <a:gd name="connsiteY6473" fmla="*/ 3303143 h 6902881"/>
              <a:gd name="connsiteX6474" fmla="*/ 3769638 w 10276717"/>
              <a:gd name="connsiteY6474" fmla="*/ 3305337 h 6902881"/>
              <a:gd name="connsiteX6475" fmla="*/ 3764470 w 10276717"/>
              <a:gd name="connsiteY6475" fmla="*/ 3299922 h 6902881"/>
              <a:gd name="connsiteX6476" fmla="*/ 3771378 w 10276717"/>
              <a:gd name="connsiteY6476" fmla="*/ 3292348 h 6902881"/>
              <a:gd name="connsiteX6477" fmla="*/ 3728963 w 10276717"/>
              <a:gd name="connsiteY6477" fmla="*/ 3287311 h 6902881"/>
              <a:gd name="connsiteX6478" fmla="*/ 5436681 w 10276717"/>
              <a:gd name="connsiteY6478" fmla="*/ 3427159 h 6902881"/>
              <a:gd name="connsiteX6479" fmla="*/ 5419174 w 10276717"/>
              <a:gd name="connsiteY6479" fmla="*/ 3454042 h 6902881"/>
              <a:gd name="connsiteX6480" fmla="*/ 5419174 w 10276717"/>
              <a:gd name="connsiteY6480" fmla="*/ 3454045 h 6902881"/>
              <a:gd name="connsiteX6481" fmla="*/ 2108577 w 10276717"/>
              <a:gd name="connsiteY6481" fmla="*/ 3124478 h 6902881"/>
              <a:gd name="connsiteX6482" fmla="*/ 2030021 w 10276717"/>
              <a:gd name="connsiteY6482" fmla="*/ 3472428 h 6902881"/>
              <a:gd name="connsiteX6483" fmla="*/ 2053250 w 10276717"/>
              <a:gd name="connsiteY6483" fmla="*/ 3490504 h 6902881"/>
              <a:gd name="connsiteX6484" fmla="*/ 2053555 w 10276717"/>
              <a:gd name="connsiteY6484" fmla="*/ 3489266 h 6902881"/>
              <a:gd name="connsiteX6485" fmla="*/ 2053306 w 10276717"/>
              <a:gd name="connsiteY6485" fmla="*/ 3487686 h 6902881"/>
              <a:gd name="connsiteX6486" fmla="*/ 2087811 w 10276717"/>
              <a:gd name="connsiteY6486" fmla="*/ 3310451 h 6902881"/>
              <a:gd name="connsiteX6487" fmla="*/ 2094814 w 10276717"/>
              <a:gd name="connsiteY6487" fmla="*/ 3312712 h 6902881"/>
              <a:gd name="connsiteX6488" fmla="*/ 2080294 w 10276717"/>
              <a:gd name="connsiteY6488" fmla="*/ 3401322 h 6902881"/>
              <a:gd name="connsiteX6489" fmla="*/ 2070763 w 10276717"/>
              <a:gd name="connsiteY6489" fmla="*/ 3490755 h 6902881"/>
              <a:gd name="connsiteX6490" fmla="*/ 2070491 w 10276717"/>
              <a:gd name="connsiteY6490" fmla="*/ 3490537 h 6902881"/>
              <a:gd name="connsiteX6491" fmla="*/ 2067887 w 10276717"/>
              <a:gd name="connsiteY6491" fmla="*/ 3494596 h 6902881"/>
              <a:gd name="connsiteX6492" fmla="*/ 2067461 w 10276717"/>
              <a:gd name="connsiteY6492" fmla="*/ 3501569 h 6902881"/>
              <a:gd name="connsiteX6493" fmla="*/ 2070284 w 10276717"/>
              <a:gd name="connsiteY6493" fmla="*/ 3503760 h 6902881"/>
              <a:gd name="connsiteX6494" fmla="*/ 2078633 w 10276717"/>
              <a:gd name="connsiteY6494" fmla="*/ 3510616 h 6902881"/>
              <a:gd name="connsiteX6495" fmla="*/ 2090053 w 10276717"/>
              <a:gd name="connsiteY6495" fmla="*/ 3519102 h 6902881"/>
              <a:gd name="connsiteX6496" fmla="*/ 2117655 w 10276717"/>
              <a:gd name="connsiteY6496" fmla="*/ 3351493 h 6902881"/>
              <a:gd name="connsiteX6497" fmla="*/ 2124183 w 10276717"/>
              <a:gd name="connsiteY6497" fmla="*/ 3352544 h 6902881"/>
              <a:gd name="connsiteX6498" fmla="*/ 2107202 w 10276717"/>
              <a:gd name="connsiteY6498" fmla="*/ 3529934 h 6902881"/>
              <a:gd name="connsiteX6499" fmla="*/ 2106407 w 10276717"/>
              <a:gd name="connsiteY6499" fmla="*/ 3532298 h 6902881"/>
              <a:gd name="connsiteX6500" fmla="*/ 2119526 w 10276717"/>
              <a:gd name="connsiteY6500" fmla="*/ 3543560 h 6902881"/>
              <a:gd name="connsiteX6501" fmla="*/ 2120870 w 10276717"/>
              <a:gd name="connsiteY6501" fmla="*/ 3538322 h 6902881"/>
              <a:gd name="connsiteX6502" fmla="*/ 2121873 w 10276717"/>
              <a:gd name="connsiteY6502" fmla="*/ 3534708 h 6902881"/>
              <a:gd name="connsiteX6503" fmla="*/ 2120628 w 10276717"/>
              <a:gd name="connsiteY6503" fmla="*/ 3531193 h 6902881"/>
              <a:gd name="connsiteX6504" fmla="*/ 2146991 w 10276717"/>
              <a:gd name="connsiteY6504" fmla="*/ 3362211 h 6902881"/>
              <a:gd name="connsiteX6505" fmla="*/ 2156721 w 10276717"/>
              <a:gd name="connsiteY6505" fmla="*/ 3364514 h 6902881"/>
              <a:gd name="connsiteX6506" fmla="*/ 2154437 w 10276717"/>
              <a:gd name="connsiteY6506" fmla="*/ 3403261 h 6902881"/>
              <a:gd name="connsiteX6507" fmla="*/ 2152701 w 10276717"/>
              <a:gd name="connsiteY6507" fmla="*/ 3514593 h 6902881"/>
              <a:gd name="connsiteX6508" fmla="*/ 2148500 w 10276717"/>
              <a:gd name="connsiteY6508" fmla="*/ 3568267 h 6902881"/>
              <a:gd name="connsiteX6509" fmla="*/ 2160539 w 10276717"/>
              <a:gd name="connsiteY6509" fmla="*/ 3578559 h 6902881"/>
              <a:gd name="connsiteX6510" fmla="*/ 2161259 w 10276717"/>
              <a:gd name="connsiteY6510" fmla="*/ 3573752 h 6902881"/>
              <a:gd name="connsiteX6511" fmla="*/ 2160524 w 10276717"/>
              <a:gd name="connsiteY6511" fmla="*/ 3572131 h 6902881"/>
              <a:gd name="connsiteX6512" fmla="*/ 2167426 w 10276717"/>
              <a:gd name="connsiteY6512" fmla="*/ 3495811 h 6902881"/>
              <a:gd name="connsiteX6513" fmla="*/ 2168408 w 10276717"/>
              <a:gd name="connsiteY6513" fmla="*/ 3421411 h 6902881"/>
              <a:gd name="connsiteX6514" fmla="*/ 2176641 w 10276717"/>
              <a:gd name="connsiteY6514" fmla="*/ 3420858 h 6902881"/>
              <a:gd name="connsiteX6515" fmla="*/ 2183672 w 10276717"/>
              <a:gd name="connsiteY6515" fmla="*/ 3479691 h 6902881"/>
              <a:gd name="connsiteX6516" fmla="*/ 2192353 w 10276717"/>
              <a:gd name="connsiteY6516" fmla="*/ 3416182 h 6902881"/>
              <a:gd name="connsiteX6517" fmla="*/ 2190774 w 10276717"/>
              <a:gd name="connsiteY6517" fmla="*/ 3412053 h 6902881"/>
              <a:gd name="connsiteX6518" fmla="*/ 2183303 w 10276717"/>
              <a:gd name="connsiteY6518" fmla="*/ 3232463 h 6902881"/>
              <a:gd name="connsiteX6519" fmla="*/ 2108577 w 10276717"/>
              <a:gd name="connsiteY6519" fmla="*/ 3124478 h 6902881"/>
              <a:gd name="connsiteX6520" fmla="*/ 6854073 w 10276717"/>
              <a:gd name="connsiteY6520" fmla="*/ 3511063 h 6902881"/>
              <a:gd name="connsiteX6521" fmla="*/ 6824845 w 10276717"/>
              <a:gd name="connsiteY6521" fmla="*/ 3558085 h 6902881"/>
              <a:gd name="connsiteX6522" fmla="*/ 6824837 w 10276717"/>
              <a:gd name="connsiteY6522" fmla="*/ 3558180 h 6902881"/>
              <a:gd name="connsiteX6523" fmla="*/ 6765677 w 10276717"/>
              <a:gd name="connsiteY6523" fmla="*/ 3703840 h 6902881"/>
              <a:gd name="connsiteX6524" fmla="*/ 6765514 w 10276717"/>
              <a:gd name="connsiteY6524" fmla="*/ 3705677 h 6902881"/>
              <a:gd name="connsiteX6525" fmla="*/ 6763309 w 10276717"/>
              <a:gd name="connsiteY6525" fmla="*/ 3711816 h 6902881"/>
              <a:gd name="connsiteX6526" fmla="*/ 6749085 w 10276717"/>
              <a:gd name="connsiteY6526" fmla="*/ 3711849 h 6902881"/>
              <a:gd name="connsiteX6527" fmla="*/ 6749071 w 10276717"/>
              <a:gd name="connsiteY6527" fmla="*/ 3739304 h 6902881"/>
              <a:gd name="connsiteX6528" fmla="*/ 6781931 w 10276717"/>
              <a:gd name="connsiteY6528" fmla="*/ 3825298 h 6902881"/>
              <a:gd name="connsiteX6529" fmla="*/ 6786677 w 10276717"/>
              <a:gd name="connsiteY6529" fmla="*/ 3811397 h 6902881"/>
              <a:gd name="connsiteX6530" fmla="*/ 6857639 w 10276717"/>
              <a:gd name="connsiteY6530" fmla="*/ 3569391 h 6902881"/>
              <a:gd name="connsiteX6531" fmla="*/ 6857123 w 10276717"/>
              <a:gd name="connsiteY6531" fmla="*/ 3565357 h 6902881"/>
              <a:gd name="connsiteX6532" fmla="*/ 6867093 w 10276717"/>
              <a:gd name="connsiteY6532" fmla="*/ 3534386 h 6902881"/>
              <a:gd name="connsiteX6533" fmla="*/ 6864906 w 10276717"/>
              <a:gd name="connsiteY6533" fmla="*/ 3530495 h 6902881"/>
              <a:gd name="connsiteX6534" fmla="*/ 6850310 w 10276717"/>
              <a:gd name="connsiteY6534" fmla="*/ 3568564 h 6902881"/>
              <a:gd name="connsiteX6535" fmla="*/ 6780643 w 10276717"/>
              <a:gd name="connsiteY6535" fmla="*/ 3774168 h 6902881"/>
              <a:gd name="connsiteX6536" fmla="*/ 6759244 w 10276717"/>
              <a:gd name="connsiteY6536" fmla="*/ 3767253 h 6902881"/>
              <a:gd name="connsiteX6537" fmla="*/ 6839487 w 10276717"/>
              <a:gd name="connsiteY6537" fmla="*/ 3544651 h 6902881"/>
              <a:gd name="connsiteX6538" fmla="*/ 6854999 w 10276717"/>
              <a:gd name="connsiteY6538" fmla="*/ 3512699 h 6902881"/>
              <a:gd name="connsiteX6539" fmla="*/ 6854073 w 10276717"/>
              <a:gd name="connsiteY6539" fmla="*/ 3511063 h 6902881"/>
              <a:gd name="connsiteX6540" fmla="*/ 5596675 w 10276717"/>
              <a:gd name="connsiteY6540" fmla="*/ 3391619 h 6902881"/>
              <a:gd name="connsiteX6541" fmla="*/ 5576122 w 10276717"/>
              <a:gd name="connsiteY6541" fmla="*/ 3526011 h 6902881"/>
              <a:gd name="connsiteX6542" fmla="*/ 5556551 w 10276717"/>
              <a:gd name="connsiteY6542" fmla="*/ 3607855 h 6902881"/>
              <a:gd name="connsiteX6543" fmla="*/ 5545941 w 10276717"/>
              <a:gd name="connsiteY6543" fmla="*/ 3605573 h 6902881"/>
              <a:gd name="connsiteX6544" fmla="*/ 5557924 w 10276717"/>
              <a:gd name="connsiteY6544" fmla="*/ 3540014 h 6902881"/>
              <a:gd name="connsiteX6545" fmla="*/ 5564904 w 10276717"/>
              <a:gd name="connsiteY6545" fmla="*/ 3494496 h 6902881"/>
              <a:gd name="connsiteX6546" fmla="*/ 5536658 w 10276717"/>
              <a:gd name="connsiteY6546" fmla="*/ 3568747 h 6902881"/>
              <a:gd name="connsiteX6547" fmla="*/ 5528103 w 10276717"/>
              <a:gd name="connsiteY6547" fmla="*/ 3594780 h 6902881"/>
              <a:gd name="connsiteX6548" fmla="*/ 5528638 w 10276717"/>
              <a:gd name="connsiteY6548" fmla="*/ 3594243 h 6902881"/>
              <a:gd name="connsiteX6549" fmla="*/ 5532411 w 10276717"/>
              <a:gd name="connsiteY6549" fmla="*/ 3586876 h 6902881"/>
              <a:gd name="connsiteX6550" fmla="*/ 5536599 w 10276717"/>
              <a:gd name="connsiteY6550" fmla="*/ 3589089 h 6902881"/>
              <a:gd name="connsiteX6551" fmla="*/ 5535574 w 10276717"/>
              <a:gd name="connsiteY6551" fmla="*/ 3591824 h 6902881"/>
              <a:gd name="connsiteX6552" fmla="*/ 5538229 w 10276717"/>
              <a:gd name="connsiteY6552" fmla="*/ 3595948 h 6902881"/>
              <a:gd name="connsiteX6553" fmla="*/ 5533642 w 10276717"/>
              <a:gd name="connsiteY6553" fmla="*/ 3625539 h 6902881"/>
              <a:gd name="connsiteX6554" fmla="*/ 5529484 w 10276717"/>
              <a:gd name="connsiteY6554" fmla="*/ 3654681 h 6902881"/>
              <a:gd name="connsiteX6555" fmla="*/ 5513336 w 10276717"/>
              <a:gd name="connsiteY6555" fmla="*/ 3655522 h 6902881"/>
              <a:gd name="connsiteX6556" fmla="*/ 5512659 w 10276717"/>
              <a:gd name="connsiteY6556" fmla="*/ 3645630 h 6902881"/>
              <a:gd name="connsiteX6557" fmla="*/ 5499828 w 10276717"/>
              <a:gd name="connsiteY6557" fmla="*/ 3713063 h 6902881"/>
              <a:gd name="connsiteX6558" fmla="*/ 5529463 w 10276717"/>
              <a:gd name="connsiteY6558" fmla="*/ 3824287 h 6902881"/>
              <a:gd name="connsiteX6559" fmla="*/ 5658273 w 10276717"/>
              <a:gd name="connsiteY6559" fmla="*/ 3611985 h 6902881"/>
              <a:gd name="connsiteX6560" fmla="*/ 5706310 w 10276717"/>
              <a:gd name="connsiteY6560" fmla="*/ 3500405 h 6902881"/>
              <a:gd name="connsiteX6561" fmla="*/ 5692252 w 10276717"/>
              <a:gd name="connsiteY6561" fmla="*/ 3486535 h 6902881"/>
              <a:gd name="connsiteX6562" fmla="*/ 5686883 w 10276717"/>
              <a:gd name="connsiteY6562" fmla="*/ 3506317 h 6902881"/>
              <a:gd name="connsiteX6563" fmla="*/ 5659270 w 10276717"/>
              <a:gd name="connsiteY6563" fmla="*/ 3554920 h 6902881"/>
              <a:gd name="connsiteX6564" fmla="*/ 5651487 w 10276717"/>
              <a:gd name="connsiteY6564" fmla="*/ 3551519 h 6902881"/>
              <a:gd name="connsiteX6565" fmla="*/ 5664973 w 10276717"/>
              <a:gd name="connsiteY6565" fmla="*/ 3502969 h 6902881"/>
              <a:gd name="connsiteX6566" fmla="*/ 5674990 w 10276717"/>
              <a:gd name="connsiteY6566" fmla="*/ 3469278 h 6902881"/>
              <a:gd name="connsiteX6567" fmla="*/ 5665501 w 10276717"/>
              <a:gd name="connsiteY6567" fmla="*/ 3459883 h 6902881"/>
              <a:gd name="connsiteX6568" fmla="*/ 5654029 w 10276717"/>
              <a:gd name="connsiteY6568" fmla="*/ 3509898 h 6902881"/>
              <a:gd name="connsiteX6569" fmla="*/ 5632042 w 10276717"/>
              <a:gd name="connsiteY6569" fmla="*/ 3546721 h 6902881"/>
              <a:gd name="connsiteX6570" fmla="*/ 5625545 w 10276717"/>
              <a:gd name="connsiteY6570" fmla="*/ 3544212 h 6902881"/>
              <a:gd name="connsiteX6571" fmla="*/ 5615184 w 10276717"/>
              <a:gd name="connsiteY6571" fmla="*/ 3578463 h 6902881"/>
              <a:gd name="connsiteX6572" fmla="*/ 5572348 w 10276717"/>
              <a:gd name="connsiteY6572" fmla="*/ 3710384 h 6902881"/>
              <a:gd name="connsiteX6573" fmla="*/ 5553781 w 10276717"/>
              <a:gd name="connsiteY6573" fmla="*/ 3704493 h 6902881"/>
              <a:gd name="connsiteX6574" fmla="*/ 5596909 w 10276717"/>
              <a:gd name="connsiteY6574" fmla="*/ 3563834 h 6902881"/>
              <a:gd name="connsiteX6575" fmla="*/ 5637481 w 10276717"/>
              <a:gd name="connsiteY6575" fmla="*/ 3432149 h 6902881"/>
              <a:gd name="connsiteX6576" fmla="*/ 5624509 w 10276717"/>
              <a:gd name="connsiteY6576" fmla="*/ 3419246 h 6902881"/>
              <a:gd name="connsiteX6577" fmla="*/ 5619684 w 10276717"/>
              <a:gd name="connsiteY6577" fmla="*/ 3453685 h 6902881"/>
              <a:gd name="connsiteX6578" fmla="*/ 5600341 w 10276717"/>
              <a:gd name="connsiteY6578" fmla="*/ 3513315 h 6902881"/>
              <a:gd name="connsiteX6579" fmla="*/ 5593575 w 10276717"/>
              <a:gd name="connsiteY6579" fmla="*/ 3512730 h 6902881"/>
              <a:gd name="connsiteX6580" fmla="*/ 5598160 w 10276717"/>
              <a:gd name="connsiteY6580" fmla="*/ 3444907 h 6902881"/>
              <a:gd name="connsiteX6581" fmla="*/ 5607238 w 10276717"/>
              <a:gd name="connsiteY6581" fmla="*/ 3402074 h 6902881"/>
              <a:gd name="connsiteX6582" fmla="*/ 5596675 w 10276717"/>
              <a:gd name="connsiteY6582" fmla="*/ 3391619 h 6902881"/>
              <a:gd name="connsiteX6583" fmla="*/ 1990780 w 10276717"/>
              <a:gd name="connsiteY6583" fmla="*/ 3050607 h 6902881"/>
              <a:gd name="connsiteX6584" fmla="*/ 1929045 w 10276717"/>
              <a:gd name="connsiteY6584" fmla="*/ 3397773 h 6902881"/>
              <a:gd name="connsiteX6585" fmla="*/ 1938053 w 10276717"/>
              <a:gd name="connsiteY6585" fmla="*/ 3403811 h 6902881"/>
              <a:gd name="connsiteX6586" fmla="*/ 1957619 w 10276717"/>
              <a:gd name="connsiteY6586" fmla="*/ 3283799 h 6902881"/>
              <a:gd name="connsiteX6587" fmla="*/ 1963260 w 10276717"/>
              <a:gd name="connsiteY6587" fmla="*/ 3283898 h 6902881"/>
              <a:gd name="connsiteX6588" fmla="*/ 1956400 w 10276717"/>
              <a:gd name="connsiteY6588" fmla="*/ 3416596 h 6902881"/>
              <a:gd name="connsiteX6589" fmla="*/ 1967731 w 10276717"/>
              <a:gd name="connsiteY6589" fmla="*/ 3424976 h 6902881"/>
              <a:gd name="connsiteX6590" fmla="*/ 1983941 w 10276717"/>
              <a:gd name="connsiteY6590" fmla="*/ 3339336 h 6902881"/>
              <a:gd name="connsiteX6591" fmla="*/ 1991138 w 10276717"/>
              <a:gd name="connsiteY6591" fmla="*/ 3340542 h 6902881"/>
              <a:gd name="connsiteX6592" fmla="*/ 1985918 w 10276717"/>
              <a:gd name="connsiteY6592" fmla="*/ 3438429 h 6902881"/>
              <a:gd name="connsiteX6593" fmla="*/ 1997607 w 10276717"/>
              <a:gd name="connsiteY6593" fmla="*/ 3447132 h 6902881"/>
              <a:gd name="connsiteX6594" fmla="*/ 2022796 w 10276717"/>
              <a:gd name="connsiteY6594" fmla="*/ 3310957 h 6902881"/>
              <a:gd name="connsiteX6595" fmla="*/ 2028367 w 10276717"/>
              <a:gd name="connsiteY6595" fmla="*/ 3311830 h 6902881"/>
              <a:gd name="connsiteX6596" fmla="*/ 2014098 w 10276717"/>
              <a:gd name="connsiteY6596" fmla="*/ 3459854 h 6902881"/>
              <a:gd name="connsiteX6597" fmla="*/ 2020381 w 10276717"/>
              <a:gd name="connsiteY6597" fmla="*/ 3464780 h 6902881"/>
              <a:gd name="connsiteX6598" fmla="*/ 2054090 w 10276717"/>
              <a:gd name="connsiteY6598" fmla="*/ 3253788 h 6902881"/>
              <a:gd name="connsiteX6599" fmla="*/ 1990780 w 10276717"/>
              <a:gd name="connsiteY6599" fmla="*/ 3050607 h 6902881"/>
              <a:gd name="connsiteX6600" fmla="*/ 5938999 w 10276717"/>
              <a:gd name="connsiteY6600" fmla="*/ 3388241 h 6902881"/>
              <a:gd name="connsiteX6601" fmla="*/ 5748017 w 10276717"/>
              <a:gd name="connsiteY6601" fmla="*/ 3479491 h 6902881"/>
              <a:gd name="connsiteX6602" fmla="*/ 5784707 w 10276717"/>
              <a:gd name="connsiteY6602" fmla="*/ 3520326 h 6902881"/>
              <a:gd name="connsiteX6603" fmla="*/ 5839769 w 10276717"/>
              <a:gd name="connsiteY6603" fmla="*/ 3494922 h 6902881"/>
              <a:gd name="connsiteX6604" fmla="*/ 5889903 w 10276717"/>
              <a:gd name="connsiteY6604" fmla="*/ 3478915 h 6902881"/>
              <a:gd name="connsiteX6605" fmla="*/ 5925792 w 10276717"/>
              <a:gd name="connsiteY6605" fmla="*/ 3470828 h 6902881"/>
              <a:gd name="connsiteX6606" fmla="*/ 5931646 w 10276717"/>
              <a:gd name="connsiteY6606" fmla="*/ 3481652 h 6902881"/>
              <a:gd name="connsiteX6607" fmla="*/ 5861774 w 10276717"/>
              <a:gd name="connsiteY6607" fmla="*/ 3510358 h 6902881"/>
              <a:gd name="connsiteX6608" fmla="*/ 5821581 w 10276717"/>
              <a:gd name="connsiteY6608" fmla="*/ 3524106 h 6902881"/>
              <a:gd name="connsiteX6609" fmla="*/ 5798978 w 10276717"/>
              <a:gd name="connsiteY6609" fmla="*/ 3536162 h 6902881"/>
              <a:gd name="connsiteX6610" fmla="*/ 5835668 w 10276717"/>
              <a:gd name="connsiteY6610" fmla="*/ 3577003 h 6902881"/>
              <a:gd name="connsiteX6611" fmla="*/ 5944378 w 10276717"/>
              <a:gd name="connsiteY6611" fmla="*/ 3525683 h 6902881"/>
              <a:gd name="connsiteX6612" fmla="*/ 6041485 w 10276717"/>
              <a:gd name="connsiteY6612" fmla="*/ 3494176 h 6902881"/>
              <a:gd name="connsiteX6613" fmla="*/ 6114687 w 10276717"/>
              <a:gd name="connsiteY6613" fmla="*/ 3460894 h 6902881"/>
              <a:gd name="connsiteX6614" fmla="*/ 5938999 w 10276717"/>
              <a:gd name="connsiteY6614" fmla="*/ 3388241 h 6902881"/>
              <a:gd name="connsiteX6615" fmla="*/ 7036867 w 10276717"/>
              <a:gd name="connsiteY6615" fmla="*/ 3478879 h 6902881"/>
              <a:gd name="connsiteX6616" fmla="*/ 7026570 w 10276717"/>
              <a:gd name="connsiteY6616" fmla="*/ 3479647 h 6902881"/>
              <a:gd name="connsiteX6617" fmla="*/ 6996222 w 10276717"/>
              <a:gd name="connsiteY6617" fmla="*/ 3490067 h 6902881"/>
              <a:gd name="connsiteX6618" fmla="*/ 6956567 w 10276717"/>
              <a:gd name="connsiteY6618" fmla="*/ 3509808 h 6902881"/>
              <a:gd name="connsiteX6619" fmla="*/ 6949929 w 10276717"/>
              <a:gd name="connsiteY6619" fmla="*/ 3502319 h 6902881"/>
              <a:gd name="connsiteX6620" fmla="*/ 6970361 w 10276717"/>
              <a:gd name="connsiteY6620" fmla="*/ 3484032 h 6902881"/>
              <a:gd name="connsiteX6621" fmla="*/ 6882170 w 10276717"/>
              <a:gd name="connsiteY6621" fmla="*/ 3485454 h 6902881"/>
              <a:gd name="connsiteX6622" fmla="*/ 6903419 w 10276717"/>
              <a:gd name="connsiteY6622" fmla="*/ 3525752 h 6902881"/>
              <a:gd name="connsiteX6623" fmla="*/ 6965292 w 10276717"/>
              <a:gd name="connsiteY6623" fmla="*/ 3548533 h 6902881"/>
              <a:gd name="connsiteX6624" fmla="*/ 7024870 w 10276717"/>
              <a:gd name="connsiteY6624" fmla="*/ 3565370 h 6902881"/>
              <a:gd name="connsiteX6625" fmla="*/ 7015924 w 10276717"/>
              <a:gd name="connsiteY6625" fmla="*/ 3575016 h 6902881"/>
              <a:gd name="connsiteX6626" fmla="*/ 6920329 w 10276717"/>
              <a:gd name="connsiteY6626" fmla="*/ 3557882 h 6902881"/>
              <a:gd name="connsiteX6627" fmla="*/ 6924492 w 10276717"/>
              <a:gd name="connsiteY6627" fmla="*/ 3565834 h 6902881"/>
              <a:gd name="connsiteX6628" fmla="*/ 6946664 w 10276717"/>
              <a:gd name="connsiteY6628" fmla="*/ 3606692 h 6902881"/>
              <a:gd name="connsiteX6629" fmla="*/ 6954994 w 10276717"/>
              <a:gd name="connsiteY6629" fmla="*/ 3607218 h 6902881"/>
              <a:gd name="connsiteX6630" fmla="*/ 7076411 w 10276717"/>
              <a:gd name="connsiteY6630" fmla="*/ 3623178 h 6902881"/>
              <a:gd name="connsiteX6631" fmla="*/ 7172793 w 10276717"/>
              <a:gd name="connsiteY6631" fmla="*/ 3550624 h 6902881"/>
              <a:gd name="connsiteX6632" fmla="*/ 7156340 w 10276717"/>
              <a:gd name="connsiteY6632" fmla="*/ 3538492 h 6902881"/>
              <a:gd name="connsiteX6633" fmla="*/ 7126397 w 10276717"/>
              <a:gd name="connsiteY6633" fmla="*/ 3548748 h 6902881"/>
              <a:gd name="connsiteX6634" fmla="*/ 7123332 w 10276717"/>
              <a:gd name="connsiteY6634" fmla="*/ 3535048 h 6902881"/>
              <a:gd name="connsiteX6635" fmla="*/ 7140502 w 10276717"/>
              <a:gd name="connsiteY6635" fmla="*/ 3526019 h 6902881"/>
              <a:gd name="connsiteX6636" fmla="*/ 7126353 w 10276717"/>
              <a:gd name="connsiteY6636" fmla="*/ 3514280 h 6902881"/>
              <a:gd name="connsiteX6637" fmla="*/ 7119176 w 10276717"/>
              <a:gd name="connsiteY6637" fmla="*/ 3520475 h 6902881"/>
              <a:gd name="connsiteX6638" fmla="*/ 7096679 w 10276717"/>
              <a:gd name="connsiteY6638" fmla="*/ 3523686 h 6902881"/>
              <a:gd name="connsiteX6639" fmla="*/ 7084411 w 10276717"/>
              <a:gd name="connsiteY6639" fmla="*/ 3527978 h 6902881"/>
              <a:gd name="connsiteX6640" fmla="*/ 7076262 w 10276717"/>
              <a:gd name="connsiteY6640" fmla="*/ 3515591 h 6902881"/>
              <a:gd name="connsiteX6641" fmla="*/ 7107676 w 10276717"/>
              <a:gd name="connsiteY6641" fmla="*/ 3501953 h 6902881"/>
              <a:gd name="connsiteX6642" fmla="*/ 7088312 w 10276717"/>
              <a:gd name="connsiteY6642" fmla="*/ 3492971 h 6902881"/>
              <a:gd name="connsiteX6643" fmla="*/ 7062713 w 10276717"/>
              <a:gd name="connsiteY6643" fmla="*/ 3505847 h 6902881"/>
              <a:gd name="connsiteX6644" fmla="*/ 7029081 w 10276717"/>
              <a:gd name="connsiteY6644" fmla="*/ 3512676 h 6902881"/>
              <a:gd name="connsiteX6645" fmla="*/ 7026617 w 10276717"/>
              <a:gd name="connsiteY6645" fmla="*/ 3505354 h 6902881"/>
              <a:gd name="connsiteX6646" fmla="*/ 7059984 w 10276717"/>
              <a:gd name="connsiteY6646" fmla="*/ 3488380 h 6902881"/>
              <a:gd name="connsiteX6647" fmla="*/ 7066050 w 10276717"/>
              <a:gd name="connsiteY6647" fmla="*/ 3485885 h 6902881"/>
              <a:gd name="connsiteX6648" fmla="*/ 7036867 w 10276717"/>
              <a:gd name="connsiteY6648" fmla="*/ 3478879 h 6902881"/>
              <a:gd name="connsiteX6649" fmla="*/ 3159402 w 10276717"/>
              <a:gd name="connsiteY6649" fmla="*/ 3136273 h 6902881"/>
              <a:gd name="connsiteX6650" fmla="*/ 3031195 w 10276717"/>
              <a:gd name="connsiteY6650" fmla="*/ 3213971 h 6902881"/>
              <a:gd name="connsiteX6651" fmla="*/ 2962671 w 10276717"/>
              <a:gd name="connsiteY6651" fmla="*/ 3239579 h 6902881"/>
              <a:gd name="connsiteX6652" fmla="*/ 2946236 w 10276717"/>
              <a:gd name="connsiteY6652" fmla="*/ 3260056 h 6902881"/>
              <a:gd name="connsiteX6653" fmla="*/ 2953356 w 10276717"/>
              <a:gd name="connsiteY6653" fmla="*/ 3281795 h 6902881"/>
              <a:gd name="connsiteX6654" fmla="*/ 2999883 w 10276717"/>
              <a:gd name="connsiteY6654" fmla="*/ 3287665 h 6902881"/>
              <a:gd name="connsiteX6655" fmla="*/ 3123533 w 10276717"/>
              <a:gd name="connsiteY6655" fmla="*/ 3280752 h 6902881"/>
              <a:gd name="connsiteX6656" fmla="*/ 3239120 w 10276717"/>
              <a:gd name="connsiteY6656" fmla="*/ 3246281 h 6902881"/>
              <a:gd name="connsiteX6657" fmla="*/ 3242410 w 10276717"/>
              <a:gd name="connsiteY6657" fmla="*/ 3244323 h 6902881"/>
              <a:gd name="connsiteX6658" fmla="*/ 3203572 w 10276717"/>
              <a:gd name="connsiteY6658" fmla="*/ 3193740 h 6902881"/>
              <a:gd name="connsiteX6659" fmla="*/ 3142991 w 10276717"/>
              <a:gd name="connsiteY6659" fmla="*/ 3227445 h 6902881"/>
              <a:gd name="connsiteX6660" fmla="*/ 3141254 w 10276717"/>
              <a:gd name="connsiteY6660" fmla="*/ 3227294 h 6902881"/>
              <a:gd name="connsiteX6661" fmla="*/ 3082342 w 10276717"/>
              <a:gd name="connsiteY6661" fmla="*/ 3247802 h 6902881"/>
              <a:gd name="connsiteX6662" fmla="*/ 3078741 w 10276717"/>
              <a:gd name="connsiteY6662" fmla="*/ 3239011 h 6902881"/>
              <a:gd name="connsiteX6663" fmla="*/ 3141331 w 10276717"/>
              <a:gd name="connsiteY6663" fmla="*/ 3202371 h 6902881"/>
              <a:gd name="connsiteX6664" fmla="*/ 3181569 w 10276717"/>
              <a:gd name="connsiteY6664" fmla="*/ 3165159 h 6902881"/>
              <a:gd name="connsiteX6665" fmla="*/ 3159402 w 10276717"/>
              <a:gd name="connsiteY6665" fmla="*/ 3136273 h 6902881"/>
              <a:gd name="connsiteX6666" fmla="*/ 4202489 w 10276717"/>
              <a:gd name="connsiteY6666" fmla="*/ 3221878 h 6902881"/>
              <a:gd name="connsiteX6667" fmla="*/ 4056045 w 10276717"/>
              <a:gd name="connsiteY6667" fmla="*/ 3269179 h 6902881"/>
              <a:gd name="connsiteX6668" fmla="*/ 4078697 w 10276717"/>
              <a:gd name="connsiteY6668" fmla="*/ 3303558 h 6902881"/>
              <a:gd name="connsiteX6669" fmla="*/ 4169887 w 10276717"/>
              <a:gd name="connsiteY6669" fmla="*/ 3372299 h 6902881"/>
              <a:gd name="connsiteX6670" fmla="*/ 4385931 w 10276717"/>
              <a:gd name="connsiteY6670" fmla="*/ 3347385 h 6902881"/>
              <a:gd name="connsiteX6671" fmla="*/ 4385276 w 10276717"/>
              <a:gd name="connsiteY6671" fmla="*/ 3343825 h 6902881"/>
              <a:gd name="connsiteX6672" fmla="*/ 4222071 w 10276717"/>
              <a:gd name="connsiteY6672" fmla="*/ 3347510 h 6902881"/>
              <a:gd name="connsiteX6673" fmla="*/ 4222940 w 10276717"/>
              <a:gd name="connsiteY6673" fmla="*/ 3342133 h 6902881"/>
              <a:gd name="connsiteX6674" fmla="*/ 4317682 w 10276717"/>
              <a:gd name="connsiteY6674" fmla="*/ 3334954 h 6902881"/>
              <a:gd name="connsiteX6675" fmla="*/ 4380628 w 10276717"/>
              <a:gd name="connsiteY6675" fmla="*/ 3323853 h 6902881"/>
              <a:gd name="connsiteX6676" fmla="*/ 4379265 w 10276717"/>
              <a:gd name="connsiteY6676" fmla="*/ 3319451 h 6902881"/>
              <a:gd name="connsiteX6677" fmla="*/ 4275875 w 10276717"/>
              <a:gd name="connsiteY6677" fmla="*/ 3320921 h 6902881"/>
              <a:gd name="connsiteX6678" fmla="*/ 4175264 w 10276717"/>
              <a:gd name="connsiteY6678" fmla="*/ 3308707 h 6902881"/>
              <a:gd name="connsiteX6679" fmla="*/ 4176138 w 10276717"/>
              <a:gd name="connsiteY6679" fmla="*/ 3301090 h 6902881"/>
              <a:gd name="connsiteX6680" fmla="*/ 4268533 w 10276717"/>
              <a:gd name="connsiteY6680" fmla="*/ 3301685 h 6902881"/>
              <a:gd name="connsiteX6681" fmla="*/ 4274188 w 10276717"/>
              <a:gd name="connsiteY6681" fmla="*/ 3301595 h 6902881"/>
              <a:gd name="connsiteX6682" fmla="*/ 4238166 w 10276717"/>
              <a:gd name="connsiteY6682" fmla="*/ 3288252 h 6902881"/>
              <a:gd name="connsiteX6683" fmla="*/ 4240308 w 10276717"/>
              <a:gd name="connsiteY6683" fmla="*/ 3281721 h 6902881"/>
              <a:gd name="connsiteX6684" fmla="*/ 4306007 w 10276717"/>
              <a:gd name="connsiteY6684" fmla="*/ 3286724 h 6902881"/>
              <a:gd name="connsiteX6685" fmla="*/ 4369640 w 10276717"/>
              <a:gd name="connsiteY6685" fmla="*/ 3288636 h 6902881"/>
              <a:gd name="connsiteX6686" fmla="*/ 4368802 w 10276717"/>
              <a:gd name="connsiteY6686" fmla="*/ 3286027 h 6902881"/>
              <a:gd name="connsiteX6687" fmla="*/ 4278262 w 10276717"/>
              <a:gd name="connsiteY6687" fmla="*/ 3270107 h 6902881"/>
              <a:gd name="connsiteX6688" fmla="*/ 4279448 w 10276717"/>
              <a:gd name="connsiteY6688" fmla="*/ 3265537 h 6902881"/>
              <a:gd name="connsiteX6689" fmla="*/ 4362757 w 10276717"/>
              <a:gd name="connsiteY6689" fmla="*/ 3266424 h 6902881"/>
              <a:gd name="connsiteX6690" fmla="*/ 4358515 w 10276717"/>
              <a:gd name="connsiteY6690" fmla="*/ 3252810 h 6902881"/>
              <a:gd name="connsiteX6691" fmla="*/ 4202489 w 10276717"/>
              <a:gd name="connsiteY6691" fmla="*/ 3221878 h 6902881"/>
              <a:gd name="connsiteX6692" fmla="*/ 6801720 w 10276717"/>
              <a:gd name="connsiteY6692" fmla="*/ 3421920 h 6902881"/>
              <a:gd name="connsiteX6693" fmla="*/ 6787561 w 10276717"/>
              <a:gd name="connsiteY6693" fmla="*/ 3473662 h 6902881"/>
              <a:gd name="connsiteX6694" fmla="*/ 6764318 w 10276717"/>
              <a:gd name="connsiteY6694" fmla="*/ 3550802 h 6902881"/>
              <a:gd name="connsiteX6695" fmla="*/ 6746279 w 10276717"/>
              <a:gd name="connsiteY6695" fmla="*/ 3545546 h 6902881"/>
              <a:gd name="connsiteX6696" fmla="*/ 6754819 w 10276717"/>
              <a:gd name="connsiteY6696" fmla="*/ 3516392 h 6902881"/>
              <a:gd name="connsiteX6697" fmla="*/ 6721035 w 10276717"/>
              <a:gd name="connsiteY6697" fmla="*/ 3622185 h 6902881"/>
              <a:gd name="connsiteX6698" fmla="*/ 6700973 w 10276717"/>
              <a:gd name="connsiteY6698" fmla="*/ 3616666 h 6902881"/>
              <a:gd name="connsiteX6699" fmla="*/ 6714548 w 10276717"/>
              <a:gd name="connsiteY6699" fmla="*/ 3559442 h 6902881"/>
              <a:gd name="connsiteX6700" fmla="*/ 6707647 w 10276717"/>
              <a:gd name="connsiteY6700" fmla="*/ 3562549 h 6902881"/>
              <a:gd name="connsiteX6701" fmla="*/ 6703199 w 10276717"/>
              <a:gd name="connsiteY6701" fmla="*/ 3561087 h 6902881"/>
              <a:gd name="connsiteX6702" fmla="*/ 6699569 w 10276717"/>
              <a:gd name="connsiteY6702" fmla="*/ 3550460 h 6902881"/>
              <a:gd name="connsiteX6703" fmla="*/ 6710343 w 10276717"/>
              <a:gd name="connsiteY6703" fmla="*/ 3518096 h 6902881"/>
              <a:gd name="connsiteX6704" fmla="*/ 6687692 w 10276717"/>
              <a:gd name="connsiteY6704" fmla="*/ 3614831 h 6902881"/>
              <a:gd name="connsiteX6705" fmla="*/ 6690301 w 10276717"/>
              <a:gd name="connsiteY6705" fmla="*/ 3672977 h 6902881"/>
              <a:gd name="connsiteX6706" fmla="*/ 6750255 w 10276717"/>
              <a:gd name="connsiteY6706" fmla="*/ 3634254 h 6902881"/>
              <a:gd name="connsiteX6707" fmla="*/ 6847753 w 10276717"/>
              <a:gd name="connsiteY6707" fmla="*/ 3499999 h 6902881"/>
              <a:gd name="connsiteX6708" fmla="*/ 6824239 w 10276717"/>
              <a:gd name="connsiteY6708" fmla="*/ 3459990 h 6902881"/>
              <a:gd name="connsiteX6709" fmla="*/ 6814083 w 10276717"/>
              <a:gd name="connsiteY6709" fmla="*/ 3490855 h 6902881"/>
              <a:gd name="connsiteX6710" fmla="*/ 6787400 w 10276717"/>
              <a:gd name="connsiteY6710" fmla="*/ 3535569 h 6902881"/>
              <a:gd name="connsiteX6711" fmla="*/ 6779528 w 10276717"/>
              <a:gd name="connsiteY6711" fmla="*/ 3530995 h 6902881"/>
              <a:gd name="connsiteX6712" fmla="*/ 6795106 w 10276717"/>
              <a:gd name="connsiteY6712" fmla="*/ 3487364 h 6902881"/>
              <a:gd name="connsiteX6713" fmla="*/ 6810089 w 10276717"/>
              <a:gd name="connsiteY6713" fmla="*/ 3453704 h 6902881"/>
              <a:gd name="connsiteX6714" fmla="*/ 6811115 w 10276717"/>
              <a:gd name="connsiteY6714" fmla="*/ 3437827 h 6902881"/>
              <a:gd name="connsiteX6715" fmla="*/ 6801720 w 10276717"/>
              <a:gd name="connsiteY6715" fmla="*/ 3421920 h 6902881"/>
              <a:gd name="connsiteX6716" fmla="*/ 3628394 w 10276717"/>
              <a:gd name="connsiteY6716" fmla="*/ 3142493 h 6902881"/>
              <a:gd name="connsiteX6717" fmla="*/ 3605192 w 10276717"/>
              <a:gd name="connsiteY6717" fmla="*/ 3151293 h 6902881"/>
              <a:gd name="connsiteX6718" fmla="*/ 3569217 w 10276717"/>
              <a:gd name="connsiteY6718" fmla="*/ 3178945 h 6902881"/>
              <a:gd name="connsiteX6719" fmla="*/ 3564348 w 10276717"/>
              <a:gd name="connsiteY6719" fmla="*/ 3173462 h 6902881"/>
              <a:gd name="connsiteX6720" fmla="*/ 3574284 w 10276717"/>
              <a:gd name="connsiteY6720" fmla="*/ 3163613 h 6902881"/>
              <a:gd name="connsiteX6721" fmla="*/ 3355823 w 10276717"/>
              <a:gd name="connsiteY6721" fmla="*/ 3303108 h 6902881"/>
              <a:gd name="connsiteX6722" fmla="*/ 3386867 w 10276717"/>
              <a:gd name="connsiteY6722" fmla="*/ 3347139 h 6902881"/>
              <a:gd name="connsiteX6723" fmla="*/ 3428269 w 10276717"/>
              <a:gd name="connsiteY6723" fmla="*/ 3303436 h 6902881"/>
              <a:gd name="connsiteX6724" fmla="*/ 3473841 w 10276717"/>
              <a:gd name="connsiteY6724" fmla="*/ 3273018 h 6902881"/>
              <a:gd name="connsiteX6725" fmla="*/ 3510293 w 10276717"/>
              <a:gd name="connsiteY6725" fmla="*/ 3255342 h 6902881"/>
              <a:gd name="connsiteX6726" fmla="*/ 3513827 w 10276717"/>
              <a:gd name="connsiteY6726" fmla="*/ 3261578 h 6902881"/>
              <a:gd name="connsiteX6727" fmla="*/ 3480357 w 10276717"/>
              <a:gd name="connsiteY6727" fmla="*/ 3284096 h 6902881"/>
              <a:gd name="connsiteX6728" fmla="*/ 3449338 w 10276717"/>
              <a:gd name="connsiteY6728" fmla="*/ 3311872 h 6902881"/>
              <a:gd name="connsiteX6729" fmla="*/ 3433336 w 10276717"/>
              <a:gd name="connsiteY6729" fmla="*/ 3328585 h 6902881"/>
              <a:gd name="connsiteX6730" fmla="*/ 3418384 w 10276717"/>
              <a:gd name="connsiteY6730" fmla="*/ 3352009 h 6902881"/>
              <a:gd name="connsiteX6731" fmla="*/ 3404758 w 10276717"/>
              <a:gd name="connsiteY6731" fmla="*/ 3372639 h 6902881"/>
              <a:gd name="connsiteX6732" fmla="*/ 3432427 w 10276717"/>
              <a:gd name="connsiteY6732" fmla="*/ 3411934 h 6902881"/>
              <a:gd name="connsiteX6733" fmla="*/ 3544948 w 10276717"/>
              <a:gd name="connsiteY6733" fmla="*/ 3300395 h 6902881"/>
              <a:gd name="connsiteX6734" fmla="*/ 3619333 w 10276717"/>
              <a:gd name="connsiteY6734" fmla="*/ 3179679 h 6902881"/>
              <a:gd name="connsiteX6735" fmla="*/ 3611926 w 10276717"/>
              <a:gd name="connsiteY6735" fmla="*/ 3189456 h 6902881"/>
              <a:gd name="connsiteX6736" fmla="*/ 3576092 w 10276717"/>
              <a:gd name="connsiteY6736" fmla="*/ 3226375 h 6902881"/>
              <a:gd name="connsiteX6737" fmla="*/ 3569643 w 10276717"/>
              <a:gd name="connsiteY6737" fmla="*/ 3221146 h 6902881"/>
              <a:gd name="connsiteX6738" fmla="*/ 3596740 w 10276717"/>
              <a:gd name="connsiteY6738" fmla="*/ 3182694 h 6902881"/>
              <a:gd name="connsiteX6739" fmla="*/ 3626503 w 10276717"/>
              <a:gd name="connsiteY6739" fmla="*/ 3151676 h 6902881"/>
              <a:gd name="connsiteX6740" fmla="*/ 3628394 w 10276717"/>
              <a:gd name="connsiteY6740" fmla="*/ 3142493 h 6902881"/>
              <a:gd name="connsiteX6741" fmla="*/ 1889755 w 10276717"/>
              <a:gd name="connsiteY6741" fmla="*/ 2971955 h 6902881"/>
              <a:gd name="connsiteX6742" fmla="*/ 1783363 w 10276717"/>
              <a:gd name="connsiteY6742" fmla="*/ 3250705 h 6902881"/>
              <a:gd name="connsiteX6743" fmla="*/ 1792726 w 10276717"/>
              <a:gd name="connsiteY6743" fmla="*/ 3292116 h 6902881"/>
              <a:gd name="connsiteX6744" fmla="*/ 1801593 w 10276717"/>
              <a:gd name="connsiteY6744" fmla="*/ 3317224 h 6902881"/>
              <a:gd name="connsiteX6745" fmla="*/ 1816458 w 10276717"/>
              <a:gd name="connsiteY6745" fmla="*/ 3226989 h 6902881"/>
              <a:gd name="connsiteX6746" fmla="*/ 1822925 w 10276717"/>
              <a:gd name="connsiteY6746" fmla="*/ 3227646 h 6902881"/>
              <a:gd name="connsiteX6747" fmla="*/ 1820633 w 10276717"/>
              <a:gd name="connsiteY6747" fmla="*/ 3330945 h 6902881"/>
              <a:gd name="connsiteX6748" fmla="*/ 1833097 w 10276717"/>
              <a:gd name="connsiteY6748" fmla="*/ 3337575 h 6902881"/>
              <a:gd name="connsiteX6749" fmla="*/ 1853237 w 10276717"/>
              <a:gd name="connsiteY6749" fmla="*/ 3192510 h 6902881"/>
              <a:gd name="connsiteX6750" fmla="*/ 1857096 w 10276717"/>
              <a:gd name="connsiteY6750" fmla="*/ 3192940 h 6902881"/>
              <a:gd name="connsiteX6751" fmla="*/ 1851910 w 10276717"/>
              <a:gd name="connsiteY6751" fmla="*/ 3348354 h 6902881"/>
              <a:gd name="connsiteX6752" fmla="*/ 1871922 w 10276717"/>
              <a:gd name="connsiteY6752" fmla="*/ 3359920 h 6902881"/>
              <a:gd name="connsiteX6753" fmla="*/ 1883224 w 10276717"/>
              <a:gd name="connsiteY6753" fmla="*/ 3252825 h 6902881"/>
              <a:gd name="connsiteX6754" fmla="*/ 1906966 w 10276717"/>
              <a:gd name="connsiteY6754" fmla="*/ 3102353 h 6902881"/>
              <a:gd name="connsiteX6755" fmla="*/ 1912555 w 10276717"/>
              <a:gd name="connsiteY6755" fmla="*/ 3103030 h 6902881"/>
              <a:gd name="connsiteX6756" fmla="*/ 1905023 w 10276717"/>
              <a:gd name="connsiteY6756" fmla="*/ 3232318 h 6902881"/>
              <a:gd name="connsiteX6757" fmla="*/ 1888972 w 10276717"/>
              <a:gd name="connsiteY6757" fmla="*/ 3370840 h 6902881"/>
              <a:gd name="connsiteX6758" fmla="*/ 1910123 w 10276717"/>
              <a:gd name="connsiteY6758" fmla="*/ 3384938 h 6902881"/>
              <a:gd name="connsiteX6759" fmla="*/ 1936461 w 10276717"/>
              <a:gd name="connsiteY6759" fmla="*/ 3179086 h 6902881"/>
              <a:gd name="connsiteX6760" fmla="*/ 1889755 w 10276717"/>
              <a:gd name="connsiteY6760" fmla="*/ 2971955 h 6902881"/>
              <a:gd name="connsiteX6761" fmla="*/ 5474194 w 10276717"/>
              <a:gd name="connsiteY6761" fmla="*/ 3277234 h 6902881"/>
              <a:gd name="connsiteX6762" fmla="*/ 5474806 w 10276717"/>
              <a:gd name="connsiteY6762" fmla="*/ 3310933 h 6902881"/>
              <a:gd name="connsiteX6763" fmla="*/ 5468437 w 10276717"/>
              <a:gd name="connsiteY6763" fmla="*/ 3331281 h 6902881"/>
              <a:gd name="connsiteX6764" fmla="*/ 5474843 w 10276717"/>
              <a:gd name="connsiteY6764" fmla="*/ 3310925 h 6902881"/>
              <a:gd name="connsiteX6765" fmla="*/ 5474194 w 10276717"/>
              <a:gd name="connsiteY6765" fmla="*/ 3277234 h 6902881"/>
              <a:gd name="connsiteX6766" fmla="*/ 1731298 w 10276717"/>
              <a:gd name="connsiteY6766" fmla="*/ 2941826 h 6902881"/>
              <a:gd name="connsiteX6767" fmla="*/ 1705855 w 10276717"/>
              <a:gd name="connsiteY6767" fmla="*/ 2995664 h 6902881"/>
              <a:gd name="connsiteX6768" fmla="*/ 1653701 w 10276717"/>
              <a:gd name="connsiteY6768" fmla="*/ 3217868 h 6902881"/>
              <a:gd name="connsiteX6769" fmla="*/ 1698484 w 10276717"/>
              <a:gd name="connsiteY6769" fmla="*/ 3253192 h 6902881"/>
              <a:gd name="connsiteX6770" fmla="*/ 1729552 w 10276717"/>
              <a:gd name="connsiteY6770" fmla="*/ 3077356 h 6902881"/>
              <a:gd name="connsiteX6771" fmla="*/ 1739041 w 10276717"/>
              <a:gd name="connsiteY6771" fmla="*/ 3082359 h 6902881"/>
              <a:gd name="connsiteX6772" fmla="*/ 1713721 w 10276717"/>
              <a:gd name="connsiteY6772" fmla="*/ 3199209 h 6902881"/>
              <a:gd name="connsiteX6773" fmla="*/ 1723587 w 10276717"/>
              <a:gd name="connsiteY6773" fmla="*/ 3272112 h 6902881"/>
              <a:gd name="connsiteX6774" fmla="*/ 1750625 w 10276717"/>
              <a:gd name="connsiteY6774" fmla="*/ 3292269 h 6902881"/>
              <a:gd name="connsiteX6775" fmla="*/ 1753157 w 10276717"/>
              <a:gd name="connsiteY6775" fmla="*/ 3292294 h 6902881"/>
              <a:gd name="connsiteX6776" fmla="*/ 1747276 w 10276717"/>
              <a:gd name="connsiteY6776" fmla="*/ 3271922 h 6902881"/>
              <a:gd name="connsiteX6777" fmla="*/ 1734181 w 10276717"/>
              <a:gd name="connsiteY6777" fmla="*/ 3217726 h 6902881"/>
              <a:gd name="connsiteX6778" fmla="*/ 1741779 w 10276717"/>
              <a:gd name="connsiteY6778" fmla="*/ 3214490 h 6902881"/>
              <a:gd name="connsiteX6779" fmla="*/ 1762182 w 10276717"/>
              <a:gd name="connsiteY6779" fmla="*/ 3258802 h 6902881"/>
              <a:gd name="connsiteX6780" fmla="*/ 1761355 w 10276717"/>
              <a:gd name="connsiteY6780" fmla="*/ 3233124 h 6902881"/>
              <a:gd name="connsiteX6781" fmla="*/ 1748362 w 10276717"/>
              <a:gd name="connsiteY6781" fmla="*/ 3159203 h 6902881"/>
              <a:gd name="connsiteX6782" fmla="*/ 1754423 w 10276717"/>
              <a:gd name="connsiteY6782" fmla="*/ 3157875 h 6902881"/>
              <a:gd name="connsiteX6783" fmla="*/ 1764243 w 10276717"/>
              <a:gd name="connsiteY6783" fmla="*/ 3183246 h 6902881"/>
              <a:gd name="connsiteX6784" fmla="*/ 1790303 w 10276717"/>
              <a:gd name="connsiteY6784" fmla="*/ 3081058 h 6902881"/>
              <a:gd name="connsiteX6785" fmla="*/ 1753246 w 10276717"/>
              <a:gd name="connsiteY6785" fmla="*/ 2957996 h 6902881"/>
              <a:gd name="connsiteX6786" fmla="*/ 1731298 w 10276717"/>
              <a:gd name="connsiteY6786" fmla="*/ 2941826 h 6902881"/>
              <a:gd name="connsiteX6787" fmla="*/ 5453123 w 10276717"/>
              <a:gd name="connsiteY6787" fmla="*/ 3257884 h 6902881"/>
              <a:gd name="connsiteX6788" fmla="*/ 5425706 w 10276717"/>
              <a:gd name="connsiteY6788" fmla="*/ 3349070 h 6902881"/>
              <a:gd name="connsiteX6789" fmla="*/ 5404205 w 10276717"/>
              <a:gd name="connsiteY6789" fmla="*/ 3412148 h 6902881"/>
              <a:gd name="connsiteX6790" fmla="*/ 5398899 w 10276717"/>
              <a:gd name="connsiteY6790" fmla="*/ 3427956 h 6902881"/>
              <a:gd name="connsiteX6791" fmla="*/ 5390996 w 10276717"/>
              <a:gd name="connsiteY6791" fmla="*/ 3440114 h 6902881"/>
              <a:gd name="connsiteX6792" fmla="*/ 5379996 w 10276717"/>
              <a:gd name="connsiteY6792" fmla="*/ 3474991 h 6902881"/>
              <a:gd name="connsiteX6793" fmla="*/ 5366993 w 10276717"/>
              <a:gd name="connsiteY6793" fmla="*/ 3503924 h 6902881"/>
              <a:gd name="connsiteX6794" fmla="*/ 5356928 w 10276717"/>
              <a:gd name="connsiteY6794" fmla="*/ 3530504 h 6902881"/>
              <a:gd name="connsiteX6795" fmla="*/ 5344144 w 10276717"/>
              <a:gd name="connsiteY6795" fmla="*/ 3526378 h 6902881"/>
              <a:gd name="connsiteX6796" fmla="*/ 5357839 w 10276717"/>
              <a:gd name="connsiteY6796" fmla="*/ 3471119 h 6902881"/>
              <a:gd name="connsiteX6797" fmla="*/ 5369495 w 10276717"/>
              <a:gd name="connsiteY6797" fmla="*/ 3445270 h 6902881"/>
              <a:gd name="connsiteX6798" fmla="*/ 5398108 w 10276717"/>
              <a:gd name="connsiteY6798" fmla="*/ 3364696 h 6902881"/>
              <a:gd name="connsiteX6799" fmla="*/ 5378442 w 10276717"/>
              <a:gd name="connsiteY6799" fmla="*/ 3388601 h 6902881"/>
              <a:gd name="connsiteX6800" fmla="*/ 5374550 w 10276717"/>
              <a:gd name="connsiteY6800" fmla="*/ 3412603 h 6902881"/>
              <a:gd name="connsiteX6801" fmla="*/ 5358527 w 10276717"/>
              <a:gd name="connsiteY6801" fmla="*/ 3463393 h 6902881"/>
              <a:gd name="connsiteX6802" fmla="*/ 5357888 w 10276717"/>
              <a:gd name="connsiteY6802" fmla="*/ 3465099 h 6902881"/>
              <a:gd name="connsiteX6803" fmla="*/ 5357634 w 10276717"/>
              <a:gd name="connsiteY6803" fmla="*/ 3465754 h 6902881"/>
              <a:gd name="connsiteX6804" fmla="*/ 5357555 w 10276717"/>
              <a:gd name="connsiteY6804" fmla="*/ 3465557 h 6902881"/>
              <a:gd name="connsiteX6805" fmla="*/ 5339358 w 10276717"/>
              <a:gd name="connsiteY6805" fmla="*/ 3460963 h 6902881"/>
              <a:gd name="connsiteX6806" fmla="*/ 5341610 w 10276717"/>
              <a:gd name="connsiteY6806" fmla="*/ 3443346 h 6902881"/>
              <a:gd name="connsiteX6807" fmla="*/ 5299670 w 10276717"/>
              <a:gd name="connsiteY6807" fmla="*/ 3636250 h 6902881"/>
              <a:gd name="connsiteX6808" fmla="*/ 5388512 w 10276717"/>
              <a:gd name="connsiteY6808" fmla="*/ 3626414 h 6902881"/>
              <a:gd name="connsiteX6809" fmla="*/ 5450805 w 10276717"/>
              <a:gd name="connsiteY6809" fmla="*/ 3549437 h 6902881"/>
              <a:gd name="connsiteX6810" fmla="*/ 5561352 w 10276717"/>
              <a:gd name="connsiteY6810" fmla="*/ 3357308 h 6902881"/>
              <a:gd name="connsiteX6811" fmla="*/ 5548935 w 10276717"/>
              <a:gd name="connsiteY6811" fmla="*/ 3345816 h 6902881"/>
              <a:gd name="connsiteX6812" fmla="*/ 5511973 w 10276717"/>
              <a:gd name="connsiteY6812" fmla="*/ 3411843 h 6902881"/>
              <a:gd name="connsiteX6813" fmla="*/ 5509084 w 10276717"/>
              <a:gd name="connsiteY6813" fmla="*/ 3413635 h 6902881"/>
              <a:gd name="connsiteX6814" fmla="*/ 5498175 w 10276717"/>
              <a:gd name="connsiteY6814" fmla="*/ 3428946 h 6902881"/>
              <a:gd name="connsiteX6815" fmla="*/ 5492290 w 10276717"/>
              <a:gd name="connsiteY6815" fmla="*/ 3426108 h 6902881"/>
              <a:gd name="connsiteX6816" fmla="*/ 5505511 w 10276717"/>
              <a:gd name="connsiteY6816" fmla="*/ 3394734 h 6902881"/>
              <a:gd name="connsiteX6817" fmla="*/ 5520640 w 10276717"/>
              <a:gd name="connsiteY6817" fmla="*/ 3355047 h 6902881"/>
              <a:gd name="connsiteX6818" fmla="*/ 5531198 w 10276717"/>
              <a:gd name="connsiteY6818" fmla="*/ 3329483 h 6902881"/>
              <a:gd name="connsiteX6819" fmla="*/ 5507788 w 10276717"/>
              <a:gd name="connsiteY6819" fmla="*/ 3307984 h 6902881"/>
              <a:gd name="connsiteX6820" fmla="*/ 5506756 w 10276717"/>
              <a:gd name="connsiteY6820" fmla="*/ 3310817 h 6902881"/>
              <a:gd name="connsiteX6821" fmla="*/ 5509890 w 10276717"/>
              <a:gd name="connsiteY6821" fmla="*/ 3313911 h 6902881"/>
              <a:gd name="connsiteX6822" fmla="*/ 5495522 w 10276717"/>
              <a:gd name="connsiteY6822" fmla="*/ 3371280 h 6902881"/>
              <a:gd name="connsiteX6823" fmla="*/ 5470042 w 10276717"/>
              <a:gd name="connsiteY6823" fmla="*/ 3459322 h 6902881"/>
              <a:gd name="connsiteX6824" fmla="*/ 5445162 w 10276717"/>
              <a:gd name="connsiteY6824" fmla="*/ 3457557 h 6902881"/>
              <a:gd name="connsiteX6825" fmla="*/ 5445231 w 10276717"/>
              <a:gd name="connsiteY6825" fmla="*/ 3456783 h 6902881"/>
              <a:gd name="connsiteX6826" fmla="*/ 5383039 w 10276717"/>
              <a:gd name="connsiteY6826" fmla="*/ 3577453 h 6902881"/>
              <a:gd name="connsiteX6827" fmla="*/ 5360220 w 10276717"/>
              <a:gd name="connsiteY6827" fmla="*/ 3573336 h 6902881"/>
              <a:gd name="connsiteX6828" fmla="*/ 5393153 w 10276717"/>
              <a:gd name="connsiteY6828" fmla="*/ 3495682 h 6902881"/>
              <a:gd name="connsiteX6829" fmla="*/ 5384725 w 10276717"/>
              <a:gd name="connsiteY6829" fmla="*/ 3485323 h 6902881"/>
              <a:gd name="connsiteX6830" fmla="*/ 5460464 w 10276717"/>
              <a:gd name="connsiteY6830" fmla="*/ 3269523 h 6902881"/>
              <a:gd name="connsiteX6831" fmla="*/ 5462672 w 10276717"/>
              <a:gd name="connsiteY6831" fmla="*/ 3266599 h 6902881"/>
              <a:gd name="connsiteX6832" fmla="*/ 5453123 w 10276717"/>
              <a:gd name="connsiteY6832" fmla="*/ 3257884 h 6902881"/>
              <a:gd name="connsiteX6833" fmla="*/ 5887780 w 10276717"/>
              <a:gd name="connsiteY6833" fmla="*/ 3292109 h 6902881"/>
              <a:gd name="connsiteX6834" fmla="*/ 5825067 w 10276717"/>
              <a:gd name="connsiteY6834" fmla="*/ 3288323 h 6902881"/>
              <a:gd name="connsiteX6835" fmla="*/ 5615419 w 10276717"/>
              <a:gd name="connsiteY6835" fmla="*/ 3343102 h 6902881"/>
              <a:gd name="connsiteX6836" fmla="*/ 5615321 w 10276717"/>
              <a:gd name="connsiteY6836" fmla="*/ 3343094 h 6902881"/>
              <a:gd name="connsiteX6837" fmla="*/ 5665135 w 10276717"/>
              <a:gd name="connsiteY6837" fmla="*/ 3392969 h 6902881"/>
              <a:gd name="connsiteX6838" fmla="*/ 5723088 w 10276717"/>
              <a:gd name="connsiteY6838" fmla="*/ 3361374 h 6902881"/>
              <a:gd name="connsiteX6839" fmla="*/ 5836677 w 10276717"/>
              <a:gd name="connsiteY6839" fmla="*/ 3353686 h 6902881"/>
              <a:gd name="connsiteX6840" fmla="*/ 5837853 w 10276717"/>
              <a:gd name="connsiteY6840" fmla="*/ 3362354 h 6902881"/>
              <a:gd name="connsiteX6841" fmla="*/ 5752959 w 10276717"/>
              <a:gd name="connsiteY6841" fmla="*/ 3379250 h 6902881"/>
              <a:gd name="connsiteX6842" fmla="*/ 5681658 w 10276717"/>
              <a:gd name="connsiteY6842" fmla="*/ 3409780 h 6902881"/>
              <a:gd name="connsiteX6843" fmla="*/ 5733333 w 10276717"/>
              <a:gd name="connsiteY6843" fmla="*/ 3463910 h 6902881"/>
              <a:gd name="connsiteX6844" fmla="*/ 5818002 w 10276717"/>
              <a:gd name="connsiteY6844" fmla="*/ 3404739 h 6902881"/>
              <a:gd name="connsiteX6845" fmla="*/ 5981254 w 10276717"/>
              <a:gd name="connsiteY6845" fmla="*/ 3349156 h 6902881"/>
              <a:gd name="connsiteX6846" fmla="*/ 5947865 w 10276717"/>
              <a:gd name="connsiteY6846" fmla="*/ 3310638 h 6902881"/>
              <a:gd name="connsiteX6847" fmla="*/ 5887780 w 10276717"/>
              <a:gd name="connsiteY6847" fmla="*/ 3292109 h 6902881"/>
              <a:gd name="connsiteX6848" fmla="*/ 7033017 w 10276717"/>
              <a:gd name="connsiteY6848" fmla="*/ 3385470 h 6902881"/>
              <a:gd name="connsiteX6849" fmla="*/ 7020627 w 10276717"/>
              <a:gd name="connsiteY6849" fmla="*/ 3384592 h 6902881"/>
              <a:gd name="connsiteX6850" fmla="*/ 7012915 w 10276717"/>
              <a:gd name="connsiteY6850" fmla="*/ 3386943 h 6902881"/>
              <a:gd name="connsiteX6851" fmla="*/ 6987734 w 10276717"/>
              <a:gd name="connsiteY6851" fmla="*/ 3402781 h 6902881"/>
              <a:gd name="connsiteX6852" fmla="*/ 6956518 w 10276717"/>
              <a:gd name="connsiteY6852" fmla="*/ 3428408 h 6902881"/>
              <a:gd name="connsiteX6853" fmla="*/ 6947701 w 10276717"/>
              <a:gd name="connsiteY6853" fmla="*/ 3421320 h 6902881"/>
              <a:gd name="connsiteX6854" fmla="*/ 6965269 w 10276717"/>
              <a:gd name="connsiteY6854" fmla="*/ 3399081 h 6902881"/>
              <a:gd name="connsiteX6855" fmla="*/ 6940656 w 10276717"/>
              <a:gd name="connsiteY6855" fmla="*/ 3403085 h 6902881"/>
              <a:gd name="connsiteX6856" fmla="*/ 6921916 w 10276717"/>
              <a:gd name="connsiteY6856" fmla="*/ 3414410 h 6902881"/>
              <a:gd name="connsiteX6857" fmla="*/ 6890522 w 10276717"/>
              <a:gd name="connsiteY6857" fmla="*/ 3438760 h 6902881"/>
              <a:gd name="connsiteX6858" fmla="*/ 6884109 w 10276717"/>
              <a:gd name="connsiteY6858" fmla="*/ 3434212 h 6902881"/>
              <a:gd name="connsiteX6859" fmla="*/ 6905206 w 10276717"/>
              <a:gd name="connsiteY6859" fmla="*/ 3405174 h 6902881"/>
              <a:gd name="connsiteX6860" fmla="*/ 6837066 w 10276717"/>
              <a:gd name="connsiteY6860" fmla="*/ 3401324 h 6902881"/>
              <a:gd name="connsiteX6861" fmla="*/ 6869588 w 10276717"/>
              <a:gd name="connsiteY6861" fmla="*/ 3461584 h 6902881"/>
              <a:gd name="connsiteX6862" fmla="*/ 6871417 w 10276717"/>
              <a:gd name="connsiteY6862" fmla="*/ 3461837 h 6902881"/>
              <a:gd name="connsiteX6863" fmla="*/ 6999522 w 10276717"/>
              <a:gd name="connsiteY6863" fmla="*/ 3459587 h 6902881"/>
              <a:gd name="connsiteX6864" fmla="*/ 7124702 w 10276717"/>
              <a:gd name="connsiteY6864" fmla="*/ 3426803 h 6902881"/>
              <a:gd name="connsiteX6865" fmla="*/ 7098110 w 10276717"/>
              <a:gd name="connsiteY6865" fmla="*/ 3410384 h 6902881"/>
              <a:gd name="connsiteX6866" fmla="*/ 7086718 w 10276717"/>
              <a:gd name="connsiteY6866" fmla="*/ 3417966 h 6902881"/>
              <a:gd name="connsiteX6867" fmla="*/ 7074386 w 10276717"/>
              <a:gd name="connsiteY6867" fmla="*/ 3430632 h 6902881"/>
              <a:gd name="connsiteX6868" fmla="*/ 7061925 w 10276717"/>
              <a:gd name="connsiteY6868" fmla="*/ 3423994 h 6902881"/>
              <a:gd name="connsiteX6869" fmla="*/ 7079147 w 10276717"/>
              <a:gd name="connsiteY6869" fmla="*/ 3400175 h 6902881"/>
              <a:gd name="connsiteX6870" fmla="*/ 7056795 w 10276717"/>
              <a:gd name="connsiteY6870" fmla="*/ 3390840 h 6902881"/>
              <a:gd name="connsiteX6871" fmla="*/ 7051184 w 10276717"/>
              <a:gd name="connsiteY6871" fmla="*/ 3398046 h 6902881"/>
              <a:gd name="connsiteX6872" fmla="*/ 7017044 w 10276717"/>
              <a:gd name="connsiteY6872" fmla="*/ 3424787 h 6902881"/>
              <a:gd name="connsiteX6873" fmla="*/ 7005587 w 10276717"/>
              <a:gd name="connsiteY6873" fmla="*/ 3421067 h 6902881"/>
              <a:gd name="connsiteX6874" fmla="*/ 7033017 w 10276717"/>
              <a:gd name="connsiteY6874" fmla="*/ 3385470 h 6902881"/>
              <a:gd name="connsiteX6875" fmla="*/ 1601580 w 10276717"/>
              <a:gd name="connsiteY6875" fmla="*/ 2880220 h 6902881"/>
              <a:gd name="connsiteX6876" fmla="*/ 1558093 w 10276717"/>
              <a:gd name="connsiteY6876" fmla="*/ 3137473 h 6902881"/>
              <a:gd name="connsiteX6877" fmla="*/ 1591437 w 10276717"/>
              <a:gd name="connsiteY6877" fmla="*/ 3165571 h 6902881"/>
              <a:gd name="connsiteX6878" fmla="*/ 1623943 w 10276717"/>
              <a:gd name="connsiteY6878" fmla="*/ 3040274 h 6902881"/>
              <a:gd name="connsiteX6879" fmla="*/ 1631355 w 10276717"/>
              <a:gd name="connsiteY6879" fmla="*/ 3043446 h 6902881"/>
              <a:gd name="connsiteX6880" fmla="*/ 1615694 w 10276717"/>
              <a:gd name="connsiteY6880" fmla="*/ 3115303 h 6902881"/>
              <a:gd name="connsiteX6881" fmla="*/ 1613634 w 10276717"/>
              <a:gd name="connsiteY6881" fmla="*/ 3184317 h 6902881"/>
              <a:gd name="connsiteX6882" fmla="*/ 1628498 w 10276717"/>
              <a:gd name="connsiteY6882" fmla="*/ 3196798 h 6902881"/>
              <a:gd name="connsiteX6883" fmla="*/ 1636611 w 10276717"/>
              <a:gd name="connsiteY6883" fmla="*/ 3198670 h 6902881"/>
              <a:gd name="connsiteX6884" fmla="*/ 1665914 w 10276717"/>
              <a:gd name="connsiteY6884" fmla="*/ 3047020 h 6902881"/>
              <a:gd name="connsiteX6885" fmla="*/ 1601580 w 10276717"/>
              <a:gd name="connsiteY6885" fmla="*/ 2880220 h 6902881"/>
              <a:gd name="connsiteX6886" fmla="*/ 3049290 w 10276717"/>
              <a:gd name="connsiteY6886" fmla="*/ 3004448 h 6902881"/>
              <a:gd name="connsiteX6887" fmla="*/ 2966690 w 10276717"/>
              <a:gd name="connsiteY6887" fmla="*/ 3040436 h 6902881"/>
              <a:gd name="connsiteX6888" fmla="*/ 2889493 w 10276717"/>
              <a:gd name="connsiteY6888" fmla="*/ 3094510 h 6902881"/>
              <a:gd name="connsiteX6889" fmla="*/ 2850494 w 10276717"/>
              <a:gd name="connsiteY6889" fmla="*/ 3106907 h 6902881"/>
              <a:gd name="connsiteX6890" fmla="*/ 2913683 w 10276717"/>
              <a:gd name="connsiteY6890" fmla="*/ 3172837 h 6902881"/>
              <a:gd name="connsiteX6891" fmla="*/ 3129487 w 10276717"/>
              <a:gd name="connsiteY6891" fmla="*/ 3099215 h 6902881"/>
              <a:gd name="connsiteX6892" fmla="*/ 3049290 w 10276717"/>
              <a:gd name="connsiteY6892" fmla="*/ 3004448 h 6902881"/>
              <a:gd name="connsiteX6893" fmla="*/ 3518318 w 10276717"/>
              <a:gd name="connsiteY6893" fmla="*/ 3045141 h 6902881"/>
              <a:gd name="connsiteX6894" fmla="*/ 3473500 w 10276717"/>
              <a:gd name="connsiteY6894" fmla="*/ 3068135 h 6902881"/>
              <a:gd name="connsiteX6895" fmla="*/ 3436020 w 10276717"/>
              <a:gd name="connsiteY6895" fmla="*/ 3085341 h 6902881"/>
              <a:gd name="connsiteX6896" fmla="*/ 3432125 w 10276717"/>
              <a:gd name="connsiteY6896" fmla="*/ 3079842 h 6902881"/>
              <a:gd name="connsiteX6897" fmla="*/ 3467016 w 10276717"/>
              <a:gd name="connsiteY6897" fmla="*/ 3053463 h 6902881"/>
              <a:gd name="connsiteX6898" fmla="*/ 3490642 w 10276717"/>
              <a:gd name="connsiteY6898" fmla="*/ 3043038 h 6902881"/>
              <a:gd name="connsiteX6899" fmla="*/ 3455946 w 10276717"/>
              <a:gd name="connsiteY6899" fmla="*/ 3054160 h 6902881"/>
              <a:gd name="connsiteX6900" fmla="*/ 3273542 w 10276717"/>
              <a:gd name="connsiteY6900" fmla="*/ 3193375 h 6902881"/>
              <a:gd name="connsiteX6901" fmla="*/ 3303598 w 10276717"/>
              <a:gd name="connsiteY6901" fmla="*/ 3233265 h 6902881"/>
              <a:gd name="connsiteX6902" fmla="*/ 3319378 w 10276717"/>
              <a:gd name="connsiteY6902" fmla="*/ 3207077 h 6902881"/>
              <a:gd name="connsiteX6903" fmla="*/ 3357999 w 10276717"/>
              <a:gd name="connsiteY6903" fmla="*/ 3173808 h 6902881"/>
              <a:gd name="connsiteX6904" fmla="*/ 3363441 w 10276717"/>
              <a:gd name="connsiteY6904" fmla="*/ 3180510 h 6902881"/>
              <a:gd name="connsiteX6905" fmla="*/ 3334401 w 10276717"/>
              <a:gd name="connsiteY6905" fmla="*/ 3218890 h 6902881"/>
              <a:gd name="connsiteX6906" fmla="*/ 3315022 w 10276717"/>
              <a:gd name="connsiteY6906" fmla="*/ 3248266 h 6902881"/>
              <a:gd name="connsiteX6907" fmla="*/ 3340644 w 10276717"/>
              <a:gd name="connsiteY6907" fmla="*/ 3282221 h 6902881"/>
              <a:gd name="connsiteX6908" fmla="*/ 3424231 w 10276717"/>
              <a:gd name="connsiteY6908" fmla="*/ 3213231 h 6902881"/>
              <a:gd name="connsiteX6909" fmla="*/ 3427652 w 10276717"/>
              <a:gd name="connsiteY6909" fmla="*/ 3201061 h 6902881"/>
              <a:gd name="connsiteX6910" fmla="*/ 3510984 w 10276717"/>
              <a:gd name="connsiteY6910" fmla="*/ 3086957 h 6902881"/>
              <a:gd name="connsiteX6911" fmla="*/ 3524713 w 10276717"/>
              <a:gd name="connsiteY6911" fmla="*/ 3055337 h 6902881"/>
              <a:gd name="connsiteX6912" fmla="*/ 3496712 w 10276717"/>
              <a:gd name="connsiteY6912" fmla="*/ 3086407 h 6902881"/>
              <a:gd name="connsiteX6913" fmla="*/ 3464349 w 10276717"/>
              <a:gd name="connsiteY6913" fmla="*/ 3113977 h 6902881"/>
              <a:gd name="connsiteX6914" fmla="*/ 3458494 w 10276717"/>
              <a:gd name="connsiteY6914" fmla="*/ 3107537 h 6902881"/>
              <a:gd name="connsiteX6915" fmla="*/ 3485245 w 10276717"/>
              <a:gd name="connsiteY6915" fmla="*/ 3076261 h 6902881"/>
              <a:gd name="connsiteX6916" fmla="*/ 3519135 w 10276717"/>
              <a:gd name="connsiteY6916" fmla="*/ 3045797 h 6902881"/>
              <a:gd name="connsiteX6917" fmla="*/ 3518318 w 10276717"/>
              <a:gd name="connsiteY6917" fmla="*/ 3045141 h 6902881"/>
              <a:gd name="connsiteX6918" fmla="*/ 6733181 w 10276717"/>
              <a:gd name="connsiteY6918" fmla="*/ 3313272 h 6902881"/>
              <a:gd name="connsiteX6919" fmla="*/ 6734914 w 10276717"/>
              <a:gd name="connsiteY6919" fmla="*/ 3343019 h 6902881"/>
              <a:gd name="connsiteX6920" fmla="*/ 6731470 w 10276717"/>
              <a:gd name="connsiteY6920" fmla="*/ 3396953 h 6902881"/>
              <a:gd name="connsiteX6921" fmla="*/ 6724678 w 10276717"/>
              <a:gd name="connsiteY6921" fmla="*/ 3397729 h 6902881"/>
              <a:gd name="connsiteX6922" fmla="*/ 6716828 w 10276717"/>
              <a:gd name="connsiteY6922" fmla="*/ 3380887 h 6902881"/>
              <a:gd name="connsiteX6923" fmla="*/ 6716753 w 10276717"/>
              <a:gd name="connsiteY6923" fmla="*/ 3392658 h 6902881"/>
              <a:gd name="connsiteX6924" fmla="*/ 6716374 w 10276717"/>
              <a:gd name="connsiteY6924" fmla="*/ 3392531 h 6902881"/>
              <a:gd name="connsiteX6925" fmla="*/ 6696418 w 10276717"/>
              <a:gd name="connsiteY6925" fmla="*/ 3391285 h 6902881"/>
              <a:gd name="connsiteX6926" fmla="*/ 6695620 w 10276717"/>
              <a:gd name="connsiteY6926" fmla="*/ 3333588 h 6902881"/>
              <a:gd name="connsiteX6927" fmla="*/ 6692752 w 10276717"/>
              <a:gd name="connsiteY6927" fmla="*/ 3355923 h 6902881"/>
              <a:gd name="connsiteX6928" fmla="*/ 6680370 w 10276717"/>
              <a:gd name="connsiteY6928" fmla="*/ 3447833 h 6902881"/>
              <a:gd name="connsiteX6929" fmla="*/ 6661553 w 10276717"/>
              <a:gd name="connsiteY6929" fmla="*/ 3445814 h 6902881"/>
              <a:gd name="connsiteX6930" fmla="*/ 6673752 w 10276717"/>
              <a:gd name="connsiteY6930" fmla="*/ 3349406 h 6902881"/>
              <a:gd name="connsiteX6931" fmla="*/ 6668751 w 10276717"/>
              <a:gd name="connsiteY6931" fmla="*/ 3368353 h 6902881"/>
              <a:gd name="connsiteX6932" fmla="*/ 6668742 w 10276717"/>
              <a:gd name="connsiteY6932" fmla="*/ 3368451 h 6902881"/>
              <a:gd name="connsiteX6933" fmla="*/ 6658951 w 10276717"/>
              <a:gd name="connsiteY6933" fmla="*/ 3430206 h 6902881"/>
              <a:gd name="connsiteX6934" fmla="*/ 6646851 w 10276717"/>
              <a:gd name="connsiteY6934" fmla="*/ 3527693 h 6902881"/>
              <a:gd name="connsiteX6935" fmla="*/ 6667682 w 10276717"/>
              <a:gd name="connsiteY6935" fmla="*/ 3511480 h 6902881"/>
              <a:gd name="connsiteX6936" fmla="*/ 6659535 w 10276717"/>
              <a:gd name="connsiteY6936" fmla="*/ 3496856 h 6902881"/>
              <a:gd name="connsiteX6937" fmla="*/ 6664009 w 10276717"/>
              <a:gd name="connsiteY6937" fmla="*/ 3471824 h 6902881"/>
              <a:gd name="connsiteX6938" fmla="*/ 6674695 w 10276717"/>
              <a:gd name="connsiteY6938" fmla="*/ 3468860 h 6902881"/>
              <a:gd name="connsiteX6939" fmla="*/ 6681328 w 10276717"/>
              <a:gd name="connsiteY6939" fmla="*/ 3497181 h 6902881"/>
              <a:gd name="connsiteX6940" fmla="*/ 6714924 w 10276717"/>
              <a:gd name="connsiteY6940" fmla="*/ 3460167 h 6902881"/>
              <a:gd name="connsiteX6941" fmla="*/ 6736104 w 10276717"/>
              <a:gd name="connsiteY6941" fmla="*/ 3437861 h 6902881"/>
              <a:gd name="connsiteX6942" fmla="*/ 6772140 w 10276717"/>
              <a:gd name="connsiteY6942" fmla="*/ 3381102 h 6902881"/>
              <a:gd name="connsiteX6943" fmla="*/ 6775845 w 10276717"/>
              <a:gd name="connsiteY6943" fmla="*/ 3378889 h 6902881"/>
              <a:gd name="connsiteX6944" fmla="*/ 6733181 w 10276717"/>
              <a:gd name="connsiteY6944" fmla="*/ 3313272 h 6902881"/>
              <a:gd name="connsiteX6945" fmla="*/ 6956364 w 10276717"/>
              <a:gd name="connsiteY6945" fmla="*/ 3289166 h 6902881"/>
              <a:gd name="connsiteX6946" fmla="*/ 6933350 w 10276717"/>
              <a:gd name="connsiteY6946" fmla="*/ 3298178 h 6902881"/>
              <a:gd name="connsiteX6947" fmla="*/ 6931435 w 10276717"/>
              <a:gd name="connsiteY6947" fmla="*/ 3297817 h 6902881"/>
              <a:gd name="connsiteX6948" fmla="*/ 6872333 w 10276717"/>
              <a:gd name="connsiteY6948" fmla="*/ 3345568 h 6902881"/>
              <a:gd name="connsiteX6949" fmla="*/ 6864956 w 10276717"/>
              <a:gd name="connsiteY6949" fmla="*/ 3342004 h 6902881"/>
              <a:gd name="connsiteX6950" fmla="*/ 6907534 w 10276717"/>
              <a:gd name="connsiteY6950" fmla="*/ 3292731 h 6902881"/>
              <a:gd name="connsiteX6951" fmla="*/ 6874550 w 10276717"/>
              <a:gd name="connsiteY6951" fmla="*/ 3297761 h 6902881"/>
              <a:gd name="connsiteX6952" fmla="*/ 6830522 w 10276717"/>
              <a:gd name="connsiteY6952" fmla="*/ 3322866 h 6902881"/>
              <a:gd name="connsiteX6953" fmla="*/ 6827208 w 10276717"/>
              <a:gd name="connsiteY6953" fmla="*/ 3318492 h 6902881"/>
              <a:gd name="connsiteX6954" fmla="*/ 6843432 w 10276717"/>
              <a:gd name="connsiteY6954" fmla="*/ 3300424 h 6902881"/>
              <a:gd name="connsiteX6955" fmla="*/ 6776514 w 10276717"/>
              <a:gd name="connsiteY6955" fmla="*/ 3297064 h 6902881"/>
              <a:gd name="connsiteX6956" fmla="*/ 6826294 w 10276717"/>
              <a:gd name="connsiteY6956" fmla="*/ 3382282 h 6902881"/>
              <a:gd name="connsiteX6957" fmla="*/ 6833357 w 10276717"/>
              <a:gd name="connsiteY6957" fmla="*/ 3380654 h 6902881"/>
              <a:gd name="connsiteX6958" fmla="*/ 6953262 w 10276717"/>
              <a:gd name="connsiteY6958" fmla="*/ 3381879 h 6902881"/>
              <a:gd name="connsiteX6959" fmla="*/ 7014389 w 10276717"/>
              <a:gd name="connsiteY6959" fmla="*/ 3361666 h 6902881"/>
              <a:gd name="connsiteX6960" fmla="*/ 7050308 w 10276717"/>
              <a:gd name="connsiteY6960" fmla="*/ 3345587 h 6902881"/>
              <a:gd name="connsiteX6961" fmla="*/ 7037054 w 10276717"/>
              <a:gd name="connsiteY6961" fmla="*/ 3313968 h 6902881"/>
              <a:gd name="connsiteX6962" fmla="*/ 6990709 w 10276717"/>
              <a:gd name="connsiteY6962" fmla="*/ 3341013 h 6902881"/>
              <a:gd name="connsiteX6963" fmla="*/ 6984169 w 10276717"/>
              <a:gd name="connsiteY6963" fmla="*/ 3330227 h 6902881"/>
              <a:gd name="connsiteX6964" fmla="*/ 7017206 w 10276717"/>
              <a:gd name="connsiteY6964" fmla="*/ 3304948 h 6902881"/>
              <a:gd name="connsiteX6965" fmla="*/ 6987984 w 10276717"/>
              <a:gd name="connsiteY6965" fmla="*/ 3296188 h 6902881"/>
              <a:gd name="connsiteX6966" fmla="*/ 6984612 w 10276717"/>
              <a:gd name="connsiteY6966" fmla="*/ 3297942 h 6902881"/>
              <a:gd name="connsiteX6967" fmla="*/ 6921347 w 10276717"/>
              <a:gd name="connsiteY6967" fmla="*/ 3336664 h 6902881"/>
              <a:gd name="connsiteX6968" fmla="*/ 6914019 w 10276717"/>
              <a:gd name="connsiteY6968" fmla="*/ 3331454 h 6902881"/>
              <a:gd name="connsiteX6969" fmla="*/ 6957806 w 10276717"/>
              <a:gd name="connsiteY6969" fmla="*/ 3289388 h 6902881"/>
              <a:gd name="connsiteX6970" fmla="*/ 6956364 w 10276717"/>
              <a:gd name="connsiteY6970" fmla="*/ 3289166 h 6902881"/>
              <a:gd name="connsiteX6971" fmla="*/ 5311000 w 10276717"/>
              <a:gd name="connsiteY6971" fmla="*/ 3136539 h 6902881"/>
              <a:gd name="connsiteX6972" fmla="*/ 5307319 w 10276717"/>
              <a:gd name="connsiteY6972" fmla="*/ 3141773 h 6902881"/>
              <a:gd name="connsiteX6973" fmla="*/ 5309131 w 10276717"/>
              <a:gd name="connsiteY6973" fmla="*/ 3147673 h 6902881"/>
              <a:gd name="connsiteX6974" fmla="*/ 5274973 w 10276717"/>
              <a:gd name="connsiteY6974" fmla="*/ 3209562 h 6902881"/>
              <a:gd name="connsiteX6975" fmla="*/ 5270618 w 10276717"/>
              <a:gd name="connsiteY6975" fmla="*/ 3210352 h 6902881"/>
              <a:gd name="connsiteX6976" fmla="*/ 5238038 w 10276717"/>
              <a:gd name="connsiteY6976" fmla="*/ 3253482 h 6902881"/>
              <a:gd name="connsiteX6977" fmla="*/ 5252291 w 10276717"/>
              <a:gd name="connsiteY6977" fmla="*/ 3241083 h 6902881"/>
              <a:gd name="connsiteX6978" fmla="*/ 5257157 w 10276717"/>
              <a:gd name="connsiteY6978" fmla="*/ 3244427 h 6902881"/>
              <a:gd name="connsiteX6979" fmla="*/ 5226930 w 10276717"/>
              <a:gd name="connsiteY6979" fmla="*/ 3322324 h 6902881"/>
              <a:gd name="connsiteX6980" fmla="*/ 5206038 w 10276717"/>
              <a:gd name="connsiteY6980" fmla="*/ 3373094 h 6902881"/>
              <a:gd name="connsiteX6981" fmla="*/ 5195447 w 10276717"/>
              <a:gd name="connsiteY6981" fmla="*/ 3401195 h 6902881"/>
              <a:gd name="connsiteX6982" fmla="*/ 5172019 w 10276717"/>
              <a:gd name="connsiteY6982" fmla="*/ 3457475 h 6902881"/>
              <a:gd name="connsiteX6983" fmla="*/ 5152142 w 10276717"/>
              <a:gd name="connsiteY6983" fmla="*/ 3452053 h 6902881"/>
              <a:gd name="connsiteX6984" fmla="*/ 5172417 w 10276717"/>
              <a:gd name="connsiteY6984" fmla="*/ 3400565 h 6902881"/>
              <a:gd name="connsiteX6985" fmla="*/ 5182991 w 10276717"/>
              <a:gd name="connsiteY6985" fmla="*/ 3378111 h 6902881"/>
              <a:gd name="connsiteX6986" fmla="*/ 5182841 w 10276717"/>
              <a:gd name="connsiteY6986" fmla="*/ 3377611 h 6902881"/>
              <a:gd name="connsiteX6987" fmla="*/ 5210874 w 10276717"/>
              <a:gd name="connsiteY6987" fmla="*/ 3301370 h 6902881"/>
              <a:gd name="connsiteX6988" fmla="*/ 5238032 w 10276717"/>
              <a:gd name="connsiteY6988" fmla="*/ 3253488 h 6902881"/>
              <a:gd name="connsiteX6989" fmla="*/ 5216000 w 10276717"/>
              <a:gd name="connsiteY6989" fmla="*/ 3278834 h 6902881"/>
              <a:gd name="connsiteX6990" fmla="*/ 5196063 w 10276717"/>
              <a:gd name="connsiteY6990" fmla="*/ 3303595 h 6902881"/>
              <a:gd name="connsiteX6991" fmla="*/ 5196134 w 10276717"/>
              <a:gd name="connsiteY6991" fmla="*/ 3303892 h 6902881"/>
              <a:gd name="connsiteX6992" fmla="*/ 5179979 w 10276717"/>
              <a:gd name="connsiteY6992" fmla="*/ 3355065 h 6902881"/>
              <a:gd name="connsiteX6993" fmla="*/ 5157425 w 10276717"/>
              <a:gd name="connsiteY6993" fmla="*/ 3404815 h 6902881"/>
              <a:gd name="connsiteX6994" fmla="*/ 5149690 w 10276717"/>
              <a:gd name="connsiteY6994" fmla="*/ 3403070 h 6902881"/>
              <a:gd name="connsiteX6995" fmla="*/ 5151376 w 10276717"/>
              <a:gd name="connsiteY6995" fmla="*/ 3377611 h 6902881"/>
              <a:gd name="connsiteX6996" fmla="*/ 5139229 w 10276717"/>
              <a:gd name="connsiteY6996" fmla="*/ 3496376 h 6902881"/>
              <a:gd name="connsiteX6997" fmla="*/ 5199112 w 10276717"/>
              <a:gd name="connsiteY6997" fmla="*/ 3487943 h 6902881"/>
              <a:gd name="connsiteX6998" fmla="*/ 5258832 w 10276717"/>
              <a:gd name="connsiteY6998" fmla="*/ 3419042 h 6902881"/>
              <a:gd name="connsiteX6999" fmla="*/ 5400478 w 10276717"/>
              <a:gd name="connsiteY6999" fmla="*/ 3211361 h 6902881"/>
              <a:gd name="connsiteX7000" fmla="*/ 5383978 w 10276717"/>
              <a:gd name="connsiteY7000" fmla="*/ 3197572 h 6902881"/>
              <a:gd name="connsiteX7001" fmla="*/ 5365565 w 10276717"/>
              <a:gd name="connsiteY7001" fmla="*/ 3243489 h 6902881"/>
              <a:gd name="connsiteX7002" fmla="*/ 5331707 w 10276717"/>
              <a:gd name="connsiteY7002" fmla="*/ 3300922 h 6902881"/>
              <a:gd name="connsiteX7003" fmla="*/ 5324575 w 10276717"/>
              <a:gd name="connsiteY7003" fmla="*/ 3296800 h 6902881"/>
              <a:gd name="connsiteX7004" fmla="*/ 5347009 w 10276717"/>
              <a:gd name="connsiteY7004" fmla="*/ 3225428 h 6902881"/>
              <a:gd name="connsiteX7005" fmla="*/ 5365753 w 10276717"/>
              <a:gd name="connsiteY7005" fmla="*/ 3182365 h 6902881"/>
              <a:gd name="connsiteX7006" fmla="*/ 5354877 w 10276717"/>
              <a:gd name="connsiteY7006" fmla="*/ 3173244 h 6902881"/>
              <a:gd name="connsiteX7007" fmla="*/ 5324888 w 10276717"/>
              <a:gd name="connsiteY7007" fmla="*/ 3251752 h 6902881"/>
              <a:gd name="connsiteX7008" fmla="*/ 5277571 w 10276717"/>
              <a:gd name="connsiteY7008" fmla="*/ 3338880 h 6902881"/>
              <a:gd name="connsiteX7009" fmla="*/ 5269047 w 10276717"/>
              <a:gd name="connsiteY7009" fmla="*/ 3333958 h 6902881"/>
              <a:gd name="connsiteX7010" fmla="*/ 5298583 w 10276717"/>
              <a:gd name="connsiteY7010" fmla="*/ 3248499 h 6902881"/>
              <a:gd name="connsiteX7011" fmla="*/ 5311836 w 10276717"/>
              <a:gd name="connsiteY7011" fmla="*/ 3215666 h 6902881"/>
              <a:gd name="connsiteX7012" fmla="*/ 5300212 w 10276717"/>
              <a:gd name="connsiteY7012" fmla="*/ 3235690 h 6902881"/>
              <a:gd name="connsiteX7013" fmla="*/ 5225998 w 10276717"/>
              <a:gd name="connsiteY7013" fmla="*/ 3390689 h 6902881"/>
              <a:gd name="connsiteX7014" fmla="*/ 5222174 w 10276717"/>
              <a:gd name="connsiteY7014" fmla="*/ 3395329 h 6902881"/>
              <a:gd name="connsiteX7015" fmla="*/ 5210943 w 10276717"/>
              <a:gd name="connsiteY7015" fmla="*/ 3432805 h 6902881"/>
              <a:gd name="connsiteX7016" fmla="*/ 5192008 w 10276717"/>
              <a:gd name="connsiteY7016" fmla="*/ 3427764 h 6902881"/>
              <a:gd name="connsiteX7017" fmla="*/ 5204833 w 10276717"/>
              <a:gd name="connsiteY7017" fmla="*/ 3392078 h 6902881"/>
              <a:gd name="connsiteX7018" fmla="*/ 5204463 w 10276717"/>
              <a:gd name="connsiteY7018" fmla="*/ 3382017 h 6902881"/>
              <a:gd name="connsiteX7019" fmla="*/ 5319703 w 10276717"/>
              <a:gd name="connsiteY7019" fmla="*/ 3143818 h 6902881"/>
              <a:gd name="connsiteX7020" fmla="*/ 5311000 w 10276717"/>
              <a:gd name="connsiteY7020" fmla="*/ 3136539 h 6902881"/>
              <a:gd name="connsiteX7021" fmla="*/ 5787598 w 10276717"/>
              <a:gd name="connsiteY7021" fmla="*/ 3129335 h 6902881"/>
              <a:gd name="connsiteX7022" fmla="*/ 5670650 w 10276717"/>
              <a:gd name="connsiteY7022" fmla="*/ 3151894 h 6902881"/>
              <a:gd name="connsiteX7023" fmla="*/ 5483274 w 10276717"/>
              <a:gd name="connsiteY7023" fmla="*/ 3220179 h 6902881"/>
              <a:gd name="connsiteX7024" fmla="*/ 5499871 w 10276717"/>
              <a:gd name="connsiteY7024" fmla="*/ 3235057 h 6902881"/>
              <a:gd name="connsiteX7025" fmla="*/ 5598201 w 10276717"/>
              <a:gd name="connsiteY7025" fmla="*/ 3326422 h 6902881"/>
              <a:gd name="connsiteX7026" fmla="*/ 5896828 w 10276717"/>
              <a:gd name="connsiteY7026" fmla="*/ 3176143 h 6902881"/>
              <a:gd name="connsiteX7027" fmla="*/ 5787598 w 10276717"/>
              <a:gd name="connsiteY7027" fmla="*/ 3129335 h 6902881"/>
              <a:gd name="connsiteX7028" fmla="*/ 4016015 w 10276717"/>
              <a:gd name="connsiteY7028" fmla="*/ 2970290 h 6902881"/>
              <a:gd name="connsiteX7029" fmla="*/ 3990357 w 10276717"/>
              <a:gd name="connsiteY7029" fmla="*/ 2984349 h 6902881"/>
              <a:gd name="connsiteX7030" fmla="*/ 4029254 w 10276717"/>
              <a:gd name="connsiteY7030" fmla="*/ 3081285 h 6902881"/>
              <a:gd name="connsiteX7031" fmla="*/ 4138095 w 10276717"/>
              <a:gd name="connsiteY7031" fmla="*/ 3151950 h 6902881"/>
              <a:gd name="connsiteX7032" fmla="*/ 4339658 w 10276717"/>
              <a:gd name="connsiteY7032" fmla="*/ 3187890 h 6902881"/>
              <a:gd name="connsiteX7033" fmla="*/ 4336210 w 10276717"/>
              <a:gd name="connsiteY7033" fmla="*/ 3176303 h 6902881"/>
              <a:gd name="connsiteX7034" fmla="*/ 4154101 w 10276717"/>
              <a:gd name="connsiteY7034" fmla="*/ 3119935 h 6902881"/>
              <a:gd name="connsiteX7035" fmla="*/ 4157118 w 10276717"/>
              <a:gd name="connsiteY7035" fmla="*/ 3111247 h 6902881"/>
              <a:gd name="connsiteX7036" fmla="*/ 4255115 w 10276717"/>
              <a:gd name="connsiteY7036" fmla="*/ 3140752 h 6902881"/>
              <a:gd name="connsiteX7037" fmla="*/ 4331302 w 10276717"/>
              <a:gd name="connsiteY7037" fmla="*/ 3159227 h 6902881"/>
              <a:gd name="connsiteX7038" fmla="*/ 4327820 w 10276717"/>
              <a:gd name="connsiteY7038" fmla="*/ 3148017 h 6902881"/>
              <a:gd name="connsiteX7039" fmla="*/ 4277120 w 10276717"/>
              <a:gd name="connsiteY7039" fmla="*/ 3137592 h 6902881"/>
              <a:gd name="connsiteX7040" fmla="*/ 4197656 w 10276717"/>
              <a:gd name="connsiteY7040" fmla="*/ 3104525 h 6902881"/>
              <a:gd name="connsiteX7041" fmla="*/ 4200751 w 10276717"/>
              <a:gd name="connsiteY7041" fmla="*/ 3096034 h 6902881"/>
              <a:gd name="connsiteX7042" fmla="*/ 4277823 w 10276717"/>
              <a:gd name="connsiteY7042" fmla="*/ 3116621 h 6902881"/>
              <a:gd name="connsiteX7043" fmla="*/ 4320761 w 10276717"/>
              <a:gd name="connsiteY7043" fmla="*/ 3125603 h 6902881"/>
              <a:gd name="connsiteX7044" fmla="*/ 4317340 w 10276717"/>
              <a:gd name="connsiteY7044" fmla="*/ 3114787 h 6902881"/>
              <a:gd name="connsiteX7045" fmla="*/ 4278320 w 10276717"/>
              <a:gd name="connsiteY7045" fmla="*/ 3105568 h 6902881"/>
              <a:gd name="connsiteX7046" fmla="*/ 4236451 w 10276717"/>
              <a:gd name="connsiteY7046" fmla="*/ 3081303 h 6902881"/>
              <a:gd name="connsiteX7047" fmla="*/ 4239853 w 10276717"/>
              <a:gd name="connsiteY7047" fmla="*/ 3073716 h 6902881"/>
              <a:gd name="connsiteX7048" fmla="*/ 4291718 w 10276717"/>
              <a:gd name="connsiteY7048" fmla="*/ 3086378 h 6902881"/>
              <a:gd name="connsiteX7049" fmla="*/ 4309191 w 10276717"/>
              <a:gd name="connsiteY7049" fmla="*/ 3089251 h 6902881"/>
              <a:gd name="connsiteX7050" fmla="*/ 4303353 w 10276717"/>
              <a:gd name="connsiteY7050" fmla="*/ 3071713 h 6902881"/>
              <a:gd name="connsiteX7051" fmla="*/ 4300707 w 10276717"/>
              <a:gd name="connsiteY7051" fmla="*/ 3071875 h 6902881"/>
              <a:gd name="connsiteX7052" fmla="*/ 4239430 w 10276717"/>
              <a:gd name="connsiteY7052" fmla="*/ 3052257 h 6902881"/>
              <a:gd name="connsiteX7053" fmla="*/ 4240479 w 10276717"/>
              <a:gd name="connsiteY7053" fmla="*/ 3044852 h 6902881"/>
              <a:gd name="connsiteX7054" fmla="*/ 4295895 w 10276717"/>
              <a:gd name="connsiteY7054" fmla="*/ 3049354 h 6902881"/>
              <a:gd name="connsiteX7055" fmla="*/ 4290865 w 10276717"/>
              <a:gd name="connsiteY7055" fmla="*/ 3035871 h 6902881"/>
              <a:gd name="connsiteX7056" fmla="*/ 4289486 w 10276717"/>
              <a:gd name="connsiteY7056" fmla="*/ 3036044 h 6902881"/>
              <a:gd name="connsiteX7057" fmla="*/ 4253585 w 10276717"/>
              <a:gd name="connsiteY7057" fmla="*/ 3026801 h 6902881"/>
              <a:gd name="connsiteX7058" fmla="*/ 4255228 w 10276717"/>
              <a:gd name="connsiteY7058" fmla="*/ 3017108 h 6902881"/>
              <a:gd name="connsiteX7059" fmla="*/ 4283808 w 10276717"/>
              <a:gd name="connsiteY7059" fmla="*/ 3016662 h 6902881"/>
              <a:gd name="connsiteX7060" fmla="*/ 4281611 w 10276717"/>
              <a:gd name="connsiteY7060" fmla="*/ 3010727 h 6902881"/>
              <a:gd name="connsiteX7061" fmla="*/ 4209214 w 10276717"/>
              <a:gd name="connsiteY7061" fmla="*/ 3003292 h 6902881"/>
              <a:gd name="connsiteX7062" fmla="*/ 4016015 w 10276717"/>
              <a:gd name="connsiteY7062" fmla="*/ 2970290 h 6902881"/>
              <a:gd name="connsiteX7063" fmla="*/ 6653296 w 10276717"/>
              <a:gd name="connsiteY7063" fmla="*/ 3196428 h 6902881"/>
              <a:gd name="connsiteX7064" fmla="*/ 6628326 w 10276717"/>
              <a:gd name="connsiteY7064" fmla="*/ 3252497 h 6902881"/>
              <a:gd name="connsiteX7065" fmla="*/ 6586511 w 10276717"/>
              <a:gd name="connsiteY7065" fmla="*/ 3335818 h 6902881"/>
              <a:gd name="connsiteX7066" fmla="*/ 6573014 w 10276717"/>
              <a:gd name="connsiteY7066" fmla="*/ 3394338 h 6902881"/>
              <a:gd name="connsiteX7067" fmla="*/ 6552810 w 10276717"/>
              <a:gd name="connsiteY7067" fmla="*/ 3392590 h 6902881"/>
              <a:gd name="connsiteX7068" fmla="*/ 6570501 w 10276717"/>
              <a:gd name="connsiteY7068" fmla="*/ 3296857 h 6902881"/>
              <a:gd name="connsiteX7069" fmla="*/ 6535961 w 10276717"/>
              <a:gd name="connsiteY7069" fmla="*/ 3349946 h 6902881"/>
              <a:gd name="connsiteX7070" fmla="*/ 6534370 w 10276717"/>
              <a:gd name="connsiteY7070" fmla="*/ 3350296 h 6902881"/>
              <a:gd name="connsiteX7071" fmla="*/ 6566472 w 10276717"/>
              <a:gd name="connsiteY7071" fmla="*/ 3479747 h 6902881"/>
              <a:gd name="connsiteX7072" fmla="*/ 6644526 w 10276717"/>
              <a:gd name="connsiteY7072" fmla="*/ 3377843 h 6902881"/>
              <a:gd name="connsiteX7073" fmla="*/ 6650842 w 10276717"/>
              <a:gd name="connsiteY7073" fmla="*/ 3357261 h 6902881"/>
              <a:gd name="connsiteX7074" fmla="*/ 6653132 w 10276717"/>
              <a:gd name="connsiteY7074" fmla="*/ 3345773 h 6902881"/>
              <a:gd name="connsiteX7075" fmla="*/ 6661303 w 10276717"/>
              <a:gd name="connsiteY7075" fmla="*/ 3282521 h 6902881"/>
              <a:gd name="connsiteX7076" fmla="*/ 6669722 w 10276717"/>
              <a:gd name="connsiteY7076" fmla="*/ 3228524 h 6902881"/>
              <a:gd name="connsiteX7077" fmla="*/ 6601918 w 10276717"/>
              <a:gd name="connsiteY7077" fmla="*/ 3401219 h 6902881"/>
              <a:gd name="connsiteX7078" fmla="*/ 6583559 w 10276717"/>
              <a:gd name="connsiteY7078" fmla="*/ 3395154 h 6902881"/>
              <a:gd name="connsiteX7079" fmla="*/ 6584355 w 10276717"/>
              <a:gd name="connsiteY7079" fmla="*/ 3392792 h 6902881"/>
              <a:gd name="connsiteX7080" fmla="*/ 6584601 w 10276717"/>
              <a:gd name="connsiteY7080" fmla="*/ 3392226 h 6902881"/>
              <a:gd name="connsiteX7081" fmla="*/ 6626127 w 10276717"/>
              <a:gd name="connsiteY7081" fmla="*/ 3274993 h 6902881"/>
              <a:gd name="connsiteX7082" fmla="*/ 6655637 w 10276717"/>
              <a:gd name="connsiteY7082" fmla="*/ 3199649 h 6902881"/>
              <a:gd name="connsiteX7083" fmla="*/ 6653296 w 10276717"/>
              <a:gd name="connsiteY7083" fmla="*/ 3196428 h 6902881"/>
              <a:gd name="connsiteX7084" fmla="*/ 5212195 w 10276717"/>
              <a:gd name="connsiteY7084" fmla="*/ 3059244 h 6902881"/>
              <a:gd name="connsiteX7085" fmla="*/ 5193309 w 10276717"/>
              <a:gd name="connsiteY7085" fmla="*/ 3066765 h 6902881"/>
              <a:gd name="connsiteX7086" fmla="*/ 5176472 w 10276717"/>
              <a:gd name="connsiteY7086" fmla="*/ 3075332 h 6902881"/>
              <a:gd name="connsiteX7087" fmla="*/ 5108025 w 10276717"/>
              <a:gd name="connsiteY7087" fmla="*/ 3101151 h 6902881"/>
              <a:gd name="connsiteX7088" fmla="*/ 5104476 w 10276717"/>
              <a:gd name="connsiteY7088" fmla="*/ 3091789 h 6902881"/>
              <a:gd name="connsiteX7089" fmla="*/ 5150293 w 10276717"/>
              <a:gd name="connsiteY7089" fmla="*/ 3064109 h 6902881"/>
              <a:gd name="connsiteX7090" fmla="*/ 4986290 w 10276717"/>
              <a:gd name="connsiteY7090" fmla="*/ 3177262 h 6902881"/>
              <a:gd name="connsiteX7091" fmla="*/ 4944223 w 10276717"/>
              <a:gd name="connsiteY7091" fmla="*/ 3320250 h 6902881"/>
              <a:gd name="connsiteX7092" fmla="*/ 4937100 w 10276717"/>
              <a:gd name="connsiteY7092" fmla="*/ 3356439 h 6902881"/>
              <a:gd name="connsiteX7093" fmla="*/ 4979375 w 10276717"/>
              <a:gd name="connsiteY7093" fmla="*/ 3338970 h 6902881"/>
              <a:gd name="connsiteX7094" fmla="*/ 5149562 w 10276717"/>
              <a:gd name="connsiteY7094" fmla="*/ 3234045 h 6902881"/>
              <a:gd name="connsiteX7095" fmla="*/ 5258057 w 10276717"/>
              <a:gd name="connsiteY7095" fmla="*/ 3139259 h 6902881"/>
              <a:gd name="connsiteX7096" fmla="*/ 5282544 w 10276717"/>
              <a:gd name="connsiteY7096" fmla="*/ 3113724 h 6902881"/>
              <a:gd name="connsiteX7097" fmla="*/ 5272240 w 10276717"/>
              <a:gd name="connsiteY7097" fmla="*/ 3105823 h 6902881"/>
              <a:gd name="connsiteX7098" fmla="*/ 5231370 w 10276717"/>
              <a:gd name="connsiteY7098" fmla="*/ 3133736 h 6902881"/>
              <a:gd name="connsiteX7099" fmla="*/ 5179064 w 10276717"/>
              <a:gd name="connsiteY7099" fmla="*/ 3163180 h 6902881"/>
              <a:gd name="connsiteX7100" fmla="*/ 5174506 w 10276717"/>
              <a:gd name="connsiteY7100" fmla="*/ 3155300 h 6902881"/>
              <a:gd name="connsiteX7101" fmla="*/ 5219302 w 10276717"/>
              <a:gd name="connsiteY7101" fmla="*/ 3117210 h 6902881"/>
              <a:gd name="connsiteX7102" fmla="*/ 5232491 w 10276717"/>
              <a:gd name="connsiteY7102" fmla="*/ 3106959 h 6902881"/>
              <a:gd name="connsiteX7103" fmla="*/ 5224581 w 10276717"/>
              <a:gd name="connsiteY7103" fmla="*/ 3110461 h 6902881"/>
              <a:gd name="connsiteX7104" fmla="*/ 5211177 w 10276717"/>
              <a:gd name="connsiteY7104" fmla="*/ 3117675 h 6902881"/>
              <a:gd name="connsiteX7105" fmla="*/ 5210982 w 10276717"/>
              <a:gd name="connsiteY7105" fmla="*/ 3117657 h 6902881"/>
              <a:gd name="connsiteX7106" fmla="*/ 5202003 w 10276717"/>
              <a:gd name="connsiteY7106" fmla="*/ 3123308 h 6902881"/>
              <a:gd name="connsiteX7107" fmla="*/ 5084513 w 10276717"/>
              <a:gd name="connsiteY7107" fmla="*/ 3204267 h 6902881"/>
              <a:gd name="connsiteX7108" fmla="*/ 5031155 w 10276717"/>
              <a:gd name="connsiteY7108" fmla="*/ 3255345 h 6902881"/>
              <a:gd name="connsiteX7109" fmla="*/ 5015648 w 10276717"/>
              <a:gd name="connsiteY7109" fmla="*/ 3265388 h 6902881"/>
              <a:gd name="connsiteX7110" fmla="*/ 5008734 w 10276717"/>
              <a:gd name="connsiteY7110" fmla="*/ 3260993 h 6902881"/>
              <a:gd name="connsiteX7111" fmla="*/ 5056734 w 10276717"/>
              <a:gd name="connsiteY7111" fmla="*/ 3196801 h 6902881"/>
              <a:gd name="connsiteX7112" fmla="*/ 5130595 w 10276717"/>
              <a:gd name="connsiteY7112" fmla="*/ 3138648 h 6902881"/>
              <a:gd name="connsiteX7113" fmla="*/ 5152351 w 10276717"/>
              <a:gd name="connsiteY7113" fmla="*/ 3124074 h 6902881"/>
              <a:gd name="connsiteX7114" fmla="*/ 5160427 w 10276717"/>
              <a:gd name="connsiteY7114" fmla="*/ 3118736 h 6902881"/>
              <a:gd name="connsiteX7115" fmla="*/ 5154255 w 10276717"/>
              <a:gd name="connsiteY7115" fmla="*/ 3122389 h 6902881"/>
              <a:gd name="connsiteX7116" fmla="*/ 5087297 w 10276717"/>
              <a:gd name="connsiteY7116" fmla="*/ 3159922 h 6902881"/>
              <a:gd name="connsiteX7117" fmla="*/ 5082715 w 10276717"/>
              <a:gd name="connsiteY7117" fmla="*/ 3157771 h 6902881"/>
              <a:gd name="connsiteX7118" fmla="*/ 5129270 w 10276717"/>
              <a:gd name="connsiteY7118" fmla="*/ 3115258 h 6902881"/>
              <a:gd name="connsiteX7119" fmla="*/ 5196578 w 10276717"/>
              <a:gd name="connsiteY7119" fmla="*/ 3071621 h 6902881"/>
              <a:gd name="connsiteX7120" fmla="*/ 5212557 w 10276717"/>
              <a:gd name="connsiteY7120" fmla="*/ 3059570 h 6902881"/>
              <a:gd name="connsiteX7121" fmla="*/ 5212195 w 10276717"/>
              <a:gd name="connsiteY7121" fmla="*/ 3059244 h 6902881"/>
              <a:gd name="connsiteX7122" fmla="*/ 2911334 w 10276717"/>
              <a:gd name="connsiteY7122" fmla="*/ 2848408 h 6902881"/>
              <a:gd name="connsiteX7123" fmla="*/ 2909784 w 10276717"/>
              <a:gd name="connsiteY7123" fmla="*/ 2850510 h 6902881"/>
              <a:gd name="connsiteX7124" fmla="*/ 2778423 w 10276717"/>
              <a:gd name="connsiteY7124" fmla="*/ 2918794 h 6902881"/>
              <a:gd name="connsiteX7125" fmla="*/ 2717135 w 10276717"/>
              <a:gd name="connsiteY7125" fmla="*/ 2970347 h 6902881"/>
              <a:gd name="connsiteX7126" fmla="*/ 2723481 w 10276717"/>
              <a:gd name="connsiteY7126" fmla="*/ 3035744 h 6902881"/>
              <a:gd name="connsiteX7127" fmla="*/ 2994754 w 10276717"/>
              <a:gd name="connsiteY7127" fmla="*/ 2941996 h 6902881"/>
              <a:gd name="connsiteX7128" fmla="*/ 2911334 w 10276717"/>
              <a:gd name="connsiteY7128" fmla="*/ 2848408 h 6902881"/>
              <a:gd name="connsiteX7129" fmla="*/ 8616860 w 10276717"/>
              <a:gd name="connsiteY7129" fmla="*/ 3328897 h 6902881"/>
              <a:gd name="connsiteX7130" fmla="*/ 8623858 w 10276717"/>
              <a:gd name="connsiteY7130" fmla="*/ 3350925 h 6902881"/>
              <a:gd name="connsiteX7131" fmla="*/ 8622986 w 10276717"/>
              <a:gd name="connsiteY7131" fmla="*/ 3354157 h 6902881"/>
              <a:gd name="connsiteX7132" fmla="*/ 8621622 w 10276717"/>
              <a:gd name="connsiteY7132" fmla="*/ 3362897 h 6902881"/>
              <a:gd name="connsiteX7133" fmla="*/ 8630076 w 10276717"/>
              <a:gd name="connsiteY7133" fmla="*/ 3368596 h 6902881"/>
              <a:gd name="connsiteX7134" fmla="*/ 8648384 w 10276717"/>
              <a:gd name="connsiteY7134" fmla="*/ 3376314 h 6902881"/>
              <a:gd name="connsiteX7135" fmla="*/ 8665259 w 10276717"/>
              <a:gd name="connsiteY7135" fmla="*/ 3373880 h 6902881"/>
              <a:gd name="connsiteX7136" fmla="*/ 8669962 w 10276717"/>
              <a:gd name="connsiteY7136" fmla="*/ 3360460 h 6902881"/>
              <a:gd name="connsiteX7137" fmla="*/ 8657226 w 10276717"/>
              <a:gd name="connsiteY7137" fmla="*/ 3348156 h 6902881"/>
              <a:gd name="connsiteX7138" fmla="*/ 8658504 w 10276717"/>
              <a:gd name="connsiteY7138" fmla="*/ 3350219 h 6902881"/>
              <a:gd name="connsiteX7139" fmla="*/ 8644368 w 10276717"/>
              <a:gd name="connsiteY7139" fmla="*/ 3361267 h 6902881"/>
              <a:gd name="connsiteX7140" fmla="*/ 8637610 w 10276717"/>
              <a:gd name="connsiteY7140" fmla="*/ 3350752 h 6902881"/>
              <a:gd name="connsiteX7141" fmla="*/ 8633248 w 10276717"/>
              <a:gd name="connsiteY7141" fmla="*/ 3343941 h 6902881"/>
              <a:gd name="connsiteX7142" fmla="*/ 8616860 w 10276717"/>
              <a:gd name="connsiteY7142" fmla="*/ 3328897 h 6902881"/>
              <a:gd name="connsiteX7143" fmla="*/ 3412967 w 10276717"/>
              <a:gd name="connsiteY7143" fmla="*/ 2870808 h 6902881"/>
              <a:gd name="connsiteX7144" fmla="*/ 3195280 w 10276717"/>
              <a:gd name="connsiteY7144" fmla="*/ 3073658 h 6902881"/>
              <a:gd name="connsiteX7145" fmla="*/ 3189431 w 10276717"/>
              <a:gd name="connsiteY7145" fmla="*/ 3085713 h 6902881"/>
              <a:gd name="connsiteX7146" fmla="*/ 3187194 w 10276717"/>
              <a:gd name="connsiteY7146" fmla="*/ 3086781 h 6902881"/>
              <a:gd name="connsiteX7147" fmla="*/ 3223185 w 10276717"/>
              <a:gd name="connsiteY7147" fmla="*/ 3131083 h 6902881"/>
              <a:gd name="connsiteX7148" fmla="*/ 3250070 w 10276717"/>
              <a:gd name="connsiteY7148" fmla="*/ 3105955 h 6902881"/>
              <a:gd name="connsiteX7149" fmla="*/ 3268475 w 10276717"/>
              <a:gd name="connsiteY7149" fmla="*/ 3086320 h 6902881"/>
              <a:gd name="connsiteX7150" fmla="*/ 3276867 w 10276717"/>
              <a:gd name="connsiteY7150" fmla="*/ 3077410 h 6902881"/>
              <a:gd name="connsiteX7151" fmla="*/ 3339090 w 10276717"/>
              <a:gd name="connsiteY7151" fmla="*/ 2973941 h 6902881"/>
              <a:gd name="connsiteX7152" fmla="*/ 3354307 w 10276717"/>
              <a:gd name="connsiteY7152" fmla="*/ 2978084 h 6902881"/>
              <a:gd name="connsiteX7153" fmla="*/ 3330574 w 10276717"/>
              <a:gd name="connsiteY7153" fmla="*/ 3036680 h 6902881"/>
              <a:gd name="connsiteX7154" fmla="*/ 3241625 w 10276717"/>
              <a:gd name="connsiteY7154" fmla="*/ 3153711 h 6902881"/>
              <a:gd name="connsiteX7155" fmla="*/ 3262861 w 10276717"/>
              <a:gd name="connsiteY7155" fmla="*/ 3179887 h 6902881"/>
              <a:gd name="connsiteX7156" fmla="*/ 3349195 w 10276717"/>
              <a:gd name="connsiteY7156" fmla="*/ 3080258 h 6902881"/>
              <a:gd name="connsiteX7157" fmla="*/ 3369730 w 10276717"/>
              <a:gd name="connsiteY7157" fmla="*/ 3067333 h 6902881"/>
              <a:gd name="connsiteX7158" fmla="*/ 3428647 w 10276717"/>
              <a:gd name="connsiteY7158" fmla="*/ 2911289 h 6902881"/>
              <a:gd name="connsiteX7159" fmla="*/ 3419664 w 10276717"/>
              <a:gd name="connsiteY7159" fmla="*/ 2922392 h 6902881"/>
              <a:gd name="connsiteX7160" fmla="*/ 3415164 w 10276717"/>
              <a:gd name="connsiteY7160" fmla="*/ 2920445 h 6902881"/>
              <a:gd name="connsiteX7161" fmla="*/ 3426532 w 10276717"/>
              <a:gd name="connsiteY7161" fmla="*/ 2891246 h 6902881"/>
              <a:gd name="connsiteX7162" fmla="*/ 3424530 w 10276717"/>
              <a:gd name="connsiteY7162" fmla="*/ 2878715 h 6902881"/>
              <a:gd name="connsiteX7163" fmla="*/ 3402976 w 10276717"/>
              <a:gd name="connsiteY7163" fmla="*/ 2912963 h 6902881"/>
              <a:gd name="connsiteX7164" fmla="*/ 3396794 w 10276717"/>
              <a:gd name="connsiteY7164" fmla="*/ 2910191 h 6902881"/>
              <a:gd name="connsiteX7165" fmla="*/ 3412967 w 10276717"/>
              <a:gd name="connsiteY7165" fmla="*/ 2870808 h 6902881"/>
              <a:gd name="connsiteX7166" fmla="*/ 8725897 w 10276717"/>
              <a:gd name="connsiteY7166" fmla="*/ 3330751 h 6902881"/>
              <a:gd name="connsiteX7167" fmla="*/ 8662746 w 10276717"/>
              <a:gd name="connsiteY7167" fmla="*/ 3325576 h 6902881"/>
              <a:gd name="connsiteX7168" fmla="*/ 8701128 w 10276717"/>
              <a:gd name="connsiteY7168" fmla="*/ 3364911 h 6902881"/>
              <a:gd name="connsiteX7169" fmla="*/ 8741748 w 10276717"/>
              <a:gd name="connsiteY7169" fmla="*/ 3379138 h 6902881"/>
              <a:gd name="connsiteX7170" fmla="*/ 8775277 w 10276717"/>
              <a:gd name="connsiteY7170" fmla="*/ 3359251 h 6902881"/>
              <a:gd name="connsiteX7171" fmla="*/ 8730230 w 10276717"/>
              <a:gd name="connsiteY7171" fmla="*/ 3336768 h 6902881"/>
              <a:gd name="connsiteX7172" fmla="*/ 8725897 w 10276717"/>
              <a:gd name="connsiteY7172" fmla="*/ 3330751 h 6902881"/>
              <a:gd name="connsiteX7173" fmla="*/ 6868750 w 10276717"/>
              <a:gd name="connsiteY7173" fmla="*/ 3165033 h 6902881"/>
              <a:gd name="connsiteX7174" fmla="*/ 6828734 w 10276717"/>
              <a:gd name="connsiteY7174" fmla="*/ 3164792 h 6902881"/>
              <a:gd name="connsiteX7175" fmla="*/ 6794390 w 10276717"/>
              <a:gd name="connsiteY7175" fmla="*/ 3176323 h 6902881"/>
              <a:gd name="connsiteX7176" fmla="*/ 6766410 w 10276717"/>
              <a:gd name="connsiteY7176" fmla="*/ 3179835 h 6902881"/>
              <a:gd name="connsiteX7177" fmla="*/ 6762602 w 10276717"/>
              <a:gd name="connsiteY7177" fmla="*/ 3182132 h 6902881"/>
              <a:gd name="connsiteX7178" fmla="*/ 6742005 w 10276717"/>
              <a:gd name="connsiteY7178" fmla="*/ 3201186 h 6902881"/>
              <a:gd name="connsiteX7179" fmla="*/ 6731544 w 10276717"/>
              <a:gd name="connsiteY7179" fmla="*/ 3212548 h 6902881"/>
              <a:gd name="connsiteX7180" fmla="*/ 6725969 w 10276717"/>
              <a:gd name="connsiteY7180" fmla="*/ 3210605 h 6902881"/>
              <a:gd name="connsiteX7181" fmla="*/ 6734162 w 10276717"/>
              <a:gd name="connsiteY7181" fmla="*/ 3178794 h 6902881"/>
              <a:gd name="connsiteX7182" fmla="*/ 6683634 w 10276717"/>
              <a:gd name="connsiteY7182" fmla="*/ 3170820 h 6902881"/>
              <a:gd name="connsiteX7183" fmla="*/ 6695683 w 10276717"/>
              <a:gd name="connsiteY7183" fmla="*/ 3187537 h 6902881"/>
              <a:gd name="connsiteX7184" fmla="*/ 6766824 w 10276717"/>
              <a:gd name="connsiteY7184" fmla="*/ 3282305 h 6902881"/>
              <a:gd name="connsiteX7185" fmla="*/ 6998033 w 10276717"/>
              <a:gd name="connsiteY7185" fmla="*/ 3251194 h 6902881"/>
              <a:gd name="connsiteX7186" fmla="*/ 7006786 w 10276717"/>
              <a:gd name="connsiteY7186" fmla="*/ 3217485 h 6902881"/>
              <a:gd name="connsiteX7187" fmla="*/ 7004797 w 10276717"/>
              <a:gd name="connsiteY7187" fmla="*/ 3215752 h 6902881"/>
              <a:gd name="connsiteX7188" fmla="*/ 6980581 w 10276717"/>
              <a:gd name="connsiteY7188" fmla="*/ 3225146 h 6902881"/>
              <a:gd name="connsiteX7189" fmla="*/ 6961663 w 10276717"/>
              <a:gd name="connsiteY7189" fmla="*/ 3235191 h 6902881"/>
              <a:gd name="connsiteX7190" fmla="*/ 6956692 w 10276717"/>
              <a:gd name="connsiteY7190" fmla="*/ 3230865 h 6902881"/>
              <a:gd name="connsiteX7191" fmla="*/ 6987040 w 10276717"/>
              <a:gd name="connsiteY7191" fmla="*/ 3200779 h 6902881"/>
              <a:gd name="connsiteX7192" fmla="*/ 6981885 w 10276717"/>
              <a:gd name="connsiteY7192" fmla="*/ 3197414 h 6902881"/>
              <a:gd name="connsiteX7193" fmla="*/ 6980558 w 10276717"/>
              <a:gd name="connsiteY7193" fmla="*/ 3198078 h 6902881"/>
              <a:gd name="connsiteX7194" fmla="*/ 6941772 w 10276717"/>
              <a:gd name="connsiteY7194" fmla="*/ 3206993 h 6902881"/>
              <a:gd name="connsiteX7195" fmla="*/ 6913317 w 10276717"/>
              <a:gd name="connsiteY7195" fmla="*/ 3228962 h 6902881"/>
              <a:gd name="connsiteX7196" fmla="*/ 6908100 w 10276717"/>
              <a:gd name="connsiteY7196" fmla="*/ 3225203 h 6902881"/>
              <a:gd name="connsiteX7197" fmla="*/ 6954494 w 10276717"/>
              <a:gd name="connsiteY7197" fmla="*/ 3182301 h 6902881"/>
              <a:gd name="connsiteX7198" fmla="*/ 6954406 w 10276717"/>
              <a:gd name="connsiteY7198" fmla="*/ 3182194 h 6902881"/>
              <a:gd name="connsiteX7199" fmla="*/ 6946862 w 10276717"/>
              <a:gd name="connsiteY7199" fmla="*/ 3179400 h 6902881"/>
              <a:gd name="connsiteX7200" fmla="*/ 6912871 w 10276717"/>
              <a:gd name="connsiteY7200" fmla="*/ 3191344 h 6902881"/>
              <a:gd name="connsiteX7201" fmla="*/ 6875778 w 10276717"/>
              <a:gd name="connsiteY7201" fmla="*/ 3222792 h 6902881"/>
              <a:gd name="connsiteX7202" fmla="*/ 6869374 w 10276717"/>
              <a:gd name="connsiteY7202" fmla="*/ 3219220 h 6902881"/>
              <a:gd name="connsiteX7203" fmla="*/ 6889931 w 10276717"/>
              <a:gd name="connsiteY7203" fmla="*/ 3183129 h 6902881"/>
              <a:gd name="connsiteX7204" fmla="*/ 6830598 w 10276717"/>
              <a:gd name="connsiteY7204" fmla="*/ 3205061 h 6902881"/>
              <a:gd name="connsiteX7205" fmla="*/ 6818785 w 10276717"/>
              <a:gd name="connsiteY7205" fmla="*/ 3192254 h 6902881"/>
              <a:gd name="connsiteX7206" fmla="*/ 6868750 w 10276717"/>
              <a:gd name="connsiteY7206" fmla="*/ 3165033 h 6902881"/>
              <a:gd name="connsiteX7207" fmla="*/ 8474977 w 10276717"/>
              <a:gd name="connsiteY7207" fmla="*/ 3282443 h 6902881"/>
              <a:gd name="connsiteX7208" fmla="*/ 8474997 w 10276717"/>
              <a:gd name="connsiteY7208" fmla="*/ 3288769 h 6902881"/>
              <a:gd name="connsiteX7209" fmla="*/ 8486274 w 10276717"/>
              <a:gd name="connsiteY7209" fmla="*/ 3330541 h 6902881"/>
              <a:gd name="connsiteX7210" fmla="*/ 8501955 w 10276717"/>
              <a:gd name="connsiteY7210" fmla="*/ 3346990 h 6902881"/>
              <a:gd name="connsiteX7211" fmla="*/ 8515718 w 10276717"/>
              <a:gd name="connsiteY7211" fmla="*/ 3373983 h 6902881"/>
              <a:gd name="connsiteX7212" fmla="*/ 8548241 w 10276717"/>
              <a:gd name="connsiteY7212" fmla="*/ 3361025 h 6902881"/>
              <a:gd name="connsiteX7213" fmla="*/ 8555345 w 10276717"/>
              <a:gd name="connsiteY7213" fmla="*/ 3309744 h 6902881"/>
              <a:gd name="connsiteX7214" fmla="*/ 8552655 w 10276717"/>
              <a:gd name="connsiteY7214" fmla="*/ 3294032 h 6902881"/>
              <a:gd name="connsiteX7215" fmla="*/ 8552672 w 10276717"/>
              <a:gd name="connsiteY7215" fmla="*/ 3293839 h 6902881"/>
              <a:gd name="connsiteX7216" fmla="*/ 8542269 w 10276717"/>
              <a:gd name="connsiteY7216" fmla="*/ 3289241 h 6902881"/>
              <a:gd name="connsiteX7217" fmla="*/ 8542538 w 10276717"/>
              <a:gd name="connsiteY7217" fmla="*/ 3306976 h 6902881"/>
              <a:gd name="connsiteX7218" fmla="*/ 8543956 w 10276717"/>
              <a:gd name="connsiteY7218" fmla="*/ 3319481 h 6902881"/>
              <a:gd name="connsiteX7219" fmla="*/ 8545939 w 10276717"/>
              <a:gd name="connsiteY7219" fmla="*/ 3336582 h 6902881"/>
              <a:gd name="connsiteX7220" fmla="*/ 8531179 w 10276717"/>
              <a:gd name="connsiteY7220" fmla="*/ 3342613 h 6902881"/>
              <a:gd name="connsiteX7221" fmla="*/ 8530124 w 10276717"/>
              <a:gd name="connsiteY7221" fmla="*/ 3346800 h 6902881"/>
              <a:gd name="connsiteX7222" fmla="*/ 8530177 w 10276717"/>
              <a:gd name="connsiteY7222" fmla="*/ 3357125 h 6902881"/>
              <a:gd name="connsiteX7223" fmla="*/ 8513041 w 10276717"/>
              <a:gd name="connsiteY7223" fmla="*/ 3361385 h 6902881"/>
              <a:gd name="connsiteX7224" fmla="*/ 8512668 w 10276717"/>
              <a:gd name="connsiteY7224" fmla="*/ 3359017 h 6902881"/>
              <a:gd name="connsiteX7225" fmla="*/ 8512466 w 10276717"/>
              <a:gd name="connsiteY7225" fmla="*/ 3359096 h 6902881"/>
              <a:gd name="connsiteX7226" fmla="*/ 8512498 w 10276717"/>
              <a:gd name="connsiteY7226" fmla="*/ 3357638 h 6902881"/>
              <a:gd name="connsiteX7227" fmla="*/ 8507652 w 10276717"/>
              <a:gd name="connsiteY7227" fmla="*/ 3325678 h 6902881"/>
              <a:gd name="connsiteX7228" fmla="*/ 8500766 w 10276717"/>
              <a:gd name="connsiteY7228" fmla="*/ 3326445 h 6902881"/>
              <a:gd name="connsiteX7229" fmla="*/ 8487792 w 10276717"/>
              <a:gd name="connsiteY7229" fmla="*/ 3324444 h 6902881"/>
              <a:gd name="connsiteX7230" fmla="*/ 8474977 w 10276717"/>
              <a:gd name="connsiteY7230" fmla="*/ 3282443 h 6902881"/>
              <a:gd name="connsiteX7231" fmla="*/ 4653608 w 10276717"/>
              <a:gd name="connsiteY7231" fmla="*/ 2941383 h 6902881"/>
              <a:gd name="connsiteX7232" fmla="*/ 4499455 w 10276717"/>
              <a:gd name="connsiteY7232" fmla="*/ 3086934 h 6902881"/>
              <a:gd name="connsiteX7233" fmla="*/ 4429151 w 10276717"/>
              <a:gd name="connsiteY7233" fmla="*/ 3234099 h 6902881"/>
              <a:gd name="connsiteX7234" fmla="*/ 4458440 w 10276717"/>
              <a:gd name="connsiteY7234" fmla="*/ 3196228 h 6902881"/>
              <a:gd name="connsiteX7235" fmla="*/ 4465407 w 10276717"/>
              <a:gd name="connsiteY7235" fmla="*/ 3200039 h 6902881"/>
              <a:gd name="connsiteX7236" fmla="*/ 4442212 w 10276717"/>
              <a:gd name="connsiteY7236" fmla="*/ 3244965 h 6902881"/>
              <a:gd name="connsiteX7237" fmla="*/ 4425464 w 10276717"/>
              <a:gd name="connsiteY7237" fmla="*/ 3268926 h 6902881"/>
              <a:gd name="connsiteX7238" fmla="*/ 4430752 w 10276717"/>
              <a:gd name="connsiteY7238" fmla="*/ 3288274 h 6902881"/>
              <a:gd name="connsiteX7239" fmla="*/ 4514612 w 10276717"/>
              <a:gd name="connsiteY7239" fmla="*/ 3160584 h 6902881"/>
              <a:gd name="connsiteX7240" fmla="*/ 4523047 w 10276717"/>
              <a:gd name="connsiteY7240" fmla="*/ 3165401 h 6902881"/>
              <a:gd name="connsiteX7241" fmla="*/ 4477899 w 10276717"/>
              <a:gd name="connsiteY7241" fmla="*/ 3257693 h 6902881"/>
              <a:gd name="connsiteX7242" fmla="*/ 4497103 w 10276717"/>
              <a:gd name="connsiteY7242" fmla="*/ 3231314 h 6902881"/>
              <a:gd name="connsiteX7243" fmla="*/ 4559546 w 10276717"/>
              <a:gd name="connsiteY7243" fmla="*/ 3102359 h 6902881"/>
              <a:gd name="connsiteX7244" fmla="*/ 4573579 w 10276717"/>
              <a:gd name="connsiteY7244" fmla="*/ 3107757 h 6902881"/>
              <a:gd name="connsiteX7245" fmla="*/ 4562136 w 10276717"/>
              <a:gd name="connsiteY7245" fmla="*/ 3139964 h 6902881"/>
              <a:gd name="connsiteX7246" fmla="*/ 4563292 w 10276717"/>
              <a:gd name="connsiteY7246" fmla="*/ 3142303 h 6902881"/>
              <a:gd name="connsiteX7247" fmla="*/ 4466783 w 10276717"/>
              <a:gd name="connsiteY7247" fmla="*/ 3315732 h 6902881"/>
              <a:gd name="connsiteX7248" fmla="*/ 4476062 w 10276717"/>
              <a:gd name="connsiteY7248" fmla="*/ 3311078 h 6902881"/>
              <a:gd name="connsiteX7249" fmla="*/ 4543830 w 10276717"/>
              <a:gd name="connsiteY7249" fmla="*/ 3196708 h 6902881"/>
              <a:gd name="connsiteX7250" fmla="*/ 4590934 w 10276717"/>
              <a:gd name="connsiteY7250" fmla="*/ 3098842 h 6902881"/>
              <a:gd name="connsiteX7251" fmla="*/ 4594196 w 10276717"/>
              <a:gd name="connsiteY7251" fmla="*/ 3099421 h 6902881"/>
              <a:gd name="connsiteX7252" fmla="*/ 4548318 w 10276717"/>
              <a:gd name="connsiteY7252" fmla="*/ 3239250 h 6902881"/>
              <a:gd name="connsiteX7253" fmla="*/ 4623385 w 10276717"/>
              <a:gd name="connsiteY7253" fmla="*/ 3074974 h 6902881"/>
              <a:gd name="connsiteX7254" fmla="*/ 4631303 w 10276717"/>
              <a:gd name="connsiteY7254" fmla="*/ 3075756 h 6902881"/>
              <a:gd name="connsiteX7255" fmla="*/ 4561255 w 10276717"/>
              <a:gd name="connsiteY7255" fmla="*/ 3251470 h 6902881"/>
              <a:gd name="connsiteX7256" fmla="*/ 4596396 w 10276717"/>
              <a:gd name="connsiteY7256" fmla="*/ 3209427 h 6902881"/>
              <a:gd name="connsiteX7257" fmla="*/ 4653608 w 10276717"/>
              <a:gd name="connsiteY7257" fmla="*/ 2941383 h 6902881"/>
              <a:gd name="connsiteX7258" fmla="*/ 5068589 w 10276717"/>
              <a:gd name="connsiteY7258" fmla="*/ 2955769 h 6902881"/>
              <a:gd name="connsiteX7259" fmla="*/ 5070147 w 10276717"/>
              <a:gd name="connsiteY7259" fmla="*/ 2957823 h 6902881"/>
              <a:gd name="connsiteX7260" fmla="*/ 5070162 w 10276717"/>
              <a:gd name="connsiteY7260" fmla="*/ 2957832 h 6902881"/>
              <a:gd name="connsiteX7261" fmla="*/ 3299348 w 10276717"/>
              <a:gd name="connsiteY7261" fmla="*/ 2781521 h 6902881"/>
              <a:gd name="connsiteX7262" fmla="*/ 3207242 w 10276717"/>
              <a:gd name="connsiteY7262" fmla="*/ 2840033 h 6902881"/>
              <a:gd name="connsiteX7263" fmla="*/ 3102848 w 10276717"/>
              <a:gd name="connsiteY7263" fmla="*/ 2988255 h 6902881"/>
              <a:gd name="connsiteX7264" fmla="*/ 3130320 w 10276717"/>
              <a:gd name="connsiteY7264" fmla="*/ 3019934 h 6902881"/>
              <a:gd name="connsiteX7265" fmla="*/ 3208560 w 10276717"/>
              <a:gd name="connsiteY7265" fmla="*/ 2919213 h 6902881"/>
              <a:gd name="connsiteX7266" fmla="*/ 3212333 w 10276717"/>
              <a:gd name="connsiteY7266" fmla="*/ 2920613 h 6902881"/>
              <a:gd name="connsiteX7267" fmla="*/ 3142779 w 10276717"/>
              <a:gd name="connsiteY7267" fmla="*/ 3034253 h 6902881"/>
              <a:gd name="connsiteX7268" fmla="*/ 3169987 w 10276717"/>
              <a:gd name="connsiteY7268" fmla="*/ 3065627 h 6902881"/>
              <a:gd name="connsiteX7269" fmla="*/ 3239636 w 10276717"/>
              <a:gd name="connsiteY7269" fmla="*/ 2981498 h 6902881"/>
              <a:gd name="connsiteX7270" fmla="*/ 3289879 w 10276717"/>
              <a:gd name="connsiteY7270" fmla="*/ 2889941 h 6902881"/>
              <a:gd name="connsiteX7271" fmla="*/ 3309425 w 10276717"/>
              <a:gd name="connsiteY7271" fmla="*/ 2789792 h 6902881"/>
              <a:gd name="connsiteX7272" fmla="*/ 3294749 w 10276717"/>
              <a:gd name="connsiteY7272" fmla="*/ 2807992 h 6902881"/>
              <a:gd name="connsiteX7273" fmla="*/ 3291276 w 10276717"/>
              <a:gd name="connsiteY7273" fmla="*/ 2806522 h 6902881"/>
              <a:gd name="connsiteX7274" fmla="*/ 3299348 w 10276717"/>
              <a:gd name="connsiteY7274" fmla="*/ 2781521 h 6902881"/>
              <a:gd name="connsiteX7275" fmla="*/ 5062609 w 10276717"/>
              <a:gd name="connsiteY7275" fmla="*/ 2934775 h 6902881"/>
              <a:gd name="connsiteX7276" fmla="*/ 5061201 w 10276717"/>
              <a:gd name="connsiteY7276" fmla="*/ 2946046 h 6902881"/>
              <a:gd name="connsiteX7277" fmla="*/ 5061212 w 10276717"/>
              <a:gd name="connsiteY7277" fmla="*/ 2946061 h 6902881"/>
              <a:gd name="connsiteX7278" fmla="*/ 5080068 w 10276717"/>
              <a:gd name="connsiteY7278" fmla="*/ 2920546 h 6902881"/>
              <a:gd name="connsiteX7279" fmla="*/ 5079993 w 10276717"/>
              <a:gd name="connsiteY7279" fmla="*/ 2920600 h 6902881"/>
              <a:gd name="connsiteX7280" fmla="*/ 5079980 w 10276717"/>
              <a:gd name="connsiteY7280" fmla="*/ 2920610 h 6902881"/>
              <a:gd name="connsiteX7281" fmla="*/ 5094677 w 10276717"/>
              <a:gd name="connsiteY7281" fmla="*/ 2923036 h 6902881"/>
              <a:gd name="connsiteX7282" fmla="*/ 5094496 w 10276717"/>
              <a:gd name="connsiteY7282" fmla="*/ 2922933 h 6902881"/>
              <a:gd name="connsiteX7283" fmla="*/ 8385263 w 10276717"/>
              <a:gd name="connsiteY7283" fmla="*/ 3203706 h 6902881"/>
              <a:gd name="connsiteX7284" fmla="*/ 8381347 w 10276717"/>
              <a:gd name="connsiteY7284" fmla="*/ 3220311 h 6902881"/>
              <a:gd name="connsiteX7285" fmla="*/ 8392028 w 10276717"/>
              <a:gd name="connsiteY7285" fmla="*/ 3296098 h 6902881"/>
              <a:gd name="connsiteX7286" fmla="*/ 8405768 w 10276717"/>
              <a:gd name="connsiteY7286" fmla="*/ 3323378 h 6902881"/>
              <a:gd name="connsiteX7287" fmla="*/ 8430692 w 10276717"/>
              <a:gd name="connsiteY7287" fmla="*/ 3336640 h 6902881"/>
              <a:gd name="connsiteX7288" fmla="*/ 8441509 w 10276717"/>
              <a:gd name="connsiteY7288" fmla="*/ 3302722 h 6902881"/>
              <a:gd name="connsiteX7289" fmla="*/ 8454409 w 10276717"/>
              <a:gd name="connsiteY7289" fmla="*/ 3273849 h 6902881"/>
              <a:gd name="connsiteX7290" fmla="*/ 8454143 w 10276717"/>
              <a:gd name="connsiteY7290" fmla="*/ 3268087 h 6902881"/>
              <a:gd name="connsiteX7291" fmla="*/ 8452192 w 10276717"/>
              <a:gd name="connsiteY7291" fmla="*/ 3268115 h 6902881"/>
              <a:gd name="connsiteX7292" fmla="*/ 8452327 w 10276717"/>
              <a:gd name="connsiteY7292" fmla="*/ 3274247 h 6902881"/>
              <a:gd name="connsiteX7293" fmla="*/ 8436179 w 10276717"/>
              <a:gd name="connsiteY7293" fmla="*/ 3275097 h 6902881"/>
              <a:gd name="connsiteX7294" fmla="*/ 8424759 w 10276717"/>
              <a:gd name="connsiteY7294" fmla="*/ 3242561 h 6902881"/>
              <a:gd name="connsiteX7295" fmla="*/ 8425521 w 10276717"/>
              <a:gd name="connsiteY7295" fmla="*/ 3270082 h 6902881"/>
              <a:gd name="connsiteX7296" fmla="*/ 8430519 w 10276717"/>
              <a:gd name="connsiteY7296" fmla="*/ 3293774 h 6902881"/>
              <a:gd name="connsiteX7297" fmla="*/ 8415220 w 10276717"/>
              <a:gd name="connsiteY7297" fmla="*/ 3298205 h 6902881"/>
              <a:gd name="connsiteX7298" fmla="*/ 8414725 w 10276717"/>
              <a:gd name="connsiteY7298" fmla="*/ 3296113 h 6902881"/>
              <a:gd name="connsiteX7299" fmla="*/ 8414467 w 10276717"/>
              <a:gd name="connsiteY7299" fmla="*/ 3294624 h 6902881"/>
              <a:gd name="connsiteX7300" fmla="*/ 8409110 w 10276717"/>
              <a:gd name="connsiteY7300" fmla="*/ 3267303 h 6902881"/>
              <a:gd name="connsiteX7301" fmla="*/ 8402619 w 10276717"/>
              <a:gd name="connsiteY7301" fmla="*/ 3234124 h 6902881"/>
              <a:gd name="connsiteX7302" fmla="*/ 8401165 w 10276717"/>
              <a:gd name="connsiteY7302" fmla="*/ 3266811 h 6902881"/>
              <a:gd name="connsiteX7303" fmla="*/ 8387463 w 10276717"/>
              <a:gd name="connsiteY7303" fmla="*/ 3268633 h 6902881"/>
              <a:gd name="connsiteX7304" fmla="*/ 8387638 w 10276717"/>
              <a:gd name="connsiteY7304" fmla="*/ 3219686 h 6902881"/>
              <a:gd name="connsiteX7305" fmla="*/ 8386686 w 10276717"/>
              <a:gd name="connsiteY7305" fmla="*/ 3218338 h 6902881"/>
              <a:gd name="connsiteX7306" fmla="*/ 8388852 w 10276717"/>
              <a:gd name="connsiteY7306" fmla="*/ 3206060 h 6902881"/>
              <a:gd name="connsiteX7307" fmla="*/ 8385263 w 10276717"/>
              <a:gd name="connsiteY7307" fmla="*/ 3203706 h 6902881"/>
              <a:gd name="connsiteX7308" fmla="*/ 6657109 w 10276717"/>
              <a:gd name="connsiteY7308" fmla="*/ 3045465 h 6902881"/>
              <a:gd name="connsiteX7309" fmla="*/ 6589038 w 10276717"/>
              <a:gd name="connsiteY7309" fmla="*/ 3050674 h 6902881"/>
              <a:gd name="connsiteX7310" fmla="*/ 6588908 w 10276717"/>
              <a:gd name="connsiteY7310" fmla="*/ 3051051 h 6902881"/>
              <a:gd name="connsiteX7311" fmla="*/ 6624180 w 10276717"/>
              <a:gd name="connsiteY7311" fmla="*/ 3096844 h 6902881"/>
              <a:gd name="connsiteX7312" fmla="*/ 6625780 w 10276717"/>
              <a:gd name="connsiteY7312" fmla="*/ 3097468 h 6902881"/>
              <a:gd name="connsiteX7313" fmla="*/ 6664853 w 10276717"/>
              <a:gd name="connsiteY7313" fmla="*/ 3144365 h 6902881"/>
              <a:gd name="connsiteX7314" fmla="*/ 6821576 w 10276717"/>
              <a:gd name="connsiteY7314" fmla="*/ 3146737 h 6902881"/>
              <a:gd name="connsiteX7315" fmla="*/ 6910190 w 10276717"/>
              <a:gd name="connsiteY7315" fmla="*/ 3107775 h 6902881"/>
              <a:gd name="connsiteX7316" fmla="*/ 6895443 w 10276717"/>
              <a:gd name="connsiteY7316" fmla="*/ 3106011 h 6902881"/>
              <a:gd name="connsiteX7317" fmla="*/ 6874968 w 10276717"/>
              <a:gd name="connsiteY7317" fmla="*/ 3114946 h 6902881"/>
              <a:gd name="connsiteX7318" fmla="*/ 6845753 w 10276717"/>
              <a:gd name="connsiteY7318" fmla="*/ 3134516 h 6902881"/>
              <a:gd name="connsiteX7319" fmla="*/ 6839747 w 10276717"/>
              <a:gd name="connsiteY7319" fmla="*/ 3127577 h 6902881"/>
              <a:gd name="connsiteX7320" fmla="*/ 6867218 w 10276717"/>
              <a:gd name="connsiteY7320" fmla="*/ 3104638 h 6902881"/>
              <a:gd name="connsiteX7321" fmla="*/ 6832272 w 10276717"/>
              <a:gd name="connsiteY7321" fmla="*/ 3104339 h 6902881"/>
              <a:gd name="connsiteX7322" fmla="*/ 6830506 w 10276717"/>
              <a:gd name="connsiteY7322" fmla="*/ 3094646 h 6902881"/>
              <a:gd name="connsiteX7323" fmla="*/ 6837618 w 10276717"/>
              <a:gd name="connsiteY7323" fmla="*/ 3091368 h 6902881"/>
              <a:gd name="connsiteX7324" fmla="*/ 6786396 w 10276717"/>
              <a:gd name="connsiteY7324" fmla="*/ 3104265 h 6902881"/>
              <a:gd name="connsiteX7325" fmla="*/ 6780196 w 10276717"/>
              <a:gd name="connsiteY7325" fmla="*/ 3091849 h 6902881"/>
              <a:gd name="connsiteX7326" fmla="*/ 6789947 w 10276717"/>
              <a:gd name="connsiteY7326" fmla="*/ 3085198 h 6902881"/>
              <a:gd name="connsiteX7327" fmla="*/ 6748646 w 10276717"/>
              <a:gd name="connsiteY7327" fmla="*/ 3092819 h 6902881"/>
              <a:gd name="connsiteX7328" fmla="*/ 6710571 w 10276717"/>
              <a:gd name="connsiteY7328" fmla="*/ 3101401 h 6902881"/>
              <a:gd name="connsiteX7329" fmla="*/ 6709072 w 10276717"/>
              <a:gd name="connsiteY7329" fmla="*/ 3098542 h 6902881"/>
              <a:gd name="connsiteX7330" fmla="*/ 6744539 w 10276717"/>
              <a:gd name="connsiteY7330" fmla="*/ 3076597 h 6902881"/>
              <a:gd name="connsiteX7331" fmla="*/ 6684655 w 10276717"/>
              <a:gd name="connsiteY7331" fmla="*/ 3079590 h 6902881"/>
              <a:gd name="connsiteX7332" fmla="*/ 6683634 w 10276717"/>
              <a:gd name="connsiteY7332" fmla="*/ 3069182 h 6902881"/>
              <a:gd name="connsiteX7333" fmla="*/ 6768488 w 10276717"/>
              <a:gd name="connsiteY7333" fmla="*/ 3059294 h 6902881"/>
              <a:gd name="connsiteX7334" fmla="*/ 6775420 w 10276717"/>
              <a:gd name="connsiteY7334" fmla="*/ 3059114 h 6902881"/>
              <a:gd name="connsiteX7335" fmla="*/ 6772923 w 10276717"/>
              <a:gd name="connsiteY7335" fmla="*/ 3058702 h 6902881"/>
              <a:gd name="connsiteX7336" fmla="*/ 6772369 w 10276717"/>
              <a:gd name="connsiteY7336" fmla="*/ 3058364 h 6902881"/>
              <a:gd name="connsiteX7337" fmla="*/ 6769524 w 10276717"/>
              <a:gd name="connsiteY7337" fmla="*/ 3058603 h 6902881"/>
              <a:gd name="connsiteX7338" fmla="*/ 6697661 w 10276717"/>
              <a:gd name="connsiteY7338" fmla="*/ 3051702 h 6902881"/>
              <a:gd name="connsiteX7339" fmla="*/ 6688090 w 10276717"/>
              <a:gd name="connsiteY7339" fmla="*/ 3059636 h 6902881"/>
              <a:gd name="connsiteX7340" fmla="*/ 6640546 w 10276717"/>
              <a:gd name="connsiteY7340" fmla="*/ 3069541 h 6902881"/>
              <a:gd name="connsiteX7341" fmla="*/ 6632425 w 10276717"/>
              <a:gd name="connsiteY7341" fmla="*/ 3068839 h 6902881"/>
              <a:gd name="connsiteX7342" fmla="*/ 6630437 w 10276717"/>
              <a:gd name="connsiteY7342" fmla="*/ 3067111 h 6902881"/>
              <a:gd name="connsiteX7343" fmla="*/ 6629094 w 10276717"/>
              <a:gd name="connsiteY7343" fmla="*/ 3063586 h 6902881"/>
              <a:gd name="connsiteX7344" fmla="*/ 6633578 w 10276717"/>
              <a:gd name="connsiteY7344" fmla="*/ 3054822 h 6902881"/>
              <a:gd name="connsiteX7345" fmla="*/ 6657109 w 10276717"/>
              <a:gd name="connsiteY7345" fmla="*/ 3045465 h 6902881"/>
              <a:gd name="connsiteX7346" fmla="*/ 4207183 w 10276717"/>
              <a:gd name="connsiteY7346" fmla="*/ 2828258 h 6902881"/>
              <a:gd name="connsiteX7347" fmla="*/ 4102112 w 10276717"/>
              <a:gd name="connsiteY7347" fmla="*/ 2836592 h 6902881"/>
              <a:gd name="connsiteX7348" fmla="*/ 4079235 w 10276717"/>
              <a:gd name="connsiteY7348" fmla="*/ 2824390 h 6902881"/>
              <a:gd name="connsiteX7349" fmla="*/ 4056639 w 10276717"/>
              <a:gd name="connsiteY7349" fmla="*/ 2819999 h 6902881"/>
              <a:gd name="connsiteX7350" fmla="*/ 4027334 w 10276717"/>
              <a:gd name="connsiteY7350" fmla="*/ 2819801 h 6902881"/>
              <a:gd name="connsiteX7351" fmla="*/ 4025535 w 10276717"/>
              <a:gd name="connsiteY7351" fmla="*/ 2821397 h 6902881"/>
              <a:gd name="connsiteX7352" fmla="*/ 3976254 w 10276717"/>
              <a:gd name="connsiteY7352" fmla="*/ 2828907 h 6902881"/>
              <a:gd name="connsiteX7353" fmla="*/ 3956453 w 10276717"/>
              <a:gd name="connsiteY7353" fmla="*/ 2845601 h 6902881"/>
              <a:gd name="connsiteX7354" fmla="*/ 3955157 w 10276717"/>
              <a:gd name="connsiteY7354" fmla="*/ 2849186 h 6902881"/>
              <a:gd name="connsiteX7355" fmla="*/ 3972511 w 10276717"/>
              <a:gd name="connsiteY7355" fmla="*/ 2901503 h 6902881"/>
              <a:gd name="connsiteX7356" fmla="*/ 4030673 w 10276717"/>
              <a:gd name="connsiteY7356" fmla="*/ 2916761 h 6902881"/>
              <a:gd name="connsiteX7357" fmla="*/ 4059588 w 10276717"/>
              <a:gd name="connsiteY7357" fmla="*/ 2926774 h 6902881"/>
              <a:gd name="connsiteX7358" fmla="*/ 4223905 w 10276717"/>
              <a:gd name="connsiteY7358" fmla="*/ 2973988 h 6902881"/>
              <a:gd name="connsiteX7359" fmla="*/ 4268262 w 10276717"/>
              <a:gd name="connsiteY7359" fmla="*/ 2975789 h 6902881"/>
              <a:gd name="connsiteX7360" fmla="*/ 4266975 w 10276717"/>
              <a:gd name="connsiteY7360" fmla="*/ 2972757 h 6902881"/>
              <a:gd name="connsiteX7361" fmla="*/ 4261338 w 10276717"/>
              <a:gd name="connsiteY7361" fmla="*/ 2970416 h 6902881"/>
              <a:gd name="connsiteX7362" fmla="*/ 4256960 w 10276717"/>
              <a:gd name="connsiteY7362" fmla="*/ 2973644 h 6902881"/>
              <a:gd name="connsiteX7363" fmla="*/ 4163677 w 10276717"/>
              <a:gd name="connsiteY7363" fmla="*/ 2951352 h 6902881"/>
              <a:gd name="connsiteX7364" fmla="*/ 4080737 w 10276717"/>
              <a:gd name="connsiteY7364" fmla="*/ 2906978 h 6902881"/>
              <a:gd name="connsiteX7365" fmla="*/ 4083014 w 10276717"/>
              <a:gd name="connsiteY7365" fmla="*/ 2902215 h 6902881"/>
              <a:gd name="connsiteX7366" fmla="*/ 4156734 w 10276717"/>
              <a:gd name="connsiteY7366" fmla="*/ 2927575 h 6902881"/>
              <a:gd name="connsiteX7367" fmla="*/ 4186361 w 10276717"/>
              <a:gd name="connsiteY7367" fmla="*/ 2936186 h 6902881"/>
              <a:gd name="connsiteX7368" fmla="*/ 4124379 w 10276717"/>
              <a:gd name="connsiteY7368" fmla="*/ 2897130 h 6902881"/>
              <a:gd name="connsiteX7369" fmla="*/ 4127408 w 10276717"/>
              <a:gd name="connsiteY7369" fmla="*/ 2890478 h 6902881"/>
              <a:gd name="connsiteX7370" fmla="*/ 4216722 w 10276717"/>
              <a:gd name="connsiteY7370" fmla="*/ 2922347 h 6902881"/>
              <a:gd name="connsiteX7371" fmla="*/ 4212508 w 10276717"/>
              <a:gd name="connsiteY7371" fmla="*/ 2919355 h 6902881"/>
              <a:gd name="connsiteX7372" fmla="*/ 4174174 w 10276717"/>
              <a:gd name="connsiteY7372" fmla="*/ 2890436 h 6902881"/>
              <a:gd name="connsiteX7373" fmla="*/ 4179286 w 10276717"/>
              <a:gd name="connsiteY7373" fmla="*/ 2881142 h 6902881"/>
              <a:gd name="connsiteX7374" fmla="*/ 4224279 w 10276717"/>
              <a:gd name="connsiteY7374" fmla="*/ 2904224 h 6902881"/>
              <a:gd name="connsiteX7375" fmla="*/ 4243260 w 10276717"/>
              <a:gd name="connsiteY7375" fmla="*/ 2915306 h 6902881"/>
              <a:gd name="connsiteX7376" fmla="*/ 4232674 w 10276717"/>
              <a:gd name="connsiteY7376" fmla="*/ 2889852 h 6902881"/>
              <a:gd name="connsiteX7377" fmla="*/ 4193529 w 10276717"/>
              <a:gd name="connsiteY7377" fmla="*/ 2862322 h 6902881"/>
              <a:gd name="connsiteX7378" fmla="*/ 4204979 w 10276717"/>
              <a:gd name="connsiteY7378" fmla="*/ 2851919 h 6902881"/>
              <a:gd name="connsiteX7379" fmla="*/ 4221218 w 10276717"/>
              <a:gd name="connsiteY7379" fmla="*/ 2862090 h 6902881"/>
              <a:gd name="connsiteX7380" fmla="*/ 4207183 w 10276717"/>
              <a:gd name="connsiteY7380" fmla="*/ 2828258 h 6902881"/>
              <a:gd name="connsiteX7381" fmla="*/ 8609542 w 10276717"/>
              <a:gd name="connsiteY7381" fmla="*/ 3207734 h 6902881"/>
              <a:gd name="connsiteX7382" fmla="*/ 8527723 w 10276717"/>
              <a:gd name="connsiteY7382" fmla="*/ 3214184 h 6902881"/>
              <a:gd name="connsiteX7383" fmla="*/ 8495963 w 10276717"/>
              <a:gd name="connsiteY7383" fmla="*/ 3236071 h 6902881"/>
              <a:gd name="connsiteX7384" fmla="*/ 8494611 w 10276717"/>
              <a:gd name="connsiteY7384" fmla="*/ 3237024 h 6902881"/>
              <a:gd name="connsiteX7385" fmla="*/ 8541875 w 10276717"/>
              <a:gd name="connsiteY7385" fmla="*/ 3260876 h 6902881"/>
              <a:gd name="connsiteX7386" fmla="*/ 8699509 w 10276717"/>
              <a:gd name="connsiteY7386" fmla="*/ 3305478 h 6902881"/>
              <a:gd name="connsiteX7387" fmla="*/ 8825584 w 10276717"/>
              <a:gd name="connsiteY7387" fmla="*/ 3297601 h 6902881"/>
              <a:gd name="connsiteX7388" fmla="*/ 8838680 w 10276717"/>
              <a:gd name="connsiteY7388" fmla="*/ 3299320 h 6902881"/>
              <a:gd name="connsiteX7389" fmla="*/ 8843623 w 10276717"/>
              <a:gd name="connsiteY7389" fmla="*/ 3297409 h 6902881"/>
              <a:gd name="connsiteX7390" fmla="*/ 8860269 w 10276717"/>
              <a:gd name="connsiteY7390" fmla="*/ 3289896 h 6902881"/>
              <a:gd name="connsiteX7391" fmla="*/ 8747089 w 10276717"/>
              <a:gd name="connsiteY7391" fmla="*/ 3285356 h 6902881"/>
              <a:gd name="connsiteX7392" fmla="*/ 8735065 w 10276717"/>
              <a:gd name="connsiteY7392" fmla="*/ 3273801 h 6902881"/>
              <a:gd name="connsiteX7393" fmla="*/ 8662850 w 10276717"/>
              <a:gd name="connsiteY7393" fmla="*/ 3275241 h 6902881"/>
              <a:gd name="connsiteX7394" fmla="*/ 8656284 w 10276717"/>
              <a:gd name="connsiteY7394" fmla="*/ 3259292 h 6902881"/>
              <a:gd name="connsiteX7395" fmla="*/ 8623855 w 10276717"/>
              <a:gd name="connsiteY7395" fmla="*/ 3241690 h 6902881"/>
              <a:gd name="connsiteX7396" fmla="*/ 8581298 w 10276717"/>
              <a:gd name="connsiteY7396" fmla="*/ 3264482 h 6902881"/>
              <a:gd name="connsiteX7397" fmla="*/ 8570984 w 10276717"/>
              <a:gd name="connsiteY7397" fmla="*/ 3250155 h 6902881"/>
              <a:gd name="connsiteX7398" fmla="*/ 8609542 w 10276717"/>
              <a:gd name="connsiteY7398" fmla="*/ 3207734 h 6902881"/>
              <a:gd name="connsiteX7399" fmla="*/ 6512168 w 10276717"/>
              <a:gd name="connsiteY7399" fmla="*/ 3019096 h 6902881"/>
              <a:gd name="connsiteX7400" fmla="*/ 6477397 w 10276717"/>
              <a:gd name="connsiteY7400" fmla="*/ 3119573 h 6902881"/>
              <a:gd name="connsiteX7401" fmla="*/ 6447017 w 10276717"/>
              <a:gd name="connsiteY7401" fmla="*/ 3200289 h 6902881"/>
              <a:gd name="connsiteX7402" fmla="*/ 6442647 w 10276717"/>
              <a:gd name="connsiteY7402" fmla="*/ 3203415 h 6902881"/>
              <a:gd name="connsiteX7403" fmla="*/ 6425903 w 10276717"/>
              <a:gd name="connsiteY7403" fmla="*/ 3195637 h 6902881"/>
              <a:gd name="connsiteX7404" fmla="*/ 6425707 w 10276717"/>
              <a:gd name="connsiteY7404" fmla="*/ 3195619 h 6902881"/>
              <a:gd name="connsiteX7405" fmla="*/ 6475156 w 10276717"/>
              <a:gd name="connsiteY7405" fmla="*/ 3032150 h 6902881"/>
              <a:gd name="connsiteX7406" fmla="*/ 6474349 w 10276717"/>
              <a:gd name="connsiteY7406" fmla="*/ 3032472 h 6902881"/>
              <a:gd name="connsiteX7407" fmla="*/ 6454970 w 10276717"/>
              <a:gd name="connsiteY7407" fmla="*/ 3079376 h 6902881"/>
              <a:gd name="connsiteX7408" fmla="*/ 6417048 w 10276717"/>
              <a:gd name="connsiteY7408" fmla="*/ 3211912 h 6902881"/>
              <a:gd name="connsiteX7409" fmla="*/ 6416951 w 10276717"/>
              <a:gd name="connsiteY7409" fmla="*/ 3211904 h 6902881"/>
              <a:gd name="connsiteX7410" fmla="*/ 6401495 w 10276717"/>
              <a:gd name="connsiteY7410" fmla="*/ 3216993 h 6902881"/>
              <a:gd name="connsiteX7411" fmla="*/ 6400511 w 10276717"/>
              <a:gd name="connsiteY7411" fmla="*/ 3216032 h 6902881"/>
              <a:gd name="connsiteX7412" fmla="*/ 6398040 w 10276717"/>
              <a:gd name="connsiteY7412" fmla="*/ 3212055 h 6902881"/>
              <a:gd name="connsiteX7413" fmla="*/ 6397861 w 10276717"/>
              <a:gd name="connsiteY7413" fmla="*/ 3203654 h 6902881"/>
              <a:gd name="connsiteX7414" fmla="*/ 6399030 w 10276717"/>
              <a:gd name="connsiteY7414" fmla="*/ 3198762 h 6902881"/>
              <a:gd name="connsiteX7415" fmla="*/ 6398207 w 10276717"/>
              <a:gd name="connsiteY7415" fmla="*/ 3195968 h 6902881"/>
              <a:gd name="connsiteX7416" fmla="*/ 6413337 w 10276717"/>
              <a:gd name="connsiteY7416" fmla="*/ 3122400 h 6902881"/>
              <a:gd name="connsiteX7417" fmla="*/ 6423064 w 10276717"/>
              <a:gd name="connsiteY7417" fmla="*/ 3083236 h 6902881"/>
              <a:gd name="connsiteX7418" fmla="*/ 6422839 w 10276717"/>
              <a:gd name="connsiteY7418" fmla="*/ 3080295 h 6902881"/>
              <a:gd name="connsiteX7419" fmla="*/ 6427246 w 10276717"/>
              <a:gd name="connsiteY7419" fmla="*/ 3068019 h 6902881"/>
              <a:gd name="connsiteX7420" fmla="*/ 6435582 w 10276717"/>
              <a:gd name="connsiteY7420" fmla="*/ 3043288 h 6902881"/>
              <a:gd name="connsiteX7421" fmla="*/ 6437223 w 10276717"/>
              <a:gd name="connsiteY7421" fmla="*/ 3039243 h 6902881"/>
              <a:gd name="connsiteX7422" fmla="*/ 6437754 w 10276717"/>
              <a:gd name="connsiteY7422" fmla="*/ 3038650 h 6902881"/>
              <a:gd name="connsiteX7423" fmla="*/ 6440333 w 10276717"/>
              <a:gd name="connsiteY7423" fmla="*/ 3031572 h 6902881"/>
              <a:gd name="connsiteX7424" fmla="*/ 6437223 w 10276717"/>
              <a:gd name="connsiteY7424" fmla="*/ 3039243 h 6902881"/>
              <a:gd name="connsiteX7425" fmla="*/ 6436781 w 10276717"/>
              <a:gd name="connsiteY7425" fmla="*/ 3039736 h 6902881"/>
              <a:gd name="connsiteX7426" fmla="*/ 6435582 w 10276717"/>
              <a:gd name="connsiteY7426" fmla="*/ 3043288 h 6902881"/>
              <a:gd name="connsiteX7427" fmla="*/ 6418685 w 10276717"/>
              <a:gd name="connsiteY7427" fmla="*/ 3084971 h 6902881"/>
              <a:gd name="connsiteX7428" fmla="*/ 6397169 w 10276717"/>
              <a:gd name="connsiteY7428" fmla="*/ 3171225 h 6902881"/>
              <a:gd name="connsiteX7429" fmla="*/ 6397861 w 10276717"/>
              <a:gd name="connsiteY7429" fmla="*/ 3203654 h 6902881"/>
              <a:gd name="connsiteX7430" fmla="*/ 6397320 w 10276717"/>
              <a:gd name="connsiteY7430" fmla="*/ 3205920 h 6902881"/>
              <a:gd name="connsiteX7431" fmla="*/ 6397188 w 10276717"/>
              <a:gd name="connsiteY7431" fmla="*/ 3210681 h 6902881"/>
              <a:gd name="connsiteX7432" fmla="*/ 6398040 w 10276717"/>
              <a:gd name="connsiteY7432" fmla="*/ 3212055 h 6902881"/>
              <a:gd name="connsiteX7433" fmla="*/ 6398906 w 10276717"/>
              <a:gd name="connsiteY7433" fmla="*/ 3252602 h 6902881"/>
              <a:gd name="connsiteX7434" fmla="*/ 6403856 w 10276717"/>
              <a:gd name="connsiteY7434" fmla="*/ 3234239 h 6902881"/>
              <a:gd name="connsiteX7435" fmla="*/ 6412626 w 10276717"/>
              <a:gd name="connsiteY7435" fmla="*/ 3235289 h 6902881"/>
              <a:gd name="connsiteX7436" fmla="*/ 6409987 w 10276717"/>
              <a:gd name="connsiteY7436" fmla="*/ 3258332 h 6902881"/>
              <a:gd name="connsiteX7437" fmla="*/ 6401956 w 10276717"/>
              <a:gd name="connsiteY7437" fmla="*/ 3263186 h 6902881"/>
              <a:gd name="connsiteX7438" fmla="*/ 6427827 w 10276717"/>
              <a:gd name="connsiteY7438" fmla="*/ 3308459 h 6902881"/>
              <a:gd name="connsiteX7439" fmla="*/ 6475156 w 10276717"/>
              <a:gd name="connsiteY7439" fmla="*/ 3276917 h 6902881"/>
              <a:gd name="connsiteX7440" fmla="*/ 6503167 w 10276717"/>
              <a:gd name="connsiteY7440" fmla="*/ 3231538 h 6902881"/>
              <a:gd name="connsiteX7441" fmla="*/ 6595439 w 10276717"/>
              <a:gd name="connsiteY7441" fmla="*/ 3120935 h 6902881"/>
              <a:gd name="connsiteX7442" fmla="*/ 6569476 w 10276717"/>
              <a:gd name="connsiteY7442" fmla="*/ 3087629 h 6902881"/>
              <a:gd name="connsiteX7443" fmla="*/ 6565390 w 10276717"/>
              <a:gd name="connsiteY7443" fmla="*/ 3107239 h 6902881"/>
              <a:gd name="connsiteX7444" fmla="*/ 6527330 w 10276717"/>
              <a:gd name="connsiteY7444" fmla="*/ 3158267 h 6902881"/>
              <a:gd name="connsiteX7445" fmla="*/ 6521082 w 10276717"/>
              <a:gd name="connsiteY7445" fmla="*/ 3152957 h 6902881"/>
              <a:gd name="connsiteX7446" fmla="*/ 6543630 w 10276717"/>
              <a:gd name="connsiteY7446" fmla="*/ 3105454 h 6902881"/>
              <a:gd name="connsiteX7447" fmla="*/ 6558996 w 10276717"/>
              <a:gd name="connsiteY7447" fmla="*/ 3074067 h 6902881"/>
              <a:gd name="connsiteX7448" fmla="*/ 6541865 w 10276717"/>
              <a:gd name="connsiteY7448" fmla="*/ 3052038 h 6902881"/>
              <a:gd name="connsiteX7449" fmla="*/ 6531300 w 10276717"/>
              <a:gd name="connsiteY7449" fmla="*/ 3084225 h 6902881"/>
              <a:gd name="connsiteX7450" fmla="*/ 6505716 w 10276717"/>
              <a:gd name="connsiteY7450" fmla="*/ 3124261 h 6902881"/>
              <a:gd name="connsiteX7451" fmla="*/ 6502162 w 10276717"/>
              <a:gd name="connsiteY7451" fmla="*/ 3122592 h 6902881"/>
              <a:gd name="connsiteX7452" fmla="*/ 6511610 w 10276717"/>
              <a:gd name="connsiteY7452" fmla="*/ 3070161 h 6902881"/>
              <a:gd name="connsiteX7453" fmla="*/ 6517489 w 10276717"/>
              <a:gd name="connsiteY7453" fmla="*/ 3055582 h 6902881"/>
              <a:gd name="connsiteX7454" fmla="*/ 6516177 w 10276717"/>
              <a:gd name="connsiteY7454" fmla="*/ 3029861 h 6902881"/>
              <a:gd name="connsiteX7455" fmla="*/ 6514526 w 10276717"/>
              <a:gd name="connsiteY7455" fmla="*/ 3025433 h 6902881"/>
              <a:gd name="connsiteX7456" fmla="*/ 6514186 w 10276717"/>
              <a:gd name="connsiteY7456" fmla="*/ 3021603 h 6902881"/>
              <a:gd name="connsiteX7457" fmla="*/ 6512168 w 10276717"/>
              <a:gd name="connsiteY7457" fmla="*/ 3019096 h 6902881"/>
              <a:gd name="connsiteX7458" fmla="*/ 2765794 w 10276717"/>
              <a:gd name="connsiteY7458" fmla="*/ 2685683 h 6902881"/>
              <a:gd name="connsiteX7459" fmla="*/ 2638758 w 10276717"/>
              <a:gd name="connsiteY7459" fmla="*/ 2777598 h 6902881"/>
              <a:gd name="connsiteX7460" fmla="*/ 2556871 w 10276717"/>
              <a:gd name="connsiteY7460" fmla="*/ 2878780 h 6902881"/>
              <a:gd name="connsiteX7461" fmla="*/ 2606829 w 10276717"/>
              <a:gd name="connsiteY7461" fmla="*/ 2876775 h 6902881"/>
              <a:gd name="connsiteX7462" fmla="*/ 2775344 w 10276717"/>
              <a:gd name="connsiteY7462" fmla="*/ 2841896 h 6902881"/>
              <a:gd name="connsiteX7463" fmla="*/ 2856151 w 10276717"/>
              <a:gd name="connsiteY7463" fmla="*/ 2786682 h 6902881"/>
              <a:gd name="connsiteX7464" fmla="*/ 2823294 w 10276717"/>
              <a:gd name="connsiteY7464" fmla="*/ 2749857 h 6902881"/>
              <a:gd name="connsiteX7465" fmla="*/ 2795822 w 10276717"/>
              <a:gd name="connsiteY7465" fmla="*/ 2767339 h 6902881"/>
              <a:gd name="connsiteX7466" fmla="*/ 2748030 w 10276717"/>
              <a:gd name="connsiteY7466" fmla="*/ 2775670 h 6902881"/>
              <a:gd name="connsiteX7467" fmla="*/ 2747127 w 10276717"/>
              <a:gd name="connsiteY7467" fmla="*/ 2771594 h 6902881"/>
              <a:gd name="connsiteX7468" fmla="*/ 2795073 w 10276717"/>
              <a:gd name="connsiteY7468" fmla="*/ 2746246 h 6902881"/>
              <a:gd name="connsiteX7469" fmla="*/ 2809559 w 10276717"/>
              <a:gd name="connsiteY7469" fmla="*/ 2734552 h 6902881"/>
              <a:gd name="connsiteX7470" fmla="*/ 2765794 w 10276717"/>
              <a:gd name="connsiteY7470" fmla="*/ 2685683 h 6902881"/>
              <a:gd name="connsiteX7471" fmla="*/ 5712286 w 10276717"/>
              <a:gd name="connsiteY7471" fmla="*/ 2939458 h 6902881"/>
              <a:gd name="connsiteX7472" fmla="*/ 5679681 w 10276717"/>
              <a:gd name="connsiteY7472" fmla="*/ 2960977 h 6902881"/>
              <a:gd name="connsiteX7473" fmla="*/ 5453438 w 10276717"/>
              <a:gd name="connsiteY7473" fmla="*/ 3056569 h 6902881"/>
              <a:gd name="connsiteX7474" fmla="*/ 5442549 w 10276717"/>
              <a:gd name="connsiteY7474" fmla="*/ 3065067 h 6902881"/>
              <a:gd name="connsiteX7475" fmla="*/ 5358937 w 10276717"/>
              <a:gd name="connsiteY7475" fmla="*/ 3110212 h 6902881"/>
              <a:gd name="connsiteX7476" fmla="*/ 5430037 w 10276717"/>
              <a:gd name="connsiteY7476" fmla="*/ 3172643 h 6902881"/>
              <a:gd name="connsiteX7477" fmla="*/ 5432338 w 10276717"/>
              <a:gd name="connsiteY7477" fmla="*/ 3171966 h 6902881"/>
              <a:gd name="connsiteX7478" fmla="*/ 5523752 w 10276717"/>
              <a:gd name="connsiteY7478" fmla="*/ 3136551 h 6902881"/>
              <a:gd name="connsiteX7479" fmla="*/ 5633204 w 10276717"/>
              <a:gd name="connsiteY7479" fmla="*/ 3056159 h 6902881"/>
              <a:gd name="connsiteX7480" fmla="*/ 5640072 w 10276717"/>
              <a:gd name="connsiteY7480" fmla="*/ 3064356 h 6902881"/>
              <a:gd name="connsiteX7481" fmla="*/ 5551653 w 10276717"/>
              <a:gd name="connsiteY7481" fmla="*/ 3148120 h 6902881"/>
              <a:gd name="connsiteX7482" fmla="*/ 5446100 w 10276717"/>
              <a:gd name="connsiteY7482" fmla="*/ 3186976 h 6902881"/>
              <a:gd name="connsiteX7483" fmla="*/ 5455840 w 10276717"/>
              <a:gd name="connsiteY7483" fmla="*/ 3195714 h 6902881"/>
              <a:gd name="connsiteX7484" fmla="*/ 5466240 w 10276717"/>
              <a:gd name="connsiteY7484" fmla="*/ 3192720 h 6902881"/>
              <a:gd name="connsiteX7485" fmla="*/ 5679949 w 10276717"/>
              <a:gd name="connsiteY7485" fmla="*/ 3104404 h 6902881"/>
              <a:gd name="connsiteX7486" fmla="*/ 5731763 w 10276717"/>
              <a:gd name="connsiteY7486" fmla="*/ 2991969 h 6902881"/>
              <a:gd name="connsiteX7487" fmla="*/ 5712286 w 10276717"/>
              <a:gd name="connsiteY7487" fmla="*/ 2939458 h 6902881"/>
              <a:gd name="connsiteX7488" fmla="*/ 8327899 w 10276717"/>
              <a:gd name="connsiteY7488" fmla="*/ 3162032 h 6902881"/>
              <a:gd name="connsiteX7489" fmla="*/ 8315383 w 10276717"/>
              <a:gd name="connsiteY7489" fmla="*/ 3194250 h 6902881"/>
              <a:gd name="connsiteX7490" fmla="*/ 8316661 w 10276717"/>
              <a:gd name="connsiteY7490" fmla="*/ 3265139 h 6902881"/>
              <a:gd name="connsiteX7491" fmla="*/ 8336082 w 10276717"/>
              <a:gd name="connsiteY7491" fmla="*/ 3315012 h 6902881"/>
              <a:gd name="connsiteX7492" fmla="*/ 8358353 w 10276717"/>
              <a:gd name="connsiteY7492" fmla="*/ 3264075 h 6902881"/>
              <a:gd name="connsiteX7493" fmla="*/ 8366718 w 10276717"/>
              <a:gd name="connsiteY7493" fmla="*/ 3191002 h 6902881"/>
              <a:gd name="connsiteX7494" fmla="*/ 8353679 w 10276717"/>
              <a:gd name="connsiteY7494" fmla="*/ 3182084 h 6902881"/>
              <a:gd name="connsiteX7495" fmla="*/ 8327899 w 10276717"/>
              <a:gd name="connsiteY7495" fmla="*/ 3162032 h 6902881"/>
              <a:gd name="connsiteX7496" fmla="*/ 866273 w 10276717"/>
              <a:gd name="connsiteY7496" fmla="*/ 2498879 h 6902881"/>
              <a:gd name="connsiteX7497" fmla="*/ 895441 w 10276717"/>
              <a:gd name="connsiteY7497" fmla="*/ 2506078 h 6902881"/>
              <a:gd name="connsiteX7498" fmla="*/ 917120 w 10276717"/>
              <a:gd name="connsiteY7498" fmla="*/ 2517497 h 6902881"/>
              <a:gd name="connsiteX7499" fmla="*/ 914182 w 10276717"/>
              <a:gd name="connsiteY7499" fmla="*/ 2525324 h 6902881"/>
              <a:gd name="connsiteX7500" fmla="*/ 863982 w 10276717"/>
              <a:gd name="connsiteY7500" fmla="*/ 2504912 h 6902881"/>
              <a:gd name="connsiteX7501" fmla="*/ 866273 w 10276717"/>
              <a:gd name="connsiteY7501" fmla="*/ 2498879 h 6902881"/>
              <a:gd name="connsiteX7502" fmla="*/ 8512622 w 10276717"/>
              <a:gd name="connsiteY7502" fmla="*/ 3154931 h 6902881"/>
              <a:gd name="connsiteX7503" fmla="*/ 8457571 w 10276717"/>
              <a:gd name="connsiteY7503" fmla="*/ 3160792 h 6902881"/>
              <a:gd name="connsiteX7504" fmla="*/ 8440733 w 10276717"/>
              <a:gd name="connsiteY7504" fmla="*/ 3173746 h 6902881"/>
              <a:gd name="connsiteX7505" fmla="*/ 8412083 w 10276717"/>
              <a:gd name="connsiteY7505" fmla="*/ 3190253 h 6902881"/>
              <a:gd name="connsiteX7506" fmla="*/ 8474762 w 10276717"/>
              <a:gd name="connsiteY7506" fmla="*/ 3226933 h 6902881"/>
              <a:gd name="connsiteX7507" fmla="*/ 8482925 w 10276717"/>
              <a:gd name="connsiteY7507" fmla="*/ 3221698 h 6902881"/>
              <a:gd name="connsiteX7508" fmla="*/ 8501513 w 10276717"/>
              <a:gd name="connsiteY7508" fmla="*/ 3209874 h 6902881"/>
              <a:gd name="connsiteX7509" fmla="*/ 8538165 w 10276717"/>
              <a:gd name="connsiteY7509" fmla="*/ 3176822 h 6902881"/>
              <a:gd name="connsiteX7510" fmla="*/ 8512622 w 10276717"/>
              <a:gd name="connsiteY7510" fmla="*/ 3154931 h 6902881"/>
              <a:gd name="connsiteX7511" fmla="*/ 4963906 w 10276717"/>
              <a:gd name="connsiteY7511" fmla="*/ 2837337 h 6902881"/>
              <a:gd name="connsiteX7512" fmla="*/ 4975974 w 10276717"/>
              <a:gd name="connsiteY7512" fmla="*/ 2838430 h 6902881"/>
              <a:gd name="connsiteX7513" fmla="*/ 4977580 w 10276717"/>
              <a:gd name="connsiteY7513" fmla="*/ 2842270 h 6902881"/>
              <a:gd name="connsiteX7514" fmla="*/ 4920088 w 10276717"/>
              <a:gd name="connsiteY7514" fmla="*/ 2856668 h 6902881"/>
              <a:gd name="connsiteX7515" fmla="*/ 4920434 w 10276717"/>
              <a:gd name="connsiteY7515" fmla="*/ 2848421 h 6902881"/>
              <a:gd name="connsiteX7516" fmla="*/ 4951815 w 10276717"/>
              <a:gd name="connsiteY7516" fmla="*/ 2840623 h 6902881"/>
              <a:gd name="connsiteX7517" fmla="*/ 4963906 w 10276717"/>
              <a:gd name="connsiteY7517" fmla="*/ 2837337 h 6902881"/>
              <a:gd name="connsiteX7518" fmla="*/ 8286879 w 10276717"/>
              <a:gd name="connsiteY7518" fmla="*/ 3124987 h 6902881"/>
              <a:gd name="connsiteX7519" fmla="*/ 8291261 w 10276717"/>
              <a:gd name="connsiteY7519" fmla="*/ 3182914 h 6902881"/>
              <a:gd name="connsiteX7520" fmla="*/ 8280773 w 10276717"/>
              <a:gd name="connsiteY7520" fmla="*/ 3189111 h 6902881"/>
              <a:gd name="connsiteX7521" fmla="*/ 8282520 w 10276717"/>
              <a:gd name="connsiteY7521" fmla="*/ 3237263 h 6902881"/>
              <a:gd name="connsiteX7522" fmla="*/ 8267730 w 10276717"/>
              <a:gd name="connsiteY7522" fmla="*/ 3237053 h 6902881"/>
              <a:gd name="connsiteX7523" fmla="*/ 8267786 w 10276717"/>
              <a:gd name="connsiteY7523" fmla="*/ 3234233 h 6902881"/>
              <a:gd name="connsiteX7524" fmla="*/ 8256562 w 10276717"/>
              <a:gd name="connsiteY7524" fmla="*/ 3226836 h 6902881"/>
              <a:gd name="connsiteX7525" fmla="*/ 8256289 w 10276717"/>
              <a:gd name="connsiteY7525" fmla="*/ 3216784 h 6902881"/>
              <a:gd name="connsiteX7526" fmla="*/ 8244166 w 10276717"/>
              <a:gd name="connsiteY7526" fmla="*/ 3217293 h 6902881"/>
              <a:gd name="connsiteX7527" fmla="*/ 8244394 w 10276717"/>
              <a:gd name="connsiteY7527" fmla="*/ 3174280 h 6902881"/>
              <a:gd name="connsiteX7528" fmla="*/ 8238202 w 10276717"/>
              <a:gd name="connsiteY7528" fmla="*/ 3175984 h 6902881"/>
              <a:gd name="connsiteX7529" fmla="*/ 8237875 w 10276717"/>
              <a:gd name="connsiteY7529" fmla="*/ 3193869 h 6902881"/>
              <a:gd name="connsiteX7530" fmla="*/ 8237390 w 10276717"/>
              <a:gd name="connsiteY7530" fmla="*/ 3193828 h 6902881"/>
              <a:gd name="connsiteX7531" fmla="*/ 8230055 w 10276717"/>
              <a:gd name="connsiteY7531" fmla="*/ 3198548 h 6902881"/>
              <a:gd name="connsiteX7532" fmla="*/ 8241878 w 10276717"/>
              <a:gd name="connsiteY7532" fmla="*/ 3245131 h 6902881"/>
              <a:gd name="connsiteX7533" fmla="*/ 8249050 w 10276717"/>
              <a:gd name="connsiteY7533" fmla="*/ 3266295 h 6902881"/>
              <a:gd name="connsiteX7534" fmla="*/ 8249851 w 10276717"/>
              <a:gd name="connsiteY7534" fmla="*/ 3267142 h 6902881"/>
              <a:gd name="connsiteX7535" fmla="*/ 8250287 w 10276717"/>
              <a:gd name="connsiteY7535" fmla="*/ 3269906 h 6902881"/>
              <a:gd name="connsiteX7536" fmla="*/ 8253301 w 10276717"/>
              <a:gd name="connsiteY7536" fmla="*/ 3278724 h 6902881"/>
              <a:gd name="connsiteX7537" fmla="*/ 8258740 w 10276717"/>
              <a:gd name="connsiteY7537" fmla="*/ 3289831 h 6902881"/>
              <a:gd name="connsiteX7538" fmla="*/ 8260688 w 10276717"/>
              <a:gd name="connsiteY7538" fmla="*/ 3283264 h 6902881"/>
              <a:gd name="connsiteX7539" fmla="*/ 8264308 w 10276717"/>
              <a:gd name="connsiteY7539" fmla="*/ 3283094 h 6902881"/>
              <a:gd name="connsiteX7540" fmla="*/ 8267904 w 10276717"/>
              <a:gd name="connsiteY7540" fmla="*/ 3284282 h 6902881"/>
              <a:gd name="connsiteX7541" fmla="*/ 8269606 w 10276717"/>
              <a:gd name="connsiteY7541" fmla="*/ 3293595 h 6902881"/>
              <a:gd name="connsiteX7542" fmla="*/ 8280540 w 10276717"/>
              <a:gd name="connsiteY7542" fmla="*/ 3284596 h 6902881"/>
              <a:gd name="connsiteX7543" fmla="*/ 8296050 w 10276717"/>
              <a:gd name="connsiteY7543" fmla="*/ 3265789 h 6902881"/>
              <a:gd name="connsiteX7544" fmla="*/ 8289145 w 10276717"/>
              <a:gd name="connsiteY7544" fmla="*/ 3232870 h 6902881"/>
              <a:gd name="connsiteX7545" fmla="*/ 8315702 w 10276717"/>
              <a:gd name="connsiteY7545" fmla="*/ 3151337 h 6902881"/>
              <a:gd name="connsiteX7546" fmla="*/ 8306513 w 10276717"/>
              <a:gd name="connsiteY7546" fmla="*/ 3142948 h 6902881"/>
              <a:gd name="connsiteX7547" fmla="*/ 8300117 w 10276717"/>
              <a:gd name="connsiteY7547" fmla="*/ 3167712 h 6902881"/>
              <a:gd name="connsiteX7548" fmla="*/ 8293612 w 10276717"/>
              <a:gd name="connsiteY7548" fmla="*/ 3166368 h 6902881"/>
              <a:gd name="connsiteX7549" fmla="*/ 8296251 w 10276717"/>
              <a:gd name="connsiteY7549" fmla="*/ 3133490 h 6902881"/>
              <a:gd name="connsiteX7550" fmla="*/ 8286879 w 10276717"/>
              <a:gd name="connsiteY7550" fmla="*/ 3124987 h 6902881"/>
              <a:gd name="connsiteX7551" fmla="*/ 934614 w 10276717"/>
              <a:gd name="connsiteY7551" fmla="*/ 2462245 h 6902881"/>
              <a:gd name="connsiteX7552" fmla="*/ 1113415 w 10276717"/>
              <a:gd name="connsiteY7552" fmla="*/ 2693378 h 6902881"/>
              <a:gd name="connsiteX7553" fmla="*/ 1105909 w 10276717"/>
              <a:gd name="connsiteY7553" fmla="*/ 2702178 h 6902881"/>
              <a:gd name="connsiteX7554" fmla="*/ 930734 w 10276717"/>
              <a:gd name="connsiteY7554" fmla="*/ 2464245 h 6902881"/>
              <a:gd name="connsiteX7555" fmla="*/ 934614 w 10276717"/>
              <a:gd name="connsiteY7555" fmla="*/ 2462245 h 6902881"/>
              <a:gd name="connsiteX7556" fmla="*/ 8265876 w 10276717"/>
              <a:gd name="connsiteY7556" fmla="*/ 3104863 h 6902881"/>
              <a:gd name="connsiteX7557" fmla="*/ 8270802 w 10276717"/>
              <a:gd name="connsiteY7557" fmla="*/ 3161080 h 6902881"/>
              <a:gd name="connsiteX7558" fmla="*/ 8271622 w 10276717"/>
              <a:gd name="connsiteY7558" fmla="*/ 3182478 h 6902881"/>
              <a:gd name="connsiteX7559" fmla="*/ 8273542 w 10276717"/>
              <a:gd name="connsiteY7559" fmla="*/ 3175147 h 6902881"/>
              <a:gd name="connsiteX7560" fmla="*/ 8274848 w 10276717"/>
              <a:gd name="connsiteY7560" fmla="*/ 3173605 h 6902881"/>
              <a:gd name="connsiteX7561" fmla="*/ 8278685 w 10276717"/>
              <a:gd name="connsiteY7561" fmla="*/ 3117462 h 6902881"/>
              <a:gd name="connsiteX7562" fmla="*/ 8278693 w 10276717"/>
              <a:gd name="connsiteY7562" fmla="*/ 3117365 h 6902881"/>
              <a:gd name="connsiteX7563" fmla="*/ 8265876 w 10276717"/>
              <a:gd name="connsiteY7563" fmla="*/ 3104863 h 6902881"/>
              <a:gd name="connsiteX7564" fmla="*/ 5198591 w 10276717"/>
              <a:gd name="connsiteY7564" fmla="*/ 2831998 h 6902881"/>
              <a:gd name="connsiteX7565" fmla="*/ 5198507 w 10276717"/>
              <a:gd name="connsiteY7565" fmla="*/ 2832060 h 6902881"/>
              <a:gd name="connsiteX7566" fmla="*/ 5211304 w 10276717"/>
              <a:gd name="connsiteY7566" fmla="*/ 2853983 h 6902881"/>
              <a:gd name="connsiteX7567" fmla="*/ 5228486 w 10276717"/>
              <a:gd name="connsiteY7567" fmla="*/ 2867895 h 6902881"/>
              <a:gd name="connsiteX7568" fmla="*/ 5228527 w 10276717"/>
              <a:gd name="connsiteY7568" fmla="*/ 2867891 h 6902881"/>
              <a:gd name="connsiteX7569" fmla="*/ 5211489 w 10276717"/>
              <a:gd name="connsiteY7569" fmla="*/ 2854095 h 6902881"/>
              <a:gd name="connsiteX7570" fmla="*/ 8430570 w 10276717"/>
              <a:gd name="connsiteY7570" fmla="*/ 3108407 h 6902881"/>
              <a:gd name="connsiteX7571" fmla="*/ 8389946 w 10276717"/>
              <a:gd name="connsiteY7571" fmla="*/ 3110734 h 6902881"/>
              <a:gd name="connsiteX7572" fmla="*/ 8345451 w 10276717"/>
              <a:gd name="connsiteY7572" fmla="*/ 3144371 h 6902881"/>
              <a:gd name="connsiteX7573" fmla="*/ 8391050 w 10276717"/>
              <a:gd name="connsiteY7573" fmla="*/ 3177040 h 6902881"/>
              <a:gd name="connsiteX7574" fmla="*/ 8428388 w 10276717"/>
              <a:gd name="connsiteY7574" fmla="*/ 3159241 h 6902881"/>
              <a:gd name="connsiteX7575" fmla="*/ 8471214 w 10276717"/>
              <a:gd name="connsiteY7575" fmla="*/ 3114846 h 6902881"/>
              <a:gd name="connsiteX7576" fmla="*/ 8430570 w 10276717"/>
              <a:gd name="connsiteY7576" fmla="*/ 3108407 h 6902881"/>
              <a:gd name="connsiteX7577" fmla="*/ 3203145 w 10276717"/>
              <a:gd name="connsiteY7577" fmla="*/ 2648853 h 6902881"/>
              <a:gd name="connsiteX7578" fmla="*/ 3196154 w 10276717"/>
              <a:gd name="connsiteY7578" fmla="*/ 2650779 h 6902881"/>
              <a:gd name="connsiteX7579" fmla="*/ 3166880 w 10276717"/>
              <a:gd name="connsiteY7579" fmla="*/ 2711442 h 6902881"/>
              <a:gd name="connsiteX7580" fmla="*/ 3161754 w 10276717"/>
              <a:gd name="connsiteY7580" fmla="*/ 2708855 h 6902881"/>
              <a:gd name="connsiteX7581" fmla="*/ 3183851 w 10276717"/>
              <a:gd name="connsiteY7581" fmla="*/ 2654388 h 6902881"/>
              <a:gd name="connsiteX7582" fmla="*/ 3161867 w 10276717"/>
              <a:gd name="connsiteY7582" fmla="*/ 2663876 h 6902881"/>
              <a:gd name="connsiteX7583" fmla="*/ 3162017 w 10276717"/>
              <a:gd name="connsiteY7583" fmla="*/ 2664377 h 6902881"/>
              <a:gd name="connsiteX7584" fmla="*/ 3143532 w 10276717"/>
              <a:gd name="connsiteY7584" fmla="*/ 2700169 h 6902881"/>
              <a:gd name="connsiteX7585" fmla="*/ 3129047 w 10276717"/>
              <a:gd name="connsiteY7585" fmla="*/ 2736990 h 6902881"/>
              <a:gd name="connsiteX7586" fmla="*/ 3114689 w 10276717"/>
              <a:gd name="connsiteY7586" fmla="*/ 2731947 h 6902881"/>
              <a:gd name="connsiteX7587" fmla="*/ 3134929 w 10276717"/>
              <a:gd name="connsiteY7587" fmla="*/ 2685207 h 6902881"/>
              <a:gd name="connsiteX7588" fmla="*/ 3141523 w 10276717"/>
              <a:gd name="connsiteY7588" fmla="*/ 2675750 h 6902881"/>
              <a:gd name="connsiteX7589" fmla="*/ 3078833 w 10276717"/>
              <a:gd name="connsiteY7589" fmla="*/ 2741890 h 6902881"/>
              <a:gd name="connsiteX7590" fmla="*/ 3059640 w 10276717"/>
              <a:gd name="connsiteY7590" fmla="*/ 2774696 h 6902881"/>
              <a:gd name="connsiteX7591" fmla="*/ 3009290 w 10276717"/>
              <a:gd name="connsiteY7591" fmla="*/ 2884927 h 6902881"/>
              <a:gd name="connsiteX7592" fmla="*/ 3046027 w 10276717"/>
              <a:gd name="connsiteY7592" fmla="*/ 2925206 h 6902881"/>
              <a:gd name="connsiteX7593" fmla="*/ 3067040 w 10276717"/>
              <a:gd name="connsiteY7593" fmla="*/ 2873086 h 6902881"/>
              <a:gd name="connsiteX7594" fmla="*/ 3111031 w 10276717"/>
              <a:gd name="connsiteY7594" fmla="*/ 2807967 h 6902881"/>
              <a:gd name="connsiteX7595" fmla="*/ 3118607 w 10276717"/>
              <a:gd name="connsiteY7595" fmla="*/ 2812600 h 6902881"/>
              <a:gd name="connsiteX7596" fmla="*/ 3091734 w 10276717"/>
              <a:gd name="connsiteY7596" fmla="*/ 2871425 h 6902881"/>
              <a:gd name="connsiteX7597" fmla="*/ 3059332 w 10276717"/>
              <a:gd name="connsiteY7597" fmla="*/ 2939892 h 6902881"/>
              <a:gd name="connsiteX7598" fmla="*/ 3061197 w 10276717"/>
              <a:gd name="connsiteY7598" fmla="*/ 2941904 h 6902881"/>
              <a:gd name="connsiteX7599" fmla="*/ 3092046 w 10276717"/>
              <a:gd name="connsiteY7599" fmla="*/ 2976124 h 6902881"/>
              <a:gd name="connsiteX7600" fmla="*/ 3157417 w 10276717"/>
              <a:gd name="connsiteY7600" fmla="*/ 2866785 h 6902881"/>
              <a:gd name="connsiteX7601" fmla="*/ 3209786 w 10276717"/>
              <a:gd name="connsiteY7601" fmla="*/ 2667246 h 6902881"/>
              <a:gd name="connsiteX7602" fmla="*/ 3196677 w 10276717"/>
              <a:gd name="connsiteY7602" fmla="*/ 2691915 h 6902881"/>
              <a:gd name="connsiteX7603" fmla="*/ 3193838 w 10276717"/>
              <a:gd name="connsiteY7603" fmla="*/ 2690989 h 6902881"/>
              <a:gd name="connsiteX7604" fmla="*/ 3203145 w 10276717"/>
              <a:gd name="connsiteY7604" fmla="*/ 2648853 h 6902881"/>
              <a:gd name="connsiteX7605" fmla="*/ 6681177 w 10276717"/>
              <a:gd name="connsiteY7605" fmla="*/ 2940210 h 6902881"/>
              <a:gd name="connsiteX7606" fmla="*/ 6628415 w 10276717"/>
              <a:gd name="connsiteY7606" fmla="*/ 2944443 h 6902881"/>
              <a:gd name="connsiteX7607" fmla="*/ 6625989 w 10276717"/>
              <a:gd name="connsiteY7607" fmla="*/ 2943259 h 6902881"/>
              <a:gd name="connsiteX7608" fmla="*/ 6502245 w 10276717"/>
              <a:gd name="connsiteY7608" fmla="*/ 2933717 h 6902881"/>
              <a:gd name="connsiteX7609" fmla="*/ 6532827 w 10276717"/>
              <a:gd name="connsiteY7609" fmla="*/ 2975313 h 6902881"/>
              <a:gd name="connsiteX7610" fmla="*/ 6614016 w 10276717"/>
              <a:gd name="connsiteY7610" fmla="*/ 2975913 h 6902881"/>
              <a:gd name="connsiteX7611" fmla="*/ 6734785 w 10276717"/>
              <a:gd name="connsiteY7611" fmla="*/ 2996981 h 6902881"/>
              <a:gd name="connsiteX7612" fmla="*/ 6732753 w 10276717"/>
              <a:gd name="connsiteY7612" fmla="*/ 3005567 h 6902881"/>
              <a:gd name="connsiteX7613" fmla="*/ 6612227 w 10276717"/>
              <a:gd name="connsiteY7613" fmla="*/ 2997082 h 6902881"/>
              <a:gd name="connsiteX7614" fmla="*/ 6546560 w 10276717"/>
              <a:gd name="connsiteY7614" fmla="*/ 2993930 h 6902881"/>
              <a:gd name="connsiteX7615" fmla="*/ 6551950 w 10276717"/>
              <a:gd name="connsiteY7615" fmla="*/ 3001213 h 6902881"/>
              <a:gd name="connsiteX7616" fmla="*/ 6575335 w 10276717"/>
              <a:gd name="connsiteY7616" fmla="*/ 3032839 h 6902881"/>
              <a:gd name="connsiteX7617" fmla="*/ 6674826 w 10276717"/>
              <a:gd name="connsiteY7617" fmla="*/ 3022657 h 6902881"/>
              <a:gd name="connsiteX7618" fmla="*/ 6816564 w 10276717"/>
              <a:gd name="connsiteY7618" fmla="*/ 3027038 h 6902881"/>
              <a:gd name="connsiteX7619" fmla="*/ 6790656 w 10276717"/>
              <a:gd name="connsiteY7619" fmla="*/ 2970172 h 6902881"/>
              <a:gd name="connsiteX7620" fmla="*/ 6733443 w 10276717"/>
              <a:gd name="connsiteY7620" fmla="*/ 2949736 h 6902881"/>
              <a:gd name="connsiteX7621" fmla="*/ 6681177 w 10276717"/>
              <a:gd name="connsiteY7621" fmla="*/ 2940210 h 6902881"/>
              <a:gd name="connsiteX7622" fmla="*/ 4995272 w 10276717"/>
              <a:gd name="connsiteY7622" fmla="*/ 2791319 h 6902881"/>
              <a:gd name="connsiteX7623" fmla="*/ 4999288 w 10276717"/>
              <a:gd name="connsiteY7623" fmla="*/ 2796533 h 6902881"/>
              <a:gd name="connsiteX7624" fmla="*/ 4952612 w 10276717"/>
              <a:gd name="connsiteY7624" fmla="*/ 2825113 h 6902881"/>
              <a:gd name="connsiteX7625" fmla="*/ 4948999 w 10276717"/>
              <a:gd name="connsiteY7625" fmla="*/ 2814286 h 6902881"/>
              <a:gd name="connsiteX7626" fmla="*/ 4995272 w 10276717"/>
              <a:gd name="connsiteY7626" fmla="*/ 2791319 h 6902881"/>
              <a:gd name="connsiteX7627" fmla="*/ 5621126 w 10276717"/>
              <a:gd name="connsiteY7627" fmla="*/ 2841989 h 6902881"/>
              <a:gd name="connsiteX7628" fmla="*/ 5572264 w 10276717"/>
              <a:gd name="connsiteY7628" fmla="*/ 2857914 h 6902881"/>
              <a:gd name="connsiteX7629" fmla="*/ 5404360 w 10276717"/>
              <a:gd name="connsiteY7629" fmla="*/ 2927411 h 6902881"/>
              <a:gd name="connsiteX7630" fmla="*/ 5239048 w 10276717"/>
              <a:gd name="connsiteY7630" fmla="*/ 3014832 h 6902881"/>
              <a:gd name="connsiteX7631" fmla="*/ 5279908 w 10276717"/>
              <a:gd name="connsiteY7631" fmla="*/ 3046030 h 6902881"/>
              <a:gd name="connsiteX7632" fmla="*/ 5367842 w 10276717"/>
              <a:gd name="connsiteY7632" fmla="*/ 3000483 h 6902881"/>
              <a:gd name="connsiteX7633" fmla="*/ 5435937 w 10276717"/>
              <a:gd name="connsiteY7633" fmla="*/ 2960036 h 6902881"/>
              <a:gd name="connsiteX7634" fmla="*/ 5446569 w 10276717"/>
              <a:gd name="connsiteY7634" fmla="*/ 2974097 h 6902881"/>
              <a:gd name="connsiteX7635" fmla="*/ 5362862 w 10276717"/>
              <a:gd name="connsiteY7635" fmla="*/ 3035585 h 6902881"/>
              <a:gd name="connsiteX7636" fmla="*/ 5302496 w 10276717"/>
              <a:gd name="connsiteY7636" fmla="*/ 3063658 h 6902881"/>
              <a:gd name="connsiteX7637" fmla="*/ 5350234 w 10276717"/>
              <a:gd name="connsiteY7637" fmla="*/ 3102933 h 6902881"/>
              <a:gd name="connsiteX7638" fmla="*/ 5376370 w 10276717"/>
              <a:gd name="connsiteY7638" fmla="*/ 3080759 h 6902881"/>
              <a:gd name="connsiteX7639" fmla="*/ 5457878 w 10276717"/>
              <a:gd name="connsiteY7639" fmla="*/ 3024238 h 6902881"/>
              <a:gd name="connsiteX7640" fmla="*/ 5484017 w 10276717"/>
              <a:gd name="connsiteY7640" fmla="*/ 2998757 h 6902881"/>
              <a:gd name="connsiteX7641" fmla="*/ 5616896 w 10276717"/>
              <a:gd name="connsiteY7641" fmla="*/ 2889430 h 6902881"/>
              <a:gd name="connsiteX7642" fmla="*/ 5621126 w 10276717"/>
              <a:gd name="connsiteY7642" fmla="*/ 2841989 h 6902881"/>
              <a:gd name="connsiteX7643" fmla="*/ 2670081 w 10276717"/>
              <a:gd name="connsiteY7643" fmla="*/ 2581389 h 6902881"/>
              <a:gd name="connsiteX7644" fmla="*/ 2543160 w 10276717"/>
              <a:gd name="connsiteY7644" fmla="*/ 2658915 h 6902881"/>
              <a:gd name="connsiteX7645" fmla="*/ 2540180 w 10276717"/>
              <a:gd name="connsiteY7645" fmla="*/ 2659535 h 6902881"/>
              <a:gd name="connsiteX7646" fmla="*/ 2461376 w 10276717"/>
              <a:gd name="connsiteY7646" fmla="*/ 2717169 h 6902881"/>
              <a:gd name="connsiteX7647" fmla="*/ 2472792 w 10276717"/>
              <a:gd name="connsiteY7647" fmla="*/ 2734708 h 6902881"/>
              <a:gd name="connsiteX7648" fmla="*/ 2495871 w 10276717"/>
              <a:gd name="connsiteY7648" fmla="*/ 2742451 h 6902881"/>
              <a:gd name="connsiteX7649" fmla="*/ 2554974 w 10276717"/>
              <a:gd name="connsiteY7649" fmla="*/ 2740554 h 6902881"/>
              <a:gd name="connsiteX7650" fmla="*/ 2738227 w 10276717"/>
              <a:gd name="connsiteY7650" fmla="*/ 2655061 h 6902881"/>
              <a:gd name="connsiteX7651" fmla="*/ 2710156 w 10276717"/>
              <a:gd name="connsiteY7651" fmla="*/ 2624684 h 6902881"/>
              <a:gd name="connsiteX7652" fmla="*/ 2691050 w 10276717"/>
              <a:gd name="connsiteY7652" fmla="*/ 2637931 h 6902881"/>
              <a:gd name="connsiteX7653" fmla="*/ 2662158 w 10276717"/>
              <a:gd name="connsiteY7653" fmla="*/ 2660452 h 6902881"/>
              <a:gd name="connsiteX7654" fmla="*/ 2576180 w 10276717"/>
              <a:gd name="connsiteY7654" fmla="*/ 2689525 h 6902881"/>
              <a:gd name="connsiteX7655" fmla="*/ 2574788 w 10276717"/>
              <a:gd name="connsiteY7655" fmla="*/ 2687652 h 6902881"/>
              <a:gd name="connsiteX7656" fmla="*/ 2573184 w 10276717"/>
              <a:gd name="connsiteY7656" fmla="*/ 2689266 h 6902881"/>
              <a:gd name="connsiteX7657" fmla="*/ 2572023 w 10276717"/>
              <a:gd name="connsiteY7657" fmla="*/ 2688095 h 6902881"/>
              <a:gd name="connsiteX7658" fmla="*/ 2576435 w 10276717"/>
              <a:gd name="connsiteY7658" fmla="*/ 2684485 h 6902881"/>
              <a:gd name="connsiteX7659" fmla="*/ 2577139 w 10276717"/>
              <a:gd name="connsiteY7659" fmla="*/ 2685324 h 6902881"/>
              <a:gd name="connsiteX7660" fmla="*/ 2576603 w 10276717"/>
              <a:gd name="connsiteY7660" fmla="*/ 2685862 h 6902881"/>
              <a:gd name="connsiteX7661" fmla="*/ 2653542 w 10276717"/>
              <a:gd name="connsiteY7661" fmla="*/ 2647827 h 6902881"/>
              <a:gd name="connsiteX7662" fmla="*/ 2687813 w 10276717"/>
              <a:gd name="connsiteY7662" fmla="*/ 2626159 h 6902881"/>
              <a:gd name="connsiteX7663" fmla="*/ 2700197 w 10276717"/>
              <a:gd name="connsiteY7663" fmla="*/ 2613986 h 6902881"/>
              <a:gd name="connsiteX7664" fmla="*/ 2670081 w 10276717"/>
              <a:gd name="connsiteY7664" fmla="*/ 2581389 h 6902881"/>
              <a:gd name="connsiteX7665" fmla="*/ 5247404 w 10276717"/>
              <a:gd name="connsiteY7665" fmla="*/ 2795009 h 6902881"/>
              <a:gd name="connsiteX7666" fmla="*/ 5198588 w 10276717"/>
              <a:gd name="connsiteY7666" fmla="*/ 2831831 h 6902881"/>
              <a:gd name="connsiteX7667" fmla="*/ 5198625 w 10276717"/>
              <a:gd name="connsiteY7667" fmla="*/ 2831895 h 6902881"/>
              <a:gd name="connsiteX7668" fmla="*/ 5247432 w 10276717"/>
              <a:gd name="connsiteY7668" fmla="*/ 2795080 h 6902881"/>
              <a:gd name="connsiteX7669" fmla="*/ 4478327 w 10276717"/>
              <a:gd name="connsiteY7669" fmla="*/ 2727286 h 6902881"/>
              <a:gd name="connsiteX7670" fmla="*/ 4378898 w 10276717"/>
              <a:gd name="connsiteY7670" fmla="*/ 2937847 h 6902881"/>
              <a:gd name="connsiteX7671" fmla="*/ 4352268 w 10276717"/>
              <a:gd name="connsiteY7671" fmla="*/ 3037679 h 6902881"/>
              <a:gd name="connsiteX7672" fmla="*/ 4352576 w 10276717"/>
              <a:gd name="connsiteY7672" fmla="*/ 3038582 h 6902881"/>
              <a:gd name="connsiteX7673" fmla="*/ 4353653 w 10276717"/>
              <a:gd name="connsiteY7673" fmla="*/ 3041792 h 6902881"/>
              <a:gd name="connsiteX7674" fmla="*/ 4379033 w 10276717"/>
              <a:gd name="connsiteY7674" fmla="*/ 2983334 h 6902881"/>
              <a:gd name="connsiteX7675" fmla="*/ 4391241 w 10276717"/>
              <a:gd name="connsiteY7675" fmla="*/ 2986238 h 6902881"/>
              <a:gd name="connsiteX7676" fmla="*/ 4364664 w 10276717"/>
              <a:gd name="connsiteY7676" fmla="*/ 3075657 h 6902881"/>
              <a:gd name="connsiteX7677" fmla="*/ 4369155 w 10276717"/>
              <a:gd name="connsiteY7677" fmla="*/ 3089769 h 6902881"/>
              <a:gd name="connsiteX7678" fmla="*/ 4418179 w 10276717"/>
              <a:gd name="connsiteY7678" fmla="*/ 2965980 h 6902881"/>
              <a:gd name="connsiteX7679" fmla="*/ 4424150 w 10276717"/>
              <a:gd name="connsiteY7679" fmla="*/ 2967860 h 6902881"/>
              <a:gd name="connsiteX7680" fmla="*/ 4418989 w 10276717"/>
              <a:gd name="connsiteY7680" fmla="*/ 3000613 h 6902881"/>
              <a:gd name="connsiteX7681" fmla="*/ 4427802 w 10276717"/>
              <a:gd name="connsiteY7681" fmla="*/ 2976060 h 6902881"/>
              <a:gd name="connsiteX7682" fmla="*/ 4469044 w 10276717"/>
              <a:gd name="connsiteY7682" fmla="*/ 2828138 h 6902881"/>
              <a:gd name="connsiteX7683" fmla="*/ 4473818 w 10276717"/>
              <a:gd name="connsiteY7683" fmla="*/ 2829232 h 6902881"/>
              <a:gd name="connsiteX7684" fmla="*/ 4421068 w 10276717"/>
              <a:gd name="connsiteY7684" fmla="*/ 3062525 h 6902881"/>
              <a:gd name="connsiteX7685" fmla="*/ 4486241 w 10276717"/>
              <a:gd name="connsiteY7685" fmla="*/ 2921536 h 6902881"/>
              <a:gd name="connsiteX7686" fmla="*/ 4490215 w 10276717"/>
              <a:gd name="connsiteY7686" fmla="*/ 2922854 h 6902881"/>
              <a:gd name="connsiteX7687" fmla="*/ 4473707 w 10276717"/>
              <a:gd name="connsiteY7687" fmla="*/ 2992207 h 6902881"/>
              <a:gd name="connsiteX7688" fmla="*/ 4483726 w 10276717"/>
              <a:gd name="connsiteY7688" fmla="*/ 2969418 h 6902881"/>
              <a:gd name="connsiteX7689" fmla="*/ 4478327 w 10276717"/>
              <a:gd name="connsiteY7689" fmla="*/ 2727286 h 6902881"/>
              <a:gd name="connsiteX7690" fmla="*/ 1005256 w 10276717"/>
              <a:gd name="connsiteY7690" fmla="*/ 2417236 h 6902881"/>
              <a:gd name="connsiteX7691" fmla="*/ 995132 w 10276717"/>
              <a:gd name="connsiteY7691" fmla="*/ 2475075 h 6902881"/>
              <a:gd name="connsiteX7692" fmla="*/ 989715 w 10276717"/>
              <a:gd name="connsiteY7692" fmla="*/ 2472463 h 6902881"/>
              <a:gd name="connsiteX7693" fmla="*/ 994753 w 10276717"/>
              <a:gd name="connsiteY7693" fmla="*/ 2449823 h 6902881"/>
              <a:gd name="connsiteX7694" fmla="*/ 1001750 w 10276717"/>
              <a:gd name="connsiteY7694" fmla="*/ 2417224 h 6902881"/>
              <a:gd name="connsiteX7695" fmla="*/ 1005256 w 10276717"/>
              <a:gd name="connsiteY7695" fmla="*/ 2417236 h 6902881"/>
              <a:gd name="connsiteX7696" fmla="*/ 5640101 w 10276717"/>
              <a:gd name="connsiteY7696" fmla="*/ 2818989 h 6902881"/>
              <a:gd name="connsiteX7697" fmla="*/ 5663582 w 10276717"/>
              <a:gd name="connsiteY7697" fmla="*/ 2822491 h 6902881"/>
              <a:gd name="connsiteX7698" fmla="*/ 5670064 w 10276717"/>
              <a:gd name="connsiteY7698" fmla="*/ 2836097 h 6902881"/>
              <a:gd name="connsiteX7699" fmla="*/ 5540169 w 10276717"/>
              <a:gd name="connsiteY7699" fmla="*/ 2981907 h 6902881"/>
              <a:gd name="connsiteX7700" fmla="*/ 5510187 w 10276717"/>
              <a:gd name="connsiteY7700" fmla="*/ 3005691 h 6902881"/>
              <a:gd name="connsiteX7701" fmla="*/ 5644411 w 10276717"/>
              <a:gd name="connsiteY7701" fmla="*/ 2955588 h 6902881"/>
              <a:gd name="connsiteX7702" fmla="*/ 5751835 w 10276717"/>
              <a:gd name="connsiteY7702" fmla="*/ 2939472 h 6902881"/>
              <a:gd name="connsiteX7703" fmla="*/ 5714295 w 10276717"/>
              <a:gd name="connsiteY7703" fmla="*/ 3108159 h 6902881"/>
              <a:gd name="connsiteX7704" fmla="*/ 5920226 w 10276717"/>
              <a:gd name="connsiteY7704" fmla="*/ 3166094 h 6902881"/>
              <a:gd name="connsiteX7705" fmla="*/ 5921802 w 10276717"/>
              <a:gd name="connsiteY7705" fmla="*/ 3182299 h 6902881"/>
              <a:gd name="connsiteX7706" fmla="*/ 5618518 w 10276717"/>
              <a:gd name="connsiteY7706" fmla="*/ 3332369 h 6902881"/>
              <a:gd name="connsiteX7707" fmla="*/ 5785070 w 10276717"/>
              <a:gd name="connsiteY7707" fmla="*/ 3274737 h 6902881"/>
              <a:gd name="connsiteX7708" fmla="*/ 6023533 w 10276717"/>
              <a:gd name="connsiteY7708" fmla="*/ 3332761 h 6902881"/>
              <a:gd name="connsiteX7709" fmla="*/ 6023528 w 10276717"/>
              <a:gd name="connsiteY7709" fmla="*/ 3349214 h 6902881"/>
              <a:gd name="connsiteX7710" fmla="*/ 5968175 w 10276717"/>
              <a:gd name="connsiteY7710" fmla="*/ 3376751 h 6902881"/>
              <a:gd name="connsiteX7711" fmla="*/ 6143188 w 10276717"/>
              <a:gd name="connsiteY7711" fmla="*/ 3453719 h 6902881"/>
              <a:gd name="connsiteX7712" fmla="*/ 6141606 w 10276717"/>
              <a:gd name="connsiteY7712" fmla="*/ 3473642 h 6902881"/>
              <a:gd name="connsiteX7713" fmla="*/ 6078803 w 10276717"/>
              <a:gd name="connsiteY7713" fmla="*/ 3505007 h 6902881"/>
              <a:gd name="connsiteX7714" fmla="*/ 6061745 w 10276717"/>
              <a:gd name="connsiteY7714" fmla="*/ 3512772 h 6902881"/>
              <a:gd name="connsiteX7715" fmla="*/ 6210927 w 10276717"/>
              <a:gd name="connsiteY7715" fmla="*/ 3557123 h 6902881"/>
              <a:gd name="connsiteX7716" fmla="*/ 6217156 w 10276717"/>
              <a:gd name="connsiteY7716" fmla="*/ 3575760 h 6902881"/>
              <a:gd name="connsiteX7717" fmla="*/ 6127295 w 10276717"/>
              <a:gd name="connsiteY7717" fmla="*/ 3639631 h 6902881"/>
              <a:gd name="connsiteX7718" fmla="*/ 6016775 w 10276717"/>
              <a:gd name="connsiteY7718" fmla="*/ 3712337 h 6902881"/>
              <a:gd name="connsiteX7719" fmla="*/ 6102588 w 10276717"/>
              <a:gd name="connsiteY7719" fmla="*/ 3693867 h 6902881"/>
              <a:gd name="connsiteX7720" fmla="*/ 6281899 w 10276717"/>
              <a:gd name="connsiteY7720" fmla="*/ 3689816 h 6902881"/>
              <a:gd name="connsiteX7721" fmla="*/ 6289656 w 10276717"/>
              <a:gd name="connsiteY7721" fmla="*/ 3707721 h 6902881"/>
              <a:gd name="connsiteX7722" fmla="*/ 6245648 w 10276717"/>
              <a:gd name="connsiteY7722" fmla="*/ 3803613 h 6902881"/>
              <a:gd name="connsiteX7723" fmla="*/ 6377397 w 10276717"/>
              <a:gd name="connsiteY7723" fmla="*/ 3814042 h 6902881"/>
              <a:gd name="connsiteX7724" fmla="*/ 6383387 w 10276717"/>
              <a:gd name="connsiteY7724" fmla="*/ 3827704 h 6902881"/>
              <a:gd name="connsiteX7725" fmla="*/ 6309839 w 10276717"/>
              <a:gd name="connsiteY7725" fmla="*/ 3957746 h 6902881"/>
              <a:gd name="connsiteX7726" fmla="*/ 6388472 w 10276717"/>
              <a:gd name="connsiteY7726" fmla="*/ 3943327 h 6902881"/>
              <a:gd name="connsiteX7727" fmla="*/ 6403090 w 10276717"/>
              <a:gd name="connsiteY7727" fmla="*/ 3956373 h 6902881"/>
              <a:gd name="connsiteX7728" fmla="*/ 6373185 w 10276717"/>
              <a:gd name="connsiteY7728" fmla="*/ 4072180 h 6902881"/>
              <a:gd name="connsiteX7729" fmla="*/ 6358057 w 10276717"/>
              <a:gd name="connsiteY7729" fmla="*/ 4093265 h 6902881"/>
              <a:gd name="connsiteX7730" fmla="*/ 6474848 w 10276717"/>
              <a:gd name="connsiteY7730" fmla="*/ 4091202 h 6902881"/>
              <a:gd name="connsiteX7731" fmla="*/ 6483355 w 10276717"/>
              <a:gd name="connsiteY7731" fmla="*/ 4107225 h 6902881"/>
              <a:gd name="connsiteX7732" fmla="*/ 6470660 w 10276717"/>
              <a:gd name="connsiteY7732" fmla="*/ 4201544 h 6902881"/>
              <a:gd name="connsiteX7733" fmla="*/ 6425498 w 10276717"/>
              <a:gd name="connsiteY7733" fmla="*/ 4286332 h 6902881"/>
              <a:gd name="connsiteX7734" fmla="*/ 6403134 w 10276717"/>
              <a:gd name="connsiteY7734" fmla="*/ 4308836 h 6902881"/>
              <a:gd name="connsiteX7735" fmla="*/ 6528103 w 10276717"/>
              <a:gd name="connsiteY7735" fmla="*/ 4321014 h 6902881"/>
              <a:gd name="connsiteX7736" fmla="*/ 6534052 w 10276717"/>
              <a:gd name="connsiteY7736" fmla="*/ 4336232 h 6902881"/>
              <a:gd name="connsiteX7737" fmla="*/ 6474887 w 10276717"/>
              <a:gd name="connsiteY7737" fmla="*/ 4451357 h 6902881"/>
              <a:gd name="connsiteX7738" fmla="*/ 6457701 w 10276717"/>
              <a:gd name="connsiteY7738" fmla="*/ 4467102 h 6902881"/>
              <a:gd name="connsiteX7739" fmla="*/ 6590473 w 10276717"/>
              <a:gd name="connsiteY7739" fmla="*/ 4498845 h 6902881"/>
              <a:gd name="connsiteX7740" fmla="*/ 6551360 w 10276717"/>
              <a:gd name="connsiteY7740" fmla="*/ 4590099 h 6902881"/>
              <a:gd name="connsiteX7741" fmla="*/ 6684506 w 10276717"/>
              <a:gd name="connsiteY7741" fmla="*/ 4639498 h 6902881"/>
              <a:gd name="connsiteX7742" fmla="*/ 6684053 w 10276717"/>
              <a:gd name="connsiteY7742" fmla="*/ 4656595 h 6902881"/>
              <a:gd name="connsiteX7743" fmla="*/ 6632870 w 10276717"/>
              <a:gd name="connsiteY7743" fmla="*/ 4720417 h 6902881"/>
              <a:gd name="connsiteX7744" fmla="*/ 6618070 w 10276717"/>
              <a:gd name="connsiteY7744" fmla="*/ 4732378 h 6902881"/>
              <a:gd name="connsiteX7745" fmla="*/ 6657266 w 10276717"/>
              <a:gd name="connsiteY7745" fmla="*/ 4727591 h 6902881"/>
              <a:gd name="connsiteX7746" fmla="*/ 6752069 w 10276717"/>
              <a:gd name="connsiteY7746" fmla="*/ 4753615 h 6902881"/>
              <a:gd name="connsiteX7747" fmla="*/ 6757267 w 10276717"/>
              <a:gd name="connsiteY7747" fmla="*/ 4776165 h 6902881"/>
              <a:gd name="connsiteX7748" fmla="*/ 6697946 w 10276717"/>
              <a:gd name="connsiteY7748" fmla="*/ 4872290 h 6902881"/>
              <a:gd name="connsiteX7749" fmla="*/ 6910478 w 10276717"/>
              <a:gd name="connsiteY7749" fmla="*/ 4920673 h 6902881"/>
              <a:gd name="connsiteX7750" fmla="*/ 6914346 w 10276717"/>
              <a:gd name="connsiteY7750" fmla="*/ 4937366 h 6902881"/>
              <a:gd name="connsiteX7751" fmla="*/ 6864622 w 10276717"/>
              <a:gd name="connsiteY7751" fmla="*/ 4990312 h 6902881"/>
              <a:gd name="connsiteX7752" fmla="*/ 6996874 w 10276717"/>
              <a:gd name="connsiteY7752" fmla="*/ 5046448 h 6902881"/>
              <a:gd name="connsiteX7753" fmla="*/ 6997677 w 10276717"/>
              <a:gd name="connsiteY7753" fmla="*/ 5068036 h 6902881"/>
              <a:gd name="connsiteX7754" fmla="*/ 6942011 w 10276717"/>
              <a:gd name="connsiteY7754" fmla="*/ 5091454 h 6902881"/>
              <a:gd name="connsiteX7755" fmla="*/ 7085991 w 10276717"/>
              <a:gd name="connsiteY7755" fmla="*/ 5170124 h 6902881"/>
              <a:gd name="connsiteX7756" fmla="*/ 7086286 w 10276717"/>
              <a:gd name="connsiteY7756" fmla="*/ 5187577 h 6902881"/>
              <a:gd name="connsiteX7757" fmla="*/ 7059284 w 10276717"/>
              <a:gd name="connsiteY7757" fmla="*/ 5211820 h 6902881"/>
              <a:gd name="connsiteX7758" fmla="*/ 7110479 w 10276717"/>
              <a:gd name="connsiteY7758" fmla="*/ 5228714 h 6902881"/>
              <a:gd name="connsiteX7759" fmla="*/ 7161203 w 10276717"/>
              <a:gd name="connsiteY7759" fmla="*/ 5301161 h 6902881"/>
              <a:gd name="connsiteX7760" fmla="*/ 7216332 w 10276717"/>
              <a:gd name="connsiteY7760" fmla="*/ 5429099 h 6902881"/>
              <a:gd name="connsiteX7761" fmla="*/ 7144465 w 10276717"/>
              <a:gd name="connsiteY7761" fmla="*/ 5418984 h 6902881"/>
              <a:gd name="connsiteX7762" fmla="*/ 7044929 w 10276717"/>
              <a:gd name="connsiteY7762" fmla="*/ 5384860 h 6902881"/>
              <a:gd name="connsiteX7763" fmla="*/ 6977545 w 10276717"/>
              <a:gd name="connsiteY7763" fmla="*/ 5356148 h 6902881"/>
              <a:gd name="connsiteX7764" fmla="*/ 6957655 w 10276717"/>
              <a:gd name="connsiteY7764" fmla="*/ 5372732 h 6902881"/>
              <a:gd name="connsiteX7765" fmla="*/ 6910981 w 10276717"/>
              <a:gd name="connsiteY7765" fmla="*/ 5334613 h 6902881"/>
              <a:gd name="connsiteX7766" fmla="*/ 6872181 w 10276717"/>
              <a:gd name="connsiteY7766" fmla="*/ 5267190 h 6902881"/>
              <a:gd name="connsiteX7767" fmla="*/ 6869302 w 10276717"/>
              <a:gd name="connsiteY7767" fmla="*/ 5249219 h 6902881"/>
              <a:gd name="connsiteX7768" fmla="*/ 6832907 w 10276717"/>
              <a:gd name="connsiteY7768" fmla="*/ 5316561 h 6902881"/>
              <a:gd name="connsiteX7769" fmla="*/ 6813381 w 10276717"/>
              <a:gd name="connsiteY7769" fmla="*/ 5320323 h 6902881"/>
              <a:gd name="connsiteX7770" fmla="*/ 6733878 w 10276717"/>
              <a:gd name="connsiteY7770" fmla="*/ 5139063 h 6902881"/>
              <a:gd name="connsiteX7771" fmla="*/ 6707685 w 10276717"/>
              <a:gd name="connsiteY7771" fmla="*/ 5188106 h 6902881"/>
              <a:gd name="connsiteX7772" fmla="*/ 6697111 w 10276717"/>
              <a:gd name="connsiteY7772" fmla="*/ 5195273 h 6902881"/>
              <a:gd name="connsiteX7773" fmla="*/ 6611304 w 10276717"/>
              <a:gd name="connsiteY7773" fmla="*/ 5060687 h 6902881"/>
              <a:gd name="connsiteX7774" fmla="*/ 6525988 w 10276717"/>
              <a:gd name="connsiteY7774" fmla="*/ 5092153 h 6902881"/>
              <a:gd name="connsiteX7775" fmla="*/ 6554124 w 10276717"/>
              <a:gd name="connsiteY7775" fmla="*/ 4857409 h 6902881"/>
              <a:gd name="connsiteX7776" fmla="*/ 6539619 w 10276717"/>
              <a:gd name="connsiteY7776" fmla="*/ 4838725 h 6902881"/>
              <a:gd name="connsiteX7777" fmla="*/ 6493895 w 10276717"/>
              <a:gd name="connsiteY7777" fmla="*/ 4962607 h 6902881"/>
              <a:gd name="connsiteX7778" fmla="*/ 6424635 w 10276717"/>
              <a:gd name="connsiteY7778" fmla="*/ 4999744 h 6902881"/>
              <a:gd name="connsiteX7779" fmla="*/ 6410936 w 10276717"/>
              <a:gd name="connsiteY7779" fmla="*/ 4910833 h 6902881"/>
              <a:gd name="connsiteX7780" fmla="*/ 6416290 w 10276717"/>
              <a:gd name="connsiteY7780" fmla="*/ 4869333 h 6902881"/>
              <a:gd name="connsiteX7781" fmla="*/ 6307478 w 10276717"/>
              <a:gd name="connsiteY7781" fmla="*/ 4923981 h 6902881"/>
              <a:gd name="connsiteX7782" fmla="*/ 6330077 w 10276717"/>
              <a:gd name="connsiteY7782" fmla="*/ 4815818 h 6902881"/>
              <a:gd name="connsiteX7783" fmla="*/ 6365156 w 10276717"/>
              <a:gd name="connsiteY7783" fmla="*/ 4699875 h 6902881"/>
              <a:gd name="connsiteX7784" fmla="*/ 6367994 w 10276717"/>
              <a:gd name="connsiteY7784" fmla="*/ 4674610 h 6902881"/>
              <a:gd name="connsiteX7785" fmla="*/ 6339288 w 10276717"/>
              <a:gd name="connsiteY7785" fmla="*/ 4744176 h 6902881"/>
              <a:gd name="connsiteX7786" fmla="*/ 6275511 w 10276717"/>
              <a:gd name="connsiteY7786" fmla="*/ 4796296 h 6902881"/>
              <a:gd name="connsiteX7787" fmla="*/ 6258601 w 10276717"/>
              <a:gd name="connsiteY7787" fmla="*/ 4789282 h 6902881"/>
              <a:gd name="connsiteX7788" fmla="*/ 6254855 w 10276717"/>
              <a:gd name="connsiteY7788" fmla="*/ 4630253 h 6902881"/>
              <a:gd name="connsiteX7789" fmla="*/ 6262820 w 10276717"/>
              <a:gd name="connsiteY7789" fmla="*/ 4598813 h 6902881"/>
              <a:gd name="connsiteX7790" fmla="*/ 6240267 w 10276717"/>
              <a:gd name="connsiteY7790" fmla="*/ 4620131 h 6902881"/>
              <a:gd name="connsiteX7791" fmla="*/ 6152930 w 10276717"/>
              <a:gd name="connsiteY7791" fmla="*/ 4669920 h 6902881"/>
              <a:gd name="connsiteX7792" fmla="*/ 6134017 w 10276717"/>
              <a:gd name="connsiteY7792" fmla="*/ 4662440 h 6902881"/>
              <a:gd name="connsiteX7793" fmla="*/ 6160083 w 10276717"/>
              <a:gd name="connsiteY7793" fmla="*/ 4508817 h 6902881"/>
              <a:gd name="connsiteX7794" fmla="*/ 6219484 w 10276717"/>
              <a:gd name="connsiteY7794" fmla="*/ 4427109 h 6902881"/>
              <a:gd name="connsiteX7795" fmla="*/ 6254485 w 10276717"/>
              <a:gd name="connsiteY7795" fmla="*/ 4379800 h 6902881"/>
              <a:gd name="connsiteX7796" fmla="*/ 6228338 w 10276717"/>
              <a:gd name="connsiteY7796" fmla="*/ 4322333 h 6902881"/>
              <a:gd name="connsiteX7797" fmla="*/ 6046584 w 10276717"/>
              <a:gd name="connsiteY7797" fmla="*/ 4566856 h 6902881"/>
              <a:gd name="connsiteX7798" fmla="*/ 6031292 w 10276717"/>
              <a:gd name="connsiteY7798" fmla="*/ 4554822 h 6902881"/>
              <a:gd name="connsiteX7799" fmla="*/ 6054927 w 10276717"/>
              <a:gd name="connsiteY7799" fmla="*/ 4358537 h 6902881"/>
              <a:gd name="connsiteX7800" fmla="*/ 6048803 w 10276717"/>
              <a:gd name="connsiteY7800" fmla="*/ 4363849 h 6902881"/>
              <a:gd name="connsiteX7801" fmla="*/ 5963792 w 10276717"/>
              <a:gd name="connsiteY7801" fmla="*/ 4398455 h 6902881"/>
              <a:gd name="connsiteX7802" fmla="*/ 5917496 w 10276717"/>
              <a:gd name="connsiteY7802" fmla="*/ 4379064 h 6902881"/>
              <a:gd name="connsiteX7803" fmla="*/ 5959060 w 10276717"/>
              <a:gd name="connsiteY7803" fmla="*/ 4204582 h 6902881"/>
              <a:gd name="connsiteX7804" fmla="*/ 5961502 w 10276717"/>
              <a:gd name="connsiteY7804" fmla="*/ 4199049 h 6902881"/>
              <a:gd name="connsiteX7805" fmla="*/ 5946550 w 10276717"/>
              <a:gd name="connsiteY7805" fmla="*/ 4215963 h 6902881"/>
              <a:gd name="connsiteX7806" fmla="*/ 5837793 w 10276717"/>
              <a:gd name="connsiteY7806" fmla="*/ 4287459 h 6902881"/>
              <a:gd name="connsiteX7807" fmla="*/ 5825550 w 10276717"/>
              <a:gd name="connsiteY7807" fmla="*/ 4275105 h 6902881"/>
              <a:gd name="connsiteX7808" fmla="*/ 5869842 w 10276717"/>
              <a:gd name="connsiteY7808" fmla="*/ 4049256 h 6902881"/>
              <a:gd name="connsiteX7809" fmla="*/ 5799335 w 10276717"/>
              <a:gd name="connsiteY7809" fmla="*/ 4121142 h 6902881"/>
              <a:gd name="connsiteX7810" fmla="*/ 5780926 w 10276717"/>
              <a:gd name="connsiteY7810" fmla="*/ 4121106 h 6902881"/>
              <a:gd name="connsiteX7811" fmla="*/ 5759583 w 10276717"/>
              <a:gd name="connsiteY7811" fmla="*/ 4007583 h 6902881"/>
              <a:gd name="connsiteX7812" fmla="*/ 5732192 w 10276717"/>
              <a:gd name="connsiteY7812" fmla="*/ 4030721 h 6902881"/>
              <a:gd name="connsiteX7813" fmla="*/ 5717045 w 10276717"/>
              <a:gd name="connsiteY7813" fmla="*/ 4026879 h 6902881"/>
              <a:gd name="connsiteX7814" fmla="*/ 5707531 w 10276717"/>
              <a:gd name="connsiteY7814" fmla="*/ 3896464 h 6902881"/>
              <a:gd name="connsiteX7815" fmla="*/ 5646942 w 10276717"/>
              <a:gd name="connsiteY7815" fmla="*/ 3962004 h 6902881"/>
              <a:gd name="connsiteX7816" fmla="*/ 5630526 w 10276717"/>
              <a:gd name="connsiteY7816" fmla="*/ 3954935 h 6902881"/>
              <a:gd name="connsiteX7817" fmla="*/ 5607079 w 10276717"/>
              <a:gd name="connsiteY7817" fmla="*/ 3821269 h 6902881"/>
              <a:gd name="connsiteX7818" fmla="*/ 5630539 w 10276717"/>
              <a:gd name="connsiteY7818" fmla="*/ 3723111 h 6902881"/>
              <a:gd name="connsiteX7819" fmla="*/ 5535744 w 10276717"/>
              <a:gd name="connsiteY7819" fmla="*/ 3852190 h 6902881"/>
              <a:gd name="connsiteX7820" fmla="*/ 5515609 w 10276717"/>
              <a:gd name="connsiteY7820" fmla="*/ 3849669 h 6902881"/>
              <a:gd name="connsiteX7821" fmla="*/ 5481723 w 10276717"/>
              <a:gd name="connsiteY7821" fmla="*/ 3681217 h 6902881"/>
              <a:gd name="connsiteX7822" fmla="*/ 5521750 w 10276717"/>
              <a:gd name="connsiteY7822" fmla="*/ 3550222 h 6902881"/>
              <a:gd name="connsiteX7823" fmla="*/ 5577124 w 10276717"/>
              <a:gd name="connsiteY7823" fmla="*/ 3381459 h 6902881"/>
              <a:gd name="connsiteX7824" fmla="*/ 5490050 w 10276717"/>
              <a:gd name="connsiteY7824" fmla="*/ 3543000 h 6902881"/>
              <a:gd name="connsiteX7825" fmla="*/ 5360249 w 10276717"/>
              <a:gd name="connsiteY7825" fmla="*/ 3726006 h 6902881"/>
              <a:gd name="connsiteX7826" fmla="*/ 5341840 w 10276717"/>
              <a:gd name="connsiteY7826" fmla="*/ 3730352 h 6902881"/>
              <a:gd name="connsiteX7827" fmla="*/ 5286164 w 10276717"/>
              <a:gd name="connsiteY7827" fmla="*/ 3503641 h 6902881"/>
              <a:gd name="connsiteX7828" fmla="*/ 5371534 w 10276717"/>
              <a:gd name="connsiteY7828" fmla="*/ 3357922 h 6902881"/>
              <a:gd name="connsiteX7829" fmla="*/ 5423945 w 10276717"/>
              <a:gd name="connsiteY7829" fmla="*/ 3269383 h 6902881"/>
              <a:gd name="connsiteX7830" fmla="*/ 5438680 w 10276717"/>
              <a:gd name="connsiteY7830" fmla="*/ 3245046 h 6902881"/>
              <a:gd name="connsiteX7831" fmla="*/ 5420271 w 10276717"/>
              <a:gd name="connsiteY7831" fmla="*/ 3228654 h 6902881"/>
              <a:gd name="connsiteX7832" fmla="*/ 5326355 w 10276717"/>
              <a:gd name="connsiteY7832" fmla="*/ 3378444 h 6902881"/>
              <a:gd name="connsiteX7833" fmla="*/ 5172520 w 10276717"/>
              <a:gd name="connsiteY7833" fmla="*/ 3573156 h 6902881"/>
              <a:gd name="connsiteX7834" fmla="*/ 5153587 w 10276717"/>
              <a:gd name="connsiteY7834" fmla="*/ 3574633 h 6902881"/>
              <a:gd name="connsiteX7835" fmla="*/ 5135403 w 10276717"/>
              <a:gd name="connsiteY7835" fmla="*/ 3354618 h 6902881"/>
              <a:gd name="connsiteX7836" fmla="*/ 5244999 w 10276717"/>
              <a:gd name="connsiteY7836" fmla="*/ 3208134 h 6902881"/>
              <a:gd name="connsiteX7837" fmla="*/ 5275481 w 10276717"/>
              <a:gd name="connsiteY7837" fmla="*/ 3154691 h 6902881"/>
              <a:gd name="connsiteX7838" fmla="*/ 5215980 w 10276717"/>
              <a:gd name="connsiteY7838" fmla="*/ 3218956 h 6902881"/>
              <a:gd name="connsiteX7839" fmla="*/ 5083724 w 10276717"/>
              <a:gd name="connsiteY7839" fmla="*/ 3298348 h 6902881"/>
              <a:gd name="connsiteX7840" fmla="*/ 4914216 w 10276717"/>
              <a:gd name="connsiteY7840" fmla="*/ 3379279 h 6902881"/>
              <a:gd name="connsiteX7841" fmla="*/ 4904435 w 10276717"/>
              <a:gd name="connsiteY7841" fmla="*/ 3363343 h 6902881"/>
              <a:gd name="connsiteX7842" fmla="*/ 5024731 w 10276717"/>
              <a:gd name="connsiteY7842" fmla="*/ 3097936 h 6902881"/>
              <a:gd name="connsiteX7843" fmla="*/ 5179122 w 10276717"/>
              <a:gd name="connsiteY7843" fmla="*/ 3034679 h 6902881"/>
              <a:gd name="connsiteX7844" fmla="*/ 5124126 w 10276717"/>
              <a:gd name="connsiteY7844" fmla="*/ 2995934 h 6902881"/>
              <a:gd name="connsiteX7845" fmla="*/ 5165343 w 10276717"/>
              <a:gd name="connsiteY7845" fmla="*/ 2965233 h 6902881"/>
              <a:gd name="connsiteX7846" fmla="*/ 5221321 w 10276717"/>
              <a:gd name="connsiteY7846" fmla="*/ 3002790 h 6902881"/>
              <a:gd name="connsiteX7847" fmla="*/ 5366812 w 10276717"/>
              <a:gd name="connsiteY7847" fmla="*/ 2915883 h 6902881"/>
              <a:gd name="connsiteX7848" fmla="*/ 5571276 w 10276717"/>
              <a:gd name="connsiteY7848" fmla="*/ 2836213 h 6902881"/>
              <a:gd name="connsiteX7849" fmla="*/ 5640101 w 10276717"/>
              <a:gd name="connsiteY7849" fmla="*/ 2818989 h 6902881"/>
              <a:gd name="connsiteX7850" fmla="*/ 8350442 w 10276717"/>
              <a:gd name="connsiteY7850" fmla="*/ 3052300 h 6902881"/>
              <a:gd name="connsiteX7851" fmla="*/ 8300192 w 10276717"/>
              <a:gd name="connsiteY7851" fmla="*/ 3061971 h 6902881"/>
              <a:gd name="connsiteX7852" fmla="*/ 8272395 w 10276717"/>
              <a:gd name="connsiteY7852" fmla="*/ 3079818 h 6902881"/>
              <a:gd name="connsiteX7853" fmla="*/ 8293980 w 10276717"/>
              <a:gd name="connsiteY7853" fmla="*/ 3101062 h 6902881"/>
              <a:gd name="connsiteX7854" fmla="*/ 8329444 w 10276717"/>
              <a:gd name="connsiteY7854" fmla="*/ 3131591 h 6902881"/>
              <a:gd name="connsiteX7855" fmla="*/ 8399317 w 10276717"/>
              <a:gd name="connsiteY7855" fmla="*/ 3067922 h 6902881"/>
              <a:gd name="connsiteX7856" fmla="*/ 8350442 w 10276717"/>
              <a:gd name="connsiteY7856" fmla="*/ 3052300 h 6902881"/>
              <a:gd name="connsiteX7857" fmla="*/ 6394898 w 10276717"/>
              <a:gd name="connsiteY7857" fmla="*/ 2869218 h 6902881"/>
              <a:gd name="connsiteX7858" fmla="*/ 6384352 w 10276717"/>
              <a:gd name="connsiteY7858" fmla="*/ 2907741 h 6902881"/>
              <a:gd name="connsiteX7859" fmla="*/ 6359322 w 10276717"/>
              <a:gd name="connsiteY7859" fmla="*/ 2964484 h 6902881"/>
              <a:gd name="connsiteX7860" fmla="*/ 6343008 w 10276717"/>
              <a:gd name="connsiteY7860" fmla="*/ 2990140 h 6902881"/>
              <a:gd name="connsiteX7861" fmla="*/ 6336202 w 10276717"/>
              <a:gd name="connsiteY7861" fmla="*/ 2987799 h 6902881"/>
              <a:gd name="connsiteX7862" fmla="*/ 6343944 w 10276717"/>
              <a:gd name="connsiteY7862" fmla="*/ 2957795 h 6902881"/>
              <a:gd name="connsiteX7863" fmla="*/ 6354492 w 10276717"/>
              <a:gd name="connsiteY7863" fmla="*/ 2921417 h 6902881"/>
              <a:gd name="connsiteX7864" fmla="*/ 6366892 w 10276717"/>
              <a:gd name="connsiteY7864" fmla="*/ 2878477 h 6902881"/>
              <a:gd name="connsiteX7865" fmla="*/ 6364836 w 10276717"/>
              <a:gd name="connsiteY7865" fmla="*/ 2877521 h 6902881"/>
              <a:gd name="connsiteX7866" fmla="*/ 6340131 w 10276717"/>
              <a:gd name="connsiteY7866" fmla="*/ 2933903 h 6902881"/>
              <a:gd name="connsiteX7867" fmla="*/ 6306878 w 10276717"/>
              <a:gd name="connsiteY7867" fmla="*/ 3015152 h 6902881"/>
              <a:gd name="connsiteX7868" fmla="*/ 6282056 w 10276717"/>
              <a:gd name="connsiteY7868" fmla="*/ 3097993 h 6902881"/>
              <a:gd name="connsiteX7869" fmla="*/ 6282039 w 10276717"/>
              <a:gd name="connsiteY7869" fmla="*/ 3098186 h 6902881"/>
              <a:gd name="connsiteX7870" fmla="*/ 6281155 w 10276717"/>
              <a:gd name="connsiteY7870" fmla="*/ 3100445 h 6902881"/>
              <a:gd name="connsiteX7871" fmla="*/ 6264493 w 10276717"/>
              <a:gd name="connsiteY7871" fmla="*/ 3098320 h 6902881"/>
              <a:gd name="connsiteX7872" fmla="*/ 6267595 w 10276717"/>
              <a:gd name="connsiteY7872" fmla="*/ 3148737 h 6902881"/>
              <a:gd name="connsiteX7873" fmla="*/ 6276163 w 10276717"/>
              <a:gd name="connsiteY7873" fmla="*/ 3124756 h 6902881"/>
              <a:gd name="connsiteX7874" fmla="*/ 6283371 w 10276717"/>
              <a:gd name="connsiteY7874" fmla="*/ 3126931 h 6902881"/>
              <a:gd name="connsiteX7875" fmla="*/ 6272831 w 10276717"/>
              <a:gd name="connsiteY7875" fmla="*/ 3171970 h 6902881"/>
              <a:gd name="connsiteX7876" fmla="*/ 6274592 w 10276717"/>
              <a:gd name="connsiteY7876" fmla="*/ 3178449 h 6902881"/>
              <a:gd name="connsiteX7877" fmla="*/ 6368749 w 10276717"/>
              <a:gd name="connsiteY7877" fmla="*/ 3080576 h 6902881"/>
              <a:gd name="connsiteX7878" fmla="*/ 6429983 w 10276717"/>
              <a:gd name="connsiteY7878" fmla="*/ 2987055 h 6902881"/>
              <a:gd name="connsiteX7879" fmla="*/ 6458333 w 10276717"/>
              <a:gd name="connsiteY7879" fmla="*/ 2945496 h 6902881"/>
              <a:gd name="connsiteX7880" fmla="*/ 6445221 w 10276717"/>
              <a:gd name="connsiteY7880" fmla="*/ 2929754 h 6902881"/>
              <a:gd name="connsiteX7881" fmla="*/ 6442204 w 10276717"/>
              <a:gd name="connsiteY7881" fmla="*/ 2937380 h 6902881"/>
              <a:gd name="connsiteX7882" fmla="*/ 6408916 w 10276717"/>
              <a:gd name="connsiteY7882" fmla="*/ 2993896 h 6902881"/>
              <a:gd name="connsiteX7883" fmla="*/ 6400025 w 10276717"/>
              <a:gd name="connsiteY7883" fmla="*/ 2989817 h 6902881"/>
              <a:gd name="connsiteX7884" fmla="*/ 6418916 w 10276717"/>
              <a:gd name="connsiteY7884" fmla="*/ 2940722 h 6902881"/>
              <a:gd name="connsiteX7885" fmla="*/ 6434065 w 10276717"/>
              <a:gd name="connsiteY7885" fmla="*/ 2916131 h 6902881"/>
              <a:gd name="connsiteX7886" fmla="*/ 6423595 w 10276717"/>
              <a:gd name="connsiteY7886" fmla="*/ 2903541 h 6902881"/>
              <a:gd name="connsiteX7887" fmla="*/ 6407511 w 10276717"/>
              <a:gd name="connsiteY7887" fmla="*/ 2945186 h 6902881"/>
              <a:gd name="connsiteX7888" fmla="*/ 6379368 w 10276717"/>
              <a:gd name="connsiteY7888" fmla="*/ 2990951 h 6902881"/>
              <a:gd name="connsiteX7889" fmla="*/ 6380780 w 10276717"/>
              <a:gd name="connsiteY7889" fmla="*/ 2993702 h 6902881"/>
              <a:gd name="connsiteX7890" fmla="*/ 6371517 w 10276717"/>
              <a:gd name="connsiteY7890" fmla="*/ 3027662 h 6902881"/>
              <a:gd name="connsiteX7891" fmla="*/ 6356179 w 10276717"/>
              <a:gd name="connsiteY7891" fmla="*/ 3029253 h 6902881"/>
              <a:gd name="connsiteX7892" fmla="*/ 6360437 w 10276717"/>
              <a:gd name="connsiteY7892" fmla="*/ 3013167 h 6902881"/>
              <a:gd name="connsiteX7893" fmla="*/ 6361027 w 10276717"/>
              <a:gd name="connsiteY7893" fmla="*/ 3013121 h 6902881"/>
              <a:gd name="connsiteX7894" fmla="*/ 6363533 w 10276717"/>
              <a:gd name="connsiteY7894" fmla="*/ 3009053 h 6902881"/>
              <a:gd name="connsiteX7895" fmla="*/ 6361489 w 10276717"/>
              <a:gd name="connsiteY7895" fmla="*/ 3005761 h 6902881"/>
              <a:gd name="connsiteX7896" fmla="*/ 6406952 w 10276717"/>
              <a:gd name="connsiteY7896" fmla="*/ 2883697 h 6902881"/>
              <a:gd name="connsiteX7897" fmla="*/ 6394898 w 10276717"/>
              <a:gd name="connsiteY7897" fmla="*/ 2869218 h 6902881"/>
              <a:gd name="connsiteX7898" fmla="*/ 5024052 w 10276717"/>
              <a:gd name="connsiteY7898" fmla="*/ 2739477 h 6902881"/>
              <a:gd name="connsiteX7899" fmla="*/ 5028071 w 10276717"/>
              <a:gd name="connsiteY7899" fmla="*/ 2745762 h 6902881"/>
              <a:gd name="connsiteX7900" fmla="*/ 4986109 w 10276717"/>
              <a:gd name="connsiteY7900" fmla="*/ 2767350 h 6902881"/>
              <a:gd name="connsiteX7901" fmla="*/ 4984222 w 10276717"/>
              <a:gd name="connsiteY7901" fmla="*/ 2763391 h 6902881"/>
              <a:gd name="connsiteX7902" fmla="*/ 5024052 w 10276717"/>
              <a:gd name="connsiteY7902" fmla="*/ 2739477 h 6902881"/>
              <a:gd name="connsiteX7903" fmla="*/ 5291327 w 10276717"/>
              <a:gd name="connsiteY7903" fmla="*/ 2761674 h 6902881"/>
              <a:gd name="connsiteX7904" fmla="*/ 5264885 w 10276717"/>
              <a:gd name="connsiteY7904" fmla="*/ 2771204 h 6902881"/>
              <a:gd name="connsiteX7905" fmla="*/ 5239844 w 10276717"/>
              <a:gd name="connsiteY7905" fmla="*/ 2775342 h 6902881"/>
              <a:gd name="connsiteX7906" fmla="*/ 5239881 w 10276717"/>
              <a:gd name="connsiteY7906" fmla="*/ 2775433 h 6902881"/>
              <a:gd name="connsiteX7907" fmla="*/ 5264874 w 10276717"/>
              <a:gd name="connsiteY7907" fmla="*/ 2771302 h 6902881"/>
              <a:gd name="connsiteX7908" fmla="*/ 5291088 w 10276717"/>
              <a:gd name="connsiteY7908" fmla="*/ 2761855 h 6902881"/>
              <a:gd name="connsiteX7909" fmla="*/ 4123054 w 10276717"/>
              <a:gd name="connsiteY7909" fmla="*/ 2642107 h 6902881"/>
              <a:gd name="connsiteX7910" fmla="*/ 3956010 w 10276717"/>
              <a:gd name="connsiteY7910" fmla="*/ 2668056 h 6902881"/>
              <a:gd name="connsiteX7911" fmla="*/ 3845517 w 10276717"/>
              <a:gd name="connsiteY7911" fmla="*/ 2724023 h 6902881"/>
              <a:gd name="connsiteX7912" fmla="*/ 3939029 w 10276717"/>
              <a:gd name="connsiteY7912" fmla="*/ 2763471 h 6902881"/>
              <a:gd name="connsiteX7913" fmla="*/ 4077981 w 10276717"/>
              <a:gd name="connsiteY7913" fmla="*/ 2791468 h 6902881"/>
              <a:gd name="connsiteX7914" fmla="*/ 4079035 w 10276717"/>
              <a:gd name="connsiteY7914" fmla="*/ 2791655 h 6902881"/>
              <a:gd name="connsiteX7915" fmla="*/ 4081373 w 10276717"/>
              <a:gd name="connsiteY7915" fmla="*/ 2792733 h 6902881"/>
              <a:gd name="connsiteX7916" fmla="*/ 4084302 w 10276717"/>
              <a:gd name="connsiteY7916" fmla="*/ 2793767 h 6902881"/>
              <a:gd name="connsiteX7917" fmla="*/ 4130316 w 10276717"/>
              <a:gd name="connsiteY7917" fmla="*/ 2816347 h 6902881"/>
              <a:gd name="connsiteX7918" fmla="*/ 4198025 w 10276717"/>
              <a:gd name="connsiteY7918" fmla="*/ 2806434 h 6902881"/>
              <a:gd name="connsiteX7919" fmla="*/ 4194460 w 10276717"/>
              <a:gd name="connsiteY7919" fmla="*/ 2798336 h 6902881"/>
              <a:gd name="connsiteX7920" fmla="*/ 4118739 w 10276717"/>
              <a:gd name="connsiteY7920" fmla="*/ 2794312 h 6902881"/>
              <a:gd name="connsiteX7921" fmla="*/ 4047647 w 10276717"/>
              <a:gd name="connsiteY7921" fmla="*/ 2760215 h 6902881"/>
              <a:gd name="connsiteX7922" fmla="*/ 4049022 w 10276717"/>
              <a:gd name="connsiteY7922" fmla="*/ 2756827 h 6902881"/>
              <a:gd name="connsiteX7923" fmla="*/ 4136984 w 10276717"/>
              <a:gd name="connsiteY7923" fmla="*/ 2777588 h 6902881"/>
              <a:gd name="connsiteX7924" fmla="*/ 4188547 w 10276717"/>
              <a:gd name="connsiteY7924" fmla="*/ 2784873 h 6902881"/>
              <a:gd name="connsiteX7925" fmla="*/ 4184175 w 10276717"/>
              <a:gd name="connsiteY7925" fmla="*/ 2774952 h 6902881"/>
              <a:gd name="connsiteX7926" fmla="*/ 4141230 w 10276717"/>
              <a:gd name="connsiteY7926" fmla="*/ 2768216 h 6902881"/>
              <a:gd name="connsiteX7927" fmla="*/ 4083607 w 10276717"/>
              <a:gd name="connsiteY7927" fmla="*/ 2749111 h 6902881"/>
              <a:gd name="connsiteX7928" fmla="*/ 4085238 w 10276717"/>
              <a:gd name="connsiteY7928" fmla="*/ 2741753 h 6902881"/>
              <a:gd name="connsiteX7929" fmla="*/ 4141530 w 10276717"/>
              <a:gd name="connsiteY7929" fmla="*/ 2748476 h 6902881"/>
              <a:gd name="connsiteX7930" fmla="*/ 4175750 w 10276717"/>
              <a:gd name="connsiteY7930" fmla="*/ 2755819 h 6902881"/>
              <a:gd name="connsiteX7931" fmla="*/ 4171841 w 10276717"/>
              <a:gd name="connsiteY7931" fmla="*/ 2747205 h 6902881"/>
              <a:gd name="connsiteX7932" fmla="*/ 4163293 w 10276717"/>
              <a:gd name="connsiteY7932" fmla="*/ 2749095 h 6902881"/>
              <a:gd name="connsiteX7933" fmla="*/ 4108475 w 10276717"/>
              <a:gd name="connsiteY7933" fmla="*/ 2730230 h 6902881"/>
              <a:gd name="connsiteX7934" fmla="*/ 4111717 w 10276717"/>
              <a:gd name="connsiteY7934" fmla="*/ 2720093 h 6902881"/>
              <a:gd name="connsiteX7935" fmla="*/ 4162895 w 10276717"/>
              <a:gd name="connsiteY7935" fmla="*/ 2727346 h 6902881"/>
              <a:gd name="connsiteX7936" fmla="*/ 4158811 w 10276717"/>
              <a:gd name="connsiteY7936" fmla="*/ 2718520 h 6902881"/>
              <a:gd name="connsiteX7937" fmla="*/ 4140585 w 10276717"/>
              <a:gd name="connsiteY7937" fmla="*/ 2716457 h 6902881"/>
              <a:gd name="connsiteX7938" fmla="*/ 4108608 w 10276717"/>
              <a:gd name="connsiteY7938" fmla="*/ 2705801 h 6902881"/>
              <a:gd name="connsiteX7939" fmla="*/ 4110090 w 10276717"/>
              <a:gd name="connsiteY7939" fmla="*/ 2699017 h 6902881"/>
              <a:gd name="connsiteX7940" fmla="*/ 4147670 w 10276717"/>
              <a:gd name="connsiteY7940" fmla="*/ 2700321 h 6902881"/>
              <a:gd name="connsiteX7941" fmla="*/ 4150556 w 10276717"/>
              <a:gd name="connsiteY7941" fmla="*/ 2700767 h 6902881"/>
              <a:gd name="connsiteX7942" fmla="*/ 4123054 w 10276717"/>
              <a:gd name="connsiteY7942" fmla="*/ 2642107 h 6902881"/>
              <a:gd name="connsiteX7943" fmla="*/ 6355857 w 10276717"/>
              <a:gd name="connsiteY7943" fmla="*/ 2824164 h 6902881"/>
              <a:gd name="connsiteX7944" fmla="*/ 6282454 w 10276717"/>
              <a:gd name="connsiteY7944" fmla="*/ 3001743 h 6902881"/>
              <a:gd name="connsiteX7945" fmla="*/ 6265121 w 10276717"/>
              <a:gd name="connsiteY7945" fmla="*/ 3086897 h 6902881"/>
              <a:gd name="connsiteX7946" fmla="*/ 6355857 w 10276717"/>
              <a:gd name="connsiteY7946" fmla="*/ 2824164 h 6902881"/>
              <a:gd name="connsiteX7947" fmla="*/ 2580251 w 10276717"/>
              <a:gd name="connsiteY7947" fmla="*/ 2489778 h 6902881"/>
              <a:gd name="connsiteX7948" fmla="*/ 2395325 w 10276717"/>
              <a:gd name="connsiteY7948" fmla="*/ 2577377 h 6902881"/>
              <a:gd name="connsiteX7949" fmla="*/ 2393563 w 10276717"/>
              <a:gd name="connsiteY7949" fmla="*/ 2579658 h 6902881"/>
              <a:gd name="connsiteX7950" fmla="*/ 2359247 w 10276717"/>
              <a:gd name="connsiteY7950" fmla="*/ 2643288 h 6902881"/>
              <a:gd name="connsiteX7951" fmla="*/ 2409818 w 10276717"/>
              <a:gd name="connsiteY7951" fmla="*/ 2648642 h 6902881"/>
              <a:gd name="connsiteX7952" fmla="*/ 2489889 w 10276717"/>
              <a:gd name="connsiteY7952" fmla="*/ 2645640 h 6902881"/>
              <a:gd name="connsiteX7953" fmla="*/ 2607248 w 10276717"/>
              <a:gd name="connsiteY7953" fmla="*/ 2601076 h 6902881"/>
              <a:gd name="connsiteX7954" fmla="*/ 2654834 w 10276717"/>
              <a:gd name="connsiteY7954" fmla="*/ 2565563 h 6902881"/>
              <a:gd name="connsiteX7955" fmla="*/ 2626429 w 10276717"/>
              <a:gd name="connsiteY7955" fmla="*/ 2536716 h 6902881"/>
              <a:gd name="connsiteX7956" fmla="*/ 2608040 w 10276717"/>
              <a:gd name="connsiteY7956" fmla="*/ 2557228 h 6902881"/>
              <a:gd name="connsiteX7957" fmla="*/ 2541912 w 10276717"/>
              <a:gd name="connsiteY7957" fmla="*/ 2585486 h 6902881"/>
              <a:gd name="connsiteX7958" fmla="*/ 2541243 w 10276717"/>
              <a:gd name="connsiteY7958" fmla="*/ 2580949 h 6902881"/>
              <a:gd name="connsiteX7959" fmla="*/ 2586748 w 10276717"/>
              <a:gd name="connsiteY7959" fmla="*/ 2554606 h 6902881"/>
              <a:gd name="connsiteX7960" fmla="*/ 2612693 w 10276717"/>
              <a:gd name="connsiteY7960" fmla="*/ 2525789 h 6902881"/>
              <a:gd name="connsiteX7961" fmla="*/ 2613843 w 10276717"/>
              <a:gd name="connsiteY7961" fmla="*/ 2523845 h 6902881"/>
              <a:gd name="connsiteX7962" fmla="*/ 2580251 w 10276717"/>
              <a:gd name="connsiteY7962" fmla="*/ 2489778 h 6902881"/>
              <a:gd name="connsiteX7963" fmla="*/ 8131067 w 10276717"/>
              <a:gd name="connsiteY7963" fmla="*/ 2969243 h 6902881"/>
              <a:gd name="connsiteX7964" fmla="*/ 8148054 w 10276717"/>
              <a:gd name="connsiteY7964" fmla="*/ 3181910 h 6902881"/>
              <a:gd name="connsiteX7965" fmla="*/ 8198901 w 10276717"/>
              <a:gd name="connsiteY7965" fmla="*/ 3221264 h 6902881"/>
              <a:gd name="connsiteX7966" fmla="*/ 8209947 w 10276717"/>
              <a:gd name="connsiteY7966" fmla="*/ 3196808 h 6902881"/>
              <a:gd name="connsiteX7967" fmla="*/ 8208973 w 10276717"/>
              <a:gd name="connsiteY7967" fmla="*/ 3192442 h 6902881"/>
              <a:gd name="connsiteX7968" fmla="*/ 8211102 w 10276717"/>
              <a:gd name="connsiteY7968" fmla="*/ 3051631 h 6902881"/>
              <a:gd name="connsiteX7969" fmla="*/ 8211871 w 10276717"/>
              <a:gd name="connsiteY7969" fmla="*/ 3049555 h 6902881"/>
              <a:gd name="connsiteX7970" fmla="*/ 8189741 w 10276717"/>
              <a:gd name="connsiteY7970" fmla="*/ 3026803 h 6902881"/>
              <a:gd name="connsiteX7971" fmla="*/ 8183648 w 10276717"/>
              <a:gd name="connsiteY7971" fmla="*/ 3118097 h 6902881"/>
              <a:gd name="connsiteX7972" fmla="*/ 8183377 w 10276717"/>
              <a:gd name="connsiteY7972" fmla="*/ 3117877 h 6902881"/>
              <a:gd name="connsiteX7973" fmla="*/ 8182748 w 10276717"/>
              <a:gd name="connsiteY7973" fmla="*/ 3120551 h 6902881"/>
              <a:gd name="connsiteX7974" fmla="*/ 8185979 w 10276717"/>
              <a:gd name="connsiteY7974" fmla="*/ 3124725 h 6902881"/>
              <a:gd name="connsiteX7975" fmla="*/ 8186571 w 10276717"/>
              <a:gd name="connsiteY7975" fmla="*/ 3131202 h 6902881"/>
              <a:gd name="connsiteX7976" fmla="*/ 8186958 w 10276717"/>
              <a:gd name="connsiteY7976" fmla="*/ 3131235 h 6902881"/>
              <a:gd name="connsiteX7977" fmla="*/ 8186696 w 10276717"/>
              <a:gd name="connsiteY7977" fmla="*/ 3131994 h 6902881"/>
              <a:gd name="connsiteX7978" fmla="*/ 8186723 w 10276717"/>
              <a:gd name="connsiteY7978" fmla="*/ 3132774 h 6902881"/>
              <a:gd name="connsiteX7979" fmla="*/ 8174253 w 10276717"/>
              <a:gd name="connsiteY7979" fmla="*/ 3131694 h 6902881"/>
              <a:gd name="connsiteX7980" fmla="*/ 8173997 w 10276717"/>
              <a:gd name="connsiteY7980" fmla="*/ 3131284 h 6902881"/>
              <a:gd name="connsiteX7981" fmla="*/ 8173666 w 10276717"/>
              <a:gd name="connsiteY7981" fmla="*/ 3127360 h 6902881"/>
              <a:gd name="connsiteX7982" fmla="*/ 8173928 w 10276717"/>
              <a:gd name="connsiteY7982" fmla="*/ 3126602 h 6902881"/>
              <a:gd name="connsiteX7983" fmla="*/ 8164895 w 10276717"/>
              <a:gd name="connsiteY7983" fmla="*/ 3117545 h 6902881"/>
              <a:gd name="connsiteX7984" fmla="*/ 8179925 w 10276717"/>
              <a:gd name="connsiteY7984" fmla="*/ 3016703 h 6902881"/>
              <a:gd name="connsiteX7985" fmla="*/ 8165384 w 10276717"/>
              <a:gd name="connsiteY7985" fmla="*/ 3001715 h 6902881"/>
              <a:gd name="connsiteX7986" fmla="*/ 8156075 w 10276717"/>
              <a:gd name="connsiteY7986" fmla="*/ 3063518 h 6902881"/>
              <a:gd name="connsiteX7987" fmla="*/ 8156930 w 10276717"/>
              <a:gd name="connsiteY7987" fmla="*/ 3119485 h 6902881"/>
              <a:gd name="connsiteX7988" fmla="*/ 8156465 w 10276717"/>
              <a:gd name="connsiteY7988" fmla="*/ 3124701 h 6902881"/>
              <a:gd name="connsiteX7989" fmla="*/ 8140194 w 10276717"/>
              <a:gd name="connsiteY7989" fmla="*/ 3125826 h 6902881"/>
              <a:gd name="connsiteX7990" fmla="*/ 8136843 w 10276717"/>
              <a:gd name="connsiteY7990" fmla="*/ 3104405 h 6902881"/>
              <a:gd name="connsiteX7991" fmla="*/ 8131006 w 10276717"/>
              <a:gd name="connsiteY7991" fmla="*/ 3097766 h 6902881"/>
              <a:gd name="connsiteX7992" fmla="*/ 8133044 w 10276717"/>
              <a:gd name="connsiteY7992" fmla="*/ 3013716 h 6902881"/>
              <a:gd name="connsiteX7993" fmla="*/ 8144982 w 10276717"/>
              <a:gd name="connsiteY7993" fmla="*/ 3007642 h 6902881"/>
              <a:gd name="connsiteX7994" fmla="*/ 8154628 w 10276717"/>
              <a:gd name="connsiteY7994" fmla="*/ 2991242 h 6902881"/>
              <a:gd name="connsiteX7995" fmla="*/ 8131067 w 10276717"/>
              <a:gd name="connsiteY7995" fmla="*/ 2969243 h 6902881"/>
              <a:gd name="connsiteX7996" fmla="*/ 932178 w 10276717"/>
              <a:gd name="connsiteY7996" fmla="*/ 2334377 h 6902881"/>
              <a:gd name="connsiteX7997" fmla="*/ 939599 w 10276717"/>
              <a:gd name="connsiteY7997" fmla="*/ 2336380 h 6902881"/>
              <a:gd name="connsiteX7998" fmla="*/ 931423 w 10276717"/>
              <a:gd name="connsiteY7998" fmla="*/ 2363620 h 6902881"/>
              <a:gd name="connsiteX7999" fmla="*/ 924066 w 10276717"/>
              <a:gd name="connsiteY7999" fmla="*/ 2362009 h 6902881"/>
              <a:gd name="connsiteX8000" fmla="*/ 932178 w 10276717"/>
              <a:gd name="connsiteY8000" fmla="*/ 2334377 h 6902881"/>
              <a:gd name="connsiteX8001" fmla="*/ 8288575 w 10276717"/>
              <a:gd name="connsiteY8001" fmla="*/ 2968001 h 6902881"/>
              <a:gd name="connsiteX8002" fmla="*/ 8240770 w 10276717"/>
              <a:gd name="connsiteY8002" fmla="*/ 2970167 h 6902881"/>
              <a:gd name="connsiteX8003" fmla="*/ 8218050 w 10276717"/>
              <a:gd name="connsiteY8003" fmla="*/ 2981346 h 6902881"/>
              <a:gd name="connsiteX8004" fmla="*/ 8214539 w 10276717"/>
              <a:gd name="connsiteY8004" fmla="*/ 2983574 h 6902881"/>
              <a:gd name="connsiteX8005" fmla="*/ 8211307 w 10276717"/>
              <a:gd name="connsiteY8005" fmla="*/ 2983781 h 6902881"/>
              <a:gd name="connsiteX8006" fmla="*/ 8187158 w 10276717"/>
              <a:gd name="connsiteY8006" fmla="*/ 2992402 h 6902881"/>
              <a:gd name="connsiteX8007" fmla="*/ 8259238 w 10276717"/>
              <a:gd name="connsiteY8007" fmla="*/ 3066801 h 6902881"/>
              <a:gd name="connsiteX8008" fmla="*/ 8260492 w 10276717"/>
              <a:gd name="connsiteY8008" fmla="*/ 3065838 h 6902881"/>
              <a:gd name="connsiteX8009" fmla="*/ 8337688 w 10276717"/>
              <a:gd name="connsiteY8009" fmla="*/ 2975732 h 6902881"/>
              <a:gd name="connsiteX8010" fmla="*/ 8288575 w 10276717"/>
              <a:gd name="connsiteY8010" fmla="*/ 2968001 h 6902881"/>
              <a:gd name="connsiteX8011" fmla="*/ 5324271 w 10276717"/>
              <a:gd name="connsiteY8011" fmla="*/ 2704660 h 6902881"/>
              <a:gd name="connsiteX8012" fmla="*/ 5323879 w 10276717"/>
              <a:gd name="connsiteY8012" fmla="*/ 2704953 h 6902881"/>
              <a:gd name="connsiteX8013" fmla="*/ 5302614 w 10276717"/>
              <a:gd name="connsiteY8013" fmla="*/ 2724692 h 6902881"/>
              <a:gd name="connsiteX8014" fmla="*/ 5302830 w 10276717"/>
              <a:gd name="connsiteY8014" fmla="*/ 2724569 h 6902881"/>
              <a:gd name="connsiteX8015" fmla="*/ 3090970 w 10276717"/>
              <a:gd name="connsiteY8015" fmla="*/ 2501948 h 6902881"/>
              <a:gd name="connsiteX8016" fmla="*/ 2894141 w 10276717"/>
              <a:gd name="connsiteY8016" fmla="*/ 2756088 h 6902881"/>
              <a:gd name="connsiteX8017" fmla="*/ 2939666 w 10276717"/>
              <a:gd name="connsiteY8017" fmla="*/ 2807050 h 6902881"/>
              <a:gd name="connsiteX8018" fmla="*/ 2966530 w 10276717"/>
              <a:gd name="connsiteY8018" fmla="*/ 2725355 h 6902881"/>
              <a:gd name="connsiteX8019" fmla="*/ 3022922 w 10276717"/>
              <a:gd name="connsiteY8019" fmla="*/ 2636955 h 6902881"/>
              <a:gd name="connsiteX8020" fmla="*/ 3030692 w 10276717"/>
              <a:gd name="connsiteY8020" fmla="*/ 2642691 h 6902881"/>
              <a:gd name="connsiteX8021" fmla="*/ 3009236 w 10276717"/>
              <a:gd name="connsiteY8021" fmla="*/ 2688838 h 6902881"/>
              <a:gd name="connsiteX8022" fmla="*/ 2961176 w 10276717"/>
              <a:gd name="connsiteY8022" fmla="*/ 2831312 h 6902881"/>
              <a:gd name="connsiteX8023" fmla="*/ 2992703 w 10276717"/>
              <a:gd name="connsiteY8023" fmla="*/ 2866651 h 6902881"/>
              <a:gd name="connsiteX8024" fmla="*/ 3053447 w 10276717"/>
              <a:gd name="connsiteY8024" fmla="*/ 2740375 h 6902881"/>
              <a:gd name="connsiteX8025" fmla="*/ 3094032 w 10276717"/>
              <a:gd name="connsiteY8025" fmla="*/ 2622758 h 6902881"/>
              <a:gd name="connsiteX8026" fmla="*/ 3090970 w 10276717"/>
              <a:gd name="connsiteY8026" fmla="*/ 2501948 h 6902881"/>
              <a:gd name="connsiteX8027" fmla="*/ 6571344 w 10276717"/>
              <a:gd name="connsiteY8027" fmla="*/ 2796355 h 6902881"/>
              <a:gd name="connsiteX8028" fmla="*/ 6477586 w 10276717"/>
              <a:gd name="connsiteY8028" fmla="*/ 2793998 h 6902881"/>
              <a:gd name="connsiteX8029" fmla="*/ 6400175 w 10276717"/>
              <a:gd name="connsiteY8029" fmla="*/ 2803462 h 6902881"/>
              <a:gd name="connsiteX8030" fmla="*/ 6427129 w 10276717"/>
              <a:gd name="connsiteY8030" fmla="*/ 2836564 h 6902881"/>
              <a:gd name="connsiteX8031" fmla="*/ 6467409 w 10276717"/>
              <a:gd name="connsiteY8031" fmla="*/ 2846962 h 6902881"/>
              <a:gd name="connsiteX8032" fmla="*/ 6521197 w 10276717"/>
              <a:gd name="connsiteY8032" fmla="*/ 2858823 h 6902881"/>
              <a:gd name="connsiteX8033" fmla="*/ 6521212 w 10276717"/>
              <a:gd name="connsiteY8033" fmla="*/ 2867394 h 6902881"/>
              <a:gd name="connsiteX8034" fmla="*/ 6452722 w 10276717"/>
              <a:gd name="connsiteY8034" fmla="*/ 2868574 h 6902881"/>
              <a:gd name="connsiteX8035" fmla="*/ 6485827 w 10276717"/>
              <a:gd name="connsiteY8035" fmla="*/ 2911363 h 6902881"/>
              <a:gd name="connsiteX8036" fmla="*/ 6600595 w 10276717"/>
              <a:gd name="connsiteY8036" fmla="*/ 2924313 h 6902881"/>
              <a:gd name="connsiteX8037" fmla="*/ 6699110 w 10276717"/>
              <a:gd name="connsiteY8037" fmla="*/ 2908692 h 6902881"/>
              <a:gd name="connsiteX8038" fmla="*/ 6636334 w 10276717"/>
              <a:gd name="connsiteY8038" fmla="*/ 2911341 h 6902881"/>
              <a:gd name="connsiteX8039" fmla="*/ 6636370 w 10276717"/>
              <a:gd name="connsiteY8039" fmla="*/ 2902193 h 6902881"/>
              <a:gd name="connsiteX8040" fmla="*/ 6678340 w 10276717"/>
              <a:gd name="connsiteY8040" fmla="*/ 2894722 h 6902881"/>
              <a:gd name="connsiteX8041" fmla="*/ 6718837 w 10276717"/>
              <a:gd name="connsiteY8041" fmla="*/ 2879728 h 6902881"/>
              <a:gd name="connsiteX8042" fmla="*/ 6629679 w 10276717"/>
              <a:gd name="connsiteY8042" fmla="*/ 2870162 h 6902881"/>
              <a:gd name="connsiteX8043" fmla="*/ 6632618 w 10276717"/>
              <a:gd name="connsiteY8043" fmla="*/ 2857952 h 6902881"/>
              <a:gd name="connsiteX8044" fmla="*/ 6675963 w 10276717"/>
              <a:gd name="connsiteY8044" fmla="*/ 2862384 h 6902881"/>
              <a:gd name="connsiteX8045" fmla="*/ 6697728 w 10276717"/>
              <a:gd name="connsiteY8045" fmla="*/ 2861933 h 6902881"/>
              <a:gd name="connsiteX8046" fmla="*/ 6667962 w 10276717"/>
              <a:gd name="connsiteY8046" fmla="*/ 2845044 h 6902881"/>
              <a:gd name="connsiteX8047" fmla="*/ 6670901 w 10276717"/>
              <a:gd name="connsiteY8047" fmla="*/ 2837214 h 6902881"/>
              <a:gd name="connsiteX8048" fmla="*/ 6671770 w 10276717"/>
              <a:gd name="connsiteY8048" fmla="*/ 2837289 h 6902881"/>
              <a:gd name="connsiteX8049" fmla="*/ 6650123 w 10276717"/>
              <a:gd name="connsiteY8049" fmla="*/ 2828795 h 6902881"/>
              <a:gd name="connsiteX8050" fmla="*/ 6565225 w 10276717"/>
              <a:gd name="connsiteY8050" fmla="*/ 2808592 h 6902881"/>
              <a:gd name="connsiteX8051" fmla="*/ 6565346 w 10276717"/>
              <a:gd name="connsiteY8051" fmla="*/ 2807240 h 6902881"/>
              <a:gd name="connsiteX8052" fmla="*/ 6641811 w 10276717"/>
              <a:gd name="connsiteY8052" fmla="*/ 2813858 h 6902881"/>
              <a:gd name="connsiteX8053" fmla="*/ 6662897 w 10276717"/>
              <a:gd name="connsiteY8053" fmla="*/ 2817728 h 6902881"/>
              <a:gd name="connsiteX8054" fmla="*/ 6571344 w 10276717"/>
              <a:gd name="connsiteY8054" fmla="*/ 2796355 h 6902881"/>
              <a:gd name="connsiteX8055" fmla="*/ 5133234 w 10276717"/>
              <a:gd name="connsiteY8055" fmla="*/ 2654473 h 6902881"/>
              <a:gd name="connsiteX8056" fmla="*/ 4916231 w 10276717"/>
              <a:gd name="connsiteY8056" fmla="*/ 2792846 h 6902881"/>
              <a:gd name="connsiteX8057" fmla="*/ 4860959 w 10276717"/>
              <a:gd name="connsiteY8057" fmla="*/ 2844634 h 6902881"/>
              <a:gd name="connsiteX8058" fmla="*/ 4939093 w 10276717"/>
              <a:gd name="connsiteY8058" fmla="*/ 2880608 h 6902881"/>
              <a:gd name="connsiteX8059" fmla="*/ 5122000 w 10276717"/>
              <a:gd name="connsiteY8059" fmla="*/ 2842788 h 6902881"/>
              <a:gd name="connsiteX8060" fmla="*/ 5184533 w 10276717"/>
              <a:gd name="connsiteY8060" fmla="*/ 2782767 h 6902881"/>
              <a:gd name="connsiteX8061" fmla="*/ 5178716 w 10276717"/>
              <a:gd name="connsiteY8061" fmla="*/ 2768243 h 6902881"/>
              <a:gd name="connsiteX8062" fmla="*/ 5085069 w 10276717"/>
              <a:gd name="connsiteY8062" fmla="*/ 2837450 h 6902881"/>
              <a:gd name="connsiteX8063" fmla="*/ 4971287 w 10276717"/>
              <a:gd name="connsiteY8063" fmla="*/ 2875702 h 6902881"/>
              <a:gd name="connsiteX8064" fmla="*/ 4968394 w 10276717"/>
              <a:gd name="connsiteY8064" fmla="*/ 2864449 h 6902881"/>
              <a:gd name="connsiteX8065" fmla="*/ 5071755 w 10276717"/>
              <a:gd name="connsiteY8065" fmla="*/ 2821791 h 6902881"/>
              <a:gd name="connsiteX8066" fmla="*/ 5169802 w 10276717"/>
              <a:gd name="connsiteY8066" fmla="*/ 2751308 h 6902881"/>
              <a:gd name="connsiteX8067" fmla="*/ 5171603 w 10276717"/>
              <a:gd name="connsiteY8067" fmla="*/ 2750781 h 6902881"/>
              <a:gd name="connsiteX8068" fmla="*/ 5170800 w 10276717"/>
              <a:gd name="connsiteY8068" fmla="*/ 2748862 h 6902881"/>
              <a:gd name="connsiteX8069" fmla="*/ 5078016 w 10276717"/>
              <a:gd name="connsiteY8069" fmla="*/ 2799644 h 6902881"/>
              <a:gd name="connsiteX8070" fmla="*/ 4985153 w 10276717"/>
              <a:gd name="connsiteY8070" fmla="*/ 2837078 h 6902881"/>
              <a:gd name="connsiteX8071" fmla="*/ 4981901 w 10276717"/>
              <a:gd name="connsiteY8071" fmla="*/ 2830954 h 6902881"/>
              <a:gd name="connsiteX8072" fmla="*/ 5064614 w 10276717"/>
              <a:gd name="connsiteY8072" fmla="*/ 2783879 h 6902881"/>
              <a:gd name="connsiteX8073" fmla="*/ 5163165 w 10276717"/>
              <a:gd name="connsiteY8073" fmla="*/ 2729604 h 6902881"/>
              <a:gd name="connsiteX8074" fmla="*/ 5156871 w 10276717"/>
              <a:gd name="connsiteY8074" fmla="*/ 2713871 h 6902881"/>
              <a:gd name="connsiteX8075" fmla="*/ 5083408 w 10276717"/>
              <a:gd name="connsiteY8075" fmla="*/ 2754443 h 6902881"/>
              <a:gd name="connsiteX8076" fmla="*/ 5008438 w 10276717"/>
              <a:gd name="connsiteY8076" fmla="*/ 2787876 h 6902881"/>
              <a:gd name="connsiteX8077" fmla="*/ 5005926 w 10276717"/>
              <a:gd name="connsiteY8077" fmla="*/ 2783278 h 6902881"/>
              <a:gd name="connsiteX8078" fmla="*/ 5065155 w 10276717"/>
              <a:gd name="connsiteY8078" fmla="*/ 2742834 h 6902881"/>
              <a:gd name="connsiteX8079" fmla="*/ 5149872 w 10276717"/>
              <a:gd name="connsiteY8079" fmla="*/ 2696225 h 6902881"/>
              <a:gd name="connsiteX8080" fmla="*/ 5145097 w 10276717"/>
              <a:gd name="connsiteY8080" fmla="*/ 2684224 h 6902881"/>
              <a:gd name="connsiteX8081" fmla="*/ 5105449 w 10276717"/>
              <a:gd name="connsiteY8081" fmla="*/ 2707181 h 6902881"/>
              <a:gd name="connsiteX8082" fmla="*/ 5052204 w 10276717"/>
              <a:gd name="connsiteY8082" fmla="*/ 2728569 h 6902881"/>
              <a:gd name="connsiteX8083" fmla="*/ 5047461 w 10276717"/>
              <a:gd name="connsiteY8083" fmla="*/ 2719494 h 6902881"/>
              <a:gd name="connsiteX8084" fmla="*/ 5100174 w 10276717"/>
              <a:gd name="connsiteY8084" fmla="*/ 2685495 h 6902881"/>
              <a:gd name="connsiteX8085" fmla="*/ 5138813 w 10276717"/>
              <a:gd name="connsiteY8085" fmla="*/ 2668392 h 6902881"/>
              <a:gd name="connsiteX8086" fmla="*/ 5133234 w 10276717"/>
              <a:gd name="connsiteY8086" fmla="*/ 2654473 h 6902881"/>
              <a:gd name="connsiteX8087" fmla="*/ 4373959 w 10276717"/>
              <a:gd name="connsiteY8087" fmla="*/ 2569274 h 6902881"/>
              <a:gd name="connsiteX8088" fmla="*/ 4370094 w 10276717"/>
              <a:gd name="connsiteY8088" fmla="*/ 2568939 h 6902881"/>
              <a:gd name="connsiteX8089" fmla="*/ 4366717 w 10276717"/>
              <a:gd name="connsiteY8089" fmla="*/ 2592601 h 6902881"/>
              <a:gd name="connsiteX8090" fmla="*/ 4365114 w 10276717"/>
              <a:gd name="connsiteY8090" fmla="*/ 2624789 h 6902881"/>
              <a:gd name="connsiteX8091" fmla="*/ 4362459 w 10276717"/>
              <a:gd name="connsiteY8091" fmla="*/ 2638192 h 6902881"/>
              <a:gd name="connsiteX8092" fmla="*/ 4347668 w 10276717"/>
              <a:gd name="connsiteY8092" fmla="*/ 2632531 h 6902881"/>
              <a:gd name="connsiteX8093" fmla="*/ 4348175 w 10276717"/>
              <a:gd name="connsiteY8093" fmla="*/ 2612613 h 6902881"/>
              <a:gd name="connsiteX8094" fmla="*/ 4340345 w 10276717"/>
              <a:gd name="connsiteY8094" fmla="*/ 2626151 h 6902881"/>
              <a:gd name="connsiteX8095" fmla="*/ 4257477 w 10276717"/>
              <a:gd name="connsiteY8095" fmla="*/ 2783147 h 6902881"/>
              <a:gd name="connsiteX8096" fmla="*/ 4318660 w 10276717"/>
              <a:gd name="connsiteY8096" fmla="*/ 2939344 h 6902881"/>
              <a:gd name="connsiteX8097" fmla="*/ 4324550 w 10276717"/>
              <a:gd name="connsiteY8097" fmla="*/ 2805505 h 6902881"/>
              <a:gd name="connsiteX8098" fmla="*/ 4330719 w 10276717"/>
              <a:gd name="connsiteY8098" fmla="*/ 2805162 h 6902881"/>
              <a:gd name="connsiteX8099" fmla="*/ 4337448 w 10276717"/>
              <a:gd name="connsiteY8099" fmla="*/ 2970090 h 6902881"/>
              <a:gd name="connsiteX8100" fmla="*/ 4350972 w 10276717"/>
              <a:gd name="connsiteY8100" fmla="*/ 2711297 h 6902881"/>
              <a:gd name="connsiteX8101" fmla="*/ 4365187 w 10276717"/>
              <a:gd name="connsiteY8101" fmla="*/ 2710288 h 6902881"/>
              <a:gd name="connsiteX8102" fmla="*/ 4375024 w 10276717"/>
              <a:gd name="connsiteY8102" fmla="*/ 2860019 h 6902881"/>
              <a:gd name="connsiteX8103" fmla="*/ 4376599 w 10276717"/>
              <a:gd name="connsiteY8103" fmla="*/ 2856552 h 6902881"/>
              <a:gd name="connsiteX8104" fmla="*/ 4378514 w 10276717"/>
              <a:gd name="connsiteY8104" fmla="*/ 2837245 h 6902881"/>
              <a:gd name="connsiteX8105" fmla="*/ 4378759 w 10276717"/>
              <a:gd name="connsiteY8105" fmla="*/ 2836682 h 6902881"/>
              <a:gd name="connsiteX8106" fmla="*/ 4384527 w 10276717"/>
              <a:gd name="connsiteY8106" fmla="*/ 2740296 h 6902881"/>
              <a:gd name="connsiteX8107" fmla="*/ 4381046 w 10276717"/>
              <a:gd name="connsiteY8107" fmla="*/ 2616527 h 6902881"/>
              <a:gd name="connsiteX8108" fmla="*/ 4383023 w 10276717"/>
              <a:gd name="connsiteY8108" fmla="*/ 2616211 h 6902881"/>
              <a:gd name="connsiteX8109" fmla="*/ 4406901 w 10276717"/>
              <a:gd name="connsiteY8109" fmla="*/ 2742818 h 6902881"/>
              <a:gd name="connsiteX8110" fmla="*/ 4406943 w 10276717"/>
              <a:gd name="connsiteY8110" fmla="*/ 2617798 h 6902881"/>
              <a:gd name="connsiteX8111" fmla="*/ 4396786 w 10276717"/>
              <a:gd name="connsiteY8111" fmla="*/ 2580895 h 6902881"/>
              <a:gd name="connsiteX8112" fmla="*/ 4398362 w 10276717"/>
              <a:gd name="connsiteY8112" fmla="*/ 2601475 h 6902881"/>
              <a:gd name="connsiteX8113" fmla="*/ 4379900 w 10276717"/>
              <a:gd name="connsiteY8113" fmla="*/ 2603186 h 6902881"/>
              <a:gd name="connsiteX8114" fmla="*/ 4373959 w 10276717"/>
              <a:gd name="connsiteY8114" fmla="*/ 2569274 h 6902881"/>
              <a:gd name="connsiteX8115" fmla="*/ 8030380 w 10276717"/>
              <a:gd name="connsiteY8115" fmla="*/ 2880294 h 6902881"/>
              <a:gd name="connsiteX8116" fmla="*/ 8029709 w 10276717"/>
              <a:gd name="connsiteY8116" fmla="*/ 3144597 h 6902881"/>
              <a:gd name="connsiteX8117" fmla="*/ 8103590 w 10276717"/>
              <a:gd name="connsiteY8117" fmla="*/ 3116814 h 6902881"/>
              <a:gd name="connsiteX8118" fmla="*/ 8117221 w 10276717"/>
              <a:gd name="connsiteY8118" fmla="*/ 2956261 h 6902881"/>
              <a:gd name="connsiteX8119" fmla="*/ 8105570 w 10276717"/>
              <a:gd name="connsiteY8119" fmla="*/ 2946001 h 6902881"/>
              <a:gd name="connsiteX8120" fmla="*/ 8090266 w 10276717"/>
              <a:gd name="connsiteY8120" fmla="*/ 3030267 h 6902881"/>
              <a:gd name="connsiteX8121" fmla="*/ 8087899 w 10276717"/>
              <a:gd name="connsiteY8121" fmla="*/ 3108156 h 6902881"/>
              <a:gd name="connsiteX8122" fmla="*/ 8070865 w 10276717"/>
              <a:gd name="connsiteY8122" fmla="*/ 3104732 h 6902881"/>
              <a:gd name="connsiteX8123" fmla="*/ 8073994 w 10276717"/>
              <a:gd name="connsiteY8123" fmla="*/ 3021556 h 6902881"/>
              <a:gd name="connsiteX8124" fmla="*/ 8096001 w 10276717"/>
              <a:gd name="connsiteY8124" fmla="*/ 2940792 h 6902881"/>
              <a:gd name="connsiteX8125" fmla="*/ 8097615 w 10276717"/>
              <a:gd name="connsiteY8125" fmla="*/ 2939081 h 6902881"/>
              <a:gd name="connsiteX8126" fmla="*/ 8083427 w 10276717"/>
              <a:gd name="connsiteY8126" fmla="*/ 2926656 h 6902881"/>
              <a:gd name="connsiteX8127" fmla="*/ 8074217 w 10276717"/>
              <a:gd name="connsiteY8127" fmla="*/ 2969872 h 6902881"/>
              <a:gd name="connsiteX8128" fmla="*/ 8054977 w 10276717"/>
              <a:gd name="connsiteY8128" fmla="*/ 3010856 h 6902881"/>
              <a:gd name="connsiteX8129" fmla="*/ 8047565 w 10276717"/>
              <a:gd name="connsiteY8129" fmla="*/ 3007681 h 6902881"/>
              <a:gd name="connsiteX8130" fmla="*/ 8058755 w 10276717"/>
              <a:gd name="connsiteY8130" fmla="*/ 2956459 h 6902881"/>
              <a:gd name="connsiteX8131" fmla="*/ 8071415 w 10276717"/>
              <a:gd name="connsiteY8131" fmla="*/ 2916074 h 6902881"/>
              <a:gd name="connsiteX8132" fmla="*/ 8056770 w 10276717"/>
              <a:gd name="connsiteY8132" fmla="*/ 2903319 h 6902881"/>
              <a:gd name="connsiteX8133" fmla="*/ 8045216 w 10276717"/>
              <a:gd name="connsiteY8133" fmla="*/ 2952074 h 6902881"/>
              <a:gd name="connsiteX8134" fmla="*/ 8031472 w 10276717"/>
              <a:gd name="connsiteY8134" fmla="*/ 3000252 h 6902881"/>
              <a:gd name="connsiteX8135" fmla="*/ 8020003 w 10276717"/>
              <a:gd name="connsiteY8135" fmla="*/ 2998868 h 6902881"/>
              <a:gd name="connsiteX8136" fmla="*/ 8026507 w 10276717"/>
              <a:gd name="connsiteY8136" fmla="*/ 2955420 h 6902881"/>
              <a:gd name="connsiteX8137" fmla="*/ 8042282 w 10276717"/>
              <a:gd name="connsiteY8137" fmla="*/ 2898658 h 6902881"/>
              <a:gd name="connsiteX8138" fmla="*/ 8044009 w 10276717"/>
              <a:gd name="connsiteY8138" fmla="*/ 2892380 h 6902881"/>
              <a:gd name="connsiteX8139" fmla="*/ 8044019 w 10276717"/>
              <a:gd name="connsiteY8139" fmla="*/ 2892283 h 6902881"/>
              <a:gd name="connsiteX8140" fmla="*/ 8030380 w 10276717"/>
              <a:gd name="connsiteY8140" fmla="*/ 2880294 h 6902881"/>
              <a:gd name="connsiteX8141" fmla="*/ 2999779 w 10276717"/>
              <a:gd name="connsiteY8141" fmla="*/ 2425608 h 6902881"/>
              <a:gd name="connsiteX8142" fmla="*/ 2989918 w 10276717"/>
              <a:gd name="connsiteY8142" fmla="*/ 2458640 h 6902881"/>
              <a:gd name="connsiteX8143" fmla="*/ 2972170 w 10276717"/>
              <a:gd name="connsiteY8143" fmla="*/ 2492736 h 6902881"/>
              <a:gd name="connsiteX8144" fmla="*/ 2966463 w 10276717"/>
              <a:gd name="connsiteY8144" fmla="*/ 2491171 h 6902881"/>
              <a:gd name="connsiteX8145" fmla="*/ 2975417 w 10276717"/>
              <a:gd name="connsiteY8145" fmla="*/ 2452997 h 6902881"/>
              <a:gd name="connsiteX8146" fmla="*/ 2988258 w 10276717"/>
              <a:gd name="connsiteY8146" fmla="*/ 2424807 h 6902881"/>
              <a:gd name="connsiteX8147" fmla="*/ 2986230 w 10276717"/>
              <a:gd name="connsiteY8147" fmla="*/ 2425699 h 6902881"/>
              <a:gd name="connsiteX8148" fmla="*/ 2959126 w 10276717"/>
              <a:gd name="connsiteY8148" fmla="*/ 2481675 h 6902881"/>
              <a:gd name="connsiteX8149" fmla="*/ 2918996 w 10276717"/>
              <a:gd name="connsiteY8149" fmla="*/ 2543929 h 6902881"/>
              <a:gd name="connsiteX8150" fmla="*/ 2912796 w 10276717"/>
              <a:gd name="connsiteY8150" fmla="*/ 2540275 h 6902881"/>
              <a:gd name="connsiteX8151" fmla="*/ 2938366 w 10276717"/>
              <a:gd name="connsiteY8151" fmla="*/ 2482897 h 6902881"/>
              <a:gd name="connsiteX8152" fmla="*/ 2971702 w 10276717"/>
              <a:gd name="connsiteY8152" fmla="*/ 2433497 h 6902881"/>
              <a:gd name="connsiteX8153" fmla="*/ 2970772 w 10276717"/>
              <a:gd name="connsiteY8153" fmla="*/ 2434097 h 6902881"/>
              <a:gd name="connsiteX8154" fmla="*/ 2811169 w 10276717"/>
              <a:gd name="connsiteY8154" fmla="*/ 2661859 h 6902881"/>
              <a:gd name="connsiteX8155" fmla="*/ 2810627 w 10276717"/>
              <a:gd name="connsiteY8155" fmla="*/ 2663565 h 6902881"/>
              <a:gd name="connsiteX8156" fmla="*/ 2829160 w 10276717"/>
              <a:gd name="connsiteY8156" fmla="*/ 2684059 h 6902881"/>
              <a:gd name="connsiteX8157" fmla="*/ 2846353 w 10276717"/>
              <a:gd name="connsiteY8157" fmla="*/ 2628878 h 6902881"/>
              <a:gd name="connsiteX8158" fmla="*/ 2885424 w 10276717"/>
              <a:gd name="connsiteY8158" fmla="*/ 2559913 h 6902881"/>
              <a:gd name="connsiteX8159" fmla="*/ 2889604 w 10276717"/>
              <a:gd name="connsiteY8159" fmla="*/ 2562222 h 6902881"/>
              <a:gd name="connsiteX8160" fmla="*/ 2864991 w 10276717"/>
              <a:gd name="connsiteY8160" fmla="*/ 2630685 h 6902881"/>
              <a:gd name="connsiteX8161" fmla="*/ 2840509 w 10276717"/>
              <a:gd name="connsiteY8161" fmla="*/ 2696630 h 6902881"/>
              <a:gd name="connsiteX8162" fmla="*/ 2853273 w 10276717"/>
              <a:gd name="connsiteY8162" fmla="*/ 2710784 h 6902881"/>
              <a:gd name="connsiteX8163" fmla="*/ 2902870 w 10276717"/>
              <a:gd name="connsiteY8163" fmla="*/ 2591510 h 6902881"/>
              <a:gd name="connsiteX8164" fmla="*/ 2907584 w 10276717"/>
              <a:gd name="connsiteY8164" fmla="*/ 2593282 h 6902881"/>
              <a:gd name="connsiteX8165" fmla="*/ 2866488 w 10276717"/>
              <a:gd name="connsiteY8165" fmla="*/ 2725361 h 6902881"/>
              <a:gd name="connsiteX8166" fmla="*/ 2869947 w 10276717"/>
              <a:gd name="connsiteY8166" fmla="*/ 2729165 h 6902881"/>
              <a:gd name="connsiteX8167" fmla="*/ 2884233 w 10276717"/>
              <a:gd name="connsiteY8167" fmla="*/ 2694571 h 6902881"/>
              <a:gd name="connsiteX8168" fmla="*/ 2909865 w 10276717"/>
              <a:gd name="connsiteY8168" fmla="*/ 2636517 h 6902881"/>
              <a:gd name="connsiteX8169" fmla="*/ 2932740 w 10276717"/>
              <a:gd name="connsiteY8169" fmla="*/ 2584260 h 6902881"/>
              <a:gd name="connsiteX8170" fmla="*/ 2938359 w 10276717"/>
              <a:gd name="connsiteY8170" fmla="*/ 2585721 h 6902881"/>
              <a:gd name="connsiteX8171" fmla="*/ 2929891 w 10276717"/>
              <a:gd name="connsiteY8171" fmla="*/ 2627149 h 6902881"/>
              <a:gd name="connsiteX8172" fmla="*/ 2968387 w 10276717"/>
              <a:gd name="connsiteY8172" fmla="*/ 2579947 h 6902881"/>
              <a:gd name="connsiteX8173" fmla="*/ 2998691 w 10276717"/>
              <a:gd name="connsiteY8173" fmla="*/ 2495711 h 6902881"/>
              <a:gd name="connsiteX8174" fmla="*/ 2999779 w 10276717"/>
              <a:gd name="connsiteY8174" fmla="*/ 2425608 h 6902881"/>
              <a:gd name="connsiteX8175" fmla="*/ 757052 w 10276717"/>
              <a:gd name="connsiteY8175" fmla="*/ 2225944 h 6902881"/>
              <a:gd name="connsiteX8176" fmla="*/ 775000 w 10276717"/>
              <a:gd name="connsiteY8176" fmla="*/ 2254075 h 6902881"/>
              <a:gd name="connsiteX8177" fmla="*/ 770892 w 10276717"/>
              <a:gd name="connsiteY8177" fmla="*/ 2256445 h 6902881"/>
              <a:gd name="connsiteX8178" fmla="*/ 754138 w 10276717"/>
              <a:gd name="connsiteY8178" fmla="*/ 2228028 h 6902881"/>
              <a:gd name="connsiteX8179" fmla="*/ 757052 w 10276717"/>
              <a:gd name="connsiteY8179" fmla="*/ 2225944 h 6902881"/>
              <a:gd name="connsiteX8180" fmla="*/ 8222779 w 10276717"/>
              <a:gd name="connsiteY8180" fmla="*/ 2874749 h 6902881"/>
              <a:gd name="connsiteX8181" fmla="*/ 8153417 w 10276717"/>
              <a:gd name="connsiteY8181" fmla="*/ 2884615 h 6902881"/>
              <a:gd name="connsiteX8182" fmla="*/ 8153110 w 10276717"/>
              <a:gd name="connsiteY8182" fmla="*/ 2884785 h 6902881"/>
              <a:gd name="connsiteX8183" fmla="*/ 8100926 w 10276717"/>
              <a:gd name="connsiteY8183" fmla="*/ 2909572 h 6902881"/>
              <a:gd name="connsiteX8184" fmla="*/ 8115464 w 10276717"/>
              <a:gd name="connsiteY8184" fmla="*/ 2922419 h 6902881"/>
              <a:gd name="connsiteX8185" fmla="*/ 8173592 w 10276717"/>
              <a:gd name="connsiteY8185" fmla="*/ 2978474 h 6902881"/>
              <a:gd name="connsiteX8186" fmla="*/ 8297631 w 10276717"/>
              <a:gd name="connsiteY8186" fmla="*/ 2902743 h 6902881"/>
              <a:gd name="connsiteX8187" fmla="*/ 8263268 w 10276717"/>
              <a:gd name="connsiteY8187" fmla="*/ 2893733 h 6902881"/>
              <a:gd name="connsiteX8188" fmla="*/ 8222779 w 10276717"/>
              <a:gd name="connsiteY8188" fmla="*/ 2874749 h 6902881"/>
              <a:gd name="connsiteX8189" fmla="*/ 5819473 w 10276717"/>
              <a:gd name="connsiteY8189" fmla="*/ 2652814 h 6902881"/>
              <a:gd name="connsiteX8190" fmla="*/ 5776035 w 10276717"/>
              <a:gd name="connsiteY8190" fmla="*/ 2654896 h 6902881"/>
              <a:gd name="connsiteX8191" fmla="*/ 5774750 w 10276717"/>
              <a:gd name="connsiteY8191" fmla="*/ 2654006 h 6902881"/>
              <a:gd name="connsiteX8192" fmla="*/ 5774016 w 10276717"/>
              <a:gd name="connsiteY8192" fmla="*/ 2655693 h 6902881"/>
              <a:gd name="connsiteX8193" fmla="*/ 5761155 w 10276717"/>
              <a:gd name="connsiteY8193" fmla="*/ 2696154 h 6902881"/>
              <a:gd name="connsiteX8194" fmla="*/ 5819473 w 10276717"/>
              <a:gd name="connsiteY8194" fmla="*/ 2652814 h 6902881"/>
              <a:gd name="connsiteX8195" fmla="*/ 4039696 w 10276717"/>
              <a:gd name="connsiteY8195" fmla="*/ 2496434 h 6902881"/>
              <a:gd name="connsiteX8196" fmla="*/ 3974321 w 10276717"/>
              <a:gd name="connsiteY8196" fmla="*/ 2520568 h 6902881"/>
              <a:gd name="connsiteX8197" fmla="*/ 3888990 w 10276717"/>
              <a:gd name="connsiteY8197" fmla="*/ 2543464 h 6902881"/>
              <a:gd name="connsiteX8198" fmla="*/ 3877184 w 10276717"/>
              <a:gd name="connsiteY8198" fmla="*/ 2543708 h 6902881"/>
              <a:gd name="connsiteX8199" fmla="*/ 3867590 w 10276717"/>
              <a:gd name="connsiteY8199" fmla="*/ 2546384 h 6902881"/>
              <a:gd name="connsiteX8200" fmla="*/ 3821488 w 10276717"/>
              <a:gd name="connsiteY8200" fmla="*/ 2555440 h 6902881"/>
              <a:gd name="connsiteX8201" fmla="*/ 3820745 w 10276717"/>
              <a:gd name="connsiteY8201" fmla="*/ 2554986 h 6902881"/>
              <a:gd name="connsiteX8202" fmla="*/ 3776533 w 10276717"/>
              <a:gd name="connsiteY8202" fmla="*/ 2570147 h 6902881"/>
              <a:gd name="connsiteX8203" fmla="*/ 3774093 w 10276717"/>
              <a:gd name="connsiteY8203" fmla="*/ 2574609 h 6902881"/>
              <a:gd name="connsiteX8204" fmla="*/ 3805538 w 10276717"/>
              <a:gd name="connsiteY8204" fmla="*/ 2598851 h 6902881"/>
              <a:gd name="connsiteX8205" fmla="*/ 3881549 w 10276717"/>
              <a:gd name="connsiteY8205" fmla="*/ 2628021 h 6902881"/>
              <a:gd name="connsiteX8206" fmla="*/ 4084981 w 10276717"/>
              <a:gd name="connsiteY8206" fmla="*/ 2633162 h 6902881"/>
              <a:gd name="connsiteX8207" fmla="*/ 3946145 w 10276717"/>
              <a:gd name="connsiteY8207" fmla="*/ 2624653 h 6902881"/>
              <a:gd name="connsiteX8208" fmla="*/ 3946757 w 10276717"/>
              <a:gd name="connsiteY8208" fmla="*/ 2618862 h 6902881"/>
              <a:gd name="connsiteX8209" fmla="*/ 4107780 w 10276717"/>
              <a:gd name="connsiteY8209" fmla="*/ 2612351 h 6902881"/>
              <a:gd name="connsiteX8210" fmla="*/ 4105357 w 10276717"/>
              <a:gd name="connsiteY8210" fmla="*/ 2607856 h 6902881"/>
              <a:gd name="connsiteX8211" fmla="*/ 4062852 w 10276717"/>
              <a:gd name="connsiteY8211" fmla="*/ 2604956 h 6902881"/>
              <a:gd name="connsiteX8212" fmla="*/ 4000558 w 10276717"/>
              <a:gd name="connsiteY8212" fmla="*/ 2593431 h 6902881"/>
              <a:gd name="connsiteX8213" fmla="*/ 4001372 w 10276717"/>
              <a:gd name="connsiteY8213" fmla="*/ 2586492 h 6902881"/>
              <a:gd name="connsiteX8214" fmla="*/ 4065352 w 10276717"/>
              <a:gd name="connsiteY8214" fmla="*/ 2587842 h 6902881"/>
              <a:gd name="connsiteX8215" fmla="*/ 4095731 w 10276717"/>
              <a:gd name="connsiteY8215" fmla="*/ 2590178 h 6902881"/>
              <a:gd name="connsiteX8216" fmla="*/ 4086113 w 10276717"/>
              <a:gd name="connsiteY8216" fmla="*/ 2572403 h 6902881"/>
              <a:gd name="connsiteX8217" fmla="*/ 4082714 w 10276717"/>
              <a:gd name="connsiteY8217" fmla="*/ 2566849 h 6902881"/>
              <a:gd name="connsiteX8218" fmla="*/ 4060385 w 10276717"/>
              <a:gd name="connsiteY8218" fmla="*/ 2561609 h 6902881"/>
              <a:gd name="connsiteX8219" fmla="*/ 4021197 w 10276717"/>
              <a:gd name="connsiteY8219" fmla="*/ 2553155 h 6902881"/>
              <a:gd name="connsiteX8220" fmla="*/ 4020951 w 10276717"/>
              <a:gd name="connsiteY8220" fmla="*/ 2543882 h 6902881"/>
              <a:gd name="connsiteX8221" fmla="*/ 4067909 w 10276717"/>
              <a:gd name="connsiteY8221" fmla="*/ 2543856 h 6902881"/>
              <a:gd name="connsiteX8222" fmla="*/ 4068773 w 10276717"/>
              <a:gd name="connsiteY8222" fmla="*/ 2544027 h 6902881"/>
              <a:gd name="connsiteX8223" fmla="*/ 4039696 w 10276717"/>
              <a:gd name="connsiteY8223" fmla="*/ 2496434 h 6902881"/>
              <a:gd name="connsiteX8224" fmla="*/ 5476172 w 10276717"/>
              <a:gd name="connsiteY8224" fmla="*/ 2620654 h 6902881"/>
              <a:gd name="connsiteX8225" fmla="*/ 5292288 w 10276717"/>
              <a:gd name="connsiteY8225" fmla="*/ 2761103 h 6902881"/>
              <a:gd name="connsiteX8226" fmla="*/ 5292723 w 10276717"/>
              <a:gd name="connsiteY8226" fmla="*/ 2760864 h 6902881"/>
              <a:gd name="connsiteX8227" fmla="*/ 5476013 w 10276717"/>
              <a:gd name="connsiteY8227" fmla="*/ 2620866 h 6902881"/>
              <a:gd name="connsiteX8228" fmla="*/ 6215940 w 10276717"/>
              <a:gd name="connsiteY8228" fmla="*/ 2673691 h 6902881"/>
              <a:gd name="connsiteX8229" fmla="*/ 6145837 w 10276717"/>
              <a:gd name="connsiteY8229" fmla="*/ 2833930 h 6902881"/>
              <a:gd name="connsiteX8230" fmla="*/ 6135376 w 10276717"/>
              <a:gd name="connsiteY8230" fmla="*/ 3067100 h 6902881"/>
              <a:gd name="connsiteX8231" fmla="*/ 6326042 w 10276717"/>
              <a:gd name="connsiteY8231" fmla="*/ 2789254 h 6902881"/>
              <a:gd name="connsiteX8232" fmla="*/ 6309017 w 10276717"/>
              <a:gd name="connsiteY8232" fmla="*/ 2771520 h 6902881"/>
              <a:gd name="connsiteX8233" fmla="*/ 6292728 w 10276717"/>
              <a:gd name="connsiteY8233" fmla="*/ 2816556 h 6902881"/>
              <a:gd name="connsiteX8234" fmla="*/ 6263905 w 10276717"/>
              <a:gd name="connsiteY8234" fmla="*/ 2878717 h 6902881"/>
              <a:gd name="connsiteX8235" fmla="*/ 6262877 w 10276717"/>
              <a:gd name="connsiteY8235" fmla="*/ 2879308 h 6902881"/>
              <a:gd name="connsiteX8236" fmla="*/ 6242778 w 10276717"/>
              <a:gd name="connsiteY8236" fmla="*/ 2926646 h 6902881"/>
              <a:gd name="connsiteX8237" fmla="*/ 6224405 w 10276717"/>
              <a:gd name="connsiteY8237" fmla="*/ 2921840 h 6902881"/>
              <a:gd name="connsiteX8238" fmla="*/ 6237374 w 10276717"/>
              <a:gd name="connsiteY8238" fmla="*/ 2886742 h 6902881"/>
              <a:gd name="connsiteX8239" fmla="*/ 6244623 w 10276717"/>
              <a:gd name="connsiteY8239" fmla="*/ 2866630 h 6902881"/>
              <a:gd name="connsiteX8240" fmla="*/ 6259680 w 10276717"/>
              <a:gd name="connsiteY8240" fmla="*/ 2821194 h 6902881"/>
              <a:gd name="connsiteX8241" fmla="*/ 6284862 w 10276717"/>
              <a:gd name="connsiteY8241" fmla="*/ 2746355 h 6902881"/>
              <a:gd name="connsiteX8242" fmla="*/ 6280134 w 10276717"/>
              <a:gd name="connsiteY8242" fmla="*/ 2741466 h 6902881"/>
              <a:gd name="connsiteX8243" fmla="*/ 6231295 w 10276717"/>
              <a:gd name="connsiteY8243" fmla="*/ 2863137 h 6902881"/>
              <a:gd name="connsiteX8244" fmla="*/ 6222601 w 10276717"/>
              <a:gd name="connsiteY8244" fmla="*/ 2860146 h 6902881"/>
              <a:gd name="connsiteX8245" fmla="*/ 6247538 w 10276717"/>
              <a:gd name="connsiteY8245" fmla="*/ 2772723 h 6902881"/>
              <a:gd name="connsiteX8246" fmla="*/ 6243924 w 10276717"/>
              <a:gd name="connsiteY8246" fmla="*/ 2770657 h 6902881"/>
              <a:gd name="connsiteX8247" fmla="*/ 6242650 w 10276717"/>
              <a:gd name="connsiteY8247" fmla="*/ 2756526 h 6902881"/>
              <a:gd name="connsiteX8248" fmla="*/ 6241801 w 10276717"/>
              <a:gd name="connsiteY8248" fmla="*/ 2758399 h 6902881"/>
              <a:gd name="connsiteX8249" fmla="*/ 6164116 w 10276717"/>
              <a:gd name="connsiteY8249" fmla="*/ 2968717 h 6902881"/>
              <a:gd name="connsiteX8250" fmla="*/ 6146496 w 10276717"/>
              <a:gd name="connsiteY8250" fmla="*/ 2962031 h 6902881"/>
              <a:gd name="connsiteX8251" fmla="*/ 6146399 w 10276717"/>
              <a:gd name="connsiteY8251" fmla="*/ 2962023 h 6902881"/>
              <a:gd name="connsiteX8252" fmla="*/ 6223340 w 10276717"/>
              <a:gd name="connsiteY8252" fmla="*/ 2738207 h 6902881"/>
              <a:gd name="connsiteX8253" fmla="*/ 6228231 w 10276717"/>
              <a:gd name="connsiteY8253" fmla="*/ 2727042 h 6902881"/>
              <a:gd name="connsiteX8254" fmla="*/ 6240677 w 10276717"/>
              <a:gd name="connsiteY8254" fmla="*/ 2699982 h 6902881"/>
              <a:gd name="connsiteX8255" fmla="*/ 6239612 w 10276717"/>
              <a:gd name="connsiteY8255" fmla="*/ 2698821 h 6902881"/>
              <a:gd name="connsiteX8256" fmla="*/ 6233332 w 10276717"/>
              <a:gd name="connsiteY8256" fmla="*/ 2714631 h 6902881"/>
              <a:gd name="connsiteX8257" fmla="*/ 6228145 w 10276717"/>
              <a:gd name="connsiteY8257" fmla="*/ 2726935 h 6902881"/>
              <a:gd name="connsiteX8258" fmla="*/ 6226324 w 10276717"/>
              <a:gd name="connsiteY8258" fmla="*/ 2730964 h 6902881"/>
              <a:gd name="connsiteX8259" fmla="*/ 6223348 w 10276717"/>
              <a:gd name="connsiteY8259" fmla="*/ 2738110 h 6902881"/>
              <a:gd name="connsiteX8260" fmla="*/ 6213850 w 10276717"/>
              <a:gd name="connsiteY8260" fmla="*/ 2757245 h 6902881"/>
              <a:gd name="connsiteX8261" fmla="*/ 6202817 w 10276717"/>
              <a:gd name="connsiteY8261" fmla="*/ 2759700 h 6902881"/>
              <a:gd name="connsiteX8262" fmla="*/ 6181368 w 10276717"/>
              <a:gd name="connsiteY8262" fmla="*/ 2783938 h 6902881"/>
              <a:gd name="connsiteX8263" fmla="*/ 6176276 w 10276717"/>
              <a:gd name="connsiteY8263" fmla="*/ 2780967 h 6902881"/>
              <a:gd name="connsiteX8264" fmla="*/ 6190746 w 10276717"/>
              <a:gd name="connsiteY8264" fmla="*/ 2735581 h 6902881"/>
              <a:gd name="connsiteX8265" fmla="*/ 6216301 w 10276717"/>
              <a:gd name="connsiteY8265" fmla="*/ 2674013 h 6902881"/>
              <a:gd name="connsiteX8266" fmla="*/ 6215940 w 10276717"/>
              <a:gd name="connsiteY8266" fmla="*/ 2673691 h 6902881"/>
              <a:gd name="connsiteX8267" fmla="*/ 741327 w 10276717"/>
              <a:gd name="connsiteY8267" fmla="*/ 2183788 h 6902881"/>
              <a:gd name="connsiteX8268" fmla="*/ 755905 w 10276717"/>
              <a:gd name="connsiteY8268" fmla="*/ 2213672 h 6902881"/>
              <a:gd name="connsiteX8269" fmla="*/ 749286 w 10276717"/>
              <a:gd name="connsiteY8269" fmla="*/ 2216899 h 6902881"/>
              <a:gd name="connsiteX8270" fmla="*/ 736193 w 10276717"/>
              <a:gd name="connsiteY8270" fmla="*/ 2186755 h 6902881"/>
              <a:gd name="connsiteX8271" fmla="*/ 741327 w 10276717"/>
              <a:gd name="connsiteY8271" fmla="*/ 2183788 h 6902881"/>
              <a:gd name="connsiteX8272" fmla="*/ 2391387 w 10276717"/>
              <a:gd name="connsiteY8272" fmla="*/ 2325436 h 6902881"/>
              <a:gd name="connsiteX8273" fmla="*/ 2157634 w 10276717"/>
              <a:gd name="connsiteY8273" fmla="*/ 2427788 h 6902881"/>
              <a:gd name="connsiteX8274" fmla="*/ 2233220 w 10276717"/>
              <a:gd name="connsiteY8274" fmla="*/ 2450687 h 6902881"/>
              <a:gd name="connsiteX8275" fmla="*/ 2293023 w 10276717"/>
              <a:gd name="connsiteY8275" fmla="*/ 2443205 h 6902881"/>
              <a:gd name="connsiteX8276" fmla="*/ 2399822 w 10276717"/>
              <a:gd name="connsiteY8276" fmla="*/ 2434045 h 6902881"/>
              <a:gd name="connsiteX8277" fmla="*/ 2394524 w 10276717"/>
              <a:gd name="connsiteY8277" fmla="*/ 2453061 h 6902881"/>
              <a:gd name="connsiteX8278" fmla="*/ 2357729 w 10276717"/>
              <a:gd name="connsiteY8278" fmla="*/ 2452700 h 6902881"/>
              <a:gd name="connsiteX8279" fmla="*/ 2276837 w 10276717"/>
              <a:gd name="connsiteY8279" fmla="*/ 2536254 h 6902881"/>
              <a:gd name="connsiteX8280" fmla="*/ 2563679 w 10276717"/>
              <a:gd name="connsiteY8280" fmla="*/ 2473544 h 6902881"/>
              <a:gd name="connsiteX8281" fmla="*/ 2526642 w 10276717"/>
              <a:gd name="connsiteY8281" fmla="*/ 2438791 h 6902881"/>
              <a:gd name="connsiteX8282" fmla="*/ 2502348 w 10276717"/>
              <a:gd name="connsiteY8282" fmla="*/ 2457818 h 6902881"/>
              <a:gd name="connsiteX8283" fmla="*/ 2448984 w 10276717"/>
              <a:gd name="connsiteY8283" fmla="*/ 2473744 h 6902881"/>
              <a:gd name="connsiteX8284" fmla="*/ 2448284 w 10276717"/>
              <a:gd name="connsiteY8284" fmla="*/ 2470664 h 6902881"/>
              <a:gd name="connsiteX8285" fmla="*/ 2493398 w 10276717"/>
              <a:gd name="connsiteY8285" fmla="*/ 2444287 h 6902881"/>
              <a:gd name="connsiteX8286" fmla="*/ 2512323 w 10276717"/>
              <a:gd name="connsiteY8286" fmla="*/ 2425671 h 6902881"/>
              <a:gd name="connsiteX8287" fmla="*/ 2487326 w 10276717"/>
              <a:gd name="connsiteY8287" fmla="*/ 2404228 h 6902881"/>
              <a:gd name="connsiteX8288" fmla="*/ 2453792 w 10276717"/>
              <a:gd name="connsiteY8288" fmla="*/ 2409994 h 6902881"/>
              <a:gd name="connsiteX8289" fmla="*/ 2405529 w 10276717"/>
              <a:gd name="connsiteY8289" fmla="*/ 2412632 h 6902881"/>
              <a:gd name="connsiteX8290" fmla="*/ 2404408 w 10276717"/>
              <a:gd name="connsiteY8290" fmla="*/ 2404452 h 6902881"/>
              <a:gd name="connsiteX8291" fmla="*/ 2451290 w 10276717"/>
              <a:gd name="connsiteY8291" fmla="*/ 2392153 h 6902881"/>
              <a:gd name="connsiteX8292" fmla="*/ 2469041 w 10276717"/>
              <a:gd name="connsiteY8292" fmla="*/ 2388626 h 6902881"/>
              <a:gd name="connsiteX8293" fmla="*/ 2452480 w 10276717"/>
              <a:gd name="connsiteY8293" fmla="*/ 2374439 h 6902881"/>
              <a:gd name="connsiteX8294" fmla="*/ 2413345 w 10276717"/>
              <a:gd name="connsiteY8294" fmla="*/ 2375240 h 6902881"/>
              <a:gd name="connsiteX8295" fmla="*/ 2354167 w 10276717"/>
              <a:gd name="connsiteY8295" fmla="*/ 2376836 h 6902881"/>
              <a:gd name="connsiteX8296" fmla="*/ 2353047 w 10276717"/>
              <a:gd name="connsiteY8296" fmla="*/ 2368656 h 6902881"/>
              <a:gd name="connsiteX8297" fmla="*/ 2407910 w 10276717"/>
              <a:gd name="connsiteY8297" fmla="*/ 2358605 h 6902881"/>
              <a:gd name="connsiteX8298" fmla="*/ 2431878 w 10276717"/>
              <a:gd name="connsiteY8298" fmla="*/ 2357467 h 6902881"/>
              <a:gd name="connsiteX8299" fmla="*/ 2424161 w 10276717"/>
              <a:gd name="connsiteY8299" fmla="*/ 2351157 h 6902881"/>
              <a:gd name="connsiteX8300" fmla="*/ 2364918 w 10276717"/>
              <a:gd name="connsiteY8300" fmla="*/ 2350211 h 6902881"/>
              <a:gd name="connsiteX8301" fmla="*/ 2276559 w 10276717"/>
              <a:gd name="connsiteY8301" fmla="*/ 2364568 h 6902881"/>
              <a:gd name="connsiteX8302" fmla="*/ 2275165 w 10276717"/>
              <a:gd name="connsiteY8302" fmla="*/ 2360554 h 6902881"/>
              <a:gd name="connsiteX8303" fmla="*/ 2353616 w 10276717"/>
              <a:gd name="connsiteY8303" fmla="*/ 2339300 h 6902881"/>
              <a:gd name="connsiteX8304" fmla="*/ 2403219 w 10276717"/>
              <a:gd name="connsiteY8304" fmla="*/ 2334736 h 6902881"/>
              <a:gd name="connsiteX8305" fmla="*/ 2391387 w 10276717"/>
              <a:gd name="connsiteY8305" fmla="*/ 2325436 h 6902881"/>
              <a:gd name="connsiteX8306" fmla="*/ 6453203 w 10276717"/>
              <a:gd name="connsiteY8306" fmla="*/ 2665388 h 6902881"/>
              <a:gd name="connsiteX8307" fmla="*/ 6413398 w 10276717"/>
              <a:gd name="connsiteY8307" fmla="*/ 2669356 h 6902881"/>
              <a:gd name="connsiteX8308" fmla="*/ 6349384 w 10276717"/>
              <a:gd name="connsiteY8308" fmla="*/ 2703354 h 6902881"/>
              <a:gd name="connsiteX8309" fmla="*/ 6331078 w 10276717"/>
              <a:gd name="connsiteY8309" fmla="*/ 2726209 h 6902881"/>
              <a:gd name="connsiteX8310" fmla="*/ 6361152 w 10276717"/>
              <a:gd name="connsiteY8310" fmla="*/ 2758214 h 6902881"/>
              <a:gd name="connsiteX8311" fmla="*/ 6375010 w 10276717"/>
              <a:gd name="connsiteY8311" fmla="*/ 2774311 h 6902881"/>
              <a:gd name="connsiteX8312" fmla="*/ 6565807 w 10276717"/>
              <a:gd name="connsiteY8312" fmla="*/ 2760541 h 6902881"/>
              <a:gd name="connsiteX8313" fmla="*/ 6619539 w 10276717"/>
              <a:gd name="connsiteY8313" fmla="*/ 2742413 h 6902881"/>
              <a:gd name="connsiteX8314" fmla="*/ 6591313 w 10276717"/>
              <a:gd name="connsiteY8314" fmla="*/ 2745422 h 6902881"/>
              <a:gd name="connsiteX8315" fmla="*/ 6557967 w 10276717"/>
              <a:gd name="connsiteY8315" fmla="*/ 2744678 h 6902881"/>
              <a:gd name="connsiteX8316" fmla="*/ 6556483 w 10276717"/>
              <a:gd name="connsiteY8316" fmla="*/ 2735105 h 6902881"/>
              <a:gd name="connsiteX8317" fmla="*/ 6587038 w 10276717"/>
              <a:gd name="connsiteY8317" fmla="*/ 2727817 h 6902881"/>
              <a:gd name="connsiteX8318" fmla="*/ 6617302 w 10276717"/>
              <a:gd name="connsiteY8318" fmla="*/ 2724890 h 6902881"/>
              <a:gd name="connsiteX8319" fmla="*/ 6604342 w 10276717"/>
              <a:gd name="connsiteY8319" fmla="*/ 2715100 h 6902881"/>
              <a:gd name="connsiteX8320" fmla="*/ 6594349 w 10276717"/>
              <a:gd name="connsiteY8320" fmla="*/ 2719007 h 6902881"/>
              <a:gd name="connsiteX8321" fmla="*/ 6550932 w 10276717"/>
              <a:gd name="connsiteY8321" fmla="*/ 2713203 h 6902881"/>
              <a:gd name="connsiteX8322" fmla="*/ 6516336 w 10276717"/>
              <a:gd name="connsiteY8322" fmla="*/ 2711184 h 6902881"/>
              <a:gd name="connsiteX8323" fmla="*/ 6514614 w 10276717"/>
              <a:gd name="connsiteY8323" fmla="*/ 2701002 h 6902881"/>
              <a:gd name="connsiteX8324" fmla="*/ 6566398 w 10276717"/>
              <a:gd name="connsiteY8324" fmla="*/ 2693806 h 6902881"/>
              <a:gd name="connsiteX8325" fmla="*/ 6563320 w 10276717"/>
              <a:gd name="connsiteY8325" fmla="*/ 2692275 h 6902881"/>
              <a:gd name="connsiteX8326" fmla="*/ 6543772 w 10276717"/>
              <a:gd name="connsiteY8326" fmla="*/ 2684251 h 6902881"/>
              <a:gd name="connsiteX8327" fmla="*/ 6505885 w 10276717"/>
              <a:gd name="connsiteY8327" fmla="*/ 2694017 h 6902881"/>
              <a:gd name="connsiteX8328" fmla="*/ 6460924 w 10276717"/>
              <a:gd name="connsiteY8328" fmla="*/ 2694602 h 6902881"/>
              <a:gd name="connsiteX8329" fmla="*/ 6459439 w 10276717"/>
              <a:gd name="connsiteY8329" fmla="*/ 2685036 h 6902881"/>
              <a:gd name="connsiteX8330" fmla="*/ 6511562 w 10276717"/>
              <a:gd name="connsiteY8330" fmla="*/ 2675130 h 6902881"/>
              <a:gd name="connsiteX8331" fmla="*/ 6514619 w 10276717"/>
              <a:gd name="connsiteY8331" fmla="*/ 2674715 h 6902881"/>
              <a:gd name="connsiteX8332" fmla="*/ 6492880 w 10276717"/>
              <a:gd name="connsiteY8332" fmla="*/ 2669431 h 6902881"/>
              <a:gd name="connsiteX8333" fmla="*/ 6453203 w 10276717"/>
              <a:gd name="connsiteY8333" fmla="*/ 2665388 h 6902881"/>
              <a:gd name="connsiteX8334" fmla="*/ 726114 w 10276717"/>
              <a:gd name="connsiteY8334" fmla="*/ 2157740 h 6902881"/>
              <a:gd name="connsiteX8335" fmla="*/ 742142 w 10276717"/>
              <a:gd name="connsiteY8335" fmla="*/ 2177910 h 6902881"/>
              <a:gd name="connsiteX8336" fmla="*/ 737755 w 10276717"/>
              <a:gd name="connsiteY8336" fmla="*/ 2181236 h 6902881"/>
              <a:gd name="connsiteX8337" fmla="*/ 721727 w 10276717"/>
              <a:gd name="connsiteY8337" fmla="*/ 2161061 h 6902881"/>
              <a:gd name="connsiteX8338" fmla="*/ 726114 w 10276717"/>
              <a:gd name="connsiteY8338" fmla="*/ 2157740 h 6902881"/>
              <a:gd name="connsiteX8339" fmla="*/ 8129257 w 10276717"/>
              <a:gd name="connsiteY8339" fmla="*/ 2788477 h 6902881"/>
              <a:gd name="connsiteX8340" fmla="*/ 8112408 w 10276717"/>
              <a:gd name="connsiteY8340" fmla="*/ 2795001 h 6902881"/>
              <a:gd name="connsiteX8341" fmla="*/ 8009317 w 10276717"/>
              <a:gd name="connsiteY8341" fmla="*/ 2826970 h 6902881"/>
              <a:gd name="connsiteX8342" fmla="*/ 8042489 w 10276717"/>
              <a:gd name="connsiteY8342" fmla="*/ 2857001 h 6902881"/>
              <a:gd name="connsiteX8343" fmla="*/ 8067257 w 10276717"/>
              <a:gd name="connsiteY8343" fmla="*/ 2845805 h 6902881"/>
              <a:gd name="connsiteX8344" fmla="*/ 8098824 w 10276717"/>
              <a:gd name="connsiteY8344" fmla="*/ 2840264 h 6902881"/>
              <a:gd name="connsiteX8345" fmla="*/ 8101471 w 10276717"/>
              <a:gd name="connsiteY8345" fmla="*/ 2845553 h 6902881"/>
              <a:gd name="connsiteX8346" fmla="*/ 8074410 w 10276717"/>
              <a:gd name="connsiteY8346" fmla="*/ 2861710 h 6902881"/>
              <a:gd name="connsiteX8347" fmla="*/ 8055109 w 10276717"/>
              <a:gd name="connsiteY8347" fmla="*/ 2868415 h 6902881"/>
              <a:gd name="connsiteX8348" fmla="*/ 8083686 w 10276717"/>
              <a:gd name="connsiteY8348" fmla="*/ 2894254 h 6902881"/>
              <a:gd name="connsiteX8349" fmla="*/ 8157116 w 10276717"/>
              <a:gd name="connsiteY8349" fmla="*/ 2859525 h 6902881"/>
              <a:gd name="connsiteX8350" fmla="*/ 8215140 w 10276717"/>
              <a:gd name="connsiteY8350" fmla="*/ 2828227 h 6902881"/>
              <a:gd name="connsiteX8351" fmla="*/ 8129257 w 10276717"/>
              <a:gd name="connsiteY8351" fmla="*/ 2788477 h 6902881"/>
              <a:gd name="connsiteX8352" fmla="*/ 7916231 w 10276717"/>
              <a:gd name="connsiteY8352" fmla="*/ 2768579 h 6902881"/>
              <a:gd name="connsiteX8353" fmla="*/ 7886779 w 10276717"/>
              <a:gd name="connsiteY8353" fmla="*/ 2970008 h 6902881"/>
              <a:gd name="connsiteX8354" fmla="*/ 7897658 w 10276717"/>
              <a:gd name="connsiteY8354" fmla="*/ 3019536 h 6902881"/>
              <a:gd name="connsiteX8355" fmla="*/ 7950874 w 10276717"/>
              <a:gd name="connsiteY8355" fmla="*/ 2992983 h 6902881"/>
              <a:gd name="connsiteX8356" fmla="*/ 7992135 w 10276717"/>
              <a:gd name="connsiteY8356" fmla="*/ 2926838 h 6902881"/>
              <a:gd name="connsiteX8357" fmla="*/ 8017036 w 10276717"/>
              <a:gd name="connsiteY8357" fmla="*/ 2868236 h 6902881"/>
              <a:gd name="connsiteX8358" fmla="*/ 7994143 w 10276717"/>
              <a:gd name="connsiteY8358" fmla="*/ 2846390 h 6902881"/>
              <a:gd name="connsiteX8359" fmla="*/ 7975373 w 10276717"/>
              <a:gd name="connsiteY8359" fmla="*/ 2903965 h 6902881"/>
              <a:gd name="connsiteX8360" fmla="*/ 7972116 w 10276717"/>
              <a:gd name="connsiteY8360" fmla="*/ 2910985 h 6902881"/>
              <a:gd name="connsiteX8361" fmla="*/ 7955108 w 10276717"/>
              <a:gd name="connsiteY8361" fmla="*/ 2902890 h 6902881"/>
              <a:gd name="connsiteX8362" fmla="*/ 7964135 w 10276717"/>
              <a:gd name="connsiteY8362" fmla="*/ 2874851 h 6902881"/>
              <a:gd name="connsiteX8363" fmla="*/ 7960901 w 10276717"/>
              <a:gd name="connsiteY8363" fmla="*/ 2880512 h 6902881"/>
              <a:gd name="connsiteX8364" fmla="*/ 7954254 w 10276717"/>
              <a:gd name="connsiteY8364" fmla="*/ 2877503 h 6902881"/>
              <a:gd name="connsiteX8365" fmla="*/ 7968187 w 10276717"/>
              <a:gd name="connsiteY8365" fmla="*/ 2821748 h 6902881"/>
              <a:gd name="connsiteX8366" fmla="*/ 7958398 w 10276717"/>
              <a:gd name="connsiteY8366" fmla="*/ 2812440 h 6902881"/>
              <a:gd name="connsiteX8367" fmla="*/ 7948653 w 10276717"/>
              <a:gd name="connsiteY8367" fmla="*/ 2835446 h 6902881"/>
              <a:gd name="connsiteX8368" fmla="*/ 7942124 w 10276717"/>
              <a:gd name="connsiteY8368" fmla="*/ 2870416 h 6902881"/>
              <a:gd name="connsiteX8369" fmla="*/ 7936104 w 10276717"/>
              <a:gd name="connsiteY8369" fmla="*/ 2904071 h 6902881"/>
              <a:gd name="connsiteX8370" fmla="*/ 7934794 w 10276717"/>
              <a:gd name="connsiteY8370" fmla="*/ 2913306 h 6902881"/>
              <a:gd name="connsiteX8371" fmla="*/ 7951041 w 10276717"/>
              <a:gd name="connsiteY8371" fmla="*/ 2898255 h 6902881"/>
              <a:gd name="connsiteX8372" fmla="*/ 7954447 w 10276717"/>
              <a:gd name="connsiteY8372" fmla="*/ 2901568 h 6902881"/>
              <a:gd name="connsiteX8373" fmla="*/ 7931819 w 10276717"/>
              <a:gd name="connsiteY8373" fmla="*/ 2940117 h 6902881"/>
              <a:gd name="connsiteX8374" fmla="*/ 7918002 w 10276717"/>
              <a:gd name="connsiteY8374" fmla="*/ 2932299 h 6902881"/>
              <a:gd name="connsiteX8375" fmla="*/ 7925706 w 10276717"/>
              <a:gd name="connsiteY8375" fmla="*/ 2848062 h 6902881"/>
              <a:gd name="connsiteX8376" fmla="*/ 7950160 w 10276717"/>
              <a:gd name="connsiteY8376" fmla="*/ 2804317 h 6902881"/>
              <a:gd name="connsiteX8377" fmla="*/ 7946586 w 10276717"/>
              <a:gd name="connsiteY8377" fmla="*/ 2800698 h 6902881"/>
              <a:gd name="connsiteX8378" fmla="*/ 7934385 w 10276717"/>
              <a:gd name="connsiteY8378" fmla="*/ 2787862 h 6902881"/>
              <a:gd name="connsiteX8379" fmla="*/ 7920594 w 10276717"/>
              <a:gd name="connsiteY8379" fmla="*/ 2814708 h 6902881"/>
              <a:gd name="connsiteX8380" fmla="*/ 7905475 w 10276717"/>
              <a:gd name="connsiteY8380" fmla="*/ 2860821 h 6902881"/>
              <a:gd name="connsiteX8381" fmla="*/ 7895103 w 10276717"/>
              <a:gd name="connsiteY8381" fmla="*/ 2859143 h 6902881"/>
              <a:gd name="connsiteX8382" fmla="*/ 7906448 w 10276717"/>
              <a:gd name="connsiteY8382" fmla="*/ 2806193 h 6902881"/>
              <a:gd name="connsiteX8383" fmla="*/ 7922640 w 10276717"/>
              <a:gd name="connsiteY8383" fmla="*/ 2775364 h 6902881"/>
              <a:gd name="connsiteX8384" fmla="*/ 7916231 w 10276717"/>
              <a:gd name="connsiteY8384" fmla="*/ 2768579 h 6902881"/>
              <a:gd name="connsiteX8385" fmla="*/ 707296 w 10276717"/>
              <a:gd name="connsiteY8385" fmla="*/ 2128449 h 6902881"/>
              <a:gd name="connsiteX8386" fmla="*/ 718327 w 10276717"/>
              <a:gd name="connsiteY8386" fmla="*/ 2146750 h 6902881"/>
              <a:gd name="connsiteX8387" fmla="*/ 714872 w 10276717"/>
              <a:gd name="connsiteY8387" fmla="*/ 2150541 h 6902881"/>
              <a:gd name="connsiteX8388" fmla="*/ 696827 w 10276717"/>
              <a:gd name="connsiteY8388" fmla="*/ 2137687 h 6902881"/>
              <a:gd name="connsiteX8389" fmla="*/ 707296 w 10276717"/>
              <a:gd name="connsiteY8389" fmla="*/ 2128449 h 6902881"/>
              <a:gd name="connsiteX8390" fmla="*/ 5070767 w 10276717"/>
              <a:gd name="connsiteY8390" fmla="*/ 2500679 h 6902881"/>
              <a:gd name="connsiteX8391" fmla="*/ 4904275 w 10276717"/>
              <a:gd name="connsiteY8391" fmla="*/ 2529208 h 6902881"/>
              <a:gd name="connsiteX8392" fmla="*/ 4810226 w 10276717"/>
              <a:gd name="connsiteY8392" fmla="*/ 2555927 h 6902881"/>
              <a:gd name="connsiteX8393" fmla="*/ 4739348 w 10276717"/>
              <a:gd name="connsiteY8393" fmla="*/ 2612300 h 6902881"/>
              <a:gd name="connsiteX8394" fmla="*/ 4771142 w 10276717"/>
              <a:gd name="connsiteY8394" fmla="*/ 2643580 h 6902881"/>
              <a:gd name="connsiteX8395" fmla="*/ 4823818 w 10276717"/>
              <a:gd name="connsiteY8395" fmla="*/ 2663525 h 6902881"/>
              <a:gd name="connsiteX8396" fmla="*/ 4925430 w 10276717"/>
              <a:gd name="connsiteY8396" fmla="*/ 2674365 h 6902881"/>
              <a:gd name="connsiteX8397" fmla="*/ 5079028 w 10276717"/>
              <a:gd name="connsiteY8397" fmla="*/ 2638588 h 6902881"/>
              <a:gd name="connsiteX8398" fmla="*/ 5014695 w 10276717"/>
              <a:gd name="connsiteY8398" fmla="*/ 2645575 h 6902881"/>
              <a:gd name="connsiteX8399" fmla="*/ 4913534 w 10276717"/>
              <a:gd name="connsiteY8399" fmla="*/ 2646069 h 6902881"/>
              <a:gd name="connsiteX8400" fmla="*/ 4913349 w 10276717"/>
              <a:gd name="connsiteY8400" fmla="*/ 2640502 h 6902881"/>
              <a:gd name="connsiteX8401" fmla="*/ 5018816 w 10276717"/>
              <a:gd name="connsiteY8401" fmla="*/ 2621198 h 6902881"/>
              <a:gd name="connsiteX8402" fmla="*/ 5044861 w 10276717"/>
              <a:gd name="connsiteY8402" fmla="*/ 2616444 h 6902881"/>
              <a:gd name="connsiteX8403" fmla="*/ 4847234 w 10276717"/>
              <a:gd name="connsiteY8403" fmla="*/ 2613944 h 6902881"/>
              <a:gd name="connsiteX8404" fmla="*/ 4846342 w 10276717"/>
              <a:gd name="connsiteY8404" fmla="*/ 2606467 h 6902881"/>
              <a:gd name="connsiteX8405" fmla="*/ 5026632 w 10276717"/>
              <a:gd name="connsiteY8405" fmla="*/ 2589261 h 6902881"/>
              <a:gd name="connsiteX8406" fmla="*/ 4944928 w 10276717"/>
              <a:gd name="connsiteY8406" fmla="*/ 2576930 h 6902881"/>
              <a:gd name="connsiteX8407" fmla="*/ 4945098 w 10276717"/>
              <a:gd name="connsiteY8407" fmla="*/ 2568478 h 6902881"/>
              <a:gd name="connsiteX8408" fmla="*/ 5097350 w 10276717"/>
              <a:gd name="connsiteY8408" fmla="*/ 2566369 h 6902881"/>
              <a:gd name="connsiteX8409" fmla="*/ 5090960 w 10276717"/>
              <a:gd name="connsiteY8409" fmla="*/ 2550624 h 6902881"/>
              <a:gd name="connsiteX8410" fmla="*/ 5046081 w 10276717"/>
              <a:gd name="connsiteY8410" fmla="*/ 2552479 h 6902881"/>
              <a:gd name="connsiteX8411" fmla="*/ 4996797 w 10276717"/>
              <a:gd name="connsiteY8411" fmla="*/ 2546946 h 6902881"/>
              <a:gd name="connsiteX8412" fmla="*/ 4996838 w 10276717"/>
              <a:gd name="connsiteY8412" fmla="*/ 2541017 h 6902881"/>
              <a:gd name="connsiteX8413" fmla="*/ 5041705 w 10276717"/>
              <a:gd name="connsiteY8413" fmla="*/ 2532731 h 6902881"/>
              <a:gd name="connsiteX8414" fmla="*/ 5082902 w 10276717"/>
              <a:gd name="connsiteY8414" fmla="*/ 2530653 h 6902881"/>
              <a:gd name="connsiteX8415" fmla="*/ 5080579 w 10276717"/>
              <a:gd name="connsiteY8415" fmla="*/ 2525000 h 6902881"/>
              <a:gd name="connsiteX8416" fmla="*/ 5034362 w 10276717"/>
              <a:gd name="connsiteY8416" fmla="*/ 2524406 h 6902881"/>
              <a:gd name="connsiteX8417" fmla="*/ 5033019 w 10276717"/>
              <a:gd name="connsiteY8417" fmla="*/ 2509974 h 6902881"/>
              <a:gd name="connsiteX8418" fmla="*/ 5072931 w 10276717"/>
              <a:gd name="connsiteY8418" fmla="*/ 2505919 h 6902881"/>
              <a:gd name="connsiteX8419" fmla="*/ 5070767 w 10276717"/>
              <a:gd name="connsiteY8419" fmla="*/ 2500679 h 6902881"/>
              <a:gd name="connsiteX8420" fmla="*/ 696599 w 10276717"/>
              <a:gd name="connsiteY8420" fmla="*/ 2112929 h 6902881"/>
              <a:gd name="connsiteX8421" fmla="*/ 694794 w 10276717"/>
              <a:gd name="connsiteY8421" fmla="*/ 2121145 h 6902881"/>
              <a:gd name="connsiteX8422" fmla="*/ 690079 w 10276717"/>
              <a:gd name="connsiteY8422" fmla="*/ 2122680 h 6902881"/>
              <a:gd name="connsiteX8423" fmla="*/ 688204 w 10276717"/>
              <a:gd name="connsiteY8423" fmla="*/ 2120768 h 6902881"/>
              <a:gd name="connsiteX8424" fmla="*/ 719797 w 10276717"/>
              <a:gd name="connsiteY8424" fmla="*/ 2196911 h 6902881"/>
              <a:gd name="connsiteX8425" fmla="*/ 742229 w 10276717"/>
              <a:gd name="connsiteY8425" fmla="*/ 2261072 h 6902881"/>
              <a:gd name="connsiteX8426" fmla="*/ 794364 w 10276717"/>
              <a:gd name="connsiteY8426" fmla="*/ 2302390 h 6902881"/>
              <a:gd name="connsiteX8427" fmla="*/ 795569 w 10276717"/>
              <a:gd name="connsiteY8427" fmla="*/ 2317293 h 6902881"/>
              <a:gd name="connsiteX8428" fmla="*/ 814816 w 10276717"/>
              <a:gd name="connsiteY8428" fmla="*/ 2359273 h 6902881"/>
              <a:gd name="connsiteX8429" fmla="*/ 810482 w 10276717"/>
              <a:gd name="connsiteY8429" fmla="*/ 2377300 h 6902881"/>
              <a:gd name="connsiteX8430" fmla="*/ 808693 w 10276717"/>
              <a:gd name="connsiteY8430" fmla="*/ 2384253 h 6902881"/>
              <a:gd name="connsiteX8431" fmla="*/ 834683 w 10276717"/>
              <a:gd name="connsiteY8431" fmla="*/ 2398675 h 6902881"/>
              <a:gd name="connsiteX8432" fmla="*/ 864182 w 10276717"/>
              <a:gd name="connsiteY8432" fmla="*/ 2409797 h 6902881"/>
              <a:gd name="connsiteX8433" fmla="*/ 863398 w 10276717"/>
              <a:gd name="connsiteY8433" fmla="*/ 2418590 h 6902881"/>
              <a:gd name="connsiteX8434" fmla="*/ 831127 w 10276717"/>
              <a:gd name="connsiteY8434" fmla="*/ 2415602 h 6902881"/>
              <a:gd name="connsiteX8435" fmla="*/ 847783 w 10276717"/>
              <a:gd name="connsiteY8435" fmla="*/ 2427656 h 6902881"/>
              <a:gd name="connsiteX8436" fmla="*/ 879766 w 10276717"/>
              <a:gd name="connsiteY8436" fmla="*/ 2456812 h 6902881"/>
              <a:gd name="connsiteX8437" fmla="*/ 877481 w 10276717"/>
              <a:gd name="connsiteY8437" fmla="*/ 2461679 h 6902881"/>
              <a:gd name="connsiteX8438" fmla="*/ 875308 w 10276717"/>
              <a:gd name="connsiteY8438" fmla="*/ 2465287 h 6902881"/>
              <a:gd name="connsiteX8439" fmla="*/ 851796 w 10276717"/>
              <a:gd name="connsiteY8439" fmla="*/ 2471140 h 6902881"/>
              <a:gd name="connsiteX8440" fmla="*/ 838797 w 10276717"/>
              <a:gd name="connsiteY8440" fmla="*/ 2483649 h 6902881"/>
              <a:gd name="connsiteX8441" fmla="*/ 858630 w 10276717"/>
              <a:gd name="connsiteY8441" fmla="*/ 2499387 h 6902881"/>
              <a:gd name="connsiteX8442" fmla="*/ 857678 w 10276717"/>
              <a:gd name="connsiteY8442" fmla="*/ 2502420 h 6902881"/>
              <a:gd name="connsiteX8443" fmla="*/ 845959 w 10276717"/>
              <a:gd name="connsiteY8443" fmla="*/ 2503839 h 6902881"/>
              <a:gd name="connsiteX8444" fmla="*/ 856521 w 10276717"/>
              <a:gd name="connsiteY8444" fmla="*/ 2514297 h 6902881"/>
              <a:gd name="connsiteX8445" fmla="*/ 873961 w 10276717"/>
              <a:gd name="connsiteY8445" fmla="*/ 2528464 h 6902881"/>
              <a:gd name="connsiteX8446" fmla="*/ 874067 w 10276717"/>
              <a:gd name="connsiteY8446" fmla="*/ 2528376 h 6902881"/>
              <a:gd name="connsiteX8447" fmla="*/ 874272 w 10276717"/>
              <a:gd name="connsiteY8447" fmla="*/ 2528436 h 6902881"/>
              <a:gd name="connsiteX8448" fmla="*/ 902631 w 10276717"/>
              <a:gd name="connsiteY8448" fmla="*/ 2536885 h 6902881"/>
              <a:gd name="connsiteX8449" fmla="*/ 931950 w 10276717"/>
              <a:gd name="connsiteY8449" fmla="*/ 2545655 h 6902881"/>
              <a:gd name="connsiteX8450" fmla="*/ 930881 w 10276717"/>
              <a:gd name="connsiteY8450" fmla="*/ 2552180 h 6902881"/>
              <a:gd name="connsiteX8451" fmla="*/ 919875 w 10276717"/>
              <a:gd name="connsiteY8451" fmla="*/ 2554345 h 6902881"/>
              <a:gd name="connsiteX8452" fmla="*/ 934431 w 10276717"/>
              <a:gd name="connsiteY8452" fmla="*/ 2562615 h 6902881"/>
              <a:gd name="connsiteX8453" fmla="*/ 959586 w 10276717"/>
              <a:gd name="connsiteY8453" fmla="*/ 2566741 h 6902881"/>
              <a:gd name="connsiteX8454" fmla="*/ 955211 w 10276717"/>
              <a:gd name="connsiteY8454" fmla="*/ 2586319 h 6902881"/>
              <a:gd name="connsiteX8455" fmla="*/ 887503 w 10276717"/>
              <a:gd name="connsiteY8455" fmla="*/ 2587469 h 6902881"/>
              <a:gd name="connsiteX8456" fmla="*/ 920256 w 10276717"/>
              <a:gd name="connsiteY8456" fmla="*/ 2634208 h 6902881"/>
              <a:gd name="connsiteX8457" fmla="*/ 988074 w 10276717"/>
              <a:gd name="connsiteY8457" fmla="*/ 2650393 h 6902881"/>
              <a:gd name="connsiteX8458" fmla="*/ 1022153 w 10276717"/>
              <a:gd name="connsiteY8458" fmla="*/ 2647310 h 6902881"/>
              <a:gd name="connsiteX8459" fmla="*/ 1020550 w 10276717"/>
              <a:gd name="connsiteY8459" fmla="*/ 2666367 h 6902881"/>
              <a:gd name="connsiteX8460" fmla="*/ 946307 w 10276717"/>
              <a:gd name="connsiteY8460" fmla="*/ 2691664 h 6902881"/>
              <a:gd name="connsiteX8461" fmla="*/ 998117 w 10276717"/>
              <a:gd name="connsiteY8461" fmla="*/ 2737728 h 6902881"/>
              <a:gd name="connsiteX8462" fmla="*/ 1079108 w 10276717"/>
              <a:gd name="connsiteY8462" fmla="*/ 2760221 h 6902881"/>
              <a:gd name="connsiteX8463" fmla="*/ 1152926 w 10276717"/>
              <a:gd name="connsiteY8463" fmla="*/ 2761548 h 6902881"/>
              <a:gd name="connsiteX8464" fmla="*/ 1152313 w 10276717"/>
              <a:gd name="connsiteY8464" fmla="*/ 2767337 h 6902881"/>
              <a:gd name="connsiteX8465" fmla="*/ 1115996 w 10276717"/>
              <a:gd name="connsiteY8465" fmla="*/ 2771496 h 6902881"/>
              <a:gd name="connsiteX8466" fmla="*/ 1079315 w 10276717"/>
              <a:gd name="connsiteY8466" fmla="*/ 2778646 h 6902881"/>
              <a:gd name="connsiteX8467" fmla="*/ 1027208 w 10276717"/>
              <a:gd name="connsiteY8467" fmla="*/ 2801492 h 6902881"/>
              <a:gd name="connsiteX8468" fmla="*/ 997926 w 10276717"/>
              <a:gd name="connsiteY8468" fmla="*/ 2832738 h 6902881"/>
              <a:gd name="connsiteX8469" fmla="*/ 1036314 w 10276717"/>
              <a:gd name="connsiteY8469" fmla="*/ 2862158 h 6902881"/>
              <a:gd name="connsiteX8470" fmla="*/ 1228476 w 10276717"/>
              <a:gd name="connsiteY8470" fmla="*/ 2870221 h 6902881"/>
              <a:gd name="connsiteX8471" fmla="*/ 1234327 w 10276717"/>
              <a:gd name="connsiteY8471" fmla="*/ 2884359 h 6902881"/>
              <a:gd name="connsiteX8472" fmla="*/ 1155428 w 10276717"/>
              <a:gd name="connsiteY8472" fmla="*/ 2926897 h 6902881"/>
              <a:gd name="connsiteX8473" fmla="*/ 1076437 w 10276717"/>
              <a:gd name="connsiteY8473" fmla="*/ 2937682 h 6902881"/>
              <a:gd name="connsiteX8474" fmla="*/ 1062645 w 10276717"/>
              <a:gd name="connsiteY8474" fmla="*/ 2939410 h 6902881"/>
              <a:gd name="connsiteX8475" fmla="*/ 1104022 w 10276717"/>
              <a:gd name="connsiteY8475" fmla="*/ 2953893 h 6902881"/>
              <a:gd name="connsiteX8476" fmla="*/ 1149541 w 10276717"/>
              <a:gd name="connsiteY8476" fmla="*/ 2961246 h 6902881"/>
              <a:gd name="connsiteX8477" fmla="*/ 1149183 w 10276717"/>
              <a:gd name="connsiteY8477" fmla="*/ 2967442 h 6902881"/>
              <a:gd name="connsiteX8478" fmla="*/ 1091590 w 10276717"/>
              <a:gd name="connsiteY8478" fmla="*/ 2964401 h 6902881"/>
              <a:gd name="connsiteX8479" fmla="*/ 1067210 w 10276717"/>
              <a:gd name="connsiteY8479" fmla="*/ 2955967 h 6902881"/>
              <a:gd name="connsiteX8480" fmla="*/ 1096664 w 10276717"/>
              <a:gd name="connsiteY8480" fmla="*/ 2986168 h 6902881"/>
              <a:gd name="connsiteX8481" fmla="*/ 1139623 w 10276717"/>
              <a:gd name="connsiteY8481" fmla="*/ 2991635 h 6902881"/>
              <a:gd name="connsiteX8482" fmla="*/ 1193680 w 10276717"/>
              <a:gd name="connsiteY8482" fmla="*/ 2992810 h 6902881"/>
              <a:gd name="connsiteX8483" fmla="*/ 1328183 w 10276717"/>
              <a:gd name="connsiteY8483" fmla="*/ 2995296 h 6902881"/>
              <a:gd name="connsiteX8484" fmla="*/ 1333395 w 10276717"/>
              <a:gd name="connsiteY8484" fmla="*/ 3011136 h 6902881"/>
              <a:gd name="connsiteX8485" fmla="*/ 1306937 w 10276717"/>
              <a:gd name="connsiteY8485" fmla="*/ 3024912 h 6902881"/>
              <a:gd name="connsiteX8486" fmla="*/ 1328036 w 10276717"/>
              <a:gd name="connsiteY8486" fmla="*/ 3026443 h 6902881"/>
              <a:gd name="connsiteX8487" fmla="*/ 1356285 w 10276717"/>
              <a:gd name="connsiteY8487" fmla="*/ 3036288 h 6902881"/>
              <a:gd name="connsiteX8488" fmla="*/ 1355425 w 10276717"/>
              <a:gd name="connsiteY8488" fmla="*/ 3041570 h 6902881"/>
              <a:gd name="connsiteX8489" fmla="*/ 1324827 w 10276717"/>
              <a:gd name="connsiteY8489" fmla="*/ 3044957 h 6902881"/>
              <a:gd name="connsiteX8490" fmla="*/ 1284351 w 10276717"/>
              <a:gd name="connsiteY8490" fmla="*/ 3036779 h 6902881"/>
              <a:gd name="connsiteX8491" fmla="*/ 1283443 w 10276717"/>
              <a:gd name="connsiteY8491" fmla="*/ 3036016 h 6902881"/>
              <a:gd name="connsiteX8492" fmla="*/ 1259624 w 10276717"/>
              <a:gd name="connsiteY8492" fmla="*/ 3046420 h 6902881"/>
              <a:gd name="connsiteX8493" fmla="*/ 1279066 w 10276717"/>
              <a:gd name="connsiteY8493" fmla="*/ 3050151 h 6902881"/>
              <a:gd name="connsiteX8494" fmla="*/ 1304655 w 10276717"/>
              <a:gd name="connsiteY8494" fmla="*/ 3055962 h 6902881"/>
              <a:gd name="connsiteX8495" fmla="*/ 1305068 w 10276717"/>
              <a:gd name="connsiteY8495" fmla="*/ 3061160 h 6902881"/>
              <a:gd name="connsiteX8496" fmla="*/ 1243599 w 10276717"/>
              <a:gd name="connsiteY8496" fmla="*/ 3052428 h 6902881"/>
              <a:gd name="connsiteX8497" fmla="*/ 1210145 w 10276717"/>
              <a:gd name="connsiteY8497" fmla="*/ 3064920 h 6902881"/>
              <a:gd name="connsiteX8498" fmla="*/ 1222804 w 10276717"/>
              <a:gd name="connsiteY8498" fmla="*/ 3068255 h 6902881"/>
              <a:gd name="connsiteX8499" fmla="*/ 1258109 w 10276717"/>
              <a:gd name="connsiteY8499" fmla="*/ 3078712 h 6902881"/>
              <a:gd name="connsiteX8500" fmla="*/ 1257304 w 10276717"/>
              <a:gd name="connsiteY8500" fmla="*/ 3085548 h 6902881"/>
              <a:gd name="connsiteX8501" fmla="*/ 1195347 w 10276717"/>
              <a:gd name="connsiteY8501" fmla="*/ 3069184 h 6902881"/>
              <a:gd name="connsiteX8502" fmla="*/ 1172251 w 10276717"/>
              <a:gd name="connsiteY8502" fmla="*/ 3075849 h 6902881"/>
              <a:gd name="connsiteX8503" fmla="*/ 1211386 w 10276717"/>
              <a:gd name="connsiteY8503" fmla="*/ 3090335 h 6902881"/>
              <a:gd name="connsiteX8504" fmla="*/ 1206820 w 10276717"/>
              <a:gd name="connsiteY8504" fmla="*/ 3106585 h 6902881"/>
              <a:gd name="connsiteX8505" fmla="*/ 1149134 w 10276717"/>
              <a:gd name="connsiteY8505" fmla="*/ 3081634 h 6902881"/>
              <a:gd name="connsiteX8506" fmla="*/ 1142556 w 10276717"/>
              <a:gd name="connsiteY8506" fmla="*/ 3083310 h 6902881"/>
              <a:gd name="connsiteX8507" fmla="*/ 1438852 w 10276717"/>
              <a:gd name="connsiteY8507" fmla="*/ 3109053 h 6902881"/>
              <a:gd name="connsiteX8508" fmla="*/ 1448844 w 10276717"/>
              <a:gd name="connsiteY8508" fmla="*/ 3114976 h 6902881"/>
              <a:gd name="connsiteX8509" fmla="*/ 1457540 w 10276717"/>
              <a:gd name="connsiteY8509" fmla="*/ 3113590 h 6902881"/>
              <a:gd name="connsiteX8510" fmla="*/ 1466658 w 10276717"/>
              <a:gd name="connsiteY8510" fmla="*/ 3126059 h 6902881"/>
              <a:gd name="connsiteX8511" fmla="*/ 1404944 w 10276717"/>
              <a:gd name="connsiteY8511" fmla="*/ 3176864 h 6902881"/>
              <a:gd name="connsiteX8512" fmla="*/ 1346160 w 10276717"/>
              <a:gd name="connsiteY8512" fmla="*/ 3212280 h 6902881"/>
              <a:gd name="connsiteX8513" fmla="*/ 1298862 w 10276717"/>
              <a:gd name="connsiteY8513" fmla="*/ 3233500 h 6902881"/>
              <a:gd name="connsiteX8514" fmla="*/ 1261472 w 10276717"/>
              <a:gd name="connsiteY8514" fmla="*/ 3246428 h 6902881"/>
              <a:gd name="connsiteX8515" fmla="*/ 1265369 w 10276717"/>
              <a:gd name="connsiteY8515" fmla="*/ 3263901 h 6902881"/>
              <a:gd name="connsiteX8516" fmla="*/ 1313017 w 10276717"/>
              <a:gd name="connsiteY8516" fmla="*/ 3262669 h 6902881"/>
              <a:gd name="connsiteX8517" fmla="*/ 1364911 w 10276717"/>
              <a:gd name="connsiteY8517" fmla="*/ 3246714 h 6902881"/>
              <a:gd name="connsiteX8518" fmla="*/ 1369759 w 10276717"/>
              <a:gd name="connsiteY8518" fmla="*/ 3254631 h 6902881"/>
              <a:gd name="connsiteX8519" fmla="*/ 1275265 w 10276717"/>
              <a:gd name="connsiteY8519" fmla="*/ 3279653 h 6902881"/>
              <a:gd name="connsiteX8520" fmla="*/ 1295277 w 10276717"/>
              <a:gd name="connsiteY8520" fmla="*/ 3292291 h 6902881"/>
              <a:gd name="connsiteX8521" fmla="*/ 1313928 w 10276717"/>
              <a:gd name="connsiteY8521" fmla="*/ 3300526 h 6902881"/>
              <a:gd name="connsiteX8522" fmla="*/ 1346504 w 10276717"/>
              <a:gd name="connsiteY8522" fmla="*/ 3291466 h 6902881"/>
              <a:gd name="connsiteX8523" fmla="*/ 1404837 w 10276717"/>
              <a:gd name="connsiteY8523" fmla="*/ 3263314 h 6902881"/>
              <a:gd name="connsiteX8524" fmla="*/ 1410980 w 10276717"/>
              <a:gd name="connsiteY8524" fmla="*/ 3269785 h 6902881"/>
              <a:gd name="connsiteX8525" fmla="*/ 1364794 w 10276717"/>
              <a:gd name="connsiteY8525" fmla="*/ 3303760 h 6902881"/>
              <a:gd name="connsiteX8526" fmla="*/ 1408517 w 10276717"/>
              <a:gd name="connsiteY8526" fmla="*/ 3291966 h 6902881"/>
              <a:gd name="connsiteX8527" fmla="*/ 1419925 w 10276717"/>
              <a:gd name="connsiteY8527" fmla="*/ 3284189 h 6902881"/>
              <a:gd name="connsiteX8528" fmla="*/ 1461192 w 10276717"/>
              <a:gd name="connsiteY8528" fmla="*/ 3251834 h 6902881"/>
              <a:gd name="connsiteX8529" fmla="*/ 1464238 w 10276717"/>
              <a:gd name="connsiteY8529" fmla="*/ 3254825 h 6902881"/>
              <a:gd name="connsiteX8530" fmla="*/ 1451095 w 10276717"/>
              <a:gd name="connsiteY8530" fmla="*/ 3274425 h 6902881"/>
              <a:gd name="connsiteX8531" fmla="*/ 1481043 w 10276717"/>
              <a:gd name="connsiteY8531" fmla="*/ 3260855 h 6902881"/>
              <a:gd name="connsiteX8532" fmla="*/ 1493212 w 10276717"/>
              <a:gd name="connsiteY8532" fmla="*/ 3255482 h 6902881"/>
              <a:gd name="connsiteX8533" fmla="*/ 1524920 w 10276717"/>
              <a:gd name="connsiteY8533" fmla="*/ 3229796 h 6902881"/>
              <a:gd name="connsiteX8534" fmla="*/ 1557646 w 10276717"/>
              <a:gd name="connsiteY8534" fmla="*/ 3205855 h 6902881"/>
              <a:gd name="connsiteX8535" fmla="*/ 1561874 w 10276717"/>
              <a:gd name="connsiteY8535" fmla="*/ 3210893 h 6902881"/>
              <a:gd name="connsiteX8536" fmla="*/ 1542285 w 10276717"/>
              <a:gd name="connsiteY8536" fmla="*/ 3233928 h 6902881"/>
              <a:gd name="connsiteX8537" fmla="*/ 1604940 w 10276717"/>
              <a:gd name="connsiteY8537" fmla="*/ 3206443 h 6902881"/>
              <a:gd name="connsiteX8538" fmla="*/ 1592223 w 10276717"/>
              <a:gd name="connsiteY8538" fmla="*/ 3197164 h 6902881"/>
              <a:gd name="connsiteX8539" fmla="*/ 1518459 w 10276717"/>
              <a:gd name="connsiteY8539" fmla="*/ 3193018 h 6902881"/>
              <a:gd name="connsiteX8540" fmla="*/ 1450742 w 10276717"/>
              <a:gd name="connsiteY8540" fmla="*/ 3230288 h 6902881"/>
              <a:gd name="connsiteX8541" fmla="*/ 1445795 w 10276717"/>
              <a:gd name="connsiteY8541" fmla="*/ 3225674 h 6902881"/>
              <a:gd name="connsiteX8542" fmla="*/ 1519737 w 10276717"/>
              <a:gd name="connsiteY8542" fmla="*/ 3180862 h 6902881"/>
              <a:gd name="connsiteX8543" fmla="*/ 1559661 w 10276717"/>
              <a:gd name="connsiteY8543" fmla="*/ 3173424 h 6902881"/>
              <a:gd name="connsiteX8544" fmla="*/ 1515870 w 10276717"/>
              <a:gd name="connsiteY8544" fmla="*/ 3123697 h 6902881"/>
              <a:gd name="connsiteX8545" fmla="*/ 1403453 w 10276717"/>
              <a:gd name="connsiteY8545" fmla="*/ 3009992 h 6902881"/>
              <a:gd name="connsiteX8546" fmla="*/ 1404856 w 10276717"/>
              <a:gd name="connsiteY8546" fmla="*/ 3008459 h 6902881"/>
              <a:gd name="connsiteX8547" fmla="*/ 1538229 w 10276717"/>
              <a:gd name="connsiteY8547" fmla="*/ 3120961 h 6902881"/>
              <a:gd name="connsiteX8548" fmla="*/ 1556098 w 10276717"/>
              <a:gd name="connsiteY8548" fmla="*/ 2997017 h 6902881"/>
              <a:gd name="connsiteX8549" fmla="*/ 1512097 w 10276717"/>
              <a:gd name="connsiteY8549" fmla="*/ 2823989 h 6902881"/>
              <a:gd name="connsiteX8550" fmla="*/ 1503934 w 10276717"/>
              <a:gd name="connsiteY8550" fmla="*/ 2819387 h 6902881"/>
              <a:gd name="connsiteX8551" fmla="*/ 1500945 w 10276717"/>
              <a:gd name="connsiteY8551" fmla="*/ 2823416 h 6902881"/>
              <a:gd name="connsiteX8552" fmla="*/ 1463958 w 10276717"/>
              <a:gd name="connsiteY8552" fmla="*/ 2924684 h 6902881"/>
              <a:gd name="connsiteX8553" fmla="*/ 1440027 w 10276717"/>
              <a:gd name="connsiteY8553" fmla="*/ 3010627 h 6902881"/>
              <a:gd name="connsiteX8554" fmla="*/ 1420369 w 10276717"/>
              <a:gd name="connsiteY8554" fmla="*/ 3010388 h 6902881"/>
              <a:gd name="connsiteX8555" fmla="*/ 1451999 w 10276717"/>
              <a:gd name="connsiteY8555" fmla="*/ 2779058 h 6902881"/>
              <a:gd name="connsiteX8556" fmla="*/ 1432947 w 10276717"/>
              <a:gd name="connsiteY8556" fmla="*/ 2714123 h 6902881"/>
              <a:gd name="connsiteX8557" fmla="*/ 1376169 w 10276717"/>
              <a:gd name="connsiteY8557" fmla="*/ 2801222 h 6902881"/>
              <a:gd name="connsiteX8558" fmla="*/ 1347652 w 10276717"/>
              <a:gd name="connsiteY8558" fmla="*/ 2940808 h 6902881"/>
              <a:gd name="connsiteX8559" fmla="*/ 1330222 w 10276717"/>
              <a:gd name="connsiteY8559" fmla="*/ 2941829 h 6902881"/>
              <a:gd name="connsiteX8560" fmla="*/ 1340647 w 10276717"/>
              <a:gd name="connsiteY8560" fmla="*/ 2860939 h 6902881"/>
              <a:gd name="connsiteX8561" fmla="*/ 1305189 w 10276717"/>
              <a:gd name="connsiteY8561" fmla="*/ 2623815 h 6902881"/>
              <a:gd name="connsiteX8562" fmla="*/ 1256412 w 10276717"/>
              <a:gd name="connsiteY8562" fmla="*/ 2784138 h 6902881"/>
              <a:gd name="connsiteX8563" fmla="*/ 1253485 w 10276717"/>
              <a:gd name="connsiteY8563" fmla="*/ 2788558 h 6902881"/>
              <a:gd name="connsiteX8564" fmla="*/ 1251403 w 10276717"/>
              <a:gd name="connsiteY8564" fmla="*/ 2803179 h 6902881"/>
              <a:gd name="connsiteX8565" fmla="*/ 1235980 w 10276717"/>
              <a:gd name="connsiteY8565" fmla="*/ 2802428 h 6902881"/>
              <a:gd name="connsiteX8566" fmla="*/ 1234377 w 10276717"/>
              <a:gd name="connsiteY8566" fmla="*/ 2779990 h 6902881"/>
              <a:gd name="connsiteX8567" fmla="*/ 1233000 w 10276717"/>
              <a:gd name="connsiteY8567" fmla="*/ 2776850 h 6902881"/>
              <a:gd name="connsiteX8568" fmla="*/ 1233794 w 10276717"/>
              <a:gd name="connsiteY8568" fmla="*/ 2773416 h 6902881"/>
              <a:gd name="connsiteX8569" fmla="*/ 1219148 w 10276717"/>
              <a:gd name="connsiteY8569" fmla="*/ 2691826 h 6902881"/>
              <a:gd name="connsiteX8570" fmla="*/ 1220261 w 10276717"/>
              <a:gd name="connsiteY8570" fmla="*/ 2689193 h 6902881"/>
              <a:gd name="connsiteX8571" fmla="*/ 1215396 w 10276717"/>
              <a:gd name="connsiteY8571" fmla="*/ 2626849 h 6902881"/>
              <a:gd name="connsiteX8572" fmla="*/ 1197845 w 10276717"/>
              <a:gd name="connsiteY8572" fmla="*/ 2522125 h 6902881"/>
              <a:gd name="connsiteX8573" fmla="*/ 1194256 w 10276717"/>
              <a:gd name="connsiteY8573" fmla="*/ 2519766 h 6902881"/>
              <a:gd name="connsiteX8574" fmla="*/ 1188908 w 10276717"/>
              <a:gd name="connsiteY8574" fmla="*/ 2521837 h 6902881"/>
              <a:gd name="connsiteX8575" fmla="*/ 1149633 w 10276717"/>
              <a:gd name="connsiteY8575" fmla="*/ 2586495 h 6902881"/>
              <a:gd name="connsiteX8576" fmla="*/ 1131665 w 10276717"/>
              <a:gd name="connsiteY8576" fmla="*/ 2670038 h 6902881"/>
              <a:gd name="connsiteX8577" fmla="*/ 1113778 w 10276717"/>
              <a:gd name="connsiteY8577" fmla="*/ 2666346 h 6902881"/>
              <a:gd name="connsiteX8578" fmla="*/ 1131606 w 10276717"/>
              <a:gd name="connsiteY8578" fmla="*/ 2583283 h 6902881"/>
              <a:gd name="connsiteX8579" fmla="*/ 1113188 w 10276717"/>
              <a:gd name="connsiteY8579" fmla="*/ 2450044 h 6902881"/>
              <a:gd name="connsiteX8580" fmla="*/ 1108248 w 10276717"/>
              <a:gd name="connsiteY8580" fmla="*/ 2444263 h 6902881"/>
              <a:gd name="connsiteX8581" fmla="*/ 1098922 w 10276717"/>
              <a:gd name="connsiteY8581" fmla="*/ 2446182 h 6902881"/>
              <a:gd name="connsiteX8582" fmla="*/ 1055505 w 10276717"/>
              <a:gd name="connsiteY8582" fmla="*/ 2563846 h 6902881"/>
              <a:gd name="connsiteX8583" fmla="*/ 1036904 w 10276717"/>
              <a:gd name="connsiteY8583" fmla="*/ 2559410 h 6902881"/>
              <a:gd name="connsiteX8584" fmla="*/ 1038507 w 10276717"/>
              <a:gd name="connsiteY8584" fmla="*/ 2551273 h 6902881"/>
              <a:gd name="connsiteX8585" fmla="*/ 1038640 w 10276717"/>
              <a:gd name="connsiteY8585" fmla="*/ 2483123 h 6902881"/>
              <a:gd name="connsiteX8586" fmla="*/ 1029580 w 10276717"/>
              <a:gd name="connsiteY8586" fmla="*/ 2428493 h 6902881"/>
              <a:gd name="connsiteX8587" fmla="*/ 1029407 w 10276717"/>
              <a:gd name="connsiteY8587" fmla="*/ 2430427 h 6902881"/>
              <a:gd name="connsiteX8588" fmla="*/ 1024235 w 10276717"/>
              <a:gd name="connsiteY8588" fmla="*/ 2466592 h 6902881"/>
              <a:gd name="connsiteX8589" fmla="*/ 1009092 w 10276717"/>
              <a:gd name="connsiteY8589" fmla="*/ 2518447 h 6902881"/>
              <a:gd name="connsiteX8590" fmla="*/ 1002858 w 10276717"/>
              <a:gd name="connsiteY8590" fmla="*/ 2516252 h 6902881"/>
              <a:gd name="connsiteX8591" fmla="*/ 1012569 w 10276717"/>
              <a:gd name="connsiteY8591" fmla="*/ 2467430 h 6902881"/>
              <a:gd name="connsiteX8592" fmla="*/ 1022799 w 10276717"/>
              <a:gd name="connsiteY8592" fmla="*/ 2414956 h 6902881"/>
              <a:gd name="connsiteX8593" fmla="*/ 1013816 w 10276717"/>
              <a:gd name="connsiteY8593" fmla="*/ 2403175 h 6902881"/>
              <a:gd name="connsiteX8594" fmla="*/ 1010400 w 10276717"/>
              <a:gd name="connsiteY8594" fmla="*/ 2399958 h 6902881"/>
              <a:gd name="connsiteX8595" fmla="*/ 1005844 w 10276717"/>
              <a:gd name="connsiteY8595" fmla="*/ 2411737 h 6902881"/>
              <a:gd name="connsiteX8596" fmla="*/ 1002091 w 10276717"/>
              <a:gd name="connsiteY8596" fmla="*/ 2411217 h 6902881"/>
              <a:gd name="connsiteX8597" fmla="*/ 1001043 w 10276717"/>
              <a:gd name="connsiteY8597" fmla="*/ 2394573 h 6902881"/>
              <a:gd name="connsiteX8598" fmla="*/ 995611 w 10276717"/>
              <a:gd name="connsiteY8598" fmla="*/ 2394299 h 6902881"/>
              <a:gd name="connsiteX8599" fmla="*/ 993714 w 10276717"/>
              <a:gd name="connsiteY8599" fmla="*/ 2394814 h 6902881"/>
              <a:gd name="connsiteX8600" fmla="*/ 994016 w 10276717"/>
              <a:gd name="connsiteY8600" fmla="*/ 2396886 h 6902881"/>
              <a:gd name="connsiteX8601" fmla="*/ 981392 w 10276717"/>
              <a:gd name="connsiteY8601" fmla="*/ 2427049 h 6902881"/>
              <a:gd name="connsiteX8602" fmla="*/ 974657 w 10276717"/>
              <a:gd name="connsiteY8602" fmla="*/ 2425006 h 6902881"/>
              <a:gd name="connsiteX8603" fmla="*/ 980591 w 10276717"/>
              <a:gd name="connsiteY8603" fmla="*/ 2402151 h 6902881"/>
              <a:gd name="connsiteX8604" fmla="*/ 963407 w 10276717"/>
              <a:gd name="connsiteY8604" fmla="*/ 2393849 h 6902881"/>
              <a:gd name="connsiteX8605" fmla="*/ 962813 w 10276717"/>
              <a:gd name="connsiteY8605" fmla="*/ 2331672 h 6902881"/>
              <a:gd name="connsiteX8606" fmla="*/ 956083 w 10276717"/>
              <a:gd name="connsiteY8606" fmla="*/ 2351439 h 6902881"/>
              <a:gd name="connsiteX8607" fmla="*/ 941077 w 10276717"/>
              <a:gd name="connsiteY8607" fmla="*/ 2391916 h 6902881"/>
              <a:gd name="connsiteX8608" fmla="*/ 935978 w 10276717"/>
              <a:gd name="connsiteY8608" fmla="*/ 2390111 h 6902881"/>
              <a:gd name="connsiteX8609" fmla="*/ 938856 w 10276717"/>
              <a:gd name="connsiteY8609" fmla="*/ 2373125 h 6902881"/>
              <a:gd name="connsiteX8610" fmla="*/ 946900 w 10276717"/>
              <a:gd name="connsiteY8610" fmla="*/ 2346266 h 6902881"/>
              <a:gd name="connsiteX8611" fmla="*/ 956356 w 10276717"/>
              <a:gd name="connsiteY8611" fmla="*/ 2313393 h 6902881"/>
              <a:gd name="connsiteX8612" fmla="*/ 950141 w 10276717"/>
              <a:gd name="connsiteY8612" fmla="*/ 2306622 h 6902881"/>
              <a:gd name="connsiteX8613" fmla="*/ 947452 w 10276717"/>
              <a:gd name="connsiteY8613" fmla="*/ 2306194 h 6902881"/>
              <a:gd name="connsiteX8614" fmla="*/ 939079 w 10276717"/>
              <a:gd name="connsiteY8614" fmla="*/ 2325820 h 6902881"/>
              <a:gd name="connsiteX8615" fmla="*/ 934578 w 10276717"/>
              <a:gd name="connsiteY8615" fmla="*/ 2324944 h 6902881"/>
              <a:gd name="connsiteX8616" fmla="*/ 936041 w 10276717"/>
              <a:gd name="connsiteY8616" fmla="*/ 2307448 h 6902881"/>
              <a:gd name="connsiteX8617" fmla="*/ 900937 w 10276717"/>
              <a:gd name="connsiteY8617" fmla="*/ 2316580 h 6902881"/>
              <a:gd name="connsiteX8618" fmla="*/ 883246 w 10276717"/>
              <a:gd name="connsiteY8618" fmla="*/ 2299761 h 6902881"/>
              <a:gd name="connsiteX8619" fmla="*/ 851356 w 10276717"/>
              <a:gd name="connsiteY8619" fmla="*/ 2248805 h 6902881"/>
              <a:gd name="connsiteX8620" fmla="*/ 817296 w 10276717"/>
              <a:gd name="connsiteY8620" fmla="*/ 2242937 h 6902881"/>
              <a:gd name="connsiteX8621" fmla="*/ 815184 w 10276717"/>
              <a:gd name="connsiteY8621" fmla="*/ 2221822 h 6902881"/>
              <a:gd name="connsiteX8622" fmla="*/ 805641 w 10276717"/>
              <a:gd name="connsiteY8622" fmla="*/ 2201037 h 6902881"/>
              <a:gd name="connsiteX8623" fmla="*/ 783106 w 10276717"/>
              <a:gd name="connsiteY8623" fmla="*/ 2207947 h 6902881"/>
              <a:gd name="connsiteX8624" fmla="*/ 758885 w 10276717"/>
              <a:gd name="connsiteY8624" fmla="*/ 2170408 h 6902881"/>
              <a:gd name="connsiteX8625" fmla="*/ 696599 w 10276717"/>
              <a:gd name="connsiteY8625" fmla="*/ 2112929 h 6902881"/>
              <a:gd name="connsiteX8626" fmla="*/ 2241025 w 10276717"/>
              <a:gd name="connsiteY8626" fmla="*/ 2225478 h 6902881"/>
              <a:gd name="connsiteX8627" fmla="*/ 2236750 w 10276717"/>
              <a:gd name="connsiteY8627" fmla="*/ 2226469 h 6902881"/>
              <a:gd name="connsiteX8628" fmla="*/ 2073268 w 10276717"/>
              <a:gd name="connsiteY8628" fmla="*/ 2312214 h 6902881"/>
              <a:gd name="connsiteX8629" fmla="*/ 2246137 w 10276717"/>
              <a:gd name="connsiteY8629" fmla="*/ 2289402 h 6902881"/>
              <a:gd name="connsiteX8630" fmla="*/ 2300107 w 10276717"/>
              <a:gd name="connsiteY8630" fmla="*/ 2262127 h 6902881"/>
              <a:gd name="connsiteX8631" fmla="*/ 2281842 w 10276717"/>
              <a:gd name="connsiteY8631" fmla="*/ 2248484 h 6902881"/>
              <a:gd name="connsiteX8632" fmla="*/ 2231715 w 10276717"/>
              <a:gd name="connsiteY8632" fmla="*/ 2251250 h 6902881"/>
              <a:gd name="connsiteX8633" fmla="*/ 2180565 w 10276717"/>
              <a:gd name="connsiteY8633" fmla="*/ 2273310 h 6902881"/>
              <a:gd name="connsiteX8634" fmla="*/ 2178811 w 10276717"/>
              <a:gd name="connsiteY8634" fmla="*/ 2271117 h 6902881"/>
              <a:gd name="connsiteX8635" fmla="*/ 2225708 w 10276717"/>
              <a:gd name="connsiteY8635" fmla="*/ 2242164 h 6902881"/>
              <a:gd name="connsiteX8636" fmla="*/ 2260668 w 10276717"/>
              <a:gd name="connsiteY8636" fmla="*/ 2232436 h 6902881"/>
              <a:gd name="connsiteX8637" fmla="*/ 2260027 w 10276717"/>
              <a:gd name="connsiteY8637" fmla="*/ 2231990 h 6902881"/>
              <a:gd name="connsiteX8638" fmla="*/ 2241025 w 10276717"/>
              <a:gd name="connsiteY8638" fmla="*/ 2225478 h 6902881"/>
              <a:gd name="connsiteX8639" fmla="*/ 2837584 w 10276717"/>
              <a:gd name="connsiteY8639" fmla="*/ 2275940 h 6902881"/>
              <a:gd name="connsiteX8640" fmla="*/ 2805190 w 10276717"/>
              <a:gd name="connsiteY8640" fmla="*/ 2306038 h 6902881"/>
              <a:gd name="connsiteX8641" fmla="*/ 2749368 w 10276717"/>
              <a:gd name="connsiteY8641" fmla="*/ 2393518 h 6902881"/>
              <a:gd name="connsiteX8642" fmla="*/ 2702448 w 10276717"/>
              <a:gd name="connsiteY8642" fmla="*/ 2545047 h 6902881"/>
              <a:gd name="connsiteX8643" fmla="*/ 2702119 w 10276717"/>
              <a:gd name="connsiteY8643" fmla="*/ 2547649 h 6902881"/>
              <a:gd name="connsiteX8644" fmla="*/ 2713068 w 10276717"/>
              <a:gd name="connsiteY8644" fmla="*/ 2559212 h 6902881"/>
              <a:gd name="connsiteX8645" fmla="*/ 2828673 w 10276717"/>
              <a:gd name="connsiteY8645" fmla="*/ 2334374 h 6902881"/>
              <a:gd name="connsiteX8646" fmla="*/ 2833887 w 10276717"/>
              <a:gd name="connsiteY8646" fmla="*/ 2335992 h 6902881"/>
              <a:gd name="connsiteX8647" fmla="*/ 2727778 w 10276717"/>
              <a:gd name="connsiteY8647" fmla="*/ 2574506 h 6902881"/>
              <a:gd name="connsiteX8648" fmla="*/ 2749786 w 10276717"/>
              <a:gd name="connsiteY8648" fmla="*/ 2597539 h 6902881"/>
              <a:gd name="connsiteX8649" fmla="*/ 2805786 w 10276717"/>
              <a:gd name="connsiteY8649" fmla="*/ 2516798 h 6902881"/>
              <a:gd name="connsiteX8650" fmla="*/ 2858510 w 10276717"/>
              <a:gd name="connsiteY8650" fmla="*/ 2302382 h 6902881"/>
              <a:gd name="connsiteX8651" fmla="*/ 2837584 w 10276717"/>
              <a:gd name="connsiteY8651" fmla="*/ 2275940 h 6902881"/>
              <a:gd name="connsiteX8652" fmla="*/ 5946853 w 10276717"/>
              <a:gd name="connsiteY8652" fmla="*/ 2539603 h 6902881"/>
              <a:gd name="connsiteX8653" fmla="*/ 5899668 w 10276717"/>
              <a:gd name="connsiteY8653" fmla="*/ 2539997 h 6902881"/>
              <a:gd name="connsiteX8654" fmla="*/ 5835307 w 10276717"/>
              <a:gd name="connsiteY8654" fmla="*/ 2535305 h 6902881"/>
              <a:gd name="connsiteX8655" fmla="*/ 5777814 w 10276717"/>
              <a:gd name="connsiteY8655" fmla="*/ 2646967 h 6902881"/>
              <a:gd name="connsiteX8656" fmla="*/ 5818036 w 10276717"/>
              <a:gd name="connsiteY8656" fmla="*/ 2635069 h 6902881"/>
              <a:gd name="connsiteX8657" fmla="*/ 5854182 w 10276717"/>
              <a:gd name="connsiteY8657" fmla="*/ 2624075 h 6902881"/>
              <a:gd name="connsiteX8658" fmla="*/ 5871569 w 10276717"/>
              <a:gd name="connsiteY8658" fmla="*/ 2608252 h 6902881"/>
              <a:gd name="connsiteX8659" fmla="*/ 5846288 w 10276717"/>
              <a:gd name="connsiteY8659" fmla="*/ 2613173 h 6902881"/>
              <a:gd name="connsiteX8660" fmla="*/ 5799877 w 10276717"/>
              <a:gd name="connsiteY8660" fmla="*/ 2616937 h 6902881"/>
              <a:gd name="connsiteX8661" fmla="*/ 5797806 w 10276717"/>
              <a:gd name="connsiteY8661" fmla="*/ 2609565 h 6902881"/>
              <a:gd name="connsiteX8662" fmla="*/ 5841367 w 10276717"/>
              <a:gd name="connsiteY8662" fmla="*/ 2592984 h 6902881"/>
              <a:gd name="connsiteX8663" fmla="*/ 5884650 w 10276717"/>
              <a:gd name="connsiteY8663" fmla="*/ 2588267 h 6902881"/>
              <a:gd name="connsiteX8664" fmla="*/ 5888121 w 10276717"/>
              <a:gd name="connsiteY8664" fmla="*/ 2593042 h 6902881"/>
              <a:gd name="connsiteX8665" fmla="*/ 5906369 w 10276717"/>
              <a:gd name="connsiteY8665" fmla="*/ 2576300 h 6902881"/>
              <a:gd name="connsiteX8666" fmla="*/ 5885693 w 10276717"/>
              <a:gd name="connsiteY8666" fmla="*/ 2575483 h 6902881"/>
              <a:gd name="connsiteX8667" fmla="*/ 5835192 w 10276717"/>
              <a:gd name="connsiteY8667" fmla="*/ 2569365 h 6902881"/>
              <a:gd name="connsiteX8668" fmla="*/ 5834770 w 10276717"/>
              <a:gd name="connsiteY8668" fmla="*/ 2564270 h 6902881"/>
              <a:gd name="connsiteX8669" fmla="*/ 5880226 w 10276717"/>
              <a:gd name="connsiteY8669" fmla="*/ 2555941 h 6902881"/>
              <a:gd name="connsiteX8670" fmla="*/ 5928369 w 10276717"/>
              <a:gd name="connsiteY8670" fmla="*/ 2555720 h 6902881"/>
              <a:gd name="connsiteX8671" fmla="*/ 5946853 w 10276717"/>
              <a:gd name="connsiteY8671" fmla="*/ 2539603 h 6902881"/>
              <a:gd name="connsiteX8672" fmla="*/ 3944074 w 10276717"/>
              <a:gd name="connsiteY8672" fmla="*/ 2358277 h 6902881"/>
              <a:gd name="connsiteX8673" fmla="*/ 3801387 w 10276717"/>
              <a:gd name="connsiteY8673" fmla="*/ 2408244 h 6902881"/>
              <a:gd name="connsiteX8674" fmla="*/ 3800443 w 10276717"/>
              <a:gd name="connsiteY8674" fmla="*/ 2410113 h 6902881"/>
              <a:gd name="connsiteX8675" fmla="*/ 3745142 w 10276717"/>
              <a:gd name="connsiteY8675" fmla="*/ 2442606 h 6902881"/>
              <a:gd name="connsiteX8676" fmla="*/ 3727893 w 10276717"/>
              <a:gd name="connsiteY8676" fmla="*/ 2476554 h 6902881"/>
              <a:gd name="connsiteX8677" fmla="*/ 3761558 w 10276717"/>
              <a:gd name="connsiteY8677" fmla="*/ 2496701 h 6902881"/>
              <a:gd name="connsiteX8678" fmla="*/ 3849243 w 10276717"/>
              <a:gd name="connsiteY8678" fmla="*/ 2519478 h 6902881"/>
              <a:gd name="connsiteX8679" fmla="*/ 3850222 w 10276717"/>
              <a:gd name="connsiteY8679" fmla="*/ 2517227 h 6902881"/>
              <a:gd name="connsiteX8680" fmla="*/ 3904949 w 10276717"/>
              <a:gd name="connsiteY8680" fmla="*/ 2502102 h 6902881"/>
              <a:gd name="connsiteX8681" fmla="*/ 3914393 w 10276717"/>
              <a:gd name="connsiteY8681" fmla="*/ 2499997 h 6902881"/>
              <a:gd name="connsiteX8682" fmla="*/ 3797159 w 10276717"/>
              <a:gd name="connsiteY8682" fmla="*/ 2500465 h 6902881"/>
              <a:gd name="connsiteX8683" fmla="*/ 3796662 w 10276717"/>
              <a:gd name="connsiteY8683" fmla="*/ 2495163 h 6902881"/>
              <a:gd name="connsiteX8684" fmla="*/ 3922282 w 10276717"/>
              <a:gd name="connsiteY8684" fmla="*/ 2480334 h 6902881"/>
              <a:gd name="connsiteX8685" fmla="*/ 3813066 w 10276717"/>
              <a:gd name="connsiteY8685" fmla="*/ 2469613 h 6902881"/>
              <a:gd name="connsiteX8686" fmla="*/ 3812888 w 10276717"/>
              <a:gd name="connsiteY8686" fmla="*/ 2462885 h 6902881"/>
              <a:gd name="connsiteX8687" fmla="*/ 4011182 w 10276717"/>
              <a:gd name="connsiteY8687" fmla="*/ 2456772 h 6902881"/>
              <a:gd name="connsiteX8688" fmla="*/ 4013688 w 10276717"/>
              <a:gd name="connsiteY8688" fmla="*/ 2457088 h 6902881"/>
              <a:gd name="connsiteX8689" fmla="*/ 4005124 w 10276717"/>
              <a:gd name="connsiteY8689" fmla="*/ 2444953 h 6902881"/>
              <a:gd name="connsiteX8690" fmla="*/ 3975385 w 10276717"/>
              <a:gd name="connsiteY8690" fmla="*/ 2447444 h 6902881"/>
              <a:gd name="connsiteX8691" fmla="*/ 3935611 w 10276717"/>
              <a:gd name="connsiteY8691" fmla="*/ 2444487 h 6902881"/>
              <a:gd name="connsiteX8692" fmla="*/ 3933752 w 10276717"/>
              <a:gd name="connsiteY8692" fmla="*/ 2442377 h 6902881"/>
              <a:gd name="connsiteX8693" fmla="*/ 3889322 w 10276717"/>
              <a:gd name="connsiteY8693" fmla="*/ 2442526 h 6902881"/>
              <a:gd name="connsiteX8694" fmla="*/ 3795432 w 10276717"/>
              <a:gd name="connsiteY8694" fmla="*/ 2436836 h 6902881"/>
              <a:gd name="connsiteX8695" fmla="*/ 3795462 w 10276717"/>
              <a:gd name="connsiteY8695" fmla="*/ 2434306 h 6902881"/>
              <a:gd name="connsiteX8696" fmla="*/ 3895657 w 10276717"/>
              <a:gd name="connsiteY8696" fmla="*/ 2429353 h 6902881"/>
              <a:gd name="connsiteX8697" fmla="*/ 3989285 w 10276717"/>
              <a:gd name="connsiteY8697" fmla="*/ 2422655 h 6902881"/>
              <a:gd name="connsiteX8698" fmla="*/ 3980476 w 10276717"/>
              <a:gd name="connsiteY8698" fmla="*/ 2409999 h 6902881"/>
              <a:gd name="connsiteX8699" fmla="*/ 3932233 w 10276717"/>
              <a:gd name="connsiteY8699" fmla="*/ 2417912 h 6902881"/>
              <a:gd name="connsiteX8700" fmla="*/ 3878940 w 10276717"/>
              <a:gd name="connsiteY8700" fmla="*/ 2417977 h 6902881"/>
              <a:gd name="connsiteX8701" fmla="*/ 3877911 w 10276717"/>
              <a:gd name="connsiteY8701" fmla="*/ 2408726 h 6902881"/>
              <a:gd name="connsiteX8702" fmla="*/ 3935326 w 10276717"/>
              <a:gd name="connsiteY8702" fmla="*/ 2398503 h 6902881"/>
              <a:gd name="connsiteX8703" fmla="*/ 3970268 w 10276717"/>
              <a:gd name="connsiteY8703" fmla="*/ 2395593 h 6902881"/>
              <a:gd name="connsiteX8704" fmla="*/ 3944074 w 10276717"/>
              <a:gd name="connsiteY8704" fmla="*/ 2358277 h 6902881"/>
              <a:gd name="connsiteX8705" fmla="*/ 6095238 w 10276717"/>
              <a:gd name="connsiteY8705" fmla="*/ 2546996 h 6902881"/>
              <a:gd name="connsiteX8706" fmla="*/ 5975249 w 10276717"/>
              <a:gd name="connsiteY8706" fmla="*/ 2709526 h 6902881"/>
              <a:gd name="connsiteX8707" fmla="*/ 5967458 w 10276717"/>
              <a:gd name="connsiteY8707" fmla="*/ 2867956 h 6902881"/>
              <a:gd name="connsiteX8708" fmla="*/ 5999139 w 10276717"/>
              <a:gd name="connsiteY8708" fmla="*/ 2929998 h 6902881"/>
              <a:gd name="connsiteX8709" fmla="*/ 6061472 w 10276717"/>
              <a:gd name="connsiteY8709" fmla="*/ 2847076 h 6902881"/>
              <a:gd name="connsiteX8710" fmla="*/ 6111500 w 10276717"/>
              <a:gd name="connsiteY8710" fmla="*/ 2751406 h 6902881"/>
              <a:gd name="connsiteX8711" fmla="*/ 6190099 w 10276717"/>
              <a:gd name="connsiteY8711" fmla="*/ 2644487 h 6902881"/>
              <a:gd name="connsiteX8712" fmla="*/ 6185767 w 10276717"/>
              <a:gd name="connsiteY8712" fmla="*/ 2639535 h 6902881"/>
              <a:gd name="connsiteX8713" fmla="*/ 6179836 w 10276717"/>
              <a:gd name="connsiteY8713" fmla="*/ 2644863 h 6902881"/>
              <a:gd name="connsiteX8714" fmla="*/ 6142451 w 10276717"/>
              <a:gd name="connsiteY8714" fmla="*/ 2675220 h 6902881"/>
              <a:gd name="connsiteX8715" fmla="*/ 6136669 w 10276717"/>
              <a:gd name="connsiteY8715" fmla="*/ 2670144 h 6902881"/>
              <a:gd name="connsiteX8716" fmla="*/ 6171000 w 10276717"/>
              <a:gd name="connsiteY8716" fmla="*/ 2627065 h 6902881"/>
              <a:gd name="connsiteX8717" fmla="*/ 6172841 w 10276717"/>
              <a:gd name="connsiteY8717" fmla="*/ 2624985 h 6902881"/>
              <a:gd name="connsiteX8718" fmla="*/ 6169654 w 10276717"/>
              <a:gd name="connsiteY8718" fmla="*/ 2621399 h 6902881"/>
              <a:gd name="connsiteX8719" fmla="*/ 6130785 w 10276717"/>
              <a:gd name="connsiteY8719" fmla="*/ 2657465 h 6902881"/>
              <a:gd name="connsiteX8720" fmla="*/ 6093900 w 10276717"/>
              <a:gd name="connsiteY8720" fmla="*/ 2721547 h 6902881"/>
              <a:gd name="connsiteX8721" fmla="*/ 6074357 w 10276717"/>
              <a:gd name="connsiteY8721" fmla="*/ 2711289 h 6902881"/>
              <a:gd name="connsiteX8722" fmla="*/ 6109736 w 10276717"/>
              <a:gd name="connsiteY8722" fmla="*/ 2649900 h 6902881"/>
              <a:gd name="connsiteX8723" fmla="*/ 6116036 w 10276717"/>
              <a:gd name="connsiteY8723" fmla="*/ 2639341 h 6902881"/>
              <a:gd name="connsiteX8724" fmla="*/ 6145135 w 10276717"/>
              <a:gd name="connsiteY8724" fmla="*/ 2594830 h 6902881"/>
              <a:gd name="connsiteX8725" fmla="*/ 6143709 w 10276717"/>
              <a:gd name="connsiteY8725" fmla="*/ 2593344 h 6902881"/>
              <a:gd name="connsiteX8726" fmla="*/ 6103260 w 10276717"/>
              <a:gd name="connsiteY8726" fmla="*/ 2635127 h 6902881"/>
              <a:gd name="connsiteX8727" fmla="*/ 6095060 w 10276717"/>
              <a:gd name="connsiteY8727" fmla="*/ 2648435 h 6902881"/>
              <a:gd name="connsiteX8728" fmla="*/ 6037609 w 10276717"/>
              <a:gd name="connsiteY8728" fmla="*/ 2734495 h 6902881"/>
              <a:gd name="connsiteX8729" fmla="*/ 6025080 w 10276717"/>
              <a:gd name="connsiteY8729" fmla="*/ 2725330 h 6902881"/>
              <a:gd name="connsiteX8730" fmla="*/ 6068869 w 10276717"/>
              <a:gd name="connsiteY8730" fmla="*/ 2650452 h 6902881"/>
              <a:gd name="connsiteX8731" fmla="*/ 6122179 w 10276717"/>
              <a:gd name="connsiteY8731" fmla="*/ 2571522 h 6902881"/>
              <a:gd name="connsiteX8732" fmla="*/ 6119308 w 10276717"/>
              <a:gd name="connsiteY8732" fmla="*/ 2568748 h 6902881"/>
              <a:gd name="connsiteX8733" fmla="*/ 6100633 w 10276717"/>
              <a:gd name="connsiteY8733" fmla="*/ 2581537 h 6902881"/>
              <a:gd name="connsiteX8734" fmla="*/ 6080315 w 10276717"/>
              <a:gd name="connsiteY8734" fmla="*/ 2598567 h 6902881"/>
              <a:gd name="connsiteX8735" fmla="*/ 6079201 w 10276717"/>
              <a:gd name="connsiteY8735" fmla="*/ 2600130 h 6902881"/>
              <a:gd name="connsiteX8736" fmla="*/ 6041255 w 10276717"/>
              <a:gd name="connsiteY8736" fmla="*/ 2646604 h 6902881"/>
              <a:gd name="connsiteX8737" fmla="*/ 6034790 w 10276717"/>
              <a:gd name="connsiteY8737" fmla="*/ 2642635 h 6902881"/>
              <a:gd name="connsiteX8738" fmla="*/ 6063993 w 10276717"/>
              <a:gd name="connsiteY8738" fmla="*/ 2586054 h 6902881"/>
              <a:gd name="connsiteX8739" fmla="*/ 6097403 w 10276717"/>
              <a:gd name="connsiteY8739" fmla="*/ 2548935 h 6902881"/>
              <a:gd name="connsiteX8740" fmla="*/ 6095238 w 10276717"/>
              <a:gd name="connsiteY8740" fmla="*/ 2546996 h 6902881"/>
              <a:gd name="connsiteX8741" fmla="*/ 5968157 w 10276717"/>
              <a:gd name="connsiteY8741" fmla="*/ 2503872 h 6902881"/>
              <a:gd name="connsiteX8742" fmla="*/ 5925882 w 10276717"/>
              <a:gd name="connsiteY8742" fmla="*/ 2502748 h 6902881"/>
              <a:gd name="connsiteX8743" fmla="*/ 5871445 w 10276717"/>
              <a:gd name="connsiteY8743" fmla="*/ 2495990 h 6902881"/>
              <a:gd name="connsiteX8744" fmla="*/ 5852409 w 10276717"/>
              <a:gd name="connsiteY8744" fmla="*/ 2512839 h 6902881"/>
              <a:gd name="connsiteX8745" fmla="*/ 5840906 w 10276717"/>
              <a:gd name="connsiteY8745" fmla="*/ 2527123 h 6902881"/>
              <a:gd name="connsiteX8746" fmla="*/ 5903623 w 10276717"/>
              <a:gd name="connsiteY8746" fmla="*/ 2520773 h 6902881"/>
              <a:gd name="connsiteX8747" fmla="*/ 5929153 w 10276717"/>
              <a:gd name="connsiteY8747" fmla="*/ 2518507 h 6902881"/>
              <a:gd name="connsiteX8748" fmla="*/ 5968157 w 10276717"/>
              <a:gd name="connsiteY8748" fmla="*/ 2503872 h 6902881"/>
              <a:gd name="connsiteX8749" fmla="*/ 6394955 w 10276717"/>
              <a:gd name="connsiteY8749" fmla="*/ 2540753 h 6902881"/>
              <a:gd name="connsiteX8750" fmla="*/ 6352890 w 10276717"/>
              <a:gd name="connsiteY8750" fmla="*/ 2541646 h 6902881"/>
              <a:gd name="connsiteX8751" fmla="*/ 6261021 w 10276717"/>
              <a:gd name="connsiteY8751" fmla="*/ 2588705 h 6902881"/>
              <a:gd name="connsiteX8752" fmla="*/ 6248742 w 10276717"/>
              <a:gd name="connsiteY8752" fmla="*/ 2614997 h 6902881"/>
              <a:gd name="connsiteX8753" fmla="*/ 6241141 w 10276717"/>
              <a:gd name="connsiteY8753" fmla="*/ 2634692 h 6902881"/>
              <a:gd name="connsiteX8754" fmla="*/ 6242091 w 10276717"/>
              <a:gd name="connsiteY8754" fmla="*/ 2636039 h 6902881"/>
              <a:gd name="connsiteX8755" fmla="*/ 6259257 w 10276717"/>
              <a:gd name="connsiteY8755" fmla="*/ 2653291 h 6902881"/>
              <a:gd name="connsiteX8756" fmla="*/ 6278973 w 10276717"/>
              <a:gd name="connsiteY8756" fmla="*/ 2633200 h 6902881"/>
              <a:gd name="connsiteX8757" fmla="*/ 6332739 w 10276717"/>
              <a:gd name="connsiteY8757" fmla="*/ 2612524 h 6902881"/>
              <a:gd name="connsiteX8758" fmla="*/ 6334197 w 10276717"/>
              <a:gd name="connsiteY8758" fmla="*/ 2616931 h 6902881"/>
              <a:gd name="connsiteX8759" fmla="*/ 6320608 w 10276717"/>
              <a:gd name="connsiteY8759" fmla="*/ 2630574 h 6902881"/>
              <a:gd name="connsiteX8760" fmla="*/ 6293101 w 10276717"/>
              <a:gd name="connsiteY8760" fmla="*/ 2647365 h 6902881"/>
              <a:gd name="connsiteX8761" fmla="*/ 6273464 w 10276717"/>
              <a:gd name="connsiteY8761" fmla="*/ 2667674 h 6902881"/>
              <a:gd name="connsiteX8762" fmla="*/ 6319871 w 10276717"/>
              <a:gd name="connsiteY8762" fmla="*/ 2714235 h 6902881"/>
              <a:gd name="connsiteX8763" fmla="*/ 6321110 w 10276717"/>
              <a:gd name="connsiteY8763" fmla="*/ 2714538 h 6902881"/>
              <a:gd name="connsiteX8764" fmla="*/ 6387834 w 10276717"/>
              <a:gd name="connsiteY8764" fmla="*/ 2644665 h 6902881"/>
              <a:gd name="connsiteX8765" fmla="*/ 6388537 w 10276717"/>
              <a:gd name="connsiteY8765" fmla="*/ 2644433 h 6902881"/>
              <a:gd name="connsiteX8766" fmla="*/ 6380207 w 10276717"/>
              <a:gd name="connsiteY8766" fmla="*/ 2643906 h 6902881"/>
              <a:gd name="connsiteX8767" fmla="*/ 6379542 w 10276717"/>
              <a:gd name="connsiteY8767" fmla="*/ 2636062 h 6902881"/>
              <a:gd name="connsiteX8768" fmla="*/ 6443947 w 10276717"/>
              <a:gd name="connsiteY8768" fmla="*/ 2615143 h 6902881"/>
              <a:gd name="connsiteX8769" fmla="*/ 6479455 w 10276717"/>
              <a:gd name="connsiteY8769" fmla="*/ 2601474 h 6902881"/>
              <a:gd name="connsiteX8770" fmla="*/ 6434157 w 10276717"/>
              <a:gd name="connsiteY8770" fmla="*/ 2599301 h 6902881"/>
              <a:gd name="connsiteX8771" fmla="*/ 6434784 w 10276717"/>
              <a:gd name="connsiteY8771" fmla="*/ 2592258 h 6902881"/>
              <a:gd name="connsiteX8772" fmla="*/ 6492905 w 10276717"/>
              <a:gd name="connsiteY8772" fmla="*/ 2585015 h 6902881"/>
              <a:gd name="connsiteX8773" fmla="*/ 6497568 w 10276717"/>
              <a:gd name="connsiteY8773" fmla="*/ 2584057 h 6902881"/>
              <a:gd name="connsiteX8774" fmla="*/ 6447950 w 10276717"/>
              <a:gd name="connsiteY8774" fmla="*/ 2569154 h 6902881"/>
              <a:gd name="connsiteX8775" fmla="*/ 6448217 w 10276717"/>
              <a:gd name="connsiteY8775" fmla="*/ 2566159 h 6902881"/>
              <a:gd name="connsiteX8776" fmla="*/ 6486087 w 10276717"/>
              <a:gd name="connsiteY8776" fmla="*/ 2566417 h 6902881"/>
              <a:gd name="connsiteX8777" fmla="*/ 6455709 w 10276717"/>
              <a:gd name="connsiteY8777" fmla="*/ 2549865 h 6902881"/>
              <a:gd name="connsiteX8778" fmla="*/ 6394955 w 10276717"/>
              <a:gd name="connsiteY8778" fmla="*/ 2540753 h 6902881"/>
              <a:gd name="connsiteX8779" fmla="*/ 8075335 w 10276717"/>
              <a:gd name="connsiteY8779" fmla="*/ 2687424 h 6902881"/>
              <a:gd name="connsiteX8780" fmla="*/ 8052568 w 10276717"/>
              <a:gd name="connsiteY8780" fmla="*/ 2691482 h 6902881"/>
              <a:gd name="connsiteX8781" fmla="*/ 7903927 w 10276717"/>
              <a:gd name="connsiteY8781" fmla="*/ 2717559 h 6902881"/>
              <a:gd name="connsiteX8782" fmla="*/ 7922054 w 10276717"/>
              <a:gd name="connsiteY8782" fmla="*/ 2737142 h 6902881"/>
              <a:gd name="connsiteX8783" fmla="*/ 7940525 w 10276717"/>
              <a:gd name="connsiteY8783" fmla="*/ 2757231 h 6902881"/>
              <a:gd name="connsiteX8784" fmla="*/ 7982495 w 10276717"/>
              <a:gd name="connsiteY8784" fmla="*/ 2735555 h 6902881"/>
              <a:gd name="connsiteX8785" fmla="*/ 8056258 w 10276717"/>
              <a:gd name="connsiteY8785" fmla="*/ 2735323 h 6902881"/>
              <a:gd name="connsiteX8786" fmla="*/ 8056560 w 10276717"/>
              <a:gd name="connsiteY8786" fmla="*/ 2741774 h 6902881"/>
              <a:gd name="connsiteX8787" fmla="*/ 8005448 w 10276717"/>
              <a:gd name="connsiteY8787" fmla="*/ 2751269 h 6902881"/>
              <a:gd name="connsiteX8788" fmla="*/ 7953316 w 10276717"/>
              <a:gd name="connsiteY8788" fmla="*/ 2771108 h 6902881"/>
              <a:gd name="connsiteX8789" fmla="*/ 7998208 w 10276717"/>
              <a:gd name="connsiteY8789" fmla="*/ 2816078 h 6902881"/>
              <a:gd name="connsiteX8790" fmla="*/ 8086171 w 10276717"/>
              <a:gd name="connsiteY8790" fmla="*/ 2781150 h 6902881"/>
              <a:gd name="connsiteX8791" fmla="*/ 8196565 w 10276717"/>
              <a:gd name="connsiteY8791" fmla="*/ 2735002 h 6902881"/>
              <a:gd name="connsiteX8792" fmla="*/ 8075335 w 10276717"/>
              <a:gd name="connsiteY8792" fmla="*/ 2687424 h 6902881"/>
              <a:gd name="connsiteX8793" fmla="*/ 6036084 w 10276717"/>
              <a:gd name="connsiteY8793" fmla="*/ 2506825 h 6902881"/>
              <a:gd name="connsiteX8794" fmla="*/ 5762306 w 10276717"/>
              <a:gd name="connsiteY8794" fmla="*/ 2701811 h 6902881"/>
              <a:gd name="connsiteX8795" fmla="*/ 5762210 w 10276717"/>
              <a:gd name="connsiteY8795" fmla="*/ 2701803 h 6902881"/>
              <a:gd name="connsiteX8796" fmla="*/ 5765672 w 10276717"/>
              <a:gd name="connsiteY8796" fmla="*/ 2706675 h 6902881"/>
              <a:gd name="connsiteX8797" fmla="*/ 5800674 w 10276717"/>
              <a:gd name="connsiteY8797" fmla="*/ 2704155 h 6902881"/>
              <a:gd name="connsiteX8798" fmla="*/ 5878043 w 10276717"/>
              <a:gd name="connsiteY8798" fmla="*/ 2680960 h 6902881"/>
              <a:gd name="connsiteX8799" fmla="*/ 6010486 w 10276717"/>
              <a:gd name="connsiteY8799" fmla="*/ 2603829 h 6902881"/>
              <a:gd name="connsiteX8800" fmla="*/ 6013439 w 10276717"/>
              <a:gd name="connsiteY8800" fmla="*/ 2603500 h 6902881"/>
              <a:gd name="connsiteX8801" fmla="*/ 6084909 w 10276717"/>
              <a:gd name="connsiteY8801" fmla="*/ 2539386 h 6902881"/>
              <a:gd name="connsiteX8802" fmla="*/ 6071571 w 10276717"/>
              <a:gd name="connsiteY8802" fmla="*/ 2529472 h 6902881"/>
              <a:gd name="connsiteX8803" fmla="*/ 6036084 w 10276717"/>
              <a:gd name="connsiteY8803" fmla="*/ 2506825 h 6902881"/>
              <a:gd name="connsiteX8804" fmla="*/ 5488105 w 10276717"/>
              <a:gd name="connsiteY8804" fmla="*/ 2454631 h 6902881"/>
              <a:gd name="connsiteX8805" fmla="*/ 5458071 w 10276717"/>
              <a:gd name="connsiteY8805" fmla="*/ 2477932 h 6902881"/>
              <a:gd name="connsiteX8806" fmla="*/ 5411322 w 10276717"/>
              <a:gd name="connsiteY8806" fmla="*/ 2520420 h 6902881"/>
              <a:gd name="connsiteX8807" fmla="*/ 5406754 w 10276717"/>
              <a:gd name="connsiteY8807" fmla="*/ 2517007 h 6902881"/>
              <a:gd name="connsiteX8808" fmla="*/ 5444875 w 10276717"/>
              <a:gd name="connsiteY8808" fmla="*/ 2469680 h 6902881"/>
              <a:gd name="connsiteX8809" fmla="*/ 5450813 w 10276717"/>
              <a:gd name="connsiteY8809" fmla="*/ 2463184 h 6902881"/>
              <a:gd name="connsiteX8810" fmla="*/ 5353610 w 10276717"/>
              <a:gd name="connsiteY8810" fmla="*/ 2519802 h 6902881"/>
              <a:gd name="connsiteX8811" fmla="*/ 5200899 w 10276717"/>
              <a:gd name="connsiteY8811" fmla="*/ 2663641 h 6902881"/>
              <a:gd name="connsiteX8812" fmla="*/ 5218923 w 10276717"/>
              <a:gd name="connsiteY8812" fmla="*/ 2643970 h 6902881"/>
              <a:gd name="connsiteX8813" fmla="*/ 5268069 w 10276717"/>
              <a:gd name="connsiteY8813" fmla="*/ 2601880 h 6902881"/>
              <a:gd name="connsiteX8814" fmla="*/ 5273863 w 10276717"/>
              <a:gd name="connsiteY8814" fmla="*/ 2607933 h 6902881"/>
              <a:gd name="connsiteX8815" fmla="*/ 5236014 w 10276717"/>
              <a:gd name="connsiteY8815" fmla="*/ 2659863 h 6902881"/>
              <a:gd name="connsiteX8816" fmla="*/ 5204035 w 10276717"/>
              <a:gd name="connsiteY8816" fmla="*/ 2691855 h 6902881"/>
              <a:gd name="connsiteX8817" fmla="*/ 5211394 w 10276717"/>
              <a:gd name="connsiteY8817" fmla="*/ 2708752 h 6902881"/>
              <a:gd name="connsiteX8818" fmla="*/ 5253700 w 10276717"/>
              <a:gd name="connsiteY8818" fmla="*/ 2659252 h 6902881"/>
              <a:gd name="connsiteX8819" fmla="*/ 5299735 w 10276717"/>
              <a:gd name="connsiteY8819" fmla="*/ 2620395 h 6902881"/>
              <a:gd name="connsiteX8820" fmla="*/ 5307966 w 10276717"/>
              <a:gd name="connsiteY8820" fmla="*/ 2629677 h 6902881"/>
              <a:gd name="connsiteX8821" fmla="*/ 5286391 w 10276717"/>
              <a:gd name="connsiteY8821" fmla="*/ 2661890 h 6902881"/>
              <a:gd name="connsiteX8822" fmla="*/ 5301085 w 10276717"/>
              <a:gd name="connsiteY8822" fmla="*/ 2647868 h 6902881"/>
              <a:gd name="connsiteX8823" fmla="*/ 5387682 w 10276717"/>
              <a:gd name="connsiteY8823" fmla="*/ 2562676 h 6902881"/>
              <a:gd name="connsiteX8824" fmla="*/ 5394915 w 10276717"/>
              <a:gd name="connsiteY8824" fmla="*/ 2568948 h 6902881"/>
              <a:gd name="connsiteX8825" fmla="*/ 5319212 w 10276717"/>
              <a:gd name="connsiteY8825" fmla="*/ 2663073 h 6902881"/>
              <a:gd name="connsiteX8826" fmla="*/ 5225838 w 10276717"/>
              <a:gd name="connsiteY8826" fmla="*/ 2742332 h 6902881"/>
              <a:gd name="connsiteX8827" fmla="*/ 5228025 w 10276717"/>
              <a:gd name="connsiteY8827" fmla="*/ 2747293 h 6902881"/>
              <a:gd name="connsiteX8828" fmla="*/ 5242001 w 10276717"/>
              <a:gd name="connsiteY8828" fmla="*/ 2745677 h 6902881"/>
              <a:gd name="connsiteX8829" fmla="*/ 5326146 w 10276717"/>
              <a:gd name="connsiteY8829" fmla="*/ 2668347 h 6902881"/>
              <a:gd name="connsiteX8830" fmla="*/ 5427235 w 10276717"/>
              <a:gd name="connsiteY8830" fmla="*/ 2574666 h 6902881"/>
              <a:gd name="connsiteX8831" fmla="*/ 5439074 w 10276717"/>
              <a:gd name="connsiteY8831" fmla="*/ 2586104 h 6902881"/>
              <a:gd name="connsiteX8832" fmla="*/ 5338304 w 10276717"/>
              <a:gd name="connsiteY8832" fmla="*/ 2691501 h 6902881"/>
              <a:gd name="connsiteX8833" fmla="*/ 5324723 w 10276717"/>
              <a:gd name="connsiteY8833" fmla="*/ 2704313 h 6902881"/>
              <a:gd name="connsiteX8834" fmla="*/ 5459583 w 10276717"/>
              <a:gd name="connsiteY8834" fmla="*/ 2601153 h 6902881"/>
              <a:gd name="connsiteX8835" fmla="*/ 5459770 w 10276717"/>
              <a:gd name="connsiteY8835" fmla="*/ 2600914 h 6902881"/>
              <a:gd name="connsiteX8836" fmla="*/ 5459887 w 10276717"/>
              <a:gd name="connsiteY8836" fmla="*/ 2600824 h 6902881"/>
              <a:gd name="connsiteX8837" fmla="*/ 5494781 w 10276717"/>
              <a:gd name="connsiteY8837" fmla="*/ 2513044 h 6902881"/>
              <a:gd name="connsiteX8838" fmla="*/ 5494055 w 10276717"/>
              <a:gd name="connsiteY8838" fmla="*/ 2514634 h 6902881"/>
              <a:gd name="connsiteX8839" fmla="*/ 5464577 w 10276717"/>
              <a:gd name="connsiteY8839" fmla="*/ 2559014 h 6902881"/>
              <a:gd name="connsiteX8840" fmla="*/ 5453871 w 10276717"/>
              <a:gd name="connsiteY8840" fmla="*/ 2552348 h 6902881"/>
              <a:gd name="connsiteX8841" fmla="*/ 5479741 w 10276717"/>
              <a:gd name="connsiteY8841" fmla="*/ 2503655 h 6902881"/>
              <a:gd name="connsiteX8842" fmla="*/ 5494328 w 10276717"/>
              <a:gd name="connsiteY8842" fmla="*/ 2474446 h 6902881"/>
              <a:gd name="connsiteX8843" fmla="*/ 5484395 w 10276717"/>
              <a:gd name="connsiteY8843" fmla="*/ 2487512 h 6902881"/>
              <a:gd name="connsiteX8844" fmla="*/ 5453383 w 10276717"/>
              <a:gd name="connsiteY8844" fmla="*/ 2519585 h 6902881"/>
              <a:gd name="connsiteX8845" fmla="*/ 5446448 w 10276717"/>
              <a:gd name="connsiteY8845" fmla="*/ 2513232 h 6902881"/>
              <a:gd name="connsiteX8846" fmla="*/ 5474164 w 10276717"/>
              <a:gd name="connsiteY8846" fmla="*/ 2471142 h 6902881"/>
              <a:gd name="connsiteX8847" fmla="*/ 5488105 w 10276717"/>
              <a:gd name="connsiteY8847" fmla="*/ 2454631 h 6902881"/>
              <a:gd name="connsiteX8848" fmla="*/ 2671825 w 10276717"/>
              <a:gd name="connsiteY8848" fmla="*/ 2205617 h 6902881"/>
              <a:gd name="connsiteX8849" fmla="*/ 2615991 w 10276717"/>
              <a:gd name="connsiteY8849" fmla="*/ 2291023 h 6902881"/>
              <a:gd name="connsiteX8850" fmla="*/ 2568930 w 10276717"/>
              <a:gd name="connsiteY8850" fmla="*/ 2417910 h 6902881"/>
              <a:gd name="connsiteX8851" fmla="*/ 2570100 w 10276717"/>
              <a:gd name="connsiteY8851" fmla="*/ 2418988 h 6902881"/>
              <a:gd name="connsiteX8852" fmla="*/ 2575946 w 10276717"/>
              <a:gd name="connsiteY8852" fmla="*/ 2424461 h 6902881"/>
              <a:gd name="connsiteX8853" fmla="*/ 2614346 w 10276717"/>
              <a:gd name="connsiteY8853" fmla="*/ 2461375 h 6902881"/>
              <a:gd name="connsiteX8854" fmla="*/ 2616636 w 10276717"/>
              <a:gd name="connsiteY8854" fmla="*/ 2444438 h 6902881"/>
              <a:gd name="connsiteX8855" fmla="*/ 2622938 w 10276717"/>
              <a:gd name="connsiteY8855" fmla="*/ 2402142 h 6902881"/>
              <a:gd name="connsiteX8856" fmla="*/ 2630854 w 10276717"/>
              <a:gd name="connsiteY8856" fmla="*/ 2401854 h 6902881"/>
              <a:gd name="connsiteX8857" fmla="*/ 2634555 w 10276717"/>
              <a:gd name="connsiteY8857" fmla="*/ 2446669 h 6902881"/>
              <a:gd name="connsiteX8858" fmla="*/ 2629248 w 10276717"/>
              <a:gd name="connsiteY8858" fmla="*/ 2475617 h 6902881"/>
              <a:gd name="connsiteX8859" fmla="*/ 2673658 w 10276717"/>
              <a:gd name="connsiteY8859" fmla="*/ 2518311 h 6902881"/>
              <a:gd name="connsiteX8860" fmla="*/ 2689521 w 10276717"/>
              <a:gd name="connsiteY8860" fmla="*/ 2456198 h 6902881"/>
              <a:gd name="connsiteX8861" fmla="*/ 2715541 w 10276717"/>
              <a:gd name="connsiteY8861" fmla="*/ 2310752 h 6902881"/>
              <a:gd name="connsiteX8862" fmla="*/ 2671825 w 10276717"/>
              <a:gd name="connsiteY8862" fmla="*/ 2205617 h 6902881"/>
              <a:gd name="connsiteX8863" fmla="*/ 4287836 w 10276717"/>
              <a:gd name="connsiteY8863" fmla="*/ 2346460 h 6902881"/>
              <a:gd name="connsiteX8864" fmla="*/ 4274593 w 10276717"/>
              <a:gd name="connsiteY8864" fmla="*/ 2364979 h 6902881"/>
              <a:gd name="connsiteX8865" fmla="*/ 4227327 w 10276717"/>
              <a:gd name="connsiteY8865" fmla="*/ 2451532 h 6902881"/>
              <a:gd name="connsiteX8866" fmla="*/ 4170643 w 10276717"/>
              <a:gd name="connsiteY8866" fmla="*/ 2603285 h 6902881"/>
              <a:gd name="connsiteX8867" fmla="*/ 4212094 w 10276717"/>
              <a:gd name="connsiteY8867" fmla="*/ 2683601 h 6902881"/>
              <a:gd name="connsiteX8868" fmla="*/ 4214162 w 10276717"/>
              <a:gd name="connsiteY8868" fmla="*/ 2606855 h 6902881"/>
              <a:gd name="connsiteX8869" fmla="*/ 4220901 w 10276717"/>
              <a:gd name="connsiteY8869" fmla="*/ 2606660 h 6902881"/>
              <a:gd name="connsiteX8870" fmla="*/ 4229053 w 10276717"/>
              <a:gd name="connsiteY8870" fmla="*/ 2639790 h 6902881"/>
              <a:gd name="connsiteX8871" fmla="*/ 4234215 w 10276717"/>
              <a:gd name="connsiteY8871" fmla="*/ 2568773 h 6902881"/>
              <a:gd name="connsiteX8872" fmla="*/ 4239520 w 10276717"/>
              <a:gd name="connsiteY8872" fmla="*/ 2568256 h 6902881"/>
              <a:gd name="connsiteX8873" fmla="*/ 4249339 w 10276717"/>
              <a:gd name="connsiteY8873" fmla="*/ 2618761 h 6902881"/>
              <a:gd name="connsiteX8874" fmla="*/ 4261326 w 10276717"/>
              <a:gd name="connsiteY8874" fmla="*/ 2428572 h 6902881"/>
              <a:gd name="connsiteX8875" fmla="*/ 4269223 w 10276717"/>
              <a:gd name="connsiteY8875" fmla="*/ 2428475 h 6902881"/>
              <a:gd name="connsiteX8876" fmla="*/ 4271255 w 10276717"/>
              <a:gd name="connsiteY8876" fmla="*/ 2646073 h 6902881"/>
              <a:gd name="connsiteX8877" fmla="*/ 4288227 w 10276717"/>
              <a:gd name="connsiteY8877" fmla="*/ 2534399 h 6902881"/>
              <a:gd name="connsiteX8878" fmla="*/ 4290230 w 10276717"/>
              <a:gd name="connsiteY8878" fmla="*/ 2378599 h 6902881"/>
              <a:gd name="connsiteX8879" fmla="*/ 4299251 w 10276717"/>
              <a:gd name="connsiteY8879" fmla="*/ 2376849 h 6902881"/>
              <a:gd name="connsiteX8880" fmla="*/ 4303781 w 10276717"/>
              <a:gd name="connsiteY8880" fmla="*/ 2569722 h 6902881"/>
              <a:gd name="connsiteX8881" fmla="*/ 4323464 w 10276717"/>
              <a:gd name="connsiteY8881" fmla="*/ 2403574 h 6902881"/>
              <a:gd name="connsiteX8882" fmla="*/ 4287836 w 10276717"/>
              <a:gd name="connsiteY8882" fmla="*/ 2346460 h 6902881"/>
              <a:gd name="connsiteX8883" fmla="*/ 7795732 w 10276717"/>
              <a:gd name="connsiteY8883" fmla="*/ 2652705 h 6902881"/>
              <a:gd name="connsiteX8884" fmla="*/ 7759118 w 10276717"/>
              <a:gd name="connsiteY8884" fmla="*/ 2828483 h 6902881"/>
              <a:gd name="connsiteX8885" fmla="*/ 7774917 w 10276717"/>
              <a:gd name="connsiteY8885" fmla="*/ 2897131 h 6902881"/>
              <a:gd name="connsiteX8886" fmla="*/ 7810723 w 10276717"/>
              <a:gd name="connsiteY8886" fmla="*/ 2911818 h 6902881"/>
              <a:gd name="connsiteX8887" fmla="*/ 7830967 w 10276717"/>
              <a:gd name="connsiteY8887" fmla="*/ 2901106 h 6902881"/>
              <a:gd name="connsiteX8888" fmla="*/ 7825661 w 10276717"/>
              <a:gd name="connsiteY8888" fmla="*/ 2873188 h 6902881"/>
              <a:gd name="connsiteX8889" fmla="*/ 7843525 w 10276717"/>
              <a:gd name="connsiteY8889" fmla="*/ 2824690 h 6902881"/>
              <a:gd name="connsiteX8890" fmla="*/ 7848099 w 10276717"/>
              <a:gd name="connsiteY8890" fmla="*/ 2826936 h 6902881"/>
              <a:gd name="connsiteX8891" fmla="*/ 7841678 w 10276717"/>
              <a:gd name="connsiteY8891" fmla="*/ 2867271 h 6902881"/>
              <a:gd name="connsiteX8892" fmla="*/ 7838216 w 10276717"/>
              <a:gd name="connsiteY8892" fmla="*/ 2896280 h 6902881"/>
              <a:gd name="connsiteX8893" fmla="*/ 7851003 w 10276717"/>
              <a:gd name="connsiteY8893" fmla="*/ 2883954 h 6902881"/>
              <a:gd name="connsiteX8894" fmla="*/ 7856705 w 10276717"/>
              <a:gd name="connsiteY8894" fmla="*/ 2838584 h 6902881"/>
              <a:gd name="connsiteX8895" fmla="*/ 7872175 w 10276717"/>
              <a:gd name="connsiteY8895" fmla="*/ 2783063 h 6902881"/>
              <a:gd name="connsiteX8896" fmla="*/ 7877395 w 10276717"/>
              <a:gd name="connsiteY8896" fmla="*/ 2783516 h 6902881"/>
              <a:gd name="connsiteX8897" fmla="*/ 7877546 w 10276717"/>
              <a:gd name="connsiteY8897" fmla="*/ 2784015 h 6902881"/>
              <a:gd name="connsiteX8898" fmla="*/ 7900898 w 10276717"/>
              <a:gd name="connsiteY8898" fmla="*/ 2752630 h 6902881"/>
              <a:gd name="connsiteX8899" fmla="*/ 7875563 w 10276717"/>
              <a:gd name="connsiteY8899" fmla="*/ 2727568 h 6902881"/>
              <a:gd name="connsiteX8900" fmla="*/ 7869712 w 10276717"/>
              <a:gd name="connsiteY8900" fmla="*/ 2737477 h 6902881"/>
              <a:gd name="connsiteX8901" fmla="*/ 7871806 w 10276717"/>
              <a:gd name="connsiteY8901" fmla="*/ 2734739 h 6902881"/>
              <a:gd name="connsiteX8902" fmla="*/ 7881634 w 10276717"/>
              <a:gd name="connsiteY8902" fmla="*/ 2741428 h 6902881"/>
              <a:gd name="connsiteX8903" fmla="*/ 7853972 w 10276717"/>
              <a:gd name="connsiteY8903" fmla="*/ 2793845 h 6902881"/>
              <a:gd name="connsiteX8904" fmla="*/ 7852134 w 10276717"/>
              <a:gd name="connsiteY8904" fmla="*/ 2793687 h 6902881"/>
              <a:gd name="connsiteX8905" fmla="*/ 7847489 w 10276717"/>
              <a:gd name="connsiteY8905" fmla="*/ 2809744 h 6902881"/>
              <a:gd name="connsiteX8906" fmla="*/ 7830857 w 10276717"/>
              <a:gd name="connsiteY8906" fmla="*/ 2810549 h 6902881"/>
              <a:gd name="connsiteX8907" fmla="*/ 7838249 w 10276717"/>
              <a:gd name="connsiteY8907" fmla="*/ 2762609 h 6902881"/>
              <a:gd name="connsiteX8908" fmla="*/ 7827358 w 10276717"/>
              <a:gd name="connsiteY8908" fmla="*/ 2775486 h 6902881"/>
              <a:gd name="connsiteX8909" fmla="*/ 7821985 w 10276717"/>
              <a:gd name="connsiteY8909" fmla="*/ 2773464 h 6902881"/>
              <a:gd name="connsiteX8910" fmla="*/ 7837407 w 10276717"/>
              <a:gd name="connsiteY8910" fmla="*/ 2719591 h 6902881"/>
              <a:gd name="connsiteX8911" fmla="*/ 7843987 w 10276717"/>
              <a:gd name="connsiteY8911" fmla="*/ 2704778 h 6902881"/>
              <a:gd name="connsiteX8912" fmla="*/ 7847652 w 10276717"/>
              <a:gd name="connsiteY8912" fmla="*/ 2700814 h 6902881"/>
              <a:gd name="connsiteX8913" fmla="*/ 7832268 w 10276717"/>
              <a:gd name="connsiteY8913" fmla="*/ 2686536 h 6902881"/>
              <a:gd name="connsiteX8914" fmla="*/ 7816173 w 10276717"/>
              <a:gd name="connsiteY8914" fmla="*/ 2711923 h 6902881"/>
              <a:gd name="connsiteX8915" fmla="*/ 7810691 w 10276717"/>
              <a:gd name="connsiteY8915" fmla="*/ 2707835 h 6902881"/>
              <a:gd name="connsiteX8916" fmla="*/ 7822453 w 10276717"/>
              <a:gd name="connsiteY8916" fmla="*/ 2677504 h 6902881"/>
              <a:gd name="connsiteX8917" fmla="*/ 7795732 w 10276717"/>
              <a:gd name="connsiteY8917" fmla="*/ 2652705 h 6902881"/>
              <a:gd name="connsiteX8918" fmla="*/ 5949698 w 10276717"/>
              <a:gd name="connsiteY8918" fmla="*/ 2451948 h 6902881"/>
              <a:gd name="connsiteX8919" fmla="*/ 5888718 w 10276717"/>
              <a:gd name="connsiteY8919" fmla="*/ 2484728 h 6902881"/>
              <a:gd name="connsiteX8920" fmla="*/ 5926094 w 10276717"/>
              <a:gd name="connsiteY8920" fmla="*/ 2483970 h 6902881"/>
              <a:gd name="connsiteX8921" fmla="*/ 6000774 w 10276717"/>
              <a:gd name="connsiteY8921" fmla="*/ 2484402 h 6902881"/>
              <a:gd name="connsiteX8922" fmla="*/ 5989250 w 10276717"/>
              <a:gd name="connsiteY8922" fmla="*/ 2477072 h 6902881"/>
              <a:gd name="connsiteX8923" fmla="*/ 5979116 w 10276717"/>
              <a:gd name="connsiteY8923" fmla="*/ 2476003 h 6902881"/>
              <a:gd name="connsiteX8924" fmla="*/ 5941663 w 10276717"/>
              <a:gd name="connsiteY8924" fmla="*/ 2468865 h 6902881"/>
              <a:gd name="connsiteX8925" fmla="*/ 5941603 w 10276717"/>
              <a:gd name="connsiteY8925" fmla="*/ 2464092 h 6902881"/>
              <a:gd name="connsiteX8926" fmla="*/ 5963721 w 10276717"/>
              <a:gd name="connsiteY8926" fmla="*/ 2460754 h 6902881"/>
              <a:gd name="connsiteX8927" fmla="*/ 5949698 w 10276717"/>
              <a:gd name="connsiteY8927" fmla="*/ 2451948 h 6902881"/>
              <a:gd name="connsiteX8928" fmla="*/ 2104741 w 10276717"/>
              <a:gd name="connsiteY8928" fmla="*/ 2113228 h 6902881"/>
              <a:gd name="connsiteX8929" fmla="*/ 2015011 w 10276717"/>
              <a:gd name="connsiteY8929" fmla="*/ 2157040 h 6902881"/>
              <a:gd name="connsiteX8930" fmla="*/ 1971609 w 10276717"/>
              <a:gd name="connsiteY8930" fmla="*/ 2190378 h 6902881"/>
              <a:gd name="connsiteX8931" fmla="*/ 2149343 w 10276717"/>
              <a:gd name="connsiteY8931" fmla="*/ 2144916 h 6902881"/>
              <a:gd name="connsiteX8932" fmla="*/ 2104741 w 10276717"/>
              <a:gd name="connsiteY8932" fmla="*/ 2113228 h 6902881"/>
              <a:gd name="connsiteX8933" fmla="*/ 7734896 w 10276717"/>
              <a:gd name="connsiteY8933" fmla="*/ 2605196 h 6902881"/>
              <a:gd name="connsiteX8934" fmla="*/ 7676909 w 10276717"/>
              <a:gd name="connsiteY8934" fmla="*/ 2813091 h 6902881"/>
              <a:gd name="connsiteX8935" fmla="*/ 7678036 w 10276717"/>
              <a:gd name="connsiteY8935" fmla="*/ 2814650 h 6902881"/>
              <a:gd name="connsiteX8936" fmla="*/ 7675807 w 10276717"/>
              <a:gd name="connsiteY8936" fmla="*/ 2835293 h 6902881"/>
              <a:gd name="connsiteX8937" fmla="*/ 7673214 w 10276717"/>
              <a:gd name="connsiteY8937" fmla="*/ 2839256 h 6902881"/>
              <a:gd name="connsiteX8938" fmla="*/ 7685449 w 10276717"/>
              <a:gd name="connsiteY8938" fmla="*/ 2832040 h 6902881"/>
              <a:gd name="connsiteX8939" fmla="*/ 7739271 w 10276717"/>
              <a:gd name="connsiteY8939" fmla="*/ 2756084 h 6902881"/>
              <a:gd name="connsiteX8940" fmla="*/ 7787275 w 10276717"/>
              <a:gd name="connsiteY8940" fmla="*/ 2644867 h 6902881"/>
              <a:gd name="connsiteX8941" fmla="*/ 7773731 w 10276717"/>
              <a:gd name="connsiteY8941" fmla="*/ 2632888 h 6902881"/>
              <a:gd name="connsiteX8942" fmla="*/ 7765126 w 10276717"/>
              <a:gd name="connsiteY8942" fmla="*/ 2626690 h 6902881"/>
              <a:gd name="connsiteX8943" fmla="*/ 7745351 w 10276717"/>
              <a:gd name="connsiteY8943" fmla="*/ 2676968 h 6902881"/>
              <a:gd name="connsiteX8944" fmla="*/ 7740831 w 10276717"/>
              <a:gd name="connsiteY8944" fmla="*/ 2675214 h 6902881"/>
              <a:gd name="connsiteX8945" fmla="*/ 7742539 w 10276717"/>
              <a:gd name="connsiteY8945" fmla="*/ 2668061 h 6902881"/>
              <a:gd name="connsiteX8946" fmla="*/ 7701921 w 10276717"/>
              <a:gd name="connsiteY8946" fmla="*/ 2757623 h 6902881"/>
              <a:gd name="connsiteX8947" fmla="*/ 7696507 w 10276717"/>
              <a:gd name="connsiteY8947" fmla="*/ 2756084 h 6902881"/>
              <a:gd name="connsiteX8948" fmla="*/ 7745475 w 10276717"/>
              <a:gd name="connsiteY8948" fmla="*/ 2624210 h 6902881"/>
              <a:gd name="connsiteX8949" fmla="*/ 7752122 w 10276717"/>
              <a:gd name="connsiteY8949" fmla="*/ 2627221 h 6902881"/>
              <a:gd name="connsiteX8950" fmla="*/ 7747559 w 10276717"/>
              <a:gd name="connsiteY8950" fmla="*/ 2648921 h 6902881"/>
              <a:gd name="connsiteX8951" fmla="*/ 7758061 w 10276717"/>
              <a:gd name="connsiteY8951" fmla="*/ 2621797 h 6902881"/>
              <a:gd name="connsiteX8952" fmla="*/ 7734896 w 10276717"/>
              <a:gd name="connsiteY8952" fmla="*/ 2605196 h 6902881"/>
              <a:gd name="connsiteX8953" fmla="*/ 3867297 w 10276717"/>
              <a:gd name="connsiteY8953" fmla="*/ 2255744 h 6902881"/>
              <a:gd name="connsiteX8954" fmla="*/ 3720127 w 10276717"/>
              <a:gd name="connsiteY8954" fmla="*/ 2277365 h 6902881"/>
              <a:gd name="connsiteX8955" fmla="*/ 3614411 w 10276717"/>
              <a:gd name="connsiteY8955" fmla="*/ 2343081 h 6902881"/>
              <a:gd name="connsiteX8956" fmla="*/ 3753115 w 10276717"/>
              <a:gd name="connsiteY8956" fmla="*/ 2381565 h 6902881"/>
              <a:gd name="connsiteX8957" fmla="*/ 3870284 w 10276717"/>
              <a:gd name="connsiteY8957" fmla="*/ 2366494 h 6902881"/>
              <a:gd name="connsiteX8958" fmla="*/ 3781019 w 10276717"/>
              <a:gd name="connsiteY8958" fmla="*/ 2375614 h 6902881"/>
              <a:gd name="connsiteX8959" fmla="*/ 3780691 w 10276717"/>
              <a:gd name="connsiteY8959" fmla="*/ 2369444 h 6902881"/>
              <a:gd name="connsiteX8960" fmla="*/ 3874074 w 10276717"/>
              <a:gd name="connsiteY8960" fmla="*/ 2349103 h 6902881"/>
              <a:gd name="connsiteX8961" fmla="*/ 3877994 w 10276717"/>
              <a:gd name="connsiteY8961" fmla="*/ 2347690 h 6902881"/>
              <a:gd name="connsiteX8962" fmla="*/ 3760706 w 10276717"/>
              <a:gd name="connsiteY8962" fmla="*/ 2360914 h 6902881"/>
              <a:gd name="connsiteX8963" fmla="*/ 3679291 w 10276717"/>
              <a:gd name="connsiteY8963" fmla="*/ 2350741 h 6902881"/>
              <a:gd name="connsiteX8964" fmla="*/ 3679727 w 10276717"/>
              <a:gd name="connsiteY8964" fmla="*/ 2344743 h 6902881"/>
              <a:gd name="connsiteX8965" fmla="*/ 3804729 w 10276717"/>
              <a:gd name="connsiteY8965" fmla="*/ 2344562 h 6902881"/>
              <a:gd name="connsiteX8966" fmla="*/ 3840647 w 10276717"/>
              <a:gd name="connsiteY8966" fmla="*/ 2338326 h 6902881"/>
              <a:gd name="connsiteX8967" fmla="*/ 3714804 w 10276717"/>
              <a:gd name="connsiteY8967" fmla="*/ 2329382 h 6902881"/>
              <a:gd name="connsiteX8968" fmla="*/ 3715097 w 10276717"/>
              <a:gd name="connsiteY8968" fmla="*/ 2323957 h 6902881"/>
              <a:gd name="connsiteX8969" fmla="*/ 3816258 w 10276717"/>
              <a:gd name="connsiteY8969" fmla="*/ 2321223 h 6902881"/>
              <a:gd name="connsiteX8970" fmla="*/ 3907337 w 10276717"/>
              <a:gd name="connsiteY8970" fmla="*/ 2309243 h 6902881"/>
              <a:gd name="connsiteX8971" fmla="*/ 3902295 w 10276717"/>
              <a:gd name="connsiteY8971" fmla="*/ 2302478 h 6902881"/>
              <a:gd name="connsiteX8972" fmla="*/ 3861759 w 10276717"/>
              <a:gd name="connsiteY8972" fmla="*/ 2306951 h 6902881"/>
              <a:gd name="connsiteX8973" fmla="*/ 3793163 w 10276717"/>
              <a:gd name="connsiteY8973" fmla="*/ 2308217 h 6902881"/>
              <a:gd name="connsiteX8974" fmla="*/ 3792683 w 10276717"/>
              <a:gd name="connsiteY8974" fmla="*/ 2300487 h 6902881"/>
              <a:gd name="connsiteX8975" fmla="*/ 3850445 w 10276717"/>
              <a:gd name="connsiteY8975" fmla="*/ 2289618 h 6902881"/>
              <a:gd name="connsiteX8976" fmla="*/ 3888625 w 10276717"/>
              <a:gd name="connsiteY8976" fmla="*/ 2284168 h 6902881"/>
              <a:gd name="connsiteX8977" fmla="*/ 3880967 w 10276717"/>
              <a:gd name="connsiteY8977" fmla="*/ 2273968 h 6902881"/>
              <a:gd name="connsiteX8978" fmla="*/ 3842117 w 10276717"/>
              <a:gd name="connsiteY8978" fmla="*/ 2279268 h 6902881"/>
              <a:gd name="connsiteX8979" fmla="*/ 3840299 w 10276717"/>
              <a:gd name="connsiteY8979" fmla="*/ 2272296 h 6902881"/>
              <a:gd name="connsiteX8980" fmla="*/ 3870609 w 10276717"/>
              <a:gd name="connsiteY8980" fmla="*/ 2260127 h 6902881"/>
              <a:gd name="connsiteX8981" fmla="*/ 3867297 w 10276717"/>
              <a:gd name="connsiteY8981" fmla="*/ 2255744 h 6902881"/>
              <a:gd name="connsiteX8982" fmla="*/ 7683440 w 10276717"/>
              <a:gd name="connsiteY8982" fmla="*/ 2568280 h 6902881"/>
              <a:gd name="connsiteX8983" fmla="*/ 7676928 w 10276717"/>
              <a:gd name="connsiteY8983" fmla="*/ 2584500 h 6902881"/>
              <a:gd name="connsiteX8984" fmla="*/ 7637376 w 10276717"/>
              <a:gd name="connsiteY8984" fmla="*/ 2787765 h 6902881"/>
              <a:gd name="connsiteX8985" fmla="*/ 7665791 w 10276717"/>
              <a:gd name="connsiteY8985" fmla="*/ 2840560 h 6902881"/>
              <a:gd name="connsiteX8986" fmla="*/ 7659275 w 10276717"/>
              <a:gd name="connsiteY8986" fmla="*/ 2832793 h 6902881"/>
              <a:gd name="connsiteX8987" fmla="*/ 7663187 w 10276717"/>
              <a:gd name="connsiteY8987" fmla="*/ 2780163 h 6902881"/>
              <a:gd name="connsiteX8988" fmla="*/ 7648790 w 10276717"/>
              <a:gd name="connsiteY8988" fmla="*/ 2772295 h 6902881"/>
              <a:gd name="connsiteX8989" fmla="*/ 7668700 w 10276717"/>
              <a:gd name="connsiteY8989" fmla="*/ 2654950 h 6902881"/>
              <a:gd name="connsiteX8990" fmla="*/ 7675568 w 10276717"/>
              <a:gd name="connsiteY8990" fmla="*/ 2658755 h 6902881"/>
              <a:gd name="connsiteX8991" fmla="*/ 7667080 w 10276717"/>
              <a:gd name="connsiteY8991" fmla="*/ 2756164 h 6902881"/>
              <a:gd name="connsiteX8992" fmla="*/ 7725749 w 10276717"/>
              <a:gd name="connsiteY8992" fmla="*/ 2600712 h 6902881"/>
              <a:gd name="connsiteX8993" fmla="*/ 7727100 w 10276717"/>
              <a:gd name="connsiteY8993" fmla="*/ 2599755 h 6902881"/>
              <a:gd name="connsiteX8994" fmla="*/ 7706048 w 10276717"/>
              <a:gd name="connsiteY8994" fmla="*/ 2584577 h 6902881"/>
              <a:gd name="connsiteX8995" fmla="*/ 7674998 w 10276717"/>
              <a:gd name="connsiteY8995" fmla="*/ 2648774 h 6902881"/>
              <a:gd name="connsiteX8996" fmla="*/ 7670566 w 10276717"/>
              <a:gd name="connsiteY8996" fmla="*/ 2647124 h 6902881"/>
              <a:gd name="connsiteX8997" fmla="*/ 7676863 w 10276717"/>
              <a:gd name="connsiteY8997" fmla="*/ 2616912 h 6902881"/>
              <a:gd name="connsiteX8998" fmla="*/ 7696257 w 10276717"/>
              <a:gd name="connsiteY8998" fmla="*/ 2577489 h 6902881"/>
              <a:gd name="connsiteX8999" fmla="*/ 7694602 w 10276717"/>
              <a:gd name="connsiteY8999" fmla="*/ 2576372 h 6902881"/>
              <a:gd name="connsiteX9000" fmla="*/ 7691128 w 10276717"/>
              <a:gd name="connsiteY9000" fmla="*/ 2573827 h 6902881"/>
              <a:gd name="connsiteX9001" fmla="*/ 7683440 w 10276717"/>
              <a:gd name="connsiteY9001" fmla="*/ 2568280 h 6902881"/>
              <a:gd name="connsiteX9002" fmla="*/ 2530075 w 10276717"/>
              <a:gd name="connsiteY9002" fmla="*/ 2107449 h 6902881"/>
              <a:gd name="connsiteX9003" fmla="*/ 2504744 w 10276717"/>
              <a:gd name="connsiteY9003" fmla="*/ 2185897 h 6902881"/>
              <a:gd name="connsiteX9004" fmla="*/ 2456309 w 10276717"/>
              <a:gd name="connsiteY9004" fmla="*/ 2291046 h 6902881"/>
              <a:gd name="connsiteX9005" fmla="*/ 2467225 w 10276717"/>
              <a:gd name="connsiteY9005" fmla="*/ 2331414 h 6902881"/>
              <a:gd name="connsiteX9006" fmla="*/ 2491600 w 10276717"/>
              <a:gd name="connsiteY9006" fmla="*/ 2351924 h 6902881"/>
              <a:gd name="connsiteX9007" fmla="*/ 2492425 w 10276717"/>
              <a:gd name="connsiteY9007" fmla="*/ 2331742 h 6902881"/>
              <a:gd name="connsiteX9008" fmla="*/ 2499438 w 10276717"/>
              <a:gd name="connsiteY9008" fmla="*/ 2289118 h 6902881"/>
              <a:gd name="connsiteX9009" fmla="*/ 2508165 w 10276717"/>
              <a:gd name="connsiteY9009" fmla="*/ 2289584 h 6902881"/>
              <a:gd name="connsiteX9010" fmla="*/ 2509832 w 10276717"/>
              <a:gd name="connsiteY9010" fmla="*/ 2329061 h 6902881"/>
              <a:gd name="connsiteX9011" fmla="*/ 2505852 w 10276717"/>
              <a:gd name="connsiteY9011" fmla="*/ 2363870 h 6902881"/>
              <a:gd name="connsiteX9012" fmla="*/ 2544729 w 10276717"/>
              <a:gd name="connsiteY9012" fmla="*/ 2396542 h 6902881"/>
              <a:gd name="connsiteX9013" fmla="*/ 2553472 w 10276717"/>
              <a:gd name="connsiteY9013" fmla="*/ 2367310 h 6902881"/>
              <a:gd name="connsiteX9014" fmla="*/ 2561414 w 10276717"/>
              <a:gd name="connsiteY9014" fmla="*/ 2342684 h 6902881"/>
              <a:gd name="connsiteX9015" fmla="*/ 2561281 w 10276717"/>
              <a:gd name="connsiteY9015" fmla="*/ 2341992 h 6902881"/>
              <a:gd name="connsiteX9016" fmla="*/ 2582175 w 10276717"/>
              <a:gd name="connsiteY9016" fmla="*/ 2214701 h 6902881"/>
              <a:gd name="connsiteX9017" fmla="*/ 2530075 w 10276717"/>
              <a:gd name="connsiteY9017" fmla="*/ 2107449 h 6902881"/>
              <a:gd name="connsiteX9018" fmla="*/ 5858151 w 10276717"/>
              <a:gd name="connsiteY9018" fmla="*/ 2397050 h 6902881"/>
              <a:gd name="connsiteX9019" fmla="*/ 5141986 w 10276717"/>
              <a:gd name="connsiteY9019" fmla="*/ 2949996 h 6902881"/>
              <a:gd name="connsiteX9020" fmla="*/ 5142173 w 10276717"/>
              <a:gd name="connsiteY9020" fmla="*/ 2950102 h 6902881"/>
              <a:gd name="connsiteX9021" fmla="*/ 5858336 w 10276717"/>
              <a:gd name="connsiteY9021" fmla="*/ 2397159 h 6902881"/>
              <a:gd name="connsiteX9022" fmla="*/ 7658443 w 10276717"/>
              <a:gd name="connsiteY9022" fmla="*/ 2550349 h 6902881"/>
              <a:gd name="connsiteX9023" fmla="*/ 7659526 w 10276717"/>
              <a:gd name="connsiteY9023" fmla="*/ 2551317 h 6902881"/>
              <a:gd name="connsiteX9024" fmla="*/ 7659040 w 10276717"/>
              <a:gd name="connsiteY9024" fmla="*/ 2569881 h 6902881"/>
              <a:gd name="connsiteX9025" fmla="*/ 7645797 w 10276717"/>
              <a:gd name="connsiteY9025" fmla="*/ 2623372 h 6902881"/>
              <a:gd name="connsiteX9026" fmla="*/ 7655343 w 10276717"/>
              <a:gd name="connsiteY9026" fmla="*/ 2601521 h 6902881"/>
              <a:gd name="connsiteX9027" fmla="*/ 7673922 w 10276717"/>
              <a:gd name="connsiteY9027" fmla="*/ 2561408 h 6902881"/>
              <a:gd name="connsiteX9028" fmla="*/ 7658443 w 10276717"/>
              <a:gd name="connsiteY9028" fmla="*/ 2550349 h 6902881"/>
              <a:gd name="connsiteX9029" fmla="*/ 8029883 w 10276717"/>
              <a:gd name="connsiteY9029" fmla="*/ 2577156 h 6902881"/>
              <a:gd name="connsiteX9030" fmla="*/ 7985377 w 10276717"/>
              <a:gd name="connsiteY9030" fmla="*/ 2587398 h 6902881"/>
              <a:gd name="connsiteX9031" fmla="*/ 7984595 w 10276717"/>
              <a:gd name="connsiteY9031" fmla="*/ 2587430 h 6902881"/>
              <a:gd name="connsiteX9032" fmla="*/ 7949770 w 10276717"/>
              <a:gd name="connsiteY9032" fmla="*/ 2607625 h 6902881"/>
              <a:gd name="connsiteX9033" fmla="*/ 7830618 w 10276717"/>
              <a:gd name="connsiteY9033" fmla="*/ 2648227 h 6902881"/>
              <a:gd name="connsiteX9034" fmla="*/ 7841591 w 10276717"/>
              <a:gd name="connsiteY9034" fmla="*/ 2657350 h 6902881"/>
              <a:gd name="connsiteX9035" fmla="*/ 7858174 w 10276717"/>
              <a:gd name="connsiteY9035" fmla="*/ 2669111 h 6902881"/>
              <a:gd name="connsiteX9036" fmla="*/ 7887023 w 10276717"/>
              <a:gd name="connsiteY9036" fmla="*/ 2654763 h 6902881"/>
              <a:gd name="connsiteX9037" fmla="*/ 7927770 w 10276717"/>
              <a:gd name="connsiteY9037" fmla="*/ 2642424 h 6902881"/>
              <a:gd name="connsiteX9038" fmla="*/ 7929878 w 10276717"/>
              <a:gd name="connsiteY9038" fmla="*/ 2647181 h 6902881"/>
              <a:gd name="connsiteX9039" fmla="*/ 7885838 w 10276717"/>
              <a:gd name="connsiteY9039" fmla="*/ 2674618 h 6902881"/>
              <a:gd name="connsiteX9040" fmla="*/ 7868329 w 10276717"/>
              <a:gd name="connsiteY9040" fmla="*/ 2681964 h 6902881"/>
              <a:gd name="connsiteX9041" fmla="*/ 7891540 w 10276717"/>
              <a:gd name="connsiteY9041" fmla="*/ 2704613 h 6902881"/>
              <a:gd name="connsiteX9042" fmla="*/ 7979239 w 10276717"/>
              <a:gd name="connsiteY9042" fmla="*/ 2674813 h 6902881"/>
              <a:gd name="connsiteX9043" fmla="*/ 7933533 w 10276717"/>
              <a:gd name="connsiteY9043" fmla="*/ 2676125 h 6902881"/>
              <a:gd name="connsiteX9044" fmla="*/ 7932309 w 10276717"/>
              <a:gd name="connsiteY9044" fmla="*/ 2669097 h 6902881"/>
              <a:gd name="connsiteX9045" fmla="*/ 7976489 w 10276717"/>
              <a:gd name="connsiteY9045" fmla="*/ 2659784 h 6902881"/>
              <a:gd name="connsiteX9046" fmla="*/ 8018263 w 10276717"/>
              <a:gd name="connsiteY9046" fmla="*/ 2656679 h 6902881"/>
              <a:gd name="connsiteX9047" fmla="*/ 8020670 w 10276717"/>
              <a:gd name="connsiteY9047" fmla="*/ 2670127 h 6902881"/>
              <a:gd name="connsiteX9048" fmla="*/ 8007145 w 10276717"/>
              <a:gd name="connsiteY9048" fmla="*/ 2674315 h 6902881"/>
              <a:gd name="connsiteX9049" fmla="*/ 8068083 w 10276717"/>
              <a:gd name="connsiteY9049" fmla="*/ 2670435 h 6902881"/>
              <a:gd name="connsiteX9050" fmla="*/ 8149844 w 10276717"/>
              <a:gd name="connsiteY9050" fmla="*/ 2632939 h 6902881"/>
              <a:gd name="connsiteX9051" fmla="*/ 8029883 w 10276717"/>
              <a:gd name="connsiteY9051" fmla="*/ 2577156 h 6902881"/>
              <a:gd name="connsiteX9052" fmla="*/ 6357273 w 10276717"/>
              <a:gd name="connsiteY9052" fmla="*/ 2398505 h 6902881"/>
              <a:gd name="connsiteX9053" fmla="*/ 6325375 w 10276717"/>
              <a:gd name="connsiteY9053" fmla="*/ 2402267 h 6902881"/>
              <a:gd name="connsiteX9054" fmla="*/ 6121943 w 10276717"/>
              <a:gd name="connsiteY9054" fmla="*/ 2514060 h 6902881"/>
              <a:gd name="connsiteX9055" fmla="*/ 6162909 w 10276717"/>
              <a:gd name="connsiteY9055" fmla="*/ 2549543 h 6902881"/>
              <a:gd name="connsiteX9056" fmla="*/ 6181470 w 10276717"/>
              <a:gd name="connsiteY9056" fmla="*/ 2532557 h 6902881"/>
              <a:gd name="connsiteX9057" fmla="*/ 6238933 w 10276717"/>
              <a:gd name="connsiteY9057" fmla="*/ 2492261 h 6902881"/>
              <a:gd name="connsiteX9058" fmla="*/ 6243416 w 10276717"/>
              <a:gd name="connsiteY9058" fmla="*/ 2497709 h 6902881"/>
              <a:gd name="connsiteX9059" fmla="*/ 6201368 w 10276717"/>
              <a:gd name="connsiteY9059" fmla="*/ 2544305 h 6902881"/>
              <a:gd name="connsiteX9060" fmla="*/ 6176935 w 10276717"/>
              <a:gd name="connsiteY9060" fmla="*/ 2565946 h 6902881"/>
              <a:gd name="connsiteX9061" fmla="*/ 6189930 w 10276717"/>
              <a:gd name="connsiteY9061" fmla="*/ 2585179 h 6902881"/>
              <a:gd name="connsiteX9062" fmla="*/ 6190872 w 10276717"/>
              <a:gd name="connsiteY9062" fmla="*/ 2586624 h 6902881"/>
              <a:gd name="connsiteX9063" fmla="*/ 6220209 w 10276717"/>
              <a:gd name="connsiteY9063" fmla="*/ 2614870 h 6902881"/>
              <a:gd name="connsiteX9064" fmla="*/ 6298032 w 10276717"/>
              <a:gd name="connsiteY9064" fmla="*/ 2540697 h 6902881"/>
              <a:gd name="connsiteX9065" fmla="*/ 6391790 w 10276717"/>
              <a:gd name="connsiteY9065" fmla="*/ 2447330 h 6902881"/>
              <a:gd name="connsiteX9066" fmla="*/ 6402597 w 10276717"/>
              <a:gd name="connsiteY9066" fmla="*/ 2429884 h 6902881"/>
              <a:gd name="connsiteX9067" fmla="*/ 6383184 w 10276717"/>
              <a:gd name="connsiteY9067" fmla="*/ 2436758 h 6902881"/>
              <a:gd name="connsiteX9068" fmla="*/ 6336995 w 10276717"/>
              <a:gd name="connsiteY9068" fmla="*/ 2458769 h 6902881"/>
              <a:gd name="connsiteX9069" fmla="*/ 6332672 w 10276717"/>
              <a:gd name="connsiteY9069" fmla="*/ 2453713 h 6902881"/>
              <a:gd name="connsiteX9070" fmla="*/ 6392318 w 10276717"/>
              <a:gd name="connsiteY9070" fmla="*/ 2415168 h 6902881"/>
              <a:gd name="connsiteX9071" fmla="*/ 6364453 w 10276717"/>
              <a:gd name="connsiteY9071" fmla="*/ 2418498 h 6902881"/>
              <a:gd name="connsiteX9072" fmla="*/ 6302239 w 10276717"/>
              <a:gd name="connsiteY9072" fmla="*/ 2439971 h 6902881"/>
              <a:gd name="connsiteX9073" fmla="*/ 6301162 w 10276717"/>
              <a:gd name="connsiteY9073" fmla="*/ 2437837 h 6902881"/>
              <a:gd name="connsiteX9074" fmla="*/ 6321383 w 10276717"/>
              <a:gd name="connsiteY9074" fmla="*/ 2425186 h 6902881"/>
              <a:gd name="connsiteX9075" fmla="*/ 6318890 w 10276717"/>
              <a:gd name="connsiteY9075" fmla="*/ 2425845 h 6902881"/>
              <a:gd name="connsiteX9076" fmla="*/ 6223977 w 10276717"/>
              <a:gd name="connsiteY9076" fmla="*/ 2462254 h 6902881"/>
              <a:gd name="connsiteX9077" fmla="*/ 6219473 w 10276717"/>
              <a:gd name="connsiteY9077" fmla="*/ 2453765 h 6902881"/>
              <a:gd name="connsiteX9078" fmla="*/ 6320419 w 10276717"/>
              <a:gd name="connsiteY9078" fmla="*/ 2411963 h 6902881"/>
              <a:gd name="connsiteX9079" fmla="*/ 6357273 w 10276717"/>
              <a:gd name="connsiteY9079" fmla="*/ 2398505 h 6902881"/>
              <a:gd name="connsiteX9080" fmla="*/ 4135620 w 10276717"/>
              <a:gd name="connsiteY9080" fmla="*/ 2196286 h 6902881"/>
              <a:gd name="connsiteX9081" fmla="*/ 4093948 w 10276717"/>
              <a:gd name="connsiteY9081" fmla="*/ 2296584 h 6902881"/>
              <a:gd name="connsiteX9082" fmla="*/ 4056240 w 10276717"/>
              <a:gd name="connsiteY9082" fmla="*/ 2425623 h 6902881"/>
              <a:gd name="connsiteX9083" fmla="*/ 4080048 w 10276717"/>
              <a:gd name="connsiteY9083" fmla="*/ 2457963 h 6902881"/>
              <a:gd name="connsiteX9084" fmla="*/ 4138665 w 10276717"/>
              <a:gd name="connsiteY9084" fmla="*/ 2547838 h 6902881"/>
              <a:gd name="connsiteX9085" fmla="*/ 4130993 w 10276717"/>
              <a:gd name="connsiteY9085" fmla="*/ 2518064 h 6902881"/>
              <a:gd name="connsiteX9086" fmla="*/ 4108981 w 10276717"/>
              <a:gd name="connsiteY9086" fmla="*/ 2466695 h 6902881"/>
              <a:gd name="connsiteX9087" fmla="*/ 4112042 w 10276717"/>
              <a:gd name="connsiteY9087" fmla="*/ 2464046 h 6902881"/>
              <a:gd name="connsiteX9088" fmla="*/ 4148371 w 10276717"/>
              <a:gd name="connsiteY9088" fmla="*/ 2522002 h 6902881"/>
              <a:gd name="connsiteX9089" fmla="*/ 4142800 w 10276717"/>
              <a:gd name="connsiteY9089" fmla="*/ 2483941 h 6902881"/>
              <a:gd name="connsiteX9090" fmla="*/ 4111369 w 10276717"/>
              <a:gd name="connsiteY9090" fmla="*/ 2364485 h 6902881"/>
              <a:gd name="connsiteX9091" fmla="*/ 4116078 w 10276717"/>
              <a:gd name="connsiteY9091" fmla="*/ 2363042 h 6902881"/>
              <a:gd name="connsiteX9092" fmla="*/ 4154977 w 10276717"/>
              <a:gd name="connsiteY9092" fmla="*/ 2480712 h 6902881"/>
              <a:gd name="connsiteX9093" fmla="*/ 4170157 w 10276717"/>
              <a:gd name="connsiteY9093" fmla="*/ 2551927 h 6902881"/>
              <a:gd name="connsiteX9094" fmla="*/ 4178581 w 10276717"/>
              <a:gd name="connsiteY9094" fmla="*/ 2516437 h 6902881"/>
              <a:gd name="connsiteX9095" fmla="*/ 4154051 w 10276717"/>
              <a:gd name="connsiteY9095" fmla="*/ 2416753 h 6902881"/>
              <a:gd name="connsiteX9096" fmla="*/ 4132438 w 10276717"/>
              <a:gd name="connsiteY9096" fmla="*/ 2348879 h 6902881"/>
              <a:gd name="connsiteX9097" fmla="*/ 4139284 w 10276717"/>
              <a:gd name="connsiteY9097" fmla="*/ 2346360 h 6902881"/>
              <a:gd name="connsiteX9098" fmla="*/ 4169727 w 10276717"/>
              <a:gd name="connsiteY9098" fmla="*/ 2429982 h 6902881"/>
              <a:gd name="connsiteX9099" fmla="*/ 4186186 w 10276717"/>
              <a:gd name="connsiteY9099" fmla="*/ 2485749 h 6902881"/>
              <a:gd name="connsiteX9100" fmla="*/ 4192549 w 10276717"/>
              <a:gd name="connsiteY9100" fmla="*/ 2458062 h 6902881"/>
              <a:gd name="connsiteX9101" fmla="*/ 4176289 w 10276717"/>
              <a:gd name="connsiteY9101" fmla="*/ 2372730 h 6902881"/>
              <a:gd name="connsiteX9102" fmla="*/ 4161672 w 10276717"/>
              <a:gd name="connsiteY9102" fmla="*/ 2320356 h 6902881"/>
              <a:gd name="connsiteX9103" fmla="*/ 4145485 w 10276717"/>
              <a:gd name="connsiteY9103" fmla="*/ 2276793 h 6902881"/>
              <a:gd name="connsiteX9104" fmla="*/ 4152845 w 10276717"/>
              <a:gd name="connsiteY9104" fmla="*/ 2272945 h 6902881"/>
              <a:gd name="connsiteX9105" fmla="*/ 4171859 w 10276717"/>
              <a:gd name="connsiteY9105" fmla="*/ 2316463 h 6902881"/>
              <a:gd name="connsiteX9106" fmla="*/ 4190679 w 10276717"/>
              <a:gd name="connsiteY9106" fmla="*/ 2368718 h 6902881"/>
              <a:gd name="connsiteX9107" fmla="*/ 4200631 w 10276717"/>
              <a:gd name="connsiteY9107" fmla="*/ 2406763 h 6902881"/>
              <a:gd name="connsiteX9108" fmla="*/ 4200888 w 10276717"/>
              <a:gd name="connsiteY9108" fmla="*/ 2349253 h 6902881"/>
              <a:gd name="connsiteX9109" fmla="*/ 4155262 w 10276717"/>
              <a:gd name="connsiteY9109" fmla="*/ 2209769 h 6902881"/>
              <a:gd name="connsiteX9110" fmla="*/ 4155334 w 10276717"/>
              <a:gd name="connsiteY9110" fmla="*/ 2210067 h 6902881"/>
              <a:gd name="connsiteX9111" fmla="*/ 4168871 w 10276717"/>
              <a:gd name="connsiteY9111" fmla="*/ 2252693 h 6902881"/>
              <a:gd name="connsiteX9112" fmla="*/ 4152478 w 10276717"/>
              <a:gd name="connsiteY9112" fmla="*/ 2257404 h 6902881"/>
              <a:gd name="connsiteX9113" fmla="*/ 4142121 w 10276717"/>
              <a:gd name="connsiteY9113" fmla="*/ 2221675 h 6902881"/>
              <a:gd name="connsiteX9114" fmla="*/ 4139868 w 10276717"/>
              <a:gd name="connsiteY9114" fmla="*/ 2234914 h 6902881"/>
              <a:gd name="connsiteX9115" fmla="*/ 4131331 w 10276717"/>
              <a:gd name="connsiteY9115" fmla="*/ 2264063 h 6902881"/>
              <a:gd name="connsiteX9116" fmla="*/ 4124802 w 10276717"/>
              <a:gd name="connsiteY9116" fmla="*/ 2263008 h 6902881"/>
              <a:gd name="connsiteX9117" fmla="*/ 4126429 w 10276717"/>
              <a:gd name="connsiteY9117" fmla="*/ 2230531 h 6902881"/>
              <a:gd name="connsiteX9118" fmla="*/ 4136566 w 10276717"/>
              <a:gd name="connsiteY9118" fmla="*/ 2200943 h 6902881"/>
              <a:gd name="connsiteX9119" fmla="*/ 4135620 w 10276717"/>
              <a:gd name="connsiteY9119" fmla="*/ 2196286 h 6902881"/>
              <a:gd name="connsiteX9120" fmla="*/ 7578968 w 10276717"/>
              <a:gd name="connsiteY9120" fmla="*/ 2497723 h 6902881"/>
              <a:gd name="connsiteX9121" fmla="*/ 7561926 w 10276717"/>
              <a:gd name="connsiteY9121" fmla="*/ 2574156 h 6902881"/>
              <a:gd name="connsiteX9122" fmla="*/ 7530071 w 10276717"/>
              <a:gd name="connsiteY9122" fmla="*/ 2664859 h 6902881"/>
              <a:gd name="connsiteX9123" fmla="*/ 7535905 w 10276717"/>
              <a:gd name="connsiteY9123" fmla="*/ 2786283 h 6902881"/>
              <a:gd name="connsiteX9124" fmla="*/ 7612746 w 10276717"/>
              <a:gd name="connsiteY9124" fmla="*/ 2732958 h 6902881"/>
              <a:gd name="connsiteX9125" fmla="*/ 7621614 w 10276717"/>
              <a:gd name="connsiteY9125" fmla="*/ 2690301 h 6902881"/>
              <a:gd name="connsiteX9126" fmla="*/ 7616707 w 10276717"/>
              <a:gd name="connsiteY9126" fmla="*/ 2688512 h 6902881"/>
              <a:gd name="connsiteX9127" fmla="*/ 7636748 w 10276717"/>
              <a:gd name="connsiteY9127" fmla="*/ 2590480 h 6902881"/>
              <a:gd name="connsiteX9128" fmla="*/ 7656880 w 10276717"/>
              <a:gd name="connsiteY9128" fmla="*/ 2550410 h 6902881"/>
              <a:gd name="connsiteX9129" fmla="*/ 7658347 w 10276717"/>
              <a:gd name="connsiteY9129" fmla="*/ 2550342 h 6902881"/>
              <a:gd name="connsiteX9130" fmla="*/ 7642239 w 10276717"/>
              <a:gd name="connsiteY9130" fmla="*/ 2538728 h 6902881"/>
              <a:gd name="connsiteX9131" fmla="*/ 7635338 w 10276717"/>
              <a:gd name="connsiteY9131" fmla="*/ 2566951 h 6902881"/>
              <a:gd name="connsiteX9132" fmla="*/ 7618471 w 10276717"/>
              <a:gd name="connsiteY9132" fmla="*/ 2614097 h 6902881"/>
              <a:gd name="connsiteX9133" fmla="*/ 7603113 w 10276717"/>
              <a:gd name="connsiteY9133" fmla="*/ 2609358 h 6902881"/>
              <a:gd name="connsiteX9134" fmla="*/ 7614623 w 10276717"/>
              <a:gd name="connsiteY9134" fmla="*/ 2569842 h 6902881"/>
              <a:gd name="connsiteX9135" fmla="*/ 7626808 w 10276717"/>
              <a:gd name="connsiteY9135" fmla="*/ 2529310 h 6902881"/>
              <a:gd name="connsiteX9136" fmla="*/ 7625380 w 10276717"/>
              <a:gd name="connsiteY9136" fmla="*/ 2526758 h 6902881"/>
              <a:gd name="connsiteX9137" fmla="*/ 7614491 w 10276717"/>
              <a:gd name="connsiteY9137" fmla="*/ 2519974 h 6902881"/>
              <a:gd name="connsiteX9138" fmla="*/ 7607947 w 10276717"/>
              <a:gd name="connsiteY9138" fmla="*/ 2536541 h 6902881"/>
              <a:gd name="connsiteX9139" fmla="*/ 7593027 w 10276717"/>
              <a:gd name="connsiteY9139" fmla="*/ 2576065 h 6902881"/>
              <a:gd name="connsiteX9140" fmla="*/ 7587437 w 10276717"/>
              <a:gd name="connsiteY9140" fmla="*/ 2575389 h 6902881"/>
              <a:gd name="connsiteX9141" fmla="*/ 7592123 w 10276717"/>
              <a:gd name="connsiteY9141" fmla="*/ 2531573 h 6902881"/>
              <a:gd name="connsiteX9142" fmla="*/ 7599449 w 10276717"/>
              <a:gd name="connsiteY9142" fmla="*/ 2510589 h 6902881"/>
              <a:gd name="connsiteX9143" fmla="*/ 7578968 w 10276717"/>
              <a:gd name="connsiteY9143" fmla="*/ 2497723 h 6902881"/>
              <a:gd name="connsiteX9144" fmla="*/ 4989928 w 10276717"/>
              <a:gd name="connsiteY9144" fmla="*/ 2269937 h 6902881"/>
              <a:gd name="connsiteX9145" fmla="*/ 4804322 w 10276717"/>
              <a:gd name="connsiteY9145" fmla="*/ 2319477 h 6902881"/>
              <a:gd name="connsiteX9146" fmla="*/ 4789329 w 10276717"/>
              <a:gd name="connsiteY9146" fmla="*/ 2329208 h 6902881"/>
              <a:gd name="connsiteX9147" fmla="*/ 4796091 w 10276717"/>
              <a:gd name="connsiteY9147" fmla="*/ 2352784 h 6902881"/>
              <a:gd name="connsiteX9148" fmla="*/ 4895088 w 10276717"/>
              <a:gd name="connsiteY9148" fmla="*/ 2429009 h 6902881"/>
              <a:gd name="connsiteX9149" fmla="*/ 5029248 w 10276717"/>
              <a:gd name="connsiteY9149" fmla="*/ 2450646 h 6902881"/>
              <a:gd name="connsiteX9150" fmla="*/ 4911378 w 10276717"/>
              <a:gd name="connsiteY9150" fmla="*/ 2423312 h 6902881"/>
              <a:gd name="connsiteX9151" fmla="*/ 4912135 w 10276717"/>
              <a:gd name="connsiteY9151" fmla="*/ 2419187 h 6902881"/>
              <a:gd name="connsiteX9152" fmla="*/ 4980451 w 10276717"/>
              <a:gd name="connsiteY9152" fmla="*/ 2424317 h 6902881"/>
              <a:gd name="connsiteX9153" fmla="*/ 5028764 w 10276717"/>
              <a:gd name="connsiteY9153" fmla="*/ 2430935 h 6902881"/>
              <a:gd name="connsiteX9154" fmla="*/ 4909924 w 10276717"/>
              <a:gd name="connsiteY9154" fmla="*/ 2396996 h 6902881"/>
              <a:gd name="connsiteX9155" fmla="*/ 4911229 w 10276717"/>
              <a:gd name="connsiteY9155" fmla="*/ 2390003 h 6902881"/>
              <a:gd name="connsiteX9156" fmla="*/ 5036433 w 10276717"/>
              <a:gd name="connsiteY9156" fmla="*/ 2410475 h 6902881"/>
              <a:gd name="connsiteX9157" fmla="*/ 5033880 w 10276717"/>
              <a:gd name="connsiteY9157" fmla="*/ 2403053 h 6902881"/>
              <a:gd name="connsiteX9158" fmla="*/ 4867800 w 10276717"/>
              <a:gd name="connsiteY9158" fmla="*/ 2358113 h 6902881"/>
              <a:gd name="connsiteX9159" fmla="*/ 4869128 w 10276717"/>
              <a:gd name="connsiteY9159" fmla="*/ 2354143 h 6902881"/>
              <a:gd name="connsiteX9160" fmla="*/ 5026734 w 10276717"/>
              <a:gd name="connsiteY9160" fmla="*/ 2382673 h 6902881"/>
              <a:gd name="connsiteX9161" fmla="*/ 5021231 w 10276717"/>
              <a:gd name="connsiteY9161" fmla="*/ 2366822 h 6902881"/>
              <a:gd name="connsiteX9162" fmla="*/ 4975336 w 10276717"/>
              <a:gd name="connsiteY9162" fmla="*/ 2360420 h 6902881"/>
              <a:gd name="connsiteX9163" fmla="*/ 4911575 w 10276717"/>
              <a:gd name="connsiteY9163" fmla="*/ 2342418 h 6902881"/>
              <a:gd name="connsiteX9164" fmla="*/ 4912803 w 10276717"/>
              <a:gd name="connsiteY9164" fmla="*/ 2335210 h 6902881"/>
              <a:gd name="connsiteX9165" fmla="*/ 4974595 w 10276717"/>
              <a:gd name="connsiteY9165" fmla="*/ 2342512 h 6902881"/>
              <a:gd name="connsiteX9166" fmla="*/ 5015518 w 10276717"/>
              <a:gd name="connsiteY9166" fmla="*/ 2350054 h 6902881"/>
              <a:gd name="connsiteX9167" fmla="*/ 5010792 w 10276717"/>
              <a:gd name="connsiteY9167" fmla="*/ 2335308 h 6902881"/>
              <a:gd name="connsiteX9168" fmla="*/ 4941849 w 10276717"/>
              <a:gd name="connsiteY9168" fmla="*/ 2318625 h 6902881"/>
              <a:gd name="connsiteX9169" fmla="*/ 4943399 w 10276717"/>
              <a:gd name="connsiteY9169" fmla="*/ 2311077 h 6902881"/>
              <a:gd name="connsiteX9170" fmla="*/ 5004023 w 10276717"/>
              <a:gd name="connsiteY9170" fmla="*/ 2313987 h 6902881"/>
              <a:gd name="connsiteX9171" fmla="*/ 4989928 w 10276717"/>
              <a:gd name="connsiteY9171" fmla="*/ 2269937 h 6902881"/>
              <a:gd name="connsiteX9172" fmla="*/ 1951793 w 10276717"/>
              <a:gd name="connsiteY9172" fmla="*/ 1999584 h 6902881"/>
              <a:gd name="connsiteX9173" fmla="*/ 1857812 w 10276717"/>
              <a:gd name="connsiteY9173" fmla="*/ 2065913 h 6902881"/>
              <a:gd name="connsiteX9174" fmla="*/ 1963085 w 10276717"/>
              <a:gd name="connsiteY9174" fmla="*/ 2066347 h 6902881"/>
              <a:gd name="connsiteX9175" fmla="*/ 2021633 w 10276717"/>
              <a:gd name="connsiteY9175" fmla="*/ 2052160 h 6902881"/>
              <a:gd name="connsiteX9176" fmla="*/ 1951793 w 10276717"/>
              <a:gd name="connsiteY9176" fmla="*/ 1999584 h 6902881"/>
              <a:gd name="connsiteX9177" fmla="*/ 2391986 w 10276717"/>
              <a:gd name="connsiteY9177" fmla="*/ 2021429 h 6902881"/>
              <a:gd name="connsiteX9178" fmla="*/ 2358142 w 10276717"/>
              <a:gd name="connsiteY9178" fmla="*/ 2059091 h 6902881"/>
              <a:gd name="connsiteX9179" fmla="*/ 2269923 w 10276717"/>
              <a:gd name="connsiteY9179" fmla="*/ 2193125 h 6902881"/>
              <a:gd name="connsiteX9180" fmla="*/ 2271341 w 10276717"/>
              <a:gd name="connsiteY9180" fmla="*/ 2199091 h 6902881"/>
              <a:gd name="connsiteX9181" fmla="*/ 2271685 w 10276717"/>
              <a:gd name="connsiteY9181" fmla="*/ 2200678 h 6902881"/>
              <a:gd name="connsiteX9182" fmla="*/ 2274354 w 10276717"/>
              <a:gd name="connsiteY9182" fmla="*/ 2206750 h 6902881"/>
              <a:gd name="connsiteX9183" fmla="*/ 2299912 w 10276717"/>
              <a:gd name="connsiteY9183" fmla="*/ 2222786 h 6902881"/>
              <a:gd name="connsiteX9184" fmla="*/ 2310993 w 10276717"/>
              <a:gd name="connsiteY9184" fmla="*/ 2229586 h 6902881"/>
              <a:gd name="connsiteX9185" fmla="*/ 2322929 w 10276717"/>
              <a:gd name="connsiteY9185" fmla="*/ 2236659 h 6902881"/>
              <a:gd name="connsiteX9186" fmla="*/ 2338252 w 10276717"/>
              <a:gd name="connsiteY9186" fmla="*/ 2177328 h 6902881"/>
              <a:gd name="connsiteX9187" fmla="*/ 2346138 w 10276717"/>
              <a:gd name="connsiteY9187" fmla="*/ 2180639 h 6902881"/>
              <a:gd name="connsiteX9188" fmla="*/ 2340405 w 10276717"/>
              <a:gd name="connsiteY9188" fmla="*/ 2222006 h 6902881"/>
              <a:gd name="connsiteX9189" fmla="*/ 2340054 w 10276717"/>
              <a:gd name="connsiteY9189" fmla="*/ 2246700 h 6902881"/>
              <a:gd name="connsiteX9190" fmla="*/ 2385691 w 10276717"/>
              <a:gd name="connsiteY9190" fmla="*/ 2273426 h 6902881"/>
              <a:gd name="connsiteX9191" fmla="*/ 2391986 w 10276717"/>
              <a:gd name="connsiteY9191" fmla="*/ 2021429 h 6902881"/>
              <a:gd name="connsiteX9192" fmla="*/ 3764461 w 10276717"/>
              <a:gd name="connsiteY9192" fmla="*/ 2123174 h 6902881"/>
              <a:gd name="connsiteX9193" fmla="*/ 3612901 w 10276717"/>
              <a:gd name="connsiteY9193" fmla="*/ 2127298 h 6902881"/>
              <a:gd name="connsiteX9194" fmla="*/ 3504483 w 10276717"/>
              <a:gd name="connsiteY9194" fmla="*/ 2173198 h 6902881"/>
              <a:gd name="connsiteX9195" fmla="*/ 3538172 w 10276717"/>
              <a:gd name="connsiteY9195" fmla="*/ 2190810 h 6902881"/>
              <a:gd name="connsiteX9196" fmla="*/ 3665663 w 10276717"/>
              <a:gd name="connsiteY9196" fmla="*/ 2243457 h 6902881"/>
              <a:gd name="connsiteX9197" fmla="*/ 3852645 w 10276717"/>
              <a:gd name="connsiteY9197" fmla="*/ 2236524 h 6902881"/>
              <a:gd name="connsiteX9198" fmla="*/ 3851333 w 10276717"/>
              <a:gd name="connsiteY9198" fmla="*/ 2234854 h 6902881"/>
              <a:gd name="connsiteX9199" fmla="*/ 3668569 w 10276717"/>
              <a:gd name="connsiteY9199" fmla="*/ 2230546 h 6902881"/>
              <a:gd name="connsiteX9200" fmla="*/ 3668916 w 10276717"/>
              <a:gd name="connsiteY9200" fmla="*/ 2227743 h 6902881"/>
              <a:gd name="connsiteX9201" fmla="*/ 3774442 w 10276717"/>
              <a:gd name="connsiteY9201" fmla="*/ 2226438 h 6902881"/>
              <a:gd name="connsiteX9202" fmla="*/ 3811141 w 10276717"/>
              <a:gd name="connsiteY9202" fmla="*/ 2220177 h 6902881"/>
              <a:gd name="connsiteX9203" fmla="*/ 3774614 w 10276717"/>
              <a:gd name="connsiteY9203" fmla="*/ 2217986 h 6902881"/>
              <a:gd name="connsiteX9204" fmla="*/ 3692458 w 10276717"/>
              <a:gd name="connsiteY9204" fmla="*/ 2211752 h 6902881"/>
              <a:gd name="connsiteX9205" fmla="*/ 3692385 w 10276717"/>
              <a:gd name="connsiteY9205" fmla="*/ 2203865 h 6902881"/>
              <a:gd name="connsiteX9206" fmla="*/ 3769793 w 10276717"/>
              <a:gd name="connsiteY9206" fmla="*/ 2201031 h 6902881"/>
              <a:gd name="connsiteX9207" fmla="*/ 3826634 w 10276717"/>
              <a:gd name="connsiteY9207" fmla="*/ 2202639 h 6902881"/>
              <a:gd name="connsiteX9208" fmla="*/ 3812905 w 10276717"/>
              <a:gd name="connsiteY9208" fmla="*/ 2185104 h 6902881"/>
              <a:gd name="connsiteX9209" fmla="*/ 3776782 w 10276717"/>
              <a:gd name="connsiteY9209" fmla="*/ 2188205 h 6902881"/>
              <a:gd name="connsiteX9210" fmla="*/ 3716225 w 10276717"/>
              <a:gd name="connsiteY9210" fmla="*/ 2183449 h 6902881"/>
              <a:gd name="connsiteX9211" fmla="*/ 3716210 w 10276717"/>
              <a:gd name="connsiteY9211" fmla="*/ 2174882 h 6902881"/>
              <a:gd name="connsiteX9212" fmla="*/ 3772822 w 10276717"/>
              <a:gd name="connsiteY9212" fmla="*/ 2169264 h 6902881"/>
              <a:gd name="connsiteX9213" fmla="*/ 3797169 w 10276717"/>
              <a:gd name="connsiteY9213" fmla="*/ 2164951 h 6902881"/>
              <a:gd name="connsiteX9214" fmla="*/ 3784398 w 10276717"/>
              <a:gd name="connsiteY9214" fmla="*/ 2148655 h 6902881"/>
              <a:gd name="connsiteX9215" fmla="*/ 3771017 w 10276717"/>
              <a:gd name="connsiteY9215" fmla="*/ 2152361 h 6902881"/>
              <a:gd name="connsiteX9216" fmla="*/ 3729784 w 10276717"/>
              <a:gd name="connsiteY9216" fmla="*/ 2159214 h 6902881"/>
              <a:gd name="connsiteX9217" fmla="*/ 3727119 w 10276717"/>
              <a:gd name="connsiteY9217" fmla="*/ 2148663 h 6902881"/>
              <a:gd name="connsiteX9218" fmla="*/ 3767663 w 10276717"/>
              <a:gd name="connsiteY9218" fmla="*/ 2133184 h 6902881"/>
              <a:gd name="connsiteX9219" fmla="*/ 3771368 w 10276717"/>
              <a:gd name="connsiteY9219" fmla="*/ 2132043 h 6902881"/>
              <a:gd name="connsiteX9220" fmla="*/ 3764461 w 10276717"/>
              <a:gd name="connsiteY9220" fmla="*/ 2123174 h 6902881"/>
              <a:gd name="connsiteX9221" fmla="*/ 7920360 w 10276717"/>
              <a:gd name="connsiteY9221" fmla="*/ 2485419 h 6902881"/>
              <a:gd name="connsiteX9222" fmla="*/ 7811518 w 10276717"/>
              <a:gd name="connsiteY9222" fmla="*/ 2517170 h 6902881"/>
              <a:gd name="connsiteX9223" fmla="*/ 7809999 w 10276717"/>
              <a:gd name="connsiteY9223" fmla="*/ 2517813 h 6902881"/>
              <a:gd name="connsiteX9224" fmla="*/ 7792799 w 10276717"/>
              <a:gd name="connsiteY9224" fmla="*/ 2534823 h 6902881"/>
              <a:gd name="connsiteX9225" fmla="*/ 7731763 w 10276717"/>
              <a:gd name="connsiteY9225" fmla="*/ 2571494 h 6902881"/>
              <a:gd name="connsiteX9226" fmla="*/ 7762467 w 10276717"/>
              <a:gd name="connsiteY9226" fmla="*/ 2594240 h 6902881"/>
              <a:gd name="connsiteX9227" fmla="*/ 7808453 w 10276717"/>
              <a:gd name="connsiteY9227" fmla="*/ 2575590 h 6902881"/>
              <a:gd name="connsiteX9228" fmla="*/ 7843459 w 10276717"/>
              <a:gd name="connsiteY9228" fmla="*/ 2561009 h 6902881"/>
              <a:gd name="connsiteX9229" fmla="*/ 7868745 w 10276717"/>
              <a:gd name="connsiteY9229" fmla="*/ 2550547 h 6902881"/>
              <a:gd name="connsiteX9230" fmla="*/ 7874541 w 10276717"/>
              <a:gd name="connsiteY9230" fmla="*/ 2558741 h 6902881"/>
              <a:gd name="connsiteX9231" fmla="*/ 7831511 w 10276717"/>
              <a:gd name="connsiteY9231" fmla="*/ 2586852 h 6902881"/>
              <a:gd name="connsiteX9232" fmla="*/ 7777714 w 10276717"/>
              <a:gd name="connsiteY9232" fmla="*/ 2605693 h 6902881"/>
              <a:gd name="connsiteX9233" fmla="*/ 7816090 w 10276717"/>
              <a:gd name="connsiteY9233" fmla="*/ 2636362 h 6902881"/>
              <a:gd name="connsiteX9234" fmla="*/ 7817511 w 10276717"/>
              <a:gd name="connsiteY9234" fmla="*/ 2634629 h 6902881"/>
              <a:gd name="connsiteX9235" fmla="*/ 7940131 w 10276717"/>
              <a:gd name="connsiteY9235" fmla="*/ 2591180 h 6902881"/>
              <a:gd name="connsiteX9236" fmla="*/ 8005758 w 10276717"/>
              <a:gd name="connsiteY9236" fmla="*/ 2547807 h 6902881"/>
              <a:gd name="connsiteX9237" fmla="*/ 8030704 w 10276717"/>
              <a:gd name="connsiteY9237" fmla="*/ 2523678 h 6902881"/>
              <a:gd name="connsiteX9238" fmla="*/ 7920360 w 10276717"/>
              <a:gd name="connsiteY9238" fmla="*/ 2485419 h 6902881"/>
              <a:gd name="connsiteX9239" fmla="*/ 3892718 w 10276717"/>
              <a:gd name="connsiteY9239" fmla="*/ 2130002 h 6902881"/>
              <a:gd name="connsiteX9240" fmla="*/ 3890604 w 10276717"/>
              <a:gd name="connsiteY9240" fmla="*/ 2134290 h 6902881"/>
              <a:gd name="connsiteX9241" fmla="*/ 3899894 w 10276717"/>
              <a:gd name="connsiteY9241" fmla="*/ 2178711 h 6902881"/>
              <a:gd name="connsiteX9242" fmla="*/ 3907622 w 10276717"/>
              <a:gd name="connsiteY9242" fmla="*/ 2214521 h 6902881"/>
              <a:gd name="connsiteX9243" fmla="*/ 3913956 w 10276717"/>
              <a:gd name="connsiteY9243" fmla="*/ 2214391 h 6902881"/>
              <a:gd name="connsiteX9244" fmla="*/ 3913787 w 10276717"/>
              <a:gd name="connsiteY9244" fmla="*/ 2172610 h 6902881"/>
              <a:gd name="connsiteX9245" fmla="*/ 3897112 w 10276717"/>
              <a:gd name="connsiteY9245" fmla="*/ 2131251 h 6902881"/>
              <a:gd name="connsiteX9246" fmla="*/ 3892718 w 10276717"/>
              <a:gd name="connsiteY9246" fmla="*/ 2130002 h 6902881"/>
              <a:gd name="connsiteX9247" fmla="*/ 5353047 w 10276717"/>
              <a:gd name="connsiteY9247" fmla="*/ 2244214 h 6902881"/>
              <a:gd name="connsiteX9248" fmla="*/ 5335455 w 10276717"/>
              <a:gd name="connsiteY9248" fmla="*/ 2249215 h 6902881"/>
              <a:gd name="connsiteX9249" fmla="*/ 5314035 w 10276717"/>
              <a:gd name="connsiteY9249" fmla="*/ 2299350 h 6902881"/>
              <a:gd name="connsiteX9250" fmla="*/ 5291307 w 10276717"/>
              <a:gd name="connsiteY9250" fmla="*/ 2334666 h 6902881"/>
              <a:gd name="connsiteX9251" fmla="*/ 5282741 w 10276717"/>
              <a:gd name="connsiteY9251" fmla="*/ 2330226 h 6902881"/>
              <a:gd name="connsiteX9252" fmla="*/ 5299369 w 10276717"/>
              <a:gd name="connsiteY9252" fmla="*/ 2289032 h 6902881"/>
              <a:gd name="connsiteX9253" fmla="*/ 5316545 w 10276717"/>
              <a:gd name="connsiteY9253" fmla="*/ 2259165 h 6902881"/>
              <a:gd name="connsiteX9254" fmla="*/ 5274786 w 10276717"/>
              <a:gd name="connsiteY9254" fmla="*/ 2290505 h 6902881"/>
              <a:gd name="connsiteX9255" fmla="*/ 5173643 w 10276717"/>
              <a:gd name="connsiteY9255" fmla="*/ 2423032 h 6902881"/>
              <a:gd name="connsiteX9256" fmla="*/ 5128009 w 10276717"/>
              <a:gd name="connsiteY9256" fmla="*/ 2518588 h 6902881"/>
              <a:gd name="connsiteX9257" fmla="*/ 5131414 w 10276717"/>
              <a:gd name="connsiteY9257" fmla="*/ 2526287 h 6902881"/>
              <a:gd name="connsiteX9258" fmla="*/ 5144735 w 10276717"/>
              <a:gd name="connsiteY9258" fmla="*/ 2505814 h 6902881"/>
              <a:gd name="connsiteX9259" fmla="*/ 5181072 w 10276717"/>
              <a:gd name="connsiteY9259" fmla="*/ 2435848 h 6902881"/>
              <a:gd name="connsiteX9260" fmla="*/ 5188898 w 10276717"/>
              <a:gd name="connsiteY9260" fmla="*/ 2438767 h 6902881"/>
              <a:gd name="connsiteX9261" fmla="*/ 5170407 w 10276717"/>
              <a:gd name="connsiteY9261" fmla="*/ 2499763 h 6902881"/>
              <a:gd name="connsiteX9262" fmla="*/ 5140970 w 10276717"/>
              <a:gd name="connsiteY9262" fmla="*/ 2548039 h 6902881"/>
              <a:gd name="connsiteX9263" fmla="*/ 5152386 w 10276717"/>
              <a:gd name="connsiteY9263" fmla="*/ 2574052 h 6902881"/>
              <a:gd name="connsiteX9264" fmla="*/ 5195158 w 10276717"/>
              <a:gd name="connsiteY9264" fmla="*/ 2479999 h 6902881"/>
              <a:gd name="connsiteX9265" fmla="*/ 5243685 w 10276717"/>
              <a:gd name="connsiteY9265" fmla="*/ 2360731 h 6902881"/>
              <a:gd name="connsiteX9266" fmla="*/ 5249481 w 10276717"/>
              <a:gd name="connsiteY9266" fmla="*/ 2363469 h 6902881"/>
              <a:gd name="connsiteX9267" fmla="*/ 5209183 w 10276717"/>
              <a:gd name="connsiteY9267" fmla="*/ 2485495 h 6902881"/>
              <a:gd name="connsiteX9268" fmla="*/ 5164464 w 10276717"/>
              <a:gd name="connsiteY9268" fmla="*/ 2601385 h 6902881"/>
              <a:gd name="connsiteX9269" fmla="*/ 5172316 w 10276717"/>
              <a:gd name="connsiteY9269" fmla="*/ 2619298 h 6902881"/>
              <a:gd name="connsiteX9270" fmla="*/ 5250854 w 10276717"/>
              <a:gd name="connsiteY9270" fmla="*/ 2449677 h 6902881"/>
              <a:gd name="connsiteX9271" fmla="*/ 5256122 w 10276717"/>
              <a:gd name="connsiteY9271" fmla="*/ 2451783 h 6902881"/>
              <a:gd name="connsiteX9272" fmla="*/ 5241375 w 10276717"/>
              <a:gd name="connsiteY9272" fmla="*/ 2517778 h 6902881"/>
              <a:gd name="connsiteX9273" fmla="*/ 5263046 w 10276717"/>
              <a:gd name="connsiteY9273" fmla="*/ 2480129 h 6902881"/>
              <a:gd name="connsiteX9274" fmla="*/ 5323666 w 10276717"/>
              <a:gd name="connsiteY9274" fmla="*/ 2353035 h 6902881"/>
              <a:gd name="connsiteX9275" fmla="*/ 5334051 w 10276717"/>
              <a:gd name="connsiteY9275" fmla="*/ 2356755 h 6902881"/>
              <a:gd name="connsiteX9276" fmla="*/ 5250389 w 10276717"/>
              <a:gd name="connsiteY9276" fmla="*/ 2537947 h 6902881"/>
              <a:gd name="connsiteX9277" fmla="*/ 5221276 w 10276717"/>
              <a:gd name="connsiteY9277" fmla="*/ 2594618 h 6902881"/>
              <a:gd name="connsiteX9278" fmla="*/ 5251083 w 10276717"/>
              <a:gd name="connsiteY9278" fmla="*/ 2566231 h 6902881"/>
              <a:gd name="connsiteX9279" fmla="*/ 5287789 w 10276717"/>
              <a:gd name="connsiteY9279" fmla="*/ 2499793 h 6902881"/>
              <a:gd name="connsiteX9280" fmla="*/ 5330181 w 10276717"/>
              <a:gd name="connsiteY9280" fmla="*/ 2405627 h 6902881"/>
              <a:gd name="connsiteX9281" fmla="*/ 5340803 w 10276717"/>
              <a:gd name="connsiteY9281" fmla="*/ 2409956 h 6902881"/>
              <a:gd name="connsiteX9282" fmla="*/ 5303652 w 10276717"/>
              <a:gd name="connsiteY9282" fmla="*/ 2506525 h 6902881"/>
              <a:gd name="connsiteX9283" fmla="*/ 5286811 w 10276717"/>
              <a:gd name="connsiteY9283" fmla="*/ 2538083 h 6902881"/>
              <a:gd name="connsiteX9284" fmla="*/ 5302450 w 10276717"/>
              <a:gd name="connsiteY9284" fmla="*/ 2526563 h 6902881"/>
              <a:gd name="connsiteX9285" fmla="*/ 5311505 w 10276717"/>
              <a:gd name="connsiteY9285" fmla="*/ 2520052 h 6902881"/>
              <a:gd name="connsiteX9286" fmla="*/ 5335130 w 10276717"/>
              <a:gd name="connsiteY9286" fmla="*/ 2474689 h 6902881"/>
              <a:gd name="connsiteX9287" fmla="*/ 5378763 w 10276717"/>
              <a:gd name="connsiteY9287" fmla="*/ 2350217 h 6902881"/>
              <a:gd name="connsiteX9288" fmla="*/ 5385758 w 10276717"/>
              <a:gd name="connsiteY9288" fmla="*/ 2283756 h 6902881"/>
              <a:gd name="connsiteX9289" fmla="*/ 5382677 w 10276717"/>
              <a:gd name="connsiteY9289" fmla="*/ 2294293 h 6902881"/>
              <a:gd name="connsiteX9290" fmla="*/ 5375694 w 10276717"/>
              <a:gd name="connsiteY9290" fmla="*/ 2300503 h 6902881"/>
              <a:gd name="connsiteX9291" fmla="*/ 5373162 w 10276717"/>
              <a:gd name="connsiteY9291" fmla="*/ 2300481 h 6902881"/>
              <a:gd name="connsiteX9292" fmla="*/ 5374178 w 10276717"/>
              <a:gd name="connsiteY9292" fmla="*/ 2303294 h 6902881"/>
              <a:gd name="connsiteX9293" fmla="*/ 5362187 w 10276717"/>
              <a:gd name="connsiteY9293" fmla="*/ 2343819 h 6902881"/>
              <a:gd name="connsiteX9294" fmla="*/ 5353467 w 10276717"/>
              <a:gd name="connsiteY9294" fmla="*/ 2341120 h 6902881"/>
              <a:gd name="connsiteX9295" fmla="*/ 5365379 w 10276717"/>
              <a:gd name="connsiteY9295" fmla="*/ 2301460 h 6902881"/>
              <a:gd name="connsiteX9296" fmla="*/ 5368978 w 10276717"/>
              <a:gd name="connsiteY9296" fmla="*/ 2299339 h 6902881"/>
              <a:gd name="connsiteX9297" fmla="*/ 5364755 w 10276717"/>
              <a:gd name="connsiteY9297" fmla="*/ 2292059 h 6902881"/>
              <a:gd name="connsiteX9298" fmla="*/ 5370270 w 10276717"/>
              <a:gd name="connsiteY9298" fmla="*/ 2269555 h 6902881"/>
              <a:gd name="connsiteX9299" fmla="*/ 5372612 w 10276717"/>
              <a:gd name="connsiteY9299" fmla="*/ 2247661 h 6902881"/>
              <a:gd name="connsiteX9300" fmla="*/ 5366369 w 10276717"/>
              <a:gd name="connsiteY9300" fmla="*/ 2245560 h 6902881"/>
              <a:gd name="connsiteX9301" fmla="*/ 5355726 w 10276717"/>
              <a:gd name="connsiteY9301" fmla="*/ 2274243 h 6902881"/>
              <a:gd name="connsiteX9302" fmla="*/ 5335423 w 10276717"/>
              <a:gd name="connsiteY9302" fmla="*/ 2299840 h 6902881"/>
              <a:gd name="connsiteX9303" fmla="*/ 5330743 w 10276717"/>
              <a:gd name="connsiteY9303" fmla="*/ 2297684 h 6902881"/>
              <a:gd name="connsiteX9304" fmla="*/ 5338425 w 10276717"/>
              <a:gd name="connsiteY9304" fmla="*/ 2268354 h 6902881"/>
              <a:gd name="connsiteX9305" fmla="*/ 5353047 w 10276717"/>
              <a:gd name="connsiteY9305" fmla="*/ 2244214 h 6902881"/>
              <a:gd name="connsiteX9306" fmla="*/ 3913790 w 10276717"/>
              <a:gd name="connsiteY9306" fmla="*/ 2108925 h 6902881"/>
              <a:gd name="connsiteX9307" fmla="*/ 3910132 w 10276717"/>
              <a:gd name="connsiteY9307" fmla="*/ 2115242 h 6902881"/>
              <a:gd name="connsiteX9308" fmla="*/ 3922149 w 10276717"/>
              <a:gd name="connsiteY9308" fmla="*/ 2165152 h 6902881"/>
              <a:gd name="connsiteX9309" fmla="*/ 3937180 w 10276717"/>
              <a:gd name="connsiteY9309" fmla="*/ 2161488 h 6902881"/>
              <a:gd name="connsiteX9310" fmla="*/ 3920045 w 10276717"/>
              <a:gd name="connsiteY9310" fmla="*/ 2111232 h 6902881"/>
              <a:gd name="connsiteX9311" fmla="*/ 3913790 w 10276717"/>
              <a:gd name="connsiteY9311" fmla="*/ 2108925 h 6902881"/>
              <a:gd name="connsiteX9312" fmla="*/ 6222282 w 10276717"/>
              <a:gd name="connsiteY9312" fmla="*/ 2305335 h 6902881"/>
              <a:gd name="connsiteX9313" fmla="*/ 6085516 w 10276717"/>
              <a:gd name="connsiteY9313" fmla="*/ 2334774 h 6902881"/>
              <a:gd name="connsiteX9314" fmla="*/ 5993919 w 10276717"/>
              <a:gd name="connsiteY9314" fmla="*/ 2418152 h 6902881"/>
              <a:gd name="connsiteX9315" fmla="*/ 6029998 w 10276717"/>
              <a:gd name="connsiteY9315" fmla="*/ 2446146 h 6902881"/>
              <a:gd name="connsiteX9316" fmla="*/ 6076176 w 10276717"/>
              <a:gd name="connsiteY9316" fmla="*/ 2398026 h 6902881"/>
              <a:gd name="connsiteX9317" fmla="*/ 6143012 w 10276717"/>
              <a:gd name="connsiteY9317" fmla="*/ 2342187 h 6902881"/>
              <a:gd name="connsiteX9318" fmla="*/ 6146545 w 10276717"/>
              <a:gd name="connsiteY9318" fmla="*/ 2341908 h 6902881"/>
              <a:gd name="connsiteX9319" fmla="*/ 6166478 w 10276717"/>
              <a:gd name="connsiteY9319" fmla="*/ 2330294 h 6902881"/>
              <a:gd name="connsiteX9320" fmla="*/ 6192888 w 10276717"/>
              <a:gd name="connsiteY9320" fmla="*/ 2328004 h 6902881"/>
              <a:gd name="connsiteX9321" fmla="*/ 6194062 w 10276717"/>
              <a:gd name="connsiteY9321" fmla="*/ 2332296 h 6902881"/>
              <a:gd name="connsiteX9322" fmla="*/ 6174088 w 10276717"/>
              <a:gd name="connsiteY9322" fmla="*/ 2345463 h 6902881"/>
              <a:gd name="connsiteX9323" fmla="*/ 6145934 w 10276717"/>
              <a:gd name="connsiteY9323" fmla="*/ 2359675 h 6902881"/>
              <a:gd name="connsiteX9324" fmla="*/ 6092458 w 10276717"/>
              <a:gd name="connsiteY9324" fmla="*/ 2412083 h 6902881"/>
              <a:gd name="connsiteX9325" fmla="*/ 6046149 w 10276717"/>
              <a:gd name="connsiteY9325" fmla="*/ 2456209 h 6902881"/>
              <a:gd name="connsiteX9326" fmla="*/ 6093252 w 10276717"/>
              <a:gd name="connsiteY9326" fmla="*/ 2488412 h 6902881"/>
              <a:gd name="connsiteX9327" fmla="*/ 6135409 w 10276717"/>
              <a:gd name="connsiteY9327" fmla="*/ 2427471 h 6902881"/>
              <a:gd name="connsiteX9328" fmla="*/ 6222282 w 10276717"/>
              <a:gd name="connsiteY9328" fmla="*/ 2305335 h 6902881"/>
              <a:gd name="connsiteX9329" fmla="*/ 2245553 w 10276717"/>
              <a:gd name="connsiteY9329" fmla="*/ 1952220 h 6902881"/>
              <a:gd name="connsiteX9330" fmla="*/ 2224282 w 10276717"/>
              <a:gd name="connsiteY9330" fmla="*/ 1969715 h 6902881"/>
              <a:gd name="connsiteX9331" fmla="*/ 2189929 w 10276717"/>
              <a:gd name="connsiteY9331" fmla="*/ 2007637 h 6902881"/>
              <a:gd name="connsiteX9332" fmla="*/ 2163209 w 10276717"/>
              <a:gd name="connsiteY9332" fmla="*/ 2058180 h 6902881"/>
              <a:gd name="connsiteX9333" fmla="*/ 2146828 w 10276717"/>
              <a:gd name="connsiteY9333" fmla="*/ 2108686 h 6902881"/>
              <a:gd name="connsiteX9334" fmla="*/ 2148315 w 10276717"/>
              <a:gd name="connsiteY9334" fmla="*/ 2110570 h 6902881"/>
              <a:gd name="connsiteX9335" fmla="*/ 2149309 w 10276717"/>
              <a:gd name="connsiteY9335" fmla="*/ 2116890 h 6902881"/>
              <a:gd name="connsiteX9336" fmla="*/ 2149143 w 10276717"/>
              <a:gd name="connsiteY9336" fmla="*/ 2117654 h 6902881"/>
              <a:gd name="connsiteX9337" fmla="*/ 2170598 w 10276717"/>
              <a:gd name="connsiteY9337" fmla="*/ 2130502 h 6902881"/>
              <a:gd name="connsiteX9338" fmla="*/ 2198989 w 10276717"/>
              <a:gd name="connsiteY9338" fmla="*/ 2062249 h 6902881"/>
              <a:gd name="connsiteX9339" fmla="*/ 2199103 w 10276717"/>
              <a:gd name="connsiteY9339" fmla="*/ 2062067 h 6902881"/>
              <a:gd name="connsiteX9340" fmla="*/ 2200550 w 10276717"/>
              <a:gd name="connsiteY9340" fmla="*/ 2060048 h 6902881"/>
              <a:gd name="connsiteX9341" fmla="*/ 2215618 w 10276717"/>
              <a:gd name="connsiteY9341" fmla="*/ 2071281 h 6902881"/>
              <a:gd name="connsiteX9342" fmla="*/ 2211682 w 10276717"/>
              <a:gd name="connsiteY9342" fmla="*/ 2160241 h 6902881"/>
              <a:gd name="connsiteX9343" fmla="*/ 2247355 w 10276717"/>
              <a:gd name="connsiteY9343" fmla="*/ 2188347 h 6902881"/>
              <a:gd name="connsiteX9344" fmla="*/ 2266742 w 10276717"/>
              <a:gd name="connsiteY9344" fmla="*/ 2118382 h 6902881"/>
              <a:gd name="connsiteX9345" fmla="*/ 2264973 w 10276717"/>
              <a:gd name="connsiteY9345" fmla="*/ 1967787 h 6902881"/>
              <a:gd name="connsiteX9346" fmla="*/ 2245553 w 10276717"/>
              <a:gd name="connsiteY9346" fmla="*/ 1952220 h 6902881"/>
              <a:gd name="connsiteX9347" fmla="*/ 6237601 w 10276717"/>
              <a:gd name="connsiteY9347" fmla="*/ 2288648 h 6902881"/>
              <a:gd name="connsiteX9348" fmla="*/ 6243870 w 10276717"/>
              <a:gd name="connsiteY9348" fmla="*/ 2300291 h 6902881"/>
              <a:gd name="connsiteX9349" fmla="*/ 6189903 w 10276717"/>
              <a:gd name="connsiteY9349" fmla="*/ 2398623 h 6902881"/>
              <a:gd name="connsiteX9350" fmla="*/ 6107555 w 10276717"/>
              <a:gd name="connsiteY9350" fmla="*/ 2501720 h 6902881"/>
              <a:gd name="connsiteX9351" fmla="*/ 6393994 w 10276717"/>
              <a:gd name="connsiteY9351" fmla="*/ 2379974 h 6902881"/>
              <a:gd name="connsiteX9352" fmla="*/ 6410637 w 10276717"/>
              <a:gd name="connsiteY9352" fmla="*/ 2385602 h 6902881"/>
              <a:gd name="connsiteX9353" fmla="*/ 6442438 w 10276717"/>
              <a:gd name="connsiteY9353" fmla="*/ 2387284 h 6902881"/>
              <a:gd name="connsiteX9354" fmla="*/ 6449985 w 10276717"/>
              <a:gd name="connsiteY9354" fmla="*/ 2396600 h 6902881"/>
              <a:gd name="connsiteX9355" fmla="*/ 6422099 w 10276717"/>
              <a:gd name="connsiteY9355" fmla="*/ 2440614 h 6902881"/>
              <a:gd name="connsiteX9356" fmla="*/ 6345224 w 10276717"/>
              <a:gd name="connsiteY9356" fmla="*/ 2524918 h 6902881"/>
              <a:gd name="connsiteX9357" fmla="*/ 6492213 w 10276717"/>
              <a:gd name="connsiteY9357" fmla="*/ 2547962 h 6902881"/>
              <a:gd name="connsiteX9358" fmla="*/ 6506897 w 10276717"/>
              <a:gd name="connsiteY9358" fmla="*/ 2558090 h 6902881"/>
              <a:gd name="connsiteX9359" fmla="*/ 6553870 w 10276717"/>
              <a:gd name="connsiteY9359" fmla="*/ 2587374 h 6902881"/>
              <a:gd name="connsiteX9360" fmla="*/ 6552555 w 10276717"/>
              <a:gd name="connsiteY9360" fmla="*/ 2603225 h 6902881"/>
              <a:gd name="connsiteX9361" fmla="*/ 6505138 w 10276717"/>
              <a:gd name="connsiteY9361" fmla="*/ 2624824 h 6902881"/>
              <a:gd name="connsiteX9362" fmla="*/ 6503865 w 10276717"/>
              <a:gd name="connsiteY9362" fmla="*/ 2625976 h 6902881"/>
              <a:gd name="connsiteX9363" fmla="*/ 6450929 w 10276717"/>
              <a:gd name="connsiteY9363" fmla="*/ 2648278 h 6902881"/>
              <a:gd name="connsiteX9364" fmla="*/ 6495341 w 10276717"/>
              <a:gd name="connsiteY9364" fmla="*/ 2650563 h 6902881"/>
              <a:gd name="connsiteX9365" fmla="*/ 6647564 w 10276717"/>
              <a:gd name="connsiteY9365" fmla="*/ 2739484 h 6902881"/>
              <a:gd name="connsiteX9366" fmla="*/ 6587351 w 10276717"/>
              <a:gd name="connsiteY9366" fmla="*/ 2780032 h 6902881"/>
              <a:gd name="connsiteX9367" fmla="*/ 6654289 w 10276717"/>
              <a:gd name="connsiteY9367" fmla="*/ 2795173 h 6902881"/>
              <a:gd name="connsiteX9368" fmla="*/ 6765330 w 10276717"/>
              <a:gd name="connsiteY9368" fmla="*/ 2866322 h 6902881"/>
              <a:gd name="connsiteX9369" fmla="*/ 6704739 w 10276717"/>
              <a:gd name="connsiteY9369" fmla="*/ 2926415 h 6902881"/>
              <a:gd name="connsiteX9370" fmla="*/ 6760667 w 10276717"/>
              <a:gd name="connsiteY9370" fmla="*/ 2940504 h 6902881"/>
              <a:gd name="connsiteX9371" fmla="*/ 6859051 w 10276717"/>
              <a:gd name="connsiteY9371" fmla="*/ 3005008 h 6902881"/>
              <a:gd name="connsiteX9372" fmla="*/ 6812319 w 10276717"/>
              <a:gd name="connsiteY9372" fmla="*/ 3050623 h 6902881"/>
              <a:gd name="connsiteX9373" fmla="*/ 6940558 w 10276717"/>
              <a:gd name="connsiteY9373" fmla="*/ 3103686 h 6902881"/>
              <a:gd name="connsiteX9374" fmla="*/ 6934777 w 10276717"/>
              <a:gd name="connsiteY9374" fmla="*/ 3118278 h 6902881"/>
              <a:gd name="connsiteX9375" fmla="*/ 6863729 w 10276717"/>
              <a:gd name="connsiteY9375" fmla="*/ 3148145 h 6902881"/>
              <a:gd name="connsiteX9376" fmla="*/ 7040676 w 10276717"/>
              <a:gd name="connsiteY9376" fmla="*/ 3251477 h 6902881"/>
              <a:gd name="connsiteX9377" fmla="*/ 7034139 w 10276717"/>
              <a:gd name="connsiteY9377" fmla="*/ 3261426 h 6902881"/>
              <a:gd name="connsiteX9378" fmla="*/ 6980408 w 10276717"/>
              <a:gd name="connsiteY9378" fmla="*/ 3276253 h 6902881"/>
              <a:gd name="connsiteX9379" fmla="*/ 7042091 w 10276717"/>
              <a:gd name="connsiteY9379" fmla="*/ 3295709 h 6902881"/>
              <a:gd name="connsiteX9380" fmla="*/ 7042688 w 10276717"/>
              <a:gd name="connsiteY9380" fmla="*/ 3295568 h 6902881"/>
              <a:gd name="connsiteX9381" fmla="*/ 7048372 w 10276717"/>
              <a:gd name="connsiteY9381" fmla="*/ 3299565 h 6902881"/>
              <a:gd name="connsiteX9382" fmla="*/ 7056780 w 10276717"/>
              <a:gd name="connsiteY9382" fmla="*/ 3304675 h 6902881"/>
              <a:gd name="connsiteX9383" fmla="*/ 7071917 w 10276717"/>
              <a:gd name="connsiteY9383" fmla="*/ 3356706 h 6902881"/>
              <a:gd name="connsiteX9384" fmla="*/ 7052704 w 10276717"/>
              <a:gd name="connsiteY9384" fmla="*/ 3368968 h 6902881"/>
              <a:gd name="connsiteX9385" fmla="*/ 7144858 w 10276717"/>
              <a:gd name="connsiteY9385" fmla="*/ 3417058 h 6902881"/>
              <a:gd name="connsiteX9386" fmla="*/ 7148091 w 10276717"/>
              <a:gd name="connsiteY9386" fmla="*/ 3432136 h 6902881"/>
              <a:gd name="connsiteX9387" fmla="*/ 7077817 w 10276717"/>
              <a:gd name="connsiteY9387" fmla="*/ 3471911 h 6902881"/>
              <a:gd name="connsiteX9388" fmla="*/ 7110163 w 10276717"/>
              <a:gd name="connsiteY9388" fmla="*/ 3482791 h 6902881"/>
              <a:gd name="connsiteX9389" fmla="*/ 7190885 w 10276717"/>
              <a:gd name="connsiteY9389" fmla="*/ 3540021 h 6902881"/>
              <a:gd name="connsiteX9390" fmla="*/ 7194027 w 10276717"/>
              <a:gd name="connsiteY9390" fmla="*/ 3552847 h 6902881"/>
              <a:gd name="connsiteX9391" fmla="*/ 7080781 w 10276717"/>
              <a:gd name="connsiteY9391" fmla="*/ 3643014 h 6902881"/>
              <a:gd name="connsiteX9392" fmla="*/ 7120621 w 10276717"/>
              <a:gd name="connsiteY9392" fmla="*/ 3652878 h 6902881"/>
              <a:gd name="connsiteX9393" fmla="*/ 7214635 w 10276717"/>
              <a:gd name="connsiteY9393" fmla="*/ 3665888 h 6902881"/>
              <a:gd name="connsiteX9394" fmla="*/ 7285453 w 10276717"/>
              <a:gd name="connsiteY9394" fmla="*/ 3698687 h 6902881"/>
              <a:gd name="connsiteX9395" fmla="*/ 7227758 w 10276717"/>
              <a:gd name="connsiteY9395" fmla="*/ 3761263 h 6902881"/>
              <a:gd name="connsiteX9396" fmla="*/ 7214590 w 10276717"/>
              <a:gd name="connsiteY9396" fmla="*/ 3768010 h 6902881"/>
              <a:gd name="connsiteX9397" fmla="*/ 7363160 w 10276717"/>
              <a:gd name="connsiteY9397" fmla="*/ 3829064 h 6902881"/>
              <a:gd name="connsiteX9398" fmla="*/ 7363727 w 10276717"/>
              <a:gd name="connsiteY9398" fmla="*/ 3846736 h 6902881"/>
              <a:gd name="connsiteX9399" fmla="*/ 7269543 w 10276717"/>
              <a:gd name="connsiteY9399" fmla="*/ 3915405 h 6902881"/>
              <a:gd name="connsiteX9400" fmla="*/ 7453014 w 10276717"/>
              <a:gd name="connsiteY9400" fmla="*/ 3995837 h 6902881"/>
              <a:gd name="connsiteX9401" fmla="*/ 7443918 w 10276717"/>
              <a:gd name="connsiteY9401" fmla="*/ 4010434 h 6902881"/>
              <a:gd name="connsiteX9402" fmla="*/ 7391939 w 10276717"/>
              <a:gd name="connsiteY9402" fmla="*/ 4026381 h 6902881"/>
              <a:gd name="connsiteX9403" fmla="*/ 7510471 w 10276717"/>
              <a:gd name="connsiteY9403" fmla="*/ 4064876 h 6902881"/>
              <a:gd name="connsiteX9404" fmla="*/ 7514414 w 10276717"/>
              <a:gd name="connsiteY9404" fmla="*/ 4078556 h 6902881"/>
              <a:gd name="connsiteX9405" fmla="*/ 7490390 w 10276717"/>
              <a:gd name="connsiteY9405" fmla="*/ 4107634 h 6902881"/>
              <a:gd name="connsiteX9406" fmla="*/ 7569982 w 10276717"/>
              <a:gd name="connsiteY9406" fmla="*/ 4118514 h 6902881"/>
              <a:gd name="connsiteX9407" fmla="*/ 7573787 w 10276717"/>
              <a:gd name="connsiteY9407" fmla="*/ 4133741 h 6902881"/>
              <a:gd name="connsiteX9408" fmla="*/ 7558852 w 10276717"/>
              <a:gd name="connsiteY9408" fmla="*/ 4154841 h 6902881"/>
              <a:gd name="connsiteX9409" fmla="*/ 7664948 w 10276717"/>
              <a:gd name="connsiteY9409" fmla="*/ 4207157 h 6902881"/>
              <a:gd name="connsiteX9410" fmla="*/ 7663208 w 10276717"/>
              <a:gd name="connsiteY9410" fmla="*/ 4221222 h 6902881"/>
              <a:gd name="connsiteX9411" fmla="*/ 7644355 w 10276717"/>
              <a:gd name="connsiteY9411" fmla="*/ 4232734 h 6902881"/>
              <a:gd name="connsiteX9412" fmla="*/ 7718660 w 10276717"/>
              <a:gd name="connsiteY9412" fmla="*/ 4304010 h 6902881"/>
              <a:gd name="connsiteX9413" fmla="*/ 7718477 w 10276717"/>
              <a:gd name="connsiteY9413" fmla="*/ 4304968 h 6902881"/>
              <a:gd name="connsiteX9414" fmla="*/ 7773188 w 10276717"/>
              <a:gd name="connsiteY9414" fmla="*/ 4335991 h 6902881"/>
              <a:gd name="connsiteX9415" fmla="*/ 7772670 w 10276717"/>
              <a:gd name="connsiteY9415" fmla="*/ 4351623 h 6902881"/>
              <a:gd name="connsiteX9416" fmla="*/ 7789247 w 10276717"/>
              <a:gd name="connsiteY9416" fmla="*/ 4398428 h 6902881"/>
              <a:gd name="connsiteX9417" fmla="*/ 7808573 w 10276717"/>
              <a:gd name="connsiteY9417" fmla="*/ 4469035 h 6902881"/>
              <a:gd name="connsiteX9418" fmla="*/ 7789687 w 10276717"/>
              <a:gd name="connsiteY9418" fmla="*/ 4473242 h 6902881"/>
              <a:gd name="connsiteX9419" fmla="*/ 7700992 w 10276717"/>
              <a:gd name="connsiteY9419" fmla="*/ 4422434 h 6902881"/>
              <a:gd name="connsiteX9420" fmla="*/ 7695538 w 10276717"/>
              <a:gd name="connsiteY9420" fmla="*/ 4433354 h 6902881"/>
              <a:gd name="connsiteX9421" fmla="*/ 7681206 w 10276717"/>
              <a:gd name="connsiteY9421" fmla="*/ 4437857 h 6902881"/>
              <a:gd name="connsiteX9422" fmla="*/ 7618010 w 10276717"/>
              <a:gd name="connsiteY9422" fmla="*/ 4363258 h 6902881"/>
              <a:gd name="connsiteX9423" fmla="*/ 7568027 w 10276717"/>
              <a:gd name="connsiteY9423" fmla="*/ 4371005 h 6902881"/>
              <a:gd name="connsiteX9424" fmla="*/ 7530229 w 10276717"/>
              <a:gd name="connsiteY9424" fmla="*/ 4313112 h 6902881"/>
              <a:gd name="connsiteX9425" fmla="*/ 7525446 w 10276717"/>
              <a:gd name="connsiteY9425" fmla="*/ 4291376 h 6902881"/>
              <a:gd name="connsiteX9426" fmla="*/ 7481196 w 10276717"/>
              <a:gd name="connsiteY9426" fmla="*/ 4326589 h 6902881"/>
              <a:gd name="connsiteX9427" fmla="*/ 7436685 w 10276717"/>
              <a:gd name="connsiteY9427" fmla="*/ 4258768 h 6902881"/>
              <a:gd name="connsiteX9428" fmla="*/ 7413056 w 10276717"/>
              <a:gd name="connsiteY9428" fmla="*/ 4287782 h 6902881"/>
              <a:gd name="connsiteX9429" fmla="*/ 7379990 w 10276717"/>
              <a:gd name="connsiteY9429" fmla="*/ 4271874 h 6902881"/>
              <a:gd name="connsiteX9430" fmla="*/ 7337555 w 10276717"/>
              <a:gd name="connsiteY9430" fmla="*/ 4191672 h 6902881"/>
              <a:gd name="connsiteX9431" fmla="*/ 7329782 w 10276717"/>
              <a:gd name="connsiteY9431" fmla="*/ 4212224 h 6902881"/>
              <a:gd name="connsiteX9432" fmla="*/ 7312881 w 10276717"/>
              <a:gd name="connsiteY9432" fmla="*/ 4234617 h 6902881"/>
              <a:gd name="connsiteX9433" fmla="*/ 7276869 w 10276717"/>
              <a:gd name="connsiteY9433" fmla="*/ 4208035 h 6902881"/>
              <a:gd name="connsiteX9434" fmla="*/ 7231395 w 10276717"/>
              <a:gd name="connsiteY9434" fmla="*/ 4147726 h 6902881"/>
              <a:gd name="connsiteX9435" fmla="*/ 7164741 w 10276717"/>
              <a:gd name="connsiteY9435" fmla="*/ 4153444 h 6902881"/>
              <a:gd name="connsiteX9436" fmla="*/ 7142630 w 10276717"/>
              <a:gd name="connsiteY9436" fmla="*/ 4073640 h 6902881"/>
              <a:gd name="connsiteX9437" fmla="*/ 7075688 w 10276717"/>
              <a:gd name="connsiteY9437" fmla="*/ 4163458 h 6902881"/>
              <a:gd name="connsiteX9438" fmla="*/ 7063374 w 10276717"/>
              <a:gd name="connsiteY9438" fmla="*/ 4157329 h 6902881"/>
              <a:gd name="connsiteX9439" fmla="*/ 7044875 w 10276717"/>
              <a:gd name="connsiteY9439" fmla="*/ 4027207 h 6902881"/>
              <a:gd name="connsiteX9440" fmla="*/ 6998408 w 10276717"/>
              <a:gd name="connsiteY9440" fmla="*/ 4069822 h 6902881"/>
              <a:gd name="connsiteX9441" fmla="*/ 6959416 w 10276717"/>
              <a:gd name="connsiteY9441" fmla="*/ 4037335 h 6902881"/>
              <a:gd name="connsiteX9442" fmla="*/ 6961136 w 10276717"/>
              <a:gd name="connsiteY9442" fmla="*/ 3890172 h 6902881"/>
              <a:gd name="connsiteX9443" fmla="*/ 6905621 w 10276717"/>
              <a:gd name="connsiteY9443" fmla="*/ 3987307 h 6902881"/>
              <a:gd name="connsiteX9444" fmla="*/ 6890575 w 10276717"/>
              <a:gd name="connsiteY9444" fmla="*/ 3989998 h 6902881"/>
              <a:gd name="connsiteX9445" fmla="*/ 6840721 w 10276717"/>
              <a:gd name="connsiteY9445" fmla="*/ 3848789 h 6902881"/>
              <a:gd name="connsiteX9446" fmla="*/ 6859587 w 10276717"/>
              <a:gd name="connsiteY9446" fmla="*/ 3775937 h 6902881"/>
              <a:gd name="connsiteX9447" fmla="*/ 6804236 w 10276717"/>
              <a:gd name="connsiteY9447" fmla="*/ 3872307 h 6902881"/>
              <a:gd name="connsiteX9448" fmla="*/ 6785130 w 10276717"/>
              <a:gd name="connsiteY9448" fmla="*/ 3874647 h 6902881"/>
              <a:gd name="connsiteX9449" fmla="*/ 6736108 w 10276717"/>
              <a:gd name="connsiteY9449" fmla="*/ 3776545 h 6902881"/>
              <a:gd name="connsiteX9450" fmla="*/ 6730249 w 10276717"/>
              <a:gd name="connsiteY9450" fmla="*/ 3694738 h 6902881"/>
              <a:gd name="connsiteX9451" fmla="*/ 6734505 w 10276717"/>
              <a:gd name="connsiteY9451" fmla="*/ 3676510 h 6902881"/>
              <a:gd name="connsiteX9452" fmla="*/ 6670065 w 10276717"/>
              <a:gd name="connsiteY9452" fmla="*/ 3682519 h 6902881"/>
              <a:gd name="connsiteX9453" fmla="*/ 6669391 w 10276717"/>
              <a:gd name="connsiteY9453" fmla="*/ 3624529 h 6902881"/>
              <a:gd name="connsiteX9454" fmla="*/ 6669015 w 10276717"/>
              <a:gd name="connsiteY9454" fmla="*/ 3558812 h 6902881"/>
              <a:gd name="connsiteX9455" fmla="*/ 6687965 w 10276717"/>
              <a:gd name="connsiteY9455" fmla="*/ 3513432 h 6902881"/>
              <a:gd name="connsiteX9456" fmla="*/ 6640142 w 10276717"/>
              <a:gd name="connsiteY9456" fmla="*/ 3549403 h 6902881"/>
              <a:gd name="connsiteX9457" fmla="*/ 6630953 w 10276717"/>
              <a:gd name="connsiteY9457" fmla="*/ 3482012 h 6902881"/>
              <a:gd name="connsiteX9458" fmla="*/ 6642264 w 10276717"/>
              <a:gd name="connsiteY9458" fmla="*/ 3419608 h 6902881"/>
              <a:gd name="connsiteX9459" fmla="*/ 6573194 w 10276717"/>
              <a:gd name="connsiteY9459" fmla="*/ 3503786 h 6902881"/>
              <a:gd name="connsiteX9460" fmla="*/ 6557551 w 10276717"/>
              <a:gd name="connsiteY9460" fmla="*/ 3503314 h 6902881"/>
              <a:gd name="connsiteX9461" fmla="*/ 6513164 w 10276717"/>
              <a:gd name="connsiteY9461" fmla="*/ 3353231 h 6902881"/>
              <a:gd name="connsiteX9462" fmla="*/ 6592941 w 10276717"/>
              <a:gd name="connsiteY9462" fmla="*/ 3163166 h 6902881"/>
              <a:gd name="connsiteX9463" fmla="*/ 6555993 w 10276717"/>
              <a:gd name="connsiteY9463" fmla="*/ 3207190 h 6902881"/>
              <a:gd name="connsiteX9464" fmla="*/ 6494884 w 10276717"/>
              <a:gd name="connsiteY9464" fmla="*/ 3282915 h 6902881"/>
              <a:gd name="connsiteX9465" fmla="*/ 6484597 w 10276717"/>
              <a:gd name="connsiteY9465" fmla="*/ 3327289 h 6902881"/>
              <a:gd name="connsiteX9466" fmla="*/ 6410603 w 10276717"/>
              <a:gd name="connsiteY9466" fmla="*/ 3321372 h 6902881"/>
              <a:gd name="connsiteX9467" fmla="*/ 6407649 w 10276717"/>
              <a:gd name="connsiteY9467" fmla="*/ 3061651 h 6902881"/>
              <a:gd name="connsiteX9468" fmla="*/ 6281800 w 10276717"/>
              <a:gd name="connsiteY9468" fmla="*/ 3205756 h 6902881"/>
              <a:gd name="connsiteX9469" fmla="*/ 6263548 w 10276717"/>
              <a:gd name="connsiteY9469" fmla="*/ 3205053 h 6902881"/>
              <a:gd name="connsiteX9470" fmla="*/ 6264295 w 10276717"/>
              <a:gd name="connsiteY9470" fmla="*/ 2989071 h 6902881"/>
              <a:gd name="connsiteX9471" fmla="*/ 6285618 w 10276717"/>
              <a:gd name="connsiteY9471" fmla="*/ 2913799 h 6902881"/>
              <a:gd name="connsiteX9472" fmla="*/ 6136892 w 10276717"/>
              <a:gd name="connsiteY9472" fmla="*/ 3092726 h 6902881"/>
              <a:gd name="connsiteX9473" fmla="*/ 6121348 w 10276717"/>
              <a:gd name="connsiteY9473" fmla="*/ 3088951 h 6902881"/>
              <a:gd name="connsiteX9474" fmla="*/ 6126709 w 10276717"/>
              <a:gd name="connsiteY9474" fmla="*/ 2829939 h 6902881"/>
              <a:gd name="connsiteX9475" fmla="*/ 6208043 w 10276717"/>
              <a:gd name="connsiteY9475" fmla="*/ 2665028 h 6902881"/>
              <a:gd name="connsiteX9476" fmla="*/ 6204503 w 10276717"/>
              <a:gd name="connsiteY9476" fmla="*/ 2661024 h 6902881"/>
              <a:gd name="connsiteX9477" fmla="*/ 6149769 w 10276717"/>
              <a:gd name="connsiteY9477" fmla="*/ 2728625 h 6902881"/>
              <a:gd name="connsiteX9478" fmla="*/ 6063250 w 10276717"/>
              <a:gd name="connsiteY9478" fmla="*/ 2882868 h 6902881"/>
              <a:gd name="connsiteX9479" fmla="*/ 5967238 w 10276717"/>
              <a:gd name="connsiteY9479" fmla="*/ 2946905 h 6902881"/>
              <a:gd name="connsiteX9480" fmla="*/ 5947227 w 10276717"/>
              <a:gd name="connsiteY9480" fmla="*/ 2851210 h 6902881"/>
              <a:gd name="connsiteX9481" fmla="*/ 5954427 w 10276717"/>
              <a:gd name="connsiteY9481" fmla="*/ 2721260 h 6902881"/>
              <a:gd name="connsiteX9482" fmla="*/ 5987672 w 10276717"/>
              <a:gd name="connsiteY9482" fmla="*/ 2641188 h 6902881"/>
              <a:gd name="connsiteX9483" fmla="*/ 5747843 w 10276717"/>
              <a:gd name="connsiteY9483" fmla="*/ 2725286 h 6902881"/>
              <a:gd name="connsiteX9484" fmla="*/ 5738173 w 10276717"/>
              <a:gd name="connsiteY9484" fmla="*/ 2713546 h 6902881"/>
              <a:gd name="connsiteX9485" fmla="*/ 5812891 w 10276717"/>
              <a:gd name="connsiteY9485" fmla="*/ 2539789 h 6902881"/>
              <a:gd name="connsiteX9486" fmla="*/ 5935096 w 10276717"/>
              <a:gd name="connsiteY9486" fmla="*/ 2443100 h 6902881"/>
              <a:gd name="connsiteX9487" fmla="*/ 5881832 w 10276717"/>
              <a:gd name="connsiteY9487" fmla="*/ 2411181 h 6902881"/>
              <a:gd name="connsiteX9488" fmla="*/ 5929903 w 10276717"/>
              <a:gd name="connsiteY9488" fmla="*/ 2372419 h 6902881"/>
              <a:gd name="connsiteX9489" fmla="*/ 5978652 w 10276717"/>
              <a:gd name="connsiteY9489" fmla="*/ 2406905 h 6902881"/>
              <a:gd name="connsiteX9490" fmla="*/ 6064300 w 10276717"/>
              <a:gd name="connsiteY9490" fmla="*/ 2326901 h 6902881"/>
              <a:gd name="connsiteX9491" fmla="*/ 6237601 w 10276717"/>
              <a:gd name="connsiteY9491" fmla="*/ 2288648 h 6902881"/>
              <a:gd name="connsiteX9492" fmla="*/ 7386144 w 10276717"/>
              <a:gd name="connsiteY9492" fmla="*/ 2380173 h 6902881"/>
              <a:gd name="connsiteX9493" fmla="*/ 7335071 w 10276717"/>
              <a:gd name="connsiteY9493" fmla="*/ 2597939 h 6902881"/>
              <a:gd name="connsiteX9494" fmla="*/ 7464885 w 10276717"/>
              <a:gd name="connsiteY9494" fmla="*/ 2739343 h 6902881"/>
              <a:gd name="connsiteX9495" fmla="*/ 7478364 w 10276717"/>
              <a:gd name="connsiteY9495" fmla="*/ 2626402 h 6902881"/>
              <a:gd name="connsiteX9496" fmla="*/ 7473684 w 10276717"/>
              <a:gd name="connsiteY9496" fmla="*/ 2570710 h 6902881"/>
              <a:gd name="connsiteX9497" fmla="*/ 7519574 w 10276717"/>
              <a:gd name="connsiteY9497" fmla="*/ 2460259 h 6902881"/>
              <a:gd name="connsiteX9498" fmla="*/ 7500494 w 10276717"/>
              <a:gd name="connsiteY9498" fmla="*/ 2448092 h 6902881"/>
              <a:gd name="connsiteX9499" fmla="*/ 7487245 w 10276717"/>
              <a:gd name="connsiteY9499" fmla="*/ 2483068 h 6902881"/>
              <a:gd name="connsiteX9500" fmla="*/ 7469151 w 10276717"/>
              <a:gd name="connsiteY9500" fmla="*/ 2515572 h 6902881"/>
              <a:gd name="connsiteX9501" fmla="*/ 7464975 w 10276717"/>
              <a:gd name="connsiteY9501" fmla="*/ 2514335 h 6902881"/>
              <a:gd name="connsiteX9502" fmla="*/ 7474465 w 10276717"/>
              <a:gd name="connsiteY9502" fmla="*/ 2471254 h 6902881"/>
              <a:gd name="connsiteX9503" fmla="*/ 7491002 w 10276717"/>
              <a:gd name="connsiteY9503" fmla="*/ 2442012 h 6902881"/>
              <a:gd name="connsiteX9504" fmla="*/ 7484456 w 10276717"/>
              <a:gd name="connsiteY9504" fmla="*/ 2437844 h 6902881"/>
              <a:gd name="connsiteX9505" fmla="*/ 7473189 w 10276717"/>
              <a:gd name="connsiteY9505" fmla="*/ 2430929 h 6902881"/>
              <a:gd name="connsiteX9506" fmla="*/ 7423330 w 10276717"/>
              <a:gd name="connsiteY9506" fmla="*/ 2595745 h 6902881"/>
              <a:gd name="connsiteX9507" fmla="*/ 7406854 w 10276717"/>
              <a:gd name="connsiteY9507" fmla="*/ 2594806 h 6902881"/>
              <a:gd name="connsiteX9508" fmla="*/ 7465528 w 10276717"/>
              <a:gd name="connsiteY9508" fmla="*/ 2426178 h 6902881"/>
              <a:gd name="connsiteX9509" fmla="*/ 7446879 w 10276717"/>
              <a:gd name="connsiteY9509" fmla="*/ 2414636 h 6902881"/>
              <a:gd name="connsiteX9510" fmla="*/ 7433163 w 10276717"/>
              <a:gd name="connsiteY9510" fmla="*/ 2453753 h 6902881"/>
              <a:gd name="connsiteX9511" fmla="*/ 7404504 w 10276717"/>
              <a:gd name="connsiteY9511" fmla="*/ 2528279 h 6902881"/>
              <a:gd name="connsiteX9512" fmla="*/ 7386308 w 10276717"/>
              <a:gd name="connsiteY9512" fmla="*/ 2529124 h 6902881"/>
              <a:gd name="connsiteX9513" fmla="*/ 7406467 w 10276717"/>
              <a:gd name="connsiteY9513" fmla="*/ 2466921 h 6902881"/>
              <a:gd name="connsiteX9514" fmla="*/ 7435770 w 10276717"/>
              <a:gd name="connsiteY9514" fmla="*/ 2408127 h 6902881"/>
              <a:gd name="connsiteX9515" fmla="*/ 7421037 w 10276717"/>
              <a:gd name="connsiteY9515" fmla="*/ 2399647 h 6902881"/>
              <a:gd name="connsiteX9516" fmla="*/ 7397109 w 10276717"/>
              <a:gd name="connsiteY9516" fmla="*/ 2452783 h 6902881"/>
              <a:gd name="connsiteX9517" fmla="*/ 7374714 w 10276717"/>
              <a:gd name="connsiteY9517" fmla="*/ 2497470 h 6902881"/>
              <a:gd name="connsiteX9518" fmla="*/ 7363722 w 10276717"/>
              <a:gd name="connsiteY9518" fmla="*/ 2492918 h 6902881"/>
              <a:gd name="connsiteX9519" fmla="*/ 7382592 w 10276717"/>
              <a:gd name="connsiteY9519" fmla="*/ 2441879 h 6902881"/>
              <a:gd name="connsiteX9520" fmla="*/ 7408046 w 10276717"/>
              <a:gd name="connsiteY9520" fmla="*/ 2392388 h 6902881"/>
              <a:gd name="connsiteX9521" fmla="*/ 7386144 w 10276717"/>
              <a:gd name="connsiteY9521" fmla="*/ 2380173 h 6902881"/>
              <a:gd name="connsiteX9522" fmla="*/ 3894331 w 10276717"/>
              <a:gd name="connsiteY9522" fmla="*/ 2055369 h 6902881"/>
              <a:gd name="connsiteX9523" fmla="*/ 3890996 w 10276717"/>
              <a:gd name="connsiteY9523" fmla="*/ 2057807 h 6902881"/>
              <a:gd name="connsiteX9524" fmla="*/ 3904746 w 10276717"/>
              <a:gd name="connsiteY9524" fmla="*/ 2093656 h 6902881"/>
              <a:gd name="connsiteX9525" fmla="*/ 3909514 w 10276717"/>
              <a:gd name="connsiteY9525" fmla="*/ 2092705 h 6902881"/>
              <a:gd name="connsiteX9526" fmla="*/ 3894331 w 10276717"/>
              <a:gd name="connsiteY9526" fmla="*/ 2055369 h 6902881"/>
              <a:gd name="connsiteX9527" fmla="*/ 7881142 w 10276717"/>
              <a:gd name="connsiteY9527" fmla="*/ 2395632 h 6902881"/>
              <a:gd name="connsiteX9528" fmla="*/ 7841423 w 10276717"/>
              <a:gd name="connsiteY9528" fmla="*/ 2392608 h 6902881"/>
              <a:gd name="connsiteX9529" fmla="*/ 7695571 w 10276717"/>
              <a:gd name="connsiteY9529" fmla="*/ 2425650 h 6902881"/>
              <a:gd name="connsiteX9530" fmla="*/ 7690093 w 10276717"/>
              <a:gd name="connsiteY9530" fmla="*/ 2423714 h 6902881"/>
              <a:gd name="connsiteX9531" fmla="*/ 7582389 w 10276717"/>
              <a:gd name="connsiteY9531" fmla="*/ 2469208 h 6902881"/>
              <a:gd name="connsiteX9532" fmla="*/ 7583353 w 10276717"/>
              <a:gd name="connsiteY9532" fmla="*/ 2472600 h 6902881"/>
              <a:gd name="connsiteX9533" fmla="*/ 7589494 w 10276717"/>
              <a:gd name="connsiteY9533" fmla="*/ 2476925 h 6902881"/>
              <a:gd name="connsiteX9534" fmla="*/ 7599795 w 10276717"/>
              <a:gd name="connsiteY9534" fmla="*/ 2469544 h 6902881"/>
              <a:gd name="connsiteX9535" fmla="*/ 7599687 w 10276717"/>
              <a:gd name="connsiteY9535" fmla="*/ 2467488 h 6902881"/>
              <a:gd name="connsiteX9536" fmla="*/ 7654341 w 10276717"/>
              <a:gd name="connsiteY9536" fmla="*/ 2443397 h 6902881"/>
              <a:gd name="connsiteX9537" fmla="*/ 7708987 w 10276717"/>
              <a:gd name="connsiteY9537" fmla="*/ 2430316 h 6902881"/>
              <a:gd name="connsiteX9538" fmla="*/ 7710526 w 10276717"/>
              <a:gd name="connsiteY9538" fmla="*/ 2435995 h 6902881"/>
              <a:gd name="connsiteX9539" fmla="*/ 7662701 w 10276717"/>
              <a:gd name="connsiteY9539" fmla="*/ 2455607 h 6902881"/>
              <a:gd name="connsiteX9540" fmla="*/ 7664344 w 10276717"/>
              <a:gd name="connsiteY9540" fmla="*/ 2455750 h 6902881"/>
              <a:gd name="connsiteX9541" fmla="*/ 7666884 w 10276717"/>
              <a:gd name="connsiteY9541" fmla="*/ 2461135 h 6902881"/>
              <a:gd name="connsiteX9542" fmla="*/ 7667086 w 10276717"/>
              <a:gd name="connsiteY9542" fmla="*/ 2461051 h 6902881"/>
              <a:gd name="connsiteX9543" fmla="*/ 7697504 w 10276717"/>
              <a:gd name="connsiteY9543" fmla="*/ 2455309 h 6902881"/>
              <a:gd name="connsiteX9544" fmla="*/ 7699394 w 10276717"/>
              <a:gd name="connsiteY9544" fmla="*/ 2460343 h 6902881"/>
              <a:gd name="connsiteX9545" fmla="*/ 7680915 w 10276717"/>
              <a:gd name="connsiteY9545" fmla="*/ 2474224 h 6902881"/>
              <a:gd name="connsiteX9546" fmla="*/ 7654711 w 10276717"/>
              <a:gd name="connsiteY9546" fmla="*/ 2487335 h 6902881"/>
              <a:gd name="connsiteX9547" fmla="*/ 7705268 w 10276717"/>
              <a:gd name="connsiteY9547" fmla="*/ 2482959 h 6902881"/>
              <a:gd name="connsiteX9548" fmla="*/ 7706193 w 10276717"/>
              <a:gd name="connsiteY9548" fmla="*/ 2483524 h 6902881"/>
              <a:gd name="connsiteX9549" fmla="*/ 7731234 w 10276717"/>
              <a:gd name="connsiteY9549" fmla="*/ 2473610 h 6902881"/>
              <a:gd name="connsiteX9550" fmla="*/ 7735252 w 10276717"/>
              <a:gd name="connsiteY9550" fmla="*/ 2479899 h 6902881"/>
              <a:gd name="connsiteX9551" fmla="*/ 7664179 w 10276717"/>
              <a:gd name="connsiteY9551" fmla="*/ 2525350 h 6902881"/>
              <a:gd name="connsiteX9552" fmla="*/ 7677140 w 10276717"/>
              <a:gd name="connsiteY9552" fmla="*/ 2534058 h 6902881"/>
              <a:gd name="connsiteX9553" fmla="*/ 7677078 w 10276717"/>
              <a:gd name="connsiteY9553" fmla="*/ 2533661 h 6902881"/>
              <a:gd name="connsiteX9554" fmla="*/ 7683018 w 10276717"/>
              <a:gd name="connsiteY9554" fmla="*/ 2524933 h 6902881"/>
              <a:gd name="connsiteX9555" fmla="*/ 7715650 w 10276717"/>
              <a:gd name="connsiteY9555" fmla="*/ 2514027 h 6902881"/>
              <a:gd name="connsiteX9556" fmla="*/ 7741933 w 10276717"/>
              <a:gd name="connsiteY9556" fmla="*/ 2510953 h 6902881"/>
              <a:gd name="connsiteX9557" fmla="*/ 7744718 w 10276717"/>
              <a:gd name="connsiteY9557" fmla="*/ 2520152 h 6902881"/>
              <a:gd name="connsiteX9558" fmla="*/ 7723536 w 10276717"/>
              <a:gd name="connsiteY9558" fmla="*/ 2531555 h 6902881"/>
              <a:gd name="connsiteX9559" fmla="*/ 7688469 w 10276717"/>
              <a:gd name="connsiteY9559" fmla="*/ 2541370 h 6902881"/>
              <a:gd name="connsiteX9560" fmla="*/ 7688083 w 10276717"/>
              <a:gd name="connsiteY9560" fmla="*/ 2541336 h 6902881"/>
              <a:gd name="connsiteX9561" fmla="*/ 7713085 w 10276717"/>
              <a:gd name="connsiteY9561" fmla="*/ 2558089 h 6902881"/>
              <a:gd name="connsiteX9562" fmla="*/ 7817580 w 10276717"/>
              <a:gd name="connsiteY9562" fmla="*/ 2481957 h 6902881"/>
              <a:gd name="connsiteX9563" fmla="*/ 7922069 w 10276717"/>
              <a:gd name="connsiteY9563" fmla="*/ 2427726 h 6902881"/>
              <a:gd name="connsiteX9564" fmla="*/ 7913975 w 10276717"/>
              <a:gd name="connsiteY9564" fmla="*/ 2416900 h 6902881"/>
              <a:gd name="connsiteX9565" fmla="*/ 7881142 w 10276717"/>
              <a:gd name="connsiteY9565" fmla="*/ 2395632 h 6902881"/>
              <a:gd name="connsiteX9566" fmla="*/ 4018445 w 10276717"/>
              <a:gd name="connsiteY9566" fmla="*/ 2055350 h 6902881"/>
              <a:gd name="connsiteX9567" fmla="*/ 4005887 w 10276717"/>
              <a:gd name="connsiteY9567" fmla="*/ 2082347 h 6902881"/>
              <a:gd name="connsiteX9568" fmla="*/ 3940797 w 10276717"/>
              <a:gd name="connsiteY9568" fmla="*/ 2290145 h 6902881"/>
              <a:gd name="connsiteX9569" fmla="*/ 3971986 w 10276717"/>
              <a:gd name="connsiteY9569" fmla="*/ 2321653 h 6902881"/>
              <a:gd name="connsiteX9570" fmla="*/ 4032599 w 10276717"/>
              <a:gd name="connsiteY9570" fmla="*/ 2394658 h 6902881"/>
              <a:gd name="connsiteX9571" fmla="*/ 4022507 w 10276717"/>
              <a:gd name="connsiteY9571" fmla="*/ 2348320 h 6902881"/>
              <a:gd name="connsiteX9572" fmla="*/ 4004814 w 10276717"/>
              <a:gd name="connsiteY9572" fmla="*/ 2277975 h 6902881"/>
              <a:gd name="connsiteX9573" fmla="*/ 4007615 w 10276717"/>
              <a:gd name="connsiteY9573" fmla="*/ 2277146 h 6902881"/>
              <a:gd name="connsiteX9574" fmla="*/ 4034320 w 10276717"/>
              <a:gd name="connsiteY9574" fmla="*/ 2340388 h 6902881"/>
              <a:gd name="connsiteX9575" fmla="*/ 4035514 w 10276717"/>
              <a:gd name="connsiteY9575" fmla="*/ 2344479 h 6902881"/>
              <a:gd name="connsiteX9576" fmla="*/ 4030884 w 10276717"/>
              <a:gd name="connsiteY9576" fmla="*/ 2267464 h 6902881"/>
              <a:gd name="connsiteX9577" fmla="*/ 4006763 w 10276717"/>
              <a:gd name="connsiteY9577" fmla="*/ 2173060 h 6902881"/>
              <a:gd name="connsiteX9578" fmla="*/ 4016667 w 10276717"/>
              <a:gd name="connsiteY9578" fmla="*/ 2169052 h 6902881"/>
              <a:gd name="connsiteX9579" fmla="*/ 4031667 w 10276717"/>
              <a:gd name="connsiteY9579" fmla="*/ 2218242 h 6902881"/>
              <a:gd name="connsiteX9580" fmla="*/ 4044861 w 10276717"/>
              <a:gd name="connsiteY9580" fmla="*/ 2264772 h 6902881"/>
              <a:gd name="connsiteX9581" fmla="*/ 4054769 w 10276717"/>
              <a:gd name="connsiteY9581" fmla="*/ 2341574 h 6902881"/>
              <a:gd name="connsiteX9582" fmla="*/ 4057549 w 10276717"/>
              <a:gd name="connsiteY9582" fmla="*/ 2333341 h 6902881"/>
              <a:gd name="connsiteX9583" fmla="*/ 4061271 w 10276717"/>
              <a:gd name="connsiteY9583" fmla="*/ 2256628 h 6902881"/>
              <a:gd name="connsiteX9584" fmla="*/ 4045266 w 10276717"/>
              <a:gd name="connsiteY9584" fmla="*/ 2158577 h 6902881"/>
              <a:gd name="connsiteX9585" fmla="*/ 4050519 w 10276717"/>
              <a:gd name="connsiteY9585" fmla="*/ 2156496 h 6902881"/>
              <a:gd name="connsiteX9586" fmla="*/ 4077903 w 10276717"/>
              <a:gd name="connsiteY9586" fmla="*/ 2251438 h 6902881"/>
              <a:gd name="connsiteX9587" fmla="*/ 4078210 w 10276717"/>
              <a:gd name="connsiteY9587" fmla="*/ 2255657 h 6902881"/>
              <a:gd name="connsiteX9588" fmla="*/ 4075148 w 10276717"/>
              <a:gd name="connsiteY9588" fmla="*/ 2151232 h 6902881"/>
              <a:gd name="connsiteX9589" fmla="*/ 4018445 w 10276717"/>
              <a:gd name="connsiteY9589" fmla="*/ 2055350 h 6902881"/>
              <a:gd name="connsiteX9590" fmla="*/ 3559049 w 10276717"/>
              <a:gd name="connsiteY9590" fmla="*/ 2011509 h 6902881"/>
              <a:gd name="connsiteX9591" fmla="*/ 3519009 w 10276717"/>
              <a:gd name="connsiteY9591" fmla="*/ 2014600 h 6902881"/>
              <a:gd name="connsiteX9592" fmla="*/ 3462918 w 10276717"/>
              <a:gd name="connsiteY9592" fmla="*/ 2041680 h 6902881"/>
              <a:gd name="connsiteX9593" fmla="*/ 3635590 w 10276717"/>
              <a:gd name="connsiteY9593" fmla="*/ 2103355 h 6902881"/>
              <a:gd name="connsiteX9594" fmla="*/ 3676694 w 10276717"/>
              <a:gd name="connsiteY9594" fmla="*/ 2101167 h 6902881"/>
              <a:gd name="connsiteX9595" fmla="*/ 3657180 w 10276717"/>
              <a:gd name="connsiteY9595" fmla="*/ 2099381 h 6902881"/>
              <a:gd name="connsiteX9596" fmla="*/ 3573228 w 10276717"/>
              <a:gd name="connsiteY9596" fmla="*/ 2082770 h 6902881"/>
              <a:gd name="connsiteX9597" fmla="*/ 3573840 w 10276717"/>
              <a:gd name="connsiteY9597" fmla="*/ 2076983 h 6902881"/>
              <a:gd name="connsiteX9598" fmla="*/ 3659915 w 10276717"/>
              <a:gd name="connsiteY9598" fmla="*/ 2081806 h 6902881"/>
              <a:gd name="connsiteX9599" fmla="*/ 3731669 w 10276717"/>
              <a:gd name="connsiteY9599" fmla="*/ 2084511 h 6902881"/>
              <a:gd name="connsiteX9600" fmla="*/ 3719339 w 10276717"/>
              <a:gd name="connsiteY9600" fmla="*/ 2069913 h 6902881"/>
              <a:gd name="connsiteX9601" fmla="*/ 3718195 w 10276717"/>
              <a:gd name="connsiteY9601" fmla="*/ 2071760 h 6902881"/>
              <a:gd name="connsiteX9602" fmla="*/ 3680218 w 10276717"/>
              <a:gd name="connsiteY9602" fmla="*/ 2072565 h 6902881"/>
              <a:gd name="connsiteX9603" fmla="*/ 3639655 w 10276717"/>
              <a:gd name="connsiteY9603" fmla="*/ 2063210 h 6902881"/>
              <a:gd name="connsiteX9604" fmla="*/ 3640250 w 10276717"/>
              <a:gd name="connsiteY9604" fmla="*/ 2056542 h 6902881"/>
              <a:gd name="connsiteX9605" fmla="*/ 3686517 w 10276717"/>
              <a:gd name="connsiteY9605" fmla="*/ 2054315 h 6902881"/>
              <a:gd name="connsiteX9606" fmla="*/ 3707705 w 10276717"/>
              <a:gd name="connsiteY9606" fmla="*/ 2056052 h 6902881"/>
              <a:gd name="connsiteX9607" fmla="*/ 3699597 w 10276717"/>
              <a:gd name="connsiteY9607" fmla="*/ 2046394 h 6902881"/>
              <a:gd name="connsiteX9608" fmla="*/ 3680160 w 10276717"/>
              <a:gd name="connsiteY9608" fmla="*/ 2025140 h 6902881"/>
              <a:gd name="connsiteX9609" fmla="*/ 3559049 w 10276717"/>
              <a:gd name="connsiteY9609" fmla="*/ 2011509 h 6902881"/>
              <a:gd name="connsiteX9610" fmla="*/ 3921082 w 10276717"/>
              <a:gd name="connsiteY9610" fmla="*/ 2026335 h 6902881"/>
              <a:gd name="connsiteX9611" fmla="*/ 3920886 w 10276717"/>
              <a:gd name="connsiteY9611" fmla="*/ 2026407 h 6902881"/>
              <a:gd name="connsiteX9612" fmla="*/ 3945350 w 10276717"/>
              <a:gd name="connsiteY9612" fmla="*/ 2076231 h 6902881"/>
              <a:gd name="connsiteX9613" fmla="*/ 3949497 w 10276717"/>
              <a:gd name="connsiteY9613" fmla="*/ 2085449 h 6902881"/>
              <a:gd name="connsiteX9614" fmla="*/ 3949444 w 10276717"/>
              <a:gd name="connsiteY9614" fmla="*/ 2084810 h 6902881"/>
              <a:gd name="connsiteX9615" fmla="*/ 3945651 w 10276717"/>
              <a:gd name="connsiteY9615" fmla="*/ 2076363 h 6902881"/>
              <a:gd name="connsiteX9616" fmla="*/ 3921082 w 10276717"/>
              <a:gd name="connsiteY9616" fmla="*/ 2026335 h 6902881"/>
              <a:gd name="connsiteX9617" fmla="*/ 6035858 w 10276717"/>
              <a:gd name="connsiteY9617" fmla="*/ 2194831 h 6902881"/>
              <a:gd name="connsiteX9618" fmla="*/ 6045369 w 10276717"/>
              <a:gd name="connsiteY9618" fmla="*/ 2209279 h 6902881"/>
              <a:gd name="connsiteX9619" fmla="*/ 6045457 w 10276717"/>
              <a:gd name="connsiteY9619" fmla="*/ 2209353 h 6902881"/>
              <a:gd name="connsiteX9620" fmla="*/ 7225500 w 10276717"/>
              <a:gd name="connsiteY9620" fmla="*/ 2298310 h 6902881"/>
              <a:gd name="connsiteX9621" fmla="*/ 7223402 w 10276717"/>
              <a:gd name="connsiteY9621" fmla="*/ 2298907 h 6902881"/>
              <a:gd name="connsiteX9622" fmla="*/ 7164514 w 10276717"/>
              <a:gd name="connsiteY9622" fmla="*/ 2476460 h 6902881"/>
              <a:gd name="connsiteX9623" fmla="*/ 7182628 w 10276717"/>
              <a:gd name="connsiteY9623" fmla="*/ 2577055 h 6902881"/>
              <a:gd name="connsiteX9624" fmla="*/ 7247817 w 10276717"/>
              <a:gd name="connsiteY9624" fmla="*/ 2669725 h 6902881"/>
              <a:gd name="connsiteX9625" fmla="*/ 7326448 w 10276717"/>
              <a:gd name="connsiteY9625" fmla="*/ 2413851 h 6902881"/>
              <a:gd name="connsiteX9626" fmla="*/ 7325283 w 10276717"/>
              <a:gd name="connsiteY9626" fmla="*/ 2411607 h 6902881"/>
              <a:gd name="connsiteX9627" fmla="*/ 7345635 w 10276717"/>
              <a:gd name="connsiteY9627" fmla="*/ 2359239 h 6902881"/>
              <a:gd name="connsiteX9628" fmla="*/ 7332866 w 10276717"/>
              <a:gd name="connsiteY9628" fmla="*/ 2352778 h 6902881"/>
              <a:gd name="connsiteX9629" fmla="*/ 7333420 w 10276717"/>
              <a:gd name="connsiteY9629" fmla="*/ 2358571 h 6902881"/>
              <a:gd name="connsiteX9630" fmla="*/ 7304350 w 10276717"/>
              <a:gd name="connsiteY9630" fmla="*/ 2410381 h 6902881"/>
              <a:gd name="connsiteX9631" fmla="*/ 7299251 w 10276717"/>
              <a:gd name="connsiteY9631" fmla="*/ 2408576 h 6902881"/>
              <a:gd name="connsiteX9632" fmla="*/ 7324065 w 10276717"/>
              <a:gd name="connsiteY9632" fmla="*/ 2349876 h 6902881"/>
              <a:gd name="connsiteX9633" fmla="*/ 7326164 w 10276717"/>
              <a:gd name="connsiteY9633" fmla="*/ 2349278 h 6902881"/>
              <a:gd name="connsiteX9634" fmla="*/ 7302021 w 10276717"/>
              <a:gd name="connsiteY9634" fmla="*/ 2337063 h 6902881"/>
              <a:gd name="connsiteX9635" fmla="*/ 7271265 w 10276717"/>
              <a:gd name="connsiteY9635" fmla="*/ 2423094 h 6902881"/>
              <a:gd name="connsiteX9636" fmla="*/ 7261812 w 10276717"/>
              <a:gd name="connsiteY9636" fmla="*/ 2428603 h 6902881"/>
              <a:gd name="connsiteX9637" fmla="*/ 7257583 w 10276717"/>
              <a:gd name="connsiteY9637" fmla="*/ 2426874 h 6902881"/>
              <a:gd name="connsiteX9638" fmla="*/ 7254629 w 10276717"/>
              <a:gd name="connsiteY9638" fmla="*/ 2416299 h 6902881"/>
              <a:gd name="connsiteX9639" fmla="*/ 7288698 w 10276717"/>
              <a:gd name="connsiteY9639" fmla="*/ 2330262 h 6902881"/>
              <a:gd name="connsiteX9640" fmla="*/ 7244137 w 10276717"/>
              <a:gd name="connsiteY9640" fmla="*/ 2307810 h 6902881"/>
              <a:gd name="connsiteX9641" fmla="*/ 7215486 w 10276717"/>
              <a:gd name="connsiteY9641" fmla="*/ 2353815 h 6902881"/>
              <a:gd name="connsiteX9642" fmla="*/ 7195572 w 10276717"/>
              <a:gd name="connsiteY9642" fmla="*/ 2405635 h 6902881"/>
              <a:gd name="connsiteX9643" fmla="*/ 7186479 w 10276717"/>
              <a:gd name="connsiteY9643" fmla="*/ 2407087 h 6902881"/>
              <a:gd name="connsiteX9644" fmla="*/ 7194445 w 10276717"/>
              <a:gd name="connsiteY9644" fmla="*/ 2355986 h 6902881"/>
              <a:gd name="connsiteX9645" fmla="*/ 7231269 w 10276717"/>
              <a:gd name="connsiteY9645" fmla="*/ 2301341 h 6902881"/>
              <a:gd name="connsiteX9646" fmla="*/ 7230705 w 10276717"/>
              <a:gd name="connsiteY9646" fmla="*/ 2301098 h 6902881"/>
              <a:gd name="connsiteX9647" fmla="*/ 7225500 w 10276717"/>
              <a:gd name="connsiteY9647" fmla="*/ 2298310 h 6902881"/>
              <a:gd name="connsiteX9648" fmla="*/ 3885102 w 10276717"/>
              <a:gd name="connsiteY9648" fmla="*/ 1999531 h 6902881"/>
              <a:gd name="connsiteX9649" fmla="*/ 3885082 w 10276717"/>
              <a:gd name="connsiteY9649" fmla="*/ 1999560 h 6902881"/>
              <a:gd name="connsiteX9650" fmla="*/ 3891482 w 10276717"/>
              <a:gd name="connsiteY9650" fmla="*/ 2021730 h 6902881"/>
              <a:gd name="connsiteX9651" fmla="*/ 3896885 w 10276717"/>
              <a:gd name="connsiteY9651" fmla="*/ 2020152 h 6902881"/>
              <a:gd name="connsiteX9652" fmla="*/ 3896860 w 10276717"/>
              <a:gd name="connsiteY9652" fmla="*/ 2020050 h 6902881"/>
              <a:gd name="connsiteX9653" fmla="*/ 3891482 w 10276717"/>
              <a:gd name="connsiteY9653" fmla="*/ 2021622 h 6902881"/>
              <a:gd name="connsiteX9654" fmla="*/ 4841765 w 10276717"/>
              <a:gd name="connsiteY9654" fmla="*/ 2068823 h 6902881"/>
              <a:gd name="connsiteX9655" fmla="*/ 4692732 w 10276717"/>
              <a:gd name="connsiteY9655" fmla="*/ 2095746 h 6902881"/>
              <a:gd name="connsiteX9656" fmla="*/ 4798382 w 10276717"/>
              <a:gd name="connsiteY9656" fmla="*/ 2207986 h 6902881"/>
              <a:gd name="connsiteX9657" fmla="*/ 4981560 w 10276717"/>
              <a:gd name="connsiteY9657" fmla="*/ 2238150 h 6902881"/>
              <a:gd name="connsiteX9658" fmla="*/ 4979771 w 10276717"/>
              <a:gd name="connsiteY9658" fmla="*/ 2230893 h 6902881"/>
              <a:gd name="connsiteX9659" fmla="*/ 4924649 w 10276717"/>
              <a:gd name="connsiteY9659" fmla="*/ 2214340 h 6902881"/>
              <a:gd name="connsiteX9660" fmla="*/ 4869056 w 10276717"/>
              <a:gd name="connsiteY9660" fmla="*/ 2199793 h 6902881"/>
              <a:gd name="connsiteX9661" fmla="*/ 4869493 w 10276717"/>
              <a:gd name="connsiteY9661" fmla="*/ 2193797 h 6902881"/>
              <a:gd name="connsiteX9662" fmla="*/ 4924882 w 10276717"/>
              <a:gd name="connsiteY9662" fmla="*/ 2193141 h 6902881"/>
              <a:gd name="connsiteX9663" fmla="*/ 4973937 w 10276717"/>
              <a:gd name="connsiteY9663" fmla="*/ 2206729 h 6902881"/>
              <a:gd name="connsiteX9664" fmla="*/ 4971733 w 10276717"/>
              <a:gd name="connsiteY9664" fmla="*/ 2197586 h 6902881"/>
              <a:gd name="connsiteX9665" fmla="*/ 4970732 w 10276717"/>
              <a:gd name="connsiteY9665" fmla="*/ 2197887 h 6902881"/>
              <a:gd name="connsiteX9666" fmla="*/ 4884834 w 10276717"/>
              <a:gd name="connsiteY9666" fmla="*/ 2174683 h 6902881"/>
              <a:gd name="connsiteX9667" fmla="*/ 4803201 w 10276717"/>
              <a:gd name="connsiteY9667" fmla="*/ 2142985 h 6902881"/>
              <a:gd name="connsiteX9668" fmla="*/ 4806118 w 10276717"/>
              <a:gd name="connsiteY9668" fmla="*/ 2133211 h 6902881"/>
              <a:gd name="connsiteX9669" fmla="*/ 4891352 w 10276717"/>
              <a:gd name="connsiteY9669" fmla="*/ 2152951 h 6902881"/>
              <a:gd name="connsiteX9670" fmla="*/ 4966881 w 10276717"/>
              <a:gd name="connsiteY9670" fmla="*/ 2177692 h 6902881"/>
              <a:gd name="connsiteX9671" fmla="*/ 4964346 w 10276717"/>
              <a:gd name="connsiteY9671" fmla="*/ 2164624 h 6902881"/>
              <a:gd name="connsiteX9672" fmla="*/ 4958599 w 10276717"/>
              <a:gd name="connsiteY9672" fmla="*/ 2164613 h 6902881"/>
              <a:gd name="connsiteX9673" fmla="*/ 4904427 w 10276717"/>
              <a:gd name="connsiteY9673" fmla="*/ 2143957 h 6902881"/>
              <a:gd name="connsiteX9674" fmla="*/ 4906275 w 10276717"/>
              <a:gd name="connsiteY9674" fmla="*/ 2136328 h 6902881"/>
              <a:gd name="connsiteX9675" fmla="*/ 4959884 w 10276717"/>
              <a:gd name="connsiteY9675" fmla="*/ 2141456 h 6902881"/>
              <a:gd name="connsiteX9676" fmla="*/ 4957826 w 10276717"/>
              <a:gd name="connsiteY9676" fmla="*/ 2130665 h 6902881"/>
              <a:gd name="connsiteX9677" fmla="*/ 4952310 w 10276717"/>
              <a:gd name="connsiteY9677" fmla="*/ 2132427 h 6902881"/>
              <a:gd name="connsiteX9678" fmla="*/ 4915801 w 10276717"/>
              <a:gd name="connsiteY9678" fmla="*/ 2122354 h 6902881"/>
              <a:gd name="connsiteX9679" fmla="*/ 4916947 w 10276717"/>
              <a:gd name="connsiteY9679" fmla="*/ 2113886 h 6902881"/>
              <a:gd name="connsiteX9680" fmla="*/ 4954482 w 10276717"/>
              <a:gd name="connsiteY9680" fmla="*/ 2113533 h 6902881"/>
              <a:gd name="connsiteX9681" fmla="*/ 4951547 w 10276717"/>
              <a:gd name="connsiteY9681" fmla="*/ 2098382 h 6902881"/>
              <a:gd name="connsiteX9682" fmla="*/ 4951152 w 10276717"/>
              <a:gd name="connsiteY9682" fmla="*/ 2098444 h 6902881"/>
              <a:gd name="connsiteX9683" fmla="*/ 4841765 w 10276717"/>
              <a:gd name="connsiteY9683" fmla="*/ 2068823 h 6902881"/>
              <a:gd name="connsiteX9684" fmla="*/ 5281462 w 10276717"/>
              <a:gd name="connsiteY9684" fmla="*/ 2098701 h 6902881"/>
              <a:gd name="connsiteX9685" fmla="*/ 5250837 w 10276717"/>
              <a:gd name="connsiteY9685" fmla="*/ 2179977 h 6902881"/>
              <a:gd name="connsiteX9686" fmla="*/ 5235764 w 10276717"/>
              <a:gd name="connsiteY9686" fmla="*/ 2173123 h 6902881"/>
              <a:gd name="connsiteX9687" fmla="*/ 5245104 w 10276717"/>
              <a:gd name="connsiteY9687" fmla="*/ 2143749 h 6902881"/>
              <a:gd name="connsiteX9688" fmla="*/ 5241453 w 10276717"/>
              <a:gd name="connsiteY9688" fmla="*/ 2145380 h 6902881"/>
              <a:gd name="connsiteX9689" fmla="*/ 5237197 w 10276717"/>
              <a:gd name="connsiteY9689" fmla="*/ 2143940 h 6902881"/>
              <a:gd name="connsiteX9690" fmla="*/ 5239501 w 10276717"/>
              <a:gd name="connsiteY9690" fmla="*/ 2120286 h 6902881"/>
              <a:gd name="connsiteX9691" fmla="*/ 5249898 w 10276717"/>
              <a:gd name="connsiteY9691" fmla="*/ 2097625 h 6902881"/>
              <a:gd name="connsiteX9692" fmla="*/ 5227388 w 10276717"/>
              <a:gd name="connsiteY9692" fmla="*/ 2113007 h 6902881"/>
              <a:gd name="connsiteX9693" fmla="*/ 5200506 w 10276717"/>
              <a:gd name="connsiteY9693" fmla="*/ 2145730 h 6902881"/>
              <a:gd name="connsiteX9694" fmla="*/ 5147393 w 10276717"/>
              <a:gd name="connsiteY9694" fmla="*/ 2210451 h 6902881"/>
              <a:gd name="connsiteX9695" fmla="*/ 5106650 w 10276717"/>
              <a:gd name="connsiteY9695" fmla="*/ 2240221 h 6902881"/>
              <a:gd name="connsiteX9696" fmla="*/ 5081328 w 10276717"/>
              <a:gd name="connsiteY9696" fmla="*/ 2270745 h 6902881"/>
              <a:gd name="connsiteX9697" fmla="*/ 5074573 w 10276717"/>
              <a:gd name="connsiteY9697" fmla="*/ 2280963 h 6902881"/>
              <a:gd name="connsiteX9698" fmla="*/ 5059086 w 10276717"/>
              <a:gd name="connsiteY9698" fmla="*/ 2326830 h 6902881"/>
              <a:gd name="connsiteX9699" fmla="*/ 5075375 w 10276717"/>
              <a:gd name="connsiteY9699" fmla="*/ 2381237 h 6902881"/>
              <a:gd name="connsiteX9700" fmla="*/ 5079358 w 10276717"/>
              <a:gd name="connsiteY9700" fmla="*/ 2392287 h 6902881"/>
              <a:gd name="connsiteX9701" fmla="*/ 5101507 w 10276717"/>
              <a:gd name="connsiteY9701" fmla="*/ 2355835 h 6902881"/>
              <a:gd name="connsiteX9702" fmla="*/ 5109394 w 10276717"/>
              <a:gd name="connsiteY9702" fmla="*/ 2359153 h 6902881"/>
              <a:gd name="connsiteX9703" fmla="*/ 5089683 w 10276717"/>
              <a:gd name="connsiteY9703" fmla="*/ 2411968 h 6902881"/>
              <a:gd name="connsiteX9704" fmla="*/ 5087208 w 10276717"/>
              <a:gd name="connsiteY9704" fmla="*/ 2413506 h 6902881"/>
              <a:gd name="connsiteX9705" fmla="*/ 5093009 w 10276717"/>
              <a:gd name="connsiteY9705" fmla="*/ 2429300 h 6902881"/>
              <a:gd name="connsiteX9706" fmla="*/ 5103124 w 10276717"/>
              <a:gd name="connsiteY9706" fmla="*/ 2405446 h 6902881"/>
              <a:gd name="connsiteX9707" fmla="*/ 5130394 w 10276717"/>
              <a:gd name="connsiteY9707" fmla="*/ 2363993 h 6902881"/>
              <a:gd name="connsiteX9708" fmla="*/ 5139161 w 10276717"/>
              <a:gd name="connsiteY9708" fmla="*/ 2368361 h 6902881"/>
              <a:gd name="connsiteX9709" fmla="*/ 5121999 w 10276717"/>
              <a:gd name="connsiteY9709" fmla="*/ 2411167 h 6902881"/>
              <a:gd name="connsiteX9710" fmla="*/ 5098660 w 10276717"/>
              <a:gd name="connsiteY9710" fmla="*/ 2444585 h 6902881"/>
              <a:gd name="connsiteX9711" fmla="*/ 5103438 w 10276717"/>
              <a:gd name="connsiteY9711" fmla="*/ 2457652 h 6902881"/>
              <a:gd name="connsiteX9712" fmla="*/ 5105500 w 10276717"/>
              <a:gd name="connsiteY9712" fmla="*/ 2456370 h 6902881"/>
              <a:gd name="connsiteX9713" fmla="*/ 5195347 w 10276717"/>
              <a:gd name="connsiteY9713" fmla="*/ 2310693 h 6902881"/>
              <a:gd name="connsiteX9714" fmla="*/ 5198206 w 10276717"/>
              <a:gd name="connsiteY9714" fmla="*/ 2312499 h 6902881"/>
              <a:gd name="connsiteX9715" fmla="*/ 5114279 w 10276717"/>
              <a:gd name="connsiteY9715" fmla="*/ 2481376 h 6902881"/>
              <a:gd name="connsiteX9716" fmla="*/ 5113121 w 10276717"/>
              <a:gd name="connsiteY9716" fmla="*/ 2482345 h 6902881"/>
              <a:gd name="connsiteX9717" fmla="*/ 5116061 w 10276717"/>
              <a:gd name="connsiteY9717" fmla="*/ 2489803 h 6902881"/>
              <a:gd name="connsiteX9718" fmla="*/ 5220405 w 10276717"/>
              <a:gd name="connsiteY9718" fmla="*/ 2304977 h 6902881"/>
              <a:gd name="connsiteX9719" fmla="*/ 5244590 w 10276717"/>
              <a:gd name="connsiteY9719" fmla="*/ 2282828 h 6902881"/>
              <a:gd name="connsiteX9720" fmla="*/ 5291326 w 10276717"/>
              <a:gd name="connsiteY9720" fmla="*/ 2150865 h 6902881"/>
              <a:gd name="connsiteX9721" fmla="*/ 5252000 w 10276717"/>
              <a:gd name="connsiteY9721" fmla="*/ 2230311 h 6902881"/>
              <a:gd name="connsiteX9722" fmla="*/ 5241865 w 10276717"/>
              <a:gd name="connsiteY9722" fmla="*/ 2223786 h 6902881"/>
              <a:gd name="connsiteX9723" fmla="*/ 5277035 w 10276717"/>
              <a:gd name="connsiteY9723" fmla="*/ 2143982 h 6902881"/>
              <a:gd name="connsiteX9724" fmla="*/ 5288942 w 10276717"/>
              <a:gd name="connsiteY9724" fmla="*/ 2105482 h 6902881"/>
              <a:gd name="connsiteX9725" fmla="*/ 5288116 w 10276717"/>
              <a:gd name="connsiteY9725" fmla="*/ 2100544 h 6902881"/>
              <a:gd name="connsiteX9726" fmla="*/ 5281462 w 10276717"/>
              <a:gd name="connsiteY9726" fmla="*/ 2098701 h 6902881"/>
              <a:gd name="connsiteX9727" fmla="*/ 3439477 w 10276717"/>
              <a:gd name="connsiteY9727" fmla="*/ 1925446 h 6902881"/>
              <a:gd name="connsiteX9728" fmla="*/ 3440989 w 10276717"/>
              <a:gd name="connsiteY9728" fmla="*/ 1931419 h 6902881"/>
              <a:gd name="connsiteX9729" fmla="*/ 3409902 w 10276717"/>
              <a:gd name="connsiteY9729" fmla="*/ 1941385 h 6902881"/>
              <a:gd name="connsiteX9730" fmla="*/ 3407765 w 10276717"/>
              <a:gd name="connsiteY9730" fmla="*/ 1934774 h 6902881"/>
              <a:gd name="connsiteX9731" fmla="*/ 3439477 w 10276717"/>
              <a:gd name="connsiteY9731" fmla="*/ 1925446 h 6902881"/>
              <a:gd name="connsiteX9732" fmla="*/ 3912240 w 10276717"/>
              <a:gd name="connsiteY9732" fmla="*/ 1964818 h 6902881"/>
              <a:gd name="connsiteX9733" fmla="*/ 3912107 w 10276717"/>
              <a:gd name="connsiteY9733" fmla="*/ 1964908 h 6902881"/>
              <a:gd name="connsiteX9734" fmla="*/ 3940168 w 10276717"/>
              <a:gd name="connsiteY9734" fmla="*/ 2003248 h 6902881"/>
              <a:gd name="connsiteX9735" fmla="*/ 3940124 w 10276717"/>
              <a:gd name="connsiteY9735" fmla="*/ 2002913 h 6902881"/>
              <a:gd name="connsiteX9736" fmla="*/ 7721689 w 10276717"/>
              <a:gd name="connsiteY9736" fmla="*/ 2291115 h 6902881"/>
              <a:gd name="connsiteX9737" fmla="*/ 7719561 w 10276717"/>
              <a:gd name="connsiteY9737" fmla="*/ 2295313 h 6902881"/>
              <a:gd name="connsiteX9738" fmla="*/ 7647395 w 10276717"/>
              <a:gd name="connsiteY9738" fmla="*/ 2324602 h 6902881"/>
              <a:gd name="connsiteX9739" fmla="*/ 7593832 w 10276717"/>
              <a:gd name="connsiteY9739" fmla="*/ 2348494 h 6902881"/>
              <a:gd name="connsiteX9740" fmla="*/ 7590296 w 10276717"/>
              <a:gd name="connsiteY9740" fmla="*/ 2342248 h 6902881"/>
              <a:gd name="connsiteX9741" fmla="*/ 7641948 w 10276717"/>
              <a:gd name="connsiteY9741" fmla="*/ 2310308 h 6902881"/>
              <a:gd name="connsiteX9742" fmla="*/ 7675233 w 10276717"/>
              <a:gd name="connsiteY9742" fmla="*/ 2295371 h 6902881"/>
              <a:gd name="connsiteX9743" fmla="*/ 7662744 w 10276717"/>
              <a:gd name="connsiteY9743" fmla="*/ 2298866 h 6902881"/>
              <a:gd name="connsiteX9744" fmla="*/ 7591622 w 10276717"/>
              <a:gd name="connsiteY9744" fmla="*/ 2326299 h 6902881"/>
              <a:gd name="connsiteX9745" fmla="*/ 7465313 w 10276717"/>
              <a:gd name="connsiteY9745" fmla="*/ 2390334 h 6902881"/>
              <a:gd name="connsiteX9746" fmla="*/ 7507313 w 10276717"/>
              <a:gd name="connsiteY9746" fmla="*/ 2419672 h 6902881"/>
              <a:gd name="connsiteX9747" fmla="*/ 7544758 w 10276717"/>
              <a:gd name="connsiteY9747" fmla="*/ 2402861 h 6902881"/>
              <a:gd name="connsiteX9748" fmla="*/ 7593330 w 10276717"/>
              <a:gd name="connsiteY9748" fmla="*/ 2386908 h 6902881"/>
              <a:gd name="connsiteX9749" fmla="*/ 7598577 w 10276717"/>
              <a:gd name="connsiteY9749" fmla="*/ 2397974 h 6902881"/>
              <a:gd name="connsiteX9750" fmla="*/ 7553371 w 10276717"/>
              <a:gd name="connsiteY9750" fmla="*/ 2423170 h 6902881"/>
              <a:gd name="connsiteX9751" fmla="*/ 7526018 w 10276717"/>
              <a:gd name="connsiteY9751" fmla="*/ 2432776 h 6902881"/>
              <a:gd name="connsiteX9752" fmla="*/ 7562969 w 10276717"/>
              <a:gd name="connsiteY9752" fmla="*/ 2458655 h 6902881"/>
              <a:gd name="connsiteX9753" fmla="*/ 7563188 w 10276717"/>
              <a:gd name="connsiteY9753" fmla="*/ 2458383 h 6902881"/>
              <a:gd name="connsiteX9754" fmla="*/ 7726899 w 10276717"/>
              <a:gd name="connsiteY9754" fmla="*/ 2353975 h 6902881"/>
              <a:gd name="connsiteX9755" fmla="*/ 7730980 w 10276717"/>
              <a:gd name="connsiteY9755" fmla="*/ 2346442 h 6902881"/>
              <a:gd name="connsiteX9756" fmla="*/ 7701911 w 10276717"/>
              <a:gd name="connsiteY9756" fmla="*/ 2364371 h 6902881"/>
              <a:gd name="connsiteX9757" fmla="*/ 7697374 w 10276717"/>
              <a:gd name="connsiteY9757" fmla="*/ 2358429 h 6902881"/>
              <a:gd name="connsiteX9758" fmla="*/ 7741975 w 10276717"/>
              <a:gd name="connsiteY9758" fmla="*/ 2319256 h 6902881"/>
              <a:gd name="connsiteX9759" fmla="*/ 7741396 w 10276717"/>
              <a:gd name="connsiteY9759" fmla="*/ 2304991 h 6902881"/>
              <a:gd name="connsiteX9760" fmla="*/ 7714285 w 10276717"/>
              <a:gd name="connsiteY9760" fmla="*/ 2317346 h 6902881"/>
              <a:gd name="connsiteX9761" fmla="*/ 7688698 w 10276717"/>
              <a:gd name="connsiteY9761" fmla="*/ 2322433 h 6902881"/>
              <a:gd name="connsiteX9762" fmla="*/ 7686605 w 10276717"/>
              <a:gd name="connsiteY9762" fmla="*/ 2316410 h 6902881"/>
              <a:gd name="connsiteX9763" fmla="*/ 7727632 w 10276717"/>
              <a:gd name="connsiteY9763" fmla="*/ 2293285 h 6902881"/>
              <a:gd name="connsiteX9764" fmla="*/ 7721689 w 10276717"/>
              <a:gd name="connsiteY9764" fmla="*/ 2291115 h 6902881"/>
              <a:gd name="connsiteX9765" fmla="*/ 8876781 w 10276717"/>
              <a:gd name="connsiteY9765" fmla="*/ 2385639 h 6902881"/>
              <a:gd name="connsiteX9766" fmla="*/ 8917278 w 10276717"/>
              <a:gd name="connsiteY9766" fmla="*/ 2438408 h 6902881"/>
              <a:gd name="connsiteX9767" fmla="*/ 8981786 w 10276717"/>
              <a:gd name="connsiteY9767" fmla="*/ 2489557 h 6902881"/>
              <a:gd name="connsiteX9768" fmla="*/ 8985454 w 10276717"/>
              <a:gd name="connsiteY9768" fmla="*/ 2452780 h 6902881"/>
              <a:gd name="connsiteX9769" fmla="*/ 8977400 w 10276717"/>
              <a:gd name="connsiteY9769" fmla="*/ 2434948 h 6902881"/>
              <a:gd name="connsiteX9770" fmla="*/ 8992114 w 10276717"/>
              <a:gd name="connsiteY9770" fmla="*/ 2428335 h 6902881"/>
              <a:gd name="connsiteX9771" fmla="*/ 9066410 w 10276717"/>
              <a:gd name="connsiteY9771" fmla="*/ 2470205 h 6902881"/>
              <a:gd name="connsiteX9772" fmla="*/ 9078842 w 10276717"/>
              <a:gd name="connsiteY9772" fmla="*/ 2464075 h 6902881"/>
              <a:gd name="connsiteX9773" fmla="*/ 9098394 w 10276717"/>
              <a:gd name="connsiteY9773" fmla="*/ 2475310 h 6902881"/>
              <a:gd name="connsiteX9774" fmla="*/ 9113571 w 10276717"/>
              <a:gd name="connsiteY9774" fmla="*/ 2490837 h 6902881"/>
              <a:gd name="connsiteX9775" fmla="*/ 9137337 w 10276717"/>
              <a:gd name="connsiteY9775" fmla="*/ 2470113 h 6902881"/>
              <a:gd name="connsiteX9776" fmla="*/ 9151185 w 10276717"/>
              <a:gd name="connsiteY9776" fmla="*/ 2460114 h 6902881"/>
              <a:gd name="connsiteX9777" fmla="*/ 9157307 w 10276717"/>
              <a:gd name="connsiteY9777" fmla="*/ 2473399 h 6902881"/>
              <a:gd name="connsiteX9778" fmla="*/ 9168333 w 10276717"/>
              <a:gd name="connsiteY9778" fmla="*/ 2473185 h 6902881"/>
              <a:gd name="connsiteX9779" fmla="*/ 9223020 w 10276717"/>
              <a:gd name="connsiteY9779" fmla="*/ 2501188 h 6902881"/>
              <a:gd name="connsiteX9780" fmla="*/ 9248148 w 10276717"/>
              <a:gd name="connsiteY9780" fmla="*/ 2495767 h 6902881"/>
              <a:gd name="connsiteX9781" fmla="*/ 9258550 w 10276717"/>
              <a:gd name="connsiteY9781" fmla="*/ 2480701 h 6902881"/>
              <a:gd name="connsiteX9782" fmla="*/ 9326233 w 10276717"/>
              <a:gd name="connsiteY9782" fmla="*/ 2485293 h 6902881"/>
              <a:gd name="connsiteX9783" fmla="*/ 9270796 w 10276717"/>
              <a:gd name="connsiteY9783" fmla="*/ 2449340 h 6902881"/>
              <a:gd name="connsiteX9784" fmla="*/ 9270707 w 10276717"/>
              <a:gd name="connsiteY9784" fmla="*/ 2449235 h 6902881"/>
              <a:gd name="connsiteX9785" fmla="*/ 9130886 w 10276717"/>
              <a:gd name="connsiteY9785" fmla="*/ 2449596 h 6902881"/>
              <a:gd name="connsiteX9786" fmla="*/ 8876781 w 10276717"/>
              <a:gd name="connsiteY9786" fmla="*/ 2385639 h 6902881"/>
              <a:gd name="connsiteX9787" fmla="*/ 7198844 w 10276717"/>
              <a:gd name="connsiteY9787" fmla="*/ 2226877 h 6902881"/>
              <a:gd name="connsiteX9788" fmla="*/ 7186026 w 10276717"/>
              <a:gd name="connsiteY9788" fmla="*/ 2232971 h 6902881"/>
              <a:gd name="connsiteX9789" fmla="*/ 7192070 w 10276717"/>
              <a:gd name="connsiteY9789" fmla="*/ 2236221 h 6902881"/>
              <a:gd name="connsiteX9790" fmla="*/ 7198844 w 10276717"/>
              <a:gd name="connsiteY9790" fmla="*/ 2226877 h 6902881"/>
              <a:gd name="connsiteX9791" fmla="*/ 6093886 w 10276717"/>
              <a:gd name="connsiteY9791" fmla="*/ 2128594 h 6902881"/>
              <a:gd name="connsiteX9792" fmla="*/ 6072279 w 10276717"/>
              <a:gd name="connsiteY9792" fmla="*/ 2146845 h 6902881"/>
              <a:gd name="connsiteX9793" fmla="*/ 6072280 w 10276717"/>
              <a:gd name="connsiteY9793" fmla="*/ 2146847 h 6902881"/>
              <a:gd name="connsiteX9794" fmla="*/ 3898097 w 10276717"/>
              <a:gd name="connsiteY9794" fmla="*/ 1933206 h 6902881"/>
              <a:gd name="connsiteX9795" fmla="*/ 3885457 w 10276717"/>
              <a:gd name="connsiteY9795" fmla="*/ 1949345 h 6902881"/>
              <a:gd name="connsiteX9796" fmla="*/ 3869198 w 10276717"/>
              <a:gd name="connsiteY9796" fmla="*/ 2007134 h 6902881"/>
              <a:gd name="connsiteX9797" fmla="*/ 3839044 w 10276717"/>
              <a:gd name="connsiteY9797" fmla="*/ 2164001 h 6902881"/>
              <a:gd name="connsiteX9798" fmla="*/ 3838590 w 10276717"/>
              <a:gd name="connsiteY9798" fmla="*/ 2164739 h 6902881"/>
              <a:gd name="connsiteX9799" fmla="*/ 3922198 w 10276717"/>
              <a:gd name="connsiteY9799" fmla="*/ 2271507 h 6902881"/>
              <a:gd name="connsiteX9800" fmla="*/ 3922265 w 10276717"/>
              <a:gd name="connsiteY9800" fmla="*/ 2271000 h 6902881"/>
              <a:gd name="connsiteX9801" fmla="*/ 3839175 w 10276717"/>
              <a:gd name="connsiteY9801" fmla="*/ 2164888 h 6902881"/>
              <a:gd name="connsiteX9802" fmla="*/ 3839340 w 10276717"/>
              <a:gd name="connsiteY9802" fmla="*/ 2164124 h 6902881"/>
              <a:gd name="connsiteX9803" fmla="*/ 3869494 w 10276717"/>
              <a:gd name="connsiteY9803" fmla="*/ 2007266 h 6902881"/>
              <a:gd name="connsiteX9804" fmla="*/ 3885751 w 10276717"/>
              <a:gd name="connsiteY9804" fmla="*/ 1949477 h 6902881"/>
              <a:gd name="connsiteX9805" fmla="*/ 3898047 w 10276717"/>
              <a:gd name="connsiteY9805" fmla="*/ 1933778 h 6902881"/>
              <a:gd name="connsiteX9806" fmla="*/ 7067189 w 10276717"/>
              <a:gd name="connsiteY9806" fmla="*/ 2209932 h 6902881"/>
              <a:gd name="connsiteX9807" fmla="*/ 7057900 w 10276717"/>
              <a:gd name="connsiteY9807" fmla="*/ 2262773 h 6902881"/>
              <a:gd name="connsiteX9808" fmla="*/ 7045004 w 10276717"/>
              <a:gd name="connsiteY9808" fmla="*/ 2303621 h 6902881"/>
              <a:gd name="connsiteX9809" fmla="*/ 7041356 w 10276717"/>
              <a:gd name="connsiteY9809" fmla="*/ 2303012 h 6902881"/>
              <a:gd name="connsiteX9810" fmla="*/ 7039687 w 10276717"/>
              <a:gd name="connsiteY9810" fmla="*/ 2263826 h 6902881"/>
              <a:gd name="connsiteX9811" fmla="*/ 7043950 w 10276717"/>
              <a:gd name="connsiteY9811" fmla="*/ 2235669 h 6902881"/>
              <a:gd name="connsiteX9812" fmla="*/ 7032820 w 10276717"/>
              <a:gd name="connsiteY9812" fmla="*/ 2256708 h 6902881"/>
              <a:gd name="connsiteX9813" fmla="*/ 7008089 w 10276717"/>
              <a:gd name="connsiteY9813" fmla="*/ 2307922 h 6902881"/>
              <a:gd name="connsiteX9814" fmla="*/ 7004385 w 10276717"/>
              <a:gd name="connsiteY9814" fmla="*/ 2318895 h 6902881"/>
              <a:gd name="connsiteX9815" fmla="*/ 7005916 w 10276717"/>
              <a:gd name="connsiteY9815" fmla="*/ 2325746 h 6902881"/>
              <a:gd name="connsiteX9816" fmla="*/ 7011924 w 10276717"/>
              <a:gd name="connsiteY9816" fmla="*/ 2456141 h 6902881"/>
              <a:gd name="connsiteX9817" fmla="*/ 7013856 w 10276717"/>
              <a:gd name="connsiteY9817" fmla="*/ 2460688 h 6902881"/>
              <a:gd name="connsiteX9818" fmla="*/ 7010795 w 10276717"/>
              <a:gd name="connsiteY9818" fmla="*/ 2449131 h 6902881"/>
              <a:gd name="connsiteX9819" fmla="*/ 7006000 w 10276717"/>
              <a:gd name="connsiteY9819" fmla="*/ 2415516 h 6902881"/>
              <a:gd name="connsiteX9820" fmla="*/ 7004139 w 10276717"/>
              <a:gd name="connsiteY9820" fmla="*/ 2406886 h 6902881"/>
              <a:gd name="connsiteX9821" fmla="*/ 7026822 w 10276717"/>
              <a:gd name="connsiteY9821" fmla="*/ 2337096 h 6902881"/>
              <a:gd name="connsiteX9822" fmla="*/ 7032096 w 10276717"/>
              <a:gd name="connsiteY9822" fmla="*/ 2338040 h 6902881"/>
              <a:gd name="connsiteX9823" fmla="*/ 7023550 w 10276717"/>
              <a:gd name="connsiteY9823" fmla="*/ 2407690 h 6902881"/>
              <a:gd name="connsiteX9824" fmla="*/ 7027532 w 10276717"/>
              <a:gd name="connsiteY9824" fmla="*/ 2442792 h 6902881"/>
              <a:gd name="connsiteX9825" fmla="*/ 7028804 w 10276717"/>
              <a:gd name="connsiteY9825" fmla="*/ 2447087 h 6902881"/>
              <a:gd name="connsiteX9826" fmla="*/ 7048410 w 10276717"/>
              <a:gd name="connsiteY9826" fmla="*/ 2404196 h 6902881"/>
              <a:gd name="connsiteX9827" fmla="*/ 7051795 w 10276717"/>
              <a:gd name="connsiteY9827" fmla="*/ 2405559 h 6902881"/>
              <a:gd name="connsiteX9828" fmla="*/ 7039666 w 10276717"/>
              <a:gd name="connsiteY9828" fmla="*/ 2481514 h 6902881"/>
              <a:gd name="connsiteX9829" fmla="*/ 7044145 w 10276717"/>
              <a:gd name="connsiteY9829" fmla="*/ 2494651 h 6902881"/>
              <a:gd name="connsiteX9830" fmla="*/ 7041007 w 10276717"/>
              <a:gd name="connsiteY9830" fmla="*/ 2499238 h 6902881"/>
              <a:gd name="connsiteX9831" fmla="*/ 7050386 w 10276717"/>
              <a:gd name="connsiteY9831" fmla="*/ 2505499 h 6902881"/>
              <a:gd name="connsiteX9832" fmla="*/ 7049521 w 10276717"/>
              <a:gd name="connsiteY9832" fmla="*/ 2464944 h 6902881"/>
              <a:gd name="connsiteX9833" fmla="*/ 7057087 w 10276717"/>
              <a:gd name="connsiteY9833" fmla="*/ 2465308 h 6902881"/>
              <a:gd name="connsiteX9834" fmla="*/ 7062169 w 10276717"/>
              <a:gd name="connsiteY9834" fmla="*/ 2481513 h 6902881"/>
              <a:gd name="connsiteX9835" fmla="*/ 7066466 w 10276717"/>
              <a:gd name="connsiteY9835" fmla="*/ 2510885 h 6902881"/>
              <a:gd name="connsiteX9836" fmla="*/ 7076169 w 10276717"/>
              <a:gd name="connsiteY9836" fmla="*/ 2444665 h 6902881"/>
              <a:gd name="connsiteX9837" fmla="*/ 7079965 w 10276717"/>
              <a:gd name="connsiteY9837" fmla="*/ 2444703 h 6902881"/>
              <a:gd name="connsiteX9838" fmla="*/ 7084090 w 10276717"/>
              <a:gd name="connsiteY9838" fmla="*/ 2514260 h 6902881"/>
              <a:gd name="connsiteX9839" fmla="*/ 7085084 w 10276717"/>
              <a:gd name="connsiteY9839" fmla="*/ 2515133 h 6902881"/>
              <a:gd name="connsiteX9840" fmla="*/ 7086113 w 10276717"/>
              <a:gd name="connsiteY9840" fmla="*/ 2521071 h 6902881"/>
              <a:gd name="connsiteX9841" fmla="*/ 7087009 w 10276717"/>
              <a:gd name="connsiteY9841" fmla="*/ 2520856 h 6902881"/>
              <a:gd name="connsiteX9842" fmla="*/ 7086415 w 10276717"/>
              <a:gd name="connsiteY9842" fmla="*/ 2517685 h 6902881"/>
              <a:gd name="connsiteX9843" fmla="*/ 7113605 w 10276717"/>
              <a:gd name="connsiteY9843" fmla="*/ 2398444 h 6902881"/>
              <a:gd name="connsiteX9844" fmla="*/ 7119978 w 10276717"/>
              <a:gd name="connsiteY9844" fmla="*/ 2400165 h 6902881"/>
              <a:gd name="connsiteX9845" fmla="*/ 7105974 w 10276717"/>
              <a:gd name="connsiteY9845" fmla="*/ 2502629 h 6902881"/>
              <a:gd name="connsiteX9846" fmla="*/ 7117474 w 10276717"/>
              <a:gd name="connsiteY9846" fmla="*/ 2487275 h 6902881"/>
              <a:gd name="connsiteX9847" fmla="*/ 7113665 w 10276717"/>
              <a:gd name="connsiteY9847" fmla="*/ 2485194 h 6902881"/>
              <a:gd name="connsiteX9848" fmla="*/ 7120810 w 10276717"/>
              <a:gd name="connsiteY9848" fmla="*/ 2442196 h 6902881"/>
              <a:gd name="connsiteX9849" fmla="*/ 7140102 w 10276717"/>
              <a:gd name="connsiteY9849" fmla="*/ 2382049 h 6902881"/>
              <a:gd name="connsiteX9850" fmla="*/ 7143961 w 10276717"/>
              <a:gd name="connsiteY9850" fmla="*/ 2382480 h 6902881"/>
              <a:gd name="connsiteX9851" fmla="*/ 7137369 w 10276717"/>
              <a:gd name="connsiteY9851" fmla="*/ 2435653 h 6902881"/>
              <a:gd name="connsiteX9852" fmla="*/ 7133723 w 10276717"/>
              <a:gd name="connsiteY9852" fmla="*/ 2454706 h 6902881"/>
              <a:gd name="connsiteX9853" fmla="*/ 7143598 w 10276717"/>
              <a:gd name="connsiteY9853" fmla="*/ 2424790 h 6902881"/>
              <a:gd name="connsiteX9854" fmla="*/ 7200713 w 10276717"/>
              <a:gd name="connsiteY9854" fmla="*/ 2284580 h 6902881"/>
              <a:gd name="connsiteX9855" fmla="*/ 7169349 w 10276717"/>
              <a:gd name="connsiteY9855" fmla="*/ 2267065 h 6902881"/>
              <a:gd name="connsiteX9856" fmla="*/ 7169394 w 10276717"/>
              <a:gd name="connsiteY9856" fmla="*/ 2267653 h 6902881"/>
              <a:gd name="connsiteX9857" fmla="*/ 7159504 w 10276717"/>
              <a:gd name="connsiteY9857" fmla="*/ 2318497 h 6902881"/>
              <a:gd name="connsiteX9858" fmla="*/ 7144998 w 10276717"/>
              <a:gd name="connsiteY9858" fmla="*/ 2357743 h 6902881"/>
              <a:gd name="connsiteX9859" fmla="*/ 7137682 w 10276717"/>
              <a:gd name="connsiteY9859" fmla="*/ 2355649 h 6902881"/>
              <a:gd name="connsiteX9860" fmla="*/ 7140907 w 10276717"/>
              <a:gd name="connsiteY9860" fmla="*/ 2311823 h 6902881"/>
              <a:gd name="connsiteX9861" fmla="*/ 7154514 w 10276717"/>
              <a:gd name="connsiteY9861" fmla="*/ 2260816 h 6902881"/>
              <a:gd name="connsiteX9862" fmla="*/ 7155979 w 10276717"/>
              <a:gd name="connsiteY9862" fmla="*/ 2259677 h 6902881"/>
              <a:gd name="connsiteX9863" fmla="*/ 7125354 w 10276717"/>
              <a:gd name="connsiteY9863" fmla="*/ 2242618 h 6902881"/>
              <a:gd name="connsiteX9864" fmla="*/ 7120913 w 10276717"/>
              <a:gd name="connsiteY9864" fmla="*/ 2328495 h 6902881"/>
              <a:gd name="connsiteX9865" fmla="*/ 7086946 w 10276717"/>
              <a:gd name="connsiteY9865" fmla="*/ 2422132 h 6902881"/>
              <a:gd name="connsiteX9866" fmla="*/ 7081725 w 10276717"/>
              <a:gd name="connsiteY9866" fmla="*/ 2421680 h 6902881"/>
              <a:gd name="connsiteX9867" fmla="*/ 7099825 w 10276717"/>
              <a:gd name="connsiteY9867" fmla="*/ 2333387 h 6902881"/>
              <a:gd name="connsiteX9868" fmla="*/ 7114131 w 10276717"/>
              <a:gd name="connsiteY9868" fmla="*/ 2275625 h 6902881"/>
              <a:gd name="connsiteX9869" fmla="*/ 7118886 w 10276717"/>
              <a:gd name="connsiteY9869" fmla="*/ 2241959 h 6902881"/>
              <a:gd name="connsiteX9870" fmla="*/ 7120894 w 10276717"/>
              <a:gd name="connsiteY9870" fmla="*/ 2240186 h 6902881"/>
              <a:gd name="connsiteX9871" fmla="*/ 7103541 w 10276717"/>
              <a:gd name="connsiteY9871" fmla="*/ 2230505 h 6902881"/>
              <a:gd name="connsiteX9872" fmla="*/ 7088303 w 10276717"/>
              <a:gd name="connsiteY9872" fmla="*/ 2322750 h 6902881"/>
              <a:gd name="connsiteX9873" fmla="*/ 7066733 w 10276717"/>
              <a:gd name="connsiteY9873" fmla="*/ 2366936 h 6902881"/>
              <a:gd name="connsiteX9874" fmla="*/ 7062230 w 10276717"/>
              <a:gd name="connsiteY9874" fmla="*/ 2364991 h 6902881"/>
              <a:gd name="connsiteX9875" fmla="*/ 7075913 w 10276717"/>
              <a:gd name="connsiteY9875" fmla="*/ 2268325 h 6902881"/>
              <a:gd name="connsiteX9876" fmla="*/ 7088791 w 10276717"/>
              <a:gd name="connsiteY9876" fmla="*/ 2222218 h 6902881"/>
              <a:gd name="connsiteX9877" fmla="*/ 7067189 w 10276717"/>
              <a:gd name="connsiteY9877" fmla="*/ 2209932 h 6902881"/>
              <a:gd name="connsiteX9878" fmla="*/ 3911542 w 10276717"/>
              <a:gd name="connsiteY9878" fmla="*/ 1927856 h 6902881"/>
              <a:gd name="connsiteX9879" fmla="*/ 3911825 w 10276717"/>
              <a:gd name="connsiteY9879" fmla="*/ 1927978 h 6902881"/>
              <a:gd name="connsiteX9880" fmla="*/ 3911835 w 10276717"/>
              <a:gd name="connsiteY9880" fmla="*/ 1928040 h 6902881"/>
              <a:gd name="connsiteX9881" fmla="*/ 3911250 w 10276717"/>
              <a:gd name="connsiteY9881" fmla="*/ 1927724 h 6902881"/>
              <a:gd name="connsiteX9882" fmla="*/ 3911527 w 10276717"/>
              <a:gd name="connsiteY9882" fmla="*/ 1927846 h 6902881"/>
              <a:gd name="connsiteX9883" fmla="*/ 3911895 w 10276717"/>
              <a:gd name="connsiteY9883" fmla="*/ 1928651 h 6902881"/>
              <a:gd name="connsiteX9884" fmla="*/ 3913375 w 10276717"/>
              <a:gd name="connsiteY9884" fmla="*/ 1943551 h 6902881"/>
              <a:gd name="connsiteX9885" fmla="*/ 3913174 w 10276717"/>
              <a:gd name="connsiteY9885" fmla="*/ 1944344 h 6902881"/>
              <a:gd name="connsiteX9886" fmla="*/ 3908467 w 10276717"/>
              <a:gd name="connsiteY9886" fmla="*/ 1946119 h 6902881"/>
              <a:gd name="connsiteX9887" fmla="*/ 3908632 w 10276717"/>
              <a:gd name="connsiteY9887" fmla="*/ 1946297 h 6902881"/>
              <a:gd name="connsiteX9888" fmla="*/ 3913468 w 10276717"/>
              <a:gd name="connsiteY9888" fmla="*/ 1944477 h 6902881"/>
              <a:gd name="connsiteX9889" fmla="*/ 3913375 w 10276717"/>
              <a:gd name="connsiteY9889" fmla="*/ 1943551 h 6902881"/>
              <a:gd name="connsiteX9890" fmla="*/ 3915276 w 10276717"/>
              <a:gd name="connsiteY9890" fmla="*/ 1936056 h 6902881"/>
              <a:gd name="connsiteX9891" fmla="*/ 3911895 w 10276717"/>
              <a:gd name="connsiteY9891" fmla="*/ 1928651 h 6902881"/>
              <a:gd name="connsiteX9892" fmla="*/ 3911835 w 10276717"/>
              <a:gd name="connsiteY9892" fmla="*/ 1928040 h 6902881"/>
              <a:gd name="connsiteX9893" fmla="*/ 3930685 w 10276717"/>
              <a:gd name="connsiteY9893" fmla="*/ 1940148 h 6902881"/>
              <a:gd name="connsiteX9894" fmla="*/ 3920669 w 10276717"/>
              <a:gd name="connsiteY9894" fmla="*/ 1930632 h 6902881"/>
              <a:gd name="connsiteX9895" fmla="*/ 3911250 w 10276717"/>
              <a:gd name="connsiteY9895" fmla="*/ 1927724 h 6902881"/>
              <a:gd name="connsiteX9896" fmla="*/ 8748332 w 10276717"/>
              <a:gd name="connsiteY9896" fmla="*/ 2338205 h 6902881"/>
              <a:gd name="connsiteX9897" fmla="*/ 8832169 w 10276717"/>
              <a:gd name="connsiteY9897" fmla="*/ 2452268 h 6902881"/>
              <a:gd name="connsiteX9898" fmla="*/ 8888243 w 10276717"/>
              <a:gd name="connsiteY9898" fmla="*/ 2480001 h 6902881"/>
              <a:gd name="connsiteX9899" fmla="*/ 8890550 w 10276717"/>
              <a:gd name="connsiteY9899" fmla="*/ 2438821 h 6902881"/>
              <a:gd name="connsiteX9900" fmla="*/ 8863484 w 10276717"/>
              <a:gd name="connsiteY9900" fmla="*/ 2388382 h 6902881"/>
              <a:gd name="connsiteX9901" fmla="*/ 8868008 w 10276717"/>
              <a:gd name="connsiteY9901" fmla="*/ 2382446 h 6902881"/>
              <a:gd name="connsiteX9902" fmla="*/ 8833763 w 10276717"/>
              <a:gd name="connsiteY9902" fmla="*/ 2371011 h 6902881"/>
              <a:gd name="connsiteX9903" fmla="*/ 8748332 w 10276717"/>
              <a:gd name="connsiteY9903" fmla="*/ 2338205 h 6902881"/>
              <a:gd name="connsiteX9904" fmla="*/ 3777633 w 10276717"/>
              <a:gd name="connsiteY9904" fmla="*/ 1898390 h 6902881"/>
              <a:gd name="connsiteX9905" fmla="*/ 3782795 w 10276717"/>
              <a:gd name="connsiteY9905" fmla="*/ 1901125 h 6902881"/>
              <a:gd name="connsiteX9906" fmla="*/ 3783583 w 10276717"/>
              <a:gd name="connsiteY9906" fmla="*/ 1937119 h 6902881"/>
              <a:gd name="connsiteX9907" fmla="*/ 3776904 w 10276717"/>
              <a:gd name="connsiteY9907" fmla="*/ 1937709 h 6902881"/>
              <a:gd name="connsiteX9908" fmla="*/ 3773061 w 10276717"/>
              <a:gd name="connsiteY9908" fmla="*/ 1902132 h 6902881"/>
              <a:gd name="connsiteX9909" fmla="*/ 3777633 w 10276717"/>
              <a:gd name="connsiteY9909" fmla="*/ 1898390 h 6902881"/>
              <a:gd name="connsiteX9910" fmla="*/ 3750127 w 10276717"/>
              <a:gd name="connsiteY9910" fmla="*/ 1893429 h 6902881"/>
              <a:gd name="connsiteX9911" fmla="*/ 3753688 w 10276717"/>
              <a:gd name="connsiteY9911" fmla="*/ 1898703 h 6902881"/>
              <a:gd name="connsiteX9912" fmla="*/ 3740254 w 10276717"/>
              <a:gd name="connsiteY9912" fmla="*/ 1943398 h 6902881"/>
              <a:gd name="connsiteX9913" fmla="*/ 3735385 w 10276717"/>
              <a:gd name="connsiteY9913" fmla="*/ 1942295 h 6902881"/>
              <a:gd name="connsiteX9914" fmla="*/ 3744389 w 10276717"/>
              <a:gd name="connsiteY9914" fmla="*/ 1897021 h 6902881"/>
              <a:gd name="connsiteX9915" fmla="*/ 3750127 w 10276717"/>
              <a:gd name="connsiteY9915" fmla="*/ 1893429 h 6902881"/>
              <a:gd name="connsiteX9916" fmla="*/ 8666639 w 10276717"/>
              <a:gd name="connsiteY9916" fmla="*/ 2301732 h 6902881"/>
              <a:gd name="connsiteX9917" fmla="*/ 8668061 w 10276717"/>
              <a:gd name="connsiteY9917" fmla="*/ 2305456 h 6902881"/>
              <a:gd name="connsiteX9918" fmla="*/ 8692528 w 10276717"/>
              <a:gd name="connsiteY9918" fmla="*/ 2387217 h 6902881"/>
              <a:gd name="connsiteX9919" fmla="*/ 8765715 w 10276717"/>
              <a:gd name="connsiteY9919" fmla="*/ 2456836 h 6902881"/>
              <a:gd name="connsiteX9920" fmla="*/ 8765235 w 10276717"/>
              <a:gd name="connsiteY9920" fmla="*/ 2419603 h 6902881"/>
              <a:gd name="connsiteX9921" fmla="*/ 8731871 w 10276717"/>
              <a:gd name="connsiteY9921" fmla="*/ 2336004 h 6902881"/>
              <a:gd name="connsiteX9922" fmla="*/ 8734447 w 10276717"/>
              <a:gd name="connsiteY9922" fmla="*/ 2332233 h 6902881"/>
              <a:gd name="connsiteX9923" fmla="*/ 8666639 w 10276717"/>
              <a:gd name="connsiteY9923" fmla="*/ 2301732 h 6902881"/>
              <a:gd name="connsiteX9924" fmla="*/ 5942818 w 10276717"/>
              <a:gd name="connsiteY9924" fmla="*/ 2058169 h 6902881"/>
              <a:gd name="connsiteX9925" fmla="*/ 5611750 w 10276717"/>
              <a:gd name="connsiteY9925" fmla="*/ 2159300 h 6902881"/>
              <a:gd name="connsiteX9926" fmla="*/ 6001994 w 10276717"/>
              <a:gd name="connsiteY9926" fmla="*/ 2139624 h 6902881"/>
              <a:gd name="connsiteX9927" fmla="*/ 5973101 w 10276717"/>
              <a:gd name="connsiteY9927" fmla="*/ 2099833 h 6902881"/>
              <a:gd name="connsiteX9928" fmla="*/ 5917502 w 10276717"/>
              <a:gd name="connsiteY9928" fmla="*/ 2121406 h 6902881"/>
              <a:gd name="connsiteX9929" fmla="*/ 5846461 w 10276717"/>
              <a:gd name="connsiteY9929" fmla="*/ 2144661 h 6902881"/>
              <a:gd name="connsiteX9930" fmla="*/ 5843564 w 10276717"/>
              <a:gd name="connsiteY9930" fmla="*/ 2136719 h 6902881"/>
              <a:gd name="connsiteX9931" fmla="*/ 5910602 w 10276717"/>
              <a:gd name="connsiteY9931" fmla="*/ 2104841 h 6902881"/>
              <a:gd name="connsiteX9932" fmla="*/ 5961122 w 10276717"/>
              <a:gd name="connsiteY9932" fmla="*/ 2083412 h 6902881"/>
              <a:gd name="connsiteX9933" fmla="*/ 5942818 w 10276717"/>
              <a:gd name="connsiteY9933" fmla="*/ 2058169 h 6902881"/>
              <a:gd name="connsiteX9934" fmla="*/ 9078738 w 10276717"/>
              <a:gd name="connsiteY9934" fmla="*/ 2333018 h 6902881"/>
              <a:gd name="connsiteX9935" fmla="*/ 9044208 w 10276717"/>
              <a:gd name="connsiteY9935" fmla="*/ 2348820 h 6902881"/>
              <a:gd name="connsiteX9936" fmla="*/ 9040500 w 10276717"/>
              <a:gd name="connsiteY9936" fmla="*/ 2344508 h 6902881"/>
              <a:gd name="connsiteX9937" fmla="*/ 9044153 w 10276717"/>
              <a:gd name="connsiteY9937" fmla="*/ 2338496 h 6902881"/>
              <a:gd name="connsiteX9938" fmla="*/ 9034795 w 10276717"/>
              <a:gd name="connsiteY9938" fmla="*/ 2342942 h 6902881"/>
              <a:gd name="connsiteX9939" fmla="*/ 9023879 w 10276717"/>
              <a:gd name="connsiteY9939" fmla="*/ 2360497 h 6902881"/>
              <a:gd name="connsiteX9940" fmla="*/ 8985246 w 10276717"/>
              <a:gd name="connsiteY9940" fmla="*/ 2396099 h 6902881"/>
              <a:gd name="connsiteX9941" fmla="*/ 9079902 w 10276717"/>
              <a:gd name="connsiteY9941" fmla="*/ 2418310 h 6902881"/>
              <a:gd name="connsiteX9942" fmla="*/ 9348879 w 10276717"/>
              <a:gd name="connsiteY9942" fmla="*/ 2422508 h 6902881"/>
              <a:gd name="connsiteX9943" fmla="*/ 9348409 w 10276717"/>
              <a:gd name="connsiteY9943" fmla="*/ 2420131 h 6902881"/>
              <a:gd name="connsiteX9944" fmla="*/ 9360924 w 10276717"/>
              <a:gd name="connsiteY9944" fmla="*/ 2406512 h 6902881"/>
              <a:gd name="connsiteX9945" fmla="*/ 9368990 w 10276717"/>
              <a:gd name="connsiteY9945" fmla="*/ 2416557 h 6902881"/>
              <a:gd name="connsiteX9946" fmla="*/ 9361797 w 10276717"/>
              <a:gd name="connsiteY9946" fmla="*/ 2422945 h 6902881"/>
              <a:gd name="connsiteX9947" fmla="*/ 9391005 w 10276717"/>
              <a:gd name="connsiteY9947" fmla="*/ 2424207 h 6902881"/>
              <a:gd name="connsiteX9948" fmla="*/ 9390146 w 10276717"/>
              <a:gd name="connsiteY9948" fmla="*/ 2444774 h 6902881"/>
              <a:gd name="connsiteX9949" fmla="*/ 9300921 w 10276717"/>
              <a:gd name="connsiteY9949" fmla="*/ 2446885 h 6902881"/>
              <a:gd name="connsiteX9950" fmla="*/ 9344586 w 10276717"/>
              <a:gd name="connsiteY9950" fmla="*/ 2473933 h 6902881"/>
              <a:gd name="connsiteX9951" fmla="*/ 9426289 w 10276717"/>
              <a:gd name="connsiteY9951" fmla="*/ 2466595 h 6902881"/>
              <a:gd name="connsiteX9952" fmla="*/ 9429445 w 10276717"/>
              <a:gd name="connsiteY9952" fmla="*/ 2451972 h 6902881"/>
              <a:gd name="connsiteX9953" fmla="*/ 9440868 w 10276717"/>
              <a:gd name="connsiteY9953" fmla="*/ 2423265 h 6902881"/>
              <a:gd name="connsiteX9954" fmla="*/ 9379634 w 10276717"/>
              <a:gd name="connsiteY9954" fmla="*/ 2418451 h 6902881"/>
              <a:gd name="connsiteX9955" fmla="*/ 9371724 w 10276717"/>
              <a:gd name="connsiteY9955" fmla="*/ 2407740 h 6902881"/>
              <a:gd name="connsiteX9956" fmla="*/ 9338625 w 10276717"/>
              <a:gd name="connsiteY9956" fmla="*/ 2407502 h 6902881"/>
              <a:gd name="connsiteX9957" fmla="*/ 9328130 w 10276717"/>
              <a:gd name="connsiteY9957" fmla="*/ 2406108 h 6902881"/>
              <a:gd name="connsiteX9958" fmla="*/ 9305825 w 10276717"/>
              <a:gd name="connsiteY9958" fmla="*/ 2418100 h 6902881"/>
              <a:gd name="connsiteX9959" fmla="*/ 9302707 w 10276717"/>
              <a:gd name="connsiteY9959" fmla="*/ 2413741 h 6902881"/>
              <a:gd name="connsiteX9960" fmla="*/ 9315987 w 10276717"/>
              <a:gd name="connsiteY9960" fmla="*/ 2395905 h 6902881"/>
              <a:gd name="connsiteX9961" fmla="*/ 9316011 w 10276717"/>
              <a:gd name="connsiteY9961" fmla="*/ 2394544 h 6902881"/>
              <a:gd name="connsiteX9962" fmla="*/ 9301461 w 10276717"/>
              <a:gd name="connsiteY9962" fmla="*/ 2390560 h 6902881"/>
              <a:gd name="connsiteX9963" fmla="*/ 9301539 w 10276717"/>
              <a:gd name="connsiteY9963" fmla="*/ 2399523 h 6902881"/>
              <a:gd name="connsiteX9964" fmla="*/ 9272058 w 10276717"/>
              <a:gd name="connsiteY9964" fmla="*/ 2418780 h 6902881"/>
              <a:gd name="connsiteX9965" fmla="*/ 9267084 w 10276717"/>
              <a:gd name="connsiteY9965" fmla="*/ 2413384 h 6902881"/>
              <a:gd name="connsiteX9966" fmla="*/ 9286610 w 10276717"/>
              <a:gd name="connsiteY9966" fmla="*/ 2394337 h 6902881"/>
              <a:gd name="connsiteX9967" fmla="*/ 9238105 w 10276717"/>
              <a:gd name="connsiteY9967" fmla="*/ 2412823 h 6902881"/>
              <a:gd name="connsiteX9968" fmla="*/ 9228381 w 10276717"/>
              <a:gd name="connsiteY9968" fmla="*/ 2399519 h 6902881"/>
              <a:gd name="connsiteX9969" fmla="*/ 9227548 w 10276717"/>
              <a:gd name="connsiteY9969" fmla="*/ 2385914 h 6902881"/>
              <a:gd name="connsiteX9970" fmla="*/ 9192073 w 10276717"/>
              <a:gd name="connsiteY9970" fmla="*/ 2413415 h 6902881"/>
              <a:gd name="connsiteX9971" fmla="*/ 9188181 w 10276717"/>
              <a:gd name="connsiteY9971" fmla="*/ 2408990 h 6902881"/>
              <a:gd name="connsiteX9972" fmla="*/ 9220463 w 10276717"/>
              <a:gd name="connsiteY9972" fmla="*/ 2374687 h 6902881"/>
              <a:gd name="connsiteX9973" fmla="*/ 9192632 w 10276717"/>
              <a:gd name="connsiteY9973" fmla="*/ 2391849 h 6902881"/>
              <a:gd name="connsiteX9974" fmla="*/ 9162392 w 10276717"/>
              <a:gd name="connsiteY9974" fmla="*/ 2408705 h 6902881"/>
              <a:gd name="connsiteX9975" fmla="*/ 9152772 w 10276717"/>
              <a:gd name="connsiteY9975" fmla="*/ 2395311 h 6902881"/>
              <a:gd name="connsiteX9976" fmla="*/ 9149109 w 10276717"/>
              <a:gd name="connsiteY9976" fmla="*/ 2366467 h 6902881"/>
              <a:gd name="connsiteX9977" fmla="*/ 9124567 w 10276717"/>
              <a:gd name="connsiteY9977" fmla="*/ 2390437 h 6902881"/>
              <a:gd name="connsiteX9978" fmla="*/ 9118318 w 10276717"/>
              <a:gd name="connsiteY9978" fmla="*/ 2385125 h 6902881"/>
              <a:gd name="connsiteX9979" fmla="*/ 9120411 w 10276717"/>
              <a:gd name="connsiteY9979" fmla="*/ 2380244 h 6902881"/>
              <a:gd name="connsiteX9980" fmla="*/ 9094570 w 10276717"/>
              <a:gd name="connsiteY9980" fmla="*/ 2400205 h 6902881"/>
              <a:gd name="connsiteX9981" fmla="*/ 9084084 w 10276717"/>
              <a:gd name="connsiteY9981" fmla="*/ 2388880 h 6902881"/>
              <a:gd name="connsiteX9982" fmla="*/ 9100812 w 10276717"/>
              <a:gd name="connsiteY9982" fmla="*/ 2364041 h 6902881"/>
              <a:gd name="connsiteX9983" fmla="*/ 9085731 w 10276717"/>
              <a:gd name="connsiteY9983" fmla="*/ 2381330 h 6902881"/>
              <a:gd name="connsiteX9984" fmla="*/ 9061928 w 10276717"/>
              <a:gd name="connsiteY9984" fmla="*/ 2401372 h 6902881"/>
              <a:gd name="connsiteX9985" fmla="*/ 9055945 w 10276717"/>
              <a:gd name="connsiteY9985" fmla="*/ 2396376 h 6902881"/>
              <a:gd name="connsiteX9986" fmla="*/ 9075226 w 10276717"/>
              <a:gd name="connsiteY9986" fmla="*/ 2369126 h 6902881"/>
              <a:gd name="connsiteX9987" fmla="*/ 9100560 w 10276717"/>
              <a:gd name="connsiteY9987" fmla="*/ 2345032 h 6902881"/>
              <a:gd name="connsiteX9988" fmla="*/ 9095444 w 10276717"/>
              <a:gd name="connsiteY9988" fmla="*/ 2339040 h 6902881"/>
              <a:gd name="connsiteX9989" fmla="*/ 9095261 w 10276717"/>
              <a:gd name="connsiteY9989" fmla="*/ 2339998 h 6902881"/>
              <a:gd name="connsiteX9990" fmla="*/ 9060028 w 10276717"/>
              <a:gd name="connsiteY9990" fmla="*/ 2370245 h 6902881"/>
              <a:gd name="connsiteX9991" fmla="*/ 9012899 w 10276717"/>
              <a:gd name="connsiteY9991" fmla="*/ 2396252 h 6902881"/>
              <a:gd name="connsiteX9992" fmla="*/ 9008405 w 10276717"/>
              <a:gd name="connsiteY9992" fmla="*/ 2389826 h 6902881"/>
              <a:gd name="connsiteX9993" fmla="*/ 9041488 w 10276717"/>
              <a:gd name="connsiteY9993" fmla="*/ 2360754 h 6902881"/>
              <a:gd name="connsiteX9994" fmla="*/ 9086895 w 10276717"/>
              <a:gd name="connsiteY9994" fmla="*/ 2334407 h 6902881"/>
              <a:gd name="connsiteX9995" fmla="*/ 9078738 w 10276717"/>
              <a:gd name="connsiteY9995" fmla="*/ 2333018 h 6902881"/>
              <a:gd name="connsiteX9996" fmla="*/ 7509374 w 10276717"/>
              <a:gd name="connsiteY9996" fmla="*/ 2194959 h 6902881"/>
              <a:gd name="connsiteX9997" fmla="*/ 7470793 w 10276717"/>
              <a:gd name="connsiteY9997" fmla="*/ 2193360 h 6902881"/>
              <a:gd name="connsiteX9998" fmla="*/ 7377684 w 10276717"/>
              <a:gd name="connsiteY9998" fmla="*/ 2229212 h 6902881"/>
              <a:gd name="connsiteX9999" fmla="*/ 7264667 w 10276717"/>
              <a:gd name="connsiteY9999" fmla="*/ 2276385 h 6902881"/>
              <a:gd name="connsiteX10000" fmla="*/ 7296487 w 10276717"/>
              <a:gd name="connsiteY10000" fmla="*/ 2293160 h 6902881"/>
              <a:gd name="connsiteX10001" fmla="*/ 7361765 w 10276717"/>
              <a:gd name="connsiteY10001" fmla="*/ 2274470 h 6902881"/>
              <a:gd name="connsiteX10002" fmla="*/ 7439372 w 10276717"/>
              <a:gd name="connsiteY10002" fmla="*/ 2246428 h 6902881"/>
              <a:gd name="connsiteX10003" fmla="*/ 7440979 w 10276717"/>
              <a:gd name="connsiteY10003" fmla="*/ 2245886 h 6902881"/>
              <a:gd name="connsiteX10004" fmla="*/ 7440961 w 10276717"/>
              <a:gd name="connsiteY10004" fmla="*/ 2246079 h 6902881"/>
              <a:gd name="connsiteX10005" fmla="*/ 7443253 w 10276717"/>
              <a:gd name="connsiteY10005" fmla="*/ 2245499 h 6902881"/>
              <a:gd name="connsiteX10006" fmla="*/ 7446042 w 10276717"/>
              <a:gd name="connsiteY10006" fmla="*/ 2262291 h 6902881"/>
              <a:gd name="connsiteX10007" fmla="*/ 7434761 w 10276717"/>
              <a:gd name="connsiteY10007" fmla="*/ 2267547 h 6902881"/>
              <a:gd name="connsiteX10008" fmla="*/ 7406354 w 10276717"/>
              <a:gd name="connsiteY10008" fmla="*/ 2282418 h 6902881"/>
              <a:gd name="connsiteX10009" fmla="*/ 7362012 w 10276717"/>
              <a:gd name="connsiteY10009" fmla="*/ 2304479 h 6902881"/>
              <a:gd name="connsiteX10010" fmla="*/ 7341509 w 10276717"/>
              <a:gd name="connsiteY10010" fmla="*/ 2317017 h 6902881"/>
              <a:gd name="connsiteX10011" fmla="*/ 7346707 w 10276717"/>
              <a:gd name="connsiteY10011" fmla="*/ 2319900 h 6902881"/>
              <a:gd name="connsiteX10012" fmla="*/ 7393854 w 10276717"/>
              <a:gd name="connsiteY10012" fmla="*/ 2299154 h 6902881"/>
              <a:gd name="connsiteX10013" fmla="*/ 7438592 w 10276717"/>
              <a:gd name="connsiteY10013" fmla="*/ 2286863 h 6902881"/>
              <a:gd name="connsiteX10014" fmla="*/ 7442061 w 10276717"/>
              <a:gd name="connsiteY10014" fmla="*/ 2296024 h 6902881"/>
              <a:gd name="connsiteX10015" fmla="*/ 7401470 w 10276717"/>
              <a:gd name="connsiteY10015" fmla="*/ 2317533 h 6902881"/>
              <a:gd name="connsiteX10016" fmla="*/ 7366022 w 10276717"/>
              <a:gd name="connsiteY10016" fmla="*/ 2330529 h 6902881"/>
              <a:gd name="connsiteX10017" fmla="*/ 7386445 w 10276717"/>
              <a:gd name="connsiteY10017" fmla="*/ 2341837 h 6902881"/>
              <a:gd name="connsiteX10018" fmla="*/ 7414239 w 10276717"/>
              <a:gd name="connsiteY10018" fmla="*/ 2333827 h 6902881"/>
              <a:gd name="connsiteX10019" fmla="*/ 7417775 w 10276717"/>
              <a:gd name="connsiteY10019" fmla="*/ 2340071 h 6902881"/>
              <a:gd name="connsiteX10020" fmla="*/ 7402874 w 10276717"/>
              <a:gd name="connsiteY10020" fmla="*/ 2350952 h 6902881"/>
              <a:gd name="connsiteX10021" fmla="*/ 7408170 w 10276717"/>
              <a:gd name="connsiteY10021" fmla="*/ 2353843 h 6902881"/>
              <a:gd name="connsiteX10022" fmla="*/ 7476300 w 10276717"/>
              <a:gd name="connsiteY10022" fmla="*/ 2308626 h 6902881"/>
              <a:gd name="connsiteX10023" fmla="*/ 7547301 w 10276717"/>
              <a:gd name="connsiteY10023" fmla="*/ 2203876 h 6902881"/>
              <a:gd name="connsiteX10024" fmla="*/ 7509374 w 10276717"/>
              <a:gd name="connsiteY10024" fmla="*/ 2194959 h 6902881"/>
              <a:gd name="connsiteX10025" fmla="*/ 8998132 w 10276717"/>
              <a:gd name="connsiteY10025" fmla="*/ 2300727 h 6902881"/>
              <a:gd name="connsiteX10026" fmla="*/ 8992658 w 10276717"/>
              <a:gd name="connsiteY10026" fmla="*/ 2300936 h 6902881"/>
              <a:gd name="connsiteX10027" fmla="*/ 8943333 w 10276717"/>
              <a:gd name="connsiteY10027" fmla="*/ 2322077 h 6902881"/>
              <a:gd name="connsiteX10028" fmla="*/ 8938606 w 10276717"/>
              <a:gd name="connsiteY10028" fmla="*/ 2327023 h 6902881"/>
              <a:gd name="connsiteX10029" fmla="*/ 8889815 w 10276717"/>
              <a:gd name="connsiteY10029" fmla="*/ 2367294 h 6902881"/>
              <a:gd name="connsiteX10030" fmla="*/ 8965044 w 10276717"/>
              <a:gd name="connsiteY10030" fmla="*/ 2389967 h 6902881"/>
              <a:gd name="connsiteX10031" fmla="*/ 9006641 w 10276717"/>
              <a:gd name="connsiteY10031" fmla="*/ 2356084 h 6902881"/>
              <a:gd name="connsiteX10032" fmla="*/ 9004198 w 10276717"/>
              <a:gd name="connsiteY10032" fmla="*/ 2356164 h 6902881"/>
              <a:gd name="connsiteX10033" fmla="*/ 9001689 w 10276717"/>
              <a:gd name="connsiteY10033" fmla="*/ 2353707 h 6902881"/>
              <a:gd name="connsiteX10034" fmla="*/ 9014315 w 10276717"/>
              <a:gd name="connsiteY10034" fmla="*/ 2328999 h 6902881"/>
              <a:gd name="connsiteX10035" fmla="*/ 9019999 w 10276717"/>
              <a:gd name="connsiteY10035" fmla="*/ 2323164 h 6902881"/>
              <a:gd name="connsiteX10036" fmla="*/ 8994204 w 10276717"/>
              <a:gd name="connsiteY10036" fmla="*/ 2329500 h 6902881"/>
              <a:gd name="connsiteX10037" fmla="*/ 8991058 w 10276717"/>
              <a:gd name="connsiteY10037" fmla="*/ 2324358 h 6902881"/>
              <a:gd name="connsiteX10038" fmla="*/ 9013546 w 10276717"/>
              <a:gd name="connsiteY10038" fmla="*/ 2307028 h 6902881"/>
              <a:gd name="connsiteX10039" fmla="*/ 9013053 w 10276717"/>
              <a:gd name="connsiteY10039" fmla="*/ 2306011 h 6902881"/>
              <a:gd name="connsiteX10040" fmla="*/ 8957159 w 10276717"/>
              <a:gd name="connsiteY10040" fmla="*/ 2329798 h 6902881"/>
              <a:gd name="connsiteX10041" fmla="*/ 8954381 w 10276717"/>
              <a:gd name="connsiteY10041" fmla="*/ 2323812 h 6902881"/>
              <a:gd name="connsiteX10042" fmla="*/ 8998132 w 10276717"/>
              <a:gd name="connsiteY10042" fmla="*/ 2300727 h 6902881"/>
              <a:gd name="connsiteX10043" fmla="*/ 6858140 w 10276717"/>
              <a:gd name="connsiteY10043" fmla="*/ 2109372 h 6902881"/>
              <a:gd name="connsiteX10044" fmla="*/ 6837846 w 10276717"/>
              <a:gd name="connsiteY10044" fmla="*/ 2341380 h 6902881"/>
              <a:gd name="connsiteX10045" fmla="*/ 6843024 w 10276717"/>
              <a:gd name="connsiteY10045" fmla="*/ 2352148 h 6902881"/>
              <a:gd name="connsiteX10046" fmla="*/ 6834381 w 10276717"/>
              <a:gd name="connsiteY10046" fmla="*/ 2290649 h 6902881"/>
              <a:gd name="connsiteX10047" fmla="*/ 6821030 w 10276717"/>
              <a:gd name="connsiteY10047" fmla="*/ 2166136 h 6902881"/>
              <a:gd name="connsiteX10048" fmla="*/ 6828719 w 10276717"/>
              <a:gd name="connsiteY10048" fmla="*/ 2166217 h 6902881"/>
              <a:gd name="connsiteX10049" fmla="*/ 6843331 w 10276717"/>
              <a:gd name="connsiteY10049" fmla="*/ 2268933 h 6902881"/>
              <a:gd name="connsiteX10050" fmla="*/ 6858782 w 10276717"/>
              <a:gd name="connsiteY10050" fmla="*/ 2305416 h 6902881"/>
              <a:gd name="connsiteX10051" fmla="*/ 6859579 w 10276717"/>
              <a:gd name="connsiteY10051" fmla="*/ 2353293 h 6902881"/>
              <a:gd name="connsiteX10052" fmla="*/ 6859272 w 10276717"/>
              <a:gd name="connsiteY10052" fmla="*/ 2353460 h 6902881"/>
              <a:gd name="connsiteX10053" fmla="*/ 6864900 w 10276717"/>
              <a:gd name="connsiteY10053" fmla="*/ 2379936 h 6902881"/>
              <a:gd name="connsiteX10054" fmla="*/ 6866301 w 10276717"/>
              <a:gd name="connsiteY10054" fmla="*/ 2382784 h 6902881"/>
              <a:gd name="connsiteX10055" fmla="*/ 6867868 w 10276717"/>
              <a:gd name="connsiteY10055" fmla="*/ 2393634 h 6902881"/>
              <a:gd name="connsiteX10056" fmla="*/ 6872420 w 10276717"/>
              <a:gd name="connsiteY10056" fmla="*/ 2398306 h 6902881"/>
              <a:gd name="connsiteX10057" fmla="*/ 6867060 w 10276717"/>
              <a:gd name="connsiteY10057" fmla="*/ 2340406 h 6902881"/>
              <a:gd name="connsiteX10058" fmla="*/ 6872426 w 10276717"/>
              <a:gd name="connsiteY10058" fmla="*/ 2339215 h 6902881"/>
              <a:gd name="connsiteX10059" fmla="*/ 6890414 w 10276717"/>
              <a:gd name="connsiteY10059" fmla="*/ 2402978 h 6902881"/>
              <a:gd name="connsiteX10060" fmla="*/ 6894125 w 10276717"/>
              <a:gd name="connsiteY10060" fmla="*/ 2405054 h 6902881"/>
              <a:gd name="connsiteX10061" fmla="*/ 6895406 w 10276717"/>
              <a:gd name="connsiteY10061" fmla="*/ 2409261 h 6902881"/>
              <a:gd name="connsiteX10062" fmla="*/ 6899414 w 10276717"/>
              <a:gd name="connsiteY10062" fmla="*/ 2409118 h 6902881"/>
              <a:gd name="connsiteX10063" fmla="*/ 6890205 w 10276717"/>
              <a:gd name="connsiteY10063" fmla="*/ 2263253 h 6902881"/>
              <a:gd name="connsiteX10064" fmla="*/ 6889357 w 10276717"/>
              <a:gd name="connsiteY10064" fmla="*/ 2265127 h 6902881"/>
              <a:gd name="connsiteX10065" fmla="*/ 6883377 w 10276717"/>
              <a:gd name="connsiteY10065" fmla="*/ 2266654 h 6902881"/>
              <a:gd name="connsiteX10066" fmla="*/ 6877677 w 10276717"/>
              <a:gd name="connsiteY10066" fmla="*/ 2258469 h 6902881"/>
              <a:gd name="connsiteX10067" fmla="*/ 6882797 w 10276717"/>
              <a:gd name="connsiteY10067" fmla="*/ 2242556 h 6902881"/>
              <a:gd name="connsiteX10068" fmla="*/ 6884651 w 10276717"/>
              <a:gd name="connsiteY10068" fmla="*/ 2242522 h 6902881"/>
              <a:gd name="connsiteX10069" fmla="*/ 6884844 w 10276717"/>
              <a:gd name="connsiteY10069" fmla="*/ 2242538 h 6902881"/>
              <a:gd name="connsiteX10070" fmla="*/ 6889192 w 10276717"/>
              <a:gd name="connsiteY10070" fmla="*/ 2246224 h 6902881"/>
              <a:gd name="connsiteX10071" fmla="*/ 6890570 w 10276717"/>
              <a:gd name="connsiteY10071" fmla="*/ 2250434 h 6902881"/>
              <a:gd name="connsiteX10072" fmla="*/ 6890637 w 10276717"/>
              <a:gd name="connsiteY10072" fmla="*/ 2248589 h 6902881"/>
              <a:gd name="connsiteX10073" fmla="*/ 6896049 w 10276717"/>
              <a:gd name="connsiteY10073" fmla="*/ 2247986 h 6902881"/>
              <a:gd name="connsiteX10074" fmla="*/ 6917486 w 10276717"/>
              <a:gd name="connsiteY10074" fmla="*/ 2403080 h 6902881"/>
              <a:gd name="connsiteX10075" fmla="*/ 6918446 w 10276717"/>
              <a:gd name="connsiteY10075" fmla="*/ 2404331 h 6902881"/>
              <a:gd name="connsiteX10076" fmla="*/ 6926771 w 10276717"/>
              <a:gd name="connsiteY10076" fmla="*/ 2397268 h 6902881"/>
              <a:gd name="connsiteX10077" fmla="*/ 6920941 w 10276717"/>
              <a:gd name="connsiteY10077" fmla="*/ 2335917 h 6902881"/>
              <a:gd name="connsiteX10078" fmla="*/ 6926451 w 10276717"/>
              <a:gd name="connsiteY10078" fmla="*/ 2287226 h 6902881"/>
              <a:gd name="connsiteX10079" fmla="*/ 6928096 w 10276717"/>
              <a:gd name="connsiteY10079" fmla="*/ 2284057 h 6902881"/>
              <a:gd name="connsiteX10080" fmla="*/ 6930075 w 10276717"/>
              <a:gd name="connsiteY10080" fmla="*/ 2280432 h 6902881"/>
              <a:gd name="connsiteX10081" fmla="*/ 6938873 w 10276717"/>
              <a:gd name="connsiteY10081" fmla="*/ 2281193 h 6902881"/>
              <a:gd name="connsiteX10082" fmla="*/ 6941616 w 10276717"/>
              <a:gd name="connsiteY10082" fmla="*/ 2291946 h 6902881"/>
              <a:gd name="connsiteX10083" fmla="*/ 6955751 w 10276717"/>
              <a:gd name="connsiteY10083" fmla="*/ 2354118 h 6902881"/>
              <a:gd name="connsiteX10084" fmla="*/ 6962985 w 10276717"/>
              <a:gd name="connsiteY10084" fmla="*/ 2345105 h 6902881"/>
              <a:gd name="connsiteX10085" fmla="*/ 6962201 w 10276717"/>
              <a:gd name="connsiteY10085" fmla="*/ 2344063 h 6902881"/>
              <a:gd name="connsiteX10086" fmla="*/ 6961047 w 10276717"/>
              <a:gd name="connsiteY10086" fmla="*/ 2303460 h 6902881"/>
              <a:gd name="connsiteX10087" fmla="*/ 6965615 w 10276717"/>
              <a:gd name="connsiteY10087" fmla="*/ 2268612 h 6902881"/>
              <a:gd name="connsiteX10088" fmla="*/ 6971318 w 10276717"/>
              <a:gd name="connsiteY10088" fmla="*/ 2269106 h 6902881"/>
              <a:gd name="connsiteX10089" fmla="*/ 6977739 w 10276717"/>
              <a:gd name="connsiteY10089" fmla="*/ 2306366 h 6902881"/>
              <a:gd name="connsiteX10090" fmla="*/ 6977690 w 10276717"/>
              <a:gd name="connsiteY10090" fmla="*/ 2328756 h 6902881"/>
              <a:gd name="connsiteX10091" fmla="*/ 6989093 w 10276717"/>
              <a:gd name="connsiteY10091" fmla="*/ 2317767 h 6902881"/>
              <a:gd name="connsiteX10092" fmla="*/ 7003547 w 10276717"/>
              <a:gd name="connsiteY10092" fmla="*/ 2273647 h 6902881"/>
              <a:gd name="connsiteX10093" fmla="*/ 7024821 w 10276717"/>
              <a:gd name="connsiteY10093" fmla="*/ 2230605 h 6902881"/>
              <a:gd name="connsiteX10094" fmla="*/ 7038145 w 10276717"/>
              <a:gd name="connsiteY10094" fmla="*/ 2193689 h 6902881"/>
              <a:gd name="connsiteX10095" fmla="*/ 7002807 w 10276717"/>
              <a:gd name="connsiteY10095" fmla="*/ 2174859 h 6902881"/>
              <a:gd name="connsiteX10096" fmla="*/ 6991210 w 10276717"/>
              <a:gd name="connsiteY10096" fmla="*/ 2239379 h 6902881"/>
              <a:gd name="connsiteX10097" fmla="*/ 6972817 w 10276717"/>
              <a:gd name="connsiteY10097" fmla="*/ 2238080 h 6902881"/>
              <a:gd name="connsiteX10098" fmla="*/ 6979699 w 10276717"/>
              <a:gd name="connsiteY10098" fmla="*/ 2200217 h 6902881"/>
              <a:gd name="connsiteX10099" fmla="*/ 6986379 w 10276717"/>
              <a:gd name="connsiteY10099" fmla="*/ 2166816 h 6902881"/>
              <a:gd name="connsiteX10100" fmla="*/ 6965476 w 10276717"/>
              <a:gd name="connsiteY10100" fmla="*/ 2156537 h 6902881"/>
              <a:gd name="connsiteX10101" fmla="*/ 6965587 w 10276717"/>
              <a:gd name="connsiteY10101" fmla="*/ 2174948 h 6902881"/>
              <a:gd name="connsiteX10102" fmla="*/ 6962097 w 10276717"/>
              <a:gd name="connsiteY10102" fmla="*/ 2193338 h 6902881"/>
              <a:gd name="connsiteX10103" fmla="*/ 6959302 w 10276717"/>
              <a:gd name="connsiteY10103" fmla="*/ 2207214 h 6902881"/>
              <a:gd name="connsiteX10104" fmla="*/ 6950652 w 10276717"/>
              <a:gd name="connsiteY10104" fmla="*/ 2215715 h 6902881"/>
              <a:gd name="connsiteX10105" fmla="*/ 6941080 w 10276717"/>
              <a:gd name="connsiteY10105" fmla="*/ 2208364 h 6902881"/>
              <a:gd name="connsiteX10106" fmla="*/ 6946238 w 10276717"/>
              <a:gd name="connsiteY10106" fmla="*/ 2179992 h 6902881"/>
              <a:gd name="connsiteX10107" fmla="*/ 6950683 w 10276717"/>
              <a:gd name="connsiteY10107" fmla="*/ 2149803 h 6902881"/>
              <a:gd name="connsiteX10108" fmla="*/ 6936904 w 10276717"/>
              <a:gd name="connsiteY10108" fmla="*/ 2143744 h 6902881"/>
              <a:gd name="connsiteX10109" fmla="*/ 6933546 w 10276717"/>
              <a:gd name="connsiteY10109" fmla="*/ 2167209 h 6902881"/>
              <a:gd name="connsiteX10110" fmla="*/ 6929047 w 10276717"/>
              <a:gd name="connsiteY10110" fmla="*/ 2191452 h 6902881"/>
              <a:gd name="connsiteX10111" fmla="*/ 6914199 w 10276717"/>
              <a:gd name="connsiteY10111" fmla="*/ 2202823 h 6902881"/>
              <a:gd name="connsiteX10112" fmla="*/ 6914006 w 10276717"/>
              <a:gd name="connsiteY10112" fmla="*/ 2173306 h 6902881"/>
              <a:gd name="connsiteX10113" fmla="*/ 6921621 w 10276717"/>
              <a:gd name="connsiteY10113" fmla="*/ 2137066 h 6902881"/>
              <a:gd name="connsiteX10114" fmla="*/ 6899585 w 10276717"/>
              <a:gd name="connsiteY10114" fmla="*/ 2127466 h 6902881"/>
              <a:gd name="connsiteX10115" fmla="*/ 6896100 w 10276717"/>
              <a:gd name="connsiteY10115" fmla="*/ 2164358 h 6902881"/>
              <a:gd name="connsiteX10116" fmla="*/ 6890744 w 10276717"/>
              <a:gd name="connsiteY10116" fmla="*/ 2176357 h 6902881"/>
              <a:gd name="connsiteX10117" fmla="*/ 6888153 w 10276717"/>
              <a:gd name="connsiteY10117" fmla="*/ 2177008 h 6902881"/>
              <a:gd name="connsiteX10118" fmla="*/ 6878106 w 10276717"/>
              <a:gd name="connsiteY10118" fmla="*/ 2165137 h 6902881"/>
              <a:gd name="connsiteX10119" fmla="*/ 6886640 w 10276717"/>
              <a:gd name="connsiteY10119" fmla="*/ 2121868 h 6902881"/>
              <a:gd name="connsiteX10120" fmla="*/ 6858140 w 10276717"/>
              <a:gd name="connsiteY10120" fmla="*/ 2109372 h 6902881"/>
              <a:gd name="connsiteX10121" fmla="*/ 8536695 w 10276717"/>
              <a:gd name="connsiteY10121" fmla="*/ 2240441 h 6902881"/>
              <a:gd name="connsiteX10122" fmla="*/ 8553884 w 10276717"/>
              <a:gd name="connsiteY10122" fmla="*/ 2324102 h 6902881"/>
              <a:gd name="connsiteX10123" fmla="*/ 8593456 w 10276717"/>
              <a:gd name="connsiteY10123" fmla="*/ 2395972 h 6902881"/>
              <a:gd name="connsiteX10124" fmla="*/ 8622739 w 10276717"/>
              <a:gd name="connsiteY10124" fmla="*/ 2423723 h 6902881"/>
              <a:gd name="connsiteX10125" fmla="*/ 8646666 w 10276717"/>
              <a:gd name="connsiteY10125" fmla="*/ 2414306 h 6902881"/>
              <a:gd name="connsiteX10126" fmla="*/ 8656289 w 10276717"/>
              <a:gd name="connsiteY10126" fmla="*/ 2366457 h 6902881"/>
              <a:gd name="connsiteX10127" fmla="*/ 8654765 w 10276717"/>
              <a:gd name="connsiteY10127" fmla="*/ 2300508 h 6902881"/>
              <a:gd name="connsiteX10128" fmla="*/ 8658671 w 10276717"/>
              <a:gd name="connsiteY10128" fmla="*/ 2298218 h 6902881"/>
              <a:gd name="connsiteX10129" fmla="*/ 8536695 w 10276717"/>
              <a:gd name="connsiteY10129" fmla="*/ 2240441 h 6902881"/>
              <a:gd name="connsiteX10130" fmla="*/ 5203539 w 10276717"/>
              <a:gd name="connsiteY10130" fmla="*/ 1945623 h 6902881"/>
              <a:gd name="connsiteX10131" fmla="*/ 5202863 w 10276717"/>
              <a:gd name="connsiteY10131" fmla="*/ 1945565 h 6902881"/>
              <a:gd name="connsiteX10132" fmla="*/ 5183415 w 10276717"/>
              <a:gd name="connsiteY10132" fmla="*/ 1983410 h 6902881"/>
              <a:gd name="connsiteX10133" fmla="*/ 5158923 w 10276717"/>
              <a:gd name="connsiteY10133" fmla="*/ 2015562 h 6902881"/>
              <a:gd name="connsiteX10134" fmla="*/ 5152861 w 10276717"/>
              <a:gd name="connsiteY10134" fmla="*/ 2011435 h 6902881"/>
              <a:gd name="connsiteX10135" fmla="*/ 5172415 w 10276717"/>
              <a:gd name="connsiteY10135" fmla="*/ 1969119 h 6902881"/>
              <a:gd name="connsiteX10136" fmla="*/ 5185040 w 10276717"/>
              <a:gd name="connsiteY10136" fmla="*/ 1948792 h 6902881"/>
              <a:gd name="connsiteX10137" fmla="*/ 5163654 w 10276717"/>
              <a:gd name="connsiteY10137" fmla="*/ 1959209 h 6902881"/>
              <a:gd name="connsiteX10138" fmla="*/ 5142866 w 10276717"/>
              <a:gd name="connsiteY10138" fmla="*/ 2008816 h 6902881"/>
              <a:gd name="connsiteX10139" fmla="*/ 5119976 w 10276717"/>
              <a:gd name="connsiteY10139" fmla="*/ 2042664 h 6902881"/>
              <a:gd name="connsiteX10140" fmla="*/ 5113300 w 10276717"/>
              <a:gd name="connsiteY10140" fmla="*/ 2038874 h 6902881"/>
              <a:gd name="connsiteX10141" fmla="*/ 5128627 w 10276717"/>
              <a:gd name="connsiteY10141" fmla="*/ 2001353 h 6902881"/>
              <a:gd name="connsiteX10142" fmla="*/ 5148823 w 10276717"/>
              <a:gd name="connsiteY10142" fmla="*/ 1969317 h 6902881"/>
              <a:gd name="connsiteX10143" fmla="*/ 5004116 w 10276717"/>
              <a:gd name="connsiteY10143" fmla="*/ 2107508 h 6902881"/>
              <a:gd name="connsiteX10144" fmla="*/ 5028441 w 10276717"/>
              <a:gd name="connsiteY10144" fmla="*/ 2216022 h 6902881"/>
              <a:gd name="connsiteX10145" fmla="*/ 5070976 w 10276717"/>
              <a:gd name="connsiteY10145" fmla="*/ 2147565 h 6902881"/>
              <a:gd name="connsiteX10146" fmla="*/ 5076444 w 10276717"/>
              <a:gd name="connsiteY10146" fmla="*/ 2149598 h 6902881"/>
              <a:gd name="connsiteX10147" fmla="*/ 5034184 w 10276717"/>
              <a:gd name="connsiteY10147" fmla="*/ 2239009 h 6902881"/>
              <a:gd name="connsiteX10148" fmla="*/ 5036830 w 10276717"/>
              <a:gd name="connsiteY10148" fmla="*/ 2249761 h 6902881"/>
              <a:gd name="connsiteX10149" fmla="*/ 5110296 w 10276717"/>
              <a:gd name="connsiteY10149" fmla="*/ 2132665 h 6902881"/>
              <a:gd name="connsiteX10150" fmla="*/ 5113287 w 10276717"/>
              <a:gd name="connsiteY10150" fmla="*/ 2134092 h 6902881"/>
              <a:gd name="connsiteX10151" fmla="*/ 5068769 w 10276717"/>
              <a:gd name="connsiteY10151" fmla="*/ 2234602 h 6902881"/>
              <a:gd name="connsiteX10152" fmla="*/ 5081432 w 10276717"/>
              <a:gd name="connsiteY10152" fmla="*/ 2220415 h 6902881"/>
              <a:gd name="connsiteX10153" fmla="*/ 5120021 w 10276717"/>
              <a:gd name="connsiteY10153" fmla="*/ 2165636 h 6902881"/>
              <a:gd name="connsiteX10154" fmla="*/ 5129571 w 10276717"/>
              <a:gd name="connsiteY10154" fmla="*/ 2169967 h 6902881"/>
              <a:gd name="connsiteX10155" fmla="*/ 5118809 w 10276717"/>
              <a:gd name="connsiteY10155" fmla="*/ 2195615 h 6902881"/>
              <a:gd name="connsiteX10156" fmla="*/ 5153099 w 10276717"/>
              <a:gd name="connsiteY10156" fmla="*/ 2162852 h 6902881"/>
              <a:gd name="connsiteX10157" fmla="*/ 5176343 w 10276717"/>
              <a:gd name="connsiteY10157" fmla="*/ 2131566 h 6902881"/>
              <a:gd name="connsiteX10158" fmla="*/ 5200880 w 10276717"/>
              <a:gd name="connsiteY10158" fmla="*/ 2065051 h 6902881"/>
              <a:gd name="connsiteX10159" fmla="*/ 5224007 w 10276717"/>
              <a:gd name="connsiteY10159" fmla="*/ 1987020 h 6902881"/>
              <a:gd name="connsiteX10160" fmla="*/ 5158245 w 10276717"/>
              <a:gd name="connsiteY10160" fmla="*/ 2142266 h 6902881"/>
              <a:gd name="connsiteX10161" fmla="*/ 5146717 w 10276717"/>
              <a:gd name="connsiteY10161" fmla="*/ 2137181 h 6902881"/>
              <a:gd name="connsiteX10162" fmla="*/ 5147003 w 10276717"/>
              <a:gd name="connsiteY10162" fmla="*/ 2135063 h 6902881"/>
              <a:gd name="connsiteX10163" fmla="*/ 5149246 w 10276717"/>
              <a:gd name="connsiteY10163" fmla="*/ 2131752 h 6902881"/>
              <a:gd name="connsiteX10164" fmla="*/ 5182705 w 10276717"/>
              <a:gd name="connsiteY10164" fmla="*/ 2058025 h 6902881"/>
              <a:gd name="connsiteX10165" fmla="*/ 5177856 w 10276717"/>
              <a:gd name="connsiteY10165" fmla="*/ 2063252 h 6902881"/>
              <a:gd name="connsiteX10166" fmla="*/ 5176467 w 10276717"/>
              <a:gd name="connsiteY10166" fmla="*/ 2063521 h 6902881"/>
              <a:gd name="connsiteX10167" fmla="*/ 5167535 w 10276717"/>
              <a:gd name="connsiteY10167" fmla="*/ 2079592 h 6902881"/>
              <a:gd name="connsiteX10168" fmla="*/ 5160096 w 10276717"/>
              <a:gd name="connsiteY10168" fmla="*/ 2076709 h 6902881"/>
              <a:gd name="connsiteX10169" fmla="*/ 5173334 w 10276717"/>
              <a:gd name="connsiteY10169" fmla="*/ 2040760 h 6902881"/>
              <a:gd name="connsiteX10170" fmla="*/ 5182687 w 10276717"/>
              <a:gd name="connsiteY10170" fmla="*/ 2023266 h 6902881"/>
              <a:gd name="connsiteX10171" fmla="*/ 5188250 w 10276717"/>
              <a:gd name="connsiteY10171" fmla="*/ 2008948 h 6902881"/>
              <a:gd name="connsiteX10172" fmla="*/ 5203539 w 10276717"/>
              <a:gd name="connsiteY10172" fmla="*/ 1945623 h 6902881"/>
              <a:gd name="connsiteX10173" fmla="*/ 4791252 w 10276717"/>
              <a:gd name="connsiteY10173" fmla="*/ 1903317 h 6902881"/>
              <a:gd name="connsiteX10174" fmla="*/ 4705169 w 10276717"/>
              <a:gd name="connsiteY10174" fmla="*/ 1912516 h 6902881"/>
              <a:gd name="connsiteX10175" fmla="*/ 4749846 w 10276717"/>
              <a:gd name="connsiteY10175" fmla="*/ 1979862 h 6902881"/>
              <a:gd name="connsiteX10176" fmla="*/ 4942493 w 10276717"/>
              <a:gd name="connsiteY10176" fmla="*/ 2042589 h 6902881"/>
              <a:gd name="connsiteX10177" fmla="*/ 4939984 w 10276717"/>
              <a:gd name="connsiteY10177" fmla="*/ 2025917 h 6902881"/>
              <a:gd name="connsiteX10178" fmla="*/ 4937051 w 10276717"/>
              <a:gd name="connsiteY10178" fmla="*/ 2026052 h 6902881"/>
              <a:gd name="connsiteX10179" fmla="*/ 4873334 w 10276717"/>
              <a:gd name="connsiteY10179" fmla="*/ 2004281 h 6902881"/>
              <a:gd name="connsiteX10180" fmla="*/ 4877853 w 10276717"/>
              <a:gd name="connsiteY10180" fmla="*/ 1990747 h 6902881"/>
              <a:gd name="connsiteX10181" fmla="*/ 4936207 w 10276717"/>
              <a:gd name="connsiteY10181" fmla="*/ 2001640 h 6902881"/>
              <a:gd name="connsiteX10182" fmla="*/ 4935790 w 10276717"/>
              <a:gd name="connsiteY10182" fmla="*/ 1998682 h 6902881"/>
              <a:gd name="connsiteX10183" fmla="*/ 4786246 w 10276717"/>
              <a:gd name="connsiteY10183" fmla="*/ 1953999 h 6902881"/>
              <a:gd name="connsiteX10184" fmla="*/ 4787730 w 10276717"/>
              <a:gd name="connsiteY10184" fmla="*/ 1947215 h 6902881"/>
              <a:gd name="connsiteX10185" fmla="*/ 4862693 w 10276717"/>
              <a:gd name="connsiteY10185" fmla="*/ 1959740 h 6902881"/>
              <a:gd name="connsiteX10186" fmla="*/ 4931771 w 10276717"/>
              <a:gd name="connsiteY10186" fmla="*/ 1972729 h 6902881"/>
              <a:gd name="connsiteX10187" fmla="*/ 4929539 w 10276717"/>
              <a:gd name="connsiteY10187" fmla="*/ 1958417 h 6902881"/>
              <a:gd name="connsiteX10188" fmla="*/ 4868191 w 10276717"/>
              <a:gd name="connsiteY10188" fmla="*/ 1943957 h 6902881"/>
              <a:gd name="connsiteX10189" fmla="*/ 4868786 w 10276717"/>
              <a:gd name="connsiteY10189" fmla="*/ 1937289 h 6902881"/>
              <a:gd name="connsiteX10190" fmla="*/ 4926285 w 10276717"/>
              <a:gd name="connsiteY10190" fmla="*/ 1937009 h 6902881"/>
              <a:gd name="connsiteX10191" fmla="*/ 4925441 w 10276717"/>
              <a:gd name="connsiteY10191" fmla="*/ 1931192 h 6902881"/>
              <a:gd name="connsiteX10192" fmla="*/ 4924183 w 10276717"/>
              <a:gd name="connsiteY10192" fmla="*/ 1931083 h 6902881"/>
              <a:gd name="connsiteX10193" fmla="*/ 4828245 w 10276717"/>
              <a:gd name="connsiteY10193" fmla="*/ 1913432 h 6902881"/>
              <a:gd name="connsiteX10194" fmla="*/ 4791252 w 10276717"/>
              <a:gd name="connsiteY10194" fmla="*/ 1903317 h 6902881"/>
              <a:gd name="connsiteX10195" fmla="*/ 8922257 w 10276717"/>
              <a:gd name="connsiteY10195" fmla="*/ 2265634 h 6902881"/>
              <a:gd name="connsiteX10196" fmla="*/ 8921339 w 10276717"/>
              <a:gd name="connsiteY10196" fmla="*/ 2268280 h 6902881"/>
              <a:gd name="connsiteX10197" fmla="*/ 8874801 w 10276717"/>
              <a:gd name="connsiteY10197" fmla="*/ 2290929 h 6902881"/>
              <a:gd name="connsiteX10198" fmla="*/ 8872586 w 10276717"/>
              <a:gd name="connsiteY10198" fmla="*/ 2285189 h 6902881"/>
              <a:gd name="connsiteX10199" fmla="*/ 8914700 w 10276717"/>
              <a:gd name="connsiteY10199" fmla="*/ 2265174 h 6902881"/>
              <a:gd name="connsiteX10200" fmla="*/ 8852396 w 10276717"/>
              <a:gd name="connsiteY10200" fmla="*/ 2286556 h 6902881"/>
              <a:gd name="connsiteX10201" fmla="*/ 8846239 w 10276717"/>
              <a:gd name="connsiteY10201" fmla="*/ 2297707 h 6902881"/>
              <a:gd name="connsiteX10202" fmla="*/ 8797674 w 10276717"/>
              <a:gd name="connsiteY10202" fmla="*/ 2335467 h 6902881"/>
              <a:gd name="connsiteX10203" fmla="*/ 8823550 w 10276717"/>
              <a:gd name="connsiteY10203" fmla="*/ 2344618 h 6902881"/>
              <a:gd name="connsiteX10204" fmla="*/ 8849160 w 10276717"/>
              <a:gd name="connsiteY10204" fmla="*/ 2338170 h 6902881"/>
              <a:gd name="connsiteX10205" fmla="*/ 8851998 w 10276717"/>
              <a:gd name="connsiteY10205" fmla="*/ 2343479 h 6902881"/>
              <a:gd name="connsiteX10206" fmla="*/ 8844036 w 10276717"/>
              <a:gd name="connsiteY10206" fmla="*/ 2351942 h 6902881"/>
              <a:gd name="connsiteX10207" fmla="*/ 8866605 w 10276717"/>
              <a:gd name="connsiteY10207" fmla="*/ 2359931 h 6902881"/>
              <a:gd name="connsiteX10208" fmla="*/ 8897583 w 10276717"/>
              <a:gd name="connsiteY10208" fmla="*/ 2338076 h 6902881"/>
              <a:gd name="connsiteX10209" fmla="*/ 8934650 w 10276717"/>
              <a:gd name="connsiteY10209" fmla="*/ 2306917 h 6902881"/>
              <a:gd name="connsiteX10210" fmla="*/ 8929445 w 10276717"/>
              <a:gd name="connsiteY10210" fmla="*/ 2309582 h 6902881"/>
              <a:gd name="connsiteX10211" fmla="*/ 8925819 w 10276717"/>
              <a:gd name="connsiteY10211" fmla="*/ 2306542 h 6902881"/>
              <a:gd name="connsiteX10212" fmla="*/ 8945436 w 10276717"/>
              <a:gd name="connsiteY10212" fmla="*/ 2279908 h 6902881"/>
              <a:gd name="connsiteX10213" fmla="*/ 8942773 w 10276717"/>
              <a:gd name="connsiteY10213" fmla="*/ 2274810 h 6902881"/>
              <a:gd name="connsiteX10214" fmla="*/ 8903194 w 10276717"/>
              <a:gd name="connsiteY10214" fmla="*/ 2301370 h 6902881"/>
              <a:gd name="connsiteX10215" fmla="*/ 8862507 w 10276717"/>
              <a:gd name="connsiteY10215" fmla="*/ 2323942 h 6902881"/>
              <a:gd name="connsiteX10216" fmla="*/ 8858800 w 10276717"/>
              <a:gd name="connsiteY10216" fmla="*/ 2319629 h 6902881"/>
              <a:gd name="connsiteX10217" fmla="*/ 8891829 w 10276717"/>
              <a:gd name="connsiteY10217" fmla="*/ 2290066 h 6902881"/>
              <a:gd name="connsiteX10218" fmla="*/ 8937114 w 10276717"/>
              <a:gd name="connsiteY10218" fmla="*/ 2269450 h 6902881"/>
              <a:gd name="connsiteX10219" fmla="*/ 8922257 w 10276717"/>
              <a:gd name="connsiteY10219" fmla="*/ 2265634 h 6902881"/>
              <a:gd name="connsiteX10220" fmla="*/ 6691491 w 10276717"/>
              <a:gd name="connsiteY10220" fmla="*/ 2035850 h 6902881"/>
              <a:gd name="connsiteX10221" fmla="*/ 6616159 w 10276717"/>
              <a:gd name="connsiteY10221" fmla="*/ 2156387 h 6902881"/>
              <a:gd name="connsiteX10222" fmla="*/ 6616116 w 10276717"/>
              <a:gd name="connsiteY10222" fmla="*/ 2156871 h 6902881"/>
              <a:gd name="connsiteX10223" fmla="*/ 6622180 w 10276717"/>
              <a:gd name="connsiteY10223" fmla="*/ 2319404 h 6902881"/>
              <a:gd name="connsiteX10224" fmla="*/ 6629979 w 10276717"/>
              <a:gd name="connsiteY10224" fmla="*/ 2267991 h 6902881"/>
              <a:gd name="connsiteX10225" fmla="*/ 6638058 w 10276717"/>
              <a:gd name="connsiteY10225" fmla="*/ 2270248 h 6902881"/>
              <a:gd name="connsiteX10226" fmla="*/ 6637659 w 10276717"/>
              <a:gd name="connsiteY10226" fmla="*/ 2327169 h 6902881"/>
              <a:gd name="connsiteX10227" fmla="*/ 6644265 w 10276717"/>
              <a:gd name="connsiteY10227" fmla="*/ 2364540 h 6902881"/>
              <a:gd name="connsiteX10228" fmla="*/ 6665258 w 10276717"/>
              <a:gd name="connsiteY10228" fmla="*/ 2395666 h 6902881"/>
              <a:gd name="connsiteX10229" fmla="*/ 6679289 w 10276717"/>
              <a:gd name="connsiteY10229" fmla="*/ 2414206 h 6902881"/>
              <a:gd name="connsiteX10230" fmla="*/ 6668895 w 10276717"/>
              <a:gd name="connsiteY10230" fmla="*/ 2385461 h 6902881"/>
              <a:gd name="connsiteX10231" fmla="*/ 6663499 w 10276717"/>
              <a:gd name="connsiteY10231" fmla="*/ 2311590 h 6902881"/>
              <a:gd name="connsiteX10232" fmla="*/ 6670441 w 10276717"/>
              <a:gd name="connsiteY10232" fmla="*/ 2311314 h 6902881"/>
              <a:gd name="connsiteX10233" fmla="*/ 6696522 w 10276717"/>
              <a:gd name="connsiteY10233" fmla="*/ 2409960 h 6902881"/>
              <a:gd name="connsiteX10234" fmla="*/ 6692170 w 10276717"/>
              <a:gd name="connsiteY10234" fmla="*/ 2388840 h 6902881"/>
              <a:gd name="connsiteX10235" fmla="*/ 6696058 w 10276717"/>
              <a:gd name="connsiteY10235" fmla="*/ 2361622 h 6902881"/>
              <a:gd name="connsiteX10236" fmla="*/ 6700837 w 10276717"/>
              <a:gd name="connsiteY10236" fmla="*/ 2361549 h 6902881"/>
              <a:gd name="connsiteX10237" fmla="*/ 6709988 w 10276717"/>
              <a:gd name="connsiteY10237" fmla="*/ 2398758 h 6902881"/>
              <a:gd name="connsiteX10238" fmla="*/ 6710615 w 10276717"/>
              <a:gd name="connsiteY10238" fmla="*/ 2434344 h 6902881"/>
              <a:gd name="connsiteX10239" fmla="*/ 6713660 w 10276717"/>
              <a:gd name="connsiteY10239" fmla="*/ 2431881 h 6902881"/>
              <a:gd name="connsiteX10240" fmla="*/ 6713326 w 10276717"/>
              <a:gd name="connsiteY10240" fmla="*/ 2426887 h 6902881"/>
              <a:gd name="connsiteX10241" fmla="*/ 6723359 w 10276717"/>
              <a:gd name="connsiteY10241" fmla="*/ 2411598 h 6902881"/>
              <a:gd name="connsiteX10242" fmla="*/ 6725415 w 10276717"/>
              <a:gd name="connsiteY10242" fmla="*/ 2411485 h 6902881"/>
              <a:gd name="connsiteX10243" fmla="*/ 6725992 w 10276717"/>
              <a:gd name="connsiteY10243" fmla="*/ 2410462 h 6902881"/>
              <a:gd name="connsiteX10244" fmla="*/ 6730068 w 10276717"/>
              <a:gd name="connsiteY10244" fmla="*/ 2404092 h 6902881"/>
              <a:gd name="connsiteX10245" fmla="*/ 6725460 w 10276717"/>
              <a:gd name="connsiteY10245" fmla="*/ 2397864 h 6902881"/>
              <a:gd name="connsiteX10246" fmla="*/ 6719296 w 10276717"/>
              <a:gd name="connsiteY10246" fmla="*/ 2341344 h 6902881"/>
              <a:gd name="connsiteX10247" fmla="*/ 6727195 w 10276717"/>
              <a:gd name="connsiteY10247" fmla="*/ 2341249 h 6902881"/>
              <a:gd name="connsiteX10248" fmla="*/ 6740923 w 10276717"/>
              <a:gd name="connsiteY10248" fmla="*/ 2387214 h 6902881"/>
              <a:gd name="connsiteX10249" fmla="*/ 6748520 w 10276717"/>
              <a:gd name="connsiteY10249" fmla="*/ 2375219 h 6902881"/>
              <a:gd name="connsiteX10250" fmla="*/ 6746582 w 10276717"/>
              <a:gd name="connsiteY10250" fmla="*/ 2367457 h 6902881"/>
              <a:gd name="connsiteX10251" fmla="*/ 6744255 w 10276717"/>
              <a:gd name="connsiteY10251" fmla="*/ 2319261 h 6902881"/>
              <a:gd name="connsiteX10252" fmla="*/ 6750531 w 10276717"/>
              <a:gd name="connsiteY10252" fmla="*/ 2315520 h 6902881"/>
              <a:gd name="connsiteX10253" fmla="*/ 6764814 w 10276717"/>
              <a:gd name="connsiteY10253" fmla="*/ 2347621 h 6902881"/>
              <a:gd name="connsiteX10254" fmla="*/ 6774908 w 10276717"/>
              <a:gd name="connsiteY10254" fmla="*/ 2327270 h 6902881"/>
              <a:gd name="connsiteX10255" fmla="*/ 6768937 w 10276717"/>
              <a:gd name="connsiteY10255" fmla="*/ 2319936 h 6902881"/>
              <a:gd name="connsiteX10256" fmla="*/ 6772586 w 10276717"/>
              <a:gd name="connsiteY10256" fmla="*/ 2262614 h 6902881"/>
              <a:gd name="connsiteX10257" fmla="*/ 6781394 w 10276717"/>
              <a:gd name="connsiteY10257" fmla="*/ 2264350 h 6902881"/>
              <a:gd name="connsiteX10258" fmla="*/ 6784965 w 10276717"/>
              <a:gd name="connsiteY10258" fmla="*/ 2300781 h 6902881"/>
              <a:gd name="connsiteX10259" fmla="*/ 6790435 w 10276717"/>
              <a:gd name="connsiteY10259" fmla="*/ 2278764 h 6902881"/>
              <a:gd name="connsiteX10260" fmla="*/ 6835073 w 10276717"/>
              <a:gd name="connsiteY10260" fmla="*/ 2099296 h 6902881"/>
              <a:gd name="connsiteX10261" fmla="*/ 6816703 w 10276717"/>
              <a:gd name="connsiteY10261" fmla="*/ 2091182 h 6902881"/>
              <a:gd name="connsiteX10262" fmla="*/ 6798687 w 10276717"/>
              <a:gd name="connsiteY10262" fmla="*/ 2132657 h 6902881"/>
              <a:gd name="connsiteX10263" fmla="*/ 6774584 w 10276717"/>
              <a:gd name="connsiteY10263" fmla="*/ 2171365 h 6902881"/>
              <a:gd name="connsiteX10264" fmla="*/ 6769405 w 10276717"/>
              <a:gd name="connsiteY10264" fmla="*/ 2169359 h 6902881"/>
              <a:gd name="connsiteX10265" fmla="*/ 6780565 w 10276717"/>
              <a:gd name="connsiteY10265" fmla="*/ 2130504 h 6902881"/>
              <a:gd name="connsiteX10266" fmla="*/ 6804805 w 10276717"/>
              <a:gd name="connsiteY10266" fmla="*/ 2085868 h 6902881"/>
              <a:gd name="connsiteX10267" fmla="*/ 6781749 w 10276717"/>
              <a:gd name="connsiteY10267" fmla="*/ 2075694 h 6902881"/>
              <a:gd name="connsiteX10268" fmla="*/ 6749074 w 10276717"/>
              <a:gd name="connsiteY10268" fmla="*/ 2165750 h 6902881"/>
              <a:gd name="connsiteX10269" fmla="*/ 6729116 w 10276717"/>
              <a:gd name="connsiteY10269" fmla="*/ 2163437 h 6902881"/>
              <a:gd name="connsiteX10270" fmla="*/ 6744807 w 10276717"/>
              <a:gd name="connsiteY10270" fmla="*/ 2113097 h 6902881"/>
              <a:gd name="connsiteX10271" fmla="*/ 6766095 w 10276717"/>
              <a:gd name="connsiteY10271" fmla="*/ 2068790 h 6902881"/>
              <a:gd name="connsiteX10272" fmla="*/ 6735635 w 10276717"/>
              <a:gd name="connsiteY10272" fmla="*/ 2055346 h 6902881"/>
              <a:gd name="connsiteX10273" fmla="*/ 6726942 w 10276717"/>
              <a:gd name="connsiteY10273" fmla="*/ 2087307 h 6902881"/>
              <a:gd name="connsiteX10274" fmla="*/ 6715856 w 10276717"/>
              <a:gd name="connsiteY10274" fmla="*/ 2123151 h 6902881"/>
              <a:gd name="connsiteX10275" fmla="*/ 6715534 w 10276717"/>
              <a:gd name="connsiteY10275" fmla="*/ 2125654 h 6902881"/>
              <a:gd name="connsiteX10276" fmla="*/ 6703146 w 10276717"/>
              <a:gd name="connsiteY10276" fmla="*/ 2131299 h 6902881"/>
              <a:gd name="connsiteX10277" fmla="*/ 6701659 w 10276717"/>
              <a:gd name="connsiteY10277" fmla="*/ 2130490 h 6902881"/>
              <a:gd name="connsiteX10278" fmla="*/ 6697256 w 10276717"/>
              <a:gd name="connsiteY10278" fmla="*/ 2119788 h 6902881"/>
              <a:gd name="connsiteX10279" fmla="*/ 6724661 w 10276717"/>
              <a:gd name="connsiteY10279" fmla="*/ 2050599 h 6902881"/>
              <a:gd name="connsiteX10280" fmla="*/ 6713317 w 10276717"/>
              <a:gd name="connsiteY10280" fmla="*/ 2045626 h 6902881"/>
              <a:gd name="connsiteX10281" fmla="*/ 6691633 w 10276717"/>
              <a:gd name="connsiteY10281" fmla="*/ 2091067 h 6902881"/>
              <a:gd name="connsiteX10282" fmla="*/ 6676928 w 10276717"/>
              <a:gd name="connsiteY10282" fmla="*/ 2107416 h 6902881"/>
              <a:gd name="connsiteX10283" fmla="*/ 6682082 w 10276717"/>
              <a:gd name="connsiteY10283" fmla="*/ 2071450 h 6902881"/>
              <a:gd name="connsiteX10284" fmla="*/ 6700855 w 10276717"/>
              <a:gd name="connsiteY10284" fmla="*/ 2040069 h 6902881"/>
              <a:gd name="connsiteX10285" fmla="*/ 6691491 w 10276717"/>
              <a:gd name="connsiteY10285" fmla="*/ 2035850 h 6902881"/>
              <a:gd name="connsiteX10286" fmla="*/ 7318087 w 10276717"/>
              <a:gd name="connsiteY10286" fmla="*/ 2074010 h 6902881"/>
              <a:gd name="connsiteX10287" fmla="*/ 7097400 w 10276717"/>
              <a:gd name="connsiteY10287" fmla="*/ 2133294 h 6902881"/>
              <a:gd name="connsiteX10288" fmla="*/ 7070100 w 10276717"/>
              <a:gd name="connsiteY10288" fmla="*/ 2157608 h 6902881"/>
              <a:gd name="connsiteX10289" fmla="*/ 7058140 w 10276717"/>
              <a:gd name="connsiteY10289" fmla="*/ 2171567 h 6902881"/>
              <a:gd name="connsiteX10290" fmla="*/ 7071976 w 10276717"/>
              <a:gd name="connsiteY10290" fmla="*/ 2179191 h 6902881"/>
              <a:gd name="connsiteX10291" fmla="*/ 7123583 w 10276717"/>
              <a:gd name="connsiteY10291" fmla="*/ 2200208 h 6902881"/>
              <a:gd name="connsiteX10292" fmla="*/ 7173992 w 10276717"/>
              <a:gd name="connsiteY10292" fmla="*/ 2161440 h 6902881"/>
              <a:gd name="connsiteX10293" fmla="*/ 7267926 w 10276717"/>
              <a:gd name="connsiteY10293" fmla="*/ 2115242 h 6902881"/>
              <a:gd name="connsiteX10294" fmla="*/ 7271646 w 10276717"/>
              <a:gd name="connsiteY10294" fmla="*/ 2131435 h 6902881"/>
              <a:gd name="connsiteX10295" fmla="*/ 7174860 w 10276717"/>
              <a:gd name="connsiteY10295" fmla="*/ 2184493 h 6902881"/>
              <a:gd name="connsiteX10296" fmla="*/ 7142815 w 10276717"/>
              <a:gd name="connsiteY10296" fmla="*/ 2209564 h 6902881"/>
              <a:gd name="connsiteX10297" fmla="*/ 7169667 w 10276717"/>
              <a:gd name="connsiteY10297" fmla="*/ 2224157 h 6902881"/>
              <a:gd name="connsiteX10298" fmla="*/ 7198137 w 10276717"/>
              <a:gd name="connsiteY10298" fmla="*/ 2214060 h 6902881"/>
              <a:gd name="connsiteX10299" fmla="*/ 7202607 w 10276717"/>
              <a:gd name="connsiteY10299" fmla="*/ 2222918 h 6902881"/>
              <a:gd name="connsiteX10300" fmla="*/ 7254249 w 10276717"/>
              <a:gd name="connsiteY10300" fmla="*/ 2205288 h 6902881"/>
              <a:gd name="connsiteX10301" fmla="*/ 7255606 w 10276717"/>
              <a:gd name="connsiteY10301" fmla="*/ 2211928 h 6902881"/>
              <a:gd name="connsiteX10302" fmla="*/ 7224225 w 10276717"/>
              <a:gd name="connsiteY10302" fmla="*/ 2229559 h 6902881"/>
              <a:gd name="connsiteX10303" fmla="*/ 7203089 w 10276717"/>
              <a:gd name="connsiteY10303" fmla="*/ 2242627 h 6902881"/>
              <a:gd name="connsiteX10304" fmla="*/ 7229978 w 10276717"/>
              <a:gd name="connsiteY10304" fmla="*/ 2257904 h 6902881"/>
              <a:gd name="connsiteX10305" fmla="*/ 7230814 w 10276717"/>
              <a:gd name="connsiteY10305" fmla="*/ 2258364 h 6902881"/>
              <a:gd name="connsiteX10306" fmla="*/ 7335281 w 10276717"/>
              <a:gd name="connsiteY10306" fmla="*/ 2161769 h 6902881"/>
              <a:gd name="connsiteX10307" fmla="*/ 7383848 w 10276717"/>
              <a:gd name="connsiteY10307" fmla="*/ 2143677 h 6902881"/>
              <a:gd name="connsiteX10308" fmla="*/ 7415939 w 10276717"/>
              <a:gd name="connsiteY10308" fmla="*/ 2135550 h 6902881"/>
              <a:gd name="connsiteX10309" fmla="*/ 7388319 w 10276717"/>
              <a:gd name="connsiteY10309" fmla="*/ 2098985 h 6902881"/>
              <a:gd name="connsiteX10310" fmla="*/ 7318087 w 10276717"/>
              <a:gd name="connsiteY10310" fmla="*/ 2074010 h 6902881"/>
              <a:gd name="connsiteX10311" fmla="*/ 6634183 w 10276717"/>
              <a:gd name="connsiteY10311" fmla="*/ 2006648 h 6902881"/>
              <a:gd name="connsiteX10312" fmla="*/ 6630944 w 10276717"/>
              <a:gd name="connsiteY10312" fmla="*/ 2012403 h 6902881"/>
              <a:gd name="connsiteX10313" fmla="*/ 6505052 w 10276717"/>
              <a:gd name="connsiteY10313" fmla="*/ 2181041 h 6902881"/>
              <a:gd name="connsiteX10314" fmla="*/ 6496685 w 10276717"/>
              <a:gd name="connsiteY10314" fmla="*/ 2179831 h 6902881"/>
              <a:gd name="connsiteX10315" fmla="*/ 6391197 w 10276717"/>
              <a:gd name="connsiteY10315" fmla="*/ 2232136 h 6902881"/>
              <a:gd name="connsiteX10316" fmla="*/ 6571392 w 10276717"/>
              <a:gd name="connsiteY10316" fmla="*/ 2176657 h 6902881"/>
              <a:gd name="connsiteX10317" fmla="*/ 6678194 w 10276717"/>
              <a:gd name="connsiteY10317" fmla="*/ 2029831 h 6902881"/>
              <a:gd name="connsiteX10318" fmla="*/ 6663692 w 10276717"/>
              <a:gd name="connsiteY10318" fmla="*/ 2023123 h 6902881"/>
              <a:gd name="connsiteX10319" fmla="*/ 6634183 w 10276717"/>
              <a:gd name="connsiteY10319" fmla="*/ 2006648 h 6902881"/>
              <a:gd name="connsiteX10320" fmla="*/ 8759843 w 10276717"/>
              <a:gd name="connsiteY10320" fmla="*/ 2181768 h 6902881"/>
              <a:gd name="connsiteX10321" fmla="*/ 8702302 w 10276717"/>
              <a:gd name="connsiteY10321" fmla="*/ 2193437 h 6902881"/>
              <a:gd name="connsiteX10322" fmla="*/ 8690955 w 10276717"/>
              <a:gd name="connsiteY10322" fmla="*/ 2201607 h 6902881"/>
              <a:gd name="connsiteX10323" fmla="*/ 8590329 w 10276717"/>
              <a:gd name="connsiteY10323" fmla="*/ 2245278 h 6902881"/>
              <a:gd name="connsiteX10324" fmla="*/ 8758503 w 10276717"/>
              <a:gd name="connsiteY10324" fmla="*/ 2321366 h 6902881"/>
              <a:gd name="connsiteX10325" fmla="*/ 8775481 w 10276717"/>
              <a:gd name="connsiteY10325" fmla="*/ 2327605 h 6902881"/>
              <a:gd name="connsiteX10326" fmla="*/ 8825942 w 10276717"/>
              <a:gd name="connsiteY10326" fmla="*/ 2292639 h 6902881"/>
              <a:gd name="connsiteX10327" fmla="*/ 8837202 w 10276717"/>
              <a:gd name="connsiteY10327" fmla="*/ 2275602 h 6902881"/>
              <a:gd name="connsiteX10328" fmla="*/ 8813269 w 10276717"/>
              <a:gd name="connsiteY10328" fmla="*/ 2296021 h 6902881"/>
              <a:gd name="connsiteX10329" fmla="*/ 8776398 w 10276717"/>
              <a:gd name="connsiteY10329" fmla="*/ 2319507 h 6902881"/>
              <a:gd name="connsiteX10330" fmla="*/ 8771907 w 10276717"/>
              <a:gd name="connsiteY10330" fmla="*/ 2314154 h 6902881"/>
              <a:gd name="connsiteX10331" fmla="*/ 8806775 w 10276717"/>
              <a:gd name="connsiteY10331" fmla="*/ 2285821 h 6902881"/>
              <a:gd name="connsiteX10332" fmla="*/ 8841858 w 10276717"/>
              <a:gd name="connsiteY10332" fmla="*/ 2264906 h 6902881"/>
              <a:gd name="connsiteX10333" fmla="*/ 8848399 w 10276717"/>
              <a:gd name="connsiteY10333" fmla="*/ 2242884 h 6902881"/>
              <a:gd name="connsiteX10334" fmla="*/ 8819751 w 10276717"/>
              <a:gd name="connsiteY10334" fmla="*/ 2256080 h 6902881"/>
              <a:gd name="connsiteX10335" fmla="*/ 8815938 w 10276717"/>
              <a:gd name="connsiteY10335" fmla="*/ 2250784 h 6902881"/>
              <a:gd name="connsiteX10336" fmla="*/ 8828996 w 10276717"/>
              <a:gd name="connsiteY10336" fmla="*/ 2236531 h 6902881"/>
              <a:gd name="connsiteX10337" fmla="*/ 8809222 w 10276717"/>
              <a:gd name="connsiteY10337" fmla="*/ 2244167 h 6902881"/>
              <a:gd name="connsiteX10338" fmla="*/ 8776561 w 10276717"/>
              <a:gd name="connsiteY10338" fmla="*/ 2258670 h 6902881"/>
              <a:gd name="connsiteX10339" fmla="*/ 8773003 w 10276717"/>
              <a:gd name="connsiteY10339" fmla="*/ 2253786 h 6902881"/>
              <a:gd name="connsiteX10340" fmla="*/ 8795554 w 10276717"/>
              <a:gd name="connsiteY10340" fmla="*/ 2235045 h 6902881"/>
              <a:gd name="connsiteX10341" fmla="*/ 8808068 w 10276717"/>
              <a:gd name="connsiteY10341" fmla="*/ 2230474 h 6902881"/>
              <a:gd name="connsiteX10342" fmla="*/ 8826171 w 10276717"/>
              <a:gd name="connsiteY10342" fmla="*/ 2224506 h 6902881"/>
              <a:gd name="connsiteX10343" fmla="*/ 8827338 w 10276717"/>
              <a:gd name="connsiteY10343" fmla="*/ 2223439 h 6902881"/>
              <a:gd name="connsiteX10344" fmla="*/ 8808068 w 10276717"/>
              <a:gd name="connsiteY10344" fmla="*/ 2230474 h 6902881"/>
              <a:gd name="connsiteX10345" fmla="*/ 8796438 w 10276717"/>
              <a:gd name="connsiteY10345" fmla="*/ 2234309 h 6902881"/>
              <a:gd name="connsiteX10346" fmla="*/ 8795554 w 10276717"/>
              <a:gd name="connsiteY10346" fmla="*/ 2235045 h 6902881"/>
              <a:gd name="connsiteX10347" fmla="*/ 8783448 w 10276717"/>
              <a:gd name="connsiteY10347" fmla="*/ 2239465 h 6902881"/>
              <a:gd name="connsiteX10348" fmla="*/ 8742356 w 10276717"/>
              <a:gd name="connsiteY10348" fmla="*/ 2264278 h 6902881"/>
              <a:gd name="connsiteX10349" fmla="*/ 8732313 w 10276717"/>
              <a:gd name="connsiteY10349" fmla="*/ 2249095 h 6902881"/>
              <a:gd name="connsiteX10350" fmla="*/ 8777499 w 10276717"/>
              <a:gd name="connsiteY10350" fmla="*/ 2203353 h 6902881"/>
              <a:gd name="connsiteX10351" fmla="*/ 8759571 w 10276717"/>
              <a:gd name="connsiteY10351" fmla="*/ 2216503 h 6902881"/>
              <a:gd name="connsiteX10352" fmla="*/ 8731537 w 10276717"/>
              <a:gd name="connsiteY10352" fmla="*/ 2228291 h 6902881"/>
              <a:gd name="connsiteX10353" fmla="*/ 8728171 w 10276717"/>
              <a:gd name="connsiteY10353" fmla="*/ 2223423 h 6902881"/>
              <a:gd name="connsiteX10354" fmla="*/ 8751135 w 10276717"/>
              <a:gd name="connsiteY10354" fmla="*/ 2200778 h 6902881"/>
              <a:gd name="connsiteX10355" fmla="*/ 8776760 w 10276717"/>
              <a:gd name="connsiteY10355" fmla="*/ 2187613 h 6902881"/>
              <a:gd name="connsiteX10356" fmla="*/ 8768465 w 10276717"/>
              <a:gd name="connsiteY10356" fmla="*/ 2183391 h 6902881"/>
              <a:gd name="connsiteX10357" fmla="*/ 8766364 w 10276717"/>
              <a:gd name="connsiteY10357" fmla="*/ 2187298 h 6902881"/>
              <a:gd name="connsiteX10358" fmla="*/ 8699340 w 10276717"/>
              <a:gd name="connsiteY10358" fmla="*/ 2212458 h 6902881"/>
              <a:gd name="connsiteX10359" fmla="*/ 8697215 w 10276717"/>
              <a:gd name="connsiteY10359" fmla="*/ 2207892 h 6902881"/>
              <a:gd name="connsiteX10360" fmla="*/ 8759843 w 10276717"/>
              <a:gd name="connsiteY10360" fmla="*/ 2181768 h 6902881"/>
              <a:gd name="connsiteX10361" fmla="*/ 5810944 w 10276717"/>
              <a:gd name="connsiteY10361" fmla="*/ 1919114 h 6902881"/>
              <a:gd name="connsiteX10362" fmla="*/ 5609931 w 10276717"/>
              <a:gd name="connsiteY10362" fmla="*/ 1953513 h 6902881"/>
              <a:gd name="connsiteX10363" fmla="*/ 5550337 w 10276717"/>
              <a:gd name="connsiteY10363" fmla="*/ 1981652 h 6902881"/>
              <a:gd name="connsiteX10364" fmla="*/ 5482592 w 10276717"/>
              <a:gd name="connsiteY10364" fmla="*/ 2021451 h 6902881"/>
              <a:gd name="connsiteX10365" fmla="*/ 5480023 w 10276717"/>
              <a:gd name="connsiteY10365" fmla="*/ 2024053 h 6902881"/>
              <a:gd name="connsiteX10366" fmla="*/ 5481963 w 10276717"/>
              <a:gd name="connsiteY10366" fmla="*/ 2028505 h 6902881"/>
              <a:gd name="connsiteX10367" fmla="*/ 5526384 w 10276717"/>
              <a:gd name="connsiteY10367" fmla="*/ 2059124 h 6902881"/>
              <a:gd name="connsiteX10368" fmla="*/ 5585775 w 10276717"/>
              <a:gd name="connsiteY10368" fmla="*/ 2070397 h 6902881"/>
              <a:gd name="connsiteX10369" fmla="*/ 5897462 w 10276717"/>
              <a:gd name="connsiteY10369" fmla="*/ 2004200 h 6902881"/>
              <a:gd name="connsiteX10370" fmla="*/ 5889038 w 10276717"/>
              <a:gd name="connsiteY10370" fmla="*/ 1995973 h 6902881"/>
              <a:gd name="connsiteX10371" fmla="*/ 5883341 w 10276717"/>
              <a:gd name="connsiteY10371" fmla="*/ 1998693 h 6902881"/>
              <a:gd name="connsiteX10372" fmla="*/ 5746380 w 10276717"/>
              <a:gd name="connsiteY10372" fmla="*/ 2022669 h 6902881"/>
              <a:gd name="connsiteX10373" fmla="*/ 5745163 w 10276717"/>
              <a:gd name="connsiteY10373" fmla="*/ 2019933 h 6902881"/>
              <a:gd name="connsiteX10374" fmla="*/ 5874618 w 10276717"/>
              <a:gd name="connsiteY10374" fmla="*/ 1981775 h 6902881"/>
              <a:gd name="connsiteX10375" fmla="*/ 5864945 w 10276717"/>
              <a:gd name="connsiteY10375" fmla="*/ 1972273 h 6902881"/>
              <a:gd name="connsiteX10376" fmla="*/ 5813213 w 10276717"/>
              <a:gd name="connsiteY10376" fmla="*/ 1979966 h 6902881"/>
              <a:gd name="connsiteX10377" fmla="*/ 5742619 w 10276717"/>
              <a:gd name="connsiteY10377" fmla="*/ 1988364 h 6902881"/>
              <a:gd name="connsiteX10378" fmla="*/ 5740948 w 10276717"/>
              <a:gd name="connsiteY10378" fmla="*/ 1981988 h 6902881"/>
              <a:gd name="connsiteX10379" fmla="*/ 5817935 w 10276717"/>
              <a:gd name="connsiteY10379" fmla="*/ 1960902 h 6902881"/>
              <a:gd name="connsiteX10380" fmla="*/ 5849005 w 10276717"/>
              <a:gd name="connsiteY10380" fmla="*/ 1956580 h 6902881"/>
              <a:gd name="connsiteX10381" fmla="*/ 5839700 w 10276717"/>
              <a:gd name="connsiteY10381" fmla="*/ 1947306 h 6902881"/>
              <a:gd name="connsiteX10382" fmla="*/ 5833923 w 10276717"/>
              <a:gd name="connsiteY10382" fmla="*/ 1949824 h 6902881"/>
              <a:gd name="connsiteX10383" fmla="*/ 5802181 w 10276717"/>
              <a:gd name="connsiteY10383" fmla="*/ 1951848 h 6902881"/>
              <a:gd name="connsiteX10384" fmla="*/ 5783354 w 10276717"/>
              <a:gd name="connsiteY10384" fmla="*/ 1948855 h 6902881"/>
              <a:gd name="connsiteX10385" fmla="*/ 5823751 w 10276717"/>
              <a:gd name="connsiteY10385" fmla="*/ 1931710 h 6902881"/>
              <a:gd name="connsiteX10386" fmla="*/ 5810944 w 10276717"/>
              <a:gd name="connsiteY10386" fmla="*/ 1919114 h 6902881"/>
              <a:gd name="connsiteX10387" fmla="*/ 5154367 w 10276717"/>
              <a:gd name="connsiteY10387" fmla="*/ 1860948 h 6902881"/>
              <a:gd name="connsiteX10388" fmla="*/ 5155725 w 10276717"/>
              <a:gd name="connsiteY10388" fmla="*/ 1864570 h 6902881"/>
              <a:gd name="connsiteX10389" fmla="*/ 5127723 w 10276717"/>
              <a:gd name="connsiteY10389" fmla="*/ 1914235 h 6902881"/>
              <a:gd name="connsiteX10390" fmla="*/ 5097846 w 10276717"/>
              <a:gd name="connsiteY10390" fmla="*/ 1936865 h 6902881"/>
              <a:gd name="connsiteX10391" fmla="*/ 5093945 w 10276717"/>
              <a:gd name="connsiteY10391" fmla="*/ 1932536 h 6902881"/>
              <a:gd name="connsiteX10392" fmla="*/ 5117034 w 10276717"/>
              <a:gd name="connsiteY10392" fmla="*/ 1901919 h 6902881"/>
              <a:gd name="connsiteX10393" fmla="*/ 5150763 w 10276717"/>
              <a:gd name="connsiteY10393" fmla="*/ 1861220 h 6902881"/>
              <a:gd name="connsiteX10394" fmla="*/ 5154367 w 10276717"/>
              <a:gd name="connsiteY10394" fmla="*/ 1860948 h 6902881"/>
              <a:gd name="connsiteX10395" fmla="*/ 8281974 w 10276717"/>
              <a:gd name="connsiteY10395" fmla="*/ 2121130 h 6902881"/>
              <a:gd name="connsiteX10396" fmla="*/ 8277454 w 10276717"/>
              <a:gd name="connsiteY10396" fmla="*/ 2167472 h 6902881"/>
              <a:gd name="connsiteX10397" fmla="*/ 8279118 w 10276717"/>
              <a:gd name="connsiteY10397" fmla="*/ 2169563 h 6902881"/>
              <a:gd name="connsiteX10398" fmla="*/ 8279919 w 10276717"/>
              <a:gd name="connsiteY10398" fmla="*/ 2209745 h 6902881"/>
              <a:gd name="connsiteX10399" fmla="*/ 8275484 w 10276717"/>
              <a:gd name="connsiteY10399" fmla="*/ 2210335 h 6902881"/>
              <a:gd name="connsiteX10400" fmla="*/ 8275513 w 10276717"/>
              <a:gd name="connsiteY10400" fmla="*/ 2212187 h 6902881"/>
              <a:gd name="connsiteX10401" fmla="*/ 8275689 w 10276717"/>
              <a:gd name="connsiteY10401" fmla="*/ 2212398 h 6902881"/>
              <a:gd name="connsiteX10402" fmla="*/ 8284679 w 10276717"/>
              <a:gd name="connsiteY10402" fmla="*/ 2247057 h 6902881"/>
              <a:gd name="connsiteX10403" fmla="*/ 8304776 w 10276717"/>
              <a:gd name="connsiteY10403" fmla="*/ 2287158 h 6902881"/>
              <a:gd name="connsiteX10404" fmla="*/ 8310970 w 10276717"/>
              <a:gd name="connsiteY10404" fmla="*/ 2286526 h 6902881"/>
              <a:gd name="connsiteX10405" fmla="*/ 8314136 w 10276717"/>
              <a:gd name="connsiteY10405" fmla="*/ 2303449 h 6902881"/>
              <a:gd name="connsiteX10406" fmla="*/ 8339279 w 10276717"/>
              <a:gd name="connsiteY10406" fmla="*/ 2339410 h 6902881"/>
              <a:gd name="connsiteX10407" fmla="*/ 8336756 w 10276717"/>
              <a:gd name="connsiteY10407" fmla="*/ 2305406 h 6902881"/>
              <a:gd name="connsiteX10408" fmla="*/ 8345656 w 10276717"/>
              <a:gd name="connsiteY10408" fmla="*/ 2303937 h 6902881"/>
              <a:gd name="connsiteX10409" fmla="*/ 8352359 w 10276717"/>
              <a:gd name="connsiteY10409" fmla="*/ 2342391 h 6902881"/>
              <a:gd name="connsiteX10410" fmla="*/ 8351991 w 10276717"/>
              <a:gd name="connsiteY10410" fmla="*/ 2343235 h 6902881"/>
              <a:gd name="connsiteX10411" fmla="*/ 8360453 w 10276717"/>
              <a:gd name="connsiteY10411" fmla="*/ 2339003 h 6902881"/>
              <a:gd name="connsiteX10412" fmla="*/ 8373224 w 10276717"/>
              <a:gd name="connsiteY10412" fmla="*/ 2301746 h 6902881"/>
              <a:gd name="connsiteX10413" fmla="*/ 8387422 w 10276717"/>
              <a:gd name="connsiteY10413" fmla="*/ 2241931 h 6902881"/>
              <a:gd name="connsiteX10414" fmla="*/ 8387320 w 10276717"/>
              <a:gd name="connsiteY10414" fmla="*/ 2204826 h 6902881"/>
              <a:gd name="connsiteX10415" fmla="*/ 8394681 w 10276717"/>
              <a:gd name="connsiteY10415" fmla="*/ 2203127 h 6902881"/>
              <a:gd name="connsiteX10416" fmla="*/ 8399600 w 10276717"/>
              <a:gd name="connsiteY10416" fmla="*/ 2267032 h 6902881"/>
              <a:gd name="connsiteX10417" fmla="*/ 8450313 w 10276717"/>
              <a:gd name="connsiteY10417" fmla="*/ 2372386 h 6902881"/>
              <a:gd name="connsiteX10418" fmla="*/ 8486900 w 10276717"/>
              <a:gd name="connsiteY10418" fmla="*/ 2411090 h 6902881"/>
              <a:gd name="connsiteX10419" fmla="*/ 8513345 w 10276717"/>
              <a:gd name="connsiteY10419" fmla="*/ 2394199 h 6902881"/>
              <a:gd name="connsiteX10420" fmla="*/ 8522902 w 10276717"/>
              <a:gd name="connsiteY10420" fmla="*/ 2314312 h 6902881"/>
              <a:gd name="connsiteX10421" fmla="*/ 8528166 w 10276717"/>
              <a:gd name="connsiteY10421" fmla="*/ 2301138 h 6902881"/>
              <a:gd name="connsiteX10422" fmla="*/ 8514825 w 10276717"/>
              <a:gd name="connsiteY10422" fmla="*/ 2235529 h 6902881"/>
              <a:gd name="connsiteX10423" fmla="*/ 8515026 w 10276717"/>
              <a:gd name="connsiteY10423" fmla="*/ 2229997 h 6902881"/>
              <a:gd name="connsiteX10424" fmla="*/ 8336524 w 10276717"/>
              <a:gd name="connsiteY10424" fmla="*/ 2146297 h 6902881"/>
              <a:gd name="connsiteX10425" fmla="*/ 8336895 w 10276717"/>
              <a:gd name="connsiteY10425" fmla="*/ 2147596 h 6902881"/>
              <a:gd name="connsiteX10426" fmla="*/ 8349341 w 10276717"/>
              <a:gd name="connsiteY10426" fmla="*/ 2193750 h 6902881"/>
              <a:gd name="connsiteX10427" fmla="*/ 8354904 w 10276717"/>
              <a:gd name="connsiteY10427" fmla="*/ 2272316 h 6902881"/>
              <a:gd name="connsiteX10428" fmla="*/ 8331743 w 10276717"/>
              <a:gd name="connsiteY10428" fmla="*/ 2273136 h 6902881"/>
              <a:gd name="connsiteX10429" fmla="*/ 8329307 w 10276717"/>
              <a:gd name="connsiteY10429" fmla="*/ 2222881 h 6902881"/>
              <a:gd name="connsiteX10430" fmla="*/ 8317310 w 10276717"/>
              <a:gd name="connsiteY10430" fmla="*/ 2153105 h 6902881"/>
              <a:gd name="connsiteX10431" fmla="*/ 8315249 w 10276717"/>
              <a:gd name="connsiteY10431" fmla="*/ 2203555 h 6902881"/>
              <a:gd name="connsiteX10432" fmla="*/ 8316920 w 10276717"/>
              <a:gd name="connsiteY10432" fmla="*/ 2258027 h 6902881"/>
              <a:gd name="connsiteX10433" fmla="*/ 8311033 w 10276717"/>
              <a:gd name="connsiteY10433" fmla="*/ 2258491 h 6902881"/>
              <a:gd name="connsiteX10434" fmla="*/ 8308094 w 10276717"/>
              <a:gd name="connsiteY10434" fmla="*/ 2207316 h 6902881"/>
              <a:gd name="connsiteX10435" fmla="*/ 8312084 w 10276717"/>
              <a:gd name="connsiteY10435" fmla="*/ 2143987 h 6902881"/>
              <a:gd name="connsiteX10436" fmla="*/ 8314811 w 10276717"/>
              <a:gd name="connsiteY10436" fmla="*/ 2141790 h 6902881"/>
              <a:gd name="connsiteX10437" fmla="*/ 8313413 w 10276717"/>
              <a:gd name="connsiteY10437" fmla="*/ 2135631 h 6902881"/>
              <a:gd name="connsiteX10438" fmla="*/ 8301716 w 10276717"/>
              <a:gd name="connsiteY10438" fmla="*/ 2130238 h 6902881"/>
              <a:gd name="connsiteX10439" fmla="*/ 8300782 w 10276717"/>
              <a:gd name="connsiteY10439" fmla="*/ 2166959 h 6902881"/>
              <a:gd name="connsiteX10440" fmla="*/ 8295686 w 10276717"/>
              <a:gd name="connsiteY10440" fmla="*/ 2167297 h 6902881"/>
              <a:gd name="connsiteX10441" fmla="*/ 8294159 w 10276717"/>
              <a:gd name="connsiteY10441" fmla="*/ 2128708 h 6902881"/>
              <a:gd name="connsiteX10442" fmla="*/ 8295165 w 10276717"/>
              <a:gd name="connsiteY10442" fmla="*/ 2127238 h 6902881"/>
              <a:gd name="connsiteX10443" fmla="*/ 8281974 w 10276717"/>
              <a:gd name="connsiteY10443" fmla="*/ 2121130 h 6902881"/>
              <a:gd name="connsiteX10444" fmla="*/ 6549989 w 10276717"/>
              <a:gd name="connsiteY10444" fmla="*/ 1961406 h 6902881"/>
              <a:gd name="connsiteX10445" fmla="*/ 6519313 w 10276717"/>
              <a:gd name="connsiteY10445" fmla="*/ 1977991 h 6902881"/>
              <a:gd name="connsiteX10446" fmla="*/ 6499094 w 10276717"/>
              <a:gd name="connsiteY10446" fmla="*/ 1998391 h 6902881"/>
              <a:gd name="connsiteX10447" fmla="*/ 6497510 w 10276717"/>
              <a:gd name="connsiteY10447" fmla="*/ 1999004 h 6902881"/>
              <a:gd name="connsiteX10448" fmla="*/ 6497716 w 10276717"/>
              <a:gd name="connsiteY10448" fmla="*/ 1999779 h 6902881"/>
              <a:gd name="connsiteX10449" fmla="*/ 6488272 w 10276717"/>
              <a:gd name="connsiteY10449" fmla="*/ 2009308 h 6902881"/>
              <a:gd name="connsiteX10450" fmla="*/ 6446394 w 10276717"/>
              <a:gd name="connsiteY10450" fmla="*/ 2069743 h 6902881"/>
              <a:gd name="connsiteX10451" fmla="*/ 6417100 w 10276717"/>
              <a:gd name="connsiteY10451" fmla="*/ 2173235 h 6902881"/>
              <a:gd name="connsiteX10452" fmla="*/ 6381505 w 10276717"/>
              <a:gd name="connsiteY10452" fmla="*/ 2217375 h 6902881"/>
              <a:gd name="connsiteX10453" fmla="*/ 6400061 w 10276717"/>
              <a:gd name="connsiteY10453" fmla="*/ 2211387 h 6902881"/>
              <a:gd name="connsiteX10454" fmla="*/ 6501981 w 10276717"/>
              <a:gd name="connsiteY10454" fmla="*/ 2149912 h 6902881"/>
              <a:gd name="connsiteX10455" fmla="*/ 6531441 w 10276717"/>
              <a:gd name="connsiteY10455" fmla="*/ 2123254 h 6902881"/>
              <a:gd name="connsiteX10456" fmla="*/ 6512212 w 10276717"/>
              <a:gd name="connsiteY10456" fmla="*/ 2131326 h 6902881"/>
              <a:gd name="connsiteX10457" fmla="*/ 6456390 w 10276717"/>
              <a:gd name="connsiteY10457" fmla="*/ 2151029 h 6902881"/>
              <a:gd name="connsiteX10458" fmla="*/ 6452310 w 10276717"/>
              <a:gd name="connsiteY10458" fmla="*/ 2134515 h 6902881"/>
              <a:gd name="connsiteX10459" fmla="*/ 6515467 w 10276717"/>
              <a:gd name="connsiteY10459" fmla="*/ 2113401 h 6902881"/>
              <a:gd name="connsiteX10460" fmla="*/ 6550636 w 10276717"/>
              <a:gd name="connsiteY10460" fmla="*/ 2102425 h 6902881"/>
              <a:gd name="connsiteX10461" fmla="*/ 6565686 w 10276717"/>
              <a:gd name="connsiteY10461" fmla="*/ 2082211 h 6902881"/>
              <a:gd name="connsiteX10462" fmla="*/ 6547427 w 10276717"/>
              <a:gd name="connsiteY10462" fmla="*/ 2087056 h 6902881"/>
              <a:gd name="connsiteX10463" fmla="*/ 6485456 w 10276717"/>
              <a:gd name="connsiteY10463" fmla="*/ 2106909 h 6902881"/>
              <a:gd name="connsiteX10464" fmla="*/ 6481211 w 10276717"/>
              <a:gd name="connsiteY10464" fmla="*/ 2100992 h 6902881"/>
              <a:gd name="connsiteX10465" fmla="*/ 6550481 w 10276717"/>
              <a:gd name="connsiteY10465" fmla="*/ 2070282 h 6902881"/>
              <a:gd name="connsiteX10466" fmla="*/ 6577933 w 10276717"/>
              <a:gd name="connsiteY10466" fmla="*/ 2060682 h 6902881"/>
              <a:gd name="connsiteX10467" fmla="*/ 6586975 w 10276717"/>
              <a:gd name="connsiteY10467" fmla="*/ 2042286 h 6902881"/>
              <a:gd name="connsiteX10468" fmla="*/ 6589214 w 10276717"/>
              <a:gd name="connsiteY10468" fmla="*/ 2035761 h 6902881"/>
              <a:gd name="connsiteX10469" fmla="*/ 6517718 w 10276717"/>
              <a:gd name="connsiteY10469" fmla="*/ 2060826 h 6902881"/>
              <a:gd name="connsiteX10470" fmla="*/ 6456540 w 10276717"/>
              <a:gd name="connsiteY10470" fmla="*/ 2078313 h 6902881"/>
              <a:gd name="connsiteX10471" fmla="*/ 6456025 w 10276717"/>
              <a:gd name="connsiteY10471" fmla="*/ 2075348 h 6902881"/>
              <a:gd name="connsiteX10472" fmla="*/ 6533668 w 10276717"/>
              <a:gd name="connsiteY10472" fmla="*/ 2038158 h 6902881"/>
              <a:gd name="connsiteX10473" fmla="*/ 6594132 w 10276717"/>
              <a:gd name="connsiteY10473" fmla="*/ 2019927 h 6902881"/>
              <a:gd name="connsiteX10474" fmla="*/ 6597909 w 10276717"/>
              <a:gd name="connsiteY10474" fmla="*/ 2009252 h 6902881"/>
              <a:gd name="connsiteX10475" fmla="*/ 6566068 w 10276717"/>
              <a:gd name="connsiteY10475" fmla="*/ 2015648 h 6902881"/>
              <a:gd name="connsiteX10476" fmla="*/ 6524202 w 10276717"/>
              <a:gd name="connsiteY10476" fmla="*/ 2031789 h 6902881"/>
              <a:gd name="connsiteX10477" fmla="*/ 6478090 w 10276717"/>
              <a:gd name="connsiteY10477" fmla="*/ 2042013 h 6902881"/>
              <a:gd name="connsiteX10478" fmla="*/ 6475196 w 10276717"/>
              <a:gd name="connsiteY10478" fmla="*/ 2030761 h 6902881"/>
              <a:gd name="connsiteX10479" fmla="*/ 6542597 w 10276717"/>
              <a:gd name="connsiteY10479" fmla="*/ 2010112 h 6902881"/>
              <a:gd name="connsiteX10480" fmla="*/ 6603502 w 10276717"/>
              <a:gd name="connsiteY10480" fmla="*/ 1992406 h 6902881"/>
              <a:gd name="connsiteX10481" fmla="*/ 6606157 w 10276717"/>
              <a:gd name="connsiteY10481" fmla="*/ 1993221 h 6902881"/>
              <a:gd name="connsiteX10482" fmla="*/ 6607426 w 10276717"/>
              <a:gd name="connsiteY10482" fmla="*/ 1990993 h 6902881"/>
              <a:gd name="connsiteX10483" fmla="*/ 6599633 w 10276717"/>
              <a:gd name="connsiteY10483" fmla="*/ 1985548 h 6902881"/>
              <a:gd name="connsiteX10484" fmla="*/ 6596469 w 10276717"/>
              <a:gd name="connsiteY10484" fmla="*/ 1986052 h 6902881"/>
              <a:gd name="connsiteX10485" fmla="*/ 6498678 w 10276717"/>
              <a:gd name="connsiteY10485" fmla="*/ 2003390 h 6902881"/>
              <a:gd name="connsiteX10486" fmla="*/ 6497716 w 10276717"/>
              <a:gd name="connsiteY10486" fmla="*/ 1999779 h 6902881"/>
              <a:gd name="connsiteX10487" fmla="*/ 6499094 w 10276717"/>
              <a:gd name="connsiteY10487" fmla="*/ 1998391 h 6902881"/>
              <a:gd name="connsiteX10488" fmla="*/ 6552099 w 10276717"/>
              <a:gd name="connsiteY10488" fmla="*/ 1977831 h 6902881"/>
              <a:gd name="connsiteX10489" fmla="*/ 6578737 w 10276717"/>
              <a:gd name="connsiteY10489" fmla="*/ 1970789 h 6902881"/>
              <a:gd name="connsiteX10490" fmla="*/ 6567916 w 10276717"/>
              <a:gd name="connsiteY10490" fmla="*/ 1963232 h 6902881"/>
              <a:gd name="connsiteX10491" fmla="*/ 6565306 w 10276717"/>
              <a:gd name="connsiteY10491" fmla="*/ 1963007 h 6902881"/>
              <a:gd name="connsiteX10492" fmla="*/ 6549989 w 10276717"/>
              <a:gd name="connsiteY10492" fmla="*/ 1961406 h 6902881"/>
              <a:gd name="connsiteX10493" fmla="*/ 6136046 w 10276717"/>
              <a:gd name="connsiteY10493" fmla="*/ 1920965 h 6902881"/>
              <a:gd name="connsiteX10494" fmla="*/ 6140656 w 10276717"/>
              <a:gd name="connsiteY10494" fmla="*/ 1923895 h 6902881"/>
              <a:gd name="connsiteX10495" fmla="*/ 6126109 w 10276717"/>
              <a:gd name="connsiteY10495" fmla="*/ 1946100 h 6902881"/>
              <a:gd name="connsiteX10496" fmla="*/ 6121088 w 10276717"/>
              <a:gd name="connsiteY10496" fmla="*/ 1943426 h 6902881"/>
              <a:gd name="connsiteX10497" fmla="*/ 6136046 w 10276717"/>
              <a:gd name="connsiteY10497" fmla="*/ 1920965 h 6902881"/>
              <a:gd name="connsiteX10498" fmla="*/ 5149037 w 10276717"/>
              <a:gd name="connsiteY10498" fmla="*/ 1805183 h 6902881"/>
              <a:gd name="connsiteX10499" fmla="*/ 5064886 w 10276717"/>
              <a:gd name="connsiteY10499" fmla="*/ 1838889 h 6902881"/>
              <a:gd name="connsiteX10500" fmla="*/ 5011069 w 10276717"/>
              <a:gd name="connsiteY10500" fmla="*/ 1874343 h 6902881"/>
              <a:gd name="connsiteX10501" fmla="*/ 4976106 w 10276717"/>
              <a:gd name="connsiteY10501" fmla="*/ 1908121 h 6902881"/>
              <a:gd name="connsiteX10502" fmla="*/ 4980230 w 10276717"/>
              <a:gd name="connsiteY10502" fmla="*/ 1943820 h 6902881"/>
              <a:gd name="connsiteX10503" fmla="*/ 4983954 w 10276717"/>
              <a:gd name="connsiteY10503" fmla="*/ 1971988 h 6902881"/>
              <a:gd name="connsiteX10504" fmla="*/ 5050929 w 10276717"/>
              <a:gd name="connsiteY10504" fmla="*/ 1900381 h 6902881"/>
              <a:gd name="connsiteX10505" fmla="*/ 5061681 w 10276717"/>
              <a:gd name="connsiteY10505" fmla="*/ 1918546 h 6902881"/>
              <a:gd name="connsiteX10506" fmla="*/ 4996847 w 10276717"/>
              <a:gd name="connsiteY10506" fmla="*/ 2008739 h 6902881"/>
              <a:gd name="connsiteX10507" fmla="*/ 4989443 w 10276717"/>
              <a:gd name="connsiteY10507" fmla="*/ 2014230 h 6902881"/>
              <a:gd name="connsiteX10508" fmla="*/ 4992177 w 10276717"/>
              <a:gd name="connsiteY10508" fmla="*/ 2034913 h 6902881"/>
              <a:gd name="connsiteX10509" fmla="*/ 4994539 w 10276717"/>
              <a:gd name="connsiteY10509" fmla="*/ 2034631 h 6902881"/>
              <a:gd name="connsiteX10510" fmla="*/ 4997734 w 10276717"/>
              <a:gd name="connsiteY10510" fmla="*/ 2037049 h 6902881"/>
              <a:gd name="connsiteX10511" fmla="*/ 4998512 w 10276717"/>
              <a:gd name="connsiteY10511" fmla="*/ 2044712 h 6902881"/>
              <a:gd name="connsiteX10512" fmla="*/ 5014367 w 10276717"/>
              <a:gd name="connsiteY10512" fmla="*/ 2027488 h 6902881"/>
              <a:gd name="connsiteX10513" fmla="*/ 5041065 w 10276717"/>
              <a:gd name="connsiteY10513" fmla="*/ 2009937 h 6902881"/>
              <a:gd name="connsiteX10514" fmla="*/ 5041594 w 10276717"/>
              <a:gd name="connsiteY10514" fmla="*/ 2010566 h 6902881"/>
              <a:gd name="connsiteX10515" fmla="*/ 5032400 w 10276717"/>
              <a:gd name="connsiteY10515" fmla="*/ 2033916 h 6902881"/>
              <a:gd name="connsiteX10516" fmla="*/ 5000914 w 10276717"/>
              <a:gd name="connsiteY10516" fmla="*/ 2065851 h 6902881"/>
              <a:gd name="connsiteX10517" fmla="*/ 4997197 w 10276717"/>
              <a:gd name="connsiteY10517" fmla="*/ 2066017 h 6902881"/>
              <a:gd name="connsiteX10518" fmla="*/ 4998869 w 10276717"/>
              <a:gd name="connsiteY10518" fmla="*/ 2076774 h 6902881"/>
              <a:gd name="connsiteX10519" fmla="*/ 5110491 w 10276717"/>
              <a:gd name="connsiteY10519" fmla="*/ 1962201 h 6902881"/>
              <a:gd name="connsiteX10520" fmla="*/ 5150583 w 10276717"/>
              <a:gd name="connsiteY10520" fmla="*/ 1922249 h 6902881"/>
              <a:gd name="connsiteX10521" fmla="*/ 5189250 w 10276717"/>
              <a:gd name="connsiteY10521" fmla="*/ 1837093 h 6902881"/>
              <a:gd name="connsiteX10522" fmla="*/ 5148187 w 10276717"/>
              <a:gd name="connsiteY10522" fmla="*/ 1914154 h 6902881"/>
              <a:gd name="connsiteX10523" fmla="*/ 5137078 w 10276717"/>
              <a:gd name="connsiteY10523" fmla="*/ 1907643 h 6902881"/>
              <a:gd name="connsiteX10524" fmla="*/ 5172994 w 10276717"/>
              <a:gd name="connsiteY10524" fmla="*/ 1846786 h 6902881"/>
              <a:gd name="connsiteX10525" fmla="*/ 5174063 w 10276717"/>
              <a:gd name="connsiteY10525" fmla="*/ 1844638 h 6902881"/>
              <a:gd name="connsiteX10526" fmla="*/ 5162093 w 10276717"/>
              <a:gd name="connsiteY10526" fmla="*/ 1853241 h 6902881"/>
              <a:gd name="connsiteX10527" fmla="*/ 5158081 w 10276717"/>
              <a:gd name="connsiteY10527" fmla="*/ 1850168 h 6902881"/>
              <a:gd name="connsiteX10528" fmla="*/ 5177737 w 10276717"/>
              <a:gd name="connsiteY10528" fmla="*/ 1811074 h 6902881"/>
              <a:gd name="connsiteX10529" fmla="*/ 5160333 w 10276717"/>
              <a:gd name="connsiteY10529" fmla="*/ 1822713 h 6902881"/>
              <a:gd name="connsiteX10530" fmla="*/ 5157575 w 10276717"/>
              <a:gd name="connsiteY10530" fmla="*/ 1823058 h 6902881"/>
              <a:gd name="connsiteX10531" fmla="*/ 5137208 w 10276717"/>
              <a:gd name="connsiteY10531" fmla="*/ 1852646 h 6902881"/>
              <a:gd name="connsiteX10532" fmla="*/ 5093078 w 10276717"/>
              <a:gd name="connsiteY10532" fmla="*/ 1885434 h 6902881"/>
              <a:gd name="connsiteX10533" fmla="*/ 5088296 w 10276717"/>
              <a:gd name="connsiteY10533" fmla="*/ 1878984 h 6902881"/>
              <a:gd name="connsiteX10534" fmla="*/ 5126952 w 10276717"/>
              <a:gd name="connsiteY10534" fmla="*/ 1836570 h 6902881"/>
              <a:gd name="connsiteX10535" fmla="*/ 5149037 w 10276717"/>
              <a:gd name="connsiteY10535" fmla="*/ 1805183 h 6902881"/>
              <a:gd name="connsiteX10536" fmla="*/ 8156184 w 10276717"/>
              <a:gd name="connsiteY10536" fmla="*/ 2062438 h 6902881"/>
              <a:gd name="connsiteX10537" fmla="*/ 8142853 w 10276717"/>
              <a:gd name="connsiteY10537" fmla="*/ 2154070 h 6902881"/>
              <a:gd name="connsiteX10538" fmla="*/ 8145710 w 10276717"/>
              <a:gd name="connsiteY10538" fmla="*/ 2194138 h 6902881"/>
              <a:gd name="connsiteX10539" fmla="*/ 8152519 w 10276717"/>
              <a:gd name="connsiteY10539" fmla="*/ 2228122 h 6902881"/>
              <a:gd name="connsiteX10540" fmla="*/ 8170542 w 10276717"/>
              <a:gd name="connsiteY10540" fmla="*/ 2263077 h 6902881"/>
              <a:gd name="connsiteX10541" fmla="*/ 8166055 w 10276717"/>
              <a:gd name="connsiteY10541" fmla="*/ 2225984 h 6902881"/>
              <a:gd name="connsiteX10542" fmla="*/ 8170667 w 10276717"/>
              <a:gd name="connsiteY10542" fmla="*/ 2224532 h 6902881"/>
              <a:gd name="connsiteX10543" fmla="*/ 8189980 w 10276717"/>
              <a:gd name="connsiteY10543" fmla="*/ 2269043 h 6902881"/>
              <a:gd name="connsiteX10544" fmla="*/ 8201760 w 10276717"/>
              <a:gd name="connsiteY10544" fmla="*/ 2296449 h 6902881"/>
              <a:gd name="connsiteX10545" fmla="*/ 8214710 w 10276717"/>
              <a:gd name="connsiteY10545" fmla="*/ 2310713 h 6902881"/>
              <a:gd name="connsiteX10546" fmla="*/ 8209859 w 10276717"/>
              <a:gd name="connsiteY10546" fmla="*/ 2295201 h 6902881"/>
              <a:gd name="connsiteX10547" fmla="*/ 8203122 w 10276717"/>
              <a:gd name="connsiteY10547" fmla="*/ 2258205 h 6902881"/>
              <a:gd name="connsiteX10548" fmla="*/ 8209041 w 10276717"/>
              <a:gd name="connsiteY10548" fmla="*/ 2256284 h 6902881"/>
              <a:gd name="connsiteX10549" fmla="*/ 8225266 w 10276717"/>
              <a:gd name="connsiteY10549" fmla="*/ 2292835 h 6902881"/>
              <a:gd name="connsiteX10550" fmla="*/ 8231833 w 10276717"/>
              <a:gd name="connsiteY10550" fmla="*/ 2314240 h 6902881"/>
              <a:gd name="connsiteX10551" fmla="*/ 8232597 w 10276717"/>
              <a:gd name="connsiteY10551" fmla="*/ 2259783 h 6902881"/>
              <a:gd name="connsiteX10552" fmla="*/ 8241602 w 10276717"/>
              <a:gd name="connsiteY10552" fmla="*/ 2259297 h 6902881"/>
              <a:gd name="connsiteX10553" fmla="*/ 8249506 w 10276717"/>
              <a:gd name="connsiteY10553" fmla="*/ 2310510 h 6902881"/>
              <a:gd name="connsiteX10554" fmla="*/ 8266320 w 10276717"/>
              <a:gd name="connsiteY10554" fmla="*/ 2259587 h 6902881"/>
              <a:gd name="connsiteX10555" fmla="*/ 8253133 w 10276717"/>
              <a:gd name="connsiteY10555" fmla="*/ 2192240 h 6902881"/>
              <a:gd name="connsiteX10556" fmla="*/ 8259658 w 10276717"/>
              <a:gd name="connsiteY10556" fmla="*/ 2116861 h 6902881"/>
              <a:gd name="connsiteX10557" fmla="*/ 8259903 w 10276717"/>
              <a:gd name="connsiteY10557" fmla="*/ 2110846 h 6902881"/>
              <a:gd name="connsiteX10558" fmla="*/ 8219114 w 10276717"/>
              <a:gd name="connsiteY10558" fmla="*/ 2091933 h 6902881"/>
              <a:gd name="connsiteX10559" fmla="*/ 8213539 w 10276717"/>
              <a:gd name="connsiteY10559" fmla="*/ 2142467 h 6902881"/>
              <a:gd name="connsiteX10560" fmla="*/ 8217996 w 10276717"/>
              <a:gd name="connsiteY10560" fmla="*/ 2222495 h 6902881"/>
              <a:gd name="connsiteX10561" fmla="*/ 8196962 w 10276717"/>
              <a:gd name="connsiteY10561" fmla="*/ 2227880 h 6902881"/>
              <a:gd name="connsiteX10562" fmla="*/ 8192469 w 10276717"/>
              <a:gd name="connsiteY10562" fmla="*/ 2079404 h 6902881"/>
              <a:gd name="connsiteX10563" fmla="*/ 8177131 w 10276717"/>
              <a:gd name="connsiteY10563" fmla="*/ 2072235 h 6902881"/>
              <a:gd name="connsiteX10564" fmla="*/ 8157537 w 10276717"/>
              <a:gd name="connsiteY10564" fmla="*/ 2125937 h 6902881"/>
              <a:gd name="connsiteX10565" fmla="*/ 8151164 w 10276717"/>
              <a:gd name="connsiteY10565" fmla="*/ 2124218 h 6902881"/>
              <a:gd name="connsiteX10566" fmla="*/ 8163853 w 10276717"/>
              <a:gd name="connsiteY10566" fmla="*/ 2066023 h 6902881"/>
              <a:gd name="connsiteX10567" fmla="*/ 8156184 w 10276717"/>
              <a:gd name="connsiteY10567" fmla="*/ 2062438 h 6902881"/>
              <a:gd name="connsiteX10568" fmla="*/ 7148544 w 10276717"/>
              <a:gd name="connsiteY10568" fmla="*/ 1970453 h 6902881"/>
              <a:gd name="connsiteX10569" fmla="*/ 7012166 w 10276717"/>
              <a:gd name="connsiteY10569" fmla="*/ 2008693 h 6902881"/>
              <a:gd name="connsiteX10570" fmla="*/ 6901717 w 10276717"/>
              <a:gd name="connsiteY10570" fmla="*/ 2087149 h 6902881"/>
              <a:gd name="connsiteX10571" fmla="*/ 6942245 w 10276717"/>
              <a:gd name="connsiteY10571" fmla="*/ 2108960 h 6902881"/>
              <a:gd name="connsiteX10572" fmla="*/ 6978156 w 10276717"/>
              <a:gd name="connsiteY10572" fmla="*/ 2078771 h 6902881"/>
              <a:gd name="connsiteX10573" fmla="*/ 7024148 w 10276717"/>
              <a:gd name="connsiteY10573" fmla="*/ 2076423 h 6902881"/>
              <a:gd name="connsiteX10574" fmla="*/ 7000117 w 10276717"/>
              <a:gd name="connsiteY10574" fmla="*/ 2091381 h 6902881"/>
              <a:gd name="connsiteX10575" fmla="*/ 6959071 w 10276717"/>
              <a:gd name="connsiteY10575" fmla="*/ 2118011 h 6902881"/>
              <a:gd name="connsiteX10576" fmla="*/ 7035860 w 10276717"/>
              <a:gd name="connsiteY10576" fmla="*/ 2159220 h 6902881"/>
              <a:gd name="connsiteX10577" fmla="*/ 7069045 w 10276717"/>
              <a:gd name="connsiteY10577" fmla="*/ 2133372 h 6902881"/>
              <a:gd name="connsiteX10578" fmla="*/ 7095212 w 10276717"/>
              <a:gd name="connsiteY10578" fmla="*/ 2108667 h 6902881"/>
              <a:gd name="connsiteX10579" fmla="*/ 7133061 w 10276717"/>
              <a:gd name="connsiteY10579" fmla="*/ 2066572 h 6902881"/>
              <a:gd name="connsiteX10580" fmla="*/ 7170967 w 10276717"/>
              <a:gd name="connsiteY10580" fmla="*/ 2012896 h 6902881"/>
              <a:gd name="connsiteX10581" fmla="*/ 7148544 w 10276717"/>
              <a:gd name="connsiteY10581" fmla="*/ 1970453 h 6902881"/>
              <a:gd name="connsiteX10582" fmla="*/ 4744113 w 10276717"/>
              <a:gd name="connsiteY10582" fmla="*/ 1757869 h 6902881"/>
              <a:gd name="connsiteX10583" fmla="*/ 4697850 w 10276717"/>
              <a:gd name="connsiteY10583" fmla="*/ 1765158 h 6902881"/>
              <a:gd name="connsiteX10584" fmla="*/ 4690619 w 10276717"/>
              <a:gd name="connsiteY10584" fmla="*/ 1820029 h 6902881"/>
              <a:gd name="connsiteX10585" fmla="*/ 4854078 w 10276717"/>
              <a:gd name="connsiteY10585" fmla="*/ 1893568 h 6902881"/>
              <a:gd name="connsiteX10586" fmla="*/ 4921078 w 10276717"/>
              <a:gd name="connsiteY10586" fmla="*/ 1904721 h 6902881"/>
              <a:gd name="connsiteX10587" fmla="*/ 4918571 w 10276717"/>
              <a:gd name="connsiteY10587" fmla="*/ 1888048 h 6902881"/>
              <a:gd name="connsiteX10588" fmla="*/ 4858394 w 10276717"/>
              <a:gd name="connsiteY10588" fmla="*/ 1880115 h 6902881"/>
              <a:gd name="connsiteX10589" fmla="*/ 4779794 w 10276717"/>
              <a:gd name="connsiteY10589" fmla="*/ 1849361 h 6902881"/>
              <a:gd name="connsiteX10590" fmla="*/ 4781185 w 10276717"/>
              <a:gd name="connsiteY10590" fmla="*/ 1845782 h 6902881"/>
              <a:gd name="connsiteX10591" fmla="*/ 4844453 w 10276717"/>
              <a:gd name="connsiteY10591" fmla="*/ 1862746 h 6902881"/>
              <a:gd name="connsiteX10592" fmla="*/ 4915619 w 10276717"/>
              <a:gd name="connsiteY10592" fmla="*/ 1868711 h 6902881"/>
              <a:gd name="connsiteX10593" fmla="*/ 4914819 w 10276717"/>
              <a:gd name="connsiteY10593" fmla="*/ 1863482 h 6902881"/>
              <a:gd name="connsiteX10594" fmla="*/ 4832834 w 10276717"/>
              <a:gd name="connsiteY10594" fmla="*/ 1836816 h 6902881"/>
              <a:gd name="connsiteX10595" fmla="*/ 4835114 w 10276717"/>
              <a:gd name="connsiteY10595" fmla="*/ 1828738 h 6902881"/>
              <a:gd name="connsiteX10596" fmla="*/ 4875482 w 10276717"/>
              <a:gd name="connsiteY10596" fmla="*/ 1834860 h 6902881"/>
              <a:gd name="connsiteX10597" fmla="*/ 4911590 w 10276717"/>
              <a:gd name="connsiteY10597" fmla="*/ 1841783 h 6902881"/>
              <a:gd name="connsiteX10598" fmla="*/ 4909082 w 10276717"/>
              <a:gd name="connsiteY10598" fmla="*/ 1825111 h 6902881"/>
              <a:gd name="connsiteX10599" fmla="*/ 4899685 w 10276717"/>
              <a:gd name="connsiteY10599" fmla="*/ 1827803 h 6902881"/>
              <a:gd name="connsiteX10600" fmla="*/ 4855330 w 10276717"/>
              <a:gd name="connsiteY10600" fmla="*/ 1812865 h 6902881"/>
              <a:gd name="connsiteX10601" fmla="*/ 4856528 w 10276717"/>
              <a:gd name="connsiteY10601" fmla="*/ 1804888 h 6902881"/>
              <a:gd name="connsiteX10602" fmla="*/ 4905827 w 10276717"/>
              <a:gd name="connsiteY10602" fmla="*/ 1808084 h 6902881"/>
              <a:gd name="connsiteX10603" fmla="*/ 4906583 w 10276717"/>
              <a:gd name="connsiteY10603" fmla="*/ 1808344 h 6902881"/>
              <a:gd name="connsiteX10604" fmla="*/ 4901711 w 10276717"/>
              <a:gd name="connsiteY10604" fmla="*/ 1776669 h 6902881"/>
              <a:gd name="connsiteX10605" fmla="*/ 4889962 w 10276717"/>
              <a:gd name="connsiteY10605" fmla="*/ 1786071 h 6902881"/>
              <a:gd name="connsiteX10606" fmla="*/ 4744113 w 10276717"/>
              <a:gd name="connsiteY10606" fmla="*/ 1757869 h 6902881"/>
              <a:gd name="connsiteX10607" fmla="*/ 5297018 w 10276717"/>
              <a:gd name="connsiteY10607" fmla="*/ 1788420 h 6902881"/>
              <a:gd name="connsiteX10608" fmla="*/ 5311022 w 10276717"/>
              <a:gd name="connsiteY10608" fmla="*/ 1796593 h 6902881"/>
              <a:gd name="connsiteX10609" fmla="*/ 5310347 w 10276717"/>
              <a:gd name="connsiteY10609" fmla="*/ 1801988 h 6902881"/>
              <a:gd name="connsiteX10610" fmla="*/ 5280574 w 10276717"/>
              <a:gd name="connsiteY10610" fmla="*/ 1804863 h 6902881"/>
              <a:gd name="connsiteX10611" fmla="*/ 5245604 w 10276717"/>
              <a:gd name="connsiteY10611" fmla="*/ 1795020 h 6902881"/>
              <a:gd name="connsiteX10612" fmla="*/ 5246202 w 10276717"/>
              <a:gd name="connsiteY10612" fmla="*/ 1790495 h 6902881"/>
              <a:gd name="connsiteX10613" fmla="*/ 5279587 w 10276717"/>
              <a:gd name="connsiteY10613" fmla="*/ 1787543 h 6902881"/>
              <a:gd name="connsiteX10614" fmla="*/ 5297018 w 10276717"/>
              <a:gd name="connsiteY10614" fmla="*/ 1788420 h 6902881"/>
              <a:gd name="connsiteX10615" fmla="*/ 6685690 w 10276717"/>
              <a:gd name="connsiteY10615" fmla="*/ 1902874 h 6902881"/>
              <a:gd name="connsiteX10616" fmla="*/ 6701178 w 10276717"/>
              <a:gd name="connsiteY10616" fmla="*/ 1905346 h 6902881"/>
              <a:gd name="connsiteX10617" fmla="*/ 6702121 w 10276717"/>
              <a:gd name="connsiteY10617" fmla="*/ 1912244 h 6902881"/>
              <a:gd name="connsiteX10618" fmla="*/ 6679403 w 10276717"/>
              <a:gd name="connsiteY10618" fmla="*/ 1924494 h 6902881"/>
              <a:gd name="connsiteX10619" fmla="*/ 6671453 w 10276717"/>
              <a:gd name="connsiteY10619" fmla="*/ 1910953 h 6902881"/>
              <a:gd name="connsiteX10620" fmla="*/ 6685690 w 10276717"/>
              <a:gd name="connsiteY10620" fmla="*/ 1902874 h 6902881"/>
              <a:gd name="connsiteX10621" fmla="*/ 6476934 w 10276717"/>
              <a:gd name="connsiteY10621" fmla="*/ 1883192 h 6902881"/>
              <a:gd name="connsiteX10622" fmla="*/ 5907033 w 10276717"/>
              <a:gd name="connsiteY10622" fmla="*/ 2357954 h 6902881"/>
              <a:gd name="connsiteX10623" fmla="*/ 5897138 w 10276717"/>
              <a:gd name="connsiteY10623" fmla="*/ 2352035 h 6902881"/>
              <a:gd name="connsiteX10624" fmla="*/ 5827137 w 10276717"/>
              <a:gd name="connsiteY10624" fmla="*/ 2363597 h 6902881"/>
              <a:gd name="connsiteX10625" fmla="*/ 5824367 w 10276717"/>
              <a:gd name="connsiteY10625" fmla="*/ 2367352 h 6902881"/>
              <a:gd name="connsiteX10626" fmla="*/ 5825212 w 10276717"/>
              <a:gd name="connsiteY10626" fmla="*/ 2377550 h 6902881"/>
              <a:gd name="connsiteX10627" fmla="*/ 5825395 w 10276717"/>
              <a:gd name="connsiteY10627" fmla="*/ 2377659 h 6902881"/>
              <a:gd name="connsiteX10628" fmla="*/ 5824552 w 10276717"/>
              <a:gd name="connsiteY10628" fmla="*/ 2367463 h 6902881"/>
              <a:gd name="connsiteX10629" fmla="*/ 5827321 w 10276717"/>
              <a:gd name="connsiteY10629" fmla="*/ 2363712 h 6902881"/>
              <a:gd name="connsiteX10630" fmla="*/ 5897226 w 10276717"/>
              <a:gd name="connsiteY10630" fmla="*/ 2352137 h 6902881"/>
              <a:gd name="connsiteX10631" fmla="*/ 5907055 w 10276717"/>
              <a:gd name="connsiteY10631" fmla="*/ 2358017 h 6902881"/>
              <a:gd name="connsiteX10632" fmla="*/ 5907130 w 10276717"/>
              <a:gd name="connsiteY10632" fmla="*/ 2357958 h 6902881"/>
              <a:gd name="connsiteX10633" fmla="*/ 5907252 w 10276717"/>
              <a:gd name="connsiteY10633" fmla="*/ 2358035 h 6902881"/>
              <a:gd name="connsiteX10634" fmla="*/ 6477036 w 10276717"/>
              <a:gd name="connsiteY10634" fmla="*/ 1883369 h 6902881"/>
              <a:gd name="connsiteX10635" fmla="*/ 6494896 w 10276717"/>
              <a:gd name="connsiteY10635" fmla="*/ 1900266 h 6902881"/>
              <a:gd name="connsiteX10636" fmla="*/ 6494942 w 10276717"/>
              <a:gd name="connsiteY10636" fmla="*/ 1900226 h 6902881"/>
              <a:gd name="connsiteX10637" fmla="*/ 6477136 w 10276717"/>
              <a:gd name="connsiteY10637" fmla="*/ 1883379 h 6902881"/>
              <a:gd name="connsiteX10638" fmla="*/ 6477132 w 10276717"/>
              <a:gd name="connsiteY10638" fmla="*/ 1883382 h 6902881"/>
              <a:gd name="connsiteX10639" fmla="*/ 1641291 w 10276717"/>
              <a:gd name="connsiteY10639" fmla="*/ 1448026 h 6902881"/>
              <a:gd name="connsiteX10640" fmla="*/ 1685156 w 10276717"/>
              <a:gd name="connsiteY10640" fmla="*/ 1604001 h 6902881"/>
              <a:gd name="connsiteX10641" fmla="*/ 1680790 w 10276717"/>
              <a:gd name="connsiteY10641" fmla="*/ 1620175 h 6902881"/>
              <a:gd name="connsiteX10642" fmla="*/ 1707598 w 10276717"/>
              <a:gd name="connsiteY10642" fmla="*/ 1721609 h 6902881"/>
              <a:gd name="connsiteX10643" fmla="*/ 1703145 w 10276717"/>
              <a:gd name="connsiteY10643" fmla="*/ 1737677 h 6902881"/>
              <a:gd name="connsiteX10644" fmla="*/ 1780430 w 10276717"/>
              <a:gd name="connsiteY10644" fmla="*/ 1816025 h 6902881"/>
              <a:gd name="connsiteX10645" fmla="*/ 1777244 w 10276717"/>
              <a:gd name="connsiteY10645" fmla="*/ 1837560 h 6902881"/>
              <a:gd name="connsiteX10646" fmla="*/ 1848001 w 10276717"/>
              <a:gd name="connsiteY10646" fmla="*/ 1931209 h 6902881"/>
              <a:gd name="connsiteX10647" fmla="*/ 1862498 w 10276717"/>
              <a:gd name="connsiteY10647" fmla="*/ 1935772 h 6902881"/>
              <a:gd name="connsiteX10648" fmla="*/ 1879572 w 10276717"/>
              <a:gd name="connsiteY10648" fmla="*/ 1935499 h 6902881"/>
              <a:gd name="connsiteX10649" fmla="*/ 1880364 w 10276717"/>
              <a:gd name="connsiteY10649" fmla="*/ 1952798 h 6902881"/>
              <a:gd name="connsiteX10650" fmla="*/ 1859025 w 10276717"/>
              <a:gd name="connsiteY10650" fmla="*/ 1955040 h 6902881"/>
              <a:gd name="connsiteX10651" fmla="*/ 1845008 w 10276717"/>
              <a:gd name="connsiteY10651" fmla="*/ 1957138 h 6902881"/>
              <a:gd name="connsiteX10652" fmla="*/ 1844179 w 10276717"/>
              <a:gd name="connsiteY10652" fmla="*/ 1956577 h 6902881"/>
              <a:gd name="connsiteX10653" fmla="*/ 1800279 w 10276717"/>
              <a:gd name="connsiteY10653" fmla="*/ 1957259 h 6902881"/>
              <a:gd name="connsiteX10654" fmla="*/ 1784376 w 10276717"/>
              <a:gd name="connsiteY10654" fmla="*/ 1972827 h 6902881"/>
              <a:gd name="connsiteX10655" fmla="*/ 1806607 w 10276717"/>
              <a:gd name="connsiteY10655" fmla="*/ 1986821 h 6902881"/>
              <a:gd name="connsiteX10656" fmla="*/ 1917917 w 10276717"/>
              <a:gd name="connsiteY10656" fmla="*/ 1974155 h 6902881"/>
              <a:gd name="connsiteX10657" fmla="*/ 1926927 w 10276717"/>
              <a:gd name="connsiteY10657" fmla="*/ 1975812 h 6902881"/>
              <a:gd name="connsiteX10658" fmla="*/ 1888508 w 10276717"/>
              <a:gd name="connsiteY10658" fmla="*/ 1901906 h 6902881"/>
              <a:gd name="connsiteX10659" fmla="*/ 1885039 w 10276717"/>
              <a:gd name="connsiteY10659" fmla="*/ 1897126 h 6902881"/>
              <a:gd name="connsiteX10660" fmla="*/ 1888478 w 10276717"/>
              <a:gd name="connsiteY10660" fmla="*/ 1894600 h 6902881"/>
              <a:gd name="connsiteX10661" fmla="*/ 1889448 w 10276717"/>
              <a:gd name="connsiteY10661" fmla="*/ 1895756 h 6902881"/>
              <a:gd name="connsiteX10662" fmla="*/ 1892302 w 10276717"/>
              <a:gd name="connsiteY10662" fmla="*/ 1896490 h 6902881"/>
              <a:gd name="connsiteX10663" fmla="*/ 1896332 w 10276717"/>
              <a:gd name="connsiteY10663" fmla="*/ 1903751 h 6902881"/>
              <a:gd name="connsiteX10664" fmla="*/ 1956230 w 10276717"/>
              <a:gd name="connsiteY10664" fmla="*/ 1965111 h 6902881"/>
              <a:gd name="connsiteX10665" fmla="*/ 2067833 w 10276717"/>
              <a:gd name="connsiteY10665" fmla="*/ 2055182 h 6902881"/>
              <a:gd name="connsiteX10666" fmla="*/ 2067236 w 10276717"/>
              <a:gd name="connsiteY10666" fmla="*/ 2050946 h 6902881"/>
              <a:gd name="connsiteX10667" fmla="*/ 2077987 w 10276717"/>
              <a:gd name="connsiteY10667" fmla="*/ 2014495 h 6902881"/>
              <a:gd name="connsiteX10668" fmla="*/ 2082761 w 10276717"/>
              <a:gd name="connsiteY10668" fmla="*/ 2015591 h 6902881"/>
              <a:gd name="connsiteX10669" fmla="*/ 2085579 w 10276717"/>
              <a:gd name="connsiteY10669" fmla="*/ 2048444 h 6902881"/>
              <a:gd name="connsiteX10670" fmla="*/ 2090298 w 10276717"/>
              <a:gd name="connsiteY10670" fmla="*/ 2073082 h 6902881"/>
              <a:gd name="connsiteX10671" fmla="*/ 2126217 w 10276717"/>
              <a:gd name="connsiteY10671" fmla="*/ 2096265 h 6902881"/>
              <a:gd name="connsiteX10672" fmla="*/ 2129585 w 10276717"/>
              <a:gd name="connsiteY10672" fmla="*/ 2082512 h 6902881"/>
              <a:gd name="connsiteX10673" fmla="*/ 2126256 w 10276717"/>
              <a:gd name="connsiteY10673" fmla="*/ 2072888 h 6902881"/>
              <a:gd name="connsiteX10674" fmla="*/ 2116215 w 10276717"/>
              <a:gd name="connsiteY10674" fmla="*/ 2047882 h 6902881"/>
              <a:gd name="connsiteX10675" fmla="*/ 2121334 w 10276717"/>
              <a:gd name="connsiteY10675" fmla="*/ 2042878 h 6902881"/>
              <a:gd name="connsiteX10676" fmla="*/ 2138029 w 10276717"/>
              <a:gd name="connsiteY10676" fmla="*/ 2058820 h 6902881"/>
              <a:gd name="connsiteX10677" fmla="*/ 2145531 w 10276717"/>
              <a:gd name="connsiteY10677" fmla="*/ 2041273 h 6902881"/>
              <a:gd name="connsiteX10678" fmla="*/ 2141064 w 10276717"/>
              <a:gd name="connsiteY10678" fmla="*/ 2037863 h 6902881"/>
              <a:gd name="connsiteX10679" fmla="*/ 2122330 w 10276717"/>
              <a:gd name="connsiteY10679" fmla="*/ 2000038 h 6902881"/>
              <a:gd name="connsiteX10680" fmla="*/ 2129848 w 10276717"/>
              <a:gd name="connsiteY10680" fmla="*/ 1995426 h 6902881"/>
              <a:gd name="connsiteX10681" fmla="*/ 2152740 w 10276717"/>
              <a:gd name="connsiteY10681" fmla="*/ 2024857 h 6902881"/>
              <a:gd name="connsiteX10682" fmla="*/ 2155205 w 10276717"/>
              <a:gd name="connsiteY10682" fmla="*/ 2002685 h 6902881"/>
              <a:gd name="connsiteX10683" fmla="*/ 2146507 w 10276717"/>
              <a:gd name="connsiteY10683" fmla="*/ 1982261 h 6902881"/>
              <a:gd name="connsiteX10684" fmla="*/ 2127348 w 10276717"/>
              <a:gd name="connsiteY10684" fmla="*/ 1951398 h 6902881"/>
              <a:gd name="connsiteX10685" fmla="*/ 2129066 w 10276717"/>
              <a:gd name="connsiteY10685" fmla="*/ 1949597 h 6902881"/>
              <a:gd name="connsiteX10686" fmla="*/ 2152400 w 10276717"/>
              <a:gd name="connsiteY10686" fmla="*/ 1966414 h 6902881"/>
              <a:gd name="connsiteX10687" fmla="*/ 2136141 w 10276717"/>
              <a:gd name="connsiteY10687" fmla="*/ 1896467 h 6902881"/>
              <a:gd name="connsiteX10688" fmla="*/ 2043675 w 10276717"/>
              <a:gd name="connsiteY10688" fmla="*/ 2010357 h 6902881"/>
              <a:gd name="connsiteX10689" fmla="*/ 2023919 w 10276717"/>
              <a:gd name="connsiteY10689" fmla="*/ 2009038 h 6902881"/>
              <a:gd name="connsiteX10690" fmla="*/ 2023171 w 10276717"/>
              <a:gd name="connsiteY10690" fmla="*/ 1964965 h 6902881"/>
              <a:gd name="connsiteX10691" fmla="*/ 2020794 w 10276717"/>
              <a:gd name="connsiteY10691" fmla="*/ 1963200 h 6902881"/>
              <a:gd name="connsiteX10692" fmla="*/ 2001904 w 10276717"/>
              <a:gd name="connsiteY10692" fmla="*/ 1910649 h 6902881"/>
              <a:gd name="connsiteX10693" fmla="*/ 2009665 w 10276717"/>
              <a:gd name="connsiteY10693" fmla="*/ 1906648 h 6902881"/>
              <a:gd name="connsiteX10694" fmla="*/ 2026402 w 10276717"/>
              <a:gd name="connsiteY10694" fmla="*/ 1930880 h 6902881"/>
              <a:gd name="connsiteX10695" fmla="*/ 2028337 w 10276717"/>
              <a:gd name="connsiteY10695" fmla="*/ 1911379 h 6902881"/>
              <a:gd name="connsiteX10696" fmla="*/ 2005904 w 10276717"/>
              <a:gd name="connsiteY10696" fmla="*/ 1872343 h 6902881"/>
              <a:gd name="connsiteX10697" fmla="*/ 2015032 w 10276717"/>
              <a:gd name="connsiteY10697" fmla="*/ 1867195 h 6902881"/>
              <a:gd name="connsiteX10698" fmla="*/ 2029575 w 10276717"/>
              <a:gd name="connsiteY10698" fmla="*/ 1885491 h 6902881"/>
              <a:gd name="connsiteX10699" fmla="*/ 2007478 w 10276717"/>
              <a:gd name="connsiteY10699" fmla="*/ 1843758 h 6902881"/>
              <a:gd name="connsiteX10700" fmla="*/ 1978307 w 10276717"/>
              <a:gd name="connsiteY10700" fmla="*/ 1884657 h 6902881"/>
              <a:gd name="connsiteX10701" fmla="*/ 1968475 w 10276717"/>
              <a:gd name="connsiteY10701" fmla="*/ 1888965 h 6902881"/>
              <a:gd name="connsiteX10702" fmla="*/ 1961232 w 10276717"/>
              <a:gd name="connsiteY10702" fmla="*/ 1912289 h 6902881"/>
              <a:gd name="connsiteX10703" fmla="*/ 1946945 w 10276717"/>
              <a:gd name="connsiteY10703" fmla="*/ 1908619 h 6902881"/>
              <a:gd name="connsiteX10704" fmla="*/ 1957916 w 10276717"/>
              <a:gd name="connsiteY10704" fmla="*/ 1852223 h 6902881"/>
              <a:gd name="connsiteX10705" fmla="*/ 1942796 w 10276717"/>
              <a:gd name="connsiteY10705" fmla="*/ 1808756 h 6902881"/>
              <a:gd name="connsiteX10706" fmla="*/ 1931292 w 10276717"/>
              <a:gd name="connsiteY10706" fmla="*/ 1829570 h 6902881"/>
              <a:gd name="connsiteX10707" fmla="*/ 1927822 w 10276717"/>
              <a:gd name="connsiteY10707" fmla="*/ 1828101 h 6902881"/>
              <a:gd name="connsiteX10708" fmla="*/ 1927956 w 10276717"/>
              <a:gd name="connsiteY10708" fmla="*/ 1814580 h 6902881"/>
              <a:gd name="connsiteX10709" fmla="*/ 1912935 w 10276717"/>
              <a:gd name="connsiteY10709" fmla="*/ 1837717 h 6902881"/>
              <a:gd name="connsiteX10710" fmla="*/ 1890587 w 10276717"/>
              <a:gd name="connsiteY10710" fmla="*/ 1835977 h 6902881"/>
              <a:gd name="connsiteX10711" fmla="*/ 1876076 w 10276717"/>
              <a:gd name="connsiteY10711" fmla="*/ 1771436 h 6902881"/>
              <a:gd name="connsiteX10712" fmla="*/ 1875806 w 10276717"/>
              <a:gd name="connsiteY10712" fmla="*/ 1787575 h 6902881"/>
              <a:gd name="connsiteX10713" fmla="*/ 1872496 w 10276717"/>
              <a:gd name="connsiteY10713" fmla="*/ 1822534 h 6902881"/>
              <a:gd name="connsiteX10714" fmla="*/ 1872223 w 10276717"/>
              <a:gd name="connsiteY10714" fmla="*/ 1822315 h 6902881"/>
              <a:gd name="connsiteX10715" fmla="*/ 1857043 w 10276717"/>
              <a:gd name="connsiteY10715" fmla="*/ 1819930 h 6902881"/>
              <a:gd name="connsiteX10716" fmla="*/ 1863729 w 10276717"/>
              <a:gd name="connsiteY10716" fmla="*/ 1786433 h 6902881"/>
              <a:gd name="connsiteX10717" fmla="*/ 1867598 w 10276717"/>
              <a:gd name="connsiteY10717" fmla="*/ 1772552 h 6902881"/>
              <a:gd name="connsiteX10718" fmla="*/ 1863313 w 10276717"/>
              <a:gd name="connsiteY10718" fmla="*/ 1773642 h 6902881"/>
              <a:gd name="connsiteX10719" fmla="*/ 1857547 w 10276717"/>
              <a:gd name="connsiteY10719" fmla="*/ 1749776 h 6902881"/>
              <a:gd name="connsiteX10720" fmla="*/ 1841676 w 10276717"/>
              <a:gd name="connsiteY10720" fmla="*/ 1757360 h 6902881"/>
              <a:gd name="connsiteX10721" fmla="*/ 1822750 w 10276717"/>
              <a:gd name="connsiteY10721" fmla="*/ 1747835 h 6902881"/>
              <a:gd name="connsiteX10722" fmla="*/ 1822682 w 10276717"/>
              <a:gd name="connsiteY10722" fmla="*/ 1721250 h 6902881"/>
              <a:gd name="connsiteX10723" fmla="*/ 1808645 w 10276717"/>
              <a:gd name="connsiteY10723" fmla="*/ 1762875 h 6902881"/>
              <a:gd name="connsiteX10724" fmla="*/ 1793992 w 10276717"/>
              <a:gd name="connsiteY10724" fmla="*/ 1760048 h 6902881"/>
              <a:gd name="connsiteX10725" fmla="*/ 1793918 w 10276717"/>
              <a:gd name="connsiteY10725" fmla="*/ 1753226 h 6902881"/>
              <a:gd name="connsiteX10726" fmla="*/ 1797583 w 10276717"/>
              <a:gd name="connsiteY10726" fmla="*/ 1749259 h 6902881"/>
              <a:gd name="connsiteX10727" fmla="*/ 1816890 w 10276717"/>
              <a:gd name="connsiteY10727" fmla="*/ 1695532 h 6902881"/>
              <a:gd name="connsiteX10728" fmla="*/ 1820771 w 10276717"/>
              <a:gd name="connsiteY10728" fmla="*/ 1693531 h 6902881"/>
              <a:gd name="connsiteX10729" fmla="*/ 1810240 w 10276717"/>
              <a:gd name="connsiteY10729" fmla="*/ 1657570 h 6902881"/>
              <a:gd name="connsiteX10730" fmla="*/ 1800488 w 10276717"/>
              <a:gd name="connsiteY10730" fmla="*/ 1678437 h 6902881"/>
              <a:gd name="connsiteX10731" fmla="*/ 1795723 w 10276717"/>
              <a:gd name="connsiteY10731" fmla="*/ 1677245 h 6902881"/>
              <a:gd name="connsiteX10732" fmla="*/ 1798369 w 10276717"/>
              <a:gd name="connsiteY10732" fmla="*/ 1653038 h 6902881"/>
              <a:gd name="connsiteX10733" fmla="*/ 1782914 w 10276717"/>
              <a:gd name="connsiteY10733" fmla="*/ 1663578 h 6902881"/>
              <a:gd name="connsiteX10734" fmla="*/ 1764326 w 10276717"/>
              <a:gd name="connsiteY10734" fmla="*/ 1656808 h 6902881"/>
              <a:gd name="connsiteX10735" fmla="*/ 1697674 w 10276717"/>
              <a:gd name="connsiteY10735" fmla="*/ 1524761 h 6902881"/>
              <a:gd name="connsiteX10736" fmla="*/ 1693201 w 10276717"/>
              <a:gd name="connsiteY10736" fmla="*/ 1534500 h 6902881"/>
              <a:gd name="connsiteX10737" fmla="*/ 1685198 w 10276717"/>
              <a:gd name="connsiteY10737" fmla="*/ 1534684 h 6902881"/>
              <a:gd name="connsiteX10738" fmla="*/ 1685279 w 10276717"/>
              <a:gd name="connsiteY10738" fmla="*/ 1506456 h 6902881"/>
              <a:gd name="connsiteX10739" fmla="*/ 1675340 w 10276717"/>
              <a:gd name="connsiteY10739" fmla="*/ 1492257 h 6902881"/>
              <a:gd name="connsiteX10740" fmla="*/ 1674011 w 10276717"/>
              <a:gd name="connsiteY10740" fmla="*/ 1509376 h 6902881"/>
              <a:gd name="connsiteX10741" fmla="*/ 1661761 w 10276717"/>
              <a:gd name="connsiteY10741" fmla="*/ 1509094 h 6902881"/>
              <a:gd name="connsiteX10742" fmla="*/ 1663687 w 10276717"/>
              <a:gd name="connsiteY10742" fmla="*/ 1476546 h 6902881"/>
              <a:gd name="connsiteX10743" fmla="*/ 1641291 w 10276717"/>
              <a:gd name="connsiteY10743" fmla="*/ 1448026 h 6902881"/>
              <a:gd name="connsiteX10744" fmla="*/ 8026194 w 10276717"/>
              <a:gd name="connsiteY10744" fmla="*/ 2003868 h 6902881"/>
              <a:gd name="connsiteX10745" fmla="*/ 8017708 w 10276717"/>
              <a:gd name="connsiteY10745" fmla="*/ 2054250 h 6902881"/>
              <a:gd name="connsiteX10746" fmla="*/ 8019627 w 10276717"/>
              <a:gd name="connsiteY10746" fmla="*/ 2055682 h 6902881"/>
              <a:gd name="connsiteX10747" fmla="*/ 8018393 w 10276717"/>
              <a:gd name="connsiteY10747" fmla="*/ 2092474 h 6902881"/>
              <a:gd name="connsiteX10748" fmla="*/ 8015155 w 10276717"/>
              <a:gd name="connsiteY10748" fmla="*/ 2094920 h 6902881"/>
              <a:gd name="connsiteX10749" fmla="*/ 8013280 w 10276717"/>
              <a:gd name="connsiteY10749" fmla="*/ 2122506 h 6902881"/>
              <a:gd name="connsiteX10750" fmla="*/ 8020122 w 10276717"/>
              <a:gd name="connsiteY10750" fmla="*/ 2233701 h 6902881"/>
              <a:gd name="connsiteX10751" fmla="*/ 8022471 w 10276717"/>
              <a:gd name="connsiteY10751" fmla="*/ 2240136 h 6902881"/>
              <a:gd name="connsiteX10752" fmla="*/ 8020330 w 10276717"/>
              <a:gd name="connsiteY10752" fmla="*/ 2193119 h 6902881"/>
              <a:gd name="connsiteX10753" fmla="*/ 8026686 w 10276717"/>
              <a:gd name="connsiteY10753" fmla="*/ 2130579 h 6902881"/>
              <a:gd name="connsiteX10754" fmla="*/ 8035457 w 10276717"/>
              <a:gd name="connsiteY10754" fmla="*/ 2131631 h 6902881"/>
              <a:gd name="connsiteX10755" fmla="*/ 8034751 w 10276717"/>
              <a:gd name="connsiteY10755" fmla="*/ 2208387 h 6902881"/>
              <a:gd name="connsiteX10756" fmla="*/ 8039583 w 10276717"/>
              <a:gd name="connsiteY10756" fmla="*/ 2262353 h 6902881"/>
              <a:gd name="connsiteX10757" fmla="*/ 8044375 w 10276717"/>
              <a:gd name="connsiteY10757" fmla="*/ 2215160 h 6902881"/>
              <a:gd name="connsiteX10758" fmla="*/ 8055889 w 10276717"/>
              <a:gd name="connsiteY10758" fmla="*/ 2158129 h 6902881"/>
              <a:gd name="connsiteX10759" fmla="*/ 8059853 w 10276717"/>
              <a:gd name="connsiteY10759" fmla="*/ 2158472 h 6902881"/>
              <a:gd name="connsiteX10760" fmla="*/ 8061855 w 10276717"/>
              <a:gd name="connsiteY10760" fmla="*/ 2216868 h 6902881"/>
              <a:gd name="connsiteX10761" fmla="*/ 8060686 w 10276717"/>
              <a:gd name="connsiteY10761" fmla="*/ 2240913 h 6902881"/>
              <a:gd name="connsiteX10762" fmla="*/ 8084303 w 10276717"/>
              <a:gd name="connsiteY10762" fmla="*/ 2185805 h 6902881"/>
              <a:gd name="connsiteX10763" fmla="*/ 8090834 w 10276717"/>
              <a:gd name="connsiteY10763" fmla="*/ 2187928 h 6902881"/>
              <a:gd name="connsiteX10764" fmla="*/ 8072480 w 10276717"/>
              <a:gd name="connsiteY10764" fmla="*/ 2271432 h 6902881"/>
              <a:gd name="connsiteX10765" fmla="*/ 8087447 w 10276717"/>
              <a:gd name="connsiteY10765" fmla="*/ 2244494 h 6902881"/>
              <a:gd name="connsiteX10766" fmla="*/ 8121443 w 10276717"/>
              <a:gd name="connsiteY10766" fmla="*/ 2160395 h 6902881"/>
              <a:gd name="connsiteX10767" fmla="*/ 8138578 w 10276717"/>
              <a:gd name="connsiteY10767" fmla="*/ 2054489 h 6902881"/>
              <a:gd name="connsiteX10768" fmla="*/ 8087443 w 10276717"/>
              <a:gd name="connsiteY10768" fmla="*/ 2031466 h 6902881"/>
              <a:gd name="connsiteX10769" fmla="*/ 8087467 w 10276717"/>
              <a:gd name="connsiteY10769" fmla="*/ 2049772 h 6902881"/>
              <a:gd name="connsiteX10770" fmla="*/ 8084498 w 10276717"/>
              <a:gd name="connsiteY10770" fmla="*/ 2137724 h 6902881"/>
              <a:gd name="connsiteX10771" fmla="*/ 8065572 w 10276717"/>
              <a:gd name="connsiteY10771" fmla="*/ 2133653 h 6902881"/>
              <a:gd name="connsiteX10772" fmla="*/ 8072088 w 10276717"/>
              <a:gd name="connsiteY10772" fmla="*/ 2068206 h 6902881"/>
              <a:gd name="connsiteX10773" fmla="*/ 8071517 w 10276717"/>
              <a:gd name="connsiteY10773" fmla="*/ 2024341 h 6902881"/>
              <a:gd name="connsiteX10774" fmla="*/ 8049507 w 10276717"/>
              <a:gd name="connsiteY10774" fmla="*/ 2014453 h 6902881"/>
              <a:gd name="connsiteX10775" fmla="*/ 8040129 w 10276717"/>
              <a:gd name="connsiteY10775" fmla="*/ 2047525 h 6902881"/>
              <a:gd name="connsiteX10776" fmla="*/ 8035426 w 10276717"/>
              <a:gd name="connsiteY10776" fmla="*/ 2046729 h 6902881"/>
              <a:gd name="connsiteX10777" fmla="*/ 8033308 w 10276717"/>
              <a:gd name="connsiteY10777" fmla="*/ 2007112 h 6902881"/>
              <a:gd name="connsiteX10778" fmla="*/ 8026194 w 10276717"/>
              <a:gd name="connsiteY10778" fmla="*/ 2003868 h 6902881"/>
              <a:gd name="connsiteX10779" fmla="*/ 5662869 w 10276717"/>
              <a:gd name="connsiteY10779" fmla="*/ 1791310 h 6902881"/>
              <a:gd name="connsiteX10780" fmla="*/ 5359107 w 10276717"/>
              <a:gd name="connsiteY10780" fmla="*/ 1905223 h 6902881"/>
              <a:gd name="connsiteX10781" fmla="*/ 5674690 w 10276717"/>
              <a:gd name="connsiteY10781" fmla="*/ 1881616 h 6902881"/>
              <a:gd name="connsiteX10782" fmla="*/ 5624362 w 10276717"/>
              <a:gd name="connsiteY10782" fmla="*/ 1886704 h 6902881"/>
              <a:gd name="connsiteX10783" fmla="*/ 5462154 w 10276717"/>
              <a:gd name="connsiteY10783" fmla="*/ 1913071 h 6902881"/>
              <a:gd name="connsiteX10784" fmla="*/ 5460520 w 10276717"/>
              <a:gd name="connsiteY10784" fmla="*/ 1904069 h 6902881"/>
              <a:gd name="connsiteX10785" fmla="*/ 5611581 w 10276717"/>
              <a:gd name="connsiteY10785" fmla="*/ 1869436 h 6902881"/>
              <a:gd name="connsiteX10786" fmla="*/ 5738875 w 10276717"/>
              <a:gd name="connsiteY10786" fmla="*/ 1855528 h 6902881"/>
              <a:gd name="connsiteX10787" fmla="*/ 5729001 w 10276717"/>
              <a:gd name="connsiteY10787" fmla="*/ 1847177 h 6902881"/>
              <a:gd name="connsiteX10788" fmla="*/ 5574366 w 10276717"/>
              <a:gd name="connsiteY10788" fmla="*/ 1867286 h 6902881"/>
              <a:gd name="connsiteX10789" fmla="*/ 5427751 w 10276717"/>
              <a:gd name="connsiteY10789" fmla="*/ 1896852 h 6902881"/>
              <a:gd name="connsiteX10790" fmla="*/ 5425894 w 10276717"/>
              <a:gd name="connsiteY10790" fmla="*/ 1890361 h 6902881"/>
              <a:gd name="connsiteX10791" fmla="*/ 5579637 w 10276717"/>
              <a:gd name="connsiteY10791" fmla="*/ 1847491 h 6902881"/>
              <a:gd name="connsiteX10792" fmla="*/ 5709431 w 10276717"/>
              <a:gd name="connsiteY10792" fmla="*/ 1830683 h 6902881"/>
              <a:gd name="connsiteX10793" fmla="*/ 5703271 w 10276717"/>
              <a:gd name="connsiteY10793" fmla="*/ 1825477 h 6902881"/>
              <a:gd name="connsiteX10794" fmla="*/ 5503383 w 10276717"/>
              <a:gd name="connsiteY10794" fmla="*/ 1850530 h 6902881"/>
              <a:gd name="connsiteX10795" fmla="*/ 5501835 w 10276717"/>
              <a:gd name="connsiteY10795" fmla="*/ 1844944 h 6902881"/>
              <a:gd name="connsiteX10796" fmla="*/ 5644099 w 10276717"/>
              <a:gd name="connsiteY10796" fmla="*/ 1809547 h 6902881"/>
              <a:gd name="connsiteX10797" fmla="*/ 5632790 w 10276717"/>
              <a:gd name="connsiteY10797" fmla="*/ 1809640 h 6902881"/>
              <a:gd name="connsiteX10798" fmla="*/ 5584111 w 10276717"/>
              <a:gd name="connsiteY10798" fmla="*/ 1813702 h 6902881"/>
              <a:gd name="connsiteX10799" fmla="*/ 5583049 w 10276717"/>
              <a:gd name="connsiteY10799" fmla="*/ 1809230 h 6902881"/>
              <a:gd name="connsiteX10800" fmla="*/ 5667129 w 10276717"/>
              <a:gd name="connsiteY10800" fmla="*/ 1794891 h 6902881"/>
              <a:gd name="connsiteX10801" fmla="*/ 5662869 w 10276717"/>
              <a:gd name="connsiteY10801" fmla="*/ 1791310 h 6902881"/>
              <a:gd name="connsiteX10802" fmla="*/ 8544403 w 10276717"/>
              <a:gd name="connsiteY10802" fmla="*/ 2039932 h 6902881"/>
              <a:gd name="connsiteX10803" fmla="*/ 8466259 w 10276717"/>
              <a:gd name="connsiteY10803" fmla="*/ 2033972 h 6902881"/>
              <a:gd name="connsiteX10804" fmla="*/ 8444398 w 10276717"/>
              <a:gd name="connsiteY10804" fmla="*/ 2043180 h 6902881"/>
              <a:gd name="connsiteX10805" fmla="*/ 8370264 w 10276717"/>
              <a:gd name="connsiteY10805" fmla="*/ 2077072 h 6902881"/>
              <a:gd name="connsiteX10806" fmla="*/ 8324788 w 10276717"/>
              <a:gd name="connsiteY10806" fmla="*/ 2114028 h 6902881"/>
              <a:gd name="connsiteX10807" fmla="*/ 8330017 w 10276717"/>
              <a:gd name="connsiteY10807" fmla="*/ 2119836 h 6902881"/>
              <a:gd name="connsiteX10808" fmla="*/ 8330097 w 10276717"/>
              <a:gd name="connsiteY10808" fmla="*/ 2120037 h 6902881"/>
              <a:gd name="connsiteX10809" fmla="*/ 8441185 w 10276717"/>
              <a:gd name="connsiteY10809" fmla="*/ 2172101 h 6902881"/>
              <a:gd name="connsiteX10810" fmla="*/ 8572547 w 10276717"/>
              <a:gd name="connsiteY10810" fmla="*/ 2236046 h 6902881"/>
              <a:gd name="connsiteX10811" fmla="*/ 8575545 w 10276717"/>
              <a:gd name="connsiteY10811" fmla="*/ 2232996 h 6902881"/>
              <a:gd name="connsiteX10812" fmla="*/ 8666972 w 10276717"/>
              <a:gd name="connsiteY10812" fmla="*/ 2194175 h 6902881"/>
              <a:gd name="connsiteX10813" fmla="*/ 8730123 w 10276717"/>
              <a:gd name="connsiteY10813" fmla="*/ 2135966 h 6902881"/>
              <a:gd name="connsiteX10814" fmla="*/ 8729475 w 10276717"/>
              <a:gd name="connsiteY10814" fmla="*/ 2136690 h 6902881"/>
              <a:gd name="connsiteX10815" fmla="*/ 8666610 w 10276717"/>
              <a:gd name="connsiteY10815" fmla="*/ 2158899 h 6902881"/>
              <a:gd name="connsiteX10816" fmla="*/ 8630721 w 10276717"/>
              <a:gd name="connsiteY10816" fmla="*/ 2175752 h 6902881"/>
              <a:gd name="connsiteX10817" fmla="*/ 8593248 w 10276717"/>
              <a:gd name="connsiteY10817" fmla="*/ 2187405 h 6902881"/>
              <a:gd name="connsiteX10818" fmla="*/ 8588359 w 10276717"/>
              <a:gd name="connsiteY10818" fmla="*/ 2175591 h 6902881"/>
              <a:gd name="connsiteX10819" fmla="*/ 8626875 w 10276717"/>
              <a:gd name="connsiteY10819" fmla="*/ 2157700 h 6902881"/>
              <a:gd name="connsiteX10820" fmla="*/ 8659010 w 10276717"/>
              <a:gd name="connsiteY10820" fmla="*/ 2149089 h 6902881"/>
              <a:gd name="connsiteX10821" fmla="*/ 8717149 w 10276717"/>
              <a:gd name="connsiteY10821" fmla="*/ 2123063 h 6902881"/>
              <a:gd name="connsiteX10822" fmla="*/ 8657907 w 10276717"/>
              <a:gd name="connsiteY10822" fmla="*/ 2117741 h 6902881"/>
              <a:gd name="connsiteX10823" fmla="*/ 8611983 w 10276717"/>
              <a:gd name="connsiteY10823" fmla="*/ 2124769 h 6902881"/>
              <a:gd name="connsiteX10824" fmla="*/ 8516931 w 10276717"/>
              <a:gd name="connsiteY10824" fmla="*/ 2155096 h 6902881"/>
              <a:gd name="connsiteX10825" fmla="*/ 8513710 w 10276717"/>
              <a:gd name="connsiteY10825" fmla="*/ 2147515 h 6902881"/>
              <a:gd name="connsiteX10826" fmla="*/ 8574613 w 10276717"/>
              <a:gd name="connsiteY10826" fmla="*/ 2118905 h 6902881"/>
              <a:gd name="connsiteX10827" fmla="*/ 8618878 w 10276717"/>
              <a:gd name="connsiteY10827" fmla="*/ 2098785 h 6902881"/>
              <a:gd name="connsiteX10828" fmla="*/ 8630613 w 10276717"/>
              <a:gd name="connsiteY10828" fmla="*/ 2066599 h 6902881"/>
              <a:gd name="connsiteX10829" fmla="*/ 8629107 w 10276717"/>
              <a:gd name="connsiteY10829" fmla="*/ 2074745 h 6902881"/>
              <a:gd name="connsiteX10830" fmla="*/ 8600988 w 10276717"/>
              <a:gd name="connsiteY10830" fmla="*/ 2078737 h 6902881"/>
              <a:gd name="connsiteX10831" fmla="*/ 8561849 w 10276717"/>
              <a:gd name="connsiteY10831" fmla="*/ 2081777 h 6902881"/>
              <a:gd name="connsiteX10832" fmla="*/ 8560316 w 10276717"/>
              <a:gd name="connsiteY10832" fmla="*/ 2074924 h 6902881"/>
              <a:gd name="connsiteX10833" fmla="*/ 8594858 w 10276717"/>
              <a:gd name="connsiteY10833" fmla="*/ 2061167 h 6902881"/>
              <a:gd name="connsiteX10834" fmla="*/ 8615125 w 10276717"/>
              <a:gd name="connsiteY10834" fmla="*/ 2058930 h 6902881"/>
              <a:gd name="connsiteX10835" fmla="*/ 8606833 w 10276717"/>
              <a:gd name="connsiteY10835" fmla="*/ 2055778 h 6902881"/>
              <a:gd name="connsiteX10836" fmla="*/ 8544403 w 10276717"/>
              <a:gd name="connsiteY10836" fmla="*/ 2039932 h 6902881"/>
              <a:gd name="connsiteX10837" fmla="*/ 5272593 w 10276717"/>
              <a:gd name="connsiteY10837" fmla="*/ 1746202 h 6902881"/>
              <a:gd name="connsiteX10838" fmla="*/ 5291459 w 10276717"/>
              <a:gd name="connsiteY10838" fmla="*/ 1748358 h 6902881"/>
              <a:gd name="connsiteX10839" fmla="*/ 5291893 w 10276717"/>
              <a:gd name="connsiteY10839" fmla="*/ 1751121 h 6902881"/>
              <a:gd name="connsiteX10840" fmla="*/ 5255315 w 10276717"/>
              <a:gd name="connsiteY10840" fmla="*/ 1761490 h 6902881"/>
              <a:gd name="connsiteX10841" fmla="*/ 5254112 w 10276717"/>
              <a:gd name="connsiteY10841" fmla="*/ 1752038 h 6902881"/>
              <a:gd name="connsiteX10842" fmla="*/ 5272593 w 10276717"/>
              <a:gd name="connsiteY10842" fmla="*/ 1746202 h 6902881"/>
              <a:gd name="connsiteX10843" fmla="*/ 6066620 w 10276717"/>
              <a:gd name="connsiteY10843" fmla="*/ 1815724 h 6902881"/>
              <a:gd name="connsiteX10844" fmla="*/ 6070025 w 10276717"/>
              <a:gd name="connsiteY10844" fmla="*/ 1819038 h 6902881"/>
              <a:gd name="connsiteX10845" fmla="*/ 6031000 w 10276717"/>
              <a:gd name="connsiteY10845" fmla="*/ 1865608 h 6902881"/>
              <a:gd name="connsiteX10846" fmla="*/ 6028218 w 10276717"/>
              <a:gd name="connsiteY10846" fmla="*/ 1862932 h 6902881"/>
              <a:gd name="connsiteX10847" fmla="*/ 6066620 w 10276717"/>
              <a:gd name="connsiteY10847" fmla="*/ 1815724 h 6902881"/>
              <a:gd name="connsiteX10848" fmla="*/ 6288948 w 10276717"/>
              <a:gd name="connsiteY10848" fmla="*/ 1835080 h 6902881"/>
              <a:gd name="connsiteX10849" fmla="*/ 6272382 w 10276717"/>
              <a:gd name="connsiteY10849" fmla="*/ 1838417 h 6902881"/>
              <a:gd name="connsiteX10850" fmla="*/ 6272859 w 10276717"/>
              <a:gd name="connsiteY10850" fmla="*/ 1839627 h 6902881"/>
              <a:gd name="connsiteX10851" fmla="*/ 6233614 w 10276717"/>
              <a:gd name="connsiteY10851" fmla="*/ 1882090 h 6902881"/>
              <a:gd name="connsiteX10852" fmla="*/ 6229152 w 10276717"/>
              <a:gd name="connsiteY10852" fmla="*/ 1877516 h 6902881"/>
              <a:gd name="connsiteX10853" fmla="*/ 6261271 w 10276717"/>
              <a:gd name="connsiteY10853" fmla="*/ 1840668 h 6902881"/>
              <a:gd name="connsiteX10854" fmla="*/ 6232711 w 10276717"/>
              <a:gd name="connsiteY10854" fmla="*/ 1848518 h 6902881"/>
              <a:gd name="connsiteX10855" fmla="*/ 6232486 w 10276717"/>
              <a:gd name="connsiteY10855" fmla="*/ 1849959 h 6902881"/>
              <a:gd name="connsiteX10856" fmla="*/ 6178596 w 10276717"/>
              <a:gd name="connsiteY10856" fmla="*/ 1903713 h 6902881"/>
              <a:gd name="connsiteX10857" fmla="*/ 6173940 w 10276717"/>
              <a:gd name="connsiteY10857" fmla="*/ 1899124 h 6902881"/>
              <a:gd name="connsiteX10858" fmla="*/ 6190598 w 10276717"/>
              <a:gd name="connsiteY10858" fmla="*/ 1873985 h 6902881"/>
              <a:gd name="connsiteX10859" fmla="*/ 6190281 w 10276717"/>
              <a:gd name="connsiteY10859" fmla="*/ 1874250 h 6902881"/>
              <a:gd name="connsiteX10860" fmla="*/ 6160640 w 10276717"/>
              <a:gd name="connsiteY10860" fmla="*/ 1896415 h 6902881"/>
              <a:gd name="connsiteX10861" fmla="*/ 6157234 w 10276717"/>
              <a:gd name="connsiteY10861" fmla="*/ 1893102 h 6902881"/>
              <a:gd name="connsiteX10862" fmla="*/ 6172194 w 10276717"/>
              <a:gd name="connsiteY10862" fmla="*/ 1871711 h 6902881"/>
              <a:gd name="connsiteX10863" fmla="*/ 6164574 w 10276717"/>
              <a:gd name="connsiteY10863" fmla="*/ 1875237 h 6902881"/>
              <a:gd name="connsiteX10864" fmla="*/ 6164812 w 10276717"/>
              <a:gd name="connsiteY10864" fmla="*/ 1881296 h 6902881"/>
              <a:gd name="connsiteX10865" fmla="*/ 6134916 w 10276717"/>
              <a:gd name="connsiteY10865" fmla="*/ 1912882 h 6902881"/>
              <a:gd name="connsiteX10866" fmla="*/ 6104367 w 10276717"/>
              <a:gd name="connsiteY10866" fmla="*/ 1948501 h 6902881"/>
              <a:gd name="connsiteX10867" fmla="*/ 6095164 w 10276717"/>
              <a:gd name="connsiteY10867" fmla="*/ 1951209 h 6902881"/>
              <a:gd name="connsiteX10868" fmla="*/ 6089216 w 10276717"/>
              <a:gd name="connsiteY10868" fmla="*/ 1946898 h 6902881"/>
              <a:gd name="connsiteX10869" fmla="*/ 6090434 w 10276717"/>
              <a:gd name="connsiteY10869" fmla="*/ 1935417 h 6902881"/>
              <a:gd name="connsiteX10870" fmla="*/ 6119711 w 10276717"/>
              <a:gd name="connsiteY10870" fmla="*/ 1900952 h 6902881"/>
              <a:gd name="connsiteX10871" fmla="*/ 6093140 w 10276717"/>
              <a:gd name="connsiteY10871" fmla="*/ 1920364 h 6902881"/>
              <a:gd name="connsiteX10872" fmla="*/ 6070167 w 10276717"/>
              <a:gd name="connsiteY10872" fmla="*/ 1951870 h 6902881"/>
              <a:gd name="connsiteX10873" fmla="*/ 6038981 w 10276717"/>
              <a:gd name="connsiteY10873" fmla="*/ 1990258 h 6902881"/>
              <a:gd name="connsiteX10874" fmla="*/ 6034452 w 10276717"/>
              <a:gd name="connsiteY10874" fmla="*/ 1987529 h 6902881"/>
              <a:gd name="connsiteX10875" fmla="*/ 6048807 w 10276717"/>
              <a:gd name="connsiteY10875" fmla="*/ 1957615 h 6902881"/>
              <a:gd name="connsiteX10876" fmla="*/ 5982421 w 10276717"/>
              <a:gd name="connsiteY10876" fmla="*/ 2030246 h 6902881"/>
              <a:gd name="connsiteX10877" fmla="*/ 6030788 w 10276717"/>
              <a:gd name="connsiteY10877" fmla="*/ 2090903 h 6902881"/>
              <a:gd name="connsiteX10878" fmla="*/ 6288948 w 10276717"/>
              <a:gd name="connsiteY10878" fmla="*/ 1835080 h 6902881"/>
              <a:gd name="connsiteX10879" fmla="*/ 6718440 w 10276717"/>
              <a:gd name="connsiteY10879" fmla="*/ 1869062 h 6902881"/>
              <a:gd name="connsiteX10880" fmla="*/ 6720796 w 10276717"/>
              <a:gd name="connsiteY10880" fmla="*/ 1875401 h 6902881"/>
              <a:gd name="connsiteX10881" fmla="*/ 6692839 w 10276717"/>
              <a:gd name="connsiteY10881" fmla="*/ 1890701 h 6902881"/>
              <a:gd name="connsiteX10882" fmla="*/ 6683339 w 10276717"/>
              <a:gd name="connsiteY10882" fmla="*/ 1880338 h 6902881"/>
              <a:gd name="connsiteX10883" fmla="*/ 6718440 w 10276717"/>
              <a:gd name="connsiteY10883" fmla="*/ 1869062 h 6902881"/>
              <a:gd name="connsiteX10884" fmla="*/ 6957799 w 10276717"/>
              <a:gd name="connsiteY10884" fmla="*/ 1886128 h 6902881"/>
              <a:gd name="connsiteX10885" fmla="*/ 6886883 w 10276717"/>
              <a:gd name="connsiteY10885" fmla="*/ 1890749 h 6902881"/>
              <a:gd name="connsiteX10886" fmla="*/ 6869901 w 10276717"/>
              <a:gd name="connsiteY10886" fmla="*/ 1902035 h 6902881"/>
              <a:gd name="connsiteX10887" fmla="*/ 6798896 w 10276717"/>
              <a:gd name="connsiteY10887" fmla="*/ 1941261 h 6902881"/>
              <a:gd name="connsiteX10888" fmla="*/ 6759368 w 10276717"/>
              <a:gd name="connsiteY10888" fmla="*/ 2016411 h 6902881"/>
              <a:gd name="connsiteX10889" fmla="*/ 6760663 w 10276717"/>
              <a:gd name="connsiteY10889" fmla="*/ 2018276 h 6902881"/>
              <a:gd name="connsiteX10890" fmla="*/ 6810860 w 10276717"/>
              <a:gd name="connsiteY10890" fmla="*/ 2041996 h 6902881"/>
              <a:gd name="connsiteX10891" fmla="*/ 6848849 w 10276717"/>
              <a:gd name="connsiteY10891" fmla="*/ 2004878 h 6902881"/>
              <a:gd name="connsiteX10892" fmla="*/ 6852469 w 10276717"/>
              <a:gd name="connsiteY10892" fmla="*/ 2010157 h 6902881"/>
              <a:gd name="connsiteX10893" fmla="*/ 6833870 w 10276717"/>
              <a:gd name="connsiteY10893" fmla="*/ 2035225 h 6902881"/>
              <a:gd name="connsiteX10894" fmla="*/ 6826461 w 10276717"/>
              <a:gd name="connsiteY10894" fmla="*/ 2049480 h 6902881"/>
              <a:gd name="connsiteX10895" fmla="*/ 6873890 w 10276717"/>
              <a:gd name="connsiteY10895" fmla="*/ 2072571 h 6902881"/>
              <a:gd name="connsiteX10896" fmla="*/ 6922195 w 10276717"/>
              <a:gd name="connsiteY10896" fmla="*/ 2001685 h 6902881"/>
              <a:gd name="connsiteX10897" fmla="*/ 6972182 w 10276717"/>
              <a:gd name="connsiteY10897" fmla="*/ 1943602 h 6902881"/>
              <a:gd name="connsiteX10898" fmla="*/ 7027316 w 10276717"/>
              <a:gd name="connsiteY10898" fmla="*/ 1902126 h 6902881"/>
              <a:gd name="connsiteX10899" fmla="*/ 6957799 w 10276717"/>
              <a:gd name="connsiteY10899" fmla="*/ 1886128 h 6902881"/>
              <a:gd name="connsiteX10900" fmla="*/ 5126069 w 10276717"/>
              <a:gd name="connsiteY10900" fmla="*/ 1716968 h 6902881"/>
              <a:gd name="connsiteX10901" fmla="*/ 5126528 w 10276717"/>
              <a:gd name="connsiteY10901" fmla="*/ 1723299 h 6902881"/>
              <a:gd name="connsiteX10902" fmla="*/ 5096407 w 10276717"/>
              <a:gd name="connsiteY10902" fmla="*/ 1777068 h 6902881"/>
              <a:gd name="connsiteX10903" fmla="*/ 5078476 w 10276717"/>
              <a:gd name="connsiteY10903" fmla="*/ 1769479 h 6902881"/>
              <a:gd name="connsiteX10904" fmla="*/ 5077994 w 10276717"/>
              <a:gd name="connsiteY10904" fmla="*/ 1769438 h 6902881"/>
              <a:gd name="connsiteX10905" fmla="*/ 5079125 w 10276717"/>
              <a:gd name="connsiteY10905" fmla="*/ 1767684 h 6902881"/>
              <a:gd name="connsiteX10906" fmla="*/ 5079264 w 10276717"/>
              <a:gd name="connsiteY10906" fmla="*/ 1767211 h 6902881"/>
              <a:gd name="connsiteX10907" fmla="*/ 5080149 w 10276717"/>
              <a:gd name="connsiteY10907" fmla="*/ 1766022 h 6902881"/>
              <a:gd name="connsiteX10908" fmla="*/ 5120066 w 10276717"/>
              <a:gd name="connsiteY10908" fmla="*/ 1717094 h 6902881"/>
              <a:gd name="connsiteX10909" fmla="*/ 5126069 w 10276717"/>
              <a:gd name="connsiteY10909" fmla="*/ 1716968 h 6902881"/>
              <a:gd name="connsiteX10910" fmla="*/ 7913036 w 10276717"/>
              <a:gd name="connsiteY10910" fmla="*/ 1953180 h 6902881"/>
              <a:gd name="connsiteX10911" fmla="*/ 7912864 w 10276717"/>
              <a:gd name="connsiteY10911" fmla="*/ 1999900 h 6902881"/>
              <a:gd name="connsiteX10912" fmla="*/ 7901274 w 10276717"/>
              <a:gd name="connsiteY10912" fmla="*/ 2047970 h 6902881"/>
              <a:gd name="connsiteX10913" fmla="*/ 7897882 w 10276717"/>
              <a:gd name="connsiteY10913" fmla="*/ 2047773 h 6902881"/>
              <a:gd name="connsiteX10914" fmla="*/ 7894885 w 10276717"/>
              <a:gd name="connsiteY10914" fmla="*/ 1988510 h 6902881"/>
              <a:gd name="connsiteX10915" fmla="*/ 7895880 w 10276717"/>
              <a:gd name="connsiteY10915" fmla="*/ 1979542 h 6902881"/>
              <a:gd name="connsiteX10916" fmla="*/ 7885763 w 10276717"/>
              <a:gd name="connsiteY10916" fmla="*/ 2159664 h 6902881"/>
              <a:gd name="connsiteX10917" fmla="*/ 7896994 w 10276717"/>
              <a:gd name="connsiteY10917" fmla="*/ 2097059 h 6902881"/>
              <a:gd name="connsiteX10918" fmla="*/ 7902638 w 10276717"/>
              <a:gd name="connsiteY10918" fmla="*/ 2098227 h 6902881"/>
              <a:gd name="connsiteX10919" fmla="*/ 7895007 w 10276717"/>
              <a:gd name="connsiteY10919" fmla="*/ 2173997 h 6902881"/>
              <a:gd name="connsiteX10920" fmla="*/ 7889434 w 10276717"/>
              <a:gd name="connsiteY10920" fmla="*/ 2177506 h 6902881"/>
              <a:gd name="connsiteX10921" fmla="*/ 7894917 w 10276717"/>
              <a:gd name="connsiteY10921" fmla="*/ 2196868 h 6902881"/>
              <a:gd name="connsiteX10922" fmla="*/ 7896356 w 10276717"/>
              <a:gd name="connsiteY10922" fmla="*/ 2201473 h 6902881"/>
              <a:gd name="connsiteX10923" fmla="*/ 7905619 w 10276717"/>
              <a:gd name="connsiteY10923" fmla="*/ 2163133 h 6902881"/>
              <a:gd name="connsiteX10924" fmla="*/ 7913239 w 10276717"/>
              <a:gd name="connsiteY10924" fmla="*/ 2163989 h 6902881"/>
              <a:gd name="connsiteX10925" fmla="*/ 7909615 w 10276717"/>
              <a:gd name="connsiteY10925" fmla="*/ 2215568 h 6902881"/>
              <a:gd name="connsiteX10926" fmla="*/ 7919286 w 10276717"/>
              <a:gd name="connsiteY10926" fmla="*/ 2208714 h 6902881"/>
              <a:gd name="connsiteX10927" fmla="*/ 7940234 w 10276717"/>
              <a:gd name="connsiteY10927" fmla="*/ 2180248 h 6902881"/>
              <a:gd name="connsiteX10928" fmla="*/ 7991862 w 10276717"/>
              <a:gd name="connsiteY10928" fmla="*/ 2080831 h 6902881"/>
              <a:gd name="connsiteX10929" fmla="*/ 8008413 w 10276717"/>
              <a:gd name="connsiteY10929" fmla="*/ 1995708 h 6902881"/>
              <a:gd name="connsiteX10930" fmla="*/ 7989955 w 10276717"/>
              <a:gd name="connsiteY10930" fmla="*/ 1987488 h 6902881"/>
              <a:gd name="connsiteX10931" fmla="*/ 7981764 w 10276717"/>
              <a:gd name="connsiteY10931" fmla="*/ 2015990 h 6902881"/>
              <a:gd name="connsiteX10932" fmla="*/ 7973090 w 10276717"/>
              <a:gd name="connsiteY10932" fmla="*/ 2014947 h 6902881"/>
              <a:gd name="connsiteX10933" fmla="*/ 7976746 w 10276717"/>
              <a:gd name="connsiteY10933" fmla="*/ 1981575 h 6902881"/>
              <a:gd name="connsiteX10934" fmla="*/ 7959598 w 10276717"/>
              <a:gd name="connsiteY10934" fmla="*/ 1973956 h 6902881"/>
              <a:gd name="connsiteX10935" fmla="*/ 7948780 w 10276717"/>
              <a:gd name="connsiteY10935" fmla="*/ 2012258 h 6902881"/>
              <a:gd name="connsiteX10936" fmla="*/ 7939059 w 10276717"/>
              <a:gd name="connsiteY10936" fmla="*/ 2000025 h 6902881"/>
              <a:gd name="connsiteX10937" fmla="*/ 7940510 w 10276717"/>
              <a:gd name="connsiteY10937" fmla="*/ 1971720 h 6902881"/>
              <a:gd name="connsiteX10938" fmla="*/ 7943110 w 10276717"/>
              <a:gd name="connsiteY10938" fmla="*/ 1966589 h 6902881"/>
              <a:gd name="connsiteX10939" fmla="*/ 7937493 w 10276717"/>
              <a:gd name="connsiteY10939" fmla="*/ 1964059 h 6902881"/>
              <a:gd name="connsiteX10940" fmla="*/ 7935421 w 10276717"/>
              <a:gd name="connsiteY10940" fmla="*/ 1994939 h 6902881"/>
              <a:gd name="connsiteX10941" fmla="*/ 7934500 w 10276717"/>
              <a:gd name="connsiteY10941" fmla="*/ 2000895 h 6902881"/>
              <a:gd name="connsiteX10942" fmla="*/ 7922759 w 10276717"/>
              <a:gd name="connsiteY10942" fmla="*/ 2044085 h 6902881"/>
              <a:gd name="connsiteX10943" fmla="*/ 7913697 w 10276717"/>
              <a:gd name="connsiteY10943" fmla="*/ 2041937 h 6902881"/>
              <a:gd name="connsiteX10944" fmla="*/ 7915994 w 10276717"/>
              <a:gd name="connsiteY10944" fmla="*/ 1999783 h 6902881"/>
              <a:gd name="connsiteX10945" fmla="*/ 7916410 w 10276717"/>
              <a:gd name="connsiteY10945" fmla="*/ 1997286 h 6902881"/>
              <a:gd name="connsiteX10946" fmla="*/ 7919614 w 10276717"/>
              <a:gd name="connsiteY10946" fmla="*/ 1975559 h 6902881"/>
              <a:gd name="connsiteX10947" fmla="*/ 7919218 w 10276717"/>
              <a:gd name="connsiteY10947" fmla="*/ 1955954 h 6902881"/>
              <a:gd name="connsiteX10948" fmla="*/ 7913036 w 10276717"/>
              <a:gd name="connsiteY10948" fmla="*/ 1953180 h 6902881"/>
              <a:gd name="connsiteX10949" fmla="*/ 6482491 w 10276717"/>
              <a:gd name="connsiteY10949" fmla="*/ 1822180 h 6902881"/>
              <a:gd name="connsiteX10950" fmla="*/ 6476198 w 10276717"/>
              <a:gd name="connsiteY10950" fmla="*/ 1822840 h 6902881"/>
              <a:gd name="connsiteX10951" fmla="*/ 6451566 w 10276717"/>
              <a:gd name="connsiteY10951" fmla="*/ 1845634 h 6902881"/>
              <a:gd name="connsiteX10952" fmla="*/ 6447512 w 10276717"/>
              <a:gd name="connsiteY10952" fmla="*/ 1853948 h 6902881"/>
              <a:gd name="connsiteX10953" fmla="*/ 6447693 w 10276717"/>
              <a:gd name="connsiteY10953" fmla="*/ 1854144 h 6902881"/>
              <a:gd name="connsiteX10954" fmla="*/ 6451741 w 10276717"/>
              <a:gd name="connsiteY10954" fmla="*/ 1845842 h 6902881"/>
              <a:gd name="connsiteX10955" fmla="*/ 6476373 w 10276717"/>
              <a:gd name="connsiteY10955" fmla="*/ 1823048 h 6902881"/>
              <a:gd name="connsiteX10956" fmla="*/ 6487646 w 10276717"/>
              <a:gd name="connsiteY10956" fmla="*/ 1826355 h 6902881"/>
              <a:gd name="connsiteX10957" fmla="*/ 6487495 w 10276717"/>
              <a:gd name="connsiteY10957" fmla="*/ 1826155 h 6902881"/>
              <a:gd name="connsiteX10958" fmla="*/ 6482491 w 10276717"/>
              <a:gd name="connsiteY10958" fmla="*/ 1822180 h 6902881"/>
              <a:gd name="connsiteX10959" fmla="*/ 9388320 w 10276717"/>
              <a:gd name="connsiteY10959" fmla="*/ 2068593 h 6902881"/>
              <a:gd name="connsiteX10960" fmla="*/ 9385016 w 10276717"/>
              <a:gd name="connsiteY10960" fmla="*/ 2102385 h 6902881"/>
              <a:gd name="connsiteX10961" fmla="*/ 9383352 w 10276717"/>
              <a:gd name="connsiteY10961" fmla="*/ 2110128 h 6902881"/>
              <a:gd name="connsiteX10962" fmla="*/ 9386631 w 10276717"/>
              <a:gd name="connsiteY10962" fmla="*/ 2101746 h 6902881"/>
              <a:gd name="connsiteX10963" fmla="*/ 9404735 w 10276717"/>
              <a:gd name="connsiteY10963" fmla="*/ 2098639 h 6902881"/>
              <a:gd name="connsiteX10964" fmla="*/ 9502515 w 10276717"/>
              <a:gd name="connsiteY10964" fmla="*/ 2177596 h 6902881"/>
              <a:gd name="connsiteX10965" fmla="*/ 9551767 w 10276717"/>
              <a:gd name="connsiteY10965" fmla="*/ 2188966 h 6902881"/>
              <a:gd name="connsiteX10966" fmla="*/ 9540759 w 10276717"/>
              <a:gd name="connsiteY10966" fmla="*/ 2184605 h 6902881"/>
              <a:gd name="connsiteX10967" fmla="*/ 9534980 w 10276717"/>
              <a:gd name="connsiteY10967" fmla="*/ 2177290 h 6902881"/>
              <a:gd name="connsiteX10968" fmla="*/ 9388320 w 10276717"/>
              <a:gd name="connsiteY10968" fmla="*/ 2068593 h 6902881"/>
              <a:gd name="connsiteX10969" fmla="*/ 5309781 w 10276717"/>
              <a:gd name="connsiteY10969" fmla="*/ 1706713 h 6902881"/>
              <a:gd name="connsiteX10970" fmla="*/ 5310830 w 10276717"/>
              <a:gd name="connsiteY10970" fmla="*/ 1713521 h 6902881"/>
              <a:gd name="connsiteX10971" fmla="*/ 5273045 w 10276717"/>
              <a:gd name="connsiteY10971" fmla="*/ 1722131 h 6902881"/>
              <a:gd name="connsiteX10972" fmla="*/ 5272303 w 10276717"/>
              <a:gd name="connsiteY10972" fmla="*/ 1719534 h 6902881"/>
              <a:gd name="connsiteX10973" fmla="*/ 5274840 w 10276717"/>
              <a:gd name="connsiteY10973" fmla="*/ 1712939 h 6902881"/>
              <a:gd name="connsiteX10974" fmla="*/ 5309781 w 10276717"/>
              <a:gd name="connsiteY10974" fmla="*/ 1706713 h 6902881"/>
              <a:gd name="connsiteX10975" fmla="*/ 5121574 w 10276717"/>
              <a:gd name="connsiteY10975" fmla="*/ 1688294 h 6902881"/>
              <a:gd name="connsiteX10976" fmla="*/ 5122828 w 10276717"/>
              <a:gd name="connsiteY10976" fmla="*/ 1693769 h 6902881"/>
              <a:gd name="connsiteX10977" fmla="*/ 5091740 w 10276717"/>
              <a:gd name="connsiteY10977" fmla="*/ 1727786 h 6902881"/>
              <a:gd name="connsiteX10978" fmla="*/ 5085747 w 10276717"/>
              <a:gd name="connsiteY10978" fmla="*/ 1722887 h 6902881"/>
              <a:gd name="connsiteX10979" fmla="*/ 5115850 w 10276717"/>
              <a:gd name="connsiteY10979" fmla="*/ 1687908 h 6902881"/>
              <a:gd name="connsiteX10980" fmla="*/ 5121574 w 10276717"/>
              <a:gd name="connsiteY10980" fmla="*/ 1688294 h 6902881"/>
              <a:gd name="connsiteX10981" fmla="*/ 5155706 w 10276717"/>
              <a:gd name="connsiteY10981" fmla="*/ 1683372 h 6902881"/>
              <a:gd name="connsiteX10982" fmla="*/ 5131772 w 10276717"/>
              <a:gd name="connsiteY10982" fmla="*/ 1708175 h 6902881"/>
              <a:gd name="connsiteX10983" fmla="*/ 5129238 w 10276717"/>
              <a:gd name="connsiteY10983" fmla="*/ 1706008 h 6902881"/>
              <a:gd name="connsiteX10984" fmla="*/ 5140790 w 10276717"/>
              <a:gd name="connsiteY10984" fmla="*/ 1685684 h 6902881"/>
              <a:gd name="connsiteX10985" fmla="*/ 5139384 w 10276717"/>
              <a:gd name="connsiteY10985" fmla="*/ 1685076 h 6902881"/>
              <a:gd name="connsiteX10986" fmla="*/ 5155706 w 10276717"/>
              <a:gd name="connsiteY10986" fmla="*/ 1683372 h 6902881"/>
              <a:gd name="connsiteX10987" fmla="*/ 9445982 w 10276717"/>
              <a:gd name="connsiteY10987" fmla="*/ 2055571 h 6902881"/>
              <a:gd name="connsiteX10988" fmla="*/ 9421606 w 10276717"/>
              <a:gd name="connsiteY10988" fmla="*/ 2070013 h 6902881"/>
              <a:gd name="connsiteX10989" fmla="*/ 9546935 w 10276717"/>
              <a:gd name="connsiteY10989" fmla="*/ 2165569 h 6902881"/>
              <a:gd name="connsiteX10990" fmla="*/ 9549537 w 10276717"/>
              <a:gd name="connsiteY10990" fmla="*/ 2165892 h 6902881"/>
              <a:gd name="connsiteX10991" fmla="*/ 9562956 w 10276717"/>
              <a:gd name="connsiteY10991" fmla="*/ 2170559 h 6902881"/>
              <a:gd name="connsiteX10992" fmla="*/ 9533311 w 10276717"/>
              <a:gd name="connsiteY10992" fmla="*/ 2138101 h 6902881"/>
              <a:gd name="connsiteX10993" fmla="*/ 9476233 w 10276717"/>
              <a:gd name="connsiteY10993" fmla="*/ 2094312 h 6902881"/>
              <a:gd name="connsiteX10994" fmla="*/ 9447588 w 10276717"/>
              <a:gd name="connsiteY10994" fmla="*/ 2088912 h 6902881"/>
              <a:gd name="connsiteX10995" fmla="*/ 9450762 w 10276717"/>
              <a:gd name="connsiteY10995" fmla="*/ 2079547 h 6902881"/>
              <a:gd name="connsiteX10996" fmla="*/ 9463431 w 10276717"/>
              <a:gd name="connsiteY10996" fmla="*/ 2079475 h 6902881"/>
              <a:gd name="connsiteX10997" fmla="*/ 9445982 w 10276717"/>
              <a:gd name="connsiteY10997" fmla="*/ 2055571 h 6902881"/>
              <a:gd name="connsiteX10998" fmla="*/ 5034390 w 10276717"/>
              <a:gd name="connsiteY10998" fmla="*/ 1664996 h 6902881"/>
              <a:gd name="connsiteX10999" fmla="*/ 5034200 w 10276717"/>
              <a:gd name="connsiteY10999" fmla="*/ 1665127 h 6902881"/>
              <a:gd name="connsiteX11000" fmla="*/ 5033827 w 10276717"/>
              <a:gd name="connsiteY11000" fmla="*/ 1664966 h 6902881"/>
              <a:gd name="connsiteX11001" fmla="*/ 4992034 w 10276717"/>
              <a:gd name="connsiteY11001" fmla="*/ 1703783 h 6902881"/>
              <a:gd name="connsiteX11002" fmla="*/ 4954116 w 10276717"/>
              <a:gd name="connsiteY11002" fmla="*/ 1748296 h 6902881"/>
              <a:gd name="connsiteX11003" fmla="*/ 4960923 w 10276717"/>
              <a:gd name="connsiteY11003" fmla="*/ 1795425 h 6902881"/>
              <a:gd name="connsiteX11004" fmla="*/ 4971844 w 10276717"/>
              <a:gd name="connsiteY11004" fmla="*/ 1780013 h 6902881"/>
              <a:gd name="connsiteX11005" fmla="*/ 5053268 w 10276717"/>
              <a:gd name="connsiteY11005" fmla="*/ 1705858 h 6902881"/>
              <a:gd name="connsiteX11006" fmla="*/ 5064640 w 10276717"/>
              <a:gd name="connsiteY11006" fmla="*/ 1725828 h 6902881"/>
              <a:gd name="connsiteX11007" fmla="*/ 4980131 w 10276717"/>
              <a:gd name="connsiteY11007" fmla="*/ 1810522 h 6902881"/>
              <a:gd name="connsiteX11008" fmla="*/ 4967010 w 10276717"/>
              <a:gd name="connsiteY11008" fmla="*/ 1837525 h 6902881"/>
              <a:gd name="connsiteX11009" fmla="*/ 4971404 w 10276717"/>
              <a:gd name="connsiteY11009" fmla="*/ 1867990 h 6902881"/>
              <a:gd name="connsiteX11010" fmla="*/ 4971430 w 10276717"/>
              <a:gd name="connsiteY11010" fmla="*/ 1867700 h 6902881"/>
              <a:gd name="connsiteX11011" fmla="*/ 4991654 w 10276717"/>
              <a:gd name="connsiteY11011" fmla="*/ 1841897 h 6902881"/>
              <a:gd name="connsiteX11012" fmla="*/ 5014148 w 10276717"/>
              <a:gd name="connsiteY11012" fmla="*/ 1812494 h 6902881"/>
              <a:gd name="connsiteX11013" fmla="*/ 5020594 w 10276717"/>
              <a:gd name="connsiteY11013" fmla="*/ 1815583 h 6902881"/>
              <a:gd name="connsiteX11014" fmla="*/ 5005456 w 10276717"/>
              <a:gd name="connsiteY11014" fmla="*/ 1845526 h 6902881"/>
              <a:gd name="connsiteX11015" fmla="*/ 5023211 w 10276717"/>
              <a:gd name="connsiteY11015" fmla="*/ 1834308 h 6902881"/>
              <a:gd name="connsiteX11016" fmla="*/ 5023052 w 10276717"/>
              <a:gd name="connsiteY11016" fmla="*/ 1833905 h 6902881"/>
              <a:gd name="connsiteX11017" fmla="*/ 5038107 w 10276717"/>
              <a:gd name="connsiteY11017" fmla="*/ 1806001 h 6902881"/>
              <a:gd name="connsiteX11018" fmla="*/ 5059722 w 10276717"/>
              <a:gd name="connsiteY11018" fmla="*/ 1786452 h 6902881"/>
              <a:gd name="connsiteX11019" fmla="*/ 5064103 w 10276717"/>
              <a:gd name="connsiteY11019" fmla="*/ 1789751 h 6902881"/>
              <a:gd name="connsiteX11020" fmla="*/ 5055020 w 10276717"/>
              <a:gd name="connsiteY11020" fmla="*/ 1810773 h 6902881"/>
              <a:gd name="connsiteX11021" fmla="*/ 5046717 w 10276717"/>
              <a:gd name="connsiteY11021" fmla="*/ 1820863 h 6902881"/>
              <a:gd name="connsiteX11022" fmla="*/ 5056550 w 10276717"/>
              <a:gd name="connsiteY11022" fmla="*/ 1815482 h 6902881"/>
              <a:gd name="connsiteX11023" fmla="*/ 5090068 w 10276717"/>
              <a:gd name="connsiteY11023" fmla="*/ 1799008 h 6902881"/>
              <a:gd name="connsiteX11024" fmla="*/ 5118924 w 10276717"/>
              <a:gd name="connsiteY11024" fmla="*/ 1760516 h 6902881"/>
              <a:gd name="connsiteX11025" fmla="*/ 5159853 w 10276717"/>
              <a:gd name="connsiteY11025" fmla="*/ 1682472 h 6902881"/>
              <a:gd name="connsiteX11026" fmla="*/ 5155719 w 10276717"/>
              <a:gd name="connsiteY11026" fmla="*/ 1683248 h 6902881"/>
              <a:gd name="connsiteX11027" fmla="*/ 5156046 w 10276717"/>
              <a:gd name="connsiteY11027" fmla="*/ 1682580 h 6902881"/>
              <a:gd name="connsiteX11028" fmla="*/ 5155719 w 10276717"/>
              <a:gd name="connsiteY11028" fmla="*/ 1683238 h 6902881"/>
              <a:gd name="connsiteX11029" fmla="*/ 5139397 w 10276717"/>
              <a:gd name="connsiteY11029" fmla="*/ 1684942 h 6902881"/>
              <a:gd name="connsiteX11030" fmla="*/ 5138420 w 10276717"/>
              <a:gd name="connsiteY11030" fmla="*/ 1683950 h 6902881"/>
              <a:gd name="connsiteX11031" fmla="*/ 5139396 w 10276717"/>
              <a:gd name="connsiteY11031" fmla="*/ 1684953 h 6902881"/>
              <a:gd name="connsiteX11032" fmla="*/ 5086033 w 10276717"/>
              <a:gd name="connsiteY11032" fmla="*/ 1680760 h 6902881"/>
              <a:gd name="connsiteX11033" fmla="*/ 9363622 w 10276717"/>
              <a:gd name="connsiteY11033" fmla="*/ 2045131 h 6902881"/>
              <a:gd name="connsiteX11034" fmla="*/ 9361091 w 10276717"/>
              <a:gd name="connsiteY11034" fmla="*/ 2078991 h 6902881"/>
              <a:gd name="connsiteX11035" fmla="*/ 9354345 w 10276717"/>
              <a:gd name="connsiteY11035" fmla="*/ 2100022 h 6902881"/>
              <a:gd name="connsiteX11036" fmla="*/ 9370661 w 10276717"/>
              <a:gd name="connsiteY11036" fmla="*/ 2113703 h 6902881"/>
              <a:gd name="connsiteX11037" fmla="*/ 9373531 w 10276717"/>
              <a:gd name="connsiteY11037" fmla="*/ 2088052 h 6902881"/>
              <a:gd name="connsiteX11038" fmla="*/ 9376225 w 10276717"/>
              <a:gd name="connsiteY11038" fmla="*/ 2061120 h 6902881"/>
              <a:gd name="connsiteX11039" fmla="*/ 9377723 w 10276717"/>
              <a:gd name="connsiteY11039" fmla="*/ 2058523 h 6902881"/>
              <a:gd name="connsiteX11040" fmla="*/ 9363622 w 10276717"/>
              <a:gd name="connsiteY11040" fmla="*/ 2045131 h 6902881"/>
              <a:gd name="connsiteX11041" fmla="*/ 6076528 w 10276717"/>
              <a:gd name="connsiteY11041" fmla="*/ 1754852 h 6902881"/>
              <a:gd name="connsiteX11042" fmla="*/ 6079642 w 10276717"/>
              <a:gd name="connsiteY11042" fmla="*/ 1757068 h 6902881"/>
              <a:gd name="connsiteX11043" fmla="*/ 6060570 w 10276717"/>
              <a:gd name="connsiteY11043" fmla="*/ 1798355 h 6902881"/>
              <a:gd name="connsiteX11044" fmla="*/ 6049354 w 10276717"/>
              <a:gd name="connsiteY11044" fmla="*/ 1791932 h 6902881"/>
              <a:gd name="connsiteX11045" fmla="*/ 6076528 w 10276717"/>
              <a:gd name="connsiteY11045" fmla="*/ 1754852 h 6902881"/>
              <a:gd name="connsiteX11046" fmla="*/ 4726514 w 10276717"/>
              <a:gd name="connsiteY11046" fmla="*/ 1633761 h 6902881"/>
              <a:gd name="connsiteX11047" fmla="*/ 4638995 w 10276717"/>
              <a:gd name="connsiteY11047" fmla="*/ 1647315 h 6902881"/>
              <a:gd name="connsiteX11048" fmla="*/ 4707893 w 10276717"/>
              <a:gd name="connsiteY11048" fmla="*/ 1721337 h 6902881"/>
              <a:gd name="connsiteX11049" fmla="*/ 4750204 w 10276717"/>
              <a:gd name="connsiteY11049" fmla="*/ 1738729 h 6902881"/>
              <a:gd name="connsiteX11050" fmla="*/ 4756152 w 10276717"/>
              <a:gd name="connsiteY11050" fmla="*/ 1738660 h 6902881"/>
              <a:gd name="connsiteX11051" fmla="*/ 4761246 w 10276717"/>
              <a:gd name="connsiteY11051" fmla="*/ 1741630 h 6902881"/>
              <a:gd name="connsiteX11052" fmla="*/ 4891713 w 10276717"/>
              <a:gd name="connsiteY11052" fmla="*/ 1763145 h 6902881"/>
              <a:gd name="connsiteX11053" fmla="*/ 4900760 w 10276717"/>
              <a:gd name="connsiteY11053" fmla="*/ 1770940 h 6902881"/>
              <a:gd name="connsiteX11054" fmla="*/ 4897366 w 10276717"/>
              <a:gd name="connsiteY11054" fmla="*/ 1750004 h 6902881"/>
              <a:gd name="connsiteX11055" fmla="*/ 4877479 w 10276717"/>
              <a:gd name="connsiteY11055" fmla="*/ 1747990 h 6902881"/>
              <a:gd name="connsiteX11056" fmla="*/ 4845487 w 10276717"/>
              <a:gd name="connsiteY11056" fmla="*/ 1744055 h 6902881"/>
              <a:gd name="connsiteX11057" fmla="*/ 4788391 w 10276717"/>
              <a:gd name="connsiteY11057" fmla="*/ 1724508 h 6902881"/>
              <a:gd name="connsiteX11058" fmla="*/ 4790454 w 10276717"/>
              <a:gd name="connsiteY11058" fmla="*/ 1717772 h 6902881"/>
              <a:gd name="connsiteX11059" fmla="*/ 4851511 w 10276717"/>
              <a:gd name="connsiteY11059" fmla="*/ 1726758 h 6902881"/>
              <a:gd name="connsiteX11060" fmla="*/ 4885920 w 10276717"/>
              <a:gd name="connsiteY11060" fmla="*/ 1731974 h 6902881"/>
              <a:gd name="connsiteX11061" fmla="*/ 4894363 w 10276717"/>
              <a:gd name="connsiteY11061" fmla="*/ 1731245 h 6902881"/>
              <a:gd name="connsiteX11062" fmla="*/ 4893617 w 10276717"/>
              <a:gd name="connsiteY11062" fmla="*/ 1726508 h 6902881"/>
              <a:gd name="connsiteX11063" fmla="*/ 4802625 w 10276717"/>
              <a:gd name="connsiteY11063" fmla="*/ 1704708 h 6902881"/>
              <a:gd name="connsiteX11064" fmla="*/ 4802938 w 10276717"/>
              <a:gd name="connsiteY11064" fmla="*/ 1702301 h 6902881"/>
              <a:gd name="connsiteX11065" fmla="*/ 4850768 w 10276717"/>
              <a:gd name="connsiteY11065" fmla="*/ 1700112 h 6902881"/>
              <a:gd name="connsiteX11066" fmla="*/ 4837808 w 10276717"/>
              <a:gd name="connsiteY11066" fmla="*/ 1694707 h 6902881"/>
              <a:gd name="connsiteX11067" fmla="*/ 4839450 w 10276717"/>
              <a:gd name="connsiteY11067" fmla="*/ 1685014 h 6902881"/>
              <a:gd name="connsiteX11068" fmla="*/ 4873812 w 10276717"/>
              <a:gd name="connsiteY11068" fmla="*/ 1683121 h 6902881"/>
              <a:gd name="connsiteX11069" fmla="*/ 4886823 w 10276717"/>
              <a:gd name="connsiteY11069" fmla="*/ 1691256 h 6902881"/>
              <a:gd name="connsiteX11070" fmla="*/ 4887453 w 10276717"/>
              <a:gd name="connsiteY11070" fmla="*/ 1695108 h 6902881"/>
              <a:gd name="connsiteX11071" fmla="*/ 4888525 w 10276717"/>
              <a:gd name="connsiteY11071" fmla="*/ 1695103 h 6902881"/>
              <a:gd name="connsiteX11072" fmla="*/ 4884091 w 10276717"/>
              <a:gd name="connsiteY11072" fmla="*/ 1667262 h 6902881"/>
              <a:gd name="connsiteX11073" fmla="*/ 4726514 w 10276717"/>
              <a:gd name="connsiteY11073" fmla="*/ 1633761 h 6902881"/>
              <a:gd name="connsiteX11074" fmla="*/ 8457255 w 10276717"/>
              <a:gd name="connsiteY11074" fmla="*/ 1952913 h 6902881"/>
              <a:gd name="connsiteX11075" fmla="*/ 8395636 w 10276717"/>
              <a:gd name="connsiteY11075" fmla="*/ 1947628 h 6902881"/>
              <a:gd name="connsiteX11076" fmla="*/ 8334631 w 10276717"/>
              <a:gd name="connsiteY11076" fmla="*/ 1953351 h 6902881"/>
              <a:gd name="connsiteX11077" fmla="*/ 8307508 w 10276717"/>
              <a:gd name="connsiteY11077" fmla="*/ 1969114 h 6902881"/>
              <a:gd name="connsiteX11078" fmla="*/ 8231618 w 10276717"/>
              <a:gd name="connsiteY11078" fmla="*/ 2017265 h 6902881"/>
              <a:gd name="connsiteX11079" fmla="*/ 8175935 w 10276717"/>
              <a:gd name="connsiteY11079" fmla="*/ 2036496 h 6902881"/>
              <a:gd name="connsiteX11080" fmla="*/ 8185177 w 10276717"/>
              <a:gd name="connsiteY11080" fmla="*/ 2040996 h 6902881"/>
              <a:gd name="connsiteX11081" fmla="*/ 8226700 w 10276717"/>
              <a:gd name="connsiteY11081" fmla="*/ 2063673 h 6902881"/>
              <a:gd name="connsiteX11082" fmla="*/ 8270231 w 10276717"/>
              <a:gd name="connsiteY11082" fmla="*/ 2029954 h 6902881"/>
              <a:gd name="connsiteX11083" fmla="*/ 8319252 w 10276717"/>
              <a:gd name="connsiteY11083" fmla="*/ 2015503 h 6902881"/>
              <a:gd name="connsiteX11084" fmla="*/ 8322037 w 10276717"/>
              <a:gd name="connsiteY11084" fmla="*/ 2024702 h 6902881"/>
              <a:gd name="connsiteX11085" fmla="*/ 8280817 w 10276717"/>
              <a:gd name="connsiteY11085" fmla="*/ 2048884 h 6902881"/>
              <a:gd name="connsiteX11086" fmla="*/ 8244167 w 10276717"/>
              <a:gd name="connsiteY11086" fmla="*/ 2073168 h 6902881"/>
              <a:gd name="connsiteX11087" fmla="*/ 8304787 w 10276717"/>
              <a:gd name="connsiteY11087" fmla="*/ 2107819 h 6902881"/>
              <a:gd name="connsiteX11088" fmla="*/ 8407117 w 10276717"/>
              <a:gd name="connsiteY11088" fmla="*/ 2038492 h 6902881"/>
              <a:gd name="connsiteX11089" fmla="*/ 8415081 w 10276717"/>
              <a:gd name="connsiteY11089" fmla="*/ 2035481 h 6902881"/>
              <a:gd name="connsiteX11090" fmla="*/ 8459426 w 10276717"/>
              <a:gd name="connsiteY11090" fmla="*/ 2019945 h 6902881"/>
              <a:gd name="connsiteX11091" fmla="*/ 8469171 w 10276717"/>
              <a:gd name="connsiteY11091" fmla="*/ 2015529 h 6902881"/>
              <a:gd name="connsiteX11092" fmla="*/ 8516451 w 10276717"/>
              <a:gd name="connsiteY11092" fmla="*/ 1971424 h 6902881"/>
              <a:gd name="connsiteX11093" fmla="*/ 8457255 w 10276717"/>
              <a:gd name="connsiteY11093" fmla="*/ 1952913 h 6902881"/>
              <a:gd name="connsiteX11094" fmla="*/ 6815416 w 10276717"/>
              <a:gd name="connsiteY11094" fmla="*/ 1808423 h 6902881"/>
              <a:gd name="connsiteX11095" fmla="*/ 6691302 w 10276717"/>
              <a:gd name="connsiteY11095" fmla="*/ 1812870 h 6902881"/>
              <a:gd name="connsiteX11096" fmla="*/ 6594890 w 10276717"/>
              <a:gd name="connsiteY11096" fmla="*/ 1928375 h 6902881"/>
              <a:gd name="connsiteX11097" fmla="*/ 6663756 w 10276717"/>
              <a:gd name="connsiteY11097" fmla="*/ 1969970 h 6902881"/>
              <a:gd name="connsiteX11098" fmla="*/ 6741905 w 10276717"/>
              <a:gd name="connsiteY11098" fmla="*/ 2009059 h 6902881"/>
              <a:gd name="connsiteX11099" fmla="*/ 6761758 w 10276717"/>
              <a:gd name="connsiteY11099" fmla="*/ 1962290 h 6902881"/>
              <a:gd name="connsiteX11100" fmla="*/ 6743082 w 10276717"/>
              <a:gd name="connsiteY11100" fmla="*/ 1965250 h 6902881"/>
              <a:gd name="connsiteX11101" fmla="*/ 6699959 w 10276717"/>
              <a:gd name="connsiteY11101" fmla="*/ 1975829 h 6902881"/>
              <a:gd name="connsiteX11102" fmla="*/ 6696076 w 10276717"/>
              <a:gd name="connsiteY11102" fmla="*/ 1966926 h 6902881"/>
              <a:gd name="connsiteX11103" fmla="*/ 6744955 w 10276717"/>
              <a:gd name="connsiteY11103" fmla="*/ 1946426 h 6902881"/>
              <a:gd name="connsiteX11104" fmla="*/ 6773173 w 10276717"/>
              <a:gd name="connsiteY11104" fmla="*/ 1943514 h 6902881"/>
              <a:gd name="connsiteX11105" fmla="*/ 6778107 w 10276717"/>
              <a:gd name="connsiteY11105" fmla="*/ 1936250 h 6902881"/>
              <a:gd name="connsiteX11106" fmla="*/ 6734896 w 10276717"/>
              <a:gd name="connsiteY11106" fmla="*/ 1946724 h 6902881"/>
              <a:gd name="connsiteX11107" fmla="*/ 6665201 w 10276717"/>
              <a:gd name="connsiteY11107" fmla="*/ 1958119 h 6902881"/>
              <a:gd name="connsiteX11108" fmla="*/ 6663293 w 10276717"/>
              <a:gd name="connsiteY11108" fmla="*/ 1952211 h 6902881"/>
              <a:gd name="connsiteX11109" fmla="*/ 6666858 w 10276717"/>
              <a:gd name="connsiteY11109" fmla="*/ 1950474 h 6902881"/>
              <a:gd name="connsiteX11110" fmla="*/ 6651453 w 10276717"/>
              <a:gd name="connsiteY11110" fmla="*/ 1949530 h 6902881"/>
              <a:gd name="connsiteX11111" fmla="*/ 6651114 w 10276717"/>
              <a:gd name="connsiteY11111" fmla="*/ 1936941 h 6902881"/>
              <a:gd name="connsiteX11112" fmla="*/ 6679059 w 10276717"/>
              <a:gd name="connsiteY11112" fmla="*/ 1933810 h 6902881"/>
              <a:gd name="connsiteX11113" fmla="*/ 6680935 w 10276717"/>
              <a:gd name="connsiteY11113" fmla="*/ 1941178 h 6902881"/>
              <a:gd name="connsiteX11114" fmla="*/ 6677559 w 10276717"/>
              <a:gd name="connsiteY11114" fmla="*/ 1945169 h 6902881"/>
              <a:gd name="connsiteX11115" fmla="*/ 6721568 w 10276717"/>
              <a:gd name="connsiteY11115" fmla="*/ 1933400 h 6902881"/>
              <a:gd name="connsiteX11116" fmla="*/ 6798271 w 10276717"/>
              <a:gd name="connsiteY11116" fmla="*/ 1915503 h 6902881"/>
              <a:gd name="connsiteX11117" fmla="*/ 6802586 w 10276717"/>
              <a:gd name="connsiteY11117" fmla="*/ 1911885 h 6902881"/>
              <a:gd name="connsiteX11118" fmla="*/ 6818388 w 10276717"/>
              <a:gd name="connsiteY11118" fmla="*/ 1902931 h 6902881"/>
              <a:gd name="connsiteX11119" fmla="*/ 6795137 w 10276717"/>
              <a:gd name="connsiteY11119" fmla="*/ 1908027 h 6902881"/>
              <a:gd name="connsiteX11120" fmla="*/ 6707848 w 10276717"/>
              <a:gd name="connsiteY11120" fmla="*/ 1926664 h 6902881"/>
              <a:gd name="connsiteX11121" fmla="*/ 6702213 w 10276717"/>
              <a:gd name="connsiteY11121" fmla="*/ 1915563 h 6902881"/>
              <a:gd name="connsiteX11122" fmla="*/ 6773469 w 10276717"/>
              <a:gd name="connsiteY11122" fmla="*/ 1893202 h 6902881"/>
              <a:gd name="connsiteX11123" fmla="*/ 6876058 w 10276717"/>
              <a:gd name="connsiteY11123" fmla="*/ 1871215 h 6902881"/>
              <a:gd name="connsiteX11124" fmla="*/ 6897044 w 10276717"/>
              <a:gd name="connsiteY11124" fmla="*/ 1843432 h 6902881"/>
              <a:gd name="connsiteX11125" fmla="*/ 6831241 w 10276717"/>
              <a:gd name="connsiteY11125" fmla="*/ 1863637 h 6902881"/>
              <a:gd name="connsiteX11126" fmla="*/ 6737249 w 10276717"/>
              <a:gd name="connsiteY11126" fmla="*/ 1887535 h 6902881"/>
              <a:gd name="connsiteX11127" fmla="*/ 6729835 w 10276717"/>
              <a:gd name="connsiteY11127" fmla="*/ 1869076 h 6902881"/>
              <a:gd name="connsiteX11128" fmla="*/ 6802504 w 10276717"/>
              <a:gd name="connsiteY11128" fmla="*/ 1850536 h 6902881"/>
              <a:gd name="connsiteX11129" fmla="*/ 6751687 w 10276717"/>
              <a:gd name="connsiteY11129" fmla="*/ 1849059 h 6902881"/>
              <a:gd name="connsiteX11130" fmla="*/ 6752470 w 10276717"/>
              <a:gd name="connsiteY11130" fmla="*/ 1830433 h 6902881"/>
              <a:gd name="connsiteX11131" fmla="*/ 6828579 w 10276717"/>
              <a:gd name="connsiteY11131" fmla="*/ 1829036 h 6902881"/>
              <a:gd name="connsiteX11132" fmla="*/ 6863596 w 10276717"/>
              <a:gd name="connsiteY11132" fmla="*/ 1825251 h 6902881"/>
              <a:gd name="connsiteX11133" fmla="*/ 6757183 w 10276717"/>
              <a:gd name="connsiteY11133" fmla="*/ 1826750 h 6902881"/>
              <a:gd name="connsiteX11134" fmla="*/ 6682687 w 10276717"/>
              <a:gd name="connsiteY11134" fmla="*/ 1820985 h 6902881"/>
              <a:gd name="connsiteX11135" fmla="*/ 6683753 w 10276717"/>
              <a:gd name="connsiteY11135" fmla="*/ 1817766 h 6902881"/>
              <a:gd name="connsiteX11136" fmla="*/ 6800012 w 10276717"/>
              <a:gd name="connsiteY11136" fmla="*/ 1808550 h 6902881"/>
              <a:gd name="connsiteX11137" fmla="*/ 6815416 w 10276717"/>
              <a:gd name="connsiteY11137" fmla="*/ 1808423 h 6902881"/>
              <a:gd name="connsiteX11138" fmla="*/ 5166163 w 10276717"/>
              <a:gd name="connsiteY11138" fmla="*/ 1662236 h 6902881"/>
              <a:gd name="connsiteX11139" fmla="*/ 5165869 w 10276717"/>
              <a:gd name="connsiteY11139" fmla="*/ 1662828 h 6902881"/>
              <a:gd name="connsiteX11140" fmla="*/ 5160062 w 10276717"/>
              <a:gd name="connsiteY11140" fmla="*/ 1682172 h 6902881"/>
              <a:gd name="connsiteX11141" fmla="*/ 5160188 w 10276717"/>
              <a:gd name="connsiteY11141" fmla="*/ 1682143 h 6902881"/>
              <a:gd name="connsiteX11142" fmla="*/ 9428710 w 10276717"/>
              <a:gd name="connsiteY11142" fmla="*/ 2032947 h 6902881"/>
              <a:gd name="connsiteX11143" fmla="*/ 9426247 w 10276717"/>
              <a:gd name="connsiteY11143" fmla="*/ 2035460 h 6902881"/>
              <a:gd name="connsiteX11144" fmla="*/ 9395210 w 10276717"/>
              <a:gd name="connsiteY11144" fmla="*/ 2044847 h 6902881"/>
              <a:gd name="connsiteX11145" fmla="*/ 9405086 w 10276717"/>
              <a:gd name="connsiteY11145" fmla="*/ 2054270 h 6902881"/>
              <a:gd name="connsiteX11146" fmla="*/ 9410829 w 10276717"/>
              <a:gd name="connsiteY11146" fmla="*/ 2052139 h 6902881"/>
              <a:gd name="connsiteX11147" fmla="*/ 9440238 w 10276717"/>
              <a:gd name="connsiteY11147" fmla="*/ 2047868 h 6902881"/>
              <a:gd name="connsiteX11148" fmla="*/ 9440626 w 10276717"/>
              <a:gd name="connsiteY11148" fmla="*/ 2047902 h 6902881"/>
              <a:gd name="connsiteX11149" fmla="*/ 9428710 w 10276717"/>
              <a:gd name="connsiteY11149" fmla="*/ 2032947 h 6902881"/>
              <a:gd name="connsiteX11150" fmla="*/ 7756254 w 10276717"/>
              <a:gd name="connsiteY11150" fmla="*/ 1883720 h 6902881"/>
              <a:gd name="connsiteX11151" fmla="*/ 7732597 w 10276717"/>
              <a:gd name="connsiteY11151" fmla="*/ 2004842 h 6902881"/>
              <a:gd name="connsiteX11152" fmla="*/ 7765743 w 10276717"/>
              <a:gd name="connsiteY11152" fmla="*/ 2147719 h 6902881"/>
              <a:gd name="connsiteX11153" fmla="*/ 7767966 w 10276717"/>
              <a:gd name="connsiteY11153" fmla="*/ 2153362 h 6902881"/>
              <a:gd name="connsiteX11154" fmla="*/ 7767181 w 10276717"/>
              <a:gd name="connsiteY11154" fmla="*/ 2141415 h 6902881"/>
              <a:gd name="connsiteX11155" fmla="*/ 7764973 w 10276717"/>
              <a:gd name="connsiteY11155" fmla="*/ 2139959 h 6902881"/>
              <a:gd name="connsiteX11156" fmla="*/ 7746105 w 10276717"/>
              <a:gd name="connsiteY11156" fmla="*/ 2059854 h 6902881"/>
              <a:gd name="connsiteX11157" fmla="*/ 7750300 w 10276717"/>
              <a:gd name="connsiteY11157" fmla="*/ 1993132 h 6902881"/>
              <a:gd name="connsiteX11158" fmla="*/ 7755826 w 10276717"/>
              <a:gd name="connsiteY11158" fmla="*/ 1993416 h 6902881"/>
              <a:gd name="connsiteX11159" fmla="*/ 7759959 w 10276717"/>
              <a:gd name="connsiteY11159" fmla="*/ 2014805 h 6902881"/>
              <a:gd name="connsiteX11160" fmla="*/ 7761440 w 10276717"/>
              <a:gd name="connsiteY11160" fmla="*/ 2012400 h 6902881"/>
              <a:gd name="connsiteX11161" fmla="*/ 7771544 w 10276717"/>
              <a:gd name="connsiteY11161" fmla="*/ 2017073 h 6902881"/>
              <a:gd name="connsiteX11162" fmla="*/ 7768588 w 10276717"/>
              <a:gd name="connsiteY11162" fmla="*/ 2049142 h 6902881"/>
              <a:gd name="connsiteX11163" fmla="*/ 7766408 w 10276717"/>
              <a:gd name="connsiteY11163" fmla="*/ 2063751 h 6902881"/>
              <a:gd name="connsiteX11164" fmla="*/ 7761034 w 10276717"/>
              <a:gd name="connsiteY11164" fmla="*/ 2065040 h 6902881"/>
              <a:gd name="connsiteX11165" fmla="*/ 7761044 w 10276717"/>
              <a:gd name="connsiteY11165" fmla="*/ 2066014 h 6902881"/>
              <a:gd name="connsiteX11166" fmla="*/ 7767889 w 10276717"/>
              <a:gd name="connsiteY11166" fmla="*/ 2114897 h 6902881"/>
              <a:gd name="connsiteX11167" fmla="*/ 7770811 w 10276717"/>
              <a:gd name="connsiteY11167" fmla="*/ 2107265 h 6902881"/>
              <a:gd name="connsiteX11168" fmla="*/ 7775527 w 10276717"/>
              <a:gd name="connsiteY11168" fmla="*/ 2106797 h 6902881"/>
              <a:gd name="connsiteX11169" fmla="*/ 7783286 w 10276717"/>
              <a:gd name="connsiteY11169" fmla="*/ 2141058 h 6902881"/>
              <a:gd name="connsiteX11170" fmla="*/ 7784242 w 10276717"/>
              <a:gd name="connsiteY11170" fmla="*/ 2179501 h 6902881"/>
              <a:gd name="connsiteX11171" fmla="*/ 7790020 w 10276717"/>
              <a:gd name="connsiteY11171" fmla="*/ 2176982 h 6902881"/>
              <a:gd name="connsiteX11172" fmla="*/ 7788734 w 10276717"/>
              <a:gd name="connsiteY11172" fmla="*/ 2175022 h 6902881"/>
              <a:gd name="connsiteX11173" fmla="*/ 7788750 w 10276717"/>
              <a:gd name="connsiteY11173" fmla="*/ 2115828 h 6902881"/>
              <a:gd name="connsiteX11174" fmla="*/ 7800350 w 10276717"/>
              <a:gd name="connsiteY11174" fmla="*/ 2057829 h 6902881"/>
              <a:gd name="connsiteX11175" fmla="*/ 7807707 w 10276717"/>
              <a:gd name="connsiteY11175" fmla="*/ 2059440 h 6902881"/>
              <a:gd name="connsiteX11176" fmla="*/ 7802437 w 10276717"/>
              <a:gd name="connsiteY11176" fmla="*/ 2114188 h 6902881"/>
              <a:gd name="connsiteX11177" fmla="*/ 7798107 w 10276717"/>
              <a:gd name="connsiteY11177" fmla="*/ 2149642 h 6902881"/>
              <a:gd name="connsiteX11178" fmla="*/ 7836726 w 10276717"/>
              <a:gd name="connsiteY11178" fmla="*/ 2047543 h 6902881"/>
              <a:gd name="connsiteX11179" fmla="*/ 7842695 w 10276717"/>
              <a:gd name="connsiteY11179" fmla="*/ 2049422 h 6902881"/>
              <a:gd name="connsiteX11180" fmla="*/ 7830827 w 10276717"/>
              <a:gd name="connsiteY11180" fmla="*/ 2104963 h 6902881"/>
              <a:gd name="connsiteX11181" fmla="*/ 7834547 w 10276717"/>
              <a:gd name="connsiteY11181" fmla="*/ 2096035 h 6902881"/>
              <a:gd name="connsiteX11182" fmla="*/ 7885848 w 10276717"/>
              <a:gd name="connsiteY11182" fmla="*/ 1962023 h 6902881"/>
              <a:gd name="connsiteX11183" fmla="*/ 7890904 w 10276717"/>
              <a:gd name="connsiteY11183" fmla="*/ 1944643 h 6902881"/>
              <a:gd name="connsiteX11184" fmla="*/ 7891878 w 10276717"/>
              <a:gd name="connsiteY11184" fmla="*/ 1943559 h 6902881"/>
              <a:gd name="connsiteX11185" fmla="*/ 7848498 w 10276717"/>
              <a:gd name="connsiteY11185" fmla="*/ 1923155 h 6902881"/>
              <a:gd name="connsiteX11186" fmla="*/ 7848384 w 10276717"/>
              <a:gd name="connsiteY11186" fmla="*/ 1948460 h 6902881"/>
              <a:gd name="connsiteX11187" fmla="*/ 7839933 w 10276717"/>
              <a:gd name="connsiteY11187" fmla="*/ 1949286 h 6902881"/>
              <a:gd name="connsiteX11188" fmla="*/ 7837460 w 10276717"/>
              <a:gd name="connsiteY11188" fmla="*/ 1918012 h 6902881"/>
              <a:gd name="connsiteX11189" fmla="*/ 7829238 w 10276717"/>
              <a:gd name="connsiteY11189" fmla="*/ 1914087 h 6902881"/>
              <a:gd name="connsiteX11190" fmla="*/ 7824708 w 10276717"/>
              <a:gd name="connsiteY11190" fmla="*/ 1946312 h 6902881"/>
              <a:gd name="connsiteX11191" fmla="*/ 7818094 w 10276717"/>
              <a:gd name="connsiteY11191" fmla="*/ 1947299 h 6902881"/>
              <a:gd name="connsiteX11192" fmla="*/ 7809798 w 10276717"/>
              <a:gd name="connsiteY11192" fmla="*/ 1936551 h 6902881"/>
              <a:gd name="connsiteX11193" fmla="*/ 7809882 w 10276717"/>
              <a:gd name="connsiteY11193" fmla="*/ 1905012 h 6902881"/>
              <a:gd name="connsiteX11194" fmla="*/ 7801563 w 10276717"/>
              <a:gd name="connsiteY11194" fmla="*/ 1901079 h 6902881"/>
              <a:gd name="connsiteX11195" fmla="*/ 7802187 w 10276717"/>
              <a:gd name="connsiteY11195" fmla="*/ 1945435 h 6902881"/>
              <a:gd name="connsiteX11196" fmla="*/ 7782228 w 10276717"/>
              <a:gd name="connsiteY11196" fmla="*/ 1948576 h 6902881"/>
              <a:gd name="connsiteX11197" fmla="*/ 7785576 w 10276717"/>
              <a:gd name="connsiteY11197" fmla="*/ 1894633 h 6902881"/>
              <a:gd name="connsiteX11198" fmla="*/ 7786234 w 10276717"/>
              <a:gd name="connsiteY11198" fmla="*/ 1893812 h 6902881"/>
              <a:gd name="connsiteX11199" fmla="*/ 7774731 w 10276717"/>
              <a:gd name="connsiteY11199" fmla="*/ 1888436 h 6902881"/>
              <a:gd name="connsiteX11200" fmla="*/ 7758909 w 10276717"/>
              <a:gd name="connsiteY11200" fmla="*/ 1973041 h 6902881"/>
              <a:gd name="connsiteX11201" fmla="*/ 7748317 w 10276717"/>
              <a:gd name="connsiteY11201" fmla="*/ 1971638 h 6902881"/>
              <a:gd name="connsiteX11202" fmla="*/ 7748218 w 10276717"/>
              <a:gd name="connsiteY11202" fmla="*/ 1945438 h 6902881"/>
              <a:gd name="connsiteX11203" fmla="*/ 7746986 w 10276717"/>
              <a:gd name="connsiteY11203" fmla="*/ 1919918 h 6902881"/>
              <a:gd name="connsiteX11204" fmla="*/ 7754733 w 10276717"/>
              <a:gd name="connsiteY11204" fmla="*/ 1893131 h 6902881"/>
              <a:gd name="connsiteX11205" fmla="*/ 7756254 w 10276717"/>
              <a:gd name="connsiteY11205" fmla="*/ 1883720 h 6902881"/>
              <a:gd name="connsiteX11206" fmla="*/ 5137899 w 10276717"/>
              <a:gd name="connsiteY11206" fmla="*/ 1649288 h 6902881"/>
              <a:gd name="connsiteX11207" fmla="*/ 5119719 w 10276717"/>
              <a:gd name="connsiteY11207" fmla="*/ 1658717 h 6902881"/>
              <a:gd name="connsiteX11208" fmla="*/ 5116206 w 10276717"/>
              <a:gd name="connsiteY11208" fmla="*/ 1654420 h 6902881"/>
              <a:gd name="connsiteX11209" fmla="*/ 5116142 w 10276717"/>
              <a:gd name="connsiteY11209" fmla="*/ 1652954 h 6902881"/>
              <a:gd name="connsiteX11210" fmla="*/ 5137899 w 10276717"/>
              <a:gd name="connsiteY11210" fmla="*/ 1649288 h 6902881"/>
              <a:gd name="connsiteX11211" fmla="*/ 9336844 w 10276717"/>
              <a:gd name="connsiteY11211" fmla="*/ 2017693 h 6902881"/>
              <a:gd name="connsiteX11212" fmla="*/ 9333999 w 10276717"/>
              <a:gd name="connsiteY11212" fmla="*/ 2033220 h 6902881"/>
              <a:gd name="connsiteX11213" fmla="*/ 9333672 w 10276717"/>
              <a:gd name="connsiteY11213" fmla="*/ 2036892 h 6902881"/>
              <a:gd name="connsiteX11214" fmla="*/ 9337099 w 10276717"/>
              <a:gd name="connsiteY11214" fmla="*/ 2046536 h 6902881"/>
              <a:gd name="connsiteX11215" fmla="*/ 9342546 w 10276717"/>
              <a:gd name="connsiteY11215" fmla="*/ 2085954 h 6902881"/>
              <a:gd name="connsiteX11216" fmla="*/ 9349417 w 10276717"/>
              <a:gd name="connsiteY11216" fmla="*/ 2041664 h 6902881"/>
              <a:gd name="connsiteX11217" fmla="*/ 9355216 w 10276717"/>
              <a:gd name="connsiteY11217" fmla="*/ 2036713 h 6902881"/>
              <a:gd name="connsiteX11218" fmla="*/ 9336844 w 10276717"/>
              <a:gd name="connsiteY11218" fmla="*/ 2017693 h 6902881"/>
              <a:gd name="connsiteX11219" fmla="*/ 4740090 w 10276717"/>
              <a:gd name="connsiteY11219" fmla="*/ 1590731 h 6902881"/>
              <a:gd name="connsiteX11220" fmla="*/ 4787405 w 10276717"/>
              <a:gd name="connsiteY11220" fmla="*/ 1605536 h 6902881"/>
              <a:gd name="connsiteX11221" fmla="*/ 4786437 w 10276717"/>
              <a:gd name="connsiteY11221" fmla="*/ 1609835 h 6902881"/>
              <a:gd name="connsiteX11222" fmla="*/ 4738762 w 10276717"/>
              <a:gd name="connsiteY11222" fmla="*/ 1594705 h 6902881"/>
              <a:gd name="connsiteX11223" fmla="*/ 4740090 w 10276717"/>
              <a:gd name="connsiteY11223" fmla="*/ 1590731 h 6902881"/>
              <a:gd name="connsiteX11224" fmla="*/ 9310090 w 10276717"/>
              <a:gd name="connsiteY11224" fmla="*/ 1988895 h 6902881"/>
              <a:gd name="connsiteX11225" fmla="*/ 9302146 w 10276717"/>
              <a:gd name="connsiteY11225" fmla="*/ 2027736 h 6902881"/>
              <a:gd name="connsiteX11226" fmla="*/ 9294388 w 10276717"/>
              <a:gd name="connsiteY11226" fmla="*/ 2052479 h 6902881"/>
              <a:gd name="connsiteX11227" fmla="*/ 9317106 w 10276717"/>
              <a:gd name="connsiteY11227" fmla="*/ 2040229 h 6902881"/>
              <a:gd name="connsiteX11228" fmla="*/ 9327415 w 10276717"/>
              <a:gd name="connsiteY11228" fmla="*/ 2007627 h 6902881"/>
              <a:gd name="connsiteX11229" fmla="*/ 9310090 w 10276717"/>
              <a:gd name="connsiteY11229" fmla="*/ 1988895 h 6902881"/>
              <a:gd name="connsiteX11230" fmla="*/ 5013051 w 10276717"/>
              <a:gd name="connsiteY11230" fmla="*/ 1611127 h 6902881"/>
              <a:gd name="connsiteX11231" fmla="*/ 5009303 w 10276717"/>
              <a:gd name="connsiteY11231" fmla="*/ 1617697 h 6902881"/>
              <a:gd name="connsiteX11232" fmla="*/ 4996165 w 10276717"/>
              <a:gd name="connsiteY11232" fmla="*/ 1647036 h 6902881"/>
              <a:gd name="connsiteX11233" fmla="*/ 5002382 w 10276717"/>
              <a:gd name="connsiteY11233" fmla="*/ 1648353 h 6902881"/>
              <a:gd name="connsiteX11234" fmla="*/ 5016542 w 10276717"/>
              <a:gd name="connsiteY11234" fmla="*/ 1627184 h 6902881"/>
              <a:gd name="connsiteX11235" fmla="*/ 5016544 w 10276717"/>
              <a:gd name="connsiteY11235" fmla="*/ 1627187 h 6902881"/>
              <a:gd name="connsiteX11236" fmla="*/ 5016555 w 10276717"/>
              <a:gd name="connsiteY11236" fmla="*/ 1627152 h 6902881"/>
              <a:gd name="connsiteX11237" fmla="*/ 5010381 w 10276717"/>
              <a:gd name="connsiteY11237" fmla="*/ 1635944 h 6902881"/>
              <a:gd name="connsiteX11238" fmla="*/ 5002495 w 10276717"/>
              <a:gd name="connsiteY11238" fmla="*/ 1648174 h 6902881"/>
              <a:gd name="connsiteX11239" fmla="*/ 4996280 w 10276717"/>
              <a:gd name="connsiteY11239" fmla="*/ 1646858 h 6902881"/>
              <a:gd name="connsiteX11240" fmla="*/ 5009417 w 10276717"/>
              <a:gd name="connsiteY11240" fmla="*/ 1617520 h 6902881"/>
              <a:gd name="connsiteX11241" fmla="*/ 5168700 w 10276717"/>
              <a:gd name="connsiteY11241" fmla="*/ 1616313 h 6902881"/>
              <a:gd name="connsiteX11242" fmla="*/ 5159205 w 10276717"/>
              <a:gd name="connsiteY11242" fmla="*/ 1628831 h 6902881"/>
              <a:gd name="connsiteX11243" fmla="*/ 5151477 w 10276717"/>
              <a:gd name="connsiteY11243" fmla="*/ 1645591 h 6902881"/>
              <a:gd name="connsiteX11244" fmla="*/ 5137908 w 10276717"/>
              <a:gd name="connsiteY11244" fmla="*/ 1649186 h 6902881"/>
              <a:gd name="connsiteX11245" fmla="*/ 5138663 w 10276717"/>
              <a:gd name="connsiteY11245" fmla="*/ 1648376 h 6902881"/>
              <a:gd name="connsiteX11246" fmla="*/ 5164457 w 10276717"/>
              <a:gd name="connsiteY11246" fmla="*/ 1617991 h 6902881"/>
              <a:gd name="connsiteX11247" fmla="*/ 5164763 w 10276717"/>
              <a:gd name="connsiteY11247" fmla="*/ 1616752 h 6902881"/>
              <a:gd name="connsiteX11248" fmla="*/ 5168700 w 10276717"/>
              <a:gd name="connsiteY11248" fmla="*/ 1616313 h 6902881"/>
              <a:gd name="connsiteX11249" fmla="*/ 7657876 w 10276717"/>
              <a:gd name="connsiteY11249" fmla="*/ 1828957 h 6902881"/>
              <a:gd name="connsiteX11250" fmla="*/ 7664342 w 10276717"/>
              <a:gd name="connsiteY11250" fmla="*/ 1911597 h 6902881"/>
              <a:gd name="connsiteX11251" fmla="*/ 7681013 w 10276717"/>
              <a:gd name="connsiteY11251" fmla="*/ 2001059 h 6902881"/>
              <a:gd name="connsiteX11252" fmla="*/ 7669312 w 10276717"/>
              <a:gd name="connsiteY11252" fmla="*/ 2003357 h 6902881"/>
              <a:gd name="connsiteX11253" fmla="*/ 7648282 w 10276717"/>
              <a:gd name="connsiteY11253" fmla="*/ 1902709 h 6902881"/>
              <a:gd name="connsiteX11254" fmla="*/ 7639140 w 10276717"/>
              <a:gd name="connsiteY11254" fmla="*/ 1841355 h 6902881"/>
              <a:gd name="connsiteX11255" fmla="*/ 7633623 w 10276717"/>
              <a:gd name="connsiteY11255" fmla="*/ 1892287 h 6902881"/>
              <a:gd name="connsiteX11256" fmla="*/ 7642302 w 10276717"/>
              <a:gd name="connsiteY11256" fmla="*/ 1924975 h 6902881"/>
              <a:gd name="connsiteX11257" fmla="*/ 7646856 w 10276717"/>
              <a:gd name="connsiteY11257" fmla="*/ 1965680 h 6902881"/>
              <a:gd name="connsiteX11258" fmla="*/ 7639926 w 10276717"/>
              <a:gd name="connsiteY11258" fmla="*/ 1966930 h 6902881"/>
              <a:gd name="connsiteX11259" fmla="*/ 7633082 w 10276717"/>
              <a:gd name="connsiteY11259" fmla="*/ 1952998 h 6902881"/>
              <a:gd name="connsiteX11260" fmla="*/ 7632168 w 10276717"/>
              <a:gd name="connsiteY11260" fmla="*/ 1962168 h 6902881"/>
              <a:gd name="connsiteX11261" fmla="*/ 7646358 w 10276717"/>
              <a:gd name="connsiteY11261" fmla="*/ 2010619 h 6902881"/>
              <a:gd name="connsiteX11262" fmla="*/ 7678012 w 10276717"/>
              <a:gd name="connsiteY11262" fmla="*/ 2062040 h 6902881"/>
              <a:gd name="connsiteX11263" fmla="*/ 7705589 w 10276717"/>
              <a:gd name="connsiteY11263" fmla="*/ 2089255 h 6902881"/>
              <a:gd name="connsiteX11264" fmla="*/ 7717699 w 10276717"/>
              <a:gd name="connsiteY11264" fmla="*/ 2060511 h 6902881"/>
              <a:gd name="connsiteX11265" fmla="*/ 7713634 w 10276717"/>
              <a:gd name="connsiteY11265" fmla="*/ 1984798 h 6902881"/>
              <a:gd name="connsiteX11266" fmla="*/ 7738129 w 10276717"/>
              <a:gd name="connsiteY11266" fmla="*/ 1870662 h 6902881"/>
              <a:gd name="connsiteX11267" fmla="*/ 7713372 w 10276717"/>
              <a:gd name="connsiteY11267" fmla="*/ 1857713 h 6902881"/>
              <a:gd name="connsiteX11268" fmla="*/ 7710227 w 10276717"/>
              <a:gd name="connsiteY11268" fmla="*/ 1873311 h 6902881"/>
              <a:gd name="connsiteX11269" fmla="*/ 7703602 w 10276717"/>
              <a:gd name="connsiteY11269" fmla="*/ 1873321 h 6902881"/>
              <a:gd name="connsiteX11270" fmla="*/ 7703495 w 10276717"/>
              <a:gd name="connsiteY11270" fmla="*/ 1852670 h 6902881"/>
              <a:gd name="connsiteX11271" fmla="*/ 7690646 w 10276717"/>
              <a:gd name="connsiteY11271" fmla="*/ 1846009 h 6902881"/>
              <a:gd name="connsiteX11272" fmla="*/ 7694837 w 10276717"/>
              <a:gd name="connsiteY11272" fmla="*/ 1879865 h 6902881"/>
              <a:gd name="connsiteX11273" fmla="*/ 7704915 w 10276717"/>
              <a:gd name="connsiteY11273" fmla="*/ 1943832 h 6902881"/>
              <a:gd name="connsiteX11274" fmla="*/ 7689124 w 10276717"/>
              <a:gd name="connsiteY11274" fmla="*/ 1948307 h 6902881"/>
              <a:gd name="connsiteX11275" fmla="*/ 7674730 w 10276717"/>
              <a:gd name="connsiteY11275" fmla="*/ 1883578 h 6902881"/>
              <a:gd name="connsiteX11276" fmla="*/ 7670444 w 10276717"/>
              <a:gd name="connsiteY11276" fmla="*/ 1835496 h 6902881"/>
              <a:gd name="connsiteX11277" fmla="*/ 7657876 w 10276717"/>
              <a:gd name="connsiteY11277" fmla="*/ 1828957 h 6902881"/>
              <a:gd name="connsiteX11278" fmla="*/ 5444197 w 10276717"/>
              <a:gd name="connsiteY11278" fmla="*/ 1630423 h 6902881"/>
              <a:gd name="connsiteX11279" fmla="*/ 5303238 w 10276717"/>
              <a:gd name="connsiteY11279" fmla="*/ 1673041 h 6902881"/>
              <a:gd name="connsiteX11280" fmla="*/ 5222995 w 10276717"/>
              <a:gd name="connsiteY11280" fmla="*/ 1725196 h 6902881"/>
              <a:gd name="connsiteX11281" fmla="*/ 5195060 w 10276717"/>
              <a:gd name="connsiteY11281" fmla="*/ 1748971 h 6902881"/>
              <a:gd name="connsiteX11282" fmla="*/ 5174029 w 10276717"/>
              <a:gd name="connsiteY11282" fmla="*/ 1766331 h 6902881"/>
              <a:gd name="connsiteX11283" fmla="*/ 5194049 w 10276717"/>
              <a:gd name="connsiteY11283" fmla="*/ 1776191 h 6902881"/>
              <a:gd name="connsiteX11284" fmla="*/ 5194485 w 10276717"/>
              <a:gd name="connsiteY11284" fmla="*/ 1776171 h 6902881"/>
              <a:gd name="connsiteX11285" fmla="*/ 5218665 w 10276717"/>
              <a:gd name="connsiteY11285" fmla="*/ 1794524 h 6902881"/>
              <a:gd name="connsiteX11286" fmla="*/ 5219306 w 10276717"/>
              <a:gd name="connsiteY11286" fmla="*/ 1794829 h 6902881"/>
              <a:gd name="connsiteX11287" fmla="*/ 5218767 w 10276717"/>
              <a:gd name="connsiteY11287" fmla="*/ 1794457 h 6902881"/>
              <a:gd name="connsiteX11288" fmla="*/ 5194589 w 10276717"/>
              <a:gd name="connsiteY11288" fmla="*/ 1776105 h 6902881"/>
              <a:gd name="connsiteX11289" fmla="*/ 5209081 w 10276717"/>
              <a:gd name="connsiteY11289" fmla="*/ 1777457 h 6902881"/>
              <a:gd name="connsiteX11290" fmla="*/ 5219818 w 10276717"/>
              <a:gd name="connsiteY11290" fmla="*/ 1792503 h 6902881"/>
              <a:gd name="connsiteX11291" fmla="*/ 5219409 w 10276717"/>
              <a:gd name="connsiteY11291" fmla="*/ 1794902 h 6902881"/>
              <a:gd name="connsiteX11292" fmla="*/ 5216241 w 10276717"/>
              <a:gd name="connsiteY11292" fmla="*/ 1815150 h 6902881"/>
              <a:gd name="connsiteX11293" fmla="*/ 5216222 w 10276717"/>
              <a:gd name="connsiteY11293" fmla="*/ 1815137 h 6902881"/>
              <a:gd name="connsiteX11294" fmla="*/ 5207909 w 10276717"/>
              <a:gd name="connsiteY11294" fmla="*/ 1861637 h 6902881"/>
              <a:gd name="connsiteX11295" fmla="*/ 5191349 w 10276717"/>
              <a:gd name="connsiteY11295" fmla="*/ 1905331 h 6902881"/>
              <a:gd name="connsiteX11296" fmla="*/ 5182472 w 10276717"/>
              <a:gd name="connsiteY11296" fmla="*/ 1918583 h 6902881"/>
              <a:gd name="connsiteX11297" fmla="*/ 5237179 w 10276717"/>
              <a:gd name="connsiteY11297" fmla="*/ 1933248 h 6902881"/>
              <a:gd name="connsiteX11298" fmla="*/ 5230865 w 10276717"/>
              <a:gd name="connsiteY11298" fmla="*/ 2047784 h 6902881"/>
              <a:gd name="connsiteX11299" fmla="*/ 5218081 w 10276717"/>
              <a:gd name="connsiteY11299" fmla="*/ 2082993 h 6902881"/>
              <a:gd name="connsiteX11300" fmla="*/ 5268132 w 10276717"/>
              <a:gd name="connsiteY11300" fmla="*/ 2059188 h 6902881"/>
              <a:gd name="connsiteX11301" fmla="*/ 5315662 w 10276717"/>
              <a:gd name="connsiteY11301" fmla="*/ 2129214 h 6902881"/>
              <a:gd name="connsiteX11302" fmla="*/ 5292324 w 10276717"/>
              <a:gd name="connsiteY11302" fmla="*/ 2246748 h 6902881"/>
              <a:gd name="connsiteX11303" fmla="*/ 5386238 w 10276717"/>
              <a:gd name="connsiteY11303" fmla="*/ 2212822 h 6902881"/>
              <a:gd name="connsiteX11304" fmla="*/ 5398870 w 10276717"/>
              <a:gd name="connsiteY11304" fmla="*/ 2220830 h 6902881"/>
              <a:gd name="connsiteX11305" fmla="*/ 5398988 w 10276717"/>
              <a:gd name="connsiteY11305" fmla="*/ 2374661 h 6902881"/>
              <a:gd name="connsiteX11306" fmla="*/ 5342543 w 10276717"/>
              <a:gd name="connsiteY11306" fmla="*/ 2497536 h 6902881"/>
              <a:gd name="connsiteX11307" fmla="*/ 5418858 w 10276717"/>
              <a:gd name="connsiteY11307" fmla="*/ 2445718 h 6902881"/>
              <a:gd name="connsiteX11308" fmla="*/ 5531703 w 10276717"/>
              <a:gd name="connsiteY11308" fmla="*/ 2395023 h 6902881"/>
              <a:gd name="connsiteX11309" fmla="*/ 5549409 w 10276717"/>
              <a:gd name="connsiteY11309" fmla="*/ 2410591 h 6902881"/>
              <a:gd name="connsiteX11310" fmla="*/ 5501402 w 10276717"/>
              <a:gd name="connsiteY11310" fmla="*/ 2568821 h 6902881"/>
              <a:gd name="connsiteX11311" fmla="*/ 5501278 w 10276717"/>
              <a:gd name="connsiteY11311" fmla="*/ 2568915 h 6902881"/>
              <a:gd name="connsiteX11312" fmla="*/ 5476778 w 10276717"/>
              <a:gd name="connsiteY11312" fmla="*/ 2620020 h 6902881"/>
              <a:gd name="connsiteX11313" fmla="*/ 5476840 w 10276717"/>
              <a:gd name="connsiteY11313" fmla="*/ 2619972 h 6902881"/>
              <a:gd name="connsiteX11314" fmla="*/ 5501291 w 10276717"/>
              <a:gd name="connsiteY11314" fmla="*/ 2568970 h 6902881"/>
              <a:gd name="connsiteX11315" fmla="*/ 6015486 w 10276717"/>
              <a:gd name="connsiteY11315" fmla="*/ 2160928 h 6902881"/>
              <a:gd name="connsiteX11316" fmla="*/ 6028222 w 10276717"/>
              <a:gd name="connsiteY11316" fmla="*/ 2183061 h 6902881"/>
              <a:gd name="connsiteX11317" fmla="*/ 6028149 w 10276717"/>
              <a:gd name="connsiteY11317" fmla="*/ 2183119 h 6902881"/>
              <a:gd name="connsiteX11318" fmla="*/ 6028226 w 10276717"/>
              <a:gd name="connsiteY11318" fmla="*/ 2183237 h 6902881"/>
              <a:gd name="connsiteX11319" fmla="*/ 6072311 w 10276717"/>
              <a:gd name="connsiteY11319" fmla="*/ 2147176 h 6902881"/>
              <a:gd name="connsiteX11320" fmla="*/ 6072232 w 10276717"/>
              <a:gd name="connsiteY11320" fmla="*/ 2147055 h 6902881"/>
              <a:gd name="connsiteX11321" fmla="*/ 6028222 w 10276717"/>
              <a:gd name="connsiteY11321" fmla="*/ 2183055 h 6902881"/>
              <a:gd name="connsiteX11322" fmla="*/ 6015485 w 10276717"/>
              <a:gd name="connsiteY11322" fmla="*/ 2160923 h 6902881"/>
              <a:gd name="connsiteX11323" fmla="*/ 6058027 w 10276717"/>
              <a:gd name="connsiteY11323" fmla="*/ 2126157 h 6902881"/>
              <a:gd name="connsiteX11324" fmla="*/ 6057997 w 10276717"/>
              <a:gd name="connsiteY11324" fmla="*/ 2126114 h 6902881"/>
              <a:gd name="connsiteX11325" fmla="*/ 6015492 w 10276717"/>
              <a:gd name="connsiteY11325" fmla="*/ 2160849 h 6902881"/>
              <a:gd name="connsiteX11326" fmla="*/ 6009113 w 10276717"/>
              <a:gd name="connsiteY11326" fmla="*/ 2150463 h 6902881"/>
              <a:gd name="connsiteX11327" fmla="*/ 5585661 w 10276717"/>
              <a:gd name="connsiteY11327" fmla="*/ 2163467 h 6902881"/>
              <a:gd name="connsiteX11328" fmla="*/ 5589112 w 10276717"/>
              <a:gd name="connsiteY11328" fmla="*/ 2147700 h 6902881"/>
              <a:gd name="connsiteX11329" fmla="*/ 5928243 w 10276717"/>
              <a:gd name="connsiteY11329" fmla="*/ 2039187 h 6902881"/>
              <a:gd name="connsiteX11330" fmla="*/ 5915595 w 10276717"/>
              <a:gd name="connsiteY11330" fmla="*/ 2022613 h 6902881"/>
              <a:gd name="connsiteX11331" fmla="*/ 5910418 w 10276717"/>
              <a:gd name="connsiteY11331" fmla="*/ 2017297 h 6902881"/>
              <a:gd name="connsiteX11332" fmla="*/ 5462692 w 10276717"/>
              <a:gd name="connsiteY11332" fmla="*/ 2041441 h 6902881"/>
              <a:gd name="connsiteX11333" fmla="*/ 5462399 w 10276717"/>
              <a:gd name="connsiteY11333" fmla="*/ 2025059 h 6902881"/>
              <a:gd name="connsiteX11334" fmla="*/ 5784118 w 10276717"/>
              <a:gd name="connsiteY11334" fmla="*/ 1894397 h 6902881"/>
              <a:gd name="connsiteX11335" fmla="*/ 5768656 w 10276717"/>
              <a:gd name="connsiteY11335" fmla="*/ 1880986 h 6902881"/>
              <a:gd name="connsiteX11336" fmla="*/ 5334138 w 10276717"/>
              <a:gd name="connsiteY11336" fmla="*/ 1916497 h 6902881"/>
              <a:gd name="connsiteX11337" fmla="*/ 5333287 w 10276717"/>
              <a:gd name="connsiteY11337" fmla="*/ 1898703 h 6902881"/>
              <a:gd name="connsiteX11338" fmla="*/ 5633410 w 10276717"/>
              <a:gd name="connsiteY11338" fmla="*/ 1767729 h 6902881"/>
              <a:gd name="connsiteX11339" fmla="*/ 5632494 w 10276717"/>
              <a:gd name="connsiteY11339" fmla="*/ 1767066 h 6902881"/>
              <a:gd name="connsiteX11340" fmla="*/ 5360515 w 10276717"/>
              <a:gd name="connsiteY11340" fmla="*/ 1823852 h 6902881"/>
              <a:gd name="connsiteX11341" fmla="*/ 5216496 w 10276717"/>
              <a:gd name="connsiteY11341" fmla="*/ 1815573 h 6902881"/>
              <a:gd name="connsiteX11342" fmla="*/ 5219666 w 10276717"/>
              <a:gd name="connsiteY11342" fmla="*/ 1795303 h 6902881"/>
              <a:gd name="connsiteX11343" fmla="*/ 5280582 w 10276717"/>
              <a:gd name="connsiteY11343" fmla="*/ 1813526 h 6902881"/>
              <a:gd name="connsiteX11344" fmla="*/ 5514903 w 10276717"/>
              <a:gd name="connsiteY11344" fmla="*/ 1762827 h 6902881"/>
              <a:gd name="connsiteX11345" fmla="*/ 5472558 w 10276717"/>
              <a:gd name="connsiteY11345" fmla="*/ 1771235 h 6902881"/>
              <a:gd name="connsiteX11346" fmla="*/ 5337910 w 10276717"/>
              <a:gd name="connsiteY11346" fmla="*/ 1800961 h 6902881"/>
              <a:gd name="connsiteX11347" fmla="*/ 5336640 w 10276717"/>
              <a:gd name="connsiteY11347" fmla="*/ 1797736 h 6902881"/>
              <a:gd name="connsiteX11348" fmla="*/ 5452691 w 10276717"/>
              <a:gd name="connsiteY11348" fmla="*/ 1756956 h 6902881"/>
              <a:gd name="connsiteX11349" fmla="*/ 5579326 w 10276717"/>
              <a:gd name="connsiteY11349" fmla="*/ 1727510 h 6902881"/>
              <a:gd name="connsiteX11350" fmla="*/ 5571284 w 10276717"/>
              <a:gd name="connsiteY11350" fmla="*/ 1721557 h 6902881"/>
              <a:gd name="connsiteX11351" fmla="*/ 5297058 w 10276717"/>
              <a:gd name="connsiteY11351" fmla="*/ 1779510 h 6902881"/>
              <a:gd name="connsiteX11352" fmla="*/ 5295387 w 10276717"/>
              <a:gd name="connsiteY11352" fmla="*/ 1773135 h 6902881"/>
              <a:gd name="connsiteX11353" fmla="*/ 5531553 w 10276717"/>
              <a:gd name="connsiteY11353" fmla="*/ 1708282 h 6902881"/>
              <a:gd name="connsiteX11354" fmla="*/ 5400775 w 10276717"/>
              <a:gd name="connsiteY11354" fmla="*/ 1725200 h 6902881"/>
              <a:gd name="connsiteX11355" fmla="*/ 5298521 w 10276717"/>
              <a:gd name="connsiteY11355" fmla="*/ 1752180 h 6902881"/>
              <a:gd name="connsiteX11356" fmla="*/ 5297655 w 10276717"/>
              <a:gd name="connsiteY11356" fmla="*/ 1749866 h 6902881"/>
              <a:gd name="connsiteX11357" fmla="*/ 5397917 w 10276717"/>
              <a:gd name="connsiteY11357" fmla="*/ 1709179 h 6902881"/>
              <a:gd name="connsiteX11358" fmla="*/ 5426452 w 10276717"/>
              <a:gd name="connsiteY11358" fmla="*/ 1702691 h 6902881"/>
              <a:gd name="connsiteX11359" fmla="*/ 5331894 w 10276717"/>
              <a:gd name="connsiteY11359" fmla="*/ 1714370 h 6902881"/>
              <a:gd name="connsiteX11360" fmla="*/ 5329895 w 10276717"/>
              <a:gd name="connsiteY11360" fmla="*/ 1706213 h 6902881"/>
              <a:gd name="connsiteX11361" fmla="*/ 5499350 w 10276717"/>
              <a:gd name="connsiteY11361" fmla="*/ 1669567 h 6902881"/>
              <a:gd name="connsiteX11362" fmla="*/ 5496236 w 10276717"/>
              <a:gd name="connsiteY11362" fmla="*/ 1667351 h 6902881"/>
              <a:gd name="connsiteX11363" fmla="*/ 5495340 w 10276717"/>
              <a:gd name="connsiteY11363" fmla="*/ 1667566 h 6902881"/>
              <a:gd name="connsiteX11364" fmla="*/ 5311815 w 10276717"/>
              <a:gd name="connsiteY11364" fmla="*/ 1688291 h 6902881"/>
              <a:gd name="connsiteX11365" fmla="*/ 5310831 w 10276717"/>
              <a:gd name="connsiteY11365" fmla="*/ 1684019 h 6902881"/>
              <a:gd name="connsiteX11366" fmla="*/ 5471953 w 10276717"/>
              <a:gd name="connsiteY11366" fmla="*/ 1650157 h 6902881"/>
              <a:gd name="connsiteX11367" fmla="*/ 5463525 w 10276717"/>
              <a:gd name="connsiteY11367" fmla="*/ 1644171 h 6902881"/>
              <a:gd name="connsiteX11368" fmla="*/ 5441214 w 10276717"/>
              <a:gd name="connsiteY11368" fmla="*/ 1647496 h 6902881"/>
              <a:gd name="connsiteX11369" fmla="*/ 5407636 w 10276717"/>
              <a:gd name="connsiteY11369" fmla="*/ 1650432 h 6902881"/>
              <a:gd name="connsiteX11370" fmla="*/ 5406595 w 10276717"/>
              <a:gd name="connsiteY11370" fmla="*/ 1643527 h 6902881"/>
              <a:gd name="connsiteX11371" fmla="*/ 5447311 w 10276717"/>
              <a:gd name="connsiteY11371" fmla="*/ 1632641 h 6902881"/>
              <a:gd name="connsiteX11372" fmla="*/ 5444197 w 10276717"/>
              <a:gd name="connsiteY11372" fmla="*/ 1630423 h 6902881"/>
              <a:gd name="connsiteX11373" fmla="*/ 6102770 w 10276717"/>
              <a:gd name="connsiteY11373" fmla="*/ 1685575 h 6902881"/>
              <a:gd name="connsiteX11374" fmla="*/ 6094767 w 10276717"/>
              <a:gd name="connsiteY11374" fmla="*/ 1686830 h 6902881"/>
              <a:gd name="connsiteX11375" fmla="*/ 6075525 w 10276717"/>
              <a:gd name="connsiteY11375" fmla="*/ 1715835 h 6902881"/>
              <a:gd name="connsiteX11376" fmla="*/ 6049480 w 10276717"/>
              <a:gd name="connsiteY11376" fmla="*/ 1744640 h 6902881"/>
              <a:gd name="connsiteX11377" fmla="*/ 6042705 w 10276717"/>
              <a:gd name="connsiteY11377" fmla="*/ 1739770 h 6902881"/>
              <a:gd name="connsiteX11378" fmla="*/ 6063780 w 10276717"/>
              <a:gd name="connsiteY11378" fmla="*/ 1707710 h 6902881"/>
              <a:gd name="connsiteX11379" fmla="*/ 6072723 w 10276717"/>
              <a:gd name="connsiteY11379" fmla="*/ 1696994 h 6902881"/>
              <a:gd name="connsiteX11380" fmla="*/ 5972248 w 10276717"/>
              <a:gd name="connsiteY11380" fmla="*/ 1780504 h 6902881"/>
              <a:gd name="connsiteX11381" fmla="*/ 5882035 w 10276717"/>
              <a:gd name="connsiteY11381" fmla="*/ 1918256 h 6902881"/>
              <a:gd name="connsiteX11382" fmla="*/ 5962093 w 10276717"/>
              <a:gd name="connsiteY11382" fmla="*/ 2006970 h 6902881"/>
              <a:gd name="connsiteX11383" fmla="*/ 6062142 w 10276717"/>
              <a:gd name="connsiteY11383" fmla="*/ 1862672 h 6902881"/>
              <a:gd name="connsiteX11384" fmla="*/ 6091661 w 10276717"/>
              <a:gd name="connsiteY11384" fmla="*/ 1786166 h 6902881"/>
              <a:gd name="connsiteX11385" fmla="*/ 6111861 w 10276717"/>
              <a:gd name="connsiteY11385" fmla="*/ 1712552 h 6902881"/>
              <a:gd name="connsiteX11386" fmla="*/ 6091775 w 10276717"/>
              <a:gd name="connsiteY11386" fmla="*/ 1732430 h 6902881"/>
              <a:gd name="connsiteX11387" fmla="*/ 6089206 w 10276717"/>
              <a:gd name="connsiteY11387" fmla="*/ 1730650 h 6902881"/>
              <a:gd name="connsiteX11388" fmla="*/ 6093339 w 10276717"/>
              <a:gd name="connsiteY11388" fmla="*/ 1712703 h 6902881"/>
              <a:gd name="connsiteX11389" fmla="*/ 6102770 w 10276717"/>
              <a:gd name="connsiteY11389" fmla="*/ 1685575 h 6902881"/>
              <a:gd name="connsiteX11390" fmla="*/ 5099234 w 10276717"/>
              <a:gd name="connsiteY11390" fmla="*/ 1589687 h 6902881"/>
              <a:gd name="connsiteX11391" fmla="*/ 5097659 w 10276717"/>
              <a:gd name="connsiteY11391" fmla="*/ 1597712 h 6902881"/>
              <a:gd name="connsiteX11392" fmla="*/ 5099242 w 10276717"/>
              <a:gd name="connsiteY11392" fmla="*/ 1589690 h 6902881"/>
              <a:gd name="connsiteX11393" fmla="*/ 5091189 w 10276717"/>
              <a:gd name="connsiteY11393" fmla="*/ 1586434 h 6902881"/>
              <a:gd name="connsiteX11394" fmla="*/ 5082378 w 10276717"/>
              <a:gd name="connsiteY11394" fmla="*/ 1602224 h 6902881"/>
              <a:gd name="connsiteX11395" fmla="*/ 5076335 w 10276717"/>
              <a:gd name="connsiteY11395" fmla="*/ 1593524 h 6902881"/>
              <a:gd name="connsiteX11396" fmla="*/ 5090794 w 10276717"/>
              <a:gd name="connsiteY11396" fmla="*/ 1586498 h 6902881"/>
              <a:gd name="connsiteX11397" fmla="*/ 5091189 w 10276717"/>
              <a:gd name="connsiteY11397" fmla="*/ 1586434 h 6902881"/>
              <a:gd name="connsiteX11398" fmla="*/ 9278466 w 10276717"/>
              <a:gd name="connsiteY11398" fmla="*/ 1953539 h 6902881"/>
              <a:gd name="connsiteX11399" fmla="*/ 9277279 w 10276717"/>
              <a:gd name="connsiteY11399" fmla="*/ 1997446 h 6902881"/>
              <a:gd name="connsiteX11400" fmla="*/ 9270400 w 10276717"/>
              <a:gd name="connsiteY11400" fmla="*/ 2031999 h 6902881"/>
              <a:gd name="connsiteX11401" fmla="*/ 9277167 w 10276717"/>
              <a:gd name="connsiteY11401" fmla="*/ 2038038 h 6902881"/>
              <a:gd name="connsiteX11402" fmla="*/ 9282042 w 10276717"/>
              <a:gd name="connsiteY11402" fmla="*/ 2042355 h 6902881"/>
              <a:gd name="connsiteX11403" fmla="*/ 9286196 w 10276717"/>
              <a:gd name="connsiteY11403" fmla="*/ 2021976 h 6902881"/>
              <a:gd name="connsiteX11404" fmla="*/ 9299103 w 10276717"/>
              <a:gd name="connsiteY11404" fmla="*/ 1976649 h 6902881"/>
              <a:gd name="connsiteX11405" fmla="*/ 9278466 w 10276717"/>
              <a:gd name="connsiteY11405" fmla="*/ 1953539 h 6902881"/>
              <a:gd name="connsiteX11406" fmla="*/ 5052304 w 10276717"/>
              <a:gd name="connsiteY11406" fmla="*/ 1580521 h 6902881"/>
              <a:gd name="connsiteX11407" fmla="*/ 5027722 w 10276717"/>
              <a:gd name="connsiteY11407" fmla="*/ 1605654 h 6902881"/>
              <a:gd name="connsiteX11408" fmla="*/ 5027716 w 10276717"/>
              <a:gd name="connsiteY11408" fmla="*/ 1605666 h 6902881"/>
              <a:gd name="connsiteX11409" fmla="*/ 5027058 w 10276717"/>
              <a:gd name="connsiteY11409" fmla="*/ 1606486 h 6902881"/>
              <a:gd name="connsiteX11410" fmla="*/ 5018850 w 10276717"/>
              <a:gd name="connsiteY11410" fmla="*/ 1618932 h 6902881"/>
              <a:gd name="connsiteX11411" fmla="*/ 5017892 w 10276717"/>
              <a:gd name="connsiteY11411" fmla="*/ 1622456 h 6902881"/>
              <a:gd name="connsiteX11412" fmla="*/ 5018863 w 10276717"/>
              <a:gd name="connsiteY11412" fmla="*/ 1619049 h 6902881"/>
              <a:gd name="connsiteX11413" fmla="*/ 5027049 w 10276717"/>
              <a:gd name="connsiteY11413" fmla="*/ 1606590 h 6902881"/>
              <a:gd name="connsiteX11414" fmla="*/ 5027705 w 10276717"/>
              <a:gd name="connsiteY11414" fmla="*/ 1605770 h 6902881"/>
              <a:gd name="connsiteX11415" fmla="*/ 5016699 w 10276717"/>
              <a:gd name="connsiteY11415" fmla="*/ 1626853 h 6902881"/>
              <a:gd name="connsiteX11416" fmla="*/ 5016657 w 10276717"/>
              <a:gd name="connsiteY11416" fmla="*/ 1627007 h 6902881"/>
              <a:gd name="connsiteX11417" fmla="*/ 5016573 w 10276717"/>
              <a:gd name="connsiteY11417" fmla="*/ 1627124 h 6902881"/>
              <a:gd name="connsiteX11418" fmla="*/ 5016545 w 10276717"/>
              <a:gd name="connsiteY11418" fmla="*/ 1627188 h 6902881"/>
              <a:gd name="connsiteX11419" fmla="*/ 5026857 w 10276717"/>
              <a:gd name="connsiteY11419" fmla="*/ 1639376 h 6902881"/>
              <a:gd name="connsiteX11420" fmla="*/ 5026883 w 10276717"/>
              <a:gd name="connsiteY11420" fmla="*/ 1639317 h 6902881"/>
              <a:gd name="connsiteX11421" fmla="*/ 5016638 w 10276717"/>
              <a:gd name="connsiteY11421" fmla="*/ 1627208 h 6902881"/>
              <a:gd name="connsiteX11422" fmla="*/ 5016761 w 10276717"/>
              <a:gd name="connsiteY11422" fmla="*/ 1626925 h 6902881"/>
              <a:gd name="connsiteX11423" fmla="*/ 5027706 w 10276717"/>
              <a:gd name="connsiteY11423" fmla="*/ 1605771 h 6902881"/>
              <a:gd name="connsiteX11424" fmla="*/ 5052145 w 10276717"/>
              <a:gd name="connsiteY11424" fmla="*/ 1580890 h 6902881"/>
              <a:gd name="connsiteX11425" fmla="*/ 5055040 w 10276717"/>
              <a:gd name="connsiteY11425" fmla="*/ 1570155 h 6902881"/>
              <a:gd name="connsiteX11426" fmla="*/ 5052500 w 10276717"/>
              <a:gd name="connsiteY11426" fmla="*/ 1580245 h 6902881"/>
              <a:gd name="connsiteX11427" fmla="*/ 5052503 w 10276717"/>
              <a:gd name="connsiteY11427" fmla="*/ 1580243 h 6902881"/>
              <a:gd name="connsiteX11428" fmla="*/ 5055041 w 10276717"/>
              <a:gd name="connsiteY11428" fmla="*/ 1570156 h 6902881"/>
              <a:gd name="connsiteX11429" fmla="*/ 5052560 w 10276717"/>
              <a:gd name="connsiteY11429" fmla="*/ 1565062 h 6902881"/>
              <a:gd name="connsiteX11430" fmla="*/ 5048760 w 10276717"/>
              <a:gd name="connsiteY11430" fmla="*/ 1566237 h 6902881"/>
              <a:gd name="connsiteX11431" fmla="*/ 5052520 w 10276717"/>
              <a:gd name="connsiteY11431" fmla="*/ 1565089 h 6902881"/>
              <a:gd name="connsiteX11432" fmla="*/ 5054912 w 10276717"/>
              <a:gd name="connsiteY11432" fmla="*/ 1569893 h 6902881"/>
              <a:gd name="connsiteX11433" fmla="*/ 8342064 w 10276717"/>
              <a:gd name="connsiteY11433" fmla="*/ 1853317 h 6902881"/>
              <a:gd name="connsiteX11434" fmla="*/ 8301160 w 10276717"/>
              <a:gd name="connsiteY11434" fmla="*/ 1853477 h 6902881"/>
              <a:gd name="connsiteX11435" fmla="*/ 8302708 w 10276717"/>
              <a:gd name="connsiteY11435" fmla="*/ 1854682 h 6902881"/>
              <a:gd name="connsiteX11436" fmla="*/ 8300489 w 10276717"/>
              <a:gd name="connsiteY11436" fmla="*/ 1871919 h 6902881"/>
              <a:gd name="connsiteX11437" fmla="*/ 8262408 w 10276717"/>
              <a:gd name="connsiteY11437" fmla="*/ 1881669 h 6902881"/>
              <a:gd name="connsiteX11438" fmla="*/ 8218372 w 10276717"/>
              <a:gd name="connsiteY11438" fmla="*/ 1888276 h 6902881"/>
              <a:gd name="connsiteX11439" fmla="*/ 8072337 w 10276717"/>
              <a:gd name="connsiteY11439" fmla="*/ 1917894 h 6902881"/>
              <a:gd name="connsiteX11440" fmla="*/ 8014910 w 10276717"/>
              <a:gd name="connsiteY11440" fmla="*/ 1963262 h 6902881"/>
              <a:gd name="connsiteX11441" fmla="*/ 8080703 w 10276717"/>
              <a:gd name="connsiteY11441" fmla="*/ 1992325 h 6902881"/>
              <a:gd name="connsiteX11442" fmla="*/ 8140019 w 10276717"/>
              <a:gd name="connsiteY11442" fmla="*/ 1956369 h 6902881"/>
              <a:gd name="connsiteX11443" fmla="*/ 8142995 w 10276717"/>
              <a:gd name="connsiteY11443" fmla="*/ 1963444 h 6902881"/>
              <a:gd name="connsiteX11444" fmla="*/ 8112570 w 10276717"/>
              <a:gd name="connsiteY11444" fmla="*/ 1985639 h 6902881"/>
              <a:gd name="connsiteX11445" fmla="*/ 8094097 w 10276717"/>
              <a:gd name="connsiteY11445" fmla="*/ 1998352 h 6902881"/>
              <a:gd name="connsiteX11446" fmla="*/ 8155391 w 10276717"/>
              <a:gd name="connsiteY11446" fmla="*/ 2026539 h 6902881"/>
              <a:gd name="connsiteX11447" fmla="*/ 8155925 w 10276717"/>
              <a:gd name="connsiteY11447" fmla="*/ 2026001 h 6902881"/>
              <a:gd name="connsiteX11448" fmla="*/ 8209716 w 10276717"/>
              <a:gd name="connsiteY11448" fmla="*/ 2005049 h 6902881"/>
              <a:gd name="connsiteX11449" fmla="*/ 8276590 w 10276717"/>
              <a:gd name="connsiteY11449" fmla="*/ 1965173 h 6902881"/>
              <a:gd name="connsiteX11450" fmla="*/ 8331983 w 10276717"/>
              <a:gd name="connsiteY11450" fmla="*/ 1931701 h 6902881"/>
              <a:gd name="connsiteX11451" fmla="*/ 8381950 w 10276717"/>
              <a:gd name="connsiteY11451" fmla="*/ 1866213 h 6902881"/>
              <a:gd name="connsiteX11452" fmla="*/ 8342064 w 10276717"/>
              <a:gd name="connsiteY11452" fmla="*/ 1853317 h 6902881"/>
              <a:gd name="connsiteX11453" fmla="*/ 9258382 w 10276717"/>
              <a:gd name="connsiteY11453" fmla="*/ 1930770 h 6902881"/>
              <a:gd name="connsiteX11454" fmla="*/ 9257899 w 10276717"/>
              <a:gd name="connsiteY11454" fmla="*/ 1955849 h 6902881"/>
              <a:gd name="connsiteX11455" fmla="*/ 9254090 w 10276717"/>
              <a:gd name="connsiteY11455" fmla="*/ 1987650 h 6902881"/>
              <a:gd name="connsiteX11456" fmla="*/ 9254329 w 10276717"/>
              <a:gd name="connsiteY11456" fmla="*/ 1988254 h 6902881"/>
              <a:gd name="connsiteX11457" fmla="*/ 9259606 w 10276717"/>
              <a:gd name="connsiteY11457" fmla="*/ 2020842 h 6902881"/>
              <a:gd name="connsiteX11458" fmla="*/ 9265161 w 10276717"/>
              <a:gd name="connsiteY11458" fmla="*/ 1992405 h 6902881"/>
              <a:gd name="connsiteX11459" fmla="*/ 9273672 w 10276717"/>
              <a:gd name="connsiteY11459" fmla="*/ 1950494 h 6902881"/>
              <a:gd name="connsiteX11460" fmla="*/ 9275375 w 10276717"/>
              <a:gd name="connsiteY11460" fmla="*/ 1949962 h 6902881"/>
              <a:gd name="connsiteX11461" fmla="*/ 9258382 w 10276717"/>
              <a:gd name="connsiteY11461" fmla="*/ 1930770 h 6902881"/>
              <a:gd name="connsiteX11462" fmla="*/ 3308707 w 10276717"/>
              <a:gd name="connsiteY11462" fmla="*/ 1403551 h 6902881"/>
              <a:gd name="connsiteX11463" fmla="*/ 3314524 w 10276717"/>
              <a:gd name="connsiteY11463" fmla="*/ 1404930 h 6902881"/>
              <a:gd name="connsiteX11464" fmla="*/ 3309384 w 10276717"/>
              <a:gd name="connsiteY11464" fmla="*/ 1447327 h 6902881"/>
              <a:gd name="connsiteX11465" fmla="*/ 3298137 w 10276717"/>
              <a:gd name="connsiteY11465" fmla="*/ 1477315 h 6902881"/>
              <a:gd name="connsiteX11466" fmla="*/ 3292853 w 10276717"/>
              <a:gd name="connsiteY11466" fmla="*/ 1476469 h 6902881"/>
              <a:gd name="connsiteX11467" fmla="*/ 3295438 w 10276717"/>
              <a:gd name="connsiteY11467" fmla="*/ 1443101 h 6902881"/>
              <a:gd name="connsiteX11468" fmla="*/ 3308707 w 10276717"/>
              <a:gd name="connsiteY11468" fmla="*/ 1403551 h 6902881"/>
              <a:gd name="connsiteX11469" fmla="*/ 4983200 w 10276717"/>
              <a:gd name="connsiteY11469" fmla="*/ 1547705 h 6902881"/>
              <a:gd name="connsiteX11470" fmla="*/ 4972167 w 10276717"/>
              <a:gd name="connsiteY11470" fmla="*/ 1563303 h 6902881"/>
              <a:gd name="connsiteX11471" fmla="*/ 4967391 w 10276717"/>
              <a:gd name="connsiteY11471" fmla="*/ 1561137 h 6902881"/>
              <a:gd name="connsiteX11472" fmla="*/ 4966624 w 10276717"/>
              <a:gd name="connsiteY11472" fmla="*/ 1550069 h 6902881"/>
              <a:gd name="connsiteX11473" fmla="*/ 4983200 w 10276717"/>
              <a:gd name="connsiteY11473" fmla="*/ 1547705 h 6902881"/>
              <a:gd name="connsiteX11474" fmla="*/ 5098182 w 10276717"/>
              <a:gd name="connsiteY11474" fmla="*/ 1556079 h 6902881"/>
              <a:gd name="connsiteX11475" fmla="*/ 5100936 w 10276717"/>
              <a:gd name="connsiteY11475" fmla="*/ 1562355 h 6902881"/>
              <a:gd name="connsiteX11476" fmla="*/ 5074796 w 10276717"/>
              <a:gd name="connsiteY11476" fmla="*/ 1578006 h 6902881"/>
              <a:gd name="connsiteX11477" fmla="*/ 5072448 w 10276717"/>
              <a:gd name="connsiteY11477" fmla="*/ 1577420 h 6902881"/>
              <a:gd name="connsiteX11478" fmla="*/ 5072406 w 10276717"/>
              <a:gd name="connsiteY11478" fmla="*/ 1577508 h 6902881"/>
              <a:gd name="connsiteX11479" fmla="*/ 5070337 w 10276717"/>
              <a:gd name="connsiteY11479" fmla="*/ 1570123 h 6902881"/>
              <a:gd name="connsiteX11480" fmla="*/ 5079817 w 10276717"/>
              <a:gd name="connsiteY11480" fmla="*/ 1561468 h 6902881"/>
              <a:gd name="connsiteX11481" fmla="*/ 5079889 w 10276717"/>
              <a:gd name="connsiteY11481" fmla="*/ 1561311 h 6902881"/>
              <a:gd name="connsiteX11482" fmla="*/ 5098182 w 10276717"/>
              <a:gd name="connsiteY11482" fmla="*/ 1556079 h 6902881"/>
              <a:gd name="connsiteX11483" fmla="*/ 5007078 w 10276717"/>
              <a:gd name="connsiteY11483" fmla="*/ 1540378 h 6902881"/>
              <a:gd name="connsiteX11484" fmla="*/ 5008058 w 10276717"/>
              <a:gd name="connsiteY11484" fmla="*/ 1542978 h 6902881"/>
              <a:gd name="connsiteX11485" fmla="*/ 5008101 w 10276717"/>
              <a:gd name="connsiteY11485" fmla="*/ 1542970 h 6902881"/>
              <a:gd name="connsiteX11486" fmla="*/ 5007135 w 10276717"/>
              <a:gd name="connsiteY11486" fmla="*/ 1540404 h 6902881"/>
              <a:gd name="connsiteX11487" fmla="*/ 9229960 w 10276717"/>
              <a:gd name="connsiteY11487" fmla="*/ 1898807 h 6902881"/>
              <a:gd name="connsiteX11488" fmla="*/ 9224989 w 10276717"/>
              <a:gd name="connsiteY11488" fmla="*/ 1949105 h 6902881"/>
              <a:gd name="connsiteX11489" fmla="*/ 9221056 w 10276717"/>
              <a:gd name="connsiteY11489" fmla="*/ 1994332 h 6902881"/>
              <a:gd name="connsiteX11490" fmla="*/ 9213307 w 10276717"/>
              <a:gd name="connsiteY11490" fmla="*/ 2000380 h 6902881"/>
              <a:gd name="connsiteX11491" fmla="*/ 9217169 w 10276717"/>
              <a:gd name="connsiteY11491" fmla="*/ 2007335 h 6902881"/>
              <a:gd name="connsiteX11492" fmla="*/ 9234929 w 10276717"/>
              <a:gd name="connsiteY11492" fmla="*/ 1984043 h 6902881"/>
              <a:gd name="connsiteX11493" fmla="*/ 9238609 w 10276717"/>
              <a:gd name="connsiteY11493" fmla="*/ 1959144 h 6902881"/>
              <a:gd name="connsiteX11494" fmla="*/ 9243776 w 10276717"/>
              <a:gd name="connsiteY11494" fmla="*/ 1914316 h 6902881"/>
              <a:gd name="connsiteX11495" fmla="*/ 9229960 w 10276717"/>
              <a:gd name="connsiteY11495" fmla="*/ 1898807 h 6902881"/>
              <a:gd name="connsiteX11496" fmla="*/ 7516765 w 10276717"/>
              <a:gd name="connsiteY11496" fmla="*/ 1747613 h 6902881"/>
              <a:gd name="connsiteX11497" fmla="*/ 7540490 w 10276717"/>
              <a:gd name="connsiteY11497" fmla="*/ 1850830 h 6902881"/>
              <a:gd name="connsiteX11498" fmla="*/ 7556800 w 10276717"/>
              <a:gd name="connsiteY11498" fmla="*/ 1915920 h 6902881"/>
              <a:gd name="connsiteX11499" fmla="*/ 7564778 w 10276717"/>
              <a:gd name="connsiteY11499" fmla="*/ 1914955 h 6902881"/>
              <a:gd name="connsiteX11500" fmla="*/ 7567280 w 10276717"/>
              <a:gd name="connsiteY11500" fmla="*/ 1953534 h 6902881"/>
              <a:gd name="connsiteX11501" fmla="*/ 7562079 w 10276717"/>
              <a:gd name="connsiteY11501" fmla="*/ 1953961 h 6902881"/>
              <a:gd name="connsiteX11502" fmla="*/ 7559568 w 10276717"/>
              <a:gd name="connsiteY11502" fmla="*/ 1950432 h 6902881"/>
              <a:gd name="connsiteX11503" fmla="*/ 7552837 w 10276717"/>
              <a:gd name="connsiteY11503" fmla="*/ 1954913 h 6902881"/>
              <a:gd name="connsiteX11504" fmla="*/ 7558031 w 10276717"/>
              <a:gd name="connsiteY11504" fmla="*/ 1969870 h 6902881"/>
              <a:gd name="connsiteX11505" fmla="*/ 7555531 w 10276717"/>
              <a:gd name="connsiteY11505" fmla="*/ 1982604 h 6902881"/>
              <a:gd name="connsiteX11506" fmla="*/ 7546562 w 10276717"/>
              <a:gd name="connsiteY11506" fmla="*/ 1978323 h 6902881"/>
              <a:gd name="connsiteX11507" fmla="*/ 7547525 w 10276717"/>
              <a:gd name="connsiteY11507" fmla="*/ 1952213 h 6902881"/>
              <a:gd name="connsiteX11508" fmla="*/ 7519436 w 10276717"/>
              <a:gd name="connsiteY11508" fmla="*/ 1855337 h 6902881"/>
              <a:gd name="connsiteX11509" fmla="*/ 7517276 w 10276717"/>
              <a:gd name="connsiteY11509" fmla="*/ 1845706 h 6902881"/>
              <a:gd name="connsiteX11510" fmla="*/ 7517562 w 10276717"/>
              <a:gd name="connsiteY11510" fmla="*/ 1878543 h 6902881"/>
              <a:gd name="connsiteX11511" fmla="*/ 7522286 w 10276717"/>
              <a:gd name="connsiteY11511" fmla="*/ 1886742 h 6902881"/>
              <a:gd name="connsiteX11512" fmla="*/ 7561112 w 10276717"/>
              <a:gd name="connsiteY11512" fmla="*/ 2007428 h 6902881"/>
              <a:gd name="connsiteX11513" fmla="*/ 7590080 w 10276717"/>
              <a:gd name="connsiteY11513" fmla="*/ 2046349 h 6902881"/>
              <a:gd name="connsiteX11514" fmla="*/ 7606428 w 10276717"/>
              <a:gd name="connsiteY11514" fmla="*/ 1994116 h 6902881"/>
              <a:gd name="connsiteX11515" fmla="*/ 7635738 w 10276717"/>
              <a:gd name="connsiteY11515" fmla="*/ 1817206 h 6902881"/>
              <a:gd name="connsiteX11516" fmla="*/ 7585455 w 10276717"/>
              <a:gd name="connsiteY11516" fmla="*/ 1788999 h 6902881"/>
              <a:gd name="connsiteX11517" fmla="*/ 7589411 w 10276717"/>
              <a:gd name="connsiteY11517" fmla="*/ 1800345 h 6902881"/>
              <a:gd name="connsiteX11518" fmla="*/ 7594914 w 10276717"/>
              <a:gd name="connsiteY11518" fmla="*/ 1859922 h 6902881"/>
              <a:gd name="connsiteX11519" fmla="*/ 7586118 w 10276717"/>
              <a:gd name="connsiteY11519" fmla="*/ 1860233 h 6902881"/>
              <a:gd name="connsiteX11520" fmla="*/ 7574704 w 10276717"/>
              <a:gd name="connsiteY11520" fmla="*/ 1815625 h 6902881"/>
              <a:gd name="connsiteX11521" fmla="*/ 7561125 w 10276717"/>
              <a:gd name="connsiteY11521" fmla="*/ 1774528 h 6902881"/>
              <a:gd name="connsiteX11522" fmla="*/ 7543375 w 10276717"/>
              <a:gd name="connsiteY11522" fmla="*/ 1763840 h 6902881"/>
              <a:gd name="connsiteX11523" fmla="*/ 7561693 w 10276717"/>
              <a:gd name="connsiteY11523" fmla="*/ 1817322 h 6902881"/>
              <a:gd name="connsiteX11524" fmla="*/ 7579916 w 10276717"/>
              <a:gd name="connsiteY11524" fmla="*/ 1910131 h 6902881"/>
              <a:gd name="connsiteX11525" fmla="*/ 7572523 w 10276717"/>
              <a:gd name="connsiteY11525" fmla="*/ 1912218 h 6902881"/>
              <a:gd name="connsiteX11526" fmla="*/ 7545890 w 10276717"/>
              <a:gd name="connsiteY11526" fmla="*/ 1833966 h 6902881"/>
              <a:gd name="connsiteX11527" fmla="*/ 7521296 w 10276717"/>
              <a:gd name="connsiteY11527" fmla="*/ 1750342 h 6902881"/>
              <a:gd name="connsiteX11528" fmla="*/ 7516765 w 10276717"/>
              <a:gd name="connsiteY11528" fmla="*/ 1747613 h 6902881"/>
              <a:gd name="connsiteX11529" fmla="*/ 8159993 w 10276717"/>
              <a:gd name="connsiteY11529" fmla="*/ 1795691 h 6902881"/>
              <a:gd name="connsiteX11530" fmla="*/ 7990935 w 10276717"/>
              <a:gd name="connsiteY11530" fmla="*/ 1818057 h 6902881"/>
              <a:gd name="connsiteX11531" fmla="*/ 7990118 w 10276717"/>
              <a:gd name="connsiteY11531" fmla="*/ 1818474 h 6902881"/>
              <a:gd name="connsiteX11532" fmla="*/ 7908922 w 10276717"/>
              <a:gd name="connsiteY11532" fmla="*/ 1913000 h 6902881"/>
              <a:gd name="connsiteX11533" fmla="*/ 7941330 w 10276717"/>
              <a:gd name="connsiteY11533" fmla="*/ 1928657 h 6902881"/>
              <a:gd name="connsiteX11534" fmla="*/ 7994092 w 10276717"/>
              <a:gd name="connsiteY11534" fmla="*/ 1884249 h 6902881"/>
              <a:gd name="connsiteX11535" fmla="*/ 7998940 w 10276717"/>
              <a:gd name="connsiteY11535" fmla="*/ 1892165 h 6902881"/>
              <a:gd name="connsiteX11536" fmla="*/ 7978392 w 10276717"/>
              <a:gd name="connsiteY11536" fmla="*/ 1913950 h 6902881"/>
              <a:gd name="connsiteX11537" fmla="*/ 7957203 w 10276717"/>
              <a:gd name="connsiteY11537" fmla="*/ 1936361 h 6902881"/>
              <a:gd name="connsiteX11538" fmla="*/ 7979057 w 10276717"/>
              <a:gd name="connsiteY11538" fmla="*/ 1946918 h 6902881"/>
              <a:gd name="connsiteX11539" fmla="*/ 7994227 w 10276717"/>
              <a:gd name="connsiteY11539" fmla="*/ 1953779 h 6902881"/>
              <a:gd name="connsiteX11540" fmla="*/ 8016787 w 10276717"/>
              <a:gd name="connsiteY11540" fmla="*/ 1936746 h 6902881"/>
              <a:gd name="connsiteX11541" fmla="*/ 8002536 w 10276717"/>
              <a:gd name="connsiteY11541" fmla="*/ 1932689 h 6902881"/>
              <a:gd name="connsiteX11542" fmla="*/ 8002748 w 10276717"/>
              <a:gd name="connsiteY11542" fmla="*/ 1923750 h 6902881"/>
              <a:gd name="connsiteX11543" fmla="*/ 8038207 w 10276717"/>
              <a:gd name="connsiteY11543" fmla="*/ 1921562 h 6902881"/>
              <a:gd name="connsiteX11544" fmla="*/ 8053807 w 10276717"/>
              <a:gd name="connsiteY11544" fmla="*/ 1908306 h 6902881"/>
              <a:gd name="connsiteX11545" fmla="*/ 8040428 w 10276717"/>
              <a:gd name="connsiteY11545" fmla="*/ 1905396 h 6902881"/>
              <a:gd name="connsiteX11546" fmla="*/ 8039306 w 10276717"/>
              <a:gd name="connsiteY11546" fmla="*/ 1897217 h 6902881"/>
              <a:gd name="connsiteX11547" fmla="*/ 8067419 w 10276717"/>
              <a:gd name="connsiteY11547" fmla="*/ 1894392 h 6902881"/>
              <a:gd name="connsiteX11548" fmla="*/ 8080506 w 10276717"/>
              <a:gd name="connsiteY11548" fmla="*/ 1881992 h 6902881"/>
              <a:gd name="connsiteX11549" fmla="*/ 8067487 w 10276717"/>
              <a:gd name="connsiteY11549" fmla="*/ 1878333 h 6902881"/>
              <a:gd name="connsiteX11550" fmla="*/ 8069381 w 10276717"/>
              <a:gd name="connsiteY11550" fmla="*/ 1866909 h 6902881"/>
              <a:gd name="connsiteX11551" fmla="*/ 8098884 w 10276717"/>
              <a:gd name="connsiteY11551" fmla="*/ 1870341 h 6902881"/>
              <a:gd name="connsiteX11552" fmla="*/ 8120241 w 10276717"/>
              <a:gd name="connsiteY11552" fmla="*/ 1863522 h 6902881"/>
              <a:gd name="connsiteX11553" fmla="*/ 8103857 w 10276717"/>
              <a:gd name="connsiteY11553" fmla="*/ 1854997 h 6902881"/>
              <a:gd name="connsiteX11554" fmla="*/ 8106775 w 10276717"/>
              <a:gd name="connsiteY11554" fmla="*/ 1845221 h 6902881"/>
              <a:gd name="connsiteX11555" fmla="*/ 8142162 w 10276717"/>
              <a:gd name="connsiteY11555" fmla="*/ 1856949 h 6902881"/>
              <a:gd name="connsiteX11556" fmla="*/ 8142248 w 10276717"/>
              <a:gd name="connsiteY11556" fmla="*/ 1861435 h 6902881"/>
              <a:gd name="connsiteX11557" fmla="*/ 8182013 w 10276717"/>
              <a:gd name="connsiteY11557" fmla="*/ 1864488 h 6902881"/>
              <a:gd name="connsiteX11558" fmla="*/ 8171045 w 10276717"/>
              <a:gd name="connsiteY11558" fmla="*/ 1857502 h 6902881"/>
              <a:gd name="connsiteX11559" fmla="*/ 8178041 w 10276717"/>
              <a:gd name="connsiteY11559" fmla="*/ 1844573 h 6902881"/>
              <a:gd name="connsiteX11560" fmla="*/ 8219520 w 10276717"/>
              <a:gd name="connsiteY11560" fmla="*/ 1856829 h 6902881"/>
              <a:gd name="connsiteX11561" fmla="*/ 8219272 w 10276717"/>
              <a:gd name="connsiteY11561" fmla="*/ 1866155 h 6902881"/>
              <a:gd name="connsiteX11562" fmla="*/ 8214645 w 10276717"/>
              <a:gd name="connsiteY11562" fmla="*/ 1867799 h 6902881"/>
              <a:gd name="connsiteX11563" fmla="*/ 8235842 w 10276717"/>
              <a:gd name="connsiteY11563" fmla="*/ 1864960 h 6902881"/>
              <a:gd name="connsiteX11564" fmla="*/ 8236659 w 10276717"/>
              <a:gd name="connsiteY11564" fmla="*/ 1864544 h 6902881"/>
              <a:gd name="connsiteX11565" fmla="*/ 8231124 w 10276717"/>
              <a:gd name="connsiteY11565" fmla="*/ 1859976 h 6902881"/>
              <a:gd name="connsiteX11566" fmla="*/ 8232650 w 10276717"/>
              <a:gd name="connsiteY11566" fmla="*/ 1853778 h 6902881"/>
              <a:gd name="connsiteX11567" fmla="*/ 8232386 w 10276717"/>
              <a:gd name="connsiteY11567" fmla="*/ 1853464 h 6902881"/>
              <a:gd name="connsiteX11568" fmla="*/ 8254350 w 10276717"/>
              <a:gd name="connsiteY11568" fmla="*/ 1851860 h 6902881"/>
              <a:gd name="connsiteX11569" fmla="*/ 8254187 w 10276717"/>
              <a:gd name="connsiteY11569" fmla="*/ 1839480 h 6902881"/>
              <a:gd name="connsiteX11570" fmla="*/ 8240195 w 10276717"/>
              <a:gd name="connsiteY11570" fmla="*/ 1822690 h 6902881"/>
              <a:gd name="connsiteX11571" fmla="*/ 8219321 w 10276717"/>
              <a:gd name="connsiteY11571" fmla="*/ 1809881 h 6902881"/>
              <a:gd name="connsiteX11572" fmla="*/ 8211135 w 10276717"/>
              <a:gd name="connsiteY11572" fmla="*/ 1806641 h 6902881"/>
              <a:gd name="connsiteX11573" fmla="*/ 8202158 w 10276717"/>
              <a:gd name="connsiteY11573" fmla="*/ 1803527 h 6902881"/>
              <a:gd name="connsiteX11574" fmla="*/ 8159993 w 10276717"/>
              <a:gd name="connsiteY11574" fmla="*/ 1795691 h 6902881"/>
              <a:gd name="connsiteX11575" fmla="*/ 5092824 w 10276717"/>
              <a:gd name="connsiteY11575" fmla="*/ 1523222 h 6902881"/>
              <a:gd name="connsiteX11576" fmla="*/ 5092798 w 10276717"/>
              <a:gd name="connsiteY11576" fmla="*/ 1523239 h 6902881"/>
              <a:gd name="connsiteX11577" fmla="*/ 5084039 w 10276717"/>
              <a:gd name="connsiteY11577" fmla="*/ 1551927 h 6902881"/>
              <a:gd name="connsiteX11578" fmla="*/ 5081711 w 10276717"/>
              <a:gd name="connsiteY11578" fmla="*/ 1557275 h 6902881"/>
              <a:gd name="connsiteX11579" fmla="*/ 5081563 w 10276717"/>
              <a:gd name="connsiteY11579" fmla="*/ 1557390 h 6902881"/>
              <a:gd name="connsiteX11580" fmla="*/ 5079793 w 10276717"/>
              <a:gd name="connsiteY11580" fmla="*/ 1561305 h 6902881"/>
              <a:gd name="connsiteX11581" fmla="*/ 5070241 w 10276717"/>
              <a:gd name="connsiteY11581" fmla="*/ 1570116 h 6902881"/>
              <a:gd name="connsiteX11582" fmla="*/ 5072310 w 10276717"/>
              <a:gd name="connsiteY11582" fmla="*/ 1577501 h 6902881"/>
              <a:gd name="connsiteX11583" fmla="*/ 5042940 w 10276717"/>
              <a:gd name="connsiteY11583" fmla="*/ 1629387 h 6902881"/>
              <a:gd name="connsiteX11584" fmla="*/ 5027397 w 10276717"/>
              <a:gd name="connsiteY11584" fmla="*/ 1639822 h 6902881"/>
              <a:gd name="connsiteX11585" fmla="*/ 5027392 w 10276717"/>
              <a:gd name="connsiteY11585" fmla="*/ 1639818 h 6902881"/>
              <a:gd name="connsiteX11586" fmla="*/ 5026405 w 10276717"/>
              <a:gd name="connsiteY11586" fmla="*/ 1640569 h 6902881"/>
              <a:gd name="connsiteX11587" fmla="*/ 5026345 w 10276717"/>
              <a:gd name="connsiteY11587" fmla="*/ 1640691 h 6902881"/>
              <a:gd name="connsiteX11588" fmla="*/ 5027494 w 10276717"/>
              <a:gd name="connsiteY11588" fmla="*/ 1639815 h 6902881"/>
              <a:gd name="connsiteX11589" fmla="*/ 5029950 w 10276717"/>
              <a:gd name="connsiteY11589" fmla="*/ 1641781 h 6902881"/>
              <a:gd name="connsiteX11590" fmla="*/ 5051298 w 10276717"/>
              <a:gd name="connsiteY11590" fmla="*/ 1653108 h 6902881"/>
              <a:gd name="connsiteX11591" fmla="*/ 5051455 w 10276717"/>
              <a:gd name="connsiteY11591" fmla="*/ 1652999 h 6902881"/>
              <a:gd name="connsiteX11592" fmla="*/ 5110559 w 10276717"/>
              <a:gd name="connsiteY11592" fmla="*/ 1666391 h 6902881"/>
              <a:gd name="connsiteX11593" fmla="*/ 5137414 w 10276717"/>
              <a:gd name="connsiteY11593" fmla="*/ 1666671 h 6902881"/>
              <a:gd name="connsiteX11594" fmla="*/ 5137422 w 10276717"/>
              <a:gd name="connsiteY11594" fmla="*/ 1666660 h 6902881"/>
              <a:gd name="connsiteX11595" fmla="*/ 5137432 w 10276717"/>
              <a:gd name="connsiteY11595" fmla="*/ 1666658 h 6902881"/>
              <a:gd name="connsiteX11596" fmla="*/ 5151266 w 10276717"/>
              <a:gd name="connsiteY11596" fmla="*/ 1645771 h 6902881"/>
              <a:gd name="connsiteX11597" fmla="*/ 5195725 w 10276717"/>
              <a:gd name="connsiteY11597" fmla="*/ 1630049 h 6902881"/>
              <a:gd name="connsiteX11598" fmla="*/ 5190971 w 10276717"/>
              <a:gd name="connsiteY11598" fmla="*/ 1653882 h 6902881"/>
              <a:gd name="connsiteX11599" fmla="*/ 5143694 w 10276717"/>
              <a:gd name="connsiteY11599" fmla="*/ 1665176 h 6902881"/>
              <a:gd name="connsiteX11600" fmla="*/ 5191059 w 10276717"/>
              <a:gd name="connsiteY11600" fmla="*/ 1653972 h 6902881"/>
              <a:gd name="connsiteX11601" fmla="*/ 5184773 w 10276717"/>
              <a:gd name="connsiteY11601" fmla="*/ 1676407 h 6902881"/>
              <a:gd name="connsiteX11602" fmla="*/ 5184520 w 10276717"/>
              <a:gd name="connsiteY11602" fmla="*/ 1676488 h 6902881"/>
              <a:gd name="connsiteX11603" fmla="*/ 5159347 w 10276717"/>
              <a:gd name="connsiteY11603" fmla="*/ 1735156 h 6902881"/>
              <a:gd name="connsiteX11604" fmla="*/ 5121933 w 10276717"/>
              <a:gd name="connsiteY11604" fmla="*/ 1786871 h 6902881"/>
              <a:gd name="connsiteX11605" fmla="*/ 5161498 w 10276717"/>
              <a:gd name="connsiteY11605" fmla="*/ 1777551 h 6902881"/>
              <a:gd name="connsiteX11606" fmla="*/ 5157426 w 10276717"/>
              <a:gd name="connsiteY11606" fmla="*/ 1773365 h 6902881"/>
              <a:gd name="connsiteX11607" fmla="*/ 5157245 w 10276717"/>
              <a:gd name="connsiteY11607" fmla="*/ 1761178 h 6902881"/>
              <a:gd name="connsiteX11608" fmla="*/ 5420337 w 10276717"/>
              <a:gd name="connsiteY11608" fmla="*/ 1613949 h 6902881"/>
              <a:gd name="connsiteX11609" fmla="*/ 5405470 w 10276717"/>
              <a:gd name="connsiteY11609" fmla="*/ 1603704 h 6902881"/>
              <a:gd name="connsiteX11610" fmla="*/ 5392011 w 10276717"/>
              <a:gd name="connsiteY11610" fmla="*/ 1595140 h 6902881"/>
              <a:gd name="connsiteX11611" fmla="*/ 5184860 w 10276717"/>
              <a:gd name="connsiteY11611" fmla="*/ 1676523 h 6902881"/>
              <a:gd name="connsiteX11612" fmla="*/ 5191147 w 10276717"/>
              <a:gd name="connsiteY11612" fmla="*/ 1654090 h 6902881"/>
              <a:gd name="connsiteX11613" fmla="*/ 5332941 w 10276717"/>
              <a:gd name="connsiteY11613" fmla="*/ 1592267 h 6902881"/>
              <a:gd name="connsiteX11614" fmla="*/ 5332203 w 10276717"/>
              <a:gd name="connsiteY11614" fmla="*/ 1592334 h 6902881"/>
              <a:gd name="connsiteX11615" fmla="*/ 5261926 w 10276717"/>
              <a:gd name="connsiteY11615" fmla="*/ 1620676 h 6902881"/>
              <a:gd name="connsiteX11616" fmla="*/ 5191164 w 10276717"/>
              <a:gd name="connsiteY11616" fmla="*/ 1653899 h 6902881"/>
              <a:gd name="connsiteX11617" fmla="*/ 5195919 w 10276717"/>
              <a:gd name="connsiteY11617" fmla="*/ 1630066 h 6902881"/>
              <a:gd name="connsiteX11618" fmla="*/ 5196032 w 10276717"/>
              <a:gd name="connsiteY11618" fmla="*/ 1630023 h 6902881"/>
              <a:gd name="connsiteX11619" fmla="*/ 5198592 w 10276717"/>
              <a:gd name="connsiteY11619" fmla="*/ 1612087 h 6902881"/>
              <a:gd name="connsiteX11620" fmla="*/ 5195802 w 10276717"/>
              <a:gd name="connsiteY11620" fmla="*/ 1604057 h 6902881"/>
              <a:gd name="connsiteX11621" fmla="*/ 5208946 w 10276717"/>
              <a:gd name="connsiteY11621" fmla="*/ 1598671 h 6902881"/>
              <a:gd name="connsiteX11622" fmla="*/ 5273430 w 10276717"/>
              <a:gd name="connsiteY11622" fmla="*/ 1577424 h 6902881"/>
              <a:gd name="connsiteX11623" fmla="*/ 5310563 w 10276717"/>
              <a:gd name="connsiteY11623" fmla="*/ 1571081 h 6902881"/>
              <a:gd name="connsiteX11624" fmla="*/ 5317269 w 10276717"/>
              <a:gd name="connsiteY11624" fmla="*/ 1570187 h 6902881"/>
              <a:gd name="connsiteX11625" fmla="*/ 5355108 w 10276717"/>
              <a:gd name="connsiteY11625" fmla="*/ 1571986 h 6902881"/>
              <a:gd name="connsiteX11626" fmla="*/ 5354759 w 10276717"/>
              <a:gd name="connsiteY11626" fmla="*/ 1571770 h 6902881"/>
              <a:gd name="connsiteX11627" fmla="*/ 5317038 w 10276717"/>
              <a:gd name="connsiteY11627" fmla="*/ 1569975 h 6902881"/>
              <a:gd name="connsiteX11628" fmla="*/ 5310563 w 10276717"/>
              <a:gd name="connsiteY11628" fmla="*/ 1571081 h 6902881"/>
              <a:gd name="connsiteX11629" fmla="*/ 5280530 w 10276717"/>
              <a:gd name="connsiteY11629" fmla="*/ 1575084 h 6902881"/>
              <a:gd name="connsiteX11630" fmla="*/ 5273430 w 10276717"/>
              <a:gd name="connsiteY11630" fmla="*/ 1577424 h 6902881"/>
              <a:gd name="connsiteX11631" fmla="*/ 5262219 w 10276717"/>
              <a:gd name="connsiteY11631" fmla="*/ 1579339 h 6902881"/>
              <a:gd name="connsiteX11632" fmla="*/ 5208770 w 10276717"/>
              <a:gd name="connsiteY11632" fmla="*/ 1598464 h 6902881"/>
              <a:gd name="connsiteX11633" fmla="*/ 5195624 w 10276717"/>
              <a:gd name="connsiteY11633" fmla="*/ 1603850 h 6902881"/>
              <a:gd name="connsiteX11634" fmla="*/ 5190592 w 10276717"/>
              <a:gd name="connsiteY11634" fmla="*/ 1600201 h 6902881"/>
              <a:gd name="connsiteX11635" fmla="*/ 5166858 w 10276717"/>
              <a:gd name="connsiteY11635" fmla="*/ 1594425 h 6902881"/>
              <a:gd name="connsiteX11636" fmla="*/ 5166551 w 10276717"/>
              <a:gd name="connsiteY11636" fmla="*/ 1594514 h 6902881"/>
              <a:gd name="connsiteX11637" fmla="*/ 5165387 w 10276717"/>
              <a:gd name="connsiteY11637" fmla="*/ 1594627 h 6902881"/>
              <a:gd name="connsiteX11638" fmla="*/ 5104629 w 10276717"/>
              <a:gd name="connsiteY11638" fmla="*/ 1612709 h 6902881"/>
              <a:gd name="connsiteX11639" fmla="*/ 5102273 w 10276717"/>
              <a:gd name="connsiteY11639" fmla="*/ 1607442 h 6902881"/>
              <a:gd name="connsiteX11640" fmla="*/ 5113901 w 10276717"/>
              <a:gd name="connsiteY11640" fmla="*/ 1599393 h 6902881"/>
              <a:gd name="connsiteX11641" fmla="*/ 5114674 w 10276717"/>
              <a:gd name="connsiteY11641" fmla="*/ 1599318 h 6902881"/>
              <a:gd name="connsiteX11642" fmla="*/ 5204947 w 10276717"/>
              <a:gd name="connsiteY11642" fmla="*/ 1562118 h 6902881"/>
              <a:gd name="connsiteX11643" fmla="*/ 5305279 w 10276717"/>
              <a:gd name="connsiteY11643" fmla="*/ 1547421 h 6902881"/>
              <a:gd name="connsiteX11644" fmla="*/ 5302461 w 10276717"/>
              <a:gd name="connsiteY11644" fmla="*/ 1547601 h 6902881"/>
              <a:gd name="connsiteX11645" fmla="*/ 5204807 w 10276717"/>
              <a:gd name="connsiteY11645" fmla="*/ 1561913 h 6902881"/>
              <a:gd name="connsiteX11646" fmla="*/ 5113804 w 10276717"/>
              <a:gd name="connsiteY11646" fmla="*/ 1599397 h 6902881"/>
              <a:gd name="connsiteX11647" fmla="*/ 5075879 w 10276717"/>
              <a:gd name="connsiteY11647" fmla="*/ 1612862 h 6902881"/>
              <a:gd name="connsiteX11648" fmla="*/ 5082379 w 10276717"/>
              <a:gd name="connsiteY11648" fmla="*/ 1602226 h 6902881"/>
              <a:gd name="connsiteX11649" fmla="*/ 5083136 w 10276717"/>
              <a:gd name="connsiteY11649" fmla="*/ 1602487 h 6902881"/>
              <a:gd name="connsiteX11650" fmla="*/ 5097528 w 10276717"/>
              <a:gd name="connsiteY11650" fmla="*/ 1598378 h 6902881"/>
              <a:gd name="connsiteX11651" fmla="*/ 5097529 w 10276717"/>
              <a:gd name="connsiteY11651" fmla="*/ 1598376 h 6902881"/>
              <a:gd name="connsiteX11652" fmla="*/ 5083135 w 10276717"/>
              <a:gd name="connsiteY11652" fmla="*/ 1602485 h 6902881"/>
              <a:gd name="connsiteX11653" fmla="*/ 5082380 w 10276717"/>
              <a:gd name="connsiteY11653" fmla="*/ 1602225 h 6902881"/>
              <a:gd name="connsiteX11654" fmla="*/ 5091190 w 10276717"/>
              <a:gd name="connsiteY11654" fmla="*/ 1586435 h 6902881"/>
              <a:gd name="connsiteX11655" fmla="*/ 5091191 w 10276717"/>
              <a:gd name="connsiteY11655" fmla="*/ 1586435 h 6902881"/>
              <a:gd name="connsiteX11656" fmla="*/ 5103535 w 10276717"/>
              <a:gd name="connsiteY11656" fmla="*/ 1561606 h 6902881"/>
              <a:gd name="connsiteX11657" fmla="*/ 5112336 w 10276717"/>
              <a:gd name="connsiteY11657" fmla="*/ 1539014 h 6902881"/>
              <a:gd name="connsiteX11658" fmla="*/ 5081703 w 10276717"/>
              <a:gd name="connsiteY11658" fmla="*/ 1557370 h 6902881"/>
              <a:gd name="connsiteX11659" fmla="*/ 5084031 w 10276717"/>
              <a:gd name="connsiteY11659" fmla="*/ 1552020 h 6902881"/>
              <a:gd name="connsiteX11660" fmla="*/ 3318508 w 10276717"/>
              <a:gd name="connsiteY11660" fmla="*/ 1366816 h 6902881"/>
              <a:gd name="connsiteX11661" fmla="*/ 3262538 w 10276717"/>
              <a:gd name="connsiteY11661" fmla="*/ 1488743 h 6902881"/>
              <a:gd name="connsiteX11662" fmla="*/ 3263290 w 10276717"/>
              <a:gd name="connsiteY11662" fmla="*/ 1492313 h 6902881"/>
              <a:gd name="connsiteX11663" fmla="*/ 3261901 w 10276717"/>
              <a:gd name="connsiteY11663" fmla="*/ 1496964 h 6902881"/>
              <a:gd name="connsiteX11664" fmla="*/ 3265712 w 10276717"/>
              <a:gd name="connsiteY11664" fmla="*/ 1535072 h 6902881"/>
              <a:gd name="connsiteX11665" fmla="*/ 3272476 w 10276717"/>
              <a:gd name="connsiteY11665" fmla="*/ 1553184 h 6902881"/>
              <a:gd name="connsiteX11666" fmla="*/ 3273130 w 10276717"/>
              <a:gd name="connsiteY11666" fmla="*/ 1555675 h 6902881"/>
              <a:gd name="connsiteX11667" fmla="*/ 3325748 w 10276717"/>
              <a:gd name="connsiteY11667" fmla="*/ 1617773 h 6902881"/>
              <a:gd name="connsiteX11668" fmla="*/ 3484589 w 10276717"/>
              <a:gd name="connsiteY11668" fmla="*/ 1784380 h 6902881"/>
              <a:gd name="connsiteX11669" fmla="*/ 3471701 w 10276717"/>
              <a:gd name="connsiteY11669" fmla="*/ 1796798 h 6902881"/>
              <a:gd name="connsiteX11670" fmla="*/ 3465205 w 10276717"/>
              <a:gd name="connsiteY11670" fmla="*/ 1792049 h 6902881"/>
              <a:gd name="connsiteX11671" fmla="*/ 3465555 w 10276717"/>
              <a:gd name="connsiteY11671" fmla="*/ 1795778 h 6902881"/>
              <a:gd name="connsiteX11672" fmla="*/ 3467463 w 10276717"/>
              <a:gd name="connsiteY11672" fmla="*/ 1797307 h 6902881"/>
              <a:gd name="connsiteX11673" fmla="*/ 3467564 w 10276717"/>
              <a:gd name="connsiteY11673" fmla="*/ 1808221 h 6902881"/>
              <a:gd name="connsiteX11674" fmla="*/ 3466310 w 10276717"/>
              <a:gd name="connsiteY11674" fmla="*/ 1810254 h 6902881"/>
              <a:gd name="connsiteX11675" fmla="*/ 3464954 w 10276717"/>
              <a:gd name="connsiteY11675" fmla="*/ 1811305 h 6902881"/>
              <a:gd name="connsiteX11676" fmla="*/ 3464217 w 10276717"/>
              <a:gd name="connsiteY11676" fmla="*/ 1818445 h 6902881"/>
              <a:gd name="connsiteX11677" fmla="*/ 3317834 w 10276717"/>
              <a:gd name="connsiteY11677" fmla="*/ 1884735 h 6902881"/>
              <a:gd name="connsiteX11678" fmla="*/ 3300076 w 10276717"/>
              <a:gd name="connsiteY11678" fmla="*/ 1895953 h 6902881"/>
              <a:gd name="connsiteX11679" fmla="*/ 3310129 w 10276717"/>
              <a:gd name="connsiteY11679" fmla="*/ 1907727 h 6902881"/>
              <a:gd name="connsiteX11680" fmla="*/ 3335963 w 10276717"/>
              <a:gd name="connsiteY11680" fmla="*/ 1956697 h 6902881"/>
              <a:gd name="connsiteX11681" fmla="*/ 3505110 w 10276717"/>
              <a:gd name="connsiteY11681" fmla="*/ 1983605 h 6902881"/>
              <a:gd name="connsiteX11682" fmla="*/ 3579846 w 10276717"/>
              <a:gd name="connsiteY11682" fmla="*/ 1974690 h 6902881"/>
              <a:gd name="connsiteX11683" fmla="*/ 3534803 w 10276717"/>
              <a:gd name="connsiteY11683" fmla="*/ 1965242 h 6902881"/>
              <a:gd name="connsiteX11684" fmla="*/ 3426217 w 10276717"/>
              <a:gd name="connsiteY11684" fmla="*/ 1978042 h 6902881"/>
              <a:gd name="connsiteX11685" fmla="*/ 3424727 w 10276717"/>
              <a:gd name="connsiteY11685" fmla="*/ 1971779 h 6902881"/>
              <a:gd name="connsiteX11686" fmla="*/ 3535006 w 10276717"/>
              <a:gd name="connsiteY11686" fmla="*/ 1952018 h 6902881"/>
              <a:gd name="connsiteX11687" fmla="*/ 3622030 w 10276717"/>
              <a:gd name="connsiteY11687" fmla="*/ 1964808 h 6902881"/>
              <a:gd name="connsiteX11688" fmla="*/ 3611975 w 10276717"/>
              <a:gd name="connsiteY11688" fmla="*/ 1954104 h 6902881"/>
              <a:gd name="connsiteX11689" fmla="*/ 3474146 w 10276717"/>
              <a:gd name="connsiteY11689" fmla="*/ 1931076 h 6902881"/>
              <a:gd name="connsiteX11690" fmla="*/ 3473551 w 10276717"/>
              <a:gd name="connsiteY11690" fmla="*/ 1925669 h 6902881"/>
              <a:gd name="connsiteX11691" fmla="*/ 3586343 w 10276717"/>
              <a:gd name="connsiteY11691" fmla="*/ 1925793 h 6902881"/>
              <a:gd name="connsiteX11692" fmla="*/ 3569124 w 10276717"/>
              <a:gd name="connsiteY11692" fmla="*/ 1904831 h 6902881"/>
              <a:gd name="connsiteX11693" fmla="*/ 3524488 w 10276717"/>
              <a:gd name="connsiteY11693" fmla="*/ 1902915 h 6902881"/>
              <a:gd name="connsiteX11694" fmla="*/ 3525224 w 10276717"/>
              <a:gd name="connsiteY11694" fmla="*/ 1892462 h 6902881"/>
              <a:gd name="connsiteX11695" fmla="*/ 3559556 w 10276717"/>
              <a:gd name="connsiteY11695" fmla="*/ 1891930 h 6902881"/>
              <a:gd name="connsiteX11696" fmla="*/ 3548722 w 10276717"/>
              <a:gd name="connsiteY11696" fmla="*/ 1876874 h 6902881"/>
              <a:gd name="connsiteX11697" fmla="*/ 3557407 w 10276717"/>
              <a:gd name="connsiteY11697" fmla="*/ 1870130 h 6902881"/>
              <a:gd name="connsiteX11698" fmla="*/ 3819433 w 10276717"/>
              <a:gd name="connsiteY11698" fmla="*/ 2141370 h 6902881"/>
              <a:gd name="connsiteX11699" fmla="*/ 3819752 w 10276717"/>
              <a:gd name="connsiteY11699" fmla="*/ 2137792 h 6902881"/>
              <a:gd name="connsiteX11700" fmla="*/ 3808723 w 10276717"/>
              <a:gd name="connsiteY11700" fmla="*/ 2097606 h 6902881"/>
              <a:gd name="connsiteX11701" fmla="*/ 3790208 w 10276717"/>
              <a:gd name="connsiteY11701" fmla="*/ 2036516 h 6902881"/>
              <a:gd name="connsiteX11702" fmla="*/ 3796730 w 10276717"/>
              <a:gd name="connsiteY11702" fmla="*/ 2033283 h 6902881"/>
              <a:gd name="connsiteX11703" fmla="*/ 3821411 w 10276717"/>
              <a:gd name="connsiteY11703" fmla="*/ 2087509 h 6902881"/>
              <a:gd name="connsiteX11704" fmla="*/ 3824676 w 10276717"/>
              <a:gd name="connsiteY11704" fmla="*/ 2096747 h 6902881"/>
              <a:gd name="connsiteX11705" fmla="*/ 3828699 w 10276717"/>
              <a:gd name="connsiteY11705" fmla="*/ 2070223 h 6902881"/>
              <a:gd name="connsiteX11706" fmla="*/ 3828818 w 10276717"/>
              <a:gd name="connsiteY11706" fmla="*/ 2067800 h 6902881"/>
              <a:gd name="connsiteX11707" fmla="*/ 3814911 w 10276717"/>
              <a:gd name="connsiteY11707" fmla="*/ 2019473 h 6902881"/>
              <a:gd name="connsiteX11708" fmla="*/ 3790609 w 10276717"/>
              <a:gd name="connsiteY11708" fmla="*/ 1970830 h 6902881"/>
              <a:gd name="connsiteX11709" fmla="*/ 3797617 w 10276717"/>
              <a:gd name="connsiteY11709" fmla="*/ 1965402 h 6902881"/>
              <a:gd name="connsiteX11710" fmla="*/ 3830484 w 10276717"/>
              <a:gd name="connsiteY11710" fmla="*/ 2017413 h 6902881"/>
              <a:gd name="connsiteX11711" fmla="*/ 3831076 w 10276717"/>
              <a:gd name="connsiteY11711" fmla="*/ 1994390 h 6902881"/>
              <a:gd name="connsiteX11712" fmla="*/ 3796721 w 10276717"/>
              <a:gd name="connsiteY11712" fmla="*/ 1906615 h 6902881"/>
              <a:gd name="connsiteX11713" fmla="*/ 3800968 w 10276717"/>
              <a:gd name="connsiteY11713" fmla="*/ 1903770 h 6902881"/>
              <a:gd name="connsiteX11714" fmla="*/ 3827039 w 10276717"/>
              <a:gd name="connsiteY11714" fmla="*/ 1939128 h 6902881"/>
              <a:gd name="connsiteX11715" fmla="*/ 3797955 w 10276717"/>
              <a:gd name="connsiteY11715" fmla="*/ 1813060 h 6902881"/>
              <a:gd name="connsiteX11716" fmla="*/ 3798068 w 10276717"/>
              <a:gd name="connsiteY11716" fmla="*/ 1839066 h 6902881"/>
              <a:gd name="connsiteX11717" fmla="*/ 3790773 w 10276717"/>
              <a:gd name="connsiteY11717" fmla="*/ 1860826 h 6902881"/>
              <a:gd name="connsiteX11718" fmla="*/ 3788945 w 10276717"/>
              <a:gd name="connsiteY11718" fmla="*/ 1860572 h 6902881"/>
              <a:gd name="connsiteX11719" fmla="*/ 3785196 w 10276717"/>
              <a:gd name="connsiteY11719" fmla="*/ 1839217 h 6902881"/>
              <a:gd name="connsiteX11720" fmla="*/ 3787395 w 10276717"/>
              <a:gd name="connsiteY11720" fmla="*/ 1821103 h 6902881"/>
              <a:gd name="connsiteX11721" fmla="*/ 3768294 w 10276717"/>
              <a:gd name="connsiteY11721" fmla="*/ 1871440 h 6902881"/>
              <a:gd name="connsiteX11722" fmla="*/ 3768021 w 10276717"/>
              <a:gd name="connsiteY11722" fmla="*/ 1871222 h 6902881"/>
              <a:gd name="connsiteX11723" fmla="*/ 3754368 w 10276717"/>
              <a:gd name="connsiteY11723" fmla="*/ 1867022 h 6902881"/>
              <a:gd name="connsiteX11724" fmla="*/ 3782242 w 10276717"/>
              <a:gd name="connsiteY11724" fmla="*/ 1808974 h 6902881"/>
              <a:gd name="connsiteX11725" fmla="*/ 3711529 w 10276717"/>
              <a:gd name="connsiteY11725" fmla="*/ 1965057 h 6902881"/>
              <a:gd name="connsiteX11726" fmla="*/ 3699999 w 10276717"/>
              <a:gd name="connsiteY11726" fmla="*/ 1964255 h 6902881"/>
              <a:gd name="connsiteX11727" fmla="*/ 3721270 w 10276717"/>
              <a:gd name="connsiteY11727" fmla="*/ 1862307 h 6902881"/>
              <a:gd name="connsiteX11728" fmla="*/ 3695432 w 10276717"/>
              <a:gd name="connsiteY11728" fmla="*/ 1707409 h 6902881"/>
              <a:gd name="connsiteX11729" fmla="*/ 3685448 w 10276717"/>
              <a:gd name="connsiteY11729" fmla="*/ 1689409 h 6902881"/>
              <a:gd name="connsiteX11730" fmla="*/ 3689376 w 10276717"/>
              <a:gd name="connsiteY11730" fmla="*/ 1848545 h 6902881"/>
              <a:gd name="connsiteX11731" fmla="*/ 3677076 w 10276717"/>
              <a:gd name="connsiteY11731" fmla="*/ 1847773 h 6902881"/>
              <a:gd name="connsiteX11732" fmla="*/ 3681143 w 10276717"/>
              <a:gd name="connsiteY11732" fmla="*/ 1761766 h 6902881"/>
              <a:gd name="connsiteX11733" fmla="*/ 3681113 w 10276717"/>
              <a:gd name="connsiteY11733" fmla="*/ 1687768 h 6902881"/>
              <a:gd name="connsiteX11734" fmla="*/ 3676394 w 10276717"/>
              <a:gd name="connsiteY11734" fmla="*/ 1689306 h 6902881"/>
              <a:gd name="connsiteX11735" fmla="*/ 3676998 w 10276717"/>
              <a:gd name="connsiteY11735" fmla="*/ 1692377 h 6902881"/>
              <a:gd name="connsiteX11736" fmla="*/ 3662754 w 10276717"/>
              <a:gd name="connsiteY11736" fmla="*/ 1739630 h 6902881"/>
              <a:gd name="connsiteX11737" fmla="*/ 3658271 w 10276717"/>
              <a:gd name="connsiteY11737" fmla="*/ 1739632 h 6902881"/>
              <a:gd name="connsiteX11738" fmla="*/ 3657956 w 10276717"/>
              <a:gd name="connsiteY11738" fmla="*/ 1709326 h 6902881"/>
              <a:gd name="connsiteX11739" fmla="*/ 3643418 w 10276717"/>
              <a:gd name="connsiteY11739" fmla="*/ 1740196 h 6902881"/>
              <a:gd name="connsiteX11740" fmla="*/ 3623178 w 10276717"/>
              <a:gd name="connsiteY11740" fmla="*/ 1815360 h 6902881"/>
              <a:gd name="connsiteX11741" fmla="*/ 3602411 w 10276717"/>
              <a:gd name="connsiteY11741" fmla="*/ 1814439 h 6902881"/>
              <a:gd name="connsiteX11742" fmla="*/ 3600668 w 10276717"/>
              <a:gd name="connsiteY11742" fmla="*/ 1665714 h 6902881"/>
              <a:gd name="connsiteX11743" fmla="*/ 3575569 w 10276717"/>
              <a:gd name="connsiteY11743" fmla="*/ 1586623 h 6902881"/>
              <a:gd name="connsiteX11744" fmla="*/ 3571084 w 10276717"/>
              <a:gd name="connsiteY11744" fmla="*/ 1656631 h 6902881"/>
              <a:gd name="connsiteX11745" fmla="*/ 3563151 w 10276717"/>
              <a:gd name="connsiteY11745" fmla="*/ 1741232 h 6902881"/>
              <a:gd name="connsiteX11746" fmla="*/ 3555946 w 10276717"/>
              <a:gd name="connsiteY11746" fmla="*/ 1741193 h 6902881"/>
              <a:gd name="connsiteX11747" fmla="*/ 3553764 w 10276717"/>
              <a:gd name="connsiteY11747" fmla="*/ 1656398 h 6902881"/>
              <a:gd name="connsiteX11748" fmla="*/ 3562558 w 10276717"/>
              <a:gd name="connsiteY11748" fmla="*/ 1581797 h 6902881"/>
              <a:gd name="connsiteX11749" fmla="*/ 3559565 w 10276717"/>
              <a:gd name="connsiteY11749" fmla="*/ 1589133 h 6902881"/>
              <a:gd name="connsiteX11750" fmla="*/ 3542598 w 10276717"/>
              <a:gd name="connsiteY11750" fmla="*/ 1612297 h 6902881"/>
              <a:gd name="connsiteX11751" fmla="*/ 3537618 w 10276717"/>
              <a:gd name="connsiteY11751" fmla="*/ 1610211 h 6902881"/>
              <a:gd name="connsiteX11752" fmla="*/ 3550292 w 10276717"/>
              <a:gd name="connsiteY11752" fmla="*/ 1571874 h 6902881"/>
              <a:gd name="connsiteX11753" fmla="*/ 3514984 w 10276717"/>
              <a:gd name="connsiteY11753" fmla="*/ 1627044 h 6902881"/>
              <a:gd name="connsiteX11754" fmla="*/ 3507508 w 10276717"/>
              <a:gd name="connsiteY11754" fmla="*/ 1717431 h 6902881"/>
              <a:gd name="connsiteX11755" fmla="*/ 3490441 w 10276717"/>
              <a:gd name="connsiteY11755" fmla="*/ 1725301 h 6902881"/>
              <a:gd name="connsiteX11756" fmla="*/ 3485781 w 10276717"/>
              <a:gd name="connsiteY11756" fmla="*/ 1715356 h 6902881"/>
              <a:gd name="connsiteX11757" fmla="*/ 3482948 w 10276717"/>
              <a:gd name="connsiteY11757" fmla="*/ 1716571 h 6902881"/>
              <a:gd name="connsiteX11758" fmla="*/ 3425068 w 10276717"/>
              <a:gd name="connsiteY11758" fmla="*/ 1566879 h 6902881"/>
              <a:gd name="connsiteX11759" fmla="*/ 3435331 w 10276717"/>
              <a:gd name="connsiteY11759" fmla="*/ 1493280 h 6902881"/>
              <a:gd name="connsiteX11760" fmla="*/ 3414672 w 10276717"/>
              <a:gd name="connsiteY11760" fmla="*/ 1546894 h 6902881"/>
              <a:gd name="connsiteX11761" fmla="*/ 3408240 w 10276717"/>
              <a:gd name="connsiteY11761" fmla="*/ 1634357 h 6902881"/>
              <a:gd name="connsiteX11762" fmla="*/ 3408145 w 10276717"/>
              <a:gd name="connsiteY11762" fmla="*/ 1634349 h 6902881"/>
              <a:gd name="connsiteX11763" fmla="*/ 3393558 w 10276717"/>
              <a:gd name="connsiteY11763" fmla="*/ 1634060 h 6902881"/>
              <a:gd name="connsiteX11764" fmla="*/ 3402090 w 10276717"/>
              <a:gd name="connsiteY11764" fmla="*/ 1550382 h 6902881"/>
              <a:gd name="connsiteX11765" fmla="*/ 3428185 w 10276717"/>
              <a:gd name="connsiteY11765" fmla="*/ 1482731 h 6902881"/>
              <a:gd name="connsiteX11766" fmla="*/ 3424097 w 10276717"/>
              <a:gd name="connsiteY11766" fmla="*/ 1481598 h 6902881"/>
              <a:gd name="connsiteX11767" fmla="*/ 3414372 w 10276717"/>
              <a:gd name="connsiteY11767" fmla="*/ 1496726 h 6902881"/>
              <a:gd name="connsiteX11768" fmla="*/ 3398837 w 10276717"/>
              <a:gd name="connsiteY11768" fmla="*/ 1514755 h 6902881"/>
              <a:gd name="connsiteX11769" fmla="*/ 3380120 w 10276717"/>
              <a:gd name="connsiteY11769" fmla="*/ 1553153 h 6902881"/>
              <a:gd name="connsiteX11770" fmla="*/ 3373673 w 10276717"/>
              <a:gd name="connsiteY11770" fmla="*/ 1550065 h 6902881"/>
              <a:gd name="connsiteX11771" fmla="*/ 3394752 w 10276717"/>
              <a:gd name="connsiteY11771" fmla="*/ 1504860 h 6902881"/>
              <a:gd name="connsiteX11772" fmla="*/ 3405360 w 10276717"/>
              <a:gd name="connsiteY11772" fmla="*/ 1487473 h 6902881"/>
              <a:gd name="connsiteX11773" fmla="*/ 3406262 w 10276717"/>
              <a:gd name="connsiteY11773" fmla="*/ 1486091 h 6902881"/>
              <a:gd name="connsiteX11774" fmla="*/ 3395783 w 10276717"/>
              <a:gd name="connsiteY11774" fmla="*/ 1492195 h 6902881"/>
              <a:gd name="connsiteX11775" fmla="*/ 3349453 w 10276717"/>
              <a:gd name="connsiteY11775" fmla="*/ 1569389 h 6902881"/>
              <a:gd name="connsiteX11776" fmla="*/ 3327275 w 10276717"/>
              <a:gd name="connsiteY11776" fmla="*/ 1562407 h 6902881"/>
              <a:gd name="connsiteX11777" fmla="*/ 3339148 w 10276717"/>
              <a:gd name="connsiteY11777" fmla="*/ 1381162 h 6902881"/>
              <a:gd name="connsiteX11778" fmla="*/ 3335457 w 10276717"/>
              <a:gd name="connsiteY11778" fmla="*/ 1390872 h 6902881"/>
              <a:gd name="connsiteX11779" fmla="*/ 3325577 w 10276717"/>
              <a:gd name="connsiteY11779" fmla="*/ 1432859 h 6902881"/>
              <a:gd name="connsiteX11780" fmla="*/ 3316150 w 10276717"/>
              <a:gd name="connsiteY11780" fmla="*/ 1540801 h 6902881"/>
              <a:gd name="connsiteX11781" fmla="*/ 3301395 w 10276717"/>
              <a:gd name="connsiteY11781" fmla="*/ 1540206 h 6902881"/>
              <a:gd name="connsiteX11782" fmla="*/ 3312946 w 10276717"/>
              <a:gd name="connsiteY11782" fmla="*/ 1449973 h 6902881"/>
              <a:gd name="connsiteX11783" fmla="*/ 3324353 w 10276717"/>
              <a:gd name="connsiteY11783" fmla="*/ 1397408 h 6902881"/>
              <a:gd name="connsiteX11784" fmla="*/ 3324186 w 10276717"/>
              <a:gd name="connsiteY11784" fmla="*/ 1397102 h 6902881"/>
              <a:gd name="connsiteX11785" fmla="*/ 3326098 w 10276717"/>
              <a:gd name="connsiteY11785" fmla="*/ 1381104 h 6902881"/>
              <a:gd name="connsiteX11786" fmla="*/ 3319771 w 10276717"/>
              <a:gd name="connsiteY11786" fmla="*/ 1389806 h 6902881"/>
              <a:gd name="connsiteX11787" fmla="*/ 3315531 w 10276717"/>
              <a:gd name="connsiteY11787" fmla="*/ 1388174 h 6902881"/>
              <a:gd name="connsiteX11788" fmla="*/ 3318508 w 10276717"/>
              <a:gd name="connsiteY11788" fmla="*/ 1366816 h 6902881"/>
              <a:gd name="connsiteX11789" fmla="*/ 5052279 w 10276717"/>
              <a:gd name="connsiteY11789" fmla="*/ 1516965 h 6902881"/>
              <a:gd name="connsiteX11790" fmla="*/ 5048851 w 10276717"/>
              <a:gd name="connsiteY11790" fmla="*/ 1517862 h 6902881"/>
              <a:gd name="connsiteX11791" fmla="*/ 5052273 w 10276717"/>
              <a:gd name="connsiteY11791" fmla="*/ 1516986 h 6902881"/>
              <a:gd name="connsiteX11792" fmla="*/ 5175241 w 10276717"/>
              <a:gd name="connsiteY11792" fmla="*/ 1521077 h 6902881"/>
              <a:gd name="connsiteX11793" fmla="*/ 5145862 w 10276717"/>
              <a:gd name="connsiteY11793" fmla="*/ 1528271 h 6902881"/>
              <a:gd name="connsiteX11794" fmla="*/ 5149131 w 10276717"/>
              <a:gd name="connsiteY11794" fmla="*/ 1538582 h 6902881"/>
              <a:gd name="connsiteX11795" fmla="*/ 5176780 w 10276717"/>
              <a:gd name="connsiteY11795" fmla="*/ 1526760 h 6902881"/>
              <a:gd name="connsiteX11796" fmla="*/ 5175241 w 10276717"/>
              <a:gd name="connsiteY11796" fmla="*/ 1521077 h 6902881"/>
              <a:gd name="connsiteX11797" fmla="*/ 5070904 w 10276717"/>
              <a:gd name="connsiteY11797" fmla="*/ 1511086 h 6902881"/>
              <a:gd name="connsiteX11798" fmla="*/ 5057779 w 10276717"/>
              <a:gd name="connsiteY11798" fmla="*/ 1515394 h 6902881"/>
              <a:gd name="connsiteX11799" fmla="*/ 5052317 w 10276717"/>
              <a:gd name="connsiteY11799" fmla="*/ 1516859 h 6902881"/>
              <a:gd name="connsiteX11800" fmla="*/ 5052287 w 10276717"/>
              <a:gd name="connsiteY11800" fmla="*/ 1516948 h 6902881"/>
              <a:gd name="connsiteX11801" fmla="*/ 5057772 w 10276717"/>
              <a:gd name="connsiteY11801" fmla="*/ 1515476 h 6902881"/>
              <a:gd name="connsiteX11802" fmla="*/ 5070914 w 10276717"/>
              <a:gd name="connsiteY11802" fmla="*/ 1511163 h 6902881"/>
              <a:gd name="connsiteX11803" fmla="*/ 5107493 w 10276717"/>
              <a:gd name="connsiteY11803" fmla="*/ 1513936 h 6902881"/>
              <a:gd name="connsiteX11804" fmla="*/ 5107270 w 10276717"/>
              <a:gd name="connsiteY11804" fmla="*/ 1514015 h 6902881"/>
              <a:gd name="connsiteX11805" fmla="*/ 5092859 w 10276717"/>
              <a:gd name="connsiteY11805" fmla="*/ 1523106 h 6902881"/>
              <a:gd name="connsiteX11806" fmla="*/ 5092841 w 10276717"/>
              <a:gd name="connsiteY11806" fmla="*/ 1523181 h 6902881"/>
              <a:gd name="connsiteX11807" fmla="*/ 5282233 w 10276717"/>
              <a:gd name="connsiteY11807" fmla="*/ 1526856 h 6902881"/>
              <a:gd name="connsiteX11808" fmla="*/ 5196565 w 10276717"/>
              <a:gd name="connsiteY11808" fmla="*/ 1534290 h 6902881"/>
              <a:gd name="connsiteX11809" fmla="*/ 5118620 w 10276717"/>
              <a:gd name="connsiteY11809" fmla="*/ 1565054 h 6902881"/>
              <a:gd name="connsiteX11810" fmla="*/ 5120235 w 10276717"/>
              <a:gd name="connsiteY11810" fmla="*/ 1569867 h 6902881"/>
              <a:gd name="connsiteX11811" fmla="*/ 5120336 w 10276717"/>
              <a:gd name="connsiteY11811" fmla="*/ 1569849 h 6902881"/>
              <a:gd name="connsiteX11812" fmla="*/ 5118796 w 10276717"/>
              <a:gd name="connsiteY11812" fmla="*/ 1565262 h 6902881"/>
              <a:gd name="connsiteX11813" fmla="*/ 5282546 w 10276717"/>
              <a:gd name="connsiteY11813" fmla="*/ 1527051 h 6902881"/>
              <a:gd name="connsiteX11814" fmla="*/ 4892222 w 10276717"/>
              <a:gd name="connsiteY11814" fmla="*/ 1486440 h 6902881"/>
              <a:gd name="connsiteX11815" fmla="*/ 4891820 w 10276717"/>
              <a:gd name="connsiteY11815" fmla="*/ 1486488 h 6902881"/>
              <a:gd name="connsiteX11816" fmla="*/ 4860174 w 10276717"/>
              <a:gd name="connsiteY11816" fmla="*/ 1530145 h 6902881"/>
              <a:gd name="connsiteX11817" fmla="*/ 4859331 w 10276717"/>
              <a:gd name="connsiteY11817" fmla="*/ 1525398 h 6902881"/>
              <a:gd name="connsiteX11818" fmla="*/ 4775671 w 10276717"/>
              <a:gd name="connsiteY11818" fmla="*/ 1509881 h 6902881"/>
              <a:gd name="connsiteX11819" fmla="*/ 4726585 w 10276717"/>
              <a:gd name="connsiteY11819" fmla="*/ 1492001 h 6902881"/>
              <a:gd name="connsiteX11820" fmla="*/ 4648729 w 10276717"/>
              <a:gd name="connsiteY11820" fmla="*/ 1508631 h 6902881"/>
              <a:gd name="connsiteX11821" fmla="*/ 4772258 w 10276717"/>
              <a:gd name="connsiteY11821" fmla="*/ 1630125 h 6902881"/>
              <a:gd name="connsiteX11822" fmla="*/ 4879643 w 10276717"/>
              <a:gd name="connsiteY11822" fmla="*/ 1641756 h 6902881"/>
              <a:gd name="connsiteX11823" fmla="*/ 4878036 w 10276717"/>
              <a:gd name="connsiteY11823" fmla="*/ 1632466 h 6902881"/>
              <a:gd name="connsiteX11824" fmla="*/ 4848636 w 10276717"/>
              <a:gd name="connsiteY11824" fmla="*/ 1627875 h 6902881"/>
              <a:gd name="connsiteX11825" fmla="*/ 4796218 w 10276717"/>
              <a:gd name="connsiteY11825" fmla="*/ 1614868 h 6902881"/>
              <a:gd name="connsiteX11826" fmla="*/ 4796919 w 10276717"/>
              <a:gd name="connsiteY11826" fmla="*/ 1609184 h 6902881"/>
              <a:gd name="connsiteX11827" fmla="*/ 4842049 w 10276717"/>
              <a:gd name="connsiteY11827" fmla="*/ 1609975 h 6902881"/>
              <a:gd name="connsiteX11828" fmla="*/ 4763962 w 10276717"/>
              <a:gd name="connsiteY11828" fmla="*/ 1575661 h 6902881"/>
              <a:gd name="connsiteX11829" fmla="*/ 4766087 w 10276717"/>
              <a:gd name="connsiteY11829" fmla="*/ 1570392 h 6902881"/>
              <a:gd name="connsiteX11830" fmla="*/ 4872087 w 10276717"/>
              <a:gd name="connsiteY11830" fmla="*/ 1598650 h 6902881"/>
              <a:gd name="connsiteX11831" fmla="*/ 4869380 w 10276717"/>
              <a:gd name="connsiteY11831" fmla="*/ 1583130 h 6902881"/>
              <a:gd name="connsiteX11832" fmla="*/ 4844782 w 10276717"/>
              <a:gd name="connsiteY11832" fmla="*/ 1571653 h 6902881"/>
              <a:gd name="connsiteX11833" fmla="*/ 4820372 w 10276717"/>
              <a:gd name="connsiteY11833" fmla="*/ 1565744 h 6902881"/>
              <a:gd name="connsiteX11834" fmla="*/ 4819870 w 10276717"/>
              <a:gd name="connsiteY11834" fmla="*/ 1560443 h 6902881"/>
              <a:gd name="connsiteX11835" fmla="*/ 4865101 w 10276717"/>
              <a:gd name="connsiteY11835" fmla="*/ 1563384 h 6902881"/>
              <a:gd name="connsiteX11836" fmla="*/ 4865962 w 10276717"/>
              <a:gd name="connsiteY11836" fmla="*/ 1563556 h 6902881"/>
              <a:gd name="connsiteX11837" fmla="*/ 4863707 w 10276717"/>
              <a:gd name="connsiteY11837" fmla="*/ 1550606 h 6902881"/>
              <a:gd name="connsiteX11838" fmla="*/ 4827969 w 10276717"/>
              <a:gd name="connsiteY11838" fmla="*/ 1543910 h 6902881"/>
              <a:gd name="connsiteX11839" fmla="*/ 4829199 w 10276717"/>
              <a:gd name="connsiteY11839" fmla="*/ 1534474 h 6902881"/>
              <a:gd name="connsiteX11840" fmla="*/ 4858150 w 10276717"/>
              <a:gd name="connsiteY11840" fmla="*/ 1533182 h 6902881"/>
              <a:gd name="connsiteX11841" fmla="*/ 4856896 w 10276717"/>
              <a:gd name="connsiteY11841" fmla="*/ 1535216 h 6902881"/>
              <a:gd name="connsiteX11842" fmla="*/ 4856570 w 10276717"/>
              <a:gd name="connsiteY11842" fmla="*/ 1545436 h 6902881"/>
              <a:gd name="connsiteX11843" fmla="*/ 4856832 w 10276717"/>
              <a:gd name="connsiteY11843" fmla="*/ 1545607 h 6902881"/>
              <a:gd name="connsiteX11844" fmla="*/ 4857147 w 10276717"/>
              <a:gd name="connsiteY11844" fmla="*/ 1535690 h 6902881"/>
              <a:gd name="connsiteX11845" fmla="*/ 4858391 w 10276717"/>
              <a:gd name="connsiteY11845" fmla="*/ 1533669 h 6902881"/>
              <a:gd name="connsiteX11846" fmla="*/ 4858302 w 10276717"/>
              <a:gd name="connsiteY11846" fmla="*/ 1533658 h 6902881"/>
              <a:gd name="connsiteX11847" fmla="*/ 4860237 w 10276717"/>
              <a:gd name="connsiteY11847" fmla="*/ 1530516 h 6902881"/>
              <a:gd name="connsiteX11848" fmla="*/ 4860901 w 10276717"/>
              <a:gd name="connsiteY11848" fmla="*/ 1533966 h 6902881"/>
              <a:gd name="connsiteX11849" fmla="*/ 4861001 w 10276717"/>
              <a:gd name="connsiteY11849" fmla="*/ 1533978 h 6902881"/>
              <a:gd name="connsiteX11850" fmla="*/ 4860345 w 10276717"/>
              <a:gd name="connsiteY11850" fmla="*/ 1530416 h 6902881"/>
              <a:gd name="connsiteX11851" fmla="*/ 4892222 w 10276717"/>
              <a:gd name="connsiteY11851" fmla="*/ 1486440 h 6902881"/>
              <a:gd name="connsiteX11852" fmla="*/ 5043727 w 10276717"/>
              <a:gd name="connsiteY11852" fmla="*/ 1493815 h 6902881"/>
              <a:gd name="connsiteX11853" fmla="*/ 5049310 w 10276717"/>
              <a:gd name="connsiteY11853" fmla="*/ 1495661 h 6902881"/>
              <a:gd name="connsiteX11854" fmla="*/ 5049664 w 10276717"/>
              <a:gd name="connsiteY11854" fmla="*/ 1497152 h 6902881"/>
              <a:gd name="connsiteX11855" fmla="*/ 5037076 w 10276717"/>
              <a:gd name="connsiteY11855" fmla="*/ 1499567 h 6902881"/>
              <a:gd name="connsiteX11856" fmla="*/ 5043727 w 10276717"/>
              <a:gd name="connsiteY11856" fmla="*/ 1493815 h 6902881"/>
              <a:gd name="connsiteX11857" fmla="*/ 9189680 w 10276717"/>
              <a:gd name="connsiteY11857" fmla="*/ 1853453 h 6902881"/>
              <a:gd name="connsiteX11858" fmla="*/ 9187489 w 10276717"/>
              <a:gd name="connsiteY11858" fmla="*/ 1929404 h 6902881"/>
              <a:gd name="connsiteX11859" fmla="*/ 9206352 w 10276717"/>
              <a:gd name="connsiteY11859" fmla="*/ 1987705 h 6902881"/>
              <a:gd name="connsiteX11860" fmla="*/ 9208549 w 10276717"/>
              <a:gd name="connsiteY11860" fmla="*/ 1943399 h 6902881"/>
              <a:gd name="connsiteX11861" fmla="*/ 9218147 w 10276717"/>
              <a:gd name="connsiteY11861" fmla="*/ 1886003 h 6902881"/>
              <a:gd name="connsiteX11862" fmla="*/ 9218357 w 10276717"/>
              <a:gd name="connsiteY11862" fmla="*/ 1885828 h 6902881"/>
              <a:gd name="connsiteX11863" fmla="*/ 9189680 w 10276717"/>
              <a:gd name="connsiteY11863" fmla="*/ 1853453 h 6902881"/>
              <a:gd name="connsiteX11864" fmla="*/ 4824206 w 10276717"/>
              <a:gd name="connsiteY11864" fmla="*/ 1469302 h 6902881"/>
              <a:gd name="connsiteX11865" fmla="*/ 4824016 w 10276717"/>
              <a:gd name="connsiteY11865" fmla="*/ 1469320 h 6902881"/>
              <a:gd name="connsiteX11866" fmla="*/ 4827405 w 10276717"/>
              <a:gd name="connsiteY11866" fmla="*/ 1470613 h 6902881"/>
              <a:gd name="connsiteX11867" fmla="*/ 7432550 w 10276717"/>
              <a:gd name="connsiteY11867" fmla="*/ 1696801 h 6902881"/>
              <a:gd name="connsiteX11868" fmla="*/ 7437307 w 10276717"/>
              <a:gd name="connsiteY11868" fmla="*/ 1821549 h 6902881"/>
              <a:gd name="connsiteX11869" fmla="*/ 7466286 w 10276717"/>
              <a:gd name="connsiteY11869" fmla="*/ 1972932 h 6902881"/>
              <a:gd name="connsiteX11870" fmla="*/ 7465995 w 10276717"/>
              <a:gd name="connsiteY11870" fmla="*/ 1972907 h 6902881"/>
              <a:gd name="connsiteX11871" fmla="*/ 7466253 w 10276717"/>
              <a:gd name="connsiteY11871" fmla="*/ 1974389 h 6902881"/>
              <a:gd name="connsiteX11872" fmla="*/ 7488736 w 10276717"/>
              <a:gd name="connsiteY11872" fmla="*/ 1958225 h 6902881"/>
              <a:gd name="connsiteX11873" fmla="*/ 7499964 w 10276717"/>
              <a:gd name="connsiteY11873" fmla="*/ 1928429 h 6902881"/>
              <a:gd name="connsiteX11874" fmla="*/ 7504743 w 10276717"/>
              <a:gd name="connsiteY11874" fmla="*/ 1887949 h 6902881"/>
              <a:gd name="connsiteX11875" fmla="*/ 7484141 w 10276717"/>
              <a:gd name="connsiteY11875" fmla="*/ 1727847 h 6902881"/>
              <a:gd name="connsiteX11876" fmla="*/ 7459266 w 10276717"/>
              <a:gd name="connsiteY11876" fmla="*/ 1712939 h 6902881"/>
              <a:gd name="connsiteX11877" fmla="*/ 7464582 w 10276717"/>
              <a:gd name="connsiteY11877" fmla="*/ 1762570 h 6902881"/>
              <a:gd name="connsiteX11878" fmla="*/ 7471869 w 10276717"/>
              <a:gd name="connsiteY11878" fmla="*/ 1832719 h 6902881"/>
              <a:gd name="connsiteX11879" fmla="*/ 7465219 w 10276717"/>
              <a:gd name="connsiteY11879" fmla="*/ 1834092 h 6902881"/>
              <a:gd name="connsiteX11880" fmla="*/ 7458290 w 10276717"/>
              <a:gd name="connsiteY11880" fmla="*/ 1816745 h 6902881"/>
              <a:gd name="connsiteX11881" fmla="*/ 7456306 w 10276717"/>
              <a:gd name="connsiteY11881" fmla="*/ 1798560 h 6902881"/>
              <a:gd name="connsiteX11882" fmla="*/ 7449819 w 10276717"/>
              <a:gd name="connsiteY11882" fmla="*/ 1762071 h 6902881"/>
              <a:gd name="connsiteX11883" fmla="*/ 7446678 w 10276717"/>
              <a:gd name="connsiteY11883" fmla="*/ 1705521 h 6902881"/>
              <a:gd name="connsiteX11884" fmla="*/ 7446791 w 10276717"/>
              <a:gd name="connsiteY11884" fmla="*/ 1705336 h 6902881"/>
              <a:gd name="connsiteX11885" fmla="*/ 7432550 w 10276717"/>
              <a:gd name="connsiteY11885" fmla="*/ 1696801 h 6902881"/>
              <a:gd name="connsiteX11886" fmla="*/ 4720045 w 10276717"/>
              <a:gd name="connsiteY11886" fmla="*/ 1458116 h 6902881"/>
              <a:gd name="connsiteX11887" fmla="*/ 4719988 w 10276717"/>
              <a:gd name="connsiteY11887" fmla="*/ 1458233 h 6902881"/>
              <a:gd name="connsiteX11888" fmla="*/ 4752979 w 10276717"/>
              <a:gd name="connsiteY11888" fmla="*/ 1475251 h 6902881"/>
              <a:gd name="connsiteX11889" fmla="*/ 4789169 w 10276717"/>
              <a:gd name="connsiteY11889" fmla="*/ 1486294 h 6902881"/>
              <a:gd name="connsiteX11890" fmla="*/ 4796011 w 10276717"/>
              <a:gd name="connsiteY11890" fmla="*/ 1489079 h 6902881"/>
              <a:gd name="connsiteX11891" fmla="*/ 4797173 w 10276717"/>
              <a:gd name="connsiteY11891" fmla="*/ 1489411 h 6902881"/>
              <a:gd name="connsiteX11892" fmla="*/ 4789278 w 10276717"/>
              <a:gd name="connsiteY11892" fmla="*/ 1486197 h 6902881"/>
              <a:gd name="connsiteX11893" fmla="*/ 4753089 w 10276717"/>
              <a:gd name="connsiteY11893" fmla="*/ 1475116 h 6902881"/>
              <a:gd name="connsiteX11894" fmla="*/ 4767141 w 10276717"/>
              <a:gd name="connsiteY11894" fmla="*/ 1459146 h 6902881"/>
              <a:gd name="connsiteX11895" fmla="*/ 4767040 w 10276717"/>
              <a:gd name="connsiteY11895" fmla="*/ 1459165 h 6902881"/>
              <a:gd name="connsiteX11896" fmla="*/ 4766767 w 10276717"/>
              <a:gd name="connsiteY11896" fmla="*/ 1463328 h 6902881"/>
              <a:gd name="connsiteX11897" fmla="*/ 4801775 w 10276717"/>
              <a:gd name="connsiteY11897" fmla="*/ 1469474 h 6902881"/>
              <a:gd name="connsiteX11898" fmla="*/ 4816379 w 10276717"/>
              <a:gd name="connsiteY11898" fmla="*/ 1475450 h 6902881"/>
              <a:gd name="connsiteX11899" fmla="*/ 4817630 w 10276717"/>
              <a:gd name="connsiteY11899" fmla="*/ 1475601 h 6902881"/>
              <a:gd name="connsiteX11900" fmla="*/ 4802213 w 10276717"/>
              <a:gd name="connsiteY11900" fmla="*/ 1469294 h 6902881"/>
              <a:gd name="connsiteX11901" fmla="*/ 4801986 w 10276717"/>
              <a:gd name="connsiteY11901" fmla="*/ 1469293 h 6902881"/>
              <a:gd name="connsiteX11902" fmla="*/ 4801534 w 10276717"/>
              <a:gd name="connsiteY11902" fmla="*/ 1469111 h 6902881"/>
              <a:gd name="connsiteX11903" fmla="*/ 4766873 w 10276717"/>
              <a:gd name="connsiteY11903" fmla="*/ 1463227 h 6902881"/>
              <a:gd name="connsiteX11904" fmla="*/ 5238592 w 10276717"/>
              <a:gd name="connsiteY11904" fmla="*/ 1499718 h 6902881"/>
              <a:gd name="connsiteX11905" fmla="*/ 5225554 w 10276717"/>
              <a:gd name="connsiteY11905" fmla="*/ 1501967 h 6902881"/>
              <a:gd name="connsiteX11906" fmla="*/ 5180547 w 10276717"/>
              <a:gd name="connsiteY11906" fmla="*/ 1516181 h 6902881"/>
              <a:gd name="connsiteX11907" fmla="*/ 5179118 w 10276717"/>
              <a:gd name="connsiteY11907" fmla="*/ 1520208 h 6902881"/>
              <a:gd name="connsiteX11908" fmla="*/ 5179327 w 10276717"/>
              <a:gd name="connsiteY11908" fmla="*/ 1520324 h 6902881"/>
              <a:gd name="connsiteX11909" fmla="*/ 5180723 w 10276717"/>
              <a:gd name="connsiteY11909" fmla="*/ 1516388 h 6902881"/>
              <a:gd name="connsiteX11910" fmla="*/ 5225731 w 10276717"/>
              <a:gd name="connsiteY11910" fmla="*/ 1502174 h 6902881"/>
              <a:gd name="connsiteX11911" fmla="*/ 5238889 w 10276717"/>
              <a:gd name="connsiteY11911" fmla="*/ 1499904 h 6902881"/>
              <a:gd name="connsiteX11912" fmla="*/ 4899919 w 10276717"/>
              <a:gd name="connsiteY11912" fmla="*/ 1463828 h 6902881"/>
              <a:gd name="connsiteX11913" fmla="*/ 4835830 w 10276717"/>
              <a:gd name="connsiteY11913" fmla="*/ 1474939 h 6902881"/>
              <a:gd name="connsiteX11914" fmla="*/ 4835868 w 10276717"/>
              <a:gd name="connsiteY11914" fmla="*/ 1474959 h 6902881"/>
              <a:gd name="connsiteX11915" fmla="*/ 4817726 w 10276717"/>
              <a:gd name="connsiteY11915" fmla="*/ 1475624 h 6902881"/>
              <a:gd name="connsiteX11916" fmla="*/ 4818082 w 10276717"/>
              <a:gd name="connsiteY11916" fmla="*/ 1475797 h 6902881"/>
              <a:gd name="connsiteX11917" fmla="*/ 4835850 w 10276717"/>
              <a:gd name="connsiteY11917" fmla="*/ 1475145 h 6902881"/>
              <a:gd name="connsiteX11918" fmla="*/ 4850095 w 10276717"/>
              <a:gd name="connsiteY11918" fmla="*/ 1475988 h 6902881"/>
              <a:gd name="connsiteX11919" fmla="*/ 4852877 w 10276717"/>
              <a:gd name="connsiteY11919" fmla="*/ 1490849 h 6902881"/>
              <a:gd name="connsiteX11920" fmla="*/ 4852908 w 10276717"/>
              <a:gd name="connsiteY11920" fmla="*/ 1490845 h 6902881"/>
              <a:gd name="connsiteX11921" fmla="*/ 4850107 w 10276717"/>
              <a:gd name="connsiteY11921" fmla="*/ 1475882 h 6902881"/>
              <a:gd name="connsiteX11922" fmla="*/ 4835862 w 10276717"/>
              <a:gd name="connsiteY11922" fmla="*/ 1475039 h 6902881"/>
              <a:gd name="connsiteX11923" fmla="*/ 4899940 w 10276717"/>
              <a:gd name="connsiteY11923" fmla="*/ 1463931 h 6902881"/>
              <a:gd name="connsiteX11924" fmla="*/ 4950432 w 10276717"/>
              <a:gd name="connsiteY11924" fmla="*/ 1461415 h 6902881"/>
              <a:gd name="connsiteX11925" fmla="*/ 4946792 w 10276717"/>
              <a:gd name="connsiteY11925" fmla="*/ 1463317 h 6902881"/>
              <a:gd name="connsiteX11926" fmla="*/ 4946705 w 10276717"/>
              <a:gd name="connsiteY11926" fmla="*/ 1463413 h 6902881"/>
              <a:gd name="connsiteX11927" fmla="*/ 4950361 w 10276717"/>
              <a:gd name="connsiteY11927" fmla="*/ 1461503 h 6902881"/>
              <a:gd name="connsiteX11928" fmla="*/ 7397682 w 10276717"/>
              <a:gd name="connsiteY11928" fmla="*/ 1675964 h 6902881"/>
              <a:gd name="connsiteX11929" fmla="*/ 7397079 w 10276717"/>
              <a:gd name="connsiteY11929" fmla="*/ 1789832 h 6902881"/>
              <a:gd name="connsiteX11930" fmla="*/ 7415937 w 10276717"/>
              <a:gd name="connsiteY11930" fmla="*/ 1913757 h 6902881"/>
              <a:gd name="connsiteX11931" fmla="*/ 7421490 w 10276717"/>
              <a:gd name="connsiteY11931" fmla="*/ 1923585 h 6902881"/>
              <a:gd name="connsiteX11932" fmla="*/ 7425315 w 10276717"/>
              <a:gd name="connsiteY11932" fmla="*/ 1925474 h 6902881"/>
              <a:gd name="connsiteX11933" fmla="*/ 7426471 w 10276717"/>
              <a:gd name="connsiteY11933" fmla="*/ 1927813 h 6902881"/>
              <a:gd name="connsiteX11934" fmla="*/ 7427148 w 10276717"/>
              <a:gd name="connsiteY11934" fmla="*/ 1933325 h 6902881"/>
              <a:gd name="connsiteX11935" fmla="*/ 7436174 w 10276717"/>
              <a:gd name="connsiteY11935" fmla="*/ 1953384 h 6902881"/>
              <a:gd name="connsiteX11936" fmla="*/ 7444675 w 10276717"/>
              <a:gd name="connsiteY11936" fmla="*/ 1960740 h 6902881"/>
              <a:gd name="connsiteX11937" fmla="*/ 7419041 w 10276717"/>
              <a:gd name="connsiteY11937" fmla="*/ 1688816 h 6902881"/>
              <a:gd name="connsiteX11938" fmla="*/ 7397682 w 10276717"/>
              <a:gd name="connsiteY11938" fmla="*/ 1675964 h 6902881"/>
              <a:gd name="connsiteX11939" fmla="*/ 4926288 w 10276717"/>
              <a:gd name="connsiteY11939" fmla="*/ 1452884 h 6902881"/>
              <a:gd name="connsiteX11940" fmla="*/ 4925835 w 10276717"/>
              <a:gd name="connsiteY11940" fmla="*/ 1453003 h 6902881"/>
              <a:gd name="connsiteX11941" fmla="*/ 4923576 w 10276717"/>
              <a:gd name="connsiteY11941" fmla="*/ 1454897 h 6902881"/>
              <a:gd name="connsiteX11942" fmla="*/ 4923584 w 10276717"/>
              <a:gd name="connsiteY11942" fmla="*/ 1454801 h 6902881"/>
              <a:gd name="connsiteX11943" fmla="*/ 4916312 w 10276717"/>
              <a:gd name="connsiteY11943" fmla="*/ 1460986 h 6902881"/>
              <a:gd name="connsiteX11944" fmla="*/ 4900158 w 10276717"/>
              <a:gd name="connsiteY11944" fmla="*/ 1463787 h 6902881"/>
              <a:gd name="connsiteX11945" fmla="*/ 4900070 w 10276717"/>
              <a:gd name="connsiteY11945" fmla="*/ 1463908 h 6902881"/>
              <a:gd name="connsiteX11946" fmla="*/ 4916403 w 10276717"/>
              <a:gd name="connsiteY11946" fmla="*/ 1461077 h 6902881"/>
              <a:gd name="connsiteX11947" fmla="*/ 4923676 w 10276717"/>
              <a:gd name="connsiteY11947" fmla="*/ 1454890 h 6902881"/>
              <a:gd name="connsiteX11948" fmla="*/ 4905726 w 10276717"/>
              <a:gd name="connsiteY11948" fmla="*/ 1490141 h 6902881"/>
              <a:gd name="connsiteX11949" fmla="*/ 4907401 w 10276717"/>
              <a:gd name="connsiteY11949" fmla="*/ 1497588 h 6902881"/>
              <a:gd name="connsiteX11950" fmla="*/ 4907448 w 10276717"/>
              <a:gd name="connsiteY11950" fmla="*/ 1497532 h 6902881"/>
              <a:gd name="connsiteX11951" fmla="*/ 4905811 w 10276717"/>
              <a:gd name="connsiteY11951" fmla="*/ 1490252 h 6902881"/>
              <a:gd name="connsiteX11952" fmla="*/ 4923761 w 10276717"/>
              <a:gd name="connsiteY11952" fmla="*/ 1455002 h 6902881"/>
              <a:gd name="connsiteX11953" fmla="*/ 4926288 w 10276717"/>
              <a:gd name="connsiteY11953" fmla="*/ 1452884 h 6902881"/>
              <a:gd name="connsiteX11954" fmla="*/ 7371981 w 10276717"/>
              <a:gd name="connsiteY11954" fmla="*/ 1660499 h 6902881"/>
              <a:gd name="connsiteX11955" fmla="*/ 7372133 w 10276717"/>
              <a:gd name="connsiteY11955" fmla="*/ 1671904 h 6902881"/>
              <a:gd name="connsiteX11956" fmla="*/ 7369019 w 10276717"/>
              <a:gd name="connsiteY11956" fmla="*/ 1748359 h 6902881"/>
              <a:gd name="connsiteX11957" fmla="*/ 7379778 w 10276717"/>
              <a:gd name="connsiteY11957" fmla="*/ 1883364 h 6902881"/>
              <a:gd name="connsiteX11958" fmla="*/ 7374143 w 10276717"/>
              <a:gd name="connsiteY11958" fmla="*/ 1891932 h 6902881"/>
              <a:gd name="connsiteX11959" fmla="*/ 7393490 w 10276717"/>
              <a:gd name="connsiteY11959" fmla="*/ 1915319 h 6902881"/>
              <a:gd name="connsiteX11960" fmla="*/ 7404597 w 10276717"/>
              <a:gd name="connsiteY11960" fmla="*/ 1926212 h 6902881"/>
              <a:gd name="connsiteX11961" fmla="*/ 7385113 w 10276717"/>
              <a:gd name="connsiteY11961" fmla="*/ 1668352 h 6902881"/>
              <a:gd name="connsiteX11962" fmla="*/ 7371981 w 10276717"/>
              <a:gd name="connsiteY11962" fmla="*/ 1660499 h 6902881"/>
              <a:gd name="connsiteX11963" fmla="*/ 5184137 w 10276717"/>
              <a:gd name="connsiteY11963" fmla="*/ 1467645 h 6902881"/>
              <a:gd name="connsiteX11964" fmla="*/ 5121419 w 10276717"/>
              <a:gd name="connsiteY11964" fmla="*/ 1489939 h 6902881"/>
              <a:gd name="connsiteX11965" fmla="*/ 5096677 w 10276717"/>
              <a:gd name="connsiteY11965" fmla="*/ 1500846 h 6902881"/>
              <a:gd name="connsiteX11966" fmla="*/ 5096677 w 10276717"/>
              <a:gd name="connsiteY11966" fmla="*/ 1500847 h 6902881"/>
              <a:gd name="connsiteX11967" fmla="*/ 5094447 w 10276717"/>
              <a:gd name="connsiteY11967" fmla="*/ 1501822 h 6902881"/>
              <a:gd name="connsiteX11968" fmla="*/ 5094446 w 10276717"/>
              <a:gd name="connsiteY11968" fmla="*/ 1501823 h 6902881"/>
              <a:gd name="connsiteX11969" fmla="*/ 5090308 w 10276717"/>
              <a:gd name="connsiteY11969" fmla="*/ 1519848 h 6902881"/>
              <a:gd name="connsiteX11970" fmla="*/ 5075854 w 10276717"/>
              <a:gd name="connsiteY11970" fmla="*/ 1524635 h 6902881"/>
              <a:gd name="connsiteX11971" fmla="*/ 5075852 w 10276717"/>
              <a:gd name="connsiteY11971" fmla="*/ 1524638 h 6902881"/>
              <a:gd name="connsiteX11972" fmla="*/ 5067646 w 10276717"/>
              <a:gd name="connsiteY11972" fmla="*/ 1527234 h 6902881"/>
              <a:gd name="connsiteX11973" fmla="*/ 5067626 w 10276717"/>
              <a:gd name="connsiteY11973" fmla="*/ 1527331 h 6902881"/>
              <a:gd name="connsiteX11974" fmla="*/ 5047816 w 10276717"/>
              <a:gd name="connsiteY11974" fmla="*/ 1533267 h 6902881"/>
              <a:gd name="connsiteX11975" fmla="*/ 5047806 w 10276717"/>
              <a:gd name="connsiteY11975" fmla="*/ 1533301 h 6902881"/>
              <a:gd name="connsiteX11976" fmla="*/ 5067620 w 10276717"/>
              <a:gd name="connsiteY11976" fmla="*/ 1527363 h 6902881"/>
              <a:gd name="connsiteX11977" fmla="*/ 5050544 w 10276717"/>
              <a:gd name="connsiteY11977" fmla="*/ 1549546 h 6902881"/>
              <a:gd name="connsiteX11978" fmla="*/ 5045135 w 10276717"/>
              <a:gd name="connsiteY11978" fmla="*/ 1545766 h 6902881"/>
              <a:gd name="connsiteX11979" fmla="*/ 5047703 w 10276717"/>
              <a:gd name="connsiteY11979" fmla="*/ 1533337 h 6902881"/>
              <a:gd name="connsiteX11980" fmla="*/ 5040148 w 10276717"/>
              <a:gd name="connsiteY11980" fmla="*/ 1535363 h 6902881"/>
              <a:gd name="connsiteX11981" fmla="*/ 5040109 w 10276717"/>
              <a:gd name="connsiteY11981" fmla="*/ 1535465 h 6902881"/>
              <a:gd name="connsiteX11982" fmla="*/ 5040021 w 10276717"/>
              <a:gd name="connsiteY11982" fmla="*/ 1535487 h 6902881"/>
              <a:gd name="connsiteX11983" fmla="*/ 5028914 w 10276717"/>
              <a:gd name="connsiteY11983" fmla="*/ 1555072 h 6902881"/>
              <a:gd name="connsiteX11984" fmla="*/ 5020014 w 10276717"/>
              <a:gd name="connsiteY11984" fmla="*/ 1551089 h 6902881"/>
              <a:gd name="connsiteX11985" fmla="*/ 5021173 w 10276717"/>
              <a:gd name="connsiteY11985" fmla="*/ 1540255 h 6902881"/>
              <a:gd name="connsiteX11986" fmla="*/ 5008158 w 10276717"/>
              <a:gd name="connsiteY11986" fmla="*/ 1543121 h 6902881"/>
              <a:gd name="connsiteX11987" fmla="*/ 5008138 w 10276717"/>
              <a:gd name="connsiteY11987" fmla="*/ 1543067 h 6902881"/>
              <a:gd name="connsiteX11988" fmla="*/ 5002834 w 10276717"/>
              <a:gd name="connsiteY11988" fmla="*/ 1560215 h 6902881"/>
              <a:gd name="connsiteX11989" fmla="*/ 4988839 w 10276717"/>
              <a:gd name="connsiteY11989" fmla="*/ 1556569 h 6902881"/>
              <a:gd name="connsiteX11990" fmla="*/ 4990402 w 10276717"/>
              <a:gd name="connsiteY11990" fmla="*/ 1546554 h 6902881"/>
              <a:gd name="connsiteX11991" fmla="*/ 4983203 w 10276717"/>
              <a:gd name="connsiteY11991" fmla="*/ 1547679 h 6902881"/>
              <a:gd name="connsiteX11992" fmla="*/ 4983204 w 10276717"/>
              <a:gd name="connsiteY11992" fmla="*/ 1547671 h 6902881"/>
              <a:gd name="connsiteX11993" fmla="*/ 4966633 w 10276717"/>
              <a:gd name="connsiteY11993" fmla="*/ 1550031 h 6902881"/>
              <a:gd name="connsiteX11994" fmla="*/ 4966627 w 10276717"/>
              <a:gd name="connsiteY11994" fmla="*/ 1550042 h 6902881"/>
              <a:gd name="connsiteX11995" fmla="*/ 4918773 w 10276717"/>
              <a:gd name="connsiteY11995" fmla="*/ 1553576 h 6902881"/>
              <a:gd name="connsiteX11996" fmla="*/ 4918773 w 10276717"/>
              <a:gd name="connsiteY11996" fmla="*/ 1553584 h 6902881"/>
              <a:gd name="connsiteX11997" fmla="*/ 4918700 w 10276717"/>
              <a:gd name="connsiteY11997" fmla="*/ 1553581 h 6902881"/>
              <a:gd name="connsiteX11998" fmla="*/ 4918676 w 10276717"/>
              <a:gd name="connsiteY11998" fmla="*/ 1553583 h 6902881"/>
              <a:gd name="connsiteX11999" fmla="*/ 4918676 w 10276717"/>
              <a:gd name="connsiteY11999" fmla="*/ 1553580 h 6902881"/>
              <a:gd name="connsiteX12000" fmla="*/ 4918612 w 10276717"/>
              <a:gd name="connsiteY12000" fmla="*/ 1553577 h 6902881"/>
              <a:gd name="connsiteX12001" fmla="*/ 4935892 w 10276717"/>
              <a:gd name="connsiteY12001" fmla="*/ 1644580 h 6902881"/>
              <a:gd name="connsiteX12002" fmla="*/ 4950591 w 10276717"/>
              <a:gd name="connsiteY12002" fmla="*/ 1609729 h 6902881"/>
              <a:gd name="connsiteX12003" fmla="*/ 4956893 w 10276717"/>
              <a:gd name="connsiteY12003" fmla="*/ 1611152 h 6902881"/>
              <a:gd name="connsiteX12004" fmla="*/ 4956116 w 10276717"/>
              <a:gd name="connsiteY12004" fmla="*/ 1638444 h 6902881"/>
              <a:gd name="connsiteX12005" fmla="*/ 4962829 w 10276717"/>
              <a:gd name="connsiteY12005" fmla="*/ 1623252 h 6902881"/>
              <a:gd name="connsiteX12006" fmla="*/ 4987904 w 10276717"/>
              <a:gd name="connsiteY12006" fmla="*/ 1568170 h 6902881"/>
              <a:gd name="connsiteX12007" fmla="*/ 4995263 w 10276717"/>
              <a:gd name="connsiteY12007" fmla="*/ 1570853 h 6902881"/>
              <a:gd name="connsiteX12008" fmla="*/ 4972810 w 10276717"/>
              <a:gd name="connsiteY12008" fmla="*/ 1632587 h 6902881"/>
              <a:gd name="connsiteX12009" fmla="*/ 4946876 w 10276717"/>
              <a:gd name="connsiteY12009" fmla="*/ 1703854 h 6902881"/>
              <a:gd name="connsiteX12010" fmla="*/ 4947470 w 10276717"/>
              <a:gd name="connsiteY12010" fmla="*/ 1707021 h 6902881"/>
              <a:gd name="connsiteX12011" fmla="*/ 4975530 w 10276717"/>
              <a:gd name="connsiteY12011" fmla="*/ 1655605 h 6902881"/>
              <a:gd name="connsiteX12012" fmla="*/ 4983837 w 10276717"/>
              <a:gd name="connsiteY12012" fmla="*/ 1642206 h 6902881"/>
              <a:gd name="connsiteX12013" fmla="*/ 4983852 w 10276717"/>
              <a:gd name="connsiteY12013" fmla="*/ 1642219 h 6902881"/>
              <a:gd name="connsiteX12014" fmla="*/ 4982182 w 10276717"/>
              <a:gd name="connsiteY12014" fmla="*/ 1630155 h 6902881"/>
              <a:gd name="connsiteX12015" fmla="*/ 5004730 w 10276717"/>
              <a:gd name="connsiteY12015" fmla="*/ 1601242 h 6902881"/>
              <a:gd name="connsiteX12016" fmla="*/ 4984015 w 10276717"/>
              <a:gd name="connsiteY12016" fmla="*/ 1642346 h 6902881"/>
              <a:gd name="connsiteX12017" fmla="*/ 4984040 w 10276717"/>
              <a:gd name="connsiteY12017" fmla="*/ 1642367 h 6902881"/>
              <a:gd name="connsiteX12018" fmla="*/ 5004722 w 10276717"/>
              <a:gd name="connsiteY12018" fmla="*/ 1601333 h 6902881"/>
              <a:gd name="connsiteX12019" fmla="*/ 5004871 w 10276717"/>
              <a:gd name="connsiteY12019" fmla="*/ 1601171 h 6902881"/>
              <a:gd name="connsiteX12020" fmla="*/ 5005314 w 10276717"/>
              <a:gd name="connsiteY12020" fmla="*/ 1600154 h 6902881"/>
              <a:gd name="connsiteX12021" fmla="*/ 5021090 w 10276717"/>
              <a:gd name="connsiteY12021" fmla="*/ 1572892 h 6902881"/>
              <a:gd name="connsiteX12022" fmla="*/ 5025911 w 10276717"/>
              <a:gd name="connsiteY12022" fmla="*/ 1571533 h 6902881"/>
              <a:gd name="connsiteX12023" fmla="*/ 5028318 w 10276717"/>
              <a:gd name="connsiteY12023" fmla="*/ 1575954 h 6902881"/>
              <a:gd name="connsiteX12024" fmla="*/ 5028211 w 10276717"/>
              <a:gd name="connsiteY12024" fmla="*/ 1576070 h 6902881"/>
              <a:gd name="connsiteX12025" fmla="*/ 5028165 w 10276717"/>
              <a:gd name="connsiteY12025" fmla="*/ 1576587 h 6902881"/>
              <a:gd name="connsiteX12026" fmla="*/ 5020689 w 10276717"/>
              <a:gd name="connsiteY12026" fmla="*/ 1597700 h 6902881"/>
              <a:gd name="connsiteX12027" fmla="*/ 5020724 w 10276717"/>
              <a:gd name="connsiteY12027" fmla="*/ 1597638 h 6902881"/>
              <a:gd name="connsiteX12028" fmla="*/ 5028278 w 10276717"/>
              <a:gd name="connsiteY12028" fmla="*/ 1576407 h 6902881"/>
              <a:gd name="connsiteX12029" fmla="*/ 5028330 w 10276717"/>
              <a:gd name="connsiteY12029" fmla="*/ 1575829 h 6902881"/>
              <a:gd name="connsiteX12030" fmla="*/ 5072168 w 10276717"/>
              <a:gd name="connsiteY12030" fmla="*/ 1537562 h 6902881"/>
              <a:gd name="connsiteX12031" fmla="*/ 5070797 w 10276717"/>
              <a:gd name="connsiteY12031" fmla="*/ 1542018 h 6902881"/>
              <a:gd name="connsiteX12032" fmla="*/ 5070810 w 10276717"/>
              <a:gd name="connsiteY12032" fmla="*/ 1542040 h 6902881"/>
              <a:gd name="connsiteX12033" fmla="*/ 5072159 w 10276717"/>
              <a:gd name="connsiteY12033" fmla="*/ 1537653 h 6902881"/>
              <a:gd name="connsiteX12034" fmla="*/ 5072167 w 10276717"/>
              <a:gd name="connsiteY12034" fmla="*/ 1537648 h 6902881"/>
              <a:gd name="connsiteX12035" fmla="*/ 5075841 w 10276717"/>
              <a:gd name="connsiteY12035" fmla="*/ 1524762 h 6902881"/>
              <a:gd name="connsiteX12036" fmla="*/ 5090297 w 10276717"/>
              <a:gd name="connsiteY12036" fmla="*/ 1519976 h 6902881"/>
              <a:gd name="connsiteX12037" fmla="*/ 5089881 w 10276717"/>
              <a:gd name="connsiteY12037" fmla="*/ 1521933 h 6902881"/>
              <a:gd name="connsiteX12038" fmla="*/ 5090296 w 10276717"/>
              <a:gd name="connsiteY12038" fmla="*/ 1519980 h 6902881"/>
              <a:gd name="connsiteX12039" fmla="*/ 5093897 w 10276717"/>
              <a:gd name="connsiteY12039" fmla="*/ 1518740 h 6902881"/>
              <a:gd name="connsiteX12040" fmla="*/ 5093906 w 10276717"/>
              <a:gd name="connsiteY12040" fmla="*/ 1518711 h 6902881"/>
              <a:gd name="connsiteX12041" fmla="*/ 5090298 w 10276717"/>
              <a:gd name="connsiteY12041" fmla="*/ 1519950 h 6902881"/>
              <a:gd name="connsiteX12042" fmla="*/ 5094441 w 10276717"/>
              <a:gd name="connsiteY12042" fmla="*/ 1501907 h 6902881"/>
              <a:gd name="connsiteX12043" fmla="*/ 5096670 w 10276717"/>
              <a:gd name="connsiteY12043" fmla="*/ 1500931 h 6902881"/>
              <a:gd name="connsiteX12044" fmla="*/ 5093949 w 10276717"/>
              <a:gd name="connsiteY12044" fmla="*/ 1518503 h 6902881"/>
              <a:gd name="connsiteX12045" fmla="*/ 5096768 w 10276717"/>
              <a:gd name="connsiteY12045" fmla="*/ 1500935 h 6902881"/>
              <a:gd name="connsiteX12046" fmla="*/ 5121509 w 10276717"/>
              <a:gd name="connsiteY12046" fmla="*/ 1490031 h 6902881"/>
              <a:gd name="connsiteX12047" fmla="*/ 5112387 w 10276717"/>
              <a:gd name="connsiteY12047" fmla="*/ 1538903 h 6902881"/>
              <a:gd name="connsiteX12048" fmla="*/ 5112611 w 10276717"/>
              <a:gd name="connsiteY12048" fmla="*/ 1538811 h 6902881"/>
              <a:gd name="connsiteX12049" fmla="*/ 5121692 w 10276717"/>
              <a:gd name="connsiteY12049" fmla="*/ 1490149 h 6902881"/>
              <a:gd name="connsiteX12050" fmla="*/ 5184468 w 10276717"/>
              <a:gd name="connsiteY12050" fmla="*/ 1467835 h 6902881"/>
              <a:gd name="connsiteX12051" fmla="*/ 4920663 w 10276717"/>
              <a:gd name="connsiteY12051" fmla="*/ 1444133 h 6902881"/>
              <a:gd name="connsiteX12052" fmla="*/ 4919719 w 10276717"/>
              <a:gd name="connsiteY12052" fmla="*/ 1444304 h 6902881"/>
              <a:gd name="connsiteX12053" fmla="*/ 4920566 w 10276717"/>
              <a:gd name="connsiteY12053" fmla="*/ 1444156 h 6902881"/>
              <a:gd name="connsiteX12054" fmla="*/ 4923901 w 10276717"/>
              <a:gd name="connsiteY12054" fmla="*/ 1449070 h 6902881"/>
              <a:gd name="connsiteX12055" fmla="*/ 4923708 w 10276717"/>
              <a:gd name="connsiteY12055" fmla="*/ 1453435 h 6902881"/>
              <a:gd name="connsiteX12056" fmla="*/ 4903992 w 10276717"/>
              <a:gd name="connsiteY12056" fmla="*/ 1458595 h 6902881"/>
              <a:gd name="connsiteX12057" fmla="*/ 4903979 w 10276717"/>
              <a:gd name="connsiteY12057" fmla="*/ 1458610 h 6902881"/>
              <a:gd name="connsiteX12058" fmla="*/ 4923706 w 10276717"/>
              <a:gd name="connsiteY12058" fmla="*/ 1453447 h 6902881"/>
              <a:gd name="connsiteX12059" fmla="*/ 4923799 w 10276717"/>
              <a:gd name="connsiteY12059" fmla="*/ 1453421 h 6902881"/>
              <a:gd name="connsiteX12060" fmla="*/ 4923997 w 10276717"/>
              <a:gd name="connsiteY12060" fmla="*/ 1449082 h 6902881"/>
              <a:gd name="connsiteX12061" fmla="*/ 4920663 w 10276717"/>
              <a:gd name="connsiteY12061" fmla="*/ 1444133 h 6902881"/>
              <a:gd name="connsiteX12062" fmla="*/ 8054238 w 10276717"/>
              <a:gd name="connsiteY12062" fmla="*/ 1717699 h 6902881"/>
              <a:gd name="connsiteX12063" fmla="*/ 7911362 w 10276717"/>
              <a:gd name="connsiteY12063" fmla="*/ 1734835 h 6902881"/>
              <a:gd name="connsiteX12064" fmla="*/ 7877610 w 10276717"/>
              <a:gd name="connsiteY12064" fmla="*/ 1772517 h 6902881"/>
              <a:gd name="connsiteX12065" fmla="*/ 7792332 w 10276717"/>
              <a:gd name="connsiteY12065" fmla="*/ 1854907 h 6902881"/>
              <a:gd name="connsiteX12066" fmla="*/ 7827115 w 10276717"/>
              <a:gd name="connsiteY12066" fmla="*/ 1872327 h 6902881"/>
              <a:gd name="connsiteX12067" fmla="*/ 7868406 w 10276717"/>
              <a:gd name="connsiteY12067" fmla="*/ 1834228 h 6902881"/>
              <a:gd name="connsiteX12068" fmla="*/ 7914953 w 10276717"/>
              <a:gd name="connsiteY12068" fmla="*/ 1802719 h 6902881"/>
              <a:gd name="connsiteX12069" fmla="*/ 7920122 w 10276717"/>
              <a:gd name="connsiteY12069" fmla="*/ 1808132 h 6902881"/>
              <a:gd name="connsiteX12070" fmla="*/ 7885013 w 10276717"/>
              <a:gd name="connsiteY12070" fmla="*/ 1849005 h 6902881"/>
              <a:gd name="connsiteX12071" fmla="*/ 7847449 w 10276717"/>
              <a:gd name="connsiteY12071" fmla="*/ 1882461 h 6902881"/>
              <a:gd name="connsiteX12072" fmla="*/ 7891087 w 10276717"/>
              <a:gd name="connsiteY12072" fmla="*/ 1904349 h 6902881"/>
              <a:gd name="connsiteX12073" fmla="*/ 8006782 w 10276717"/>
              <a:gd name="connsiteY12073" fmla="*/ 1786714 h 6902881"/>
              <a:gd name="connsiteX12074" fmla="*/ 8129550 w 10276717"/>
              <a:gd name="connsiteY12074" fmla="*/ 1742718 h 6902881"/>
              <a:gd name="connsiteX12075" fmla="*/ 8105841 w 10276717"/>
              <a:gd name="connsiteY12075" fmla="*/ 1726742 h 6902881"/>
              <a:gd name="connsiteX12076" fmla="*/ 8054238 w 10276717"/>
              <a:gd name="connsiteY12076" fmla="*/ 1717699 h 6902881"/>
              <a:gd name="connsiteX12077" fmla="*/ 4894636 w 10276717"/>
              <a:gd name="connsiteY12077" fmla="*/ 1438811 h 6902881"/>
              <a:gd name="connsiteX12078" fmla="*/ 4894516 w 10276717"/>
              <a:gd name="connsiteY12078" fmla="*/ 1438848 h 6902881"/>
              <a:gd name="connsiteX12079" fmla="*/ 4870744 w 10276717"/>
              <a:gd name="connsiteY12079" fmla="*/ 1445455 h 6902881"/>
              <a:gd name="connsiteX12080" fmla="*/ 4848074 w 10276717"/>
              <a:gd name="connsiteY12080" fmla="*/ 1449183 h 6902881"/>
              <a:gd name="connsiteX12081" fmla="*/ 4870833 w 10276717"/>
              <a:gd name="connsiteY12081" fmla="*/ 1445546 h 6902881"/>
              <a:gd name="connsiteX12082" fmla="*/ 4894605 w 10276717"/>
              <a:gd name="connsiteY12082" fmla="*/ 1438937 h 6902881"/>
              <a:gd name="connsiteX12083" fmla="*/ 4899145 w 10276717"/>
              <a:gd name="connsiteY12083" fmla="*/ 1459774 h 6902881"/>
              <a:gd name="connsiteX12084" fmla="*/ 4903774 w 10276717"/>
              <a:gd name="connsiteY12084" fmla="*/ 1458756 h 6902881"/>
              <a:gd name="connsiteX12085" fmla="*/ 4903840 w 10276717"/>
              <a:gd name="connsiteY12085" fmla="*/ 1458667 h 6902881"/>
              <a:gd name="connsiteX12086" fmla="*/ 4899185 w 10276717"/>
              <a:gd name="connsiteY12086" fmla="*/ 1459690 h 6902881"/>
              <a:gd name="connsiteX12087" fmla="*/ 3125392 w 10276717"/>
              <a:gd name="connsiteY12087" fmla="*/ 1279900 h 6902881"/>
              <a:gd name="connsiteX12088" fmla="*/ 3133719 w 10276717"/>
              <a:gd name="connsiteY12088" fmla="*/ 1332908 h 6902881"/>
              <a:gd name="connsiteX12089" fmla="*/ 3126595 w 10276717"/>
              <a:gd name="connsiteY12089" fmla="*/ 1334141 h 6902881"/>
              <a:gd name="connsiteX12090" fmla="*/ 3122255 w 10276717"/>
              <a:gd name="connsiteY12090" fmla="*/ 1280116 h 6902881"/>
              <a:gd name="connsiteX12091" fmla="*/ 3125392 w 10276717"/>
              <a:gd name="connsiteY12091" fmla="*/ 1279900 h 6902881"/>
              <a:gd name="connsiteX12092" fmla="*/ 9239926 w 10276717"/>
              <a:gd name="connsiteY12092" fmla="*/ 1816518 h 6902881"/>
              <a:gd name="connsiteX12093" fmla="*/ 9192961 w 10276717"/>
              <a:gd name="connsiteY12093" fmla="*/ 1821022 h 6902881"/>
              <a:gd name="connsiteX12094" fmla="*/ 9375114 w 10276717"/>
              <a:gd name="connsiteY12094" fmla="*/ 2024414 h 6902881"/>
              <a:gd name="connsiteX12095" fmla="*/ 9390598 w 10276717"/>
              <a:gd name="connsiteY12095" fmla="*/ 2025559 h 6902881"/>
              <a:gd name="connsiteX12096" fmla="*/ 9421035 w 10276717"/>
              <a:gd name="connsiteY12096" fmla="*/ 2025077 h 6902881"/>
              <a:gd name="connsiteX12097" fmla="*/ 9379478 w 10276717"/>
              <a:gd name="connsiteY12097" fmla="*/ 2002786 h 6902881"/>
              <a:gd name="connsiteX12098" fmla="*/ 9378027 w 10276717"/>
              <a:gd name="connsiteY12098" fmla="*/ 1982993 h 6902881"/>
              <a:gd name="connsiteX12099" fmla="*/ 9332114 w 10276717"/>
              <a:gd name="connsiteY12099" fmla="*/ 1947277 h 6902881"/>
              <a:gd name="connsiteX12100" fmla="*/ 9299662 w 10276717"/>
              <a:gd name="connsiteY12100" fmla="*/ 1931032 h 6902881"/>
              <a:gd name="connsiteX12101" fmla="*/ 9354100 w 10276717"/>
              <a:gd name="connsiteY12101" fmla="*/ 1923571 h 6902881"/>
              <a:gd name="connsiteX12102" fmla="*/ 9365193 w 10276717"/>
              <a:gd name="connsiteY12102" fmla="*/ 1916062 h 6902881"/>
              <a:gd name="connsiteX12103" fmla="*/ 9314346 w 10276717"/>
              <a:gd name="connsiteY12103" fmla="*/ 1891992 h 6902881"/>
              <a:gd name="connsiteX12104" fmla="*/ 9275352 w 10276717"/>
              <a:gd name="connsiteY12104" fmla="*/ 1883554 h 6902881"/>
              <a:gd name="connsiteX12105" fmla="*/ 9278039 w 10276717"/>
              <a:gd name="connsiteY12105" fmla="*/ 1863243 h 6902881"/>
              <a:gd name="connsiteX12106" fmla="*/ 9239926 w 10276717"/>
              <a:gd name="connsiteY12106" fmla="*/ 1816518 h 6902881"/>
              <a:gd name="connsiteX12107" fmla="*/ 5123070 w 10276717"/>
              <a:gd name="connsiteY12107" fmla="*/ 1453941 h 6902881"/>
              <a:gd name="connsiteX12108" fmla="*/ 5122274 w 10276717"/>
              <a:gd name="connsiteY12108" fmla="*/ 1475974 h 6902881"/>
              <a:gd name="connsiteX12109" fmla="*/ 5114817 w 10276717"/>
              <a:gd name="connsiteY12109" fmla="*/ 1477666 h 6902881"/>
              <a:gd name="connsiteX12110" fmla="*/ 5084782 w 10276717"/>
              <a:gd name="connsiteY12110" fmla="*/ 1486751 h 6902881"/>
              <a:gd name="connsiteX12111" fmla="*/ 5092505 w 10276717"/>
              <a:gd name="connsiteY12111" fmla="*/ 1461325 h 6902881"/>
              <a:gd name="connsiteX12112" fmla="*/ 5123070 w 10276717"/>
              <a:gd name="connsiteY12112" fmla="*/ 1453941 h 6902881"/>
              <a:gd name="connsiteX12113" fmla="*/ 6450433 w 10276717"/>
              <a:gd name="connsiteY12113" fmla="*/ 1568768 h 6902881"/>
              <a:gd name="connsiteX12114" fmla="*/ 6332729 w 10276717"/>
              <a:gd name="connsiteY12114" fmla="*/ 1575619 h 6902881"/>
              <a:gd name="connsiteX12115" fmla="*/ 6232851 w 10276717"/>
              <a:gd name="connsiteY12115" fmla="*/ 1619650 h 6902881"/>
              <a:gd name="connsiteX12116" fmla="*/ 6185564 w 10276717"/>
              <a:gd name="connsiteY12116" fmla="*/ 1656158 h 6902881"/>
              <a:gd name="connsiteX12117" fmla="*/ 6335684 w 10276717"/>
              <a:gd name="connsiteY12117" fmla="*/ 1733707 h 6902881"/>
              <a:gd name="connsiteX12118" fmla="*/ 6338681 w 10276717"/>
              <a:gd name="connsiteY12118" fmla="*/ 1733965 h 6902881"/>
              <a:gd name="connsiteX12119" fmla="*/ 6264030 w 10276717"/>
              <a:gd name="connsiteY12119" fmla="*/ 1709199 h 6902881"/>
              <a:gd name="connsiteX12120" fmla="*/ 6264719 w 10276717"/>
              <a:gd name="connsiteY12120" fmla="*/ 1706923 h 6902881"/>
              <a:gd name="connsiteX12121" fmla="*/ 6406959 w 10276717"/>
              <a:gd name="connsiteY12121" fmla="*/ 1731891 h 6902881"/>
              <a:gd name="connsiteX12122" fmla="*/ 6436364 w 10276717"/>
              <a:gd name="connsiteY12122" fmla="*/ 1724406 h 6902881"/>
              <a:gd name="connsiteX12123" fmla="*/ 6410557 w 10276717"/>
              <a:gd name="connsiteY12123" fmla="*/ 1719934 h 6902881"/>
              <a:gd name="connsiteX12124" fmla="*/ 6362259 w 10276717"/>
              <a:gd name="connsiteY12124" fmla="*/ 1706601 h 6902881"/>
              <a:gd name="connsiteX12125" fmla="*/ 6365061 w 10276717"/>
              <a:gd name="connsiteY12125" fmla="*/ 1695938 h 6902881"/>
              <a:gd name="connsiteX12126" fmla="*/ 6420011 w 10276717"/>
              <a:gd name="connsiteY12126" fmla="*/ 1700208 h 6902881"/>
              <a:gd name="connsiteX12127" fmla="*/ 6470910 w 10276717"/>
              <a:gd name="connsiteY12127" fmla="*/ 1708411 h 6902881"/>
              <a:gd name="connsiteX12128" fmla="*/ 6485304 w 10276717"/>
              <a:gd name="connsiteY12128" fmla="*/ 1698848 h 6902881"/>
              <a:gd name="connsiteX12129" fmla="*/ 6413743 w 10276717"/>
              <a:gd name="connsiteY12129" fmla="*/ 1688566 h 6902881"/>
              <a:gd name="connsiteX12130" fmla="*/ 6320050 w 10276717"/>
              <a:gd name="connsiteY12130" fmla="*/ 1668675 h 6902881"/>
              <a:gd name="connsiteX12131" fmla="*/ 6320496 w 10276717"/>
              <a:gd name="connsiteY12131" fmla="*/ 1662579 h 6902881"/>
              <a:gd name="connsiteX12132" fmla="*/ 6408731 w 10276717"/>
              <a:gd name="connsiteY12132" fmla="*/ 1667199 h 6902881"/>
              <a:gd name="connsiteX12133" fmla="*/ 6494175 w 10276717"/>
              <a:gd name="connsiteY12133" fmla="*/ 1678001 h 6902881"/>
              <a:gd name="connsiteX12134" fmla="*/ 6492101 w 10276717"/>
              <a:gd name="connsiteY12134" fmla="*/ 1672857 h 6902881"/>
              <a:gd name="connsiteX12135" fmla="*/ 6428705 w 10276717"/>
              <a:gd name="connsiteY12135" fmla="*/ 1662792 h 6902881"/>
              <a:gd name="connsiteX12136" fmla="*/ 6353720 w 10276717"/>
              <a:gd name="connsiteY12136" fmla="*/ 1643936 h 6902881"/>
              <a:gd name="connsiteX12137" fmla="*/ 6354424 w 10276717"/>
              <a:gd name="connsiteY12137" fmla="*/ 1639324 h 6902881"/>
              <a:gd name="connsiteX12138" fmla="*/ 6425306 w 10276717"/>
              <a:gd name="connsiteY12138" fmla="*/ 1644097 h 6902881"/>
              <a:gd name="connsiteX12139" fmla="*/ 6483814 w 10276717"/>
              <a:gd name="connsiteY12139" fmla="*/ 1652178 h 6902881"/>
              <a:gd name="connsiteX12140" fmla="*/ 6481025 w 10276717"/>
              <a:gd name="connsiteY12140" fmla="*/ 1645218 h 6902881"/>
              <a:gd name="connsiteX12141" fmla="*/ 6404820 w 10276717"/>
              <a:gd name="connsiteY12141" fmla="*/ 1626939 h 6902881"/>
              <a:gd name="connsiteX12142" fmla="*/ 6405239 w 10276717"/>
              <a:gd name="connsiteY12142" fmla="*/ 1620062 h 6902881"/>
              <a:gd name="connsiteX12143" fmla="*/ 6437701 w 10276717"/>
              <a:gd name="connsiteY12143" fmla="*/ 1617614 h 6902881"/>
              <a:gd name="connsiteX12144" fmla="*/ 6409213 w 10276717"/>
              <a:gd name="connsiteY12144" fmla="*/ 1607164 h 6902881"/>
              <a:gd name="connsiteX12145" fmla="*/ 6410126 w 10276717"/>
              <a:gd name="connsiteY12145" fmla="*/ 1596923 h 6902881"/>
              <a:gd name="connsiteX12146" fmla="*/ 6434201 w 10276717"/>
              <a:gd name="connsiteY12146" fmla="*/ 1596767 h 6902881"/>
              <a:gd name="connsiteX12147" fmla="*/ 6426510 w 10276717"/>
              <a:gd name="connsiteY12147" fmla="*/ 1590162 h 6902881"/>
              <a:gd name="connsiteX12148" fmla="*/ 6427869 w 10276717"/>
              <a:gd name="connsiteY12148" fmla="*/ 1583658 h 6902881"/>
              <a:gd name="connsiteX12149" fmla="*/ 6452649 w 10276717"/>
              <a:gd name="connsiteY12149" fmla="*/ 1584342 h 6902881"/>
              <a:gd name="connsiteX12150" fmla="*/ 6459153 w 10276717"/>
              <a:gd name="connsiteY12150" fmla="*/ 1591138 h 6902881"/>
              <a:gd name="connsiteX12151" fmla="*/ 6456614 w 10276717"/>
              <a:gd name="connsiteY12151" fmla="*/ 1599972 h 6902881"/>
              <a:gd name="connsiteX12152" fmla="*/ 6463345 w 10276717"/>
              <a:gd name="connsiteY12152" fmla="*/ 1600944 h 6902881"/>
              <a:gd name="connsiteX12153" fmla="*/ 6450433 w 10276717"/>
              <a:gd name="connsiteY12153" fmla="*/ 1568768 h 6902881"/>
              <a:gd name="connsiteX12154" fmla="*/ 5043837 w 10276717"/>
              <a:gd name="connsiteY12154" fmla="*/ 1444218 h 6902881"/>
              <a:gd name="connsiteX12155" fmla="*/ 5043808 w 10276717"/>
              <a:gd name="connsiteY12155" fmla="*/ 1444242 h 6902881"/>
              <a:gd name="connsiteX12156" fmla="*/ 5045567 w 10276717"/>
              <a:gd name="connsiteY12156" fmla="*/ 1445082 h 6902881"/>
              <a:gd name="connsiteX12157" fmla="*/ 7347949 w 10276717"/>
              <a:gd name="connsiteY12157" fmla="*/ 1645955 h 6902881"/>
              <a:gd name="connsiteX12158" fmla="*/ 7344054 w 10276717"/>
              <a:gd name="connsiteY12158" fmla="*/ 1821853 h 6902881"/>
              <a:gd name="connsiteX12159" fmla="*/ 7344200 w 10276717"/>
              <a:gd name="connsiteY12159" fmla="*/ 1828973 h 6902881"/>
              <a:gd name="connsiteX12160" fmla="*/ 7358706 w 10276717"/>
              <a:gd name="connsiteY12160" fmla="*/ 1868396 h 6902881"/>
              <a:gd name="connsiteX12161" fmla="*/ 7345826 w 10276717"/>
              <a:gd name="connsiteY12161" fmla="*/ 1756087 h 6902881"/>
              <a:gd name="connsiteX12162" fmla="*/ 7355213 w 10276717"/>
              <a:gd name="connsiteY12162" fmla="*/ 1669368 h 6902881"/>
              <a:gd name="connsiteX12163" fmla="*/ 7356727 w 10276717"/>
              <a:gd name="connsiteY12163" fmla="*/ 1651292 h 6902881"/>
              <a:gd name="connsiteX12164" fmla="*/ 7347949 w 10276717"/>
              <a:gd name="connsiteY12164" fmla="*/ 1645955 h 6902881"/>
              <a:gd name="connsiteX12165" fmla="*/ 4939558 w 10276717"/>
              <a:gd name="connsiteY12165" fmla="*/ 1432996 h 6902881"/>
              <a:gd name="connsiteX12166" fmla="*/ 4939555 w 10276717"/>
              <a:gd name="connsiteY12166" fmla="*/ 1433001 h 6902881"/>
              <a:gd name="connsiteX12167" fmla="*/ 4950728 w 10276717"/>
              <a:gd name="connsiteY12167" fmla="*/ 1440979 h 6902881"/>
              <a:gd name="connsiteX12168" fmla="*/ 4953145 w 10276717"/>
              <a:gd name="connsiteY12168" fmla="*/ 1438381 h 6902881"/>
              <a:gd name="connsiteX12169" fmla="*/ 4950730 w 10276717"/>
              <a:gd name="connsiteY12169" fmla="*/ 1440972 h 6902881"/>
              <a:gd name="connsiteX12170" fmla="*/ 4942144 w 10276717"/>
              <a:gd name="connsiteY12170" fmla="*/ 1441141 h 6902881"/>
              <a:gd name="connsiteX12171" fmla="*/ 5963037 w 10276717"/>
              <a:gd name="connsiteY12171" fmla="*/ 1518864 h 6902881"/>
              <a:gd name="connsiteX12172" fmla="*/ 5960562 w 10276717"/>
              <a:gd name="connsiteY12172" fmla="*/ 1521473 h 6902881"/>
              <a:gd name="connsiteX12173" fmla="*/ 5962257 w 10276717"/>
              <a:gd name="connsiteY12173" fmla="*/ 1525417 h 6902881"/>
              <a:gd name="connsiteX12174" fmla="*/ 5935610 w 10276717"/>
              <a:gd name="connsiteY12174" fmla="*/ 1586107 h 6902881"/>
              <a:gd name="connsiteX12175" fmla="*/ 5929640 w 10276717"/>
              <a:gd name="connsiteY12175" fmla="*/ 1584227 h 6902881"/>
              <a:gd name="connsiteX12176" fmla="*/ 5943898 w 10276717"/>
              <a:gd name="connsiteY12176" fmla="*/ 1537945 h 6902881"/>
              <a:gd name="connsiteX12177" fmla="*/ 5929552 w 10276717"/>
              <a:gd name="connsiteY12177" fmla="*/ 1550238 h 6902881"/>
              <a:gd name="connsiteX12178" fmla="*/ 5909430 w 10276717"/>
              <a:gd name="connsiteY12178" fmla="*/ 1589097 h 6902881"/>
              <a:gd name="connsiteX12179" fmla="*/ 5881851 w 10276717"/>
              <a:gd name="connsiteY12179" fmla="*/ 1653699 h 6902881"/>
              <a:gd name="connsiteX12180" fmla="*/ 5867706 w 10276717"/>
              <a:gd name="connsiteY12180" fmla="*/ 1649554 h 6902881"/>
              <a:gd name="connsiteX12181" fmla="*/ 5900052 w 10276717"/>
              <a:gd name="connsiteY12181" fmla="*/ 1573000 h 6902881"/>
              <a:gd name="connsiteX12182" fmla="*/ 5881081 w 10276717"/>
              <a:gd name="connsiteY12182" fmla="*/ 1586936 h 6902881"/>
              <a:gd name="connsiteX12183" fmla="*/ 5862391 w 10276717"/>
              <a:gd name="connsiteY12183" fmla="*/ 1610830 h 6902881"/>
              <a:gd name="connsiteX12184" fmla="*/ 5857173 w 10276717"/>
              <a:gd name="connsiteY12184" fmla="*/ 1607067 h 6902881"/>
              <a:gd name="connsiteX12185" fmla="*/ 5857593 w 10276717"/>
              <a:gd name="connsiteY12185" fmla="*/ 1605642 h 6902881"/>
              <a:gd name="connsiteX12186" fmla="*/ 5853285 w 10276717"/>
              <a:gd name="connsiteY12186" fmla="*/ 1609164 h 6902881"/>
              <a:gd name="connsiteX12187" fmla="*/ 5813240 w 10276717"/>
              <a:gd name="connsiteY12187" fmla="*/ 1650778 h 6902881"/>
              <a:gd name="connsiteX12188" fmla="*/ 5789347 w 10276717"/>
              <a:gd name="connsiteY12188" fmla="*/ 1708980 h 6902881"/>
              <a:gd name="connsiteX12189" fmla="*/ 5764538 w 10276717"/>
              <a:gd name="connsiteY12189" fmla="*/ 1761066 h 6902881"/>
              <a:gd name="connsiteX12190" fmla="*/ 5760107 w 10276717"/>
              <a:gd name="connsiteY12190" fmla="*/ 1759417 h 6902881"/>
              <a:gd name="connsiteX12191" fmla="*/ 5763974 w 10276717"/>
              <a:gd name="connsiteY12191" fmla="*/ 1730249 h 6902881"/>
              <a:gd name="connsiteX12192" fmla="*/ 5743344 w 10276717"/>
              <a:gd name="connsiteY12192" fmla="*/ 1784644 h 6902881"/>
              <a:gd name="connsiteX12193" fmla="*/ 5840689 w 10276717"/>
              <a:gd name="connsiteY12193" fmla="*/ 1876122 h 6902881"/>
              <a:gd name="connsiteX12194" fmla="*/ 5963037 w 10276717"/>
              <a:gd name="connsiteY12194" fmla="*/ 1518864 h 6902881"/>
              <a:gd name="connsiteX12195" fmla="*/ 4750246 w 10276717"/>
              <a:gd name="connsiteY12195" fmla="*/ 1406493 h 6902881"/>
              <a:gd name="connsiteX12196" fmla="*/ 4750073 w 10276717"/>
              <a:gd name="connsiteY12196" fmla="*/ 1406478 h 6902881"/>
              <a:gd name="connsiteX12197" fmla="*/ 4750009 w 10276717"/>
              <a:gd name="connsiteY12197" fmla="*/ 1406559 h 6902881"/>
              <a:gd name="connsiteX12198" fmla="*/ 4750221 w 10276717"/>
              <a:gd name="connsiteY12198" fmla="*/ 1406577 h 6902881"/>
              <a:gd name="connsiteX12199" fmla="*/ 4757519 w 10276717"/>
              <a:gd name="connsiteY12199" fmla="*/ 1411882 h 6902881"/>
              <a:gd name="connsiteX12200" fmla="*/ 4758814 w 10276717"/>
              <a:gd name="connsiteY12200" fmla="*/ 1414811 h 6902881"/>
              <a:gd name="connsiteX12201" fmla="*/ 4758825 w 10276717"/>
              <a:gd name="connsiteY12201" fmla="*/ 1414733 h 6902881"/>
              <a:gd name="connsiteX12202" fmla="*/ 4757528 w 10276717"/>
              <a:gd name="connsiteY12202" fmla="*/ 1411798 h 6902881"/>
              <a:gd name="connsiteX12203" fmla="*/ 4750246 w 10276717"/>
              <a:gd name="connsiteY12203" fmla="*/ 1406493 h 6902881"/>
              <a:gd name="connsiteX12204" fmla="*/ 4750176 w 10276717"/>
              <a:gd name="connsiteY12204" fmla="*/ 1406195 h 6902881"/>
              <a:gd name="connsiteX12205" fmla="*/ 4748788 w 10276717"/>
              <a:gd name="connsiteY12205" fmla="*/ 1406464 h 6902881"/>
              <a:gd name="connsiteX12206" fmla="*/ 4736729 w 10276717"/>
              <a:gd name="connsiteY12206" fmla="*/ 1408439 h 6902881"/>
              <a:gd name="connsiteX12207" fmla="*/ 4682868 w 10276717"/>
              <a:gd name="connsiteY12207" fmla="*/ 1409534 h 6902881"/>
              <a:gd name="connsiteX12208" fmla="*/ 4630041 w 10276717"/>
              <a:gd name="connsiteY12208" fmla="*/ 1399424 h 6902881"/>
              <a:gd name="connsiteX12209" fmla="*/ 4647904 w 10276717"/>
              <a:gd name="connsiteY12209" fmla="*/ 1426381 h 6902881"/>
              <a:gd name="connsiteX12210" fmla="*/ 4682970 w 10276717"/>
              <a:gd name="connsiteY12210" fmla="*/ 1449085 h 6902881"/>
              <a:gd name="connsiteX12211" fmla="*/ 4717456 w 10276717"/>
              <a:gd name="connsiteY12211" fmla="*/ 1463267 h 6902881"/>
              <a:gd name="connsiteX12212" fmla="*/ 4714315 w 10276717"/>
              <a:gd name="connsiteY12212" fmla="*/ 1470102 h 6902881"/>
              <a:gd name="connsiteX12213" fmla="*/ 4714450 w 10276717"/>
              <a:gd name="connsiteY12213" fmla="*/ 1470342 h 6902881"/>
              <a:gd name="connsiteX12214" fmla="*/ 4717566 w 10276717"/>
              <a:gd name="connsiteY12214" fmla="*/ 1463564 h 6902881"/>
              <a:gd name="connsiteX12215" fmla="*/ 4717497 w 10276717"/>
              <a:gd name="connsiteY12215" fmla="*/ 1463538 h 6902881"/>
              <a:gd name="connsiteX12216" fmla="*/ 4719886 w 10276717"/>
              <a:gd name="connsiteY12216" fmla="*/ 1458272 h 6902881"/>
              <a:gd name="connsiteX12217" fmla="*/ 4716335 w 10276717"/>
              <a:gd name="connsiteY12217" fmla="*/ 1455089 h 6902881"/>
              <a:gd name="connsiteX12218" fmla="*/ 4719483 w 10276717"/>
              <a:gd name="connsiteY12218" fmla="*/ 1447085 h 6902881"/>
              <a:gd name="connsiteX12219" fmla="*/ 4725948 w 10276717"/>
              <a:gd name="connsiteY12219" fmla="*/ 1446195 h 6902881"/>
              <a:gd name="connsiteX12220" fmla="*/ 4726011 w 10276717"/>
              <a:gd name="connsiteY12220" fmla="*/ 1446068 h 6902881"/>
              <a:gd name="connsiteX12221" fmla="*/ 4725971 w 10276717"/>
              <a:gd name="connsiteY12221" fmla="*/ 1446065 h 6902881"/>
              <a:gd name="connsiteX12222" fmla="*/ 4740178 w 10276717"/>
              <a:gd name="connsiteY12222" fmla="*/ 1421103 h 6902881"/>
              <a:gd name="connsiteX12223" fmla="*/ 4740188 w 10276717"/>
              <a:gd name="connsiteY12223" fmla="*/ 1421108 h 6902881"/>
              <a:gd name="connsiteX12224" fmla="*/ 4734613 w 10276717"/>
              <a:gd name="connsiteY12224" fmla="*/ 1416163 h 6902881"/>
              <a:gd name="connsiteX12225" fmla="*/ 4736463 w 10276717"/>
              <a:gd name="connsiteY12225" fmla="*/ 1408534 h 6902881"/>
              <a:gd name="connsiteX12226" fmla="*/ 4736761 w 10276717"/>
              <a:gd name="connsiteY12226" fmla="*/ 1408463 h 6902881"/>
              <a:gd name="connsiteX12227" fmla="*/ 4748820 w 10276717"/>
              <a:gd name="connsiteY12227" fmla="*/ 1406487 h 6902881"/>
              <a:gd name="connsiteX12228" fmla="*/ 4749339 w 10276717"/>
              <a:gd name="connsiteY12228" fmla="*/ 1406489 h 6902881"/>
              <a:gd name="connsiteX12229" fmla="*/ 4750051 w 10276717"/>
              <a:gd name="connsiteY12229" fmla="*/ 1406352 h 6902881"/>
              <a:gd name="connsiteX12230" fmla="*/ 4837419 w 10276717"/>
              <a:gd name="connsiteY12230" fmla="*/ 1408398 h 6902881"/>
              <a:gd name="connsiteX12231" fmla="*/ 4839725 w 10276717"/>
              <a:gd name="connsiteY12231" fmla="*/ 1420769 h 6902881"/>
              <a:gd name="connsiteX12232" fmla="*/ 4822673 w 10276717"/>
              <a:gd name="connsiteY12232" fmla="*/ 1417541 h 6902881"/>
              <a:gd name="connsiteX12233" fmla="*/ 4837051 w 10276717"/>
              <a:gd name="connsiteY12233" fmla="*/ 1409242 h 6902881"/>
              <a:gd name="connsiteX12234" fmla="*/ 4837419 w 10276717"/>
              <a:gd name="connsiteY12234" fmla="*/ 1408398 h 6902881"/>
              <a:gd name="connsiteX12235" fmla="*/ 5094681 w 10276717"/>
              <a:gd name="connsiteY12235" fmla="*/ 1427130 h 6902881"/>
              <a:gd name="connsiteX12236" fmla="*/ 5094578 w 10276717"/>
              <a:gd name="connsiteY12236" fmla="*/ 1427152 h 6902881"/>
              <a:gd name="connsiteX12237" fmla="*/ 5093888 w 10276717"/>
              <a:gd name="connsiteY12237" fmla="*/ 1439263 h 6902881"/>
              <a:gd name="connsiteX12238" fmla="*/ 5071821 w 10276717"/>
              <a:gd name="connsiteY12238" fmla="*/ 1443097 h 6902881"/>
              <a:gd name="connsiteX12239" fmla="*/ 5071891 w 10276717"/>
              <a:gd name="connsiteY12239" fmla="*/ 1442923 h 6902881"/>
              <a:gd name="connsiteX12240" fmla="*/ 5050109 w 10276717"/>
              <a:gd name="connsiteY12240" fmla="*/ 1447353 h 6902881"/>
              <a:gd name="connsiteX12241" fmla="*/ 5049978 w 10276717"/>
              <a:gd name="connsiteY12241" fmla="*/ 1447287 h 6902881"/>
              <a:gd name="connsiteX12242" fmla="*/ 5037723 w 10276717"/>
              <a:gd name="connsiteY12242" fmla="*/ 1450068 h 6902881"/>
              <a:gd name="connsiteX12243" fmla="*/ 5037681 w 10276717"/>
              <a:gd name="connsiteY12243" fmla="*/ 1450172 h 6902881"/>
              <a:gd name="connsiteX12244" fmla="*/ 5010604 w 10276717"/>
              <a:gd name="connsiteY12244" fmla="*/ 1457761 h 6902881"/>
              <a:gd name="connsiteX12245" fmla="*/ 5011270 w 10276717"/>
              <a:gd name="connsiteY12245" fmla="*/ 1448141 h 6902881"/>
              <a:gd name="connsiteX12246" fmla="*/ 5011169 w 10276717"/>
              <a:gd name="connsiteY12246" fmla="*/ 1448169 h 6902881"/>
              <a:gd name="connsiteX12247" fmla="*/ 5010491 w 10276717"/>
              <a:gd name="connsiteY12247" fmla="*/ 1457944 h 6902881"/>
              <a:gd name="connsiteX12248" fmla="*/ 4990794 w 10276717"/>
              <a:gd name="connsiteY12248" fmla="*/ 1464710 h 6902881"/>
              <a:gd name="connsiteX12249" fmla="*/ 4995452 w 10276717"/>
              <a:gd name="connsiteY12249" fmla="*/ 1455085 h 6902881"/>
              <a:gd name="connsiteX12250" fmla="*/ 4995341 w 10276717"/>
              <a:gd name="connsiteY12250" fmla="*/ 1455154 h 6902881"/>
              <a:gd name="connsiteX12251" fmla="*/ 4990810 w 10276717"/>
              <a:gd name="connsiteY12251" fmla="*/ 1464518 h 6902881"/>
              <a:gd name="connsiteX12252" fmla="*/ 4957238 w 10276717"/>
              <a:gd name="connsiteY12252" fmla="*/ 1479920 h 6902881"/>
              <a:gd name="connsiteX12253" fmla="*/ 4956871 w 10276717"/>
              <a:gd name="connsiteY12253" fmla="*/ 1480273 h 6902881"/>
              <a:gd name="connsiteX12254" fmla="*/ 4956498 w 10276717"/>
              <a:gd name="connsiteY12254" fmla="*/ 1480461 h 6902881"/>
              <a:gd name="connsiteX12255" fmla="*/ 4952730 w 10276717"/>
              <a:gd name="connsiteY12255" fmla="*/ 1484248 h 6902881"/>
              <a:gd name="connsiteX12256" fmla="*/ 4952599 w 10276717"/>
              <a:gd name="connsiteY12256" fmla="*/ 1484480 h 6902881"/>
              <a:gd name="connsiteX12257" fmla="*/ 4917345 w 10276717"/>
              <a:gd name="connsiteY12257" fmla="*/ 1533209 h 6902881"/>
              <a:gd name="connsiteX12258" fmla="*/ 4917376 w 10276717"/>
              <a:gd name="connsiteY12258" fmla="*/ 1533212 h 6902881"/>
              <a:gd name="connsiteX12259" fmla="*/ 4916562 w 10276717"/>
              <a:gd name="connsiteY12259" fmla="*/ 1534399 h 6902881"/>
              <a:gd name="connsiteX12260" fmla="*/ 4917365 w 10276717"/>
              <a:gd name="connsiteY12260" fmla="*/ 1533315 h 6902881"/>
              <a:gd name="connsiteX12261" fmla="*/ 5027092 w 10276717"/>
              <a:gd name="connsiteY12261" fmla="*/ 1523047 h 6902881"/>
              <a:gd name="connsiteX12262" fmla="*/ 5027093 w 10276717"/>
              <a:gd name="connsiteY12262" fmla="*/ 1523044 h 6902881"/>
              <a:gd name="connsiteX12263" fmla="*/ 5046695 w 10276717"/>
              <a:gd name="connsiteY12263" fmla="*/ 1518411 h 6902881"/>
              <a:gd name="connsiteX12264" fmla="*/ 5046564 w 10276717"/>
              <a:gd name="connsiteY12264" fmla="*/ 1518731 h 6902881"/>
              <a:gd name="connsiteX12265" fmla="*/ 5046697 w 10276717"/>
              <a:gd name="connsiteY12265" fmla="*/ 1518414 h 6902881"/>
              <a:gd name="connsiteX12266" fmla="*/ 5046698 w 10276717"/>
              <a:gd name="connsiteY12266" fmla="*/ 1518414 h 6902881"/>
              <a:gd name="connsiteX12267" fmla="*/ 5046719 w 10276717"/>
              <a:gd name="connsiteY12267" fmla="*/ 1518264 h 6902881"/>
              <a:gd name="connsiteX12268" fmla="*/ 5027205 w 10276717"/>
              <a:gd name="connsiteY12268" fmla="*/ 1522874 h 6902881"/>
              <a:gd name="connsiteX12269" fmla="*/ 5029864 w 10276717"/>
              <a:gd name="connsiteY12269" fmla="*/ 1515997 h 6902881"/>
              <a:gd name="connsiteX12270" fmla="*/ 5037171 w 10276717"/>
              <a:gd name="connsiteY12270" fmla="*/ 1499590 h 6902881"/>
              <a:gd name="connsiteX12271" fmla="*/ 5049758 w 10276717"/>
              <a:gd name="connsiteY12271" fmla="*/ 1497174 h 6902881"/>
              <a:gd name="connsiteX12272" fmla="*/ 5049574 w 10276717"/>
              <a:gd name="connsiteY12272" fmla="*/ 1498494 h 6902881"/>
              <a:gd name="connsiteX12273" fmla="*/ 5049750 w 10276717"/>
              <a:gd name="connsiteY12273" fmla="*/ 1497270 h 6902881"/>
              <a:gd name="connsiteX12274" fmla="*/ 5061221 w 10276717"/>
              <a:gd name="connsiteY12274" fmla="*/ 1494271 h 6902881"/>
              <a:gd name="connsiteX12275" fmla="*/ 5060595 w 10276717"/>
              <a:gd name="connsiteY12275" fmla="*/ 1495080 h 6902881"/>
              <a:gd name="connsiteX12276" fmla="*/ 5061279 w 10276717"/>
              <a:gd name="connsiteY12276" fmla="*/ 1494240 h 6902881"/>
              <a:gd name="connsiteX12277" fmla="*/ 5061327 w 10276717"/>
              <a:gd name="connsiteY12277" fmla="*/ 1494183 h 6902881"/>
              <a:gd name="connsiteX12278" fmla="*/ 5064457 w 10276717"/>
              <a:gd name="connsiteY12278" fmla="*/ 1493309 h 6902881"/>
              <a:gd name="connsiteX12279" fmla="*/ 5064426 w 10276717"/>
              <a:gd name="connsiteY12279" fmla="*/ 1493283 h 6902881"/>
              <a:gd name="connsiteX12280" fmla="*/ 5084781 w 10276717"/>
              <a:gd name="connsiteY12280" fmla="*/ 1486770 h 6902881"/>
              <a:gd name="connsiteX12281" fmla="*/ 5084781 w 10276717"/>
              <a:gd name="connsiteY12281" fmla="*/ 1486769 h 6902881"/>
              <a:gd name="connsiteX12282" fmla="*/ 5114912 w 10276717"/>
              <a:gd name="connsiteY12282" fmla="*/ 1477693 h 6902881"/>
              <a:gd name="connsiteX12283" fmla="*/ 5122274 w 10276717"/>
              <a:gd name="connsiteY12283" fmla="*/ 1476023 h 6902881"/>
              <a:gd name="connsiteX12284" fmla="*/ 5122281 w 10276717"/>
              <a:gd name="connsiteY12284" fmla="*/ 1475896 h 6902881"/>
              <a:gd name="connsiteX12285" fmla="*/ 5122565 w 10276717"/>
              <a:gd name="connsiteY12285" fmla="*/ 1475850 h 6902881"/>
              <a:gd name="connsiteX12286" fmla="*/ 5123350 w 10276717"/>
              <a:gd name="connsiteY12286" fmla="*/ 1454073 h 6902881"/>
              <a:gd name="connsiteX12287" fmla="*/ 5152012 w 10276717"/>
              <a:gd name="connsiteY12287" fmla="*/ 1449447 h 6902881"/>
              <a:gd name="connsiteX12288" fmla="*/ 5151700 w 10276717"/>
              <a:gd name="connsiteY12288" fmla="*/ 1449268 h 6902881"/>
              <a:gd name="connsiteX12289" fmla="*/ 5123174 w 10276717"/>
              <a:gd name="connsiteY12289" fmla="*/ 1453871 h 6902881"/>
              <a:gd name="connsiteX12290" fmla="*/ 5092609 w 10276717"/>
              <a:gd name="connsiteY12290" fmla="*/ 1461254 h 6902881"/>
              <a:gd name="connsiteX12291" fmla="*/ 5080674 w 10276717"/>
              <a:gd name="connsiteY12291" fmla="*/ 1465090 h 6902881"/>
              <a:gd name="connsiteX12292" fmla="*/ 5086152 w 10276717"/>
              <a:gd name="connsiteY12292" fmla="*/ 1457190 h 6902881"/>
              <a:gd name="connsiteX12293" fmla="*/ 5095077 w 10276717"/>
              <a:gd name="connsiteY12293" fmla="*/ 1455432 h 6902881"/>
              <a:gd name="connsiteX12294" fmla="*/ 5095077 w 10276717"/>
              <a:gd name="connsiteY12294" fmla="*/ 1455431 h 6902881"/>
              <a:gd name="connsiteX12295" fmla="*/ 5095109 w 10276717"/>
              <a:gd name="connsiteY12295" fmla="*/ 1455426 h 6902881"/>
              <a:gd name="connsiteX12296" fmla="*/ 5098326 w 10276717"/>
              <a:gd name="connsiteY12296" fmla="*/ 1448489 h 6902881"/>
              <a:gd name="connsiteX12297" fmla="*/ 5099634 w 10276717"/>
              <a:gd name="connsiteY12297" fmla="*/ 1448019 h 6902881"/>
              <a:gd name="connsiteX12298" fmla="*/ 5099636 w 10276717"/>
              <a:gd name="connsiteY12298" fmla="*/ 1447931 h 6902881"/>
              <a:gd name="connsiteX12299" fmla="*/ 5098333 w 10276717"/>
              <a:gd name="connsiteY12299" fmla="*/ 1448400 h 6902881"/>
              <a:gd name="connsiteX12300" fmla="*/ 5095078 w 10276717"/>
              <a:gd name="connsiteY12300" fmla="*/ 1455421 h 6902881"/>
              <a:gd name="connsiteX12301" fmla="*/ 5086162 w 10276717"/>
              <a:gd name="connsiteY12301" fmla="*/ 1457084 h 6902881"/>
              <a:gd name="connsiteX12302" fmla="*/ 5094002 w 10276717"/>
              <a:gd name="connsiteY12302" fmla="*/ 1439068 h 6902881"/>
              <a:gd name="connsiteX12303" fmla="*/ 5025298 w 10276717"/>
              <a:gd name="connsiteY12303" fmla="*/ 1417320 h 6902881"/>
              <a:gd name="connsiteX12304" fmla="*/ 5025053 w 10276717"/>
              <a:gd name="connsiteY12304" fmla="*/ 1417389 h 6902881"/>
              <a:gd name="connsiteX12305" fmla="*/ 4952327 w 10276717"/>
              <a:gd name="connsiteY12305" fmla="*/ 1459123 h 6902881"/>
              <a:gd name="connsiteX12306" fmla="*/ 4952214 w 10276717"/>
              <a:gd name="connsiteY12306" fmla="*/ 1459261 h 6902881"/>
              <a:gd name="connsiteX12307" fmla="*/ 4623283 w 10276717"/>
              <a:gd name="connsiteY12307" fmla="*/ 1375455 h 6902881"/>
              <a:gd name="connsiteX12308" fmla="*/ 4629569 w 10276717"/>
              <a:gd name="connsiteY12308" fmla="*/ 1398941 h 6902881"/>
              <a:gd name="connsiteX12309" fmla="*/ 4629688 w 10276717"/>
              <a:gd name="connsiteY12309" fmla="*/ 1398982 h 6902881"/>
              <a:gd name="connsiteX12310" fmla="*/ 4623297 w 10276717"/>
              <a:gd name="connsiteY12310" fmla="*/ 1375459 h 6902881"/>
              <a:gd name="connsiteX12311" fmla="*/ 4828721 w 10276717"/>
              <a:gd name="connsiteY12311" fmla="*/ 1393423 h 6902881"/>
              <a:gd name="connsiteX12312" fmla="*/ 4800100 w 10276717"/>
              <a:gd name="connsiteY12312" fmla="*/ 1406329 h 6902881"/>
              <a:gd name="connsiteX12313" fmla="*/ 4796811 w 10276717"/>
              <a:gd name="connsiteY12313" fmla="*/ 1400593 h 6902881"/>
              <a:gd name="connsiteX12314" fmla="*/ 4802697 w 10276717"/>
              <a:gd name="connsiteY12314" fmla="*/ 1394675 h 6902881"/>
              <a:gd name="connsiteX12315" fmla="*/ 4828721 w 10276717"/>
              <a:gd name="connsiteY12315" fmla="*/ 1393423 h 6902881"/>
              <a:gd name="connsiteX12316" fmla="*/ 9103214 w 10276717"/>
              <a:gd name="connsiteY12316" fmla="*/ 1766713 h 6902881"/>
              <a:gd name="connsiteX12317" fmla="*/ 9087946 w 10276717"/>
              <a:gd name="connsiteY12317" fmla="*/ 1872397 h 6902881"/>
              <a:gd name="connsiteX12318" fmla="*/ 9117757 w 10276717"/>
              <a:gd name="connsiteY12318" fmla="*/ 1934663 h 6902881"/>
              <a:gd name="connsiteX12319" fmla="*/ 9157540 w 10276717"/>
              <a:gd name="connsiteY12319" fmla="*/ 1819514 h 6902881"/>
              <a:gd name="connsiteX12320" fmla="*/ 9143068 w 10276717"/>
              <a:gd name="connsiteY12320" fmla="*/ 1804824 h 6902881"/>
              <a:gd name="connsiteX12321" fmla="*/ 9130893 w 10276717"/>
              <a:gd name="connsiteY12321" fmla="*/ 1836486 h 6902881"/>
              <a:gd name="connsiteX12322" fmla="*/ 9124423 w 10276717"/>
              <a:gd name="connsiteY12322" fmla="*/ 1834758 h 6902881"/>
              <a:gd name="connsiteX12323" fmla="*/ 9133155 w 10276717"/>
              <a:gd name="connsiteY12323" fmla="*/ 1799099 h 6902881"/>
              <a:gd name="connsiteX12324" fmla="*/ 9135287 w 10276717"/>
              <a:gd name="connsiteY12324" fmla="*/ 1797043 h 6902881"/>
              <a:gd name="connsiteX12325" fmla="*/ 9129036 w 10276717"/>
              <a:gd name="connsiteY12325" fmla="*/ 1790661 h 6902881"/>
              <a:gd name="connsiteX12326" fmla="*/ 9117428 w 10276717"/>
              <a:gd name="connsiteY12326" fmla="*/ 1779919 h 6902881"/>
              <a:gd name="connsiteX12327" fmla="*/ 9107843 w 10276717"/>
              <a:gd name="connsiteY12327" fmla="*/ 1819691 h 6902881"/>
              <a:gd name="connsiteX12328" fmla="*/ 9101171 w 10276717"/>
              <a:gd name="connsiteY12328" fmla="*/ 1818043 h 6902881"/>
              <a:gd name="connsiteX12329" fmla="*/ 9108743 w 10276717"/>
              <a:gd name="connsiteY12329" fmla="*/ 1777902 h 6902881"/>
              <a:gd name="connsiteX12330" fmla="*/ 9112481 w 10276717"/>
              <a:gd name="connsiteY12330" fmla="*/ 1775304 h 6902881"/>
              <a:gd name="connsiteX12331" fmla="*/ 9103214 w 10276717"/>
              <a:gd name="connsiteY12331" fmla="*/ 1766713 h 6902881"/>
              <a:gd name="connsiteX12332" fmla="*/ 4768046 w 10276717"/>
              <a:gd name="connsiteY12332" fmla="*/ 1383394 h 6902881"/>
              <a:gd name="connsiteX12333" fmla="*/ 4767940 w 10276717"/>
              <a:gd name="connsiteY12333" fmla="*/ 1383409 h 6902881"/>
              <a:gd name="connsiteX12334" fmla="*/ 4763083 w 10276717"/>
              <a:gd name="connsiteY12334" fmla="*/ 1388819 h 6902881"/>
              <a:gd name="connsiteX12335" fmla="*/ 4749096 w 10276717"/>
              <a:gd name="connsiteY12335" fmla="*/ 1389917 h 6902881"/>
              <a:gd name="connsiteX12336" fmla="*/ 4763179 w 10276717"/>
              <a:gd name="connsiteY12336" fmla="*/ 1388815 h 6902881"/>
              <a:gd name="connsiteX12337" fmla="*/ 4768046 w 10276717"/>
              <a:gd name="connsiteY12337" fmla="*/ 1383394 h 6902881"/>
              <a:gd name="connsiteX12338" fmla="*/ 5075635 w 10276717"/>
              <a:gd name="connsiteY12338" fmla="*/ 1405972 h 6902881"/>
              <a:gd name="connsiteX12339" fmla="*/ 5075420 w 10276717"/>
              <a:gd name="connsiteY12339" fmla="*/ 1406014 h 6902881"/>
              <a:gd name="connsiteX12340" fmla="*/ 5075395 w 10276717"/>
              <a:gd name="connsiteY12340" fmla="*/ 1406000 h 6902881"/>
              <a:gd name="connsiteX12341" fmla="*/ 5080700 w 10276717"/>
              <a:gd name="connsiteY12341" fmla="*/ 1409060 h 6902881"/>
              <a:gd name="connsiteX12342" fmla="*/ 5080901 w 10276717"/>
              <a:gd name="connsiteY12342" fmla="*/ 1409011 h 6902881"/>
              <a:gd name="connsiteX12343" fmla="*/ 5075150 w 10276717"/>
              <a:gd name="connsiteY12343" fmla="*/ 1405862 h 6902881"/>
              <a:gd name="connsiteX12344" fmla="*/ 5027758 w 10276717"/>
              <a:gd name="connsiteY12344" fmla="*/ 1416519 h 6902881"/>
              <a:gd name="connsiteX12345" fmla="*/ 5027238 w 10276717"/>
              <a:gd name="connsiteY12345" fmla="*/ 1416699 h 6902881"/>
              <a:gd name="connsiteX12346" fmla="*/ 5075231 w 10276717"/>
              <a:gd name="connsiteY12346" fmla="*/ 1405908 h 6902881"/>
              <a:gd name="connsiteX12347" fmla="*/ 4621285 w 10276717"/>
              <a:gd name="connsiteY12347" fmla="*/ 1363890 h 6902881"/>
              <a:gd name="connsiteX12348" fmla="*/ 4621283 w 10276717"/>
              <a:gd name="connsiteY12348" fmla="*/ 1363890 h 6902881"/>
              <a:gd name="connsiteX12349" fmla="*/ 4623254 w 10276717"/>
              <a:gd name="connsiteY12349" fmla="*/ 1375344 h 6902881"/>
              <a:gd name="connsiteX12350" fmla="*/ 4623257 w 10276717"/>
              <a:gd name="connsiteY12350" fmla="*/ 1375355 h 6902881"/>
              <a:gd name="connsiteX12351" fmla="*/ 5121788 w 10276717"/>
              <a:gd name="connsiteY12351" fmla="*/ 1402774 h 6902881"/>
              <a:gd name="connsiteX12352" fmla="*/ 5124869 w 10276717"/>
              <a:gd name="connsiteY12352" fmla="*/ 1413010 h 6902881"/>
              <a:gd name="connsiteX12353" fmla="*/ 5123833 w 10276717"/>
              <a:gd name="connsiteY12353" fmla="*/ 1433368 h 6902881"/>
              <a:gd name="connsiteX12354" fmla="*/ 5107420 w 10276717"/>
              <a:gd name="connsiteY12354" fmla="*/ 1424061 h 6902881"/>
              <a:gd name="connsiteX12355" fmla="*/ 5067546 w 10276717"/>
              <a:gd name="connsiteY12355" fmla="*/ 1428788 h 6902881"/>
              <a:gd name="connsiteX12356" fmla="*/ 5004146 w 10276717"/>
              <a:gd name="connsiteY12356" fmla="*/ 1446084 h 6902881"/>
              <a:gd name="connsiteX12357" fmla="*/ 5002026 w 10276717"/>
              <a:gd name="connsiteY12357" fmla="*/ 1440936 h 6902881"/>
              <a:gd name="connsiteX12358" fmla="*/ 5001867 w 10276717"/>
              <a:gd name="connsiteY12358" fmla="*/ 1441035 h 6902881"/>
              <a:gd name="connsiteX12359" fmla="*/ 5004029 w 10276717"/>
              <a:gd name="connsiteY12359" fmla="*/ 1446284 h 6902881"/>
              <a:gd name="connsiteX12360" fmla="*/ 5067430 w 10276717"/>
              <a:gd name="connsiteY12360" fmla="*/ 1428989 h 6902881"/>
              <a:gd name="connsiteX12361" fmla="*/ 5107304 w 10276717"/>
              <a:gd name="connsiteY12361" fmla="*/ 1424261 h 6902881"/>
              <a:gd name="connsiteX12362" fmla="*/ 5123716 w 10276717"/>
              <a:gd name="connsiteY12362" fmla="*/ 1433568 h 6902881"/>
              <a:gd name="connsiteX12363" fmla="*/ 5123711 w 10276717"/>
              <a:gd name="connsiteY12363" fmla="*/ 1434624 h 6902881"/>
              <a:gd name="connsiteX12364" fmla="*/ 5123721 w 10276717"/>
              <a:gd name="connsiteY12364" fmla="*/ 1434622 h 6902881"/>
              <a:gd name="connsiteX12365" fmla="*/ 5123260 w 10276717"/>
              <a:gd name="connsiteY12365" fmla="*/ 1450665 h 6902881"/>
              <a:gd name="connsiteX12366" fmla="*/ 5123265 w 10276717"/>
              <a:gd name="connsiteY12366" fmla="*/ 1450665 h 6902881"/>
              <a:gd name="connsiteX12367" fmla="*/ 5123264 w 10276717"/>
              <a:gd name="connsiteY12367" fmla="*/ 1450666 h 6902881"/>
              <a:gd name="connsiteX12368" fmla="*/ 5123448 w 10276717"/>
              <a:gd name="connsiteY12368" fmla="*/ 1450640 h 6902881"/>
              <a:gd name="connsiteX12369" fmla="*/ 5123904 w 10276717"/>
              <a:gd name="connsiteY12369" fmla="*/ 1434746 h 6902881"/>
              <a:gd name="connsiteX12370" fmla="*/ 5125582 w 10276717"/>
              <a:gd name="connsiteY12370" fmla="*/ 1434502 h 6902881"/>
              <a:gd name="connsiteX12371" fmla="*/ 5125287 w 10276717"/>
              <a:gd name="connsiteY12371" fmla="*/ 1434340 h 6902881"/>
              <a:gd name="connsiteX12372" fmla="*/ 5123824 w 10276717"/>
              <a:gd name="connsiteY12372" fmla="*/ 1434553 h 6902881"/>
              <a:gd name="connsiteX12373" fmla="*/ 5123830 w 10276717"/>
              <a:gd name="connsiteY12373" fmla="*/ 1433385 h 6902881"/>
              <a:gd name="connsiteX12374" fmla="*/ 5123918 w 10276717"/>
              <a:gd name="connsiteY12374" fmla="*/ 1433435 h 6902881"/>
              <a:gd name="connsiteX12375" fmla="*/ 5124947 w 10276717"/>
              <a:gd name="connsiteY12375" fmla="*/ 1413221 h 6902881"/>
              <a:gd name="connsiteX12376" fmla="*/ 5121821 w 10276717"/>
              <a:gd name="connsiteY12376" fmla="*/ 1402787 h 6902881"/>
              <a:gd name="connsiteX12377" fmla="*/ 4700426 w 10276717"/>
              <a:gd name="connsiteY12377" fmla="*/ 1365579 h 6902881"/>
              <a:gd name="connsiteX12378" fmla="*/ 4700342 w 10276717"/>
              <a:gd name="connsiteY12378" fmla="*/ 1365577 h 6902881"/>
              <a:gd name="connsiteX12379" fmla="*/ 4707784 w 10276717"/>
              <a:gd name="connsiteY12379" fmla="*/ 1370500 h 6902881"/>
              <a:gd name="connsiteX12380" fmla="*/ 4645585 w 10276717"/>
              <a:gd name="connsiteY12380" fmla="*/ 1372127 h 6902881"/>
              <a:gd name="connsiteX12381" fmla="*/ 4644948 w 10276717"/>
              <a:gd name="connsiteY12381" fmla="*/ 1379278 h 6902881"/>
              <a:gd name="connsiteX12382" fmla="*/ 4706134 w 10276717"/>
              <a:gd name="connsiteY12382" fmla="*/ 1386812 h 6902881"/>
              <a:gd name="connsiteX12383" fmla="*/ 4738435 w 10276717"/>
              <a:gd name="connsiteY12383" fmla="*/ 1387271 h 6902881"/>
              <a:gd name="connsiteX12384" fmla="*/ 4738503 w 10276717"/>
              <a:gd name="connsiteY12384" fmla="*/ 1387262 h 6902881"/>
              <a:gd name="connsiteX12385" fmla="*/ 4711543 w 10276717"/>
              <a:gd name="connsiteY12385" fmla="*/ 1372857 h 6902881"/>
              <a:gd name="connsiteX12386" fmla="*/ 4707879 w 10276717"/>
              <a:gd name="connsiteY12386" fmla="*/ 1370508 h 6902881"/>
              <a:gd name="connsiteX12387" fmla="*/ 4700426 w 10276717"/>
              <a:gd name="connsiteY12387" fmla="*/ 1365579 h 6902881"/>
              <a:gd name="connsiteX12388" fmla="*/ 4955610 w 10276717"/>
              <a:gd name="connsiteY12388" fmla="*/ 1385119 h 6902881"/>
              <a:gd name="connsiteX12389" fmla="*/ 4955536 w 10276717"/>
              <a:gd name="connsiteY12389" fmla="*/ 1385305 h 6902881"/>
              <a:gd name="connsiteX12390" fmla="*/ 4955611 w 10276717"/>
              <a:gd name="connsiteY12390" fmla="*/ 1385123 h 6902881"/>
              <a:gd name="connsiteX12391" fmla="*/ 4739153 w 10276717"/>
              <a:gd name="connsiteY12391" fmla="*/ 1362297 h 6902881"/>
              <a:gd name="connsiteX12392" fmla="*/ 4678959 w 10276717"/>
              <a:gd name="connsiteY12392" fmla="*/ 1359422 h 6902881"/>
              <a:gd name="connsiteX12393" fmla="*/ 4678960 w 10276717"/>
              <a:gd name="connsiteY12393" fmla="*/ 1359436 h 6902881"/>
              <a:gd name="connsiteX12394" fmla="*/ 4739112 w 10276717"/>
              <a:gd name="connsiteY12394" fmla="*/ 1362310 h 6902881"/>
              <a:gd name="connsiteX12395" fmla="*/ 4739101 w 10276717"/>
              <a:gd name="connsiteY12395" fmla="*/ 1362305 h 6902881"/>
              <a:gd name="connsiteX12396" fmla="*/ 7896611 w 10276717"/>
              <a:gd name="connsiteY12396" fmla="*/ 1632589 h 6902881"/>
              <a:gd name="connsiteX12397" fmla="*/ 7883429 w 10276717"/>
              <a:gd name="connsiteY12397" fmla="*/ 1631838 h 6902881"/>
              <a:gd name="connsiteX12398" fmla="*/ 7770339 w 10276717"/>
              <a:gd name="connsiteY12398" fmla="*/ 1683098 h 6902881"/>
              <a:gd name="connsiteX12399" fmla="*/ 7770226 w 10276717"/>
              <a:gd name="connsiteY12399" fmla="*/ 1683283 h 6902881"/>
              <a:gd name="connsiteX12400" fmla="*/ 7727210 w 10276717"/>
              <a:gd name="connsiteY12400" fmla="*/ 1739636 h 6902881"/>
              <a:gd name="connsiteX12401" fmla="*/ 7667222 w 10276717"/>
              <a:gd name="connsiteY12401" fmla="*/ 1783127 h 6902881"/>
              <a:gd name="connsiteX12402" fmla="*/ 7712164 w 10276717"/>
              <a:gd name="connsiteY12402" fmla="*/ 1811164 h 6902881"/>
              <a:gd name="connsiteX12403" fmla="*/ 7734278 w 10276717"/>
              <a:gd name="connsiteY12403" fmla="*/ 1794773 h 6902881"/>
              <a:gd name="connsiteX12404" fmla="*/ 7759280 w 10276717"/>
              <a:gd name="connsiteY12404" fmla="*/ 1763443 h 6902881"/>
              <a:gd name="connsiteX12405" fmla="*/ 7834587 w 10276717"/>
              <a:gd name="connsiteY12405" fmla="*/ 1721861 h 6902881"/>
              <a:gd name="connsiteX12406" fmla="*/ 7837246 w 10276717"/>
              <a:gd name="connsiteY12406" fmla="*/ 1729198 h 6902881"/>
              <a:gd name="connsiteX12407" fmla="*/ 7797150 w 10276717"/>
              <a:gd name="connsiteY12407" fmla="*/ 1758249 h 6902881"/>
              <a:gd name="connsiteX12408" fmla="*/ 7761149 w 10276717"/>
              <a:gd name="connsiteY12408" fmla="*/ 1796028 h 6902881"/>
              <a:gd name="connsiteX12409" fmla="*/ 7732271 w 10276717"/>
              <a:gd name="connsiteY12409" fmla="*/ 1822739 h 6902881"/>
              <a:gd name="connsiteX12410" fmla="*/ 7770698 w 10276717"/>
              <a:gd name="connsiteY12410" fmla="*/ 1844077 h 6902881"/>
              <a:gd name="connsiteX12411" fmla="*/ 7776855 w 10276717"/>
              <a:gd name="connsiteY12411" fmla="*/ 1847142 h 6902881"/>
              <a:gd name="connsiteX12412" fmla="*/ 7908678 w 10276717"/>
              <a:gd name="connsiteY12412" fmla="*/ 1708118 h 6902881"/>
              <a:gd name="connsiteX12413" fmla="*/ 7935042 w 10276717"/>
              <a:gd name="connsiteY12413" fmla="*/ 1665904 h 6902881"/>
              <a:gd name="connsiteX12414" fmla="*/ 7923244 w 10276717"/>
              <a:gd name="connsiteY12414" fmla="*/ 1672575 h 6902881"/>
              <a:gd name="connsiteX12415" fmla="*/ 7916923 w 10276717"/>
              <a:gd name="connsiteY12415" fmla="*/ 1665894 h 6902881"/>
              <a:gd name="connsiteX12416" fmla="*/ 7919751 w 10276717"/>
              <a:gd name="connsiteY12416" fmla="*/ 1660394 h 6902881"/>
              <a:gd name="connsiteX12417" fmla="*/ 7895303 w 10276717"/>
              <a:gd name="connsiteY12417" fmla="*/ 1672396 h 6902881"/>
              <a:gd name="connsiteX12418" fmla="*/ 7887929 w 10276717"/>
              <a:gd name="connsiteY12418" fmla="*/ 1662216 h 6902881"/>
              <a:gd name="connsiteX12419" fmla="*/ 7902976 w 10276717"/>
              <a:gd name="connsiteY12419" fmla="*/ 1649693 h 6902881"/>
              <a:gd name="connsiteX12420" fmla="*/ 7893982 w 10276717"/>
              <a:gd name="connsiteY12420" fmla="*/ 1651153 h 6902881"/>
              <a:gd name="connsiteX12421" fmla="*/ 7835371 w 10276717"/>
              <a:gd name="connsiteY12421" fmla="*/ 1668279 h 6902881"/>
              <a:gd name="connsiteX12422" fmla="*/ 7831717 w 10276717"/>
              <a:gd name="connsiteY12422" fmla="*/ 1660076 h 6902881"/>
              <a:gd name="connsiteX12423" fmla="*/ 7891904 w 10276717"/>
              <a:gd name="connsiteY12423" fmla="*/ 1634031 h 6902881"/>
              <a:gd name="connsiteX12424" fmla="*/ 7896611 w 10276717"/>
              <a:gd name="connsiteY12424" fmla="*/ 1632589 h 6902881"/>
              <a:gd name="connsiteX12425" fmla="*/ 9148083 w 10276717"/>
              <a:gd name="connsiteY12425" fmla="*/ 1739827 h 6902881"/>
              <a:gd name="connsiteX12426" fmla="*/ 9115614 w 10276717"/>
              <a:gd name="connsiteY12426" fmla="*/ 1743444 h 6902881"/>
              <a:gd name="connsiteX12427" fmla="*/ 9175354 w 10276717"/>
              <a:gd name="connsiteY12427" fmla="*/ 1802167 h 6902881"/>
              <a:gd name="connsiteX12428" fmla="*/ 9179200 w 10276717"/>
              <a:gd name="connsiteY12428" fmla="*/ 1800552 h 6902881"/>
              <a:gd name="connsiteX12429" fmla="*/ 9279011 w 10276717"/>
              <a:gd name="connsiteY12429" fmla="*/ 1778033 h 6902881"/>
              <a:gd name="connsiteX12430" fmla="*/ 9207432 w 10276717"/>
              <a:gd name="connsiteY12430" fmla="*/ 1747204 h 6902881"/>
              <a:gd name="connsiteX12431" fmla="*/ 9148083 w 10276717"/>
              <a:gd name="connsiteY12431" fmla="*/ 1739827 h 6902881"/>
              <a:gd name="connsiteX12432" fmla="*/ 7198442 w 10276717"/>
              <a:gd name="connsiteY12432" fmla="*/ 1567001 h 6902881"/>
              <a:gd name="connsiteX12433" fmla="*/ 7186638 w 10276717"/>
              <a:gd name="connsiteY12433" fmla="*/ 1726732 h 6902881"/>
              <a:gd name="connsiteX12434" fmla="*/ 7186569 w 10276717"/>
              <a:gd name="connsiteY12434" fmla="*/ 1727505 h 6902881"/>
              <a:gd name="connsiteX12435" fmla="*/ 7186842 w 10276717"/>
              <a:gd name="connsiteY12435" fmla="*/ 1727723 h 6902881"/>
              <a:gd name="connsiteX12436" fmla="*/ 7200158 w 10276717"/>
              <a:gd name="connsiteY12436" fmla="*/ 1779410 h 6902881"/>
              <a:gd name="connsiteX12437" fmla="*/ 7270805 w 10276717"/>
              <a:gd name="connsiteY12437" fmla="*/ 1878607 h 6902881"/>
              <a:gd name="connsiteX12438" fmla="*/ 7303283 w 10276717"/>
              <a:gd name="connsiteY12438" fmla="*/ 1904397 h 6902881"/>
              <a:gd name="connsiteX12439" fmla="*/ 7326491 w 10276717"/>
              <a:gd name="connsiteY12439" fmla="*/ 1841850 h 6902881"/>
              <a:gd name="connsiteX12440" fmla="*/ 7320476 w 10276717"/>
              <a:gd name="connsiteY12440" fmla="*/ 1790212 h 6902881"/>
              <a:gd name="connsiteX12441" fmla="*/ 7330587 w 10276717"/>
              <a:gd name="connsiteY12441" fmla="*/ 1636372 h 6902881"/>
              <a:gd name="connsiteX12442" fmla="*/ 7319364 w 10276717"/>
              <a:gd name="connsiteY12442" fmla="*/ 1630045 h 6902881"/>
              <a:gd name="connsiteX12443" fmla="*/ 7312611 w 10276717"/>
              <a:gd name="connsiteY12443" fmla="*/ 1666460 h 6902881"/>
              <a:gd name="connsiteX12444" fmla="*/ 7298913 w 10276717"/>
              <a:gd name="connsiteY12444" fmla="*/ 1735962 h 6902881"/>
              <a:gd name="connsiteX12445" fmla="*/ 7287873 w 10276717"/>
              <a:gd name="connsiteY12445" fmla="*/ 1734131 h 6902881"/>
              <a:gd name="connsiteX12446" fmla="*/ 7290727 w 10276717"/>
              <a:gd name="connsiteY12446" fmla="*/ 1673718 h 6902881"/>
              <a:gd name="connsiteX12447" fmla="*/ 7302934 w 10276717"/>
              <a:gd name="connsiteY12447" fmla="*/ 1620930 h 6902881"/>
              <a:gd name="connsiteX12448" fmla="*/ 7283637 w 10276717"/>
              <a:gd name="connsiteY12448" fmla="*/ 1610108 h 6902881"/>
              <a:gd name="connsiteX12449" fmla="*/ 7280528 w 10276717"/>
              <a:gd name="connsiteY12449" fmla="*/ 1660275 h 6902881"/>
              <a:gd name="connsiteX12450" fmla="*/ 7266796 w 10276717"/>
              <a:gd name="connsiteY12450" fmla="*/ 1714878 h 6902881"/>
              <a:gd name="connsiteX12451" fmla="*/ 7261206 w 10276717"/>
              <a:gd name="connsiteY12451" fmla="*/ 1714199 h 6902881"/>
              <a:gd name="connsiteX12452" fmla="*/ 7260221 w 10276717"/>
              <a:gd name="connsiteY12452" fmla="*/ 1655305 h 6902881"/>
              <a:gd name="connsiteX12453" fmla="*/ 7269625 w 10276717"/>
              <a:gd name="connsiteY12453" fmla="*/ 1602274 h 6902881"/>
              <a:gd name="connsiteX12454" fmla="*/ 7256380 w 10276717"/>
              <a:gd name="connsiteY12454" fmla="*/ 1595677 h 6902881"/>
              <a:gd name="connsiteX12455" fmla="*/ 7250137 w 10276717"/>
              <a:gd name="connsiteY12455" fmla="*/ 1808855 h 6902881"/>
              <a:gd name="connsiteX12456" fmla="*/ 7250376 w 10276717"/>
              <a:gd name="connsiteY12456" fmla="*/ 1809460 h 6902881"/>
              <a:gd name="connsiteX12457" fmla="*/ 7251689 w 10276717"/>
              <a:gd name="connsiteY12457" fmla="*/ 1822038 h 6902881"/>
              <a:gd name="connsiteX12458" fmla="*/ 7233394 w 10276717"/>
              <a:gd name="connsiteY12458" fmla="*/ 1826198 h 6902881"/>
              <a:gd name="connsiteX12459" fmla="*/ 7243401 w 10276717"/>
              <a:gd name="connsiteY12459" fmla="*/ 1589390 h 6902881"/>
              <a:gd name="connsiteX12460" fmla="*/ 7228846 w 10276717"/>
              <a:gd name="connsiteY12460" fmla="*/ 1582192 h 6902881"/>
              <a:gd name="connsiteX12461" fmla="*/ 7226072 w 10276717"/>
              <a:gd name="connsiteY12461" fmla="*/ 1589255 h 6902881"/>
              <a:gd name="connsiteX12462" fmla="*/ 7208549 w 10276717"/>
              <a:gd name="connsiteY12462" fmla="*/ 1627366 h 6902881"/>
              <a:gd name="connsiteX12463" fmla="*/ 7204558 w 10276717"/>
              <a:gd name="connsiteY12463" fmla="*/ 1626243 h 6902881"/>
              <a:gd name="connsiteX12464" fmla="*/ 7215978 w 10276717"/>
              <a:gd name="connsiteY12464" fmla="*/ 1575723 h 6902881"/>
              <a:gd name="connsiteX12465" fmla="*/ 7198442 w 10276717"/>
              <a:gd name="connsiteY12465" fmla="*/ 1567001 h 6902881"/>
              <a:gd name="connsiteX12466" fmla="*/ 5021935 w 10276717"/>
              <a:gd name="connsiteY12466" fmla="*/ 1375474 h 6902881"/>
              <a:gd name="connsiteX12467" fmla="*/ 5007766 w 10276717"/>
              <a:gd name="connsiteY12467" fmla="*/ 1377526 h 6902881"/>
              <a:gd name="connsiteX12468" fmla="*/ 5021730 w 10276717"/>
              <a:gd name="connsiteY12468" fmla="*/ 1375567 h 6902881"/>
              <a:gd name="connsiteX12469" fmla="*/ 5021827 w 10276717"/>
              <a:gd name="connsiteY12469" fmla="*/ 1375576 h 6902881"/>
              <a:gd name="connsiteX12470" fmla="*/ 5026341 w 10276717"/>
              <a:gd name="connsiteY12470" fmla="*/ 1378094 h 6902881"/>
              <a:gd name="connsiteX12471" fmla="*/ 5026579 w 10276717"/>
              <a:gd name="connsiteY12471" fmla="*/ 1378017 h 6902881"/>
              <a:gd name="connsiteX12472" fmla="*/ 5022032 w 10276717"/>
              <a:gd name="connsiteY12472" fmla="*/ 1375483 h 6902881"/>
              <a:gd name="connsiteX12473" fmla="*/ 5021935 w 10276717"/>
              <a:gd name="connsiteY12473" fmla="*/ 1375474 h 6902881"/>
              <a:gd name="connsiteX12474" fmla="*/ 4643915 w 10276717"/>
              <a:gd name="connsiteY12474" fmla="*/ 1336384 h 6902881"/>
              <a:gd name="connsiteX12475" fmla="*/ 4627588 w 10276717"/>
              <a:gd name="connsiteY12475" fmla="*/ 1341263 h 6902881"/>
              <a:gd name="connsiteX12476" fmla="*/ 4625297 w 10276717"/>
              <a:gd name="connsiteY12476" fmla="*/ 1343005 h 6902881"/>
              <a:gd name="connsiteX12477" fmla="*/ 4660550 w 10276717"/>
              <a:gd name="connsiteY12477" fmla="*/ 1344012 h 6902881"/>
              <a:gd name="connsiteX12478" fmla="*/ 4659397 w 10276717"/>
              <a:gd name="connsiteY12478" fmla="*/ 1347125 h 6902881"/>
              <a:gd name="connsiteX12479" fmla="*/ 4627799 w 10276717"/>
              <a:gd name="connsiteY12479" fmla="*/ 1351887 h 6902881"/>
              <a:gd name="connsiteX12480" fmla="*/ 4625281 w 10276717"/>
              <a:gd name="connsiteY12480" fmla="*/ 1343012 h 6902881"/>
              <a:gd name="connsiteX12481" fmla="*/ 4609658 w 10276717"/>
              <a:gd name="connsiteY12481" fmla="*/ 1343508 h 6902881"/>
              <a:gd name="connsiteX12482" fmla="*/ 4598905 w 10276717"/>
              <a:gd name="connsiteY12482" fmla="*/ 1353774 h 6902881"/>
              <a:gd name="connsiteX12483" fmla="*/ 4598913 w 10276717"/>
              <a:gd name="connsiteY12483" fmla="*/ 1353853 h 6902881"/>
              <a:gd name="connsiteX12484" fmla="*/ 4609649 w 10276717"/>
              <a:gd name="connsiteY12484" fmla="*/ 1343604 h 6902881"/>
              <a:gd name="connsiteX12485" fmla="*/ 4625280 w 10276717"/>
              <a:gd name="connsiteY12485" fmla="*/ 1343107 h 6902881"/>
              <a:gd name="connsiteX12486" fmla="*/ 4627800 w 10276717"/>
              <a:gd name="connsiteY12486" fmla="*/ 1351992 h 6902881"/>
              <a:gd name="connsiteX12487" fmla="*/ 4659396 w 10276717"/>
              <a:gd name="connsiteY12487" fmla="*/ 1347227 h 6902881"/>
              <a:gd name="connsiteX12488" fmla="*/ 4660550 w 10276717"/>
              <a:gd name="connsiteY12488" fmla="*/ 1344115 h 6902881"/>
              <a:gd name="connsiteX12489" fmla="*/ 4669912 w 10276717"/>
              <a:gd name="connsiteY12489" fmla="*/ 1345121 h 6902881"/>
              <a:gd name="connsiteX12490" fmla="*/ 4669768 w 10276717"/>
              <a:gd name="connsiteY12490" fmla="*/ 1345008 h 6902881"/>
              <a:gd name="connsiteX12491" fmla="*/ 4660561 w 10276717"/>
              <a:gd name="connsiteY12491" fmla="*/ 1344019 h 6902881"/>
              <a:gd name="connsiteX12492" fmla="*/ 4659203 w 10276717"/>
              <a:gd name="connsiteY12492" fmla="*/ 1340688 h 6902881"/>
              <a:gd name="connsiteX12493" fmla="*/ 4643915 w 10276717"/>
              <a:gd name="connsiteY12493" fmla="*/ 1336384 h 6902881"/>
              <a:gd name="connsiteX12494" fmla="*/ 4683875 w 10276717"/>
              <a:gd name="connsiteY12494" fmla="*/ 1334922 h 6902881"/>
              <a:gd name="connsiteX12495" fmla="*/ 4682521 w 10276717"/>
              <a:gd name="connsiteY12495" fmla="*/ 1338349 h 6902881"/>
              <a:gd name="connsiteX12496" fmla="*/ 4686907 w 10276717"/>
              <a:gd name="connsiteY12496" fmla="*/ 1341682 h 6902881"/>
              <a:gd name="connsiteX12497" fmla="*/ 4682547 w 10276717"/>
              <a:gd name="connsiteY12497" fmla="*/ 1338346 h 6902881"/>
              <a:gd name="connsiteX12498" fmla="*/ 4991144 w 10276717"/>
              <a:gd name="connsiteY12498" fmla="*/ 1361730 h 6902881"/>
              <a:gd name="connsiteX12499" fmla="*/ 4982273 w 10276717"/>
              <a:gd name="connsiteY12499" fmla="*/ 1363181 h 6902881"/>
              <a:gd name="connsiteX12500" fmla="*/ 4982210 w 10276717"/>
              <a:gd name="connsiteY12500" fmla="*/ 1363278 h 6902881"/>
              <a:gd name="connsiteX12501" fmla="*/ 4994652 w 10276717"/>
              <a:gd name="connsiteY12501" fmla="*/ 1361157 h 6902881"/>
              <a:gd name="connsiteX12502" fmla="*/ 4994538 w 10276717"/>
              <a:gd name="connsiteY12502" fmla="*/ 1361175 h 6902881"/>
              <a:gd name="connsiteX12503" fmla="*/ 4974605 w 10276717"/>
              <a:gd name="connsiteY12503" fmla="*/ 1382970 h 6902881"/>
              <a:gd name="connsiteX12504" fmla="*/ 4954898 w 10276717"/>
              <a:gd name="connsiteY12504" fmla="*/ 1386904 h 6902881"/>
              <a:gd name="connsiteX12505" fmla="*/ 4954860 w 10276717"/>
              <a:gd name="connsiteY12505" fmla="*/ 1386998 h 6902881"/>
              <a:gd name="connsiteX12506" fmla="*/ 4954713 w 10276717"/>
              <a:gd name="connsiteY12506" fmla="*/ 1387030 h 6902881"/>
              <a:gd name="connsiteX12507" fmla="*/ 4946883 w 10276717"/>
              <a:gd name="connsiteY12507" fmla="*/ 1403264 h 6902881"/>
              <a:gd name="connsiteX12508" fmla="*/ 4946863 w 10276717"/>
              <a:gd name="connsiteY12508" fmla="*/ 1403271 h 6902881"/>
              <a:gd name="connsiteX12509" fmla="*/ 4925204 w 10276717"/>
              <a:gd name="connsiteY12509" fmla="*/ 1424903 h 6902881"/>
              <a:gd name="connsiteX12510" fmla="*/ 4925270 w 10276717"/>
              <a:gd name="connsiteY12510" fmla="*/ 1424949 h 6902881"/>
              <a:gd name="connsiteX12511" fmla="*/ 4946980 w 10276717"/>
              <a:gd name="connsiteY12511" fmla="*/ 1403265 h 6902881"/>
              <a:gd name="connsiteX12512" fmla="*/ 4947104 w 10276717"/>
              <a:gd name="connsiteY12512" fmla="*/ 1403227 h 6902881"/>
              <a:gd name="connsiteX12513" fmla="*/ 4954964 w 10276717"/>
              <a:gd name="connsiteY12513" fmla="*/ 1386927 h 6902881"/>
              <a:gd name="connsiteX12514" fmla="*/ 4974576 w 10276717"/>
              <a:gd name="connsiteY12514" fmla="*/ 1383013 h 6902881"/>
              <a:gd name="connsiteX12515" fmla="*/ 4974605 w 10276717"/>
              <a:gd name="connsiteY12515" fmla="*/ 1382977 h 6902881"/>
              <a:gd name="connsiteX12516" fmla="*/ 4974714 w 10276717"/>
              <a:gd name="connsiteY12516" fmla="*/ 1382958 h 6902881"/>
              <a:gd name="connsiteX12517" fmla="*/ 4994934 w 10276717"/>
              <a:gd name="connsiteY12517" fmla="*/ 1360994 h 6902881"/>
              <a:gd name="connsiteX12518" fmla="*/ 4994896 w 10276717"/>
              <a:gd name="connsiteY12518" fmla="*/ 1361037 h 6902881"/>
              <a:gd name="connsiteX12519" fmla="*/ 4994967 w 10276717"/>
              <a:gd name="connsiteY12519" fmla="*/ 1361081 h 6902881"/>
              <a:gd name="connsiteX12520" fmla="*/ 4994862 w 10276717"/>
              <a:gd name="connsiteY12520" fmla="*/ 1361106 h 6902881"/>
              <a:gd name="connsiteX12521" fmla="*/ 4995065 w 10276717"/>
              <a:gd name="connsiteY12521" fmla="*/ 1361074 h 6902881"/>
              <a:gd name="connsiteX12522" fmla="*/ 4691511 w 10276717"/>
              <a:gd name="connsiteY12522" fmla="*/ 1329970 h 6902881"/>
              <a:gd name="connsiteX12523" fmla="*/ 4691357 w 10276717"/>
              <a:gd name="connsiteY12523" fmla="*/ 1330020 h 6902881"/>
              <a:gd name="connsiteX12524" fmla="*/ 4704907 w 10276717"/>
              <a:gd name="connsiteY12524" fmla="*/ 1340355 h 6902881"/>
              <a:gd name="connsiteX12525" fmla="*/ 4686958 w 10276717"/>
              <a:gd name="connsiteY12525" fmla="*/ 1341721 h 6902881"/>
              <a:gd name="connsiteX12526" fmla="*/ 4686966 w 10276717"/>
              <a:gd name="connsiteY12526" fmla="*/ 1341728 h 6902881"/>
              <a:gd name="connsiteX12527" fmla="*/ 4704916 w 10276717"/>
              <a:gd name="connsiteY12527" fmla="*/ 1340361 h 6902881"/>
              <a:gd name="connsiteX12528" fmla="*/ 4705102 w 10276717"/>
              <a:gd name="connsiteY12528" fmla="*/ 1340495 h 6902881"/>
              <a:gd name="connsiteX12529" fmla="*/ 4716142 w 10276717"/>
              <a:gd name="connsiteY12529" fmla="*/ 1333542 h 6902881"/>
              <a:gd name="connsiteX12530" fmla="*/ 4716109 w 10276717"/>
              <a:gd name="connsiteY12530" fmla="*/ 1333369 h 6902881"/>
              <a:gd name="connsiteX12531" fmla="*/ 4705014 w 10276717"/>
              <a:gd name="connsiteY12531" fmla="*/ 1340266 h 6902881"/>
              <a:gd name="connsiteX12532" fmla="*/ 4766876 w 10276717"/>
              <a:gd name="connsiteY12532" fmla="*/ 1329330 h 6902881"/>
              <a:gd name="connsiteX12533" fmla="*/ 4730909 w 10276717"/>
              <a:gd name="connsiteY12533" fmla="*/ 1331794 h 6902881"/>
              <a:gd name="connsiteX12534" fmla="*/ 4730909 w 10276717"/>
              <a:gd name="connsiteY12534" fmla="*/ 1331803 h 6902881"/>
              <a:gd name="connsiteX12535" fmla="*/ 4766891 w 10276717"/>
              <a:gd name="connsiteY12535" fmla="*/ 1329335 h 6902881"/>
              <a:gd name="connsiteX12536" fmla="*/ 4632426 w 10276717"/>
              <a:gd name="connsiteY12536" fmla="*/ 1315198 h 6902881"/>
              <a:gd name="connsiteX12537" fmla="*/ 4586937 w 10276717"/>
              <a:gd name="connsiteY12537" fmla="*/ 1360033 h 6902881"/>
              <a:gd name="connsiteX12538" fmla="*/ 4586949 w 10276717"/>
              <a:gd name="connsiteY12538" fmla="*/ 1360041 h 6902881"/>
              <a:gd name="connsiteX12539" fmla="*/ 4632435 w 10276717"/>
              <a:gd name="connsiteY12539" fmla="*/ 1315209 h 6902881"/>
              <a:gd name="connsiteX12540" fmla="*/ 5771028 w 10276717"/>
              <a:gd name="connsiteY12540" fmla="*/ 1410721 h 6902881"/>
              <a:gd name="connsiteX12541" fmla="*/ 5766337 w 10276717"/>
              <a:gd name="connsiteY12541" fmla="*/ 1440400 h 6902881"/>
              <a:gd name="connsiteX12542" fmla="*/ 5754540 w 10276717"/>
              <a:gd name="connsiteY12542" fmla="*/ 1482026 h 6902881"/>
              <a:gd name="connsiteX12543" fmla="*/ 5748916 w 10276717"/>
              <a:gd name="connsiteY12543" fmla="*/ 1481734 h 6902881"/>
              <a:gd name="connsiteX12544" fmla="*/ 5751656 w 10276717"/>
              <a:gd name="connsiteY12544" fmla="*/ 1436794 h 6902881"/>
              <a:gd name="connsiteX12545" fmla="*/ 5752636 w 10276717"/>
              <a:gd name="connsiteY12545" fmla="*/ 1430160 h 6902881"/>
              <a:gd name="connsiteX12546" fmla="*/ 5738563 w 10276717"/>
              <a:gd name="connsiteY12546" fmla="*/ 1451435 h 6902881"/>
              <a:gd name="connsiteX12547" fmla="*/ 5721157 w 10276717"/>
              <a:gd name="connsiteY12547" fmla="*/ 1519933 h 6902881"/>
              <a:gd name="connsiteX12548" fmla="*/ 5703933 w 10276717"/>
              <a:gd name="connsiteY12548" fmla="*/ 1573259 h 6902881"/>
              <a:gd name="connsiteX12549" fmla="*/ 5695600 w 10276717"/>
              <a:gd name="connsiteY12549" fmla="*/ 1570590 h 6902881"/>
              <a:gd name="connsiteX12550" fmla="*/ 5711249 w 10276717"/>
              <a:gd name="connsiteY12550" fmla="*/ 1511968 h 6902881"/>
              <a:gd name="connsiteX12551" fmla="*/ 5715880 w 10276717"/>
              <a:gd name="connsiteY12551" fmla="*/ 1497179 h 6902881"/>
              <a:gd name="connsiteX12552" fmla="*/ 5677702 w 10276717"/>
              <a:gd name="connsiteY12552" fmla="*/ 1580142 h 6902881"/>
              <a:gd name="connsiteX12553" fmla="*/ 5680698 w 10276717"/>
              <a:gd name="connsiteY12553" fmla="*/ 1576020 h 6902881"/>
              <a:gd name="connsiteX12554" fmla="*/ 5684100 w 10276717"/>
              <a:gd name="connsiteY12554" fmla="*/ 1577191 h 6902881"/>
              <a:gd name="connsiteX12555" fmla="*/ 5680131 w 10276717"/>
              <a:gd name="connsiteY12555" fmla="*/ 1603134 h 6902881"/>
              <a:gd name="connsiteX12556" fmla="*/ 5667896 w 10276717"/>
              <a:gd name="connsiteY12556" fmla="*/ 1634401 h 6902881"/>
              <a:gd name="connsiteX12557" fmla="*/ 5662189 w 10276717"/>
              <a:gd name="connsiteY12557" fmla="*/ 1632837 h 6902881"/>
              <a:gd name="connsiteX12558" fmla="*/ 5668201 w 10276717"/>
              <a:gd name="connsiteY12558" fmla="*/ 1603660 h 6902881"/>
              <a:gd name="connsiteX12559" fmla="*/ 5668891 w 10276717"/>
              <a:gd name="connsiteY12559" fmla="*/ 1601382 h 6902881"/>
              <a:gd name="connsiteX12560" fmla="*/ 5635057 w 10276717"/>
              <a:gd name="connsiteY12560" fmla="*/ 1696795 h 6902881"/>
              <a:gd name="connsiteX12561" fmla="*/ 5661717 w 10276717"/>
              <a:gd name="connsiteY12561" fmla="*/ 1716823 h 6902881"/>
              <a:gd name="connsiteX12562" fmla="*/ 5707985 w 10276717"/>
              <a:gd name="connsiteY12562" fmla="*/ 1755099 h 6902881"/>
              <a:gd name="connsiteX12563" fmla="*/ 5800981 w 10276717"/>
              <a:gd name="connsiteY12563" fmla="*/ 1483417 h 6902881"/>
              <a:gd name="connsiteX12564" fmla="*/ 5794384 w 10276717"/>
              <a:gd name="connsiteY12564" fmla="*/ 1444873 h 6902881"/>
              <a:gd name="connsiteX12565" fmla="*/ 5788039 w 10276717"/>
              <a:gd name="connsiteY12565" fmla="*/ 1464673 h 6902881"/>
              <a:gd name="connsiteX12566" fmla="*/ 5780983 w 10276717"/>
              <a:gd name="connsiteY12566" fmla="*/ 1464063 h 6902881"/>
              <a:gd name="connsiteX12567" fmla="*/ 5782042 w 10276717"/>
              <a:gd name="connsiteY12567" fmla="*/ 1418295 h 6902881"/>
              <a:gd name="connsiteX12568" fmla="*/ 5781037 w 10276717"/>
              <a:gd name="connsiteY12568" fmla="*/ 1416456 h 6902881"/>
              <a:gd name="connsiteX12569" fmla="*/ 5771028 w 10276717"/>
              <a:gd name="connsiteY12569" fmla="*/ 1410721 h 6902881"/>
              <a:gd name="connsiteX12570" fmla="*/ 4871110 w 10276717"/>
              <a:gd name="connsiteY12570" fmla="*/ 1331518 h 6902881"/>
              <a:gd name="connsiteX12571" fmla="*/ 4838074 w 10276717"/>
              <a:gd name="connsiteY12571" fmla="*/ 1357335 h 6902881"/>
              <a:gd name="connsiteX12572" fmla="*/ 4838176 w 10276717"/>
              <a:gd name="connsiteY12572" fmla="*/ 1357504 h 6902881"/>
              <a:gd name="connsiteX12573" fmla="*/ 4871187 w 10276717"/>
              <a:gd name="connsiteY12573" fmla="*/ 1331709 h 6902881"/>
              <a:gd name="connsiteX12574" fmla="*/ 4871176 w 10276717"/>
              <a:gd name="connsiteY12574" fmla="*/ 1331658 h 6902881"/>
              <a:gd name="connsiteX12575" fmla="*/ 4871144 w 10276717"/>
              <a:gd name="connsiteY12575" fmla="*/ 1331670 h 6902881"/>
              <a:gd name="connsiteX12576" fmla="*/ 5016159 w 10276717"/>
              <a:gd name="connsiteY12576" fmla="*/ 1344108 h 6902881"/>
              <a:gd name="connsiteX12577" fmla="*/ 5016046 w 10276717"/>
              <a:gd name="connsiteY12577" fmla="*/ 1344154 h 6902881"/>
              <a:gd name="connsiteX12578" fmla="*/ 5005849 w 10276717"/>
              <a:gd name="connsiteY12578" fmla="*/ 1377788 h 6902881"/>
              <a:gd name="connsiteX12579" fmla="*/ 4994878 w 10276717"/>
              <a:gd name="connsiteY12579" fmla="*/ 1379564 h 6902881"/>
              <a:gd name="connsiteX12580" fmla="*/ 5003618 w 10276717"/>
              <a:gd name="connsiteY12580" fmla="*/ 1363476 h 6902881"/>
              <a:gd name="connsiteX12581" fmla="*/ 5003607 w 10276717"/>
              <a:gd name="connsiteY12581" fmla="*/ 1363412 h 6902881"/>
              <a:gd name="connsiteX12582" fmla="*/ 4994887 w 10276717"/>
              <a:gd name="connsiteY12582" fmla="*/ 1379461 h 6902881"/>
              <a:gd name="connsiteX12583" fmla="*/ 4994783 w 10276717"/>
              <a:gd name="connsiteY12583" fmla="*/ 1379478 h 6902881"/>
              <a:gd name="connsiteX12584" fmla="*/ 4988886 w 10276717"/>
              <a:gd name="connsiteY12584" fmla="*/ 1389957 h 6902881"/>
              <a:gd name="connsiteX12585" fmla="*/ 4988877 w 10276717"/>
              <a:gd name="connsiteY12585" fmla="*/ 1389961 h 6902881"/>
              <a:gd name="connsiteX12586" fmla="*/ 4980152 w 10276717"/>
              <a:gd name="connsiteY12586" fmla="*/ 1403793 h 6902881"/>
              <a:gd name="connsiteX12587" fmla="*/ 4978623 w 10276717"/>
              <a:gd name="connsiteY12587" fmla="*/ 1406079 h 6902881"/>
              <a:gd name="connsiteX12588" fmla="*/ 4980149 w 10276717"/>
              <a:gd name="connsiteY12588" fmla="*/ 1403800 h 6902881"/>
              <a:gd name="connsiteX12589" fmla="*/ 4989168 w 10276717"/>
              <a:gd name="connsiteY12589" fmla="*/ 1390072 h 6902881"/>
              <a:gd name="connsiteX12590" fmla="*/ 5003358 w 10276717"/>
              <a:gd name="connsiteY12590" fmla="*/ 1385427 h 6902881"/>
              <a:gd name="connsiteX12591" fmla="*/ 5003416 w 10276717"/>
              <a:gd name="connsiteY12591" fmla="*/ 1385300 h 6902881"/>
              <a:gd name="connsiteX12592" fmla="*/ 5003339 w 10276717"/>
              <a:gd name="connsiteY12592" fmla="*/ 1385323 h 6902881"/>
              <a:gd name="connsiteX12593" fmla="*/ 5003323 w 10276717"/>
              <a:gd name="connsiteY12593" fmla="*/ 1385367 h 6902881"/>
              <a:gd name="connsiteX12594" fmla="*/ 4988973 w 10276717"/>
              <a:gd name="connsiteY12594" fmla="*/ 1390064 h 6902881"/>
              <a:gd name="connsiteX12595" fmla="*/ 4994877 w 10276717"/>
              <a:gd name="connsiteY12595" fmla="*/ 1379573 h 6902881"/>
              <a:gd name="connsiteX12596" fmla="*/ 5005840 w 10276717"/>
              <a:gd name="connsiteY12596" fmla="*/ 1377823 h 6902881"/>
              <a:gd name="connsiteX12597" fmla="*/ 5005849 w 10276717"/>
              <a:gd name="connsiteY12597" fmla="*/ 1377795 h 6902881"/>
              <a:gd name="connsiteX12598" fmla="*/ 5005951 w 10276717"/>
              <a:gd name="connsiteY12598" fmla="*/ 1377781 h 6902881"/>
              <a:gd name="connsiteX12599" fmla="*/ 4916271 w 10276717"/>
              <a:gd name="connsiteY12599" fmla="*/ 1333911 h 6902881"/>
              <a:gd name="connsiteX12600" fmla="*/ 4916267 w 10276717"/>
              <a:gd name="connsiteY12600" fmla="*/ 1333913 h 6902881"/>
              <a:gd name="connsiteX12601" fmla="*/ 4891139 w 10276717"/>
              <a:gd name="connsiteY12601" fmla="*/ 1363084 h 6902881"/>
              <a:gd name="connsiteX12602" fmla="*/ 4867952 w 10276717"/>
              <a:gd name="connsiteY12602" fmla="*/ 1372955 h 6902881"/>
              <a:gd name="connsiteX12603" fmla="*/ 4828642 w 10276717"/>
              <a:gd name="connsiteY12603" fmla="*/ 1393213 h 6902881"/>
              <a:gd name="connsiteX12604" fmla="*/ 4802618 w 10276717"/>
              <a:gd name="connsiteY12604" fmla="*/ 1394465 h 6902881"/>
              <a:gd name="connsiteX12605" fmla="*/ 4815060 w 10276717"/>
              <a:gd name="connsiteY12605" fmla="*/ 1385935 h 6902881"/>
              <a:gd name="connsiteX12606" fmla="*/ 4802722 w 10276717"/>
              <a:gd name="connsiteY12606" fmla="*/ 1394390 h 6902881"/>
              <a:gd name="connsiteX12607" fmla="*/ 4784627 w 10276717"/>
              <a:gd name="connsiteY12607" fmla="*/ 1395042 h 6902881"/>
              <a:gd name="connsiteX12608" fmla="*/ 4784533 w 10276717"/>
              <a:gd name="connsiteY12608" fmla="*/ 1395142 h 6902881"/>
              <a:gd name="connsiteX12609" fmla="*/ 4746634 w 10276717"/>
              <a:gd name="connsiteY12609" fmla="*/ 1390110 h 6902881"/>
              <a:gd name="connsiteX12610" fmla="*/ 4746592 w 10276717"/>
              <a:gd name="connsiteY12610" fmla="*/ 1390113 h 6902881"/>
              <a:gd name="connsiteX12611" fmla="*/ 4784439 w 10276717"/>
              <a:gd name="connsiteY12611" fmla="*/ 1395140 h 6902881"/>
              <a:gd name="connsiteX12612" fmla="*/ 4748483 w 10276717"/>
              <a:gd name="connsiteY12612" fmla="*/ 1447711 h 6902881"/>
              <a:gd name="connsiteX12613" fmla="*/ 4748506 w 10276717"/>
              <a:gd name="connsiteY12613" fmla="*/ 1447713 h 6902881"/>
              <a:gd name="connsiteX12614" fmla="*/ 4748352 w 10276717"/>
              <a:gd name="connsiteY12614" fmla="*/ 1448019 h 6902881"/>
              <a:gd name="connsiteX12615" fmla="*/ 4774531 w 10276717"/>
              <a:gd name="connsiteY12615" fmla="*/ 1457632 h 6902881"/>
              <a:gd name="connsiteX12616" fmla="*/ 4774779 w 10276717"/>
              <a:gd name="connsiteY12616" fmla="*/ 1457584 h 6902881"/>
              <a:gd name="connsiteX12617" fmla="*/ 4774793 w 10276717"/>
              <a:gd name="connsiteY12617" fmla="*/ 1457590 h 6902881"/>
              <a:gd name="connsiteX12618" fmla="*/ 4791179 w 10276717"/>
              <a:gd name="connsiteY12618" fmla="*/ 1455019 h 6902881"/>
              <a:gd name="connsiteX12619" fmla="*/ 4823600 w 10276717"/>
              <a:gd name="connsiteY12619" fmla="*/ 1469242 h 6902881"/>
              <a:gd name="connsiteX12620" fmla="*/ 4823698 w 10276717"/>
              <a:gd name="connsiteY12620" fmla="*/ 1469243 h 6902881"/>
              <a:gd name="connsiteX12621" fmla="*/ 4791277 w 10276717"/>
              <a:gd name="connsiteY12621" fmla="*/ 1455018 h 6902881"/>
              <a:gd name="connsiteX12622" fmla="*/ 4828680 w 10276717"/>
              <a:gd name="connsiteY12622" fmla="*/ 1451368 h 6902881"/>
              <a:gd name="connsiteX12623" fmla="*/ 4828621 w 10276717"/>
              <a:gd name="connsiteY12623" fmla="*/ 1451346 h 6902881"/>
              <a:gd name="connsiteX12624" fmla="*/ 4845041 w 10276717"/>
              <a:gd name="connsiteY12624" fmla="*/ 1449651 h 6902881"/>
              <a:gd name="connsiteX12625" fmla="*/ 4846683 w 10276717"/>
              <a:gd name="connsiteY12625" fmla="*/ 1458417 h 6902881"/>
              <a:gd name="connsiteX12626" fmla="*/ 4846788 w 10276717"/>
              <a:gd name="connsiteY12626" fmla="*/ 1458460 h 6902881"/>
              <a:gd name="connsiteX12627" fmla="*/ 4845141 w 10276717"/>
              <a:gd name="connsiteY12627" fmla="*/ 1449665 h 6902881"/>
              <a:gd name="connsiteX12628" fmla="*/ 4845138 w 10276717"/>
              <a:gd name="connsiteY12628" fmla="*/ 1449665 h 6902881"/>
              <a:gd name="connsiteX12629" fmla="*/ 4843994 w 10276717"/>
              <a:gd name="connsiteY12629" fmla="*/ 1443919 h 6902881"/>
              <a:gd name="connsiteX12630" fmla="*/ 4894102 w 10276717"/>
              <a:gd name="connsiteY12630" fmla="*/ 1436961 h 6902881"/>
              <a:gd name="connsiteX12631" fmla="*/ 4894102 w 10276717"/>
              <a:gd name="connsiteY12631" fmla="*/ 1436962 h 6902881"/>
              <a:gd name="connsiteX12632" fmla="*/ 4909845 w 10276717"/>
              <a:gd name="connsiteY12632" fmla="*/ 1433893 h 6902881"/>
              <a:gd name="connsiteX12633" fmla="*/ 4910464 w 10276717"/>
              <a:gd name="connsiteY12633" fmla="*/ 1433695 h 6902881"/>
              <a:gd name="connsiteX12634" fmla="*/ 4894205 w 10276717"/>
              <a:gd name="connsiteY12634" fmla="*/ 1436866 h 6902881"/>
              <a:gd name="connsiteX12635" fmla="*/ 4892966 w 10276717"/>
              <a:gd name="connsiteY12635" fmla="*/ 1431110 h 6902881"/>
              <a:gd name="connsiteX12636" fmla="*/ 4905860 w 10276717"/>
              <a:gd name="connsiteY12636" fmla="*/ 1414311 h 6902881"/>
              <a:gd name="connsiteX12637" fmla="*/ 4922388 w 10276717"/>
              <a:gd name="connsiteY12637" fmla="*/ 1410227 h 6902881"/>
              <a:gd name="connsiteX12638" fmla="*/ 4922395 w 10276717"/>
              <a:gd name="connsiteY12638" fmla="*/ 1410204 h 6902881"/>
              <a:gd name="connsiteX12639" fmla="*/ 4905763 w 10276717"/>
              <a:gd name="connsiteY12639" fmla="*/ 1414311 h 6902881"/>
              <a:gd name="connsiteX12640" fmla="*/ 4917874 w 10276717"/>
              <a:gd name="connsiteY12640" fmla="*/ 1396472 h 6902881"/>
              <a:gd name="connsiteX12641" fmla="*/ 4919512 w 10276717"/>
              <a:gd name="connsiteY12641" fmla="*/ 1396002 h 6902881"/>
              <a:gd name="connsiteX12642" fmla="*/ 4917876 w 10276717"/>
              <a:gd name="connsiteY12642" fmla="*/ 1396463 h 6902881"/>
              <a:gd name="connsiteX12643" fmla="*/ 4927009 w 10276717"/>
              <a:gd name="connsiteY12643" fmla="*/ 1379240 h 6902881"/>
              <a:gd name="connsiteX12644" fmla="*/ 4927143 w 10276717"/>
              <a:gd name="connsiteY12644" fmla="*/ 1375552 h 6902881"/>
              <a:gd name="connsiteX12645" fmla="*/ 4927198 w 10276717"/>
              <a:gd name="connsiteY12645" fmla="*/ 1375539 h 6902881"/>
              <a:gd name="connsiteX12646" fmla="*/ 4927146 w 10276717"/>
              <a:gd name="connsiteY12646" fmla="*/ 1375502 h 6902881"/>
              <a:gd name="connsiteX12647" fmla="*/ 4907024 w 10276717"/>
              <a:gd name="connsiteY12647" fmla="*/ 1381607 h 6902881"/>
              <a:gd name="connsiteX12648" fmla="*/ 4907023 w 10276717"/>
              <a:gd name="connsiteY12648" fmla="*/ 1381608 h 6902881"/>
              <a:gd name="connsiteX12649" fmla="*/ 4907013 w 10276717"/>
              <a:gd name="connsiteY12649" fmla="*/ 1381612 h 6902881"/>
              <a:gd name="connsiteX12650" fmla="*/ 4886996 w 10276717"/>
              <a:gd name="connsiteY12650" fmla="*/ 1404109 h 6902881"/>
              <a:gd name="connsiteX12651" fmla="*/ 4883977 w 10276717"/>
              <a:gd name="connsiteY12651" fmla="*/ 1390076 h 6902881"/>
              <a:gd name="connsiteX12652" fmla="*/ 4883859 w 10276717"/>
              <a:gd name="connsiteY12652" fmla="*/ 1390119 h 6902881"/>
              <a:gd name="connsiteX12653" fmla="*/ 4881928 w 10276717"/>
              <a:gd name="connsiteY12653" fmla="*/ 1381188 h 6902881"/>
              <a:gd name="connsiteX12654" fmla="*/ 4917090 w 10276717"/>
              <a:gd name="connsiteY12654" fmla="*/ 1372548 h 6902881"/>
              <a:gd name="connsiteX12655" fmla="*/ 4917190 w 10276717"/>
              <a:gd name="connsiteY12655" fmla="*/ 1372459 h 6902881"/>
              <a:gd name="connsiteX12656" fmla="*/ 4917393 w 10276717"/>
              <a:gd name="connsiteY12656" fmla="*/ 1372379 h 6902881"/>
              <a:gd name="connsiteX12657" fmla="*/ 4921581 w 10276717"/>
              <a:gd name="connsiteY12657" fmla="*/ 1371281 h 6902881"/>
              <a:gd name="connsiteX12658" fmla="*/ 4921680 w 10276717"/>
              <a:gd name="connsiteY12658" fmla="*/ 1371354 h 6902881"/>
              <a:gd name="connsiteX12659" fmla="*/ 4963346 w 10276717"/>
              <a:gd name="connsiteY12659" fmla="*/ 1361752 h 6902881"/>
              <a:gd name="connsiteX12660" fmla="*/ 4964462 w 10276717"/>
              <a:gd name="connsiteY12660" fmla="*/ 1366718 h 6902881"/>
              <a:gd name="connsiteX12661" fmla="*/ 4964405 w 10276717"/>
              <a:gd name="connsiteY12661" fmla="*/ 1366731 h 6902881"/>
              <a:gd name="connsiteX12662" fmla="*/ 4971084 w 10276717"/>
              <a:gd name="connsiteY12662" fmla="*/ 1371919 h 6902881"/>
              <a:gd name="connsiteX12663" fmla="*/ 4972974 w 10276717"/>
              <a:gd name="connsiteY12663" fmla="*/ 1371079 h 6902881"/>
              <a:gd name="connsiteX12664" fmla="*/ 4971200 w 10276717"/>
              <a:gd name="connsiteY12664" fmla="*/ 1371853 h 6902881"/>
              <a:gd name="connsiteX12665" fmla="*/ 4964558 w 10276717"/>
              <a:gd name="connsiteY12665" fmla="*/ 1366714 h 6902881"/>
              <a:gd name="connsiteX12666" fmla="*/ 4982186 w 10276717"/>
              <a:gd name="connsiteY12666" fmla="*/ 1363307 h 6902881"/>
              <a:gd name="connsiteX12667" fmla="*/ 4982198 w 10276717"/>
              <a:gd name="connsiteY12667" fmla="*/ 1363287 h 6902881"/>
              <a:gd name="connsiteX12668" fmla="*/ 4964462 w 10276717"/>
              <a:gd name="connsiteY12668" fmla="*/ 1366717 h 6902881"/>
              <a:gd name="connsiteX12669" fmla="*/ 4963346 w 10276717"/>
              <a:gd name="connsiteY12669" fmla="*/ 1361751 h 6902881"/>
              <a:gd name="connsiteX12670" fmla="*/ 4978708 w 10276717"/>
              <a:gd name="connsiteY12670" fmla="*/ 1358796 h 6902881"/>
              <a:gd name="connsiteX12671" fmla="*/ 4985530 w 10276717"/>
              <a:gd name="connsiteY12671" fmla="*/ 1358132 h 6902881"/>
              <a:gd name="connsiteX12672" fmla="*/ 4985595 w 10276717"/>
              <a:gd name="connsiteY12672" fmla="*/ 1358034 h 6902881"/>
              <a:gd name="connsiteX12673" fmla="*/ 4978815 w 10276717"/>
              <a:gd name="connsiteY12673" fmla="*/ 1358695 h 6902881"/>
              <a:gd name="connsiteX12674" fmla="*/ 4963357 w 10276717"/>
              <a:gd name="connsiteY12674" fmla="*/ 1361641 h 6902881"/>
              <a:gd name="connsiteX12675" fmla="*/ 4963354 w 10276717"/>
              <a:gd name="connsiteY12675" fmla="*/ 1361647 h 6902881"/>
              <a:gd name="connsiteX12676" fmla="*/ 4921582 w 10276717"/>
              <a:gd name="connsiteY12676" fmla="*/ 1371274 h 6902881"/>
              <a:gd name="connsiteX12677" fmla="*/ 4917393 w 10276717"/>
              <a:gd name="connsiteY12677" fmla="*/ 1372372 h 6902881"/>
              <a:gd name="connsiteX12678" fmla="*/ 4882028 w 10276717"/>
              <a:gd name="connsiteY12678" fmla="*/ 1381061 h 6902881"/>
              <a:gd name="connsiteX12679" fmla="*/ 4882033 w 10276717"/>
              <a:gd name="connsiteY12679" fmla="*/ 1381085 h 6902881"/>
              <a:gd name="connsiteX12680" fmla="*/ 4878152 w 10276717"/>
              <a:gd name="connsiteY12680" fmla="*/ 1382016 h 6902881"/>
              <a:gd name="connsiteX12681" fmla="*/ 4876359 w 10276717"/>
              <a:gd name="connsiteY12681" fmla="*/ 1376993 h 6902881"/>
              <a:gd name="connsiteX12682" fmla="*/ 4880514 w 10276717"/>
              <a:gd name="connsiteY12682" fmla="*/ 1374299 h 6902881"/>
              <a:gd name="connsiteX12683" fmla="*/ 4880503 w 10276717"/>
              <a:gd name="connsiteY12683" fmla="*/ 1374249 h 6902881"/>
              <a:gd name="connsiteX12684" fmla="*/ 4880500 w 10276717"/>
              <a:gd name="connsiteY12684" fmla="*/ 1374250 h 6902881"/>
              <a:gd name="connsiteX12685" fmla="*/ 4880093 w 10276717"/>
              <a:gd name="connsiteY12685" fmla="*/ 1372267 h 6902881"/>
              <a:gd name="connsiteX12686" fmla="*/ 4891138 w 10276717"/>
              <a:gd name="connsiteY12686" fmla="*/ 1363098 h 6902881"/>
              <a:gd name="connsiteX12687" fmla="*/ 4933629 w 10276717"/>
              <a:gd name="connsiteY12687" fmla="*/ 1347593 h 6902881"/>
              <a:gd name="connsiteX12688" fmla="*/ 4940388 w 10276717"/>
              <a:gd name="connsiteY12688" fmla="*/ 1348081 h 6902881"/>
              <a:gd name="connsiteX12689" fmla="*/ 4940407 w 10276717"/>
              <a:gd name="connsiteY12689" fmla="*/ 1348074 h 6902881"/>
              <a:gd name="connsiteX12690" fmla="*/ 4933630 w 10276717"/>
              <a:gd name="connsiteY12690" fmla="*/ 1347585 h 6902881"/>
              <a:gd name="connsiteX12691" fmla="*/ 4891139 w 10276717"/>
              <a:gd name="connsiteY12691" fmla="*/ 1363088 h 6902881"/>
              <a:gd name="connsiteX12692" fmla="*/ 3065487 w 10276717"/>
              <a:gd name="connsiteY12692" fmla="*/ 1168390 h 6902881"/>
              <a:gd name="connsiteX12693" fmla="*/ 3068714 w 10276717"/>
              <a:gd name="connsiteY12693" fmla="*/ 1169351 h 6902881"/>
              <a:gd name="connsiteX12694" fmla="*/ 3060366 w 10276717"/>
              <a:gd name="connsiteY12694" fmla="*/ 1217117 h 6902881"/>
              <a:gd name="connsiteX12695" fmla="*/ 3054967 w 10276717"/>
              <a:gd name="connsiteY12695" fmla="*/ 1216454 h 6902881"/>
              <a:gd name="connsiteX12696" fmla="*/ 3065487 w 10276717"/>
              <a:gd name="connsiteY12696" fmla="*/ 1168390 h 6902881"/>
              <a:gd name="connsiteX12697" fmla="*/ 4930238 w 10276717"/>
              <a:gd name="connsiteY12697" fmla="*/ 1327722 h 6902881"/>
              <a:gd name="connsiteX12698" fmla="*/ 4930193 w 10276717"/>
              <a:gd name="connsiteY12698" fmla="*/ 1327751 h 6902881"/>
              <a:gd name="connsiteX12699" fmla="*/ 4932203 w 10276717"/>
              <a:gd name="connsiteY12699" fmla="*/ 1328840 h 6902881"/>
              <a:gd name="connsiteX12700" fmla="*/ 4932383 w 10276717"/>
              <a:gd name="connsiteY12700" fmla="*/ 1328783 h 6902881"/>
              <a:gd name="connsiteX12701" fmla="*/ 4930238 w 10276717"/>
              <a:gd name="connsiteY12701" fmla="*/ 1327722 h 6902881"/>
              <a:gd name="connsiteX12702" fmla="*/ 4700598 w 10276717"/>
              <a:gd name="connsiteY12702" fmla="*/ 1307137 h 6902881"/>
              <a:gd name="connsiteX12703" fmla="*/ 4696866 w 10276717"/>
              <a:gd name="connsiteY12703" fmla="*/ 1319114 h 6902881"/>
              <a:gd name="connsiteX12704" fmla="*/ 4683508 w 10276717"/>
              <a:gd name="connsiteY12704" fmla="*/ 1323607 h 6902881"/>
              <a:gd name="connsiteX12705" fmla="*/ 4670205 w 10276717"/>
              <a:gd name="connsiteY12705" fmla="*/ 1313302 h 6902881"/>
              <a:gd name="connsiteX12706" fmla="*/ 4665004 w 10276717"/>
              <a:gd name="connsiteY12706" fmla="*/ 1309472 h 6902881"/>
              <a:gd name="connsiteX12707" fmla="*/ 4664902 w 10276717"/>
              <a:gd name="connsiteY12707" fmla="*/ 1309501 h 6902881"/>
              <a:gd name="connsiteX12708" fmla="*/ 4670195 w 10276717"/>
              <a:gd name="connsiteY12708" fmla="*/ 1313398 h 6902881"/>
              <a:gd name="connsiteX12709" fmla="*/ 4683499 w 10276717"/>
              <a:gd name="connsiteY12709" fmla="*/ 1323703 h 6902881"/>
              <a:gd name="connsiteX12710" fmla="*/ 4669122 w 10276717"/>
              <a:gd name="connsiteY12710" fmla="*/ 1324624 h 6902881"/>
              <a:gd name="connsiteX12711" fmla="*/ 4657646 w 10276717"/>
              <a:gd name="connsiteY12711" fmla="*/ 1317772 h 6902881"/>
              <a:gd name="connsiteX12712" fmla="*/ 4657631 w 10276717"/>
              <a:gd name="connsiteY12712" fmla="*/ 1317866 h 6902881"/>
              <a:gd name="connsiteX12713" fmla="*/ 4683499 w 10276717"/>
              <a:gd name="connsiteY12713" fmla="*/ 1323806 h 6902881"/>
              <a:gd name="connsiteX12714" fmla="*/ 4683583 w 10276717"/>
              <a:gd name="connsiteY12714" fmla="*/ 1323871 h 6902881"/>
              <a:gd name="connsiteX12715" fmla="*/ 4696848 w 10276717"/>
              <a:gd name="connsiteY12715" fmla="*/ 1319411 h 6902881"/>
              <a:gd name="connsiteX12716" fmla="*/ 4700641 w 10276717"/>
              <a:gd name="connsiteY12716" fmla="*/ 1307179 h 6902881"/>
              <a:gd name="connsiteX12717" fmla="*/ 4984976 w 10276717"/>
              <a:gd name="connsiteY12717" fmla="*/ 1325231 h 6902881"/>
              <a:gd name="connsiteX12718" fmla="*/ 4964998 w 10276717"/>
              <a:gd name="connsiteY12718" fmla="*/ 1357408 h 6902881"/>
              <a:gd name="connsiteX12719" fmla="*/ 4965093 w 10276717"/>
              <a:gd name="connsiteY12719" fmla="*/ 1357416 h 6902881"/>
              <a:gd name="connsiteX12720" fmla="*/ 4965096 w 10276717"/>
              <a:gd name="connsiteY12720" fmla="*/ 1357410 h 6902881"/>
              <a:gd name="connsiteX12721" fmla="*/ 4985011 w 10276717"/>
              <a:gd name="connsiteY12721" fmla="*/ 1325249 h 6902881"/>
              <a:gd name="connsiteX12722" fmla="*/ 4749503 w 10276717"/>
              <a:gd name="connsiteY12722" fmla="*/ 1304282 h 6902881"/>
              <a:gd name="connsiteX12723" fmla="*/ 4719033 w 10276717"/>
              <a:gd name="connsiteY12723" fmla="*/ 1310601 h 6902881"/>
              <a:gd name="connsiteX12724" fmla="*/ 4716896 w 10276717"/>
              <a:gd name="connsiteY12724" fmla="*/ 1309445 h 6902881"/>
              <a:gd name="connsiteX12725" fmla="*/ 4718002 w 10276717"/>
              <a:gd name="connsiteY12725" fmla="*/ 1303600 h 6902881"/>
              <a:gd name="connsiteX12726" fmla="*/ 4749503 w 10276717"/>
              <a:gd name="connsiteY12726" fmla="*/ 1304282 h 6902881"/>
              <a:gd name="connsiteX12727" fmla="*/ 4909681 w 10276717"/>
              <a:gd name="connsiteY12727" fmla="*/ 1317306 h 6902881"/>
              <a:gd name="connsiteX12728" fmla="*/ 4891337 w 10276717"/>
              <a:gd name="connsiteY12728" fmla="*/ 1322948 h 6902881"/>
              <a:gd name="connsiteX12729" fmla="*/ 4891198 w 10276717"/>
              <a:gd name="connsiteY12729" fmla="*/ 1323086 h 6902881"/>
              <a:gd name="connsiteX12730" fmla="*/ 4891056 w 10276717"/>
              <a:gd name="connsiteY12730" fmla="*/ 1323147 h 6902881"/>
              <a:gd name="connsiteX12731" fmla="*/ 4873660 w 10276717"/>
              <a:gd name="connsiteY12731" fmla="*/ 1342235 h 6902881"/>
              <a:gd name="connsiteX12732" fmla="*/ 4873696 w 10276717"/>
              <a:gd name="connsiteY12732" fmla="*/ 1342392 h 6902881"/>
              <a:gd name="connsiteX12733" fmla="*/ 4891296 w 10276717"/>
              <a:gd name="connsiteY12733" fmla="*/ 1323079 h 6902881"/>
              <a:gd name="connsiteX12734" fmla="*/ 4909825 w 10276717"/>
              <a:gd name="connsiteY12734" fmla="*/ 1317381 h 6902881"/>
              <a:gd name="connsiteX12735" fmla="*/ 4853222 w 10276717"/>
              <a:gd name="connsiteY12735" fmla="*/ 1311997 h 6902881"/>
              <a:gd name="connsiteX12736" fmla="*/ 4852667 w 10276717"/>
              <a:gd name="connsiteY12736" fmla="*/ 1312111 h 6902881"/>
              <a:gd name="connsiteX12737" fmla="*/ 4836718 w 10276717"/>
              <a:gd name="connsiteY12737" fmla="*/ 1322267 h 6902881"/>
              <a:gd name="connsiteX12738" fmla="*/ 4832510 w 10276717"/>
              <a:gd name="connsiteY12738" fmla="*/ 1322488 h 6902881"/>
              <a:gd name="connsiteX12739" fmla="*/ 4789733 w 10276717"/>
              <a:gd name="connsiteY12739" fmla="*/ 1334654 h 6902881"/>
              <a:gd name="connsiteX12740" fmla="*/ 4789732 w 10276717"/>
              <a:gd name="connsiteY12740" fmla="*/ 1334654 h 6902881"/>
              <a:gd name="connsiteX12741" fmla="*/ 4748586 w 10276717"/>
              <a:gd name="connsiteY12741" fmla="*/ 1344431 h 6902881"/>
              <a:gd name="connsiteX12742" fmla="*/ 4716652 w 10276717"/>
              <a:gd name="connsiteY12742" fmla="*/ 1348730 h 6902881"/>
              <a:gd name="connsiteX12743" fmla="*/ 4739169 w 10276717"/>
              <a:gd name="connsiteY12743" fmla="*/ 1362294 h 6902881"/>
              <a:gd name="connsiteX12744" fmla="*/ 4798305 w 10276717"/>
              <a:gd name="connsiteY12744" fmla="*/ 1352144 h 6902881"/>
              <a:gd name="connsiteX12745" fmla="*/ 4780280 w 10276717"/>
              <a:gd name="connsiteY12745" fmla="*/ 1369667 h 6902881"/>
              <a:gd name="connsiteX12746" fmla="*/ 4778721 w 10276717"/>
              <a:gd name="connsiteY12746" fmla="*/ 1368559 h 6902881"/>
              <a:gd name="connsiteX12747" fmla="*/ 4749550 w 10276717"/>
              <a:gd name="connsiteY12747" fmla="*/ 1367098 h 6902881"/>
              <a:gd name="connsiteX12748" fmla="*/ 4796650 w 10276717"/>
              <a:gd name="connsiteY12748" fmla="*/ 1375062 h 6902881"/>
              <a:gd name="connsiteX12749" fmla="*/ 4803931 w 10276717"/>
              <a:gd name="connsiteY12749" fmla="*/ 1374270 h 6902881"/>
              <a:gd name="connsiteX12750" fmla="*/ 4804037 w 10276717"/>
              <a:gd name="connsiteY12750" fmla="*/ 1374155 h 6902881"/>
              <a:gd name="connsiteX12751" fmla="*/ 4804154 w 10276717"/>
              <a:gd name="connsiteY12751" fmla="*/ 1374144 h 6902881"/>
              <a:gd name="connsiteX12752" fmla="*/ 4826953 w 10276717"/>
              <a:gd name="connsiteY12752" fmla="*/ 1354233 h 6902881"/>
              <a:gd name="connsiteX12753" fmla="*/ 4830349 w 10276717"/>
              <a:gd name="connsiteY12753" fmla="*/ 1371569 h 6902881"/>
              <a:gd name="connsiteX12754" fmla="*/ 4830377 w 10276717"/>
              <a:gd name="connsiteY12754" fmla="*/ 1371566 h 6902881"/>
              <a:gd name="connsiteX12755" fmla="*/ 4826962 w 10276717"/>
              <a:gd name="connsiteY12755" fmla="*/ 1354134 h 6902881"/>
              <a:gd name="connsiteX12756" fmla="*/ 4827035 w 10276717"/>
              <a:gd name="connsiteY12756" fmla="*/ 1354086 h 6902881"/>
              <a:gd name="connsiteX12757" fmla="*/ 4824499 w 10276717"/>
              <a:gd name="connsiteY12757" fmla="*/ 1341351 h 6902881"/>
              <a:gd name="connsiteX12758" fmla="*/ 4824111 w 10276717"/>
              <a:gd name="connsiteY12758" fmla="*/ 1341316 h 6902881"/>
              <a:gd name="connsiteX12759" fmla="*/ 4789814 w 10276717"/>
              <a:gd name="connsiteY12759" fmla="*/ 1334843 h 6902881"/>
              <a:gd name="connsiteX12760" fmla="*/ 4832593 w 10276717"/>
              <a:gd name="connsiteY12760" fmla="*/ 1322675 h 6902881"/>
              <a:gd name="connsiteX12761" fmla="*/ 4836801 w 10276717"/>
              <a:gd name="connsiteY12761" fmla="*/ 1322454 h 6902881"/>
              <a:gd name="connsiteX12762" fmla="*/ 4853222 w 10276717"/>
              <a:gd name="connsiteY12762" fmla="*/ 1311997 h 6902881"/>
              <a:gd name="connsiteX12763" fmla="*/ 5013213 w 10276717"/>
              <a:gd name="connsiteY12763" fmla="*/ 1325777 h 6902881"/>
              <a:gd name="connsiteX12764" fmla="*/ 5010300 w 10276717"/>
              <a:gd name="connsiteY12764" fmla="*/ 1337696 h 6902881"/>
              <a:gd name="connsiteX12765" fmla="*/ 5007784 w 10276717"/>
              <a:gd name="connsiteY12765" fmla="*/ 1336406 h 6902881"/>
              <a:gd name="connsiteX12766" fmla="*/ 5013213 w 10276717"/>
              <a:gd name="connsiteY12766" fmla="*/ 1325777 h 6902881"/>
              <a:gd name="connsiteX12767" fmla="*/ 7051293 w 10276717"/>
              <a:gd name="connsiteY12767" fmla="*/ 1504219 h 6902881"/>
              <a:gd name="connsiteX12768" fmla="*/ 7020808 w 10276717"/>
              <a:gd name="connsiteY12768" fmla="*/ 1732534 h 6902881"/>
              <a:gd name="connsiteX12769" fmla="*/ 7047302 w 10276717"/>
              <a:gd name="connsiteY12769" fmla="*/ 1787210 h 6902881"/>
              <a:gd name="connsiteX12770" fmla="*/ 7042988 w 10276717"/>
              <a:gd name="connsiteY12770" fmla="*/ 1773303 h 6902881"/>
              <a:gd name="connsiteX12771" fmla="*/ 7032143 w 10276717"/>
              <a:gd name="connsiteY12771" fmla="*/ 1692816 h 6902881"/>
              <a:gd name="connsiteX12772" fmla="*/ 7039627 w 10276717"/>
              <a:gd name="connsiteY12772" fmla="*/ 1691906 h 6902881"/>
              <a:gd name="connsiteX12773" fmla="*/ 7061765 w 10276717"/>
              <a:gd name="connsiteY12773" fmla="*/ 1777947 h 6902881"/>
              <a:gd name="connsiteX12774" fmla="*/ 7082828 w 10276717"/>
              <a:gd name="connsiteY12774" fmla="*/ 1822513 h 6902881"/>
              <a:gd name="connsiteX12775" fmla="*/ 7100611 w 10276717"/>
              <a:gd name="connsiteY12775" fmla="*/ 1837197 h 6902881"/>
              <a:gd name="connsiteX12776" fmla="*/ 7098185 w 10276717"/>
              <a:gd name="connsiteY12776" fmla="*/ 1831633 h 6902881"/>
              <a:gd name="connsiteX12777" fmla="*/ 7094274 w 10276717"/>
              <a:gd name="connsiteY12777" fmla="*/ 1830709 h 6902881"/>
              <a:gd name="connsiteX12778" fmla="*/ 7072877 w 10276717"/>
              <a:gd name="connsiteY12778" fmla="*/ 1781147 h 6902881"/>
              <a:gd name="connsiteX12779" fmla="*/ 7070099 w 10276717"/>
              <a:gd name="connsiteY12779" fmla="*/ 1731445 h 6902881"/>
              <a:gd name="connsiteX12780" fmla="*/ 7074615 w 10276717"/>
              <a:gd name="connsiteY12780" fmla="*/ 1731057 h 6902881"/>
              <a:gd name="connsiteX12781" fmla="*/ 7089131 w 10276717"/>
              <a:gd name="connsiteY12781" fmla="*/ 1785670 h 6902881"/>
              <a:gd name="connsiteX12782" fmla="*/ 7102377 w 10276717"/>
              <a:gd name="connsiteY12782" fmla="*/ 1817390 h 6902881"/>
              <a:gd name="connsiteX12783" fmla="*/ 7110931 w 10276717"/>
              <a:gd name="connsiteY12783" fmla="*/ 1829619 h 6902881"/>
              <a:gd name="connsiteX12784" fmla="*/ 7102288 w 10276717"/>
              <a:gd name="connsiteY12784" fmla="*/ 1776877 h 6902881"/>
              <a:gd name="connsiteX12785" fmla="*/ 7108558 w 10276717"/>
              <a:gd name="connsiteY12785" fmla="*/ 1775376 h 6902881"/>
              <a:gd name="connsiteX12786" fmla="*/ 7129812 w 10276717"/>
              <a:gd name="connsiteY12786" fmla="*/ 1842938 h 6902881"/>
              <a:gd name="connsiteX12787" fmla="*/ 7132028 w 10276717"/>
              <a:gd name="connsiteY12787" fmla="*/ 1848679 h 6902881"/>
              <a:gd name="connsiteX12788" fmla="*/ 7141271 w 10276717"/>
              <a:gd name="connsiteY12788" fmla="*/ 1834582 h 6902881"/>
              <a:gd name="connsiteX12789" fmla="*/ 7138760 w 10276717"/>
              <a:gd name="connsiteY12789" fmla="*/ 1829982 h 6902881"/>
              <a:gd name="connsiteX12790" fmla="*/ 7137446 w 10276717"/>
              <a:gd name="connsiteY12790" fmla="*/ 1778069 h 6902881"/>
              <a:gd name="connsiteX12791" fmla="*/ 7144387 w 10276717"/>
              <a:gd name="connsiteY12791" fmla="*/ 1777795 h 6902881"/>
              <a:gd name="connsiteX12792" fmla="*/ 7151923 w 10276717"/>
              <a:gd name="connsiteY12792" fmla="*/ 1811260 h 6902881"/>
              <a:gd name="connsiteX12793" fmla="*/ 7166157 w 10276717"/>
              <a:gd name="connsiteY12793" fmla="*/ 1634116 h 6902881"/>
              <a:gd name="connsiteX12794" fmla="*/ 7183299 w 10276717"/>
              <a:gd name="connsiteY12794" fmla="*/ 1559848 h 6902881"/>
              <a:gd name="connsiteX12795" fmla="*/ 7130028 w 10276717"/>
              <a:gd name="connsiteY12795" fmla="*/ 1536738 h 6902881"/>
              <a:gd name="connsiteX12796" fmla="*/ 7119991 w 10276717"/>
              <a:gd name="connsiteY12796" fmla="*/ 1589225 h 6902881"/>
              <a:gd name="connsiteX12797" fmla="*/ 7108679 w 10276717"/>
              <a:gd name="connsiteY12797" fmla="*/ 1656013 h 6902881"/>
              <a:gd name="connsiteX12798" fmla="*/ 7106043 w 10276717"/>
              <a:gd name="connsiteY12798" fmla="*/ 1656078 h 6902881"/>
              <a:gd name="connsiteX12799" fmla="*/ 7116801 w 10276717"/>
              <a:gd name="connsiteY12799" fmla="*/ 1531017 h 6902881"/>
              <a:gd name="connsiteX12800" fmla="*/ 7051293 w 10276717"/>
              <a:gd name="connsiteY12800" fmla="*/ 1504219 h 6902881"/>
              <a:gd name="connsiteX12801" fmla="*/ 7740382 w 10276717"/>
              <a:gd name="connsiteY12801" fmla="*/ 1563472 h 6902881"/>
              <a:gd name="connsiteX12802" fmla="*/ 7687512 w 10276717"/>
              <a:gd name="connsiteY12802" fmla="*/ 1582847 h 6902881"/>
              <a:gd name="connsiteX12803" fmla="*/ 7627196 w 10276717"/>
              <a:gd name="connsiteY12803" fmla="*/ 1624556 h 6902881"/>
              <a:gd name="connsiteX12804" fmla="*/ 7625952 w 10276717"/>
              <a:gd name="connsiteY12804" fmla="*/ 1626494 h 6902881"/>
              <a:gd name="connsiteX12805" fmla="*/ 7527198 w 10276717"/>
              <a:gd name="connsiteY12805" fmla="*/ 1695062 h 6902881"/>
              <a:gd name="connsiteX12806" fmla="*/ 7583943 w 10276717"/>
              <a:gd name="connsiteY12806" fmla="*/ 1729475 h 6902881"/>
              <a:gd name="connsiteX12807" fmla="*/ 7652030 w 10276717"/>
              <a:gd name="connsiteY12807" fmla="*/ 1773243 h 6902881"/>
              <a:gd name="connsiteX12808" fmla="*/ 7715218 w 10276717"/>
              <a:gd name="connsiteY12808" fmla="*/ 1725551 h 6902881"/>
              <a:gd name="connsiteX12809" fmla="*/ 7779531 w 10276717"/>
              <a:gd name="connsiteY12809" fmla="*/ 1599672 h 6902881"/>
              <a:gd name="connsiteX12810" fmla="*/ 7775064 w 10276717"/>
              <a:gd name="connsiteY12810" fmla="*/ 1568909 h 6902881"/>
              <a:gd name="connsiteX12811" fmla="*/ 7773098 w 10276717"/>
              <a:gd name="connsiteY12811" fmla="*/ 1570198 h 6902881"/>
              <a:gd name="connsiteX12812" fmla="*/ 7774824 w 10276717"/>
              <a:gd name="connsiteY12812" fmla="*/ 1572684 h 6902881"/>
              <a:gd name="connsiteX12813" fmla="*/ 7758990 w 10276717"/>
              <a:gd name="connsiteY12813" fmla="*/ 1631194 h 6902881"/>
              <a:gd name="connsiteX12814" fmla="*/ 7715097 w 10276717"/>
              <a:gd name="connsiteY12814" fmla="*/ 1687567 h 6902881"/>
              <a:gd name="connsiteX12815" fmla="*/ 7704207 w 10276717"/>
              <a:gd name="connsiteY12815" fmla="*/ 1675330 h 6902881"/>
              <a:gd name="connsiteX12816" fmla="*/ 7709741 w 10276717"/>
              <a:gd name="connsiteY12816" fmla="*/ 1670065 h 6902881"/>
              <a:gd name="connsiteX12817" fmla="*/ 7710241 w 10276717"/>
              <a:gd name="connsiteY12817" fmla="*/ 1669912 h 6902881"/>
              <a:gd name="connsiteX12818" fmla="*/ 7743976 w 10276717"/>
              <a:gd name="connsiteY12818" fmla="*/ 1632426 h 6902881"/>
              <a:gd name="connsiteX12819" fmla="*/ 7766612 w 10276717"/>
              <a:gd name="connsiteY12819" fmla="*/ 1574117 h 6902881"/>
              <a:gd name="connsiteX12820" fmla="*/ 7745677 w 10276717"/>
              <a:gd name="connsiteY12820" fmla="*/ 1600247 h 6902881"/>
              <a:gd name="connsiteX12821" fmla="*/ 7730515 w 10276717"/>
              <a:gd name="connsiteY12821" fmla="*/ 1612955 h 6902881"/>
              <a:gd name="connsiteX12822" fmla="*/ 7707560 w 10276717"/>
              <a:gd name="connsiteY12822" fmla="*/ 1639887 h 6902881"/>
              <a:gd name="connsiteX12823" fmla="*/ 7699349 w 10276717"/>
              <a:gd name="connsiteY12823" fmla="*/ 1632555 h 6902881"/>
              <a:gd name="connsiteX12824" fmla="*/ 7698874 w 10276717"/>
              <a:gd name="connsiteY12824" fmla="*/ 1632416 h 6902881"/>
              <a:gd name="connsiteX12825" fmla="*/ 7720263 w 10276717"/>
              <a:gd name="connsiteY12825" fmla="*/ 1608854 h 6902881"/>
              <a:gd name="connsiteX12826" fmla="*/ 7732988 w 10276717"/>
              <a:gd name="connsiteY12826" fmla="*/ 1590678 h 6902881"/>
              <a:gd name="connsiteX12827" fmla="*/ 7747230 w 10276717"/>
              <a:gd name="connsiteY12827" fmla="*/ 1575165 h 6902881"/>
              <a:gd name="connsiteX12828" fmla="*/ 7742459 w 10276717"/>
              <a:gd name="connsiteY12828" fmla="*/ 1575140 h 6902881"/>
              <a:gd name="connsiteX12829" fmla="*/ 7741518 w 10276717"/>
              <a:gd name="connsiteY12829" fmla="*/ 1574767 h 6902881"/>
              <a:gd name="connsiteX12830" fmla="*/ 7694262 w 10276717"/>
              <a:gd name="connsiteY12830" fmla="*/ 1603294 h 6902881"/>
              <a:gd name="connsiteX12831" fmla="*/ 7690965 w 10276717"/>
              <a:gd name="connsiteY12831" fmla="*/ 1597653 h 6902881"/>
              <a:gd name="connsiteX12832" fmla="*/ 7740382 w 10276717"/>
              <a:gd name="connsiteY12832" fmla="*/ 1563472 h 6902881"/>
              <a:gd name="connsiteX12833" fmla="*/ 4898648 w 10276717"/>
              <a:gd name="connsiteY12833" fmla="*/ 1311652 h 6902881"/>
              <a:gd name="connsiteX12834" fmla="*/ 4869906 w 10276717"/>
              <a:gd name="connsiteY12834" fmla="*/ 1325763 h 6902881"/>
              <a:gd name="connsiteX12835" fmla="*/ 4869927 w 10276717"/>
              <a:gd name="connsiteY12835" fmla="*/ 1325850 h 6902881"/>
              <a:gd name="connsiteX12836" fmla="*/ 4898638 w 10276717"/>
              <a:gd name="connsiteY12836" fmla="*/ 1311757 h 6902881"/>
              <a:gd name="connsiteX12837" fmla="*/ 4901190 w 10276717"/>
              <a:gd name="connsiteY12837" fmla="*/ 1313024 h 6902881"/>
              <a:gd name="connsiteX12838" fmla="*/ 4901197 w 10276717"/>
              <a:gd name="connsiteY12838" fmla="*/ 1313017 h 6902881"/>
              <a:gd name="connsiteX12839" fmla="*/ 8970368 w 10276717"/>
              <a:gd name="connsiteY12839" fmla="*/ 1664766 h 6902881"/>
              <a:gd name="connsiteX12840" fmla="*/ 8977263 w 10276717"/>
              <a:gd name="connsiteY12840" fmla="*/ 1726211 h 6902881"/>
              <a:gd name="connsiteX12841" fmla="*/ 8965393 w 10276717"/>
              <a:gd name="connsiteY12841" fmla="*/ 1790518 h 6902881"/>
              <a:gd name="connsiteX12842" fmla="*/ 8966265 w 10276717"/>
              <a:gd name="connsiteY12842" fmla="*/ 1797117 h 6902881"/>
              <a:gd name="connsiteX12843" fmla="*/ 8965838 w 10276717"/>
              <a:gd name="connsiteY12843" fmla="*/ 1798637 h 6902881"/>
              <a:gd name="connsiteX12844" fmla="*/ 8986799 w 10276717"/>
              <a:gd name="connsiteY12844" fmla="*/ 1870557 h 6902881"/>
              <a:gd name="connsiteX12845" fmla="*/ 9019932 w 10276717"/>
              <a:gd name="connsiteY12845" fmla="*/ 1903218 h 6902881"/>
              <a:gd name="connsiteX12846" fmla="*/ 9063476 w 10276717"/>
              <a:gd name="connsiteY12846" fmla="*/ 1837660 h 6902881"/>
              <a:gd name="connsiteX12847" fmla="*/ 9063389 w 10276717"/>
              <a:gd name="connsiteY12847" fmla="*/ 1828794 h 6902881"/>
              <a:gd name="connsiteX12848" fmla="*/ 9084143 w 10276717"/>
              <a:gd name="connsiteY12848" fmla="*/ 1750067 h 6902881"/>
              <a:gd name="connsiteX12849" fmla="*/ 9057357 w 10276717"/>
              <a:gd name="connsiteY12849" fmla="*/ 1728178 h 6902881"/>
              <a:gd name="connsiteX12850" fmla="*/ 9052896 w 10276717"/>
              <a:gd name="connsiteY12850" fmla="*/ 1773847 h 6902881"/>
              <a:gd name="connsiteX12851" fmla="*/ 9049258 w 10276717"/>
              <a:gd name="connsiteY12851" fmla="*/ 1827765 h 6902881"/>
              <a:gd name="connsiteX12852" fmla="*/ 9039716 w 10276717"/>
              <a:gd name="connsiteY12852" fmla="*/ 1827718 h 6902881"/>
              <a:gd name="connsiteX12853" fmla="*/ 9045953 w 10276717"/>
              <a:gd name="connsiteY12853" fmla="*/ 1719500 h 6902881"/>
              <a:gd name="connsiteX12854" fmla="*/ 9028981 w 10276717"/>
              <a:gd name="connsiteY12854" fmla="*/ 1706639 h 6902881"/>
              <a:gd name="connsiteX12855" fmla="*/ 9024120 w 10276717"/>
              <a:gd name="connsiteY12855" fmla="*/ 1778659 h 6902881"/>
              <a:gd name="connsiteX12856" fmla="*/ 9020703 w 10276717"/>
              <a:gd name="connsiteY12856" fmla="*/ 1848662 h 6902881"/>
              <a:gd name="connsiteX12857" fmla="*/ 9012007 w 10276717"/>
              <a:gd name="connsiteY12857" fmla="*/ 1850052 h 6902881"/>
              <a:gd name="connsiteX12858" fmla="*/ 9006666 w 10276717"/>
              <a:gd name="connsiteY12858" fmla="*/ 1782113 h 6902881"/>
              <a:gd name="connsiteX12859" fmla="*/ 9018450 w 10276717"/>
              <a:gd name="connsiteY12859" fmla="*/ 1699107 h 6902881"/>
              <a:gd name="connsiteX12860" fmla="*/ 8996858 w 10276717"/>
              <a:gd name="connsiteY12860" fmla="*/ 1683413 h 6902881"/>
              <a:gd name="connsiteX12861" fmla="*/ 8996782 w 10276717"/>
              <a:gd name="connsiteY12861" fmla="*/ 1698496 h 6902881"/>
              <a:gd name="connsiteX12862" fmla="*/ 8989947 w 10276717"/>
              <a:gd name="connsiteY12862" fmla="*/ 1699755 h 6902881"/>
              <a:gd name="connsiteX12863" fmla="*/ 8984402 w 10276717"/>
              <a:gd name="connsiteY12863" fmla="*/ 1675616 h 6902881"/>
              <a:gd name="connsiteX12864" fmla="*/ 8984665 w 10276717"/>
              <a:gd name="connsiteY12864" fmla="*/ 1674860 h 6902881"/>
              <a:gd name="connsiteX12865" fmla="*/ 8970368 w 10276717"/>
              <a:gd name="connsiteY12865" fmla="*/ 1664766 h 6902881"/>
              <a:gd name="connsiteX12866" fmla="*/ 4944753 w 10276717"/>
              <a:gd name="connsiteY12866" fmla="*/ 1304286 h 6902881"/>
              <a:gd name="connsiteX12867" fmla="*/ 4944432 w 10276717"/>
              <a:gd name="connsiteY12867" fmla="*/ 1304567 h 6902881"/>
              <a:gd name="connsiteX12868" fmla="*/ 4944756 w 10276717"/>
              <a:gd name="connsiteY12868" fmla="*/ 1304288 h 6902881"/>
              <a:gd name="connsiteX12869" fmla="*/ 4813862 w 10276717"/>
              <a:gd name="connsiteY12869" fmla="*/ 1291272 h 6902881"/>
              <a:gd name="connsiteX12870" fmla="*/ 4815863 w 10276717"/>
              <a:gd name="connsiteY12870" fmla="*/ 1300503 h 6902881"/>
              <a:gd name="connsiteX12871" fmla="*/ 4779159 w 10276717"/>
              <a:gd name="connsiteY12871" fmla="*/ 1309010 h 6902881"/>
              <a:gd name="connsiteX12872" fmla="*/ 4778965 w 10276717"/>
              <a:gd name="connsiteY12872" fmla="*/ 1308978 h 6902881"/>
              <a:gd name="connsiteX12873" fmla="*/ 4741793 w 10276717"/>
              <a:gd name="connsiteY12873" fmla="*/ 1321158 h 6902881"/>
              <a:gd name="connsiteX12874" fmla="*/ 4719060 w 10276717"/>
              <a:gd name="connsiteY12874" fmla="*/ 1310622 h 6902881"/>
              <a:gd name="connsiteX12875" fmla="*/ 4749529 w 10276717"/>
              <a:gd name="connsiteY12875" fmla="*/ 1304302 h 6902881"/>
              <a:gd name="connsiteX12876" fmla="*/ 4749533 w 10276717"/>
              <a:gd name="connsiteY12876" fmla="*/ 1304302 h 6902881"/>
              <a:gd name="connsiteX12877" fmla="*/ 4768889 w 10276717"/>
              <a:gd name="connsiteY12877" fmla="*/ 1299650 h 6902881"/>
              <a:gd name="connsiteX12878" fmla="*/ 4813862 w 10276717"/>
              <a:gd name="connsiteY12878" fmla="*/ 1291272 h 6902881"/>
              <a:gd name="connsiteX12879" fmla="*/ 4971526 w 10276717"/>
              <a:gd name="connsiteY12879" fmla="*/ 1288416 h 6902881"/>
              <a:gd name="connsiteX12880" fmla="*/ 4971439 w 10276717"/>
              <a:gd name="connsiteY12880" fmla="*/ 1288450 h 6902881"/>
              <a:gd name="connsiteX12881" fmla="*/ 4971443 w 10276717"/>
              <a:gd name="connsiteY12881" fmla="*/ 1288440 h 6902881"/>
              <a:gd name="connsiteX12882" fmla="*/ 4971419 w 10276717"/>
              <a:gd name="connsiteY12882" fmla="*/ 1288454 h 6902881"/>
              <a:gd name="connsiteX12883" fmla="*/ 4963205 w 10276717"/>
              <a:gd name="connsiteY12883" fmla="*/ 1314279 h 6902881"/>
              <a:gd name="connsiteX12884" fmla="*/ 4963287 w 10276717"/>
              <a:gd name="connsiteY12884" fmla="*/ 1314322 h 6902881"/>
              <a:gd name="connsiteX12885" fmla="*/ 9060789 w 10276717"/>
              <a:gd name="connsiteY12885" fmla="*/ 1643774 h 6902881"/>
              <a:gd name="connsiteX12886" fmla="*/ 8995869 w 10276717"/>
              <a:gd name="connsiteY12886" fmla="*/ 1650807 h 6902881"/>
              <a:gd name="connsiteX12887" fmla="*/ 9072906 w 10276717"/>
              <a:gd name="connsiteY12887" fmla="*/ 1706740 h 6902881"/>
              <a:gd name="connsiteX12888" fmla="*/ 9089221 w 10276717"/>
              <a:gd name="connsiteY12888" fmla="*/ 1720421 h 6902881"/>
              <a:gd name="connsiteX12889" fmla="*/ 9167701 w 10276717"/>
              <a:gd name="connsiteY12889" fmla="*/ 1709883 h 6902881"/>
              <a:gd name="connsiteX12890" fmla="*/ 9119989 w 10276717"/>
              <a:gd name="connsiteY12890" fmla="*/ 1704194 h 6902881"/>
              <a:gd name="connsiteX12891" fmla="*/ 9118058 w 10276717"/>
              <a:gd name="connsiteY12891" fmla="*/ 1695266 h 6902881"/>
              <a:gd name="connsiteX12892" fmla="*/ 9137388 w 10276717"/>
              <a:gd name="connsiteY12892" fmla="*/ 1690415 h 6902881"/>
              <a:gd name="connsiteX12893" fmla="*/ 9112839 w 10276717"/>
              <a:gd name="connsiteY12893" fmla="*/ 1680598 h 6902881"/>
              <a:gd name="connsiteX12894" fmla="*/ 9066024 w 10276717"/>
              <a:gd name="connsiteY12894" fmla="*/ 1671389 h 6902881"/>
              <a:gd name="connsiteX12895" fmla="*/ 9066295 w 10276717"/>
              <a:gd name="connsiteY12895" fmla="*/ 1666152 h 6902881"/>
              <a:gd name="connsiteX12896" fmla="*/ 9112508 w 10276717"/>
              <a:gd name="connsiteY12896" fmla="*/ 1667914 h 6902881"/>
              <a:gd name="connsiteX12897" fmla="*/ 9162949 w 10276717"/>
              <a:gd name="connsiteY12897" fmla="*/ 1685617 h 6902881"/>
              <a:gd name="connsiteX12898" fmla="*/ 9060789 w 10276717"/>
              <a:gd name="connsiteY12898" fmla="*/ 1643774 h 6902881"/>
              <a:gd name="connsiteX12899" fmla="*/ 5001648 w 10276717"/>
              <a:gd name="connsiteY12899" fmla="*/ 1282501 h 6902881"/>
              <a:gd name="connsiteX12900" fmla="*/ 4992664 w 10276717"/>
              <a:gd name="connsiteY12900" fmla="*/ 1299629 h 6902881"/>
              <a:gd name="connsiteX12901" fmla="*/ 5001678 w 10276717"/>
              <a:gd name="connsiteY12901" fmla="*/ 1282527 h 6902881"/>
              <a:gd name="connsiteX12902" fmla="*/ 4879554 w 10276717"/>
              <a:gd name="connsiteY12902" fmla="*/ 1271364 h 6902881"/>
              <a:gd name="connsiteX12903" fmla="*/ 4861992 w 10276717"/>
              <a:gd name="connsiteY12903" fmla="*/ 1291240 h 6902881"/>
              <a:gd name="connsiteX12904" fmla="*/ 4862059 w 10276717"/>
              <a:gd name="connsiteY12904" fmla="*/ 1291537 h 6902881"/>
              <a:gd name="connsiteX12905" fmla="*/ 4879721 w 10276717"/>
              <a:gd name="connsiteY12905" fmla="*/ 1271549 h 6902881"/>
              <a:gd name="connsiteX12906" fmla="*/ 4900350 w 10276717"/>
              <a:gd name="connsiteY12906" fmla="*/ 1281297 h 6902881"/>
              <a:gd name="connsiteX12907" fmla="*/ 4900416 w 10276717"/>
              <a:gd name="connsiteY12907" fmla="*/ 1281225 h 6902881"/>
              <a:gd name="connsiteX12908" fmla="*/ 7630505 w 10276717"/>
              <a:gd name="connsiteY12908" fmla="*/ 1505219 h 6902881"/>
              <a:gd name="connsiteX12909" fmla="*/ 7572358 w 10276717"/>
              <a:gd name="connsiteY12909" fmla="*/ 1511935 h 6902881"/>
              <a:gd name="connsiteX12910" fmla="*/ 7499407 w 10276717"/>
              <a:gd name="connsiteY12910" fmla="*/ 1529277 h 6902881"/>
              <a:gd name="connsiteX12911" fmla="*/ 7380994 w 10276717"/>
              <a:gd name="connsiteY12911" fmla="*/ 1610746 h 6902881"/>
              <a:gd name="connsiteX12912" fmla="*/ 7508153 w 10276717"/>
              <a:gd name="connsiteY12912" fmla="*/ 1683578 h 6902881"/>
              <a:gd name="connsiteX12913" fmla="*/ 7589673 w 10276717"/>
              <a:gd name="connsiteY12913" fmla="*/ 1637862 h 6902881"/>
              <a:gd name="connsiteX12914" fmla="*/ 7630518 w 10276717"/>
              <a:gd name="connsiteY12914" fmla="*/ 1576357 h 6902881"/>
              <a:gd name="connsiteX12915" fmla="*/ 7643869 w 10276717"/>
              <a:gd name="connsiteY12915" fmla="*/ 1509652 h 6902881"/>
              <a:gd name="connsiteX12916" fmla="*/ 7630505 w 10276717"/>
              <a:gd name="connsiteY12916" fmla="*/ 1505219 h 6902881"/>
              <a:gd name="connsiteX12917" fmla="*/ 4773219 w 10276717"/>
              <a:gd name="connsiteY12917" fmla="*/ 1247202 h 6902881"/>
              <a:gd name="connsiteX12918" fmla="*/ 4772942 w 10276717"/>
              <a:gd name="connsiteY12918" fmla="*/ 1247217 h 6902881"/>
              <a:gd name="connsiteX12919" fmla="*/ 4772977 w 10276717"/>
              <a:gd name="connsiteY12919" fmla="*/ 1247236 h 6902881"/>
              <a:gd name="connsiteX12920" fmla="*/ 4772979 w 10276717"/>
              <a:gd name="connsiteY12920" fmla="*/ 1247236 h 6902881"/>
              <a:gd name="connsiteX12921" fmla="*/ 4809143 w 10276717"/>
              <a:gd name="connsiteY12921" fmla="*/ 1266035 h 6902881"/>
              <a:gd name="connsiteX12922" fmla="*/ 4809488 w 10276717"/>
              <a:gd name="connsiteY12922" fmla="*/ 1266054 h 6902881"/>
              <a:gd name="connsiteX12923" fmla="*/ 5042368 w 10276717"/>
              <a:gd name="connsiteY12923" fmla="*/ 1269755 h 6902881"/>
              <a:gd name="connsiteX12924" fmla="*/ 5042154 w 10276717"/>
              <a:gd name="connsiteY12924" fmla="*/ 1269788 h 6902881"/>
              <a:gd name="connsiteX12925" fmla="*/ 5030879 w 10276717"/>
              <a:gd name="connsiteY12925" fmla="*/ 1297002 h 6902881"/>
              <a:gd name="connsiteX12926" fmla="*/ 5027517 w 10276717"/>
              <a:gd name="connsiteY12926" fmla="*/ 1304109 h 6902881"/>
              <a:gd name="connsiteX12927" fmla="*/ 5013127 w 10276717"/>
              <a:gd name="connsiteY12927" fmla="*/ 1325732 h 6902881"/>
              <a:gd name="connsiteX12928" fmla="*/ 5013116 w 10276717"/>
              <a:gd name="connsiteY12928" fmla="*/ 1325774 h 6902881"/>
              <a:gd name="connsiteX12929" fmla="*/ 5007689 w 10276717"/>
              <a:gd name="connsiteY12929" fmla="*/ 1336402 h 6902881"/>
              <a:gd name="connsiteX12930" fmla="*/ 5002026 w 10276717"/>
              <a:gd name="connsiteY12930" fmla="*/ 1333527 h 6902881"/>
              <a:gd name="connsiteX12931" fmla="*/ 5001999 w 10276717"/>
              <a:gd name="connsiteY12931" fmla="*/ 1333570 h 6902881"/>
              <a:gd name="connsiteX12932" fmla="*/ 5001943 w 10276717"/>
              <a:gd name="connsiteY12932" fmla="*/ 1333543 h 6902881"/>
              <a:gd name="connsiteX12933" fmla="*/ 4985708 w 10276717"/>
              <a:gd name="connsiteY12933" fmla="*/ 1358002 h 6902881"/>
              <a:gd name="connsiteX12934" fmla="*/ 4985778 w 10276717"/>
              <a:gd name="connsiteY12934" fmla="*/ 1357982 h 6902881"/>
              <a:gd name="connsiteX12935" fmla="*/ 5001894 w 10276717"/>
              <a:gd name="connsiteY12935" fmla="*/ 1333632 h 6902881"/>
              <a:gd name="connsiteX12936" fmla="*/ 5007682 w 10276717"/>
              <a:gd name="connsiteY12936" fmla="*/ 1336469 h 6902881"/>
              <a:gd name="connsiteX12937" fmla="*/ 5005900 w 10276717"/>
              <a:gd name="connsiteY12937" fmla="*/ 1342254 h 6902881"/>
              <a:gd name="connsiteX12938" fmla="*/ 5009799 w 10276717"/>
              <a:gd name="connsiteY12938" fmla="*/ 1346583 h 6902881"/>
              <a:gd name="connsiteX12939" fmla="*/ 5009870 w 10276717"/>
              <a:gd name="connsiteY12939" fmla="*/ 1346555 h 6902881"/>
              <a:gd name="connsiteX12940" fmla="*/ 5005997 w 10276717"/>
              <a:gd name="connsiteY12940" fmla="*/ 1342257 h 6902881"/>
              <a:gd name="connsiteX12941" fmla="*/ 5007781 w 10276717"/>
              <a:gd name="connsiteY12941" fmla="*/ 1336471 h 6902881"/>
              <a:gd name="connsiteX12942" fmla="*/ 5010393 w 10276717"/>
              <a:gd name="connsiteY12942" fmla="*/ 1337769 h 6902881"/>
              <a:gd name="connsiteX12943" fmla="*/ 5013305 w 10276717"/>
              <a:gd name="connsiteY12943" fmla="*/ 1325850 h 6902881"/>
              <a:gd name="connsiteX12944" fmla="*/ 5027712 w 10276717"/>
              <a:gd name="connsiteY12944" fmla="*/ 1304121 h 6902881"/>
              <a:gd name="connsiteX12945" fmla="*/ 5031073 w 10276717"/>
              <a:gd name="connsiteY12945" fmla="*/ 1297013 h 6902881"/>
              <a:gd name="connsiteX12946" fmla="*/ 5042368 w 10276717"/>
              <a:gd name="connsiteY12946" fmla="*/ 1269755 h 6902881"/>
              <a:gd name="connsiteX12947" fmla="*/ 4856652 w 10276717"/>
              <a:gd name="connsiteY12947" fmla="*/ 1247291 h 6902881"/>
              <a:gd name="connsiteX12948" fmla="*/ 4852951 w 10276717"/>
              <a:gd name="connsiteY12948" fmla="*/ 1251645 h 6902881"/>
              <a:gd name="connsiteX12949" fmla="*/ 4854704 w 10276717"/>
              <a:gd name="connsiteY12949" fmla="*/ 1259291 h 6902881"/>
              <a:gd name="connsiteX12950" fmla="*/ 4837624 w 10276717"/>
              <a:gd name="connsiteY12950" fmla="*/ 1250278 h 6902881"/>
              <a:gd name="connsiteX12951" fmla="*/ 4837567 w 10276717"/>
              <a:gd name="connsiteY12951" fmla="*/ 1250474 h 6902881"/>
              <a:gd name="connsiteX12952" fmla="*/ 4854775 w 10276717"/>
              <a:gd name="connsiteY12952" fmla="*/ 1259555 h 6902881"/>
              <a:gd name="connsiteX12953" fmla="*/ 4854716 w 10276717"/>
              <a:gd name="connsiteY12953" fmla="*/ 1259298 h 6902881"/>
              <a:gd name="connsiteX12954" fmla="*/ 4854706 w 10276717"/>
              <a:gd name="connsiteY12954" fmla="*/ 1259294 h 6902881"/>
              <a:gd name="connsiteX12955" fmla="*/ 4852952 w 10276717"/>
              <a:gd name="connsiteY12955" fmla="*/ 1251647 h 6902881"/>
              <a:gd name="connsiteX12956" fmla="*/ 4856652 w 10276717"/>
              <a:gd name="connsiteY12956" fmla="*/ 1247292 h 6902881"/>
              <a:gd name="connsiteX12957" fmla="*/ 8859466 w 10276717"/>
              <a:gd name="connsiteY12957" fmla="*/ 1597529 h 6902881"/>
              <a:gd name="connsiteX12958" fmla="*/ 8851505 w 10276717"/>
              <a:gd name="connsiteY12958" fmla="*/ 1729445 h 6902881"/>
              <a:gd name="connsiteX12959" fmla="*/ 8908288 w 10276717"/>
              <a:gd name="connsiteY12959" fmla="*/ 1849739 h 6902881"/>
              <a:gd name="connsiteX12960" fmla="*/ 8944693 w 10276717"/>
              <a:gd name="connsiteY12960" fmla="*/ 1792134 h 6902881"/>
              <a:gd name="connsiteX12961" fmla="*/ 8946654 w 10276717"/>
              <a:gd name="connsiteY12961" fmla="*/ 1787630 h 6902881"/>
              <a:gd name="connsiteX12962" fmla="*/ 8953930 w 10276717"/>
              <a:gd name="connsiteY12962" fmla="*/ 1748630 h 6902881"/>
              <a:gd name="connsiteX12963" fmla="*/ 8956520 w 10276717"/>
              <a:gd name="connsiteY12963" fmla="*/ 1659476 h 6902881"/>
              <a:gd name="connsiteX12964" fmla="*/ 8958342 w 10276717"/>
              <a:gd name="connsiteY12964" fmla="*/ 1656519 h 6902881"/>
              <a:gd name="connsiteX12965" fmla="*/ 8898122 w 10276717"/>
              <a:gd name="connsiteY12965" fmla="*/ 1619566 h 6902881"/>
              <a:gd name="connsiteX12966" fmla="*/ 8906852 w 10276717"/>
              <a:gd name="connsiteY12966" fmla="*/ 1665885 h 6902881"/>
              <a:gd name="connsiteX12967" fmla="*/ 8904487 w 10276717"/>
              <a:gd name="connsiteY12967" fmla="*/ 1743768 h 6902881"/>
              <a:gd name="connsiteX12968" fmla="*/ 8891939 w 10276717"/>
              <a:gd name="connsiteY12968" fmla="*/ 1742488 h 6902881"/>
              <a:gd name="connsiteX12969" fmla="*/ 8885454 w 10276717"/>
              <a:gd name="connsiteY12969" fmla="*/ 1674256 h 6902881"/>
              <a:gd name="connsiteX12970" fmla="*/ 8880320 w 10276717"/>
              <a:gd name="connsiteY12970" fmla="*/ 1614909 h 6902881"/>
              <a:gd name="connsiteX12971" fmla="*/ 8882176 w 10276717"/>
              <a:gd name="connsiteY12971" fmla="*/ 1610495 h 6902881"/>
              <a:gd name="connsiteX12972" fmla="*/ 8859466 w 10276717"/>
              <a:gd name="connsiteY12972" fmla="*/ 1597529 h 6902881"/>
              <a:gd name="connsiteX12973" fmla="*/ 5609089 w 10276717"/>
              <a:gd name="connsiteY12973" fmla="*/ 1302946 h 6902881"/>
              <a:gd name="connsiteX12974" fmla="*/ 5608206 w 10276717"/>
              <a:gd name="connsiteY12974" fmla="*/ 1305205 h 6902881"/>
              <a:gd name="connsiteX12975" fmla="*/ 5609943 w 10276717"/>
              <a:gd name="connsiteY12975" fmla="*/ 1308667 h 6902881"/>
              <a:gd name="connsiteX12976" fmla="*/ 5600165 w 10276717"/>
              <a:gd name="connsiteY12976" fmla="*/ 1329824 h 6902881"/>
              <a:gd name="connsiteX12977" fmla="*/ 5598698 w 10276717"/>
              <a:gd name="connsiteY12977" fmla="*/ 1329892 h 6902881"/>
              <a:gd name="connsiteX12978" fmla="*/ 5590486 w 10276717"/>
              <a:gd name="connsiteY12978" fmla="*/ 1352062 h 6902881"/>
              <a:gd name="connsiteX12979" fmla="*/ 5580445 w 10276717"/>
              <a:gd name="connsiteY12979" fmla="*/ 1411167 h 6902881"/>
              <a:gd name="connsiteX12980" fmla="*/ 5573914 w 10276717"/>
              <a:gd name="connsiteY12980" fmla="*/ 1410114 h 6902881"/>
              <a:gd name="connsiteX12981" fmla="*/ 5572632 w 10276717"/>
              <a:gd name="connsiteY12981" fmla="*/ 1400463 h 6902881"/>
              <a:gd name="connsiteX12982" fmla="*/ 5512574 w 10276717"/>
              <a:gd name="connsiteY12982" fmla="*/ 1610832 h 6902881"/>
              <a:gd name="connsiteX12983" fmla="*/ 5550034 w 10276717"/>
              <a:gd name="connsiteY12983" fmla="*/ 1636469 h 6902881"/>
              <a:gd name="connsiteX12984" fmla="*/ 5575354 w 10276717"/>
              <a:gd name="connsiteY12984" fmla="*/ 1551324 h 6902881"/>
              <a:gd name="connsiteX12985" fmla="*/ 5584583 w 10276717"/>
              <a:gd name="connsiteY12985" fmla="*/ 1552706 h 6902881"/>
              <a:gd name="connsiteX12986" fmla="*/ 5565456 w 10276717"/>
              <a:gd name="connsiteY12986" fmla="*/ 1647054 h 6902881"/>
              <a:gd name="connsiteX12987" fmla="*/ 5593203 w 10276717"/>
              <a:gd name="connsiteY12987" fmla="*/ 1665813 h 6902881"/>
              <a:gd name="connsiteX12988" fmla="*/ 5657929 w 10276717"/>
              <a:gd name="connsiteY12988" fmla="*/ 1462078 h 6902881"/>
              <a:gd name="connsiteX12989" fmla="*/ 5650414 w 10276717"/>
              <a:gd name="connsiteY12989" fmla="*/ 1479732 h 6902881"/>
              <a:gd name="connsiteX12990" fmla="*/ 5644709 w 10276717"/>
              <a:gd name="connsiteY12990" fmla="*/ 1478167 h 6902881"/>
              <a:gd name="connsiteX12991" fmla="*/ 5649985 w 10276717"/>
              <a:gd name="connsiteY12991" fmla="*/ 1441917 h 6902881"/>
              <a:gd name="connsiteX12992" fmla="*/ 5654913 w 10276717"/>
              <a:gd name="connsiteY12992" fmla="*/ 1425986 h 6902881"/>
              <a:gd name="connsiteX12993" fmla="*/ 5643290 w 10276717"/>
              <a:gd name="connsiteY12993" fmla="*/ 1378245 h 6902881"/>
              <a:gd name="connsiteX12994" fmla="*/ 5631559 w 10276717"/>
              <a:gd name="connsiteY12994" fmla="*/ 1416954 h 6902881"/>
              <a:gd name="connsiteX12995" fmla="*/ 5624552 w 10276717"/>
              <a:gd name="connsiteY12995" fmla="*/ 1414693 h 6902881"/>
              <a:gd name="connsiteX12996" fmla="*/ 5627862 w 10276717"/>
              <a:gd name="connsiteY12996" fmla="*/ 1374282 h 6902881"/>
              <a:gd name="connsiteX12997" fmla="*/ 5631850 w 10276717"/>
              <a:gd name="connsiteY12997" fmla="*/ 1349218 h 6902881"/>
              <a:gd name="connsiteX12998" fmla="*/ 5627246 w 10276717"/>
              <a:gd name="connsiteY12998" fmla="*/ 1338592 h 6902881"/>
              <a:gd name="connsiteX12999" fmla="*/ 5627134 w 10276717"/>
              <a:gd name="connsiteY12999" fmla="*/ 1340921 h 6902881"/>
              <a:gd name="connsiteX13000" fmla="*/ 5617919 w 10276717"/>
              <a:gd name="connsiteY13000" fmla="*/ 1356869 h 6902881"/>
              <a:gd name="connsiteX13001" fmla="*/ 5612572 w 10276717"/>
              <a:gd name="connsiteY13001" fmla="*/ 1309771 h 6902881"/>
              <a:gd name="connsiteX13002" fmla="*/ 5609089 w 10276717"/>
              <a:gd name="connsiteY13002" fmla="*/ 1302946 h 6902881"/>
              <a:gd name="connsiteX13003" fmla="*/ 4641654 w 10276717"/>
              <a:gd name="connsiteY13003" fmla="*/ 1204423 h 6902881"/>
              <a:gd name="connsiteX13004" fmla="*/ 4641651 w 10276717"/>
              <a:gd name="connsiteY13004" fmla="*/ 1204423 h 6902881"/>
              <a:gd name="connsiteX13005" fmla="*/ 4670442 w 10276717"/>
              <a:gd name="connsiteY13005" fmla="*/ 1220819 h 6902881"/>
              <a:gd name="connsiteX13006" fmla="*/ 4670446 w 10276717"/>
              <a:gd name="connsiteY13006" fmla="*/ 1220820 h 6902881"/>
              <a:gd name="connsiteX13007" fmla="*/ 6364248 w 10276717"/>
              <a:gd name="connsiteY13007" fmla="*/ 1355381 h 6902881"/>
              <a:gd name="connsiteX13008" fmla="*/ 6205132 w 10276717"/>
              <a:gd name="connsiteY13008" fmla="*/ 1351445 h 6902881"/>
              <a:gd name="connsiteX13009" fmla="*/ 6200384 w 10276717"/>
              <a:gd name="connsiteY13009" fmla="*/ 1350061 h 6902881"/>
              <a:gd name="connsiteX13010" fmla="*/ 6120692 w 10276717"/>
              <a:gd name="connsiteY13010" fmla="*/ 1362150 h 6902881"/>
              <a:gd name="connsiteX13011" fmla="*/ 6095349 w 10276717"/>
              <a:gd name="connsiteY13011" fmla="*/ 1404934 h 6902881"/>
              <a:gd name="connsiteX13012" fmla="*/ 6238090 w 10276717"/>
              <a:gd name="connsiteY13012" fmla="*/ 1488755 h 6902881"/>
              <a:gd name="connsiteX13013" fmla="*/ 6427698 w 10276717"/>
              <a:gd name="connsiteY13013" fmla="*/ 1512372 h 6902881"/>
              <a:gd name="connsiteX13014" fmla="*/ 6425704 w 10276717"/>
              <a:gd name="connsiteY13014" fmla="*/ 1507427 h 6902881"/>
              <a:gd name="connsiteX13015" fmla="*/ 6422529 w 10276717"/>
              <a:gd name="connsiteY13015" fmla="*/ 1506958 h 6902881"/>
              <a:gd name="connsiteX13016" fmla="*/ 6264261 w 10276717"/>
              <a:gd name="connsiteY13016" fmla="*/ 1466193 h 6902881"/>
              <a:gd name="connsiteX13017" fmla="*/ 6268804 w 10276717"/>
              <a:gd name="connsiteY13017" fmla="*/ 1451300 h 6902881"/>
              <a:gd name="connsiteX13018" fmla="*/ 6415182 w 10276717"/>
              <a:gd name="connsiteY13018" fmla="*/ 1481202 h 6902881"/>
              <a:gd name="connsiteX13019" fmla="*/ 6411678 w 10276717"/>
              <a:gd name="connsiteY13019" fmla="*/ 1472429 h 6902881"/>
              <a:gd name="connsiteX13020" fmla="*/ 6298439 w 10276717"/>
              <a:gd name="connsiteY13020" fmla="*/ 1441208 h 6902881"/>
              <a:gd name="connsiteX13021" fmla="*/ 6211824 w 10276717"/>
              <a:gd name="connsiteY13021" fmla="*/ 1418425 h 6902881"/>
              <a:gd name="connsiteX13022" fmla="*/ 6213010 w 10276717"/>
              <a:gd name="connsiteY13022" fmla="*/ 1413853 h 6902881"/>
              <a:gd name="connsiteX13023" fmla="*/ 6316589 w 10276717"/>
              <a:gd name="connsiteY13023" fmla="*/ 1424473 h 6902881"/>
              <a:gd name="connsiteX13024" fmla="*/ 6401317 w 10276717"/>
              <a:gd name="connsiteY13024" fmla="*/ 1446606 h 6902881"/>
              <a:gd name="connsiteX13025" fmla="*/ 6395650 w 10276717"/>
              <a:gd name="connsiteY13025" fmla="*/ 1432581 h 6902881"/>
              <a:gd name="connsiteX13026" fmla="*/ 6271456 w 10276717"/>
              <a:gd name="connsiteY13026" fmla="*/ 1397493 h 6902881"/>
              <a:gd name="connsiteX13027" fmla="*/ 6273599 w 10276717"/>
              <a:gd name="connsiteY13027" fmla="*/ 1390960 h 6902881"/>
              <a:gd name="connsiteX13028" fmla="*/ 6343234 w 10276717"/>
              <a:gd name="connsiteY13028" fmla="*/ 1400976 h 6902881"/>
              <a:gd name="connsiteX13029" fmla="*/ 6385164 w 10276717"/>
              <a:gd name="connsiteY13029" fmla="*/ 1407044 h 6902881"/>
              <a:gd name="connsiteX13030" fmla="*/ 6378537 w 10276717"/>
              <a:gd name="connsiteY13030" fmla="*/ 1390700 h 6902881"/>
              <a:gd name="connsiteX13031" fmla="*/ 6367055 w 10276717"/>
              <a:gd name="connsiteY13031" fmla="*/ 1401482 h 6902881"/>
              <a:gd name="connsiteX13032" fmla="*/ 6316923 w 10276717"/>
              <a:gd name="connsiteY13032" fmla="*/ 1384683 h 6902881"/>
              <a:gd name="connsiteX13033" fmla="*/ 6318728 w 10276717"/>
              <a:gd name="connsiteY13033" fmla="*/ 1377540 h 6902881"/>
              <a:gd name="connsiteX13034" fmla="*/ 6374931 w 10276717"/>
              <a:gd name="connsiteY13034" fmla="*/ 1384155 h 6902881"/>
              <a:gd name="connsiteX13035" fmla="*/ 6376947 w 10276717"/>
              <a:gd name="connsiteY13035" fmla="*/ 1386665 h 6902881"/>
              <a:gd name="connsiteX13036" fmla="*/ 6364248 w 10276717"/>
              <a:gd name="connsiteY13036" fmla="*/ 1355381 h 6902881"/>
              <a:gd name="connsiteX13037" fmla="*/ 4700423 w 10276717"/>
              <a:gd name="connsiteY13037" fmla="*/ 1208134 h 6902881"/>
              <a:gd name="connsiteX13038" fmla="*/ 4700815 w 10276717"/>
              <a:gd name="connsiteY13038" fmla="*/ 1213474 h 6902881"/>
              <a:gd name="connsiteX13039" fmla="*/ 4700921 w 10276717"/>
              <a:gd name="connsiteY13039" fmla="*/ 1213567 h 6902881"/>
              <a:gd name="connsiteX13040" fmla="*/ 4700923 w 10276717"/>
              <a:gd name="connsiteY13040" fmla="*/ 1213567 h 6902881"/>
              <a:gd name="connsiteX13041" fmla="*/ 4700446 w 10276717"/>
              <a:gd name="connsiteY13041" fmla="*/ 1208149 h 6902881"/>
              <a:gd name="connsiteX13042" fmla="*/ 4730474 w 10276717"/>
              <a:gd name="connsiteY13042" fmla="*/ 1226120 h 6902881"/>
              <a:gd name="connsiteX13043" fmla="*/ 4730479 w 10276717"/>
              <a:gd name="connsiteY13043" fmla="*/ 1226121 h 6902881"/>
              <a:gd name="connsiteX13044" fmla="*/ 4700423 w 10276717"/>
              <a:gd name="connsiteY13044" fmla="*/ 1208134 h 6902881"/>
              <a:gd name="connsiteX13045" fmla="*/ 6720918 w 10276717"/>
              <a:gd name="connsiteY13045" fmla="*/ 1384498 h 6902881"/>
              <a:gd name="connsiteX13046" fmla="*/ 6557807 w 10276717"/>
              <a:gd name="connsiteY13046" fmla="*/ 1455968 h 6902881"/>
              <a:gd name="connsiteX13047" fmla="*/ 6496203 w 10276717"/>
              <a:gd name="connsiteY13047" fmla="*/ 1529596 h 6902881"/>
              <a:gd name="connsiteX13048" fmla="*/ 6540901 w 10276717"/>
              <a:gd name="connsiteY13048" fmla="*/ 1642319 h 6902881"/>
              <a:gd name="connsiteX13049" fmla="*/ 6545074 w 10276717"/>
              <a:gd name="connsiteY13049" fmla="*/ 1637033 h 6902881"/>
              <a:gd name="connsiteX13050" fmla="*/ 6543604 w 10276717"/>
              <a:gd name="connsiteY13050" fmla="*/ 1630579 h 6902881"/>
              <a:gd name="connsiteX13051" fmla="*/ 6552897 w 10276717"/>
              <a:gd name="connsiteY13051" fmla="*/ 1609377 h 6902881"/>
              <a:gd name="connsiteX13052" fmla="*/ 6563779 w 10276717"/>
              <a:gd name="connsiteY13052" fmla="*/ 1611877 h 6902881"/>
              <a:gd name="connsiteX13053" fmla="*/ 6563678 w 10276717"/>
              <a:gd name="connsiteY13053" fmla="*/ 1629394 h 6902881"/>
              <a:gd name="connsiteX13054" fmla="*/ 6567715 w 10276717"/>
              <a:gd name="connsiteY13054" fmla="*/ 1625654 h 6902881"/>
              <a:gd name="connsiteX13055" fmla="*/ 6567388 w 10276717"/>
              <a:gd name="connsiteY13055" fmla="*/ 1624945 h 6902881"/>
              <a:gd name="connsiteX13056" fmla="*/ 6570720 w 10276717"/>
              <a:gd name="connsiteY13056" fmla="*/ 1582099 h 6902881"/>
              <a:gd name="connsiteX13057" fmla="*/ 6582470 w 10276717"/>
              <a:gd name="connsiteY13057" fmla="*/ 1583603 h 6902881"/>
              <a:gd name="connsiteX13058" fmla="*/ 6585612 w 10276717"/>
              <a:gd name="connsiteY13058" fmla="*/ 1610650 h 6902881"/>
              <a:gd name="connsiteX13059" fmla="*/ 6595177 w 10276717"/>
              <a:gd name="connsiteY13059" fmla="*/ 1602813 h 6902881"/>
              <a:gd name="connsiteX13060" fmla="*/ 6593776 w 10276717"/>
              <a:gd name="connsiteY13060" fmla="*/ 1601036 h 6902881"/>
              <a:gd name="connsiteX13061" fmla="*/ 6598191 w 10276717"/>
              <a:gd name="connsiteY13061" fmla="*/ 1564613 h 6902881"/>
              <a:gd name="connsiteX13062" fmla="*/ 6611412 w 10276717"/>
              <a:gd name="connsiteY13062" fmla="*/ 1523404 h 6902881"/>
              <a:gd name="connsiteX13063" fmla="*/ 6615793 w 10276717"/>
              <a:gd name="connsiteY13063" fmla="*/ 1525633 h 6902881"/>
              <a:gd name="connsiteX13064" fmla="*/ 6614930 w 10276717"/>
              <a:gd name="connsiteY13064" fmla="*/ 1574631 h 6902881"/>
              <a:gd name="connsiteX13065" fmla="*/ 6613882 w 10276717"/>
              <a:gd name="connsiteY13065" fmla="*/ 1587489 h 6902881"/>
              <a:gd name="connsiteX13066" fmla="*/ 6630664 w 10276717"/>
              <a:gd name="connsiteY13066" fmla="*/ 1572974 h 6902881"/>
              <a:gd name="connsiteX13067" fmla="*/ 6630628 w 10276717"/>
              <a:gd name="connsiteY13067" fmla="*/ 1572290 h 6902881"/>
              <a:gd name="connsiteX13068" fmla="*/ 6655463 w 10276717"/>
              <a:gd name="connsiteY13068" fmla="*/ 1486032 h 6902881"/>
              <a:gd name="connsiteX13069" fmla="*/ 6660387 w 10276717"/>
              <a:gd name="connsiteY13069" fmla="*/ 1488697 h 6902881"/>
              <a:gd name="connsiteX13070" fmla="*/ 6657010 w 10276717"/>
              <a:gd name="connsiteY13070" fmla="*/ 1525501 h 6902881"/>
              <a:gd name="connsiteX13071" fmla="*/ 6666929 w 10276717"/>
              <a:gd name="connsiteY13071" fmla="*/ 1485270 h 6902881"/>
              <a:gd name="connsiteX13072" fmla="*/ 6678285 w 10276717"/>
              <a:gd name="connsiteY13072" fmla="*/ 1448575 h 6902881"/>
              <a:gd name="connsiteX13073" fmla="*/ 6688574 w 10276717"/>
              <a:gd name="connsiteY13073" fmla="*/ 1414025 h 6902881"/>
              <a:gd name="connsiteX13074" fmla="*/ 6700543 w 10276717"/>
              <a:gd name="connsiteY13074" fmla="*/ 1415259 h 6902881"/>
              <a:gd name="connsiteX13075" fmla="*/ 6698227 w 10276717"/>
              <a:gd name="connsiteY13075" fmla="*/ 1446702 h 6902881"/>
              <a:gd name="connsiteX13076" fmla="*/ 6687248 w 10276717"/>
              <a:gd name="connsiteY13076" fmla="*/ 1472620 h 6902881"/>
              <a:gd name="connsiteX13077" fmla="*/ 6680221 w 10276717"/>
              <a:gd name="connsiteY13077" fmla="*/ 1523030 h 6902881"/>
              <a:gd name="connsiteX13078" fmla="*/ 6694405 w 10276717"/>
              <a:gd name="connsiteY13078" fmla="*/ 1504882 h 6902881"/>
              <a:gd name="connsiteX13079" fmla="*/ 6702276 w 10276717"/>
              <a:gd name="connsiteY13079" fmla="*/ 1484339 h 6902881"/>
              <a:gd name="connsiteX13080" fmla="*/ 6714255 w 10276717"/>
              <a:gd name="connsiteY13080" fmla="*/ 1457042 h 6902881"/>
              <a:gd name="connsiteX13081" fmla="*/ 6720277 w 10276717"/>
              <a:gd name="connsiteY13081" fmla="*/ 1458340 h 6902881"/>
              <a:gd name="connsiteX13082" fmla="*/ 6720079 w 10276717"/>
              <a:gd name="connsiteY13082" fmla="*/ 1460565 h 6902881"/>
              <a:gd name="connsiteX13083" fmla="*/ 6732914 w 10276717"/>
              <a:gd name="connsiteY13083" fmla="*/ 1425849 h 6902881"/>
              <a:gd name="connsiteX13084" fmla="*/ 6720918 w 10276717"/>
              <a:gd name="connsiteY13084" fmla="*/ 1384498 h 6902881"/>
              <a:gd name="connsiteX13085" fmla="*/ 7448323 w 10276717"/>
              <a:gd name="connsiteY13085" fmla="*/ 1441888 h 6902881"/>
              <a:gd name="connsiteX13086" fmla="*/ 7399665 w 10276717"/>
              <a:gd name="connsiteY13086" fmla="*/ 1439539 h 6902881"/>
              <a:gd name="connsiteX13087" fmla="*/ 7223059 w 10276717"/>
              <a:gd name="connsiteY13087" fmla="*/ 1531255 h 6902881"/>
              <a:gd name="connsiteX13088" fmla="*/ 7367124 w 10276717"/>
              <a:gd name="connsiteY13088" fmla="*/ 1603508 h 6902881"/>
              <a:gd name="connsiteX13089" fmla="*/ 7427365 w 10276717"/>
              <a:gd name="connsiteY13089" fmla="*/ 1544070 h 6902881"/>
              <a:gd name="connsiteX13090" fmla="*/ 7487257 w 10276717"/>
              <a:gd name="connsiteY13090" fmla="*/ 1462311 h 6902881"/>
              <a:gd name="connsiteX13091" fmla="*/ 7448323 w 10276717"/>
              <a:gd name="connsiteY13091" fmla="*/ 1441888 h 6902881"/>
              <a:gd name="connsiteX13092" fmla="*/ 5101367 w 10276717"/>
              <a:gd name="connsiteY13092" fmla="*/ 1234059 h 6902881"/>
              <a:gd name="connsiteX13093" fmla="*/ 5101271 w 10276717"/>
              <a:gd name="connsiteY13093" fmla="*/ 1263554 h 6902881"/>
              <a:gd name="connsiteX13094" fmla="*/ 5098028 w 10276717"/>
              <a:gd name="connsiteY13094" fmla="*/ 1263857 h 6902881"/>
              <a:gd name="connsiteX13095" fmla="*/ 5095612 w 10276717"/>
              <a:gd name="connsiteY13095" fmla="*/ 1234147 h 6902881"/>
              <a:gd name="connsiteX13096" fmla="*/ 5101367 w 10276717"/>
              <a:gd name="connsiteY13096" fmla="*/ 1234059 h 6902881"/>
              <a:gd name="connsiteX13097" fmla="*/ 9004819 w 10276717"/>
              <a:gd name="connsiteY13097" fmla="*/ 1550416 h 6902881"/>
              <a:gd name="connsiteX13098" fmla="*/ 8937475 w 10276717"/>
              <a:gd name="connsiteY13098" fmla="*/ 1554033 h 6902881"/>
              <a:gd name="connsiteX13099" fmla="*/ 8880563 w 10276717"/>
              <a:gd name="connsiteY13099" fmla="*/ 1578321 h 6902881"/>
              <a:gd name="connsiteX13100" fmla="*/ 8900062 w 10276717"/>
              <a:gd name="connsiteY13100" fmla="*/ 1589065 h 6902881"/>
              <a:gd name="connsiteX13101" fmla="*/ 8903471 w 10276717"/>
              <a:gd name="connsiteY13101" fmla="*/ 1593450 h 6902881"/>
              <a:gd name="connsiteX13102" fmla="*/ 8964834 w 10276717"/>
              <a:gd name="connsiteY13102" fmla="*/ 1630694 h 6902881"/>
              <a:gd name="connsiteX13103" fmla="*/ 8967811 w 10276717"/>
              <a:gd name="connsiteY13103" fmla="*/ 1630076 h 6902881"/>
              <a:gd name="connsiteX13104" fmla="*/ 9049648 w 10276717"/>
              <a:gd name="connsiteY13104" fmla="*/ 1623431 h 6902881"/>
              <a:gd name="connsiteX13105" fmla="*/ 9000579 w 10276717"/>
              <a:gd name="connsiteY13105" fmla="*/ 1616557 h 6902881"/>
              <a:gd name="connsiteX13106" fmla="*/ 9000486 w 10276717"/>
              <a:gd name="connsiteY13106" fmla="*/ 1608858 h 6902881"/>
              <a:gd name="connsiteX13107" fmla="*/ 9061845 w 10276717"/>
              <a:gd name="connsiteY13107" fmla="*/ 1604625 h 6902881"/>
              <a:gd name="connsiteX13108" fmla="*/ 9087755 w 10276717"/>
              <a:gd name="connsiteY13108" fmla="*/ 1603557 h 6902881"/>
              <a:gd name="connsiteX13109" fmla="*/ 9070295 w 10276717"/>
              <a:gd name="connsiteY13109" fmla="*/ 1598346 h 6902881"/>
              <a:gd name="connsiteX13110" fmla="*/ 9028304 w 10276717"/>
              <a:gd name="connsiteY13110" fmla="*/ 1589647 h 6902881"/>
              <a:gd name="connsiteX13111" fmla="*/ 9028138 w 10276717"/>
              <a:gd name="connsiteY13111" fmla="*/ 1579505 h 6902881"/>
              <a:gd name="connsiteX13112" fmla="*/ 9076895 w 10276717"/>
              <a:gd name="connsiteY13112" fmla="*/ 1578955 h 6902881"/>
              <a:gd name="connsiteX13113" fmla="*/ 9004819 w 10276717"/>
              <a:gd name="connsiteY13113" fmla="*/ 1550416 h 6902881"/>
              <a:gd name="connsiteX13114" fmla="*/ 4979850 w 10276717"/>
              <a:gd name="connsiteY13114" fmla="*/ 1196277 h 6902881"/>
              <a:gd name="connsiteX13115" fmla="*/ 4980736 w 10276717"/>
              <a:gd name="connsiteY13115" fmla="*/ 1200563 h 6902881"/>
              <a:gd name="connsiteX13116" fmla="*/ 4955543 w 10276717"/>
              <a:gd name="connsiteY13116" fmla="*/ 1240549 h 6902881"/>
              <a:gd name="connsiteX13117" fmla="*/ 4944914 w 10276717"/>
              <a:gd name="connsiteY13117" fmla="*/ 1231935 h 6902881"/>
              <a:gd name="connsiteX13118" fmla="*/ 4975641 w 10276717"/>
              <a:gd name="connsiteY13118" fmla="*/ 1196521 h 6902881"/>
              <a:gd name="connsiteX13119" fmla="*/ 4979850 w 10276717"/>
              <a:gd name="connsiteY13119" fmla="*/ 1196277 h 6902881"/>
              <a:gd name="connsiteX13120" fmla="*/ 4956820 w 10276717"/>
              <a:gd name="connsiteY13120" fmla="*/ 1190169 h 6902881"/>
              <a:gd name="connsiteX13121" fmla="*/ 4958731 w 10276717"/>
              <a:gd name="connsiteY13121" fmla="*/ 1194959 h 6902881"/>
              <a:gd name="connsiteX13122" fmla="*/ 4955821 w 10276717"/>
              <a:gd name="connsiteY13122" fmla="*/ 1199185 h 6902881"/>
              <a:gd name="connsiteX13123" fmla="*/ 4951549 w 10276717"/>
              <a:gd name="connsiteY13123" fmla="*/ 1197940 h 6902881"/>
              <a:gd name="connsiteX13124" fmla="*/ 4952234 w 10276717"/>
              <a:gd name="connsiteY13124" fmla="*/ 1192449 h 6902881"/>
              <a:gd name="connsiteX13125" fmla="*/ 4956820 w 10276717"/>
              <a:gd name="connsiteY13125" fmla="*/ 1190169 h 6902881"/>
              <a:gd name="connsiteX13126" fmla="*/ 4371020 w 10276717"/>
              <a:gd name="connsiteY13126" fmla="*/ 1133679 h 6902881"/>
              <a:gd name="connsiteX13127" fmla="*/ 4394848 w 10276717"/>
              <a:gd name="connsiteY13127" fmla="*/ 1138066 h 6902881"/>
              <a:gd name="connsiteX13128" fmla="*/ 4395326 w 10276717"/>
              <a:gd name="connsiteY13128" fmla="*/ 1144727 h 6902881"/>
              <a:gd name="connsiteX13129" fmla="*/ 4346381 w 10276717"/>
              <a:gd name="connsiteY13129" fmla="*/ 1147403 h 6902881"/>
              <a:gd name="connsiteX13130" fmla="*/ 4346550 w 10276717"/>
              <a:gd name="connsiteY13130" fmla="*/ 1138949 h 6902881"/>
              <a:gd name="connsiteX13131" fmla="*/ 4371020 w 10276717"/>
              <a:gd name="connsiteY13131" fmla="*/ 1133679 h 6902881"/>
              <a:gd name="connsiteX13132" fmla="*/ 4613687 w 10276717"/>
              <a:gd name="connsiteY13132" fmla="*/ 1151432 h 6902881"/>
              <a:gd name="connsiteX13133" fmla="*/ 4613693 w 10276717"/>
              <a:gd name="connsiteY13133" fmla="*/ 1151448 h 6902881"/>
              <a:gd name="connsiteX13134" fmla="*/ 4627572 w 10276717"/>
              <a:gd name="connsiteY13134" fmla="*/ 1168420 h 6902881"/>
              <a:gd name="connsiteX13135" fmla="*/ 4625276 w 10276717"/>
              <a:gd name="connsiteY13135" fmla="*/ 1169259 h 6902881"/>
              <a:gd name="connsiteX13136" fmla="*/ 4627603 w 10276717"/>
              <a:gd name="connsiteY13136" fmla="*/ 1168540 h 6902881"/>
              <a:gd name="connsiteX13137" fmla="*/ 4683155 w 10276717"/>
              <a:gd name="connsiteY13137" fmla="*/ 1198861 h 6902881"/>
              <a:gd name="connsiteX13138" fmla="*/ 4689033 w 10276717"/>
              <a:gd name="connsiteY13138" fmla="*/ 1203164 h 6902881"/>
              <a:gd name="connsiteX13139" fmla="*/ 4695372 w 10276717"/>
              <a:gd name="connsiteY13139" fmla="*/ 1204678 h 6902881"/>
              <a:gd name="connsiteX13140" fmla="*/ 4695326 w 10276717"/>
              <a:gd name="connsiteY13140" fmla="*/ 1204646 h 6902881"/>
              <a:gd name="connsiteX13141" fmla="*/ 4689199 w 10276717"/>
              <a:gd name="connsiteY13141" fmla="*/ 1203182 h 6902881"/>
              <a:gd name="connsiteX13142" fmla="*/ 4683164 w 10276717"/>
              <a:gd name="connsiteY13142" fmla="*/ 1198766 h 6902881"/>
              <a:gd name="connsiteX13143" fmla="*/ 4627612 w 10276717"/>
              <a:gd name="connsiteY13143" fmla="*/ 1168444 h 6902881"/>
              <a:gd name="connsiteX13144" fmla="*/ 4631491 w 10276717"/>
              <a:gd name="connsiteY13144" fmla="*/ 1165372 h 6902881"/>
              <a:gd name="connsiteX13145" fmla="*/ 4637023 w 10276717"/>
              <a:gd name="connsiteY13145" fmla="*/ 1168869 h 6902881"/>
              <a:gd name="connsiteX13146" fmla="*/ 4690891 w 10276717"/>
              <a:gd name="connsiteY13146" fmla="*/ 1201674 h 6902881"/>
              <a:gd name="connsiteX13147" fmla="*/ 4692170 w 10276717"/>
              <a:gd name="connsiteY13147" fmla="*/ 1202500 h 6902881"/>
              <a:gd name="connsiteX13148" fmla="*/ 4690782 w 10276717"/>
              <a:gd name="connsiteY13148" fmla="*/ 1201555 h 6902881"/>
              <a:gd name="connsiteX13149" fmla="*/ 4636913 w 10276717"/>
              <a:gd name="connsiteY13149" fmla="*/ 1168752 h 6902881"/>
              <a:gd name="connsiteX13150" fmla="*/ 4631380 w 10276717"/>
              <a:gd name="connsiteY13150" fmla="*/ 1165254 h 6902881"/>
              <a:gd name="connsiteX13151" fmla="*/ 4627503 w 10276717"/>
              <a:gd name="connsiteY13151" fmla="*/ 1168327 h 6902881"/>
              <a:gd name="connsiteX13152" fmla="*/ 5432214 w 10276717"/>
              <a:gd name="connsiteY13152" fmla="*/ 1215194 h 6902881"/>
              <a:gd name="connsiteX13153" fmla="*/ 5425695 w 10276717"/>
              <a:gd name="connsiteY13153" fmla="*/ 1244617 h 6902881"/>
              <a:gd name="connsiteX13154" fmla="*/ 5421019 w 10276717"/>
              <a:gd name="connsiteY13154" fmla="*/ 1244601 h 6902881"/>
              <a:gd name="connsiteX13155" fmla="*/ 5414939 w 10276717"/>
              <a:gd name="connsiteY13155" fmla="*/ 1225382 h 6902881"/>
              <a:gd name="connsiteX13156" fmla="*/ 5411812 w 10276717"/>
              <a:gd name="connsiteY13156" fmla="*/ 1240787 h 6902881"/>
              <a:gd name="connsiteX13157" fmla="*/ 5384033 w 10276717"/>
              <a:gd name="connsiteY13157" fmla="*/ 1331662 h 6902881"/>
              <a:gd name="connsiteX13158" fmla="*/ 5342149 w 10276717"/>
              <a:gd name="connsiteY13158" fmla="*/ 1508647 h 6902881"/>
              <a:gd name="connsiteX13159" fmla="*/ 5469963 w 10276717"/>
              <a:gd name="connsiteY13159" fmla="*/ 1583971 h 6902881"/>
              <a:gd name="connsiteX13160" fmla="*/ 5510201 w 10276717"/>
              <a:gd name="connsiteY13160" fmla="*/ 1316197 h 6902881"/>
              <a:gd name="connsiteX13161" fmla="*/ 5508895 w 10276717"/>
              <a:gd name="connsiteY13161" fmla="*/ 1347237 h 6902881"/>
              <a:gd name="connsiteX13162" fmla="*/ 5493621 w 10276717"/>
              <a:gd name="connsiteY13162" fmla="*/ 1414752 h 6902881"/>
              <a:gd name="connsiteX13163" fmla="*/ 5486063 w 10276717"/>
              <a:gd name="connsiteY13163" fmla="*/ 1413222 h 6902881"/>
              <a:gd name="connsiteX13164" fmla="*/ 5494907 w 10276717"/>
              <a:gd name="connsiteY13164" fmla="*/ 1338047 h 6902881"/>
              <a:gd name="connsiteX13165" fmla="*/ 5498117 w 10276717"/>
              <a:gd name="connsiteY13165" fmla="*/ 1280196 h 6902881"/>
              <a:gd name="connsiteX13166" fmla="*/ 5498343 w 10276717"/>
              <a:gd name="connsiteY13166" fmla="*/ 1279825 h 6902881"/>
              <a:gd name="connsiteX13167" fmla="*/ 5487570 w 10276717"/>
              <a:gd name="connsiteY13167" fmla="*/ 1259710 h 6902881"/>
              <a:gd name="connsiteX13168" fmla="*/ 5485147 w 10276717"/>
              <a:gd name="connsiteY13168" fmla="*/ 1256287 h 6902881"/>
              <a:gd name="connsiteX13169" fmla="*/ 5482074 w 10276717"/>
              <a:gd name="connsiteY13169" fmla="*/ 1276568 h 6902881"/>
              <a:gd name="connsiteX13170" fmla="*/ 5477927 w 10276717"/>
              <a:gd name="connsiteY13170" fmla="*/ 1277180 h 6902881"/>
              <a:gd name="connsiteX13171" fmla="*/ 5468151 w 10276717"/>
              <a:gd name="connsiteY13171" fmla="*/ 1234953 h 6902881"/>
              <a:gd name="connsiteX13172" fmla="*/ 5459648 w 10276717"/>
              <a:gd name="connsiteY13172" fmla="*/ 1226526 h 6902881"/>
              <a:gd name="connsiteX13173" fmla="*/ 5459561 w 10276717"/>
              <a:gd name="connsiteY13173" fmla="*/ 1226421 h 6902881"/>
              <a:gd name="connsiteX13174" fmla="*/ 5456582 w 10276717"/>
              <a:gd name="connsiteY13174" fmla="*/ 1270757 h 6902881"/>
              <a:gd name="connsiteX13175" fmla="*/ 5449912 w 10276717"/>
              <a:gd name="connsiteY13175" fmla="*/ 1270180 h 6902881"/>
              <a:gd name="connsiteX13176" fmla="*/ 5451326 w 10276717"/>
              <a:gd name="connsiteY13176" fmla="*/ 1221522 h 6902881"/>
              <a:gd name="connsiteX13177" fmla="*/ 5432214 w 10276717"/>
              <a:gd name="connsiteY13177" fmla="*/ 1215194 h 6902881"/>
              <a:gd name="connsiteX13178" fmla="*/ 8605514 w 10276717"/>
              <a:gd name="connsiteY13178" fmla="*/ 1476135 h 6902881"/>
              <a:gd name="connsiteX13179" fmla="*/ 8604042 w 10276717"/>
              <a:gd name="connsiteY13179" fmla="*/ 1531991 h 6902881"/>
              <a:gd name="connsiteX13180" fmla="*/ 8621993 w 10276717"/>
              <a:gd name="connsiteY13180" fmla="*/ 1649702 h 6902881"/>
              <a:gd name="connsiteX13181" fmla="*/ 8648873 w 10276717"/>
              <a:gd name="connsiteY13181" fmla="*/ 1704410 h 6902881"/>
              <a:gd name="connsiteX13182" fmla="*/ 8683450 w 10276717"/>
              <a:gd name="connsiteY13182" fmla="*/ 1680432 h 6902881"/>
              <a:gd name="connsiteX13183" fmla="*/ 8695062 w 10276717"/>
              <a:gd name="connsiteY13183" fmla="*/ 1620102 h 6902881"/>
              <a:gd name="connsiteX13184" fmla="*/ 8688542 w 10276717"/>
              <a:gd name="connsiteY13184" fmla="*/ 1555566 h 6902881"/>
              <a:gd name="connsiteX13185" fmla="*/ 8695822 w 10276717"/>
              <a:gd name="connsiteY13185" fmla="*/ 1553664 h 6902881"/>
              <a:gd name="connsiteX13186" fmla="*/ 8721126 w 10276717"/>
              <a:gd name="connsiteY13186" fmla="*/ 1655556 h 6902881"/>
              <a:gd name="connsiteX13187" fmla="*/ 8760703 w 10276717"/>
              <a:gd name="connsiteY13187" fmla="*/ 1768906 h 6902881"/>
              <a:gd name="connsiteX13188" fmla="*/ 8807262 w 10276717"/>
              <a:gd name="connsiteY13188" fmla="*/ 1708869 h 6902881"/>
              <a:gd name="connsiteX13189" fmla="*/ 8823613 w 10276717"/>
              <a:gd name="connsiteY13189" fmla="*/ 1669683 h 6902881"/>
              <a:gd name="connsiteX13190" fmla="*/ 8847301 w 10276717"/>
              <a:gd name="connsiteY13190" fmla="*/ 1590829 h 6902881"/>
              <a:gd name="connsiteX13191" fmla="*/ 8656719 w 10276717"/>
              <a:gd name="connsiteY13191" fmla="*/ 1498383 h 6902881"/>
              <a:gd name="connsiteX13192" fmla="*/ 8659746 w 10276717"/>
              <a:gd name="connsiteY13192" fmla="*/ 1535448 h 6902881"/>
              <a:gd name="connsiteX13193" fmla="*/ 8651900 w 10276717"/>
              <a:gd name="connsiteY13193" fmla="*/ 1575377 h 6902881"/>
              <a:gd name="connsiteX13194" fmla="*/ 8644986 w 10276717"/>
              <a:gd name="connsiteY13194" fmla="*/ 1575361 h 6902881"/>
              <a:gd name="connsiteX13195" fmla="*/ 8635108 w 10276717"/>
              <a:gd name="connsiteY13195" fmla="*/ 1539743 h 6902881"/>
              <a:gd name="connsiteX13196" fmla="*/ 8638894 w 10276717"/>
              <a:gd name="connsiteY13196" fmla="*/ 1490707 h 6902881"/>
              <a:gd name="connsiteX13197" fmla="*/ 8605514 w 10276717"/>
              <a:gd name="connsiteY13197" fmla="*/ 1476135 h 6902881"/>
              <a:gd name="connsiteX13198" fmla="*/ 7334852 w 10276717"/>
              <a:gd name="connsiteY13198" fmla="*/ 1363437 h 6902881"/>
              <a:gd name="connsiteX13199" fmla="*/ 7251239 w 10276717"/>
              <a:gd name="connsiteY13199" fmla="*/ 1369246 h 6902881"/>
              <a:gd name="connsiteX13200" fmla="*/ 7142688 w 10276717"/>
              <a:gd name="connsiteY13200" fmla="*/ 1428593 h 6902881"/>
              <a:gd name="connsiteX13201" fmla="*/ 7100760 w 10276717"/>
              <a:gd name="connsiteY13201" fmla="*/ 1473846 h 6902881"/>
              <a:gd name="connsiteX13202" fmla="*/ 7185007 w 10276717"/>
              <a:gd name="connsiteY13202" fmla="*/ 1513358 h 6902881"/>
              <a:gd name="connsiteX13203" fmla="*/ 7206606 w 10276717"/>
              <a:gd name="connsiteY13203" fmla="*/ 1523503 h 6902881"/>
              <a:gd name="connsiteX13204" fmla="*/ 7264956 w 10276717"/>
              <a:gd name="connsiteY13204" fmla="*/ 1468873 h 6902881"/>
              <a:gd name="connsiteX13205" fmla="*/ 7325388 w 10276717"/>
              <a:gd name="connsiteY13205" fmla="*/ 1407304 h 6902881"/>
              <a:gd name="connsiteX13206" fmla="*/ 7334852 w 10276717"/>
              <a:gd name="connsiteY13206" fmla="*/ 1363437 h 6902881"/>
              <a:gd name="connsiteX13207" fmla="*/ 4999826 w 10276717"/>
              <a:gd name="connsiteY13207" fmla="*/ 1155779 h 6902881"/>
              <a:gd name="connsiteX13208" fmla="*/ 4998774 w 10276717"/>
              <a:gd name="connsiteY13208" fmla="*/ 1175148 h 6902881"/>
              <a:gd name="connsiteX13209" fmla="*/ 4998611 w 10276717"/>
              <a:gd name="connsiteY13209" fmla="*/ 1178142 h 6902881"/>
              <a:gd name="connsiteX13210" fmla="*/ 4998611 w 10276717"/>
              <a:gd name="connsiteY13210" fmla="*/ 1178142 h 6902881"/>
              <a:gd name="connsiteX13211" fmla="*/ 4998610 w 10276717"/>
              <a:gd name="connsiteY13211" fmla="*/ 1178162 h 6902881"/>
              <a:gd name="connsiteX13212" fmla="*/ 4990426 w 10276717"/>
              <a:gd name="connsiteY13212" fmla="*/ 1185825 h 6902881"/>
              <a:gd name="connsiteX13213" fmla="*/ 4986978 w 10276717"/>
              <a:gd name="connsiteY13213" fmla="*/ 1184068 h 6902881"/>
              <a:gd name="connsiteX13214" fmla="*/ 4999826 w 10276717"/>
              <a:gd name="connsiteY13214" fmla="*/ 1155779 h 6902881"/>
              <a:gd name="connsiteX13215" fmla="*/ 4615141 w 10276717"/>
              <a:gd name="connsiteY13215" fmla="*/ 1120785 h 6902881"/>
              <a:gd name="connsiteX13216" fmla="*/ 4615778 w 10276717"/>
              <a:gd name="connsiteY13216" fmla="*/ 1123788 h 6902881"/>
              <a:gd name="connsiteX13217" fmla="*/ 4615788 w 10276717"/>
              <a:gd name="connsiteY13217" fmla="*/ 1123794 h 6902881"/>
              <a:gd name="connsiteX13218" fmla="*/ 7332971 w 10276717"/>
              <a:gd name="connsiteY13218" fmla="*/ 1345231 h 6902881"/>
              <a:gd name="connsiteX13219" fmla="*/ 7375400 w 10276717"/>
              <a:gd name="connsiteY13219" fmla="*/ 1363150 h 6902881"/>
              <a:gd name="connsiteX13220" fmla="*/ 7376724 w 10276717"/>
              <a:gd name="connsiteY13220" fmla="*/ 1375628 h 6902881"/>
              <a:gd name="connsiteX13221" fmla="*/ 7312308 w 10276717"/>
              <a:gd name="connsiteY13221" fmla="*/ 1443664 h 6902881"/>
              <a:gd name="connsiteX13222" fmla="*/ 7465092 w 10276717"/>
              <a:gd name="connsiteY13222" fmla="*/ 1429036 h 6902881"/>
              <a:gd name="connsiteX13223" fmla="*/ 7513603 w 10276717"/>
              <a:gd name="connsiteY13223" fmla="*/ 1459625 h 6902881"/>
              <a:gd name="connsiteX13224" fmla="*/ 7479641 w 10276717"/>
              <a:gd name="connsiteY13224" fmla="*/ 1517148 h 6902881"/>
              <a:gd name="connsiteX13225" fmla="*/ 7654465 w 10276717"/>
              <a:gd name="connsiteY13225" fmla="*/ 1490221 h 6902881"/>
              <a:gd name="connsiteX13226" fmla="*/ 7661853 w 10276717"/>
              <a:gd name="connsiteY13226" fmla="*/ 1498067 h 6902881"/>
              <a:gd name="connsiteX13227" fmla="*/ 7646589 w 10276717"/>
              <a:gd name="connsiteY13227" fmla="*/ 1586219 h 6902881"/>
              <a:gd name="connsiteX13228" fmla="*/ 7789049 w 10276717"/>
              <a:gd name="connsiteY13228" fmla="*/ 1547529 h 6902881"/>
              <a:gd name="connsiteX13229" fmla="*/ 7797649 w 10276717"/>
              <a:gd name="connsiteY13229" fmla="*/ 1555967 h 6902881"/>
              <a:gd name="connsiteX13230" fmla="*/ 7787832 w 10276717"/>
              <a:gd name="connsiteY13230" fmla="*/ 1647517 h 6902881"/>
              <a:gd name="connsiteX13231" fmla="*/ 7845122 w 10276717"/>
              <a:gd name="connsiteY13231" fmla="*/ 1618980 h 6902881"/>
              <a:gd name="connsiteX13232" fmla="*/ 7948285 w 10276717"/>
              <a:gd name="connsiteY13232" fmla="*/ 1627714 h 6902881"/>
              <a:gd name="connsiteX13233" fmla="*/ 7933056 w 10276717"/>
              <a:gd name="connsiteY13233" fmla="*/ 1704582 h 6902881"/>
              <a:gd name="connsiteX13234" fmla="*/ 7931162 w 10276717"/>
              <a:gd name="connsiteY13234" fmla="*/ 1707241 h 6902881"/>
              <a:gd name="connsiteX13235" fmla="*/ 7984961 w 10276717"/>
              <a:gd name="connsiteY13235" fmla="*/ 1691646 h 6902881"/>
              <a:gd name="connsiteX13236" fmla="*/ 8089893 w 10276717"/>
              <a:gd name="connsiteY13236" fmla="*/ 1706764 h 6902881"/>
              <a:gd name="connsiteX13237" fmla="*/ 8141571 w 10276717"/>
              <a:gd name="connsiteY13237" fmla="*/ 1718248 h 6902881"/>
              <a:gd name="connsiteX13238" fmla="*/ 8141684 w 10276717"/>
              <a:gd name="connsiteY13238" fmla="*/ 1757399 h 6902881"/>
              <a:gd name="connsiteX13239" fmla="*/ 8101166 w 10276717"/>
              <a:gd name="connsiteY13239" fmla="*/ 1775897 h 6902881"/>
              <a:gd name="connsiteX13240" fmla="*/ 8154715 w 10276717"/>
              <a:gd name="connsiteY13240" fmla="*/ 1777319 h 6902881"/>
              <a:gd name="connsiteX13241" fmla="*/ 8225974 w 10276717"/>
              <a:gd name="connsiteY13241" fmla="*/ 1790983 h 6902881"/>
              <a:gd name="connsiteX13242" fmla="*/ 8242161 w 10276717"/>
              <a:gd name="connsiteY13242" fmla="*/ 1797350 h 6902881"/>
              <a:gd name="connsiteX13243" fmla="*/ 8250439 w 10276717"/>
              <a:gd name="connsiteY13243" fmla="*/ 1802838 h 6902881"/>
              <a:gd name="connsiteX13244" fmla="*/ 8250994 w 10276717"/>
              <a:gd name="connsiteY13244" fmla="*/ 1803177 h 6902881"/>
              <a:gd name="connsiteX13245" fmla="*/ 8275494 w 10276717"/>
              <a:gd name="connsiteY13245" fmla="*/ 1834314 h 6902881"/>
              <a:gd name="connsiteX13246" fmla="*/ 8285173 w 10276717"/>
              <a:gd name="connsiteY13246" fmla="*/ 1841577 h 6902881"/>
              <a:gd name="connsiteX13247" fmla="*/ 8398122 w 10276717"/>
              <a:gd name="connsiteY13247" fmla="*/ 1854177 h 6902881"/>
              <a:gd name="connsiteX13248" fmla="*/ 8402452 w 10276717"/>
              <a:gd name="connsiteY13248" fmla="*/ 1867892 h 6902881"/>
              <a:gd name="connsiteX13249" fmla="*/ 8360551 w 10276717"/>
              <a:gd name="connsiteY13249" fmla="*/ 1933590 h 6902881"/>
              <a:gd name="connsiteX13250" fmla="*/ 8358227 w 10276717"/>
              <a:gd name="connsiteY13250" fmla="*/ 1935629 h 6902881"/>
              <a:gd name="connsiteX13251" fmla="*/ 8385145 w 10276717"/>
              <a:gd name="connsiteY13251" fmla="*/ 1933090 h 6902881"/>
              <a:gd name="connsiteX13252" fmla="*/ 8535034 w 10276717"/>
              <a:gd name="connsiteY13252" fmla="*/ 1960765 h 6902881"/>
              <a:gd name="connsiteX13253" fmla="*/ 8537247 w 10276717"/>
              <a:gd name="connsiteY13253" fmla="*/ 1974198 h 6902881"/>
              <a:gd name="connsiteX13254" fmla="*/ 8489494 w 10276717"/>
              <a:gd name="connsiteY13254" fmla="*/ 2020307 h 6902881"/>
              <a:gd name="connsiteX13255" fmla="*/ 8513598 w 10276717"/>
              <a:gd name="connsiteY13255" fmla="*/ 2022004 h 6902881"/>
              <a:gd name="connsiteX13256" fmla="*/ 8664444 w 10276717"/>
              <a:gd name="connsiteY13256" fmla="*/ 2063005 h 6902881"/>
              <a:gd name="connsiteX13257" fmla="*/ 8668261 w 10276717"/>
              <a:gd name="connsiteY13257" fmla="*/ 2075894 h 6902881"/>
              <a:gd name="connsiteX13258" fmla="*/ 8641891 w 10276717"/>
              <a:gd name="connsiteY13258" fmla="*/ 2103990 h 6902881"/>
              <a:gd name="connsiteX13259" fmla="*/ 8685920 w 10276717"/>
              <a:gd name="connsiteY13259" fmla="*/ 2102933 h 6902881"/>
              <a:gd name="connsiteX13260" fmla="*/ 8755351 w 10276717"/>
              <a:gd name="connsiteY13260" fmla="*/ 2126175 h 6902881"/>
              <a:gd name="connsiteX13261" fmla="*/ 8733246 w 10276717"/>
              <a:gd name="connsiteY13261" fmla="*/ 2167587 h 6902881"/>
              <a:gd name="connsiteX13262" fmla="*/ 8788386 w 10276717"/>
              <a:gd name="connsiteY13262" fmla="*/ 2168660 h 6902881"/>
              <a:gd name="connsiteX13263" fmla="*/ 8795302 w 10276717"/>
              <a:gd name="connsiteY13263" fmla="*/ 2213462 h 6902881"/>
              <a:gd name="connsiteX13264" fmla="*/ 8868414 w 10276717"/>
              <a:gd name="connsiteY13264" fmla="*/ 2208496 h 6902881"/>
              <a:gd name="connsiteX13265" fmla="*/ 8874587 w 10276717"/>
              <a:gd name="connsiteY13265" fmla="*/ 2220128 h 6902881"/>
              <a:gd name="connsiteX13266" fmla="*/ 8863140 w 10276717"/>
              <a:gd name="connsiteY13266" fmla="*/ 2260030 h 6902881"/>
              <a:gd name="connsiteX13267" fmla="*/ 8958583 w 10276717"/>
              <a:gd name="connsiteY13267" fmla="*/ 2261378 h 6902881"/>
              <a:gd name="connsiteX13268" fmla="*/ 8962546 w 10276717"/>
              <a:gd name="connsiteY13268" fmla="*/ 2291221 h 6902881"/>
              <a:gd name="connsiteX13269" fmla="*/ 9059719 w 10276717"/>
              <a:gd name="connsiteY13269" fmla="*/ 2286293 h 6902881"/>
              <a:gd name="connsiteX13270" fmla="*/ 9063909 w 10276717"/>
              <a:gd name="connsiteY13270" fmla="*/ 2300482 h 6902881"/>
              <a:gd name="connsiteX13271" fmla="*/ 9043088 w 10276717"/>
              <a:gd name="connsiteY13271" fmla="*/ 2326428 h 6902881"/>
              <a:gd name="connsiteX13272" fmla="*/ 9117477 w 10276717"/>
              <a:gd name="connsiteY13272" fmla="*/ 2322448 h 6902881"/>
              <a:gd name="connsiteX13273" fmla="*/ 9124616 w 10276717"/>
              <a:gd name="connsiteY13273" fmla="*/ 2359285 h 6902881"/>
              <a:gd name="connsiteX13274" fmla="*/ 9182851 w 10276717"/>
              <a:gd name="connsiteY13274" fmla="*/ 2343100 h 6902881"/>
              <a:gd name="connsiteX13275" fmla="*/ 9190794 w 10276717"/>
              <a:gd name="connsiteY13275" fmla="*/ 2352356 h 6902881"/>
              <a:gd name="connsiteX13276" fmla="*/ 9183338 w 10276717"/>
              <a:gd name="connsiteY13276" fmla="*/ 2379167 h 6902881"/>
              <a:gd name="connsiteX13277" fmla="*/ 9254393 w 10276717"/>
              <a:gd name="connsiteY13277" fmla="*/ 2352505 h 6902881"/>
              <a:gd name="connsiteX13278" fmla="*/ 9262836 w 10276717"/>
              <a:gd name="connsiteY13278" fmla="*/ 2361609 h 6902881"/>
              <a:gd name="connsiteX13279" fmla="*/ 9258115 w 10276717"/>
              <a:gd name="connsiteY13279" fmla="*/ 2385055 h 6902881"/>
              <a:gd name="connsiteX13280" fmla="*/ 9329144 w 10276717"/>
              <a:gd name="connsiteY13280" fmla="*/ 2368517 h 6902881"/>
              <a:gd name="connsiteX13281" fmla="*/ 9336852 w 10276717"/>
              <a:gd name="connsiteY13281" fmla="*/ 2379309 h 6902881"/>
              <a:gd name="connsiteX13282" fmla="*/ 9384731 w 10276717"/>
              <a:gd name="connsiteY13282" fmla="*/ 2389685 h 6902881"/>
              <a:gd name="connsiteX13283" fmla="*/ 9392545 w 10276717"/>
              <a:gd name="connsiteY13283" fmla="*/ 2400389 h 6902881"/>
              <a:gd name="connsiteX13284" fmla="*/ 9426774 w 10276717"/>
              <a:gd name="connsiteY13284" fmla="*/ 2403255 h 6902881"/>
              <a:gd name="connsiteX13285" fmla="*/ 9489616 w 10276717"/>
              <a:gd name="connsiteY13285" fmla="*/ 2422811 h 6902881"/>
              <a:gd name="connsiteX13286" fmla="*/ 9491739 w 10276717"/>
              <a:gd name="connsiteY13286" fmla="*/ 2436139 h 6902881"/>
              <a:gd name="connsiteX13287" fmla="*/ 9450791 w 10276717"/>
              <a:gd name="connsiteY13287" fmla="*/ 2463847 h 6902881"/>
              <a:gd name="connsiteX13288" fmla="*/ 9454892 w 10276717"/>
              <a:gd name="connsiteY13288" fmla="*/ 2467025 h 6902881"/>
              <a:gd name="connsiteX13289" fmla="*/ 9457559 w 10276717"/>
              <a:gd name="connsiteY13289" fmla="*/ 2475338 h 6902881"/>
              <a:gd name="connsiteX13290" fmla="*/ 9390822 w 10276717"/>
              <a:gd name="connsiteY13290" fmla="*/ 2508214 h 6902881"/>
              <a:gd name="connsiteX13291" fmla="*/ 9339796 w 10276717"/>
              <a:gd name="connsiteY13291" fmla="*/ 2492698 h 6902881"/>
              <a:gd name="connsiteX13292" fmla="*/ 9268743 w 10276717"/>
              <a:gd name="connsiteY13292" fmla="*/ 2509526 h 6902881"/>
              <a:gd name="connsiteX13293" fmla="*/ 9166764 w 10276717"/>
              <a:gd name="connsiteY13293" fmla="*/ 2489697 h 6902881"/>
              <a:gd name="connsiteX13294" fmla="*/ 9157701 w 10276717"/>
              <a:gd name="connsiteY13294" fmla="*/ 2493003 h 6902881"/>
              <a:gd name="connsiteX13295" fmla="*/ 9138933 w 10276717"/>
              <a:gd name="connsiteY13295" fmla="*/ 2517762 h 6902881"/>
              <a:gd name="connsiteX13296" fmla="*/ 9114253 w 10276717"/>
              <a:gd name="connsiteY13296" fmla="*/ 2513776 h 6902881"/>
              <a:gd name="connsiteX13297" fmla="*/ 9092249 w 10276717"/>
              <a:gd name="connsiteY13297" fmla="*/ 2492887 h 6902881"/>
              <a:gd name="connsiteX13298" fmla="*/ 9083737 w 10276717"/>
              <a:gd name="connsiteY13298" fmla="*/ 2488937 h 6902881"/>
              <a:gd name="connsiteX13299" fmla="*/ 9081282 w 10276717"/>
              <a:gd name="connsiteY13299" fmla="*/ 2496806 h 6902881"/>
              <a:gd name="connsiteX13300" fmla="*/ 9048572 w 10276717"/>
              <a:gd name="connsiteY13300" fmla="*/ 2512961 h 6902881"/>
              <a:gd name="connsiteX13301" fmla="*/ 8997472 w 10276717"/>
              <a:gd name="connsiteY13301" fmla="*/ 2470956 h 6902881"/>
              <a:gd name="connsiteX13302" fmla="*/ 8994892 w 10276717"/>
              <a:gd name="connsiteY13302" fmla="*/ 2503154 h 6902881"/>
              <a:gd name="connsiteX13303" fmla="*/ 8984456 w 10276717"/>
              <a:gd name="connsiteY13303" fmla="*/ 2508774 h 6902881"/>
              <a:gd name="connsiteX13304" fmla="*/ 8906811 w 10276717"/>
              <a:gd name="connsiteY13304" fmla="*/ 2456391 h 6902881"/>
              <a:gd name="connsiteX13305" fmla="*/ 8894842 w 10276717"/>
              <a:gd name="connsiteY13305" fmla="*/ 2499946 h 6902881"/>
              <a:gd name="connsiteX13306" fmla="*/ 8836073 w 10276717"/>
              <a:gd name="connsiteY13306" fmla="*/ 2478405 h 6902881"/>
              <a:gd name="connsiteX13307" fmla="*/ 8785841 w 10276717"/>
              <a:gd name="connsiteY13307" fmla="*/ 2439787 h 6902881"/>
              <a:gd name="connsiteX13308" fmla="*/ 8780280 w 10276717"/>
              <a:gd name="connsiteY13308" fmla="*/ 2474842 h 6902881"/>
              <a:gd name="connsiteX13309" fmla="*/ 8767240 w 10276717"/>
              <a:gd name="connsiteY13309" fmla="*/ 2479069 h 6902881"/>
              <a:gd name="connsiteX13310" fmla="*/ 8708903 w 10276717"/>
              <a:gd name="connsiteY13310" fmla="*/ 2434102 h 6902881"/>
              <a:gd name="connsiteX13311" fmla="*/ 8669846 w 10276717"/>
              <a:gd name="connsiteY13311" fmla="*/ 2390317 h 6902881"/>
              <a:gd name="connsiteX13312" fmla="*/ 8620021 w 10276717"/>
              <a:gd name="connsiteY13312" fmla="*/ 2446562 h 6902881"/>
              <a:gd name="connsiteX13313" fmla="*/ 8550099 w 10276717"/>
              <a:gd name="connsiteY13313" fmla="*/ 2369826 h 6902881"/>
              <a:gd name="connsiteX13314" fmla="*/ 8545174 w 10276717"/>
              <a:gd name="connsiteY13314" fmla="*/ 2357327 h 6902881"/>
              <a:gd name="connsiteX13315" fmla="*/ 8531415 w 10276717"/>
              <a:gd name="connsiteY13315" fmla="*/ 2406765 h 6902881"/>
              <a:gd name="connsiteX13316" fmla="*/ 8496646 w 10276717"/>
              <a:gd name="connsiteY13316" fmla="*/ 2441628 h 6902881"/>
              <a:gd name="connsiteX13317" fmla="*/ 8403292 w 10276717"/>
              <a:gd name="connsiteY13317" fmla="*/ 2340373 h 6902881"/>
              <a:gd name="connsiteX13318" fmla="*/ 8391239 w 10276717"/>
              <a:gd name="connsiteY13318" fmla="*/ 2312752 h 6902881"/>
              <a:gd name="connsiteX13319" fmla="*/ 8339464 w 10276717"/>
              <a:gd name="connsiteY13319" fmla="*/ 2364641 h 6902881"/>
              <a:gd name="connsiteX13320" fmla="*/ 8279802 w 10276717"/>
              <a:gd name="connsiteY13320" fmla="*/ 2290838 h 6902881"/>
              <a:gd name="connsiteX13321" fmla="*/ 8241070 w 10276717"/>
              <a:gd name="connsiteY13321" fmla="*/ 2359241 h 6902881"/>
              <a:gd name="connsiteX13322" fmla="*/ 8226509 w 10276717"/>
              <a:gd name="connsiteY13322" fmla="*/ 2358663 h 6902881"/>
              <a:gd name="connsiteX13323" fmla="*/ 8160387 w 10276717"/>
              <a:gd name="connsiteY13323" fmla="*/ 2284105 h 6902881"/>
              <a:gd name="connsiteX13324" fmla="*/ 8130627 w 10276717"/>
              <a:gd name="connsiteY13324" fmla="*/ 2225643 h 6902881"/>
              <a:gd name="connsiteX13325" fmla="*/ 8125232 w 10276717"/>
              <a:gd name="connsiteY13325" fmla="*/ 2196551 h 6902881"/>
              <a:gd name="connsiteX13326" fmla="*/ 8020324 w 10276717"/>
              <a:gd name="connsiteY13326" fmla="*/ 2281717 h 6902881"/>
              <a:gd name="connsiteX13327" fmla="*/ 7988859 w 10276717"/>
              <a:gd name="connsiteY13327" fmla="*/ 2160408 h 6902881"/>
              <a:gd name="connsiteX13328" fmla="*/ 7990148 w 10276717"/>
              <a:gd name="connsiteY13328" fmla="*/ 2129558 h 6902881"/>
              <a:gd name="connsiteX13329" fmla="*/ 7885811 w 10276717"/>
              <a:gd name="connsiteY13329" fmla="*/ 2230158 h 6902881"/>
              <a:gd name="connsiteX13330" fmla="*/ 7866932 w 10276717"/>
              <a:gd name="connsiteY13330" fmla="*/ 2139243 h 6902881"/>
              <a:gd name="connsiteX13331" fmla="*/ 7865259 w 10276717"/>
              <a:gd name="connsiteY13331" fmla="*/ 2078246 h 6902881"/>
              <a:gd name="connsiteX13332" fmla="*/ 7813622 w 10276717"/>
              <a:gd name="connsiteY13332" fmla="*/ 2186522 h 6902881"/>
              <a:gd name="connsiteX13333" fmla="*/ 7757453 w 10276717"/>
              <a:gd name="connsiteY13333" fmla="*/ 2180590 h 6902881"/>
              <a:gd name="connsiteX13334" fmla="*/ 7726208 w 10276717"/>
              <a:gd name="connsiteY13334" fmla="*/ 2097270 h 6902881"/>
              <a:gd name="connsiteX13335" fmla="*/ 7713016 w 10276717"/>
              <a:gd name="connsiteY13335" fmla="*/ 2115211 h 6902881"/>
              <a:gd name="connsiteX13336" fmla="*/ 7677452 w 10276717"/>
              <a:gd name="connsiteY13336" fmla="*/ 2107655 h 6902881"/>
              <a:gd name="connsiteX13337" fmla="*/ 7662535 w 10276717"/>
              <a:gd name="connsiteY13337" fmla="*/ 2075013 h 6902881"/>
              <a:gd name="connsiteX13338" fmla="*/ 7633383 w 10276717"/>
              <a:gd name="connsiteY13338" fmla="*/ 2027217 h 6902881"/>
              <a:gd name="connsiteX13339" fmla="*/ 7625751 w 10276717"/>
              <a:gd name="connsiteY13339" fmla="*/ 2004650 h 6902881"/>
              <a:gd name="connsiteX13340" fmla="*/ 7604041 w 10276717"/>
              <a:gd name="connsiteY13340" fmla="*/ 2064594 h 6902881"/>
              <a:gd name="connsiteX13341" fmla="*/ 7589756 w 10276717"/>
              <a:gd name="connsiteY13341" fmla="*/ 2070758 h 6902881"/>
              <a:gd name="connsiteX13342" fmla="*/ 7523436 w 10276717"/>
              <a:gd name="connsiteY13342" fmla="*/ 1984207 h 6902881"/>
              <a:gd name="connsiteX13343" fmla="*/ 7509681 w 10276717"/>
              <a:gd name="connsiteY13343" fmla="*/ 1957117 h 6902881"/>
              <a:gd name="connsiteX13344" fmla="*/ 7479826 w 10276717"/>
              <a:gd name="connsiteY13344" fmla="*/ 2002437 h 6902881"/>
              <a:gd name="connsiteX13345" fmla="*/ 7433158 w 10276717"/>
              <a:gd name="connsiteY13345" fmla="*/ 1971914 h 6902881"/>
              <a:gd name="connsiteX13346" fmla="*/ 7373768 w 10276717"/>
              <a:gd name="connsiteY13346" fmla="*/ 1917994 h 6902881"/>
              <a:gd name="connsiteX13347" fmla="*/ 7340338 w 10276717"/>
              <a:gd name="connsiteY13347" fmla="*/ 1865736 h 6902881"/>
              <a:gd name="connsiteX13348" fmla="*/ 7311123 w 10276717"/>
              <a:gd name="connsiteY13348" fmla="*/ 1930097 h 6902881"/>
              <a:gd name="connsiteX13349" fmla="*/ 7296373 w 10276717"/>
              <a:gd name="connsiteY13349" fmla="*/ 1931645 h 6902881"/>
              <a:gd name="connsiteX13350" fmla="*/ 7210571 w 10276717"/>
              <a:gd name="connsiteY13350" fmla="*/ 1843987 h 6902881"/>
              <a:gd name="connsiteX13351" fmla="*/ 7184062 w 10276717"/>
              <a:gd name="connsiteY13351" fmla="*/ 1750168 h 6902881"/>
              <a:gd name="connsiteX13352" fmla="*/ 7138526 w 10276717"/>
              <a:gd name="connsiteY13352" fmla="*/ 1876309 h 6902881"/>
              <a:gd name="connsiteX13353" fmla="*/ 7126008 w 10276717"/>
              <a:gd name="connsiteY13353" fmla="*/ 1877952 h 6902881"/>
              <a:gd name="connsiteX13354" fmla="*/ 7000408 w 10276717"/>
              <a:gd name="connsiteY13354" fmla="*/ 1718792 h 6902881"/>
              <a:gd name="connsiteX13355" fmla="*/ 7036890 w 10276717"/>
              <a:gd name="connsiteY13355" fmla="*/ 1498592 h 6902881"/>
              <a:gd name="connsiteX13356" fmla="*/ 6972728 w 10276717"/>
              <a:gd name="connsiteY13356" fmla="*/ 1473080 h 6902881"/>
              <a:gd name="connsiteX13357" fmla="*/ 7013438 w 10276717"/>
              <a:gd name="connsiteY13357" fmla="*/ 1434935 h 6902881"/>
              <a:gd name="connsiteX13358" fmla="*/ 7084940 w 10276717"/>
              <a:gd name="connsiteY13358" fmla="*/ 1466628 h 6902881"/>
              <a:gd name="connsiteX13359" fmla="*/ 7201046 w 10276717"/>
              <a:gd name="connsiteY13359" fmla="*/ 1372787 h 6902881"/>
              <a:gd name="connsiteX13360" fmla="*/ 7332971 w 10276717"/>
              <a:gd name="connsiteY13360" fmla="*/ 1345231 h 6902881"/>
              <a:gd name="connsiteX13361" fmla="*/ 5263669 w 10276717"/>
              <a:gd name="connsiteY13361" fmla="*/ 1162930 h 6902881"/>
              <a:gd name="connsiteX13362" fmla="*/ 5270187 w 10276717"/>
              <a:gd name="connsiteY13362" fmla="*/ 1215483 h 6902881"/>
              <a:gd name="connsiteX13363" fmla="*/ 5270609 w 10276717"/>
              <a:gd name="connsiteY13363" fmla="*/ 1289424 h 6902881"/>
              <a:gd name="connsiteX13364" fmla="*/ 5256496 w 10276717"/>
              <a:gd name="connsiteY13364" fmla="*/ 1288202 h 6902881"/>
              <a:gd name="connsiteX13365" fmla="*/ 5258188 w 10276717"/>
              <a:gd name="connsiteY13365" fmla="*/ 1206948 h 6902881"/>
              <a:gd name="connsiteX13366" fmla="*/ 5252984 w 10276717"/>
              <a:gd name="connsiteY13366" fmla="*/ 1166970 h 6902881"/>
              <a:gd name="connsiteX13367" fmla="*/ 5187021 w 10276717"/>
              <a:gd name="connsiteY13367" fmla="*/ 1426090 h 6902881"/>
              <a:gd name="connsiteX13368" fmla="*/ 5295507 w 10276717"/>
              <a:gd name="connsiteY13368" fmla="*/ 1483287 h 6902881"/>
              <a:gd name="connsiteX13369" fmla="*/ 5321758 w 10276717"/>
              <a:gd name="connsiteY13369" fmla="*/ 1314490 h 6902881"/>
              <a:gd name="connsiteX13370" fmla="*/ 5301329 w 10276717"/>
              <a:gd name="connsiteY13370" fmla="*/ 1235508 h 6902881"/>
              <a:gd name="connsiteX13371" fmla="*/ 5299262 w 10276717"/>
              <a:gd name="connsiteY13371" fmla="*/ 1264153 h 6902881"/>
              <a:gd name="connsiteX13372" fmla="*/ 5287518 w 10276717"/>
              <a:gd name="connsiteY13372" fmla="*/ 1261480 h 6902881"/>
              <a:gd name="connsiteX13373" fmla="*/ 5289050 w 10276717"/>
              <a:gd name="connsiteY13373" fmla="*/ 1209327 h 6902881"/>
              <a:gd name="connsiteX13374" fmla="*/ 5263669 w 10276717"/>
              <a:gd name="connsiteY13374" fmla="*/ 1162930 h 6902881"/>
              <a:gd name="connsiteX13375" fmla="*/ 8837735 w 10276717"/>
              <a:gd name="connsiteY13375" fmla="*/ 1465921 h 6902881"/>
              <a:gd name="connsiteX13376" fmla="*/ 8777342 w 10276717"/>
              <a:gd name="connsiteY13376" fmla="*/ 1468616 h 6902881"/>
              <a:gd name="connsiteX13377" fmla="*/ 8709306 w 10276717"/>
              <a:gd name="connsiteY13377" fmla="*/ 1487650 h 6902881"/>
              <a:gd name="connsiteX13378" fmla="*/ 8855013 w 10276717"/>
              <a:gd name="connsiteY13378" fmla="*/ 1564424 h 6902881"/>
              <a:gd name="connsiteX13379" fmla="*/ 8856154 w 10276717"/>
              <a:gd name="connsiteY13379" fmla="*/ 1563647 h 6902881"/>
              <a:gd name="connsiteX13380" fmla="*/ 8962587 w 10276717"/>
              <a:gd name="connsiteY13380" fmla="*/ 1510545 h 6902881"/>
              <a:gd name="connsiteX13381" fmla="*/ 8959732 w 10276717"/>
              <a:gd name="connsiteY13381" fmla="*/ 1510883 h 6902881"/>
              <a:gd name="connsiteX13382" fmla="*/ 8912759 w 10276717"/>
              <a:gd name="connsiteY13382" fmla="*/ 1515481 h 6902881"/>
              <a:gd name="connsiteX13383" fmla="*/ 8911173 w 10276717"/>
              <a:gd name="connsiteY13383" fmla="*/ 1503759 h 6902881"/>
              <a:gd name="connsiteX13384" fmla="*/ 8941672 w 10276717"/>
              <a:gd name="connsiteY13384" fmla="*/ 1493841 h 6902881"/>
              <a:gd name="connsiteX13385" fmla="*/ 8893482 w 10276717"/>
              <a:gd name="connsiteY13385" fmla="*/ 1486944 h 6902881"/>
              <a:gd name="connsiteX13386" fmla="*/ 8895646 w 10276717"/>
              <a:gd name="connsiteY13386" fmla="*/ 1473599 h 6902881"/>
              <a:gd name="connsiteX13387" fmla="*/ 8899538 w 10276717"/>
              <a:gd name="connsiteY13387" fmla="*/ 1473644 h 6902881"/>
              <a:gd name="connsiteX13388" fmla="*/ 8837735 w 10276717"/>
              <a:gd name="connsiteY13388" fmla="*/ 1465921 h 6902881"/>
              <a:gd name="connsiteX13389" fmla="*/ 4998161 w 10276717"/>
              <a:gd name="connsiteY13389" fmla="*/ 1124189 h 6902881"/>
              <a:gd name="connsiteX13390" fmla="*/ 4999696 w 10276717"/>
              <a:gd name="connsiteY13390" fmla="*/ 1141942 h 6902881"/>
              <a:gd name="connsiteX13391" fmla="*/ 4997100 w 10276717"/>
              <a:gd name="connsiteY13391" fmla="*/ 1144834 h 6902881"/>
              <a:gd name="connsiteX13392" fmla="*/ 4966349 w 10276717"/>
              <a:gd name="connsiteY13392" fmla="*/ 1175077 h 6902881"/>
              <a:gd name="connsiteX13393" fmla="*/ 4962265 w 10276717"/>
              <a:gd name="connsiteY13393" fmla="*/ 1171706 h 6902881"/>
              <a:gd name="connsiteX13394" fmla="*/ 4987246 w 10276717"/>
              <a:gd name="connsiteY13394" fmla="*/ 1137360 h 6902881"/>
              <a:gd name="connsiteX13395" fmla="*/ 4998161 w 10276717"/>
              <a:gd name="connsiteY13395" fmla="*/ 1124189 h 6902881"/>
              <a:gd name="connsiteX13396" fmla="*/ 5101607 w 10276717"/>
              <a:gd name="connsiteY13396" fmla="*/ 1131947 h 6902881"/>
              <a:gd name="connsiteX13397" fmla="*/ 5102627 w 10276717"/>
              <a:gd name="connsiteY13397" fmla="*/ 1186072 h 6902881"/>
              <a:gd name="connsiteX13398" fmla="*/ 5097139 w 10276717"/>
              <a:gd name="connsiteY13398" fmla="*/ 1183163 h 6902881"/>
              <a:gd name="connsiteX13399" fmla="*/ 5099054 w 10276717"/>
              <a:gd name="connsiteY13399" fmla="*/ 1168238 h 6902881"/>
              <a:gd name="connsiteX13400" fmla="*/ 5097491 w 10276717"/>
              <a:gd name="connsiteY13400" fmla="*/ 1134415 h 6902881"/>
              <a:gd name="connsiteX13401" fmla="*/ 5101607 w 10276717"/>
              <a:gd name="connsiteY13401" fmla="*/ 1131947 h 6902881"/>
              <a:gd name="connsiteX13402" fmla="*/ 8468619 w 10276717"/>
              <a:gd name="connsiteY13402" fmla="*/ 1418531 h 6902881"/>
              <a:gd name="connsiteX13403" fmla="*/ 8466230 w 10276717"/>
              <a:gd name="connsiteY13403" fmla="*/ 1419103 h 6902881"/>
              <a:gd name="connsiteX13404" fmla="*/ 8482352 w 10276717"/>
              <a:gd name="connsiteY13404" fmla="*/ 1500522 h 6902881"/>
              <a:gd name="connsiteX13405" fmla="*/ 8491277 w 10276717"/>
              <a:gd name="connsiteY13405" fmla="*/ 1593803 h 6902881"/>
              <a:gd name="connsiteX13406" fmla="*/ 8552454 w 10276717"/>
              <a:gd name="connsiteY13406" fmla="*/ 1687789 h 6902881"/>
              <a:gd name="connsiteX13407" fmla="*/ 8582219 w 10276717"/>
              <a:gd name="connsiteY13407" fmla="*/ 1617242 h 6902881"/>
              <a:gd name="connsiteX13408" fmla="*/ 8579599 w 10276717"/>
              <a:gd name="connsiteY13408" fmla="*/ 1587616 h 6902881"/>
              <a:gd name="connsiteX13409" fmla="*/ 8582068 w 10276717"/>
              <a:gd name="connsiteY13409" fmla="*/ 1547908 h 6902881"/>
              <a:gd name="connsiteX13410" fmla="*/ 8585221 w 10276717"/>
              <a:gd name="connsiteY13410" fmla="*/ 1473211 h 6902881"/>
              <a:gd name="connsiteX13411" fmla="*/ 8586846 w 10276717"/>
              <a:gd name="connsiteY13411" fmla="*/ 1468094 h 6902881"/>
              <a:gd name="connsiteX13412" fmla="*/ 8562910 w 10276717"/>
              <a:gd name="connsiteY13412" fmla="*/ 1457943 h 6902881"/>
              <a:gd name="connsiteX13413" fmla="*/ 8560658 w 10276717"/>
              <a:gd name="connsiteY13413" fmla="*/ 1564072 h 6902881"/>
              <a:gd name="connsiteX13414" fmla="*/ 8550146 w 10276717"/>
              <a:gd name="connsiteY13414" fmla="*/ 1562869 h 6902881"/>
              <a:gd name="connsiteX13415" fmla="*/ 8548357 w 10276717"/>
              <a:gd name="connsiteY13415" fmla="*/ 1451815 h 6902881"/>
              <a:gd name="connsiteX13416" fmla="*/ 8525731 w 10276717"/>
              <a:gd name="connsiteY13416" fmla="*/ 1442264 h 6902881"/>
              <a:gd name="connsiteX13417" fmla="*/ 8525546 w 10276717"/>
              <a:gd name="connsiteY13417" fmla="*/ 1442149 h 6902881"/>
              <a:gd name="connsiteX13418" fmla="*/ 8532869 w 10276717"/>
              <a:gd name="connsiteY13418" fmla="*/ 1502071 h 6902881"/>
              <a:gd name="connsiteX13419" fmla="*/ 8534934 w 10276717"/>
              <a:gd name="connsiteY13419" fmla="*/ 1571777 h 6902881"/>
              <a:gd name="connsiteX13420" fmla="*/ 8525060 w 10276717"/>
              <a:gd name="connsiteY13420" fmla="*/ 1572186 h 6902881"/>
              <a:gd name="connsiteX13421" fmla="*/ 8515819 w 10276717"/>
              <a:gd name="connsiteY13421" fmla="*/ 1505366 h 6902881"/>
              <a:gd name="connsiteX13422" fmla="*/ 8512769 w 10276717"/>
              <a:gd name="connsiteY13422" fmla="*/ 1436859 h 6902881"/>
              <a:gd name="connsiteX13423" fmla="*/ 8495297 w 10276717"/>
              <a:gd name="connsiteY13423" fmla="*/ 1429603 h 6902881"/>
              <a:gd name="connsiteX13424" fmla="*/ 8501087 w 10276717"/>
              <a:gd name="connsiteY13424" fmla="*/ 1482673 h 6902881"/>
              <a:gd name="connsiteX13425" fmla="*/ 8491544 w 10276717"/>
              <a:gd name="connsiteY13425" fmla="*/ 1482626 h 6902881"/>
              <a:gd name="connsiteX13426" fmla="*/ 8480555 w 10276717"/>
              <a:gd name="connsiteY13426" fmla="*/ 1425601 h 6902881"/>
              <a:gd name="connsiteX13427" fmla="*/ 8481299 w 10276717"/>
              <a:gd name="connsiteY13427" fmla="*/ 1423815 h 6902881"/>
              <a:gd name="connsiteX13428" fmla="*/ 8468619 w 10276717"/>
              <a:gd name="connsiteY13428" fmla="*/ 1418531 h 6902881"/>
              <a:gd name="connsiteX13429" fmla="*/ 5024345 w 10276717"/>
              <a:gd name="connsiteY13429" fmla="*/ 1114590 h 6902881"/>
              <a:gd name="connsiteX13430" fmla="*/ 5024343 w 10276717"/>
              <a:gd name="connsiteY13430" fmla="*/ 1114594 h 6902881"/>
              <a:gd name="connsiteX13431" fmla="*/ 5024345 w 10276717"/>
              <a:gd name="connsiteY13431" fmla="*/ 1114594 h 6902881"/>
              <a:gd name="connsiteX13432" fmla="*/ 5022628 w 10276717"/>
              <a:gd name="connsiteY13432" fmla="*/ 1122916 h 6902881"/>
              <a:gd name="connsiteX13433" fmla="*/ 5015337 w 10276717"/>
              <a:gd name="connsiteY13433" fmla="*/ 1132602 h 6902881"/>
              <a:gd name="connsiteX13434" fmla="*/ 5015334 w 10276717"/>
              <a:gd name="connsiteY13434" fmla="*/ 1132578 h 6902881"/>
              <a:gd name="connsiteX13435" fmla="*/ 5006812 w 10276717"/>
              <a:gd name="connsiteY13435" fmla="*/ 1145172 h 6902881"/>
              <a:gd name="connsiteX13436" fmla="*/ 5000427 w 10276717"/>
              <a:gd name="connsiteY13436" fmla="*/ 1154857 h 6902881"/>
              <a:gd name="connsiteX13437" fmla="*/ 5006917 w 10276717"/>
              <a:gd name="connsiteY13437" fmla="*/ 1145077 h 6902881"/>
              <a:gd name="connsiteX13438" fmla="*/ 5015445 w 10276717"/>
              <a:gd name="connsiteY13438" fmla="*/ 1132477 h 6902881"/>
              <a:gd name="connsiteX13439" fmla="*/ 5015448 w 10276717"/>
              <a:gd name="connsiteY13439" fmla="*/ 1132589 h 6902881"/>
              <a:gd name="connsiteX13440" fmla="*/ 5022727 w 10276717"/>
              <a:gd name="connsiteY13440" fmla="*/ 1122921 h 6902881"/>
              <a:gd name="connsiteX13441" fmla="*/ 5024441 w 10276717"/>
              <a:gd name="connsiteY13441" fmla="*/ 1114599 h 6902881"/>
              <a:gd name="connsiteX13442" fmla="*/ 5024345 w 10276717"/>
              <a:gd name="connsiteY13442" fmla="*/ 1114590 h 6902881"/>
              <a:gd name="connsiteX13443" fmla="*/ 4955463 w 10276717"/>
              <a:gd name="connsiteY13443" fmla="*/ 1102473 h 6902881"/>
              <a:gd name="connsiteX13444" fmla="*/ 4948982 w 10276717"/>
              <a:gd name="connsiteY13444" fmla="*/ 1108030 h 6902881"/>
              <a:gd name="connsiteX13445" fmla="*/ 4943185 w 10276717"/>
              <a:gd name="connsiteY13445" fmla="*/ 1101689 h 6902881"/>
              <a:gd name="connsiteX13446" fmla="*/ 4943170 w 10276717"/>
              <a:gd name="connsiteY13446" fmla="*/ 1101798 h 6902881"/>
              <a:gd name="connsiteX13447" fmla="*/ 4955473 w 10276717"/>
              <a:gd name="connsiteY13447" fmla="*/ 1102570 h 6902881"/>
              <a:gd name="connsiteX13448" fmla="*/ 4419398 w 10276717"/>
              <a:gd name="connsiteY13448" fmla="*/ 1034256 h 6902881"/>
              <a:gd name="connsiteX13449" fmla="*/ 4342092 w 10276717"/>
              <a:gd name="connsiteY13449" fmla="*/ 1039249 h 6902881"/>
              <a:gd name="connsiteX13450" fmla="*/ 4301427 w 10276717"/>
              <a:gd name="connsiteY13450" fmla="*/ 1048484 h 6902881"/>
              <a:gd name="connsiteX13451" fmla="*/ 4264085 w 10276717"/>
              <a:gd name="connsiteY13451" fmla="*/ 1060837 h 6902881"/>
              <a:gd name="connsiteX13452" fmla="*/ 4375027 w 10276717"/>
              <a:gd name="connsiteY13452" fmla="*/ 1094875 h 6902881"/>
              <a:gd name="connsiteX13453" fmla="*/ 4367773 w 10276717"/>
              <a:gd name="connsiteY13453" fmla="*/ 1092105 h 6902881"/>
              <a:gd name="connsiteX13454" fmla="*/ 4308419 w 10276717"/>
              <a:gd name="connsiteY13454" fmla="*/ 1067302 h 6902881"/>
              <a:gd name="connsiteX13455" fmla="*/ 4310544 w 10276717"/>
              <a:gd name="connsiteY13455" fmla="*/ 1062034 h 6902881"/>
              <a:gd name="connsiteX13456" fmla="*/ 4365115 w 10276717"/>
              <a:gd name="connsiteY13456" fmla="*/ 1074935 h 6902881"/>
              <a:gd name="connsiteX13457" fmla="*/ 4412237 w 10276717"/>
              <a:gd name="connsiteY13457" fmla="*/ 1093812 h 6902881"/>
              <a:gd name="connsiteX13458" fmla="*/ 4413184 w 10276717"/>
              <a:gd name="connsiteY13458" fmla="*/ 1097399 h 6902881"/>
              <a:gd name="connsiteX13459" fmla="*/ 4426897 w 10276717"/>
              <a:gd name="connsiteY13459" fmla="*/ 1095469 h 6902881"/>
              <a:gd name="connsiteX13460" fmla="*/ 4355651 w 10276717"/>
              <a:gd name="connsiteY13460" fmla="*/ 1058735 h 6902881"/>
              <a:gd name="connsiteX13461" fmla="*/ 4358756 w 10276717"/>
              <a:gd name="connsiteY13461" fmla="*/ 1052278 h 6902881"/>
              <a:gd name="connsiteX13462" fmla="*/ 4465682 w 10276717"/>
              <a:gd name="connsiteY13462" fmla="*/ 1090941 h 6902881"/>
              <a:gd name="connsiteX13463" fmla="*/ 4467424 w 10276717"/>
              <a:gd name="connsiteY13463" fmla="*/ 1092163 h 6902881"/>
              <a:gd name="connsiteX13464" fmla="*/ 4490470 w 10276717"/>
              <a:gd name="connsiteY13464" fmla="*/ 1092600 h 6902881"/>
              <a:gd name="connsiteX13465" fmla="*/ 4471530 w 10276717"/>
              <a:gd name="connsiteY13465" fmla="*/ 1084341 h 6902881"/>
              <a:gd name="connsiteX13466" fmla="*/ 4447751 w 10276717"/>
              <a:gd name="connsiteY13466" fmla="*/ 1073520 h 6902881"/>
              <a:gd name="connsiteX13467" fmla="*/ 4403767 w 10276717"/>
              <a:gd name="connsiteY13467" fmla="*/ 1050039 h 6902881"/>
              <a:gd name="connsiteX13468" fmla="*/ 4406468 w 10276717"/>
              <a:gd name="connsiteY13468" fmla="*/ 1042678 h 6902881"/>
              <a:gd name="connsiteX13469" fmla="*/ 4467530 w 10276717"/>
              <a:gd name="connsiteY13469" fmla="*/ 1063639 h 6902881"/>
              <a:gd name="connsiteX13470" fmla="*/ 4494700 w 10276717"/>
              <a:gd name="connsiteY13470" fmla="*/ 1074663 h 6902881"/>
              <a:gd name="connsiteX13471" fmla="*/ 4444374 w 10276717"/>
              <a:gd name="connsiteY13471" fmla="*/ 1037099 h 6902881"/>
              <a:gd name="connsiteX13472" fmla="*/ 4419398 w 10276717"/>
              <a:gd name="connsiteY13472" fmla="*/ 1034256 h 6902881"/>
              <a:gd name="connsiteX13473" fmla="*/ 4909468 w 10276717"/>
              <a:gd name="connsiteY13473" fmla="*/ 1073350 h 6902881"/>
              <a:gd name="connsiteX13474" fmla="*/ 4910089 w 10276717"/>
              <a:gd name="connsiteY13474" fmla="*/ 1075129 h 6902881"/>
              <a:gd name="connsiteX13475" fmla="*/ 4910114 w 10276717"/>
              <a:gd name="connsiteY13475" fmla="*/ 1075128 h 6902881"/>
              <a:gd name="connsiteX13476" fmla="*/ 5090362 w 10276717"/>
              <a:gd name="connsiteY13476" fmla="*/ 1085416 h 6902881"/>
              <a:gd name="connsiteX13477" fmla="*/ 5052316 w 10276717"/>
              <a:gd name="connsiteY13477" fmla="*/ 1245896 h 6902881"/>
              <a:gd name="connsiteX13478" fmla="*/ 5052386 w 10276717"/>
              <a:gd name="connsiteY13478" fmla="*/ 1245889 h 6902881"/>
              <a:gd name="connsiteX13479" fmla="*/ 5052384 w 10276717"/>
              <a:gd name="connsiteY13479" fmla="*/ 1245896 h 6902881"/>
              <a:gd name="connsiteX13480" fmla="*/ 5060334 w 10276717"/>
              <a:gd name="connsiteY13480" fmla="*/ 1245238 h 6902881"/>
              <a:gd name="connsiteX13481" fmla="*/ 5071711 w 10276717"/>
              <a:gd name="connsiteY13481" fmla="*/ 1262971 h 6902881"/>
              <a:gd name="connsiteX13482" fmla="*/ 5051668 w 10276717"/>
              <a:gd name="connsiteY13482" fmla="*/ 1305850 h 6902881"/>
              <a:gd name="connsiteX13483" fmla="*/ 5038144 w 10276717"/>
              <a:gd name="connsiteY13483" fmla="*/ 1351341 h 6902881"/>
              <a:gd name="connsiteX13484" fmla="*/ 5038209 w 10276717"/>
              <a:gd name="connsiteY13484" fmla="*/ 1351373 h 6902881"/>
              <a:gd name="connsiteX13485" fmla="*/ 5011358 w 10276717"/>
              <a:gd name="connsiteY13485" fmla="*/ 1420904 h 6902881"/>
              <a:gd name="connsiteX13486" fmla="*/ 5011458 w 10276717"/>
              <a:gd name="connsiteY13486" fmla="*/ 1420877 h 6902881"/>
              <a:gd name="connsiteX13487" fmla="*/ 5038181 w 10276717"/>
              <a:gd name="connsiteY13487" fmla="*/ 1351674 h 6902881"/>
              <a:gd name="connsiteX13488" fmla="*/ 5077835 w 10276717"/>
              <a:gd name="connsiteY13488" fmla="*/ 1371268 h 6902881"/>
              <a:gd name="connsiteX13489" fmla="*/ 5084157 w 10276717"/>
              <a:gd name="connsiteY13489" fmla="*/ 1334233 h 6902881"/>
              <a:gd name="connsiteX13490" fmla="*/ 5099331 w 10276717"/>
              <a:gd name="connsiteY13490" fmla="*/ 1275476 h 6902881"/>
              <a:gd name="connsiteX13491" fmla="*/ 5102127 w 10276717"/>
              <a:gd name="connsiteY13491" fmla="*/ 1275815 h 6902881"/>
              <a:gd name="connsiteX13492" fmla="*/ 5097067 w 10276717"/>
              <a:gd name="connsiteY13492" fmla="*/ 1340219 h 6902881"/>
              <a:gd name="connsiteX13493" fmla="*/ 5089594 w 10276717"/>
              <a:gd name="connsiteY13493" fmla="*/ 1377057 h 6902881"/>
              <a:gd name="connsiteX13494" fmla="*/ 5112081 w 10276717"/>
              <a:gd name="connsiteY13494" fmla="*/ 1388156 h 6902881"/>
              <a:gd name="connsiteX13495" fmla="*/ 5137990 w 10276717"/>
              <a:gd name="connsiteY13495" fmla="*/ 1401303 h 6902881"/>
              <a:gd name="connsiteX13496" fmla="*/ 5103978 w 10276717"/>
              <a:gd name="connsiteY13496" fmla="*/ 1107528 h 6902881"/>
              <a:gd name="connsiteX13497" fmla="*/ 5102081 w 10276717"/>
              <a:gd name="connsiteY13497" fmla="*/ 1123340 h 6902881"/>
              <a:gd name="connsiteX13498" fmla="*/ 5098119 w 10276717"/>
              <a:gd name="connsiteY13498" fmla="*/ 1124068 h 6902881"/>
              <a:gd name="connsiteX13499" fmla="*/ 5090362 w 10276717"/>
              <a:gd name="connsiteY13499" fmla="*/ 1085416 h 6902881"/>
              <a:gd name="connsiteX13500" fmla="*/ 6295121 w 10276717"/>
              <a:gd name="connsiteY13500" fmla="*/ 1187764 h 6902881"/>
              <a:gd name="connsiteX13501" fmla="*/ 6163901 w 10276717"/>
              <a:gd name="connsiteY13501" fmla="*/ 1192179 h 6902881"/>
              <a:gd name="connsiteX13502" fmla="*/ 6144098 w 10276717"/>
              <a:gd name="connsiteY13502" fmla="*/ 1193581 h 6902881"/>
              <a:gd name="connsiteX13503" fmla="*/ 6143790 w 10276717"/>
              <a:gd name="connsiteY13503" fmla="*/ 1193750 h 6902881"/>
              <a:gd name="connsiteX13504" fmla="*/ 6050194 w 10276717"/>
              <a:gd name="connsiteY13504" fmla="*/ 1228500 h 6902881"/>
              <a:gd name="connsiteX13505" fmla="*/ 6163443 w 10276717"/>
              <a:gd name="connsiteY13505" fmla="*/ 1314239 h 6902881"/>
              <a:gd name="connsiteX13506" fmla="*/ 6311510 w 10276717"/>
              <a:gd name="connsiteY13506" fmla="*/ 1340494 h 6902881"/>
              <a:gd name="connsiteX13507" fmla="*/ 6247077 w 10276717"/>
              <a:gd name="connsiteY13507" fmla="*/ 1315830 h 6902881"/>
              <a:gd name="connsiteX13508" fmla="*/ 6251825 w 10276717"/>
              <a:gd name="connsiteY13508" fmla="*/ 1302999 h 6902881"/>
              <a:gd name="connsiteX13509" fmla="*/ 6287776 w 10276717"/>
              <a:gd name="connsiteY13509" fmla="*/ 1310590 h 6902881"/>
              <a:gd name="connsiteX13510" fmla="*/ 6351504 w 10276717"/>
              <a:gd name="connsiteY13510" fmla="*/ 1324578 h 6902881"/>
              <a:gd name="connsiteX13511" fmla="*/ 6349413 w 10276717"/>
              <a:gd name="connsiteY13511" fmla="*/ 1319624 h 6902881"/>
              <a:gd name="connsiteX13512" fmla="*/ 6209114 w 10276717"/>
              <a:gd name="connsiteY13512" fmla="*/ 1264159 h 6902881"/>
              <a:gd name="connsiteX13513" fmla="*/ 6211081 w 10276717"/>
              <a:gd name="connsiteY13513" fmla="*/ 1258487 h 6902881"/>
              <a:gd name="connsiteX13514" fmla="*/ 6327607 w 10276717"/>
              <a:gd name="connsiteY13514" fmla="*/ 1286682 h 6902881"/>
              <a:gd name="connsiteX13515" fmla="*/ 6285873 w 10276717"/>
              <a:gd name="connsiteY13515" fmla="*/ 1268564 h 6902881"/>
              <a:gd name="connsiteX13516" fmla="*/ 6252305 w 10276717"/>
              <a:gd name="connsiteY13516" fmla="*/ 1247356 h 6902881"/>
              <a:gd name="connsiteX13517" fmla="*/ 6254325 w 10276717"/>
              <a:gd name="connsiteY13517" fmla="*/ 1242177 h 6902881"/>
              <a:gd name="connsiteX13518" fmla="*/ 6296394 w 10276717"/>
              <a:gd name="connsiteY13518" fmla="*/ 1251074 h 6902881"/>
              <a:gd name="connsiteX13519" fmla="*/ 6325638 w 10276717"/>
              <a:gd name="connsiteY13519" fmla="*/ 1261784 h 6902881"/>
              <a:gd name="connsiteX13520" fmla="*/ 6321702 w 10276717"/>
              <a:gd name="connsiteY13520" fmla="*/ 1252389 h 6902881"/>
              <a:gd name="connsiteX13521" fmla="*/ 6319471 w 10276717"/>
              <a:gd name="connsiteY13521" fmla="*/ 1253364 h 6902881"/>
              <a:gd name="connsiteX13522" fmla="*/ 6288789 w 10276717"/>
              <a:gd name="connsiteY13522" fmla="*/ 1243504 h 6902881"/>
              <a:gd name="connsiteX13523" fmla="*/ 6271634 w 10276717"/>
              <a:gd name="connsiteY13523" fmla="*/ 1226151 h 6902881"/>
              <a:gd name="connsiteX13524" fmla="*/ 6273322 w 10276717"/>
              <a:gd name="connsiteY13524" fmla="*/ 1222501 h 6902881"/>
              <a:gd name="connsiteX13525" fmla="*/ 6312577 w 10276717"/>
              <a:gd name="connsiteY13525" fmla="*/ 1230182 h 6902881"/>
              <a:gd name="connsiteX13526" fmla="*/ 6295121 w 10276717"/>
              <a:gd name="connsiteY13526" fmla="*/ 1187764 h 6902881"/>
              <a:gd name="connsiteX13527" fmla="*/ 4936999 w 10276717"/>
              <a:gd name="connsiteY13527" fmla="*/ 1066115 h 6902881"/>
              <a:gd name="connsiteX13528" fmla="*/ 4917682 w 10276717"/>
              <a:gd name="connsiteY13528" fmla="*/ 1093750 h 6902881"/>
              <a:gd name="connsiteX13529" fmla="*/ 4904097 w 10276717"/>
              <a:gd name="connsiteY13529" fmla="*/ 1122668 h 6902881"/>
              <a:gd name="connsiteX13530" fmla="*/ 4908856 w 10276717"/>
              <a:gd name="connsiteY13530" fmla="*/ 1126098 h 6902881"/>
              <a:gd name="connsiteX13531" fmla="*/ 4928270 w 10276717"/>
              <a:gd name="connsiteY13531" fmla="*/ 1098463 h 6902881"/>
              <a:gd name="connsiteX13532" fmla="*/ 4942126 w 10276717"/>
              <a:gd name="connsiteY13532" fmla="*/ 1068701 h 6902881"/>
              <a:gd name="connsiteX13533" fmla="*/ 4936999 w 10276717"/>
              <a:gd name="connsiteY13533" fmla="*/ 1066115 h 6902881"/>
              <a:gd name="connsiteX13534" fmla="*/ 8301974 w 10276717"/>
              <a:gd name="connsiteY13534" fmla="*/ 1351520 h 6902881"/>
              <a:gd name="connsiteX13535" fmla="*/ 8304283 w 10276717"/>
              <a:gd name="connsiteY13535" fmla="*/ 1360581 h 6902881"/>
              <a:gd name="connsiteX13536" fmla="*/ 8306893 w 10276717"/>
              <a:gd name="connsiteY13536" fmla="*/ 1370640 h 6902881"/>
              <a:gd name="connsiteX13537" fmla="*/ 8326024 w 10276717"/>
              <a:gd name="connsiteY13537" fmla="*/ 1469662 h 6902881"/>
              <a:gd name="connsiteX13538" fmla="*/ 8387266 w 10276717"/>
              <a:gd name="connsiteY13538" fmla="*/ 1591319 h 6902881"/>
              <a:gd name="connsiteX13539" fmla="*/ 8444876 w 10276717"/>
              <a:gd name="connsiteY13539" fmla="*/ 1632423 h 6902881"/>
              <a:gd name="connsiteX13540" fmla="*/ 8458622 w 10276717"/>
              <a:gd name="connsiteY13540" fmla="*/ 1562348 h 6902881"/>
              <a:gd name="connsiteX13541" fmla="*/ 8461474 w 10276717"/>
              <a:gd name="connsiteY13541" fmla="*/ 1554415 h 6902881"/>
              <a:gd name="connsiteX13542" fmla="*/ 8463090 w 10276717"/>
              <a:gd name="connsiteY13542" fmla="*/ 1529724 h 6902881"/>
              <a:gd name="connsiteX13543" fmla="*/ 8451926 w 10276717"/>
              <a:gd name="connsiteY13543" fmla="*/ 1414556 h 6902881"/>
              <a:gd name="connsiteX13544" fmla="*/ 8424973 w 10276717"/>
              <a:gd name="connsiteY13544" fmla="*/ 1402183 h 6902881"/>
              <a:gd name="connsiteX13545" fmla="*/ 8439739 w 10276717"/>
              <a:gd name="connsiteY13545" fmla="*/ 1487877 h 6902881"/>
              <a:gd name="connsiteX13546" fmla="*/ 8430562 w 10276717"/>
              <a:gd name="connsiteY13546" fmla="*/ 1490295 h 6902881"/>
              <a:gd name="connsiteX13547" fmla="*/ 8407385 w 10276717"/>
              <a:gd name="connsiteY13547" fmla="*/ 1394040 h 6902881"/>
              <a:gd name="connsiteX13548" fmla="*/ 8394380 w 10276717"/>
              <a:gd name="connsiteY13548" fmla="*/ 1388046 h 6902881"/>
              <a:gd name="connsiteX13549" fmla="*/ 8376502 w 10276717"/>
              <a:gd name="connsiteY13549" fmla="*/ 1380948 h 6902881"/>
              <a:gd name="connsiteX13550" fmla="*/ 8389639 w 10276717"/>
              <a:gd name="connsiteY13550" fmla="*/ 1434670 h 6902881"/>
              <a:gd name="connsiteX13551" fmla="*/ 8396690 w 10276717"/>
              <a:gd name="connsiteY13551" fmla="*/ 1495444 h 6902881"/>
              <a:gd name="connsiteX13552" fmla="*/ 8387993 w 10276717"/>
              <a:gd name="connsiteY13552" fmla="*/ 1496833 h 6902881"/>
              <a:gd name="connsiteX13553" fmla="*/ 8371550 w 10276717"/>
              <a:gd name="connsiteY13553" fmla="*/ 1441964 h 6902881"/>
              <a:gd name="connsiteX13554" fmla="*/ 8362012 w 10276717"/>
              <a:gd name="connsiteY13554" fmla="*/ 1375216 h 6902881"/>
              <a:gd name="connsiteX13555" fmla="*/ 8341120 w 10276717"/>
              <a:gd name="connsiteY13555" fmla="*/ 1366981 h 6902881"/>
              <a:gd name="connsiteX13556" fmla="*/ 8342781 w 10276717"/>
              <a:gd name="connsiteY13556" fmla="*/ 1386597 h 6902881"/>
              <a:gd name="connsiteX13557" fmla="*/ 8334097 w 10276717"/>
              <a:gd name="connsiteY13557" fmla="*/ 1390034 h 6902881"/>
              <a:gd name="connsiteX13558" fmla="*/ 8319006 w 10276717"/>
              <a:gd name="connsiteY13558" fmla="*/ 1358252 h 6902881"/>
              <a:gd name="connsiteX13559" fmla="*/ 8301974 w 10276717"/>
              <a:gd name="connsiteY13559" fmla="*/ 1351520 h 6902881"/>
              <a:gd name="connsiteX13560" fmla="*/ 6626520 w 10276717"/>
              <a:gd name="connsiteY13560" fmla="*/ 1186325 h 6902881"/>
              <a:gd name="connsiteX13561" fmla="*/ 6606300 w 10276717"/>
              <a:gd name="connsiteY13561" fmla="*/ 1195029 h 6902881"/>
              <a:gd name="connsiteX13562" fmla="*/ 6584224 w 10276717"/>
              <a:gd name="connsiteY13562" fmla="*/ 1203343 h 6902881"/>
              <a:gd name="connsiteX13563" fmla="*/ 6504569 w 10276717"/>
              <a:gd name="connsiteY13563" fmla="*/ 1246703 h 6902881"/>
              <a:gd name="connsiteX13564" fmla="*/ 6417471 w 10276717"/>
              <a:gd name="connsiteY13564" fmla="*/ 1336421 h 6902881"/>
              <a:gd name="connsiteX13565" fmla="*/ 6485207 w 10276717"/>
              <a:gd name="connsiteY13565" fmla="*/ 1503232 h 6902881"/>
              <a:gd name="connsiteX13566" fmla="*/ 6493343 w 10276717"/>
              <a:gd name="connsiteY13566" fmla="*/ 1487383 h 6902881"/>
              <a:gd name="connsiteX13567" fmla="*/ 6491900 w 10276717"/>
              <a:gd name="connsiteY13567" fmla="*/ 1481708 h 6902881"/>
              <a:gd name="connsiteX13568" fmla="*/ 6493416 w 10276717"/>
              <a:gd name="connsiteY13568" fmla="*/ 1464704 h 6902881"/>
              <a:gd name="connsiteX13569" fmla="*/ 6481683 w 10276717"/>
              <a:gd name="connsiteY13569" fmla="*/ 1399627 h 6902881"/>
              <a:gd name="connsiteX13570" fmla="*/ 6489275 w 10276717"/>
              <a:gd name="connsiteY13570" fmla="*/ 1399697 h 6902881"/>
              <a:gd name="connsiteX13571" fmla="*/ 6512115 w 10276717"/>
              <a:gd name="connsiteY13571" fmla="*/ 1456000 h 6902881"/>
              <a:gd name="connsiteX13572" fmla="*/ 6513200 w 10276717"/>
              <a:gd name="connsiteY13572" fmla="*/ 1458043 h 6902881"/>
              <a:gd name="connsiteX13573" fmla="*/ 6520520 w 10276717"/>
              <a:gd name="connsiteY13573" fmla="*/ 1449135 h 6902881"/>
              <a:gd name="connsiteX13574" fmla="*/ 6519058 w 10276717"/>
              <a:gd name="connsiteY13574" fmla="*/ 1446966 h 6902881"/>
              <a:gd name="connsiteX13575" fmla="*/ 6509787 w 10276717"/>
              <a:gd name="connsiteY13575" fmla="*/ 1392518 h 6902881"/>
              <a:gd name="connsiteX13576" fmla="*/ 6496768 w 10276717"/>
              <a:gd name="connsiteY13576" fmla="*/ 1329847 h 6902881"/>
              <a:gd name="connsiteX13577" fmla="*/ 6503261 w 10276717"/>
              <a:gd name="connsiteY13577" fmla="*/ 1324761 h 6902881"/>
              <a:gd name="connsiteX13578" fmla="*/ 6526561 w 10276717"/>
              <a:gd name="connsiteY13578" fmla="*/ 1372643 h 6902881"/>
              <a:gd name="connsiteX13579" fmla="*/ 6536478 w 10276717"/>
              <a:gd name="connsiteY13579" fmla="*/ 1429685 h 6902881"/>
              <a:gd name="connsiteX13580" fmla="*/ 6552252 w 10276717"/>
              <a:gd name="connsiteY13580" fmla="*/ 1411185 h 6902881"/>
              <a:gd name="connsiteX13581" fmla="*/ 6541077 w 10276717"/>
              <a:gd name="connsiteY13581" fmla="*/ 1333292 h 6902881"/>
              <a:gd name="connsiteX13582" fmla="*/ 6537942 w 10276717"/>
              <a:gd name="connsiteY13582" fmla="*/ 1266822 h 6902881"/>
              <a:gd name="connsiteX13583" fmla="*/ 6546134 w 10276717"/>
              <a:gd name="connsiteY13583" fmla="*/ 1267822 h 6902881"/>
              <a:gd name="connsiteX13584" fmla="*/ 6571092 w 10276717"/>
              <a:gd name="connsiteY13584" fmla="*/ 1387793 h 6902881"/>
              <a:gd name="connsiteX13585" fmla="*/ 6585649 w 10276717"/>
              <a:gd name="connsiteY13585" fmla="*/ 1366558 h 6902881"/>
              <a:gd name="connsiteX13586" fmla="*/ 6584783 w 10276717"/>
              <a:gd name="connsiteY13586" fmla="*/ 1363173 h 6902881"/>
              <a:gd name="connsiteX13587" fmla="*/ 6583511 w 10276717"/>
              <a:gd name="connsiteY13587" fmla="*/ 1306395 h 6902881"/>
              <a:gd name="connsiteX13588" fmla="*/ 6577185 w 10276717"/>
              <a:gd name="connsiteY13588" fmla="*/ 1247341 h 6902881"/>
              <a:gd name="connsiteX13589" fmla="*/ 6586212 w 10276717"/>
              <a:gd name="connsiteY13589" fmla="*/ 1244408 h 6902881"/>
              <a:gd name="connsiteX13590" fmla="*/ 6603069 w 10276717"/>
              <a:gd name="connsiteY13590" fmla="*/ 1300107 h 6902881"/>
              <a:gd name="connsiteX13591" fmla="*/ 6605054 w 10276717"/>
              <a:gd name="connsiteY13591" fmla="*/ 1314979 h 6902881"/>
              <a:gd name="connsiteX13592" fmla="*/ 6607634 w 10276717"/>
              <a:gd name="connsiteY13592" fmla="*/ 1307900 h 6902881"/>
              <a:gd name="connsiteX13593" fmla="*/ 6607086 w 10276717"/>
              <a:gd name="connsiteY13593" fmla="*/ 1306392 h 6902881"/>
              <a:gd name="connsiteX13594" fmla="*/ 6606946 w 10276717"/>
              <a:gd name="connsiteY13594" fmla="*/ 1287202 h 6902881"/>
              <a:gd name="connsiteX13595" fmla="*/ 6609188 w 10276717"/>
              <a:gd name="connsiteY13595" fmla="*/ 1258775 h 6902881"/>
              <a:gd name="connsiteX13596" fmla="*/ 6607925 w 10276717"/>
              <a:gd name="connsiteY13596" fmla="*/ 1209581 h 6902881"/>
              <a:gd name="connsiteX13597" fmla="*/ 6616347 w 10276717"/>
              <a:gd name="connsiteY13597" fmla="*/ 1207973 h 6902881"/>
              <a:gd name="connsiteX13598" fmla="*/ 6628287 w 10276717"/>
              <a:gd name="connsiteY13598" fmla="*/ 1241233 h 6902881"/>
              <a:gd name="connsiteX13599" fmla="*/ 6629984 w 10276717"/>
              <a:gd name="connsiteY13599" fmla="*/ 1202532 h 6902881"/>
              <a:gd name="connsiteX13600" fmla="*/ 6626520 w 10276717"/>
              <a:gd name="connsiteY13600" fmla="*/ 1186325 h 6902881"/>
              <a:gd name="connsiteX13601" fmla="*/ 4800593 w 10276717"/>
              <a:gd name="connsiteY13601" fmla="*/ 1022396 h 6902881"/>
              <a:gd name="connsiteX13602" fmla="*/ 4798710 w 10276717"/>
              <a:gd name="connsiteY13602" fmla="*/ 1024141 h 6902881"/>
              <a:gd name="connsiteX13603" fmla="*/ 4795602 w 10276717"/>
              <a:gd name="connsiteY13603" fmla="*/ 1025138 h 6902881"/>
              <a:gd name="connsiteX13604" fmla="*/ 4795641 w 10276717"/>
              <a:gd name="connsiteY13604" fmla="*/ 1025276 h 6902881"/>
              <a:gd name="connsiteX13605" fmla="*/ 4798597 w 10276717"/>
              <a:gd name="connsiteY13605" fmla="*/ 1024329 h 6902881"/>
              <a:gd name="connsiteX13606" fmla="*/ 4800611 w 10276717"/>
              <a:gd name="connsiteY13606" fmla="*/ 1022463 h 6902881"/>
              <a:gd name="connsiteX13607" fmla="*/ 2719986 w 10276717"/>
              <a:gd name="connsiteY13607" fmla="*/ 838211 h 6902881"/>
              <a:gd name="connsiteX13608" fmla="*/ 2757922 w 10276717"/>
              <a:gd name="connsiteY13608" fmla="*/ 939355 h 6902881"/>
              <a:gd name="connsiteX13609" fmla="*/ 2749825 w 10276717"/>
              <a:gd name="connsiteY13609" fmla="*/ 955886 h 6902881"/>
              <a:gd name="connsiteX13610" fmla="*/ 2819997 w 10276717"/>
              <a:gd name="connsiteY13610" fmla="*/ 1066919 h 6902881"/>
              <a:gd name="connsiteX13611" fmla="*/ 2810770 w 10276717"/>
              <a:gd name="connsiteY13611" fmla="*/ 1086277 h 6902881"/>
              <a:gd name="connsiteX13612" fmla="*/ 2805572 w 10276717"/>
              <a:gd name="connsiteY13612" fmla="*/ 1086700 h 6902881"/>
              <a:gd name="connsiteX13613" fmla="*/ 2904278 w 10276717"/>
              <a:gd name="connsiteY13613" fmla="*/ 1145384 h 6902881"/>
              <a:gd name="connsiteX13614" fmla="*/ 2901875 w 10276717"/>
              <a:gd name="connsiteY13614" fmla="*/ 1167959 h 6902881"/>
              <a:gd name="connsiteX13615" fmla="*/ 2895959 w 10276717"/>
              <a:gd name="connsiteY13615" fmla="*/ 1166570 h 6902881"/>
              <a:gd name="connsiteX13616" fmla="*/ 2856848 w 10276717"/>
              <a:gd name="connsiteY13616" fmla="*/ 1194439 h 6902881"/>
              <a:gd name="connsiteX13617" fmla="*/ 2957843 w 10276717"/>
              <a:gd name="connsiteY13617" fmla="*/ 1236188 h 6902881"/>
              <a:gd name="connsiteX13618" fmla="*/ 2958865 w 10276717"/>
              <a:gd name="connsiteY13618" fmla="*/ 1256432 h 6902881"/>
              <a:gd name="connsiteX13619" fmla="*/ 2896514 w 10276717"/>
              <a:gd name="connsiteY13619" fmla="*/ 1259797 h 6902881"/>
              <a:gd name="connsiteX13620" fmla="*/ 2927641 w 10276717"/>
              <a:gd name="connsiteY13620" fmla="*/ 1293065 h 6902881"/>
              <a:gd name="connsiteX13621" fmla="*/ 3018128 w 10276717"/>
              <a:gd name="connsiteY13621" fmla="*/ 1339065 h 6902881"/>
              <a:gd name="connsiteX13622" fmla="*/ 3023447 w 10276717"/>
              <a:gd name="connsiteY13622" fmla="*/ 1346049 h 6902881"/>
              <a:gd name="connsiteX13623" fmla="*/ 3032597 w 10276717"/>
              <a:gd name="connsiteY13623" fmla="*/ 1348301 h 6902881"/>
              <a:gd name="connsiteX13624" fmla="*/ 3029930 w 10276717"/>
              <a:gd name="connsiteY13624" fmla="*/ 1360729 h 6902881"/>
              <a:gd name="connsiteX13625" fmla="*/ 2947477 w 10276717"/>
              <a:gd name="connsiteY13625" fmla="*/ 1393999 h 6902881"/>
              <a:gd name="connsiteX13626" fmla="*/ 3021051 w 10276717"/>
              <a:gd name="connsiteY13626" fmla="*/ 1436296 h 6902881"/>
              <a:gd name="connsiteX13627" fmla="*/ 3111102 w 10276717"/>
              <a:gd name="connsiteY13627" fmla="*/ 1445647 h 6902881"/>
              <a:gd name="connsiteX13628" fmla="*/ 3115169 w 10276717"/>
              <a:gd name="connsiteY13628" fmla="*/ 1459046 h 6902881"/>
              <a:gd name="connsiteX13629" fmla="*/ 3082491 w 10276717"/>
              <a:gd name="connsiteY13629" fmla="*/ 1468292 h 6902881"/>
              <a:gd name="connsiteX13630" fmla="*/ 3012680 w 10276717"/>
              <a:gd name="connsiteY13630" fmla="*/ 1510543 h 6902881"/>
              <a:gd name="connsiteX13631" fmla="*/ 3085777 w 10276717"/>
              <a:gd name="connsiteY13631" fmla="*/ 1541795 h 6902881"/>
              <a:gd name="connsiteX13632" fmla="*/ 3160842 w 10276717"/>
              <a:gd name="connsiteY13632" fmla="*/ 1543327 h 6902881"/>
              <a:gd name="connsiteX13633" fmla="*/ 3163738 w 10276717"/>
              <a:gd name="connsiteY13633" fmla="*/ 1551269 h 6902881"/>
              <a:gd name="connsiteX13634" fmla="*/ 3154132 w 10276717"/>
              <a:gd name="connsiteY13634" fmla="*/ 1559591 h 6902881"/>
              <a:gd name="connsiteX13635" fmla="*/ 3152577 w 10276717"/>
              <a:gd name="connsiteY13635" fmla="*/ 1565006 h 6902881"/>
              <a:gd name="connsiteX13636" fmla="*/ 3074470 w 10276717"/>
              <a:gd name="connsiteY13636" fmla="*/ 1606346 h 6902881"/>
              <a:gd name="connsiteX13637" fmla="*/ 3167975 w 10276717"/>
              <a:gd name="connsiteY13637" fmla="*/ 1629432 h 6902881"/>
              <a:gd name="connsiteX13638" fmla="*/ 3250435 w 10276717"/>
              <a:gd name="connsiteY13638" fmla="*/ 1628878 h 6902881"/>
              <a:gd name="connsiteX13639" fmla="*/ 3250120 w 10276717"/>
              <a:gd name="connsiteY13639" fmla="*/ 1640048 h 6902881"/>
              <a:gd name="connsiteX13640" fmla="*/ 3199529 w 10276717"/>
              <a:gd name="connsiteY13640" fmla="*/ 1651343 h 6902881"/>
              <a:gd name="connsiteX13641" fmla="*/ 3099093 w 10276717"/>
              <a:gd name="connsiteY13641" fmla="*/ 1691818 h 6902881"/>
              <a:gd name="connsiteX13642" fmla="*/ 3163216 w 10276717"/>
              <a:gd name="connsiteY13642" fmla="*/ 1719956 h 6902881"/>
              <a:gd name="connsiteX13643" fmla="*/ 3148067 w 10276717"/>
              <a:gd name="connsiteY13643" fmla="*/ 1696447 h 6902881"/>
              <a:gd name="connsiteX13644" fmla="*/ 3153246 w 10276717"/>
              <a:gd name="connsiteY13644" fmla="*/ 1693000 h 6902881"/>
              <a:gd name="connsiteX13645" fmla="*/ 3188001 w 10276717"/>
              <a:gd name="connsiteY13645" fmla="*/ 1719473 h 6902881"/>
              <a:gd name="connsiteX13646" fmla="*/ 3191625 w 10276717"/>
              <a:gd name="connsiteY13646" fmla="*/ 1726893 h 6902881"/>
              <a:gd name="connsiteX13647" fmla="*/ 3206575 w 10276717"/>
              <a:gd name="connsiteY13647" fmla="*/ 1729648 h 6902881"/>
              <a:gd name="connsiteX13648" fmla="*/ 3209487 w 10276717"/>
              <a:gd name="connsiteY13648" fmla="*/ 1729803 h 6902881"/>
              <a:gd name="connsiteX13649" fmla="*/ 3185215 w 10276717"/>
              <a:gd name="connsiteY13649" fmla="*/ 1709203 h 6902881"/>
              <a:gd name="connsiteX13650" fmla="*/ 3189883 w 10276717"/>
              <a:gd name="connsiteY13650" fmla="*/ 1701624 h 6902881"/>
              <a:gd name="connsiteX13651" fmla="*/ 3243904 w 10276717"/>
              <a:gd name="connsiteY13651" fmla="*/ 1730542 h 6902881"/>
              <a:gd name="connsiteX13652" fmla="*/ 3255263 w 10276717"/>
              <a:gd name="connsiteY13652" fmla="*/ 1729870 h 6902881"/>
              <a:gd name="connsiteX13653" fmla="*/ 3224885 w 10276717"/>
              <a:gd name="connsiteY13653" fmla="*/ 1703486 h 6902881"/>
              <a:gd name="connsiteX13654" fmla="*/ 3232216 w 10276717"/>
              <a:gd name="connsiteY13654" fmla="*/ 1695552 h 6902881"/>
              <a:gd name="connsiteX13655" fmla="*/ 3261603 w 10276717"/>
              <a:gd name="connsiteY13655" fmla="*/ 1712309 h 6902881"/>
              <a:gd name="connsiteX13656" fmla="*/ 3294475 w 10276717"/>
              <a:gd name="connsiteY13656" fmla="*/ 1728202 h 6902881"/>
              <a:gd name="connsiteX13657" fmla="*/ 3312136 w 10276717"/>
              <a:gd name="connsiteY13657" fmla="*/ 1727880 h 6902881"/>
              <a:gd name="connsiteX13658" fmla="*/ 3313425 w 10276717"/>
              <a:gd name="connsiteY13658" fmla="*/ 1741816 h 6902881"/>
              <a:gd name="connsiteX13659" fmla="*/ 3266077 w 10276717"/>
              <a:gd name="connsiteY13659" fmla="*/ 1752809 h 6902881"/>
              <a:gd name="connsiteX13660" fmla="*/ 3201368 w 10276717"/>
              <a:gd name="connsiteY13660" fmla="*/ 1809911 h 6902881"/>
              <a:gd name="connsiteX13661" fmla="*/ 3283446 w 10276717"/>
              <a:gd name="connsiteY13661" fmla="*/ 1820227 h 6902881"/>
              <a:gd name="connsiteX13662" fmla="*/ 3256338 w 10276717"/>
              <a:gd name="connsiteY13662" fmla="*/ 1804153 h 6902881"/>
              <a:gd name="connsiteX13663" fmla="*/ 3259951 w 10276717"/>
              <a:gd name="connsiteY13663" fmla="*/ 1795313 h 6902881"/>
              <a:gd name="connsiteX13664" fmla="*/ 3318970 w 10276717"/>
              <a:gd name="connsiteY13664" fmla="*/ 1811813 h 6902881"/>
              <a:gd name="connsiteX13665" fmla="*/ 3328954 w 10276717"/>
              <a:gd name="connsiteY13665" fmla="*/ 1813553 h 6902881"/>
              <a:gd name="connsiteX13666" fmla="*/ 3382581 w 10276717"/>
              <a:gd name="connsiteY13666" fmla="*/ 1808556 h 6902881"/>
              <a:gd name="connsiteX13667" fmla="*/ 3298351 w 10276717"/>
              <a:gd name="connsiteY13667" fmla="*/ 1777607 h 6902881"/>
              <a:gd name="connsiteX13668" fmla="*/ 3302883 w 10276717"/>
              <a:gd name="connsiteY13668" fmla="*/ 1767192 h 6902881"/>
              <a:gd name="connsiteX13669" fmla="*/ 3364533 w 10276717"/>
              <a:gd name="connsiteY13669" fmla="*/ 1783725 h 6902881"/>
              <a:gd name="connsiteX13670" fmla="*/ 3405652 w 10276717"/>
              <a:gd name="connsiteY13670" fmla="*/ 1792347 h 6902881"/>
              <a:gd name="connsiteX13671" fmla="*/ 3387114 w 10276717"/>
              <a:gd name="connsiteY13671" fmla="*/ 1784998 h 6902881"/>
              <a:gd name="connsiteX13672" fmla="*/ 3351826 w 10276717"/>
              <a:gd name="connsiteY13672" fmla="*/ 1772207 h 6902881"/>
              <a:gd name="connsiteX13673" fmla="*/ 3354446 w 10276717"/>
              <a:gd name="connsiteY13673" fmla="*/ 1759193 h 6902881"/>
              <a:gd name="connsiteX13674" fmla="*/ 3400822 w 10276717"/>
              <a:gd name="connsiteY13674" fmla="*/ 1771093 h 6902881"/>
              <a:gd name="connsiteX13675" fmla="*/ 3439018 w 10276717"/>
              <a:gd name="connsiteY13675" fmla="*/ 1791827 h 6902881"/>
              <a:gd name="connsiteX13676" fmla="*/ 3454290 w 10276717"/>
              <a:gd name="connsiteY13676" fmla="*/ 1787696 h 6902881"/>
              <a:gd name="connsiteX13677" fmla="*/ 3458435 w 10276717"/>
              <a:gd name="connsiteY13677" fmla="*/ 1787080 h 6902881"/>
              <a:gd name="connsiteX13678" fmla="*/ 3297527 w 10276717"/>
              <a:gd name="connsiteY13678" fmla="*/ 1627307 h 6902881"/>
              <a:gd name="connsiteX13679" fmla="*/ 3126013 w 10276717"/>
              <a:gd name="connsiteY13679" fmla="*/ 1400786 h 6902881"/>
              <a:gd name="connsiteX13680" fmla="*/ 3136555 w 10276717"/>
              <a:gd name="connsiteY13680" fmla="*/ 1390696 h 6902881"/>
              <a:gd name="connsiteX13681" fmla="*/ 3215008 w 10276717"/>
              <a:gd name="connsiteY13681" fmla="*/ 1477716 h 6902881"/>
              <a:gd name="connsiteX13682" fmla="*/ 3217766 w 10276717"/>
              <a:gd name="connsiteY13682" fmla="*/ 1447868 h 6902881"/>
              <a:gd name="connsiteX13683" fmla="*/ 3222651 w 10276717"/>
              <a:gd name="connsiteY13683" fmla="*/ 1447708 h 6902881"/>
              <a:gd name="connsiteX13684" fmla="*/ 3226414 w 10276717"/>
              <a:gd name="connsiteY13684" fmla="*/ 1492920 h 6902881"/>
              <a:gd name="connsiteX13685" fmla="*/ 3238436 w 10276717"/>
              <a:gd name="connsiteY13685" fmla="*/ 1508857 h 6902881"/>
              <a:gd name="connsiteX13686" fmla="*/ 3237947 w 10276717"/>
              <a:gd name="connsiteY13686" fmla="*/ 1501220 h 6902881"/>
              <a:gd name="connsiteX13687" fmla="*/ 3237037 w 10276717"/>
              <a:gd name="connsiteY13687" fmla="*/ 1493937 h 6902881"/>
              <a:gd name="connsiteX13688" fmla="*/ 3237625 w 10276717"/>
              <a:gd name="connsiteY13688" fmla="*/ 1491747 h 6902881"/>
              <a:gd name="connsiteX13689" fmla="*/ 3247101 w 10276717"/>
              <a:gd name="connsiteY13689" fmla="*/ 1450992 h 6902881"/>
              <a:gd name="connsiteX13690" fmla="*/ 3248706 w 10276717"/>
              <a:gd name="connsiteY13690" fmla="*/ 1449378 h 6902881"/>
              <a:gd name="connsiteX13691" fmla="*/ 3259490 w 10276717"/>
              <a:gd name="connsiteY13691" fmla="*/ 1415844 h 6902881"/>
              <a:gd name="connsiteX13692" fmla="*/ 3254283 w 10276717"/>
              <a:gd name="connsiteY13692" fmla="*/ 1335455 h 6902881"/>
              <a:gd name="connsiteX13693" fmla="*/ 3235422 w 10276717"/>
              <a:gd name="connsiteY13693" fmla="*/ 1282608 h 6902881"/>
              <a:gd name="connsiteX13694" fmla="*/ 3234616 w 10276717"/>
              <a:gd name="connsiteY13694" fmla="*/ 1293832 h 6902881"/>
              <a:gd name="connsiteX13695" fmla="*/ 3227307 w 10276717"/>
              <a:gd name="connsiteY13695" fmla="*/ 1320073 h 6902881"/>
              <a:gd name="connsiteX13696" fmla="*/ 3220251 w 10276717"/>
              <a:gd name="connsiteY13696" fmla="*/ 1319463 h 6902881"/>
              <a:gd name="connsiteX13697" fmla="*/ 3217536 w 10276717"/>
              <a:gd name="connsiteY13697" fmla="*/ 1294203 h 6902881"/>
              <a:gd name="connsiteX13698" fmla="*/ 3220868 w 10276717"/>
              <a:gd name="connsiteY13698" fmla="*/ 1266646 h 6902881"/>
              <a:gd name="connsiteX13699" fmla="*/ 3189473 w 10276717"/>
              <a:gd name="connsiteY13699" fmla="*/ 1333643 h 6902881"/>
              <a:gd name="connsiteX13700" fmla="*/ 3183889 w 10276717"/>
              <a:gd name="connsiteY13700" fmla="*/ 1341631 h 6902881"/>
              <a:gd name="connsiteX13701" fmla="*/ 3178259 w 10276717"/>
              <a:gd name="connsiteY13701" fmla="*/ 1357793 h 6902881"/>
              <a:gd name="connsiteX13702" fmla="*/ 3173629 w 10276717"/>
              <a:gd name="connsiteY13702" fmla="*/ 1358366 h 6902881"/>
              <a:gd name="connsiteX13703" fmla="*/ 3167000 w 10276717"/>
              <a:gd name="connsiteY13703" fmla="*/ 1325661 h 6902881"/>
              <a:gd name="connsiteX13704" fmla="*/ 3137151 w 10276717"/>
              <a:gd name="connsiteY13704" fmla="*/ 1208087 h 6902881"/>
              <a:gd name="connsiteX13705" fmla="*/ 3125704 w 10276717"/>
              <a:gd name="connsiteY13705" fmla="*/ 1273111 h 6902881"/>
              <a:gd name="connsiteX13706" fmla="*/ 3122646 w 10276717"/>
              <a:gd name="connsiteY13706" fmla="*/ 1272458 h 6902881"/>
              <a:gd name="connsiteX13707" fmla="*/ 3129036 w 10276717"/>
              <a:gd name="connsiteY13707" fmla="*/ 1205145 h 6902881"/>
              <a:gd name="connsiteX13708" fmla="*/ 3097313 w 10276717"/>
              <a:gd name="connsiteY13708" fmla="*/ 1275814 h 6902881"/>
              <a:gd name="connsiteX13709" fmla="*/ 3074263 w 10276717"/>
              <a:gd name="connsiteY13709" fmla="*/ 1269924 h 6902881"/>
              <a:gd name="connsiteX13710" fmla="*/ 3076677 w 10276717"/>
              <a:gd name="connsiteY13710" fmla="*/ 1151055 h 6902881"/>
              <a:gd name="connsiteX13711" fmla="*/ 3070852 w 10276717"/>
              <a:gd name="connsiteY13711" fmla="*/ 1166129 h 6902881"/>
              <a:gd name="connsiteX13712" fmla="*/ 3066520 w 10276717"/>
              <a:gd name="connsiteY13712" fmla="*/ 1165561 h 6902881"/>
              <a:gd name="connsiteX13713" fmla="*/ 3066487 w 10276717"/>
              <a:gd name="connsiteY13713" fmla="*/ 1127688 h 6902881"/>
              <a:gd name="connsiteX13714" fmla="*/ 3065579 w 10276717"/>
              <a:gd name="connsiteY13714" fmla="*/ 1125855 h 6902881"/>
              <a:gd name="connsiteX13715" fmla="*/ 3051511 w 10276717"/>
              <a:gd name="connsiteY13715" fmla="*/ 1149267 h 6902881"/>
              <a:gd name="connsiteX13716" fmla="*/ 3030548 w 10276717"/>
              <a:gd name="connsiteY13716" fmla="*/ 1145117 h 6902881"/>
              <a:gd name="connsiteX13717" fmla="*/ 3005959 w 10276717"/>
              <a:gd name="connsiteY13717" fmla="*/ 1078925 h 6902881"/>
              <a:gd name="connsiteX13718" fmla="*/ 3008264 w 10276717"/>
              <a:gd name="connsiteY13718" fmla="*/ 1136079 h 6902881"/>
              <a:gd name="connsiteX13719" fmla="*/ 3001324 w 10276717"/>
              <a:gd name="connsiteY13719" fmla="*/ 1136353 h 6902881"/>
              <a:gd name="connsiteX13720" fmla="*/ 2994052 w 10276717"/>
              <a:gd name="connsiteY13720" fmla="*/ 1087924 h 6902881"/>
              <a:gd name="connsiteX13721" fmla="*/ 2989266 w 10276717"/>
              <a:gd name="connsiteY13721" fmla="*/ 1100070 h 6902881"/>
              <a:gd name="connsiteX13722" fmla="*/ 2974680 w 10276717"/>
              <a:gd name="connsiteY13722" fmla="*/ 1098710 h 6902881"/>
              <a:gd name="connsiteX13723" fmla="*/ 2973582 w 10276717"/>
              <a:gd name="connsiteY13723" fmla="*/ 1089171 h 6902881"/>
              <a:gd name="connsiteX13724" fmla="*/ 2913609 w 10276717"/>
              <a:gd name="connsiteY13724" fmla="*/ 1047269 h 6902881"/>
              <a:gd name="connsiteX13725" fmla="*/ 2895771 w 10276717"/>
              <a:gd name="connsiteY13725" fmla="*/ 1046308 h 6902881"/>
              <a:gd name="connsiteX13726" fmla="*/ 2876805 w 10276717"/>
              <a:gd name="connsiteY13726" fmla="*/ 994620 h 6902881"/>
              <a:gd name="connsiteX13727" fmla="*/ 2834750 w 10276717"/>
              <a:gd name="connsiteY13727" fmla="*/ 938607 h 6902881"/>
              <a:gd name="connsiteX13728" fmla="*/ 2815414 w 10276717"/>
              <a:gd name="connsiteY13728" fmla="*/ 941313 h 6902881"/>
              <a:gd name="connsiteX13729" fmla="*/ 2719986 w 10276717"/>
              <a:gd name="connsiteY13729" fmla="*/ 838211 h 6902881"/>
              <a:gd name="connsiteX13730" fmla="*/ 4985204 w 10276717"/>
              <a:gd name="connsiteY13730" fmla="*/ 1036786 h 6902881"/>
              <a:gd name="connsiteX13731" fmla="*/ 5008846 w 10276717"/>
              <a:gd name="connsiteY13731" fmla="*/ 1089559 h 6902881"/>
              <a:gd name="connsiteX13732" fmla="*/ 4991779 w 10276717"/>
              <a:gd name="connsiteY13732" fmla="*/ 1091976 h 6902881"/>
              <a:gd name="connsiteX13733" fmla="*/ 4978398 w 10276717"/>
              <a:gd name="connsiteY13733" fmla="*/ 1058492 h 6902881"/>
              <a:gd name="connsiteX13734" fmla="*/ 4985204 w 10276717"/>
              <a:gd name="connsiteY13734" fmla="*/ 1036786 h 6902881"/>
              <a:gd name="connsiteX13735" fmla="*/ 4778306 w 10276717"/>
              <a:gd name="connsiteY13735" fmla="*/ 1012932 h 6902881"/>
              <a:gd name="connsiteX13736" fmla="*/ 4772218 w 10276717"/>
              <a:gd name="connsiteY13736" fmla="*/ 1013475 h 6902881"/>
              <a:gd name="connsiteX13737" fmla="*/ 4773174 w 10276717"/>
              <a:gd name="connsiteY13737" fmla="*/ 1018037 h 6902881"/>
              <a:gd name="connsiteX13738" fmla="*/ 4768829 w 10276717"/>
              <a:gd name="connsiteY13738" fmla="*/ 1019803 h 6902881"/>
              <a:gd name="connsiteX13739" fmla="*/ 4767348 w 10276717"/>
              <a:gd name="connsiteY13739" fmla="*/ 1017825 h 6902881"/>
              <a:gd name="connsiteX13740" fmla="*/ 4763786 w 10276717"/>
              <a:gd name="connsiteY13740" fmla="*/ 1030466 h 6902881"/>
              <a:gd name="connsiteX13741" fmla="*/ 4756930 w 10276717"/>
              <a:gd name="connsiteY13741" fmla="*/ 1047054 h 6902881"/>
              <a:gd name="connsiteX13742" fmla="*/ 4757025 w 10276717"/>
              <a:gd name="connsiteY13742" fmla="*/ 1047412 h 6902881"/>
              <a:gd name="connsiteX13743" fmla="*/ 4756947 w 10276717"/>
              <a:gd name="connsiteY13743" fmla="*/ 1047765 h 6902881"/>
              <a:gd name="connsiteX13744" fmla="*/ 4767327 w 10276717"/>
              <a:gd name="connsiteY13744" fmla="*/ 1087259 h 6902881"/>
              <a:gd name="connsiteX13745" fmla="*/ 4748102 w 10276717"/>
              <a:gd name="connsiteY13745" fmla="*/ 1086569 h 6902881"/>
              <a:gd name="connsiteX13746" fmla="*/ 4748102 w 10276717"/>
              <a:gd name="connsiteY13746" fmla="*/ 1086565 h 6902881"/>
              <a:gd name="connsiteX13747" fmla="*/ 4748068 w 10276717"/>
              <a:gd name="connsiteY13747" fmla="*/ 1086563 h 6902881"/>
              <a:gd name="connsiteX13748" fmla="*/ 4747592 w 10276717"/>
              <a:gd name="connsiteY13748" fmla="*/ 1088655 h 6902881"/>
              <a:gd name="connsiteX13749" fmla="*/ 4741452 w 10276717"/>
              <a:gd name="connsiteY13749" fmla="*/ 1109446 h 6902881"/>
              <a:gd name="connsiteX13750" fmla="*/ 4722846 w 10276717"/>
              <a:gd name="connsiteY13750" fmla="*/ 1107543 h 6902881"/>
              <a:gd name="connsiteX13751" fmla="*/ 4722848 w 10276717"/>
              <a:gd name="connsiteY13751" fmla="*/ 1107553 h 6902881"/>
              <a:gd name="connsiteX13752" fmla="*/ 4741455 w 10276717"/>
              <a:gd name="connsiteY13752" fmla="*/ 1109552 h 6902881"/>
              <a:gd name="connsiteX13753" fmla="*/ 4734341 w 10276717"/>
              <a:gd name="connsiteY13753" fmla="*/ 1134737 h 6902881"/>
              <a:gd name="connsiteX13754" fmla="*/ 4730555 w 10276717"/>
              <a:gd name="connsiteY13754" fmla="*/ 1160793 h 6902881"/>
              <a:gd name="connsiteX13755" fmla="*/ 4730541 w 10276717"/>
              <a:gd name="connsiteY13755" fmla="*/ 1160786 h 6902881"/>
              <a:gd name="connsiteX13756" fmla="*/ 4729202 w 10276717"/>
              <a:gd name="connsiteY13756" fmla="*/ 1168165 h 6902881"/>
              <a:gd name="connsiteX13757" fmla="*/ 4729612 w 10276717"/>
              <a:gd name="connsiteY13757" fmla="*/ 1181053 h 6902881"/>
              <a:gd name="connsiteX13758" fmla="*/ 4729548 w 10276717"/>
              <a:gd name="connsiteY13758" fmla="*/ 1181017 h 6902881"/>
              <a:gd name="connsiteX13759" fmla="*/ 4731510 w 10276717"/>
              <a:gd name="connsiteY13759" fmla="*/ 1192714 h 6902881"/>
              <a:gd name="connsiteX13760" fmla="*/ 4800476 w 10276717"/>
              <a:gd name="connsiteY13760" fmla="*/ 1230524 h 6902881"/>
              <a:gd name="connsiteX13761" fmla="*/ 4803904 w 10276717"/>
              <a:gd name="connsiteY13761" fmla="*/ 1245352 h 6902881"/>
              <a:gd name="connsiteX13762" fmla="*/ 4804126 w 10276717"/>
              <a:gd name="connsiteY13762" fmla="*/ 1245340 h 6902881"/>
              <a:gd name="connsiteX13763" fmla="*/ 4800680 w 10276717"/>
              <a:gd name="connsiteY13763" fmla="*/ 1230436 h 6902881"/>
              <a:gd name="connsiteX13764" fmla="*/ 4827550 w 10276717"/>
              <a:gd name="connsiteY13764" fmla="*/ 1244836 h 6902881"/>
              <a:gd name="connsiteX13765" fmla="*/ 4836784 w 10276717"/>
              <a:gd name="connsiteY13765" fmla="*/ 1180596 h 6902881"/>
              <a:gd name="connsiteX13766" fmla="*/ 4836782 w 10276717"/>
              <a:gd name="connsiteY13766" fmla="*/ 1180594 h 6902881"/>
              <a:gd name="connsiteX13767" fmla="*/ 4836781 w 10276717"/>
              <a:gd name="connsiteY13767" fmla="*/ 1180606 h 6902881"/>
              <a:gd name="connsiteX13768" fmla="*/ 4835178 w 10276717"/>
              <a:gd name="connsiteY13768" fmla="*/ 1173459 h 6902881"/>
              <a:gd name="connsiteX13769" fmla="*/ 4830443 w 10276717"/>
              <a:gd name="connsiteY13769" fmla="*/ 1154455 h 6902881"/>
              <a:gd name="connsiteX13770" fmla="*/ 4832882 w 10276717"/>
              <a:gd name="connsiteY13770" fmla="*/ 1152232 h 6902881"/>
              <a:gd name="connsiteX13771" fmla="*/ 4840513 w 10276717"/>
              <a:gd name="connsiteY13771" fmla="*/ 1140920 h 6902881"/>
              <a:gd name="connsiteX13772" fmla="*/ 4840516 w 10276717"/>
              <a:gd name="connsiteY13772" fmla="*/ 1140898 h 6902881"/>
              <a:gd name="connsiteX13773" fmla="*/ 4840045 w 10276717"/>
              <a:gd name="connsiteY13773" fmla="*/ 1113405 h 6902881"/>
              <a:gd name="connsiteX13774" fmla="*/ 4831225 w 10276717"/>
              <a:gd name="connsiteY13774" fmla="*/ 1071247 h 6902881"/>
              <a:gd name="connsiteX13775" fmla="*/ 4808371 w 10276717"/>
              <a:gd name="connsiteY13775" fmla="*/ 1031601 h 6902881"/>
              <a:gd name="connsiteX13776" fmla="*/ 4801053 w 10276717"/>
              <a:gd name="connsiteY13776" fmla="*/ 1021913 h 6902881"/>
              <a:gd name="connsiteX13777" fmla="*/ 4801157 w 10276717"/>
              <a:gd name="connsiteY13777" fmla="*/ 1021820 h 6902881"/>
              <a:gd name="connsiteX13778" fmla="*/ 4800365 w 10276717"/>
              <a:gd name="connsiteY13778" fmla="*/ 1020877 h 6902881"/>
              <a:gd name="connsiteX13779" fmla="*/ 4800483 w 10276717"/>
              <a:gd name="connsiteY13779" fmla="*/ 1021325 h 6902881"/>
              <a:gd name="connsiteX13780" fmla="*/ 4801140 w 10276717"/>
              <a:gd name="connsiteY13780" fmla="*/ 1022030 h 6902881"/>
              <a:gd name="connsiteX13781" fmla="*/ 4800616 w 10276717"/>
              <a:gd name="connsiteY13781" fmla="*/ 1022468 h 6902881"/>
              <a:gd name="connsiteX13782" fmla="*/ 4802533 w 10276717"/>
              <a:gd name="connsiteY13782" fmla="*/ 1039177 h 6902881"/>
              <a:gd name="connsiteX13783" fmla="*/ 4800711 w 10276717"/>
              <a:gd name="connsiteY13783" fmla="*/ 1043072 h 6902881"/>
              <a:gd name="connsiteX13784" fmla="*/ 4800722 w 10276717"/>
              <a:gd name="connsiteY13784" fmla="*/ 1043107 h 6902881"/>
              <a:gd name="connsiteX13785" fmla="*/ 4800665 w 10276717"/>
              <a:gd name="connsiteY13785" fmla="*/ 1043173 h 6902881"/>
              <a:gd name="connsiteX13786" fmla="*/ 4800607 w 10276717"/>
              <a:gd name="connsiteY13786" fmla="*/ 1043294 h 6902881"/>
              <a:gd name="connsiteX13787" fmla="*/ 4800596 w 10276717"/>
              <a:gd name="connsiteY13787" fmla="*/ 1043251 h 6902881"/>
              <a:gd name="connsiteX13788" fmla="*/ 4799204 w 10276717"/>
              <a:gd name="connsiteY13788" fmla="*/ 1044825 h 6902881"/>
              <a:gd name="connsiteX13789" fmla="*/ 4801679 w 10276717"/>
              <a:gd name="connsiteY13789" fmla="*/ 1067336 h 6902881"/>
              <a:gd name="connsiteX13790" fmla="*/ 4794669 w 10276717"/>
              <a:gd name="connsiteY13790" fmla="*/ 1068384 h 6902881"/>
              <a:gd name="connsiteX13791" fmla="*/ 4789304 w 10276717"/>
              <a:gd name="connsiteY13791" fmla="*/ 1046597 h 6902881"/>
              <a:gd name="connsiteX13792" fmla="*/ 4785896 w 10276717"/>
              <a:gd name="connsiteY13792" fmla="*/ 1041435 h 6902881"/>
              <a:gd name="connsiteX13793" fmla="*/ 4778306 w 10276717"/>
              <a:gd name="connsiteY13793" fmla="*/ 1012932 h 6902881"/>
              <a:gd name="connsiteX13794" fmla="*/ 8743244 w 10276717"/>
              <a:gd name="connsiteY13794" fmla="*/ 1353226 h 6902881"/>
              <a:gd name="connsiteX13795" fmla="*/ 8613959 w 10276717"/>
              <a:gd name="connsiteY13795" fmla="*/ 1354085 h 6902881"/>
              <a:gd name="connsiteX13796" fmla="*/ 8509357 w 10276717"/>
              <a:gd name="connsiteY13796" fmla="*/ 1395369 h 6902881"/>
              <a:gd name="connsiteX13797" fmla="*/ 8674366 w 10276717"/>
              <a:gd name="connsiteY13797" fmla="*/ 1470899 h 6902881"/>
              <a:gd name="connsiteX13798" fmla="*/ 8865460 w 10276717"/>
              <a:gd name="connsiteY13798" fmla="*/ 1398052 h 6902881"/>
              <a:gd name="connsiteX13799" fmla="*/ 8743244 w 10276717"/>
              <a:gd name="connsiteY13799" fmla="*/ 1353226 h 6902881"/>
              <a:gd name="connsiteX13800" fmla="*/ 8154937 w 10276717"/>
              <a:gd name="connsiteY13800" fmla="*/ 1297317 h 6902881"/>
              <a:gd name="connsiteX13801" fmla="*/ 8171377 w 10276717"/>
              <a:gd name="connsiteY13801" fmla="*/ 1360956 h 6902881"/>
              <a:gd name="connsiteX13802" fmla="*/ 8187199 w 10276717"/>
              <a:gd name="connsiteY13802" fmla="*/ 1452293 h 6902881"/>
              <a:gd name="connsiteX13803" fmla="*/ 8181231 w 10276717"/>
              <a:gd name="connsiteY13803" fmla="*/ 1456936 h 6902881"/>
              <a:gd name="connsiteX13804" fmla="*/ 8228478 w 10276717"/>
              <a:gd name="connsiteY13804" fmla="*/ 1506107 h 6902881"/>
              <a:gd name="connsiteX13805" fmla="*/ 8267924 w 10276717"/>
              <a:gd name="connsiteY13805" fmla="*/ 1561906 h 6902881"/>
              <a:gd name="connsiteX13806" fmla="*/ 8300603 w 10276717"/>
              <a:gd name="connsiteY13806" fmla="*/ 1507868 h 6902881"/>
              <a:gd name="connsiteX13807" fmla="*/ 8304728 w 10276717"/>
              <a:gd name="connsiteY13807" fmla="*/ 1495470 h 6902881"/>
              <a:gd name="connsiteX13808" fmla="*/ 8298049 w 10276717"/>
              <a:gd name="connsiteY13808" fmla="*/ 1417398 h 6902881"/>
              <a:gd name="connsiteX13809" fmla="*/ 8285803 w 10276717"/>
              <a:gd name="connsiteY13809" fmla="*/ 1364629 h 6902881"/>
              <a:gd name="connsiteX13810" fmla="*/ 8282544 w 10276717"/>
              <a:gd name="connsiteY13810" fmla="*/ 1344385 h 6902881"/>
              <a:gd name="connsiteX13811" fmla="*/ 8244533 w 10276717"/>
              <a:gd name="connsiteY13811" fmla="*/ 1330387 h 6902881"/>
              <a:gd name="connsiteX13812" fmla="*/ 8255347 w 10276717"/>
              <a:gd name="connsiteY13812" fmla="*/ 1372994 h 6902881"/>
              <a:gd name="connsiteX13813" fmla="*/ 8259376 w 10276717"/>
              <a:gd name="connsiteY13813" fmla="*/ 1410838 h 6902881"/>
              <a:gd name="connsiteX13814" fmla="*/ 8250321 w 10276717"/>
              <a:gd name="connsiteY13814" fmla="*/ 1412975 h 6902881"/>
              <a:gd name="connsiteX13815" fmla="*/ 8238717 w 10276717"/>
              <a:gd name="connsiteY13815" fmla="*/ 1374864 h 6902881"/>
              <a:gd name="connsiteX13816" fmla="*/ 8232110 w 10276717"/>
              <a:gd name="connsiteY13816" fmla="*/ 1332037 h 6902881"/>
              <a:gd name="connsiteX13817" fmla="*/ 8235009 w 10276717"/>
              <a:gd name="connsiteY13817" fmla="*/ 1326836 h 6902881"/>
              <a:gd name="connsiteX13818" fmla="*/ 8220582 w 10276717"/>
              <a:gd name="connsiteY13818" fmla="*/ 1321498 h 6902881"/>
              <a:gd name="connsiteX13819" fmla="*/ 8230069 w 10276717"/>
              <a:gd name="connsiteY13819" fmla="*/ 1364770 h 6902881"/>
              <a:gd name="connsiteX13820" fmla="*/ 8237117 w 10276717"/>
              <a:gd name="connsiteY13820" fmla="*/ 1419035 h 6902881"/>
              <a:gd name="connsiteX13821" fmla="*/ 8227570 w 10276717"/>
              <a:gd name="connsiteY13821" fmla="*/ 1421227 h 6902881"/>
              <a:gd name="connsiteX13822" fmla="*/ 8211497 w 10276717"/>
              <a:gd name="connsiteY13822" fmla="*/ 1366570 h 6902881"/>
              <a:gd name="connsiteX13823" fmla="*/ 8202285 w 10276717"/>
              <a:gd name="connsiteY13823" fmla="*/ 1314754 h 6902881"/>
              <a:gd name="connsiteX13824" fmla="*/ 8198134 w 10276717"/>
              <a:gd name="connsiteY13824" fmla="*/ 1313226 h 6902881"/>
              <a:gd name="connsiteX13825" fmla="*/ 8206155 w 10276717"/>
              <a:gd name="connsiteY13825" fmla="*/ 1356566 h 6902881"/>
              <a:gd name="connsiteX13826" fmla="*/ 8213492 w 10276717"/>
              <a:gd name="connsiteY13826" fmla="*/ 1420691 h 6902881"/>
              <a:gd name="connsiteX13827" fmla="*/ 8203275 w 10276717"/>
              <a:gd name="connsiteY13827" fmla="*/ 1421656 h 6902881"/>
              <a:gd name="connsiteX13828" fmla="*/ 8190307 w 10276717"/>
              <a:gd name="connsiteY13828" fmla="*/ 1362788 h 6902881"/>
              <a:gd name="connsiteX13829" fmla="*/ 8187248 w 10276717"/>
              <a:gd name="connsiteY13829" fmla="*/ 1343537 h 6902881"/>
              <a:gd name="connsiteX13830" fmla="*/ 8188146 w 10276717"/>
              <a:gd name="connsiteY13830" fmla="*/ 1368443 h 6902881"/>
              <a:gd name="connsiteX13831" fmla="*/ 8179660 w 10276717"/>
              <a:gd name="connsiteY13831" fmla="*/ 1369657 h 6902881"/>
              <a:gd name="connsiteX13832" fmla="*/ 8163052 w 10276717"/>
              <a:gd name="connsiteY13832" fmla="*/ 1300259 h 6902881"/>
              <a:gd name="connsiteX13833" fmla="*/ 8154937 w 10276717"/>
              <a:gd name="connsiteY13833" fmla="*/ 1297317 h 6902881"/>
              <a:gd name="connsiteX13834" fmla="*/ 4352477 w 10276717"/>
              <a:gd name="connsiteY13834" fmla="*/ 960991 h 6902881"/>
              <a:gd name="connsiteX13835" fmla="*/ 4352074 w 10276717"/>
              <a:gd name="connsiteY13835" fmla="*/ 961149 h 6902881"/>
              <a:gd name="connsiteX13836" fmla="*/ 4302056 w 10276717"/>
              <a:gd name="connsiteY13836" fmla="*/ 963831 h 6902881"/>
              <a:gd name="connsiteX13837" fmla="*/ 4297076 w 10276717"/>
              <a:gd name="connsiteY13837" fmla="*/ 965056 h 6902881"/>
              <a:gd name="connsiteX13838" fmla="*/ 4281051 w 10276717"/>
              <a:gd name="connsiteY13838" fmla="*/ 965616 h 6902881"/>
              <a:gd name="connsiteX13839" fmla="*/ 4262690 w 10276717"/>
              <a:gd name="connsiteY13839" fmla="*/ 967240 h 6902881"/>
              <a:gd name="connsiteX13840" fmla="*/ 4191404 w 10276717"/>
              <a:gd name="connsiteY13840" fmla="*/ 997581 h 6902881"/>
              <a:gd name="connsiteX13841" fmla="*/ 4293231 w 10276717"/>
              <a:gd name="connsiteY13841" fmla="*/ 1030054 h 6902881"/>
              <a:gd name="connsiteX13842" fmla="*/ 4288392 w 10276717"/>
              <a:gd name="connsiteY13842" fmla="*/ 1027493 h 6902881"/>
              <a:gd name="connsiteX13843" fmla="*/ 4270798 w 10276717"/>
              <a:gd name="connsiteY13843" fmla="*/ 1021589 h 6902881"/>
              <a:gd name="connsiteX13844" fmla="*/ 4231937 w 10276717"/>
              <a:gd name="connsiteY13844" fmla="*/ 1002939 h 6902881"/>
              <a:gd name="connsiteX13845" fmla="*/ 4235524 w 10276717"/>
              <a:gd name="connsiteY13845" fmla="*/ 992248 h 6902881"/>
              <a:gd name="connsiteX13846" fmla="*/ 4282154 w 10276717"/>
              <a:gd name="connsiteY13846" fmla="*/ 1007870 h 6902881"/>
              <a:gd name="connsiteX13847" fmla="*/ 4294319 w 10276717"/>
              <a:gd name="connsiteY13847" fmla="*/ 1015641 h 6902881"/>
              <a:gd name="connsiteX13848" fmla="*/ 4320021 w 10276717"/>
              <a:gd name="connsiteY13848" fmla="*/ 1025655 h 6902881"/>
              <a:gd name="connsiteX13849" fmla="*/ 4323423 w 10276717"/>
              <a:gd name="connsiteY13849" fmla="*/ 1026826 h 6902881"/>
              <a:gd name="connsiteX13850" fmla="*/ 4347105 w 10276717"/>
              <a:gd name="connsiteY13850" fmla="*/ 1023423 h 6902881"/>
              <a:gd name="connsiteX13851" fmla="*/ 4336809 w 10276717"/>
              <a:gd name="connsiteY13851" fmla="*/ 1017664 h 6902881"/>
              <a:gd name="connsiteX13852" fmla="*/ 4311437 w 10276717"/>
              <a:gd name="connsiteY13852" fmla="*/ 1006121 h 6902881"/>
              <a:gd name="connsiteX13853" fmla="*/ 4268773 w 10276717"/>
              <a:gd name="connsiteY13853" fmla="*/ 978768 h 6902881"/>
              <a:gd name="connsiteX13854" fmla="*/ 4272679 w 10276717"/>
              <a:gd name="connsiteY13854" fmla="*/ 972096 h 6902881"/>
              <a:gd name="connsiteX13855" fmla="*/ 4315187 w 10276717"/>
              <a:gd name="connsiteY13855" fmla="*/ 990282 h 6902881"/>
              <a:gd name="connsiteX13856" fmla="*/ 4341768 w 10276717"/>
              <a:gd name="connsiteY13856" fmla="*/ 1005727 h 6902881"/>
              <a:gd name="connsiteX13857" fmla="*/ 4367097 w 10276717"/>
              <a:gd name="connsiteY13857" fmla="*/ 1018824 h 6902881"/>
              <a:gd name="connsiteX13858" fmla="*/ 4367144 w 10276717"/>
              <a:gd name="connsiteY13858" fmla="*/ 1020484 h 6902881"/>
              <a:gd name="connsiteX13859" fmla="*/ 4389890 w 10276717"/>
              <a:gd name="connsiteY13859" fmla="*/ 1018850 h 6902881"/>
              <a:gd name="connsiteX13860" fmla="*/ 4377017 w 10276717"/>
              <a:gd name="connsiteY13860" fmla="*/ 1009168 h 6902881"/>
              <a:gd name="connsiteX13861" fmla="*/ 4319129 w 10276717"/>
              <a:gd name="connsiteY13861" fmla="*/ 973391 h 6902881"/>
              <a:gd name="connsiteX13862" fmla="*/ 4322384 w 10276717"/>
              <a:gd name="connsiteY13862" fmla="*/ 967441 h 6902881"/>
              <a:gd name="connsiteX13863" fmla="*/ 4390966 w 10276717"/>
              <a:gd name="connsiteY13863" fmla="*/ 995868 h 6902881"/>
              <a:gd name="connsiteX13864" fmla="*/ 4396002 w 10276717"/>
              <a:gd name="connsiteY13864" fmla="*/ 1002729 h 6902881"/>
              <a:gd name="connsiteX13865" fmla="*/ 4406901 w 10276717"/>
              <a:gd name="connsiteY13865" fmla="*/ 1008346 h 6902881"/>
              <a:gd name="connsiteX13866" fmla="*/ 4412524 w 10276717"/>
              <a:gd name="connsiteY13866" fmla="*/ 1018472 h 6902881"/>
              <a:gd name="connsiteX13867" fmla="*/ 4420324 w 10276717"/>
              <a:gd name="connsiteY13867" fmla="*/ 1018368 h 6902881"/>
              <a:gd name="connsiteX13868" fmla="*/ 4352477 w 10276717"/>
              <a:gd name="connsiteY13868" fmla="*/ 960991 h 6902881"/>
              <a:gd name="connsiteX13869" fmla="*/ 4964239 w 10276717"/>
              <a:gd name="connsiteY13869" fmla="*/ 1011891 h 6902881"/>
              <a:gd name="connsiteX13870" fmla="*/ 4968798 w 10276717"/>
              <a:gd name="connsiteY13870" fmla="*/ 1016470 h 6902881"/>
              <a:gd name="connsiteX13871" fmla="*/ 4968799 w 10276717"/>
              <a:gd name="connsiteY13871" fmla="*/ 1016469 h 6902881"/>
              <a:gd name="connsiteX13872" fmla="*/ 4985115 w 10276717"/>
              <a:gd name="connsiteY13872" fmla="*/ 1036673 h 6902881"/>
              <a:gd name="connsiteX13873" fmla="*/ 4978309 w 10276717"/>
              <a:gd name="connsiteY13873" fmla="*/ 1058381 h 6902881"/>
              <a:gd name="connsiteX13874" fmla="*/ 4963013 w 10276717"/>
              <a:gd name="connsiteY13874" fmla="*/ 1035247 h 6902881"/>
              <a:gd name="connsiteX13875" fmla="*/ 4952286 w 10276717"/>
              <a:gd name="connsiteY13875" fmla="*/ 1065102 h 6902881"/>
              <a:gd name="connsiteX13876" fmla="*/ 4952782 w 10276717"/>
              <a:gd name="connsiteY13876" fmla="*/ 1051903 h 6902881"/>
              <a:gd name="connsiteX13877" fmla="*/ 4950117 w 10276717"/>
              <a:gd name="connsiteY13877" fmla="*/ 1035900 h 6902881"/>
              <a:gd name="connsiteX13878" fmla="*/ 4955842 w 10276717"/>
              <a:gd name="connsiteY13878" fmla="*/ 1027101 h 6902881"/>
              <a:gd name="connsiteX13879" fmla="*/ 4955778 w 10276717"/>
              <a:gd name="connsiteY13879" fmla="*/ 1027029 h 6902881"/>
              <a:gd name="connsiteX13880" fmla="*/ 4964239 w 10276717"/>
              <a:gd name="connsiteY13880" fmla="*/ 1011891 h 6902881"/>
              <a:gd name="connsiteX13881" fmla="*/ 4934764 w 10276717"/>
              <a:gd name="connsiteY13881" fmla="*/ 1009242 h 6902881"/>
              <a:gd name="connsiteX13882" fmla="*/ 4934809 w 10276717"/>
              <a:gd name="connsiteY13882" fmla="*/ 1009288 h 6902881"/>
              <a:gd name="connsiteX13883" fmla="*/ 4935029 w 10276717"/>
              <a:gd name="connsiteY13883" fmla="*/ 1009443 h 6902881"/>
              <a:gd name="connsiteX13884" fmla="*/ 4927204 w 10276717"/>
              <a:gd name="connsiteY13884" fmla="*/ 1004464 h 6902881"/>
              <a:gd name="connsiteX13885" fmla="*/ 4932742 w 10276717"/>
              <a:gd name="connsiteY13885" fmla="*/ 1008063 h 6902881"/>
              <a:gd name="connsiteX13886" fmla="*/ 4932829 w 10276717"/>
              <a:gd name="connsiteY13886" fmla="*/ 1008003 h 6902881"/>
              <a:gd name="connsiteX13887" fmla="*/ 4537328 w 10276717"/>
              <a:gd name="connsiteY13887" fmla="*/ 965937 h 6902881"/>
              <a:gd name="connsiteX13888" fmla="*/ 4533998 w 10276717"/>
              <a:gd name="connsiteY13888" fmla="*/ 968778 h 6902881"/>
              <a:gd name="connsiteX13889" fmla="*/ 4535041 w 10276717"/>
              <a:gd name="connsiteY13889" fmla="*/ 974918 h 6902881"/>
              <a:gd name="connsiteX13890" fmla="*/ 4534021 w 10276717"/>
              <a:gd name="connsiteY13890" fmla="*/ 968775 h 6902881"/>
              <a:gd name="connsiteX13891" fmla="*/ 7167107 w 10276717"/>
              <a:gd name="connsiteY13891" fmla="*/ 1177621 h 6902881"/>
              <a:gd name="connsiteX13892" fmla="*/ 7167106 w 10276717"/>
              <a:gd name="connsiteY13892" fmla="*/ 1177621 h 6902881"/>
              <a:gd name="connsiteX13893" fmla="*/ 6595913 w 10276717"/>
              <a:gd name="connsiteY13893" fmla="*/ 1702729 h 6902881"/>
              <a:gd name="connsiteX13894" fmla="*/ 6595482 w 10276717"/>
              <a:gd name="connsiteY13894" fmla="*/ 1703106 h 6902881"/>
              <a:gd name="connsiteX13895" fmla="*/ 6595913 w 10276717"/>
              <a:gd name="connsiteY13895" fmla="*/ 1702733 h 6902881"/>
              <a:gd name="connsiteX13896" fmla="*/ 4905652 w 10276717"/>
              <a:gd name="connsiteY13896" fmla="*/ 975199 h 6902881"/>
              <a:gd name="connsiteX13897" fmla="*/ 4910746 w 10276717"/>
              <a:gd name="connsiteY13897" fmla="*/ 978172 h 6902881"/>
              <a:gd name="connsiteX13898" fmla="*/ 4902571 w 10276717"/>
              <a:gd name="connsiteY13898" fmla="*/ 996644 h 6902881"/>
              <a:gd name="connsiteX13899" fmla="*/ 4893837 w 10276717"/>
              <a:gd name="connsiteY13899" fmla="*/ 991897 h 6902881"/>
              <a:gd name="connsiteX13900" fmla="*/ 4905652 w 10276717"/>
              <a:gd name="connsiteY13900" fmla="*/ 975199 h 6902881"/>
              <a:gd name="connsiteX13901" fmla="*/ 4631015 w 10276717"/>
              <a:gd name="connsiteY13901" fmla="*/ 946843 h 6902881"/>
              <a:gd name="connsiteX13902" fmla="*/ 4631015 w 10276717"/>
              <a:gd name="connsiteY13902" fmla="*/ 946846 h 6902881"/>
              <a:gd name="connsiteX13903" fmla="*/ 4637343 w 10276717"/>
              <a:gd name="connsiteY13903" fmla="*/ 949518 h 6902881"/>
              <a:gd name="connsiteX13904" fmla="*/ 4637350 w 10276717"/>
              <a:gd name="connsiteY13904" fmla="*/ 949518 h 6902881"/>
              <a:gd name="connsiteX13905" fmla="*/ 7953314 w 10276717"/>
              <a:gd name="connsiteY13905" fmla="*/ 1231477 h 6902881"/>
              <a:gd name="connsiteX13906" fmla="*/ 7993255 w 10276717"/>
              <a:gd name="connsiteY13906" fmla="*/ 1372423 h 6902881"/>
              <a:gd name="connsiteX13907" fmla="*/ 8111919 w 10276717"/>
              <a:gd name="connsiteY13907" fmla="*/ 1504489 h 6902881"/>
              <a:gd name="connsiteX13908" fmla="*/ 8133402 w 10276717"/>
              <a:gd name="connsiteY13908" fmla="*/ 1396819 h 6902881"/>
              <a:gd name="connsiteX13909" fmla="*/ 8122830 w 10276717"/>
              <a:gd name="connsiteY13909" fmla="*/ 1326376 h 6902881"/>
              <a:gd name="connsiteX13910" fmla="*/ 8110570 w 10276717"/>
              <a:gd name="connsiteY13910" fmla="*/ 1281404 h 6902881"/>
              <a:gd name="connsiteX13911" fmla="*/ 8082728 w 10276717"/>
              <a:gd name="connsiteY13911" fmla="*/ 1272471 h 6902881"/>
              <a:gd name="connsiteX13912" fmla="*/ 8090926 w 10276717"/>
              <a:gd name="connsiteY13912" fmla="*/ 1297423 h 6902881"/>
              <a:gd name="connsiteX13913" fmla="*/ 8096829 w 10276717"/>
              <a:gd name="connsiteY13913" fmla="*/ 1340484 h 6902881"/>
              <a:gd name="connsiteX13914" fmla="*/ 8085752 w 10276717"/>
              <a:gd name="connsiteY13914" fmla="*/ 1342347 h 6902881"/>
              <a:gd name="connsiteX13915" fmla="*/ 8073582 w 10276717"/>
              <a:gd name="connsiteY13915" fmla="*/ 1302932 h 6902881"/>
              <a:gd name="connsiteX13916" fmla="*/ 8064072 w 10276717"/>
              <a:gd name="connsiteY13916" fmla="*/ 1266475 h 6902881"/>
              <a:gd name="connsiteX13917" fmla="*/ 8042189 w 10276717"/>
              <a:gd name="connsiteY13917" fmla="*/ 1259517 h 6902881"/>
              <a:gd name="connsiteX13918" fmla="*/ 8053756 w 10276717"/>
              <a:gd name="connsiteY13918" fmla="*/ 1296932 h 6902881"/>
              <a:gd name="connsiteX13919" fmla="*/ 8066300 w 10276717"/>
              <a:gd name="connsiteY13919" fmla="*/ 1358384 h 6902881"/>
              <a:gd name="connsiteX13920" fmla="*/ 8056878 w 10276717"/>
              <a:gd name="connsiteY13920" fmla="*/ 1361366 h 6902881"/>
              <a:gd name="connsiteX13921" fmla="*/ 8037505 w 10276717"/>
              <a:gd name="connsiteY13921" fmla="*/ 1304386 h 6902881"/>
              <a:gd name="connsiteX13922" fmla="*/ 8026460 w 10276717"/>
              <a:gd name="connsiteY13922" fmla="*/ 1254554 h 6902881"/>
              <a:gd name="connsiteX13923" fmla="*/ 8009606 w 10276717"/>
              <a:gd name="connsiteY13923" fmla="*/ 1249103 h 6902881"/>
              <a:gd name="connsiteX13924" fmla="*/ 8027891 w 10276717"/>
              <a:gd name="connsiteY13924" fmla="*/ 1308423 h 6902881"/>
              <a:gd name="connsiteX13925" fmla="*/ 8045208 w 10276717"/>
              <a:gd name="connsiteY13925" fmla="*/ 1380813 h 6902881"/>
              <a:gd name="connsiteX13926" fmla="*/ 8035390 w 10276717"/>
              <a:gd name="connsiteY13926" fmla="*/ 1383858 h 6902881"/>
              <a:gd name="connsiteX13927" fmla="*/ 8010671 w 10276717"/>
              <a:gd name="connsiteY13927" fmla="*/ 1313650 h 6902881"/>
              <a:gd name="connsiteX13928" fmla="*/ 7992463 w 10276717"/>
              <a:gd name="connsiteY13928" fmla="*/ 1243628 h 6902881"/>
              <a:gd name="connsiteX13929" fmla="*/ 7980531 w 10276717"/>
              <a:gd name="connsiteY13929" fmla="*/ 1239771 h 6902881"/>
              <a:gd name="connsiteX13930" fmla="*/ 7991803 w 10276717"/>
              <a:gd name="connsiteY13930" fmla="*/ 1272877 h 6902881"/>
              <a:gd name="connsiteX13931" fmla="*/ 7997886 w 10276717"/>
              <a:gd name="connsiteY13931" fmla="*/ 1318288 h 6902881"/>
              <a:gd name="connsiteX13932" fmla="*/ 7991956 w 10276717"/>
              <a:gd name="connsiteY13932" fmla="*/ 1319235 h 6902881"/>
              <a:gd name="connsiteX13933" fmla="*/ 7974844 w 10276717"/>
              <a:gd name="connsiteY13933" fmla="*/ 1282801 h 6902881"/>
              <a:gd name="connsiteX13934" fmla="*/ 7963934 w 10276717"/>
              <a:gd name="connsiteY13934" fmla="*/ 1234733 h 6902881"/>
              <a:gd name="connsiteX13935" fmla="*/ 7953314 w 10276717"/>
              <a:gd name="connsiteY13935" fmla="*/ 1231477 h 6902881"/>
              <a:gd name="connsiteX13936" fmla="*/ 4278813 w 10276717"/>
              <a:gd name="connsiteY13936" fmla="*/ 890159 h 6902881"/>
              <a:gd name="connsiteX13937" fmla="*/ 4277638 w 10276717"/>
              <a:gd name="connsiteY13937" fmla="*/ 890254 h 6902881"/>
              <a:gd name="connsiteX13938" fmla="*/ 4228174 w 10276717"/>
              <a:gd name="connsiteY13938" fmla="*/ 887821 h 6902881"/>
              <a:gd name="connsiteX13939" fmla="*/ 4195376 w 10276717"/>
              <a:gd name="connsiteY13939" fmla="*/ 889656 h 6902881"/>
              <a:gd name="connsiteX13940" fmla="*/ 4147539 w 10276717"/>
              <a:gd name="connsiteY13940" fmla="*/ 898465 h 6902881"/>
              <a:gd name="connsiteX13941" fmla="*/ 4209555 w 10276717"/>
              <a:gd name="connsiteY13941" fmla="*/ 932751 h 6902881"/>
              <a:gd name="connsiteX13942" fmla="*/ 4184899 w 10276717"/>
              <a:gd name="connsiteY13942" fmla="*/ 913188 h 6902881"/>
              <a:gd name="connsiteX13943" fmla="*/ 4187626 w 10276717"/>
              <a:gd name="connsiteY13943" fmla="*/ 909918 h 6902881"/>
              <a:gd name="connsiteX13944" fmla="*/ 4222213 w 10276717"/>
              <a:gd name="connsiteY13944" fmla="*/ 929562 h 6902881"/>
              <a:gd name="connsiteX13945" fmla="*/ 4238574 w 10276717"/>
              <a:gd name="connsiteY13945" fmla="*/ 940519 h 6902881"/>
              <a:gd name="connsiteX13946" fmla="*/ 4251642 w 10276717"/>
              <a:gd name="connsiteY13946" fmla="*/ 942527 h 6902881"/>
              <a:gd name="connsiteX13947" fmla="*/ 4201139 w 10276717"/>
              <a:gd name="connsiteY13947" fmla="*/ 898236 h 6902881"/>
              <a:gd name="connsiteX13948" fmla="*/ 4206636 w 10276717"/>
              <a:gd name="connsiteY13948" fmla="*/ 892287 h 6902881"/>
              <a:gd name="connsiteX13949" fmla="*/ 4273788 w 10276717"/>
              <a:gd name="connsiteY13949" fmla="*/ 943275 h 6902881"/>
              <a:gd name="connsiteX13950" fmla="*/ 4275572 w 10276717"/>
              <a:gd name="connsiteY13950" fmla="*/ 944014 h 6902881"/>
              <a:gd name="connsiteX13951" fmla="*/ 4306798 w 10276717"/>
              <a:gd name="connsiteY13951" fmla="*/ 942335 h 6902881"/>
              <a:gd name="connsiteX13952" fmla="*/ 4230271 w 10276717"/>
              <a:gd name="connsiteY13952" fmla="*/ 894915 h 6902881"/>
              <a:gd name="connsiteX13953" fmla="*/ 4233134 w 10276717"/>
              <a:gd name="connsiteY13953" fmla="*/ 890100 h 6902881"/>
              <a:gd name="connsiteX13954" fmla="*/ 4312600 w 10276717"/>
              <a:gd name="connsiteY13954" fmla="*/ 929693 h 6902881"/>
              <a:gd name="connsiteX13955" fmla="*/ 4317109 w 10276717"/>
              <a:gd name="connsiteY13955" fmla="*/ 930472 h 6902881"/>
              <a:gd name="connsiteX13956" fmla="*/ 4320087 w 10276717"/>
              <a:gd name="connsiteY13956" fmla="*/ 934236 h 6902881"/>
              <a:gd name="connsiteX13957" fmla="*/ 4320592 w 10276717"/>
              <a:gd name="connsiteY13957" fmla="*/ 941679 h 6902881"/>
              <a:gd name="connsiteX13958" fmla="*/ 4330282 w 10276717"/>
              <a:gd name="connsiteY13958" fmla="*/ 941155 h 6902881"/>
              <a:gd name="connsiteX13959" fmla="*/ 4278813 w 10276717"/>
              <a:gd name="connsiteY13959" fmla="*/ 890159 h 6902881"/>
              <a:gd name="connsiteX13960" fmla="*/ 7774924 w 10276717"/>
              <a:gd name="connsiteY13960" fmla="*/ 1185854 h 6902881"/>
              <a:gd name="connsiteX13961" fmla="*/ 7778598 w 10276717"/>
              <a:gd name="connsiteY13961" fmla="*/ 1250627 h 6902881"/>
              <a:gd name="connsiteX13962" fmla="*/ 7866037 w 10276717"/>
              <a:gd name="connsiteY13962" fmla="*/ 1404051 h 6902881"/>
              <a:gd name="connsiteX13963" fmla="*/ 7887046 w 10276717"/>
              <a:gd name="connsiteY13963" fmla="*/ 1433907 h 6902881"/>
              <a:gd name="connsiteX13964" fmla="*/ 7948474 w 10276717"/>
              <a:gd name="connsiteY13964" fmla="*/ 1458402 h 6902881"/>
              <a:gd name="connsiteX13965" fmla="*/ 7955071 w 10276717"/>
              <a:gd name="connsiteY13965" fmla="*/ 1398616 h 6902881"/>
              <a:gd name="connsiteX13966" fmla="*/ 7953919 w 10276717"/>
              <a:gd name="connsiteY13966" fmla="*/ 1339408 h 6902881"/>
              <a:gd name="connsiteX13967" fmla="*/ 7924337 w 10276717"/>
              <a:gd name="connsiteY13967" fmla="*/ 1223224 h 6902881"/>
              <a:gd name="connsiteX13968" fmla="*/ 7884252 w 10276717"/>
              <a:gd name="connsiteY13968" fmla="*/ 1212841 h 6902881"/>
              <a:gd name="connsiteX13969" fmla="*/ 7898084 w 10276717"/>
              <a:gd name="connsiteY13969" fmla="*/ 1263110 h 6902881"/>
              <a:gd name="connsiteX13970" fmla="*/ 7916731 w 10276717"/>
              <a:gd name="connsiteY13970" fmla="*/ 1332586 h 6902881"/>
              <a:gd name="connsiteX13971" fmla="*/ 7905360 w 10276717"/>
              <a:gd name="connsiteY13971" fmla="*/ 1336665 h 6902881"/>
              <a:gd name="connsiteX13972" fmla="*/ 7875996 w 10276717"/>
              <a:gd name="connsiteY13972" fmla="*/ 1263924 h 6902881"/>
              <a:gd name="connsiteX13973" fmla="*/ 7867303 w 10276717"/>
              <a:gd name="connsiteY13973" fmla="*/ 1208453 h 6902881"/>
              <a:gd name="connsiteX13974" fmla="*/ 7839594 w 10276717"/>
              <a:gd name="connsiteY13974" fmla="*/ 1201285 h 6902881"/>
              <a:gd name="connsiteX13975" fmla="*/ 7859111 w 10276717"/>
              <a:gd name="connsiteY13975" fmla="*/ 1265384 h 6902881"/>
              <a:gd name="connsiteX13976" fmla="*/ 7876927 w 10276717"/>
              <a:gd name="connsiteY13976" fmla="*/ 1347445 h 6902881"/>
              <a:gd name="connsiteX13977" fmla="*/ 7865557 w 10276717"/>
              <a:gd name="connsiteY13977" fmla="*/ 1351525 h 6902881"/>
              <a:gd name="connsiteX13978" fmla="*/ 7836382 w 10276717"/>
              <a:gd name="connsiteY13978" fmla="*/ 1266824 h 6902881"/>
              <a:gd name="connsiteX13979" fmla="*/ 7820053 w 10276717"/>
              <a:gd name="connsiteY13979" fmla="*/ 1196477 h 6902881"/>
              <a:gd name="connsiteX13980" fmla="*/ 7806032 w 10276717"/>
              <a:gd name="connsiteY13980" fmla="*/ 1193122 h 6902881"/>
              <a:gd name="connsiteX13981" fmla="*/ 7814097 w 10276717"/>
              <a:gd name="connsiteY13981" fmla="*/ 1231597 h 6902881"/>
              <a:gd name="connsiteX13982" fmla="*/ 7815378 w 10276717"/>
              <a:gd name="connsiteY13982" fmla="*/ 1279515 h 6902881"/>
              <a:gd name="connsiteX13983" fmla="*/ 7806067 w 10276717"/>
              <a:gd name="connsiteY13983" fmla="*/ 1281240 h 6902881"/>
              <a:gd name="connsiteX13984" fmla="*/ 7789790 w 10276717"/>
              <a:gd name="connsiteY13984" fmla="*/ 1229980 h 6902881"/>
              <a:gd name="connsiteX13985" fmla="*/ 7786087 w 10276717"/>
              <a:gd name="connsiteY13985" fmla="*/ 1188474 h 6902881"/>
              <a:gd name="connsiteX13986" fmla="*/ 7774924 w 10276717"/>
              <a:gd name="connsiteY13986" fmla="*/ 1185854 h 6902881"/>
              <a:gd name="connsiteX13987" fmla="*/ 7290132 w 10276717"/>
              <a:gd name="connsiteY13987" fmla="*/ 1137087 h 6902881"/>
              <a:gd name="connsiteX13988" fmla="*/ 7289839 w 10276717"/>
              <a:gd name="connsiteY13988" fmla="*/ 1137094 h 6902881"/>
              <a:gd name="connsiteX13989" fmla="*/ 6988619 w 10276717"/>
              <a:gd name="connsiteY13989" fmla="*/ 1424863 h 6902881"/>
              <a:gd name="connsiteX13990" fmla="*/ 6975694 w 10276717"/>
              <a:gd name="connsiteY13990" fmla="*/ 1420142 h 6902881"/>
              <a:gd name="connsiteX13991" fmla="*/ 6915101 w 10276717"/>
              <a:gd name="connsiteY13991" fmla="*/ 1439823 h 6902881"/>
              <a:gd name="connsiteX13992" fmla="*/ 6912278 w 10276717"/>
              <a:gd name="connsiteY13992" fmla="*/ 1443084 h 6902881"/>
              <a:gd name="connsiteX13993" fmla="*/ 6909682 w 10276717"/>
              <a:gd name="connsiteY13993" fmla="*/ 1445974 h 6902881"/>
              <a:gd name="connsiteX13994" fmla="*/ 6910527 w 10276717"/>
              <a:gd name="connsiteY13994" fmla="*/ 1453849 h 6902881"/>
              <a:gd name="connsiteX13995" fmla="*/ 6910741 w 10276717"/>
              <a:gd name="connsiteY13995" fmla="*/ 1453859 h 6902881"/>
              <a:gd name="connsiteX13996" fmla="*/ 6909955 w 10276717"/>
              <a:gd name="connsiteY13996" fmla="*/ 1446192 h 6902881"/>
              <a:gd name="connsiteX13997" fmla="*/ 6912551 w 10276717"/>
              <a:gd name="connsiteY13997" fmla="*/ 1443301 h 6902881"/>
              <a:gd name="connsiteX13998" fmla="*/ 6915373 w 10276717"/>
              <a:gd name="connsiteY13998" fmla="*/ 1440040 h 6902881"/>
              <a:gd name="connsiteX13999" fmla="*/ 6975959 w 10276717"/>
              <a:gd name="connsiteY13999" fmla="*/ 1420456 h 6902881"/>
              <a:gd name="connsiteX14000" fmla="*/ 6988736 w 10276717"/>
              <a:gd name="connsiteY14000" fmla="*/ 1425123 h 6902881"/>
              <a:gd name="connsiteX14001" fmla="*/ 6988795 w 10276717"/>
              <a:gd name="connsiteY14001" fmla="*/ 1425067 h 6902881"/>
              <a:gd name="connsiteX14002" fmla="*/ 6988796 w 10276717"/>
              <a:gd name="connsiteY14002" fmla="*/ 1425067 h 6902881"/>
              <a:gd name="connsiteX14003" fmla="*/ 8563440 w 10276717"/>
              <a:gd name="connsiteY14003" fmla="*/ 1246020 h 6902881"/>
              <a:gd name="connsiteX14004" fmla="*/ 8455859 w 10276717"/>
              <a:gd name="connsiteY14004" fmla="*/ 1250242 h 6902881"/>
              <a:gd name="connsiteX14005" fmla="*/ 8509739 w 10276717"/>
              <a:gd name="connsiteY14005" fmla="*/ 1255588 h 6902881"/>
              <a:gd name="connsiteX14006" fmla="*/ 8508991 w 10276717"/>
              <a:gd name="connsiteY14006" fmla="*/ 1265064 h 6902881"/>
              <a:gd name="connsiteX14007" fmla="*/ 8448631 w 10276717"/>
              <a:gd name="connsiteY14007" fmla="*/ 1266849 h 6902881"/>
              <a:gd name="connsiteX14008" fmla="*/ 8413051 w 10276717"/>
              <a:gd name="connsiteY14008" fmla="*/ 1270391 h 6902881"/>
              <a:gd name="connsiteX14009" fmla="*/ 8407574 w 10276717"/>
              <a:gd name="connsiteY14009" fmla="*/ 1273909 h 6902881"/>
              <a:gd name="connsiteX14010" fmla="*/ 8404968 w 10276717"/>
              <a:gd name="connsiteY14010" fmla="*/ 1275826 h 6902881"/>
              <a:gd name="connsiteX14011" fmla="*/ 8468828 w 10276717"/>
              <a:gd name="connsiteY14011" fmla="*/ 1275218 h 6902881"/>
              <a:gd name="connsiteX14012" fmla="*/ 8469215 w 10276717"/>
              <a:gd name="connsiteY14012" fmla="*/ 1285087 h 6902881"/>
              <a:gd name="connsiteX14013" fmla="*/ 8424383 w 10276717"/>
              <a:gd name="connsiteY14013" fmla="*/ 1288606 h 6902881"/>
              <a:gd name="connsiteX14014" fmla="*/ 8379364 w 10276717"/>
              <a:gd name="connsiteY14014" fmla="*/ 1295321 h 6902881"/>
              <a:gd name="connsiteX14015" fmla="*/ 8369193 w 10276717"/>
              <a:gd name="connsiteY14015" fmla="*/ 1303399 h 6902881"/>
              <a:gd name="connsiteX14016" fmla="*/ 8426316 w 10276717"/>
              <a:gd name="connsiteY14016" fmla="*/ 1308440 h 6902881"/>
              <a:gd name="connsiteX14017" fmla="*/ 8426069 w 10276717"/>
              <a:gd name="connsiteY14017" fmla="*/ 1317766 h 6902881"/>
              <a:gd name="connsiteX14018" fmla="*/ 8339319 w 10276717"/>
              <a:gd name="connsiteY14018" fmla="*/ 1322720 h 6902881"/>
              <a:gd name="connsiteX14019" fmla="*/ 8331584 w 10276717"/>
              <a:gd name="connsiteY14019" fmla="*/ 1326432 h 6902881"/>
              <a:gd name="connsiteX14020" fmla="*/ 8478483 w 10276717"/>
              <a:gd name="connsiteY14020" fmla="*/ 1382181 h 6902881"/>
              <a:gd name="connsiteX14021" fmla="*/ 8573328 w 10276717"/>
              <a:gd name="connsiteY14021" fmla="*/ 1347647 h 6902881"/>
              <a:gd name="connsiteX14022" fmla="*/ 8668598 w 10276717"/>
              <a:gd name="connsiteY14022" fmla="*/ 1272257 h 6902881"/>
              <a:gd name="connsiteX14023" fmla="*/ 8563440 w 10276717"/>
              <a:gd name="connsiteY14023" fmla="*/ 1246020 h 6902881"/>
              <a:gd name="connsiteX14024" fmla="*/ 7612405 w 10276717"/>
              <a:gd name="connsiteY14024" fmla="*/ 1156696 h 6902881"/>
              <a:gd name="connsiteX14025" fmla="*/ 7650103 w 10276717"/>
              <a:gd name="connsiteY14025" fmla="*/ 1271441 h 6902881"/>
              <a:gd name="connsiteX14026" fmla="*/ 7753416 w 10276717"/>
              <a:gd name="connsiteY14026" fmla="*/ 1427111 h 6902881"/>
              <a:gd name="connsiteX14027" fmla="*/ 7766345 w 10276717"/>
              <a:gd name="connsiteY14027" fmla="*/ 1312658 h 6902881"/>
              <a:gd name="connsiteX14028" fmla="*/ 7768240 w 10276717"/>
              <a:gd name="connsiteY14028" fmla="*/ 1305617 h 6902881"/>
              <a:gd name="connsiteX14029" fmla="*/ 7748324 w 10276717"/>
              <a:gd name="connsiteY14029" fmla="*/ 1180435 h 6902881"/>
              <a:gd name="connsiteX14030" fmla="*/ 7734226 w 10276717"/>
              <a:gd name="connsiteY14030" fmla="*/ 1177949 h 6902881"/>
              <a:gd name="connsiteX14031" fmla="*/ 7736736 w 10276717"/>
              <a:gd name="connsiteY14031" fmla="*/ 1220813 h 6902881"/>
              <a:gd name="connsiteX14032" fmla="*/ 7727918 w 10276717"/>
              <a:gd name="connsiteY14032" fmla="*/ 1222484 h 6902881"/>
              <a:gd name="connsiteX14033" fmla="*/ 7714476 w 10276717"/>
              <a:gd name="connsiteY14033" fmla="*/ 1174390 h 6902881"/>
              <a:gd name="connsiteX14034" fmla="*/ 7694726 w 10276717"/>
              <a:gd name="connsiteY14034" fmla="*/ 1170830 h 6902881"/>
              <a:gd name="connsiteX14035" fmla="*/ 7707237 w 10276717"/>
              <a:gd name="connsiteY14035" fmla="*/ 1209690 h 6902881"/>
              <a:gd name="connsiteX14036" fmla="*/ 7725338 w 10276717"/>
              <a:gd name="connsiteY14036" fmla="*/ 1292945 h 6902881"/>
              <a:gd name="connsiteX14037" fmla="*/ 7710601 w 10276717"/>
              <a:gd name="connsiteY14037" fmla="*/ 1296539 h 6902881"/>
              <a:gd name="connsiteX14038" fmla="*/ 7680383 w 10276717"/>
              <a:gd name="connsiteY14038" fmla="*/ 1208243 h 6902881"/>
              <a:gd name="connsiteX14039" fmla="*/ 7666248 w 10276717"/>
              <a:gd name="connsiteY14039" fmla="*/ 1165738 h 6902881"/>
              <a:gd name="connsiteX14040" fmla="*/ 7647069 w 10276717"/>
              <a:gd name="connsiteY14040" fmla="*/ 1162325 h 6902881"/>
              <a:gd name="connsiteX14041" fmla="*/ 7683345 w 10276717"/>
              <a:gd name="connsiteY14041" fmla="*/ 1242772 h 6902881"/>
              <a:gd name="connsiteX14042" fmla="*/ 7712222 w 10276717"/>
              <a:gd name="connsiteY14042" fmla="*/ 1348294 h 6902881"/>
              <a:gd name="connsiteX14043" fmla="*/ 7699689 w 10276717"/>
              <a:gd name="connsiteY14043" fmla="*/ 1352271 h 6902881"/>
              <a:gd name="connsiteX14044" fmla="*/ 7659914 w 10276717"/>
              <a:gd name="connsiteY14044" fmla="*/ 1245515 h 6902881"/>
              <a:gd name="connsiteX14045" fmla="*/ 7624120 w 10276717"/>
              <a:gd name="connsiteY14045" fmla="*/ 1158587 h 6902881"/>
              <a:gd name="connsiteX14046" fmla="*/ 7612405 w 10276717"/>
              <a:gd name="connsiteY14046" fmla="*/ 1156696 h 6902881"/>
              <a:gd name="connsiteX14047" fmla="*/ 7489410 w 10276717"/>
              <a:gd name="connsiteY14047" fmla="*/ 1143129 h 6902881"/>
              <a:gd name="connsiteX14048" fmla="*/ 7508303 w 10276717"/>
              <a:gd name="connsiteY14048" fmla="*/ 1207661 h 6902881"/>
              <a:gd name="connsiteX14049" fmla="*/ 7518809 w 10276717"/>
              <a:gd name="connsiteY14049" fmla="*/ 1250438 h 6902881"/>
              <a:gd name="connsiteX14050" fmla="*/ 7506801 w 10276717"/>
              <a:gd name="connsiteY14050" fmla="*/ 1256213 h 6902881"/>
              <a:gd name="connsiteX14051" fmla="*/ 7474811 w 10276717"/>
              <a:gd name="connsiteY14051" fmla="*/ 1194345 h 6902881"/>
              <a:gd name="connsiteX14052" fmla="*/ 7461825 w 10276717"/>
              <a:gd name="connsiteY14052" fmla="*/ 1141132 h 6902881"/>
              <a:gd name="connsiteX14053" fmla="*/ 7454276 w 10276717"/>
              <a:gd name="connsiteY14053" fmla="*/ 1140576 h 6902881"/>
              <a:gd name="connsiteX14054" fmla="*/ 7460597 w 10276717"/>
              <a:gd name="connsiteY14054" fmla="*/ 1181139 h 6902881"/>
              <a:gd name="connsiteX14055" fmla="*/ 7475155 w 10276717"/>
              <a:gd name="connsiteY14055" fmla="*/ 1239649 h 6902881"/>
              <a:gd name="connsiteX14056" fmla="*/ 7484957 w 10276717"/>
              <a:gd name="connsiteY14056" fmla="*/ 1266299 h 6902881"/>
              <a:gd name="connsiteX14057" fmla="*/ 7486370 w 10276717"/>
              <a:gd name="connsiteY14057" fmla="*/ 1270121 h 6902881"/>
              <a:gd name="connsiteX14058" fmla="*/ 7498109 w 10276717"/>
              <a:gd name="connsiteY14058" fmla="*/ 1300152 h 6902881"/>
              <a:gd name="connsiteX14059" fmla="*/ 7498356 w 10276717"/>
              <a:gd name="connsiteY14059" fmla="*/ 1300659 h 6902881"/>
              <a:gd name="connsiteX14060" fmla="*/ 7498259 w 10276717"/>
              <a:gd name="connsiteY14060" fmla="*/ 1300651 h 6902881"/>
              <a:gd name="connsiteX14061" fmla="*/ 7499091 w 10276717"/>
              <a:gd name="connsiteY14061" fmla="*/ 1303351 h 6902881"/>
              <a:gd name="connsiteX14062" fmla="*/ 7478165 w 10276717"/>
              <a:gd name="connsiteY14062" fmla="*/ 1306409 h 6902881"/>
              <a:gd name="connsiteX14063" fmla="*/ 7475699 w 10276717"/>
              <a:gd name="connsiteY14063" fmla="*/ 1298017 h 6902881"/>
              <a:gd name="connsiteX14064" fmla="*/ 7473882 w 10276717"/>
              <a:gd name="connsiteY14064" fmla="*/ 1298736 h 6902881"/>
              <a:gd name="connsiteX14065" fmla="*/ 7474012 w 10276717"/>
              <a:gd name="connsiteY14065" fmla="*/ 1297287 h 6902881"/>
              <a:gd name="connsiteX14066" fmla="*/ 7470282 w 10276717"/>
              <a:gd name="connsiteY14066" fmla="*/ 1281191 h 6902881"/>
              <a:gd name="connsiteX14067" fmla="*/ 7439796 w 10276717"/>
              <a:gd name="connsiteY14067" fmla="*/ 1218868 h 6902881"/>
              <a:gd name="connsiteX14068" fmla="*/ 7418923 w 10276717"/>
              <a:gd name="connsiteY14068" fmla="*/ 1138294 h 6902881"/>
              <a:gd name="connsiteX14069" fmla="*/ 7415161 w 10276717"/>
              <a:gd name="connsiteY14069" fmla="*/ 1137871 h 6902881"/>
              <a:gd name="connsiteX14070" fmla="*/ 7466215 w 10276717"/>
              <a:gd name="connsiteY14070" fmla="*/ 1310438 h 6902881"/>
              <a:gd name="connsiteX14071" fmla="*/ 7534628 w 10276717"/>
              <a:gd name="connsiteY14071" fmla="*/ 1404086 h 6902881"/>
              <a:gd name="connsiteX14072" fmla="*/ 7586554 w 10276717"/>
              <a:gd name="connsiteY14072" fmla="*/ 1166920 h 6902881"/>
              <a:gd name="connsiteX14073" fmla="*/ 7574901 w 10276717"/>
              <a:gd name="connsiteY14073" fmla="*/ 1151211 h 6902881"/>
              <a:gd name="connsiteX14074" fmla="*/ 7574419 w 10276717"/>
              <a:gd name="connsiteY14074" fmla="*/ 1151169 h 6902881"/>
              <a:gd name="connsiteX14075" fmla="*/ 7573335 w 10276717"/>
              <a:gd name="connsiteY14075" fmla="*/ 1193915 h 6902881"/>
              <a:gd name="connsiteX14076" fmla="*/ 7564970 w 10276717"/>
              <a:gd name="connsiteY14076" fmla="*/ 1193775 h 6902881"/>
              <a:gd name="connsiteX14077" fmla="*/ 7557057 w 10276717"/>
              <a:gd name="connsiteY14077" fmla="*/ 1162324 h 6902881"/>
              <a:gd name="connsiteX14078" fmla="*/ 7553748 w 10276717"/>
              <a:gd name="connsiteY14078" fmla="*/ 1149185 h 6902881"/>
              <a:gd name="connsiteX14079" fmla="*/ 7539161 w 10276717"/>
              <a:gd name="connsiteY14079" fmla="*/ 1147825 h 6902881"/>
              <a:gd name="connsiteX14080" fmla="*/ 7546799 w 10276717"/>
              <a:gd name="connsiteY14080" fmla="*/ 1174677 h 6902881"/>
              <a:gd name="connsiteX14081" fmla="*/ 7554757 w 10276717"/>
              <a:gd name="connsiteY14081" fmla="*/ 1236217 h 6902881"/>
              <a:gd name="connsiteX14082" fmla="*/ 7543706 w 10276717"/>
              <a:gd name="connsiteY14082" fmla="*/ 1237793 h 6902881"/>
              <a:gd name="connsiteX14083" fmla="*/ 7523617 w 10276717"/>
              <a:gd name="connsiteY14083" fmla="*/ 1182310 h 6902881"/>
              <a:gd name="connsiteX14084" fmla="*/ 7512690 w 10276717"/>
              <a:gd name="connsiteY14084" fmla="*/ 1145339 h 6902881"/>
              <a:gd name="connsiteX14085" fmla="*/ 7489410 w 10276717"/>
              <a:gd name="connsiteY14085" fmla="*/ 1143129 h 6902881"/>
              <a:gd name="connsiteX14086" fmla="*/ 6152305 w 10276717"/>
              <a:gd name="connsiteY14086" fmla="*/ 1012620 h 6902881"/>
              <a:gd name="connsiteX14087" fmla="*/ 5958877 w 10276717"/>
              <a:gd name="connsiteY14087" fmla="*/ 1072690 h 6902881"/>
              <a:gd name="connsiteX14088" fmla="*/ 6060070 w 10276717"/>
              <a:gd name="connsiteY14088" fmla="*/ 1149407 h 6902881"/>
              <a:gd name="connsiteX14089" fmla="*/ 6187986 w 10276717"/>
              <a:gd name="connsiteY14089" fmla="*/ 1172260 h 6902881"/>
              <a:gd name="connsiteX14090" fmla="*/ 6105882 w 10276717"/>
              <a:gd name="connsiteY14090" fmla="*/ 1148018 h 6902881"/>
              <a:gd name="connsiteX14091" fmla="*/ 6107148 w 10276717"/>
              <a:gd name="connsiteY14091" fmla="*/ 1143649 h 6902881"/>
              <a:gd name="connsiteX14092" fmla="*/ 6230807 w 10276717"/>
              <a:gd name="connsiteY14092" fmla="*/ 1160681 h 6902881"/>
              <a:gd name="connsiteX14093" fmla="*/ 6203966 w 10276717"/>
              <a:gd name="connsiteY14093" fmla="*/ 1151445 h 6902881"/>
              <a:gd name="connsiteX14094" fmla="*/ 6139857 w 10276717"/>
              <a:gd name="connsiteY14094" fmla="*/ 1131876 h 6902881"/>
              <a:gd name="connsiteX14095" fmla="*/ 6140597 w 10276717"/>
              <a:gd name="connsiteY14095" fmla="*/ 1127948 h 6902881"/>
              <a:gd name="connsiteX14096" fmla="*/ 6208979 w 10276717"/>
              <a:gd name="connsiteY14096" fmla="*/ 1135619 h 6902881"/>
              <a:gd name="connsiteX14097" fmla="*/ 6215186 w 10276717"/>
              <a:gd name="connsiteY14097" fmla="*/ 1137032 h 6902881"/>
              <a:gd name="connsiteX14098" fmla="*/ 6122411 w 10276717"/>
              <a:gd name="connsiteY14098" fmla="*/ 1104661 h 6902881"/>
              <a:gd name="connsiteX14099" fmla="*/ 6123885 w 10276717"/>
              <a:gd name="connsiteY14099" fmla="*/ 1099045 h 6902881"/>
              <a:gd name="connsiteX14100" fmla="*/ 6215184 w 10276717"/>
              <a:gd name="connsiteY14100" fmla="*/ 1116294 h 6902881"/>
              <a:gd name="connsiteX14101" fmla="*/ 6173195 w 10276717"/>
              <a:gd name="connsiteY14101" fmla="*/ 1093381 h 6902881"/>
              <a:gd name="connsiteX14102" fmla="*/ 6177896 w 10276717"/>
              <a:gd name="connsiteY14102" fmla="*/ 1083274 h 6902881"/>
              <a:gd name="connsiteX14103" fmla="*/ 6260370 w 10276717"/>
              <a:gd name="connsiteY14103" fmla="*/ 1108814 h 6902881"/>
              <a:gd name="connsiteX14104" fmla="*/ 6253162 w 10276717"/>
              <a:gd name="connsiteY14104" fmla="*/ 1092416 h 6902881"/>
              <a:gd name="connsiteX14105" fmla="*/ 6245590 w 10276717"/>
              <a:gd name="connsiteY14105" fmla="*/ 1094293 h 6902881"/>
              <a:gd name="connsiteX14106" fmla="*/ 6187582 w 10276717"/>
              <a:gd name="connsiteY14106" fmla="*/ 1070773 h 6902881"/>
              <a:gd name="connsiteX14107" fmla="*/ 6189788 w 10276717"/>
              <a:gd name="connsiteY14107" fmla="*/ 1061325 h 6902881"/>
              <a:gd name="connsiteX14108" fmla="*/ 6243950 w 10276717"/>
              <a:gd name="connsiteY14108" fmla="*/ 1071172 h 6902881"/>
              <a:gd name="connsiteX14109" fmla="*/ 6221858 w 10276717"/>
              <a:gd name="connsiteY14109" fmla="*/ 1020675 h 6902881"/>
              <a:gd name="connsiteX14110" fmla="*/ 6152305 w 10276717"/>
              <a:gd name="connsiteY14110" fmla="*/ 1012620 h 6902881"/>
              <a:gd name="connsiteX14111" fmla="*/ 4475575 w 10276717"/>
              <a:gd name="connsiteY14111" fmla="*/ 845558 h 6902881"/>
              <a:gd name="connsiteX14112" fmla="*/ 4439775 w 10276717"/>
              <a:gd name="connsiteY14112" fmla="*/ 918209 h 6902881"/>
              <a:gd name="connsiteX14113" fmla="*/ 4431901 w 10276717"/>
              <a:gd name="connsiteY14113" fmla="*/ 991233 h 6902881"/>
              <a:gd name="connsiteX14114" fmla="*/ 4462990 w 10276717"/>
              <a:gd name="connsiteY14114" fmla="*/ 1016220 h 6902881"/>
              <a:gd name="connsiteX14115" fmla="*/ 4460468 w 10276717"/>
              <a:gd name="connsiteY14115" fmla="*/ 1000812 h 6902881"/>
              <a:gd name="connsiteX14116" fmla="*/ 4464152 w 10276717"/>
              <a:gd name="connsiteY14116" fmla="*/ 968222 h 6902881"/>
              <a:gd name="connsiteX14117" fmla="*/ 4469729 w 10276717"/>
              <a:gd name="connsiteY14117" fmla="*/ 941734 h 6902881"/>
              <a:gd name="connsiteX14118" fmla="*/ 4474906 w 10276717"/>
              <a:gd name="connsiteY14118" fmla="*/ 942670 h 6902881"/>
              <a:gd name="connsiteX14119" fmla="*/ 4480720 w 10276717"/>
              <a:gd name="connsiteY14119" fmla="*/ 991076 h 6902881"/>
              <a:gd name="connsiteX14120" fmla="*/ 4491887 w 10276717"/>
              <a:gd name="connsiteY14120" fmla="*/ 1038486 h 6902881"/>
              <a:gd name="connsiteX14121" fmla="*/ 4517630 w 10276717"/>
              <a:gd name="connsiteY14121" fmla="*/ 1057850 h 6902881"/>
              <a:gd name="connsiteX14122" fmla="*/ 4522492 w 10276717"/>
              <a:gd name="connsiteY14122" fmla="*/ 966163 h 6902881"/>
              <a:gd name="connsiteX14123" fmla="*/ 4475575 w 10276717"/>
              <a:gd name="connsiteY14123" fmla="*/ 845558 h 6902881"/>
              <a:gd name="connsiteX14124" fmla="*/ 4378211 w 10276717"/>
              <a:gd name="connsiteY14124" fmla="*/ 807095 h 6902881"/>
              <a:gd name="connsiteX14125" fmla="*/ 4368560 w 10276717"/>
              <a:gd name="connsiteY14125" fmla="*/ 811176 h 6902881"/>
              <a:gd name="connsiteX14126" fmla="*/ 4356166 w 10276717"/>
              <a:gd name="connsiteY14126" fmla="*/ 836587 h 6902881"/>
              <a:gd name="connsiteX14127" fmla="*/ 4340230 w 10276717"/>
              <a:gd name="connsiteY14127" fmla="*/ 877657 h 6902881"/>
              <a:gd name="connsiteX14128" fmla="*/ 4336558 w 10276717"/>
              <a:gd name="connsiteY14128" fmla="*/ 899149 h 6902881"/>
              <a:gd name="connsiteX14129" fmla="*/ 4347959 w 10276717"/>
              <a:gd name="connsiteY14129" fmla="*/ 911139 h 6902881"/>
              <a:gd name="connsiteX14130" fmla="*/ 4367924 w 10276717"/>
              <a:gd name="connsiteY14130" fmla="*/ 935261 h 6902881"/>
              <a:gd name="connsiteX14131" fmla="*/ 4376298 w 10276717"/>
              <a:gd name="connsiteY14131" fmla="*/ 867538 h 6902881"/>
              <a:gd name="connsiteX14132" fmla="*/ 4383655 w 10276717"/>
              <a:gd name="connsiteY14132" fmla="*/ 869148 h 6902881"/>
              <a:gd name="connsiteX14133" fmla="*/ 4386708 w 10276717"/>
              <a:gd name="connsiteY14133" fmla="*/ 915758 h 6902881"/>
              <a:gd name="connsiteX14134" fmla="*/ 4394357 w 10276717"/>
              <a:gd name="connsiteY14134" fmla="*/ 956728 h 6902881"/>
              <a:gd name="connsiteX14135" fmla="*/ 4413915 w 10276717"/>
              <a:gd name="connsiteY14135" fmla="*/ 976628 h 6902881"/>
              <a:gd name="connsiteX14136" fmla="*/ 4419698 w 10276717"/>
              <a:gd name="connsiteY14136" fmla="*/ 912869 h 6902881"/>
              <a:gd name="connsiteX14137" fmla="*/ 4396099 w 10276717"/>
              <a:gd name="connsiteY14137" fmla="*/ 825731 h 6902881"/>
              <a:gd name="connsiteX14138" fmla="*/ 4378211 w 10276717"/>
              <a:gd name="connsiteY14138" fmla="*/ 807095 h 6902881"/>
              <a:gd name="connsiteX14139" fmla="*/ 8428342 w 10276717"/>
              <a:gd name="connsiteY14139" fmla="*/ 1154718 h 6902881"/>
              <a:gd name="connsiteX14140" fmla="*/ 8390703 w 10276717"/>
              <a:gd name="connsiteY14140" fmla="*/ 1156099 h 6902881"/>
              <a:gd name="connsiteX14141" fmla="*/ 8286172 w 10276717"/>
              <a:gd name="connsiteY14141" fmla="*/ 1187847 h 6902881"/>
              <a:gd name="connsiteX14142" fmla="*/ 8168885 w 10276717"/>
              <a:gd name="connsiteY14142" fmla="*/ 1265421 h 6902881"/>
              <a:gd name="connsiteX14143" fmla="*/ 8271719 w 10276717"/>
              <a:gd name="connsiteY14143" fmla="*/ 1306257 h 6902881"/>
              <a:gd name="connsiteX14144" fmla="*/ 8283632 w 10276717"/>
              <a:gd name="connsiteY14144" fmla="*/ 1310306 h 6902881"/>
              <a:gd name="connsiteX14145" fmla="*/ 8342218 w 10276717"/>
              <a:gd name="connsiteY14145" fmla="*/ 1288017 h 6902881"/>
              <a:gd name="connsiteX14146" fmla="*/ 8382130 w 10276717"/>
              <a:gd name="connsiteY14146" fmla="*/ 1265378 h 6902881"/>
              <a:gd name="connsiteX14147" fmla="*/ 8420577 w 10276717"/>
              <a:gd name="connsiteY14147" fmla="*/ 1239496 h 6902881"/>
              <a:gd name="connsiteX14148" fmla="*/ 8527882 w 10276717"/>
              <a:gd name="connsiteY14148" fmla="*/ 1186471 h 6902881"/>
              <a:gd name="connsiteX14149" fmla="*/ 8428342 w 10276717"/>
              <a:gd name="connsiteY14149" fmla="*/ 1154718 h 6902881"/>
              <a:gd name="connsiteX14150" fmla="*/ 6485040 w 10276717"/>
              <a:gd name="connsiteY14150" fmla="*/ 972056 h 6902881"/>
              <a:gd name="connsiteX14151" fmla="*/ 6410611 w 10276717"/>
              <a:gd name="connsiteY14151" fmla="*/ 1029808 h 6902881"/>
              <a:gd name="connsiteX14152" fmla="*/ 6337012 w 10276717"/>
              <a:gd name="connsiteY14152" fmla="*/ 1146214 h 6902881"/>
              <a:gd name="connsiteX14153" fmla="*/ 6404143 w 10276717"/>
              <a:gd name="connsiteY14153" fmla="*/ 1303430 h 6902881"/>
              <a:gd name="connsiteX14154" fmla="*/ 6414655 w 10276717"/>
              <a:gd name="connsiteY14154" fmla="*/ 1284967 h 6902881"/>
              <a:gd name="connsiteX14155" fmla="*/ 6407883 w 10276717"/>
              <a:gd name="connsiteY14155" fmla="*/ 1282239 h 6902881"/>
              <a:gd name="connsiteX14156" fmla="*/ 6406976 w 10276717"/>
              <a:gd name="connsiteY14156" fmla="*/ 1280408 h 6902881"/>
              <a:gd name="connsiteX14157" fmla="*/ 6390713 w 10276717"/>
              <a:gd name="connsiteY14157" fmla="*/ 1251937 h 6902881"/>
              <a:gd name="connsiteX14158" fmla="*/ 6401464 w 10276717"/>
              <a:gd name="connsiteY14158" fmla="*/ 1244981 h 6902881"/>
              <a:gd name="connsiteX14159" fmla="*/ 6421013 w 10276717"/>
              <a:gd name="connsiteY14159" fmla="*/ 1273738 h 6902881"/>
              <a:gd name="connsiteX14160" fmla="*/ 6427616 w 10276717"/>
              <a:gd name="connsiteY14160" fmla="*/ 1261945 h 6902881"/>
              <a:gd name="connsiteX14161" fmla="*/ 6426228 w 10276717"/>
              <a:gd name="connsiteY14161" fmla="*/ 1257834 h 6902881"/>
              <a:gd name="connsiteX14162" fmla="*/ 6409979 w 10276717"/>
              <a:gd name="connsiteY14162" fmla="*/ 1210655 h 6902881"/>
              <a:gd name="connsiteX14163" fmla="*/ 6399022 w 10276717"/>
              <a:gd name="connsiteY14163" fmla="*/ 1166380 h 6902881"/>
              <a:gd name="connsiteX14164" fmla="*/ 6404669 w 10276717"/>
              <a:gd name="connsiteY14164" fmla="*/ 1165311 h 6902881"/>
              <a:gd name="connsiteX14165" fmla="*/ 6429467 w 10276717"/>
              <a:gd name="connsiteY14165" fmla="*/ 1210588 h 6902881"/>
              <a:gd name="connsiteX14166" fmla="*/ 6440834 w 10276717"/>
              <a:gd name="connsiteY14166" fmla="*/ 1238265 h 6902881"/>
              <a:gd name="connsiteX14167" fmla="*/ 6446360 w 10276717"/>
              <a:gd name="connsiteY14167" fmla="*/ 1227630 h 6902881"/>
              <a:gd name="connsiteX14168" fmla="*/ 6445241 w 10276717"/>
              <a:gd name="connsiteY14168" fmla="*/ 1225976 h 6902881"/>
              <a:gd name="connsiteX14169" fmla="*/ 6442642 w 10276717"/>
              <a:gd name="connsiteY14169" fmla="*/ 1212509 h 6902881"/>
              <a:gd name="connsiteX14170" fmla="*/ 6426059 w 10276717"/>
              <a:gd name="connsiteY14170" fmla="*/ 1147203 h 6902881"/>
              <a:gd name="connsiteX14171" fmla="*/ 6412173 w 10276717"/>
              <a:gd name="connsiteY14171" fmla="*/ 1086608 h 6902881"/>
              <a:gd name="connsiteX14172" fmla="*/ 6421316 w 10276717"/>
              <a:gd name="connsiteY14172" fmla="*/ 1080196 h 6902881"/>
              <a:gd name="connsiteX14173" fmla="*/ 6444810 w 10276717"/>
              <a:gd name="connsiteY14173" fmla="*/ 1137921 h 6902881"/>
              <a:gd name="connsiteX14174" fmla="*/ 6461804 w 10276717"/>
              <a:gd name="connsiteY14174" fmla="*/ 1196446 h 6902881"/>
              <a:gd name="connsiteX14175" fmla="*/ 6468935 w 10276717"/>
              <a:gd name="connsiteY14175" fmla="*/ 1179830 h 6902881"/>
              <a:gd name="connsiteX14176" fmla="*/ 6469091 w 10276717"/>
              <a:gd name="connsiteY14176" fmla="*/ 1179163 h 6902881"/>
              <a:gd name="connsiteX14177" fmla="*/ 6453130 w 10276717"/>
              <a:gd name="connsiteY14177" fmla="*/ 1098138 h 6902881"/>
              <a:gd name="connsiteX14178" fmla="*/ 6441043 w 10276717"/>
              <a:gd name="connsiteY14178" fmla="*/ 1026112 h 6902881"/>
              <a:gd name="connsiteX14179" fmla="*/ 6450198 w 10276717"/>
              <a:gd name="connsiteY14179" fmla="*/ 1020674 h 6902881"/>
              <a:gd name="connsiteX14180" fmla="*/ 6474636 w 10276717"/>
              <a:gd name="connsiteY14180" fmla="*/ 1100583 h 6902881"/>
              <a:gd name="connsiteX14181" fmla="*/ 6485357 w 10276717"/>
              <a:gd name="connsiteY14181" fmla="*/ 1135490 h 6902881"/>
              <a:gd name="connsiteX14182" fmla="*/ 6491882 w 10276717"/>
              <a:gd name="connsiteY14182" fmla="*/ 1114734 h 6902881"/>
              <a:gd name="connsiteX14183" fmla="*/ 6491577 w 10276717"/>
              <a:gd name="connsiteY14183" fmla="*/ 1090852 h 6902881"/>
              <a:gd name="connsiteX14184" fmla="*/ 6485271 w 10276717"/>
              <a:gd name="connsiteY14184" fmla="*/ 1057787 h 6902881"/>
              <a:gd name="connsiteX14185" fmla="*/ 6476310 w 10276717"/>
              <a:gd name="connsiteY14185" fmla="*/ 999859 h 6902881"/>
              <a:gd name="connsiteX14186" fmla="*/ 6486043 w 10276717"/>
              <a:gd name="connsiteY14186" fmla="*/ 998852 h 6902881"/>
              <a:gd name="connsiteX14187" fmla="*/ 6507581 w 10276717"/>
              <a:gd name="connsiteY14187" fmla="*/ 1058842 h 6902881"/>
              <a:gd name="connsiteX14188" fmla="*/ 6512519 w 10276717"/>
              <a:gd name="connsiteY14188" fmla="*/ 1014384 h 6902881"/>
              <a:gd name="connsiteX14189" fmla="*/ 6485040 w 10276717"/>
              <a:gd name="connsiteY14189" fmla="*/ 972056 h 6902881"/>
              <a:gd name="connsiteX14190" fmla="*/ 7059944 w 10276717"/>
              <a:gd name="connsiteY14190" fmla="*/ 977743 h 6902881"/>
              <a:gd name="connsiteX14191" fmla="*/ 7002400 w 10276717"/>
              <a:gd name="connsiteY14191" fmla="*/ 1006938 h 6902881"/>
              <a:gd name="connsiteX14192" fmla="*/ 6938518 w 10276717"/>
              <a:gd name="connsiteY14192" fmla="*/ 1039477 h 6902881"/>
              <a:gd name="connsiteX14193" fmla="*/ 6934024 w 10276717"/>
              <a:gd name="connsiteY14193" fmla="*/ 1033052 h 6902881"/>
              <a:gd name="connsiteX14194" fmla="*/ 7000326 w 10276717"/>
              <a:gd name="connsiteY14194" fmla="*/ 987576 h 6902881"/>
              <a:gd name="connsiteX14195" fmla="*/ 6955281 w 10276717"/>
              <a:gd name="connsiteY14195" fmla="*/ 1004418 h 6902881"/>
              <a:gd name="connsiteX14196" fmla="*/ 6952274 w 10276717"/>
              <a:gd name="connsiteY14196" fmla="*/ 998802 h 6902881"/>
              <a:gd name="connsiteX14197" fmla="*/ 6955802 w 10276717"/>
              <a:gd name="connsiteY14197" fmla="*/ 996380 h 6902881"/>
              <a:gd name="connsiteX14198" fmla="*/ 6868223 w 10276717"/>
              <a:gd name="connsiteY14198" fmla="*/ 1072922 h 6902881"/>
              <a:gd name="connsiteX14199" fmla="*/ 6831313 w 10276717"/>
              <a:gd name="connsiteY14199" fmla="*/ 1153655 h 6902881"/>
              <a:gd name="connsiteX14200" fmla="*/ 6831262 w 10276717"/>
              <a:gd name="connsiteY14200" fmla="*/ 1154236 h 6902881"/>
              <a:gd name="connsiteX14201" fmla="*/ 6840235 w 10276717"/>
              <a:gd name="connsiteY14201" fmla="*/ 1155207 h 6902881"/>
              <a:gd name="connsiteX14202" fmla="*/ 6857513 w 10276717"/>
              <a:gd name="connsiteY14202" fmla="*/ 1152613 h 6902881"/>
              <a:gd name="connsiteX14203" fmla="*/ 6860741 w 10276717"/>
              <a:gd name="connsiteY14203" fmla="*/ 1159026 h 6902881"/>
              <a:gd name="connsiteX14204" fmla="*/ 6844483 w 10276717"/>
              <a:gd name="connsiteY14204" fmla="*/ 1172029 h 6902881"/>
              <a:gd name="connsiteX14205" fmla="*/ 6856402 w 10276717"/>
              <a:gd name="connsiteY14205" fmla="*/ 1173839 h 6902881"/>
              <a:gd name="connsiteX14206" fmla="*/ 6874245 w 10276717"/>
              <a:gd name="connsiteY14206" fmla="*/ 1178012 h 6902881"/>
              <a:gd name="connsiteX14207" fmla="*/ 7012584 w 10276717"/>
              <a:gd name="connsiteY14207" fmla="*/ 1153864 h 6902881"/>
              <a:gd name="connsiteX14208" fmla="*/ 7062055 w 10276717"/>
              <a:gd name="connsiteY14208" fmla="*/ 1100506 h 6902881"/>
              <a:gd name="connsiteX14209" fmla="*/ 7101865 w 10276717"/>
              <a:gd name="connsiteY14209" fmla="*/ 1065884 h 6902881"/>
              <a:gd name="connsiteX14210" fmla="*/ 7100393 w 10276717"/>
              <a:gd name="connsiteY14210" fmla="*/ 1062737 h 6902881"/>
              <a:gd name="connsiteX14211" fmla="*/ 7071661 w 10276717"/>
              <a:gd name="connsiteY14211" fmla="*/ 1083424 h 6902881"/>
              <a:gd name="connsiteX14212" fmla="*/ 7012512 w 10276717"/>
              <a:gd name="connsiteY14212" fmla="*/ 1118612 h 6902881"/>
              <a:gd name="connsiteX14213" fmla="*/ 7009456 w 10276717"/>
              <a:gd name="connsiteY14213" fmla="*/ 1114648 h 6902881"/>
              <a:gd name="connsiteX14214" fmla="*/ 7054016 w 10276717"/>
              <a:gd name="connsiteY14214" fmla="*/ 1072646 h 6902881"/>
              <a:gd name="connsiteX14215" fmla="*/ 7081878 w 10276717"/>
              <a:gd name="connsiteY14215" fmla="*/ 1051885 h 6902881"/>
              <a:gd name="connsiteX14216" fmla="*/ 7091572 w 10276717"/>
              <a:gd name="connsiteY14216" fmla="*/ 1043669 h 6902881"/>
              <a:gd name="connsiteX14217" fmla="*/ 7090919 w 10276717"/>
              <a:gd name="connsiteY14217" fmla="*/ 1042251 h 6902881"/>
              <a:gd name="connsiteX14218" fmla="*/ 7016408 w 10276717"/>
              <a:gd name="connsiteY14218" fmla="*/ 1086917 h 6902881"/>
              <a:gd name="connsiteX14219" fmla="*/ 6942862 w 10276717"/>
              <a:gd name="connsiteY14219" fmla="*/ 1130596 h 6902881"/>
              <a:gd name="connsiteX14220" fmla="*/ 6941275 w 10276717"/>
              <a:gd name="connsiteY14220" fmla="*/ 1126564 h 6902881"/>
              <a:gd name="connsiteX14221" fmla="*/ 7082641 w 10276717"/>
              <a:gd name="connsiteY14221" fmla="*/ 1026929 h 6902881"/>
              <a:gd name="connsiteX14222" fmla="*/ 7083738 w 10276717"/>
              <a:gd name="connsiteY14222" fmla="*/ 1026634 h 6902881"/>
              <a:gd name="connsiteX14223" fmla="*/ 7081684 w 10276717"/>
              <a:gd name="connsiteY14223" fmla="*/ 1022368 h 6902881"/>
              <a:gd name="connsiteX14224" fmla="*/ 7013941 w 10276717"/>
              <a:gd name="connsiteY14224" fmla="*/ 1058857 h 6902881"/>
              <a:gd name="connsiteX14225" fmla="*/ 6957359 w 10276717"/>
              <a:gd name="connsiteY14225" fmla="*/ 1085994 h 6902881"/>
              <a:gd name="connsiteX14226" fmla="*/ 6955552 w 10276717"/>
              <a:gd name="connsiteY14226" fmla="*/ 1082234 h 6902881"/>
              <a:gd name="connsiteX14227" fmla="*/ 6978468 w 10276717"/>
              <a:gd name="connsiteY14227" fmla="*/ 1062310 h 6902881"/>
              <a:gd name="connsiteX14228" fmla="*/ 7006328 w 10276717"/>
              <a:gd name="connsiteY14228" fmla="*/ 1041550 h 6902881"/>
              <a:gd name="connsiteX14229" fmla="*/ 7073569 w 10276717"/>
              <a:gd name="connsiteY14229" fmla="*/ 1005210 h 6902881"/>
              <a:gd name="connsiteX14230" fmla="*/ 7073164 w 10276717"/>
              <a:gd name="connsiteY14230" fmla="*/ 1004299 h 6902881"/>
              <a:gd name="connsiteX14231" fmla="*/ 7069618 w 10276717"/>
              <a:gd name="connsiteY14231" fmla="*/ 997079 h 6902881"/>
              <a:gd name="connsiteX14232" fmla="*/ 7065949 w 10276717"/>
              <a:gd name="connsiteY14232" fmla="*/ 1004357 h 6902881"/>
              <a:gd name="connsiteX14233" fmla="*/ 7006139 w 10276717"/>
              <a:gd name="connsiteY14233" fmla="*/ 1033841 h 6902881"/>
              <a:gd name="connsiteX14234" fmla="*/ 6958121 w 10276717"/>
              <a:gd name="connsiteY14234" fmla="*/ 1054513 h 6902881"/>
              <a:gd name="connsiteX14235" fmla="*/ 6955528 w 10276717"/>
              <a:gd name="connsiteY14235" fmla="*/ 1048641 h 6902881"/>
              <a:gd name="connsiteX14236" fmla="*/ 7055134 w 10276717"/>
              <a:gd name="connsiteY14236" fmla="*/ 990180 h 6902881"/>
              <a:gd name="connsiteX14237" fmla="*/ 7067132 w 10276717"/>
              <a:gd name="connsiteY14237" fmla="*/ 992190 h 6902881"/>
              <a:gd name="connsiteX14238" fmla="*/ 7059944 w 10276717"/>
              <a:gd name="connsiteY14238" fmla="*/ 977743 h 6902881"/>
              <a:gd name="connsiteX14239" fmla="*/ 8282365 w 10276717"/>
              <a:gd name="connsiteY14239" fmla="*/ 1064451 h 6902881"/>
              <a:gd name="connsiteX14240" fmla="*/ 8266888 w 10276717"/>
              <a:gd name="connsiteY14240" fmla="*/ 1071970 h 6902881"/>
              <a:gd name="connsiteX14241" fmla="*/ 8209229 w 10276717"/>
              <a:gd name="connsiteY14241" fmla="*/ 1095897 h 6902881"/>
              <a:gd name="connsiteX14242" fmla="*/ 7982230 w 10276717"/>
              <a:gd name="connsiteY14242" fmla="*/ 1202141 h 6902881"/>
              <a:gd name="connsiteX14243" fmla="*/ 8022012 w 10276717"/>
              <a:gd name="connsiteY14243" fmla="*/ 1214835 h 6902881"/>
              <a:gd name="connsiteX14244" fmla="*/ 8070785 w 10276717"/>
              <a:gd name="connsiteY14244" fmla="*/ 1198804 h 6902881"/>
              <a:gd name="connsiteX14245" fmla="*/ 8128712 w 10276717"/>
              <a:gd name="connsiteY14245" fmla="*/ 1171882 h 6902881"/>
              <a:gd name="connsiteX14246" fmla="*/ 8134561 w 10276717"/>
              <a:gd name="connsiteY14246" fmla="*/ 1180567 h 6902881"/>
              <a:gd name="connsiteX14247" fmla="*/ 8082535 w 10276717"/>
              <a:gd name="connsiteY14247" fmla="*/ 1218904 h 6902881"/>
              <a:gd name="connsiteX14248" fmla="*/ 8060469 w 10276717"/>
              <a:gd name="connsiteY14248" fmla="*/ 1227120 h 6902881"/>
              <a:gd name="connsiteX14249" fmla="*/ 8143326 w 10276717"/>
              <a:gd name="connsiteY14249" fmla="*/ 1256003 h 6902881"/>
              <a:gd name="connsiteX14250" fmla="*/ 8145081 w 10276717"/>
              <a:gd name="connsiteY14250" fmla="*/ 1254890 h 6902881"/>
              <a:gd name="connsiteX14251" fmla="*/ 8295085 w 10276717"/>
              <a:gd name="connsiteY14251" fmla="*/ 1111896 h 6902881"/>
              <a:gd name="connsiteX14252" fmla="*/ 8296461 w 10276717"/>
              <a:gd name="connsiteY14252" fmla="*/ 1095366 h 6902881"/>
              <a:gd name="connsiteX14253" fmla="*/ 8296357 w 10276717"/>
              <a:gd name="connsiteY14253" fmla="*/ 1085620 h 6902881"/>
              <a:gd name="connsiteX14254" fmla="*/ 8287295 w 10276717"/>
              <a:gd name="connsiteY14254" fmla="*/ 1104212 h 6902881"/>
              <a:gd name="connsiteX14255" fmla="*/ 8280482 w 10276717"/>
              <a:gd name="connsiteY14255" fmla="*/ 1101967 h 6902881"/>
              <a:gd name="connsiteX14256" fmla="*/ 8282468 w 10276717"/>
              <a:gd name="connsiteY14256" fmla="*/ 1087339 h 6902881"/>
              <a:gd name="connsiteX14257" fmla="*/ 8254976 w 10276717"/>
              <a:gd name="connsiteY14257" fmla="*/ 1098494 h 6902881"/>
              <a:gd name="connsiteX14258" fmla="*/ 8250543 w 10276717"/>
              <a:gd name="connsiteY14258" fmla="*/ 1090321 h 6902881"/>
              <a:gd name="connsiteX14259" fmla="*/ 8282365 w 10276717"/>
              <a:gd name="connsiteY14259" fmla="*/ 1064451 h 6902881"/>
              <a:gd name="connsiteX14260" fmla="*/ 4302276 w 10276717"/>
              <a:gd name="connsiteY14260" fmla="*/ 714405 h 6902881"/>
              <a:gd name="connsiteX14261" fmla="*/ 4291054 w 10276717"/>
              <a:gd name="connsiteY14261" fmla="*/ 713530 h 6902881"/>
              <a:gd name="connsiteX14262" fmla="*/ 4283113 w 10276717"/>
              <a:gd name="connsiteY14262" fmla="*/ 722872 h 6902881"/>
              <a:gd name="connsiteX14263" fmla="*/ 4264195 w 10276717"/>
              <a:gd name="connsiteY14263" fmla="*/ 753656 h 6902881"/>
              <a:gd name="connsiteX14264" fmla="*/ 4241189 w 10276717"/>
              <a:gd name="connsiteY14264" fmla="*/ 805214 h 6902881"/>
              <a:gd name="connsiteX14265" fmla="*/ 4264192 w 10276717"/>
              <a:gd name="connsiteY14265" fmla="*/ 830184 h 6902881"/>
              <a:gd name="connsiteX14266" fmla="*/ 4268659 w 10276717"/>
              <a:gd name="connsiteY14266" fmla="*/ 811779 h 6902881"/>
              <a:gd name="connsiteX14267" fmla="*/ 4282253 w 10276717"/>
              <a:gd name="connsiteY14267" fmla="*/ 774010 h 6902881"/>
              <a:gd name="connsiteX14268" fmla="*/ 4291185 w 10276717"/>
              <a:gd name="connsiteY14268" fmla="*/ 776536 h 6902881"/>
              <a:gd name="connsiteX14269" fmla="*/ 4286236 w 10276717"/>
              <a:gd name="connsiteY14269" fmla="*/ 814566 h 6902881"/>
              <a:gd name="connsiteX14270" fmla="*/ 4277167 w 10276717"/>
              <a:gd name="connsiteY14270" fmla="*/ 844158 h 6902881"/>
              <a:gd name="connsiteX14271" fmla="*/ 4292802 w 10276717"/>
              <a:gd name="connsiteY14271" fmla="*/ 861090 h 6902881"/>
              <a:gd name="connsiteX14272" fmla="*/ 4304432 w 10276717"/>
              <a:gd name="connsiteY14272" fmla="*/ 774372 h 6902881"/>
              <a:gd name="connsiteX14273" fmla="*/ 4302276 w 10276717"/>
              <a:gd name="connsiteY14273" fmla="*/ 714405 h 6902881"/>
              <a:gd name="connsiteX14274" fmla="*/ 4062668 w 10276717"/>
              <a:gd name="connsiteY14274" fmla="*/ 685379 h 6902881"/>
              <a:gd name="connsiteX14275" fmla="*/ 4088928 w 10276717"/>
              <a:gd name="connsiteY14275" fmla="*/ 688041 h 6902881"/>
              <a:gd name="connsiteX14276" fmla="*/ 4115588 w 10276717"/>
              <a:gd name="connsiteY14276" fmla="*/ 699306 h 6902881"/>
              <a:gd name="connsiteX14277" fmla="*/ 4112689 w 10276717"/>
              <a:gd name="connsiteY14277" fmla="*/ 707818 h 6902881"/>
              <a:gd name="connsiteX14278" fmla="*/ 4087803 w 10276717"/>
              <a:gd name="connsiteY14278" fmla="*/ 702841 h 6902881"/>
              <a:gd name="connsiteX14279" fmla="*/ 4061425 w 10276717"/>
              <a:gd name="connsiteY14279" fmla="*/ 688387 h 6902881"/>
              <a:gd name="connsiteX14280" fmla="*/ 4062668 w 10276717"/>
              <a:gd name="connsiteY14280" fmla="*/ 685379 h 6902881"/>
              <a:gd name="connsiteX14281" fmla="*/ 8083650 w 10276717"/>
              <a:gd name="connsiteY14281" fmla="*/ 1018431 h 6902881"/>
              <a:gd name="connsiteX14282" fmla="*/ 8001503 w 10276717"/>
              <a:gd name="connsiteY14282" fmla="*/ 1027483 h 6902881"/>
              <a:gd name="connsiteX14283" fmla="*/ 8001599 w 10276717"/>
              <a:gd name="connsiteY14283" fmla="*/ 1027491 h 6902881"/>
              <a:gd name="connsiteX14284" fmla="*/ 8005448 w 10276717"/>
              <a:gd name="connsiteY14284" fmla="*/ 1032401 h 6902881"/>
              <a:gd name="connsiteX14285" fmla="*/ 8004572 w 10276717"/>
              <a:gd name="connsiteY14285" fmla="*/ 1034565 h 6902881"/>
              <a:gd name="connsiteX14286" fmla="*/ 7968209 w 10276717"/>
              <a:gd name="connsiteY14286" fmla="*/ 1051280 h 6902881"/>
              <a:gd name="connsiteX14287" fmla="*/ 7964299 w 10276717"/>
              <a:gd name="connsiteY14287" fmla="*/ 1041594 h 6902881"/>
              <a:gd name="connsiteX14288" fmla="*/ 7968677 w 10276717"/>
              <a:gd name="connsiteY14288" fmla="*/ 1038370 h 6902881"/>
              <a:gd name="connsiteX14289" fmla="*/ 7915633 w 10276717"/>
              <a:gd name="connsiteY14289" fmla="*/ 1064059 h 6902881"/>
              <a:gd name="connsiteX14290" fmla="*/ 7795711 w 10276717"/>
              <a:gd name="connsiteY14290" fmla="*/ 1150461 h 6902881"/>
              <a:gd name="connsiteX14291" fmla="*/ 7821528 w 10276717"/>
              <a:gd name="connsiteY14291" fmla="*/ 1156979 h 6902881"/>
              <a:gd name="connsiteX14292" fmla="*/ 7882947 w 10276717"/>
              <a:gd name="connsiteY14292" fmla="*/ 1146618 h 6902881"/>
              <a:gd name="connsiteX14293" fmla="*/ 7954671 w 10276717"/>
              <a:gd name="connsiteY14293" fmla="*/ 1101516 h 6902881"/>
              <a:gd name="connsiteX14294" fmla="*/ 7963731 w 10276717"/>
              <a:gd name="connsiteY14294" fmla="*/ 1108045 h 6902881"/>
              <a:gd name="connsiteX14295" fmla="*/ 7883408 w 10276717"/>
              <a:gd name="connsiteY14295" fmla="*/ 1173141 h 6902881"/>
              <a:gd name="connsiteX14296" fmla="*/ 7932364 w 10276717"/>
              <a:gd name="connsiteY14296" fmla="*/ 1186725 h 6902881"/>
              <a:gd name="connsiteX14297" fmla="*/ 8102316 w 10276717"/>
              <a:gd name="connsiteY14297" fmla="*/ 1029783 h 6902881"/>
              <a:gd name="connsiteX14298" fmla="*/ 8067710 w 10276717"/>
              <a:gd name="connsiteY14298" fmla="*/ 1042074 h 6902881"/>
              <a:gd name="connsiteX14299" fmla="*/ 8063070 w 10276717"/>
              <a:gd name="connsiteY14299" fmla="*/ 1031839 h 6902881"/>
              <a:gd name="connsiteX14300" fmla="*/ 8083650 w 10276717"/>
              <a:gd name="connsiteY14300" fmla="*/ 1018431 h 6902881"/>
              <a:gd name="connsiteX14301" fmla="*/ 4079003 w 10276717"/>
              <a:gd name="connsiteY14301" fmla="*/ 658812 h 6902881"/>
              <a:gd name="connsiteX14302" fmla="*/ 4090985 w 10276717"/>
              <a:gd name="connsiteY14302" fmla="*/ 669330 h 6902881"/>
              <a:gd name="connsiteX14303" fmla="*/ 4086812 w 10276717"/>
              <a:gd name="connsiteY14303" fmla="*/ 674615 h 6902881"/>
              <a:gd name="connsiteX14304" fmla="*/ 4061312 w 10276717"/>
              <a:gd name="connsiteY14304" fmla="*/ 664522 h 6902881"/>
              <a:gd name="connsiteX14305" fmla="*/ 4061925 w 10276717"/>
              <a:gd name="connsiteY14305" fmla="*/ 658733 h 6902881"/>
              <a:gd name="connsiteX14306" fmla="*/ 4079003 w 10276717"/>
              <a:gd name="connsiteY14306" fmla="*/ 658812 h 6902881"/>
              <a:gd name="connsiteX14307" fmla="*/ 4551886 w 10276717"/>
              <a:gd name="connsiteY14307" fmla="*/ 696888 h 6902881"/>
              <a:gd name="connsiteX14308" fmla="*/ 4499917 w 10276717"/>
              <a:gd name="connsiteY14308" fmla="*/ 703976 h 6902881"/>
              <a:gd name="connsiteX14309" fmla="*/ 4567865 w 10276717"/>
              <a:gd name="connsiteY14309" fmla="*/ 787554 h 6902881"/>
              <a:gd name="connsiteX14310" fmla="*/ 4684165 w 10276717"/>
              <a:gd name="connsiteY14310" fmla="*/ 811737 h 6902881"/>
              <a:gd name="connsiteX14311" fmla="*/ 4665783 w 10276717"/>
              <a:gd name="connsiteY14311" fmla="*/ 767696 h 6902881"/>
              <a:gd name="connsiteX14312" fmla="*/ 4664039 w 10276717"/>
              <a:gd name="connsiteY14312" fmla="*/ 769784 h 6902881"/>
              <a:gd name="connsiteX14313" fmla="*/ 4616727 w 10276717"/>
              <a:gd name="connsiteY14313" fmla="*/ 771629 h 6902881"/>
              <a:gd name="connsiteX14314" fmla="*/ 4559755 w 10276717"/>
              <a:gd name="connsiteY14314" fmla="*/ 747419 h 6902881"/>
              <a:gd name="connsiteX14315" fmla="*/ 4563342 w 10276717"/>
              <a:gd name="connsiteY14315" fmla="*/ 739941 h 6902881"/>
              <a:gd name="connsiteX14316" fmla="*/ 4612730 w 10276717"/>
              <a:gd name="connsiteY14316" fmla="*/ 753075 h 6902881"/>
              <a:gd name="connsiteX14317" fmla="*/ 4660797 w 10276717"/>
              <a:gd name="connsiteY14317" fmla="*/ 755873 h 6902881"/>
              <a:gd name="connsiteX14318" fmla="*/ 4641127 w 10276717"/>
              <a:gd name="connsiteY14318" fmla="*/ 708798 h 6902881"/>
              <a:gd name="connsiteX14319" fmla="*/ 4551886 w 10276717"/>
              <a:gd name="connsiteY14319" fmla="*/ 696888 h 6902881"/>
              <a:gd name="connsiteX14320" fmla="*/ 7904351 w 10276717"/>
              <a:gd name="connsiteY14320" fmla="*/ 975358 h 6902881"/>
              <a:gd name="connsiteX14321" fmla="*/ 7702551 w 10276717"/>
              <a:gd name="connsiteY14321" fmla="*/ 1036075 h 6902881"/>
              <a:gd name="connsiteX14322" fmla="*/ 7610215 w 10276717"/>
              <a:gd name="connsiteY14322" fmla="*/ 1111329 h 6902881"/>
              <a:gd name="connsiteX14323" fmla="*/ 7651869 w 10276717"/>
              <a:gd name="connsiteY14323" fmla="*/ 1119413 h 6902881"/>
              <a:gd name="connsiteX14324" fmla="*/ 7697700 w 10276717"/>
              <a:gd name="connsiteY14324" fmla="*/ 1109067 h 6902881"/>
              <a:gd name="connsiteX14325" fmla="*/ 7760843 w 10276717"/>
              <a:gd name="connsiteY14325" fmla="*/ 1076073 h 6902881"/>
              <a:gd name="connsiteX14326" fmla="*/ 7768555 w 10276717"/>
              <a:gd name="connsiteY14326" fmla="*/ 1084629 h 6902881"/>
              <a:gd name="connsiteX14327" fmla="*/ 7712709 w 10276717"/>
              <a:gd name="connsiteY14327" fmla="*/ 1125361 h 6902881"/>
              <a:gd name="connsiteX14328" fmla="*/ 7701830 w 10276717"/>
              <a:gd name="connsiteY14328" fmla="*/ 1129384 h 6902881"/>
              <a:gd name="connsiteX14329" fmla="*/ 7764610 w 10276717"/>
              <a:gd name="connsiteY14329" fmla="*/ 1143095 h 6902881"/>
              <a:gd name="connsiteX14330" fmla="*/ 7766582 w 10276717"/>
              <a:gd name="connsiteY14330" fmla="*/ 1140637 h 6902881"/>
              <a:gd name="connsiteX14331" fmla="*/ 7950637 w 10276717"/>
              <a:gd name="connsiteY14331" fmla="*/ 983941 h 6902881"/>
              <a:gd name="connsiteX14332" fmla="*/ 7946223 w 10276717"/>
              <a:gd name="connsiteY14332" fmla="*/ 986480 h 6902881"/>
              <a:gd name="connsiteX14333" fmla="*/ 7875993 w 10276717"/>
              <a:gd name="connsiteY14333" fmla="*/ 992961 h 6902881"/>
              <a:gd name="connsiteX14334" fmla="*/ 7874194 w 10276717"/>
              <a:gd name="connsiteY14334" fmla="*/ 984724 h 6902881"/>
              <a:gd name="connsiteX14335" fmla="*/ 7904351 w 10276717"/>
              <a:gd name="connsiteY14335" fmla="*/ 975358 h 6902881"/>
              <a:gd name="connsiteX14336" fmla="*/ 6126542 w 10276717"/>
              <a:gd name="connsiteY14336" fmla="*/ 816822 h 6902881"/>
              <a:gd name="connsiteX14337" fmla="*/ 6059467 w 10276717"/>
              <a:gd name="connsiteY14337" fmla="*/ 832729 h 6902881"/>
              <a:gd name="connsiteX14338" fmla="*/ 6058491 w 10276717"/>
              <a:gd name="connsiteY14338" fmla="*/ 832742 h 6902881"/>
              <a:gd name="connsiteX14339" fmla="*/ 5893446 w 10276717"/>
              <a:gd name="connsiteY14339" fmla="*/ 888753 h 6902881"/>
              <a:gd name="connsiteX14340" fmla="*/ 6089764 w 10276717"/>
              <a:gd name="connsiteY14340" fmla="*/ 974777 h 6902881"/>
              <a:gd name="connsiteX14341" fmla="*/ 6164661 w 10276717"/>
              <a:gd name="connsiteY14341" fmla="*/ 979312 h 6902881"/>
              <a:gd name="connsiteX14342" fmla="*/ 6144611 w 10276717"/>
              <a:gd name="connsiteY14342" fmla="*/ 975824 h 6902881"/>
              <a:gd name="connsiteX14343" fmla="*/ 6096200 w 10276717"/>
              <a:gd name="connsiteY14343" fmla="*/ 962675 h 6902881"/>
              <a:gd name="connsiteX14344" fmla="*/ 6096848 w 10276717"/>
              <a:gd name="connsiteY14344" fmla="*/ 957572 h 6902881"/>
              <a:gd name="connsiteX14345" fmla="*/ 6148729 w 10276717"/>
              <a:gd name="connsiteY14345" fmla="*/ 959141 h 6902881"/>
              <a:gd name="connsiteX14346" fmla="*/ 6197078 w 10276717"/>
              <a:gd name="connsiteY14346" fmla="*/ 966441 h 6902881"/>
              <a:gd name="connsiteX14347" fmla="*/ 6191750 w 10276717"/>
              <a:gd name="connsiteY14347" fmla="*/ 955174 h 6902881"/>
              <a:gd name="connsiteX14348" fmla="*/ 6090347 w 10276717"/>
              <a:gd name="connsiteY14348" fmla="*/ 932181 h 6902881"/>
              <a:gd name="connsiteX14349" fmla="*/ 6091294 w 10276717"/>
              <a:gd name="connsiteY14349" fmla="*/ 927006 h 6902881"/>
              <a:gd name="connsiteX14350" fmla="*/ 6182083 w 10276717"/>
              <a:gd name="connsiteY14350" fmla="*/ 934669 h 6902881"/>
              <a:gd name="connsiteX14351" fmla="*/ 6175530 w 10276717"/>
              <a:gd name="connsiteY14351" fmla="*/ 920763 h 6902881"/>
              <a:gd name="connsiteX14352" fmla="*/ 6169644 w 10276717"/>
              <a:gd name="connsiteY14352" fmla="*/ 921226 h 6902881"/>
              <a:gd name="connsiteX14353" fmla="*/ 6113085 w 10276717"/>
              <a:gd name="connsiteY14353" fmla="*/ 902214 h 6902881"/>
              <a:gd name="connsiteX14354" fmla="*/ 6114075 w 10276717"/>
              <a:gd name="connsiteY14354" fmla="*/ 895485 h 6902881"/>
              <a:gd name="connsiteX14355" fmla="*/ 6165474 w 10276717"/>
              <a:gd name="connsiteY14355" fmla="*/ 899154 h 6902881"/>
              <a:gd name="connsiteX14356" fmla="*/ 6158091 w 10276717"/>
              <a:gd name="connsiteY14356" fmla="*/ 883618 h 6902881"/>
              <a:gd name="connsiteX14357" fmla="*/ 6101508 w 10276717"/>
              <a:gd name="connsiteY14357" fmla="*/ 869277 h 6902881"/>
              <a:gd name="connsiteX14358" fmla="*/ 6103786 w 10276717"/>
              <a:gd name="connsiteY14358" fmla="*/ 861198 h 6902881"/>
              <a:gd name="connsiteX14359" fmla="*/ 6138744 w 10276717"/>
              <a:gd name="connsiteY14359" fmla="*/ 863542 h 6902881"/>
              <a:gd name="connsiteX14360" fmla="*/ 6149298 w 10276717"/>
              <a:gd name="connsiteY14360" fmla="*/ 865331 h 6902881"/>
              <a:gd name="connsiteX14361" fmla="*/ 6142665 w 10276717"/>
              <a:gd name="connsiteY14361" fmla="*/ 851224 h 6902881"/>
              <a:gd name="connsiteX14362" fmla="*/ 6140028 w 10276717"/>
              <a:gd name="connsiteY14362" fmla="*/ 854599 h 6902881"/>
              <a:gd name="connsiteX14363" fmla="*/ 6103991 w 10276717"/>
              <a:gd name="connsiteY14363" fmla="*/ 843594 h 6902881"/>
              <a:gd name="connsiteX14364" fmla="*/ 6107105 w 10276717"/>
              <a:gd name="connsiteY14364" fmla="*/ 835976 h 6902881"/>
              <a:gd name="connsiteX14365" fmla="*/ 6139650 w 10276717"/>
              <a:gd name="connsiteY14365" fmla="*/ 844635 h 6902881"/>
              <a:gd name="connsiteX14366" fmla="*/ 6126542 w 10276717"/>
              <a:gd name="connsiteY14366" fmla="*/ 816822 h 6902881"/>
              <a:gd name="connsiteX14367" fmla="*/ 4076696 w 10276717"/>
              <a:gd name="connsiteY14367" fmla="*/ 629939 h 6902881"/>
              <a:gd name="connsiteX14368" fmla="*/ 4098637 w 10276717"/>
              <a:gd name="connsiteY14368" fmla="*/ 654817 h 6902881"/>
              <a:gd name="connsiteX14369" fmla="*/ 4089456 w 10276717"/>
              <a:gd name="connsiteY14369" fmla="*/ 660546 h 6902881"/>
              <a:gd name="connsiteX14370" fmla="*/ 4073116 w 10276717"/>
              <a:gd name="connsiteY14370" fmla="*/ 632940 h 6902881"/>
              <a:gd name="connsiteX14371" fmla="*/ 4076696 w 10276717"/>
              <a:gd name="connsiteY14371" fmla="*/ 629939 h 6902881"/>
              <a:gd name="connsiteX14372" fmla="*/ 4891863 w 10276717"/>
              <a:gd name="connsiteY14372" fmla="*/ 685129 h 6902881"/>
              <a:gd name="connsiteX14373" fmla="*/ 4881008 w 10276717"/>
              <a:gd name="connsiteY14373" fmla="*/ 693244 h 6902881"/>
              <a:gd name="connsiteX14374" fmla="*/ 4861690 w 10276717"/>
              <a:gd name="connsiteY14374" fmla="*/ 738404 h 6902881"/>
              <a:gd name="connsiteX14375" fmla="*/ 4855658 w 10276717"/>
              <a:gd name="connsiteY14375" fmla="*/ 736130 h 6902881"/>
              <a:gd name="connsiteX14376" fmla="*/ 4857787 w 10276717"/>
              <a:gd name="connsiteY14376" fmla="*/ 723169 h 6902881"/>
              <a:gd name="connsiteX14377" fmla="*/ 4748793 w 10276717"/>
              <a:gd name="connsiteY14377" fmla="*/ 881202 h 6902881"/>
              <a:gd name="connsiteX14378" fmla="*/ 4764509 w 10276717"/>
              <a:gd name="connsiteY14378" fmla="*/ 928908 h 6902881"/>
              <a:gd name="connsiteX14379" fmla="*/ 4791096 w 10276717"/>
              <a:gd name="connsiteY14379" fmla="*/ 899467 h 6902881"/>
              <a:gd name="connsiteX14380" fmla="*/ 4827131 w 10276717"/>
              <a:gd name="connsiteY14380" fmla="*/ 856144 h 6902881"/>
              <a:gd name="connsiteX14381" fmla="*/ 4834510 w 10276717"/>
              <a:gd name="connsiteY14381" fmla="*/ 859704 h 6902881"/>
              <a:gd name="connsiteX14382" fmla="*/ 4810041 w 10276717"/>
              <a:gd name="connsiteY14382" fmla="*/ 910163 h 6902881"/>
              <a:gd name="connsiteX14383" fmla="*/ 4772170 w 10276717"/>
              <a:gd name="connsiteY14383" fmla="*/ 952255 h 6902881"/>
              <a:gd name="connsiteX14384" fmla="*/ 4784097 w 10276717"/>
              <a:gd name="connsiteY14384" fmla="*/ 988188 h 6902881"/>
              <a:gd name="connsiteX14385" fmla="*/ 4784308 w 10276717"/>
              <a:gd name="connsiteY14385" fmla="*/ 988234 h 6902881"/>
              <a:gd name="connsiteX14386" fmla="*/ 4784396 w 10276717"/>
              <a:gd name="connsiteY14386" fmla="*/ 988511 h 6902881"/>
              <a:gd name="connsiteX14387" fmla="*/ 4800277 w 10276717"/>
              <a:gd name="connsiteY14387" fmla="*/ 995656 h 6902881"/>
              <a:gd name="connsiteX14388" fmla="*/ 4797268 w 10276717"/>
              <a:gd name="connsiteY14388" fmla="*/ 999113 h 6902881"/>
              <a:gd name="connsiteX14389" fmla="*/ 4800329 w 10276717"/>
              <a:gd name="connsiteY14389" fmla="*/ 995624 h 6902881"/>
              <a:gd name="connsiteX14390" fmla="*/ 4800283 w 10276717"/>
              <a:gd name="connsiteY14390" fmla="*/ 995582 h 6902881"/>
              <a:gd name="connsiteX14391" fmla="*/ 4861315 w 10276717"/>
              <a:gd name="connsiteY14391" fmla="*/ 931639 h 6902881"/>
              <a:gd name="connsiteX14392" fmla="*/ 4916390 w 10276717"/>
              <a:gd name="connsiteY14392" fmla="*/ 755309 h 6902881"/>
              <a:gd name="connsiteX14393" fmla="*/ 4917199 w 10276717"/>
              <a:gd name="connsiteY14393" fmla="*/ 735322 h 6902881"/>
              <a:gd name="connsiteX14394" fmla="*/ 4895878 w 10276717"/>
              <a:gd name="connsiteY14394" fmla="*/ 801825 h 6902881"/>
              <a:gd name="connsiteX14395" fmla="*/ 4867158 w 10276717"/>
              <a:gd name="connsiteY14395" fmla="*/ 867203 h 6902881"/>
              <a:gd name="connsiteX14396" fmla="*/ 4860711 w 10276717"/>
              <a:gd name="connsiteY14396" fmla="*/ 864113 h 6902881"/>
              <a:gd name="connsiteX14397" fmla="*/ 4890222 w 10276717"/>
              <a:gd name="connsiteY14397" fmla="*/ 793157 h 6902881"/>
              <a:gd name="connsiteX14398" fmla="*/ 4913224 w 10276717"/>
              <a:gd name="connsiteY14398" fmla="*/ 708884 h 6902881"/>
              <a:gd name="connsiteX14399" fmla="*/ 4910486 w 10276717"/>
              <a:gd name="connsiteY14399" fmla="*/ 701345 h 6902881"/>
              <a:gd name="connsiteX14400" fmla="*/ 4902364 w 10276717"/>
              <a:gd name="connsiteY14400" fmla="*/ 689737 h 6902881"/>
              <a:gd name="connsiteX14401" fmla="*/ 4891029 w 10276717"/>
              <a:gd name="connsiteY14401" fmla="*/ 729455 h 6902881"/>
              <a:gd name="connsiteX14402" fmla="*/ 4863549 w 10276717"/>
              <a:gd name="connsiteY14402" fmla="*/ 800586 h 6902881"/>
              <a:gd name="connsiteX14403" fmla="*/ 4849847 w 10276717"/>
              <a:gd name="connsiteY14403" fmla="*/ 793655 h 6902881"/>
              <a:gd name="connsiteX14404" fmla="*/ 4862166 w 10276717"/>
              <a:gd name="connsiteY14404" fmla="*/ 769115 h 6902881"/>
              <a:gd name="connsiteX14405" fmla="*/ 4872032 w 10276717"/>
              <a:gd name="connsiteY14405" fmla="*/ 753515 h 6902881"/>
              <a:gd name="connsiteX14406" fmla="*/ 4878853 w 10276717"/>
              <a:gd name="connsiteY14406" fmla="*/ 720709 h 6902881"/>
              <a:gd name="connsiteX14407" fmla="*/ 4891863 w 10276717"/>
              <a:gd name="connsiteY14407" fmla="*/ 685129 h 6902881"/>
              <a:gd name="connsiteX14408" fmla="*/ 3995222 w 10276717"/>
              <a:gd name="connsiteY14408" fmla="*/ 588505 h 6902881"/>
              <a:gd name="connsiteX14409" fmla="*/ 4042471 w 10276717"/>
              <a:gd name="connsiteY14409" fmla="*/ 604862 h 6902881"/>
              <a:gd name="connsiteX14410" fmla="*/ 4040513 w 10276717"/>
              <a:gd name="connsiteY14410" fmla="*/ 610438 h 6902881"/>
              <a:gd name="connsiteX14411" fmla="*/ 3993161 w 10276717"/>
              <a:gd name="connsiteY14411" fmla="*/ 595240 h 6902881"/>
              <a:gd name="connsiteX14412" fmla="*/ 3995222 w 10276717"/>
              <a:gd name="connsiteY14412" fmla="*/ 588505 h 6902881"/>
              <a:gd name="connsiteX14413" fmla="*/ 7711076 w 10276717"/>
              <a:gd name="connsiteY14413" fmla="*/ 890183 h 6902881"/>
              <a:gd name="connsiteX14414" fmla="*/ 7663341 w 10276717"/>
              <a:gd name="connsiteY14414" fmla="*/ 902214 h 6902881"/>
              <a:gd name="connsiteX14415" fmla="*/ 7463821 w 10276717"/>
              <a:gd name="connsiteY14415" fmla="*/ 1088143 h 6902881"/>
              <a:gd name="connsiteX14416" fmla="*/ 7499882 w 10276717"/>
              <a:gd name="connsiteY14416" fmla="*/ 1093407 h 6902881"/>
              <a:gd name="connsiteX14417" fmla="*/ 7544533 w 10276717"/>
              <a:gd name="connsiteY14417" fmla="*/ 1062415 h 6902881"/>
              <a:gd name="connsiteX14418" fmla="*/ 7599580 w 10276717"/>
              <a:gd name="connsiteY14418" fmla="*/ 1021905 h 6902881"/>
              <a:gd name="connsiteX14419" fmla="*/ 7607482 w 10276717"/>
              <a:gd name="connsiteY14419" fmla="*/ 1028334 h 6902881"/>
              <a:gd name="connsiteX14420" fmla="*/ 7533342 w 10276717"/>
              <a:gd name="connsiteY14420" fmla="*/ 1098347 h 6902881"/>
              <a:gd name="connsiteX14421" fmla="*/ 7564111 w 10276717"/>
              <a:gd name="connsiteY14421" fmla="*/ 1102860 h 6902881"/>
              <a:gd name="connsiteX14422" fmla="*/ 7564621 w 10276717"/>
              <a:gd name="connsiteY14422" fmla="*/ 1102613 h 6902881"/>
              <a:gd name="connsiteX14423" fmla="*/ 7707051 w 10276717"/>
              <a:gd name="connsiteY14423" fmla="*/ 987783 h 6902881"/>
              <a:gd name="connsiteX14424" fmla="*/ 7730488 w 10276717"/>
              <a:gd name="connsiteY14424" fmla="*/ 916106 h 6902881"/>
              <a:gd name="connsiteX14425" fmla="*/ 7711076 w 10276717"/>
              <a:gd name="connsiteY14425" fmla="*/ 890183 h 6902881"/>
              <a:gd name="connsiteX14426" fmla="*/ 6410791 w 10276717"/>
              <a:gd name="connsiteY14426" fmla="*/ 772102 h 6902881"/>
              <a:gd name="connsiteX14427" fmla="*/ 6266608 w 10276717"/>
              <a:gd name="connsiteY14427" fmla="*/ 982001 h 6902881"/>
              <a:gd name="connsiteX14428" fmla="*/ 6264454 w 10276717"/>
              <a:gd name="connsiteY14428" fmla="*/ 985417 h 6902881"/>
              <a:gd name="connsiteX14429" fmla="*/ 6325932 w 10276717"/>
              <a:gd name="connsiteY14429" fmla="*/ 1120816 h 6902881"/>
              <a:gd name="connsiteX14430" fmla="*/ 6331917 w 10276717"/>
              <a:gd name="connsiteY14430" fmla="*/ 1108288 h 6902881"/>
              <a:gd name="connsiteX14431" fmla="*/ 6330611 w 10276717"/>
              <a:gd name="connsiteY14431" fmla="*/ 1104377 h 6902881"/>
              <a:gd name="connsiteX14432" fmla="*/ 6329152 w 10276717"/>
              <a:gd name="connsiteY14432" fmla="*/ 1055179 h 6902881"/>
              <a:gd name="connsiteX14433" fmla="*/ 6330964 w 10276717"/>
              <a:gd name="connsiteY14433" fmla="*/ 1011912 h 6902881"/>
              <a:gd name="connsiteX14434" fmla="*/ 6338817 w 10276717"/>
              <a:gd name="connsiteY14434" fmla="*/ 1011229 h 6902881"/>
              <a:gd name="connsiteX14435" fmla="*/ 6343602 w 10276717"/>
              <a:gd name="connsiteY14435" fmla="*/ 1052632 h 6902881"/>
              <a:gd name="connsiteX14436" fmla="*/ 6344773 w 10276717"/>
              <a:gd name="connsiteY14436" fmla="*/ 1083209 h 6902881"/>
              <a:gd name="connsiteX14437" fmla="*/ 6349537 w 10276717"/>
              <a:gd name="connsiteY14437" fmla="*/ 1074567 h 6902881"/>
              <a:gd name="connsiteX14438" fmla="*/ 6347760 w 10276717"/>
              <a:gd name="connsiteY14438" fmla="*/ 1068279 h 6902881"/>
              <a:gd name="connsiteX14439" fmla="*/ 6361058 w 10276717"/>
              <a:gd name="connsiteY14439" fmla="*/ 958435 h 6902881"/>
              <a:gd name="connsiteX14440" fmla="*/ 6368889 w 10276717"/>
              <a:gd name="connsiteY14440" fmla="*/ 959112 h 6902881"/>
              <a:gd name="connsiteX14441" fmla="*/ 6372955 w 10276717"/>
              <a:gd name="connsiteY14441" fmla="*/ 997631 h 6902881"/>
              <a:gd name="connsiteX14442" fmla="*/ 6379676 w 10276717"/>
              <a:gd name="connsiteY14442" fmla="*/ 913507 h 6902881"/>
              <a:gd name="connsiteX14443" fmla="*/ 6378054 w 10276717"/>
              <a:gd name="connsiteY14443" fmla="*/ 822429 h 6902881"/>
              <a:gd name="connsiteX14444" fmla="*/ 6382500 w 10276717"/>
              <a:gd name="connsiteY14444" fmla="*/ 821743 h 6902881"/>
              <a:gd name="connsiteX14445" fmla="*/ 6391609 w 10276717"/>
              <a:gd name="connsiteY14445" fmla="*/ 914054 h 6902881"/>
              <a:gd name="connsiteX14446" fmla="*/ 6391687 w 10276717"/>
              <a:gd name="connsiteY14446" fmla="*/ 917565 h 6902881"/>
              <a:gd name="connsiteX14447" fmla="*/ 6402319 w 10276717"/>
              <a:gd name="connsiteY14447" fmla="*/ 848577 h 6902881"/>
              <a:gd name="connsiteX14448" fmla="*/ 6409471 w 10276717"/>
              <a:gd name="connsiteY14448" fmla="*/ 849197 h 6902881"/>
              <a:gd name="connsiteX14449" fmla="*/ 6411702 w 10276717"/>
              <a:gd name="connsiteY14449" fmla="*/ 917058 h 6902881"/>
              <a:gd name="connsiteX14450" fmla="*/ 6418710 w 10276717"/>
              <a:gd name="connsiteY14450" fmla="*/ 822053 h 6902881"/>
              <a:gd name="connsiteX14451" fmla="*/ 6410791 w 10276717"/>
              <a:gd name="connsiteY14451" fmla="*/ 772102 h 6902881"/>
              <a:gd name="connsiteX14452" fmla="*/ 7300764 w 10276717"/>
              <a:gd name="connsiteY14452" fmla="*/ 842123 h 6902881"/>
              <a:gd name="connsiteX14453" fmla="*/ 7273942 w 10276717"/>
              <a:gd name="connsiteY14453" fmla="*/ 878553 h 6902881"/>
              <a:gd name="connsiteX14454" fmla="*/ 7269066 w 10276717"/>
              <a:gd name="connsiteY14454" fmla="*/ 874236 h 6902881"/>
              <a:gd name="connsiteX14455" fmla="*/ 7277541 w 10276717"/>
              <a:gd name="connsiteY14455" fmla="*/ 856763 h 6902881"/>
              <a:gd name="connsiteX14456" fmla="*/ 7287109 w 10276717"/>
              <a:gd name="connsiteY14456" fmla="*/ 841233 h 6902881"/>
              <a:gd name="connsiteX14457" fmla="*/ 7286141 w 10276717"/>
              <a:gd name="connsiteY14457" fmla="*/ 841150 h 6902881"/>
              <a:gd name="connsiteX14458" fmla="*/ 7267894 w 10276717"/>
              <a:gd name="connsiteY14458" fmla="*/ 842590 h 6902881"/>
              <a:gd name="connsiteX14459" fmla="*/ 7268147 w 10276717"/>
              <a:gd name="connsiteY14459" fmla="*/ 846310 h 6902881"/>
              <a:gd name="connsiteX14460" fmla="*/ 7250071 w 10276717"/>
              <a:gd name="connsiteY14460" fmla="*/ 885151 h 6902881"/>
              <a:gd name="connsiteX14461" fmla="*/ 7235225 w 10276717"/>
              <a:gd name="connsiteY14461" fmla="*/ 876857 h 6902881"/>
              <a:gd name="connsiteX14462" fmla="*/ 7254480 w 10276717"/>
              <a:gd name="connsiteY14462" fmla="*/ 844445 h 6902881"/>
              <a:gd name="connsiteX14463" fmla="*/ 7234111 w 10276717"/>
              <a:gd name="connsiteY14463" fmla="*/ 848913 h 6902881"/>
              <a:gd name="connsiteX14464" fmla="*/ 7209233 w 10276717"/>
              <a:gd name="connsiteY14464" fmla="*/ 890867 h 6902881"/>
              <a:gd name="connsiteX14465" fmla="*/ 7188643 w 10276717"/>
              <a:gd name="connsiteY14465" fmla="*/ 918586 h 6902881"/>
              <a:gd name="connsiteX14466" fmla="*/ 7184366 w 10276717"/>
              <a:gd name="connsiteY14466" fmla="*/ 915198 h 6902881"/>
              <a:gd name="connsiteX14467" fmla="*/ 7204189 w 10276717"/>
              <a:gd name="connsiteY14467" fmla="*/ 876410 h 6902881"/>
              <a:gd name="connsiteX14468" fmla="*/ 7220500 w 10276717"/>
              <a:gd name="connsiteY14468" fmla="*/ 852994 h 6902881"/>
              <a:gd name="connsiteX14469" fmla="*/ 7198609 w 10276717"/>
              <a:gd name="connsiteY14469" fmla="*/ 861419 h 6902881"/>
              <a:gd name="connsiteX14470" fmla="*/ 7181156 w 10276717"/>
              <a:gd name="connsiteY14470" fmla="*/ 870327 h 6902881"/>
              <a:gd name="connsiteX14471" fmla="*/ 7165192 w 10276717"/>
              <a:gd name="connsiteY14471" fmla="*/ 905164 h 6902881"/>
              <a:gd name="connsiteX14472" fmla="*/ 7158990 w 10276717"/>
              <a:gd name="connsiteY14472" fmla="*/ 910275 h 6902881"/>
              <a:gd name="connsiteX14473" fmla="*/ 7152977 w 10276717"/>
              <a:gd name="connsiteY14473" fmla="*/ 908878 h 6902881"/>
              <a:gd name="connsiteX14474" fmla="*/ 7150025 w 10276717"/>
              <a:gd name="connsiteY14474" fmla="*/ 899373 h 6902881"/>
              <a:gd name="connsiteX14475" fmla="*/ 7156932 w 10276717"/>
              <a:gd name="connsiteY14475" fmla="*/ 884198 h 6902881"/>
              <a:gd name="connsiteX14476" fmla="*/ 7083600 w 10276717"/>
              <a:gd name="connsiteY14476" fmla="*/ 949511 h 6902881"/>
              <a:gd name="connsiteX14477" fmla="*/ 7139357 w 10276717"/>
              <a:gd name="connsiteY14477" fmla="*/ 1050727 h 6902881"/>
              <a:gd name="connsiteX14478" fmla="*/ 7198781 w 10276717"/>
              <a:gd name="connsiteY14478" fmla="*/ 1021208 h 6902881"/>
              <a:gd name="connsiteX14479" fmla="*/ 7310625 w 10276717"/>
              <a:gd name="connsiteY14479" fmla="*/ 882312 h 6902881"/>
              <a:gd name="connsiteX14480" fmla="*/ 7322209 w 10276717"/>
              <a:gd name="connsiteY14480" fmla="*/ 864912 h 6902881"/>
              <a:gd name="connsiteX14481" fmla="*/ 7303020 w 10276717"/>
              <a:gd name="connsiteY14481" fmla="*/ 875812 h 6902881"/>
              <a:gd name="connsiteX14482" fmla="*/ 7299849 w 10276717"/>
              <a:gd name="connsiteY14482" fmla="*/ 870960 h 6902881"/>
              <a:gd name="connsiteX14483" fmla="*/ 7321402 w 10276717"/>
              <a:gd name="connsiteY14483" fmla="*/ 845564 h 6902881"/>
              <a:gd name="connsiteX14484" fmla="*/ 7300764 w 10276717"/>
              <a:gd name="connsiteY14484" fmla="*/ 842123 h 6902881"/>
              <a:gd name="connsiteX14485" fmla="*/ 4476566 w 10276717"/>
              <a:gd name="connsiteY14485" fmla="*/ 583463 h 6902881"/>
              <a:gd name="connsiteX14486" fmla="*/ 4555232 w 10276717"/>
              <a:gd name="connsiteY14486" fmla="*/ 675757 h 6902881"/>
              <a:gd name="connsiteX14487" fmla="*/ 4631104 w 10276717"/>
              <a:gd name="connsiteY14487" fmla="*/ 685732 h 6902881"/>
              <a:gd name="connsiteX14488" fmla="*/ 4617039 w 10276717"/>
              <a:gd name="connsiteY14488" fmla="*/ 652287 h 6902881"/>
              <a:gd name="connsiteX14489" fmla="*/ 4608003 w 10276717"/>
              <a:gd name="connsiteY14489" fmla="*/ 666207 h 6902881"/>
              <a:gd name="connsiteX14490" fmla="*/ 4558973 w 10276717"/>
              <a:gd name="connsiteY14490" fmla="*/ 650182 h 6902881"/>
              <a:gd name="connsiteX14491" fmla="*/ 4564571 w 10276717"/>
              <a:gd name="connsiteY14491" fmla="*/ 640931 h 6902881"/>
              <a:gd name="connsiteX14492" fmla="*/ 4606315 w 10276717"/>
              <a:gd name="connsiteY14492" fmla="*/ 644738 h 6902881"/>
              <a:gd name="connsiteX14493" fmla="*/ 4615681 w 10276717"/>
              <a:gd name="connsiteY14493" fmla="*/ 648957 h 6902881"/>
              <a:gd name="connsiteX14494" fmla="*/ 4595594 w 10276717"/>
              <a:gd name="connsiteY14494" fmla="*/ 601068 h 6902881"/>
              <a:gd name="connsiteX14495" fmla="*/ 4536292 w 10276717"/>
              <a:gd name="connsiteY14495" fmla="*/ 589898 h 6902881"/>
              <a:gd name="connsiteX14496" fmla="*/ 4476566 w 10276717"/>
              <a:gd name="connsiteY14496" fmla="*/ 583463 h 6902881"/>
              <a:gd name="connsiteX14497" fmla="*/ 7745765 w 10276717"/>
              <a:gd name="connsiteY14497" fmla="*/ 866021 h 6902881"/>
              <a:gd name="connsiteX14498" fmla="*/ 7755927 w 10276717"/>
              <a:gd name="connsiteY14498" fmla="*/ 878779 h 6902881"/>
              <a:gd name="connsiteX14499" fmla="*/ 7732855 w 10276717"/>
              <a:gd name="connsiteY14499" fmla="*/ 986803 h 6902881"/>
              <a:gd name="connsiteX14500" fmla="*/ 7972321 w 10276717"/>
              <a:gd name="connsiteY14500" fmla="*/ 963619 h 6902881"/>
              <a:gd name="connsiteX14501" fmla="*/ 7980160 w 10276717"/>
              <a:gd name="connsiteY14501" fmla="*/ 978415 h 6902881"/>
              <a:gd name="connsiteX14502" fmla="*/ 7954355 w 10276717"/>
              <a:gd name="connsiteY14502" fmla="*/ 1023110 h 6902881"/>
              <a:gd name="connsiteX14503" fmla="*/ 8124213 w 10276717"/>
              <a:gd name="connsiteY14503" fmla="*/ 1000522 h 6902881"/>
              <a:gd name="connsiteX14504" fmla="*/ 8132672 w 10276717"/>
              <a:gd name="connsiteY14504" fmla="*/ 1013814 h 6902881"/>
              <a:gd name="connsiteX14505" fmla="*/ 8065788 w 10276717"/>
              <a:gd name="connsiteY14505" fmla="*/ 1131385 h 6902881"/>
              <a:gd name="connsiteX14506" fmla="*/ 8298982 w 10276717"/>
              <a:gd name="connsiteY14506" fmla="*/ 1035413 h 6902881"/>
              <a:gd name="connsiteX14507" fmla="*/ 8312624 w 10276717"/>
              <a:gd name="connsiteY14507" fmla="*/ 1043020 h 6902881"/>
              <a:gd name="connsiteX14508" fmla="*/ 8300192 w 10276717"/>
              <a:gd name="connsiteY14508" fmla="*/ 1161701 h 6902881"/>
              <a:gd name="connsiteX14509" fmla="*/ 8395419 w 10276717"/>
              <a:gd name="connsiteY14509" fmla="*/ 1134892 h 6902881"/>
              <a:gd name="connsiteX14510" fmla="*/ 8558323 w 10276717"/>
              <a:gd name="connsiteY14510" fmla="*/ 1178299 h 6902881"/>
              <a:gd name="connsiteX14511" fmla="*/ 8556110 w 10276717"/>
              <a:gd name="connsiteY14511" fmla="*/ 1198748 h 6902881"/>
              <a:gd name="connsiteX14512" fmla="*/ 8490796 w 10276717"/>
              <a:gd name="connsiteY14512" fmla="*/ 1226588 h 6902881"/>
              <a:gd name="connsiteX14513" fmla="*/ 8686185 w 10276717"/>
              <a:gd name="connsiteY14513" fmla="*/ 1256352 h 6902881"/>
              <a:gd name="connsiteX14514" fmla="*/ 8692902 w 10276717"/>
              <a:gd name="connsiteY14514" fmla="*/ 1267351 h 6902881"/>
              <a:gd name="connsiteX14515" fmla="*/ 8656206 w 10276717"/>
              <a:gd name="connsiteY14515" fmla="*/ 1324930 h 6902881"/>
              <a:gd name="connsiteX14516" fmla="*/ 8890456 w 10276717"/>
              <a:gd name="connsiteY14516" fmla="*/ 1386487 h 6902881"/>
              <a:gd name="connsiteX14517" fmla="*/ 8893966 w 10276717"/>
              <a:gd name="connsiteY14517" fmla="*/ 1403927 h 6902881"/>
              <a:gd name="connsiteX14518" fmla="*/ 8834148 w 10276717"/>
              <a:gd name="connsiteY14518" fmla="*/ 1444425 h 6902881"/>
              <a:gd name="connsiteX14519" fmla="*/ 9003666 w 10276717"/>
              <a:gd name="connsiteY14519" fmla="*/ 1485771 h 6902881"/>
              <a:gd name="connsiteX14520" fmla="*/ 9006498 w 10276717"/>
              <a:gd name="connsiteY14520" fmla="*/ 1503151 h 6902881"/>
              <a:gd name="connsiteX14521" fmla="*/ 8975338 w 10276717"/>
              <a:gd name="connsiteY14521" fmla="*/ 1530340 h 6902881"/>
              <a:gd name="connsiteX14522" fmla="*/ 9008096 w 10276717"/>
              <a:gd name="connsiteY14522" fmla="*/ 1531132 h 6902881"/>
              <a:gd name="connsiteX14523" fmla="*/ 9142996 w 10276717"/>
              <a:gd name="connsiteY14523" fmla="*/ 1598016 h 6902881"/>
              <a:gd name="connsiteX14524" fmla="*/ 9140426 w 10276717"/>
              <a:gd name="connsiteY14524" fmla="*/ 1615906 h 6902881"/>
              <a:gd name="connsiteX14525" fmla="*/ 9092618 w 10276717"/>
              <a:gd name="connsiteY14525" fmla="*/ 1635328 h 6902881"/>
              <a:gd name="connsiteX14526" fmla="*/ 9206861 w 10276717"/>
              <a:gd name="connsiteY14526" fmla="*/ 1693508 h 6902881"/>
              <a:gd name="connsiteX14527" fmla="*/ 9207368 w 10276717"/>
              <a:gd name="connsiteY14527" fmla="*/ 1706402 h 6902881"/>
              <a:gd name="connsiteX14528" fmla="*/ 9183951 w 10276717"/>
              <a:gd name="connsiteY14528" fmla="*/ 1725407 h 6902881"/>
              <a:gd name="connsiteX14529" fmla="*/ 9220766 w 10276717"/>
              <a:gd name="connsiteY14529" fmla="*/ 1729859 h 6902881"/>
              <a:gd name="connsiteX14530" fmla="*/ 9306605 w 10276717"/>
              <a:gd name="connsiteY14530" fmla="*/ 1770101 h 6902881"/>
              <a:gd name="connsiteX14531" fmla="*/ 9306156 w 10276717"/>
              <a:gd name="connsiteY14531" fmla="*/ 1789340 h 6902881"/>
              <a:gd name="connsiteX14532" fmla="*/ 9270714 w 10276717"/>
              <a:gd name="connsiteY14532" fmla="*/ 1805552 h 6902881"/>
              <a:gd name="connsiteX14533" fmla="*/ 9338295 w 10276717"/>
              <a:gd name="connsiteY14533" fmla="*/ 1841877 h 6902881"/>
              <a:gd name="connsiteX14534" fmla="*/ 9339263 w 10276717"/>
              <a:gd name="connsiteY14534" fmla="*/ 1857247 h 6902881"/>
              <a:gd name="connsiteX14535" fmla="*/ 9315978 w 10276717"/>
              <a:gd name="connsiteY14535" fmla="*/ 1871492 h 6902881"/>
              <a:gd name="connsiteX14536" fmla="*/ 9388119 w 10276717"/>
              <a:gd name="connsiteY14536" fmla="*/ 1906946 h 6902881"/>
              <a:gd name="connsiteX14537" fmla="*/ 9385766 w 10276717"/>
              <a:gd name="connsiteY14537" fmla="*/ 1922418 h 6902881"/>
              <a:gd name="connsiteX14538" fmla="*/ 9360744 w 10276717"/>
              <a:gd name="connsiteY14538" fmla="*/ 1934273 h 6902881"/>
              <a:gd name="connsiteX14539" fmla="*/ 9424383 w 10276717"/>
              <a:gd name="connsiteY14539" fmla="*/ 1972205 h 6902881"/>
              <a:gd name="connsiteX14540" fmla="*/ 9420953 w 10276717"/>
              <a:gd name="connsiteY14540" fmla="*/ 1988850 h 6902881"/>
              <a:gd name="connsiteX14541" fmla="*/ 9414077 w 10276717"/>
              <a:gd name="connsiteY14541" fmla="*/ 1991662 h 6902881"/>
              <a:gd name="connsiteX14542" fmla="*/ 9471061 w 10276717"/>
              <a:gd name="connsiteY14542" fmla="*/ 2041967 h 6902881"/>
              <a:gd name="connsiteX14543" fmla="*/ 9556275 w 10276717"/>
              <a:gd name="connsiteY14543" fmla="*/ 2120907 h 6902881"/>
              <a:gd name="connsiteX14544" fmla="*/ 9601319 w 10276717"/>
              <a:gd name="connsiteY14544" fmla="*/ 2186049 h 6902881"/>
              <a:gd name="connsiteX14545" fmla="*/ 9603294 w 10276717"/>
              <a:gd name="connsiteY14545" fmla="*/ 2194497 h 6902881"/>
              <a:gd name="connsiteX14546" fmla="*/ 9596720 w 10276717"/>
              <a:gd name="connsiteY14546" fmla="*/ 2213595 h 6902881"/>
              <a:gd name="connsiteX14547" fmla="*/ 9475657 w 10276717"/>
              <a:gd name="connsiteY14547" fmla="*/ 2189291 h 6902881"/>
              <a:gd name="connsiteX14548" fmla="*/ 9400047 w 10276717"/>
              <a:gd name="connsiteY14548" fmla="*/ 2125008 h 6902881"/>
              <a:gd name="connsiteX14549" fmla="*/ 9395071 w 10276717"/>
              <a:gd name="connsiteY14549" fmla="*/ 2142592 h 6902881"/>
              <a:gd name="connsiteX14550" fmla="*/ 9378997 w 10276717"/>
              <a:gd name="connsiteY14550" fmla="*/ 2146944 h 6902881"/>
              <a:gd name="connsiteX14551" fmla="*/ 9314570 w 10276717"/>
              <a:gd name="connsiteY14551" fmla="*/ 2071946 h 6902881"/>
              <a:gd name="connsiteX14552" fmla="*/ 9272438 w 10276717"/>
              <a:gd name="connsiteY14552" fmla="*/ 2086701 h 6902881"/>
              <a:gd name="connsiteX14553" fmla="*/ 9235506 w 10276717"/>
              <a:gd name="connsiteY14553" fmla="*/ 2016906 h 6902881"/>
              <a:gd name="connsiteX14554" fmla="*/ 9224253 w 10276717"/>
              <a:gd name="connsiteY14554" fmla="*/ 2032777 h 6902881"/>
              <a:gd name="connsiteX14555" fmla="*/ 9206121 w 10276717"/>
              <a:gd name="connsiteY14555" fmla="*/ 2030721 h 6902881"/>
              <a:gd name="connsiteX14556" fmla="*/ 9176449 w 10276717"/>
              <a:gd name="connsiteY14556" fmla="*/ 1839066 h 6902881"/>
              <a:gd name="connsiteX14557" fmla="*/ 9169838 w 10276717"/>
              <a:gd name="connsiteY14557" fmla="*/ 1832359 h 6902881"/>
              <a:gd name="connsiteX14558" fmla="*/ 9096256 w 10276717"/>
              <a:gd name="connsiteY14558" fmla="*/ 1969315 h 6902881"/>
              <a:gd name="connsiteX14559" fmla="*/ 9064592 w 10276717"/>
              <a:gd name="connsiteY14559" fmla="*/ 1897249 h 6902881"/>
              <a:gd name="connsiteX14560" fmla="*/ 9064282 w 10276717"/>
              <a:gd name="connsiteY14560" fmla="*/ 1885441 h 6902881"/>
              <a:gd name="connsiteX14561" fmla="*/ 9029295 w 10276717"/>
              <a:gd name="connsiteY14561" fmla="*/ 1926033 h 6902881"/>
              <a:gd name="connsiteX14562" fmla="*/ 9012340 w 10276717"/>
              <a:gd name="connsiteY14562" fmla="*/ 1927195 h 6902881"/>
              <a:gd name="connsiteX14563" fmla="*/ 8963604 w 10276717"/>
              <a:gd name="connsiteY14563" fmla="*/ 1870690 h 6902881"/>
              <a:gd name="connsiteX14564" fmla="*/ 8951150 w 10276717"/>
              <a:gd name="connsiteY14564" fmla="*/ 1834463 h 6902881"/>
              <a:gd name="connsiteX14565" fmla="*/ 8909319 w 10276717"/>
              <a:gd name="connsiteY14565" fmla="*/ 1875339 h 6902881"/>
              <a:gd name="connsiteX14566" fmla="*/ 8894724 w 10276717"/>
              <a:gd name="connsiteY14566" fmla="*/ 1870766 h 6902881"/>
              <a:gd name="connsiteX14567" fmla="*/ 8827301 w 10276717"/>
              <a:gd name="connsiteY14567" fmla="*/ 1726669 h 6902881"/>
              <a:gd name="connsiteX14568" fmla="*/ 8761710 w 10276717"/>
              <a:gd name="connsiteY14568" fmla="*/ 1795866 h 6902881"/>
              <a:gd name="connsiteX14569" fmla="*/ 8747838 w 10276717"/>
              <a:gd name="connsiteY14569" fmla="*/ 1793012 h 6902881"/>
              <a:gd name="connsiteX14570" fmla="*/ 8703594 w 10276717"/>
              <a:gd name="connsiteY14570" fmla="*/ 1678476 h 6902881"/>
              <a:gd name="connsiteX14571" fmla="*/ 8679176 w 10276717"/>
              <a:gd name="connsiteY14571" fmla="*/ 1742572 h 6902881"/>
              <a:gd name="connsiteX14572" fmla="*/ 8665696 w 10276717"/>
              <a:gd name="connsiteY14572" fmla="*/ 1746273 h 6902881"/>
              <a:gd name="connsiteX14573" fmla="*/ 8598964 w 10276717"/>
              <a:gd name="connsiteY14573" fmla="*/ 1654523 h 6902881"/>
              <a:gd name="connsiteX14574" fmla="*/ 8556523 w 10276717"/>
              <a:gd name="connsiteY14574" fmla="*/ 1713163 h 6902881"/>
              <a:gd name="connsiteX14575" fmla="*/ 8541140 w 10276717"/>
              <a:gd name="connsiteY14575" fmla="*/ 1709788 h 6902881"/>
              <a:gd name="connsiteX14576" fmla="*/ 8475752 w 10276717"/>
              <a:gd name="connsiteY14576" fmla="*/ 1612801 h 6902881"/>
              <a:gd name="connsiteX14577" fmla="*/ 8455100 w 10276717"/>
              <a:gd name="connsiteY14577" fmla="*/ 1655411 h 6902881"/>
              <a:gd name="connsiteX14578" fmla="*/ 8440569 w 10276717"/>
              <a:gd name="connsiteY14578" fmla="*/ 1656684 h 6902881"/>
              <a:gd name="connsiteX14579" fmla="*/ 8315280 w 10276717"/>
              <a:gd name="connsiteY14579" fmla="*/ 1539911 h 6902881"/>
              <a:gd name="connsiteX14580" fmla="*/ 8277062 w 10276717"/>
              <a:gd name="connsiteY14580" fmla="*/ 1586160 h 6902881"/>
              <a:gd name="connsiteX14581" fmla="*/ 8258725 w 10276717"/>
              <a:gd name="connsiteY14581" fmla="*/ 1586421 h 6902881"/>
              <a:gd name="connsiteX14582" fmla="*/ 8218697 w 10276717"/>
              <a:gd name="connsiteY14582" fmla="*/ 1530579 h 6902881"/>
              <a:gd name="connsiteX14583" fmla="*/ 8160039 w 10276717"/>
              <a:gd name="connsiteY14583" fmla="*/ 1467368 h 6902881"/>
              <a:gd name="connsiteX14584" fmla="*/ 8150648 w 10276717"/>
              <a:gd name="connsiteY14584" fmla="*/ 1449227 h 6902881"/>
              <a:gd name="connsiteX14585" fmla="*/ 8130902 w 10276717"/>
              <a:gd name="connsiteY14585" fmla="*/ 1526486 h 6902881"/>
              <a:gd name="connsiteX14586" fmla="*/ 8113377 w 10276717"/>
              <a:gd name="connsiteY14586" fmla="*/ 1534024 h 6902881"/>
              <a:gd name="connsiteX14587" fmla="*/ 7976319 w 10276717"/>
              <a:gd name="connsiteY14587" fmla="*/ 1389745 h 6902881"/>
              <a:gd name="connsiteX14588" fmla="*/ 7902292 w 10276717"/>
              <a:gd name="connsiteY14588" fmla="*/ 1483620 h 6902881"/>
              <a:gd name="connsiteX14589" fmla="*/ 7845245 w 10276717"/>
              <a:gd name="connsiteY14589" fmla="*/ 1422015 h 6902881"/>
              <a:gd name="connsiteX14590" fmla="*/ 7796559 w 10276717"/>
              <a:gd name="connsiteY14590" fmla="*/ 1355106 h 6902881"/>
              <a:gd name="connsiteX14591" fmla="*/ 7772420 w 10276717"/>
              <a:gd name="connsiteY14591" fmla="*/ 1451053 h 6902881"/>
              <a:gd name="connsiteX14592" fmla="*/ 7754628 w 10276717"/>
              <a:gd name="connsiteY14592" fmla="*/ 1457205 h 6902881"/>
              <a:gd name="connsiteX14593" fmla="*/ 7642648 w 10276717"/>
              <a:gd name="connsiteY14593" fmla="*/ 1343050 h 6902881"/>
              <a:gd name="connsiteX14594" fmla="*/ 7614298 w 10276717"/>
              <a:gd name="connsiteY14594" fmla="*/ 1252374 h 6902881"/>
              <a:gd name="connsiteX14595" fmla="*/ 7547627 w 10276717"/>
              <a:gd name="connsiteY14595" fmla="*/ 1429843 h 6902881"/>
              <a:gd name="connsiteX14596" fmla="*/ 7525681 w 10276717"/>
              <a:gd name="connsiteY14596" fmla="*/ 1432326 h 6902881"/>
              <a:gd name="connsiteX14597" fmla="*/ 7390752 w 10276717"/>
              <a:gd name="connsiteY14597" fmla="*/ 1137414 h 6902881"/>
              <a:gd name="connsiteX14598" fmla="*/ 7323207 w 10276717"/>
              <a:gd name="connsiteY14598" fmla="*/ 1136728 h 6902881"/>
              <a:gd name="connsiteX14599" fmla="*/ 7382113 w 10276717"/>
              <a:gd name="connsiteY14599" fmla="*/ 1078054 h 6902881"/>
              <a:gd name="connsiteX14600" fmla="*/ 7443905 w 10276717"/>
              <a:gd name="connsiteY14600" fmla="*/ 1085349 h 6902881"/>
              <a:gd name="connsiteX14601" fmla="*/ 7745765 w 10276717"/>
              <a:gd name="connsiteY14601" fmla="*/ 866021 h 6902881"/>
              <a:gd name="connsiteX14602" fmla="*/ 4707929 w 10276717"/>
              <a:gd name="connsiteY14602" fmla="*/ 574668 h 6902881"/>
              <a:gd name="connsiteX14603" fmla="*/ 4710857 w 10276717"/>
              <a:gd name="connsiteY14603" fmla="*/ 575700 h 6902881"/>
              <a:gd name="connsiteX14604" fmla="*/ 4711915 w 10276717"/>
              <a:gd name="connsiteY14604" fmla="*/ 588935 h 6902881"/>
              <a:gd name="connsiteX14605" fmla="*/ 4698315 w 10276717"/>
              <a:gd name="connsiteY14605" fmla="*/ 584156 h 6902881"/>
              <a:gd name="connsiteX14606" fmla="*/ 4707929 w 10276717"/>
              <a:gd name="connsiteY14606" fmla="*/ 574668 h 6902881"/>
              <a:gd name="connsiteX14607" fmla="*/ 4782289 w 10276717"/>
              <a:gd name="connsiteY14607" fmla="*/ 580725 h 6902881"/>
              <a:gd name="connsiteX14608" fmla="*/ 4786021 w 10276717"/>
              <a:gd name="connsiteY14608" fmla="*/ 586001 h 6902881"/>
              <a:gd name="connsiteX14609" fmla="*/ 4771214 w 10276717"/>
              <a:gd name="connsiteY14609" fmla="*/ 663584 h 6902881"/>
              <a:gd name="connsiteX14610" fmla="*/ 4771029 w 10276717"/>
              <a:gd name="connsiteY14610" fmla="*/ 663471 h 6902881"/>
              <a:gd name="connsiteX14611" fmla="*/ 4754519 w 10276717"/>
              <a:gd name="connsiteY14611" fmla="*/ 659607 h 6902881"/>
              <a:gd name="connsiteX14612" fmla="*/ 4776596 w 10276717"/>
              <a:gd name="connsiteY14612" fmla="*/ 583530 h 6902881"/>
              <a:gd name="connsiteX14613" fmla="*/ 4782289 w 10276717"/>
              <a:gd name="connsiteY14613" fmla="*/ 580725 h 6902881"/>
              <a:gd name="connsiteX14614" fmla="*/ 7892652 w 10276717"/>
              <a:gd name="connsiteY14614" fmla="*/ 848605 h 6902881"/>
              <a:gd name="connsiteX14615" fmla="*/ 7894314 w 10276717"/>
              <a:gd name="connsiteY14615" fmla="*/ 850838 h 6902881"/>
              <a:gd name="connsiteX14616" fmla="*/ 7894316 w 10276717"/>
              <a:gd name="connsiteY14616" fmla="*/ 850831 h 6902881"/>
              <a:gd name="connsiteX14617" fmla="*/ 6950113 w 10276717"/>
              <a:gd name="connsiteY14617" fmla="*/ 764066 h 6902881"/>
              <a:gd name="connsiteX14618" fmla="*/ 6897570 w 10276717"/>
              <a:gd name="connsiteY14618" fmla="*/ 784151 h 6902881"/>
              <a:gd name="connsiteX14619" fmla="*/ 6854936 w 10276717"/>
              <a:gd name="connsiteY14619" fmla="*/ 793606 h 6902881"/>
              <a:gd name="connsiteX14620" fmla="*/ 6842965 w 10276717"/>
              <a:gd name="connsiteY14620" fmla="*/ 796755 h 6902881"/>
              <a:gd name="connsiteX14621" fmla="*/ 6841379 w 10276717"/>
              <a:gd name="connsiteY14621" fmla="*/ 793794 h 6902881"/>
              <a:gd name="connsiteX14622" fmla="*/ 6862526 w 10276717"/>
              <a:gd name="connsiteY14622" fmla="*/ 782772 h 6902881"/>
              <a:gd name="connsiteX14623" fmla="*/ 6870521 w 10276717"/>
              <a:gd name="connsiteY14623" fmla="*/ 777234 h 6902881"/>
              <a:gd name="connsiteX14624" fmla="*/ 6845591 w 10276717"/>
              <a:gd name="connsiteY14624" fmla="*/ 785883 h 6902881"/>
              <a:gd name="connsiteX14625" fmla="*/ 6787587 w 10276717"/>
              <a:gd name="connsiteY14625" fmla="*/ 823508 h 6902881"/>
              <a:gd name="connsiteX14626" fmla="*/ 6739554 w 10276717"/>
              <a:gd name="connsiteY14626" fmla="*/ 874945 h 6902881"/>
              <a:gd name="connsiteX14627" fmla="*/ 6723124 w 10276717"/>
              <a:gd name="connsiteY14627" fmla="*/ 894261 h 6902881"/>
              <a:gd name="connsiteX14628" fmla="*/ 6751568 w 10276717"/>
              <a:gd name="connsiteY14628" fmla="*/ 934695 h 6902881"/>
              <a:gd name="connsiteX14629" fmla="*/ 6914401 w 10276717"/>
              <a:gd name="connsiteY14629" fmla="*/ 938468 h 6902881"/>
              <a:gd name="connsiteX14630" fmla="*/ 6981051 w 10276717"/>
              <a:gd name="connsiteY14630" fmla="*/ 910939 h 6902881"/>
              <a:gd name="connsiteX14631" fmla="*/ 6957627 w 10276717"/>
              <a:gd name="connsiteY14631" fmla="*/ 916895 h 6902881"/>
              <a:gd name="connsiteX14632" fmla="*/ 6899307 w 10276717"/>
              <a:gd name="connsiteY14632" fmla="*/ 934046 h 6902881"/>
              <a:gd name="connsiteX14633" fmla="*/ 6896140 w 10276717"/>
              <a:gd name="connsiteY14633" fmla="*/ 917124 h 6902881"/>
              <a:gd name="connsiteX14634" fmla="*/ 6952561 w 10276717"/>
              <a:gd name="connsiteY14634" fmla="*/ 898348 h 6902881"/>
              <a:gd name="connsiteX14635" fmla="*/ 7006916 w 10276717"/>
              <a:gd name="connsiteY14635" fmla="*/ 874329 h 6902881"/>
              <a:gd name="connsiteX14636" fmla="*/ 7009017 w 10276717"/>
              <a:gd name="connsiteY14636" fmla="*/ 874803 h 6902881"/>
              <a:gd name="connsiteX14637" fmla="*/ 7007041 w 10276717"/>
              <a:gd name="connsiteY14637" fmla="*/ 870738 h 6902881"/>
              <a:gd name="connsiteX14638" fmla="*/ 6946800 w 10276717"/>
              <a:gd name="connsiteY14638" fmla="*/ 896291 h 6902881"/>
              <a:gd name="connsiteX14639" fmla="*/ 6874759 w 10276717"/>
              <a:gd name="connsiteY14639" fmla="*/ 915467 h 6902881"/>
              <a:gd name="connsiteX14640" fmla="*/ 6874187 w 10276717"/>
              <a:gd name="connsiteY14640" fmla="*/ 915321 h 6902881"/>
              <a:gd name="connsiteX14641" fmla="*/ 6874032 w 10276717"/>
              <a:gd name="connsiteY14641" fmla="*/ 917059 h 6902881"/>
              <a:gd name="connsiteX14642" fmla="*/ 6842792 w 10276717"/>
              <a:gd name="connsiteY14642" fmla="*/ 929837 h 6902881"/>
              <a:gd name="connsiteX14643" fmla="*/ 6839764 w 10276717"/>
              <a:gd name="connsiteY14643" fmla="*/ 917891 h 6902881"/>
              <a:gd name="connsiteX14644" fmla="*/ 6866014 w 10276717"/>
              <a:gd name="connsiteY14644" fmla="*/ 909744 h 6902881"/>
              <a:gd name="connsiteX14645" fmla="*/ 6870641 w 10276717"/>
              <a:gd name="connsiteY14645" fmla="*/ 898267 h 6902881"/>
              <a:gd name="connsiteX14646" fmla="*/ 6955073 w 10276717"/>
              <a:gd name="connsiteY14646" fmla="*/ 863611 h 6902881"/>
              <a:gd name="connsiteX14647" fmla="*/ 6993954 w 10276717"/>
              <a:gd name="connsiteY14647" fmla="*/ 844874 h 6902881"/>
              <a:gd name="connsiteX14648" fmla="*/ 6988437 w 10276717"/>
              <a:gd name="connsiteY14648" fmla="*/ 834660 h 6902881"/>
              <a:gd name="connsiteX14649" fmla="*/ 6931237 w 10276717"/>
              <a:gd name="connsiteY14649" fmla="*/ 861061 h 6902881"/>
              <a:gd name="connsiteX14650" fmla="*/ 6927455 w 10276717"/>
              <a:gd name="connsiteY14650" fmla="*/ 863070 h 6902881"/>
              <a:gd name="connsiteX14651" fmla="*/ 6847689 w 10276717"/>
              <a:gd name="connsiteY14651" fmla="*/ 897838 h 6902881"/>
              <a:gd name="connsiteX14652" fmla="*/ 6845418 w 10276717"/>
              <a:gd name="connsiteY14652" fmla="*/ 894915 h 6902881"/>
              <a:gd name="connsiteX14653" fmla="*/ 6898821 w 10276717"/>
              <a:gd name="connsiteY14653" fmla="*/ 858645 h 6902881"/>
              <a:gd name="connsiteX14654" fmla="*/ 6949109 w 10276717"/>
              <a:gd name="connsiteY14654" fmla="*/ 831062 h 6902881"/>
              <a:gd name="connsiteX14655" fmla="*/ 6951058 w 10276717"/>
              <a:gd name="connsiteY14655" fmla="*/ 829966 h 6902881"/>
              <a:gd name="connsiteX14656" fmla="*/ 6868201 w 10276717"/>
              <a:gd name="connsiteY14656" fmla="*/ 865536 h 6902881"/>
              <a:gd name="connsiteX14657" fmla="*/ 6782030 w 10276717"/>
              <a:gd name="connsiteY14657" fmla="*/ 894590 h 6902881"/>
              <a:gd name="connsiteX14658" fmla="*/ 6780667 w 10276717"/>
              <a:gd name="connsiteY14658" fmla="*/ 889115 h 6902881"/>
              <a:gd name="connsiteX14659" fmla="*/ 6880567 w 10276717"/>
              <a:gd name="connsiteY14659" fmla="*/ 842656 h 6902881"/>
              <a:gd name="connsiteX14660" fmla="*/ 6972868 w 10276717"/>
              <a:gd name="connsiteY14660" fmla="*/ 806051 h 6902881"/>
              <a:gd name="connsiteX14661" fmla="*/ 6970691 w 10276717"/>
              <a:gd name="connsiteY14661" fmla="*/ 802066 h 6902881"/>
              <a:gd name="connsiteX14662" fmla="*/ 6908711 w 10276717"/>
              <a:gd name="connsiteY14662" fmla="*/ 823087 h 6902881"/>
              <a:gd name="connsiteX14663" fmla="*/ 6803402 w 10276717"/>
              <a:gd name="connsiteY14663" fmla="*/ 862459 h 6902881"/>
              <a:gd name="connsiteX14664" fmla="*/ 6802407 w 10276717"/>
              <a:gd name="connsiteY14664" fmla="*/ 860522 h 6902881"/>
              <a:gd name="connsiteX14665" fmla="*/ 6897783 w 10276717"/>
              <a:gd name="connsiteY14665" fmla="*/ 810166 h 6902881"/>
              <a:gd name="connsiteX14666" fmla="*/ 6940340 w 10276717"/>
              <a:gd name="connsiteY14666" fmla="*/ 796129 h 6902881"/>
              <a:gd name="connsiteX14667" fmla="*/ 6963321 w 10276717"/>
              <a:gd name="connsiteY14667" fmla="*/ 788576 h 6902881"/>
              <a:gd name="connsiteX14668" fmla="*/ 6950113 w 10276717"/>
              <a:gd name="connsiteY14668" fmla="*/ 764066 h 6902881"/>
              <a:gd name="connsiteX14669" fmla="*/ 7889709 w 10276717"/>
              <a:gd name="connsiteY14669" fmla="*/ 843956 h 6902881"/>
              <a:gd name="connsiteX14670" fmla="*/ 7892026 w 10276717"/>
              <a:gd name="connsiteY14670" fmla="*/ 847763 h 6902881"/>
              <a:gd name="connsiteX14671" fmla="*/ 7892085 w 10276717"/>
              <a:gd name="connsiteY14671" fmla="*/ 847844 h 6902881"/>
              <a:gd name="connsiteX14672" fmla="*/ 7982881 w 10276717"/>
              <a:gd name="connsiteY14672" fmla="*/ 849546 h 6902881"/>
              <a:gd name="connsiteX14673" fmla="*/ 7963340 w 10276717"/>
              <a:gd name="connsiteY14673" fmla="*/ 903742 h 6902881"/>
              <a:gd name="connsiteX14674" fmla="*/ 7973760 w 10276717"/>
              <a:gd name="connsiteY14674" fmla="*/ 913601 h 6902881"/>
              <a:gd name="connsiteX14675" fmla="*/ 7985522 w 10276717"/>
              <a:gd name="connsiteY14675" fmla="*/ 921533 h 6902881"/>
              <a:gd name="connsiteX14676" fmla="*/ 8005381 w 10276717"/>
              <a:gd name="connsiteY14676" fmla="*/ 932598 h 6902881"/>
              <a:gd name="connsiteX14677" fmla="*/ 8003067 w 10276717"/>
              <a:gd name="connsiteY14677" fmla="*/ 920325 h 6902881"/>
              <a:gd name="connsiteX14678" fmla="*/ 7996750 w 10276717"/>
              <a:gd name="connsiteY14678" fmla="*/ 896119 h 6902881"/>
              <a:gd name="connsiteX14679" fmla="*/ 7981219 w 10276717"/>
              <a:gd name="connsiteY14679" fmla="*/ 888933 h 6902881"/>
              <a:gd name="connsiteX14680" fmla="*/ 7989176 w 10276717"/>
              <a:gd name="connsiteY14680" fmla="*/ 871803 h 6902881"/>
              <a:gd name="connsiteX14681" fmla="*/ 7989598 w 10276717"/>
              <a:gd name="connsiteY14681" fmla="*/ 871450 h 6902881"/>
              <a:gd name="connsiteX14682" fmla="*/ 7987777 w 10276717"/>
              <a:gd name="connsiteY14682" fmla="*/ 865646 h 6902881"/>
              <a:gd name="connsiteX14683" fmla="*/ 7982881 w 10276717"/>
              <a:gd name="connsiteY14683" fmla="*/ 849546 h 6902881"/>
              <a:gd name="connsiteX14684" fmla="*/ 3994415 w 10276717"/>
              <a:gd name="connsiteY14684" fmla="*/ 486412 h 6902881"/>
              <a:gd name="connsiteX14685" fmla="*/ 4008375 w 10276717"/>
              <a:gd name="connsiteY14685" fmla="*/ 509041 h 6902881"/>
              <a:gd name="connsiteX14686" fmla="*/ 4016083 w 10276717"/>
              <a:gd name="connsiteY14686" fmla="*/ 525286 h 6902881"/>
              <a:gd name="connsiteX14687" fmla="*/ 4026128 w 10276717"/>
              <a:gd name="connsiteY14687" fmla="*/ 497823 h 6902881"/>
              <a:gd name="connsiteX14688" fmla="*/ 4035061 w 10276717"/>
              <a:gd name="connsiteY14688" fmla="*/ 500348 h 6902881"/>
              <a:gd name="connsiteX14689" fmla="*/ 4026760 w 10276717"/>
              <a:gd name="connsiteY14689" fmla="*/ 545391 h 6902881"/>
              <a:gd name="connsiteX14690" fmla="*/ 4029278 w 10276717"/>
              <a:gd name="connsiteY14690" fmla="*/ 549893 h 6902881"/>
              <a:gd name="connsiteX14691" fmla="*/ 4057731 w 10276717"/>
              <a:gd name="connsiteY14691" fmla="*/ 588087 h 6902881"/>
              <a:gd name="connsiteX14692" fmla="*/ 4064029 w 10276717"/>
              <a:gd name="connsiteY14692" fmla="*/ 602653 h 6902881"/>
              <a:gd name="connsiteX14693" fmla="*/ 4057760 w 10276717"/>
              <a:gd name="connsiteY14693" fmla="*/ 609608 h 6902881"/>
              <a:gd name="connsiteX14694" fmla="*/ 4025306 w 10276717"/>
              <a:gd name="connsiteY14694" fmla="*/ 583528 h 6902881"/>
              <a:gd name="connsiteX14695" fmla="*/ 3980441 w 10276717"/>
              <a:gd name="connsiteY14695" fmla="*/ 562315 h 6902881"/>
              <a:gd name="connsiteX14696" fmla="*/ 3983857 w 10276717"/>
              <a:gd name="connsiteY14696" fmla="*/ 552387 h 6902881"/>
              <a:gd name="connsiteX14697" fmla="*/ 4009771 w 10276717"/>
              <a:gd name="connsiteY14697" fmla="*/ 557843 h 6902881"/>
              <a:gd name="connsiteX14698" fmla="*/ 4001651 w 10276717"/>
              <a:gd name="connsiteY14698" fmla="*/ 542925 h 6902881"/>
              <a:gd name="connsiteX14699" fmla="*/ 3974108 w 10276717"/>
              <a:gd name="connsiteY14699" fmla="*/ 530611 h 6902881"/>
              <a:gd name="connsiteX14700" fmla="*/ 3975691 w 10276717"/>
              <a:gd name="connsiteY14700" fmla="*/ 521595 h 6902881"/>
              <a:gd name="connsiteX14701" fmla="*/ 3993093 w 10276717"/>
              <a:gd name="connsiteY14701" fmla="*/ 523101 h 6902881"/>
              <a:gd name="connsiteX14702" fmla="*/ 3992044 w 10276717"/>
              <a:gd name="connsiteY14702" fmla="*/ 486791 h 6902881"/>
              <a:gd name="connsiteX14703" fmla="*/ 3994415 w 10276717"/>
              <a:gd name="connsiteY14703" fmla="*/ 486412 h 6902881"/>
              <a:gd name="connsiteX14704" fmla="*/ 6046946 w 10276717"/>
              <a:gd name="connsiteY14704" fmla="*/ 661746 h 6902881"/>
              <a:gd name="connsiteX14705" fmla="*/ 5906157 w 10276717"/>
              <a:gd name="connsiteY14705" fmla="*/ 695905 h 6902881"/>
              <a:gd name="connsiteX14706" fmla="*/ 5861440 w 10276717"/>
              <a:gd name="connsiteY14706" fmla="*/ 748409 h 6902881"/>
              <a:gd name="connsiteX14707" fmla="*/ 5852860 w 10276717"/>
              <a:gd name="connsiteY14707" fmla="*/ 795471 h 6902881"/>
              <a:gd name="connsiteX14708" fmla="*/ 5878784 w 10276717"/>
              <a:gd name="connsiteY14708" fmla="*/ 797521 h 6902881"/>
              <a:gd name="connsiteX14709" fmla="*/ 5964973 w 10276717"/>
              <a:gd name="connsiteY14709" fmla="*/ 802157 h 6902881"/>
              <a:gd name="connsiteX14710" fmla="*/ 6083077 w 10276717"/>
              <a:gd name="connsiteY14710" fmla="*/ 803908 h 6902881"/>
              <a:gd name="connsiteX14711" fmla="*/ 6105870 w 10276717"/>
              <a:gd name="connsiteY14711" fmla="*/ 798481 h 6902881"/>
              <a:gd name="connsiteX14712" fmla="*/ 6073004 w 10276717"/>
              <a:gd name="connsiteY14712" fmla="*/ 796708 h 6902881"/>
              <a:gd name="connsiteX14713" fmla="*/ 6020773 w 10276717"/>
              <a:gd name="connsiteY14713" fmla="*/ 790337 h 6902881"/>
              <a:gd name="connsiteX14714" fmla="*/ 6020323 w 10276717"/>
              <a:gd name="connsiteY14714" fmla="*/ 784457 h 6902881"/>
              <a:gd name="connsiteX14715" fmla="*/ 6074725 w 10276717"/>
              <a:gd name="connsiteY14715" fmla="*/ 780693 h 6902881"/>
              <a:gd name="connsiteX14716" fmla="*/ 6108517 w 10276717"/>
              <a:gd name="connsiteY14716" fmla="*/ 780795 h 6902881"/>
              <a:gd name="connsiteX14717" fmla="*/ 6106860 w 10276717"/>
              <a:gd name="connsiteY14717" fmla="*/ 777536 h 6902881"/>
              <a:gd name="connsiteX14718" fmla="*/ 6058734 w 10276717"/>
              <a:gd name="connsiteY14718" fmla="*/ 772105 h 6902881"/>
              <a:gd name="connsiteX14719" fmla="*/ 5980380 w 10276717"/>
              <a:gd name="connsiteY14719" fmla="*/ 760456 h 6902881"/>
              <a:gd name="connsiteX14720" fmla="*/ 5981004 w 10276717"/>
              <a:gd name="connsiteY14720" fmla="*/ 755642 h 6902881"/>
              <a:gd name="connsiteX14721" fmla="*/ 6059485 w 10276717"/>
              <a:gd name="connsiteY14721" fmla="*/ 759318 h 6902881"/>
              <a:gd name="connsiteX14722" fmla="*/ 6098387 w 10276717"/>
              <a:gd name="connsiteY14722" fmla="*/ 761127 h 6902881"/>
              <a:gd name="connsiteX14723" fmla="*/ 6092320 w 10276717"/>
              <a:gd name="connsiteY14723" fmla="*/ 749405 h 6902881"/>
              <a:gd name="connsiteX14724" fmla="*/ 6066146 w 10276717"/>
              <a:gd name="connsiteY14724" fmla="*/ 750158 h 6902881"/>
              <a:gd name="connsiteX14725" fmla="*/ 6015001 w 10276717"/>
              <a:gd name="connsiteY14725" fmla="*/ 741448 h 6902881"/>
              <a:gd name="connsiteX14726" fmla="*/ 6016149 w 10276717"/>
              <a:gd name="connsiteY14726" fmla="*/ 735122 h 6902881"/>
              <a:gd name="connsiteX14727" fmla="*/ 6060246 w 10276717"/>
              <a:gd name="connsiteY14727" fmla="*/ 733290 h 6902881"/>
              <a:gd name="connsiteX14728" fmla="*/ 6084499 w 10276717"/>
              <a:gd name="connsiteY14728" fmla="*/ 734417 h 6902881"/>
              <a:gd name="connsiteX14729" fmla="*/ 6046946 w 10276717"/>
              <a:gd name="connsiteY14729" fmla="*/ 661746 h 6902881"/>
              <a:gd name="connsiteX14730" fmla="*/ 4694763 w 10276717"/>
              <a:gd name="connsiteY14730" fmla="*/ 535348 h 6902881"/>
              <a:gd name="connsiteX14731" fmla="*/ 4697815 w 10276717"/>
              <a:gd name="connsiteY14731" fmla="*/ 539518 h 6902881"/>
              <a:gd name="connsiteX14732" fmla="*/ 4693239 w 10276717"/>
              <a:gd name="connsiteY14732" fmla="*/ 555870 h 6902881"/>
              <a:gd name="connsiteX14733" fmla="*/ 4687798 w 10276717"/>
              <a:gd name="connsiteY14733" fmla="*/ 554620 h 6902881"/>
              <a:gd name="connsiteX14734" fmla="*/ 4690184 w 10276717"/>
              <a:gd name="connsiteY14734" fmla="*/ 537690 h 6902881"/>
              <a:gd name="connsiteX14735" fmla="*/ 4694763 w 10276717"/>
              <a:gd name="connsiteY14735" fmla="*/ 535348 h 6902881"/>
              <a:gd name="connsiteX14736" fmla="*/ 7423431 w 10276717"/>
              <a:gd name="connsiteY14736" fmla="*/ 752260 h 6902881"/>
              <a:gd name="connsiteX14737" fmla="*/ 7361241 w 10276717"/>
              <a:gd name="connsiteY14737" fmla="*/ 787673 h 6902881"/>
              <a:gd name="connsiteX14738" fmla="*/ 7406442 w 10276717"/>
              <a:gd name="connsiteY14738" fmla="*/ 788761 h 6902881"/>
              <a:gd name="connsiteX14739" fmla="*/ 7407523 w 10276717"/>
              <a:gd name="connsiteY14739" fmla="*/ 784279 h 6902881"/>
              <a:gd name="connsiteX14740" fmla="*/ 7406959 w 10276717"/>
              <a:gd name="connsiteY14740" fmla="*/ 784035 h 6902881"/>
              <a:gd name="connsiteX14741" fmla="*/ 7423431 w 10276717"/>
              <a:gd name="connsiteY14741" fmla="*/ 752260 h 6902881"/>
              <a:gd name="connsiteX14742" fmla="*/ 4802494 w 10276717"/>
              <a:gd name="connsiteY14742" fmla="*/ 520163 h 6902881"/>
              <a:gd name="connsiteX14743" fmla="*/ 4794012 w 10276717"/>
              <a:gd name="connsiteY14743" fmla="*/ 520390 h 6902881"/>
              <a:gd name="connsiteX14744" fmla="*/ 4798140 w 10276717"/>
              <a:gd name="connsiteY14744" fmla="*/ 524351 h 6902881"/>
              <a:gd name="connsiteX14745" fmla="*/ 4793052 w 10276717"/>
              <a:gd name="connsiteY14745" fmla="*/ 558474 h 6902881"/>
              <a:gd name="connsiteX14746" fmla="*/ 4785282 w 10276717"/>
              <a:gd name="connsiteY14746" fmla="*/ 557121 h 6902881"/>
              <a:gd name="connsiteX14747" fmla="*/ 4783848 w 10276717"/>
              <a:gd name="connsiteY14747" fmla="*/ 541516 h 6902881"/>
              <a:gd name="connsiteX14748" fmla="*/ 4754062 w 10276717"/>
              <a:gd name="connsiteY14748" fmla="*/ 605728 h 6902881"/>
              <a:gd name="connsiteX14749" fmla="*/ 4692467 w 10276717"/>
              <a:gd name="connsiteY14749" fmla="*/ 727359 h 6902881"/>
              <a:gd name="connsiteX14750" fmla="*/ 4710382 w 10276717"/>
              <a:gd name="connsiteY14750" fmla="*/ 775548 h 6902881"/>
              <a:gd name="connsiteX14751" fmla="*/ 4752818 w 10276717"/>
              <a:gd name="connsiteY14751" fmla="*/ 700550 h 6902881"/>
              <a:gd name="connsiteX14752" fmla="*/ 4759976 w 10276717"/>
              <a:gd name="connsiteY14752" fmla="*/ 703313 h 6902881"/>
              <a:gd name="connsiteX14753" fmla="*/ 4719423 w 10276717"/>
              <a:gd name="connsiteY14753" fmla="*/ 799794 h 6902881"/>
              <a:gd name="connsiteX14754" fmla="*/ 4736471 w 10276717"/>
              <a:gd name="connsiteY14754" fmla="*/ 845668 h 6902881"/>
              <a:gd name="connsiteX14755" fmla="*/ 4776988 w 10276717"/>
              <a:gd name="connsiteY14755" fmla="*/ 773620 h 6902881"/>
              <a:gd name="connsiteX14756" fmla="*/ 4791623 w 10276717"/>
              <a:gd name="connsiteY14756" fmla="*/ 755902 h 6902881"/>
              <a:gd name="connsiteX14757" fmla="*/ 4821458 w 10276717"/>
              <a:gd name="connsiteY14757" fmla="*/ 679522 h 6902881"/>
              <a:gd name="connsiteX14758" fmla="*/ 4825323 w 10276717"/>
              <a:gd name="connsiteY14758" fmla="*/ 576748 h 6902881"/>
              <a:gd name="connsiteX14759" fmla="*/ 4785556 w 10276717"/>
              <a:gd name="connsiteY14759" fmla="*/ 709226 h 6902881"/>
              <a:gd name="connsiteX14760" fmla="*/ 4775171 w 10276717"/>
              <a:gd name="connsiteY14760" fmla="*/ 705504 h 6902881"/>
              <a:gd name="connsiteX14761" fmla="*/ 4802497 w 10276717"/>
              <a:gd name="connsiteY14761" fmla="*/ 612063 h 6902881"/>
              <a:gd name="connsiteX14762" fmla="*/ 4813713 w 10276717"/>
              <a:gd name="connsiteY14762" fmla="*/ 531053 h 6902881"/>
              <a:gd name="connsiteX14763" fmla="*/ 4802494 w 10276717"/>
              <a:gd name="connsiteY14763" fmla="*/ 520163 h 6902881"/>
              <a:gd name="connsiteX14764" fmla="*/ 8815349 w 10276717"/>
              <a:gd name="connsiteY14764" fmla="*/ 868534 h 6902881"/>
              <a:gd name="connsiteX14765" fmla="*/ 8813149 w 10276717"/>
              <a:gd name="connsiteY14765" fmla="*/ 871363 h 6902881"/>
              <a:gd name="connsiteX14766" fmla="*/ 8820331 w 10276717"/>
              <a:gd name="connsiteY14766" fmla="*/ 878216 h 6902881"/>
              <a:gd name="connsiteX14767" fmla="*/ 8837001 w 10276717"/>
              <a:gd name="connsiteY14767" fmla="*/ 894458 h 6902881"/>
              <a:gd name="connsiteX14768" fmla="*/ 8853544 w 10276717"/>
              <a:gd name="connsiteY14768" fmla="*/ 912150 h 6902881"/>
              <a:gd name="connsiteX14769" fmla="*/ 8862057 w 10276717"/>
              <a:gd name="connsiteY14769" fmla="*/ 921552 h 6902881"/>
              <a:gd name="connsiteX14770" fmla="*/ 8854399 w 10276717"/>
              <a:gd name="connsiteY14770" fmla="*/ 928775 h 6902881"/>
              <a:gd name="connsiteX14771" fmla="*/ 8830062 w 10276717"/>
              <a:gd name="connsiteY14771" fmla="*/ 910020 h 6902881"/>
              <a:gd name="connsiteX14772" fmla="*/ 8855319 w 10276717"/>
              <a:gd name="connsiteY14772" fmla="*/ 937033 h 6902881"/>
              <a:gd name="connsiteX14773" fmla="*/ 8855021 w 10276717"/>
              <a:gd name="connsiteY14773" fmla="*/ 937105 h 6902881"/>
              <a:gd name="connsiteX14774" fmla="*/ 8856946 w 10276717"/>
              <a:gd name="connsiteY14774" fmla="*/ 942822 h 6902881"/>
              <a:gd name="connsiteX14775" fmla="*/ 8857403 w 10276717"/>
              <a:gd name="connsiteY14775" fmla="*/ 943153 h 6902881"/>
              <a:gd name="connsiteX14776" fmla="*/ 8888806 w 10276717"/>
              <a:gd name="connsiteY14776" fmla="*/ 966805 h 6902881"/>
              <a:gd name="connsiteX14777" fmla="*/ 8890961 w 10276717"/>
              <a:gd name="connsiteY14777" fmla="*/ 967769 h 6902881"/>
              <a:gd name="connsiteX14778" fmla="*/ 8878014 w 10276717"/>
              <a:gd name="connsiteY14778" fmla="*/ 945814 h 6902881"/>
              <a:gd name="connsiteX14779" fmla="*/ 8878012 w 10276717"/>
              <a:gd name="connsiteY14779" fmla="*/ 944742 h 6902881"/>
              <a:gd name="connsiteX14780" fmla="*/ 8859835 w 10276717"/>
              <a:gd name="connsiteY14780" fmla="*/ 916979 h 6902881"/>
              <a:gd name="connsiteX14781" fmla="*/ 8835241 w 10276717"/>
              <a:gd name="connsiteY14781" fmla="*/ 887977 h 6902881"/>
              <a:gd name="connsiteX14782" fmla="*/ 8815349 w 10276717"/>
              <a:gd name="connsiteY14782" fmla="*/ 868534 h 6902881"/>
              <a:gd name="connsiteX14783" fmla="*/ 7966657 w 10276717"/>
              <a:gd name="connsiteY14783" fmla="*/ 788945 h 6902881"/>
              <a:gd name="connsiteX14784" fmla="*/ 7956240 w 10276717"/>
              <a:gd name="connsiteY14784" fmla="*/ 826015 h 6902881"/>
              <a:gd name="connsiteX14785" fmla="*/ 7935892 w 10276717"/>
              <a:gd name="connsiteY14785" fmla="*/ 885982 h 6902881"/>
              <a:gd name="connsiteX14786" fmla="*/ 7947619 w 10276717"/>
              <a:gd name="connsiteY14786" fmla="*/ 893229 h 6902881"/>
              <a:gd name="connsiteX14787" fmla="*/ 7951535 w 10276717"/>
              <a:gd name="connsiteY14787" fmla="*/ 891912 h 6902881"/>
              <a:gd name="connsiteX14788" fmla="*/ 7977371 w 10276717"/>
              <a:gd name="connsiteY14788" fmla="*/ 829402 h 6902881"/>
              <a:gd name="connsiteX14789" fmla="*/ 7966657 w 10276717"/>
              <a:gd name="connsiteY14789" fmla="*/ 788945 h 6902881"/>
              <a:gd name="connsiteX14790" fmla="*/ 4495865 w 10276717"/>
              <a:gd name="connsiteY14790" fmla="*/ 481733 h 6902881"/>
              <a:gd name="connsiteX14791" fmla="*/ 4440574 w 10276717"/>
              <a:gd name="connsiteY14791" fmla="*/ 498757 h 6902881"/>
              <a:gd name="connsiteX14792" fmla="*/ 4489992 w 10276717"/>
              <a:gd name="connsiteY14792" fmla="*/ 538864 h 6902881"/>
              <a:gd name="connsiteX14793" fmla="*/ 4586070 w 10276717"/>
              <a:gd name="connsiteY14793" fmla="*/ 576778 h 6902881"/>
              <a:gd name="connsiteX14794" fmla="*/ 4577770 w 10276717"/>
              <a:gd name="connsiteY14794" fmla="*/ 554057 h 6902881"/>
              <a:gd name="connsiteX14795" fmla="*/ 4509850 w 10276717"/>
              <a:gd name="connsiteY14795" fmla="*/ 533572 h 6902881"/>
              <a:gd name="connsiteX14796" fmla="*/ 4515132 w 10276717"/>
              <a:gd name="connsiteY14796" fmla="*/ 524585 h 6902881"/>
              <a:gd name="connsiteX14797" fmla="*/ 4570390 w 10276717"/>
              <a:gd name="connsiteY14797" fmla="*/ 534139 h 6902881"/>
              <a:gd name="connsiteX14798" fmla="*/ 4562795 w 10276717"/>
              <a:gd name="connsiteY14798" fmla="*/ 513328 h 6902881"/>
              <a:gd name="connsiteX14799" fmla="*/ 4554964 w 10276717"/>
              <a:gd name="connsiteY14799" fmla="*/ 491911 h 6902881"/>
              <a:gd name="connsiteX14800" fmla="*/ 4495865 w 10276717"/>
              <a:gd name="connsiteY14800" fmla="*/ 481733 h 6902881"/>
              <a:gd name="connsiteX14801" fmla="*/ 7607756 w 10276717"/>
              <a:gd name="connsiteY14801" fmla="*/ 753718 h 6902881"/>
              <a:gd name="connsiteX14802" fmla="*/ 7607589 w 10276717"/>
              <a:gd name="connsiteY14802" fmla="*/ 753946 h 6902881"/>
              <a:gd name="connsiteX14803" fmla="*/ 7606064 w 10276717"/>
              <a:gd name="connsiteY14803" fmla="*/ 755762 h 6902881"/>
              <a:gd name="connsiteX14804" fmla="*/ 7607589 w 10276717"/>
              <a:gd name="connsiteY14804" fmla="*/ 753947 h 6902881"/>
              <a:gd name="connsiteX14805" fmla="*/ 4003795 w 10276717"/>
              <a:gd name="connsiteY14805" fmla="*/ 430055 h 6902881"/>
              <a:gd name="connsiteX14806" fmla="*/ 4008227 w 10276717"/>
              <a:gd name="connsiteY14806" fmla="*/ 431705 h 6902881"/>
              <a:gd name="connsiteX14807" fmla="*/ 3997520 w 10276717"/>
              <a:gd name="connsiteY14807" fmla="*/ 463298 h 6902881"/>
              <a:gd name="connsiteX14808" fmla="*/ 3990924 w 10276717"/>
              <a:gd name="connsiteY14808" fmla="*/ 460780 h 6902881"/>
              <a:gd name="connsiteX14809" fmla="*/ 4003795 w 10276717"/>
              <a:gd name="connsiteY14809" fmla="*/ 430055 h 6902881"/>
              <a:gd name="connsiteX14810" fmla="*/ 7888374 w 10276717"/>
              <a:gd name="connsiteY14810" fmla="*/ 771168 h 6902881"/>
              <a:gd name="connsiteX14811" fmla="*/ 7882225 w 10276717"/>
              <a:gd name="connsiteY14811" fmla="*/ 773362 h 6902881"/>
              <a:gd name="connsiteX14812" fmla="*/ 7877615 w 10276717"/>
              <a:gd name="connsiteY14812" fmla="*/ 780264 h 6902881"/>
              <a:gd name="connsiteX14813" fmla="*/ 7890330 w 10276717"/>
              <a:gd name="connsiteY14813" fmla="*/ 786234 h 6902881"/>
              <a:gd name="connsiteX14814" fmla="*/ 7891553 w 10276717"/>
              <a:gd name="connsiteY14814" fmla="*/ 776895 h 6902881"/>
              <a:gd name="connsiteX14815" fmla="*/ 7888374 w 10276717"/>
              <a:gd name="connsiteY14815" fmla="*/ 771168 h 6902881"/>
              <a:gd name="connsiteX14816" fmla="*/ 4635805 w 10276717"/>
              <a:gd name="connsiteY14816" fmla="*/ 475637 h 6902881"/>
              <a:gd name="connsiteX14817" fmla="*/ 4642953 w 10276717"/>
              <a:gd name="connsiteY14817" fmla="*/ 477424 h 6902881"/>
              <a:gd name="connsiteX14818" fmla="*/ 4638349 w 10276717"/>
              <a:gd name="connsiteY14818" fmla="*/ 498446 h 6902881"/>
              <a:gd name="connsiteX14819" fmla="*/ 4630512 w 10276717"/>
              <a:gd name="connsiteY14819" fmla="*/ 496794 h 6902881"/>
              <a:gd name="connsiteX14820" fmla="*/ 4635805 w 10276717"/>
              <a:gd name="connsiteY14820" fmla="*/ 475637 h 6902881"/>
              <a:gd name="connsiteX14821" fmla="*/ 7456017 w 10276717"/>
              <a:gd name="connsiteY14821" fmla="*/ 720030 h 6902881"/>
              <a:gd name="connsiteX14822" fmla="*/ 7440218 w 10276717"/>
              <a:gd name="connsiteY14822" fmla="*/ 735506 h 6902881"/>
              <a:gd name="connsiteX14823" fmla="*/ 7434983 w 10276717"/>
              <a:gd name="connsiteY14823" fmla="*/ 740700 h 6902881"/>
              <a:gd name="connsiteX14824" fmla="*/ 7420168 w 10276717"/>
              <a:gd name="connsiteY14824" fmla="*/ 784497 h 6902881"/>
              <a:gd name="connsiteX14825" fmla="*/ 7438474 w 10276717"/>
              <a:gd name="connsiteY14825" fmla="*/ 776930 h 6902881"/>
              <a:gd name="connsiteX14826" fmla="*/ 7437938 w 10276717"/>
              <a:gd name="connsiteY14826" fmla="*/ 772014 h 6902881"/>
              <a:gd name="connsiteX14827" fmla="*/ 7456017 w 10276717"/>
              <a:gd name="connsiteY14827" fmla="*/ 720030 h 6902881"/>
              <a:gd name="connsiteX14828" fmla="*/ 7956042 w 10276717"/>
              <a:gd name="connsiteY14828" fmla="*/ 753949 h 6902881"/>
              <a:gd name="connsiteX14829" fmla="*/ 7935475 w 10276717"/>
              <a:gd name="connsiteY14829" fmla="*/ 809809 h 6902881"/>
              <a:gd name="connsiteX14830" fmla="*/ 7905728 w 10276717"/>
              <a:gd name="connsiteY14830" fmla="*/ 861562 h 6902881"/>
              <a:gd name="connsiteX14831" fmla="*/ 7904697 w 10276717"/>
              <a:gd name="connsiteY14831" fmla="*/ 864394 h 6902881"/>
              <a:gd name="connsiteX14832" fmla="*/ 7921740 w 10276717"/>
              <a:gd name="connsiteY14832" fmla="*/ 877554 h 6902881"/>
              <a:gd name="connsiteX14833" fmla="*/ 7940916 w 10276717"/>
              <a:gd name="connsiteY14833" fmla="*/ 825272 h 6902881"/>
              <a:gd name="connsiteX14834" fmla="*/ 7961945 w 10276717"/>
              <a:gd name="connsiteY14834" fmla="*/ 772959 h 6902881"/>
              <a:gd name="connsiteX14835" fmla="*/ 7956042 w 10276717"/>
              <a:gd name="connsiteY14835" fmla="*/ 753949 h 6902881"/>
              <a:gd name="connsiteX14836" fmla="*/ 4703096 w 10276717"/>
              <a:gd name="connsiteY14836" fmla="*/ 466078 h 6902881"/>
              <a:gd name="connsiteX14837" fmla="*/ 4707931 w 10276717"/>
              <a:gd name="connsiteY14837" fmla="*/ 467566 h 6902881"/>
              <a:gd name="connsiteX14838" fmla="*/ 4690457 w 10276717"/>
              <a:gd name="connsiteY14838" fmla="*/ 519312 h 6902881"/>
              <a:gd name="connsiteX14839" fmla="*/ 4686203 w 10276717"/>
              <a:gd name="connsiteY14839" fmla="*/ 517873 h 6902881"/>
              <a:gd name="connsiteX14840" fmla="*/ 4703096 w 10276717"/>
              <a:gd name="connsiteY14840" fmla="*/ 466078 h 6902881"/>
              <a:gd name="connsiteX14841" fmla="*/ 3922310 w 10276717"/>
              <a:gd name="connsiteY14841" fmla="*/ 396715 h 6902881"/>
              <a:gd name="connsiteX14842" fmla="*/ 3951597 w 10276717"/>
              <a:gd name="connsiteY14842" fmla="*/ 411322 h 6902881"/>
              <a:gd name="connsiteX14843" fmla="*/ 3949384 w 10276717"/>
              <a:gd name="connsiteY14843" fmla="*/ 418628 h 6902881"/>
              <a:gd name="connsiteX14844" fmla="*/ 3917661 w 10276717"/>
              <a:gd name="connsiteY14844" fmla="*/ 401862 h 6902881"/>
              <a:gd name="connsiteX14845" fmla="*/ 3922310 w 10276717"/>
              <a:gd name="connsiteY14845" fmla="*/ 396715 h 6902881"/>
              <a:gd name="connsiteX14846" fmla="*/ 6889076 w 10276717"/>
              <a:gd name="connsiteY14846" fmla="*/ 653241 h 6902881"/>
              <a:gd name="connsiteX14847" fmla="*/ 6842752 w 10276717"/>
              <a:gd name="connsiteY14847" fmla="*/ 652736 h 6902881"/>
              <a:gd name="connsiteX14848" fmla="*/ 6839430 w 10276717"/>
              <a:gd name="connsiteY14848" fmla="*/ 652838 h 6902881"/>
              <a:gd name="connsiteX14849" fmla="*/ 6750592 w 10276717"/>
              <a:gd name="connsiteY14849" fmla="*/ 654983 h 6902881"/>
              <a:gd name="connsiteX14850" fmla="*/ 6624154 w 10276717"/>
              <a:gd name="connsiteY14850" fmla="*/ 671301 h 6902881"/>
              <a:gd name="connsiteX14851" fmla="*/ 6641293 w 10276717"/>
              <a:gd name="connsiteY14851" fmla="*/ 708517 h 6902881"/>
              <a:gd name="connsiteX14852" fmla="*/ 6786605 w 10276717"/>
              <a:gd name="connsiteY14852" fmla="*/ 771139 h 6902881"/>
              <a:gd name="connsiteX14853" fmla="*/ 6863082 w 10276717"/>
              <a:gd name="connsiteY14853" fmla="*/ 759064 h 6902881"/>
              <a:gd name="connsiteX14854" fmla="*/ 6866505 w 10276717"/>
              <a:gd name="connsiteY14854" fmla="*/ 757802 h 6902881"/>
              <a:gd name="connsiteX14855" fmla="*/ 6778292 w 10276717"/>
              <a:gd name="connsiteY14855" fmla="*/ 750752 h 6902881"/>
              <a:gd name="connsiteX14856" fmla="*/ 6702631 w 10276717"/>
              <a:gd name="connsiteY14856" fmla="*/ 741671 h 6902881"/>
              <a:gd name="connsiteX14857" fmla="*/ 6704265 w 10276717"/>
              <a:gd name="connsiteY14857" fmla="*/ 736458 h 6902881"/>
              <a:gd name="connsiteX14858" fmla="*/ 6867231 w 10276717"/>
              <a:gd name="connsiteY14858" fmla="*/ 740925 h 6902881"/>
              <a:gd name="connsiteX14859" fmla="*/ 6878026 w 10276717"/>
              <a:gd name="connsiteY14859" fmla="*/ 738937 h 6902881"/>
              <a:gd name="connsiteX14860" fmla="*/ 6860176 w 10276717"/>
              <a:gd name="connsiteY14860" fmla="*/ 737003 h 6902881"/>
              <a:gd name="connsiteX14861" fmla="*/ 6736061 w 10276717"/>
              <a:gd name="connsiteY14861" fmla="*/ 725093 h 6902881"/>
              <a:gd name="connsiteX14862" fmla="*/ 6740256 w 10276717"/>
              <a:gd name="connsiteY14862" fmla="*/ 707540 h 6902881"/>
              <a:gd name="connsiteX14863" fmla="*/ 6748290 w 10276717"/>
              <a:gd name="connsiteY14863" fmla="*/ 709210 h 6902881"/>
              <a:gd name="connsiteX14864" fmla="*/ 6860226 w 10276717"/>
              <a:gd name="connsiteY14864" fmla="*/ 720067 h 6902881"/>
              <a:gd name="connsiteX14865" fmla="*/ 6929821 w 10276717"/>
              <a:gd name="connsiteY14865" fmla="*/ 727259 h 6902881"/>
              <a:gd name="connsiteX14866" fmla="*/ 6926470 w 10276717"/>
              <a:gd name="connsiteY14866" fmla="*/ 721127 h 6902881"/>
              <a:gd name="connsiteX14867" fmla="*/ 6919875 w 10276717"/>
              <a:gd name="connsiteY14867" fmla="*/ 722990 h 6902881"/>
              <a:gd name="connsiteX14868" fmla="*/ 6850778 w 10276717"/>
              <a:gd name="connsiteY14868" fmla="*/ 713504 h 6902881"/>
              <a:gd name="connsiteX14869" fmla="*/ 6771653 w 10276717"/>
              <a:gd name="connsiteY14869" fmla="*/ 694096 h 6902881"/>
              <a:gd name="connsiteX14870" fmla="*/ 6773628 w 10276717"/>
              <a:gd name="connsiteY14870" fmla="*/ 692710 h 6902881"/>
              <a:gd name="connsiteX14871" fmla="*/ 6840616 w 10276717"/>
              <a:gd name="connsiteY14871" fmla="*/ 696365 h 6902881"/>
              <a:gd name="connsiteX14872" fmla="*/ 6915575 w 10276717"/>
              <a:gd name="connsiteY14872" fmla="*/ 701295 h 6902881"/>
              <a:gd name="connsiteX14873" fmla="*/ 6911635 w 10276717"/>
              <a:gd name="connsiteY14873" fmla="*/ 694139 h 6902881"/>
              <a:gd name="connsiteX14874" fmla="*/ 6786028 w 10276717"/>
              <a:gd name="connsiteY14874" fmla="*/ 679274 h 6902881"/>
              <a:gd name="connsiteX14875" fmla="*/ 6784781 w 10276717"/>
              <a:gd name="connsiteY14875" fmla="*/ 674688 h 6902881"/>
              <a:gd name="connsiteX14876" fmla="*/ 6840632 w 10276717"/>
              <a:gd name="connsiteY14876" fmla="*/ 666671 h 6902881"/>
              <a:gd name="connsiteX14877" fmla="*/ 6832748 w 10276717"/>
              <a:gd name="connsiteY14877" fmla="*/ 664430 h 6902881"/>
              <a:gd name="connsiteX14878" fmla="*/ 6833327 w 10276717"/>
              <a:gd name="connsiteY14878" fmla="*/ 660099 h 6902881"/>
              <a:gd name="connsiteX14879" fmla="*/ 6890504 w 10276717"/>
              <a:gd name="connsiteY14879" fmla="*/ 655799 h 6902881"/>
              <a:gd name="connsiteX14880" fmla="*/ 6889076 w 10276717"/>
              <a:gd name="connsiteY14880" fmla="*/ 653241 h 6902881"/>
              <a:gd name="connsiteX14881" fmla="*/ 4020383 w 10276717"/>
              <a:gd name="connsiteY14881" fmla="*/ 392863 h 6902881"/>
              <a:gd name="connsiteX14882" fmla="*/ 4022820 w 10276717"/>
              <a:gd name="connsiteY14882" fmla="*/ 396943 h 6902881"/>
              <a:gd name="connsiteX14883" fmla="*/ 4013257 w 10276717"/>
              <a:gd name="connsiteY14883" fmla="*/ 420068 h 6902881"/>
              <a:gd name="connsiteX14884" fmla="*/ 4007657 w 10276717"/>
              <a:gd name="connsiteY14884" fmla="*/ 418415 h 6902881"/>
              <a:gd name="connsiteX14885" fmla="*/ 4015874 w 10276717"/>
              <a:gd name="connsiteY14885" fmla="*/ 394005 h 6902881"/>
              <a:gd name="connsiteX14886" fmla="*/ 4020383 w 10276717"/>
              <a:gd name="connsiteY14886" fmla="*/ 392863 h 6902881"/>
              <a:gd name="connsiteX14887" fmla="*/ 7490026 w 10276717"/>
              <a:gd name="connsiteY14887" fmla="*/ 693667 h 6902881"/>
              <a:gd name="connsiteX14888" fmla="*/ 7471825 w 10276717"/>
              <a:gd name="connsiteY14888" fmla="*/ 706599 h 6902881"/>
              <a:gd name="connsiteX14889" fmla="*/ 7455197 w 10276717"/>
              <a:gd name="connsiteY14889" fmla="*/ 768543 h 6902881"/>
              <a:gd name="connsiteX14890" fmla="*/ 7467407 w 10276717"/>
              <a:gd name="connsiteY14890" fmla="*/ 761616 h 6902881"/>
              <a:gd name="connsiteX14891" fmla="*/ 7467476 w 10276717"/>
              <a:gd name="connsiteY14891" fmla="*/ 760843 h 6902881"/>
              <a:gd name="connsiteX14892" fmla="*/ 7490026 w 10276717"/>
              <a:gd name="connsiteY14892" fmla="*/ 693667 h 6902881"/>
              <a:gd name="connsiteX14893" fmla="*/ 6321089 w 10276717"/>
              <a:gd name="connsiteY14893" fmla="*/ 587233 h 6902881"/>
              <a:gd name="connsiteX14894" fmla="*/ 6225912 w 10276717"/>
              <a:gd name="connsiteY14894" fmla="*/ 694371 h 6902881"/>
              <a:gd name="connsiteX14895" fmla="*/ 6186871 w 10276717"/>
              <a:gd name="connsiteY14895" fmla="*/ 826328 h 6902881"/>
              <a:gd name="connsiteX14896" fmla="*/ 6241894 w 10276717"/>
              <a:gd name="connsiteY14896" fmla="*/ 939067 h 6902881"/>
              <a:gd name="connsiteX14897" fmla="*/ 6242832 w 10276717"/>
              <a:gd name="connsiteY14897" fmla="*/ 923083 h 6902881"/>
              <a:gd name="connsiteX14898" fmla="*/ 6240970 w 10276717"/>
              <a:gd name="connsiteY14898" fmla="*/ 865283 h 6902881"/>
              <a:gd name="connsiteX14899" fmla="*/ 6249281 w 10276717"/>
              <a:gd name="connsiteY14899" fmla="*/ 863859 h 6902881"/>
              <a:gd name="connsiteX14900" fmla="*/ 6254143 w 10276717"/>
              <a:gd name="connsiteY14900" fmla="*/ 880346 h 6902881"/>
              <a:gd name="connsiteX14901" fmla="*/ 6260659 w 10276717"/>
              <a:gd name="connsiteY14901" fmla="*/ 882662 h 6902881"/>
              <a:gd name="connsiteX14902" fmla="*/ 6260736 w 10276717"/>
              <a:gd name="connsiteY14902" fmla="*/ 882864 h 6902881"/>
              <a:gd name="connsiteX14903" fmla="*/ 6261161 w 10276717"/>
              <a:gd name="connsiteY14903" fmla="*/ 835485 h 6902881"/>
              <a:gd name="connsiteX14904" fmla="*/ 6264390 w 10276717"/>
              <a:gd name="connsiteY14904" fmla="*/ 832064 h 6902881"/>
              <a:gd name="connsiteX14905" fmla="*/ 6258236 w 10276717"/>
              <a:gd name="connsiteY14905" fmla="*/ 786354 h 6902881"/>
              <a:gd name="connsiteX14906" fmla="*/ 6262882 w 10276717"/>
              <a:gd name="connsiteY14906" fmla="*/ 785588 h 6902881"/>
              <a:gd name="connsiteX14907" fmla="*/ 6269810 w 10276717"/>
              <a:gd name="connsiteY14907" fmla="*/ 831365 h 6902881"/>
              <a:gd name="connsiteX14908" fmla="*/ 6267738 w 10276717"/>
              <a:gd name="connsiteY14908" fmla="*/ 832742 h 6902881"/>
              <a:gd name="connsiteX14909" fmla="*/ 6268970 w 10276717"/>
              <a:gd name="connsiteY14909" fmla="*/ 834212 h 6902881"/>
              <a:gd name="connsiteX14910" fmla="*/ 6274221 w 10276717"/>
              <a:gd name="connsiteY14910" fmla="*/ 856184 h 6902881"/>
              <a:gd name="connsiteX14911" fmla="*/ 6282939 w 10276717"/>
              <a:gd name="connsiteY14911" fmla="*/ 793361 h 6902881"/>
              <a:gd name="connsiteX14912" fmla="*/ 6287956 w 10276717"/>
              <a:gd name="connsiteY14912" fmla="*/ 793893 h 6902881"/>
              <a:gd name="connsiteX14913" fmla="*/ 6291533 w 10276717"/>
              <a:gd name="connsiteY14913" fmla="*/ 857586 h 6902881"/>
              <a:gd name="connsiteX14914" fmla="*/ 6291711 w 10276717"/>
              <a:gd name="connsiteY14914" fmla="*/ 874153 h 6902881"/>
              <a:gd name="connsiteX14915" fmla="*/ 6297983 w 10276717"/>
              <a:gd name="connsiteY14915" fmla="*/ 862817 h 6902881"/>
              <a:gd name="connsiteX14916" fmla="*/ 6294427 w 10276717"/>
              <a:gd name="connsiteY14916" fmla="*/ 864457 h 6902881"/>
              <a:gd name="connsiteX14917" fmla="*/ 6303974 w 10276717"/>
              <a:gd name="connsiteY14917" fmla="*/ 748641 h 6902881"/>
              <a:gd name="connsiteX14918" fmla="*/ 6309815 w 10276717"/>
              <a:gd name="connsiteY14918" fmla="*/ 748661 h 6902881"/>
              <a:gd name="connsiteX14919" fmla="*/ 6314516 w 10276717"/>
              <a:gd name="connsiteY14919" fmla="*/ 772434 h 6902881"/>
              <a:gd name="connsiteX14920" fmla="*/ 6316121 w 10276717"/>
              <a:gd name="connsiteY14920" fmla="*/ 683388 h 6902881"/>
              <a:gd name="connsiteX14921" fmla="*/ 6319534 w 10276717"/>
              <a:gd name="connsiteY14921" fmla="*/ 680082 h 6902881"/>
              <a:gd name="connsiteX14922" fmla="*/ 6316598 w 10276717"/>
              <a:gd name="connsiteY14922" fmla="*/ 679145 h 6902881"/>
              <a:gd name="connsiteX14923" fmla="*/ 6307016 w 10276717"/>
              <a:gd name="connsiteY14923" fmla="*/ 627104 h 6902881"/>
              <a:gd name="connsiteX14924" fmla="*/ 6312057 w 10276717"/>
              <a:gd name="connsiteY14924" fmla="*/ 626273 h 6902881"/>
              <a:gd name="connsiteX14925" fmla="*/ 6321947 w 10276717"/>
              <a:gd name="connsiteY14925" fmla="*/ 678148 h 6902881"/>
              <a:gd name="connsiteX14926" fmla="*/ 6319631 w 10276717"/>
              <a:gd name="connsiteY14926" fmla="*/ 680090 h 6902881"/>
              <a:gd name="connsiteX14927" fmla="*/ 6324022 w 10276717"/>
              <a:gd name="connsiteY14927" fmla="*/ 683293 h 6902881"/>
              <a:gd name="connsiteX14928" fmla="*/ 6330796 w 10276717"/>
              <a:gd name="connsiteY14928" fmla="*/ 741714 h 6902881"/>
              <a:gd name="connsiteX14929" fmla="*/ 6321089 w 10276717"/>
              <a:gd name="connsiteY14929" fmla="*/ 587233 h 6902881"/>
              <a:gd name="connsiteX14930" fmla="*/ 7646039 w 10276717"/>
              <a:gd name="connsiteY14930" fmla="*/ 698481 h 6902881"/>
              <a:gd name="connsiteX14931" fmla="*/ 7643052 w 10276717"/>
              <a:gd name="connsiteY14931" fmla="*/ 704732 h 6902881"/>
              <a:gd name="connsiteX14932" fmla="*/ 7643363 w 10276717"/>
              <a:gd name="connsiteY14932" fmla="*/ 706706 h 6902881"/>
              <a:gd name="connsiteX14933" fmla="*/ 7642305 w 10276717"/>
              <a:gd name="connsiteY14933" fmla="*/ 709827 h 6902881"/>
              <a:gd name="connsiteX14934" fmla="*/ 7642044 w 10276717"/>
              <a:gd name="connsiteY14934" fmla="*/ 710584 h 6902881"/>
              <a:gd name="connsiteX14935" fmla="*/ 7642306 w 10276717"/>
              <a:gd name="connsiteY14935" fmla="*/ 709828 h 6902881"/>
              <a:gd name="connsiteX14936" fmla="*/ 7643364 w 10276717"/>
              <a:gd name="connsiteY14936" fmla="*/ 706705 h 6902881"/>
              <a:gd name="connsiteX14937" fmla="*/ 7643053 w 10276717"/>
              <a:gd name="connsiteY14937" fmla="*/ 704732 h 6902881"/>
              <a:gd name="connsiteX14938" fmla="*/ 7646039 w 10276717"/>
              <a:gd name="connsiteY14938" fmla="*/ 698483 h 6902881"/>
              <a:gd name="connsiteX14939" fmla="*/ 4498638 w 10276717"/>
              <a:gd name="connsiteY14939" fmla="*/ 414802 h 6902881"/>
              <a:gd name="connsiteX14940" fmla="*/ 4523421 w 10276717"/>
              <a:gd name="connsiteY14940" fmla="*/ 423945 h 6902881"/>
              <a:gd name="connsiteX14941" fmla="*/ 4522811 w 10276717"/>
              <a:gd name="connsiteY14941" fmla="*/ 432948 h 6902881"/>
              <a:gd name="connsiteX14942" fmla="*/ 4468698 w 10276717"/>
              <a:gd name="connsiteY14942" fmla="*/ 425829 h 6902881"/>
              <a:gd name="connsiteX14943" fmla="*/ 4470822 w 10276717"/>
              <a:gd name="connsiteY14943" fmla="*/ 415109 h 6902881"/>
              <a:gd name="connsiteX14944" fmla="*/ 4498638 w 10276717"/>
              <a:gd name="connsiteY14944" fmla="*/ 414802 h 6902881"/>
              <a:gd name="connsiteX14945" fmla="*/ 7937491 w 10276717"/>
              <a:gd name="connsiteY14945" fmla="*/ 713982 h 6902881"/>
              <a:gd name="connsiteX14946" fmla="*/ 7922441 w 10276717"/>
              <a:gd name="connsiteY14946" fmla="*/ 763698 h 6902881"/>
              <a:gd name="connsiteX14947" fmla="*/ 7895968 w 10276717"/>
              <a:gd name="connsiteY14947" fmla="*/ 813691 h 6902881"/>
              <a:gd name="connsiteX14948" fmla="*/ 7889965 w 10276717"/>
              <a:gd name="connsiteY14948" fmla="*/ 815284 h 6902881"/>
              <a:gd name="connsiteX14949" fmla="*/ 7889970 w 10276717"/>
              <a:gd name="connsiteY14949" fmla="*/ 815412 h 6902881"/>
              <a:gd name="connsiteX14950" fmla="*/ 7896057 w 10276717"/>
              <a:gd name="connsiteY14950" fmla="*/ 813796 h 6902881"/>
              <a:gd name="connsiteX14951" fmla="*/ 7922529 w 10276717"/>
              <a:gd name="connsiteY14951" fmla="*/ 763803 h 6902881"/>
              <a:gd name="connsiteX14952" fmla="*/ 7937571 w 10276717"/>
              <a:gd name="connsiteY14952" fmla="*/ 714117 h 6902881"/>
              <a:gd name="connsiteX14953" fmla="*/ 7529270 w 10276717"/>
              <a:gd name="connsiteY14953" fmla="*/ 670872 h 6902881"/>
              <a:gd name="connsiteX14954" fmla="*/ 7508299 w 10276717"/>
              <a:gd name="connsiteY14954" fmla="*/ 682104 h 6902881"/>
              <a:gd name="connsiteX14955" fmla="*/ 7489606 w 10276717"/>
              <a:gd name="connsiteY14955" fmla="*/ 748640 h 6902881"/>
              <a:gd name="connsiteX14956" fmla="*/ 7506819 w 10276717"/>
              <a:gd name="connsiteY14956" fmla="*/ 739129 h 6902881"/>
              <a:gd name="connsiteX14957" fmla="*/ 7507677 w 10276717"/>
              <a:gd name="connsiteY14957" fmla="*/ 737158 h 6902881"/>
              <a:gd name="connsiteX14958" fmla="*/ 7529270 w 10276717"/>
              <a:gd name="connsiteY14958" fmla="*/ 670872 h 6902881"/>
              <a:gd name="connsiteX14959" fmla="*/ 7922280 w 10276717"/>
              <a:gd name="connsiteY14959" fmla="*/ 693387 h 6902881"/>
              <a:gd name="connsiteX14960" fmla="*/ 7914995 w 10276717"/>
              <a:gd name="connsiteY14960" fmla="*/ 722648 h 6902881"/>
              <a:gd name="connsiteX14961" fmla="*/ 7899422 w 10276717"/>
              <a:gd name="connsiteY14961" fmla="*/ 760733 h 6902881"/>
              <a:gd name="connsiteX14962" fmla="*/ 7892863 w 10276717"/>
              <a:gd name="connsiteY14962" fmla="*/ 758918 h 6902881"/>
              <a:gd name="connsiteX14963" fmla="*/ 7892858 w 10276717"/>
              <a:gd name="connsiteY14963" fmla="*/ 758996 h 6902881"/>
              <a:gd name="connsiteX14964" fmla="*/ 7899512 w 10276717"/>
              <a:gd name="connsiteY14964" fmla="*/ 760837 h 6902881"/>
              <a:gd name="connsiteX14965" fmla="*/ 7915083 w 10276717"/>
              <a:gd name="connsiteY14965" fmla="*/ 722752 h 6902881"/>
              <a:gd name="connsiteX14966" fmla="*/ 7922366 w 10276717"/>
              <a:gd name="connsiteY14966" fmla="*/ 693497 h 6902881"/>
              <a:gd name="connsiteX14967" fmla="*/ 7563009 w 10276717"/>
              <a:gd name="connsiteY14967" fmla="*/ 659578 h 6902881"/>
              <a:gd name="connsiteX14968" fmla="*/ 7542810 w 10276717"/>
              <a:gd name="connsiteY14968" fmla="*/ 665424 h 6902881"/>
              <a:gd name="connsiteX14969" fmla="*/ 7528018 w 10276717"/>
              <a:gd name="connsiteY14969" fmla="*/ 727527 h 6902881"/>
              <a:gd name="connsiteX14970" fmla="*/ 7545532 w 10276717"/>
              <a:gd name="connsiteY14970" fmla="*/ 717943 h 6902881"/>
              <a:gd name="connsiteX14971" fmla="*/ 7546141 w 10276717"/>
              <a:gd name="connsiteY14971" fmla="*/ 714393 h 6902881"/>
              <a:gd name="connsiteX14972" fmla="*/ 7563009 w 10276717"/>
              <a:gd name="connsiteY14972" fmla="*/ 659578 h 6902881"/>
              <a:gd name="connsiteX14973" fmla="*/ 5965559 w 10276717"/>
              <a:gd name="connsiteY14973" fmla="*/ 516933 h 6902881"/>
              <a:gd name="connsiteX14974" fmla="*/ 5810944 w 10276717"/>
              <a:gd name="connsiteY14974" fmla="*/ 544443 h 6902881"/>
              <a:gd name="connsiteX14975" fmla="*/ 5807490 w 10276717"/>
              <a:gd name="connsiteY14975" fmla="*/ 543851 h 6902881"/>
              <a:gd name="connsiteX14976" fmla="*/ 5739290 w 10276717"/>
              <a:gd name="connsiteY14976" fmla="*/ 618274 h 6902881"/>
              <a:gd name="connsiteX14977" fmla="*/ 5847743 w 10276717"/>
              <a:gd name="connsiteY14977" fmla="*/ 675855 h 6902881"/>
              <a:gd name="connsiteX14978" fmla="*/ 6009991 w 10276717"/>
              <a:gd name="connsiteY14978" fmla="*/ 647935 h 6902881"/>
              <a:gd name="connsiteX14979" fmla="*/ 5989139 w 10276717"/>
              <a:gd name="connsiteY14979" fmla="*/ 646908 h 6902881"/>
              <a:gd name="connsiteX14980" fmla="*/ 5950420 w 10276717"/>
              <a:gd name="connsiteY14980" fmla="*/ 639760 h 6902881"/>
              <a:gd name="connsiteX14981" fmla="*/ 5950675 w 10276717"/>
              <a:gd name="connsiteY14981" fmla="*/ 634720 h 6902881"/>
              <a:gd name="connsiteX14982" fmla="*/ 5994074 w 10276717"/>
              <a:gd name="connsiteY14982" fmla="*/ 630882 h 6902881"/>
              <a:gd name="connsiteX14983" fmla="*/ 6030049 w 10276717"/>
              <a:gd name="connsiteY14983" fmla="*/ 631659 h 6902881"/>
              <a:gd name="connsiteX14984" fmla="*/ 6025596 w 10276717"/>
              <a:gd name="connsiteY14984" fmla="*/ 623678 h 6902881"/>
              <a:gd name="connsiteX14985" fmla="*/ 5969038 w 10276717"/>
              <a:gd name="connsiteY14985" fmla="*/ 618882 h 6902881"/>
              <a:gd name="connsiteX14986" fmla="*/ 5896535 w 10276717"/>
              <a:gd name="connsiteY14986" fmla="*/ 607154 h 6902881"/>
              <a:gd name="connsiteX14987" fmla="*/ 5897159 w 10276717"/>
              <a:gd name="connsiteY14987" fmla="*/ 602339 h 6902881"/>
              <a:gd name="connsiteX14988" fmla="*/ 5964898 w 10276717"/>
              <a:gd name="connsiteY14988" fmla="*/ 604113 h 6902881"/>
              <a:gd name="connsiteX14989" fmla="*/ 6017188 w 10276717"/>
              <a:gd name="connsiteY14989" fmla="*/ 608736 h 6902881"/>
              <a:gd name="connsiteX14990" fmla="*/ 6011714 w 10276717"/>
              <a:gd name="connsiteY14990" fmla="*/ 599109 h 6902881"/>
              <a:gd name="connsiteX14991" fmla="*/ 6011221 w 10276717"/>
              <a:gd name="connsiteY14991" fmla="*/ 599165 h 6902881"/>
              <a:gd name="connsiteX14992" fmla="*/ 5945371 w 10276717"/>
              <a:gd name="connsiteY14992" fmla="*/ 582755 h 6902881"/>
              <a:gd name="connsiteX14993" fmla="*/ 5946477 w 10276717"/>
              <a:gd name="connsiteY14993" fmla="*/ 576911 h 6902881"/>
              <a:gd name="connsiteX14994" fmla="*/ 5999602 w 10276717"/>
              <a:gd name="connsiteY14994" fmla="*/ 577615 h 6902881"/>
              <a:gd name="connsiteX14995" fmla="*/ 5992620 w 10276717"/>
              <a:gd name="connsiteY14995" fmla="*/ 565230 h 6902881"/>
              <a:gd name="connsiteX14996" fmla="*/ 5954231 w 10276717"/>
              <a:gd name="connsiteY14996" fmla="*/ 559862 h 6902881"/>
              <a:gd name="connsiteX14997" fmla="*/ 5954268 w 10276717"/>
              <a:gd name="connsiteY14997" fmla="*/ 550714 h 6902881"/>
              <a:gd name="connsiteX14998" fmla="*/ 5983303 w 10276717"/>
              <a:gd name="connsiteY14998" fmla="*/ 548456 h 6902881"/>
              <a:gd name="connsiteX14999" fmla="*/ 5965559 w 10276717"/>
              <a:gd name="connsiteY14999" fmla="*/ 516933 h 6902881"/>
              <a:gd name="connsiteX15000" fmla="*/ 4717840 w 10276717"/>
              <a:gd name="connsiteY15000" fmla="*/ 406697 h 6902881"/>
              <a:gd name="connsiteX15001" fmla="*/ 4634869 w 10276717"/>
              <a:gd name="connsiteY15001" fmla="*/ 580126 h 6902881"/>
              <a:gd name="connsiteX15002" fmla="*/ 4682907 w 10276717"/>
              <a:gd name="connsiteY15002" fmla="*/ 702385 h 6902881"/>
              <a:gd name="connsiteX15003" fmla="*/ 4699473 w 10276717"/>
              <a:gd name="connsiteY15003" fmla="*/ 666237 h 6902881"/>
              <a:gd name="connsiteX15004" fmla="*/ 4721774 w 10276717"/>
              <a:gd name="connsiteY15004" fmla="*/ 597481 h 6902881"/>
              <a:gd name="connsiteX15005" fmla="*/ 4719925 w 10276717"/>
              <a:gd name="connsiteY15005" fmla="*/ 599658 h 6902881"/>
              <a:gd name="connsiteX15006" fmla="*/ 4713936 w 10276717"/>
              <a:gd name="connsiteY15006" fmla="*/ 597971 h 6902881"/>
              <a:gd name="connsiteX15007" fmla="*/ 4723561 w 10276717"/>
              <a:gd name="connsiteY15007" fmla="*/ 555575 h 6902881"/>
              <a:gd name="connsiteX15008" fmla="*/ 4724068 w 10276717"/>
              <a:gd name="connsiteY15008" fmla="*/ 554257 h 6902881"/>
              <a:gd name="connsiteX15009" fmla="*/ 4705289 w 10276717"/>
              <a:gd name="connsiteY15009" fmla="*/ 552924 h 6902881"/>
              <a:gd name="connsiteX15010" fmla="*/ 4702041 w 10276717"/>
              <a:gd name="connsiteY15010" fmla="*/ 544561 h 6902881"/>
              <a:gd name="connsiteX15011" fmla="*/ 4717138 w 10276717"/>
              <a:gd name="connsiteY15011" fmla="*/ 467002 h 6902881"/>
              <a:gd name="connsiteX15012" fmla="*/ 4717587 w 10276717"/>
              <a:gd name="connsiteY15012" fmla="*/ 447763 h 6902881"/>
              <a:gd name="connsiteX15013" fmla="*/ 4713163 w 10276717"/>
              <a:gd name="connsiteY15013" fmla="*/ 455850 h 6902881"/>
              <a:gd name="connsiteX15014" fmla="*/ 4706631 w 10276717"/>
              <a:gd name="connsiteY15014" fmla="*/ 453728 h 6902881"/>
              <a:gd name="connsiteX15015" fmla="*/ 4717053 w 10276717"/>
              <a:gd name="connsiteY15015" fmla="*/ 410038 h 6902881"/>
              <a:gd name="connsiteX15016" fmla="*/ 4718658 w 10276717"/>
              <a:gd name="connsiteY15016" fmla="*/ 408424 h 6902881"/>
              <a:gd name="connsiteX15017" fmla="*/ 4717840 w 10276717"/>
              <a:gd name="connsiteY15017" fmla="*/ 406697 h 6902881"/>
              <a:gd name="connsiteX15018" fmla="*/ 7590042 w 10276717"/>
              <a:gd name="connsiteY15018" fmla="*/ 648091 h 6902881"/>
              <a:gd name="connsiteX15019" fmla="*/ 7576268 w 10276717"/>
              <a:gd name="connsiteY15019" fmla="*/ 655077 h 6902881"/>
              <a:gd name="connsiteX15020" fmla="*/ 7571729 w 10276717"/>
              <a:gd name="connsiteY15020" fmla="*/ 686328 h 6902881"/>
              <a:gd name="connsiteX15021" fmla="*/ 7568178 w 10276717"/>
              <a:gd name="connsiteY15021" fmla="*/ 701015 h 6902881"/>
              <a:gd name="connsiteX15022" fmla="*/ 7566800 w 10276717"/>
              <a:gd name="connsiteY15022" fmla="*/ 705569 h 6902881"/>
              <a:gd name="connsiteX15023" fmla="*/ 7588730 w 10276717"/>
              <a:gd name="connsiteY15023" fmla="*/ 691207 h 6902881"/>
              <a:gd name="connsiteX15024" fmla="*/ 7590042 w 10276717"/>
              <a:gd name="connsiteY15024" fmla="*/ 648091 h 6902881"/>
              <a:gd name="connsiteX15025" fmla="*/ 4509955 w 10276717"/>
              <a:gd name="connsiteY15025" fmla="*/ 377216 h 6902881"/>
              <a:gd name="connsiteX15026" fmla="*/ 4482162 w 10276717"/>
              <a:gd name="connsiteY15026" fmla="*/ 376466 h 6902881"/>
              <a:gd name="connsiteX15027" fmla="*/ 4400280 w 10276717"/>
              <a:gd name="connsiteY15027" fmla="*/ 396737 h 6902881"/>
              <a:gd name="connsiteX15028" fmla="*/ 4457292 w 10276717"/>
              <a:gd name="connsiteY15028" fmla="*/ 437989 h 6902881"/>
              <a:gd name="connsiteX15029" fmla="*/ 4547061 w 10276717"/>
              <a:gd name="connsiteY15029" fmla="*/ 470197 h 6902881"/>
              <a:gd name="connsiteX15030" fmla="*/ 4509955 w 10276717"/>
              <a:gd name="connsiteY15030" fmla="*/ 377216 h 6902881"/>
              <a:gd name="connsiteX15031" fmla="*/ 4632857 w 10276717"/>
              <a:gd name="connsiteY15031" fmla="*/ 387974 h 6902881"/>
              <a:gd name="connsiteX15032" fmla="*/ 4635841 w 10276717"/>
              <a:gd name="connsiteY15032" fmla="*/ 392199 h 6902881"/>
              <a:gd name="connsiteX15033" fmla="*/ 4625136 w 10276717"/>
              <a:gd name="connsiteY15033" fmla="*/ 459817 h 6902881"/>
              <a:gd name="connsiteX15034" fmla="*/ 4608112 w 10276717"/>
              <a:gd name="connsiteY15034" fmla="*/ 456299 h 6902881"/>
              <a:gd name="connsiteX15035" fmla="*/ 4628420 w 10276717"/>
              <a:gd name="connsiteY15035" fmla="*/ 390194 h 6902881"/>
              <a:gd name="connsiteX15036" fmla="*/ 4632857 w 10276717"/>
              <a:gd name="connsiteY15036" fmla="*/ 387974 h 6902881"/>
              <a:gd name="connsiteX15037" fmla="*/ 9421101 w 10276717"/>
              <a:gd name="connsiteY15037" fmla="*/ 808118 h 6902881"/>
              <a:gd name="connsiteX15038" fmla="*/ 9440291 w 10276717"/>
              <a:gd name="connsiteY15038" fmla="*/ 817959 h 6902881"/>
              <a:gd name="connsiteX15039" fmla="*/ 9442070 w 10276717"/>
              <a:gd name="connsiteY15039" fmla="*/ 819866 h 6902881"/>
              <a:gd name="connsiteX15040" fmla="*/ 9445504 w 10276717"/>
              <a:gd name="connsiteY15040" fmla="*/ 819578 h 6902881"/>
              <a:gd name="connsiteX15041" fmla="*/ 9472836 w 10276717"/>
              <a:gd name="connsiteY15041" fmla="*/ 832070 h 6902881"/>
              <a:gd name="connsiteX15042" fmla="*/ 9471256 w 10276717"/>
              <a:gd name="connsiteY15042" fmla="*/ 837775 h 6902881"/>
              <a:gd name="connsiteX15043" fmla="*/ 9443308 w 10276717"/>
              <a:gd name="connsiteY15043" fmla="*/ 830001 h 6902881"/>
              <a:gd name="connsiteX15044" fmla="*/ 9432666 w 10276717"/>
              <a:gd name="connsiteY15044" fmla="*/ 833558 h 6902881"/>
              <a:gd name="connsiteX15045" fmla="*/ 9375125 w 10276717"/>
              <a:gd name="connsiteY15045" fmla="*/ 805893 h 6902881"/>
              <a:gd name="connsiteX15046" fmla="*/ 9420814 w 10276717"/>
              <a:gd name="connsiteY15046" fmla="*/ 828833 h 6902881"/>
              <a:gd name="connsiteX15047" fmla="*/ 9458912 w 10276717"/>
              <a:gd name="connsiteY15047" fmla="*/ 848390 h 6902881"/>
              <a:gd name="connsiteX15048" fmla="*/ 9477578 w 10276717"/>
              <a:gd name="connsiteY15048" fmla="*/ 859741 h 6902881"/>
              <a:gd name="connsiteX15049" fmla="*/ 9473581 w 10276717"/>
              <a:gd name="connsiteY15049" fmla="*/ 875072 h 6902881"/>
              <a:gd name="connsiteX15050" fmla="*/ 9457474 w 10276717"/>
              <a:gd name="connsiteY15050" fmla="*/ 869978 h 6902881"/>
              <a:gd name="connsiteX15051" fmla="*/ 9459841 w 10276717"/>
              <a:gd name="connsiteY15051" fmla="*/ 871838 h 6902881"/>
              <a:gd name="connsiteX15052" fmla="*/ 9457392 w 10276717"/>
              <a:gd name="connsiteY15052" fmla="*/ 877467 h 6902881"/>
              <a:gd name="connsiteX15053" fmla="*/ 9443408 w 10276717"/>
              <a:gd name="connsiteY15053" fmla="*/ 870415 h 6902881"/>
              <a:gd name="connsiteX15054" fmla="*/ 9447150 w 10276717"/>
              <a:gd name="connsiteY15054" fmla="*/ 864508 h 6902881"/>
              <a:gd name="connsiteX15055" fmla="*/ 9416397 w 10276717"/>
              <a:gd name="connsiteY15055" fmla="*/ 845588 h 6902881"/>
              <a:gd name="connsiteX15056" fmla="*/ 9389114 w 10276717"/>
              <a:gd name="connsiteY15056" fmla="*/ 830373 h 6902881"/>
              <a:gd name="connsiteX15057" fmla="*/ 9400664 w 10276717"/>
              <a:gd name="connsiteY15057" fmla="*/ 842861 h 6902881"/>
              <a:gd name="connsiteX15058" fmla="*/ 9401154 w 10276717"/>
              <a:gd name="connsiteY15058" fmla="*/ 851569 h 6902881"/>
              <a:gd name="connsiteX15059" fmla="*/ 9433664 w 10276717"/>
              <a:gd name="connsiteY15059" fmla="*/ 870449 h 6902881"/>
              <a:gd name="connsiteX15060" fmla="*/ 9428984 w 10276717"/>
              <a:gd name="connsiteY15060" fmla="*/ 882506 h 6902881"/>
              <a:gd name="connsiteX15061" fmla="*/ 9420957 w 10276717"/>
              <a:gd name="connsiteY15061" fmla="*/ 879669 h 6902881"/>
              <a:gd name="connsiteX15062" fmla="*/ 9438637 w 10276717"/>
              <a:gd name="connsiteY15062" fmla="*/ 899893 h 6902881"/>
              <a:gd name="connsiteX15063" fmla="*/ 9449563 w 10276717"/>
              <a:gd name="connsiteY15063" fmla="*/ 907363 h 6902881"/>
              <a:gd name="connsiteX15064" fmla="*/ 9491948 w 10276717"/>
              <a:gd name="connsiteY15064" fmla="*/ 941116 h 6902881"/>
              <a:gd name="connsiteX15065" fmla="*/ 9581159 w 10276717"/>
              <a:gd name="connsiteY15065" fmla="*/ 969771 h 6902881"/>
              <a:gd name="connsiteX15066" fmla="*/ 9544994 w 10276717"/>
              <a:gd name="connsiteY15066" fmla="*/ 877163 h 6902881"/>
              <a:gd name="connsiteX15067" fmla="*/ 9481727 w 10276717"/>
              <a:gd name="connsiteY15067" fmla="*/ 816481 h 6902881"/>
              <a:gd name="connsiteX15068" fmla="*/ 9478571 w 10276717"/>
              <a:gd name="connsiteY15068" fmla="*/ 815819 h 6902881"/>
              <a:gd name="connsiteX15069" fmla="*/ 9421101 w 10276717"/>
              <a:gd name="connsiteY15069" fmla="*/ 808118 h 6902881"/>
              <a:gd name="connsiteX15070" fmla="*/ 7907475 w 10276717"/>
              <a:gd name="connsiteY15070" fmla="*/ 674775 h 6902881"/>
              <a:gd name="connsiteX15071" fmla="*/ 7896436 w 10276717"/>
              <a:gd name="connsiteY15071" fmla="*/ 716660 h 6902881"/>
              <a:gd name="connsiteX15072" fmla="*/ 7871888 w 10276717"/>
              <a:gd name="connsiteY15072" fmla="*/ 776750 h 6902881"/>
              <a:gd name="connsiteX15073" fmla="*/ 7869992 w 10276717"/>
              <a:gd name="connsiteY15073" fmla="*/ 782721 h 6902881"/>
              <a:gd name="connsiteX15074" fmla="*/ 7879806 w 10276717"/>
              <a:gd name="connsiteY15074" fmla="*/ 826703 h 6902881"/>
              <a:gd name="connsiteX15075" fmla="*/ 7886130 w 10276717"/>
              <a:gd name="connsiteY15075" fmla="*/ 837916 h 6902881"/>
              <a:gd name="connsiteX15076" fmla="*/ 7879896 w 10276717"/>
              <a:gd name="connsiteY15076" fmla="*/ 826807 h 6902881"/>
              <a:gd name="connsiteX15077" fmla="*/ 7870080 w 10276717"/>
              <a:gd name="connsiteY15077" fmla="*/ 782825 h 6902881"/>
              <a:gd name="connsiteX15078" fmla="*/ 7871968 w 10276717"/>
              <a:gd name="connsiteY15078" fmla="*/ 776953 h 6902881"/>
              <a:gd name="connsiteX15079" fmla="*/ 7896515 w 10276717"/>
              <a:gd name="connsiteY15079" fmla="*/ 716861 h 6902881"/>
              <a:gd name="connsiteX15080" fmla="*/ 7907563 w 10276717"/>
              <a:gd name="connsiteY15080" fmla="*/ 674885 h 6902881"/>
              <a:gd name="connsiteX15081" fmla="*/ 7199134 w 10276717"/>
              <a:gd name="connsiteY15081" fmla="*/ 605301 h 6902881"/>
              <a:gd name="connsiteX15082" fmla="*/ 7191243 w 10276717"/>
              <a:gd name="connsiteY15082" fmla="*/ 605300 h 6902881"/>
              <a:gd name="connsiteX15083" fmla="*/ 7147559 w 10276717"/>
              <a:gd name="connsiteY15083" fmla="*/ 651661 h 6902881"/>
              <a:gd name="connsiteX15084" fmla="*/ 7144497 w 10276717"/>
              <a:gd name="connsiteY15084" fmla="*/ 648865 h 6902881"/>
              <a:gd name="connsiteX15085" fmla="*/ 7172413 w 10276717"/>
              <a:gd name="connsiteY15085" fmla="*/ 609999 h 6902881"/>
              <a:gd name="connsiteX15086" fmla="*/ 7163395 w 10276717"/>
              <a:gd name="connsiteY15086" fmla="*/ 613892 h 6902881"/>
              <a:gd name="connsiteX15087" fmla="*/ 7090447 w 10276717"/>
              <a:gd name="connsiteY15087" fmla="*/ 671643 h 6902881"/>
              <a:gd name="connsiteX15088" fmla="*/ 7012206 w 10276717"/>
              <a:gd name="connsiteY15088" fmla="*/ 816077 h 6902881"/>
              <a:gd name="connsiteX15089" fmla="*/ 7029996 w 10276717"/>
              <a:gd name="connsiteY15089" fmla="*/ 849260 h 6902881"/>
              <a:gd name="connsiteX15090" fmla="*/ 7072817 w 10276717"/>
              <a:gd name="connsiteY15090" fmla="*/ 929494 h 6902881"/>
              <a:gd name="connsiteX15091" fmla="*/ 7122497 w 10276717"/>
              <a:gd name="connsiteY15091" fmla="*/ 865055 h 6902881"/>
              <a:gd name="connsiteX15092" fmla="*/ 7176716 w 10276717"/>
              <a:gd name="connsiteY15092" fmla="*/ 764985 h 6902881"/>
              <a:gd name="connsiteX15093" fmla="*/ 7188114 w 10276717"/>
              <a:gd name="connsiteY15093" fmla="*/ 732186 h 6902881"/>
              <a:gd name="connsiteX15094" fmla="*/ 7110284 w 10276717"/>
              <a:gd name="connsiteY15094" fmla="*/ 855624 h 6902881"/>
              <a:gd name="connsiteX15095" fmla="*/ 7108067 w 10276717"/>
              <a:gd name="connsiteY15095" fmla="*/ 854265 h 6902881"/>
              <a:gd name="connsiteX15096" fmla="*/ 7128960 w 10276717"/>
              <a:gd name="connsiteY15096" fmla="*/ 804568 h 6902881"/>
              <a:gd name="connsiteX15097" fmla="*/ 7117419 w 10276717"/>
              <a:gd name="connsiteY15097" fmla="*/ 821484 h 6902881"/>
              <a:gd name="connsiteX15098" fmla="*/ 7104945 w 10276717"/>
              <a:gd name="connsiteY15098" fmla="*/ 812809 h 6902881"/>
              <a:gd name="connsiteX15099" fmla="*/ 7186486 w 10276717"/>
              <a:gd name="connsiteY15099" fmla="*/ 677229 h 6902881"/>
              <a:gd name="connsiteX15100" fmla="*/ 7193218 w 10276717"/>
              <a:gd name="connsiteY15100" fmla="*/ 682583 h 6902881"/>
              <a:gd name="connsiteX15101" fmla="*/ 7154282 w 10276717"/>
              <a:gd name="connsiteY15101" fmla="*/ 754377 h 6902881"/>
              <a:gd name="connsiteX15102" fmla="*/ 7210466 w 10276717"/>
              <a:gd name="connsiteY15102" fmla="*/ 653017 h 6902881"/>
              <a:gd name="connsiteX15103" fmla="*/ 7210484 w 10276717"/>
              <a:gd name="connsiteY15103" fmla="*/ 652823 h 6902881"/>
              <a:gd name="connsiteX15104" fmla="*/ 7211242 w 10276717"/>
              <a:gd name="connsiteY15104" fmla="*/ 649773 h 6902881"/>
              <a:gd name="connsiteX15105" fmla="*/ 7200054 w 10276717"/>
              <a:gd name="connsiteY15105" fmla="*/ 658347 h 6902881"/>
              <a:gd name="connsiteX15106" fmla="*/ 7195752 w 10276717"/>
              <a:gd name="connsiteY15106" fmla="*/ 655248 h 6902881"/>
              <a:gd name="connsiteX15107" fmla="*/ 7207386 w 10276717"/>
              <a:gd name="connsiteY15107" fmla="*/ 625294 h 6902881"/>
              <a:gd name="connsiteX15108" fmla="*/ 7212827 w 10276717"/>
              <a:gd name="connsiteY15108" fmla="*/ 612329 h 6902881"/>
              <a:gd name="connsiteX15109" fmla="*/ 7208392 w 10276717"/>
              <a:gd name="connsiteY15109" fmla="*/ 608536 h 6902881"/>
              <a:gd name="connsiteX15110" fmla="*/ 7182073 w 10276717"/>
              <a:gd name="connsiteY15110" fmla="*/ 656791 h 6902881"/>
              <a:gd name="connsiteX15111" fmla="*/ 7149208 w 10276717"/>
              <a:gd name="connsiteY15111" fmla="*/ 698734 h 6902881"/>
              <a:gd name="connsiteX15112" fmla="*/ 7143234 w 10276717"/>
              <a:gd name="connsiteY15112" fmla="*/ 694711 h 6902881"/>
              <a:gd name="connsiteX15113" fmla="*/ 7168157 w 10276717"/>
              <a:gd name="connsiteY15113" fmla="*/ 647894 h 6902881"/>
              <a:gd name="connsiteX15114" fmla="*/ 7199134 w 10276717"/>
              <a:gd name="connsiteY15114" fmla="*/ 605301 h 6902881"/>
              <a:gd name="connsiteX15115" fmla="*/ 7476423 w 10276717"/>
              <a:gd name="connsiteY15115" fmla="*/ 628813 h 6902881"/>
              <a:gd name="connsiteX15116" fmla="*/ 7459372 w 10276717"/>
              <a:gd name="connsiteY15116" fmla="*/ 641942 h 6902881"/>
              <a:gd name="connsiteX15117" fmla="*/ 7502209 w 10276717"/>
              <a:gd name="connsiteY15117" fmla="*/ 652076 h 6902881"/>
              <a:gd name="connsiteX15118" fmla="*/ 7497897 w 10276717"/>
              <a:gd name="connsiteY15118" fmla="*/ 663289 h 6902881"/>
              <a:gd name="connsiteX15119" fmla="*/ 7453933 w 10276717"/>
              <a:gd name="connsiteY15119" fmla="*/ 646145 h 6902881"/>
              <a:gd name="connsiteX15120" fmla="*/ 7440888 w 10276717"/>
              <a:gd name="connsiteY15120" fmla="*/ 658062 h 6902881"/>
              <a:gd name="connsiteX15121" fmla="*/ 7466685 w 10276717"/>
              <a:gd name="connsiteY15121" fmla="*/ 676847 h 6902881"/>
              <a:gd name="connsiteX15122" fmla="*/ 7456024 w 10276717"/>
              <a:gd name="connsiteY15122" fmla="*/ 680598 h 6902881"/>
              <a:gd name="connsiteX15123" fmla="*/ 7453289 w 10276717"/>
              <a:gd name="connsiteY15123" fmla="*/ 679583 h 6902881"/>
              <a:gd name="connsiteX15124" fmla="*/ 7444868 w 10276717"/>
              <a:gd name="connsiteY15124" fmla="*/ 692095 h 6902881"/>
              <a:gd name="connsiteX15125" fmla="*/ 7411922 w 10276717"/>
              <a:gd name="connsiteY15125" fmla="*/ 684667 h 6902881"/>
              <a:gd name="connsiteX15126" fmla="*/ 7400465 w 10276717"/>
              <a:gd name="connsiteY15126" fmla="*/ 695164 h 6902881"/>
              <a:gd name="connsiteX15127" fmla="*/ 7415440 w 10276717"/>
              <a:gd name="connsiteY15127" fmla="*/ 696559 h 6902881"/>
              <a:gd name="connsiteX15128" fmla="*/ 7435974 w 10276717"/>
              <a:gd name="connsiteY15128" fmla="*/ 705541 h 6902881"/>
              <a:gd name="connsiteX15129" fmla="*/ 7434879 w 10276717"/>
              <a:gd name="connsiteY15129" fmla="*/ 712358 h 6902881"/>
              <a:gd name="connsiteX15130" fmla="*/ 7385149 w 10276717"/>
              <a:gd name="connsiteY15130" fmla="*/ 708541 h 6902881"/>
              <a:gd name="connsiteX15131" fmla="*/ 7379050 w 10276717"/>
              <a:gd name="connsiteY15131" fmla="*/ 713563 h 6902881"/>
              <a:gd name="connsiteX15132" fmla="*/ 7399676 w 10276717"/>
              <a:gd name="connsiteY15132" fmla="*/ 714957 h 6902881"/>
              <a:gd name="connsiteX15133" fmla="*/ 7401674 w 10276717"/>
              <a:gd name="connsiteY15133" fmla="*/ 722044 h 6902881"/>
              <a:gd name="connsiteX15134" fmla="*/ 7356638 w 10276717"/>
              <a:gd name="connsiteY15134" fmla="*/ 730023 h 6902881"/>
              <a:gd name="connsiteX15135" fmla="*/ 7334106 w 10276717"/>
              <a:gd name="connsiteY15135" fmla="*/ 752220 h 6902881"/>
              <a:gd name="connsiteX15136" fmla="*/ 7337660 w 10276717"/>
              <a:gd name="connsiteY15136" fmla="*/ 769176 h 6902881"/>
              <a:gd name="connsiteX15137" fmla="*/ 7463283 w 10276717"/>
              <a:gd name="connsiteY15137" fmla="*/ 690963 h 6902881"/>
              <a:gd name="connsiteX15138" fmla="*/ 7535468 w 10276717"/>
              <a:gd name="connsiteY15138" fmla="*/ 648334 h 6902881"/>
              <a:gd name="connsiteX15139" fmla="*/ 7476423 w 10276717"/>
              <a:gd name="connsiteY15139" fmla="*/ 628813 h 6902881"/>
              <a:gd name="connsiteX15140" fmla="*/ 7891632 w 10276717"/>
              <a:gd name="connsiteY15140" fmla="*/ 654709 h 6902881"/>
              <a:gd name="connsiteX15141" fmla="*/ 7882543 w 10276717"/>
              <a:gd name="connsiteY15141" fmla="*/ 692188 h 6902881"/>
              <a:gd name="connsiteX15142" fmla="*/ 7877118 w 10276717"/>
              <a:gd name="connsiteY15142" fmla="*/ 699507 h 6902881"/>
              <a:gd name="connsiteX15143" fmla="*/ 7870122 w 10276717"/>
              <a:gd name="connsiteY15143" fmla="*/ 698220 h 6902881"/>
              <a:gd name="connsiteX15144" fmla="*/ 7870118 w 10276717"/>
              <a:gd name="connsiteY15144" fmla="*/ 698319 h 6902881"/>
              <a:gd name="connsiteX15145" fmla="*/ 7877109 w 10276717"/>
              <a:gd name="connsiteY15145" fmla="*/ 699603 h 6902881"/>
              <a:gd name="connsiteX15146" fmla="*/ 7882535 w 10276717"/>
              <a:gd name="connsiteY15146" fmla="*/ 692285 h 6902881"/>
              <a:gd name="connsiteX15147" fmla="*/ 7891623 w 10276717"/>
              <a:gd name="connsiteY15147" fmla="*/ 654808 h 6902881"/>
              <a:gd name="connsiteX15148" fmla="*/ 7896865 w 10276717"/>
              <a:gd name="connsiteY15148" fmla="*/ 661377 h 6902881"/>
              <a:gd name="connsiteX15149" fmla="*/ 7896889 w 10276717"/>
              <a:gd name="connsiteY15149" fmla="*/ 661299 h 6902881"/>
              <a:gd name="connsiteX15150" fmla="*/ 7891632 w 10276717"/>
              <a:gd name="connsiteY15150" fmla="*/ 654709 h 6902881"/>
              <a:gd name="connsiteX15151" fmla="*/ 9246992 w 10276717"/>
              <a:gd name="connsiteY15151" fmla="*/ 773479 h 6902881"/>
              <a:gd name="connsiteX15152" fmla="*/ 9292014 w 10276717"/>
              <a:gd name="connsiteY15152" fmla="*/ 797336 h 6902881"/>
              <a:gd name="connsiteX15153" fmla="*/ 9307024 w 10276717"/>
              <a:gd name="connsiteY15153" fmla="*/ 803796 h 6902881"/>
              <a:gd name="connsiteX15154" fmla="*/ 9311324 w 10276717"/>
              <a:gd name="connsiteY15154" fmla="*/ 810204 h 6902881"/>
              <a:gd name="connsiteX15155" fmla="*/ 9311136 w 10276717"/>
              <a:gd name="connsiteY15155" fmla="*/ 813400 h 6902881"/>
              <a:gd name="connsiteX15156" fmla="*/ 9307840 w 10276717"/>
              <a:gd name="connsiteY15156" fmla="*/ 817594 h 6902881"/>
              <a:gd name="connsiteX15157" fmla="*/ 9298964 w 10276717"/>
              <a:gd name="connsiteY15157" fmla="*/ 816631 h 6902881"/>
              <a:gd name="connsiteX15158" fmla="*/ 9288119 w 10276717"/>
              <a:gd name="connsiteY15158" fmla="*/ 816441 h 6902881"/>
              <a:gd name="connsiteX15159" fmla="*/ 9260022 w 10276717"/>
              <a:gd name="connsiteY15159" fmla="*/ 797780 h 6902881"/>
              <a:gd name="connsiteX15160" fmla="*/ 9287681 w 10276717"/>
              <a:gd name="connsiteY15160" fmla="*/ 816434 h 6902881"/>
              <a:gd name="connsiteX15161" fmla="*/ 9288119 w 10276717"/>
              <a:gd name="connsiteY15161" fmla="*/ 816441 h 6902881"/>
              <a:gd name="connsiteX15162" fmla="*/ 9311433 w 10276717"/>
              <a:gd name="connsiteY15162" fmla="*/ 831926 h 6902881"/>
              <a:gd name="connsiteX15163" fmla="*/ 9304882 w 10276717"/>
              <a:gd name="connsiteY15163" fmla="*/ 844211 h 6902881"/>
              <a:gd name="connsiteX15164" fmla="*/ 9268449 w 10276717"/>
              <a:gd name="connsiteY15164" fmla="*/ 822364 h 6902881"/>
              <a:gd name="connsiteX15165" fmla="*/ 9271298 w 10276717"/>
              <a:gd name="connsiteY15165" fmla="*/ 828647 h 6902881"/>
              <a:gd name="connsiteX15166" fmla="*/ 9270209 w 10276717"/>
              <a:gd name="connsiteY15166" fmla="*/ 833225 h 6902881"/>
              <a:gd name="connsiteX15167" fmla="*/ 9265378 w 10276717"/>
              <a:gd name="connsiteY15167" fmla="*/ 839331 h 6902881"/>
              <a:gd name="connsiteX15168" fmla="*/ 9295294 w 10276717"/>
              <a:gd name="connsiteY15168" fmla="*/ 867624 h 6902881"/>
              <a:gd name="connsiteX15169" fmla="*/ 9284006 w 10276717"/>
              <a:gd name="connsiteY15169" fmla="*/ 883880 h 6902881"/>
              <a:gd name="connsiteX15170" fmla="*/ 9287731 w 10276717"/>
              <a:gd name="connsiteY15170" fmla="*/ 888000 h 6902881"/>
              <a:gd name="connsiteX15171" fmla="*/ 9330529 w 10276717"/>
              <a:gd name="connsiteY15171" fmla="*/ 935713 h 6902881"/>
              <a:gd name="connsiteX15172" fmla="*/ 9403888 w 10276717"/>
              <a:gd name="connsiteY15172" fmla="*/ 965138 h 6902881"/>
              <a:gd name="connsiteX15173" fmla="*/ 9417439 w 10276717"/>
              <a:gd name="connsiteY15173" fmla="*/ 971569 h 6902881"/>
              <a:gd name="connsiteX15174" fmla="*/ 9403483 w 10276717"/>
              <a:gd name="connsiteY15174" fmla="*/ 954393 h 6902881"/>
              <a:gd name="connsiteX15175" fmla="*/ 9410999 w 10276717"/>
              <a:gd name="connsiteY15175" fmla="*/ 946573 h 6902881"/>
              <a:gd name="connsiteX15176" fmla="*/ 9440163 w 10276717"/>
              <a:gd name="connsiteY15176" fmla="*/ 971296 h 6902881"/>
              <a:gd name="connsiteX15177" fmla="*/ 9441126 w 10276717"/>
              <a:gd name="connsiteY15177" fmla="*/ 974690 h 6902881"/>
              <a:gd name="connsiteX15178" fmla="*/ 9444067 w 10276717"/>
              <a:gd name="connsiteY15178" fmla="*/ 973387 h 6902881"/>
              <a:gd name="connsiteX15179" fmla="*/ 9431618 w 10276717"/>
              <a:gd name="connsiteY15179" fmla="*/ 958969 h 6902881"/>
              <a:gd name="connsiteX15180" fmla="*/ 9410872 w 10276717"/>
              <a:gd name="connsiteY15180" fmla="*/ 934878 h 6902881"/>
              <a:gd name="connsiteX15181" fmla="*/ 9418256 w 10276717"/>
              <a:gd name="connsiteY15181" fmla="*/ 926365 h 6902881"/>
              <a:gd name="connsiteX15182" fmla="*/ 9444817 w 10276717"/>
              <a:gd name="connsiteY15182" fmla="*/ 949694 h 6902881"/>
              <a:gd name="connsiteX15183" fmla="*/ 9442917 w 10276717"/>
              <a:gd name="connsiteY15183" fmla="*/ 943688 h 6902881"/>
              <a:gd name="connsiteX15184" fmla="*/ 9355849 w 10276717"/>
              <a:gd name="connsiteY15184" fmla="*/ 841806 h 6902881"/>
              <a:gd name="connsiteX15185" fmla="*/ 9281800 w 10276717"/>
              <a:gd name="connsiteY15185" fmla="*/ 780776 h 6902881"/>
              <a:gd name="connsiteX15186" fmla="*/ 9261837 w 10276717"/>
              <a:gd name="connsiteY15186" fmla="*/ 776322 h 6902881"/>
              <a:gd name="connsiteX15187" fmla="*/ 9246992 w 10276717"/>
              <a:gd name="connsiteY15187" fmla="*/ 773479 h 6902881"/>
              <a:gd name="connsiteX15188" fmla="*/ 3960800 w 10276717"/>
              <a:gd name="connsiteY15188" fmla="*/ 306967 h 6902881"/>
              <a:gd name="connsiteX15189" fmla="*/ 3965635 w 10276717"/>
              <a:gd name="connsiteY15189" fmla="*/ 308455 h 6902881"/>
              <a:gd name="connsiteX15190" fmla="*/ 3962163 w 10276717"/>
              <a:gd name="connsiteY15190" fmla="*/ 336488 h 6902881"/>
              <a:gd name="connsiteX15191" fmla="*/ 3948552 w 10276717"/>
              <a:gd name="connsiteY15191" fmla="*/ 331805 h 6902881"/>
              <a:gd name="connsiteX15192" fmla="*/ 3960800 w 10276717"/>
              <a:gd name="connsiteY15192" fmla="*/ 306967 h 6902881"/>
              <a:gd name="connsiteX15193" fmla="*/ 8440595 w 10276717"/>
              <a:gd name="connsiteY15193" fmla="*/ 687133 h 6902881"/>
              <a:gd name="connsiteX15194" fmla="*/ 8443008 w 10276717"/>
              <a:gd name="connsiteY15194" fmla="*/ 689580 h 6902881"/>
              <a:gd name="connsiteX15195" fmla="*/ 8475800 w 10276717"/>
              <a:gd name="connsiteY15195" fmla="*/ 704200 h 6902881"/>
              <a:gd name="connsiteX15196" fmla="*/ 8528538 w 10276717"/>
              <a:gd name="connsiteY15196" fmla="*/ 728919 h 6902881"/>
              <a:gd name="connsiteX15197" fmla="*/ 8523325 w 10276717"/>
              <a:gd name="connsiteY15197" fmla="*/ 742585 h 6902881"/>
              <a:gd name="connsiteX15198" fmla="*/ 8473546 w 10276717"/>
              <a:gd name="connsiteY15198" fmla="*/ 726204 h 6902881"/>
              <a:gd name="connsiteX15199" fmla="*/ 8478894 w 10276717"/>
              <a:gd name="connsiteY15199" fmla="*/ 733969 h 6902881"/>
              <a:gd name="connsiteX15200" fmla="*/ 8520415 w 10276717"/>
              <a:gd name="connsiteY15200" fmla="*/ 746812 h 6902881"/>
              <a:gd name="connsiteX15201" fmla="*/ 8553016 w 10276717"/>
              <a:gd name="connsiteY15201" fmla="*/ 762486 h 6902881"/>
              <a:gd name="connsiteX15202" fmla="*/ 8551675 w 10276717"/>
              <a:gd name="connsiteY15202" fmla="*/ 769866 h 6902881"/>
              <a:gd name="connsiteX15203" fmla="*/ 8505494 w 10276717"/>
              <a:gd name="connsiteY15203" fmla="*/ 760126 h 6902881"/>
              <a:gd name="connsiteX15204" fmla="*/ 8492506 w 10276717"/>
              <a:gd name="connsiteY15204" fmla="*/ 755009 h 6902881"/>
              <a:gd name="connsiteX15205" fmla="*/ 8495627 w 10276717"/>
              <a:gd name="connsiteY15205" fmla="*/ 760440 h 6902881"/>
              <a:gd name="connsiteX15206" fmla="*/ 8527897 w 10276717"/>
              <a:gd name="connsiteY15206" fmla="*/ 773261 h 6902881"/>
              <a:gd name="connsiteX15207" fmla="*/ 8570302 w 10276717"/>
              <a:gd name="connsiteY15207" fmla="*/ 788225 h 6902881"/>
              <a:gd name="connsiteX15208" fmla="*/ 8567952 w 10276717"/>
              <a:gd name="connsiteY15208" fmla="*/ 800388 h 6902881"/>
              <a:gd name="connsiteX15209" fmla="*/ 8509089 w 10276717"/>
              <a:gd name="connsiteY15209" fmla="*/ 785362 h 6902881"/>
              <a:gd name="connsiteX15210" fmla="*/ 8513425 w 10276717"/>
              <a:gd name="connsiteY15210" fmla="*/ 793526 h 6902881"/>
              <a:gd name="connsiteX15211" fmla="*/ 8514590 w 10276717"/>
              <a:gd name="connsiteY15211" fmla="*/ 795769 h 6902881"/>
              <a:gd name="connsiteX15212" fmla="*/ 8555066 w 10276717"/>
              <a:gd name="connsiteY15212" fmla="*/ 812708 h 6902881"/>
              <a:gd name="connsiteX15213" fmla="*/ 8590440 w 10276717"/>
              <a:gd name="connsiteY15213" fmla="*/ 826772 h 6902881"/>
              <a:gd name="connsiteX15214" fmla="*/ 8589646 w 10276717"/>
              <a:gd name="connsiteY15214" fmla="*/ 834590 h 6902881"/>
              <a:gd name="connsiteX15215" fmla="*/ 8545320 w 10276717"/>
              <a:gd name="connsiteY15215" fmla="*/ 826955 h 6902881"/>
              <a:gd name="connsiteX15216" fmla="*/ 8525922 w 10276717"/>
              <a:gd name="connsiteY15216" fmla="*/ 818364 h 6902881"/>
              <a:gd name="connsiteX15217" fmla="*/ 8538864 w 10276717"/>
              <a:gd name="connsiteY15217" fmla="*/ 848012 h 6902881"/>
              <a:gd name="connsiteX15218" fmla="*/ 8564775 w 10276717"/>
              <a:gd name="connsiteY15218" fmla="*/ 856779 h 6902881"/>
              <a:gd name="connsiteX15219" fmla="*/ 8609267 w 10276717"/>
              <a:gd name="connsiteY15219" fmla="*/ 869099 h 6902881"/>
              <a:gd name="connsiteX15220" fmla="*/ 8609000 w 10276717"/>
              <a:gd name="connsiteY15220" fmla="*/ 877548 h 6902881"/>
              <a:gd name="connsiteX15221" fmla="*/ 8565394 w 10276717"/>
              <a:gd name="connsiteY15221" fmla="*/ 873870 h 6902881"/>
              <a:gd name="connsiteX15222" fmla="*/ 8546136 w 10276717"/>
              <a:gd name="connsiteY15222" fmla="*/ 864804 h 6902881"/>
              <a:gd name="connsiteX15223" fmla="*/ 8552757 w 10276717"/>
              <a:gd name="connsiteY15223" fmla="*/ 882319 h 6902881"/>
              <a:gd name="connsiteX15224" fmla="*/ 8584355 w 10276717"/>
              <a:gd name="connsiteY15224" fmla="*/ 888462 h 6902881"/>
              <a:gd name="connsiteX15225" fmla="*/ 8630885 w 10276717"/>
              <a:gd name="connsiteY15225" fmla="*/ 899790 h 6902881"/>
              <a:gd name="connsiteX15226" fmla="*/ 8630481 w 10276717"/>
              <a:gd name="connsiteY15226" fmla="*/ 909784 h 6902881"/>
              <a:gd name="connsiteX15227" fmla="*/ 8587310 w 10276717"/>
              <a:gd name="connsiteY15227" fmla="*/ 908870 h 6902881"/>
              <a:gd name="connsiteX15228" fmla="*/ 8561138 w 10276717"/>
              <a:gd name="connsiteY15228" fmla="*/ 900862 h 6902881"/>
              <a:gd name="connsiteX15229" fmla="*/ 8571283 w 10276717"/>
              <a:gd name="connsiteY15229" fmla="*/ 918194 h 6902881"/>
              <a:gd name="connsiteX15230" fmla="*/ 8608889 w 10276717"/>
              <a:gd name="connsiteY15230" fmla="*/ 923590 h 6902881"/>
              <a:gd name="connsiteX15231" fmla="*/ 8649740 w 10276717"/>
              <a:gd name="connsiteY15231" fmla="*/ 929756 h 6902881"/>
              <a:gd name="connsiteX15232" fmla="*/ 8650639 w 10276717"/>
              <a:gd name="connsiteY15232" fmla="*/ 940446 h 6902881"/>
              <a:gd name="connsiteX15233" fmla="*/ 8607999 w 10276717"/>
              <a:gd name="connsiteY15233" fmla="*/ 941234 h 6902881"/>
              <a:gd name="connsiteX15234" fmla="*/ 8587440 w 10276717"/>
              <a:gd name="connsiteY15234" fmla="*/ 936923 h 6902881"/>
              <a:gd name="connsiteX15235" fmla="*/ 8615074 w 10276717"/>
              <a:gd name="connsiteY15235" fmla="*/ 956938 h 6902881"/>
              <a:gd name="connsiteX15236" fmla="*/ 8641344 w 10276717"/>
              <a:gd name="connsiteY15236" fmla="*/ 955122 h 6902881"/>
              <a:gd name="connsiteX15237" fmla="*/ 8675184 w 10276717"/>
              <a:gd name="connsiteY15237" fmla="*/ 956883 h 6902881"/>
              <a:gd name="connsiteX15238" fmla="*/ 8675657 w 10276717"/>
              <a:gd name="connsiteY15238" fmla="*/ 965784 h 6902881"/>
              <a:gd name="connsiteX15239" fmla="*/ 8651945 w 10276717"/>
              <a:gd name="connsiteY15239" fmla="*/ 972786 h 6902881"/>
              <a:gd name="connsiteX15240" fmla="*/ 8662381 w 10276717"/>
              <a:gd name="connsiteY15240" fmla="*/ 975929 h 6902881"/>
              <a:gd name="connsiteX15241" fmla="*/ 8740586 w 10276717"/>
              <a:gd name="connsiteY15241" fmla="*/ 988151 h 6902881"/>
              <a:gd name="connsiteX15242" fmla="*/ 8718706 w 10276717"/>
              <a:gd name="connsiteY15242" fmla="*/ 859877 h 6902881"/>
              <a:gd name="connsiteX15243" fmla="*/ 8587880 w 10276717"/>
              <a:gd name="connsiteY15243" fmla="*/ 707961 h 6902881"/>
              <a:gd name="connsiteX15244" fmla="*/ 8584125 w 10276717"/>
              <a:gd name="connsiteY15244" fmla="*/ 700918 h 6902881"/>
              <a:gd name="connsiteX15245" fmla="*/ 8575427 w 10276717"/>
              <a:gd name="connsiteY15245" fmla="*/ 701237 h 6902881"/>
              <a:gd name="connsiteX15246" fmla="*/ 8683109 w 10276717"/>
              <a:gd name="connsiteY15246" fmla="*/ 829730 h 6902881"/>
              <a:gd name="connsiteX15247" fmla="*/ 8670346 w 10276717"/>
              <a:gd name="connsiteY15247" fmla="*/ 841770 h 6902881"/>
              <a:gd name="connsiteX15248" fmla="*/ 8668841 w 10276717"/>
              <a:gd name="connsiteY15248" fmla="*/ 840082 h 6902881"/>
              <a:gd name="connsiteX15249" fmla="*/ 8664138 w 10276717"/>
              <a:gd name="connsiteY15249" fmla="*/ 833833 h 6902881"/>
              <a:gd name="connsiteX15250" fmla="*/ 8640409 w 10276717"/>
              <a:gd name="connsiteY15250" fmla="*/ 801692 h 6902881"/>
              <a:gd name="connsiteX15251" fmla="*/ 8616472 w 10276717"/>
              <a:gd name="connsiteY15251" fmla="*/ 776254 h 6902881"/>
              <a:gd name="connsiteX15252" fmla="*/ 8584054 w 10276717"/>
              <a:gd name="connsiteY15252" fmla="*/ 749790 h 6902881"/>
              <a:gd name="connsiteX15253" fmla="*/ 8556419 w 10276717"/>
              <a:gd name="connsiteY15253" fmla="*/ 739608 h 6902881"/>
              <a:gd name="connsiteX15254" fmla="*/ 8537699 w 10276717"/>
              <a:gd name="connsiteY15254" fmla="*/ 726694 h 6902881"/>
              <a:gd name="connsiteX15255" fmla="*/ 8496569 w 10276717"/>
              <a:gd name="connsiteY15255" fmla="*/ 707263 h 6902881"/>
              <a:gd name="connsiteX15256" fmla="*/ 8440595 w 10276717"/>
              <a:gd name="connsiteY15256" fmla="*/ 687133 h 6902881"/>
              <a:gd name="connsiteX15257" fmla="*/ 8724923 w 10276717"/>
              <a:gd name="connsiteY15257" fmla="*/ 710379 h 6902881"/>
              <a:gd name="connsiteX15258" fmla="*/ 8710669 w 10276717"/>
              <a:gd name="connsiteY15258" fmla="*/ 709631 h 6902881"/>
              <a:gd name="connsiteX15259" fmla="*/ 8761083 w 10276717"/>
              <a:gd name="connsiteY15259" fmla="*/ 756056 h 6902881"/>
              <a:gd name="connsiteX15260" fmla="*/ 8839786 w 10276717"/>
              <a:gd name="connsiteY15260" fmla="*/ 834820 h 6902881"/>
              <a:gd name="connsiteX15261" fmla="*/ 8840439 w 10276717"/>
              <a:gd name="connsiteY15261" fmla="*/ 836240 h 6902881"/>
              <a:gd name="connsiteX15262" fmla="*/ 8882841 w 10276717"/>
              <a:gd name="connsiteY15262" fmla="*/ 874182 h 6902881"/>
              <a:gd name="connsiteX15263" fmla="*/ 8876986 w 10276717"/>
              <a:gd name="connsiteY15263" fmla="*/ 867736 h 6902881"/>
              <a:gd name="connsiteX15264" fmla="*/ 8876097 w 10276717"/>
              <a:gd name="connsiteY15264" fmla="*/ 866782 h 6902881"/>
              <a:gd name="connsiteX15265" fmla="*/ 8872329 w 10276717"/>
              <a:gd name="connsiteY15265" fmla="*/ 862075 h 6902881"/>
              <a:gd name="connsiteX15266" fmla="*/ 8865926 w 10276717"/>
              <a:gd name="connsiteY15266" fmla="*/ 854122 h 6902881"/>
              <a:gd name="connsiteX15267" fmla="*/ 8861010 w 10276717"/>
              <a:gd name="connsiteY15267" fmla="*/ 852431 h 6902881"/>
              <a:gd name="connsiteX15268" fmla="*/ 8860905 w 10276717"/>
              <a:gd name="connsiteY15268" fmla="*/ 852519 h 6902881"/>
              <a:gd name="connsiteX15269" fmla="*/ 8779779 w 10276717"/>
              <a:gd name="connsiteY15269" fmla="*/ 764880 h 6902881"/>
              <a:gd name="connsiteX15270" fmla="*/ 8724923 w 10276717"/>
              <a:gd name="connsiteY15270" fmla="*/ 710379 h 6902881"/>
              <a:gd name="connsiteX15271" fmla="*/ 9069800 w 10276717"/>
              <a:gd name="connsiteY15271" fmla="*/ 739547 h 6902881"/>
              <a:gd name="connsiteX15272" fmla="*/ 9094842 w 10276717"/>
              <a:gd name="connsiteY15272" fmla="*/ 763523 h 6902881"/>
              <a:gd name="connsiteX15273" fmla="*/ 9144857 w 10276717"/>
              <a:gd name="connsiteY15273" fmla="*/ 808940 h 6902881"/>
              <a:gd name="connsiteX15274" fmla="*/ 9132254 w 10276717"/>
              <a:gd name="connsiteY15274" fmla="*/ 821384 h 6902881"/>
              <a:gd name="connsiteX15275" fmla="*/ 9082415 w 10276717"/>
              <a:gd name="connsiteY15275" fmla="*/ 777247 h 6902881"/>
              <a:gd name="connsiteX15276" fmla="*/ 9074679 w 10276717"/>
              <a:gd name="connsiteY15276" fmla="*/ 775507 h 6902881"/>
              <a:gd name="connsiteX15277" fmla="*/ 9084617 w 10276717"/>
              <a:gd name="connsiteY15277" fmla="*/ 785325 h 6902881"/>
              <a:gd name="connsiteX15278" fmla="*/ 9143937 w 10276717"/>
              <a:gd name="connsiteY15278" fmla="*/ 840017 h 6902881"/>
              <a:gd name="connsiteX15279" fmla="*/ 9143155 w 10276717"/>
              <a:gd name="connsiteY15279" fmla="*/ 840046 h 6902881"/>
              <a:gd name="connsiteX15280" fmla="*/ 9135310 w 10276717"/>
              <a:gd name="connsiteY15280" fmla="*/ 850467 h 6902881"/>
              <a:gd name="connsiteX15281" fmla="*/ 9121240 w 10276717"/>
              <a:gd name="connsiteY15281" fmla="*/ 843310 h 6902881"/>
              <a:gd name="connsiteX15282" fmla="*/ 9172188 w 10276717"/>
              <a:gd name="connsiteY15282" fmla="*/ 884816 h 6902881"/>
              <a:gd name="connsiteX15283" fmla="*/ 9162244 w 10276717"/>
              <a:gd name="connsiteY15283" fmla="*/ 900214 h 6902881"/>
              <a:gd name="connsiteX15284" fmla="*/ 9087556 w 10276717"/>
              <a:gd name="connsiteY15284" fmla="*/ 836500 h 6902881"/>
              <a:gd name="connsiteX15285" fmla="*/ 9082057 w 10276717"/>
              <a:gd name="connsiteY15285" fmla="*/ 831545 h 6902881"/>
              <a:gd name="connsiteX15286" fmla="*/ 9107128 w 10276717"/>
              <a:gd name="connsiteY15286" fmla="*/ 868280 h 6902881"/>
              <a:gd name="connsiteX15287" fmla="*/ 9124651 w 10276717"/>
              <a:gd name="connsiteY15287" fmla="*/ 883719 h 6902881"/>
              <a:gd name="connsiteX15288" fmla="*/ 9142037 w 10276717"/>
              <a:gd name="connsiteY15288" fmla="*/ 901776 h 6902881"/>
              <a:gd name="connsiteX15289" fmla="*/ 9190166 w 10276717"/>
              <a:gd name="connsiteY15289" fmla="*/ 938850 h 6902881"/>
              <a:gd name="connsiteX15290" fmla="*/ 9184754 w 10276717"/>
              <a:gd name="connsiteY15290" fmla="*/ 953668 h 6902881"/>
              <a:gd name="connsiteX15291" fmla="*/ 9188984 w 10276717"/>
              <a:gd name="connsiteY15291" fmla="*/ 955397 h 6902881"/>
              <a:gd name="connsiteX15292" fmla="*/ 9247476 w 10276717"/>
              <a:gd name="connsiteY15292" fmla="*/ 969125 h 6902881"/>
              <a:gd name="connsiteX15293" fmla="*/ 9268047 w 10276717"/>
              <a:gd name="connsiteY15293" fmla="*/ 975482 h 6902881"/>
              <a:gd name="connsiteX15294" fmla="*/ 9257569 w 10276717"/>
              <a:gd name="connsiteY15294" fmla="*/ 943321 h 6902881"/>
              <a:gd name="connsiteX15295" fmla="*/ 9227647 w 10276717"/>
              <a:gd name="connsiteY15295" fmla="*/ 858264 h 6902881"/>
              <a:gd name="connsiteX15296" fmla="*/ 9149725 w 10276717"/>
              <a:gd name="connsiteY15296" fmla="*/ 769637 h 6902881"/>
              <a:gd name="connsiteX15297" fmla="*/ 9146578 w 10276717"/>
              <a:gd name="connsiteY15297" fmla="*/ 768878 h 6902881"/>
              <a:gd name="connsiteX15298" fmla="*/ 9132755 w 10276717"/>
              <a:gd name="connsiteY15298" fmla="*/ 763299 h 6902881"/>
              <a:gd name="connsiteX15299" fmla="*/ 9137324 w 10276717"/>
              <a:gd name="connsiteY15299" fmla="*/ 767784 h 6902881"/>
              <a:gd name="connsiteX15300" fmla="*/ 9123401 w 10276717"/>
              <a:gd name="connsiteY15300" fmla="*/ 779725 h 6902881"/>
              <a:gd name="connsiteX15301" fmla="*/ 9105718 w 10276717"/>
              <a:gd name="connsiteY15301" fmla="*/ 752976 h 6902881"/>
              <a:gd name="connsiteX15302" fmla="*/ 9107253 w 10276717"/>
              <a:gd name="connsiteY15302" fmla="*/ 746683 h 6902881"/>
              <a:gd name="connsiteX15303" fmla="*/ 9069800 w 10276717"/>
              <a:gd name="connsiteY15303" fmla="*/ 739547 h 6902881"/>
              <a:gd name="connsiteX15304" fmla="*/ 7957455 w 10276717"/>
              <a:gd name="connsiteY15304" fmla="*/ 640837 h 6902881"/>
              <a:gd name="connsiteX15305" fmla="*/ 7930481 w 10276717"/>
              <a:gd name="connsiteY15305" fmla="*/ 640742 h 6902881"/>
              <a:gd name="connsiteX15306" fmla="*/ 7943310 w 10276717"/>
              <a:gd name="connsiteY15306" fmla="*/ 656359 h 6902881"/>
              <a:gd name="connsiteX15307" fmla="*/ 7950673 w 10276717"/>
              <a:gd name="connsiteY15307" fmla="*/ 671017 h 6902881"/>
              <a:gd name="connsiteX15308" fmla="*/ 7973404 w 10276717"/>
              <a:gd name="connsiteY15308" fmla="*/ 729651 h 6902881"/>
              <a:gd name="connsiteX15309" fmla="*/ 7975642 w 10276717"/>
              <a:gd name="connsiteY15309" fmla="*/ 738413 h 6902881"/>
              <a:gd name="connsiteX15310" fmla="*/ 7992887 w 10276717"/>
              <a:gd name="connsiteY15310" fmla="*/ 789755 h 6902881"/>
              <a:gd name="connsiteX15311" fmla="*/ 7994330 w 10276717"/>
              <a:gd name="connsiteY15311" fmla="*/ 796501 h 6902881"/>
              <a:gd name="connsiteX15312" fmla="*/ 8009997 w 10276717"/>
              <a:gd name="connsiteY15312" fmla="*/ 820736 h 6902881"/>
              <a:gd name="connsiteX15313" fmla="*/ 8021194 w 10276717"/>
              <a:gd name="connsiteY15313" fmla="*/ 837187 h 6902881"/>
              <a:gd name="connsiteX15314" fmla="*/ 8026009 w 10276717"/>
              <a:gd name="connsiteY15314" fmla="*/ 841108 h 6902881"/>
              <a:gd name="connsiteX15315" fmla="*/ 8030235 w 10276717"/>
              <a:gd name="connsiteY15315" fmla="*/ 846147 h 6902881"/>
              <a:gd name="connsiteX15316" fmla="*/ 8051103 w 10276717"/>
              <a:gd name="connsiteY15316" fmla="*/ 865577 h 6902881"/>
              <a:gd name="connsiteX15317" fmla="*/ 8040885 w 10276717"/>
              <a:gd name="connsiteY15317" fmla="*/ 880757 h 6902881"/>
              <a:gd name="connsiteX15318" fmla="*/ 8038958 w 10276717"/>
              <a:gd name="connsiteY15318" fmla="*/ 879422 h 6902881"/>
              <a:gd name="connsiteX15319" fmla="*/ 8038773 w 10276717"/>
              <a:gd name="connsiteY15319" fmla="*/ 879309 h 6902881"/>
              <a:gd name="connsiteX15320" fmla="*/ 8025792 w 10276717"/>
              <a:gd name="connsiteY15320" fmla="*/ 867573 h 6902881"/>
              <a:gd name="connsiteX15321" fmla="*/ 8005193 w 10276717"/>
              <a:gd name="connsiteY15321" fmla="*/ 846220 h 6902881"/>
              <a:gd name="connsiteX15322" fmla="*/ 8004049 w 10276717"/>
              <a:gd name="connsiteY15322" fmla="*/ 844855 h 6902881"/>
              <a:gd name="connsiteX15323" fmla="*/ 8004854 w 10276717"/>
              <a:gd name="connsiteY15323" fmla="*/ 848917 h 6902881"/>
              <a:gd name="connsiteX15324" fmla="*/ 8016945 w 10276717"/>
              <a:gd name="connsiteY15324" fmla="*/ 888130 h 6902881"/>
              <a:gd name="connsiteX15325" fmla="*/ 8024687 w 10276717"/>
              <a:gd name="connsiteY15325" fmla="*/ 917133 h 6902881"/>
              <a:gd name="connsiteX15326" fmla="*/ 8032163 w 10276717"/>
              <a:gd name="connsiteY15326" fmla="*/ 941439 h 6902881"/>
              <a:gd name="connsiteX15327" fmla="*/ 8058297 w 10276717"/>
              <a:gd name="connsiteY15327" fmla="*/ 908358 h 6902881"/>
              <a:gd name="connsiteX15328" fmla="*/ 8053815 w 10276717"/>
              <a:gd name="connsiteY15328" fmla="*/ 859190 h 6902881"/>
              <a:gd name="connsiteX15329" fmla="*/ 8029604 w 10276717"/>
              <a:gd name="connsiteY15329" fmla="*/ 837915 h 6902881"/>
              <a:gd name="connsiteX15330" fmla="*/ 8041260 w 10276717"/>
              <a:gd name="connsiteY15330" fmla="*/ 825195 h 6902881"/>
              <a:gd name="connsiteX15331" fmla="*/ 8059538 w 10276717"/>
              <a:gd name="connsiteY15331" fmla="*/ 845276 h 6902881"/>
              <a:gd name="connsiteX15332" fmla="*/ 8055637 w 10276717"/>
              <a:gd name="connsiteY15332" fmla="*/ 816897 h 6902881"/>
              <a:gd name="connsiteX15333" fmla="*/ 8054190 w 10276717"/>
              <a:gd name="connsiteY15333" fmla="*/ 817844 h 6902881"/>
              <a:gd name="connsiteX15334" fmla="*/ 8038216 w 10276717"/>
              <a:gd name="connsiteY15334" fmla="*/ 809061 h 6902881"/>
              <a:gd name="connsiteX15335" fmla="*/ 8017607 w 10276717"/>
              <a:gd name="connsiteY15335" fmla="*/ 792186 h 6902881"/>
              <a:gd name="connsiteX15336" fmla="*/ 8029169 w 10276717"/>
              <a:gd name="connsiteY15336" fmla="*/ 780530 h 6902881"/>
              <a:gd name="connsiteX15337" fmla="*/ 8048250 w 10276717"/>
              <a:gd name="connsiteY15337" fmla="*/ 798149 h 6902881"/>
              <a:gd name="connsiteX15338" fmla="*/ 8052794 w 10276717"/>
              <a:gd name="connsiteY15338" fmla="*/ 805066 h 6902881"/>
              <a:gd name="connsiteX15339" fmla="*/ 8032606 w 10276717"/>
              <a:gd name="connsiteY15339" fmla="*/ 743050 h 6902881"/>
              <a:gd name="connsiteX15340" fmla="*/ 7957455 w 10276717"/>
              <a:gd name="connsiteY15340" fmla="*/ 640837 h 6902881"/>
              <a:gd name="connsiteX15341" fmla="*/ 8807549 w 10276717"/>
              <a:gd name="connsiteY15341" fmla="*/ 713442 h 6902881"/>
              <a:gd name="connsiteX15342" fmla="*/ 8785493 w 10276717"/>
              <a:gd name="connsiteY15342" fmla="*/ 712798 h 6902881"/>
              <a:gd name="connsiteX15343" fmla="*/ 8837652 w 10276717"/>
              <a:gd name="connsiteY15343" fmla="*/ 762586 h 6902881"/>
              <a:gd name="connsiteX15344" fmla="*/ 8866156 w 10276717"/>
              <a:gd name="connsiteY15344" fmla="*/ 796892 h 6902881"/>
              <a:gd name="connsiteX15345" fmla="*/ 8894821 w 10276717"/>
              <a:gd name="connsiteY15345" fmla="*/ 827218 h 6902881"/>
              <a:gd name="connsiteX15346" fmla="*/ 8895006 w 10276717"/>
              <a:gd name="connsiteY15346" fmla="*/ 827332 h 6902881"/>
              <a:gd name="connsiteX15347" fmla="*/ 8895358 w 10276717"/>
              <a:gd name="connsiteY15347" fmla="*/ 827752 h 6902881"/>
              <a:gd name="connsiteX15348" fmla="*/ 8896335 w 10276717"/>
              <a:gd name="connsiteY15348" fmla="*/ 828809 h 6902881"/>
              <a:gd name="connsiteX15349" fmla="*/ 8896238 w 10276717"/>
              <a:gd name="connsiteY15349" fmla="*/ 828801 h 6902881"/>
              <a:gd name="connsiteX15350" fmla="*/ 8884895 w 10276717"/>
              <a:gd name="connsiteY15350" fmla="*/ 839114 h 6902881"/>
              <a:gd name="connsiteX15351" fmla="*/ 8857716 w 10276717"/>
              <a:gd name="connsiteY15351" fmla="*/ 808526 h 6902881"/>
              <a:gd name="connsiteX15352" fmla="*/ 8831445 w 10276717"/>
              <a:gd name="connsiteY15352" fmla="*/ 779769 h 6902881"/>
              <a:gd name="connsiteX15353" fmla="*/ 8817500 w 10276717"/>
              <a:gd name="connsiteY15353" fmla="*/ 764640 h 6902881"/>
              <a:gd name="connsiteX15354" fmla="*/ 8762604 w 10276717"/>
              <a:gd name="connsiteY15354" fmla="*/ 712764 h 6902881"/>
              <a:gd name="connsiteX15355" fmla="*/ 8762567 w 10276717"/>
              <a:gd name="connsiteY15355" fmla="*/ 712078 h 6902881"/>
              <a:gd name="connsiteX15356" fmla="*/ 8753342 w 10276717"/>
              <a:gd name="connsiteY15356" fmla="*/ 711767 h 6902881"/>
              <a:gd name="connsiteX15357" fmla="*/ 8740335 w 10276717"/>
              <a:gd name="connsiteY15357" fmla="*/ 711226 h 6902881"/>
              <a:gd name="connsiteX15358" fmla="*/ 8764779 w 10276717"/>
              <a:gd name="connsiteY15358" fmla="*/ 729893 h 6902881"/>
              <a:gd name="connsiteX15359" fmla="*/ 8806597 w 10276717"/>
              <a:gd name="connsiteY15359" fmla="*/ 770024 h 6902881"/>
              <a:gd name="connsiteX15360" fmla="*/ 8868038 w 10276717"/>
              <a:gd name="connsiteY15360" fmla="*/ 835903 h 6902881"/>
              <a:gd name="connsiteX15361" fmla="*/ 8915437 w 10276717"/>
              <a:gd name="connsiteY15361" fmla="*/ 887713 h 6902881"/>
              <a:gd name="connsiteX15362" fmla="*/ 8915633 w 10276717"/>
              <a:gd name="connsiteY15362" fmla="*/ 888801 h 6902881"/>
              <a:gd name="connsiteX15363" fmla="*/ 8922869 w 10276717"/>
              <a:gd name="connsiteY15363" fmla="*/ 896145 h 6902881"/>
              <a:gd name="connsiteX15364" fmla="*/ 8923318 w 10276717"/>
              <a:gd name="connsiteY15364" fmla="*/ 896573 h 6902881"/>
              <a:gd name="connsiteX15365" fmla="*/ 8923758 w 10276717"/>
              <a:gd name="connsiteY15365" fmla="*/ 897098 h 6902881"/>
              <a:gd name="connsiteX15366" fmla="*/ 8923565 w 10276717"/>
              <a:gd name="connsiteY15366" fmla="*/ 897081 h 6902881"/>
              <a:gd name="connsiteX15367" fmla="*/ 8914808 w 10276717"/>
              <a:gd name="connsiteY15367" fmla="*/ 908981 h 6902881"/>
              <a:gd name="connsiteX15368" fmla="*/ 8898113 w 10276717"/>
              <a:gd name="connsiteY15368" fmla="*/ 894100 h 6902881"/>
              <a:gd name="connsiteX15369" fmla="*/ 8894377 w 10276717"/>
              <a:gd name="connsiteY15369" fmla="*/ 903221 h 6902881"/>
              <a:gd name="connsiteX15370" fmla="*/ 8909733 w 10276717"/>
              <a:gd name="connsiteY15370" fmla="*/ 921102 h 6902881"/>
              <a:gd name="connsiteX15371" fmla="*/ 8908325 w 10276717"/>
              <a:gd name="connsiteY15371" fmla="*/ 924875 h 6902881"/>
              <a:gd name="connsiteX15372" fmla="*/ 8908009 w 10276717"/>
              <a:gd name="connsiteY15372" fmla="*/ 925139 h 6902881"/>
              <a:gd name="connsiteX15373" fmla="*/ 8925018 w 10276717"/>
              <a:gd name="connsiteY15373" fmla="*/ 943065 h 6902881"/>
              <a:gd name="connsiteX15374" fmla="*/ 8913535 w 10276717"/>
              <a:gd name="connsiteY15374" fmla="*/ 953853 h 6902881"/>
              <a:gd name="connsiteX15375" fmla="*/ 8910049 w 10276717"/>
              <a:gd name="connsiteY15375" fmla="*/ 950339 h 6902881"/>
              <a:gd name="connsiteX15376" fmla="*/ 8901820 w 10276717"/>
              <a:gd name="connsiteY15376" fmla="*/ 942129 h 6902881"/>
              <a:gd name="connsiteX15377" fmla="*/ 8870349 w 10276717"/>
              <a:gd name="connsiteY15377" fmla="*/ 914869 h 6902881"/>
              <a:gd name="connsiteX15378" fmla="*/ 8867486 w 10276717"/>
              <a:gd name="connsiteY15378" fmla="*/ 915304 h 6902881"/>
              <a:gd name="connsiteX15379" fmla="*/ 8893106 w 10276717"/>
              <a:gd name="connsiteY15379" fmla="*/ 944783 h 6902881"/>
              <a:gd name="connsiteX15380" fmla="*/ 8899121 w 10276717"/>
              <a:gd name="connsiteY15380" fmla="*/ 951632 h 6902881"/>
              <a:gd name="connsiteX15381" fmla="*/ 8897202 w 10276717"/>
              <a:gd name="connsiteY15381" fmla="*/ 960034 h 6902881"/>
              <a:gd name="connsiteX15382" fmla="*/ 8900814 w 10276717"/>
              <a:gd name="connsiteY15382" fmla="*/ 964338 h 6902881"/>
              <a:gd name="connsiteX15383" fmla="*/ 8897391 w 10276717"/>
              <a:gd name="connsiteY15383" fmla="*/ 971052 h 6902881"/>
              <a:gd name="connsiteX15384" fmla="*/ 8933176 w 10276717"/>
              <a:gd name="connsiteY15384" fmla="*/ 979408 h 6902881"/>
              <a:gd name="connsiteX15385" fmla="*/ 8941005 w 10276717"/>
              <a:gd name="connsiteY15385" fmla="*/ 921082 h 6902881"/>
              <a:gd name="connsiteX15386" fmla="*/ 8910023 w 10276717"/>
              <a:gd name="connsiteY15386" fmla="*/ 818408 h 6902881"/>
              <a:gd name="connsiteX15387" fmla="*/ 8812251 w 10276717"/>
              <a:gd name="connsiteY15387" fmla="*/ 718619 h 6902881"/>
              <a:gd name="connsiteX15388" fmla="*/ 8807549 w 10276717"/>
              <a:gd name="connsiteY15388" fmla="*/ 713442 h 6902881"/>
              <a:gd name="connsiteX15389" fmla="*/ 7540305 w 10276717"/>
              <a:gd name="connsiteY15389" fmla="*/ 601726 h 6902881"/>
              <a:gd name="connsiteX15390" fmla="*/ 7516777 w 10276717"/>
              <a:gd name="connsiteY15390" fmla="*/ 607771 h 6902881"/>
              <a:gd name="connsiteX15391" fmla="*/ 7533941 w 10276717"/>
              <a:gd name="connsiteY15391" fmla="*/ 615195 h 6902881"/>
              <a:gd name="connsiteX15392" fmla="*/ 7575552 w 10276717"/>
              <a:gd name="connsiteY15392" fmla="*/ 637977 h 6902881"/>
              <a:gd name="connsiteX15393" fmla="*/ 7589931 w 10276717"/>
              <a:gd name="connsiteY15393" fmla="*/ 635133 h 6902881"/>
              <a:gd name="connsiteX15394" fmla="*/ 7588265 w 10276717"/>
              <a:gd name="connsiteY15394" fmla="*/ 617755 h 6902881"/>
              <a:gd name="connsiteX15395" fmla="*/ 7578029 w 10276717"/>
              <a:gd name="connsiteY15395" fmla="*/ 617843 h 6902881"/>
              <a:gd name="connsiteX15396" fmla="*/ 7540481 w 10276717"/>
              <a:gd name="connsiteY15396" fmla="*/ 601936 h 6902881"/>
              <a:gd name="connsiteX15397" fmla="*/ 7540305 w 10276717"/>
              <a:gd name="connsiteY15397" fmla="*/ 601726 h 6902881"/>
              <a:gd name="connsiteX15398" fmla="*/ 8256882 w 10276717"/>
              <a:gd name="connsiteY15398" fmla="*/ 661885 h 6902881"/>
              <a:gd name="connsiteX15399" fmla="*/ 8282203 w 10276717"/>
              <a:gd name="connsiteY15399" fmla="*/ 694746 h 6902881"/>
              <a:gd name="connsiteX15400" fmla="*/ 8334894 w 10276717"/>
              <a:gd name="connsiteY15400" fmla="*/ 761522 h 6902881"/>
              <a:gd name="connsiteX15401" fmla="*/ 8385594 w 10276717"/>
              <a:gd name="connsiteY15401" fmla="*/ 846235 h 6902881"/>
              <a:gd name="connsiteX15402" fmla="*/ 8380330 w 10276717"/>
              <a:gd name="connsiteY15402" fmla="*/ 849577 h 6902881"/>
              <a:gd name="connsiteX15403" fmla="*/ 8366376 w 10276717"/>
              <a:gd name="connsiteY15403" fmla="*/ 839996 h 6902881"/>
              <a:gd name="connsiteX15404" fmla="*/ 8367584 w 10276717"/>
              <a:gd name="connsiteY15404" fmla="*/ 841755 h 6902881"/>
              <a:gd name="connsiteX15405" fmla="*/ 8365396 w 10276717"/>
              <a:gd name="connsiteY15405" fmla="*/ 852082 h 6902881"/>
              <a:gd name="connsiteX15406" fmla="*/ 8386809 w 10276717"/>
              <a:gd name="connsiteY15406" fmla="*/ 886163 h 6902881"/>
              <a:gd name="connsiteX15407" fmla="*/ 8413245 w 10276717"/>
              <a:gd name="connsiteY15407" fmla="*/ 918536 h 6902881"/>
              <a:gd name="connsiteX15408" fmla="*/ 8399497 w 10276717"/>
              <a:gd name="connsiteY15408" fmla="*/ 930685 h 6902881"/>
              <a:gd name="connsiteX15409" fmla="*/ 8359607 w 10276717"/>
              <a:gd name="connsiteY15409" fmla="*/ 882055 h 6902881"/>
              <a:gd name="connsiteX15410" fmla="*/ 8347559 w 10276717"/>
              <a:gd name="connsiteY15410" fmla="*/ 866409 h 6902881"/>
              <a:gd name="connsiteX15411" fmla="*/ 8336538 w 10276717"/>
              <a:gd name="connsiteY15411" fmla="*/ 869836 h 6902881"/>
              <a:gd name="connsiteX15412" fmla="*/ 8259188 w 10276717"/>
              <a:gd name="connsiteY15412" fmla="*/ 757306 h 6902881"/>
              <a:gd name="connsiteX15413" fmla="*/ 8262359 w 10276717"/>
              <a:gd name="connsiteY15413" fmla="*/ 751252 h 6902881"/>
              <a:gd name="connsiteX15414" fmla="*/ 8278001 w 10276717"/>
              <a:gd name="connsiteY15414" fmla="*/ 762635 h 6902881"/>
              <a:gd name="connsiteX15415" fmla="*/ 8250726 w 10276717"/>
              <a:gd name="connsiteY15415" fmla="*/ 717824 h 6902881"/>
              <a:gd name="connsiteX15416" fmla="*/ 8250711 w 10276717"/>
              <a:gd name="connsiteY15416" fmla="*/ 714707 h 6902881"/>
              <a:gd name="connsiteX15417" fmla="*/ 8248243 w 10276717"/>
              <a:gd name="connsiteY15417" fmla="*/ 715076 h 6902881"/>
              <a:gd name="connsiteX15418" fmla="*/ 8226716 w 10276717"/>
              <a:gd name="connsiteY15418" fmla="*/ 691014 h 6902881"/>
              <a:gd name="connsiteX15419" fmla="*/ 8201912 w 10276717"/>
              <a:gd name="connsiteY15419" fmla="*/ 661119 h 6902881"/>
              <a:gd name="connsiteX15420" fmla="*/ 8185631 w 10276717"/>
              <a:gd name="connsiteY15420" fmla="*/ 657957 h 6902881"/>
              <a:gd name="connsiteX15421" fmla="*/ 8230202 w 10276717"/>
              <a:gd name="connsiteY15421" fmla="*/ 698911 h 6902881"/>
              <a:gd name="connsiteX15422" fmla="*/ 8254263 w 10276717"/>
              <a:gd name="connsiteY15422" fmla="*/ 749188 h 6902881"/>
              <a:gd name="connsiteX15423" fmla="*/ 8264607 w 10276717"/>
              <a:gd name="connsiteY15423" fmla="*/ 775204 h 6902881"/>
              <a:gd name="connsiteX15424" fmla="*/ 8308982 w 10276717"/>
              <a:gd name="connsiteY15424" fmla="*/ 840189 h 6902881"/>
              <a:gd name="connsiteX15425" fmla="*/ 8347137 w 10276717"/>
              <a:gd name="connsiteY15425" fmla="*/ 900644 h 6902881"/>
              <a:gd name="connsiteX15426" fmla="*/ 8423324 w 10276717"/>
              <a:gd name="connsiteY15426" fmla="*/ 958451 h 6902881"/>
              <a:gd name="connsiteX15427" fmla="*/ 8478100 w 10276717"/>
              <a:gd name="connsiteY15427" fmla="*/ 982178 h 6902881"/>
              <a:gd name="connsiteX15428" fmla="*/ 8457830 w 10276717"/>
              <a:gd name="connsiteY15428" fmla="*/ 958225 h 6902881"/>
              <a:gd name="connsiteX15429" fmla="*/ 8436033 w 10276717"/>
              <a:gd name="connsiteY15429" fmla="*/ 926253 h 6902881"/>
              <a:gd name="connsiteX15430" fmla="*/ 8416765 w 10276717"/>
              <a:gd name="connsiteY15430" fmla="*/ 887781 h 6902881"/>
              <a:gd name="connsiteX15431" fmla="*/ 8420271 w 10276717"/>
              <a:gd name="connsiteY15431" fmla="*/ 887792 h 6902881"/>
              <a:gd name="connsiteX15432" fmla="*/ 8434027 w 10276717"/>
              <a:gd name="connsiteY15432" fmla="*/ 905049 h 6902881"/>
              <a:gd name="connsiteX15433" fmla="*/ 8465029 w 10276717"/>
              <a:gd name="connsiteY15433" fmla="*/ 945217 h 6902881"/>
              <a:gd name="connsiteX15434" fmla="*/ 8488717 w 10276717"/>
              <a:gd name="connsiteY15434" fmla="*/ 974529 h 6902881"/>
              <a:gd name="connsiteX15435" fmla="*/ 8488883 w 10276717"/>
              <a:gd name="connsiteY15435" fmla="*/ 954097 h 6902881"/>
              <a:gd name="connsiteX15436" fmla="*/ 8403006 w 10276717"/>
              <a:gd name="connsiteY15436" fmla="*/ 736163 h 6902881"/>
              <a:gd name="connsiteX15437" fmla="*/ 8349850 w 10276717"/>
              <a:gd name="connsiteY15437" fmla="*/ 674605 h 6902881"/>
              <a:gd name="connsiteX15438" fmla="*/ 8350121 w 10276717"/>
              <a:gd name="connsiteY15438" fmla="*/ 673752 h 6902881"/>
              <a:gd name="connsiteX15439" fmla="*/ 8344928 w 10276717"/>
              <a:gd name="connsiteY15439" fmla="*/ 673011 h 6902881"/>
              <a:gd name="connsiteX15440" fmla="*/ 8320777 w 10276717"/>
              <a:gd name="connsiteY15440" fmla="*/ 670726 h 6902881"/>
              <a:gd name="connsiteX15441" fmla="*/ 8347814 w 10276717"/>
              <a:gd name="connsiteY15441" fmla="*/ 700716 h 6902881"/>
              <a:gd name="connsiteX15442" fmla="*/ 8366769 w 10276717"/>
              <a:gd name="connsiteY15442" fmla="*/ 740524 h 6902881"/>
              <a:gd name="connsiteX15443" fmla="*/ 8361132 w 10276717"/>
              <a:gd name="connsiteY15443" fmla="*/ 742568 h 6902881"/>
              <a:gd name="connsiteX15444" fmla="*/ 8311444 w 10276717"/>
              <a:gd name="connsiteY15444" fmla="*/ 674883 h 6902881"/>
              <a:gd name="connsiteX15445" fmla="*/ 8313834 w 10276717"/>
              <a:gd name="connsiteY15445" fmla="*/ 669930 h 6902881"/>
              <a:gd name="connsiteX15446" fmla="*/ 8290456 w 10276717"/>
              <a:gd name="connsiteY15446" fmla="*/ 666640 h 6902881"/>
              <a:gd name="connsiteX15447" fmla="*/ 8300235 w 10276717"/>
              <a:gd name="connsiteY15447" fmla="*/ 680437 h 6902881"/>
              <a:gd name="connsiteX15448" fmla="*/ 8315162 w 10276717"/>
              <a:gd name="connsiteY15448" fmla="*/ 709672 h 6902881"/>
              <a:gd name="connsiteX15449" fmla="*/ 8310516 w 10276717"/>
              <a:gd name="connsiteY15449" fmla="*/ 710438 h 6902881"/>
              <a:gd name="connsiteX15450" fmla="*/ 8302400 w 10276717"/>
              <a:gd name="connsiteY15450" fmla="*/ 703115 h 6902881"/>
              <a:gd name="connsiteX15451" fmla="*/ 8285972 w 10276717"/>
              <a:gd name="connsiteY15451" fmla="*/ 685239 h 6902881"/>
              <a:gd name="connsiteX15452" fmla="*/ 8274970 w 10276717"/>
              <a:gd name="connsiteY15452" fmla="*/ 664424 h 6902881"/>
              <a:gd name="connsiteX15453" fmla="*/ 8256882 w 10276717"/>
              <a:gd name="connsiteY15453" fmla="*/ 661885 h 6902881"/>
              <a:gd name="connsiteX15454" fmla="*/ 8235737 w 10276717"/>
              <a:gd name="connsiteY15454" fmla="*/ 659763 h 6902881"/>
              <a:gd name="connsiteX15455" fmla="*/ 8222839 w 10276717"/>
              <a:gd name="connsiteY15455" fmla="*/ 660204 h 6902881"/>
              <a:gd name="connsiteX15456" fmla="*/ 8240543 w 10276717"/>
              <a:gd name="connsiteY15456" fmla="*/ 679067 h 6902881"/>
              <a:gd name="connsiteX15457" fmla="*/ 8254649 w 10276717"/>
              <a:gd name="connsiteY15457" fmla="*/ 710957 h 6902881"/>
              <a:gd name="connsiteX15458" fmla="*/ 8254423 w 10276717"/>
              <a:gd name="connsiteY15458" fmla="*/ 711327 h 6902881"/>
              <a:gd name="connsiteX15459" fmla="*/ 8259056 w 10276717"/>
              <a:gd name="connsiteY15459" fmla="*/ 712897 h 6902881"/>
              <a:gd name="connsiteX15460" fmla="*/ 8317286 w 10276717"/>
              <a:gd name="connsiteY15460" fmla="*/ 782003 h 6902881"/>
              <a:gd name="connsiteX15461" fmla="*/ 8349229 w 10276717"/>
              <a:gd name="connsiteY15461" fmla="*/ 818162 h 6902881"/>
              <a:gd name="connsiteX15462" fmla="*/ 8339177 w 10276717"/>
              <a:gd name="connsiteY15462" fmla="*/ 803077 h 6902881"/>
              <a:gd name="connsiteX15463" fmla="*/ 8303541 w 10276717"/>
              <a:gd name="connsiteY15463" fmla="*/ 755888 h 6902881"/>
              <a:gd name="connsiteX15464" fmla="*/ 8241046 w 10276717"/>
              <a:gd name="connsiteY15464" fmla="*/ 660320 h 6902881"/>
              <a:gd name="connsiteX15465" fmla="*/ 8235737 w 10276717"/>
              <a:gd name="connsiteY15465" fmla="*/ 659763 h 6902881"/>
              <a:gd name="connsiteX15466" fmla="*/ 8967064 w 10276717"/>
              <a:gd name="connsiteY15466" fmla="*/ 723840 h 6902881"/>
              <a:gd name="connsiteX15467" fmla="*/ 8961071 w 10276717"/>
              <a:gd name="connsiteY15467" fmla="*/ 723320 h 6902881"/>
              <a:gd name="connsiteX15468" fmla="*/ 8973267 w 10276717"/>
              <a:gd name="connsiteY15468" fmla="*/ 732944 h 6902881"/>
              <a:gd name="connsiteX15469" fmla="*/ 9005254 w 10276717"/>
              <a:gd name="connsiteY15469" fmla="*/ 759859 h 6902881"/>
              <a:gd name="connsiteX15470" fmla="*/ 9006872 w 10276717"/>
              <a:gd name="connsiteY15470" fmla="*/ 770125 h 6902881"/>
              <a:gd name="connsiteX15471" fmla="*/ 9006374 w 10276717"/>
              <a:gd name="connsiteY15471" fmla="*/ 771348 h 6902881"/>
              <a:gd name="connsiteX15472" fmla="*/ 9002415 w 10276717"/>
              <a:gd name="connsiteY15472" fmla="*/ 774218 h 6902881"/>
              <a:gd name="connsiteX15473" fmla="*/ 8975515 w 10276717"/>
              <a:gd name="connsiteY15473" fmla="*/ 756895 h 6902881"/>
              <a:gd name="connsiteX15474" fmla="*/ 8936314 w 10276717"/>
              <a:gd name="connsiteY15474" fmla="*/ 721275 h 6902881"/>
              <a:gd name="connsiteX15475" fmla="*/ 8929064 w 10276717"/>
              <a:gd name="connsiteY15475" fmla="*/ 720648 h 6902881"/>
              <a:gd name="connsiteX15476" fmla="*/ 8953906 w 10276717"/>
              <a:gd name="connsiteY15476" fmla="*/ 741394 h 6902881"/>
              <a:gd name="connsiteX15477" fmla="*/ 8997138 w 10276717"/>
              <a:gd name="connsiteY15477" fmla="*/ 780966 h 6902881"/>
              <a:gd name="connsiteX15478" fmla="*/ 8990252 w 10276717"/>
              <a:gd name="connsiteY15478" fmla="*/ 797020 h 6902881"/>
              <a:gd name="connsiteX15479" fmla="*/ 9035349 w 10276717"/>
              <a:gd name="connsiteY15479" fmla="*/ 842984 h 6902881"/>
              <a:gd name="connsiteX15480" fmla="*/ 9020054 w 10276717"/>
              <a:gd name="connsiteY15480" fmla="*/ 849546 h 6902881"/>
              <a:gd name="connsiteX15481" fmla="*/ 9019834 w 10276717"/>
              <a:gd name="connsiteY15481" fmla="*/ 849820 h 6902881"/>
              <a:gd name="connsiteX15482" fmla="*/ 8947743 w 10276717"/>
              <a:gd name="connsiteY15482" fmla="*/ 783215 h 6902881"/>
              <a:gd name="connsiteX15483" fmla="*/ 8929040 w 10276717"/>
              <a:gd name="connsiteY15483" fmla="*/ 765725 h 6902881"/>
              <a:gd name="connsiteX15484" fmla="*/ 8928496 w 10276717"/>
              <a:gd name="connsiteY15484" fmla="*/ 766360 h 6902881"/>
              <a:gd name="connsiteX15485" fmla="*/ 8931429 w 10276717"/>
              <a:gd name="connsiteY15485" fmla="*/ 770606 h 6902881"/>
              <a:gd name="connsiteX15486" fmla="*/ 8931386 w 10276717"/>
              <a:gd name="connsiteY15486" fmla="*/ 775470 h 6902881"/>
              <a:gd name="connsiteX15487" fmla="*/ 8943709 w 10276717"/>
              <a:gd name="connsiteY15487" fmla="*/ 788026 h 6902881"/>
              <a:gd name="connsiteX15488" fmla="*/ 9006408 w 10276717"/>
              <a:gd name="connsiteY15488" fmla="*/ 854012 h 6902881"/>
              <a:gd name="connsiteX15489" fmla="*/ 8993593 w 10276717"/>
              <a:gd name="connsiteY15489" fmla="*/ 862249 h 6902881"/>
              <a:gd name="connsiteX15490" fmla="*/ 8949071 w 10276717"/>
              <a:gd name="connsiteY15490" fmla="*/ 813122 h 6902881"/>
              <a:gd name="connsiteX15491" fmla="*/ 8949054 w 10276717"/>
              <a:gd name="connsiteY15491" fmla="*/ 813316 h 6902881"/>
              <a:gd name="connsiteX15492" fmla="*/ 8958198 w 10276717"/>
              <a:gd name="connsiteY15492" fmla="*/ 826570 h 6902881"/>
              <a:gd name="connsiteX15493" fmla="*/ 8949952 w 10276717"/>
              <a:gd name="connsiteY15493" fmla="*/ 833839 h 6902881"/>
              <a:gd name="connsiteX15494" fmla="*/ 8947233 w 10276717"/>
              <a:gd name="connsiteY15494" fmla="*/ 831561 h 6902881"/>
              <a:gd name="connsiteX15495" fmla="*/ 8958687 w 10276717"/>
              <a:gd name="connsiteY15495" fmla="*/ 859326 h 6902881"/>
              <a:gd name="connsiteX15496" fmla="*/ 9013399 w 10276717"/>
              <a:gd name="connsiteY15496" fmla="*/ 926375 h 6902881"/>
              <a:gd name="connsiteX15497" fmla="*/ 9067943 w 10276717"/>
              <a:gd name="connsiteY15497" fmla="*/ 953782 h 6902881"/>
              <a:gd name="connsiteX15498" fmla="*/ 9086648 w 10276717"/>
              <a:gd name="connsiteY15498" fmla="*/ 957055 h 6902881"/>
              <a:gd name="connsiteX15499" fmla="*/ 9081047 w 10276717"/>
              <a:gd name="connsiteY15499" fmla="*/ 949950 h 6902881"/>
              <a:gd name="connsiteX15500" fmla="*/ 9063595 w 10276717"/>
              <a:gd name="connsiteY15500" fmla="*/ 929356 h 6902881"/>
              <a:gd name="connsiteX15501" fmla="*/ 9070405 w 10276717"/>
              <a:gd name="connsiteY15501" fmla="*/ 925078 h 6902881"/>
              <a:gd name="connsiteX15502" fmla="*/ 9089509 w 10276717"/>
              <a:gd name="connsiteY15502" fmla="*/ 940264 h 6902881"/>
              <a:gd name="connsiteX15503" fmla="*/ 9100061 w 10276717"/>
              <a:gd name="connsiteY15503" fmla="*/ 949745 h 6902881"/>
              <a:gd name="connsiteX15504" fmla="*/ 9093715 w 10276717"/>
              <a:gd name="connsiteY15504" fmla="*/ 895257 h 6902881"/>
              <a:gd name="connsiteX15505" fmla="*/ 9036710 w 10276717"/>
              <a:gd name="connsiteY15505" fmla="*/ 803669 h 6902881"/>
              <a:gd name="connsiteX15506" fmla="*/ 8967064 w 10276717"/>
              <a:gd name="connsiteY15506" fmla="*/ 723840 h 6902881"/>
              <a:gd name="connsiteX15507" fmla="*/ 8048656 w 10276717"/>
              <a:gd name="connsiteY15507" fmla="*/ 642791 h 6902881"/>
              <a:gd name="connsiteX15508" fmla="*/ 8040896 w 10276717"/>
              <a:gd name="connsiteY15508" fmla="*/ 642412 h 6902881"/>
              <a:gd name="connsiteX15509" fmla="*/ 8054230 w 10276717"/>
              <a:gd name="connsiteY15509" fmla="*/ 654568 h 6902881"/>
              <a:gd name="connsiteX15510" fmla="*/ 8087893 w 10276717"/>
              <a:gd name="connsiteY15510" fmla="*/ 694383 h 6902881"/>
              <a:gd name="connsiteX15511" fmla="*/ 8083436 w 10276717"/>
              <a:gd name="connsiteY15511" fmla="*/ 698475 h 6902881"/>
              <a:gd name="connsiteX15512" fmla="*/ 8048785 w 10276717"/>
              <a:gd name="connsiteY15512" fmla="*/ 670843 h 6902881"/>
              <a:gd name="connsiteX15513" fmla="*/ 8016450 w 10276717"/>
              <a:gd name="connsiteY15513" fmla="*/ 641270 h 6902881"/>
              <a:gd name="connsiteX15514" fmla="*/ 8013540 w 10276717"/>
              <a:gd name="connsiteY15514" fmla="*/ 641115 h 6902881"/>
              <a:gd name="connsiteX15515" fmla="*/ 7993958 w 10276717"/>
              <a:gd name="connsiteY15515" fmla="*/ 642245 h 6902881"/>
              <a:gd name="connsiteX15516" fmla="*/ 8078177 w 10276717"/>
              <a:gd name="connsiteY15516" fmla="*/ 724698 h 6902881"/>
              <a:gd name="connsiteX15517" fmla="*/ 8150352 w 10276717"/>
              <a:gd name="connsiteY15517" fmla="*/ 808933 h 6902881"/>
              <a:gd name="connsiteX15518" fmla="*/ 8137131 w 10276717"/>
              <a:gd name="connsiteY15518" fmla="*/ 819570 h 6902881"/>
              <a:gd name="connsiteX15519" fmla="*/ 8135826 w 10276717"/>
              <a:gd name="connsiteY15519" fmla="*/ 817802 h 6902881"/>
              <a:gd name="connsiteX15520" fmla="*/ 8069971 w 10276717"/>
              <a:gd name="connsiteY15520" fmla="*/ 740247 h 6902881"/>
              <a:gd name="connsiteX15521" fmla="*/ 8025475 w 10276717"/>
              <a:gd name="connsiteY15521" fmla="*/ 686449 h 6902881"/>
              <a:gd name="connsiteX15522" fmla="*/ 8036748 w 10276717"/>
              <a:gd name="connsiteY15522" fmla="*/ 705340 h 6902881"/>
              <a:gd name="connsiteX15523" fmla="*/ 8059400 w 10276717"/>
              <a:gd name="connsiteY15523" fmla="*/ 729888 h 6902881"/>
              <a:gd name="connsiteX15524" fmla="*/ 8079694 w 10276717"/>
              <a:gd name="connsiteY15524" fmla="*/ 757933 h 6902881"/>
              <a:gd name="connsiteX15525" fmla="*/ 8104017 w 10276717"/>
              <a:gd name="connsiteY15525" fmla="*/ 792168 h 6902881"/>
              <a:gd name="connsiteX15526" fmla="*/ 8117273 w 10276717"/>
              <a:gd name="connsiteY15526" fmla="*/ 815028 h 6902881"/>
              <a:gd name="connsiteX15527" fmla="*/ 8101412 w 10276717"/>
              <a:gd name="connsiteY15527" fmla="*/ 824657 h 6902881"/>
              <a:gd name="connsiteX15528" fmla="*/ 8069350 w 10276717"/>
              <a:gd name="connsiteY15528" fmla="*/ 781086 h 6902881"/>
              <a:gd name="connsiteX15529" fmla="*/ 8066003 w 10276717"/>
              <a:gd name="connsiteY15529" fmla="*/ 776026 h 6902881"/>
              <a:gd name="connsiteX15530" fmla="*/ 8072199 w 10276717"/>
              <a:gd name="connsiteY15530" fmla="*/ 801584 h 6902881"/>
              <a:gd name="connsiteX15531" fmla="*/ 8074132 w 10276717"/>
              <a:gd name="connsiteY15531" fmla="*/ 801751 h 6902881"/>
              <a:gd name="connsiteX15532" fmla="*/ 8095754 w 10276717"/>
              <a:gd name="connsiteY15532" fmla="*/ 829133 h 6902881"/>
              <a:gd name="connsiteX15533" fmla="*/ 8093280 w 10276717"/>
              <a:gd name="connsiteY15533" fmla="*/ 831742 h 6902881"/>
              <a:gd name="connsiteX15534" fmla="*/ 8082813 w 10276717"/>
              <a:gd name="connsiteY15534" fmla="*/ 825676 h 6902881"/>
              <a:gd name="connsiteX15535" fmla="*/ 8074392 w 10276717"/>
              <a:gd name="connsiteY15535" fmla="*/ 814140 h 6902881"/>
              <a:gd name="connsiteX15536" fmla="*/ 8076876 w 10276717"/>
              <a:gd name="connsiteY15536" fmla="*/ 832172 h 6902881"/>
              <a:gd name="connsiteX15537" fmla="*/ 8077290 w 10276717"/>
              <a:gd name="connsiteY15537" fmla="*/ 832987 h 6902881"/>
              <a:gd name="connsiteX15538" fmla="*/ 8080017 w 10276717"/>
              <a:gd name="connsiteY15538" fmla="*/ 834100 h 6902881"/>
              <a:gd name="connsiteX15539" fmla="*/ 8110716 w 10276717"/>
              <a:gd name="connsiteY15539" fmla="*/ 867816 h 6902881"/>
              <a:gd name="connsiteX15540" fmla="*/ 8112271 w 10276717"/>
              <a:gd name="connsiteY15540" fmla="*/ 867854 h 6902881"/>
              <a:gd name="connsiteX15541" fmla="*/ 8111776 w 10276717"/>
              <a:gd name="connsiteY15541" fmla="*/ 866836 h 6902881"/>
              <a:gd name="connsiteX15542" fmla="*/ 8122529 w 10276717"/>
              <a:gd name="connsiteY15542" fmla="*/ 859880 h 6902881"/>
              <a:gd name="connsiteX15543" fmla="*/ 8151637 w 10276717"/>
              <a:gd name="connsiteY15543" fmla="*/ 892875 h 6902881"/>
              <a:gd name="connsiteX15544" fmla="*/ 8144546 w 10276717"/>
              <a:gd name="connsiteY15544" fmla="*/ 902484 h 6902881"/>
              <a:gd name="connsiteX15545" fmla="*/ 8205752 w 10276717"/>
              <a:gd name="connsiteY15545" fmla="*/ 945851 h 6902881"/>
              <a:gd name="connsiteX15546" fmla="*/ 8288119 w 10276717"/>
              <a:gd name="connsiteY15546" fmla="*/ 970408 h 6902881"/>
              <a:gd name="connsiteX15547" fmla="*/ 8292130 w 10276717"/>
              <a:gd name="connsiteY15547" fmla="*/ 968029 h 6902881"/>
              <a:gd name="connsiteX15548" fmla="*/ 8293707 w 10276717"/>
              <a:gd name="connsiteY15548" fmla="*/ 960182 h 6902881"/>
              <a:gd name="connsiteX15549" fmla="*/ 8288062 w 10276717"/>
              <a:gd name="connsiteY15549" fmla="*/ 918606 h 6902881"/>
              <a:gd name="connsiteX15550" fmla="*/ 8278933 w 10276717"/>
              <a:gd name="connsiteY15550" fmla="*/ 875657 h 6902881"/>
              <a:gd name="connsiteX15551" fmla="*/ 8227345 w 10276717"/>
              <a:gd name="connsiteY15551" fmla="*/ 737511 h 6902881"/>
              <a:gd name="connsiteX15552" fmla="*/ 8151208 w 10276717"/>
              <a:gd name="connsiteY15552" fmla="*/ 654004 h 6902881"/>
              <a:gd name="connsiteX15553" fmla="*/ 8131071 w 10276717"/>
              <a:gd name="connsiteY15553" fmla="*/ 650412 h 6902881"/>
              <a:gd name="connsiteX15554" fmla="*/ 8136097 w 10276717"/>
              <a:gd name="connsiteY15554" fmla="*/ 655228 h 6902881"/>
              <a:gd name="connsiteX15555" fmla="*/ 8159899 w 10276717"/>
              <a:gd name="connsiteY15555" fmla="*/ 693118 h 6902881"/>
              <a:gd name="connsiteX15556" fmla="*/ 8154352 w 10276717"/>
              <a:gd name="connsiteY15556" fmla="*/ 697409 h 6902881"/>
              <a:gd name="connsiteX15557" fmla="*/ 8145580 w 10276717"/>
              <a:gd name="connsiteY15557" fmla="*/ 690905 h 6902881"/>
              <a:gd name="connsiteX15558" fmla="*/ 8129666 w 10276717"/>
              <a:gd name="connsiteY15558" fmla="*/ 674923 h 6902881"/>
              <a:gd name="connsiteX15559" fmla="*/ 8106074 w 10276717"/>
              <a:gd name="connsiteY15559" fmla="*/ 651071 h 6902881"/>
              <a:gd name="connsiteX15560" fmla="*/ 8105011 w 10276717"/>
              <a:gd name="connsiteY15560" fmla="*/ 650979 h 6902881"/>
              <a:gd name="connsiteX15561" fmla="*/ 8089252 w 10276717"/>
              <a:gd name="connsiteY15561" fmla="*/ 648545 h 6902881"/>
              <a:gd name="connsiteX15562" fmla="*/ 8097067 w 10276717"/>
              <a:gd name="connsiteY15562" fmla="*/ 655939 h 6902881"/>
              <a:gd name="connsiteX15563" fmla="*/ 8142218 w 10276717"/>
              <a:gd name="connsiteY15563" fmla="*/ 692561 h 6902881"/>
              <a:gd name="connsiteX15564" fmla="*/ 8144022 w 10276717"/>
              <a:gd name="connsiteY15564" fmla="*/ 704012 h 6902881"/>
              <a:gd name="connsiteX15565" fmla="*/ 8142849 w 10276717"/>
              <a:gd name="connsiteY15565" fmla="*/ 706247 h 6902881"/>
              <a:gd name="connsiteX15566" fmla="*/ 8137705 w 10276717"/>
              <a:gd name="connsiteY15566" fmla="*/ 709306 h 6902881"/>
              <a:gd name="connsiteX15567" fmla="*/ 8120418 w 10276717"/>
              <a:gd name="connsiteY15567" fmla="*/ 697781 h 6902881"/>
              <a:gd name="connsiteX15568" fmla="*/ 8092488 w 10276717"/>
              <a:gd name="connsiteY15568" fmla="*/ 674529 h 6902881"/>
              <a:gd name="connsiteX15569" fmla="*/ 8065213 w 10276717"/>
              <a:gd name="connsiteY15569" fmla="*/ 645004 h 6902881"/>
              <a:gd name="connsiteX15570" fmla="*/ 8048656 w 10276717"/>
              <a:gd name="connsiteY15570" fmla="*/ 642791 h 6902881"/>
              <a:gd name="connsiteX15571" fmla="*/ 9895153 w 10276717"/>
              <a:gd name="connsiteY15571" fmla="*/ 795499 h 6902881"/>
              <a:gd name="connsiteX15572" fmla="*/ 9883205 w 10276717"/>
              <a:gd name="connsiteY15572" fmla="*/ 795345 h 6902881"/>
              <a:gd name="connsiteX15573" fmla="*/ 9840257 w 10276717"/>
              <a:gd name="connsiteY15573" fmla="*/ 820350 h 6902881"/>
              <a:gd name="connsiteX15574" fmla="*/ 9831976 w 10276717"/>
              <a:gd name="connsiteY15574" fmla="*/ 823625 h 6902881"/>
              <a:gd name="connsiteX15575" fmla="*/ 9823489 w 10276717"/>
              <a:gd name="connsiteY15575" fmla="*/ 832529 h 6902881"/>
              <a:gd name="connsiteX15576" fmla="*/ 9802889 w 10276717"/>
              <a:gd name="connsiteY15576" fmla="*/ 850510 h 6902881"/>
              <a:gd name="connsiteX15577" fmla="*/ 9885860 w 10276717"/>
              <a:gd name="connsiteY15577" fmla="*/ 859542 h 6902881"/>
              <a:gd name="connsiteX15578" fmla="*/ 10082068 w 10276717"/>
              <a:gd name="connsiteY15578" fmla="*/ 947892 h 6902881"/>
              <a:gd name="connsiteX15579" fmla="*/ 10223972 w 10276717"/>
              <a:gd name="connsiteY15579" fmla="*/ 1045464 h 6902881"/>
              <a:gd name="connsiteX15580" fmla="*/ 10208713 w 10276717"/>
              <a:gd name="connsiteY15580" fmla="*/ 1057093 h 6902881"/>
              <a:gd name="connsiteX15581" fmla="*/ 10182922 w 10276717"/>
              <a:gd name="connsiteY15581" fmla="*/ 1040452 h 6902881"/>
              <a:gd name="connsiteX15582" fmla="*/ 10184816 w 10276717"/>
              <a:gd name="connsiteY15582" fmla="*/ 1034481 h 6902881"/>
              <a:gd name="connsiteX15583" fmla="*/ 10186266 w 10276717"/>
              <a:gd name="connsiteY15583" fmla="*/ 1034606 h 6902881"/>
              <a:gd name="connsiteX15584" fmla="*/ 10131216 w 10276717"/>
              <a:gd name="connsiteY15584" fmla="*/ 1004138 h 6902881"/>
              <a:gd name="connsiteX15585" fmla="*/ 10019699 w 10276717"/>
              <a:gd name="connsiteY15585" fmla="*/ 932855 h 6902881"/>
              <a:gd name="connsiteX15586" fmla="*/ 9776045 w 10276717"/>
              <a:gd name="connsiteY15586" fmla="*/ 874086 h 6902881"/>
              <a:gd name="connsiteX15587" fmla="*/ 9598747 w 10276717"/>
              <a:gd name="connsiteY15587" fmla="*/ 840241 h 6902881"/>
              <a:gd name="connsiteX15588" fmla="*/ 9609026 w 10276717"/>
              <a:gd name="connsiteY15588" fmla="*/ 849505 h 6902881"/>
              <a:gd name="connsiteX15589" fmla="*/ 9634192 w 10276717"/>
              <a:gd name="connsiteY15589" fmla="*/ 874272 h 6902881"/>
              <a:gd name="connsiteX15590" fmla="*/ 9626778 w 10276717"/>
              <a:gd name="connsiteY15590" fmla="*/ 885313 h 6902881"/>
              <a:gd name="connsiteX15591" fmla="*/ 9588889 w 10276717"/>
              <a:gd name="connsiteY15591" fmla="*/ 855745 h 6902881"/>
              <a:gd name="connsiteX15592" fmla="*/ 9573097 w 10276717"/>
              <a:gd name="connsiteY15592" fmla="*/ 835100 h 6902881"/>
              <a:gd name="connsiteX15593" fmla="*/ 9560951 w 10276717"/>
              <a:gd name="connsiteY15593" fmla="*/ 832588 h 6902881"/>
              <a:gd name="connsiteX15594" fmla="*/ 9603955 w 10276717"/>
              <a:gd name="connsiteY15594" fmla="*/ 887816 h 6902881"/>
              <a:gd name="connsiteX15595" fmla="*/ 9595223 w 10276717"/>
              <a:gd name="connsiteY15595" fmla="*/ 893973 h 6902881"/>
              <a:gd name="connsiteX15596" fmla="*/ 9559348 w 10276717"/>
              <a:gd name="connsiteY15596" fmla="*/ 854941 h 6902881"/>
              <a:gd name="connsiteX15597" fmla="*/ 9537974 w 10276717"/>
              <a:gd name="connsiteY15597" fmla="*/ 834592 h 6902881"/>
              <a:gd name="connsiteX15598" fmla="*/ 9574391 w 10276717"/>
              <a:gd name="connsiteY15598" fmla="*/ 889444 h 6902881"/>
              <a:gd name="connsiteX15599" fmla="*/ 9583547 w 10276717"/>
              <a:gd name="connsiteY15599" fmla="*/ 909126 h 6902881"/>
              <a:gd name="connsiteX15600" fmla="*/ 9588038 w 10276717"/>
              <a:gd name="connsiteY15600" fmla="*/ 914479 h 6902881"/>
              <a:gd name="connsiteX15601" fmla="*/ 9649656 w 10276717"/>
              <a:gd name="connsiteY15601" fmla="*/ 953209 h 6902881"/>
              <a:gd name="connsiteX15602" fmla="*/ 9695814 w 10276717"/>
              <a:gd name="connsiteY15602" fmla="*/ 963240 h 6902881"/>
              <a:gd name="connsiteX15603" fmla="*/ 9671701 w 10276717"/>
              <a:gd name="connsiteY15603" fmla="*/ 902637 h 6902881"/>
              <a:gd name="connsiteX15604" fmla="*/ 9684988 w 10276717"/>
              <a:gd name="connsiteY15604" fmla="*/ 889086 h 6902881"/>
              <a:gd name="connsiteX15605" fmla="*/ 9768381 w 10276717"/>
              <a:gd name="connsiteY15605" fmla="*/ 966600 h 6902881"/>
              <a:gd name="connsiteX15606" fmla="*/ 9806982 w 10276717"/>
              <a:gd name="connsiteY15606" fmla="*/ 987077 h 6902881"/>
              <a:gd name="connsiteX15607" fmla="*/ 9774895 w 10276717"/>
              <a:gd name="connsiteY15607" fmla="*/ 918677 h 6902881"/>
              <a:gd name="connsiteX15608" fmla="*/ 9787425 w 10276717"/>
              <a:gd name="connsiteY15608" fmla="*/ 904864 h 6902881"/>
              <a:gd name="connsiteX15609" fmla="*/ 9820223 w 10276717"/>
              <a:gd name="connsiteY15609" fmla="*/ 936912 h 6902881"/>
              <a:gd name="connsiteX15610" fmla="*/ 9884460 w 10276717"/>
              <a:gd name="connsiteY15610" fmla="*/ 984533 h 6902881"/>
              <a:gd name="connsiteX15611" fmla="*/ 9906169 w 10276717"/>
              <a:gd name="connsiteY15611" fmla="*/ 963921 h 6902881"/>
              <a:gd name="connsiteX15612" fmla="*/ 9900554 w 10276717"/>
              <a:gd name="connsiteY15612" fmla="*/ 939483 h 6902881"/>
              <a:gd name="connsiteX15613" fmla="*/ 9918218 w 10276717"/>
              <a:gd name="connsiteY15613" fmla="*/ 935853 h 6902881"/>
              <a:gd name="connsiteX15614" fmla="*/ 9959953 w 10276717"/>
              <a:gd name="connsiteY15614" fmla="*/ 979092 h 6902881"/>
              <a:gd name="connsiteX15615" fmla="*/ 10009510 w 10276717"/>
              <a:gd name="connsiteY15615" fmla="*/ 973937 h 6902881"/>
              <a:gd name="connsiteX15616" fmla="*/ 10008644 w 10276717"/>
              <a:gd name="connsiteY15616" fmla="*/ 966171 h 6902881"/>
              <a:gd name="connsiteX15617" fmla="*/ 10027711 w 10276717"/>
              <a:gd name="connsiteY15617" fmla="*/ 962076 h 6902881"/>
              <a:gd name="connsiteX15618" fmla="*/ 10077745 w 10276717"/>
              <a:gd name="connsiteY15618" fmla="*/ 1025896 h 6902881"/>
              <a:gd name="connsiteX15619" fmla="*/ 10094159 w 10276717"/>
              <a:gd name="connsiteY15619" fmla="*/ 1020987 h 6902881"/>
              <a:gd name="connsiteX15620" fmla="*/ 10111009 w 10276717"/>
              <a:gd name="connsiteY15620" fmla="*/ 1034129 h 6902881"/>
              <a:gd name="connsiteX15621" fmla="*/ 10213850 w 10276717"/>
              <a:gd name="connsiteY15621" fmla="*/ 1065035 h 6902881"/>
              <a:gd name="connsiteX15622" fmla="*/ 10247224 w 10276717"/>
              <a:gd name="connsiteY15622" fmla="*/ 1065490 h 6902881"/>
              <a:gd name="connsiteX15623" fmla="*/ 10249216 w 10276717"/>
              <a:gd name="connsiteY15623" fmla="*/ 1064980 h 6902881"/>
              <a:gd name="connsiteX15624" fmla="*/ 10244174 w 10276717"/>
              <a:gd name="connsiteY15624" fmla="*/ 1055976 h 6902881"/>
              <a:gd name="connsiteX15625" fmla="*/ 10104903 w 10276717"/>
              <a:gd name="connsiteY15625" fmla="*/ 932148 h 6902881"/>
              <a:gd name="connsiteX15626" fmla="*/ 10099256 w 10276717"/>
              <a:gd name="connsiteY15626" fmla="*/ 914621 h 6902881"/>
              <a:gd name="connsiteX15627" fmla="*/ 10104030 w 10276717"/>
              <a:gd name="connsiteY15627" fmla="*/ 911334 h 6902881"/>
              <a:gd name="connsiteX15628" fmla="*/ 10104636 w 10276717"/>
              <a:gd name="connsiteY15628" fmla="*/ 911094 h 6902881"/>
              <a:gd name="connsiteX15629" fmla="*/ 10029798 w 10276717"/>
              <a:gd name="connsiteY15629" fmla="*/ 894977 h 6902881"/>
              <a:gd name="connsiteX15630" fmla="*/ 10024080 w 10276717"/>
              <a:gd name="connsiteY15630" fmla="*/ 877153 h 6902881"/>
              <a:gd name="connsiteX15631" fmla="*/ 10040264 w 10276717"/>
              <a:gd name="connsiteY15631" fmla="*/ 866090 h 6902881"/>
              <a:gd name="connsiteX15632" fmla="*/ 10004028 w 10276717"/>
              <a:gd name="connsiteY15632" fmla="*/ 847474 h 6902881"/>
              <a:gd name="connsiteX15633" fmla="*/ 9919961 w 10276717"/>
              <a:gd name="connsiteY15633" fmla="*/ 849642 h 6902881"/>
              <a:gd name="connsiteX15634" fmla="*/ 9910817 w 10276717"/>
              <a:gd name="connsiteY15634" fmla="*/ 832006 h 6902881"/>
              <a:gd name="connsiteX15635" fmla="*/ 9936890 w 10276717"/>
              <a:gd name="connsiteY15635" fmla="*/ 813816 h 6902881"/>
              <a:gd name="connsiteX15636" fmla="*/ 9895153 w 10276717"/>
              <a:gd name="connsiteY15636" fmla="*/ 795499 h 6902881"/>
              <a:gd name="connsiteX15637" fmla="*/ 9792967 w 10276717"/>
              <a:gd name="connsiteY15637" fmla="*/ 766211 h 6902881"/>
              <a:gd name="connsiteX15638" fmla="*/ 9769890 w 10276717"/>
              <a:gd name="connsiteY15638" fmla="*/ 769373 h 6902881"/>
              <a:gd name="connsiteX15639" fmla="*/ 9704052 w 10276717"/>
              <a:gd name="connsiteY15639" fmla="*/ 794345 h 6902881"/>
              <a:gd name="connsiteX15640" fmla="*/ 9661336 w 10276717"/>
              <a:gd name="connsiteY15640" fmla="*/ 826575 h 6902881"/>
              <a:gd name="connsiteX15641" fmla="*/ 9772277 w 10276717"/>
              <a:gd name="connsiteY15641" fmla="*/ 846401 h 6902881"/>
              <a:gd name="connsiteX15642" fmla="*/ 9773857 w 10276717"/>
              <a:gd name="connsiteY15642" fmla="*/ 845077 h 6902881"/>
              <a:gd name="connsiteX15643" fmla="*/ 9836006 w 10276717"/>
              <a:gd name="connsiteY15643" fmla="*/ 791551 h 6902881"/>
              <a:gd name="connsiteX15644" fmla="*/ 9802755 w 10276717"/>
              <a:gd name="connsiteY15644" fmla="*/ 800649 h 6902881"/>
              <a:gd name="connsiteX15645" fmla="*/ 9799878 w 10276717"/>
              <a:gd name="connsiteY15645" fmla="*/ 793584 h 6902881"/>
              <a:gd name="connsiteX15646" fmla="*/ 9828005 w 10276717"/>
              <a:gd name="connsiteY15646" fmla="*/ 778590 h 6902881"/>
              <a:gd name="connsiteX15647" fmla="*/ 9835361 w 10276717"/>
              <a:gd name="connsiteY15647" fmla="*/ 774749 h 6902881"/>
              <a:gd name="connsiteX15648" fmla="*/ 9806857 w 10276717"/>
              <a:gd name="connsiteY15648" fmla="*/ 779778 h 6902881"/>
              <a:gd name="connsiteX15649" fmla="*/ 9761848 w 10276717"/>
              <a:gd name="connsiteY15649" fmla="*/ 788540 h 6902881"/>
              <a:gd name="connsiteX15650" fmla="*/ 9757940 w 10276717"/>
              <a:gd name="connsiteY15650" fmla="*/ 778854 h 6902881"/>
              <a:gd name="connsiteX15651" fmla="*/ 9792967 w 10276717"/>
              <a:gd name="connsiteY15651" fmla="*/ 766211 h 6902881"/>
              <a:gd name="connsiteX15652" fmla="*/ 4643899 w 10276717"/>
              <a:gd name="connsiteY15652" fmla="*/ 304005 h 6902881"/>
              <a:gd name="connsiteX15653" fmla="*/ 4632678 w 10276717"/>
              <a:gd name="connsiteY15653" fmla="*/ 308584 h 6902881"/>
              <a:gd name="connsiteX15654" fmla="*/ 4632750 w 10276717"/>
              <a:gd name="connsiteY15654" fmla="*/ 308882 h 6902881"/>
              <a:gd name="connsiteX15655" fmla="*/ 4622606 w 10276717"/>
              <a:gd name="connsiteY15655" fmla="*/ 356005 h 6902881"/>
              <a:gd name="connsiteX15656" fmla="*/ 4607889 w 10276717"/>
              <a:gd name="connsiteY15656" fmla="*/ 391048 h 6902881"/>
              <a:gd name="connsiteX15657" fmla="*/ 4601481 w 10276717"/>
              <a:gd name="connsiteY15657" fmla="*/ 389715 h 6902881"/>
              <a:gd name="connsiteX15658" fmla="*/ 4606766 w 10276717"/>
              <a:gd name="connsiteY15658" fmla="*/ 348987 h 6902881"/>
              <a:gd name="connsiteX15659" fmla="*/ 4612252 w 10276717"/>
              <a:gd name="connsiteY15659" fmla="*/ 329015 h 6902881"/>
              <a:gd name="connsiteX15660" fmla="*/ 4577637 w 10276717"/>
              <a:gd name="connsiteY15660" fmla="*/ 411309 h 6902881"/>
              <a:gd name="connsiteX15661" fmla="*/ 4571202 w 10276717"/>
              <a:gd name="connsiteY15661" fmla="*/ 419029 h 6902881"/>
              <a:gd name="connsiteX15662" fmla="*/ 4625840 w 10276717"/>
              <a:gd name="connsiteY15662" fmla="*/ 556853 h 6902881"/>
              <a:gd name="connsiteX15663" fmla="*/ 4655888 w 10276717"/>
              <a:gd name="connsiteY15663" fmla="*/ 473287 h 6902881"/>
              <a:gd name="connsiteX15664" fmla="*/ 4660862 w 10276717"/>
              <a:gd name="connsiteY15664" fmla="*/ 414229 h 6902881"/>
              <a:gd name="connsiteX15665" fmla="*/ 4647756 w 10276717"/>
              <a:gd name="connsiteY15665" fmla="*/ 460706 h 6902881"/>
              <a:gd name="connsiteX15666" fmla="*/ 4633052 w 10276717"/>
              <a:gd name="connsiteY15666" fmla="*/ 457387 h 6902881"/>
              <a:gd name="connsiteX15667" fmla="*/ 4658601 w 10276717"/>
              <a:gd name="connsiteY15667" fmla="*/ 374017 h 6902881"/>
              <a:gd name="connsiteX15668" fmla="*/ 4652351 w 10276717"/>
              <a:gd name="connsiteY15668" fmla="*/ 332680 h 6902881"/>
              <a:gd name="connsiteX15669" fmla="*/ 4650586 w 10276717"/>
              <a:gd name="connsiteY15669" fmla="*/ 343725 h 6902881"/>
              <a:gd name="connsiteX15670" fmla="*/ 4640032 w 10276717"/>
              <a:gd name="connsiteY15670" fmla="*/ 368126 h 6902881"/>
              <a:gd name="connsiteX15671" fmla="*/ 4634952 w 10276717"/>
              <a:gd name="connsiteY15671" fmla="*/ 367198 h 6902881"/>
              <a:gd name="connsiteX15672" fmla="*/ 4634986 w 10276717"/>
              <a:gd name="connsiteY15672" fmla="*/ 336240 h 6902881"/>
              <a:gd name="connsiteX15673" fmla="*/ 4643899 w 10276717"/>
              <a:gd name="connsiteY15673" fmla="*/ 304005 h 6902881"/>
              <a:gd name="connsiteX15674" fmla="*/ 6808336 w 10276717"/>
              <a:gd name="connsiteY15674" fmla="*/ 492418 h 6902881"/>
              <a:gd name="connsiteX15675" fmla="*/ 6602928 w 10276717"/>
              <a:gd name="connsiteY15675" fmla="*/ 541139 h 6902881"/>
              <a:gd name="connsiteX15676" fmla="*/ 6643855 w 10276717"/>
              <a:gd name="connsiteY15676" fmla="*/ 569412 h 6902881"/>
              <a:gd name="connsiteX15677" fmla="*/ 6739616 w 10276717"/>
              <a:gd name="connsiteY15677" fmla="*/ 619664 h 6902881"/>
              <a:gd name="connsiteX15678" fmla="*/ 6815899 w 10276717"/>
              <a:gd name="connsiteY15678" fmla="*/ 632692 h 6902881"/>
              <a:gd name="connsiteX15679" fmla="*/ 6858140 w 10276717"/>
              <a:gd name="connsiteY15679" fmla="*/ 635277 h 6902881"/>
              <a:gd name="connsiteX15680" fmla="*/ 6835404 w 10276717"/>
              <a:gd name="connsiteY15680" fmla="*/ 626980 h 6902881"/>
              <a:gd name="connsiteX15681" fmla="*/ 6723679 w 10276717"/>
              <a:gd name="connsiteY15681" fmla="*/ 596280 h 6902881"/>
              <a:gd name="connsiteX15682" fmla="*/ 6724024 w 10276717"/>
              <a:gd name="connsiteY15682" fmla="*/ 593486 h 6902881"/>
              <a:gd name="connsiteX15683" fmla="*/ 6823016 w 10276717"/>
              <a:gd name="connsiteY15683" fmla="*/ 608578 h 6902881"/>
              <a:gd name="connsiteX15684" fmla="*/ 6868286 w 10276717"/>
              <a:gd name="connsiteY15684" fmla="*/ 618727 h 6902881"/>
              <a:gd name="connsiteX15685" fmla="*/ 6757240 w 10276717"/>
              <a:gd name="connsiteY15685" fmla="*/ 574941 h 6902881"/>
              <a:gd name="connsiteX15686" fmla="*/ 6758710 w 10276717"/>
              <a:gd name="connsiteY15686" fmla="*/ 571564 h 6902881"/>
              <a:gd name="connsiteX15687" fmla="*/ 6859581 w 10276717"/>
              <a:gd name="connsiteY15687" fmla="*/ 596164 h 6902881"/>
              <a:gd name="connsiteX15688" fmla="*/ 6852880 w 10276717"/>
              <a:gd name="connsiteY15688" fmla="*/ 582829 h 6902881"/>
              <a:gd name="connsiteX15689" fmla="*/ 6770795 w 10276717"/>
              <a:gd name="connsiteY15689" fmla="*/ 554012 h 6902881"/>
              <a:gd name="connsiteX15690" fmla="*/ 6773100 w 10276717"/>
              <a:gd name="connsiteY15690" fmla="*/ 550025 h 6902881"/>
              <a:gd name="connsiteX15691" fmla="*/ 6843374 w 10276717"/>
              <a:gd name="connsiteY15691" fmla="*/ 563799 h 6902881"/>
              <a:gd name="connsiteX15692" fmla="*/ 6842960 w 10276717"/>
              <a:gd name="connsiteY15692" fmla="*/ 562985 h 6902881"/>
              <a:gd name="connsiteX15693" fmla="*/ 6838602 w 10276717"/>
              <a:gd name="connsiteY15693" fmla="*/ 553942 h 6902881"/>
              <a:gd name="connsiteX15694" fmla="*/ 6827641 w 10276717"/>
              <a:gd name="connsiteY15694" fmla="*/ 556692 h 6902881"/>
              <a:gd name="connsiteX15695" fmla="*/ 6791110 w 10276717"/>
              <a:gd name="connsiteY15695" fmla="*/ 539219 h 6902881"/>
              <a:gd name="connsiteX15696" fmla="*/ 6791850 w 10276717"/>
              <a:gd name="connsiteY15696" fmla="*/ 535291 h 6902881"/>
              <a:gd name="connsiteX15697" fmla="*/ 6831759 w 10276717"/>
              <a:gd name="connsiteY15697" fmla="*/ 540012 h 6902881"/>
              <a:gd name="connsiteX15698" fmla="*/ 6808336 w 10276717"/>
              <a:gd name="connsiteY15698" fmla="*/ 492418 h 6902881"/>
              <a:gd name="connsiteX15699" fmla="*/ 4464128 w 10276717"/>
              <a:gd name="connsiteY15699" fmla="*/ 277152 h 6902881"/>
              <a:gd name="connsiteX15700" fmla="*/ 4405049 w 10276717"/>
              <a:gd name="connsiteY15700" fmla="*/ 273303 h 6902881"/>
              <a:gd name="connsiteX15701" fmla="*/ 4354809 w 10276717"/>
              <a:gd name="connsiteY15701" fmla="*/ 293783 h 6902881"/>
              <a:gd name="connsiteX15702" fmla="*/ 4369035 w 10276717"/>
              <a:gd name="connsiteY15702" fmla="*/ 314488 h 6902881"/>
              <a:gd name="connsiteX15703" fmla="*/ 4432361 w 10276717"/>
              <a:gd name="connsiteY15703" fmla="*/ 339539 h 6902881"/>
              <a:gd name="connsiteX15704" fmla="*/ 4501546 w 10276717"/>
              <a:gd name="connsiteY15704" fmla="*/ 357892 h 6902881"/>
              <a:gd name="connsiteX15705" fmla="*/ 4464128 w 10276717"/>
              <a:gd name="connsiteY15705" fmla="*/ 277152 h 6902881"/>
              <a:gd name="connsiteX15706" fmla="*/ 9688718 w 10276717"/>
              <a:gd name="connsiteY15706" fmla="*/ 734696 h 6902881"/>
              <a:gd name="connsiteX15707" fmla="*/ 9645157 w 10276717"/>
              <a:gd name="connsiteY15707" fmla="*/ 741442 h 6902881"/>
              <a:gd name="connsiteX15708" fmla="*/ 9599954 w 10276717"/>
              <a:gd name="connsiteY15708" fmla="*/ 758949 h 6902881"/>
              <a:gd name="connsiteX15709" fmla="*/ 9596413 w 10276717"/>
              <a:gd name="connsiteY15709" fmla="*/ 753872 h 6902881"/>
              <a:gd name="connsiteX15710" fmla="*/ 9638502 w 10276717"/>
              <a:gd name="connsiteY15710" fmla="*/ 730838 h 6902881"/>
              <a:gd name="connsiteX15711" fmla="*/ 9589541 w 10276717"/>
              <a:gd name="connsiteY15711" fmla="*/ 739160 h 6902881"/>
              <a:gd name="connsiteX15712" fmla="*/ 9535789 w 10276717"/>
              <a:gd name="connsiteY15712" fmla="*/ 766248 h 6902881"/>
              <a:gd name="connsiteX15713" fmla="*/ 9499503 w 10276717"/>
              <a:gd name="connsiteY15713" fmla="*/ 791927 h 6902881"/>
              <a:gd name="connsiteX15714" fmla="*/ 9635117 w 10276717"/>
              <a:gd name="connsiteY15714" fmla="*/ 821288 h 6902881"/>
              <a:gd name="connsiteX15715" fmla="*/ 9659702 w 10276717"/>
              <a:gd name="connsiteY15715" fmla="*/ 806670 h 6902881"/>
              <a:gd name="connsiteX15716" fmla="*/ 9707268 w 10276717"/>
              <a:gd name="connsiteY15716" fmla="*/ 764830 h 6902881"/>
              <a:gd name="connsiteX15717" fmla="*/ 9718285 w 10276717"/>
              <a:gd name="connsiteY15717" fmla="*/ 749427 h 6902881"/>
              <a:gd name="connsiteX15718" fmla="*/ 9692821 w 10276717"/>
              <a:gd name="connsiteY15718" fmla="*/ 754233 h 6902881"/>
              <a:gd name="connsiteX15719" fmla="*/ 9645961 w 10276717"/>
              <a:gd name="connsiteY15719" fmla="*/ 764100 h 6902881"/>
              <a:gd name="connsiteX15720" fmla="*/ 9644163 w 10276717"/>
              <a:gd name="connsiteY15720" fmla="*/ 755864 h 6902881"/>
              <a:gd name="connsiteX15721" fmla="*/ 9685039 w 10276717"/>
              <a:gd name="connsiteY15721" fmla="*/ 740999 h 6902881"/>
              <a:gd name="connsiteX15722" fmla="*/ 9702279 w 10276717"/>
              <a:gd name="connsiteY15722" fmla="*/ 736649 h 6902881"/>
              <a:gd name="connsiteX15723" fmla="*/ 9688718 w 10276717"/>
              <a:gd name="connsiteY15723" fmla="*/ 734696 h 6902881"/>
              <a:gd name="connsiteX15724" fmla="*/ 5892261 w 10276717"/>
              <a:gd name="connsiteY15724" fmla="*/ 395018 h 6902881"/>
              <a:gd name="connsiteX15725" fmla="*/ 5887310 w 10276717"/>
              <a:gd name="connsiteY15725" fmla="*/ 398095 h 6902881"/>
              <a:gd name="connsiteX15726" fmla="*/ 5757854 w 10276717"/>
              <a:gd name="connsiteY15726" fmla="*/ 411133 h 6902881"/>
              <a:gd name="connsiteX15727" fmla="*/ 5724845 w 10276717"/>
              <a:gd name="connsiteY15727" fmla="*/ 427359 h 6902881"/>
              <a:gd name="connsiteX15728" fmla="*/ 5710591 w 10276717"/>
              <a:gd name="connsiteY15728" fmla="*/ 465947 h 6902881"/>
              <a:gd name="connsiteX15729" fmla="*/ 5841074 w 10276717"/>
              <a:gd name="connsiteY15729" fmla="*/ 520080 h 6902881"/>
              <a:gd name="connsiteX15730" fmla="*/ 5952514 w 10276717"/>
              <a:gd name="connsiteY15730" fmla="*/ 494967 h 6902881"/>
              <a:gd name="connsiteX15731" fmla="*/ 5946409 w 10276717"/>
              <a:gd name="connsiteY15731" fmla="*/ 484799 h 6902881"/>
              <a:gd name="connsiteX15732" fmla="*/ 5938910 w 10276717"/>
              <a:gd name="connsiteY15732" fmla="*/ 488045 h 6902881"/>
              <a:gd name="connsiteX15733" fmla="*/ 5890312 w 10276717"/>
              <a:gd name="connsiteY15733" fmla="*/ 488999 h 6902881"/>
              <a:gd name="connsiteX15734" fmla="*/ 5845790 w 10276717"/>
              <a:gd name="connsiteY15734" fmla="*/ 489041 h 6902881"/>
              <a:gd name="connsiteX15735" fmla="*/ 5843922 w 10276717"/>
              <a:gd name="connsiteY15735" fmla="*/ 480506 h 6902881"/>
              <a:gd name="connsiteX15736" fmla="*/ 5935453 w 10276717"/>
              <a:gd name="connsiteY15736" fmla="*/ 466715 h 6902881"/>
              <a:gd name="connsiteX15737" fmla="*/ 5932140 w 10276717"/>
              <a:gd name="connsiteY15737" fmla="*/ 461268 h 6902881"/>
              <a:gd name="connsiteX15738" fmla="*/ 5927055 w 10276717"/>
              <a:gd name="connsiteY15738" fmla="*/ 462581 h 6902881"/>
              <a:gd name="connsiteX15739" fmla="*/ 5927118 w 10276717"/>
              <a:gd name="connsiteY15739" fmla="*/ 462977 h 6902881"/>
              <a:gd name="connsiteX15740" fmla="*/ 5885414 w 10276717"/>
              <a:gd name="connsiteY15740" fmla="*/ 461994 h 6902881"/>
              <a:gd name="connsiteX15741" fmla="*/ 5853992 w 10276717"/>
              <a:gd name="connsiteY15741" fmla="*/ 456062 h 6902881"/>
              <a:gd name="connsiteX15742" fmla="*/ 5853722 w 10276717"/>
              <a:gd name="connsiteY15742" fmla="*/ 448153 h 6902881"/>
              <a:gd name="connsiteX15743" fmla="*/ 5884912 w 10276717"/>
              <a:gd name="connsiteY15743" fmla="*/ 442479 h 6902881"/>
              <a:gd name="connsiteX15744" fmla="*/ 5920780 w 10276717"/>
              <a:gd name="connsiteY15744" fmla="*/ 442273 h 6902881"/>
              <a:gd name="connsiteX15745" fmla="*/ 5910592 w 10276717"/>
              <a:gd name="connsiteY15745" fmla="*/ 425423 h 6902881"/>
              <a:gd name="connsiteX15746" fmla="*/ 5906185 w 10276717"/>
              <a:gd name="connsiteY15746" fmla="*/ 427865 h 6902881"/>
              <a:gd name="connsiteX15747" fmla="*/ 5859202 w 10276717"/>
              <a:gd name="connsiteY15747" fmla="*/ 427110 h 6902881"/>
              <a:gd name="connsiteX15748" fmla="*/ 5858747 w 10276717"/>
              <a:gd name="connsiteY15748" fmla="*/ 419087 h 6902881"/>
              <a:gd name="connsiteX15749" fmla="*/ 5900237 w 10276717"/>
              <a:gd name="connsiteY15749" fmla="*/ 408268 h 6902881"/>
              <a:gd name="connsiteX15750" fmla="*/ 5892261 w 10276717"/>
              <a:gd name="connsiteY15750" fmla="*/ 395018 h 6902881"/>
              <a:gd name="connsiteX15751" fmla="*/ 9549408 w 10276717"/>
              <a:gd name="connsiteY15751" fmla="*/ 701998 h 6902881"/>
              <a:gd name="connsiteX15752" fmla="*/ 9540849 w 10276717"/>
              <a:gd name="connsiteY15752" fmla="*/ 701842 h 6902881"/>
              <a:gd name="connsiteX15753" fmla="*/ 9542187 w 10276717"/>
              <a:gd name="connsiteY15753" fmla="*/ 713056 h 6902881"/>
              <a:gd name="connsiteX15754" fmla="*/ 9525865 w 10276717"/>
              <a:gd name="connsiteY15754" fmla="*/ 720212 h 6902881"/>
              <a:gd name="connsiteX15755" fmla="*/ 9534680 w 10276717"/>
              <a:gd name="connsiteY15755" fmla="*/ 720781 h 6902881"/>
              <a:gd name="connsiteX15756" fmla="*/ 9536453 w 10276717"/>
              <a:gd name="connsiteY15756" fmla="*/ 724926 h 6902881"/>
              <a:gd name="connsiteX15757" fmla="*/ 9511726 w 10276717"/>
              <a:gd name="connsiteY15757" fmla="*/ 738948 h 6902881"/>
              <a:gd name="connsiteX15758" fmla="*/ 9511356 w 10276717"/>
              <a:gd name="connsiteY15758" fmla="*/ 738721 h 6902881"/>
              <a:gd name="connsiteX15759" fmla="*/ 9499641 w 10276717"/>
              <a:gd name="connsiteY15759" fmla="*/ 746665 h 6902881"/>
              <a:gd name="connsiteX15760" fmla="*/ 9495335 w 10276717"/>
              <a:gd name="connsiteY15760" fmla="*/ 741425 h 6902881"/>
              <a:gd name="connsiteX15761" fmla="*/ 9512179 w 10276717"/>
              <a:gd name="connsiteY15761" fmla="*/ 731685 h 6902881"/>
              <a:gd name="connsiteX15762" fmla="*/ 9512926 w 10276717"/>
              <a:gd name="connsiteY15762" fmla="*/ 732042 h 6902881"/>
              <a:gd name="connsiteX15763" fmla="*/ 9526854 w 10276717"/>
              <a:gd name="connsiteY15763" fmla="*/ 723316 h 6902881"/>
              <a:gd name="connsiteX15764" fmla="*/ 9525053 w 10276717"/>
              <a:gd name="connsiteY15764" fmla="*/ 722770 h 6902881"/>
              <a:gd name="connsiteX15765" fmla="*/ 9524741 w 10276717"/>
              <a:gd name="connsiteY15765" fmla="*/ 720796 h 6902881"/>
              <a:gd name="connsiteX15766" fmla="*/ 9519527 w 10276717"/>
              <a:gd name="connsiteY15766" fmla="*/ 723558 h 6902881"/>
              <a:gd name="connsiteX15767" fmla="*/ 9509907 w 10276717"/>
              <a:gd name="connsiteY15767" fmla="*/ 709095 h 6902881"/>
              <a:gd name="connsiteX15768" fmla="*/ 9527721 w 10276717"/>
              <a:gd name="connsiteY15768" fmla="*/ 701582 h 6902881"/>
              <a:gd name="connsiteX15769" fmla="*/ 9400483 w 10276717"/>
              <a:gd name="connsiteY15769" fmla="*/ 727957 h 6902881"/>
              <a:gd name="connsiteX15770" fmla="*/ 9335616 w 10276717"/>
              <a:gd name="connsiteY15770" fmla="*/ 759535 h 6902881"/>
              <a:gd name="connsiteX15771" fmla="*/ 9400236 w 10276717"/>
              <a:gd name="connsiteY15771" fmla="*/ 771165 h 6902881"/>
              <a:gd name="connsiteX15772" fmla="*/ 9471400 w 10276717"/>
              <a:gd name="connsiteY15772" fmla="*/ 785892 h 6902881"/>
              <a:gd name="connsiteX15773" fmla="*/ 9522880 w 10276717"/>
              <a:gd name="connsiteY15773" fmla="*/ 750429 h 6902881"/>
              <a:gd name="connsiteX15774" fmla="*/ 9549408 w 10276717"/>
              <a:gd name="connsiteY15774" fmla="*/ 701998 h 6902881"/>
              <a:gd name="connsiteX15775" fmla="*/ 6214820 w 10276717"/>
              <a:gd name="connsiteY15775" fmla="*/ 404096 h 6902881"/>
              <a:gd name="connsiteX15776" fmla="*/ 6183836 w 10276717"/>
              <a:gd name="connsiteY15776" fmla="*/ 417820 h 6902881"/>
              <a:gd name="connsiteX15777" fmla="*/ 6087739 w 10276717"/>
              <a:gd name="connsiteY15777" fmla="*/ 640157 h 6902881"/>
              <a:gd name="connsiteX15778" fmla="*/ 6165117 w 10276717"/>
              <a:gd name="connsiteY15778" fmla="*/ 782968 h 6902881"/>
              <a:gd name="connsiteX15779" fmla="*/ 6178413 w 10276717"/>
              <a:gd name="connsiteY15779" fmla="*/ 740889 h 6902881"/>
              <a:gd name="connsiteX15780" fmla="*/ 6166907 w 10276717"/>
              <a:gd name="connsiteY15780" fmla="*/ 684202 h 6902881"/>
              <a:gd name="connsiteX15781" fmla="*/ 6173643 w 10276717"/>
              <a:gd name="connsiteY15781" fmla="*/ 681864 h 6902881"/>
              <a:gd name="connsiteX15782" fmla="*/ 6188284 w 10276717"/>
              <a:gd name="connsiteY15782" fmla="*/ 717597 h 6902881"/>
              <a:gd name="connsiteX15783" fmla="*/ 6190743 w 10276717"/>
              <a:gd name="connsiteY15783" fmla="*/ 711871 h 6902881"/>
              <a:gd name="connsiteX15784" fmla="*/ 6190979 w 10276717"/>
              <a:gd name="connsiteY15784" fmla="*/ 711406 h 6902881"/>
              <a:gd name="connsiteX15785" fmla="*/ 6185143 w 10276717"/>
              <a:gd name="connsiteY15785" fmla="*/ 686169 h 6902881"/>
              <a:gd name="connsiteX15786" fmla="*/ 6176406 w 10276717"/>
              <a:gd name="connsiteY15786" fmla="*/ 639945 h 6902881"/>
              <a:gd name="connsiteX15787" fmla="*/ 6185540 w 10276717"/>
              <a:gd name="connsiteY15787" fmla="*/ 638010 h 6902881"/>
              <a:gd name="connsiteX15788" fmla="*/ 6189525 w 10276717"/>
              <a:gd name="connsiteY15788" fmla="*/ 650136 h 6902881"/>
              <a:gd name="connsiteX15789" fmla="*/ 6180977 w 10276717"/>
              <a:gd name="connsiteY15789" fmla="*/ 552615 h 6902881"/>
              <a:gd name="connsiteX15790" fmla="*/ 6187889 w 10276717"/>
              <a:gd name="connsiteY15790" fmla="*/ 551559 h 6902881"/>
              <a:gd name="connsiteX15791" fmla="*/ 6211838 w 10276717"/>
              <a:gd name="connsiteY15791" fmla="*/ 676310 h 6902881"/>
              <a:gd name="connsiteX15792" fmla="*/ 6213520 w 10276717"/>
              <a:gd name="connsiteY15792" fmla="*/ 673826 h 6902881"/>
              <a:gd name="connsiteX15793" fmla="*/ 6220372 w 10276717"/>
              <a:gd name="connsiteY15793" fmla="*/ 638493 h 6902881"/>
              <a:gd name="connsiteX15794" fmla="*/ 6212922 w 10276717"/>
              <a:gd name="connsiteY15794" fmla="*/ 585466 h 6902881"/>
              <a:gd name="connsiteX15795" fmla="*/ 6194547 w 10276717"/>
              <a:gd name="connsiteY15795" fmla="*/ 500922 h 6902881"/>
              <a:gd name="connsiteX15796" fmla="*/ 6198779 w 10276717"/>
              <a:gd name="connsiteY15796" fmla="*/ 499341 h 6902881"/>
              <a:gd name="connsiteX15797" fmla="*/ 6225219 w 10276717"/>
              <a:gd name="connsiteY15797" fmla="*/ 578643 h 6902881"/>
              <a:gd name="connsiteX15798" fmla="*/ 6228798 w 10276717"/>
              <a:gd name="connsiteY15798" fmla="*/ 594240 h 6902881"/>
              <a:gd name="connsiteX15799" fmla="*/ 6234224 w 10276717"/>
              <a:gd name="connsiteY15799" fmla="*/ 553038 h 6902881"/>
              <a:gd name="connsiteX15800" fmla="*/ 6232040 w 10276717"/>
              <a:gd name="connsiteY15800" fmla="*/ 550220 h 6902881"/>
              <a:gd name="connsiteX15801" fmla="*/ 6217122 w 10276717"/>
              <a:gd name="connsiteY15801" fmla="*/ 492458 h 6902881"/>
              <a:gd name="connsiteX15802" fmla="*/ 6199422 w 10276717"/>
              <a:gd name="connsiteY15802" fmla="*/ 440784 h 6902881"/>
              <a:gd name="connsiteX15803" fmla="*/ 6206393 w 10276717"/>
              <a:gd name="connsiteY15803" fmla="*/ 437978 h 6902881"/>
              <a:gd name="connsiteX15804" fmla="*/ 6234611 w 10276717"/>
              <a:gd name="connsiteY15804" fmla="*/ 499521 h 6902881"/>
              <a:gd name="connsiteX15805" fmla="*/ 6227251 w 10276717"/>
              <a:gd name="connsiteY15805" fmla="*/ 437836 h 6902881"/>
              <a:gd name="connsiteX15806" fmla="*/ 6214820 w 10276717"/>
              <a:gd name="connsiteY15806" fmla="*/ 404096 h 6902881"/>
              <a:gd name="connsiteX15807" fmla="*/ 9352654 w 10276717"/>
              <a:gd name="connsiteY15807" fmla="*/ 652546 h 6902881"/>
              <a:gd name="connsiteX15808" fmla="*/ 9258876 w 10276717"/>
              <a:gd name="connsiteY15808" fmla="*/ 663124 h 6902881"/>
              <a:gd name="connsiteX15809" fmla="*/ 9182134 w 10276717"/>
              <a:gd name="connsiteY15809" fmla="*/ 693480 h 6902881"/>
              <a:gd name="connsiteX15810" fmla="*/ 9157900 w 10276717"/>
              <a:gd name="connsiteY15810" fmla="*/ 728186 h 6902881"/>
              <a:gd name="connsiteX15811" fmla="*/ 9234457 w 10276717"/>
              <a:gd name="connsiteY15811" fmla="*/ 741433 h 6902881"/>
              <a:gd name="connsiteX15812" fmla="*/ 9234710 w 10276717"/>
              <a:gd name="connsiteY15812" fmla="*/ 740773 h 6902881"/>
              <a:gd name="connsiteX15813" fmla="*/ 9296740 w 10276717"/>
              <a:gd name="connsiteY15813" fmla="*/ 718102 h 6902881"/>
              <a:gd name="connsiteX15814" fmla="*/ 9301051 w 10276717"/>
              <a:gd name="connsiteY15814" fmla="*/ 716722 h 6902881"/>
              <a:gd name="connsiteX15815" fmla="*/ 9321598 w 10276717"/>
              <a:gd name="connsiteY15815" fmla="*/ 699319 h 6902881"/>
              <a:gd name="connsiteX15816" fmla="*/ 9351618 w 10276717"/>
              <a:gd name="connsiteY15816" fmla="*/ 681666 h 6902881"/>
              <a:gd name="connsiteX15817" fmla="*/ 9323645 w 10276717"/>
              <a:gd name="connsiteY15817" fmla="*/ 684015 h 6902881"/>
              <a:gd name="connsiteX15818" fmla="*/ 9325079 w 10276717"/>
              <a:gd name="connsiteY15818" fmla="*/ 689788 h 6902881"/>
              <a:gd name="connsiteX15819" fmla="*/ 9300853 w 10276717"/>
              <a:gd name="connsiteY15819" fmla="*/ 699277 h 6902881"/>
              <a:gd name="connsiteX15820" fmla="*/ 9255891 w 10276717"/>
              <a:gd name="connsiteY15820" fmla="*/ 708627 h 6902881"/>
              <a:gd name="connsiteX15821" fmla="*/ 9255068 w 10276717"/>
              <a:gd name="connsiteY15821" fmla="*/ 705830 h 6902881"/>
              <a:gd name="connsiteX15822" fmla="*/ 9285321 w 10276717"/>
              <a:gd name="connsiteY15822" fmla="*/ 691019 h 6902881"/>
              <a:gd name="connsiteX15823" fmla="*/ 9283817 w 10276717"/>
              <a:gd name="connsiteY15823" fmla="*/ 684950 h 6902881"/>
              <a:gd name="connsiteX15824" fmla="*/ 9331357 w 10276717"/>
              <a:gd name="connsiteY15824" fmla="*/ 668521 h 6902881"/>
              <a:gd name="connsiteX15825" fmla="*/ 9303095 w 10276717"/>
              <a:gd name="connsiteY15825" fmla="*/ 670845 h 6902881"/>
              <a:gd name="connsiteX15826" fmla="*/ 9301478 w 10276717"/>
              <a:gd name="connsiteY15826" fmla="*/ 666032 h 6902881"/>
              <a:gd name="connsiteX15827" fmla="*/ 9343914 w 10276717"/>
              <a:gd name="connsiteY15827" fmla="*/ 653348 h 6902881"/>
              <a:gd name="connsiteX15828" fmla="*/ 9352654 w 10276717"/>
              <a:gd name="connsiteY15828" fmla="*/ 652546 h 6902881"/>
              <a:gd name="connsiteX15829" fmla="*/ 7087909 w 10276717"/>
              <a:gd name="connsiteY15829" fmla="*/ 452063 h 6902881"/>
              <a:gd name="connsiteX15830" fmla="*/ 7067062 w 10276717"/>
              <a:gd name="connsiteY15830" fmla="*/ 464084 h 6902881"/>
              <a:gd name="connsiteX15831" fmla="*/ 7017316 w 10276717"/>
              <a:gd name="connsiteY15831" fmla="*/ 534749 h 6902881"/>
              <a:gd name="connsiteX15832" fmla="*/ 6968906 w 10276717"/>
              <a:gd name="connsiteY15832" fmla="*/ 601342 h 6902881"/>
              <a:gd name="connsiteX15833" fmla="*/ 6964979 w 10276717"/>
              <a:gd name="connsiteY15833" fmla="*/ 597302 h 6902881"/>
              <a:gd name="connsiteX15834" fmla="*/ 7032927 w 10276717"/>
              <a:gd name="connsiteY15834" fmla="*/ 489658 h 6902881"/>
              <a:gd name="connsiteX15835" fmla="*/ 7000110 w 10276717"/>
              <a:gd name="connsiteY15835" fmla="*/ 519044 h 6902881"/>
              <a:gd name="connsiteX15836" fmla="*/ 6922010 w 10276717"/>
              <a:gd name="connsiteY15836" fmla="*/ 654241 h 6902881"/>
              <a:gd name="connsiteX15837" fmla="*/ 7001803 w 10276717"/>
              <a:gd name="connsiteY15837" fmla="*/ 797261 h 6902881"/>
              <a:gd name="connsiteX15838" fmla="*/ 7047183 w 10276717"/>
              <a:gd name="connsiteY15838" fmla="*/ 696913 h 6902881"/>
              <a:gd name="connsiteX15839" fmla="*/ 7075227 w 10276717"/>
              <a:gd name="connsiteY15839" fmla="*/ 592143 h 6902881"/>
              <a:gd name="connsiteX15840" fmla="*/ 7120584 w 10276717"/>
              <a:gd name="connsiteY15840" fmla="*/ 494226 h 6902881"/>
              <a:gd name="connsiteX15841" fmla="*/ 7115756 w 10276717"/>
              <a:gd name="connsiteY15841" fmla="*/ 502473 h 6902881"/>
              <a:gd name="connsiteX15842" fmla="*/ 7085337 w 10276717"/>
              <a:gd name="connsiteY15842" fmla="*/ 536645 h 6902881"/>
              <a:gd name="connsiteX15843" fmla="*/ 7081148 w 10276717"/>
              <a:gd name="connsiteY15843" fmla="*/ 533361 h 6902881"/>
              <a:gd name="connsiteX15844" fmla="*/ 7100765 w 10276717"/>
              <a:gd name="connsiteY15844" fmla="*/ 496892 h 6902881"/>
              <a:gd name="connsiteX15845" fmla="*/ 7109378 w 10276717"/>
              <a:gd name="connsiteY15845" fmla="*/ 483325 h 6902881"/>
              <a:gd name="connsiteX15846" fmla="*/ 7096632 w 10276717"/>
              <a:gd name="connsiteY15846" fmla="*/ 499553 h 6902881"/>
              <a:gd name="connsiteX15847" fmla="*/ 7085578 w 10276717"/>
              <a:gd name="connsiteY15847" fmla="*/ 490222 h 6902881"/>
              <a:gd name="connsiteX15848" fmla="*/ 7108632 w 10276717"/>
              <a:gd name="connsiteY15848" fmla="*/ 454539 h 6902881"/>
              <a:gd name="connsiteX15849" fmla="*/ 7047777 w 10276717"/>
              <a:gd name="connsiteY15849" fmla="*/ 524144 h 6902881"/>
              <a:gd name="connsiteX15850" fmla="*/ 7047436 w 10276717"/>
              <a:gd name="connsiteY15850" fmla="*/ 524698 h 6902881"/>
              <a:gd name="connsiteX15851" fmla="*/ 7047339 w 10276717"/>
              <a:gd name="connsiteY15851" fmla="*/ 524690 h 6902881"/>
              <a:gd name="connsiteX15852" fmla="*/ 7046234 w 10276717"/>
              <a:gd name="connsiteY15852" fmla="*/ 526152 h 6902881"/>
              <a:gd name="connsiteX15853" fmla="*/ 7045892 w 10276717"/>
              <a:gd name="connsiteY15853" fmla="*/ 525635 h 6902881"/>
              <a:gd name="connsiteX15854" fmla="*/ 7035672 w 10276717"/>
              <a:gd name="connsiteY15854" fmla="*/ 515697 h 6902881"/>
              <a:gd name="connsiteX15855" fmla="*/ 7087909 w 10276717"/>
              <a:gd name="connsiteY15855" fmla="*/ 452063 h 6902881"/>
              <a:gd name="connsiteX15856" fmla="*/ 3879929 w 10276717"/>
              <a:gd name="connsiteY15856" fmla="*/ 159971 h 6902881"/>
              <a:gd name="connsiteX15857" fmla="*/ 3937836 w 10276717"/>
              <a:gd name="connsiteY15857" fmla="*/ 313561 h 6902881"/>
              <a:gd name="connsiteX15858" fmla="*/ 3983897 w 10276717"/>
              <a:gd name="connsiteY15858" fmla="*/ 437208 h 6902881"/>
              <a:gd name="connsiteX15859" fmla="*/ 3974959 w 10276717"/>
              <a:gd name="connsiteY15859" fmla="*/ 441303 h 6902881"/>
              <a:gd name="connsiteX15860" fmla="*/ 3944426 w 10276717"/>
              <a:gd name="connsiteY15860" fmla="*/ 386084 h 6902881"/>
              <a:gd name="connsiteX15861" fmla="*/ 3941131 w 10276717"/>
              <a:gd name="connsiteY15861" fmla="*/ 391348 h 6902881"/>
              <a:gd name="connsiteX15862" fmla="*/ 3928831 w 10276717"/>
              <a:gd name="connsiteY15862" fmla="*/ 387266 h 6902881"/>
              <a:gd name="connsiteX15863" fmla="*/ 3930933 w 10276717"/>
              <a:gd name="connsiteY15863" fmla="*/ 378977 h 6902881"/>
              <a:gd name="connsiteX15864" fmla="*/ 3943543 w 10276717"/>
              <a:gd name="connsiteY15864" fmla="*/ 383962 h 6902881"/>
              <a:gd name="connsiteX15865" fmla="*/ 3934721 w 10276717"/>
              <a:gd name="connsiteY15865" fmla="*/ 359442 h 6902881"/>
              <a:gd name="connsiteX15866" fmla="*/ 3896767 w 10276717"/>
              <a:gd name="connsiteY15866" fmla="*/ 332790 h 6902881"/>
              <a:gd name="connsiteX15867" fmla="*/ 3903286 w 10276717"/>
              <a:gd name="connsiteY15867" fmla="*/ 324105 h 6902881"/>
              <a:gd name="connsiteX15868" fmla="*/ 3927178 w 10276717"/>
              <a:gd name="connsiteY15868" fmla="*/ 338050 h 6902881"/>
              <a:gd name="connsiteX15869" fmla="*/ 3915722 w 10276717"/>
              <a:gd name="connsiteY15869" fmla="*/ 303761 h 6902881"/>
              <a:gd name="connsiteX15870" fmla="*/ 3875904 w 10276717"/>
              <a:gd name="connsiteY15870" fmla="*/ 161376 h 6902881"/>
              <a:gd name="connsiteX15871" fmla="*/ 3879929 w 10276717"/>
              <a:gd name="connsiteY15871" fmla="*/ 159971 h 6902881"/>
              <a:gd name="connsiteX15872" fmla="*/ 9183543 w 10276717"/>
              <a:gd name="connsiteY15872" fmla="*/ 595369 h 6902881"/>
              <a:gd name="connsiteX15873" fmla="*/ 9094724 w 10276717"/>
              <a:gd name="connsiteY15873" fmla="*/ 624965 h 6902881"/>
              <a:gd name="connsiteX15874" fmla="*/ 8990583 w 10276717"/>
              <a:gd name="connsiteY15874" fmla="*/ 673104 h 6902881"/>
              <a:gd name="connsiteX15875" fmla="*/ 8988660 w 10276717"/>
              <a:gd name="connsiteY15875" fmla="*/ 673911 h 6902881"/>
              <a:gd name="connsiteX15876" fmla="*/ 8973224 w 10276717"/>
              <a:gd name="connsiteY15876" fmla="*/ 699545 h 6902881"/>
              <a:gd name="connsiteX15877" fmla="*/ 9138399 w 10276717"/>
              <a:gd name="connsiteY15877" fmla="*/ 725135 h 6902881"/>
              <a:gd name="connsiteX15878" fmla="*/ 9139220 w 10276717"/>
              <a:gd name="connsiteY15878" fmla="*/ 722480 h 6902881"/>
              <a:gd name="connsiteX15879" fmla="*/ 9150168 w 10276717"/>
              <a:gd name="connsiteY15879" fmla="*/ 703468 h 6902881"/>
              <a:gd name="connsiteX15880" fmla="*/ 9112942 w 10276717"/>
              <a:gd name="connsiteY15880" fmla="*/ 714559 h 6902881"/>
              <a:gd name="connsiteX15881" fmla="*/ 9107020 w 10276717"/>
              <a:gd name="connsiteY15881" fmla="*/ 700123 h 6902881"/>
              <a:gd name="connsiteX15882" fmla="*/ 9114234 w 10276717"/>
              <a:gd name="connsiteY15882" fmla="*/ 695684 h 6902881"/>
              <a:gd name="connsiteX15883" fmla="*/ 9118288 w 10276717"/>
              <a:gd name="connsiteY15883" fmla="*/ 697204 h 6902881"/>
              <a:gd name="connsiteX15884" fmla="*/ 9155479 w 10276717"/>
              <a:gd name="connsiteY15884" fmla="*/ 690880 h 6902881"/>
              <a:gd name="connsiteX15885" fmla="*/ 9157721 w 10276717"/>
              <a:gd name="connsiteY15885" fmla="*/ 690881 h 6902881"/>
              <a:gd name="connsiteX15886" fmla="*/ 9169542 w 10276717"/>
              <a:gd name="connsiteY15886" fmla="*/ 673014 h 6902881"/>
              <a:gd name="connsiteX15887" fmla="*/ 9115204 w 10276717"/>
              <a:gd name="connsiteY15887" fmla="*/ 692458 h 6902881"/>
              <a:gd name="connsiteX15888" fmla="*/ 9108591 w 10276717"/>
              <a:gd name="connsiteY15888" fmla="*/ 694515 h 6902881"/>
              <a:gd name="connsiteX15889" fmla="*/ 9102733 w 10276717"/>
              <a:gd name="connsiteY15889" fmla="*/ 677164 h 6902881"/>
              <a:gd name="connsiteX15890" fmla="*/ 9108461 w 10276717"/>
              <a:gd name="connsiteY15890" fmla="*/ 675225 h 6902881"/>
              <a:gd name="connsiteX15891" fmla="*/ 9108259 w 10276717"/>
              <a:gd name="connsiteY15891" fmla="*/ 661090 h 6902881"/>
              <a:gd name="connsiteX15892" fmla="*/ 9128289 w 10276717"/>
              <a:gd name="connsiteY15892" fmla="*/ 658248 h 6902881"/>
              <a:gd name="connsiteX15893" fmla="*/ 9131314 w 10276717"/>
              <a:gd name="connsiteY15893" fmla="*/ 664741 h 6902881"/>
              <a:gd name="connsiteX15894" fmla="*/ 9115889 w 10276717"/>
              <a:gd name="connsiteY15894" fmla="*/ 672753 h 6902881"/>
              <a:gd name="connsiteX15895" fmla="*/ 9183070 w 10276717"/>
              <a:gd name="connsiteY15895" fmla="*/ 655686 h 6902881"/>
              <a:gd name="connsiteX15896" fmla="*/ 9184822 w 10276717"/>
              <a:gd name="connsiteY15896" fmla="*/ 653502 h 6902881"/>
              <a:gd name="connsiteX15897" fmla="*/ 9206408 w 10276717"/>
              <a:gd name="connsiteY15897" fmla="*/ 637552 h 6902881"/>
              <a:gd name="connsiteX15898" fmla="*/ 9167989 w 10276717"/>
              <a:gd name="connsiteY15898" fmla="*/ 650001 h 6902881"/>
              <a:gd name="connsiteX15899" fmla="*/ 9150662 w 10276717"/>
              <a:gd name="connsiteY15899" fmla="*/ 655316 h 6902881"/>
              <a:gd name="connsiteX15900" fmla="*/ 9147844 w 10276717"/>
              <a:gd name="connsiteY15900" fmla="*/ 651956 h 6902881"/>
              <a:gd name="connsiteX15901" fmla="*/ 9175898 w 10276717"/>
              <a:gd name="connsiteY15901" fmla="*/ 631212 h 6902881"/>
              <a:gd name="connsiteX15902" fmla="*/ 9225316 w 10276717"/>
              <a:gd name="connsiteY15902" fmla="*/ 622150 h 6902881"/>
              <a:gd name="connsiteX15903" fmla="*/ 9223111 w 10276717"/>
              <a:gd name="connsiteY15903" fmla="*/ 607549 h 6902881"/>
              <a:gd name="connsiteX15904" fmla="*/ 9220296 w 10276717"/>
              <a:gd name="connsiteY15904" fmla="*/ 610714 h 6902881"/>
              <a:gd name="connsiteX15905" fmla="*/ 9168877 w 10276717"/>
              <a:gd name="connsiteY15905" fmla="*/ 621452 h 6902881"/>
              <a:gd name="connsiteX15906" fmla="*/ 9167893 w 10276717"/>
              <a:gd name="connsiteY15906" fmla="*/ 625943 h 6902881"/>
              <a:gd name="connsiteX15907" fmla="*/ 9143767 w 10276717"/>
              <a:gd name="connsiteY15907" fmla="*/ 632131 h 6902881"/>
              <a:gd name="connsiteX15908" fmla="*/ 9142279 w 10276717"/>
              <a:gd name="connsiteY15908" fmla="*/ 625867 h 6902881"/>
              <a:gd name="connsiteX15909" fmla="*/ 9164227 w 10276717"/>
              <a:gd name="connsiteY15909" fmla="*/ 620076 h 6902881"/>
              <a:gd name="connsiteX15910" fmla="*/ 9163181 w 10276717"/>
              <a:gd name="connsiteY15910" fmla="*/ 619790 h 6902881"/>
              <a:gd name="connsiteX15911" fmla="*/ 9162677 w 10276717"/>
              <a:gd name="connsiteY15911" fmla="*/ 613418 h 6902881"/>
              <a:gd name="connsiteX15912" fmla="*/ 9212837 w 10276717"/>
              <a:gd name="connsiteY15912" fmla="*/ 601500 h 6902881"/>
              <a:gd name="connsiteX15913" fmla="*/ 9183543 w 10276717"/>
              <a:gd name="connsiteY15913" fmla="*/ 595369 h 6902881"/>
              <a:gd name="connsiteX15914" fmla="*/ 4375653 w 10276717"/>
              <a:gd name="connsiteY15914" fmla="*/ 169210 h 6902881"/>
              <a:gd name="connsiteX15915" fmla="*/ 4311013 w 10276717"/>
              <a:gd name="connsiteY15915" fmla="*/ 173156 h 6902881"/>
              <a:gd name="connsiteX15916" fmla="*/ 4340369 w 10276717"/>
              <a:gd name="connsiteY15916" fmla="*/ 217564 h 6902881"/>
              <a:gd name="connsiteX15917" fmla="*/ 4453749 w 10276717"/>
              <a:gd name="connsiteY15917" fmla="*/ 255904 h 6902881"/>
              <a:gd name="connsiteX15918" fmla="*/ 4414105 w 10276717"/>
              <a:gd name="connsiteY15918" fmla="*/ 178282 h 6902881"/>
              <a:gd name="connsiteX15919" fmla="*/ 4410906 w 10276717"/>
              <a:gd name="connsiteY15919" fmla="*/ 178103 h 6902881"/>
              <a:gd name="connsiteX15920" fmla="*/ 4375653 w 10276717"/>
              <a:gd name="connsiteY15920" fmla="*/ 169210 h 6902881"/>
              <a:gd name="connsiteX15921" fmla="*/ 9051394 w 10276717"/>
              <a:gd name="connsiteY15921" fmla="*/ 574480 h 6902881"/>
              <a:gd name="connsiteX15922" fmla="*/ 9010790 w 10276717"/>
              <a:gd name="connsiteY15922" fmla="*/ 584109 h 6902881"/>
              <a:gd name="connsiteX15923" fmla="*/ 8969643 w 10276717"/>
              <a:gd name="connsiteY15923" fmla="*/ 594374 h 6902881"/>
              <a:gd name="connsiteX15924" fmla="*/ 8967183 w 10276717"/>
              <a:gd name="connsiteY15924" fmla="*/ 589195 h 6902881"/>
              <a:gd name="connsiteX15925" fmla="*/ 8989538 w 10276717"/>
              <a:gd name="connsiteY15925" fmla="*/ 575552 h 6902881"/>
              <a:gd name="connsiteX15926" fmla="*/ 8988246 w 10276717"/>
              <a:gd name="connsiteY15926" fmla="*/ 575830 h 6902881"/>
              <a:gd name="connsiteX15927" fmla="*/ 8845315 w 10276717"/>
              <a:gd name="connsiteY15927" fmla="*/ 650404 h 6902881"/>
              <a:gd name="connsiteX15928" fmla="*/ 8788750 w 10276717"/>
              <a:gd name="connsiteY15928" fmla="*/ 686110 h 6902881"/>
              <a:gd name="connsiteX15929" fmla="*/ 8799804 w 10276717"/>
              <a:gd name="connsiteY15929" fmla="*/ 686677 h 6902881"/>
              <a:gd name="connsiteX15930" fmla="*/ 8819681 w 10276717"/>
              <a:gd name="connsiteY15930" fmla="*/ 673500 h 6902881"/>
              <a:gd name="connsiteX15931" fmla="*/ 8850511 w 10276717"/>
              <a:gd name="connsiteY15931" fmla="*/ 652217 h 6902881"/>
              <a:gd name="connsiteX15932" fmla="*/ 8889757 w 10276717"/>
              <a:gd name="connsiteY15932" fmla="*/ 629424 h 6902881"/>
              <a:gd name="connsiteX15933" fmla="*/ 8895012 w 10276717"/>
              <a:gd name="connsiteY15933" fmla="*/ 644775 h 6902881"/>
              <a:gd name="connsiteX15934" fmla="*/ 8853153 w 10276717"/>
              <a:gd name="connsiteY15934" fmla="*/ 669582 h 6902881"/>
              <a:gd name="connsiteX15935" fmla="*/ 8824250 w 10276717"/>
              <a:gd name="connsiteY15935" fmla="*/ 687819 h 6902881"/>
              <a:gd name="connsiteX15936" fmla="*/ 8846650 w 10276717"/>
              <a:gd name="connsiteY15936" fmla="*/ 688979 h 6902881"/>
              <a:gd name="connsiteX15937" fmla="*/ 8857956 w 10276717"/>
              <a:gd name="connsiteY15937" fmla="*/ 677982 h 6902881"/>
              <a:gd name="connsiteX15938" fmla="*/ 8878943 w 10276717"/>
              <a:gd name="connsiteY15938" fmla="*/ 661104 h 6902881"/>
              <a:gd name="connsiteX15939" fmla="*/ 8918273 w 10276717"/>
              <a:gd name="connsiteY15939" fmla="*/ 646107 h 6902881"/>
              <a:gd name="connsiteX15940" fmla="*/ 8918605 w 10276717"/>
              <a:gd name="connsiteY15940" fmla="*/ 650030 h 6902881"/>
              <a:gd name="connsiteX15941" fmla="*/ 8886432 w 10276717"/>
              <a:gd name="connsiteY15941" fmla="*/ 672170 h 6902881"/>
              <a:gd name="connsiteX15942" fmla="*/ 8864074 w 10276717"/>
              <a:gd name="connsiteY15942" fmla="*/ 689124 h 6902881"/>
              <a:gd name="connsiteX15943" fmla="*/ 8862836 w 10276717"/>
              <a:gd name="connsiteY15943" fmla="*/ 689893 h 6902881"/>
              <a:gd name="connsiteX15944" fmla="*/ 8878312 w 10276717"/>
              <a:gd name="connsiteY15944" fmla="*/ 691136 h 6902881"/>
              <a:gd name="connsiteX15945" fmla="*/ 8905660 w 10276717"/>
              <a:gd name="connsiteY15945" fmla="*/ 672861 h 6902881"/>
              <a:gd name="connsiteX15946" fmla="*/ 8908227 w 10276717"/>
              <a:gd name="connsiteY15946" fmla="*/ 679023 h 6902881"/>
              <a:gd name="connsiteX15947" fmla="*/ 8894851 w 10276717"/>
              <a:gd name="connsiteY15947" fmla="*/ 692469 h 6902881"/>
              <a:gd name="connsiteX15948" fmla="*/ 8951534 w 10276717"/>
              <a:gd name="connsiteY15948" fmla="*/ 696985 h 6902881"/>
              <a:gd name="connsiteX15949" fmla="*/ 8952276 w 10276717"/>
              <a:gd name="connsiteY15949" fmla="*/ 694129 h 6902881"/>
              <a:gd name="connsiteX15950" fmla="*/ 8952861 w 10276717"/>
              <a:gd name="connsiteY15950" fmla="*/ 693012 h 6902881"/>
              <a:gd name="connsiteX15951" fmla="*/ 8953747 w 10276717"/>
              <a:gd name="connsiteY15951" fmla="*/ 691823 h 6902881"/>
              <a:gd name="connsiteX15952" fmla="*/ 8953466 w 10276717"/>
              <a:gd name="connsiteY15952" fmla="*/ 691700 h 6902881"/>
              <a:gd name="connsiteX15953" fmla="*/ 9017287 w 10276717"/>
              <a:gd name="connsiteY15953" fmla="*/ 605216 h 6902881"/>
              <a:gd name="connsiteX15954" fmla="*/ 9051394 w 10276717"/>
              <a:gd name="connsiteY15954" fmla="*/ 574480 h 6902881"/>
              <a:gd name="connsiteX15955" fmla="*/ 4571518 w 10276717"/>
              <a:gd name="connsiteY15955" fmla="*/ 179723 h 6902881"/>
              <a:gd name="connsiteX15956" fmla="*/ 4561288 w 10276717"/>
              <a:gd name="connsiteY15956" fmla="*/ 181673 h 6902881"/>
              <a:gd name="connsiteX15957" fmla="*/ 4559217 w 10276717"/>
              <a:gd name="connsiteY15957" fmla="*/ 213625 h 6902881"/>
              <a:gd name="connsiteX15958" fmla="*/ 4549613 w 10276717"/>
              <a:gd name="connsiteY15958" fmla="*/ 242685 h 6902881"/>
              <a:gd name="connsiteX15959" fmla="*/ 4544218 w 10276717"/>
              <a:gd name="connsiteY15959" fmla="*/ 242022 h 6902881"/>
              <a:gd name="connsiteX15960" fmla="*/ 4543329 w 10276717"/>
              <a:gd name="connsiteY15960" fmla="*/ 211568 h 6902881"/>
              <a:gd name="connsiteX15961" fmla="*/ 4544190 w 10276717"/>
              <a:gd name="connsiteY15961" fmla="*/ 207358 h 6902881"/>
              <a:gd name="connsiteX15962" fmla="*/ 4531114 w 10276717"/>
              <a:gd name="connsiteY15962" fmla="*/ 240402 h 6902881"/>
              <a:gd name="connsiteX15963" fmla="*/ 4514622 w 10276717"/>
              <a:gd name="connsiteY15963" fmla="*/ 289895 h 6902881"/>
              <a:gd name="connsiteX15964" fmla="*/ 4511940 w 10276717"/>
              <a:gd name="connsiteY15964" fmla="*/ 293752 h 6902881"/>
              <a:gd name="connsiteX15965" fmla="*/ 4558867 w 10276717"/>
              <a:gd name="connsiteY15965" fmla="*/ 390212 h 6902881"/>
              <a:gd name="connsiteX15966" fmla="*/ 4594932 w 10276717"/>
              <a:gd name="connsiteY15966" fmla="*/ 310185 h 6902881"/>
              <a:gd name="connsiteX15967" fmla="*/ 4588733 w 10276717"/>
              <a:gd name="connsiteY15967" fmla="*/ 209267 h 6902881"/>
              <a:gd name="connsiteX15968" fmla="*/ 4585944 w 10276717"/>
              <a:gd name="connsiteY15968" fmla="*/ 226357 h 6902881"/>
              <a:gd name="connsiteX15969" fmla="*/ 4573763 w 10276717"/>
              <a:gd name="connsiteY15969" fmla="*/ 293067 h 6902881"/>
              <a:gd name="connsiteX15970" fmla="*/ 4556736 w 10276717"/>
              <a:gd name="connsiteY15970" fmla="*/ 289548 h 6902881"/>
              <a:gd name="connsiteX15971" fmla="*/ 4574193 w 10276717"/>
              <a:gd name="connsiteY15971" fmla="*/ 224852 h 6902881"/>
              <a:gd name="connsiteX15972" fmla="*/ 4578650 w 10276717"/>
              <a:gd name="connsiteY15972" fmla="*/ 195638 h 6902881"/>
              <a:gd name="connsiteX15973" fmla="*/ 4576711 w 10276717"/>
              <a:gd name="connsiteY15973" fmla="*/ 193329 h 6902881"/>
              <a:gd name="connsiteX15974" fmla="*/ 4571518 w 10276717"/>
              <a:gd name="connsiteY15974" fmla="*/ 179723 h 6902881"/>
              <a:gd name="connsiteX15975" fmla="*/ 7392763 w 10276717"/>
              <a:gd name="connsiteY15975" fmla="*/ 422330 h 6902881"/>
              <a:gd name="connsiteX15976" fmla="*/ 7261333 w 10276717"/>
              <a:gd name="connsiteY15976" fmla="*/ 462691 h 6902881"/>
              <a:gd name="connsiteX15977" fmla="*/ 7511615 w 10276717"/>
              <a:gd name="connsiteY15977" fmla="*/ 556402 h 6902881"/>
              <a:gd name="connsiteX15978" fmla="*/ 7308521 w 10276717"/>
              <a:gd name="connsiteY15978" fmla="*/ 513608 h 6902881"/>
              <a:gd name="connsiteX15979" fmla="*/ 7309627 w 10276717"/>
              <a:gd name="connsiteY15979" fmla="*/ 508835 h 6902881"/>
              <a:gd name="connsiteX15980" fmla="*/ 7451412 w 10276717"/>
              <a:gd name="connsiteY15980" fmla="*/ 524708 h 6902881"/>
              <a:gd name="connsiteX15981" fmla="*/ 7581087 w 10276717"/>
              <a:gd name="connsiteY15981" fmla="*/ 554043 h 6902881"/>
              <a:gd name="connsiteX15982" fmla="*/ 7578231 w 10276717"/>
              <a:gd name="connsiteY15982" fmla="*/ 534713 h 6902881"/>
              <a:gd name="connsiteX15983" fmla="*/ 7458928 w 10276717"/>
              <a:gd name="connsiteY15983" fmla="*/ 507055 h 6902881"/>
              <a:gd name="connsiteX15984" fmla="*/ 7301901 w 10276717"/>
              <a:gd name="connsiteY15984" fmla="*/ 467663 h 6902881"/>
              <a:gd name="connsiteX15985" fmla="*/ 7302484 w 10276717"/>
              <a:gd name="connsiteY15985" fmla="*/ 464404 h 6902881"/>
              <a:gd name="connsiteX15986" fmla="*/ 7431910 w 10276717"/>
              <a:gd name="connsiteY15986" fmla="*/ 483395 h 6902881"/>
              <a:gd name="connsiteX15987" fmla="*/ 7483558 w 10276717"/>
              <a:gd name="connsiteY15987" fmla="*/ 493025 h 6902881"/>
              <a:gd name="connsiteX15988" fmla="*/ 7471295 w 10276717"/>
              <a:gd name="connsiteY15988" fmla="*/ 489626 h 6902881"/>
              <a:gd name="connsiteX15989" fmla="*/ 7373356 w 10276717"/>
              <a:gd name="connsiteY15989" fmla="*/ 458367 h 6902881"/>
              <a:gd name="connsiteX15990" fmla="*/ 7376057 w 10276717"/>
              <a:gd name="connsiteY15990" fmla="*/ 451006 h 6902881"/>
              <a:gd name="connsiteX15991" fmla="*/ 7494755 w 10276717"/>
              <a:gd name="connsiteY15991" fmla="*/ 474521 h 6902881"/>
              <a:gd name="connsiteX15992" fmla="*/ 7571994 w 10276717"/>
              <a:gd name="connsiteY15992" fmla="*/ 496492 h 6902881"/>
              <a:gd name="connsiteX15993" fmla="*/ 7569772 w 10276717"/>
              <a:gd name="connsiteY15993" fmla="*/ 486466 h 6902881"/>
              <a:gd name="connsiteX15994" fmla="*/ 7526844 w 10276717"/>
              <a:gd name="connsiteY15994" fmla="*/ 474086 h 6902881"/>
              <a:gd name="connsiteX15995" fmla="*/ 7442525 w 10276717"/>
              <a:gd name="connsiteY15995" fmla="*/ 448484 h 6902881"/>
              <a:gd name="connsiteX15996" fmla="*/ 7442947 w 10276717"/>
              <a:gd name="connsiteY15996" fmla="*/ 443749 h 6902881"/>
              <a:gd name="connsiteX15997" fmla="*/ 7534818 w 10276717"/>
              <a:gd name="connsiteY15997" fmla="*/ 456763 h 6902881"/>
              <a:gd name="connsiteX15998" fmla="*/ 7564394 w 10276717"/>
              <a:gd name="connsiteY15998" fmla="*/ 461562 h 6902881"/>
              <a:gd name="connsiteX15999" fmla="*/ 7562444 w 10276717"/>
              <a:gd name="connsiteY15999" fmla="*/ 452826 h 6902881"/>
              <a:gd name="connsiteX16000" fmla="*/ 7392763 w 10276717"/>
              <a:gd name="connsiteY16000" fmla="*/ 422330 h 6902881"/>
              <a:gd name="connsiteX16001" fmla="*/ 8775477 w 10276717"/>
              <a:gd name="connsiteY16001" fmla="*/ 536676 h 6902881"/>
              <a:gd name="connsiteX16002" fmla="*/ 8730208 w 10276717"/>
              <a:gd name="connsiteY16002" fmla="*/ 541812 h 6902881"/>
              <a:gd name="connsiteX16003" fmla="*/ 8664454 w 10276717"/>
              <a:gd name="connsiteY16003" fmla="*/ 574580 h 6902881"/>
              <a:gd name="connsiteX16004" fmla="*/ 8664016 w 10276717"/>
              <a:gd name="connsiteY16004" fmla="*/ 575126 h 6902881"/>
              <a:gd name="connsiteX16005" fmla="*/ 8599068 w 10276717"/>
              <a:gd name="connsiteY16005" fmla="*/ 615266 h 6902881"/>
              <a:gd name="connsiteX16006" fmla="*/ 8531130 w 10276717"/>
              <a:gd name="connsiteY16006" fmla="*/ 656120 h 6902881"/>
              <a:gd name="connsiteX16007" fmla="*/ 8518430 w 10276717"/>
              <a:gd name="connsiteY16007" fmla="*/ 668555 h 6902881"/>
              <a:gd name="connsiteX16008" fmla="*/ 8520944 w 10276717"/>
              <a:gd name="connsiteY16008" fmla="*/ 668773 h 6902881"/>
              <a:gd name="connsiteX16009" fmla="*/ 8523846 w 10276717"/>
              <a:gd name="connsiteY16009" fmla="*/ 665713 h 6902881"/>
              <a:gd name="connsiteX16010" fmla="*/ 8581263 w 10276717"/>
              <a:gd name="connsiteY16010" fmla="*/ 633587 h 6902881"/>
              <a:gd name="connsiteX16011" fmla="*/ 8617250 w 10276717"/>
              <a:gd name="connsiteY16011" fmla="*/ 612360 h 6902881"/>
              <a:gd name="connsiteX16012" fmla="*/ 8643307 w 10276717"/>
              <a:gd name="connsiteY16012" fmla="*/ 605269 h 6902881"/>
              <a:gd name="connsiteX16013" fmla="*/ 8645958 w 10276717"/>
              <a:gd name="connsiteY16013" fmla="*/ 608322 h 6902881"/>
              <a:gd name="connsiteX16014" fmla="*/ 8616274 w 10276717"/>
              <a:gd name="connsiteY16014" fmla="*/ 636422 h 6902881"/>
              <a:gd name="connsiteX16015" fmla="*/ 8623935 w 10276717"/>
              <a:gd name="connsiteY16015" fmla="*/ 631341 h 6902881"/>
              <a:gd name="connsiteX16016" fmla="*/ 8681143 w 10276717"/>
              <a:gd name="connsiteY16016" fmla="*/ 605915 h 6902881"/>
              <a:gd name="connsiteX16017" fmla="*/ 8684150 w 10276717"/>
              <a:gd name="connsiteY16017" fmla="*/ 611530 h 6902881"/>
              <a:gd name="connsiteX16018" fmla="*/ 8630133 w 10276717"/>
              <a:gd name="connsiteY16018" fmla="*/ 652520 h 6902881"/>
              <a:gd name="connsiteX16019" fmla="*/ 8598267 w 10276717"/>
              <a:gd name="connsiteY16019" fmla="*/ 674491 h 6902881"/>
              <a:gd name="connsiteX16020" fmla="*/ 8611528 w 10276717"/>
              <a:gd name="connsiteY16020" fmla="*/ 675444 h 6902881"/>
              <a:gd name="connsiteX16021" fmla="*/ 8615590 w 10276717"/>
              <a:gd name="connsiteY16021" fmla="*/ 671413 h 6902881"/>
              <a:gd name="connsiteX16022" fmla="*/ 8675421 w 10276717"/>
              <a:gd name="connsiteY16022" fmla="*/ 638426 h 6902881"/>
              <a:gd name="connsiteX16023" fmla="*/ 8736128 w 10276717"/>
              <a:gd name="connsiteY16023" fmla="*/ 604345 h 6902881"/>
              <a:gd name="connsiteX16024" fmla="*/ 8736882 w 10276717"/>
              <a:gd name="connsiteY16024" fmla="*/ 593701 h 6902881"/>
              <a:gd name="connsiteX16025" fmla="*/ 8780606 w 10276717"/>
              <a:gd name="connsiteY16025" fmla="*/ 574215 h 6902881"/>
              <a:gd name="connsiteX16026" fmla="*/ 8781876 w 10276717"/>
              <a:gd name="connsiteY16026" fmla="*/ 587274 h 6902881"/>
              <a:gd name="connsiteX16027" fmla="*/ 8750633 w 10276717"/>
              <a:gd name="connsiteY16027" fmla="*/ 607743 h 6902881"/>
              <a:gd name="connsiteX16028" fmla="*/ 8741462 w 10276717"/>
              <a:gd name="connsiteY16028" fmla="*/ 608994 h 6902881"/>
              <a:gd name="connsiteX16029" fmla="*/ 8717200 w 10276717"/>
              <a:gd name="connsiteY16029" fmla="*/ 633084 h 6902881"/>
              <a:gd name="connsiteX16030" fmla="*/ 8733015 w 10276717"/>
              <a:gd name="connsiteY16030" fmla="*/ 627249 h 6902881"/>
              <a:gd name="connsiteX16031" fmla="*/ 8736515 w 10276717"/>
              <a:gd name="connsiteY16031" fmla="*/ 633880 h 6902881"/>
              <a:gd name="connsiteX16032" fmla="*/ 8702355 w 10276717"/>
              <a:gd name="connsiteY16032" fmla="*/ 664124 h 6902881"/>
              <a:gd name="connsiteX16033" fmla="*/ 8682003 w 10276717"/>
              <a:gd name="connsiteY16033" fmla="*/ 678233 h 6902881"/>
              <a:gd name="connsiteX16034" fmla="*/ 8679494 w 10276717"/>
              <a:gd name="connsiteY16034" fmla="*/ 680159 h 6902881"/>
              <a:gd name="connsiteX16035" fmla="*/ 8699916 w 10276717"/>
              <a:gd name="connsiteY16035" fmla="*/ 681634 h 6902881"/>
              <a:gd name="connsiteX16036" fmla="*/ 8767470 w 10276717"/>
              <a:gd name="connsiteY16036" fmla="*/ 628673 h 6902881"/>
              <a:gd name="connsiteX16037" fmla="*/ 8843907 w 10276717"/>
              <a:gd name="connsiteY16037" fmla="*/ 555840 h 6902881"/>
              <a:gd name="connsiteX16038" fmla="*/ 8817547 w 10276717"/>
              <a:gd name="connsiteY16038" fmla="*/ 560861 h 6902881"/>
              <a:gd name="connsiteX16039" fmla="*/ 8807988 w 10276717"/>
              <a:gd name="connsiteY16039" fmla="*/ 546793 h 6902881"/>
              <a:gd name="connsiteX16040" fmla="*/ 8783039 w 10276717"/>
              <a:gd name="connsiteY16040" fmla="*/ 549111 h 6902881"/>
              <a:gd name="connsiteX16041" fmla="*/ 8745907 w 10276717"/>
              <a:gd name="connsiteY16041" fmla="*/ 554758 h 6902881"/>
              <a:gd name="connsiteX16042" fmla="*/ 8743506 w 10276717"/>
              <a:gd name="connsiteY16042" fmla="*/ 543450 h 6902881"/>
              <a:gd name="connsiteX16043" fmla="*/ 8775477 w 10276717"/>
              <a:gd name="connsiteY16043" fmla="*/ 536676 h 6902881"/>
              <a:gd name="connsiteX16044" fmla="*/ 4494528 w 10276717"/>
              <a:gd name="connsiteY16044" fmla="*/ 159049 h 6902881"/>
              <a:gd name="connsiteX16045" fmla="*/ 4495380 w 10276717"/>
              <a:gd name="connsiteY16045" fmla="*/ 159319 h 6902881"/>
              <a:gd name="connsiteX16046" fmla="*/ 4486413 w 10276717"/>
              <a:gd name="connsiteY16046" fmla="*/ 199824 h 6902881"/>
              <a:gd name="connsiteX16047" fmla="*/ 4481437 w 10276717"/>
              <a:gd name="connsiteY16047" fmla="*/ 198809 h 6902881"/>
              <a:gd name="connsiteX16048" fmla="*/ 4494528 w 10276717"/>
              <a:gd name="connsiteY16048" fmla="*/ 159049 h 6902881"/>
              <a:gd name="connsiteX16049" fmla="*/ 3834727 w 10276717"/>
              <a:gd name="connsiteY16049" fmla="*/ 99781 h 6902881"/>
              <a:gd name="connsiteX16050" fmla="*/ 3834613 w 10276717"/>
              <a:gd name="connsiteY16050" fmla="*/ 99966 h 6902881"/>
              <a:gd name="connsiteX16051" fmla="*/ 3840410 w 10276717"/>
              <a:gd name="connsiteY16051" fmla="*/ 147496 h 6902881"/>
              <a:gd name="connsiteX16052" fmla="*/ 3882742 w 10276717"/>
              <a:gd name="connsiteY16052" fmla="*/ 225642 h 6902881"/>
              <a:gd name="connsiteX16053" fmla="*/ 3888224 w 10276717"/>
              <a:gd name="connsiteY16053" fmla="*/ 230790 h 6902881"/>
              <a:gd name="connsiteX16054" fmla="*/ 3886847 w 10276717"/>
              <a:gd name="connsiteY16054" fmla="*/ 237486 h 6902881"/>
              <a:gd name="connsiteX16055" fmla="*/ 3881047 w 10276717"/>
              <a:gd name="connsiteY16055" fmla="*/ 236984 h 6902881"/>
              <a:gd name="connsiteX16056" fmla="*/ 3861080 w 10276717"/>
              <a:gd name="connsiteY16056" fmla="*/ 229220 h 6902881"/>
              <a:gd name="connsiteX16057" fmla="*/ 3855209 w 10276717"/>
              <a:gd name="connsiteY16057" fmla="*/ 228419 h 6902881"/>
              <a:gd name="connsiteX16058" fmla="*/ 3851712 w 10276717"/>
              <a:gd name="connsiteY16058" fmla="*/ 234834 h 6902881"/>
              <a:gd name="connsiteX16059" fmla="*/ 3854677 w 10276717"/>
              <a:gd name="connsiteY16059" fmla="*/ 242004 h 6902881"/>
              <a:gd name="connsiteX16060" fmla="*/ 3897139 w 10276717"/>
              <a:gd name="connsiteY16060" fmla="*/ 280438 h 6902881"/>
              <a:gd name="connsiteX16061" fmla="*/ 3896196 w 10276717"/>
              <a:gd name="connsiteY16061" fmla="*/ 296519 h 6902881"/>
              <a:gd name="connsiteX16062" fmla="*/ 3872168 w 10276717"/>
              <a:gd name="connsiteY16062" fmla="*/ 308167 h 6902881"/>
              <a:gd name="connsiteX16063" fmla="*/ 3917674 w 10276717"/>
              <a:gd name="connsiteY16063" fmla="*/ 365948 h 6902881"/>
              <a:gd name="connsiteX16064" fmla="*/ 3917551 w 10276717"/>
              <a:gd name="connsiteY16064" fmla="*/ 371682 h 6902881"/>
              <a:gd name="connsiteX16065" fmla="*/ 3917388 w 10276717"/>
              <a:gd name="connsiteY16065" fmla="*/ 383353 h 6902881"/>
              <a:gd name="connsiteX16066" fmla="*/ 3893026 w 10276717"/>
              <a:gd name="connsiteY16066" fmla="*/ 385624 h 6902881"/>
              <a:gd name="connsiteX16067" fmla="*/ 3949215 w 10276717"/>
              <a:gd name="connsiteY16067" fmla="*/ 438294 h 6902881"/>
              <a:gd name="connsiteX16068" fmla="*/ 3959063 w 10276717"/>
              <a:gd name="connsiteY16068" fmla="*/ 448006 h 6902881"/>
              <a:gd name="connsiteX16069" fmla="*/ 3972772 w 10276717"/>
              <a:gd name="connsiteY16069" fmla="*/ 453770 h 6902881"/>
              <a:gd name="connsiteX16070" fmla="*/ 3962155 w 10276717"/>
              <a:gd name="connsiteY16070" fmla="*/ 467942 h 6902881"/>
              <a:gd name="connsiteX16071" fmla="*/ 3961938 w 10276717"/>
              <a:gd name="connsiteY16071" fmla="*/ 468215 h 6902881"/>
              <a:gd name="connsiteX16072" fmla="*/ 3956704 w 10276717"/>
              <a:gd name="connsiteY16072" fmla="*/ 464646 h 6902881"/>
              <a:gd name="connsiteX16073" fmla="*/ 3934032 w 10276717"/>
              <a:gd name="connsiteY16073" fmla="*/ 478554 h 6902881"/>
              <a:gd name="connsiteX16074" fmla="*/ 3952701 w 10276717"/>
              <a:gd name="connsiteY16074" fmla="*/ 506264 h 6902881"/>
              <a:gd name="connsiteX16075" fmla="*/ 3950484 w 10276717"/>
              <a:gd name="connsiteY16075" fmla="*/ 562836 h 6902881"/>
              <a:gd name="connsiteX16076" fmla="*/ 3969724 w 10276717"/>
              <a:gd name="connsiteY16076" fmla="*/ 587380 h 6902881"/>
              <a:gd name="connsiteX16077" fmla="*/ 3995751 w 10276717"/>
              <a:gd name="connsiteY16077" fmla="*/ 605796 h 6902881"/>
              <a:gd name="connsiteX16078" fmla="*/ 4055533 w 10276717"/>
              <a:gd name="connsiteY16078" fmla="*/ 634532 h 6902881"/>
              <a:gd name="connsiteX16079" fmla="*/ 4063469 w 10276717"/>
              <a:gd name="connsiteY16079" fmla="*/ 639502 h 6902881"/>
              <a:gd name="connsiteX16080" fmla="*/ 4063774 w 10276717"/>
              <a:gd name="connsiteY16080" fmla="*/ 648097 h 6902881"/>
              <a:gd name="connsiteX16081" fmla="*/ 4058233 w 10276717"/>
              <a:gd name="connsiteY16081" fmla="*/ 650150 h 6902881"/>
              <a:gd name="connsiteX16082" fmla="*/ 3995559 w 10276717"/>
              <a:gd name="connsiteY16082" fmla="*/ 656019 h 6902881"/>
              <a:gd name="connsiteX16083" fmla="*/ 3992557 w 10276717"/>
              <a:gd name="connsiteY16083" fmla="*/ 657999 h 6902881"/>
              <a:gd name="connsiteX16084" fmla="*/ 3993127 w 10276717"/>
              <a:gd name="connsiteY16084" fmla="*/ 661455 h 6902881"/>
              <a:gd name="connsiteX16085" fmla="*/ 4043584 w 10276717"/>
              <a:gd name="connsiteY16085" fmla="*/ 717230 h 6902881"/>
              <a:gd name="connsiteX16086" fmla="*/ 4125974 w 10276717"/>
              <a:gd name="connsiteY16086" fmla="*/ 745880 h 6902881"/>
              <a:gd name="connsiteX16087" fmla="*/ 4126347 w 10276717"/>
              <a:gd name="connsiteY16087" fmla="*/ 758082 h 6902881"/>
              <a:gd name="connsiteX16088" fmla="*/ 4123061 w 10276717"/>
              <a:gd name="connsiteY16088" fmla="*/ 764322 h 6902881"/>
              <a:gd name="connsiteX16089" fmla="*/ 4047999 w 10276717"/>
              <a:gd name="connsiteY16089" fmla="*/ 804267 h 6902881"/>
              <a:gd name="connsiteX16090" fmla="*/ 4141776 w 10276717"/>
              <a:gd name="connsiteY16090" fmla="*/ 854931 h 6902881"/>
              <a:gd name="connsiteX16091" fmla="*/ 4192621 w 10276717"/>
              <a:gd name="connsiteY16091" fmla="*/ 867024 h 6902881"/>
              <a:gd name="connsiteX16092" fmla="*/ 4214358 w 10276717"/>
              <a:gd name="connsiteY16092" fmla="*/ 865790 h 6902881"/>
              <a:gd name="connsiteX16093" fmla="*/ 4172890 w 10276717"/>
              <a:gd name="connsiteY16093" fmla="*/ 854508 h 6902881"/>
              <a:gd name="connsiteX16094" fmla="*/ 4173752 w 10276717"/>
              <a:gd name="connsiteY16094" fmla="*/ 850299 h 6902881"/>
              <a:gd name="connsiteX16095" fmla="*/ 4248371 w 10276717"/>
              <a:gd name="connsiteY16095" fmla="*/ 856855 h 6902881"/>
              <a:gd name="connsiteX16096" fmla="*/ 4248108 w 10276717"/>
              <a:gd name="connsiteY16096" fmla="*/ 856541 h 6902881"/>
              <a:gd name="connsiteX16097" fmla="*/ 4240176 w 10276717"/>
              <a:gd name="connsiteY16097" fmla="*/ 853712 h 6902881"/>
              <a:gd name="connsiteX16098" fmla="*/ 4238214 w 10276717"/>
              <a:gd name="connsiteY16098" fmla="*/ 851692 h 6902881"/>
              <a:gd name="connsiteX16099" fmla="*/ 4188780 w 10276717"/>
              <a:gd name="connsiteY16099" fmla="*/ 842350 h 6902881"/>
              <a:gd name="connsiteX16100" fmla="*/ 4136239 w 10276717"/>
              <a:gd name="connsiteY16100" fmla="*/ 826314 h 6902881"/>
              <a:gd name="connsiteX16101" fmla="*/ 4136970 w 10276717"/>
              <a:gd name="connsiteY16101" fmla="*/ 821412 h 6902881"/>
              <a:gd name="connsiteX16102" fmla="*/ 4191517 w 10276717"/>
              <a:gd name="connsiteY16102" fmla="*/ 824770 h 6902881"/>
              <a:gd name="connsiteX16103" fmla="*/ 4226719 w 10276717"/>
              <a:gd name="connsiteY16103" fmla="*/ 830932 h 6902881"/>
              <a:gd name="connsiteX16104" fmla="*/ 4222845 w 10276717"/>
              <a:gd name="connsiteY16104" fmla="*/ 826313 h 6902881"/>
              <a:gd name="connsiteX16105" fmla="*/ 4099584 w 10276717"/>
              <a:gd name="connsiteY16105" fmla="*/ 798217 h 6902881"/>
              <a:gd name="connsiteX16106" fmla="*/ 4100036 w 10276717"/>
              <a:gd name="connsiteY16106" fmla="*/ 790954 h 6902881"/>
              <a:gd name="connsiteX16107" fmla="*/ 4176056 w 10276717"/>
              <a:gd name="connsiteY16107" fmla="*/ 798215 h 6902881"/>
              <a:gd name="connsiteX16108" fmla="*/ 4140756 w 10276717"/>
              <a:gd name="connsiteY16108" fmla="*/ 782210 h 6902881"/>
              <a:gd name="connsiteX16109" fmla="*/ 4143034 w 10276717"/>
              <a:gd name="connsiteY16109" fmla="*/ 774130 h 6902881"/>
              <a:gd name="connsiteX16110" fmla="*/ 4188990 w 10276717"/>
              <a:gd name="connsiteY16110" fmla="*/ 783171 h 6902881"/>
              <a:gd name="connsiteX16111" fmla="*/ 4167246 w 10276717"/>
              <a:gd name="connsiteY16111" fmla="*/ 750621 h 6902881"/>
              <a:gd name="connsiteX16112" fmla="*/ 4158973 w 10276717"/>
              <a:gd name="connsiteY16112" fmla="*/ 752728 h 6902881"/>
              <a:gd name="connsiteX16113" fmla="*/ 4038220 w 10276717"/>
              <a:gd name="connsiteY16113" fmla="*/ 705278 h 6902881"/>
              <a:gd name="connsiteX16114" fmla="*/ 4040497 w 10276717"/>
              <a:gd name="connsiteY16114" fmla="*/ 700508 h 6902881"/>
              <a:gd name="connsiteX16115" fmla="*/ 4097681 w 10276717"/>
              <a:gd name="connsiteY16115" fmla="*/ 716850 h 6902881"/>
              <a:gd name="connsiteX16116" fmla="*/ 4156506 w 10276717"/>
              <a:gd name="connsiteY16116" fmla="*/ 734502 h 6902881"/>
              <a:gd name="connsiteX16117" fmla="*/ 4125167 w 10276717"/>
              <a:gd name="connsiteY16117" fmla="*/ 678434 h 6902881"/>
              <a:gd name="connsiteX16118" fmla="*/ 4133710 w 10276717"/>
              <a:gd name="connsiteY16118" fmla="*/ 673332 h 6902881"/>
              <a:gd name="connsiteX16119" fmla="*/ 4188356 w 10276717"/>
              <a:gd name="connsiteY16119" fmla="*/ 743295 h 6902881"/>
              <a:gd name="connsiteX16120" fmla="*/ 4195050 w 10276717"/>
              <a:gd name="connsiteY16120" fmla="*/ 707557 h 6902881"/>
              <a:gd name="connsiteX16121" fmla="*/ 4204204 w 10276717"/>
              <a:gd name="connsiteY16121" fmla="*/ 707571 h 6902881"/>
              <a:gd name="connsiteX16122" fmla="*/ 4203389 w 10276717"/>
              <a:gd name="connsiteY16122" fmla="*/ 761538 h 6902881"/>
              <a:gd name="connsiteX16123" fmla="*/ 4215339 w 10276717"/>
              <a:gd name="connsiteY16123" fmla="*/ 776105 h 6902881"/>
              <a:gd name="connsiteX16124" fmla="*/ 4222635 w 10276717"/>
              <a:gd name="connsiteY16124" fmla="*/ 724841 h 6902881"/>
              <a:gd name="connsiteX16125" fmla="*/ 4185940 w 10276717"/>
              <a:gd name="connsiteY16125" fmla="*/ 685153 h 6902881"/>
              <a:gd name="connsiteX16126" fmla="*/ 4168825 w 10276717"/>
              <a:gd name="connsiteY16126" fmla="*/ 680459 h 6902881"/>
              <a:gd name="connsiteX16127" fmla="*/ 4165744 w 10276717"/>
              <a:gd name="connsiteY16127" fmla="*/ 628687 h 6902881"/>
              <a:gd name="connsiteX16128" fmla="*/ 4142284 w 10276717"/>
              <a:gd name="connsiteY16128" fmla="*/ 600077 h 6902881"/>
              <a:gd name="connsiteX16129" fmla="*/ 4137962 w 10276717"/>
              <a:gd name="connsiteY16129" fmla="*/ 600482 h 6902881"/>
              <a:gd name="connsiteX16130" fmla="*/ 4138561 w 10276717"/>
              <a:gd name="connsiteY16130" fmla="*/ 621077 h 6902881"/>
              <a:gd name="connsiteX16131" fmla="*/ 4129656 w 10276717"/>
              <a:gd name="connsiteY16131" fmla="*/ 629166 h 6902881"/>
              <a:gd name="connsiteX16132" fmla="*/ 4122641 w 10276717"/>
              <a:gd name="connsiteY16132" fmla="*/ 627002 h 6902881"/>
              <a:gd name="connsiteX16133" fmla="*/ 4119276 w 10276717"/>
              <a:gd name="connsiteY16133" fmla="*/ 617753 h 6902881"/>
              <a:gd name="connsiteX16134" fmla="*/ 4117183 w 10276717"/>
              <a:gd name="connsiteY16134" fmla="*/ 592062 h 6902881"/>
              <a:gd name="connsiteX16135" fmla="*/ 4117217 w 10276717"/>
              <a:gd name="connsiteY16135" fmla="*/ 590604 h 6902881"/>
              <a:gd name="connsiteX16136" fmla="*/ 4092764 w 10276717"/>
              <a:gd name="connsiteY16136" fmla="*/ 514102 h 6902881"/>
              <a:gd name="connsiteX16137" fmla="*/ 4074230 w 10276717"/>
              <a:gd name="connsiteY16137" fmla="*/ 546089 h 6902881"/>
              <a:gd name="connsiteX16138" fmla="*/ 4061393 w 10276717"/>
              <a:gd name="connsiteY16138" fmla="*/ 544783 h 6902881"/>
              <a:gd name="connsiteX16139" fmla="*/ 4063153 w 10276717"/>
              <a:gd name="connsiteY16139" fmla="*/ 532667 h 6902881"/>
              <a:gd name="connsiteX16140" fmla="*/ 4063025 w 10276717"/>
              <a:gd name="connsiteY16140" fmla="*/ 494781 h 6902881"/>
              <a:gd name="connsiteX16141" fmla="*/ 4060330 w 10276717"/>
              <a:gd name="connsiteY16141" fmla="*/ 481307 h 6902881"/>
              <a:gd name="connsiteX16142" fmla="*/ 4058628 w 10276717"/>
              <a:gd name="connsiteY16142" fmla="*/ 473078 h 6902881"/>
              <a:gd name="connsiteX16143" fmla="*/ 4049183 w 10276717"/>
              <a:gd name="connsiteY16143" fmla="*/ 493778 h 6902881"/>
              <a:gd name="connsiteX16144" fmla="*/ 4040799 w 10276717"/>
              <a:gd name="connsiteY16144" fmla="*/ 489450 h 6902881"/>
              <a:gd name="connsiteX16145" fmla="*/ 4051044 w 10276717"/>
              <a:gd name="connsiteY16145" fmla="*/ 469598 h 6902881"/>
              <a:gd name="connsiteX16146" fmla="*/ 4055798 w 10276717"/>
              <a:gd name="connsiteY16146" fmla="*/ 468744 h 6902881"/>
              <a:gd name="connsiteX16147" fmla="*/ 4042170 w 10276717"/>
              <a:gd name="connsiteY16147" fmla="*/ 464254 h 6902881"/>
              <a:gd name="connsiteX16148" fmla="*/ 4042164 w 10276717"/>
              <a:gd name="connsiteY16148" fmla="*/ 466493 h 6902881"/>
              <a:gd name="connsiteX16149" fmla="*/ 4025518 w 10276717"/>
              <a:gd name="connsiteY16149" fmla="*/ 468557 h 6902881"/>
              <a:gd name="connsiteX16150" fmla="*/ 4025088 w 10276717"/>
              <a:gd name="connsiteY16150" fmla="*/ 458103 h 6902881"/>
              <a:gd name="connsiteX16151" fmla="*/ 4024044 w 10276717"/>
              <a:gd name="connsiteY16151" fmla="*/ 410791 h 6902881"/>
              <a:gd name="connsiteX16152" fmla="*/ 4015599 w 10276717"/>
              <a:gd name="connsiteY16152" fmla="*/ 389711 h 6902881"/>
              <a:gd name="connsiteX16153" fmla="*/ 3993975 w 10276717"/>
              <a:gd name="connsiteY16153" fmla="*/ 400594 h 6902881"/>
              <a:gd name="connsiteX16154" fmla="*/ 4008095 w 10276717"/>
              <a:gd name="connsiteY16154" fmla="*/ 340573 h 6902881"/>
              <a:gd name="connsiteX16155" fmla="*/ 3996786 w 10276717"/>
              <a:gd name="connsiteY16155" fmla="*/ 371238 h 6902881"/>
              <a:gd name="connsiteX16156" fmla="*/ 3981220 w 10276717"/>
              <a:gd name="connsiteY16156" fmla="*/ 391799 h 6902881"/>
              <a:gd name="connsiteX16157" fmla="*/ 3975846 w 10276717"/>
              <a:gd name="connsiteY16157" fmla="*/ 389776 h 6902881"/>
              <a:gd name="connsiteX16158" fmla="*/ 3981212 w 10276717"/>
              <a:gd name="connsiteY16158" fmla="*/ 363464 h 6902881"/>
              <a:gd name="connsiteX16159" fmla="*/ 3998212 w 10276717"/>
              <a:gd name="connsiteY16159" fmla="*/ 333389 h 6902881"/>
              <a:gd name="connsiteX16160" fmla="*/ 3987129 w 10276717"/>
              <a:gd name="connsiteY16160" fmla="*/ 336422 h 6902881"/>
              <a:gd name="connsiteX16161" fmla="*/ 3975126 w 10276717"/>
              <a:gd name="connsiteY16161" fmla="*/ 349793 h 6902881"/>
              <a:gd name="connsiteX16162" fmla="*/ 3969348 w 10276717"/>
              <a:gd name="connsiteY16162" fmla="*/ 298761 h 6902881"/>
              <a:gd name="connsiteX16163" fmla="*/ 3965614 w 10276717"/>
              <a:gd name="connsiteY16163" fmla="*/ 303500 h 6902881"/>
              <a:gd name="connsiteX16164" fmla="*/ 3961139 w 10276717"/>
              <a:gd name="connsiteY16164" fmla="*/ 302334 h 6902881"/>
              <a:gd name="connsiteX16165" fmla="*/ 3964959 w 10276717"/>
              <a:gd name="connsiteY16165" fmla="*/ 276961 h 6902881"/>
              <a:gd name="connsiteX16166" fmla="*/ 3966384 w 10276717"/>
              <a:gd name="connsiteY16166" fmla="*/ 276305 h 6902881"/>
              <a:gd name="connsiteX16167" fmla="*/ 3962905 w 10276717"/>
              <a:gd name="connsiteY16167" fmla="*/ 272695 h 6902881"/>
              <a:gd name="connsiteX16168" fmla="*/ 3951124 w 10276717"/>
              <a:gd name="connsiteY16168" fmla="*/ 303220 h 6902881"/>
              <a:gd name="connsiteX16169" fmla="*/ 3941916 w 10276717"/>
              <a:gd name="connsiteY16169" fmla="*/ 309238 h 6902881"/>
              <a:gd name="connsiteX16170" fmla="*/ 3945942 w 10276717"/>
              <a:gd name="connsiteY16170" fmla="*/ 279405 h 6902881"/>
              <a:gd name="connsiteX16171" fmla="*/ 3947709 w 10276717"/>
              <a:gd name="connsiteY16171" fmla="*/ 245382 h 6902881"/>
              <a:gd name="connsiteX16172" fmla="*/ 3948056 w 10276717"/>
              <a:gd name="connsiteY16172" fmla="*/ 218541 h 6902881"/>
              <a:gd name="connsiteX16173" fmla="*/ 3945390 w 10276717"/>
              <a:gd name="connsiteY16173" fmla="*/ 210978 h 6902881"/>
              <a:gd name="connsiteX16174" fmla="*/ 3942094 w 10276717"/>
              <a:gd name="connsiteY16174" fmla="*/ 238165 h 6902881"/>
              <a:gd name="connsiteX16175" fmla="*/ 3934020 w 10276717"/>
              <a:gd name="connsiteY16175" fmla="*/ 243503 h 6902881"/>
              <a:gd name="connsiteX16176" fmla="*/ 3934300 w 10276717"/>
              <a:gd name="connsiteY16176" fmla="*/ 243624 h 6902881"/>
              <a:gd name="connsiteX16177" fmla="*/ 3936460 w 10276717"/>
              <a:gd name="connsiteY16177" fmla="*/ 246733 h 6902881"/>
              <a:gd name="connsiteX16178" fmla="*/ 3936403 w 10276717"/>
              <a:gd name="connsiteY16178" fmla="*/ 253932 h 6902881"/>
              <a:gd name="connsiteX16179" fmla="*/ 3933245 w 10276717"/>
              <a:gd name="connsiteY16179" fmla="*/ 257650 h 6902881"/>
              <a:gd name="connsiteX16180" fmla="*/ 3927603 w 10276717"/>
              <a:gd name="connsiteY16180" fmla="*/ 256481 h 6902881"/>
              <a:gd name="connsiteX16181" fmla="*/ 3926294 w 10276717"/>
              <a:gd name="connsiteY16181" fmla="*/ 252570 h 6902881"/>
              <a:gd name="connsiteX16182" fmla="*/ 3928180 w 10276717"/>
              <a:gd name="connsiteY16182" fmla="*/ 245627 h 6902881"/>
              <a:gd name="connsiteX16183" fmla="*/ 3931805 w 10276717"/>
              <a:gd name="connsiteY16183" fmla="*/ 243214 h 6902881"/>
              <a:gd name="connsiteX16184" fmla="*/ 3932095 w 10276717"/>
              <a:gd name="connsiteY16184" fmla="*/ 243240 h 6902881"/>
              <a:gd name="connsiteX16185" fmla="*/ 3926267 w 10276717"/>
              <a:gd name="connsiteY16185" fmla="*/ 233193 h 6902881"/>
              <a:gd name="connsiteX16186" fmla="*/ 3935317 w 10276717"/>
              <a:gd name="connsiteY16186" fmla="*/ 208175 h 6902881"/>
              <a:gd name="connsiteX16187" fmla="*/ 3941279 w 10276717"/>
              <a:gd name="connsiteY16187" fmla="*/ 205783 h 6902881"/>
              <a:gd name="connsiteX16188" fmla="*/ 3945333 w 10276717"/>
              <a:gd name="connsiteY16188" fmla="*/ 210814 h 6902881"/>
              <a:gd name="connsiteX16189" fmla="*/ 3943313 w 10276717"/>
              <a:gd name="connsiteY16189" fmla="*/ 205084 h 6902881"/>
              <a:gd name="connsiteX16190" fmla="*/ 3932447 w 10276717"/>
              <a:gd name="connsiteY16190" fmla="*/ 206771 h 6902881"/>
              <a:gd name="connsiteX16191" fmla="*/ 3924299 w 10276717"/>
              <a:gd name="connsiteY16191" fmla="*/ 215122 h 6902881"/>
              <a:gd name="connsiteX16192" fmla="*/ 3920532 w 10276717"/>
              <a:gd name="connsiteY16192" fmla="*/ 216937 h 6902881"/>
              <a:gd name="connsiteX16193" fmla="*/ 3909336 w 10276717"/>
              <a:gd name="connsiteY16193" fmla="*/ 162223 h 6902881"/>
              <a:gd name="connsiteX16194" fmla="*/ 3907186 w 10276717"/>
              <a:gd name="connsiteY16194" fmla="*/ 157948 h 6902881"/>
              <a:gd name="connsiteX16195" fmla="*/ 3906455 w 10276717"/>
              <a:gd name="connsiteY16195" fmla="*/ 172684 h 6902881"/>
              <a:gd name="connsiteX16196" fmla="*/ 3892570 w 10276717"/>
              <a:gd name="connsiteY16196" fmla="*/ 171093 h 6902881"/>
              <a:gd name="connsiteX16197" fmla="*/ 3897935 w 10276717"/>
              <a:gd name="connsiteY16197" fmla="*/ 140401 h 6902881"/>
              <a:gd name="connsiteX16198" fmla="*/ 3883819 w 10276717"/>
              <a:gd name="connsiteY16198" fmla="*/ 123892 h 6902881"/>
              <a:gd name="connsiteX16199" fmla="*/ 3884079 w 10276717"/>
              <a:gd name="connsiteY16199" fmla="*/ 140662 h 6902881"/>
              <a:gd name="connsiteX16200" fmla="*/ 3875836 w 10276717"/>
              <a:gd name="connsiteY16200" fmla="*/ 146764 h 6902881"/>
              <a:gd name="connsiteX16201" fmla="*/ 3870015 w 10276717"/>
              <a:gd name="connsiteY16201" fmla="*/ 144313 h 6902881"/>
              <a:gd name="connsiteX16202" fmla="*/ 3867924 w 10276717"/>
              <a:gd name="connsiteY16202" fmla="*/ 136051 h 6902881"/>
              <a:gd name="connsiteX16203" fmla="*/ 3870181 w 10276717"/>
              <a:gd name="connsiteY16203" fmla="*/ 123880 h 6902881"/>
              <a:gd name="connsiteX16204" fmla="*/ 3867807 w 10276717"/>
              <a:gd name="connsiteY16204" fmla="*/ 115496 h 6902881"/>
              <a:gd name="connsiteX16205" fmla="*/ 3868342 w 10276717"/>
              <a:gd name="connsiteY16205" fmla="*/ 112817 h 6902881"/>
              <a:gd name="connsiteX16206" fmla="*/ 3855516 w 10276717"/>
              <a:gd name="connsiteY16206" fmla="*/ 105864 h 6902881"/>
              <a:gd name="connsiteX16207" fmla="*/ 3857418 w 10276717"/>
              <a:gd name="connsiteY16207" fmla="*/ 108561 h 6902881"/>
              <a:gd name="connsiteX16208" fmla="*/ 3862015 w 10276717"/>
              <a:gd name="connsiteY16208" fmla="*/ 130183 h 6902881"/>
              <a:gd name="connsiteX16209" fmla="*/ 3845476 w 10276717"/>
              <a:gd name="connsiteY16209" fmla="*/ 132160 h 6902881"/>
              <a:gd name="connsiteX16210" fmla="*/ 3846740 w 10276717"/>
              <a:gd name="connsiteY16210" fmla="*/ 115816 h 6902881"/>
              <a:gd name="connsiteX16211" fmla="*/ 3846619 w 10276717"/>
              <a:gd name="connsiteY16211" fmla="*/ 116098 h 6902881"/>
              <a:gd name="connsiteX16212" fmla="*/ 3839845 w 10276717"/>
              <a:gd name="connsiteY16212" fmla="*/ 116679 h 6902881"/>
              <a:gd name="connsiteX16213" fmla="*/ 3834727 w 10276717"/>
              <a:gd name="connsiteY16213" fmla="*/ 99781 h 6902881"/>
              <a:gd name="connsiteX16214" fmla="*/ 8565776 w 10276717"/>
              <a:gd name="connsiteY16214" fmla="*/ 499150 h 6902881"/>
              <a:gd name="connsiteX16215" fmla="*/ 8544650 w 10276717"/>
              <a:gd name="connsiteY16215" fmla="*/ 502287 h 6902881"/>
              <a:gd name="connsiteX16216" fmla="*/ 8477125 w 10276717"/>
              <a:gd name="connsiteY16216" fmla="*/ 531980 h 6902881"/>
              <a:gd name="connsiteX16217" fmla="*/ 8436107 w 10276717"/>
              <a:gd name="connsiteY16217" fmla="*/ 546248 h 6902881"/>
              <a:gd name="connsiteX16218" fmla="*/ 8346478 w 10276717"/>
              <a:gd name="connsiteY16218" fmla="*/ 611903 h 6902881"/>
              <a:gd name="connsiteX16219" fmla="*/ 8323695 w 10276717"/>
              <a:gd name="connsiteY16219" fmla="*/ 646735 h 6902881"/>
              <a:gd name="connsiteX16220" fmla="*/ 8408067 w 10276717"/>
              <a:gd name="connsiteY16220" fmla="*/ 657542 h 6902881"/>
              <a:gd name="connsiteX16221" fmla="*/ 8449476 w 10276717"/>
              <a:gd name="connsiteY16221" fmla="*/ 650904 h 6902881"/>
              <a:gd name="connsiteX16222" fmla="*/ 8450421 w 10276717"/>
              <a:gd name="connsiteY16222" fmla="*/ 658871 h 6902881"/>
              <a:gd name="connsiteX16223" fmla="*/ 8445514 w 10276717"/>
              <a:gd name="connsiteY16223" fmla="*/ 661465 h 6902881"/>
              <a:gd name="connsiteX16224" fmla="*/ 8464909 w 10276717"/>
              <a:gd name="connsiteY16224" fmla="*/ 663534 h 6902881"/>
              <a:gd name="connsiteX16225" fmla="*/ 8506951 w 10276717"/>
              <a:gd name="connsiteY16225" fmla="*/ 642149 h 6902881"/>
              <a:gd name="connsiteX16226" fmla="*/ 8536497 w 10276717"/>
              <a:gd name="connsiteY16226" fmla="*/ 625429 h 6902881"/>
              <a:gd name="connsiteX16227" fmla="*/ 8557324 w 10276717"/>
              <a:gd name="connsiteY16227" fmla="*/ 611457 h 6902881"/>
              <a:gd name="connsiteX16228" fmla="*/ 8572779 w 10276717"/>
              <a:gd name="connsiteY16228" fmla="*/ 601989 h 6902881"/>
              <a:gd name="connsiteX16229" fmla="*/ 8572472 w 10276717"/>
              <a:gd name="connsiteY16229" fmla="*/ 602156 h 6902881"/>
              <a:gd name="connsiteX16230" fmla="*/ 8557324 w 10276717"/>
              <a:gd name="connsiteY16230" fmla="*/ 611457 h 6902881"/>
              <a:gd name="connsiteX16231" fmla="*/ 8539765 w 10276717"/>
              <a:gd name="connsiteY16231" fmla="*/ 620453 h 6902881"/>
              <a:gd name="connsiteX16232" fmla="*/ 8497036 w 10276717"/>
              <a:gd name="connsiteY16232" fmla="*/ 639733 h 6902881"/>
              <a:gd name="connsiteX16233" fmla="*/ 8472812 w 10276717"/>
              <a:gd name="connsiteY16233" fmla="*/ 650294 h 6902881"/>
              <a:gd name="connsiteX16234" fmla="*/ 8465617 w 10276717"/>
              <a:gd name="connsiteY16234" fmla="*/ 641395 h 6902881"/>
              <a:gd name="connsiteX16235" fmla="*/ 8524686 w 10276717"/>
              <a:gd name="connsiteY16235" fmla="*/ 609315 h 6902881"/>
              <a:gd name="connsiteX16236" fmla="*/ 8614236 w 10276717"/>
              <a:gd name="connsiteY16236" fmla="*/ 568579 h 6902881"/>
              <a:gd name="connsiteX16237" fmla="*/ 8618513 w 10276717"/>
              <a:gd name="connsiteY16237" fmla="*/ 571966 h 6902881"/>
              <a:gd name="connsiteX16238" fmla="*/ 8622005 w 10276717"/>
              <a:gd name="connsiteY16238" fmla="*/ 568862 h 6902881"/>
              <a:gd name="connsiteX16239" fmla="*/ 8643495 w 10276717"/>
              <a:gd name="connsiteY16239" fmla="*/ 548522 h 6902881"/>
              <a:gd name="connsiteX16240" fmla="*/ 8632089 w 10276717"/>
              <a:gd name="connsiteY16240" fmla="*/ 552987 h 6902881"/>
              <a:gd name="connsiteX16241" fmla="*/ 8606412 w 10276717"/>
              <a:gd name="connsiteY16241" fmla="*/ 561280 h 6902881"/>
              <a:gd name="connsiteX16242" fmla="*/ 8603701 w 10276717"/>
              <a:gd name="connsiteY16242" fmla="*/ 558903 h 6902881"/>
              <a:gd name="connsiteX16243" fmla="*/ 8580369 w 10276717"/>
              <a:gd name="connsiteY16243" fmla="*/ 567107 h 6902881"/>
              <a:gd name="connsiteX16244" fmla="*/ 8578008 w 10276717"/>
              <a:gd name="connsiteY16244" fmla="*/ 563008 h 6902881"/>
              <a:gd name="connsiteX16245" fmla="*/ 8603851 w 10276717"/>
              <a:gd name="connsiteY16245" fmla="*/ 553951 h 6902881"/>
              <a:gd name="connsiteX16246" fmla="*/ 8604206 w 10276717"/>
              <a:gd name="connsiteY16246" fmla="*/ 556514 h 6902881"/>
              <a:gd name="connsiteX16247" fmla="*/ 8604338 w 10276717"/>
              <a:gd name="connsiteY16247" fmla="*/ 556136 h 6902881"/>
              <a:gd name="connsiteX16248" fmla="*/ 8622977 w 10276717"/>
              <a:gd name="connsiteY16248" fmla="*/ 542657 h 6902881"/>
              <a:gd name="connsiteX16249" fmla="*/ 8623862 w 10276717"/>
              <a:gd name="connsiteY16249" fmla="*/ 537088 h 6902881"/>
              <a:gd name="connsiteX16250" fmla="*/ 8636576 w 10276717"/>
              <a:gd name="connsiteY16250" fmla="*/ 526698 h 6902881"/>
              <a:gd name="connsiteX16251" fmla="*/ 8633783 w 10276717"/>
              <a:gd name="connsiteY16251" fmla="*/ 527430 h 6902881"/>
              <a:gd name="connsiteX16252" fmla="*/ 8591248 w 10276717"/>
              <a:gd name="connsiteY16252" fmla="*/ 547797 h 6902881"/>
              <a:gd name="connsiteX16253" fmla="*/ 8539287 w 10276717"/>
              <a:gd name="connsiteY16253" fmla="*/ 559170 h 6902881"/>
              <a:gd name="connsiteX16254" fmla="*/ 8537747 w 10276717"/>
              <a:gd name="connsiteY16254" fmla="*/ 553488 h 6902881"/>
              <a:gd name="connsiteX16255" fmla="*/ 8562326 w 10276717"/>
              <a:gd name="connsiteY16255" fmla="*/ 540037 h 6902881"/>
              <a:gd name="connsiteX16256" fmla="*/ 8544222 w 10276717"/>
              <a:gd name="connsiteY16256" fmla="*/ 543143 h 6902881"/>
              <a:gd name="connsiteX16257" fmla="*/ 8542318 w 10276717"/>
              <a:gd name="connsiteY16257" fmla="*/ 539376 h 6902881"/>
              <a:gd name="connsiteX16258" fmla="*/ 8594954 w 10276717"/>
              <a:gd name="connsiteY16258" fmla="*/ 517157 h 6902881"/>
              <a:gd name="connsiteX16259" fmla="*/ 8627481 w 10276717"/>
              <a:gd name="connsiteY16259" fmla="*/ 506341 h 6902881"/>
              <a:gd name="connsiteX16260" fmla="*/ 8626724 w 10276717"/>
              <a:gd name="connsiteY16260" fmla="*/ 506080 h 6902881"/>
              <a:gd name="connsiteX16261" fmla="*/ 8619930 w 10276717"/>
              <a:gd name="connsiteY16261" fmla="*/ 504714 h 6902881"/>
              <a:gd name="connsiteX16262" fmla="*/ 8597760 w 10276717"/>
              <a:gd name="connsiteY16262" fmla="*/ 508636 h 6902881"/>
              <a:gd name="connsiteX16263" fmla="*/ 8550274 w 10276717"/>
              <a:gd name="connsiteY16263" fmla="*/ 516795 h 6902881"/>
              <a:gd name="connsiteX16264" fmla="*/ 8547595 w 10276717"/>
              <a:gd name="connsiteY16264" fmla="*/ 507508 h 6902881"/>
              <a:gd name="connsiteX16265" fmla="*/ 8565776 w 10276717"/>
              <a:gd name="connsiteY16265" fmla="*/ 499150 h 6902881"/>
              <a:gd name="connsiteX16266" fmla="*/ 6738143 w 10276717"/>
              <a:gd name="connsiteY16266" fmla="*/ 337863 h 6902881"/>
              <a:gd name="connsiteX16267" fmla="*/ 6649276 w 10276717"/>
              <a:gd name="connsiteY16267" fmla="*/ 349060 h 6902881"/>
              <a:gd name="connsiteX16268" fmla="*/ 6555865 w 10276717"/>
              <a:gd name="connsiteY16268" fmla="*/ 368626 h 6902881"/>
              <a:gd name="connsiteX16269" fmla="*/ 6661829 w 10276717"/>
              <a:gd name="connsiteY16269" fmla="*/ 459583 h 6902881"/>
              <a:gd name="connsiteX16270" fmla="*/ 6721244 w 10276717"/>
              <a:gd name="connsiteY16270" fmla="*/ 469496 h 6902881"/>
              <a:gd name="connsiteX16271" fmla="*/ 6713140 w 10276717"/>
              <a:gd name="connsiteY16271" fmla="*/ 467530 h 6902881"/>
              <a:gd name="connsiteX16272" fmla="*/ 6648070 w 10276717"/>
              <a:gd name="connsiteY16272" fmla="*/ 445637 h 6902881"/>
              <a:gd name="connsiteX16273" fmla="*/ 6649574 w 10276717"/>
              <a:gd name="connsiteY16273" fmla="*/ 440802 h 6902881"/>
              <a:gd name="connsiteX16274" fmla="*/ 6714394 w 10276717"/>
              <a:gd name="connsiteY16274" fmla="*/ 451281 h 6902881"/>
              <a:gd name="connsiteX16275" fmla="*/ 6730512 w 10276717"/>
              <a:gd name="connsiteY16275" fmla="*/ 452968 h 6902881"/>
              <a:gd name="connsiteX16276" fmla="*/ 6668024 w 10276717"/>
              <a:gd name="connsiteY16276" fmla="*/ 426140 h 6902881"/>
              <a:gd name="connsiteX16277" fmla="*/ 6669416 w 10276717"/>
              <a:gd name="connsiteY16277" fmla="*/ 422560 h 6902881"/>
              <a:gd name="connsiteX16278" fmla="*/ 6787708 w 10276717"/>
              <a:gd name="connsiteY16278" fmla="*/ 449545 h 6902881"/>
              <a:gd name="connsiteX16279" fmla="*/ 6782300 w 10276717"/>
              <a:gd name="connsiteY16279" fmla="*/ 438075 h 6902881"/>
              <a:gd name="connsiteX16280" fmla="*/ 6740430 w 10276717"/>
              <a:gd name="connsiteY16280" fmla="*/ 422572 h 6902881"/>
              <a:gd name="connsiteX16281" fmla="*/ 6690654 w 10276717"/>
              <a:gd name="connsiteY16281" fmla="*/ 398499 h 6902881"/>
              <a:gd name="connsiteX16282" fmla="*/ 6691314 w 10276717"/>
              <a:gd name="connsiteY16282" fmla="*/ 394369 h 6902881"/>
              <a:gd name="connsiteX16283" fmla="*/ 6770745 w 10276717"/>
              <a:gd name="connsiteY16283" fmla="*/ 413609 h 6902881"/>
              <a:gd name="connsiteX16284" fmla="*/ 6765620 w 10276717"/>
              <a:gd name="connsiteY16284" fmla="*/ 402262 h 6902881"/>
              <a:gd name="connsiteX16285" fmla="*/ 6759522 w 10276717"/>
              <a:gd name="connsiteY16285" fmla="*/ 401831 h 6902881"/>
              <a:gd name="connsiteX16286" fmla="*/ 6706905 w 10276717"/>
              <a:gd name="connsiteY16286" fmla="*/ 375760 h 6902881"/>
              <a:gd name="connsiteX16287" fmla="*/ 6711724 w 10276717"/>
              <a:gd name="connsiteY16287" fmla="*/ 368679 h 6902881"/>
              <a:gd name="connsiteX16288" fmla="*/ 6736258 w 10276717"/>
              <a:gd name="connsiteY16288" fmla="*/ 375379 h 6902881"/>
              <a:gd name="connsiteX16289" fmla="*/ 6723066 w 10276717"/>
              <a:gd name="connsiteY16289" fmla="*/ 362749 h 6902881"/>
              <a:gd name="connsiteX16290" fmla="*/ 6728371 w 10276717"/>
              <a:gd name="connsiteY16290" fmla="*/ 356782 h 6902881"/>
              <a:gd name="connsiteX16291" fmla="*/ 6748001 w 10276717"/>
              <a:gd name="connsiteY16291" fmla="*/ 361693 h 6902881"/>
              <a:gd name="connsiteX16292" fmla="*/ 6738143 w 10276717"/>
              <a:gd name="connsiteY16292" fmla="*/ 337863 h 6902881"/>
              <a:gd name="connsiteX16293" fmla="*/ 8386959 w 10276717"/>
              <a:gd name="connsiteY16293" fmla="*/ 480168 h 6902881"/>
              <a:gd name="connsiteX16294" fmla="*/ 8312114 w 10276717"/>
              <a:gd name="connsiteY16294" fmla="*/ 499101 h 6902881"/>
              <a:gd name="connsiteX16295" fmla="*/ 8228806 w 10276717"/>
              <a:gd name="connsiteY16295" fmla="*/ 547389 h 6902881"/>
              <a:gd name="connsiteX16296" fmla="*/ 8204196 w 10276717"/>
              <a:gd name="connsiteY16296" fmla="*/ 558987 h 6902881"/>
              <a:gd name="connsiteX16297" fmla="*/ 8174537 w 10276717"/>
              <a:gd name="connsiteY16297" fmla="*/ 585727 h 6902881"/>
              <a:gd name="connsiteX16298" fmla="*/ 8113650 w 10276717"/>
              <a:gd name="connsiteY16298" fmla="*/ 617454 h 6902881"/>
              <a:gd name="connsiteX16299" fmla="*/ 8276938 w 10276717"/>
              <a:gd name="connsiteY16299" fmla="*/ 640156 h 6902881"/>
              <a:gd name="connsiteX16300" fmla="*/ 8280825 w 10276717"/>
              <a:gd name="connsiteY16300" fmla="*/ 627153 h 6902881"/>
              <a:gd name="connsiteX16301" fmla="*/ 8290198 w 10276717"/>
              <a:gd name="connsiteY16301" fmla="*/ 625823 h 6902881"/>
              <a:gd name="connsiteX16302" fmla="*/ 8297601 w 10276717"/>
              <a:gd name="connsiteY16302" fmla="*/ 623640 h 6902881"/>
              <a:gd name="connsiteX16303" fmla="*/ 8296680 w 10276717"/>
              <a:gd name="connsiteY16303" fmla="*/ 605548 h 6902881"/>
              <a:gd name="connsiteX16304" fmla="*/ 8355160 w 10276717"/>
              <a:gd name="connsiteY16304" fmla="*/ 577895 h 6902881"/>
              <a:gd name="connsiteX16305" fmla="*/ 8355959 w 10276717"/>
              <a:gd name="connsiteY16305" fmla="*/ 577672 h 6902881"/>
              <a:gd name="connsiteX16306" fmla="*/ 8356906 w 10276717"/>
              <a:gd name="connsiteY16306" fmla="*/ 576878 h 6902881"/>
              <a:gd name="connsiteX16307" fmla="*/ 8342744 w 10276717"/>
              <a:gd name="connsiteY16307" fmla="*/ 582759 h 6902881"/>
              <a:gd name="connsiteX16308" fmla="*/ 8337241 w 10276717"/>
              <a:gd name="connsiteY16308" fmla="*/ 581114 h 6902881"/>
              <a:gd name="connsiteX16309" fmla="*/ 8277978 w 10276717"/>
              <a:gd name="connsiteY16309" fmla="*/ 607727 h 6902881"/>
              <a:gd name="connsiteX16310" fmla="*/ 8271080 w 10276717"/>
              <a:gd name="connsiteY16310" fmla="*/ 592233 h 6902881"/>
              <a:gd name="connsiteX16311" fmla="*/ 8284163 w 10276717"/>
              <a:gd name="connsiteY16311" fmla="*/ 587523 h 6902881"/>
              <a:gd name="connsiteX16312" fmla="*/ 8292506 w 10276717"/>
              <a:gd name="connsiteY16312" fmla="*/ 584643 h 6902881"/>
              <a:gd name="connsiteX16313" fmla="*/ 8296649 w 10276717"/>
              <a:gd name="connsiteY16313" fmla="*/ 573123 h 6902881"/>
              <a:gd name="connsiteX16314" fmla="*/ 8335307 w 10276717"/>
              <a:gd name="connsiteY16314" fmla="*/ 555828 h 6902881"/>
              <a:gd name="connsiteX16315" fmla="*/ 8332506 w 10276717"/>
              <a:gd name="connsiteY16315" fmla="*/ 552275 h 6902881"/>
              <a:gd name="connsiteX16316" fmla="*/ 8337977 w 10276717"/>
              <a:gd name="connsiteY16316" fmla="*/ 545544 h 6902881"/>
              <a:gd name="connsiteX16317" fmla="*/ 8337166 w 10276717"/>
              <a:gd name="connsiteY16317" fmla="*/ 544792 h 6902881"/>
              <a:gd name="connsiteX16318" fmla="*/ 8279039 w 10276717"/>
              <a:gd name="connsiteY16318" fmla="*/ 563031 h 6902881"/>
              <a:gd name="connsiteX16319" fmla="*/ 8279049 w 10276717"/>
              <a:gd name="connsiteY16319" fmla="*/ 562935 h 6902881"/>
              <a:gd name="connsiteX16320" fmla="*/ 8274974 w 10276717"/>
              <a:gd name="connsiteY16320" fmla="*/ 549632 h 6902881"/>
              <a:gd name="connsiteX16321" fmla="*/ 8336294 w 10276717"/>
              <a:gd name="connsiteY16321" fmla="*/ 533812 h 6902881"/>
              <a:gd name="connsiteX16322" fmla="*/ 8336628 w 10276717"/>
              <a:gd name="connsiteY16322" fmla="*/ 533354 h 6902881"/>
              <a:gd name="connsiteX16323" fmla="*/ 8380534 w 10276717"/>
              <a:gd name="connsiteY16323" fmla="*/ 508528 h 6902881"/>
              <a:gd name="connsiteX16324" fmla="*/ 8372801 w 10276717"/>
              <a:gd name="connsiteY16324" fmla="*/ 507860 h 6902881"/>
              <a:gd name="connsiteX16325" fmla="*/ 8371190 w 10276717"/>
              <a:gd name="connsiteY16325" fmla="*/ 506261 h 6902881"/>
              <a:gd name="connsiteX16326" fmla="*/ 8363227 w 10276717"/>
              <a:gd name="connsiteY16326" fmla="*/ 510342 h 6902881"/>
              <a:gd name="connsiteX16327" fmla="*/ 8295632 w 10276717"/>
              <a:gd name="connsiteY16327" fmla="*/ 539737 h 6902881"/>
              <a:gd name="connsiteX16328" fmla="*/ 8288531 w 10276717"/>
              <a:gd name="connsiteY16328" fmla="*/ 524323 h 6902881"/>
              <a:gd name="connsiteX16329" fmla="*/ 8345831 w 10276717"/>
              <a:gd name="connsiteY16329" fmla="*/ 501143 h 6902881"/>
              <a:gd name="connsiteX16330" fmla="*/ 8347476 w 10276717"/>
              <a:gd name="connsiteY16330" fmla="*/ 496905 h 6902881"/>
              <a:gd name="connsiteX16331" fmla="*/ 8386959 w 10276717"/>
              <a:gd name="connsiteY16331" fmla="*/ 480168 h 6902881"/>
              <a:gd name="connsiteX16332" fmla="*/ 5798954 w 10276717"/>
              <a:gd name="connsiteY16332" fmla="*/ 247322 h 6902881"/>
              <a:gd name="connsiteX16333" fmla="*/ 5798752 w 10276717"/>
              <a:gd name="connsiteY16333" fmla="*/ 247402 h 6902881"/>
              <a:gd name="connsiteX16334" fmla="*/ 5697714 w 10276717"/>
              <a:gd name="connsiteY16334" fmla="*/ 267281 h 6902881"/>
              <a:gd name="connsiteX16335" fmla="*/ 5618728 w 10276717"/>
              <a:gd name="connsiteY16335" fmla="*/ 310781 h 6902881"/>
              <a:gd name="connsiteX16336" fmla="*/ 5643128 w 10276717"/>
              <a:gd name="connsiteY16336" fmla="*/ 344149 h 6902881"/>
              <a:gd name="connsiteX16337" fmla="*/ 5707303 w 10276717"/>
              <a:gd name="connsiteY16337" fmla="*/ 377159 h 6902881"/>
              <a:gd name="connsiteX16338" fmla="*/ 5862702 w 10276717"/>
              <a:gd name="connsiteY16338" fmla="*/ 380191 h 6902881"/>
              <a:gd name="connsiteX16339" fmla="*/ 5779468 w 10276717"/>
              <a:gd name="connsiteY16339" fmla="*/ 371917 h 6902881"/>
              <a:gd name="connsiteX16340" fmla="*/ 5780535 w 10276717"/>
              <a:gd name="connsiteY16340" fmla="*/ 358865 h 6902881"/>
              <a:gd name="connsiteX16341" fmla="*/ 5871490 w 10276717"/>
              <a:gd name="connsiteY16341" fmla="*/ 361382 h 6902881"/>
              <a:gd name="connsiteX16342" fmla="*/ 5868759 w 10276717"/>
              <a:gd name="connsiteY16342" fmla="*/ 357057 h 6902881"/>
              <a:gd name="connsiteX16343" fmla="*/ 5825075 w 10276717"/>
              <a:gd name="connsiteY16343" fmla="*/ 354248 h 6902881"/>
              <a:gd name="connsiteX16344" fmla="*/ 5782964 w 10276717"/>
              <a:gd name="connsiteY16344" fmla="*/ 341452 h 6902881"/>
              <a:gd name="connsiteX16345" fmla="*/ 5785882 w 10276717"/>
              <a:gd name="connsiteY16345" fmla="*/ 331676 h 6902881"/>
              <a:gd name="connsiteX16346" fmla="*/ 5827899 w 10276717"/>
              <a:gd name="connsiteY16346" fmla="*/ 336773 h 6902881"/>
              <a:gd name="connsiteX16347" fmla="*/ 5857224 w 10276717"/>
              <a:gd name="connsiteY16347" fmla="*/ 338922 h 6902881"/>
              <a:gd name="connsiteX16348" fmla="*/ 5848343 w 10276717"/>
              <a:gd name="connsiteY16348" fmla="*/ 324912 h 6902881"/>
              <a:gd name="connsiteX16349" fmla="*/ 5793152 w 10276717"/>
              <a:gd name="connsiteY16349" fmla="*/ 309132 h 6902881"/>
              <a:gd name="connsiteX16350" fmla="*/ 5794970 w 10276717"/>
              <a:gd name="connsiteY16350" fmla="*/ 299651 h 6902881"/>
              <a:gd name="connsiteX16351" fmla="*/ 5834252 w 10276717"/>
              <a:gd name="connsiteY16351" fmla="*/ 302662 h 6902881"/>
              <a:gd name="connsiteX16352" fmla="*/ 5828446 w 10276717"/>
              <a:gd name="connsiteY16352" fmla="*/ 293493 h 6902881"/>
              <a:gd name="connsiteX16353" fmla="*/ 5803372 w 10276717"/>
              <a:gd name="connsiteY16353" fmla="*/ 290642 h 6902881"/>
              <a:gd name="connsiteX16354" fmla="*/ 5786205 w 10276717"/>
              <a:gd name="connsiteY16354" fmla="*/ 282145 h 6902881"/>
              <a:gd name="connsiteX16355" fmla="*/ 5787065 w 10276717"/>
              <a:gd name="connsiteY16355" fmla="*/ 276865 h 6902881"/>
              <a:gd name="connsiteX16356" fmla="*/ 5815449 w 10276717"/>
              <a:gd name="connsiteY16356" fmla="*/ 273188 h 6902881"/>
              <a:gd name="connsiteX16357" fmla="*/ 5798954 w 10276717"/>
              <a:gd name="connsiteY16357" fmla="*/ 247322 h 6902881"/>
              <a:gd name="connsiteX16358" fmla="*/ 4500837 w 10276717"/>
              <a:gd name="connsiteY16358" fmla="*/ 89399 h 6902881"/>
              <a:gd name="connsiteX16359" fmla="*/ 4494271 w 10276717"/>
              <a:gd name="connsiteY16359" fmla="*/ 98566 h 6902881"/>
              <a:gd name="connsiteX16360" fmla="*/ 4494342 w 10276717"/>
              <a:gd name="connsiteY16360" fmla="*/ 98866 h 6902881"/>
              <a:gd name="connsiteX16361" fmla="*/ 4486959 w 10276717"/>
              <a:gd name="connsiteY16361" fmla="*/ 141260 h 6902881"/>
              <a:gd name="connsiteX16362" fmla="*/ 4476167 w 10276717"/>
              <a:gd name="connsiteY16362" fmla="*/ 170510 h 6902881"/>
              <a:gd name="connsiteX16363" fmla="*/ 4468116 w 10276717"/>
              <a:gd name="connsiteY16363" fmla="*/ 169034 h 6902881"/>
              <a:gd name="connsiteX16364" fmla="*/ 4474501 w 10276717"/>
              <a:gd name="connsiteY16364" fmla="*/ 133464 h 6902881"/>
              <a:gd name="connsiteX16365" fmla="*/ 4478595 w 10276717"/>
              <a:gd name="connsiteY16365" fmla="*/ 121453 h 6902881"/>
              <a:gd name="connsiteX16366" fmla="*/ 4449882 w 10276717"/>
              <a:gd name="connsiteY16366" fmla="*/ 172519 h 6902881"/>
              <a:gd name="connsiteX16367" fmla="*/ 4445557 w 10276717"/>
              <a:gd name="connsiteY16367" fmla="*/ 177305 h 6902881"/>
              <a:gd name="connsiteX16368" fmla="*/ 4497025 w 10276717"/>
              <a:gd name="connsiteY16368" fmla="*/ 266563 h 6902881"/>
              <a:gd name="connsiteX16369" fmla="*/ 4511510 w 10276717"/>
              <a:gd name="connsiteY16369" fmla="*/ 220984 h 6902881"/>
              <a:gd name="connsiteX16370" fmla="*/ 4509472 w 10276717"/>
              <a:gd name="connsiteY16370" fmla="*/ 108354 h 6902881"/>
              <a:gd name="connsiteX16371" fmla="*/ 4509093 w 10276717"/>
              <a:gd name="connsiteY16371" fmla="*/ 123509 h 6902881"/>
              <a:gd name="connsiteX16372" fmla="*/ 4503434 w 10276717"/>
              <a:gd name="connsiteY16372" fmla="*/ 142200 h 6902881"/>
              <a:gd name="connsiteX16373" fmla="*/ 4497732 w 10276717"/>
              <a:gd name="connsiteY16373" fmla="*/ 141707 h 6902881"/>
              <a:gd name="connsiteX16374" fmla="*/ 4495472 w 10276717"/>
              <a:gd name="connsiteY16374" fmla="*/ 122233 h 6902881"/>
              <a:gd name="connsiteX16375" fmla="*/ 4501824 w 10276717"/>
              <a:gd name="connsiteY16375" fmla="*/ 91432 h 6902881"/>
              <a:gd name="connsiteX16376" fmla="*/ 4500837 w 10276717"/>
              <a:gd name="connsiteY16376" fmla="*/ 89399 h 6902881"/>
              <a:gd name="connsiteX16377" fmla="*/ 7014801 w 10276717"/>
              <a:gd name="connsiteY16377" fmla="*/ 308356 h 6902881"/>
              <a:gd name="connsiteX16378" fmla="*/ 6931968 w 10276717"/>
              <a:gd name="connsiteY16378" fmla="*/ 338184 h 6902881"/>
              <a:gd name="connsiteX16379" fmla="*/ 6891616 w 10276717"/>
              <a:gd name="connsiteY16379" fmla="*/ 374513 h 6902881"/>
              <a:gd name="connsiteX16380" fmla="*/ 6836907 w 10276717"/>
              <a:gd name="connsiteY16380" fmla="*/ 465876 h 6902881"/>
              <a:gd name="connsiteX16381" fmla="*/ 6891388 w 10276717"/>
              <a:gd name="connsiteY16381" fmla="*/ 594535 h 6902881"/>
              <a:gd name="connsiteX16382" fmla="*/ 6910653 w 10276717"/>
              <a:gd name="connsiteY16382" fmla="*/ 631936 h 6902881"/>
              <a:gd name="connsiteX16383" fmla="*/ 6971987 w 10276717"/>
              <a:gd name="connsiteY16383" fmla="*/ 520894 h 6902881"/>
              <a:gd name="connsiteX16384" fmla="*/ 6991770 w 10276717"/>
              <a:gd name="connsiteY16384" fmla="*/ 459613 h 6902881"/>
              <a:gd name="connsiteX16385" fmla="*/ 6988461 w 10276717"/>
              <a:gd name="connsiteY16385" fmla="*/ 466141 h 6902881"/>
              <a:gd name="connsiteX16386" fmla="*/ 6967480 w 10276717"/>
              <a:gd name="connsiteY16386" fmla="*/ 506971 h 6902881"/>
              <a:gd name="connsiteX16387" fmla="*/ 6929148 w 10276717"/>
              <a:gd name="connsiteY16387" fmla="*/ 573073 h 6902881"/>
              <a:gd name="connsiteX16388" fmla="*/ 6917104 w 10276717"/>
              <a:gd name="connsiteY16388" fmla="*/ 569403 h 6902881"/>
              <a:gd name="connsiteX16389" fmla="*/ 6943763 w 10276717"/>
              <a:gd name="connsiteY16389" fmla="*/ 516212 h 6902881"/>
              <a:gd name="connsiteX16390" fmla="*/ 6964802 w 10276717"/>
              <a:gd name="connsiteY16390" fmla="*/ 478017 h 6902881"/>
              <a:gd name="connsiteX16391" fmla="*/ 6960015 w 10276717"/>
              <a:gd name="connsiteY16391" fmla="*/ 474877 h 6902881"/>
              <a:gd name="connsiteX16392" fmla="*/ 6984931 w 10276717"/>
              <a:gd name="connsiteY16392" fmla="*/ 419394 h 6902881"/>
              <a:gd name="connsiteX16393" fmla="*/ 7021456 w 10276717"/>
              <a:gd name="connsiteY16393" fmla="*/ 353914 h 6902881"/>
              <a:gd name="connsiteX16394" fmla="*/ 7021551 w 10276717"/>
              <a:gd name="connsiteY16394" fmla="*/ 353922 h 6902881"/>
              <a:gd name="connsiteX16395" fmla="*/ 7023088 w 10276717"/>
              <a:gd name="connsiteY16395" fmla="*/ 333413 h 6902881"/>
              <a:gd name="connsiteX16396" fmla="*/ 7012869 w 10276717"/>
              <a:gd name="connsiteY16396" fmla="*/ 348594 h 6902881"/>
              <a:gd name="connsiteX16397" fmla="*/ 6980680 w 10276717"/>
              <a:gd name="connsiteY16397" fmla="*/ 400429 h 6902881"/>
              <a:gd name="connsiteX16398" fmla="*/ 6979592 w 10276717"/>
              <a:gd name="connsiteY16398" fmla="*/ 400627 h 6902881"/>
              <a:gd name="connsiteX16399" fmla="*/ 7015769 w 10276717"/>
              <a:gd name="connsiteY16399" fmla="*/ 309510 h 6902881"/>
              <a:gd name="connsiteX16400" fmla="*/ 7014801 w 10276717"/>
              <a:gd name="connsiteY16400" fmla="*/ 308356 h 6902881"/>
              <a:gd name="connsiteX16401" fmla="*/ 8251528 w 10276717"/>
              <a:gd name="connsiteY16401" fmla="*/ 410515 h 6902881"/>
              <a:gd name="connsiteX16402" fmla="*/ 8188356 w 10276717"/>
              <a:gd name="connsiteY16402" fmla="*/ 423059 h 6902881"/>
              <a:gd name="connsiteX16403" fmla="*/ 8015521 w 10276717"/>
              <a:gd name="connsiteY16403" fmla="*/ 524937 h 6902881"/>
              <a:gd name="connsiteX16404" fmla="*/ 7946791 w 10276717"/>
              <a:gd name="connsiteY16404" fmla="*/ 603111 h 6902881"/>
              <a:gd name="connsiteX16405" fmla="*/ 8079409 w 10276717"/>
              <a:gd name="connsiteY16405" fmla="*/ 613615 h 6902881"/>
              <a:gd name="connsiteX16406" fmla="*/ 8112266 w 10276717"/>
              <a:gd name="connsiteY16406" fmla="*/ 595818 h 6902881"/>
              <a:gd name="connsiteX16407" fmla="*/ 8195804 w 10276717"/>
              <a:gd name="connsiteY16407" fmla="*/ 538398 h 6902881"/>
              <a:gd name="connsiteX16408" fmla="*/ 8200968 w 10276717"/>
              <a:gd name="connsiteY16408" fmla="*/ 531835 h 6902881"/>
              <a:gd name="connsiteX16409" fmla="*/ 8169709 w 10276717"/>
              <a:gd name="connsiteY16409" fmla="*/ 544805 h 6902881"/>
              <a:gd name="connsiteX16410" fmla="*/ 8126066 w 10276717"/>
              <a:gd name="connsiteY16410" fmla="*/ 559041 h 6902881"/>
              <a:gd name="connsiteX16411" fmla="*/ 8123060 w 10276717"/>
              <a:gd name="connsiteY16411" fmla="*/ 553426 h 6902881"/>
              <a:gd name="connsiteX16412" fmla="*/ 8171182 w 10276717"/>
              <a:gd name="connsiteY16412" fmla="*/ 528284 h 6902881"/>
              <a:gd name="connsiteX16413" fmla="*/ 8210342 w 10276717"/>
              <a:gd name="connsiteY16413" fmla="*/ 517361 h 6902881"/>
              <a:gd name="connsiteX16414" fmla="*/ 8211514 w 10276717"/>
              <a:gd name="connsiteY16414" fmla="*/ 518435 h 6902881"/>
              <a:gd name="connsiteX16415" fmla="*/ 8228089 w 10276717"/>
              <a:gd name="connsiteY16415" fmla="*/ 490953 h 6902881"/>
              <a:gd name="connsiteX16416" fmla="*/ 8223955 w 10276717"/>
              <a:gd name="connsiteY16416" fmla="*/ 493614 h 6902881"/>
              <a:gd name="connsiteX16417" fmla="*/ 8197838 w 10276717"/>
              <a:gd name="connsiteY16417" fmla="*/ 506835 h 6902881"/>
              <a:gd name="connsiteX16418" fmla="*/ 8196140 w 10276717"/>
              <a:gd name="connsiteY16418" fmla="*/ 505130 h 6902881"/>
              <a:gd name="connsiteX16419" fmla="*/ 8195204 w 10276717"/>
              <a:gd name="connsiteY16419" fmla="*/ 503588 h 6902881"/>
              <a:gd name="connsiteX16420" fmla="*/ 8196017 w 10276717"/>
              <a:gd name="connsiteY16420" fmla="*/ 495577 h 6902881"/>
              <a:gd name="connsiteX16421" fmla="*/ 8236615 w 10276717"/>
              <a:gd name="connsiteY16421" fmla="*/ 472900 h 6902881"/>
              <a:gd name="connsiteX16422" fmla="*/ 8244771 w 10276717"/>
              <a:gd name="connsiteY16422" fmla="*/ 454620 h 6902881"/>
              <a:gd name="connsiteX16423" fmla="*/ 8235456 w 10276717"/>
              <a:gd name="connsiteY16423" fmla="*/ 458585 h 6902881"/>
              <a:gd name="connsiteX16424" fmla="*/ 8232237 w 10276717"/>
              <a:gd name="connsiteY16424" fmla="*/ 452074 h 6902881"/>
              <a:gd name="connsiteX16425" fmla="*/ 8249244 w 10276717"/>
              <a:gd name="connsiteY16425" fmla="*/ 444881 h 6902881"/>
              <a:gd name="connsiteX16426" fmla="*/ 8253252 w 10276717"/>
              <a:gd name="connsiteY16426" fmla="*/ 435979 h 6902881"/>
              <a:gd name="connsiteX16427" fmla="*/ 8258313 w 10276717"/>
              <a:gd name="connsiteY16427" fmla="*/ 426193 h 6902881"/>
              <a:gd name="connsiteX16428" fmla="*/ 8237945 w 10276717"/>
              <a:gd name="connsiteY16428" fmla="*/ 440495 h 6902881"/>
              <a:gd name="connsiteX16429" fmla="*/ 8234126 w 10276717"/>
              <a:gd name="connsiteY16429" fmla="*/ 437439 h 6902881"/>
              <a:gd name="connsiteX16430" fmla="*/ 8259507 w 10276717"/>
              <a:gd name="connsiteY16430" fmla="*/ 415002 h 6902881"/>
              <a:gd name="connsiteX16431" fmla="*/ 8263570 w 10276717"/>
              <a:gd name="connsiteY16431" fmla="*/ 417497 h 6902881"/>
              <a:gd name="connsiteX16432" fmla="*/ 8251528 w 10276717"/>
              <a:gd name="connsiteY16432" fmla="*/ 410515 h 6902881"/>
              <a:gd name="connsiteX16433" fmla="*/ 6099509 w 10276717"/>
              <a:gd name="connsiteY16433" fmla="*/ 216232 h 6902881"/>
              <a:gd name="connsiteX16434" fmla="*/ 6076963 w 10276717"/>
              <a:gd name="connsiteY16434" fmla="*/ 246361 h 6902881"/>
              <a:gd name="connsiteX16435" fmla="*/ 6047648 w 10276717"/>
              <a:gd name="connsiteY16435" fmla="*/ 303119 h 6902881"/>
              <a:gd name="connsiteX16436" fmla="*/ 5992482 w 10276717"/>
              <a:gd name="connsiteY16436" fmla="*/ 429103 h 6902881"/>
              <a:gd name="connsiteX16437" fmla="*/ 5989534 w 10276717"/>
              <a:gd name="connsiteY16437" fmla="*/ 441408 h 6902881"/>
              <a:gd name="connsiteX16438" fmla="*/ 5988419 w 10276717"/>
              <a:gd name="connsiteY16438" fmla="*/ 456111 h 6902881"/>
              <a:gd name="connsiteX16439" fmla="*/ 5988757 w 10276717"/>
              <a:gd name="connsiteY16439" fmla="*/ 458867 h 6902881"/>
              <a:gd name="connsiteX16440" fmla="*/ 5987282 w 10276717"/>
              <a:gd name="connsiteY16440" fmla="*/ 464483 h 6902881"/>
              <a:gd name="connsiteX16441" fmla="*/ 5986347 w 10276717"/>
              <a:gd name="connsiteY16441" fmla="*/ 471705 h 6902881"/>
              <a:gd name="connsiteX16442" fmla="*/ 6066400 w 10276717"/>
              <a:gd name="connsiteY16442" fmla="*/ 603064 h 6902881"/>
              <a:gd name="connsiteX16443" fmla="*/ 6070348 w 10276717"/>
              <a:gd name="connsiteY16443" fmla="*/ 589385 h 6902881"/>
              <a:gd name="connsiteX16444" fmla="*/ 6068699 w 10276717"/>
              <a:gd name="connsiteY16444" fmla="*/ 586030 h 6902881"/>
              <a:gd name="connsiteX16445" fmla="*/ 6069299 w 10276717"/>
              <a:gd name="connsiteY16445" fmla="*/ 583648 h 6902881"/>
              <a:gd name="connsiteX16446" fmla="*/ 6059152 w 10276717"/>
              <a:gd name="connsiteY16446" fmla="*/ 506241 h 6902881"/>
              <a:gd name="connsiteX16447" fmla="*/ 6068737 w 10276717"/>
              <a:gd name="connsiteY16447" fmla="*/ 504734 h 6902881"/>
              <a:gd name="connsiteX16448" fmla="*/ 6079525 w 10276717"/>
              <a:gd name="connsiteY16448" fmla="*/ 547632 h 6902881"/>
              <a:gd name="connsiteX16449" fmla="*/ 6083647 w 10276717"/>
              <a:gd name="connsiteY16449" fmla="*/ 534164 h 6902881"/>
              <a:gd name="connsiteX16450" fmla="*/ 6069695 w 10276717"/>
              <a:gd name="connsiteY16450" fmla="*/ 436079 h 6902881"/>
              <a:gd name="connsiteX16451" fmla="*/ 6076397 w 10276717"/>
              <a:gd name="connsiteY16451" fmla="*/ 435198 h 6902881"/>
              <a:gd name="connsiteX16452" fmla="*/ 6093146 w 10276717"/>
              <a:gd name="connsiteY16452" fmla="*/ 504120 h 6902881"/>
              <a:gd name="connsiteX16453" fmla="*/ 6102266 w 10276717"/>
              <a:gd name="connsiteY16453" fmla="*/ 475020 h 6902881"/>
              <a:gd name="connsiteX16454" fmla="*/ 6102072 w 10276717"/>
              <a:gd name="connsiteY16454" fmla="*/ 473932 h 6902881"/>
              <a:gd name="connsiteX16455" fmla="*/ 6081536 w 10276717"/>
              <a:gd name="connsiteY16455" fmla="*/ 355707 h 6902881"/>
              <a:gd name="connsiteX16456" fmla="*/ 6088235 w 10276717"/>
              <a:gd name="connsiteY16456" fmla="*/ 353755 h 6902881"/>
              <a:gd name="connsiteX16457" fmla="*/ 6110807 w 10276717"/>
              <a:gd name="connsiteY16457" fmla="*/ 445868 h 6902881"/>
              <a:gd name="connsiteX16458" fmla="*/ 6118399 w 10276717"/>
              <a:gd name="connsiteY16458" fmla="*/ 416441 h 6902881"/>
              <a:gd name="connsiteX16459" fmla="*/ 6117545 w 10276717"/>
              <a:gd name="connsiteY16459" fmla="*/ 415099 h 6902881"/>
              <a:gd name="connsiteX16460" fmla="*/ 6103905 w 10276717"/>
              <a:gd name="connsiteY16460" fmla="*/ 355014 h 6902881"/>
              <a:gd name="connsiteX16461" fmla="*/ 6090791 w 10276717"/>
              <a:gd name="connsiteY16461" fmla="*/ 294488 h 6902881"/>
              <a:gd name="connsiteX16462" fmla="*/ 6093909 w 10276717"/>
              <a:gd name="connsiteY16462" fmla="*/ 293394 h 6902881"/>
              <a:gd name="connsiteX16463" fmla="*/ 6114067 w 10276717"/>
              <a:gd name="connsiteY16463" fmla="*/ 348105 h 6902881"/>
              <a:gd name="connsiteX16464" fmla="*/ 6124211 w 10276717"/>
              <a:gd name="connsiteY16464" fmla="*/ 389486 h 6902881"/>
              <a:gd name="connsiteX16465" fmla="*/ 6115991 w 10276717"/>
              <a:gd name="connsiteY16465" fmla="*/ 240199 h 6902881"/>
              <a:gd name="connsiteX16466" fmla="*/ 6099509 w 10276717"/>
              <a:gd name="connsiteY16466" fmla="*/ 216232 h 6902881"/>
              <a:gd name="connsiteX16467" fmla="*/ 4288694 w 10276717"/>
              <a:gd name="connsiteY16467" fmla="*/ 51727 h 6902881"/>
              <a:gd name="connsiteX16468" fmla="*/ 4276759 w 10276717"/>
              <a:gd name="connsiteY16468" fmla="*/ 58028 h 6902881"/>
              <a:gd name="connsiteX16469" fmla="*/ 4331429 w 10276717"/>
              <a:gd name="connsiteY16469" fmla="*/ 127702 h 6902881"/>
              <a:gd name="connsiteX16470" fmla="*/ 4400609 w 10276717"/>
              <a:gd name="connsiteY16470" fmla="*/ 152676 h 6902881"/>
              <a:gd name="connsiteX16471" fmla="*/ 4378160 w 10276717"/>
              <a:gd name="connsiteY16471" fmla="*/ 110521 h 6902881"/>
              <a:gd name="connsiteX16472" fmla="*/ 4358513 w 10276717"/>
              <a:gd name="connsiteY16472" fmla="*/ 71919 h 6902881"/>
              <a:gd name="connsiteX16473" fmla="*/ 4351050 w 10276717"/>
              <a:gd name="connsiteY16473" fmla="*/ 72637 h 6902881"/>
              <a:gd name="connsiteX16474" fmla="*/ 4288694 w 10276717"/>
              <a:gd name="connsiteY16474" fmla="*/ 51727 h 6902881"/>
              <a:gd name="connsiteX16475" fmla="*/ 6894803 w 10276717"/>
              <a:gd name="connsiteY16475" fmla="*/ 233533 h 6902881"/>
              <a:gd name="connsiteX16476" fmla="*/ 6907303 w 10276717"/>
              <a:gd name="connsiteY16476" fmla="*/ 234631 h 6902881"/>
              <a:gd name="connsiteX16477" fmla="*/ 6849970 w 10276717"/>
              <a:gd name="connsiteY16477" fmla="*/ 386000 h 6902881"/>
              <a:gd name="connsiteX16478" fmla="*/ 6835230 w 10276717"/>
              <a:gd name="connsiteY16478" fmla="*/ 378689 h 6902881"/>
              <a:gd name="connsiteX16479" fmla="*/ 6890686 w 10276717"/>
              <a:gd name="connsiteY16479" fmla="*/ 248348 h 6902881"/>
              <a:gd name="connsiteX16480" fmla="*/ 4413350 w 10276717"/>
              <a:gd name="connsiteY16480" fmla="*/ 15561 h 6902881"/>
              <a:gd name="connsiteX16481" fmla="*/ 4427760 w 10276717"/>
              <a:gd name="connsiteY16481" fmla="*/ 16827 h 6902881"/>
              <a:gd name="connsiteX16482" fmla="*/ 4427726 w 10276717"/>
              <a:gd name="connsiteY16482" fmla="*/ 23824 h 6902881"/>
              <a:gd name="connsiteX16483" fmla="*/ 4422314 w 10276717"/>
              <a:gd name="connsiteY16483" fmla="*/ 33725 h 6902881"/>
              <a:gd name="connsiteX16484" fmla="*/ 4417334 w 10276717"/>
              <a:gd name="connsiteY16484" fmla="*/ 33878 h 6902881"/>
              <a:gd name="connsiteX16485" fmla="*/ 4412686 w 10276717"/>
              <a:gd name="connsiteY16485" fmla="*/ 24409 h 6902881"/>
              <a:gd name="connsiteX16486" fmla="*/ 6735068 w 10276717"/>
              <a:gd name="connsiteY16486" fmla="*/ 219501 h 6902881"/>
              <a:gd name="connsiteX16487" fmla="*/ 6741756 w 10276717"/>
              <a:gd name="connsiteY16487" fmla="*/ 236138 h 6902881"/>
              <a:gd name="connsiteX16488" fmla="*/ 6747477 w 10276717"/>
              <a:gd name="connsiteY16488" fmla="*/ 220592 h 6902881"/>
              <a:gd name="connsiteX16489" fmla="*/ 6760483 w 10276717"/>
              <a:gd name="connsiteY16489" fmla="*/ 221734 h 6902881"/>
              <a:gd name="connsiteX16490" fmla="*/ 6748384 w 10276717"/>
              <a:gd name="connsiteY16490" fmla="*/ 252485 h 6902881"/>
              <a:gd name="connsiteX16491" fmla="*/ 6748781 w 10276717"/>
              <a:gd name="connsiteY16491" fmla="*/ 253493 h 6902881"/>
              <a:gd name="connsiteX16492" fmla="*/ 6765381 w 10276717"/>
              <a:gd name="connsiteY16492" fmla="*/ 222164 h 6902881"/>
              <a:gd name="connsiteX16493" fmla="*/ 6784939 w 10276717"/>
              <a:gd name="connsiteY16493" fmla="*/ 223882 h 6902881"/>
              <a:gd name="connsiteX16494" fmla="*/ 6773863 w 10276717"/>
              <a:gd name="connsiteY16494" fmla="*/ 240549 h 6902881"/>
              <a:gd name="connsiteX16495" fmla="*/ 6761399 w 10276717"/>
              <a:gd name="connsiteY16495" fmla="*/ 282431 h 6902881"/>
              <a:gd name="connsiteX16496" fmla="*/ 6769082 w 10276717"/>
              <a:gd name="connsiteY16496" fmla="*/ 300038 h 6902881"/>
              <a:gd name="connsiteX16497" fmla="*/ 6825344 w 10276717"/>
              <a:gd name="connsiteY16497" fmla="*/ 437127 h 6902881"/>
              <a:gd name="connsiteX16498" fmla="*/ 6857071 w 10276717"/>
              <a:gd name="connsiteY16498" fmla="*/ 381747 h 6902881"/>
              <a:gd name="connsiteX16499" fmla="*/ 6898902 w 10276717"/>
              <a:gd name="connsiteY16499" fmla="*/ 277488 h 6902881"/>
              <a:gd name="connsiteX16500" fmla="*/ 6908725 w 10276717"/>
              <a:gd name="connsiteY16500" fmla="*/ 234756 h 6902881"/>
              <a:gd name="connsiteX16501" fmla="*/ 6937582 w 10276717"/>
              <a:gd name="connsiteY16501" fmla="*/ 237290 h 6902881"/>
              <a:gd name="connsiteX16502" fmla="*/ 6929231 w 10276717"/>
              <a:gd name="connsiteY16502" fmla="*/ 277521 h 6902881"/>
              <a:gd name="connsiteX16503" fmla="*/ 6906557 w 10276717"/>
              <a:gd name="connsiteY16503" fmla="*/ 332577 h 6902881"/>
              <a:gd name="connsiteX16504" fmla="*/ 7029273 w 10276717"/>
              <a:gd name="connsiteY16504" fmla="*/ 289162 h 6902881"/>
              <a:gd name="connsiteX16505" fmla="*/ 7039263 w 10276717"/>
              <a:gd name="connsiteY16505" fmla="*/ 298399 h 6902881"/>
              <a:gd name="connsiteX16506" fmla="*/ 7002542 w 10276717"/>
              <a:gd name="connsiteY16506" fmla="*/ 484106 h 6902881"/>
              <a:gd name="connsiteX16507" fmla="*/ 7134996 w 10276717"/>
              <a:gd name="connsiteY16507" fmla="*/ 426540 h 6902881"/>
              <a:gd name="connsiteX16508" fmla="*/ 7143674 w 10276717"/>
              <a:gd name="connsiteY16508" fmla="*/ 435177 h 6902881"/>
              <a:gd name="connsiteX16509" fmla="*/ 7109345 w 10276717"/>
              <a:gd name="connsiteY16509" fmla="*/ 562381 h 6902881"/>
              <a:gd name="connsiteX16510" fmla="*/ 7073419 w 10276717"/>
              <a:gd name="connsiteY16510" fmla="*/ 661601 h 6902881"/>
              <a:gd name="connsiteX16511" fmla="*/ 7119672 w 10276717"/>
              <a:gd name="connsiteY16511" fmla="*/ 618091 h 6902881"/>
              <a:gd name="connsiteX16512" fmla="*/ 7228045 w 10276717"/>
              <a:gd name="connsiteY16512" fmla="*/ 592420 h 6902881"/>
              <a:gd name="connsiteX16513" fmla="*/ 7213821 w 10276717"/>
              <a:gd name="connsiteY16513" fmla="*/ 711530 h 6902881"/>
              <a:gd name="connsiteX16514" fmla="*/ 7177333 w 10276717"/>
              <a:gd name="connsiteY16514" fmla="*/ 810507 h 6902881"/>
              <a:gd name="connsiteX16515" fmla="*/ 7135059 w 10276717"/>
              <a:gd name="connsiteY16515" fmla="*/ 873834 h 6902881"/>
              <a:gd name="connsiteX16516" fmla="*/ 7349319 w 10276717"/>
              <a:gd name="connsiteY16516" fmla="*/ 832890 h 6902881"/>
              <a:gd name="connsiteX16517" fmla="*/ 7355670 w 10276717"/>
              <a:gd name="connsiteY16517" fmla="*/ 845804 h 6902881"/>
              <a:gd name="connsiteX16518" fmla="*/ 7274202 w 10276717"/>
              <a:gd name="connsiteY16518" fmla="*/ 983826 h 6902881"/>
              <a:gd name="connsiteX16519" fmla="*/ 7146682 w 10276717"/>
              <a:gd name="connsiteY16519" fmla="*/ 1063628 h 6902881"/>
              <a:gd name="connsiteX16520" fmla="*/ 7181606 w 10276717"/>
              <a:gd name="connsiteY16520" fmla="*/ 1130814 h 6902881"/>
              <a:gd name="connsiteX16521" fmla="*/ 7150713 w 10276717"/>
              <a:gd name="connsiteY16521" fmla="*/ 1160465 h 6902881"/>
              <a:gd name="connsiteX16522" fmla="*/ 7151091 w 10276717"/>
              <a:gd name="connsiteY16522" fmla="*/ 1155141 h 6902881"/>
              <a:gd name="connsiteX16523" fmla="*/ 7115573 w 10276717"/>
              <a:gd name="connsiteY16523" fmla="*/ 1094623 h 6902881"/>
              <a:gd name="connsiteX16524" fmla="*/ 7110826 w 10276717"/>
              <a:gd name="connsiteY16524" fmla="*/ 1084477 h 6902881"/>
              <a:gd name="connsiteX16525" fmla="*/ 7076908 w 10276717"/>
              <a:gd name="connsiteY16525" fmla="*/ 1113087 h 6902881"/>
              <a:gd name="connsiteX16526" fmla="*/ 7007790 w 10276717"/>
              <a:gd name="connsiteY16526" fmla="*/ 1180321 h 6902881"/>
              <a:gd name="connsiteX16527" fmla="*/ 6892875 w 10276717"/>
              <a:gd name="connsiteY16527" fmla="*/ 1203966 h 6902881"/>
              <a:gd name="connsiteX16528" fmla="*/ 6848528 w 10276717"/>
              <a:gd name="connsiteY16528" fmla="*/ 1193311 h 6902881"/>
              <a:gd name="connsiteX16529" fmla="*/ 6816702 w 10276717"/>
              <a:gd name="connsiteY16529" fmla="*/ 1188610 h 6902881"/>
              <a:gd name="connsiteX16530" fmla="*/ 6807316 w 10276717"/>
              <a:gd name="connsiteY16530" fmla="*/ 1162775 h 6902881"/>
              <a:gd name="connsiteX16531" fmla="*/ 6851637 w 10276717"/>
              <a:gd name="connsiteY16531" fmla="*/ 1061167 h 6902881"/>
              <a:gd name="connsiteX16532" fmla="*/ 6918568 w 10276717"/>
              <a:gd name="connsiteY16532" fmla="*/ 993352 h 6902881"/>
              <a:gd name="connsiteX16533" fmla="*/ 6982527 w 10276717"/>
              <a:gd name="connsiteY16533" fmla="*/ 959943 h 6902881"/>
              <a:gd name="connsiteX16534" fmla="*/ 7041319 w 10276717"/>
              <a:gd name="connsiteY16534" fmla="*/ 939716 h 6902881"/>
              <a:gd name="connsiteX16535" fmla="*/ 7028187 w 10276717"/>
              <a:gd name="connsiteY16535" fmla="*/ 913265 h 6902881"/>
              <a:gd name="connsiteX16536" fmla="*/ 6844730 w 10276717"/>
              <a:gd name="connsiteY16536" fmla="*/ 967100 h 6902881"/>
              <a:gd name="connsiteX16537" fmla="*/ 6699688 w 10276717"/>
              <a:gd name="connsiteY16537" fmla="*/ 933126 h 6902881"/>
              <a:gd name="connsiteX16538" fmla="*/ 6741031 w 10276717"/>
              <a:gd name="connsiteY16538" fmla="*/ 840898 h 6902881"/>
              <a:gd name="connsiteX16539" fmla="*/ 6796468 w 10276717"/>
              <a:gd name="connsiteY16539" fmla="*/ 792730 h 6902881"/>
              <a:gd name="connsiteX16540" fmla="*/ 6718138 w 10276717"/>
              <a:gd name="connsiteY16540" fmla="*/ 789554 h 6902881"/>
              <a:gd name="connsiteX16541" fmla="*/ 6637866 w 10276717"/>
              <a:gd name="connsiteY16541" fmla="*/ 742589 h 6902881"/>
              <a:gd name="connsiteX16542" fmla="*/ 6603136 w 10276717"/>
              <a:gd name="connsiteY16542" fmla="*/ 676492 h 6902881"/>
              <a:gd name="connsiteX16543" fmla="*/ 6602995 w 10276717"/>
              <a:gd name="connsiteY16543" fmla="*/ 660610 h 6902881"/>
              <a:gd name="connsiteX16544" fmla="*/ 6715366 w 10276717"/>
              <a:gd name="connsiteY16544" fmla="*/ 634895 h 6902881"/>
              <a:gd name="connsiteX16545" fmla="*/ 6697087 w 10276717"/>
              <a:gd name="connsiteY16545" fmla="*/ 629029 h 6902881"/>
              <a:gd name="connsiteX16546" fmla="*/ 6608513 w 10276717"/>
              <a:gd name="connsiteY16546" fmla="*/ 568104 h 6902881"/>
              <a:gd name="connsiteX16547" fmla="*/ 6568692 w 10276717"/>
              <a:gd name="connsiteY16547" fmla="*/ 533989 h 6902881"/>
              <a:gd name="connsiteX16548" fmla="*/ 6662454 w 10276717"/>
              <a:gd name="connsiteY16548" fmla="*/ 479889 h 6902881"/>
              <a:gd name="connsiteX16549" fmla="*/ 6655069 w 10276717"/>
              <a:gd name="connsiteY16549" fmla="*/ 477497 h 6902881"/>
              <a:gd name="connsiteX16550" fmla="*/ 6533666 w 10276717"/>
              <a:gd name="connsiteY16550" fmla="*/ 370696 h 6902881"/>
              <a:gd name="connsiteX16551" fmla="*/ 6536503 w 10276717"/>
              <a:gd name="connsiteY16551" fmla="*/ 356338 h 6902881"/>
              <a:gd name="connsiteX16552" fmla="*/ 6593193 w 10276717"/>
              <a:gd name="connsiteY16552" fmla="*/ 340018 h 6902881"/>
              <a:gd name="connsiteX16553" fmla="*/ 6552440 w 10276717"/>
              <a:gd name="connsiteY16553" fmla="*/ 320719 h 6902881"/>
              <a:gd name="connsiteX16554" fmla="*/ 6472298 w 10276717"/>
              <a:gd name="connsiteY16554" fmla="*/ 222869 h 6902881"/>
              <a:gd name="connsiteX16555" fmla="*/ 6465561 w 10276717"/>
              <a:gd name="connsiteY16555" fmla="*/ 195828 h 6902881"/>
              <a:gd name="connsiteX16556" fmla="*/ 6492395 w 10276717"/>
              <a:gd name="connsiteY16556" fmla="*/ 198185 h 6902881"/>
              <a:gd name="connsiteX16557" fmla="*/ 6488926 w 10276717"/>
              <a:gd name="connsiteY16557" fmla="*/ 199713 h 6902881"/>
              <a:gd name="connsiteX16558" fmla="*/ 6499276 w 10276717"/>
              <a:gd name="connsiteY16558" fmla="*/ 235208 h 6902881"/>
              <a:gd name="connsiteX16559" fmla="*/ 6689082 w 10276717"/>
              <a:gd name="connsiteY16559" fmla="*/ 325438 h 6902881"/>
              <a:gd name="connsiteX16560" fmla="*/ 6622102 w 10276717"/>
              <a:gd name="connsiteY16560" fmla="*/ 300947 h 6902881"/>
              <a:gd name="connsiteX16561" fmla="*/ 6623897 w 10276717"/>
              <a:gd name="connsiteY16561" fmla="*/ 298278 h 6902881"/>
              <a:gd name="connsiteX16562" fmla="*/ 6669313 w 10276717"/>
              <a:gd name="connsiteY16562" fmla="*/ 306786 h 6902881"/>
              <a:gd name="connsiteX16563" fmla="*/ 6568396 w 10276717"/>
              <a:gd name="connsiteY16563" fmla="*/ 266310 h 6902881"/>
              <a:gd name="connsiteX16564" fmla="*/ 6570292 w 10276717"/>
              <a:gd name="connsiteY16564" fmla="*/ 260341 h 6902881"/>
              <a:gd name="connsiteX16565" fmla="*/ 6725224 w 10276717"/>
              <a:gd name="connsiteY16565" fmla="*/ 302472 h 6902881"/>
              <a:gd name="connsiteX16566" fmla="*/ 6722248 w 10276717"/>
              <a:gd name="connsiteY16566" fmla="*/ 294329 h 6902881"/>
              <a:gd name="connsiteX16567" fmla="*/ 6719617 w 10276717"/>
              <a:gd name="connsiteY16567" fmla="*/ 286701 h 6902881"/>
              <a:gd name="connsiteX16568" fmla="*/ 6663641 w 10276717"/>
              <a:gd name="connsiteY16568" fmla="*/ 269880 h 6902881"/>
              <a:gd name="connsiteX16569" fmla="*/ 6596772 w 10276717"/>
              <a:gd name="connsiteY16569" fmla="*/ 244133 h 6902881"/>
              <a:gd name="connsiteX16570" fmla="*/ 6598195 w 10276717"/>
              <a:gd name="connsiteY16570" fmla="*/ 239096 h 6902881"/>
              <a:gd name="connsiteX16571" fmla="*/ 6712718 w 10276717"/>
              <a:gd name="connsiteY16571" fmla="*/ 266827 h 6902881"/>
              <a:gd name="connsiteX16572" fmla="*/ 6710165 w 10276717"/>
              <a:gd name="connsiteY16572" fmla="*/ 259400 h 6902881"/>
              <a:gd name="connsiteX16573" fmla="*/ 6709964 w 10276717"/>
              <a:gd name="connsiteY16573" fmla="*/ 259480 h 6902881"/>
              <a:gd name="connsiteX16574" fmla="*/ 6643872 w 10276717"/>
              <a:gd name="connsiteY16574" fmla="*/ 235943 h 6902881"/>
              <a:gd name="connsiteX16575" fmla="*/ 6648646 w 10276717"/>
              <a:gd name="connsiteY16575" fmla="*/ 227204 h 6902881"/>
              <a:gd name="connsiteX16576" fmla="*/ 6704531 w 10276717"/>
              <a:gd name="connsiteY16576" fmla="*/ 242848 h 6902881"/>
              <a:gd name="connsiteX16577" fmla="*/ 6703991 w 10276717"/>
              <a:gd name="connsiteY16577" fmla="*/ 241243 h 6902881"/>
              <a:gd name="connsiteX16578" fmla="*/ 6703789 w 10276717"/>
              <a:gd name="connsiteY16578" fmla="*/ 241323 h 6902881"/>
              <a:gd name="connsiteX16579" fmla="*/ 6666414 w 10276717"/>
              <a:gd name="connsiteY16579" fmla="*/ 227865 h 6902881"/>
              <a:gd name="connsiteX16580" fmla="*/ 6668127 w 10276717"/>
              <a:gd name="connsiteY16580" fmla="*/ 222852 h 6902881"/>
              <a:gd name="connsiteX16581" fmla="*/ 6699362 w 10276717"/>
              <a:gd name="connsiteY16581" fmla="*/ 227601 h 6902881"/>
              <a:gd name="connsiteX16582" fmla="*/ 6695372 w 10276717"/>
              <a:gd name="connsiteY16582" fmla="*/ 216015 h 6902881"/>
              <a:gd name="connsiteX16583" fmla="*/ 5798108 w 10276717"/>
              <a:gd name="connsiteY16583" fmla="*/ 137198 h 6902881"/>
              <a:gd name="connsiteX16584" fmla="*/ 5832999 w 10276717"/>
              <a:gd name="connsiteY16584" fmla="*/ 140263 h 6902881"/>
              <a:gd name="connsiteX16585" fmla="*/ 5826939 w 10276717"/>
              <a:gd name="connsiteY16585" fmla="*/ 173533 h 6902881"/>
              <a:gd name="connsiteX16586" fmla="*/ 5826363 w 10276717"/>
              <a:gd name="connsiteY16586" fmla="*/ 225061 h 6902881"/>
              <a:gd name="connsiteX16587" fmla="*/ 5825363 w 10276717"/>
              <a:gd name="connsiteY16587" fmla="*/ 230817 h 6902881"/>
              <a:gd name="connsiteX16588" fmla="*/ 5893130 w 10276717"/>
              <a:gd name="connsiteY16588" fmla="*/ 330637 h 6902881"/>
              <a:gd name="connsiteX16589" fmla="*/ 5913107 w 10276717"/>
              <a:gd name="connsiteY16589" fmla="*/ 264991 h 6902881"/>
              <a:gd name="connsiteX16590" fmla="*/ 5896149 w 10276717"/>
              <a:gd name="connsiteY16590" fmla="*/ 206079 h 6902881"/>
              <a:gd name="connsiteX16591" fmla="*/ 5902417 w 10276717"/>
              <a:gd name="connsiteY16591" fmla="*/ 203506 h 6902881"/>
              <a:gd name="connsiteX16592" fmla="*/ 5921344 w 10276717"/>
              <a:gd name="connsiteY16592" fmla="*/ 242531 h 6902881"/>
              <a:gd name="connsiteX16593" fmla="*/ 5925953 w 10276717"/>
              <a:gd name="connsiteY16593" fmla="*/ 230175 h 6902881"/>
              <a:gd name="connsiteX16594" fmla="*/ 5912750 w 10276717"/>
              <a:gd name="connsiteY16594" fmla="*/ 188140 h 6902881"/>
              <a:gd name="connsiteX16595" fmla="*/ 5904182 w 10276717"/>
              <a:gd name="connsiteY16595" fmla="*/ 167318 h 6902881"/>
              <a:gd name="connsiteX16596" fmla="*/ 5898683 w 10276717"/>
              <a:gd name="connsiteY16596" fmla="*/ 146033 h 6902881"/>
              <a:gd name="connsiteX16597" fmla="*/ 5906016 w 10276717"/>
              <a:gd name="connsiteY16597" fmla="*/ 146677 h 6902881"/>
              <a:gd name="connsiteX16598" fmla="*/ 5917215 w 10276717"/>
              <a:gd name="connsiteY16598" fmla="*/ 161411 h 6902881"/>
              <a:gd name="connsiteX16599" fmla="*/ 5926755 w 10276717"/>
              <a:gd name="connsiteY16599" fmla="*/ 182926 h 6902881"/>
              <a:gd name="connsiteX16600" fmla="*/ 5931116 w 10276717"/>
              <a:gd name="connsiteY16600" fmla="*/ 194111 h 6902881"/>
              <a:gd name="connsiteX16601" fmla="*/ 5932995 w 10276717"/>
              <a:gd name="connsiteY16601" fmla="*/ 154452 h 6902881"/>
              <a:gd name="connsiteX16602" fmla="*/ 5928309 w 10276717"/>
              <a:gd name="connsiteY16602" fmla="*/ 148635 h 6902881"/>
              <a:gd name="connsiteX16603" fmla="*/ 5976350 w 10276717"/>
              <a:gd name="connsiteY16603" fmla="*/ 152855 h 6902881"/>
              <a:gd name="connsiteX16604" fmla="*/ 5955222 w 10276717"/>
              <a:gd name="connsiteY16604" fmla="*/ 220928 h 6902881"/>
              <a:gd name="connsiteX16605" fmla="*/ 5912532 w 10276717"/>
              <a:gd name="connsiteY16605" fmla="*/ 355587 h 6902881"/>
              <a:gd name="connsiteX16606" fmla="*/ 5911508 w 10276717"/>
              <a:gd name="connsiteY16606" fmla="*/ 358322 h 6902881"/>
              <a:gd name="connsiteX16607" fmla="*/ 5933894 w 10276717"/>
              <a:gd name="connsiteY16607" fmla="*/ 391319 h 6902881"/>
              <a:gd name="connsiteX16608" fmla="*/ 5965685 w 10276717"/>
              <a:gd name="connsiteY16608" fmla="*/ 440123 h 6902881"/>
              <a:gd name="connsiteX16609" fmla="*/ 5987170 w 10276717"/>
              <a:gd name="connsiteY16609" fmla="*/ 372855 h 6902881"/>
              <a:gd name="connsiteX16610" fmla="*/ 5977002 w 10276717"/>
              <a:gd name="connsiteY16610" fmla="*/ 332833 h 6902881"/>
              <a:gd name="connsiteX16611" fmla="*/ 5988956 w 10276717"/>
              <a:gd name="connsiteY16611" fmla="*/ 329877 h 6902881"/>
              <a:gd name="connsiteX16612" fmla="*/ 5997373 w 10276717"/>
              <a:gd name="connsiteY16612" fmla="*/ 343653 h 6902881"/>
              <a:gd name="connsiteX16613" fmla="*/ 5997206 w 10276717"/>
              <a:gd name="connsiteY16613" fmla="*/ 309463 h 6902881"/>
              <a:gd name="connsiteX16614" fmla="*/ 5997425 w 10276717"/>
              <a:gd name="connsiteY16614" fmla="*/ 309190 h 6902881"/>
              <a:gd name="connsiteX16615" fmla="*/ 5981724 w 10276717"/>
              <a:gd name="connsiteY16615" fmla="*/ 270054 h 6902881"/>
              <a:gd name="connsiteX16616" fmla="*/ 5986785 w 10276717"/>
              <a:gd name="connsiteY16616" fmla="*/ 265721 h 6902881"/>
              <a:gd name="connsiteX16617" fmla="*/ 6004372 w 10276717"/>
              <a:gd name="connsiteY16617" fmla="*/ 307747 h 6902881"/>
              <a:gd name="connsiteX16618" fmla="*/ 6005453 w 10276717"/>
              <a:gd name="connsiteY16618" fmla="*/ 308717 h 6902881"/>
              <a:gd name="connsiteX16619" fmla="*/ 6011033 w 10276717"/>
              <a:gd name="connsiteY16619" fmla="*/ 322636 h 6902881"/>
              <a:gd name="connsiteX16620" fmla="*/ 6018746 w 10276717"/>
              <a:gd name="connsiteY16620" fmla="*/ 307140 h 6902881"/>
              <a:gd name="connsiteX16621" fmla="*/ 6018303 w 10276717"/>
              <a:gd name="connsiteY16621" fmla="*/ 304473 h 6902881"/>
              <a:gd name="connsiteX16622" fmla="*/ 6018617 w 10276717"/>
              <a:gd name="connsiteY16622" fmla="*/ 303138 h 6902881"/>
              <a:gd name="connsiteX16623" fmla="*/ 6013420 w 10276717"/>
              <a:gd name="connsiteY16623" fmla="*/ 296943 h 6902881"/>
              <a:gd name="connsiteX16624" fmla="*/ 6004657 w 10276717"/>
              <a:gd name="connsiteY16624" fmla="*/ 251008 h 6902881"/>
              <a:gd name="connsiteX16625" fmla="*/ 5991661 w 10276717"/>
              <a:gd name="connsiteY16625" fmla="*/ 206654 h 6902881"/>
              <a:gd name="connsiteX16626" fmla="*/ 5998167 w 10276717"/>
              <a:gd name="connsiteY16626" fmla="*/ 203615 h 6902881"/>
              <a:gd name="connsiteX16627" fmla="*/ 6017330 w 10276717"/>
              <a:gd name="connsiteY16627" fmla="*/ 242174 h 6902881"/>
              <a:gd name="connsiteX16628" fmla="*/ 6025136 w 10276717"/>
              <a:gd name="connsiteY16628" fmla="*/ 269331 h 6902881"/>
              <a:gd name="connsiteX16629" fmla="*/ 6027893 w 10276717"/>
              <a:gd name="connsiteY16629" fmla="*/ 249320 h 6902881"/>
              <a:gd name="connsiteX16630" fmla="*/ 6018780 w 10276717"/>
              <a:gd name="connsiteY16630" fmla="*/ 208418 h 6902881"/>
              <a:gd name="connsiteX16631" fmla="*/ 6014719 w 10276717"/>
              <a:gd name="connsiteY16631" fmla="*/ 187326 h 6902881"/>
              <a:gd name="connsiteX16632" fmla="*/ 6007725 w 10276717"/>
              <a:gd name="connsiteY16632" fmla="*/ 178349 h 6902881"/>
              <a:gd name="connsiteX16633" fmla="*/ 5999953 w 10276717"/>
              <a:gd name="connsiteY16633" fmla="*/ 154929 h 6902881"/>
              <a:gd name="connsiteX16634" fmla="*/ 6008480 w 10276717"/>
              <a:gd name="connsiteY16634" fmla="*/ 155678 h 6902881"/>
              <a:gd name="connsiteX16635" fmla="*/ 6019305 w 10276717"/>
              <a:gd name="connsiteY16635" fmla="*/ 173838 h 6902881"/>
              <a:gd name="connsiteX16636" fmla="*/ 6029587 w 10276717"/>
              <a:gd name="connsiteY16636" fmla="*/ 198642 h 6902881"/>
              <a:gd name="connsiteX16637" fmla="*/ 6030267 w 10276717"/>
              <a:gd name="connsiteY16637" fmla="*/ 199773 h 6902881"/>
              <a:gd name="connsiteX16638" fmla="*/ 6023234 w 10276717"/>
              <a:gd name="connsiteY16638" fmla="*/ 156974 h 6902881"/>
              <a:gd name="connsiteX16639" fmla="*/ 6048244 w 10276717"/>
              <a:gd name="connsiteY16639" fmla="*/ 159171 h 6902881"/>
              <a:gd name="connsiteX16640" fmla="*/ 6053423 w 10276717"/>
              <a:gd name="connsiteY16640" fmla="*/ 192162 h 6902881"/>
              <a:gd name="connsiteX16641" fmla="*/ 6050280 w 10276717"/>
              <a:gd name="connsiteY16641" fmla="*/ 242981 h 6902881"/>
              <a:gd name="connsiteX16642" fmla="*/ 6109767 w 10276717"/>
              <a:gd name="connsiteY16642" fmla="*/ 179975 h 6902881"/>
              <a:gd name="connsiteX16643" fmla="*/ 6126609 w 10276717"/>
              <a:gd name="connsiteY16643" fmla="*/ 187761 h 6902881"/>
              <a:gd name="connsiteX16644" fmla="*/ 6122947 w 10276717"/>
              <a:gd name="connsiteY16644" fmla="*/ 468144 h 6902881"/>
              <a:gd name="connsiteX16645" fmla="*/ 6220532 w 10276717"/>
              <a:gd name="connsiteY16645" fmla="*/ 370075 h 6902881"/>
              <a:gd name="connsiteX16646" fmla="*/ 6234554 w 10276717"/>
              <a:gd name="connsiteY16646" fmla="*/ 378882 h 6902881"/>
              <a:gd name="connsiteX16647" fmla="*/ 6243997 w 10276717"/>
              <a:gd name="connsiteY16647" fmla="*/ 637908 h 6902881"/>
              <a:gd name="connsiteX16648" fmla="*/ 6311839 w 10276717"/>
              <a:gd name="connsiteY16648" fmla="*/ 558781 h 6902881"/>
              <a:gd name="connsiteX16649" fmla="*/ 6332654 w 10276717"/>
              <a:gd name="connsiteY16649" fmla="*/ 558052 h 6902881"/>
              <a:gd name="connsiteX16650" fmla="*/ 6343677 w 10276717"/>
              <a:gd name="connsiteY16650" fmla="*/ 796086 h 6902881"/>
              <a:gd name="connsiteX16651" fmla="*/ 6352917 w 10276717"/>
              <a:gd name="connsiteY16651" fmla="*/ 784229 h 6902881"/>
              <a:gd name="connsiteX16652" fmla="*/ 6415089 w 10276717"/>
              <a:gd name="connsiteY16652" fmla="*/ 743557 h 6902881"/>
              <a:gd name="connsiteX16653" fmla="*/ 6441140 w 10276717"/>
              <a:gd name="connsiteY16653" fmla="*/ 860019 h 6902881"/>
              <a:gd name="connsiteX16654" fmla="*/ 6406414 w 10276717"/>
              <a:gd name="connsiteY16654" fmla="*/ 991668 h 6902881"/>
              <a:gd name="connsiteX16655" fmla="*/ 6519176 w 10276717"/>
              <a:gd name="connsiteY16655" fmla="*/ 944080 h 6902881"/>
              <a:gd name="connsiteX16656" fmla="*/ 6522633 w 10276717"/>
              <a:gd name="connsiteY16656" fmla="*/ 1083415 h 6902881"/>
              <a:gd name="connsiteX16657" fmla="*/ 6456199 w 10276717"/>
              <a:gd name="connsiteY16657" fmla="*/ 1256047 h 6902881"/>
              <a:gd name="connsiteX16658" fmla="*/ 6644886 w 10276717"/>
              <a:gd name="connsiteY16658" fmla="*/ 1158840 h 6902881"/>
              <a:gd name="connsiteX16659" fmla="*/ 6660257 w 10276717"/>
              <a:gd name="connsiteY16659" fmla="*/ 1170003 h 6902881"/>
              <a:gd name="connsiteX16660" fmla="*/ 6624748 w 10276717"/>
              <a:gd name="connsiteY16660" fmla="*/ 1335569 h 6902881"/>
              <a:gd name="connsiteX16661" fmla="*/ 6580555 w 10276717"/>
              <a:gd name="connsiteY16661" fmla="*/ 1406236 h 6902881"/>
              <a:gd name="connsiteX16662" fmla="*/ 6583264 w 10276717"/>
              <a:gd name="connsiteY16662" fmla="*/ 1404231 h 6902881"/>
              <a:gd name="connsiteX16663" fmla="*/ 6760064 w 10276717"/>
              <a:gd name="connsiteY16663" fmla="*/ 1360619 h 6902881"/>
              <a:gd name="connsiteX16664" fmla="*/ 6772378 w 10276717"/>
              <a:gd name="connsiteY16664" fmla="*/ 1373274 h 6902881"/>
              <a:gd name="connsiteX16665" fmla="*/ 6702233 w 10276717"/>
              <a:gd name="connsiteY16665" fmla="*/ 1529610 h 6902881"/>
              <a:gd name="connsiteX16666" fmla="*/ 6549137 w 10276717"/>
              <a:gd name="connsiteY16666" fmla="*/ 1663578 h 6902881"/>
              <a:gd name="connsiteX16667" fmla="*/ 6562889 w 10276717"/>
              <a:gd name="connsiteY16667" fmla="*/ 1698358 h 6902881"/>
              <a:gd name="connsiteX16668" fmla="*/ 6518103 w 10276717"/>
              <a:gd name="connsiteY16668" fmla="*/ 1737599 h 6902881"/>
              <a:gd name="connsiteX16669" fmla="*/ 6518116 w 10276717"/>
              <a:gd name="connsiteY16669" fmla="*/ 1737632 h 6902881"/>
              <a:gd name="connsiteX16670" fmla="*/ 6562884 w 10276717"/>
              <a:gd name="connsiteY16670" fmla="*/ 1698407 h 6902881"/>
              <a:gd name="connsiteX16671" fmla="*/ 6572577 w 10276717"/>
              <a:gd name="connsiteY16671" fmla="*/ 1723003 h 6902881"/>
              <a:gd name="connsiteX16672" fmla="*/ 6528528 w 10276717"/>
              <a:gd name="connsiteY16672" fmla="*/ 1761446 h 6902881"/>
              <a:gd name="connsiteX16673" fmla="*/ 6528409 w 10276717"/>
              <a:gd name="connsiteY16673" fmla="*/ 1761225 h 6902881"/>
              <a:gd name="connsiteX16674" fmla="*/ 6528527 w 10276717"/>
              <a:gd name="connsiteY16674" fmla="*/ 1761447 h 6902881"/>
              <a:gd name="connsiteX16675" fmla="*/ 6528485 w 10276717"/>
              <a:gd name="connsiteY16675" fmla="*/ 1761484 h 6902881"/>
              <a:gd name="connsiteX16676" fmla="*/ 6544817 w 10276717"/>
              <a:gd name="connsiteY16676" fmla="*/ 1773192 h 6902881"/>
              <a:gd name="connsiteX16677" fmla="*/ 6544923 w 10276717"/>
              <a:gd name="connsiteY16677" fmla="*/ 1773183 h 6902881"/>
              <a:gd name="connsiteX16678" fmla="*/ 6528623 w 10276717"/>
              <a:gd name="connsiteY16678" fmla="*/ 1761460 h 6902881"/>
              <a:gd name="connsiteX16679" fmla="*/ 6572603 w 10276717"/>
              <a:gd name="connsiteY16679" fmla="*/ 1723077 h 6902881"/>
              <a:gd name="connsiteX16680" fmla="*/ 6572576 w 10276717"/>
              <a:gd name="connsiteY16680" fmla="*/ 1723009 h 6902881"/>
              <a:gd name="connsiteX16681" fmla="*/ 6572613 w 10276717"/>
              <a:gd name="connsiteY16681" fmla="*/ 1722977 h 6902881"/>
              <a:gd name="connsiteX16682" fmla="*/ 6562972 w 10276717"/>
              <a:gd name="connsiteY16682" fmla="*/ 1698514 h 6902881"/>
              <a:gd name="connsiteX16683" fmla="*/ 6942972 w 10276717"/>
              <a:gd name="connsiteY16683" fmla="*/ 1356647 h 6902881"/>
              <a:gd name="connsiteX16684" fmla="*/ 7150657 w 10276717"/>
              <a:gd name="connsiteY16684" fmla="*/ 1160937 h 6902881"/>
              <a:gd name="connsiteX16685" fmla="*/ 7150585 w 10276717"/>
              <a:gd name="connsiteY16685" fmla="*/ 1160803 h 6902881"/>
              <a:gd name="connsiteX16686" fmla="*/ 7181479 w 10276717"/>
              <a:gd name="connsiteY16686" fmla="*/ 1131151 h 6902881"/>
              <a:gd name="connsiteX16687" fmla="*/ 7191821 w 10276717"/>
              <a:gd name="connsiteY16687" fmla="*/ 1151713 h 6902881"/>
              <a:gd name="connsiteX16688" fmla="*/ 7192369 w 10276717"/>
              <a:gd name="connsiteY16688" fmla="*/ 1153222 h 6902881"/>
              <a:gd name="connsiteX16689" fmla="*/ 7167057 w 10276717"/>
              <a:gd name="connsiteY16689" fmla="*/ 1177564 h 6902881"/>
              <a:gd name="connsiteX16690" fmla="*/ 7167060 w 10276717"/>
              <a:gd name="connsiteY16690" fmla="*/ 1177567 h 6902881"/>
              <a:gd name="connsiteX16691" fmla="*/ 7192370 w 10276717"/>
              <a:gd name="connsiteY16691" fmla="*/ 1153227 h 6902881"/>
              <a:gd name="connsiteX16692" fmla="*/ 7180074 w 10276717"/>
              <a:gd name="connsiteY16692" fmla="*/ 1170954 h 6902881"/>
              <a:gd name="connsiteX16693" fmla="*/ 7180031 w 10276717"/>
              <a:gd name="connsiteY16693" fmla="*/ 1171438 h 6902881"/>
              <a:gd name="connsiteX16694" fmla="*/ 7175192 w 10276717"/>
              <a:gd name="connsiteY16694" fmla="*/ 1178321 h 6902881"/>
              <a:gd name="connsiteX16695" fmla="*/ 7175253 w 10276717"/>
              <a:gd name="connsiteY16695" fmla="*/ 1178326 h 6902881"/>
              <a:gd name="connsiteX16696" fmla="*/ 7180127 w 10276717"/>
              <a:gd name="connsiteY16696" fmla="*/ 1171446 h 6902881"/>
              <a:gd name="connsiteX16697" fmla="*/ 7180171 w 10276717"/>
              <a:gd name="connsiteY16697" fmla="*/ 1170962 h 6902881"/>
              <a:gd name="connsiteX16698" fmla="*/ 7192467 w 10276717"/>
              <a:gd name="connsiteY16698" fmla="*/ 1153235 h 6902881"/>
              <a:gd name="connsiteX16699" fmla="*/ 7593249 w 10276717"/>
              <a:gd name="connsiteY16699" fmla="*/ 753096 h 6902881"/>
              <a:gd name="connsiteX16700" fmla="*/ 7593248 w 10276717"/>
              <a:gd name="connsiteY16700" fmla="*/ 753095 h 6902881"/>
              <a:gd name="connsiteX16701" fmla="*/ 7646039 w 10276717"/>
              <a:gd name="connsiteY16701" fmla="*/ 698474 h 6902881"/>
              <a:gd name="connsiteX16702" fmla="*/ 7646052 w 10276717"/>
              <a:gd name="connsiteY16702" fmla="*/ 696225 h 6902881"/>
              <a:gd name="connsiteX16703" fmla="*/ 7643310 w 10276717"/>
              <a:gd name="connsiteY16703" fmla="*/ 669165 h 6902881"/>
              <a:gd name="connsiteX16704" fmla="*/ 7643257 w 10276717"/>
              <a:gd name="connsiteY16704" fmla="*/ 669221 h 6902881"/>
              <a:gd name="connsiteX16705" fmla="*/ 7645963 w 10276717"/>
              <a:gd name="connsiteY16705" fmla="*/ 696118 h 6902881"/>
              <a:gd name="connsiteX16706" fmla="*/ 7645951 w 10276717"/>
              <a:gd name="connsiteY16706" fmla="*/ 698453 h 6902881"/>
              <a:gd name="connsiteX16707" fmla="*/ 7593222 w 10276717"/>
              <a:gd name="connsiteY16707" fmla="*/ 753009 h 6902881"/>
              <a:gd name="connsiteX16708" fmla="*/ 7593248 w 10276717"/>
              <a:gd name="connsiteY16708" fmla="*/ 753092 h 6902881"/>
              <a:gd name="connsiteX16709" fmla="*/ 7192466 w 10276717"/>
              <a:gd name="connsiteY16709" fmla="*/ 1153233 h 6902881"/>
              <a:gd name="connsiteX16710" fmla="*/ 7192023 w 10276717"/>
              <a:gd name="connsiteY16710" fmla="*/ 1151637 h 6902881"/>
              <a:gd name="connsiteX16711" fmla="*/ 7181681 w 10276717"/>
              <a:gd name="connsiteY16711" fmla="*/ 1131074 h 6902881"/>
              <a:gd name="connsiteX16712" fmla="*/ 7588383 w 10276717"/>
              <a:gd name="connsiteY16712" fmla="*/ 725806 h 6902881"/>
              <a:gd name="connsiteX16713" fmla="*/ 7588383 w 10276717"/>
              <a:gd name="connsiteY16713" fmla="*/ 725698 h 6902881"/>
              <a:gd name="connsiteX16714" fmla="*/ 7588568 w 10276717"/>
              <a:gd name="connsiteY16714" fmla="*/ 725508 h 6902881"/>
              <a:gd name="connsiteX16715" fmla="*/ 7588650 w 10276717"/>
              <a:gd name="connsiteY16715" fmla="*/ 713984 h 6902881"/>
              <a:gd name="connsiteX16716" fmla="*/ 7580847 w 10276717"/>
              <a:gd name="connsiteY16716" fmla="*/ 719540 h 6902881"/>
              <a:gd name="connsiteX16717" fmla="*/ 7447719 w 10276717"/>
              <a:gd name="connsiteY16717" fmla="*/ 796715 h 6902881"/>
              <a:gd name="connsiteX16718" fmla="*/ 7307213 w 10276717"/>
              <a:gd name="connsiteY16718" fmla="*/ 778517 h 6902881"/>
              <a:gd name="connsiteX16719" fmla="*/ 7302354 w 10276717"/>
              <a:gd name="connsiteY16719" fmla="*/ 764174 h 6902881"/>
              <a:gd name="connsiteX16720" fmla="*/ 7360138 w 10276717"/>
              <a:gd name="connsiteY16720" fmla="*/ 701703 h 6902881"/>
              <a:gd name="connsiteX16721" fmla="*/ 7444182 w 10276717"/>
              <a:gd name="connsiteY16721" fmla="*/ 623297 h 6902881"/>
              <a:gd name="connsiteX16722" fmla="*/ 7584585 w 10276717"/>
              <a:gd name="connsiteY16722" fmla="*/ 579270 h 6902881"/>
              <a:gd name="connsiteX16723" fmla="*/ 7584068 w 10276717"/>
              <a:gd name="connsiteY16723" fmla="*/ 575234 h 6902881"/>
              <a:gd name="connsiteX16724" fmla="*/ 7579805 w 10276717"/>
              <a:gd name="connsiteY16724" fmla="*/ 573891 h 6902881"/>
              <a:gd name="connsiteX16725" fmla="*/ 7320257 w 10276717"/>
              <a:gd name="connsiteY16725" fmla="*/ 551330 h 6902881"/>
              <a:gd name="connsiteX16726" fmla="*/ 7241580 w 10276717"/>
              <a:gd name="connsiteY16726" fmla="*/ 497396 h 6902881"/>
              <a:gd name="connsiteX16727" fmla="*/ 7221992 w 10276717"/>
              <a:gd name="connsiteY16727" fmla="*/ 465809 h 6902881"/>
              <a:gd name="connsiteX16728" fmla="*/ 7339394 w 10276717"/>
              <a:gd name="connsiteY16728" fmla="*/ 404408 h 6902881"/>
              <a:gd name="connsiteX16729" fmla="*/ 7370312 w 10276717"/>
              <a:gd name="connsiteY16729" fmla="*/ 402899 h 6902881"/>
              <a:gd name="connsiteX16730" fmla="*/ 7362743 w 10276717"/>
              <a:gd name="connsiteY16730" fmla="*/ 400394 h 6902881"/>
              <a:gd name="connsiteX16731" fmla="*/ 7289756 w 10276717"/>
              <a:gd name="connsiteY16731" fmla="*/ 349289 h 6902881"/>
              <a:gd name="connsiteX16732" fmla="*/ 7208778 w 10276717"/>
              <a:gd name="connsiteY16732" fmla="*/ 266531 h 6902881"/>
              <a:gd name="connsiteX16733" fmla="*/ 7213973 w 10276717"/>
              <a:gd name="connsiteY16733" fmla="*/ 261569 h 6902881"/>
              <a:gd name="connsiteX16734" fmla="*/ 7249933 w 10276717"/>
              <a:gd name="connsiteY16734" fmla="*/ 264727 h 6902881"/>
              <a:gd name="connsiteX16735" fmla="*/ 7245315 w 10276717"/>
              <a:gd name="connsiteY16735" fmla="*/ 267552 h 6902881"/>
              <a:gd name="connsiteX16736" fmla="*/ 7288114 w 10276717"/>
              <a:gd name="connsiteY16736" fmla="*/ 319646 h 6902881"/>
              <a:gd name="connsiteX16737" fmla="*/ 7355532 w 10276717"/>
              <a:gd name="connsiteY16737" fmla="*/ 373091 h 6902881"/>
              <a:gd name="connsiteX16738" fmla="*/ 7472804 w 10276717"/>
              <a:gd name="connsiteY16738" fmla="*/ 409335 h 6902881"/>
              <a:gd name="connsiteX16739" fmla="*/ 7508322 w 10276717"/>
              <a:gd name="connsiteY16739" fmla="*/ 416304 h 6902881"/>
              <a:gd name="connsiteX16740" fmla="*/ 7480373 w 10276717"/>
              <a:gd name="connsiteY16740" fmla="*/ 402007 h 6902881"/>
              <a:gd name="connsiteX16741" fmla="*/ 7418799 w 10276717"/>
              <a:gd name="connsiteY16741" fmla="*/ 373699 h 6902881"/>
              <a:gd name="connsiteX16742" fmla="*/ 7419380 w 10276717"/>
              <a:gd name="connsiteY16742" fmla="*/ 370438 h 6902881"/>
              <a:gd name="connsiteX16743" fmla="*/ 7550873 w 10276717"/>
              <a:gd name="connsiteY16743" fmla="*/ 414340 h 6902881"/>
              <a:gd name="connsiteX16744" fmla="*/ 7548656 w 10276717"/>
              <a:gd name="connsiteY16744" fmla="*/ 407527 h 6902881"/>
              <a:gd name="connsiteX16745" fmla="*/ 7546334 w 10276717"/>
              <a:gd name="connsiteY16745" fmla="*/ 401874 h 6902881"/>
              <a:gd name="connsiteX16746" fmla="*/ 7542993 w 10276717"/>
              <a:gd name="connsiteY16746" fmla="*/ 400026 h 6902881"/>
              <a:gd name="connsiteX16747" fmla="*/ 7360971 w 10276717"/>
              <a:gd name="connsiteY16747" fmla="*/ 333935 h 6902881"/>
              <a:gd name="connsiteX16748" fmla="*/ 7361976 w 10276717"/>
              <a:gd name="connsiteY16748" fmla="*/ 330323 h 6902881"/>
              <a:gd name="connsiteX16749" fmla="*/ 7498349 w 10276717"/>
              <a:gd name="connsiteY16749" fmla="*/ 356633 h 6902881"/>
              <a:gd name="connsiteX16750" fmla="*/ 7450681 w 10276717"/>
              <a:gd name="connsiteY16750" fmla="*/ 332937 h 6902881"/>
              <a:gd name="connsiteX16751" fmla="*/ 7357536 w 10276717"/>
              <a:gd name="connsiteY16751" fmla="*/ 304721 h 6902881"/>
              <a:gd name="connsiteX16752" fmla="*/ 7358785 w 10276717"/>
              <a:gd name="connsiteY16752" fmla="*/ 300545 h 6902881"/>
              <a:gd name="connsiteX16753" fmla="*/ 7494494 w 10276717"/>
              <a:gd name="connsiteY16753" fmla="*/ 328843 h 6902881"/>
              <a:gd name="connsiteX16754" fmla="*/ 7488248 w 10276717"/>
              <a:gd name="connsiteY16754" fmla="*/ 320221 h 6902881"/>
              <a:gd name="connsiteX16755" fmla="*/ 7444692 w 10276717"/>
              <a:gd name="connsiteY16755" fmla="*/ 305059 h 6902881"/>
              <a:gd name="connsiteX16756" fmla="*/ 7380793 w 10276717"/>
              <a:gd name="connsiteY16756" fmla="*/ 278791 h 6902881"/>
              <a:gd name="connsiteX16757" fmla="*/ 7381758 w 10276717"/>
              <a:gd name="connsiteY16757" fmla="*/ 276307 h 6902881"/>
              <a:gd name="connsiteX16758" fmla="*/ 7426131 w 10276717"/>
              <a:gd name="connsiteY16758" fmla="*/ 280205 h 6902881"/>
              <a:gd name="connsiteX16759" fmla="*/ 7459981 w 10276717"/>
              <a:gd name="connsiteY16759" fmla="*/ 290902 h 6902881"/>
              <a:gd name="connsiteX16760" fmla="*/ 7475075 w 10276717"/>
              <a:gd name="connsiteY16760" fmla="*/ 294253 h 6902881"/>
              <a:gd name="connsiteX16761" fmla="*/ 7447459 w 10276717"/>
              <a:gd name="connsiteY16761" fmla="*/ 285363 h 6902881"/>
              <a:gd name="connsiteX16762" fmla="*/ 7441512 w 10276717"/>
              <a:gd name="connsiteY16762" fmla="*/ 281556 h 6902881"/>
              <a:gd name="connsiteX16763" fmla="*/ 7552171 w 10276717"/>
              <a:gd name="connsiteY16763" fmla="*/ 291276 h 6902881"/>
              <a:gd name="connsiteX16764" fmla="*/ 7549489 w 10276717"/>
              <a:gd name="connsiteY16764" fmla="*/ 304198 h 6902881"/>
              <a:gd name="connsiteX16765" fmla="*/ 7549901 w 10276717"/>
              <a:gd name="connsiteY16765" fmla="*/ 303943 h 6902881"/>
              <a:gd name="connsiteX16766" fmla="*/ 7554113 w 10276717"/>
              <a:gd name="connsiteY16766" fmla="*/ 291447 h 6902881"/>
              <a:gd name="connsiteX16767" fmla="*/ 7584646 w 10276717"/>
              <a:gd name="connsiteY16767" fmla="*/ 294129 h 6902881"/>
              <a:gd name="connsiteX16768" fmla="*/ 7576480 w 10276717"/>
              <a:gd name="connsiteY16768" fmla="*/ 332531 h 6902881"/>
              <a:gd name="connsiteX16769" fmla="*/ 7590528 w 10276717"/>
              <a:gd name="connsiteY16769" fmla="*/ 294645 h 6902881"/>
              <a:gd name="connsiteX16770" fmla="*/ 7609138 w 10276717"/>
              <a:gd name="connsiteY16770" fmla="*/ 296280 h 6902881"/>
              <a:gd name="connsiteX16771" fmla="*/ 7594715 w 10276717"/>
              <a:gd name="connsiteY16771" fmla="*/ 330409 h 6902881"/>
              <a:gd name="connsiteX16772" fmla="*/ 7582051 w 10276717"/>
              <a:gd name="connsiteY16772" fmla="*/ 386953 h 6902881"/>
              <a:gd name="connsiteX16773" fmla="*/ 7581238 w 10276717"/>
              <a:gd name="connsiteY16773" fmla="*/ 388440 h 6902881"/>
              <a:gd name="connsiteX16774" fmla="*/ 7586037 w 10276717"/>
              <a:gd name="connsiteY16774" fmla="*/ 403460 h 6902881"/>
              <a:gd name="connsiteX16775" fmla="*/ 7606620 w 10276717"/>
              <a:gd name="connsiteY16775" fmla="*/ 362693 h 6902881"/>
              <a:gd name="connsiteX16776" fmla="*/ 7610918 w 10276717"/>
              <a:gd name="connsiteY16776" fmla="*/ 363649 h 6902881"/>
              <a:gd name="connsiteX16777" fmla="*/ 7594484 w 10276717"/>
              <a:gd name="connsiteY16777" fmla="*/ 429992 h 6902881"/>
              <a:gd name="connsiteX16778" fmla="*/ 7597010 w 10276717"/>
              <a:gd name="connsiteY16778" fmla="*/ 437708 h 6902881"/>
              <a:gd name="connsiteX16779" fmla="*/ 7615951 w 10276717"/>
              <a:gd name="connsiteY16779" fmla="*/ 381513 h 6902881"/>
              <a:gd name="connsiteX16780" fmla="*/ 7654379 w 10276717"/>
              <a:gd name="connsiteY16780" fmla="*/ 311037 h 6902881"/>
              <a:gd name="connsiteX16781" fmla="*/ 7662008 w 10276717"/>
              <a:gd name="connsiteY16781" fmla="*/ 316177 h 6902881"/>
              <a:gd name="connsiteX16782" fmla="*/ 7628086 w 10276717"/>
              <a:gd name="connsiteY16782" fmla="*/ 391814 h 6902881"/>
              <a:gd name="connsiteX16783" fmla="*/ 7616889 w 10276717"/>
              <a:gd name="connsiteY16783" fmla="*/ 424532 h 6902881"/>
              <a:gd name="connsiteX16784" fmla="*/ 7645446 w 10276717"/>
              <a:gd name="connsiteY16784" fmla="*/ 386111 h 6902881"/>
              <a:gd name="connsiteX16785" fmla="*/ 7674669 w 10276717"/>
              <a:gd name="connsiteY16785" fmla="*/ 302036 h 6902881"/>
              <a:gd name="connsiteX16786" fmla="*/ 7692499 w 10276717"/>
              <a:gd name="connsiteY16786" fmla="*/ 303603 h 6902881"/>
              <a:gd name="connsiteX16787" fmla="*/ 7674950 w 10276717"/>
              <a:gd name="connsiteY16787" fmla="*/ 350207 h 6902881"/>
              <a:gd name="connsiteX16788" fmla="*/ 7675606 w 10276717"/>
              <a:gd name="connsiteY16788" fmla="*/ 349387 h 6902881"/>
              <a:gd name="connsiteX16789" fmla="*/ 7705820 w 10276717"/>
              <a:gd name="connsiteY16789" fmla="*/ 304773 h 6902881"/>
              <a:gd name="connsiteX16790" fmla="*/ 7755764 w 10276717"/>
              <a:gd name="connsiteY16790" fmla="*/ 309160 h 6902881"/>
              <a:gd name="connsiteX16791" fmla="*/ 7720774 w 10276717"/>
              <a:gd name="connsiteY16791" fmla="*/ 350862 h 6902881"/>
              <a:gd name="connsiteX16792" fmla="*/ 7612324 w 10276717"/>
              <a:gd name="connsiteY16792" fmla="*/ 495406 h 6902881"/>
              <a:gd name="connsiteX16793" fmla="*/ 7620321 w 10276717"/>
              <a:gd name="connsiteY16793" fmla="*/ 530274 h 6902881"/>
              <a:gd name="connsiteX16794" fmla="*/ 7639636 w 10276717"/>
              <a:gd name="connsiteY16794" fmla="*/ 477519 h 6902881"/>
              <a:gd name="connsiteX16795" fmla="*/ 7680650 w 10276717"/>
              <a:gd name="connsiteY16795" fmla="*/ 422845 h 6902881"/>
              <a:gd name="connsiteX16796" fmla="*/ 7686133 w 10276717"/>
              <a:gd name="connsiteY16796" fmla="*/ 426923 h 6902881"/>
              <a:gd name="connsiteX16797" fmla="*/ 7654904 w 10276717"/>
              <a:gd name="connsiteY16797" fmla="*/ 485461 h 6902881"/>
              <a:gd name="connsiteX16798" fmla="*/ 7626030 w 10276717"/>
              <a:gd name="connsiteY16798" fmla="*/ 553649 h 6902881"/>
              <a:gd name="connsiteX16799" fmla="*/ 7625488 w 10276717"/>
              <a:gd name="connsiteY16799" fmla="*/ 554283 h 6902881"/>
              <a:gd name="connsiteX16800" fmla="*/ 7629717 w 10276717"/>
              <a:gd name="connsiteY16800" fmla="*/ 576750 h 6902881"/>
              <a:gd name="connsiteX16801" fmla="*/ 7676372 w 10276717"/>
              <a:gd name="connsiteY16801" fmla="*/ 481770 h 6902881"/>
              <a:gd name="connsiteX16802" fmla="*/ 7684392 w 10276717"/>
              <a:gd name="connsiteY16802" fmla="*/ 485775 h 6902881"/>
              <a:gd name="connsiteX16803" fmla="*/ 7652742 w 10276717"/>
              <a:gd name="connsiteY16803" fmla="*/ 578549 h 6902881"/>
              <a:gd name="connsiteX16804" fmla="*/ 7689524 w 10276717"/>
              <a:gd name="connsiteY16804" fmla="*/ 539672 h 6902881"/>
              <a:gd name="connsiteX16805" fmla="*/ 7688065 w 10276717"/>
              <a:gd name="connsiteY16805" fmla="*/ 534190 h 6902881"/>
              <a:gd name="connsiteX16806" fmla="*/ 7705769 w 10276717"/>
              <a:gd name="connsiteY16806" fmla="*/ 503884 h 6902881"/>
              <a:gd name="connsiteX16807" fmla="*/ 7710895 w 10276717"/>
              <a:gd name="connsiteY16807" fmla="*/ 506470 h 6902881"/>
              <a:gd name="connsiteX16808" fmla="*/ 7710094 w 10276717"/>
              <a:gd name="connsiteY16808" fmla="*/ 515456 h 6902881"/>
              <a:gd name="connsiteX16809" fmla="*/ 7752333 w 10276717"/>
              <a:gd name="connsiteY16809" fmla="*/ 462347 h 6902881"/>
              <a:gd name="connsiteX16810" fmla="*/ 7819086 w 10276717"/>
              <a:gd name="connsiteY16810" fmla="*/ 343285 h 6902881"/>
              <a:gd name="connsiteX16811" fmla="*/ 7826931 w 10276717"/>
              <a:gd name="connsiteY16811" fmla="*/ 315411 h 6902881"/>
              <a:gd name="connsiteX16812" fmla="*/ 7843628 w 10276717"/>
              <a:gd name="connsiteY16812" fmla="*/ 316878 h 6902881"/>
              <a:gd name="connsiteX16813" fmla="*/ 7831247 w 10276717"/>
              <a:gd name="connsiteY16813" fmla="*/ 368419 h 6902881"/>
              <a:gd name="connsiteX16814" fmla="*/ 7801153 w 10276717"/>
              <a:gd name="connsiteY16814" fmla="*/ 433762 h 6902881"/>
              <a:gd name="connsiteX16815" fmla="*/ 7717402 w 10276717"/>
              <a:gd name="connsiteY16815" fmla="*/ 538384 h 6902881"/>
              <a:gd name="connsiteX16816" fmla="*/ 7637560 w 10276717"/>
              <a:gd name="connsiteY16816" fmla="*/ 623190 h 6902881"/>
              <a:gd name="connsiteX16817" fmla="*/ 7643399 w 10276717"/>
              <a:gd name="connsiteY16817" fmla="*/ 669015 h 6902881"/>
              <a:gd name="connsiteX16818" fmla="*/ 7962447 w 10276717"/>
              <a:gd name="connsiteY16818" fmla="*/ 327315 h 6902881"/>
              <a:gd name="connsiteX16819" fmla="*/ 8053145 w 10276717"/>
              <a:gd name="connsiteY16819" fmla="*/ 335282 h 6902881"/>
              <a:gd name="connsiteX16820" fmla="*/ 7806916 w 10276717"/>
              <a:gd name="connsiteY16820" fmla="*/ 606264 h 6902881"/>
              <a:gd name="connsiteX16821" fmla="*/ 7762962 w 10276717"/>
              <a:gd name="connsiteY16821" fmla="*/ 609762 h 6902881"/>
              <a:gd name="connsiteX16822" fmla="*/ 7760873 w 10276717"/>
              <a:gd name="connsiteY16822" fmla="*/ 611333 h 6902881"/>
              <a:gd name="connsiteX16823" fmla="*/ 7758206 w 10276717"/>
              <a:gd name="connsiteY16823" fmla="*/ 613927 h 6902881"/>
              <a:gd name="connsiteX16824" fmla="*/ 7757946 w 10276717"/>
              <a:gd name="connsiteY16824" fmla="*/ 615754 h 6902881"/>
              <a:gd name="connsiteX16825" fmla="*/ 7750283 w 10276717"/>
              <a:gd name="connsiteY16825" fmla="*/ 639432 h 6902881"/>
              <a:gd name="connsiteX16826" fmla="*/ 7751224 w 10276717"/>
              <a:gd name="connsiteY16826" fmla="*/ 647448 h 6902881"/>
              <a:gd name="connsiteX16827" fmla="*/ 7751593 w 10276717"/>
              <a:gd name="connsiteY16827" fmla="*/ 647672 h 6902881"/>
              <a:gd name="connsiteX16828" fmla="*/ 7750652 w 10276717"/>
              <a:gd name="connsiteY16828" fmla="*/ 639656 h 6902881"/>
              <a:gd name="connsiteX16829" fmla="*/ 7758314 w 10276717"/>
              <a:gd name="connsiteY16829" fmla="*/ 615978 h 6902881"/>
              <a:gd name="connsiteX16830" fmla="*/ 7758574 w 10276717"/>
              <a:gd name="connsiteY16830" fmla="*/ 614151 h 6902881"/>
              <a:gd name="connsiteX16831" fmla="*/ 7761241 w 10276717"/>
              <a:gd name="connsiteY16831" fmla="*/ 611558 h 6902881"/>
              <a:gd name="connsiteX16832" fmla="*/ 7763330 w 10276717"/>
              <a:gd name="connsiteY16832" fmla="*/ 609986 h 6902881"/>
              <a:gd name="connsiteX16833" fmla="*/ 7784742 w 10276717"/>
              <a:gd name="connsiteY16833" fmla="*/ 605961 h 6902881"/>
              <a:gd name="connsiteX16834" fmla="*/ 7807259 w 10276717"/>
              <a:gd name="connsiteY16834" fmla="*/ 606487 h 6902881"/>
              <a:gd name="connsiteX16835" fmla="*/ 8053560 w 10276717"/>
              <a:gd name="connsiteY16835" fmla="*/ 335318 h 6902881"/>
              <a:gd name="connsiteX16836" fmla="*/ 8079594 w 10276717"/>
              <a:gd name="connsiteY16836" fmla="*/ 337605 h 6902881"/>
              <a:gd name="connsiteX16837" fmla="*/ 7838280 w 10276717"/>
              <a:gd name="connsiteY16837" fmla="*/ 604286 h 6902881"/>
              <a:gd name="connsiteX16838" fmla="*/ 7928863 w 10276717"/>
              <a:gd name="connsiteY16838" fmla="*/ 602045 h 6902881"/>
              <a:gd name="connsiteX16839" fmla="*/ 8066035 w 10276717"/>
              <a:gd name="connsiteY16839" fmla="*/ 456578 h 6902881"/>
              <a:gd name="connsiteX16840" fmla="*/ 8274808 w 10276717"/>
              <a:gd name="connsiteY16840" fmla="*/ 393057 h 6902881"/>
              <a:gd name="connsiteX16841" fmla="*/ 8282802 w 10276717"/>
              <a:gd name="connsiteY16841" fmla="*/ 401733 h 6902881"/>
              <a:gd name="connsiteX16842" fmla="*/ 8260937 w 10276717"/>
              <a:gd name="connsiteY16842" fmla="*/ 473252 h 6902881"/>
              <a:gd name="connsiteX16843" fmla="*/ 8232192 w 10276717"/>
              <a:gd name="connsiteY16843" fmla="*/ 525775 h 6902881"/>
              <a:gd name="connsiteX16844" fmla="*/ 8236108 w 10276717"/>
              <a:gd name="connsiteY16844" fmla="*/ 523388 h 6902881"/>
              <a:gd name="connsiteX16845" fmla="*/ 8329025 w 10276717"/>
              <a:gd name="connsiteY16845" fmla="*/ 473304 h 6902881"/>
              <a:gd name="connsiteX16846" fmla="*/ 8419064 w 10276717"/>
              <a:gd name="connsiteY16846" fmla="*/ 454419 h 6902881"/>
              <a:gd name="connsiteX16847" fmla="*/ 8484727 w 10276717"/>
              <a:gd name="connsiteY16847" fmla="*/ 464192 h 6902881"/>
              <a:gd name="connsiteX16848" fmla="*/ 8490313 w 10276717"/>
              <a:gd name="connsiteY16848" fmla="*/ 478014 h 6902881"/>
              <a:gd name="connsiteX16849" fmla="*/ 8468378 w 10276717"/>
              <a:gd name="connsiteY16849" fmla="*/ 515353 h 6902881"/>
              <a:gd name="connsiteX16850" fmla="*/ 8479319 w 10276717"/>
              <a:gd name="connsiteY16850" fmla="*/ 510654 h 6902881"/>
              <a:gd name="connsiteX16851" fmla="*/ 8562620 w 10276717"/>
              <a:gd name="connsiteY16851" fmla="*/ 478821 h 6902881"/>
              <a:gd name="connsiteX16852" fmla="*/ 8698279 w 10276717"/>
              <a:gd name="connsiteY16852" fmla="*/ 513151 h 6902881"/>
              <a:gd name="connsiteX16853" fmla="*/ 8697897 w 10276717"/>
              <a:gd name="connsiteY16853" fmla="*/ 525093 h 6902881"/>
              <a:gd name="connsiteX16854" fmla="*/ 8673763 w 10276717"/>
              <a:gd name="connsiteY16854" fmla="*/ 546663 h 6902881"/>
              <a:gd name="connsiteX16855" fmla="*/ 8862876 w 10276717"/>
              <a:gd name="connsiteY16855" fmla="*/ 540832 h 6902881"/>
              <a:gd name="connsiteX16856" fmla="*/ 8867178 w 10276717"/>
              <a:gd name="connsiteY16856" fmla="*/ 553765 h 6902881"/>
              <a:gd name="connsiteX16857" fmla="*/ 8822068 w 10276717"/>
              <a:gd name="connsiteY16857" fmla="*/ 617236 h 6902881"/>
              <a:gd name="connsiteX16858" fmla="*/ 8762602 w 10276717"/>
              <a:gd name="connsiteY16858" fmla="*/ 652690 h 6902881"/>
              <a:gd name="connsiteX16859" fmla="*/ 8725672 w 10276717"/>
              <a:gd name="connsiteY16859" fmla="*/ 682306 h 6902881"/>
              <a:gd name="connsiteX16860" fmla="*/ 8758352 w 10276717"/>
              <a:gd name="connsiteY16860" fmla="*/ 683965 h 6902881"/>
              <a:gd name="connsiteX16861" fmla="*/ 8833531 w 10276717"/>
              <a:gd name="connsiteY16861" fmla="*/ 635073 h 6902881"/>
              <a:gd name="connsiteX16862" fmla="*/ 8915334 w 10276717"/>
              <a:gd name="connsiteY16862" fmla="*/ 580716 h 6902881"/>
              <a:gd name="connsiteX16863" fmla="*/ 9053040 w 10276717"/>
              <a:gd name="connsiteY16863" fmla="*/ 551645 h 6902881"/>
              <a:gd name="connsiteX16864" fmla="*/ 9078939 w 10276717"/>
              <a:gd name="connsiteY16864" fmla="*/ 587866 h 6902881"/>
              <a:gd name="connsiteX16865" fmla="*/ 9020545 w 10276717"/>
              <a:gd name="connsiteY16865" fmla="*/ 628767 h 6902881"/>
              <a:gd name="connsiteX16866" fmla="*/ 9012021 w 10276717"/>
              <a:gd name="connsiteY16866" fmla="*/ 638059 h 6902881"/>
              <a:gd name="connsiteX16867" fmla="*/ 9044253 w 10276717"/>
              <a:gd name="connsiteY16867" fmla="*/ 625076 h 6902881"/>
              <a:gd name="connsiteX16868" fmla="*/ 9128952 w 10276717"/>
              <a:gd name="connsiteY16868" fmla="*/ 587424 h 6902881"/>
              <a:gd name="connsiteX16869" fmla="*/ 9263489 w 10276717"/>
              <a:gd name="connsiteY16869" fmla="*/ 614647 h 6902881"/>
              <a:gd name="connsiteX16870" fmla="*/ 9261855 w 10276717"/>
              <a:gd name="connsiteY16870" fmla="*/ 624241 h 6902881"/>
              <a:gd name="connsiteX16871" fmla="*/ 9208929 w 10276717"/>
              <a:gd name="connsiteY16871" fmla="*/ 661723 h 6902881"/>
              <a:gd name="connsiteX16872" fmla="*/ 9207212 w 10276717"/>
              <a:gd name="connsiteY16872" fmla="*/ 663521 h 6902881"/>
              <a:gd name="connsiteX16873" fmla="*/ 9411097 w 10276717"/>
              <a:gd name="connsiteY16873" fmla="*/ 658092 h 6902881"/>
              <a:gd name="connsiteX16874" fmla="*/ 9413300 w 10276717"/>
              <a:gd name="connsiteY16874" fmla="*/ 667240 h 6902881"/>
              <a:gd name="connsiteX16875" fmla="*/ 9370978 w 10276717"/>
              <a:gd name="connsiteY16875" fmla="*/ 693955 h 6902881"/>
              <a:gd name="connsiteX16876" fmla="*/ 9296458 w 10276717"/>
              <a:gd name="connsiteY16876" fmla="*/ 751862 h 6902881"/>
              <a:gd name="connsiteX16877" fmla="*/ 9301441 w 10276717"/>
              <a:gd name="connsiteY16877" fmla="*/ 752781 h 6902881"/>
              <a:gd name="connsiteX16878" fmla="*/ 9565400 w 10276717"/>
              <a:gd name="connsiteY16878" fmla="*/ 683229 h 6902881"/>
              <a:gd name="connsiteX16879" fmla="*/ 9573439 w 10276717"/>
              <a:gd name="connsiteY16879" fmla="*/ 696873 h 6902881"/>
              <a:gd name="connsiteX16880" fmla="*/ 9553920 w 10276717"/>
              <a:gd name="connsiteY16880" fmla="*/ 739875 h 6902881"/>
              <a:gd name="connsiteX16881" fmla="*/ 9565559 w 10276717"/>
              <a:gd name="connsiteY16881" fmla="*/ 732800 h 6902881"/>
              <a:gd name="connsiteX16882" fmla="*/ 9618874 w 10276717"/>
              <a:gd name="connsiteY16882" fmla="*/ 716092 h 6902881"/>
              <a:gd name="connsiteX16883" fmla="*/ 9732809 w 10276717"/>
              <a:gd name="connsiteY16883" fmla="*/ 725271 h 6902881"/>
              <a:gd name="connsiteX16884" fmla="*/ 9730577 w 10276717"/>
              <a:gd name="connsiteY16884" fmla="*/ 764512 h 6902881"/>
              <a:gd name="connsiteX16885" fmla="*/ 9865972 w 10276717"/>
              <a:gd name="connsiteY16885" fmla="*/ 759191 h 6902881"/>
              <a:gd name="connsiteX16886" fmla="*/ 9871204 w 10276717"/>
              <a:gd name="connsiteY16886" fmla="*/ 771522 h 6902881"/>
              <a:gd name="connsiteX16887" fmla="*/ 9866288 w 10276717"/>
              <a:gd name="connsiteY16887" fmla="*/ 778594 h 6902881"/>
              <a:gd name="connsiteX16888" fmla="*/ 9940735 w 10276717"/>
              <a:gd name="connsiteY16888" fmla="*/ 787082 h 6902881"/>
              <a:gd name="connsiteX16889" fmla="*/ 9953432 w 10276717"/>
              <a:gd name="connsiteY16889" fmla="*/ 821674 h 6902881"/>
              <a:gd name="connsiteX16890" fmla="*/ 10046461 w 10276717"/>
              <a:gd name="connsiteY16890" fmla="*/ 843551 h 6902881"/>
              <a:gd name="connsiteX16891" fmla="*/ 10056966 w 10276717"/>
              <a:gd name="connsiteY16891" fmla="*/ 875423 h 6902881"/>
              <a:gd name="connsiteX16892" fmla="*/ 10123456 w 10276717"/>
              <a:gd name="connsiteY16892" fmla="*/ 915254 h 6902881"/>
              <a:gd name="connsiteX16893" fmla="*/ 10275514 w 10276717"/>
              <a:gd name="connsiteY16893" fmla="*/ 1069398 h 6902881"/>
              <a:gd name="connsiteX16894" fmla="*/ 10269608 w 10276717"/>
              <a:gd name="connsiteY16894" fmla="*/ 1083200 h 6902881"/>
              <a:gd name="connsiteX16895" fmla="*/ 10193338 w 10276717"/>
              <a:gd name="connsiteY16895" fmla="*/ 1087503 h 6902881"/>
              <a:gd name="connsiteX16896" fmla="*/ 10101377 w 10276717"/>
              <a:gd name="connsiteY16896" fmla="*/ 1053645 h 6902881"/>
              <a:gd name="connsiteX16897" fmla="*/ 10087518 w 10276717"/>
              <a:gd name="connsiteY16897" fmla="*/ 1043001 h 6902881"/>
              <a:gd name="connsiteX16898" fmla="*/ 10081561 w 10276717"/>
              <a:gd name="connsiteY16898" fmla="*/ 1047548 h 6902881"/>
              <a:gd name="connsiteX16899" fmla="*/ 10068013 w 10276717"/>
              <a:gd name="connsiteY16899" fmla="*/ 1047642 h 6902881"/>
              <a:gd name="connsiteX16900" fmla="*/ 10024737 w 10276717"/>
              <a:gd name="connsiteY16900" fmla="*/ 1003101 h 6902881"/>
              <a:gd name="connsiteX16901" fmla="*/ 9997732 w 10276717"/>
              <a:gd name="connsiteY16901" fmla="*/ 1025202 h 6902881"/>
              <a:gd name="connsiteX16902" fmla="*/ 9928700 w 10276717"/>
              <a:gd name="connsiteY16902" fmla="*/ 979990 h 6902881"/>
              <a:gd name="connsiteX16903" fmla="*/ 9909713 w 10276717"/>
              <a:gd name="connsiteY16903" fmla="*/ 1019239 h 6902881"/>
              <a:gd name="connsiteX16904" fmla="*/ 9841910 w 10276717"/>
              <a:gd name="connsiteY16904" fmla="*/ 982116 h 6902881"/>
              <a:gd name="connsiteX16905" fmla="*/ 9818214 w 10276717"/>
              <a:gd name="connsiteY16905" fmla="*/ 958353 h 6902881"/>
              <a:gd name="connsiteX16906" fmla="*/ 9818122 w 10276717"/>
              <a:gd name="connsiteY16906" fmla="*/ 1000893 h 6902881"/>
              <a:gd name="connsiteX16907" fmla="*/ 9804314 w 10276717"/>
              <a:gd name="connsiteY16907" fmla="*/ 1007194 h 6902881"/>
              <a:gd name="connsiteX16908" fmla="*/ 9742249 w 10276717"/>
              <a:gd name="connsiteY16908" fmla="*/ 971251 h 6902881"/>
              <a:gd name="connsiteX16909" fmla="*/ 9722239 w 10276717"/>
              <a:gd name="connsiteY16909" fmla="*/ 955304 h 6902881"/>
              <a:gd name="connsiteX16910" fmla="*/ 9708515 w 10276717"/>
              <a:gd name="connsiteY16910" fmla="*/ 989070 h 6902881"/>
              <a:gd name="connsiteX16911" fmla="*/ 9685318 w 10276717"/>
              <a:gd name="connsiteY16911" fmla="*/ 984823 h 6902881"/>
              <a:gd name="connsiteX16912" fmla="*/ 9608750 w 10276717"/>
              <a:gd name="connsiteY16912" fmla="*/ 955315 h 6902881"/>
              <a:gd name="connsiteX16913" fmla="*/ 9598235 w 10276717"/>
              <a:gd name="connsiteY16913" fmla="*/ 946518 h 6902881"/>
              <a:gd name="connsiteX16914" fmla="*/ 9593888 w 10276717"/>
              <a:gd name="connsiteY16914" fmla="*/ 992001 h 6902881"/>
              <a:gd name="connsiteX16915" fmla="*/ 9583296 w 10276717"/>
              <a:gd name="connsiteY16915" fmla="*/ 994978 h 6902881"/>
              <a:gd name="connsiteX16916" fmla="*/ 9482486 w 10276717"/>
              <a:gd name="connsiteY16916" fmla="*/ 955486 h 6902881"/>
              <a:gd name="connsiteX16917" fmla="*/ 9467606 w 10276717"/>
              <a:gd name="connsiteY16917" fmla="*/ 943196 h 6902881"/>
              <a:gd name="connsiteX16918" fmla="*/ 9464402 w 10276717"/>
              <a:gd name="connsiteY16918" fmla="*/ 994424 h 6902881"/>
              <a:gd name="connsiteX16919" fmla="*/ 9415851 w 10276717"/>
              <a:gd name="connsiteY16919" fmla="*/ 991586 h 6902881"/>
              <a:gd name="connsiteX16920" fmla="*/ 9324158 w 10276717"/>
              <a:gd name="connsiteY16920" fmla="*/ 955803 h 6902881"/>
              <a:gd name="connsiteX16921" fmla="*/ 9262758 w 10276717"/>
              <a:gd name="connsiteY16921" fmla="*/ 887299 h 6902881"/>
              <a:gd name="connsiteX16922" fmla="*/ 9256031 w 10276717"/>
              <a:gd name="connsiteY16922" fmla="*/ 879707 h 6902881"/>
              <a:gd name="connsiteX16923" fmla="*/ 9266928 w 10276717"/>
              <a:gd name="connsiteY16923" fmla="*/ 914826 h 6902881"/>
              <a:gd name="connsiteX16924" fmla="*/ 9282489 w 10276717"/>
              <a:gd name="connsiteY16924" fmla="*/ 973033 h 6902881"/>
              <a:gd name="connsiteX16925" fmla="*/ 9219577 w 10276717"/>
              <a:gd name="connsiteY16925" fmla="*/ 979369 h 6902881"/>
              <a:gd name="connsiteX16926" fmla="*/ 9149586 w 10276717"/>
              <a:gd name="connsiteY16926" fmla="*/ 955882 h 6902881"/>
              <a:gd name="connsiteX16927" fmla="*/ 9127554 w 10276717"/>
              <a:gd name="connsiteY16927" fmla="*/ 929829 h 6902881"/>
              <a:gd name="connsiteX16928" fmla="*/ 9066883 w 10276717"/>
              <a:gd name="connsiteY16928" fmla="*/ 974428 h 6902881"/>
              <a:gd name="connsiteX16929" fmla="*/ 8961739 w 10276717"/>
              <a:gd name="connsiteY16929" fmla="*/ 885197 h 6902881"/>
              <a:gd name="connsiteX16930" fmla="*/ 8962940 w 10276717"/>
              <a:gd name="connsiteY16930" fmla="*/ 912173 h 6902881"/>
              <a:gd name="connsiteX16931" fmla="*/ 8948271 w 10276717"/>
              <a:gd name="connsiteY16931" fmla="*/ 999116 h 6902881"/>
              <a:gd name="connsiteX16932" fmla="*/ 8939425 w 10276717"/>
              <a:gd name="connsiteY16932" fmla="*/ 1005458 h 6902881"/>
              <a:gd name="connsiteX16933" fmla="*/ 8884684 w 10276717"/>
              <a:gd name="connsiteY16933" fmla="*/ 985726 h 6902881"/>
              <a:gd name="connsiteX16934" fmla="*/ 8816510 w 10276717"/>
              <a:gd name="connsiteY16934" fmla="*/ 947305 h 6902881"/>
              <a:gd name="connsiteX16935" fmla="*/ 8742500 w 10276717"/>
              <a:gd name="connsiteY16935" fmla="*/ 863983 h 6902881"/>
              <a:gd name="connsiteX16936" fmla="*/ 8760337 w 10276717"/>
              <a:gd name="connsiteY16936" fmla="*/ 1001543 h 6902881"/>
              <a:gd name="connsiteX16937" fmla="*/ 8746732 w 10276717"/>
              <a:gd name="connsiteY16937" fmla="*/ 1009907 h 6902881"/>
              <a:gd name="connsiteX16938" fmla="*/ 8639430 w 10276717"/>
              <a:gd name="connsiteY16938" fmla="*/ 990786 h 6902881"/>
              <a:gd name="connsiteX16939" fmla="*/ 8556589 w 10276717"/>
              <a:gd name="connsiteY16939" fmla="*/ 936590 h 6902881"/>
              <a:gd name="connsiteX16940" fmla="*/ 8523824 w 10276717"/>
              <a:gd name="connsiteY16940" fmla="*/ 859368 h 6902881"/>
              <a:gd name="connsiteX16941" fmla="*/ 8510372 w 10276717"/>
              <a:gd name="connsiteY16941" fmla="*/ 820135 h 6902881"/>
              <a:gd name="connsiteX16942" fmla="*/ 8493951 w 10276717"/>
              <a:gd name="connsiteY16942" fmla="*/ 786875 h 6902881"/>
              <a:gd name="connsiteX16943" fmla="*/ 8441999 w 10276717"/>
              <a:gd name="connsiteY16943" fmla="*/ 729315 h 6902881"/>
              <a:gd name="connsiteX16944" fmla="*/ 8372146 w 10276717"/>
              <a:gd name="connsiteY16944" fmla="*/ 676925 h 6902881"/>
              <a:gd name="connsiteX16945" fmla="*/ 8396856 w 10276717"/>
              <a:gd name="connsiteY16945" fmla="*/ 702431 h 6902881"/>
              <a:gd name="connsiteX16946" fmla="*/ 8425558 w 10276717"/>
              <a:gd name="connsiteY16946" fmla="*/ 729061 h 6902881"/>
              <a:gd name="connsiteX16947" fmla="*/ 8474488 w 10276717"/>
              <a:gd name="connsiteY16947" fmla="*/ 791033 h 6902881"/>
              <a:gd name="connsiteX16948" fmla="*/ 8500973 w 10276717"/>
              <a:gd name="connsiteY16948" fmla="*/ 997691 h 6902881"/>
              <a:gd name="connsiteX16949" fmla="*/ 8473935 w 10276717"/>
              <a:gd name="connsiteY16949" fmla="*/ 997200 h 6902881"/>
              <a:gd name="connsiteX16950" fmla="*/ 8428358 w 10276717"/>
              <a:gd name="connsiteY16950" fmla="*/ 982838 h 6902881"/>
              <a:gd name="connsiteX16951" fmla="*/ 8421150 w 10276717"/>
              <a:gd name="connsiteY16951" fmla="*/ 980657 h 6902881"/>
              <a:gd name="connsiteX16952" fmla="*/ 8379781 w 10276717"/>
              <a:gd name="connsiteY16952" fmla="*/ 955169 h 6902881"/>
              <a:gd name="connsiteX16953" fmla="*/ 8342380 w 10276717"/>
              <a:gd name="connsiteY16953" fmla="*/ 923405 h 6902881"/>
              <a:gd name="connsiteX16954" fmla="*/ 8291583 w 10276717"/>
              <a:gd name="connsiteY16954" fmla="*/ 844136 h 6902881"/>
              <a:gd name="connsiteX16955" fmla="*/ 8307284 w 10276717"/>
              <a:gd name="connsiteY16955" fmla="*/ 907320 h 6902881"/>
              <a:gd name="connsiteX16956" fmla="*/ 8304969 w 10276717"/>
              <a:gd name="connsiteY16956" fmla="*/ 983551 h 6902881"/>
              <a:gd name="connsiteX16957" fmla="*/ 8232141 w 10276717"/>
              <a:gd name="connsiteY16957" fmla="*/ 980946 h 6902881"/>
              <a:gd name="connsiteX16958" fmla="*/ 8075548 w 10276717"/>
              <a:gd name="connsiteY16958" fmla="*/ 871100 h 6902881"/>
              <a:gd name="connsiteX16959" fmla="*/ 8076459 w 10276717"/>
              <a:gd name="connsiteY16959" fmla="*/ 917719 h 6902881"/>
              <a:gd name="connsiteX16960" fmla="*/ 8059416 w 10276717"/>
              <a:gd name="connsiteY16960" fmla="*/ 954801 h 6902881"/>
              <a:gd name="connsiteX16961" fmla="*/ 8022276 w 10276717"/>
              <a:gd name="connsiteY16961" fmla="*/ 960544 h 6902881"/>
              <a:gd name="connsiteX16962" fmla="*/ 7961592 w 10276717"/>
              <a:gd name="connsiteY16962" fmla="*/ 928808 h 6902881"/>
              <a:gd name="connsiteX16963" fmla="*/ 7915343 w 10276717"/>
              <a:gd name="connsiteY16963" fmla="*/ 897933 h 6902881"/>
              <a:gd name="connsiteX16964" fmla="*/ 7865404 w 10276717"/>
              <a:gd name="connsiteY16964" fmla="*/ 840742 h 6902881"/>
              <a:gd name="connsiteX16965" fmla="*/ 7852743 w 10276717"/>
              <a:gd name="connsiteY16965" fmla="*/ 806834 h 6902881"/>
              <a:gd name="connsiteX16966" fmla="*/ 7848901 w 10276717"/>
              <a:gd name="connsiteY16966" fmla="*/ 731921 h 6902881"/>
              <a:gd name="connsiteX16967" fmla="*/ 7849905 w 10276717"/>
              <a:gd name="connsiteY16967" fmla="*/ 645256 h 6902881"/>
              <a:gd name="connsiteX16968" fmla="*/ 7795798 w 10276717"/>
              <a:gd name="connsiteY16968" fmla="*/ 649936 h 6902881"/>
              <a:gd name="connsiteX16969" fmla="*/ 7795168 w 10276717"/>
              <a:gd name="connsiteY16969" fmla="*/ 650612 h 6902881"/>
              <a:gd name="connsiteX16970" fmla="*/ 7764865 w 10276717"/>
              <a:gd name="connsiteY16970" fmla="*/ 651786 h 6902881"/>
              <a:gd name="connsiteX16971" fmla="*/ 7764942 w 10276717"/>
              <a:gd name="connsiteY16971" fmla="*/ 651704 h 6902881"/>
              <a:gd name="connsiteX16972" fmla="*/ 7764371 w 10276717"/>
              <a:gd name="connsiteY16972" fmla="*/ 651713 h 6902881"/>
              <a:gd name="connsiteX16973" fmla="*/ 7353096 w 10276717"/>
              <a:gd name="connsiteY16973" fmla="*/ 1074642 h 6902881"/>
              <a:gd name="connsiteX16974" fmla="*/ 7307705 w 10276717"/>
              <a:gd name="connsiteY16974" fmla="*/ 1070226 h 6902881"/>
              <a:gd name="connsiteX16975" fmla="*/ 7297915 w 10276717"/>
              <a:gd name="connsiteY16975" fmla="*/ 1074052 h 6902881"/>
              <a:gd name="connsiteX16976" fmla="*/ 7266983 w 10276717"/>
              <a:gd name="connsiteY16976" fmla="*/ 1121615 h 6902881"/>
              <a:gd name="connsiteX16977" fmla="*/ 7267266 w 10276717"/>
              <a:gd name="connsiteY16977" fmla="*/ 1132642 h 6902881"/>
              <a:gd name="connsiteX16978" fmla="*/ 7267446 w 10276717"/>
              <a:gd name="connsiteY16978" fmla="*/ 1132724 h 6902881"/>
              <a:gd name="connsiteX16979" fmla="*/ 7267246 w 10276717"/>
              <a:gd name="connsiteY16979" fmla="*/ 1121929 h 6902881"/>
              <a:gd name="connsiteX16980" fmla="*/ 7298178 w 10276717"/>
              <a:gd name="connsiteY16980" fmla="*/ 1074366 h 6902881"/>
              <a:gd name="connsiteX16981" fmla="*/ 7307960 w 10276717"/>
              <a:gd name="connsiteY16981" fmla="*/ 1070635 h 6902881"/>
              <a:gd name="connsiteX16982" fmla="*/ 7353090 w 10276717"/>
              <a:gd name="connsiteY16982" fmla="*/ 1075025 h 6902881"/>
              <a:gd name="connsiteX16983" fmla="*/ 7353272 w 10276717"/>
              <a:gd name="connsiteY16983" fmla="*/ 1074846 h 6902881"/>
              <a:gd name="connsiteX16984" fmla="*/ 7353275 w 10276717"/>
              <a:gd name="connsiteY16984" fmla="*/ 1074846 h 6902881"/>
              <a:gd name="connsiteX16985" fmla="*/ 7764864 w 10276717"/>
              <a:gd name="connsiteY16985" fmla="*/ 651789 h 6902881"/>
              <a:gd name="connsiteX16986" fmla="*/ 7795168 w 10276717"/>
              <a:gd name="connsiteY16986" fmla="*/ 650614 h 6902881"/>
              <a:gd name="connsiteX16987" fmla="*/ 7382036 w 10276717"/>
              <a:gd name="connsiteY16987" fmla="*/ 1077824 h 6902881"/>
              <a:gd name="connsiteX16988" fmla="*/ 7382034 w 10276717"/>
              <a:gd name="connsiteY16988" fmla="*/ 1077825 h 6902881"/>
              <a:gd name="connsiteX16989" fmla="*/ 7323131 w 10276717"/>
              <a:gd name="connsiteY16989" fmla="*/ 1136497 h 6902881"/>
              <a:gd name="connsiteX16990" fmla="*/ 7323025 w 10276717"/>
              <a:gd name="connsiteY16990" fmla="*/ 1136499 h 6902881"/>
              <a:gd name="connsiteX16991" fmla="*/ 7013380 w 10276717"/>
              <a:gd name="connsiteY16991" fmla="*/ 1434498 h 6902881"/>
              <a:gd name="connsiteX16992" fmla="*/ 7013380 w 10276717"/>
              <a:gd name="connsiteY16992" fmla="*/ 1434497 h 6902881"/>
              <a:gd name="connsiteX16993" fmla="*/ 6972670 w 10276717"/>
              <a:gd name="connsiteY16993" fmla="*/ 1472645 h 6902881"/>
              <a:gd name="connsiteX16994" fmla="*/ 6948242 w 10276717"/>
              <a:gd name="connsiteY16994" fmla="*/ 1462548 h 6902881"/>
              <a:gd name="connsiteX16995" fmla="*/ 6948261 w 10276717"/>
              <a:gd name="connsiteY16995" fmla="*/ 1462530 h 6902881"/>
              <a:gd name="connsiteX16996" fmla="*/ 6947985 w 10276717"/>
              <a:gd name="connsiteY16996" fmla="*/ 1462416 h 6902881"/>
              <a:gd name="connsiteX16997" fmla="*/ 6509173 w 10276717"/>
              <a:gd name="connsiteY16997" fmla="*/ 1855184 h 6902881"/>
              <a:gd name="connsiteX16998" fmla="*/ 6509335 w 10276717"/>
              <a:gd name="connsiteY16998" fmla="*/ 1855400 h 6902881"/>
              <a:gd name="connsiteX16999" fmla="*/ 6509338 w 10276717"/>
              <a:gd name="connsiteY16999" fmla="*/ 1855398 h 6902881"/>
              <a:gd name="connsiteX17000" fmla="*/ 6509339 w 10276717"/>
              <a:gd name="connsiteY17000" fmla="*/ 1855398 h 6902881"/>
              <a:gd name="connsiteX17001" fmla="*/ 6948135 w 10276717"/>
              <a:gd name="connsiteY17001" fmla="*/ 1462638 h 6902881"/>
              <a:gd name="connsiteX17002" fmla="*/ 6972564 w 10276717"/>
              <a:gd name="connsiteY17002" fmla="*/ 1472734 h 6902881"/>
              <a:gd name="connsiteX17003" fmla="*/ 6621280 w 10276717"/>
              <a:gd name="connsiteY17003" fmla="*/ 1790798 h 6902881"/>
              <a:gd name="connsiteX17004" fmla="*/ 6526670 w 10276717"/>
              <a:gd name="connsiteY17004" fmla="*/ 1873411 h 6902881"/>
              <a:gd name="connsiteX17005" fmla="*/ 6526724 w 10276717"/>
              <a:gd name="connsiteY17005" fmla="*/ 1873454 h 6902881"/>
              <a:gd name="connsiteX17006" fmla="*/ 6526616 w 10276717"/>
              <a:gd name="connsiteY17006" fmla="*/ 1873549 h 6902881"/>
              <a:gd name="connsiteX17007" fmla="*/ 6533313 w 10276717"/>
              <a:gd name="connsiteY17007" fmla="*/ 1879329 h 6902881"/>
              <a:gd name="connsiteX17008" fmla="*/ 6534046 w 10276717"/>
              <a:gd name="connsiteY17008" fmla="*/ 1880950 h 6902881"/>
              <a:gd name="connsiteX17009" fmla="*/ 6577295 w 10276717"/>
              <a:gd name="connsiteY17009" fmla="*/ 1915947 h 6902881"/>
              <a:gd name="connsiteX17010" fmla="*/ 6662716 w 10276717"/>
              <a:gd name="connsiteY17010" fmla="*/ 1802412 h 6902881"/>
              <a:gd name="connsiteX17011" fmla="*/ 6802579 w 10276717"/>
              <a:gd name="connsiteY17011" fmla="*/ 1789591 h 6902881"/>
              <a:gd name="connsiteX17012" fmla="*/ 6862625 w 10276717"/>
              <a:gd name="connsiteY17012" fmla="*/ 1793657 h 6902881"/>
              <a:gd name="connsiteX17013" fmla="*/ 6920739 w 10276717"/>
              <a:gd name="connsiteY17013" fmla="*/ 1807121 h 6902881"/>
              <a:gd name="connsiteX17014" fmla="*/ 6925344 w 10276717"/>
              <a:gd name="connsiteY17014" fmla="*/ 1817743 h 6902881"/>
              <a:gd name="connsiteX17015" fmla="*/ 6903761 w 10276717"/>
              <a:gd name="connsiteY17015" fmla="*/ 1870790 h 6902881"/>
              <a:gd name="connsiteX17016" fmla="*/ 7047003 w 10276717"/>
              <a:gd name="connsiteY17016" fmla="*/ 1890002 h 6902881"/>
              <a:gd name="connsiteX17017" fmla="*/ 7051235 w 10276717"/>
              <a:gd name="connsiteY17017" fmla="*/ 1903710 h 6902881"/>
              <a:gd name="connsiteX17018" fmla="*/ 6994573 w 10276717"/>
              <a:gd name="connsiteY17018" fmla="*/ 1949240 h 6902881"/>
              <a:gd name="connsiteX17019" fmla="*/ 6952264 w 10276717"/>
              <a:gd name="connsiteY17019" fmla="*/ 1997667 h 6902881"/>
              <a:gd name="connsiteX17020" fmla="*/ 6897036 w 10276717"/>
              <a:gd name="connsiteY17020" fmla="*/ 2064252 h 6902881"/>
              <a:gd name="connsiteX17021" fmla="*/ 6890098 w 10276717"/>
              <a:gd name="connsiteY17021" fmla="*/ 2080885 h 6902881"/>
              <a:gd name="connsiteX17022" fmla="*/ 6891584 w 10276717"/>
              <a:gd name="connsiteY17022" fmla="*/ 2081695 h 6902881"/>
              <a:gd name="connsiteX17023" fmla="*/ 7026939 w 10276717"/>
              <a:gd name="connsiteY17023" fmla="*/ 1980667 h 6902881"/>
              <a:gd name="connsiteX17024" fmla="*/ 7197262 w 10276717"/>
              <a:gd name="connsiteY17024" fmla="*/ 1957242 h 6902881"/>
              <a:gd name="connsiteX17025" fmla="*/ 7205337 w 10276717"/>
              <a:gd name="connsiteY17025" fmla="*/ 1967191 h 6902881"/>
              <a:gd name="connsiteX17026" fmla="*/ 7143527 w 10276717"/>
              <a:gd name="connsiteY17026" fmla="*/ 2082472 h 6902881"/>
              <a:gd name="connsiteX17027" fmla="*/ 7249381 w 10276717"/>
              <a:gd name="connsiteY17027" fmla="*/ 2057751 h 6902881"/>
              <a:gd name="connsiteX17028" fmla="*/ 7442073 w 10276717"/>
              <a:gd name="connsiteY17028" fmla="*/ 2136352 h 6902881"/>
              <a:gd name="connsiteX17029" fmla="*/ 7436426 w 10276717"/>
              <a:gd name="connsiteY17029" fmla="*/ 2147255 h 6902881"/>
              <a:gd name="connsiteX17030" fmla="*/ 7296737 w 10276717"/>
              <a:gd name="connsiteY17030" fmla="*/ 2226975 h 6902881"/>
              <a:gd name="connsiteX17031" fmla="*/ 7253347 w 10276717"/>
              <a:gd name="connsiteY17031" fmla="*/ 2265670 h 6902881"/>
              <a:gd name="connsiteX17032" fmla="*/ 7393588 w 10276717"/>
              <a:gd name="connsiteY17032" fmla="*/ 2200504 h 6902881"/>
              <a:gd name="connsiteX17033" fmla="*/ 7560778 w 10276717"/>
              <a:gd name="connsiteY17033" fmla="*/ 2188199 h 6902881"/>
              <a:gd name="connsiteX17034" fmla="*/ 7568857 w 10276717"/>
              <a:gd name="connsiteY17034" fmla="*/ 2200290 h 6902881"/>
              <a:gd name="connsiteX17035" fmla="*/ 7505937 w 10276717"/>
              <a:gd name="connsiteY17035" fmla="*/ 2308368 h 6902881"/>
              <a:gd name="connsiteX17036" fmla="*/ 7426810 w 10276717"/>
              <a:gd name="connsiteY17036" fmla="*/ 2365485 h 6902881"/>
              <a:gd name="connsiteX17037" fmla="*/ 7449504 w 10276717"/>
              <a:gd name="connsiteY17037" fmla="*/ 2379716 h 6902881"/>
              <a:gd name="connsiteX17038" fmla="*/ 7523220 w 10276717"/>
              <a:gd name="connsiteY17038" fmla="*/ 2342869 h 6902881"/>
              <a:gd name="connsiteX17039" fmla="*/ 7593525 w 10276717"/>
              <a:gd name="connsiteY17039" fmla="*/ 2304947 h 6902881"/>
              <a:gd name="connsiteX17040" fmla="*/ 7765617 w 10276717"/>
              <a:gd name="connsiteY17040" fmla="*/ 2283526 h 6902881"/>
              <a:gd name="connsiteX17041" fmla="*/ 7770320 w 10276717"/>
              <a:gd name="connsiteY17041" fmla="*/ 2294155 h 6902881"/>
              <a:gd name="connsiteX17042" fmla="*/ 7723937 w 10276717"/>
              <a:gd name="connsiteY17042" fmla="*/ 2392663 h 6902881"/>
              <a:gd name="connsiteX17043" fmla="*/ 7832939 w 10276717"/>
              <a:gd name="connsiteY17043" fmla="*/ 2375226 h 6902881"/>
              <a:gd name="connsiteX17044" fmla="*/ 7906768 w 10276717"/>
              <a:gd name="connsiteY17044" fmla="*/ 2381909 h 6902881"/>
              <a:gd name="connsiteX17045" fmla="*/ 7942732 w 10276717"/>
              <a:gd name="connsiteY17045" fmla="*/ 2425425 h 6902881"/>
              <a:gd name="connsiteX17046" fmla="*/ 7940034 w 10276717"/>
              <a:gd name="connsiteY17046" fmla="*/ 2440381 h 6902881"/>
              <a:gd name="connsiteX17047" fmla="*/ 7855216 w 10276717"/>
              <a:gd name="connsiteY17047" fmla="*/ 2479380 h 6902881"/>
              <a:gd name="connsiteX17048" fmla="*/ 7902378 w 10276717"/>
              <a:gd name="connsiteY17048" fmla="*/ 2471581 h 6902881"/>
              <a:gd name="connsiteX17049" fmla="*/ 8051901 w 10276717"/>
              <a:gd name="connsiteY17049" fmla="*/ 2515390 h 6902881"/>
              <a:gd name="connsiteX17050" fmla="*/ 8050963 w 10276717"/>
              <a:gd name="connsiteY17050" fmla="*/ 2531373 h 6902881"/>
              <a:gd name="connsiteX17051" fmla="*/ 8018671 w 10276717"/>
              <a:gd name="connsiteY17051" fmla="*/ 2560312 h 6902881"/>
              <a:gd name="connsiteX17052" fmla="*/ 8172577 w 10276717"/>
              <a:gd name="connsiteY17052" fmla="*/ 2628175 h 6902881"/>
              <a:gd name="connsiteX17053" fmla="*/ 8170291 w 10276717"/>
              <a:gd name="connsiteY17053" fmla="*/ 2642881 h 6902881"/>
              <a:gd name="connsiteX17054" fmla="*/ 8115937 w 10276717"/>
              <a:gd name="connsiteY17054" fmla="*/ 2671270 h 6902881"/>
              <a:gd name="connsiteX17055" fmla="*/ 8219244 w 10276717"/>
              <a:gd name="connsiteY17055" fmla="*/ 2735213 h 6902881"/>
              <a:gd name="connsiteX17056" fmla="*/ 8213012 w 10276717"/>
              <a:gd name="connsiteY17056" fmla="*/ 2749381 h 6902881"/>
              <a:gd name="connsiteX17057" fmla="*/ 8150764 w 10276717"/>
              <a:gd name="connsiteY17057" fmla="*/ 2776695 h 6902881"/>
              <a:gd name="connsiteX17058" fmla="*/ 8234815 w 10276717"/>
              <a:gd name="connsiteY17058" fmla="*/ 2819516 h 6902881"/>
              <a:gd name="connsiteX17059" fmla="*/ 8236464 w 10276717"/>
              <a:gd name="connsiteY17059" fmla="*/ 2832704 h 6902881"/>
              <a:gd name="connsiteX17060" fmla="*/ 8199400 w 10276717"/>
              <a:gd name="connsiteY17060" fmla="*/ 2856173 h 6902881"/>
              <a:gd name="connsiteX17061" fmla="*/ 8194590 w 10276717"/>
              <a:gd name="connsiteY17061" fmla="*/ 2858774 h 6902881"/>
              <a:gd name="connsiteX17062" fmla="*/ 8208981 w 10276717"/>
              <a:gd name="connsiteY17062" fmla="*/ 2857978 h 6902881"/>
              <a:gd name="connsiteX17063" fmla="*/ 8263314 w 10276717"/>
              <a:gd name="connsiteY17063" fmla="*/ 2875725 h 6902881"/>
              <a:gd name="connsiteX17064" fmla="*/ 8315641 w 10276717"/>
              <a:gd name="connsiteY17064" fmla="*/ 2891938 h 6902881"/>
              <a:gd name="connsiteX17065" fmla="*/ 8318047 w 10276717"/>
              <a:gd name="connsiteY17065" fmla="*/ 2905385 h 6902881"/>
              <a:gd name="connsiteX17066" fmla="*/ 8271083 w 10276717"/>
              <a:gd name="connsiteY17066" fmla="*/ 2950298 h 6902881"/>
              <a:gd name="connsiteX17067" fmla="*/ 8347862 w 10276717"/>
              <a:gd name="connsiteY17067" fmla="*/ 2959963 h 6902881"/>
              <a:gd name="connsiteX17068" fmla="*/ 8355759 w 10276717"/>
              <a:gd name="connsiteY17068" fmla="*/ 2968631 h 6902881"/>
              <a:gd name="connsiteX17069" fmla="*/ 8324244 w 10276717"/>
              <a:gd name="connsiteY17069" fmla="*/ 3039125 h 6902881"/>
              <a:gd name="connsiteX17070" fmla="*/ 8336023 w 10276717"/>
              <a:gd name="connsiteY17070" fmla="*/ 3037031 h 6902881"/>
              <a:gd name="connsiteX17071" fmla="*/ 8411257 w 10276717"/>
              <a:gd name="connsiteY17071" fmla="*/ 3053084 h 6902881"/>
              <a:gd name="connsiteX17072" fmla="*/ 8419562 w 10276717"/>
              <a:gd name="connsiteY17072" fmla="*/ 3063735 h 6902881"/>
              <a:gd name="connsiteX17073" fmla="*/ 8402468 w 10276717"/>
              <a:gd name="connsiteY17073" fmla="*/ 3095946 h 6902881"/>
              <a:gd name="connsiteX17074" fmla="*/ 8487366 w 10276717"/>
              <a:gd name="connsiteY17074" fmla="*/ 3100860 h 6902881"/>
              <a:gd name="connsiteX17075" fmla="*/ 8492791 w 10276717"/>
              <a:gd name="connsiteY17075" fmla="*/ 3113207 h 6902881"/>
              <a:gd name="connsiteX17076" fmla="*/ 8471715 w 10276717"/>
              <a:gd name="connsiteY17076" fmla="*/ 3144197 h 6902881"/>
              <a:gd name="connsiteX17077" fmla="*/ 8501932 w 10276717"/>
              <a:gd name="connsiteY17077" fmla="*/ 3139608 h 6902881"/>
              <a:gd name="connsiteX17078" fmla="*/ 8554253 w 10276717"/>
              <a:gd name="connsiteY17078" fmla="*/ 3156991 h 6902881"/>
              <a:gd name="connsiteX17079" fmla="*/ 8547986 w 10276717"/>
              <a:gd name="connsiteY17079" fmla="*/ 3194520 h 6902881"/>
              <a:gd name="connsiteX17080" fmla="*/ 8624811 w 10276717"/>
              <a:gd name="connsiteY17080" fmla="*/ 3191626 h 6902881"/>
              <a:gd name="connsiteX17081" fmla="*/ 8631960 w 10276717"/>
              <a:gd name="connsiteY17081" fmla="*/ 3204319 h 6902881"/>
              <a:gd name="connsiteX17082" fmla="*/ 8615437 w 10276717"/>
              <a:gd name="connsiteY17082" fmla="*/ 3226843 h 6902881"/>
              <a:gd name="connsiteX17083" fmla="*/ 8687411 w 10276717"/>
              <a:gd name="connsiteY17083" fmla="*/ 3218272 h 6902881"/>
              <a:gd name="connsiteX17084" fmla="*/ 8694304 w 10276717"/>
              <a:gd name="connsiteY17084" fmla="*/ 3230553 h 6902881"/>
              <a:gd name="connsiteX17085" fmla="*/ 8684773 w 10276717"/>
              <a:gd name="connsiteY17085" fmla="*/ 3251147 h 6902881"/>
              <a:gd name="connsiteX17086" fmla="*/ 8755258 w 10276717"/>
              <a:gd name="connsiteY17086" fmla="*/ 3264742 h 6902881"/>
              <a:gd name="connsiteX17087" fmla="*/ 8904322 w 10276717"/>
              <a:gd name="connsiteY17087" fmla="*/ 3283094 h 6902881"/>
              <a:gd name="connsiteX17088" fmla="*/ 8905249 w 10276717"/>
              <a:gd name="connsiteY17088" fmla="*/ 3300017 h 6902881"/>
              <a:gd name="connsiteX17089" fmla="*/ 8811586 w 10276717"/>
              <a:gd name="connsiteY17089" fmla="*/ 3360644 h 6902881"/>
              <a:gd name="connsiteX17090" fmla="*/ 8790026 w 10276717"/>
              <a:gd name="connsiteY17090" fmla="*/ 3362091 h 6902881"/>
              <a:gd name="connsiteX17091" fmla="*/ 8727002 w 10276717"/>
              <a:gd name="connsiteY17091" fmla="*/ 3398112 h 6902881"/>
              <a:gd name="connsiteX17092" fmla="*/ 8691072 w 10276717"/>
              <a:gd name="connsiteY17092" fmla="*/ 3382636 h 6902881"/>
              <a:gd name="connsiteX17093" fmla="*/ 8680340 w 10276717"/>
              <a:gd name="connsiteY17093" fmla="*/ 3370804 h 6902881"/>
              <a:gd name="connsiteX17094" fmla="*/ 8677012 w 10276717"/>
              <a:gd name="connsiteY17094" fmla="*/ 3391741 h 6902881"/>
              <a:gd name="connsiteX17095" fmla="*/ 8667816 w 10276717"/>
              <a:gd name="connsiteY17095" fmla="*/ 3398736 h 6902881"/>
              <a:gd name="connsiteX17096" fmla="*/ 8567627 w 10276717"/>
              <a:gd name="connsiteY17096" fmla="*/ 3338070 h 6902881"/>
              <a:gd name="connsiteX17097" fmla="*/ 8554745 w 10276717"/>
              <a:gd name="connsiteY17097" fmla="*/ 3386417 h 6902881"/>
              <a:gd name="connsiteX17098" fmla="*/ 8511957 w 10276717"/>
              <a:gd name="connsiteY17098" fmla="*/ 3398683 h 6902881"/>
              <a:gd name="connsiteX17099" fmla="*/ 8492870 w 10276717"/>
              <a:gd name="connsiteY17099" fmla="*/ 3368014 h 6902881"/>
              <a:gd name="connsiteX17100" fmla="*/ 8464056 w 10276717"/>
              <a:gd name="connsiteY17100" fmla="*/ 3331732 h 6902881"/>
              <a:gd name="connsiteX17101" fmla="*/ 8456803 w 10276717"/>
              <a:gd name="connsiteY17101" fmla="*/ 3305995 h 6902881"/>
              <a:gd name="connsiteX17102" fmla="*/ 8401232 w 10276717"/>
              <a:gd name="connsiteY17102" fmla="*/ 3352391 h 6902881"/>
              <a:gd name="connsiteX17103" fmla="*/ 8364461 w 10276717"/>
              <a:gd name="connsiteY17103" fmla="*/ 3284069 h 6902881"/>
              <a:gd name="connsiteX17104" fmla="*/ 8342973 w 10276717"/>
              <a:gd name="connsiteY17104" fmla="*/ 3345888 h 6902881"/>
              <a:gd name="connsiteX17105" fmla="*/ 8325844 w 10276717"/>
              <a:gd name="connsiteY17105" fmla="*/ 3343530 h 6902881"/>
              <a:gd name="connsiteX17106" fmla="*/ 8301762 w 10276717"/>
              <a:gd name="connsiteY17106" fmla="*/ 3280395 h 6902881"/>
              <a:gd name="connsiteX17107" fmla="*/ 8236605 w 10276717"/>
              <a:gd name="connsiteY17107" fmla="*/ 3290059 h 6902881"/>
              <a:gd name="connsiteX17108" fmla="*/ 8215892 w 10276717"/>
              <a:gd name="connsiteY17108" fmla="*/ 3224095 h 6902881"/>
              <a:gd name="connsiteX17109" fmla="*/ 8192675 w 10276717"/>
              <a:gd name="connsiteY17109" fmla="*/ 3257232 h 6902881"/>
              <a:gd name="connsiteX17110" fmla="*/ 8147257 w 10276717"/>
              <a:gd name="connsiteY17110" fmla="*/ 3222537 h 6902881"/>
              <a:gd name="connsiteX17111" fmla="*/ 8108975 w 10276717"/>
              <a:gd name="connsiteY17111" fmla="*/ 3135101 h 6902881"/>
              <a:gd name="connsiteX17112" fmla="*/ 8023599 w 10276717"/>
              <a:gd name="connsiteY17112" fmla="*/ 3172696 h 6902881"/>
              <a:gd name="connsiteX17113" fmla="*/ 7983255 w 10276717"/>
              <a:gd name="connsiteY17113" fmla="*/ 2972904 h 6902881"/>
              <a:gd name="connsiteX17114" fmla="*/ 7872820 w 10276717"/>
              <a:gd name="connsiteY17114" fmla="*/ 3005312 h 6902881"/>
              <a:gd name="connsiteX17115" fmla="*/ 7861127 w 10276717"/>
              <a:gd name="connsiteY17115" fmla="*/ 2903717 h 6902881"/>
              <a:gd name="connsiteX17116" fmla="*/ 7759495 w 10276717"/>
              <a:gd name="connsiteY17116" fmla="*/ 2920431 h 6902881"/>
              <a:gd name="connsiteX17117" fmla="*/ 7737972 w 10276717"/>
              <a:gd name="connsiteY17117" fmla="*/ 2800171 h 6902881"/>
              <a:gd name="connsiteX17118" fmla="*/ 7658940 w 10276717"/>
              <a:gd name="connsiteY17118" fmla="*/ 2867135 h 6902881"/>
              <a:gd name="connsiteX17119" fmla="*/ 7647241 w 10276717"/>
              <a:gd name="connsiteY17119" fmla="*/ 2863980 h 6902881"/>
              <a:gd name="connsiteX17120" fmla="*/ 7611445 w 10276717"/>
              <a:gd name="connsiteY17120" fmla="*/ 2757380 h 6902881"/>
              <a:gd name="connsiteX17121" fmla="*/ 7528509 w 10276717"/>
              <a:gd name="connsiteY17121" fmla="*/ 2812420 h 6902881"/>
              <a:gd name="connsiteX17122" fmla="*/ 7518578 w 10276717"/>
              <a:gd name="connsiteY17122" fmla="*/ 2805813 h 6902881"/>
              <a:gd name="connsiteX17123" fmla="*/ 7509934 w 10276717"/>
              <a:gd name="connsiteY17123" fmla="*/ 2660194 h 6902881"/>
              <a:gd name="connsiteX17124" fmla="*/ 7541673 w 10276717"/>
              <a:gd name="connsiteY17124" fmla="*/ 2568598 h 6902881"/>
              <a:gd name="connsiteX17125" fmla="*/ 7559607 w 10276717"/>
              <a:gd name="connsiteY17125" fmla="*/ 2485438 h 6902881"/>
              <a:gd name="connsiteX17126" fmla="*/ 7532504 w 10276717"/>
              <a:gd name="connsiteY17126" fmla="*/ 2468199 h 6902881"/>
              <a:gd name="connsiteX17127" fmla="*/ 7497271 w 10276717"/>
              <a:gd name="connsiteY17127" fmla="*/ 2541068 h 6902881"/>
              <a:gd name="connsiteX17128" fmla="*/ 7499637 w 10276717"/>
              <a:gd name="connsiteY17128" fmla="*/ 2641289 h 6902881"/>
              <a:gd name="connsiteX17129" fmla="*/ 7475904 w 10276717"/>
              <a:gd name="connsiteY17129" fmla="*/ 2754514 h 6902881"/>
              <a:gd name="connsiteX17130" fmla="*/ 7464882 w 10276717"/>
              <a:gd name="connsiteY17130" fmla="*/ 2756865 h 6902881"/>
              <a:gd name="connsiteX17131" fmla="*/ 7456532 w 10276717"/>
              <a:gd name="connsiteY17131" fmla="*/ 2755462 h 6902881"/>
              <a:gd name="connsiteX17132" fmla="*/ 7317775 w 10276717"/>
              <a:gd name="connsiteY17132" fmla="*/ 2576682 h 6902881"/>
              <a:gd name="connsiteX17133" fmla="*/ 7378264 w 10276717"/>
              <a:gd name="connsiteY17133" fmla="*/ 2375694 h 6902881"/>
              <a:gd name="connsiteX17134" fmla="*/ 7373514 w 10276717"/>
              <a:gd name="connsiteY17134" fmla="*/ 2373238 h 6902881"/>
              <a:gd name="connsiteX17135" fmla="*/ 7318217 w 10276717"/>
              <a:gd name="connsiteY17135" fmla="*/ 2474473 h 6902881"/>
              <a:gd name="connsiteX17136" fmla="*/ 7304562 w 10276717"/>
              <a:gd name="connsiteY17136" fmla="*/ 2536956 h 6902881"/>
              <a:gd name="connsiteX17137" fmla="*/ 7281422 w 10276717"/>
              <a:gd name="connsiteY17137" fmla="*/ 2687239 h 6902881"/>
              <a:gd name="connsiteX17138" fmla="*/ 7272448 w 10276717"/>
              <a:gd name="connsiteY17138" fmla="*/ 2695027 h 6902881"/>
              <a:gd name="connsiteX17139" fmla="*/ 7142774 w 10276717"/>
              <a:gd name="connsiteY17139" fmla="*/ 2474479 h 6902881"/>
              <a:gd name="connsiteX17140" fmla="*/ 7112527 w 10276717"/>
              <a:gd name="connsiteY17140" fmla="*/ 2520918 h 6902881"/>
              <a:gd name="connsiteX17141" fmla="*/ 7062867 w 10276717"/>
              <a:gd name="connsiteY17141" fmla="*/ 2549074 h 6902881"/>
              <a:gd name="connsiteX17142" fmla="*/ 6993491 w 10276717"/>
              <a:gd name="connsiteY17142" fmla="*/ 2461849 h 6902881"/>
              <a:gd name="connsiteX17143" fmla="*/ 6978274 w 10276717"/>
              <a:gd name="connsiteY17143" fmla="*/ 2360449 h 6902881"/>
              <a:gd name="connsiteX17144" fmla="*/ 6924834 w 10276717"/>
              <a:gd name="connsiteY17144" fmla="*/ 2438673 h 6902881"/>
              <a:gd name="connsiteX17145" fmla="*/ 6894334 w 10276717"/>
              <a:gd name="connsiteY17145" fmla="*/ 2447519 h 6902881"/>
              <a:gd name="connsiteX17146" fmla="*/ 6810961 w 10276717"/>
              <a:gd name="connsiteY17146" fmla="*/ 2338080 h 6902881"/>
              <a:gd name="connsiteX17147" fmla="*/ 6799625 w 10276717"/>
              <a:gd name="connsiteY17147" fmla="*/ 2312273 h 6902881"/>
              <a:gd name="connsiteX17148" fmla="*/ 6729413 w 10276717"/>
              <a:gd name="connsiteY17148" fmla="*/ 2445319 h 6902881"/>
              <a:gd name="connsiteX17149" fmla="*/ 6670132 w 10276717"/>
              <a:gd name="connsiteY17149" fmla="*/ 2432788 h 6902881"/>
              <a:gd name="connsiteX17150" fmla="*/ 6595137 w 10276717"/>
              <a:gd name="connsiteY17150" fmla="*/ 2310249 h 6902881"/>
              <a:gd name="connsiteX17151" fmla="*/ 6585989 w 10276717"/>
              <a:gd name="connsiteY17151" fmla="*/ 2187755 h 6902881"/>
              <a:gd name="connsiteX17152" fmla="*/ 6535487 w 10276717"/>
              <a:gd name="connsiteY17152" fmla="*/ 2218824 h 6902881"/>
              <a:gd name="connsiteX17153" fmla="*/ 6344773 w 10276717"/>
              <a:gd name="connsiteY17153" fmla="*/ 2239314 h 6902881"/>
              <a:gd name="connsiteX17154" fmla="*/ 6344067 w 10276717"/>
              <a:gd name="connsiteY17154" fmla="*/ 2223188 h 6902881"/>
              <a:gd name="connsiteX17155" fmla="*/ 6409408 w 10276717"/>
              <a:gd name="connsiteY17155" fmla="*/ 2127296 h 6902881"/>
              <a:gd name="connsiteX17156" fmla="*/ 6427367 w 10276717"/>
              <a:gd name="connsiteY17156" fmla="*/ 2062450 h 6902881"/>
              <a:gd name="connsiteX17157" fmla="*/ 6472884 w 10276717"/>
              <a:gd name="connsiteY17157" fmla="*/ 1999891 h 6902881"/>
              <a:gd name="connsiteX17158" fmla="*/ 6542467 w 10276717"/>
              <a:gd name="connsiteY17158" fmla="*/ 1942726 h 6902881"/>
              <a:gd name="connsiteX17159" fmla="*/ 6495200 w 10276717"/>
              <a:gd name="connsiteY17159" fmla="*/ 1900683 h 6902881"/>
              <a:gd name="connsiteX17160" fmla="*/ 5929817 w 10276717"/>
              <a:gd name="connsiteY17160" fmla="*/ 2372286 h 6902881"/>
              <a:gd name="connsiteX17161" fmla="*/ 5929695 w 10276717"/>
              <a:gd name="connsiteY17161" fmla="*/ 2372210 h 6902881"/>
              <a:gd name="connsiteX17162" fmla="*/ 5881657 w 10276717"/>
              <a:gd name="connsiteY17162" fmla="*/ 2410959 h 6902881"/>
              <a:gd name="connsiteX17163" fmla="*/ 5858340 w 10276717"/>
              <a:gd name="connsiteY17163" fmla="*/ 2397158 h 6902881"/>
              <a:gd name="connsiteX17164" fmla="*/ 5858339 w 10276717"/>
              <a:gd name="connsiteY17164" fmla="*/ 2397159 h 6902881"/>
              <a:gd name="connsiteX17165" fmla="*/ 5881656 w 10276717"/>
              <a:gd name="connsiteY17165" fmla="*/ 2410962 h 6902881"/>
              <a:gd name="connsiteX17166" fmla="*/ 5165911 w 10276717"/>
              <a:gd name="connsiteY17166" fmla="*/ 2964711 h 6902881"/>
              <a:gd name="connsiteX17167" fmla="*/ 5165971 w 10276717"/>
              <a:gd name="connsiteY17167" fmla="*/ 2964747 h 6902881"/>
              <a:gd name="connsiteX17168" fmla="*/ 5124754 w 10276717"/>
              <a:gd name="connsiteY17168" fmla="*/ 2995454 h 6902881"/>
              <a:gd name="connsiteX17169" fmla="*/ 5124692 w 10276717"/>
              <a:gd name="connsiteY17169" fmla="*/ 2995408 h 6902881"/>
              <a:gd name="connsiteX17170" fmla="*/ 4535238 w 10276717"/>
              <a:gd name="connsiteY17170" fmla="*/ 3425079 h 6902881"/>
              <a:gd name="connsiteX17171" fmla="*/ 4595717 w 10276717"/>
              <a:gd name="connsiteY17171" fmla="*/ 3403399 h 6902881"/>
              <a:gd name="connsiteX17172" fmla="*/ 4660978 w 10276717"/>
              <a:gd name="connsiteY17172" fmla="*/ 3389780 h 6902881"/>
              <a:gd name="connsiteX17173" fmla="*/ 4783446 w 10276717"/>
              <a:gd name="connsiteY17173" fmla="*/ 3376092 h 6902881"/>
              <a:gd name="connsiteX17174" fmla="*/ 4817603 w 10276717"/>
              <a:gd name="connsiteY17174" fmla="*/ 3386687 h 6902881"/>
              <a:gd name="connsiteX17175" fmla="*/ 4783904 w 10276717"/>
              <a:gd name="connsiteY17175" fmla="*/ 3487138 h 6902881"/>
              <a:gd name="connsiteX17176" fmla="*/ 4704192 w 10276717"/>
              <a:gd name="connsiteY17176" fmla="*/ 3550828 h 6902881"/>
              <a:gd name="connsiteX17177" fmla="*/ 4818407 w 10276717"/>
              <a:gd name="connsiteY17177" fmla="*/ 3524104 h 6902881"/>
              <a:gd name="connsiteX17178" fmla="*/ 5022845 w 10276717"/>
              <a:gd name="connsiteY17178" fmla="*/ 3621734 h 6902881"/>
              <a:gd name="connsiteX17179" fmla="*/ 4997388 w 10276717"/>
              <a:gd name="connsiteY17179" fmla="*/ 3654875 h 6902881"/>
              <a:gd name="connsiteX17180" fmla="*/ 4865522 w 10276717"/>
              <a:gd name="connsiteY17180" fmla="*/ 3667607 h 6902881"/>
              <a:gd name="connsiteX17181" fmla="*/ 4756885 w 10276717"/>
              <a:gd name="connsiteY17181" fmla="*/ 3746514 h 6902881"/>
              <a:gd name="connsiteX17182" fmla="*/ 4868476 w 10276717"/>
              <a:gd name="connsiteY17182" fmla="*/ 3731734 h 6902881"/>
              <a:gd name="connsiteX17183" fmla="*/ 5062479 w 10276717"/>
              <a:gd name="connsiteY17183" fmla="*/ 3757386 h 6902881"/>
              <a:gd name="connsiteX17184" fmla="*/ 5063971 w 10276717"/>
              <a:gd name="connsiteY17184" fmla="*/ 3775624 h 6902881"/>
              <a:gd name="connsiteX17185" fmla="*/ 4948613 w 10276717"/>
              <a:gd name="connsiteY17185" fmla="*/ 3850152 h 6902881"/>
              <a:gd name="connsiteX17186" fmla="*/ 5201389 w 10276717"/>
              <a:gd name="connsiteY17186" fmla="*/ 3860152 h 6902881"/>
              <a:gd name="connsiteX17187" fmla="*/ 5204682 w 10276717"/>
              <a:gd name="connsiteY17187" fmla="*/ 3878936 h 6902881"/>
              <a:gd name="connsiteX17188" fmla="*/ 5102280 w 10276717"/>
              <a:gd name="connsiteY17188" fmla="*/ 3970942 h 6902881"/>
              <a:gd name="connsiteX17189" fmla="*/ 5092621 w 10276717"/>
              <a:gd name="connsiteY17189" fmla="*/ 3974391 h 6902881"/>
              <a:gd name="connsiteX17190" fmla="*/ 5177798 w 10276717"/>
              <a:gd name="connsiteY17190" fmla="*/ 3978355 h 6902881"/>
              <a:gd name="connsiteX17191" fmla="*/ 5295456 w 10276717"/>
              <a:gd name="connsiteY17191" fmla="*/ 4055038 h 6902881"/>
              <a:gd name="connsiteX17192" fmla="*/ 5294188 w 10276717"/>
              <a:gd name="connsiteY17192" fmla="*/ 4072552 h 6902881"/>
              <a:gd name="connsiteX17193" fmla="*/ 5151413 w 10276717"/>
              <a:gd name="connsiteY17193" fmla="*/ 4101671 h 6902881"/>
              <a:gd name="connsiteX17194" fmla="*/ 5044430 w 10276717"/>
              <a:gd name="connsiteY17194" fmla="*/ 4143431 h 6902881"/>
              <a:gd name="connsiteX17195" fmla="*/ 4969630 w 10276717"/>
              <a:gd name="connsiteY17195" fmla="*/ 4217575 h 6902881"/>
              <a:gd name="connsiteX17196" fmla="*/ 5063208 w 10276717"/>
              <a:gd name="connsiteY17196" fmla="*/ 4158980 h 6902881"/>
              <a:gd name="connsiteX17197" fmla="*/ 5260479 w 10276717"/>
              <a:gd name="connsiteY17197" fmla="*/ 4115200 h 6902881"/>
              <a:gd name="connsiteX17198" fmla="*/ 5360885 w 10276717"/>
              <a:gd name="connsiteY17198" fmla="*/ 4119899 h 6902881"/>
              <a:gd name="connsiteX17199" fmla="*/ 5283626 w 10276717"/>
              <a:gd name="connsiteY17199" fmla="*/ 4253320 h 6902881"/>
              <a:gd name="connsiteX17200" fmla="*/ 5318114 w 10276717"/>
              <a:gd name="connsiteY17200" fmla="*/ 4239071 h 6902881"/>
              <a:gd name="connsiteX17201" fmla="*/ 5395411 w 10276717"/>
              <a:gd name="connsiteY17201" fmla="*/ 4204673 h 6902881"/>
              <a:gd name="connsiteX17202" fmla="*/ 5445038 w 10276717"/>
              <a:gd name="connsiteY17202" fmla="*/ 4239151 h 6902881"/>
              <a:gd name="connsiteX17203" fmla="*/ 5376731 w 10276717"/>
              <a:gd name="connsiteY17203" fmla="*/ 4342093 h 6902881"/>
              <a:gd name="connsiteX17204" fmla="*/ 5337157 w 10276717"/>
              <a:gd name="connsiteY17204" fmla="*/ 4367487 h 6902881"/>
              <a:gd name="connsiteX17205" fmla="*/ 5532329 w 10276717"/>
              <a:gd name="connsiteY17205" fmla="*/ 4314472 h 6902881"/>
              <a:gd name="connsiteX17206" fmla="*/ 5582197 w 10276717"/>
              <a:gd name="connsiteY17206" fmla="*/ 4375747 h 6902881"/>
              <a:gd name="connsiteX17207" fmla="*/ 5490698 w 10276717"/>
              <a:gd name="connsiteY17207" fmla="*/ 4506084 h 6902881"/>
              <a:gd name="connsiteX17208" fmla="*/ 5596473 w 10276717"/>
              <a:gd name="connsiteY17208" fmla="*/ 4486615 h 6902881"/>
              <a:gd name="connsiteX17209" fmla="*/ 5757851 w 10276717"/>
              <a:gd name="connsiteY17209" fmla="*/ 4522002 h 6902881"/>
              <a:gd name="connsiteX17210" fmla="*/ 5717033 w 10276717"/>
              <a:gd name="connsiteY17210" fmla="*/ 4602884 h 6902881"/>
              <a:gd name="connsiteX17211" fmla="*/ 5859796 w 10276717"/>
              <a:gd name="connsiteY17211" fmla="*/ 4660223 h 6902881"/>
              <a:gd name="connsiteX17212" fmla="*/ 5855464 w 10276717"/>
              <a:gd name="connsiteY17212" fmla="*/ 4679321 h 6902881"/>
              <a:gd name="connsiteX17213" fmla="*/ 5748150 w 10276717"/>
              <a:gd name="connsiteY17213" fmla="*/ 4718228 h 6902881"/>
              <a:gd name="connsiteX17214" fmla="*/ 5575208 w 10276717"/>
              <a:gd name="connsiteY17214" fmla="*/ 4789621 h 6902881"/>
              <a:gd name="connsiteX17215" fmla="*/ 5821710 w 10276717"/>
              <a:gd name="connsiteY17215" fmla="*/ 4745431 h 6902881"/>
              <a:gd name="connsiteX17216" fmla="*/ 5940186 w 10276717"/>
              <a:gd name="connsiteY17216" fmla="*/ 4758314 h 6902881"/>
              <a:gd name="connsiteX17217" fmla="*/ 5941754 w 10276717"/>
              <a:gd name="connsiteY17217" fmla="*/ 4780064 h 6902881"/>
              <a:gd name="connsiteX17218" fmla="*/ 5872017 w 10276717"/>
              <a:gd name="connsiteY17218" fmla="*/ 4855327 h 6902881"/>
              <a:gd name="connsiteX17219" fmla="*/ 5776268 w 10276717"/>
              <a:gd name="connsiteY17219" fmla="*/ 4908770 h 6902881"/>
              <a:gd name="connsiteX17220" fmla="*/ 6113423 w 10276717"/>
              <a:gd name="connsiteY17220" fmla="*/ 4904360 h 6902881"/>
              <a:gd name="connsiteX17221" fmla="*/ 6104143 w 10276717"/>
              <a:gd name="connsiteY17221" fmla="*/ 4928677 h 6902881"/>
              <a:gd name="connsiteX17222" fmla="*/ 6028603 w 10276717"/>
              <a:gd name="connsiteY17222" fmla="*/ 4986010 h 6902881"/>
              <a:gd name="connsiteX17223" fmla="*/ 5942430 w 10276717"/>
              <a:gd name="connsiteY17223" fmla="*/ 5029279 h 6902881"/>
              <a:gd name="connsiteX17224" fmla="*/ 6170818 w 10276717"/>
              <a:gd name="connsiteY17224" fmla="*/ 4953336 h 6902881"/>
              <a:gd name="connsiteX17225" fmla="*/ 6185970 w 10276717"/>
              <a:gd name="connsiteY17225" fmla="*/ 4970226 h 6902881"/>
              <a:gd name="connsiteX17226" fmla="*/ 6138964 w 10276717"/>
              <a:gd name="connsiteY17226" fmla="*/ 5074621 h 6902881"/>
              <a:gd name="connsiteX17227" fmla="*/ 6101312 w 10276717"/>
              <a:gd name="connsiteY17227" fmla="*/ 5103590 h 6902881"/>
              <a:gd name="connsiteX17228" fmla="*/ 6251805 w 10276717"/>
              <a:gd name="connsiteY17228" fmla="*/ 5051285 h 6902881"/>
              <a:gd name="connsiteX17229" fmla="*/ 6349188 w 10276717"/>
              <a:gd name="connsiteY17229" fmla="*/ 5056012 h 6902881"/>
              <a:gd name="connsiteX17230" fmla="*/ 6335405 w 10276717"/>
              <a:gd name="connsiteY17230" fmla="*/ 5126480 h 6902881"/>
              <a:gd name="connsiteX17231" fmla="*/ 6246252 w 10276717"/>
              <a:gd name="connsiteY17231" fmla="*/ 5213012 h 6902881"/>
              <a:gd name="connsiteX17232" fmla="*/ 6336286 w 10276717"/>
              <a:gd name="connsiteY17232" fmla="*/ 5148268 h 6902881"/>
              <a:gd name="connsiteX17233" fmla="*/ 6485091 w 10276717"/>
              <a:gd name="connsiteY17233" fmla="*/ 5129115 h 6902881"/>
              <a:gd name="connsiteX17234" fmla="*/ 6485351 w 10276717"/>
              <a:gd name="connsiteY17234" fmla="*/ 5151337 h 6902881"/>
              <a:gd name="connsiteX17235" fmla="*/ 6453183 w 10276717"/>
              <a:gd name="connsiteY17235" fmla="*/ 5181072 h 6902881"/>
              <a:gd name="connsiteX17236" fmla="*/ 6445833 w 10276717"/>
              <a:gd name="connsiteY17236" fmla="*/ 5213248 h 6902881"/>
              <a:gd name="connsiteX17237" fmla="*/ 6432978 w 10276717"/>
              <a:gd name="connsiteY17237" fmla="*/ 5237255 h 6902881"/>
              <a:gd name="connsiteX17238" fmla="*/ 6462225 w 10276717"/>
              <a:gd name="connsiteY17238" fmla="*/ 5220606 h 6902881"/>
              <a:gd name="connsiteX17239" fmla="*/ 6530602 w 10276717"/>
              <a:gd name="connsiteY17239" fmla="*/ 5195563 h 6902881"/>
              <a:gd name="connsiteX17240" fmla="*/ 6613207 w 10276717"/>
              <a:gd name="connsiteY17240" fmla="*/ 5229486 h 6902881"/>
              <a:gd name="connsiteX17241" fmla="*/ 6609498 w 10276717"/>
              <a:gd name="connsiteY17241" fmla="*/ 5243770 h 6902881"/>
              <a:gd name="connsiteX17242" fmla="*/ 6572774 w 10276717"/>
              <a:gd name="connsiteY17242" fmla="*/ 5300569 h 6902881"/>
              <a:gd name="connsiteX17243" fmla="*/ 6630092 w 10276717"/>
              <a:gd name="connsiteY17243" fmla="*/ 5278268 h 6902881"/>
              <a:gd name="connsiteX17244" fmla="*/ 6712480 w 10276717"/>
              <a:gd name="connsiteY17244" fmla="*/ 5299321 h 6902881"/>
              <a:gd name="connsiteX17245" fmla="*/ 6722828 w 10276717"/>
              <a:gd name="connsiteY17245" fmla="*/ 5317646 h 6902881"/>
              <a:gd name="connsiteX17246" fmla="*/ 6662489 w 10276717"/>
              <a:gd name="connsiteY17246" fmla="*/ 5385836 h 6902881"/>
              <a:gd name="connsiteX17247" fmla="*/ 6692505 w 10276717"/>
              <a:gd name="connsiteY17247" fmla="*/ 5415210 h 6902881"/>
              <a:gd name="connsiteX17248" fmla="*/ 6708544 w 10276717"/>
              <a:gd name="connsiteY17248" fmla="*/ 5534699 h 6902881"/>
              <a:gd name="connsiteX17249" fmla="*/ 6691401 w 10276717"/>
              <a:gd name="connsiteY17249" fmla="*/ 5544511 h 6902881"/>
              <a:gd name="connsiteX17250" fmla="*/ 6612432 w 10276717"/>
              <a:gd name="connsiteY17250" fmla="*/ 5484028 h 6902881"/>
              <a:gd name="connsiteX17251" fmla="*/ 6589144 w 10276717"/>
              <a:gd name="connsiteY17251" fmla="*/ 5521250 h 6902881"/>
              <a:gd name="connsiteX17252" fmla="*/ 6523578 w 10276717"/>
              <a:gd name="connsiteY17252" fmla="*/ 5536606 h 6902881"/>
              <a:gd name="connsiteX17253" fmla="*/ 6501488 w 10276717"/>
              <a:gd name="connsiteY17253" fmla="*/ 5453298 h 6902881"/>
              <a:gd name="connsiteX17254" fmla="*/ 6503788 w 10276717"/>
              <a:gd name="connsiteY17254" fmla="*/ 5373949 h 6902881"/>
              <a:gd name="connsiteX17255" fmla="*/ 6479731 w 10276717"/>
              <a:gd name="connsiteY17255" fmla="*/ 5364078 h 6902881"/>
              <a:gd name="connsiteX17256" fmla="*/ 6488592 w 10276717"/>
              <a:gd name="connsiteY17256" fmla="*/ 5419856 h 6902881"/>
              <a:gd name="connsiteX17257" fmla="*/ 6480106 w 10276717"/>
              <a:gd name="connsiteY17257" fmla="*/ 5464786 h 6902881"/>
              <a:gd name="connsiteX17258" fmla="*/ 6463053 w 10276717"/>
              <a:gd name="connsiteY17258" fmla="*/ 5515107 h 6902881"/>
              <a:gd name="connsiteX17259" fmla="*/ 6448188 w 10276717"/>
              <a:gd name="connsiteY17259" fmla="*/ 5526674 h 6902881"/>
              <a:gd name="connsiteX17260" fmla="*/ 6387826 w 10276717"/>
              <a:gd name="connsiteY17260" fmla="*/ 5430121 h 6902881"/>
              <a:gd name="connsiteX17261" fmla="*/ 6386485 w 10276717"/>
              <a:gd name="connsiteY17261" fmla="*/ 5426596 h 6902881"/>
              <a:gd name="connsiteX17262" fmla="*/ 6350059 w 10276717"/>
              <a:gd name="connsiteY17262" fmla="*/ 5493157 h 6902881"/>
              <a:gd name="connsiteX17263" fmla="*/ 6337183 w 10276717"/>
              <a:gd name="connsiteY17263" fmla="*/ 5499929 h 6902881"/>
              <a:gd name="connsiteX17264" fmla="*/ 6315812 w 10276717"/>
              <a:gd name="connsiteY17264" fmla="*/ 5293808 h 6902881"/>
              <a:gd name="connsiteX17265" fmla="*/ 6255107 w 10276717"/>
              <a:gd name="connsiteY17265" fmla="*/ 5265577 h 6902881"/>
              <a:gd name="connsiteX17266" fmla="*/ 6166724 w 10276717"/>
              <a:gd name="connsiteY17266" fmla="*/ 5477873 h 6902881"/>
              <a:gd name="connsiteX17267" fmla="*/ 6153070 w 10276717"/>
              <a:gd name="connsiteY17267" fmla="*/ 5463839 h 6902881"/>
              <a:gd name="connsiteX17268" fmla="*/ 6135294 w 10276717"/>
              <a:gd name="connsiteY17268" fmla="*/ 5331054 h 6902881"/>
              <a:gd name="connsiteX17269" fmla="*/ 6131631 w 10276717"/>
              <a:gd name="connsiteY17269" fmla="*/ 5341545 h 6902881"/>
              <a:gd name="connsiteX17270" fmla="*/ 6033731 w 10276717"/>
              <a:gd name="connsiteY17270" fmla="*/ 5459548 h 6902881"/>
              <a:gd name="connsiteX17271" fmla="*/ 5965234 w 10276717"/>
              <a:gd name="connsiteY17271" fmla="*/ 5383224 h 6902881"/>
              <a:gd name="connsiteX17272" fmla="*/ 5964391 w 10276717"/>
              <a:gd name="connsiteY17272" fmla="*/ 5358811 h 6902881"/>
              <a:gd name="connsiteX17273" fmla="*/ 5861702 w 10276717"/>
              <a:gd name="connsiteY17273" fmla="*/ 5369883 h 6902881"/>
              <a:gd name="connsiteX17274" fmla="*/ 5846624 w 10276717"/>
              <a:gd name="connsiteY17274" fmla="*/ 5247260 h 6902881"/>
              <a:gd name="connsiteX17275" fmla="*/ 5863885 w 10276717"/>
              <a:gd name="connsiteY17275" fmla="*/ 5195691 h 6902881"/>
              <a:gd name="connsiteX17276" fmla="*/ 5743258 w 10276717"/>
              <a:gd name="connsiteY17276" fmla="*/ 5321658 h 6902881"/>
              <a:gd name="connsiteX17277" fmla="*/ 5681221 w 10276717"/>
              <a:gd name="connsiteY17277" fmla="*/ 5226421 h 6902881"/>
              <a:gd name="connsiteX17278" fmla="*/ 5708094 w 10276717"/>
              <a:gd name="connsiteY17278" fmla="*/ 5086692 h 6902881"/>
              <a:gd name="connsiteX17279" fmla="*/ 5656067 w 10276717"/>
              <a:gd name="connsiteY17279" fmla="*/ 5129411 h 6902881"/>
              <a:gd name="connsiteX17280" fmla="*/ 5560184 w 10276717"/>
              <a:gd name="connsiteY17280" fmla="*/ 5280497 h 6902881"/>
              <a:gd name="connsiteX17281" fmla="*/ 5476891 w 10276717"/>
              <a:gd name="connsiteY17281" fmla="*/ 5253232 h 6902881"/>
              <a:gd name="connsiteX17282" fmla="*/ 5496034 w 10276717"/>
              <a:gd name="connsiteY17282" fmla="*/ 5119357 h 6902881"/>
              <a:gd name="connsiteX17283" fmla="*/ 5527431 w 10276717"/>
              <a:gd name="connsiteY17283" fmla="*/ 5042528 h 6902881"/>
              <a:gd name="connsiteX17284" fmla="*/ 5542726 w 10276717"/>
              <a:gd name="connsiteY17284" fmla="*/ 4908126 h 6902881"/>
              <a:gd name="connsiteX17285" fmla="*/ 5507098 w 10276717"/>
              <a:gd name="connsiteY17285" fmla="*/ 5002893 h 6902881"/>
              <a:gd name="connsiteX17286" fmla="*/ 5468940 w 10276717"/>
              <a:gd name="connsiteY17286" fmla="*/ 5097637 h 6902881"/>
              <a:gd name="connsiteX17287" fmla="*/ 5349877 w 10276717"/>
              <a:gd name="connsiteY17287" fmla="*/ 5178757 h 6902881"/>
              <a:gd name="connsiteX17288" fmla="*/ 5336284 w 10276717"/>
              <a:gd name="connsiteY17288" fmla="*/ 5168427 h 6902881"/>
              <a:gd name="connsiteX17289" fmla="*/ 5342573 w 10276717"/>
              <a:gd name="connsiteY17289" fmla="*/ 4986414 h 6902881"/>
              <a:gd name="connsiteX17290" fmla="*/ 5214052 w 10276717"/>
              <a:gd name="connsiteY17290" fmla="*/ 5056687 h 6902881"/>
              <a:gd name="connsiteX17291" fmla="*/ 5198690 w 10276717"/>
              <a:gd name="connsiteY17291" fmla="*/ 5039974 h 6902881"/>
              <a:gd name="connsiteX17292" fmla="*/ 5238424 w 10276717"/>
              <a:gd name="connsiteY17292" fmla="*/ 4814996 h 6902881"/>
              <a:gd name="connsiteX17293" fmla="*/ 5124434 w 10276717"/>
              <a:gd name="connsiteY17293" fmla="*/ 4952832 h 6902881"/>
              <a:gd name="connsiteX17294" fmla="*/ 5099822 w 10276717"/>
              <a:gd name="connsiteY17294" fmla="*/ 4952454 h 6902881"/>
              <a:gd name="connsiteX17295" fmla="*/ 5055366 w 10276717"/>
              <a:gd name="connsiteY17295" fmla="*/ 4870910 h 6902881"/>
              <a:gd name="connsiteX17296" fmla="*/ 5057682 w 10276717"/>
              <a:gd name="connsiteY17296" fmla="*/ 4770630 h 6902881"/>
              <a:gd name="connsiteX17297" fmla="*/ 5090970 w 10276717"/>
              <a:gd name="connsiteY17297" fmla="*/ 4636520 h 6902881"/>
              <a:gd name="connsiteX17298" fmla="*/ 5138582 w 10276717"/>
              <a:gd name="connsiteY17298" fmla="*/ 4496931 h 6902881"/>
              <a:gd name="connsiteX17299" fmla="*/ 5142292 w 10276717"/>
              <a:gd name="connsiteY17299" fmla="*/ 4489170 h 6902881"/>
              <a:gd name="connsiteX17300" fmla="*/ 5130479 w 10276717"/>
              <a:gd name="connsiteY17300" fmla="*/ 4477439 h 6902881"/>
              <a:gd name="connsiteX17301" fmla="*/ 5048639 w 10276717"/>
              <a:gd name="connsiteY17301" fmla="*/ 4760598 h 6902881"/>
              <a:gd name="connsiteX17302" fmla="*/ 4972996 w 10276717"/>
              <a:gd name="connsiteY17302" fmla="*/ 4835448 h 6902881"/>
              <a:gd name="connsiteX17303" fmla="*/ 4900431 w 10276717"/>
              <a:gd name="connsiteY17303" fmla="*/ 4744654 h 6902881"/>
              <a:gd name="connsiteX17304" fmla="*/ 4921839 w 10276717"/>
              <a:gd name="connsiteY17304" fmla="*/ 4594133 h 6902881"/>
              <a:gd name="connsiteX17305" fmla="*/ 4816321 w 10276717"/>
              <a:gd name="connsiteY17305" fmla="*/ 4688303 h 6902881"/>
              <a:gd name="connsiteX17306" fmla="*/ 4793160 w 10276717"/>
              <a:gd name="connsiteY17306" fmla="*/ 4683670 h 6902881"/>
              <a:gd name="connsiteX17307" fmla="*/ 4801561 w 10276717"/>
              <a:gd name="connsiteY17307" fmla="*/ 4469221 h 6902881"/>
              <a:gd name="connsiteX17308" fmla="*/ 4848631 w 10276717"/>
              <a:gd name="connsiteY17308" fmla="*/ 4194736 h 6902881"/>
              <a:gd name="connsiteX17309" fmla="*/ 4806665 w 10276717"/>
              <a:gd name="connsiteY17309" fmla="*/ 4404331 h 6902881"/>
              <a:gd name="connsiteX17310" fmla="*/ 4695612 w 10276717"/>
              <a:gd name="connsiteY17310" fmla="*/ 4567152 h 6902881"/>
              <a:gd name="connsiteX17311" fmla="*/ 4676943 w 10276717"/>
              <a:gd name="connsiteY17311" fmla="*/ 4564563 h 6902881"/>
              <a:gd name="connsiteX17312" fmla="*/ 4629891 w 10276717"/>
              <a:gd name="connsiteY17312" fmla="*/ 4300139 h 6902881"/>
              <a:gd name="connsiteX17313" fmla="*/ 4523989 w 10276717"/>
              <a:gd name="connsiteY17313" fmla="*/ 4385512 h 6902881"/>
              <a:gd name="connsiteX17314" fmla="*/ 4472074 w 10276717"/>
              <a:gd name="connsiteY17314" fmla="*/ 4268173 h 6902881"/>
              <a:gd name="connsiteX17315" fmla="*/ 4543099 w 10276717"/>
              <a:gd name="connsiteY17315" fmla="*/ 4042205 h 6902881"/>
              <a:gd name="connsiteX17316" fmla="*/ 4600770 w 10276717"/>
              <a:gd name="connsiteY17316" fmla="*/ 3921986 h 6902881"/>
              <a:gd name="connsiteX17317" fmla="*/ 4477723 w 10276717"/>
              <a:gd name="connsiteY17317" fmla="*/ 4110835 h 6902881"/>
              <a:gd name="connsiteX17318" fmla="*/ 4381519 w 10276717"/>
              <a:gd name="connsiteY17318" fmla="*/ 4130063 h 6902881"/>
              <a:gd name="connsiteX17319" fmla="*/ 4372747 w 10276717"/>
              <a:gd name="connsiteY17319" fmla="*/ 4045960 h 6902881"/>
              <a:gd name="connsiteX17320" fmla="*/ 4387924 w 10276717"/>
              <a:gd name="connsiteY17320" fmla="*/ 3909601 h 6902881"/>
              <a:gd name="connsiteX17321" fmla="*/ 4463217 w 10276717"/>
              <a:gd name="connsiteY17321" fmla="*/ 3763255 h 6902881"/>
              <a:gd name="connsiteX17322" fmla="*/ 4478119 w 10276717"/>
              <a:gd name="connsiteY17322" fmla="*/ 3738159 h 6902881"/>
              <a:gd name="connsiteX17323" fmla="*/ 4401519 w 10276717"/>
              <a:gd name="connsiteY17323" fmla="*/ 3804067 h 6902881"/>
              <a:gd name="connsiteX17324" fmla="*/ 4281959 w 10276717"/>
              <a:gd name="connsiteY17324" fmla="*/ 3935577 h 6902881"/>
              <a:gd name="connsiteX17325" fmla="*/ 4260823 w 10276717"/>
              <a:gd name="connsiteY17325" fmla="*/ 3933358 h 6902881"/>
              <a:gd name="connsiteX17326" fmla="*/ 4417697 w 10276717"/>
              <a:gd name="connsiteY17326" fmla="*/ 3515515 h 6902881"/>
              <a:gd name="connsiteX17327" fmla="*/ 4414998 w 10276717"/>
              <a:gd name="connsiteY17327" fmla="*/ 3510575 h 6902881"/>
              <a:gd name="connsiteX17328" fmla="*/ 4414956 w 10276717"/>
              <a:gd name="connsiteY17328" fmla="*/ 3510604 h 6902881"/>
              <a:gd name="connsiteX17329" fmla="*/ 4402167 w 10276717"/>
              <a:gd name="connsiteY17329" fmla="*/ 3486915 h 6902881"/>
              <a:gd name="connsiteX17330" fmla="*/ 3866049 w 10276717"/>
              <a:gd name="connsiteY17330" fmla="*/ 3859499 h 6902881"/>
              <a:gd name="connsiteX17331" fmla="*/ 3866055 w 10276717"/>
              <a:gd name="connsiteY17331" fmla="*/ 3859582 h 6902881"/>
              <a:gd name="connsiteX17332" fmla="*/ 4402160 w 10276717"/>
              <a:gd name="connsiteY17332" fmla="*/ 3487007 h 6902881"/>
              <a:gd name="connsiteX17333" fmla="*/ 4414953 w 10276717"/>
              <a:gd name="connsiteY17333" fmla="*/ 3510703 h 6902881"/>
              <a:gd name="connsiteX17334" fmla="*/ 3868266 w 10276717"/>
              <a:gd name="connsiteY17334" fmla="*/ 3891291 h 6902881"/>
              <a:gd name="connsiteX17335" fmla="*/ 3868347 w 10276717"/>
              <a:gd name="connsiteY17335" fmla="*/ 3892457 h 6902881"/>
              <a:gd name="connsiteX17336" fmla="*/ 3740224 w 10276717"/>
              <a:gd name="connsiteY17336" fmla="*/ 3982426 h 6902881"/>
              <a:gd name="connsiteX17337" fmla="*/ 3749376 w 10276717"/>
              <a:gd name="connsiteY17337" fmla="*/ 4039617 h 6902881"/>
              <a:gd name="connsiteX17338" fmla="*/ 3860670 w 10276717"/>
              <a:gd name="connsiteY17338" fmla="*/ 3973501 h 6902881"/>
              <a:gd name="connsiteX17339" fmla="*/ 3980882 w 10276717"/>
              <a:gd name="connsiteY17339" fmla="*/ 3874078 h 6902881"/>
              <a:gd name="connsiteX17340" fmla="*/ 4077361 w 10276717"/>
              <a:gd name="connsiteY17340" fmla="*/ 3845235 h 6902881"/>
              <a:gd name="connsiteX17341" fmla="*/ 4175394 w 10276717"/>
              <a:gd name="connsiteY17341" fmla="*/ 3876504 h 6902881"/>
              <a:gd name="connsiteX17342" fmla="*/ 4085775 w 10276717"/>
              <a:gd name="connsiteY17342" fmla="*/ 4044781 h 6902881"/>
              <a:gd name="connsiteX17343" fmla="*/ 4032808 w 10276717"/>
              <a:gd name="connsiteY17343" fmla="*/ 4083816 h 6902881"/>
              <a:gd name="connsiteX17344" fmla="*/ 4234650 w 10276717"/>
              <a:gd name="connsiteY17344" fmla="*/ 4104596 h 6902881"/>
              <a:gd name="connsiteX17345" fmla="*/ 4161336 w 10276717"/>
              <a:gd name="connsiteY17345" fmla="*/ 4204671 h 6902881"/>
              <a:gd name="connsiteX17346" fmla="*/ 4234359 w 10276717"/>
              <a:gd name="connsiteY17346" fmla="*/ 4197457 h 6902881"/>
              <a:gd name="connsiteX17347" fmla="*/ 4323873 w 10276717"/>
              <a:gd name="connsiteY17347" fmla="*/ 4224872 h 6902881"/>
              <a:gd name="connsiteX17348" fmla="*/ 4329059 w 10276717"/>
              <a:gd name="connsiteY17348" fmla="*/ 4236615 h 6902881"/>
              <a:gd name="connsiteX17349" fmla="*/ 4242654 w 10276717"/>
              <a:gd name="connsiteY17349" fmla="*/ 4319685 h 6902881"/>
              <a:gd name="connsiteX17350" fmla="*/ 4324350 w 10276717"/>
              <a:gd name="connsiteY17350" fmla="*/ 4338635 h 6902881"/>
              <a:gd name="connsiteX17351" fmla="*/ 4326042 w 10276717"/>
              <a:gd name="connsiteY17351" fmla="*/ 4340437 h 6902881"/>
              <a:gd name="connsiteX17352" fmla="*/ 4329665 w 10276717"/>
              <a:gd name="connsiteY17352" fmla="*/ 4338024 h 6902881"/>
              <a:gd name="connsiteX17353" fmla="*/ 4335688 w 10276717"/>
              <a:gd name="connsiteY17353" fmla="*/ 4345848 h 6902881"/>
              <a:gd name="connsiteX17354" fmla="*/ 4327838 w 10276717"/>
              <a:gd name="connsiteY17354" fmla="*/ 4353055 h 6902881"/>
              <a:gd name="connsiteX17355" fmla="*/ 4247491 w 10276717"/>
              <a:gd name="connsiteY17355" fmla="*/ 4464301 h 6902881"/>
              <a:gd name="connsiteX17356" fmla="*/ 4381558 w 10276717"/>
              <a:gd name="connsiteY17356" fmla="*/ 4455264 h 6902881"/>
              <a:gd name="connsiteX17357" fmla="*/ 4387644 w 10276717"/>
              <a:gd name="connsiteY17357" fmla="*/ 4463482 h 6902881"/>
              <a:gd name="connsiteX17358" fmla="*/ 4362415 w 10276717"/>
              <a:gd name="connsiteY17358" fmla="*/ 4520300 h 6902881"/>
              <a:gd name="connsiteX17359" fmla="*/ 4283523 w 10276717"/>
              <a:gd name="connsiteY17359" fmla="*/ 4605384 h 6902881"/>
              <a:gd name="connsiteX17360" fmla="*/ 4141042 w 10276717"/>
              <a:gd name="connsiteY17360" fmla="*/ 4676008 h 6902881"/>
              <a:gd name="connsiteX17361" fmla="*/ 4145946 w 10276717"/>
              <a:gd name="connsiteY17361" fmla="*/ 4681105 h 6902881"/>
              <a:gd name="connsiteX17362" fmla="*/ 4461478 w 10276717"/>
              <a:gd name="connsiteY17362" fmla="*/ 4546596 h 6902881"/>
              <a:gd name="connsiteX17363" fmla="*/ 4473413 w 10276717"/>
              <a:gd name="connsiteY17363" fmla="*/ 4558046 h 6902881"/>
              <a:gd name="connsiteX17364" fmla="*/ 4470343 w 10276717"/>
              <a:gd name="connsiteY17364" fmla="*/ 4570633 h 6902881"/>
              <a:gd name="connsiteX17365" fmla="*/ 4475605 w 10276717"/>
              <a:gd name="connsiteY17365" fmla="*/ 4578585 h 6902881"/>
              <a:gd name="connsiteX17366" fmla="*/ 4466471 w 10276717"/>
              <a:gd name="connsiteY17366" fmla="*/ 4586752 h 6902881"/>
              <a:gd name="connsiteX17367" fmla="*/ 4413680 w 10276717"/>
              <a:gd name="connsiteY17367" fmla="*/ 4688310 h 6902881"/>
              <a:gd name="connsiteX17368" fmla="*/ 4472393 w 10276717"/>
              <a:gd name="connsiteY17368" fmla="*/ 4658340 h 6902881"/>
              <a:gd name="connsiteX17369" fmla="*/ 4586637 w 10276717"/>
              <a:gd name="connsiteY17369" fmla="*/ 4668423 h 6902881"/>
              <a:gd name="connsiteX17370" fmla="*/ 4581166 w 10276717"/>
              <a:gd name="connsiteY17370" fmla="*/ 4704657 h 6902881"/>
              <a:gd name="connsiteX17371" fmla="*/ 4531083 w 10276717"/>
              <a:gd name="connsiteY17371" fmla="*/ 4798757 h 6902881"/>
              <a:gd name="connsiteX17372" fmla="*/ 4552674 w 10276717"/>
              <a:gd name="connsiteY17372" fmla="*/ 4790402 h 6902881"/>
              <a:gd name="connsiteX17373" fmla="*/ 4688261 w 10276717"/>
              <a:gd name="connsiteY17373" fmla="*/ 4793862 h 6902881"/>
              <a:gd name="connsiteX17374" fmla="*/ 4697635 w 10276717"/>
              <a:gd name="connsiteY17374" fmla="*/ 4803436 h 6902881"/>
              <a:gd name="connsiteX17375" fmla="*/ 4653860 w 10276717"/>
              <a:gd name="connsiteY17375" fmla="*/ 4896719 h 6902881"/>
              <a:gd name="connsiteX17376" fmla="*/ 4684548 w 10276717"/>
              <a:gd name="connsiteY17376" fmla="*/ 4894507 h 6902881"/>
              <a:gd name="connsiteX17377" fmla="*/ 4798177 w 10276717"/>
              <a:gd name="connsiteY17377" fmla="*/ 4953024 h 6902881"/>
              <a:gd name="connsiteX17378" fmla="*/ 4796794 w 10276717"/>
              <a:gd name="connsiteY17378" fmla="*/ 4970722 h 6902881"/>
              <a:gd name="connsiteX17379" fmla="*/ 4693915 w 10276717"/>
              <a:gd name="connsiteY17379" fmla="*/ 5051686 h 6902881"/>
              <a:gd name="connsiteX17380" fmla="*/ 4779459 w 10276717"/>
              <a:gd name="connsiteY17380" fmla="*/ 5039518 h 6902881"/>
              <a:gd name="connsiteX17381" fmla="*/ 4944254 w 10276717"/>
              <a:gd name="connsiteY17381" fmla="*/ 5103243 h 6902881"/>
              <a:gd name="connsiteX17382" fmla="*/ 4942893 w 10276717"/>
              <a:gd name="connsiteY17382" fmla="*/ 5118508 h 6902881"/>
              <a:gd name="connsiteX17383" fmla="*/ 4869538 w 10276717"/>
              <a:gd name="connsiteY17383" fmla="*/ 5160063 h 6902881"/>
              <a:gd name="connsiteX17384" fmla="*/ 5033361 w 10276717"/>
              <a:gd name="connsiteY17384" fmla="*/ 5260896 h 6902881"/>
              <a:gd name="connsiteX17385" fmla="*/ 5030100 w 10276717"/>
              <a:gd name="connsiteY17385" fmla="*/ 5275608 h 6902881"/>
              <a:gd name="connsiteX17386" fmla="*/ 4994524 w 10276717"/>
              <a:gd name="connsiteY17386" fmla="*/ 5295508 h 6902881"/>
              <a:gd name="connsiteX17387" fmla="*/ 4973934 w 10276717"/>
              <a:gd name="connsiteY17387" fmla="*/ 5293725 h 6902881"/>
              <a:gd name="connsiteX17388" fmla="*/ 5069692 w 10276717"/>
              <a:gd name="connsiteY17388" fmla="*/ 5416124 h 6902881"/>
              <a:gd name="connsiteX17389" fmla="*/ 5066642 w 10276717"/>
              <a:gd name="connsiteY17389" fmla="*/ 5435041 h 6902881"/>
              <a:gd name="connsiteX17390" fmla="*/ 5029007 w 10276717"/>
              <a:gd name="connsiteY17390" fmla="*/ 5444148 h 6902881"/>
              <a:gd name="connsiteX17391" fmla="*/ 5048196 w 10276717"/>
              <a:gd name="connsiteY17391" fmla="*/ 5453989 h 6902881"/>
              <a:gd name="connsiteX17392" fmla="*/ 5134353 w 10276717"/>
              <a:gd name="connsiteY17392" fmla="*/ 5548586 h 6902881"/>
              <a:gd name="connsiteX17393" fmla="*/ 5134253 w 10276717"/>
              <a:gd name="connsiteY17393" fmla="*/ 5566103 h 6902881"/>
              <a:gd name="connsiteX17394" fmla="*/ 5056877 w 10276717"/>
              <a:gd name="connsiteY17394" fmla="*/ 5600298 h 6902881"/>
              <a:gd name="connsiteX17395" fmla="*/ 5073385 w 10276717"/>
              <a:gd name="connsiteY17395" fmla="*/ 5604163 h 6902881"/>
              <a:gd name="connsiteX17396" fmla="*/ 5146036 w 10276717"/>
              <a:gd name="connsiteY17396" fmla="*/ 5654654 h 6902881"/>
              <a:gd name="connsiteX17397" fmla="*/ 5202591 w 10276717"/>
              <a:gd name="connsiteY17397" fmla="*/ 5725075 h 6902881"/>
              <a:gd name="connsiteX17398" fmla="*/ 5125957 w 10276717"/>
              <a:gd name="connsiteY17398" fmla="*/ 5746580 h 6902881"/>
              <a:gd name="connsiteX17399" fmla="*/ 5163591 w 10276717"/>
              <a:gd name="connsiteY17399" fmla="*/ 5781189 h 6902881"/>
              <a:gd name="connsiteX17400" fmla="*/ 5185344 w 10276717"/>
              <a:gd name="connsiteY17400" fmla="*/ 5886862 h 6902881"/>
              <a:gd name="connsiteX17401" fmla="*/ 5145110 w 10276717"/>
              <a:gd name="connsiteY17401" fmla="*/ 5892337 h 6902881"/>
              <a:gd name="connsiteX17402" fmla="*/ 5224399 w 10276717"/>
              <a:gd name="connsiteY17402" fmla="*/ 5979818 h 6902881"/>
              <a:gd name="connsiteX17403" fmla="*/ 5221123 w 10276717"/>
              <a:gd name="connsiteY17403" fmla="*/ 5995794 h 6902881"/>
              <a:gd name="connsiteX17404" fmla="*/ 4987147 w 10276717"/>
              <a:gd name="connsiteY17404" fmla="*/ 5948670 h 6902881"/>
              <a:gd name="connsiteX17405" fmla="*/ 5000259 w 10276717"/>
              <a:gd name="connsiteY17405" fmla="*/ 5989529 h 6902881"/>
              <a:gd name="connsiteX17406" fmla="*/ 5064872 w 10276717"/>
              <a:gd name="connsiteY17406" fmla="*/ 6016543 h 6902881"/>
              <a:gd name="connsiteX17407" fmla="*/ 5220792 w 10276717"/>
              <a:gd name="connsiteY17407" fmla="*/ 6074923 h 6902881"/>
              <a:gd name="connsiteX17408" fmla="*/ 5224424 w 10276717"/>
              <a:gd name="connsiteY17408" fmla="*/ 6086628 h 6902881"/>
              <a:gd name="connsiteX17409" fmla="*/ 5158547 w 10276717"/>
              <a:gd name="connsiteY17409" fmla="*/ 6163395 h 6902881"/>
              <a:gd name="connsiteX17410" fmla="*/ 5056134 w 10276717"/>
              <a:gd name="connsiteY17410" fmla="*/ 6160470 h 6902881"/>
              <a:gd name="connsiteX17411" fmla="*/ 5061865 w 10276717"/>
              <a:gd name="connsiteY17411" fmla="*/ 6177030 h 6902881"/>
              <a:gd name="connsiteX17412" fmla="*/ 5065921 w 10276717"/>
              <a:gd name="connsiteY17412" fmla="*/ 6175241 h 6902881"/>
              <a:gd name="connsiteX17413" fmla="*/ 5161224 w 10276717"/>
              <a:gd name="connsiteY17413" fmla="*/ 6185824 h 6902881"/>
              <a:gd name="connsiteX17414" fmla="*/ 5257408 w 10276717"/>
              <a:gd name="connsiteY17414" fmla="*/ 6218199 h 6902881"/>
              <a:gd name="connsiteX17415" fmla="*/ 5264269 w 10276717"/>
              <a:gd name="connsiteY17415" fmla="*/ 6231937 h 6902881"/>
              <a:gd name="connsiteX17416" fmla="*/ 5107574 w 10276717"/>
              <a:gd name="connsiteY17416" fmla="*/ 6304639 h 6902881"/>
              <a:gd name="connsiteX17417" fmla="*/ 5109719 w 10276717"/>
              <a:gd name="connsiteY17417" fmla="*/ 6310083 h 6902881"/>
              <a:gd name="connsiteX17418" fmla="*/ 5236743 w 10276717"/>
              <a:gd name="connsiteY17418" fmla="*/ 6346197 h 6902881"/>
              <a:gd name="connsiteX17419" fmla="*/ 5279344 w 10276717"/>
              <a:gd name="connsiteY17419" fmla="*/ 6372083 h 6902881"/>
              <a:gd name="connsiteX17420" fmla="*/ 5286996 w 10276717"/>
              <a:gd name="connsiteY17420" fmla="*/ 6376932 h 6902881"/>
              <a:gd name="connsiteX17421" fmla="*/ 5289019 w 10276717"/>
              <a:gd name="connsiteY17421" fmla="*/ 6392491 h 6902881"/>
              <a:gd name="connsiteX17422" fmla="*/ 5244548 w 10276717"/>
              <a:gd name="connsiteY17422" fmla="*/ 6435669 h 6902881"/>
              <a:gd name="connsiteX17423" fmla="*/ 5346632 w 10276717"/>
              <a:gd name="connsiteY17423" fmla="*/ 6465242 h 6902881"/>
              <a:gd name="connsiteX17424" fmla="*/ 5344717 w 10276717"/>
              <a:gd name="connsiteY17424" fmla="*/ 6480169 h 6902881"/>
              <a:gd name="connsiteX17425" fmla="*/ 5303143 w 10276717"/>
              <a:gd name="connsiteY17425" fmla="*/ 6521455 h 6902881"/>
              <a:gd name="connsiteX17426" fmla="*/ 5388069 w 10276717"/>
              <a:gd name="connsiteY17426" fmla="*/ 6542438 h 6902881"/>
              <a:gd name="connsiteX17427" fmla="*/ 5392770 w 10276717"/>
              <a:gd name="connsiteY17427" fmla="*/ 6553067 h 6902881"/>
              <a:gd name="connsiteX17428" fmla="*/ 5343949 w 10276717"/>
              <a:gd name="connsiteY17428" fmla="*/ 6610083 h 6902881"/>
              <a:gd name="connsiteX17429" fmla="*/ 5434520 w 10276717"/>
              <a:gd name="connsiteY17429" fmla="*/ 6652974 h 6902881"/>
              <a:gd name="connsiteX17430" fmla="*/ 5432025 w 10276717"/>
              <a:gd name="connsiteY17430" fmla="*/ 6672231 h 6902881"/>
              <a:gd name="connsiteX17431" fmla="*/ 5384384 w 10276717"/>
              <a:gd name="connsiteY17431" fmla="*/ 6702866 h 6902881"/>
              <a:gd name="connsiteX17432" fmla="*/ 5452726 w 10276717"/>
              <a:gd name="connsiteY17432" fmla="*/ 6731760 h 6902881"/>
              <a:gd name="connsiteX17433" fmla="*/ 5431543 w 10276717"/>
              <a:gd name="connsiteY17433" fmla="*/ 6771598 h 6902881"/>
              <a:gd name="connsiteX17434" fmla="*/ 5483100 w 10276717"/>
              <a:gd name="connsiteY17434" fmla="*/ 6839056 h 6902881"/>
              <a:gd name="connsiteX17435" fmla="*/ 5479337 w 10276717"/>
              <a:gd name="connsiteY17435" fmla="*/ 6851776 h 6902881"/>
              <a:gd name="connsiteX17436" fmla="*/ 5448520 w 10276717"/>
              <a:gd name="connsiteY17436" fmla="*/ 6869652 h 6902881"/>
              <a:gd name="connsiteX17437" fmla="*/ 5410102 w 10276717"/>
              <a:gd name="connsiteY17437" fmla="*/ 6902840 h 6902881"/>
              <a:gd name="connsiteX17438" fmla="*/ 5365616 w 10276717"/>
              <a:gd name="connsiteY17438" fmla="*/ 6859850 h 6902881"/>
              <a:gd name="connsiteX17439" fmla="*/ 5319499 w 10276717"/>
              <a:gd name="connsiteY17439" fmla="*/ 6862478 h 6902881"/>
              <a:gd name="connsiteX17440" fmla="*/ 5310122 w 10276717"/>
              <a:gd name="connsiteY17440" fmla="*/ 6821260 h 6902881"/>
              <a:gd name="connsiteX17441" fmla="*/ 5296105 w 10276717"/>
              <a:gd name="connsiteY17441" fmla="*/ 6801450 h 6902881"/>
              <a:gd name="connsiteX17442" fmla="*/ 5279478 w 10276717"/>
              <a:gd name="connsiteY17442" fmla="*/ 6808774 h 6902881"/>
              <a:gd name="connsiteX17443" fmla="*/ 5221325 w 10276717"/>
              <a:gd name="connsiteY17443" fmla="*/ 6690700 h 6902881"/>
              <a:gd name="connsiteX17444" fmla="*/ 5182881 w 10276717"/>
              <a:gd name="connsiteY17444" fmla="*/ 6718724 h 6902881"/>
              <a:gd name="connsiteX17445" fmla="*/ 5173018 w 10276717"/>
              <a:gd name="connsiteY17445" fmla="*/ 6715728 h 6902881"/>
              <a:gd name="connsiteX17446" fmla="*/ 5138214 w 10276717"/>
              <a:gd name="connsiteY17446" fmla="*/ 6608926 h 6902881"/>
              <a:gd name="connsiteX17447" fmla="*/ 5146392 w 10276717"/>
              <a:gd name="connsiteY17447" fmla="*/ 6577309 h 6902881"/>
              <a:gd name="connsiteX17448" fmla="*/ 5134029 w 10276717"/>
              <a:gd name="connsiteY17448" fmla="*/ 6577212 h 6902881"/>
              <a:gd name="connsiteX17449" fmla="*/ 5127374 w 10276717"/>
              <a:gd name="connsiteY17449" fmla="*/ 6585204 h 6902881"/>
              <a:gd name="connsiteX17450" fmla="*/ 5116681 w 10276717"/>
              <a:gd name="connsiteY17450" fmla="*/ 6586032 h 6902881"/>
              <a:gd name="connsiteX17451" fmla="*/ 5094712 w 10276717"/>
              <a:gd name="connsiteY17451" fmla="*/ 6588803 h 6902881"/>
              <a:gd name="connsiteX17452" fmla="*/ 5108855 w 10276717"/>
              <a:gd name="connsiteY17452" fmla="*/ 6390820 h 6902881"/>
              <a:gd name="connsiteX17453" fmla="*/ 5113775 w 10276717"/>
              <a:gd name="connsiteY17453" fmla="*/ 6386963 h 6902881"/>
              <a:gd name="connsiteX17454" fmla="*/ 5105533 w 10276717"/>
              <a:gd name="connsiteY17454" fmla="*/ 6366873 h 6902881"/>
              <a:gd name="connsiteX17455" fmla="*/ 4999565 w 10276717"/>
              <a:gd name="connsiteY17455" fmla="*/ 6479213 h 6902881"/>
              <a:gd name="connsiteX17456" fmla="*/ 4982915 w 10276717"/>
              <a:gd name="connsiteY17456" fmla="*/ 6366580 h 6902881"/>
              <a:gd name="connsiteX17457" fmla="*/ 5005737 w 10276717"/>
              <a:gd name="connsiteY17457" fmla="*/ 6285407 h 6902881"/>
              <a:gd name="connsiteX17458" fmla="*/ 4987536 w 10276717"/>
              <a:gd name="connsiteY17458" fmla="*/ 6312553 h 6902881"/>
              <a:gd name="connsiteX17459" fmla="*/ 4944552 w 10276717"/>
              <a:gd name="connsiteY17459" fmla="*/ 6356542 h 6902881"/>
              <a:gd name="connsiteX17460" fmla="*/ 4899469 w 10276717"/>
              <a:gd name="connsiteY17460" fmla="*/ 6343196 h 6902881"/>
              <a:gd name="connsiteX17461" fmla="*/ 4899509 w 10276717"/>
              <a:gd name="connsiteY17461" fmla="*/ 6312141 h 6902881"/>
              <a:gd name="connsiteX17462" fmla="*/ 4890836 w 10276717"/>
              <a:gd name="connsiteY17462" fmla="*/ 6257547 h 6902881"/>
              <a:gd name="connsiteX17463" fmla="*/ 4908226 w 10276717"/>
              <a:gd name="connsiteY17463" fmla="*/ 6184861 h 6902881"/>
              <a:gd name="connsiteX17464" fmla="*/ 4928393 w 10276717"/>
              <a:gd name="connsiteY17464" fmla="*/ 6136755 h 6902881"/>
              <a:gd name="connsiteX17465" fmla="*/ 4816490 w 10276717"/>
              <a:gd name="connsiteY17465" fmla="*/ 6217326 h 6902881"/>
              <a:gd name="connsiteX17466" fmla="*/ 4805483 w 10276717"/>
              <a:gd name="connsiteY17466" fmla="*/ 6208584 h 6902881"/>
              <a:gd name="connsiteX17467" fmla="*/ 4895170 w 10276717"/>
              <a:gd name="connsiteY17467" fmla="*/ 5930290 h 6902881"/>
              <a:gd name="connsiteX17468" fmla="*/ 4815630 w 10276717"/>
              <a:gd name="connsiteY17468" fmla="*/ 5997501 h 6902881"/>
              <a:gd name="connsiteX17469" fmla="*/ 4738581 w 10276717"/>
              <a:gd name="connsiteY17469" fmla="*/ 6052074 h 6902881"/>
              <a:gd name="connsiteX17470" fmla="*/ 4711490 w 10276717"/>
              <a:gd name="connsiteY17470" fmla="*/ 6012829 h 6902881"/>
              <a:gd name="connsiteX17471" fmla="*/ 4773435 w 10276717"/>
              <a:gd name="connsiteY17471" fmla="*/ 5864355 h 6902881"/>
              <a:gd name="connsiteX17472" fmla="*/ 4878107 w 10276717"/>
              <a:gd name="connsiteY17472" fmla="*/ 5730483 h 6902881"/>
              <a:gd name="connsiteX17473" fmla="*/ 4863615 w 10276717"/>
              <a:gd name="connsiteY17473" fmla="*/ 5694177 h 6902881"/>
              <a:gd name="connsiteX17474" fmla="*/ 4788197 w 10276717"/>
              <a:gd name="connsiteY17474" fmla="*/ 5791635 h 6902881"/>
              <a:gd name="connsiteX17475" fmla="*/ 4718691 w 10276717"/>
              <a:gd name="connsiteY17475" fmla="*/ 5887268 h 6902881"/>
              <a:gd name="connsiteX17476" fmla="*/ 4679819 w 10276717"/>
              <a:gd name="connsiteY17476" fmla="*/ 5916813 h 6902881"/>
              <a:gd name="connsiteX17477" fmla="*/ 4672902 w 10276717"/>
              <a:gd name="connsiteY17477" fmla="*/ 5915728 h 6902881"/>
              <a:gd name="connsiteX17478" fmla="*/ 4669346 w 10276717"/>
              <a:gd name="connsiteY17478" fmla="*/ 5911914 h 6902881"/>
              <a:gd name="connsiteX17479" fmla="*/ 4654960 w 10276717"/>
              <a:gd name="connsiteY17479" fmla="*/ 5789158 h 6902881"/>
              <a:gd name="connsiteX17480" fmla="*/ 4682096 w 10276717"/>
              <a:gd name="connsiteY17480" fmla="*/ 5682556 h 6902881"/>
              <a:gd name="connsiteX17481" fmla="*/ 4726286 w 10276717"/>
              <a:gd name="connsiteY17481" fmla="*/ 5595540 h 6902881"/>
              <a:gd name="connsiteX17482" fmla="*/ 4677893 w 10276717"/>
              <a:gd name="connsiteY17482" fmla="*/ 5651037 h 6902881"/>
              <a:gd name="connsiteX17483" fmla="*/ 4591219 w 10276717"/>
              <a:gd name="connsiteY17483" fmla="*/ 5743625 h 6902881"/>
              <a:gd name="connsiteX17484" fmla="*/ 4574905 w 10276717"/>
              <a:gd name="connsiteY17484" fmla="*/ 5745232 h 6902881"/>
              <a:gd name="connsiteX17485" fmla="*/ 4572535 w 10276717"/>
              <a:gd name="connsiteY17485" fmla="*/ 5570744 h 6902881"/>
              <a:gd name="connsiteX17486" fmla="*/ 4697439 w 10276717"/>
              <a:gd name="connsiteY17486" fmla="*/ 5365114 h 6902881"/>
              <a:gd name="connsiteX17487" fmla="*/ 4619106 w 10276717"/>
              <a:gd name="connsiteY17487" fmla="*/ 5463584 h 6902881"/>
              <a:gd name="connsiteX17488" fmla="*/ 4527512 w 10276717"/>
              <a:gd name="connsiteY17488" fmla="*/ 5634321 h 6902881"/>
              <a:gd name="connsiteX17489" fmla="*/ 4515774 w 10276717"/>
              <a:gd name="connsiteY17489" fmla="*/ 5639244 h 6902881"/>
              <a:gd name="connsiteX17490" fmla="*/ 4475507 w 10276717"/>
              <a:gd name="connsiteY17490" fmla="*/ 5459334 h 6902881"/>
              <a:gd name="connsiteX17491" fmla="*/ 4532904 w 10276717"/>
              <a:gd name="connsiteY17491" fmla="*/ 5250392 h 6902881"/>
              <a:gd name="connsiteX17492" fmla="*/ 4438481 w 10276717"/>
              <a:gd name="connsiteY17492" fmla="*/ 5387294 h 6902881"/>
              <a:gd name="connsiteX17493" fmla="*/ 4350851 w 10276717"/>
              <a:gd name="connsiteY17493" fmla="*/ 5484862 h 6902881"/>
              <a:gd name="connsiteX17494" fmla="*/ 4336307 w 10276717"/>
              <a:gd name="connsiteY17494" fmla="*/ 5484090 h 6902881"/>
              <a:gd name="connsiteX17495" fmla="*/ 4327942 w 10276717"/>
              <a:gd name="connsiteY17495" fmla="*/ 5288345 h 6902881"/>
              <a:gd name="connsiteX17496" fmla="*/ 4338800 w 10276717"/>
              <a:gd name="connsiteY17496" fmla="*/ 5262704 h 6902881"/>
              <a:gd name="connsiteX17497" fmla="*/ 4186185 w 10276717"/>
              <a:gd name="connsiteY17497" fmla="*/ 5350852 h 6902881"/>
              <a:gd name="connsiteX17498" fmla="*/ 4210410 w 10276717"/>
              <a:gd name="connsiteY17498" fmla="*/ 5169806 h 6902881"/>
              <a:gd name="connsiteX17499" fmla="*/ 4184953 w 10276717"/>
              <a:gd name="connsiteY17499" fmla="*/ 5193112 h 6902881"/>
              <a:gd name="connsiteX17500" fmla="*/ 4148683 w 10276717"/>
              <a:gd name="connsiteY17500" fmla="*/ 5242647 h 6902881"/>
              <a:gd name="connsiteX17501" fmla="*/ 4071471 w 10276717"/>
              <a:gd name="connsiteY17501" fmla="*/ 5234602 h 6902881"/>
              <a:gd name="connsiteX17502" fmla="*/ 4087544 w 10276717"/>
              <a:gd name="connsiteY17502" fmla="*/ 5001831 h 6902881"/>
              <a:gd name="connsiteX17503" fmla="*/ 4178463 w 10276717"/>
              <a:gd name="connsiteY17503" fmla="*/ 4832108 h 6902881"/>
              <a:gd name="connsiteX17504" fmla="*/ 4071286 w 10276717"/>
              <a:gd name="connsiteY17504" fmla="*/ 4979879 h 6902881"/>
              <a:gd name="connsiteX17505" fmla="*/ 4033485 w 10276717"/>
              <a:gd name="connsiteY17505" fmla="*/ 5073875 h 6902881"/>
              <a:gd name="connsiteX17506" fmla="*/ 4016347 w 10276717"/>
              <a:gd name="connsiteY17506" fmla="*/ 5143760 h 6902881"/>
              <a:gd name="connsiteX17507" fmla="*/ 3942677 w 10276717"/>
              <a:gd name="connsiteY17507" fmla="*/ 5153840 h 6902881"/>
              <a:gd name="connsiteX17508" fmla="*/ 3924237 w 10276717"/>
              <a:gd name="connsiteY17508" fmla="*/ 5017588 h 6902881"/>
              <a:gd name="connsiteX17509" fmla="*/ 3930024 w 10276717"/>
              <a:gd name="connsiteY17509" fmla="*/ 4866297 h 6902881"/>
              <a:gd name="connsiteX17510" fmla="*/ 4083821 w 10276717"/>
              <a:gd name="connsiteY17510" fmla="*/ 4699387 h 6902881"/>
              <a:gd name="connsiteX17511" fmla="*/ 4068301 w 10276717"/>
              <a:gd name="connsiteY17511" fmla="*/ 4683343 h 6902881"/>
              <a:gd name="connsiteX17512" fmla="*/ 4067004 w 10276717"/>
              <a:gd name="connsiteY17512" fmla="*/ 4685858 h 6902881"/>
              <a:gd name="connsiteX17513" fmla="*/ 4016108 w 10276717"/>
              <a:gd name="connsiteY17513" fmla="*/ 4713682 h 6902881"/>
              <a:gd name="connsiteX17514" fmla="*/ 3924318 w 10276717"/>
              <a:gd name="connsiteY17514" fmla="*/ 4803587 h 6902881"/>
              <a:gd name="connsiteX17515" fmla="*/ 3819169 w 10276717"/>
              <a:gd name="connsiteY17515" fmla="*/ 4988728 h 6902881"/>
              <a:gd name="connsiteX17516" fmla="*/ 3807445 w 10276717"/>
              <a:gd name="connsiteY17516" fmla="*/ 4992388 h 6902881"/>
              <a:gd name="connsiteX17517" fmla="*/ 3742164 w 10276717"/>
              <a:gd name="connsiteY17517" fmla="*/ 4795807 h 6902881"/>
              <a:gd name="connsiteX17518" fmla="*/ 3780164 w 10276717"/>
              <a:gd name="connsiteY17518" fmla="*/ 4686445 h 6902881"/>
              <a:gd name="connsiteX17519" fmla="*/ 3807503 w 10276717"/>
              <a:gd name="connsiteY17519" fmla="*/ 4610335 h 6902881"/>
              <a:gd name="connsiteX17520" fmla="*/ 3923742 w 10276717"/>
              <a:gd name="connsiteY17520" fmla="*/ 4521571 h 6902881"/>
              <a:gd name="connsiteX17521" fmla="*/ 3907786 w 10276717"/>
              <a:gd name="connsiteY17521" fmla="*/ 4500619 h 6902881"/>
              <a:gd name="connsiteX17522" fmla="*/ 3807307 w 10276717"/>
              <a:gd name="connsiteY17522" fmla="*/ 4588508 h 6902881"/>
              <a:gd name="connsiteX17523" fmla="*/ 3764246 w 10276717"/>
              <a:gd name="connsiteY17523" fmla="*/ 4655175 h 6902881"/>
              <a:gd name="connsiteX17524" fmla="*/ 3717695 w 10276717"/>
              <a:gd name="connsiteY17524" fmla="*/ 4733712 h 6902881"/>
              <a:gd name="connsiteX17525" fmla="*/ 3658555 w 10276717"/>
              <a:gd name="connsiteY17525" fmla="*/ 4800447 h 6902881"/>
              <a:gd name="connsiteX17526" fmla="*/ 3642149 w 10276717"/>
              <a:gd name="connsiteY17526" fmla="*/ 4802046 h 6902881"/>
              <a:gd name="connsiteX17527" fmla="*/ 3682198 w 10276717"/>
              <a:gd name="connsiteY17527" fmla="*/ 4435820 h 6902881"/>
              <a:gd name="connsiteX17528" fmla="*/ 3680907 w 10276717"/>
              <a:gd name="connsiteY17528" fmla="*/ 4429575 h 6902881"/>
              <a:gd name="connsiteX17529" fmla="*/ 3689515 w 10276717"/>
              <a:gd name="connsiteY17529" fmla="*/ 4425840 h 6902881"/>
              <a:gd name="connsiteX17530" fmla="*/ 3719772 w 10276717"/>
              <a:gd name="connsiteY17530" fmla="*/ 4389125 h 6902881"/>
              <a:gd name="connsiteX17531" fmla="*/ 3722087 w 10276717"/>
              <a:gd name="connsiteY17531" fmla="*/ 4385041 h 6902881"/>
              <a:gd name="connsiteX17532" fmla="*/ 3724404 w 10276717"/>
              <a:gd name="connsiteY17532" fmla="*/ 4384170 h 6902881"/>
              <a:gd name="connsiteX17533" fmla="*/ 3793445 w 10276717"/>
              <a:gd name="connsiteY17533" fmla="*/ 4321114 h 6902881"/>
              <a:gd name="connsiteX17534" fmla="*/ 3791961 w 10276717"/>
              <a:gd name="connsiteY17534" fmla="*/ 4318065 h 6902881"/>
              <a:gd name="connsiteX17535" fmla="*/ 3694256 w 10276717"/>
              <a:gd name="connsiteY17535" fmla="*/ 4387987 h 6902881"/>
              <a:gd name="connsiteX17536" fmla="*/ 3611993 w 10276717"/>
              <a:gd name="connsiteY17536" fmla="*/ 4484658 h 6902881"/>
              <a:gd name="connsiteX17537" fmla="*/ 3424163 w 10276717"/>
              <a:gd name="connsiteY17537" fmla="*/ 4557976 h 6902881"/>
              <a:gd name="connsiteX17538" fmla="*/ 3421856 w 10276717"/>
              <a:gd name="connsiteY17538" fmla="*/ 4539081 h 6902881"/>
              <a:gd name="connsiteX17539" fmla="*/ 3483272 w 10276717"/>
              <a:gd name="connsiteY17539" fmla="*/ 4341783 h 6902881"/>
              <a:gd name="connsiteX17540" fmla="*/ 3544178 w 10276717"/>
              <a:gd name="connsiteY17540" fmla="*/ 4232456 h 6902881"/>
              <a:gd name="connsiteX17541" fmla="*/ 3705020 w 10276717"/>
              <a:gd name="connsiteY17541" fmla="*/ 4098968 h 6902881"/>
              <a:gd name="connsiteX17542" fmla="*/ 3689115 w 10276717"/>
              <a:gd name="connsiteY17542" fmla="*/ 4057063 h 6902881"/>
              <a:gd name="connsiteX17543" fmla="*/ 3684353 w 10276717"/>
              <a:gd name="connsiteY17543" fmla="*/ 4021661 h 6902881"/>
              <a:gd name="connsiteX17544" fmla="*/ 3551198 w 10276717"/>
              <a:gd name="connsiteY17544" fmla="*/ 4115164 h 6902881"/>
              <a:gd name="connsiteX17545" fmla="*/ 3552086 w 10276717"/>
              <a:gd name="connsiteY17545" fmla="*/ 4108388 h 6902881"/>
              <a:gd name="connsiteX17546" fmla="*/ 2985361 w 10276717"/>
              <a:gd name="connsiteY17546" fmla="*/ 4492345 h 6902881"/>
              <a:gd name="connsiteX17547" fmla="*/ 2945779 w 10276717"/>
              <a:gd name="connsiteY17547" fmla="*/ 4518907 h 6902881"/>
              <a:gd name="connsiteX17548" fmla="*/ 2938191 w 10276717"/>
              <a:gd name="connsiteY17548" fmla="*/ 4490404 h 6902881"/>
              <a:gd name="connsiteX17549" fmla="*/ 3406595 w 10276717"/>
              <a:gd name="connsiteY17549" fmla="*/ 4174203 h 6902881"/>
              <a:gd name="connsiteX17550" fmla="*/ 3556843 w 10276717"/>
              <a:gd name="connsiteY17550" fmla="*/ 4072063 h 6902881"/>
              <a:gd name="connsiteX17551" fmla="*/ 3556855 w 10276717"/>
              <a:gd name="connsiteY17551" fmla="*/ 4071966 h 6902881"/>
              <a:gd name="connsiteX17552" fmla="*/ 3406608 w 10276717"/>
              <a:gd name="connsiteY17552" fmla="*/ 4174106 h 6902881"/>
              <a:gd name="connsiteX17553" fmla="*/ 2938203 w 10276717"/>
              <a:gd name="connsiteY17553" fmla="*/ 4490306 h 6902881"/>
              <a:gd name="connsiteX17554" fmla="*/ 2931340 w 10276717"/>
              <a:gd name="connsiteY17554" fmla="*/ 4464592 h 6902881"/>
              <a:gd name="connsiteX17555" fmla="*/ 2918186 w 10276717"/>
              <a:gd name="connsiteY17555" fmla="*/ 4460241 h 6902881"/>
              <a:gd name="connsiteX17556" fmla="*/ 2900945 w 10276717"/>
              <a:gd name="connsiteY17556" fmla="*/ 4468972 h 6902881"/>
              <a:gd name="connsiteX17557" fmla="*/ 2900526 w 10276717"/>
              <a:gd name="connsiteY17557" fmla="*/ 4460562 h 6902881"/>
              <a:gd name="connsiteX17558" fmla="*/ 2891593 w 10276717"/>
              <a:gd name="connsiteY17558" fmla="*/ 4448218 h 6902881"/>
              <a:gd name="connsiteX17559" fmla="*/ 2891484 w 10276717"/>
              <a:gd name="connsiteY17559" fmla="*/ 4448292 h 6902881"/>
              <a:gd name="connsiteX17560" fmla="*/ 2891439 w 10276717"/>
              <a:gd name="connsiteY17560" fmla="*/ 4448227 h 6902881"/>
              <a:gd name="connsiteX17561" fmla="*/ 2891432 w 10276717"/>
              <a:gd name="connsiteY17561" fmla="*/ 4448233 h 6902881"/>
              <a:gd name="connsiteX17562" fmla="*/ 2900420 w 10276717"/>
              <a:gd name="connsiteY17562" fmla="*/ 4460652 h 6902881"/>
              <a:gd name="connsiteX17563" fmla="*/ 2900838 w 10276717"/>
              <a:gd name="connsiteY17563" fmla="*/ 4469061 h 6902881"/>
              <a:gd name="connsiteX17564" fmla="*/ 2889823 w 10276717"/>
              <a:gd name="connsiteY17564" fmla="*/ 4474631 h 6902881"/>
              <a:gd name="connsiteX17565" fmla="*/ 2889824 w 10276717"/>
              <a:gd name="connsiteY17565" fmla="*/ 4474632 h 6902881"/>
              <a:gd name="connsiteX17566" fmla="*/ 2900840 w 10276717"/>
              <a:gd name="connsiteY17566" fmla="*/ 4469062 h 6902881"/>
              <a:gd name="connsiteX17567" fmla="*/ 2918081 w 10276717"/>
              <a:gd name="connsiteY17567" fmla="*/ 4460331 h 6902881"/>
              <a:gd name="connsiteX17568" fmla="*/ 2925813 w 10276717"/>
              <a:gd name="connsiteY17568" fmla="*/ 4459369 h 6902881"/>
              <a:gd name="connsiteX17569" fmla="*/ 2931225 w 10276717"/>
              <a:gd name="connsiteY17569" fmla="*/ 4464779 h 6902881"/>
              <a:gd name="connsiteX17570" fmla="*/ 2938048 w 10276717"/>
              <a:gd name="connsiteY17570" fmla="*/ 4490333 h 6902881"/>
              <a:gd name="connsiteX17571" fmla="*/ 2938098 w 10276717"/>
              <a:gd name="connsiteY17571" fmla="*/ 4490299 h 6902881"/>
              <a:gd name="connsiteX17572" fmla="*/ 2945689 w 10276717"/>
              <a:gd name="connsiteY17572" fmla="*/ 4518801 h 6902881"/>
              <a:gd name="connsiteX17573" fmla="*/ 2945443 w 10276717"/>
              <a:gd name="connsiteY17573" fmla="*/ 4518966 h 6902881"/>
              <a:gd name="connsiteX17574" fmla="*/ 2952840 w 10276717"/>
              <a:gd name="connsiteY17574" fmla="*/ 4546682 h 6902881"/>
              <a:gd name="connsiteX17575" fmla="*/ 3019777 w 10276717"/>
              <a:gd name="connsiteY17575" fmla="*/ 4526869 h 6902881"/>
              <a:gd name="connsiteX17576" fmla="*/ 3106274 w 10276717"/>
              <a:gd name="connsiteY17576" fmla="*/ 4473405 h 6902881"/>
              <a:gd name="connsiteX17577" fmla="*/ 3227050 w 10276717"/>
              <a:gd name="connsiteY17577" fmla="*/ 4430989 h 6902881"/>
              <a:gd name="connsiteX17578" fmla="*/ 3411680 w 10276717"/>
              <a:gd name="connsiteY17578" fmla="*/ 4482021 h 6902881"/>
              <a:gd name="connsiteX17579" fmla="*/ 3425984 w 10276717"/>
              <a:gd name="connsiteY17579" fmla="*/ 4520453 h 6902881"/>
              <a:gd name="connsiteX17580" fmla="*/ 3414029 w 10276717"/>
              <a:gd name="connsiteY17580" fmla="*/ 4537625 h 6902881"/>
              <a:gd name="connsiteX17581" fmla="*/ 3386481 w 10276717"/>
              <a:gd name="connsiteY17581" fmla="*/ 4546145 h 6902881"/>
              <a:gd name="connsiteX17582" fmla="*/ 3315955 w 10276717"/>
              <a:gd name="connsiteY17582" fmla="*/ 4587651 h 6902881"/>
              <a:gd name="connsiteX17583" fmla="*/ 3290002 w 10276717"/>
              <a:gd name="connsiteY17583" fmla="*/ 4600107 h 6902881"/>
              <a:gd name="connsiteX17584" fmla="*/ 3388273 w 10276717"/>
              <a:gd name="connsiteY17584" fmla="*/ 4639673 h 6902881"/>
              <a:gd name="connsiteX17585" fmla="*/ 3443382 w 10276717"/>
              <a:gd name="connsiteY17585" fmla="*/ 4712112 h 6902881"/>
              <a:gd name="connsiteX17586" fmla="*/ 3335775 w 10276717"/>
              <a:gd name="connsiteY17586" fmla="*/ 4748851 h 6902881"/>
              <a:gd name="connsiteX17587" fmla="*/ 3124049 w 10276717"/>
              <a:gd name="connsiteY17587" fmla="*/ 4796343 h 6902881"/>
              <a:gd name="connsiteX17588" fmla="*/ 3243966 w 10276717"/>
              <a:gd name="connsiteY17588" fmla="*/ 4784329 h 6902881"/>
              <a:gd name="connsiteX17589" fmla="*/ 3352063 w 10276717"/>
              <a:gd name="connsiteY17589" fmla="*/ 4771583 h 6902881"/>
              <a:gd name="connsiteX17590" fmla="*/ 3522562 w 10276717"/>
              <a:gd name="connsiteY17590" fmla="*/ 4835801 h 6902881"/>
              <a:gd name="connsiteX17591" fmla="*/ 3519441 w 10276717"/>
              <a:gd name="connsiteY17591" fmla="*/ 4850039 h 6902881"/>
              <a:gd name="connsiteX17592" fmla="*/ 3449227 w 10276717"/>
              <a:gd name="connsiteY17592" fmla="*/ 4889138 h 6902881"/>
              <a:gd name="connsiteX17593" fmla="*/ 3566408 w 10276717"/>
              <a:gd name="connsiteY17593" fmla="*/ 4915443 h 6902881"/>
              <a:gd name="connsiteX17594" fmla="*/ 3570268 w 10276717"/>
              <a:gd name="connsiteY17594" fmla="*/ 4931160 h 6902881"/>
              <a:gd name="connsiteX17595" fmla="*/ 3543402 w 10276717"/>
              <a:gd name="connsiteY17595" fmla="*/ 4972454 h 6902881"/>
              <a:gd name="connsiteX17596" fmla="*/ 3667073 w 10276717"/>
              <a:gd name="connsiteY17596" fmla="*/ 5019963 h 6902881"/>
              <a:gd name="connsiteX17597" fmla="*/ 3672571 w 10276717"/>
              <a:gd name="connsiteY17597" fmla="*/ 5028227 h 6902881"/>
              <a:gd name="connsiteX17598" fmla="*/ 3672615 w 10276717"/>
              <a:gd name="connsiteY17598" fmla="*/ 5028815 h 6902881"/>
              <a:gd name="connsiteX17599" fmla="*/ 3669992 w 10276717"/>
              <a:gd name="connsiteY17599" fmla="*/ 5035306 h 6902881"/>
              <a:gd name="connsiteX17600" fmla="*/ 3604939 w 10276717"/>
              <a:gd name="connsiteY17600" fmla="*/ 5091892 h 6902881"/>
              <a:gd name="connsiteX17601" fmla="*/ 3740246 w 10276717"/>
              <a:gd name="connsiteY17601" fmla="*/ 5150922 h 6902881"/>
              <a:gd name="connsiteX17602" fmla="*/ 3740056 w 10276717"/>
              <a:gd name="connsiteY17602" fmla="*/ 5167263 h 6902881"/>
              <a:gd name="connsiteX17603" fmla="*/ 3622543 w 10276717"/>
              <a:gd name="connsiteY17603" fmla="*/ 5230992 h 6902881"/>
              <a:gd name="connsiteX17604" fmla="*/ 3766893 w 10276717"/>
              <a:gd name="connsiteY17604" fmla="*/ 5232289 h 6902881"/>
              <a:gd name="connsiteX17605" fmla="*/ 3812906 w 10276717"/>
              <a:gd name="connsiteY17605" fmla="*/ 5270152 h 6902881"/>
              <a:gd name="connsiteX17606" fmla="*/ 3840545 w 10276717"/>
              <a:gd name="connsiteY17606" fmla="*/ 5311979 h 6902881"/>
              <a:gd name="connsiteX17607" fmla="*/ 3848359 w 10276717"/>
              <a:gd name="connsiteY17607" fmla="*/ 5323755 h 6902881"/>
              <a:gd name="connsiteX17608" fmla="*/ 3768076 w 10276717"/>
              <a:gd name="connsiteY17608" fmla="*/ 5363249 h 6902881"/>
              <a:gd name="connsiteX17609" fmla="*/ 3668129 w 10276717"/>
              <a:gd name="connsiteY17609" fmla="*/ 5374168 h 6902881"/>
              <a:gd name="connsiteX17610" fmla="*/ 3579849 w 10276717"/>
              <a:gd name="connsiteY17610" fmla="*/ 5388628 h 6902881"/>
              <a:gd name="connsiteX17611" fmla="*/ 3588887 w 10276717"/>
              <a:gd name="connsiteY17611" fmla="*/ 5400900 h 6902881"/>
              <a:gd name="connsiteX17612" fmla="*/ 3718221 w 10276717"/>
              <a:gd name="connsiteY17612" fmla="*/ 5392524 h 6902881"/>
              <a:gd name="connsiteX17613" fmla="*/ 3842673 w 10276717"/>
              <a:gd name="connsiteY17613" fmla="*/ 5396286 h 6902881"/>
              <a:gd name="connsiteX17614" fmla="*/ 3943812 w 10276717"/>
              <a:gd name="connsiteY17614" fmla="*/ 5496562 h 6902881"/>
              <a:gd name="connsiteX17615" fmla="*/ 3858054 w 10276717"/>
              <a:gd name="connsiteY17615" fmla="*/ 5501310 h 6902881"/>
              <a:gd name="connsiteX17616" fmla="*/ 3708992 w 10276717"/>
              <a:gd name="connsiteY17616" fmla="*/ 5513528 h 6902881"/>
              <a:gd name="connsiteX17617" fmla="*/ 3778685 w 10276717"/>
              <a:gd name="connsiteY17617" fmla="*/ 5511965 h 6902881"/>
              <a:gd name="connsiteX17618" fmla="*/ 3858605 w 10276717"/>
              <a:gd name="connsiteY17618" fmla="*/ 5529009 h 6902881"/>
              <a:gd name="connsiteX17619" fmla="*/ 3911714 w 10276717"/>
              <a:gd name="connsiteY17619" fmla="*/ 5535359 h 6902881"/>
              <a:gd name="connsiteX17620" fmla="*/ 3984575 w 10276717"/>
              <a:gd name="connsiteY17620" fmla="*/ 5590054 h 6902881"/>
              <a:gd name="connsiteX17621" fmla="*/ 4024492 w 10276717"/>
              <a:gd name="connsiteY17621" fmla="*/ 5634012 h 6902881"/>
              <a:gd name="connsiteX17622" fmla="*/ 3993510 w 10276717"/>
              <a:gd name="connsiteY17622" fmla="*/ 5672321 h 6902881"/>
              <a:gd name="connsiteX17623" fmla="*/ 4032531 w 10276717"/>
              <a:gd name="connsiteY17623" fmla="*/ 5686994 h 6902881"/>
              <a:gd name="connsiteX17624" fmla="*/ 4093064 w 10276717"/>
              <a:gd name="connsiteY17624" fmla="*/ 5736826 h 6902881"/>
              <a:gd name="connsiteX17625" fmla="*/ 4111952 w 10276717"/>
              <a:gd name="connsiteY17625" fmla="*/ 5783930 h 6902881"/>
              <a:gd name="connsiteX17626" fmla="*/ 4033802 w 10276717"/>
              <a:gd name="connsiteY17626" fmla="*/ 5802772 h 6902881"/>
              <a:gd name="connsiteX17627" fmla="*/ 4105262 w 10276717"/>
              <a:gd name="connsiteY17627" fmla="*/ 5855691 h 6902881"/>
              <a:gd name="connsiteX17628" fmla="*/ 4096659 w 10276717"/>
              <a:gd name="connsiteY17628" fmla="*/ 5923784 h 6902881"/>
              <a:gd name="connsiteX17629" fmla="*/ 3949504 w 10276717"/>
              <a:gd name="connsiteY17629" fmla="*/ 5906958 h 6902881"/>
              <a:gd name="connsiteX17630" fmla="*/ 3856884 w 10276717"/>
              <a:gd name="connsiteY17630" fmla="*/ 5877230 h 6902881"/>
              <a:gd name="connsiteX17631" fmla="*/ 3863554 w 10276717"/>
              <a:gd name="connsiteY17631" fmla="*/ 5897474 h 6902881"/>
              <a:gd name="connsiteX17632" fmla="*/ 4048494 w 10276717"/>
              <a:gd name="connsiteY17632" fmla="*/ 5984362 h 6902881"/>
              <a:gd name="connsiteX17633" fmla="*/ 4102418 w 10276717"/>
              <a:gd name="connsiteY17633" fmla="*/ 6038393 h 6902881"/>
              <a:gd name="connsiteX17634" fmla="*/ 4039811 w 10276717"/>
              <a:gd name="connsiteY17634" fmla="*/ 6086136 h 6902881"/>
              <a:gd name="connsiteX17635" fmla="*/ 4028814 w 10276717"/>
              <a:gd name="connsiteY17635" fmla="*/ 6088202 h 6902881"/>
              <a:gd name="connsiteX17636" fmla="*/ 4066700 w 10276717"/>
              <a:gd name="connsiteY17636" fmla="*/ 6106864 h 6902881"/>
              <a:gd name="connsiteX17637" fmla="*/ 4153735 w 10276717"/>
              <a:gd name="connsiteY17637" fmla="*/ 6191608 h 6902881"/>
              <a:gd name="connsiteX17638" fmla="*/ 4151439 w 10276717"/>
              <a:gd name="connsiteY17638" fmla="*/ 6205333 h 6902881"/>
              <a:gd name="connsiteX17639" fmla="*/ 4102499 w 10276717"/>
              <a:gd name="connsiteY17639" fmla="*/ 6225438 h 6902881"/>
              <a:gd name="connsiteX17640" fmla="*/ 4119478 w 10276717"/>
              <a:gd name="connsiteY17640" fmla="*/ 6232749 h 6902881"/>
              <a:gd name="connsiteX17641" fmla="*/ 4199578 w 10276717"/>
              <a:gd name="connsiteY17641" fmla="*/ 6301314 h 6902881"/>
              <a:gd name="connsiteX17642" fmla="*/ 4194297 w 10276717"/>
              <a:gd name="connsiteY17642" fmla="*/ 6315752 h 6902881"/>
              <a:gd name="connsiteX17643" fmla="*/ 4136832 w 10276717"/>
              <a:gd name="connsiteY17643" fmla="*/ 6339696 h 6902881"/>
              <a:gd name="connsiteX17644" fmla="*/ 4144432 w 10276717"/>
              <a:gd name="connsiteY17644" fmla="*/ 6345125 h 6902881"/>
              <a:gd name="connsiteX17645" fmla="*/ 4210603 w 10276717"/>
              <a:gd name="connsiteY17645" fmla="*/ 6442082 h 6902881"/>
              <a:gd name="connsiteX17646" fmla="*/ 4206694 w 10276717"/>
              <a:gd name="connsiteY17646" fmla="*/ 6457518 h 6902881"/>
              <a:gd name="connsiteX17647" fmla="*/ 4157356 w 10276717"/>
              <a:gd name="connsiteY17647" fmla="*/ 6466781 h 6902881"/>
              <a:gd name="connsiteX17648" fmla="*/ 4172171 w 10276717"/>
              <a:gd name="connsiteY17648" fmla="*/ 6481987 h 6902881"/>
              <a:gd name="connsiteX17649" fmla="*/ 4234946 w 10276717"/>
              <a:gd name="connsiteY17649" fmla="*/ 6576604 h 6902881"/>
              <a:gd name="connsiteX17650" fmla="*/ 4257155 w 10276717"/>
              <a:gd name="connsiteY17650" fmla="*/ 6632370 h 6902881"/>
              <a:gd name="connsiteX17651" fmla="*/ 4234655 w 10276717"/>
              <a:gd name="connsiteY17651" fmla="*/ 6638893 h 6902881"/>
              <a:gd name="connsiteX17652" fmla="*/ 4221794 w 10276717"/>
              <a:gd name="connsiteY17652" fmla="*/ 6630185 h 6902881"/>
              <a:gd name="connsiteX17653" fmla="*/ 4236509 w 10276717"/>
              <a:gd name="connsiteY17653" fmla="*/ 6658526 h 6902881"/>
              <a:gd name="connsiteX17654" fmla="*/ 4265872 w 10276717"/>
              <a:gd name="connsiteY17654" fmla="*/ 6721435 h 6902881"/>
              <a:gd name="connsiteX17655" fmla="*/ 4256596 w 10276717"/>
              <a:gd name="connsiteY17655" fmla="*/ 6728225 h 6902881"/>
              <a:gd name="connsiteX17656" fmla="*/ 4192085 w 10276717"/>
              <a:gd name="connsiteY17656" fmla="*/ 6704434 h 6902881"/>
              <a:gd name="connsiteX17657" fmla="*/ 4273800 w 10276717"/>
              <a:gd name="connsiteY17657" fmla="*/ 6806243 h 6902881"/>
              <a:gd name="connsiteX17658" fmla="*/ 4270689 w 10276717"/>
              <a:gd name="connsiteY17658" fmla="*/ 6820384 h 6902881"/>
              <a:gd name="connsiteX17659" fmla="*/ 4214559 w 10276717"/>
              <a:gd name="connsiteY17659" fmla="*/ 6824970 h 6902881"/>
              <a:gd name="connsiteX17660" fmla="*/ 4254939 w 10276717"/>
              <a:gd name="connsiteY17660" fmla="*/ 6857186 h 6902881"/>
              <a:gd name="connsiteX17661" fmla="*/ 4279057 w 10276717"/>
              <a:gd name="connsiteY17661" fmla="*/ 6877043 h 6902881"/>
              <a:gd name="connsiteX17662" fmla="*/ 4290489 w 10276717"/>
              <a:gd name="connsiteY17662" fmla="*/ 6889174 h 6902881"/>
              <a:gd name="connsiteX17663" fmla="*/ 4259290 w 10276717"/>
              <a:gd name="connsiteY17663" fmla="*/ 6886434 h 6902881"/>
              <a:gd name="connsiteX17664" fmla="*/ 4253385 w 10276717"/>
              <a:gd name="connsiteY17664" fmla="*/ 6880213 h 6902881"/>
              <a:gd name="connsiteX17665" fmla="*/ 4235755 w 10276717"/>
              <a:gd name="connsiteY17665" fmla="*/ 6865847 h 6902881"/>
              <a:gd name="connsiteX17666" fmla="*/ 4128940 w 10276717"/>
              <a:gd name="connsiteY17666" fmla="*/ 6795360 h 6902881"/>
              <a:gd name="connsiteX17667" fmla="*/ 4133072 w 10276717"/>
              <a:gd name="connsiteY17667" fmla="*/ 6811296 h 6902881"/>
              <a:gd name="connsiteX17668" fmla="*/ 4215483 w 10276717"/>
              <a:gd name="connsiteY17668" fmla="*/ 6864871 h 6902881"/>
              <a:gd name="connsiteX17669" fmla="*/ 4209528 w 10276717"/>
              <a:gd name="connsiteY17669" fmla="*/ 6871560 h 6902881"/>
              <a:gd name="connsiteX17670" fmla="*/ 4166021 w 10276717"/>
              <a:gd name="connsiteY17670" fmla="*/ 6843844 h 6902881"/>
              <a:gd name="connsiteX17671" fmla="*/ 4137497 w 10276717"/>
              <a:gd name="connsiteY17671" fmla="*/ 6828328 h 6902881"/>
              <a:gd name="connsiteX17672" fmla="*/ 4141266 w 10276717"/>
              <a:gd name="connsiteY17672" fmla="*/ 6842870 h 6902881"/>
              <a:gd name="connsiteX17673" fmla="*/ 4144961 w 10276717"/>
              <a:gd name="connsiteY17673" fmla="*/ 6854971 h 6902881"/>
              <a:gd name="connsiteX17674" fmla="*/ 4177153 w 10276717"/>
              <a:gd name="connsiteY17674" fmla="*/ 6868662 h 6902881"/>
              <a:gd name="connsiteX17675" fmla="*/ 4204423 w 10276717"/>
              <a:gd name="connsiteY17675" fmla="*/ 6880624 h 6902881"/>
              <a:gd name="connsiteX17676" fmla="*/ 4206273 w 10276717"/>
              <a:gd name="connsiteY17676" fmla="*/ 6881777 h 6902881"/>
              <a:gd name="connsiteX17677" fmla="*/ 4162413 w 10276717"/>
              <a:gd name="connsiteY17677" fmla="*/ 6877924 h 6902881"/>
              <a:gd name="connsiteX17678" fmla="*/ 4150061 w 10276717"/>
              <a:gd name="connsiteY17678" fmla="*/ 6872062 h 6902881"/>
              <a:gd name="connsiteX17679" fmla="*/ 4151684 w 10276717"/>
              <a:gd name="connsiteY17679" fmla="*/ 6876982 h 6902881"/>
              <a:gd name="connsiteX17680" fmla="*/ 4118690 w 10276717"/>
              <a:gd name="connsiteY17680" fmla="*/ 6874083 h 6902881"/>
              <a:gd name="connsiteX17681" fmla="*/ 4106977 w 10276717"/>
              <a:gd name="connsiteY17681" fmla="*/ 6836299 h 6902881"/>
              <a:gd name="connsiteX17682" fmla="*/ 4084920 w 10276717"/>
              <a:gd name="connsiteY17682" fmla="*/ 6866411 h 6902881"/>
              <a:gd name="connsiteX17683" fmla="*/ 4082902 w 10276717"/>
              <a:gd name="connsiteY17683" fmla="*/ 6870940 h 6902881"/>
              <a:gd name="connsiteX17684" fmla="*/ 4041310 w 10276717"/>
              <a:gd name="connsiteY17684" fmla="*/ 6867286 h 6902881"/>
              <a:gd name="connsiteX17685" fmla="*/ 4069410 w 10276717"/>
              <a:gd name="connsiteY17685" fmla="*/ 6847944 h 6902881"/>
              <a:gd name="connsiteX17686" fmla="*/ 4099986 w 10276717"/>
              <a:gd name="connsiteY17686" fmla="*/ 6813107 h 6902881"/>
              <a:gd name="connsiteX17687" fmla="*/ 4072186 w 10276717"/>
              <a:gd name="connsiteY17687" fmla="*/ 6710804 h 6902881"/>
              <a:gd name="connsiteX17688" fmla="*/ 3999152 w 10276717"/>
              <a:gd name="connsiteY17688" fmla="*/ 6845770 h 6902881"/>
              <a:gd name="connsiteX17689" fmla="*/ 3995950 w 10276717"/>
              <a:gd name="connsiteY17689" fmla="*/ 6863302 h 6902881"/>
              <a:gd name="connsiteX17690" fmla="*/ 3976127 w 10276717"/>
              <a:gd name="connsiteY17690" fmla="*/ 6861561 h 6902881"/>
              <a:gd name="connsiteX17691" fmla="*/ 3977095 w 10276717"/>
              <a:gd name="connsiteY17691" fmla="*/ 6852880 h 6902881"/>
              <a:gd name="connsiteX17692" fmla="*/ 4001887 w 10276717"/>
              <a:gd name="connsiteY17692" fmla="*/ 6801111 h 6902881"/>
              <a:gd name="connsiteX17693" fmla="*/ 4006153 w 10276717"/>
              <a:gd name="connsiteY17693" fmla="*/ 6793690 h 6902881"/>
              <a:gd name="connsiteX17694" fmla="*/ 4006048 w 10276717"/>
              <a:gd name="connsiteY17694" fmla="*/ 6793779 h 6902881"/>
              <a:gd name="connsiteX17695" fmla="*/ 3929322 w 10276717"/>
              <a:gd name="connsiteY17695" fmla="*/ 6808654 h 6902881"/>
              <a:gd name="connsiteX17696" fmla="*/ 3937403 w 10276717"/>
              <a:gd name="connsiteY17696" fmla="*/ 6743146 h 6902881"/>
              <a:gd name="connsiteX17697" fmla="*/ 3982229 w 10276717"/>
              <a:gd name="connsiteY17697" fmla="*/ 6677411 h 6902881"/>
              <a:gd name="connsiteX17698" fmla="*/ 3987874 w 10276717"/>
              <a:gd name="connsiteY17698" fmla="*/ 6665437 h 6902881"/>
              <a:gd name="connsiteX17699" fmla="*/ 3966533 w 10276717"/>
              <a:gd name="connsiteY17699" fmla="*/ 6686276 h 6902881"/>
              <a:gd name="connsiteX17700" fmla="*/ 3894069 w 10276717"/>
              <a:gd name="connsiteY17700" fmla="*/ 6710186 h 6902881"/>
              <a:gd name="connsiteX17701" fmla="*/ 3885177 w 10276717"/>
              <a:gd name="connsiteY17701" fmla="*/ 6695203 h 6902881"/>
              <a:gd name="connsiteX17702" fmla="*/ 3941528 w 10276717"/>
              <a:gd name="connsiteY17702" fmla="*/ 6594148 h 6902881"/>
              <a:gd name="connsiteX17703" fmla="*/ 3969389 w 10276717"/>
              <a:gd name="connsiteY17703" fmla="*/ 6524216 h 6902881"/>
              <a:gd name="connsiteX17704" fmla="*/ 3939225 w 10276717"/>
              <a:gd name="connsiteY17704" fmla="*/ 6558799 h 6902881"/>
              <a:gd name="connsiteX17705" fmla="*/ 3888049 w 10276717"/>
              <a:gd name="connsiteY17705" fmla="*/ 6625835 h 6902881"/>
              <a:gd name="connsiteX17706" fmla="*/ 3845014 w 10276717"/>
              <a:gd name="connsiteY17706" fmla="*/ 6622305 h 6902881"/>
              <a:gd name="connsiteX17707" fmla="*/ 3855276 w 10276717"/>
              <a:gd name="connsiteY17707" fmla="*/ 6523590 h 6902881"/>
              <a:gd name="connsiteX17708" fmla="*/ 3904902 w 10276717"/>
              <a:gd name="connsiteY17708" fmla="*/ 6440062 h 6902881"/>
              <a:gd name="connsiteX17709" fmla="*/ 3925981 w 10276717"/>
              <a:gd name="connsiteY17709" fmla="*/ 6390478 h 6902881"/>
              <a:gd name="connsiteX17710" fmla="*/ 3891653 w 10276717"/>
              <a:gd name="connsiteY17710" fmla="*/ 6431320 h 6902881"/>
              <a:gd name="connsiteX17711" fmla="*/ 3803866 w 10276717"/>
              <a:gd name="connsiteY17711" fmla="*/ 6495967 h 6902881"/>
              <a:gd name="connsiteX17712" fmla="*/ 3790139 w 10276717"/>
              <a:gd name="connsiteY17712" fmla="*/ 6489327 h 6902881"/>
              <a:gd name="connsiteX17713" fmla="*/ 3811281 w 10276717"/>
              <a:gd name="connsiteY17713" fmla="*/ 6372371 h 6902881"/>
              <a:gd name="connsiteX17714" fmla="*/ 3854136 w 10276717"/>
              <a:gd name="connsiteY17714" fmla="*/ 6286117 h 6902881"/>
              <a:gd name="connsiteX17715" fmla="*/ 3703488 w 10276717"/>
              <a:gd name="connsiteY17715" fmla="*/ 6348925 h 6902881"/>
              <a:gd name="connsiteX17716" fmla="*/ 3695942 w 10276717"/>
              <a:gd name="connsiteY17716" fmla="*/ 6335224 h 6902881"/>
              <a:gd name="connsiteX17717" fmla="*/ 3770890 w 10276717"/>
              <a:gd name="connsiteY17717" fmla="*/ 6226627 h 6902881"/>
              <a:gd name="connsiteX17718" fmla="*/ 3822915 w 10276717"/>
              <a:gd name="connsiteY17718" fmla="*/ 6156646 h 6902881"/>
              <a:gd name="connsiteX17719" fmla="*/ 3797374 w 10276717"/>
              <a:gd name="connsiteY17719" fmla="*/ 6177607 h 6902881"/>
              <a:gd name="connsiteX17720" fmla="*/ 3714032 w 10276717"/>
              <a:gd name="connsiteY17720" fmla="*/ 6255784 h 6902881"/>
              <a:gd name="connsiteX17721" fmla="*/ 3701548 w 10276717"/>
              <a:gd name="connsiteY17721" fmla="*/ 6257040 h 6902881"/>
              <a:gd name="connsiteX17722" fmla="*/ 3672053 w 10276717"/>
              <a:gd name="connsiteY17722" fmla="*/ 6121292 h 6902881"/>
              <a:gd name="connsiteX17723" fmla="*/ 3811378 w 10276717"/>
              <a:gd name="connsiteY17723" fmla="*/ 5863166 h 6902881"/>
              <a:gd name="connsiteX17724" fmla="*/ 3809269 w 10276717"/>
              <a:gd name="connsiteY17724" fmla="*/ 5858406 h 6902881"/>
              <a:gd name="connsiteX17725" fmla="*/ 3584449 w 10276717"/>
              <a:gd name="connsiteY17725" fmla="*/ 6066974 h 6902881"/>
              <a:gd name="connsiteX17726" fmla="*/ 3574743 w 10276717"/>
              <a:gd name="connsiteY17726" fmla="*/ 6058930 h 6902881"/>
              <a:gd name="connsiteX17727" fmla="*/ 3623640 w 10276717"/>
              <a:gd name="connsiteY17727" fmla="*/ 5872133 h 6902881"/>
              <a:gd name="connsiteX17728" fmla="*/ 3684648 w 10276717"/>
              <a:gd name="connsiteY17728" fmla="*/ 5794264 h 6902881"/>
              <a:gd name="connsiteX17729" fmla="*/ 3605663 w 10276717"/>
              <a:gd name="connsiteY17729" fmla="*/ 5862885 h 6902881"/>
              <a:gd name="connsiteX17730" fmla="*/ 3484128 w 10276717"/>
              <a:gd name="connsiteY17730" fmla="*/ 5898517 h 6902881"/>
              <a:gd name="connsiteX17731" fmla="*/ 3513188 w 10276717"/>
              <a:gd name="connsiteY17731" fmla="*/ 5772511 h 6902881"/>
              <a:gd name="connsiteX17732" fmla="*/ 3555908 w 10276717"/>
              <a:gd name="connsiteY17732" fmla="*/ 5684492 h 6902881"/>
              <a:gd name="connsiteX17733" fmla="*/ 3497185 w 10276717"/>
              <a:gd name="connsiteY17733" fmla="*/ 5741138 h 6902881"/>
              <a:gd name="connsiteX17734" fmla="*/ 3403106 w 10276717"/>
              <a:gd name="connsiteY17734" fmla="*/ 5799885 h 6902881"/>
              <a:gd name="connsiteX17735" fmla="*/ 3381276 w 10276717"/>
              <a:gd name="connsiteY17735" fmla="*/ 5700534 h 6902881"/>
              <a:gd name="connsiteX17736" fmla="*/ 3450848 w 10276717"/>
              <a:gd name="connsiteY17736" fmla="*/ 5572484 h 6902881"/>
              <a:gd name="connsiteX17737" fmla="*/ 3435385 w 10276717"/>
              <a:gd name="connsiteY17737" fmla="*/ 5583121 h 6902881"/>
              <a:gd name="connsiteX17738" fmla="*/ 3408952 w 10276717"/>
              <a:gd name="connsiteY17738" fmla="*/ 5592225 h 6902881"/>
              <a:gd name="connsiteX17739" fmla="*/ 3386645 w 10276717"/>
              <a:gd name="connsiteY17739" fmla="*/ 5597694 h 6902881"/>
              <a:gd name="connsiteX17740" fmla="*/ 3356976 w 10276717"/>
              <a:gd name="connsiteY17740" fmla="*/ 5604863 h 6902881"/>
              <a:gd name="connsiteX17741" fmla="*/ 3297551 w 10276717"/>
              <a:gd name="connsiteY17741" fmla="*/ 5526210 h 6902881"/>
              <a:gd name="connsiteX17742" fmla="*/ 3239010 w 10276717"/>
              <a:gd name="connsiteY17742" fmla="*/ 5557849 h 6902881"/>
              <a:gd name="connsiteX17743" fmla="*/ 3192491 w 10276717"/>
              <a:gd name="connsiteY17743" fmla="*/ 5488491 h 6902881"/>
              <a:gd name="connsiteX17744" fmla="*/ 3177404 w 10276717"/>
              <a:gd name="connsiteY17744" fmla="*/ 5429351 h 6902881"/>
              <a:gd name="connsiteX17745" fmla="*/ 3197769 w 10276717"/>
              <a:gd name="connsiteY17745" fmla="*/ 5359355 h 6902881"/>
              <a:gd name="connsiteX17746" fmla="*/ 3114903 w 10276717"/>
              <a:gd name="connsiteY17746" fmla="*/ 5419074 h 6902881"/>
              <a:gd name="connsiteX17747" fmla="*/ 3088349 w 10276717"/>
              <a:gd name="connsiteY17747" fmla="*/ 5365075 h 6902881"/>
              <a:gd name="connsiteX17748" fmla="*/ 3133470 w 10276717"/>
              <a:gd name="connsiteY17748" fmla="*/ 5228289 h 6902881"/>
              <a:gd name="connsiteX17749" fmla="*/ 3144494 w 10276717"/>
              <a:gd name="connsiteY17749" fmla="*/ 5142881 h 6902881"/>
              <a:gd name="connsiteX17750" fmla="*/ 2966320 w 10276717"/>
              <a:gd name="connsiteY17750" fmla="*/ 5311185 h 6902881"/>
              <a:gd name="connsiteX17751" fmla="*/ 2980581 w 10276717"/>
              <a:gd name="connsiteY17751" fmla="*/ 5154495 h 6902881"/>
              <a:gd name="connsiteX17752" fmla="*/ 3007485 w 10276717"/>
              <a:gd name="connsiteY17752" fmla="*/ 5071241 h 6902881"/>
              <a:gd name="connsiteX17753" fmla="*/ 3009270 w 10276717"/>
              <a:gd name="connsiteY17753" fmla="*/ 5027190 h 6902881"/>
              <a:gd name="connsiteX17754" fmla="*/ 2990259 w 10276717"/>
              <a:gd name="connsiteY17754" fmla="*/ 5063420 h 6902881"/>
              <a:gd name="connsiteX17755" fmla="*/ 2951496 w 10276717"/>
              <a:gd name="connsiteY17755" fmla="*/ 5114688 h 6902881"/>
              <a:gd name="connsiteX17756" fmla="*/ 2914453 w 10276717"/>
              <a:gd name="connsiteY17756" fmla="*/ 5149939 h 6902881"/>
              <a:gd name="connsiteX17757" fmla="*/ 2849666 w 10276717"/>
              <a:gd name="connsiteY17757" fmla="*/ 5089905 h 6902881"/>
              <a:gd name="connsiteX17758" fmla="*/ 2890099 w 10276717"/>
              <a:gd name="connsiteY17758" fmla="*/ 4911723 h 6902881"/>
              <a:gd name="connsiteX17759" fmla="*/ 2995734 w 10276717"/>
              <a:gd name="connsiteY17759" fmla="*/ 4740839 h 6902881"/>
              <a:gd name="connsiteX17760" fmla="*/ 2985043 w 10276717"/>
              <a:gd name="connsiteY17760" fmla="*/ 4723070 h 6902881"/>
              <a:gd name="connsiteX17761" fmla="*/ 2933409 w 10276717"/>
              <a:gd name="connsiteY17761" fmla="*/ 4813823 h 6902881"/>
              <a:gd name="connsiteX17762" fmla="*/ 2885947 w 10276717"/>
              <a:gd name="connsiteY17762" fmla="*/ 4879623 h 6902881"/>
              <a:gd name="connsiteX17763" fmla="*/ 2736064 w 10276717"/>
              <a:gd name="connsiteY17763" fmla="*/ 4948047 h 6902881"/>
              <a:gd name="connsiteX17764" fmla="*/ 2725845 w 10276717"/>
              <a:gd name="connsiteY17764" fmla="*/ 4944556 h 6902881"/>
              <a:gd name="connsiteX17765" fmla="*/ 2711234 w 10276717"/>
              <a:gd name="connsiteY17765" fmla="*/ 4976126 h 6902881"/>
              <a:gd name="connsiteX17766" fmla="*/ 2630512 w 10276717"/>
              <a:gd name="connsiteY17766" fmla="*/ 5053509 h 6902881"/>
              <a:gd name="connsiteX17767" fmla="*/ 2557164 w 10276717"/>
              <a:gd name="connsiteY17767" fmla="*/ 5109183 h 6902881"/>
              <a:gd name="connsiteX17768" fmla="*/ 2628696 w 10276717"/>
              <a:gd name="connsiteY17768" fmla="*/ 5104469 h 6902881"/>
              <a:gd name="connsiteX17769" fmla="*/ 2782864 w 10276717"/>
              <a:gd name="connsiteY17769" fmla="*/ 5146437 h 6902881"/>
              <a:gd name="connsiteX17770" fmla="*/ 2837091 w 10276717"/>
              <a:gd name="connsiteY17770" fmla="*/ 5182871 h 6902881"/>
              <a:gd name="connsiteX17771" fmla="*/ 2795284 w 10276717"/>
              <a:gd name="connsiteY17771" fmla="*/ 5251887 h 6902881"/>
              <a:gd name="connsiteX17772" fmla="*/ 2705511 w 10276717"/>
              <a:gd name="connsiteY17772" fmla="*/ 5290753 h 6902881"/>
              <a:gd name="connsiteX17773" fmla="*/ 2663516 w 10276717"/>
              <a:gd name="connsiteY17773" fmla="*/ 5294130 h 6902881"/>
              <a:gd name="connsiteX17774" fmla="*/ 2754062 w 10276717"/>
              <a:gd name="connsiteY17774" fmla="*/ 5303427 h 6902881"/>
              <a:gd name="connsiteX17775" fmla="*/ 2921009 w 10276717"/>
              <a:gd name="connsiteY17775" fmla="*/ 5386714 h 6902881"/>
              <a:gd name="connsiteX17776" fmla="*/ 2915168 w 10276717"/>
              <a:gd name="connsiteY17776" fmla="*/ 5397599 h 6902881"/>
              <a:gd name="connsiteX17777" fmla="*/ 2819416 w 10276717"/>
              <a:gd name="connsiteY17777" fmla="*/ 5430303 h 6902881"/>
              <a:gd name="connsiteX17778" fmla="*/ 2747387 w 10276717"/>
              <a:gd name="connsiteY17778" fmla="*/ 5471192 h 6902881"/>
              <a:gd name="connsiteX17779" fmla="*/ 2981547 w 10276717"/>
              <a:gd name="connsiteY17779" fmla="*/ 5502072 h 6902881"/>
              <a:gd name="connsiteX17780" fmla="*/ 2982563 w 10276717"/>
              <a:gd name="connsiteY17780" fmla="*/ 5515792 h 6902881"/>
              <a:gd name="connsiteX17781" fmla="*/ 2921576 w 10276717"/>
              <a:gd name="connsiteY17781" fmla="*/ 5556274 h 6902881"/>
              <a:gd name="connsiteX17782" fmla="*/ 2820735 w 10276717"/>
              <a:gd name="connsiteY17782" fmla="*/ 5626410 h 6902881"/>
              <a:gd name="connsiteX17783" fmla="*/ 3019297 w 10276717"/>
              <a:gd name="connsiteY17783" fmla="*/ 5617309 h 6902881"/>
              <a:gd name="connsiteX17784" fmla="*/ 3097598 w 10276717"/>
              <a:gd name="connsiteY17784" fmla="*/ 5666730 h 6902881"/>
              <a:gd name="connsiteX17785" fmla="*/ 2996929 w 10276717"/>
              <a:gd name="connsiteY17785" fmla="*/ 5769888 h 6902881"/>
              <a:gd name="connsiteX17786" fmla="*/ 3116520 w 10276717"/>
              <a:gd name="connsiteY17786" fmla="*/ 5777905 h 6902881"/>
              <a:gd name="connsiteX17787" fmla="*/ 3184162 w 10276717"/>
              <a:gd name="connsiteY17787" fmla="*/ 5827767 h 6902881"/>
              <a:gd name="connsiteX17788" fmla="*/ 3138997 w 10276717"/>
              <a:gd name="connsiteY17788" fmla="*/ 5885294 h 6902881"/>
              <a:gd name="connsiteX17789" fmla="*/ 3173933 w 10276717"/>
              <a:gd name="connsiteY17789" fmla="*/ 5885690 h 6902881"/>
              <a:gd name="connsiteX17790" fmla="*/ 3284687 w 10276717"/>
              <a:gd name="connsiteY17790" fmla="*/ 5932760 h 6902881"/>
              <a:gd name="connsiteX17791" fmla="*/ 3289164 w 10276717"/>
              <a:gd name="connsiteY17791" fmla="*/ 5950285 h 6902881"/>
              <a:gd name="connsiteX17792" fmla="*/ 3232487 w 10276717"/>
              <a:gd name="connsiteY17792" fmla="*/ 6002531 h 6902881"/>
              <a:gd name="connsiteX17793" fmla="*/ 3281705 w 10276717"/>
              <a:gd name="connsiteY17793" fmla="*/ 6004454 h 6902881"/>
              <a:gd name="connsiteX17794" fmla="*/ 3377626 w 10276717"/>
              <a:gd name="connsiteY17794" fmla="*/ 6046348 h 6902881"/>
              <a:gd name="connsiteX17795" fmla="*/ 3301904 w 10276717"/>
              <a:gd name="connsiteY17795" fmla="*/ 6136281 h 6902881"/>
              <a:gd name="connsiteX17796" fmla="*/ 3457750 w 10276717"/>
              <a:gd name="connsiteY17796" fmla="*/ 6148505 h 6902881"/>
              <a:gd name="connsiteX17797" fmla="*/ 3464555 w 10276717"/>
              <a:gd name="connsiteY17797" fmla="*/ 6160680 h 6902881"/>
              <a:gd name="connsiteX17798" fmla="*/ 3436987 w 10276717"/>
              <a:gd name="connsiteY17798" fmla="*/ 6207658 h 6902881"/>
              <a:gd name="connsiteX17799" fmla="*/ 3556317 w 10276717"/>
              <a:gd name="connsiteY17799" fmla="*/ 6210976 h 6902881"/>
              <a:gd name="connsiteX17800" fmla="*/ 3483840 w 10276717"/>
              <a:gd name="connsiteY17800" fmla="*/ 6331179 h 6902881"/>
              <a:gd name="connsiteX17801" fmla="*/ 3627791 w 10276717"/>
              <a:gd name="connsiteY17801" fmla="*/ 6368662 h 6902881"/>
              <a:gd name="connsiteX17802" fmla="*/ 3584166 w 10276717"/>
              <a:gd name="connsiteY17802" fmla="*/ 6424180 h 6902881"/>
              <a:gd name="connsiteX17803" fmla="*/ 3638190 w 10276717"/>
              <a:gd name="connsiteY17803" fmla="*/ 6425741 h 6902881"/>
              <a:gd name="connsiteX17804" fmla="*/ 3718295 w 10276717"/>
              <a:gd name="connsiteY17804" fmla="*/ 6458183 h 6902881"/>
              <a:gd name="connsiteX17805" fmla="*/ 3667750 w 10276717"/>
              <a:gd name="connsiteY17805" fmla="*/ 6524690 h 6902881"/>
              <a:gd name="connsiteX17806" fmla="*/ 3772877 w 10276717"/>
              <a:gd name="connsiteY17806" fmla="*/ 6570399 h 6902881"/>
              <a:gd name="connsiteX17807" fmla="*/ 3769941 w 10276717"/>
              <a:gd name="connsiteY17807" fmla="*/ 6589128 h 6902881"/>
              <a:gd name="connsiteX17808" fmla="*/ 3738797 w 10276717"/>
              <a:gd name="connsiteY17808" fmla="*/ 6601915 h 6902881"/>
              <a:gd name="connsiteX17809" fmla="*/ 3808599 w 10276717"/>
              <a:gd name="connsiteY17809" fmla="*/ 6665790 h 6902881"/>
              <a:gd name="connsiteX17810" fmla="*/ 3797309 w 10276717"/>
              <a:gd name="connsiteY17810" fmla="*/ 6675524 h 6902881"/>
              <a:gd name="connsiteX17811" fmla="*/ 3741834 w 10276717"/>
              <a:gd name="connsiteY17811" fmla="*/ 6688052 h 6902881"/>
              <a:gd name="connsiteX17812" fmla="*/ 3810445 w 10276717"/>
              <a:gd name="connsiteY17812" fmla="*/ 6705188 h 6902881"/>
              <a:gd name="connsiteX17813" fmla="*/ 3855683 w 10276717"/>
              <a:gd name="connsiteY17813" fmla="*/ 6761583 h 6902881"/>
              <a:gd name="connsiteX17814" fmla="*/ 3848906 w 10276717"/>
              <a:gd name="connsiteY17814" fmla="*/ 6779691 h 6902881"/>
              <a:gd name="connsiteX17815" fmla="*/ 3822887 w 10276717"/>
              <a:gd name="connsiteY17815" fmla="*/ 6788538 h 6902881"/>
              <a:gd name="connsiteX17816" fmla="*/ 3896512 w 10276717"/>
              <a:gd name="connsiteY17816" fmla="*/ 6818277 h 6902881"/>
              <a:gd name="connsiteX17817" fmla="*/ 3891747 w 10276717"/>
              <a:gd name="connsiteY17817" fmla="*/ 6844531 h 6902881"/>
              <a:gd name="connsiteX17818" fmla="*/ 3882124 w 10276717"/>
              <a:gd name="connsiteY17818" fmla="*/ 6853303 h 6902881"/>
              <a:gd name="connsiteX17819" fmla="*/ 3846537 w 10276717"/>
              <a:gd name="connsiteY17819" fmla="*/ 6850177 h 6902881"/>
              <a:gd name="connsiteX17820" fmla="*/ 3853908 w 10276717"/>
              <a:gd name="connsiteY17820" fmla="*/ 6845418 h 6902881"/>
              <a:gd name="connsiteX17821" fmla="*/ 3832494 w 10276717"/>
              <a:gd name="connsiteY17821" fmla="*/ 6815171 h 6902881"/>
              <a:gd name="connsiteX17822" fmla="*/ 3781400 w 10276717"/>
              <a:gd name="connsiteY17822" fmla="*/ 6810262 h 6902881"/>
              <a:gd name="connsiteX17823" fmla="*/ 3775107 w 10276717"/>
              <a:gd name="connsiteY17823" fmla="*/ 6790147 h 6902881"/>
              <a:gd name="connsiteX17824" fmla="*/ 3826072 w 10276717"/>
              <a:gd name="connsiteY17824" fmla="*/ 6761550 h 6902881"/>
              <a:gd name="connsiteX17825" fmla="*/ 3762568 w 10276717"/>
              <a:gd name="connsiteY17825" fmla="*/ 6715553 h 6902881"/>
              <a:gd name="connsiteX17826" fmla="*/ 3694822 w 10276717"/>
              <a:gd name="connsiteY17826" fmla="*/ 6710565 h 6902881"/>
              <a:gd name="connsiteX17827" fmla="*/ 3716224 w 10276717"/>
              <a:gd name="connsiteY17827" fmla="*/ 6739290 h 6902881"/>
              <a:gd name="connsiteX17828" fmla="*/ 3721272 w 10276717"/>
              <a:gd name="connsiteY17828" fmla="*/ 6746056 h 6902881"/>
              <a:gd name="connsiteX17829" fmla="*/ 3790068 w 10276717"/>
              <a:gd name="connsiteY17829" fmla="*/ 6841974 h 6902881"/>
              <a:gd name="connsiteX17830" fmla="*/ 3789539 w 10276717"/>
              <a:gd name="connsiteY17830" fmla="*/ 6845171 h 6902881"/>
              <a:gd name="connsiteX17831" fmla="*/ 3762324 w 10276717"/>
              <a:gd name="connsiteY17831" fmla="*/ 6842780 h 6902881"/>
              <a:gd name="connsiteX17832" fmla="*/ 3711255 w 10276717"/>
              <a:gd name="connsiteY17832" fmla="*/ 6775371 h 6902881"/>
              <a:gd name="connsiteX17833" fmla="*/ 3698578 w 10276717"/>
              <a:gd name="connsiteY17833" fmla="*/ 6791896 h 6902881"/>
              <a:gd name="connsiteX17834" fmla="*/ 3688940 w 10276717"/>
              <a:gd name="connsiteY17834" fmla="*/ 6787459 h 6902881"/>
              <a:gd name="connsiteX17835" fmla="*/ 3697587 w 10276717"/>
              <a:gd name="connsiteY17835" fmla="*/ 6758221 h 6902881"/>
              <a:gd name="connsiteX17836" fmla="*/ 3679269 w 10276717"/>
              <a:gd name="connsiteY17836" fmla="*/ 6735312 h 6902881"/>
              <a:gd name="connsiteX17837" fmla="*/ 3663153 w 10276717"/>
              <a:gd name="connsiteY17837" fmla="*/ 6778413 h 6902881"/>
              <a:gd name="connsiteX17838" fmla="*/ 3653368 w 10276717"/>
              <a:gd name="connsiteY17838" fmla="*/ 6775618 h 6902881"/>
              <a:gd name="connsiteX17839" fmla="*/ 3668658 w 10276717"/>
              <a:gd name="connsiteY17839" fmla="*/ 6722126 h 6902881"/>
              <a:gd name="connsiteX17840" fmla="*/ 3660151 w 10276717"/>
              <a:gd name="connsiteY17840" fmla="*/ 6711555 h 6902881"/>
              <a:gd name="connsiteX17841" fmla="*/ 3643790 w 10276717"/>
              <a:gd name="connsiteY17841" fmla="*/ 6784720 h 6902881"/>
              <a:gd name="connsiteX17842" fmla="*/ 3639648 w 10276717"/>
              <a:gd name="connsiteY17842" fmla="*/ 6826814 h 6902881"/>
              <a:gd name="connsiteX17843" fmla="*/ 3638935 w 10276717"/>
              <a:gd name="connsiteY17843" fmla="*/ 6831942 h 6902881"/>
              <a:gd name="connsiteX17844" fmla="*/ 3613517 w 10276717"/>
              <a:gd name="connsiteY17844" fmla="*/ 6829709 h 6902881"/>
              <a:gd name="connsiteX17845" fmla="*/ 3615416 w 10276717"/>
              <a:gd name="connsiteY17845" fmla="*/ 6813421 h 6902881"/>
              <a:gd name="connsiteX17846" fmla="*/ 3617446 w 10276717"/>
              <a:gd name="connsiteY17846" fmla="*/ 6793930 h 6902881"/>
              <a:gd name="connsiteX17847" fmla="*/ 3588489 w 10276717"/>
              <a:gd name="connsiteY17847" fmla="*/ 6816750 h 6902881"/>
              <a:gd name="connsiteX17848" fmla="*/ 3560831 w 10276717"/>
              <a:gd name="connsiteY17848" fmla="*/ 6825081 h 6902881"/>
              <a:gd name="connsiteX17849" fmla="*/ 3533457 w 10276717"/>
              <a:gd name="connsiteY17849" fmla="*/ 6822676 h 6902881"/>
              <a:gd name="connsiteX17850" fmla="*/ 3531902 w 10276717"/>
              <a:gd name="connsiteY17850" fmla="*/ 6820311 h 6902881"/>
              <a:gd name="connsiteX17851" fmla="*/ 3534079 w 10276717"/>
              <a:gd name="connsiteY17851" fmla="*/ 6696457 h 6902881"/>
              <a:gd name="connsiteX17852" fmla="*/ 3543392 w 10276717"/>
              <a:gd name="connsiteY17852" fmla="*/ 6632419 h 6902881"/>
              <a:gd name="connsiteX17853" fmla="*/ 3517735 w 10276717"/>
              <a:gd name="connsiteY17853" fmla="*/ 6666710 h 6902881"/>
              <a:gd name="connsiteX17854" fmla="*/ 3459899 w 10276717"/>
              <a:gd name="connsiteY17854" fmla="*/ 6729762 h 6902881"/>
              <a:gd name="connsiteX17855" fmla="*/ 3441413 w 10276717"/>
              <a:gd name="connsiteY17855" fmla="*/ 6730596 h 6902881"/>
              <a:gd name="connsiteX17856" fmla="*/ 3404458 w 10276717"/>
              <a:gd name="connsiteY17856" fmla="*/ 6564897 h 6902881"/>
              <a:gd name="connsiteX17857" fmla="*/ 3364952 w 10276717"/>
              <a:gd name="connsiteY17857" fmla="*/ 6617948 h 6902881"/>
              <a:gd name="connsiteX17858" fmla="*/ 3331954 w 10276717"/>
              <a:gd name="connsiteY17858" fmla="*/ 6644982 h 6902881"/>
              <a:gd name="connsiteX17859" fmla="*/ 3284771 w 10276717"/>
              <a:gd name="connsiteY17859" fmla="*/ 6587446 h 6902881"/>
              <a:gd name="connsiteX17860" fmla="*/ 3332497 w 10276717"/>
              <a:gd name="connsiteY17860" fmla="*/ 6374455 h 6902881"/>
              <a:gd name="connsiteX17861" fmla="*/ 3299799 w 10276717"/>
              <a:gd name="connsiteY17861" fmla="*/ 6344557 h 6902881"/>
              <a:gd name="connsiteX17862" fmla="*/ 3163958 w 10276717"/>
              <a:gd name="connsiteY17862" fmla="*/ 6554887 h 6902881"/>
              <a:gd name="connsiteX17863" fmla="*/ 3151046 w 10276717"/>
              <a:gd name="connsiteY17863" fmla="*/ 6543450 h 6902881"/>
              <a:gd name="connsiteX17864" fmla="*/ 3157790 w 10276717"/>
              <a:gd name="connsiteY17864" fmla="*/ 6482011 h 6902881"/>
              <a:gd name="connsiteX17865" fmla="*/ 3155805 w 10276717"/>
              <a:gd name="connsiteY17865" fmla="*/ 6399372 h 6902881"/>
              <a:gd name="connsiteX17866" fmla="*/ 3155808 w 10276717"/>
              <a:gd name="connsiteY17866" fmla="*/ 6396063 h 6902881"/>
              <a:gd name="connsiteX17867" fmla="*/ 3058229 w 10276717"/>
              <a:gd name="connsiteY17867" fmla="*/ 6467844 h 6902881"/>
              <a:gd name="connsiteX17868" fmla="*/ 3043307 w 10276717"/>
              <a:gd name="connsiteY17868" fmla="*/ 6461490 h 6902881"/>
              <a:gd name="connsiteX17869" fmla="*/ 3047490 w 10276717"/>
              <a:gd name="connsiteY17869" fmla="*/ 6281242 h 6902881"/>
              <a:gd name="connsiteX17870" fmla="*/ 3072263 w 10276717"/>
              <a:gd name="connsiteY17870" fmla="*/ 6145421 h 6902881"/>
              <a:gd name="connsiteX17871" fmla="*/ 3035121 w 10276717"/>
              <a:gd name="connsiteY17871" fmla="*/ 6292147 h 6902881"/>
              <a:gd name="connsiteX17872" fmla="*/ 2980871 w 10276717"/>
              <a:gd name="connsiteY17872" fmla="*/ 6394747 h 6902881"/>
              <a:gd name="connsiteX17873" fmla="*/ 2964458 w 10276717"/>
              <a:gd name="connsiteY17873" fmla="*/ 6399656 h 6902881"/>
              <a:gd name="connsiteX17874" fmla="*/ 2875394 w 10276717"/>
              <a:gd name="connsiteY17874" fmla="*/ 6217469 h 6902881"/>
              <a:gd name="connsiteX17875" fmla="*/ 2876513 w 10276717"/>
              <a:gd name="connsiteY17875" fmla="*/ 6199457 h 6902881"/>
              <a:gd name="connsiteX17876" fmla="*/ 2767523 w 10276717"/>
              <a:gd name="connsiteY17876" fmla="*/ 6248442 h 6902881"/>
              <a:gd name="connsiteX17877" fmla="*/ 2747515 w 10276717"/>
              <a:gd name="connsiteY17877" fmla="*/ 6062010 h 6902881"/>
              <a:gd name="connsiteX17878" fmla="*/ 2812434 w 10276717"/>
              <a:gd name="connsiteY17878" fmla="*/ 5897631 h 6902881"/>
              <a:gd name="connsiteX17879" fmla="*/ 2802741 w 10276717"/>
              <a:gd name="connsiteY17879" fmla="*/ 5887250 h 6902881"/>
              <a:gd name="connsiteX17880" fmla="*/ 2725988 w 10276717"/>
              <a:gd name="connsiteY17880" fmla="*/ 6067450 h 6902881"/>
              <a:gd name="connsiteX17881" fmla="*/ 2672805 w 10276717"/>
              <a:gd name="connsiteY17881" fmla="*/ 6156998 h 6902881"/>
              <a:gd name="connsiteX17882" fmla="*/ 2594192 w 10276717"/>
              <a:gd name="connsiteY17882" fmla="*/ 6132960 h 6902881"/>
              <a:gd name="connsiteX17883" fmla="*/ 2581438 w 10276717"/>
              <a:gd name="connsiteY17883" fmla="*/ 6037802 h 6902881"/>
              <a:gd name="connsiteX17884" fmla="*/ 2553560 w 10276717"/>
              <a:gd name="connsiteY17884" fmla="*/ 6058758 h 6902881"/>
              <a:gd name="connsiteX17885" fmla="*/ 2485233 w 10276717"/>
              <a:gd name="connsiteY17885" fmla="*/ 6018765 h 6902881"/>
              <a:gd name="connsiteX17886" fmla="*/ 2478287 w 10276717"/>
              <a:gd name="connsiteY17886" fmla="*/ 5879226 h 6902881"/>
              <a:gd name="connsiteX17887" fmla="*/ 2446078 w 10276717"/>
              <a:gd name="connsiteY17887" fmla="*/ 5934564 h 6902881"/>
              <a:gd name="connsiteX17888" fmla="*/ 2433760 w 10276717"/>
              <a:gd name="connsiteY17888" fmla="*/ 5940508 h 6902881"/>
              <a:gd name="connsiteX17889" fmla="*/ 2391518 w 10276717"/>
              <a:gd name="connsiteY17889" fmla="*/ 5810082 h 6902881"/>
              <a:gd name="connsiteX17890" fmla="*/ 2426159 w 10276717"/>
              <a:gd name="connsiteY17890" fmla="*/ 5708901 h 6902881"/>
              <a:gd name="connsiteX17891" fmla="*/ 2425413 w 10276717"/>
              <a:gd name="connsiteY17891" fmla="*/ 5709617 h 6902881"/>
              <a:gd name="connsiteX17892" fmla="*/ 2380459 w 10276717"/>
              <a:gd name="connsiteY17892" fmla="*/ 5728704 h 6902881"/>
              <a:gd name="connsiteX17893" fmla="*/ 2241640 w 10276717"/>
              <a:gd name="connsiteY17893" fmla="*/ 5788835 h 6902881"/>
              <a:gd name="connsiteX17894" fmla="*/ 2232884 w 10276717"/>
              <a:gd name="connsiteY17894" fmla="*/ 5781067 h 6902881"/>
              <a:gd name="connsiteX17895" fmla="*/ 2283086 w 10276717"/>
              <a:gd name="connsiteY17895" fmla="*/ 5587276 h 6902881"/>
              <a:gd name="connsiteX17896" fmla="*/ 2345433 w 10276717"/>
              <a:gd name="connsiteY17896" fmla="*/ 5482359 h 6902881"/>
              <a:gd name="connsiteX17897" fmla="*/ 2368148 w 10276717"/>
              <a:gd name="connsiteY17897" fmla="*/ 5449369 h 6902881"/>
              <a:gd name="connsiteX17898" fmla="*/ 2357750 w 10276717"/>
              <a:gd name="connsiteY17898" fmla="*/ 5462200 h 6902881"/>
              <a:gd name="connsiteX17899" fmla="*/ 2290875 w 10276717"/>
              <a:gd name="connsiteY17899" fmla="*/ 5516289 h 6902881"/>
              <a:gd name="connsiteX17900" fmla="*/ 2187986 w 10276717"/>
              <a:gd name="connsiteY17900" fmla="*/ 5542728 h 6902881"/>
              <a:gd name="connsiteX17901" fmla="*/ 2114395 w 10276717"/>
              <a:gd name="connsiteY17901" fmla="*/ 5550865 h 6902881"/>
              <a:gd name="connsiteX17902" fmla="*/ 2107686 w 10276717"/>
              <a:gd name="connsiteY17902" fmla="*/ 5538698 h 6902881"/>
              <a:gd name="connsiteX17903" fmla="*/ 2191286 w 10276717"/>
              <a:gd name="connsiteY17903" fmla="*/ 5418290 h 6902881"/>
              <a:gd name="connsiteX17904" fmla="*/ 2272150 w 10276717"/>
              <a:gd name="connsiteY17904" fmla="*/ 5329677 h 6902881"/>
              <a:gd name="connsiteX17905" fmla="*/ 2300563 w 10276717"/>
              <a:gd name="connsiteY17905" fmla="*/ 5254634 h 6902881"/>
              <a:gd name="connsiteX17906" fmla="*/ 2240192 w 10276717"/>
              <a:gd name="connsiteY17906" fmla="*/ 5319900 h 6902881"/>
              <a:gd name="connsiteX17907" fmla="*/ 2145834 w 10276717"/>
              <a:gd name="connsiteY17907" fmla="*/ 5350095 h 6902881"/>
              <a:gd name="connsiteX17908" fmla="*/ 1960675 w 10276717"/>
              <a:gd name="connsiteY17908" fmla="*/ 5347603 h 6902881"/>
              <a:gd name="connsiteX17909" fmla="*/ 1966775 w 10276717"/>
              <a:gd name="connsiteY17909" fmla="*/ 5304317 h 6902881"/>
              <a:gd name="connsiteX17910" fmla="*/ 2051567 w 10276717"/>
              <a:gd name="connsiteY17910" fmla="*/ 5236101 h 6902881"/>
              <a:gd name="connsiteX17911" fmla="*/ 2217484 w 10276717"/>
              <a:gd name="connsiteY17911" fmla="*/ 5122232 h 6902881"/>
              <a:gd name="connsiteX17912" fmla="*/ 2164825 w 10276717"/>
              <a:gd name="connsiteY17912" fmla="*/ 5043206 h 6902881"/>
              <a:gd name="connsiteX17913" fmla="*/ 2164718 w 10276717"/>
              <a:gd name="connsiteY17913" fmla="*/ 5043277 h 6902881"/>
              <a:gd name="connsiteX17914" fmla="*/ 2164721 w 10276717"/>
              <a:gd name="connsiteY17914" fmla="*/ 5043281 h 6902881"/>
              <a:gd name="connsiteX17915" fmla="*/ 1573466 w 10276717"/>
              <a:gd name="connsiteY17915" fmla="*/ 5440469 h 6902881"/>
              <a:gd name="connsiteX17916" fmla="*/ 1561913 w 10276717"/>
              <a:gd name="connsiteY17916" fmla="*/ 5427490 h 6902881"/>
              <a:gd name="connsiteX17917" fmla="*/ 1561071 w 10276717"/>
              <a:gd name="connsiteY17917" fmla="*/ 5426545 h 6902881"/>
              <a:gd name="connsiteX17918" fmla="*/ 1561068 w 10276717"/>
              <a:gd name="connsiteY17918" fmla="*/ 5426542 h 6902881"/>
              <a:gd name="connsiteX17919" fmla="*/ 1561913 w 10276717"/>
              <a:gd name="connsiteY17919" fmla="*/ 5427490 h 6902881"/>
              <a:gd name="connsiteX17920" fmla="*/ 1573370 w 10276717"/>
              <a:gd name="connsiteY17920" fmla="*/ 5440362 h 6902881"/>
              <a:gd name="connsiteX17921" fmla="*/ 1573197 w 10276717"/>
              <a:gd name="connsiteY17921" fmla="*/ 5440479 h 6902881"/>
              <a:gd name="connsiteX17922" fmla="*/ 1578826 w 10276717"/>
              <a:gd name="connsiteY17922" fmla="*/ 5446870 h 6902881"/>
              <a:gd name="connsiteX17923" fmla="*/ 1644159 w 10276717"/>
              <a:gd name="connsiteY17923" fmla="*/ 5410076 h 6902881"/>
              <a:gd name="connsiteX17924" fmla="*/ 1803679 w 10276717"/>
              <a:gd name="connsiteY17924" fmla="*/ 5335183 h 6902881"/>
              <a:gd name="connsiteX17925" fmla="*/ 1953869 w 10276717"/>
              <a:gd name="connsiteY17925" fmla="*/ 5270972 h 6902881"/>
              <a:gd name="connsiteX17926" fmla="*/ 1944059 w 10276717"/>
              <a:gd name="connsiteY17926" fmla="*/ 5337304 h 6902881"/>
              <a:gd name="connsiteX17927" fmla="*/ 1900615 w 10276717"/>
              <a:gd name="connsiteY17927" fmla="*/ 5464013 h 6902881"/>
              <a:gd name="connsiteX17928" fmla="*/ 1820825 w 10276717"/>
              <a:gd name="connsiteY17928" fmla="*/ 5518737 h 6902881"/>
              <a:gd name="connsiteX17929" fmla="*/ 1707171 w 10276717"/>
              <a:gd name="connsiteY17929" fmla="*/ 5598184 h 6902881"/>
              <a:gd name="connsiteX17930" fmla="*/ 1711125 w 10276717"/>
              <a:gd name="connsiteY17930" fmla="*/ 5603005 h 6902881"/>
              <a:gd name="connsiteX17931" fmla="*/ 1990400 w 10276717"/>
              <a:gd name="connsiteY17931" fmla="*/ 5509170 h 6902881"/>
              <a:gd name="connsiteX17932" fmla="*/ 2040804 w 10276717"/>
              <a:gd name="connsiteY17932" fmla="*/ 5530572 h 6902881"/>
              <a:gd name="connsiteX17933" fmla="*/ 2136141 w 10276717"/>
              <a:gd name="connsiteY17933" fmla="*/ 5580107 h 6902881"/>
              <a:gd name="connsiteX17934" fmla="*/ 2170532 w 10276717"/>
              <a:gd name="connsiteY17934" fmla="*/ 5633616 h 6902881"/>
              <a:gd name="connsiteX17935" fmla="*/ 2161285 w 10276717"/>
              <a:gd name="connsiteY17935" fmla="*/ 5642260 h 6902881"/>
              <a:gd name="connsiteX17936" fmla="*/ 2053166 w 10276717"/>
              <a:gd name="connsiteY17936" fmla="*/ 5667271 h 6902881"/>
              <a:gd name="connsiteX17937" fmla="*/ 2175021 w 10276717"/>
              <a:gd name="connsiteY17937" fmla="*/ 5691449 h 6902881"/>
              <a:gd name="connsiteX17938" fmla="*/ 2181131 w 10276717"/>
              <a:gd name="connsiteY17938" fmla="*/ 5703759 h 6902881"/>
              <a:gd name="connsiteX17939" fmla="*/ 2080141 w 10276717"/>
              <a:gd name="connsiteY17939" fmla="*/ 5819255 h 6902881"/>
              <a:gd name="connsiteX17940" fmla="*/ 2054082 w 10276717"/>
              <a:gd name="connsiteY17940" fmla="*/ 5835110 h 6902881"/>
              <a:gd name="connsiteX17941" fmla="*/ 2092895 w 10276717"/>
              <a:gd name="connsiteY17941" fmla="*/ 5830289 h 6902881"/>
              <a:gd name="connsiteX17942" fmla="*/ 2320257 w 10276717"/>
              <a:gd name="connsiteY17942" fmla="*/ 5892614 h 6902881"/>
              <a:gd name="connsiteX17943" fmla="*/ 2317845 w 10276717"/>
              <a:gd name="connsiteY17943" fmla="*/ 5905453 h 6902881"/>
              <a:gd name="connsiteX17944" fmla="*/ 2191187 w 10276717"/>
              <a:gd name="connsiteY17944" fmla="*/ 5975595 h 6902881"/>
              <a:gd name="connsiteX17945" fmla="*/ 2163034 w 10276717"/>
              <a:gd name="connsiteY17945" fmla="*/ 5984354 h 6902881"/>
              <a:gd name="connsiteX17946" fmla="*/ 2223936 w 10276717"/>
              <a:gd name="connsiteY17946" fmla="*/ 5980862 h 6902881"/>
              <a:gd name="connsiteX17947" fmla="*/ 2384116 w 10276717"/>
              <a:gd name="connsiteY17947" fmla="*/ 6024229 h 6902881"/>
              <a:gd name="connsiteX17948" fmla="*/ 2362407 w 10276717"/>
              <a:gd name="connsiteY17948" fmla="*/ 6079795 h 6902881"/>
              <a:gd name="connsiteX17949" fmla="*/ 2231448 w 10276717"/>
              <a:gd name="connsiteY17949" fmla="*/ 6132623 h 6902881"/>
              <a:gd name="connsiteX17950" fmla="*/ 2225745 w 10276717"/>
              <a:gd name="connsiteY17950" fmla="*/ 6136510 h 6902881"/>
              <a:gd name="connsiteX17951" fmla="*/ 2291843 w 10276717"/>
              <a:gd name="connsiteY17951" fmla="*/ 6133760 h 6902881"/>
              <a:gd name="connsiteX17952" fmla="*/ 2466846 w 10276717"/>
              <a:gd name="connsiteY17952" fmla="*/ 6226118 h 6902881"/>
              <a:gd name="connsiteX17953" fmla="*/ 2521307 w 10276717"/>
              <a:gd name="connsiteY17953" fmla="*/ 6344066 h 6902881"/>
              <a:gd name="connsiteX17954" fmla="*/ 2436977 w 10276717"/>
              <a:gd name="connsiteY17954" fmla="*/ 6356824 h 6902881"/>
              <a:gd name="connsiteX17955" fmla="*/ 2581986 w 10276717"/>
              <a:gd name="connsiteY17955" fmla="*/ 6455640 h 6902881"/>
              <a:gd name="connsiteX17956" fmla="*/ 2469914 w 10276717"/>
              <a:gd name="connsiteY17956" fmla="*/ 6496569 h 6902881"/>
              <a:gd name="connsiteX17957" fmla="*/ 2253334 w 10276717"/>
              <a:gd name="connsiteY17957" fmla="*/ 6528551 h 6902881"/>
              <a:gd name="connsiteX17958" fmla="*/ 2253733 w 10276717"/>
              <a:gd name="connsiteY17958" fmla="*/ 6529558 h 6902881"/>
              <a:gd name="connsiteX17959" fmla="*/ 2312778 w 10276717"/>
              <a:gd name="connsiteY17959" fmla="*/ 6539245 h 6902881"/>
              <a:gd name="connsiteX17960" fmla="*/ 2466109 w 10276717"/>
              <a:gd name="connsiteY17960" fmla="*/ 6545798 h 6902881"/>
              <a:gd name="connsiteX17961" fmla="*/ 2654633 w 10276717"/>
              <a:gd name="connsiteY17961" fmla="*/ 6606708 h 6902881"/>
              <a:gd name="connsiteX17962" fmla="*/ 2656735 w 10276717"/>
              <a:gd name="connsiteY17962" fmla="*/ 6618088 h 6902881"/>
              <a:gd name="connsiteX17963" fmla="*/ 2524695 w 10276717"/>
              <a:gd name="connsiteY17963" fmla="*/ 6685232 h 6902881"/>
              <a:gd name="connsiteX17964" fmla="*/ 2489153 w 10276717"/>
              <a:gd name="connsiteY17964" fmla="*/ 6690529 h 6902881"/>
              <a:gd name="connsiteX17965" fmla="*/ 2560074 w 10276717"/>
              <a:gd name="connsiteY17965" fmla="*/ 6716724 h 6902881"/>
              <a:gd name="connsiteX17966" fmla="*/ 2607413 w 10276717"/>
              <a:gd name="connsiteY17966" fmla="*/ 6739454 h 6902881"/>
              <a:gd name="connsiteX17967" fmla="*/ 2610034 w 10276717"/>
              <a:gd name="connsiteY17967" fmla="*/ 6741562 h 6902881"/>
              <a:gd name="connsiteX17968" fmla="*/ 2541684 w 10276717"/>
              <a:gd name="connsiteY17968" fmla="*/ 6735559 h 6902881"/>
              <a:gd name="connsiteX17969" fmla="*/ 2508916 w 10276717"/>
              <a:gd name="connsiteY17969" fmla="*/ 6720183 h 6902881"/>
              <a:gd name="connsiteX17970" fmla="*/ 2321314 w 10276717"/>
              <a:gd name="connsiteY17970" fmla="*/ 6688270 h 6902881"/>
              <a:gd name="connsiteX17971" fmla="*/ 2331604 w 10276717"/>
              <a:gd name="connsiteY17971" fmla="*/ 6717105 h 6902881"/>
              <a:gd name="connsiteX17972" fmla="*/ 2237849 w 10276717"/>
              <a:gd name="connsiteY17972" fmla="*/ 6708870 h 6902881"/>
              <a:gd name="connsiteX17973" fmla="*/ 2260401 w 10276717"/>
              <a:gd name="connsiteY17973" fmla="*/ 6680953 h 6902881"/>
              <a:gd name="connsiteX17974" fmla="*/ 2238845 w 10276717"/>
              <a:gd name="connsiteY17974" fmla="*/ 6630989 h 6902881"/>
              <a:gd name="connsiteX17975" fmla="*/ 2211881 w 10276717"/>
              <a:gd name="connsiteY17975" fmla="*/ 6666822 h 6902881"/>
              <a:gd name="connsiteX17976" fmla="*/ 2203270 w 10276717"/>
              <a:gd name="connsiteY17976" fmla="*/ 6661792 h 6902881"/>
              <a:gd name="connsiteX17977" fmla="*/ 2232776 w 10276717"/>
              <a:gd name="connsiteY17977" fmla="*/ 6617125 h 6902881"/>
              <a:gd name="connsiteX17978" fmla="*/ 2228584 w 10276717"/>
              <a:gd name="connsiteY17978" fmla="*/ 6607319 h 6902881"/>
              <a:gd name="connsiteX17979" fmla="*/ 2209985 w 10276717"/>
              <a:gd name="connsiteY17979" fmla="*/ 6622552 h 6902881"/>
              <a:gd name="connsiteX17980" fmla="*/ 2203899 w 10276717"/>
              <a:gd name="connsiteY17980" fmla="*/ 6615406 h 6902881"/>
              <a:gd name="connsiteX17981" fmla="*/ 2219222 w 10276717"/>
              <a:gd name="connsiteY17981" fmla="*/ 6585574 h 6902881"/>
              <a:gd name="connsiteX17982" fmla="*/ 2211475 w 10276717"/>
              <a:gd name="connsiteY17982" fmla="*/ 6567574 h 6902881"/>
              <a:gd name="connsiteX17983" fmla="*/ 2177319 w 10276717"/>
              <a:gd name="connsiteY17983" fmla="*/ 6634913 h 6902881"/>
              <a:gd name="connsiteX17984" fmla="*/ 2129640 w 10276717"/>
              <a:gd name="connsiteY17984" fmla="*/ 6699364 h 6902881"/>
              <a:gd name="connsiteX17985" fmla="*/ 2102599 w 10276717"/>
              <a:gd name="connsiteY17985" fmla="*/ 6696989 h 6902881"/>
              <a:gd name="connsiteX17986" fmla="*/ 2123966 w 10276717"/>
              <a:gd name="connsiteY17986" fmla="*/ 6672953 h 6902881"/>
              <a:gd name="connsiteX17987" fmla="*/ 2163082 w 10276717"/>
              <a:gd name="connsiteY17987" fmla="*/ 6618688 h 6902881"/>
              <a:gd name="connsiteX17988" fmla="*/ 2172723 w 10276717"/>
              <a:gd name="connsiteY17988" fmla="*/ 6600147 h 6902881"/>
              <a:gd name="connsiteX17989" fmla="*/ 2069631 w 10276717"/>
              <a:gd name="connsiteY17989" fmla="*/ 6670381 h 6902881"/>
              <a:gd name="connsiteX17990" fmla="*/ 2040367 w 10276717"/>
              <a:gd name="connsiteY17990" fmla="*/ 6685168 h 6902881"/>
              <a:gd name="connsiteX17991" fmla="*/ 2028262 w 10276717"/>
              <a:gd name="connsiteY17991" fmla="*/ 6690459 h 6902881"/>
              <a:gd name="connsiteX17992" fmla="*/ 1905603 w 10276717"/>
              <a:gd name="connsiteY17992" fmla="*/ 6679685 h 6902881"/>
              <a:gd name="connsiteX17993" fmla="*/ 1910066 w 10276717"/>
              <a:gd name="connsiteY17993" fmla="*/ 6652213 h 6902881"/>
              <a:gd name="connsiteX17994" fmla="*/ 1942425 w 10276717"/>
              <a:gd name="connsiteY17994" fmla="*/ 6591508 h 6902881"/>
              <a:gd name="connsiteX17995" fmla="*/ 2024460 w 10276717"/>
              <a:gd name="connsiteY17995" fmla="*/ 6509423 h 6902881"/>
              <a:gd name="connsiteX17996" fmla="*/ 2119956 w 10276717"/>
              <a:gd name="connsiteY17996" fmla="*/ 6368136 h 6902881"/>
              <a:gd name="connsiteX17997" fmla="*/ 1874754 w 10276717"/>
              <a:gd name="connsiteY17997" fmla="*/ 6613010 h 6902881"/>
              <a:gd name="connsiteX17998" fmla="*/ 1856906 w 10276717"/>
              <a:gd name="connsiteY17998" fmla="*/ 6612147 h 6902881"/>
              <a:gd name="connsiteX17999" fmla="*/ 1855536 w 10276717"/>
              <a:gd name="connsiteY17999" fmla="*/ 6430834 h 6902881"/>
              <a:gd name="connsiteX18000" fmla="*/ 1914693 w 10276717"/>
              <a:gd name="connsiteY18000" fmla="*/ 6340926 h 6902881"/>
              <a:gd name="connsiteX18001" fmla="*/ 1733492 w 10276717"/>
              <a:gd name="connsiteY18001" fmla="*/ 6477617 h 6902881"/>
              <a:gd name="connsiteX18002" fmla="*/ 1718691 w 10276717"/>
              <a:gd name="connsiteY18002" fmla="*/ 6469912 h 6902881"/>
              <a:gd name="connsiteX18003" fmla="*/ 1906866 w 10276717"/>
              <a:gd name="connsiteY18003" fmla="*/ 6072497 h 6902881"/>
              <a:gd name="connsiteX18004" fmla="*/ 1779760 w 10276717"/>
              <a:gd name="connsiteY18004" fmla="*/ 6250381 h 6902881"/>
              <a:gd name="connsiteX18005" fmla="*/ 1623560 w 10276717"/>
              <a:gd name="connsiteY18005" fmla="*/ 6373271 h 6902881"/>
              <a:gd name="connsiteX18006" fmla="*/ 1608870 w 10276717"/>
              <a:gd name="connsiteY18006" fmla="*/ 6364307 h 6902881"/>
              <a:gd name="connsiteX18007" fmla="*/ 1655801 w 10276717"/>
              <a:gd name="connsiteY18007" fmla="*/ 6164586 h 6902881"/>
              <a:gd name="connsiteX18008" fmla="*/ 1479944 w 10276717"/>
              <a:gd name="connsiteY18008" fmla="*/ 6218396 h 6902881"/>
              <a:gd name="connsiteX18009" fmla="*/ 1509676 w 10276717"/>
              <a:gd name="connsiteY18009" fmla="*/ 6084854 h 6902881"/>
              <a:gd name="connsiteX18010" fmla="*/ 1631570 w 10276717"/>
              <a:gd name="connsiteY18010" fmla="*/ 5940302 h 6902881"/>
              <a:gd name="connsiteX18011" fmla="*/ 1322843 w 10276717"/>
              <a:gd name="connsiteY18011" fmla="*/ 6039961 h 6902881"/>
              <a:gd name="connsiteX18012" fmla="*/ 1312908 w 10276717"/>
              <a:gd name="connsiteY18012" fmla="*/ 6026833 h 6902881"/>
              <a:gd name="connsiteX18013" fmla="*/ 1456164 w 10276717"/>
              <a:gd name="connsiteY18013" fmla="*/ 5843724 h 6902881"/>
              <a:gd name="connsiteX18014" fmla="*/ 1571880 w 10276717"/>
              <a:gd name="connsiteY18014" fmla="*/ 5709446 h 6902881"/>
              <a:gd name="connsiteX18015" fmla="*/ 1172041 w 10276717"/>
              <a:gd name="connsiteY18015" fmla="*/ 5836757 h 6902881"/>
              <a:gd name="connsiteX18016" fmla="*/ 1163374 w 10276717"/>
              <a:gd name="connsiteY18016" fmla="*/ 5824712 h 6902881"/>
              <a:gd name="connsiteX18017" fmla="*/ 1310467 w 10276717"/>
              <a:gd name="connsiteY18017" fmla="*/ 5670657 h 6902881"/>
              <a:gd name="connsiteX18018" fmla="*/ 1532362 w 10276717"/>
              <a:gd name="connsiteY18018" fmla="*/ 5471961 h 6902881"/>
              <a:gd name="connsiteX18019" fmla="*/ 1530491 w 10276717"/>
              <a:gd name="connsiteY18019" fmla="*/ 5469203 h 6902881"/>
              <a:gd name="connsiteX18020" fmla="*/ 533805 w 10276717"/>
              <a:gd name="connsiteY18020" fmla="*/ 6142543 h 6902881"/>
              <a:gd name="connsiteX18021" fmla="*/ 533771 w 10276717"/>
              <a:gd name="connsiteY18021" fmla="*/ 6142562 h 6902881"/>
              <a:gd name="connsiteX18022" fmla="*/ 419213 w 10276717"/>
              <a:gd name="connsiteY18022" fmla="*/ 6220448 h 6902881"/>
              <a:gd name="connsiteX18023" fmla="*/ 391702 w 10276717"/>
              <a:gd name="connsiteY18023" fmla="*/ 6215437 h 6902881"/>
              <a:gd name="connsiteX18024" fmla="*/ 380790 w 10276717"/>
              <a:gd name="connsiteY18024" fmla="*/ 6211085 h 6902881"/>
              <a:gd name="connsiteX18025" fmla="*/ 448707 w 10276717"/>
              <a:gd name="connsiteY18025" fmla="*/ 6164971 h 6902881"/>
              <a:gd name="connsiteX18026" fmla="*/ 485921 w 10276717"/>
              <a:gd name="connsiteY18026" fmla="*/ 6170432 h 6902881"/>
              <a:gd name="connsiteX18027" fmla="*/ 485922 w 10276717"/>
              <a:gd name="connsiteY18027" fmla="*/ 6170431 h 6902881"/>
              <a:gd name="connsiteX18028" fmla="*/ 448733 w 10276717"/>
              <a:gd name="connsiteY18028" fmla="*/ 6164877 h 6902881"/>
              <a:gd name="connsiteX18029" fmla="*/ 448607 w 10276717"/>
              <a:gd name="connsiteY18029" fmla="*/ 6164963 h 6902881"/>
              <a:gd name="connsiteX18030" fmla="*/ 448617 w 10276717"/>
              <a:gd name="connsiteY18030" fmla="*/ 6164963 h 6902881"/>
              <a:gd name="connsiteX18031" fmla="*/ 380699 w 10276717"/>
              <a:gd name="connsiteY18031" fmla="*/ 6211077 h 6902881"/>
              <a:gd name="connsiteX18032" fmla="*/ 370694 w 10276717"/>
              <a:gd name="connsiteY18032" fmla="*/ 6192426 h 6902881"/>
              <a:gd name="connsiteX18033" fmla="*/ 370296 w 10276717"/>
              <a:gd name="connsiteY18033" fmla="*/ 6187709 h 6902881"/>
              <a:gd name="connsiteX18034" fmla="*/ 376800 w 10276717"/>
              <a:gd name="connsiteY18034" fmla="*/ 6168295 h 6902881"/>
              <a:gd name="connsiteX18035" fmla="*/ 392262 w 10276717"/>
              <a:gd name="connsiteY18035" fmla="*/ 6162228 h 6902881"/>
              <a:gd name="connsiteX18036" fmla="*/ 392253 w 10276717"/>
              <a:gd name="connsiteY18036" fmla="*/ 6162227 h 6902881"/>
              <a:gd name="connsiteX18037" fmla="*/ 369820 w 10276717"/>
              <a:gd name="connsiteY18037" fmla="*/ 6182071 h 6902881"/>
              <a:gd name="connsiteX18038" fmla="*/ 370296 w 10276717"/>
              <a:gd name="connsiteY18038" fmla="*/ 6187709 h 6902881"/>
              <a:gd name="connsiteX18039" fmla="*/ 369475 w 10276717"/>
              <a:gd name="connsiteY18039" fmla="*/ 6190157 h 6902881"/>
              <a:gd name="connsiteX18040" fmla="*/ 370694 w 10276717"/>
              <a:gd name="connsiteY18040" fmla="*/ 6192426 h 6902881"/>
              <a:gd name="connsiteX18041" fmla="*/ 371175 w 10276717"/>
              <a:gd name="connsiteY18041" fmla="*/ 6198137 h 6902881"/>
              <a:gd name="connsiteX18042" fmla="*/ 380690 w 10276717"/>
              <a:gd name="connsiteY18042" fmla="*/ 6211077 h 6902881"/>
              <a:gd name="connsiteX18043" fmla="*/ 3387 w 10276717"/>
              <a:gd name="connsiteY18043" fmla="*/ 6468474 h 6902881"/>
              <a:gd name="connsiteX18044" fmla="*/ 20137 w 10276717"/>
              <a:gd name="connsiteY18044" fmla="*/ 6277784 h 6902881"/>
              <a:gd name="connsiteX18045" fmla="*/ 41914 w 10276717"/>
              <a:gd name="connsiteY18045" fmla="*/ 6278218 h 6902881"/>
              <a:gd name="connsiteX18046" fmla="*/ 97706 w 10276717"/>
              <a:gd name="connsiteY18046" fmla="*/ 6259119 h 6902881"/>
              <a:gd name="connsiteX18047" fmla="*/ 165675 w 10276717"/>
              <a:gd name="connsiteY18047" fmla="*/ 6216807 h 6902881"/>
              <a:gd name="connsiteX18048" fmla="*/ 264263 w 10276717"/>
              <a:gd name="connsiteY18048" fmla="*/ 6178508 h 6902881"/>
              <a:gd name="connsiteX18049" fmla="*/ 264636 w 10276717"/>
              <a:gd name="connsiteY18049" fmla="*/ 6179402 h 6902881"/>
              <a:gd name="connsiteX18050" fmla="*/ 264270 w 10276717"/>
              <a:gd name="connsiteY18050" fmla="*/ 6178410 h 6902881"/>
              <a:gd name="connsiteX18051" fmla="*/ 165681 w 10276717"/>
              <a:gd name="connsiteY18051" fmla="*/ 6216711 h 6902881"/>
              <a:gd name="connsiteX18052" fmla="*/ 97713 w 10276717"/>
              <a:gd name="connsiteY18052" fmla="*/ 6259022 h 6902881"/>
              <a:gd name="connsiteX18053" fmla="*/ 41921 w 10276717"/>
              <a:gd name="connsiteY18053" fmla="*/ 6278122 h 6902881"/>
              <a:gd name="connsiteX18054" fmla="*/ 20146 w 10276717"/>
              <a:gd name="connsiteY18054" fmla="*/ 6277688 h 6902881"/>
              <a:gd name="connsiteX18055" fmla="*/ 21923 w 10276717"/>
              <a:gd name="connsiteY18055" fmla="*/ 6257459 h 6902881"/>
              <a:gd name="connsiteX18056" fmla="*/ 34477 w 10276717"/>
              <a:gd name="connsiteY18056" fmla="*/ 6257898 h 6902881"/>
              <a:gd name="connsiteX18057" fmla="*/ 147719 w 10276717"/>
              <a:gd name="connsiteY18057" fmla="*/ 6205127 h 6902881"/>
              <a:gd name="connsiteX18058" fmla="*/ 166257 w 10276717"/>
              <a:gd name="connsiteY18058" fmla="*/ 6194951 h 6902881"/>
              <a:gd name="connsiteX18059" fmla="*/ 136846 w 10276717"/>
              <a:gd name="connsiteY18059" fmla="*/ 6203602 h 6902881"/>
              <a:gd name="connsiteX18060" fmla="*/ 24649 w 10276717"/>
              <a:gd name="connsiteY18060" fmla="*/ 6252505 h 6902881"/>
              <a:gd name="connsiteX18061" fmla="*/ 22615 w 10276717"/>
              <a:gd name="connsiteY18061" fmla="*/ 6249576 h 6902881"/>
              <a:gd name="connsiteX18062" fmla="*/ 22814 w 10276717"/>
              <a:gd name="connsiteY18062" fmla="*/ 6247309 h 6902881"/>
              <a:gd name="connsiteX18063" fmla="*/ 67484 w 10276717"/>
              <a:gd name="connsiteY18063" fmla="*/ 6215525 h 6902881"/>
              <a:gd name="connsiteX18064" fmla="*/ 118389 w 10276717"/>
              <a:gd name="connsiteY18064" fmla="*/ 6191001 h 6902881"/>
              <a:gd name="connsiteX18065" fmla="*/ 250477 w 10276717"/>
              <a:gd name="connsiteY18065" fmla="*/ 6145184 h 6902881"/>
              <a:gd name="connsiteX18066" fmla="*/ 243579 w 10276717"/>
              <a:gd name="connsiteY18066" fmla="*/ 6130761 h 6902881"/>
              <a:gd name="connsiteX18067" fmla="*/ 116229 w 10276717"/>
              <a:gd name="connsiteY18067" fmla="*/ 6186823 h 6902881"/>
              <a:gd name="connsiteX18068" fmla="*/ 32842 w 10276717"/>
              <a:gd name="connsiteY18068" fmla="*/ 6230527 h 6902881"/>
              <a:gd name="connsiteX18069" fmla="*/ 27712 w 10276717"/>
              <a:gd name="connsiteY18069" fmla="*/ 6221418 h 6902881"/>
              <a:gd name="connsiteX18070" fmla="*/ 144260 w 10276717"/>
              <a:gd name="connsiteY18070" fmla="*/ 6153224 h 6902881"/>
              <a:gd name="connsiteX18071" fmla="*/ 233816 w 10276717"/>
              <a:gd name="connsiteY18071" fmla="*/ 6110249 h 6902881"/>
              <a:gd name="connsiteX18072" fmla="*/ 233233 w 10276717"/>
              <a:gd name="connsiteY18072" fmla="*/ 6109127 h 6902881"/>
              <a:gd name="connsiteX18073" fmla="*/ 208288 w 10276717"/>
              <a:gd name="connsiteY18073" fmla="*/ 6119042 h 6902881"/>
              <a:gd name="connsiteX18074" fmla="*/ 166754 w 10276717"/>
              <a:gd name="connsiteY18074" fmla="*/ 6133653 h 6902881"/>
              <a:gd name="connsiteX18075" fmla="*/ 91982 w 10276717"/>
              <a:gd name="connsiteY18075" fmla="*/ 6164862 h 6902881"/>
              <a:gd name="connsiteX18076" fmla="*/ 86810 w 10276717"/>
              <a:gd name="connsiteY18076" fmla="*/ 6157306 h 6902881"/>
              <a:gd name="connsiteX18077" fmla="*/ 163945 w 10276717"/>
              <a:gd name="connsiteY18077" fmla="*/ 6110530 h 6902881"/>
              <a:gd name="connsiteX18078" fmla="*/ 223493 w 10276717"/>
              <a:gd name="connsiteY18078" fmla="*/ 6091636 h 6902881"/>
              <a:gd name="connsiteX18079" fmla="*/ 204752 w 10276717"/>
              <a:gd name="connsiteY18079" fmla="*/ 6058175 h 6902881"/>
              <a:gd name="connsiteX18080" fmla="*/ 101512 w 10276717"/>
              <a:gd name="connsiteY18080" fmla="*/ 6113693 h 6902881"/>
              <a:gd name="connsiteX18081" fmla="*/ 93304 w 10276717"/>
              <a:gd name="connsiteY18081" fmla="*/ 6118339 h 6902881"/>
              <a:gd name="connsiteX18082" fmla="*/ 30603 w 10276717"/>
              <a:gd name="connsiteY18082" fmla="*/ 6176978 h 6902881"/>
              <a:gd name="connsiteX18083" fmla="*/ 28794 w 10276717"/>
              <a:gd name="connsiteY18083" fmla="*/ 6179239 h 6902881"/>
              <a:gd name="connsiteX18084" fmla="*/ 35098 w 10276717"/>
              <a:gd name="connsiteY18084" fmla="*/ 6107469 h 6902881"/>
              <a:gd name="connsiteX18085" fmla="*/ 49523 w 10276717"/>
              <a:gd name="connsiteY18085" fmla="*/ 6103671 h 6902881"/>
              <a:gd name="connsiteX18086" fmla="*/ 95974 w 10276717"/>
              <a:gd name="connsiteY18086" fmla="*/ 6087318 h 6902881"/>
              <a:gd name="connsiteX18087" fmla="*/ 195302 w 10276717"/>
              <a:gd name="connsiteY18087" fmla="*/ 6045090 h 6902881"/>
              <a:gd name="connsiteX18088" fmla="*/ 197103 w 10276717"/>
              <a:gd name="connsiteY18088" fmla="*/ 6047642 h 6902881"/>
              <a:gd name="connsiteX18089" fmla="*/ 197222 w 10276717"/>
              <a:gd name="connsiteY18089" fmla="*/ 6047591 h 6902881"/>
              <a:gd name="connsiteX18090" fmla="*/ 195318 w 10276717"/>
              <a:gd name="connsiteY18090" fmla="*/ 6044895 h 6902881"/>
              <a:gd name="connsiteX18091" fmla="*/ 95990 w 10276717"/>
              <a:gd name="connsiteY18091" fmla="*/ 6087123 h 6902881"/>
              <a:gd name="connsiteX18092" fmla="*/ 49612 w 10276717"/>
              <a:gd name="connsiteY18092" fmla="*/ 6103482 h 6902881"/>
              <a:gd name="connsiteX18093" fmla="*/ 35114 w 10276717"/>
              <a:gd name="connsiteY18093" fmla="*/ 6107292 h 6902881"/>
              <a:gd name="connsiteX18094" fmla="*/ 37271 w 10276717"/>
              <a:gd name="connsiteY18094" fmla="*/ 6082728 h 6902881"/>
              <a:gd name="connsiteX18095" fmla="*/ 62410 w 10276717"/>
              <a:gd name="connsiteY18095" fmla="*/ 6073701 h 6902881"/>
              <a:gd name="connsiteX18096" fmla="*/ 146374 w 10276717"/>
              <a:gd name="connsiteY18096" fmla="*/ 6038809 h 6902881"/>
              <a:gd name="connsiteX18097" fmla="*/ 150289 w 10276717"/>
              <a:gd name="connsiteY18097" fmla="*/ 6036422 h 6902881"/>
              <a:gd name="connsiteX18098" fmla="*/ 180889 w 10276717"/>
              <a:gd name="connsiteY18098" fmla="*/ 6024271 h 6902881"/>
              <a:gd name="connsiteX18099" fmla="*/ 175778 w 10276717"/>
              <a:gd name="connsiteY18099" fmla="*/ 6017112 h 6902881"/>
              <a:gd name="connsiteX18100" fmla="*/ 152453 w 10276717"/>
              <a:gd name="connsiteY18100" fmla="*/ 6028528 h 6902881"/>
              <a:gd name="connsiteX18101" fmla="*/ 150619 w 10276717"/>
              <a:gd name="connsiteY18101" fmla="*/ 6029440 h 6902881"/>
              <a:gd name="connsiteX18102" fmla="*/ 51837 w 10276717"/>
              <a:gd name="connsiteY18102" fmla="*/ 6067724 h 6902881"/>
              <a:gd name="connsiteX18103" fmla="*/ 38116 w 10276717"/>
              <a:gd name="connsiteY18103" fmla="*/ 6073111 h 6902881"/>
              <a:gd name="connsiteX18104" fmla="*/ 42756 w 10276717"/>
              <a:gd name="connsiteY18104" fmla="*/ 6020289 h 6902881"/>
              <a:gd name="connsiteX18105" fmla="*/ 75318 w 10276717"/>
              <a:gd name="connsiteY18105" fmla="*/ 6005130 h 6902881"/>
              <a:gd name="connsiteX18106" fmla="*/ 132247 w 10276717"/>
              <a:gd name="connsiteY18106" fmla="*/ 5961253 h 6902881"/>
              <a:gd name="connsiteX18107" fmla="*/ 139436 w 10276717"/>
              <a:gd name="connsiteY18107" fmla="*/ 5970247 h 6902881"/>
              <a:gd name="connsiteX18108" fmla="*/ 139634 w 10276717"/>
              <a:gd name="connsiteY18108" fmla="*/ 5970170 h 6902881"/>
              <a:gd name="connsiteX18109" fmla="*/ 132361 w 10276717"/>
              <a:gd name="connsiteY18109" fmla="*/ 5961067 h 6902881"/>
              <a:gd name="connsiteX18110" fmla="*/ 75431 w 10276717"/>
              <a:gd name="connsiteY18110" fmla="*/ 6004944 h 6902881"/>
              <a:gd name="connsiteX18111" fmla="*/ 42768 w 10276717"/>
              <a:gd name="connsiteY18111" fmla="*/ 6020150 h 6902881"/>
              <a:gd name="connsiteX18112" fmla="*/ 45382 w 10276717"/>
              <a:gd name="connsiteY18112" fmla="*/ 5990388 h 6902881"/>
              <a:gd name="connsiteX18113" fmla="*/ 121398 w 10276717"/>
              <a:gd name="connsiteY18113" fmla="*/ 5948533 h 6902881"/>
              <a:gd name="connsiteX18114" fmla="*/ 108808 w 10276717"/>
              <a:gd name="connsiteY18114" fmla="*/ 5934592 h 6902881"/>
              <a:gd name="connsiteX18115" fmla="*/ 59267 w 10276717"/>
              <a:gd name="connsiteY18115" fmla="*/ 5958149 h 6902881"/>
              <a:gd name="connsiteX18116" fmla="*/ 47856 w 10276717"/>
              <a:gd name="connsiteY18116" fmla="*/ 5962223 h 6902881"/>
              <a:gd name="connsiteX18117" fmla="*/ 49995 w 10276717"/>
              <a:gd name="connsiteY18117" fmla="*/ 5937881 h 6902881"/>
              <a:gd name="connsiteX18118" fmla="*/ 79521 w 10276717"/>
              <a:gd name="connsiteY18118" fmla="*/ 5924365 h 6902881"/>
              <a:gd name="connsiteX18119" fmla="*/ 94096 w 10276717"/>
              <a:gd name="connsiteY18119" fmla="*/ 5918226 h 6902881"/>
              <a:gd name="connsiteX18120" fmla="*/ 82794 w 10276717"/>
              <a:gd name="connsiteY18120" fmla="*/ 5906245 h 6902881"/>
              <a:gd name="connsiteX18121" fmla="*/ 51335 w 10276717"/>
              <a:gd name="connsiteY18121" fmla="*/ 5922620 h 6902881"/>
              <a:gd name="connsiteX18122" fmla="*/ 53665 w 10276717"/>
              <a:gd name="connsiteY18122" fmla="*/ 5896101 h 6902881"/>
              <a:gd name="connsiteX18123" fmla="*/ 66947 w 10276717"/>
              <a:gd name="connsiteY18123" fmla="*/ 5889490 h 6902881"/>
              <a:gd name="connsiteX18124" fmla="*/ 64007 w 10276717"/>
              <a:gd name="connsiteY18124" fmla="*/ 5886412 h 6902881"/>
              <a:gd name="connsiteX18125" fmla="*/ 54161 w 10276717"/>
              <a:gd name="connsiteY18125" fmla="*/ 5890455 h 6902881"/>
              <a:gd name="connsiteX18126" fmla="*/ 62059 w 10276717"/>
              <a:gd name="connsiteY18126" fmla="*/ 5800542 h 6902881"/>
              <a:gd name="connsiteX18127" fmla="*/ 74191 w 10276717"/>
              <a:gd name="connsiteY18127" fmla="*/ 5813688 h 6902881"/>
              <a:gd name="connsiteX18128" fmla="*/ 159029 w 10276717"/>
              <a:gd name="connsiteY18128" fmla="*/ 5604004 h 6902881"/>
              <a:gd name="connsiteX18129" fmla="*/ 165976 w 10276717"/>
              <a:gd name="connsiteY18129" fmla="*/ 5606943 h 6902881"/>
              <a:gd name="connsiteX18130" fmla="*/ 130970 w 10276717"/>
              <a:gd name="connsiteY18130" fmla="*/ 5719874 h 6902881"/>
              <a:gd name="connsiteX18131" fmla="*/ 92318 w 10276717"/>
              <a:gd name="connsiteY18131" fmla="*/ 5833268 h 6902881"/>
              <a:gd name="connsiteX18132" fmla="*/ 115860 w 10276717"/>
              <a:gd name="connsiteY18132" fmla="*/ 5858771 h 6902881"/>
              <a:gd name="connsiteX18133" fmla="*/ 124268 w 10276717"/>
              <a:gd name="connsiteY18133" fmla="*/ 5868261 h 6902881"/>
              <a:gd name="connsiteX18134" fmla="*/ 197553 w 10276717"/>
              <a:gd name="connsiteY18134" fmla="*/ 5625351 h 6902881"/>
              <a:gd name="connsiteX18135" fmla="*/ 224052 w 10276717"/>
              <a:gd name="connsiteY18135" fmla="*/ 5551019 h 6902881"/>
              <a:gd name="connsiteX18136" fmla="*/ 226338 w 10276717"/>
              <a:gd name="connsiteY18136" fmla="*/ 5522105 h 6902881"/>
              <a:gd name="connsiteX18137" fmla="*/ 211822 w 10276717"/>
              <a:gd name="connsiteY18137" fmla="*/ 5509957 h 6902881"/>
              <a:gd name="connsiteX18138" fmla="*/ 191741 w 10276717"/>
              <a:gd name="connsiteY18138" fmla="*/ 5510251 h 6902881"/>
              <a:gd name="connsiteX18139" fmla="*/ 128799 w 10276717"/>
              <a:gd name="connsiteY18139" fmla="*/ 5586881 h 6902881"/>
              <a:gd name="connsiteX18140" fmla="*/ 69784 w 10276717"/>
              <a:gd name="connsiteY18140" fmla="*/ 5712596 h 6902881"/>
              <a:gd name="connsiteX18141" fmla="*/ 75064 w 10276717"/>
              <a:gd name="connsiteY18141" fmla="*/ 5652480 h 6902881"/>
              <a:gd name="connsiteX18142" fmla="*/ 81442 w 10276717"/>
              <a:gd name="connsiteY18142" fmla="*/ 5639732 h 6902881"/>
              <a:gd name="connsiteX18143" fmla="*/ 89446 w 10276717"/>
              <a:gd name="connsiteY18143" fmla="*/ 5622908 h 6902881"/>
              <a:gd name="connsiteX18144" fmla="*/ 98576 w 10276717"/>
              <a:gd name="connsiteY18144" fmla="*/ 5431988 h 6902881"/>
              <a:gd name="connsiteX18145" fmla="*/ 94641 w 10276717"/>
              <a:gd name="connsiteY18145" fmla="*/ 5429619 h 6902881"/>
              <a:gd name="connsiteX18146" fmla="*/ 96164 w 10276717"/>
              <a:gd name="connsiteY18146" fmla="*/ 5412281 h 6902881"/>
              <a:gd name="connsiteX18147" fmla="*/ 102531 w 10276717"/>
              <a:gd name="connsiteY18147" fmla="*/ 5408378 h 6902881"/>
              <a:gd name="connsiteX18148" fmla="*/ 110943 w 10276717"/>
              <a:gd name="connsiteY18148" fmla="*/ 5410177 h 6902881"/>
              <a:gd name="connsiteX18149" fmla="*/ 127845 w 10276717"/>
              <a:gd name="connsiteY18149" fmla="*/ 5549509 h 6902881"/>
              <a:gd name="connsiteX18150" fmla="*/ 140517 w 10276717"/>
              <a:gd name="connsiteY18150" fmla="*/ 5531912 h 6902881"/>
              <a:gd name="connsiteX18151" fmla="*/ 223661 w 10276717"/>
              <a:gd name="connsiteY18151" fmla="*/ 5494222 h 6902881"/>
              <a:gd name="connsiteX18152" fmla="*/ 215911 w 10276717"/>
              <a:gd name="connsiteY18152" fmla="*/ 5627038 h 6902881"/>
              <a:gd name="connsiteX18153" fmla="*/ 141148 w 10276717"/>
              <a:gd name="connsiteY18153" fmla="*/ 5867970 h 6902881"/>
              <a:gd name="connsiteX18154" fmla="*/ 220791 w 10276717"/>
              <a:gd name="connsiteY18154" fmla="*/ 5702332 h 6902881"/>
              <a:gd name="connsiteX18155" fmla="*/ 274553 w 10276717"/>
              <a:gd name="connsiteY18155" fmla="*/ 5621599 h 6902881"/>
              <a:gd name="connsiteX18156" fmla="*/ 346538 w 10276717"/>
              <a:gd name="connsiteY18156" fmla="*/ 5580120 h 6902881"/>
              <a:gd name="connsiteX18157" fmla="*/ 358391 w 10276717"/>
              <a:gd name="connsiteY18157" fmla="*/ 5584845 h 6902881"/>
              <a:gd name="connsiteX18158" fmla="*/ 341035 w 10276717"/>
              <a:gd name="connsiteY18158" fmla="*/ 5779533 h 6902881"/>
              <a:gd name="connsiteX18159" fmla="*/ 480121 w 10276717"/>
              <a:gd name="connsiteY18159" fmla="*/ 5657403 h 6902881"/>
              <a:gd name="connsiteX18160" fmla="*/ 493289 w 10276717"/>
              <a:gd name="connsiteY18160" fmla="*/ 5660490 h 6902881"/>
              <a:gd name="connsiteX18161" fmla="*/ 526966 w 10276717"/>
              <a:gd name="connsiteY18161" fmla="*/ 5752590 h 6902881"/>
              <a:gd name="connsiteX18162" fmla="*/ 480953 w 10276717"/>
              <a:gd name="connsiteY18162" fmla="*/ 5856779 h 6902881"/>
              <a:gd name="connsiteX18163" fmla="*/ 399838 w 10276717"/>
              <a:gd name="connsiteY18163" fmla="*/ 6020341 h 6902881"/>
              <a:gd name="connsiteX18164" fmla="*/ 308437 w 10276717"/>
              <a:gd name="connsiteY18164" fmla="*/ 6127710 h 6902881"/>
              <a:gd name="connsiteX18165" fmla="*/ 316407 w 10276717"/>
              <a:gd name="connsiteY18165" fmla="*/ 6147580 h 6902881"/>
              <a:gd name="connsiteX18166" fmla="*/ 264376 w 10276717"/>
              <a:gd name="connsiteY18166" fmla="*/ 6183082 h 6902881"/>
              <a:gd name="connsiteX18167" fmla="*/ 264323 w 10276717"/>
              <a:gd name="connsiteY18167" fmla="*/ 6183284 h 6902881"/>
              <a:gd name="connsiteX18168" fmla="*/ 264127 w 10276717"/>
              <a:gd name="connsiteY18168" fmla="*/ 6183417 h 6902881"/>
              <a:gd name="connsiteX18169" fmla="*/ 265535 w 10276717"/>
              <a:gd name="connsiteY18169" fmla="*/ 6193710 h 6902881"/>
              <a:gd name="connsiteX18170" fmla="*/ 273487 w 10276717"/>
              <a:gd name="connsiteY18170" fmla="*/ 6212704 h 6902881"/>
              <a:gd name="connsiteX18171" fmla="*/ 273414 w 10276717"/>
              <a:gd name="connsiteY18171" fmla="*/ 6212753 h 6902881"/>
              <a:gd name="connsiteX18172" fmla="*/ 278446 w 10276717"/>
              <a:gd name="connsiteY18172" fmla="*/ 6224816 h 6902881"/>
              <a:gd name="connsiteX18173" fmla="*/ 293762 w 10276717"/>
              <a:gd name="connsiteY18173" fmla="*/ 6239532 h 6902881"/>
              <a:gd name="connsiteX18174" fmla="*/ 293891 w 10276717"/>
              <a:gd name="connsiteY18174" fmla="*/ 6239528 h 6902881"/>
              <a:gd name="connsiteX18175" fmla="*/ 278649 w 10276717"/>
              <a:gd name="connsiteY18175" fmla="*/ 6224833 h 6902881"/>
              <a:gd name="connsiteX18176" fmla="*/ 273592 w 10276717"/>
              <a:gd name="connsiteY18176" fmla="*/ 6212711 h 6902881"/>
              <a:gd name="connsiteX18177" fmla="*/ 326406 w 10276717"/>
              <a:gd name="connsiteY18177" fmla="*/ 6176651 h 6902881"/>
              <a:gd name="connsiteX18178" fmla="*/ 326405 w 10276717"/>
              <a:gd name="connsiteY18178" fmla="*/ 6176646 h 6902881"/>
              <a:gd name="connsiteX18179" fmla="*/ 273585 w 10276717"/>
              <a:gd name="connsiteY18179" fmla="*/ 6212710 h 6902881"/>
              <a:gd name="connsiteX18180" fmla="*/ 265634 w 10276717"/>
              <a:gd name="connsiteY18180" fmla="*/ 6193719 h 6902881"/>
              <a:gd name="connsiteX18181" fmla="*/ 264323 w 10276717"/>
              <a:gd name="connsiteY18181" fmla="*/ 6183284 h 6902881"/>
              <a:gd name="connsiteX18182" fmla="*/ 316497 w 10276717"/>
              <a:gd name="connsiteY18182" fmla="*/ 6147685 h 6902881"/>
              <a:gd name="connsiteX18183" fmla="*/ 316523 w 10276717"/>
              <a:gd name="connsiteY18183" fmla="*/ 6147762 h 6902881"/>
              <a:gd name="connsiteX18184" fmla="*/ 1138773 w 10276717"/>
              <a:gd name="connsiteY18184" fmla="*/ 5591538 h 6902881"/>
              <a:gd name="connsiteX18185" fmla="*/ 1139135 w 10276717"/>
              <a:gd name="connsiteY18185" fmla="*/ 5591335 h 6902881"/>
              <a:gd name="connsiteX18186" fmla="*/ 1138866 w 10276717"/>
              <a:gd name="connsiteY18186" fmla="*/ 5591420 h 6902881"/>
              <a:gd name="connsiteX18187" fmla="*/ 1138673 w 10276717"/>
              <a:gd name="connsiteY18187" fmla="*/ 5591528 h 6902881"/>
              <a:gd name="connsiteX18188" fmla="*/ 1138804 w 10276717"/>
              <a:gd name="connsiteY18188" fmla="*/ 5591440 h 6902881"/>
              <a:gd name="connsiteX18189" fmla="*/ 1091451 w 10276717"/>
              <a:gd name="connsiteY18189" fmla="*/ 5606525 h 6902881"/>
              <a:gd name="connsiteX18190" fmla="*/ 1017918 w 10276717"/>
              <a:gd name="connsiteY18190" fmla="*/ 5553914 h 6902881"/>
              <a:gd name="connsiteX18191" fmla="*/ 917489 w 10276717"/>
              <a:gd name="connsiteY18191" fmla="*/ 5565863 h 6902881"/>
              <a:gd name="connsiteX18192" fmla="*/ 926464 w 10276717"/>
              <a:gd name="connsiteY18192" fmla="*/ 5503449 h 6902881"/>
              <a:gd name="connsiteX18193" fmla="*/ 1016936 w 10276717"/>
              <a:gd name="connsiteY18193" fmla="*/ 5413040 h 6902881"/>
              <a:gd name="connsiteX18194" fmla="*/ 1050273 w 10276717"/>
              <a:gd name="connsiteY18194" fmla="*/ 5349425 h 6902881"/>
              <a:gd name="connsiteX18195" fmla="*/ 918874 w 10276717"/>
              <a:gd name="connsiteY18195" fmla="*/ 5460731 h 6902881"/>
              <a:gd name="connsiteX18196" fmla="*/ 757153 w 10276717"/>
              <a:gd name="connsiteY18196" fmla="*/ 5473997 h 6902881"/>
              <a:gd name="connsiteX18197" fmla="*/ 806484 w 10276717"/>
              <a:gd name="connsiteY18197" fmla="*/ 5406898 h 6902881"/>
              <a:gd name="connsiteX18198" fmla="*/ 913050 w 10276717"/>
              <a:gd name="connsiteY18198" fmla="*/ 5260532 h 6902881"/>
              <a:gd name="connsiteX18199" fmla="*/ 778255 w 10276717"/>
              <a:gd name="connsiteY18199" fmla="*/ 5393550 h 6902881"/>
              <a:gd name="connsiteX18200" fmla="*/ 707908 w 10276717"/>
              <a:gd name="connsiteY18200" fmla="*/ 5417741 h 6902881"/>
              <a:gd name="connsiteX18201" fmla="*/ 613701 w 10276717"/>
              <a:gd name="connsiteY18201" fmla="*/ 5410172 h 6902881"/>
              <a:gd name="connsiteX18202" fmla="*/ 601151 w 10276717"/>
              <a:gd name="connsiteY18202" fmla="*/ 5399056 h 6902881"/>
              <a:gd name="connsiteX18203" fmla="*/ 694835 w 10276717"/>
              <a:gd name="connsiteY18203" fmla="*/ 5296657 h 6902881"/>
              <a:gd name="connsiteX18204" fmla="*/ 717412 w 10276717"/>
              <a:gd name="connsiteY18204" fmla="*/ 5264144 h 6902881"/>
              <a:gd name="connsiteX18205" fmla="*/ 675009 w 10276717"/>
              <a:gd name="connsiteY18205" fmla="*/ 5289585 h 6902881"/>
              <a:gd name="connsiteX18206" fmla="*/ 491906 w 10276717"/>
              <a:gd name="connsiteY18206" fmla="*/ 5330696 h 6902881"/>
              <a:gd name="connsiteX18207" fmla="*/ 485639 w 10276717"/>
              <a:gd name="connsiteY18207" fmla="*/ 5319055 h 6902881"/>
              <a:gd name="connsiteX18208" fmla="*/ 563396 w 10276717"/>
              <a:gd name="connsiteY18208" fmla="*/ 5223746 h 6902881"/>
              <a:gd name="connsiteX18209" fmla="*/ 568894 w 10276717"/>
              <a:gd name="connsiteY18209" fmla="*/ 5217796 h 6902881"/>
              <a:gd name="connsiteX18210" fmla="*/ 412408 w 10276717"/>
              <a:gd name="connsiteY18210" fmla="*/ 5283799 h 6902881"/>
              <a:gd name="connsiteX18211" fmla="*/ 431251 w 10276717"/>
              <a:gd name="connsiteY18211" fmla="*/ 5154377 h 6902881"/>
              <a:gd name="connsiteX18212" fmla="*/ 334588 w 10276717"/>
              <a:gd name="connsiteY18212" fmla="*/ 5183107 h 6902881"/>
              <a:gd name="connsiteX18213" fmla="*/ 264032 w 10276717"/>
              <a:gd name="connsiteY18213" fmla="*/ 5159377 h 6902881"/>
              <a:gd name="connsiteX18214" fmla="*/ 296159 w 10276717"/>
              <a:gd name="connsiteY18214" fmla="*/ 5111528 h 6902881"/>
              <a:gd name="connsiteX18215" fmla="*/ 325552 w 10276717"/>
              <a:gd name="connsiteY18215" fmla="*/ 5083402 h 6902881"/>
              <a:gd name="connsiteX18216" fmla="*/ 273438 w 10276717"/>
              <a:gd name="connsiteY18216" fmla="*/ 5093205 h 6902881"/>
              <a:gd name="connsiteX18217" fmla="*/ 153325 w 10276717"/>
              <a:gd name="connsiteY18217" fmla="*/ 5118346 h 6902881"/>
              <a:gd name="connsiteX18218" fmla="*/ 145476 w 10276717"/>
              <a:gd name="connsiteY18218" fmla="*/ 5112409 h 6902881"/>
              <a:gd name="connsiteX18219" fmla="*/ 237155 w 10276717"/>
              <a:gd name="connsiteY18219" fmla="*/ 4959303 h 6902881"/>
              <a:gd name="connsiteX18220" fmla="*/ 197970 w 10276717"/>
              <a:gd name="connsiteY18220" fmla="*/ 4975969 h 6902881"/>
              <a:gd name="connsiteX18221" fmla="*/ 152700 w 10276717"/>
              <a:gd name="connsiteY18221" fmla="*/ 4990149 h 6902881"/>
              <a:gd name="connsiteX18222" fmla="*/ 132842 w 10276717"/>
              <a:gd name="connsiteY18222" fmla="*/ 4994723 h 6902881"/>
              <a:gd name="connsiteX18223" fmla="*/ 134847 w 10276717"/>
              <a:gd name="connsiteY18223" fmla="*/ 4971898 h 6902881"/>
              <a:gd name="connsiteX18224" fmla="*/ 171738 w 10276717"/>
              <a:gd name="connsiteY18224" fmla="*/ 4964255 h 6902881"/>
              <a:gd name="connsiteX18225" fmla="*/ 295190 w 10276717"/>
              <a:gd name="connsiteY18225" fmla="*/ 4871052 h 6902881"/>
              <a:gd name="connsiteX18226" fmla="*/ 284846 w 10276717"/>
              <a:gd name="connsiteY18226" fmla="*/ 4864704 h 6902881"/>
              <a:gd name="connsiteX18227" fmla="*/ 262851 w 10276717"/>
              <a:gd name="connsiteY18227" fmla="*/ 4883052 h 6902881"/>
              <a:gd name="connsiteX18228" fmla="*/ 254278 w 10276717"/>
              <a:gd name="connsiteY18228" fmla="*/ 4875397 h 6902881"/>
              <a:gd name="connsiteX18229" fmla="*/ 266559 w 10276717"/>
              <a:gd name="connsiteY18229" fmla="*/ 4853482 h 6902881"/>
              <a:gd name="connsiteX18230" fmla="*/ 241067 w 10276717"/>
              <a:gd name="connsiteY18230" fmla="*/ 4837839 h 6902881"/>
              <a:gd name="connsiteX18231" fmla="*/ 237494 w 10276717"/>
              <a:gd name="connsiteY18231" fmla="*/ 4839673 h 6902881"/>
              <a:gd name="connsiteX18232" fmla="*/ 234937 w 10276717"/>
              <a:gd name="connsiteY18232" fmla="*/ 4849771 h 6902881"/>
              <a:gd name="connsiteX18233" fmla="*/ 214059 w 10276717"/>
              <a:gd name="connsiteY18233" fmla="*/ 4858868 h 6902881"/>
              <a:gd name="connsiteX18234" fmla="*/ 209386 w 10276717"/>
              <a:gd name="connsiteY18234" fmla="*/ 4850091 h 6902881"/>
              <a:gd name="connsiteX18235" fmla="*/ 225635 w 10276717"/>
              <a:gd name="connsiteY18235" fmla="*/ 4836115 h 6902881"/>
              <a:gd name="connsiteX18236" fmla="*/ 229639 w 10276717"/>
              <a:gd name="connsiteY18236" fmla="*/ 4834903 h 6902881"/>
              <a:gd name="connsiteX18237" fmla="*/ 229975 w 10276717"/>
              <a:gd name="connsiteY18237" fmla="*/ 4831135 h 6902881"/>
              <a:gd name="connsiteX18238" fmla="*/ 216032 w 10276717"/>
              <a:gd name="connsiteY18238" fmla="*/ 4822527 h 6902881"/>
              <a:gd name="connsiteX18239" fmla="*/ 173449 w 10276717"/>
              <a:gd name="connsiteY18239" fmla="*/ 4864750 h 6902881"/>
              <a:gd name="connsiteX18240" fmla="*/ 142152 w 10276717"/>
              <a:gd name="connsiteY18240" fmla="*/ 4888737 h 6902881"/>
              <a:gd name="connsiteX18241" fmla="*/ 144412 w 10276717"/>
              <a:gd name="connsiteY18241" fmla="*/ 4863011 h 6902881"/>
              <a:gd name="connsiteX18242" fmla="*/ 158440 w 10276717"/>
              <a:gd name="connsiteY18242" fmla="*/ 4852400 h 6902881"/>
              <a:gd name="connsiteX18243" fmla="*/ 203761 w 10276717"/>
              <a:gd name="connsiteY18243" fmla="*/ 4814845 h 6902881"/>
              <a:gd name="connsiteX18244" fmla="*/ 191129 w 10276717"/>
              <a:gd name="connsiteY18244" fmla="*/ 4806840 h 6902881"/>
              <a:gd name="connsiteX18245" fmla="*/ 189507 w 10276717"/>
              <a:gd name="connsiteY18245" fmla="*/ 4808645 h 6902881"/>
              <a:gd name="connsiteX18246" fmla="*/ 151158 w 10276717"/>
              <a:gd name="connsiteY18246" fmla="*/ 4841887 h 6902881"/>
              <a:gd name="connsiteX18247" fmla="*/ 145901 w 10276717"/>
              <a:gd name="connsiteY18247" fmla="*/ 4846059 h 6902881"/>
              <a:gd name="connsiteX18248" fmla="*/ 148201 w 10276717"/>
              <a:gd name="connsiteY18248" fmla="*/ 4819878 h 6902881"/>
              <a:gd name="connsiteX18249" fmla="*/ 176016 w 10276717"/>
              <a:gd name="connsiteY18249" fmla="*/ 4797158 h 6902881"/>
              <a:gd name="connsiteX18250" fmla="*/ 157567 w 10276717"/>
              <a:gd name="connsiteY18250" fmla="*/ 4784462 h 6902881"/>
              <a:gd name="connsiteX18251" fmla="*/ 155951 w 10276717"/>
              <a:gd name="connsiteY18251" fmla="*/ 4789482 h 6902881"/>
              <a:gd name="connsiteX18252" fmla="*/ 150465 w 10276717"/>
              <a:gd name="connsiteY18252" fmla="*/ 4794102 h 6902881"/>
              <a:gd name="connsiteX18253" fmla="*/ 156008 w 10276717"/>
              <a:gd name="connsiteY18253" fmla="*/ 4730991 h 6902881"/>
              <a:gd name="connsiteX18254" fmla="*/ 179069 w 10276717"/>
              <a:gd name="connsiteY18254" fmla="*/ 4745430 h 6902881"/>
              <a:gd name="connsiteX18255" fmla="*/ 186777 w 10276717"/>
              <a:gd name="connsiteY18255" fmla="*/ 4722340 h 6902881"/>
              <a:gd name="connsiteX18256" fmla="*/ 198845 w 10276717"/>
              <a:gd name="connsiteY18256" fmla="*/ 4704982 h 6902881"/>
              <a:gd name="connsiteX18257" fmla="*/ 193557 w 10276717"/>
              <a:gd name="connsiteY18257" fmla="*/ 4754474 h 6902881"/>
              <a:gd name="connsiteX18258" fmla="*/ 221978 w 10276717"/>
              <a:gd name="connsiteY18258" fmla="*/ 4772219 h 6902881"/>
              <a:gd name="connsiteX18259" fmla="*/ 259699 w 10276717"/>
              <a:gd name="connsiteY18259" fmla="*/ 4527206 h 6902881"/>
              <a:gd name="connsiteX18260" fmla="*/ 245448 w 10276717"/>
              <a:gd name="connsiteY18260" fmla="*/ 4502262 h 6902881"/>
              <a:gd name="connsiteX18261" fmla="*/ 230526 w 10276717"/>
              <a:gd name="connsiteY18261" fmla="*/ 4526626 h 6902881"/>
              <a:gd name="connsiteX18262" fmla="*/ 199694 w 10276717"/>
              <a:gd name="connsiteY18262" fmla="*/ 4594937 h 6902881"/>
              <a:gd name="connsiteX18263" fmla="*/ 160277 w 10276717"/>
              <a:gd name="connsiteY18263" fmla="*/ 4682393 h 6902881"/>
              <a:gd name="connsiteX18264" fmla="*/ 178364 w 10276717"/>
              <a:gd name="connsiteY18264" fmla="*/ 4476486 h 6902881"/>
              <a:gd name="connsiteX18265" fmla="*/ 180296 w 10276717"/>
              <a:gd name="connsiteY18265" fmla="*/ 4486352 h 6902881"/>
              <a:gd name="connsiteX18266" fmla="*/ 181962 w 10276717"/>
              <a:gd name="connsiteY18266" fmla="*/ 4565459 h 6902881"/>
              <a:gd name="connsiteX18267" fmla="*/ 178824 w 10276717"/>
              <a:gd name="connsiteY18267" fmla="*/ 4594104 h 6902881"/>
              <a:gd name="connsiteX18268" fmla="*/ 227033 w 10276717"/>
              <a:gd name="connsiteY18268" fmla="*/ 4489325 h 6902881"/>
              <a:gd name="connsiteX18269" fmla="*/ 261021 w 10276717"/>
              <a:gd name="connsiteY18269" fmla="*/ 4480682 h 6902881"/>
              <a:gd name="connsiteX18270" fmla="*/ 292466 w 10276717"/>
              <a:gd name="connsiteY18270" fmla="*/ 4625166 h 6902881"/>
              <a:gd name="connsiteX18271" fmla="*/ 270389 w 10276717"/>
              <a:gd name="connsiteY18271" fmla="*/ 4720910 h 6902881"/>
              <a:gd name="connsiteX18272" fmla="*/ 367916 w 10276717"/>
              <a:gd name="connsiteY18272" fmla="*/ 4531703 h 6902881"/>
              <a:gd name="connsiteX18273" fmla="*/ 384924 w 10276717"/>
              <a:gd name="connsiteY18273" fmla="*/ 4529962 h 6902881"/>
              <a:gd name="connsiteX18274" fmla="*/ 423418 w 10276717"/>
              <a:gd name="connsiteY18274" fmla="*/ 4662010 h 6902881"/>
              <a:gd name="connsiteX18275" fmla="*/ 403812 w 10276717"/>
              <a:gd name="connsiteY18275" fmla="*/ 4733336 h 6902881"/>
              <a:gd name="connsiteX18276" fmla="*/ 331931 w 10276717"/>
              <a:gd name="connsiteY18276" fmla="*/ 4838110 h 6902881"/>
              <a:gd name="connsiteX18277" fmla="*/ 350094 w 10276717"/>
              <a:gd name="connsiteY18277" fmla="*/ 4848542 h 6902881"/>
              <a:gd name="connsiteX18278" fmla="*/ 483569 w 10276717"/>
              <a:gd name="connsiteY18278" fmla="*/ 4591563 h 6902881"/>
              <a:gd name="connsiteX18279" fmla="*/ 499497 w 10276717"/>
              <a:gd name="connsiteY18279" fmla="*/ 4585542 h 6902881"/>
              <a:gd name="connsiteX18280" fmla="*/ 475742 w 10276717"/>
              <a:gd name="connsiteY18280" fmla="*/ 4920853 h 6902881"/>
              <a:gd name="connsiteX18281" fmla="*/ 504469 w 10276717"/>
              <a:gd name="connsiteY18281" fmla="*/ 4937360 h 6902881"/>
              <a:gd name="connsiteX18282" fmla="*/ 619731 w 10276717"/>
              <a:gd name="connsiteY18282" fmla="*/ 4671601 h 6902881"/>
              <a:gd name="connsiteX18283" fmla="*/ 676852 w 10276717"/>
              <a:gd name="connsiteY18283" fmla="*/ 4651522 h 6902881"/>
              <a:gd name="connsiteX18284" fmla="*/ 715331 w 10276717"/>
              <a:gd name="connsiteY18284" fmla="*/ 4824169 h 6902881"/>
              <a:gd name="connsiteX18285" fmla="*/ 680678 w 10276717"/>
              <a:gd name="connsiteY18285" fmla="*/ 5031477 h 6902881"/>
              <a:gd name="connsiteX18286" fmla="*/ 689912 w 10276717"/>
              <a:gd name="connsiteY18286" fmla="*/ 5030622 h 6902881"/>
              <a:gd name="connsiteX18287" fmla="*/ 696744 w 10276717"/>
              <a:gd name="connsiteY18287" fmla="*/ 5038124 h 6902881"/>
              <a:gd name="connsiteX18288" fmla="*/ 774137 w 10276717"/>
              <a:gd name="connsiteY18288" fmla="*/ 4699959 h 6902881"/>
              <a:gd name="connsiteX18289" fmla="*/ 785484 w 10276717"/>
              <a:gd name="connsiteY18289" fmla="*/ 4691788 h 6902881"/>
              <a:gd name="connsiteX18290" fmla="*/ 876848 w 10276717"/>
              <a:gd name="connsiteY18290" fmla="*/ 4809913 h 6902881"/>
              <a:gd name="connsiteX18291" fmla="*/ 875303 w 10276717"/>
              <a:gd name="connsiteY18291" fmla="*/ 4976954 h 6902881"/>
              <a:gd name="connsiteX18292" fmla="*/ 869758 w 10276717"/>
              <a:gd name="connsiteY18292" fmla="*/ 5128752 h 6902881"/>
              <a:gd name="connsiteX18293" fmla="*/ 893003 w 10276717"/>
              <a:gd name="connsiteY18293" fmla="*/ 5140111 h 6902881"/>
              <a:gd name="connsiteX18294" fmla="*/ 924240 w 10276717"/>
              <a:gd name="connsiteY18294" fmla="*/ 4842154 h 6902881"/>
              <a:gd name="connsiteX18295" fmla="*/ 980965 w 10276717"/>
              <a:gd name="connsiteY18295" fmla="*/ 4757682 h 6902881"/>
              <a:gd name="connsiteX18296" fmla="*/ 1055376 w 10276717"/>
              <a:gd name="connsiteY18296" fmla="*/ 4911923 h 6902881"/>
              <a:gd name="connsiteX18297" fmla="*/ 1069929 w 10276717"/>
              <a:gd name="connsiteY18297" fmla="*/ 5016387 h 6902881"/>
              <a:gd name="connsiteX18298" fmla="*/ 1136208 w 10276717"/>
              <a:gd name="connsiteY18298" fmla="*/ 4840053 h 6902881"/>
              <a:gd name="connsiteX18299" fmla="*/ 1153075 w 10276717"/>
              <a:gd name="connsiteY18299" fmla="*/ 4838787 h 6902881"/>
              <a:gd name="connsiteX18300" fmla="*/ 1218778 w 10276717"/>
              <a:gd name="connsiteY18300" fmla="*/ 5066659 h 6902881"/>
              <a:gd name="connsiteX18301" fmla="*/ 1330447 w 10276717"/>
              <a:gd name="connsiteY18301" fmla="*/ 4879453 h 6902881"/>
              <a:gd name="connsiteX18302" fmla="*/ 1348408 w 10276717"/>
              <a:gd name="connsiteY18302" fmla="*/ 4880132 h 6902881"/>
              <a:gd name="connsiteX18303" fmla="*/ 1374817 w 10276717"/>
              <a:gd name="connsiteY18303" fmla="*/ 5157569 h 6902881"/>
              <a:gd name="connsiteX18304" fmla="*/ 1464631 w 10276717"/>
              <a:gd name="connsiteY18304" fmla="*/ 5058145 h 6902881"/>
              <a:gd name="connsiteX18305" fmla="*/ 1520830 w 10276717"/>
              <a:gd name="connsiteY18305" fmla="*/ 4964281 h 6902881"/>
              <a:gd name="connsiteX18306" fmla="*/ 1524740 w 10276717"/>
              <a:gd name="connsiteY18306" fmla="*/ 4958680 h 6902881"/>
              <a:gd name="connsiteX18307" fmla="*/ 1535243 w 10276717"/>
              <a:gd name="connsiteY18307" fmla="*/ 4955597 h 6902881"/>
              <a:gd name="connsiteX18308" fmla="*/ 1575712 w 10276717"/>
              <a:gd name="connsiteY18308" fmla="*/ 4969323 h 6902881"/>
              <a:gd name="connsiteX18309" fmla="*/ 1602622 w 10276717"/>
              <a:gd name="connsiteY18309" fmla="*/ 5020431 h 6902881"/>
              <a:gd name="connsiteX18310" fmla="*/ 1600487 w 10276717"/>
              <a:gd name="connsiteY18310" fmla="*/ 5079347 h 6902881"/>
              <a:gd name="connsiteX18311" fmla="*/ 1545029 w 10276717"/>
              <a:gd name="connsiteY18311" fmla="*/ 5204236 h 6902881"/>
              <a:gd name="connsiteX18312" fmla="*/ 1367141 w 10276717"/>
              <a:gd name="connsiteY18312" fmla="*/ 5384640 h 6902881"/>
              <a:gd name="connsiteX18313" fmla="*/ 1410191 w 10276717"/>
              <a:gd name="connsiteY18313" fmla="*/ 5408971 h 6902881"/>
              <a:gd name="connsiteX18314" fmla="*/ 2129146 w 10276717"/>
              <a:gd name="connsiteY18314" fmla="*/ 4926484 h 6902881"/>
              <a:gd name="connsiteX18315" fmla="*/ 2129060 w 10276717"/>
              <a:gd name="connsiteY18315" fmla="*/ 4926374 h 6902881"/>
              <a:gd name="connsiteX18316" fmla="*/ 2165630 w 10276717"/>
              <a:gd name="connsiteY18316" fmla="*/ 4901888 h 6902881"/>
              <a:gd name="connsiteX18317" fmla="*/ 2178610 w 10276717"/>
              <a:gd name="connsiteY18317" fmla="*/ 4926768 h 6902881"/>
              <a:gd name="connsiteX18318" fmla="*/ 2146691 w 10276717"/>
              <a:gd name="connsiteY18318" fmla="*/ 4948248 h 6902881"/>
              <a:gd name="connsiteX18319" fmla="*/ 2146693 w 10276717"/>
              <a:gd name="connsiteY18319" fmla="*/ 4948251 h 6902881"/>
              <a:gd name="connsiteX18320" fmla="*/ 1436985 w 10276717"/>
              <a:gd name="connsiteY18320" fmla="*/ 5425150 h 6902881"/>
              <a:gd name="connsiteX18321" fmla="*/ 1409835 w 10276717"/>
              <a:gd name="connsiteY18321" fmla="*/ 5409302 h 6902881"/>
              <a:gd name="connsiteX18322" fmla="*/ 1409833 w 10276717"/>
              <a:gd name="connsiteY18322" fmla="*/ 5409305 h 6902881"/>
              <a:gd name="connsiteX18323" fmla="*/ 1436982 w 10276717"/>
              <a:gd name="connsiteY18323" fmla="*/ 5425151 h 6902881"/>
              <a:gd name="connsiteX18324" fmla="*/ 1377086 w 10276717"/>
              <a:gd name="connsiteY18324" fmla="*/ 5465435 h 6902881"/>
              <a:gd name="connsiteX18325" fmla="*/ 1377087 w 10276717"/>
              <a:gd name="connsiteY18325" fmla="*/ 5465436 h 6902881"/>
              <a:gd name="connsiteX18326" fmla="*/ 1377043 w 10276717"/>
              <a:gd name="connsiteY18326" fmla="*/ 5465466 h 6902881"/>
              <a:gd name="connsiteX18327" fmla="*/ 1430889 w 10276717"/>
              <a:gd name="connsiteY18327" fmla="*/ 5502120 h 6902881"/>
              <a:gd name="connsiteX18328" fmla="*/ 1430936 w 10276717"/>
              <a:gd name="connsiteY18328" fmla="*/ 5502089 h 6902881"/>
              <a:gd name="connsiteX18329" fmla="*/ 1377092 w 10276717"/>
              <a:gd name="connsiteY18329" fmla="*/ 5465436 h 6902881"/>
              <a:gd name="connsiteX18330" fmla="*/ 1436989 w 10276717"/>
              <a:gd name="connsiteY18330" fmla="*/ 5425151 h 6902881"/>
              <a:gd name="connsiteX18331" fmla="*/ 1450139 w 10276717"/>
              <a:gd name="connsiteY18331" fmla="*/ 5432813 h 6902881"/>
              <a:gd name="connsiteX18332" fmla="*/ 1456351 w 10276717"/>
              <a:gd name="connsiteY18332" fmla="*/ 5441820 h 6902881"/>
              <a:gd name="connsiteX18333" fmla="*/ 1456432 w 10276717"/>
              <a:gd name="connsiteY18333" fmla="*/ 5441803 h 6902881"/>
              <a:gd name="connsiteX18334" fmla="*/ 1450241 w 10276717"/>
              <a:gd name="connsiteY18334" fmla="*/ 5432821 h 6902881"/>
              <a:gd name="connsiteX18335" fmla="*/ 1437092 w 10276717"/>
              <a:gd name="connsiteY18335" fmla="*/ 5425159 h 6902881"/>
              <a:gd name="connsiteX18336" fmla="*/ 2146798 w 10276717"/>
              <a:gd name="connsiteY18336" fmla="*/ 4948260 h 6902881"/>
              <a:gd name="connsiteX18337" fmla="*/ 2146794 w 10276717"/>
              <a:gd name="connsiteY18337" fmla="*/ 4948258 h 6902881"/>
              <a:gd name="connsiteX18338" fmla="*/ 2178714 w 10276717"/>
              <a:gd name="connsiteY18338" fmla="*/ 4926778 h 6902881"/>
              <a:gd name="connsiteX18339" fmla="*/ 2178961 w 10276717"/>
              <a:gd name="connsiteY18339" fmla="*/ 4927286 h 6902881"/>
              <a:gd name="connsiteX18340" fmla="*/ 2178962 w 10276717"/>
              <a:gd name="connsiteY18340" fmla="*/ 4927297 h 6902881"/>
              <a:gd name="connsiteX18341" fmla="*/ 2177106 w 10276717"/>
              <a:gd name="connsiteY18341" fmla="*/ 4943914 h 6902881"/>
              <a:gd name="connsiteX18342" fmla="*/ 2174602 w 10276717"/>
              <a:gd name="connsiteY18342" fmla="*/ 4946693 h 6902881"/>
              <a:gd name="connsiteX18343" fmla="*/ 2159317 w 10276717"/>
              <a:gd name="connsiteY18343" fmla="*/ 4952799 h 6902881"/>
              <a:gd name="connsiteX18344" fmla="*/ 2159196 w 10276717"/>
              <a:gd name="connsiteY18344" fmla="*/ 4952829 h 6902881"/>
              <a:gd name="connsiteX18345" fmla="*/ 2159220 w 10276717"/>
              <a:gd name="connsiteY18345" fmla="*/ 4952838 h 6902881"/>
              <a:gd name="connsiteX18346" fmla="*/ 2159317 w 10276717"/>
              <a:gd name="connsiteY18346" fmla="*/ 4952799 h 6902881"/>
              <a:gd name="connsiteX18347" fmla="*/ 2171898 w 10276717"/>
              <a:gd name="connsiteY18347" fmla="*/ 4949689 h 6902881"/>
              <a:gd name="connsiteX18348" fmla="*/ 2174602 w 10276717"/>
              <a:gd name="connsiteY18348" fmla="*/ 4946693 h 6902881"/>
              <a:gd name="connsiteX18349" fmla="*/ 2176900 w 10276717"/>
              <a:gd name="connsiteY18349" fmla="*/ 4945774 h 6902881"/>
              <a:gd name="connsiteX18350" fmla="*/ 2177106 w 10276717"/>
              <a:gd name="connsiteY18350" fmla="*/ 4943914 h 6902881"/>
              <a:gd name="connsiteX18351" fmla="*/ 2180111 w 10276717"/>
              <a:gd name="connsiteY18351" fmla="*/ 4940585 h 6902881"/>
              <a:gd name="connsiteX18352" fmla="*/ 2178962 w 10276717"/>
              <a:gd name="connsiteY18352" fmla="*/ 4927297 h 6902881"/>
              <a:gd name="connsiteX18353" fmla="*/ 2178963 w 10276717"/>
              <a:gd name="connsiteY18353" fmla="*/ 4927286 h 6902881"/>
              <a:gd name="connsiteX18354" fmla="*/ 2178715 w 10276717"/>
              <a:gd name="connsiteY18354" fmla="*/ 4926778 h 6902881"/>
              <a:gd name="connsiteX18355" fmla="*/ 2852159 w 10276717"/>
              <a:gd name="connsiteY18355" fmla="*/ 4474634 h 6902881"/>
              <a:gd name="connsiteX18356" fmla="*/ 2852125 w 10276717"/>
              <a:gd name="connsiteY18356" fmla="*/ 4474581 h 6902881"/>
              <a:gd name="connsiteX18357" fmla="*/ 2852133 w 10276717"/>
              <a:gd name="connsiteY18357" fmla="*/ 4474577 h 6902881"/>
              <a:gd name="connsiteX18358" fmla="*/ 2836743 w 10276717"/>
              <a:gd name="connsiteY18358" fmla="*/ 4451441 h 6902881"/>
              <a:gd name="connsiteX18359" fmla="*/ 2836785 w 10276717"/>
              <a:gd name="connsiteY18359" fmla="*/ 4451413 h 6902881"/>
              <a:gd name="connsiteX18360" fmla="*/ 2801601 w 10276717"/>
              <a:gd name="connsiteY18360" fmla="*/ 4399425 h 6902881"/>
              <a:gd name="connsiteX18361" fmla="*/ 2593550 w 10276717"/>
              <a:gd name="connsiteY18361" fmla="*/ 4522694 h 6902881"/>
              <a:gd name="connsiteX18362" fmla="*/ 2587749 w 10276717"/>
              <a:gd name="connsiteY18362" fmla="*/ 4526573 h 6902881"/>
              <a:gd name="connsiteX18363" fmla="*/ 2584248 w 10276717"/>
              <a:gd name="connsiteY18363" fmla="*/ 4524322 h 6902881"/>
              <a:gd name="connsiteX18364" fmla="*/ 2367345 w 10276717"/>
              <a:gd name="connsiteY18364" fmla="*/ 4503211 h 6902881"/>
              <a:gd name="connsiteX18365" fmla="*/ 2363825 w 10276717"/>
              <a:gd name="connsiteY18365" fmla="*/ 4485868 h 6902881"/>
              <a:gd name="connsiteX18366" fmla="*/ 2575360 w 10276717"/>
              <a:gd name="connsiteY18366" fmla="*/ 4324636 h 6902881"/>
              <a:gd name="connsiteX18367" fmla="*/ 2251074 w 10276717"/>
              <a:gd name="connsiteY18367" fmla="*/ 4290534 h 6902881"/>
              <a:gd name="connsiteX18368" fmla="*/ 2244633 w 10276717"/>
              <a:gd name="connsiteY18368" fmla="*/ 4272060 h 6902881"/>
              <a:gd name="connsiteX18369" fmla="*/ 2339001 w 10276717"/>
              <a:gd name="connsiteY18369" fmla="*/ 4204577 h 6902881"/>
              <a:gd name="connsiteX18370" fmla="*/ 2126285 w 10276717"/>
              <a:gd name="connsiteY18370" fmla="*/ 4131058 h 6902881"/>
              <a:gd name="connsiteX18371" fmla="*/ 2130144 w 10276717"/>
              <a:gd name="connsiteY18371" fmla="*/ 4112891 h 6902881"/>
              <a:gd name="connsiteX18372" fmla="*/ 2491013 w 10276717"/>
              <a:gd name="connsiteY18372" fmla="*/ 3989024 h 6902881"/>
              <a:gd name="connsiteX18373" fmla="*/ 2479558 w 10276717"/>
              <a:gd name="connsiteY18373" fmla="*/ 3975473 h 6902881"/>
              <a:gd name="connsiteX18374" fmla="*/ 2006705 w 10276717"/>
              <a:gd name="connsiteY18374" fmla="*/ 4027919 h 6902881"/>
              <a:gd name="connsiteX18375" fmla="*/ 2003823 w 10276717"/>
              <a:gd name="connsiteY18375" fmla="*/ 4008878 h 6902881"/>
              <a:gd name="connsiteX18376" fmla="*/ 2118071 w 10276717"/>
              <a:gd name="connsiteY18376" fmla="*/ 3920525 h 6902881"/>
              <a:gd name="connsiteX18377" fmla="*/ 1921319 w 10276717"/>
              <a:gd name="connsiteY18377" fmla="*/ 3840697 h 6902881"/>
              <a:gd name="connsiteX18378" fmla="*/ 1927816 w 10276717"/>
              <a:gd name="connsiteY18378" fmla="*/ 3822468 h 6902881"/>
              <a:gd name="connsiteX18379" fmla="*/ 2021896 w 10276717"/>
              <a:gd name="connsiteY18379" fmla="*/ 3779981 h 6902881"/>
              <a:gd name="connsiteX18380" fmla="*/ 1839077 w 10276717"/>
              <a:gd name="connsiteY18380" fmla="*/ 3751307 h 6902881"/>
              <a:gd name="connsiteX18381" fmla="*/ 1833427 w 10276717"/>
              <a:gd name="connsiteY18381" fmla="*/ 3731636 h 6902881"/>
              <a:gd name="connsiteX18382" fmla="*/ 1875072 w 10276717"/>
              <a:gd name="connsiteY18382" fmla="*/ 3693958 h 6902881"/>
              <a:gd name="connsiteX18383" fmla="*/ 1777676 w 10276717"/>
              <a:gd name="connsiteY18383" fmla="*/ 3694778 h 6902881"/>
              <a:gd name="connsiteX18384" fmla="*/ 1726497 w 10276717"/>
              <a:gd name="connsiteY18384" fmla="*/ 3653642 h 6902881"/>
              <a:gd name="connsiteX18385" fmla="*/ 1771981 w 10276717"/>
              <a:gd name="connsiteY18385" fmla="*/ 3606754 h 6902881"/>
              <a:gd name="connsiteX18386" fmla="*/ 1608618 w 10276717"/>
              <a:gd name="connsiteY18386" fmla="*/ 3590278 h 6902881"/>
              <a:gd name="connsiteX18387" fmla="*/ 1602814 w 10276717"/>
              <a:gd name="connsiteY18387" fmla="*/ 3573418 h 6902881"/>
              <a:gd name="connsiteX18388" fmla="*/ 1711424 w 10276717"/>
              <a:gd name="connsiteY18388" fmla="*/ 3470851 h 6902881"/>
              <a:gd name="connsiteX18389" fmla="*/ 1599807 w 10276717"/>
              <a:gd name="connsiteY18389" fmla="*/ 3503348 h 6902881"/>
              <a:gd name="connsiteX18390" fmla="*/ 1472154 w 10276717"/>
              <a:gd name="connsiteY18390" fmla="*/ 3498238 h 6902881"/>
              <a:gd name="connsiteX18391" fmla="*/ 1468771 w 10276717"/>
              <a:gd name="connsiteY18391" fmla="*/ 3482660 h 6902881"/>
              <a:gd name="connsiteX18392" fmla="*/ 1556923 w 10276717"/>
              <a:gd name="connsiteY18392" fmla="*/ 3380072 h 6902881"/>
              <a:gd name="connsiteX18393" fmla="*/ 1351435 w 10276717"/>
              <a:gd name="connsiteY18393" fmla="*/ 3398994 h 6902881"/>
              <a:gd name="connsiteX18394" fmla="*/ 1345654 w 10276717"/>
              <a:gd name="connsiteY18394" fmla="*/ 3385154 h 6902881"/>
              <a:gd name="connsiteX18395" fmla="*/ 1416922 w 10276717"/>
              <a:gd name="connsiteY18395" fmla="*/ 3309147 h 6902881"/>
              <a:gd name="connsiteX18396" fmla="*/ 1230935 w 10276717"/>
              <a:gd name="connsiteY18396" fmla="*/ 3244758 h 6902881"/>
              <a:gd name="connsiteX18397" fmla="*/ 1238067 w 10276717"/>
              <a:gd name="connsiteY18397" fmla="*/ 3233594 h 6902881"/>
              <a:gd name="connsiteX18398" fmla="*/ 1432175 w 10276717"/>
              <a:gd name="connsiteY18398" fmla="*/ 3134754 h 6902881"/>
              <a:gd name="connsiteX18399" fmla="*/ 1409797 w 10276717"/>
              <a:gd name="connsiteY18399" fmla="*/ 3136614 h 6902881"/>
              <a:gd name="connsiteX18400" fmla="*/ 1120562 w 10276717"/>
              <a:gd name="connsiteY18400" fmla="*/ 3083056 h 6902881"/>
              <a:gd name="connsiteX18401" fmla="*/ 1126696 w 10276717"/>
              <a:gd name="connsiteY18401" fmla="*/ 3068886 h 6902881"/>
              <a:gd name="connsiteX18402" fmla="*/ 1294428 w 10276717"/>
              <a:gd name="connsiteY18402" fmla="*/ 3012242 h 6902881"/>
              <a:gd name="connsiteX18403" fmla="*/ 1193606 w 10276717"/>
              <a:gd name="connsiteY18403" fmla="*/ 3010036 h 6902881"/>
              <a:gd name="connsiteX18404" fmla="*/ 1092169 w 10276717"/>
              <a:gd name="connsiteY18404" fmla="*/ 3002716 h 6902881"/>
              <a:gd name="connsiteX18405" fmla="*/ 1042209 w 10276717"/>
              <a:gd name="connsiteY18405" fmla="*/ 2924982 h 6902881"/>
              <a:gd name="connsiteX18406" fmla="*/ 1050466 w 10276717"/>
              <a:gd name="connsiteY18406" fmla="*/ 2918686 h 6902881"/>
              <a:gd name="connsiteX18407" fmla="*/ 1190866 w 10276717"/>
              <a:gd name="connsiteY18407" fmla="*/ 2893257 h 6902881"/>
              <a:gd name="connsiteX18408" fmla="*/ 969126 w 10276717"/>
              <a:gd name="connsiteY18408" fmla="*/ 2848746 h 6902881"/>
              <a:gd name="connsiteX18409" fmla="*/ 966537 w 10276717"/>
              <a:gd name="connsiteY18409" fmla="*/ 2837336 h 6902881"/>
              <a:gd name="connsiteX18410" fmla="*/ 1042097 w 10276717"/>
              <a:gd name="connsiteY18410" fmla="*/ 2774350 h 6902881"/>
              <a:gd name="connsiteX18411" fmla="*/ 1010149 w 10276717"/>
              <a:gd name="connsiteY18411" fmla="*/ 2764478 h 6902881"/>
              <a:gd name="connsiteX18412" fmla="*/ 922924 w 10276717"/>
              <a:gd name="connsiteY18412" fmla="*/ 2715739 h 6902881"/>
              <a:gd name="connsiteX18413" fmla="*/ 941421 w 10276717"/>
              <a:gd name="connsiteY18413" fmla="*/ 2667788 h 6902881"/>
              <a:gd name="connsiteX18414" fmla="*/ 864009 w 10276717"/>
              <a:gd name="connsiteY18414" fmla="*/ 2583293 h 6902881"/>
              <a:gd name="connsiteX18415" fmla="*/ 870864 w 10276717"/>
              <a:gd name="connsiteY18415" fmla="*/ 2569771 h 6902881"/>
              <a:gd name="connsiteX18416" fmla="*/ 892268 w 10276717"/>
              <a:gd name="connsiteY18416" fmla="*/ 2564613 h 6902881"/>
              <a:gd name="connsiteX18417" fmla="*/ 814578 w 10276717"/>
              <a:gd name="connsiteY18417" fmla="*/ 2491971 h 6902881"/>
              <a:gd name="connsiteX18418" fmla="*/ 819828 w 10276717"/>
              <a:gd name="connsiteY18418" fmla="*/ 2454935 h 6902881"/>
              <a:gd name="connsiteX18419" fmla="*/ 851155 w 10276717"/>
              <a:gd name="connsiteY18419" fmla="*/ 2451024 h 6902881"/>
              <a:gd name="connsiteX18420" fmla="*/ 821534 w 10276717"/>
              <a:gd name="connsiteY18420" fmla="*/ 2431422 h 6902881"/>
              <a:gd name="connsiteX18421" fmla="*/ 786676 w 10276717"/>
              <a:gd name="connsiteY18421" fmla="*/ 2400654 h 6902881"/>
              <a:gd name="connsiteX18422" fmla="*/ 789833 w 10276717"/>
              <a:gd name="connsiteY18422" fmla="*/ 2367431 h 6902881"/>
              <a:gd name="connsiteX18423" fmla="*/ 766245 w 10276717"/>
              <a:gd name="connsiteY18423" fmla="*/ 2330434 h 6902881"/>
              <a:gd name="connsiteX18424" fmla="*/ 775003 w 10276717"/>
              <a:gd name="connsiteY18424" fmla="*/ 2309770 h 6902881"/>
              <a:gd name="connsiteX18425" fmla="*/ 703333 w 10276717"/>
              <a:gd name="connsiteY18425" fmla="*/ 2223142 h 6902881"/>
              <a:gd name="connsiteX18426" fmla="*/ 689128 w 10276717"/>
              <a:gd name="connsiteY18426" fmla="*/ 2170502 h 6902881"/>
              <a:gd name="connsiteX18427" fmla="*/ 674105 w 10276717"/>
              <a:gd name="connsiteY18427" fmla="*/ 2143409 h 6902881"/>
              <a:gd name="connsiteX18428" fmla="*/ 675749 w 10276717"/>
              <a:gd name="connsiteY18428" fmla="*/ 2090000 h 6902881"/>
              <a:gd name="connsiteX18429" fmla="*/ 681632 w 10276717"/>
              <a:gd name="connsiteY18429" fmla="*/ 2083579 h 6902881"/>
              <a:gd name="connsiteX18430" fmla="*/ 690012 w 10276717"/>
              <a:gd name="connsiteY18430" fmla="*/ 2085195 h 6902881"/>
              <a:gd name="connsiteX18431" fmla="*/ 788941 w 10276717"/>
              <a:gd name="connsiteY18431" fmla="*/ 2193850 h 6902881"/>
              <a:gd name="connsiteX18432" fmla="*/ 805380 w 10276717"/>
              <a:gd name="connsiteY18432" fmla="*/ 2188650 h 6902881"/>
              <a:gd name="connsiteX18433" fmla="*/ 829280 w 10276717"/>
              <a:gd name="connsiteY18433" fmla="*/ 2207948 h 6902881"/>
              <a:gd name="connsiteX18434" fmla="*/ 849405 w 10276717"/>
              <a:gd name="connsiteY18434" fmla="*/ 2238998 h 6902881"/>
              <a:gd name="connsiteX18435" fmla="*/ 861407 w 10276717"/>
              <a:gd name="connsiteY18435" fmla="*/ 2238774 h 6902881"/>
              <a:gd name="connsiteX18436" fmla="*/ 890877 w 10276717"/>
              <a:gd name="connsiteY18436" fmla="*/ 2278615 h 6902881"/>
              <a:gd name="connsiteX18437" fmla="*/ 920979 w 10276717"/>
              <a:gd name="connsiteY18437" fmla="*/ 2291732 h 6902881"/>
              <a:gd name="connsiteX18438" fmla="*/ 948686 w 10276717"/>
              <a:gd name="connsiteY18438" fmla="*/ 2283619 h 6902881"/>
              <a:gd name="connsiteX18439" fmla="*/ 955981 w 10276717"/>
              <a:gd name="connsiteY18439" fmla="*/ 2294666 h 6902881"/>
              <a:gd name="connsiteX18440" fmla="*/ 975576 w 10276717"/>
              <a:gd name="connsiteY18440" fmla="*/ 2314180 h 6902881"/>
              <a:gd name="connsiteX18441" fmla="*/ 982049 w 10276717"/>
              <a:gd name="connsiteY18441" fmla="*/ 2367222 h 6902881"/>
              <a:gd name="connsiteX18442" fmla="*/ 1001626 w 10276717"/>
              <a:gd name="connsiteY18442" fmla="*/ 2367262 h 6902881"/>
              <a:gd name="connsiteX18443" fmla="*/ 1023110 w 10276717"/>
              <a:gd name="connsiteY18443" fmla="*/ 2367758 h 6902881"/>
              <a:gd name="connsiteX18444" fmla="*/ 1030283 w 10276717"/>
              <a:gd name="connsiteY18444" fmla="*/ 2379090 h 6902881"/>
              <a:gd name="connsiteX18445" fmla="*/ 1057724 w 10276717"/>
              <a:gd name="connsiteY18445" fmla="*/ 2483219 h 6902881"/>
              <a:gd name="connsiteX18446" fmla="*/ 1119282 w 10276717"/>
              <a:gd name="connsiteY18446" fmla="*/ 2437426 h 6902881"/>
              <a:gd name="connsiteX18447" fmla="*/ 1151012 w 10276717"/>
              <a:gd name="connsiteY18447" fmla="*/ 2546991 h 6902881"/>
              <a:gd name="connsiteX18448" fmla="*/ 1186345 w 10276717"/>
              <a:gd name="connsiteY18448" fmla="*/ 2503601 h 6902881"/>
              <a:gd name="connsiteX18449" fmla="*/ 1197660 w 10276717"/>
              <a:gd name="connsiteY18449" fmla="*/ 2502343 h 6902881"/>
              <a:gd name="connsiteX18450" fmla="*/ 1233724 w 10276717"/>
              <a:gd name="connsiteY18450" fmla="*/ 2582971 h 6902881"/>
              <a:gd name="connsiteX18451" fmla="*/ 1245089 w 10276717"/>
              <a:gd name="connsiteY18451" fmla="*/ 2731938 h 6902881"/>
              <a:gd name="connsiteX18452" fmla="*/ 1251822 w 10276717"/>
              <a:gd name="connsiteY18452" fmla="*/ 2703406 h 6902881"/>
              <a:gd name="connsiteX18453" fmla="*/ 1297992 w 10276717"/>
              <a:gd name="connsiteY18453" fmla="*/ 2604017 h 6902881"/>
              <a:gd name="connsiteX18454" fmla="*/ 1312604 w 10276717"/>
              <a:gd name="connsiteY18454" fmla="*/ 2604013 h 6902881"/>
              <a:gd name="connsiteX18455" fmla="*/ 1369964 w 10276717"/>
              <a:gd name="connsiteY18455" fmla="*/ 2780139 h 6902881"/>
              <a:gd name="connsiteX18456" fmla="*/ 1434632 w 10276717"/>
              <a:gd name="connsiteY18456" fmla="*/ 2688651 h 6902881"/>
              <a:gd name="connsiteX18457" fmla="*/ 1448044 w 10276717"/>
              <a:gd name="connsiteY18457" fmla="*/ 2690107 h 6902881"/>
              <a:gd name="connsiteX18458" fmla="*/ 1452057 w 10276717"/>
              <a:gd name="connsiteY18458" fmla="*/ 2889865 h 6902881"/>
              <a:gd name="connsiteX18459" fmla="*/ 1496573 w 10276717"/>
              <a:gd name="connsiteY18459" fmla="*/ 2801417 h 6902881"/>
              <a:gd name="connsiteX18460" fmla="*/ 1505855 w 10276717"/>
              <a:gd name="connsiteY18460" fmla="*/ 2797840 h 6902881"/>
              <a:gd name="connsiteX18461" fmla="*/ 1557463 w 10276717"/>
              <a:gd name="connsiteY18461" fmla="*/ 2875714 h 6902881"/>
              <a:gd name="connsiteX18462" fmla="*/ 1569206 w 10276717"/>
              <a:gd name="connsiteY18462" fmla="*/ 2927560 h 6902881"/>
              <a:gd name="connsiteX18463" fmla="*/ 1583996 w 10276717"/>
              <a:gd name="connsiteY18463" fmla="*/ 2860009 h 6902881"/>
              <a:gd name="connsiteX18464" fmla="*/ 1599272 w 10276717"/>
              <a:gd name="connsiteY18464" fmla="*/ 2852565 h 6902881"/>
              <a:gd name="connsiteX18465" fmla="*/ 1687061 w 10276717"/>
              <a:gd name="connsiteY18465" fmla="*/ 2976996 h 6902881"/>
              <a:gd name="connsiteX18466" fmla="*/ 1708158 w 10276717"/>
              <a:gd name="connsiteY18466" fmla="*/ 2913003 h 6902881"/>
              <a:gd name="connsiteX18467" fmla="*/ 1723902 w 10276717"/>
              <a:gd name="connsiteY18467" fmla="*/ 2906872 h 6902881"/>
              <a:gd name="connsiteX18468" fmla="*/ 1811962 w 10276717"/>
              <a:gd name="connsiteY18468" fmla="*/ 3036977 h 6902881"/>
              <a:gd name="connsiteX18469" fmla="*/ 1885637 w 10276717"/>
              <a:gd name="connsiteY18469" fmla="*/ 2944919 h 6902881"/>
              <a:gd name="connsiteX18470" fmla="*/ 1902700 w 10276717"/>
              <a:gd name="connsiteY18470" fmla="*/ 2949123 h 6902881"/>
              <a:gd name="connsiteX18471" fmla="*/ 1953307 w 10276717"/>
              <a:gd name="connsiteY18471" fmla="*/ 3107039 h 6902881"/>
              <a:gd name="connsiteX18472" fmla="*/ 1978145 w 10276717"/>
              <a:gd name="connsiteY18472" fmla="*/ 3026242 h 6902881"/>
              <a:gd name="connsiteX18473" fmla="*/ 1995030 w 10276717"/>
              <a:gd name="connsiteY18473" fmla="*/ 3024783 h 6902881"/>
              <a:gd name="connsiteX18474" fmla="*/ 2068210 w 10276717"/>
              <a:gd name="connsiteY18474" fmla="*/ 3197002 h 6902881"/>
              <a:gd name="connsiteX18475" fmla="*/ 2093853 w 10276717"/>
              <a:gd name="connsiteY18475" fmla="*/ 3104995 h 6902881"/>
              <a:gd name="connsiteX18476" fmla="*/ 2109736 w 10276717"/>
              <a:gd name="connsiteY18476" fmla="*/ 3099457 h 6902881"/>
              <a:gd name="connsiteX18477" fmla="*/ 2223574 w 10276717"/>
              <a:gd name="connsiteY18477" fmla="*/ 3310713 h 6902881"/>
              <a:gd name="connsiteX18478" fmla="*/ 2261487 w 10276717"/>
              <a:gd name="connsiteY18478" fmla="*/ 3229593 h 6902881"/>
              <a:gd name="connsiteX18479" fmla="*/ 2276122 w 10276717"/>
              <a:gd name="connsiteY18479" fmla="*/ 3228234 h 6902881"/>
              <a:gd name="connsiteX18480" fmla="*/ 2363817 w 10276717"/>
              <a:gd name="connsiteY18480" fmla="*/ 3528484 h 6902881"/>
              <a:gd name="connsiteX18481" fmla="*/ 2407066 w 10276717"/>
              <a:gd name="connsiteY18481" fmla="*/ 3348209 h 6902881"/>
              <a:gd name="connsiteX18482" fmla="*/ 2424587 w 10276717"/>
              <a:gd name="connsiteY18482" fmla="*/ 3345344 h 6902881"/>
              <a:gd name="connsiteX18483" fmla="*/ 2517800 w 10276717"/>
              <a:gd name="connsiteY18483" fmla="*/ 3598966 h 6902881"/>
              <a:gd name="connsiteX18484" fmla="*/ 2519539 w 10276717"/>
              <a:gd name="connsiteY18484" fmla="*/ 3593663 h 6902881"/>
              <a:gd name="connsiteX18485" fmla="*/ 2585565 w 10276717"/>
              <a:gd name="connsiteY18485" fmla="*/ 3464917 h 6902881"/>
              <a:gd name="connsiteX18486" fmla="*/ 2656699 w 10276717"/>
              <a:gd name="connsiteY18486" fmla="*/ 3518198 h 6902881"/>
              <a:gd name="connsiteX18487" fmla="*/ 2665582 w 10276717"/>
              <a:gd name="connsiteY18487" fmla="*/ 3709217 h 6902881"/>
              <a:gd name="connsiteX18488" fmla="*/ 2756852 w 10276717"/>
              <a:gd name="connsiteY18488" fmla="*/ 3607679 h 6902881"/>
              <a:gd name="connsiteX18489" fmla="*/ 2771544 w 10276717"/>
              <a:gd name="connsiteY18489" fmla="*/ 3613332 h 6902881"/>
              <a:gd name="connsiteX18490" fmla="*/ 2756148 w 10276717"/>
              <a:gd name="connsiteY18490" fmla="*/ 3926974 h 6902881"/>
              <a:gd name="connsiteX18491" fmla="*/ 2881554 w 10276717"/>
              <a:gd name="connsiteY18491" fmla="*/ 3699285 h 6902881"/>
              <a:gd name="connsiteX18492" fmla="*/ 2892233 w 10276717"/>
              <a:gd name="connsiteY18492" fmla="*/ 3701865 h 6902881"/>
              <a:gd name="connsiteX18493" fmla="*/ 2867335 w 10276717"/>
              <a:gd name="connsiteY18493" fmla="*/ 4090432 h 6902881"/>
              <a:gd name="connsiteX18494" fmla="*/ 2960228 w 10276717"/>
              <a:gd name="connsiteY18494" fmla="*/ 4007826 h 6902881"/>
              <a:gd name="connsiteX18495" fmla="*/ 3027580 w 10276717"/>
              <a:gd name="connsiteY18495" fmla="*/ 3916681 h 6902881"/>
              <a:gd name="connsiteX18496" fmla="*/ 3083014 w 10276717"/>
              <a:gd name="connsiteY18496" fmla="*/ 4000734 h 6902881"/>
              <a:gd name="connsiteX18497" fmla="*/ 2831169 w 10276717"/>
              <a:gd name="connsiteY18497" fmla="*/ 4364985 h 6902881"/>
              <a:gd name="connsiteX18498" fmla="*/ 2875255 w 10276717"/>
              <a:gd name="connsiteY18498" fmla="*/ 4425565 h 6902881"/>
              <a:gd name="connsiteX18499" fmla="*/ 2875215 w 10276717"/>
              <a:gd name="connsiteY18499" fmla="*/ 4425591 h 6902881"/>
              <a:gd name="connsiteX18500" fmla="*/ 2875237 w 10276717"/>
              <a:gd name="connsiteY18500" fmla="*/ 4425624 h 6902881"/>
              <a:gd name="connsiteX18501" fmla="*/ 3355899 w 10276717"/>
              <a:gd name="connsiteY18501" fmla="*/ 4101465 h 6902881"/>
              <a:gd name="connsiteX18502" fmla="*/ 3631729 w 10276717"/>
              <a:gd name="connsiteY18502" fmla="*/ 3914058 h 6902881"/>
              <a:gd name="connsiteX18503" fmla="*/ 3632508 w 10276717"/>
              <a:gd name="connsiteY18503" fmla="*/ 3916449 h 6902881"/>
              <a:gd name="connsiteX18504" fmla="*/ 3693674 w 10276717"/>
              <a:gd name="connsiteY18504" fmla="*/ 3876998 h 6902881"/>
              <a:gd name="connsiteX18505" fmla="*/ 3692479 w 10276717"/>
              <a:gd name="connsiteY18505" fmla="*/ 3872802 h 6902881"/>
              <a:gd name="connsiteX18506" fmla="*/ 3632090 w 10276717"/>
              <a:gd name="connsiteY18506" fmla="*/ 3913992 h 6902881"/>
              <a:gd name="connsiteX18507" fmla="*/ 3623563 w 10276717"/>
              <a:gd name="connsiteY18507" fmla="*/ 3873043 h 6902881"/>
              <a:gd name="connsiteX18508" fmla="*/ 3478411 w 10276717"/>
              <a:gd name="connsiteY18508" fmla="*/ 3980141 h 6902881"/>
              <a:gd name="connsiteX18509" fmla="*/ 3288497 w 10276717"/>
              <a:gd name="connsiteY18509" fmla="*/ 4009173 h 6902881"/>
              <a:gd name="connsiteX18510" fmla="*/ 3278332 w 10276717"/>
              <a:gd name="connsiteY18510" fmla="*/ 3992130 h 6902881"/>
              <a:gd name="connsiteX18511" fmla="*/ 3402013 w 10276717"/>
              <a:gd name="connsiteY18511" fmla="*/ 3805575 h 6902881"/>
              <a:gd name="connsiteX18512" fmla="*/ 3355128 w 10276717"/>
              <a:gd name="connsiteY18512" fmla="*/ 3808138 h 6902881"/>
              <a:gd name="connsiteX18513" fmla="*/ 3161105 w 10276717"/>
              <a:gd name="connsiteY18513" fmla="*/ 3743345 h 6902881"/>
              <a:gd name="connsiteX18514" fmla="*/ 3146209 w 10276717"/>
              <a:gd name="connsiteY18514" fmla="*/ 3661242 h 6902881"/>
              <a:gd name="connsiteX18515" fmla="*/ 3226229 w 10276717"/>
              <a:gd name="connsiteY18515" fmla="*/ 3643243 h 6902881"/>
              <a:gd name="connsiteX18516" fmla="*/ 3319926 w 10276717"/>
              <a:gd name="connsiteY18516" fmla="*/ 3642395 h 6902881"/>
              <a:gd name="connsiteX18517" fmla="*/ 3215364 w 10276717"/>
              <a:gd name="connsiteY18517" fmla="*/ 3619811 h 6902881"/>
              <a:gd name="connsiteX18518" fmla="*/ 3116811 w 10276717"/>
              <a:gd name="connsiteY18518" fmla="*/ 3569219 h 6902881"/>
              <a:gd name="connsiteX18519" fmla="*/ 3117013 w 10276717"/>
              <a:gd name="connsiteY18519" fmla="*/ 3549473 h 6902881"/>
              <a:gd name="connsiteX18520" fmla="*/ 3210190 w 10276717"/>
              <a:gd name="connsiteY18520" fmla="*/ 3501942 h 6902881"/>
              <a:gd name="connsiteX18521" fmla="*/ 3339754 w 10276717"/>
              <a:gd name="connsiteY18521" fmla="*/ 3477910 h 6902881"/>
              <a:gd name="connsiteX18522" fmla="*/ 3395484 w 10276717"/>
              <a:gd name="connsiteY18522" fmla="*/ 3462482 h 6902881"/>
              <a:gd name="connsiteX18523" fmla="*/ 3368639 w 10276717"/>
              <a:gd name="connsiteY18523" fmla="*/ 3422673 h 6902881"/>
              <a:gd name="connsiteX18524" fmla="*/ 3208519 w 10276717"/>
              <a:gd name="connsiteY18524" fmla="*/ 3482421 h 6902881"/>
              <a:gd name="connsiteX18525" fmla="*/ 3042242 w 10276717"/>
              <a:gd name="connsiteY18525" fmla="*/ 3492176 h 6902881"/>
              <a:gd name="connsiteX18526" fmla="*/ 3032103 w 10276717"/>
              <a:gd name="connsiteY18526" fmla="*/ 3478058 h 6902881"/>
              <a:gd name="connsiteX18527" fmla="*/ 3121987 w 10276717"/>
              <a:gd name="connsiteY18527" fmla="*/ 3349430 h 6902881"/>
              <a:gd name="connsiteX18528" fmla="*/ 3182595 w 10276717"/>
              <a:gd name="connsiteY18528" fmla="*/ 3306588 h 6902881"/>
              <a:gd name="connsiteX18529" fmla="*/ 3129067 w 10276717"/>
              <a:gd name="connsiteY18529" fmla="*/ 3304981 h 6902881"/>
              <a:gd name="connsiteX18530" fmla="*/ 2917609 w 10276717"/>
              <a:gd name="connsiteY18530" fmla="*/ 3298151 h 6902881"/>
              <a:gd name="connsiteX18531" fmla="*/ 2912559 w 10276717"/>
              <a:gd name="connsiteY18531" fmla="*/ 3284872 h 6902881"/>
              <a:gd name="connsiteX18532" fmla="*/ 2988147 w 10276717"/>
              <a:gd name="connsiteY18532" fmla="*/ 3202939 h 6902881"/>
              <a:gd name="connsiteX18533" fmla="*/ 3096373 w 10276717"/>
              <a:gd name="connsiteY18533" fmla="*/ 3160316 h 6902881"/>
              <a:gd name="connsiteX18534" fmla="*/ 3151653 w 10276717"/>
              <a:gd name="connsiteY18534" fmla="*/ 3125966 h 6902881"/>
              <a:gd name="connsiteX18535" fmla="*/ 3146578 w 10276717"/>
              <a:gd name="connsiteY18535" fmla="*/ 3119485 h 6902881"/>
              <a:gd name="connsiteX18536" fmla="*/ 2990693 w 10276717"/>
              <a:gd name="connsiteY18536" fmla="*/ 3186413 h 6902881"/>
              <a:gd name="connsiteX18537" fmla="*/ 2812652 w 10276717"/>
              <a:gd name="connsiteY18537" fmla="*/ 3165353 h 6902881"/>
              <a:gd name="connsiteX18538" fmla="*/ 2823308 w 10276717"/>
              <a:gd name="connsiteY18538" fmla="*/ 3090629 h 6902881"/>
              <a:gd name="connsiteX18539" fmla="*/ 2926523 w 10276717"/>
              <a:gd name="connsiteY18539" fmla="*/ 3041924 h 6902881"/>
              <a:gd name="connsiteX18540" fmla="*/ 3039531 w 10276717"/>
              <a:gd name="connsiteY18540" fmla="*/ 2992607 h 6902881"/>
              <a:gd name="connsiteX18541" fmla="*/ 3011709 w 10276717"/>
              <a:gd name="connsiteY18541" fmla="*/ 2960503 h 6902881"/>
              <a:gd name="connsiteX18542" fmla="*/ 2664128 w 10276717"/>
              <a:gd name="connsiteY18542" fmla="*/ 3044815 h 6902881"/>
              <a:gd name="connsiteX18543" fmla="*/ 2659079 w 10276717"/>
              <a:gd name="connsiteY18543" fmla="*/ 3031532 h 6902881"/>
              <a:gd name="connsiteX18544" fmla="*/ 2904925 w 10276717"/>
              <a:gd name="connsiteY18544" fmla="*/ 2840555 h 6902881"/>
              <a:gd name="connsiteX18545" fmla="*/ 2871532 w 10276717"/>
              <a:gd name="connsiteY18545" fmla="*/ 2803195 h 6902881"/>
              <a:gd name="connsiteX18546" fmla="*/ 2801867 w 10276717"/>
              <a:gd name="connsiteY18546" fmla="*/ 2854709 h 6902881"/>
              <a:gd name="connsiteX18547" fmla="*/ 2696264 w 10276717"/>
              <a:gd name="connsiteY18547" fmla="*/ 2885391 h 6902881"/>
              <a:gd name="connsiteX18548" fmla="*/ 2625046 w 10276717"/>
              <a:gd name="connsiteY18548" fmla="*/ 2897535 h 6902881"/>
              <a:gd name="connsiteX18549" fmla="*/ 2593198 w 10276717"/>
              <a:gd name="connsiteY18549" fmla="*/ 2909479 h 6902881"/>
              <a:gd name="connsiteX18550" fmla="*/ 2540386 w 10276717"/>
              <a:gd name="connsiteY18550" fmla="*/ 2891083 h 6902881"/>
              <a:gd name="connsiteX18551" fmla="*/ 2555632 w 10276717"/>
              <a:gd name="connsiteY18551" fmla="*/ 2808572 h 6902881"/>
              <a:gd name="connsiteX18552" fmla="*/ 2760343 w 10276717"/>
              <a:gd name="connsiteY18552" fmla="*/ 2679076 h 6902881"/>
              <a:gd name="connsiteX18553" fmla="*/ 2753169 w 10276717"/>
              <a:gd name="connsiteY18553" fmla="*/ 2671055 h 6902881"/>
              <a:gd name="connsiteX18554" fmla="*/ 2434779 w 10276717"/>
              <a:gd name="connsiteY18554" fmla="*/ 2725964 h 6902881"/>
              <a:gd name="connsiteX18555" fmla="*/ 2436141 w 10276717"/>
              <a:gd name="connsiteY18555" fmla="*/ 2711774 h 6902881"/>
              <a:gd name="connsiteX18556" fmla="*/ 2483984 w 10276717"/>
              <a:gd name="connsiteY18556" fmla="*/ 2669276 h 6902881"/>
              <a:gd name="connsiteX18557" fmla="*/ 2373933 w 10276717"/>
              <a:gd name="connsiteY18557" fmla="*/ 2667638 h 6902881"/>
              <a:gd name="connsiteX18558" fmla="*/ 2365365 w 10276717"/>
              <a:gd name="connsiteY18558" fmla="*/ 2576828 h 6902881"/>
              <a:gd name="connsiteX18559" fmla="*/ 2250166 w 10276717"/>
              <a:gd name="connsiteY18559" fmla="*/ 2549137 h 6902881"/>
              <a:gd name="connsiteX18560" fmla="*/ 2248153 w 10276717"/>
              <a:gd name="connsiteY18560" fmla="*/ 2530168 h 6902881"/>
              <a:gd name="connsiteX18561" fmla="*/ 2319091 w 10276717"/>
              <a:gd name="connsiteY18561" fmla="*/ 2458897 h 6902881"/>
              <a:gd name="connsiteX18562" fmla="*/ 2250669 w 10276717"/>
              <a:gd name="connsiteY18562" fmla="*/ 2471379 h 6902881"/>
              <a:gd name="connsiteX18563" fmla="*/ 2137336 w 10276717"/>
              <a:gd name="connsiteY18563" fmla="*/ 2442387 h 6902881"/>
              <a:gd name="connsiteX18564" fmla="*/ 2132629 w 10276717"/>
              <a:gd name="connsiteY18564" fmla="*/ 2425233 h 6902881"/>
              <a:gd name="connsiteX18565" fmla="*/ 2262638 w 10276717"/>
              <a:gd name="connsiteY18565" fmla="*/ 2330548 h 6902881"/>
              <a:gd name="connsiteX18566" fmla="*/ 2362517 w 10276717"/>
              <a:gd name="connsiteY18566" fmla="*/ 2305022 h 6902881"/>
              <a:gd name="connsiteX18567" fmla="*/ 2326116 w 10276717"/>
              <a:gd name="connsiteY18567" fmla="*/ 2279582 h 6902881"/>
              <a:gd name="connsiteX18568" fmla="*/ 2324559 w 10276717"/>
              <a:gd name="connsiteY18568" fmla="*/ 2278471 h 6902881"/>
              <a:gd name="connsiteX18569" fmla="*/ 2210117 w 10276717"/>
              <a:gd name="connsiteY18569" fmla="*/ 2323085 h 6902881"/>
              <a:gd name="connsiteX18570" fmla="*/ 2051077 w 10276717"/>
              <a:gd name="connsiteY18570" fmla="*/ 2325092 h 6902881"/>
              <a:gd name="connsiteX18571" fmla="*/ 2048094 w 10276717"/>
              <a:gd name="connsiteY18571" fmla="*/ 2308282 h 6902881"/>
              <a:gd name="connsiteX18572" fmla="*/ 2229205 w 10276717"/>
              <a:gd name="connsiteY18572" fmla="*/ 2207319 h 6902881"/>
              <a:gd name="connsiteX18573" fmla="*/ 2182606 w 10276717"/>
              <a:gd name="connsiteY18573" fmla="*/ 2167360 h 6902881"/>
              <a:gd name="connsiteX18574" fmla="*/ 2169098 w 10276717"/>
              <a:gd name="connsiteY18574" fmla="*/ 2158212 h 6902881"/>
              <a:gd name="connsiteX18575" fmla="*/ 1940844 w 10276717"/>
              <a:gd name="connsiteY18575" fmla="*/ 2195600 h 6902881"/>
              <a:gd name="connsiteX18576" fmla="*/ 1946328 w 10276717"/>
              <a:gd name="connsiteY18576" fmla="*/ 2175635 h 6902881"/>
              <a:gd name="connsiteX18577" fmla="*/ 2030967 w 10276717"/>
              <a:gd name="connsiteY18577" fmla="*/ 2117930 h 6902881"/>
              <a:gd name="connsiteX18578" fmla="*/ 2086776 w 10276717"/>
              <a:gd name="connsiteY18578" fmla="*/ 2099487 h 6902881"/>
              <a:gd name="connsiteX18579" fmla="*/ 2067060 w 10276717"/>
              <a:gd name="connsiteY18579" fmla="*/ 2084613 h 6902881"/>
              <a:gd name="connsiteX18580" fmla="*/ 2034776 w 10276717"/>
              <a:gd name="connsiteY18580" fmla="*/ 2060982 h 6902881"/>
              <a:gd name="connsiteX18581" fmla="*/ 2028117 w 10276717"/>
              <a:gd name="connsiteY18581" fmla="*/ 2070129 h 6902881"/>
              <a:gd name="connsiteX18582" fmla="*/ 1935201 w 10276717"/>
              <a:gd name="connsiteY18582" fmla="*/ 2098262 h 6902881"/>
              <a:gd name="connsiteX18583" fmla="*/ 1834052 w 10276717"/>
              <a:gd name="connsiteY18583" fmla="*/ 2076734 h 6902881"/>
              <a:gd name="connsiteX18584" fmla="*/ 1831351 w 10276717"/>
              <a:gd name="connsiteY18584" fmla="*/ 2060021 h 6902881"/>
              <a:gd name="connsiteX18585" fmla="*/ 1913991 w 10276717"/>
              <a:gd name="connsiteY18585" fmla="*/ 1999621 h 6902881"/>
              <a:gd name="connsiteX18586" fmla="*/ 1760261 w 10276717"/>
              <a:gd name="connsiteY18586" fmla="*/ 1976677 h 6902881"/>
              <a:gd name="connsiteX18587" fmla="*/ 1798410 w 10276717"/>
              <a:gd name="connsiteY18587" fmla="*/ 1934510 h 6902881"/>
              <a:gd name="connsiteX18588" fmla="*/ 1807529 w 10276717"/>
              <a:gd name="connsiteY18588" fmla="*/ 1932768 h 6902881"/>
              <a:gd name="connsiteX18589" fmla="*/ 1712073 w 10276717"/>
              <a:gd name="connsiteY18589" fmla="*/ 1849541 h 6902881"/>
              <a:gd name="connsiteX18590" fmla="*/ 1716710 w 10276717"/>
              <a:gd name="connsiteY18590" fmla="*/ 1833586 h 6902881"/>
              <a:gd name="connsiteX18591" fmla="*/ 1747803 w 10276717"/>
              <a:gd name="connsiteY18591" fmla="*/ 1821380 h 6902881"/>
              <a:gd name="connsiteX18592" fmla="*/ 1667213 w 10276717"/>
              <a:gd name="connsiteY18592" fmla="*/ 1741871 h 6902881"/>
              <a:gd name="connsiteX18593" fmla="*/ 1671667 w 10276717"/>
              <a:gd name="connsiteY18593" fmla="*/ 1725801 h 6902881"/>
              <a:gd name="connsiteX18594" fmla="*/ 1645954 w 10276717"/>
              <a:gd name="connsiteY18594" fmla="*/ 1666717 h 6902881"/>
              <a:gd name="connsiteX18595" fmla="*/ 1644484 w 10276717"/>
              <a:gd name="connsiteY18595" fmla="*/ 1620928 h 6902881"/>
              <a:gd name="connsiteX18596" fmla="*/ 1655379 w 10276717"/>
              <a:gd name="connsiteY18596" fmla="*/ 1595972 h 6902881"/>
              <a:gd name="connsiteX18597" fmla="*/ 1636802 w 10276717"/>
              <a:gd name="connsiteY18597" fmla="*/ 1551914 h 6902881"/>
              <a:gd name="connsiteX18598" fmla="*/ 1620094 w 10276717"/>
              <a:gd name="connsiteY18598" fmla="*/ 1418052 h 6902881"/>
              <a:gd name="connsiteX18599" fmla="*/ 1627997 w 10276717"/>
              <a:gd name="connsiteY18599" fmla="*/ 1407941 h 6902881"/>
              <a:gd name="connsiteX18600" fmla="*/ 1640221 w 10276717"/>
              <a:gd name="connsiteY18600" fmla="*/ 1410837 h 6902881"/>
              <a:gd name="connsiteX18601" fmla="*/ 1780233 w 10276717"/>
              <a:gd name="connsiteY18601" fmla="*/ 1633552 h 6902881"/>
              <a:gd name="connsiteX18602" fmla="*/ 1798835 w 10276717"/>
              <a:gd name="connsiteY18602" fmla="*/ 1618319 h 6902881"/>
              <a:gd name="connsiteX18603" fmla="*/ 1814891 w 10276717"/>
              <a:gd name="connsiteY18603" fmla="*/ 1619612 h 6902881"/>
              <a:gd name="connsiteX18604" fmla="*/ 1846176 w 10276717"/>
              <a:gd name="connsiteY18604" fmla="*/ 1724354 h 6902881"/>
              <a:gd name="connsiteX18605" fmla="*/ 1907744 w 10276717"/>
              <a:gd name="connsiteY18605" fmla="*/ 1799783 h 6902881"/>
              <a:gd name="connsiteX18606" fmla="*/ 1942896 w 10276717"/>
              <a:gd name="connsiteY18606" fmla="*/ 1772645 h 6902881"/>
              <a:gd name="connsiteX18607" fmla="*/ 1959186 w 10276717"/>
              <a:gd name="connsiteY18607" fmla="*/ 1776780 h 6902881"/>
              <a:gd name="connsiteX18608" fmla="*/ 1978424 w 10276717"/>
              <a:gd name="connsiteY18608" fmla="*/ 1846209 h 6902881"/>
              <a:gd name="connsiteX18609" fmla="*/ 2030181 w 10276717"/>
              <a:gd name="connsiteY18609" fmla="*/ 1822940 h 6902881"/>
              <a:gd name="connsiteX18610" fmla="*/ 2046071 w 10276717"/>
              <a:gd name="connsiteY18610" fmla="*/ 1960519 h 6902881"/>
              <a:gd name="connsiteX18611" fmla="*/ 2139989 w 10276717"/>
              <a:gd name="connsiteY18611" fmla="*/ 1872947 h 6902881"/>
              <a:gd name="connsiteX18612" fmla="*/ 2152673 w 10276717"/>
              <a:gd name="connsiteY18612" fmla="*/ 1881444 h 6902881"/>
              <a:gd name="connsiteX18613" fmla="*/ 2174504 w 10276717"/>
              <a:gd name="connsiteY18613" fmla="*/ 1988286 h 6902881"/>
              <a:gd name="connsiteX18614" fmla="*/ 2174337 w 10276717"/>
              <a:gd name="connsiteY18614" fmla="*/ 1992357 h 6902881"/>
              <a:gd name="connsiteX18615" fmla="*/ 2242120 w 10276717"/>
              <a:gd name="connsiteY18615" fmla="*/ 1925892 h 6902881"/>
              <a:gd name="connsiteX18616" fmla="*/ 2255279 w 10276717"/>
              <a:gd name="connsiteY18616" fmla="*/ 1926836 h 6902881"/>
              <a:gd name="connsiteX18617" fmla="*/ 2303825 w 10276717"/>
              <a:gd name="connsiteY18617" fmla="*/ 2071813 h 6902881"/>
              <a:gd name="connsiteX18618" fmla="*/ 2375391 w 10276717"/>
              <a:gd name="connsiteY18618" fmla="*/ 1996715 h 6902881"/>
              <a:gd name="connsiteX18619" fmla="*/ 2395568 w 10276717"/>
              <a:gd name="connsiteY18619" fmla="*/ 1988920 h 6902881"/>
              <a:gd name="connsiteX18620" fmla="*/ 2402249 w 10276717"/>
              <a:gd name="connsiteY18620" fmla="*/ 2284414 h 6902881"/>
              <a:gd name="connsiteX18621" fmla="*/ 2448299 w 10276717"/>
              <a:gd name="connsiteY18621" fmla="*/ 2316438 h 6902881"/>
              <a:gd name="connsiteX18622" fmla="*/ 2448119 w 10276717"/>
              <a:gd name="connsiteY18622" fmla="*/ 2314084 h 6902881"/>
              <a:gd name="connsiteX18623" fmla="*/ 2459172 w 10276717"/>
              <a:gd name="connsiteY18623" fmla="*/ 2221773 h 6902881"/>
              <a:gd name="connsiteX18624" fmla="*/ 2512842 w 10276717"/>
              <a:gd name="connsiteY18624" fmla="*/ 2080850 h 6902881"/>
              <a:gd name="connsiteX18625" fmla="*/ 2532747 w 10276717"/>
              <a:gd name="connsiteY18625" fmla="*/ 2074204 h 6902881"/>
              <a:gd name="connsiteX18626" fmla="*/ 2605148 w 10276717"/>
              <a:gd name="connsiteY18626" fmla="*/ 2261860 h 6902881"/>
              <a:gd name="connsiteX18627" fmla="*/ 2674023 w 10276717"/>
              <a:gd name="connsiteY18627" fmla="*/ 2177676 h 6902881"/>
              <a:gd name="connsiteX18628" fmla="*/ 2688781 w 10276717"/>
              <a:gd name="connsiteY18628" fmla="*/ 2185860 h 6902881"/>
              <a:gd name="connsiteX18629" fmla="*/ 2741122 w 10276717"/>
              <a:gd name="connsiteY18629" fmla="*/ 2333021 h 6902881"/>
              <a:gd name="connsiteX18630" fmla="*/ 2740383 w 10276717"/>
              <a:gd name="connsiteY18630" fmla="*/ 2356618 h 6902881"/>
              <a:gd name="connsiteX18631" fmla="*/ 2842970 w 10276717"/>
              <a:gd name="connsiteY18631" fmla="*/ 2246130 h 6902881"/>
              <a:gd name="connsiteX18632" fmla="*/ 2890234 w 10276717"/>
              <a:gd name="connsiteY18632" fmla="*/ 2340966 h 6902881"/>
              <a:gd name="connsiteX18633" fmla="*/ 2859207 w 10276717"/>
              <a:gd name="connsiteY18633" fmla="*/ 2475949 h 6902881"/>
              <a:gd name="connsiteX18634" fmla="*/ 2759037 w 10276717"/>
              <a:gd name="connsiteY18634" fmla="*/ 2607395 h 6902881"/>
              <a:gd name="connsiteX18635" fmla="*/ 2799719 w 10276717"/>
              <a:gd name="connsiteY18635" fmla="*/ 2651521 h 6902881"/>
              <a:gd name="connsiteX18636" fmla="*/ 2857216 w 10276717"/>
              <a:gd name="connsiteY18636" fmla="*/ 2516867 h 6902881"/>
              <a:gd name="connsiteX18637" fmla="*/ 3012337 w 10276717"/>
              <a:gd name="connsiteY18637" fmla="*/ 2388529 h 6902881"/>
              <a:gd name="connsiteX18638" fmla="*/ 3026676 w 10276717"/>
              <a:gd name="connsiteY18638" fmla="*/ 2397065 h 6902881"/>
              <a:gd name="connsiteX18639" fmla="*/ 3015797 w 10276717"/>
              <a:gd name="connsiteY18639" fmla="*/ 2534389 h 6902881"/>
              <a:gd name="connsiteX18640" fmla="*/ 3090659 w 10276717"/>
              <a:gd name="connsiteY18640" fmla="*/ 2470474 h 6902881"/>
              <a:gd name="connsiteX18641" fmla="*/ 3109330 w 10276717"/>
              <a:gd name="connsiteY18641" fmla="*/ 2476275 h 6902881"/>
              <a:gd name="connsiteX18642" fmla="*/ 3107792 w 10276717"/>
              <a:gd name="connsiteY18642" fmla="*/ 2672733 h 6902881"/>
              <a:gd name="connsiteX18643" fmla="*/ 3220592 w 10276717"/>
              <a:gd name="connsiteY18643" fmla="*/ 2621443 h 6902881"/>
              <a:gd name="connsiteX18644" fmla="*/ 3234021 w 10276717"/>
              <a:gd name="connsiteY18644" fmla="*/ 2633610 h 6902881"/>
              <a:gd name="connsiteX18645" fmla="*/ 3200949 w 10276717"/>
              <a:gd name="connsiteY18645" fmla="*/ 2814480 h 6902881"/>
              <a:gd name="connsiteX18646" fmla="*/ 3243512 w 10276717"/>
              <a:gd name="connsiteY18646" fmla="*/ 2777467 h 6902881"/>
              <a:gd name="connsiteX18647" fmla="*/ 3319820 w 10276717"/>
              <a:gd name="connsiteY18647" fmla="*/ 2746390 h 6902881"/>
              <a:gd name="connsiteX18648" fmla="*/ 3335750 w 10276717"/>
              <a:gd name="connsiteY18648" fmla="*/ 2757896 h 6902881"/>
              <a:gd name="connsiteX18649" fmla="*/ 3315671 w 10276717"/>
              <a:gd name="connsiteY18649" fmla="*/ 2891294 h 6902881"/>
              <a:gd name="connsiteX18650" fmla="*/ 3304602 w 10276717"/>
              <a:gd name="connsiteY18650" fmla="*/ 2918178 h 6902881"/>
              <a:gd name="connsiteX18651" fmla="*/ 3424077 w 10276717"/>
              <a:gd name="connsiteY18651" fmla="*/ 2835740 h 6902881"/>
              <a:gd name="connsiteX18652" fmla="*/ 3439796 w 10276717"/>
              <a:gd name="connsiteY18652" fmla="*/ 2843037 h 6902881"/>
              <a:gd name="connsiteX18653" fmla="*/ 3415203 w 10276717"/>
              <a:gd name="connsiteY18653" fmla="*/ 3043518 h 6902881"/>
              <a:gd name="connsiteX18654" fmla="*/ 3518461 w 10276717"/>
              <a:gd name="connsiteY18654" fmla="*/ 3018385 h 6902881"/>
              <a:gd name="connsiteX18655" fmla="*/ 3481911 w 10276717"/>
              <a:gd name="connsiteY18655" fmla="*/ 3178107 h 6902881"/>
              <a:gd name="connsiteX18656" fmla="*/ 3638704 w 10276717"/>
              <a:gd name="connsiteY18656" fmla="*/ 3112037 h 6902881"/>
              <a:gd name="connsiteX18657" fmla="*/ 3656263 w 10276717"/>
              <a:gd name="connsiteY18657" fmla="*/ 3124850 h 6902881"/>
              <a:gd name="connsiteX18658" fmla="*/ 3594918 w 10276717"/>
              <a:gd name="connsiteY18658" fmla="*/ 3281843 h 6902881"/>
              <a:gd name="connsiteX18659" fmla="*/ 3799347 w 10276717"/>
              <a:gd name="connsiteY18659" fmla="*/ 3273633 h 6902881"/>
              <a:gd name="connsiteX18660" fmla="*/ 3807706 w 10276717"/>
              <a:gd name="connsiteY18660" fmla="*/ 3288091 h 6902881"/>
              <a:gd name="connsiteX18661" fmla="*/ 3756068 w 10276717"/>
              <a:gd name="connsiteY18661" fmla="*/ 3365760 h 6902881"/>
              <a:gd name="connsiteX18662" fmla="*/ 3902468 w 10276717"/>
              <a:gd name="connsiteY18662" fmla="*/ 3379010 h 6902881"/>
              <a:gd name="connsiteX18663" fmla="*/ 3907435 w 10276717"/>
              <a:gd name="connsiteY18663" fmla="*/ 3394337 h 6902881"/>
              <a:gd name="connsiteX18664" fmla="*/ 3570824 w 10276717"/>
              <a:gd name="connsiteY18664" fmla="*/ 3628670 h 6902881"/>
              <a:gd name="connsiteX18665" fmla="*/ 3594551 w 10276717"/>
              <a:gd name="connsiteY18665" fmla="*/ 3669572 h 6902881"/>
              <a:gd name="connsiteX18666" fmla="*/ 3715323 w 10276717"/>
              <a:gd name="connsiteY18666" fmla="*/ 3574775 h 6902881"/>
              <a:gd name="connsiteX18667" fmla="*/ 3825279 w 10276717"/>
              <a:gd name="connsiteY18667" fmla="*/ 3532396 h 6902881"/>
              <a:gd name="connsiteX18668" fmla="*/ 4055557 w 10276717"/>
              <a:gd name="connsiteY18668" fmla="*/ 3532561 h 6902881"/>
              <a:gd name="connsiteX18669" fmla="*/ 4056998 w 10276717"/>
              <a:gd name="connsiteY18669" fmla="*/ 3548070 h 6902881"/>
              <a:gd name="connsiteX18670" fmla="*/ 3857921 w 10276717"/>
              <a:gd name="connsiteY18670" fmla="*/ 3733357 h 6902881"/>
              <a:gd name="connsiteX18671" fmla="*/ 3689074 w 10276717"/>
              <a:gd name="connsiteY18671" fmla="*/ 3863718 h 6902881"/>
              <a:gd name="connsiteX18672" fmla="*/ 3692675 w 10276717"/>
              <a:gd name="connsiteY18672" fmla="*/ 3872393 h 6902881"/>
              <a:gd name="connsiteX18673" fmla="*/ 4393280 w 10276717"/>
              <a:gd name="connsiteY18673" fmla="*/ 3385731 h 6902881"/>
              <a:gd name="connsiteX18674" fmla="*/ 4393266 w 10276717"/>
              <a:gd name="connsiteY18674" fmla="*/ 3385663 h 6902881"/>
              <a:gd name="connsiteX18675" fmla="*/ 4393639 w 10276717"/>
              <a:gd name="connsiteY18675" fmla="*/ 3385397 h 6902881"/>
              <a:gd name="connsiteX18676" fmla="*/ 4390767 w 10276717"/>
              <a:gd name="connsiteY18676" fmla="*/ 3372919 h 6902881"/>
              <a:gd name="connsiteX18677" fmla="*/ 4195766 w 10276717"/>
              <a:gd name="connsiteY18677" fmla="*/ 3407620 h 6902881"/>
              <a:gd name="connsiteX18678" fmla="*/ 4083143 w 10276717"/>
              <a:gd name="connsiteY18678" fmla="*/ 3356412 h 6902881"/>
              <a:gd name="connsiteX18679" fmla="*/ 4022814 w 10276717"/>
              <a:gd name="connsiteY18679" fmla="*/ 3273702 h 6902881"/>
              <a:gd name="connsiteX18680" fmla="*/ 4027573 w 10276717"/>
              <a:gd name="connsiteY18680" fmla="*/ 3250940 h 6902881"/>
              <a:gd name="connsiteX18681" fmla="*/ 4158892 w 10276717"/>
              <a:gd name="connsiteY18681" fmla="*/ 3199510 h 6902881"/>
              <a:gd name="connsiteX18682" fmla="*/ 4352873 w 10276717"/>
              <a:gd name="connsiteY18682" fmla="*/ 3231978 h 6902881"/>
              <a:gd name="connsiteX18683" fmla="*/ 4344588 w 10276717"/>
              <a:gd name="connsiteY18683" fmla="*/ 3203606 h 6902881"/>
              <a:gd name="connsiteX18684" fmla="*/ 4056781 w 10276717"/>
              <a:gd name="connsiteY18684" fmla="*/ 3140727 h 6902881"/>
              <a:gd name="connsiteX18685" fmla="*/ 3962305 w 10276717"/>
              <a:gd name="connsiteY18685" fmla="*/ 2983186 h 6902881"/>
              <a:gd name="connsiteX18686" fmla="*/ 4010608 w 10276717"/>
              <a:gd name="connsiteY18686" fmla="*/ 2939660 h 6902881"/>
              <a:gd name="connsiteX18687" fmla="*/ 4008421 w 10276717"/>
              <a:gd name="connsiteY18687" fmla="*/ 2939081 h 6902881"/>
              <a:gd name="connsiteX18688" fmla="*/ 3921320 w 10276717"/>
              <a:gd name="connsiteY18688" fmla="*/ 2814616 h 6902881"/>
              <a:gd name="connsiteX18689" fmla="*/ 3934271 w 10276717"/>
              <a:gd name="connsiteY18689" fmla="*/ 2805905 h 6902881"/>
              <a:gd name="connsiteX18690" fmla="*/ 4000437 w 10276717"/>
              <a:gd name="connsiteY18690" fmla="*/ 2795853 h 6902881"/>
              <a:gd name="connsiteX18691" fmla="*/ 3956378 w 10276717"/>
              <a:gd name="connsiteY18691" fmla="*/ 2790678 h 6902881"/>
              <a:gd name="connsiteX18692" fmla="*/ 3832686 w 10276717"/>
              <a:gd name="connsiteY18692" fmla="*/ 2758747 h 6902881"/>
              <a:gd name="connsiteX18693" fmla="*/ 3827844 w 10276717"/>
              <a:gd name="connsiteY18693" fmla="*/ 2710324 h 6902881"/>
              <a:gd name="connsiteX18694" fmla="*/ 3929456 w 10276717"/>
              <a:gd name="connsiteY18694" fmla="*/ 2663227 h 6902881"/>
              <a:gd name="connsiteX18695" fmla="*/ 3741750 w 10276717"/>
              <a:gd name="connsiteY18695" fmla="*/ 2595373 h 6902881"/>
              <a:gd name="connsiteX18696" fmla="*/ 3737906 w 10276717"/>
              <a:gd name="connsiteY18696" fmla="*/ 2578389 h 6902881"/>
              <a:gd name="connsiteX18697" fmla="*/ 3803685 w 10276717"/>
              <a:gd name="connsiteY18697" fmla="*/ 2536569 h 6902881"/>
              <a:gd name="connsiteX18698" fmla="*/ 3756344 w 10276717"/>
              <a:gd name="connsiteY18698" fmla="*/ 2520199 h 6902881"/>
              <a:gd name="connsiteX18699" fmla="*/ 3698405 w 10276717"/>
              <a:gd name="connsiteY18699" fmla="*/ 2456568 h 6902881"/>
              <a:gd name="connsiteX18700" fmla="*/ 3777191 w 10276717"/>
              <a:gd name="connsiteY18700" fmla="*/ 2407613 h 6902881"/>
              <a:gd name="connsiteX18701" fmla="*/ 3692673 w 10276717"/>
              <a:gd name="connsiteY18701" fmla="*/ 2384313 h 6902881"/>
              <a:gd name="connsiteX18702" fmla="*/ 3589158 w 10276717"/>
              <a:gd name="connsiteY18702" fmla="*/ 2360857 h 6902881"/>
              <a:gd name="connsiteX18703" fmla="*/ 3584862 w 10276717"/>
              <a:gd name="connsiteY18703" fmla="*/ 2341304 h 6902881"/>
              <a:gd name="connsiteX18704" fmla="*/ 3673935 w 10276717"/>
              <a:gd name="connsiteY18704" fmla="*/ 2269766 h 6902881"/>
              <a:gd name="connsiteX18705" fmla="*/ 3585699 w 10276717"/>
              <a:gd name="connsiteY18705" fmla="*/ 2245588 h 6902881"/>
              <a:gd name="connsiteX18706" fmla="*/ 3477306 w 10276717"/>
              <a:gd name="connsiteY18706" fmla="*/ 2189535 h 6902881"/>
              <a:gd name="connsiteX18707" fmla="*/ 3472051 w 10276717"/>
              <a:gd name="connsiteY18707" fmla="*/ 2169807 h 6902881"/>
              <a:gd name="connsiteX18708" fmla="*/ 3547813 w 10276717"/>
              <a:gd name="connsiteY18708" fmla="*/ 2119813 h 6902881"/>
              <a:gd name="connsiteX18709" fmla="*/ 3430002 w 10276717"/>
              <a:gd name="connsiteY18709" fmla="*/ 2051393 h 6902881"/>
              <a:gd name="connsiteX18710" fmla="*/ 3431334 w 10276717"/>
              <a:gd name="connsiteY18710" fmla="*/ 2028821 h 6902881"/>
              <a:gd name="connsiteX18711" fmla="*/ 3469397 w 10276717"/>
              <a:gd name="connsiteY18711" fmla="*/ 2012741 h 6902881"/>
              <a:gd name="connsiteX18712" fmla="*/ 3388025 w 10276717"/>
              <a:gd name="connsiteY18712" fmla="*/ 2001025 h 6902881"/>
              <a:gd name="connsiteX18713" fmla="*/ 3309114 w 10276717"/>
              <a:gd name="connsiteY18713" fmla="*/ 1962844 h 6902881"/>
              <a:gd name="connsiteX18714" fmla="*/ 3273856 w 10276717"/>
              <a:gd name="connsiteY18714" fmla="*/ 1910333 h 6902881"/>
              <a:gd name="connsiteX18715" fmla="*/ 3268181 w 10276717"/>
              <a:gd name="connsiteY18715" fmla="*/ 1893095 h 6902881"/>
              <a:gd name="connsiteX18716" fmla="*/ 3424764 w 10276717"/>
              <a:gd name="connsiteY18716" fmla="*/ 1834794 h 6902881"/>
              <a:gd name="connsiteX18717" fmla="*/ 3390418 w 10276717"/>
              <a:gd name="connsiteY18717" fmla="*/ 1833185 h 6902881"/>
              <a:gd name="connsiteX18718" fmla="*/ 3298971 w 10276717"/>
              <a:gd name="connsiteY18718" fmla="*/ 1839486 h 6902881"/>
              <a:gd name="connsiteX18719" fmla="*/ 3174793 w 10276717"/>
              <a:gd name="connsiteY18719" fmla="*/ 1826109 h 6902881"/>
              <a:gd name="connsiteX18720" fmla="*/ 3165974 w 10276717"/>
              <a:gd name="connsiteY18720" fmla="*/ 1812494 h 6902881"/>
              <a:gd name="connsiteX18721" fmla="*/ 3230632 w 10276717"/>
              <a:gd name="connsiteY18721" fmla="*/ 1753734 h 6902881"/>
              <a:gd name="connsiteX18722" fmla="*/ 3075537 w 10276717"/>
              <a:gd name="connsiteY18722" fmla="*/ 1701464 h 6902881"/>
              <a:gd name="connsiteX18723" fmla="*/ 3075014 w 10276717"/>
              <a:gd name="connsiteY18723" fmla="*/ 1685450 h 6902881"/>
              <a:gd name="connsiteX18724" fmla="*/ 3140474 w 10276717"/>
              <a:gd name="connsiteY18724" fmla="*/ 1649445 h 6902881"/>
              <a:gd name="connsiteX18725" fmla="*/ 3050234 w 10276717"/>
              <a:gd name="connsiteY18725" fmla="*/ 1614861 h 6902881"/>
              <a:gd name="connsiteX18726" fmla="*/ 3049898 w 10276717"/>
              <a:gd name="connsiteY18726" fmla="*/ 1598961 h 6902881"/>
              <a:gd name="connsiteX18727" fmla="*/ 3112603 w 10276717"/>
              <a:gd name="connsiteY18727" fmla="*/ 1566513 h 6902881"/>
              <a:gd name="connsiteX18728" fmla="*/ 3088539 w 10276717"/>
              <a:gd name="connsiteY18728" fmla="*/ 1563261 h 6902881"/>
              <a:gd name="connsiteX18729" fmla="*/ 2989164 w 10276717"/>
              <a:gd name="connsiteY18729" fmla="*/ 1518634 h 6902881"/>
              <a:gd name="connsiteX18730" fmla="*/ 2989664 w 10276717"/>
              <a:gd name="connsiteY18730" fmla="*/ 1503196 h 6902881"/>
              <a:gd name="connsiteX18731" fmla="*/ 3048753 w 10276717"/>
              <a:gd name="connsiteY18731" fmla="*/ 1464301 h 6902881"/>
              <a:gd name="connsiteX18732" fmla="*/ 3029263 w 10276717"/>
              <a:gd name="connsiteY18732" fmla="*/ 1459985 h 6902881"/>
              <a:gd name="connsiteX18733" fmla="*/ 2926894 w 10276717"/>
              <a:gd name="connsiteY18733" fmla="*/ 1406336 h 6902881"/>
              <a:gd name="connsiteX18734" fmla="*/ 2923762 w 10276717"/>
              <a:gd name="connsiteY18734" fmla="*/ 1389025 h 6902881"/>
              <a:gd name="connsiteX18735" fmla="*/ 2967334 w 10276717"/>
              <a:gd name="connsiteY18735" fmla="*/ 1353752 h 6902881"/>
              <a:gd name="connsiteX18736" fmla="*/ 2868497 w 10276717"/>
              <a:gd name="connsiteY18736" fmla="*/ 1262631 h 6902881"/>
              <a:gd name="connsiteX18737" fmla="*/ 2871838 w 10276717"/>
              <a:gd name="connsiteY18737" fmla="*/ 1243739 h 6902881"/>
              <a:gd name="connsiteX18738" fmla="*/ 2895940 w 10276717"/>
              <a:gd name="connsiteY18738" fmla="*/ 1238912 h 6902881"/>
              <a:gd name="connsiteX18739" fmla="*/ 2835622 w 10276717"/>
              <a:gd name="connsiteY18739" fmla="*/ 1205260 h 6902881"/>
              <a:gd name="connsiteX18740" fmla="*/ 2833145 w 10276717"/>
              <a:gd name="connsiteY18740" fmla="*/ 1190440 h 6902881"/>
              <a:gd name="connsiteX18741" fmla="*/ 2871258 w 10276717"/>
              <a:gd name="connsiteY18741" fmla="*/ 1159565 h 6902881"/>
              <a:gd name="connsiteX18742" fmla="*/ 2777023 w 10276717"/>
              <a:gd name="connsiteY18742" fmla="*/ 1081311 h 6902881"/>
              <a:gd name="connsiteX18743" fmla="*/ 2784812 w 10276717"/>
              <a:gd name="connsiteY18743" fmla="*/ 1064946 h 6902881"/>
              <a:gd name="connsiteX18744" fmla="*/ 2730879 w 10276717"/>
              <a:gd name="connsiteY18744" fmla="*/ 936723 h 6902881"/>
              <a:gd name="connsiteX18745" fmla="*/ 2692024 w 10276717"/>
              <a:gd name="connsiteY18745" fmla="*/ 812034 h 6902881"/>
              <a:gd name="connsiteX18746" fmla="*/ 2709833 w 10276717"/>
              <a:gd name="connsiteY18746" fmla="*/ 801308 h 6902881"/>
              <a:gd name="connsiteX18747" fmla="*/ 2783217 w 10276717"/>
              <a:gd name="connsiteY18747" fmla="*/ 855562 h 6902881"/>
              <a:gd name="connsiteX18748" fmla="*/ 2820332 w 10276717"/>
              <a:gd name="connsiteY18748" fmla="*/ 910183 h 6902881"/>
              <a:gd name="connsiteX18749" fmla="*/ 2832730 w 10276717"/>
              <a:gd name="connsiteY18749" fmla="*/ 908821 h 6902881"/>
              <a:gd name="connsiteX18750" fmla="*/ 2907375 w 10276717"/>
              <a:gd name="connsiteY18750" fmla="*/ 1019948 h 6902881"/>
              <a:gd name="connsiteX18751" fmla="*/ 2922057 w 10276717"/>
              <a:gd name="connsiteY18751" fmla="*/ 996201 h 6902881"/>
              <a:gd name="connsiteX18752" fmla="*/ 2934704 w 10276717"/>
              <a:gd name="connsiteY18752" fmla="*/ 993110 h 6902881"/>
              <a:gd name="connsiteX18753" fmla="*/ 2976926 w 10276717"/>
              <a:gd name="connsiteY18753" fmla="*/ 1068037 h 6902881"/>
              <a:gd name="connsiteX18754" fmla="*/ 2982716 w 10276717"/>
              <a:gd name="connsiteY18754" fmla="*/ 1053347 h 6902881"/>
              <a:gd name="connsiteX18755" fmla="*/ 2997334 w 10276717"/>
              <a:gd name="connsiteY18755" fmla="*/ 1046725 h 6902881"/>
              <a:gd name="connsiteX18756" fmla="*/ 3046487 w 10276717"/>
              <a:gd name="connsiteY18756" fmla="*/ 1111640 h 6902881"/>
              <a:gd name="connsiteX18757" fmla="*/ 3054924 w 10276717"/>
              <a:gd name="connsiteY18757" fmla="*/ 1097866 h 6902881"/>
              <a:gd name="connsiteX18758" fmla="*/ 3073285 w 10276717"/>
              <a:gd name="connsiteY18758" fmla="*/ 1096242 h 6902881"/>
              <a:gd name="connsiteX18759" fmla="*/ 3106928 w 10276717"/>
              <a:gd name="connsiteY18759" fmla="*/ 1194177 h 6902881"/>
              <a:gd name="connsiteX18760" fmla="*/ 3124694 w 10276717"/>
              <a:gd name="connsiteY18760" fmla="*/ 1169718 h 6902881"/>
              <a:gd name="connsiteX18761" fmla="*/ 3143142 w 10276717"/>
              <a:gd name="connsiteY18761" fmla="*/ 1172582 h 6902881"/>
              <a:gd name="connsiteX18762" fmla="*/ 3186937 w 10276717"/>
              <a:gd name="connsiteY18762" fmla="*/ 1272471 h 6902881"/>
              <a:gd name="connsiteX18763" fmla="*/ 3218720 w 10276717"/>
              <a:gd name="connsiteY18763" fmla="*/ 1235010 h 6902881"/>
              <a:gd name="connsiteX18764" fmla="*/ 3236199 w 10276717"/>
              <a:gd name="connsiteY18764" fmla="*/ 1235646 h 6902881"/>
              <a:gd name="connsiteX18765" fmla="*/ 3281256 w 10276717"/>
              <a:gd name="connsiteY18765" fmla="*/ 1372744 h 6902881"/>
              <a:gd name="connsiteX18766" fmla="*/ 3334603 w 10276717"/>
              <a:gd name="connsiteY18766" fmla="*/ 1326146 h 6902881"/>
              <a:gd name="connsiteX18767" fmla="*/ 3352083 w 10276717"/>
              <a:gd name="connsiteY18767" fmla="*/ 1333307 h 6902881"/>
              <a:gd name="connsiteX18768" fmla="*/ 3366758 w 10276717"/>
              <a:gd name="connsiteY18768" fmla="*/ 1488904 h 6902881"/>
              <a:gd name="connsiteX18769" fmla="*/ 3442594 w 10276717"/>
              <a:gd name="connsiteY18769" fmla="*/ 1445713 h 6902881"/>
              <a:gd name="connsiteX18770" fmla="*/ 3465974 w 10276717"/>
              <a:gd name="connsiteY18770" fmla="*/ 1494861 h 6902881"/>
              <a:gd name="connsiteX18771" fmla="*/ 3451524 w 10276717"/>
              <a:gd name="connsiteY18771" fmla="*/ 1548818 h 6902881"/>
              <a:gd name="connsiteX18772" fmla="*/ 3484425 w 10276717"/>
              <a:gd name="connsiteY18772" fmla="*/ 1709786 h 6902881"/>
              <a:gd name="connsiteX18773" fmla="*/ 3578240 w 10276717"/>
              <a:gd name="connsiteY18773" fmla="*/ 1541384 h 6902881"/>
              <a:gd name="connsiteX18774" fmla="*/ 3588586 w 10276717"/>
              <a:gd name="connsiteY18774" fmla="*/ 1552113 h 6902881"/>
              <a:gd name="connsiteX18775" fmla="*/ 3626551 w 10276717"/>
              <a:gd name="connsiteY18775" fmla="*/ 1683532 h 6902881"/>
              <a:gd name="connsiteX18776" fmla="*/ 3629717 w 10276717"/>
              <a:gd name="connsiteY18776" fmla="*/ 1721193 h 6902881"/>
              <a:gd name="connsiteX18777" fmla="*/ 3673396 w 10276717"/>
              <a:gd name="connsiteY18777" fmla="*/ 1662857 h 6902881"/>
              <a:gd name="connsiteX18778" fmla="*/ 3685340 w 10276717"/>
              <a:gd name="connsiteY18778" fmla="*/ 1663307 h 6902881"/>
              <a:gd name="connsiteX18779" fmla="*/ 3738313 w 10276717"/>
              <a:gd name="connsiteY18779" fmla="*/ 1829707 h 6902881"/>
              <a:gd name="connsiteX18780" fmla="*/ 3794831 w 10276717"/>
              <a:gd name="connsiteY18780" fmla="*/ 1772677 h 6902881"/>
              <a:gd name="connsiteX18781" fmla="*/ 3810219 w 10276717"/>
              <a:gd name="connsiteY18781" fmla="*/ 1779265 h 6902881"/>
              <a:gd name="connsiteX18782" fmla="*/ 3853352 w 10276717"/>
              <a:gd name="connsiteY18782" fmla="*/ 1966331 h 6902881"/>
              <a:gd name="connsiteX18783" fmla="*/ 3921057 w 10276717"/>
              <a:gd name="connsiteY18783" fmla="*/ 1891965 h 6902881"/>
              <a:gd name="connsiteX18784" fmla="*/ 3961711 w 10276717"/>
              <a:gd name="connsiteY18784" fmla="*/ 2026045 h 6902881"/>
              <a:gd name="connsiteX18785" fmla="*/ 3970463 w 10276717"/>
              <a:gd name="connsiteY18785" fmla="*/ 2119098 h 6902881"/>
              <a:gd name="connsiteX18786" fmla="*/ 3957498 w 10276717"/>
              <a:gd name="connsiteY18786" fmla="*/ 2176003 h 6902881"/>
              <a:gd name="connsiteX18787" fmla="*/ 3971834 w 10276717"/>
              <a:gd name="connsiteY18787" fmla="*/ 2145211 h 6902881"/>
              <a:gd name="connsiteX18788" fmla="*/ 3987868 w 10276717"/>
              <a:gd name="connsiteY18788" fmla="*/ 2054987 h 6902881"/>
              <a:gd name="connsiteX18789" fmla="*/ 4002010 w 10276717"/>
              <a:gd name="connsiteY18789" fmla="*/ 2027489 h 6902881"/>
              <a:gd name="connsiteX18790" fmla="*/ 4083138 w 10276717"/>
              <a:gd name="connsiteY18790" fmla="*/ 2104220 h 6902881"/>
              <a:gd name="connsiteX18791" fmla="*/ 4103602 w 10276717"/>
              <a:gd name="connsiteY18791" fmla="*/ 2211237 h 6902881"/>
              <a:gd name="connsiteX18792" fmla="*/ 4122925 w 10276717"/>
              <a:gd name="connsiteY18792" fmla="*/ 2167151 h 6902881"/>
              <a:gd name="connsiteX18793" fmla="*/ 4139064 w 10276717"/>
              <a:gd name="connsiteY18793" fmla="*/ 2163089 h 6902881"/>
              <a:gd name="connsiteX18794" fmla="*/ 4219765 w 10276717"/>
              <a:gd name="connsiteY18794" fmla="*/ 2321096 h 6902881"/>
              <a:gd name="connsiteX18795" fmla="*/ 4224289 w 10276717"/>
              <a:gd name="connsiteY18795" fmla="*/ 2404731 h 6902881"/>
              <a:gd name="connsiteX18796" fmla="*/ 4276586 w 10276717"/>
              <a:gd name="connsiteY18796" fmla="*/ 2320760 h 6902881"/>
              <a:gd name="connsiteX18797" fmla="*/ 4292074 w 10276717"/>
              <a:gd name="connsiteY18797" fmla="*/ 2315286 h 6902881"/>
              <a:gd name="connsiteX18798" fmla="*/ 4344966 w 10276717"/>
              <a:gd name="connsiteY18798" fmla="*/ 2454121 h 6902881"/>
              <a:gd name="connsiteX18799" fmla="*/ 4325431 w 10276717"/>
              <a:gd name="connsiteY18799" fmla="*/ 2598960 h 6902881"/>
              <a:gd name="connsiteX18800" fmla="*/ 4342451 w 10276717"/>
              <a:gd name="connsiteY18800" fmla="*/ 2565379 h 6902881"/>
              <a:gd name="connsiteX18801" fmla="*/ 4423172 w 10276717"/>
              <a:gd name="connsiteY18801" fmla="*/ 2583273 h 6902881"/>
              <a:gd name="connsiteX18802" fmla="*/ 4433778 w 10276717"/>
              <a:gd name="connsiteY18802" fmla="*/ 2756049 h 6902881"/>
              <a:gd name="connsiteX18803" fmla="*/ 4470441 w 10276717"/>
              <a:gd name="connsiteY18803" fmla="*/ 2694470 h 6902881"/>
              <a:gd name="connsiteX18804" fmla="*/ 4490170 w 10276717"/>
              <a:gd name="connsiteY18804" fmla="*/ 2696081 h 6902881"/>
              <a:gd name="connsiteX18805" fmla="*/ 4527273 w 10276717"/>
              <a:gd name="connsiteY18805" fmla="*/ 2896171 h 6902881"/>
              <a:gd name="connsiteX18806" fmla="*/ 4395278 w 10276717"/>
              <a:gd name="connsiteY18806" fmla="*/ 3169341 h 6902881"/>
              <a:gd name="connsiteX18807" fmla="*/ 4411254 w 10276717"/>
              <a:gd name="connsiteY18807" fmla="*/ 3218526 h 6902881"/>
              <a:gd name="connsiteX18808" fmla="*/ 4453964 w 10276717"/>
              <a:gd name="connsiteY18808" fmla="*/ 3120770 h 6902881"/>
              <a:gd name="connsiteX18809" fmla="*/ 4666005 w 10276717"/>
              <a:gd name="connsiteY18809" fmla="*/ 2906136 h 6902881"/>
              <a:gd name="connsiteX18810" fmla="*/ 4683509 w 10276717"/>
              <a:gd name="connsiteY18810" fmla="*/ 2921769 h 6902881"/>
              <a:gd name="connsiteX18811" fmla="*/ 4616075 w 10276717"/>
              <a:gd name="connsiteY18811" fmla="*/ 3226909 h 6902881"/>
              <a:gd name="connsiteX18812" fmla="*/ 4615761 w 10276717"/>
              <a:gd name="connsiteY18812" fmla="*/ 3227132 h 6902881"/>
              <a:gd name="connsiteX18813" fmla="*/ 4596460 w 10276717"/>
              <a:gd name="connsiteY18813" fmla="*/ 3253504 h 6902881"/>
              <a:gd name="connsiteX18814" fmla="*/ 4449291 w 10276717"/>
              <a:gd name="connsiteY18814" fmla="*/ 3351665 h 6902881"/>
              <a:gd name="connsiteX18815" fmla="*/ 4457956 w 10276717"/>
              <a:gd name="connsiteY18815" fmla="*/ 3372471 h 6902881"/>
              <a:gd name="connsiteX18816" fmla="*/ 4399216 w 10276717"/>
              <a:gd name="connsiteY18816" fmla="*/ 3414124 h 6902881"/>
              <a:gd name="connsiteX18817" fmla="*/ 4399244 w 10276717"/>
              <a:gd name="connsiteY18817" fmla="*/ 3414285 h 6902881"/>
              <a:gd name="connsiteX18818" fmla="*/ 4457956 w 10276717"/>
              <a:gd name="connsiteY18818" fmla="*/ 3372570 h 6902881"/>
              <a:gd name="connsiteX18819" fmla="*/ 4465436 w 10276717"/>
              <a:gd name="connsiteY18819" fmla="*/ 3388006 h 6902881"/>
              <a:gd name="connsiteX18820" fmla="*/ 4465454 w 10276717"/>
              <a:gd name="connsiteY18820" fmla="*/ 3387923 h 6902881"/>
              <a:gd name="connsiteX18821" fmla="*/ 4457966 w 10276717"/>
              <a:gd name="connsiteY18821" fmla="*/ 3372477 h 6902881"/>
              <a:gd name="connsiteX18822" fmla="*/ 4458035 w 10276717"/>
              <a:gd name="connsiteY18822" fmla="*/ 3372428 h 6902881"/>
              <a:gd name="connsiteX18823" fmla="*/ 4449391 w 10276717"/>
              <a:gd name="connsiteY18823" fmla="*/ 3351673 h 6902881"/>
              <a:gd name="connsiteX18824" fmla="*/ 4596549 w 10276717"/>
              <a:gd name="connsiteY18824" fmla="*/ 3253611 h 6902881"/>
              <a:gd name="connsiteX18825" fmla="*/ 4615851 w 10276717"/>
              <a:gd name="connsiteY18825" fmla="*/ 3227241 h 6902881"/>
              <a:gd name="connsiteX18826" fmla="*/ 5075354 w 10276717"/>
              <a:gd name="connsiteY18826" fmla="*/ 2891768 h 6902881"/>
              <a:gd name="connsiteX18827" fmla="*/ 5136408 w 10276717"/>
              <a:gd name="connsiteY18827" fmla="*/ 2857644 h 6902881"/>
              <a:gd name="connsiteX18828" fmla="*/ 5191267 w 10276717"/>
              <a:gd name="connsiteY18828" fmla="*/ 2810341 h 6902881"/>
              <a:gd name="connsiteX18829" fmla="*/ 5191247 w 10276717"/>
              <a:gd name="connsiteY18829" fmla="*/ 2810180 h 6902881"/>
              <a:gd name="connsiteX18830" fmla="*/ 5136333 w 10276717"/>
              <a:gd name="connsiteY18830" fmla="*/ 2857516 h 6902881"/>
              <a:gd name="connsiteX18831" fmla="*/ 5075989 w 10276717"/>
              <a:gd name="connsiteY18831" fmla="*/ 2891140 h 6902881"/>
              <a:gd name="connsiteX18832" fmla="*/ 5075578 w 10276717"/>
              <a:gd name="connsiteY18832" fmla="*/ 2891448 h 6902881"/>
              <a:gd name="connsiteX18833" fmla="*/ 5013849 w 10276717"/>
              <a:gd name="connsiteY18833" fmla="*/ 2905287 h 6902881"/>
              <a:gd name="connsiteX18834" fmla="*/ 4828484 w 10276717"/>
              <a:gd name="connsiteY18834" fmla="*/ 2860324 h 6902881"/>
              <a:gd name="connsiteX18835" fmla="*/ 4837118 w 10276717"/>
              <a:gd name="connsiteY18835" fmla="*/ 2833418 h 6902881"/>
              <a:gd name="connsiteX18836" fmla="*/ 4935206 w 10276717"/>
              <a:gd name="connsiteY18836" fmla="*/ 2746095 h 6902881"/>
              <a:gd name="connsiteX18837" fmla="*/ 5045525 w 10276717"/>
              <a:gd name="connsiteY18837" fmla="*/ 2673465 h 6902881"/>
              <a:gd name="connsiteX18838" fmla="*/ 4901497 w 10276717"/>
              <a:gd name="connsiteY18838" fmla="*/ 2700237 h 6902881"/>
              <a:gd name="connsiteX18839" fmla="*/ 4714342 w 10276717"/>
              <a:gd name="connsiteY18839" fmla="*/ 2622890 h 6902881"/>
              <a:gd name="connsiteX18840" fmla="*/ 4712763 w 10276717"/>
              <a:gd name="connsiteY18840" fmla="*/ 2604547 h 6902881"/>
              <a:gd name="connsiteX18841" fmla="*/ 4872838 w 10276717"/>
              <a:gd name="connsiteY18841" fmla="*/ 2515780 h 6902881"/>
              <a:gd name="connsiteX18842" fmla="*/ 5065161 w 10276717"/>
              <a:gd name="connsiteY18842" fmla="*/ 2485983 h 6902881"/>
              <a:gd name="connsiteX18843" fmla="*/ 5057676 w 10276717"/>
              <a:gd name="connsiteY18843" fmla="*/ 2467222 h 6902881"/>
              <a:gd name="connsiteX18844" fmla="*/ 4751895 w 10276717"/>
              <a:gd name="connsiteY18844" fmla="*/ 2339331 h 6902881"/>
              <a:gd name="connsiteX18845" fmla="*/ 4753375 w 10276717"/>
              <a:gd name="connsiteY18845" fmla="*/ 2324929 h 6902881"/>
              <a:gd name="connsiteX18846" fmla="*/ 4860866 w 10276717"/>
              <a:gd name="connsiteY18846" fmla="*/ 2273074 h 6902881"/>
              <a:gd name="connsiteX18847" fmla="*/ 4927172 w 10276717"/>
              <a:gd name="connsiteY18847" fmla="*/ 2259249 h 6902881"/>
              <a:gd name="connsiteX18848" fmla="*/ 4766162 w 10276717"/>
              <a:gd name="connsiteY18848" fmla="*/ 2224092 h 6902881"/>
              <a:gd name="connsiteX18849" fmla="*/ 4662255 w 10276717"/>
              <a:gd name="connsiteY18849" fmla="*/ 2097781 h 6902881"/>
              <a:gd name="connsiteX18850" fmla="*/ 4669386 w 10276717"/>
              <a:gd name="connsiteY18850" fmla="*/ 2076784 h 6902881"/>
              <a:gd name="connsiteX18851" fmla="*/ 4802375 w 10276717"/>
              <a:gd name="connsiteY18851" fmla="*/ 2039710 h 6902881"/>
              <a:gd name="connsiteX18852" fmla="*/ 4819690 w 10276717"/>
              <a:gd name="connsiteY18852" fmla="*/ 2042183 h 6902881"/>
              <a:gd name="connsiteX18853" fmla="*/ 4803495 w 10276717"/>
              <a:gd name="connsiteY18853" fmla="*/ 2036985 h 6902881"/>
              <a:gd name="connsiteX18854" fmla="*/ 4663205 w 10276717"/>
              <a:gd name="connsiteY18854" fmla="*/ 1947245 h 6902881"/>
              <a:gd name="connsiteX18855" fmla="*/ 4657674 w 10276717"/>
              <a:gd name="connsiteY18855" fmla="*/ 1933914 h 6902881"/>
              <a:gd name="connsiteX18856" fmla="*/ 4737477 w 10276717"/>
              <a:gd name="connsiteY18856" fmla="*/ 1883670 h 6902881"/>
              <a:gd name="connsiteX18857" fmla="*/ 4630542 w 10276717"/>
              <a:gd name="connsiteY18857" fmla="*/ 1789126 h 6902881"/>
              <a:gd name="connsiteX18858" fmla="*/ 4627450 w 10276717"/>
              <a:gd name="connsiteY18858" fmla="*/ 1774644 h 6902881"/>
              <a:gd name="connsiteX18859" fmla="*/ 4701599 w 10276717"/>
              <a:gd name="connsiteY18859" fmla="*/ 1739487 h 6902881"/>
              <a:gd name="connsiteX18860" fmla="*/ 4610304 w 10276717"/>
              <a:gd name="connsiteY18860" fmla="*/ 1650089 h 6902881"/>
              <a:gd name="connsiteX18861" fmla="*/ 4614845 w 10276717"/>
              <a:gd name="connsiteY18861" fmla="*/ 1634124 h 6902881"/>
              <a:gd name="connsiteX18862" fmla="*/ 4699504 w 10276717"/>
              <a:gd name="connsiteY18862" fmla="*/ 1611074 h 6902881"/>
              <a:gd name="connsiteX18863" fmla="*/ 4622047 w 10276717"/>
              <a:gd name="connsiteY18863" fmla="*/ 1509632 h 6902881"/>
              <a:gd name="connsiteX18864" fmla="*/ 4626153 w 10276717"/>
              <a:gd name="connsiteY18864" fmla="*/ 1491975 h 6902881"/>
              <a:gd name="connsiteX18865" fmla="*/ 4686751 w 10276717"/>
              <a:gd name="connsiteY18865" fmla="*/ 1475505 h 6902881"/>
              <a:gd name="connsiteX18866" fmla="*/ 4666843 w 10276717"/>
              <a:gd name="connsiteY18866" fmla="*/ 1467162 h 6902881"/>
              <a:gd name="connsiteX18867" fmla="*/ 4622453 w 10276717"/>
              <a:gd name="connsiteY18867" fmla="*/ 1434743 h 6902881"/>
              <a:gd name="connsiteX18868" fmla="*/ 4603969 w 10276717"/>
              <a:gd name="connsiteY18868" fmla="*/ 1390390 h 6902881"/>
              <a:gd name="connsiteX18869" fmla="*/ 4603704 w 10276717"/>
              <a:gd name="connsiteY18869" fmla="*/ 1390296 h 6902881"/>
              <a:gd name="connsiteX18870" fmla="*/ 4600111 w 10276717"/>
              <a:gd name="connsiteY18870" fmla="*/ 1366137 h 6902881"/>
              <a:gd name="connsiteX18871" fmla="*/ 4587002 w 10276717"/>
              <a:gd name="connsiteY18871" fmla="*/ 1360067 h 6902881"/>
              <a:gd name="connsiteX18872" fmla="*/ 4599979 w 10276717"/>
              <a:gd name="connsiteY18872" fmla="*/ 1366711 h 6902881"/>
              <a:gd name="connsiteX18873" fmla="*/ 4603572 w 10276717"/>
              <a:gd name="connsiteY18873" fmla="*/ 1390879 h 6902881"/>
              <a:gd name="connsiteX18874" fmla="*/ 4564428 w 10276717"/>
              <a:gd name="connsiteY18874" fmla="*/ 1372106 h 6902881"/>
              <a:gd name="connsiteX18875" fmla="*/ 4563346 w 10276717"/>
              <a:gd name="connsiteY18875" fmla="*/ 1355850 h 6902881"/>
              <a:gd name="connsiteX18876" fmla="*/ 4608435 w 10276717"/>
              <a:gd name="connsiteY18876" fmla="*/ 1309025 h 6902881"/>
              <a:gd name="connsiteX18877" fmla="*/ 4437317 w 10276717"/>
              <a:gd name="connsiteY18877" fmla="*/ 1261597 h 6902881"/>
              <a:gd name="connsiteX18878" fmla="*/ 4432254 w 10276717"/>
              <a:gd name="connsiteY18878" fmla="*/ 1246265 h 6902881"/>
              <a:gd name="connsiteX18879" fmla="*/ 4477744 w 10276717"/>
              <a:gd name="connsiteY18879" fmla="*/ 1197136 h 6902881"/>
              <a:gd name="connsiteX18880" fmla="*/ 4377323 w 10276717"/>
              <a:gd name="connsiteY18880" fmla="*/ 1189322 h 6902881"/>
              <a:gd name="connsiteX18881" fmla="*/ 4289768 w 10276717"/>
              <a:gd name="connsiteY18881" fmla="*/ 1144256 h 6902881"/>
              <a:gd name="connsiteX18882" fmla="*/ 4349095 w 10276717"/>
              <a:gd name="connsiteY18882" fmla="*/ 1108207 h 6902881"/>
              <a:gd name="connsiteX18883" fmla="*/ 4237601 w 10276717"/>
              <a:gd name="connsiteY18883" fmla="*/ 1068377 h 6902881"/>
              <a:gd name="connsiteX18884" fmla="*/ 4238264 w 10276717"/>
              <a:gd name="connsiteY18884" fmla="*/ 1052176 h 6902881"/>
              <a:gd name="connsiteX18885" fmla="*/ 4255061 w 10276717"/>
              <a:gd name="connsiteY18885" fmla="*/ 1046231 h 6902881"/>
              <a:gd name="connsiteX18886" fmla="*/ 4165692 w 10276717"/>
              <a:gd name="connsiteY18886" fmla="*/ 1006260 h 6902881"/>
              <a:gd name="connsiteX18887" fmla="*/ 4165084 w 10276717"/>
              <a:gd name="connsiteY18887" fmla="*/ 991214 h 6902881"/>
              <a:gd name="connsiteX18888" fmla="*/ 4212979 w 10276717"/>
              <a:gd name="connsiteY18888" fmla="*/ 959919 h 6902881"/>
              <a:gd name="connsiteX18889" fmla="*/ 4115479 w 10276717"/>
              <a:gd name="connsiteY18889" fmla="*/ 900754 h 6902881"/>
              <a:gd name="connsiteX18890" fmla="*/ 4121429 w 10276717"/>
              <a:gd name="connsiteY18890" fmla="*/ 882088 h 6902881"/>
              <a:gd name="connsiteX18891" fmla="*/ 4138874 w 10276717"/>
              <a:gd name="connsiteY18891" fmla="*/ 877658 h 6902881"/>
              <a:gd name="connsiteX18892" fmla="*/ 4025158 w 10276717"/>
              <a:gd name="connsiteY18892" fmla="*/ 811345 h 6902881"/>
              <a:gd name="connsiteX18893" fmla="*/ 4025080 w 10276717"/>
              <a:gd name="connsiteY18893" fmla="*/ 797999 h 6902881"/>
              <a:gd name="connsiteX18894" fmla="*/ 4090424 w 10276717"/>
              <a:gd name="connsiteY18894" fmla="*/ 760036 h 6902881"/>
              <a:gd name="connsiteX18895" fmla="*/ 4018256 w 10276717"/>
              <a:gd name="connsiteY18895" fmla="*/ 724873 h 6902881"/>
              <a:gd name="connsiteX18896" fmla="*/ 3970536 w 10276717"/>
              <a:gd name="connsiteY18896" fmla="*/ 656968 h 6902881"/>
              <a:gd name="connsiteX18897" fmla="*/ 3969400 w 10276717"/>
              <a:gd name="connsiteY18897" fmla="*/ 646745 h 6902881"/>
              <a:gd name="connsiteX18898" fmla="*/ 3978917 w 10276717"/>
              <a:gd name="connsiteY18898" fmla="*/ 641630 h 6902881"/>
              <a:gd name="connsiteX18899" fmla="*/ 3990271 w 10276717"/>
              <a:gd name="connsiteY18899" fmla="*/ 642125 h 6902881"/>
              <a:gd name="connsiteX18900" fmla="*/ 4008137 w 10276717"/>
              <a:gd name="connsiteY18900" fmla="*/ 634033 h 6902881"/>
              <a:gd name="connsiteX18901" fmla="*/ 3963341 w 10276717"/>
              <a:gd name="connsiteY18901" fmla="*/ 605425 h 6902881"/>
              <a:gd name="connsiteX18902" fmla="*/ 3927101 w 10276717"/>
              <a:gd name="connsiteY18902" fmla="*/ 557404 h 6902881"/>
              <a:gd name="connsiteX18903" fmla="*/ 3936664 w 10276717"/>
              <a:gd name="connsiteY18903" fmla="*/ 545184 h 6902881"/>
              <a:gd name="connsiteX18904" fmla="*/ 3926873 w 10276717"/>
              <a:gd name="connsiteY18904" fmla="*/ 508604 h 6902881"/>
              <a:gd name="connsiteX18905" fmla="*/ 3933439 w 10276717"/>
              <a:gd name="connsiteY18905" fmla="*/ 455720 h 6902881"/>
              <a:gd name="connsiteX18906" fmla="*/ 3938189 w 10276717"/>
              <a:gd name="connsiteY18906" fmla="*/ 454865 h 6902881"/>
              <a:gd name="connsiteX18907" fmla="*/ 3938601 w 10276717"/>
              <a:gd name="connsiteY18907" fmla="*/ 449156 h 6902881"/>
              <a:gd name="connsiteX18908" fmla="*/ 3933577 w 10276717"/>
              <a:gd name="connsiteY18908" fmla="*/ 445411 h 6902881"/>
              <a:gd name="connsiteX18909" fmla="*/ 3886734 w 10276717"/>
              <a:gd name="connsiteY18909" fmla="*/ 414678 h 6902881"/>
              <a:gd name="connsiteX18910" fmla="*/ 3874456 w 10276717"/>
              <a:gd name="connsiteY18910" fmla="*/ 379734 h 6902881"/>
              <a:gd name="connsiteX18911" fmla="*/ 3881542 w 10276717"/>
              <a:gd name="connsiteY18911" fmla="*/ 371292 h 6902881"/>
              <a:gd name="connsiteX18912" fmla="*/ 3902358 w 10276717"/>
              <a:gd name="connsiteY18912" fmla="*/ 371633 h 6902881"/>
              <a:gd name="connsiteX18913" fmla="*/ 3851545 w 10276717"/>
              <a:gd name="connsiteY18913" fmla="*/ 307746 h 6902881"/>
              <a:gd name="connsiteX18914" fmla="*/ 3856844 w 10276717"/>
              <a:gd name="connsiteY18914" fmla="*/ 296423 h 6902881"/>
              <a:gd name="connsiteX18915" fmla="*/ 3873123 w 10276717"/>
              <a:gd name="connsiteY18915" fmla="*/ 288681 h 6902881"/>
              <a:gd name="connsiteX18916" fmla="*/ 3836010 w 10276717"/>
              <a:gd name="connsiteY18916" fmla="*/ 233963 h 6902881"/>
              <a:gd name="connsiteX18917" fmla="*/ 3834886 w 10276717"/>
              <a:gd name="connsiteY18917" fmla="*/ 218190 h 6902881"/>
              <a:gd name="connsiteX18918" fmla="*/ 3844441 w 10276717"/>
              <a:gd name="connsiteY18918" fmla="*/ 215901 h 6902881"/>
              <a:gd name="connsiteX18919" fmla="*/ 3853566 w 10276717"/>
              <a:gd name="connsiteY18919" fmla="*/ 220585 h 6902881"/>
              <a:gd name="connsiteX18920" fmla="*/ 3841247 w 10276717"/>
              <a:gd name="connsiteY18920" fmla="*/ 183981 h 6902881"/>
              <a:gd name="connsiteX18921" fmla="*/ 3830659 w 10276717"/>
              <a:gd name="connsiteY18921" fmla="*/ 78788 h 6902881"/>
              <a:gd name="connsiteX18922" fmla="*/ 3837070 w 10276717"/>
              <a:gd name="connsiteY18922" fmla="*/ 73500 h 6902881"/>
              <a:gd name="connsiteX18923" fmla="*/ 3843220 w 10276717"/>
              <a:gd name="connsiteY18923" fmla="*/ 83186 h 6902881"/>
              <a:gd name="connsiteX18924" fmla="*/ 3851579 w 10276717"/>
              <a:gd name="connsiteY18924" fmla="*/ 89945 h 6902881"/>
              <a:gd name="connsiteX18925" fmla="*/ 3910967 w 10276717"/>
              <a:gd name="connsiteY18925" fmla="*/ 130819 h 6902881"/>
              <a:gd name="connsiteX18926" fmla="*/ 3934704 w 10276717"/>
              <a:gd name="connsiteY18926" fmla="*/ 196743 h 6902881"/>
              <a:gd name="connsiteX18927" fmla="*/ 3958505 w 10276717"/>
              <a:gd name="connsiteY18927" fmla="*/ 205131 h 6902881"/>
              <a:gd name="connsiteX18928" fmla="*/ 3963831 w 10276717"/>
              <a:gd name="connsiteY18928" fmla="*/ 259046 h 6902881"/>
              <a:gd name="connsiteX18929" fmla="*/ 3970675 w 10276717"/>
              <a:gd name="connsiteY18929" fmla="*/ 259833 h 6902881"/>
              <a:gd name="connsiteX18930" fmla="*/ 3988324 w 10276717"/>
              <a:gd name="connsiteY18930" fmla="*/ 320850 h 6902881"/>
              <a:gd name="connsiteX18931" fmla="*/ 4016247 w 10276717"/>
              <a:gd name="connsiteY18931" fmla="*/ 324533 h 6902881"/>
              <a:gd name="connsiteX18932" fmla="*/ 4019880 w 10276717"/>
              <a:gd name="connsiteY18932" fmla="*/ 361358 h 6902881"/>
              <a:gd name="connsiteX18933" fmla="*/ 4029199 w 10276717"/>
              <a:gd name="connsiteY18933" fmla="*/ 363917 h 6902881"/>
              <a:gd name="connsiteX18934" fmla="*/ 4041078 w 10276717"/>
              <a:gd name="connsiteY18934" fmla="*/ 388021 h 6902881"/>
              <a:gd name="connsiteX18935" fmla="*/ 4042545 w 10276717"/>
              <a:gd name="connsiteY18935" fmla="*/ 442574 h 6902881"/>
              <a:gd name="connsiteX18936" fmla="*/ 4059555 w 10276717"/>
              <a:gd name="connsiteY18936" fmla="*/ 446286 h 6902881"/>
              <a:gd name="connsiteX18937" fmla="*/ 4080478 w 10276717"/>
              <a:gd name="connsiteY18937" fmla="*/ 502231 h 6902881"/>
              <a:gd name="connsiteX18938" fmla="*/ 4093148 w 10276717"/>
              <a:gd name="connsiteY18938" fmla="*/ 492326 h 6902881"/>
              <a:gd name="connsiteX18939" fmla="*/ 4106730 w 10276717"/>
              <a:gd name="connsiteY18939" fmla="*/ 496228 h 6902881"/>
              <a:gd name="connsiteX18940" fmla="*/ 4139861 w 10276717"/>
              <a:gd name="connsiteY18940" fmla="*/ 581367 h 6902881"/>
              <a:gd name="connsiteX18941" fmla="*/ 4165782 w 10276717"/>
              <a:gd name="connsiteY18941" fmla="*/ 582345 h 6902881"/>
              <a:gd name="connsiteX18942" fmla="*/ 4187463 w 10276717"/>
              <a:gd name="connsiteY18942" fmla="*/ 652766 h 6902881"/>
              <a:gd name="connsiteX18943" fmla="*/ 4210358 w 10276717"/>
              <a:gd name="connsiteY18943" fmla="*/ 640728 h 6902881"/>
              <a:gd name="connsiteX18944" fmla="*/ 4222107 w 10276717"/>
              <a:gd name="connsiteY18944" fmla="*/ 645542 h 6902881"/>
              <a:gd name="connsiteX18945" fmla="*/ 4233737 w 10276717"/>
              <a:gd name="connsiteY18945" fmla="*/ 766403 h 6902881"/>
              <a:gd name="connsiteX18946" fmla="*/ 4279681 w 10276717"/>
              <a:gd name="connsiteY18946" fmla="*/ 702324 h 6902881"/>
              <a:gd name="connsiteX18947" fmla="*/ 4284049 w 10276717"/>
              <a:gd name="connsiteY18947" fmla="*/ 692672 h 6902881"/>
              <a:gd name="connsiteX18948" fmla="*/ 4299094 w 10276717"/>
              <a:gd name="connsiteY18948" fmla="*/ 694363 h 6902881"/>
              <a:gd name="connsiteX18949" fmla="*/ 4323764 w 10276717"/>
              <a:gd name="connsiteY18949" fmla="*/ 765141 h 6902881"/>
              <a:gd name="connsiteX18950" fmla="*/ 4304712 w 10276717"/>
              <a:gd name="connsiteY18950" fmla="*/ 871761 h 6902881"/>
              <a:gd name="connsiteX18951" fmla="*/ 4303950 w 10276717"/>
              <a:gd name="connsiteY18951" fmla="*/ 872669 h 6902881"/>
              <a:gd name="connsiteX18952" fmla="*/ 4319018 w 10276717"/>
              <a:gd name="connsiteY18952" fmla="*/ 888284 h 6902881"/>
              <a:gd name="connsiteX18953" fmla="*/ 4345010 w 10276717"/>
              <a:gd name="connsiteY18953" fmla="*/ 815272 h 6902881"/>
              <a:gd name="connsiteX18954" fmla="*/ 4382255 w 10276717"/>
              <a:gd name="connsiteY18954" fmla="*/ 784320 h 6902881"/>
              <a:gd name="connsiteX18955" fmla="*/ 4418643 w 10276717"/>
              <a:gd name="connsiteY18955" fmla="*/ 834011 h 6902881"/>
              <a:gd name="connsiteX18956" fmla="*/ 4429676 w 10276717"/>
              <a:gd name="connsiteY18956" fmla="*/ 886178 h 6902881"/>
              <a:gd name="connsiteX18957" fmla="*/ 4467663 w 10276717"/>
              <a:gd name="connsiteY18957" fmla="*/ 823940 h 6902881"/>
              <a:gd name="connsiteX18958" fmla="*/ 4481271 w 10276717"/>
              <a:gd name="connsiteY18958" fmla="*/ 823171 h 6902881"/>
              <a:gd name="connsiteX18959" fmla="*/ 4536411 w 10276717"/>
              <a:gd name="connsiteY18959" fmla="*/ 922581 h 6902881"/>
              <a:gd name="connsiteX18960" fmla="*/ 4546327 w 10276717"/>
              <a:gd name="connsiteY18960" fmla="*/ 900948 h 6902881"/>
              <a:gd name="connsiteX18961" fmla="*/ 4562446 w 10276717"/>
              <a:gd name="connsiteY18961" fmla="*/ 912469 h 6902881"/>
              <a:gd name="connsiteX18962" fmla="*/ 4544338 w 10276717"/>
              <a:gd name="connsiteY18962" fmla="*/ 962602 h 6902881"/>
              <a:gd name="connsiteX18963" fmla="*/ 4544324 w 10276717"/>
              <a:gd name="connsiteY18963" fmla="*/ 962604 h 6902881"/>
              <a:gd name="connsiteX18964" fmla="*/ 4540049 w 10276717"/>
              <a:gd name="connsiteY18964" fmla="*/ 983249 h 6902881"/>
              <a:gd name="connsiteX18965" fmla="*/ 4540063 w 10276717"/>
              <a:gd name="connsiteY18965" fmla="*/ 983263 h 6902881"/>
              <a:gd name="connsiteX18966" fmla="*/ 4538964 w 10276717"/>
              <a:gd name="connsiteY18966" fmla="*/ 1073139 h 6902881"/>
              <a:gd name="connsiteX18967" fmla="*/ 4556366 w 10276717"/>
              <a:gd name="connsiteY18967" fmla="*/ 1085549 h 6902881"/>
              <a:gd name="connsiteX18968" fmla="*/ 4573301 w 10276717"/>
              <a:gd name="connsiteY18968" fmla="*/ 1096653 h 6902881"/>
              <a:gd name="connsiteX18969" fmla="*/ 4584487 w 10276717"/>
              <a:gd name="connsiteY18969" fmla="*/ 1140556 h 6902881"/>
              <a:gd name="connsiteX18970" fmla="*/ 4588441 w 10276717"/>
              <a:gd name="connsiteY18970" fmla="*/ 1150829 h 6902881"/>
              <a:gd name="connsiteX18971" fmla="*/ 4532979 w 10276717"/>
              <a:gd name="connsiteY18971" fmla="*/ 1164332 h 6902881"/>
              <a:gd name="connsiteX18972" fmla="*/ 4460431 w 10276717"/>
              <a:gd name="connsiteY18972" fmla="*/ 1167303 h 6902881"/>
              <a:gd name="connsiteX18973" fmla="*/ 4460756 w 10276717"/>
              <a:gd name="connsiteY18973" fmla="*/ 1157107 h 6902881"/>
              <a:gd name="connsiteX18974" fmla="*/ 4518611 w 10276717"/>
              <a:gd name="connsiteY18974" fmla="*/ 1149555 h 6902881"/>
              <a:gd name="connsiteX18975" fmla="*/ 4544524 w 10276717"/>
              <a:gd name="connsiteY18975" fmla="*/ 1139726 h 6902881"/>
              <a:gd name="connsiteX18976" fmla="*/ 4493571 w 10276717"/>
              <a:gd name="connsiteY18976" fmla="*/ 1145246 h 6902881"/>
              <a:gd name="connsiteX18977" fmla="*/ 4415002 w 10276717"/>
              <a:gd name="connsiteY18977" fmla="*/ 1141464 h 6902881"/>
              <a:gd name="connsiteX18978" fmla="*/ 4414640 w 10276717"/>
              <a:gd name="connsiteY18978" fmla="*/ 1135688 h 6902881"/>
              <a:gd name="connsiteX18979" fmla="*/ 4491167 w 10276717"/>
              <a:gd name="connsiteY18979" fmla="*/ 1127416 h 6902881"/>
              <a:gd name="connsiteX18980" fmla="*/ 4554472 w 10276717"/>
              <a:gd name="connsiteY18980" fmla="*/ 1121018 h 6902881"/>
              <a:gd name="connsiteX18981" fmla="*/ 4560698 w 10276717"/>
              <a:gd name="connsiteY18981" fmla="*/ 1120000 h 6902881"/>
              <a:gd name="connsiteX18982" fmla="*/ 4545154 w 10276717"/>
              <a:gd name="connsiteY18982" fmla="*/ 1109698 h 6902881"/>
              <a:gd name="connsiteX18983" fmla="*/ 4522499 w 10276717"/>
              <a:gd name="connsiteY18983" fmla="*/ 1108127 h 6902881"/>
              <a:gd name="connsiteX18984" fmla="*/ 4439428 w 10276717"/>
              <a:gd name="connsiteY18984" fmla="*/ 1115539 h 6902881"/>
              <a:gd name="connsiteX18985" fmla="*/ 4427487 w 10276717"/>
              <a:gd name="connsiteY18985" fmla="*/ 1116161 h 6902881"/>
              <a:gd name="connsiteX18986" fmla="*/ 4349615 w 10276717"/>
              <a:gd name="connsiteY18986" fmla="*/ 1128600 h 6902881"/>
              <a:gd name="connsiteX18987" fmla="*/ 4325122 w 10276717"/>
              <a:gd name="connsiteY18987" fmla="*/ 1140013 h 6902881"/>
              <a:gd name="connsiteX18988" fmla="*/ 4330884 w 10276717"/>
              <a:gd name="connsiteY18988" fmla="*/ 1154046 h 6902881"/>
              <a:gd name="connsiteX18989" fmla="*/ 4404382 w 10276717"/>
              <a:gd name="connsiteY18989" fmla="*/ 1176473 h 6902881"/>
              <a:gd name="connsiteX18990" fmla="*/ 4497609 w 10276717"/>
              <a:gd name="connsiteY18990" fmla="*/ 1182985 h 6902881"/>
              <a:gd name="connsiteX18991" fmla="*/ 4561345 w 10276717"/>
              <a:gd name="connsiteY18991" fmla="*/ 1161919 h 6902881"/>
              <a:gd name="connsiteX18992" fmla="*/ 4590136 w 10276717"/>
              <a:gd name="connsiteY18992" fmla="*/ 1154772 h 6902881"/>
              <a:gd name="connsiteX18993" fmla="*/ 4599930 w 10276717"/>
              <a:gd name="connsiteY18993" fmla="*/ 1172755 h 6902881"/>
              <a:gd name="connsiteX18994" fmla="*/ 4582222 w 10276717"/>
              <a:gd name="connsiteY18994" fmla="*/ 1175800 h 6902881"/>
              <a:gd name="connsiteX18995" fmla="*/ 4582126 w 10276717"/>
              <a:gd name="connsiteY18995" fmla="*/ 1175792 h 6902881"/>
              <a:gd name="connsiteX18996" fmla="*/ 4515022 w 10276717"/>
              <a:gd name="connsiteY18996" fmla="*/ 1201825 h 6902881"/>
              <a:gd name="connsiteX18997" fmla="*/ 4491737 w 10276717"/>
              <a:gd name="connsiteY18997" fmla="*/ 1214999 h 6902881"/>
              <a:gd name="connsiteX18998" fmla="*/ 4476679 w 10276717"/>
              <a:gd name="connsiteY18998" fmla="*/ 1226549 h 6902881"/>
              <a:gd name="connsiteX18999" fmla="*/ 4469881 w 10276717"/>
              <a:gd name="connsiteY18999" fmla="*/ 1232872 h 6902881"/>
              <a:gd name="connsiteX19000" fmla="*/ 4456777 w 10276717"/>
              <a:gd name="connsiteY19000" fmla="*/ 1247609 h 6902881"/>
              <a:gd name="connsiteX19001" fmla="*/ 4570356 w 10276717"/>
              <a:gd name="connsiteY19001" fmla="*/ 1285964 h 6902881"/>
              <a:gd name="connsiteX19002" fmla="*/ 4606918 w 10276717"/>
              <a:gd name="connsiteY19002" fmla="*/ 1285923 h 6902881"/>
              <a:gd name="connsiteX19003" fmla="*/ 4605615 w 10276717"/>
              <a:gd name="connsiteY19003" fmla="*/ 1284062 h 6902881"/>
              <a:gd name="connsiteX19004" fmla="*/ 4602996 w 10276717"/>
              <a:gd name="connsiteY19004" fmla="*/ 1279553 h 6902881"/>
              <a:gd name="connsiteX19005" fmla="*/ 4631457 w 10276717"/>
              <a:gd name="connsiteY19005" fmla="*/ 1280459 h 6902881"/>
              <a:gd name="connsiteX19006" fmla="*/ 4632069 w 10276717"/>
              <a:gd name="connsiteY19006" fmla="*/ 1281188 h 6902881"/>
              <a:gd name="connsiteX19007" fmla="*/ 4632071 w 10276717"/>
              <a:gd name="connsiteY19007" fmla="*/ 1281188 h 6902881"/>
              <a:gd name="connsiteX19008" fmla="*/ 4631461 w 10276717"/>
              <a:gd name="connsiteY19008" fmla="*/ 1280458 h 6902881"/>
              <a:gd name="connsiteX19009" fmla="*/ 4636750 w 10276717"/>
              <a:gd name="connsiteY19009" fmla="*/ 1280138 h 6902881"/>
              <a:gd name="connsiteX19010" fmla="*/ 4632139 w 10276717"/>
              <a:gd name="connsiteY19010" fmla="*/ 1281181 h 6902881"/>
              <a:gd name="connsiteX19011" fmla="*/ 4652025 w 10276717"/>
              <a:gd name="connsiteY19011" fmla="*/ 1299546 h 6902881"/>
              <a:gd name="connsiteX19012" fmla="*/ 4649784 w 10276717"/>
              <a:gd name="connsiteY19012" fmla="*/ 1300618 h 6902881"/>
              <a:gd name="connsiteX19013" fmla="*/ 4637006 w 10276717"/>
              <a:gd name="connsiteY19013" fmla="*/ 1311462 h 6902881"/>
              <a:gd name="connsiteX19014" fmla="*/ 4649806 w 10276717"/>
              <a:gd name="connsiteY19014" fmla="*/ 1300734 h 6902881"/>
              <a:gd name="connsiteX19015" fmla="*/ 4652043 w 10276717"/>
              <a:gd name="connsiteY19015" fmla="*/ 1299664 h 6902881"/>
              <a:gd name="connsiteX19016" fmla="*/ 4664720 w 10276717"/>
              <a:gd name="connsiteY19016" fmla="*/ 1309466 h 6902881"/>
              <a:gd name="connsiteX19017" fmla="*/ 4664722 w 10276717"/>
              <a:gd name="connsiteY19017" fmla="*/ 1309465 h 6902881"/>
              <a:gd name="connsiteX19018" fmla="*/ 4652045 w 10276717"/>
              <a:gd name="connsiteY19018" fmla="*/ 1299665 h 6902881"/>
              <a:gd name="connsiteX19019" fmla="*/ 4675273 w 10276717"/>
              <a:gd name="connsiteY19019" fmla="*/ 1282784 h 6902881"/>
              <a:gd name="connsiteX19020" fmla="*/ 4721063 w 10276717"/>
              <a:gd name="connsiteY19020" fmla="*/ 1259777 h 6902881"/>
              <a:gd name="connsiteX19021" fmla="*/ 4735581 w 10276717"/>
              <a:gd name="connsiteY19021" fmla="*/ 1266296 h 6902881"/>
              <a:gd name="connsiteX19022" fmla="*/ 4754047 w 10276717"/>
              <a:gd name="connsiteY19022" fmla="*/ 1270038 h 6902881"/>
              <a:gd name="connsiteX19023" fmla="*/ 4753951 w 10276717"/>
              <a:gd name="connsiteY19023" fmla="*/ 1270030 h 6902881"/>
              <a:gd name="connsiteX19024" fmla="*/ 4707549 w 10276717"/>
              <a:gd name="connsiteY19024" fmla="*/ 1284603 h 6902881"/>
              <a:gd name="connsiteX19025" fmla="*/ 4713384 w 10276717"/>
              <a:gd name="connsiteY19025" fmla="*/ 1300005 h 6902881"/>
              <a:gd name="connsiteX19026" fmla="*/ 4721403 w 10276717"/>
              <a:gd name="connsiteY19026" fmla="*/ 1297488 h 6902881"/>
              <a:gd name="connsiteX19027" fmla="*/ 4708628 w 10276717"/>
              <a:gd name="connsiteY19027" fmla="*/ 1303099 h 6902881"/>
              <a:gd name="connsiteX19028" fmla="*/ 4711658 w 10276717"/>
              <a:gd name="connsiteY19028" fmla="*/ 1311735 h 6902881"/>
              <a:gd name="connsiteX19029" fmla="*/ 4719150 w 10276717"/>
              <a:gd name="connsiteY19029" fmla="*/ 1310727 h 6902881"/>
              <a:gd name="connsiteX19030" fmla="*/ 4741868 w 10276717"/>
              <a:gd name="connsiteY19030" fmla="*/ 1321256 h 6902881"/>
              <a:gd name="connsiteX19031" fmla="*/ 4741871 w 10276717"/>
              <a:gd name="connsiteY19031" fmla="*/ 1321256 h 6902881"/>
              <a:gd name="connsiteX19032" fmla="*/ 4742208 w 10276717"/>
              <a:gd name="connsiteY19032" fmla="*/ 1321362 h 6902881"/>
              <a:gd name="connsiteX19033" fmla="*/ 4779338 w 10276717"/>
              <a:gd name="connsiteY19033" fmla="*/ 1309205 h 6902881"/>
              <a:gd name="connsiteX19034" fmla="*/ 4817942 w 10276717"/>
              <a:gd name="connsiteY19034" fmla="*/ 1318986 h 6902881"/>
              <a:gd name="connsiteX19035" fmla="*/ 4818086 w 10276717"/>
              <a:gd name="connsiteY19035" fmla="*/ 1318956 h 6902881"/>
              <a:gd name="connsiteX19036" fmla="*/ 4779258 w 10276717"/>
              <a:gd name="connsiteY19036" fmla="*/ 1309010 h 6902881"/>
              <a:gd name="connsiteX19037" fmla="*/ 4815962 w 10276717"/>
              <a:gd name="connsiteY19037" fmla="*/ 1300505 h 6902881"/>
              <a:gd name="connsiteX19038" fmla="*/ 4819838 w 10276717"/>
              <a:gd name="connsiteY19038" fmla="*/ 1318599 h 6902881"/>
              <a:gd name="connsiteX19039" fmla="*/ 4819993 w 10276717"/>
              <a:gd name="connsiteY19039" fmla="*/ 1318568 h 6902881"/>
              <a:gd name="connsiteX19040" fmla="*/ 4816148 w 10276717"/>
              <a:gd name="connsiteY19040" fmla="*/ 1300611 h 6902881"/>
              <a:gd name="connsiteX19041" fmla="*/ 4859318 w 10276717"/>
              <a:gd name="connsiteY19041" fmla="*/ 1291690 h 6902881"/>
              <a:gd name="connsiteX19042" fmla="*/ 4859126 w 10276717"/>
              <a:gd name="connsiteY19042" fmla="*/ 1291591 h 6902881"/>
              <a:gd name="connsiteX19043" fmla="*/ 4815969 w 10276717"/>
              <a:gd name="connsiteY19043" fmla="*/ 1300414 h 6902881"/>
              <a:gd name="connsiteX19044" fmla="*/ 4813967 w 10276717"/>
              <a:gd name="connsiteY19044" fmla="*/ 1291184 h 6902881"/>
              <a:gd name="connsiteX19045" fmla="*/ 4814126 w 10276717"/>
              <a:gd name="connsiteY19045" fmla="*/ 1291160 h 6902881"/>
              <a:gd name="connsiteX19046" fmla="*/ 4809255 w 10276717"/>
              <a:gd name="connsiteY19046" fmla="*/ 1268662 h 6902881"/>
              <a:gd name="connsiteX19047" fmla="*/ 4754130 w 10276717"/>
              <a:gd name="connsiteY19047" fmla="*/ 1269931 h 6902881"/>
              <a:gd name="connsiteX19048" fmla="*/ 4783943 w 10276717"/>
              <a:gd name="connsiteY19048" fmla="*/ 1264634 h 6902881"/>
              <a:gd name="connsiteX19049" fmla="*/ 4783896 w 10276717"/>
              <a:gd name="connsiteY19049" fmla="*/ 1264632 h 6902881"/>
              <a:gd name="connsiteX19050" fmla="*/ 4754056 w 10276717"/>
              <a:gd name="connsiteY19050" fmla="*/ 1269943 h 6902881"/>
              <a:gd name="connsiteX19051" fmla="*/ 4735589 w 10276717"/>
              <a:gd name="connsiteY19051" fmla="*/ 1266200 h 6902881"/>
              <a:gd name="connsiteX19052" fmla="*/ 4721072 w 10276717"/>
              <a:gd name="connsiteY19052" fmla="*/ 1259680 h 6902881"/>
              <a:gd name="connsiteX19053" fmla="*/ 4767381 w 10276717"/>
              <a:gd name="connsiteY19053" fmla="*/ 1247237 h 6902881"/>
              <a:gd name="connsiteX19054" fmla="*/ 4767391 w 10276717"/>
              <a:gd name="connsiteY19054" fmla="*/ 1247236 h 6902881"/>
              <a:gd name="connsiteX19055" fmla="*/ 4768075 w 10276717"/>
              <a:gd name="connsiteY19055" fmla="*/ 1247104 h 6902881"/>
              <a:gd name="connsiteX19056" fmla="*/ 4770753 w 10276717"/>
              <a:gd name="connsiteY19056" fmla="*/ 1246092 h 6902881"/>
              <a:gd name="connsiteX19057" fmla="*/ 4770688 w 10276717"/>
              <a:gd name="connsiteY19057" fmla="*/ 1246056 h 6902881"/>
              <a:gd name="connsiteX19058" fmla="*/ 4767966 w 10276717"/>
              <a:gd name="connsiteY19058" fmla="*/ 1247086 h 6902881"/>
              <a:gd name="connsiteX19059" fmla="*/ 4767274 w 10276717"/>
              <a:gd name="connsiteY19059" fmla="*/ 1247221 h 6902881"/>
              <a:gd name="connsiteX19060" fmla="*/ 4747683 w 10276717"/>
              <a:gd name="connsiteY19060" fmla="*/ 1245137 h 6902881"/>
              <a:gd name="connsiteX19061" fmla="*/ 4714218 w 10276717"/>
              <a:gd name="connsiteY19061" fmla="*/ 1226382 h 6902881"/>
              <a:gd name="connsiteX19062" fmla="*/ 4714211 w 10276717"/>
              <a:gd name="connsiteY19062" fmla="*/ 1226383 h 6902881"/>
              <a:gd name="connsiteX19063" fmla="*/ 4714200 w 10276717"/>
              <a:gd name="connsiteY19063" fmla="*/ 1226372 h 6902881"/>
              <a:gd name="connsiteX19064" fmla="*/ 4714190 w 10276717"/>
              <a:gd name="connsiteY19064" fmla="*/ 1226366 h 6902881"/>
              <a:gd name="connsiteX19065" fmla="*/ 4714193 w 10276717"/>
              <a:gd name="connsiteY19065" fmla="*/ 1226366 h 6902881"/>
              <a:gd name="connsiteX19066" fmla="*/ 4714117 w 10276717"/>
              <a:gd name="connsiteY19066" fmla="*/ 1226292 h 6902881"/>
              <a:gd name="connsiteX19067" fmla="*/ 4659841 w 10276717"/>
              <a:gd name="connsiteY19067" fmla="*/ 1229662 h 6902881"/>
              <a:gd name="connsiteX19068" fmla="*/ 4607407 w 10276717"/>
              <a:gd name="connsiteY19068" fmla="*/ 1239923 h 6902881"/>
              <a:gd name="connsiteX19069" fmla="*/ 4608757 w 10276717"/>
              <a:gd name="connsiteY19069" fmla="*/ 1247729 h 6902881"/>
              <a:gd name="connsiteX19070" fmla="*/ 4623391 w 10276717"/>
              <a:gd name="connsiteY19070" fmla="*/ 1249676 h 6902881"/>
              <a:gd name="connsiteX19071" fmla="*/ 4621016 w 10276717"/>
              <a:gd name="connsiteY19071" fmla="*/ 1263203 h 6902881"/>
              <a:gd name="connsiteX19072" fmla="*/ 4620998 w 10276717"/>
              <a:gd name="connsiteY19072" fmla="*/ 1263202 h 6902881"/>
              <a:gd name="connsiteX19073" fmla="*/ 4631329 w 10276717"/>
              <a:gd name="connsiteY19073" fmla="*/ 1280427 h 6902881"/>
              <a:gd name="connsiteX19074" fmla="*/ 4603065 w 10276717"/>
              <a:gd name="connsiteY19074" fmla="*/ 1279528 h 6902881"/>
              <a:gd name="connsiteX19075" fmla="*/ 4603073 w 10276717"/>
              <a:gd name="connsiteY19075" fmla="*/ 1279547 h 6902881"/>
              <a:gd name="connsiteX19076" fmla="*/ 4603007 w 10276717"/>
              <a:gd name="connsiteY19076" fmla="*/ 1279526 h 6902881"/>
              <a:gd name="connsiteX19077" fmla="*/ 4602868 w 10276717"/>
              <a:gd name="connsiteY19077" fmla="*/ 1279522 h 6902881"/>
              <a:gd name="connsiteX19078" fmla="*/ 4602847 w 10276717"/>
              <a:gd name="connsiteY19078" fmla="*/ 1279476 h 6902881"/>
              <a:gd name="connsiteX19079" fmla="*/ 4578905 w 10276717"/>
              <a:gd name="connsiteY19079" fmla="*/ 1272001 h 6902881"/>
              <a:gd name="connsiteX19080" fmla="*/ 4580536 w 10276717"/>
              <a:gd name="connsiteY19080" fmla="*/ 1264648 h 6902881"/>
              <a:gd name="connsiteX19081" fmla="*/ 4595670 w 10276717"/>
              <a:gd name="connsiteY19081" fmla="*/ 1263265 h 6902881"/>
              <a:gd name="connsiteX19082" fmla="*/ 4595651 w 10276717"/>
              <a:gd name="connsiteY19082" fmla="*/ 1263223 h 6902881"/>
              <a:gd name="connsiteX19083" fmla="*/ 4616783 w 10276717"/>
              <a:gd name="connsiteY19083" fmla="*/ 1263299 h 6902881"/>
              <a:gd name="connsiteX19084" fmla="*/ 4619833 w 10276717"/>
              <a:gd name="connsiteY19084" fmla="*/ 1263210 h 6902881"/>
              <a:gd name="connsiteX19085" fmla="*/ 4616825 w 10276717"/>
              <a:gd name="connsiteY19085" fmla="*/ 1263229 h 6902881"/>
              <a:gd name="connsiteX19086" fmla="*/ 4595692 w 10276717"/>
              <a:gd name="connsiteY19086" fmla="*/ 1263152 h 6902881"/>
              <a:gd name="connsiteX19087" fmla="*/ 4600580 w 10276717"/>
              <a:gd name="connsiteY19087" fmla="*/ 1230179 h 6902881"/>
              <a:gd name="connsiteX19088" fmla="*/ 4633960 w 10276717"/>
              <a:gd name="connsiteY19088" fmla="*/ 1215248 h 6902881"/>
              <a:gd name="connsiteX19089" fmla="*/ 4636089 w 10276717"/>
              <a:gd name="connsiteY19089" fmla="*/ 1216504 h 6902881"/>
              <a:gd name="connsiteX19090" fmla="*/ 4645696 w 10276717"/>
              <a:gd name="connsiteY19090" fmla="*/ 1218172 h 6902881"/>
              <a:gd name="connsiteX19091" fmla="*/ 4636154 w 10276717"/>
              <a:gd name="connsiteY19091" fmla="*/ 1216488 h 6902881"/>
              <a:gd name="connsiteX19092" fmla="*/ 4634025 w 10276717"/>
              <a:gd name="connsiteY19092" fmla="*/ 1215234 h 6902881"/>
              <a:gd name="connsiteX19093" fmla="*/ 4634446 w 10276717"/>
              <a:gd name="connsiteY19093" fmla="*/ 1215298 h 6902881"/>
              <a:gd name="connsiteX19094" fmla="*/ 4634132 w 10276717"/>
              <a:gd name="connsiteY19094" fmla="*/ 1215249 h 6902881"/>
              <a:gd name="connsiteX19095" fmla="*/ 4635757 w 10276717"/>
              <a:gd name="connsiteY19095" fmla="*/ 1205751 h 6902881"/>
              <a:gd name="connsiteX19096" fmla="*/ 4641623 w 10276717"/>
              <a:gd name="connsiteY19096" fmla="*/ 1204409 h 6902881"/>
              <a:gd name="connsiteX19097" fmla="*/ 4618441 w 10276717"/>
              <a:gd name="connsiteY19097" fmla="*/ 1191276 h 6902881"/>
              <a:gd name="connsiteX19098" fmla="*/ 4599949 w 10276717"/>
              <a:gd name="connsiteY19098" fmla="*/ 1172768 h 6902881"/>
              <a:gd name="connsiteX19099" fmla="*/ 4600096 w 10276717"/>
              <a:gd name="connsiteY19099" fmla="*/ 1172749 h 6902881"/>
              <a:gd name="connsiteX19100" fmla="*/ 4590309 w 10276717"/>
              <a:gd name="connsiteY19100" fmla="*/ 1154778 h 6902881"/>
              <a:gd name="connsiteX19101" fmla="*/ 4610330 w 10276717"/>
              <a:gd name="connsiteY19101" fmla="*/ 1152032 h 6902881"/>
              <a:gd name="connsiteX19102" fmla="*/ 4609678 w 10276717"/>
              <a:gd name="connsiteY19102" fmla="*/ 1151626 h 6902881"/>
              <a:gd name="connsiteX19103" fmla="*/ 4610185 w 10276717"/>
              <a:gd name="connsiteY19103" fmla="*/ 1151945 h 6902881"/>
              <a:gd name="connsiteX19104" fmla="*/ 4590164 w 10276717"/>
              <a:gd name="connsiteY19104" fmla="*/ 1154689 h 6902881"/>
              <a:gd name="connsiteX19105" fmla="*/ 4588470 w 10276717"/>
              <a:gd name="connsiteY19105" fmla="*/ 1150747 h 6902881"/>
              <a:gd name="connsiteX19106" fmla="*/ 4588485 w 10276717"/>
              <a:gd name="connsiteY19106" fmla="*/ 1150740 h 6902881"/>
              <a:gd name="connsiteX19107" fmla="*/ 4584563 w 10276717"/>
              <a:gd name="connsiteY19107" fmla="*/ 1140552 h 6902881"/>
              <a:gd name="connsiteX19108" fmla="*/ 4573379 w 10276717"/>
              <a:gd name="connsiteY19108" fmla="*/ 1096648 h 6902881"/>
              <a:gd name="connsiteX19109" fmla="*/ 4598299 w 10276717"/>
              <a:gd name="connsiteY19109" fmla="*/ 1112703 h 6902881"/>
              <a:gd name="connsiteX19110" fmla="*/ 4598275 w 10276717"/>
              <a:gd name="connsiteY19110" fmla="*/ 1112641 h 6902881"/>
              <a:gd name="connsiteX19111" fmla="*/ 4598327 w 10276717"/>
              <a:gd name="connsiteY19111" fmla="*/ 1112674 h 6902881"/>
              <a:gd name="connsiteX19112" fmla="*/ 4608883 w 10276717"/>
              <a:gd name="connsiteY19112" fmla="*/ 1091692 h 6902881"/>
              <a:gd name="connsiteX19113" fmla="*/ 4608830 w 10276717"/>
              <a:gd name="connsiteY19113" fmla="*/ 1091454 h 6902881"/>
              <a:gd name="connsiteX19114" fmla="*/ 4608915 w 10276717"/>
              <a:gd name="connsiteY19114" fmla="*/ 1091420 h 6902881"/>
              <a:gd name="connsiteX19115" fmla="*/ 4607276 w 10276717"/>
              <a:gd name="connsiteY19115" fmla="*/ 1067256 h 6902881"/>
              <a:gd name="connsiteX19116" fmla="*/ 4607288 w 10276717"/>
              <a:gd name="connsiteY19116" fmla="*/ 1067255 h 6902881"/>
              <a:gd name="connsiteX19117" fmla="*/ 4607174 w 10276717"/>
              <a:gd name="connsiteY19117" fmla="*/ 1062000 h 6902881"/>
              <a:gd name="connsiteX19118" fmla="*/ 4607161 w 10276717"/>
              <a:gd name="connsiteY19118" fmla="*/ 1061989 h 6902881"/>
              <a:gd name="connsiteX19119" fmla="*/ 4607162 w 10276717"/>
              <a:gd name="connsiteY19119" fmla="*/ 1061975 h 6902881"/>
              <a:gd name="connsiteX19120" fmla="*/ 4571863 w 10276717"/>
              <a:gd name="connsiteY19120" fmla="*/ 1024631 h 6902881"/>
              <a:gd name="connsiteX19121" fmla="*/ 4540184 w 10276717"/>
              <a:gd name="connsiteY19121" fmla="*/ 983186 h 6902881"/>
              <a:gd name="connsiteX19122" fmla="*/ 4544462 w 10276717"/>
              <a:gd name="connsiteY19122" fmla="*/ 962526 h 6902881"/>
              <a:gd name="connsiteX19123" fmla="*/ 4609221 w 10276717"/>
              <a:gd name="connsiteY19123" fmla="*/ 952943 h 6902881"/>
              <a:gd name="connsiteX19124" fmla="*/ 4609236 w 10276717"/>
              <a:gd name="connsiteY19124" fmla="*/ 953011 h 6902881"/>
              <a:gd name="connsiteX19125" fmla="*/ 4628689 w 10276717"/>
              <a:gd name="connsiteY19125" fmla="*/ 950520 h 6902881"/>
              <a:gd name="connsiteX19126" fmla="*/ 4628971 w 10276717"/>
              <a:gd name="connsiteY19126" fmla="*/ 951713 h 6902881"/>
              <a:gd name="connsiteX19127" fmla="*/ 4628994 w 10276717"/>
              <a:gd name="connsiteY19127" fmla="*/ 951658 h 6902881"/>
              <a:gd name="connsiteX19128" fmla="*/ 4628725 w 10276717"/>
              <a:gd name="connsiteY19128" fmla="*/ 950647 h 6902881"/>
              <a:gd name="connsiteX19129" fmla="*/ 4629453 w 10276717"/>
              <a:gd name="connsiteY19129" fmla="*/ 950530 h 6902881"/>
              <a:gd name="connsiteX19130" fmla="*/ 4629471 w 10276717"/>
              <a:gd name="connsiteY19130" fmla="*/ 950490 h 6902881"/>
              <a:gd name="connsiteX19131" fmla="*/ 4629490 w 10276717"/>
              <a:gd name="connsiteY19131" fmla="*/ 950488 h 6902881"/>
              <a:gd name="connsiteX19132" fmla="*/ 4629513 w 10276717"/>
              <a:gd name="connsiteY19132" fmla="*/ 950432 h 6902881"/>
              <a:gd name="connsiteX19133" fmla="*/ 4628733 w 10276717"/>
              <a:gd name="connsiteY19133" fmla="*/ 950556 h 6902881"/>
              <a:gd name="connsiteX19134" fmla="*/ 4628708 w 10276717"/>
              <a:gd name="connsiteY19134" fmla="*/ 950433 h 6902881"/>
              <a:gd name="connsiteX19135" fmla="*/ 4609200 w 10276717"/>
              <a:gd name="connsiteY19135" fmla="*/ 952931 h 6902881"/>
              <a:gd name="connsiteX19136" fmla="*/ 4602634 w 10276717"/>
              <a:gd name="connsiteY19136" fmla="*/ 933901 h 6902881"/>
              <a:gd name="connsiteX19137" fmla="*/ 4602570 w 10276717"/>
              <a:gd name="connsiteY19137" fmla="*/ 933872 h 6902881"/>
              <a:gd name="connsiteX19138" fmla="*/ 4602632 w 10276717"/>
              <a:gd name="connsiteY19138" fmla="*/ 933971 h 6902881"/>
              <a:gd name="connsiteX19139" fmla="*/ 4582580 w 10276717"/>
              <a:gd name="connsiteY19139" fmla="*/ 923960 h 6902881"/>
              <a:gd name="connsiteX19140" fmla="*/ 4562561 w 10276717"/>
              <a:gd name="connsiteY19140" fmla="*/ 912490 h 6902881"/>
              <a:gd name="connsiteX19141" fmla="*/ 4573770 w 10276717"/>
              <a:gd name="connsiteY19141" fmla="*/ 891651 h 6902881"/>
              <a:gd name="connsiteX19142" fmla="*/ 4578122 w 10276717"/>
              <a:gd name="connsiteY19142" fmla="*/ 894421 h 6902881"/>
              <a:gd name="connsiteX19143" fmla="*/ 4578071 w 10276717"/>
              <a:gd name="connsiteY19143" fmla="*/ 894341 h 6902881"/>
              <a:gd name="connsiteX19144" fmla="*/ 4578084 w 10276717"/>
              <a:gd name="connsiteY19144" fmla="*/ 894347 h 6902881"/>
              <a:gd name="connsiteX19145" fmla="*/ 4577973 w 10276717"/>
              <a:gd name="connsiteY19145" fmla="*/ 894226 h 6902881"/>
              <a:gd name="connsiteX19146" fmla="*/ 4573789 w 10276717"/>
              <a:gd name="connsiteY19146" fmla="*/ 891560 h 6902881"/>
              <a:gd name="connsiteX19147" fmla="*/ 4573749 w 10276717"/>
              <a:gd name="connsiteY19147" fmla="*/ 891635 h 6902881"/>
              <a:gd name="connsiteX19148" fmla="*/ 4573631 w 10276717"/>
              <a:gd name="connsiteY19148" fmla="*/ 891550 h 6902881"/>
              <a:gd name="connsiteX19149" fmla="*/ 4562437 w 10276717"/>
              <a:gd name="connsiteY19149" fmla="*/ 912362 h 6902881"/>
              <a:gd name="connsiteX19150" fmla="*/ 4546319 w 10276717"/>
              <a:gd name="connsiteY19150" fmla="*/ 900841 h 6902881"/>
              <a:gd name="connsiteX19151" fmla="*/ 4557925 w 10276717"/>
              <a:gd name="connsiteY19151" fmla="*/ 879940 h 6902881"/>
              <a:gd name="connsiteX19152" fmla="*/ 4558040 w 10276717"/>
              <a:gd name="connsiteY19152" fmla="*/ 880026 h 6902881"/>
              <a:gd name="connsiteX19153" fmla="*/ 4563922 w 10276717"/>
              <a:gd name="connsiteY19153" fmla="*/ 870729 h 6902881"/>
              <a:gd name="connsiteX19154" fmla="*/ 4578837 w 10276717"/>
              <a:gd name="connsiteY19154" fmla="*/ 868418 h 6902881"/>
              <a:gd name="connsiteX19155" fmla="*/ 4616254 w 10276717"/>
              <a:gd name="connsiteY19155" fmla="*/ 914204 h 6902881"/>
              <a:gd name="connsiteX19156" fmla="*/ 4616244 w 10276717"/>
              <a:gd name="connsiteY19156" fmla="*/ 914199 h 6902881"/>
              <a:gd name="connsiteX19157" fmla="*/ 4627478 w 10276717"/>
              <a:gd name="connsiteY19157" fmla="*/ 945314 h 6902881"/>
              <a:gd name="connsiteX19158" fmla="*/ 4627604 w 10276717"/>
              <a:gd name="connsiteY19158" fmla="*/ 945371 h 6902881"/>
              <a:gd name="connsiteX19159" fmla="*/ 4628650 w 10276717"/>
              <a:gd name="connsiteY19159" fmla="*/ 950154 h 6902881"/>
              <a:gd name="connsiteX19160" fmla="*/ 4627643 w 10276717"/>
              <a:gd name="connsiteY19160" fmla="*/ 945301 h 6902881"/>
              <a:gd name="connsiteX19161" fmla="*/ 4627652 w 10276717"/>
              <a:gd name="connsiteY19161" fmla="*/ 945305 h 6902881"/>
              <a:gd name="connsiteX19162" fmla="*/ 4616375 w 10276717"/>
              <a:gd name="connsiteY19162" fmla="*/ 914333 h 6902881"/>
              <a:gd name="connsiteX19163" fmla="*/ 4625267 w 10276717"/>
              <a:gd name="connsiteY19163" fmla="*/ 918413 h 6902881"/>
              <a:gd name="connsiteX19164" fmla="*/ 4640479 w 10276717"/>
              <a:gd name="connsiteY19164" fmla="*/ 924463 h 6902881"/>
              <a:gd name="connsiteX19165" fmla="*/ 4646818 w 10276717"/>
              <a:gd name="connsiteY19165" fmla="*/ 911203 h 6902881"/>
              <a:gd name="connsiteX19166" fmla="*/ 4653737 w 10276717"/>
              <a:gd name="connsiteY19166" fmla="*/ 906240 h 6902881"/>
              <a:gd name="connsiteX19167" fmla="*/ 4661759 w 10276717"/>
              <a:gd name="connsiteY19167" fmla="*/ 908602 h 6902881"/>
              <a:gd name="connsiteX19168" fmla="*/ 4681072 w 10276717"/>
              <a:gd name="connsiteY19168" fmla="*/ 934299 h 6902881"/>
              <a:gd name="connsiteX19169" fmla="*/ 4681178 w 10276717"/>
              <a:gd name="connsiteY19169" fmla="*/ 934324 h 6902881"/>
              <a:gd name="connsiteX19170" fmla="*/ 4698292 w 10276717"/>
              <a:gd name="connsiteY19170" fmla="*/ 961997 h 6902881"/>
              <a:gd name="connsiteX19171" fmla="*/ 4698253 w 10276717"/>
              <a:gd name="connsiteY19171" fmla="*/ 961993 h 6902881"/>
              <a:gd name="connsiteX19172" fmla="*/ 4719777 w 10276717"/>
              <a:gd name="connsiteY19172" fmla="*/ 1011766 h 6902881"/>
              <a:gd name="connsiteX19173" fmla="*/ 4701139 w 10276717"/>
              <a:gd name="connsiteY19173" fmla="*/ 1011028 h 6902881"/>
              <a:gd name="connsiteX19174" fmla="*/ 4674954 w 10276717"/>
              <a:gd name="connsiteY19174" fmla="*/ 959504 h 6902881"/>
              <a:gd name="connsiteX19175" fmla="*/ 4663167 w 10276717"/>
              <a:gd name="connsiteY19175" fmla="*/ 957513 h 6902881"/>
              <a:gd name="connsiteX19176" fmla="*/ 4648892 w 10276717"/>
              <a:gd name="connsiteY19176" fmla="*/ 960242 h 6902881"/>
              <a:gd name="connsiteX19177" fmla="*/ 4648854 w 10276717"/>
              <a:gd name="connsiteY19177" fmla="*/ 960346 h 6902881"/>
              <a:gd name="connsiteX19178" fmla="*/ 4648621 w 10276717"/>
              <a:gd name="connsiteY19178" fmla="*/ 960393 h 6902881"/>
              <a:gd name="connsiteX19179" fmla="*/ 4643490 w 10276717"/>
              <a:gd name="connsiteY19179" fmla="*/ 973787 h 6902881"/>
              <a:gd name="connsiteX19180" fmla="*/ 4640619 w 10276717"/>
              <a:gd name="connsiteY19180" fmla="*/ 981838 h 6902881"/>
              <a:gd name="connsiteX19181" fmla="*/ 4637697 w 10276717"/>
              <a:gd name="connsiteY19181" fmla="*/ 994925 h 6902881"/>
              <a:gd name="connsiteX19182" fmla="*/ 4637686 w 10276717"/>
              <a:gd name="connsiteY19182" fmla="*/ 994921 h 6902881"/>
              <a:gd name="connsiteX19183" fmla="*/ 4635051 w 10276717"/>
              <a:gd name="connsiteY19183" fmla="*/ 1010268 h 6902881"/>
              <a:gd name="connsiteX19184" fmla="*/ 4614578 w 10276717"/>
              <a:gd name="connsiteY19184" fmla="*/ 999539 h 6902881"/>
              <a:gd name="connsiteX19185" fmla="*/ 4614610 w 10276717"/>
              <a:gd name="connsiteY19185" fmla="*/ 999387 h 6902881"/>
              <a:gd name="connsiteX19186" fmla="*/ 4605803 w 10276717"/>
              <a:gd name="connsiteY19186" fmla="*/ 992371 h 6902881"/>
              <a:gd name="connsiteX19187" fmla="*/ 4611467 w 10276717"/>
              <a:gd name="connsiteY19187" fmla="*/ 984585 h 6902881"/>
              <a:gd name="connsiteX19188" fmla="*/ 4614659 w 10276717"/>
              <a:gd name="connsiteY19188" fmla="*/ 985537 h 6902881"/>
              <a:gd name="connsiteX19189" fmla="*/ 4614658 w 10276717"/>
              <a:gd name="connsiteY19189" fmla="*/ 985525 h 6902881"/>
              <a:gd name="connsiteX19190" fmla="*/ 4636372 w 10276717"/>
              <a:gd name="connsiteY19190" fmla="*/ 994382 h 6902881"/>
              <a:gd name="connsiteX19191" fmla="*/ 4614485 w 10276717"/>
              <a:gd name="connsiteY19191" fmla="*/ 985417 h 6902881"/>
              <a:gd name="connsiteX19192" fmla="*/ 4612290 w 10276717"/>
              <a:gd name="connsiteY19192" fmla="*/ 967580 h 6902881"/>
              <a:gd name="connsiteX19193" fmla="*/ 4559754 w 10276717"/>
              <a:gd name="connsiteY19193" fmla="*/ 977870 h 6902881"/>
              <a:gd name="connsiteX19194" fmla="*/ 4608960 w 10276717"/>
              <a:gd name="connsiteY19194" fmla="*/ 1032166 h 6902881"/>
              <a:gd name="connsiteX19195" fmla="*/ 4614588 w 10276717"/>
              <a:gd name="connsiteY19195" fmla="*/ 999546 h 6902881"/>
              <a:gd name="connsiteX19196" fmla="*/ 4635063 w 10276717"/>
              <a:gd name="connsiteY19196" fmla="*/ 1010276 h 6902881"/>
              <a:gd name="connsiteX19197" fmla="*/ 4632423 w 10276717"/>
              <a:gd name="connsiteY19197" fmla="*/ 1032245 h 6902881"/>
              <a:gd name="connsiteX19198" fmla="*/ 4631392 w 10276717"/>
              <a:gd name="connsiteY19198" fmla="*/ 1049231 h 6902881"/>
              <a:gd name="connsiteX19199" fmla="*/ 4631477 w 10276717"/>
              <a:gd name="connsiteY19199" fmla="*/ 1049295 h 6902881"/>
              <a:gd name="connsiteX19200" fmla="*/ 4631211 w 10276717"/>
              <a:gd name="connsiteY19200" fmla="*/ 1087248 h 6902881"/>
              <a:gd name="connsiteX19201" fmla="*/ 4631041 w 10276717"/>
              <a:gd name="connsiteY19201" fmla="*/ 1087263 h 6902881"/>
              <a:gd name="connsiteX19202" fmla="*/ 4632167 w 10276717"/>
              <a:gd name="connsiteY19202" fmla="*/ 1133487 h 6902881"/>
              <a:gd name="connsiteX19203" fmla="*/ 4667116 w 10276717"/>
              <a:gd name="connsiteY19203" fmla="*/ 1155594 h 6902881"/>
              <a:gd name="connsiteX19204" fmla="*/ 4709521 w 10276717"/>
              <a:gd name="connsiteY19204" fmla="*/ 1180390 h 6902881"/>
              <a:gd name="connsiteX19205" fmla="*/ 4709678 w 10276717"/>
              <a:gd name="connsiteY19205" fmla="*/ 1169890 h 6902881"/>
              <a:gd name="connsiteX19206" fmla="*/ 4709756 w 10276717"/>
              <a:gd name="connsiteY19206" fmla="*/ 1169934 h 6902881"/>
              <a:gd name="connsiteX19207" fmla="*/ 4709763 w 10276717"/>
              <a:gd name="connsiteY19207" fmla="*/ 1169879 h 6902881"/>
              <a:gd name="connsiteX19208" fmla="*/ 4693320 w 10276717"/>
              <a:gd name="connsiteY19208" fmla="*/ 1152515 h 6902881"/>
              <a:gd name="connsiteX19209" fmla="*/ 4697151 w 10276717"/>
              <a:gd name="connsiteY19209" fmla="*/ 1147784 h 6902881"/>
              <a:gd name="connsiteX19210" fmla="*/ 4711715 w 10276717"/>
              <a:gd name="connsiteY19210" fmla="*/ 1152648 h 6902881"/>
              <a:gd name="connsiteX19211" fmla="*/ 4722885 w 10276717"/>
              <a:gd name="connsiteY19211" fmla="*/ 1108043 h 6902881"/>
              <a:gd name="connsiteX19212" fmla="*/ 4722833 w 10276717"/>
              <a:gd name="connsiteY19212" fmla="*/ 1107559 h 6902881"/>
              <a:gd name="connsiteX19213" fmla="*/ 4722746 w 10276717"/>
              <a:gd name="connsiteY19213" fmla="*/ 1107534 h 6902881"/>
              <a:gd name="connsiteX19214" fmla="*/ 4722724 w 10276717"/>
              <a:gd name="connsiteY19214" fmla="*/ 1107532 h 6902881"/>
              <a:gd name="connsiteX19215" fmla="*/ 4722722 w 10276717"/>
              <a:gd name="connsiteY19215" fmla="*/ 1107527 h 6902881"/>
              <a:gd name="connsiteX19216" fmla="*/ 4655545 w 10276717"/>
              <a:gd name="connsiteY19216" fmla="*/ 1088887 h 6902881"/>
              <a:gd name="connsiteX19217" fmla="*/ 4631239 w 10276717"/>
              <a:gd name="connsiteY19217" fmla="*/ 1087270 h 6902881"/>
              <a:gd name="connsiteX19218" fmla="*/ 4631505 w 10276717"/>
              <a:gd name="connsiteY19218" fmla="*/ 1049312 h 6902881"/>
              <a:gd name="connsiteX19219" fmla="*/ 4649455 w 10276717"/>
              <a:gd name="connsiteY19219" fmla="*/ 1058849 h 6902881"/>
              <a:gd name="connsiteX19220" fmla="*/ 4720304 w 10276717"/>
              <a:gd name="connsiteY19220" fmla="*/ 1083177 h 6902881"/>
              <a:gd name="connsiteX19221" fmla="*/ 4742835 w 10276717"/>
              <a:gd name="connsiteY19221" fmla="*/ 1086291 h 6902881"/>
              <a:gd name="connsiteX19222" fmla="*/ 4742874 w 10276717"/>
              <a:gd name="connsiteY19222" fmla="*/ 1086293 h 6902881"/>
              <a:gd name="connsiteX19223" fmla="*/ 4720423 w 10276717"/>
              <a:gd name="connsiteY19223" fmla="*/ 1083190 h 6902881"/>
              <a:gd name="connsiteX19224" fmla="*/ 4707930 w 10276717"/>
              <a:gd name="connsiteY19224" fmla="*/ 1029928 h 6902881"/>
              <a:gd name="connsiteX19225" fmla="*/ 4683917 w 10276717"/>
              <a:gd name="connsiteY19225" fmla="*/ 1025223 h 6902881"/>
              <a:gd name="connsiteX19226" fmla="*/ 4635169 w 10276717"/>
              <a:gd name="connsiteY19226" fmla="*/ 1010391 h 6902881"/>
              <a:gd name="connsiteX19227" fmla="*/ 4637804 w 10276717"/>
              <a:gd name="connsiteY19227" fmla="*/ 995040 h 6902881"/>
              <a:gd name="connsiteX19228" fmla="*/ 4667445 w 10276717"/>
              <a:gd name="connsiteY19228" fmla="*/ 1006758 h 6902881"/>
              <a:gd name="connsiteX19229" fmla="*/ 4701219 w 10276717"/>
              <a:gd name="connsiteY19229" fmla="*/ 1011140 h 6902881"/>
              <a:gd name="connsiteX19230" fmla="*/ 4701213 w 10276717"/>
              <a:gd name="connsiteY19230" fmla="*/ 1011124 h 6902881"/>
              <a:gd name="connsiteX19231" fmla="*/ 4719851 w 10276717"/>
              <a:gd name="connsiteY19231" fmla="*/ 1011861 h 6902881"/>
              <a:gd name="connsiteX19232" fmla="*/ 4725702 w 10276717"/>
              <a:gd name="connsiteY19232" fmla="*/ 1031451 h 6902881"/>
              <a:gd name="connsiteX19233" fmla="*/ 4707943 w 10276717"/>
              <a:gd name="connsiteY19233" fmla="*/ 1029914 h 6902881"/>
              <a:gd name="connsiteX19234" fmla="*/ 4707945 w 10276717"/>
              <a:gd name="connsiteY19234" fmla="*/ 1029922 h 6902881"/>
              <a:gd name="connsiteX19235" fmla="*/ 4725717 w 10276717"/>
              <a:gd name="connsiteY19235" fmla="*/ 1031460 h 6902881"/>
              <a:gd name="connsiteX19236" fmla="*/ 4725743 w 10276717"/>
              <a:gd name="connsiteY19236" fmla="*/ 1031582 h 6902881"/>
              <a:gd name="connsiteX19237" fmla="*/ 4740291 w 10276717"/>
              <a:gd name="connsiteY19237" fmla="*/ 1031186 h 6902881"/>
              <a:gd name="connsiteX19238" fmla="*/ 4732965 w 10276717"/>
              <a:gd name="connsiteY19238" fmla="*/ 1065796 h 6902881"/>
              <a:gd name="connsiteX19239" fmla="*/ 4733046 w 10276717"/>
              <a:gd name="connsiteY19239" fmla="*/ 1066173 h 6902881"/>
              <a:gd name="connsiteX19240" fmla="*/ 4740451 w 10276717"/>
              <a:gd name="connsiteY19240" fmla="*/ 1031178 h 6902881"/>
              <a:gd name="connsiteX19241" fmla="*/ 4752128 w 10276717"/>
              <a:gd name="connsiteY19241" fmla="*/ 1029594 h 6902881"/>
              <a:gd name="connsiteX19242" fmla="*/ 4752091 w 10276717"/>
              <a:gd name="connsiteY19242" fmla="*/ 1029453 h 6902881"/>
              <a:gd name="connsiteX19243" fmla="*/ 4740313 w 10276717"/>
              <a:gd name="connsiteY19243" fmla="*/ 1031050 h 6902881"/>
              <a:gd name="connsiteX19244" fmla="*/ 4740300 w 10276717"/>
              <a:gd name="connsiteY19244" fmla="*/ 1031088 h 6902881"/>
              <a:gd name="connsiteX19245" fmla="*/ 4725757 w 10276717"/>
              <a:gd name="connsiteY19245" fmla="*/ 1031387 h 6902881"/>
              <a:gd name="connsiteX19246" fmla="*/ 4719907 w 10276717"/>
              <a:gd name="connsiteY19246" fmla="*/ 1011797 h 6902881"/>
              <a:gd name="connsiteX19247" fmla="*/ 4746428 w 10276717"/>
              <a:gd name="connsiteY19247" fmla="*/ 1013121 h 6902881"/>
              <a:gd name="connsiteX19248" fmla="*/ 4746437 w 10276717"/>
              <a:gd name="connsiteY19248" fmla="*/ 1013094 h 6902881"/>
              <a:gd name="connsiteX19249" fmla="*/ 4746449 w 10276717"/>
              <a:gd name="connsiteY19249" fmla="*/ 1013093 h 6902881"/>
              <a:gd name="connsiteX19250" fmla="*/ 4747286 w 10276717"/>
              <a:gd name="connsiteY19250" fmla="*/ 1011323 h 6902881"/>
              <a:gd name="connsiteX19251" fmla="*/ 4747727 w 10276717"/>
              <a:gd name="connsiteY19251" fmla="*/ 1012950 h 6902881"/>
              <a:gd name="connsiteX19252" fmla="*/ 4747913 w 10276717"/>
              <a:gd name="connsiteY19252" fmla="*/ 1012930 h 6902881"/>
              <a:gd name="connsiteX19253" fmla="*/ 4747401 w 10276717"/>
              <a:gd name="connsiteY19253" fmla="*/ 1011035 h 6902881"/>
              <a:gd name="connsiteX19254" fmla="*/ 4760472 w 10276717"/>
              <a:gd name="connsiteY19254" fmla="*/ 992801 h 6902881"/>
              <a:gd name="connsiteX19255" fmla="*/ 4760294 w 10276717"/>
              <a:gd name="connsiteY19255" fmla="*/ 992851 h 6902881"/>
              <a:gd name="connsiteX19256" fmla="*/ 4747241 w 10276717"/>
              <a:gd name="connsiteY19256" fmla="*/ 1011145 h 6902881"/>
              <a:gd name="connsiteX19257" fmla="*/ 4734716 w 10276717"/>
              <a:gd name="connsiteY19257" fmla="*/ 963716 h 6902881"/>
              <a:gd name="connsiteX19258" fmla="*/ 4698255 w 10276717"/>
              <a:gd name="connsiteY19258" fmla="*/ 961826 h 6902881"/>
              <a:gd name="connsiteX19259" fmla="*/ 4681141 w 10276717"/>
              <a:gd name="connsiteY19259" fmla="*/ 934154 h 6902881"/>
              <a:gd name="connsiteX19260" fmla="*/ 4727754 w 10276717"/>
              <a:gd name="connsiteY19260" fmla="*/ 939064 h 6902881"/>
              <a:gd name="connsiteX19261" fmla="*/ 4722793 w 10276717"/>
              <a:gd name="connsiteY19261" fmla="*/ 921499 h 6902881"/>
              <a:gd name="connsiteX19262" fmla="*/ 4717122 w 10276717"/>
              <a:gd name="connsiteY19262" fmla="*/ 904261 h 6902881"/>
              <a:gd name="connsiteX19263" fmla="*/ 4713767 w 10276717"/>
              <a:gd name="connsiteY19263" fmla="*/ 904750 h 6902881"/>
              <a:gd name="connsiteX19264" fmla="*/ 4645682 w 10276717"/>
              <a:gd name="connsiteY19264" fmla="*/ 887173 h 6902881"/>
              <a:gd name="connsiteX19265" fmla="*/ 4646541 w 10276717"/>
              <a:gd name="connsiteY19265" fmla="*/ 875370 h 6902881"/>
              <a:gd name="connsiteX19266" fmla="*/ 4705737 w 10276717"/>
              <a:gd name="connsiteY19266" fmla="*/ 880104 h 6902881"/>
              <a:gd name="connsiteX19267" fmla="*/ 4709250 w 10276717"/>
              <a:gd name="connsiteY19267" fmla="*/ 880019 h 6902881"/>
              <a:gd name="connsiteX19268" fmla="*/ 4692668 w 10276717"/>
              <a:gd name="connsiteY19268" fmla="*/ 834380 h 6902881"/>
              <a:gd name="connsiteX19269" fmla="*/ 4578363 w 10276717"/>
              <a:gd name="connsiteY19269" fmla="*/ 816210 h 6902881"/>
              <a:gd name="connsiteX19270" fmla="*/ 4524033 w 10276717"/>
              <a:gd name="connsiteY19270" fmla="*/ 827963 h 6902881"/>
              <a:gd name="connsiteX19271" fmla="*/ 4557881 w 10276717"/>
              <a:gd name="connsiteY19271" fmla="*/ 879867 h 6902881"/>
              <a:gd name="connsiteX19272" fmla="*/ 4546279 w 10276717"/>
              <a:gd name="connsiteY19272" fmla="*/ 900769 h 6902881"/>
              <a:gd name="connsiteX19273" fmla="*/ 4498982 w 10276717"/>
              <a:gd name="connsiteY19273" fmla="*/ 814987 h 6902881"/>
              <a:gd name="connsiteX19274" fmla="*/ 4512071 w 10276717"/>
              <a:gd name="connsiteY19274" fmla="*/ 803658 h 6902881"/>
              <a:gd name="connsiteX19275" fmla="*/ 4549381 w 10276717"/>
              <a:gd name="connsiteY19275" fmla="*/ 803674 h 6902881"/>
              <a:gd name="connsiteX19276" fmla="*/ 4546470 w 10276717"/>
              <a:gd name="connsiteY19276" fmla="*/ 802447 h 6902881"/>
              <a:gd name="connsiteX19277" fmla="*/ 4474124 w 10276717"/>
              <a:gd name="connsiteY19277" fmla="*/ 700478 h 6902881"/>
              <a:gd name="connsiteX19278" fmla="*/ 4482544 w 10276717"/>
              <a:gd name="connsiteY19278" fmla="*/ 683584 h 6902881"/>
              <a:gd name="connsiteX19279" fmla="*/ 4520575 w 10276717"/>
              <a:gd name="connsiteY19279" fmla="*/ 679866 h 6902881"/>
              <a:gd name="connsiteX19280" fmla="*/ 4450774 w 10276717"/>
              <a:gd name="connsiteY19280" fmla="*/ 572274 h 6902881"/>
              <a:gd name="connsiteX19281" fmla="*/ 4463896 w 10276717"/>
              <a:gd name="connsiteY19281" fmla="*/ 559487 h 6902881"/>
              <a:gd name="connsiteX19282" fmla="*/ 4487180 w 10276717"/>
              <a:gd name="connsiteY19282" fmla="*/ 563839 h 6902881"/>
              <a:gd name="connsiteX19283" fmla="*/ 4412421 w 10276717"/>
              <a:gd name="connsiteY19283" fmla="*/ 508588 h 6902881"/>
              <a:gd name="connsiteX19284" fmla="*/ 4410807 w 10276717"/>
              <a:gd name="connsiteY19284" fmla="*/ 489559 h 6902881"/>
              <a:gd name="connsiteX19285" fmla="*/ 4464900 w 10276717"/>
              <a:gd name="connsiteY19285" fmla="*/ 467370 h 6902881"/>
              <a:gd name="connsiteX19286" fmla="*/ 4374573 w 10276717"/>
              <a:gd name="connsiteY19286" fmla="*/ 408630 h 6902881"/>
              <a:gd name="connsiteX19287" fmla="*/ 4370774 w 10276717"/>
              <a:gd name="connsiteY19287" fmla="*/ 391166 h 6902881"/>
              <a:gd name="connsiteX19288" fmla="*/ 4435464 w 10276717"/>
              <a:gd name="connsiteY19288" fmla="*/ 364830 h 6902881"/>
              <a:gd name="connsiteX19289" fmla="*/ 4400337 w 10276717"/>
              <a:gd name="connsiteY19289" fmla="*/ 355656 h 6902881"/>
              <a:gd name="connsiteX19290" fmla="*/ 4330392 w 10276717"/>
              <a:gd name="connsiteY19290" fmla="*/ 295564 h 6902881"/>
              <a:gd name="connsiteX19291" fmla="*/ 4336620 w 10276717"/>
              <a:gd name="connsiteY19291" fmla="*/ 279260 h 6902881"/>
              <a:gd name="connsiteX19292" fmla="*/ 4371272 w 10276717"/>
              <a:gd name="connsiteY19292" fmla="*/ 266486 h 6902881"/>
              <a:gd name="connsiteX19293" fmla="*/ 4352127 w 10276717"/>
              <a:gd name="connsiteY19293" fmla="*/ 258305 h 6902881"/>
              <a:gd name="connsiteX19294" fmla="*/ 4290619 w 10276717"/>
              <a:gd name="connsiteY19294" fmla="*/ 178986 h 6902881"/>
              <a:gd name="connsiteX19295" fmla="*/ 4289744 w 10276717"/>
              <a:gd name="connsiteY19295" fmla="*/ 164791 h 6902881"/>
              <a:gd name="connsiteX19296" fmla="*/ 4340599 w 10276717"/>
              <a:gd name="connsiteY19296" fmla="*/ 157023 h 6902881"/>
              <a:gd name="connsiteX19297" fmla="*/ 4284308 w 10276717"/>
              <a:gd name="connsiteY19297" fmla="*/ 112134 h 6902881"/>
              <a:gd name="connsiteX19298" fmla="*/ 4241746 w 10276717"/>
              <a:gd name="connsiteY19298" fmla="*/ 39906 h 6902881"/>
              <a:gd name="connsiteX19299" fmla="*/ 4264879 w 10276717"/>
              <a:gd name="connsiteY19299" fmla="*/ 24092 h 6902881"/>
              <a:gd name="connsiteX19300" fmla="*/ 4236204 w 10276717"/>
              <a:gd name="connsiteY19300" fmla="*/ 0 h 6902881"/>
              <a:gd name="connsiteX19301" fmla="*/ 4275434 w 10276717"/>
              <a:gd name="connsiteY19301" fmla="*/ 3446 h 6902881"/>
              <a:gd name="connsiteX19302" fmla="*/ 4345129 w 10276717"/>
              <a:gd name="connsiteY19302" fmla="*/ 46128 h 6902881"/>
              <a:gd name="connsiteX19303" fmla="*/ 4336575 w 10276717"/>
              <a:gd name="connsiteY19303" fmla="*/ 28446 h 6902881"/>
              <a:gd name="connsiteX19304" fmla="*/ 4318422 w 10276717"/>
              <a:gd name="connsiteY19304" fmla="*/ 16823 h 6902881"/>
              <a:gd name="connsiteX19305" fmla="*/ 4305224 w 10276717"/>
              <a:gd name="connsiteY19305" fmla="*/ 6063 h 6902881"/>
              <a:gd name="connsiteX19306" fmla="*/ 4348543 w 10276717"/>
              <a:gd name="connsiteY19306" fmla="*/ 9868 h 6902881"/>
              <a:gd name="connsiteX19307" fmla="*/ 4361369 w 10276717"/>
              <a:gd name="connsiteY19307" fmla="*/ 34391 h 6902881"/>
              <a:gd name="connsiteX19308" fmla="*/ 4361453 w 10276717"/>
              <a:gd name="connsiteY19308" fmla="*/ 34087 h 6902881"/>
              <a:gd name="connsiteX19309" fmla="*/ 4348701 w 10276717"/>
              <a:gd name="connsiteY19309" fmla="*/ 9882 h 6902881"/>
              <a:gd name="connsiteX19310" fmla="*/ 4394875 w 10276717"/>
              <a:gd name="connsiteY19310" fmla="*/ 13938 h 6902881"/>
              <a:gd name="connsiteX19311" fmla="*/ 4393230 w 10276717"/>
              <a:gd name="connsiteY19311" fmla="*/ 56230 h 6902881"/>
              <a:gd name="connsiteX19312" fmla="*/ 4406439 w 10276717"/>
              <a:gd name="connsiteY19312" fmla="*/ 101480 h 6902881"/>
              <a:gd name="connsiteX19313" fmla="*/ 4429519 w 10276717"/>
              <a:gd name="connsiteY19313" fmla="*/ 150698 h 6902881"/>
              <a:gd name="connsiteX19314" fmla="*/ 4430711 w 10276717"/>
              <a:gd name="connsiteY19314" fmla="*/ 152652 h 6902881"/>
              <a:gd name="connsiteX19315" fmla="*/ 4441828 w 10276717"/>
              <a:gd name="connsiteY19315" fmla="*/ 22465 h 6902881"/>
              <a:gd name="connsiteX19316" fmla="*/ 4433989 w 10276717"/>
              <a:gd name="connsiteY19316" fmla="*/ 90720 h 6902881"/>
              <a:gd name="connsiteX19317" fmla="*/ 4418333 w 10276717"/>
              <a:gd name="connsiteY19317" fmla="*/ 87125 h 6902881"/>
              <a:gd name="connsiteX19318" fmla="*/ 4429941 w 10276717"/>
              <a:gd name="connsiteY19318" fmla="*/ 37793 h 6902881"/>
              <a:gd name="connsiteX19319" fmla="*/ 4431779 w 10276717"/>
              <a:gd name="connsiteY19319" fmla="*/ 17180 h 6902881"/>
              <a:gd name="connsiteX19320" fmla="*/ 4463753 w 10276717"/>
              <a:gd name="connsiteY19320" fmla="*/ 19988 h 6902881"/>
              <a:gd name="connsiteX19321" fmla="*/ 4470295 w 10276717"/>
              <a:gd name="connsiteY19321" fmla="*/ 48455 h 6902881"/>
              <a:gd name="connsiteX19322" fmla="*/ 4469105 w 10276717"/>
              <a:gd name="connsiteY19322" fmla="*/ 92397 h 6902881"/>
              <a:gd name="connsiteX19323" fmla="*/ 4492479 w 10276717"/>
              <a:gd name="connsiteY19323" fmla="*/ 59660 h 6902881"/>
              <a:gd name="connsiteX19324" fmla="*/ 4511751 w 10276717"/>
              <a:gd name="connsiteY19324" fmla="*/ 60939 h 6902881"/>
              <a:gd name="connsiteX19325" fmla="*/ 4542852 w 10276717"/>
              <a:gd name="connsiteY19325" fmla="*/ 165571 h 6902881"/>
              <a:gd name="connsiteX19326" fmla="*/ 4574045 w 10276717"/>
              <a:gd name="connsiteY19326" fmla="*/ 147825 h 6902881"/>
              <a:gd name="connsiteX19327" fmla="*/ 4585815 w 10276717"/>
              <a:gd name="connsiteY19327" fmla="*/ 154587 h 6902881"/>
              <a:gd name="connsiteX19328" fmla="*/ 4615370 w 10276717"/>
              <a:gd name="connsiteY19328" fmla="*/ 289658 h 6902881"/>
              <a:gd name="connsiteX19329" fmla="*/ 4655706 w 10276717"/>
              <a:gd name="connsiteY19329" fmla="*/ 278641 h 6902881"/>
              <a:gd name="connsiteX19330" fmla="*/ 4666891 w 10276717"/>
              <a:gd name="connsiteY19330" fmla="*/ 287594 h 6902881"/>
              <a:gd name="connsiteX19331" fmla="*/ 4679051 w 10276717"/>
              <a:gd name="connsiteY19331" fmla="*/ 429823 h 6902881"/>
              <a:gd name="connsiteX19332" fmla="*/ 4706642 w 10276717"/>
              <a:gd name="connsiteY19332" fmla="*/ 381485 h 6902881"/>
              <a:gd name="connsiteX19333" fmla="*/ 4725610 w 10276717"/>
              <a:gd name="connsiteY19333" fmla="*/ 379622 h 6902881"/>
              <a:gd name="connsiteX19334" fmla="*/ 4759086 w 10276717"/>
              <a:gd name="connsiteY19334" fmla="*/ 540637 h 6902881"/>
              <a:gd name="connsiteX19335" fmla="*/ 4782437 w 10276717"/>
              <a:gd name="connsiteY19335" fmla="*/ 489596 h 6902881"/>
              <a:gd name="connsiteX19336" fmla="*/ 4795774 w 10276717"/>
              <a:gd name="connsiteY19336" fmla="*/ 484226 h 6902881"/>
              <a:gd name="connsiteX19337" fmla="*/ 4848508 w 10276717"/>
              <a:gd name="connsiteY19337" fmla="*/ 581384 h 6902881"/>
              <a:gd name="connsiteX19338" fmla="*/ 4823727 w 10276717"/>
              <a:gd name="connsiteY19338" fmla="*/ 721682 h 6902881"/>
              <a:gd name="connsiteX19339" fmla="*/ 4871187 w 10276717"/>
              <a:gd name="connsiteY19339" fmla="*/ 660264 h 6902881"/>
              <a:gd name="connsiteX19340" fmla="*/ 4884506 w 10276717"/>
              <a:gd name="connsiteY19340" fmla="*/ 654017 h 6902881"/>
              <a:gd name="connsiteX19341" fmla="*/ 4898948 w 10276717"/>
              <a:gd name="connsiteY19341" fmla="*/ 896339 h 6902881"/>
              <a:gd name="connsiteX19342" fmla="*/ 4952707 w 10276717"/>
              <a:gd name="connsiteY19342" fmla="*/ 849487 h 6902881"/>
              <a:gd name="connsiteX19343" fmla="*/ 4965986 w 10276717"/>
              <a:gd name="connsiteY19343" fmla="*/ 850247 h 6902881"/>
              <a:gd name="connsiteX19344" fmla="*/ 4994504 w 10276717"/>
              <a:gd name="connsiteY19344" fmla="*/ 1004602 h 6902881"/>
              <a:gd name="connsiteX19345" fmla="*/ 4985124 w 10276717"/>
              <a:gd name="connsiteY19345" fmla="*/ 1036602 h 6902881"/>
              <a:gd name="connsiteX19346" fmla="*/ 4968805 w 10276717"/>
              <a:gd name="connsiteY19346" fmla="*/ 1016398 h 6902881"/>
              <a:gd name="connsiteX19347" fmla="*/ 4968805 w 10276717"/>
              <a:gd name="connsiteY19347" fmla="*/ 1016399 h 6902881"/>
              <a:gd name="connsiteX19348" fmla="*/ 4964244 w 10276717"/>
              <a:gd name="connsiteY19348" fmla="*/ 1011818 h 6902881"/>
              <a:gd name="connsiteX19349" fmla="*/ 4984151 w 10276717"/>
              <a:gd name="connsiteY19349" fmla="*/ 963933 h 6902881"/>
              <a:gd name="connsiteX19350" fmla="*/ 4984220 w 10276717"/>
              <a:gd name="connsiteY19350" fmla="*/ 963696 h 6902881"/>
              <a:gd name="connsiteX19351" fmla="*/ 4964255 w 10276717"/>
              <a:gd name="connsiteY19351" fmla="*/ 1011721 h 6902881"/>
              <a:gd name="connsiteX19352" fmla="*/ 4950263 w 10276717"/>
              <a:gd name="connsiteY19352" fmla="*/ 999627 h 6902881"/>
              <a:gd name="connsiteX19353" fmla="*/ 4950191 w 10276717"/>
              <a:gd name="connsiteY19353" fmla="*/ 999751 h 6902881"/>
              <a:gd name="connsiteX19354" fmla="*/ 4950220 w 10276717"/>
              <a:gd name="connsiteY19354" fmla="*/ 999772 h 6902881"/>
              <a:gd name="connsiteX19355" fmla="*/ 4950220 w 10276717"/>
              <a:gd name="connsiteY19355" fmla="*/ 999771 h 6902881"/>
              <a:gd name="connsiteX19356" fmla="*/ 4964238 w 10276717"/>
              <a:gd name="connsiteY19356" fmla="*/ 1011890 h 6902881"/>
              <a:gd name="connsiteX19357" fmla="*/ 4955778 w 10276717"/>
              <a:gd name="connsiteY19357" fmla="*/ 1027028 h 6902881"/>
              <a:gd name="connsiteX19358" fmla="*/ 4941687 w 10276717"/>
              <a:gd name="connsiteY19358" fmla="*/ 1014375 h 6902881"/>
              <a:gd name="connsiteX19359" fmla="*/ 4940587 w 10276717"/>
              <a:gd name="connsiteY19359" fmla="*/ 1016081 h 6902881"/>
              <a:gd name="connsiteX19360" fmla="*/ 4940610 w 10276717"/>
              <a:gd name="connsiteY19360" fmla="*/ 1016129 h 6902881"/>
              <a:gd name="connsiteX19361" fmla="*/ 4941705 w 10276717"/>
              <a:gd name="connsiteY19361" fmla="*/ 1014433 h 6902881"/>
              <a:gd name="connsiteX19362" fmla="*/ 4955770 w 10276717"/>
              <a:gd name="connsiteY19362" fmla="*/ 1027139 h 6902881"/>
              <a:gd name="connsiteX19363" fmla="*/ 4950070 w 10276717"/>
              <a:gd name="connsiteY19363" fmla="*/ 1035899 h 6902881"/>
              <a:gd name="connsiteX19364" fmla="*/ 4950107 w 10276717"/>
              <a:gd name="connsiteY19364" fmla="*/ 1035979 h 6902881"/>
              <a:gd name="connsiteX19365" fmla="*/ 4950030 w 10276717"/>
              <a:gd name="connsiteY19365" fmla="*/ 1036084 h 6902881"/>
              <a:gd name="connsiteX19366" fmla="*/ 4952686 w 10276717"/>
              <a:gd name="connsiteY19366" fmla="*/ 1051881 h 6902881"/>
              <a:gd name="connsiteX19367" fmla="*/ 4952191 w 10276717"/>
              <a:gd name="connsiteY19367" fmla="*/ 1065079 h 6902881"/>
              <a:gd name="connsiteX19368" fmla="*/ 4945970 w 10276717"/>
              <a:gd name="connsiteY19368" fmla="*/ 1080218 h 6902881"/>
              <a:gd name="connsiteX19369" fmla="*/ 4939774 w 10276717"/>
              <a:gd name="connsiteY19369" fmla="*/ 1054658 h 6902881"/>
              <a:gd name="connsiteX19370" fmla="*/ 4938696 w 10276717"/>
              <a:gd name="connsiteY19370" fmla="*/ 1051449 h 6902881"/>
              <a:gd name="connsiteX19371" fmla="*/ 4938763 w 10276717"/>
              <a:gd name="connsiteY19371" fmla="*/ 1051358 h 6902881"/>
              <a:gd name="connsiteX19372" fmla="*/ 4932005 w 10276717"/>
              <a:gd name="connsiteY19372" fmla="*/ 1029252 h 6902881"/>
              <a:gd name="connsiteX19373" fmla="*/ 4940576 w 10276717"/>
              <a:gd name="connsiteY19373" fmla="*/ 1016082 h 6902881"/>
              <a:gd name="connsiteX19374" fmla="*/ 4936364 w 10276717"/>
              <a:gd name="connsiteY19374" fmla="*/ 1010953 h 6902881"/>
              <a:gd name="connsiteX19375" fmla="*/ 4936590 w 10276717"/>
              <a:gd name="connsiteY19375" fmla="*/ 1010583 h 6902881"/>
              <a:gd name="connsiteX19376" fmla="*/ 4940169 w 10276717"/>
              <a:gd name="connsiteY19376" fmla="*/ 1013205 h 6902881"/>
              <a:gd name="connsiteX19377" fmla="*/ 4936602 w 10276717"/>
              <a:gd name="connsiteY19377" fmla="*/ 1010472 h 6902881"/>
              <a:gd name="connsiteX19378" fmla="*/ 4945117 w 10276717"/>
              <a:gd name="connsiteY19378" fmla="*/ 996161 h 6902881"/>
              <a:gd name="connsiteX19379" fmla="*/ 4945090 w 10276717"/>
              <a:gd name="connsiteY19379" fmla="*/ 996140 h 6902881"/>
              <a:gd name="connsiteX19380" fmla="*/ 4977326 w 10276717"/>
              <a:gd name="connsiteY19380" fmla="*/ 902248 h 6902881"/>
              <a:gd name="connsiteX19381" fmla="*/ 4985431 w 10276717"/>
              <a:gd name="connsiteY19381" fmla="*/ 918815 h 6902881"/>
              <a:gd name="connsiteX19382" fmla="*/ 4985510 w 10276717"/>
              <a:gd name="connsiteY19382" fmla="*/ 918630 h 6902881"/>
              <a:gd name="connsiteX19383" fmla="*/ 4977352 w 10276717"/>
              <a:gd name="connsiteY19383" fmla="*/ 901957 h 6902881"/>
              <a:gd name="connsiteX19384" fmla="*/ 4945115 w 10276717"/>
              <a:gd name="connsiteY19384" fmla="*/ 995850 h 6902881"/>
              <a:gd name="connsiteX19385" fmla="*/ 4930371 w 10276717"/>
              <a:gd name="connsiteY19385" fmla="*/ 986395 h 6902881"/>
              <a:gd name="connsiteX19386" fmla="*/ 4948588 w 10276717"/>
              <a:gd name="connsiteY19386" fmla="*/ 948149 h 6902881"/>
              <a:gd name="connsiteX19387" fmla="*/ 4968041 w 10276717"/>
              <a:gd name="connsiteY19387" fmla="*/ 893850 h 6902881"/>
              <a:gd name="connsiteX19388" fmla="*/ 4961496 w 10276717"/>
              <a:gd name="connsiteY19388" fmla="*/ 889679 h 6902881"/>
              <a:gd name="connsiteX19389" fmla="*/ 4944983 w 10276717"/>
              <a:gd name="connsiteY19389" fmla="*/ 921939 h 6902881"/>
              <a:gd name="connsiteX19390" fmla="*/ 4924408 w 10276717"/>
              <a:gd name="connsiteY19390" fmla="*/ 953846 h 6902881"/>
              <a:gd name="connsiteX19391" fmla="*/ 4911620 w 10276717"/>
              <a:gd name="connsiteY19391" fmla="*/ 946508 h 6902881"/>
              <a:gd name="connsiteX19392" fmla="*/ 4929518 w 10276717"/>
              <a:gd name="connsiteY19392" fmla="*/ 911837 h 6902881"/>
              <a:gd name="connsiteX19393" fmla="*/ 4946832 w 10276717"/>
              <a:gd name="connsiteY19393" fmla="*/ 884809 h 6902881"/>
              <a:gd name="connsiteX19394" fmla="*/ 4945134 w 10276717"/>
              <a:gd name="connsiteY19394" fmla="*/ 884175 h 6902881"/>
              <a:gd name="connsiteX19395" fmla="*/ 4900370 w 10276717"/>
              <a:gd name="connsiteY19395" fmla="*/ 925185 h 6902881"/>
              <a:gd name="connsiteX19396" fmla="*/ 4815310 w 10276717"/>
              <a:gd name="connsiteY19396" fmla="*/ 1008993 h 6902881"/>
              <a:gd name="connsiteX19397" fmla="*/ 4815353 w 10276717"/>
              <a:gd name="connsiteY19397" fmla="*/ 1009031 h 6902881"/>
              <a:gd name="connsiteX19398" fmla="*/ 4815250 w 10276717"/>
              <a:gd name="connsiteY19398" fmla="*/ 1009123 h 6902881"/>
              <a:gd name="connsiteX19399" fmla="*/ 4839042 w 10276717"/>
              <a:gd name="connsiteY19399" fmla="*/ 1045854 h 6902881"/>
              <a:gd name="connsiteX19400" fmla="*/ 4852632 w 10276717"/>
              <a:gd name="connsiteY19400" fmla="*/ 1081485 h 6902881"/>
              <a:gd name="connsiteX19401" fmla="*/ 4855628 w 10276717"/>
              <a:gd name="connsiteY19401" fmla="*/ 1095958 h 6902881"/>
              <a:gd name="connsiteX19402" fmla="*/ 4855631 w 10276717"/>
              <a:gd name="connsiteY19402" fmla="*/ 1095978 h 6902881"/>
              <a:gd name="connsiteX19403" fmla="*/ 4873052 w 10276717"/>
              <a:gd name="connsiteY19403" fmla="*/ 1077531 h 6902881"/>
              <a:gd name="connsiteX19404" fmla="*/ 4876791 w 10276717"/>
              <a:gd name="connsiteY19404" fmla="*/ 1080387 h 6902881"/>
              <a:gd name="connsiteX19405" fmla="*/ 4858093 w 10276717"/>
              <a:gd name="connsiteY19405" fmla="*/ 1113144 h 6902881"/>
              <a:gd name="connsiteX19406" fmla="*/ 4853233 w 10276717"/>
              <a:gd name="connsiteY19406" fmla="*/ 1196039 h 6902881"/>
              <a:gd name="connsiteX19407" fmla="*/ 4842955 w 10276717"/>
              <a:gd name="connsiteY19407" fmla="*/ 1207516 h 6902881"/>
              <a:gd name="connsiteX19408" fmla="*/ 4837157 w 10276717"/>
              <a:gd name="connsiteY19408" fmla="*/ 1182229 h 6902881"/>
              <a:gd name="connsiteX19409" fmla="*/ 4843018 w 10276717"/>
              <a:gd name="connsiteY19409" fmla="*/ 1207908 h 6902881"/>
              <a:gd name="connsiteX19410" fmla="*/ 4853070 w 10276717"/>
              <a:gd name="connsiteY19410" fmla="*/ 1196684 h 6902881"/>
              <a:gd name="connsiteX19411" fmla="*/ 4853222 w 10276717"/>
              <a:gd name="connsiteY19411" fmla="*/ 1196161 h 6902881"/>
              <a:gd name="connsiteX19412" fmla="*/ 4864118 w 10276717"/>
              <a:gd name="connsiteY19412" fmla="*/ 1185346 h 6902881"/>
              <a:gd name="connsiteX19413" fmla="*/ 4864136 w 10276717"/>
              <a:gd name="connsiteY19413" fmla="*/ 1185198 h 6902881"/>
              <a:gd name="connsiteX19414" fmla="*/ 4864153 w 10276717"/>
              <a:gd name="connsiteY19414" fmla="*/ 1185184 h 6902881"/>
              <a:gd name="connsiteX19415" fmla="*/ 4894298 w 10276717"/>
              <a:gd name="connsiteY19415" fmla="*/ 1046827 h 6902881"/>
              <a:gd name="connsiteX19416" fmla="*/ 4900261 w 10276717"/>
              <a:gd name="connsiteY19416" fmla="*/ 1049875 h 6902881"/>
              <a:gd name="connsiteX19417" fmla="*/ 4916404 w 10276717"/>
              <a:gd name="connsiteY19417" fmla="*/ 1021771 h 6902881"/>
              <a:gd name="connsiteX19418" fmla="*/ 4916367 w 10276717"/>
              <a:gd name="connsiteY19418" fmla="*/ 1021749 h 6902881"/>
              <a:gd name="connsiteX19419" fmla="*/ 4900269 w 10276717"/>
              <a:gd name="connsiteY19419" fmla="*/ 1049773 h 6902881"/>
              <a:gd name="connsiteX19420" fmla="*/ 4894321 w 10276717"/>
              <a:gd name="connsiteY19420" fmla="*/ 1046631 h 6902881"/>
              <a:gd name="connsiteX19421" fmla="*/ 4894314 w 10276717"/>
              <a:gd name="connsiteY19421" fmla="*/ 1046656 h 6902881"/>
              <a:gd name="connsiteX19422" fmla="*/ 4894315 w 10276717"/>
              <a:gd name="connsiteY19422" fmla="*/ 1046628 h 6902881"/>
              <a:gd name="connsiteX19423" fmla="*/ 4894322 w 10276717"/>
              <a:gd name="connsiteY19423" fmla="*/ 1046558 h 6902881"/>
              <a:gd name="connsiteX19424" fmla="*/ 4896333 w 10276717"/>
              <a:gd name="connsiteY19424" fmla="*/ 1039771 h 6902881"/>
              <a:gd name="connsiteX19425" fmla="*/ 4897110 w 10276717"/>
              <a:gd name="connsiteY19425" fmla="*/ 1037134 h 6902881"/>
              <a:gd name="connsiteX19426" fmla="*/ 4897154 w 10276717"/>
              <a:gd name="connsiteY19426" fmla="*/ 1037074 h 6902881"/>
              <a:gd name="connsiteX19427" fmla="*/ 4912332 w 10276717"/>
              <a:gd name="connsiteY19427" fmla="*/ 989872 h 6902881"/>
              <a:gd name="connsiteX19428" fmla="*/ 4926098 w 10276717"/>
              <a:gd name="connsiteY19428" fmla="*/ 984054 h 6902881"/>
              <a:gd name="connsiteX19429" fmla="*/ 4930259 w 10276717"/>
              <a:gd name="connsiteY19429" fmla="*/ 986556 h 6902881"/>
              <a:gd name="connsiteX19430" fmla="*/ 4922890 w 10276717"/>
              <a:gd name="connsiteY19430" fmla="*/ 1001651 h 6902881"/>
              <a:gd name="connsiteX19431" fmla="*/ 4922967 w 10276717"/>
              <a:gd name="connsiteY19431" fmla="*/ 1001712 h 6902881"/>
              <a:gd name="connsiteX19432" fmla="*/ 4922966 w 10276717"/>
              <a:gd name="connsiteY19432" fmla="*/ 1001711 h 6902881"/>
              <a:gd name="connsiteX19433" fmla="*/ 4922991 w 10276717"/>
              <a:gd name="connsiteY19433" fmla="*/ 1001727 h 6902881"/>
              <a:gd name="connsiteX19434" fmla="*/ 4930347 w 10276717"/>
              <a:gd name="connsiteY19434" fmla="*/ 986660 h 6902881"/>
              <a:gd name="connsiteX19435" fmla="*/ 4945091 w 10276717"/>
              <a:gd name="connsiteY19435" fmla="*/ 996115 h 6902881"/>
              <a:gd name="connsiteX19436" fmla="*/ 4936497 w 10276717"/>
              <a:gd name="connsiteY19436" fmla="*/ 1010560 h 6902881"/>
              <a:gd name="connsiteX19437" fmla="*/ 4936467 w 10276717"/>
              <a:gd name="connsiteY19437" fmla="*/ 1010537 h 6902881"/>
              <a:gd name="connsiteX19438" fmla="*/ 4936275 w 10276717"/>
              <a:gd name="connsiteY19438" fmla="*/ 1010848 h 6902881"/>
              <a:gd name="connsiteX19439" fmla="*/ 4936271 w 10276717"/>
              <a:gd name="connsiteY19439" fmla="*/ 1010843 h 6902881"/>
              <a:gd name="connsiteX19440" fmla="*/ 4932992 w 10276717"/>
              <a:gd name="connsiteY19440" fmla="*/ 1016002 h 6902881"/>
              <a:gd name="connsiteX19441" fmla="*/ 4930299 w 10276717"/>
              <a:gd name="connsiteY19441" fmla="*/ 1018884 h 6902881"/>
              <a:gd name="connsiteX19442" fmla="*/ 4929896 w 10276717"/>
              <a:gd name="connsiteY19442" fmla="*/ 1019043 h 6902881"/>
              <a:gd name="connsiteX19443" fmla="*/ 4929307 w 10276717"/>
              <a:gd name="connsiteY19443" fmla="*/ 1010523 h 6902881"/>
              <a:gd name="connsiteX19444" fmla="*/ 4929290 w 10276717"/>
              <a:gd name="connsiteY19444" fmla="*/ 1010534 h 6902881"/>
              <a:gd name="connsiteX19445" fmla="*/ 4929881 w 10276717"/>
              <a:gd name="connsiteY19445" fmla="*/ 1019060 h 6902881"/>
              <a:gd name="connsiteX19446" fmla="*/ 4929894 w 10276717"/>
              <a:gd name="connsiteY19446" fmla="*/ 1019057 h 6902881"/>
              <a:gd name="connsiteX19447" fmla="*/ 4929908 w 10276717"/>
              <a:gd name="connsiteY19447" fmla="*/ 1019132 h 6902881"/>
              <a:gd name="connsiteX19448" fmla="*/ 4930290 w 10276717"/>
              <a:gd name="connsiteY19448" fmla="*/ 1018981 h 6902881"/>
              <a:gd name="connsiteX19449" fmla="*/ 4932983 w 10276717"/>
              <a:gd name="connsiteY19449" fmla="*/ 1016098 h 6902881"/>
              <a:gd name="connsiteX19450" fmla="*/ 4936269 w 10276717"/>
              <a:gd name="connsiteY19450" fmla="*/ 1010930 h 6902881"/>
              <a:gd name="connsiteX19451" fmla="*/ 4940477 w 10276717"/>
              <a:gd name="connsiteY19451" fmla="*/ 1016164 h 6902881"/>
              <a:gd name="connsiteX19452" fmla="*/ 4931900 w 10276717"/>
              <a:gd name="connsiteY19452" fmla="*/ 1029344 h 6902881"/>
              <a:gd name="connsiteX19453" fmla="*/ 4931890 w 10276717"/>
              <a:gd name="connsiteY19453" fmla="*/ 1029292 h 6902881"/>
              <a:gd name="connsiteX19454" fmla="*/ 4908459 w 10276717"/>
              <a:gd name="connsiteY19454" fmla="*/ 1070461 h 6902881"/>
              <a:gd name="connsiteX19455" fmla="*/ 4908477 w 10276717"/>
              <a:gd name="connsiteY19455" fmla="*/ 1070511 h 6902881"/>
              <a:gd name="connsiteX19456" fmla="*/ 4931898 w 10276717"/>
              <a:gd name="connsiteY19456" fmla="*/ 1029357 h 6902881"/>
              <a:gd name="connsiteX19457" fmla="*/ 4938665 w 10276717"/>
              <a:gd name="connsiteY19457" fmla="*/ 1051492 h 6902881"/>
              <a:gd name="connsiteX19458" fmla="*/ 4938694 w 10276717"/>
              <a:gd name="connsiteY19458" fmla="*/ 1051463 h 6902881"/>
              <a:gd name="connsiteX19459" fmla="*/ 4939773 w 10276717"/>
              <a:gd name="connsiteY19459" fmla="*/ 1054671 h 6902881"/>
              <a:gd name="connsiteX19460" fmla="*/ 4945968 w 10276717"/>
              <a:gd name="connsiteY19460" fmla="*/ 1080231 h 6902881"/>
              <a:gd name="connsiteX19461" fmla="*/ 4902895 w 10276717"/>
              <a:gd name="connsiteY19461" fmla="*/ 1148169 h 6902881"/>
              <a:gd name="connsiteX19462" fmla="*/ 4888133 w 10276717"/>
              <a:gd name="connsiteY19462" fmla="*/ 1162954 h 6902881"/>
              <a:gd name="connsiteX19463" fmla="*/ 4894430 w 10276717"/>
              <a:gd name="connsiteY19463" fmla="*/ 1121832 h 6902881"/>
              <a:gd name="connsiteX19464" fmla="*/ 4896941 w 10276717"/>
              <a:gd name="connsiteY19464" fmla="*/ 1111145 h 6902881"/>
              <a:gd name="connsiteX19465" fmla="*/ 4901606 w 10276717"/>
              <a:gd name="connsiteY19465" fmla="*/ 1105805 h 6902881"/>
              <a:gd name="connsiteX19466" fmla="*/ 4901579 w 10276717"/>
              <a:gd name="connsiteY19466" fmla="*/ 1100632 h 6902881"/>
              <a:gd name="connsiteX19467" fmla="*/ 4901520 w 10276717"/>
              <a:gd name="connsiteY19467" fmla="*/ 1091474 h 6902881"/>
              <a:gd name="connsiteX19468" fmla="*/ 4910482 w 10276717"/>
              <a:gd name="connsiteY19468" fmla="*/ 1057589 h 6902881"/>
              <a:gd name="connsiteX19469" fmla="*/ 4919466 w 10276717"/>
              <a:gd name="connsiteY19469" fmla="*/ 1014688 h 6902881"/>
              <a:gd name="connsiteX19470" fmla="*/ 4919467 w 10276717"/>
              <a:gd name="connsiteY19470" fmla="*/ 1014549 h 6902881"/>
              <a:gd name="connsiteX19471" fmla="*/ 4919482 w 10276717"/>
              <a:gd name="connsiteY19471" fmla="*/ 1009087 h 6902881"/>
              <a:gd name="connsiteX19472" fmla="*/ 4919385 w 10276717"/>
              <a:gd name="connsiteY19472" fmla="*/ 1009079 h 6902881"/>
              <a:gd name="connsiteX19473" fmla="*/ 4922370 w 10276717"/>
              <a:gd name="connsiteY19473" fmla="*/ 1002911 h 6902881"/>
              <a:gd name="connsiteX19474" fmla="*/ 4919484 w 10276717"/>
              <a:gd name="connsiteY19474" fmla="*/ 1014660 h 6902881"/>
              <a:gd name="connsiteX19475" fmla="*/ 4919487 w 10276717"/>
              <a:gd name="connsiteY19475" fmla="*/ 1014663 h 6902881"/>
              <a:gd name="connsiteX19476" fmla="*/ 4922370 w 10276717"/>
              <a:gd name="connsiteY19476" fmla="*/ 1002925 h 6902881"/>
              <a:gd name="connsiteX19477" fmla="*/ 4922373 w 10276717"/>
              <a:gd name="connsiteY19477" fmla="*/ 1002920 h 6902881"/>
              <a:gd name="connsiteX19478" fmla="*/ 4922670 w 10276717"/>
              <a:gd name="connsiteY19478" fmla="*/ 1001602 h 6902881"/>
              <a:gd name="connsiteX19479" fmla="*/ 4922589 w 10276717"/>
              <a:gd name="connsiteY19479" fmla="*/ 1001568 h 6902881"/>
              <a:gd name="connsiteX19480" fmla="*/ 4922267 w 10276717"/>
              <a:gd name="connsiteY19480" fmla="*/ 1002999 h 6902881"/>
              <a:gd name="connsiteX19481" fmla="*/ 4919282 w 10276717"/>
              <a:gd name="connsiteY19481" fmla="*/ 1009168 h 6902881"/>
              <a:gd name="connsiteX19482" fmla="*/ 4919377 w 10276717"/>
              <a:gd name="connsiteY19482" fmla="*/ 1009176 h 6902881"/>
              <a:gd name="connsiteX19483" fmla="*/ 4919362 w 10276717"/>
              <a:gd name="connsiteY19483" fmla="*/ 1014822 h 6902881"/>
              <a:gd name="connsiteX19484" fmla="*/ 4910372 w 10276717"/>
              <a:gd name="connsiteY19484" fmla="*/ 1057761 h 6902881"/>
              <a:gd name="connsiteX19485" fmla="*/ 4901415 w 10276717"/>
              <a:gd name="connsiteY19485" fmla="*/ 1091619 h 6902881"/>
              <a:gd name="connsiteX19486" fmla="*/ 4901475 w 10276717"/>
              <a:gd name="connsiteY19486" fmla="*/ 1100721 h 6902881"/>
              <a:gd name="connsiteX19487" fmla="*/ 4901502 w 10276717"/>
              <a:gd name="connsiteY19487" fmla="*/ 1105894 h 6902881"/>
              <a:gd name="connsiteX19488" fmla="*/ 4896836 w 10276717"/>
              <a:gd name="connsiteY19488" fmla="*/ 1111233 h 6902881"/>
              <a:gd name="connsiteX19489" fmla="*/ 4901415 w 10276717"/>
              <a:gd name="connsiteY19489" fmla="*/ 1091562 h 6902881"/>
              <a:gd name="connsiteX19490" fmla="*/ 4901415 w 10276717"/>
              <a:gd name="connsiteY19490" fmla="*/ 1091568 h 6902881"/>
              <a:gd name="connsiteX19491" fmla="*/ 4901417 w 10276717"/>
              <a:gd name="connsiteY19491" fmla="*/ 1091547 h 6902881"/>
              <a:gd name="connsiteX19492" fmla="*/ 4896838 w 10276717"/>
              <a:gd name="connsiteY19492" fmla="*/ 1111208 h 6902881"/>
              <a:gd name="connsiteX19493" fmla="*/ 4889287 w 10276717"/>
              <a:gd name="connsiteY19493" fmla="*/ 1108777 h 6902881"/>
              <a:gd name="connsiteX19494" fmla="*/ 4889421 w 10276717"/>
              <a:gd name="connsiteY19494" fmla="*/ 1100531 h 6902881"/>
              <a:gd name="connsiteX19495" fmla="*/ 4889412 w 10276717"/>
              <a:gd name="connsiteY19495" fmla="*/ 1100539 h 6902881"/>
              <a:gd name="connsiteX19496" fmla="*/ 4896830 w 10276717"/>
              <a:gd name="connsiteY19496" fmla="*/ 1111311 h 6902881"/>
              <a:gd name="connsiteX19497" fmla="*/ 4894318 w 10276717"/>
              <a:gd name="connsiteY19497" fmla="*/ 1121998 h 6902881"/>
              <a:gd name="connsiteX19498" fmla="*/ 4888022 w 10276717"/>
              <a:gd name="connsiteY19498" fmla="*/ 1163123 h 6902881"/>
              <a:gd name="connsiteX19499" fmla="*/ 4888017 w 10276717"/>
              <a:gd name="connsiteY19499" fmla="*/ 1163127 h 6902881"/>
              <a:gd name="connsiteX19500" fmla="*/ 4885041 w 10276717"/>
              <a:gd name="connsiteY19500" fmla="*/ 1186716 h 6902881"/>
              <a:gd name="connsiteX19501" fmla="*/ 4880816 w 10276717"/>
              <a:gd name="connsiteY19501" fmla="*/ 1216632 h 6902881"/>
              <a:gd name="connsiteX19502" fmla="*/ 4856675 w 10276717"/>
              <a:gd name="connsiteY19502" fmla="*/ 1247101 h 6902881"/>
              <a:gd name="connsiteX19503" fmla="*/ 4856656 w 10276717"/>
              <a:gd name="connsiteY19503" fmla="*/ 1247261 h 6902881"/>
              <a:gd name="connsiteX19504" fmla="*/ 4880815 w 10276717"/>
              <a:gd name="connsiteY19504" fmla="*/ 1216637 h 6902881"/>
              <a:gd name="connsiteX19505" fmla="*/ 4878394 w 10276717"/>
              <a:gd name="connsiteY19505" fmla="*/ 1228502 h 6902881"/>
              <a:gd name="connsiteX19506" fmla="*/ 4873028 w 10276717"/>
              <a:gd name="connsiteY19506" fmla="*/ 1269029 h 6902881"/>
              <a:gd name="connsiteX19507" fmla="*/ 4879638 w 10276717"/>
              <a:gd name="connsiteY19507" fmla="*/ 1271252 h 6902881"/>
              <a:gd name="connsiteX19508" fmla="*/ 4884715 w 10276717"/>
              <a:gd name="connsiteY19508" fmla="*/ 1265772 h 6902881"/>
              <a:gd name="connsiteX19509" fmla="*/ 4934436 w 10276717"/>
              <a:gd name="connsiteY19509" fmla="*/ 1230346 h 6902881"/>
              <a:gd name="connsiteX19510" fmla="*/ 4938928 w 10276717"/>
              <a:gd name="connsiteY19510" fmla="*/ 1235700 h 6902881"/>
              <a:gd name="connsiteX19511" fmla="*/ 4903488 w 10276717"/>
              <a:gd name="connsiteY19511" fmla="*/ 1278104 h 6902881"/>
              <a:gd name="connsiteX19512" fmla="*/ 4900555 w 10276717"/>
              <a:gd name="connsiteY19512" fmla="*/ 1281178 h 6902881"/>
              <a:gd name="connsiteX19513" fmla="*/ 4922848 w 10276717"/>
              <a:gd name="connsiteY19513" fmla="*/ 1292619 h 6902881"/>
              <a:gd name="connsiteX19514" fmla="*/ 4907031 w 10276717"/>
              <a:gd name="connsiteY19514" fmla="*/ 1307217 h 6902881"/>
              <a:gd name="connsiteX19515" fmla="*/ 4901314 w 10276717"/>
              <a:gd name="connsiteY19515" fmla="*/ 1312982 h 6902881"/>
              <a:gd name="connsiteX19516" fmla="*/ 4901378 w 10276717"/>
              <a:gd name="connsiteY19516" fmla="*/ 1313014 h 6902881"/>
              <a:gd name="connsiteX19517" fmla="*/ 4907128 w 10276717"/>
              <a:gd name="connsiteY19517" fmla="*/ 1307217 h 6902881"/>
              <a:gd name="connsiteX19518" fmla="*/ 4922944 w 10276717"/>
              <a:gd name="connsiteY19518" fmla="*/ 1292619 h 6902881"/>
              <a:gd name="connsiteX19519" fmla="*/ 4922960 w 10276717"/>
              <a:gd name="connsiteY19519" fmla="*/ 1292627 h 6902881"/>
              <a:gd name="connsiteX19520" fmla="*/ 4933410 w 10276717"/>
              <a:gd name="connsiteY19520" fmla="*/ 1284495 h 6902881"/>
              <a:gd name="connsiteX19521" fmla="*/ 4984636 w 10276717"/>
              <a:gd name="connsiteY19521" fmla="*/ 1220182 h 6902881"/>
              <a:gd name="connsiteX19522" fmla="*/ 4994618 w 10276717"/>
              <a:gd name="connsiteY19522" fmla="*/ 1204952 h 6902881"/>
              <a:gd name="connsiteX19523" fmla="*/ 4994688 w 10276717"/>
              <a:gd name="connsiteY19523" fmla="*/ 1204676 h 6902881"/>
              <a:gd name="connsiteX19524" fmla="*/ 4994689 w 10276717"/>
              <a:gd name="connsiteY19524" fmla="*/ 1204673 h 6902881"/>
              <a:gd name="connsiteX19525" fmla="*/ 4998612 w 10276717"/>
              <a:gd name="connsiteY19525" fmla="*/ 1178151 h 6902881"/>
              <a:gd name="connsiteX19526" fmla="*/ 4999531 w 10276717"/>
              <a:gd name="connsiteY19526" fmla="*/ 1176743 h 6902881"/>
              <a:gd name="connsiteX19527" fmla="*/ 4998611 w 10276717"/>
              <a:gd name="connsiteY19527" fmla="*/ 1178142 h 6902881"/>
              <a:gd name="connsiteX19528" fmla="*/ 4998774 w 10276717"/>
              <a:gd name="connsiteY19528" fmla="*/ 1175148 h 6902881"/>
              <a:gd name="connsiteX19529" fmla="*/ 4999828 w 10276717"/>
              <a:gd name="connsiteY19529" fmla="*/ 1155764 h 6902881"/>
              <a:gd name="connsiteX19530" fmla="*/ 4999827 w 10276717"/>
              <a:gd name="connsiteY19530" fmla="*/ 1155764 h 6902881"/>
              <a:gd name="connsiteX19531" fmla="*/ 4999928 w 10276717"/>
              <a:gd name="connsiteY19531" fmla="*/ 1148082 h 6902881"/>
              <a:gd name="connsiteX19532" fmla="*/ 4999698 w 10276717"/>
              <a:gd name="connsiteY19532" fmla="*/ 1141928 h 6902881"/>
              <a:gd name="connsiteX19533" fmla="*/ 4999872 w 10276717"/>
              <a:gd name="connsiteY19533" fmla="*/ 1141734 h 6902881"/>
              <a:gd name="connsiteX19534" fmla="*/ 4998356 w 10276717"/>
              <a:gd name="connsiteY19534" fmla="*/ 1124186 h 6902881"/>
              <a:gd name="connsiteX19535" fmla="*/ 5007088 w 10276717"/>
              <a:gd name="connsiteY19535" fmla="*/ 1113648 h 6902881"/>
              <a:gd name="connsiteX19536" fmla="*/ 5006975 w 10276717"/>
              <a:gd name="connsiteY19536" fmla="*/ 1113666 h 6902881"/>
              <a:gd name="connsiteX19537" fmla="*/ 4998162 w 10276717"/>
              <a:gd name="connsiteY19537" fmla="*/ 1124176 h 6902881"/>
              <a:gd name="connsiteX19538" fmla="*/ 4996949 w 10276717"/>
              <a:gd name="connsiteY19538" fmla="*/ 1115440 h 6902881"/>
              <a:gd name="connsiteX19539" fmla="*/ 4979116 w 10276717"/>
              <a:gd name="connsiteY19539" fmla="*/ 1121471 h 6902881"/>
              <a:gd name="connsiteX19540" fmla="*/ 4963277 w 10276717"/>
              <a:gd name="connsiteY19540" fmla="*/ 1142880 h 6902881"/>
              <a:gd name="connsiteX19541" fmla="*/ 4960287 w 10276717"/>
              <a:gd name="connsiteY19541" fmla="*/ 1141453 h 6902881"/>
              <a:gd name="connsiteX19542" fmla="*/ 4964070 w 10276717"/>
              <a:gd name="connsiteY19542" fmla="*/ 1129613 h 6902881"/>
              <a:gd name="connsiteX19543" fmla="*/ 4880814 w 10276717"/>
              <a:gd name="connsiteY19543" fmla="*/ 1216650 h 6902881"/>
              <a:gd name="connsiteX19544" fmla="*/ 4885128 w 10276717"/>
              <a:gd name="connsiteY19544" fmla="*/ 1186837 h 6902881"/>
              <a:gd name="connsiteX19545" fmla="*/ 4888117 w 10276717"/>
              <a:gd name="connsiteY19545" fmla="*/ 1163147 h 6902881"/>
              <a:gd name="connsiteX19546" fmla="*/ 4902878 w 10276717"/>
              <a:gd name="connsiteY19546" fmla="*/ 1148361 h 6902881"/>
              <a:gd name="connsiteX19547" fmla="*/ 4946057 w 10276717"/>
              <a:gd name="connsiteY19547" fmla="*/ 1080335 h 6902881"/>
              <a:gd name="connsiteX19548" fmla="*/ 4946068 w 10276717"/>
              <a:gd name="connsiteY19548" fmla="*/ 1081265 h 6902881"/>
              <a:gd name="connsiteX19549" fmla="*/ 4946077 w 10276717"/>
              <a:gd name="connsiteY19549" fmla="*/ 1081195 h 6902881"/>
              <a:gd name="connsiteX19550" fmla="*/ 4946058 w 10276717"/>
              <a:gd name="connsiteY19550" fmla="*/ 1080317 h 6902881"/>
              <a:gd name="connsiteX19551" fmla="*/ 4952278 w 10276717"/>
              <a:gd name="connsiteY19551" fmla="*/ 1065180 h 6902881"/>
              <a:gd name="connsiteX19552" fmla="*/ 4952283 w 10276717"/>
              <a:gd name="connsiteY19552" fmla="*/ 1065258 h 6902881"/>
              <a:gd name="connsiteX19553" fmla="*/ 4963022 w 10276717"/>
              <a:gd name="connsiteY19553" fmla="*/ 1035362 h 6902881"/>
              <a:gd name="connsiteX19554" fmla="*/ 4978288 w 10276717"/>
              <a:gd name="connsiteY19554" fmla="*/ 1058447 h 6902881"/>
              <a:gd name="connsiteX19555" fmla="*/ 4978308 w 10276717"/>
              <a:gd name="connsiteY19555" fmla="*/ 1058397 h 6902881"/>
              <a:gd name="connsiteX19556" fmla="*/ 4991778 w 10276717"/>
              <a:gd name="connsiteY19556" fmla="*/ 1091984 h 6902881"/>
              <a:gd name="connsiteX19557" fmla="*/ 4958558 w 10276717"/>
              <a:gd name="connsiteY19557" fmla="*/ 1105497 h 6902881"/>
              <a:gd name="connsiteX19558" fmla="*/ 4958404 w 10276717"/>
              <a:gd name="connsiteY19558" fmla="*/ 1105746 h 6902881"/>
              <a:gd name="connsiteX19559" fmla="*/ 4991760 w 10276717"/>
              <a:gd name="connsiteY19559" fmla="*/ 1092178 h 6902881"/>
              <a:gd name="connsiteX19560" fmla="*/ 4996944 w 10276717"/>
              <a:gd name="connsiteY19560" fmla="*/ 1115203 h 6902881"/>
              <a:gd name="connsiteX19561" fmla="*/ 4997008 w 10276717"/>
              <a:gd name="connsiteY19561" fmla="*/ 1115193 h 6902881"/>
              <a:gd name="connsiteX19562" fmla="*/ 4991875 w 10276717"/>
              <a:gd name="connsiteY19562" fmla="*/ 1091977 h 6902881"/>
              <a:gd name="connsiteX19563" fmla="*/ 5008943 w 10276717"/>
              <a:gd name="connsiteY19563" fmla="*/ 1089561 h 6902881"/>
              <a:gd name="connsiteX19564" fmla="*/ 5015005 w 10276717"/>
              <a:gd name="connsiteY19564" fmla="*/ 1124879 h 6902881"/>
              <a:gd name="connsiteX19565" fmla="*/ 5015100 w 10276717"/>
              <a:gd name="connsiteY19565" fmla="*/ 1124772 h 6902881"/>
              <a:gd name="connsiteX19566" fmla="*/ 5009048 w 10276717"/>
              <a:gd name="connsiteY19566" fmla="*/ 1089496 h 6902881"/>
              <a:gd name="connsiteX19567" fmla="*/ 5041507 w 10276717"/>
              <a:gd name="connsiteY19567" fmla="*/ 1094741 h 6902881"/>
              <a:gd name="connsiteX19568" fmla="*/ 5049370 w 10276717"/>
              <a:gd name="connsiteY19568" fmla="*/ 1109246 h 6902881"/>
              <a:gd name="connsiteX19569" fmla="*/ 5025778 w 10276717"/>
              <a:gd name="connsiteY19569" fmla="*/ 1192498 h 6902881"/>
              <a:gd name="connsiteX19570" fmla="*/ 5006889 w 10276717"/>
              <a:gd name="connsiteY19570" fmla="*/ 1224067 h 6902881"/>
              <a:gd name="connsiteX19571" fmla="*/ 5015863 w 10276717"/>
              <a:gd name="connsiteY19571" fmla="*/ 1151824 h 6902881"/>
              <a:gd name="connsiteX19572" fmla="*/ 5015861 w 10276717"/>
              <a:gd name="connsiteY19572" fmla="*/ 1151717 h 6902881"/>
              <a:gd name="connsiteX19573" fmla="*/ 5015755 w 10276717"/>
              <a:gd name="connsiteY19573" fmla="*/ 1151901 h 6902881"/>
              <a:gd name="connsiteX19574" fmla="*/ 5006795 w 10276717"/>
              <a:gd name="connsiteY19574" fmla="*/ 1224031 h 6902881"/>
              <a:gd name="connsiteX19575" fmla="*/ 4982186 w 10276717"/>
              <a:gd name="connsiteY19575" fmla="*/ 1254613 h 6902881"/>
              <a:gd name="connsiteX19576" fmla="*/ 4982183 w 10276717"/>
              <a:gd name="connsiteY19576" fmla="*/ 1254626 h 6902881"/>
              <a:gd name="connsiteX19577" fmla="*/ 5006793 w 10276717"/>
              <a:gd name="connsiteY19577" fmla="*/ 1224039 h 6902881"/>
              <a:gd name="connsiteX19578" fmla="*/ 4998913 w 10276717"/>
              <a:gd name="connsiteY19578" fmla="*/ 1254517 h 6902881"/>
              <a:gd name="connsiteX19579" fmla="*/ 4980378 w 10276717"/>
              <a:gd name="connsiteY19579" fmla="*/ 1260313 h 6902881"/>
              <a:gd name="connsiteX19580" fmla="*/ 4980374 w 10276717"/>
              <a:gd name="connsiteY19580" fmla="*/ 1260324 h 6902881"/>
              <a:gd name="connsiteX19581" fmla="*/ 4976007 w 10276717"/>
              <a:gd name="connsiteY19581" fmla="*/ 1261735 h 6902881"/>
              <a:gd name="connsiteX19582" fmla="*/ 4975959 w 10276717"/>
              <a:gd name="connsiteY19582" fmla="*/ 1261790 h 6902881"/>
              <a:gd name="connsiteX19583" fmla="*/ 4980473 w 10276717"/>
              <a:gd name="connsiteY19583" fmla="*/ 1260330 h 6902881"/>
              <a:gd name="connsiteX19584" fmla="*/ 4980460 w 10276717"/>
              <a:gd name="connsiteY19584" fmla="*/ 1260372 h 6902881"/>
              <a:gd name="connsiteX19585" fmla="*/ 4998908 w 10276717"/>
              <a:gd name="connsiteY19585" fmla="*/ 1254605 h 6902881"/>
              <a:gd name="connsiteX19586" fmla="*/ 4990325 w 10276717"/>
              <a:gd name="connsiteY19586" fmla="*/ 1281070 h 6902881"/>
              <a:gd name="connsiteX19587" fmla="*/ 4990413 w 10276717"/>
              <a:gd name="connsiteY19587" fmla="*/ 1281036 h 6902881"/>
              <a:gd name="connsiteX19588" fmla="*/ 4988603 w 10276717"/>
              <a:gd name="connsiteY19588" fmla="*/ 1286040 h 6902881"/>
              <a:gd name="connsiteX19589" fmla="*/ 4988599 w 10276717"/>
              <a:gd name="connsiteY19589" fmla="*/ 1286046 h 6902881"/>
              <a:gd name="connsiteX19590" fmla="*/ 4974853 w 10276717"/>
              <a:gd name="connsiteY19590" fmla="*/ 1320087 h 6902881"/>
              <a:gd name="connsiteX19591" fmla="*/ 4976066 w 10276717"/>
              <a:gd name="connsiteY19591" fmla="*/ 1320679 h 6902881"/>
              <a:gd name="connsiteX19592" fmla="*/ 4945873 w 10276717"/>
              <a:gd name="connsiteY19592" fmla="*/ 1353410 h 6902881"/>
              <a:gd name="connsiteX19593" fmla="*/ 4941768 w 10276717"/>
              <a:gd name="connsiteY19593" fmla="*/ 1353005 h 6902881"/>
              <a:gd name="connsiteX19594" fmla="*/ 4940926 w 10276717"/>
              <a:gd name="connsiteY19594" fmla="*/ 1348799 h 6902881"/>
              <a:gd name="connsiteX19595" fmla="*/ 4940926 w 10276717"/>
              <a:gd name="connsiteY19595" fmla="*/ 1348801 h 6902881"/>
              <a:gd name="connsiteX19596" fmla="*/ 4945872 w 10276717"/>
              <a:gd name="connsiteY19596" fmla="*/ 1353416 h 6902881"/>
              <a:gd name="connsiteX19597" fmla="*/ 4976066 w 10276717"/>
              <a:gd name="connsiteY19597" fmla="*/ 1320686 h 6902881"/>
              <a:gd name="connsiteX19598" fmla="*/ 4976205 w 10276717"/>
              <a:gd name="connsiteY19598" fmla="*/ 1320756 h 6902881"/>
              <a:gd name="connsiteX19599" fmla="*/ 4991009 w 10276717"/>
              <a:gd name="connsiteY19599" fmla="*/ 1302768 h 6902881"/>
              <a:gd name="connsiteX19600" fmla="*/ 4991028 w 10276717"/>
              <a:gd name="connsiteY19600" fmla="*/ 1302732 h 6902881"/>
              <a:gd name="connsiteX19601" fmla="*/ 4976160 w 10276717"/>
              <a:gd name="connsiteY19601" fmla="*/ 1320718 h 6902881"/>
              <a:gd name="connsiteX19602" fmla="*/ 4974946 w 10276717"/>
              <a:gd name="connsiteY19602" fmla="*/ 1320129 h 6902881"/>
              <a:gd name="connsiteX19603" fmla="*/ 4988600 w 10276717"/>
              <a:gd name="connsiteY19603" fmla="*/ 1286064 h 6902881"/>
              <a:gd name="connsiteX19604" fmla="*/ 4988675 w 10276717"/>
              <a:gd name="connsiteY19604" fmla="*/ 1286013 h 6902881"/>
              <a:gd name="connsiteX19605" fmla="*/ 4990392 w 10276717"/>
              <a:gd name="connsiteY19605" fmla="*/ 1281260 h 6902881"/>
              <a:gd name="connsiteX19606" fmla="*/ 5021813 w 10276717"/>
              <a:gd name="connsiteY19606" fmla="*/ 1273297 h 6902881"/>
              <a:gd name="connsiteX19607" fmla="*/ 5021896 w 10276717"/>
              <a:gd name="connsiteY19607" fmla="*/ 1273179 h 6902881"/>
              <a:gd name="connsiteX19608" fmla="*/ 4990402 w 10276717"/>
              <a:gd name="connsiteY19608" fmla="*/ 1281159 h 6902881"/>
              <a:gd name="connsiteX19609" fmla="*/ 4999001 w 10276717"/>
              <a:gd name="connsiteY19609" fmla="*/ 1254643 h 6902881"/>
              <a:gd name="connsiteX19610" fmla="*/ 5031923 w 10276717"/>
              <a:gd name="connsiteY19610" fmla="*/ 1248144 h 6902881"/>
              <a:gd name="connsiteX19611" fmla="*/ 5017365 w 10276717"/>
              <a:gd name="connsiteY19611" fmla="*/ 1308610 h 6902881"/>
              <a:gd name="connsiteX19612" fmla="*/ 5017516 w 10276717"/>
              <a:gd name="connsiteY19612" fmla="*/ 1308310 h 6902881"/>
              <a:gd name="connsiteX19613" fmla="*/ 5031986 w 10276717"/>
              <a:gd name="connsiteY19613" fmla="*/ 1248210 h 6902881"/>
              <a:gd name="connsiteX19614" fmla="*/ 5031915 w 10276717"/>
              <a:gd name="connsiteY19614" fmla="*/ 1248218 h 6902881"/>
              <a:gd name="connsiteX19615" fmla="*/ 5077451 w 10276717"/>
              <a:gd name="connsiteY19615" fmla="*/ 1058692 h 6902881"/>
              <a:gd name="connsiteX19616" fmla="*/ 5085169 w 10276717"/>
              <a:gd name="connsiteY19616" fmla="*/ 1052168 h 6902881"/>
              <a:gd name="connsiteX19617" fmla="*/ 5094679 w 10276717"/>
              <a:gd name="connsiteY19617" fmla="*/ 1056679 h 6902881"/>
              <a:gd name="connsiteX19618" fmla="*/ 5147876 w 10276717"/>
              <a:gd name="connsiteY19618" fmla="*/ 1406248 h 6902881"/>
              <a:gd name="connsiteX19619" fmla="*/ 5167911 w 10276717"/>
              <a:gd name="connsiteY19619" fmla="*/ 1416453 h 6902881"/>
              <a:gd name="connsiteX19620" fmla="*/ 5248777 w 10276717"/>
              <a:gd name="connsiteY19620" fmla="*/ 1128922 h 6902881"/>
              <a:gd name="connsiteX19621" fmla="*/ 5265785 w 10276717"/>
              <a:gd name="connsiteY19621" fmla="*/ 1127180 h 6902881"/>
              <a:gd name="connsiteX19622" fmla="*/ 5338364 w 10276717"/>
              <a:gd name="connsiteY19622" fmla="*/ 1304148 h 6902881"/>
              <a:gd name="connsiteX19623" fmla="*/ 5303977 w 10276717"/>
              <a:gd name="connsiteY19623" fmla="*/ 1487721 h 6902881"/>
              <a:gd name="connsiteX19624" fmla="*/ 5323598 w 10276717"/>
              <a:gd name="connsiteY19624" fmla="*/ 1498180 h 6902881"/>
              <a:gd name="connsiteX19625" fmla="*/ 5407520 w 10276717"/>
              <a:gd name="connsiteY19625" fmla="*/ 1189498 h 6902881"/>
              <a:gd name="connsiteX19626" fmla="*/ 5420478 w 10276717"/>
              <a:gd name="connsiteY19626" fmla="*/ 1182928 h 6902881"/>
              <a:gd name="connsiteX19627" fmla="*/ 5481241 w 10276717"/>
              <a:gd name="connsiteY19627" fmla="*/ 1590790 h 6902881"/>
              <a:gd name="connsiteX19628" fmla="*/ 5494082 w 10276717"/>
              <a:gd name="connsiteY19628" fmla="*/ 1598619 h 6902881"/>
              <a:gd name="connsiteX19629" fmla="*/ 5598944 w 10276717"/>
              <a:gd name="connsiteY19629" fmla="*/ 1275776 h 6902881"/>
              <a:gd name="connsiteX19630" fmla="*/ 5615689 w 10276717"/>
              <a:gd name="connsiteY19630" fmla="*/ 1274792 h 6902881"/>
              <a:gd name="connsiteX19631" fmla="*/ 5671147 w 10276717"/>
              <a:gd name="connsiteY19631" fmla="*/ 1502849 h 6902881"/>
              <a:gd name="connsiteX19632" fmla="*/ 5601428 w 10276717"/>
              <a:gd name="connsiteY19632" fmla="*/ 1671879 h 6902881"/>
              <a:gd name="connsiteX19633" fmla="*/ 5618744 w 10276717"/>
              <a:gd name="connsiteY19633" fmla="*/ 1684185 h 6902881"/>
              <a:gd name="connsiteX19634" fmla="*/ 5760421 w 10276717"/>
              <a:gd name="connsiteY19634" fmla="*/ 1381081 h 6902881"/>
              <a:gd name="connsiteX19635" fmla="*/ 5775337 w 10276717"/>
              <a:gd name="connsiteY19635" fmla="*/ 1378769 h 6902881"/>
              <a:gd name="connsiteX19636" fmla="*/ 5764611 w 10276717"/>
              <a:gd name="connsiteY19636" fmla="*/ 1683764 h 6902881"/>
              <a:gd name="connsiteX19637" fmla="*/ 5762640 w 10276717"/>
              <a:gd name="connsiteY19637" fmla="*/ 1687292 h 6902881"/>
              <a:gd name="connsiteX19638" fmla="*/ 5715448 w 10276717"/>
              <a:gd name="connsiteY19638" fmla="*/ 1761004 h 6902881"/>
              <a:gd name="connsiteX19639" fmla="*/ 5726429 w 10276717"/>
              <a:gd name="connsiteY19639" fmla="*/ 1770036 h 6902881"/>
              <a:gd name="connsiteX19640" fmla="*/ 5762736 w 10276717"/>
              <a:gd name="connsiteY19640" fmla="*/ 1687302 h 6902881"/>
              <a:gd name="connsiteX19641" fmla="*/ 5764708 w 10276717"/>
              <a:gd name="connsiteY19641" fmla="*/ 1683772 h 6902881"/>
              <a:gd name="connsiteX19642" fmla="*/ 5797083 w 10276717"/>
              <a:gd name="connsiteY19642" fmla="*/ 1637502 h 6902881"/>
              <a:gd name="connsiteX19643" fmla="*/ 5957515 w 10276717"/>
              <a:gd name="connsiteY19643" fmla="*/ 1492291 h 6902881"/>
              <a:gd name="connsiteX19644" fmla="*/ 5976902 w 10276717"/>
              <a:gd name="connsiteY19644" fmla="*/ 1494456 h 6902881"/>
              <a:gd name="connsiteX19645" fmla="*/ 5852475 w 10276717"/>
              <a:gd name="connsiteY19645" fmla="*/ 1888144 h 6902881"/>
              <a:gd name="connsiteX19646" fmla="*/ 5866965 w 10276717"/>
              <a:gd name="connsiteY19646" fmla="*/ 1902639 h 6902881"/>
              <a:gd name="connsiteX19647" fmla="*/ 5994873 w 10276717"/>
              <a:gd name="connsiteY19647" fmla="*/ 1731054 h 6902881"/>
              <a:gd name="connsiteX19648" fmla="*/ 6123903 w 10276717"/>
              <a:gd name="connsiteY19648" fmla="*/ 1665983 h 6902881"/>
              <a:gd name="connsiteX19649" fmla="*/ 6089483 w 10276717"/>
              <a:gd name="connsiteY19649" fmla="*/ 1851018 h 6902881"/>
              <a:gd name="connsiteX19650" fmla="*/ 6053209 w 10276717"/>
              <a:gd name="connsiteY19650" fmla="*/ 1922458 h 6902881"/>
              <a:gd name="connsiteX19651" fmla="*/ 6303575 w 10276717"/>
              <a:gd name="connsiteY19651" fmla="*/ 1814147 h 6902881"/>
              <a:gd name="connsiteX19652" fmla="*/ 6313402 w 10276717"/>
              <a:gd name="connsiteY19652" fmla="*/ 1826292 h 6902881"/>
              <a:gd name="connsiteX19653" fmla="*/ 6042978 w 10276717"/>
              <a:gd name="connsiteY19653" fmla="*/ 2107146 h 6902881"/>
              <a:gd name="connsiteX19654" fmla="*/ 6048103 w 10276717"/>
              <a:gd name="connsiteY19654" fmla="*/ 2112495 h 6902881"/>
              <a:gd name="connsiteX19655" fmla="*/ 6057997 w 10276717"/>
              <a:gd name="connsiteY19655" fmla="*/ 2126005 h 6902881"/>
              <a:gd name="connsiteX19656" fmla="*/ 6518072 w 10276717"/>
              <a:gd name="connsiteY19656" fmla="*/ 1737580 h 6902881"/>
              <a:gd name="connsiteX19657" fmla="*/ 6508448 w 10276717"/>
              <a:gd name="connsiteY19657" fmla="*/ 1713509 h 6902881"/>
              <a:gd name="connsiteX19658" fmla="*/ 6325288 w 10276717"/>
              <a:gd name="connsiteY19658" fmla="*/ 1757440 h 6902881"/>
              <a:gd name="connsiteX19659" fmla="*/ 6150964 w 10276717"/>
              <a:gd name="connsiteY19659" fmla="*/ 1661829 h 6902881"/>
              <a:gd name="connsiteX19660" fmla="*/ 6156055 w 10276717"/>
              <a:gd name="connsiteY19660" fmla="*/ 1644062 h 6902881"/>
              <a:gd name="connsiteX19661" fmla="*/ 6296270 w 10276717"/>
              <a:gd name="connsiteY19661" fmla="*/ 1558442 h 6902881"/>
              <a:gd name="connsiteX19662" fmla="*/ 6443521 w 10276717"/>
              <a:gd name="connsiteY19662" fmla="*/ 1551227 h 6902881"/>
              <a:gd name="connsiteX19663" fmla="*/ 6436664 w 10276717"/>
              <a:gd name="connsiteY19663" fmla="*/ 1534179 h 6902881"/>
              <a:gd name="connsiteX19664" fmla="*/ 6231146 w 10276717"/>
              <a:gd name="connsiteY19664" fmla="*/ 1510938 h 6902881"/>
              <a:gd name="connsiteX19665" fmla="*/ 6118412 w 10276717"/>
              <a:gd name="connsiteY19665" fmla="*/ 1481707 h 6902881"/>
              <a:gd name="connsiteX19666" fmla="*/ 6052431 w 10276717"/>
              <a:gd name="connsiteY19666" fmla="*/ 1388082 h 6902881"/>
              <a:gd name="connsiteX19667" fmla="*/ 6052550 w 10276717"/>
              <a:gd name="connsiteY19667" fmla="*/ 1370370 h 6902881"/>
              <a:gd name="connsiteX19668" fmla="*/ 6149742 w 10276717"/>
              <a:gd name="connsiteY19668" fmla="*/ 1332433 h 6902881"/>
              <a:gd name="connsiteX19669" fmla="*/ 6118317 w 10276717"/>
              <a:gd name="connsiteY19669" fmla="*/ 1315593 h 6902881"/>
              <a:gd name="connsiteX19670" fmla="*/ 6026183 w 10276717"/>
              <a:gd name="connsiteY19670" fmla="*/ 1239954 h 6902881"/>
              <a:gd name="connsiteX19671" fmla="*/ 6024462 w 10276717"/>
              <a:gd name="connsiteY19671" fmla="*/ 1221015 h 6902881"/>
              <a:gd name="connsiteX19672" fmla="*/ 6092179 w 10276717"/>
              <a:gd name="connsiteY19672" fmla="*/ 1180423 h 6902881"/>
              <a:gd name="connsiteX19673" fmla="*/ 6078704 w 10276717"/>
              <a:gd name="connsiteY19673" fmla="*/ 1177504 h 6902881"/>
              <a:gd name="connsiteX19674" fmla="*/ 6004384 w 10276717"/>
              <a:gd name="connsiteY19674" fmla="*/ 1146827 h 6902881"/>
              <a:gd name="connsiteX19675" fmla="*/ 5928924 w 10276717"/>
              <a:gd name="connsiteY19675" fmla="*/ 1083046 h 6902881"/>
              <a:gd name="connsiteX19676" fmla="*/ 5929484 w 10276717"/>
              <a:gd name="connsiteY19676" fmla="*/ 1062552 h 6902881"/>
              <a:gd name="connsiteX19677" fmla="*/ 6082130 w 10276717"/>
              <a:gd name="connsiteY19677" fmla="*/ 1000307 h 6902881"/>
              <a:gd name="connsiteX19678" fmla="*/ 5996462 w 10276717"/>
              <a:gd name="connsiteY19678" fmla="*/ 992016 h 6902881"/>
              <a:gd name="connsiteX19679" fmla="*/ 5863710 w 10276717"/>
              <a:gd name="connsiteY19679" fmla="*/ 892314 h 6902881"/>
              <a:gd name="connsiteX19680" fmla="*/ 5868649 w 10276717"/>
              <a:gd name="connsiteY19680" fmla="*/ 872976 h 6902881"/>
              <a:gd name="connsiteX19681" fmla="*/ 5989659 w 10276717"/>
              <a:gd name="connsiteY19681" fmla="*/ 829024 h 6902881"/>
              <a:gd name="connsiteX19682" fmla="*/ 5932371 w 10276717"/>
              <a:gd name="connsiteY19682" fmla="*/ 824747 h 6902881"/>
              <a:gd name="connsiteX19683" fmla="*/ 5811127 w 10276717"/>
              <a:gd name="connsiteY19683" fmla="*/ 802472 h 6902881"/>
              <a:gd name="connsiteX19684" fmla="*/ 5870225 w 10276717"/>
              <a:gd name="connsiteY19684" fmla="*/ 699026 h 6902881"/>
              <a:gd name="connsiteX19685" fmla="*/ 5867976 w 10276717"/>
              <a:gd name="connsiteY19685" fmla="*/ 699124 h 6902881"/>
              <a:gd name="connsiteX19686" fmla="*/ 5708025 w 10276717"/>
              <a:gd name="connsiteY19686" fmla="*/ 626958 h 6902881"/>
              <a:gd name="connsiteX19687" fmla="*/ 5702797 w 10276717"/>
              <a:gd name="connsiteY19687" fmla="*/ 612389 h 6902881"/>
              <a:gd name="connsiteX19688" fmla="*/ 5770853 w 10276717"/>
              <a:gd name="connsiteY19688" fmla="*/ 535228 h 6902881"/>
              <a:gd name="connsiteX19689" fmla="*/ 5664898 w 10276717"/>
              <a:gd name="connsiteY19689" fmla="*/ 469294 h 6902881"/>
              <a:gd name="connsiteX19690" fmla="*/ 5661884 w 10276717"/>
              <a:gd name="connsiteY19690" fmla="*/ 455013 h 6902881"/>
              <a:gd name="connsiteX19691" fmla="*/ 5728050 w 10276717"/>
              <a:gd name="connsiteY19691" fmla="*/ 406703 h 6902881"/>
              <a:gd name="connsiteX19692" fmla="*/ 5590713 w 10276717"/>
              <a:gd name="connsiteY19692" fmla="*/ 313615 h 6902881"/>
              <a:gd name="connsiteX19693" fmla="*/ 5594351 w 10276717"/>
              <a:gd name="connsiteY19693" fmla="*/ 299034 h 6902881"/>
              <a:gd name="connsiteX19694" fmla="*/ 5662718 w 10276717"/>
              <a:gd name="connsiteY19694" fmla="*/ 263181 h 6902881"/>
              <a:gd name="connsiteX19695" fmla="*/ 5544333 w 10276717"/>
              <a:gd name="connsiteY19695" fmla="*/ 208829 h 6902881"/>
              <a:gd name="connsiteX19696" fmla="*/ 5537211 w 10276717"/>
              <a:gd name="connsiteY19696" fmla="*/ 195847 h 6902881"/>
              <a:gd name="connsiteX19697" fmla="*/ 5578612 w 10276717"/>
              <a:gd name="connsiteY19697" fmla="*/ 141889 h 6902881"/>
              <a:gd name="connsiteX19698" fmla="*/ 5619818 w 10276717"/>
              <a:gd name="connsiteY19698" fmla="*/ 121537 h 6902881"/>
              <a:gd name="connsiteX19699" fmla="*/ 5647715 w 10276717"/>
              <a:gd name="connsiteY19699" fmla="*/ 123988 h 6902881"/>
              <a:gd name="connsiteX19700" fmla="*/ 5609322 w 10276717"/>
              <a:gd name="connsiteY19700" fmla="*/ 143537 h 6902881"/>
              <a:gd name="connsiteX19701" fmla="*/ 5561351 w 10276717"/>
              <a:gd name="connsiteY19701" fmla="*/ 192776 h 6902881"/>
              <a:gd name="connsiteX19702" fmla="*/ 5674319 w 10276717"/>
              <a:gd name="connsiteY19702" fmla="*/ 240137 h 6902881"/>
              <a:gd name="connsiteX19703" fmla="*/ 5735689 w 10276717"/>
              <a:gd name="connsiteY19703" fmla="*/ 236880 h 6902881"/>
              <a:gd name="connsiteX19704" fmla="*/ 5712046 w 10276717"/>
              <a:gd name="connsiteY19704" fmla="*/ 228895 h 6902881"/>
              <a:gd name="connsiteX19705" fmla="*/ 5713676 w 10276717"/>
              <a:gd name="connsiteY19705" fmla="*/ 221540 h 6902881"/>
              <a:gd name="connsiteX19706" fmla="*/ 5758743 w 10276717"/>
              <a:gd name="connsiteY19706" fmla="*/ 221934 h 6902881"/>
              <a:gd name="connsiteX19707" fmla="*/ 5781827 w 10276717"/>
              <a:gd name="connsiteY19707" fmla="*/ 221985 h 6902881"/>
              <a:gd name="connsiteX19708" fmla="*/ 5780884 w 10276717"/>
              <a:gd name="connsiteY19708" fmla="*/ 220541 h 6902881"/>
              <a:gd name="connsiteX19709" fmla="*/ 5729499 w 10276717"/>
              <a:gd name="connsiteY19709" fmla="*/ 210153 h 6902881"/>
              <a:gd name="connsiteX19710" fmla="*/ 5682666 w 10276717"/>
              <a:gd name="connsiteY19710" fmla="*/ 195683 h 6902881"/>
              <a:gd name="connsiteX19711" fmla="*/ 5683327 w 10276717"/>
              <a:gd name="connsiteY19711" fmla="*/ 191553 h 6902881"/>
              <a:gd name="connsiteX19712" fmla="*/ 5732141 w 10276717"/>
              <a:gd name="connsiteY19712" fmla="*/ 194707 h 6902881"/>
              <a:gd name="connsiteX19713" fmla="*/ 5767177 w 10276717"/>
              <a:gd name="connsiteY19713" fmla="*/ 200563 h 6902881"/>
              <a:gd name="connsiteX19714" fmla="*/ 5756446 w 10276717"/>
              <a:gd name="connsiteY19714" fmla="*/ 185419 h 6902881"/>
              <a:gd name="connsiteX19715" fmla="*/ 5706545 w 10276717"/>
              <a:gd name="connsiteY19715" fmla="*/ 179153 h 6902881"/>
              <a:gd name="connsiteX19716" fmla="*/ 5656357 w 10276717"/>
              <a:gd name="connsiteY19716" fmla="*/ 170622 h 6902881"/>
              <a:gd name="connsiteX19717" fmla="*/ 5656795 w 10276717"/>
              <a:gd name="connsiteY19717" fmla="*/ 164624 h 6902881"/>
              <a:gd name="connsiteX19718" fmla="*/ 5716774 w 10276717"/>
              <a:gd name="connsiteY19718" fmla="*/ 170399 h 6902881"/>
              <a:gd name="connsiteX19719" fmla="*/ 5746660 w 10276717"/>
              <a:gd name="connsiteY19719" fmla="*/ 171721 h 6902881"/>
              <a:gd name="connsiteX19720" fmla="*/ 5732390 w 10276717"/>
              <a:gd name="connsiteY19720" fmla="*/ 151499 h 6902881"/>
              <a:gd name="connsiteX19721" fmla="*/ 5731309 w 10276717"/>
              <a:gd name="connsiteY19721" fmla="*/ 151600 h 6902881"/>
              <a:gd name="connsiteX19722" fmla="*/ 5661190 w 10276717"/>
              <a:gd name="connsiteY19722" fmla="*/ 141539 h 6902881"/>
              <a:gd name="connsiteX19723" fmla="*/ 5661795 w 10276717"/>
              <a:gd name="connsiteY19723" fmla="*/ 131466 h 6902881"/>
              <a:gd name="connsiteX19724" fmla="*/ 5719413 w 10276717"/>
              <a:gd name="connsiteY19724" fmla="*/ 133143 h 6902881"/>
              <a:gd name="connsiteX19725" fmla="*/ 5717271 w 10276717"/>
              <a:gd name="connsiteY19725" fmla="*/ 130098 h 6902881"/>
              <a:gd name="connsiteX19726" fmla="*/ 5756268 w 10276717"/>
              <a:gd name="connsiteY19726" fmla="*/ 133523 h 6902881"/>
              <a:gd name="connsiteX19727" fmla="*/ 5802230 w 10276717"/>
              <a:gd name="connsiteY19727" fmla="*/ 197464 h 6902881"/>
              <a:gd name="connsiteX19728" fmla="*/ 5803212 w 10276717"/>
              <a:gd name="connsiteY19728" fmla="*/ 182068 h 6902881"/>
              <a:gd name="connsiteX19729" fmla="*/ 5791363 w 10276717"/>
              <a:gd name="connsiteY19729" fmla="*/ 165268 h 6902881"/>
              <a:gd name="connsiteX19730" fmla="*/ 5800364 w 10276717"/>
              <a:gd name="connsiteY19730" fmla="*/ 157188 h 6902881"/>
              <a:gd name="connsiteX19731" fmla="*/ 5805451 w 10276717"/>
              <a:gd name="connsiteY19731" fmla="*/ 161328 h 6902881"/>
              <a:gd name="connsiteX19732" fmla="*/ 5808449 w 10276717"/>
              <a:gd name="connsiteY19732" fmla="*/ 142991 h 6902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  <a:cxn ang="0">
                <a:pos x="connsiteX4752" y="connsiteY4752"/>
              </a:cxn>
              <a:cxn ang="0">
                <a:pos x="connsiteX4753" y="connsiteY4753"/>
              </a:cxn>
              <a:cxn ang="0">
                <a:pos x="connsiteX4754" y="connsiteY4754"/>
              </a:cxn>
              <a:cxn ang="0">
                <a:pos x="connsiteX4755" y="connsiteY4755"/>
              </a:cxn>
              <a:cxn ang="0">
                <a:pos x="connsiteX4756" y="connsiteY4756"/>
              </a:cxn>
              <a:cxn ang="0">
                <a:pos x="connsiteX4757" y="connsiteY4757"/>
              </a:cxn>
              <a:cxn ang="0">
                <a:pos x="connsiteX4758" y="connsiteY4758"/>
              </a:cxn>
              <a:cxn ang="0">
                <a:pos x="connsiteX4759" y="connsiteY4759"/>
              </a:cxn>
              <a:cxn ang="0">
                <a:pos x="connsiteX4760" y="connsiteY4760"/>
              </a:cxn>
              <a:cxn ang="0">
                <a:pos x="connsiteX4761" y="connsiteY4761"/>
              </a:cxn>
              <a:cxn ang="0">
                <a:pos x="connsiteX4762" y="connsiteY4762"/>
              </a:cxn>
              <a:cxn ang="0">
                <a:pos x="connsiteX4763" y="connsiteY4763"/>
              </a:cxn>
              <a:cxn ang="0">
                <a:pos x="connsiteX4764" y="connsiteY4764"/>
              </a:cxn>
              <a:cxn ang="0">
                <a:pos x="connsiteX4765" y="connsiteY4765"/>
              </a:cxn>
              <a:cxn ang="0">
                <a:pos x="connsiteX4766" y="connsiteY4766"/>
              </a:cxn>
              <a:cxn ang="0">
                <a:pos x="connsiteX4767" y="connsiteY4767"/>
              </a:cxn>
              <a:cxn ang="0">
                <a:pos x="connsiteX4768" y="connsiteY4768"/>
              </a:cxn>
              <a:cxn ang="0">
                <a:pos x="connsiteX4769" y="connsiteY4769"/>
              </a:cxn>
              <a:cxn ang="0">
                <a:pos x="connsiteX4770" y="connsiteY4770"/>
              </a:cxn>
              <a:cxn ang="0">
                <a:pos x="connsiteX4771" y="connsiteY4771"/>
              </a:cxn>
              <a:cxn ang="0">
                <a:pos x="connsiteX4772" y="connsiteY4772"/>
              </a:cxn>
              <a:cxn ang="0">
                <a:pos x="connsiteX4773" y="connsiteY4773"/>
              </a:cxn>
              <a:cxn ang="0">
                <a:pos x="connsiteX4774" y="connsiteY4774"/>
              </a:cxn>
              <a:cxn ang="0">
                <a:pos x="connsiteX4775" y="connsiteY4775"/>
              </a:cxn>
              <a:cxn ang="0">
                <a:pos x="connsiteX4776" y="connsiteY4776"/>
              </a:cxn>
              <a:cxn ang="0">
                <a:pos x="connsiteX4777" y="connsiteY4777"/>
              </a:cxn>
              <a:cxn ang="0">
                <a:pos x="connsiteX4778" y="connsiteY4778"/>
              </a:cxn>
              <a:cxn ang="0">
                <a:pos x="connsiteX4779" y="connsiteY4779"/>
              </a:cxn>
              <a:cxn ang="0">
                <a:pos x="connsiteX4780" y="connsiteY4780"/>
              </a:cxn>
              <a:cxn ang="0">
                <a:pos x="connsiteX4781" y="connsiteY4781"/>
              </a:cxn>
              <a:cxn ang="0">
                <a:pos x="connsiteX4782" y="connsiteY4782"/>
              </a:cxn>
              <a:cxn ang="0">
                <a:pos x="connsiteX4783" y="connsiteY4783"/>
              </a:cxn>
              <a:cxn ang="0">
                <a:pos x="connsiteX4784" y="connsiteY4784"/>
              </a:cxn>
              <a:cxn ang="0">
                <a:pos x="connsiteX4785" y="connsiteY4785"/>
              </a:cxn>
              <a:cxn ang="0">
                <a:pos x="connsiteX4786" y="connsiteY4786"/>
              </a:cxn>
              <a:cxn ang="0">
                <a:pos x="connsiteX4787" y="connsiteY4787"/>
              </a:cxn>
              <a:cxn ang="0">
                <a:pos x="connsiteX4788" y="connsiteY4788"/>
              </a:cxn>
              <a:cxn ang="0">
                <a:pos x="connsiteX4789" y="connsiteY4789"/>
              </a:cxn>
              <a:cxn ang="0">
                <a:pos x="connsiteX4790" y="connsiteY4790"/>
              </a:cxn>
              <a:cxn ang="0">
                <a:pos x="connsiteX4791" y="connsiteY4791"/>
              </a:cxn>
              <a:cxn ang="0">
                <a:pos x="connsiteX4792" y="connsiteY4792"/>
              </a:cxn>
              <a:cxn ang="0">
                <a:pos x="connsiteX4793" y="connsiteY4793"/>
              </a:cxn>
              <a:cxn ang="0">
                <a:pos x="connsiteX4794" y="connsiteY4794"/>
              </a:cxn>
              <a:cxn ang="0">
                <a:pos x="connsiteX4795" y="connsiteY4795"/>
              </a:cxn>
              <a:cxn ang="0">
                <a:pos x="connsiteX4796" y="connsiteY4796"/>
              </a:cxn>
              <a:cxn ang="0">
                <a:pos x="connsiteX4797" y="connsiteY4797"/>
              </a:cxn>
              <a:cxn ang="0">
                <a:pos x="connsiteX4798" y="connsiteY4798"/>
              </a:cxn>
              <a:cxn ang="0">
                <a:pos x="connsiteX4799" y="connsiteY4799"/>
              </a:cxn>
              <a:cxn ang="0">
                <a:pos x="connsiteX4800" y="connsiteY4800"/>
              </a:cxn>
              <a:cxn ang="0">
                <a:pos x="connsiteX4801" y="connsiteY4801"/>
              </a:cxn>
              <a:cxn ang="0">
                <a:pos x="connsiteX4802" y="connsiteY4802"/>
              </a:cxn>
              <a:cxn ang="0">
                <a:pos x="connsiteX4803" y="connsiteY4803"/>
              </a:cxn>
              <a:cxn ang="0">
                <a:pos x="connsiteX4804" y="connsiteY4804"/>
              </a:cxn>
              <a:cxn ang="0">
                <a:pos x="connsiteX4805" y="connsiteY4805"/>
              </a:cxn>
              <a:cxn ang="0">
                <a:pos x="connsiteX4806" y="connsiteY4806"/>
              </a:cxn>
              <a:cxn ang="0">
                <a:pos x="connsiteX4807" y="connsiteY4807"/>
              </a:cxn>
              <a:cxn ang="0">
                <a:pos x="connsiteX4808" y="connsiteY4808"/>
              </a:cxn>
              <a:cxn ang="0">
                <a:pos x="connsiteX4809" y="connsiteY4809"/>
              </a:cxn>
              <a:cxn ang="0">
                <a:pos x="connsiteX4810" y="connsiteY4810"/>
              </a:cxn>
              <a:cxn ang="0">
                <a:pos x="connsiteX4811" y="connsiteY4811"/>
              </a:cxn>
              <a:cxn ang="0">
                <a:pos x="connsiteX4812" y="connsiteY4812"/>
              </a:cxn>
              <a:cxn ang="0">
                <a:pos x="connsiteX4813" y="connsiteY4813"/>
              </a:cxn>
              <a:cxn ang="0">
                <a:pos x="connsiteX4814" y="connsiteY4814"/>
              </a:cxn>
              <a:cxn ang="0">
                <a:pos x="connsiteX4815" y="connsiteY4815"/>
              </a:cxn>
              <a:cxn ang="0">
                <a:pos x="connsiteX4816" y="connsiteY4816"/>
              </a:cxn>
              <a:cxn ang="0">
                <a:pos x="connsiteX4817" y="connsiteY4817"/>
              </a:cxn>
              <a:cxn ang="0">
                <a:pos x="connsiteX4818" y="connsiteY4818"/>
              </a:cxn>
              <a:cxn ang="0">
                <a:pos x="connsiteX4819" y="connsiteY4819"/>
              </a:cxn>
              <a:cxn ang="0">
                <a:pos x="connsiteX4820" y="connsiteY4820"/>
              </a:cxn>
              <a:cxn ang="0">
                <a:pos x="connsiteX4821" y="connsiteY4821"/>
              </a:cxn>
              <a:cxn ang="0">
                <a:pos x="connsiteX4822" y="connsiteY4822"/>
              </a:cxn>
              <a:cxn ang="0">
                <a:pos x="connsiteX4823" y="connsiteY4823"/>
              </a:cxn>
              <a:cxn ang="0">
                <a:pos x="connsiteX4824" y="connsiteY4824"/>
              </a:cxn>
              <a:cxn ang="0">
                <a:pos x="connsiteX4825" y="connsiteY4825"/>
              </a:cxn>
              <a:cxn ang="0">
                <a:pos x="connsiteX4826" y="connsiteY4826"/>
              </a:cxn>
              <a:cxn ang="0">
                <a:pos x="connsiteX4827" y="connsiteY4827"/>
              </a:cxn>
              <a:cxn ang="0">
                <a:pos x="connsiteX4828" y="connsiteY4828"/>
              </a:cxn>
              <a:cxn ang="0">
                <a:pos x="connsiteX4829" y="connsiteY4829"/>
              </a:cxn>
              <a:cxn ang="0">
                <a:pos x="connsiteX4830" y="connsiteY4830"/>
              </a:cxn>
              <a:cxn ang="0">
                <a:pos x="connsiteX4831" y="connsiteY4831"/>
              </a:cxn>
              <a:cxn ang="0">
                <a:pos x="connsiteX4832" y="connsiteY4832"/>
              </a:cxn>
              <a:cxn ang="0">
                <a:pos x="connsiteX4833" y="connsiteY4833"/>
              </a:cxn>
              <a:cxn ang="0">
                <a:pos x="connsiteX4834" y="connsiteY4834"/>
              </a:cxn>
              <a:cxn ang="0">
                <a:pos x="connsiteX4835" y="connsiteY4835"/>
              </a:cxn>
              <a:cxn ang="0">
                <a:pos x="connsiteX4836" y="connsiteY4836"/>
              </a:cxn>
              <a:cxn ang="0">
                <a:pos x="connsiteX4837" y="connsiteY4837"/>
              </a:cxn>
              <a:cxn ang="0">
                <a:pos x="connsiteX4838" y="connsiteY4838"/>
              </a:cxn>
              <a:cxn ang="0">
                <a:pos x="connsiteX4839" y="connsiteY4839"/>
              </a:cxn>
              <a:cxn ang="0">
                <a:pos x="connsiteX4840" y="connsiteY4840"/>
              </a:cxn>
              <a:cxn ang="0">
                <a:pos x="connsiteX4841" y="connsiteY4841"/>
              </a:cxn>
              <a:cxn ang="0">
                <a:pos x="connsiteX4842" y="connsiteY4842"/>
              </a:cxn>
              <a:cxn ang="0">
                <a:pos x="connsiteX4843" y="connsiteY4843"/>
              </a:cxn>
              <a:cxn ang="0">
                <a:pos x="connsiteX4844" y="connsiteY4844"/>
              </a:cxn>
              <a:cxn ang="0">
                <a:pos x="connsiteX4845" y="connsiteY4845"/>
              </a:cxn>
              <a:cxn ang="0">
                <a:pos x="connsiteX4846" y="connsiteY4846"/>
              </a:cxn>
              <a:cxn ang="0">
                <a:pos x="connsiteX4847" y="connsiteY4847"/>
              </a:cxn>
              <a:cxn ang="0">
                <a:pos x="connsiteX4848" y="connsiteY4848"/>
              </a:cxn>
              <a:cxn ang="0">
                <a:pos x="connsiteX4849" y="connsiteY4849"/>
              </a:cxn>
              <a:cxn ang="0">
                <a:pos x="connsiteX4850" y="connsiteY4850"/>
              </a:cxn>
              <a:cxn ang="0">
                <a:pos x="connsiteX4851" y="connsiteY4851"/>
              </a:cxn>
              <a:cxn ang="0">
                <a:pos x="connsiteX4852" y="connsiteY4852"/>
              </a:cxn>
              <a:cxn ang="0">
                <a:pos x="connsiteX4853" y="connsiteY4853"/>
              </a:cxn>
              <a:cxn ang="0">
                <a:pos x="connsiteX4854" y="connsiteY4854"/>
              </a:cxn>
              <a:cxn ang="0">
                <a:pos x="connsiteX4855" y="connsiteY4855"/>
              </a:cxn>
              <a:cxn ang="0">
                <a:pos x="connsiteX4856" y="connsiteY4856"/>
              </a:cxn>
              <a:cxn ang="0">
                <a:pos x="connsiteX4857" y="connsiteY4857"/>
              </a:cxn>
              <a:cxn ang="0">
                <a:pos x="connsiteX4858" y="connsiteY4858"/>
              </a:cxn>
              <a:cxn ang="0">
                <a:pos x="connsiteX4859" y="connsiteY4859"/>
              </a:cxn>
              <a:cxn ang="0">
                <a:pos x="connsiteX4860" y="connsiteY4860"/>
              </a:cxn>
              <a:cxn ang="0">
                <a:pos x="connsiteX4861" y="connsiteY4861"/>
              </a:cxn>
              <a:cxn ang="0">
                <a:pos x="connsiteX4862" y="connsiteY4862"/>
              </a:cxn>
              <a:cxn ang="0">
                <a:pos x="connsiteX4863" y="connsiteY4863"/>
              </a:cxn>
              <a:cxn ang="0">
                <a:pos x="connsiteX4864" y="connsiteY4864"/>
              </a:cxn>
              <a:cxn ang="0">
                <a:pos x="connsiteX4865" y="connsiteY4865"/>
              </a:cxn>
              <a:cxn ang="0">
                <a:pos x="connsiteX4866" y="connsiteY4866"/>
              </a:cxn>
              <a:cxn ang="0">
                <a:pos x="connsiteX4867" y="connsiteY4867"/>
              </a:cxn>
              <a:cxn ang="0">
                <a:pos x="connsiteX4868" y="connsiteY4868"/>
              </a:cxn>
              <a:cxn ang="0">
                <a:pos x="connsiteX4869" y="connsiteY4869"/>
              </a:cxn>
              <a:cxn ang="0">
                <a:pos x="connsiteX4870" y="connsiteY4870"/>
              </a:cxn>
              <a:cxn ang="0">
                <a:pos x="connsiteX4871" y="connsiteY4871"/>
              </a:cxn>
              <a:cxn ang="0">
                <a:pos x="connsiteX4872" y="connsiteY4872"/>
              </a:cxn>
              <a:cxn ang="0">
                <a:pos x="connsiteX4873" y="connsiteY4873"/>
              </a:cxn>
              <a:cxn ang="0">
                <a:pos x="connsiteX4874" y="connsiteY4874"/>
              </a:cxn>
              <a:cxn ang="0">
                <a:pos x="connsiteX4875" y="connsiteY4875"/>
              </a:cxn>
              <a:cxn ang="0">
                <a:pos x="connsiteX4876" y="connsiteY4876"/>
              </a:cxn>
              <a:cxn ang="0">
                <a:pos x="connsiteX4877" y="connsiteY4877"/>
              </a:cxn>
              <a:cxn ang="0">
                <a:pos x="connsiteX4878" y="connsiteY4878"/>
              </a:cxn>
              <a:cxn ang="0">
                <a:pos x="connsiteX4879" y="connsiteY4879"/>
              </a:cxn>
              <a:cxn ang="0">
                <a:pos x="connsiteX4880" y="connsiteY4880"/>
              </a:cxn>
              <a:cxn ang="0">
                <a:pos x="connsiteX4881" y="connsiteY4881"/>
              </a:cxn>
              <a:cxn ang="0">
                <a:pos x="connsiteX4882" y="connsiteY4882"/>
              </a:cxn>
              <a:cxn ang="0">
                <a:pos x="connsiteX4883" y="connsiteY4883"/>
              </a:cxn>
              <a:cxn ang="0">
                <a:pos x="connsiteX4884" y="connsiteY4884"/>
              </a:cxn>
              <a:cxn ang="0">
                <a:pos x="connsiteX4885" y="connsiteY4885"/>
              </a:cxn>
              <a:cxn ang="0">
                <a:pos x="connsiteX4886" y="connsiteY4886"/>
              </a:cxn>
              <a:cxn ang="0">
                <a:pos x="connsiteX4887" y="connsiteY4887"/>
              </a:cxn>
              <a:cxn ang="0">
                <a:pos x="connsiteX4888" y="connsiteY4888"/>
              </a:cxn>
              <a:cxn ang="0">
                <a:pos x="connsiteX4889" y="connsiteY4889"/>
              </a:cxn>
              <a:cxn ang="0">
                <a:pos x="connsiteX4890" y="connsiteY4890"/>
              </a:cxn>
              <a:cxn ang="0">
                <a:pos x="connsiteX4891" y="connsiteY4891"/>
              </a:cxn>
              <a:cxn ang="0">
                <a:pos x="connsiteX4892" y="connsiteY4892"/>
              </a:cxn>
              <a:cxn ang="0">
                <a:pos x="connsiteX4893" y="connsiteY4893"/>
              </a:cxn>
              <a:cxn ang="0">
                <a:pos x="connsiteX4894" y="connsiteY4894"/>
              </a:cxn>
              <a:cxn ang="0">
                <a:pos x="connsiteX4895" y="connsiteY4895"/>
              </a:cxn>
              <a:cxn ang="0">
                <a:pos x="connsiteX4896" y="connsiteY4896"/>
              </a:cxn>
              <a:cxn ang="0">
                <a:pos x="connsiteX4897" y="connsiteY4897"/>
              </a:cxn>
              <a:cxn ang="0">
                <a:pos x="connsiteX4898" y="connsiteY4898"/>
              </a:cxn>
              <a:cxn ang="0">
                <a:pos x="connsiteX4899" y="connsiteY4899"/>
              </a:cxn>
              <a:cxn ang="0">
                <a:pos x="connsiteX4900" y="connsiteY4900"/>
              </a:cxn>
              <a:cxn ang="0">
                <a:pos x="connsiteX4901" y="connsiteY4901"/>
              </a:cxn>
              <a:cxn ang="0">
                <a:pos x="connsiteX4902" y="connsiteY4902"/>
              </a:cxn>
              <a:cxn ang="0">
                <a:pos x="connsiteX4903" y="connsiteY4903"/>
              </a:cxn>
              <a:cxn ang="0">
                <a:pos x="connsiteX4904" y="connsiteY4904"/>
              </a:cxn>
              <a:cxn ang="0">
                <a:pos x="connsiteX4905" y="connsiteY4905"/>
              </a:cxn>
              <a:cxn ang="0">
                <a:pos x="connsiteX4906" y="connsiteY4906"/>
              </a:cxn>
              <a:cxn ang="0">
                <a:pos x="connsiteX4907" y="connsiteY4907"/>
              </a:cxn>
              <a:cxn ang="0">
                <a:pos x="connsiteX4908" y="connsiteY4908"/>
              </a:cxn>
              <a:cxn ang="0">
                <a:pos x="connsiteX4909" y="connsiteY4909"/>
              </a:cxn>
              <a:cxn ang="0">
                <a:pos x="connsiteX4910" y="connsiteY4910"/>
              </a:cxn>
              <a:cxn ang="0">
                <a:pos x="connsiteX4911" y="connsiteY4911"/>
              </a:cxn>
              <a:cxn ang="0">
                <a:pos x="connsiteX4912" y="connsiteY4912"/>
              </a:cxn>
              <a:cxn ang="0">
                <a:pos x="connsiteX4913" y="connsiteY4913"/>
              </a:cxn>
              <a:cxn ang="0">
                <a:pos x="connsiteX4914" y="connsiteY4914"/>
              </a:cxn>
              <a:cxn ang="0">
                <a:pos x="connsiteX4915" y="connsiteY4915"/>
              </a:cxn>
              <a:cxn ang="0">
                <a:pos x="connsiteX4916" y="connsiteY4916"/>
              </a:cxn>
              <a:cxn ang="0">
                <a:pos x="connsiteX4917" y="connsiteY4917"/>
              </a:cxn>
              <a:cxn ang="0">
                <a:pos x="connsiteX4918" y="connsiteY4918"/>
              </a:cxn>
              <a:cxn ang="0">
                <a:pos x="connsiteX4919" y="connsiteY4919"/>
              </a:cxn>
              <a:cxn ang="0">
                <a:pos x="connsiteX4920" y="connsiteY4920"/>
              </a:cxn>
              <a:cxn ang="0">
                <a:pos x="connsiteX4921" y="connsiteY4921"/>
              </a:cxn>
              <a:cxn ang="0">
                <a:pos x="connsiteX4922" y="connsiteY4922"/>
              </a:cxn>
              <a:cxn ang="0">
                <a:pos x="connsiteX4923" y="connsiteY4923"/>
              </a:cxn>
              <a:cxn ang="0">
                <a:pos x="connsiteX4924" y="connsiteY4924"/>
              </a:cxn>
              <a:cxn ang="0">
                <a:pos x="connsiteX4925" y="connsiteY4925"/>
              </a:cxn>
              <a:cxn ang="0">
                <a:pos x="connsiteX4926" y="connsiteY4926"/>
              </a:cxn>
              <a:cxn ang="0">
                <a:pos x="connsiteX4927" y="connsiteY4927"/>
              </a:cxn>
              <a:cxn ang="0">
                <a:pos x="connsiteX4928" y="connsiteY4928"/>
              </a:cxn>
              <a:cxn ang="0">
                <a:pos x="connsiteX4929" y="connsiteY4929"/>
              </a:cxn>
              <a:cxn ang="0">
                <a:pos x="connsiteX4930" y="connsiteY4930"/>
              </a:cxn>
              <a:cxn ang="0">
                <a:pos x="connsiteX4931" y="connsiteY4931"/>
              </a:cxn>
              <a:cxn ang="0">
                <a:pos x="connsiteX4932" y="connsiteY4932"/>
              </a:cxn>
              <a:cxn ang="0">
                <a:pos x="connsiteX4933" y="connsiteY4933"/>
              </a:cxn>
              <a:cxn ang="0">
                <a:pos x="connsiteX4934" y="connsiteY4934"/>
              </a:cxn>
              <a:cxn ang="0">
                <a:pos x="connsiteX4935" y="connsiteY4935"/>
              </a:cxn>
              <a:cxn ang="0">
                <a:pos x="connsiteX4936" y="connsiteY4936"/>
              </a:cxn>
              <a:cxn ang="0">
                <a:pos x="connsiteX4937" y="connsiteY4937"/>
              </a:cxn>
              <a:cxn ang="0">
                <a:pos x="connsiteX4938" y="connsiteY4938"/>
              </a:cxn>
              <a:cxn ang="0">
                <a:pos x="connsiteX4939" y="connsiteY4939"/>
              </a:cxn>
              <a:cxn ang="0">
                <a:pos x="connsiteX4940" y="connsiteY4940"/>
              </a:cxn>
              <a:cxn ang="0">
                <a:pos x="connsiteX4941" y="connsiteY4941"/>
              </a:cxn>
              <a:cxn ang="0">
                <a:pos x="connsiteX4942" y="connsiteY4942"/>
              </a:cxn>
              <a:cxn ang="0">
                <a:pos x="connsiteX4943" y="connsiteY4943"/>
              </a:cxn>
              <a:cxn ang="0">
                <a:pos x="connsiteX4944" y="connsiteY4944"/>
              </a:cxn>
              <a:cxn ang="0">
                <a:pos x="connsiteX4945" y="connsiteY4945"/>
              </a:cxn>
              <a:cxn ang="0">
                <a:pos x="connsiteX4946" y="connsiteY4946"/>
              </a:cxn>
              <a:cxn ang="0">
                <a:pos x="connsiteX4947" y="connsiteY4947"/>
              </a:cxn>
              <a:cxn ang="0">
                <a:pos x="connsiteX4948" y="connsiteY4948"/>
              </a:cxn>
              <a:cxn ang="0">
                <a:pos x="connsiteX4949" y="connsiteY4949"/>
              </a:cxn>
              <a:cxn ang="0">
                <a:pos x="connsiteX4950" y="connsiteY4950"/>
              </a:cxn>
              <a:cxn ang="0">
                <a:pos x="connsiteX4951" y="connsiteY4951"/>
              </a:cxn>
              <a:cxn ang="0">
                <a:pos x="connsiteX4952" y="connsiteY4952"/>
              </a:cxn>
              <a:cxn ang="0">
                <a:pos x="connsiteX4953" y="connsiteY4953"/>
              </a:cxn>
              <a:cxn ang="0">
                <a:pos x="connsiteX4954" y="connsiteY4954"/>
              </a:cxn>
              <a:cxn ang="0">
                <a:pos x="connsiteX4955" y="connsiteY4955"/>
              </a:cxn>
              <a:cxn ang="0">
                <a:pos x="connsiteX4956" y="connsiteY4956"/>
              </a:cxn>
              <a:cxn ang="0">
                <a:pos x="connsiteX4957" y="connsiteY4957"/>
              </a:cxn>
              <a:cxn ang="0">
                <a:pos x="connsiteX4958" y="connsiteY4958"/>
              </a:cxn>
              <a:cxn ang="0">
                <a:pos x="connsiteX4959" y="connsiteY4959"/>
              </a:cxn>
              <a:cxn ang="0">
                <a:pos x="connsiteX4960" y="connsiteY4960"/>
              </a:cxn>
              <a:cxn ang="0">
                <a:pos x="connsiteX4961" y="connsiteY4961"/>
              </a:cxn>
              <a:cxn ang="0">
                <a:pos x="connsiteX4962" y="connsiteY4962"/>
              </a:cxn>
              <a:cxn ang="0">
                <a:pos x="connsiteX4963" y="connsiteY4963"/>
              </a:cxn>
              <a:cxn ang="0">
                <a:pos x="connsiteX4964" y="connsiteY4964"/>
              </a:cxn>
              <a:cxn ang="0">
                <a:pos x="connsiteX4965" y="connsiteY4965"/>
              </a:cxn>
              <a:cxn ang="0">
                <a:pos x="connsiteX4966" y="connsiteY4966"/>
              </a:cxn>
              <a:cxn ang="0">
                <a:pos x="connsiteX4967" y="connsiteY4967"/>
              </a:cxn>
              <a:cxn ang="0">
                <a:pos x="connsiteX4968" y="connsiteY4968"/>
              </a:cxn>
              <a:cxn ang="0">
                <a:pos x="connsiteX4969" y="connsiteY4969"/>
              </a:cxn>
              <a:cxn ang="0">
                <a:pos x="connsiteX4970" y="connsiteY4970"/>
              </a:cxn>
              <a:cxn ang="0">
                <a:pos x="connsiteX4971" y="connsiteY4971"/>
              </a:cxn>
              <a:cxn ang="0">
                <a:pos x="connsiteX4972" y="connsiteY4972"/>
              </a:cxn>
              <a:cxn ang="0">
                <a:pos x="connsiteX4973" y="connsiteY4973"/>
              </a:cxn>
              <a:cxn ang="0">
                <a:pos x="connsiteX4974" y="connsiteY4974"/>
              </a:cxn>
              <a:cxn ang="0">
                <a:pos x="connsiteX4975" y="connsiteY4975"/>
              </a:cxn>
              <a:cxn ang="0">
                <a:pos x="connsiteX4976" y="connsiteY4976"/>
              </a:cxn>
              <a:cxn ang="0">
                <a:pos x="connsiteX4977" y="connsiteY4977"/>
              </a:cxn>
              <a:cxn ang="0">
                <a:pos x="connsiteX4978" y="connsiteY4978"/>
              </a:cxn>
              <a:cxn ang="0">
                <a:pos x="connsiteX4979" y="connsiteY4979"/>
              </a:cxn>
              <a:cxn ang="0">
                <a:pos x="connsiteX4980" y="connsiteY4980"/>
              </a:cxn>
              <a:cxn ang="0">
                <a:pos x="connsiteX4981" y="connsiteY4981"/>
              </a:cxn>
              <a:cxn ang="0">
                <a:pos x="connsiteX4982" y="connsiteY4982"/>
              </a:cxn>
              <a:cxn ang="0">
                <a:pos x="connsiteX4983" y="connsiteY4983"/>
              </a:cxn>
              <a:cxn ang="0">
                <a:pos x="connsiteX4984" y="connsiteY4984"/>
              </a:cxn>
              <a:cxn ang="0">
                <a:pos x="connsiteX4985" y="connsiteY4985"/>
              </a:cxn>
              <a:cxn ang="0">
                <a:pos x="connsiteX4986" y="connsiteY4986"/>
              </a:cxn>
              <a:cxn ang="0">
                <a:pos x="connsiteX4987" y="connsiteY4987"/>
              </a:cxn>
              <a:cxn ang="0">
                <a:pos x="connsiteX4988" y="connsiteY4988"/>
              </a:cxn>
              <a:cxn ang="0">
                <a:pos x="connsiteX4989" y="connsiteY4989"/>
              </a:cxn>
              <a:cxn ang="0">
                <a:pos x="connsiteX4990" y="connsiteY4990"/>
              </a:cxn>
              <a:cxn ang="0">
                <a:pos x="connsiteX4991" y="connsiteY4991"/>
              </a:cxn>
              <a:cxn ang="0">
                <a:pos x="connsiteX4992" y="connsiteY4992"/>
              </a:cxn>
              <a:cxn ang="0">
                <a:pos x="connsiteX4993" y="connsiteY4993"/>
              </a:cxn>
              <a:cxn ang="0">
                <a:pos x="connsiteX4994" y="connsiteY4994"/>
              </a:cxn>
              <a:cxn ang="0">
                <a:pos x="connsiteX4995" y="connsiteY4995"/>
              </a:cxn>
              <a:cxn ang="0">
                <a:pos x="connsiteX4996" y="connsiteY4996"/>
              </a:cxn>
              <a:cxn ang="0">
                <a:pos x="connsiteX4997" y="connsiteY4997"/>
              </a:cxn>
              <a:cxn ang="0">
                <a:pos x="connsiteX4998" y="connsiteY4998"/>
              </a:cxn>
              <a:cxn ang="0">
                <a:pos x="connsiteX4999" y="connsiteY4999"/>
              </a:cxn>
              <a:cxn ang="0">
                <a:pos x="connsiteX5000" y="connsiteY5000"/>
              </a:cxn>
              <a:cxn ang="0">
                <a:pos x="connsiteX5001" y="connsiteY5001"/>
              </a:cxn>
              <a:cxn ang="0">
                <a:pos x="connsiteX5002" y="connsiteY5002"/>
              </a:cxn>
              <a:cxn ang="0">
                <a:pos x="connsiteX5003" y="connsiteY5003"/>
              </a:cxn>
              <a:cxn ang="0">
                <a:pos x="connsiteX5004" y="connsiteY5004"/>
              </a:cxn>
              <a:cxn ang="0">
                <a:pos x="connsiteX5005" y="connsiteY5005"/>
              </a:cxn>
              <a:cxn ang="0">
                <a:pos x="connsiteX5006" y="connsiteY5006"/>
              </a:cxn>
              <a:cxn ang="0">
                <a:pos x="connsiteX5007" y="connsiteY5007"/>
              </a:cxn>
              <a:cxn ang="0">
                <a:pos x="connsiteX5008" y="connsiteY5008"/>
              </a:cxn>
              <a:cxn ang="0">
                <a:pos x="connsiteX5009" y="connsiteY5009"/>
              </a:cxn>
              <a:cxn ang="0">
                <a:pos x="connsiteX5010" y="connsiteY5010"/>
              </a:cxn>
              <a:cxn ang="0">
                <a:pos x="connsiteX5011" y="connsiteY5011"/>
              </a:cxn>
              <a:cxn ang="0">
                <a:pos x="connsiteX5012" y="connsiteY5012"/>
              </a:cxn>
              <a:cxn ang="0">
                <a:pos x="connsiteX5013" y="connsiteY5013"/>
              </a:cxn>
              <a:cxn ang="0">
                <a:pos x="connsiteX5014" y="connsiteY5014"/>
              </a:cxn>
              <a:cxn ang="0">
                <a:pos x="connsiteX5015" y="connsiteY5015"/>
              </a:cxn>
              <a:cxn ang="0">
                <a:pos x="connsiteX5016" y="connsiteY5016"/>
              </a:cxn>
              <a:cxn ang="0">
                <a:pos x="connsiteX5017" y="connsiteY5017"/>
              </a:cxn>
              <a:cxn ang="0">
                <a:pos x="connsiteX5018" y="connsiteY5018"/>
              </a:cxn>
              <a:cxn ang="0">
                <a:pos x="connsiteX5019" y="connsiteY5019"/>
              </a:cxn>
              <a:cxn ang="0">
                <a:pos x="connsiteX5020" y="connsiteY5020"/>
              </a:cxn>
              <a:cxn ang="0">
                <a:pos x="connsiteX5021" y="connsiteY5021"/>
              </a:cxn>
              <a:cxn ang="0">
                <a:pos x="connsiteX5022" y="connsiteY5022"/>
              </a:cxn>
              <a:cxn ang="0">
                <a:pos x="connsiteX5023" y="connsiteY5023"/>
              </a:cxn>
              <a:cxn ang="0">
                <a:pos x="connsiteX5024" y="connsiteY5024"/>
              </a:cxn>
              <a:cxn ang="0">
                <a:pos x="connsiteX5025" y="connsiteY5025"/>
              </a:cxn>
              <a:cxn ang="0">
                <a:pos x="connsiteX5026" y="connsiteY5026"/>
              </a:cxn>
              <a:cxn ang="0">
                <a:pos x="connsiteX5027" y="connsiteY5027"/>
              </a:cxn>
              <a:cxn ang="0">
                <a:pos x="connsiteX5028" y="connsiteY5028"/>
              </a:cxn>
              <a:cxn ang="0">
                <a:pos x="connsiteX5029" y="connsiteY5029"/>
              </a:cxn>
              <a:cxn ang="0">
                <a:pos x="connsiteX5030" y="connsiteY5030"/>
              </a:cxn>
              <a:cxn ang="0">
                <a:pos x="connsiteX5031" y="connsiteY5031"/>
              </a:cxn>
              <a:cxn ang="0">
                <a:pos x="connsiteX5032" y="connsiteY5032"/>
              </a:cxn>
              <a:cxn ang="0">
                <a:pos x="connsiteX5033" y="connsiteY5033"/>
              </a:cxn>
              <a:cxn ang="0">
                <a:pos x="connsiteX5034" y="connsiteY5034"/>
              </a:cxn>
              <a:cxn ang="0">
                <a:pos x="connsiteX5035" y="connsiteY5035"/>
              </a:cxn>
              <a:cxn ang="0">
                <a:pos x="connsiteX5036" y="connsiteY5036"/>
              </a:cxn>
              <a:cxn ang="0">
                <a:pos x="connsiteX5037" y="connsiteY5037"/>
              </a:cxn>
              <a:cxn ang="0">
                <a:pos x="connsiteX5038" y="connsiteY5038"/>
              </a:cxn>
              <a:cxn ang="0">
                <a:pos x="connsiteX5039" y="connsiteY5039"/>
              </a:cxn>
              <a:cxn ang="0">
                <a:pos x="connsiteX5040" y="connsiteY5040"/>
              </a:cxn>
              <a:cxn ang="0">
                <a:pos x="connsiteX5041" y="connsiteY5041"/>
              </a:cxn>
              <a:cxn ang="0">
                <a:pos x="connsiteX5042" y="connsiteY5042"/>
              </a:cxn>
              <a:cxn ang="0">
                <a:pos x="connsiteX5043" y="connsiteY5043"/>
              </a:cxn>
              <a:cxn ang="0">
                <a:pos x="connsiteX5044" y="connsiteY5044"/>
              </a:cxn>
              <a:cxn ang="0">
                <a:pos x="connsiteX5045" y="connsiteY5045"/>
              </a:cxn>
              <a:cxn ang="0">
                <a:pos x="connsiteX5046" y="connsiteY5046"/>
              </a:cxn>
              <a:cxn ang="0">
                <a:pos x="connsiteX5047" y="connsiteY5047"/>
              </a:cxn>
              <a:cxn ang="0">
                <a:pos x="connsiteX5048" y="connsiteY5048"/>
              </a:cxn>
              <a:cxn ang="0">
                <a:pos x="connsiteX5049" y="connsiteY5049"/>
              </a:cxn>
              <a:cxn ang="0">
                <a:pos x="connsiteX5050" y="connsiteY5050"/>
              </a:cxn>
              <a:cxn ang="0">
                <a:pos x="connsiteX5051" y="connsiteY5051"/>
              </a:cxn>
              <a:cxn ang="0">
                <a:pos x="connsiteX5052" y="connsiteY5052"/>
              </a:cxn>
              <a:cxn ang="0">
                <a:pos x="connsiteX5053" y="connsiteY5053"/>
              </a:cxn>
              <a:cxn ang="0">
                <a:pos x="connsiteX5054" y="connsiteY5054"/>
              </a:cxn>
              <a:cxn ang="0">
                <a:pos x="connsiteX5055" y="connsiteY5055"/>
              </a:cxn>
              <a:cxn ang="0">
                <a:pos x="connsiteX5056" y="connsiteY5056"/>
              </a:cxn>
              <a:cxn ang="0">
                <a:pos x="connsiteX5057" y="connsiteY5057"/>
              </a:cxn>
              <a:cxn ang="0">
                <a:pos x="connsiteX5058" y="connsiteY5058"/>
              </a:cxn>
              <a:cxn ang="0">
                <a:pos x="connsiteX5059" y="connsiteY5059"/>
              </a:cxn>
              <a:cxn ang="0">
                <a:pos x="connsiteX5060" y="connsiteY5060"/>
              </a:cxn>
              <a:cxn ang="0">
                <a:pos x="connsiteX5061" y="connsiteY5061"/>
              </a:cxn>
              <a:cxn ang="0">
                <a:pos x="connsiteX5062" y="connsiteY5062"/>
              </a:cxn>
              <a:cxn ang="0">
                <a:pos x="connsiteX5063" y="connsiteY5063"/>
              </a:cxn>
              <a:cxn ang="0">
                <a:pos x="connsiteX5064" y="connsiteY5064"/>
              </a:cxn>
              <a:cxn ang="0">
                <a:pos x="connsiteX5065" y="connsiteY5065"/>
              </a:cxn>
              <a:cxn ang="0">
                <a:pos x="connsiteX5066" y="connsiteY5066"/>
              </a:cxn>
              <a:cxn ang="0">
                <a:pos x="connsiteX5067" y="connsiteY5067"/>
              </a:cxn>
              <a:cxn ang="0">
                <a:pos x="connsiteX5068" y="connsiteY5068"/>
              </a:cxn>
              <a:cxn ang="0">
                <a:pos x="connsiteX5069" y="connsiteY5069"/>
              </a:cxn>
              <a:cxn ang="0">
                <a:pos x="connsiteX5070" y="connsiteY5070"/>
              </a:cxn>
              <a:cxn ang="0">
                <a:pos x="connsiteX5071" y="connsiteY5071"/>
              </a:cxn>
              <a:cxn ang="0">
                <a:pos x="connsiteX5072" y="connsiteY5072"/>
              </a:cxn>
              <a:cxn ang="0">
                <a:pos x="connsiteX5073" y="connsiteY5073"/>
              </a:cxn>
              <a:cxn ang="0">
                <a:pos x="connsiteX5074" y="connsiteY5074"/>
              </a:cxn>
              <a:cxn ang="0">
                <a:pos x="connsiteX5075" y="connsiteY5075"/>
              </a:cxn>
              <a:cxn ang="0">
                <a:pos x="connsiteX5076" y="connsiteY5076"/>
              </a:cxn>
              <a:cxn ang="0">
                <a:pos x="connsiteX5077" y="connsiteY5077"/>
              </a:cxn>
              <a:cxn ang="0">
                <a:pos x="connsiteX5078" y="connsiteY5078"/>
              </a:cxn>
              <a:cxn ang="0">
                <a:pos x="connsiteX5079" y="connsiteY5079"/>
              </a:cxn>
              <a:cxn ang="0">
                <a:pos x="connsiteX5080" y="connsiteY5080"/>
              </a:cxn>
              <a:cxn ang="0">
                <a:pos x="connsiteX5081" y="connsiteY5081"/>
              </a:cxn>
              <a:cxn ang="0">
                <a:pos x="connsiteX5082" y="connsiteY5082"/>
              </a:cxn>
              <a:cxn ang="0">
                <a:pos x="connsiteX5083" y="connsiteY5083"/>
              </a:cxn>
              <a:cxn ang="0">
                <a:pos x="connsiteX5084" y="connsiteY5084"/>
              </a:cxn>
              <a:cxn ang="0">
                <a:pos x="connsiteX5085" y="connsiteY5085"/>
              </a:cxn>
              <a:cxn ang="0">
                <a:pos x="connsiteX5086" y="connsiteY5086"/>
              </a:cxn>
              <a:cxn ang="0">
                <a:pos x="connsiteX5087" y="connsiteY5087"/>
              </a:cxn>
              <a:cxn ang="0">
                <a:pos x="connsiteX5088" y="connsiteY5088"/>
              </a:cxn>
              <a:cxn ang="0">
                <a:pos x="connsiteX5089" y="connsiteY5089"/>
              </a:cxn>
              <a:cxn ang="0">
                <a:pos x="connsiteX5090" y="connsiteY5090"/>
              </a:cxn>
              <a:cxn ang="0">
                <a:pos x="connsiteX5091" y="connsiteY5091"/>
              </a:cxn>
              <a:cxn ang="0">
                <a:pos x="connsiteX5092" y="connsiteY5092"/>
              </a:cxn>
              <a:cxn ang="0">
                <a:pos x="connsiteX5093" y="connsiteY5093"/>
              </a:cxn>
              <a:cxn ang="0">
                <a:pos x="connsiteX5094" y="connsiteY5094"/>
              </a:cxn>
              <a:cxn ang="0">
                <a:pos x="connsiteX5095" y="connsiteY5095"/>
              </a:cxn>
              <a:cxn ang="0">
                <a:pos x="connsiteX5096" y="connsiteY5096"/>
              </a:cxn>
              <a:cxn ang="0">
                <a:pos x="connsiteX5097" y="connsiteY5097"/>
              </a:cxn>
              <a:cxn ang="0">
                <a:pos x="connsiteX5098" y="connsiteY5098"/>
              </a:cxn>
              <a:cxn ang="0">
                <a:pos x="connsiteX5099" y="connsiteY5099"/>
              </a:cxn>
              <a:cxn ang="0">
                <a:pos x="connsiteX5100" y="connsiteY5100"/>
              </a:cxn>
              <a:cxn ang="0">
                <a:pos x="connsiteX5101" y="connsiteY5101"/>
              </a:cxn>
              <a:cxn ang="0">
                <a:pos x="connsiteX5102" y="connsiteY5102"/>
              </a:cxn>
              <a:cxn ang="0">
                <a:pos x="connsiteX5103" y="connsiteY5103"/>
              </a:cxn>
              <a:cxn ang="0">
                <a:pos x="connsiteX5104" y="connsiteY5104"/>
              </a:cxn>
              <a:cxn ang="0">
                <a:pos x="connsiteX5105" y="connsiteY5105"/>
              </a:cxn>
              <a:cxn ang="0">
                <a:pos x="connsiteX5106" y="connsiteY5106"/>
              </a:cxn>
              <a:cxn ang="0">
                <a:pos x="connsiteX5107" y="connsiteY5107"/>
              </a:cxn>
              <a:cxn ang="0">
                <a:pos x="connsiteX5108" y="connsiteY5108"/>
              </a:cxn>
              <a:cxn ang="0">
                <a:pos x="connsiteX5109" y="connsiteY5109"/>
              </a:cxn>
              <a:cxn ang="0">
                <a:pos x="connsiteX5110" y="connsiteY5110"/>
              </a:cxn>
              <a:cxn ang="0">
                <a:pos x="connsiteX5111" y="connsiteY5111"/>
              </a:cxn>
              <a:cxn ang="0">
                <a:pos x="connsiteX5112" y="connsiteY5112"/>
              </a:cxn>
              <a:cxn ang="0">
                <a:pos x="connsiteX5113" y="connsiteY5113"/>
              </a:cxn>
              <a:cxn ang="0">
                <a:pos x="connsiteX5114" y="connsiteY5114"/>
              </a:cxn>
              <a:cxn ang="0">
                <a:pos x="connsiteX5115" y="connsiteY5115"/>
              </a:cxn>
              <a:cxn ang="0">
                <a:pos x="connsiteX5116" y="connsiteY5116"/>
              </a:cxn>
              <a:cxn ang="0">
                <a:pos x="connsiteX5117" y="connsiteY5117"/>
              </a:cxn>
              <a:cxn ang="0">
                <a:pos x="connsiteX5118" y="connsiteY5118"/>
              </a:cxn>
              <a:cxn ang="0">
                <a:pos x="connsiteX5119" y="connsiteY5119"/>
              </a:cxn>
              <a:cxn ang="0">
                <a:pos x="connsiteX5120" y="connsiteY5120"/>
              </a:cxn>
              <a:cxn ang="0">
                <a:pos x="connsiteX5121" y="connsiteY5121"/>
              </a:cxn>
              <a:cxn ang="0">
                <a:pos x="connsiteX5122" y="connsiteY5122"/>
              </a:cxn>
              <a:cxn ang="0">
                <a:pos x="connsiteX5123" y="connsiteY5123"/>
              </a:cxn>
              <a:cxn ang="0">
                <a:pos x="connsiteX5124" y="connsiteY5124"/>
              </a:cxn>
              <a:cxn ang="0">
                <a:pos x="connsiteX5125" y="connsiteY5125"/>
              </a:cxn>
              <a:cxn ang="0">
                <a:pos x="connsiteX5126" y="connsiteY5126"/>
              </a:cxn>
              <a:cxn ang="0">
                <a:pos x="connsiteX5127" y="connsiteY5127"/>
              </a:cxn>
              <a:cxn ang="0">
                <a:pos x="connsiteX5128" y="connsiteY5128"/>
              </a:cxn>
              <a:cxn ang="0">
                <a:pos x="connsiteX5129" y="connsiteY5129"/>
              </a:cxn>
              <a:cxn ang="0">
                <a:pos x="connsiteX5130" y="connsiteY5130"/>
              </a:cxn>
              <a:cxn ang="0">
                <a:pos x="connsiteX5131" y="connsiteY5131"/>
              </a:cxn>
              <a:cxn ang="0">
                <a:pos x="connsiteX5132" y="connsiteY5132"/>
              </a:cxn>
              <a:cxn ang="0">
                <a:pos x="connsiteX5133" y="connsiteY5133"/>
              </a:cxn>
              <a:cxn ang="0">
                <a:pos x="connsiteX5134" y="connsiteY5134"/>
              </a:cxn>
              <a:cxn ang="0">
                <a:pos x="connsiteX5135" y="connsiteY5135"/>
              </a:cxn>
              <a:cxn ang="0">
                <a:pos x="connsiteX5136" y="connsiteY5136"/>
              </a:cxn>
              <a:cxn ang="0">
                <a:pos x="connsiteX5137" y="connsiteY5137"/>
              </a:cxn>
              <a:cxn ang="0">
                <a:pos x="connsiteX5138" y="connsiteY5138"/>
              </a:cxn>
              <a:cxn ang="0">
                <a:pos x="connsiteX5139" y="connsiteY5139"/>
              </a:cxn>
              <a:cxn ang="0">
                <a:pos x="connsiteX5140" y="connsiteY5140"/>
              </a:cxn>
              <a:cxn ang="0">
                <a:pos x="connsiteX5141" y="connsiteY5141"/>
              </a:cxn>
              <a:cxn ang="0">
                <a:pos x="connsiteX5142" y="connsiteY5142"/>
              </a:cxn>
              <a:cxn ang="0">
                <a:pos x="connsiteX5143" y="connsiteY5143"/>
              </a:cxn>
              <a:cxn ang="0">
                <a:pos x="connsiteX5144" y="connsiteY5144"/>
              </a:cxn>
              <a:cxn ang="0">
                <a:pos x="connsiteX5145" y="connsiteY5145"/>
              </a:cxn>
              <a:cxn ang="0">
                <a:pos x="connsiteX5146" y="connsiteY5146"/>
              </a:cxn>
              <a:cxn ang="0">
                <a:pos x="connsiteX5147" y="connsiteY5147"/>
              </a:cxn>
              <a:cxn ang="0">
                <a:pos x="connsiteX5148" y="connsiteY5148"/>
              </a:cxn>
              <a:cxn ang="0">
                <a:pos x="connsiteX5149" y="connsiteY5149"/>
              </a:cxn>
              <a:cxn ang="0">
                <a:pos x="connsiteX5150" y="connsiteY5150"/>
              </a:cxn>
              <a:cxn ang="0">
                <a:pos x="connsiteX5151" y="connsiteY5151"/>
              </a:cxn>
              <a:cxn ang="0">
                <a:pos x="connsiteX5152" y="connsiteY5152"/>
              </a:cxn>
              <a:cxn ang="0">
                <a:pos x="connsiteX5153" y="connsiteY5153"/>
              </a:cxn>
              <a:cxn ang="0">
                <a:pos x="connsiteX5154" y="connsiteY5154"/>
              </a:cxn>
              <a:cxn ang="0">
                <a:pos x="connsiteX5155" y="connsiteY5155"/>
              </a:cxn>
              <a:cxn ang="0">
                <a:pos x="connsiteX5156" y="connsiteY5156"/>
              </a:cxn>
              <a:cxn ang="0">
                <a:pos x="connsiteX5157" y="connsiteY5157"/>
              </a:cxn>
              <a:cxn ang="0">
                <a:pos x="connsiteX5158" y="connsiteY5158"/>
              </a:cxn>
              <a:cxn ang="0">
                <a:pos x="connsiteX5159" y="connsiteY5159"/>
              </a:cxn>
              <a:cxn ang="0">
                <a:pos x="connsiteX5160" y="connsiteY5160"/>
              </a:cxn>
              <a:cxn ang="0">
                <a:pos x="connsiteX5161" y="connsiteY5161"/>
              </a:cxn>
              <a:cxn ang="0">
                <a:pos x="connsiteX5162" y="connsiteY5162"/>
              </a:cxn>
              <a:cxn ang="0">
                <a:pos x="connsiteX5163" y="connsiteY5163"/>
              </a:cxn>
              <a:cxn ang="0">
                <a:pos x="connsiteX5164" y="connsiteY5164"/>
              </a:cxn>
              <a:cxn ang="0">
                <a:pos x="connsiteX5165" y="connsiteY5165"/>
              </a:cxn>
              <a:cxn ang="0">
                <a:pos x="connsiteX5166" y="connsiteY5166"/>
              </a:cxn>
              <a:cxn ang="0">
                <a:pos x="connsiteX5167" y="connsiteY5167"/>
              </a:cxn>
              <a:cxn ang="0">
                <a:pos x="connsiteX5168" y="connsiteY5168"/>
              </a:cxn>
              <a:cxn ang="0">
                <a:pos x="connsiteX5169" y="connsiteY5169"/>
              </a:cxn>
              <a:cxn ang="0">
                <a:pos x="connsiteX5170" y="connsiteY5170"/>
              </a:cxn>
              <a:cxn ang="0">
                <a:pos x="connsiteX5171" y="connsiteY5171"/>
              </a:cxn>
              <a:cxn ang="0">
                <a:pos x="connsiteX5172" y="connsiteY5172"/>
              </a:cxn>
              <a:cxn ang="0">
                <a:pos x="connsiteX5173" y="connsiteY5173"/>
              </a:cxn>
              <a:cxn ang="0">
                <a:pos x="connsiteX5174" y="connsiteY5174"/>
              </a:cxn>
              <a:cxn ang="0">
                <a:pos x="connsiteX5175" y="connsiteY5175"/>
              </a:cxn>
              <a:cxn ang="0">
                <a:pos x="connsiteX5176" y="connsiteY5176"/>
              </a:cxn>
              <a:cxn ang="0">
                <a:pos x="connsiteX5177" y="connsiteY5177"/>
              </a:cxn>
              <a:cxn ang="0">
                <a:pos x="connsiteX5178" y="connsiteY5178"/>
              </a:cxn>
              <a:cxn ang="0">
                <a:pos x="connsiteX5179" y="connsiteY5179"/>
              </a:cxn>
              <a:cxn ang="0">
                <a:pos x="connsiteX5180" y="connsiteY5180"/>
              </a:cxn>
              <a:cxn ang="0">
                <a:pos x="connsiteX5181" y="connsiteY5181"/>
              </a:cxn>
              <a:cxn ang="0">
                <a:pos x="connsiteX5182" y="connsiteY5182"/>
              </a:cxn>
              <a:cxn ang="0">
                <a:pos x="connsiteX5183" y="connsiteY5183"/>
              </a:cxn>
              <a:cxn ang="0">
                <a:pos x="connsiteX5184" y="connsiteY5184"/>
              </a:cxn>
              <a:cxn ang="0">
                <a:pos x="connsiteX5185" y="connsiteY5185"/>
              </a:cxn>
              <a:cxn ang="0">
                <a:pos x="connsiteX5186" y="connsiteY5186"/>
              </a:cxn>
              <a:cxn ang="0">
                <a:pos x="connsiteX5187" y="connsiteY5187"/>
              </a:cxn>
              <a:cxn ang="0">
                <a:pos x="connsiteX5188" y="connsiteY5188"/>
              </a:cxn>
              <a:cxn ang="0">
                <a:pos x="connsiteX5189" y="connsiteY5189"/>
              </a:cxn>
              <a:cxn ang="0">
                <a:pos x="connsiteX5190" y="connsiteY5190"/>
              </a:cxn>
              <a:cxn ang="0">
                <a:pos x="connsiteX5191" y="connsiteY5191"/>
              </a:cxn>
              <a:cxn ang="0">
                <a:pos x="connsiteX5192" y="connsiteY5192"/>
              </a:cxn>
              <a:cxn ang="0">
                <a:pos x="connsiteX5193" y="connsiteY5193"/>
              </a:cxn>
              <a:cxn ang="0">
                <a:pos x="connsiteX5194" y="connsiteY5194"/>
              </a:cxn>
              <a:cxn ang="0">
                <a:pos x="connsiteX5195" y="connsiteY5195"/>
              </a:cxn>
              <a:cxn ang="0">
                <a:pos x="connsiteX5196" y="connsiteY5196"/>
              </a:cxn>
              <a:cxn ang="0">
                <a:pos x="connsiteX5197" y="connsiteY5197"/>
              </a:cxn>
              <a:cxn ang="0">
                <a:pos x="connsiteX5198" y="connsiteY5198"/>
              </a:cxn>
              <a:cxn ang="0">
                <a:pos x="connsiteX5199" y="connsiteY5199"/>
              </a:cxn>
              <a:cxn ang="0">
                <a:pos x="connsiteX5200" y="connsiteY5200"/>
              </a:cxn>
              <a:cxn ang="0">
                <a:pos x="connsiteX5201" y="connsiteY5201"/>
              </a:cxn>
              <a:cxn ang="0">
                <a:pos x="connsiteX5202" y="connsiteY5202"/>
              </a:cxn>
              <a:cxn ang="0">
                <a:pos x="connsiteX5203" y="connsiteY5203"/>
              </a:cxn>
              <a:cxn ang="0">
                <a:pos x="connsiteX5204" y="connsiteY5204"/>
              </a:cxn>
              <a:cxn ang="0">
                <a:pos x="connsiteX5205" y="connsiteY5205"/>
              </a:cxn>
              <a:cxn ang="0">
                <a:pos x="connsiteX5206" y="connsiteY5206"/>
              </a:cxn>
              <a:cxn ang="0">
                <a:pos x="connsiteX5207" y="connsiteY5207"/>
              </a:cxn>
              <a:cxn ang="0">
                <a:pos x="connsiteX5208" y="connsiteY5208"/>
              </a:cxn>
              <a:cxn ang="0">
                <a:pos x="connsiteX5209" y="connsiteY5209"/>
              </a:cxn>
              <a:cxn ang="0">
                <a:pos x="connsiteX5210" y="connsiteY5210"/>
              </a:cxn>
              <a:cxn ang="0">
                <a:pos x="connsiteX5211" y="connsiteY5211"/>
              </a:cxn>
              <a:cxn ang="0">
                <a:pos x="connsiteX5212" y="connsiteY5212"/>
              </a:cxn>
              <a:cxn ang="0">
                <a:pos x="connsiteX5213" y="connsiteY5213"/>
              </a:cxn>
              <a:cxn ang="0">
                <a:pos x="connsiteX5214" y="connsiteY5214"/>
              </a:cxn>
              <a:cxn ang="0">
                <a:pos x="connsiteX5215" y="connsiteY5215"/>
              </a:cxn>
              <a:cxn ang="0">
                <a:pos x="connsiteX5216" y="connsiteY5216"/>
              </a:cxn>
              <a:cxn ang="0">
                <a:pos x="connsiteX5217" y="connsiteY5217"/>
              </a:cxn>
              <a:cxn ang="0">
                <a:pos x="connsiteX5218" y="connsiteY5218"/>
              </a:cxn>
              <a:cxn ang="0">
                <a:pos x="connsiteX5219" y="connsiteY5219"/>
              </a:cxn>
              <a:cxn ang="0">
                <a:pos x="connsiteX5220" y="connsiteY5220"/>
              </a:cxn>
              <a:cxn ang="0">
                <a:pos x="connsiteX5221" y="connsiteY5221"/>
              </a:cxn>
              <a:cxn ang="0">
                <a:pos x="connsiteX5222" y="connsiteY5222"/>
              </a:cxn>
              <a:cxn ang="0">
                <a:pos x="connsiteX5223" y="connsiteY5223"/>
              </a:cxn>
              <a:cxn ang="0">
                <a:pos x="connsiteX5224" y="connsiteY5224"/>
              </a:cxn>
              <a:cxn ang="0">
                <a:pos x="connsiteX5225" y="connsiteY5225"/>
              </a:cxn>
              <a:cxn ang="0">
                <a:pos x="connsiteX5226" y="connsiteY5226"/>
              </a:cxn>
              <a:cxn ang="0">
                <a:pos x="connsiteX5227" y="connsiteY5227"/>
              </a:cxn>
              <a:cxn ang="0">
                <a:pos x="connsiteX5228" y="connsiteY5228"/>
              </a:cxn>
              <a:cxn ang="0">
                <a:pos x="connsiteX5229" y="connsiteY5229"/>
              </a:cxn>
              <a:cxn ang="0">
                <a:pos x="connsiteX5230" y="connsiteY5230"/>
              </a:cxn>
              <a:cxn ang="0">
                <a:pos x="connsiteX5231" y="connsiteY5231"/>
              </a:cxn>
              <a:cxn ang="0">
                <a:pos x="connsiteX5232" y="connsiteY5232"/>
              </a:cxn>
              <a:cxn ang="0">
                <a:pos x="connsiteX5233" y="connsiteY5233"/>
              </a:cxn>
              <a:cxn ang="0">
                <a:pos x="connsiteX5234" y="connsiteY5234"/>
              </a:cxn>
              <a:cxn ang="0">
                <a:pos x="connsiteX5235" y="connsiteY5235"/>
              </a:cxn>
              <a:cxn ang="0">
                <a:pos x="connsiteX5236" y="connsiteY5236"/>
              </a:cxn>
              <a:cxn ang="0">
                <a:pos x="connsiteX5237" y="connsiteY5237"/>
              </a:cxn>
              <a:cxn ang="0">
                <a:pos x="connsiteX5238" y="connsiteY5238"/>
              </a:cxn>
              <a:cxn ang="0">
                <a:pos x="connsiteX5239" y="connsiteY5239"/>
              </a:cxn>
              <a:cxn ang="0">
                <a:pos x="connsiteX5240" y="connsiteY5240"/>
              </a:cxn>
              <a:cxn ang="0">
                <a:pos x="connsiteX5241" y="connsiteY5241"/>
              </a:cxn>
              <a:cxn ang="0">
                <a:pos x="connsiteX5242" y="connsiteY5242"/>
              </a:cxn>
              <a:cxn ang="0">
                <a:pos x="connsiteX5243" y="connsiteY5243"/>
              </a:cxn>
              <a:cxn ang="0">
                <a:pos x="connsiteX5244" y="connsiteY5244"/>
              </a:cxn>
              <a:cxn ang="0">
                <a:pos x="connsiteX5245" y="connsiteY5245"/>
              </a:cxn>
              <a:cxn ang="0">
                <a:pos x="connsiteX5246" y="connsiteY5246"/>
              </a:cxn>
              <a:cxn ang="0">
                <a:pos x="connsiteX5247" y="connsiteY5247"/>
              </a:cxn>
              <a:cxn ang="0">
                <a:pos x="connsiteX5248" y="connsiteY5248"/>
              </a:cxn>
              <a:cxn ang="0">
                <a:pos x="connsiteX5249" y="connsiteY5249"/>
              </a:cxn>
              <a:cxn ang="0">
                <a:pos x="connsiteX5250" y="connsiteY5250"/>
              </a:cxn>
              <a:cxn ang="0">
                <a:pos x="connsiteX5251" y="connsiteY5251"/>
              </a:cxn>
              <a:cxn ang="0">
                <a:pos x="connsiteX5252" y="connsiteY5252"/>
              </a:cxn>
              <a:cxn ang="0">
                <a:pos x="connsiteX5253" y="connsiteY5253"/>
              </a:cxn>
              <a:cxn ang="0">
                <a:pos x="connsiteX5254" y="connsiteY5254"/>
              </a:cxn>
              <a:cxn ang="0">
                <a:pos x="connsiteX5255" y="connsiteY5255"/>
              </a:cxn>
              <a:cxn ang="0">
                <a:pos x="connsiteX5256" y="connsiteY5256"/>
              </a:cxn>
              <a:cxn ang="0">
                <a:pos x="connsiteX5257" y="connsiteY5257"/>
              </a:cxn>
              <a:cxn ang="0">
                <a:pos x="connsiteX5258" y="connsiteY5258"/>
              </a:cxn>
              <a:cxn ang="0">
                <a:pos x="connsiteX5259" y="connsiteY5259"/>
              </a:cxn>
              <a:cxn ang="0">
                <a:pos x="connsiteX5260" y="connsiteY5260"/>
              </a:cxn>
              <a:cxn ang="0">
                <a:pos x="connsiteX5261" y="connsiteY5261"/>
              </a:cxn>
              <a:cxn ang="0">
                <a:pos x="connsiteX5262" y="connsiteY5262"/>
              </a:cxn>
              <a:cxn ang="0">
                <a:pos x="connsiteX5263" y="connsiteY5263"/>
              </a:cxn>
              <a:cxn ang="0">
                <a:pos x="connsiteX5264" y="connsiteY5264"/>
              </a:cxn>
              <a:cxn ang="0">
                <a:pos x="connsiteX5265" y="connsiteY5265"/>
              </a:cxn>
              <a:cxn ang="0">
                <a:pos x="connsiteX5266" y="connsiteY5266"/>
              </a:cxn>
              <a:cxn ang="0">
                <a:pos x="connsiteX5267" y="connsiteY5267"/>
              </a:cxn>
              <a:cxn ang="0">
                <a:pos x="connsiteX5268" y="connsiteY5268"/>
              </a:cxn>
              <a:cxn ang="0">
                <a:pos x="connsiteX5269" y="connsiteY5269"/>
              </a:cxn>
              <a:cxn ang="0">
                <a:pos x="connsiteX5270" y="connsiteY5270"/>
              </a:cxn>
              <a:cxn ang="0">
                <a:pos x="connsiteX5271" y="connsiteY5271"/>
              </a:cxn>
              <a:cxn ang="0">
                <a:pos x="connsiteX5272" y="connsiteY5272"/>
              </a:cxn>
              <a:cxn ang="0">
                <a:pos x="connsiteX5273" y="connsiteY5273"/>
              </a:cxn>
              <a:cxn ang="0">
                <a:pos x="connsiteX5274" y="connsiteY5274"/>
              </a:cxn>
              <a:cxn ang="0">
                <a:pos x="connsiteX5275" y="connsiteY5275"/>
              </a:cxn>
              <a:cxn ang="0">
                <a:pos x="connsiteX5276" y="connsiteY5276"/>
              </a:cxn>
              <a:cxn ang="0">
                <a:pos x="connsiteX5277" y="connsiteY5277"/>
              </a:cxn>
              <a:cxn ang="0">
                <a:pos x="connsiteX5278" y="connsiteY5278"/>
              </a:cxn>
              <a:cxn ang="0">
                <a:pos x="connsiteX5279" y="connsiteY5279"/>
              </a:cxn>
              <a:cxn ang="0">
                <a:pos x="connsiteX5280" y="connsiteY5280"/>
              </a:cxn>
              <a:cxn ang="0">
                <a:pos x="connsiteX5281" y="connsiteY5281"/>
              </a:cxn>
              <a:cxn ang="0">
                <a:pos x="connsiteX5282" y="connsiteY5282"/>
              </a:cxn>
              <a:cxn ang="0">
                <a:pos x="connsiteX5283" y="connsiteY5283"/>
              </a:cxn>
              <a:cxn ang="0">
                <a:pos x="connsiteX5284" y="connsiteY5284"/>
              </a:cxn>
              <a:cxn ang="0">
                <a:pos x="connsiteX5285" y="connsiteY5285"/>
              </a:cxn>
              <a:cxn ang="0">
                <a:pos x="connsiteX5286" y="connsiteY5286"/>
              </a:cxn>
              <a:cxn ang="0">
                <a:pos x="connsiteX5287" y="connsiteY5287"/>
              </a:cxn>
              <a:cxn ang="0">
                <a:pos x="connsiteX5288" y="connsiteY5288"/>
              </a:cxn>
              <a:cxn ang="0">
                <a:pos x="connsiteX5289" y="connsiteY5289"/>
              </a:cxn>
              <a:cxn ang="0">
                <a:pos x="connsiteX5290" y="connsiteY5290"/>
              </a:cxn>
              <a:cxn ang="0">
                <a:pos x="connsiteX5291" y="connsiteY5291"/>
              </a:cxn>
              <a:cxn ang="0">
                <a:pos x="connsiteX5292" y="connsiteY5292"/>
              </a:cxn>
              <a:cxn ang="0">
                <a:pos x="connsiteX5293" y="connsiteY5293"/>
              </a:cxn>
              <a:cxn ang="0">
                <a:pos x="connsiteX5294" y="connsiteY5294"/>
              </a:cxn>
              <a:cxn ang="0">
                <a:pos x="connsiteX5295" y="connsiteY5295"/>
              </a:cxn>
              <a:cxn ang="0">
                <a:pos x="connsiteX5296" y="connsiteY5296"/>
              </a:cxn>
              <a:cxn ang="0">
                <a:pos x="connsiteX5297" y="connsiteY5297"/>
              </a:cxn>
              <a:cxn ang="0">
                <a:pos x="connsiteX5298" y="connsiteY5298"/>
              </a:cxn>
              <a:cxn ang="0">
                <a:pos x="connsiteX5299" y="connsiteY5299"/>
              </a:cxn>
              <a:cxn ang="0">
                <a:pos x="connsiteX5300" y="connsiteY5300"/>
              </a:cxn>
              <a:cxn ang="0">
                <a:pos x="connsiteX5301" y="connsiteY5301"/>
              </a:cxn>
              <a:cxn ang="0">
                <a:pos x="connsiteX5302" y="connsiteY5302"/>
              </a:cxn>
              <a:cxn ang="0">
                <a:pos x="connsiteX5303" y="connsiteY5303"/>
              </a:cxn>
              <a:cxn ang="0">
                <a:pos x="connsiteX5304" y="connsiteY5304"/>
              </a:cxn>
              <a:cxn ang="0">
                <a:pos x="connsiteX5305" y="connsiteY5305"/>
              </a:cxn>
              <a:cxn ang="0">
                <a:pos x="connsiteX5306" y="connsiteY5306"/>
              </a:cxn>
              <a:cxn ang="0">
                <a:pos x="connsiteX5307" y="connsiteY5307"/>
              </a:cxn>
              <a:cxn ang="0">
                <a:pos x="connsiteX5308" y="connsiteY5308"/>
              </a:cxn>
              <a:cxn ang="0">
                <a:pos x="connsiteX5309" y="connsiteY5309"/>
              </a:cxn>
              <a:cxn ang="0">
                <a:pos x="connsiteX5310" y="connsiteY5310"/>
              </a:cxn>
              <a:cxn ang="0">
                <a:pos x="connsiteX5311" y="connsiteY5311"/>
              </a:cxn>
              <a:cxn ang="0">
                <a:pos x="connsiteX5312" y="connsiteY5312"/>
              </a:cxn>
              <a:cxn ang="0">
                <a:pos x="connsiteX5313" y="connsiteY5313"/>
              </a:cxn>
              <a:cxn ang="0">
                <a:pos x="connsiteX5314" y="connsiteY5314"/>
              </a:cxn>
              <a:cxn ang="0">
                <a:pos x="connsiteX5315" y="connsiteY5315"/>
              </a:cxn>
              <a:cxn ang="0">
                <a:pos x="connsiteX5316" y="connsiteY5316"/>
              </a:cxn>
              <a:cxn ang="0">
                <a:pos x="connsiteX5317" y="connsiteY5317"/>
              </a:cxn>
              <a:cxn ang="0">
                <a:pos x="connsiteX5318" y="connsiteY5318"/>
              </a:cxn>
              <a:cxn ang="0">
                <a:pos x="connsiteX5319" y="connsiteY5319"/>
              </a:cxn>
              <a:cxn ang="0">
                <a:pos x="connsiteX5320" y="connsiteY5320"/>
              </a:cxn>
              <a:cxn ang="0">
                <a:pos x="connsiteX5321" y="connsiteY5321"/>
              </a:cxn>
              <a:cxn ang="0">
                <a:pos x="connsiteX5322" y="connsiteY5322"/>
              </a:cxn>
              <a:cxn ang="0">
                <a:pos x="connsiteX5323" y="connsiteY5323"/>
              </a:cxn>
              <a:cxn ang="0">
                <a:pos x="connsiteX5324" y="connsiteY5324"/>
              </a:cxn>
              <a:cxn ang="0">
                <a:pos x="connsiteX5325" y="connsiteY5325"/>
              </a:cxn>
              <a:cxn ang="0">
                <a:pos x="connsiteX5326" y="connsiteY5326"/>
              </a:cxn>
              <a:cxn ang="0">
                <a:pos x="connsiteX5327" y="connsiteY5327"/>
              </a:cxn>
              <a:cxn ang="0">
                <a:pos x="connsiteX5328" y="connsiteY5328"/>
              </a:cxn>
              <a:cxn ang="0">
                <a:pos x="connsiteX5329" y="connsiteY5329"/>
              </a:cxn>
              <a:cxn ang="0">
                <a:pos x="connsiteX5330" y="connsiteY5330"/>
              </a:cxn>
              <a:cxn ang="0">
                <a:pos x="connsiteX5331" y="connsiteY5331"/>
              </a:cxn>
              <a:cxn ang="0">
                <a:pos x="connsiteX5332" y="connsiteY5332"/>
              </a:cxn>
              <a:cxn ang="0">
                <a:pos x="connsiteX5333" y="connsiteY5333"/>
              </a:cxn>
              <a:cxn ang="0">
                <a:pos x="connsiteX5334" y="connsiteY5334"/>
              </a:cxn>
              <a:cxn ang="0">
                <a:pos x="connsiteX5335" y="connsiteY5335"/>
              </a:cxn>
              <a:cxn ang="0">
                <a:pos x="connsiteX5336" y="connsiteY5336"/>
              </a:cxn>
              <a:cxn ang="0">
                <a:pos x="connsiteX5337" y="connsiteY5337"/>
              </a:cxn>
              <a:cxn ang="0">
                <a:pos x="connsiteX5338" y="connsiteY5338"/>
              </a:cxn>
              <a:cxn ang="0">
                <a:pos x="connsiteX5339" y="connsiteY5339"/>
              </a:cxn>
              <a:cxn ang="0">
                <a:pos x="connsiteX5340" y="connsiteY5340"/>
              </a:cxn>
              <a:cxn ang="0">
                <a:pos x="connsiteX5341" y="connsiteY5341"/>
              </a:cxn>
              <a:cxn ang="0">
                <a:pos x="connsiteX5342" y="connsiteY5342"/>
              </a:cxn>
              <a:cxn ang="0">
                <a:pos x="connsiteX5343" y="connsiteY5343"/>
              </a:cxn>
              <a:cxn ang="0">
                <a:pos x="connsiteX5344" y="connsiteY5344"/>
              </a:cxn>
              <a:cxn ang="0">
                <a:pos x="connsiteX5345" y="connsiteY5345"/>
              </a:cxn>
              <a:cxn ang="0">
                <a:pos x="connsiteX5346" y="connsiteY5346"/>
              </a:cxn>
              <a:cxn ang="0">
                <a:pos x="connsiteX5347" y="connsiteY5347"/>
              </a:cxn>
              <a:cxn ang="0">
                <a:pos x="connsiteX5348" y="connsiteY5348"/>
              </a:cxn>
              <a:cxn ang="0">
                <a:pos x="connsiteX5349" y="connsiteY5349"/>
              </a:cxn>
              <a:cxn ang="0">
                <a:pos x="connsiteX5350" y="connsiteY5350"/>
              </a:cxn>
              <a:cxn ang="0">
                <a:pos x="connsiteX5351" y="connsiteY5351"/>
              </a:cxn>
              <a:cxn ang="0">
                <a:pos x="connsiteX5352" y="connsiteY5352"/>
              </a:cxn>
              <a:cxn ang="0">
                <a:pos x="connsiteX5353" y="connsiteY5353"/>
              </a:cxn>
              <a:cxn ang="0">
                <a:pos x="connsiteX5354" y="connsiteY5354"/>
              </a:cxn>
              <a:cxn ang="0">
                <a:pos x="connsiteX5355" y="connsiteY5355"/>
              </a:cxn>
              <a:cxn ang="0">
                <a:pos x="connsiteX5356" y="connsiteY5356"/>
              </a:cxn>
              <a:cxn ang="0">
                <a:pos x="connsiteX5357" y="connsiteY5357"/>
              </a:cxn>
              <a:cxn ang="0">
                <a:pos x="connsiteX5358" y="connsiteY5358"/>
              </a:cxn>
              <a:cxn ang="0">
                <a:pos x="connsiteX5359" y="connsiteY5359"/>
              </a:cxn>
              <a:cxn ang="0">
                <a:pos x="connsiteX5360" y="connsiteY5360"/>
              </a:cxn>
              <a:cxn ang="0">
                <a:pos x="connsiteX5361" y="connsiteY5361"/>
              </a:cxn>
              <a:cxn ang="0">
                <a:pos x="connsiteX5362" y="connsiteY5362"/>
              </a:cxn>
              <a:cxn ang="0">
                <a:pos x="connsiteX5363" y="connsiteY5363"/>
              </a:cxn>
              <a:cxn ang="0">
                <a:pos x="connsiteX5364" y="connsiteY5364"/>
              </a:cxn>
              <a:cxn ang="0">
                <a:pos x="connsiteX5365" y="connsiteY5365"/>
              </a:cxn>
              <a:cxn ang="0">
                <a:pos x="connsiteX5366" y="connsiteY5366"/>
              </a:cxn>
              <a:cxn ang="0">
                <a:pos x="connsiteX5367" y="connsiteY5367"/>
              </a:cxn>
              <a:cxn ang="0">
                <a:pos x="connsiteX5368" y="connsiteY5368"/>
              </a:cxn>
              <a:cxn ang="0">
                <a:pos x="connsiteX5369" y="connsiteY5369"/>
              </a:cxn>
              <a:cxn ang="0">
                <a:pos x="connsiteX5370" y="connsiteY5370"/>
              </a:cxn>
              <a:cxn ang="0">
                <a:pos x="connsiteX5371" y="connsiteY5371"/>
              </a:cxn>
              <a:cxn ang="0">
                <a:pos x="connsiteX5372" y="connsiteY5372"/>
              </a:cxn>
              <a:cxn ang="0">
                <a:pos x="connsiteX5373" y="connsiteY5373"/>
              </a:cxn>
              <a:cxn ang="0">
                <a:pos x="connsiteX5374" y="connsiteY5374"/>
              </a:cxn>
              <a:cxn ang="0">
                <a:pos x="connsiteX5375" y="connsiteY5375"/>
              </a:cxn>
              <a:cxn ang="0">
                <a:pos x="connsiteX5376" y="connsiteY5376"/>
              </a:cxn>
              <a:cxn ang="0">
                <a:pos x="connsiteX5377" y="connsiteY5377"/>
              </a:cxn>
              <a:cxn ang="0">
                <a:pos x="connsiteX5378" y="connsiteY5378"/>
              </a:cxn>
              <a:cxn ang="0">
                <a:pos x="connsiteX5379" y="connsiteY5379"/>
              </a:cxn>
              <a:cxn ang="0">
                <a:pos x="connsiteX5380" y="connsiteY5380"/>
              </a:cxn>
              <a:cxn ang="0">
                <a:pos x="connsiteX5381" y="connsiteY5381"/>
              </a:cxn>
              <a:cxn ang="0">
                <a:pos x="connsiteX5382" y="connsiteY5382"/>
              </a:cxn>
              <a:cxn ang="0">
                <a:pos x="connsiteX5383" y="connsiteY5383"/>
              </a:cxn>
              <a:cxn ang="0">
                <a:pos x="connsiteX5384" y="connsiteY5384"/>
              </a:cxn>
              <a:cxn ang="0">
                <a:pos x="connsiteX5385" y="connsiteY5385"/>
              </a:cxn>
              <a:cxn ang="0">
                <a:pos x="connsiteX5386" y="connsiteY5386"/>
              </a:cxn>
              <a:cxn ang="0">
                <a:pos x="connsiteX5387" y="connsiteY5387"/>
              </a:cxn>
              <a:cxn ang="0">
                <a:pos x="connsiteX5388" y="connsiteY5388"/>
              </a:cxn>
              <a:cxn ang="0">
                <a:pos x="connsiteX5389" y="connsiteY5389"/>
              </a:cxn>
              <a:cxn ang="0">
                <a:pos x="connsiteX5390" y="connsiteY5390"/>
              </a:cxn>
              <a:cxn ang="0">
                <a:pos x="connsiteX5391" y="connsiteY5391"/>
              </a:cxn>
              <a:cxn ang="0">
                <a:pos x="connsiteX5392" y="connsiteY5392"/>
              </a:cxn>
              <a:cxn ang="0">
                <a:pos x="connsiteX5393" y="connsiteY5393"/>
              </a:cxn>
              <a:cxn ang="0">
                <a:pos x="connsiteX5394" y="connsiteY5394"/>
              </a:cxn>
              <a:cxn ang="0">
                <a:pos x="connsiteX5395" y="connsiteY5395"/>
              </a:cxn>
              <a:cxn ang="0">
                <a:pos x="connsiteX5396" y="connsiteY5396"/>
              </a:cxn>
              <a:cxn ang="0">
                <a:pos x="connsiteX5397" y="connsiteY5397"/>
              </a:cxn>
              <a:cxn ang="0">
                <a:pos x="connsiteX5398" y="connsiteY5398"/>
              </a:cxn>
              <a:cxn ang="0">
                <a:pos x="connsiteX5399" y="connsiteY5399"/>
              </a:cxn>
              <a:cxn ang="0">
                <a:pos x="connsiteX5400" y="connsiteY5400"/>
              </a:cxn>
              <a:cxn ang="0">
                <a:pos x="connsiteX5401" y="connsiteY5401"/>
              </a:cxn>
              <a:cxn ang="0">
                <a:pos x="connsiteX5402" y="connsiteY5402"/>
              </a:cxn>
              <a:cxn ang="0">
                <a:pos x="connsiteX5403" y="connsiteY5403"/>
              </a:cxn>
              <a:cxn ang="0">
                <a:pos x="connsiteX5404" y="connsiteY5404"/>
              </a:cxn>
              <a:cxn ang="0">
                <a:pos x="connsiteX5405" y="connsiteY5405"/>
              </a:cxn>
              <a:cxn ang="0">
                <a:pos x="connsiteX5406" y="connsiteY5406"/>
              </a:cxn>
              <a:cxn ang="0">
                <a:pos x="connsiteX5407" y="connsiteY5407"/>
              </a:cxn>
              <a:cxn ang="0">
                <a:pos x="connsiteX5408" y="connsiteY5408"/>
              </a:cxn>
              <a:cxn ang="0">
                <a:pos x="connsiteX5409" y="connsiteY5409"/>
              </a:cxn>
              <a:cxn ang="0">
                <a:pos x="connsiteX5410" y="connsiteY5410"/>
              </a:cxn>
              <a:cxn ang="0">
                <a:pos x="connsiteX5411" y="connsiteY5411"/>
              </a:cxn>
              <a:cxn ang="0">
                <a:pos x="connsiteX5412" y="connsiteY5412"/>
              </a:cxn>
              <a:cxn ang="0">
                <a:pos x="connsiteX5413" y="connsiteY5413"/>
              </a:cxn>
              <a:cxn ang="0">
                <a:pos x="connsiteX5414" y="connsiteY5414"/>
              </a:cxn>
              <a:cxn ang="0">
                <a:pos x="connsiteX5415" y="connsiteY5415"/>
              </a:cxn>
              <a:cxn ang="0">
                <a:pos x="connsiteX5416" y="connsiteY5416"/>
              </a:cxn>
              <a:cxn ang="0">
                <a:pos x="connsiteX5417" y="connsiteY5417"/>
              </a:cxn>
              <a:cxn ang="0">
                <a:pos x="connsiteX5418" y="connsiteY5418"/>
              </a:cxn>
              <a:cxn ang="0">
                <a:pos x="connsiteX5419" y="connsiteY5419"/>
              </a:cxn>
              <a:cxn ang="0">
                <a:pos x="connsiteX5420" y="connsiteY5420"/>
              </a:cxn>
              <a:cxn ang="0">
                <a:pos x="connsiteX5421" y="connsiteY5421"/>
              </a:cxn>
              <a:cxn ang="0">
                <a:pos x="connsiteX5422" y="connsiteY5422"/>
              </a:cxn>
              <a:cxn ang="0">
                <a:pos x="connsiteX5423" y="connsiteY5423"/>
              </a:cxn>
              <a:cxn ang="0">
                <a:pos x="connsiteX5424" y="connsiteY5424"/>
              </a:cxn>
              <a:cxn ang="0">
                <a:pos x="connsiteX5425" y="connsiteY5425"/>
              </a:cxn>
              <a:cxn ang="0">
                <a:pos x="connsiteX5426" y="connsiteY5426"/>
              </a:cxn>
              <a:cxn ang="0">
                <a:pos x="connsiteX5427" y="connsiteY5427"/>
              </a:cxn>
              <a:cxn ang="0">
                <a:pos x="connsiteX5428" y="connsiteY5428"/>
              </a:cxn>
              <a:cxn ang="0">
                <a:pos x="connsiteX5429" y="connsiteY5429"/>
              </a:cxn>
              <a:cxn ang="0">
                <a:pos x="connsiteX5430" y="connsiteY5430"/>
              </a:cxn>
              <a:cxn ang="0">
                <a:pos x="connsiteX5431" y="connsiteY5431"/>
              </a:cxn>
              <a:cxn ang="0">
                <a:pos x="connsiteX5432" y="connsiteY5432"/>
              </a:cxn>
              <a:cxn ang="0">
                <a:pos x="connsiteX5433" y="connsiteY5433"/>
              </a:cxn>
              <a:cxn ang="0">
                <a:pos x="connsiteX5434" y="connsiteY5434"/>
              </a:cxn>
              <a:cxn ang="0">
                <a:pos x="connsiteX5435" y="connsiteY5435"/>
              </a:cxn>
              <a:cxn ang="0">
                <a:pos x="connsiteX5436" y="connsiteY5436"/>
              </a:cxn>
              <a:cxn ang="0">
                <a:pos x="connsiteX5437" y="connsiteY5437"/>
              </a:cxn>
              <a:cxn ang="0">
                <a:pos x="connsiteX5438" y="connsiteY5438"/>
              </a:cxn>
              <a:cxn ang="0">
                <a:pos x="connsiteX5439" y="connsiteY5439"/>
              </a:cxn>
              <a:cxn ang="0">
                <a:pos x="connsiteX5440" y="connsiteY5440"/>
              </a:cxn>
              <a:cxn ang="0">
                <a:pos x="connsiteX5441" y="connsiteY5441"/>
              </a:cxn>
              <a:cxn ang="0">
                <a:pos x="connsiteX5442" y="connsiteY5442"/>
              </a:cxn>
              <a:cxn ang="0">
                <a:pos x="connsiteX5443" y="connsiteY5443"/>
              </a:cxn>
              <a:cxn ang="0">
                <a:pos x="connsiteX5444" y="connsiteY5444"/>
              </a:cxn>
              <a:cxn ang="0">
                <a:pos x="connsiteX5445" y="connsiteY5445"/>
              </a:cxn>
              <a:cxn ang="0">
                <a:pos x="connsiteX5446" y="connsiteY5446"/>
              </a:cxn>
              <a:cxn ang="0">
                <a:pos x="connsiteX5447" y="connsiteY5447"/>
              </a:cxn>
              <a:cxn ang="0">
                <a:pos x="connsiteX5448" y="connsiteY5448"/>
              </a:cxn>
              <a:cxn ang="0">
                <a:pos x="connsiteX5449" y="connsiteY5449"/>
              </a:cxn>
              <a:cxn ang="0">
                <a:pos x="connsiteX5450" y="connsiteY5450"/>
              </a:cxn>
              <a:cxn ang="0">
                <a:pos x="connsiteX5451" y="connsiteY5451"/>
              </a:cxn>
              <a:cxn ang="0">
                <a:pos x="connsiteX5452" y="connsiteY5452"/>
              </a:cxn>
              <a:cxn ang="0">
                <a:pos x="connsiteX5453" y="connsiteY5453"/>
              </a:cxn>
              <a:cxn ang="0">
                <a:pos x="connsiteX5454" y="connsiteY5454"/>
              </a:cxn>
              <a:cxn ang="0">
                <a:pos x="connsiteX5455" y="connsiteY5455"/>
              </a:cxn>
              <a:cxn ang="0">
                <a:pos x="connsiteX5456" y="connsiteY5456"/>
              </a:cxn>
              <a:cxn ang="0">
                <a:pos x="connsiteX5457" y="connsiteY5457"/>
              </a:cxn>
              <a:cxn ang="0">
                <a:pos x="connsiteX5458" y="connsiteY5458"/>
              </a:cxn>
              <a:cxn ang="0">
                <a:pos x="connsiteX5459" y="connsiteY5459"/>
              </a:cxn>
              <a:cxn ang="0">
                <a:pos x="connsiteX5460" y="connsiteY5460"/>
              </a:cxn>
              <a:cxn ang="0">
                <a:pos x="connsiteX5461" y="connsiteY5461"/>
              </a:cxn>
              <a:cxn ang="0">
                <a:pos x="connsiteX5462" y="connsiteY5462"/>
              </a:cxn>
              <a:cxn ang="0">
                <a:pos x="connsiteX5463" y="connsiteY5463"/>
              </a:cxn>
              <a:cxn ang="0">
                <a:pos x="connsiteX5464" y="connsiteY5464"/>
              </a:cxn>
              <a:cxn ang="0">
                <a:pos x="connsiteX5465" y="connsiteY5465"/>
              </a:cxn>
              <a:cxn ang="0">
                <a:pos x="connsiteX5466" y="connsiteY5466"/>
              </a:cxn>
              <a:cxn ang="0">
                <a:pos x="connsiteX5467" y="connsiteY5467"/>
              </a:cxn>
              <a:cxn ang="0">
                <a:pos x="connsiteX5468" y="connsiteY5468"/>
              </a:cxn>
              <a:cxn ang="0">
                <a:pos x="connsiteX5469" y="connsiteY5469"/>
              </a:cxn>
              <a:cxn ang="0">
                <a:pos x="connsiteX5470" y="connsiteY5470"/>
              </a:cxn>
              <a:cxn ang="0">
                <a:pos x="connsiteX5471" y="connsiteY5471"/>
              </a:cxn>
              <a:cxn ang="0">
                <a:pos x="connsiteX5472" y="connsiteY5472"/>
              </a:cxn>
              <a:cxn ang="0">
                <a:pos x="connsiteX5473" y="connsiteY5473"/>
              </a:cxn>
              <a:cxn ang="0">
                <a:pos x="connsiteX5474" y="connsiteY5474"/>
              </a:cxn>
              <a:cxn ang="0">
                <a:pos x="connsiteX5475" y="connsiteY5475"/>
              </a:cxn>
              <a:cxn ang="0">
                <a:pos x="connsiteX5476" y="connsiteY5476"/>
              </a:cxn>
              <a:cxn ang="0">
                <a:pos x="connsiteX5477" y="connsiteY5477"/>
              </a:cxn>
              <a:cxn ang="0">
                <a:pos x="connsiteX5478" y="connsiteY5478"/>
              </a:cxn>
              <a:cxn ang="0">
                <a:pos x="connsiteX5479" y="connsiteY5479"/>
              </a:cxn>
              <a:cxn ang="0">
                <a:pos x="connsiteX5480" y="connsiteY5480"/>
              </a:cxn>
              <a:cxn ang="0">
                <a:pos x="connsiteX5481" y="connsiteY5481"/>
              </a:cxn>
              <a:cxn ang="0">
                <a:pos x="connsiteX5482" y="connsiteY5482"/>
              </a:cxn>
              <a:cxn ang="0">
                <a:pos x="connsiteX5483" y="connsiteY5483"/>
              </a:cxn>
              <a:cxn ang="0">
                <a:pos x="connsiteX5484" y="connsiteY5484"/>
              </a:cxn>
              <a:cxn ang="0">
                <a:pos x="connsiteX5485" y="connsiteY5485"/>
              </a:cxn>
              <a:cxn ang="0">
                <a:pos x="connsiteX5486" y="connsiteY5486"/>
              </a:cxn>
              <a:cxn ang="0">
                <a:pos x="connsiteX5487" y="connsiteY5487"/>
              </a:cxn>
              <a:cxn ang="0">
                <a:pos x="connsiteX5488" y="connsiteY5488"/>
              </a:cxn>
              <a:cxn ang="0">
                <a:pos x="connsiteX5489" y="connsiteY5489"/>
              </a:cxn>
              <a:cxn ang="0">
                <a:pos x="connsiteX5490" y="connsiteY5490"/>
              </a:cxn>
              <a:cxn ang="0">
                <a:pos x="connsiteX5491" y="connsiteY5491"/>
              </a:cxn>
              <a:cxn ang="0">
                <a:pos x="connsiteX5492" y="connsiteY5492"/>
              </a:cxn>
              <a:cxn ang="0">
                <a:pos x="connsiteX5493" y="connsiteY5493"/>
              </a:cxn>
              <a:cxn ang="0">
                <a:pos x="connsiteX5494" y="connsiteY5494"/>
              </a:cxn>
              <a:cxn ang="0">
                <a:pos x="connsiteX5495" y="connsiteY5495"/>
              </a:cxn>
              <a:cxn ang="0">
                <a:pos x="connsiteX5496" y="connsiteY5496"/>
              </a:cxn>
              <a:cxn ang="0">
                <a:pos x="connsiteX5497" y="connsiteY5497"/>
              </a:cxn>
              <a:cxn ang="0">
                <a:pos x="connsiteX5498" y="connsiteY5498"/>
              </a:cxn>
              <a:cxn ang="0">
                <a:pos x="connsiteX5499" y="connsiteY5499"/>
              </a:cxn>
              <a:cxn ang="0">
                <a:pos x="connsiteX5500" y="connsiteY5500"/>
              </a:cxn>
              <a:cxn ang="0">
                <a:pos x="connsiteX5501" y="connsiteY5501"/>
              </a:cxn>
              <a:cxn ang="0">
                <a:pos x="connsiteX5502" y="connsiteY5502"/>
              </a:cxn>
              <a:cxn ang="0">
                <a:pos x="connsiteX5503" y="connsiteY5503"/>
              </a:cxn>
              <a:cxn ang="0">
                <a:pos x="connsiteX5504" y="connsiteY5504"/>
              </a:cxn>
              <a:cxn ang="0">
                <a:pos x="connsiteX5505" y="connsiteY5505"/>
              </a:cxn>
              <a:cxn ang="0">
                <a:pos x="connsiteX5506" y="connsiteY5506"/>
              </a:cxn>
              <a:cxn ang="0">
                <a:pos x="connsiteX5507" y="connsiteY5507"/>
              </a:cxn>
              <a:cxn ang="0">
                <a:pos x="connsiteX5508" y="connsiteY5508"/>
              </a:cxn>
              <a:cxn ang="0">
                <a:pos x="connsiteX5509" y="connsiteY5509"/>
              </a:cxn>
              <a:cxn ang="0">
                <a:pos x="connsiteX5510" y="connsiteY5510"/>
              </a:cxn>
              <a:cxn ang="0">
                <a:pos x="connsiteX5511" y="connsiteY5511"/>
              </a:cxn>
              <a:cxn ang="0">
                <a:pos x="connsiteX5512" y="connsiteY5512"/>
              </a:cxn>
              <a:cxn ang="0">
                <a:pos x="connsiteX5513" y="connsiteY5513"/>
              </a:cxn>
              <a:cxn ang="0">
                <a:pos x="connsiteX5514" y="connsiteY5514"/>
              </a:cxn>
              <a:cxn ang="0">
                <a:pos x="connsiteX5515" y="connsiteY5515"/>
              </a:cxn>
              <a:cxn ang="0">
                <a:pos x="connsiteX5516" y="connsiteY5516"/>
              </a:cxn>
              <a:cxn ang="0">
                <a:pos x="connsiteX5517" y="connsiteY5517"/>
              </a:cxn>
              <a:cxn ang="0">
                <a:pos x="connsiteX5518" y="connsiteY5518"/>
              </a:cxn>
              <a:cxn ang="0">
                <a:pos x="connsiteX5519" y="connsiteY5519"/>
              </a:cxn>
              <a:cxn ang="0">
                <a:pos x="connsiteX5520" y="connsiteY5520"/>
              </a:cxn>
              <a:cxn ang="0">
                <a:pos x="connsiteX5521" y="connsiteY5521"/>
              </a:cxn>
              <a:cxn ang="0">
                <a:pos x="connsiteX5522" y="connsiteY5522"/>
              </a:cxn>
              <a:cxn ang="0">
                <a:pos x="connsiteX5523" y="connsiteY5523"/>
              </a:cxn>
              <a:cxn ang="0">
                <a:pos x="connsiteX5524" y="connsiteY5524"/>
              </a:cxn>
              <a:cxn ang="0">
                <a:pos x="connsiteX5525" y="connsiteY5525"/>
              </a:cxn>
              <a:cxn ang="0">
                <a:pos x="connsiteX5526" y="connsiteY5526"/>
              </a:cxn>
              <a:cxn ang="0">
                <a:pos x="connsiteX5527" y="connsiteY5527"/>
              </a:cxn>
              <a:cxn ang="0">
                <a:pos x="connsiteX5528" y="connsiteY5528"/>
              </a:cxn>
              <a:cxn ang="0">
                <a:pos x="connsiteX5529" y="connsiteY5529"/>
              </a:cxn>
              <a:cxn ang="0">
                <a:pos x="connsiteX5530" y="connsiteY5530"/>
              </a:cxn>
              <a:cxn ang="0">
                <a:pos x="connsiteX5531" y="connsiteY5531"/>
              </a:cxn>
              <a:cxn ang="0">
                <a:pos x="connsiteX5532" y="connsiteY5532"/>
              </a:cxn>
              <a:cxn ang="0">
                <a:pos x="connsiteX5533" y="connsiteY5533"/>
              </a:cxn>
              <a:cxn ang="0">
                <a:pos x="connsiteX5534" y="connsiteY5534"/>
              </a:cxn>
              <a:cxn ang="0">
                <a:pos x="connsiteX5535" y="connsiteY5535"/>
              </a:cxn>
              <a:cxn ang="0">
                <a:pos x="connsiteX5536" y="connsiteY5536"/>
              </a:cxn>
              <a:cxn ang="0">
                <a:pos x="connsiteX5537" y="connsiteY5537"/>
              </a:cxn>
              <a:cxn ang="0">
                <a:pos x="connsiteX5538" y="connsiteY5538"/>
              </a:cxn>
              <a:cxn ang="0">
                <a:pos x="connsiteX5539" y="connsiteY5539"/>
              </a:cxn>
              <a:cxn ang="0">
                <a:pos x="connsiteX5540" y="connsiteY5540"/>
              </a:cxn>
              <a:cxn ang="0">
                <a:pos x="connsiteX5541" y="connsiteY5541"/>
              </a:cxn>
              <a:cxn ang="0">
                <a:pos x="connsiteX5542" y="connsiteY5542"/>
              </a:cxn>
              <a:cxn ang="0">
                <a:pos x="connsiteX5543" y="connsiteY5543"/>
              </a:cxn>
              <a:cxn ang="0">
                <a:pos x="connsiteX5544" y="connsiteY5544"/>
              </a:cxn>
              <a:cxn ang="0">
                <a:pos x="connsiteX5545" y="connsiteY5545"/>
              </a:cxn>
              <a:cxn ang="0">
                <a:pos x="connsiteX5546" y="connsiteY5546"/>
              </a:cxn>
              <a:cxn ang="0">
                <a:pos x="connsiteX5547" y="connsiteY5547"/>
              </a:cxn>
              <a:cxn ang="0">
                <a:pos x="connsiteX5548" y="connsiteY5548"/>
              </a:cxn>
              <a:cxn ang="0">
                <a:pos x="connsiteX5549" y="connsiteY5549"/>
              </a:cxn>
              <a:cxn ang="0">
                <a:pos x="connsiteX5550" y="connsiteY5550"/>
              </a:cxn>
              <a:cxn ang="0">
                <a:pos x="connsiteX5551" y="connsiteY5551"/>
              </a:cxn>
              <a:cxn ang="0">
                <a:pos x="connsiteX5552" y="connsiteY5552"/>
              </a:cxn>
              <a:cxn ang="0">
                <a:pos x="connsiteX5553" y="connsiteY5553"/>
              </a:cxn>
              <a:cxn ang="0">
                <a:pos x="connsiteX5554" y="connsiteY5554"/>
              </a:cxn>
              <a:cxn ang="0">
                <a:pos x="connsiteX5555" y="connsiteY5555"/>
              </a:cxn>
              <a:cxn ang="0">
                <a:pos x="connsiteX5556" y="connsiteY5556"/>
              </a:cxn>
              <a:cxn ang="0">
                <a:pos x="connsiteX5557" y="connsiteY5557"/>
              </a:cxn>
              <a:cxn ang="0">
                <a:pos x="connsiteX5558" y="connsiteY5558"/>
              </a:cxn>
              <a:cxn ang="0">
                <a:pos x="connsiteX5559" y="connsiteY5559"/>
              </a:cxn>
              <a:cxn ang="0">
                <a:pos x="connsiteX5560" y="connsiteY5560"/>
              </a:cxn>
              <a:cxn ang="0">
                <a:pos x="connsiteX5561" y="connsiteY5561"/>
              </a:cxn>
              <a:cxn ang="0">
                <a:pos x="connsiteX5562" y="connsiteY5562"/>
              </a:cxn>
              <a:cxn ang="0">
                <a:pos x="connsiteX5563" y="connsiteY5563"/>
              </a:cxn>
              <a:cxn ang="0">
                <a:pos x="connsiteX5564" y="connsiteY5564"/>
              </a:cxn>
              <a:cxn ang="0">
                <a:pos x="connsiteX5565" y="connsiteY5565"/>
              </a:cxn>
              <a:cxn ang="0">
                <a:pos x="connsiteX5566" y="connsiteY5566"/>
              </a:cxn>
              <a:cxn ang="0">
                <a:pos x="connsiteX5567" y="connsiteY5567"/>
              </a:cxn>
              <a:cxn ang="0">
                <a:pos x="connsiteX5568" y="connsiteY5568"/>
              </a:cxn>
              <a:cxn ang="0">
                <a:pos x="connsiteX5569" y="connsiteY5569"/>
              </a:cxn>
              <a:cxn ang="0">
                <a:pos x="connsiteX5570" y="connsiteY5570"/>
              </a:cxn>
              <a:cxn ang="0">
                <a:pos x="connsiteX5571" y="connsiteY5571"/>
              </a:cxn>
              <a:cxn ang="0">
                <a:pos x="connsiteX5572" y="connsiteY5572"/>
              </a:cxn>
              <a:cxn ang="0">
                <a:pos x="connsiteX5573" y="connsiteY5573"/>
              </a:cxn>
              <a:cxn ang="0">
                <a:pos x="connsiteX5574" y="connsiteY5574"/>
              </a:cxn>
              <a:cxn ang="0">
                <a:pos x="connsiteX5575" y="connsiteY5575"/>
              </a:cxn>
              <a:cxn ang="0">
                <a:pos x="connsiteX5576" y="connsiteY5576"/>
              </a:cxn>
              <a:cxn ang="0">
                <a:pos x="connsiteX5577" y="connsiteY5577"/>
              </a:cxn>
              <a:cxn ang="0">
                <a:pos x="connsiteX5578" y="connsiteY5578"/>
              </a:cxn>
              <a:cxn ang="0">
                <a:pos x="connsiteX5579" y="connsiteY5579"/>
              </a:cxn>
              <a:cxn ang="0">
                <a:pos x="connsiteX5580" y="connsiteY5580"/>
              </a:cxn>
              <a:cxn ang="0">
                <a:pos x="connsiteX5581" y="connsiteY5581"/>
              </a:cxn>
              <a:cxn ang="0">
                <a:pos x="connsiteX5582" y="connsiteY5582"/>
              </a:cxn>
              <a:cxn ang="0">
                <a:pos x="connsiteX5583" y="connsiteY5583"/>
              </a:cxn>
              <a:cxn ang="0">
                <a:pos x="connsiteX5584" y="connsiteY5584"/>
              </a:cxn>
              <a:cxn ang="0">
                <a:pos x="connsiteX5585" y="connsiteY5585"/>
              </a:cxn>
              <a:cxn ang="0">
                <a:pos x="connsiteX5586" y="connsiteY5586"/>
              </a:cxn>
              <a:cxn ang="0">
                <a:pos x="connsiteX5587" y="connsiteY5587"/>
              </a:cxn>
              <a:cxn ang="0">
                <a:pos x="connsiteX5588" y="connsiteY5588"/>
              </a:cxn>
              <a:cxn ang="0">
                <a:pos x="connsiteX5589" y="connsiteY5589"/>
              </a:cxn>
              <a:cxn ang="0">
                <a:pos x="connsiteX5590" y="connsiteY5590"/>
              </a:cxn>
              <a:cxn ang="0">
                <a:pos x="connsiteX5591" y="connsiteY5591"/>
              </a:cxn>
              <a:cxn ang="0">
                <a:pos x="connsiteX5592" y="connsiteY5592"/>
              </a:cxn>
              <a:cxn ang="0">
                <a:pos x="connsiteX5593" y="connsiteY5593"/>
              </a:cxn>
              <a:cxn ang="0">
                <a:pos x="connsiteX5594" y="connsiteY5594"/>
              </a:cxn>
              <a:cxn ang="0">
                <a:pos x="connsiteX5595" y="connsiteY5595"/>
              </a:cxn>
              <a:cxn ang="0">
                <a:pos x="connsiteX5596" y="connsiteY5596"/>
              </a:cxn>
              <a:cxn ang="0">
                <a:pos x="connsiteX5597" y="connsiteY5597"/>
              </a:cxn>
              <a:cxn ang="0">
                <a:pos x="connsiteX5598" y="connsiteY5598"/>
              </a:cxn>
              <a:cxn ang="0">
                <a:pos x="connsiteX5599" y="connsiteY5599"/>
              </a:cxn>
              <a:cxn ang="0">
                <a:pos x="connsiteX5600" y="connsiteY5600"/>
              </a:cxn>
              <a:cxn ang="0">
                <a:pos x="connsiteX5601" y="connsiteY5601"/>
              </a:cxn>
              <a:cxn ang="0">
                <a:pos x="connsiteX5602" y="connsiteY5602"/>
              </a:cxn>
              <a:cxn ang="0">
                <a:pos x="connsiteX5603" y="connsiteY5603"/>
              </a:cxn>
              <a:cxn ang="0">
                <a:pos x="connsiteX5604" y="connsiteY5604"/>
              </a:cxn>
              <a:cxn ang="0">
                <a:pos x="connsiteX5605" y="connsiteY5605"/>
              </a:cxn>
              <a:cxn ang="0">
                <a:pos x="connsiteX5606" y="connsiteY5606"/>
              </a:cxn>
              <a:cxn ang="0">
                <a:pos x="connsiteX5607" y="connsiteY5607"/>
              </a:cxn>
              <a:cxn ang="0">
                <a:pos x="connsiteX5608" y="connsiteY5608"/>
              </a:cxn>
              <a:cxn ang="0">
                <a:pos x="connsiteX5609" y="connsiteY5609"/>
              </a:cxn>
              <a:cxn ang="0">
                <a:pos x="connsiteX5610" y="connsiteY5610"/>
              </a:cxn>
              <a:cxn ang="0">
                <a:pos x="connsiteX5611" y="connsiteY5611"/>
              </a:cxn>
              <a:cxn ang="0">
                <a:pos x="connsiteX5612" y="connsiteY5612"/>
              </a:cxn>
              <a:cxn ang="0">
                <a:pos x="connsiteX5613" y="connsiteY5613"/>
              </a:cxn>
              <a:cxn ang="0">
                <a:pos x="connsiteX5614" y="connsiteY5614"/>
              </a:cxn>
              <a:cxn ang="0">
                <a:pos x="connsiteX5615" y="connsiteY5615"/>
              </a:cxn>
              <a:cxn ang="0">
                <a:pos x="connsiteX5616" y="connsiteY5616"/>
              </a:cxn>
              <a:cxn ang="0">
                <a:pos x="connsiteX5617" y="connsiteY5617"/>
              </a:cxn>
              <a:cxn ang="0">
                <a:pos x="connsiteX5618" y="connsiteY5618"/>
              </a:cxn>
              <a:cxn ang="0">
                <a:pos x="connsiteX5619" y="connsiteY5619"/>
              </a:cxn>
              <a:cxn ang="0">
                <a:pos x="connsiteX5620" y="connsiteY5620"/>
              </a:cxn>
              <a:cxn ang="0">
                <a:pos x="connsiteX5621" y="connsiteY5621"/>
              </a:cxn>
              <a:cxn ang="0">
                <a:pos x="connsiteX5622" y="connsiteY5622"/>
              </a:cxn>
              <a:cxn ang="0">
                <a:pos x="connsiteX5623" y="connsiteY5623"/>
              </a:cxn>
              <a:cxn ang="0">
                <a:pos x="connsiteX5624" y="connsiteY5624"/>
              </a:cxn>
              <a:cxn ang="0">
                <a:pos x="connsiteX5625" y="connsiteY5625"/>
              </a:cxn>
              <a:cxn ang="0">
                <a:pos x="connsiteX5626" y="connsiteY5626"/>
              </a:cxn>
              <a:cxn ang="0">
                <a:pos x="connsiteX5627" y="connsiteY5627"/>
              </a:cxn>
              <a:cxn ang="0">
                <a:pos x="connsiteX5628" y="connsiteY5628"/>
              </a:cxn>
              <a:cxn ang="0">
                <a:pos x="connsiteX5629" y="connsiteY5629"/>
              </a:cxn>
              <a:cxn ang="0">
                <a:pos x="connsiteX5630" y="connsiteY5630"/>
              </a:cxn>
              <a:cxn ang="0">
                <a:pos x="connsiteX5631" y="connsiteY5631"/>
              </a:cxn>
              <a:cxn ang="0">
                <a:pos x="connsiteX5632" y="connsiteY5632"/>
              </a:cxn>
              <a:cxn ang="0">
                <a:pos x="connsiteX5633" y="connsiteY5633"/>
              </a:cxn>
              <a:cxn ang="0">
                <a:pos x="connsiteX5634" y="connsiteY5634"/>
              </a:cxn>
              <a:cxn ang="0">
                <a:pos x="connsiteX5635" y="connsiteY5635"/>
              </a:cxn>
              <a:cxn ang="0">
                <a:pos x="connsiteX5636" y="connsiteY5636"/>
              </a:cxn>
              <a:cxn ang="0">
                <a:pos x="connsiteX5637" y="connsiteY5637"/>
              </a:cxn>
              <a:cxn ang="0">
                <a:pos x="connsiteX5638" y="connsiteY5638"/>
              </a:cxn>
              <a:cxn ang="0">
                <a:pos x="connsiteX5639" y="connsiteY5639"/>
              </a:cxn>
              <a:cxn ang="0">
                <a:pos x="connsiteX5640" y="connsiteY5640"/>
              </a:cxn>
              <a:cxn ang="0">
                <a:pos x="connsiteX5641" y="connsiteY5641"/>
              </a:cxn>
              <a:cxn ang="0">
                <a:pos x="connsiteX5642" y="connsiteY5642"/>
              </a:cxn>
              <a:cxn ang="0">
                <a:pos x="connsiteX5643" y="connsiteY5643"/>
              </a:cxn>
              <a:cxn ang="0">
                <a:pos x="connsiteX5644" y="connsiteY5644"/>
              </a:cxn>
              <a:cxn ang="0">
                <a:pos x="connsiteX5645" y="connsiteY5645"/>
              </a:cxn>
              <a:cxn ang="0">
                <a:pos x="connsiteX5646" y="connsiteY5646"/>
              </a:cxn>
              <a:cxn ang="0">
                <a:pos x="connsiteX5647" y="connsiteY5647"/>
              </a:cxn>
              <a:cxn ang="0">
                <a:pos x="connsiteX5648" y="connsiteY5648"/>
              </a:cxn>
              <a:cxn ang="0">
                <a:pos x="connsiteX5649" y="connsiteY5649"/>
              </a:cxn>
              <a:cxn ang="0">
                <a:pos x="connsiteX5650" y="connsiteY5650"/>
              </a:cxn>
              <a:cxn ang="0">
                <a:pos x="connsiteX5651" y="connsiteY5651"/>
              </a:cxn>
              <a:cxn ang="0">
                <a:pos x="connsiteX5652" y="connsiteY5652"/>
              </a:cxn>
              <a:cxn ang="0">
                <a:pos x="connsiteX5653" y="connsiteY5653"/>
              </a:cxn>
              <a:cxn ang="0">
                <a:pos x="connsiteX5654" y="connsiteY5654"/>
              </a:cxn>
              <a:cxn ang="0">
                <a:pos x="connsiteX5655" y="connsiteY5655"/>
              </a:cxn>
              <a:cxn ang="0">
                <a:pos x="connsiteX5656" y="connsiteY5656"/>
              </a:cxn>
              <a:cxn ang="0">
                <a:pos x="connsiteX5657" y="connsiteY5657"/>
              </a:cxn>
              <a:cxn ang="0">
                <a:pos x="connsiteX5658" y="connsiteY5658"/>
              </a:cxn>
              <a:cxn ang="0">
                <a:pos x="connsiteX5659" y="connsiteY5659"/>
              </a:cxn>
              <a:cxn ang="0">
                <a:pos x="connsiteX5660" y="connsiteY5660"/>
              </a:cxn>
              <a:cxn ang="0">
                <a:pos x="connsiteX5661" y="connsiteY5661"/>
              </a:cxn>
              <a:cxn ang="0">
                <a:pos x="connsiteX5662" y="connsiteY5662"/>
              </a:cxn>
              <a:cxn ang="0">
                <a:pos x="connsiteX5663" y="connsiteY5663"/>
              </a:cxn>
              <a:cxn ang="0">
                <a:pos x="connsiteX5664" y="connsiteY5664"/>
              </a:cxn>
              <a:cxn ang="0">
                <a:pos x="connsiteX5665" y="connsiteY5665"/>
              </a:cxn>
              <a:cxn ang="0">
                <a:pos x="connsiteX5666" y="connsiteY5666"/>
              </a:cxn>
              <a:cxn ang="0">
                <a:pos x="connsiteX5667" y="connsiteY5667"/>
              </a:cxn>
              <a:cxn ang="0">
                <a:pos x="connsiteX5668" y="connsiteY5668"/>
              </a:cxn>
              <a:cxn ang="0">
                <a:pos x="connsiteX5669" y="connsiteY5669"/>
              </a:cxn>
              <a:cxn ang="0">
                <a:pos x="connsiteX5670" y="connsiteY5670"/>
              </a:cxn>
              <a:cxn ang="0">
                <a:pos x="connsiteX5671" y="connsiteY5671"/>
              </a:cxn>
              <a:cxn ang="0">
                <a:pos x="connsiteX5672" y="connsiteY5672"/>
              </a:cxn>
              <a:cxn ang="0">
                <a:pos x="connsiteX5673" y="connsiteY5673"/>
              </a:cxn>
              <a:cxn ang="0">
                <a:pos x="connsiteX5674" y="connsiteY5674"/>
              </a:cxn>
              <a:cxn ang="0">
                <a:pos x="connsiteX5675" y="connsiteY5675"/>
              </a:cxn>
              <a:cxn ang="0">
                <a:pos x="connsiteX5676" y="connsiteY5676"/>
              </a:cxn>
              <a:cxn ang="0">
                <a:pos x="connsiteX5677" y="connsiteY5677"/>
              </a:cxn>
              <a:cxn ang="0">
                <a:pos x="connsiteX5678" y="connsiteY5678"/>
              </a:cxn>
              <a:cxn ang="0">
                <a:pos x="connsiteX5679" y="connsiteY5679"/>
              </a:cxn>
              <a:cxn ang="0">
                <a:pos x="connsiteX5680" y="connsiteY5680"/>
              </a:cxn>
              <a:cxn ang="0">
                <a:pos x="connsiteX5681" y="connsiteY5681"/>
              </a:cxn>
              <a:cxn ang="0">
                <a:pos x="connsiteX5682" y="connsiteY5682"/>
              </a:cxn>
              <a:cxn ang="0">
                <a:pos x="connsiteX5683" y="connsiteY5683"/>
              </a:cxn>
              <a:cxn ang="0">
                <a:pos x="connsiteX5684" y="connsiteY5684"/>
              </a:cxn>
              <a:cxn ang="0">
                <a:pos x="connsiteX5685" y="connsiteY5685"/>
              </a:cxn>
              <a:cxn ang="0">
                <a:pos x="connsiteX5686" y="connsiteY5686"/>
              </a:cxn>
              <a:cxn ang="0">
                <a:pos x="connsiteX5687" y="connsiteY5687"/>
              </a:cxn>
              <a:cxn ang="0">
                <a:pos x="connsiteX5688" y="connsiteY5688"/>
              </a:cxn>
              <a:cxn ang="0">
                <a:pos x="connsiteX5689" y="connsiteY5689"/>
              </a:cxn>
              <a:cxn ang="0">
                <a:pos x="connsiteX5690" y="connsiteY5690"/>
              </a:cxn>
              <a:cxn ang="0">
                <a:pos x="connsiteX5691" y="connsiteY5691"/>
              </a:cxn>
              <a:cxn ang="0">
                <a:pos x="connsiteX5692" y="connsiteY5692"/>
              </a:cxn>
              <a:cxn ang="0">
                <a:pos x="connsiteX5693" y="connsiteY5693"/>
              </a:cxn>
              <a:cxn ang="0">
                <a:pos x="connsiteX5694" y="connsiteY5694"/>
              </a:cxn>
              <a:cxn ang="0">
                <a:pos x="connsiteX5695" y="connsiteY5695"/>
              </a:cxn>
              <a:cxn ang="0">
                <a:pos x="connsiteX5696" y="connsiteY5696"/>
              </a:cxn>
              <a:cxn ang="0">
                <a:pos x="connsiteX5697" y="connsiteY5697"/>
              </a:cxn>
              <a:cxn ang="0">
                <a:pos x="connsiteX5698" y="connsiteY5698"/>
              </a:cxn>
              <a:cxn ang="0">
                <a:pos x="connsiteX5699" y="connsiteY5699"/>
              </a:cxn>
              <a:cxn ang="0">
                <a:pos x="connsiteX5700" y="connsiteY5700"/>
              </a:cxn>
              <a:cxn ang="0">
                <a:pos x="connsiteX5701" y="connsiteY5701"/>
              </a:cxn>
              <a:cxn ang="0">
                <a:pos x="connsiteX5702" y="connsiteY5702"/>
              </a:cxn>
              <a:cxn ang="0">
                <a:pos x="connsiteX5703" y="connsiteY5703"/>
              </a:cxn>
              <a:cxn ang="0">
                <a:pos x="connsiteX5704" y="connsiteY5704"/>
              </a:cxn>
              <a:cxn ang="0">
                <a:pos x="connsiteX5705" y="connsiteY5705"/>
              </a:cxn>
              <a:cxn ang="0">
                <a:pos x="connsiteX5706" y="connsiteY5706"/>
              </a:cxn>
              <a:cxn ang="0">
                <a:pos x="connsiteX5707" y="connsiteY5707"/>
              </a:cxn>
              <a:cxn ang="0">
                <a:pos x="connsiteX5708" y="connsiteY5708"/>
              </a:cxn>
              <a:cxn ang="0">
                <a:pos x="connsiteX5709" y="connsiteY5709"/>
              </a:cxn>
              <a:cxn ang="0">
                <a:pos x="connsiteX5710" y="connsiteY5710"/>
              </a:cxn>
              <a:cxn ang="0">
                <a:pos x="connsiteX5711" y="connsiteY5711"/>
              </a:cxn>
              <a:cxn ang="0">
                <a:pos x="connsiteX5712" y="connsiteY5712"/>
              </a:cxn>
              <a:cxn ang="0">
                <a:pos x="connsiteX5713" y="connsiteY5713"/>
              </a:cxn>
              <a:cxn ang="0">
                <a:pos x="connsiteX5714" y="connsiteY5714"/>
              </a:cxn>
              <a:cxn ang="0">
                <a:pos x="connsiteX5715" y="connsiteY5715"/>
              </a:cxn>
              <a:cxn ang="0">
                <a:pos x="connsiteX5716" y="connsiteY5716"/>
              </a:cxn>
              <a:cxn ang="0">
                <a:pos x="connsiteX5717" y="connsiteY5717"/>
              </a:cxn>
              <a:cxn ang="0">
                <a:pos x="connsiteX5718" y="connsiteY5718"/>
              </a:cxn>
              <a:cxn ang="0">
                <a:pos x="connsiteX5719" y="connsiteY5719"/>
              </a:cxn>
              <a:cxn ang="0">
                <a:pos x="connsiteX5720" y="connsiteY5720"/>
              </a:cxn>
              <a:cxn ang="0">
                <a:pos x="connsiteX5721" y="connsiteY5721"/>
              </a:cxn>
              <a:cxn ang="0">
                <a:pos x="connsiteX5722" y="connsiteY5722"/>
              </a:cxn>
              <a:cxn ang="0">
                <a:pos x="connsiteX5723" y="connsiteY5723"/>
              </a:cxn>
              <a:cxn ang="0">
                <a:pos x="connsiteX5724" y="connsiteY5724"/>
              </a:cxn>
              <a:cxn ang="0">
                <a:pos x="connsiteX5725" y="connsiteY5725"/>
              </a:cxn>
              <a:cxn ang="0">
                <a:pos x="connsiteX5726" y="connsiteY5726"/>
              </a:cxn>
              <a:cxn ang="0">
                <a:pos x="connsiteX5727" y="connsiteY5727"/>
              </a:cxn>
              <a:cxn ang="0">
                <a:pos x="connsiteX5728" y="connsiteY5728"/>
              </a:cxn>
              <a:cxn ang="0">
                <a:pos x="connsiteX5729" y="connsiteY5729"/>
              </a:cxn>
              <a:cxn ang="0">
                <a:pos x="connsiteX5730" y="connsiteY5730"/>
              </a:cxn>
              <a:cxn ang="0">
                <a:pos x="connsiteX5731" y="connsiteY5731"/>
              </a:cxn>
              <a:cxn ang="0">
                <a:pos x="connsiteX5732" y="connsiteY5732"/>
              </a:cxn>
              <a:cxn ang="0">
                <a:pos x="connsiteX5733" y="connsiteY5733"/>
              </a:cxn>
              <a:cxn ang="0">
                <a:pos x="connsiteX5734" y="connsiteY5734"/>
              </a:cxn>
              <a:cxn ang="0">
                <a:pos x="connsiteX5735" y="connsiteY5735"/>
              </a:cxn>
              <a:cxn ang="0">
                <a:pos x="connsiteX5736" y="connsiteY5736"/>
              </a:cxn>
              <a:cxn ang="0">
                <a:pos x="connsiteX5737" y="connsiteY5737"/>
              </a:cxn>
              <a:cxn ang="0">
                <a:pos x="connsiteX5738" y="connsiteY5738"/>
              </a:cxn>
              <a:cxn ang="0">
                <a:pos x="connsiteX5739" y="connsiteY5739"/>
              </a:cxn>
              <a:cxn ang="0">
                <a:pos x="connsiteX5740" y="connsiteY5740"/>
              </a:cxn>
              <a:cxn ang="0">
                <a:pos x="connsiteX5741" y="connsiteY5741"/>
              </a:cxn>
              <a:cxn ang="0">
                <a:pos x="connsiteX5742" y="connsiteY5742"/>
              </a:cxn>
              <a:cxn ang="0">
                <a:pos x="connsiteX5743" y="connsiteY5743"/>
              </a:cxn>
              <a:cxn ang="0">
                <a:pos x="connsiteX5744" y="connsiteY5744"/>
              </a:cxn>
              <a:cxn ang="0">
                <a:pos x="connsiteX5745" y="connsiteY5745"/>
              </a:cxn>
              <a:cxn ang="0">
                <a:pos x="connsiteX5746" y="connsiteY5746"/>
              </a:cxn>
              <a:cxn ang="0">
                <a:pos x="connsiteX5747" y="connsiteY5747"/>
              </a:cxn>
              <a:cxn ang="0">
                <a:pos x="connsiteX5748" y="connsiteY5748"/>
              </a:cxn>
              <a:cxn ang="0">
                <a:pos x="connsiteX5749" y="connsiteY5749"/>
              </a:cxn>
              <a:cxn ang="0">
                <a:pos x="connsiteX5750" y="connsiteY5750"/>
              </a:cxn>
              <a:cxn ang="0">
                <a:pos x="connsiteX5751" y="connsiteY5751"/>
              </a:cxn>
              <a:cxn ang="0">
                <a:pos x="connsiteX5752" y="connsiteY5752"/>
              </a:cxn>
              <a:cxn ang="0">
                <a:pos x="connsiteX5753" y="connsiteY5753"/>
              </a:cxn>
              <a:cxn ang="0">
                <a:pos x="connsiteX5754" y="connsiteY5754"/>
              </a:cxn>
              <a:cxn ang="0">
                <a:pos x="connsiteX5755" y="connsiteY5755"/>
              </a:cxn>
              <a:cxn ang="0">
                <a:pos x="connsiteX5756" y="connsiteY5756"/>
              </a:cxn>
              <a:cxn ang="0">
                <a:pos x="connsiteX5757" y="connsiteY5757"/>
              </a:cxn>
              <a:cxn ang="0">
                <a:pos x="connsiteX5758" y="connsiteY5758"/>
              </a:cxn>
              <a:cxn ang="0">
                <a:pos x="connsiteX5759" y="connsiteY5759"/>
              </a:cxn>
              <a:cxn ang="0">
                <a:pos x="connsiteX5760" y="connsiteY5760"/>
              </a:cxn>
              <a:cxn ang="0">
                <a:pos x="connsiteX5761" y="connsiteY5761"/>
              </a:cxn>
              <a:cxn ang="0">
                <a:pos x="connsiteX5762" y="connsiteY5762"/>
              </a:cxn>
              <a:cxn ang="0">
                <a:pos x="connsiteX5763" y="connsiteY5763"/>
              </a:cxn>
              <a:cxn ang="0">
                <a:pos x="connsiteX5764" y="connsiteY5764"/>
              </a:cxn>
              <a:cxn ang="0">
                <a:pos x="connsiteX5765" y="connsiteY5765"/>
              </a:cxn>
              <a:cxn ang="0">
                <a:pos x="connsiteX5766" y="connsiteY5766"/>
              </a:cxn>
              <a:cxn ang="0">
                <a:pos x="connsiteX5767" y="connsiteY5767"/>
              </a:cxn>
              <a:cxn ang="0">
                <a:pos x="connsiteX5768" y="connsiteY5768"/>
              </a:cxn>
              <a:cxn ang="0">
                <a:pos x="connsiteX5769" y="connsiteY5769"/>
              </a:cxn>
              <a:cxn ang="0">
                <a:pos x="connsiteX5770" y="connsiteY5770"/>
              </a:cxn>
              <a:cxn ang="0">
                <a:pos x="connsiteX5771" y="connsiteY5771"/>
              </a:cxn>
              <a:cxn ang="0">
                <a:pos x="connsiteX5772" y="connsiteY5772"/>
              </a:cxn>
              <a:cxn ang="0">
                <a:pos x="connsiteX5773" y="connsiteY5773"/>
              </a:cxn>
              <a:cxn ang="0">
                <a:pos x="connsiteX5774" y="connsiteY5774"/>
              </a:cxn>
              <a:cxn ang="0">
                <a:pos x="connsiteX5775" y="connsiteY5775"/>
              </a:cxn>
              <a:cxn ang="0">
                <a:pos x="connsiteX5776" y="connsiteY5776"/>
              </a:cxn>
              <a:cxn ang="0">
                <a:pos x="connsiteX5777" y="connsiteY5777"/>
              </a:cxn>
              <a:cxn ang="0">
                <a:pos x="connsiteX5778" y="connsiteY5778"/>
              </a:cxn>
              <a:cxn ang="0">
                <a:pos x="connsiteX5779" y="connsiteY5779"/>
              </a:cxn>
              <a:cxn ang="0">
                <a:pos x="connsiteX5780" y="connsiteY5780"/>
              </a:cxn>
              <a:cxn ang="0">
                <a:pos x="connsiteX5781" y="connsiteY5781"/>
              </a:cxn>
              <a:cxn ang="0">
                <a:pos x="connsiteX5782" y="connsiteY5782"/>
              </a:cxn>
              <a:cxn ang="0">
                <a:pos x="connsiteX5783" y="connsiteY5783"/>
              </a:cxn>
              <a:cxn ang="0">
                <a:pos x="connsiteX5784" y="connsiteY5784"/>
              </a:cxn>
              <a:cxn ang="0">
                <a:pos x="connsiteX5785" y="connsiteY5785"/>
              </a:cxn>
              <a:cxn ang="0">
                <a:pos x="connsiteX5786" y="connsiteY5786"/>
              </a:cxn>
              <a:cxn ang="0">
                <a:pos x="connsiteX5787" y="connsiteY5787"/>
              </a:cxn>
              <a:cxn ang="0">
                <a:pos x="connsiteX5788" y="connsiteY5788"/>
              </a:cxn>
              <a:cxn ang="0">
                <a:pos x="connsiteX5789" y="connsiteY5789"/>
              </a:cxn>
              <a:cxn ang="0">
                <a:pos x="connsiteX5790" y="connsiteY5790"/>
              </a:cxn>
              <a:cxn ang="0">
                <a:pos x="connsiteX5791" y="connsiteY5791"/>
              </a:cxn>
              <a:cxn ang="0">
                <a:pos x="connsiteX5792" y="connsiteY5792"/>
              </a:cxn>
              <a:cxn ang="0">
                <a:pos x="connsiteX5793" y="connsiteY5793"/>
              </a:cxn>
              <a:cxn ang="0">
                <a:pos x="connsiteX5794" y="connsiteY5794"/>
              </a:cxn>
              <a:cxn ang="0">
                <a:pos x="connsiteX5795" y="connsiteY5795"/>
              </a:cxn>
              <a:cxn ang="0">
                <a:pos x="connsiteX5796" y="connsiteY5796"/>
              </a:cxn>
              <a:cxn ang="0">
                <a:pos x="connsiteX5797" y="connsiteY5797"/>
              </a:cxn>
              <a:cxn ang="0">
                <a:pos x="connsiteX5798" y="connsiteY5798"/>
              </a:cxn>
              <a:cxn ang="0">
                <a:pos x="connsiteX5799" y="connsiteY5799"/>
              </a:cxn>
              <a:cxn ang="0">
                <a:pos x="connsiteX5800" y="connsiteY5800"/>
              </a:cxn>
              <a:cxn ang="0">
                <a:pos x="connsiteX5801" y="connsiteY5801"/>
              </a:cxn>
              <a:cxn ang="0">
                <a:pos x="connsiteX5802" y="connsiteY5802"/>
              </a:cxn>
              <a:cxn ang="0">
                <a:pos x="connsiteX5803" y="connsiteY5803"/>
              </a:cxn>
              <a:cxn ang="0">
                <a:pos x="connsiteX5804" y="connsiteY5804"/>
              </a:cxn>
              <a:cxn ang="0">
                <a:pos x="connsiteX5805" y="connsiteY5805"/>
              </a:cxn>
              <a:cxn ang="0">
                <a:pos x="connsiteX5806" y="connsiteY5806"/>
              </a:cxn>
              <a:cxn ang="0">
                <a:pos x="connsiteX5807" y="connsiteY5807"/>
              </a:cxn>
              <a:cxn ang="0">
                <a:pos x="connsiteX5808" y="connsiteY5808"/>
              </a:cxn>
              <a:cxn ang="0">
                <a:pos x="connsiteX5809" y="connsiteY5809"/>
              </a:cxn>
              <a:cxn ang="0">
                <a:pos x="connsiteX5810" y="connsiteY5810"/>
              </a:cxn>
              <a:cxn ang="0">
                <a:pos x="connsiteX5811" y="connsiteY5811"/>
              </a:cxn>
              <a:cxn ang="0">
                <a:pos x="connsiteX5812" y="connsiteY5812"/>
              </a:cxn>
              <a:cxn ang="0">
                <a:pos x="connsiteX5813" y="connsiteY5813"/>
              </a:cxn>
              <a:cxn ang="0">
                <a:pos x="connsiteX5814" y="connsiteY5814"/>
              </a:cxn>
              <a:cxn ang="0">
                <a:pos x="connsiteX5815" y="connsiteY5815"/>
              </a:cxn>
              <a:cxn ang="0">
                <a:pos x="connsiteX5816" y="connsiteY5816"/>
              </a:cxn>
              <a:cxn ang="0">
                <a:pos x="connsiteX5817" y="connsiteY5817"/>
              </a:cxn>
              <a:cxn ang="0">
                <a:pos x="connsiteX5818" y="connsiteY5818"/>
              </a:cxn>
              <a:cxn ang="0">
                <a:pos x="connsiteX5819" y="connsiteY5819"/>
              </a:cxn>
              <a:cxn ang="0">
                <a:pos x="connsiteX5820" y="connsiteY5820"/>
              </a:cxn>
              <a:cxn ang="0">
                <a:pos x="connsiteX5821" y="connsiteY5821"/>
              </a:cxn>
              <a:cxn ang="0">
                <a:pos x="connsiteX5822" y="connsiteY5822"/>
              </a:cxn>
              <a:cxn ang="0">
                <a:pos x="connsiteX5823" y="connsiteY5823"/>
              </a:cxn>
              <a:cxn ang="0">
                <a:pos x="connsiteX5824" y="connsiteY5824"/>
              </a:cxn>
              <a:cxn ang="0">
                <a:pos x="connsiteX5825" y="connsiteY5825"/>
              </a:cxn>
              <a:cxn ang="0">
                <a:pos x="connsiteX5826" y="connsiteY5826"/>
              </a:cxn>
              <a:cxn ang="0">
                <a:pos x="connsiteX5827" y="connsiteY5827"/>
              </a:cxn>
              <a:cxn ang="0">
                <a:pos x="connsiteX5828" y="connsiteY5828"/>
              </a:cxn>
              <a:cxn ang="0">
                <a:pos x="connsiteX5829" y="connsiteY5829"/>
              </a:cxn>
              <a:cxn ang="0">
                <a:pos x="connsiteX5830" y="connsiteY5830"/>
              </a:cxn>
              <a:cxn ang="0">
                <a:pos x="connsiteX5831" y="connsiteY5831"/>
              </a:cxn>
              <a:cxn ang="0">
                <a:pos x="connsiteX5832" y="connsiteY5832"/>
              </a:cxn>
              <a:cxn ang="0">
                <a:pos x="connsiteX5833" y="connsiteY5833"/>
              </a:cxn>
              <a:cxn ang="0">
                <a:pos x="connsiteX5834" y="connsiteY5834"/>
              </a:cxn>
              <a:cxn ang="0">
                <a:pos x="connsiteX5835" y="connsiteY5835"/>
              </a:cxn>
              <a:cxn ang="0">
                <a:pos x="connsiteX5836" y="connsiteY5836"/>
              </a:cxn>
              <a:cxn ang="0">
                <a:pos x="connsiteX5837" y="connsiteY5837"/>
              </a:cxn>
              <a:cxn ang="0">
                <a:pos x="connsiteX5838" y="connsiteY5838"/>
              </a:cxn>
              <a:cxn ang="0">
                <a:pos x="connsiteX5839" y="connsiteY5839"/>
              </a:cxn>
              <a:cxn ang="0">
                <a:pos x="connsiteX5840" y="connsiteY5840"/>
              </a:cxn>
              <a:cxn ang="0">
                <a:pos x="connsiteX5841" y="connsiteY5841"/>
              </a:cxn>
              <a:cxn ang="0">
                <a:pos x="connsiteX5842" y="connsiteY5842"/>
              </a:cxn>
              <a:cxn ang="0">
                <a:pos x="connsiteX5843" y="connsiteY5843"/>
              </a:cxn>
              <a:cxn ang="0">
                <a:pos x="connsiteX5844" y="connsiteY5844"/>
              </a:cxn>
              <a:cxn ang="0">
                <a:pos x="connsiteX5845" y="connsiteY5845"/>
              </a:cxn>
              <a:cxn ang="0">
                <a:pos x="connsiteX5846" y="connsiteY5846"/>
              </a:cxn>
              <a:cxn ang="0">
                <a:pos x="connsiteX5847" y="connsiteY5847"/>
              </a:cxn>
              <a:cxn ang="0">
                <a:pos x="connsiteX5848" y="connsiteY5848"/>
              </a:cxn>
              <a:cxn ang="0">
                <a:pos x="connsiteX5849" y="connsiteY5849"/>
              </a:cxn>
              <a:cxn ang="0">
                <a:pos x="connsiteX5850" y="connsiteY5850"/>
              </a:cxn>
              <a:cxn ang="0">
                <a:pos x="connsiteX5851" y="connsiteY5851"/>
              </a:cxn>
              <a:cxn ang="0">
                <a:pos x="connsiteX5852" y="connsiteY5852"/>
              </a:cxn>
              <a:cxn ang="0">
                <a:pos x="connsiteX5853" y="connsiteY5853"/>
              </a:cxn>
              <a:cxn ang="0">
                <a:pos x="connsiteX5854" y="connsiteY5854"/>
              </a:cxn>
              <a:cxn ang="0">
                <a:pos x="connsiteX5855" y="connsiteY5855"/>
              </a:cxn>
              <a:cxn ang="0">
                <a:pos x="connsiteX5856" y="connsiteY5856"/>
              </a:cxn>
              <a:cxn ang="0">
                <a:pos x="connsiteX5857" y="connsiteY5857"/>
              </a:cxn>
              <a:cxn ang="0">
                <a:pos x="connsiteX5858" y="connsiteY5858"/>
              </a:cxn>
              <a:cxn ang="0">
                <a:pos x="connsiteX5859" y="connsiteY5859"/>
              </a:cxn>
              <a:cxn ang="0">
                <a:pos x="connsiteX5860" y="connsiteY5860"/>
              </a:cxn>
              <a:cxn ang="0">
                <a:pos x="connsiteX5861" y="connsiteY5861"/>
              </a:cxn>
              <a:cxn ang="0">
                <a:pos x="connsiteX5862" y="connsiteY5862"/>
              </a:cxn>
              <a:cxn ang="0">
                <a:pos x="connsiteX5863" y="connsiteY5863"/>
              </a:cxn>
              <a:cxn ang="0">
                <a:pos x="connsiteX5864" y="connsiteY5864"/>
              </a:cxn>
              <a:cxn ang="0">
                <a:pos x="connsiteX5865" y="connsiteY5865"/>
              </a:cxn>
              <a:cxn ang="0">
                <a:pos x="connsiteX5866" y="connsiteY5866"/>
              </a:cxn>
              <a:cxn ang="0">
                <a:pos x="connsiteX5867" y="connsiteY5867"/>
              </a:cxn>
              <a:cxn ang="0">
                <a:pos x="connsiteX5868" y="connsiteY5868"/>
              </a:cxn>
              <a:cxn ang="0">
                <a:pos x="connsiteX5869" y="connsiteY5869"/>
              </a:cxn>
              <a:cxn ang="0">
                <a:pos x="connsiteX5870" y="connsiteY5870"/>
              </a:cxn>
              <a:cxn ang="0">
                <a:pos x="connsiteX5871" y="connsiteY5871"/>
              </a:cxn>
              <a:cxn ang="0">
                <a:pos x="connsiteX5872" y="connsiteY5872"/>
              </a:cxn>
              <a:cxn ang="0">
                <a:pos x="connsiteX5873" y="connsiteY5873"/>
              </a:cxn>
              <a:cxn ang="0">
                <a:pos x="connsiteX5874" y="connsiteY5874"/>
              </a:cxn>
              <a:cxn ang="0">
                <a:pos x="connsiteX5875" y="connsiteY5875"/>
              </a:cxn>
              <a:cxn ang="0">
                <a:pos x="connsiteX5876" y="connsiteY5876"/>
              </a:cxn>
              <a:cxn ang="0">
                <a:pos x="connsiteX5877" y="connsiteY5877"/>
              </a:cxn>
              <a:cxn ang="0">
                <a:pos x="connsiteX5878" y="connsiteY5878"/>
              </a:cxn>
              <a:cxn ang="0">
                <a:pos x="connsiteX5879" y="connsiteY5879"/>
              </a:cxn>
              <a:cxn ang="0">
                <a:pos x="connsiteX5880" y="connsiteY5880"/>
              </a:cxn>
              <a:cxn ang="0">
                <a:pos x="connsiteX5881" y="connsiteY5881"/>
              </a:cxn>
              <a:cxn ang="0">
                <a:pos x="connsiteX5882" y="connsiteY5882"/>
              </a:cxn>
              <a:cxn ang="0">
                <a:pos x="connsiteX5883" y="connsiteY5883"/>
              </a:cxn>
              <a:cxn ang="0">
                <a:pos x="connsiteX5884" y="connsiteY5884"/>
              </a:cxn>
              <a:cxn ang="0">
                <a:pos x="connsiteX5885" y="connsiteY5885"/>
              </a:cxn>
              <a:cxn ang="0">
                <a:pos x="connsiteX5886" y="connsiteY5886"/>
              </a:cxn>
              <a:cxn ang="0">
                <a:pos x="connsiteX5887" y="connsiteY5887"/>
              </a:cxn>
              <a:cxn ang="0">
                <a:pos x="connsiteX5888" y="connsiteY5888"/>
              </a:cxn>
              <a:cxn ang="0">
                <a:pos x="connsiteX5889" y="connsiteY5889"/>
              </a:cxn>
              <a:cxn ang="0">
                <a:pos x="connsiteX5890" y="connsiteY5890"/>
              </a:cxn>
              <a:cxn ang="0">
                <a:pos x="connsiteX5891" y="connsiteY5891"/>
              </a:cxn>
              <a:cxn ang="0">
                <a:pos x="connsiteX5892" y="connsiteY5892"/>
              </a:cxn>
              <a:cxn ang="0">
                <a:pos x="connsiteX5893" y="connsiteY5893"/>
              </a:cxn>
              <a:cxn ang="0">
                <a:pos x="connsiteX5894" y="connsiteY5894"/>
              </a:cxn>
              <a:cxn ang="0">
                <a:pos x="connsiteX5895" y="connsiteY5895"/>
              </a:cxn>
              <a:cxn ang="0">
                <a:pos x="connsiteX5896" y="connsiteY5896"/>
              </a:cxn>
              <a:cxn ang="0">
                <a:pos x="connsiteX5897" y="connsiteY5897"/>
              </a:cxn>
              <a:cxn ang="0">
                <a:pos x="connsiteX5898" y="connsiteY5898"/>
              </a:cxn>
              <a:cxn ang="0">
                <a:pos x="connsiteX5899" y="connsiteY5899"/>
              </a:cxn>
              <a:cxn ang="0">
                <a:pos x="connsiteX5900" y="connsiteY5900"/>
              </a:cxn>
              <a:cxn ang="0">
                <a:pos x="connsiteX5901" y="connsiteY5901"/>
              </a:cxn>
              <a:cxn ang="0">
                <a:pos x="connsiteX5902" y="connsiteY5902"/>
              </a:cxn>
              <a:cxn ang="0">
                <a:pos x="connsiteX5903" y="connsiteY5903"/>
              </a:cxn>
              <a:cxn ang="0">
                <a:pos x="connsiteX5904" y="connsiteY5904"/>
              </a:cxn>
              <a:cxn ang="0">
                <a:pos x="connsiteX5905" y="connsiteY5905"/>
              </a:cxn>
              <a:cxn ang="0">
                <a:pos x="connsiteX5906" y="connsiteY5906"/>
              </a:cxn>
              <a:cxn ang="0">
                <a:pos x="connsiteX5907" y="connsiteY5907"/>
              </a:cxn>
              <a:cxn ang="0">
                <a:pos x="connsiteX5908" y="connsiteY5908"/>
              </a:cxn>
              <a:cxn ang="0">
                <a:pos x="connsiteX5909" y="connsiteY5909"/>
              </a:cxn>
              <a:cxn ang="0">
                <a:pos x="connsiteX5910" y="connsiteY5910"/>
              </a:cxn>
              <a:cxn ang="0">
                <a:pos x="connsiteX5911" y="connsiteY5911"/>
              </a:cxn>
              <a:cxn ang="0">
                <a:pos x="connsiteX5912" y="connsiteY5912"/>
              </a:cxn>
              <a:cxn ang="0">
                <a:pos x="connsiteX5913" y="connsiteY5913"/>
              </a:cxn>
              <a:cxn ang="0">
                <a:pos x="connsiteX5914" y="connsiteY5914"/>
              </a:cxn>
              <a:cxn ang="0">
                <a:pos x="connsiteX5915" y="connsiteY5915"/>
              </a:cxn>
              <a:cxn ang="0">
                <a:pos x="connsiteX5916" y="connsiteY5916"/>
              </a:cxn>
              <a:cxn ang="0">
                <a:pos x="connsiteX5917" y="connsiteY5917"/>
              </a:cxn>
              <a:cxn ang="0">
                <a:pos x="connsiteX5918" y="connsiteY5918"/>
              </a:cxn>
              <a:cxn ang="0">
                <a:pos x="connsiteX5919" y="connsiteY5919"/>
              </a:cxn>
              <a:cxn ang="0">
                <a:pos x="connsiteX5920" y="connsiteY5920"/>
              </a:cxn>
              <a:cxn ang="0">
                <a:pos x="connsiteX5921" y="connsiteY5921"/>
              </a:cxn>
              <a:cxn ang="0">
                <a:pos x="connsiteX5922" y="connsiteY5922"/>
              </a:cxn>
              <a:cxn ang="0">
                <a:pos x="connsiteX5923" y="connsiteY5923"/>
              </a:cxn>
              <a:cxn ang="0">
                <a:pos x="connsiteX5924" y="connsiteY5924"/>
              </a:cxn>
              <a:cxn ang="0">
                <a:pos x="connsiteX5925" y="connsiteY5925"/>
              </a:cxn>
              <a:cxn ang="0">
                <a:pos x="connsiteX5926" y="connsiteY5926"/>
              </a:cxn>
              <a:cxn ang="0">
                <a:pos x="connsiteX5927" y="connsiteY5927"/>
              </a:cxn>
              <a:cxn ang="0">
                <a:pos x="connsiteX5928" y="connsiteY5928"/>
              </a:cxn>
              <a:cxn ang="0">
                <a:pos x="connsiteX5929" y="connsiteY5929"/>
              </a:cxn>
              <a:cxn ang="0">
                <a:pos x="connsiteX5930" y="connsiteY5930"/>
              </a:cxn>
              <a:cxn ang="0">
                <a:pos x="connsiteX5931" y="connsiteY5931"/>
              </a:cxn>
              <a:cxn ang="0">
                <a:pos x="connsiteX5932" y="connsiteY5932"/>
              </a:cxn>
              <a:cxn ang="0">
                <a:pos x="connsiteX5933" y="connsiteY5933"/>
              </a:cxn>
              <a:cxn ang="0">
                <a:pos x="connsiteX5934" y="connsiteY5934"/>
              </a:cxn>
              <a:cxn ang="0">
                <a:pos x="connsiteX5935" y="connsiteY5935"/>
              </a:cxn>
              <a:cxn ang="0">
                <a:pos x="connsiteX5936" y="connsiteY5936"/>
              </a:cxn>
              <a:cxn ang="0">
                <a:pos x="connsiteX5937" y="connsiteY5937"/>
              </a:cxn>
              <a:cxn ang="0">
                <a:pos x="connsiteX5938" y="connsiteY5938"/>
              </a:cxn>
              <a:cxn ang="0">
                <a:pos x="connsiteX5939" y="connsiteY5939"/>
              </a:cxn>
              <a:cxn ang="0">
                <a:pos x="connsiteX5940" y="connsiteY5940"/>
              </a:cxn>
              <a:cxn ang="0">
                <a:pos x="connsiteX5941" y="connsiteY5941"/>
              </a:cxn>
              <a:cxn ang="0">
                <a:pos x="connsiteX5942" y="connsiteY5942"/>
              </a:cxn>
              <a:cxn ang="0">
                <a:pos x="connsiteX5943" y="connsiteY5943"/>
              </a:cxn>
              <a:cxn ang="0">
                <a:pos x="connsiteX5944" y="connsiteY5944"/>
              </a:cxn>
              <a:cxn ang="0">
                <a:pos x="connsiteX5945" y="connsiteY5945"/>
              </a:cxn>
              <a:cxn ang="0">
                <a:pos x="connsiteX5946" y="connsiteY5946"/>
              </a:cxn>
              <a:cxn ang="0">
                <a:pos x="connsiteX5947" y="connsiteY5947"/>
              </a:cxn>
              <a:cxn ang="0">
                <a:pos x="connsiteX5948" y="connsiteY5948"/>
              </a:cxn>
              <a:cxn ang="0">
                <a:pos x="connsiteX5949" y="connsiteY5949"/>
              </a:cxn>
              <a:cxn ang="0">
                <a:pos x="connsiteX5950" y="connsiteY5950"/>
              </a:cxn>
              <a:cxn ang="0">
                <a:pos x="connsiteX5951" y="connsiteY5951"/>
              </a:cxn>
              <a:cxn ang="0">
                <a:pos x="connsiteX5952" y="connsiteY5952"/>
              </a:cxn>
              <a:cxn ang="0">
                <a:pos x="connsiteX5953" y="connsiteY5953"/>
              </a:cxn>
              <a:cxn ang="0">
                <a:pos x="connsiteX5954" y="connsiteY5954"/>
              </a:cxn>
              <a:cxn ang="0">
                <a:pos x="connsiteX5955" y="connsiteY5955"/>
              </a:cxn>
              <a:cxn ang="0">
                <a:pos x="connsiteX5956" y="connsiteY5956"/>
              </a:cxn>
              <a:cxn ang="0">
                <a:pos x="connsiteX5957" y="connsiteY5957"/>
              </a:cxn>
              <a:cxn ang="0">
                <a:pos x="connsiteX5958" y="connsiteY5958"/>
              </a:cxn>
              <a:cxn ang="0">
                <a:pos x="connsiteX5959" y="connsiteY5959"/>
              </a:cxn>
              <a:cxn ang="0">
                <a:pos x="connsiteX5960" y="connsiteY5960"/>
              </a:cxn>
              <a:cxn ang="0">
                <a:pos x="connsiteX5961" y="connsiteY5961"/>
              </a:cxn>
              <a:cxn ang="0">
                <a:pos x="connsiteX5962" y="connsiteY5962"/>
              </a:cxn>
              <a:cxn ang="0">
                <a:pos x="connsiteX5963" y="connsiteY5963"/>
              </a:cxn>
              <a:cxn ang="0">
                <a:pos x="connsiteX5964" y="connsiteY5964"/>
              </a:cxn>
              <a:cxn ang="0">
                <a:pos x="connsiteX5965" y="connsiteY5965"/>
              </a:cxn>
              <a:cxn ang="0">
                <a:pos x="connsiteX5966" y="connsiteY5966"/>
              </a:cxn>
              <a:cxn ang="0">
                <a:pos x="connsiteX5967" y="connsiteY5967"/>
              </a:cxn>
              <a:cxn ang="0">
                <a:pos x="connsiteX5968" y="connsiteY5968"/>
              </a:cxn>
              <a:cxn ang="0">
                <a:pos x="connsiteX5969" y="connsiteY5969"/>
              </a:cxn>
              <a:cxn ang="0">
                <a:pos x="connsiteX5970" y="connsiteY5970"/>
              </a:cxn>
              <a:cxn ang="0">
                <a:pos x="connsiteX5971" y="connsiteY5971"/>
              </a:cxn>
              <a:cxn ang="0">
                <a:pos x="connsiteX5972" y="connsiteY5972"/>
              </a:cxn>
              <a:cxn ang="0">
                <a:pos x="connsiteX5973" y="connsiteY5973"/>
              </a:cxn>
              <a:cxn ang="0">
                <a:pos x="connsiteX5974" y="connsiteY5974"/>
              </a:cxn>
              <a:cxn ang="0">
                <a:pos x="connsiteX5975" y="connsiteY5975"/>
              </a:cxn>
              <a:cxn ang="0">
                <a:pos x="connsiteX5976" y="connsiteY5976"/>
              </a:cxn>
              <a:cxn ang="0">
                <a:pos x="connsiteX5977" y="connsiteY5977"/>
              </a:cxn>
              <a:cxn ang="0">
                <a:pos x="connsiteX5978" y="connsiteY5978"/>
              </a:cxn>
              <a:cxn ang="0">
                <a:pos x="connsiteX5979" y="connsiteY5979"/>
              </a:cxn>
              <a:cxn ang="0">
                <a:pos x="connsiteX5980" y="connsiteY5980"/>
              </a:cxn>
              <a:cxn ang="0">
                <a:pos x="connsiteX5981" y="connsiteY5981"/>
              </a:cxn>
              <a:cxn ang="0">
                <a:pos x="connsiteX5982" y="connsiteY5982"/>
              </a:cxn>
              <a:cxn ang="0">
                <a:pos x="connsiteX5983" y="connsiteY5983"/>
              </a:cxn>
              <a:cxn ang="0">
                <a:pos x="connsiteX5984" y="connsiteY5984"/>
              </a:cxn>
              <a:cxn ang="0">
                <a:pos x="connsiteX5985" y="connsiteY5985"/>
              </a:cxn>
              <a:cxn ang="0">
                <a:pos x="connsiteX5986" y="connsiteY5986"/>
              </a:cxn>
              <a:cxn ang="0">
                <a:pos x="connsiteX5987" y="connsiteY5987"/>
              </a:cxn>
              <a:cxn ang="0">
                <a:pos x="connsiteX5988" y="connsiteY5988"/>
              </a:cxn>
              <a:cxn ang="0">
                <a:pos x="connsiteX5989" y="connsiteY5989"/>
              </a:cxn>
              <a:cxn ang="0">
                <a:pos x="connsiteX5990" y="connsiteY5990"/>
              </a:cxn>
              <a:cxn ang="0">
                <a:pos x="connsiteX5991" y="connsiteY5991"/>
              </a:cxn>
              <a:cxn ang="0">
                <a:pos x="connsiteX5992" y="connsiteY5992"/>
              </a:cxn>
              <a:cxn ang="0">
                <a:pos x="connsiteX5993" y="connsiteY5993"/>
              </a:cxn>
              <a:cxn ang="0">
                <a:pos x="connsiteX5994" y="connsiteY5994"/>
              </a:cxn>
              <a:cxn ang="0">
                <a:pos x="connsiteX5995" y="connsiteY5995"/>
              </a:cxn>
              <a:cxn ang="0">
                <a:pos x="connsiteX5996" y="connsiteY5996"/>
              </a:cxn>
              <a:cxn ang="0">
                <a:pos x="connsiteX5997" y="connsiteY5997"/>
              </a:cxn>
              <a:cxn ang="0">
                <a:pos x="connsiteX5998" y="connsiteY5998"/>
              </a:cxn>
              <a:cxn ang="0">
                <a:pos x="connsiteX5999" y="connsiteY5999"/>
              </a:cxn>
              <a:cxn ang="0">
                <a:pos x="connsiteX6000" y="connsiteY6000"/>
              </a:cxn>
              <a:cxn ang="0">
                <a:pos x="connsiteX6001" y="connsiteY6001"/>
              </a:cxn>
              <a:cxn ang="0">
                <a:pos x="connsiteX6002" y="connsiteY6002"/>
              </a:cxn>
              <a:cxn ang="0">
                <a:pos x="connsiteX6003" y="connsiteY6003"/>
              </a:cxn>
              <a:cxn ang="0">
                <a:pos x="connsiteX6004" y="connsiteY6004"/>
              </a:cxn>
              <a:cxn ang="0">
                <a:pos x="connsiteX6005" y="connsiteY6005"/>
              </a:cxn>
              <a:cxn ang="0">
                <a:pos x="connsiteX6006" y="connsiteY6006"/>
              </a:cxn>
              <a:cxn ang="0">
                <a:pos x="connsiteX6007" y="connsiteY6007"/>
              </a:cxn>
              <a:cxn ang="0">
                <a:pos x="connsiteX6008" y="connsiteY6008"/>
              </a:cxn>
              <a:cxn ang="0">
                <a:pos x="connsiteX6009" y="connsiteY6009"/>
              </a:cxn>
              <a:cxn ang="0">
                <a:pos x="connsiteX6010" y="connsiteY6010"/>
              </a:cxn>
              <a:cxn ang="0">
                <a:pos x="connsiteX6011" y="connsiteY6011"/>
              </a:cxn>
              <a:cxn ang="0">
                <a:pos x="connsiteX6012" y="connsiteY6012"/>
              </a:cxn>
              <a:cxn ang="0">
                <a:pos x="connsiteX6013" y="connsiteY6013"/>
              </a:cxn>
              <a:cxn ang="0">
                <a:pos x="connsiteX6014" y="connsiteY6014"/>
              </a:cxn>
              <a:cxn ang="0">
                <a:pos x="connsiteX6015" y="connsiteY6015"/>
              </a:cxn>
              <a:cxn ang="0">
                <a:pos x="connsiteX6016" y="connsiteY6016"/>
              </a:cxn>
              <a:cxn ang="0">
                <a:pos x="connsiteX6017" y="connsiteY6017"/>
              </a:cxn>
              <a:cxn ang="0">
                <a:pos x="connsiteX6018" y="connsiteY6018"/>
              </a:cxn>
              <a:cxn ang="0">
                <a:pos x="connsiteX6019" y="connsiteY6019"/>
              </a:cxn>
              <a:cxn ang="0">
                <a:pos x="connsiteX6020" y="connsiteY6020"/>
              </a:cxn>
              <a:cxn ang="0">
                <a:pos x="connsiteX6021" y="connsiteY6021"/>
              </a:cxn>
              <a:cxn ang="0">
                <a:pos x="connsiteX6022" y="connsiteY6022"/>
              </a:cxn>
              <a:cxn ang="0">
                <a:pos x="connsiteX6023" y="connsiteY6023"/>
              </a:cxn>
              <a:cxn ang="0">
                <a:pos x="connsiteX6024" y="connsiteY6024"/>
              </a:cxn>
              <a:cxn ang="0">
                <a:pos x="connsiteX6025" y="connsiteY6025"/>
              </a:cxn>
              <a:cxn ang="0">
                <a:pos x="connsiteX6026" y="connsiteY6026"/>
              </a:cxn>
              <a:cxn ang="0">
                <a:pos x="connsiteX6027" y="connsiteY6027"/>
              </a:cxn>
              <a:cxn ang="0">
                <a:pos x="connsiteX6028" y="connsiteY6028"/>
              </a:cxn>
              <a:cxn ang="0">
                <a:pos x="connsiteX6029" y="connsiteY6029"/>
              </a:cxn>
              <a:cxn ang="0">
                <a:pos x="connsiteX6030" y="connsiteY6030"/>
              </a:cxn>
              <a:cxn ang="0">
                <a:pos x="connsiteX6031" y="connsiteY6031"/>
              </a:cxn>
              <a:cxn ang="0">
                <a:pos x="connsiteX6032" y="connsiteY6032"/>
              </a:cxn>
              <a:cxn ang="0">
                <a:pos x="connsiteX6033" y="connsiteY6033"/>
              </a:cxn>
              <a:cxn ang="0">
                <a:pos x="connsiteX6034" y="connsiteY6034"/>
              </a:cxn>
              <a:cxn ang="0">
                <a:pos x="connsiteX6035" y="connsiteY6035"/>
              </a:cxn>
              <a:cxn ang="0">
                <a:pos x="connsiteX6036" y="connsiteY6036"/>
              </a:cxn>
              <a:cxn ang="0">
                <a:pos x="connsiteX6037" y="connsiteY6037"/>
              </a:cxn>
              <a:cxn ang="0">
                <a:pos x="connsiteX6038" y="connsiteY6038"/>
              </a:cxn>
              <a:cxn ang="0">
                <a:pos x="connsiteX6039" y="connsiteY6039"/>
              </a:cxn>
              <a:cxn ang="0">
                <a:pos x="connsiteX6040" y="connsiteY6040"/>
              </a:cxn>
              <a:cxn ang="0">
                <a:pos x="connsiteX6041" y="connsiteY6041"/>
              </a:cxn>
              <a:cxn ang="0">
                <a:pos x="connsiteX6042" y="connsiteY6042"/>
              </a:cxn>
              <a:cxn ang="0">
                <a:pos x="connsiteX6043" y="connsiteY6043"/>
              </a:cxn>
              <a:cxn ang="0">
                <a:pos x="connsiteX6044" y="connsiteY6044"/>
              </a:cxn>
              <a:cxn ang="0">
                <a:pos x="connsiteX6045" y="connsiteY6045"/>
              </a:cxn>
              <a:cxn ang="0">
                <a:pos x="connsiteX6046" y="connsiteY6046"/>
              </a:cxn>
              <a:cxn ang="0">
                <a:pos x="connsiteX6047" y="connsiteY6047"/>
              </a:cxn>
              <a:cxn ang="0">
                <a:pos x="connsiteX6048" y="connsiteY6048"/>
              </a:cxn>
              <a:cxn ang="0">
                <a:pos x="connsiteX6049" y="connsiteY6049"/>
              </a:cxn>
              <a:cxn ang="0">
                <a:pos x="connsiteX6050" y="connsiteY6050"/>
              </a:cxn>
              <a:cxn ang="0">
                <a:pos x="connsiteX6051" y="connsiteY6051"/>
              </a:cxn>
              <a:cxn ang="0">
                <a:pos x="connsiteX6052" y="connsiteY6052"/>
              </a:cxn>
              <a:cxn ang="0">
                <a:pos x="connsiteX6053" y="connsiteY6053"/>
              </a:cxn>
              <a:cxn ang="0">
                <a:pos x="connsiteX6054" y="connsiteY6054"/>
              </a:cxn>
              <a:cxn ang="0">
                <a:pos x="connsiteX6055" y="connsiteY6055"/>
              </a:cxn>
              <a:cxn ang="0">
                <a:pos x="connsiteX6056" y="connsiteY6056"/>
              </a:cxn>
              <a:cxn ang="0">
                <a:pos x="connsiteX6057" y="connsiteY6057"/>
              </a:cxn>
              <a:cxn ang="0">
                <a:pos x="connsiteX6058" y="connsiteY6058"/>
              </a:cxn>
              <a:cxn ang="0">
                <a:pos x="connsiteX6059" y="connsiteY6059"/>
              </a:cxn>
              <a:cxn ang="0">
                <a:pos x="connsiteX6060" y="connsiteY6060"/>
              </a:cxn>
              <a:cxn ang="0">
                <a:pos x="connsiteX6061" y="connsiteY6061"/>
              </a:cxn>
              <a:cxn ang="0">
                <a:pos x="connsiteX6062" y="connsiteY6062"/>
              </a:cxn>
              <a:cxn ang="0">
                <a:pos x="connsiteX6063" y="connsiteY6063"/>
              </a:cxn>
              <a:cxn ang="0">
                <a:pos x="connsiteX6064" y="connsiteY6064"/>
              </a:cxn>
              <a:cxn ang="0">
                <a:pos x="connsiteX6065" y="connsiteY6065"/>
              </a:cxn>
              <a:cxn ang="0">
                <a:pos x="connsiteX6066" y="connsiteY6066"/>
              </a:cxn>
              <a:cxn ang="0">
                <a:pos x="connsiteX6067" y="connsiteY6067"/>
              </a:cxn>
              <a:cxn ang="0">
                <a:pos x="connsiteX6068" y="connsiteY6068"/>
              </a:cxn>
              <a:cxn ang="0">
                <a:pos x="connsiteX6069" y="connsiteY6069"/>
              </a:cxn>
              <a:cxn ang="0">
                <a:pos x="connsiteX6070" y="connsiteY6070"/>
              </a:cxn>
              <a:cxn ang="0">
                <a:pos x="connsiteX6071" y="connsiteY6071"/>
              </a:cxn>
              <a:cxn ang="0">
                <a:pos x="connsiteX6072" y="connsiteY6072"/>
              </a:cxn>
              <a:cxn ang="0">
                <a:pos x="connsiteX6073" y="connsiteY6073"/>
              </a:cxn>
              <a:cxn ang="0">
                <a:pos x="connsiteX6074" y="connsiteY6074"/>
              </a:cxn>
              <a:cxn ang="0">
                <a:pos x="connsiteX6075" y="connsiteY6075"/>
              </a:cxn>
              <a:cxn ang="0">
                <a:pos x="connsiteX6076" y="connsiteY6076"/>
              </a:cxn>
              <a:cxn ang="0">
                <a:pos x="connsiteX6077" y="connsiteY6077"/>
              </a:cxn>
              <a:cxn ang="0">
                <a:pos x="connsiteX6078" y="connsiteY6078"/>
              </a:cxn>
              <a:cxn ang="0">
                <a:pos x="connsiteX6079" y="connsiteY6079"/>
              </a:cxn>
              <a:cxn ang="0">
                <a:pos x="connsiteX6080" y="connsiteY6080"/>
              </a:cxn>
              <a:cxn ang="0">
                <a:pos x="connsiteX6081" y="connsiteY6081"/>
              </a:cxn>
              <a:cxn ang="0">
                <a:pos x="connsiteX6082" y="connsiteY6082"/>
              </a:cxn>
              <a:cxn ang="0">
                <a:pos x="connsiteX6083" y="connsiteY6083"/>
              </a:cxn>
              <a:cxn ang="0">
                <a:pos x="connsiteX6084" y="connsiteY6084"/>
              </a:cxn>
              <a:cxn ang="0">
                <a:pos x="connsiteX6085" y="connsiteY6085"/>
              </a:cxn>
              <a:cxn ang="0">
                <a:pos x="connsiteX6086" y="connsiteY6086"/>
              </a:cxn>
              <a:cxn ang="0">
                <a:pos x="connsiteX6087" y="connsiteY6087"/>
              </a:cxn>
              <a:cxn ang="0">
                <a:pos x="connsiteX6088" y="connsiteY6088"/>
              </a:cxn>
              <a:cxn ang="0">
                <a:pos x="connsiteX6089" y="connsiteY6089"/>
              </a:cxn>
              <a:cxn ang="0">
                <a:pos x="connsiteX6090" y="connsiteY6090"/>
              </a:cxn>
              <a:cxn ang="0">
                <a:pos x="connsiteX6091" y="connsiteY6091"/>
              </a:cxn>
              <a:cxn ang="0">
                <a:pos x="connsiteX6092" y="connsiteY6092"/>
              </a:cxn>
              <a:cxn ang="0">
                <a:pos x="connsiteX6093" y="connsiteY6093"/>
              </a:cxn>
              <a:cxn ang="0">
                <a:pos x="connsiteX6094" y="connsiteY6094"/>
              </a:cxn>
              <a:cxn ang="0">
                <a:pos x="connsiteX6095" y="connsiteY6095"/>
              </a:cxn>
              <a:cxn ang="0">
                <a:pos x="connsiteX6096" y="connsiteY6096"/>
              </a:cxn>
              <a:cxn ang="0">
                <a:pos x="connsiteX6097" y="connsiteY6097"/>
              </a:cxn>
              <a:cxn ang="0">
                <a:pos x="connsiteX6098" y="connsiteY6098"/>
              </a:cxn>
              <a:cxn ang="0">
                <a:pos x="connsiteX6099" y="connsiteY6099"/>
              </a:cxn>
              <a:cxn ang="0">
                <a:pos x="connsiteX6100" y="connsiteY6100"/>
              </a:cxn>
              <a:cxn ang="0">
                <a:pos x="connsiteX6101" y="connsiteY6101"/>
              </a:cxn>
              <a:cxn ang="0">
                <a:pos x="connsiteX6102" y="connsiteY6102"/>
              </a:cxn>
              <a:cxn ang="0">
                <a:pos x="connsiteX6103" y="connsiteY6103"/>
              </a:cxn>
              <a:cxn ang="0">
                <a:pos x="connsiteX6104" y="connsiteY6104"/>
              </a:cxn>
              <a:cxn ang="0">
                <a:pos x="connsiteX6105" y="connsiteY6105"/>
              </a:cxn>
              <a:cxn ang="0">
                <a:pos x="connsiteX6106" y="connsiteY6106"/>
              </a:cxn>
              <a:cxn ang="0">
                <a:pos x="connsiteX6107" y="connsiteY6107"/>
              </a:cxn>
              <a:cxn ang="0">
                <a:pos x="connsiteX6108" y="connsiteY6108"/>
              </a:cxn>
              <a:cxn ang="0">
                <a:pos x="connsiteX6109" y="connsiteY6109"/>
              </a:cxn>
              <a:cxn ang="0">
                <a:pos x="connsiteX6110" y="connsiteY6110"/>
              </a:cxn>
              <a:cxn ang="0">
                <a:pos x="connsiteX6111" y="connsiteY6111"/>
              </a:cxn>
              <a:cxn ang="0">
                <a:pos x="connsiteX6112" y="connsiteY6112"/>
              </a:cxn>
              <a:cxn ang="0">
                <a:pos x="connsiteX6113" y="connsiteY6113"/>
              </a:cxn>
              <a:cxn ang="0">
                <a:pos x="connsiteX6114" y="connsiteY6114"/>
              </a:cxn>
              <a:cxn ang="0">
                <a:pos x="connsiteX6115" y="connsiteY6115"/>
              </a:cxn>
              <a:cxn ang="0">
                <a:pos x="connsiteX6116" y="connsiteY6116"/>
              </a:cxn>
              <a:cxn ang="0">
                <a:pos x="connsiteX6117" y="connsiteY6117"/>
              </a:cxn>
              <a:cxn ang="0">
                <a:pos x="connsiteX6118" y="connsiteY6118"/>
              </a:cxn>
              <a:cxn ang="0">
                <a:pos x="connsiteX6119" y="connsiteY6119"/>
              </a:cxn>
              <a:cxn ang="0">
                <a:pos x="connsiteX6120" y="connsiteY6120"/>
              </a:cxn>
              <a:cxn ang="0">
                <a:pos x="connsiteX6121" y="connsiteY6121"/>
              </a:cxn>
              <a:cxn ang="0">
                <a:pos x="connsiteX6122" y="connsiteY6122"/>
              </a:cxn>
              <a:cxn ang="0">
                <a:pos x="connsiteX6123" y="connsiteY6123"/>
              </a:cxn>
              <a:cxn ang="0">
                <a:pos x="connsiteX6124" y="connsiteY6124"/>
              </a:cxn>
              <a:cxn ang="0">
                <a:pos x="connsiteX6125" y="connsiteY6125"/>
              </a:cxn>
              <a:cxn ang="0">
                <a:pos x="connsiteX6126" y="connsiteY6126"/>
              </a:cxn>
              <a:cxn ang="0">
                <a:pos x="connsiteX6127" y="connsiteY6127"/>
              </a:cxn>
              <a:cxn ang="0">
                <a:pos x="connsiteX6128" y="connsiteY6128"/>
              </a:cxn>
              <a:cxn ang="0">
                <a:pos x="connsiteX6129" y="connsiteY6129"/>
              </a:cxn>
              <a:cxn ang="0">
                <a:pos x="connsiteX6130" y="connsiteY6130"/>
              </a:cxn>
              <a:cxn ang="0">
                <a:pos x="connsiteX6131" y="connsiteY6131"/>
              </a:cxn>
              <a:cxn ang="0">
                <a:pos x="connsiteX6132" y="connsiteY6132"/>
              </a:cxn>
              <a:cxn ang="0">
                <a:pos x="connsiteX6133" y="connsiteY6133"/>
              </a:cxn>
              <a:cxn ang="0">
                <a:pos x="connsiteX6134" y="connsiteY6134"/>
              </a:cxn>
              <a:cxn ang="0">
                <a:pos x="connsiteX6135" y="connsiteY6135"/>
              </a:cxn>
              <a:cxn ang="0">
                <a:pos x="connsiteX6136" y="connsiteY6136"/>
              </a:cxn>
              <a:cxn ang="0">
                <a:pos x="connsiteX6137" y="connsiteY6137"/>
              </a:cxn>
              <a:cxn ang="0">
                <a:pos x="connsiteX6138" y="connsiteY6138"/>
              </a:cxn>
              <a:cxn ang="0">
                <a:pos x="connsiteX6139" y="connsiteY6139"/>
              </a:cxn>
              <a:cxn ang="0">
                <a:pos x="connsiteX6140" y="connsiteY6140"/>
              </a:cxn>
              <a:cxn ang="0">
                <a:pos x="connsiteX6141" y="connsiteY6141"/>
              </a:cxn>
              <a:cxn ang="0">
                <a:pos x="connsiteX6142" y="connsiteY6142"/>
              </a:cxn>
              <a:cxn ang="0">
                <a:pos x="connsiteX6143" y="connsiteY6143"/>
              </a:cxn>
              <a:cxn ang="0">
                <a:pos x="connsiteX6144" y="connsiteY6144"/>
              </a:cxn>
              <a:cxn ang="0">
                <a:pos x="connsiteX6145" y="connsiteY6145"/>
              </a:cxn>
              <a:cxn ang="0">
                <a:pos x="connsiteX6146" y="connsiteY6146"/>
              </a:cxn>
              <a:cxn ang="0">
                <a:pos x="connsiteX6147" y="connsiteY6147"/>
              </a:cxn>
              <a:cxn ang="0">
                <a:pos x="connsiteX6148" y="connsiteY6148"/>
              </a:cxn>
              <a:cxn ang="0">
                <a:pos x="connsiteX6149" y="connsiteY6149"/>
              </a:cxn>
              <a:cxn ang="0">
                <a:pos x="connsiteX6150" y="connsiteY6150"/>
              </a:cxn>
              <a:cxn ang="0">
                <a:pos x="connsiteX6151" y="connsiteY6151"/>
              </a:cxn>
              <a:cxn ang="0">
                <a:pos x="connsiteX6152" y="connsiteY6152"/>
              </a:cxn>
              <a:cxn ang="0">
                <a:pos x="connsiteX6153" y="connsiteY6153"/>
              </a:cxn>
              <a:cxn ang="0">
                <a:pos x="connsiteX6154" y="connsiteY6154"/>
              </a:cxn>
              <a:cxn ang="0">
                <a:pos x="connsiteX6155" y="connsiteY6155"/>
              </a:cxn>
              <a:cxn ang="0">
                <a:pos x="connsiteX6156" y="connsiteY6156"/>
              </a:cxn>
              <a:cxn ang="0">
                <a:pos x="connsiteX6157" y="connsiteY6157"/>
              </a:cxn>
              <a:cxn ang="0">
                <a:pos x="connsiteX6158" y="connsiteY6158"/>
              </a:cxn>
              <a:cxn ang="0">
                <a:pos x="connsiteX6159" y="connsiteY6159"/>
              </a:cxn>
              <a:cxn ang="0">
                <a:pos x="connsiteX6160" y="connsiteY6160"/>
              </a:cxn>
              <a:cxn ang="0">
                <a:pos x="connsiteX6161" y="connsiteY6161"/>
              </a:cxn>
              <a:cxn ang="0">
                <a:pos x="connsiteX6162" y="connsiteY6162"/>
              </a:cxn>
              <a:cxn ang="0">
                <a:pos x="connsiteX6163" y="connsiteY6163"/>
              </a:cxn>
              <a:cxn ang="0">
                <a:pos x="connsiteX6164" y="connsiteY6164"/>
              </a:cxn>
              <a:cxn ang="0">
                <a:pos x="connsiteX6165" y="connsiteY6165"/>
              </a:cxn>
              <a:cxn ang="0">
                <a:pos x="connsiteX6166" y="connsiteY6166"/>
              </a:cxn>
              <a:cxn ang="0">
                <a:pos x="connsiteX6167" y="connsiteY6167"/>
              </a:cxn>
              <a:cxn ang="0">
                <a:pos x="connsiteX6168" y="connsiteY6168"/>
              </a:cxn>
              <a:cxn ang="0">
                <a:pos x="connsiteX6169" y="connsiteY6169"/>
              </a:cxn>
              <a:cxn ang="0">
                <a:pos x="connsiteX6170" y="connsiteY6170"/>
              </a:cxn>
              <a:cxn ang="0">
                <a:pos x="connsiteX6171" y="connsiteY6171"/>
              </a:cxn>
              <a:cxn ang="0">
                <a:pos x="connsiteX6172" y="connsiteY6172"/>
              </a:cxn>
              <a:cxn ang="0">
                <a:pos x="connsiteX6173" y="connsiteY6173"/>
              </a:cxn>
              <a:cxn ang="0">
                <a:pos x="connsiteX6174" y="connsiteY6174"/>
              </a:cxn>
              <a:cxn ang="0">
                <a:pos x="connsiteX6175" y="connsiteY6175"/>
              </a:cxn>
              <a:cxn ang="0">
                <a:pos x="connsiteX6176" y="connsiteY6176"/>
              </a:cxn>
              <a:cxn ang="0">
                <a:pos x="connsiteX6177" y="connsiteY6177"/>
              </a:cxn>
              <a:cxn ang="0">
                <a:pos x="connsiteX6178" y="connsiteY6178"/>
              </a:cxn>
              <a:cxn ang="0">
                <a:pos x="connsiteX6179" y="connsiteY6179"/>
              </a:cxn>
              <a:cxn ang="0">
                <a:pos x="connsiteX6180" y="connsiteY6180"/>
              </a:cxn>
              <a:cxn ang="0">
                <a:pos x="connsiteX6181" y="connsiteY6181"/>
              </a:cxn>
              <a:cxn ang="0">
                <a:pos x="connsiteX6182" y="connsiteY6182"/>
              </a:cxn>
              <a:cxn ang="0">
                <a:pos x="connsiteX6183" y="connsiteY6183"/>
              </a:cxn>
              <a:cxn ang="0">
                <a:pos x="connsiteX6184" y="connsiteY6184"/>
              </a:cxn>
              <a:cxn ang="0">
                <a:pos x="connsiteX6185" y="connsiteY6185"/>
              </a:cxn>
              <a:cxn ang="0">
                <a:pos x="connsiteX6186" y="connsiteY6186"/>
              </a:cxn>
              <a:cxn ang="0">
                <a:pos x="connsiteX6187" y="connsiteY6187"/>
              </a:cxn>
              <a:cxn ang="0">
                <a:pos x="connsiteX6188" y="connsiteY6188"/>
              </a:cxn>
              <a:cxn ang="0">
                <a:pos x="connsiteX6189" y="connsiteY6189"/>
              </a:cxn>
              <a:cxn ang="0">
                <a:pos x="connsiteX6190" y="connsiteY6190"/>
              </a:cxn>
              <a:cxn ang="0">
                <a:pos x="connsiteX6191" y="connsiteY6191"/>
              </a:cxn>
              <a:cxn ang="0">
                <a:pos x="connsiteX6192" y="connsiteY6192"/>
              </a:cxn>
              <a:cxn ang="0">
                <a:pos x="connsiteX6193" y="connsiteY6193"/>
              </a:cxn>
              <a:cxn ang="0">
                <a:pos x="connsiteX6194" y="connsiteY6194"/>
              </a:cxn>
              <a:cxn ang="0">
                <a:pos x="connsiteX6195" y="connsiteY6195"/>
              </a:cxn>
              <a:cxn ang="0">
                <a:pos x="connsiteX6196" y="connsiteY6196"/>
              </a:cxn>
              <a:cxn ang="0">
                <a:pos x="connsiteX6197" y="connsiteY6197"/>
              </a:cxn>
              <a:cxn ang="0">
                <a:pos x="connsiteX6198" y="connsiteY6198"/>
              </a:cxn>
              <a:cxn ang="0">
                <a:pos x="connsiteX6199" y="connsiteY6199"/>
              </a:cxn>
              <a:cxn ang="0">
                <a:pos x="connsiteX6200" y="connsiteY6200"/>
              </a:cxn>
              <a:cxn ang="0">
                <a:pos x="connsiteX6201" y="connsiteY6201"/>
              </a:cxn>
              <a:cxn ang="0">
                <a:pos x="connsiteX6202" y="connsiteY6202"/>
              </a:cxn>
              <a:cxn ang="0">
                <a:pos x="connsiteX6203" y="connsiteY6203"/>
              </a:cxn>
              <a:cxn ang="0">
                <a:pos x="connsiteX6204" y="connsiteY6204"/>
              </a:cxn>
              <a:cxn ang="0">
                <a:pos x="connsiteX6205" y="connsiteY6205"/>
              </a:cxn>
              <a:cxn ang="0">
                <a:pos x="connsiteX6206" y="connsiteY6206"/>
              </a:cxn>
              <a:cxn ang="0">
                <a:pos x="connsiteX6207" y="connsiteY6207"/>
              </a:cxn>
              <a:cxn ang="0">
                <a:pos x="connsiteX6208" y="connsiteY6208"/>
              </a:cxn>
              <a:cxn ang="0">
                <a:pos x="connsiteX6209" y="connsiteY6209"/>
              </a:cxn>
              <a:cxn ang="0">
                <a:pos x="connsiteX6210" y="connsiteY6210"/>
              </a:cxn>
              <a:cxn ang="0">
                <a:pos x="connsiteX6211" y="connsiteY6211"/>
              </a:cxn>
              <a:cxn ang="0">
                <a:pos x="connsiteX6212" y="connsiteY6212"/>
              </a:cxn>
              <a:cxn ang="0">
                <a:pos x="connsiteX6213" y="connsiteY6213"/>
              </a:cxn>
              <a:cxn ang="0">
                <a:pos x="connsiteX6214" y="connsiteY6214"/>
              </a:cxn>
              <a:cxn ang="0">
                <a:pos x="connsiteX6215" y="connsiteY6215"/>
              </a:cxn>
              <a:cxn ang="0">
                <a:pos x="connsiteX6216" y="connsiteY6216"/>
              </a:cxn>
              <a:cxn ang="0">
                <a:pos x="connsiteX6217" y="connsiteY6217"/>
              </a:cxn>
              <a:cxn ang="0">
                <a:pos x="connsiteX6218" y="connsiteY6218"/>
              </a:cxn>
              <a:cxn ang="0">
                <a:pos x="connsiteX6219" y="connsiteY6219"/>
              </a:cxn>
              <a:cxn ang="0">
                <a:pos x="connsiteX6220" y="connsiteY6220"/>
              </a:cxn>
              <a:cxn ang="0">
                <a:pos x="connsiteX6221" y="connsiteY6221"/>
              </a:cxn>
              <a:cxn ang="0">
                <a:pos x="connsiteX6222" y="connsiteY6222"/>
              </a:cxn>
              <a:cxn ang="0">
                <a:pos x="connsiteX6223" y="connsiteY6223"/>
              </a:cxn>
              <a:cxn ang="0">
                <a:pos x="connsiteX6224" y="connsiteY6224"/>
              </a:cxn>
              <a:cxn ang="0">
                <a:pos x="connsiteX6225" y="connsiteY6225"/>
              </a:cxn>
              <a:cxn ang="0">
                <a:pos x="connsiteX6226" y="connsiteY6226"/>
              </a:cxn>
              <a:cxn ang="0">
                <a:pos x="connsiteX6227" y="connsiteY6227"/>
              </a:cxn>
              <a:cxn ang="0">
                <a:pos x="connsiteX6228" y="connsiteY6228"/>
              </a:cxn>
              <a:cxn ang="0">
                <a:pos x="connsiteX6229" y="connsiteY6229"/>
              </a:cxn>
              <a:cxn ang="0">
                <a:pos x="connsiteX6230" y="connsiteY6230"/>
              </a:cxn>
              <a:cxn ang="0">
                <a:pos x="connsiteX6231" y="connsiteY6231"/>
              </a:cxn>
              <a:cxn ang="0">
                <a:pos x="connsiteX6232" y="connsiteY6232"/>
              </a:cxn>
              <a:cxn ang="0">
                <a:pos x="connsiteX6233" y="connsiteY6233"/>
              </a:cxn>
              <a:cxn ang="0">
                <a:pos x="connsiteX6234" y="connsiteY6234"/>
              </a:cxn>
              <a:cxn ang="0">
                <a:pos x="connsiteX6235" y="connsiteY6235"/>
              </a:cxn>
              <a:cxn ang="0">
                <a:pos x="connsiteX6236" y="connsiteY6236"/>
              </a:cxn>
              <a:cxn ang="0">
                <a:pos x="connsiteX6237" y="connsiteY6237"/>
              </a:cxn>
              <a:cxn ang="0">
                <a:pos x="connsiteX6238" y="connsiteY6238"/>
              </a:cxn>
              <a:cxn ang="0">
                <a:pos x="connsiteX6239" y="connsiteY6239"/>
              </a:cxn>
              <a:cxn ang="0">
                <a:pos x="connsiteX6240" y="connsiteY6240"/>
              </a:cxn>
              <a:cxn ang="0">
                <a:pos x="connsiteX6241" y="connsiteY6241"/>
              </a:cxn>
              <a:cxn ang="0">
                <a:pos x="connsiteX6242" y="connsiteY6242"/>
              </a:cxn>
              <a:cxn ang="0">
                <a:pos x="connsiteX6243" y="connsiteY6243"/>
              </a:cxn>
              <a:cxn ang="0">
                <a:pos x="connsiteX6244" y="connsiteY6244"/>
              </a:cxn>
              <a:cxn ang="0">
                <a:pos x="connsiteX6245" y="connsiteY6245"/>
              </a:cxn>
              <a:cxn ang="0">
                <a:pos x="connsiteX6246" y="connsiteY6246"/>
              </a:cxn>
              <a:cxn ang="0">
                <a:pos x="connsiteX6247" y="connsiteY6247"/>
              </a:cxn>
              <a:cxn ang="0">
                <a:pos x="connsiteX6248" y="connsiteY6248"/>
              </a:cxn>
              <a:cxn ang="0">
                <a:pos x="connsiteX6249" y="connsiteY6249"/>
              </a:cxn>
              <a:cxn ang="0">
                <a:pos x="connsiteX6250" y="connsiteY6250"/>
              </a:cxn>
              <a:cxn ang="0">
                <a:pos x="connsiteX6251" y="connsiteY6251"/>
              </a:cxn>
              <a:cxn ang="0">
                <a:pos x="connsiteX6252" y="connsiteY6252"/>
              </a:cxn>
              <a:cxn ang="0">
                <a:pos x="connsiteX6253" y="connsiteY6253"/>
              </a:cxn>
              <a:cxn ang="0">
                <a:pos x="connsiteX6254" y="connsiteY6254"/>
              </a:cxn>
              <a:cxn ang="0">
                <a:pos x="connsiteX6255" y="connsiteY6255"/>
              </a:cxn>
              <a:cxn ang="0">
                <a:pos x="connsiteX6256" y="connsiteY6256"/>
              </a:cxn>
              <a:cxn ang="0">
                <a:pos x="connsiteX6257" y="connsiteY6257"/>
              </a:cxn>
              <a:cxn ang="0">
                <a:pos x="connsiteX6258" y="connsiteY6258"/>
              </a:cxn>
              <a:cxn ang="0">
                <a:pos x="connsiteX6259" y="connsiteY6259"/>
              </a:cxn>
              <a:cxn ang="0">
                <a:pos x="connsiteX6260" y="connsiteY6260"/>
              </a:cxn>
              <a:cxn ang="0">
                <a:pos x="connsiteX6261" y="connsiteY6261"/>
              </a:cxn>
              <a:cxn ang="0">
                <a:pos x="connsiteX6262" y="connsiteY6262"/>
              </a:cxn>
              <a:cxn ang="0">
                <a:pos x="connsiteX6263" y="connsiteY6263"/>
              </a:cxn>
              <a:cxn ang="0">
                <a:pos x="connsiteX6264" y="connsiteY6264"/>
              </a:cxn>
              <a:cxn ang="0">
                <a:pos x="connsiteX6265" y="connsiteY6265"/>
              </a:cxn>
              <a:cxn ang="0">
                <a:pos x="connsiteX6266" y="connsiteY6266"/>
              </a:cxn>
              <a:cxn ang="0">
                <a:pos x="connsiteX6267" y="connsiteY6267"/>
              </a:cxn>
              <a:cxn ang="0">
                <a:pos x="connsiteX6268" y="connsiteY6268"/>
              </a:cxn>
              <a:cxn ang="0">
                <a:pos x="connsiteX6269" y="connsiteY6269"/>
              </a:cxn>
              <a:cxn ang="0">
                <a:pos x="connsiteX6270" y="connsiteY6270"/>
              </a:cxn>
              <a:cxn ang="0">
                <a:pos x="connsiteX6271" y="connsiteY6271"/>
              </a:cxn>
              <a:cxn ang="0">
                <a:pos x="connsiteX6272" y="connsiteY6272"/>
              </a:cxn>
              <a:cxn ang="0">
                <a:pos x="connsiteX6273" y="connsiteY6273"/>
              </a:cxn>
              <a:cxn ang="0">
                <a:pos x="connsiteX6274" y="connsiteY6274"/>
              </a:cxn>
              <a:cxn ang="0">
                <a:pos x="connsiteX6275" y="connsiteY6275"/>
              </a:cxn>
              <a:cxn ang="0">
                <a:pos x="connsiteX6276" y="connsiteY6276"/>
              </a:cxn>
              <a:cxn ang="0">
                <a:pos x="connsiteX6277" y="connsiteY6277"/>
              </a:cxn>
              <a:cxn ang="0">
                <a:pos x="connsiteX6278" y="connsiteY6278"/>
              </a:cxn>
              <a:cxn ang="0">
                <a:pos x="connsiteX6279" y="connsiteY6279"/>
              </a:cxn>
              <a:cxn ang="0">
                <a:pos x="connsiteX6280" y="connsiteY6280"/>
              </a:cxn>
              <a:cxn ang="0">
                <a:pos x="connsiteX6281" y="connsiteY6281"/>
              </a:cxn>
              <a:cxn ang="0">
                <a:pos x="connsiteX6282" y="connsiteY6282"/>
              </a:cxn>
              <a:cxn ang="0">
                <a:pos x="connsiteX6283" y="connsiteY6283"/>
              </a:cxn>
              <a:cxn ang="0">
                <a:pos x="connsiteX6284" y="connsiteY6284"/>
              </a:cxn>
              <a:cxn ang="0">
                <a:pos x="connsiteX6285" y="connsiteY6285"/>
              </a:cxn>
              <a:cxn ang="0">
                <a:pos x="connsiteX6286" y="connsiteY6286"/>
              </a:cxn>
              <a:cxn ang="0">
                <a:pos x="connsiteX6287" y="connsiteY6287"/>
              </a:cxn>
              <a:cxn ang="0">
                <a:pos x="connsiteX6288" y="connsiteY6288"/>
              </a:cxn>
              <a:cxn ang="0">
                <a:pos x="connsiteX6289" y="connsiteY6289"/>
              </a:cxn>
              <a:cxn ang="0">
                <a:pos x="connsiteX6290" y="connsiteY6290"/>
              </a:cxn>
              <a:cxn ang="0">
                <a:pos x="connsiteX6291" y="connsiteY6291"/>
              </a:cxn>
              <a:cxn ang="0">
                <a:pos x="connsiteX6292" y="connsiteY6292"/>
              </a:cxn>
              <a:cxn ang="0">
                <a:pos x="connsiteX6293" y="connsiteY6293"/>
              </a:cxn>
              <a:cxn ang="0">
                <a:pos x="connsiteX6294" y="connsiteY6294"/>
              </a:cxn>
              <a:cxn ang="0">
                <a:pos x="connsiteX6295" y="connsiteY6295"/>
              </a:cxn>
              <a:cxn ang="0">
                <a:pos x="connsiteX6296" y="connsiteY6296"/>
              </a:cxn>
              <a:cxn ang="0">
                <a:pos x="connsiteX6297" y="connsiteY6297"/>
              </a:cxn>
              <a:cxn ang="0">
                <a:pos x="connsiteX6298" y="connsiteY6298"/>
              </a:cxn>
              <a:cxn ang="0">
                <a:pos x="connsiteX6299" y="connsiteY6299"/>
              </a:cxn>
              <a:cxn ang="0">
                <a:pos x="connsiteX6300" y="connsiteY6300"/>
              </a:cxn>
              <a:cxn ang="0">
                <a:pos x="connsiteX6301" y="connsiteY6301"/>
              </a:cxn>
              <a:cxn ang="0">
                <a:pos x="connsiteX6302" y="connsiteY6302"/>
              </a:cxn>
              <a:cxn ang="0">
                <a:pos x="connsiteX6303" y="connsiteY6303"/>
              </a:cxn>
              <a:cxn ang="0">
                <a:pos x="connsiteX6304" y="connsiteY6304"/>
              </a:cxn>
              <a:cxn ang="0">
                <a:pos x="connsiteX6305" y="connsiteY6305"/>
              </a:cxn>
              <a:cxn ang="0">
                <a:pos x="connsiteX6306" y="connsiteY6306"/>
              </a:cxn>
              <a:cxn ang="0">
                <a:pos x="connsiteX6307" y="connsiteY6307"/>
              </a:cxn>
              <a:cxn ang="0">
                <a:pos x="connsiteX6308" y="connsiteY6308"/>
              </a:cxn>
              <a:cxn ang="0">
                <a:pos x="connsiteX6309" y="connsiteY6309"/>
              </a:cxn>
              <a:cxn ang="0">
                <a:pos x="connsiteX6310" y="connsiteY6310"/>
              </a:cxn>
              <a:cxn ang="0">
                <a:pos x="connsiteX6311" y="connsiteY6311"/>
              </a:cxn>
              <a:cxn ang="0">
                <a:pos x="connsiteX6312" y="connsiteY6312"/>
              </a:cxn>
              <a:cxn ang="0">
                <a:pos x="connsiteX6313" y="connsiteY6313"/>
              </a:cxn>
              <a:cxn ang="0">
                <a:pos x="connsiteX6314" y="connsiteY6314"/>
              </a:cxn>
              <a:cxn ang="0">
                <a:pos x="connsiteX6315" y="connsiteY6315"/>
              </a:cxn>
              <a:cxn ang="0">
                <a:pos x="connsiteX6316" y="connsiteY6316"/>
              </a:cxn>
              <a:cxn ang="0">
                <a:pos x="connsiteX6317" y="connsiteY6317"/>
              </a:cxn>
              <a:cxn ang="0">
                <a:pos x="connsiteX6318" y="connsiteY6318"/>
              </a:cxn>
              <a:cxn ang="0">
                <a:pos x="connsiteX6319" y="connsiteY6319"/>
              </a:cxn>
              <a:cxn ang="0">
                <a:pos x="connsiteX6320" y="connsiteY6320"/>
              </a:cxn>
              <a:cxn ang="0">
                <a:pos x="connsiteX6321" y="connsiteY6321"/>
              </a:cxn>
              <a:cxn ang="0">
                <a:pos x="connsiteX6322" y="connsiteY6322"/>
              </a:cxn>
              <a:cxn ang="0">
                <a:pos x="connsiteX6323" y="connsiteY6323"/>
              </a:cxn>
              <a:cxn ang="0">
                <a:pos x="connsiteX6324" y="connsiteY6324"/>
              </a:cxn>
              <a:cxn ang="0">
                <a:pos x="connsiteX6325" y="connsiteY6325"/>
              </a:cxn>
              <a:cxn ang="0">
                <a:pos x="connsiteX6326" y="connsiteY6326"/>
              </a:cxn>
              <a:cxn ang="0">
                <a:pos x="connsiteX6327" y="connsiteY6327"/>
              </a:cxn>
              <a:cxn ang="0">
                <a:pos x="connsiteX6328" y="connsiteY6328"/>
              </a:cxn>
              <a:cxn ang="0">
                <a:pos x="connsiteX6329" y="connsiteY6329"/>
              </a:cxn>
              <a:cxn ang="0">
                <a:pos x="connsiteX6330" y="connsiteY6330"/>
              </a:cxn>
              <a:cxn ang="0">
                <a:pos x="connsiteX6331" y="connsiteY6331"/>
              </a:cxn>
              <a:cxn ang="0">
                <a:pos x="connsiteX6332" y="connsiteY6332"/>
              </a:cxn>
              <a:cxn ang="0">
                <a:pos x="connsiteX6333" y="connsiteY6333"/>
              </a:cxn>
              <a:cxn ang="0">
                <a:pos x="connsiteX6334" y="connsiteY6334"/>
              </a:cxn>
              <a:cxn ang="0">
                <a:pos x="connsiteX6335" y="connsiteY6335"/>
              </a:cxn>
              <a:cxn ang="0">
                <a:pos x="connsiteX6336" y="connsiteY6336"/>
              </a:cxn>
              <a:cxn ang="0">
                <a:pos x="connsiteX6337" y="connsiteY6337"/>
              </a:cxn>
              <a:cxn ang="0">
                <a:pos x="connsiteX6338" y="connsiteY6338"/>
              </a:cxn>
              <a:cxn ang="0">
                <a:pos x="connsiteX6339" y="connsiteY6339"/>
              </a:cxn>
              <a:cxn ang="0">
                <a:pos x="connsiteX6340" y="connsiteY6340"/>
              </a:cxn>
              <a:cxn ang="0">
                <a:pos x="connsiteX6341" y="connsiteY6341"/>
              </a:cxn>
              <a:cxn ang="0">
                <a:pos x="connsiteX6342" y="connsiteY6342"/>
              </a:cxn>
              <a:cxn ang="0">
                <a:pos x="connsiteX6343" y="connsiteY6343"/>
              </a:cxn>
              <a:cxn ang="0">
                <a:pos x="connsiteX6344" y="connsiteY6344"/>
              </a:cxn>
              <a:cxn ang="0">
                <a:pos x="connsiteX6345" y="connsiteY6345"/>
              </a:cxn>
              <a:cxn ang="0">
                <a:pos x="connsiteX6346" y="connsiteY6346"/>
              </a:cxn>
              <a:cxn ang="0">
                <a:pos x="connsiteX6347" y="connsiteY6347"/>
              </a:cxn>
              <a:cxn ang="0">
                <a:pos x="connsiteX6348" y="connsiteY6348"/>
              </a:cxn>
              <a:cxn ang="0">
                <a:pos x="connsiteX6349" y="connsiteY6349"/>
              </a:cxn>
              <a:cxn ang="0">
                <a:pos x="connsiteX6350" y="connsiteY6350"/>
              </a:cxn>
              <a:cxn ang="0">
                <a:pos x="connsiteX6351" y="connsiteY6351"/>
              </a:cxn>
              <a:cxn ang="0">
                <a:pos x="connsiteX6352" y="connsiteY6352"/>
              </a:cxn>
              <a:cxn ang="0">
                <a:pos x="connsiteX6353" y="connsiteY6353"/>
              </a:cxn>
              <a:cxn ang="0">
                <a:pos x="connsiteX6354" y="connsiteY6354"/>
              </a:cxn>
              <a:cxn ang="0">
                <a:pos x="connsiteX6355" y="connsiteY6355"/>
              </a:cxn>
              <a:cxn ang="0">
                <a:pos x="connsiteX6356" y="connsiteY6356"/>
              </a:cxn>
              <a:cxn ang="0">
                <a:pos x="connsiteX6357" y="connsiteY6357"/>
              </a:cxn>
              <a:cxn ang="0">
                <a:pos x="connsiteX6358" y="connsiteY6358"/>
              </a:cxn>
              <a:cxn ang="0">
                <a:pos x="connsiteX6359" y="connsiteY6359"/>
              </a:cxn>
              <a:cxn ang="0">
                <a:pos x="connsiteX6360" y="connsiteY6360"/>
              </a:cxn>
              <a:cxn ang="0">
                <a:pos x="connsiteX6361" y="connsiteY6361"/>
              </a:cxn>
              <a:cxn ang="0">
                <a:pos x="connsiteX6362" y="connsiteY6362"/>
              </a:cxn>
              <a:cxn ang="0">
                <a:pos x="connsiteX6363" y="connsiteY6363"/>
              </a:cxn>
              <a:cxn ang="0">
                <a:pos x="connsiteX6364" y="connsiteY6364"/>
              </a:cxn>
              <a:cxn ang="0">
                <a:pos x="connsiteX6365" y="connsiteY6365"/>
              </a:cxn>
              <a:cxn ang="0">
                <a:pos x="connsiteX6366" y="connsiteY6366"/>
              </a:cxn>
              <a:cxn ang="0">
                <a:pos x="connsiteX6367" y="connsiteY6367"/>
              </a:cxn>
              <a:cxn ang="0">
                <a:pos x="connsiteX6368" y="connsiteY6368"/>
              </a:cxn>
              <a:cxn ang="0">
                <a:pos x="connsiteX6369" y="connsiteY6369"/>
              </a:cxn>
              <a:cxn ang="0">
                <a:pos x="connsiteX6370" y="connsiteY6370"/>
              </a:cxn>
              <a:cxn ang="0">
                <a:pos x="connsiteX6371" y="connsiteY6371"/>
              </a:cxn>
              <a:cxn ang="0">
                <a:pos x="connsiteX6372" y="connsiteY6372"/>
              </a:cxn>
              <a:cxn ang="0">
                <a:pos x="connsiteX6373" y="connsiteY6373"/>
              </a:cxn>
              <a:cxn ang="0">
                <a:pos x="connsiteX6374" y="connsiteY6374"/>
              </a:cxn>
              <a:cxn ang="0">
                <a:pos x="connsiteX6375" y="connsiteY6375"/>
              </a:cxn>
              <a:cxn ang="0">
                <a:pos x="connsiteX6376" y="connsiteY6376"/>
              </a:cxn>
              <a:cxn ang="0">
                <a:pos x="connsiteX6377" y="connsiteY6377"/>
              </a:cxn>
              <a:cxn ang="0">
                <a:pos x="connsiteX6378" y="connsiteY6378"/>
              </a:cxn>
              <a:cxn ang="0">
                <a:pos x="connsiteX6379" y="connsiteY6379"/>
              </a:cxn>
              <a:cxn ang="0">
                <a:pos x="connsiteX6380" y="connsiteY6380"/>
              </a:cxn>
              <a:cxn ang="0">
                <a:pos x="connsiteX6381" y="connsiteY6381"/>
              </a:cxn>
              <a:cxn ang="0">
                <a:pos x="connsiteX6382" y="connsiteY6382"/>
              </a:cxn>
              <a:cxn ang="0">
                <a:pos x="connsiteX6383" y="connsiteY6383"/>
              </a:cxn>
              <a:cxn ang="0">
                <a:pos x="connsiteX6384" y="connsiteY6384"/>
              </a:cxn>
              <a:cxn ang="0">
                <a:pos x="connsiteX6385" y="connsiteY6385"/>
              </a:cxn>
              <a:cxn ang="0">
                <a:pos x="connsiteX6386" y="connsiteY6386"/>
              </a:cxn>
              <a:cxn ang="0">
                <a:pos x="connsiteX6387" y="connsiteY6387"/>
              </a:cxn>
              <a:cxn ang="0">
                <a:pos x="connsiteX6388" y="connsiteY6388"/>
              </a:cxn>
              <a:cxn ang="0">
                <a:pos x="connsiteX6389" y="connsiteY6389"/>
              </a:cxn>
              <a:cxn ang="0">
                <a:pos x="connsiteX6390" y="connsiteY6390"/>
              </a:cxn>
              <a:cxn ang="0">
                <a:pos x="connsiteX6391" y="connsiteY6391"/>
              </a:cxn>
              <a:cxn ang="0">
                <a:pos x="connsiteX6392" y="connsiteY6392"/>
              </a:cxn>
              <a:cxn ang="0">
                <a:pos x="connsiteX6393" y="connsiteY6393"/>
              </a:cxn>
              <a:cxn ang="0">
                <a:pos x="connsiteX6394" y="connsiteY6394"/>
              </a:cxn>
              <a:cxn ang="0">
                <a:pos x="connsiteX6395" y="connsiteY6395"/>
              </a:cxn>
              <a:cxn ang="0">
                <a:pos x="connsiteX6396" y="connsiteY6396"/>
              </a:cxn>
              <a:cxn ang="0">
                <a:pos x="connsiteX6397" y="connsiteY6397"/>
              </a:cxn>
              <a:cxn ang="0">
                <a:pos x="connsiteX6398" y="connsiteY6398"/>
              </a:cxn>
              <a:cxn ang="0">
                <a:pos x="connsiteX6399" y="connsiteY6399"/>
              </a:cxn>
              <a:cxn ang="0">
                <a:pos x="connsiteX6400" y="connsiteY6400"/>
              </a:cxn>
              <a:cxn ang="0">
                <a:pos x="connsiteX6401" y="connsiteY6401"/>
              </a:cxn>
              <a:cxn ang="0">
                <a:pos x="connsiteX6402" y="connsiteY6402"/>
              </a:cxn>
              <a:cxn ang="0">
                <a:pos x="connsiteX6403" y="connsiteY6403"/>
              </a:cxn>
              <a:cxn ang="0">
                <a:pos x="connsiteX6404" y="connsiteY6404"/>
              </a:cxn>
              <a:cxn ang="0">
                <a:pos x="connsiteX6405" y="connsiteY6405"/>
              </a:cxn>
              <a:cxn ang="0">
                <a:pos x="connsiteX6406" y="connsiteY6406"/>
              </a:cxn>
              <a:cxn ang="0">
                <a:pos x="connsiteX6407" y="connsiteY6407"/>
              </a:cxn>
              <a:cxn ang="0">
                <a:pos x="connsiteX6408" y="connsiteY6408"/>
              </a:cxn>
              <a:cxn ang="0">
                <a:pos x="connsiteX6409" y="connsiteY6409"/>
              </a:cxn>
              <a:cxn ang="0">
                <a:pos x="connsiteX6410" y="connsiteY6410"/>
              </a:cxn>
              <a:cxn ang="0">
                <a:pos x="connsiteX6411" y="connsiteY6411"/>
              </a:cxn>
              <a:cxn ang="0">
                <a:pos x="connsiteX6412" y="connsiteY6412"/>
              </a:cxn>
              <a:cxn ang="0">
                <a:pos x="connsiteX6413" y="connsiteY6413"/>
              </a:cxn>
              <a:cxn ang="0">
                <a:pos x="connsiteX6414" y="connsiteY6414"/>
              </a:cxn>
              <a:cxn ang="0">
                <a:pos x="connsiteX6415" y="connsiteY6415"/>
              </a:cxn>
              <a:cxn ang="0">
                <a:pos x="connsiteX6416" y="connsiteY6416"/>
              </a:cxn>
              <a:cxn ang="0">
                <a:pos x="connsiteX6417" y="connsiteY6417"/>
              </a:cxn>
              <a:cxn ang="0">
                <a:pos x="connsiteX6418" y="connsiteY6418"/>
              </a:cxn>
              <a:cxn ang="0">
                <a:pos x="connsiteX6419" y="connsiteY6419"/>
              </a:cxn>
              <a:cxn ang="0">
                <a:pos x="connsiteX6420" y="connsiteY6420"/>
              </a:cxn>
              <a:cxn ang="0">
                <a:pos x="connsiteX6421" y="connsiteY6421"/>
              </a:cxn>
              <a:cxn ang="0">
                <a:pos x="connsiteX6422" y="connsiteY6422"/>
              </a:cxn>
              <a:cxn ang="0">
                <a:pos x="connsiteX6423" y="connsiteY6423"/>
              </a:cxn>
              <a:cxn ang="0">
                <a:pos x="connsiteX6424" y="connsiteY6424"/>
              </a:cxn>
              <a:cxn ang="0">
                <a:pos x="connsiteX6425" y="connsiteY6425"/>
              </a:cxn>
              <a:cxn ang="0">
                <a:pos x="connsiteX6426" y="connsiteY6426"/>
              </a:cxn>
              <a:cxn ang="0">
                <a:pos x="connsiteX6427" y="connsiteY6427"/>
              </a:cxn>
              <a:cxn ang="0">
                <a:pos x="connsiteX6428" y="connsiteY6428"/>
              </a:cxn>
              <a:cxn ang="0">
                <a:pos x="connsiteX6429" y="connsiteY6429"/>
              </a:cxn>
              <a:cxn ang="0">
                <a:pos x="connsiteX6430" y="connsiteY6430"/>
              </a:cxn>
              <a:cxn ang="0">
                <a:pos x="connsiteX6431" y="connsiteY6431"/>
              </a:cxn>
              <a:cxn ang="0">
                <a:pos x="connsiteX6432" y="connsiteY6432"/>
              </a:cxn>
              <a:cxn ang="0">
                <a:pos x="connsiteX6433" y="connsiteY6433"/>
              </a:cxn>
              <a:cxn ang="0">
                <a:pos x="connsiteX6434" y="connsiteY6434"/>
              </a:cxn>
              <a:cxn ang="0">
                <a:pos x="connsiteX6435" y="connsiteY6435"/>
              </a:cxn>
              <a:cxn ang="0">
                <a:pos x="connsiteX6436" y="connsiteY6436"/>
              </a:cxn>
              <a:cxn ang="0">
                <a:pos x="connsiteX6437" y="connsiteY6437"/>
              </a:cxn>
              <a:cxn ang="0">
                <a:pos x="connsiteX6438" y="connsiteY6438"/>
              </a:cxn>
              <a:cxn ang="0">
                <a:pos x="connsiteX6439" y="connsiteY6439"/>
              </a:cxn>
              <a:cxn ang="0">
                <a:pos x="connsiteX6440" y="connsiteY6440"/>
              </a:cxn>
              <a:cxn ang="0">
                <a:pos x="connsiteX6441" y="connsiteY6441"/>
              </a:cxn>
              <a:cxn ang="0">
                <a:pos x="connsiteX6442" y="connsiteY6442"/>
              </a:cxn>
              <a:cxn ang="0">
                <a:pos x="connsiteX6443" y="connsiteY6443"/>
              </a:cxn>
              <a:cxn ang="0">
                <a:pos x="connsiteX6444" y="connsiteY6444"/>
              </a:cxn>
              <a:cxn ang="0">
                <a:pos x="connsiteX6445" y="connsiteY6445"/>
              </a:cxn>
              <a:cxn ang="0">
                <a:pos x="connsiteX6446" y="connsiteY6446"/>
              </a:cxn>
              <a:cxn ang="0">
                <a:pos x="connsiteX6447" y="connsiteY6447"/>
              </a:cxn>
              <a:cxn ang="0">
                <a:pos x="connsiteX6448" y="connsiteY6448"/>
              </a:cxn>
              <a:cxn ang="0">
                <a:pos x="connsiteX6449" y="connsiteY6449"/>
              </a:cxn>
              <a:cxn ang="0">
                <a:pos x="connsiteX6450" y="connsiteY6450"/>
              </a:cxn>
              <a:cxn ang="0">
                <a:pos x="connsiteX6451" y="connsiteY6451"/>
              </a:cxn>
              <a:cxn ang="0">
                <a:pos x="connsiteX6452" y="connsiteY6452"/>
              </a:cxn>
              <a:cxn ang="0">
                <a:pos x="connsiteX6453" y="connsiteY6453"/>
              </a:cxn>
              <a:cxn ang="0">
                <a:pos x="connsiteX6454" y="connsiteY6454"/>
              </a:cxn>
              <a:cxn ang="0">
                <a:pos x="connsiteX6455" y="connsiteY6455"/>
              </a:cxn>
              <a:cxn ang="0">
                <a:pos x="connsiteX6456" y="connsiteY6456"/>
              </a:cxn>
              <a:cxn ang="0">
                <a:pos x="connsiteX6457" y="connsiteY6457"/>
              </a:cxn>
              <a:cxn ang="0">
                <a:pos x="connsiteX6458" y="connsiteY6458"/>
              </a:cxn>
              <a:cxn ang="0">
                <a:pos x="connsiteX6459" y="connsiteY6459"/>
              </a:cxn>
              <a:cxn ang="0">
                <a:pos x="connsiteX6460" y="connsiteY6460"/>
              </a:cxn>
              <a:cxn ang="0">
                <a:pos x="connsiteX6461" y="connsiteY6461"/>
              </a:cxn>
              <a:cxn ang="0">
                <a:pos x="connsiteX6462" y="connsiteY6462"/>
              </a:cxn>
              <a:cxn ang="0">
                <a:pos x="connsiteX6463" y="connsiteY6463"/>
              </a:cxn>
              <a:cxn ang="0">
                <a:pos x="connsiteX6464" y="connsiteY6464"/>
              </a:cxn>
              <a:cxn ang="0">
                <a:pos x="connsiteX6465" y="connsiteY6465"/>
              </a:cxn>
              <a:cxn ang="0">
                <a:pos x="connsiteX6466" y="connsiteY6466"/>
              </a:cxn>
              <a:cxn ang="0">
                <a:pos x="connsiteX6467" y="connsiteY6467"/>
              </a:cxn>
              <a:cxn ang="0">
                <a:pos x="connsiteX6468" y="connsiteY6468"/>
              </a:cxn>
              <a:cxn ang="0">
                <a:pos x="connsiteX6469" y="connsiteY6469"/>
              </a:cxn>
              <a:cxn ang="0">
                <a:pos x="connsiteX6470" y="connsiteY6470"/>
              </a:cxn>
              <a:cxn ang="0">
                <a:pos x="connsiteX6471" y="connsiteY6471"/>
              </a:cxn>
              <a:cxn ang="0">
                <a:pos x="connsiteX6472" y="connsiteY6472"/>
              </a:cxn>
              <a:cxn ang="0">
                <a:pos x="connsiteX6473" y="connsiteY6473"/>
              </a:cxn>
              <a:cxn ang="0">
                <a:pos x="connsiteX6474" y="connsiteY6474"/>
              </a:cxn>
              <a:cxn ang="0">
                <a:pos x="connsiteX6475" y="connsiteY6475"/>
              </a:cxn>
              <a:cxn ang="0">
                <a:pos x="connsiteX6476" y="connsiteY6476"/>
              </a:cxn>
              <a:cxn ang="0">
                <a:pos x="connsiteX6477" y="connsiteY6477"/>
              </a:cxn>
              <a:cxn ang="0">
                <a:pos x="connsiteX6478" y="connsiteY6478"/>
              </a:cxn>
              <a:cxn ang="0">
                <a:pos x="connsiteX6479" y="connsiteY6479"/>
              </a:cxn>
              <a:cxn ang="0">
                <a:pos x="connsiteX6480" y="connsiteY6480"/>
              </a:cxn>
              <a:cxn ang="0">
                <a:pos x="connsiteX6481" y="connsiteY6481"/>
              </a:cxn>
              <a:cxn ang="0">
                <a:pos x="connsiteX6482" y="connsiteY6482"/>
              </a:cxn>
              <a:cxn ang="0">
                <a:pos x="connsiteX6483" y="connsiteY6483"/>
              </a:cxn>
              <a:cxn ang="0">
                <a:pos x="connsiteX6484" y="connsiteY6484"/>
              </a:cxn>
              <a:cxn ang="0">
                <a:pos x="connsiteX6485" y="connsiteY6485"/>
              </a:cxn>
              <a:cxn ang="0">
                <a:pos x="connsiteX6486" y="connsiteY6486"/>
              </a:cxn>
              <a:cxn ang="0">
                <a:pos x="connsiteX6487" y="connsiteY6487"/>
              </a:cxn>
              <a:cxn ang="0">
                <a:pos x="connsiteX6488" y="connsiteY6488"/>
              </a:cxn>
              <a:cxn ang="0">
                <a:pos x="connsiteX6489" y="connsiteY6489"/>
              </a:cxn>
              <a:cxn ang="0">
                <a:pos x="connsiteX6490" y="connsiteY6490"/>
              </a:cxn>
              <a:cxn ang="0">
                <a:pos x="connsiteX6491" y="connsiteY6491"/>
              </a:cxn>
              <a:cxn ang="0">
                <a:pos x="connsiteX6492" y="connsiteY6492"/>
              </a:cxn>
              <a:cxn ang="0">
                <a:pos x="connsiteX6493" y="connsiteY6493"/>
              </a:cxn>
              <a:cxn ang="0">
                <a:pos x="connsiteX6494" y="connsiteY6494"/>
              </a:cxn>
              <a:cxn ang="0">
                <a:pos x="connsiteX6495" y="connsiteY6495"/>
              </a:cxn>
              <a:cxn ang="0">
                <a:pos x="connsiteX6496" y="connsiteY6496"/>
              </a:cxn>
              <a:cxn ang="0">
                <a:pos x="connsiteX6497" y="connsiteY6497"/>
              </a:cxn>
              <a:cxn ang="0">
                <a:pos x="connsiteX6498" y="connsiteY6498"/>
              </a:cxn>
              <a:cxn ang="0">
                <a:pos x="connsiteX6499" y="connsiteY6499"/>
              </a:cxn>
              <a:cxn ang="0">
                <a:pos x="connsiteX6500" y="connsiteY6500"/>
              </a:cxn>
              <a:cxn ang="0">
                <a:pos x="connsiteX6501" y="connsiteY6501"/>
              </a:cxn>
              <a:cxn ang="0">
                <a:pos x="connsiteX6502" y="connsiteY6502"/>
              </a:cxn>
              <a:cxn ang="0">
                <a:pos x="connsiteX6503" y="connsiteY6503"/>
              </a:cxn>
              <a:cxn ang="0">
                <a:pos x="connsiteX6504" y="connsiteY6504"/>
              </a:cxn>
              <a:cxn ang="0">
                <a:pos x="connsiteX6505" y="connsiteY6505"/>
              </a:cxn>
              <a:cxn ang="0">
                <a:pos x="connsiteX6506" y="connsiteY6506"/>
              </a:cxn>
              <a:cxn ang="0">
                <a:pos x="connsiteX6507" y="connsiteY6507"/>
              </a:cxn>
              <a:cxn ang="0">
                <a:pos x="connsiteX6508" y="connsiteY6508"/>
              </a:cxn>
              <a:cxn ang="0">
                <a:pos x="connsiteX6509" y="connsiteY6509"/>
              </a:cxn>
              <a:cxn ang="0">
                <a:pos x="connsiteX6510" y="connsiteY6510"/>
              </a:cxn>
              <a:cxn ang="0">
                <a:pos x="connsiteX6511" y="connsiteY6511"/>
              </a:cxn>
              <a:cxn ang="0">
                <a:pos x="connsiteX6512" y="connsiteY6512"/>
              </a:cxn>
              <a:cxn ang="0">
                <a:pos x="connsiteX6513" y="connsiteY6513"/>
              </a:cxn>
              <a:cxn ang="0">
                <a:pos x="connsiteX6514" y="connsiteY6514"/>
              </a:cxn>
              <a:cxn ang="0">
                <a:pos x="connsiteX6515" y="connsiteY6515"/>
              </a:cxn>
              <a:cxn ang="0">
                <a:pos x="connsiteX6516" y="connsiteY6516"/>
              </a:cxn>
              <a:cxn ang="0">
                <a:pos x="connsiteX6517" y="connsiteY6517"/>
              </a:cxn>
              <a:cxn ang="0">
                <a:pos x="connsiteX6518" y="connsiteY6518"/>
              </a:cxn>
              <a:cxn ang="0">
                <a:pos x="connsiteX6519" y="connsiteY6519"/>
              </a:cxn>
              <a:cxn ang="0">
                <a:pos x="connsiteX6520" y="connsiteY6520"/>
              </a:cxn>
              <a:cxn ang="0">
                <a:pos x="connsiteX6521" y="connsiteY6521"/>
              </a:cxn>
              <a:cxn ang="0">
                <a:pos x="connsiteX6522" y="connsiteY6522"/>
              </a:cxn>
              <a:cxn ang="0">
                <a:pos x="connsiteX6523" y="connsiteY6523"/>
              </a:cxn>
              <a:cxn ang="0">
                <a:pos x="connsiteX6524" y="connsiteY6524"/>
              </a:cxn>
              <a:cxn ang="0">
                <a:pos x="connsiteX6525" y="connsiteY6525"/>
              </a:cxn>
              <a:cxn ang="0">
                <a:pos x="connsiteX6526" y="connsiteY6526"/>
              </a:cxn>
              <a:cxn ang="0">
                <a:pos x="connsiteX6527" y="connsiteY6527"/>
              </a:cxn>
              <a:cxn ang="0">
                <a:pos x="connsiteX6528" y="connsiteY6528"/>
              </a:cxn>
              <a:cxn ang="0">
                <a:pos x="connsiteX6529" y="connsiteY6529"/>
              </a:cxn>
              <a:cxn ang="0">
                <a:pos x="connsiteX6530" y="connsiteY6530"/>
              </a:cxn>
              <a:cxn ang="0">
                <a:pos x="connsiteX6531" y="connsiteY6531"/>
              </a:cxn>
              <a:cxn ang="0">
                <a:pos x="connsiteX6532" y="connsiteY6532"/>
              </a:cxn>
              <a:cxn ang="0">
                <a:pos x="connsiteX6533" y="connsiteY6533"/>
              </a:cxn>
              <a:cxn ang="0">
                <a:pos x="connsiteX6534" y="connsiteY6534"/>
              </a:cxn>
              <a:cxn ang="0">
                <a:pos x="connsiteX6535" y="connsiteY6535"/>
              </a:cxn>
              <a:cxn ang="0">
                <a:pos x="connsiteX6536" y="connsiteY6536"/>
              </a:cxn>
              <a:cxn ang="0">
                <a:pos x="connsiteX6537" y="connsiteY6537"/>
              </a:cxn>
              <a:cxn ang="0">
                <a:pos x="connsiteX6538" y="connsiteY6538"/>
              </a:cxn>
              <a:cxn ang="0">
                <a:pos x="connsiteX6539" y="connsiteY6539"/>
              </a:cxn>
              <a:cxn ang="0">
                <a:pos x="connsiteX6540" y="connsiteY6540"/>
              </a:cxn>
              <a:cxn ang="0">
                <a:pos x="connsiteX6541" y="connsiteY6541"/>
              </a:cxn>
              <a:cxn ang="0">
                <a:pos x="connsiteX6542" y="connsiteY6542"/>
              </a:cxn>
              <a:cxn ang="0">
                <a:pos x="connsiteX6543" y="connsiteY6543"/>
              </a:cxn>
              <a:cxn ang="0">
                <a:pos x="connsiteX6544" y="connsiteY6544"/>
              </a:cxn>
              <a:cxn ang="0">
                <a:pos x="connsiteX6545" y="connsiteY6545"/>
              </a:cxn>
              <a:cxn ang="0">
                <a:pos x="connsiteX6546" y="connsiteY6546"/>
              </a:cxn>
              <a:cxn ang="0">
                <a:pos x="connsiteX6547" y="connsiteY6547"/>
              </a:cxn>
              <a:cxn ang="0">
                <a:pos x="connsiteX6548" y="connsiteY6548"/>
              </a:cxn>
              <a:cxn ang="0">
                <a:pos x="connsiteX6549" y="connsiteY6549"/>
              </a:cxn>
              <a:cxn ang="0">
                <a:pos x="connsiteX6550" y="connsiteY6550"/>
              </a:cxn>
              <a:cxn ang="0">
                <a:pos x="connsiteX6551" y="connsiteY6551"/>
              </a:cxn>
              <a:cxn ang="0">
                <a:pos x="connsiteX6552" y="connsiteY6552"/>
              </a:cxn>
              <a:cxn ang="0">
                <a:pos x="connsiteX6553" y="connsiteY6553"/>
              </a:cxn>
              <a:cxn ang="0">
                <a:pos x="connsiteX6554" y="connsiteY6554"/>
              </a:cxn>
              <a:cxn ang="0">
                <a:pos x="connsiteX6555" y="connsiteY6555"/>
              </a:cxn>
              <a:cxn ang="0">
                <a:pos x="connsiteX6556" y="connsiteY6556"/>
              </a:cxn>
              <a:cxn ang="0">
                <a:pos x="connsiteX6557" y="connsiteY6557"/>
              </a:cxn>
              <a:cxn ang="0">
                <a:pos x="connsiteX6558" y="connsiteY6558"/>
              </a:cxn>
              <a:cxn ang="0">
                <a:pos x="connsiteX6559" y="connsiteY6559"/>
              </a:cxn>
              <a:cxn ang="0">
                <a:pos x="connsiteX6560" y="connsiteY6560"/>
              </a:cxn>
              <a:cxn ang="0">
                <a:pos x="connsiteX6561" y="connsiteY6561"/>
              </a:cxn>
              <a:cxn ang="0">
                <a:pos x="connsiteX6562" y="connsiteY6562"/>
              </a:cxn>
              <a:cxn ang="0">
                <a:pos x="connsiteX6563" y="connsiteY6563"/>
              </a:cxn>
              <a:cxn ang="0">
                <a:pos x="connsiteX6564" y="connsiteY6564"/>
              </a:cxn>
              <a:cxn ang="0">
                <a:pos x="connsiteX6565" y="connsiteY6565"/>
              </a:cxn>
              <a:cxn ang="0">
                <a:pos x="connsiteX6566" y="connsiteY6566"/>
              </a:cxn>
              <a:cxn ang="0">
                <a:pos x="connsiteX6567" y="connsiteY6567"/>
              </a:cxn>
              <a:cxn ang="0">
                <a:pos x="connsiteX6568" y="connsiteY6568"/>
              </a:cxn>
              <a:cxn ang="0">
                <a:pos x="connsiteX6569" y="connsiteY6569"/>
              </a:cxn>
              <a:cxn ang="0">
                <a:pos x="connsiteX6570" y="connsiteY6570"/>
              </a:cxn>
              <a:cxn ang="0">
                <a:pos x="connsiteX6571" y="connsiteY6571"/>
              </a:cxn>
              <a:cxn ang="0">
                <a:pos x="connsiteX6572" y="connsiteY6572"/>
              </a:cxn>
              <a:cxn ang="0">
                <a:pos x="connsiteX6573" y="connsiteY6573"/>
              </a:cxn>
              <a:cxn ang="0">
                <a:pos x="connsiteX6574" y="connsiteY6574"/>
              </a:cxn>
              <a:cxn ang="0">
                <a:pos x="connsiteX6575" y="connsiteY6575"/>
              </a:cxn>
              <a:cxn ang="0">
                <a:pos x="connsiteX6576" y="connsiteY6576"/>
              </a:cxn>
              <a:cxn ang="0">
                <a:pos x="connsiteX6577" y="connsiteY6577"/>
              </a:cxn>
              <a:cxn ang="0">
                <a:pos x="connsiteX6578" y="connsiteY6578"/>
              </a:cxn>
              <a:cxn ang="0">
                <a:pos x="connsiteX6579" y="connsiteY6579"/>
              </a:cxn>
              <a:cxn ang="0">
                <a:pos x="connsiteX6580" y="connsiteY6580"/>
              </a:cxn>
              <a:cxn ang="0">
                <a:pos x="connsiteX6581" y="connsiteY6581"/>
              </a:cxn>
              <a:cxn ang="0">
                <a:pos x="connsiteX6582" y="connsiteY6582"/>
              </a:cxn>
              <a:cxn ang="0">
                <a:pos x="connsiteX6583" y="connsiteY6583"/>
              </a:cxn>
              <a:cxn ang="0">
                <a:pos x="connsiteX6584" y="connsiteY6584"/>
              </a:cxn>
              <a:cxn ang="0">
                <a:pos x="connsiteX6585" y="connsiteY6585"/>
              </a:cxn>
              <a:cxn ang="0">
                <a:pos x="connsiteX6586" y="connsiteY6586"/>
              </a:cxn>
              <a:cxn ang="0">
                <a:pos x="connsiteX6587" y="connsiteY6587"/>
              </a:cxn>
              <a:cxn ang="0">
                <a:pos x="connsiteX6588" y="connsiteY6588"/>
              </a:cxn>
              <a:cxn ang="0">
                <a:pos x="connsiteX6589" y="connsiteY6589"/>
              </a:cxn>
              <a:cxn ang="0">
                <a:pos x="connsiteX6590" y="connsiteY6590"/>
              </a:cxn>
              <a:cxn ang="0">
                <a:pos x="connsiteX6591" y="connsiteY6591"/>
              </a:cxn>
              <a:cxn ang="0">
                <a:pos x="connsiteX6592" y="connsiteY6592"/>
              </a:cxn>
              <a:cxn ang="0">
                <a:pos x="connsiteX6593" y="connsiteY6593"/>
              </a:cxn>
              <a:cxn ang="0">
                <a:pos x="connsiteX6594" y="connsiteY6594"/>
              </a:cxn>
              <a:cxn ang="0">
                <a:pos x="connsiteX6595" y="connsiteY6595"/>
              </a:cxn>
              <a:cxn ang="0">
                <a:pos x="connsiteX6596" y="connsiteY6596"/>
              </a:cxn>
              <a:cxn ang="0">
                <a:pos x="connsiteX6597" y="connsiteY6597"/>
              </a:cxn>
              <a:cxn ang="0">
                <a:pos x="connsiteX6598" y="connsiteY6598"/>
              </a:cxn>
              <a:cxn ang="0">
                <a:pos x="connsiteX6599" y="connsiteY6599"/>
              </a:cxn>
              <a:cxn ang="0">
                <a:pos x="connsiteX6600" y="connsiteY6600"/>
              </a:cxn>
              <a:cxn ang="0">
                <a:pos x="connsiteX6601" y="connsiteY6601"/>
              </a:cxn>
              <a:cxn ang="0">
                <a:pos x="connsiteX6602" y="connsiteY6602"/>
              </a:cxn>
              <a:cxn ang="0">
                <a:pos x="connsiteX6603" y="connsiteY6603"/>
              </a:cxn>
              <a:cxn ang="0">
                <a:pos x="connsiteX6604" y="connsiteY6604"/>
              </a:cxn>
              <a:cxn ang="0">
                <a:pos x="connsiteX6605" y="connsiteY6605"/>
              </a:cxn>
              <a:cxn ang="0">
                <a:pos x="connsiteX6606" y="connsiteY6606"/>
              </a:cxn>
              <a:cxn ang="0">
                <a:pos x="connsiteX6607" y="connsiteY6607"/>
              </a:cxn>
              <a:cxn ang="0">
                <a:pos x="connsiteX6608" y="connsiteY6608"/>
              </a:cxn>
              <a:cxn ang="0">
                <a:pos x="connsiteX6609" y="connsiteY6609"/>
              </a:cxn>
              <a:cxn ang="0">
                <a:pos x="connsiteX6610" y="connsiteY6610"/>
              </a:cxn>
              <a:cxn ang="0">
                <a:pos x="connsiteX6611" y="connsiteY6611"/>
              </a:cxn>
              <a:cxn ang="0">
                <a:pos x="connsiteX6612" y="connsiteY6612"/>
              </a:cxn>
              <a:cxn ang="0">
                <a:pos x="connsiteX6613" y="connsiteY6613"/>
              </a:cxn>
              <a:cxn ang="0">
                <a:pos x="connsiteX6614" y="connsiteY6614"/>
              </a:cxn>
              <a:cxn ang="0">
                <a:pos x="connsiteX6615" y="connsiteY6615"/>
              </a:cxn>
              <a:cxn ang="0">
                <a:pos x="connsiteX6616" y="connsiteY6616"/>
              </a:cxn>
              <a:cxn ang="0">
                <a:pos x="connsiteX6617" y="connsiteY6617"/>
              </a:cxn>
              <a:cxn ang="0">
                <a:pos x="connsiteX6618" y="connsiteY6618"/>
              </a:cxn>
              <a:cxn ang="0">
                <a:pos x="connsiteX6619" y="connsiteY6619"/>
              </a:cxn>
              <a:cxn ang="0">
                <a:pos x="connsiteX6620" y="connsiteY6620"/>
              </a:cxn>
              <a:cxn ang="0">
                <a:pos x="connsiteX6621" y="connsiteY6621"/>
              </a:cxn>
              <a:cxn ang="0">
                <a:pos x="connsiteX6622" y="connsiteY6622"/>
              </a:cxn>
              <a:cxn ang="0">
                <a:pos x="connsiteX6623" y="connsiteY6623"/>
              </a:cxn>
              <a:cxn ang="0">
                <a:pos x="connsiteX6624" y="connsiteY6624"/>
              </a:cxn>
              <a:cxn ang="0">
                <a:pos x="connsiteX6625" y="connsiteY6625"/>
              </a:cxn>
              <a:cxn ang="0">
                <a:pos x="connsiteX6626" y="connsiteY6626"/>
              </a:cxn>
              <a:cxn ang="0">
                <a:pos x="connsiteX6627" y="connsiteY6627"/>
              </a:cxn>
              <a:cxn ang="0">
                <a:pos x="connsiteX6628" y="connsiteY6628"/>
              </a:cxn>
              <a:cxn ang="0">
                <a:pos x="connsiteX6629" y="connsiteY6629"/>
              </a:cxn>
              <a:cxn ang="0">
                <a:pos x="connsiteX6630" y="connsiteY6630"/>
              </a:cxn>
              <a:cxn ang="0">
                <a:pos x="connsiteX6631" y="connsiteY6631"/>
              </a:cxn>
              <a:cxn ang="0">
                <a:pos x="connsiteX6632" y="connsiteY6632"/>
              </a:cxn>
              <a:cxn ang="0">
                <a:pos x="connsiteX6633" y="connsiteY6633"/>
              </a:cxn>
              <a:cxn ang="0">
                <a:pos x="connsiteX6634" y="connsiteY6634"/>
              </a:cxn>
              <a:cxn ang="0">
                <a:pos x="connsiteX6635" y="connsiteY6635"/>
              </a:cxn>
              <a:cxn ang="0">
                <a:pos x="connsiteX6636" y="connsiteY6636"/>
              </a:cxn>
              <a:cxn ang="0">
                <a:pos x="connsiteX6637" y="connsiteY6637"/>
              </a:cxn>
              <a:cxn ang="0">
                <a:pos x="connsiteX6638" y="connsiteY6638"/>
              </a:cxn>
              <a:cxn ang="0">
                <a:pos x="connsiteX6639" y="connsiteY6639"/>
              </a:cxn>
              <a:cxn ang="0">
                <a:pos x="connsiteX6640" y="connsiteY6640"/>
              </a:cxn>
              <a:cxn ang="0">
                <a:pos x="connsiteX6641" y="connsiteY6641"/>
              </a:cxn>
              <a:cxn ang="0">
                <a:pos x="connsiteX6642" y="connsiteY6642"/>
              </a:cxn>
              <a:cxn ang="0">
                <a:pos x="connsiteX6643" y="connsiteY6643"/>
              </a:cxn>
              <a:cxn ang="0">
                <a:pos x="connsiteX6644" y="connsiteY6644"/>
              </a:cxn>
              <a:cxn ang="0">
                <a:pos x="connsiteX6645" y="connsiteY6645"/>
              </a:cxn>
              <a:cxn ang="0">
                <a:pos x="connsiteX6646" y="connsiteY6646"/>
              </a:cxn>
              <a:cxn ang="0">
                <a:pos x="connsiteX6647" y="connsiteY6647"/>
              </a:cxn>
              <a:cxn ang="0">
                <a:pos x="connsiteX6648" y="connsiteY6648"/>
              </a:cxn>
              <a:cxn ang="0">
                <a:pos x="connsiteX6649" y="connsiteY6649"/>
              </a:cxn>
              <a:cxn ang="0">
                <a:pos x="connsiteX6650" y="connsiteY6650"/>
              </a:cxn>
              <a:cxn ang="0">
                <a:pos x="connsiteX6651" y="connsiteY6651"/>
              </a:cxn>
              <a:cxn ang="0">
                <a:pos x="connsiteX6652" y="connsiteY6652"/>
              </a:cxn>
              <a:cxn ang="0">
                <a:pos x="connsiteX6653" y="connsiteY6653"/>
              </a:cxn>
              <a:cxn ang="0">
                <a:pos x="connsiteX6654" y="connsiteY6654"/>
              </a:cxn>
              <a:cxn ang="0">
                <a:pos x="connsiteX6655" y="connsiteY6655"/>
              </a:cxn>
              <a:cxn ang="0">
                <a:pos x="connsiteX6656" y="connsiteY6656"/>
              </a:cxn>
              <a:cxn ang="0">
                <a:pos x="connsiteX6657" y="connsiteY6657"/>
              </a:cxn>
              <a:cxn ang="0">
                <a:pos x="connsiteX6658" y="connsiteY6658"/>
              </a:cxn>
              <a:cxn ang="0">
                <a:pos x="connsiteX6659" y="connsiteY6659"/>
              </a:cxn>
              <a:cxn ang="0">
                <a:pos x="connsiteX6660" y="connsiteY6660"/>
              </a:cxn>
              <a:cxn ang="0">
                <a:pos x="connsiteX6661" y="connsiteY6661"/>
              </a:cxn>
              <a:cxn ang="0">
                <a:pos x="connsiteX6662" y="connsiteY6662"/>
              </a:cxn>
              <a:cxn ang="0">
                <a:pos x="connsiteX6663" y="connsiteY6663"/>
              </a:cxn>
              <a:cxn ang="0">
                <a:pos x="connsiteX6664" y="connsiteY6664"/>
              </a:cxn>
              <a:cxn ang="0">
                <a:pos x="connsiteX6665" y="connsiteY6665"/>
              </a:cxn>
              <a:cxn ang="0">
                <a:pos x="connsiteX6666" y="connsiteY6666"/>
              </a:cxn>
              <a:cxn ang="0">
                <a:pos x="connsiteX6667" y="connsiteY6667"/>
              </a:cxn>
              <a:cxn ang="0">
                <a:pos x="connsiteX6668" y="connsiteY6668"/>
              </a:cxn>
              <a:cxn ang="0">
                <a:pos x="connsiteX6669" y="connsiteY6669"/>
              </a:cxn>
              <a:cxn ang="0">
                <a:pos x="connsiteX6670" y="connsiteY6670"/>
              </a:cxn>
              <a:cxn ang="0">
                <a:pos x="connsiteX6671" y="connsiteY6671"/>
              </a:cxn>
              <a:cxn ang="0">
                <a:pos x="connsiteX6672" y="connsiteY6672"/>
              </a:cxn>
              <a:cxn ang="0">
                <a:pos x="connsiteX6673" y="connsiteY6673"/>
              </a:cxn>
              <a:cxn ang="0">
                <a:pos x="connsiteX6674" y="connsiteY6674"/>
              </a:cxn>
              <a:cxn ang="0">
                <a:pos x="connsiteX6675" y="connsiteY6675"/>
              </a:cxn>
              <a:cxn ang="0">
                <a:pos x="connsiteX6676" y="connsiteY6676"/>
              </a:cxn>
              <a:cxn ang="0">
                <a:pos x="connsiteX6677" y="connsiteY6677"/>
              </a:cxn>
              <a:cxn ang="0">
                <a:pos x="connsiteX6678" y="connsiteY6678"/>
              </a:cxn>
              <a:cxn ang="0">
                <a:pos x="connsiteX6679" y="connsiteY6679"/>
              </a:cxn>
              <a:cxn ang="0">
                <a:pos x="connsiteX6680" y="connsiteY6680"/>
              </a:cxn>
              <a:cxn ang="0">
                <a:pos x="connsiteX6681" y="connsiteY6681"/>
              </a:cxn>
              <a:cxn ang="0">
                <a:pos x="connsiteX6682" y="connsiteY6682"/>
              </a:cxn>
              <a:cxn ang="0">
                <a:pos x="connsiteX6683" y="connsiteY6683"/>
              </a:cxn>
              <a:cxn ang="0">
                <a:pos x="connsiteX6684" y="connsiteY6684"/>
              </a:cxn>
              <a:cxn ang="0">
                <a:pos x="connsiteX6685" y="connsiteY6685"/>
              </a:cxn>
              <a:cxn ang="0">
                <a:pos x="connsiteX6686" y="connsiteY6686"/>
              </a:cxn>
              <a:cxn ang="0">
                <a:pos x="connsiteX6687" y="connsiteY6687"/>
              </a:cxn>
              <a:cxn ang="0">
                <a:pos x="connsiteX6688" y="connsiteY6688"/>
              </a:cxn>
              <a:cxn ang="0">
                <a:pos x="connsiteX6689" y="connsiteY6689"/>
              </a:cxn>
              <a:cxn ang="0">
                <a:pos x="connsiteX6690" y="connsiteY6690"/>
              </a:cxn>
              <a:cxn ang="0">
                <a:pos x="connsiteX6691" y="connsiteY6691"/>
              </a:cxn>
              <a:cxn ang="0">
                <a:pos x="connsiteX6692" y="connsiteY6692"/>
              </a:cxn>
              <a:cxn ang="0">
                <a:pos x="connsiteX6693" y="connsiteY6693"/>
              </a:cxn>
              <a:cxn ang="0">
                <a:pos x="connsiteX6694" y="connsiteY6694"/>
              </a:cxn>
              <a:cxn ang="0">
                <a:pos x="connsiteX6695" y="connsiteY6695"/>
              </a:cxn>
              <a:cxn ang="0">
                <a:pos x="connsiteX6696" y="connsiteY6696"/>
              </a:cxn>
              <a:cxn ang="0">
                <a:pos x="connsiteX6697" y="connsiteY6697"/>
              </a:cxn>
              <a:cxn ang="0">
                <a:pos x="connsiteX6698" y="connsiteY6698"/>
              </a:cxn>
              <a:cxn ang="0">
                <a:pos x="connsiteX6699" y="connsiteY6699"/>
              </a:cxn>
              <a:cxn ang="0">
                <a:pos x="connsiteX6700" y="connsiteY6700"/>
              </a:cxn>
              <a:cxn ang="0">
                <a:pos x="connsiteX6701" y="connsiteY6701"/>
              </a:cxn>
              <a:cxn ang="0">
                <a:pos x="connsiteX6702" y="connsiteY6702"/>
              </a:cxn>
              <a:cxn ang="0">
                <a:pos x="connsiteX6703" y="connsiteY6703"/>
              </a:cxn>
              <a:cxn ang="0">
                <a:pos x="connsiteX6704" y="connsiteY6704"/>
              </a:cxn>
              <a:cxn ang="0">
                <a:pos x="connsiteX6705" y="connsiteY6705"/>
              </a:cxn>
              <a:cxn ang="0">
                <a:pos x="connsiteX6706" y="connsiteY6706"/>
              </a:cxn>
              <a:cxn ang="0">
                <a:pos x="connsiteX6707" y="connsiteY6707"/>
              </a:cxn>
              <a:cxn ang="0">
                <a:pos x="connsiteX6708" y="connsiteY6708"/>
              </a:cxn>
              <a:cxn ang="0">
                <a:pos x="connsiteX6709" y="connsiteY6709"/>
              </a:cxn>
              <a:cxn ang="0">
                <a:pos x="connsiteX6710" y="connsiteY6710"/>
              </a:cxn>
              <a:cxn ang="0">
                <a:pos x="connsiteX6711" y="connsiteY6711"/>
              </a:cxn>
              <a:cxn ang="0">
                <a:pos x="connsiteX6712" y="connsiteY6712"/>
              </a:cxn>
              <a:cxn ang="0">
                <a:pos x="connsiteX6713" y="connsiteY6713"/>
              </a:cxn>
              <a:cxn ang="0">
                <a:pos x="connsiteX6714" y="connsiteY6714"/>
              </a:cxn>
              <a:cxn ang="0">
                <a:pos x="connsiteX6715" y="connsiteY6715"/>
              </a:cxn>
              <a:cxn ang="0">
                <a:pos x="connsiteX6716" y="connsiteY6716"/>
              </a:cxn>
              <a:cxn ang="0">
                <a:pos x="connsiteX6717" y="connsiteY6717"/>
              </a:cxn>
              <a:cxn ang="0">
                <a:pos x="connsiteX6718" y="connsiteY6718"/>
              </a:cxn>
              <a:cxn ang="0">
                <a:pos x="connsiteX6719" y="connsiteY6719"/>
              </a:cxn>
              <a:cxn ang="0">
                <a:pos x="connsiteX6720" y="connsiteY6720"/>
              </a:cxn>
              <a:cxn ang="0">
                <a:pos x="connsiteX6721" y="connsiteY6721"/>
              </a:cxn>
              <a:cxn ang="0">
                <a:pos x="connsiteX6722" y="connsiteY6722"/>
              </a:cxn>
              <a:cxn ang="0">
                <a:pos x="connsiteX6723" y="connsiteY6723"/>
              </a:cxn>
              <a:cxn ang="0">
                <a:pos x="connsiteX6724" y="connsiteY6724"/>
              </a:cxn>
              <a:cxn ang="0">
                <a:pos x="connsiteX6725" y="connsiteY6725"/>
              </a:cxn>
              <a:cxn ang="0">
                <a:pos x="connsiteX6726" y="connsiteY6726"/>
              </a:cxn>
              <a:cxn ang="0">
                <a:pos x="connsiteX6727" y="connsiteY6727"/>
              </a:cxn>
              <a:cxn ang="0">
                <a:pos x="connsiteX6728" y="connsiteY6728"/>
              </a:cxn>
              <a:cxn ang="0">
                <a:pos x="connsiteX6729" y="connsiteY6729"/>
              </a:cxn>
              <a:cxn ang="0">
                <a:pos x="connsiteX6730" y="connsiteY6730"/>
              </a:cxn>
              <a:cxn ang="0">
                <a:pos x="connsiteX6731" y="connsiteY6731"/>
              </a:cxn>
              <a:cxn ang="0">
                <a:pos x="connsiteX6732" y="connsiteY6732"/>
              </a:cxn>
              <a:cxn ang="0">
                <a:pos x="connsiteX6733" y="connsiteY6733"/>
              </a:cxn>
              <a:cxn ang="0">
                <a:pos x="connsiteX6734" y="connsiteY6734"/>
              </a:cxn>
              <a:cxn ang="0">
                <a:pos x="connsiteX6735" y="connsiteY6735"/>
              </a:cxn>
              <a:cxn ang="0">
                <a:pos x="connsiteX6736" y="connsiteY6736"/>
              </a:cxn>
              <a:cxn ang="0">
                <a:pos x="connsiteX6737" y="connsiteY6737"/>
              </a:cxn>
              <a:cxn ang="0">
                <a:pos x="connsiteX6738" y="connsiteY6738"/>
              </a:cxn>
              <a:cxn ang="0">
                <a:pos x="connsiteX6739" y="connsiteY6739"/>
              </a:cxn>
              <a:cxn ang="0">
                <a:pos x="connsiteX6740" y="connsiteY6740"/>
              </a:cxn>
              <a:cxn ang="0">
                <a:pos x="connsiteX6741" y="connsiteY6741"/>
              </a:cxn>
              <a:cxn ang="0">
                <a:pos x="connsiteX6742" y="connsiteY6742"/>
              </a:cxn>
              <a:cxn ang="0">
                <a:pos x="connsiteX6743" y="connsiteY6743"/>
              </a:cxn>
              <a:cxn ang="0">
                <a:pos x="connsiteX6744" y="connsiteY6744"/>
              </a:cxn>
              <a:cxn ang="0">
                <a:pos x="connsiteX6745" y="connsiteY6745"/>
              </a:cxn>
              <a:cxn ang="0">
                <a:pos x="connsiteX6746" y="connsiteY6746"/>
              </a:cxn>
              <a:cxn ang="0">
                <a:pos x="connsiteX6747" y="connsiteY6747"/>
              </a:cxn>
              <a:cxn ang="0">
                <a:pos x="connsiteX6748" y="connsiteY6748"/>
              </a:cxn>
              <a:cxn ang="0">
                <a:pos x="connsiteX6749" y="connsiteY6749"/>
              </a:cxn>
              <a:cxn ang="0">
                <a:pos x="connsiteX6750" y="connsiteY6750"/>
              </a:cxn>
              <a:cxn ang="0">
                <a:pos x="connsiteX6751" y="connsiteY6751"/>
              </a:cxn>
              <a:cxn ang="0">
                <a:pos x="connsiteX6752" y="connsiteY6752"/>
              </a:cxn>
              <a:cxn ang="0">
                <a:pos x="connsiteX6753" y="connsiteY6753"/>
              </a:cxn>
              <a:cxn ang="0">
                <a:pos x="connsiteX6754" y="connsiteY6754"/>
              </a:cxn>
              <a:cxn ang="0">
                <a:pos x="connsiteX6755" y="connsiteY6755"/>
              </a:cxn>
              <a:cxn ang="0">
                <a:pos x="connsiteX6756" y="connsiteY6756"/>
              </a:cxn>
              <a:cxn ang="0">
                <a:pos x="connsiteX6757" y="connsiteY6757"/>
              </a:cxn>
              <a:cxn ang="0">
                <a:pos x="connsiteX6758" y="connsiteY6758"/>
              </a:cxn>
              <a:cxn ang="0">
                <a:pos x="connsiteX6759" y="connsiteY6759"/>
              </a:cxn>
              <a:cxn ang="0">
                <a:pos x="connsiteX6760" y="connsiteY6760"/>
              </a:cxn>
              <a:cxn ang="0">
                <a:pos x="connsiteX6761" y="connsiteY6761"/>
              </a:cxn>
              <a:cxn ang="0">
                <a:pos x="connsiteX6762" y="connsiteY6762"/>
              </a:cxn>
              <a:cxn ang="0">
                <a:pos x="connsiteX6763" y="connsiteY6763"/>
              </a:cxn>
              <a:cxn ang="0">
                <a:pos x="connsiteX6764" y="connsiteY6764"/>
              </a:cxn>
              <a:cxn ang="0">
                <a:pos x="connsiteX6765" y="connsiteY6765"/>
              </a:cxn>
              <a:cxn ang="0">
                <a:pos x="connsiteX6766" y="connsiteY6766"/>
              </a:cxn>
              <a:cxn ang="0">
                <a:pos x="connsiteX6767" y="connsiteY6767"/>
              </a:cxn>
              <a:cxn ang="0">
                <a:pos x="connsiteX6768" y="connsiteY6768"/>
              </a:cxn>
              <a:cxn ang="0">
                <a:pos x="connsiteX6769" y="connsiteY6769"/>
              </a:cxn>
              <a:cxn ang="0">
                <a:pos x="connsiteX6770" y="connsiteY6770"/>
              </a:cxn>
              <a:cxn ang="0">
                <a:pos x="connsiteX6771" y="connsiteY6771"/>
              </a:cxn>
              <a:cxn ang="0">
                <a:pos x="connsiteX6772" y="connsiteY6772"/>
              </a:cxn>
              <a:cxn ang="0">
                <a:pos x="connsiteX6773" y="connsiteY6773"/>
              </a:cxn>
              <a:cxn ang="0">
                <a:pos x="connsiteX6774" y="connsiteY6774"/>
              </a:cxn>
              <a:cxn ang="0">
                <a:pos x="connsiteX6775" y="connsiteY6775"/>
              </a:cxn>
              <a:cxn ang="0">
                <a:pos x="connsiteX6776" y="connsiteY6776"/>
              </a:cxn>
              <a:cxn ang="0">
                <a:pos x="connsiteX6777" y="connsiteY6777"/>
              </a:cxn>
              <a:cxn ang="0">
                <a:pos x="connsiteX6778" y="connsiteY6778"/>
              </a:cxn>
              <a:cxn ang="0">
                <a:pos x="connsiteX6779" y="connsiteY6779"/>
              </a:cxn>
              <a:cxn ang="0">
                <a:pos x="connsiteX6780" y="connsiteY6780"/>
              </a:cxn>
              <a:cxn ang="0">
                <a:pos x="connsiteX6781" y="connsiteY6781"/>
              </a:cxn>
              <a:cxn ang="0">
                <a:pos x="connsiteX6782" y="connsiteY6782"/>
              </a:cxn>
              <a:cxn ang="0">
                <a:pos x="connsiteX6783" y="connsiteY6783"/>
              </a:cxn>
              <a:cxn ang="0">
                <a:pos x="connsiteX6784" y="connsiteY6784"/>
              </a:cxn>
              <a:cxn ang="0">
                <a:pos x="connsiteX6785" y="connsiteY6785"/>
              </a:cxn>
              <a:cxn ang="0">
                <a:pos x="connsiteX6786" y="connsiteY6786"/>
              </a:cxn>
              <a:cxn ang="0">
                <a:pos x="connsiteX6787" y="connsiteY6787"/>
              </a:cxn>
              <a:cxn ang="0">
                <a:pos x="connsiteX6788" y="connsiteY6788"/>
              </a:cxn>
              <a:cxn ang="0">
                <a:pos x="connsiteX6789" y="connsiteY6789"/>
              </a:cxn>
              <a:cxn ang="0">
                <a:pos x="connsiteX6790" y="connsiteY6790"/>
              </a:cxn>
              <a:cxn ang="0">
                <a:pos x="connsiteX6791" y="connsiteY6791"/>
              </a:cxn>
              <a:cxn ang="0">
                <a:pos x="connsiteX6792" y="connsiteY6792"/>
              </a:cxn>
              <a:cxn ang="0">
                <a:pos x="connsiteX6793" y="connsiteY6793"/>
              </a:cxn>
              <a:cxn ang="0">
                <a:pos x="connsiteX6794" y="connsiteY6794"/>
              </a:cxn>
              <a:cxn ang="0">
                <a:pos x="connsiteX6795" y="connsiteY6795"/>
              </a:cxn>
              <a:cxn ang="0">
                <a:pos x="connsiteX6796" y="connsiteY6796"/>
              </a:cxn>
              <a:cxn ang="0">
                <a:pos x="connsiteX6797" y="connsiteY6797"/>
              </a:cxn>
              <a:cxn ang="0">
                <a:pos x="connsiteX6798" y="connsiteY6798"/>
              </a:cxn>
              <a:cxn ang="0">
                <a:pos x="connsiteX6799" y="connsiteY6799"/>
              </a:cxn>
              <a:cxn ang="0">
                <a:pos x="connsiteX6800" y="connsiteY6800"/>
              </a:cxn>
              <a:cxn ang="0">
                <a:pos x="connsiteX6801" y="connsiteY6801"/>
              </a:cxn>
              <a:cxn ang="0">
                <a:pos x="connsiteX6802" y="connsiteY6802"/>
              </a:cxn>
              <a:cxn ang="0">
                <a:pos x="connsiteX6803" y="connsiteY6803"/>
              </a:cxn>
              <a:cxn ang="0">
                <a:pos x="connsiteX6804" y="connsiteY6804"/>
              </a:cxn>
              <a:cxn ang="0">
                <a:pos x="connsiteX6805" y="connsiteY6805"/>
              </a:cxn>
              <a:cxn ang="0">
                <a:pos x="connsiteX6806" y="connsiteY6806"/>
              </a:cxn>
              <a:cxn ang="0">
                <a:pos x="connsiteX6807" y="connsiteY6807"/>
              </a:cxn>
              <a:cxn ang="0">
                <a:pos x="connsiteX6808" y="connsiteY6808"/>
              </a:cxn>
              <a:cxn ang="0">
                <a:pos x="connsiteX6809" y="connsiteY6809"/>
              </a:cxn>
              <a:cxn ang="0">
                <a:pos x="connsiteX6810" y="connsiteY6810"/>
              </a:cxn>
              <a:cxn ang="0">
                <a:pos x="connsiteX6811" y="connsiteY6811"/>
              </a:cxn>
              <a:cxn ang="0">
                <a:pos x="connsiteX6812" y="connsiteY6812"/>
              </a:cxn>
              <a:cxn ang="0">
                <a:pos x="connsiteX6813" y="connsiteY6813"/>
              </a:cxn>
              <a:cxn ang="0">
                <a:pos x="connsiteX6814" y="connsiteY6814"/>
              </a:cxn>
              <a:cxn ang="0">
                <a:pos x="connsiteX6815" y="connsiteY6815"/>
              </a:cxn>
              <a:cxn ang="0">
                <a:pos x="connsiteX6816" y="connsiteY6816"/>
              </a:cxn>
              <a:cxn ang="0">
                <a:pos x="connsiteX6817" y="connsiteY6817"/>
              </a:cxn>
              <a:cxn ang="0">
                <a:pos x="connsiteX6818" y="connsiteY6818"/>
              </a:cxn>
              <a:cxn ang="0">
                <a:pos x="connsiteX6819" y="connsiteY6819"/>
              </a:cxn>
              <a:cxn ang="0">
                <a:pos x="connsiteX6820" y="connsiteY6820"/>
              </a:cxn>
              <a:cxn ang="0">
                <a:pos x="connsiteX6821" y="connsiteY6821"/>
              </a:cxn>
              <a:cxn ang="0">
                <a:pos x="connsiteX6822" y="connsiteY6822"/>
              </a:cxn>
              <a:cxn ang="0">
                <a:pos x="connsiteX6823" y="connsiteY6823"/>
              </a:cxn>
              <a:cxn ang="0">
                <a:pos x="connsiteX6824" y="connsiteY6824"/>
              </a:cxn>
              <a:cxn ang="0">
                <a:pos x="connsiteX6825" y="connsiteY6825"/>
              </a:cxn>
              <a:cxn ang="0">
                <a:pos x="connsiteX6826" y="connsiteY6826"/>
              </a:cxn>
              <a:cxn ang="0">
                <a:pos x="connsiteX6827" y="connsiteY6827"/>
              </a:cxn>
              <a:cxn ang="0">
                <a:pos x="connsiteX6828" y="connsiteY6828"/>
              </a:cxn>
              <a:cxn ang="0">
                <a:pos x="connsiteX6829" y="connsiteY6829"/>
              </a:cxn>
              <a:cxn ang="0">
                <a:pos x="connsiteX6830" y="connsiteY6830"/>
              </a:cxn>
              <a:cxn ang="0">
                <a:pos x="connsiteX6831" y="connsiteY6831"/>
              </a:cxn>
              <a:cxn ang="0">
                <a:pos x="connsiteX6832" y="connsiteY6832"/>
              </a:cxn>
              <a:cxn ang="0">
                <a:pos x="connsiteX6833" y="connsiteY6833"/>
              </a:cxn>
              <a:cxn ang="0">
                <a:pos x="connsiteX6834" y="connsiteY6834"/>
              </a:cxn>
              <a:cxn ang="0">
                <a:pos x="connsiteX6835" y="connsiteY6835"/>
              </a:cxn>
              <a:cxn ang="0">
                <a:pos x="connsiteX6836" y="connsiteY6836"/>
              </a:cxn>
              <a:cxn ang="0">
                <a:pos x="connsiteX6837" y="connsiteY6837"/>
              </a:cxn>
              <a:cxn ang="0">
                <a:pos x="connsiteX6838" y="connsiteY6838"/>
              </a:cxn>
              <a:cxn ang="0">
                <a:pos x="connsiteX6839" y="connsiteY6839"/>
              </a:cxn>
              <a:cxn ang="0">
                <a:pos x="connsiteX6840" y="connsiteY6840"/>
              </a:cxn>
              <a:cxn ang="0">
                <a:pos x="connsiteX6841" y="connsiteY6841"/>
              </a:cxn>
              <a:cxn ang="0">
                <a:pos x="connsiteX6842" y="connsiteY6842"/>
              </a:cxn>
              <a:cxn ang="0">
                <a:pos x="connsiteX6843" y="connsiteY6843"/>
              </a:cxn>
              <a:cxn ang="0">
                <a:pos x="connsiteX6844" y="connsiteY6844"/>
              </a:cxn>
              <a:cxn ang="0">
                <a:pos x="connsiteX6845" y="connsiteY6845"/>
              </a:cxn>
              <a:cxn ang="0">
                <a:pos x="connsiteX6846" y="connsiteY6846"/>
              </a:cxn>
              <a:cxn ang="0">
                <a:pos x="connsiteX6847" y="connsiteY6847"/>
              </a:cxn>
              <a:cxn ang="0">
                <a:pos x="connsiteX6848" y="connsiteY6848"/>
              </a:cxn>
              <a:cxn ang="0">
                <a:pos x="connsiteX6849" y="connsiteY6849"/>
              </a:cxn>
              <a:cxn ang="0">
                <a:pos x="connsiteX6850" y="connsiteY6850"/>
              </a:cxn>
              <a:cxn ang="0">
                <a:pos x="connsiteX6851" y="connsiteY6851"/>
              </a:cxn>
              <a:cxn ang="0">
                <a:pos x="connsiteX6852" y="connsiteY6852"/>
              </a:cxn>
              <a:cxn ang="0">
                <a:pos x="connsiteX6853" y="connsiteY6853"/>
              </a:cxn>
              <a:cxn ang="0">
                <a:pos x="connsiteX6854" y="connsiteY6854"/>
              </a:cxn>
              <a:cxn ang="0">
                <a:pos x="connsiteX6855" y="connsiteY6855"/>
              </a:cxn>
              <a:cxn ang="0">
                <a:pos x="connsiteX6856" y="connsiteY6856"/>
              </a:cxn>
              <a:cxn ang="0">
                <a:pos x="connsiteX6857" y="connsiteY6857"/>
              </a:cxn>
              <a:cxn ang="0">
                <a:pos x="connsiteX6858" y="connsiteY6858"/>
              </a:cxn>
              <a:cxn ang="0">
                <a:pos x="connsiteX6859" y="connsiteY6859"/>
              </a:cxn>
              <a:cxn ang="0">
                <a:pos x="connsiteX6860" y="connsiteY6860"/>
              </a:cxn>
              <a:cxn ang="0">
                <a:pos x="connsiteX6861" y="connsiteY6861"/>
              </a:cxn>
              <a:cxn ang="0">
                <a:pos x="connsiteX6862" y="connsiteY6862"/>
              </a:cxn>
              <a:cxn ang="0">
                <a:pos x="connsiteX6863" y="connsiteY6863"/>
              </a:cxn>
              <a:cxn ang="0">
                <a:pos x="connsiteX6864" y="connsiteY6864"/>
              </a:cxn>
              <a:cxn ang="0">
                <a:pos x="connsiteX6865" y="connsiteY6865"/>
              </a:cxn>
              <a:cxn ang="0">
                <a:pos x="connsiteX6866" y="connsiteY6866"/>
              </a:cxn>
              <a:cxn ang="0">
                <a:pos x="connsiteX6867" y="connsiteY6867"/>
              </a:cxn>
              <a:cxn ang="0">
                <a:pos x="connsiteX6868" y="connsiteY6868"/>
              </a:cxn>
              <a:cxn ang="0">
                <a:pos x="connsiteX6869" y="connsiteY6869"/>
              </a:cxn>
              <a:cxn ang="0">
                <a:pos x="connsiteX6870" y="connsiteY6870"/>
              </a:cxn>
              <a:cxn ang="0">
                <a:pos x="connsiteX6871" y="connsiteY6871"/>
              </a:cxn>
              <a:cxn ang="0">
                <a:pos x="connsiteX6872" y="connsiteY6872"/>
              </a:cxn>
              <a:cxn ang="0">
                <a:pos x="connsiteX6873" y="connsiteY6873"/>
              </a:cxn>
              <a:cxn ang="0">
                <a:pos x="connsiteX6874" y="connsiteY6874"/>
              </a:cxn>
              <a:cxn ang="0">
                <a:pos x="connsiteX6875" y="connsiteY6875"/>
              </a:cxn>
              <a:cxn ang="0">
                <a:pos x="connsiteX6876" y="connsiteY6876"/>
              </a:cxn>
              <a:cxn ang="0">
                <a:pos x="connsiteX6877" y="connsiteY6877"/>
              </a:cxn>
              <a:cxn ang="0">
                <a:pos x="connsiteX6878" y="connsiteY6878"/>
              </a:cxn>
              <a:cxn ang="0">
                <a:pos x="connsiteX6879" y="connsiteY6879"/>
              </a:cxn>
              <a:cxn ang="0">
                <a:pos x="connsiteX6880" y="connsiteY6880"/>
              </a:cxn>
              <a:cxn ang="0">
                <a:pos x="connsiteX6881" y="connsiteY6881"/>
              </a:cxn>
              <a:cxn ang="0">
                <a:pos x="connsiteX6882" y="connsiteY6882"/>
              </a:cxn>
              <a:cxn ang="0">
                <a:pos x="connsiteX6883" y="connsiteY6883"/>
              </a:cxn>
              <a:cxn ang="0">
                <a:pos x="connsiteX6884" y="connsiteY6884"/>
              </a:cxn>
              <a:cxn ang="0">
                <a:pos x="connsiteX6885" y="connsiteY6885"/>
              </a:cxn>
              <a:cxn ang="0">
                <a:pos x="connsiteX6886" y="connsiteY6886"/>
              </a:cxn>
              <a:cxn ang="0">
                <a:pos x="connsiteX6887" y="connsiteY6887"/>
              </a:cxn>
              <a:cxn ang="0">
                <a:pos x="connsiteX6888" y="connsiteY6888"/>
              </a:cxn>
              <a:cxn ang="0">
                <a:pos x="connsiteX6889" y="connsiteY6889"/>
              </a:cxn>
              <a:cxn ang="0">
                <a:pos x="connsiteX6890" y="connsiteY6890"/>
              </a:cxn>
              <a:cxn ang="0">
                <a:pos x="connsiteX6891" y="connsiteY6891"/>
              </a:cxn>
              <a:cxn ang="0">
                <a:pos x="connsiteX6892" y="connsiteY6892"/>
              </a:cxn>
              <a:cxn ang="0">
                <a:pos x="connsiteX6893" y="connsiteY6893"/>
              </a:cxn>
              <a:cxn ang="0">
                <a:pos x="connsiteX6894" y="connsiteY6894"/>
              </a:cxn>
              <a:cxn ang="0">
                <a:pos x="connsiteX6895" y="connsiteY6895"/>
              </a:cxn>
              <a:cxn ang="0">
                <a:pos x="connsiteX6896" y="connsiteY6896"/>
              </a:cxn>
              <a:cxn ang="0">
                <a:pos x="connsiteX6897" y="connsiteY6897"/>
              </a:cxn>
              <a:cxn ang="0">
                <a:pos x="connsiteX6898" y="connsiteY6898"/>
              </a:cxn>
              <a:cxn ang="0">
                <a:pos x="connsiteX6899" y="connsiteY6899"/>
              </a:cxn>
              <a:cxn ang="0">
                <a:pos x="connsiteX6900" y="connsiteY6900"/>
              </a:cxn>
              <a:cxn ang="0">
                <a:pos x="connsiteX6901" y="connsiteY6901"/>
              </a:cxn>
              <a:cxn ang="0">
                <a:pos x="connsiteX6902" y="connsiteY6902"/>
              </a:cxn>
              <a:cxn ang="0">
                <a:pos x="connsiteX6903" y="connsiteY6903"/>
              </a:cxn>
              <a:cxn ang="0">
                <a:pos x="connsiteX6904" y="connsiteY6904"/>
              </a:cxn>
              <a:cxn ang="0">
                <a:pos x="connsiteX6905" y="connsiteY6905"/>
              </a:cxn>
              <a:cxn ang="0">
                <a:pos x="connsiteX6906" y="connsiteY6906"/>
              </a:cxn>
              <a:cxn ang="0">
                <a:pos x="connsiteX6907" y="connsiteY6907"/>
              </a:cxn>
              <a:cxn ang="0">
                <a:pos x="connsiteX6908" y="connsiteY6908"/>
              </a:cxn>
              <a:cxn ang="0">
                <a:pos x="connsiteX6909" y="connsiteY6909"/>
              </a:cxn>
              <a:cxn ang="0">
                <a:pos x="connsiteX6910" y="connsiteY6910"/>
              </a:cxn>
              <a:cxn ang="0">
                <a:pos x="connsiteX6911" y="connsiteY6911"/>
              </a:cxn>
              <a:cxn ang="0">
                <a:pos x="connsiteX6912" y="connsiteY6912"/>
              </a:cxn>
              <a:cxn ang="0">
                <a:pos x="connsiteX6913" y="connsiteY6913"/>
              </a:cxn>
              <a:cxn ang="0">
                <a:pos x="connsiteX6914" y="connsiteY6914"/>
              </a:cxn>
              <a:cxn ang="0">
                <a:pos x="connsiteX6915" y="connsiteY6915"/>
              </a:cxn>
              <a:cxn ang="0">
                <a:pos x="connsiteX6916" y="connsiteY6916"/>
              </a:cxn>
              <a:cxn ang="0">
                <a:pos x="connsiteX6917" y="connsiteY6917"/>
              </a:cxn>
              <a:cxn ang="0">
                <a:pos x="connsiteX6918" y="connsiteY6918"/>
              </a:cxn>
              <a:cxn ang="0">
                <a:pos x="connsiteX6919" y="connsiteY6919"/>
              </a:cxn>
              <a:cxn ang="0">
                <a:pos x="connsiteX6920" y="connsiteY6920"/>
              </a:cxn>
              <a:cxn ang="0">
                <a:pos x="connsiteX6921" y="connsiteY6921"/>
              </a:cxn>
              <a:cxn ang="0">
                <a:pos x="connsiteX6922" y="connsiteY6922"/>
              </a:cxn>
              <a:cxn ang="0">
                <a:pos x="connsiteX6923" y="connsiteY6923"/>
              </a:cxn>
              <a:cxn ang="0">
                <a:pos x="connsiteX6924" y="connsiteY6924"/>
              </a:cxn>
              <a:cxn ang="0">
                <a:pos x="connsiteX6925" y="connsiteY6925"/>
              </a:cxn>
              <a:cxn ang="0">
                <a:pos x="connsiteX6926" y="connsiteY6926"/>
              </a:cxn>
              <a:cxn ang="0">
                <a:pos x="connsiteX6927" y="connsiteY6927"/>
              </a:cxn>
              <a:cxn ang="0">
                <a:pos x="connsiteX6928" y="connsiteY6928"/>
              </a:cxn>
              <a:cxn ang="0">
                <a:pos x="connsiteX6929" y="connsiteY6929"/>
              </a:cxn>
              <a:cxn ang="0">
                <a:pos x="connsiteX6930" y="connsiteY6930"/>
              </a:cxn>
              <a:cxn ang="0">
                <a:pos x="connsiteX6931" y="connsiteY6931"/>
              </a:cxn>
              <a:cxn ang="0">
                <a:pos x="connsiteX6932" y="connsiteY6932"/>
              </a:cxn>
              <a:cxn ang="0">
                <a:pos x="connsiteX6933" y="connsiteY6933"/>
              </a:cxn>
              <a:cxn ang="0">
                <a:pos x="connsiteX6934" y="connsiteY6934"/>
              </a:cxn>
              <a:cxn ang="0">
                <a:pos x="connsiteX6935" y="connsiteY6935"/>
              </a:cxn>
              <a:cxn ang="0">
                <a:pos x="connsiteX6936" y="connsiteY6936"/>
              </a:cxn>
              <a:cxn ang="0">
                <a:pos x="connsiteX6937" y="connsiteY6937"/>
              </a:cxn>
              <a:cxn ang="0">
                <a:pos x="connsiteX6938" y="connsiteY6938"/>
              </a:cxn>
              <a:cxn ang="0">
                <a:pos x="connsiteX6939" y="connsiteY6939"/>
              </a:cxn>
              <a:cxn ang="0">
                <a:pos x="connsiteX6940" y="connsiteY6940"/>
              </a:cxn>
              <a:cxn ang="0">
                <a:pos x="connsiteX6941" y="connsiteY6941"/>
              </a:cxn>
              <a:cxn ang="0">
                <a:pos x="connsiteX6942" y="connsiteY6942"/>
              </a:cxn>
              <a:cxn ang="0">
                <a:pos x="connsiteX6943" y="connsiteY6943"/>
              </a:cxn>
              <a:cxn ang="0">
                <a:pos x="connsiteX6944" y="connsiteY6944"/>
              </a:cxn>
              <a:cxn ang="0">
                <a:pos x="connsiteX6945" y="connsiteY6945"/>
              </a:cxn>
              <a:cxn ang="0">
                <a:pos x="connsiteX6946" y="connsiteY6946"/>
              </a:cxn>
              <a:cxn ang="0">
                <a:pos x="connsiteX6947" y="connsiteY6947"/>
              </a:cxn>
              <a:cxn ang="0">
                <a:pos x="connsiteX6948" y="connsiteY6948"/>
              </a:cxn>
              <a:cxn ang="0">
                <a:pos x="connsiteX6949" y="connsiteY6949"/>
              </a:cxn>
              <a:cxn ang="0">
                <a:pos x="connsiteX6950" y="connsiteY6950"/>
              </a:cxn>
              <a:cxn ang="0">
                <a:pos x="connsiteX6951" y="connsiteY6951"/>
              </a:cxn>
              <a:cxn ang="0">
                <a:pos x="connsiteX6952" y="connsiteY6952"/>
              </a:cxn>
              <a:cxn ang="0">
                <a:pos x="connsiteX6953" y="connsiteY6953"/>
              </a:cxn>
              <a:cxn ang="0">
                <a:pos x="connsiteX6954" y="connsiteY6954"/>
              </a:cxn>
              <a:cxn ang="0">
                <a:pos x="connsiteX6955" y="connsiteY6955"/>
              </a:cxn>
              <a:cxn ang="0">
                <a:pos x="connsiteX6956" y="connsiteY6956"/>
              </a:cxn>
              <a:cxn ang="0">
                <a:pos x="connsiteX6957" y="connsiteY6957"/>
              </a:cxn>
              <a:cxn ang="0">
                <a:pos x="connsiteX6958" y="connsiteY6958"/>
              </a:cxn>
              <a:cxn ang="0">
                <a:pos x="connsiteX6959" y="connsiteY6959"/>
              </a:cxn>
              <a:cxn ang="0">
                <a:pos x="connsiteX6960" y="connsiteY6960"/>
              </a:cxn>
              <a:cxn ang="0">
                <a:pos x="connsiteX6961" y="connsiteY6961"/>
              </a:cxn>
              <a:cxn ang="0">
                <a:pos x="connsiteX6962" y="connsiteY6962"/>
              </a:cxn>
              <a:cxn ang="0">
                <a:pos x="connsiteX6963" y="connsiteY6963"/>
              </a:cxn>
              <a:cxn ang="0">
                <a:pos x="connsiteX6964" y="connsiteY6964"/>
              </a:cxn>
              <a:cxn ang="0">
                <a:pos x="connsiteX6965" y="connsiteY6965"/>
              </a:cxn>
              <a:cxn ang="0">
                <a:pos x="connsiteX6966" y="connsiteY6966"/>
              </a:cxn>
              <a:cxn ang="0">
                <a:pos x="connsiteX6967" y="connsiteY6967"/>
              </a:cxn>
              <a:cxn ang="0">
                <a:pos x="connsiteX6968" y="connsiteY6968"/>
              </a:cxn>
              <a:cxn ang="0">
                <a:pos x="connsiteX6969" y="connsiteY6969"/>
              </a:cxn>
              <a:cxn ang="0">
                <a:pos x="connsiteX6970" y="connsiteY6970"/>
              </a:cxn>
              <a:cxn ang="0">
                <a:pos x="connsiteX6971" y="connsiteY6971"/>
              </a:cxn>
              <a:cxn ang="0">
                <a:pos x="connsiteX6972" y="connsiteY6972"/>
              </a:cxn>
              <a:cxn ang="0">
                <a:pos x="connsiteX6973" y="connsiteY6973"/>
              </a:cxn>
              <a:cxn ang="0">
                <a:pos x="connsiteX6974" y="connsiteY6974"/>
              </a:cxn>
              <a:cxn ang="0">
                <a:pos x="connsiteX6975" y="connsiteY6975"/>
              </a:cxn>
              <a:cxn ang="0">
                <a:pos x="connsiteX6976" y="connsiteY6976"/>
              </a:cxn>
              <a:cxn ang="0">
                <a:pos x="connsiteX6977" y="connsiteY6977"/>
              </a:cxn>
              <a:cxn ang="0">
                <a:pos x="connsiteX6978" y="connsiteY6978"/>
              </a:cxn>
              <a:cxn ang="0">
                <a:pos x="connsiteX6979" y="connsiteY6979"/>
              </a:cxn>
              <a:cxn ang="0">
                <a:pos x="connsiteX6980" y="connsiteY6980"/>
              </a:cxn>
              <a:cxn ang="0">
                <a:pos x="connsiteX6981" y="connsiteY6981"/>
              </a:cxn>
              <a:cxn ang="0">
                <a:pos x="connsiteX6982" y="connsiteY6982"/>
              </a:cxn>
              <a:cxn ang="0">
                <a:pos x="connsiteX6983" y="connsiteY6983"/>
              </a:cxn>
              <a:cxn ang="0">
                <a:pos x="connsiteX6984" y="connsiteY6984"/>
              </a:cxn>
              <a:cxn ang="0">
                <a:pos x="connsiteX6985" y="connsiteY6985"/>
              </a:cxn>
              <a:cxn ang="0">
                <a:pos x="connsiteX6986" y="connsiteY6986"/>
              </a:cxn>
              <a:cxn ang="0">
                <a:pos x="connsiteX6987" y="connsiteY6987"/>
              </a:cxn>
              <a:cxn ang="0">
                <a:pos x="connsiteX6988" y="connsiteY6988"/>
              </a:cxn>
              <a:cxn ang="0">
                <a:pos x="connsiteX6989" y="connsiteY6989"/>
              </a:cxn>
              <a:cxn ang="0">
                <a:pos x="connsiteX6990" y="connsiteY6990"/>
              </a:cxn>
              <a:cxn ang="0">
                <a:pos x="connsiteX6991" y="connsiteY6991"/>
              </a:cxn>
              <a:cxn ang="0">
                <a:pos x="connsiteX6992" y="connsiteY6992"/>
              </a:cxn>
              <a:cxn ang="0">
                <a:pos x="connsiteX6993" y="connsiteY6993"/>
              </a:cxn>
              <a:cxn ang="0">
                <a:pos x="connsiteX6994" y="connsiteY6994"/>
              </a:cxn>
              <a:cxn ang="0">
                <a:pos x="connsiteX6995" y="connsiteY6995"/>
              </a:cxn>
              <a:cxn ang="0">
                <a:pos x="connsiteX6996" y="connsiteY6996"/>
              </a:cxn>
              <a:cxn ang="0">
                <a:pos x="connsiteX6997" y="connsiteY6997"/>
              </a:cxn>
              <a:cxn ang="0">
                <a:pos x="connsiteX6998" y="connsiteY6998"/>
              </a:cxn>
              <a:cxn ang="0">
                <a:pos x="connsiteX6999" y="connsiteY6999"/>
              </a:cxn>
              <a:cxn ang="0">
                <a:pos x="connsiteX7000" y="connsiteY7000"/>
              </a:cxn>
              <a:cxn ang="0">
                <a:pos x="connsiteX7001" y="connsiteY7001"/>
              </a:cxn>
              <a:cxn ang="0">
                <a:pos x="connsiteX7002" y="connsiteY7002"/>
              </a:cxn>
              <a:cxn ang="0">
                <a:pos x="connsiteX7003" y="connsiteY7003"/>
              </a:cxn>
              <a:cxn ang="0">
                <a:pos x="connsiteX7004" y="connsiteY7004"/>
              </a:cxn>
              <a:cxn ang="0">
                <a:pos x="connsiteX7005" y="connsiteY7005"/>
              </a:cxn>
              <a:cxn ang="0">
                <a:pos x="connsiteX7006" y="connsiteY7006"/>
              </a:cxn>
              <a:cxn ang="0">
                <a:pos x="connsiteX7007" y="connsiteY7007"/>
              </a:cxn>
              <a:cxn ang="0">
                <a:pos x="connsiteX7008" y="connsiteY7008"/>
              </a:cxn>
              <a:cxn ang="0">
                <a:pos x="connsiteX7009" y="connsiteY7009"/>
              </a:cxn>
              <a:cxn ang="0">
                <a:pos x="connsiteX7010" y="connsiteY7010"/>
              </a:cxn>
              <a:cxn ang="0">
                <a:pos x="connsiteX7011" y="connsiteY7011"/>
              </a:cxn>
              <a:cxn ang="0">
                <a:pos x="connsiteX7012" y="connsiteY7012"/>
              </a:cxn>
              <a:cxn ang="0">
                <a:pos x="connsiteX7013" y="connsiteY7013"/>
              </a:cxn>
              <a:cxn ang="0">
                <a:pos x="connsiteX7014" y="connsiteY7014"/>
              </a:cxn>
              <a:cxn ang="0">
                <a:pos x="connsiteX7015" y="connsiteY7015"/>
              </a:cxn>
              <a:cxn ang="0">
                <a:pos x="connsiteX7016" y="connsiteY7016"/>
              </a:cxn>
              <a:cxn ang="0">
                <a:pos x="connsiteX7017" y="connsiteY7017"/>
              </a:cxn>
              <a:cxn ang="0">
                <a:pos x="connsiteX7018" y="connsiteY7018"/>
              </a:cxn>
              <a:cxn ang="0">
                <a:pos x="connsiteX7019" y="connsiteY7019"/>
              </a:cxn>
              <a:cxn ang="0">
                <a:pos x="connsiteX7020" y="connsiteY7020"/>
              </a:cxn>
              <a:cxn ang="0">
                <a:pos x="connsiteX7021" y="connsiteY7021"/>
              </a:cxn>
              <a:cxn ang="0">
                <a:pos x="connsiteX7022" y="connsiteY7022"/>
              </a:cxn>
              <a:cxn ang="0">
                <a:pos x="connsiteX7023" y="connsiteY7023"/>
              </a:cxn>
              <a:cxn ang="0">
                <a:pos x="connsiteX7024" y="connsiteY7024"/>
              </a:cxn>
              <a:cxn ang="0">
                <a:pos x="connsiteX7025" y="connsiteY7025"/>
              </a:cxn>
              <a:cxn ang="0">
                <a:pos x="connsiteX7026" y="connsiteY7026"/>
              </a:cxn>
              <a:cxn ang="0">
                <a:pos x="connsiteX7027" y="connsiteY7027"/>
              </a:cxn>
              <a:cxn ang="0">
                <a:pos x="connsiteX7028" y="connsiteY7028"/>
              </a:cxn>
              <a:cxn ang="0">
                <a:pos x="connsiteX7029" y="connsiteY7029"/>
              </a:cxn>
              <a:cxn ang="0">
                <a:pos x="connsiteX7030" y="connsiteY7030"/>
              </a:cxn>
              <a:cxn ang="0">
                <a:pos x="connsiteX7031" y="connsiteY7031"/>
              </a:cxn>
              <a:cxn ang="0">
                <a:pos x="connsiteX7032" y="connsiteY7032"/>
              </a:cxn>
              <a:cxn ang="0">
                <a:pos x="connsiteX7033" y="connsiteY7033"/>
              </a:cxn>
              <a:cxn ang="0">
                <a:pos x="connsiteX7034" y="connsiteY7034"/>
              </a:cxn>
              <a:cxn ang="0">
                <a:pos x="connsiteX7035" y="connsiteY7035"/>
              </a:cxn>
              <a:cxn ang="0">
                <a:pos x="connsiteX7036" y="connsiteY7036"/>
              </a:cxn>
              <a:cxn ang="0">
                <a:pos x="connsiteX7037" y="connsiteY7037"/>
              </a:cxn>
              <a:cxn ang="0">
                <a:pos x="connsiteX7038" y="connsiteY7038"/>
              </a:cxn>
              <a:cxn ang="0">
                <a:pos x="connsiteX7039" y="connsiteY7039"/>
              </a:cxn>
              <a:cxn ang="0">
                <a:pos x="connsiteX7040" y="connsiteY7040"/>
              </a:cxn>
              <a:cxn ang="0">
                <a:pos x="connsiteX7041" y="connsiteY7041"/>
              </a:cxn>
              <a:cxn ang="0">
                <a:pos x="connsiteX7042" y="connsiteY7042"/>
              </a:cxn>
              <a:cxn ang="0">
                <a:pos x="connsiteX7043" y="connsiteY7043"/>
              </a:cxn>
              <a:cxn ang="0">
                <a:pos x="connsiteX7044" y="connsiteY7044"/>
              </a:cxn>
              <a:cxn ang="0">
                <a:pos x="connsiteX7045" y="connsiteY7045"/>
              </a:cxn>
              <a:cxn ang="0">
                <a:pos x="connsiteX7046" y="connsiteY7046"/>
              </a:cxn>
              <a:cxn ang="0">
                <a:pos x="connsiteX7047" y="connsiteY7047"/>
              </a:cxn>
              <a:cxn ang="0">
                <a:pos x="connsiteX7048" y="connsiteY7048"/>
              </a:cxn>
              <a:cxn ang="0">
                <a:pos x="connsiteX7049" y="connsiteY7049"/>
              </a:cxn>
              <a:cxn ang="0">
                <a:pos x="connsiteX7050" y="connsiteY7050"/>
              </a:cxn>
              <a:cxn ang="0">
                <a:pos x="connsiteX7051" y="connsiteY7051"/>
              </a:cxn>
              <a:cxn ang="0">
                <a:pos x="connsiteX7052" y="connsiteY7052"/>
              </a:cxn>
              <a:cxn ang="0">
                <a:pos x="connsiteX7053" y="connsiteY7053"/>
              </a:cxn>
              <a:cxn ang="0">
                <a:pos x="connsiteX7054" y="connsiteY7054"/>
              </a:cxn>
              <a:cxn ang="0">
                <a:pos x="connsiteX7055" y="connsiteY7055"/>
              </a:cxn>
              <a:cxn ang="0">
                <a:pos x="connsiteX7056" y="connsiteY7056"/>
              </a:cxn>
              <a:cxn ang="0">
                <a:pos x="connsiteX7057" y="connsiteY7057"/>
              </a:cxn>
              <a:cxn ang="0">
                <a:pos x="connsiteX7058" y="connsiteY7058"/>
              </a:cxn>
              <a:cxn ang="0">
                <a:pos x="connsiteX7059" y="connsiteY7059"/>
              </a:cxn>
              <a:cxn ang="0">
                <a:pos x="connsiteX7060" y="connsiteY7060"/>
              </a:cxn>
              <a:cxn ang="0">
                <a:pos x="connsiteX7061" y="connsiteY7061"/>
              </a:cxn>
              <a:cxn ang="0">
                <a:pos x="connsiteX7062" y="connsiteY7062"/>
              </a:cxn>
              <a:cxn ang="0">
                <a:pos x="connsiteX7063" y="connsiteY7063"/>
              </a:cxn>
              <a:cxn ang="0">
                <a:pos x="connsiteX7064" y="connsiteY7064"/>
              </a:cxn>
              <a:cxn ang="0">
                <a:pos x="connsiteX7065" y="connsiteY7065"/>
              </a:cxn>
              <a:cxn ang="0">
                <a:pos x="connsiteX7066" y="connsiteY7066"/>
              </a:cxn>
              <a:cxn ang="0">
                <a:pos x="connsiteX7067" y="connsiteY7067"/>
              </a:cxn>
              <a:cxn ang="0">
                <a:pos x="connsiteX7068" y="connsiteY7068"/>
              </a:cxn>
              <a:cxn ang="0">
                <a:pos x="connsiteX7069" y="connsiteY7069"/>
              </a:cxn>
              <a:cxn ang="0">
                <a:pos x="connsiteX7070" y="connsiteY7070"/>
              </a:cxn>
              <a:cxn ang="0">
                <a:pos x="connsiteX7071" y="connsiteY7071"/>
              </a:cxn>
              <a:cxn ang="0">
                <a:pos x="connsiteX7072" y="connsiteY7072"/>
              </a:cxn>
              <a:cxn ang="0">
                <a:pos x="connsiteX7073" y="connsiteY7073"/>
              </a:cxn>
              <a:cxn ang="0">
                <a:pos x="connsiteX7074" y="connsiteY7074"/>
              </a:cxn>
              <a:cxn ang="0">
                <a:pos x="connsiteX7075" y="connsiteY7075"/>
              </a:cxn>
              <a:cxn ang="0">
                <a:pos x="connsiteX7076" y="connsiteY7076"/>
              </a:cxn>
              <a:cxn ang="0">
                <a:pos x="connsiteX7077" y="connsiteY7077"/>
              </a:cxn>
              <a:cxn ang="0">
                <a:pos x="connsiteX7078" y="connsiteY7078"/>
              </a:cxn>
              <a:cxn ang="0">
                <a:pos x="connsiteX7079" y="connsiteY7079"/>
              </a:cxn>
              <a:cxn ang="0">
                <a:pos x="connsiteX7080" y="connsiteY7080"/>
              </a:cxn>
              <a:cxn ang="0">
                <a:pos x="connsiteX7081" y="connsiteY7081"/>
              </a:cxn>
              <a:cxn ang="0">
                <a:pos x="connsiteX7082" y="connsiteY7082"/>
              </a:cxn>
              <a:cxn ang="0">
                <a:pos x="connsiteX7083" y="connsiteY7083"/>
              </a:cxn>
              <a:cxn ang="0">
                <a:pos x="connsiteX7084" y="connsiteY7084"/>
              </a:cxn>
              <a:cxn ang="0">
                <a:pos x="connsiteX7085" y="connsiteY7085"/>
              </a:cxn>
              <a:cxn ang="0">
                <a:pos x="connsiteX7086" y="connsiteY7086"/>
              </a:cxn>
              <a:cxn ang="0">
                <a:pos x="connsiteX7087" y="connsiteY7087"/>
              </a:cxn>
              <a:cxn ang="0">
                <a:pos x="connsiteX7088" y="connsiteY7088"/>
              </a:cxn>
              <a:cxn ang="0">
                <a:pos x="connsiteX7089" y="connsiteY7089"/>
              </a:cxn>
              <a:cxn ang="0">
                <a:pos x="connsiteX7090" y="connsiteY7090"/>
              </a:cxn>
              <a:cxn ang="0">
                <a:pos x="connsiteX7091" y="connsiteY7091"/>
              </a:cxn>
              <a:cxn ang="0">
                <a:pos x="connsiteX7092" y="connsiteY7092"/>
              </a:cxn>
              <a:cxn ang="0">
                <a:pos x="connsiteX7093" y="connsiteY7093"/>
              </a:cxn>
              <a:cxn ang="0">
                <a:pos x="connsiteX7094" y="connsiteY7094"/>
              </a:cxn>
              <a:cxn ang="0">
                <a:pos x="connsiteX7095" y="connsiteY7095"/>
              </a:cxn>
              <a:cxn ang="0">
                <a:pos x="connsiteX7096" y="connsiteY7096"/>
              </a:cxn>
              <a:cxn ang="0">
                <a:pos x="connsiteX7097" y="connsiteY7097"/>
              </a:cxn>
              <a:cxn ang="0">
                <a:pos x="connsiteX7098" y="connsiteY7098"/>
              </a:cxn>
              <a:cxn ang="0">
                <a:pos x="connsiteX7099" y="connsiteY7099"/>
              </a:cxn>
              <a:cxn ang="0">
                <a:pos x="connsiteX7100" y="connsiteY7100"/>
              </a:cxn>
              <a:cxn ang="0">
                <a:pos x="connsiteX7101" y="connsiteY7101"/>
              </a:cxn>
              <a:cxn ang="0">
                <a:pos x="connsiteX7102" y="connsiteY7102"/>
              </a:cxn>
              <a:cxn ang="0">
                <a:pos x="connsiteX7103" y="connsiteY7103"/>
              </a:cxn>
              <a:cxn ang="0">
                <a:pos x="connsiteX7104" y="connsiteY7104"/>
              </a:cxn>
              <a:cxn ang="0">
                <a:pos x="connsiteX7105" y="connsiteY7105"/>
              </a:cxn>
              <a:cxn ang="0">
                <a:pos x="connsiteX7106" y="connsiteY7106"/>
              </a:cxn>
              <a:cxn ang="0">
                <a:pos x="connsiteX7107" y="connsiteY7107"/>
              </a:cxn>
              <a:cxn ang="0">
                <a:pos x="connsiteX7108" y="connsiteY7108"/>
              </a:cxn>
              <a:cxn ang="0">
                <a:pos x="connsiteX7109" y="connsiteY7109"/>
              </a:cxn>
              <a:cxn ang="0">
                <a:pos x="connsiteX7110" y="connsiteY7110"/>
              </a:cxn>
              <a:cxn ang="0">
                <a:pos x="connsiteX7111" y="connsiteY7111"/>
              </a:cxn>
              <a:cxn ang="0">
                <a:pos x="connsiteX7112" y="connsiteY7112"/>
              </a:cxn>
              <a:cxn ang="0">
                <a:pos x="connsiteX7113" y="connsiteY7113"/>
              </a:cxn>
              <a:cxn ang="0">
                <a:pos x="connsiteX7114" y="connsiteY7114"/>
              </a:cxn>
              <a:cxn ang="0">
                <a:pos x="connsiteX7115" y="connsiteY7115"/>
              </a:cxn>
              <a:cxn ang="0">
                <a:pos x="connsiteX7116" y="connsiteY7116"/>
              </a:cxn>
              <a:cxn ang="0">
                <a:pos x="connsiteX7117" y="connsiteY7117"/>
              </a:cxn>
              <a:cxn ang="0">
                <a:pos x="connsiteX7118" y="connsiteY7118"/>
              </a:cxn>
              <a:cxn ang="0">
                <a:pos x="connsiteX7119" y="connsiteY7119"/>
              </a:cxn>
              <a:cxn ang="0">
                <a:pos x="connsiteX7120" y="connsiteY7120"/>
              </a:cxn>
              <a:cxn ang="0">
                <a:pos x="connsiteX7121" y="connsiteY7121"/>
              </a:cxn>
              <a:cxn ang="0">
                <a:pos x="connsiteX7122" y="connsiteY7122"/>
              </a:cxn>
              <a:cxn ang="0">
                <a:pos x="connsiteX7123" y="connsiteY7123"/>
              </a:cxn>
              <a:cxn ang="0">
                <a:pos x="connsiteX7124" y="connsiteY7124"/>
              </a:cxn>
              <a:cxn ang="0">
                <a:pos x="connsiteX7125" y="connsiteY7125"/>
              </a:cxn>
              <a:cxn ang="0">
                <a:pos x="connsiteX7126" y="connsiteY7126"/>
              </a:cxn>
              <a:cxn ang="0">
                <a:pos x="connsiteX7127" y="connsiteY7127"/>
              </a:cxn>
              <a:cxn ang="0">
                <a:pos x="connsiteX7128" y="connsiteY7128"/>
              </a:cxn>
              <a:cxn ang="0">
                <a:pos x="connsiteX7129" y="connsiteY7129"/>
              </a:cxn>
              <a:cxn ang="0">
                <a:pos x="connsiteX7130" y="connsiteY7130"/>
              </a:cxn>
              <a:cxn ang="0">
                <a:pos x="connsiteX7131" y="connsiteY7131"/>
              </a:cxn>
              <a:cxn ang="0">
                <a:pos x="connsiteX7132" y="connsiteY7132"/>
              </a:cxn>
              <a:cxn ang="0">
                <a:pos x="connsiteX7133" y="connsiteY7133"/>
              </a:cxn>
              <a:cxn ang="0">
                <a:pos x="connsiteX7134" y="connsiteY7134"/>
              </a:cxn>
              <a:cxn ang="0">
                <a:pos x="connsiteX7135" y="connsiteY7135"/>
              </a:cxn>
              <a:cxn ang="0">
                <a:pos x="connsiteX7136" y="connsiteY7136"/>
              </a:cxn>
              <a:cxn ang="0">
                <a:pos x="connsiteX7137" y="connsiteY7137"/>
              </a:cxn>
              <a:cxn ang="0">
                <a:pos x="connsiteX7138" y="connsiteY7138"/>
              </a:cxn>
              <a:cxn ang="0">
                <a:pos x="connsiteX7139" y="connsiteY7139"/>
              </a:cxn>
              <a:cxn ang="0">
                <a:pos x="connsiteX7140" y="connsiteY7140"/>
              </a:cxn>
              <a:cxn ang="0">
                <a:pos x="connsiteX7141" y="connsiteY7141"/>
              </a:cxn>
              <a:cxn ang="0">
                <a:pos x="connsiteX7142" y="connsiteY7142"/>
              </a:cxn>
              <a:cxn ang="0">
                <a:pos x="connsiteX7143" y="connsiteY7143"/>
              </a:cxn>
              <a:cxn ang="0">
                <a:pos x="connsiteX7144" y="connsiteY7144"/>
              </a:cxn>
              <a:cxn ang="0">
                <a:pos x="connsiteX7145" y="connsiteY7145"/>
              </a:cxn>
              <a:cxn ang="0">
                <a:pos x="connsiteX7146" y="connsiteY7146"/>
              </a:cxn>
              <a:cxn ang="0">
                <a:pos x="connsiteX7147" y="connsiteY7147"/>
              </a:cxn>
              <a:cxn ang="0">
                <a:pos x="connsiteX7148" y="connsiteY7148"/>
              </a:cxn>
              <a:cxn ang="0">
                <a:pos x="connsiteX7149" y="connsiteY7149"/>
              </a:cxn>
              <a:cxn ang="0">
                <a:pos x="connsiteX7150" y="connsiteY7150"/>
              </a:cxn>
              <a:cxn ang="0">
                <a:pos x="connsiteX7151" y="connsiteY7151"/>
              </a:cxn>
              <a:cxn ang="0">
                <a:pos x="connsiteX7152" y="connsiteY7152"/>
              </a:cxn>
              <a:cxn ang="0">
                <a:pos x="connsiteX7153" y="connsiteY7153"/>
              </a:cxn>
              <a:cxn ang="0">
                <a:pos x="connsiteX7154" y="connsiteY7154"/>
              </a:cxn>
              <a:cxn ang="0">
                <a:pos x="connsiteX7155" y="connsiteY7155"/>
              </a:cxn>
              <a:cxn ang="0">
                <a:pos x="connsiteX7156" y="connsiteY7156"/>
              </a:cxn>
              <a:cxn ang="0">
                <a:pos x="connsiteX7157" y="connsiteY7157"/>
              </a:cxn>
              <a:cxn ang="0">
                <a:pos x="connsiteX7158" y="connsiteY7158"/>
              </a:cxn>
              <a:cxn ang="0">
                <a:pos x="connsiteX7159" y="connsiteY7159"/>
              </a:cxn>
              <a:cxn ang="0">
                <a:pos x="connsiteX7160" y="connsiteY7160"/>
              </a:cxn>
              <a:cxn ang="0">
                <a:pos x="connsiteX7161" y="connsiteY7161"/>
              </a:cxn>
              <a:cxn ang="0">
                <a:pos x="connsiteX7162" y="connsiteY7162"/>
              </a:cxn>
              <a:cxn ang="0">
                <a:pos x="connsiteX7163" y="connsiteY7163"/>
              </a:cxn>
              <a:cxn ang="0">
                <a:pos x="connsiteX7164" y="connsiteY7164"/>
              </a:cxn>
              <a:cxn ang="0">
                <a:pos x="connsiteX7165" y="connsiteY7165"/>
              </a:cxn>
              <a:cxn ang="0">
                <a:pos x="connsiteX7166" y="connsiteY7166"/>
              </a:cxn>
              <a:cxn ang="0">
                <a:pos x="connsiteX7167" y="connsiteY7167"/>
              </a:cxn>
              <a:cxn ang="0">
                <a:pos x="connsiteX7168" y="connsiteY7168"/>
              </a:cxn>
              <a:cxn ang="0">
                <a:pos x="connsiteX7169" y="connsiteY7169"/>
              </a:cxn>
              <a:cxn ang="0">
                <a:pos x="connsiteX7170" y="connsiteY7170"/>
              </a:cxn>
              <a:cxn ang="0">
                <a:pos x="connsiteX7171" y="connsiteY7171"/>
              </a:cxn>
              <a:cxn ang="0">
                <a:pos x="connsiteX7172" y="connsiteY7172"/>
              </a:cxn>
              <a:cxn ang="0">
                <a:pos x="connsiteX7173" y="connsiteY7173"/>
              </a:cxn>
              <a:cxn ang="0">
                <a:pos x="connsiteX7174" y="connsiteY7174"/>
              </a:cxn>
              <a:cxn ang="0">
                <a:pos x="connsiteX7175" y="connsiteY7175"/>
              </a:cxn>
              <a:cxn ang="0">
                <a:pos x="connsiteX7176" y="connsiteY7176"/>
              </a:cxn>
              <a:cxn ang="0">
                <a:pos x="connsiteX7177" y="connsiteY7177"/>
              </a:cxn>
              <a:cxn ang="0">
                <a:pos x="connsiteX7178" y="connsiteY7178"/>
              </a:cxn>
              <a:cxn ang="0">
                <a:pos x="connsiteX7179" y="connsiteY7179"/>
              </a:cxn>
              <a:cxn ang="0">
                <a:pos x="connsiteX7180" y="connsiteY7180"/>
              </a:cxn>
              <a:cxn ang="0">
                <a:pos x="connsiteX7181" y="connsiteY7181"/>
              </a:cxn>
              <a:cxn ang="0">
                <a:pos x="connsiteX7182" y="connsiteY7182"/>
              </a:cxn>
              <a:cxn ang="0">
                <a:pos x="connsiteX7183" y="connsiteY7183"/>
              </a:cxn>
              <a:cxn ang="0">
                <a:pos x="connsiteX7184" y="connsiteY7184"/>
              </a:cxn>
              <a:cxn ang="0">
                <a:pos x="connsiteX7185" y="connsiteY7185"/>
              </a:cxn>
              <a:cxn ang="0">
                <a:pos x="connsiteX7186" y="connsiteY7186"/>
              </a:cxn>
              <a:cxn ang="0">
                <a:pos x="connsiteX7187" y="connsiteY7187"/>
              </a:cxn>
              <a:cxn ang="0">
                <a:pos x="connsiteX7188" y="connsiteY7188"/>
              </a:cxn>
              <a:cxn ang="0">
                <a:pos x="connsiteX7189" y="connsiteY7189"/>
              </a:cxn>
              <a:cxn ang="0">
                <a:pos x="connsiteX7190" y="connsiteY7190"/>
              </a:cxn>
              <a:cxn ang="0">
                <a:pos x="connsiteX7191" y="connsiteY7191"/>
              </a:cxn>
              <a:cxn ang="0">
                <a:pos x="connsiteX7192" y="connsiteY7192"/>
              </a:cxn>
              <a:cxn ang="0">
                <a:pos x="connsiteX7193" y="connsiteY7193"/>
              </a:cxn>
              <a:cxn ang="0">
                <a:pos x="connsiteX7194" y="connsiteY7194"/>
              </a:cxn>
              <a:cxn ang="0">
                <a:pos x="connsiteX7195" y="connsiteY7195"/>
              </a:cxn>
              <a:cxn ang="0">
                <a:pos x="connsiteX7196" y="connsiteY7196"/>
              </a:cxn>
              <a:cxn ang="0">
                <a:pos x="connsiteX7197" y="connsiteY7197"/>
              </a:cxn>
              <a:cxn ang="0">
                <a:pos x="connsiteX7198" y="connsiteY7198"/>
              </a:cxn>
              <a:cxn ang="0">
                <a:pos x="connsiteX7199" y="connsiteY7199"/>
              </a:cxn>
              <a:cxn ang="0">
                <a:pos x="connsiteX7200" y="connsiteY7200"/>
              </a:cxn>
              <a:cxn ang="0">
                <a:pos x="connsiteX7201" y="connsiteY7201"/>
              </a:cxn>
              <a:cxn ang="0">
                <a:pos x="connsiteX7202" y="connsiteY7202"/>
              </a:cxn>
              <a:cxn ang="0">
                <a:pos x="connsiteX7203" y="connsiteY7203"/>
              </a:cxn>
              <a:cxn ang="0">
                <a:pos x="connsiteX7204" y="connsiteY7204"/>
              </a:cxn>
              <a:cxn ang="0">
                <a:pos x="connsiteX7205" y="connsiteY7205"/>
              </a:cxn>
              <a:cxn ang="0">
                <a:pos x="connsiteX7206" y="connsiteY7206"/>
              </a:cxn>
              <a:cxn ang="0">
                <a:pos x="connsiteX7207" y="connsiteY7207"/>
              </a:cxn>
              <a:cxn ang="0">
                <a:pos x="connsiteX7208" y="connsiteY7208"/>
              </a:cxn>
              <a:cxn ang="0">
                <a:pos x="connsiteX7209" y="connsiteY7209"/>
              </a:cxn>
              <a:cxn ang="0">
                <a:pos x="connsiteX7210" y="connsiteY7210"/>
              </a:cxn>
              <a:cxn ang="0">
                <a:pos x="connsiteX7211" y="connsiteY7211"/>
              </a:cxn>
              <a:cxn ang="0">
                <a:pos x="connsiteX7212" y="connsiteY7212"/>
              </a:cxn>
              <a:cxn ang="0">
                <a:pos x="connsiteX7213" y="connsiteY7213"/>
              </a:cxn>
              <a:cxn ang="0">
                <a:pos x="connsiteX7214" y="connsiteY7214"/>
              </a:cxn>
              <a:cxn ang="0">
                <a:pos x="connsiteX7215" y="connsiteY7215"/>
              </a:cxn>
              <a:cxn ang="0">
                <a:pos x="connsiteX7216" y="connsiteY7216"/>
              </a:cxn>
              <a:cxn ang="0">
                <a:pos x="connsiteX7217" y="connsiteY7217"/>
              </a:cxn>
              <a:cxn ang="0">
                <a:pos x="connsiteX7218" y="connsiteY7218"/>
              </a:cxn>
              <a:cxn ang="0">
                <a:pos x="connsiteX7219" y="connsiteY7219"/>
              </a:cxn>
              <a:cxn ang="0">
                <a:pos x="connsiteX7220" y="connsiteY7220"/>
              </a:cxn>
              <a:cxn ang="0">
                <a:pos x="connsiteX7221" y="connsiteY7221"/>
              </a:cxn>
              <a:cxn ang="0">
                <a:pos x="connsiteX7222" y="connsiteY7222"/>
              </a:cxn>
              <a:cxn ang="0">
                <a:pos x="connsiteX7223" y="connsiteY7223"/>
              </a:cxn>
              <a:cxn ang="0">
                <a:pos x="connsiteX7224" y="connsiteY7224"/>
              </a:cxn>
              <a:cxn ang="0">
                <a:pos x="connsiteX7225" y="connsiteY7225"/>
              </a:cxn>
              <a:cxn ang="0">
                <a:pos x="connsiteX7226" y="connsiteY7226"/>
              </a:cxn>
              <a:cxn ang="0">
                <a:pos x="connsiteX7227" y="connsiteY7227"/>
              </a:cxn>
              <a:cxn ang="0">
                <a:pos x="connsiteX7228" y="connsiteY7228"/>
              </a:cxn>
              <a:cxn ang="0">
                <a:pos x="connsiteX7229" y="connsiteY7229"/>
              </a:cxn>
              <a:cxn ang="0">
                <a:pos x="connsiteX7230" y="connsiteY7230"/>
              </a:cxn>
              <a:cxn ang="0">
                <a:pos x="connsiteX7231" y="connsiteY7231"/>
              </a:cxn>
              <a:cxn ang="0">
                <a:pos x="connsiteX7232" y="connsiteY7232"/>
              </a:cxn>
              <a:cxn ang="0">
                <a:pos x="connsiteX7233" y="connsiteY7233"/>
              </a:cxn>
              <a:cxn ang="0">
                <a:pos x="connsiteX7234" y="connsiteY7234"/>
              </a:cxn>
              <a:cxn ang="0">
                <a:pos x="connsiteX7235" y="connsiteY7235"/>
              </a:cxn>
              <a:cxn ang="0">
                <a:pos x="connsiteX7236" y="connsiteY7236"/>
              </a:cxn>
              <a:cxn ang="0">
                <a:pos x="connsiteX7237" y="connsiteY7237"/>
              </a:cxn>
              <a:cxn ang="0">
                <a:pos x="connsiteX7238" y="connsiteY7238"/>
              </a:cxn>
              <a:cxn ang="0">
                <a:pos x="connsiteX7239" y="connsiteY7239"/>
              </a:cxn>
              <a:cxn ang="0">
                <a:pos x="connsiteX7240" y="connsiteY7240"/>
              </a:cxn>
              <a:cxn ang="0">
                <a:pos x="connsiteX7241" y="connsiteY7241"/>
              </a:cxn>
              <a:cxn ang="0">
                <a:pos x="connsiteX7242" y="connsiteY7242"/>
              </a:cxn>
              <a:cxn ang="0">
                <a:pos x="connsiteX7243" y="connsiteY7243"/>
              </a:cxn>
              <a:cxn ang="0">
                <a:pos x="connsiteX7244" y="connsiteY7244"/>
              </a:cxn>
              <a:cxn ang="0">
                <a:pos x="connsiteX7245" y="connsiteY7245"/>
              </a:cxn>
              <a:cxn ang="0">
                <a:pos x="connsiteX7246" y="connsiteY7246"/>
              </a:cxn>
              <a:cxn ang="0">
                <a:pos x="connsiteX7247" y="connsiteY7247"/>
              </a:cxn>
              <a:cxn ang="0">
                <a:pos x="connsiteX7248" y="connsiteY7248"/>
              </a:cxn>
              <a:cxn ang="0">
                <a:pos x="connsiteX7249" y="connsiteY7249"/>
              </a:cxn>
              <a:cxn ang="0">
                <a:pos x="connsiteX7250" y="connsiteY7250"/>
              </a:cxn>
              <a:cxn ang="0">
                <a:pos x="connsiteX7251" y="connsiteY7251"/>
              </a:cxn>
              <a:cxn ang="0">
                <a:pos x="connsiteX7252" y="connsiteY7252"/>
              </a:cxn>
              <a:cxn ang="0">
                <a:pos x="connsiteX7253" y="connsiteY7253"/>
              </a:cxn>
              <a:cxn ang="0">
                <a:pos x="connsiteX7254" y="connsiteY7254"/>
              </a:cxn>
              <a:cxn ang="0">
                <a:pos x="connsiteX7255" y="connsiteY7255"/>
              </a:cxn>
              <a:cxn ang="0">
                <a:pos x="connsiteX7256" y="connsiteY7256"/>
              </a:cxn>
              <a:cxn ang="0">
                <a:pos x="connsiteX7257" y="connsiteY7257"/>
              </a:cxn>
              <a:cxn ang="0">
                <a:pos x="connsiteX7258" y="connsiteY7258"/>
              </a:cxn>
              <a:cxn ang="0">
                <a:pos x="connsiteX7259" y="connsiteY7259"/>
              </a:cxn>
              <a:cxn ang="0">
                <a:pos x="connsiteX7260" y="connsiteY7260"/>
              </a:cxn>
              <a:cxn ang="0">
                <a:pos x="connsiteX7261" y="connsiteY7261"/>
              </a:cxn>
              <a:cxn ang="0">
                <a:pos x="connsiteX7262" y="connsiteY7262"/>
              </a:cxn>
              <a:cxn ang="0">
                <a:pos x="connsiteX7263" y="connsiteY7263"/>
              </a:cxn>
              <a:cxn ang="0">
                <a:pos x="connsiteX7264" y="connsiteY7264"/>
              </a:cxn>
              <a:cxn ang="0">
                <a:pos x="connsiteX7265" y="connsiteY7265"/>
              </a:cxn>
              <a:cxn ang="0">
                <a:pos x="connsiteX7266" y="connsiteY7266"/>
              </a:cxn>
              <a:cxn ang="0">
                <a:pos x="connsiteX7267" y="connsiteY7267"/>
              </a:cxn>
              <a:cxn ang="0">
                <a:pos x="connsiteX7268" y="connsiteY7268"/>
              </a:cxn>
              <a:cxn ang="0">
                <a:pos x="connsiteX7269" y="connsiteY7269"/>
              </a:cxn>
              <a:cxn ang="0">
                <a:pos x="connsiteX7270" y="connsiteY7270"/>
              </a:cxn>
              <a:cxn ang="0">
                <a:pos x="connsiteX7271" y="connsiteY7271"/>
              </a:cxn>
              <a:cxn ang="0">
                <a:pos x="connsiteX7272" y="connsiteY7272"/>
              </a:cxn>
              <a:cxn ang="0">
                <a:pos x="connsiteX7273" y="connsiteY7273"/>
              </a:cxn>
              <a:cxn ang="0">
                <a:pos x="connsiteX7274" y="connsiteY7274"/>
              </a:cxn>
              <a:cxn ang="0">
                <a:pos x="connsiteX7275" y="connsiteY7275"/>
              </a:cxn>
              <a:cxn ang="0">
                <a:pos x="connsiteX7276" y="connsiteY7276"/>
              </a:cxn>
              <a:cxn ang="0">
                <a:pos x="connsiteX7277" y="connsiteY7277"/>
              </a:cxn>
              <a:cxn ang="0">
                <a:pos x="connsiteX7278" y="connsiteY7278"/>
              </a:cxn>
              <a:cxn ang="0">
                <a:pos x="connsiteX7279" y="connsiteY7279"/>
              </a:cxn>
              <a:cxn ang="0">
                <a:pos x="connsiteX7280" y="connsiteY7280"/>
              </a:cxn>
              <a:cxn ang="0">
                <a:pos x="connsiteX7281" y="connsiteY7281"/>
              </a:cxn>
              <a:cxn ang="0">
                <a:pos x="connsiteX7282" y="connsiteY7282"/>
              </a:cxn>
              <a:cxn ang="0">
                <a:pos x="connsiteX7283" y="connsiteY7283"/>
              </a:cxn>
              <a:cxn ang="0">
                <a:pos x="connsiteX7284" y="connsiteY7284"/>
              </a:cxn>
              <a:cxn ang="0">
                <a:pos x="connsiteX7285" y="connsiteY7285"/>
              </a:cxn>
              <a:cxn ang="0">
                <a:pos x="connsiteX7286" y="connsiteY7286"/>
              </a:cxn>
              <a:cxn ang="0">
                <a:pos x="connsiteX7287" y="connsiteY7287"/>
              </a:cxn>
              <a:cxn ang="0">
                <a:pos x="connsiteX7288" y="connsiteY7288"/>
              </a:cxn>
              <a:cxn ang="0">
                <a:pos x="connsiteX7289" y="connsiteY7289"/>
              </a:cxn>
              <a:cxn ang="0">
                <a:pos x="connsiteX7290" y="connsiteY7290"/>
              </a:cxn>
              <a:cxn ang="0">
                <a:pos x="connsiteX7291" y="connsiteY7291"/>
              </a:cxn>
              <a:cxn ang="0">
                <a:pos x="connsiteX7292" y="connsiteY7292"/>
              </a:cxn>
              <a:cxn ang="0">
                <a:pos x="connsiteX7293" y="connsiteY7293"/>
              </a:cxn>
              <a:cxn ang="0">
                <a:pos x="connsiteX7294" y="connsiteY7294"/>
              </a:cxn>
              <a:cxn ang="0">
                <a:pos x="connsiteX7295" y="connsiteY7295"/>
              </a:cxn>
              <a:cxn ang="0">
                <a:pos x="connsiteX7296" y="connsiteY7296"/>
              </a:cxn>
              <a:cxn ang="0">
                <a:pos x="connsiteX7297" y="connsiteY7297"/>
              </a:cxn>
              <a:cxn ang="0">
                <a:pos x="connsiteX7298" y="connsiteY7298"/>
              </a:cxn>
              <a:cxn ang="0">
                <a:pos x="connsiteX7299" y="connsiteY7299"/>
              </a:cxn>
              <a:cxn ang="0">
                <a:pos x="connsiteX7300" y="connsiteY7300"/>
              </a:cxn>
              <a:cxn ang="0">
                <a:pos x="connsiteX7301" y="connsiteY7301"/>
              </a:cxn>
              <a:cxn ang="0">
                <a:pos x="connsiteX7302" y="connsiteY7302"/>
              </a:cxn>
              <a:cxn ang="0">
                <a:pos x="connsiteX7303" y="connsiteY7303"/>
              </a:cxn>
              <a:cxn ang="0">
                <a:pos x="connsiteX7304" y="connsiteY7304"/>
              </a:cxn>
              <a:cxn ang="0">
                <a:pos x="connsiteX7305" y="connsiteY7305"/>
              </a:cxn>
              <a:cxn ang="0">
                <a:pos x="connsiteX7306" y="connsiteY7306"/>
              </a:cxn>
              <a:cxn ang="0">
                <a:pos x="connsiteX7307" y="connsiteY7307"/>
              </a:cxn>
              <a:cxn ang="0">
                <a:pos x="connsiteX7308" y="connsiteY7308"/>
              </a:cxn>
              <a:cxn ang="0">
                <a:pos x="connsiteX7309" y="connsiteY7309"/>
              </a:cxn>
              <a:cxn ang="0">
                <a:pos x="connsiteX7310" y="connsiteY7310"/>
              </a:cxn>
              <a:cxn ang="0">
                <a:pos x="connsiteX7311" y="connsiteY7311"/>
              </a:cxn>
              <a:cxn ang="0">
                <a:pos x="connsiteX7312" y="connsiteY7312"/>
              </a:cxn>
              <a:cxn ang="0">
                <a:pos x="connsiteX7313" y="connsiteY7313"/>
              </a:cxn>
              <a:cxn ang="0">
                <a:pos x="connsiteX7314" y="connsiteY7314"/>
              </a:cxn>
              <a:cxn ang="0">
                <a:pos x="connsiteX7315" y="connsiteY7315"/>
              </a:cxn>
              <a:cxn ang="0">
                <a:pos x="connsiteX7316" y="connsiteY7316"/>
              </a:cxn>
              <a:cxn ang="0">
                <a:pos x="connsiteX7317" y="connsiteY7317"/>
              </a:cxn>
              <a:cxn ang="0">
                <a:pos x="connsiteX7318" y="connsiteY7318"/>
              </a:cxn>
              <a:cxn ang="0">
                <a:pos x="connsiteX7319" y="connsiteY7319"/>
              </a:cxn>
              <a:cxn ang="0">
                <a:pos x="connsiteX7320" y="connsiteY7320"/>
              </a:cxn>
              <a:cxn ang="0">
                <a:pos x="connsiteX7321" y="connsiteY7321"/>
              </a:cxn>
              <a:cxn ang="0">
                <a:pos x="connsiteX7322" y="connsiteY7322"/>
              </a:cxn>
              <a:cxn ang="0">
                <a:pos x="connsiteX7323" y="connsiteY7323"/>
              </a:cxn>
              <a:cxn ang="0">
                <a:pos x="connsiteX7324" y="connsiteY7324"/>
              </a:cxn>
              <a:cxn ang="0">
                <a:pos x="connsiteX7325" y="connsiteY7325"/>
              </a:cxn>
              <a:cxn ang="0">
                <a:pos x="connsiteX7326" y="connsiteY7326"/>
              </a:cxn>
              <a:cxn ang="0">
                <a:pos x="connsiteX7327" y="connsiteY7327"/>
              </a:cxn>
              <a:cxn ang="0">
                <a:pos x="connsiteX7328" y="connsiteY7328"/>
              </a:cxn>
              <a:cxn ang="0">
                <a:pos x="connsiteX7329" y="connsiteY7329"/>
              </a:cxn>
              <a:cxn ang="0">
                <a:pos x="connsiteX7330" y="connsiteY7330"/>
              </a:cxn>
              <a:cxn ang="0">
                <a:pos x="connsiteX7331" y="connsiteY7331"/>
              </a:cxn>
              <a:cxn ang="0">
                <a:pos x="connsiteX7332" y="connsiteY7332"/>
              </a:cxn>
              <a:cxn ang="0">
                <a:pos x="connsiteX7333" y="connsiteY7333"/>
              </a:cxn>
              <a:cxn ang="0">
                <a:pos x="connsiteX7334" y="connsiteY7334"/>
              </a:cxn>
              <a:cxn ang="0">
                <a:pos x="connsiteX7335" y="connsiteY7335"/>
              </a:cxn>
              <a:cxn ang="0">
                <a:pos x="connsiteX7336" y="connsiteY7336"/>
              </a:cxn>
              <a:cxn ang="0">
                <a:pos x="connsiteX7337" y="connsiteY7337"/>
              </a:cxn>
              <a:cxn ang="0">
                <a:pos x="connsiteX7338" y="connsiteY7338"/>
              </a:cxn>
              <a:cxn ang="0">
                <a:pos x="connsiteX7339" y="connsiteY7339"/>
              </a:cxn>
              <a:cxn ang="0">
                <a:pos x="connsiteX7340" y="connsiteY7340"/>
              </a:cxn>
              <a:cxn ang="0">
                <a:pos x="connsiteX7341" y="connsiteY7341"/>
              </a:cxn>
              <a:cxn ang="0">
                <a:pos x="connsiteX7342" y="connsiteY7342"/>
              </a:cxn>
              <a:cxn ang="0">
                <a:pos x="connsiteX7343" y="connsiteY7343"/>
              </a:cxn>
              <a:cxn ang="0">
                <a:pos x="connsiteX7344" y="connsiteY7344"/>
              </a:cxn>
              <a:cxn ang="0">
                <a:pos x="connsiteX7345" y="connsiteY7345"/>
              </a:cxn>
              <a:cxn ang="0">
                <a:pos x="connsiteX7346" y="connsiteY7346"/>
              </a:cxn>
              <a:cxn ang="0">
                <a:pos x="connsiteX7347" y="connsiteY7347"/>
              </a:cxn>
              <a:cxn ang="0">
                <a:pos x="connsiteX7348" y="connsiteY7348"/>
              </a:cxn>
              <a:cxn ang="0">
                <a:pos x="connsiteX7349" y="connsiteY7349"/>
              </a:cxn>
              <a:cxn ang="0">
                <a:pos x="connsiteX7350" y="connsiteY7350"/>
              </a:cxn>
              <a:cxn ang="0">
                <a:pos x="connsiteX7351" y="connsiteY7351"/>
              </a:cxn>
              <a:cxn ang="0">
                <a:pos x="connsiteX7352" y="connsiteY7352"/>
              </a:cxn>
              <a:cxn ang="0">
                <a:pos x="connsiteX7353" y="connsiteY7353"/>
              </a:cxn>
              <a:cxn ang="0">
                <a:pos x="connsiteX7354" y="connsiteY7354"/>
              </a:cxn>
              <a:cxn ang="0">
                <a:pos x="connsiteX7355" y="connsiteY7355"/>
              </a:cxn>
              <a:cxn ang="0">
                <a:pos x="connsiteX7356" y="connsiteY7356"/>
              </a:cxn>
              <a:cxn ang="0">
                <a:pos x="connsiteX7357" y="connsiteY7357"/>
              </a:cxn>
              <a:cxn ang="0">
                <a:pos x="connsiteX7358" y="connsiteY7358"/>
              </a:cxn>
              <a:cxn ang="0">
                <a:pos x="connsiteX7359" y="connsiteY7359"/>
              </a:cxn>
              <a:cxn ang="0">
                <a:pos x="connsiteX7360" y="connsiteY7360"/>
              </a:cxn>
              <a:cxn ang="0">
                <a:pos x="connsiteX7361" y="connsiteY7361"/>
              </a:cxn>
              <a:cxn ang="0">
                <a:pos x="connsiteX7362" y="connsiteY7362"/>
              </a:cxn>
              <a:cxn ang="0">
                <a:pos x="connsiteX7363" y="connsiteY7363"/>
              </a:cxn>
              <a:cxn ang="0">
                <a:pos x="connsiteX7364" y="connsiteY7364"/>
              </a:cxn>
              <a:cxn ang="0">
                <a:pos x="connsiteX7365" y="connsiteY7365"/>
              </a:cxn>
              <a:cxn ang="0">
                <a:pos x="connsiteX7366" y="connsiteY7366"/>
              </a:cxn>
              <a:cxn ang="0">
                <a:pos x="connsiteX7367" y="connsiteY7367"/>
              </a:cxn>
              <a:cxn ang="0">
                <a:pos x="connsiteX7368" y="connsiteY7368"/>
              </a:cxn>
              <a:cxn ang="0">
                <a:pos x="connsiteX7369" y="connsiteY7369"/>
              </a:cxn>
              <a:cxn ang="0">
                <a:pos x="connsiteX7370" y="connsiteY7370"/>
              </a:cxn>
              <a:cxn ang="0">
                <a:pos x="connsiteX7371" y="connsiteY7371"/>
              </a:cxn>
              <a:cxn ang="0">
                <a:pos x="connsiteX7372" y="connsiteY7372"/>
              </a:cxn>
              <a:cxn ang="0">
                <a:pos x="connsiteX7373" y="connsiteY7373"/>
              </a:cxn>
              <a:cxn ang="0">
                <a:pos x="connsiteX7374" y="connsiteY7374"/>
              </a:cxn>
              <a:cxn ang="0">
                <a:pos x="connsiteX7375" y="connsiteY7375"/>
              </a:cxn>
              <a:cxn ang="0">
                <a:pos x="connsiteX7376" y="connsiteY7376"/>
              </a:cxn>
              <a:cxn ang="0">
                <a:pos x="connsiteX7377" y="connsiteY7377"/>
              </a:cxn>
              <a:cxn ang="0">
                <a:pos x="connsiteX7378" y="connsiteY7378"/>
              </a:cxn>
              <a:cxn ang="0">
                <a:pos x="connsiteX7379" y="connsiteY7379"/>
              </a:cxn>
              <a:cxn ang="0">
                <a:pos x="connsiteX7380" y="connsiteY7380"/>
              </a:cxn>
              <a:cxn ang="0">
                <a:pos x="connsiteX7381" y="connsiteY7381"/>
              </a:cxn>
              <a:cxn ang="0">
                <a:pos x="connsiteX7382" y="connsiteY7382"/>
              </a:cxn>
              <a:cxn ang="0">
                <a:pos x="connsiteX7383" y="connsiteY7383"/>
              </a:cxn>
              <a:cxn ang="0">
                <a:pos x="connsiteX7384" y="connsiteY7384"/>
              </a:cxn>
              <a:cxn ang="0">
                <a:pos x="connsiteX7385" y="connsiteY7385"/>
              </a:cxn>
              <a:cxn ang="0">
                <a:pos x="connsiteX7386" y="connsiteY7386"/>
              </a:cxn>
              <a:cxn ang="0">
                <a:pos x="connsiteX7387" y="connsiteY7387"/>
              </a:cxn>
              <a:cxn ang="0">
                <a:pos x="connsiteX7388" y="connsiteY7388"/>
              </a:cxn>
              <a:cxn ang="0">
                <a:pos x="connsiteX7389" y="connsiteY7389"/>
              </a:cxn>
              <a:cxn ang="0">
                <a:pos x="connsiteX7390" y="connsiteY7390"/>
              </a:cxn>
              <a:cxn ang="0">
                <a:pos x="connsiteX7391" y="connsiteY7391"/>
              </a:cxn>
              <a:cxn ang="0">
                <a:pos x="connsiteX7392" y="connsiteY7392"/>
              </a:cxn>
              <a:cxn ang="0">
                <a:pos x="connsiteX7393" y="connsiteY7393"/>
              </a:cxn>
              <a:cxn ang="0">
                <a:pos x="connsiteX7394" y="connsiteY7394"/>
              </a:cxn>
              <a:cxn ang="0">
                <a:pos x="connsiteX7395" y="connsiteY7395"/>
              </a:cxn>
              <a:cxn ang="0">
                <a:pos x="connsiteX7396" y="connsiteY7396"/>
              </a:cxn>
              <a:cxn ang="0">
                <a:pos x="connsiteX7397" y="connsiteY7397"/>
              </a:cxn>
              <a:cxn ang="0">
                <a:pos x="connsiteX7398" y="connsiteY7398"/>
              </a:cxn>
              <a:cxn ang="0">
                <a:pos x="connsiteX7399" y="connsiteY7399"/>
              </a:cxn>
              <a:cxn ang="0">
                <a:pos x="connsiteX7400" y="connsiteY7400"/>
              </a:cxn>
              <a:cxn ang="0">
                <a:pos x="connsiteX7401" y="connsiteY7401"/>
              </a:cxn>
              <a:cxn ang="0">
                <a:pos x="connsiteX7402" y="connsiteY7402"/>
              </a:cxn>
              <a:cxn ang="0">
                <a:pos x="connsiteX7403" y="connsiteY7403"/>
              </a:cxn>
              <a:cxn ang="0">
                <a:pos x="connsiteX7404" y="connsiteY7404"/>
              </a:cxn>
              <a:cxn ang="0">
                <a:pos x="connsiteX7405" y="connsiteY7405"/>
              </a:cxn>
              <a:cxn ang="0">
                <a:pos x="connsiteX7406" y="connsiteY7406"/>
              </a:cxn>
              <a:cxn ang="0">
                <a:pos x="connsiteX7407" y="connsiteY7407"/>
              </a:cxn>
              <a:cxn ang="0">
                <a:pos x="connsiteX7408" y="connsiteY7408"/>
              </a:cxn>
              <a:cxn ang="0">
                <a:pos x="connsiteX7409" y="connsiteY7409"/>
              </a:cxn>
              <a:cxn ang="0">
                <a:pos x="connsiteX7410" y="connsiteY7410"/>
              </a:cxn>
              <a:cxn ang="0">
                <a:pos x="connsiteX7411" y="connsiteY7411"/>
              </a:cxn>
              <a:cxn ang="0">
                <a:pos x="connsiteX7412" y="connsiteY7412"/>
              </a:cxn>
              <a:cxn ang="0">
                <a:pos x="connsiteX7413" y="connsiteY7413"/>
              </a:cxn>
              <a:cxn ang="0">
                <a:pos x="connsiteX7414" y="connsiteY7414"/>
              </a:cxn>
              <a:cxn ang="0">
                <a:pos x="connsiteX7415" y="connsiteY7415"/>
              </a:cxn>
              <a:cxn ang="0">
                <a:pos x="connsiteX7416" y="connsiteY7416"/>
              </a:cxn>
              <a:cxn ang="0">
                <a:pos x="connsiteX7417" y="connsiteY7417"/>
              </a:cxn>
              <a:cxn ang="0">
                <a:pos x="connsiteX7418" y="connsiteY7418"/>
              </a:cxn>
              <a:cxn ang="0">
                <a:pos x="connsiteX7419" y="connsiteY7419"/>
              </a:cxn>
              <a:cxn ang="0">
                <a:pos x="connsiteX7420" y="connsiteY7420"/>
              </a:cxn>
              <a:cxn ang="0">
                <a:pos x="connsiteX7421" y="connsiteY7421"/>
              </a:cxn>
              <a:cxn ang="0">
                <a:pos x="connsiteX7422" y="connsiteY7422"/>
              </a:cxn>
              <a:cxn ang="0">
                <a:pos x="connsiteX7423" y="connsiteY7423"/>
              </a:cxn>
              <a:cxn ang="0">
                <a:pos x="connsiteX7424" y="connsiteY7424"/>
              </a:cxn>
              <a:cxn ang="0">
                <a:pos x="connsiteX7425" y="connsiteY7425"/>
              </a:cxn>
              <a:cxn ang="0">
                <a:pos x="connsiteX7426" y="connsiteY7426"/>
              </a:cxn>
              <a:cxn ang="0">
                <a:pos x="connsiteX7427" y="connsiteY7427"/>
              </a:cxn>
              <a:cxn ang="0">
                <a:pos x="connsiteX7428" y="connsiteY7428"/>
              </a:cxn>
              <a:cxn ang="0">
                <a:pos x="connsiteX7429" y="connsiteY7429"/>
              </a:cxn>
              <a:cxn ang="0">
                <a:pos x="connsiteX7430" y="connsiteY7430"/>
              </a:cxn>
              <a:cxn ang="0">
                <a:pos x="connsiteX7431" y="connsiteY7431"/>
              </a:cxn>
              <a:cxn ang="0">
                <a:pos x="connsiteX7432" y="connsiteY7432"/>
              </a:cxn>
              <a:cxn ang="0">
                <a:pos x="connsiteX7433" y="connsiteY7433"/>
              </a:cxn>
              <a:cxn ang="0">
                <a:pos x="connsiteX7434" y="connsiteY7434"/>
              </a:cxn>
              <a:cxn ang="0">
                <a:pos x="connsiteX7435" y="connsiteY7435"/>
              </a:cxn>
              <a:cxn ang="0">
                <a:pos x="connsiteX7436" y="connsiteY7436"/>
              </a:cxn>
              <a:cxn ang="0">
                <a:pos x="connsiteX7437" y="connsiteY7437"/>
              </a:cxn>
              <a:cxn ang="0">
                <a:pos x="connsiteX7438" y="connsiteY7438"/>
              </a:cxn>
              <a:cxn ang="0">
                <a:pos x="connsiteX7439" y="connsiteY7439"/>
              </a:cxn>
              <a:cxn ang="0">
                <a:pos x="connsiteX7440" y="connsiteY7440"/>
              </a:cxn>
              <a:cxn ang="0">
                <a:pos x="connsiteX7441" y="connsiteY7441"/>
              </a:cxn>
              <a:cxn ang="0">
                <a:pos x="connsiteX7442" y="connsiteY7442"/>
              </a:cxn>
              <a:cxn ang="0">
                <a:pos x="connsiteX7443" y="connsiteY7443"/>
              </a:cxn>
              <a:cxn ang="0">
                <a:pos x="connsiteX7444" y="connsiteY7444"/>
              </a:cxn>
              <a:cxn ang="0">
                <a:pos x="connsiteX7445" y="connsiteY7445"/>
              </a:cxn>
              <a:cxn ang="0">
                <a:pos x="connsiteX7446" y="connsiteY7446"/>
              </a:cxn>
              <a:cxn ang="0">
                <a:pos x="connsiteX7447" y="connsiteY7447"/>
              </a:cxn>
              <a:cxn ang="0">
                <a:pos x="connsiteX7448" y="connsiteY7448"/>
              </a:cxn>
              <a:cxn ang="0">
                <a:pos x="connsiteX7449" y="connsiteY7449"/>
              </a:cxn>
              <a:cxn ang="0">
                <a:pos x="connsiteX7450" y="connsiteY7450"/>
              </a:cxn>
              <a:cxn ang="0">
                <a:pos x="connsiteX7451" y="connsiteY7451"/>
              </a:cxn>
              <a:cxn ang="0">
                <a:pos x="connsiteX7452" y="connsiteY7452"/>
              </a:cxn>
              <a:cxn ang="0">
                <a:pos x="connsiteX7453" y="connsiteY7453"/>
              </a:cxn>
              <a:cxn ang="0">
                <a:pos x="connsiteX7454" y="connsiteY7454"/>
              </a:cxn>
              <a:cxn ang="0">
                <a:pos x="connsiteX7455" y="connsiteY7455"/>
              </a:cxn>
              <a:cxn ang="0">
                <a:pos x="connsiteX7456" y="connsiteY7456"/>
              </a:cxn>
              <a:cxn ang="0">
                <a:pos x="connsiteX7457" y="connsiteY7457"/>
              </a:cxn>
              <a:cxn ang="0">
                <a:pos x="connsiteX7458" y="connsiteY7458"/>
              </a:cxn>
              <a:cxn ang="0">
                <a:pos x="connsiteX7459" y="connsiteY7459"/>
              </a:cxn>
              <a:cxn ang="0">
                <a:pos x="connsiteX7460" y="connsiteY7460"/>
              </a:cxn>
              <a:cxn ang="0">
                <a:pos x="connsiteX7461" y="connsiteY7461"/>
              </a:cxn>
              <a:cxn ang="0">
                <a:pos x="connsiteX7462" y="connsiteY7462"/>
              </a:cxn>
              <a:cxn ang="0">
                <a:pos x="connsiteX7463" y="connsiteY7463"/>
              </a:cxn>
              <a:cxn ang="0">
                <a:pos x="connsiteX7464" y="connsiteY7464"/>
              </a:cxn>
              <a:cxn ang="0">
                <a:pos x="connsiteX7465" y="connsiteY7465"/>
              </a:cxn>
              <a:cxn ang="0">
                <a:pos x="connsiteX7466" y="connsiteY7466"/>
              </a:cxn>
              <a:cxn ang="0">
                <a:pos x="connsiteX7467" y="connsiteY7467"/>
              </a:cxn>
              <a:cxn ang="0">
                <a:pos x="connsiteX7468" y="connsiteY7468"/>
              </a:cxn>
              <a:cxn ang="0">
                <a:pos x="connsiteX7469" y="connsiteY7469"/>
              </a:cxn>
              <a:cxn ang="0">
                <a:pos x="connsiteX7470" y="connsiteY7470"/>
              </a:cxn>
              <a:cxn ang="0">
                <a:pos x="connsiteX7471" y="connsiteY7471"/>
              </a:cxn>
              <a:cxn ang="0">
                <a:pos x="connsiteX7472" y="connsiteY7472"/>
              </a:cxn>
              <a:cxn ang="0">
                <a:pos x="connsiteX7473" y="connsiteY7473"/>
              </a:cxn>
              <a:cxn ang="0">
                <a:pos x="connsiteX7474" y="connsiteY7474"/>
              </a:cxn>
              <a:cxn ang="0">
                <a:pos x="connsiteX7475" y="connsiteY7475"/>
              </a:cxn>
              <a:cxn ang="0">
                <a:pos x="connsiteX7476" y="connsiteY7476"/>
              </a:cxn>
              <a:cxn ang="0">
                <a:pos x="connsiteX7477" y="connsiteY7477"/>
              </a:cxn>
              <a:cxn ang="0">
                <a:pos x="connsiteX7478" y="connsiteY7478"/>
              </a:cxn>
              <a:cxn ang="0">
                <a:pos x="connsiteX7479" y="connsiteY7479"/>
              </a:cxn>
              <a:cxn ang="0">
                <a:pos x="connsiteX7480" y="connsiteY7480"/>
              </a:cxn>
              <a:cxn ang="0">
                <a:pos x="connsiteX7481" y="connsiteY7481"/>
              </a:cxn>
              <a:cxn ang="0">
                <a:pos x="connsiteX7482" y="connsiteY7482"/>
              </a:cxn>
              <a:cxn ang="0">
                <a:pos x="connsiteX7483" y="connsiteY7483"/>
              </a:cxn>
              <a:cxn ang="0">
                <a:pos x="connsiteX7484" y="connsiteY7484"/>
              </a:cxn>
              <a:cxn ang="0">
                <a:pos x="connsiteX7485" y="connsiteY7485"/>
              </a:cxn>
              <a:cxn ang="0">
                <a:pos x="connsiteX7486" y="connsiteY7486"/>
              </a:cxn>
              <a:cxn ang="0">
                <a:pos x="connsiteX7487" y="connsiteY7487"/>
              </a:cxn>
              <a:cxn ang="0">
                <a:pos x="connsiteX7488" y="connsiteY7488"/>
              </a:cxn>
              <a:cxn ang="0">
                <a:pos x="connsiteX7489" y="connsiteY7489"/>
              </a:cxn>
              <a:cxn ang="0">
                <a:pos x="connsiteX7490" y="connsiteY7490"/>
              </a:cxn>
              <a:cxn ang="0">
                <a:pos x="connsiteX7491" y="connsiteY7491"/>
              </a:cxn>
              <a:cxn ang="0">
                <a:pos x="connsiteX7492" y="connsiteY7492"/>
              </a:cxn>
              <a:cxn ang="0">
                <a:pos x="connsiteX7493" y="connsiteY7493"/>
              </a:cxn>
              <a:cxn ang="0">
                <a:pos x="connsiteX7494" y="connsiteY7494"/>
              </a:cxn>
              <a:cxn ang="0">
                <a:pos x="connsiteX7495" y="connsiteY7495"/>
              </a:cxn>
              <a:cxn ang="0">
                <a:pos x="connsiteX7496" y="connsiteY7496"/>
              </a:cxn>
              <a:cxn ang="0">
                <a:pos x="connsiteX7497" y="connsiteY7497"/>
              </a:cxn>
              <a:cxn ang="0">
                <a:pos x="connsiteX7498" y="connsiteY7498"/>
              </a:cxn>
              <a:cxn ang="0">
                <a:pos x="connsiteX7499" y="connsiteY7499"/>
              </a:cxn>
              <a:cxn ang="0">
                <a:pos x="connsiteX7500" y="connsiteY7500"/>
              </a:cxn>
              <a:cxn ang="0">
                <a:pos x="connsiteX7501" y="connsiteY7501"/>
              </a:cxn>
              <a:cxn ang="0">
                <a:pos x="connsiteX7502" y="connsiteY7502"/>
              </a:cxn>
              <a:cxn ang="0">
                <a:pos x="connsiteX7503" y="connsiteY7503"/>
              </a:cxn>
              <a:cxn ang="0">
                <a:pos x="connsiteX7504" y="connsiteY7504"/>
              </a:cxn>
              <a:cxn ang="0">
                <a:pos x="connsiteX7505" y="connsiteY7505"/>
              </a:cxn>
              <a:cxn ang="0">
                <a:pos x="connsiteX7506" y="connsiteY7506"/>
              </a:cxn>
              <a:cxn ang="0">
                <a:pos x="connsiteX7507" y="connsiteY7507"/>
              </a:cxn>
              <a:cxn ang="0">
                <a:pos x="connsiteX7508" y="connsiteY7508"/>
              </a:cxn>
              <a:cxn ang="0">
                <a:pos x="connsiteX7509" y="connsiteY7509"/>
              </a:cxn>
              <a:cxn ang="0">
                <a:pos x="connsiteX7510" y="connsiteY7510"/>
              </a:cxn>
              <a:cxn ang="0">
                <a:pos x="connsiteX7511" y="connsiteY7511"/>
              </a:cxn>
              <a:cxn ang="0">
                <a:pos x="connsiteX7512" y="connsiteY7512"/>
              </a:cxn>
              <a:cxn ang="0">
                <a:pos x="connsiteX7513" y="connsiteY7513"/>
              </a:cxn>
              <a:cxn ang="0">
                <a:pos x="connsiteX7514" y="connsiteY7514"/>
              </a:cxn>
              <a:cxn ang="0">
                <a:pos x="connsiteX7515" y="connsiteY7515"/>
              </a:cxn>
              <a:cxn ang="0">
                <a:pos x="connsiteX7516" y="connsiteY7516"/>
              </a:cxn>
              <a:cxn ang="0">
                <a:pos x="connsiteX7517" y="connsiteY7517"/>
              </a:cxn>
              <a:cxn ang="0">
                <a:pos x="connsiteX7518" y="connsiteY7518"/>
              </a:cxn>
              <a:cxn ang="0">
                <a:pos x="connsiteX7519" y="connsiteY7519"/>
              </a:cxn>
              <a:cxn ang="0">
                <a:pos x="connsiteX7520" y="connsiteY7520"/>
              </a:cxn>
              <a:cxn ang="0">
                <a:pos x="connsiteX7521" y="connsiteY7521"/>
              </a:cxn>
              <a:cxn ang="0">
                <a:pos x="connsiteX7522" y="connsiteY7522"/>
              </a:cxn>
              <a:cxn ang="0">
                <a:pos x="connsiteX7523" y="connsiteY7523"/>
              </a:cxn>
              <a:cxn ang="0">
                <a:pos x="connsiteX7524" y="connsiteY7524"/>
              </a:cxn>
              <a:cxn ang="0">
                <a:pos x="connsiteX7525" y="connsiteY7525"/>
              </a:cxn>
              <a:cxn ang="0">
                <a:pos x="connsiteX7526" y="connsiteY7526"/>
              </a:cxn>
              <a:cxn ang="0">
                <a:pos x="connsiteX7527" y="connsiteY7527"/>
              </a:cxn>
              <a:cxn ang="0">
                <a:pos x="connsiteX7528" y="connsiteY7528"/>
              </a:cxn>
              <a:cxn ang="0">
                <a:pos x="connsiteX7529" y="connsiteY7529"/>
              </a:cxn>
              <a:cxn ang="0">
                <a:pos x="connsiteX7530" y="connsiteY7530"/>
              </a:cxn>
              <a:cxn ang="0">
                <a:pos x="connsiteX7531" y="connsiteY7531"/>
              </a:cxn>
              <a:cxn ang="0">
                <a:pos x="connsiteX7532" y="connsiteY7532"/>
              </a:cxn>
              <a:cxn ang="0">
                <a:pos x="connsiteX7533" y="connsiteY7533"/>
              </a:cxn>
              <a:cxn ang="0">
                <a:pos x="connsiteX7534" y="connsiteY7534"/>
              </a:cxn>
              <a:cxn ang="0">
                <a:pos x="connsiteX7535" y="connsiteY7535"/>
              </a:cxn>
              <a:cxn ang="0">
                <a:pos x="connsiteX7536" y="connsiteY7536"/>
              </a:cxn>
              <a:cxn ang="0">
                <a:pos x="connsiteX7537" y="connsiteY7537"/>
              </a:cxn>
              <a:cxn ang="0">
                <a:pos x="connsiteX7538" y="connsiteY7538"/>
              </a:cxn>
              <a:cxn ang="0">
                <a:pos x="connsiteX7539" y="connsiteY7539"/>
              </a:cxn>
              <a:cxn ang="0">
                <a:pos x="connsiteX7540" y="connsiteY7540"/>
              </a:cxn>
              <a:cxn ang="0">
                <a:pos x="connsiteX7541" y="connsiteY7541"/>
              </a:cxn>
              <a:cxn ang="0">
                <a:pos x="connsiteX7542" y="connsiteY7542"/>
              </a:cxn>
              <a:cxn ang="0">
                <a:pos x="connsiteX7543" y="connsiteY7543"/>
              </a:cxn>
              <a:cxn ang="0">
                <a:pos x="connsiteX7544" y="connsiteY7544"/>
              </a:cxn>
              <a:cxn ang="0">
                <a:pos x="connsiteX7545" y="connsiteY7545"/>
              </a:cxn>
              <a:cxn ang="0">
                <a:pos x="connsiteX7546" y="connsiteY7546"/>
              </a:cxn>
              <a:cxn ang="0">
                <a:pos x="connsiteX7547" y="connsiteY7547"/>
              </a:cxn>
              <a:cxn ang="0">
                <a:pos x="connsiteX7548" y="connsiteY7548"/>
              </a:cxn>
              <a:cxn ang="0">
                <a:pos x="connsiteX7549" y="connsiteY7549"/>
              </a:cxn>
              <a:cxn ang="0">
                <a:pos x="connsiteX7550" y="connsiteY7550"/>
              </a:cxn>
              <a:cxn ang="0">
                <a:pos x="connsiteX7551" y="connsiteY7551"/>
              </a:cxn>
              <a:cxn ang="0">
                <a:pos x="connsiteX7552" y="connsiteY7552"/>
              </a:cxn>
              <a:cxn ang="0">
                <a:pos x="connsiteX7553" y="connsiteY7553"/>
              </a:cxn>
              <a:cxn ang="0">
                <a:pos x="connsiteX7554" y="connsiteY7554"/>
              </a:cxn>
              <a:cxn ang="0">
                <a:pos x="connsiteX7555" y="connsiteY7555"/>
              </a:cxn>
              <a:cxn ang="0">
                <a:pos x="connsiteX7556" y="connsiteY7556"/>
              </a:cxn>
              <a:cxn ang="0">
                <a:pos x="connsiteX7557" y="connsiteY7557"/>
              </a:cxn>
              <a:cxn ang="0">
                <a:pos x="connsiteX7558" y="connsiteY7558"/>
              </a:cxn>
              <a:cxn ang="0">
                <a:pos x="connsiteX7559" y="connsiteY7559"/>
              </a:cxn>
              <a:cxn ang="0">
                <a:pos x="connsiteX7560" y="connsiteY7560"/>
              </a:cxn>
              <a:cxn ang="0">
                <a:pos x="connsiteX7561" y="connsiteY7561"/>
              </a:cxn>
              <a:cxn ang="0">
                <a:pos x="connsiteX7562" y="connsiteY7562"/>
              </a:cxn>
              <a:cxn ang="0">
                <a:pos x="connsiteX7563" y="connsiteY7563"/>
              </a:cxn>
              <a:cxn ang="0">
                <a:pos x="connsiteX7564" y="connsiteY7564"/>
              </a:cxn>
              <a:cxn ang="0">
                <a:pos x="connsiteX7565" y="connsiteY7565"/>
              </a:cxn>
              <a:cxn ang="0">
                <a:pos x="connsiteX7566" y="connsiteY7566"/>
              </a:cxn>
              <a:cxn ang="0">
                <a:pos x="connsiteX7567" y="connsiteY7567"/>
              </a:cxn>
              <a:cxn ang="0">
                <a:pos x="connsiteX7568" y="connsiteY7568"/>
              </a:cxn>
              <a:cxn ang="0">
                <a:pos x="connsiteX7569" y="connsiteY7569"/>
              </a:cxn>
              <a:cxn ang="0">
                <a:pos x="connsiteX7570" y="connsiteY7570"/>
              </a:cxn>
              <a:cxn ang="0">
                <a:pos x="connsiteX7571" y="connsiteY7571"/>
              </a:cxn>
              <a:cxn ang="0">
                <a:pos x="connsiteX7572" y="connsiteY7572"/>
              </a:cxn>
              <a:cxn ang="0">
                <a:pos x="connsiteX7573" y="connsiteY7573"/>
              </a:cxn>
              <a:cxn ang="0">
                <a:pos x="connsiteX7574" y="connsiteY7574"/>
              </a:cxn>
              <a:cxn ang="0">
                <a:pos x="connsiteX7575" y="connsiteY7575"/>
              </a:cxn>
              <a:cxn ang="0">
                <a:pos x="connsiteX7576" y="connsiteY7576"/>
              </a:cxn>
              <a:cxn ang="0">
                <a:pos x="connsiteX7577" y="connsiteY7577"/>
              </a:cxn>
              <a:cxn ang="0">
                <a:pos x="connsiteX7578" y="connsiteY7578"/>
              </a:cxn>
              <a:cxn ang="0">
                <a:pos x="connsiteX7579" y="connsiteY7579"/>
              </a:cxn>
              <a:cxn ang="0">
                <a:pos x="connsiteX7580" y="connsiteY7580"/>
              </a:cxn>
              <a:cxn ang="0">
                <a:pos x="connsiteX7581" y="connsiteY7581"/>
              </a:cxn>
              <a:cxn ang="0">
                <a:pos x="connsiteX7582" y="connsiteY7582"/>
              </a:cxn>
              <a:cxn ang="0">
                <a:pos x="connsiteX7583" y="connsiteY7583"/>
              </a:cxn>
              <a:cxn ang="0">
                <a:pos x="connsiteX7584" y="connsiteY7584"/>
              </a:cxn>
              <a:cxn ang="0">
                <a:pos x="connsiteX7585" y="connsiteY7585"/>
              </a:cxn>
              <a:cxn ang="0">
                <a:pos x="connsiteX7586" y="connsiteY7586"/>
              </a:cxn>
              <a:cxn ang="0">
                <a:pos x="connsiteX7587" y="connsiteY7587"/>
              </a:cxn>
              <a:cxn ang="0">
                <a:pos x="connsiteX7588" y="connsiteY7588"/>
              </a:cxn>
              <a:cxn ang="0">
                <a:pos x="connsiteX7589" y="connsiteY7589"/>
              </a:cxn>
              <a:cxn ang="0">
                <a:pos x="connsiteX7590" y="connsiteY7590"/>
              </a:cxn>
              <a:cxn ang="0">
                <a:pos x="connsiteX7591" y="connsiteY7591"/>
              </a:cxn>
              <a:cxn ang="0">
                <a:pos x="connsiteX7592" y="connsiteY7592"/>
              </a:cxn>
              <a:cxn ang="0">
                <a:pos x="connsiteX7593" y="connsiteY7593"/>
              </a:cxn>
              <a:cxn ang="0">
                <a:pos x="connsiteX7594" y="connsiteY7594"/>
              </a:cxn>
              <a:cxn ang="0">
                <a:pos x="connsiteX7595" y="connsiteY7595"/>
              </a:cxn>
              <a:cxn ang="0">
                <a:pos x="connsiteX7596" y="connsiteY7596"/>
              </a:cxn>
              <a:cxn ang="0">
                <a:pos x="connsiteX7597" y="connsiteY7597"/>
              </a:cxn>
              <a:cxn ang="0">
                <a:pos x="connsiteX7598" y="connsiteY7598"/>
              </a:cxn>
              <a:cxn ang="0">
                <a:pos x="connsiteX7599" y="connsiteY7599"/>
              </a:cxn>
              <a:cxn ang="0">
                <a:pos x="connsiteX7600" y="connsiteY7600"/>
              </a:cxn>
              <a:cxn ang="0">
                <a:pos x="connsiteX7601" y="connsiteY7601"/>
              </a:cxn>
              <a:cxn ang="0">
                <a:pos x="connsiteX7602" y="connsiteY7602"/>
              </a:cxn>
              <a:cxn ang="0">
                <a:pos x="connsiteX7603" y="connsiteY7603"/>
              </a:cxn>
              <a:cxn ang="0">
                <a:pos x="connsiteX7604" y="connsiteY7604"/>
              </a:cxn>
              <a:cxn ang="0">
                <a:pos x="connsiteX7605" y="connsiteY7605"/>
              </a:cxn>
              <a:cxn ang="0">
                <a:pos x="connsiteX7606" y="connsiteY7606"/>
              </a:cxn>
              <a:cxn ang="0">
                <a:pos x="connsiteX7607" y="connsiteY7607"/>
              </a:cxn>
              <a:cxn ang="0">
                <a:pos x="connsiteX7608" y="connsiteY7608"/>
              </a:cxn>
              <a:cxn ang="0">
                <a:pos x="connsiteX7609" y="connsiteY7609"/>
              </a:cxn>
              <a:cxn ang="0">
                <a:pos x="connsiteX7610" y="connsiteY7610"/>
              </a:cxn>
              <a:cxn ang="0">
                <a:pos x="connsiteX7611" y="connsiteY7611"/>
              </a:cxn>
              <a:cxn ang="0">
                <a:pos x="connsiteX7612" y="connsiteY7612"/>
              </a:cxn>
              <a:cxn ang="0">
                <a:pos x="connsiteX7613" y="connsiteY7613"/>
              </a:cxn>
              <a:cxn ang="0">
                <a:pos x="connsiteX7614" y="connsiteY7614"/>
              </a:cxn>
              <a:cxn ang="0">
                <a:pos x="connsiteX7615" y="connsiteY7615"/>
              </a:cxn>
              <a:cxn ang="0">
                <a:pos x="connsiteX7616" y="connsiteY7616"/>
              </a:cxn>
              <a:cxn ang="0">
                <a:pos x="connsiteX7617" y="connsiteY7617"/>
              </a:cxn>
              <a:cxn ang="0">
                <a:pos x="connsiteX7618" y="connsiteY7618"/>
              </a:cxn>
              <a:cxn ang="0">
                <a:pos x="connsiteX7619" y="connsiteY7619"/>
              </a:cxn>
              <a:cxn ang="0">
                <a:pos x="connsiteX7620" y="connsiteY7620"/>
              </a:cxn>
              <a:cxn ang="0">
                <a:pos x="connsiteX7621" y="connsiteY7621"/>
              </a:cxn>
              <a:cxn ang="0">
                <a:pos x="connsiteX7622" y="connsiteY7622"/>
              </a:cxn>
              <a:cxn ang="0">
                <a:pos x="connsiteX7623" y="connsiteY7623"/>
              </a:cxn>
              <a:cxn ang="0">
                <a:pos x="connsiteX7624" y="connsiteY7624"/>
              </a:cxn>
              <a:cxn ang="0">
                <a:pos x="connsiteX7625" y="connsiteY7625"/>
              </a:cxn>
              <a:cxn ang="0">
                <a:pos x="connsiteX7626" y="connsiteY7626"/>
              </a:cxn>
              <a:cxn ang="0">
                <a:pos x="connsiteX7627" y="connsiteY7627"/>
              </a:cxn>
              <a:cxn ang="0">
                <a:pos x="connsiteX7628" y="connsiteY7628"/>
              </a:cxn>
              <a:cxn ang="0">
                <a:pos x="connsiteX7629" y="connsiteY7629"/>
              </a:cxn>
              <a:cxn ang="0">
                <a:pos x="connsiteX7630" y="connsiteY7630"/>
              </a:cxn>
              <a:cxn ang="0">
                <a:pos x="connsiteX7631" y="connsiteY7631"/>
              </a:cxn>
              <a:cxn ang="0">
                <a:pos x="connsiteX7632" y="connsiteY7632"/>
              </a:cxn>
              <a:cxn ang="0">
                <a:pos x="connsiteX7633" y="connsiteY7633"/>
              </a:cxn>
              <a:cxn ang="0">
                <a:pos x="connsiteX7634" y="connsiteY7634"/>
              </a:cxn>
              <a:cxn ang="0">
                <a:pos x="connsiteX7635" y="connsiteY7635"/>
              </a:cxn>
              <a:cxn ang="0">
                <a:pos x="connsiteX7636" y="connsiteY7636"/>
              </a:cxn>
              <a:cxn ang="0">
                <a:pos x="connsiteX7637" y="connsiteY7637"/>
              </a:cxn>
              <a:cxn ang="0">
                <a:pos x="connsiteX7638" y="connsiteY7638"/>
              </a:cxn>
              <a:cxn ang="0">
                <a:pos x="connsiteX7639" y="connsiteY7639"/>
              </a:cxn>
              <a:cxn ang="0">
                <a:pos x="connsiteX7640" y="connsiteY7640"/>
              </a:cxn>
              <a:cxn ang="0">
                <a:pos x="connsiteX7641" y="connsiteY7641"/>
              </a:cxn>
              <a:cxn ang="0">
                <a:pos x="connsiteX7642" y="connsiteY7642"/>
              </a:cxn>
              <a:cxn ang="0">
                <a:pos x="connsiteX7643" y="connsiteY7643"/>
              </a:cxn>
              <a:cxn ang="0">
                <a:pos x="connsiteX7644" y="connsiteY7644"/>
              </a:cxn>
              <a:cxn ang="0">
                <a:pos x="connsiteX7645" y="connsiteY7645"/>
              </a:cxn>
              <a:cxn ang="0">
                <a:pos x="connsiteX7646" y="connsiteY7646"/>
              </a:cxn>
              <a:cxn ang="0">
                <a:pos x="connsiteX7647" y="connsiteY7647"/>
              </a:cxn>
              <a:cxn ang="0">
                <a:pos x="connsiteX7648" y="connsiteY7648"/>
              </a:cxn>
              <a:cxn ang="0">
                <a:pos x="connsiteX7649" y="connsiteY7649"/>
              </a:cxn>
              <a:cxn ang="0">
                <a:pos x="connsiteX7650" y="connsiteY7650"/>
              </a:cxn>
              <a:cxn ang="0">
                <a:pos x="connsiteX7651" y="connsiteY7651"/>
              </a:cxn>
              <a:cxn ang="0">
                <a:pos x="connsiteX7652" y="connsiteY7652"/>
              </a:cxn>
              <a:cxn ang="0">
                <a:pos x="connsiteX7653" y="connsiteY7653"/>
              </a:cxn>
              <a:cxn ang="0">
                <a:pos x="connsiteX7654" y="connsiteY7654"/>
              </a:cxn>
              <a:cxn ang="0">
                <a:pos x="connsiteX7655" y="connsiteY7655"/>
              </a:cxn>
              <a:cxn ang="0">
                <a:pos x="connsiteX7656" y="connsiteY7656"/>
              </a:cxn>
              <a:cxn ang="0">
                <a:pos x="connsiteX7657" y="connsiteY7657"/>
              </a:cxn>
              <a:cxn ang="0">
                <a:pos x="connsiteX7658" y="connsiteY7658"/>
              </a:cxn>
              <a:cxn ang="0">
                <a:pos x="connsiteX7659" y="connsiteY7659"/>
              </a:cxn>
              <a:cxn ang="0">
                <a:pos x="connsiteX7660" y="connsiteY7660"/>
              </a:cxn>
              <a:cxn ang="0">
                <a:pos x="connsiteX7661" y="connsiteY7661"/>
              </a:cxn>
              <a:cxn ang="0">
                <a:pos x="connsiteX7662" y="connsiteY7662"/>
              </a:cxn>
              <a:cxn ang="0">
                <a:pos x="connsiteX7663" y="connsiteY7663"/>
              </a:cxn>
              <a:cxn ang="0">
                <a:pos x="connsiteX7664" y="connsiteY7664"/>
              </a:cxn>
              <a:cxn ang="0">
                <a:pos x="connsiteX7665" y="connsiteY7665"/>
              </a:cxn>
              <a:cxn ang="0">
                <a:pos x="connsiteX7666" y="connsiteY7666"/>
              </a:cxn>
              <a:cxn ang="0">
                <a:pos x="connsiteX7667" y="connsiteY7667"/>
              </a:cxn>
              <a:cxn ang="0">
                <a:pos x="connsiteX7668" y="connsiteY7668"/>
              </a:cxn>
              <a:cxn ang="0">
                <a:pos x="connsiteX7669" y="connsiteY7669"/>
              </a:cxn>
              <a:cxn ang="0">
                <a:pos x="connsiteX7670" y="connsiteY7670"/>
              </a:cxn>
              <a:cxn ang="0">
                <a:pos x="connsiteX7671" y="connsiteY7671"/>
              </a:cxn>
              <a:cxn ang="0">
                <a:pos x="connsiteX7672" y="connsiteY7672"/>
              </a:cxn>
              <a:cxn ang="0">
                <a:pos x="connsiteX7673" y="connsiteY7673"/>
              </a:cxn>
              <a:cxn ang="0">
                <a:pos x="connsiteX7674" y="connsiteY7674"/>
              </a:cxn>
              <a:cxn ang="0">
                <a:pos x="connsiteX7675" y="connsiteY7675"/>
              </a:cxn>
              <a:cxn ang="0">
                <a:pos x="connsiteX7676" y="connsiteY7676"/>
              </a:cxn>
              <a:cxn ang="0">
                <a:pos x="connsiteX7677" y="connsiteY7677"/>
              </a:cxn>
              <a:cxn ang="0">
                <a:pos x="connsiteX7678" y="connsiteY7678"/>
              </a:cxn>
              <a:cxn ang="0">
                <a:pos x="connsiteX7679" y="connsiteY7679"/>
              </a:cxn>
              <a:cxn ang="0">
                <a:pos x="connsiteX7680" y="connsiteY7680"/>
              </a:cxn>
              <a:cxn ang="0">
                <a:pos x="connsiteX7681" y="connsiteY7681"/>
              </a:cxn>
              <a:cxn ang="0">
                <a:pos x="connsiteX7682" y="connsiteY7682"/>
              </a:cxn>
              <a:cxn ang="0">
                <a:pos x="connsiteX7683" y="connsiteY7683"/>
              </a:cxn>
              <a:cxn ang="0">
                <a:pos x="connsiteX7684" y="connsiteY7684"/>
              </a:cxn>
              <a:cxn ang="0">
                <a:pos x="connsiteX7685" y="connsiteY7685"/>
              </a:cxn>
              <a:cxn ang="0">
                <a:pos x="connsiteX7686" y="connsiteY7686"/>
              </a:cxn>
              <a:cxn ang="0">
                <a:pos x="connsiteX7687" y="connsiteY7687"/>
              </a:cxn>
              <a:cxn ang="0">
                <a:pos x="connsiteX7688" y="connsiteY7688"/>
              </a:cxn>
              <a:cxn ang="0">
                <a:pos x="connsiteX7689" y="connsiteY7689"/>
              </a:cxn>
              <a:cxn ang="0">
                <a:pos x="connsiteX7690" y="connsiteY7690"/>
              </a:cxn>
              <a:cxn ang="0">
                <a:pos x="connsiteX7691" y="connsiteY7691"/>
              </a:cxn>
              <a:cxn ang="0">
                <a:pos x="connsiteX7692" y="connsiteY7692"/>
              </a:cxn>
              <a:cxn ang="0">
                <a:pos x="connsiteX7693" y="connsiteY7693"/>
              </a:cxn>
              <a:cxn ang="0">
                <a:pos x="connsiteX7694" y="connsiteY7694"/>
              </a:cxn>
              <a:cxn ang="0">
                <a:pos x="connsiteX7695" y="connsiteY7695"/>
              </a:cxn>
              <a:cxn ang="0">
                <a:pos x="connsiteX7696" y="connsiteY7696"/>
              </a:cxn>
              <a:cxn ang="0">
                <a:pos x="connsiteX7697" y="connsiteY7697"/>
              </a:cxn>
              <a:cxn ang="0">
                <a:pos x="connsiteX7698" y="connsiteY7698"/>
              </a:cxn>
              <a:cxn ang="0">
                <a:pos x="connsiteX7699" y="connsiteY7699"/>
              </a:cxn>
              <a:cxn ang="0">
                <a:pos x="connsiteX7700" y="connsiteY7700"/>
              </a:cxn>
              <a:cxn ang="0">
                <a:pos x="connsiteX7701" y="connsiteY7701"/>
              </a:cxn>
              <a:cxn ang="0">
                <a:pos x="connsiteX7702" y="connsiteY7702"/>
              </a:cxn>
              <a:cxn ang="0">
                <a:pos x="connsiteX7703" y="connsiteY7703"/>
              </a:cxn>
              <a:cxn ang="0">
                <a:pos x="connsiteX7704" y="connsiteY7704"/>
              </a:cxn>
              <a:cxn ang="0">
                <a:pos x="connsiteX7705" y="connsiteY7705"/>
              </a:cxn>
              <a:cxn ang="0">
                <a:pos x="connsiteX7706" y="connsiteY7706"/>
              </a:cxn>
              <a:cxn ang="0">
                <a:pos x="connsiteX7707" y="connsiteY7707"/>
              </a:cxn>
              <a:cxn ang="0">
                <a:pos x="connsiteX7708" y="connsiteY7708"/>
              </a:cxn>
              <a:cxn ang="0">
                <a:pos x="connsiteX7709" y="connsiteY7709"/>
              </a:cxn>
              <a:cxn ang="0">
                <a:pos x="connsiteX7710" y="connsiteY7710"/>
              </a:cxn>
              <a:cxn ang="0">
                <a:pos x="connsiteX7711" y="connsiteY7711"/>
              </a:cxn>
              <a:cxn ang="0">
                <a:pos x="connsiteX7712" y="connsiteY7712"/>
              </a:cxn>
              <a:cxn ang="0">
                <a:pos x="connsiteX7713" y="connsiteY7713"/>
              </a:cxn>
              <a:cxn ang="0">
                <a:pos x="connsiteX7714" y="connsiteY7714"/>
              </a:cxn>
              <a:cxn ang="0">
                <a:pos x="connsiteX7715" y="connsiteY7715"/>
              </a:cxn>
              <a:cxn ang="0">
                <a:pos x="connsiteX7716" y="connsiteY7716"/>
              </a:cxn>
              <a:cxn ang="0">
                <a:pos x="connsiteX7717" y="connsiteY7717"/>
              </a:cxn>
              <a:cxn ang="0">
                <a:pos x="connsiteX7718" y="connsiteY7718"/>
              </a:cxn>
              <a:cxn ang="0">
                <a:pos x="connsiteX7719" y="connsiteY7719"/>
              </a:cxn>
              <a:cxn ang="0">
                <a:pos x="connsiteX7720" y="connsiteY7720"/>
              </a:cxn>
              <a:cxn ang="0">
                <a:pos x="connsiteX7721" y="connsiteY7721"/>
              </a:cxn>
              <a:cxn ang="0">
                <a:pos x="connsiteX7722" y="connsiteY7722"/>
              </a:cxn>
              <a:cxn ang="0">
                <a:pos x="connsiteX7723" y="connsiteY7723"/>
              </a:cxn>
              <a:cxn ang="0">
                <a:pos x="connsiteX7724" y="connsiteY7724"/>
              </a:cxn>
              <a:cxn ang="0">
                <a:pos x="connsiteX7725" y="connsiteY7725"/>
              </a:cxn>
              <a:cxn ang="0">
                <a:pos x="connsiteX7726" y="connsiteY7726"/>
              </a:cxn>
              <a:cxn ang="0">
                <a:pos x="connsiteX7727" y="connsiteY7727"/>
              </a:cxn>
              <a:cxn ang="0">
                <a:pos x="connsiteX7728" y="connsiteY7728"/>
              </a:cxn>
              <a:cxn ang="0">
                <a:pos x="connsiteX7729" y="connsiteY7729"/>
              </a:cxn>
              <a:cxn ang="0">
                <a:pos x="connsiteX7730" y="connsiteY7730"/>
              </a:cxn>
              <a:cxn ang="0">
                <a:pos x="connsiteX7731" y="connsiteY7731"/>
              </a:cxn>
              <a:cxn ang="0">
                <a:pos x="connsiteX7732" y="connsiteY7732"/>
              </a:cxn>
              <a:cxn ang="0">
                <a:pos x="connsiteX7733" y="connsiteY7733"/>
              </a:cxn>
              <a:cxn ang="0">
                <a:pos x="connsiteX7734" y="connsiteY7734"/>
              </a:cxn>
              <a:cxn ang="0">
                <a:pos x="connsiteX7735" y="connsiteY7735"/>
              </a:cxn>
              <a:cxn ang="0">
                <a:pos x="connsiteX7736" y="connsiteY7736"/>
              </a:cxn>
              <a:cxn ang="0">
                <a:pos x="connsiteX7737" y="connsiteY7737"/>
              </a:cxn>
              <a:cxn ang="0">
                <a:pos x="connsiteX7738" y="connsiteY7738"/>
              </a:cxn>
              <a:cxn ang="0">
                <a:pos x="connsiteX7739" y="connsiteY7739"/>
              </a:cxn>
              <a:cxn ang="0">
                <a:pos x="connsiteX7740" y="connsiteY7740"/>
              </a:cxn>
              <a:cxn ang="0">
                <a:pos x="connsiteX7741" y="connsiteY7741"/>
              </a:cxn>
              <a:cxn ang="0">
                <a:pos x="connsiteX7742" y="connsiteY7742"/>
              </a:cxn>
              <a:cxn ang="0">
                <a:pos x="connsiteX7743" y="connsiteY7743"/>
              </a:cxn>
              <a:cxn ang="0">
                <a:pos x="connsiteX7744" y="connsiteY7744"/>
              </a:cxn>
              <a:cxn ang="0">
                <a:pos x="connsiteX7745" y="connsiteY7745"/>
              </a:cxn>
              <a:cxn ang="0">
                <a:pos x="connsiteX7746" y="connsiteY7746"/>
              </a:cxn>
              <a:cxn ang="0">
                <a:pos x="connsiteX7747" y="connsiteY7747"/>
              </a:cxn>
              <a:cxn ang="0">
                <a:pos x="connsiteX7748" y="connsiteY7748"/>
              </a:cxn>
              <a:cxn ang="0">
                <a:pos x="connsiteX7749" y="connsiteY7749"/>
              </a:cxn>
              <a:cxn ang="0">
                <a:pos x="connsiteX7750" y="connsiteY7750"/>
              </a:cxn>
              <a:cxn ang="0">
                <a:pos x="connsiteX7751" y="connsiteY7751"/>
              </a:cxn>
              <a:cxn ang="0">
                <a:pos x="connsiteX7752" y="connsiteY7752"/>
              </a:cxn>
              <a:cxn ang="0">
                <a:pos x="connsiteX7753" y="connsiteY7753"/>
              </a:cxn>
              <a:cxn ang="0">
                <a:pos x="connsiteX7754" y="connsiteY7754"/>
              </a:cxn>
              <a:cxn ang="0">
                <a:pos x="connsiteX7755" y="connsiteY7755"/>
              </a:cxn>
              <a:cxn ang="0">
                <a:pos x="connsiteX7756" y="connsiteY7756"/>
              </a:cxn>
              <a:cxn ang="0">
                <a:pos x="connsiteX7757" y="connsiteY7757"/>
              </a:cxn>
              <a:cxn ang="0">
                <a:pos x="connsiteX7758" y="connsiteY7758"/>
              </a:cxn>
              <a:cxn ang="0">
                <a:pos x="connsiteX7759" y="connsiteY7759"/>
              </a:cxn>
              <a:cxn ang="0">
                <a:pos x="connsiteX7760" y="connsiteY7760"/>
              </a:cxn>
              <a:cxn ang="0">
                <a:pos x="connsiteX7761" y="connsiteY7761"/>
              </a:cxn>
              <a:cxn ang="0">
                <a:pos x="connsiteX7762" y="connsiteY7762"/>
              </a:cxn>
              <a:cxn ang="0">
                <a:pos x="connsiteX7763" y="connsiteY7763"/>
              </a:cxn>
              <a:cxn ang="0">
                <a:pos x="connsiteX7764" y="connsiteY7764"/>
              </a:cxn>
              <a:cxn ang="0">
                <a:pos x="connsiteX7765" y="connsiteY7765"/>
              </a:cxn>
              <a:cxn ang="0">
                <a:pos x="connsiteX7766" y="connsiteY7766"/>
              </a:cxn>
              <a:cxn ang="0">
                <a:pos x="connsiteX7767" y="connsiteY7767"/>
              </a:cxn>
              <a:cxn ang="0">
                <a:pos x="connsiteX7768" y="connsiteY7768"/>
              </a:cxn>
              <a:cxn ang="0">
                <a:pos x="connsiteX7769" y="connsiteY7769"/>
              </a:cxn>
              <a:cxn ang="0">
                <a:pos x="connsiteX7770" y="connsiteY7770"/>
              </a:cxn>
              <a:cxn ang="0">
                <a:pos x="connsiteX7771" y="connsiteY7771"/>
              </a:cxn>
              <a:cxn ang="0">
                <a:pos x="connsiteX7772" y="connsiteY7772"/>
              </a:cxn>
              <a:cxn ang="0">
                <a:pos x="connsiteX7773" y="connsiteY7773"/>
              </a:cxn>
              <a:cxn ang="0">
                <a:pos x="connsiteX7774" y="connsiteY7774"/>
              </a:cxn>
              <a:cxn ang="0">
                <a:pos x="connsiteX7775" y="connsiteY7775"/>
              </a:cxn>
              <a:cxn ang="0">
                <a:pos x="connsiteX7776" y="connsiteY7776"/>
              </a:cxn>
              <a:cxn ang="0">
                <a:pos x="connsiteX7777" y="connsiteY7777"/>
              </a:cxn>
              <a:cxn ang="0">
                <a:pos x="connsiteX7778" y="connsiteY7778"/>
              </a:cxn>
              <a:cxn ang="0">
                <a:pos x="connsiteX7779" y="connsiteY7779"/>
              </a:cxn>
              <a:cxn ang="0">
                <a:pos x="connsiteX7780" y="connsiteY7780"/>
              </a:cxn>
              <a:cxn ang="0">
                <a:pos x="connsiteX7781" y="connsiteY7781"/>
              </a:cxn>
              <a:cxn ang="0">
                <a:pos x="connsiteX7782" y="connsiteY7782"/>
              </a:cxn>
              <a:cxn ang="0">
                <a:pos x="connsiteX7783" y="connsiteY7783"/>
              </a:cxn>
              <a:cxn ang="0">
                <a:pos x="connsiteX7784" y="connsiteY7784"/>
              </a:cxn>
              <a:cxn ang="0">
                <a:pos x="connsiteX7785" y="connsiteY7785"/>
              </a:cxn>
              <a:cxn ang="0">
                <a:pos x="connsiteX7786" y="connsiteY7786"/>
              </a:cxn>
              <a:cxn ang="0">
                <a:pos x="connsiteX7787" y="connsiteY7787"/>
              </a:cxn>
              <a:cxn ang="0">
                <a:pos x="connsiteX7788" y="connsiteY7788"/>
              </a:cxn>
              <a:cxn ang="0">
                <a:pos x="connsiteX7789" y="connsiteY7789"/>
              </a:cxn>
              <a:cxn ang="0">
                <a:pos x="connsiteX7790" y="connsiteY7790"/>
              </a:cxn>
              <a:cxn ang="0">
                <a:pos x="connsiteX7791" y="connsiteY7791"/>
              </a:cxn>
              <a:cxn ang="0">
                <a:pos x="connsiteX7792" y="connsiteY7792"/>
              </a:cxn>
              <a:cxn ang="0">
                <a:pos x="connsiteX7793" y="connsiteY7793"/>
              </a:cxn>
              <a:cxn ang="0">
                <a:pos x="connsiteX7794" y="connsiteY7794"/>
              </a:cxn>
              <a:cxn ang="0">
                <a:pos x="connsiteX7795" y="connsiteY7795"/>
              </a:cxn>
              <a:cxn ang="0">
                <a:pos x="connsiteX7796" y="connsiteY7796"/>
              </a:cxn>
              <a:cxn ang="0">
                <a:pos x="connsiteX7797" y="connsiteY7797"/>
              </a:cxn>
              <a:cxn ang="0">
                <a:pos x="connsiteX7798" y="connsiteY7798"/>
              </a:cxn>
              <a:cxn ang="0">
                <a:pos x="connsiteX7799" y="connsiteY7799"/>
              </a:cxn>
              <a:cxn ang="0">
                <a:pos x="connsiteX7800" y="connsiteY7800"/>
              </a:cxn>
              <a:cxn ang="0">
                <a:pos x="connsiteX7801" y="connsiteY7801"/>
              </a:cxn>
              <a:cxn ang="0">
                <a:pos x="connsiteX7802" y="connsiteY7802"/>
              </a:cxn>
              <a:cxn ang="0">
                <a:pos x="connsiteX7803" y="connsiteY7803"/>
              </a:cxn>
              <a:cxn ang="0">
                <a:pos x="connsiteX7804" y="connsiteY7804"/>
              </a:cxn>
              <a:cxn ang="0">
                <a:pos x="connsiteX7805" y="connsiteY7805"/>
              </a:cxn>
              <a:cxn ang="0">
                <a:pos x="connsiteX7806" y="connsiteY7806"/>
              </a:cxn>
              <a:cxn ang="0">
                <a:pos x="connsiteX7807" y="connsiteY7807"/>
              </a:cxn>
              <a:cxn ang="0">
                <a:pos x="connsiteX7808" y="connsiteY7808"/>
              </a:cxn>
              <a:cxn ang="0">
                <a:pos x="connsiteX7809" y="connsiteY7809"/>
              </a:cxn>
              <a:cxn ang="0">
                <a:pos x="connsiteX7810" y="connsiteY7810"/>
              </a:cxn>
              <a:cxn ang="0">
                <a:pos x="connsiteX7811" y="connsiteY7811"/>
              </a:cxn>
              <a:cxn ang="0">
                <a:pos x="connsiteX7812" y="connsiteY7812"/>
              </a:cxn>
              <a:cxn ang="0">
                <a:pos x="connsiteX7813" y="connsiteY7813"/>
              </a:cxn>
              <a:cxn ang="0">
                <a:pos x="connsiteX7814" y="connsiteY7814"/>
              </a:cxn>
              <a:cxn ang="0">
                <a:pos x="connsiteX7815" y="connsiteY7815"/>
              </a:cxn>
              <a:cxn ang="0">
                <a:pos x="connsiteX7816" y="connsiteY7816"/>
              </a:cxn>
              <a:cxn ang="0">
                <a:pos x="connsiteX7817" y="connsiteY7817"/>
              </a:cxn>
              <a:cxn ang="0">
                <a:pos x="connsiteX7818" y="connsiteY7818"/>
              </a:cxn>
              <a:cxn ang="0">
                <a:pos x="connsiteX7819" y="connsiteY7819"/>
              </a:cxn>
              <a:cxn ang="0">
                <a:pos x="connsiteX7820" y="connsiteY7820"/>
              </a:cxn>
              <a:cxn ang="0">
                <a:pos x="connsiteX7821" y="connsiteY7821"/>
              </a:cxn>
              <a:cxn ang="0">
                <a:pos x="connsiteX7822" y="connsiteY7822"/>
              </a:cxn>
              <a:cxn ang="0">
                <a:pos x="connsiteX7823" y="connsiteY7823"/>
              </a:cxn>
              <a:cxn ang="0">
                <a:pos x="connsiteX7824" y="connsiteY7824"/>
              </a:cxn>
              <a:cxn ang="0">
                <a:pos x="connsiteX7825" y="connsiteY7825"/>
              </a:cxn>
              <a:cxn ang="0">
                <a:pos x="connsiteX7826" y="connsiteY7826"/>
              </a:cxn>
              <a:cxn ang="0">
                <a:pos x="connsiteX7827" y="connsiteY7827"/>
              </a:cxn>
              <a:cxn ang="0">
                <a:pos x="connsiteX7828" y="connsiteY7828"/>
              </a:cxn>
              <a:cxn ang="0">
                <a:pos x="connsiteX7829" y="connsiteY7829"/>
              </a:cxn>
              <a:cxn ang="0">
                <a:pos x="connsiteX7830" y="connsiteY7830"/>
              </a:cxn>
              <a:cxn ang="0">
                <a:pos x="connsiteX7831" y="connsiteY7831"/>
              </a:cxn>
              <a:cxn ang="0">
                <a:pos x="connsiteX7832" y="connsiteY7832"/>
              </a:cxn>
              <a:cxn ang="0">
                <a:pos x="connsiteX7833" y="connsiteY7833"/>
              </a:cxn>
              <a:cxn ang="0">
                <a:pos x="connsiteX7834" y="connsiteY7834"/>
              </a:cxn>
              <a:cxn ang="0">
                <a:pos x="connsiteX7835" y="connsiteY7835"/>
              </a:cxn>
              <a:cxn ang="0">
                <a:pos x="connsiteX7836" y="connsiteY7836"/>
              </a:cxn>
              <a:cxn ang="0">
                <a:pos x="connsiteX7837" y="connsiteY7837"/>
              </a:cxn>
              <a:cxn ang="0">
                <a:pos x="connsiteX7838" y="connsiteY7838"/>
              </a:cxn>
              <a:cxn ang="0">
                <a:pos x="connsiteX7839" y="connsiteY7839"/>
              </a:cxn>
              <a:cxn ang="0">
                <a:pos x="connsiteX7840" y="connsiteY7840"/>
              </a:cxn>
              <a:cxn ang="0">
                <a:pos x="connsiteX7841" y="connsiteY7841"/>
              </a:cxn>
              <a:cxn ang="0">
                <a:pos x="connsiteX7842" y="connsiteY7842"/>
              </a:cxn>
              <a:cxn ang="0">
                <a:pos x="connsiteX7843" y="connsiteY7843"/>
              </a:cxn>
              <a:cxn ang="0">
                <a:pos x="connsiteX7844" y="connsiteY7844"/>
              </a:cxn>
              <a:cxn ang="0">
                <a:pos x="connsiteX7845" y="connsiteY7845"/>
              </a:cxn>
              <a:cxn ang="0">
                <a:pos x="connsiteX7846" y="connsiteY7846"/>
              </a:cxn>
              <a:cxn ang="0">
                <a:pos x="connsiteX7847" y="connsiteY7847"/>
              </a:cxn>
              <a:cxn ang="0">
                <a:pos x="connsiteX7848" y="connsiteY7848"/>
              </a:cxn>
              <a:cxn ang="0">
                <a:pos x="connsiteX7849" y="connsiteY7849"/>
              </a:cxn>
              <a:cxn ang="0">
                <a:pos x="connsiteX7850" y="connsiteY7850"/>
              </a:cxn>
              <a:cxn ang="0">
                <a:pos x="connsiteX7851" y="connsiteY7851"/>
              </a:cxn>
              <a:cxn ang="0">
                <a:pos x="connsiteX7852" y="connsiteY7852"/>
              </a:cxn>
              <a:cxn ang="0">
                <a:pos x="connsiteX7853" y="connsiteY7853"/>
              </a:cxn>
              <a:cxn ang="0">
                <a:pos x="connsiteX7854" y="connsiteY7854"/>
              </a:cxn>
              <a:cxn ang="0">
                <a:pos x="connsiteX7855" y="connsiteY7855"/>
              </a:cxn>
              <a:cxn ang="0">
                <a:pos x="connsiteX7856" y="connsiteY7856"/>
              </a:cxn>
              <a:cxn ang="0">
                <a:pos x="connsiteX7857" y="connsiteY7857"/>
              </a:cxn>
              <a:cxn ang="0">
                <a:pos x="connsiteX7858" y="connsiteY7858"/>
              </a:cxn>
              <a:cxn ang="0">
                <a:pos x="connsiteX7859" y="connsiteY7859"/>
              </a:cxn>
              <a:cxn ang="0">
                <a:pos x="connsiteX7860" y="connsiteY7860"/>
              </a:cxn>
              <a:cxn ang="0">
                <a:pos x="connsiteX7861" y="connsiteY7861"/>
              </a:cxn>
              <a:cxn ang="0">
                <a:pos x="connsiteX7862" y="connsiteY7862"/>
              </a:cxn>
              <a:cxn ang="0">
                <a:pos x="connsiteX7863" y="connsiteY7863"/>
              </a:cxn>
              <a:cxn ang="0">
                <a:pos x="connsiteX7864" y="connsiteY7864"/>
              </a:cxn>
              <a:cxn ang="0">
                <a:pos x="connsiteX7865" y="connsiteY7865"/>
              </a:cxn>
              <a:cxn ang="0">
                <a:pos x="connsiteX7866" y="connsiteY7866"/>
              </a:cxn>
              <a:cxn ang="0">
                <a:pos x="connsiteX7867" y="connsiteY7867"/>
              </a:cxn>
              <a:cxn ang="0">
                <a:pos x="connsiteX7868" y="connsiteY7868"/>
              </a:cxn>
              <a:cxn ang="0">
                <a:pos x="connsiteX7869" y="connsiteY7869"/>
              </a:cxn>
              <a:cxn ang="0">
                <a:pos x="connsiteX7870" y="connsiteY7870"/>
              </a:cxn>
              <a:cxn ang="0">
                <a:pos x="connsiteX7871" y="connsiteY7871"/>
              </a:cxn>
              <a:cxn ang="0">
                <a:pos x="connsiteX7872" y="connsiteY7872"/>
              </a:cxn>
              <a:cxn ang="0">
                <a:pos x="connsiteX7873" y="connsiteY7873"/>
              </a:cxn>
              <a:cxn ang="0">
                <a:pos x="connsiteX7874" y="connsiteY7874"/>
              </a:cxn>
              <a:cxn ang="0">
                <a:pos x="connsiteX7875" y="connsiteY7875"/>
              </a:cxn>
              <a:cxn ang="0">
                <a:pos x="connsiteX7876" y="connsiteY7876"/>
              </a:cxn>
              <a:cxn ang="0">
                <a:pos x="connsiteX7877" y="connsiteY7877"/>
              </a:cxn>
              <a:cxn ang="0">
                <a:pos x="connsiteX7878" y="connsiteY7878"/>
              </a:cxn>
              <a:cxn ang="0">
                <a:pos x="connsiteX7879" y="connsiteY7879"/>
              </a:cxn>
              <a:cxn ang="0">
                <a:pos x="connsiteX7880" y="connsiteY7880"/>
              </a:cxn>
              <a:cxn ang="0">
                <a:pos x="connsiteX7881" y="connsiteY7881"/>
              </a:cxn>
              <a:cxn ang="0">
                <a:pos x="connsiteX7882" y="connsiteY7882"/>
              </a:cxn>
              <a:cxn ang="0">
                <a:pos x="connsiteX7883" y="connsiteY7883"/>
              </a:cxn>
              <a:cxn ang="0">
                <a:pos x="connsiteX7884" y="connsiteY7884"/>
              </a:cxn>
              <a:cxn ang="0">
                <a:pos x="connsiteX7885" y="connsiteY7885"/>
              </a:cxn>
              <a:cxn ang="0">
                <a:pos x="connsiteX7886" y="connsiteY7886"/>
              </a:cxn>
              <a:cxn ang="0">
                <a:pos x="connsiteX7887" y="connsiteY7887"/>
              </a:cxn>
              <a:cxn ang="0">
                <a:pos x="connsiteX7888" y="connsiteY7888"/>
              </a:cxn>
              <a:cxn ang="0">
                <a:pos x="connsiteX7889" y="connsiteY7889"/>
              </a:cxn>
              <a:cxn ang="0">
                <a:pos x="connsiteX7890" y="connsiteY7890"/>
              </a:cxn>
              <a:cxn ang="0">
                <a:pos x="connsiteX7891" y="connsiteY7891"/>
              </a:cxn>
              <a:cxn ang="0">
                <a:pos x="connsiteX7892" y="connsiteY7892"/>
              </a:cxn>
              <a:cxn ang="0">
                <a:pos x="connsiteX7893" y="connsiteY7893"/>
              </a:cxn>
              <a:cxn ang="0">
                <a:pos x="connsiteX7894" y="connsiteY7894"/>
              </a:cxn>
              <a:cxn ang="0">
                <a:pos x="connsiteX7895" y="connsiteY7895"/>
              </a:cxn>
              <a:cxn ang="0">
                <a:pos x="connsiteX7896" y="connsiteY7896"/>
              </a:cxn>
              <a:cxn ang="0">
                <a:pos x="connsiteX7897" y="connsiteY7897"/>
              </a:cxn>
              <a:cxn ang="0">
                <a:pos x="connsiteX7898" y="connsiteY7898"/>
              </a:cxn>
              <a:cxn ang="0">
                <a:pos x="connsiteX7899" y="connsiteY7899"/>
              </a:cxn>
              <a:cxn ang="0">
                <a:pos x="connsiteX7900" y="connsiteY7900"/>
              </a:cxn>
              <a:cxn ang="0">
                <a:pos x="connsiteX7901" y="connsiteY7901"/>
              </a:cxn>
              <a:cxn ang="0">
                <a:pos x="connsiteX7902" y="connsiteY7902"/>
              </a:cxn>
              <a:cxn ang="0">
                <a:pos x="connsiteX7903" y="connsiteY7903"/>
              </a:cxn>
              <a:cxn ang="0">
                <a:pos x="connsiteX7904" y="connsiteY7904"/>
              </a:cxn>
              <a:cxn ang="0">
                <a:pos x="connsiteX7905" y="connsiteY7905"/>
              </a:cxn>
              <a:cxn ang="0">
                <a:pos x="connsiteX7906" y="connsiteY7906"/>
              </a:cxn>
              <a:cxn ang="0">
                <a:pos x="connsiteX7907" y="connsiteY7907"/>
              </a:cxn>
              <a:cxn ang="0">
                <a:pos x="connsiteX7908" y="connsiteY7908"/>
              </a:cxn>
              <a:cxn ang="0">
                <a:pos x="connsiteX7909" y="connsiteY7909"/>
              </a:cxn>
              <a:cxn ang="0">
                <a:pos x="connsiteX7910" y="connsiteY7910"/>
              </a:cxn>
              <a:cxn ang="0">
                <a:pos x="connsiteX7911" y="connsiteY7911"/>
              </a:cxn>
              <a:cxn ang="0">
                <a:pos x="connsiteX7912" y="connsiteY7912"/>
              </a:cxn>
              <a:cxn ang="0">
                <a:pos x="connsiteX7913" y="connsiteY7913"/>
              </a:cxn>
              <a:cxn ang="0">
                <a:pos x="connsiteX7914" y="connsiteY7914"/>
              </a:cxn>
              <a:cxn ang="0">
                <a:pos x="connsiteX7915" y="connsiteY7915"/>
              </a:cxn>
              <a:cxn ang="0">
                <a:pos x="connsiteX7916" y="connsiteY7916"/>
              </a:cxn>
              <a:cxn ang="0">
                <a:pos x="connsiteX7917" y="connsiteY7917"/>
              </a:cxn>
              <a:cxn ang="0">
                <a:pos x="connsiteX7918" y="connsiteY7918"/>
              </a:cxn>
              <a:cxn ang="0">
                <a:pos x="connsiteX7919" y="connsiteY7919"/>
              </a:cxn>
              <a:cxn ang="0">
                <a:pos x="connsiteX7920" y="connsiteY7920"/>
              </a:cxn>
              <a:cxn ang="0">
                <a:pos x="connsiteX7921" y="connsiteY7921"/>
              </a:cxn>
              <a:cxn ang="0">
                <a:pos x="connsiteX7922" y="connsiteY7922"/>
              </a:cxn>
              <a:cxn ang="0">
                <a:pos x="connsiteX7923" y="connsiteY7923"/>
              </a:cxn>
              <a:cxn ang="0">
                <a:pos x="connsiteX7924" y="connsiteY7924"/>
              </a:cxn>
              <a:cxn ang="0">
                <a:pos x="connsiteX7925" y="connsiteY7925"/>
              </a:cxn>
              <a:cxn ang="0">
                <a:pos x="connsiteX7926" y="connsiteY7926"/>
              </a:cxn>
              <a:cxn ang="0">
                <a:pos x="connsiteX7927" y="connsiteY7927"/>
              </a:cxn>
              <a:cxn ang="0">
                <a:pos x="connsiteX7928" y="connsiteY7928"/>
              </a:cxn>
              <a:cxn ang="0">
                <a:pos x="connsiteX7929" y="connsiteY7929"/>
              </a:cxn>
              <a:cxn ang="0">
                <a:pos x="connsiteX7930" y="connsiteY7930"/>
              </a:cxn>
              <a:cxn ang="0">
                <a:pos x="connsiteX7931" y="connsiteY7931"/>
              </a:cxn>
              <a:cxn ang="0">
                <a:pos x="connsiteX7932" y="connsiteY7932"/>
              </a:cxn>
              <a:cxn ang="0">
                <a:pos x="connsiteX7933" y="connsiteY7933"/>
              </a:cxn>
              <a:cxn ang="0">
                <a:pos x="connsiteX7934" y="connsiteY7934"/>
              </a:cxn>
              <a:cxn ang="0">
                <a:pos x="connsiteX7935" y="connsiteY7935"/>
              </a:cxn>
              <a:cxn ang="0">
                <a:pos x="connsiteX7936" y="connsiteY7936"/>
              </a:cxn>
              <a:cxn ang="0">
                <a:pos x="connsiteX7937" y="connsiteY7937"/>
              </a:cxn>
              <a:cxn ang="0">
                <a:pos x="connsiteX7938" y="connsiteY7938"/>
              </a:cxn>
              <a:cxn ang="0">
                <a:pos x="connsiteX7939" y="connsiteY7939"/>
              </a:cxn>
              <a:cxn ang="0">
                <a:pos x="connsiteX7940" y="connsiteY7940"/>
              </a:cxn>
              <a:cxn ang="0">
                <a:pos x="connsiteX7941" y="connsiteY7941"/>
              </a:cxn>
              <a:cxn ang="0">
                <a:pos x="connsiteX7942" y="connsiteY7942"/>
              </a:cxn>
              <a:cxn ang="0">
                <a:pos x="connsiteX7943" y="connsiteY7943"/>
              </a:cxn>
              <a:cxn ang="0">
                <a:pos x="connsiteX7944" y="connsiteY7944"/>
              </a:cxn>
              <a:cxn ang="0">
                <a:pos x="connsiteX7945" y="connsiteY7945"/>
              </a:cxn>
              <a:cxn ang="0">
                <a:pos x="connsiteX7946" y="connsiteY7946"/>
              </a:cxn>
              <a:cxn ang="0">
                <a:pos x="connsiteX7947" y="connsiteY7947"/>
              </a:cxn>
              <a:cxn ang="0">
                <a:pos x="connsiteX7948" y="connsiteY7948"/>
              </a:cxn>
              <a:cxn ang="0">
                <a:pos x="connsiteX7949" y="connsiteY7949"/>
              </a:cxn>
              <a:cxn ang="0">
                <a:pos x="connsiteX7950" y="connsiteY7950"/>
              </a:cxn>
              <a:cxn ang="0">
                <a:pos x="connsiteX7951" y="connsiteY7951"/>
              </a:cxn>
              <a:cxn ang="0">
                <a:pos x="connsiteX7952" y="connsiteY7952"/>
              </a:cxn>
              <a:cxn ang="0">
                <a:pos x="connsiteX7953" y="connsiteY7953"/>
              </a:cxn>
              <a:cxn ang="0">
                <a:pos x="connsiteX7954" y="connsiteY7954"/>
              </a:cxn>
              <a:cxn ang="0">
                <a:pos x="connsiteX7955" y="connsiteY7955"/>
              </a:cxn>
              <a:cxn ang="0">
                <a:pos x="connsiteX7956" y="connsiteY7956"/>
              </a:cxn>
              <a:cxn ang="0">
                <a:pos x="connsiteX7957" y="connsiteY7957"/>
              </a:cxn>
              <a:cxn ang="0">
                <a:pos x="connsiteX7958" y="connsiteY7958"/>
              </a:cxn>
              <a:cxn ang="0">
                <a:pos x="connsiteX7959" y="connsiteY7959"/>
              </a:cxn>
              <a:cxn ang="0">
                <a:pos x="connsiteX7960" y="connsiteY7960"/>
              </a:cxn>
              <a:cxn ang="0">
                <a:pos x="connsiteX7961" y="connsiteY7961"/>
              </a:cxn>
              <a:cxn ang="0">
                <a:pos x="connsiteX7962" y="connsiteY7962"/>
              </a:cxn>
              <a:cxn ang="0">
                <a:pos x="connsiteX7963" y="connsiteY7963"/>
              </a:cxn>
              <a:cxn ang="0">
                <a:pos x="connsiteX7964" y="connsiteY7964"/>
              </a:cxn>
              <a:cxn ang="0">
                <a:pos x="connsiteX7965" y="connsiteY7965"/>
              </a:cxn>
              <a:cxn ang="0">
                <a:pos x="connsiteX7966" y="connsiteY7966"/>
              </a:cxn>
              <a:cxn ang="0">
                <a:pos x="connsiteX7967" y="connsiteY7967"/>
              </a:cxn>
              <a:cxn ang="0">
                <a:pos x="connsiteX7968" y="connsiteY7968"/>
              </a:cxn>
              <a:cxn ang="0">
                <a:pos x="connsiteX7969" y="connsiteY7969"/>
              </a:cxn>
              <a:cxn ang="0">
                <a:pos x="connsiteX7970" y="connsiteY7970"/>
              </a:cxn>
              <a:cxn ang="0">
                <a:pos x="connsiteX7971" y="connsiteY7971"/>
              </a:cxn>
              <a:cxn ang="0">
                <a:pos x="connsiteX7972" y="connsiteY7972"/>
              </a:cxn>
              <a:cxn ang="0">
                <a:pos x="connsiteX7973" y="connsiteY7973"/>
              </a:cxn>
              <a:cxn ang="0">
                <a:pos x="connsiteX7974" y="connsiteY7974"/>
              </a:cxn>
              <a:cxn ang="0">
                <a:pos x="connsiteX7975" y="connsiteY7975"/>
              </a:cxn>
              <a:cxn ang="0">
                <a:pos x="connsiteX7976" y="connsiteY7976"/>
              </a:cxn>
              <a:cxn ang="0">
                <a:pos x="connsiteX7977" y="connsiteY7977"/>
              </a:cxn>
              <a:cxn ang="0">
                <a:pos x="connsiteX7978" y="connsiteY7978"/>
              </a:cxn>
              <a:cxn ang="0">
                <a:pos x="connsiteX7979" y="connsiteY7979"/>
              </a:cxn>
              <a:cxn ang="0">
                <a:pos x="connsiteX7980" y="connsiteY7980"/>
              </a:cxn>
              <a:cxn ang="0">
                <a:pos x="connsiteX7981" y="connsiteY7981"/>
              </a:cxn>
              <a:cxn ang="0">
                <a:pos x="connsiteX7982" y="connsiteY7982"/>
              </a:cxn>
              <a:cxn ang="0">
                <a:pos x="connsiteX7983" y="connsiteY7983"/>
              </a:cxn>
              <a:cxn ang="0">
                <a:pos x="connsiteX7984" y="connsiteY7984"/>
              </a:cxn>
              <a:cxn ang="0">
                <a:pos x="connsiteX7985" y="connsiteY7985"/>
              </a:cxn>
              <a:cxn ang="0">
                <a:pos x="connsiteX7986" y="connsiteY7986"/>
              </a:cxn>
              <a:cxn ang="0">
                <a:pos x="connsiteX7987" y="connsiteY7987"/>
              </a:cxn>
              <a:cxn ang="0">
                <a:pos x="connsiteX7988" y="connsiteY7988"/>
              </a:cxn>
              <a:cxn ang="0">
                <a:pos x="connsiteX7989" y="connsiteY7989"/>
              </a:cxn>
              <a:cxn ang="0">
                <a:pos x="connsiteX7990" y="connsiteY7990"/>
              </a:cxn>
              <a:cxn ang="0">
                <a:pos x="connsiteX7991" y="connsiteY7991"/>
              </a:cxn>
              <a:cxn ang="0">
                <a:pos x="connsiteX7992" y="connsiteY7992"/>
              </a:cxn>
              <a:cxn ang="0">
                <a:pos x="connsiteX7993" y="connsiteY7993"/>
              </a:cxn>
              <a:cxn ang="0">
                <a:pos x="connsiteX7994" y="connsiteY7994"/>
              </a:cxn>
              <a:cxn ang="0">
                <a:pos x="connsiteX7995" y="connsiteY7995"/>
              </a:cxn>
              <a:cxn ang="0">
                <a:pos x="connsiteX7996" y="connsiteY7996"/>
              </a:cxn>
              <a:cxn ang="0">
                <a:pos x="connsiteX7997" y="connsiteY7997"/>
              </a:cxn>
              <a:cxn ang="0">
                <a:pos x="connsiteX7998" y="connsiteY7998"/>
              </a:cxn>
              <a:cxn ang="0">
                <a:pos x="connsiteX7999" y="connsiteY7999"/>
              </a:cxn>
              <a:cxn ang="0">
                <a:pos x="connsiteX8000" y="connsiteY8000"/>
              </a:cxn>
              <a:cxn ang="0">
                <a:pos x="connsiteX8001" y="connsiteY8001"/>
              </a:cxn>
              <a:cxn ang="0">
                <a:pos x="connsiteX8002" y="connsiteY8002"/>
              </a:cxn>
              <a:cxn ang="0">
                <a:pos x="connsiteX8003" y="connsiteY8003"/>
              </a:cxn>
              <a:cxn ang="0">
                <a:pos x="connsiteX8004" y="connsiteY8004"/>
              </a:cxn>
              <a:cxn ang="0">
                <a:pos x="connsiteX8005" y="connsiteY8005"/>
              </a:cxn>
              <a:cxn ang="0">
                <a:pos x="connsiteX8006" y="connsiteY8006"/>
              </a:cxn>
              <a:cxn ang="0">
                <a:pos x="connsiteX8007" y="connsiteY8007"/>
              </a:cxn>
              <a:cxn ang="0">
                <a:pos x="connsiteX8008" y="connsiteY8008"/>
              </a:cxn>
              <a:cxn ang="0">
                <a:pos x="connsiteX8009" y="connsiteY8009"/>
              </a:cxn>
              <a:cxn ang="0">
                <a:pos x="connsiteX8010" y="connsiteY8010"/>
              </a:cxn>
              <a:cxn ang="0">
                <a:pos x="connsiteX8011" y="connsiteY8011"/>
              </a:cxn>
              <a:cxn ang="0">
                <a:pos x="connsiteX8012" y="connsiteY8012"/>
              </a:cxn>
              <a:cxn ang="0">
                <a:pos x="connsiteX8013" y="connsiteY8013"/>
              </a:cxn>
              <a:cxn ang="0">
                <a:pos x="connsiteX8014" y="connsiteY8014"/>
              </a:cxn>
              <a:cxn ang="0">
                <a:pos x="connsiteX8015" y="connsiteY8015"/>
              </a:cxn>
              <a:cxn ang="0">
                <a:pos x="connsiteX8016" y="connsiteY8016"/>
              </a:cxn>
              <a:cxn ang="0">
                <a:pos x="connsiteX8017" y="connsiteY8017"/>
              </a:cxn>
              <a:cxn ang="0">
                <a:pos x="connsiteX8018" y="connsiteY8018"/>
              </a:cxn>
              <a:cxn ang="0">
                <a:pos x="connsiteX8019" y="connsiteY8019"/>
              </a:cxn>
              <a:cxn ang="0">
                <a:pos x="connsiteX8020" y="connsiteY8020"/>
              </a:cxn>
              <a:cxn ang="0">
                <a:pos x="connsiteX8021" y="connsiteY8021"/>
              </a:cxn>
              <a:cxn ang="0">
                <a:pos x="connsiteX8022" y="connsiteY8022"/>
              </a:cxn>
              <a:cxn ang="0">
                <a:pos x="connsiteX8023" y="connsiteY8023"/>
              </a:cxn>
              <a:cxn ang="0">
                <a:pos x="connsiteX8024" y="connsiteY8024"/>
              </a:cxn>
              <a:cxn ang="0">
                <a:pos x="connsiteX8025" y="connsiteY8025"/>
              </a:cxn>
              <a:cxn ang="0">
                <a:pos x="connsiteX8026" y="connsiteY8026"/>
              </a:cxn>
              <a:cxn ang="0">
                <a:pos x="connsiteX8027" y="connsiteY8027"/>
              </a:cxn>
              <a:cxn ang="0">
                <a:pos x="connsiteX8028" y="connsiteY8028"/>
              </a:cxn>
              <a:cxn ang="0">
                <a:pos x="connsiteX8029" y="connsiteY8029"/>
              </a:cxn>
              <a:cxn ang="0">
                <a:pos x="connsiteX8030" y="connsiteY8030"/>
              </a:cxn>
              <a:cxn ang="0">
                <a:pos x="connsiteX8031" y="connsiteY8031"/>
              </a:cxn>
              <a:cxn ang="0">
                <a:pos x="connsiteX8032" y="connsiteY8032"/>
              </a:cxn>
              <a:cxn ang="0">
                <a:pos x="connsiteX8033" y="connsiteY8033"/>
              </a:cxn>
              <a:cxn ang="0">
                <a:pos x="connsiteX8034" y="connsiteY8034"/>
              </a:cxn>
              <a:cxn ang="0">
                <a:pos x="connsiteX8035" y="connsiteY8035"/>
              </a:cxn>
              <a:cxn ang="0">
                <a:pos x="connsiteX8036" y="connsiteY8036"/>
              </a:cxn>
              <a:cxn ang="0">
                <a:pos x="connsiteX8037" y="connsiteY8037"/>
              </a:cxn>
              <a:cxn ang="0">
                <a:pos x="connsiteX8038" y="connsiteY8038"/>
              </a:cxn>
              <a:cxn ang="0">
                <a:pos x="connsiteX8039" y="connsiteY8039"/>
              </a:cxn>
              <a:cxn ang="0">
                <a:pos x="connsiteX8040" y="connsiteY8040"/>
              </a:cxn>
              <a:cxn ang="0">
                <a:pos x="connsiteX8041" y="connsiteY8041"/>
              </a:cxn>
              <a:cxn ang="0">
                <a:pos x="connsiteX8042" y="connsiteY8042"/>
              </a:cxn>
              <a:cxn ang="0">
                <a:pos x="connsiteX8043" y="connsiteY8043"/>
              </a:cxn>
              <a:cxn ang="0">
                <a:pos x="connsiteX8044" y="connsiteY8044"/>
              </a:cxn>
              <a:cxn ang="0">
                <a:pos x="connsiteX8045" y="connsiteY8045"/>
              </a:cxn>
              <a:cxn ang="0">
                <a:pos x="connsiteX8046" y="connsiteY8046"/>
              </a:cxn>
              <a:cxn ang="0">
                <a:pos x="connsiteX8047" y="connsiteY8047"/>
              </a:cxn>
              <a:cxn ang="0">
                <a:pos x="connsiteX8048" y="connsiteY8048"/>
              </a:cxn>
              <a:cxn ang="0">
                <a:pos x="connsiteX8049" y="connsiteY8049"/>
              </a:cxn>
              <a:cxn ang="0">
                <a:pos x="connsiteX8050" y="connsiteY8050"/>
              </a:cxn>
              <a:cxn ang="0">
                <a:pos x="connsiteX8051" y="connsiteY8051"/>
              </a:cxn>
              <a:cxn ang="0">
                <a:pos x="connsiteX8052" y="connsiteY8052"/>
              </a:cxn>
              <a:cxn ang="0">
                <a:pos x="connsiteX8053" y="connsiteY8053"/>
              </a:cxn>
              <a:cxn ang="0">
                <a:pos x="connsiteX8054" y="connsiteY8054"/>
              </a:cxn>
              <a:cxn ang="0">
                <a:pos x="connsiteX8055" y="connsiteY8055"/>
              </a:cxn>
              <a:cxn ang="0">
                <a:pos x="connsiteX8056" y="connsiteY8056"/>
              </a:cxn>
              <a:cxn ang="0">
                <a:pos x="connsiteX8057" y="connsiteY8057"/>
              </a:cxn>
              <a:cxn ang="0">
                <a:pos x="connsiteX8058" y="connsiteY8058"/>
              </a:cxn>
              <a:cxn ang="0">
                <a:pos x="connsiteX8059" y="connsiteY8059"/>
              </a:cxn>
              <a:cxn ang="0">
                <a:pos x="connsiteX8060" y="connsiteY8060"/>
              </a:cxn>
              <a:cxn ang="0">
                <a:pos x="connsiteX8061" y="connsiteY8061"/>
              </a:cxn>
              <a:cxn ang="0">
                <a:pos x="connsiteX8062" y="connsiteY8062"/>
              </a:cxn>
              <a:cxn ang="0">
                <a:pos x="connsiteX8063" y="connsiteY8063"/>
              </a:cxn>
              <a:cxn ang="0">
                <a:pos x="connsiteX8064" y="connsiteY8064"/>
              </a:cxn>
              <a:cxn ang="0">
                <a:pos x="connsiteX8065" y="connsiteY8065"/>
              </a:cxn>
              <a:cxn ang="0">
                <a:pos x="connsiteX8066" y="connsiteY8066"/>
              </a:cxn>
              <a:cxn ang="0">
                <a:pos x="connsiteX8067" y="connsiteY8067"/>
              </a:cxn>
              <a:cxn ang="0">
                <a:pos x="connsiteX8068" y="connsiteY8068"/>
              </a:cxn>
              <a:cxn ang="0">
                <a:pos x="connsiteX8069" y="connsiteY8069"/>
              </a:cxn>
              <a:cxn ang="0">
                <a:pos x="connsiteX8070" y="connsiteY8070"/>
              </a:cxn>
              <a:cxn ang="0">
                <a:pos x="connsiteX8071" y="connsiteY8071"/>
              </a:cxn>
              <a:cxn ang="0">
                <a:pos x="connsiteX8072" y="connsiteY8072"/>
              </a:cxn>
              <a:cxn ang="0">
                <a:pos x="connsiteX8073" y="connsiteY8073"/>
              </a:cxn>
              <a:cxn ang="0">
                <a:pos x="connsiteX8074" y="connsiteY8074"/>
              </a:cxn>
              <a:cxn ang="0">
                <a:pos x="connsiteX8075" y="connsiteY8075"/>
              </a:cxn>
              <a:cxn ang="0">
                <a:pos x="connsiteX8076" y="connsiteY8076"/>
              </a:cxn>
              <a:cxn ang="0">
                <a:pos x="connsiteX8077" y="connsiteY8077"/>
              </a:cxn>
              <a:cxn ang="0">
                <a:pos x="connsiteX8078" y="connsiteY8078"/>
              </a:cxn>
              <a:cxn ang="0">
                <a:pos x="connsiteX8079" y="connsiteY8079"/>
              </a:cxn>
              <a:cxn ang="0">
                <a:pos x="connsiteX8080" y="connsiteY8080"/>
              </a:cxn>
              <a:cxn ang="0">
                <a:pos x="connsiteX8081" y="connsiteY8081"/>
              </a:cxn>
              <a:cxn ang="0">
                <a:pos x="connsiteX8082" y="connsiteY8082"/>
              </a:cxn>
              <a:cxn ang="0">
                <a:pos x="connsiteX8083" y="connsiteY8083"/>
              </a:cxn>
              <a:cxn ang="0">
                <a:pos x="connsiteX8084" y="connsiteY8084"/>
              </a:cxn>
              <a:cxn ang="0">
                <a:pos x="connsiteX8085" y="connsiteY8085"/>
              </a:cxn>
              <a:cxn ang="0">
                <a:pos x="connsiteX8086" y="connsiteY8086"/>
              </a:cxn>
              <a:cxn ang="0">
                <a:pos x="connsiteX8087" y="connsiteY8087"/>
              </a:cxn>
              <a:cxn ang="0">
                <a:pos x="connsiteX8088" y="connsiteY8088"/>
              </a:cxn>
              <a:cxn ang="0">
                <a:pos x="connsiteX8089" y="connsiteY8089"/>
              </a:cxn>
              <a:cxn ang="0">
                <a:pos x="connsiteX8090" y="connsiteY8090"/>
              </a:cxn>
              <a:cxn ang="0">
                <a:pos x="connsiteX8091" y="connsiteY8091"/>
              </a:cxn>
              <a:cxn ang="0">
                <a:pos x="connsiteX8092" y="connsiteY8092"/>
              </a:cxn>
              <a:cxn ang="0">
                <a:pos x="connsiteX8093" y="connsiteY8093"/>
              </a:cxn>
              <a:cxn ang="0">
                <a:pos x="connsiteX8094" y="connsiteY8094"/>
              </a:cxn>
              <a:cxn ang="0">
                <a:pos x="connsiteX8095" y="connsiteY8095"/>
              </a:cxn>
              <a:cxn ang="0">
                <a:pos x="connsiteX8096" y="connsiteY8096"/>
              </a:cxn>
              <a:cxn ang="0">
                <a:pos x="connsiteX8097" y="connsiteY8097"/>
              </a:cxn>
              <a:cxn ang="0">
                <a:pos x="connsiteX8098" y="connsiteY8098"/>
              </a:cxn>
              <a:cxn ang="0">
                <a:pos x="connsiteX8099" y="connsiteY8099"/>
              </a:cxn>
              <a:cxn ang="0">
                <a:pos x="connsiteX8100" y="connsiteY8100"/>
              </a:cxn>
              <a:cxn ang="0">
                <a:pos x="connsiteX8101" y="connsiteY8101"/>
              </a:cxn>
              <a:cxn ang="0">
                <a:pos x="connsiteX8102" y="connsiteY8102"/>
              </a:cxn>
              <a:cxn ang="0">
                <a:pos x="connsiteX8103" y="connsiteY8103"/>
              </a:cxn>
              <a:cxn ang="0">
                <a:pos x="connsiteX8104" y="connsiteY8104"/>
              </a:cxn>
              <a:cxn ang="0">
                <a:pos x="connsiteX8105" y="connsiteY8105"/>
              </a:cxn>
              <a:cxn ang="0">
                <a:pos x="connsiteX8106" y="connsiteY8106"/>
              </a:cxn>
              <a:cxn ang="0">
                <a:pos x="connsiteX8107" y="connsiteY8107"/>
              </a:cxn>
              <a:cxn ang="0">
                <a:pos x="connsiteX8108" y="connsiteY8108"/>
              </a:cxn>
              <a:cxn ang="0">
                <a:pos x="connsiteX8109" y="connsiteY8109"/>
              </a:cxn>
              <a:cxn ang="0">
                <a:pos x="connsiteX8110" y="connsiteY8110"/>
              </a:cxn>
              <a:cxn ang="0">
                <a:pos x="connsiteX8111" y="connsiteY8111"/>
              </a:cxn>
              <a:cxn ang="0">
                <a:pos x="connsiteX8112" y="connsiteY8112"/>
              </a:cxn>
              <a:cxn ang="0">
                <a:pos x="connsiteX8113" y="connsiteY8113"/>
              </a:cxn>
              <a:cxn ang="0">
                <a:pos x="connsiteX8114" y="connsiteY8114"/>
              </a:cxn>
              <a:cxn ang="0">
                <a:pos x="connsiteX8115" y="connsiteY8115"/>
              </a:cxn>
              <a:cxn ang="0">
                <a:pos x="connsiteX8116" y="connsiteY8116"/>
              </a:cxn>
              <a:cxn ang="0">
                <a:pos x="connsiteX8117" y="connsiteY8117"/>
              </a:cxn>
              <a:cxn ang="0">
                <a:pos x="connsiteX8118" y="connsiteY8118"/>
              </a:cxn>
              <a:cxn ang="0">
                <a:pos x="connsiteX8119" y="connsiteY8119"/>
              </a:cxn>
              <a:cxn ang="0">
                <a:pos x="connsiteX8120" y="connsiteY8120"/>
              </a:cxn>
              <a:cxn ang="0">
                <a:pos x="connsiteX8121" y="connsiteY8121"/>
              </a:cxn>
              <a:cxn ang="0">
                <a:pos x="connsiteX8122" y="connsiteY8122"/>
              </a:cxn>
              <a:cxn ang="0">
                <a:pos x="connsiteX8123" y="connsiteY8123"/>
              </a:cxn>
              <a:cxn ang="0">
                <a:pos x="connsiteX8124" y="connsiteY8124"/>
              </a:cxn>
              <a:cxn ang="0">
                <a:pos x="connsiteX8125" y="connsiteY8125"/>
              </a:cxn>
              <a:cxn ang="0">
                <a:pos x="connsiteX8126" y="connsiteY8126"/>
              </a:cxn>
              <a:cxn ang="0">
                <a:pos x="connsiteX8127" y="connsiteY8127"/>
              </a:cxn>
              <a:cxn ang="0">
                <a:pos x="connsiteX8128" y="connsiteY8128"/>
              </a:cxn>
              <a:cxn ang="0">
                <a:pos x="connsiteX8129" y="connsiteY8129"/>
              </a:cxn>
              <a:cxn ang="0">
                <a:pos x="connsiteX8130" y="connsiteY8130"/>
              </a:cxn>
              <a:cxn ang="0">
                <a:pos x="connsiteX8131" y="connsiteY8131"/>
              </a:cxn>
              <a:cxn ang="0">
                <a:pos x="connsiteX8132" y="connsiteY8132"/>
              </a:cxn>
              <a:cxn ang="0">
                <a:pos x="connsiteX8133" y="connsiteY8133"/>
              </a:cxn>
              <a:cxn ang="0">
                <a:pos x="connsiteX8134" y="connsiteY8134"/>
              </a:cxn>
              <a:cxn ang="0">
                <a:pos x="connsiteX8135" y="connsiteY8135"/>
              </a:cxn>
              <a:cxn ang="0">
                <a:pos x="connsiteX8136" y="connsiteY8136"/>
              </a:cxn>
              <a:cxn ang="0">
                <a:pos x="connsiteX8137" y="connsiteY8137"/>
              </a:cxn>
              <a:cxn ang="0">
                <a:pos x="connsiteX8138" y="connsiteY8138"/>
              </a:cxn>
              <a:cxn ang="0">
                <a:pos x="connsiteX8139" y="connsiteY8139"/>
              </a:cxn>
              <a:cxn ang="0">
                <a:pos x="connsiteX8140" y="connsiteY8140"/>
              </a:cxn>
              <a:cxn ang="0">
                <a:pos x="connsiteX8141" y="connsiteY8141"/>
              </a:cxn>
              <a:cxn ang="0">
                <a:pos x="connsiteX8142" y="connsiteY8142"/>
              </a:cxn>
              <a:cxn ang="0">
                <a:pos x="connsiteX8143" y="connsiteY8143"/>
              </a:cxn>
              <a:cxn ang="0">
                <a:pos x="connsiteX8144" y="connsiteY8144"/>
              </a:cxn>
              <a:cxn ang="0">
                <a:pos x="connsiteX8145" y="connsiteY8145"/>
              </a:cxn>
              <a:cxn ang="0">
                <a:pos x="connsiteX8146" y="connsiteY8146"/>
              </a:cxn>
              <a:cxn ang="0">
                <a:pos x="connsiteX8147" y="connsiteY8147"/>
              </a:cxn>
              <a:cxn ang="0">
                <a:pos x="connsiteX8148" y="connsiteY8148"/>
              </a:cxn>
              <a:cxn ang="0">
                <a:pos x="connsiteX8149" y="connsiteY8149"/>
              </a:cxn>
              <a:cxn ang="0">
                <a:pos x="connsiteX8150" y="connsiteY8150"/>
              </a:cxn>
              <a:cxn ang="0">
                <a:pos x="connsiteX8151" y="connsiteY8151"/>
              </a:cxn>
              <a:cxn ang="0">
                <a:pos x="connsiteX8152" y="connsiteY8152"/>
              </a:cxn>
              <a:cxn ang="0">
                <a:pos x="connsiteX8153" y="connsiteY8153"/>
              </a:cxn>
              <a:cxn ang="0">
                <a:pos x="connsiteX8154" y="connsiteY8154"/>
              </a:cxn>
              <a:cxn ang="0">
                <a:pos x="connsiteX8155" y="connsiteY8155"/>
              </a:cxn>
              <a:cxn ang="0">
                <a:pos x="connsiteX8156" y="connsiteY8156"/>
              </a:cxn>
              <a:cxn ang="0">
                <a:pos x="connsiteX8157" y="connsiteY8157"/>
              </a:cxn>
              <a:cxn ang="0">
                <a:pos x="connsiteX8158" y="connsiteY8158"/>
              </a:cxn>
              <a:cxn ang="0">
                <a:pos x="connsiteX8159" y="connsiteY8159"/>
              </a:cxn>
              <a:cxn ang="0">
                <a:pos x="connsiteX8160" y="connsiteY8160"/>
              </a:cxn>
              <a:cxn ang="0">
                <a:pos x="connsiteX8161" y="connsiteY8161"/>
              </a:cxn>
              <a:cxn ang="0">
                <a:pos x="connsiteX8162" y="connsiteY8162"/>
              </a:cxn>
              <a:cxn ang="0">
                <a:pos x="connsiteX8163" y="connsiteY8163"/>
              </a:cxn>
              <a:cxn ang="0">
                <a:pos x="connsiteX8164" y="connsiteY8164"/>
              </a:cxn>
              <a:cxn ang="0">
                <a:pos x="connsiteX8165" y="connsiteY8165"/>
              </a:cxn>
              <a:cxn ang="0">
                <a:pos x="connsiteX8166" y="connsiteY8166"/>
              </a:cxn>
              <a:cxn ang="0">
                <a:pos x="connsiteX8167" y="connsiteY8167"/>
              </a:cxn>
              <a:cxn ang="0">
                <a:pos x="connsiteX8168" y="connsiteY8168"/>
              </a:cxn>
              <a:cxn ang="0">
                <a:pos x="connsiteX8169" y="connsiteY8169"/>
              </a:cxn>
              <a:cxn ang="0">
                <a:pos x="connsiteX8170" y="connsiteY8170"/>
              </a:cxn>
              <a:cxn ang="0">
                <a:pos x="connsiteX8171" y="connsiteY8171"/>
              </a:cxn>
              <a:cxn ang="0">
                <a:pos x="connsiteX8172" y="connsiteY8172"/>
              </a:cxn>
              <a:cxn ang="0">
                <a:pos x="connsiteX8173" y="connsiteY8173"/>
              </a:cxn>
              <a:cxn ang="0">
                <a:pos x="connsiteX8174" y="connsiteY8174"/>
              </a:cxn>
              <a:cxn ang="0">
                <a:pos x="connsiteX8175" y="connsiteY8175"/>
              </a:cxn>
              <a:cxn ang="0">
                <a:pos x="connsiteX8176" y="connsiteY8176"/>
              </a:cxn>
              <a:cxn ang="0">
                <a:pos x="connsiteX8177" y="connsiteY8177"/>
              </a:cxn>
              <a:cxn ang="0">
                <a:pos x="connsiteX8178" y="connsiteY8178"/>
              </a:cxn>
              <a:cxn ang="0">
                <a:pos x="connsiteX8179" y="connsiteY8179"/>
              </a:cxn>
              <a:cxn ang="0">
                <a:pos x="connsiteX8180" y="connsiteY8180"/>
              </a:cxn>
              <a:cxn ang="0">
                <a:pos x="connsiteX8181" y="connsiteY8181"/>
              </a:cxn>
              <a:cxn ang="0">
                <a:pos x="connsiteX8182" y="connsiteY8182"/>
              </a:cxn>
              <a:cxn ang="0">
                <a:pos x="connsiteX8183" y="connsiteY8183"/>
              </a:cxn>
              <a:cxn ang="0">
                <a:pos x="connsiteX8184" y="connsiteY8184"/>
              </a:cxn>
              <a:cxn ang="0">
                <a:pos x="connsiteX8185" y="connsiteY8185"/>
              </a:cxn>
              <a:cxn ang="0">
                <a:pos x="connsiteX8186" y="connsiteY8186"/>
              </a:cxn>
              <a:cxn ang="0">
                <a:pos x="connsiteX8187" y="connsiteY8187"/>
              </a:cxn>
              <a:cxn ang="0">
                <a:pos x="connsiteX8188" y="connsiteY8188"/>
              </a:cxn>
              <a:cxn ang="0">
                <a:pos x="connsiteX8189" y="connsiteY8189"/>
              </a:cxn>
              <a:cxn ang="0">
                <a:pos x="connsiteX8190" y="connsiteY8190"/>
              </a:cxn>
              <a:cxn ang="0">
                <a:pos x="connsiteX8191" y="connsiteY8191"/>
              </a:cxn>
              <a:cxn ang="0">
                <a:pos x="connsiteX8192" y="connsiteY8192"/>
              </a:cxn>
              <a:cxn ang="0">
                <a:pos x="connsiteX8193" y="connsiteY8193"/>
              </a:cxn>
              <a:cxn ang="0">
                <a:pos x="connsiteX8194" y="connsiteY8194"/>
              </a:cxn>
              <a:cxn ang="0">
                <a:pos x="connsiteX8195" y="connsiteY8195"/>
              </a:cxn>
              <a:cxn ang="0">
                <a:pos x="connsiteX8196" y="connsiteY8196"/>
              </a:cxn>
              <a:cxn ang="0">
                <a:pos x="connsiteX8197" y="connsiteY8197"/>
              </a:cxn>
              <a:cxn ang="0">
                <a:pos x="connsiteX8198" y="connsiteY8198"/>
              </a:cxn>
              <a:cxn ang="0">
                <a:pos x="connsiteX8199" y="connsiteY8199"/>
              </a:cxn>
              <a:cxn ang="0">
                <a:pos x="connsiteX8200" y="connsiteY8200"/>
              </a:cxn>
              <a:cxn ang="0">
                <a:pos x="connsiteX8201" y="connsiteY8201"/>
              </a:cxn>
              <a:cxn ang="0">
                <a:pos x="connsiteX8202" y="connsiteY8202"/>
              </a:cxn>
              <a:cxn ang="0">
                <a:pos x="connsiteX8203" y="connsiteY8203"/>
              </a:cxn>
              <a:cxn ang="0">
                <a:pos x="connsiteX8204" y="connsiteY8204"/>
              </a:cxn>
              <a:cxn ang="0">
                <a:pos x="connsiteX8205" y="connsiteY8205"/>
              </a:cxn>
              <a:cxn ang="0">
                <a:pos x="connsiteX8206" y="connsiteY8206"/>
              </a:cxn>
              <a:cxn ang="0">
                <a:pos x="connsiteX8207" y="connsiteY8207"/>
              </a:cxn>
              <a:cxn ang="0">
                <a:pos x="connsiteX8208" y="connsiteY8208"/>
              </a:cxn>
              <a:cxn ang="0">
                <a:pos x="connsiteX8209" y="connsiteY8209"/>
              </a:cxn>
              <a:cxn ang="0">
                <a:pos x="connsiteX8210" y="connsiteY8210"/>
              </a:cxn>
              <a:cxn ang="0">
                <a:pos x="connsiteX8211" y="connsiteY8211"/>
              </a:cxn>
              <a:cxn ang="0">
                <a:pos x="connsiteX8212" y="connsiteY8212"/>
              </a:cxn>
              <a:cxn ang="0">
                <a:pos x="connsiteX8213" y="connsiteY8213"/>
              </a:cxn>
              <a:cxn ang="0">
                <a:pos x="connsiteX8214" y="connsiteY8214"/>
              </a:cxn>
              <a:cxn ang="0">
                <a:pos x="connsiteX8215" y="connsiteY8215"/>
              </a:cxn>
              <a:cxn ang="0">
                <a:pos x="connsiteX8216" y="connsiteY8216"/>
              </a:cxn>
              <a:cxn ang="0">
                <a:pos x="connsiteX8217" y="connsiteY8217"/>
              </a:cxn>
              <a:cxn ang="0">
                <a:pos x="connsiteX8218" y="connsiteY8218"/>
              </a:cxn>
              <a:cxn ang="0">
                <a:pos x="connsiteX8219" y="connsiteY8219"/>
              </a:cxn>
              <a:cxn ang="0">
                <a:pos x="connsiteX8220" y="connsiteY8220"/>
              </a:cxn>
              <a:cxn ang="0">
                <a:pos x="connsiteX8221" y="connsiteY8221"/>
              </a:cxn>
              <a:cxn ang="0">
                <a:pos x="connsiteX8222" y="connsiteY8222"/>
              </a:cxn>
              <a:cxn ang="0">
                <a:pos x="connsiteX8223" y="connsiteY8223"/>
              </a:cxn>
              <a:cxn ang="0">
                <a:pos x="connsiteX8224" y="connsiteY8224"/>
              </a:cxn>
              <a:cxn ang="0">
                <a:pos x="connsiteX8225" y="connsiteY8225"/>
              </a:cxn>
              <a:cxn ang="0">
                <a:pos x="connsiteX8226" y="connsiteY8226"/>
              </a:cxn>
              <a:cxn ang="0">
                <a:pos x="connsiteX8227" y="connsiteY8227"/>
              </a:cxn>
              <a:cxn ang="0">
                <a:pos x="connsiteX8228" y="connsiteY8228"/>
              </a:cxn>
              <a:cxn ang="0">
                <a:pos x="connsiteX8229" y="connsiteY8229"/>
              </a:cxn>
              <a:cxn ang="0">
                <a:pos x="connsiteX8230" y="connsiteY8230"/>
              </a:cxn>
              <a:cxn ang="0">
                <a:pos x="connsiteX8231" y="connsiteY8231"/>
              </a:cxn>
              <a:cxn ang="0">
                <a:pos x="connsiteX8232" y="connsiteY8232"/>
              </a:cxn>
              <a:cxn ang="0">
                <a:pos x="connsiteX8233" y="connsiteY8233"/>
              </a:cxn>
              <a:cxn ang="0">
                <a:pos x="connsiteX8234" y="connsiteY8234"/>
              </a:cxn>
              <a:cxn ang="0">
                <a:pos x="connsiteX8235" y="connsiteY8235"/>
              </a:cxn>
              <a:cxn ang="0">
                <a:pos x="connsiteX8236" y="connsiteY8236"/>
              </a:cxn>
              <a:cxn ang="0">
                <a:pos x="connsiteX8237" y="connsiteY8237"/>
              </a:cxn>
              <a:cxn ang="0">
                <a:pos x="connsiteX8238" y="connsiteY8238"/>
              </a:cxn>
              <a:cxn ang="0">
                <a:pos x="connsiteX8239" y="connsiteY8239"/>
              </a:cxn>
              <a:cxn ang="0">
                <a:pos x="connsiteX8240" y="connsiteY8240"/>
              </a:cxn>
              <a:cxn ang="0">
                <a:pos x="connsiteX8241" y="connsiteY8241"/>
              </a:cxn>
              <a:cxn ang="0">
                <a:pos x="connsiteX8242" y="connsiteY8242"/>
              </a:cxn>
              <a:cxn ang="0">
                <a:pos x="connsiteX8243" y="connsiteY8243"/>
              </a:cxn>
              <a:cxn ang="0">
                <a:pos x="connsiteX8244" y="connsiteY8244"/>
              </a:cxn>
              <a:cxn ang="0">
                <a:pos x="connsiteX8245" y="connsiteY8245"/>
              </a:cxn>
              <a:cxn ang="0">
                <a:pos x="connsiteX8246" y="connsiteY8246"/>
              </a:cxn>
              <a:cxn ang="0">
                <a:pos x="connsiteX8247" y="connsiteY8247"/>
              </a:cxn>
              <a:cxn ang="0">
                <a:pos x="connsiteX8248" y="connsiteY8248"/>
              </a:cxn>
              <a:cxn ang="0">
                <a:pos x="connsiteX8249" y="connsiteY8249"/>
              </a:cxn>
              <a:cxn ang="0">
                <a:pos x="connsiteX8250" y="connsiteY8250"/>
              </a:cxn>
              <a:cxn ang="0">
                <a:pos x="connsiteX8251" y="connsiteY8251"/>
              </a:cxn>
              <a:cxn ang="0">
                <a:pos x="connsiteX8252" y="connsiteY8252"/>
              </a:cxn>
              <a:cxn ang="0">
                <a:pos x="connsiteX8253" y="connsiteY8253"/>
              </a:cxn>
              <a:cxn ang="0">
                <a:pos x="connsiteX8254" y="connsiteY8254"/>
              </a:cxn>
              <a:cxn ang="0">
                <a:pos x="connsiteX8255" y="connsiteY8255"/>
              </a:cxn>
              <a:cxn ang="0">
                <a:pos x="connsiteX8256" y="connsiteY8256"/>
              </a:cxn>
              <a:cxn ang="0">
                <a:pos x="connsiteX8257" y="connsiteY8257"/>
              </a:cxn>
              <a:cxn ang="0">
                <a:pos x="connsiteX8258" y="connsiteY8258"/>
              </a:cxn>
              <a:cxn ang="0">
                <a:pos x="connsiteX8259" y="connsiteY8259"/>
              </a:cxn>
              <a:cxn ang="0">
                <a:pos x="connsiteX8260" y="connsiteY8260"/>
              </a:cxn>
              <a:cxn ang="0">
                <a:pos x="connsiteX8261" y="connsiteY8261"/>
              </a:cxn>
              <a:cxn ang="0">
                <a:pos x="connsiteX8262" y="connsiteY8262"/>
              </a:cxn>
              <a:cxn ang="0">
                <a:pos x="connsiteX8263" y="connsiteY8263"/>
              </a:cxn>
              <a:cxn ang="0">
                <a:pos x="connsiteX8264" y="connsiteY8264"/>
              </a:cxn>
              <a:cxn ang="0">
                <a:pos x="connsiteX8265" y="connsiteY8265"/>
              </a:cxn>
              <a:cxn ang="0">
                <a:pos x="connsiteX8266" y="connsiteY8266"/>
              </a:cxn>
              <a:cxn ang="0">
                <a:pos x="connsiteX8267" y="connsiteY8267"/>
              </a:cxn>
              <a:cxn ang="0">
                <a:pos x="connsiteX8268" y="connsiteY8268"/>
              </a:cxn>
              <a:cxn ang="0">
                <a:pos x="connsiteX8269" y="connsiteY8269"/>
              </a:cxn>
              <a:cxn ang="0">
                <a:pos x="connsiteX8270" y="connsiteY8270"/>
              </a:cxn>
              <a:cxn ang="0">
                <a:pos x="connsiteX8271" y="connsiteY8271"/>
              </a:cxn>
              <a:cxn ang="0">
                <a:pos x="connsiteX8272" y="connsiteY8272"/>
              </a:cxn>
              <a:cxn ang="0">
                <a:pos x="connsiteX8273" y="connsiteY8273"/>
              </a:cxn>
              <a:cxn ang="0">
                <a:pos x="connsiteX8274" y="connsiteY8274"/>
              </a:cxn>
              <a:cxn ang="0">
                <a:pos x="connsiteX8275" y="connsiteY8275"/>
              </a:cxn>
              <a:cxn ang="0">
                <a:pos x="connsiteX8276" y="connsiteY8276"/>
              </a:cxn>
              <a:cxn ang="0">
                <a:pos x="connsiteX8277" y="connsiteY8277"/>
              </a:cxn>
              <a:cxn ang="0">
                <a:pos x="connsiteX8278" y="connsiteY8278"/>
              </a:cxn>
              <a:cxn ang="0">
                <a:pos x="connsiteX8279" y="connsiteY8279"/>
              </a:cxn>
              <a:cxn ang="0">
                <a:pos x="connsiteX8280" y="connsiteY8280"/>
              </a:cxn>
              <a:cxn ang="0">
                <a:pos x="connsiteX8281" y="connsiteY8281"/>
              </a:cxn>
              <a:cxn ang="0">
                <a:pos x="connsiteX8282" y="connsiteY8282"/>
              </a:cxn>
              <a:cxn ang="0">
                <a:pos x="connsiteX8283" y="connsiteY8283"/>
              </a:cxn>
              <a:cxn ang="0">
                <a:pos x="connsiteX8284" y="connsiteY8284"/>
              </a:cxn>
              <a:cxn ang="0">
                <a:pos x="connsiteX8285" y="connsiteY8285"/>
              </a:cxn>
              <a:cxn ang="0">
                <a:pos x="connsiteX8286" y="connsiteY8286"/>
              </a:cxn>
              <a:cxn ang="0">
                <a:pos x="connsiteX8287" y="connsiteY8287"/>
              </a:cxn>
              <a:cxn ang="0">
                <a:pos x="connsiteX8288" y="connsiteY8288"/>
              </a:cxn>
              <a:cxn ang="0">
                <a:pos x="connsiteX8289" y="connsiteY8289"/>
              </a:cxn>
              <a:cxn ang="0">
                <a:pos x="connsiteX8290" y="connsiteY8290"/>
              </a:cxn>
              <a:cxn ang="0">
                <a:pos x="connsiteX8291" y="connsiteY8291"/>
              </a:cxn>
              <a:cxn ang="0">
                <a:pos x="connsiteX8292" y="connsiteY8292"/>
              </a:cxn>
              <a:cxn ang="0">
                <a:pos x="connsiteX8293" y="connsiteY8293"/>
              </a:cxn>
              <a:cxn ang="0">
                <a:pos x="connsiteX8294" y="connsiteY8294"/>
              </a:cxn>
              <a:cxn ang="0">
                <a:pos x="connsiteX8295" y="connsiteY8295"/>
              </a:cxn>
              <a:cxn ang="0">
                <a:pos x="connsiteX8296" y="connsiteY8296"/>
              </a:cxn>
              <a:cxn ang="0">
                <a:pos x="connsiteX8297" y="connsiteY8297"/>
              </a:cxn>
              <a:cxn ang="0">
                <a:pos x="connsiteX8298" y="connsiteY8298"/>
              </a:cxn>
              <a:cxn ang="0">
                <a:pos x="connsiteX8299" y="connsiteY8299"/>
              </a:cxn>
              <a:cxn ang="0">
                <a:pos x="connsiteX8300" y="connsiteY8300"/>
              </a:cxn>
              <a:cxn ang="0">
                <a:pos x="connsiteX8301" y="connsiteY8301"/>
              </a:cxn>
              <a:cxn ang="0">
                <a:pos x="connsiteX8302" y="connsiteY8302"/>
              </a:cxn>
              <a:cxn ang="0">
                <a:pos x="connsiteX8303" y="connsiteY8303"/>
              </a:cxn>
              <a:cxn ang="0">
                <a:pos x="connsiteX8304" y="connsiteY8304"/>
              </a:cxn>
              <a:cxn ang="0">
                <a:pos x="connsiteX8305" y="connsiteY8305"/>
              </a:cxn>
              <a:cxn ang="0">
                <a:pos x="connsiteX8306" y="connsiteY8306"/>
              </a:cxn>
              <a:cxn ang="0">
                <a:pos x="connsiteX8307" y="connsiteY8307"/>
              </a:cxn>
              <a:cxn ang="0">
                <a:pos x="connsiteX8308" y="connsiteY8308"/>
              </a:cxn>
              <a:cxn ang="0">
                <a:pos x="connsiteX8309" y="connsiteY8309"/>
              </a:cxn>
              <a:cxn ang="0">
                <a:pos x="connsiteX8310" y="connsiteY8310"/>
              </a:cxn>
              <a:cxn ang="0">
                <a:pos x="connsiteX8311" y="connsiteY8311"/>
              </a:cxn>
              <a:cxn ang="0">
                <a:pos x="connsiteX8312" y="connsiteY8312"/>
              </a:cxn>
              <a:cxn ang="0">
                <a:pos x="connsiteX8313" y="connsiteY8313"/>
              </a:cxn>
              <a:cxn ang="0">
                <a:pos x="connsiteX8314" y="connsiteY8314"/>
              </a:cxn>
              <a:cxn ang="0">
                <a:pos x="connsiteX8315" y="connsiteY8315"/>
              </a:cxn>
              <a:cxn ang="0">
                <a:pos x="connsiteX8316" y="connsiteY8316"/>
              </a:cxn>
              <a:cxn ang="0">
                <a:pos x="connsiteX8317" y="connsiteY8317"/>
              </a:cxn>
              <a:cxn ang="0">
                <a:pos x="connsiteX8318" y="connsiteY8318"/>
              </a:cxn>
              <a:cxn ang="0">
                <a:pos x="connsiteX8319" y="connsiteY8319"/>
              </a:cxn>
              <a:cxn ang="0">
                <a:pos x="connsiteX8320" y="connsiteY8320"/>
              </a:cxn>
              <a:cxn ang="0">
                <a:pos x="connsiteX8321" y="connsiteY8321"/>
              </a:cxn>
              <a:cxn ang="0">
                <a:pos x="connsiteX8322" y="connsiteY8322"/>
              </a:cxn>
              <a:cxn ang="0">
                <a:pos x="connsiteX8323" y="connsiteY8323"/>
              </a:cxn>
              <a:cxn ang="0">
                <a:pos x="connsiteX8324" y="connsiteY8324"/>
              </a:cxn>
              <a:cxn ang="0">
                <a:pos x="connsiteX8325" y="connsiteY8325"/>
              </a:cxn>
              <a:cxn ang="0">
                <a:pos x="connsiteX8326" y="connsiteY8326"/>
              </a:cxn>
              <a:cxn ang="0">
                <a:pos x="connsiteX8327" y="connsiteY8327"/>
              </a:cxn>
              <a:cxn ang="0">
                <a:pos x="connsiteX8328" y="connsiteY8328"/>
              </a:cxn>
              <a:cxn ang="0">
                <a:pos x="connsiteX8329" y="connsiteY8329"/>
              </a:cxn>
              <a:cxn ang="0">
                <a:pos x="connsiteX8330" y="connsiteY8330"/>
              </a:cxn>
              <a:cxn ang="0">
                <a:pos x="connsiteX8331" y="connsiteY8331"/>
              </a:cxn>
              <a:cxn ang="0">
                <a:pos x="connsiteX8332" y="connsiteY8332"/>
              </a:cxn>
              <a:cxn ang="0">
                <a:pos x="connsiteX8333" y="connsiteY8333"/>
              </a:cxn>
              <a:cxn ang="0">
                <a:pos x="connsiteX8334" y="connsiteY8334"/>
              </a:cxn>
              <a:cxn ang="0">
                <a:pos x="connsiteX8335" y="connsiteY8335"/>
              </a:cxn>
              <a:cxn ang="0">
                <a:pos x="connsiteX8336" y="connsiteY8336"/>
              </a:cxn>
              <a:cxn ang="0">
                <a:pos x="connsiteX8337" y="connsiteY8337"/>
              </a:cxn>
              <a:cxn ang="0">
                <a:pos x="connsiteX8338" y="connsiteY8338"/>
              </a:cxn>
              <a:cxn ang="0">
                <a:pos x="connsiteX8339" y="connsiteY8339"/>
              </a:cxn>
              <a:cxn ang="0">
                <a:pos x="connsiteX8340" y="connsiteY8340"/>
              </a:cxn>
              <a:cxn ang="0">
                <a:pos x="connsiteX8341" y="connsiteY8341"/>
              </a:cxn>
              <a:cxn ang="0">
                <a:pos x="connsiteX8342" y="connsiteY8342"/>
              </a:cxn>
              <a:cxn ang="0">
                <a:pos x="connsiteX8343" y="connsiteY8343"/>
              </a:cxn>
              <a:cxn ang="0">
                <a:pos x="connsiteX8344" y="connsiteY8344"/>
              </a:cxn>
              <a:cxn ang="0">
                <a:pos x="connsiteX8345" y="connsiteY8345"/>
              </a:cxn>
              <a:cxn ang="0">
                <a:pos x="connsiteX8346" y="connsiteY8346"/>
              </a:cxn>
              <a:cxn ang="0">
                <a:pos x="connsiteX8347" y="connsiteY8347"/>
              </a:cxn>
              <a:cxn ang="0">
                <a:pos x="connsiteX8348" y="connsiteY8348"/>
              </a:cxn>
              <a:cxn ang="0">
                <a:pos x="connsiteX8349" y="connsiteY8349"/>
              </a:cxn>
              <a:cxn ang="0">
                <a:pos x="connsiteX8350" y="connsiteY8350"/>
              </a:cxn>
              <a:cxn ang="0">
                <a:pos x="connsiteX8351" y="connsiteY8351"/>
              </a:cxn>
              <a:cxn ang="0">
                <a:pos x="connsiteX8352" y="connsiteY8352"/>
              </a:cxn>
              <a:cxn ang="0">
                <a:pos x="connsiteX8353" y="connsiteY8353"/>
              </a:cxn>
              <a:cxn ang="0">
                <a:pos x="connsiteX8354" y="connsiteY8354"/>
              </a:cxn>
              <a:cxn ang="0">
                <a:pos x="connsiteX8355" y="connsiteY8355"/>
              </a:cxn>
              <a:cxn ang="0">
                <a:pos x="connsiteX8356" y="connsiteY8356"/>
              </a:cxn>
              <a:cxn ang="0">
                <a:pos x="connsiteX8357" y="connsiteY8357"/>
              </a:cxn>
              <a:cxn ang="0">
                <a:pos x="connsiteX8358" y="connsiteY8358"/>
              </a:cxn>
              <a:cxn ang="0">
                <a:pos x="connsiteX8359" y="connsiteY8359"/>
              </a:cxn>
              <a:cxn ang="0">
                <a:pos x="connsiteX8360" y="connsiteY8360"/>
              </a:cxn>
              <a:cxn ang="0">
                <a:pos x="connsiteX8361" y="connsiteY8361"/>
              </a:cxn>
              <a:cxn ang="0">
                <a:pos x="connsiteX8362" y="connsiteY8362"/>
              </a:cxn>
              <a:cxn ang="0">
                <a:pos x="connsiteX8363" y="connsiteY8363"/>
              </a:cxn>
              <a:cxn ang="0">
                <a:pos x="connsiteX8364" y="connsiteY8364"/>
              </a:cxn>
              <a:cxn ang="0">
                <a:pos x="connsiteX8365" y="connsiteY8365"/>
              </a:cxn>
              <a:cxn ang="0">
                <a:pos x="connsiteX8366" y="connsiteY8366"/>
              </a:cxn>
              <a:cxn ang="0">
                <a:pos x="connsiteX8367" y="connsiteY8367"/>
              </a:cxn>
              <a:cxn ang="0">
                <a:pos x="connsiteX8368" y="connsiteY8368"/>
              </a:cxn>
              <a:cxn ang="0">
                <a:pos x="connsiteX8369" y="connsiteY8369"/>
              </a:cxn>
              <a:cxn ang="0">
                <a:pos x="connsiteX8370" y="connsiteY8370"/>
              </a:cxn>
              <a:cxn ang="0">
                <a:pos x="connsiteX8371" y="connsiteY8371"/>
              </a:cxn>
              <a:cxn ang="0">
                <a:pos x="connsiteX8372" y="connsiteY8372"/>
              </a:cxn>
              <a:cxn ang="0">
                <a:pos x="connsiteX8373" y="connsiteY8373"/>
              </a:cxn>
              <a:cxn ang="0">
                <a:pos x="connsiteX8374" y="connsiteY8374"/>
              </a:cxn>
              <a:cxn ang="0">
                <a:pos x="connsiteX8375" y="connsiteY8375"/>
              </a:cxn>
              <a:cxn ang="0">
                <a:pos x="connsiteX8376" y="connsiteY8376"/>
              </a:cxn>
              <a:cxn ang="0">
                <a:pos x="connsiteX8377" y="connsiteY8377"/>
              </a:cxn>
              <a:cxn ang="0">
                <a:pos x="connsiteX8378" y="connsiteY8378"/>
              </a:cxn>
              <a:cxn ang="0">
                <a:pos x="connsiteX8379" y="connsiteY8379"/>
              </a:cxn>
              <a:cxn ang="0">
                <a:pos x="connsiteX8380" y="connsiteY8380"/>
              </a:cxn>
              <a:cxn ang="0">
                <a:pos x="connsiteX8381" y="connsiteY8381"/>
              </a:cxn>
              <a:cxn ang="0">
                <a:pos x="connsiteX8382" y="connsiteY8382"/>
              </a:cxn>
              <a:cxn ang="0">
                <a:pos x="connsiteX8383" y="connsiteY8383"/>
              </a:cxn>
              <a:cxn ang="0">
                <a:pos x="connsiteX8384" y="connsiteY8384"/>
              </a:cxn>
              <a:cxn ang="0">
                <a:pos x="connsiteX8385" y="connsiteY8385"/>
              </a:cxn>
              <a:cxn ang="0">
                <a:pos x="connsiteX8386" y="connsiteY8386"/>
              </a:cxn>
              <a:cxn ang="0">
                <a:pos x="connsiteX8387" y="connsiteY8387"/>
              </a:cxn>
              <a:cxn ang="0">
                <a:pos x="connsiteX8388" y="connsiteY8388"/>
              </a:cxn>
              <a:cxn ang="0">
                <a:pos x="connsiteX8389" y="connsiteY8389"/>
              </a:cxn>
              <a:cxn ang="0">
                <a:pos x="connsiteX8390" y="connsiteY8390"/>
              </a:cxn>
              <a:cxn ang="0">
                <a:pos x="connsiteX8391" y="connsiteY8391"/>
              </a:cxn>
              <a:cxn ang="0">
                <a:pos x="connsiteX8392" y="connsiteY8392"/>
              </a:cxn>
              <a:cxn ang="0">
                <a:pos x="connsiteX8393" y="connsiteY8393"/>
              </a:cxn>
              <a:cxn ang="0">
                <a:pos x="connsiteX8394" y="connsiteY8394"/>
              </a:cxn>
              <a:cxn ang="0">
                <a:pos x="connsiteX8395" y="connsiteY8395"/>
              </a:cxn>
              <a:cxn ang="0">
                <a:pos x="connsiteX8396" y="connsiteY8396"/>
              </a:cxn>
              <a:cxn ang="0">
                <a:pos x="connsiteX8397" y="connsiteY8397"/>
              </a:cxn>
              <a:cxn ang="0">
                <a:pos x="connsiteX8398" y="connsiteY8398"/>
              </a:cxn>
              <a:cxn ang="0">
                <a:pos x="connsiteX8399" y="connsiteY8399"/>
              </a:cxn>
              <a:cxn ang="0">
                <a:pos x="connsiteX8400" y="connsiteY8400"/>
              </a:cxn>
              <a:cxn ang="0">
                <a:pos x="connsiteX8401" y="connsiteY8401"/>
              </a:cxn>
              <a:cxn ang="0">
                <a:pos x="connsiteX8402" y="connsiteY8402"/>
              </a:cxn>
              <a:cxn ang="0">
                <a:pos x="connsiteX8403" y="connsiteY8403"/>
              </a:cxn>
              <a:cxn ang="0">
                <a:pos x="connsiteX8404" y="connsiteY8404"/>
              </a:cxn>
              <a:cxn ang="0">
                <a:pos x="connsiteX8405" y="connsiteY8405"/>
              </a:cxn>
              <a:cxn ang="0">
                <a:pos x="connsiteX8406" y="connsiteY8406"/>
              </a:cxn>
              <a:cxn ang="0">
                <a:pos x="connsiteX8407" y="connsiteY8407"/>
              </a:cxn>
              <a:cxn ang="0">
                <a:pos x="connsiteX8408" y="connsiteY8408"/>
              </a:cxn>
              <a:cxn ang="0">
                <a:pos x="connsiteX8409" y="connsiteY8409"/>
              </a:cxn>
              <a:cxn ang="0">
                <a:pos x="connsiteX8410" y="connsiteY8410"/>
              </a:cxn>
              <a:cxn ang="0">
                <a:pos x="connsiteX8411" y="connsiteY8411"/>
              </a:cxn>
              <a:cxn ang="0">
                <a:pos x="connsiteX8412" y="connsiteY8412"/>
              </a:cxn>
              <a:cxn ang="0">
                <a:pos x="connsiteX8413" y="connsiteY8413"/>
              </a:cxn>
              <a:cxn ang="0">
                <a:pos x="connsiteX8414" y="connsiteY8414"/>
              </a:cxn>
              <a:cxn ang="0">
                <a:pos x="connsiteX8415" y="connsiteY8415"/>
              </a:cxn>
              <a:cxn ang="0">
                <a:pos x="connsiteX8416" y="connsiteY8416"/>
              </a:cxn>
              <a:cxn ang="0">
                <a:pos x="connsiteX8417" y="connsiteY8417"/>
              </a:cxn>
              <a:cxn ang="0">
                <a:pos x="connsiteX8418" y="connsiteY8418"/>
              </a:cxn>
              <a:cxn ang="0">
                <a:pos x="connsiteX8419" y="connsiteY8419"/>
              </a:cxn>
              <a:cxn ang="0">
                <a:pos x="connsiteX8420" y="connsiteY8420"/>
              </a:cxn>
              <a:cxn ang="0">
                <a:pos x="connsiteX8421" y="connsiteY8421"/>
              </a:cxn>
              <a:cxn ang="0">
                <a:pos x="connsiteX8422" y="connsiteY8422"/>
              </a:cxn>
              <a:cxn ang="0">
                <a:pos x="connsiteX8423" y="connsiteY8423"/>
              </a:cxn>
              <a:cxn ang="0">
                <a:pos x="connsiteX8424" y="connsiteY8424"/>
              </a:cxn>
              <a:cxn ang="0">
                <a:pos x="connsiteX8425" y="connsiteY8425"/>
              </a:cxn>
              <a:cxn ang="0">
                <a:pos x="connsiteX8426" y="connsiteY8426"/>
              </a:cxn>
              <a:cxn ang="0">
                <a:pos x="connsiteX8427" y="connsiteY8427"/>
              </a:cxn>
              <a:cxn ang="0">
                <a:pos x="connsiteX8428" y="connsiteY8428"/>
              </a:cxn>
              <a:cxn ang="0">
                <a:pos x="connsiteX8429" y="connsiteY8429"/>
              </a:cxn>
              <a:cxn ang="0">
                <a:pos x="connsiteX8430" y="connsiteY8430"/>
              </a:cxn>
              <a:cxn ang="0">
                <a:pos x="connsiteX8431" y="connsiteY8431"/>
              </a:cxn>
              <a:cxn ang="0">
                <a:pos x="connsiteX8432" y="connsiteY8432"/>
              </a:cxn>
              <a:cxn ang="0">
                <a:pos x="connsiteX8433" y="connsiteY8433"/>
              </a:cxn>
              <a:cxn ang="0">
                <a:pos x="connsiteX8434" y="connsiteY8434"/>
              </a:cxn>
              <a:cxn ang="0">
                <a:pos x="connsiteX8435" y="connsiteY8435"/>
              </a:cxn>
              <a:cxn ang="0">
                <a:pos x="connsiteX8436" y="connsiteY8436"/>
              </a:cxn>
              <a:cxn ang="0">
                <a:pos x="connsiteX8437" y="connsiteY8437"/>
              </a:cxn>
              <a:cxn ang="0">
                <a:pos x="connsiteX8438" y="connsiteY8438"/>
              </a:cxn>
              <a:cxn ang="0">
                <a:pos x="connsiteX8439" y="connsiteY8439"/>
              </a:cxn>
              <a:cxn ang="0">
                <a:pos x="connsiteX8440" y="connsiteY8440"/>
              </a:cxn>
              <a:cxn ang="0">
                <a:pos x="connsiteX8441" y="connsiteY8441"/>
              </a:cxn>
              <a:cxn ang="0">
                <a:pos x="connsiteX8442" y="connsiteY8442"/>
              </a:cxn>
              <a:cxn ang="0">
                <a:pos x="connsiteX8443" y="connsiteY8443"/>
              </a:cxn>
              <a:cxn ang="0">
                <a:pos x="connsiteX8444" y="connsiteY8444"/>
              </a:cxn>
              <a:cxn ang="0">
                <a:pos x="connsiteX8445" y="connsiteY8445"/>
              </a:cxn>
              <a:cxn ang="0">
                <a:pos x="connsiteX8446" y="connsiteY8446"/>
              </a:cxn>
              <a:cxn ang="0">
                <a:pos x="connsiteX8447" y="connsiteY8447"/>
              </a:cxn>
              <a:cxn ang="0">
                <a:pos x="connsiteX8448" y="connsiteY8448"/>
              </a:cxn>
              <a:cxn ang="0">
                <a:pos x="connsiteX8449" y="connsiteY8449"/>
              </a:cxn>
              <a:cxn ang="0">
                <a:pos x="connsiteX8450" y="connsiteY8450"/>
              </a:cxn>
              <a:cxn ang="0">
                <a:pos x="connsiteX8451" y="connsiteY8451"/>
              </a:cxn>
              <a:cxn ang="0">
                <a:pos x="connsiteX8452" y="connsiteY8452"/>
              </a:cxn>
              <a:cxn ang="0">
                <a:pos x="connsiteX8453" y="connsiteY8453"/>
              </a:cxn>
              <a:cxn ang="0">
                <a:pos x="connsiteX8454" y="connsiteY8454"/>
              </a:cxn>
              <a:cxn ang="0">
                <a:pos x="connsiteX8455" y="connsiteY8455"/>
              </a:cxn>
              <a:cxn ang="0">
                <a:pos x="connsiteX8456" y="connsiteY8456"/>
              </a:cxn>
              <a:cxn ang="0">
                <a:pos x="connsiteX8457" y="connsiteY8457"/>
              </a:cxn>
              <a:cxn ang="0">
                <a:pos x="connsiteX8458" y="connsiteY8458"/>
              </a:cxn>
              <a:cxn ang="0">
                <a:pos x="connsiteX8459" y="connsiteY8459"/>
              </a:cxn>
              <a:cxn ang="0">
                <a:pos x="connsiteX8460" y="connsiteY8460"/>
              </a:cxn>
              <a:cxn ang="0">
                <a:pos x="connsiteX8461" y="connsiteY8461"/>
              </a:cxn>
              <a:cxn ang="0">
                <a:pos x="connsiteX8462" y="connsiteY8462"/>
              </a:cxn>
              <a:cxn ang="0">
                <a:pos x="connsiteX8463" y="connsiteY8463"/>
              </a:cxn>
              <a:cxn ang="0">
                <a:pos x="connsiteX8464" y="connsiteY8464"/>
              </a:cxn>
              <a:cxn ang="0">
                <a:pos x="connsiteX8465" y="connsiteY8465"/>
              </a:cxn>
              <a:cxn ang="0">
                <a:pos x="connsiteX8466" y="connsiteY8466"/>
              </a:cxn>
              <a:cxn ang="0">
                <a:pos x="connsiteX8467" y="connsiteY8467"/>
              </a:cxn>
              <a:cxn ang="0">
                <a:pos x="connsiteX8468" y="connsiteY8468"/>
              </a:cxn>
              <a:cxn ang="0">
                <a:pos x="connsiteX8469" y="connsiteY8469"/>
              </a:cxn>
              <a:cxn ang="0">
                <a:pos x="connsiteX8470" y="connsiteY8470"/>
              </a:cxn>
              <a:cxn ang="0">
                <a:pos x="connsiteX8471" y="connsiteY8471"/>
              </a:cxn>
              <a:cxn ang="0">
                <a:pos x="connsiteX8472" y="connsiteY8472"/>
              </a:cxn>
              <a:cxn ang="0">
                <a:pos x="connsiteX8473" y="connsiteY8473"/>
              </a:cxn>
              <a:cxn ang="0">
                <a:pos x="connsiteX8474" y="connsiteY8474"/>
              </a:cxn>
              <a:cxn ang="0">
                <a:pos x="connsiteX8475" y="connsiteY8475"/>
              </a:cxn>
              <a:cxn ang="0">
                <a:pos x="connsiteX8476" y="connsiteY8476"/>
              </a:cxn>
              <a:cxn ang="0">
                <a:pos x="connsiteX8477" y="connsiteY8477"/>
              </a:cxn>
              <a:cxn ang="0">
                <a:pos x="connsiteX8478" y="connsiteY8478"/>
              </a:cxn>
              <a:cxn ang="0">
                <a:pos x="connsiteX8479" y="connsiteY8479"/>
              </a:cxn>
              <a:cxn ang="0">
                <a:pos x="connsiteX8480" y="connsiteY8480"/>
              </a:cxn>
              <a:cxn ang="0">
                <a:pos x="connsiteX8481" y="connsiteY8481"/>
              </a:cxn>
              <a:cxn ang="0">
                <a:pos x="connsiteX8482" y="connsiteY8482"/>
              </a:cxn>
              <a:cxn ang="0">
                <a:pos x="connsiteX8483" y="connsiteY8483"/>
              </a:cxn>
              <a:cxn ang="0">
                <a:pos x="connsiteX8484" y="connsiteY8484"/>
              </a:cxn>
              <a:cxn ang="0">
                <a:pos x="connsiteX8485" y="connsiteY8485"/>
              </a:cxn>
              <a:cxn ang="0">
                <a:pos x="connsiteX8486" y="connsiteY8486"/>
              </a:cxn>
              <a:cxn ang="0">
                <a:pos x="connsiteX8487" y="connsiteY8487"/>
              </a:cxn>
              <a:cxn ang="0">
                <a:pos x="connsiteX8488" y="connsiteY8488"/>
              </a:cxn>
              <a:cxn ang="0">
                <a:pos x="connsiteX8489" y="connsiteY8489"/>
              </a:cxn>
              <a:cxn ang="0">
                <a:pos x="connsiteX8490" y="connsiteY8490"/>
              </a:cxn>
              <a:cxn ang="0">
                <a:pos x="connsiteX8491" y="connsiteY8491"/>
              </a:cxn>
              <a:cxn ang="0">
                <a:pos x="connsiteX8492" y="connsiteY8492"/>
              </a:cxn>
              <a:cxn ang="0">
                <a:pos x="connsiteX8493" y="connsiteY8493"/>
              </a:cxn>
              <a:cxn ang="0">
                <a:pos x="connsiteX8494" y="connsiteY8494"/>
              </a:cxn>
              <a:cxn ang="0">
                <a:pos x="connsiteX8495" y="connsiteY8495"/>
              </a:cxn>
              <a:cxn ang="0">
                <a:pos x="connsiteX8496" y="connsiteY8496"/>
              </a:cxn>
              <a:cxn ang="0">
                <a:pos x="connsiteX8497" y="connsiteY8497"/>
              </a:cxn>
              <a:cxn ang="0">
                <a:pos x="connsiteX8498" y="connsiteY8498"/>
              </a:cxn>
              <a:cxn ang="0">
                <a:pos x="connsiteX8499" y="connsiteY8499"/>
              </a:cxn>
              <a:cxn ang="0">
                <a:pos x="connsiteX8500" y="connsiteY8500"/>
              </a:cxn>
              <a:cxn ang="0">
                <a:pos x="connsiteX8501" y="connsiteY8501"/>
              </a:cxn>
              <a:cxn ang="0">
                <a:pos x="connsiteX8502" y="connsiteY8502"/>
              </a:cxn>
              <a:cxn ang="0">
                <a:pos x="connsiteX8503" y="connsiteY8503"/>
              </a:cxn>
              <a:cxn ang="0">
                <a:pos x="connsiteX8504" y="connsiteY8504"/>
              </a:cxn>
              <a:cxn ang="0">
                <a:pos x="connsiteX8505" y="connsiteY8505"/>
              </a:cxn>
              <a:cxn ang="0">
                <a:pos x="connsiteX8506" y="connsiteY8506"/>
              </a:cxn>
              <a:cxn ang="0">
                <a:pos x="connsiteX8507" y="connsiteY8507"/>
              </a:cxn>
              <a:cxn ang="0">
                <a:pos x="connsiteX8508" y="connsiteY8508"/>
              </a:cxn>
              <a:cxn ang="0">
                <a:pos x="connsiteX8509" y="connsiteY8509"/>
              </a:cxn>
              <a:cxn ang="0">
                <a:pos x="connsiteX8510" y="connsiteY8510"/>
              </a:cxn>
              <a:cxn ang="0">
                <a:pos x="connsiteX8511" y="connsiteY8511"/>
              </a:cxn>
              <a:cxn ang="0">
                <a:pos x="connsiteX8512" y="connsiteY8512"/>
              </a:cxn>
              <a:cxn ang="0">
                <a:pos x="connsiteX8513" y="connsiteY8513"/>
              </a:cxn>
              <a:cxn ang="0">
                <a:pos x="connsiteX8514" y="connsiteY8514"/>
              </a:cxn>
              <a:cxn ang="0">
                <a:pos x="connsiteX8515" y="connsiteY8515"/>
              </a:cxn>
              <a:cxn ang="0">
                <a:pos x="connsiteX8516" y="connsiteY8516"/>
              </a:cxn>
              <a:cxn ang="0">
                <a:pos x="connsiteX8517" y="connsiteY8517"/>
              </a:cxn>
              <a:cxn ang="0">
                <a:pos x="connsiteX8518" y="connsiteY8518"/>
              </a:cxn>
              <a:cxn ang="0">
                <a:pos x="connsiteX8519" y="connsiteY8519"/>
              </a:cxn>
              <a:cxn ang="0">
                <a:pos x="connsiteX8520" y="connsiteY8520"/>
              </a:cxn>
              <a:cxn ang="0">
                <a:pos x="connsiteX8521" y="connsiteY8521"/>
              </a:cxn>
              <a:cxn ang="0">
                <a:pos x="connsiteX8522" y="connsiteY8522"/>
              </a:cxn>
              <a:cxn ang="0">
                <a:pos x="connsiteX8523" y="connsiteY8523"/>
              </a:cxn>
              <a:cxn ang="0">
                <a:pos x="connsiteX8524" y="connsiteY8524"/>
              </a:cxn>
              <a:cxn ang="0">
                <a:pos x="connsiteX8525" y="connsiteY8525"/>
              </a:cxn>
              <a:cxn ang="0">
                <a:pos x="connsiteX8526" y="connsiteY8526"/>
              </a:cxn>
              <a:cxn ang="0">
                <a:pos x="connsiteX8527" y="connsiteY8527"/>
              </a:cxn>
              <a:cxn ang="0">
                <a:pos x="connsiteX8528" y="connsiteY8528"/>
              </a:cxn>
              <a:cxn ang="0">
                <a:pos x="connsiteX8529" y="connsiteY8529"/>
              </a:cxn>
              <a:cxn ang="0">
                <a:pos x="connsiteX8530" y="connsiteY8530"/>
              </a:cxn>
              <a:cxn ang="0">
                <a:pos x="connsiteX8531" y="connsiteY8531"/>
              </a:cxn>
              <a:cxn ang="0">
                <a:pos x="connsiteX8532" y="connsiteY8532"/>
              </a:cxn>
              <a:cxn ang="0">
                <a:pos x="connsiteX8533" y="connsiteY8533"/>
              </a:cxn>
              <a:cxn ang="0">
                <a:pos x="connsiteX8534" y="connsiteY8534"/>
              </a:cxn>
              <a:cxn ang="0">
                <a:pos x="connsiteX8535" y="connsiteY8535"/>
              </a:cxn>
              <a:cxn ang="0">
                <a:pos x="connsiteX8536" y="connsiteY8536"/>
              </a:cxn>
              <a:cxn ang="0">
                <a:pos x="connsiteX8537" y="connsiteY8537"/>
              </a:cxn>
              <a:cxn ang="0">
                <a:pos x="connsiteX8538" y="connsiteY8538"/>
              </a:cxn>
              <a:cxn ang="0">
                <a:pos x="connsiteX8539" y="connsiteY8539"/>
              </a:cxn>
              <a:cxn ang="0">
                <a:pos x="connsiteX8540" y="connsiteY8540"/>
              </a:cxn>
              <a:cxn ang="0">
                <a:pos x="connsiteX8541" y="connsiteY8541"/>
              </a:cxn>
              <a:cxn ang="0">
                <a:pos x="connsiteX8542" y="connsiteY8542"/>
              </a:cxn>
              <a:cxn ang="0">
                <a:pos x="connsiteX8543" y="connsiteY8543"/>
              </a:cxn>
              <a:cxn ang="0">
                <a:pos x="connsiteX8544" y="connsiteY8544"/>
              </a:cxn>
              <a:cxn ang="0">
                <a:pos x="connsiteX8545" y="connsiteY8545"/>
              </a:cxn>
              <a:cxn ang="0">
                <a:pos x="connsiteX8546" y="connsiteY8546"/>
              </a:cxn>
              <a:cxn ang="0">
                <a:pos x="connsiteX8547" y="connsiteY8547"/>
              </a:cxn>
              <a:cxn ang="0">
                <a:pos x="connsiteX8548" y="connsiteY8548"/>
              </a:cxn>
              <a:cxn ang="0">
                <a:pos x="connsiteX8549" y="connsiteY8549"/>
              </a:cxn>
              <a:cxn ang="0">
                <a:pos x="connsiteX8550" y="connsiteY8550"/>
              </a:cxn>
              <a:cxn ang="0">
                <a:pos x="connsiteX8551" y="connsiteY8551"/>
              </a:cxn>
              <a:cxn ang="0">
                <a:pos x="connsiteX8552" y="connsiteY8552"/>
              </a:cxn>
              <a:cxn ang="0">
                <a:pos x="connsiteX8553" y="connsiteY8553"/>
              </a:cxn>
              <a:cxn ang="0">
                <a:pos x="connsiteX8554" y="connsiteY8554"/>
              </a:cxn>
              <a:cxn ang="0">
                <a:pos x="connsiteX8555" y="connsiteY8555"/>
              </a:cxn>
              <a:cxn ang="0">
                <a:pos x="connsiteX8556" y="connsiteY8556"/>
              </a:cxn>
              <a:cxn ang="0">
                <a:pos x="connsiteX8557" y="connsiteY8557"/>
              </a:cxn>
              <a:cxn ang="0">
                <a:pos x="connsiteX8558" y="connsiteY8558"/>
              </a:cxn>
              <a:cxn ang="0">
                <a:pos x="connsiteX8559" y="connsiteY8559"/>
              </a:cxn>
              <a:cxn ang="0">
                <a:pos x="connsiteX8560" y="connsiteY8560"/>
              </a:cxn>
              <a:cxn ang="0">
                <a:pos x="connsiteX8561" y="connsiteY8561"/>
              </a:cxn>
              <a:cxn ang="0">
                <a:pos x="connsiteX8562" y="connsiteY8562"/>
              </a:cxn>
              <a:cxn ang="0">
                <a:pos x="connsiteX8563" y="connsiteY8563"/>
              </a:cxn>
              <a:cxn ang="0">
                <a:pos x="connsiteX8564" y="connsiteY8564"/>
              </a:cxn>
              <a:cxn ang="0">
                <a:pos x="connsiteX8565" y="connsiteY8565"/>
              </a:cxn>
              <a:cxn ang="0">
                <a:pos x="connsiteX8566" y="connsiteY8566"/>
              </a:cxn>
              <a:cxn ang="0">
                <a:pos x="connsiteX8567" y="connsiteY8567"/>
              </a:cxn>
              <a:cxn ang="0">
                <a:pos x="connsiteX8568" y="connsiteY8568"/>
              </a:cxn>
              <a:cxn ang="0">
                <a:pos x="connsiteX8569" y="connsiteY8569"/>
              </a:cxn>
              <a:cxn ang="0">
                <a:pos x="connsiteX8570" y="connsiteY8570"/>
              </a:cxn>
              <a:cxn ang="0">
                <a:pos x="connsiteX8571" y="connsiteY8571"/>
              </a:cxn>
              <a:cxn ang="0">
                <a:pos x="connsiteX8572" y="connsiteY8572"/>
              </a:cxn>
              <a:cxn ang="0">
                <a:pos x="connsiteX8573" y="connsiteY8573"/>
              </a:cxn>
              <a:cxn ang="0">
                <a:pos x="connsiteX8574" y="connsiteY8574"/>
              </a:cxn>
              <a:cxn ang="0">
                <a:pos x="connsiteX8575" y="connsiteY8575"/>
              </a:cxn>
              <a:cxn ang="0">
                <a:pos x="connsiteX8576" y="connsiteY8576"/>
              </a:cxn>
              <a:cxn ang="0">
                <a:pos x="connsiteX8577" y="connsiteY8577"/>
              </a:cxn>
              <a:cxn ang="0">
                <a:pos x="connsiteX8578" y="connsiteY8578"/>
              </a:cxn>
              <a:cxn ang="0">
                <a:pos x="connsiteX8579" y="connsiteY8579"/>
              </a:cxn>
              <a:cxn ang="0">
                <a:pos x="connsiteX8580" y="connsiteY8580"/>
              </a:cxn>
              <a:cxn ang="0">
                <a:pos x="connsiteX8581" y="connsiteY8581"/>
              </a:cxn>
              <a:cxn ang="0">
                <a:pos x="connsiteX8582" y="connsiteY8582"/>
              </a:cxn>
              <a:cxn ang="0">
                <a:pos x="connsiteX8583" y="connsiteY8583"/>
              </a:cxn>
              <a:cxn ang="0">
                <a:pos x="connsiteX8584" y="connsiteY8584"/>
              </a:cxn>
              <a:cxn ang="0">
                <a:pos x="connsiteX8585" y="connsiteY8585"/>
              </a:cxn>
              <a:cxn ang="0">
                <a:pos x="connsiteX8586" y="connsiteY8586"/>
              </a:cxn>
              <a:cxn ang="0">
                <a:pos x="connsiteX8587" y="connsiteY8587"/>
              </a:cxn>
              <a:cxn ang="0">
                <a:pos x="connsiteX8588" y="connsiteY8588"/>
              </a:cxn>
              <a:cxn ang="0">
                <a:pos x="connsiteX8589" y="connsiteY8589"/>
              </a:cxn>
              <a:cxn ang="0">
                <a:pos x="connsiteX8590" y="connsiteY8590"/>
              </a:cxn>
              <a:cxn ang="0">
                <a:pos x="connsiteX8591" y="connsiteY8591"/>
              </a:cxn>
              <a:cxn ang="0">
                <a:pos x="connsiteX8592" y="connsiteY8592"/>
              </a:cxn>
              <a:cxn ang="0">
                <a:pos x="connsiteX8593" y="connsiteY8593"/>
              </a:cxn>
              <a:cxn ang="0">
                <a:pos x="connsiteX8594" y="connsiteY8594"/>
              </a:cxn>
              <a:cxn ang="0">
                <a:pos x="connsiteX8595" y="connsiteY8595"/>
              </a:cxn>
              <a:cxn ang="0">
                <a:pos x="connsiteX8596" y="connsiteY8596"/>
              </a:cxn>
              <a:cxn ang="0">
                <a:pos x="connsiteX8597" y="connsiteY8597"/>
              </a:cxn>
              <a:cxn ang="0">
                <a:pos x="connsiteX8598" y="connsiteY8598"/>
              </a:cxn>
              <a:cxn ang="0">
                <a:pos x="connsiteX8599" y="connsiteY8599"/>
              </a:cxn>
              <a:cxn ang="0">
                <a:pos x="connsiteX8600" y="connsiteY8600"/>
              </a:cxn>
              <a:cxn ang="0">
                <a:pos x="connsiteX8601" y="connsiteY8601"/>
              </a:cxn>
              <a:cxn ang="0">
                <a:pos x="connsiteX8602" y="connsiteY8602"/>
              </a:cxn>
              <a:cxn ang="0">
                <a:pos x="connsiteX8603" y="connsiteY8603"/>
              </a:cxn>
              <a:cxn ang="0">
                <a:pos x="connsiteX8604" y="connsiteY8604"/>
              </a:cxn>
              <a:cxn ang="0">
                <a:pos x="connsiteX8605" y="connsiteY8605"/>
              </a:cxn>
              <a:cxn ang="0">
                <a:pos x="connsiteX8606" y="connsiteY8606"/>
              </a:cxn>
              <a:cxn ang="0">
                <a:pos x="connsiteX8607" y="connsiteY8607"/>
              </a:cxn>
              <a:cxn ang="0">
                <a:pos x="connsiteX8608" y="connsiteY8608"/>
              </a:cxn>
              <a:cxn ang="0">
                <a:pos x="connsiteX8609" y="connsiteY8609"/>
              </a:cxn>
              <a:cxn ang="0">
                <a:pos x="connsiteX8610" y="connsiteY8610"/>
              </a:cxn>
              <a:cxn ang="0">
                <a:pos x="connsiteX8611" y="connsiteY8611"/>
              </a:cxn>
              <a:cxn ang="0">
                <a:pos x="connsiteX8612" y="connsiteY8612"/>
              </a:cxn>
              <a:cxn ang="0">
                <a:pos x="connsiteX8613" y="connsiteY8613"/>
              </a:cxn>
              <a:cxn ang="0">
                <a:pos x="connsiteX8614" y="connsiteY8614"/>
              </a:cxn>
              <a:cxn ang="0">
                <a:pos x="connsiteX8615" y="connsiteY8615"/>
              </a:cxn>
              <a:cxn ang="0">
                <a:pos x="connsiteX8616" y="connsiteY8616"/>
              </a:cxn>
              <a:cxn ang="0">
                <a:pos x="connsiteX8617" y="connsiteY8617"/>
              </a:cxn>
              <a:cxn ang="0">
                <a:pos x="connsiteX8618" y="connsiteY8618"/>
              </a:cxn>
              <a:cxn ang="0">
                <a:pos x="connsiteX8619" y="connsiteY8619"/>
              </a:cxn>
              <a:cxn ang="0">
                <a:pos x="connsiteX8620" y="connsiteY8620"/>
              </a:cxn>
              <a:cxn ang="0">
                <a:pos x="connsiteX8621" y="connsiteY8621"/>
              </a:cxn>
              <a:cxn ang="0">
                <a:pos x="connsiteX8622" y="connsiteY8622"/>
              </a:cxn>
              <a:cxn ang="0">
                <a:pos x="connsiteX8623" y="connsiteY8623"/>
              </a:cxn>
              <a:cxn ang="0">
                <a:pos x="connsiteX8624" y="connsiteY8624"/>
              </a:cxn>
              <a:cxn ang="0">
                <a:pos x="connsiteX8625" y="connsiteY8625"/>
              </a:cxn>
              <a:cxn ang="0">
                <a:pos x="connsiteX8626" y="connsiteY8626"/>
              </a:cxn>
              <a:cxn ang="0">
                <a:pos x="connsiteX8627" y="connsiteY8627"/>
              </a:cxn>
              <a:cxn ang="0">
                <a:pos x="connsiteX8628" y="connsiteY8628"/>
              </a:cxn>
              <a:cxn ang="0">
                <a:pos x="connsiteX8629" y="connsiteY8629"/>
              </a:cxn>
              <a:cxn ang="0">
                <a:pos x="connsiteX8630" y="connsiteY8630"/>
              </a:cxn>
              <a:cxn ang="0">
                <a:pos x="connsiteX8631" y="connsiteY8631"/>
              </a:cxn>
              <a:cxn ang="0">
                <a:pos x="connsiteX8632" y="connsiteY8632"/>
              </a:cxn>
              <a:cxn ang="0">
                <a:pos x="connsiteX8633" y="connsiteY8633"/>
              </a:cxn>
              <a:cxn ang="0">
                <a:pos x="connsiteX8634" y="connsiteY8634"/>
              </a:cxn>
              <a:cxn ang="0">
                <a:pos x="connsiteX8635" y="connsiteY8635"/>
              </a:cxn>
              <a:cxn ang="0">
                <a:pos x="connsiteX8636" y="connsiteY8636"/>
              </a:cxn>
              <a:cxn ang="0">
                <a:pos x="connsiteX8637" y="connsiteY8637"/>
              </a:cxn>
              <a:cxn ang="0">
                <a:pos x="connsiteX8638" y="connsiteY8638"/>
              </a:cxn>
              <a:cxn ang="0">
                <a:pos x="connsiteX8639" y="connsiteY8639"/>
              </a:cxn>
              <a:cxn ang="0">
                <a:pos x="connsiteX8640" y="connsiteY8640"/>
              </a:cxn>
              <a:cxn ang="0">
                <a:pos x="connsiteX8641" y="connsiteY8641"/>
              </a:cxn>
              <a:cxn ang="0">
                <a:pos x="connsiteX8642" y="connsiteY8642"/>
              </a:cxn>
              <a:cxn ang="0">
                <a:pos x="connsiteX8643" y="connsiteY8643"/>
              </a:cxn>
              <a:cxn ang="0">
                <a:pos x="connsiteX8644" y="connsiteY8644"/>
              </a:cxn>
              <a:cxn ang="0">
                <a:pos x="connsiteX8645" y="connsiteY8645"/>
              </a:cxn>
              <a:cxn ang="0">
                <a:pos x="connsiteX8646" y="connsiteY8646"/>
              </a:cxn>
              <a:cxn ang="0">
                <a:pos x="connsiteX8647" y="connsiteY8647"/>
              </a:cxn>
              <a:cxn ang="0">
                <a:pos x="connsiteX8648" y="connsiteY8648"/>
              </a:cxn>
              <a:cxn ang="0">
                <a:pos x="connsiteX8649" y="connsiteY8649"/>
              </a:cxn>
              <a:cxn ang="0">
                <a:pos x="connsiteX8650" y="connsiteY8650"/>
              </a:cxn>
              <a:cxn ang="0">
                <a:pos x="connsiteX8651" y="connsiteY8651"/>
              </a:cxn>
              <a:cxn ang="0">
                <a:pos x="connsiteX8652" y="connsiteY8652"/>
              </a:cxn>
              <a:cxn ang="0">
                <a:pos x="connsiteX8653" y="connsiteY8653"/>
              </a:cxn>
              <a:cxn ang="0">
                <a:pos x="connsiteX8654" y="connsiteY8654"/>
              </a:cxn>
              <a:cxn ang="0">
                <a:pos x="connsiteX8655" y="connsiteY8655"/>
              </a:cxn>
              <a:cxn ang="0">
                <a:pos x="connsiteX8656" y="connsiteY8656"/>
              </a:cxn>
              <a:cxn ang="0">
                <a:pos x="connsiteX8657" y="connsiteY8657"/>
              </a:cxn>
              <a:cxn ang="0">
                <a:pos x="connsiteX8658" y="connsiteY8658"/>
              </a:cxn>
              <a:cxn ang="0">
                <a:pos x="connsiteX8659" y="connsiteY8659"/>
              </a:cxn>
              <a:cxn ang="0">
                <a:pos x="connsiteX8660" y="connsiteY8660"/>
              </a:cxn>
              <a:cxn ang="0">
                <a:pos x="connsiteX8661" y="connsiteY8661"/>
              </a:cxn>
              <a:cxn ang="0">
                <a:pos x="connsiteX8662" y="connsiteY8662"/>
              </a:cxn>
              <a:cxn ang="0">
                <a:pos x="connsiteX8663" y="connsiteY8663"/>
              </a:cxn>
              <a:cxn ang="0">
                <a:pos x="connsiteX8664" y="connsiteY8664"/>
              </a:cxn>
              <a:cxn ang="0">
                <a:pos x="connsiteX8665" y="connsiteY8665"/>
              </a:cxn>
              <a:cxn ang="0">
                <a:pos x="connsiteX8666" y="connsiteY8666"/>
              </a:cxn>
              <a:cxn ang="0">
                <a:pos x="connsiteX8667" y="connsiteY8667"/>
              </a:cxn>
              <a:cxn ang="0">
                <a:pos x="connsiteX8668" y="connsiteY8668"/>
              </a:cxn>
              <a:cxn ang="0">
                <a:pos x="connsiteX8669" y="connsiteY8669"/>
              </a:cxn>
              <a:cxn ang="0">
                <a:pos x="connsiteX8670" y="connsiteY8670"/>
              </a:cxn>
              <a:cxn ang="0">
                <a:pos x="connsiteX8671" y="connsiteY8671"/>
              </a:cxn>
              <a:cxn ang="0">
                <a:pos x="connsiteX8672" y="connsiteY8672"/>
              </a:cxn>
              <a:cxn ang="0">
                <a:pos x="connsiteX8673" y="connsiteY8673"/>
              </a:cxn>
              <a:cxn ang="0">
                <a:pos x="connsiteX8674" y="connsiteY8674"/>
              </a:cxn>
              <a:cxn ang="0">
                <a:pos x="connsiteX8675" y="connsiteY8675"/>
              </a:cxn>
              <a:cxn ang="0">
                <a:pos x="connsiteX8676" y="connsiteY8676"/>
              </a:cxn>
              <a:cxn ang="0">
                <a:pos x="connsiteX8677" y="connsiteY8677"/>
              </a:cxn>
              <a:cxn ang="0">
                <a:pos x="connsiteX8678" y="connsiteY8678"/>
              </a:cxn>
              <a:cxn ang="0">
                <a:pos x="connsiteX8679" y="connsiteY8679"/>
              </a:cxn>
              <a:cxn ang="0">
                <a:pos x="connsiteX8680" y="connsiteY8680"/>
              </a:cxn>
              <a:cxn ang="0">
                <a:pos x="connsiteX8681" y="connsiteY8681"/>
              </a:cxn>
              <a:cxn ang="0">
                <a:pos x="connsiteX8682" y="connsiteY8682"/>
              </a:cxn>
              <a:cxn ang="0">
                <a:pos x="connsiteX8683" y="connsiteY8683"/>
              </a:cxn>
              <a:cxn ang="0">
                <a:pos x="connsiteX8684" y="connsiteY8684"/>
              </a:cxn>
              <a:cxn ang="0">
                <a:pos x="connsiteX8685" y="connsiteY8685"/>
              </a:cxn>
              <a:cxn ang="0">
                <a:pos x="connsiteX8686" y="connsiteY8686"/>
              </a:cxn>
              <a:cxn ang="0">
                <a:pos x="connsiteX8687" y="connsiteY8687"/>
              </a:cxn>
              <a:cxn ang="0">
                <a:pos x="connsiteX8688" y="connsiteY8688"/>
              </a:cxn>
              <a:cxn ang="0">
                <a:pos x="connsiteX8689" y="connsiteY8689"/>
              </a:cxn>
              <a:cxn ang="0">
                <a:pos x="connsiteX8690" y="connsiteY8690"/>
              </a:cxn>
              <a:cxn ang="0">
                <a:pos x="connsiteX8691" y="connsiteY8691"/>
              </a:cxn>
              <a:cxn ang="0">
                <a:pos x="connsiteX8692" y="connsiteY8692"/>
              </a:cxn>
              <a:cxn ang="0">
                <a:pos x="connsiteX8693" y="connsiteY8693"/>
              </a:cxn>
              <a:cxn ang="0">
                <a:pos x="connsiteX8694" y="connsiteY8694"/>
              </a:cxn>
              <a:cxn ang="0">
                <a:pos x="connsiteX8695" y="connsiteY8695"/>
              </a:cxn>
              <a:cxn ang="0">
                <a:pos x="connsiteX8696" y="connsiteY8696"/>
              </a:cxn>
              <a:cxn ang="0">
                <a:pos x="connsiteX8697" y="connsiteY8697"/>
              </a:cxn>
              <a:cxn ang="0">
                <a:pos x="connsiteX8698" y="connsiteY8698"/>
              </a:cxn>
              <a:cxn ang="0">
                <a:pos x="connsiteX8699" y="connsiteY8699"/>
              </a:cxn>
              <a:cxn ang="0">
                <a:pos x="connsiteX8700" y="connsiteY8700"/>
              </a:cxn>
              <a:cxn ang="0">
                <a:pos x="connsiteX8701" y="connsiteY8701"/>
              </a:cxn>
              <a:cxn ang="0">
                <a:pos x="connsiteX8702" y="connsiteY8702"/>
              </a:cxn>
              <a:cxn ang="0">
                <a:pos x="connsiteX8703" y="connsiteY8703"/>
              </a:cxn>
              <a:cxn ang="0">
                <a:pos x="connsiteX8704" y="connsiteY8704"/>
              </a:cxn>
              <a:cxn ang="0">
                <a:pos x="connsiteX8705" y="connsiteY8705"/>
              </a:cxn>
              <a:cxn ang="0">
                <a:pos x="connsiteX8706" y="connsiteY8706"/>
              </a:cxn>
              <a:cxn ang="0">
                <a:pos x="connsiteX8707" y="connsiteY8707"/>
              </a:cxn>
              <a:cxn ang="0">
                <a:pos x="connsiteX8708" y="connsiteY8708"/>
              </a:cxn>
              <a:cxn ang="0">
                <a:pos x="connsiteX8709" y="connsiteY8709"/>
              </a:cxn>
              <a:cxn ang="0">
                <a:pos x="connsiteX8710" y="connsiteY8710"/>
              </a:cxn>
              <a:cxn ang="0">
                <a:pos x="connsiteX8711" y="connsiteY8711"/>
              </a:cxn>
              <a:cxn ang="0">
                <a:pos x="connsiteX8712" y="connsiteY8712"/>
              </a:cxn>
              <a:cxn ang="0">
                <a:pos x="connsiteX8713" y="connsiteY8713"/>
              </a:cxn>
              <a:cxn ang="0">
                <a:pos x="connsiteX8714" y="connsiteY8714"/>
              </a:cxn>
              <a:cxn ang="0">
                <a:pos x="connsiteX8715" y="connsiteY8715"/>
              </a:cxn>
              <a:cxn ang="0">
                <a:pos x="connsiteX8716" y="connsiteY8716"/>
              </a:cxn>
              <a:cxn ang="0">
                <a:pos x="connsiteX8717" y="connsiteY8717"/>
              </a:cxn>
              <a:cxn ang="0">
                <a:pos x="connsiteX8718" y="connsiteY8718"/>
              </a:cxn>
              <a:cxn ang="0">
                <a:pos x="connsiteX8719" y="connsiteY8719"/>
              </a:cxn>
              <a:cxn ang="0">
                <a:pos x="connsiteX8720" y="connsiteY8720"/>
              </a:cxn>
              <a:cxn ang="0">
                <a:pos x="connsiteX8721" y="connsiteY8721"/>
              </a:cxn>
              <a:cxn ang="0">
                <a:pos x="connsiteX8722" y="connsiteY8722"/>
              </a:cxn>
              <a:cxn ang="0">
                <a:pos x="connsiteX8723" y="connsiteY8723"/>
              </a:cxn>
              <a:cxn ang="0">
                <a:pos x="connsiteX8724" y="connsiteY8724"/>
              </a:cxn>
              <a:cxn ang="0">
                <a:pos x="connsiteX8725" y="connsiteY8725"/>
              </a:cxn>
              <a:cxn ang="0">
                <a:pos x="connsiteX8726" y="connsiteY8726"/>
              </a:cxn>
              <a:cxn ang="0">
                <a:pos x="connsiteX8727" y="connsiteY8727"/>
              </a:cxn>
              <a:cxn ang="0">
                <a:pos x="connsiteX8728" y="connsiteY8728"/>
              </a:cxn>
              <a:cxn ang="0">
                <a:pos x="connsiteX8729" y="connsiteY8729"/>
              </a:cxn>
              <a:cxn ang="0">
                <a:pos x="connsiteX8730" y="connsiteY8730"/>
              </a:cxn>
              <a:cxn ang="0">
                <a:pos x="connsiteX8731" y="connsiteY8731"/>
              </a:cxn>
              <a:cxn ang="0">
                <a:pos x="connsiteX8732" y="connsiteY8732"/>
              </a:cxn>
              <a:cxn ang="0">
                <a:pos x="connsiteX8733" y="connsiteY8733"/>
              </a:cxn>
              <a:cxn ang="0">
                <a:pos x="connsiteX8734" y="connsiteY8734"/>
              </a:cxn>
              <a:cxn ang="0">
                <a:pos x="connsiteX8735" y="connsiteY8735"/>
              </a:cxn>
              <a:cxn ang="0">
                <a:pos x="connsiteX8736" y="connsiteY8736"/>
              </a:cxn>
              <a:cxn ang="0">
                <a:pos x="connsiteX8737" y="connsiteY8737"/>
              </a:cxn>
              <a:cxn ang="0">
                <a:pos x="connsiteX8738" y="connsiteY8738"/>
              </a:cxn>
              <a:cxn ang="0">
                <a:pos x="connsiteX8739" y="connsiteY8739"/>
              </a:cxn>
              <a:cxn ang="0">
                <a:pos x="connsiteX8740" y="connsiteY8740"/>
              </a:cxn>
              <a:cxn ang="0">
                <a:pos x="connsiteX8741" y="connsiteY8741"/>
              </a:cxn>
              <a:cxn ang="0">
                <a:pos x="connsiteX8742" y="connsiteY8742"/>
              </a:cxn>
              <a:cxn ang="0">
                <a:pos x="connsiteX8743" y="connsiteY8743"/>
              </a:cxn>
              <a:cxn ang="0">
                <a:pos x="connsiteX8744" y="connsiteY8744"/>
              </a:cxn>
              <a:cxn ang="0">
                <a:pos x="connsiteX8745" y="connsiteY8745"/>
              </a:cxn>
              <a:cxn ang="0">
                <a:pos x="connsiteX8746" y="connsiteY8746"/>
              </a:cxn>
              <a:cxn ang="0">
                <a:pos x="connsiteX8747" y="connsiteY8747"/>
              </a:cxn>
              <a:cxn ang="0">
                <a:pos x="connsiteX8748" y="connsiteY8748"/>
              </a:cxn>
              <a:cxn ang="0">
                <a:pos x="connsiteX8749" y="connsiteY8749"/>
              </a:cxn>
              <a:cxn ang="0">
                <a:pos x="connsiteX8750" y="connsiteY8750"/>
              </a:cxn>
              <a:cxn ang="0">
                <a:pos x="connsiteX8751" y="connsiteY8751"/>
              </a:cxn>
              <a:cxn ang="0">
                <a:pos x="connsiteX8752" y="connsiteY8752"/>
              </a:cxn>
              <a:cxn ang="0">
                <a:pos x="connsiteX8753" y="connsiteY8753"/>
              </a:cxn>
              <a:cxn ang="0">
                <a:pos x="connsiteX8754" y="connsiteY8754"/>
              </a:cxn>
              <a:cxn ang="0">
                <a:pos x="connsiteX8755" y="connsiteY8755"/>
              </a:cxn>
              <a:cxn ang="0">
                <a:pos x="connsiteX8756" y="connsiteY8756"/>
              </a:cxn>
              <a:cxn ang="0">
                <a:pos x="connsiteX8757" y="connsiteY8757"/>
              </a:cxn>
              <a:cxn ang="0">
                <a:pos x="connsiteX8758" y="connsiteY8758"/>
              </a:cxn>
              <a:cxn ang="0">
                <a:pos x="connsiteX8759" y="connsiteY8759"/>
              </a:cxn>
              <a:cxn ang="0">
                <a:pos x="connsiteX8760" y="connsiteY8760"/>
              </a:cxn>
              <a:cxn ang="0">
                <a:pos x="connsiteX8761" y="connsiteY8761"/>
              </a:cxn>
              <a:cxn ang="0">
                <a:pos x="connsiteX8762" y="connsiteY8762"/>
              </a:cxn>
              <a:cxn ang="0">
                <a:pos x="connsiteX8763" y="connsiteY8763"/>
              </a:cxn>
              <a:cxn ang="0">
                <a:pos x="connsiteX8764" y="connsiteY8764"/>
              </a:cxn>
              <a:cxn ang="0">
                <a:pos x="connsiteX8765" y="connsiteY8765"/>
              </a:cxn>
              <a:cxn ang="0">
                <a:pos x="connsiteX8766" y="connsiteY8766"/>
              </a:cxn>
              <a:cxn ang="0">
                <a:pos x="connsiteX8767" y="connsiteY8767"/>
              </a:cxn>
              <a:cxn ang="0">
                <a:pos x="connsiteX8768" y="connsiteY8768"/>
              </a:cxn>
              <a:cxn ang="0">
                <a:pos x="connsiteX8769" y="connsiteY8769"/>
              </a:cxn>
              <a:cxn ang="0">
                <a:pos x="connsiteX8770" y="connsiteY8770"/>
              </a:cxn>
              <a:cxn ang="0">
                <a:pos x="connsiteX8771" y="connsiteY8771"/>
              </a:cxn>
              <a:cxn ang="0">
                <a:pos x="connsiteX8772" y="connsiteY8772"/>
              </a:cxn>
              <a:cxn ang="0">
                <a:pos x="connsiteX8773" y="connsiteY8773"/>
              </a:cxn>
              <a:cxn ang="0">
                <a:pos x="connsiteX8774" y="connsiteY8774"/>
              </a:cxn>
              <a:cxn ang="0">
                <a:pos x="connsiteX8775" y="connsiteY8775"/>
              </a:cxn>
              <a:cxn ang="0">
                <a:pos x="connsiteX8776" y="connsiteY8776"/>
              </a:cxn>
              <a:cxn ang="0">
                <a:pos x="connsiteX8777" y="connsiteY8777"/>
              </a:cxn>
              <a:cxn ang="0">
                <a:pos x="connsiteX8778" y="connsiteY8778"/>
              </a:cxn>
              <a:cxn ang="0">
                <a:pos x="connsiteX8779" y="connsiteY8779"/>
              </a:cxn>
              <a:cxn ang="0">
                <a:pos x="connsiteX8780" y="connsiteY8780"/>
              </a:cxn>
              <a:cxn ang="0">
                <a:pos x="connsiteX8781" y="connsiteY8781"/>
              </a:cxn>
              <a:cxn ang="0">
                <a:pos x="connsiteX8782" y="connsiteY8782"/>
              </a:cxn>
              <a:cxn ang="0">
                <a:pos x="connsiteX8783" y="connsiteY8783"/>
              </a:cxn>
              <a:cxn ang="0">
                <a:pos x="connsiteX8784" y="connsiteY8784"/>
              </a:cxn>
              <a:cxn ang="0">
                <a:pos x="connsiteX8785" y="connsiteY8785"/>
              </a:cxn>
              <a:cxn ang="0">
                <a:pos x="connsiteX8786" y="connsiteY8786"/>
              </a:cxn>
              <a:cxn ang="0">
                <a:pos x="connsiteX8787" y="connsiteY8787"/>
              </a:cxn>
              <a:cxn ang="0">
                <a:pos x="connsiteX8788" y="connsiteY8788"/>
              </a:cxn>
              <a:cxn ang="0">
                <a:pos x="connsiteX8789" y="connsiteY8789"/>
              </a:cxn>
              <a:cxn ang="0">
                <a:pos x="connsiteX8790" y="connsiteY8790"/>
              </a:cxn>
              <a:cxn ang="0">
                <a:pos x="connsiteX8791" y="connsiteY8791"/>
              </a:cxn>
              <a:cxn ang="0">
                <a:pos x="connsiteX8792" y="connsiteY8792"/>
              </a:cxn>
              <a:cxn ang="0">
                <a:pos x="connsiteX8793" y="connsiteY8793"/>
              </a:cxn>
              <a:cxn ang="0">
                <a:pos x="connsiteX8794" y="connsiteY8794"/>
              </a:cxn>
              <a:cxn ang="0">
                <a:pos x="connsiteX8795" y="connsiteY8795"/>
              </a:cxn>
              <a:cxn ang="0">
                <a:pos x="connsiteX8796" y="connsiteY8796"/>
              </a:cxn>
              <a:cxn ang="0">
                <a:pos x="connsiteX8797" y="connsiteY8797"/>
              </a:cxn>
              <a:cxn ang="0">
                <a:pos x="connsiteX8798" y="connsiteY8798"/>
              </a:cxn>
              <a:cxn ang="0">
                <a:pos x="connsiteX8799" y="connsiteY8799"/>
              </a:cxn>
              <a:cxn ang="0">
                <a:pos x="connsiteX8800" y="connsiteY8800"/>
              </a:cxn>
              <a:cxn ang="0">
                <a:pos x="connsiteX8801" y="connsiteY8801"/>
              </a:cxn>
              <a:cxn ang="0">
                <a:pos x="connsiteX8802" y="connsiteY8802"/>
              </a:cxn>
              <a:cxn ang="0">
                <a:pos x="connsiteX8803" y="connsiteY8803"/>
              </a:cxn>
              <a:cxn ang="0">
                <a:pos x="connsiteX8804" y="connsiteY8804"/>
              </a:cxn>
              <a:cxn ang="0">
                <a:pos x="connsiteX8805" y="connsiteY8805"/>
              </a:cxn>
              <a:cxn ang="0">
                <a:pos x="connsiteX8806" y="connsiteY8806"/>
              </a:cxn>
              <a:cxn ang="0">
                <a:pos x="connsiteX8807" y="connsiteY8807"/>
              </a:cxn>
              <a:cxn ang="0">
                <a:pos x="connsiteX8808" y="connsiteY8808"/>
              </a:cxn>
              <a:cxn ang="0">
                <a:pos x="connsiteX8809" y="connsiteY8809"/>
              </a:cxn>
              <a:cxn ang="0">
                <a:pos x="connsiteX8810" y="connsiteY8810"/>
              </a:cxn>
              <a:cxn ang="0">
                <a:pos x="connsiteX8811" y="connsiteY8811"/>
              </a:cxn>
              <a:cxn ang="0">
                <a:pos x="connsiteX8812" y="connsiteY8812"/>
              </a:cxn>
              <a:cxn ang="0">
                <a:pos x="connsiteX8813" y="connsiteY8813"/>
              </a:cxn>
              <a:cxn ang="0">
                <a:pos x="connsiteX8814" y="connsiteY8814"/>
              </a:cxn>
              <a:cxn ang="0">
                <a:pos x="connsiteX8815" y="connsiteY8815"/>
              </a:cxn>
              <a:cxn ang="0">
                <a:pos x="connsiteX8816" y="connsiteY8816"/>
              </a:cxn>
              <a:cxn ang="0">
                <a:pos x="connsiteX8817" y="connsiteY8817"/>
              </a:cxn>
              <a:cxn ang="0">
                <a:pos x="connsiteX8818" y="connsiteY8818"/>
              </a:cxn>
              <a:cxn ang="0">
                <a:pos x="connsiteX8819" y="connsiteY8819"/>
              </a:cxn>
              <a:cxn ang="0">
                <a:pos x="connsiteX8820" y="connsiteY8820"/>
              </a:cxn>
              <a:cxn ang="0">
                <a:pos x="connsiteX8821" y="connsiteY8821"/>
              </a:cxn>
              <a:cxn ang="0">
                <a:pos x="connsiteX8822" y="connsiteY8822"/>
              </a:cxn>
              <a:cxn ang="0">
                <a:pos x="connsiteX8823" y="connsiteY8823"/>
              </a:cxn>
              <a:cxn ang="0">
                <a:pos x="connsiteX8824" y="connsiteY8824"/>
              </a:cxn>
              <a:cxn ang="0">
                <a:pos x="connsiteX8825" y="connsiteY8825"/>
              </a:cxn>
              <a:cxn ang="0">
                <a:pos x="connsiteX8826" y="connsiteY8826"/>
              </a:cxn>
              <a:cxn ang="0">
                <a:pos x="connsiteX8827" y="connsiteY8827"/>
              </a:cxn>
              <a:cxn ang="0">
                <a:pos x="connsiteX8828" y="connsiteY8828"/>
              </a:cxn>
              <a:cxn ang="0">
                <a:pos x="connsiteX8829" y="connsiteY8829"/>
              </a:cxn>
              <a:cxn ang="0">
                <a:pos x="connsiteX8830" y="connsiteY8830"/>
              </a:cxn>
              <a:cxn ang="0">
                <a:pos x="connsiteX8831" y="connsiteY8831"/>
              </a:cxn>
              <a:cxn ang="0">
                <a:pos x="connsiteX8832" y="connsiteY8832"/>
              </a:cxn>
              <a:cxn ang="0">
                <a:pos x="connsiteX8833" y="connsiteY8833"/>
              </a:cxn>
              <a:cxn ang="0">
                <a:pos x="connsiteX8834" y="connsiteY8834"/>
              </a:cxn>
              <a:cxn ang="0">
                <a:pos x="connsiteX8835" y="connsiteY8835"/>
              </a:cxn>
              <a:cxn ang="0">
                <a:pos x="connsiteX8836" y="connsiteY8836"/>
              </a:cxn>
              <a:cxn ang="0">
                <a:pos x="connsiteX8837" y="connsiteY8837"/>
              </a:cxn>
              <a:cxn ang="0">
                <a:pos x="connsiteX8838" y="connsiteY8838"/>
              </a:cxn>
              <a:cxn ang="0">
                <a:pos x="connsiteX8839" y="connsiteY8839"/>
              </a:cxn>
              <a:cxn ang="0">
                <a:pos x="connsiteX8840" y="connsiteY8840"/>
              </a:cxn>
              <a:cxn ang="0">
                <a:pos x="connsiteX8841" y="connsiteY8841"/>
              </a:cxn>
              <a:cxn ang="0">
                <a:pos x="connsiteX8842" y="connsiteY8842"/>
              </a:cxn>
              <a:cxn ang="0">
                <a:pos x="connsiteX8843" y="connsiteY8843"/>
              </a:cxn>
              <a:cxn ang="0">
                <a:pos x="connsiteX8844" y="connsiteY8844"/>
              </a:cxn>
              <a:cxn ang="0">
                <a:pos x="connsiteX8845" y="connsiteY8845"/>
              </a:cxn>
              <a:cxn ang="0">
                <a:pos x="connsiteX8846" y="connsiteY8846"/>
              </a:cxn>
              <a:cxn ang="0">
                <a:pos x="connsiteX8847" y="connsiteY8847"/>
              </a:cxn>
              <a:cxn ang="0">
                <a:pos x="connsiteX8848" y="connsiteY8848"/>
              </a:cxn>
              <a:cxn ang="0">
                <a:pos x="connsiteX8849" y="connsiteY8849"/>
              </a:cxn>
              <a:cxn ang="0">
                <a:pos x="connsiteX8850" y="connsiteY8850"/>
              </a:cxn>
              <a:cxn ang="0">
                <a:pos x="connsiteX8851" y="connsiteY8851"/>
              </a:cxn>
              <a:cxn ang="0">
                <a:pos x="connsiteX8852" y="connsiteY8852"/>
              </a:cxn>
              <a:cxn ang="0">
                <a:pos x="connsiteX8853" y="connsiteY8853"/>
              </a:cxn>
              <a:cxn ang="0">
                <a:pos x="connsiteX8854" y="connsiteY8854"/>
              </a:cxn>
              <a:cxn ang="0">
                <a:pos x="connsiteX8855" y="connsiteY8855"/>
              </a:cxn>
              <a:cxn ang="0">
                <a:pos x="connsiteX8856" y="connsiteY8856"/>
              </a:cxn>
              <a:cxn ang="0">
                <a:pos x="connsiteX8857" y="connsiteY8857"/>
              </a:cxn>
              <a:cxn ang="0">
                <a:pos x="connsiteX8858" y="connsiteY8858"/>
              </a:cxn>
              <a:cxn ang="0">
                <a:pos x="connsiteX8859" y="connsiteY8859"/>
              </a:cxn>
              <a:cxn ang="0">
                <a:pos x="connsiteX8860" y="connsiteY8860"/>
              </a:cxn>
              <a:cxn ang="0">
                <a:pos x="connsiteX8861" y="connsiteY8861"/>
              </a:cxn>
              <a:cxn ang="0">
                <a:pos x="connsiteX8862" y="connsiteY8862"/>
              </a:cxn>
              <a:cxn ang="0">
                <a:pos x="connsiteX8863" y="connsiteY8863"/>
              </a:cxn>
              <a:cxn ang="0">
                <a:pos x="connsiteX8864" y="connsiteY8864"/>
              </a:cxn>
              <a:cxn ang="0">
                <a:pos x="connsiteX8865" y="connsiteY8865"/>
              </a:cxn>
              <a:cxn ang="0">
                <a:pos x="connsiteX8866" y="connsiteY8866"/>
              </a:cxn>
              <a:cxn ang="0">
                <a:pos x="connsiteX8867" y="connsiteY8867"/>
              </a:cxn>
              <a:cxn ang="0">
                <a:pos x="connsiteX8868" y="connsiteY8868"/>
              </a:cxn>
              <a:cxn ang="0">
                <a:pos x="connsiteX8869" y="connsiteY8869"/>
              </a:cxn>
              <a:cxn ang="0">
                <a:pos x="connsiteX8870" y="connsiteY8870"/>
              </a:cxn>
              <a:cxn ang="0">
                <a:pos x="connsiteX8871" y="connsiteY8871"/>
              </a:cxn>
              <a:cxn ang="0">
                <a:pos x="connsiteX8872" y="connsiteY8872"/>
              </a:cxn>
              <a:cxn ang="0">
                <a:pos x="connsiteX8873" y="connsiteY8873"/>
              </a:cxn>
              <a:cxn ang="0">
                <a:pos x="connsiteX8874" y="connsiteY8874"/>
              </a:cxn>
              <a:cxn ang="0">
                <a:pos x="connsiteX8875" y="connsiteY8875"/>
              </a:cxn>
              <a:cxn ang="0">
                <a:pos x="connsiteX8876" y="connsiteY8876"/>
              </a:cxn>
              <a:cxn ang="0">
                <a:pos x="connsiteX8877" y="connsiteY8877"/>
              </a:cxn>
              <a:cxn ang="0">
                <a:pos x="connsiteX8878" y="connsiteY8878"/>
              </a:cxn>
              <a:cxn ang="0">
                <a:pos x="connsiteX8879" y="connsiteY8879"/>
              </a:cxn>
              <a:cxn ang="0">
                <a:pos x="connsiteX8880" y="connsiteY8880"/>
              </a:cxn>
              <a:cxn ang="0">
                <a:pos x="connsiteX8881" y="connsiteY8881"/>
              </a:cxn>
              <a:cxn ang="0">
                <a:pos x="connsiteX8882" y="connsiteY8882"/>
              </a:cxn>
              <a:cxn ang="0">
                <a:pos x="connsiteX8883" y="connsiteY8883"/>
              </a:cxn>
              <a:cxn ang="0">
                <a:pos x="connsiteX8884" y="connsiteY8884"/>
              </a:cxn>
              <a:cxn ang="0">
                <a:pos x="connsiteX8885" y="connsiteY8885"/>
              </a:cxn>
              <a:cxn ang="0">
                <a:pos x="connsiteX8886" y="connsiteY8886"/>
              </a:cxn>
              <a:cxn ang="0">
                <a:pos x="connsiteX8887" y="connsiteY8887"/>
              </a:cxn>
              <a:cxn ang="0">
                <a:pos x="connsiteX8888" y="connsiteY8888"/>
              </a:cxn>
              <a:cxn ang="0">
                <a:pos x="connsiteX8889" y="connsiteY8889"/>
              </a:cxn>
              <a:cxn ang="0">
                <a:pos x="connsiteX8890" y="connsiteY8890"/>
              </a:cxn>
              <a:cxn ang="0">
                <a:pos x="connsiteX8891" y="connsiteY8891"/>
              </a:cxn>
              <a:cxn ang="0">
                <a:pos x="connsiteX8892" y="connsiteY8892"/>
              </a:cxn>
              <a:cxn ang="0">
                <a:pos x="connsiteX8893" y="connsiteY8893"/>
              </a:cxn>
              <a:cxn ang="0">
                <a:pos x="connsiteX8894" y="connsiteY8894"/>
              </a:cxn>
              <a:cxn ang="0">
                <a:pos x="connsiteX8895" y="connsiteY8895"/>
              </a:cxn>
              <a:cxn ang="0">
                <a:pos x="connsiteX8896" y="connsiteY8896"/>
              </a:cxn>
              <a:cxn ang="0">
                <a:pos x="connsiteX8897" y="connsiteY8897"/>
              </a:cxn>
              <a:cxn ang="0">
                <a:pos x="connsiteX8898" y="connsiteY8898"/>
              </a:cxn>
              <a:cxn ang="0">
                <a:pos x="connsiteX8899" y="connsiteY8899"/>
              </a:cxn>
              <a:cxn ang="0">
                <a:pos x="connsiteX8900" y="connsiteY8900"/>
              </a:cxn>
              <a:cxn ang="0">
                <a:pos x="connsiteX8901" y="connsiteY8901"/>
              </a:cxn>
              <a:cxn ang="0">
                <a:pos x="connsiteX8902" y="connsiteY8902"/>
              </a:cxn>
              <a:cxn ang="0">
                <a:pos x="connsiteX8903" y="connsiteY8903"/>
              </a:cxn>
              <a:cxn ang="0">
                <a:pos x="connsiteX8904" y="connsiteY8904"/>
              </a:cxn>
              <a:cxn ang="0">
                <a:pos x="connsiteX8905" y="connsiteY8905"/>
              </a:cxn>
              <a:cxn ang="0">
                <a:pos x="connsiteX8906" y="connsiteY8906"/>
              </a:cxn>
              <a:cxn ang="0">
                <a:pos x="connsiteX8907" y="connsiteY8907"/>
              </a:cxn>
              <a:cxn ang="0">
                <a:pos x="connsiteX8908" y="connsiteY8908"/>
              </a:cxn>
              <a:cxn ang="0">
                <a:pos x="connsiteX8909" y="connsiteY8909"/>
              </a:cxn>
              <a:cxn ang="0">
                <a:pos x="connsiteX8910" y="connsiteY8910"/>
              </a:cxn>
              <a:cxn ang="0">
                <a:pos x="connsiteX8911" y="connsiteY8911"/>
              </a:cxn>
              <a:cxn ang="0">
                <a:pos x="connsiteX8912" y="connsiteY8912"/>
              </a:cxn>
              <a:cxn ang="0">
                <a:pos x="connsiteX8913" y="connsiteY8913"/>
              </a:cxn>
              <a:cxn ang="0">
                <a:pos x="connsiteX8914" y="connsiteY8914"/>
              </a:cxn>
              <a:cxn ang="0">
                <a:pos x="connsiteX8915" y="connsiteY8915"/>
              </a:cxn>
              <a:cxn ang="0">
                <a:pos x="connsiteX8916" y="connsiteY8916"/>
              </a:cxn>
              <a:cxn ang="0">
                <a:pos x="connsiteX8917" y="connsiteY8917"/>
              </a:cxn>
              <a:cxn ang="0">
                <a:pos x="connsiteX8918" y="connsiteY8918"/>
              </a:cxn>
              <a:cxn ang="0">
                <a:pos x="connsiteX8919" y="connsiteY8919"/>
              </a:cxn>
              <a:cxn ang="0">
                <a:pos x="connsiteX8920" y="connsiteY8920"/>
              </a:cxn>
              <a:cxn ang="0">
                <a:pos x="connsiteX8921" y="connsiteY8921"/>
              </a:cxn>
              <a:cxn ang="0">
                <a:pos x="connsiteX8922" y="connsiteY8922"/>
              </a:cxn>
              <a:cxn ang="0">
                <a:pos x="connsiteX8923" y="connsiteY8923"/>
              </a:cxn>
              <a:cxn ang="0">
                <a:pos x="connsiteX8924" y="connsiteY8924"/>
              </a:cxn>
              <a:cxn ang="0">
                <a:pos x="connsiteX8925" y="connsiteY8925"/>
              </a:cxn>
              <a:cxn ang="0">
                <a:pos x="connsiteX8926" y="connsiteY8926"/>
              </a:cxn>
              <a:cxn ang="0">
                <a:pos x="connsiteX8927" y="connsiteY8927"/>
              </a:cxn>
              <a:cxn ang="0">
                <a:pos x="connsiteX8928" y="connsiteY8928"/>
              </a:cxn>
              <a:cxn ang="0">
                <a:pos x="connsiteX8929" y="connsiteY8929"/>
              </a:cxn>
              <a:cxn ang="0">
                <a:pos x="connsiteX8930" y="connsiteY8930"/>
              </a:cxn>
              <a:cxn ang="0">
                <a:pos x="connsiteX8931" y="connsiteY8931"/>
              </a:cxn>
              <a:cxn ang="0">
                <a:pos x="connsiteX8932" y="connsiteY8932"/>
              </a:cxn>
              <a:cxn ang="0">
                <a:pos x="connsiteX8933" y="connsiteY8933"/>
              </a:cxn>
              <a:cxn ang="0">
                <a:pos x="connsiteX8934" y="connsiteY8934"/>
              </a:cxn>
              <a:cxn ang="0">
                <a:pos x="connsiteX8935" y="connsiteY8935"/>
              </a:cxn>
              <a:cxn ang="0">
                <a:pos x="connsiteX8936" y="connsiteY8936"/>
              </a:cxn>
              <a:cxn ang="0">
                <a:pos x="connsiteX8937" y="connsiteY8937"/>
              </a:cxn>
              <a:cxn ang="0">
                <a:pos x="connsiteX8938" y="connsiteY8938"/>
              </a:cxn>
              <a:cxn ang="0">
                <a:pos x="connsiteX8939" y="connsiteY8939"/>
              </a:cxn>
              <a:cxn ang="0">
                <a:pos x="connsiteX8940" y="connsiteY8940"/>
              </a:cxn>
              <a:cxn ang="0">
                <a:pos x="connsiteX8941" y="connsiteY8941"/>
              </a:cxn>
              <a:cxn ang="0">
                <a:pos x="connsiteX8942" y="connsiteY8942"/>
              </a:cxn>
              <a:cxn ang="0">
                <a:pos x="connsiteX8943" y="connsiteY8943"/>
              </a:cxn>
              <a:cxn ang="0">
                <a:pos x="connsiteX8944" y="connsiteY8944"/>
              </a:cxn>
              <a:cxn ang="0">
                <a:pos x="connsiteX8945" y="connsiteY8945"/>
              </a:cxn>
              <a:cxn ang="0">
                <a:pos x="connsiteX8946" y="connsiteY8946"/>
              </a:cxn>
              <a:cxn ang="0">
                <a:pos x="connsiteX8947" y="connsiteY8947"/>
              </a:cxn>
              <a:cxn ang="0">
                <a:pos x="connsiteX8948" y="connsiteY8948"/>
              </a:cxn>
              <a:cxn ang="0">
                <a:pos x="connsiteX8949" y="connsiteY8949"/>
              </a:cxn>
              <a:cxn ang="0">
                <a:pos x="connsiteX8950" y="connsiteY8950"/>
              </a:cxn>
              <a:cxn ang="0">
                <a:pos x="connsiteX8951" y="connsiteY8951"/>
              </a:cxn>
              <a:cxn ang="0">
                <a:pos x="connsiteX8952" y="connsiteY8952"/>
              </a:cxn>
              <a:cxn ang="0">
                <a:pos x="connsiteX8953" y="connsiteY8953"/>
              </a:cxn>
              <a:cxn ang="0">
                <a:pos x="connsiteX8954" y="connsiteY8954"/>
              </a:cxn>
              <a:cxn ang="0">
                <a:pos x="connsiteX8955" y="connsiteY8955"/>
              </a:cxn>
              <a:cxn ang="0">
                <a:pos x="connsiteX8956" y="connsiteY8956"/>
              </a:cxn>
              <a:cxn ang="0">
                <a:pos x="connsiteX8957" y="connsiteY8957"/>
              </a:cxn>
              <a:cxn ang="0">
                <a:pos x="connsiteX8958" y="connsiteY8958"/>
              </a:cxn>
              <a:cxn ang="0">
                <a:pos x="connsiteX8959" y="connsiteY8959"/>
              </a:cxn>
              <a:cxn ang="0">
                <a:pos x="connsiteX8960" y="connsiteY8960"/>
              </a:cxn>
              <a:cxn ang="0">
                <a:pos x="connsiteX8961" y="connsiteY8961"/>
              </a:cxn>
              <a:cxn ang="0">
                <a:pos x="connsiteX8962" y="connsiteY8962"/>
              </a:cxn>
              <a:cxn ang="0">
                <a:pos x="connsiteX8963" y="connsiteY8963"/>
              </a:cxn>
              <a:cxn ang="0">
                <a:pos x="connsiteX8964" y="connsiteY8964"/>
              </a:cxn>
              <a:cxn ang="0">
                <a:pos x="connsiteX8965" y="connsiteY8965"/>
              </a:cxn>
              <a:cxn ang="0">
                <a:pos x="connsiteX8966" y="connsiteY8966"/>
              </a:cxn>
              <a:cxn ang="0">
                <a:pos x="connsiteX8967" y="connsiteY8967"/>
              </a:cxn>
              <a:cxn ang="0">
                <a:pos x="connsiteX8968" y="connsiteY8968"/>
              </a:cxn>
              <a:cxn ang="0">
                <a:pos x="connsiteX8969" y="connsiteY8969"/>
              </a:cxn>
              <a:cxn ang="0">
                <a:pos x="connsiteX8970" y="connsiteY8970"/>
              </a:cxn>
              <a:cxn ang="0">
                <a:pos x="connsiteX8971" y="connsiteY8971"/>
              </a:cxn>
              <a:cxn ang="0">
                <a:pos x="connsiteX8972" y="connsiteY8972"/>
              </a:cxn>
              <a:cxn ang="0">
                <a:pos x="connsiteX8973" y="connsiteY8973"/>
              </a:cxn>
              <a:cxn ang="0">
                <a:pos x="connsiteX8974" y="connsiteY8974"/>
              </a:cxn>
              <a:cxn ang="0">
                <a:pos x="connsiteX8975" y="connsiteY8975"/>
              </a:cxn>
              <a:cxn ang="0">
                <a:pos x="connsiteX8976" y="connsiteY8976"/>
              </a:cxn>
              <a:cxn ang="0">
                <a:pos x="connsiteX8977" y="connsiteY8977"/>
              </a:cxn>
              <a:cxn ang="0">
                <a:pos x="connsiteX8978" y="connsiteY8978"/>
              </a:cxn>
              <a:cxn ang="0">
                <a:pos x="connsiteX8979" y="connsiteY8979"/>
              </a:cxn>
              <a:cxn ang="0">
                <a:pos x="connsiteX8980" y="connsiteY8980"/>
              </a:cxn>
              <a:cxn ang="0">
                <a:pos x="connsiteX8981" y="connsiteY8981"/>
              </a:cxn>
              <a:cxn ang="0">
                <a:pos x="connsiteX8982" y="connsiteY8982"/>
              </a:cxn>
              <a:cxn ang="0">
                <a:pos x="connsiteX8983" y="connsiteY8983"/>
              </a:cxn>
              <a:cxn ang="0">
                <a:pos x="connsiteX8984" y="connsiteY8984"/>
              </a:cxn>
              <a:cxn ang="0">
                <a:pos x="connsiteX8985" y="connsiteY8985"/>
              </a:cxn>
              <a:cxn ang="0">
                <a:pos x="connsiteX8986" y="connsiteY8986"/>
              </a:cxn>
              <a:cxn ang="0">
                <a:pos x="connsiteX8987" y="connsiteY8987"/>
              </a:cxn>
              <a:cxn ang="0">
                <a:pos x="connsiteX8988" y="connsiteY8988"/>
              </a:cxn>
              <a:cxn ang="0">
                <a:pos x="connsiteX8989" y="connsiteY8989"/>
              </a:cxn>
              <a:cxn ang="0">
                <a:pos x="connsiteX8990" y="connsiteY8990"/>
              </a:cxn>
              <a:cxn ang="0">
                <a:pos x="connsiteX8991" y="connsiteY8991"/>
              </a:cxn>
              <a:cxn ang="0">
                <a:pos x="connsiteX8992" y="connsiteY8992"/>
              </a:cxn>
              <a:cxn ang="0">
                <a:pos x="connsiteX8993" y="connsiteY8993"/>
              </a:cxn>
              <a:cxn ang="0">
                <a:pos x="connsiteX8994" y="connsiteY8994"/>
              </a:cxn>
              <a:cxn ang="0">
                <a:pos x="connsiteX8995" y="connsiteY8995"/>
              </a:cxn>
              <a:cxn ang="0">
                <a:pos x="connsiteX8996" y="connsiteY8996"/>
              </a:cxn>
              <a:cxn ang="0">
                <a:pos x="connsiteX8997" y="connsiteY8997"/>
              </a:cxn>
              <a:cxn ang="0">
                <a:pos x="connsiteX8998" y="connsiteY8998"/>
              </a:cxn>
              <a:cxn ang="0">
                <a:pos x="connsiteX8999" y="connsiteY8999"/>
              </a:cxn>
              <a:cxn ang="0">
                <a:pos x="connsiteX9000" y="connsiteY9000"/>
              </a:cxn>
              <a:cxn ang="0">
                <a:pos x="connsiteX9001" y="connsiteY9001"/>
              </a:cxn>
              <a:cxn ang="0">
                <a:pos x="connsiteX9002" y="connsiteY9002"/>
              </a:cxn>
              <a:cxn ang="0">
                <a:pos x="connsiteX9003" y="connsiteY9003"/>
              </a:cxn>
              <a:cxn ang="0">
                <a:pos x="connsiteX9004" y="connsiteY9004"/>
              </a:cxn>
              <a:cxn ang="0">
                <a:pos x="connsiteX9005" y="connsiteY9005"/>
              </a:cxn>
              <a:cxn ang="0">
                <a:pos x="connsiteX9006" y="connsiteY9006"/>
              </a:cxn>
              <a:cxn ang="0">
                <a:pos x="connsiteX9007" y="connsiteY9007"/>
              </a:cxn>
              <a:cxn ang="0">
                <a:pos x="connsiteX9008" y="connsiteY9008"/>
              </a:cxn>
              <a:cxn ang="0">
                <a:pos x="connsiteX9009" y="connsiteY9009"/>
              </a:cxn>
              <a:cxn ang="0">
                <a:pos x="connsiteX9010" y="connsiteY9010"/>
              </a:cxn>
              <a:cxn ang="0">
                <a:pos x="connsiteX9011" y="connsiteY9011"/>
              </a:cxn>
              <a:cxn ang="0">
                <a:pos x="connsiteX9012" y="connsiteY9012"/>
              </a:cxn>
              <a:cxn ang="0">
                <a:pos x="connsiteX9013" y="connsiteY9013"/>
              </a:cxn>
              <a:cxn ang="0">
                <a:pos x="connsiteX9014" y="connsiteY9014"/>
              </a:cxn>
              <a:cxn ang="0">
                <a:pos x="connsiteX9015" y="connsiteY9015"/>
              </a:cxn>
              <a:cxn ang="0">
                <a:pos x="connsiteX9016" y="connsiteY9016"/>
              </a:cxn>
              <a:cxn ang="0">
                <a:pos x="connsiteX9017" y="connsiteY9017"/>
              </a:cxn>
              <a:cxn ang="0">
                <a:pos x="connsiteX9018" y="connsiteY9018"/>
              </a:cxn>
              <a:cxn ang="0">
                <a:pos x="connsiteX9019" y="connsiteY9019"/>
              </a:cxn>
              <a:cxn ang="0">
                <a:pos x="connsiteX9020" y="connsiteY9020"/>
              </a:cxn>
              <a:cxn ang="0">
                <a:pos x="connsiteX9021" y="connsiteY9021"/>
              </a:cxn>
              <a:cxn ang="0">
                <a:pos x="connsiteX9022" y="connsiteY9022"/>
              </a:cxn>
              <a:cxn ang="0">
                <a:pos x="connsiteX9023" y="connsiteY9023"/>
              </a:cxn>
              <a:cxn ang="0">
                <a:pos x="connsiteX9024" y="connsiteY9024"/>
              </a:cxn>
              <a:cxn ang="0">
                <a:pos x="connsiteX9025" y="connsiteY9025"/>
              </a:cxn>
              <a:cxn ang="0">
                <a:pos x="connsiteX9026" y="connsiteY9026"/>
              </a:cxn>
              <a:cxn ang="0">
                <a:pos x="connsiteX9027" y="connsiteY9027"/>
              </a:cxn>
              <a:cxn ang="0">
                <a:pos x="connsiteX9028" y="connsiteY9028"/>
              </a:cxn>
              <a:cxn ang="0">
                <a:pos x="connsiteX9029" y="connsiteY9029"/>
              </a:cxn>
              <a:cxn ang="0">
                <a:pos x="connsiteX9030" y="connsiteY9030"/>
              </a:cxn>
              <a:cxn ang="0">
                <a:pos x="connsiteX9031" y="connsiteY9031"/>
              </a:cxn>
              <a:cxn ang="0">
                <a:pos x="connsiteX9032" y="connsiteY9032"/>
              </a:cxn>
              <a:cxn ang="0">
                <a:pos x="connsiteX9033" y="connsiteY9033"/>
              </a:cxn>
              <a:cxn ang="0">
                <a:pos x="connsiteX9034" y="connsiteY9034"/>
              </a:cxn>
              <a:cxn ang="0">
                <a:pos x="connsiteX9035" y="connsiteY9035"/>
              </a:cxn>
              <a:cxn ang="0">
                <a:pos x="connsiteX9036" y="connsiteY9036"/>
              </a:cxn>
              <a:cxn ang="0">
                <a:pos x="connsiteX9037" y="connsiteY9037"/>
              </a:cxn>
              <a:cxn ang="0">
                <a:pos x="connsiteX9038" y="connsiteY9038"/>
              </a:cxn>
              <a:cxn ang="0">
                <a:pos x="connsiteX9039" y="connsiteY9039"/>
              </a:cxn>
              <a:cxn ang="0">
                <a:pos x="connsiteX9040" y="connsiteY9040"/>
              </a:cxn>
              <a:cxn ang="0">
                <a:pos x="connsiteX9041" y="connsiteY9041"/>
              </a:cxn>
              <a:cxn ang="0">
                <a:pos x="connsiteX9042" y="connsiteY9042"/>
              </a:cxn>
              <a:cxn ang="0">
                <a:pos x="connsiteX9043" y="connsiteY9043"/>
              </a:cxn>
              <a:cxn ang="0">
                <a:pos x="connsiteX9044" y="connsiteY9044"/>
              </a:cxn>
              <a:cxn ang="0">
                <a:pos x="connsiteX9045" y="connsiteY9045"/>
              </a:cxn>
              <a:cxn ang="0">
                <a:pos x="connsiteX9046" y="connsiteY9046"/>
              </a:cxn>
              <a:cxn ang="0">
                <a:pos x="connsiteX9047" y="connsiteY9047"/>
              </a:cxn>
              <a:cxn ang="0">
                <a:pos x="connsiteX9048" y="connsiteY9048"/>
              </a:cxn>
              <a:cxn ang="0">
                <a:pos x="connsiteX9049" y="connsiteY9049"/>
              </a:cxn>
              <a:cxn ang="0">
                <a:pos x="connsiteX9050" y="connsiteY9050"/>
              </a:cxn>
              <a:cxn ang="0">
                <a:pos x="connsiteX9051" y="connsiteY9051"/>
              </a:cxn>
              <a:cxn ang="0">
                <a:pos x="connsiteX9052" y="connsiteY9052"/>
              </a:cxn>
              <a:cxn ang="0">
                <a:pos x="connsiteX9053" y="connsiteY9053"/>
              </a:cxn>
              <a:cxn ang="0">
                <a:pos x="connsiteX9054" y="connsiteY9054"/>
              </a:cxn>
              <a:cxn ang="0">
                <a:pos x="connsiteX9055" y="connsiteY9055"/>
              </a:cxn>
              <a:cxn ang="0">
                <a:pos x="connsiteX9056" y="connsiteY9056"/>
              </a:cxn>
              <a:cxn ang="0">
                <a:pos x="connsiteX9057" y="connsiteY9057"/>
              </a:cxn>
              <a:cxn ang="0">
                <a:pos x="connsiteX9058" y="connsiteY9058"/>
              </a:cxn>
              <a:cxn ang="0">
                <a:pos x="connsiteX9059" y="connsiteY9059"/>
              </a:cxn>
              <a:cxn ang="0">
                <a:pos x="connsiteX9060" y="connsiteY9060"/>
              </a:cxn>
              <a:cxn ang="0">
                <a:pos x="connsiteX9061" y="connsiteY9061"/>
              </a:cxn>
              <a:cxn ang="0">
                <a:pos x="connsiteX9062" y="connsiteY9062"/>
              </a:cxn>
              <a:cxn ang="0">
                <a:pos x="connsiteX9063" y="connsiteY9063"/>
              </a:cxn>
              <a:cxn ang="0">
                <a:pos x="connsiteX9064" y="connsiteY9064"/>
              </a:cxn>
              <a:cxn ang="0">
                <a:pos x="connsiteX9065" y="connsiteY9065"/>
              </a:cxn>
              <a:cxn ang="0">
                <a:pos x="connsiteX9066" y="connsiteY9066"/>
              </a:cxn>
              <a:cxn ang="0">
                <a:pos x="connsiteX9067" y="connsiteY9067"/>
              </a:cxn>
              <a:cxn ang="0">
                <a:pos x="connsiteX9068" y="connsiteY9068"/>
              </a:cxn>
              <a:cxn ang="0">
                <a:pos x="connsiteX9069" y="connsiteY9069"/>
              </a:cxn>
              <a:cxn ang="0">
                <a:pos x="connsiteX9070" y="connsiteY9070"/>
              </a:cxn>
              <a:cxn ang="0">
                <a:pos x="connsiteX9071" y="connsiteY9071"/>
              </a:cxn>
              <a:cxn ang="0">
                <a:pos x="connsiteX9072" y="connsiteY9072"/>
              </a:cxn>
              <a:cxn ang="0">
                <a:pos x="connsiteX9073" y="connsiteY9073"/>
              </a:cxn>
              <a:cxn ang="0">
                <a:pos x="connsiteX9074" y="connsiteY9074"/>
              </a:cxn>
              <a:cxn ang="0">
                <a:pos x="connsiteX9075" y="connsiteY9075"/>
              </a:cxn>
              <a:cxn ang="0">
                <a:pos x="connsiteX9076" y="connsiteY9076"/>
              </a:cxn>
              <a:cxn ang="0">
                <a:pos x="connsiteX9077" y="connsiteY9077"/>
              </a:cxn>
              <a:cxn ang="0">
                <a:pos x="connsiteX9078" y="connsiteY9078"/>
              </a:cxn>
              <a:cxn ang="0">
                <a:pos x="connsiteX9079" y="connsiteY9079"/>
              </a:cxn>
              <a:cxn ang="0">
                <a:pos x="connsiteX9080" y="connsiteY9080"/>
              </a:cxn>
              <a:cxn ang="0">
                <a:pos x="connsiteX9081" y="connsiteY9081"/>
              </a:cxn>
              <a:cxn ang="0">
                <a:pos x="connsiteX9082" y="connsiteY9082"/>
              </a:cxn>
              <a:cxn ang="0">
                <a:pos x="connsiteX9083" y="connsiteY9083"/>
              </a:cxn>
              <a:cxn ang="0">
                <a:pos x="connsiteX9084" y="connsiteY9084"/>
              </a:cxn>
              <a:cxn ang="0">
                <a:pos x="connsiteX9085" y="connsiteY9085"/>
              </a:cxn>
              <a:cxn ang="0">
                <a:pos x="connsiteX9086" y="connsiteY9086"/>
              </a:cxn>
              <a:cxn ang="0">
                <a:pos x="connsiteX9087" y="connsiteY9087"/>
              </a:cxn>
              <a:cxn ang="0">
                <a:pos x="connsiteX9088" y="connsiteY9088"/>
              </a:cxn>
              <a:cxn ang="0">
                <a:pos x="connsiteX9089" y="connsiteY9089"/>
              </a:cxn>
              <a:cxn ang="0">
                <a:pos x="connsiteX9090" y="connsiteY9090"/>
              </a:cxn>
              <a:cxn ang="0">
                <a:pos x="connsiteX9091" y="connsiteY9091"/>
              </a:cxn>
              <a:cxn ang="0">
                <a:pos x="connsiteX9092" y="connsiteY9092"/>
              </a:cxn>
              <a:cxn ang="0">
                <a:pos x="connsiteX9093" y="connsiteY9093"/>
              </a:cxn>
              <a:cxn ang="0">
                <a:pos x="connsiteX9094" y="connsiteY9094"/>
              </a:cxn>
              <a:cxn ang="0">
                <a:pos x="connsiteX9095" y="connsiteY9095"/>
              </a:cxn>
              <a:cxn ang="0">
                <a:pos x="connsiteX9096" y="connsiteY9096"/>
              </a:cxn>
              <a:cxn ang="0">
                <a:pos x="connsiteX9097" y="connsiteY9097"/>
              </a:cxn>
              <a:cxn ang="0">
                <a:pos x="connsiteX9098" y="connsiteY9098"/>
              </a:cxn>
              <a:cxn ang="0">
                <a:pos x="connsiteX9099" y="connsiteY9099"/>
              </a:cxn>
              <a:cxn ang="0">
                <a:pos x="connsiteX9100" y="connsiteY9100"/>
              </a:cxn>
              <a:cxn ang="0">
                <a:pos x="connsiteX9101" y="connsiteY9101"/>
              </a:cxn>
              <a:cxn ang="0">
                <a:pos x="connsiteX9102" y="connsiteY9102"/>
              </a:cxn>
              <a:cxn ang="0">
                <a:pos x="connsiteX9103" y="connsiteY9103"/>
              </a:cxn>
              <a:cxn ang="0">
                <a:pos x="connsiteX9104" y="connsiteY9104"/>
              </a:cxn>
              <a:cxn ang="0">
                <a:pos x="connsiteX9105" y="connsiteY9105"/>
              </a:cxn>
              <a:cxn ang="0">
                <a:pos x="connsiteX9106" y="connsiteY9106"/>
              </a:cxn>
              <a:cxn ang="0">
                <a:pos x="connsiteX9107" y="connsiteY9107"/>
              </a:cxn>
              <a:cxn ang="0">
                <a:pos x="connsiteX9108" y="connsiteY9108"/>
              </a:cxn>
              <a:cxn ang="0">
                <a:pos x="connsiteX9109" y="connsiteY9109"/>
              </a:cxn>
              <a:cxn ang="0">
                <a:pos x="connsiteX9110" y="connsiteY9110"/>
              </a:cxn>
              <a:cxn ang="0">
                <a:pos x="connsiteX9111" y="connsiteY9111"/>
              </a:cxn>
              <a:cxn ang="0">
                <a:pos x="connsiteX9112" y="connsiteY9112"/>
              </a:cxn>
              <a:cxn ang="0">
                <a:pos x="connsiteX9113" y="connsiteY9113"/>
              </a:cxn>
              <a:cxn ang="0">
                <a:pos x="connsiteX9114" y="connsiteY9114"/>
              </a:cxn>
              <a:cxn ang="0">
                <a:pos x="connsiteX9115" y="connsiteY9115"/>
              </a:cxn>
              <a:cxn ang="0">
                <a:pos x="connsiteX9116" y="connsiteY9116"/>
              </a:cxn>
              <a:cxn ang="0">
                <a:pos x="connsiteX9117" y="connsiteY9117"/>
              </a:cxn>
              <a:cxn ang="0">
                <a:pos x="connsiteX9118" y="connsiteY9118"/>
              </a:cxn>
              <a:cxn ang="0">
                <a:pos x="connsiteX9119" y="connsiteY9119"/>
              </a:cxn>
              <a:cxn ang="0">
                <a:pos x="connsiteX9120" y="connsiteY9120"/>
              </a:cxn>
              <a:cxn ang="0">
                <a:pos x="connsiteX9121" y="connsiteY9121"/>
              </a:cxn>
              <a:cxn ang="0">
                <a:pos x="connsiteX9122" y="connsiteY9122"/>
              </a:cxn>
              <a:cxn ang="0">
                <a:pos x="connsiteX9123" y="connsiteY9123"/>
              </a:cxn>
              <a:cxn ang="0">
                <a:pos x="connsiteX9124" y="connsiteY9124"/>
              </a:cxn>
              <a:cxn ang="0">
                <a:pos x="connsiteX9125" y="connsiteY9125"/>
              </a:cxn>
              <a:cxn ang="0">
                <a:pos x="connsiteX9126" y="connsiteY9126"/>
              </a:cxn>
              <a:cxn ang="0">
                <a:pos x="connsiteX9127" y="connsiteY9127"/>
              </a:cxn>
              <a:cxn ang="0">
                <a:pos x="connsiteX9128" y="connsiteY9128"/>
              </a:cxn>
              <a:cxn ang="0">
                <a:pos x="connsiteX9129" y="connsiteY9129"/>
              </a:cxn>
              <a:cxn ang="0">
                <a:pos x="connsiteX9130" y="connsiteY9130"/>
              </a:cxn>
              <a:cxn ang="0">
                <a:pos x="connsiteX9131" y="connsiteY9131"/>
              </a:cxn>
              <a:cxn ang="0">
                <a:pos x="connsiteX9132" y="connsiteY9132"/>
              </a:cxn>
              <a:cxn ang="0">
                <a:pos x="connsiteX9133" y="connsiteY9133"/>
              </a:cxn>
              <a:cxn ang="0">
                <a:pos x="connsiteX9134" y="connsiteY9134"/>
              </a:cxn>
              <a:cxn ang="0">
                <a:pos x="connsiteX9135" y="connsiteY9135"/>
              </a:cxn>
              <a:cxn ang="0">
                <a:pos x="connsiteX9136" y="connsiteY9136"/>
              </a:cxn>
              <a:cxn ang="0">
                <a:pos x="connsiteX9137" y="connsiteY9137"/>
              </a:cxn>
              <a:cxn ang="0">
                <a:pos x="connsiteX9138" y="connsiteY9138"/>
              </a:cxn>
              <a:cxn ang="0">
                <a:pos x="connsiteX9139" y="connsiteY9139"/>
              </a:cxn>
              <a:cxn ang="0">
                <a:pos x="connsiteX9140" y="connsiteY9140"/>
              </a:cxn>
              <a:cxn ang="0">
                <a:pos x="connsiteX9141" y="connsiteY9141"/>
              </a:cxn>
              <a:cxn ang="0">
                <a:pos x="connsiteX9142" y="connsiteY9142"/>
              </a:cxn>
              <a:cxn ang="0">
                <a:pos x="connsiteX9143" y="connsiteY9143"/>
              </a:cxn>
              <a:cxn ang="0">
                <a:pos x="connsiteX9144" y="connsiteY9144"/>
              </a:cxn>
              <a:cxn ang="0">
                <a:pos x="connsiteX9145" y="connsiteY9145"/>
              </a:cxn>
              <a:cxn ang="0">
                <a:pos x="connsiteX9146" y="connsiteY9146"/>
              </a:cxn>
              <a:cxn ang="0">
                <a:pos x="connsiteX9147" y="connsiteY9147"/>
              </a:cxn>
              <a:cxn ang="0">
                <a:pos x="connsiteX9148" y="connsiteY9148"/>
              </a:cxn>
              <a:cxn ang="0">
                <a:pos x="connsiteX9149" y="connsiteY9149"/>
              </a:cxn>
              <a:cxn ang="0">
                <a:pos x="connsiteX9150" y="connsiteY9150"/>
              </a:cxn>
              <a:cxn ang="0">
                <a:pos x="connsiteX9151" y="connsiteY9151"/>
              </a:cxn>
              <a:cxn ang="0">
                <a:pos x="connsiteX9152" y="connsiteY9152"/>
              </a:cxn>
              <a:cxn ang="0">
                <a:pos x="connsiteX9153" y="connsiteY9153"/>
              </a:cxn>
              <a:cxn ang="0">
                <a:pos x="connsiteX9154" y="connsiteY9154"/>
              </a:cxn>
              <a:cxn ang="0">
                <a:pos x="connsiteX9155" y="connsiteY9155"/>
              </a:cxn>
              <a:cxn ang="0">
                <a:pos x="connsiteX9156" y="connsiteY9156"/>
              </a:cxn>
              <a:cxn ang="0">
                <a:pos x="connsiteX9157" y="connsiteY9157"/>
              </a:cxn>
              <a:cxn ang="0">
                <a:pos x="connsiteX9158" y="connsiteY9158"/>
              </a:cxn>
              <a:cxn ang="0">
                <a:pos x="connsiteX9159" y="connsiteY9159"/>
              </a:cxn>
              <a:cxn ang="0">
                <a:pos x="connsiteX9160" y="connsiteY9160"/>
              </a:cxn>
              <a:cxn ang="0">
                <a:pos x="connsiteX9161" y="connsiteY9161"/>
              </a:cxn>
              <a:cxn ang="0">
                <a:pos x="connsiteX9162" y="connsiteY9162"/>
              </a:cxn>
              <a:cxn ang="0">
                <a:pos x="connsiteX9163" y="connsiteY9163"/>
              </a:cxn>
              <a:cxn ang="0">
                <a:pos x="connsiteX9164" y="connsiteY9164"/>
              </a:cxn>
              <a:cxn ang="0">
                <a:pos x="connsiteX9165" y="connsiteY9165"/>
              </a:cxn>
              <a:cxn ang="0">
                <a:pos x="connsiteX9166" y="connsiteY9166"/>
              </a:cxn>
              <a:cxn ang="0">
                <a:pos x="connsiteX9167" y="connsiteY9167"/>
              </a:cxn>
              <a:cxn ang="0">
                <a:pos x="connsiteX9168" y="connsiteY9168"/>
              </a:cxn>
              <a:cxn ang="0">
                <a:pos x="connsiteX9169" y="connsiteY9169"/>
              </a:cxn>
              <a:cxn ang="0">
                <a:pos x="connsiteX9170" y="connsiteY9170"/>
              </a:cxn>
              <a:cxn ang="0">
                <a:pos x="connsiteX9171" y="connsiteY9171"/>
              </a:cxn>
              <a:cxn ang="0">
                <a:pos x="connsiteX9172" y="connsiteY9172"/>
              </a:cxn>
              <a:cxn ang="0">
                <a:pos x="connsiteX9173" y="connsiteY9173"/>
              </a:cxn>
              <a:cxn ang="0">
                <a:pos x="connsiteX9174" y="connsiteY9174"/>
              </a:cxn>
              <a:cxn ang="0">
                <a:pos x="connsiteX9175" y="connsiteY9175"/>
              </a:cxn>
              <a:cxn ang="0">
                <a:pos x="connsiteX9176" y="connsiteY9176"/>
              </a:cxn>
              <a:cxn ang="0">
                <a:pos x="connsiteX9177" y="connsiteY9177"/>
              </a:cxn>
              <a:cxn ang="0">
                <a:pos x="connsiteX9178" y="connsiteY9178"/>
              </a:cxn>
              <a:cxn ang="0">
                <a:pos x="connsiteX9179" y="connsiteY9179"/>
              </a:cxn>
              <a:cxn ang="0">
                <a:pos x="connsiteX9180" y="connsiteY9180"/>
              </a:cxn>
              <a:cxn ang="0">
                <a:pos x="connsiteX9181" y="connsiteY9181"/>
              </a:cxn>
              <a:cxn ang="0">
                <a:pos x="connsiteX9182" y="connsiteY9182"/>
              </a:cxn>
              <a:cxn ang="0">
                <a:pos x="connsiteX9183" y="connsiteY9183"/>
              </a:cxn>
              <a:cxn ang="0">
                <a:pos x="connsiteX9184" y="connsiteY9184"/>
              </a:cxn>
              <a:cxn ang="0">
                <a:pos x="connsiteX9185" y="connsiteY9185"/>
              </a:cxn>
              <a:cxn ang="0">
                <a:pos x="connsiteX9186" y="connsiteY9186"/>
              </a:cxn>
              <a:cxn ang="0">
                <a:pos x="connsiteX9187" y="connsiteY9187"/>
              </a:cxn>
              <a:cxn ang="0">
                <a:pos x="connsiteX9188" y="connsiteY9188"/>
              </a:cxn>
              <a:cxn ang="0">
                <a:pos x="connsiteX9189" y="connsiteY9189"/>
              </a:cxn>
              <a:cxn ang="0">
                <a:pos x="connsiteX9190" y="connsiteY9190"/>
              </a:cxn>
              <a:cxn ang="0">
                <a:pos x="connsiteX9191" y="connsiteY9191"/>
              </a:cxn>
              <a:cxn ang="0">
                <a:pos x="connsiteX9192" y="connsiteY9192"/>
              </a:cxn>
              <a:cxn ang="0">
                <a:pos x="connsiteX9193" y="connsiteY9193"/>
              </a:cxn>
              <a:cxn ang="0">
                <a:pos x="connsiteX9194" y="connsiteY9194"/>
              </a:cxn>
              <a:cxn ang="0">
                <a:pos x="connsiteX9195" y="connsiteY9195"/>
              </a:cxn>
              <a:cxn ang="0">
                <a:pos x="connsiteX9196" y="connsiteY9196"/>
              </a:cxn>
              <a:cxn ang="0">
                <a:pos x="connsiteX9197" y="connsiteY9197"/>
              </a:cxn>
              <a:cxn ang="0">
                <a:pos x="connsiteX9198" y="connsiteY9198"/>
              </a:cxn>
              <a:cxn ang="0">
                <a:pos x="connsiteX9199" y="connsiteY9199"/>
              </a:cxn>
              <a:cxn ang="0">
                <a:pos x="connsiteX9200" y="connsiteY9200"/>
              </a:cxn>
              <a:cxn ang="0">
                <a:pos x="connsiteX9201" y="connsiteY9201"/>
              </a:cxn>
              <a:cxn ang="0">
                <a:pos x="connsiteX9202" y="connsiteY9202"/>
              </a:cxn>
              <a:cxn ang="0">
                <a:pos x="connsiteX9203" y="connsiteY9203"/>
              </a:cxn>
              <a:cxn ang="0">
                <a:pos x="connsiteX9204" y="connsiteY9204"/>
              </a:cxn>
              <a:cxn ang="0">
                <a:pos x="connsiteX9205" y="connsiteY9205"/>
              </a:cxn>
              <a:cxn ang="0">
                <a:pos x="connsiteX9206" y="connsiteY9206"/>
              </a:cxn>
              <a:cxn ang="0">
                <a:pos x="connsiteX9207" y="connsiteY9207"/>
              </a:cxn>
              <a:cxn ang="0">
                <a:pos x="connsiteX9208" y="connsiteY9208"/>
              </a:cxn>
              <a:cxn ang="0">
                <a:pos x="connsiteX9209" y="connsiteY9209"/>
              </a:cxn>
              <a:cxn ang="0">
                <a:pos x="connsiteX9210" y="connsiteY9210"/>
              </a:cxn>
              <a:cxn ang="0">
                <a:pos x="connsiteX9211" y="connsiteY9211"/>
              </a:cxn>
              <a:cxn ang="0">
                <a:pos x="connsiteX9212" y="connsiteY9212"/>
              </a:cxn>
              <a:cxn ang="0">
                <a:pos x="connsiteX9213" y="connsiteY9213"/>
              </a:cxn>
              <a:cxn ang="0">
                <a:pos x="connsiteX9214" y="connsiteY9214"/>
              </a:cxn>
              <a:cxn ang="0">
                <a:pos x="connsiteX9215" y="connsiteY9215"/>
              </a:cxn>
              <a:cxn ang="0">
                <a:pos x="connsiteX9216" y="connsiteY9216"/>
              </a:cxn>
              <a:cxn ang="0">
                <a:pos x="connsiteX9217" y="connsiteY9217"/>
              </a:cxn>
              <a:cxn ang="0">
                <a:pos x="connsiteX9218" y="connsiteY9218"/>
              </a:cxn>
              <a:cxn ang="0">
                <a:pos x="connsiteX9219" y="connsiteY9219"/>
              </a:cxn>
              <a:cxn ang="0">
                <a:pos x="connsiteX9220" y="connsiteY9220"/>
              </a:cxn>
              <a:cxn ang="0">
                <a:pos x="connsiteX9221" y="connsiteY9221"/>
              </a:cxn>
              <a:cxn ang="0">
                <a:pos x="connsiteX9222" y="connsiteY9222"/>
              </a:cxn>
              <a:cxn ang="0">
                <a:pos x="connsiteX9223" y="connsiteY9223"/>
              </a:cxn>
              <a:cxn ang="0">
                <a:pos x="connsiteX9224" y="connsiteY9224"/>
              </a:cxn>
              <a:cxn ang="0">
                <a:pos x="connsiteX9225" y="connsiteY9225"/>
              </a:cxn>
              <a:cxn ang="0">
                <a:pos x="connsiteX9226" y="connsiteY9226"/>
              </a:cxn>
              <a:cxn ang="0">
                <a:pos x="connsiteX9227" y="connsiteY9227"/>
              </a:cxn>
              <a:cxn ang="0">
                <a:pos x="connsiteX9228" y="connsiteY9228"/>
              </a:cxn>
              <a:cxn ang="0">
                <a:pos x="connsiteX9229" y="connsiteY9229"/>
              </a:cxn>
              <a:cxn ang="0">
                <a:pos x="connsiteX9230" y="connsiteY9230"/>
              </a:cxn>
              <a:cxn ang="0">
                <a:pos x="connsiteX9231" y="connsiteY9231"/>
              </a:cxn>
              <a:cxn ang="0">
                <a:pos x="connsiteX9232" y="connsiteY9232"/>
              </a:cxn>
              <a:cxn ang="0">
                <a:pos x="connsiteX9233" y="connsiteY9233"/>
              </a:cxn>
              <a:cxn ang="0">
                <a:pos x="connsiteX9234" y="connsiteY9234"/>
              </a:cxn>
              <a:cxn ang="0">
                <a:pos x="connsiteX9235" y="connsiteY9235"/>
              </a:cxn>
              <a:cxn ang="0">
                <a:pos x="connsiteX9236" y="connsiteY9236"/>
              </a:cxn>
              <a:cxn ang="0">
                <a:pos x="connsiteX9237" y="connsiteY9237"/>
              </a:cxn>
              <a:cxn ang="0">
                <a:pos x="connsiteX9238" y="connsiteY9238"/>
              </a:cxn>
              <a:cxn ang="0">
                <a:pos x="connsiteX9239" y="connsiteY9239"/>
              </a:cxn>
              <a:cxn ang="0">
                <a:pos x="connsiteX9240" y="connsiteY9240"/>
              </a:cxn>
              <a:cxn ang="0">
                <a:pos x="connsiteX9241" y="connsiteY9241"/>
              </a:cxn>
              <a:cxn ang="0">
                <a:pos x="connsiteX9242" y="connsiteY9242"/>
              </a:cxn>
              <a:cxn ang="0">
                <a:pos x="connsiteX9243" y="connsiteY9243"/>
              </a:cxn>
              <a:cxn ang="0">
                <a:pos x="connsiteX9244" y="connsiteY9244"/>
              </a:cxn>
              <a:cxn ang="0">
                <a:pos x="connsiteX9245" y="connsiteY9245"/>
              </a:cxn>
              <a:cxn ang="0">
                <a:pos x="connsiteX9246" y="connsiteY9246"/>
              </a:cxn>
              <a:cxn ang="0">
                <a:pos x="connsiteX9247" y="connsiteY9247"/>
              </a:cxn>
              <a:cxn ang="0">
                <a:pos x="connsiteX9248" y="connsiteY9248"/>
              </a:cxn>
              <a:cxn ang="0">
                <a:pos x="connsiteX9249" y="connsiteY9249"/>
              </a:cxn>
              <a:cxn ang="0">
                <a:pos x="connsiteX9250" y="connsiteY9250"/>
              </a:cxn>
              <a:cxn ang="0">
                <a:pos x="connsiteX9251" y="connsiteY9251"/>
              </a:cxn>
              <a:cxn ang="0">
                <a:pos x="connsiteX9252" y="connsiteY9252"/>
              </a:cxn>
              <a:cxn ang="0">
                <a:pos x="connsiteX9253" y="connsiteY9253"/>
              </a:cxn>
              <a:cxn ang="0">
                <a:pos x="connsiteX9254" y="connsiteY9254"/>
              </a:cxn>
              <a:cxn ang="0">
                <a:pos x="connsiteX9255" y="connsiteY9255"/>
              </a:cxn>
              <a:cxn ang="0">
                <a:pos x="connsiteX9256" y="connsiteY9256"/>
              </a:cxn>
              <a:cxn ang="0">
                <a:pos x="connsiteX9257" y="connsiteY9257"/>
              </a:cxn>
              <a:cxn ang="0">
                <a:pos x="connsiteX9258" y="connsiteY9258"/>
              </a:cxn>
              <a:cxn ang="0">
                <a:pos x="connsiteX9259" y="connsiteY9259"/>
              </a:cxn>
              <a:cxn ang="0">
                <a:pos x="connsiteX9260" y="connsiteY9260"/>
              </a:cxn>
              <a:cxn ang="0">
                <a:pos x="connsiteX9261" y="connsiteY9261"/>
              </a:cxn>
              <a:cxn ang="0">
                <a:pos x="connsiteX9262" y="connsiteY9262"/>
              </a:cxn>
              <a:cxn ang="0">
                <a:pos x="connsiteX9263" y="connsiteY9263"/>
              </a:cxn>
              <a:cxn ang="0">
                <a:pos x="connsiteX9264" y="connsiteY9264"/>
              </a:cxn>
              <a:cxn ang="0">
                <a:pos x="connsiteX9265" y="connsiteY9265"/>
              </a:cxn>
              <a:cxn ang="0">
                <a:pos x="connsiteX9266" y="connsiteY9266"/>
              </a:cxn>
              <a:cxn ang="0">
                <a:pos x="connsiteX9267" y="connsiteY9267"/>
              </a:cxn>
              <a:cxn ang="0">
                <a:pos x="connsiteX9268" y="connsiteY9268"/>
              </a:cxn>
              <a:cxn ang="0">
                <a:pos x="connsiteX9269" y="connsiteY9269"/>
              </a:cxn>
              <a:cxn ang="0">
                <a:pos x="connsiteX9270" y="connsiteY9270"/>
              </a:cxn>
              <a:cxn ang="0">
                <a:pos x="connsiteX9271" y="connsiteY9271"/>
              </a:cxn>
              <a:cxn ang="0">
                <a:pos x="connsiteX9272" y="connsiteY9272"/>
              </a:cxn>
              <a:cxn ang="0">
                <a:pos x="connsiteX9273" y="connsiteY9273"/>
              </a:cxn>
              <a:cxn ang="0">
                <a:pos x="connsiteX9274" y="connsiteY9274"/>
              </a:cxn>
              <a:cxn ang="0">
                <a:pos x="connsiteX9275" y="connsiteY9275"/>
              </a:cxn>
              <a:cxn ang="0">
                <a:pos x="connsiteX9276" y="connsiteY9276"/>
              </a:cxn>
              <a:cxn ang="0">
                <a:pos x="connsiteX9277" y="connsiteY9277"/>
              </a:cxn>
              <a:cxn ang="0">
                <a:pos x="connsiteX9278" y="connsiteY9278"/>
              </a:cxn>
              <a:cxn ang="0">
                <a:pos x="connsiteX9279" y="connsiteY9279"/>
              </a:cxn>
              <a:cxn ang="0">
                <a:pos x="connsiteX9280" y="connsiteY9280"/>
              </a:cxn>
              <a:cxn ang="0">
                <a:pos x="connsiteX9281" y="connsiteY9281"/>
              </a:cxn>
              <a:cxn ang="0">
                <a:pos x="connsiteX9282" y="connsiteY9282"/>
              </a:cxn>
              <a:cxn ang="0">
                <a:pos x="connsiteX9283" y="connsiteY9283"/>
              </a:cxn>
              <a:cxn ang="0">
                <a:pos x="connsiteX9284" y="connsiteY9284"/>
              </a:cxn>
              <a:cxn ang="0">
                <a:pos x="connsiteX9285" y="connsiteY9285"/>
              </a:cxn>
              <a:cxn ang="0">
                <a:pos x="connsiteX9286" y="connsiteY9286"/>
              </a:cxn>
              <a:cxn ang="0">
                <a:pos x="connsiteX9287" y="connsiteY9287"/>
              </a:cxn>
              <a:cxn ang="0">
                <a:pos x="connsiteX9288" y="connsiteY9288"/>
              </a:cxn>
              <a:cxn ang="0">
                <a:pos x="connsiteX9289" y="connsiteY9289"/>
              </a:cxn>
              <a:cxn ang="0">
                <a:pos x="connsiteX9290" y="connsiteY9290"/>
              </a:cxn>
              <a:cxn ang="0">
                <a:pos x="connsiteX9291" y="connsiteY9291"/>
              </a:cxn>
              <a:cxn ang="0">
                <a:pos x="connsiteX9292" y="connsiteY9292"/>
              </a:cxn>
              <a:cxn ang="0">
                <a:pos x="connsiteX9293" y="connsiteY9293"/>
              </a:cxn>
              <a:cxn ang="0">
                <a:pos x="connsiteX9294" y="connsiteY9294"/>
              </a:cxn>
              <a:cxn ang="0">
                <a:pos x="connsiteX9295" y="connsiteY9295"/>
              </a:cxn>
              <a:cxn ang="0">
                <a:pos x="connsiteX9296" y="connsiteY9296"/>
              </a:cxn>
              <a:cxn ang="0">
                <a:pos x="connsiteX9297" y="connsiteY9297"/>
              </a:cxn>
              <a:cxn ang="0">
                <a:pos x="connsiteX9298" y="connsiteY9298"/>
              </a:cxn>
              <a:cxn ang="0">
                <a:pos x="connsiteX9299" y="connsiteY9299"/>
              </a:cxn>
              <a:cxn ang="0">
                <a:pos x="connsiteX9300" y="connsiteY9300"/>
              </a:cxn>
              <a:cxn ang="0">
                <a:pos x="connsiteX9301" y="connsiteY9301"/>
              </a:cxn>
              <a:cxn ang="0">
                <a:pos x="connsiteX9302" y="connsiteY9302"/>
              </a:cxn>
              <a:cxn ang="0">
                <a:pos x="connsiteX9303" y="connsiteY9303"/>
              </a:cxn>
              <a:cxn ang="0">
                <a:pos x="connsiteX9304" y="connsiteY9304"/>
              </a:cxn>
              <a:cxn ang="0">
                <a:pos x="connsiteX9305" y="connsiteY9305"/>
              </a:cxn>
              <a:cxn ang="0">
                <a:pos x="connsiteX9306" y="connsiteY9306"/>
              </a:cxn>
              <a:cxn ang="0">
                <a:pos x="connsiteX9307" y="connsiteY9307"/>
              </a:cxn>
              <a:cxn ang="0">
                <a:pos x="connsiteX9308" y="connsiteY9308"/>
              </a:cxn>
              <a:cxn ang="0">
                <a:pos x="connsiteX9309" y="connsiteY9309"/>
              </a:cxn>
              <a:cxn ang="0">
                <a:pos x="connsiteX9310" y="connsiteY9310"/>
              </a:cxn>
              <a:cxn ang="0">
                <a:pos x="connsiteX9311" y="connsiteY9311"/>
              </a:cxn>
              <a:cxn ang="0">
                <a:pos x="connsiteX9312" y="connsiteY9312"/>
              </a:cxn>
              <a:cxn ang="0">
                <a:pos x="connsiteX9313" y="connsiteY9313"/>
              </a:cxn>
              <a:cxn ang="0">
                <a:pos x="connsiteX9314" y="connsiteY9314"/>
              </a:cxn>
              <a:cxn ang="0">
                <a:pos x="connsiteX9315" y="connsiteY9315"/>
              </a:cxn>
              <a:cxn ang="0">
                <a:pos x="connsiteX9316" y="connsiteY9316"/>
              </a:cxn>
              <a:cxn ang="0">
                <a:pos x="connsiteX9317" y="connsiteY9317"/>
              </a:cxn>
              <a:cxn ang="0">
                <a:pos x="connsiteX9318" y="connsiteY9318"/>
              </a:cxn>
              <a:cxn ang="0">
                <a:pos x="connsiteX9319" y="connsiteY9319"/>
              </a:cxn>
              <a:cxn ang="0">
                <a:pos x="connsiteX9320" y="connsiteY9320"/>
              </a:cxn>
              <a:cxn ang="0">
                <a:pos x="connsiteX9321" y="connsiteY9321"/>
              </a:cxn>
              <a:cxn ang="0">
                <a:pos x="connsiteX9322" y="connsiteY9322"/>
              </a:cxn>
              <a:cxn ang="0">
                <a:pos x="connsiteX9323" y="connsiteY9323"/>
              </a:cxn>
              <a:cxn ang="0">
                <a:pos x="connsiteX9324" y="connsiteY9324"/>
              </a:cxn>
              <a:cxn ang="0">
                <a:pos x="connsiteX9325" y="connsiteY9325"/>
              </a:cxn>
              <a:cxn ang="0">
                <a:pos x="connsiteX9326" y="connsiteY9326"/>
              </a:cxn>
              <a:cxn ang="0">
                <a:pos x="connsiteX9327" y="connsiteY9327"/>
              </a:cxn>
              <a:cxn ang="0">
                <a:pos x="connsiteX9328" y="connsiteY9328"/>
              </a:cxn>
              <a:cxn ang="0">
                <a:pos x="connsiteX9329" y="connsiteY9329"/>
              </a:cxn>
              <a:cxn ang="0">
                <a:pos x="connsiteX9330" y="connsiteY9330"/>
              </a:cxn>
              <a:cxn ang="0">
                <a:pos x="connsiteX9331" y="connsiteY9331"/>
              </a:cxn>
              <a:cxn ang="0">
                <a:pos x="connsiteX9332" y="connsiteY9332"/>
              </a:cxn>
              <a:cxn ang="0">
                <a:pos x="connsiteX9333" y="connsiteY9333"/>
              </a:cxn>
              <a:cxn ang="0">
                <a:pos x="connsiteX9334" y="connsiteY9334"/>
              </a:cxn>
              <a:cxn ang="0">
                <a:pos x="connsiteX9335" y="connsiteY9335"/>
              </a:cxn>
              <a:cxn ang="0">
                <a:pos x="connsiteX9336" y="connsiteY9336"/>
              </a:cxn>
              <a:cxn ang="0">
                <a:pos x="connsiteX9337" y="connsiteY9337"/>
              </a:cxn>
              <a:cxn ang="0">
                <a:pos x="connsiteX9338" y="connsiteY9338"/>
              </a:cxn>
              <a:cxn ang="0">
                <a:pos x="connsiteX9339" y="connsiteY9339"/>
              </a:cxn>
              <a:cxn ang="0">
                <a:pos x="connsiteX9340" y="connsiteY9340"/>
              </a:cxn>
              <a:cxn ang="0">
                <a:pos x="connsiteX9341" y="connsiteY9341"/>
              </a:cxn>
              <a:cxn ang="0">
                <a:pos x="connsiteX9342" y="connsiteY9342"/>
              </a:cxn>
              <a:cxn ang="0">
                <a:pos x="connsiteX9343" y="connsiteY9343"/>
              </a:cxn>
              <a:cxn ang="0">
                <a:pos x="connsiteX9344" y="connsiteY9344"/>
              </a:cxn>
              <a:cxn ang="0">
                <a:pos x="connsiteX9345" y="connsiteY9345"/>
              </a:cxn>
              <a:cxn ang="0">
                <a:pos x="connsiteX9346" y="connsiteY9346"/>
              </a:cxn>
              <a:cxn ang="0">
                <a:pos x="connsiteX9347" y="connsiteY9347"/>
              </a:cxn>
              <a:cxn ang="0">
                <a:pos x="connsiteX9348" y="connsiteY9348"/>
              </a:cxn>
              <a:cxn ang="0">
                <a:pos x="connsiteX9349" y="connsiteY9349"/>
              </a:cxn>
              <a:cxn ang="0">
                <a:pos x="connsiteX9350" y="connsiteY9350"/>
              </a:cxn>
              <a:cxn ang="0">
                <a:pos x="connsiteX9351" y="connsiteY9351"/>
              </a:cxn>
              <a:cxn ang="0">
                <a:pos x="connsiteX9352" y="connsiteY9352"/>
              </a:cxn>
              <a:cxn ang="0">
                <a:pos x="connsiteX9353" y="connsiteY9353"/>
              </a:cxn>
              <a:cxn ang="0">
                <a:pos x="connsiteX9354" y="connsiteY9354"/>
              </a:cxn>
              <a:cxn ang="0">
                <a:pos x="connsiteX9355" y="connsiteY9355"/>
              </a:cxn>
              <a:cxn ang="0">
                <a:pos x="connsiteX9356" y="connsiteY9356"/>
              </a:cxn>
              <a:cxn ang="0">
                <a:pos x="connsiteX9357" y="connsiteY9357"/>
              </a:cxn>
              <a:cxn ang="0">
                <a:pos x="connsiteX9358" y="connsiteY9358"/>
              </a:cxn>
              <a:cxn ang="0">
                <a:pos x="connsiteX9359" y="connsiteY9359"/>
              </a:cxn>
              <a:cxn ang="0">
                <a:pos x="connsiteX9360" y="connsiteY9360"/>
              </a:cxn>
              <a:cxn ang="0">
                <a:pos x="connsiteX9361" y="connsiteY9361"/>
              </a:cxn>
              <a:cxn ang="0">
                <a:pos x="connsiteX9362" y="connsiteY9362"/>
              </a:cxn>
              <a:cxn ang="0">
                <a:pos x="connsiteX9363" y="connsiteY9363"/>
              </a:cxn>
              <a:cxn ang="0">
                <a:pos x="connsiteX9364" y="connsiteY9364"/>
              </a:cxn>
              <a:cxn ang="0">
                <a:pos x="connsiteX9365" y="connsiteY9365"/>
              </a:cxn>
              <a:cxn ang="0">
                <a:pos x="connsiteX9366" y="connsiteY9366"/>
              </a:cxn>
              <a:cxn ang="0">
                <a:pos x="connsiteX9367" y="connsiteY9367"/>
              </a:cxn>
              <a:cxn ang="0">
                <a:pos x="connsiteX9368" y="connsiteY9368"/>
              </a:cxn>
              <a:cxn ang="0">
                <a:pos x="connsiteX9369" y="connsiteY9369"/>
              </a:cxn>
              <a:cxn ang="0">
                <a:pos x="connsiteX9370" y="connsiteY9370"/>
              </a:cxn>
              <a:cxn ang="0">
                <a:pos x="connsiteX9371" y="connsiteY9371"/>
              </a:cxn>
              <a:cxn ang="0">
                <a:pos x="connsiteX9372" y="connsiteY9372"/>
              </a:cxn>
              <a:cxn ang="0">
                <a:pos x="connsiteX9373" y="connsiteY9373"/>
              </a:cxn>
              <a:cxn ang="0">
                <a:pos x="connsiteX9374" y="connsiteY9374"/>
              </a:cxn>
              <a:cxn ang="0">
                <a:pos x="connsiteX9375" y="connsiteY9375"/>
              </a:cxn>
              <a:cxn ang="0">
                <a:pos x="connsiteX9376" y="connsiteY9376"/>
              </a:cxn>
              <a:cxn ang="0">
                <a:pos x="connsiteX9377" y="connsiteY9377"/>
              </a:cxn>
              <a:cxn ang="0">
                <a:pos x="connsiteX9378" y="connsiteY9378"/>
              </a:cxn>
              <a:cxn ang="0">
                <a:pos x="connsiteX9379" y="connsiteY9379"/>
              </a:cxn>
              <a:cxn ang="0">
                <a:pos x="connsiteX9380" y="connsiteY9380"/>
              </a:cxn>
              <a:cxn ang="0">
                <a:pos x="connsiteX9381" y="connsiteY9381"/>
              </a:cxn>
              <a:cxn ang="0">
                <a:pos x="connsiteX9382" y="connsiteY9382"/>
              </a:cxn>
              <a:cxn ang="0">
                <a:pos x="connsiteX9383" y="connsiteY9383"/>
              </a:cxn>
              <a:cxn ang="0">
                <a:pos x="connsiteX9384" y="connsiteY9384"/>
              </a:cxn>
              <a:cxn ang="0">
                <a:pos x="connsiteX9385" y="connsiteY9385"/>
              </a:cxn>
              <a:cxn ang="0">
                <a:pos x="connsiteX9386" y="connsiteY9386"/>
              </a:cxn>
              <a:cxn ang="0">
                <a:pos x="connsiteX9387" y="connsiteY9387"/>
              </a:cxn>
              <a:cxn ang="0">
                <a:pos x="connsiteX9388" y="connsiteY9388"/>
              </a:cxn>
              <a:cxn ang="0">
                <a:pos x="connsiteX9389" y="connsiteY9389"/>
              </a:cxn>
              <a:cxn ang="0">
                <a:pos x="connsiteX9390" y="connsiteY9390"/>
              </a:cxn>
              <a:cxn ang="0">
                <a:pos x="connsiteX9391" y="connsiteY9391"/>
              </a:cxn>
              <a:cxn ang="0">
                <a:pos x="connsiteX9392" y="connsiteY9392"/>
              </a:cxn>
              <a:cxn ang="0">
                <a:pos x="connsiteX9393" y="connsiteY9393"/>
              </a:cxn>
              <a:cxn ang="0">
                <a:pos x="connsiteX9394" y="connsiteY9394"/>
              </a:cxn>
              <a:cxn ang="0">
                <a:pos x="connsiteX9395" y="connsiteY9395"/>
              </a:cxn>
              <a:cxn ang="0">
                <a:pos x="connsiteX9396" y="connsiteY9396"/>
              </a:cxn>
              <a:cxn ang="0">
                <a:pos x="connsiteX9397" y="connsiteY9397"/>
              </a:cxn>
              <a:cxn ang="0">
                <a:pos x="connsiteX9398" y="connsiteY9398"/>
              </a:cxn>
              <a:cxn ang="0">
                <a:pos x="connsiteX9399" y="connsiteY9399"/>
              </a:cxn>
              <a:cxn ang="0">
                <a:pos x="connsiteX9400" y="connsiteY9400"/>
              </a:cxn>
              <a:cxn ang="0">
                <a:pos x="connsiteX9401" y="connsiteY9401"/>
              </a:cxn>
              <a:cxn ang="0">
                <a:pos x="connsiteX9402" y="connsiteY9402"/>
              </a:cxn>
              <a:cxn ang="0">
                <a:pos x="connsiteX9403" y="connsiteY9403"/>
              </a:cxn>
              <a:cxn ang="0">
                <a:pos x="connsiteX9404" y="connsiteY9404"/>
              </a:cxn>
              <a:cxn ang="0">
                <a:pos x="connsiteX9405" y="connsiteY9405"/>
              </a:cxn>
              <a:cxn ang="0">
                <a:pos x="connsiteX9406" y="connsiteY9406"/>
              </a:cxn>
              <a:cxn ang="0">
                <a:pos x="connsiteX9407" y="connsiteY9407"/>
              </a:cxn>
              <a:cxn ang="0">
                <a:pos x="connsiteX9408" y="connsiteY9408"/>
              </a:cxn>
              <a:cxn ang="0">
                <a:pos x="connsiteX9409" y="connsiteY9409"/>
              </a:cxn>
              <a:cxn ang="0">
                <a:pos x="connsiteX9410" y="connsiteY9410"/>
              </a:cxn>
              <a:cxn ang="0">
                <a:pos x="connsiteX9411" y="connsiteY9411"/>
              </a:cxn>
              <a:cxn ang="0">
                <a:pos x="connsiteX9412" y="connsiteY9412"/>
              </a:cxn>
              <a:cxn ang="0">
                <a:pos x="connsiteX9413" y="connsiteY9413"/>
              </a:cxn>
              <a:cxn ang="0">
                <a:pos x="connsiteX9414" y="connsiteY9414"/>
              </a:cxn>
              <a:cxn ang="0">
                <a:pos x="connsiteX9415" y="connsiteY9415"/>
              </a:cxn>
              <a:cxn ang="0">
                <a:pos x="connsiteX9416" y="connsiteY9416"/>
              </a:cxn>
              <a:cxn ang="0">
                <a:pos x="connsiteX9417" y="connsiteY9417"/>
              </a:cxn>
              <a:cxn ang="0">
                <a:pos x="connsiteX9418" y="connsiteY9418"/>
              </a:cxn>
              <a:cxn ang="0">
                <a:pos x="connsiteX9419" y="connsiteY9419"/>
              </a:cxn>
              <a:cxn ang="0">
                <a:pos x="connsiteX9420" y="connsiteY9420"/>
              </a:cxn>
              <a:cxn ang="0">
                <a:pos x="connsiteX9421" y="connsiteY9421"/>
              </a:cxn>
              <a:cxn ang="0">
                <a:pos x="connsiteX9422" y="connsiteY9422"/>
              </a:cxn>
              <a:cxn ang="0">
                <a:pos x="connsiteX9423" y="connsiteY9423"/>
              </a:cxn>
              <a:cxn ang="0">
                <a:pos x="connsiteX9424" y="connsiteY9424"/>
              </a:cxn>
              <a:cxn ang="0">
                <a:pos x="connsiteX9425" y="connsiteY9425"/>
              </a:cxn>
              <a:cxn ang="0">
                <a:pos x="connsiteX9426" y="connsiteY9426"/>
              </a:cxn>
              <a:cxn ang="0">
                <a:pos x="connsiteX9427" y="connsiteY9427"/>
              </a:cxn>
              <a:cxn ang="0">
                <a:pos x="connsiteX9428" y="connsiteY9428"/>
              </a:cxn>
              <a:cxn ang="0">
                <a:pos x="connsiteX9429" y="connsiteY9429"/>
              </a:cxn>
              <a:cxn ang="0">
                <a:pos x="connsiteX9430" y="connsiteY9430"/>
              </a:cxn>
              <a:cxn ang="0">
                <a:pos x="connsiteX9431" y="connsiteY9431"/>
              </a:cxn>
              <a:cxn ang="0">
                <a:pos x="connsiteX9432" y="connsiteY9432"/>
              </a:cxn>
              <a:cxn ang="0">
                <a:pos x="connsiteX9433" y="connsiteY9433"/>
              </a:cxn>
              <a:cxn ang="0">
                <a:pos x="connsiteX9434" y="connsiteY9434"/>
              </a:cxn>
              <a:cxn ang="0">
                <a:pos x="connsiteX9435" y="connsiteY9435"/>
              </a:cxn>
              <a:cxn ang="0">
                <a:pos x="connsiteX9436" y="connsiteY9436"/>
              </a:cxn>
              <a:cxn ang="0">
                <a:pos x="connsiteX9437" y="connsiteY9437"/>
              </a:cxn>
              <a:cxn ang="0">
                <a:pos x="connsiteX9438" y="connsiteY9438"/>
              </a:cxn>
              <a:cxn ang="0">
                <a:pos x="connsiteX9439" y="connsiteY9439"/>
              </a:cxn>
              <a:cxn ang="0">
                <a:pos x="connsiteX9440" y="connsiteY9440"/>
              </a:cxn>
              <a:cxn ang="0">
                <a:pos x="connsiteX9441" y="connsiteY9441"/>
              </a:cxn>
              <a:cxn ang="0">
                <a:pos x="connsiteX9442" y="connsiteY9442"/>
              </a:cxn>
              <a:cxn ang="0">
                <a:pos x="connsiteX9443" y="connsiteY9443"/>
              </a:cxn>
              <a:cxn ang="0">
                <a:pos x="connsiteX9444" y="connsiteY9444"/>
              </a:cxn>
              <a:cxn ang="0">
                <a:pos x="connsiteX9445" y="connsiteY9445"/>
              </a:cxn>
              <a:cxn ang="0">
                <a:pos x="connsiteX9446" y="connsiteY9446"/>
              </a:cxn>
              <a:cxn ang="0">
                <a:pos x="connsiteX9447" y="connsiteY9447"/>
              </a:cxn>
              <a:cxn ang="0">
                <a:pos x="connsiteX9448" y="connsiteY9448"/>
              </a:cxn>
              <a:cxn ang="0">
                <a:pos x="connsiteX9449" y="connsiteY9449"/>
              </a:cxn>
              <a:cxn ang="0">
                <a:pos x="connsiteX9450" y="connsiteY9450"/>
              </a:cxn>
              <a:cxn ang="0">
                <a:pos x="connsiteX9451" y="connsiteY9451"/>
              </a:cxn>
              <a:cxn ang="0">
                <a:pos x="connsiteX9452" y="connsiteY9452"/>
              </a:cxn>
              <a:cxn ang="0">
                <a:pos x="connsiteX9453" y="connsiteY9453"/>
              </a:cxn>
              <a:cxn ang="0">
                <a:pos x="connsiteX9454" y="connsiteY9454"/>
              </a:cxn>
              <a:cxn ang="0">
                <a:pos x="connsiteX9455" y="connsiteY9455"/>
              </a:cxn>
              <a:cxn ang="0">
                <a:pos x="connsiteX9456" y="connsiteY9456"/>
              </a:cxn>
              <a:cxn ang="0">
                <a:pos x="connsiteX9457" y="connsiteY9457"/>
              </a:cxn>
              <a:cxn ang="0">
                <a:pos x="connsiteX9458" y="connsiteY9458"/>
              </a:cxn>
              <a:cxn ang="0">
                <a:pos x="connsiteX9459" y="connsiteY9459"/>
              </a:cxn>
              <a:cxn ang="0">
                <a:pos x="connsiteX9460" y="connsiteY9460"/>
              </a:cxn>
              <a:cxn ang="0">
                <a:pos x="connsiteX9461" y="connsiteY9461"/>
              </a:cxn>
              <a:cxn ang="0">
                <a:pos x="connsiteX9462" y="connsiteY9462"/>
              </a:cxn>
              <a:cxn ang="0">
                <a:pos x="connsiteX9463" y="connsiteY9463"/>
              </a:cxn>
              <a:cxn ang="0">
                <a:pos x="connsiteX9464" y="connsiteY9464"/>
              </a:cxn>
              <a:cxn ang="0">
                <a:pos x="connsiteX9465" y="connsiteY9465"/>
              </a:cxn>
              <a:cxn ang="0">
                <a:pos x="connsiteX9466" y="connsiteY9466"/>
              </a:cxn>
              <a:cxn ang="0">
                <a:pos x="connsiteX9467" y="connsiteY9467"/>
              </a:cxn>
              <a:cxn ang="0">
                <a:pos x="connsiteX9468" y="connsiteY9468"/>
              </a:cxn>
              <a:cxn ang="0">
                <a:pos x="connsiteX9469" y="connsiteY9469"/>
              </a:cxn>
              <a:cxn ang="0">
                <a:pos x="connsiteX9470" y="connsiteY9470"/>
              </a:cxn>
              <a:cxn ang="0">
                <a:pos x="connsiteX9471" y="connsiteY9471"/>
              </a:cxn>
              <a:cxn ang="0">
                <a:pos x="connsiteX9472" y="connsiteY9472"/>
              </a:cxn>
              <a:cxn ang="0">
                <a:pos x="connsiteX9473" y="connsiteY9473"/>
              </a:cxn>
              <a:cxn ang="0">
                <a:pos x="connsiteX9474" y="connsiteY9474"/>
              </a:cxn>
              <a:cxn ang="0">
                <a:pos x="connsiteX9475" y="connsiteY9475"/>
              </a:cxn>
              <a:cxn ang="0">
                <a:pos x="connsiteX9476" y="connsiteY9476"/>
              </a:cxn>
              <a:cxn ang="0">
                <a:pos x="connsiteX9477" y="connsiteY9477"/>
              </a:cxn>
              <a:cxn ang="0">
                <a:pos x="connsiteX9478" y="connsiteY9478"/>
              </a:cxn>
              <a:cxn ang="0">
                <a:pos x="connsiteX9479" y="connsiteY9479"/>
              </a:cxn>
              <a:cxn ang="0">
                <a:pos x="connsiteX9480" y="connsiteY9480"/>
              </a:cxn>
              <a:cxn ang="0">
                <a:pos x="connsiteX9481" y="connsiteY9481"/>
              </a:cxn>
              <a:cxn ang="0">
                <a:pos x="connsiteX9482" y="connsiteY9482"/>
              </a:cxn>
              <a:cxn ang="0">
                <a:pos x="connsiteX9483" y="connsiteY9483"/>
              </a:cxn>
              <a:cxn ang="0">
                <a:pos x="connsiteX9484" y="connsiteY9484"/>
              </a:cxn>
              <a:cxn ang="0">
                <a:pos x="connsiteX9485" y="connsiteY9485"/>
              </a:cxn>
              <a:cxn ang="0">
                <a:pos x="connsiteX9486" y="connsiteY9486"/>
              </a:cxn>
              <a:cxn ang="0">
                <a:pos x="connsiteX9487" y="connsiteY9487"/>
              </a:cxn>
              <a:cxn ang="0">
                <a:pos x="connsiteX9488" y="connsiteY9488"/>
              </a:cxn>
              <a:cxn ang="0">
                <a:pos x="connsiteX9489" y="connsiteY9489"/>
              </a:cxn>
              <a:cxn ang="0">
                <a:pos x="connsiteX9490" y="connsiteY9490"/>
              </a:cxn>
              <a:cxn ang="0">
                <a:pos x="connsiteX9491" y="connsiteY9491"/>
              </a:cxn>
              <a:cxn ang="0">
                <a:pos x="connsiteX9492" y="connsiteY9492"/>
              </a:cxn>
              <a:cxn ang="0">
                <a:pos x="connsiteX9493" y="connsiteY9493"/>
              </a:cxn>
              <a:cxn ang="0">
                <a:pos x="connsiteX9494" y="connsiteY9494"/>
              </a:cxn>
              <a:cxn ang="0">
                <a:pos x="connsiteX9495" y="connsiteY9495"/>
              </a:cxn>
              <a:cxn ang="0">
                <a:pos x="connsiteX9496" y="connsiteY9496"/>
              </a:cxn>
              <a:cxn ang="0">
                <a:pos x="connsiteX9497" y="connsiteY9497"/>
              </a:cxn>
              <a:cxn ang="0">
                <a:pos x="connsiteX9498" y="connsiteY9498"/>
              </a:cxn>
              <a:cxn ang="0">
                <a:pos x="connsiteX9499" y="connsiteY9499"/>
              </a:cxn>
              <a:cxn ang="0">
                <a:pos x="connsiteX9500" y="connsiteY9500"/>
              </a:cxn>
              <a:cxn ang="0">
                <a:pos x="connsiteX9501" y="connsiteY9501"/>
              </a:cxn>
              <a:cxn ang="0">
                <a:pos x="connsiteX9502" y="connsiteY9502"/>
              </a:cxn>
              <a:cxn ang="0">
                <a:pos x="connsiteX9503" y="connsiteY9503"/>
              </a:cxn>
              <a:cxn ang="0">
                <a:pos x="connsiteX9504" y="connsiteY9504"/>
              </a:cxn>
              <a:cxn ang="0">
                <a:pos x="connsiteX9505" y="connsiteY9505"/>
              </a:cxn>
              <a:cxn ang="0">
                <a:pos x="connsiteX9506" y="connsiteY9506"/>
              </a:cxn>
              <a:cxn ang="0">
                <a:pos x="connsiteX9507" y="connsiteY9507"/>
              </a:cxn>
              <a:cxn ang="0">
                <a:pos x="connsiteX9508" y="connsiteY9508"/>
              </a:cxn>
              <a:cxn ang="0">
                <a:pos x="connsiteX9509" y="connsiteY9509"/>
              </a:cxn>
              <a:cxn ang="0">
                <a:pos x="connsiteX9510" y="connsiteY9510"/>
              </a:cxn>
              <a:cxn ang="0">
                <a:pos x="connsiteX9511" y="connsiteY9511"/>
              </a:cxn>
              <a:cxn ang="0">
                <a:pos x="connsiteX9512" y="connsiteY9512"/>
              </a:cxn>
              <a:cxn ang="0">
                <a:pos x="connsiteX9513" y="connsiteY9513"/>
              </a:cxn>
              <a:cxn ang="0">
                <a:pos x="connsiteX9514" y="connsiteY9514"/>
              </a:cxn>
              <a:cxn ang="0">
                <a:pos x="connsiteX9515" y="connsiteY9515"/>
              </a:cxn>
              <a:cxn ang="0">
                <a:pos x="connsiteX9516" y="connsiteY9516"/>
              </a:cxn>
              <a:cxn ang="0">
                <a:pos x="connsiteX9517" y="connsiteY9517"/>
              </a:cxn>
              <a:cxn ang="0">
                <a:pos x="connsiteX9518" y="connsiteY9518"/>
              </a:cxn>
              <a:cxn ang="0">
                <a:pos x="connsiteX9519" y="connsiteY9519"/>
              </a:cxn>
              <a:cxn ang="0">
                <a:pos x="connsiteX9520" y="connsiteY9520"/>
              </a:cxn>
              <a:cxn ang="0">
                <a:pos x="connsiteX9521" y="connsiteY9521"/>
              </a:cxn>
              <a:cxn ang="0">
                <a:pos x="connsiteX9522" y="connsiteY9522"/>
              </a:cxn>
              <a:cxn ang="0">
                <a:pos x="connsiteX9523" y="connsiteY9523"/>
              </a:cxn>
              <a:cxn ang="0">
                <a:pos x="connsiteX9524" y="connsiteY9524"/>
              </a:cxn>
              <a:cxn ang="0">
                <a:pos x="connsiteX9525" y="connsiteY9525"/>
              </a:cxn>
              <a:cxn ang="0">
                <a:pos x="connsiteX9526" y="connsiteY9526"/>
              </a:cxn>
              <a:cxn ang="0">
                <a:pos x="connsiteX9527" y="connsiteY9527"/>
              </a:cxn>
              <a:cxn ang="0">
                <a:pos x="connsiteX9528" y="connsiteY9528"/>
              </a:cxn>
              <a:cxn ang="0">
                <a:pos x="connsiteX9529" y="connsiteY9529"/>
              </a:cxn>
              <a:cxn ang="0">
                <a:pos x="connsiteX9530" y="connsiteY9530"/>
              </a:cxn>
              <a:cxn ang="0">
                <a:pos x="connsiteX9531" y="connsiteY9531"/>
              </a:cxn>
              <a:cxn ang="0">
                <a:pos x="connsiteX9532" y="connsiteY9532"/>
              </a:cxn>
              <a:cxn ang="0">
                <a:pos x="connsiteX9533" y="connsiteY9533"/>
              </a:cxn>
              <a:cxn ang="0">
                <a:pos x="connsiteX9534" y="connsiteY9534"/>
              </a:cxn>
              <a:cxn ang="0">
                <a:pos x="connsiteX9535" y="connsiteY9535"/>
              </a:cxn>
              <a:cxn ang="0">
                <a:pos x="connsiteX9536" y="connsiteY9536"/>
              </a:cxn>
              <a:cxn ang="0">
                <a:pos x="connsiteX9537" y="connsiteY9537"/>
              </a:cxn>
              <a:cxn ang="0">
                <a:pos x="connsiteX9538" y="connsiteY9538"/>
              </a:cxn>
              <a:cxn ang="0">
                <a:pos x="connsiteX9539" y="connsiteY9539"/>
              </a:cxn>
              <a:cxn ang="0">
                <a:pos x="connsiteX9540" y="connsiteY9540"/>
              </a:cxn>
              <a:cxn ang="0">
                <a:pos x="connsiteX9541" y="connsiteY9541"/>
              </a:cxn>
              <a:cxn ang="0">
                <a:pos x="connsiteX9542" y="connsiteY9542"/>
              </a:cxn>
              <a:cxn ang="0">
                <a:pos x="connsiteX9543" y="connsiteY9543"/>
              </a:cxn>
              <a:cxn ang="0">
                <a:pos x="connsiteX9544" y="connsiteY9544"/>
              </a:cxn>
              <a:cxn ang="0">
                <a:pos x="connsiteX9545" y="connsiteY9545"/>
              </a:cxn>
              <a:cxn ang="0">
                <a:pos x="connsiteX9546" y="connsiteY9546"/>
              </a:cxn>
              <a:cxn ang="0">
                <a:pos x="connsiteX9547" y="connsiteY9547"/>
              </a:cxn>
              <a:cxn ang="0">
                <a:pos x="connsiteX9548" y="connsiteY9548"/>
              </a:cxn>
              <a:cxn ang="0">
                <a:pos x="connsiteX9549" y="connsiteY9549"/>
              </a:cxn>
              <a:cxn ang="0">
                <a:pos x="connsiteX9550" y="connsiteY9550"/>
              </a:cxn>
              <a:cxn ang="0">
                <a:pos x="connsiteX9551" y="connsiteY9551"/>
              </a:cxn>
              <a:cxn ang="0">
                <a:pos x="connsiteX9552" y="connsiteY9552"/>
              </a:cxn>
              <a:cxn ang="0">
                <a:pos x="connsiteX9553" y="connsiteY9553"/>
              </a:cxn>
              <a:cxn ang="0">
                <a:pos x="connsiteX9554" y="connsiteY9554"/>
              </a:cxn>
              <a:cxn ang="0">
                <a:pos x="connsiteX9555" y="connsiteY9555"/>
              </a:cxn>
              <a:cxn ang="0">
                <a:pos x="connsiteX9556" y="connsiteY9556"/>
              </a:cxn>
              <a:cxn ang="0">
                <a:pos x="connsiteX9557" y="connsiteY9557"/>
              </a:cxn>
              <a:cxn ang="0">
                <a:pos x="connsiteX9558" y="connsiteY9558"/>
              </a:cxn>
              <a:cxn ang="0">
                <a:pos x="connsiteX9559" y="connsiteY9559"/>
              </a:cxn>
              <a:cxn ang="0">
                <a:pos x="connsiteX9560" y="connsiteY9560"/>
              </a:cxn>
              <a:cxn ang="0">
                <a:pos x="connsiteX9561" y="connsiteY9561"/>
              </a:cxn>
              <a:cxn ang="0">
                <a:pos x="connsiteX9562" y="connsiteY9562"/>
              </a:cxn>
              <a:cxn ang="0">
                <a:pos x="connsiteX9563" y="connsiteY9563"/>
              </a:cxn>
              <a:cxn ang="0">
                <a:pos x="connsiteX9564" y="connsiteY9564"/>
              </a:cxn>
              <a:cxn ang="0">
                <a:pos x="connsiteX9565" y="connsiteY9565"/>
              </a:cxn>
              <a:cxn ang="0">
                <a:pos x="connsiteX9566" y="connsiteY9566"/>
              </a:cxn>
              <a:cxn ang="0">
                <a:pos x="connsiteX9567" y="connsiteY9567"/>
              </a:cxn>
              <a:cxn ang="0">
                <a:pos x="connsiteX9568" y="connsiteY9568"/>
              </a:cxn>
              <a:cxn ang="0">
                <a:pos x="connsiteX9569" y="connsiteY9569"/>
              </a:cxn>
              <a:cxn ang="0">
                <a:pos x="connsiteX9570" y="connsiteY9570"/>
              </a:cxn>
              <a:cxn ang="0">
                <a:pos x="connsiteX9571" y="connsiteY9571"/>
              </a:cxn>
              <a:cxn ang="0">
                <a:pos x="connsiteX9572" y="connsiteY9572"/>
              </a:cxn>
              <a:cxn ang="0">
                <a:pos x="connsiteX9573" y="connsiteY9573"/>
              </a:cxn>
              <a:cxn ang="0">
                <a:pos x="connsiteX9574" y="connsiteY9574"/>
              </a:cxn>
              <a:cxn ang="0">
                <a:pos x="connsiteX9575" y="connsiteY9575"/>
              </a:cxn>
              <a:cxn ang="0">
                <a:pos x="connsiteX9576" y="connsiteY9576"/>
              </a:cxn>
              <a:cxn ang="0">
                <a:pos x="connsiteX9577" y="connsiteY9577"/>
              </a:cxn>
              <a:cxn ang="0">
                <a:pos x="connsiteX9578" y="connsiteY9578"/>
              </a:cxn>
              <a:cxn ang="0">
                <a:pos x="connsiteX9579" y="connsiteY9579"/>
              </a:cxn>
              <a:cxn ang="0">
                <a:pos x="connsiteX9580" y="connsiteY9580"/>
              </a:cxn>
              <a:cxn ang="0">
                <a:pos x="connsiteX9581" y="connsiteY9581"/>
              </a:cxn>
              <a:cxn ang="0">
                <a:pos x="connsiteX9582" y="connsiteY9582"/>
              </a:cxn>
              <a:cxn ang="0">
                <a:pos x="connsiteX9583" y="connsiteY9583"/>
              </a:cxn>
              <a:cxn ang="0">
                <a:pos x="connsiteX9584" y="connsiteY9584"/>
              </a:cxn>
              <a:cxn ang="0">
                <a:pos x="connsiteX9585" y="connsiteY9585"/>
              </a:cxn>
              <a:cxn ang="0">
                <a:pos x="connsiteX9586" y="connsiteY9586"/>
              </a:cxn>
              <a:cxn ang="0">
                <a:pos x="connsiteX9587" y="connsiteY9587"/>
              </a:cxn>
              <a:cxn ang="0">
                <a:pos x="connsiteX9588" y="connsiteY9588"/>
              </a:cxn>
              <a:cxn ang="0">
                <a:pos x="connsiteX9589" y="connsiteY9589"/>
              </a:cxn>
              <a:cxn ang="0">
                <a:pos x="connsiteX9590" y="connsiteY9590"/>
              </a:cxn>
              <a:cxn ang="0">
                <a:pos x="connsiteX9591" y="connsiteY9591"/>
              </a:cxn>
              <a:cxn ang="0">
                <a:pos x="connsiteX9592" y="connsiteY9592"/>
              </a:cxn>
              <a:cxn ang="0">
                <a:pos x="connsiteX9593" y="connsiteY9593"/>
              </a:cxn>
              <a:cxn ang="0">
                <a:pos x="connsiteX9594" y="connsiteY9594"/>
              </a:cxn>
              <a:cxn ang="0">
                <a:pos x="connsiteX9595" y="connsiteY9595"/>
              </a:cxn>
              <a:cxn ang="0">
                <a:pos x="connsiteX9596" y="connsiteY9596"/>
              </a:cxn>
              <a:cxn ang="0">
                <a:pos x="connsiteX9597" y="connsiteY9597"/>
              </a:cxn>
              <a:cxn ang="0">
                <a:pos x="connsiteX9598" y="connsiteY9598"/>
              </a:cxn>
              <a:cxn ang="0">
                <a:pos x="connsiteX9599" y="connsiteY9599"/>
              </a:cxn>
              <a:cxn ang="0">
                <a:pos x="connsiteX9600" y="connsiteY9600"/>
              </a:cxn>
              <a:cxn ang="0">
                <a:pos x="connsiteX9601" y="connsiteY9601"/>
              </a:cxn>
              <a:cxn ang="0">
                <a:pos x="connsiteX9602" y="connsiteY9602"/>
              </a:cxn>
              <a:cxn ang="0">
                <a:pos x="connsiteX9603" y="connsiteY9603"/>
              </a:cxn>
              <a:cxn ang="0">
                <a:pos x="connsiteX9604" y="connsiteY9604"/>
              </a:cxn>
              <a:cxn ang="0">
                <a:pos x="connsiteX9605" y="connsiteY9605"/>
              </a:cxn>
              <a:cxn ang="0">
                <a:pos x="connsiteX9606" y="connsiteY9606"/>
              </a:cxn>
              <a:cxn ang="0">
                <a:pos x="connsiteX9607" y="connsiteY9607"/>
              </a:cxn>
              <a:cxn ang="0">
                <a:pos x="connsiteX9608" y="connsiteY9608"/>
              </a:cxn>
              <a:cxn ang="0">
                <a:pos x="connsiteX9609" y="connsiteY9609"/>
              </a:cxn>
              <a:cxn ang="0">
                <a:pos x="connsiteX9610" y="connsiteY9610"/>
              </a:cxn>
              <a:cxn ang="0">
                <a:pos x="connsiteX9611" y="connsiteY9611"/>
              </a:cxn>
              <a:cxn ang="0">
                <a:pos x="connsiteX9612" y="connsiteY9612"/>
              </a:cxn>
              <a:cxn ang="0">
                <a:pos x="connsiteX9613" y="connsiteY9613"/>
              </a:cxn>
              <a:cxn ang="0">
                <a:pos x="connsiteX9614" y="connsiteY9614"/>
              </a:cxn>
              <a:cxn ang="0">
                <a:pos x="connsiteX9615" y="connsiteY9615"/>
              </a:cxn>
              <a:cxn ang="0">
                <a:pos x="connsiteX9616" y="connsiteY9616"/>
              </a:cxn>
              <a:cxn ang="0">
                <a:pos x="connsiteX9617" y="connsiteY9617"/>
              </a:cxn>
              <a:cxn ang="0">
                <a:pos x="connsiteX9618" y="connsiteY9618"/>
              </a:cxn>
              <a:cxn ang="0">
                <a:pos x="connsiteX9619" y="connsiteY9619"/>
              </a:cxn>
              <a:cxn ang="0">
                <a:pos x="connsiteX9620" y="connsiteY9620"/>
              </a:cxn>
              <a:cxn ang="0">
                <a:pos x="connsiteX9621" y="connsiteY9621"/>
              </a:cxn>
              <a:cxn ang="0">
                <a:pos x="connsiteX9622" y="connsiteY9622"/>
              </a:cxn>
              <a:cxn ang="0">
                <a:pos x="connsiteX9623" y="connsiteY9623"/>
              </a:cxn>
              <a:cxn ang="0">
                <a:pos x="connsiteX9624" y="connsiteY9624"/>
              </a:cxn>
              <a:cxn ang="0">
                <a:pos x="connsiteX9625" y="connsiteY9625"/>
              </a:cxn>
              <a:cxn ang="0">
                <a:pos x="connsiteX9626" y="connsiteY9626"/>
              </a:cxn>
              <a:cxn ang="0">
                <a:pos x="connsiteX9627" y="connsiteY9627"/>
              </a:cxn>
              <a:cxn ang="0">
                <a:pos x="connsiteX9628" y="connsiteY9628"/>
              </a:cxn>
              <a:cxn ang="0">
                <a:pos x="connsiteX9629" y="connsiteY9629"/>
              </a:cxn>
              <a:cxn ang="0">
                <a:pos x="connsiteX9630" y="connsiteY9630"/>
              </a:cxn>
              <a:cxn ang="0">
                <a:pos x="connsiteX9631" y="connsiteY9631"/>
              </a:cxn>
              <a:cxn ang="0">
                <a:pos x="connsiteX9632" y="connsiteY9632"/>
              </a:cxn>
              <a:cxn ang="0">
                <a:pos x="connsiteX9633" y="connsiteY9633"/>
              </a:cxn>
              <a:cxn ang="0">
                <a:pos x="connsiteX9634" y="connsiteY9634"/>
              </a:cxn>
              <a:cxn ang="0">
                <a:pos x="connsiteX9635" y="connsiteY9635"/>
              </a:cxn>
              <a:cxn ang="0">
                <a:pos x="connsiteX9636" y="connsiteY9636"/>
              </a:cxn>
              <a:cxn ang="0">
                <a:pos x="connsiteX9637" y="connsiteY9637"/>
              </a:cxn>
              <a:cxn ang="0">
                <a:pos x="connsiteX9638" y="connsiteY9638"/>
              </a:cxn>
              <a:cxn ang="0">
                <a:pos x="connsiteX9639" y="connsiteY9639"/>
              </a:cxn>
              <a:cxn ang="0">
                <a:pos x="connsiteX9640" y="connsiteY9640"/>
              </a:cxn>
              <a:cxn ang="0">
                <a:pos x="connsiteX9641" y="connsiteY9641"/>
              </a:cxn>
              <a:cxn ang="0">
                <a:pos x="connsiteX9642" y="connsiteY9642"/>
              </a:cxn>
              <a:cxn ang="0">
                <a:pos x="connsiteX9643" y="connsiteY9643"/>
              </a:cxn>
              <a:cxn ang="0">
                <a:pos x="connsiteX9644" y="connsiteY9644"/>
              </a:cxn>
              <a:cxn ang="0">
                <a:pos x="connsiteX9645" y="connsiteY9645"/>
              </a:cxn>
              <a:cxn ang="0">
                <a:pos x="connsiteX9646" y="connsiteY9646"/>
              </a:cxn>
              <a:cxn ang="0">
                <a:pos x="connsiteX9647" y="connsiteY9647"/>
              </a:cxn>
              <a:cxn ang="0">
                <a:pos x="connsiteX9648" y="connsiteY9648"/>
              </a:cxn>
              <a:cxn ang="0">
                <a:pos x="connsiteX9649" y="connsiteY9649"/>
              </a:cxn>
              <a:cxn ang="0">
                <a:pos x="connsiteX9650" y="connsiteY9650"/>
              </a:cxn>
              <a:cxn ang="0">
                <a:pos x="connsiteX9651" y="connsiteY9651"/>
              </a:cxn>
              <a:cxn ang="0">
                <a:pos x="connsiteX9652" y="connsiteY9652"/>
              </a:cxn>
              <a:cxn ang="0">
                <a:pos x="connsiteX9653" y="connsiteY9653"/>
              </a:cxn>
              <a:cxn ang="0">
                <a:pos x="connsiteX9654" y="connsiteY9654"/>
              </a:cxn>
              <a:cxn ang="0">
                <a:pos x="connsiteX9655" y="connsiteY9655"/>
              </a:cxn>
              <a:cxn ang="0">
                <a:pos x="connsiteX9656" y="connsiteY9656"/>
              </a:cxn>
              <a:cxn ang="0">
                <a:pos x="connsiteX9657" y="connsiteY9657"/>
              </a:cxn>
              <a:cxn ang="0">
                <a:pos x="connsiteX9658" y="connsiteY9658"/>
              </a:cxn>
              <a:cxn ang="0">
                <a:pos x="connsiteX9659" y="connsiteY9659"/>
              </a:cxn>
              <a:cxn ang="0">
                <a:pos x="connsiteX9660" y="connsiteY9660"/>
              </a:cxn>
              <a:cxn ang="0">
                <a:pos x="connsiteX9661" y="connsiteY9661"/>
              </a:cxn>
              <a:cxn ang="0">
                <a:pos x="connsiteX9662" y="connsiteY9662"/>
              </a:cxn>
              <a:cxn ang="0">
                <a:pos x="connsiteX9663" y="connsiteY9663"/>
              </a:cxn>
              <a:cxn ang="0">
                <a:pos x="connsiteX9664" y="connsiteY9664"/>
              </a:cxn>
              <a:cxn ang="0">
                <a:pos x="connsiteX9665" y="connsiteY9665"/>
              </a:cxn>
              <a:cxn ang="0">
                <a:pos x="connsiteX9666" y="connsiteY9666"/>
              </a:cxn>
              <a:cxn ang="0">
                <a:pos x="connsiteX9667" y="connsiteY9667"/>
              </a:cxn>
              <a:cxn ang="0">
                <a:pos x="connsiteX9668" y="connsiteY9668"/>
              </a:cxn>
              <a:cxn ang="0">
                <a:pos x="connsiteX9669" y="connsiteY9669"/>
              </a:cxn>
              <a:cxn ang="0">
                <a:pos x="connsiteX9670" y="connsiteY9670"/>
              </a:cxn>
              <a:cxn ang="0">
                <a:pos x="connsiteX9671" y="connsiteY9671"/>
              </a:cxn>
              <a:cxn ang="0">
                <a:pos x="connsiteX9672" y="connsiteY9672"/>
              </a:cxn>
              <a:cxn ang="0">
                <a:pos x="connsiteX9673" y="connsiteY9673"/>
              </a:cxn>
              <a:cxn ang="0">
                <a:pos x="connsiteX9674" y="connsiteY9674"/>
              </a:cxn>
              <a:cxn ang="0">
                <a:pos x="connsiteX9675" y="connsiteY9675"/>
              </a:cxn>
              <a:cxn ang="0">
                <a:pos x="connsiteX9676" y="connsiteY9676"/>
              </a:cxn>
              <a:cxn ang="0">
                <a:pos x="connsiteX9677" y="connsiteY9677"/>
              </a:cxn>
              <a:cxn ang="0">
                <a:pos x="connsiteX9678" y="connsiteY9678"/>
              </a:cxn>
              <a:cxn ang="0">
                <a:pos x="connsiteX9679" y="connsiteY9679"/>
              </a:cxn>
              <a:cxn ang="0">
                <a:pos x="connsiteX9680" y="connsiteY9680"/>
              </a:cxn>
              <a:cxn ang="0">
                <a:pos x="connsiteX9681" y="connsiteY9681"/>
              </a:cxn>
              <a:cxn ang="0">
                <a:pos x="connsiteX9682" y="connsiteY9682"/>
              </a:cxn>
              <a:cxn ang="0">
                <a:pos x="connsiteX9683" y="connsiteY9683"/>
              </a:cxn>
              <a:cxn ang="0">
                <a:pos x="connsiteX9684" y="connsiteY9684"/>
              </a:cxn>
              <a:cxn ang="0">
                <a:pos x="connsiteX9685" y="connsiteY9685"/>
              </a:cxn>
              <a:cxn ang="0">
                <a:pos x="connsiteX9686" y="connsiteY9686"/>
              </a:cxn>
              <a:cxn ang="0">
                <a:pos x="connsiteX9687" y="connsiteY9687"/>
              </a:cxn>
              <a:cxn ang="0">
                <a:pos x="connsiteX9688" y="connsiteY9688"/>
              </a:cxn>
              <a:cxn ang="0">
                <a:pos x="connsiteX9689" y="connsiteY9689"/>
              </a:cxn>
              <a:cxn ang="0">
                <a:pos x="connsiteX9690" y="connsiteY9690"/>
              </a:cxn>
              <a:cxn ang="0">
                <a:pos x="connsiteX9691" y="connsiteY9691"/>
              </a:cxn>
              <a:cxn ang="0">
                <a:pos x="connsiteX9692" y="connsiteY9692"/>
              </a:cxn>
              <a:cxn ang="0">
                <a:pos x="connsiteX9693" y="connsiteY9693"/>
              </a:cxn>
              <a:cxn ang="0">
                <a:pos x="connsiteX9694" y="connsiteY9694"/>
              </a:cxn>
              <a:cxn ang="0">
                <a:pos x="connsiteX9695" y="connsiteY9695"/>
              </a:cxn>
              <a:cxn ang="0">
                <a:pos x="connsiteX9696" y="connsiteY9696"/>
              </a:cxn>
              <a:cxn ang="0">
                <a:pos x="connsiteX9697" y="connsiteY9697"/>
              </a:cxn>
              <a:cxn ang="0">
                <a:pos x="connsiteX9698" y="connsiteY9698"/>
              </a:cxn>
              <a:cxn ang="0">
                <a:pos x="connsiteX9699" y="connsiteY9699"/>
              </a:cxn>
              <a:cxn ang="0">
                <a:pos x="connsiteX9700" y="connsiteY9700"/>
              </a:cxn>
              <a:cxn ang="0">
                <a:pos x="connsiteX9701" y="connsiteY9701"/>
              </a:cxn>
              <a:cxn ang="0">
                <a:pos x="connsiteX9702" y="connsiteY9702"/>
              </a:cxn>
              <a:cxn ang="0">
                <a:pos x="connsiteX9703" y="connsiteY9703"/>
              </a:cxn>
              <a:cxn ang="0">
                <a:pos x="connsiteX9704" y="connsiteY9704"/>
              </a:cxn>
              <a:cxn ang="0">
                <a:pos x="connsiteX9705" y="connsiteY9705"/>
              </a:cxn>
              <a:cxn ang="0">
                <a:pos x="connsiteX9706" y="connsiteY9706"/>
              </a:cxn>
              <a:cxn ang="0">
                <a:pos x="connsiteX9707" y="connsiteY9707"/>
              </a:cxn>
              <a:cxn ang="0">
                <a:pos x="connsiteX9708" y="connsiteY9708"/>
              </a:cxn>
              <a:cxn ang="0">
                <a:pos x="connsiteX9709" y="connsiteY9709"/>
              </a:cxn>
              <a:cxn ang="0">
                <a:pos x="connsiteX9710" y="connsiteY9710"/>
              </a:cxn>
              <a:cxn ang="0">
                <a:pos x="connsiteX9711" y="connsiteY9711"/>
              </a:cxn>
              <a:cxn ang="0">
                <a:pos x="connsiteX9712" y="connsiteY9712"/>
              </a:cxn>
              <a:cxn ang="0">
                <a:pos x="connsiteX9713" y="connsiteY9713"/>
              </a:cxn>
              <a:cxn ang="0">
                <a:pos x="connsiteX9714" y="connsiteY9714"/>
              </a:cxn>
              <a:cxn ang="0">
                <a:pos x="connsiteX9715" y="connsiteY9715"/>
              </a:cxn>
              <a:cxn ang="0">
                <a:pos x="connsiteX9716" y="connsiteY9716"/>
              </a:cxn>
              <a:cxn ang="0">
                <a:pos x="connsiteX9717" y="connsiteY9717"/>
              </a:cxn>
              <a:cxn ang="0">
                <a:pos x="connsiteX9718" y="connsiteY9718"/>
              </a:cxn>
              <a:cxn ang="0">
                <a:pos x="connsiteX9719" y="connsiteY9719"/>
              </a:cxn>
              <a:cxn ang="0">
                <a:pos x="connsiteX9720" y="connsiteY9720"/>
              </a:cxn>
              <a:cxn ang="0">
                <a:pos x="connsiteX9721" y="connsiteY9721"/>
              </a:cxn>
              <a:cxn ang="0">
                <a:pos x="connsiteX9722" y="connsiteY9722"/>
              </a:cxn>
              <a:cxn ang="0">
                <a:pos x="connsiteX9723" y="connsiteY9723"/>
              </a:cxn>
              <a:cxn ang="0">
                <a:pos x="connsiteX9724" y="connsiteY9724"/>
              </a:cxn>
              <a:cxn ang="0">
                <a:pos x="connsiteX9725" y="connsiteY9725"/>
              </a:cxn>
              <a:cxn ang="0">
                <a:pos x="connsiteX9726" y="connsiteY9726"/>
              </a:cxn>
              <a:cxn ang="0">
                <a:pos x="connsiteX9727" y="connsiteY9727"/>
              </a:cxn>
              <a:cxn ang="0">
                <a:pos x="connsiteX9728" y="connsiteY9728"/>
              </a:cxn>
              <a:cxn ang="0">
                <a:pos x="connsiteX9729" y="connsiteY9729"/>
              </a:cxn>
              <a:cxn ang="0">
                <a:pos x="connsiteX9730" y="connsiteY9730"/>
              </a:cxn>
              <a:cxn ang="0">
                <a:pos x="connsiteX9731" y="connsiteY9731"/>
              </a:cxn>
              <a:cxn ang="0">
                <a:pos x="connsiteX9732" y="connsiteY9732"/>
              </a:cxn>
              <a:cxn ang="0">
                <a:pos x="connsiteX9733" y="connsiteY9733"/>
              </a:cxn>
              <a:cxn ang="0">
                <a:pos x="connsiteX9734" y="connsiteY9734"/>
              </a:cxn>
              <a:cxn ang="0">
                <a:pos x="connsiteX9735" y="connsiteY9735"/>
              </a:cxn>
              <a:cxn ang="0">
                <a:pos x="connsiteX9736" y="connsiteY9736"/>
              </a:cxn>
              <a:cxn ang="0">
                <a:pos x="connsiteX9737" y="connsiteY9737"/>
              </a:cxn>
              <a:cxn ang="0">
                <a:pos x="connsiteX9738" y="connsiteY9738"/>
              </a:cxn>
              <a:cxn ang="0">
                <a:pos x="connsiteX9739" y="connsiteY9739"/>
              </a:cxn>
              <a:cxn ang="0">
                <a:pos x="connsiteX9740" y="connsiteY9740"/>
              </a:cxn>
              <a:cxn ang="0">
                <a:pos x="connsiteX9741" y="connsiteY9741"/>
              </a:cxn>
              <a:cxn ang="0">
                <a:pos x="connsiteX9742" y="connsiteY9742"/>
              </a:cxn>
              <a:cxn ang="0">
                <a:pos x="connsiteX9743" y="connsiteY9743"/>
              </a:cxn>
              <a:cxn ang="0">
                <a:pos x="connsiteX9744" y="connsiteY9744"/>
              </a:cxn>
              <a:cxn ang="0">
                <a:pos x="connsiteX9745" y="connsiteY9745"/>
              </a:cxn>
              <a:cxn ang="0">
                <a:pos x="connsiteX9746" y="connsiteY9746"/>
              </a:cxn>
              <a:cxn ang="0">
                <a:pos x="connsiteX9747" y="connsiteY9747"/>
              </a:cxn>
              <a:cxn ang="0">
                <a:pos x="connsiteX9748" y="connsiteY9748"/>
              </a:cxn>
              <a:cxn ang="0">
                <a:pos x="connsiteX9749" y="connsiteY9749"/>
              </a:cxn>
              <a:cxn ang="0">
                <a:pos x="connsiteX9750" y="connsiteY9750"/>
              </a:cxn>
              <a:cxn ang="0">
                <a:pos x="connsiteX9751" y="connsiteY9751"/>
              </a:cxn>
              <a:cxn ang="0">
                <a:pos x="connsiteX9752" y="connsiteY9752"/>
              </a:cxn>
              <a:cxn ang="0">
                <a:pos x="connsiteX9753" y="connsiteY9753"/>
              </a:cxn>
              <a:cxn ang="0">
                <a:pos x="connsiteX9754" y="connsiteY9754"/>
              </a:cxn>
              <a:cxn ang="0">
                <a:pos x="connsiteX9755" y="connsiteY9755"/>
              </a:cxn>
              <a:cxn ang="0">
                <a:pos x="connsiteX9756" y="connsiteY9756"/>
              </a:cxn>
              <a:cxn ang="0">
                <a:pos x="connsiteX9757" y="connsiteY9757"/>
              </a:cxn>
              <a:cxn ang="0">
                <a:pos x="connsiteX9758" y="connsiteY9758"/>
              </a:cxn>
              <a:cxn ang="0">
                <a:pos x="connsiteX9759" y="connsiteY9759"/>
              </a:cxn>
              <a:cxn ang="0">
                <a:pos x="connsiteX9760" y="connsiteY9760"/>
              </a:cxn>
              <a:cxn ang="0">
                <a:pos x="connsiteX9761" y="connsiteY9761"/>
              </a:cxn>
              <a:cxn ang="0">
                <a:pos x="connsiteX9762" y="connsiteY9762"/>
              </a:cxn>
              <a:cxn ang="0">
                <a:pos x="connsiteX9763" y="connsiteY9763"/>
              </a:cxn>
              <a:cxn ang="0">
                <a:pos x="connsiteX9764" y="connsiteY9764"/>
              </a:cxn>
              <a:cxn ang="0">
                <a:pos x="connsiteX9765" y="connsiteY9765"/>
              </a:cxn>
              <a:cxn ang="0">
                <a:pos x="connsiteX9766" y="connsiteY9766"/>
              </a:cxn>
              <a:cxn ang="0">
                <a:pos x="connsiteX9767" y="connsiteY9767"/>
              </a:cxn>
              <a:cxn ang="0">
                <a:pos x="connsiteX9768" y="connsiteY9768"/>
              </a:cxn>
              <a:cxn ang="0">
                <a:pos x="connsiteX9769" y="connsiteY9769"/>
              </a:cxn>
              <a:cxn ang="0">
                <a:pos x="connsiteX9770" y="connsiteY9770"/>
              </a:cxn>
              <a:cxn ang="0">
                <a:pos x="connsiteX9771" y="connsiteY9771"/>
              </a:cxn>
              <a:cxn ang="0">
                <a:pos x="connsiteX9772" y="connsiteY9772"/>
              </a:cxn>
              <a:cxn ang="0">
                <a:pos x="connsiteX9773" y="connsiteY9773"/>
              </a:cxn>
              <a:cxn ang="0">
                <a:pos x="connsiteX9774" y="connsiteY9774"/>
              </a:cxn>
              <a:cxn ang="0">
                <a:pos x="connsiteX9775" y="connsiteY9775"/>
              </a:cxn>
              <a:cxn ang="0">
                <a:pos x="connsiteX9776" y="connsiteY9776"/>
              </a:cxn>
              <a:cxn ang="0">
                <a:pos x="connsiteX9777" y="connsiteY9777"/>
              </a:cxn>
              <a:cxn ang="0">
                <a:pos x="connsiteX9778" y="connsiteY9778"/>
              </a:cxn>
              <a:cxn ang="0">
                <a:pos x="connsiteX9779" y="connsiteY9779"/>
              </a:cxn>
              <a:cxn ang="0">
                <a:pos x="connsiteX9780" y="connsiteY9780"/>
              </a:cxn>
              <a:cxn ang="0">
                <a:pos x="connsiteX9781" y="connsiteY9781"/>
              </a:cxn>
              <a:cxn ang="0">
                <a:pos x="connsiteX9782" y="connsiteY9782"/>
              </a:cxn>
              <a:cxn ang="0">
                <a:pos x="connsiteX9783" y="connsiteY9783"/>
              </a:cxn>
              <a:cxn ang="0">
                <a:pos x="connsiteX9784" y="connsiteY9784"/>
              </a:cxn>
              <a:cxn ang="0">
                <a:pos x="connsiteX9785" y="connsiteY9785"/>
              </a:cxn>
              <a:cxn ang="0">
                <a:pos x="connsiteX9786" y="connsiteY9786"/>
              </a:cxn>
              <a:cxn ang="0">
                <a:pos x="connsiteX9787" y="connsiteY9787"/>
              </a:cxn>
              <a:cxn ang="0">
                <a:pos x="connsiteX9788" y="connsiteY9788"/>
              </a:cxn>
              <a:cxn ang="0">
                <a:pos x="connsiteX9789" y="connsiteY9789"/>
              </a:cxn>
              <a:cxn ang="0">
                <a:pos x="connsiteX9790" y="connsiteY9790"/>
              </a:cxn>
              <a:cxn ang="0">
                <a:pos x="connsiteX9791" y="connsiteY9791"/>
              </a:cxn>
              <a:cxn ang="0">
                <a:pos x="connsiteX9792" y="connsiteY9792"/>
              </a:cxn>
              <a:cxn ang="0">
                <a:pos x="connsiteX9793" y="connsiteY9793"/>
              </a:cxn>
              <a:cxn ang="0">
                <a:pos x="connsiteX9794" y="connsiteY9794"/>
              </a:cxn>
              <a:cxn ang="0">
                <a:pos x="connsiteX9795" y="connsiteY9795"/>
              </a:cxn>
              <a:cxn ang="0">
                <a:pos x="connsiteX9796" y="connsiteY9796"/>
              </a:cxn>
              <a:cxn ang="0">
                <a:pos x="connsiteX9797" y="connsiteY9797"/>
              </a:cxn>
              <a:cxn ang="0">
                <a:pos x="connsiteX9798" y="connsiteY9798"/>
              </a:cxn>
              <a:cxn ang="0">
                <a:pos x="connsiteX9799" y="connsiteY9799"/>
              </a:cxn>
              <a:cxn ang="0">
                <a:pos x="connsiteX9800" y="connsiteY9800"/>
              </a:cxn>
              <a:cxn ang="0">
                <a:pos x="connsiteX9801" y="connsiteY9801"/>
              </a:cxn>
              <a:cxn ang="0">
                <a:pos x="connsiteX9802" y="connsiteY9802"/>
              </a:cxn>
              <a:cxn ang="0">
                <a:pos x="connsiteX9803" y="connsiteY9803"/>
              </a:cxn>
              <a:cxn ang="0">
                <a:pos x="connsiteX9804" y="connsiteY9804"/>
              </a:cxn>
              <a:cxn ang="0">
                <a:pos x="connsiteX9805" y="connsiteY9805"/>
              </a:cxn>
              <a:cxn ang="0">
                <a:pos x="connsiteX9806" y="connsiteY9806"/>
              </a:cxn>
              <a:cxn ang="0">
                <a:pos x="connsiteX9807" y="connsiteY9807"/>
              </a:cxn>
              <a:cxn ang="0">
                <a:pos x="connsiteX9808" y="connsiteY9808"/>
              </a:cxn>
              <a:cxn ang="0">
                <a:pos x="connsiteX9809" y="connsiteY9809"/>
              </a:cxn>
              <a:cxn ang="0">
                <a:pos x="connsiteX9810" y="connsiteY9810"/>
              </a:cxn>
              <a:cxn ang="0">
                <a:pos x="connsiteX9811" y="connsiteY9811"/>
              </a:cxn>
              <a:cxn ang="0">
                <a:pos x="connsiteX9812" y="connsiteY9812"/>
              </a:cxn>
              <a:cxn ang="0">
                <a:pos x="connsiteX9813" y="connsiteY9813"/>
              </a:cxn>
              <a:cxn ang="0">
                <a:pos x="connsiteX9814" y="connsiteY9814"/>
              </a:cxn>
              <a:cxn ang="0">
                <a:pos x="connsiteX9815" y="connsiteY9815"/>
              </a:cxn>
              <a:cxn ang="0">
                <a:pos x="connsiteX9816" y="connsiteY9816"/>
              </a:cxn>
              <a:cxn ang="0">
                <a:pos x="connsiteX9817" y="connsiteY9817"/>
              </a:cxn>
              <a:cxn ang="0">
                <a:pos x="connsiteX9818" y="connsiteY9818"/>
              </a:cxn>
              <a:cxn ang="0">
                <a:pos x="connsiteX9819" y="connsiteY9819"/>
              </a:cxn>
              <a:cxn ang="0">
                <a:pos x="connsiteX9820" y="connsiteY9820"/>
              </a:cxn>
              <a:cxn ang="0">
                <a:pos x="connsiteX9821" y="connsiteY9821"/>
              </a:cxn>
              <a:cxn ang="0">
                <a:pos x="connsiteX9822" y="connsiteY9822"/>
              </a:cxn>
              <a:cxn ang="0">
                <a:pos x="connsiteX9823" y="connsiteY9823"/>
              </a:cxn>
              <a:cxn ang="0">
                <a:pos x="connsiteX9824" y="connsiteY9824"/>
              </a:cxn>
              <a:cxn ang="0">
                <a:pos x="connsiteX9825" y="connsiteY9825"/>
              </a:cxn>
              <a:cxn ang="0">
                <a:pos x="connsiteX9826" y="connsiteY9826"/>
              </a:cxn>
              <a:cxn ang="0">
                <a:pos x="connsiteX9827" y="connsiteY9827"/>
              </a:cxn>
              <a:cxn ang="0">
                <a:pos x="connsiteX9828" y="connsiteY9828"/>
              </a:cxn>
              <a:cxn ang="0">
                <a:pos x="connsiteX9829" y="connsiteY9829"/>
              </a:cxn>
              <a:cxn ang="0">
                <a:pos x="connsiteX9830" y="connsiteY9830"/>
              </a:cxn>
              <a:cxn ang="0">
                <a:pos x="connsiteX9831" y="connsiteY9831"/>
              </a:cxn>
              <a:cxn ang="0">
                <a:pos x="connsiteX9832" y="connsiteY9832"/>
              </a:cxn>
              <a:cxn ang="0">
                <a:pos x="connsiteX9833" y="connsiteY9833"/>
              </a:cxn>
              <a:cxn ang="0">
                <a:pos x="connsiteX9834" y="connsiteY9834"/>
              </a:cxn>
              <a:cxn ang="0">
                <a:pos x="connsiteX9835" y="connsiteY9835"/>
              </a:cxn>
              <a:cxn ang="0">
                <a:pos x="connsiteX9836" y="connsiteY9836"/>
              </a:cxn>
              <a:cxn ang="0">
                <a:pos x="connsiteX9837" y="connsiteY9837"/>
              </a:cxn>
              <a:cxn ang="0">
                <a:pos x="connsiteX9838" y="connsiteY9838"/>
              </a:cxn>
              <a:cxn ang="0">
                <a:pos x="connsiteX9839" y="connsiteY9839"/>
              </a:cxn>
              <a:cxn ang="0">
                <a:pos x="connsiteX9840" y="connsiteY9840"/>
              </a:cxn>
              <a:cxn ang="0">
                <a:pos x="connsiteX9841" y="connsiteY9841"/>
              </a:cxn>
              <a:cxn ang="0">
                <a:pos x="connsiteX9842" y="connsiteY9842"/>
              </a:cxn>
              <a:cxn ang="0">
                <a:pos x="connsiteX9843" y="connsiteY9843"/>
              </a:cxn>
              <a:cxn ang="0">
                <a:pos x="connsiteX9844" y="connsiteY9844"/>
              </a:cxn>
              <a:cxn ang="0">
                <a:pos x="connsiteX9845" y="connsiteY9845"/>
              </a:cxn>
              <a:cxn ang="0">
                <a:pos x="connsiteX9846" y="connsiteY9846"/>
              </a:cxn>
              <a:cxn ang="0">
                <a:pos x="connsiteX9847" y="connsiteY9847"/>
              </a:cxn>
              <a:cxn ang="0">
                <a:pos x="connsiteX9848" y="connsiteY9848"/>
              </a:cxn>
              <a:cxn ang="0">
                <a:pos x="connsiteX9849" y="connsiteY9849"/>
              </a:cxn>
              <a:cxn ang="0">
                <a:pos x="connsiteX9850" y="connsiteY9850"/>
              </a:cxn>
              <a:cxn ang="0">
                <a:pos x="connsiteX9851" y="connsiteY9851"/>
              </a:cxn>
              <a:cxn ang="0">
                <a:pos x="connsiteX9852" y="connsiteY9852"/>
              </a:cxn>
              <a:cxn ang="0">
                <a:pos x="connsiteX9853" y="connsiteY9853"/>
              </a:cxn>
              <a:cxn ang="0">
                <a:pos x="connsiteX9854" y="connsiteY9854"/>
              </a:cxn>
              <a:cxn ang="0">
                <a:pos x="connsiteX9855" y="connsiteY9855"/>
              </a:cxn>
              <a:cxn ang="0">
                <a:pos x="connsiteX9856" y="connsiteY9856"/>
              </a:cxn>
              <a:cxn ang="0">
                <a:pos x="connsiteX9857" y="connsiteY9857"/>
              </a:cxn>
              <a:cxn ang="0">
                <a:pos x="connsiteX9858" y="connsiteY9858"/>
              </a:cxn>
              <a:cxn ang="0">
                <a:pos x="connsiteX9859" y="connsiteY9859"/>
              </a:cxn>
              <a:cxn ang="0">
                <a:pos x="connsiteX9860" y="connsiteY9860"/>
              </a:cxn>
              <a:cxn ang="0">
                <a:pos x="connsiteX9861" y="connsiteY9861"/>
              </a:cxn>
              <a:cxn ang="0">
                <a:pos x="connsiteX9862" y="connsiteY9862"/>
              </a:cxn>
              <a:cxn ang="0">
                <a:pos x="connsiteX9863" y="connsiteY9863"/>
              </a:cxn>
              <a:cxn ang="0">
                <a:pos x="connsiteX9864" y="connsiteY9864"/>
              </a:cxn>
              <a:cxn ang="0">
                <a:pos x="connsiteX9865" y="connsiteY9865"/>
              </a:cxn>
              <a:cxn ang="0">
                <a:pos x="connsiteX9866" y="connsiteY9866"/>
              </a:cxn>
              <a:cxn ang="0">
                <a:pos x="connsiteX9867" y="connsiteY9867"/>
              </a:cxn>
              <a:cxn ang="0">
                <a:pos x="connsiteX9868" y="connsiteY9868"/>
              </a:cxn>
              <a:cxn ang="0">
                <a:pos x="connsiteX9869" y="connsiteY9869"/>
              </a:cxn>
              <a:cxn ang="0">
                <a:pos x="connsiteX9870" y="connsiteY9870"/>
              </a:cxn>
              <a:cxn ang="0">
                <a:pos x="connsiteX9871" y="connsiteY9871"/>
              </a:cxn>
              <a:cxn ang="0">
                <a:pos x="connsiteX9872" y="connsiteY9872"/>
              </a:cxn>
              <a:cxn ang="0">
                <a:pos x="connsiteX9873" y="connsiteY9873"/>
              </a:cxn>
              <a:cxn ang="0">
                <a:pos x="connsiteX9874" y="connsiteY9874"/>
              </a:cxn>
              <a:cxn ang="0">
                <a:pos x="connsiteX9875" y="connsiteY9875"/>
              </a:cxn>
              <a:cxn ang="0">
                <a:pos x="connsiteX9876" y="connsiteY9876"/>
              </a:cxn>
              <a:cxn ang="0">
                <a:pos x="connsiteX9877" y="connsiteY9877"/>
              </a:cxn>
              <a:cxn ang="0">
                <a:pos x="connsiteX9878" y="connsiteY9878"/>
              </a:cxn>
              <a:cxn ang="0">
                <a:pos x="connsiteX9879" y="connsiteY9879"/>
              </a:cxn>
              <a:cxn ang="0">
                <a:pos x="connsiteX9880" y="connsiteY9880"/>
              </a:cxn>
              <a:cxn ang="0">
                <a:pos x="connsiteX9881" y="connsiteY9881"/>
              </a:cxn>
              <a:cxn ang="0">
                <a:pos x="connsiteX9882" y="connsiteY9882"/>
              </a:cxn>
              <a:cxn ang="0">
                <a:pos x="connsiteX9883" y="connsiteY9883"/>
              </a:cxn>
              <a:cxn ang="0">
                <a:pos x="connsiteX9884" y="connsiteY9884"/>
              </a:cxn>
              <a:cxn ang="0">
                <a:pos x="connsiteX9885" y="connsiteY9885"/>
              </a:cxn>
              <a:cxn ang="0">
                <a:pos x="connsiteX9886" y="connsiteY9886"/>
              </a:cxn>
              <a:cxn ang="0">
                <a:pos x="connsiteX9887" y="connsiteY9887"/>
              </a:cxn>
              <a:cxn ang="0">
                <a:pos x="connsiteX9888" y="connsiteY9888"/>
              </a:cxn>
              <a:cxn ang="0">
                <a:pos x="connsiteX9889" y="connsiteY9889"/>
              </a:cxn>
              <a:cxn ang="0">
                <a:pos x="connsiteX9890" y="connsiteY9890"/>
              </a:cxn>
              <a:cxn ang="0">
                <a:pos x="connsiteX9891" y="connsiteY9891"/>
              </a:cxn>
              <a:cxn ang="0">
                <a:pos x="connsiteX9892" y="connsiteY9892"/>
              </a:cxn>
              <a:cxn ang="0">
                <a:pos x="connsiteX9893" y="connsiteY9893"/>
              </a:cxn>
              <a:cxn ang="0">
                <a:pos x="connsiteX9894" y="connsiteY9894"/>
              </a:cxn>
              <a:cxn ang="0">
                <a:pos x="connsiteX9895" y="connsiteY9895"/>
              </a:cxn>
              <a:cxn ang="0">
                <a:pos x="connsiteX9896" y="connsiteY9896"/>
              </a:cxn>
              <a:cxn ang="0">
                <a:pos x="connsiteX9897" y="connsiteY9897"/>
              </a:cxn>
              <a:cxn ang="0">
                <a:pos x="connsiteX9898" y="connsiteY9898"/>
              </a:cxn>
              <a:cxn ang="0">
                <a:pos x="connsiteX9899" y="connsiteY9899"/>
              </a:cxn>
              <a:cxn ang="0">
                <a:pos x="connsiteX9900" y="connsiteY9900"/>
              </a:cxn>
              <a:cxn ang="0">
                <a:pos x="connsiteX9901" y="connsiteY9901"/>
              </a:cxn>
              <a:cxn ang="0">
                <a:pos x="connsiteX9902" y="connsiteY9902"/>
              </a:cxn>
              <a:cxn ang="0">
                <a:pos x="connsiteX9903" y="connsiteY9903"/>
              </a:cxn>
              <a:cxn ang="0">
                <a:pos x="connsiteX9904" y="connsiteY9904"/>
              </a:cxn>
              <a:cxn ang="0">
                <a:pos x="connsiteX9905" y="connsiteY9905"/>
              </a:cxn>
              <a:cxn ang="0">
                <a:pos x="connsiteX9906" y="connsiteY9906"/>
              </a:cxn>
              <a:cxn ang="0">
                <a:pos x="connsiteX9907" y="connsiteY9907"/>
              </a:cxn>
              <a:cxn ang="0">
                <a:pos x="connsiteX9908" y="connsiteY9908"/>
              </a:cxn>
              <a:cxn ang="0">
                <a:pos x="connsiteX9909" y="connsiteY9909"/>
              </a:cxn>
              <a:cxn ang="0">
                <a:pos x="connsiteX9910" y="connsiteY9910"/>
              </a:cxn>
              <a:cxn ang="0">
                <a:pos x="connsiteX9911" y="connsiteY9911"/>
              </a:cxn>
              <a:cxn ang="0">
                <a:pos x="connsiteX9912" y="connsiteY9912"/>
              </a:cxn>
              <a:cxn ang="0">
                <a:pos x="connsiteX9913" y="connsiteY9913"/>
              </a:cxn>
              <a:cxn ang="0">
                <a:pos x="connsiteX9914" y="connsiteY9914"/>
              </a:cxn>
              <a:cxn ang="0">
                <a:pos x="connsiteX9915" y="connsiteY9915"/>
              </a:cxn>
              <a:cxn ang="0">
                <a:pos x="connsiteX9916" y="connsiteY9916"/>
              </a:cxn>
              <a:cxn ang="0">
                <a:pos x="connsiteX9917" y="connsiteY9917"/>
              </a:cxn>
              <a:cxn ang="0">
                <a:pos x="connsiteX9918" y="connsiteY9918"/>
              </a:cxn>
              <a:cxn ang="0">
                <a:pos x="connsiteX9919" y="connsiteY9919"/>
              </a:cxn>
              <a:cxn ang="0">
                <a:pos x="connsiteX9920" y="connsiteY9920"/>
              </a:cxn>
              <a:cxn ang="0">
                <a:pos x="connsiteX9921" y="connsiteY9921"/>
              </a:cxn>
              <a:cxn ang="0">
                <a:pos x="connsiteX9922" y="connsiteY9922"/>
              </a:cxn>
              <a:cxn ang="0">
                <a:pos x="connsiteX9923" y="connsiteY9923"/>
              </a:cxn>
              <a:cxn ang="0">
                <a:pos x="connsiteX9924" y="connsiteY9924"/>
              </a:cxn>
              <a:cxn ang="0">
                <a:pos x="connsiteX9925" y="connsiteY9925"/>
              </a:cxn>
              <a:cxn ang="0">
                <a:pos x="connsiteX9926" y="connsiteY9926"/>
              </a:cxn>
              <a:cxn ang="0">
                <a:pos x="connsiteX9927" y="connsiteY9927"/>
              </a:cxn>
              <a:cxn ang="0">
                <a:pos x="connsiteX9928" y="connsiteY9928"/>
              </a:cxn>
              <a:cxn ang="0">
                <a:pos x="connsiteX9929" y="connsiteY9929"/>
              </a:cxn>
              <a:cxn ang="0">
                <a:pos x="connsiteX9930" y="connsiteY9930"/>
              </a:cxn>
              <a:cxn ang="0">
                <a:pos x="connsiteX9931" y="connsiteY9931"/>
              </a:cxn>
              <a:cxn ang="0">
                <a:pos x="connsiteX9932" y="connsiteY9932"/>
              </a:cxn>
              <a:cxn ang="0">
                <a:pos x="connsiteX9933" y="connsiteY9933"/>
              </a:cxn>
              <a:cxn ang="0">
                <a:pos x="connsiteX9934" y="connsiteY9934"/>
              </a:cxn>
              <a:cxn ang="0">
                <a:pos x="connsiteX9935" y="connsiteY9935"/>
              </a:cxn>
              <a:cxn ang="0">
                <a:pos x="connsiteX9936" y="connsiteY9936"/>
              </a:cxn>
              <a:cxn ang="0">
                <a:pos x="connsiteX9937" y="connsiteY9937"/>
              </a:cxn>
              <a:cxn ang="0">
                <a:pos x="connsiteX9938" y="connsiteY9938"/>
              </a:cxn>
              <a:cxn ang="0">
                <a:pos x="connsiteX9939" y="connsiteY9939"/>
              </a:cxn>
              <a:cxn ang="0">
                <a:pos x="connsiteX9940" y="connsiteY9940"/>
              </a:cxn>
              <a:cxn ang="0">
                <a:pos x="connsiteX9941" y="connsiteY9941"/>
              </a:cxn>
              <a:cxn ang="0">
                <a:pos x="connsiteX9942" y="connsiteY9942"/>
              </a:cxn>
              <a:cxn ang="0">
                <a:pos x="connsiteX9943" y="connsiteY9943"/>
              </a:cxn>
              <a:cxn ang="0">
                <a:pos x="connsiteX9944" y="connsiteY9944"/>
              </a:cxn>
              <a:cxn ang="0">
                <a:pos x="connsiteX9945" y="connsiteY9945"/>
              </a:cxn>
              <a:cxn ang="0">
                <a:pos x="connsiteX9946" y="connsiteY9946"/>
              </a:cxn>
              <a:cxn ang="0">
                <a:pos x="connsiteX9947" y="connsiteY9947"/>
              </a:cxn>
              <a:cxn ang="0">
                <a:pos x="connsiteX9948" y="connsiteY9948"/>
              </a:cxn>
              <a:cxn ang="0">
                <a:pos x="connsiteX9949" y="connsiteY9949"/>
              </a:cxn>
              <a:cxn ang="0">
                <a:pos x="connsiteX9950" y="connsiteY9950"/>
              </a:cxn>
              <a:cxn ang="0">
                <a:pos x="connsiteX9951" y="connsiteY9951"/>
              </a:cxn>
              <a:cxn ang="0">
                <a:pos x="connsiteX9952" y="connsiteY9952"/>
              </a:cxn>
              <a:cxn ang="0">
                <a:pos x="connsiteX9953" y="connsiteY9953"/>
              </a:cxn>
              <a:cxn ang="0">
                <a:pos x="connsiteX9954" y="connsiteY9954"/>
              </a:cxn>
              <a:cxn ang="0">
                <a:pos x="connsiteX9955" y="connsiteY9955"/>
              </a:cxn>
              <a:cxn ang="0">
                <a:pos x="connsiteX9956" y="connsiteY9956"/>
              </a:cxn>
              <a:cxn ang="0">
                <a:pos x="connsiteX9957" y="connsiteY9957"/>
              </a:cxn>
              <a:cxn ang="0">
                <a:pos x="connsiteX9958" y="connsiteY9958"/>
              </a:cxn>
              <a:cxn ang="0">
                <a:pos x="connsiteX9959" y="connsiteY9959"/>
              </a:cxn>
              <a:cxn ang="0">
                <a:pos x="connsiteX9960" y="connsiteY9960"/>
              </a:cxn>
              <a:cxn ang="0">
                <a:pos x="connsiteX9961" y="connsiteY9961"/>
              </a:cxn>
              <a:cxn ang="0">
                <a:pos x="connsiteX9962" y="connsiteY9962"/>
              </a:cxn>
              <a:cxn ang="0">
                <a:pos x="connsiteX9963" y="connsiteY9963"/>
              </a:cxn>
              <a:cxn ang="0">
                <a:pos x="connsiteX9964" y="connsiteY9964"/>
              </a:cxn>
              <a:cxn ang="0">
                <a:pos x="connsiteX9965" y="connsiteY9965"/>
              </a:cxn>
              <a:cxn ang="0">
                <a:pos x="connsiteX9966" y="connsiteY9966"/>
              </a:cxn>
              <a:cxn ang="0">
                <a:pos x="connsiteX9967" y="connsiteY9967"/>
              </a:cxn>
              <a:cxn ang="0">
                <a:pos x="connsiteX9968" y="connsiteY9968"/>
              </a:cxn>
              <a:cxn ang="0">
                <a:pos x="connsiteX9969" y="connsiteY9969"/>
              </a:cxn>
              <a:cxn ang="0">
                <a:pos x="connsiteX9970" y="connsiteY9970"/>
              </a:cxn>
              <a:cxn ang="0">
                <a:pos x="connsiteX9971" y="connsiteY9971"/>
              </a:cxn>
              <a:cxn ang="0">
                <a:pos x="connsiteX9972" y="connsiteY9972"/>
              </a:cxn>
              <a:cxn ang="0">
                <a:pos x="connsiteX9973" y="connsiteY9973"/>
              </a:cxn>
              <a:cxn ang="0">
                <a:pos x="connsiteX9974" y="connsiteY9974"/>
              </a:cxn>
              <a:cxn ang="0">
                <a:pos x="connsiteX9975" y="connsiteY9975"/>
              </a:cxn>
              <a:cxn ang="0">
                <a:pos x="connsiteX9976" y="connsiteY9976"/>
              </a:cxn>
              <a:cxn ang="0">
                <a:pos x="connsiteX9977" y="connsiteY9977"/>
              </a:cxn>
              <a:cxn ang="0">
                <a:pos x="connsiteX9978" y="connsiteY9978"/>
              </a:cxn>
              <a:cxn ang="0">
                <a:pos x="connsiteX9979" y="connsiteY9979"/>
              </a:cxn>
              <a:cxn ang="0">
                <a:pos x="connsiteX9980" y="connsiteY9980"/>
              </a:cxn>
              <a:cxn ang="0">
                <a:pos x="connsiteX9981" y="connsiteY9981"/>
              </a:cxn>
              <a:cxn ang="0">
                <a:pos x="connsiteX9982" y="connsiteY9982"/>
              </a:cxn>
              <a:cxn ang="0">
                <a:pos x="connsiteX9983" y="connsiteY9983"/>
              </a:cxn>
              <a:cxn ang="0">
                <a:pos x="connsiteX9984" y="connsiteY9984"/>
              </a:cxn>
              <a:cxn ang="0">
                <a:pos x="connsiteX9985" y="connsiteY9985"/>
              </a:cxn>
              <a:cxn ang="0">
                <a:pos x="connsiteX9986" y="connsiteY9986"/>
              </a:cxn>
              <a:cxn ang="0">
                <a:pos x="connsiteX9987" y="connsiteY9987"/>
              </a:cxn>
              <a:cxn ang="0">
                <a:pos x="connsiteX9988" y="connsiteY9988"/>
              </a:cxn>
              <a:cxn ang="0">
                <a:pos x="connsiteX9989" y="connsiteY9989"/>
              </a:cxn>
              <a:cxn ang="0">
                <a:pos x="connsiteX9990" y="connsiteY9990"/>
              </a:cxn>
              <a:cxn ang="0">
                <a:pos x="connsiteX9991" y="connsiteY9991"/>
              </a:cxn>
              <a:cxn ang="0">
                <a:pos x="connsiteX9992" y="connsiteY9992"/>
              </a:cxn>
              <a:cxn ang="0">
                <a:pos x="connsiteX9993" y="connsiteY9993"/>
              </a:cxn>
              <a:cxn ang="0">
                <a:pos x="connsiteX9994" y="connsiteY9994"/>
              </a:cxn>
              <a:cxn ang="0">
                <a:pos x="connsiteX9995" y="connsiteY9995"/>
              </a:cxn>
              <a:cxn ang="0">
                <a:pos x="connsiteX9996" y="connsiteY9996"/>
              </a:cxn>
              <a:cxn ang="0">
                <a:pos x="connsiteX9997" y="connsiteY9997"/>
              </a:cxn>
              <a:cxn ang="0">
                <a:pos x="connsiteX9998" y="connsiteY9998"/>
              </a:cxn>
              <a:cxn ang="0">
                <a:pos x="connsiteX9999" y="connsiteY9999"/>
              </a:cxn>
              <a:cxn ang="0">
                <a:pos x="connsiteX10000" y="connsiteY10000"/>
              </a:cxn>
              <a:cxn ang="0">
                <a:pos x="connsiteX10001" y="connsiteY10001"/>
              </a:cxn>
              <a:cxn ang="0">
                <a:pos x="connsiteX10002" y="connsiteY10002"/>
              </a:cxn>
              <a:cxn ang="0">
                <a:pos x="connsiteX10003" y="connsiteY10003"/>
              </a:cxn>
              <a:cxn ang="0">
                <a:pos x="connsiteX10004" y="connsiteY10004"/>
              </a:cxn>
              <a:cxn ang="0">
                <a:pos x="connsiteX10005" y="connsiteY10005"/>
              </a:cxn>
              <a:cxn ang="0">
                <a:pos x="connsiteX10006" y="connsiteY10006"/>
              </a:cxn>
              <a:cxn ang="0">
                <a:pos x="connsiteX10007" y="connsiteY10007"/>
              </a:cxn>
              <a:cxn ang="0">
                <a:pos x="connsiteX10008" y="connsiteY10008"/>
              </a:cxn>
              <a:cxn ang="0">
                <a:pos x="connsiteX10009" y="connsiteY10009"/>
              </a:cxn>
              <a:cxn ang="0">
                <a:pos x="connsiteX10010" y="connsiteY10010"/>
              </a:cxn>
              <a:cxn ang="0">
                <a:pos x="connsiteX10011" y="connsiteY10011"/>
              </a:cxn>
              <a:cxn ang="0">
                <a:pos x="connsiteX10012" y="connsiteY10012"/>
              </a:cxn>
              <a:cxn ang="0">
                <a:pos x="connsiteX10013" y="connsiteY10013"/>
              </a:cxn>
              <a:cxn ang="0">
                <a:pos x="connsiteX10014" y="connsiteY10014"/>
              </a:cxn>
              <a:cxn ang="0">
                <a:pos x="connsiteX10015" y="connsiteY10015"/>
              </a:cxn>
              <a:cxn ang="0">
                <a:pos x="connsiteX10016" y="connsiteY10016"/>
              </a:cxn>
              <a:cxn ang="0">
                <a:pos x="connsiteX10017" y="connsiteY10017"/>
              </a:cxn>
              <a:cxn ang="0">
                <a:pos x="connsiteX10018" y="connsiteY10018"/>
              </a:cxn>
              <a:cxn ang="0">
                <a:pos x="connsiteX10019" y="connsiteY10019"/>
              </a:cxn>
              <a:cxn ang="0">
                <a:pos x="connsiteX10020" y="connsiteY10020"/>
              </a:cxn>
              <a:cxn ang="0">
                <a:pos x="connsiteX10021" y="connsiteY10021"/>
              </a:cxn>
              <a:cxn ang="0">
                <a:pos x="connsiteX10022" y="connsiteY10022"/>
              </a:cxn>
              <a:cxn ang="0">
                <a:pos x="connsiteX10023" y="connsiteY10023"/>
              </a:cxn>
              <a:cxn ang="0">
                <a:pos x="connsiteX10024" y="connsiteY10024"/>
              </a:cxn>
              <a:cxn ang="0">
                <a:pos x="connsiteX10025" y="connsiteY10025"/>
              </a:cxn>
              <a:cxn ang="0">
                <a:pos x="connsiteX10026" y="connsiteY10026"/>
              </a:cxn>
              <a:cxn ang="0">
                <a:pos x="connsiteX10027" y="connsiteY10027"/>
              </a:cxn>
              <a:cxn ang="0">
                <a:pos x="connsiteX10028" y="connsiteY10028"/>
              </a:cxn>
              <a:cxn ang="0">
                <a:pos x="connsiteX10029" y="connsiteY10029"/>
              </a:cxn>
              <a:cxn ang="0">
                <a:pos x="connsiteX10030" y="connsiteY10030"/>
              </a:cxn>
              <a:cxn ang="0">
                <a:pos x="connsiteX10031" y="connsiteY10031"/>
              </a:cxn>
              <a:cxn ang="0">
                <a:pos x="connsiteX10032" y="connsiteY10032"/>
              </a:cxn>
              <a:cxn ang="0">
                <a:pos x="connsiteX10033" y="connsiteY10033"/>
              </a:cxn>
              <a:cxn ang="0">
                <a:pos x="connsiteX10034" y="connsiteY10034"/>
              </a:cxn>
              <a:cxn ang="0">
                <a:pos x="connsiteX10035" y="connsiteY10035"/>
              </a:cxn>
              <a:cxn ang="0">
                <a:pos x="connsiteX10036" y="connsiteY10036"/>
              </a:cxn>
              <a:cxn ang="0">
                <a:pos x="connsiteX10037" y="connsiteY10037"/>
              </a:cxn>
              <a:cxn ang="0">
                <a:pos x="connsiteX10038" y="connsiteY10038"/>
              </a:cxn>
              <a:cxn ang="0">
                <a:pos x="connsiteX10039" y="connsiteY10039"/>
              </a:cxn>
              <a:cxn ang="0">
                <a:pos x="connsiteX10040" y="connsiteY10040"/>
              </a:cxn>
              <a:cxn ang="0">
                <a:pos x="connsiteX10041" y="connsiteY10041"/>
              </a:cxn>
              <a:cxn ang="0">
                <a:pos x="connsiteX10042" y="connsiteY10042"/>
              </a:cxn>
              <a:cxn ang="0">
                <a:pos x="connsiteX10043" y="connsiteY10043"/>
              </a:cxn>
              <a:cxn ang="0">
                <a:pos x="connsiteX10044" y="connsiteY10044"/>
              </a:cxn>
              <a:cxn ang="0">
                <a:pos x="connsiteX10045" y="connsiteY10045"/>
              </a:cxn>
              <a:cxn ang="0">
                <a:pos x="connsiteX10046" y="connsiteY10046"/>
              </a:cxn>
              <a:cxn ang="0">
                <a:pos x="connsiteX10047" y="connsiteY10047"/>
              </a:cxn>
              <a:cxn ang="0">
                <a:pos x="connsiteX10048" y="connsiteY10048"/>
              </a:cxn>
              <a:cxn ang="0">
                <a:pos x="connsiteX10049" y="connsiteY10049"/>
              </a:cxn>
              <a:cxn ang="0">
                <a:pos x="connsiteX10050" y="connsiteY10050"/>
              </a:cxn>
              <a:cxn ang="0">
                <a:pos x="connsiteX10051" y="connsiteY10051"/>
              </a:cxn>
              <a:cxn ang="0">
                <a:pos x="connsiteX10052" y="connsiteY10052"/>
              </a:cxn>
              <a:cxn ang="0">
                <a:pos x="connsiteX10053" y="connsiteY10053"/>
              </a:cxn>
              <a:cxn ang="0">
                <a:pos x="connsiteX10054" y="connsiteY10054"/>
              </a:cxn>
              <a:cxn ang="0">
                <a:pos x="connsiteX10055" y="connsiteY10055"/>
              </a:cxn>
              <a:cxn ang="0">
                <a:pos x="connsiteX10056" y="connsiteY10056"/>
              </a:cxn>
              <a:cxn ang="0">
                <a:pos x="connsiteX10057" y="connsiteY10057"/>
              </a:cxn>
              <a:cxn ang="0">
                <a:pos x="connsiteX10058" y="connsiteY10058"/>
              </a:cxn>
              <a:cxn ang="0">
                <a:pos x="connsiteX10059" y="connsiteY10059"/>
              </a:cxn>
              <a:cxn ang="0">
                <a:pos x="connsiteX10060" y="connsiteY10060"/>
              </a:cxn>
              <a:cxn ang="0">
                <a:pos x="connsiteX10061" y="connsiteY10061"/>
              </a:cxn>
              <a:cxn ang="0">
                <a:pos x="connsiteX10062" y="connsiteY10062"/>
              </a:cxn>
              <a:cxn ang="0">
                <a:pos x="connsiteX10063" y="connsiteY10063"/>
              </a:cxn>
              <a:cxn ang="0">
                <a:pos x="connsiteX10064" y="connsiteY10064"/>
              </a:cxn>
              <a:cxn ang="0">
                <a:pos x="connsiteX10065" y="connsiteY10065"/>
              </a:cxn>
              <a:cxn ang="0">
                <a:pos x="connsiteX10066" y="connsiteY10066"/>
              </a:cxn>
              <a:cxn ang="0">
                <a:pos x="connsiteX10067" y="connsiteY10067"/>
              </a:cxn>
              <a:cxn ang="0">
                <a:pos x="connsiteX10068" y="connsiteY10068"/>
              </a:cxn>
              <a:cxn ang="0">
                <a:pos x="connsiteX10069" y="connsiteY10069"/>
              </a:cxn>
              <a:cxn ang="0">
                <a:pos x="connsiteX10070" y="connsiteY10070"/>
              </a:cxn>
              <a:cxn ang="0">
                <a:pos x="connsiteX10071" y="connsiteY10071"/>
              </a:cxn>
              <a:cxn ang="0">
                <a:pos x="connsiteX10072" y="connsiteY10072"/>
              </a:cxn>
              <a:cxn ang="0">
                <a:pos x="connsiteX10073" y="connsiteY10073"/>
              </a:cxn>
              <a:cxn ang="0">
                <a:pos x="connsiteX10074" y="connsiteY10074"/>
              </a:cxn>
              <a:cxn ang="0">
                <a:pos x="connsiteX10075" y="connsiteY10075"/>
              </a:cxn>
              <a:cxn ang="0">
                <a:pos x="connsiteX10076" y="connsiteY10076"/>
              </a:cxn>
              <a:cxn ang="0">
                <a:pos x="connsiteX10077" y="connsiteY10077"/>
              </a:cxn>
              <a:cxn ang="0">
                <a:pos x="connsiteX10078" y="connsiteY10078"/>
              </a:cxn>
              <a:cxn ang="0">
                <a:pos x="connsiteX10079" y="connsiteY10079"/>
              </a:cxn>
              <a:cxn ang="0">
                <a:pos x="connsiteX10080" y="connsiteY10080"/>
              </a:cxn>
              <a:cxn ang="0">
                <a:pos x="connsiteX10081" y="connsiteY10081"/>
              </a:cxn>
              <a:cxn ang="0">
                <a:pos x="connsiteX10082" y="connsiteY10082"/>
              </a:cxn>
              <a:cxn ang="0">
                <a:pos x="connsiteX10083" y="connsiteY10083"/>
              </a:cxn>
              <a:cxn ang="0">
                <a:pos x="connsiteX10084" y="connsiteY10084"/>
              </a:cxn>
              <a:cxn ang="0">
                <a:pos x="connsiteX10085" y="connsiteY10085"/>
              </a:cxn>
              <a:cxn ang="0">
                <a:pos x="connsiteX10086" y="connsiteY10086"/>
              </a:cxn>
              <a:cxn ang="0">
                <a:pos x="connsiteX10087" y="connsiteY10087"/>
              </a:cxn>
              <a:cxn ang="0">
                <a:pos x="connsiteX10088" y="connsiteY10088"/>
              </a:cxn>
              <a:cxn ang="0">
                <a:pos x="connsiteX10089" y="connsiteY10089"/>
              </a:cxn>
              <a:cxn ang="0">
                <a:pos x="connsiteX10090" y="connsiteY10090"/>
              </a:cxn>
              <a:cxn ang="0">
                <a:pos x="connsiteX10091" y="connsiteY10091"/>
              </a:cxn>
              <a:cxn ang="0">
                <a:pos x="connsiteX10092" y="connsiteY10092"/>
              </a:cxn>
              <a:cxn ang="0">
                <a:pos x="connsiteX10093" y="connsiteY10093"/>
              </a:cxn>
              <a:cxn ang="0">
                <a:pos x="connsiteX10094" y="connsiteY10094"/>
              </a:cxn>
              <a:cxn ang="0">
                <a:pos x="connsiteX10095" y="connsiteY10095"/>
              </a:cxn>
              <a:cxn ang="0">
                <a:pos x="connsiteX10096" y="connsiteY10096"/>
              </a:cxn>
              <a:cxn ang="0">
                <a:pos x="connsiteX10097" y="connsiteY10097"/>
              </a:cxn>
              <a:cxn ang="0">
                <a:pos x="connsiteX10098" y="connsiteY10098"/>
              </a:cxn>
              <a:cxn ang="0">
                <a:pos x="connsiteX10099" y="connsiteY10099"/>
              </a:cxn>
              <a:cxn ang="0">
                <a:pos x="connsiteX10100" y="connsiteY10100"/>
              </a:cxn>
              <a:cxn ang="0">
                <a:pos x="connsiteX10101" y="connsiteY10101"/>
              </a:cxn>
              <a:cxn ang="0">
                <a:pos x="connsiteX10102" y="connsiteY10102"/>
              </a:cxn>
              <a:cxn ang="0">
                <a:pos x="connsiteX10103" y="connsiteY10103"/>
              </a:cxn>
              <a:cxn ang="0">
                <a:pos x="connsiteX10104" y="connsiteY10104"/>
              </a:cxn>
              <a:cxn ang="0">
                <a:pos x="connsiteX10105" y="connsiteY10105"/>
              </a:cxn>
              <a:cxn ang="0">
                <a:pos x="connsiteX10106" y="connsiteY10106"/>
              </a:cxn>
              <a:cxn ang="0">
                <a:pos x="connsiteX10107" y="connsiteY10107"/>
              </a:cxn>
              <a:cxn ang="0">
                <a:pos x="connsiteX10108" y="connsiteY10108"/>
              </a:cxn>
              <a:cxn ang="0">
                <a:pos x="connsiteX10109" y="connsiteY10109"/>
              </a:cxn>
              <a:cxn ang="0">
                <a:pos x="connsiteX10110" y="connsiteY10110"/>
              </a:cxn>
              <a:cxn ang="0">
                <a:pos x="connsiteX10111" y="connsiteY10111"/>
              </a:cxn>
              <a:cxn ang="0">
                <a:pos x="connsiteX10112" y="connsiteY10112"/>
              </a:cxn>
              <a:cxn ang="0">
                <a:pos x="connsiteX10113" y="connsiteY10113"/>
              </a:cxn>
              <a:cxn ang="0">
                <a:pos x="connsiteX10114" y="connsiteY10114"/>
              </a:cxn>
              <a:cxn ang="0">
                <a:pos x="connsiteX10115" y="connsiteY10115"/>
              </a:cxn>
              <a:cxn ang="0">
                <a:pos x="connsiteX10116" y="connsiteY10116"/>
              </a:cxn>
              <a:cxn ang="0">
                <a:pos x="connsiteX10117" y="connsiteY10117"/>
              </a:cxn>
              <a:cxn ang="0">
                <a:pos x="connsiteX10118" y="connsiteY10118"/>
              </a:cxn>
              <a:cxn ang="0">
                <a:pos x="connsiteX10119" y="connsiteY10119"/>
              </a:cxn>
              <a:cxn ang="0">
                <a:pos x="connsiteX10120" y="connsiteY10120"/>
              </a:cxn>
              <a:cxn ang="0">
                <a:pos x="connsiteX10121" y="connsiteY10121"/>
              </a:cxn>
              <a:cxn ang="0">
                <a:pos x="connsiteX10122" y="connsiteY10122"/>
              </a:cxn>
              <a:cxn ang="0">
                <a:pos x="connsiteX10123" y="connsiteY10123"/>
              </a:cxn>
              <a:cxn ang="0">
                <a:pos x="connsiteX10124" y="connsiteY10124"/>
              </a:cxn>
              <a:cxn ang="0">
                <a:pos x="connsiteX10125" y="connsiteY10125"/>
              </a:cxn>
              <a:cxn ang="0">
                <a:pos x="connsiteX10126" y="connsiteY10126"/>
              </a:cxn>
              <a:cxn ang="0">
                <a:pos x="connsiteX10127" y="connsiteY10127"/>
              </a:cxn>
              <a:cxn ang="0">
                <a:pos x="connsiteX10128" y="connsiteY10128"/>
              </a:cxn>
              <a:cxn ang="0">
                <a:pos x="connsiteX10129" y="connsiteY10129"/>
              </a:cxn>
              <a:cxn ang="0">
                <a:pos x="connsiteX10130" y="connsiteY10130"/>
              </a:cxn>
              <a:cxn ang="0">
                <a:pos x="connsiteX10131" y="connsiteY10131"/>
              </a:cxn>
              <a:cxn ang="0">
                <a:pos x="connsiteX10132" y="connsiteY10132"/>
              </a:cxn>
              <a:cxn ang="0">
                <a:pos x="connsiteX10133" y="connsiteY10133"/>
              </a:cxn>
              <a:cxn ang="0">
                <a:pos x="connsiteX10134" y="connsiteY10134"/>
              </a:cxn>
              <a:cxn ang="0">
                <a:pos x="connsiteX10135" y="connsiteY10135"/>
              </a:cxn>
              <a:cxn ang="0">
                <a:pos x="connsiteX10136" y="connsiteY10136"/>
              </a:cxn>
              <a:cxn ang="0">
                <a:pos x="connsiteX10137" y="connsiteY10137"/>
              </a:cxn>
              <a:cxn ang="0">
                <a:pos x="connsiteX10138" y="connsiteY10138"/>
              </a:cxn>
              <a:cxn ang="0">
                <a:pos x="connsiteX10139" y="connsiteY10139"/>
              </a:cxn>
              <a:cxn ang="0">
                <a:pos x="connsiteX10140" y="connsiteY10140"/>
              </a:cxn>
              <a:cxn ang="0">
                <a:pos x="connsiteX10141" y="connsiteY10141"/>
              </a:cxn>
              <a:cxn ang="0">
                <a:pos x="connsiteX10142" y="connsiteY10142"/>
              </a:cxn>
              <a:cxn ang="0">
                <a:pos x="connsiteX10143" y="connsiteY10143"/>
              </a:cxn>
              <a:cxn ang="0">
                <a:pos x="connsiteX10144" y="connsiteY10144"/>
              </a:cxn>
              <a:cxn ang="0">
                <a:pos x="connsiteX10145" y="connsiteY10145"/>
              </a:cxn>
              <a:cxn ang="0">
                <a:pos x="connsiteX10146" y="connsiteY10146"/>
              </a:cxn>
              <a:cxn ang="0">
                <a:pos x="connsiteX10147" y="connsiteY10147"/>
              </a:cxn>
              <a:cxn ang="0">
                <a:pos x="connsiteX10148" y="connsiteY10148"/>
              </a:cxn>
              <a:cxn ang="0">
                <a:pos x="connsiteX10149" y="connsiteY10149"/>
              </a:cxn>
              <a:cxn ang="0">
                <a:pos x="connsiteX10150" y="connsiteY10150"/>
              </a:cxn>
              <a:cxn ang="0">
                <a:pos x="connsiteX10151" y="connsiteY10151"/>
              </a:cxn>
              <a:cxn ang="0">
                <a:pos x="connsiteX10152" y="connsiteY10152"/>
              </a:cxn>
              <a:cxn ang="0">
                <a:pos x="connsiteX10153" y="connsiteY10153"/>
              </a:cxn>
              <a:cxn ang="0">
                <a:pos x="connsiteX10154" y="connsiteY10154"/>
              </a:cxn>
              <a:cxn ang="0">
                <a:pos x="connsiteX10155" y="connsiteY10155"/>
              </a:cxn>
              <a:cxn ang="0">
                <a:pos x="connsiteX10156" y="connsiteY10156"/>
              </a:cxn>
              <a:cxn ang="0">
                <a:pos x="connsiteX10157" y="connsiteY10157"/>
              </a:cxn>
              <a:cxn ang="0">
                <a:pos x="connsiteX10158" y="connsiteY10158"/>
              </a:cxn>
              <a:cxn ang="0">
                <a:pos x="connsiteX10159" y="connsiteY10159"/>
              </a:cxn>
              <a:cxn ang="0">
                <a:pos x="connsiteX10160" y="connsiteY10160"/>
              </a:cxn>
              <a:cxn ang="0">
                <a:pos x="connsiteX10161" y="connsiteY10161"/>
              </a:cxn>
              <a:cxn ang="0">
                <a:pos x="connsiteX10162" y="connsiteY10162"/>
              </a:cxn>
              <a:cxn ang="0">
                <a:pos x="connsiteX10163" y="connsiteY10163"/>
              </a:cxn>
              <a:cxn ang="0">
                <a:pos x="connsiteX10164" y="connsiteY10164"/>
              </a:cxn>
              <a:cxn ang="0">
                <a:pos x="connsiteX10165" y="connsiteY10165"/>
              </a:cxn>
              <a:cxn ang="0">
                <a:pos x="connsiteX10166" y="connsiteY10166"/>
              </a:cxn>
              <a:cxn ang="0">
                <a:pos x="connsiteX10167" y="connsiteY10167"/>
              </a:cxn>
              <a:cxn ang="0">
                <a:pos x="connsiteX10168" y="connsiteY10168"/>
              </a:cxn>
              <a:cxn ang="0">
                <a:pos x="connsiteX10169" y="connsiteY10169"/>
              </a:cxn>
              <a:cxn ang="0">
                <a:pos x="connsiteX10170" y="connsiteY10170"/>
              </a:cxn>
              <a:cxn ang="0">
                <a:pos x="connsiteX10171" y="connsiteY10171"/>
              </a:cxn>
              <a:cxn ang="0">
                <a:pos x="connsiteX10172" y="connsiteY10172"/>
              </a:cxn>
              <a:cxn ang="0">
                <a:pos x="connsiteX10173" y="connsiteY10173"/>
              </a:cxn>
              <a:cxn ang="0">
                <a:pos x="connsiteX10174" y="connsiteY10174"/>
              </a:cxn>
              <a:cxn ang="0">
                <a:pos x="connsiteX10175" y="connsiteY10175"/>
              </a:cxn>
              <a:cxn ang="0">
                <a:pos x="connsiteX10176" y="connsiteY10176"/>
              </a:cxn>
              <a:cxn ang="0">
                <a:pos x="connsiteX10177" y="connsiteY10177"/>
              </a:cxn>
              <a:cxn ang="0">
                <a:pos x="connsiteX10178" y="connsiteY10178"/>
              </a:cxn>
              <a:cxn ang="0">
                <a:pos x="connsiteX10179" y="connsiteY10179"/>
              </a:cxn>
              <a:cxn ang="0">
                <a:pos x="connsiteX10180" y="connsiteY10180"/>
              </a:cxn>
              <a:cxn ang="0">
                <a:pos x="connsiteX10181" y="connsiteY10181"/>
              </a:cxn>
              <a:cxn ang="0">
                <a:pos x="connsiteX10182" y="connsiteY10182"/>
              </a:cxn>
              <a:cxn ang="0">
                <a:pos x="connsiteX10183" y="connsiteY10183"/>
              </a:cxn>
              <a:cxn ang="0">
                <a:pos x="connsiteX10184" y="connsiteY10184"/>
              </a:cxn>
              <a:cxn ang="0">
                <a:pos x="connsiteX10185" y="connsiteY10185"/>
              </a:cxn>
              <a:cxn ang="0">
                <a:pos x="connsiteX10186" y="connsiteY10186"/>
              </a:cxn>
              <a:cxn ang="0">
                <a:pos x="connsiteX10187" y="connsiteY10187"/>
              </a:cxn>
              <a:cxn ang="0">
                <a:pos x="connsiteX10188" y="connsiteY10188"/>
              </a:cxn>
              <a:cxn ang="0">
                <a:pos x="connsiteX10189" y="connsiteY10189"/>
              </a:cxn>
              <a:cxn ang="0">
                <a:pos x="connsiteX10190" y="connsiteY10190"/>
              </a:cxn>
              <a:cxn ang="0">
                <a:pos x="connsiteX10191" y="connsiteY10191"/>
              </a:cxn>
              <a:cxn ang="0">
                <a:pos x="connsiteX10192" y="connsiteY10192"/>
              </a:cxn>
              <a:cxn ang="0">
                <a:pos x="connsiteX10193" y="connsiteY10193"/>
              </a:cxn>
              <a:cxn ang="0">
                <a:pos x="connsiteX10194" y="connsiteY10194"/>
              </a:cxn>
              <a:cxn ang="0">
                <a:pos x="connsiteX10195" y="connsiteY10195"/>
              </a:cxn>
              <a:cxn ang="0">
                <a:pos x="connsiteX10196" y="connsiteY10196"/>
              </a:cxn>
              <a:cxn ang="0">
                <a:pos x="connsiteX10197" y="connsiteY10197"/>
              </a:cxn>
              <a:cxn ang="0">
                <a:pos x="connsiteX10198" y="connsiteY10198"/>
              </a:cxn>
              <a:cxn ang="0">
                <a:pos x="connsiteX10199" y="connsiteY10199"/>
              </a:cxn>
              <a:cxn ang="0">
                <a:pos x="connsiteX10200" y="connsiteY10200"/>
              </a:cxn>
              <a:cxn ang="0">
                <a:pos x="connsiteX10201" y="connsiteY10201"/>
              </a:cxn>
              <a:cxn ang="0">
                <a:pos x="connsiteX10202" y="connsiteY10202"/>
              </a:cxn>
              <a:cxn ang="0">
                <a:pos x="connsiteX10203" y="connsiteY10203"/>
              </a:cxn>
              <a:cxn ang="0">
                <a:pos x="connsiteX10204" y="connsiteY10204"/>
              </a:cxn>
              <a:cxn ang="0">
                <a:pos x="connsiteX10205" y="connsiteY10205"/>
              </a:cxn>
              <a:cxn ang="0">
                <a:pos x="connsiteX10206" y="connsiteY10206"/>
              </a:cxn>
              <a:cxn ang="0">
                <a:pos x="connsiteX10207" y="connsiteY10207"/>
              </a:cxn>
              <a:cxn ang="0">
                <a:pos x="connsiteX10208" y="connsiteY10208"/>
              </a:cxn>
              <a:cxn ang="0">
                <a:pos x="connsiteX10209" y="connsiteY10209"/>
              </a:cxn>
              <a:cxn ang="0">
                <a:pos x="connsiteX10210" y="connsiteY10210"/>
              </a:cxn>
              <a:cxn ang="0">
                <a:pos x="connsiteX10211" y="connsiteY10211"/>
              </a:cxn>
              <a:cxn ang="0">
                <a:pos x="connsiteX10212" y="connsiteY10212"/>
              </a:cxn>
              <a:cxn ang="0">
                <a:pos x="connsiteX10213" y="connsiteY10213"/>
              </a:cxn>
              <a:cxn ang="0">
                <a:pos x="connsiteX10214" y="connsiteY10214"/>
              </a:cxn>
              <a:cxn ang="0">
                <a:pos x="connsiteX10215" y="connsiteY10215"/>
              </a:cxn>
              <a:cxn ang="0">
                <a:pos x="connsiteX10216" y="connsiteY10216"/>
              </a:cxn>
              <a:cxn ang="0">
                <a:pos x="connsiteX10217" y="connsiteY10217"/>
              </a:cxn>
              <a:cxn ang="0">
                <a:pos x="connsiteX10218" y="connsiteY10218"/>
              </a:cxn>
              <a:cxn ang="0">
                <a:pos x="connsiteX10219" y="connsiteY10219"/>
              </a:cxn>
              <a:cxn ang="0">
                <a:pos x="connsiteX10220" y="connsiteY10220"/>
              </a:cxn>
              <a:cxn ang="0">
                <a:pos x="connsiteX10221" y="connsiteY10221"/>
              </a:cxn>
              <a:cxn ang="0">
                <a:pos x="connsiteX10222" y="connsiteY10222"/>
              </a:cxn>
              <a:cxn ang="0">
                <a:pos x="connsiteX10223" y="connsiteY10223"/>
              </a:cxn>
              <a:cxn ang="0">
                <a:pos x="connsiteX10224" y="connsiteY10224"/>
              </a:cxn>
              <a:cxn ang="0">
                <a:pos x="connsiteX10225" y="connsiteY10225"/>
              </a:cxn>
              <a:cxn ang="0">
                <a:pos x="connsiteX10226" y="connsiteY10226"/>
              </a:cxn>
              <a:cxn ang="0">
                <a:pos x="connsiteX10227" y="connsiteY10227"/>
              </a:cxn>
              <a:cxn ang="0">
                <a:pos x="connsiteX10228" y="connsiteY10228"/>
              </a:cxn>
              <a:cxn ang="0">
                <a:pos x="connsiteX10229" y="connsiteY10229"/>
              </a:cxn>
              <a:cxn ang="0">
                <a:pos x="connsiteX10230" y="connsiteY10230"/>
              </a:cxn>
              <a:cxn ang="0">
                <a:pos x="connsiteX10231" y="connsiteY10231"/>
              </a:cxn>
              <a:cxn ang="0">
                <a:pos x="connsiteX10232" y="connsiteY10232"/>
              </a:cxn>
              <a:cxn ang="0">
                <a:pos x="connsiteX10233" y="connsiteY10233"/>
              </a:cxn>
              <a:cxn ang="0">
                <a:pos x="connsiteX10234" y="connsiteY10234"/>
              </a:cxn>
              <a:cxn ang="0">
                <a:pos x="connsiteX10235" y="connsiteY10235"/>
              </a:cxn>
              <a:cxn ang="0">
                <a:pos x="connsiteX10236" y="connsiteY10236"/>
              </a:cxn>
              <a:cxn ang="0">
                <a:pos x="connsiteX10237" y="connsiteY10237"/>
              </a:cxn>
              <a:cxn ang="0">
                <a:pos x="connsiteX10238" y="connsiteY10238"/>
              </a:cxn>
              <a:cxn ang="0">
                <a:pos x="connsiteX10239" y="connsiteY10239"/>
              </a:cxn>
              <a:cxn ang="0">
                <a:pos x="connsiteX10240" y="connsiteY10240"/>
              </a:cxn>
              <a:cxn ang="0">
                <a:pos x="connsiteX10241" y="connsiteY10241"/>
              </a:cxn>
              <a:cxn ang="0">
                <a:pos x="connsiteX10242" y="connsiteY10242"/>
              </a:cxn>
              <a:cxn ang="0">
                <a:pos x="connsiteX10243" y="connsiteY10243"/>
              </a:cxn>
              <a:cxn ang="0">
                <a:pos x="connsiteX10244" y="connsiteY10244"/>
              </a:cxn>
              <a:cxn ang="0">
                <a:pos x="connsiteX10245" y="connsiteY10245"/>
              </a:cxn>
              <a:cxn ang="0">
                <a:pos x="connsiteX10246" y="connsiteY10246"/>
              </a:cxn>
              <a:cxn ang="0">
                <a:pos x="connsiteX10247" y="connsiteY10247"/>
              </a:cxn>
              <a:cxn ang="0">
                <a:pos x="connsiteX10248" y="connsiteY10248"/>
              </a:cxn>
              <a:cxn ang="0">
                <a:pos x="connsiteX10249" y="connsiteY10249"/>
              </a:cxn>
              <a:cxn ang="0">
                <a:pos x="connsiteX10250" y="connsiteY10250"/>
              </a:cxn>
              <a:cxn ang="0">
                <a:pos x="connsiteX10251" y="connsiteY10251"/>
              </a:cxn>
              <a:cxn ang="0">
                <a:pos x="connsiteX10252" y="connsiteY10252"/>
              </a:cxn>
              <a:cxn ang="0">
                <a:pos x="connsiteX10253" y="connsiteY10253"/>
              </a:cxn>
              <a:cxn ang="0">
                <a:pos x="connsiteX10254" y="connsiteY10254"/>
              </a:cxn>
              <a:cxn ang="0">
                <a:pos x="connsiteX10255" y="connsiteY10255"/>
              </a:cxn>
              <a:cxn ang="0">
                <a:pos x="connsiteX10256" y="connsiteY10256"/>
              </a:cxn>
              <a:cxn ang="0">
                <a:pos x="connsiteX10257" y="connsiteY10257"/>
              </a:cxn>
              <a:cxn ang="0">
                <a:pos x="connsiteX10258" y="connsiteY10258"/>
              </a:cxn>
              <a:cxn ang="0">
                <a:pos x="connsiteX10259" y="connsiteY10259"/>
              </a:cxn>
              <a:cxn ang="0">
                <a:pos x="connsiteX10260" y="connsiteY10260"/>
              </a:cxn>
              <a:cxn ang="0">
                <a:pos x="connsiteX10261" y="connsiteY10261"/>
              </a:cxn>
              <a:cxn ang="0">
                <a:pos x="connsiteX10262" y="connsiteY10262"/>
              </a:cxn>
              <a:cxn ang="0">
                <a:pos x="connsiteX10263" y="connsiteY10263"/>
              </a:cxn>
              <a:cxn ang="0">
                <a:pos x="connsiteX10264" y="connsiteY10264"/>
              </a:cxn>
              <a:cxn ang="0">
                <a:pos x="connsiteX10265" y="connsiteY10265"/>
              </a:cxn>
              <a:cxn ang="0">
                <a:pos x="connsiteX10266" y="connsiteY10266"/>
              </a:cxn>
              <a:cxn ang="0">
                <a:pos x="connsiteX10267" y="connsiteY10267"/>
              </a:cxn>
              <a:cxn ang="0">
                <a:pos x="connsiteX10268" y="connsiteY10268"/>
              </a:cxn>
              <a:cxn ang="0">
                <a:pos x="connsiteX10269" y="connsiteY10269"/>
              </a:cxn>
              <a:cxn ang="0">
                <a:pos x="connsiteX10270" y="connsiteY10270"/>
              </a:cxn>
              <a:cxn ang="0">
                <a:pos x="connsiteX10271" y="connsiteY10271"/>
              </a:cxn>
              <a:cxn ang="0">
                <a:pos x="connsiteX10272" y="connsiteY10272"/>
              </a:cxn>
              <a:cxn ang="0">
                <a:pos x="connsiteX10273" y="connsiteY10273"/>
              </a:cxn>
              <a:cxn ang="0">
                <a:pos x="connsiteX10274" y="connsiteY10274"/>
              </a:cxn>
              <a:cxn ang="0">
                <a:pos x="connsiteX10275" y="connsiteY10275"/>
              </a:cxn>
              <a:cxn ang="0">
                <a:pos x="connsiteX10276" y="connsiteY10276"/>
              </a:cxn>
              <a:cxn ang="0">
                <a:pos x="connsiteX10277" y="connsiteY10277"/>
              </a:cxn>
              <a:cxn ang="0">
                <a:pos x="connsiteX10278" y="connsiteY10278"/>
              </a:cxn>
              <a:cxn ang="0">
                <a:pos x="connsiteX10279" y="connsiteY10279"/>
              </a:cxn>
              <a:cxn ang="0">
                <a:pos x="connsiteX10280" y="connsiteY10280"/>
              </a:cxn>
              <a:cxn ang="0">
                <a:pos x="connsiteX10281" y="connsiteY10281"/>
              </a:cxn>
              <a:cxn ang="0">
                <a:pos x="connsiteX10282" y="connsiteY10282"/>
              </a:cxn>
              <a:cxn ang="0">
                <a:pos x="connsiteX10283" y="connsiteY10283"/>
              </a:cxn>
              <a:cxn ang="0">
                <a:pos x="connsiteX10284" y="connsiteY10284"/>
              </a:cxn>
              <a:cxn ang="0">
                <a:pos x="connsiteX10285" y="connsiteY10285"/>
              </a:cxn>
              <a:cxn ang="0">
                <a:pos x="connsiteX10286" y="connsiteY10286"/>
              </a:cxn>
              <a:cxn ang="0">
                <a:pos x="connsiteX10287" y="connsiteY10287"/>
              </a:cxn>
              <a:cxn ang="0">
                <a:pos x="connsiteX10288" y="connsiteY10288"/>
              </a:cxn>
              <a:cxn ang="0">
                <a:pos x="connsiteX10289" y="connsiteY10289"/>
              </a:cxn>
              <a:cxn ang="0">
                <a:pos x="connsiteX10290" y="connsiteY10290"/>
              </a:cxn>
              <a:cxn ang="0">
                <a:pos x="connsiteX10291" y="connsiteY10291"/>
              </a:cxn>
              <a:cxn ang="0">
                <a:pos x="connsiteX10292" y="connsiteY10292"/>
              </a:cxn>
              <a:cxn ang="0">
                <a:pos x="connsiteX10293" y="connsiteY10293"/>
              </a:cxn>
              <a:cxn ang="0">
                <a:pos x="connsiteX10294" y="connsiteY10294"/>
              </a:cxn>
              <a:cxn ang="0">
                <a:pos x="connsiteX10295" y="connsiteY10295"/>
              </a:cxn>
              <a:cxn ang="0">
                <a:pos x="connsiteX10296" y="connsiteY10296"/>
              </a:cxn>
              <a:cxn ang="0">
                <a:pos x="connsiteX10297" y="connsiteY10297"/>
              </a:cxn>
              <a:cxn ang="0">
                <a:pos x="connsiteX10298" y="connsiteY10298"/>
              </a:cxn>
              <a:cxn ang="0">
                <a:pos x="connsiteX10299" y="connsiteY10299"/>
              </a:cxn>
              <a:cxn ang="0">
                <a:pos x="connsiteX10300" y="connsiteY10300"/>
              </a:cxn>
              <a:cxn ang="0">
                <a:pos x="connsiteX10301" y="connsiteY10301"/>
              </a:cxn>
              <a:cxn ang="0">
                <a:pos x="connsiteX10302" y="connsiteY10302"/>
              </a:cxn>
              <a:cxn ang="0">
                <a:pos x="connsiteX10303" y="connsiteY10303"/>
              </a:cxn>
              <a:cxn ang="0">
                <a:pos x="connsiteX10304" y="connsiteY10304"/>
              </a:cxn>
              <a:cxn ang="0">
                <a:pos x="connsiteX10305" y="connsiteY10305"/>
              </a:cxn>
              <a:cxn ang="0">
                <a:pos x="connsiteX10306" y="connsiteY10306"/>
              </a:cxn>
              <a:cxn ang="0">
                <a:pos x="connsiteX10307" y="connsiteY10307"/>
              </a:cxn>
              <a:cxn ang="0">
                <a:pos x="connsiteX10308" y="connsiteY10308"/>
              </a:cxn>
              <a:cxn ang="0">
                <a:pos x="connsiteX10309" y="connsiteY10309"/>
              </a:cxn>
              <a:cxn ang="0">
                <a:pos x="connsiteX10310" y="connsiteY10310"/>
              </a:cxn>
              <a:cxn ang="0">
                <a:pos x="connsiteX10311" y="connsiteY10311"/>
              </a:cxn>
              <a:cxn ang="0">
                <a:pos x="connsiteX10312" y="connsiteY10312"/>
              </a:cxn>
              <a:cxn ang="0">
                <a:pos x="connsiteX10313" y="connsiteY10313"/>
              </a:cxn>
              <a:cxn ang="0">
                <a:pos x="connsiteX10314" y="connsiteY10314"/>
              </a:cxn>
              <a:cxn ang="0">
                <a:pos x="connsiteX10315" y="connsiteY10315"/>
              </a:cxn>
              <a:cxn ang="0">
                <a:pos x="connsiteX10316" y="connsiteY10316"/>
              </a:cxn>
              <a:cxn ang="0">
                <a:pos x="connsiteX10317" y="connsiteY10317"/>
              </a:cxn>
              <a:cxn ang="0">
                <a:pos x="connsiteX10318" y="connsiteY10318"/>
              </a:cxn>
              <a:cxn ang="0">
                <a:pos x="connsiteX10319" y="connsiteY10319"/>
              </a:cxn>
              <a:cxn ang="0">
                <a:pos x="connsiteX10320" y="connsiteY10320"/>
              </a:cxn>
              <a:cxn ang="0">
                <a:pos x="connsiteX10321" y="connsiteY10321"/>
              </a:cxn>
              <a:cxn ang="0">
                <a:pos x="connsiteX10322" y="connsiteY10322"/>
              </a:cxn>
              <a:cxn ang="0">
                <a:pos x="connsiteX10323" y="connsiteY10323"/>
              </a:cxn>
              <a:cxn ang="0">
                <a:pos x="connsiteX10324" y="connsiteY10324"/>
              </a:cxn>
              <a:cxn ang="0">
                <a:pos x="connsiteX10325" y="connsiteY10325"/>
              </a:cxn>
              <a:cxn ang="0">
                <a:pos x="connsiteX10326" y="connsiteY10326"/>
              </a:cxn>
              <a:cxn ang="0">
                <a:pos x="connsiteX10327" y="connsiteY10327"/>
              </a:cxn>
              <a:cxn ang="0">
                <a:pos x="connsiteX10328" y="connsiteY10328"/>
              </a:cxn>
              <a:cxn ang="0">
                <a:pos x="connsiteX10329" y="connsiteY10329"/>
              </a:cxn>
              <a:cxn ang="0">
                <a:pos x="connsiteX10330" y="connsiteY10330"/>
              </a:cxn>
              <a:cxn ang="0">
                <a:pos x="connsiteX10331" y="connsiteY10331"/>
              </a:cxn>
              <a:cxn ang="0">
                <a:pos x="connsiteX10332" y="connsiteY10332"/>
              </a:cxn>
              <a:cxn ang="0">
                <a:pos x="connsiteX10333" y="connsiteY10333"/>
              </a:cxn>
              <a:cxn ang="0">
                <a:pos x="connsiteX10334" y="connsiteY10334"/>
              </a:cxn>
              <a:cxn ang="0">
                <a:pos x="connsiteX10335" y="connsiteY10335"/>
              </a:cxn>
              <a:cxn ang="0">
                <a:pos x="connsiteX10336" y="connsiteY10336"/>
              </a:cxn>
              <a:cxn ang="0">
                <a:pos x="connsiteX10337" y="connsiteY10337"/>
              </a:cxn>
              <a:cxn ang="0">
                <a:pos x="connsiteX10338" y="connsiteY10338"/>
              </a:cxn>
              <a:cxn ang="0">
                <a:pos x="connsiteX10339" y="connsiteY10339"/>
              </a:cxn>
              <a:cxn ang="0">
                <a:pos x="connsiteX10340" y="connsiteY10340"/>
              </a:cxn>
              <a:cxn ang="0">
                <a:pos x="connsiteX10341" y="connsiteY10341"/>
              </a:cxn>
              <a:cxn ang="0">
                <a:pos x="connsiteX10342" y="connsiteY10342"/>
              </a:cxn>
              <a:cxn ang="0">
                <a:pos x="connsiteX10343" y="connsiteY10343"/>
              </a:cxn>
              <a:cxn ang="0">
                <a:pos x="connsiteX10344" y="connsiteY10344"/>
              </a:cxn>
              <a:cxn ang="0">
                <a:pos x="connsiteX10345" y="connsiteY10345"/>
              </a:cxn>
              <a:cxn ang="0">
                <a:pos x="connsiteX10346" y="connsiteY10346"/>
              </a:cxn>
              <a:cxn ang="0">
                <a:pos x="connsiteX10347" y="connsiteY10347"/>
              </a:cxn>
              <a:cxn ang="0">
                <a:pos x="connsiteX10348" y="connsiteY10348"/>
              </a:cxn>
              <a:cxn ang="0">
                <a:pos x="connsiteX10349" y="connsiteY10349"/>
              </a:cxn>
              <a:cxn ang="0">
                <a:pos x="connsiteX10350" y="connsiteY10350"/>
              </a:cxn>
              <a:cxn ang="0">
                <a:pos x="connsiteX10351" y="connsiteY10351"/>
              </a:cxn>
              <a:cxn ang="0">
                <a:pos x="connsiteX10352" y="connsiteY10352"/>
              </a:cxn>
              <a:cxn ang="0">
                <a:pos x="connsiteX10353" y="connsiteY10353"/>
              </a:cxn>
              <a:cxn ang="0">
                <a:pos x="connsiteX10354" y="connsiteY10354"/>
              </a:cxn>
              <a:cxn ang="0">
                <a:pos x="connsiteX10355" y="connsiteY10355"/>
              </a:cxn>
              <a:cxn ang="0">
                <a:pos x="connsiteX10356" y="connsiteY10356"/>
              </a:cxn>
              <a:cxn ang="0">
                <a:pos x="connsiteX10357" y="connsiteY10357"/>
              </a:cxn>
              <a:cxn ang="0">
                <a:pos x="connsiteX10358" y="connsiteY10358"/>
              </a:cxn>
              <a:cxn ang="0">
                <a:pos x="connsiteX10359" y="connsiteY10359"/>
              </a:cxn>
              <a:cxn ang="0">
                <a:pos x="connsiteX10360" y="connsiteY10360"/>
              </a:cxn>
              <a:cxn ang="0">
                <a:pos x="connsiteX10361" y="connsiteY10361"/>
              </a:cxn>
              <a:cxn ang="0">
                <a:pos x="connsiteX10362" y="connsiteY10362"/>
              </a:cxn>
              <a:cxn ang="0">
                <a:pos x="connsiteX10363" y="connsiteY10363"/>
              </a:cxn>
              <a:cxn ang="0">
                <a:pos x="connsiteX10364" y="connsiteY10364"/>
              </a:cxn>
              <a:cxn ang="0">
                <a:pos x="connsiteX10365" y="connsiteY10365"/>
              </a:cxn>
              <a:cxn ang="0">
                <a:pos x="connsiteX10366" y="connsiteY10366"/>
              </a:cxn>
              <a:cxn ang="0">
                <a:pos x="connsiteX10367" y="connsiteY10367"/>
              </a:cxn>
              <a:cxn ang="0">
                <a:pos x="connsiteX10368" y="connsiteY10368"/>
              </a:cxn>
              <a:cxn ang="0">
                <a:pos x="connsiteX10369" y="connsiteY10369"/>
              </a:cxn>
              <a:cxn ang="0">
                <a:pos x="connsiteX10370" y="connsiteY10370"/>
              </a:cxn>
              <a:cxn ang="0">
                <a:pos x="connsiteX10371" y="connsiteY10371"/>
              </a:cxn>
              <a:cxn ang="0">
                <a:pos x="connsiteX10372" y="connsiteY10372"/>
              </a:cxn>
              <a:cxn ang="0">
                <a:pos x="connsiteX10373" y="connsiteY10373"/>
              </a:cxn>
              <a:cxn ang="0">
                <a:pos x="connsiteX10374" y="connsiteY10374"/>
              </a:cxn>
              <a:cxn ang="0">
                <a:pos x="connsiteX10375" y="connsiteY10375"/>
              </a:cxn>
              <a:cxn ang="0">
                <a:pos x="connsiteX10376" y="connsiteY10376"/>
              </a:cxn>
              <a:cxn ang="0">
                <a:pos x="connsiteX10377" y="connsiteY10377"/>
              </a:cxn>
              <a:cxn ang="0">
                <a:pos x="connsiteX10378" y="connsiteY10378"/>
              </a:cxn>
              <a:cxn ang="0">
                <a:pos x="connsiteX10379" y="connsiteY10379"/>
              </a:cxn>
              <a:cxn ang="0">
                <a:pos x="connsiteX10380" y="connsiteY10380"/>
              </a:cxn>
              <a:cxn ang="0">
                <a:pos x="connsiteX10381" y="connsiteY10381"/>
              </a:cxn>
              <a:cxn ang="0">
                <a:pos x="connsiteX10382" y="connsiteY10382"/>
              </a:cxn>
              <a:cxn ang="0">
                <a:pos x="connsiteX10383" y="connsiteY10383"/>
              </a:cxn>
              <a:cxn ang="0">
                <a:pos x="connsiteX10384" y="connsiteY10384"/>
              </a:cxn>
              <a:cxn ang="0">
                <a:pos x="connsiteX10385" y="connsiteY10385"/>
              </a:cxn>
              <a:cxn ang="0">
                <a:pos x="connsiteX10386" y="connsiteY10386"/>
              </a:cxn>
              <a:cxn ang="0">
                <a:pos x="connsiteX10387" y="connsiteY10387"/>
              </a:cxn>
              <a:cxn ang="0">
                <a:pos x="connsiteX10388" y="connsiteY10388"/>
              </a:cxn>
              <a:cxn ang="0">
                <a:pos x="connsiteX10389" y="connsiteY10389"/>
              </a:cxn>
              <a:cxn ang="0">
                <a:pos x="connsiteX10390" y="connsiteY10390"/>
              </a:cxn>
              <a:cxn ang="0">
                <a:pos x="connsiteX10391" y="connsiteY10391"/>
              </a:cxn>
              <a:cxn ang="0">
                <a:pos x="connsiteX10392" y="connsiteY10392"/>
              </a:cxn>
              <a:cxn ang="0">
                <a:pos x="connsiteX10393" y="connsiteY10393"/>
              </a:cxn>
              <a:cxn ang="0">
                <a:pos x="connsiteX10394" y="connsiteY10394"/>
              </a:cxn>
              <a:cxn ang="0">
                <a:pos x="connsiteX10395" y="connsiteY10395"/>
              </a:cxn>
              <a:cxn ang="0">
                <a:pos x="connsiteX10396" y="connsiteY10396"/>
              </a:cxn>
              <a:cxn ang="0">
                <a:pos x="connsiteX10397" y="connsiteY10397"/>
              </a:cxn>
              <a:cxn ang="0">
                <a:pos x="connsiteX10398" y="connsiteY10398"/>
              </a:cxn>
              <a:cxn ang="0">
                <a:pos x="connsiteX10399" y="connsiteY10399"/>
              </a:cxn>
              <a:cxn ang="0">
                <a:pos x="connsiteX10400" y="connsiteY10400"/>
              </a:cxn>
              <a:cxn ang="0">
                <a:pos x="connsiteX10401" y="connsiteY10401"/>
              </a:cxn>
              <a:cxn ang="0">
                <a:pos x="connsiteX10402" y="connsiteY10402"/>
              </a:cxn>
              <a:cxn ang="0">
                <a:pos x="connsiteX10403" y="connsiteY10403"/>
              </a:cxn>
              <a:cxn ang="0">
                <a:pos x="connsiteX10404" y="connsiteY10404"/>
              </a:cxn>
              <a:cxn ang="0">
                <a:pos x="connsiteX10405" y="connsiteY10405"/>
              </a:cxn>
              <a:cxn ang="0">
                <a:pos x="connsiteX10406" y="connsiteY10406"/>
              </a:cxn>
              <a:cxn ang="0">
                <a:pos x="connsiteX10407" y="connsiteY10407"/>
              </a:cxn>
              <a:cxn ang="0">
                <a:pos x="connsiteX10408" y="connsiteY10408"/>
              </a:cxn>
              <a:cxn ang="0">
                <a:pos x="connsiteX10409" y="connsiteY10409"/>
              </a:cxn>
              <a:cxn ang="0">
                <a:pos x="connsiteX10410" y="connsiteY10410"/>
              </a:cxn>
              <a:cxn ang="0">
                <a:pos x="connsiteX10411" y="connsiteY10411"/>
              </a:cxn>
              <a:cxn ang="0">
                <a:pos x="connsiteX10412" y="connsiteY10412"/>
              </a:cxn>
              <a:cxn ang="0">
                <a:pos x="connsiteX10413" y="connsiteY10413"/>
              </a:cxn>
              <a:cxn ang="0">
                <a:pos x="connsiteX10414" y="connsiteY10414"/>
              </a:cxn>
              <a:cxn ang="0">
                <a:pos x="connsiteX10415" y="connsiteY10415"/>
              </a:cxn>
              <a:cxn ang="0">
                <a:pos x="connsiteX10416" y="connsiteY10416"/>
              </a:cxn>
              <a:cxn ang="0">
                <a:pos x="connsiteX10417" y="connsiteY10417"/>
              </a:cxn>
              <a:cxn ang="0">
                <a:pos x="connsiteX10418" y="connsiteY10418"/>
              </a:cxn>
              <a:cxn ang="0">
                <a:pos x="connsiteX10419" y="connsiteY10419"/>
              </a:cxn>
              <a:cxn ang="0">
                <a:pos x="connsiteX10420" y="connsiteY10420"/>
              </a:cxn>
              <a:cxn ang="0">
                <a:pos x="connsiteX10421" y="connsiteY10421"/>
              </a:cxn>
              <a:cxn ang="0">
                <a:pos x="connsiteX10422" y="connsiteY10422"/>
              </a:cxn>
              <a:cxn ang="0">
                <a:pos x="connsiteX10423" y="connsiteY10423"/>
              </a:cxn>
              <a:cxn ang="0">
                <a:pos x="connsiteX10424" y="connsiteY10424"/>
              </a:cxn>
              <a:cxn ang="0">
                <a:pos x="connsiteX10425" y="connsiteY10425"/>
              </a:cxn>
              <a:cxn ang="0">
                <a:pos x="connsiteX10426" y="connsiteY10426"/>
              </a:cxn>
              <a:cxn ang="0">
                <a:pos x="connsiteX10427" y="connsiteY10427"/>
              </a:cxn>
              <a:cxn ang="0">
                <a:pos x="connsiteX10428" y="connsiteY10428"/>
              </a:cxn>
              <a:cxn ang="0">
                <a:pos x="connsiteX10429" y="connsiteY10429"/>
              </a:cxn>
              <a:cxn ang="0">
                <a:pos x="connsiteX10430" y="connsiteY10430"/>
              </a:cxn>
              <a:cxn ang="0">
                <a:pos x="connsiteX10431" y="connsiteY10431"/>
              </a:cxn>
              <a:cxn ang="0">
                <a:pos x="connsiteX10432" y="connsiteY10432"/>
              </a:cxn>
              <a:cxn ang="0">
                <a:pos x="connsiteX10433" y="connsiteY10433"/>
              </a:cxn>
              <a:cxn ang="0">
                <a:pos x="connsiteX10434" y="connsiteY10434"/>
              </a:cxn>
              <a:cxn ang="0">
                <a:pos x="connsiteX10435" y="connsiteY10435"/>
              </a:cxn>
              <a:cxn ang="0">
                <a:pos x="connsiteX10436" y="connsiteY10436"/>
              </a:cxn>
              <a:cxn ang="0">
                <a:pos x="connsiteX10437" y="connsiteY10437"/>
              </a:cxn>
              <a:cxn ang="0">
                <a:pos x="connsiteX10438" y="connsiteY10438"/>
              </a:cxn>
              <a:cxn ang="0">
                <a:pos x="connsiteX10439" y="connsiteY10439"/>
              </a:cxn>
              <a:cxn ang="0">
                <a:pos x="connsiteX10440" y="connsiteY10440"/>
              </a:cxn>
              <a:cxn ang="0">
                <a:pos x="connsiteX10441" y="connsiteY10441"/>
              </a:cxn>
              <a:cxn ang="0">
                <a:pos x="connsiteX10442" y="connsiteY10442"/>
              </a:cxn>
              <a:cxn ang="0">
                <a:pos x="connsiteX10443" y="connsiteY10443"/>
              </a:cxn>
              <a:cxn ang="0">
                <a:pos x="connsiteX10444" y="connsiteY10444"/>
              </a:cxn>
              <a:cxn ang="0">
                <a:pos x="connsiteX10445" y="connsiteY10445"/>
              </a:cxn>
              <a:cxn ang="0">
                <a:pos x="connsiteX10446" y="connsiteY10446"/>
              </a:cxn>
              <a:cxn ang="0">
                <a:pos x="connsiteX10447" y="connsiteY10447"/>
              </a:cxn>
              <a:cxn ang="0">
                <a:pos x="connsiteX10448" y="connsiteY10448"/>
              </a:cxn>
              <a:cxn ang="0">
                <a:pos x="connsiteX10449" y="connsiteY10449"/>
              </a:cxn>
              <a:cxn ang="0">
                <a:pos x="connsiteX10450" y="connsiteY10450"/>
              </a:cxn>
              <a:cxn ang="0">
                <a:pos x="connsiteX10451" y="connsiteY10451"/>
              </a:cxn>
              <a:cxn ang="0">
                <a:pos x="connsiteX10452" y="connsiteY10452"/>
              </a:cxn>
              <a:cxn ang="0">
                <a:pos x="connsiteX10453" y="connsiteY10453"/>
              </a:cxn>
              <a:cxn ang="0">
                <a:pos x="connsiteX10454" y="connsiteY10454"/>
              </a:cxn>
              <a:cxn ang="0">
                <a:pos x="connsiteX10455" y="connsiteY10455"/>
              </a:cxn>
              <a:cxn ang="0">
                <a:pos x="connsiteX10456" y="connsiteY10456"/>
              </a:cxn>
              <a:cxn ang="0">
                <a:pos x="connsiteX10457" y="connsiteY10457"/>
              </a:cxn>
              <a:cxn ang="0">
                <a:pos x="connsiteX10458" y="connsiteY10458"/>
              </a:cxn>
              <a:cxn ang="0">
                <a:pos x="connsiteX10459" y="connsiteY10459"/>
              </a:cxn>
              <a:cxn ang="0">
                <a:pos x="connsiteX10460" y="connsiteY10460"/>
              </a:cxn>
              <a:cxn ang="0">
                <a:pos x="connsiteX10461" y="connsiteY10461"/>
              </a:cxn>
              <a:cxn ang="0">
                <a:pos x="connsiteX10462" y="connsiteY10462"/>
              </a:cxn>
              <a:cxn ang="0">
                <a:pos x="connsiteX10463" y="connsiteY10463"/>
              </a:cxn>
              <a:cxn ang="0">
                <a:pos x="connsiteX10464" y="connsiteY10464"/>
              </a:cxn>
              <a:cxn ang="0">
                <a:pos x="connsiteX10465" y="connsiteY10465"/>
              </a:cxn>
              <a:cxn ang="0">
                <a:pos x="connsiteX10466" y="connsiteY10466"/>
              </a:cxn>
              <a:cxn ang="0">
                <a:pos x="connsiteX10467" y="connsiteY10467"/>
              </a:cxn>
              <a:cxn ang="0">
                <a:pos x="connsiteX10468" y="connsiteY10468"/>
              </a:cxn>
              <a:cxn ang="0">
                <a:pos x="connsiteX10469" y="connsiteY10469"/>
              </a:cxn>
              <a:cxn ang="0">
                <a:pos x="connsiteX10470" y="connsiteY10470"/>
              </a:cxn>
              <a:cxn ang="0">
                <a:pos x="connsiteX10471" y="connsiteY10471"/>
              </a:cxn>
              <a:cxn ang="0">
                <a:pos x="connsiteX10472" y="connsiteY10472"/>
              </a:cxn>
              <a:cxn ang="0">
                <a:pos x="connsiteX10473" y="connsiteY10473"/>
              </a:cxn>
              <a:cxn ang="0">
                <a:pos x="connsiteX10474" y="connsiteY10474"/>
              </a:cxn>
              <a:cxn ang="0">
                <a:pos x="connsiteX10475" y="connsiteY10475"/>
              </a:cxn>
              <a:cxn ang="0">
                <a:pos x="connsiteX10476" y="connsiteY10476"/>
              </a:cxn>
              <a:cxn ang="0">
                <a:pos x="connsiteX10477" y="connsiteY10477"/>
              </a:cxn>
              <a:cxn ang="0">
                <a:pos x="connsiteX10478" y="connsiteY10478"/>
              </a:cxn>
              <a:cxn ang="0">
                <a:pos x="connsiteX10479" y="connsiteY10479"/>
              </a:cxn>
              <a:cxn ang="0">
                <a:pos x="connsiteX10480" y="connsiteY10480"/>
              </a:cxn>
              <a:cxn ang="0">
                <a:pos x="connsiteX10481" y="connsiteY10481"/>
              </a:cxn>
              <a:cxn ang="0">
                <a:pos x="connsiteX10482" y="connsiteY10482"/>
              </a:cxn>
              <a:cxn ang="0">
                <a:pos x="connsiteX10483" y="connsiteY10483"/>
              </a:cxn>
              <a:cxn ang="0">
                <a:pos x="connsiteX10484" y="connsiteY10484"/>
              </a:cxn>
              <a:cxn ang="0">
                <a:pos x="connsiteX10485" y="connsiteY10485"/>
              </a:cxn>
              <a:cxn ang="0">
                <a:pos x="connsiteX10486" y="connsiteY10486"/>
              </a:cxn>
              <a:cxn ang="0">
                <a:pos x="connsiteX10487" y="connsiteY10487"/>
              </a:cxn>
              <a:cxn ang="0">
                <a:pos x="connsiteX10488" y="connsiteY10488"/>
              </a:cxn>
              <a:cxn ang="0">
                <a:pos x="connsiteX10489" y="connsiteY10489"/>
              </a:cxn>
              <a:cxn ang="0">
                <a:pos x="connsiteX10490" y="connsiteY10490"/>
              </a:cxn>
              <a:cxn ang="0">
                <a:pos x="connsiteX10491" y="connsiteY10491"/>
              </a:cxn>
              <a:cxn ang="0">
                <a:pos x="connsiteX10492" y="connsiteY10492"/>
              </a:cxn>
              <a:cxn ang="0">
                <a:pos x="connsiteX10493" y="connsiteY10493"/>
              </a:cxn>
              <a:cxn ang="0">
                <a:pos x="connsiteX10494" y="connsiteY10494"/>
              </a:cxn>
              <a:cxn ang="0">
                <a:pos x="connsiteX10495" y="connsiteY10495"/>
              </a:cxn>
              <a:cxn ang="0">
                <a:pos x="connsiteX10496" y="connsiteY10496"/>
              </a:cxn>
              <a:cxn ang="0">
                <a:pos x="connsiteX10497" y="connsiteY10497"/>
              </a:cxn>
              <a:cxn ang="0">
                <a:pos x="connsiteX10498" y="connsiteY10498"/>
              </a:cxn>
              <a:cxn ang="0">
                <a:pos x="connsiteX10499" y="connsiteY10499"/>
              </a:cxn>
              <a:cxn ang="0">
                <a:pos x="connsiteX10500" y="connsiteY10500"/>
              </a:cxn>
              <a:cxn ang="0">
                <a:pos x="connsiteX10501" y="connsiteY10501"/>
              </a:cxn>
              <a:cxn ang="0">
                <a:pos x="connsiteX10502" y="connsiteY10502"/>
              </a:cxn>
              <a:cxn ang="0">
                <a:pos x="connsiteX10503" y="connsiteY10503"/>
              </a:cxn>
              <a:cxn ang="0">
                <a:pos x="connsiteX10504" y="connsiteY10504"/>
              </a:cxn>
              <a:cxn ang="0">
                <a:pos x="connsiteX10505" y="connsiteY10505"/>
              </a:cxn>
              <a:cxn ang="0">
                <a:pos x="connsiteX10506" y="connsiteY10506"/>
              </a:cxn>
              <a:cxn ang="0">
                <a:pos x="connsiteX10507" y="connsiteY10507"/>
              </a:cxn>
              <a:cxn ang="0">
                <a:pos x="connsiteX10508" y="connsiteY10508"/>
              </a:cxn>
              <a:cxn ang="0">
                <a:pos x="connsiteX10509" y="connsiteY10509"/>
              </a:cxn>
              <a:cxn ang="0">
                <a:pos x="connsiteX10510" y="connsiteY10510"/>
              </a:cxn>
              <a:cxn ang="0">
                <a:pos x="connsiteX10511" y="connsiteY10511"/>
              </a:cxn>
              <a:cxn ang="0">
                <a:pos x="connsiteX10512" y="connsiteY10512"/>
              </a:cxn>
              <a:cxn ang="0">
                <a:pos x="connsiteX10513" y="connsiteY10513"/>
              </a:cxn>
              <a:cxn ang="0">
                <a:pos x="connsiteX10514" y="connsiteY10514"/>
              </a:cxn>
              <a:cxn ang="0">
                <a:pos x="connsiteX10515" y="connsiteY10515"/>
              </a:cxn>
              <a:cxn ang="0">
                <a:pos x="connsiteX10516" y="connsiteY10516"/>
              </a:cxn>
              <a:cxn ang="0">
                <a:pos x="connsiteX10517" y="connsiteY10517"/>
              </a:cxn>
              <a:cxn ang="0">
                <a:pos x="connsiteX10518" y="connsiteY10518"/>
              </a:cxn>
              <a:cxn ang="0">
                <a:pos x="connsiteX10519" y="connsiteY10519"/>
              </a:cxn>
              <a:cxn ang="0">
                <a:pos x="connsiteX10520" y="connsiteY10520"/>
              </a:cxn>
              <a:cxn ang="0">
                <a:pos x="connsiteX10521" y="connsiteY10521"/>
              </a:cxn>
              <a:cxn ang="0">
                <a:pos x="connsiteX10522" y="connsiteY10522"/>
              </a:cxn>
              <a:cxn ang="0">
                <a:pos x="connsiteX10523" y="connsiteY10523"/>
              </a:cxn>
              <a:cxn ang="0">
                <a:pos x="connsiteX10524" y="connsiteY10524"/>
              </a:cxn>
              <a:cxn ang="0">
                <a:pos x="connsiteX10525" y="connsiteY10525"/>
              </a:cxn>
              <a:cxn ang="0">
                <a:pos x="connsiteX10526" y="connsiteY10526"/>
              </a:cxn>
              <a:cxn ang="0">
                <a:pos x="connsiteX10527" y="connsiteY10527"/>
              </a:cxn>
              <a:cxn ang="0">
                <a:pos x="connsiteX10528" y="connsiteY10528"/>
              </a:cxn>
              <a:cxn ang="0">
                <a:pos x="connsiteX10529" y="connsiteY10529"/>
              </a:cxn>
              <a:cxn ang="0">
                <a:pos x="connsiteX10530" y="connsiteY10530"/>
              </a:cxn>
              <a:cxn ang="0">
                <a:pos x="connsiteX10531" y="connsiteY10531"/>
              </a:cxn>
              <a:cxn ang="0">
                <a:pos x="connsiteX10532" y="connsiteY10532"/>
              </a:cxn>
              <a:cxn ang="0">
                <a:pos x="connsiteX10533" y="connsiteY10533"/>
              </a:cxn>
              <a:cxn ang="0">
                <a:pos x="connsiteX10534" y="connsiteY10534"/>
              </a:cxn>
              <a:cxn ang="0">
                <a:pos x="connsiteX10535" y="connsiteY10535"/>
              </a:cxn>
              <a:cxn ang="0">
                <a:pos x="connsiteX10536" y="connsiteY10536"/>
              </a:cxn>
              <a:cxn ang="0">
                <a:pos x="connsiteX10537" y="connsiteY10537"/>
              </a:cxn>
              <a:cxn ang="0">
                <a:pos x="connsiteX10538" y="connsiteY10538"/>
              </a:cxn>
              <a:cxn ang="0">
                <a:pos x="connsiteX10539" y="connsiteY10539"/>
              </a:cxn>
              <a:cxn ang="0">
                <a:pos x="connsiteX10540" y="connsiteY10540"/>
              </a:cxn>
              <a:cxn ang="0">
                <a:pos x="connsiteX10541" y="connsiteY10541"/>
              </a:cxn>
              <a:cxn ang="0">
                <a:pos x="connsiteX10542" y="connsiteY10542"/>
              </a:cxn>
              <a:cxn ang="0">
                <a:pos x="connsiteX10543" y="connsiteY10543"/>
              </a:cxn>
              <a:cxn ang="0">
                <a:pos x="connsiteX10544" y="connsiteY10544"/>
              </a:cxn>
              <a:cxn ang="0">
                <a:pos x="connsiteX10545" y="connsiteY10545"/>
              </a:cxn>
              <a:cxn ang="0">
                <a:pos x="connsiteX10546" y="connsiteY10546"/>
              </a:cxn>
              <a:cxn ang="0">
                <a:pos x="connsiteX10547" y="connsiteY10547"/>
              </a:cxn>
              <a:cxn ang="0">
                <a:pos x="connsiteX10548" y="connsiteY10548"/>
              </a:cxn>
              <a:cxn ang="0">
                <a:pos x="connsiteX10549" y="connsiteY10549"/>
              </a:cxn>
              <a:cxn ang="0">
                <a:pos x="connsiteX10550" y="connsiteY10550"/>
              </a:cxn>
              <a:cxn ang="0">
                <a:pos x="connsiteX10551" y="connsiteY10551"/>
              </a:cxn>
              <a:cxn ang="0">
                <a:pos x="connsiteX10552" y="connsiteY10552"/>
              </a:cxn>
              <a:cxn ang="0">
                <a:pos x="connsiteX10553" y="connsiteY10553"/>
              </a:cxn>
              <a:cxn ang="0">
                <a:pos x="connsiteX10554" y="connsiteY10554"/>
              </a:cxn>
              <a:cxn ang="0">
                <a:pos x="connsiteX10555" y="connsiteY10555"/>
              </a:cxn>
              <a:cxn ang="0">
                <a:pos x="connsiteX10556" y="connsiteY10556"/>
              </a:cxn>
              <a:cxn ang="0">
                <a:pos x="connsiteX10557" y="connsiteY10557"/>
              </a:cxn>
              <a:cxn ang="0">
                <a:pos x="connsiteX10558" y="connsiteY10558"/>
              </a:cxn>
              <a:cxn ang="0">
                <a:pos x="connsiteX10559" y="connsiteY10559"/>
              </a:cxn>
              <a:cxn ang="0">
                <a:pos x="connsiteX10560" y="connsiteY10560"/>
              </a:cxn>
              <a:cxn ang="0">
                <a:pos x="connsiteX10561" y="connsiteY10561"/>
              </a:cxn>
              <a:cxn ang="0">
                <a:pos x="connsiteX10562" y="connsiteY10562"/>
              </a:cxn>
              <a:cxn ang="0">
                <a:pos x="connsiteX10563" y="connsiteY10563"/>
              </a:cxn>
              <a:cxn ang="0">
                <a:pos x="connsiteX10564" y="connsiteY10564"/>
              </a:cxn>
              <a:cxn ang="0">
                <a:pos x="connsiteX10565" y="connsiteY10565"/>
              </a:cxn>
              <a:cxn ang="0">
                <a:pos x="connsiteX10566" y="connsiteY10566"/>
              </a:cxn>
              <a:cxn ang="0">
                <a:pos x="connsiteX10567" y="connsiteY10567"/>
              </a:cxn>
              <a:cxn ang="0">
                <a:pos x="connsiteX10568" y="connsiteY10568"/>
              </a:cxn>
              <a:cxn ang="0">
                <a:pos x="connsiteX10569" y="connsiteY10569"/>
              </a:cxn>
              <a:cxn ang="0">
                <a:pos x="connsiteX10570" y="connsiteY10570"/>
              </a:cxn>
              <a:cxn ang="0">
                <a:pos x="connsiteX10571" y="connsiteY10571"/>
              </a:cxn>
              <a:cxn ang="0">
                <a:pos x="connsiteX10572" y="connsiteY10572"/>
              </a:cxn>
              <a:cxn ang="0">
                <a:pos x="connsiteX10573" y="connsiteY10573"/>
              </a:cxn>
              <a:cxn ang="0">
                <a:pos x="connsiteX10574" y="connsiteY10574"/>
              </a:cxn>
              <a:cxn ang="0">
                <a:pos x="connsiteX10575" y="connsiteY10575"/>
              </a:cxn>
              <a:cxn ang="0">
                <a:pos x="connsiteX10576" y="connsiteY10576"/>
              </a:cxn>
              <a:cxn ang="0">
                <a:pos x="connsiteX10577" y="connsiteY10577"/>
              </a:cxn>
              <a:cxn ang="0">
                <a:pos x="connsiteX10578" y="connsiteY10578"/>
              </a:cxn>
              <a:cxn ang="0">
                <a:pos x="connsiteX10579" y="connsiteY10579"/>
              </a:cxn>
              <a:cxn ang="0">
                <a:pos x="connsiteX10580" y="connsiteY10580"/>
              </a:cxn>
              <a:cxn ang="0">
                <a:pos x="connsiteX10581" y="connsiteY10581"/>
              </a:cxn>
              <a:cxn ang="0">
                <a:pos x="connsiteX10582" y="connsiteY10582"/>
              </a:cxn>
              <a:cxn ang="0">
                <a:pos x="connsiteX10583" y="connsiteY10583"/>
              </a:cxn>
              <a:cxn ang="0">
                <a:pos x="connsiteX10584" y="connsiteY10584"/>
              </a:cxn>
              <a:cxn ang="0">
                <a:pos x="connsiteX10585" y="connsiteY10585"/>
              </a:cxn>
              <a:cxn ang="0">
                <a:pos x="connsiteX10586" y="connsiteY10586"/>
              </a:cxn>
              <a:cxn ang="0">
                <a:pos x="connsiteX10587" y="connsiteY10587"/>
              </a:cxn>
              <a:cxn ang="0">
                <a:pos x="connsiteX10588" y="connsiteY10588"/>
              </a:cxn>
              <a:cxn ang="0">
                <a:pos x="connsiteX10589" y="connsiteY10589"/>
              </a:cxn>
              <a:cxn ang="0">
                <a:pos x="connsiteX10590" y="connsiteY10590"/>
              </a:cxn>
              <a:cxn ang="0">
                <a:pos x="connsiteX10591" y="connsiteY10591"/>
              </a:cxn>
              <a:cxn ang="0">
                <a:pos x="connsiteX10592" y="connsiteY10592"/>
              </a:cxn>
              <a:cxn ang="0">
                <a:pos x="connsiteX10593" y="connsiteY10593"/>
              </a:cxn>
              <a:cxn ang="0">
                <a:pos x="connsiteX10594" y="connsiteY10594"/>
              </a:cxn>
              <a:cxn ang="0">
                <a:pos x="connsiteX10595" y="connsiteY10595"/>
              </a:cxn>
              <a:cxn ang="0">
                <a:pos x="connsiteX10596" y="connsiteY10596"/>
              </a:cxn>
              <a:cxn ang="0">
                <a:pos x="connsiteX10597" y="connsiteY10597"/>
              </a:cxn>
              <a:cxn ang="0">
                <a:pos x="connsiteX10598" y="connsiteY10598"/>
              </a:cxn>
              <a:cxn ang="0">
                <a:pos x="connsiteX10599" y="connsiteY10599"/>
              </a:cxn>
              <a:cxn ang="0">
                <a:pos x="connsiteX10600" y="connsiteY10600"/>
              </a:cxn>
              <a:cxn ang="0">
                <a:pos x="connsiteX10601" y="connsiteY10601"/>
              </a:cxn>
              <a:cxn ang="0">
                <a:pos x="connsiteX10602" y="connsiteY10602"/>
              </a:cxn>
              <a:cxn ang="0">
                <a:pos x="connsiteX10603" y="connsiteY10603"/>
              </a:cxn>
              <a:cxn ang="0">
                <a:pos x="connsiteX10604" y="connsiteY10604"/>
              </a:cxn>
              <a:cxn ang="0">
                <a:pos x="connsiteX10605" y="connsiteY10605"/>
              </a:cxn>
              <a:cxn ang="0">
                <a:pos x="connsiteX10606" y="connsiteY10606"/>
              </a:cxn>
              <a:cxn ang="0">
                <a:pos x="connsiteX10607" y="connsiteY10607"/>
              </a:cxn>
              <a:cxn ang="0">
                <a:pos x="connsiteX10608" y="connsiteY10608"/>
              </a:cxn>
              <a:cxn ang="0">
                <a:pos x="connsiteX10609" y="connsiteY10609"/>
              </a:cxn>
              <a:cxn ang="0">
                <a:pos x="connsiteX10610" y="connsiteY10610"/>
              </a:cxn>
              <a:cxn ang="0">
                <a:pos x="connsiteX10611" y="connsiteY10611"/>
              </a:cxn>
              <a:cxn ang="0">
                <a:pos x="connsiteX10612" y="connsiteY10612"/>
              </a:cxn>
              <a:cxn ang="0">
                <a:pos x="connsiteX10613" y="connsiteY10613"/>
              </a:cxn>
              <a:cxn ang="0">
                <a:pos x="connsiteX10614" y="connsiteY10614"/>
              </a:cxn>
              <a:cxn ang="0">
                <a:pos x="connsiteX10615" y="connsiteY10615"/>
              </a:cxn>
              <a:cxn ang="0">
                <a:pos x="connsiteX10616" y="connsiteY10616"/>
              </a:cxn>
              <a:cxn ang="0">
                <a:pos x="connsiteX10617" y="connsiteY10617"/>
              </a:cxn>
              <a:cxn ang="0">
                <a:pos x="connsiteX10618" y="connsiteY10618"/>
              </a:cxn>
              <a:cxn ang="0">
                <a:pos x="connsiteX10619" y="connsiteY10619"/>
              </a:cxn>
              <a:cxn ang="0">
                <a:pos x="connsiteX10620" y="connsiteY10620"/>
              </a:cxn>
              <a:cxn ang="0">
                <a:pos x="connsiteX10621" y="connsiteY10621"/>
              </a:cxn>
              <a:cxn ang="0">
                <a:pos x="connsiteX10622" y="connsiteY10622"/>
              </a:cxn>
              <a:cxn ang="0">
                <a:pos x="connsiteX10623" y="connsiteY10623"/>
              </a:cxn>
              <a:cxn ang="0">
                <a:pos x="connsiteX10624" y="connsiteY10624"/>
              </a:cxn>
              <a:cxn ang="0">
                <a:pos x="connsiteX10625" y="connsiteY10625"/>
              </a:cxn>
              <a:cxn ang="0">
                <a:pos x="connsiteX10626" y="connsiteY10626"/>
              </a:cxn>
              <a:cxn ang="0">
                <a:pos x="connsiteX10627" y="connsiteY10627"/>
              </a:cxn>
              <a:cxn ang="0">
                <a:pos x="connsiteX10628" y="connsiteY10628"/>
              </a:cxn>
              <a:cxn ang="0">
                <a:pos x="connsiteX10629" y="connsiteY10629"/>
              </a:cxn>
              <a:cxn ang="0">
                <a:pos x="connsiteX10630" y="connsiteY10630"/>
              </a:cxn>
              <a:cxn ang="0">
                <a:pos x="connsiteX10631" y="connsiteY10631"/>
              </a:cxn>
              <a:cxn ang="0">
                <a:pos x="connsiteX10632" y="connsiteY10632"/>
              </a:cxn>
              <a:cxn ang="0">
                <a:pos x="connsiteX10633" y="connsiteY10633"/>
              </a:cxn>
              <a:cxn ang="0">
                <a:pos x="connsiteX10634" y="connsiteY10634"/>
              </a:cxn>
              <a:cxn ang="0">
                <a:pos x="connsiteX10635" y="connsiteY10635"/>
              </a:cxn>
              <a:cxn ang="0">
                <a:pos x="connsiteX10636" y="connsiteY10636"/>
              </a:cxn>
              <a:cxn ang="0">
                <a:pos x="connsiteX10637" y="connsiteY10637"/>
              </a:cxn>
              <a:cxn ang="0">
                <a:pos x="connsiteX10638" y="connsiteY10638"/>
              </a:cxn>
              <a:cxn ang="0">
                <a:pos x="connsiteX10639" y="connsiteY10639"/>
              </a:cxn>
              <a:cxn ang="0">
                <a:pos x="connsiteX10640" y="connsiteY10640"/>
              </a:cxn>
              <a:cxn ang="0">
                <a:pos x="connsiteX10641" y="connsiteY10641"/>
              </a:cxn>
              <a:cxn ang="0">
                <a:pos x="connsiteX10642" y="connsiteY10642"/>
              </a:cxn>
              <a:cxn ang="0">
                <a:pos x="connsiteX10643" y="connsiteY10643"/>
              </a:cxn>
              <a:cxn ang="0">
                <a:pos x="connsiteX10644" y="connsiteY10644"/>
              </a:cxn>
              <a:cxn ang="0">
                <a:pos x="connsiteX10645" y="connsiteY10645"/>
              </a:cxn>
              <a:cxn ang="0">
                <a:pos x="connsiteX10646" y="connsiteY10646"/>
              </a:cxn>
              <a:cxn ang="0">
                <a:pos x="connsiteX10647" y="connsiteY10647"/>
              </a:cxn>
              <a:cxn ang="0">
                <a:pos x="connsiteX10648" y="connsiteY10648"/>
              </a:cxn>
              <a:cxn ang="0">
                <a:pos x="connsiteX10649" y="connsiteY10649"/>
              </a:cxn>
              <a:cxn ang="0">
                <a:pos x="connsiteX10650" y="connsiteY10650"/>
              </a:cxn>
              <a:cxn ang="0">
                <a:pos x="connsiteX10651" y="connsiteY10651"/>
              </a:cxn>
              <a:cxn ang="0">
                <a:pos x="connsiteX10652" y="connsiteY10652"/>
              </a:cxn>
              <a:cxn ang="0">
                <a:pos x="connsiteX10653" y="connsiteY10653"/>
              </a:cxn>
              <a:cxn ang="0">
                <a:pos x="connsiteX10654" y="connsiteY10654"/>
              </a:cxn>
              <a:cxn ang="0">
                <a:pos x="connsiteX10655" y="connsiteY10655"/>
              </a:cxn>
              <a:cxn ang="0">
                <a:pos x="connsiteX10656" y="connsiteY10656"/>
              </a:cxn>
              <a:cxn ang="0">
                <a:pos x="connsiteX10657" y="connsiteY10657"/>
              </a:cxn>
              <a:cxn ang="0">
                <a:pos x="connsiteX10658" y="connsiteY10658"/>
              </a:cxn>
              <a:cxn ang="0">
                <a:pos x="connsiteX10659" y="connsiteY10659"/>
              </a:cxn>
              <a:cxn ang="0">
                <a:pos x="connsiteX10660" y="connsiteY10660"/>
              </a:cxn>
              <a:cxn ang="0">
                <a:pos x="connsiteX10661" y="connsiteY10661"/>
              </a:cxn>
              <a:cxn ang="0">
                <a:pos x="connsiteX10662" y="connsiteY10662"/>
              </a:cxn>
              <a:cxn ang="0">
                <a:pos x="connsiteX10663" y="connsiteY10663"/>
              </a:cxn>
              <a:cxn ang="0">
                <a:pos x="connsiteX10664" y="connsiteY10664"/>
              </a:cxn>
              <a:cxn ang="0">
                <a:pos x="connsiteX10665" y="connsiteY10665"/>
              </a:cxn>
              <a:cxn ang="0">
                <a:pos x="connsiteX10666" y="connsiteY10666"/>
              </a:cxn>
              <a:cxn ang="0">
                <a:pos x="connsiteX10667" y="connsiteY10667"/>
              </a:cxn>
              <a:cxn ang="0">
                <a:pos x="connsiteX10668" y="connsiteY10668"/>
              </a:cxn>
              <a:cxn ang="0">
                <a:pos x="connsiteX10669" y="connsiteY10669"/>
              </a:cxn>
              <a:cxn ang="0">
                <a:pos x="connsiteX10670" y="connsiteY10670"/>
              </a:cxn>
              <a:cxn ang="0">
                <a:pos x="connsiteX10671" y="connsiteY10671"/>
              </a:cxn>
              <a:cxn ang="0">
                <a:pos x="connsiteX10672" y="connsiteY10672"/>
              </a:cxn>
              <a:cxn ang="0">
                <a:pos x="connsiteX10673" y="connsiteY10673"/>
              </a:cxn>
              <a:cxn ang="0">
                <a:pos x="connsiteX10674" y="connsiteY10674"/>
              </a:cxn>
              <a:cxn ang="0">
                <a:pos x="connsiteX10675" y="connsiteY10675"/>
              </a:cxn>
              <a:cxn ang="0">
                <a:pos x="connsiteX10676" y="connsiteY10676"/>
              </a:cxn>
              <a:cxn ang="0">
                <a:pos x="connsiteX10677" y="connsiteY10677"/>
              </a:cxn>
              <a:cxn ang="0">
                <a:pos x="connsiteX10678" y="connsiteY10678"/>
              </a:cxn>
              <a:cxn ang="0">
                <a:pos x="connsiteX10679" y="connsiteY10679"/>
              </a:cxn>
              <a:cxn ang="0">
                <a:pos x="connsiteX10680" y="connsiteY10680"/>
              </a:cxn>
              <a:cxn ang="0">
                <a:pos x="connsiteX10681" y="connsiteY10681"/>
              </a:cxn>
              <a:cxn ang="0">
                <a:pos x="connsiteX10682" y="connsiteY10682"/>
              </a:cxn>
              <a:cxn ang="0">
                <a:pos x="connsiteX10683" y="connsiteY10683"/>
              </a:cxn>
              <a:cxn ang="0">
                <a:pos x="connsiteX10684" y="connsiteY10684"/>
              </a:cxn>
              <a:cxn ang="0">
                <a:pos x="connsiteX10685" y="connsiteY10685"/>
              </a:cxn>
              <a:cxn ang="0">
                <a:pos x="connsiteX10686" y="connsiteY10686"/>
              </a:cxn>
              <a:cxn ang="0">
                <a:pos x="connsiteX10687" y="connsiteY10687"/>
              </a:cxn>
              <a:cxn ang="0">
                <a:pos x="connsiteX10688" y="connsiteY10688"/>
              </a:cxn>
              <a:cxn ang="0">
                <a:pos x="connsiteX10689" y="connsiteY10689"/>
              </a:cxn>
              <a:cxn ang="0">
                <a:pos x="connsiteX10690" y="connsiteY10690"/>
              </a:cxn>
              <a:cxn ang="0">
                <a:pos x="connsiteX10691" y="connsiteY10691"/>
              </a:cxn>
              <a:cxn ang="0">
                <a:pos x="connsiteX10692" y="connsiteY10692"/>
              </a:cxn>
              <a:cxn ang="0">
                <a:pos x="connsiteX10693" y="connsiteY10693"/>
              </a:cxn>
              <a:cxn ang="0">
                <a:pos x="connsiteX10694" y="connsiteY10694"/>
              </a:cxn>
              <a:cxn ang="0">
                <a:pos x="connsiteX10695" y="connsiteY10695"/>
              </a:cxn>
              <a:cxn ang="0">
                <a:pos x="connsiteX10696" y="connsiteY10696"/>
              </a:cxn>
              <a:cxn ang="0">
                <a:pos x="connsiteX10697" y="connsiteY10697"/>
              </a:cxn>
              <a:cxn ang="0">
                <a:pos x="connsiteX10698" y="connsiteY10698"/>
              </a:cxn>
              <a:cxn ang="0">
                <a:pos x="connsiteX10699" y="connsiteY10699"/>
              </a:cxn>
              <a:cxn ang="0">
                <a:pos x="connsiteX10700" y="connsiteY10700"/>
              </a:cxn>
              <a:cxn ang="0">
                <a:pos x="connsiteX10701" y="connsiteY10701"/>
              </a:cxn>
              <a:cxn ang="0">
                <a:pos x="connsiteX10702" y="connsiteY10702"/>
              </a:cxn>
              <a:cxn ang="0">
                <a:pos x="connsiteX10703" y="connsiteY10703"/>
              </a:cxn>
              <a:cxn ang="0">
                <a:pos x="connsiteX10704" y="connsiteY10704"/>
              </a:cxn>
              <a:cxn ang="0">
                <a:pos x="connsiteX10705" y="connsiteY10705"/>
              </a:cxn>
              <a:cxn ang="0">
                <a:pos x="connsiteX10706" y="connsiteY10706"/>
              </a:cxn>
              <a:cxn ang="0">
                <a:pos x="connsiteX10707" y="connsiteY10707"/>
              </a:cxn>
              <a:cxn ang="0">
                <a:pos x="connsiteX10708" y="connsiteY10708"/>
              </a:cxn>
              <a:cxn ang="0">
                <a:pos x="connsiteX10709" y="connsiteY10709"/>
              </a:cxn>
              <a:cxn ang="0">
                <a:pos x="connsiteX10710" y="connsiteY10710"/>
              </a:cxn>
              <a:cxn ang="0">
                <a:pos x="connsiteX10711" y="connsiteY10711"/>
              </a:cxn>
              <a:cxn ang="0">
                <a:pos x="connsiteX10712" y="connsiteY10712"/>
              </a:cxn>
              <a:cxn ang="0">
                <a:pos x="connsiteX10713" y="connsiteY10713"/>
              </a:cxn>
              <a:cxn ang="0">
                <a:pos x="connsiteX10714" y="connsiteY10714"/>
              </a:cxn>
              <a:cxn ang="0">
                <a:pos x="connsiteX10715" y="connsiteY10715"/>
              </a:cxn>
              <a:cxn ang="0">
                <a:pos x="connsiteX10716" y="connsiteY10716"/>
              </a:cxn>
              <a:cxn ang="0">
                <a:pos x="connsiteX10717" y="connsiteY10717"/>
              </a:cxn>
              <a:cxn ang="0">
                <a:pos x="connsiteX10718" y="connsiteY10718"/>
              </a:cxn>
              <a:cxn ang="0">
                <a:pos x="connsiteX10719" y="connsiteY10719"/>
              </a:cxn>
              <a:cxn ang="0">
                <a:pos x="connsiteX10720" y="connsiteY10720"/>
              </a:cxn>
              <a:cxn ang="0">
                <a:pos x="connsiteX10721" y="connsiteY10721"/>
              </a:cxn>
              <a:cxn ang="0">
                <a:pos x="connsiteX10722" y="connsiteY10722"/>
              </a:cxn>
              <a:cxn ang="0">
                <a:pos x="connsiteX10723" y="connsiteY10723"/>
              </a:cxn>
              <a:cxn ang="0">
                <a:pos x="connsiteX10724" y="connsiteY10724"/>
              </a:cxn>
              <a:cxn ang="0">
                <a:pos x="connsiteX10725" y="connsiteY10725"/>
              </a:cxn>
              <a:cxn ang="0">
                <a:pos x="connsiteX10726" y="connsiteY10726"/>
              </a:cxn>
              <a:cxn ang="0">
                <a:pos x="connsiteX10727" y="connsiteY10727"/>
              </a:cxn>
              <a:cxn ang="0">
                <a:pos x="connsiteX10728" y="connsiteY10728"/>
              </a:cxn>
              <a:cxn ang="0">
                <a:pos x="connsiteX10729" y="connsiteY10729"/>
              </a:cxn>
              <a:cxn ang="0">
                <a:pos x="connsiteX10730" y="connsiteY10730"/>
              </a:cxn>
              <a:cxn ang="0">
                <a:pos x="connsiteX10731" y="connsiteY10731"/>
              </a:cxn>
              <a:cxn ang="0">
                <a:pos x="connsiteX10732" y="connsiteY10732"/>
              </a:cxn>
              <a:cxn ang="0">
                <a:pos x="connsiteX10733" y="connsiteY10733"/>
              </a:cxn>
              <a:cxn ang="0">
                <a:pos x="connsiteX10734" y="connsiteY10734"/>
              </a:cxn>
              <a:cxn ang="0">
                <a:pos x="connsiteX10735" y="connsiteY10735"/>
              </a:cxn>
              <a:cxn ang="0">
                <a:pos x="connsiteX10736" y="connsiteY10736"/>
              </a:cxn>
              <a:cxn ang="0">
                <a:pos x="connsiteX10737" y="connsiteY10737"/>
              </a:cxn>
              <a:cxn ang="0">
                <a:pos x="connsiteX10738" y="connsiteY10738"/>
              </a:cxn>
              <a:cxn ang="0">
                <a:pos x="connsiteX10739" y="connsiteY10739"/>
              </a:cxn>
              <a:cxn ang="0">
                <a:pos x="connsiteX10740" y="connsiteY10740"/>
              </a:cxn>
              <a:cxn ang="0">
                <a:pos x="connsiteX10741" y="connsiteY10741"/>
              </a:cxn>
              <a:cxn ang="0">
                <a:pos x="connsiteX10742" y="connsiteY10742"/>
              </a:cxn>
              <a:cxn ang="0">
                <a:pos x="connsiteX10743" y="connsiteY10743"/>
              </a:cxn>
              <a:cxn ang="0">
                <a:pos x="connsiteX10744" y="connsiteY10744"/>
              </a:cxn>
              <a:cxn ang="0">
                <a:pos x="connsiteX10745" y="connsiteY10745"/>
              </a:cxn>
              <a:cxn ang="0">
                <a:pos x="connsiteX10746" y="connsiteY10746"/>
              </a:cxn>
              <a:cxn ang="0">
                <a:pos x="connsiteX10747" y="connsiteY10747"/>
              </a:cxn>
              <a:cxn ang="0">
                <a:pos x="connsiteX10748" y="connsiteY10748"/>
              </a:cxn>
              <a:cxn ang="0">
                <a:pos x="connsiteX10749" y="connsiteY10749"/>
              </a:cxn>
              <a:cxn ang="0">
                <a:pos x="connsiteX10750" y="connsiteY10750"/>
              </a:cxn>
              <a:cxn ang="0">
                <a:pos x="connsiteX10751" y="connsiteY10751"/>
              </a:cxn>
              <a:cxn ang="0">
                <a:pos x="connsiteX10752" y="connsiteY10752"/>
              </a:cxn>
              <a:cxn ang="0">
                <a:pos x="connsiteX10753" y="connsiteY10753"/>
              </a:cxn>
              <a:cxn ang="0">
                <a:pos x="connsiteX10754" y="connsiteY10754"/>
              </a:cxn>
              <a:cxn ang="0">
                <a:pos x="connsiteX10755" y="connsiteY10755"/>
              </a:cxn>
              <a:cxn ang="0">
                <a:pos x="connsiteX10756" y="connsiteY10756"/>
              </a:cxn>
              <a:cxn ang="0">
                <a:pos x="connsiteX10757" y="connsiteY10757"/>
              </a:cxn>
              <a:cxn ang="0">
                <a:pos x="connsiteX10758" y="connsiteY10758"/>
              </a:cxn>
              <a:cxn ang="0">
                <a:pos x="connsiteX10759" y="connsiteY10759"/>
              </a:cxn>
              <a:cxn ang="0">
                <a:pos x="connsiteX10760" y="connsiteY10760"/>
              </a:cxn>
              <a:cxn ang="0">
                <a:pos x="connsiteX10761" y="connsiteY10761"/>
              </a:cxn>
              <a:cxn ang="0">
                <a:pos x="connsiteX10762" y="connsiteY10762"/>
              </a:cxn>
              <a:cxn ang="0">
                <a:pos x="connsiteX10763" y="connsiteY10763"/>
              </a:cxn>
              <a:cxn ang="0">
                <a:pos x="connsiteX10764" y="connsiteY10764"/>
              </a:cxn>
              <a:cxn ang="0">
                <a:pos x="connsiteX10765" y="connsiteY10765"/>
              </a:cxn>
              <a:cxn ang="0">
                <a:pos x="connsiteX10766" y="connsiteY10766"/>
              </a:cxn>
              <a:cxn ang="0">
                <a:pos x="connsiteX10767" y="connsiteY10767"/>
              </a:cxn>
              <a:cxn ang="0">
                <a:pos x="connsiteX10768" y="connsiteY10768"/>
              </a:cxn>
              <a:cxn ang="0">
                <a:pos x="connsiteX10769" y="connsiteY10769"/>
              </a:cxn>
              <a:cxn ang="0">
                <a:pos x="connsiteX10770" y="connsiteY10770"/>
              </a:cxn>
              <a:cxn ang="0">
                <a:pos x="connsiteX10771" y="connsiteY10771"/>
              </a:cxn>
              <a:cxn ang="0">
                <a:pos x="connsiteX10772" y="connsiteY10772"/>
              </a:cxn>
              <a:cxn ang="0">
                <a:pos x="connsiteX10773" y="connsiteY10773"/>
              </a:cxn>
              <a:cxn ang="0">
                <a:pos x="connsiteX10774" y="connsiteY10774"/>
              </a:cxn>
              <a:cxn ang="0">
                <a:pos x="connsiteX10775" y="connsiteY10775"/>
              </a:cxn>
              <a:cxn ang="0">
                <a:pos x="connsiteX10776" y="connsiteY10776"/>
              </a:cxn>
              <a:cxn ang="0">
                <a:pos x="connsiteX10777" y="connsiteY10777"/>
              </a:cxn>
              <a:cxn ang="0">
                <a:pos x="connsiteX10778" y="connsiteY10778"/>
              </a:cxn>
              <a:cxn ang="0">
                <a:pos x="connsiteX10779" y="connsiteY10779"/>
              </a:cxn>
              <a:cxn ang="0">
                <a:pos x="connsiteX10780" y="connsiteY10780"/>
              </a:cxn>
              <a:cxn ang="0">
                <a:pos x="connsiteX10781" y="connsiteY10781"/>
              </a:cxn>
              <a:cxn ang="0">
                <a:pos x="connsiteX10782" y="connsiteY10782"/>
              </a:cxn>
              <a:cxn ang="0">
                <a:pos x="connsiteX10783" y="connsiteY10783"/>
              </a:cxn>
              <a:cxn ang="0">
                <a:pos x="connsiteX10784" y="connsiteY10784"/>
              </a:cxn>
              <a:cxn ang="0">
                <a:pos x="connsiteX10785" y="connsiteY10785"/>
              </a:cxn>
              <a:cxn ang="0">
                <a:pos x="connsiteX10786" y="connsiteY10786"/>
              </a:cxn>
              <a:cxn ang="0">
                <a:pos x="connsiteX10787" y="connsiteY10787"/>
              </a:cxn>
              <a:cxn ang="0">
                <a:pos x="connsiteX10788" y="connsiteY10788"/>
              </a:cxn>
              <a:cxn ang="0">
                <a:pos x="connsiteX10789" y="connsiteY10789"/>
              </a:cxn>
              <a:cxn ang="0">
                <a:pos x="connsiteX10790" y="connsiteY10790"/>
              </a:cxn>
              <a:cxn ang="0">
                <a:pos x="connsiteX10791" y="connsiteY10791"/>
              </a:cxn>
              <a:cxn ang="0">
                <a:pos x="connsiteX10792" y="connsiteY10792"/>
              </a:cxn>
              <a:cxn ang="0">
                <a:pos x="connsiteX10793" y="connsiteY10793"/>
              </a:cxn>
              <a:cxn ang="0">
                <a:pos x="connsiteX10794" y="connsiteY10794"/>
              </a:cxn>
              <a:cxn ang="0">
                <a:pos x="connsiteX10795" y="connsiteY10795"/>
              </a:cxn>
              <a:cxn ang="0">
                <a:pos x="connsiteX10796" y="connsiteY10796"/>
              </a:cxn>
              <a:cxn ang="0">
                <a:pos x="connsiteX10797" y="connsiteY10797"/>
              </a:cxn>
              <a:cxn ang="0">
                <a:pos x="connsiteX10798" y="connsiteY10798"/>
              </a:cxn>
              <a:cxn ang="0">
                <a:pos x="connsiteX10799" y="connsiteY10799"/>
              </a:cxn>
              <a:cxn ang="0">
                <a:pos x="connsiteX10800" y="connsiteY10800"/>
              </a:cxn>
              <a:cxn ang="0">
                <a:pos x="connsiteX10801" y="connsiteY10801"/>
              </a:cxn>
              <a:cxn ang="0">
                <a:pos x="connsiteX10802" y="connsiteY10802"/>
              </a:cxn>
              <a:cxn ang="0">
                <a:pos x="connsiteX10803" y="connsiteY10803"/>
              </a:cxn>
              <a:cxn ang="0">
                <a:pos x="connsiteX10804" y="connsiteY10804"/>
              </a:cxn>
              <a:cxn ang="0">
                <a:pos x="connsiteX10805" y="connsiteY10805"/>
              </a:cxn>
              <a:cxn ang="0">
                <a:pos x="connsiteX10806" y="connsiteY10806"/>
              </a:cxn>
              <a:cxn ang="0">
                <a:pos x="connsiteX10807" y="connsiteY10807"/>
              </a:cxn>
              <a:cxn ang="0">
                <a:pos x="connsiteX10808" y="connsiteY10808"/>
              </a:cxn>
              <a:cxn ang="0">
                <a:pos x="connsiteX10809" y="connsiteY10809"/>
              </a:cxn>
              <a:cxn ang="0">
                <a:pos x="connsiteX10810" y="connsiteY10810"/>
              </a:cxn>
              <a:cxn ang="0">
                <a:pos x="connsiteX10811" y="connsiteY10811"/>
              </a:cxn>
              <a:cxn ang="0">
                <a:pos x="connsiteX10812" y="connsiteY10812"/>
              </a:cxn>
              <a:cxn ang="0">
                <a:pos x="connsiteX10813" y="connsiteY10813"/>
              </a:cxn>
              <a:cxn ang="0">
                <a:pos x="connsiteX10814" y="connsiteY10814"/>
              </a:cxn>
              <a:cxn ang="0">
                <a:pos x="connsiteX10815" y="connsiteY10815"/>
              </a:cxn>
              <a:cxn ang="0">
                <a:pos x="connsiteX10816" y="connsiteY10816"/>
              </a:cxn>
              <a:cxn ang="0">
                <a:pos x="connsiteX10817" y="connsiteY10817"/>
              </a:cxn>
              <a:cxn ang="0">
                <a:pos x="connsiteX10818" y="connsiteY10818"/>
              </a:cxn>
              <a:cxn ang="0">
                <a:pos x="connsiteX10819" y="connsiteY10819"/>
              </a:cxn>
              <a:cxn ang="0">
                <a:pos x="connsiteX10820" y="connsiteY10820"/>
              </a:cxn>
              <a:cxn ang="0">
                <a:pos x="connsiteX10821" y="connsiteY10821"/>
              </a:cxn>
              <a:cxn ang="0">
                <a:pos x="connsiteX10822" y="connsiteY10822"/>
              </a:cxn>
              <a:cxn ang="0">
                <a:pos x="connsiteX10823" y="connsiteY10823"/>
              </a:cxn>
              <a:cxn ang="0">
                <a:pos x="connsiteX10824" y="connsiteY10824"/>
              </a:cxn>
              <a:cxn ang="0">
                <a:pos x="connsiteX10825" y="connsiteY10825"/>
              </a:cxn>
              <a:cxn ang="0">
                <a:pos x="connsiteX10826" y="connsiteY10826"/>
              </a:cxn>
              <a:cxn ang="0">
                <a:pos x="connsiteX10827" y="connsiteY10827"/>
              </a:cxn>
              <a:cxn ang="0">
                <a:pos x="connsiteX10828" y="connsiteY10828"/>
              </a:cxn>
              <a:cxn ang="0">
                <a:pos x="connsiteX10829" y="connsiteY10829"/>
              </a:cxn>
              <a:cxn ang="0">
                <a:pos x="connsiteX10830" y="connsiteY10830"/>
              </a:cxn>
              <a:cxn ang="0">
                <a:pos x="connsiteX10831" y="connsiteY10831"/>
              </a:cxn>
              <a:cxn ang="0">
                <a:pos x="connsiteX10832" y="connsiteY10832"/>
              </a:cxn>
              <a:cxn ang="0">
                <a:pos x="connsiteX10833" y="connsiteY10833"/>
              </a:cxn>
              <a:cxn ang="0">
                <a:pos x="connsiteX10834" y="connsiteY10834"/>
              </a:cxn>
              <a:cxn ang="0">
                <a:pos x="connsiteX10835" y="connsiteY10835"/>
              </a:cxn>
              <a:cxn ang="0">
                <a:pos x="connsiteX10836" y="connsiteY10836"/>
              </a:cxn>
              <a:cxn ang="0">
                <a:pos x="connsiteX10837" y="connsiteY10837"/>
              </a:cxn>
              <a:cxn ang="0">
                <a:pos x="connsiteX10838" y="connsiteY10838"/>
              </a:cxn>
              <a:cxn ang="0">
                <a:pos x="connsiteX10839" y="connsiteY10839"/>
              </a:cxn>
              <a:cxn ang="0">
                <a:pos x="connsiteX10840" y="connsiteY10840"/>
              </a:cxn>
              <a:cxn ang="0">
                <a:pos x="connsiteX10841" y="connsiteY10841"/>
              </a:cxn>
              <a:cxn ang="0">
                <a:pos x="connsiteX10842" y="connsiteY10842"/>
              </a:cxn>
              <a:cxn ang="0">
                <a:pos x="connsiteX10843" y="connsiteY10843"/>
              </a:cxn>
              <a:cxn ang="0">
                <a:pos x="connsiteX10844" y="connsiteY10844"/>
              </a:cxn>
              <a:cxn ang="0">
                <a:pos x="connsiteX10845" y="connsiteY10845"/>
              </a:cxn>
              <a:cxn ang="0">
                <a:pos x="connsiteX10846" y="connsiteY10846"/>
              </a:cxn>
              <a:cxn ang="0">
                <a:pos x="connsiteX10847" y="connsiteY10847"/>
              </a:cxn>
              <a:cxn ang="0">
                <a:pos x="connsiteX10848" y="connsiteY10848"/>
              </a:cxn>
              <a:cxn ang="0">
                <a:pos x="connsiteX10849" y="connsiteY10849"/>
              </a:cxn>
              <a:cxn ang="0">
                <a:pos x="connsiteX10850" y="connsiteY10850"/>
              </a:cxn>
              <a:cxn ang="0">
                <a:pos x="connsiteX10851" y="connsiteY10851"/>
              </a:cxn>
              <a:cxn ang="0">
                <a:pos x="connsiteX10852" y="connsiteY10852"/>
              </a:cxn>
              <a:cxn ang="0">
                <a:pos x="connsiteX10853" y="connsiteY10853"/>
              </a:cxn>
              <a:cxn ang="0">
                <a:pos x="connsiteX10854" y="connsiteY10854"/>
              </a:cxn>
              <a:cxn ang="0">
                <a:pos x="connsiteX10855" y="connsiteY10855"/>
              </a:cxn>
              <a:cxn ang="0">
                <a:pos x="connsiteX10856" y="connsiteY10856"/>
              </a:cxn>
              <a:cxn ang="0">
                <a:pos x="connsiteX10857" y="connsiteY10857"/>
              </a:cxn>
              <a:cxn ang="0">
                <a:pos x="connsiteX10858" y="connsiteY10858"/>
              </a:cxn>
              <a:cxn ang="0">
                <a:pos x="connsiteX10859" y="connsiteY10859"/>
              </a:cxn>
              <a:cxn ang="0">
                <a:pos x="connsiteX10860" y="connsiteY10860"/>
              </a:cxn>
              <a:cxn ang="0">
                <a:pos x="connsiteX10861" y="connsiteY10861"/>
              </a:cxn>
              <a:cxn ang="0">
                <a:pos x="connsiteX10862" y="connsiteY10862"/>
              </a:cxn>
              <a:cxn ang="0">
                <a:pos x="connsiteX10863" y="connsiteY10863"/>
              </a:cxn>
              <a:cxn ang="0">
                <a:pos x="connsiteX10864" y="connsiteY10864"/>
              </a:cxn>
              <a:cxn ang="0">
                <a:pos x="connsiteX10865" y="connsiteY10865"/>
              </a:cxn>
              <a:cxn ang="0">
                <a:pos x="connsiteX10866" y="connsiteY10866"/>
              </a:cxn>
              <a:cxn ang="0">
                <a:pos x="connsiteX10867" y="connsiteY10867"/>
              </a:cxn>
              <a:cxn ang="0">
                <a:pos x="connsiteX10868" y="connsiteY10868"/>
              </a:cxn>
              <a:cxn ang="0">
                <a:pos x="connsiteX10869" y="connsiteY10869"/>
              </a:cxn>
              <a:cxn ang="0">
                <a:pos x="connsiteX10870" y="connsiteY10870"/>
              </a:cxn>
              <a:cxn ang="0">
                <a:pos x="connsiteX10871" y="connsiteY10871"/>
              </a:cxn>
              <a:cxn ang="0">
                <a:pos x="connsiteX10872" y="connsiteY10872"/>
              </a:cxn>
              <a:cxn ang="0">
                <a:pos x="connsiteX10873" y="connsiteY10873"/>
              </a:cxn>
              <a:cxn ang="0">
                <a:pos x="connsiteX10874" y="connsiteY10874"/>
              </a:cxn>
              <a:cxn ang="0">
                <a:pos x="connsiteX10875" y="connsiteY10875"/>
              </a:cxn>
              <a:cxn ang="0">
                <a:pos x="connsiteX10876" y="connsiteY10876"/>
              </a:cxn>
              <a:cxn ang="0">
                <a:pos x="connsiteX10877" y="connsiteY10877"/>
              </a:cxn>
              <a:cxn ang="0">
                <a:pos x="connsiteX10878" y="connsiteY10878"/>
              </a:cxn>
              <a:cxn ang="0">
                <a:pos x="connsiteX10879" y="connsiteY10879"/>
              </a:cxn>
              <a:cxn ang="0">
                <a:pos x="connsiteX10880" y="connsiteY10880"/>
              </a:cxn>
              <a:cxn ang="0">
                <a:pos x="connsiteX10881" y="connsiteY10881"/>
              </a:cxn>
              <a:cxn ang="0">
                <a:pos x="connsiteX10882" y="connsiteY10882"/>
              </a:cxn>
              <a:cxn ang="0">
                <a:pos x="connsiteX10883" y="connsiteY10883"/>
              </a:cxn>
              <a:cxn ang="0">
                <a:pos x="connsiteX10884" y="connsiteY10884"/>
              </a:cxn>
              <a:cxn ang="0">
                <a:pos x="connsiteX10885" y="connsiteY10885"/>
              </a:cxn>
              <a:cxn ang="0">
                <a:pos x="connsiteX10886" y="connsiteY10886"/>
              </a:cxn>
              <a:cxn ang="0">
                <a:pos x="connsiteX10887" y="connsiteY10887"/>
              </a:cxn>
              <a:cxn ang="0">
                <a:pos x="connsiteX10888" y="connsiteY10888"/>
              </a:cxn>
              <a:cxn ang="0">
                <a:pos x="connsiteX10889" y="connsiteY10889"/>
              </a:cxn>
              <a:cxn ang="0">
                <a:pos x="connsiteX10890" y="connsiteY10890"/>
              </a:cxn>
              <a:cxn ang="0">
                <a:pos x="connsiteX10891" y="connsiteY10891"/>
              </a:cxn>
              <a:cxn ang="0">
                <a:pos x="connsiteX10892" y="connsiteY10892"/>
              </a:cxn>
              <a:cxn ang="0">
                <a:pos x="connsiteX10893" y="connsiteY10893"/>
              </a:cxn>
              <a:cxn ang="0">
                <a:pos x="connsiteX10894" y="connsiteY10894"/>
              </a:cxn>
              <a:cxn ang="0">
                <a:pos x="connsiteX10895" y="connsiteY10895"/>
              </a:cxn>
              <a:cxn ang="0">
                <a:pos x="connsiteX10896" y="connsiteY10896"/>
              </a:cxn>
              <a:cxn ang="0">
                <a:pos x="connsiteX10897" y="connsiteY10897"/>
              </a:cxn>
              <a:cxn ang="0">
                <a:pos x="connsiteX10898" y="connsiteY10898"/>
              </a:cxn>
              <a:cxn ang="0">
                <a:pos x="connsiteX10899" y="connsiteY10899"/>
              </a:cxn>
              <a:cxn ang="0">
                <a:pos x="connsiteX10900" y="connsiteY10900"/>
              </a:cxn>
              <a:cxn ang="0">
                <a:pos x="connsiteX10901" y="connsiteY10901"/>
              </a:cxn>
              <a:cxn ang="0">
                <a:pos x="connsiteX10902" y="connsiteY10902"/>
              </a:cxn>
              <a:cxn ang="0">
                <a:pos x="connsiteX10903" y="connsiteY10903"/>
              </a:cxn>
              <a:cxn ang="0">
                <a:pos x="connsiteX10904" y="connsiteY10904"/>
              </a:cxn>
              <a:cxn ang="0">
                <a:pos x="connsiteX10905" y="connsiteY10905"/>
              </a:cxn>
              <a:cxn ang="0">
                <a:pos x="connsiteX10906" y="connsiteY10906"/>
              </a:cxn>
              <a:cxn ang="0">
                <a:pos x="connsiteX10907" y="connsiteY10907"/>
              </a:cxn>
              <a:cxn ang="0">
                <a:pos x="connsiteX10908" y="connsiteY10908"/>
              </a:cxn>
              <a:cxn ang="0">
                <a:pos x="connsiteX10909" y="connsiteY10909"/>
              </a:cxn>
              <a:cxn ang="0">
                <a:pos x="connsiteX10910" y="connsiteY10910"/>
              </a:cxn>
              <a:cxn ang="0">
                <a:pos x="connsiteX10911" y="connsiteY10911"/>
              </a:cxn>
              <a:cxn ang="0">
                <a:pos x="connsiteX10912" y="connsiteY10912"/>
              </a:cxn>
              <a:cxn ang="0">
                <a:pos x="connsiteX10913" y="connsiteY10913"/>
              </a:cxn>
              <a:cxn ang="0">
                <a:pos x="connsiteX10914" y="connsiteY10914"/>
              </a:cxn>
              <a:cxn ang="0">
                <a:pos x="connsiteX10915" y="connsiteY10915"/>
              </a:cxn>
              <a:cxn ang="0">
                <a:pos x="connsiteX10916" y="connsiteY10916"/>
              </a:cxn>
              <a:cxn ang="0">
                <a:pos x="connsiteX10917" y="connsiteY10917"/>
              </a:cxn>
              <a:cxn ang="0">
                <a:pos x="connsiteX10918" y="connsiteY10918"/>
              </a:cxn>
              <a:cxn ang="0">
                <a:pos x="connsiteX10919" y="connsiteY10919"/>
              </a:cxn>
              <a:cxn ang="0">
                <a:pos x="connsiteX10920" y="connsiteY10920"/>
              </a:cxn>
              <a:cxn ang="0">
                <a:pos x="connsiteX10921" y="connsiteY10921"/>
              </a:cxn>
              <a:cxn ang="0">
                <a:pos x="connsiteX10922" y="connsiteY10922"/>
              </a:cxn>
              <a:cxn ang="0">
                <a:pos x="connsiteX10923" y="connsiteY10923"/>
              </a:cxn>
              <a:cxn ang="0">
                <a:pos x="connsiteX10924" y="connsiteY10924"/>
              </a:cxn>
              <a:cxn ang="0">
                <a:pos x="connsiteX10925" y="connsiteY10925"/>
              </a:cxn>
              <a:cxn ang="0">
                <a:pos x="connsiteX10926" y="connsiteY10926"/>
              </a:cxn>
              <a:cxn ang="0">
                <a:pos x="connsiteX10927" y="connsiteY10927"/>
              </a:cxn>
              <a:cxn ang="0">
                <a:pos x="connsiteX10928" y="connsiteY10928"/>
              </a:cxn>
              <a:cxn ang="0">
                <a:pos x="connsiteX10929" y="connsiteY10929"/>
              </a:cxn>
              <a:cxn ang="0">
                <a:pos x="connsiteX10930" y="connsiteY10930"/>
              </a:cxn>
              <a:cxn ang="0">
                <a:pos x="connsiteX10931" y="connsiteY10931"/>
              </a:cxn>
              <a:cxn ang="0">
                <a:pos x="connsiteX10932" y="connsiteY10932"/>
              </a:cxn>
              <a:cxn ang="0">
                <a:pos x="connsiteX10933" y="connsiteY10933"/>
              </a:cxn>
              <a:cxn ang="0">
                <a:pos x="connsiteX10934" y="connsiteY10934"/>
              </a:cxn>
              <a:cxn ang="0">
                <a:pos x="connsiteX10935" y="connsiteY10935"/>
              </a:cxn>
              <a:cxn ang="0">
                <a:pos x="connsiteX10936" y="connsiteY10936"/>
              </a:cxn>
              <a:cxn ang="0">
                <a:pos x="connsiteX10937" y="connsiteY10937"/>
              </a:cxn>
              <a:cxn ang="0">
                <a:pos x="connsiteX10938" y="connsiteY10938"/>
              </a:cxn>
              <a:cxn ang="0">
                <a:pos x="connsiteX10939" y="connsiteY10939"/>
              </a:cxn>
              <a:cxn ang="0">
                <a:pos x="connsiteX10940" y="connsiteY10940"/>
              </a:cxn>
              <a:cxn ang="0">
                <a:pos x="connsiteX10941" y="connsiteY10941"/>
              </a:cxn>
              <a:cxn ang="0">
                <a:pos x="connsiteX10942" y="connsiteY10942"/>
              </a:cxn>
              <a:cxn ang="0">
                <a:pos x="connsiteX10943" y="connsiteY10943"/>
              </a:cxn>
              <a:cxn ang="0">
                <a:pos x="connsiteX10944" y="connsiteY10944"/>
              </a:cxn>
              <a:cxn ang="0">
                <a:pos x="connsiteX10945" y="connsiteY10945"/>
              </a:cxn>
              <a:cxn ang="0">
                <a:pos x="connsiteX10946" y="connsiteY10946"/>
              </a:cxn>
              <a:cxn ang="0">
                <a:pos x="connsiteX10947" y="connsiteY10947"/>
              </a:cxn>
              <a:cxn ang="0">
                <a:pos x="connsiteX10948" y="connsiteY10948"/>
              </a:cxn>
              <a:cxn ang="0">
                <a:pos x="connsiteX10949" y="connsiteY10949"/>
              </a:cxn>
              <a:cxn ang="0">
                <a:pos x="connsiteX10950" y="connsiteY10950"/>
              </a:cxn>
              <a:cxn ang="0">
                <a:pos x="connsiteX10951" y="connsiteY10951"/>
              </a:cxn>
              <a:cxn ang="0">
                <a:pos x="connsiteX10952" y="connsiteY10952"/>
              </a:cxn>
              <a:cxn ang="0">
                <a:pos x="connsiteX10953" y="connsiteY10953"/>
              </a:cxn>
              <a:cxn ang="0">
                <a:pos x="connsiteX10954" y="connsiteY10954"/>
              </a:cxn>
              <a:cxn ang="0">
                <a:pos x="connsiteX10955" y="connsiteY10955"/>
              </a:cxn>
              <a:cxn ang="0">
                <a:pos x="connsiteX10956" y="connsiteY10956"/>
              </a:cxn>
              <a:cxn ang="0">
                <a:pos x="connsiteX10957" y="connsiteY10957"/>
              </a:cxn>
              <a:cxn ang="0">
                <a:pos x="connsiteX10958" y="connsiteY10958"/>
              </a:cxn>
              <a:cxn ang="0">
                <a:pos x="connsiteX10959" y="connsiteY10959"/>
              </a:cxn>
              <a:cxn ang="0">
                <a:pos x="connsiteX10960" y="connsiteY10960"/>
              </a:cxn>
              <a:cxn ang="0">
                <a:pos x="connsiteX10961" y="connsiteY10961"/>
              </a:cxn>
              <a:cxn ang="0">
                <a:pos x="connsiteX10962" y="connsiteY10962"/>
              </a:cxn>
              <a:cxn ang="0">
                <a:pos x="connsiteX10963" y="connsiteY10963"/>
              </a:cxn>
              <a:cxn ang="0">
                <a:pos x="connsiteX10964" y="connsiteY10964"/>
              </a:cxn>
              <a:cxn ang="0">
                <a:pos x="connsiteX10965" y="connsiteY10965"/>
              </a:cxn>
              <a:cxn ang="0">
                <a:pos x="connsiteX10966" y="connsiteY10966"/>
              </a:cxn>
              <a:cxn ang="0">
                <a:pos x="connsiteX10967" y="connsiteY10967"/>
              </a:cxn>
              <a:cxn ang="0">
                <a:pos x="connsiteX10968" y="connsiteY10968"/>
              </a:cxn>
              <a:cxn ang="0">
                <a:pos x="connsiteX10969" y="connsiteY10969"/>
              </a:cxn>
              <a:cxn ang="0">
                <a:pos x="connsiteX10970" y="connsiteY10970"/>
              </a:cxn>
              <a:cxn ang="0">
                <a:pos x="connsiteX10971" y="connsiteY10971"/>
              </a:cxn>
              <a:cxn ang="0">
                <a:pos x="connsiteX10972" y="connsiteY10972"/>
              </a:cxn>
              <a:cxn ang="0">
                <a:pos x="connsiteX10973" y="connsiteY10973"/>
              </a:cxn>
              <a:cxn ang="0">
                <a:pos x="connsiteX10974" y="connsiteY10974"/>
              </a:cxn>
              <a:cxn ang="0">
                <a:pos x="connsiteX10975" y="connsiteY10975"/>
              </a:cxn>
              <a:cxn ang="0">
                <a:pos x="connsiteX10976" y="connsiteY10976"/>
              </a:cxn>
              <a:cxn ang="0">
                <a:pos x="connsiteX10977" y="connsiteY10977"/>
              </a:cxn>
              <a:cxn ang="0">
                <a:pos x="connsiteX10978" y="connsiteY10978"/>
              </a:cxn>
              <a:cxn ang="0">
                <a:pos x="connsiteX10979" y="connsiteY10979"/>
              </a:cxn>
              <a:cxn ang="0">
                <a:pos x="connsiteX10980" y="connsiteY10980"/>
              </a:cxn>
              <a:cxn ang="0">
                <a:pos x="connsiteX10981" y="connsiteY10981"/>
              </a:cxn>
              <a:cxn ang="0">
                <a:pos x="connsiteX10982" y="connsiteY10982"/>
              </a:cxn>
              <a:cxn ang="0">
                <a:pos x="connsiteX10983" y="connsiteY10983"/>
              </a:cxn>
              <a:cxn ang="0">
                <a:pos x="connsiteX10984" y="connsiteY10984"/>
              </a:cxn>
              <a:cxn ang="0">
                <a:pos x="connsiteX10985" y="connsiteY10985"/>
              </a:cxn>
              <a:cxn ang="0">
                <a:pos x="connsiteX10986" y="connsiteY10986"/>
              </a:cxn>
              <a:cxn ang="0">
                <a:pos x="connsiteX10987" y="connsiteY10987"/>
              </a:cxn>
              <a:cxn ang="0">
                <a:pos x="connsiteX10988" y="connsiteY10988"/>
              </a:cxn>
              <a:cxn ang="0">
                <a:pos x="connsiteX10989" y="connsiteY10989"/>
              </a:cxn>
              <a:cxn ang="0">
                <a:pos x="connsiteX10990" y="connsiteY10990"/>
              </a:cxn>
              <a:cxn ang="0">
                <a:pos x="connsiteX10991" y="connsiteY10991"/>
              </a:cxn>
              <a:cxn ang="0">
                <a:pos x="connsiteX10992" y="connsiteY10992"/>
              </a:cxn>
              <a:cxn ang="0">
                <a:pos x="connsiteX10993" y="connsiteY10993"/>
              </a:cxn>
              <a:cxn ang="0">
                <a:pos x="connsiteX10994" y="connsiteY10994"/>
              </a:cxn>
              <a:cxn ang="0">
                <a:pos x="connsiteX10995" y="connsiteY10995"/>
              </a:cxn>
              <a:cxn ang="0">
                <a:pos x="connsiteX10996" y="connsiteY10996"/>
              </a:cxn>
              <a:cxn ang="0">
                <a:pos x="connsiteX10997" y="connsiteY10997"/>
              </a:cxn>
              <a:cxn ang="0">
                <a:pos x="connsiteX10998" y="connsiteY10998"/>
              </a:cxn>
              <a:cxn ang="0">
                <a:pos x="connsiteX10999" y="connsiteY10999"/>
              </a:cxn>
              <a:cxn ang="0">
                <a:pos x="connsiteX11000" y="connsiteY11000"/>
              </a:cxn>
              <a:cxn ang="0">
                <a:pos x="connsiteX11001" y="connsiteY11001"/>
              </a:cxn>
              <a:cxn ang="0">
                <a:pos x="connsiteX11002" y="connsiteY11002"/>
              </a:cxn>
              <a:cxn ang="0">
                <a:pos x="connsiteX11003" y="connsiteY11003"/>
              </a:cxn>
              <a:cxn ang="0">
                <a:pos x="connsiteX11004" y="connsiteY11004"/>
              </a:cxn>
              <a:cxn ang="0">
                <a:pos x="connsiteX11005" y="connsiteY11005"/>
              </a:cxn>
              <a:cxn ang="0">
                <a:pos x="connsiteX11006" y="connsiteY11006"/>
              </a:cxn>
              <a:cxn ang="0">
                <a:pos x="connsiteX11007" y="connsiteY11007"/>
              </a:cxn>
              <a:cxn ang="0">
                <a:pos x="connsiteX11008" y="connsiteY11008"/>
              </a:cxn>
              <a:cxn ang="0">
                <a:pos x="connsiteX11009" y="connsiteY11009"/>
              </a:cxn>
              <a:cxn ang="0">
                <a:pos x="connsiteX11010" y="connsiteY11010"/>
              </a:cxn>
              <a:cxn ang="0">
                <a:pos x="connsiteX11011" y="connsiteY11011"/>
              </a:cxn>
              <a:cxn ang="0">
                <a:pos x="connsiteX11012" y="connsiteY11012"/>
              </a:cxn>
              <a:cxn ang="0">
                <a:pos x="connsiteX11013" y="connsiteY11013"/>
              </a:cxn>
              <a:cxn ang="0">
                <a:pos x="connsiteX11014" y="connsiteY11014"/>
              </a:cxn>
              <a:cxn ang="0">
                <a:pos x="connsiteX11015" y="connsiteY11015"/>
              </a:cxn>
              <a:cxn ang="0">
                <a:pos x="connsiteX11016" y="connsiteY11016"/>
              </a:cxn>
              <a:cxn ang="0">
                <a:pos x="connsiteX11017" y="connsiteY11017"/>
              </a:cxn>
              <a:cxn ang="0">
                <a:pos x="connsiteX11018" y="connsiteY11018"/>
              </a:cxn>
              <a:cxn ang="0">
                <a:pos x="connsiteX11019" y="connsiteY11019"/>
              </a:cxn>
              <a:cxn ang="0">
                <a:pos x="connsiteX11020" y="connsiteY11020"/>
              </a:cxn>
              <a:cxn ang="0">
                <a:pos x="connsiteX11021" y="connsiteY11021"/>
              </a:cxn>
              <a:cxn ang="0">
                <a:pos x="connsiteX11022" y="connsiteY11022"/>
              </a:cxn>
              <a:cxn ang="0">
                <a:pos x="connsiteX11023" y="connsiteY11023"/>
              </a:cxn>
              <a:cxn ang="0">
                <a:pos x="connsiteX11024" y="connsiteY11024"/>
              </a:cxn>
              <a:cxn ang="0">
                <a:pos x="connsiteX11025" y="connsiteY11025"/>
              </a:cxn>
              <a:cxn ang="0">
                <a:pos x="connsiteX11026" y="connsiteY11026"/>
              </a:cxn>
              <a:cxn ang="0">
                <a:pos x="connsiteX11027" y="connsiteY11027"/>
              </a:cxn>
              <a:cxn ang="0">
                <a:pos x="connsiteX11028" y="connsiteY11028"/>
              </a:cxn>
              <a:cxn ang="0">
                <a:pos x="connsiteX11029" y="connsiteY11029"/>
              </a:cxn>
              <a:cxn ang="0">
                <a:pos x="connsiteX11030" y="connsiteY11030"/>
              </a:cxn>
              <a:cxn ang="0">
                <a:pos x="connsiteX11031" y="connsiteY11031"/>
              </a:cxn>
              <a:cxn ang="0">
                <a:pos x="connsiteX11032" y="connsiteY11032"/>
              </a:cxn>
              <a:cxn ang="0">
                <a:pos x="connsiteX11033" y="connsiteY11033"/>
              </a:cxn>
              <a:cxn ang="0">
                <a:pos x="connsiteX11034" y="connsiteY11034"/>
              </a:cxn>
              <a:cxn ang="0">
                <a:pos x="connsiteX11035" y="connsiteY11035"/>
              </a:cxn>
              <a:cxn ang="0">
                <a:pos x="connsiteX11036" y="connsiteY11036"/>
              </a:cxn>
              <a:cxn ang="0">
                <a:pos x="connsiteX11037" y="connsiteY11037"/>
              </a:cxn>
              <a:cxn ang="0">
                <a:pos x="connsiteX11038" y="connsiteY11038"/>
              </a:cxn>
              <a:cxn ang="0">
                <a:pos x="connsiteX11039" y="connsiteY11039"/>
              </a:cxn>
              <a:cxn ang="0">
                <a:pos x="connsiteX11040" y="connsiteY11040"/>
              </a:cxn>
              <a:cxn ang="0">
                <a:pos x="connsiteX11041" y="connsiteY11041"/>
              </a:cxn>
              <a:cxn ang="0">
                <a:pos x="connsiteX11042" y="connsiteY11042"/>
              </a:cxn>
              <a:cxn ang="0">
                <a:pos x="connsiteX11043" y="connsiteY11043"/>
              </a:cxn>
              <a:cxn ang="0">
                <a:pos x="connsiteX11044" y="connsiteY11044"/>
              </a:cxn>
              <a:cxn ang="0">
                <a:pos x="connsiteX11045" y="connsiteY11045"/>
              </a:cxn>
              <a:cxn ang="0">
                <a:pos x="connsiteX11046" y="connsiteY11046"/>
              </a:cxn>
              <a:cxn ang="0">
                <a:pos x="connsiteX11047" y="connsiteY11047"/>
              </a:cxn>
              <a:cxn ang="0">
                <a:pos x="connsiteX11048" y="connsiteY11048"/>
              </a:cxn>
              <a:cxn ang="0">
                <a:pos x="connsiteX11049" y="connsiteY11049"/>
              </a:cxn>
              <a:cxn ang="0">
                <a:pos x="connsiteX11050" y="connsiteY11050"/>
              </a:cxn>
              <a:cxn ang="0">
                <a:pos x="connsiteX11051" y="connsiteY11051"/>
              </a:cxn>
              <a:cxn ang="0">
                <a:pos x="connsiteX11052" y="connsiteY11052"/>
              </a:cxn>
              <a:cxn ang="0">
                <a:pos x="connsiteX11053" y="connsiteY11053"/>
              </a:cxn>
              <a:cxn ang="0">
                <a:pos x="connsiteX11054" y="connsiteY11054"/>
              </a:cxn>
              <a:cxn ang="0">
                <a:pos x="connsiteX11055" y="connsiteY11055"/>
              </a:cxn>
              <a:cxn ang="0">
                <a:pos x="connsiteX11056" y="connsiteY11056"/>
              </a:cxn>
              <a:cxn ang="0">
                <a:pos x="connsiteX11057" y="connsiteY11057"/>
              </a:cxn>
              <a:cxn ang="0">
                <a:pos x="connsiteX11058" y="connsiteY11058"/>
              </a:cxn>
              <a:cxn ang="0">
                <a:pos x="connsiteX11059" y="connsiteY11059"/>
              </a:cxn>
              <a:cxn ang="0">
                <a:pos x="connsiteX11060" y="connsiteY11060"/>
              </a:cxn>
              <a:cxn ang="0">
                <a:pos x="connsiteX11061" y="connsiteY11061"/>
              </a:cxn>
              <a:cxn ang="0">
                <a:pos x="connsiteX11062" y="connsiteY11062"/>
              </a:cxn>
              <a:cxn ang="0">
                <a:pos x="connsiteX11063" y="connsiteY11063"/>
              </a:cxn>
              <a:cxn ang="0">
                <a:pos x="connsiteX11064" y="connsiteY11064"/>
              </a:cxn>
              <a:cxn ang="0">
                <a:pos x="connsiteX11065" y="connsiteY11065"/>
              </a:cxn>
              <a:cxn ang="0">
                <a:pos x="connsiteX11066" y="connsiteY11066"/>
              </a:cxn>
              <a:cxn ang="0">
                <a:pos x="connsiteX11067" y="connsiteY11067"/>
              </a:cxn>
              <a:cxn ang="0">
                <a:pos x="connsiteX11068" y="connsiteY11068"/>
              </a:cxn>
              <a:cxn ang="0">
                <a:pos x="connsiteX11069" y="connsiteY11069"/>
              </a:cxn>
              <a:cxn ang="0">
                <a:pos x="connsiteX11070" y="connsiteY11070"/>
              </a:cxn>
              <a:cxn ang="0">
                <a:pos x="connsiteX11071" y="connsiteY11071"/>
              </a:cxn>
              <a:cxn ang="0">
                <a:pos x="connsiteX11072" y="connsiteY11072"/>
              </a:cxn>
              <a:cxn ang="0">
                <a:pos x="connsiteX11073" y="connsiteY11073"/>
              </a:cxn>
              <a:cxn ang="0">
                <a:pos x="connsiteX11074" y="connsiteY11074"/>
              </a:cxn>
              <a:cxn ang="0">
                <a:pos x="connsiteX11075" y="connsiteY11075"/>
              </a:cxn>
              <a:cxn ang="0">
                <a:pos x="connsiteX11076" y="connsiteY11076"/>
              </a:cxn>
              <a:cxn ang="0">
                <a:pos x="connsiteX11077" y="connsiteY11077"/>
              </a:cxn>
              <a:cxn ang="0">
                <a:pos x="connsiteX11078" y="connsiteY11078"/>
              </a:cxn>
              <a:cxn ang="0">
                <a:pos x="connsiteX11079" y="connsiteY11079"/>
              </a:cxn>
              <a:cxn ang="0">
                <a:pos x="connsiteX11080" y="connsiteY11080"/>
              </a:cxn>
              <a:cxn ang="0">
                <a:pos x="connsiteX11081" y="connsiteY11081"/>
              </a:cxn>
              <a:cxn ang="0">
                <a:pos x="connsiteX11082" y="connsiteY11082"/>
              </a:cxn>
              <a:cxn ang="0">
                <a:pos x="connsiteX11083" y="connsiteY11083"/>
              </a:cxn>
              <a:cxn ang="0">
                <a:pos x="connsiteX11084" y="connsiteY11084"/>
              </a:cxn>
              <a:cxn ang="0">
                <a:pos x="connsiteX11085" y="connsiteY11085"/>
              </a:cxn>
              <a:cxn ang="0">
                <a:pos x="connsiteX11086" y="connsiteY11086"/>
              </a:cxn>
              <a:cxn ang="0">
                <a:pos x="connsiteX11087" y="connsiteY11087"/>
              </a:cxn>
              <a:cxn ang="0">
                <a:pos x="connsiteX11088" y="connsiteY11088"/>
              </a:cxn>
              <a:cxn ang="0">
                <a:pos x="connsiteX11089" y="connsiteY11089"/>
              </a:cxn>
              <a:cxn ang="0">
                <a:pos x="connsiteX11090" y="connsiteY11090"/>
              </a:cxn>
              <a:cxn ang="0">
                <a:pos x="connsiteX11091" y="connsiteY11091"/>
              </a:cxn>
              <a:cxn ang="0">
                <a:pos x="connsiteX11092" y="connsiteY11092"/>
              </a:cxn>
              <a:cxn ang="0">
                <a:pos x="connsiteX11093" y="connsiteY11093"/>
              </a:cxn>
              <a:cxn ang="0">
                <a:pos x="connsiteX11094" y="connsiteY11094"/>
              </a:cxn>
              <a:cxn ang="0">
                <a:pos x="connsiteX11095" y="connsiteY11095"/>
              </a:cxn>
              <a:cxn ang="0">
                <a:pos x="connsiteX11096" y="connsiteY11096"/>
              </a:cxn>
              <a:cxn ang="0">
                <a:pos x="connsiteX11097" y="connsiteY11097"/>
              </a:cxn>
              <a:cxn ang="0">
                <a:pos x="connsiteX11098" y="connsiteY11098"/>
              </a:cxn>
              <a:cxn ang="0">
                <a:pos x="connsiteX11099" y="connsiteY11099"/>
              </a:cxn>
              <a:cxn ang="0">
                <a:pos x="connsiteX11100" y="connsiteY11100"/>
              </a:cxn>
              <a:cxn ang="0">
                <a:pos x="connsiteX11101" y="connsiteY11101"/>
              </a:cxn>
              <a:cxn ang="0">
                <a:pos x="connsiteX11102" y="connsiteY11102"/>
              </a:cxn>
              <a:cxn ang="0">
                <a:pos x="connsiteX11103" y="connsiteY11103"/>
              </a:cxn>
              <a:cxn ang="0">
                <a:pos x="connsiteX11104" y="connsiteY11104"/>
              </a:cxn>
              <a:cxn ang="0">
                <a:pos x="connsiteX11105" y="connsiteY11105"/>
              </a:cxn>
              <a:cxn ang="0">
                <a:pos x="connsiteX11106" y="connsiteY11106"/>
              </a:cxn>
              <a:cxn ang="0">
                <a:pos x="connsiteX11107" y="connsiteY11107"/>
              </a:cxn>
              <a:cxn ang="0">
                <a:pos x="connsiteX11108" y="connsiteY11108"/>
              </a:cxn>
              <a:cxn ang="0">
                <a:pos x="connsiteX11109" y="connsiteY11109"/>
              </a:cxn>
              <a:cxn ang="0">
                <a:pos x="connsiteX11110" y="connsiteY11110"/>
              </a:cxn>
              <a:cxn ang="0">
                <a:pos x="connsiteX11111" y="connsiteY11111"/>
              </a:cxn>
              <a:cxn ang="0">
                <a:pos x="connsiteX11112" y="connsiteY11112"/>
              </a:cxn>
              <a:cxn ang="0">
                <a:pos x="connsiteX11113" y="connsiteY11113"/>
              </a:cxn>
              <a:cxn ang="0">
                <a:pos x="connsiteX11114" y="connsiteY11114"/>
              </a:cxn>
              <a:cxn ang="0">
                <a:pos x="connsiteX11115" y="connsiteY11115"/>
              </a:cxn>
              <a:cxn ang="0">
                <a:pos x="connsiteX11116" y="connsiteY11116"/>
              </a:cxn>
              <a:cxn ang="0">
                <a:pos x="connsiteX11117" y="connsiteY11117"/>
              </a:cxn>
              <a:cxn ang="0">
                <a:pos x="connsiteX11118" y="connsiteY11118"/>
              </a:cxn>
              <a:cxn ang="0">
                <a:pos x="connsiteX11119" y="connsiteY11119"/>
              </a:cxn>
              <a:cxn ang="0">
                <a:pos x="connsiteX11120" y="connsiteY11120"/>
              </a:cxn>
              <a:cxn ang="0">
                <a:pos x="connsiteX11121" y="connsiteY11121"/>
              </a:cxn>
              <a:cxn ang="0">
                <a:pos x="connsiteX11122" y="connsiteY11122"/>
              </a:cxn>
              <a:cxn ang="0">
                <a:pos x="connsiteX11123" y="connsiteY11123"/>
              </a:cxn>
              <a:cxn ang="0">
                <a:pos x="connsiteX11124" y="connsiteY11124"/>
              </a:cxn>
              <a:cxn ang="0">
                <a:pos x="connsiteX11125" y="connsiteY11125"/>
              </a:cxn>
              <a:cxn ang="0">
                <a:pos x="connsiteX11126" y="connsiteY11126"/>
              </a:cxn>
              <a:cxn ang="0">
                <a:pos x="connsiteX11127" y="connsiteY11127"/>
              </a:cxn>
              <a:cxn ang="0">
                <a:pos x="connsiteX11128" y="connsiteY11128"/>
              </a:cxn>
              <a:cxn ang="0">
                <a:pos x="connsiteX11129" y="connsiteY11129"/>
              </a:cxn>
              <a:cxn ang="0">
                <a:pos x="connsiteX11130" y="connsiteY11130"/>
              </a:cxn>
              <a:cxn ang="0">
                <a:pos x="connsiteX11131" y="connsiteY11131"/>
              </a:cxn>
              <a:cxn ang="0">
                <a:pos x="connsiteX11132" y="connsiteY11132"/>
              </a:cxn>
              <a:cxn ang="0">
                <a:pos x="connsiteX11133" y="connsiteY11133"/>
              </a:cxn>
              <a:cxn ang="0">
                <a:pos x="connsiteX11134" y="connsiteY11134"/>
              </a:cxn>
              <a:cxn ang="0">
                <a:pos x="connsiteX11135" y="connsiteY11135"/>
              </a:cxn>
              <a:cxn ang="0">
                <a:pos x="connsiteX11136" y="connsiteY11136"/>
              </a:cxn>
              <a:cxn ang="0">
                <a:pos x="connsiteX11137" y="connsiteY11137"/>
              </a:cxn>
              <a:cxn ang="0">
                <a:pos x="connsiteX11138" y="connsiteY11138"/>
              </a:cxn>
              <a:cxn ang="0">
                <a:pos x="connsiteX11139" y="connsiteY11139"/>
              </a:cxn>
              <a:cxn ang="0">
                <a:pos x="connsiteX11140" y="connsiteY11140"/>
              </a:cxn>
              <a:cxn ang="0">
                <a:pos x="connsiteX11141" y="connsiteY11141"/>
              </a:cxn>
              <a:cxn ang="0">
                <a:pos x="connsiteX11142" y="connsiteY11142"/>
              </a:cxn>
              <a:cxn ang="0">
                <a:pos x="connsiteX11143" y="connsiteY11143"/>
              </a:cxn>
              <a:cxn ang="0">
                <a:pos x="connsiteX11144" y="connsiteY11144"/>
              </a:cxn>
              <a:cxn ang="0">
                <a:pos x="connsiteX11145" y="connsiteY11145"/>
              </a:cxn>
              <a:cxn ang="0">
                <a:pos x="connsiteX11146" y="connsiteY11146"/>
              </a:cxn>
              <a:cxn ang="0">
                <a:pos x="connsiteX11147" y="connsiteY11147"/>
              </a:cxn>
              <a:cxn ang="0">
                <a:pos x="connsiteX11148" y="connsiteY11148"/>
              </a:cxn>
              <a:cxn ang="0">
                <a:pos x="connsiteX11149" y="connsiteY11149"/>
              </a:cxn>
              <a:cxn ang="0">
                <a:pos x="connsiteX11150" y="connsiteY11150"/>
              </a:cxn>
              <a:cxn ang="0">
                <a:pos x="connsiteX11151" y="connsiteY11151"/>
              </a:cxn>
              <a:cxn ang="0">
                <a:pos x="connsiteX11152" y="connsiteY11152"/>
              </a:cxn>
              <a:cxn ang="0">
                <a:pos x="connsiteX11153" y="connsiteY11153"/>
              </a:cxn>
              <a:cxn ang="0">
                <a:pos x="connsiteX11154" y="connsiteY11154"/>
              </a:cxn>
              <a:cxn ang="0">
                <a:pos x="connsiteX11155" y="connsiteY11155"/>
              </a:cxn>
              <a:cxn ang="0">
                <a:pos x="connsiteX11156" y="connsiteY11156"/>
              </a:cxn>
              <a:cxn ang="0">
                <a:pos x="connsiteX11157" y="connsiteY11157"/>
              </a:cxn>
              <a:cxn ang="0">
                <a:pos x="connsiteX11158" y="connsiteY11158"/>
              </a:cxn>
              <a:cxn ang="0">
                <a:pos x="connsiteX11159" y="connsiteY11159"/>
              </a:cxn>
              <a:cxn ang="0">
                <a:pos x="connsiteX11160" y="connsiteY11160"/>
              </a:cxn>
              <a:cxn ang="0">
                <a:pos x="connsiteX11161" y="connsiteY11161"/>
              </a:cxn>
              <a:cxn ang="0">
                <a:pos x="connsiteX11162" y="connsiteY11162"/>
              </a:cxn>
              <a:cxn ang="0">
                <a:pos x="connsiteX11163" y="connsiteY11163"/>
              </a:cxn>
              <a:cxn ang="0">
                <a:pos x="connsiteX11164" y="connsiteY11164"/>
              </a:cxn>
              <a:cxn ang="0">
                <a:pos x="connsiteX11165" y="connsiteY11165"/>
              </a:cxn>
              <a:cxn ang="0">
                <a:pos x="connsiteX11166" y="connsiteY11166"/>
              </a:cxn>
              <a:cxn ang="0">
                <a:pos x="connsiteX11167" y="connsiteY11167"/>
              </a:cxn>
              <a:cxn ang="0">
                <a:pos x="connsiteX11168" y="connsiteY11168"/>
              </a:cxn>
              <a:cxn ang="0">
                <a:pos x="connsiteX11169" y="connsiteY11169"/>
              </a:cxn>
              <a:cxn ang="0">
                <a:pos x="connsiteX11170" y="connsiteY11170"/>
              </a:cxn>
              <a:cxn ang="0">
                <a:pos x="connsiteX11171" y="connsiteY11171"/>
              </a:cxn>
              <a:cxn ang="0">
                <a:pos x="connsiteX11172" y="connsiteY11172"/>
              </a:cxn>
              <a:cxn ang="0">
                <a:pos x="connsiteX11173" y="connsiteY11173"/>
              </a:cxn>
              <a:cxn ang="0">
                <a:pos x="connsiteX11174" y="connsiteY11174"/>
              </a:cxn>
              <a:cxn ang="0">
                <a:pos x="connsiteX11175" y="connsiteY11175"/>
              </a:cxn>
              <a:cxn ang="0">
                <a:pos x="connsiteX11176" y="connsiteY11176"/>
              </a:cxn>
              <a:cxn ang="0">
                <a:pos x="connsiteX11177" y="connsiteY11177"/>
              </a:cxn>
              <a:cxn ang="0">
                <a:pos x="connsiteX11178" y="connsiteY11178"/>
              </a:cxn>
              <a:cxn ang="0">
                <a:pos x="connsiteX11179" y="connsiteY11179"/>
              </a:cxn>
              <a:cxn ang="0">
                <a:pos x="connsiteX11180" y="connsiteY11180"/>
              </a:cxn>
              <a:cxn ang="0">
                <a:pos x="connsiteX11181" y="connsiteY11181"/>
              </a:cxn>
              <a:cxn ang="0">
                <a:pos x="connsiteX11182" y="connsiteY11182"/>
              </a:cxn>
              <a:cxn ang="0">
                <a:pos x="connsiteX11183" y="connsiteY11183"/>
              </a:cxn>
              <a:cxn ang="0">
                <a:pos x="connsiteX11184" y="connsiteY11184"/>
              </a:cxn>
              <a:cxn ang="0">
                <a:pos x="connsiteX11185" y="connsiteY11185"/>
              </a:cxn>
              <a:cxn ang="0">
                <a:pos x="connsiteX11186" y="connsiteY11186"/>
              </a:cxn>
              <a:cxn ang="0">
                <a:pos x="connsiteX11187" y="connsiteY11187"/>
              </a:cxn>
              <a:cxn ang="0">
                <a:pos x="connsiteX11188" y="connsiteY11188"/>
              </a:cxn>
              <a:cxn ang="0">
                <a:pos x="connsiteX11189" y="connsiteY11189"/>
              </a:cxn>
              <a:cxn ang="0">
                <a:pos x="connsiteX11190" y="connsiteY11190"/>
              </a:cxn>
              <a:cxn ang="0">
                <a:pos x="connsiteX11191" y="connsiteY11191"/>
              </a:cxn>
              <a:cxn ang="0">
                <a:pos x="connsiteX11192" y="connsiteY11192"/>
              </a:cxn>
              <a:cxn ang="0">
                <a:pos x="connsiteX11193" y="connsiteY11193"/>
              </a:cxn>
              <a:cxn ang="0">
                <a:pos x="connsiteX11194" y="connsiteY11194"/>
              </a:cxn>
              <a:cxn ang="0">
                <a:pos x="connsiteX11195" y="connsiteY11195"/>
              </a:cxn>
              <a:cxn ang="0">
                <a:pos x="connsiteX11196" y="connsiteY11196"/>
              </a:cxn>
              <a:cxn ang="0">
                <a:pos x="connsiteX11197" y="connsiteY11197"/>
              </a:cxn>
              <a:cxn ang="0">
                <a:pos x="connsiteX11198" y="connsiteY11198"/>
              </a:cxn>
              <a:cxn ang="0">
                <a:pos x="connsiteX11199" y="connsiteY11199"/>
              </a:cxn>
              <a:cxn ang="0">
                <a:pos x="connsiteX11200" y="connsiteY11200"/>
              </a:cxn>
              <a:cxn ang="0">
                <a:pos x="connsiteX11201" y="connsiteY11201"/>
              </a:cxn>
              <a:cxn ang="0">
                <a:pos x="connsiteX11202" y="connsiteY11202"/>
              </a:cxn>
              <a:cxn ang="0">
                <a:pos x="connsiteX11203" y="connsiteY11203"/>
              </a:cxn>
              <a:cxn ang="0">
                <a:pos x="connsiteX11204" y="connsiteY11204"/>
              </a:cxn>
              <a:cxn ang="0">
                <a:pos x="connsiteX11205" y="connsiteY11205"/>
              </a:cxn>
              <a:cxn ang="0">
                <a:pos x="connsiteX11206" y="connsiteY11206"/>
              </a:cxn>
              <a:cxn ang="0">
                <a:pos x="connsiteX11207" y="connsiteY11207"/>
              </a:cxn>
              <a:cxn ang="0">
                <a:pos x="connsiteX11208" y="connsiteY11208"/>
              </a:cxn>
              <a:cxn ang="0">
                <a:pos x="connsiteX11209" y="connsiteY11209"/>
              </a:cxn>
              <a:cxn ang="0">
                <a:pos x="connsiteX11210" y="connsiteY11210"/>
              </a:cxn>
              <a:cxn ang="0">
                <a:pos x="connsiteX11211" y="connsiteY11211"/>
              </a:cxn>
              <a:cxn ang="0">
                <a:pos x="connsiteX11212" y="connsiteY11212"/>
              </a:cxn>
              <a:cxn ang="0">
                <a:pos x="connsiteX11213" y="connsiteY11213"/>
              </a:cxn>
              <a:cxn ang="0">
                <a:pos x="connsiteX11214" y="connsiteY11214"/>
              </a:cxn>
              <a:cxn ang="0">
                <a:pos x="connsiteX11215" y="connsiteY11215"/>
              </a:cxn>
              <a:cxn ang="0">
                <a:pos x="connsiteX11216" y="connsiteY11216"/>
              </a:cxn>
              <a:cxn ang="0">
                <a:pos x="connsiteX11217" y="connsiteY11217"/>
              </a:cxn>
              <a:cxn ang="0">
                <a:pos x="connsiteX11218" y="connsiteY11218"/>
              </a:cxn>
              <a:cxn ang="0">
                <a:pos x="connsiteX11219" y="connsiteY11219"/>
              </a:cxn>
              <a:cxn ang="0">
                <a:pos x="connsiteX11220" y="connsiteY11220"/>
              </a:cxn>
              <a:cxn ang="0">
                <a:pos x="connsiteX11221" y="connsiteY11221"/>
              </a:cxn>
              <a:cxn ang="0">
                <a:pos x="connsiteX11222" y="connsiteY11222"/>
              </a:cxn>
              <a:cxn ang="0">
                <a:pos x="connsiteX11223" y="connsiteY11223"/>
              </a:cxn>
              <a:cxn ang="0">
                <a:pos x="connsiteX11224" y="connsiteY11224"/>
              </a:cxn>
              <a:cxn ang="0">
                <a:pos x="connsiteX11225" y="connsiteY11225"/>
              </a:cxn>
              <a:cxn ang="0">
                <a:pos x="connsiteX11226" y="connsiteY11226"/>
              </a:cxn>
              <a:cxn ang="0">
                <a:pos x="connsiteX11227" y="connsiteY11227"/>
              </a:cxn>
              <a:cxn ang="0">
                <a:pos x="connsiteX11228" y="connsiteY11228"/>
              </a:cxn>
              <a:cxn ang="0">
                <a:pos x="connsiteX11229" y="connsiteY11229"/>
              </a:cxn>
              <a:cxn ang="0">
                <a:pos x="connsiteX11230" y="connsiteY11230"/>
              </a:cxn>
              <a:cxn ang="0">
                <a:pos x="connsiteX11231" y="connsiteY11231"/>
              </a:cxn>
              <a:cxn ang="0">
                <a:pos x="connsiteX11232" y="connsiteY11232"/>
              </a:cxn>
              <a:cxn ang="0">
                <a:pos x="connsiteX11233" y="connsiteY11233"/>
              </a:cxn>
              <a:cxn ang="0">
                <a:pos x="connsiteX11234" y="connsiteY11234"/>
              </a:cxn>
              <a:cxn ang="0">
                <a:pos x="connsiteX11235" y="connsiteY11235"/>
              </a:cxn>
              <a:cxn ang="0">
                <a:pos x="connsiteX11236" y="connsiteY11236"/>
              </a:cxn>
              <a:cxn ang="0">
                <a:pos x="connsiteX11237" y="connsiteY11237"/>
              </a:cxn>
              <a:cxn ang="0">
                <a:pos x="connsiteX11238" y="connsiteY11238"/>
              </a:cxn>
              <a:cxn ang="0">
                <a:pos x="connsiteX11239" y="connsiteY11239"/>
              </a:cxn>
              <a:cxn ang="0">
                <a:pos x="connsiteX11240" y="connsiteY11240"/>
              </a:cxn>
              <a:cxn ang="0">
                <a:pos x="connsiteX11241" y="connsiteY11241"/>
              </a:cxn>
              <a:cxn ang="0">
                <a:pos x="connsiteX11242" y="connsiteY11242"/>
              </a:cxn>
              <a:cxn ang="0">
                <a:pos x="connsiteX11243" y="connsiteY11243"/>
              </a:cxn>
              <a:cxn ang="0">
                <a:pos x="connsiteX11244" y="connsiteY11244"/>
              </a:cxn>
              <a:cxn ang="0">
                <a:pos x="connsiteX11245" y="connsiteY11245"/>
              </a:cxn>
              <a:cxn ang="0">
                <a:pos x="connsiteX11246" y="connsiteY11246"/>
              </a:cxn>
              <a:cxn ang="0">
                <a:pos x="connsiteX11247" y="connsiteY11247"/>
              </a:cxn>
              <a:cxn ang="0">
                <a:pos x="connsiteX11248" y="connsiteY11248"/>
              </a:cxn>
              <a:cxn ang="0">
                <a:pos x="connsiteX11249" y="connsiteY11249"/>
              </a:cxn>
              <a:cxn ang="0">
                <a:pos x="connsiteX11250" y="connsiteY11250"/>
              </a:cxn>
              <a:cxn ang="0">
                <a:pos x="connsiteX11251" y="connsiteY11251"/>
              </a:cxn>
              <a:cxn ang="0">
                <a:pos x="connsiteX11252" y="connsiteY11252"/>
              </a:cxn>
              <a:cxn ang="0">
                <a:pos x="connsiteX11253" y="connsiteY11253"/>
              </a:cxn>
              <a:cxn ang="0">
                <a:pos x="connsiteX11254" y="connsiteY11254"/>
              </a:cxn>
              <a:cxn ang="0">
                <a:pos x="connsiteX11255" y="connsiteY11255"/>
              </a:cxn>
              <a:cxn ang="0">
                <a:pos x="connsiteX11256" y="connsiteY11256"/>
              </a:cxn>
              <a:cxn ang="0">
                <a:pos x="connsiteX11257" y="connsiteY11257"/>
              </a:cxn>
              <a:cxn ang="0">
                <a:pos x="connsiteX11258" y="connsiteY11258"/>
              </a:cxn>
              <a:cxn ang="0">
                <a:pos x="connsiteX11259" y="connsiteY11259"/>
              </a:cxn>
              <a:cxn ang="0">
                <a:pos x="connsiteX11260" y="connsiteY11260"/>
              </a:cxn>
              <a:cxn ang="0">
                <a:pos x="connsiteX11261" y="connsiteY11261"/>
              </a:cxn>
              <a:cxn ang="0">
                <a:pos x="connsiteX11262" y="connsiteY11262"/>
              </a:cxn>
              <a:cxn ang="0">
                <a:pos x="connsiteX11263" y="connsiteY11263"/>
              </a:cxn>
              <a:cxn ang="0">
                <a:pos x="connsiteX11264" y="connsiteY11264"/>
              </a:cxn>
              <a:cxn ang="0">
                <a:pos x="connsiteX11265" y="connsiteY11265"/>
              </a:cxn>
              <a:cxn ang="0">
                <a:pos x="connsiteX11266" y="connsiteY11266"/>
              </a:cxn>
              <a:cxn ang="0">
                <a:pos x="connsiteX11267" y="connsiteY11267"/>
              </a:cxn>
              <a:cxn ang="0">
                <a:pos x="connsiteX11268" y="connsiteY11268"/>
              </a:cxn>
              <a:cxn ang="0">
                <a:pos x="connsiteX11269" y="connsiteY11269"/>
              </a:cxn>
              <a:cxn ang="0">
                <a:pos x="connsiteX11270" y="connsiteY11270"/>
              </a:cxn>
              <a:cxn ang="0">
                <a:pos x="connsiteX11271" y="connsiteY11271"/>
              </a:cxn>
              <a:cxn ang="0">
                <a:pos x="connsiteX11272" y="connsiteY11272"/>
              </a:cxn>
              <a:cxn ang="0">
                <a:pos x="connsiteX11273" y="connsiteY11273"/>
              </a:cxn>
              <a:cxn ang="0">
                <a:pos x="connsiteX11274" y="connsiteY11274"/>
              </a:cxn>
              <a:cxn ang="0">
                <a:pos x="connsiteX11275" y="connsiteY11275"/>
              </a:cxn>
              <a:cxn ang="0">
                <a:pos x="connsiteX11276" y="connsiteY11276"/>
              </a:cxn>
              <a:cxn ang="0">
                <a:pos x="connsiteX11277" y="connsiteY11277"/>
              </a:cxn>
              <a:cxn ang="0">
                <a:pos x="connsiteX11278" y="connsiteY11278"/>
              </a:cxn>
              <a:cxn ang="0">
                <a:pos x="connsiteX11279" y="connsiteY11279"/>
              </a:cxn>
              <a:cxn ang="0">
                <a:pos x="connsiteX11280" y="connsiteY11280"/>
              </a:cxn>
              <a:cxn ang="0">
                <a:pos x="connsiteX11281" y="connsiteY11281"/>
              </a:cxn>
              <a:cxn ang="0">
                <a:pos x="connsiteX11282" y="connsiteY11282"/>
              </a:cxn>
              <a:cxn ang="0">
                <a:pos x="connsiteX11283" y="connsiteY11283"/>
              </a:cxn>
              <a:cxn ang="0">
                <a:pos x="connsiteX11284" y="connsiteY11284"/>
              </a:cxn>
              <a:cxn ang="0">
                <a:pos x="connsiteX11285" y="connsiteY11285"/>
              </a:cxn>
              <a:cxn ang="0">
                <a:pos x="connsiteX11286" y="connsiteY11286"/>
              </a:cxn>
              <a:cxn ang="0">
                <a:pos x="connsiteX11287" y="connsiteY11287"/>
              </a:cxn>
              <a:cxn ang="0">
                <a:pos x="connsiteX11288" y="connsiteY11288"/>
              </a:cxn>
              <a:cxn ang="0">
                <a:pos x="connsiteX11289" y="connsiteY11289"/>
              </a:cxn>
              <a:cxn ang="0">
                <a:pos x="connsiteX11290" y="connsiteY11290"/>
              </a:cxn>
              <a:cxn ang="0">
                <a:pos x="connsiteX11291" y="connsiteY11291"/>
              </a:cxn>
              <a:cxn ang="0">
                <a:pos x="connsiteX11292" y="connsiteY11292"/>
              </a:cxn>
              <a:cxn ang="0">
                <a:pos x="connsiteX11293" y="connsiteY11293"/>
              </a:cxn>
              <a:cxn ang="0">
                <a:pos x="connsiteX11294" y="connsiteY11294"/>
              </a:cxn>
              <a:cxn ang="0">
                <a:pos x="connsiteX11295" y="connsiteY11295"/>
              </a:cxn>
              <a:cxn ang="0">
                <a:pos x="connsiteX11296" y="connsiteY11296"/>
              </a:cxn>
              <a:cxn ang="0">
                <a:pos x="connsiteX11297" y="connsiteY11297"/>
              </a:cxn>
              <a:cxn ang="0">
                <a:pos x="connsiteX11298" y="connsiteY11298"/>
              </a:cxn>
              <a:cxn ang="0">
                <a:pos x="connsiteX11299" y="connsiteY11299"/>
              </a:cxn>
              <a:cxn ang="0">
                <a:pos x="connsiteX11300" y="connsiteY11300"/>
              </a:cxn>
              <a:cxn ang="0">
                <a:pos x="connsiteX11301" y="connsiteY11301"/>
              </a:cxn>
              <a:cxn ang="0">
                <a:pos x="connsiteX11302" y="connsiteY11302"/>
              </a:cxn>
              <a:cxn ang="0">
                <a:pos x="connsiteX11303" y="connsiteY11303"/>
              </a:cxn>
              <a:cxn ang="0">
                <a:pos x="connsiteX11304" y="connsiteY11304"/>
              </a:cxn>
              <a:cxn ang="0">
                <a:pos x="connsiteX11305" y="connsiteY11305"/>
              </a:cxn>
              <a:cxn ang="0">
                <a:pos x="connsiteX11306" y="connsiteY11306"/>
              </a:cxn>
              <a:cxn ang="0">
                <a:pos x="connsiteX11307" y="connsiteY11307"/>
              </a:cxn>
              <a:cxn ang="0">
                <a:pos x="connsiteX11308" y="connsiteY11308"/>
              </a:cxn>
              <a:cxn ang="0">
                <a:pos x="connsiteX11309" y="connsiteY11309"/>
              </a:cxn>
              <a:cxn ang="0">
                <a:pos x="connsiteX11310" y="connsiteY11310"/>
              </a:cxn>
              <a:cxn ang="0">
                <a:pos x="connsiteX11311" y="connsiteY11311"/>
              </a:cxn>
              <a:cxn ang="0">
                <a:pos x="connsiteX11312" y="connsiteY11312"/>
              </a:cxn>
              <a:cxn ang="0">
                <a:pos x="connsiteX11313" y="connsiteY11313"/>
              </a:cxn>
              <a:cxn ang="0">
                <a:pos x="connsiteX11314" y="connsiteY11314"/>
              </a:cxn>
              <a:cxn ang="0">
                <a:pos x="connsiteX11315" y="connsiteY11315"/>
              </a:cxn>
              <a:cxn ang="0">
                <a:pos x="connsiteX11316" y="connsiteY11316"/>
              </a:cxn>
              <a:cxn ang="0">
                <a:pos x="connsiteX11317" y="connsiteY11317"/>
              </a:cxn>
              <a:cxn ang="0">
                <a:pos x="connsiteX11318" y="connsiteY11318"/>
              </a:cxn>
              <a:cxn ang="0">
                <a:pos x="connsiteX11319" y="connsiteY11319"/>
              </a:cxn>
              <a:cxn ang="0">
                <a:pos x="connsiteX11320" y="connsiteY11320"/>
              </a:cxn>
              <a:cxn ang="0">
                <a:pos x="connsiteX11321" y="connsiteY11321"/>
              </a:cxn>
              <a:cxn ang="0">
                <a:pos x="connsiteX11322" y="connsiteY11322"/>
              </a:cxn>
              <a:cxn ang="0">
                <a:pos x="connsiteX11323" y="connsiteY11323"/>
              </a:cxn>
              <a:cxn ang="0">
                <a:pos x="connsiteX11324" y="connsiteY11324"/>
              </a:cxn>
              <a:cxn ang="0">
                <a:pos x="connsiteX11325" y="connsiteY11325"/>
              </a:cxn>
              <a:cxn ang="0">
                <a:pos x="connsiteX11326" y="connsiteY11326"/>
              </a:cxn>
              <a:cxn ang="0">
                <a:pos x="connsiteX11327" y="connsiteY11327"/>
              </a:cxn>
              <a:cxn ang="0">
                <a:pos x="connsiteX11328" y="connsiteY11328"/>
              </a:cxn>
              <a:cxn ang="0">
                <a:pos x="connsiteX11329" y="connsiteY11329"/>
              </a:cxn>
              <a:cxn ang="0">
                <a:pos x="connsiteX11330" y="connsiteY11330"/>
              </a:cxn>
              <a:cxn ang="0">
                <a:pos x="connsiteX11331" y="connsiteY11331"/>
              </a:cxn>
              <a:cxn ang="0">
                <a:pos x="connsiteX11332" y="connsiteY11332"/>
              </a:cxn>
              <a:cxn ang="0">
                <a:pos x="connsiteX11333" y="connsiteY11333"/>
              </a:cxn>
              <a:cxn ang="0">
                <a:pos x="connsiteX11334" y="connsiteY11334"/>
              </a:cxn>
              <a:cxn ang="0">
                <a:pos x="connsiteX11335" y="connsiteY11335"/>
              </a:cxn>
              <a:cxn ang="0">
                <a:pos x="connsiteX11336" y="connsiteY11336"/>
              </a:cxn>
              <a:cxn ang="0">
                <a:pos x="connsiteX11337" y="connsiteY11337"/>
              </a:cxn>
              <a:cxn ang="0">
                <a:pos x="connsiteX11338" y="connsiteY11338"/>
              </a:cxn>
              <a:cxn ang="0">
                <a:pos x="connsiteX11339" y="connsiteY11339"/>
              </a:cxn>
              <a:cxn ang="0">
                <a:pos x="connsiteX11340" y="connsiteY11340"/>
              </a:cxn>
              <a:cxn ang="0">
                <a:pos x="connsiteX11341" y="connsiteY11341"/>
              </a:cxn>
              <a:cxn ang="0">
                <a:pos x="connsiteX11342" y="connsiteY11342"/>
              </a:cxn>
              <a:cxn ang="0">
                <a:pos x="connsiteX11343" y="connsiteY11343"/>
              </a:cxn>
              <a:cxn ang="0">
                <a:pos x="connsiteX11344" y="connsiteY11344"/>
              </a:cxn>
              <a:cxn ang="0">
                <a:pos x="connsiteX11345" y="connsiteY11345"/>
              </a:cxn>
              <a:cxn ang="0">
                <a:pos x="connsiteX11346" y="connsiteY11346"/>
              </a:cxn>
              <a:cxn ang="0">
                <a:pos x="connsiteX11347" y="connsiteY11347"/>
              </a:cxn>
              <a:cxn ang="0">
                <a:pos x="connsiteX11348" y="connsiteY11348"/>
              </a:cxn>
              <a:cxn ang="0">
                <a:pos x="connsiteX11349" y="connsiteY11349"/>
              </a:cxn>
              <a:cxn ang="0">
                <a:pos x="connsiteX11350" y="connsiteY11350"/>
              </a:cxn>
              <a:cxn ang="0">
                <a:pos x="connsiteX11351" y="connsiteY11351"/>
              </a:cxn>
              <a:cxn ang="0">
                <a:pos x="connsiteX11352" y="connsiteY11352"/>
              </a:cxn>
              <a:cxn ang="0">
                <a:pos x="connsiteX11353" y="connsiteY11353"/>
              </a:cxn>
              <a:cxn ang="0">
                <a:pos x="connsiteX11354" y="connsiteY11354"/>
              </a:cxn>
              <a:cxn ang="0">
                <a:pos x="connsiteX11355" y="connsiteY11355"/>
              </a:cxn>
              <a:cxn ang="0">
                <a:pos x="connsiteX11356" y="connsiteY11356"/>
              </a:cxn>
              <a:cxn ang="0">
                <a:pos x="connsiteX11357" y="connsiteY11357"/>
              </a:cxn>
              <a:cxn ang="0">
                <a:pos x="connsiteX11358" y="connsiteY11358"/>
              </a:cxn>
              <a:cxn ang="0">
                <a:pos x="connsiteX11359" y="connsiteY11359"/>
              </a:cxn>
              <a:cxn ang="0">
                <a:pos x="connsiteX11360" y="connsiteY11360"/>
              </a:cxn>
              <a:cxn ang="0">
                <a:pos x="connsiteX11361" y="connsiteY11361"/>
              </a:cxn>
              <a:cxn ang="0">
                <a:pos x="connsiteX11362" y="connsiteY11362"/>
              </a:cxn>
              <a:cxn ang="0">
                <a:pos x="connsiteX11363" y="connsiteY11363"/>
              </a:cxn>
              <a:cxn ang="0">
                <a:pos x="connsiteX11364" y="connsiteY11364"/>
              </a:cxn>
              <a:cxn ang="0">
                <a:pos x="connsiteX11365" y="connsiteY11365"/>
              </a:cxn>
              <a:cxn ang="0">
                <a:pos x="connsiteX11366" y="connsiteY11366"/>
              </a:cxn>
              <a:cxn ang="0">
                <a:pos x="connsiteX11367" y="connsiteY11367"/>
              </a:cxn>
              <a:cxn ang="0">
                <a:pos x="connsiteX11368" y="connsiteY11368"/>
              </a:cxn>
              <a:cxn ang="0">
                <a:pos x="connsiteX11369" y="connsiteY11369"/>
              </a:cxn>
              <a:cxn ang="0">
                <a:pos x="connsiteX11370" y="connsiteY11370"/>
              </a:cxn>
              <a:cxn ang="0">
                <a:pos x="connsiteX11371" y="connsiteY11371"/>
              </a:cxn>
              <a:cxn ang="0">
                <a:pos x="connsiteX11372" y="connsiteY11372"/>
              </a:cxn>
              <a:cxn ang="0">
                <a:pos x="connsiteX11373" y="connsiteY11373"/>
              </a:cxn>
              <a:cxn ang="0">
                <a:pos x="connsiteX11374" y="connsiteY11374"/>
              </a:cxn>
              <a:cxn ang="0">
                <a:pos x="connsiteX11375" y="connsiteY11375"/>
              </a:cxn>
              <a:cxn ang="0">
                <a:pos x="connsiteX11376" y="connsiteY11376"/>
              </a:cxn>
              <a:cxn ang="0">
                <a:pos x="connsiteX11377" y="connsiteY11377"/>
              </a:cxn>
              <a:cxn ang="0">
                <a:pos x="connsiteX11378" y="connsiteY11378"/>
              </a:cxn>
              <a:cxn ang="0">
                <a:pos x="connsiteX11379" y="connsiteY11379"/>
              </a:cxn>
              <a:cxn ang="0">
                <a:pos x="connsiteX11380" y="connsiteY11380"/>
              </a:cxn>
              <a:cxn ang="0">
                <a:pos x="connsiteX11381" y="connsiteY11381"/>
              </a:cxn>
              <a:cxn ang="0">
                <a:pos x="connsiteX11382" y="connsiteY11382"/>
              </a:cxn>
              <a:cxn ang="0">
                <a:pos x="connsiteX11383" y="connsiteY11383"/>
              </a:cxn>
              <a:cxn ang="0">
                <a:pos x="connsiteX11384" y="connsiteY11384"/>
              </a:cxn>
              <a:cxn ang="0">
                <a:pos x="connsiteX11385" y="connsiteY11385"/>
              </a:cxn>
              <a:cxn ang="0">
                <a:pos x="connsiteX11386" y="connsiteY11386"/>
              </a:cxn>
              <a:cxn ang="0">
                <a:pos x="connsiteX11387" y="connsiteY11387"/>
              </a:cxn>
              <a:cxn ang="0">
                <a:pos x="connsiteX11388" y="connsiteY11388"/>
              </a:cxn>
              <a:cxn ang="0">
                <a:pos x="connsiteX11389" y="connsiteY11389"/>
              </a:cxn>
              <a:cxn ang="0">
                <a:pos x="connsiteX11390" y="connsiteY11390"/>
              </a:cxn>
              <a:cxn ang="0">
                <a:pos x="connsiteX11391" y="connsiteY11391"/>
              </a:cxn>
              <a:cxn ang="0">
                <a:pos x="connsiteX11392" y="connsiteY11392"/>
              </a:cxn>
              <a:cxn ang="0">
                <a:pos x="connsiteX11393" y="connsiteY11393"/>
              </a:cxn>
              <a:cxn ang="0">
                <a:pos x="connsiteX11394" y="connsiteY11394"/>
              </a:cxn>
              <a:cxn ang="0">
                <a:pos x="connsiteX11395" y="connsiteY11395"/>
              </a:cxn>
              <a:cxn ang="0">
                <a:pos x="connsiteX11396" y="connsiteY11396"/>
              </a:cxn>
              <a:cxn ang="0">
                <a:pos x="connsiteX11397" y="connsiteY11397"/>
              </a:cxn>
              <a:cxn ang="0">
                <a:pos x="connsiteX11398" y="connsiteY11398"/>
              </a:cxn>
              <a:cxn ang="0">
                <a:pos x="connsiteX11399" y="connsiteY11399"/>
              </a:cxn>
              <a:cxn ang="0">
                <a:pos x="connsiteX11400" y="connsiteY11400"/>
              </a:cxn>
              <a:cxn ang="0">
                <a:pos x="connsiteX11401" y="connsiteY11401"/>
              </a:cxn>
              <a:cxn ang="0">
                <a:pos x="connsiteX11402" y="connsiteY11402"/>
              </a:cxn>
              <a:cxn ang="0">
                <a:pos x="connsiteX11403" y="connsiteY11403"/>
              </a:cxn>
              <a:cxn ang="0">
                <a:pos x="connsiteX11404" y="connsiteY11404"/>
              </a:cxn>
              <a:cxn ang="0">
                <a:pos x="connsiteX11405" y="connsiteY11405"/>
              </a:cxn>
              <a:cxn ang="0">
                <a:pos x="connsiteX11406" y="connsiteY11406"/>
              </a:cxn>
              <a:cxn ang="0">
                <a:pos x="connsiteX11407" y="connsiteY11407"/>
              </a:cxn>
              <a:cxn ang="0">
                <a:pos x="connsiteX11408" y="connsiteY11408"/>
              </a:cxn>
              <a:cxn ang="0">
                <a:pos x="connsiteX11409" y="connsiteY11409"/>
              </a:cxn>
              <a:cxn ang="0">
                <a:pos x="connsiteX11410" y="connsiteY11410"/>
              </a:cxn>
              <a:cxn ang="0">
                <a:pos x="connsiteX11411" y="connsiteY11411"/>
              </a:cxn>
              <a:cxn ang="0">
                <a:pos x="connsiteX11412" y="connsiteY11412"/>
              </a:cxn>
              <a:cxn ang="0">
                <a:pos x="connsiteX11413" y="connsiteY11413"/>
              </a:cxn>
              <a:cxn ang="0">
                <a:pos x="connsiteX11414" y="connsiteY11414"/>
              </a:cxn>
              <a:cxn ang="0">
                <a:pos x="connsiteX11415" y="connsiteY11415"/>
              </a:cxn>
              <a:cxn ang="0">
                <a:pos x="connsiteX11416" y="connsiteY11416"/>
              </a:cxn>
              <a:cxn ang="0">
                <a:pos x="connsiteX11417" y="connsiteY11417"/>
              </a:cxn>
              <a:cxn ang="0">
                <a:pos x="connsiteX11418" y="connsiteY11418"/>
              </a:cxn>
              <a:cxn ang="0">
                <a:pos x="connsiteX11419" y="connsiteY11419"/>
              </a:cxn>
              <a:cxn ang="0">
                <a:pos x="connsiteX11420" y="connsiteY11420"/>
              </a:cxn>
              <a:cxn ang="0">
                <a:pos x="connsiteX11421" y="connsiteY11421"/>
              </a:cxn>
              <a:cxn ang="0">
                <a:pos x="connsiteX11422" y="connsiteY11422"/>
              </a:cxn>
              <a:cxn ang="0">
                <a:pos x="connsiteX11423" y="connsiteY11423"/>
              </a:cxn>
              <a:cxn ang="0">
                <a:pos x="connsiteX11424" y="connsiteY11424"/>
              </a:cxn>
              <a:cxn ang="0">
                <a:pos x="connsiteX11425" y="connsiteY11425"/>
              </a:cxn>
              <a:cxn ang="0">
                <a:pos x="connsiteX11426" y="connsiteY11426"/>
              </a:cxn>
              <a:cxn ang="0">
                <a:pos x="connsiteX11427" y="connsiteY11427"/>
              </a:cxn>
              <a:cxn ang="0">
                <a:pos x="connsiteX11428" y="connsiteY11428"/>
              </a:cxn>
              <a:cxn ang="0">
                <a:pos x="connsiteX11429" y="connsiteY11429"/>
              </a:cxn>
              <a:cxn ang="0">
                <a:pos x="connsiteX11430" y="connsiteY11430"/>
              </a:cxn>
              <a:cxn ang="0">
                <a:pos x="connsiteX11431" y="connsiteY11431"/>
              </a:cxn>
              <a:cxn ang="0">
                <a:pos x="connsiteX11432" y="connsiteY11432"/>
              </a:cxn>
              <a:cxn ang="0">
                <a:pos x="connsiteX11433" y="connsiteY11433"/>
              </a:cxn>
              <a:cxn ang="0">
                <a:pos x="connsiteX11434" y="connsiteY11434"/>
              </a:cxn>
              <a:cxn ang="0">
                <a:pos x="connsiteX11435" y="connsiteY11435"/>
              </a:cxn>
              <a:cxn ang="0">
                <a:pos x="connsiteX11436" y="connsiteY11436"/>
              </a:cxn>
              <a:cxn ang="0">
                <a:pos x="connsiteX11437" y="connsiteY11437"/>
              </a:cxn>
              <a:cxn ang="0">
                <a:pos x="connsiteX11438" y="connsiteY11438"/>
              </a:cxn>
              <a:cxn ang="0">
                <a:pos x="connsiteX11439" y="connsiteY11439"/>
              </a:cxn>
              <a:cxn ang="0">
                <a:pos x="connsiteX11440" y="connsiteY11440"/>
              </a:cxn>
              <a:cxn ang="0">
                <a:pos x="connsiteX11441" y="connsiteY11441"/>
              </a:cxn>
              <a:cxn ang="0">
                <a:pos x="connsiteX11442" y="connsiteY11442"/>
              </a:cxn>
              <a:cxn ang="0">
                <a:pos x="connsiteX11443" y="connsiteY11443"/>
              </a:cxn>
              <a:cxn ang="0">
                <a:pos x="connsiteX11444" y="connsiteY11444"/>
              </a:cxn>
              <a:cxn ang="0">
                <a:pos x="connsiteX11445" y="connsiteY11445"/>
              </a:cxn>
              <a:cxn ang="0">
                <a:pos x="connsiteX11446" y="connsiteY11446"/>
              </a:cxn>
              <a:cxn ang="0">
                <a:pos x="connsiteX11447" y="connsiteY11447"/>
              </a:cxn>
              <a:cxn ang="0">
                <a:pos x="connsiteX11448" y="connsiteY11448"/>
              </a:cxn>
              <a:cxn ang="0">
                <a:pos x="connsiteX11449" y="connsiteY11449"/>
              </a:cxn>
              <a:cxn ang="0">
                <a:pos x="connsiteX11450" y="connsiteY11450"/>
              </a:cxn>
              <a:cxn ang="0">
                <a:pos x="connsiteX11451" y="connsiteY11451"/>
              </a:cxn>
              <a:cxn ang="0">
                <a:pos x="connsiteX11452" y="connsiteY11452"/>
              </a:cxn>
              <a:cxn ang="0">
                <a:pos x="connsiteX11453" y="connsiteY11453"/>
              </a:cxn>
              <a:cxn ang="0">
                <a:pos x="connsiteX11454" y="connsiteY11454"/>
              </a:cxn>
              <a:cxn ang="0">
                <a:pos x="connsiteX11455" y="connsiteY11455"/>
              </a:cxn>
              <a:cxn ang="0">
                <a:pos x="connsiteX11456" y="connsiteY11456"/>
              </a:cxn>
              <a:cxn ang="0">
                <a:pos x="connsiteX11457" y="connsiteY11457"/>
              </a:cxn>
              <a:cxn ang="0">
                <a:pos x="connsiteX11458" y="connsiteY11458"/>
              </a:cxn>
              <a:cxn ang="0">
                <a:pos x="connsiteX11459" y="connsiteY11459"/>
              </a:cxn>
              <a:cxn ang="0">
                <a:pos x="connsiteX11460" y="connsiteY11460"/>
              </a:cxn>
              <a:cxn ang="0">
                <a:pos x="connsiteX11461" y="connsiteY11461"/>
              </a:cxn>
              <a:cxn ang="0">
                <a:pos x="connsiteX11462" y="connsiteY11462"/>
              </a:cxn>
              <a:cxn ang="0">
                <a:pos x="connsiteX11463" y="connsiteY11463"/>
              </a:cxn>
              <a:cxn ang="0">
                <a:pos x="connsiteX11464" y="connsiteY11464"/>
              </a:cxn>
              <a:cxn ang="0">
                <a:pos x="connsiteX11465" y="connsiteY11465"/>
              </a:cxn>
              <a:cxn ang="0">
                <a:pos x="connsiteX11466" y="connsiteY11466"/>
              </a:cxn>
              <a:cxn ang="0">
                <a:pos x="connsiteX11467" y="connsiteY11467"/>
              </a:cxn>
              <a:cxn ang="0">
                <a:pos x="connsiteX11468" y="connsiteY11468"/>
              </a:cxn>
              <a:cxn ang="0">
                <a:pos x="connsiteX11469" y="connsiteY11469"/>
              </a:cxn>
              <a:cxn ang="0">
                <a:pos x="connsiteX11470" y="connsiteY11470"/>
              </a:cxn>
              <a:cxn ang="0">
                <a:pos x="connsiteX11471" y="connsiteY11471"/>
              </a:cxn>
              <a:cxn ang="0">
                <a:pos x="connsiteX11472" y="connsiteY11472"/>
              </a:cxn>
              <a:cxn ang="0">
                <a:pos x="connsiteX11473" y="connsiteY11473"/>
              </a:cxn>
              <a:cxn ang="0">
                <a:pos x="connsiteX11474" y="connsiteY11474"/>
              </a:cxn>
              <a:cxn ang="0">
                <a:pos x="connsiteX11475" y="connsiteY11475"/>
              </a:cxn>
              <a:cxn ang="0">
                <a:pos x="connsiteX11476" y="connsiteY11476"/>
              </a:cxn>
              <a:cxn ang="0">
                <a:pos x="connsiteX11477" y="connsiteY11477"/>
              </a:cxn>
              <a:cxn ang="0">
                <a:pos x="connsiteX11478" y="connsiteY11478"/>
              </a:cxn>
              <a:cxn ang="0">
                <a:pos x="connsiteX11479" y="connsiteY11479"/>
              </a:cxn>
              <a:cxn ang="0">
                <a:pos x="connsiteX11480" y="connsiteY11480"/>
              </a:cxn>
              <a:cxn ang="0">
                <a:pos x="connsiteX11481" y="connsiteY11481"/>
              </a:cxn>
              <a:cxn ang="0">
                <a:pos x="connsiteX11482" y="connsiteY11482"/>
              </a:cxn>
              <a:cxn ang="0">
                <a:pos x="connsiteX11483" y="connsiteY11483"/>
              </a:cxn>
              <a:cxn ang="0">
                <a:pos x="connsiteX11484" y="connsiteY11484"/>
              </a:cxn>
              <a:cxn ang="0">
                <a:pos x="connsiteX11485" y="connsiteY11485"/>
              </a:cxn>
              <a:cxn ang="0">
                <a:pos x="connsiteX11486" y="connsiteY11486"/>
              </a:cxn>
              <a:cxn ang="0">
                <a:pos x="connsiteX11487" y="connsiteY11487"/>
              </a:cxn>
              <a:cxn ang="0">
                <a:pos x="connsiteX11488" y="connsiteY11488"/>
              </a:cxn>
              <a:cxn ang="0">
                <a:pos x="connsiteX11489" y="connsiteY11489"/>
              </a:cxn>
              <a:cxn ang="0">
                <a:pos x="connsiteX11490" y="connsiteY11490"/>
              </a:cxn>
              <a:cxn ang="0">
                <a:pos x="connsiteX11491" y="connsiteY11491"/>
              </a:cxn>
              <a:cxn ang="0">
                <a:pos x="connsiteX11492" y="connsiteY11492"/>
              </a:cxn>
              <a:cxn ang="0">
                <a:pos x="connsiteX11493" y="connsiteY11493"/>
              </a:cxn>
              <a:cxn ang="0">
                <a:pos x="connsiteX11494" y="connsiteY11494"/>
              </a:cxn>
              <a:cxn ang="0">
                <a:pos x="connsiteX11495" y="connsiteY11495"/>
              </a:cxn>
              <a:cxn ang="0">
                <a:pos x="connsiteX11496" y="connsiteY11496"/>
              </a:cxn>
              <a:cxn ang="0">
                <a:pos x="connsiteX11497" y="connsiteY11497"/>
              </a:cxn>
              <a:cxn ang="0">
                <a:pos x="connsiteX11498" y="connsiteY11498"/>
              </a:cxn>
              <a:cxn ang="0">
                <a:pos x="connsiteX11499" y="connsiteY11499"/>
              </a:cxn>
              <a:cxn ang="0">
                <a:pos x="connsiteX11500" y="connsiteY11500"/>
              </a:cxn>
              <a:cxn ang="0">
                <a:pos x="connsiteX11501" y="connsiteY11501"/>
              </a:cxn>
              <a:cxn ang="0">
                <a:pos x="connsiteX11502" y="connsiteY11502"/>
              </a:cxn>
              <a:cxn ang="0">
                <a:pos x="connsiteX11503" y="connsiteY11503"/>
              </a:cxn>
              <a:cxn ang="0">
                <a:pos x="connsiteX11504" y="connsiteY11504"/>
              </a:cxn>
              <a:cxn ang="0">
                <a:pos x="connsiteX11505" y="connsiteY11505"/>
              </a:cxn>
              <a:cxn ang="0">
                <a:pos x="connsiteX11506" y="connsiteY11506"/>
              </a:cxn>
              <a:cxn ang="0">
                <a:pos x="connsiteX11507" y="connsiteY11507"/>
              </a:cxn>
              <a:cxn ang="0">
                <a:pos x="connsiteX11508" y="connsiteY11508"/>
              </a:cxn>
              <a:cxn ang="0">
                <a:pos x="connsiteX11509" y="connsiteY11509"/>
              </a:cxn>
              <a:cxn ang="0">
                <a:pos x="connsiteX11510" y="connsiteY11510"/>
              </a:cxn>
              <a:cxn ang="0">
                <a:pos x="connsiteX11511" y="connsiteY11511"/>
              </a:cxn>
              <a:cxn ang="0">
                <a:pos x="connsiteX11512" y="connsiteY11512"/>
              </a:cxn>
              <a:cxn ang="0">
                <a:pos x="connsiteX11513" y="connsiteY11513"/>
              </a:cxn>
              <a:cxn ang="0">
                <a:pos x="connsiteX11514" y="connsiteY11514"/>
              </a:cxn>
              <a:cxn ang="0">
                <a:pos x="connsiteX11515" y="connsiteY11515"/>
              </a:cxn>
              <a:cxn ang="0">
                <a:pos x="connsiteX11516" y="connsiteY11516"/>
              </a:cxn>
              <a:cxn ang="0">
                <a:pos x="connsiteX11517" y="connsiteY11517"/>
              </a:cxn>
              <a:cxn ang="0">
                <a:pos x="connsiteX11518" y="connsiteY11518"/>
              </a:cxn>
              <a:cxn ang="0">
                <a:pos x="connsiteX11519" y="connsiteY11519"/>
              </a:cxn>
              <a:cxn ang="0">
                <a:pos x="connsiteX11520" y="connsiteY11520"/>
              </a:cxn>
              <a:cxn ang="0">
                <a:pos x="connsiteX11521" y="connsiteY11521"/>
              </a:cxn>
              <a:cxn ang="0">
                <a:pos x="connsiteX11522" y="connsiteY11522"/>
              </a:cxn>
              <a:cxn ang="0">
                <a:pos x="connsiteX11523" y="connsiteY11523"/>
              </a:cxn>
              <a:cxn ang="0">
                <a:pos x="connsiteX11524" y="connsiteY11524"/>
              </a:cxn>
              <a:cxn ang="0">
                <a:pos x="connsiteX11525" y="connsiteY11525"/>
              </a:cxn>
              <a:cxn ang="0">
                <a:pos x="connsiteX11526" y="connsiteY11526"/>
              </a:cxn>
              <a:cxn ang="0">
                <a:pos x="connsiteX11527" y="connsiteY11527"/>
              </a:cxn>
              <a:cxn ang="0">
                <a:pos x="connsiteX11528" y="connsiteY11528"/>
              </a:cxn>
              <a:cxn ang="0">
                <a:pos x="connsiteX11529" y="connsiteY11529"/>
              </a:cxn>
              <a:cxn ang="0">
                <a:pos x="connsiteX11530" y="connsiteY11530"/>
              </a:cxn>
              <a:cxn ang="0">
                <a:pos x="connsiteX11531" y="connsiteY11531"/>
              </a:cxn>
              <a:cxn ang="0">
                <a:pos x="connsiteX11532" y="connsiteY11532"/>
              </a:cxn>
              <a:cxn ang="0">
                <a:pos x="connsiteX11533" y="connsiteY11533"/>
              </a:cxn>
              <a:cxn ang="0">
                <a:pos x="connsiteX11534" y="connsiteY11534"/>
              </a:cxn>
              <a:cxn ang="0">
                <a:pos x="connsiteX11535" y="connsiteY11535"/>
              </a:cxn>
              <a:cxn ang="0">
                <a:pos x="connsiteX11536" y="connsiteY11536"/>
              </a:cxn>
              <a:cxn ang="0">
                <a:pos x="connsiteX11537" y="connsiteY11537"/>
              </a:cxn>
              <a:cxn ang="0">
                <a:pos x="connsiteX11538" y="connsiteY11538"/>
              </a:cxn>
              <a:cxn ang="0">
                <a:pos x="connsiteX11539" y="connsiteY11539"/>
              </a:cxn>
              <a:cxn ang="0">
                <a:pos x="connsiteX11540" y="connsiteY11540"/>
              </a:cxn>
              <a:cxn ang="0">
                <a:pos x="connsiteX11541" y="connsiteY11541"/>
              </a:cxn>
              <a:cxn ang="0">
                <a:pos x="connsiteX11542" y="connsiteY11542"/>
              </a:cxn>
              <a:cxn ang="0">
                <a:pos x="connsiteX11543" y="connsiteY11543"/>
              </a:cxn>
              <a:cxn ang="0">
                <a:pos x="connsiteX11544" y="connsiteY11544"/>
              </a:cxn>
              <a:cxn ang="0">
                <a:pos x="connsiteX11545" y="connsiteY11545"/>
              </a:cxn>
              <a:cxn ang="0">
                <a:pos x="connsiteX11546" y="connsiteY11546"/>
              </a:cxn>
              <a:cxn ang="0">
                <a:pos x="connsiteX11547" y="connsiteY11547"/>
              </a:cxn>
              <a:cxn ang="0">
                <a:pos x="connsiteX11548" y="connsiteY11548"/>
              </a:cxn>
              <a:cxn ang="0">
                <a:pos x="connsiteX11549" y="connsiteY11549"/>
              </a:cxn>
              <a:cxn ang="0">
                <a:pos x="connsiteX11550" y="connsiteY11550"/>
              </a:cxn>
              <a:cxn ang="0">
                <a:pos x="connsiteX11551" y="connsiteY11551"/>
              </a:cxn>
              <a:cxn ang="0">
                <a:pos x="connsiteX11552" y="connsiteY11552"/>
              </a:cxn>
              <a:cxn ang="0">
                <a:pos x="connsiteX11553" y="connsiteY11553"/>
              </a:cxn>
              <a:cxn ang="0">
                <a:pos x="connsiteX11554" y="connsiteY11554"/>
              </a:cxn>
              <a:cxn ang="0">
                <a:pos x="connsiteX11555" y="connsiteY11555"/>
              </a:cxn>
              <a:cxn ang="0">
                <a:pos x="connsiteX11556" y="connsiteY11556"/>
              </a:cxn>
              <a:cxn ang="0">
                <a:pos x="connsiteX11557" y="connsiteY11557"/>
              </a:cxn>
              <a:cxn ang="0">
                <a:pos x="connsiteX11558" y="connsiteY11558"/>
              </a:cxn>
              <a:cxn ang="0">
                <a:pos x="connsiteX11559" y="connsiteY11559"/>
              </a:cxn>
              <a:cxn ang="0">
                <a:pos x="connsiteX11560" y="connsiteY11560"/>
              </a:cxn>
              <a:cxn ang="0">
                <a:pos x="connsiteX11561" y="connsiteY11561"/>
              </a:cxn>
              <a:cxn ang="0">
                <a:pos x="connsiteX11562" y="connsiteY11562"/>
              </a:cxn>
              <a:cxn ang="0">
                <a:pos x="connsiteX11563" y="connsiteY11563"/>
              </a:cxn>
              <a:cxn ang="0">
                <a:pos x="connsiteX11564" y="connsiteY11564"/>
              </a:cxn>
              <a:cxn ang="0">
                <a:pos x="connsiteX11565" y="connsiteY11565"/>
              </a:cxn>
              <a:cxn ang="0">
                <a:pos x="connsiteX11566" y="connsiteY11566"/>
              </a:cxn>
              <a:cxn ang="0">
                <a:pos x="connsiteX11567" y="connsiteY11567"/>
              </a:cxn>
              <a:cxn ang="0">
                <a:pos x="connsiteX11568" y="connsiteY11568"/>
              </a:cxn>
              <a:cxn ang="0">
                <a:pos x="connsiteX11569" y="connsiteY11569"/>
              </a:cxn>
              <a:cxn ang="0">
                <a:pos x="connsiteX11570" y="connsiteY11570"/>
              </a:cxn>
              <a:cxn ang="0">
                <a:pos x="connsiteX11571" y="connsiteY11571"/>
              </a:cxn>
              <a:cxn ang="0">
                <a:pos x="connsiteX11572" y="connsiteY11572"/>
              </a:cxn>
              <a:cxn ang="0">
                <a:pos x="connsiteX11573" y="connsiteY11573"/>
              </a:cxn>
              <a:cxn ang="0">
                <a:pos x="connsiteX11574" y="connsiteY11574"/>
              </a:cxn>
              <a:cxn ang="0">
                <a:pos x="connsiteX11575" y="connsiteY11575"/>
              </a:cxn>
              <a:cxn ang="0">
                <a:pos x="connsiteX11576" y="connsiteY11576"/>
              </a:cxn>
              <a:cxn ang="0">
                <a:pos x="connsiteX11577" y="connsiteY11577"/>
              </a:cxn>
              <a:cxn ang="0">
                <a:pos x="connsiteX11578" y="connsiteY11578"/>
              </a:cxn>
              <a:cxn ang="0">
                <a:pos x="connsiteX11579" y="connsiteY11579"/>
              </a:cxn>
              <a:cxn ang="0">
                <a:pos x="connsiteX11580" y="connsiteY11580"/>
              </a:cxn>
              <a:cxn ang="0">
                <a:pos x="connsiteX11581" y="connsiteY11581"/>
              </a:cxn>
              <a:cxn ang="0">
                <a:pos x="connsiteX11582" y="connsiteY11582"/>
              </a:cxn>
              <a:cxn ang="0">
                <a:pos x="connsiteX11583" y="connsiteY11583"/>
              </a:cxn>
              <a:cxn ang="0">
                <a:pos x="connsiteX11584" y="connsiteY11584"/>
              </a:cxn>
              <a:cxn ang="0">
                <a:pos x="connsiteX11585" y="connsiteY11585"/>
              </a:cxn>
              <a:cxn ang="0">
                <a:pos x="connsiteX11586" y="connsiteY11586"/>
              </a:cxn>
              <a:cxn ang="0">
                <a:pos x="connsiteX11587" y="connsiteY11587"/>
              </a:cxn>
              <a:cxn ang="0">
                <a:pos x="connsiteX11588" y="connsiteY11588"/>
              </a:cxn>
              <a:cxn ang="0">
                <a:pos x="connsiteX11589" y="connsiteY11589"/>
              </a:cxn>
              <a:cxn ang="0">
                <a:pos x="connsiteX11590" y="connsiteY11590"/>
              </a:cxn>
              <a:cxn ang="0">
                <a:pos x="connsiteX11591" y="connsiteY11591"/>
              </a:cxn>
              <a:cxn ang="0">
                <a:pos x="connsiteX11592" y="connsiteY11592"/>
              </a:cxn>
              <a:cxn ang="0">
                <a:pos x="connsiteX11593" y="connsiteY11593"/>
              </a:cxn>
              <a:cxn ang="0">
                <a:pos x="connsiteX11594" y="connsiteY11594"/>
              </a:cxn>
              <a:cxn ang="0">
                <a:pos x="connsiteX11595" y="connsiteY11595"/>
              </a:cxn>
              <a:cxn ang="0">
                <a:pos x="connsiteX11596" y="connsiteY11596"/>
              </a:cxn>
              <a:cxn ang="0">
                <a:pos x="connsiteX11597" y="connsiteY11597"/>
              </a:cxn>
              <a:cxn ang="0">
                <a:pos x="connsiteX11598" y="connsiteY11598"/>
              </a:cxn>
              <a:cxn ang="0">
                <a:pos x="connsiteX11599" y="connsiteY11599"/>
              </a:cxn>
              <a:cxn ang="0">
                <a:pos x="connsiteX11600" y="connsiteY11600"/>
              </a:cxn>
              <a:cxn ang="0">
                <a:pos x="connsiteX11601" y="connsiteY11601"/>
              </a:cxn>
              <a:cxn ang="0">
                <a:pos x="connsiteX11602" y="connsiteY11602"/>
              </a:cxn>
              <a:cxn ang="0">
                <a:pos x="connsiteX11603" y="connsiteY11603"/>
              </a:cxn>
              <a:cxn ang="0">
                <a:pos x="connsiteX11604" y="connsiteY11604"/>
              </a:cxn>
              <a:cxn ang="0">
                <a:pos x="connsiteX11605" y="connsiteY11605"/>
              </a:cxn>
              <a:cxn ang="0">
                <a:pos x="connsiteX11606" y="connsiteY11606"/>
              </a:cxn>
              <a:cxn ang="0">
                <a:pos x="connsiteX11607" y="connsiteY11607"/>
              </a:cxn>
              <a:cxn ang="0">
                <a:pos x="connsiteX11608" y="connsiteY11608"/>
              </a:cxn>
              <a:cxn ang="0">
                <a:pos x="connsiteX11609" y="connsiteY11609"/>
              </a:cxn>
              <a:cxn ang="0">
                <a:pos x="connsiteX11610" y="connsiteY11610"/>
              </a:cxn>
              <a:cxn ang="0">
                <a:pos x="connsiteX11611" y="connsiteY11611"/>
              </a:cxn>
              <a:cxn ang="0">
                <a:pos x="connsiteX11612" y="connsiteY11612"/>
              </a:cxn>
              <a:cxn ang="0">
                <a:pos x="connsiteX11613" y="connsiteY11613"/>
              </a:cxn>
              <a:cxn ang="0">
                <a:pos x="connsiteX11614" y="connsiteY11614"/>
              </a:cxn>
              <a:cxn ang="0">
                <a:pos x="connsiteX11615" y="connsiteY11615"/>
              </a:cxn>
              <a:cxn ang="0">
                <a:pos x="connsiteX11616" y="connsiteY11616"/>
              </a:cxn>
              <a:cxn ang="0">
                <a:pos x="connsiteX11617" y="connsiteY11617"/>
              </a:cxn>
              <a:cxn ang="0">
                <a:pos x="connsiteX11618" y="connsiteY11618"/>
              </a:cxn>
              <a:cxn ang="0">
                <a:pos x="connsiteX11619" y="connsiteY11619"/>
              </a:cxn>
              <a:cxn ang="0">
                <a:pos x="connsiteX11620" y="connsiteY11620"/>
              </a:cxn>
              <a:cxn ang="0">
                <a:pos x="connsiteX11621" y="connsiteY11621"/>
              </a:cxn>
              <a:cxn ang="0">
                <a:pos x="connsiteX11622" y="connsiteY11622"/>
              </a:cxn>
              <a:cxn ang="0">
                <a:pos x="connsiteX11623" y="connsiteY11623"/>
              </a:cxn>
              <a:cxn ang="0">
                <a:pos x="connsiteX11624" y="connsiteY11624"/>
              </a:cxn>
              <a:cxn ang="0">
                <a:pos x="connsiteX11625" y="connsiteY11625"/>
              </a:cxn>
              <a:cxn ang="0">
                <a:pos x="connsiteX11626" y="connsiteY11626"/>
              </a:cxn>
              <a:cxn ang="0">
                <a:pos x="connsiteX11627" y="connsiteY11627"/>
              </a:cxn>
              <a:cxn ang="0">
                <a:pos x="connsiteX11628" y="connsiteY11628"/>
              </a:cxn>
              <a:cxn ang="0">
                <a:pos x="connsiteX11629" y="connsiteY11629"/>
              </a:cxn>
              <a:cxn ang="0">
                <a:pos x="connsiteX11630" y="connsiteY11630"/>
              </a:cxn>
              <a:cxn ang="0">
                <a:pos x="connsiteX11631" y="connsiteY11631"/>
              </a:cxn>
              <a:cxn ang="0">
                <a:pos x="connsiteX11632" y="connsiteY11632"/>
              </a:cxn>
              <a:cxn ang="0">
                <a:pos x="connsiteX11633" y="connsiteY11633"/>
              </a:cxn>
              <a:cxn ang="0">
                <a:pos x="connsiteX11634" y="connsiteY11634"/>
              </a:cxn>
              <a:cxn ang="0">
                <a:pos x="connsiteX11635" y="connsiteY11635"/>
              </a:cxn>
              <a:cxn ang="0">
                <a:pos x="connsiteX11636" y="connsiteY11636"/>
              </a:cxn>
              <a:cxn ang="0">
                <a:pos x="connsiteX11637" y="connsiteY11637"/>
              </a:cxn>
              <a:cxn ang="0">
                <a:pos x="connsiteX11638" y="connsiteY11638"/>
              </a:cxn>
              <a:cxn ang="0">
                <a:pos x="connsiteX11639" y="connsiteY11639"/>
              </a:cxn>
              <a:cxn ang="0">
                <a:pos x="connsiteX11640" y="connsiteY11640"/>
              </a:cxn>
              <a:cxn ang="0">
                <a:pos x="connsiteX11641" y="connsiteY11641"/>
              </a:cxn>
              <a:cxn ang="0">
                <a:pos x="connsiteX11642" y="connsiteY11642"/>
              </a:cxn>
              <a:cxn ang="0">
                <a:pos x="connsiteX11643" y="connsiteY11643"/>
              </a:cxn>
              <a:cxn ang="0">
                <a:pos x="connsiteX11644" y="connsiteY11644"/>
              </a:cxn>
              <a:cxn ang="0">
                <a:pos x="connsiteX11645" y="connsiteY11645"/>
              </a:cxn>
              <a:cxn ang="0">
                <a:pos x="connsiteX11646" y="connsiteY11646"/>
              </a:cxn>
              <a:cxn ang="0">
                <a:pos x="connsiteX11647" y="connsiteY11647"/>
              </a:cxn>
              <a:cxn ang="0">
                <a:pos x="connsiteX11648" y="connsiteY11648"/>
              </a:cxn>
              <a:cxn ang="0">
                <a:pos x="connsiteX11649" y="connsiteY11649"/>
              </a:cxn>
              <a:cxn ang="0">
                <a:pos x="connsiteX11650" y="connsiteY11650"/>
              </a:cxn>
              <a:cxn ang="0">
                <a:pos x="connsiteX11651" y="connsiteY11651"/>
              </a:cxn>
              <a:cxn ang="0">
                <a:pos x="connsiteX11652" y="connsiteY11652"/>
              </a:cxn>
              <a:cxn ang="0">
                <a:pos x="connsiteX11653" y="connsiteY11653"/>
              </a:cxn>
              <a:cxn ang="0">
                <a:pos x="connsiteX11654" y="connsiteY11654"/>
              </a:cxn>
              <a:cxn ang="0">
                <a:pos x="connsiteX11655" y="connsiteY11655"/>
              </a:cxn>
              <a:cxn ang="0">
                <a:pos x="connsiteX11656" y="connsiteY11656"/>
              </a:cxn>
              <a:cxn ang="0">
                <a:pos x="connsiteX11657" y="connsiteY11657"/>
              </a:cxn>
              <a:cxn ang="0">
                <a:pos x="connsiteX11658" y="connsiteY11658"/>
              </a:cxn>
              <a:cxn ang="0">
                <a:pos x="connsiteX11659" y="connsiteY11659"/>
              </a:cxn>
              <a:cxn ang="0">
                <a:pos x="connsiteX11660" y="connsiteY11660"/>
              </a:cxn>
              <a:cxn ang="0">
                <a:pos x="connsiteX11661" y="connsiteY11661"/>
              </a:cxn>
              <a:cxn ang="0">
                <a:pos x="connsiteX11662" y="connsiteY11662"/>
              </a:cxn>
              <a:cxn ang="0">
                <a:pos x="connsiteX11663" y="connsiteY11663"/>
              </a:cxn>
              <a:cxn ang="0">
                <a:pos x="connsiteX11664" y="connsiteY11664"/>
              </a:cxn>
              <a:cxn ang="0">
                <a:pos x="connsiteX11665" y="connsiteY11665"/>
              </a:cxn>
              <a:cxn ang="0">
                <a:pos x="connsiteX11666" y="connsiteY11666"/>
              </a:cxn>
              <a:cxn ang="0">
                <a:pos x="connsiteX11667" y="connsiteY11667"/>
              </a:cxn>
              <a:cxn ang="0">
                <a:pos x="connsiteX11668" y="connsiteY11668"/>
              </a:cxn>
              <a:cxn ang="0">
                <a:pos x="connsiteX11669" y="connsiteY11669"/>
              </a:cxn>
              <a:cxn ang="0">
                <a:pos x="connsiteX11670" y="connsiteY11670"/>
              </a:cxn>
              <a:cxn ang="0">
                <a:pos x="connsiteX11671" y="connsiteY11671"/>
              </a:cxn>
              <a:cxn ang="0">
                <a:pos x="connsiteX11672" y="connsiteY11672"/>
              </a:cxn>
              <a:cxn ang="0">
                <a:pos x="connsiteX11673" y="connsiteY11673"/>
              </a:cxn>
              <a:cxn ang="0">
                <a:pos x="connsiteX11674" y="connsiteY11674"/>
              </a:cxn>
              <a:cxn ang="0">
                <a:pos x="connsiteX11675" y="connsiteY11675"/>
              </a:cxn>
              <a:cxn ang="0">
                <a:pos x="connsiteX11676" y="connsiteY11676"/>
              </a:cxn>
              <a:cxn ang="0">
                <a:pos x="connsiteX11677" y="connsiteY11677"/>
              </a:cxn>
              <a:cxn ang="0">
                <a:pos x="connsiteX11678" y="connsiteY11678"/>
              </a:cxn>
              <a:cxn ang="0">
                <a:pos x="connsiteX11679" y="connsiteY11679"/>
              </a:cxn>
              <a:cxn ang="0">
                <a:pos x="connsiteX11680" y="connsiteY11680"/>
              </a:cxn>
              <a:cxn ang="0">
                <a:pos x="connsiteX11681" y="connsiteY11681"/>
              </a:cxn>
              <a:cxn ang="0">
                <a:pos x="connsiteX11682" y="connsiteY11682"/>
              </a:cxn>
              <a:cxn ang="0">
                <a:pos x="connsiteX11683" y="connsiteY11683"/>
              </a:cxn>
              <a:cxn ang="0">
                <a:pos x="connsiteX11684" y="connsiteY11684"/>
              </a:cxn>
              <a:cxn ang="0">
                <a:pos x="connsiteX11685" y="connsiteY11685"/>
              </a:cxn>
              <a:cxn ang="0">
                <a:pos x="connsiteX11686" y="connsiteY11686"/>
              </a:cxn>
              <a:cxn ang="0">
                <a:pos x="connsiteX11687" y="connsiteY11687"/>
              </a:cxn>
              <a:cxn ang="0">
                <a:pos x="connsiteX11688" y="connsiteY11688"/>
              </a:cxn>
              <a:cxn ang="0">
                <a:pos x="connsiteX11689" y="connsiteY11689"/>
              </a:cxn>
              <a:cxn ang="0">
                <a:pos x="connsiteX11690" y="connsiteY11690"/>
              </a:cxn>
              <a:cxn ang="0">
                <a:pos x="connsiteX11691" y="connsiteY11691"/>
              </a:cxn>
              <a:cxn ang="0">
                <a:pos x="connsiteX11692" y="connsiteY11692"/>
              </a:cxn>
              <a:cxn ang="0">
                <a:pos x="connsiteX11693" y="connsiteY11693"/>
              </a:cxn>
              <a:cxn ang="0">
                <a:pos x="connsiteX11694" y="connsiteY11694"/>
              </a:cxn>
              <a:cxn ang="0">
                <a:pos x="connsiteX11695" y="connsiteY11695"/>
              </a:cxn>
              <a:cxn ang="0">
                <a:pos x="connsiteX11696" y="connsiteY11696"/>
              </a:cxn>
              <a:cxn ang="0">
                <a:pos x="connsiteX11697" y="connsiteY11697"/>
              </a:cxn>
              <a:cxn ang="0">
                <a:pos x="connsiteX11698" y="connsiteY11698"/>
              </a:cxn>
              <a:cxn ang="0">
                <a:pos x="connsiteX11699" y="connsiteY11699"/>
              </a:cxn>
              <a:cxn ang="0">
                <a:pos x="connsiteX11700" y="connsiteY11700"/>
              </a:cxn>
              <a:cxn ang="0">
                <a:pos x="connsiteX11701" y="connsiteY11701"/>
              </a:cxn>
              <a:cxn ang="0">
                <a:pos x="connsiteX11702" y="connsiteY11702"/>
              </a:cxn>
              <a:cxn ang="0">
                <a:pos x="connsiteX11703" y="connsiteY11703"/>
              </a:cxn>
              <a:cxn ang="0">
                <a:pos x="connsiteX11704" y="connsiteY11704"/>
              </a:cxn>
              <a:cxn ang="0">
                <a:pos x="connsiteX11705" y="connsiteY11705"/>
              </a:cxn>
              <a:cxn ang="0">
                <a:pos x="connsiteX11706" y="connsiteY11706"/>
              </a:cxn>
              <a:cxn ang="0">
                <a:pos x="connsiteX11707" y="connsiteY11707"/>
              </a:cxn>
              <a:cxn ang="0">
                <a:pos x="connsiteX11708" y="connsiteY11708"/>
              </a:cxn>
              <a:cxn ang="0">
                <a:pos x="connsiteX11709" y="connsiteY11709"/>
              </a:cxn>
              <a:cxn ang="0">
                <a:pos x="connsiteX11710" y="connsiteY11710"/>
              </a:cxn>
              <a:cxn ang="0">
                <a:pos x="connsiteX11711" y="connsiteY11711"/>
              </a:cxn>
              <a:cxn ang="0">
                <a:pos x="connsiteX11712" y="connsiteY11712"/>
              </a:cxn>
              <a:cxn ang="0">
                <a:pos x="connsiteX11713" y="connsiteY11713"/>
              </a:cxn>
              <a:cxn ang="0">
                <a:pos x="connsiteX11714" y="connsiteY11714"/>
              </a:cxn>
              <a:cxn ang="0">
                <a:pos x="connsiteX11715" y="connsiteY11715"/>
              </a:cxn>
              <a:cxn ang="0">
                <a:pos x="connsiteX11716" y="connsiteY11716"/>
              </a:cxn>
              <a:cxn ang="0">
                <a:pos x="connsiteX11717" y="connsiteY11717"/>
              </a:cxn>
              <a:cxn ang="0">
                <a:pos x="connsiteX11718" y="connsiteY11718"/>
              </a:cxn>
              <a:cxn ang="0">
                <a:pos x="connsiteX11719" y="connsiteY11719"/>
              </a:cxn>
              <a:cxn ang="0">
                <a:pos x="connsiteX11720" y="connsiteY11720"/>
              </a:cxn>
              <a:cxn ang="0">
                <a:pos x="connsiteX11721" y="connsiteY11721"/>
              </a:cxn>
              <a:cxn ang="0">
                <a:pos x="connsiteX11722" y="connsiteY11722"/>
              </a:cxn>
              <a:cxn ang="0">
                <a:pos x="connsiteX11723" y="connsiteY11723"/>
              </a:cxn>
              <a:cxn ang="0">
                <a:pos x="connsiteX11724" y="connsiteY11724"/>
              </a:cxn>
              <a:cxn ang="0">
                <a:pos x="connsiteX11725" y="connsiteY11725"/>
              </a:cxn>
              <a:cxn ang="0">
                <a:pos x="connsiteX11726" y="connsiteY11726"/>
              </a:cxn>
              <a:cxn ang="0">
                <a:pos x="connsiteX11727" y="connsiteY11727"/>
              </a:cxn>
              <a:cxn ang="0">
                <a:pos x="connsiteX11728" y="connsiteY11728"/>
              </a:cxn>
              <a:cxn ang="0">
                <a:pos x="connsiteX11729" y="connsiteY11729"/>
              </a:cxn>
              <a:cxn ang="0">
                <a:pos x="connsiteX11730" y="connsiteY11730"/>
              </a:cxn>
              <a:cxn ang="0">
                <a:pos x="connsiteX11731" y="connsiteY11731"/>
              </a:cxn>
              <a:cxn ang="0">
                <a:pos x="connsiteX11732" y="connsiteY11732"/>
              </a:cxn>
              <a:cxn ang="0">
                <a:pos x="connsiteX11733" y="connsiteY11733"/>
              </a:cxn>
              <a:cxn ang="0">
                <a:pos x="connsiteX11734" y="connsiteY11734"/>
              </a:cxn>
              <a:cxn ang="0">
                <a:pos x="connsiteX11735" y="connsiteY11735"/>
              </a:cxn>
              <a:cxn ang="0">
                <a:pos x="connsiteX11736" y="connsiteY11736"/>
              </a:cxn>
              <a:cxn ang="0">
                <a:pos x="connsiteX11737" y="connsiteY11737"/>
              </a:cxn>
              <a:cxn ang="0">
                <a:pos x="connsiteX11738" y="connsiteY11738"/>
              </a:cxn>
              <a:cxn ang="0">
                <a:pos x="connsiteX11739" y="connsiteY11739"/>
              </a:cxn>
              <a:cxn ang="0">
                <a:pos x="connsiteX11740" y="connsiteY11740"/>
              </a:cxn>
              <a:cxn ang="0">
                <a:pos x="connsiteX11741" y="connsiteY11741"/>
              </a:cxn>
              <a:cxn ang="0">
                <a:pos x="connsiteX11742" y="connsiteY11742"/>
              </a:cxn>
              <a:cxn ang="0">
                <a:pos x="connsiteX11743" y="connsiteY11743"/>
              </a:cxn>
              <a:cxn ang="0">
                <a:pos x="connsiteX11744" y="connsiteY11744"/>
              </a:cxn>
              <a:cxn ang="0">
                <a:pos x="connsiteX11745" y="connsiteY11745"/>
              </a:cxn>
              <a:cxn ang="0">
                <a:pos x="connsiteX11746" y="connsiteY11746"/>
              </a:cxn>
              <a:cxn ang="0">
                <a:pos x="connsiteX11747" y="connsiteY11747"/>
              </a:cxn>
              <a:cxn ang="0">
                <a:pos x="connsiteX11748" y="connsiteY11748"/>
              </a:cxn>
              <a:cxn ang="0">
                <a:pos x="connsiteX11749" y="connsiteY11749"/>
              </a:cxn>
              <a:cxn ang="0">
                <a:pos x="connsiteX11750" y="connsiteY11750"/>
              </a:cxn>
              <a:cxn ang="0">
                <a:pos x="connsiteX11751" y="connsiteY11751"/>
              </a:cxn>
              <a:cxn ang="0">
                <a:pos x="connsiteX11752" y="connsiteY11752"/>
              </a:cxn>
              <a:cxn ang="0">
                <a:pos x="connsiteX11753" y="connsiteY11753"/>
              </a:cxn>
              <a:cxn ang="0">
                <a:pos x="connsiteX11754" y="connsiteY11754"/>
              </a:cxn>
              <a:cxn ang="0">
                <a:pos x="connsiteX11755" y="connsiteY11755"/>
              </a:cxn>
              <a:cxn ang="0">
                <a:pos x="connsiteX11756" y="connsiteY11756"/>
              </a:cxn>
              <a:cxn ang="0">
                <a:pos x="connsiteX11757" y="connsiteY11757"/>
              </a:cxn>
              <a:cxn ang="0">
                <a:pos x="connsiteX11758" y="connsiteY11758"/>
              </a:cxn>
              <a:cxn ang="0">
                <a:pos x="connsiteX11759" y="connsiteY11759"/>
              </a:cxn>
              <a:cxn ang="0">
                <a:pos x="connsiteX11760" y="connsiteY11760"/>
              </a:cxn>
              <a:cxn ang="0">
                <a:pos x="connsiteX11761" y="connsiteY11761"/>
              </a:cxn>
              <a:cxn ang="0">
                <a:pos x="connsiteX11762" y="connsiteY11762"/>
              </a:cxn>
              <a:cxn ang="0">
                <a:pos x="connsiteX11763" y="connsiteY11763"/>
              </a:cxn>
              <a:cxn ang="0">
                <a:pos x="connsiteX11764" y="connsiteY11764"/>
              </a:cxn>
              <a:cxn ang="0">
                <a:pos x="connsiteX11765" y="connsiteY11765"/>
              </a:cxn>
              <a:cxn ang="0">
                <a:pos x="connsiteX11766" y="connsiteY11766"/>
              </a:cxn>
              <a:cxn ang="0">
                <a:pos x="connsiteX11767" y="connsiteY11767"/>
              </a:cxn>
              <a:cxn ang="0">
                <a:pos x="connsiteX11768" y="connsiteY11768"/>
              </a:cxn>
              <a:cxn ang="0">
                <a:pos x="connsiteX11769" y="connsiteY11769"/>
              </a:cxn>
              <a:cxn ang="0">
                <a:pos x="connsiteX11770" y="connsiteY11770"/>
              </a:cxn>
              <a:cxn ang="0">
                <a:pos x="connsiteX11771" y="connsiteY11771"/>
              </a:cxn>
              <a:cxn ang="0">
                <a:pos x="connsiteX11772" y="connsiteY11772"/>
              </a:cxn>
              <a:cxn ang="0">
                <a:pos x="connsiteX11773" y="connsiteY11773"/>
              </a:cxn>
              <a:cxn ang="0">
                <a:pos x="connsiteX11774" y="connsiteY11774"/>
              </a:cxn>
              <a:cxn ang="0">
                <a:pos x="connsiteX11775" y="connsiteY11775"/>
              </a:cxn>
              <a:cxn ang="0">
                <a:pos x="connsiteX11776" y="connsiteY11776"/>
              </a:cxn>
              <a:cxn ang="0">
                <a:pos x="connsiteX11777" y="connsiteY11777"/>
              </a:cxn>
              <a:cxn ang="0">
                <a:pos x="connsiteX11778" y="connsiteY11778"/>
              </a:cxn>
              <a:cxn ang="0">
                <a:pos x="connsiteX11779" y="connsiteY11779"/>
              </a:cxn>
              <a:cxn ang="0">
                <a:pos x="connsiteX11780" y="connsiteY11780"/>
              </a:cxn>
              <a:cxn ang="0">
                <a:pos x="connsiteX11781" y="connsiteY11781"/>
              </a:cxn>
              <a:cxn ang="0">
                <a:pos x="connsiteX11782" y="connsiteY11782"/>
              </a:cxn>
              <a:cxn ang="0">
                <a:pos x="connsiteX11783" y="connsiteY11783"/>
              </a:cxn>
              <a:cxn ang="0">
                <a:pos x="connsiteX11784" y="connsiteY11784"/>
              </a:cxn>
              <a:cxn ang="0">
                <a:pos x="connsiteX11785" y="connsiteY11785"/>
              </a:cxn>
              <a:cxn ang="0">
                <a:pos x="connsiteX11786" y="connsiteY11786"/>
              </a:cxn>
              <a:cxn ang="0">
                <a:pos x="connsiteX11787" y="connsiteY11787"/>
              </a:cxn>
              <a:cxn ang="0">
                <a:pos x="connsiteX11788" y="connsiteY11788"/>
              </a:cxn>
              <a:cxn ang="0">
                <a:pos x="connsiteX11789" y="connsiteY11789"/>
              </a:cxn>
              <a:cxn ang="0">
                <a:pos x="connsiteX11790" y="connsiteY11790"/>
              </a:cxn>
              <a:cxn ang="0">
                <a:pos x="connsiteX11791" y="connsiteY11791"/>
              </a:cxn>
              <a:cxn ang="0">
                <a:pos x="connsiteX11792" y="connsiteY11792"/>
              </a:cxn>
              <a:cxn ang="0">
                <a:pos x="connsiteX11793" y="connsiteY11793"/>
              </a:cxn>
              <a:cxn ang="0">
                <a:pos x="connsiteX11794" y="connsiteY11794"/>
              </a:cxn>
              <a:cxn ang="0">
                <a:pos x="connsiteX11795" y="connsiteY11795"/>
              </a:cxn>
              <a:cxn ang="0">
                <a:pos x="connsiteX11796" y="connsiteY11796"/>
              </a:cxn>
              <a:cxn ang="0">
                <a:pos x="connsiteX11797" y="connsiteY11797"/>
              </a:cxn>
              <a:cxn ang="0">
                <a:pos x="connsiteX11798" y="connsiteY11798"/>
              </a:cxn>
              <a:cxn ang="0">
                <a:pos x="connsiteX11799" y="connsiteY11799"/>
              </a:cxn>
              <a:cxn ang="0">
                <a:pos x="connsiteX11800" y="connsiteY11800"/>
              </a:cxn>
              <a:cxn ang="0">
                <a:pos x="connsiteX11801" y="connsiteY11801"/>
              </a:cxn>
              <a:cxn ang="0">
                <a:pos x="connsiteX11802" y="connsiteY11802"/>
              </a:cxn>
              <a:cxn ang="0">
                <a:pos x="connsiteX11803" y="connsiteY11803"/>
              </a:cxn>
              <a:cxn ang="0">
                <a:pos x="connsiteX11804" y="connsiteY11804"/>
              </a:cxn>
              <a:cxn ang="0">
                <a:pos x="connsiteX11805" y="connsiteY11805"/>
              </a:cxn>
              <a:cxn ang="0">
                <a:pos x="connsiteX11806" y="connsiteY11806"/>
              </a:cxn>
              <a:cxn ang="0">
                <a:pos x="connsiteX11807" y="connsiteY11807"/>
              </a:cxn>
              <a:cxn ang="0">
                <a:pos x="connsiteX11808" y="connsiteY11808"/>
              </a:cxn>
              <a:cxn ang="0">
                <a:pos x="connsiteX11809" y="connsiteY11809"/>
              </a:cxn>
              <a:cxn ang="0">
                <a:pos x="connsiteX11810" y="connsiteY11810"/>
              </a:cxn>
              <a:cxn ang="0">
                <a:pos x="connsiteX11811" y="connsiteY11811"/>
              </a:cxn>
              <a:cxn ang="0">
                <a:pos x="connsiteX11812" y="connsiteY11812"/>
              </a:cxn>
              <a:cxn ang="0">
                <a:pos x="connsiteX11813" y="connsiteY11813"/>
              </a:cxn>
              <a:cxn ang="0">
                <a:pos x="connsiteX11814" y="connsiteY11814"/>
              </a:cxn>
              <a:cxn ang="0">
                <a:pos x="connsiteX11815" y="connsiteY11815"/>
              </a:cxn>
              <a:cxn ang="0">
                <a:pos x="connsiteX11816" y="connsiteY11816"/>
              </a:cxn>
              <a:cxn ang="0">
                <a:pos x="connsiteX11817" y="connsiteY11817"/>
              </a:cxn>
              <a:cxn ang="0">
                <a:pos x="connsiteX11818" y="connsiteY11818"/>
              </a:cxn>
              <a:cxn ang="0">
                <a:pos x="connsiteX11819" y="connsiteY11819"/>
              </a:cxn>
              <a:cxn ang="0">
                <a:pos x="connsiteX11820" y="connsiteY11820"/>
              </a:cxn>
              <a:cxn ang="0">
                <a:pos x="connsiteX11821" y="connsiteY11821"/>
              </a:cxn>
              <a:cxn ang="0">
                <a:pos x="connsiteX11822" y="connsiteY11822"/>
              </a:cxn>
              <a:cxn ang="0">
                <a:pos x="connsiteX11823" y="connsiteY11823"/>
              </a:cxn>
              <a:cxn ang="0">
                <a:pos x="connsiteX11824" y="connsiteY11824"/>
              </a:cxn>
              <a:cxn ang="0">
                <a:pos x="connsiteX11825" y="connsiteY11825"/>
              </a:cxn>
              <a:cxn ang="0">
                <a:pos x="connsiteX11826" y="connsiteY11826"/>
              </a:cxn>
              <a:cxn ang="0">
                <a:pos x="connsiteX11827" y="connsiteY11827"/>
              </a:cxn>
              <a:cxn ang="0">
                <a:pos x="connsiteX11828" y="connsiteY11828"/>
              </a:cxn>
              <a:cxn ang="0">
                <a:pos x="connsiteX11829" y="connsiteY11829"/>
              </a:cxn>
              <a:cxn ang="0">
                <a:pos x="connsiteX11830" y="connsiteY11830"/>
              </a:cxn>
              <a:cxn ang="0">
                <a:pos x="connsiteX11831" y="connsiteY11831"/>
              </a:cxn>
              <a:cxn ang="0">
                <a:pos x="connsiteX11832" y="connsiteY11832"/>
              </a:cxn>
              <a:cxn ang="0">
                <a:pos x="connsiteX11833" y="connsiteY11833"/>
              </a:cxn>
              <a:cxn ang="0">
                <a:pos x="connsiteX11834" y="connsiteY11834"/>
              </a:cxn>
              <a:cxn ang="0">
                <a:pos x="connsiteX11835" y="connsiteY11835"/>
              </a:cxn>
              <a:cxn ang="0">
                <a:pos x="connsiteX11836" y="connsiteY11836"/>
              </a:cxn>
              <a:cxn ang="0">
                <a:pos x="connsiteX11837" y="connsiteY11837"/>
              </a:cxn>
              <a:cxn ang="0">
                <a:pos x="connsiteX11838" y="connsiteY11838"/>
              </a:cxn>
              <a:cxn ang="0">
                <a:pos x="connsiteX11839" y="connsiteY11839"/>
              </a:cxn>
              <a:cxn ang="0">
                <a:pos x="connsiteX11840" y="connsiteY11840"/>
              </a:cxn>
              <a:cxn ang="0">
                <a:pos x="connsiteX11841" y="connsiteY11841"/>
              </a:cxn>
              <a:cxn ang="0">
                <a:pos x="connsiteX11842" y="connsiteY11842"/>
              </a:cxn>
              <a:cxn ang="0">
                <a:pos x="connsiteX11843" y="connsiteY11843"/>
              </a:cxn>
              <a:cxn ang="0">
                <a:pos x="connsiteX11844" y="connsiteY11844"/>
              </a:cxn>
              <a:cxn ang="0">
                <a:pos x="connsiteX11845" y="connsiteY11845"/>
              </a:cxn>
              <a:cxn ang="0">
                <a:pos x="connsiteX11846" y="connsiteY11846"/>
              </a:cxn>
              <a:cxn ang="0">
                <a:pos x="connsiteX11847" y="connsiteY11847"/>
              </a:cxn>
              <a:cxn ang="0">
                <a:pos x="connsiteX11848" y="connsiteY11848"/>
              </a:cxn>
              <a:cxn ang="0">
                <a:pos x="connsiteX11849" y="connsiteY11849"/>
              </a:cxn>
              <a:cxn ang="0">
                <a:pos x="connsiteX11850" y="connsiteY11850"/>
              </a:cxn>
              <a:cxn ang="0">
                <a:pos x="connsiteX11851" y="connsiteY11851"/>
              </a:cxn>
              <a:cxn ang="0">
                <a:pos x="connsiteX11852" y="connsiteY11852"/>
              </a:cxn>
              <a:cxn ang="0">
                <a:pos x="connsiteX11853" y="connsiteY11853"/>
              </a:cxn>
              <a:cxn ang="0">
                <a:pos x="connsiteX11854" y="connsiteY11854"/>
              </a:cxn>
              <a:cxn ang="0">
                <a:pos x="connsiteX11855" y="connsiteY11855"/>
              </a:cxn>
              <a:cxn ang="0">
                <a:pos x="connsiteX11856" y="connsiteY11856"/>
              </a:cxn>
              <a:cxn ang="0">
                <a:pos x="connsiteX11857" y="connsiteY11857"/>
              </a:cxn>
              <a:cxn ang="0">
                <a:pos x="connsiteX11858" y="connsiteY11858"/>
              </a:cxn>
              <a:cxn ang="0">
                <a:pos x="connsiteX11859" y="connsiteY11859"/>
              </a:cxn>
              <a:cxn ang="0">
                <a:pos x="connsiteX11860" y="connsiteY11860"/>
              </a:cxn>
              <a:cxn ang="0">
                <a:pos x="connsiteX11861" y="connsiteY11861"/>
              </a:cxn>
              <a:cxn ang="0">
                <a:pos x="connsiteX11862" y="connsiteY11862"/>
              </a:cxn>
              <a:cxn ang="0">
                <a:pos x="connsiteX11863" y="connsiteY11863"/>
              </a:cxn>
              <a:cxn ang="0">
                <a:pos x="connsiteX11864" y="connsiteY11864"/>
              </a:cxn>
              <a:cxn ang="0">
                <a:pos x="connsiteX11865" y="connsiteY11865"/>
              </a:cxn>
              <a:cxn ang="0">
                <a:pos x="connsiteX11866" y="connsiteY11866"/>
              </a:cxn>
              <a:cxn ang="0">
                <a:pos x="connsiteX11867" y="connsiteY11867"/>
              </a:cxn>
              <a:cxn ang="0">
                <a:pos x="connsiteX11868" y="connsiteY11868"/>
              </a:cxn>
              <a:cxn ang="0">
                <a:pos x="connsiteX11869" y="connsiteY11869"/>
              </a:cxn>
              <a:cxn ang="0">
                <a:pos x="connsiteX11870" y="connsiteY11870"/>
              </a:cxn>
              <a:cxn ang="0">
                <a:pos x="connsiteX11871" y="connsiteY11871"/>
              </a:cxn>
              <a:cxn ang="0">
                <a:pos x="connsiteX11872" y="connsiteY11872"/>
              </a:cxn>
              <a:cxn ang="0">
                <a:pos x="connsiteX11873" y="connsiteY11873"/>
              </a:cxn>
              <a:cxn ang="0">
                <a:pos x="connsiteX11874" y="connsiteY11874"/>
              </a:cxn>
              <a:cxn ang="0">
                <a:pos x="connsiteX11875" y="connsiteY11875"/>
              </a:cxn>
              <a:cxn ang="0">
                <a:pos x="connsiteX11876" y="connsiteY11876"/>
              </a:cxn>
              <a:cxn ang="0">
                <a:pos x="connsiteX11877" y="connsiteY11877"/>
              </a:cxn>
              <a:cxn ang="0">
                <a:pos x="connsiteX11878" y="connsiteY11878"/>
              </a:cxn>
              <a:cxn ang="0">
                <a:pos x="connsiteX11879" y="connsiteY11879"/>
              </a:cxn>
              <a:cxn ang="0">
                <a:pos x="connsiteX11880" y="connsiteY11880"/>
              </a:cxn>
              <a:cxn ang="0">
                <a:pos x="connsiteX11881" y="connsiteY11881"/>
              </a:cxn>
              <a:cxn ang="0">
                <a:pos x="connsiteX11882" y="connsiteY11882"/>
              </a:cxn>
              <a:cxn ang="0">
                <a:pos x="connsiteX11883" y="connsiteY11883"/>
              </a:cxn>
              <a:cxn ang="0">
                <a:pos x="connsiteX11884" y="connsiteY11884"/>
              </a:cxn>
              <a:cxn ang="0">
                <a:pos x="connsiteX11885" y="connsiteY11885"/>
              </a:cxn>
              <a:cxn ang="0">
                <a:pos x="connsiteX11886" y="connsiteY11886"/>
              </a:cxn>
              <a:cxn ang="0">
                <a:pos x="connsiteX11887" y="connsiteY11887"/>
              </a:cxn>
              <a:cxn ang="0">
                <a:pos x="connsiteX11888" y="connsiteY11888"/>
              </a:cxn>
              <a:cxn ang="0">
                <a:pos x="connsiteX11889" y="connsiteY11889"/>
              </a:cxn>
              <a:cxn ang="0">
                <a:pos x="connsiteX11890" y="connsiteY11890"/>
              </a:cxn>
              <a:cxn ang="0">
                <a:pos x="connsiteX11891" y="connsiteY11891"/>
              </a:cxn>
              <a:cxn ang="0">
                <a:pos x="connsiteX11892" y="connsiteY11892"/>
              </a:cxn>
              <a:cxn ang="0">
                <a:pos x="connsiteX11893" y="connsiteY11893"/>
              </a:cxn>
              <a:cxn ang="0">
                <a:pos x="connsiteX11894" y="connsiteY11894"/>
              </a:cxn>
              <a:cxn ang="0">
                <a:pos x="connsiteX11895" y="connsiteY11895"/>
              </a:cxn>
              <a:cxn ang="0">
                <a:pos x="connsiteX11896" y="connsiteY11896"/>
              </a:cxn>
              <a:cxn ang="0">
                <a:pos x="connsiteX11897" y="connsiteY11897"/>
              </a:cxn>
              <a:cxn ang="0">
                <a:pos x="connsiteX11898" y="connsiteY11898"/>
              </a:cxn>
              <a:cxn ang="0">
                <a:pos x="connsiteX11899" y="connsiteY11899"/>
              </a:cxn>
              <a:cxn ang="0">
                <a:pos x="connsiteX11900" y="connsiteY11900"/>
              </a:cxn>
              <a:cxn ang="0">
                <a:pos x="connsiteX11901" y="connsiteY11901"/>
              </a:cxn>
              <a:cxn ang="0">
                <a:pos x="connsiteX11902" y="connsiteY11902"/>
              </a:cxn>
              <a:cxn ang="0">
                <a:pos x="connsiteX11903" y="connsiteY11903"/>
              </a:cxn>
              <a:cxn ang="0">
                <a:pos x="connsiteX11904" y="connsiteY11904"/>
              </a:cxn>
              <a:cxn ang="0">
                <a:pos x="connsiteX11905" y="connsiteY11905"/>
              </a:cxn>
              <a:cxn ang="0">
                <a:pos x="connsiteX11906" y="connsiteY11906"/>
              </a:cxn>
              <a:cxn ang="0">
                <a:pos x="connsiteX11907" y="connsiteY11907"/>
              </a:cxn>
              <a:cxn ang="0">
                <a:pos x="connsiteX11908" y="connsiteY11908"/>
              </a:cxn>
              <a:cxn ang="0">
                <a:pos x="connsiteX11909" y="connsiteY11909"/>
              </a:cxn>
              <a:cxn ang="0">
                <a:pos x="connsiteX11910" y="connsiteY11910"/>
              </a:cxn>
              <a:cxn ang="0">
                <a:pos x="connsiteX11911" y="connsiteY11911"/>
              </a:cxn>
              <a:cxn ang="0">
                <a:pos x="connsiteX11912" y="connsiteY11912"/>
              </a:cxn>
              <a:cxn ang="0">
                <a:pos x="connsiteX11913" y="connsiteY11913"/>
              </a:cxn>
              <a:cxn ang="0">
                <a:pos x="connsiteX11914" y="connsiteY11914"/>
              </a:cxn>
              <a:cxn ang="0">
                <a:pos x="connsiteX11915" y="connsiteY11915"/>
              </a:cxn>
              <a:cxn ang="0">
                <a:pos x="connsiteX11916" y="connsiteY11916"/>
              </a:cxn>
              <a:cxn ang="0">
                <a:pos x="connsiteX11917" y="connsiteY11917"/>
              </a:cxn>
              <a:cxn ang="0">
                <a:pos x="connsiteX11918" y="connsiteY11918"/>
              </a:cxn>
              <a:cxn ang="0">
                <a:pos x="connsiteX11919" y="connsiteY11919"/>
              </a:cxn>
              <a:cxn ang="0">
                <a:pos x="connsiteX11920" y="connsiteY11920"/>
              </a:cxn>
              <a:cxn ang="0">
                <a:pos x="connsiteX11921" y="connsiteY11921"/>
              </a:cxn>
              <a:cxn ang="0">
                <a:pos x="connsiteX11922" y="connsiteY11922"/>
              </a:cxn>
              <a:cxn ang="0">
                <a:pos x="connsiteX11923" y="connsiteY11923"/>
              </a:cxn>
              <a:cxn ang="0">
                <a:pos x="connsiteX11924" y="connsiteY11924"/>
              </a:cxn>
              <a:cxn ang="0">
                <a:pos x="connsiteX11925" y="connsiteY11925"/>
              </a:cxn>
              <a:cxn ang="0">
                <a:pos x="connsiteX11926" y="connsiteY11926"/>
              </a:cxn>
              <a:cxn ang="0">
                <a:pos x="connsiteX11927" y="connsiteY11927"/>
              </a:cxn>
              <a:cxn ang="0">
                <a:pos x="connsiteX11928" y="connsiteY11928"/>
              </a:cxn>
              <a:cxn ang="0">
                <a:pos x="connsiteX11929" y="connsiteY11929"/>
              </a:cxn>
              <a:cxn ang="0">
                <a:pos x="connsiteX11930" y="connsiteY11930"/>
              </a:cxn>
              <a:cxn ang="0">
                <a:pos x="connsiteX11931" y="connsiteY11931"/>
              </a:cxn>
              <a:cxn ang="0">
                <a:pos x="connsiteX11932" y="connsiteY11932"/>
              </a:cxn>
              <a:cxn ang="0">
                <a:pos x="connsiteX11933" y="connsiteY11933"/>
              </a:cxn>
              <a:cxn ang="0">
                <a:pos x="connsiteX11934" y="connsiteY11934"/>
              </a:cxn>
              <a:cxn ang="0">
                <a:pos x="connsiteX11935" y="connsiteY11935"/>
              </a:cxn>
              <a:cxn ang="0">
                <a:pos x="connsiteX11936" y="connsiteY11936"/>
              </a:cxn>
              <a:cxn ang="0">
                <a:pos x="connsiteX11937" y="connsiteY11937"/>
              </a:cxn>
              <a:cxn ang="0">
                <a:pos x="connsiteX11938" y="connsiteY11938"/>
              </a:cxn>
              <a:cxn ang="0">
                <a:pos x="connsiteX11939" y="connsiteY11939"/>
              </a:cxn>
              <a:cxn ang="0">
                <a:pos x="connsiteX11940" y="connsiteY11940"/>
              </a:cxn>
              <a:cxn ang="0">
                <a:pos x="connsiteX11941" y="connsiteY11941"/>
              </a:cxn>
              <a:cxn ang="0">
                <a:pos x="connsiteX11942" y="connsiteY11942"/>
              </a:cxn>
              <a:cxn ang="0">
                <a:pos x="connsiteX11943" y="connsiteY11943"/>
              </a:cxn>
              <a:cxn ang="0">
                <a:pos x="connsiteX11944" y="connsiteY11944"/>
              </a:cxn>
              <a:cxn ang="0">
                <a:pos x="connsiteX11945" y="connsiteY11945"/>
              </a:cxn>
              <a:cxn ang="0">
                <a:pos x="connsiteX11946" y="connsiteY11946"/>
              </a:cxn>
              <a:cxn ang="0">
                <a:pos x="connsiteX11947" y="connsiteY11947"/>
              </a:cxn>
              <a:cxn ang="0">
                <a:pos x="connsiteX11948" y="connsiteY11948"/>
              </a:cxn>
              <a:cxn ang="0">
                <a:pos x="connsiteX11949" y="connsiteY11949"/>
              </a:cxn>
              <a:cxn ang="0">
                <a:pos x="connsiteX11950" y="connsiteY11950"/>
              </a:cxn>
              <a:cxn ang="0">
                <a:pos x="connsiteX11951" y="connsiteY11951"/>
              </a:cxn>
              <a:cxn ang="0">
                <a:pos x="connsiteX11952" y="connsiteY11952"/>
              </a:cxn>
              <a:cxn ang="0">
                <a:pos x="connsiteX11953" y="connsiteY11953"/>
              </a:cxn>
              <a:cxn ang="0">
                <a:pos x="connsiteX11954" y="connsiteY11954"/>
              </a:cxn>
              <a:cxn ang="0">
                <a:pos x="connsiteX11955" y="connsiteY11955"/>
              </a:cxn>
              <a:cxn ang="0">
                <a:pos x="connsiteX11956" y="connsiteY11956"/>
              </a:cxn>
              <a:cxn ang="0">
                <a:pos x="connsiteX11957" y="connsiteY11957"/>
              </a:cxn>
              <a:cxn ang="0">
                <a:pos x="connsiteX11958" y="connsiteY11958"/>
              </a:cxn>
              <a:cxn ang="0">
                <a:pos x="connsiteX11959" y="connsiteY11959"/>
              </a:cxn>
              <a:cxn ang="0">
                <a:pos x="connsiteX11960" y="connsiteY11960"/>
              </a:cxn>
              <a:cxn ang="0">
                <a:pos x="connsiteX11961" y="connsiteY11961"/>
              </a:cxn>
              <a:cxn ang="0">
                <a:pos x="connsiteX11962" y="connsiteY11962"/>
              </a:cxn>
              <a:cxn ang="0">
                <a:pos x="connsiteX11963" y="connsiteY11963"/>
              </a:cxn>
              <a:cxn ang="0">
                <a:pos x="connsiteX11964" y="connsiteY11964"/>
              </a:cxn>
              <a:cxn ang="0">
                <a:pos x="connsiteX11965" y="connsiteY11965"/>
              </a:cxn>
              <a:cxn ang="0">
                <a:pos x="connsiteX11966" y="connsiteY11966"/>
              </a:cxn>
              <a:cxn ang="0">
                <a:pos x="connsiteX11967" y="connsiteY11967"/>
              </a:cxn>
              <a:cxn ang="0">
                <a:pos x="connsiteX11968" y="connsiteY11968"/>
              </a:cxn>
              <a:cxn ang="0">
                <a:pos x="connsiteX11969" y="connsiteY11969"/>
              </a:cxn>
              <a:cxn ang="0">
                <a:pos x="connsiteX11970" y="connsiteY11970"/>
              </a:cxn>
              <a:cxn ang="0">
                <a:pos x="connsiteX11971" y="connsiteY11971"/>
              </a:cxn>
              <a:cxn ang="0">
                <a:pos x="connsiteX11972" y="connsiteY11972"/>
              </a:cxn>
              <a:cxn ang="0">
                <a:pos x="connsiteX11973" y="connsiteY11973"/>
              </a:cxn>
              <a:cxn ang="0">
                <a:pos x="connsiteX11974" y="connsiteY11974"/>
              </a:cxn>
              <a:cxn ang="0">
                <a:pos x="connsiteX11975" y="connsiteY11975"/>
              </a:cxn>
              <a:cxn ang="0">
                <a:pos x="connsiteX11976" y="connsiteY11976"/>
              </a:cxn>
              <a:cxn ang="0">
                <a:pos x="connsiteX11977" y="connsiteY11977"/>
              </a:cxn>
              <a:cxn ang="0">
                <a:pos x="connsiteX11978" y="connsiteY11978"/>
              </a:cxn>
              <a:cxn ang="0">
                <a:pos x="connsiteX11979" y="connsiteY11979"/>
              </a:cxn>
              <a:cxn ang="0">
                <a:pos x="connsiteX11980" y="connsiteY11980"/>
              </a:cxn>
              <a:cxn ang="0">
                <a:pos x="connsiteX11981" y="connsiteY11981"/>
              </a:cxn>
              <a:cxn ang="0">
                <a:pos x="connsiteX11982" y="connsiteY11982"/>
              </a:cxn>
              <a:cxn ang="0">
                <a:pos x="connsiteX11983" y="connsiteY11983"/>
              </a:cxn>
              <a:cxn ang="0">
                <a:pos x="connsiteX11984" y="connsiteY11984"/>
              </a:cxn>
              <a:cxn ang="0">
                <a:pos x="connsiteX11985" y="connsiteY11985"/>
              </a:cxn>
              <a:cxn ang="0">
                <a:pos x="connsiteX11986" y="connsiteY11986"/>
              </a:cxn>
              <a:cxn ang="0">
                <a:pos x="connsiteX11987" y="connsiteY11987"/>
              </a:cxn>
              <a:cxn ang="0">
                <a:pos x="connsiteX11988" y="connsiteY11988"/>
              </a:cxn>
              <a:cxn ang="0">
                <a:pos x="connsiteX11989" y="connsiteY11989"/>
              </a:cxn>
              <a:cxn ang="0">
                <a:pos x="connsiteX11990" y="connsiteY11990"/>
              </a:cxn>
              <a:cxn ang="0">
                <a:pos x="connsiteX11991" y="connsiteY11991"/>
              </a:cxn>
              <a:cxn ang="0">
                <a:pos x="connsiteX11992" y="connsiteY11992"/>
              </a:cxn>
              <a:cxn ang="0">
                <a:pos x="connsiteX11993" y="connsiteY11993"/>
              </a:cxn>
              <a:cxn ang="0">
                <a:pos x="connsiteX11994" y="connsiteY11994"/>
              </a:cxn>
              <a:cxn ang="0">
                <a:pos x="connsiteX11995" y="connsiteY11995"/>
              </a:cxn>
              <a:cxn ang="0">
                <a:pos x="connsiteX11996" y="connsiteY11996"/>
              </a:cxn>
              <a:cxn ang="0">
                <a:pos x="connsiteX11997" y="connsiteY11997"/>
              </a:cxn>
              <a:cxn ang="0">
                <a:pos x="connsiteX11998" y="connsiteY11998"/>
              </a:cxn>
              <a:cxn ang="0">
                <a:pos x="connsiteX11999" y="connsiteY11999"/>
              </a:cxn>
              <a:cxn ang="0">
                <a:pos x="connsiteX12000" y="connsiteY12000"/>
              </a:cxn>
              <a:cxn ang="0">
                <a:pos x="connsiteX12001" y="connsiteY12001"/>
              </a:cxn>
              <a:cxn ang="0">
                <a:pos x="connsiteX12002" y="connsiteY12002"/>
              </a:cxn>
              <a:cxn ang="0">
                <a:pos x="connsiteX12003" y="connsiteY12003"/>
              </a:cxn>
              <a:cxn ang="0">
                <a:pos x="connsiteX12004" y="connsiteY12004"/>
              </a:cxn>
              <a:cxn ang="0">
                <a:pos x="connsiteX12005" y="connsiteY12005"/>
              </a:cxn>
              <a:cxn ang="0">
                <a:pos x="connsiteX12006" y="connsiteY12006"/>
              </a:cxn>
              <a:cxn ang="0">
                <a:pos x="connsiteX12007" y="connsiteY12007"/>
              </a:cxn>
              <a:cxn ang="0">
                <a:pos x="connsiteX12008" y="connsiteY12008"/>
              </a:cxn>
              <a:cxn ang="0">
                <a:pos x="connsiteX12009" y="connsiteY12009"/>
              </a:cxn>
              <a:cxn ang="0">
                <a:pos x="connsiteX12010" y="connsiteY12010"/>
              </a:cxn>
              <a:cxn ang="0">
                <a:pos x="connsiteX12011" y="connsiteY12011"/>
              </a:cxn>
              <a:cxn ang="0">
                <a:pos x="connsiteX12012" y="connsiteY12012"/>
              </a:cxn>
              <a:cxn ang="0">
                <a:pos x="connsiteX12013" y="connsiteY12013"/>
              </a:cxn>
              <a:cxn ang="0">
                <a:pos x="connsiteX12014" y="connsiteY12014"/>
              </a:cxn>
              <a:cxn ang="0">
                <a:pos x="connsiteX12015" y="connsiteY12015"/>
              </a:cxn>
              <a:cxn ang="0">
                <a:pos x="connsiteX12016" y="connsiteY12016"/>
              </a:cxn>
              <a:cxn ang="0">
                <a:pos x="connsiteX12017" y="connsiteY12017"/>
              </a:cxn>
              <a:cxn ang="0">
                <a:pos x="connsiteX12018" y="connsiteY12018"/>
              </a:cxn>
              <a:cxn ang="0">
                <a:pos x="connsiteX12019" y="connsiteY12019"/>
              </a:cxn>
              <a:cxn ang="0">
                <a:pos x="connsiteX12020" y="connsiteY12020"/>
              </a:cxn>
              <a:cxn ang="0">
                <a:pos x="connsiteX12021" y="connsiteY12021"/>
              </a:cxn>
              <a:cxn ang="0">
                <a:pos x="connsiteX12022" y="connsiteY12022"/>
              </a:cxn>
              <a:cxn ang="0">
                <a:pos x="connsiteX12023" y="connsiteY12023"/>
              </a:cxn>
              <a:cxn ang="0">
                <a:pos x="connsiteX12024" y="connsiteY12024"/>
              </a:cxn>
              <a:cxn ang="0">
                <a:pos x="connsiteX12025" y="connsiteY12025"/>
              </a:cxn>
              <a:cxn ang="0">
                <a:pos x="connsiteX12026" y="connsiteY12026"/>
              </a:cxn>
              <a:cxn ang="0">
                <a:pos x="connsiteX12027" y="connsiteY12027"/>
              </a:cxn>
              <a:cxn ang="0">
                <a:pos x="connsiteX12028" y="connsiteY12028"/>
              </a:cxn>
              <a:cxn ang="0">
                <a:pos x="connsiteX12029" y="connsiteY12029"/>
              </a:cxn>
              <a:cxn ang="0">
                <a:pos x="connsiteX12030" y="connsiteY12030"/>
              </a:cxn>
              <a:cxn ang="0">
                <a:pos x="connsiteX12031" y="connsiteY12031"/>
              </a:cxn>
              <a:cxn ang="0">
                <a:pos x="connsiteX12032" y="connsiteY12032"/>
              </a:cxn>
              <a:cxn ang="0">
                <a:pos x="connsiteX12033" y="connsiteY12033"/>
              </a:cxn>
              <a:cxn ang="0">
                <a:pos x="connsiteX12034" y="connsiteY12034"/>
              </a:cxn>
              <a:cxn ang="0">
                <a:pos x="connsiteX12035" y="connsiteY12035"/>
              </a:cxn>
              <a:cxn ang="0">
                <a:pos x="connsiteX12036" y="connsiteY12036"/>
              </a:cxn>
              <a:cxn ang="0">
                <a:pos x="connsiteX12037" y="connsiteY12037"/>
              </a:cxn>
              <a:cxn ang="0">
                <a:pos x="connsiteX12038" y="connsiteY12038"/>
              </a:cxn>
              <a:cxn ang="0">
                <a:pos x="connsiteX12039" y="connsiteY12039"/>
              </a:cxn>
              <a:cxn ang="0">
                <a:pos x="connsiteX12040" y="connsiteY12040"/>
              </a:cxn>
              <a:cxn ang="0">
                <a:pos x="connsiteX12041" y="connsiteY12041"/>
              </a:cxn>
              <a:cxn ang="0">
                <a:pos x="connsiteX12042" y="connsiteY12042"/>
              </a:cxn>
              <a:cxn ang="0">
                <a:pos x="connsiteX12043" y="connsiteY12043"/>
              </a:cxn>
              <a:cxn ang="0">
                <a:pos x="connsiteX12044" y="connsiteY12044"/>
              </a:cxn>
              <a:cxn ang="0">
                <a:pos x="connsiteX12045" y="connsiteY12045"/>
              </a:cxn>
              <a:cxn ang="0">
                <a:pos x="connsiteX12046" y="connsiteY12046"/>
              </a:cxn>
              <a:cxn ang="0">
                <a:pos x="connsiteX12047" y="connsiteY12047"/>
              </a:cxn>
              <a:cxn ang="0">
                <a:pos x="connsiteX12048" y="connsiteY12048"/>
              </a:cxn>
              <a:cxn ang="0">
                <a:pos x="connsiteX12049" y="connsiteY12049"/>
              </a:cxn>
              <a:cxn ang="0">
                <a:pos x="connsiteX12050" y="connsiteY12050"/>
              </a:cxn>
              <a:cxn ang="0">
                <a:pos x="connsiteX12051" y="connsiteY12051"/>
              </a:cxn>
              <a:cxn ang="0">
                <a:pos x="connsiteX12052" y="connsiteY12052"/>
              </a:cxn>
              <a:cxn ang="0">
                <a:pos x="connsiteX12053" y="connsiteY12053"/>
              </a:cxn>
              <a:cxn ang="0">
                <a:pos x="connsiteX12054" y="connsiteY12054"/>
              </a:cxn>
              <a:cxn ang="0">
                <a:pos x="connsiteX12055" y="connsiteY12055"/>
              </a:cxn>
              <a:cxn ang="0">
                <a:pos x="connsiteX12056" y="connsiteY12056"/>
              </a:cxn>
              <a:cxn ang="0">
                <a:pos x="connsiteX12057" y="connsiteY12057"/>
              </a:cxn>
              <a:cxn ang="0">
                <a:pos x="connsiteX12058" y="connsiteY12058"/>
              </a:cxn>
              <a:cxn ang="0">
                <a:pos x="connsiteX12059" y="connsiteY12059"/>
              </a:cxn>
              <a:cxn ang="0">
                <a:pos x="connsiteX12060" y="connsiteY12060"/>
              </a:cxn>
              <a:cxn ang="0">
                <a:pos x="connsiteX12061" y="connsiteY12061"/>
              </a:cxn>
              <a:cxn ang="0">
                <a:pos x="connsiteX12062" y="connsiteY12062"/>
              </a:cxn>
              <a:cxn ang="0">
                <a:pos x="connsiteX12063" y="connsiteY12063"/>
              </a:cxn>
              <a:cxn ang="0">
                <a:pos x="connsiteX12064" y="connsiteY12064"/>
              </a:cxn>
              <a:cxn ang="0">
                <a:pos x="connsiteX12065" y="connsiteY12065"/>
              </a:cxn>
              <a:cxn ang="0">
                <a:pos x="connsiteX12066" y="connsiteY12066"/>
              </a:cxn>
              <a:cxn ang="0">
                <a:pos x="connsiteX12067" y="connsiteY12067"/>
              </a:cxn>
              <a:cxn ang="0">
                <a:pos x="connsiteX12068" y="connsiteY12068"/>
              </a:cxn>
              <a:cxn ang="0">
                <a:pos x="connsiteX12069" y="connsiteY12069"/>
              </a:cxn>
              <a:cxn ang="0">
                <a:pos x="connsiteX12070" y="connsiteY12070"/>
              </a:cxn>
              <a:cxn ang="0">
                <a:pos x="connsiteX12071" y="connsiteY12071"/>
              </a:cxn>
              <a:cxn ang="0">
                <a:pos x="connsiteX12072" y="connsiteY12072"/>
              </a:cxn>
              <a:cxn ang="0">
                <a:pos x="connsiteX12073" y="connsiteY12073"/>
              </a:cxn>
              <a:cxn ang="0">
                <a:pos x="connsiteX12074" y="connsiteY12074"/>
              </a:cxn>
              <a:cxn ang="0">
                <a:pos x="connsiteX12075" y="connsiteY12075"/>
              </a:cxn>
              <a:cxn ang="0">
                <a:pos x="connsiteX12076" y="connsiteY12076"/>
              </a:cxn>
              <a:cxn ang="0">
                <a:pos x="connsiteX12077" y="connsiteY12077"/>
              </a:cxn>
              <a:cxn ang="0">
                <a:pos x="connsiteX12078" y="connsiteY12078"/>
              </a:cxn>
              <a:cxn ang="0">
                <a:pos x="connsiteX12079" y="connsiteY12079"/>
              </a:cxn>
              <a:cxn ang="0">
                <a:pos x="connsiteX12080" y="connsiteY12080"/>
              </a:cxn>
              <a:cxn ang="0">
                <a:pos x="connsiteX12081" y="connsiteY12081"/>
              </a:cxn>
              <a:cxn ang="0">
                <a:pos x="connsiteX12082" y="connsiteY12082"/>
              </a:cxn>
              <a:cxn ang="0">
                <a:pos x="connsiteX12083" y="connsiteY12083"/>
              </a:cxn>
              <a:cxn ang="0">
                <a:pos x="connsiteX12084" y="connsiteY12084"/>
              </a:cxn>
              <a:cxn ang="0">
                <a:pos x="connsiteX12085" y="connsiteY12085"/>
              </a:cxn>
              <a:cxn ang="0">
                <a:pos x="connsiteX12086" y="connsiteY12086"/>
              </a:cxn>
              <a:cxn ang="0">
                <a:pos x="connsiteX12087" y="connsiteY12087"/>
              </a:cxn>
              <a:cxn ang="0">
                <a:pos x="connsiteX12088" y="connsiteY12088"/>
              </a:cxn>
              <a:cxn ang="0">
                <a:pos x="connsiteX12089" y="connsiteY12089"/>
              </a:cxn>
              <a:cxn ang="0">
                <a:pos x="connsiteX12090" y="connsiteY12090"/>
              </a:cxn>
              <a:cxn ang="0">
                <a:pos x="connsiteX12091" y="connsiteY12091"/>
              </a:cxn>
              <a:cxn ang="0">
                <a:pos x="connsiteX12092" y="connsiteY12092"/>
              </a:cxn>
              <a:cxn ang="0">
                <a:pos x="connsiteX12093" y="connsiteY12093"/>
              </a:cxn>
              <a:cxn ang="0">
                <a:pos x="connsiteX12094" y="connsiteY12094"/>
              </a:cxn>
              <a:cxn ang="0">
                <a:pos x="connsiteX12095" y="connsiteY12095"/>
              </a:cxn>
              <a:cxn ang="0">
                <a:pos x="connsiteX12096" y="connsiteY12096"/>
              </a:cxn>
              <a:cxn ang="0">
                <a:pos x="connsiteX12097" y="connsiteY12097"/>
              </a:cxn>
              <a:cxn ang="0">
                <a:pos x="connsiteX12098" y="connsiteY12098"/>
              </a:cxn>
              <a:cxn ang="0">
                <a:pos x="connsiteX12099" y="connsiteY12099"/>
              </a:cxn>
              <a:cxn ang="0">
                <a:pos x="connsiteX12100" y="connsiteY12100"/>
              </a:cxn>
              <a:cxn ang="0">
                <a:pos x="connsiteX12101" y="connsiteY12101"/>
              </a:cxn>
              <a:cxn ang="0">
                <a:pos x="connsiteX12102" y="connsiteY12102"/>
              </a:cxn>
              <a:cxn ang="0">
                <a:pos x="connsiteX12103" y="connsiteY12103"/>
              </a:cxn>
              <a:cxn ang="0">
                <a:pos x="connsiteX12104" y="connsiteY12104"/>
              </a:cxn>
              <a:cxn ang="0">
                <a:pos x="connsiteX12105" y="connsiteY12105"/>
              </a:cxn>
              <a:cxn ang="0">
                <a:pos x="connsiteX12106" y="connsiteY12106"/>
              </a:cxn>
              <a:cxn ang="0">
                <a:pos x="connsiteX12107" y="connsiteY12107"/>
              </a:cxn>
              <a:cxn ang="0">
                <a:pos x="connsiteX12108" y="connsiteY12108"/>
              </a:cxn>
              <a:cxn ang="0">
                <a:pos x="connsiteX12109" y="connsiteY12109"/>
              </a:cxn>
              <a:cxn ang="0">
                <a:pos x="connsiteX12110" y="connsiteY12110"/>
              </a:cxn>
              <a:cxn ang="0">
                <a:pos x="connsiteX12111" y="connsiteY12111"/>
              </a:cxn>
              <a:cxn ang="0">
                <a:pos x="connsiteX12112" y="connsiteY12112"/>
              </a:cxn>
              <a:cxn ang="0">
                <a:pos x="connsiteX12113" y="connsiteY12113"/>
              </a:cxn>
              <a:cxn ang="0">
                <a:pos x="connsiteX12114" y="connsiteY12114"/>
              </a:cxn>
              <a:cxn ang="0">
                <a:pos x="connsiteX12115" y="connsiteY12115"/>
              </a:cxn>
              <a:cxn ang="0">
                <a:pos x="connsiteX12116" y="connsiteY12116"/>
              </a:cxn>
              <a:cxn ang="0">
                <a:pos x="connsiteX12117" y="connsiteY12117"/>
              </a:cxn>
              <a:cxn ang="0">
                <a:pos x="connsiteX12118" y="connsiteY12118"/>
              </a:cxn>
              <a:cxn ang="0">
                <a:pos x="connsiteX12119" y="connsiteY12119"/>
              </a:cxn>
              <a:cxn ang="0">
                <a:pos x="connsiteX12120" y="connsiteY12120"/>
              </a:cxn>
              <a:cxn ang="0">
                <a:pos x="connsiteX12121" y="connsiteY12121"/>
              </a:cxn>
              <a:cxn ang="0">
                <a:pos x="connsiteX12122" y="connsiteY12122"/>
              </a:cxn>
              <a:cxn ang="0">
                <a:pos x="connsiteX12123" y="connsiteY12123"/>
              </a:cxn>
              <a:cxn ang="0">
                <a:pos x="connsiteX12124" y="connsiteY12124"/>
              </a:cxn>
              <a:cxn ang="0">
                <a:pos x="connsiteX12125" y="connsiteY12125"/>
              </a:cxn>
              <a:cxn ang="0">
                <a:pos x="connsiteX12126" y="connsiteY12126"/>
              </a:cxn>
              <a:cxn ang="0">
                <a:pos x="connsiteX12127" y="connsiteY12127"/>
              </a:cxn>
              <a:cxn ang="0">
                <a:pos x="connsiteX12128" y="connsiteY12128"/>
              </a:cxn>
              <a:cxn ang="0">
                <a:pos x="connsiteX12129" y="connsiteY12129"/>
              </a:cxn>
              <a:cxn ang="0">
                <a:pos x="connsiteX12130" y="connsiteY12130"/>
              </a:cxn>
              <a:cxn ang="0">
                <a:pos x="connsiteX12131" y="connsiteY12131"/>
              </a:cxn>
              <a:cxn ang="0">
                <a:pos x="connsiteX12132" y="connsiteY12132"/>
              </a:cxn>
              <a:cxn ang="0">
                <a:pos x="connsiteX12133" y="connsiteY12133"/>
              </a:cxn>
              <a:cxn ang="0">
                <a:pos x="connsiteX12134" y="connsiteY12134"/>
              </a:cxn>
              <a:cxn ang="0">
                <a:pos x="connsiteX12135" y="connsiteY12135"/>
              </a:cxn>
              <a:cxn ang="0">
                <a:pos x="connsiteX12136" y="connsiteY12136"/>
              </a:cxn>
              <a:cxn ang="0">
                <a:pos x="connsiteX12137" y="connsiteY12137"/>
              </a:cxn>
              <a:cxn ang="0">
                <a:pos x="connsiteX12138" y="connsiteY12138"/>
              </a:cxn>
              <a:cxn ang="0">
                <a:pos x="connsiteX12139" y="connsiteY12139"/>
              </a:cxn>
              <a:cxn ang="0">
                <a:pos x="connsiteX12140" y="connsiteY12140"/>
              </a:cxn>
              <a:cxn ang="0">
                <a:pos x="connsiteX12141" y="connsiteY12141"/>
              </a:cxn>
              <a:cxn ang="0">
                <a:pos x="connsiteX12142" y="connsiteY12142"/>
              </a:cxn>
              <a:cxn ang="0">
                <a:pos x="connsiteX12143" y="connsiteY12143"/>
              </a:cxn>
              <a:cxn ang="0">
                <a:pos x="connsiteX12144" y="connsiteY12144"/>
              </a:cxn>
              <a:cxn ang="0">
                <a:pos x="connsiteX12145" y="connsiteY12145"/>
              </a:cxn>
              <a:cxn ang="0">
                <a:pos x="connsiteX12146" y="connsiteY12146"/>
              </a:cxn>
              <a:cxn ang="0">
                <a:pos x="connsiteX12147" y="connsiteY12147"/>
              </a:cxn>
              <a:cxn ang="0">
                <a:pos x="connsiteX12148" y="connsiteY12148"/>
              </a:cxn>
              <a:cxn ang="0">
                <a:pos x="connsiteX12149" y="connsiteY12149"/>
              </a:cxn>
              <a:cxn ang="0">
                <a:pos x="connsiteX12150" y="connsiteY12150"/>
              </a:cxn>
              <a:cxn ang="0">
                <a:pos x="connsiteX12151" y="connsiteY12151"/>
              </a:cxn>
              <a:cxn ang="0">
                <a:pos x="connsiteX12152" y="connsiteY12152"/>
              </a:cxn>
              <a:cxn ang="0">
                <a:pos x="connsiteX12153" y="connsiteY12153"/>
              </a:cxn>
              <a:cxn ang="0">
                <a:pos x="connsiteX12154" y="connsiteY12154"/>
              </a:cxn>
              <a:cxn ang="0">
                <a:pos x="connsiteX12155" y="connsiteY12155"/>
              </a:cxn>
              <a:cxn ang="0">
                <a:pos x="connsiteX12156" y="connsiteY12156"/>
              </a:cxn>
              <a:cxn ang="0">
                <a:pos x="connsiteX12157" y="connsiteY12157"/>
              </a:cxn>
              <a:cxn ang="0">
                <a:pos x="connsiteX12158" y="connsiteY12158"/>
              </a:cxn>
              <a:cxn ang="0">
                <a:pos x="connsiteX12159" y="connsiteY12159"/>
              </a:cxn>
              <a:cxn ang="0">
                <a:pos x="connsiteX12160" y="connsiteY12160"/>
              </a:cxn>
              <a:cxn ang="0">
                <a:pos x="connsiteX12161" y="connsiteY12161"/>
              </a:cxn>
              <a:cxn ang="0">
                <a:pos x="connsiteX12162" y="connsiteY12162"/>
              </a:cxn>
              <a:cxn ang="0">
                <a:pos x="connsiteX12163" y="connsiteY12163"/>
              </a:cxn>
              <a:cxn ang="0">
                <a:pos x="connsiteX12164" y="connsiteY12164"/>
              </a:cxn>
              <a:cxn ang="0">
                <a:pos x="connsiteX12165" y="connsiteY12165"/>
              </a:cxn>
              <a:cxn ang="0">
                <a:pos x="connsiteX12166" y="connsiteY12166"/>
              </a:cxn>
              <a:cxn ang="0">
                <a:pos x="connsiteX12167" y="connsiteY12167"/>
              </a:cxn>
              <a:cxn ang="0">
                <a:pos x="connsiteX12168" y="connsiteY12168"/>
              </a:cxn>
              <a:cxn ang="0">
                <a:pos x="connsiteX12169" y="connsiteY12169"/>
              </a:cxn>
              <a:cxn ang="0">
                <a:pos x="connsiteX12170" y="connsiteY12170"/>
              </a:cxn>
              <a:cxn ang="0">
                <a:pos x="connsiteX12171" y="connsiteY12171"/>
              </a:cxn>
              <a:cxn ang="0">
                <a:pos x="connsiteX12172" y="connsiteY12172"/>
              </a:cxn>
              <a:cxn ang="0">
                <a:pos x="connsiteX12173" y="connsiteY12173"/>
              </a:cxn>
              <a:cxn ang="0">
                <a:pos x="connsiteX12174" y="connsiteY12174"/>
              </a:cxn>
              <a:cxn ang="0">
                <a:pos x="connsiteX12175" y="connsiteY12175"/>
              </a:cxn>
              <a:cxn ang="0">
                <a:pos x="connsiteX12176" y="connsiteY12176"/>
              </a:cxn>
              <a:cxn ang="0">
                <a:pos x="connsiteX12177" y="connsiteY12177"/>
              </a:cxn>
              <a:cxn ang="0">
                <a:pos x="connsiteX12178" y="connsiteY12178"/>
              </a:cxn>
              <a:cxn ang="0">
                <a:pos x="connsiteX12179" y="connsiteY12179"/>
              </a:cxn>
              <a:cxn ang="0">
                <a:pos x="connsiteX12180" y="connsiteY12180"/>
              </a:cxn>
              <a:cxn ang="0">
                <a:pos x="connsiteX12181" y="connsiteY12181"/>
              </a:cxn>
              <a:cxn ang="0">
                <a:pos x="connsiteX12182" y="connsiteY12182"/>
              </a:cxn>
              <a:cxn ang="0">
                <a:pos x="connsiteX12183" y="connsiteY12183"/>
              </a:cxn>
              <a:cxn ang="0">
                <a:pos x="connsiteX12184" y="connsiteY12184"/>
              </a:cxn>
              <a:cxn ang="0">
                <a:pos x="connsiteX12185" y="connsiteY12185"/>
              </a:cxn>
              <a:cxn ang="0">
                <a:pos x="connsiteX12186" y="connsiteY12186"/>
              </a:cxn>
              <a:cxn ang="0">
                <a:pos x="connsiteX12187" y="connsiteY12187"/>
              </a:cxn>
              <a:cxn ang="0">
                <a:pos x="connsiteX12188" y="connsiteY12188"/>
              </a:cxn>
              <a:cxn ang="0">
                <a:pos x="connsiteX12189" y="connsiteY12189"/>
              </a:cxn>
              <a:cxn ang="0">
                <a:pos x="connsiteX12190" y="connsiteY12190"/>
              </a:cxn>
              <a:cxn ang="0">
                <a:pos x="connsiteX12191" y="connsiteY12191"/>
              </a:cxn>
              <a:cxn ang="0">
                <a:pos x="connsiteX12192" y="connsiteY12192"/>
              </a:cxn>
              <a:cxn ang="0">
                <a:pos x="connsiteX12193" y="connsiteY12193"/>
              </a:cxn>
              <a:cxn ang="0">
                <a:pos x="connsiteX12194" y="connsiteY12194"/>
              </a:cxn>
              <a:cxn ang="0">
                <a:pos x="connsiteX12195" y="connsiteY12195"/>
              </a:cxn>
              <a:cxn ang="0">
                <a:pos x="connsiteX12196" y="connsiteY12196"/>
              </a:cxn>
              <a:cxn ang="0">
                <a:pos x="connsiteX12197" y="connsiteY12197"/>
              </a:cxn>
              <a:cxn ang="0">
                <a:pos x="connsiteX12198" y="connsiteY12198"/>
              </a:cxn>
              <a:cxn ang="0">
                <a:pos x="connsiteX12199" y="connsiteY12199"/>
              </a:cxn>
              <a:cxn ang="0">
                <a:pos x="connsiteX12200" y="connsiteY12200"/>
              </a:cxn>
              <a:cxn ang="0">
                <a:pos x="connsiteX12201" y="connsiteY12201"/>
              </a:cxn>
              <a:cxn ang="0">
                <a:pos x="connsiteX12202" y="connsiteY12202"/>
              </a:cxn>
              <a:cxn ang="0">
                <a:pos x="connsiteX12203" y="connsiteY12203"/>
              </a:cxn>
              <a:cxn ang="0">
                <a:pos x="connsiteX12204" y="connsiteY12204"/>
              </a:cxn>
              <a:cxn ang="0">
                <a:pos x="connsiteX12205" y="connsiteY12205"/>
              </a:cxn>
              <a:cxn ang="0">
                <a:pos x="connsiteX12206" y="connsiteY12206"/>
              </a:cxn>
              <a:cxn ang="0">
                <a:pos x="connsiteX12207" y="connsiteY12207"/>
              </a:cxn>
              <a:cxn ang="0">
                <a:pos x="connsiteX12208" y="connsiteY12208"/>
              </a:cxn>
              <a:cxn ang="0">
                <a:pos x="connsiteX12209" y="connsiteY12209"/>
              </a:cxn>
              <a:cxn ang="0">
                <a:pos x="connsiteX12210" y="connsiteY12210"/>
              </a:cxn>
              <a:cxn ang="0">
                <a:pos x="connsiteX12211" y="connsiteY12211"/>
              </a:cxn>
              <a:cxn ang="0">
                <a:pos x="connsiteX12212" y="connsiteY12212"/>
              </a:cxn>
              <a:cxn ang="0">
                <a:pos x="connsiteX12213" y="connsiteY12213"/>
              </a:cxn>
              <a:cxn ang="0">
                <a:pos x="connsiteX12214" y="connsiteY12214"/>
              </a:cxn>
              <a:cxn ang="0">
                <a:pos x="connsiteX12215" y="connsiteY12215"/>
              </a:cxn>
              <a:cxn ang="0">
                <a:pos x="connsiteX12216" y="connsiteY12216"/>
              </a:cxn>
              <a:cxn ang="0">
                <a:pos x="connsiteX12217" y="connsiteY12217"/>
              </a:cxn>
              <a:cxn ang="0">
                <a:pos x="connsiteX12218" y="connsiteY12218"/>
              </a:cxn>
              <a:cxn ang="0">
                <a:pos x="connsiteX12219" y="connsiteY12219"/>
              </a:cxn>
              <a:cxn ang="0">
                <a:pos x="connsiteX12220" y="connsiteY12220"/>
              </a:cxn>
              <a:cxn ang="0">
                <a:pos x="connsiteX12221" y="connsiteY12221"/>
              </a:cxn>
              <a:cxn ang="0">
                <a:pos x="connsiteX12222" y="connsiteY12222"/>
              </a:cxn>
              <a:cxn ang="0">
                <a:pos x="connsiteX12223" y="connsiteY12223"/>
              </a:cxn>
              <a:cxn ang="0">
                <a:pos x="connsiteX12224" y="connsiteY12224"/>
              </a:cxn>
              <a:cxn ang="0">
                <a:pos x="connsiteX12225" y="connsiteY12225"/>
              </a:cxn>
              <a:cxn ang="0">
                <a:pos x="connsiteX12226" y="connsiteY12226"/>
              </a:cxn>
              <a:cxn ang="0">
                <a:pos x="connsiteX12227" y="connsiteY12227"/>
              </a:cxn>
              <a:cxn ang="0">
                <a:pos x="connsiteX12228" y="connsiteY12228"/>
              </a:cxn>
              <a:cxn ang="0">
                <a:pos x="connsiteX12229" y="connsiteY12229"/>
              </a:cxn>
              <a:cxn ang="0">
                <a:pos x="connsiteX12230" y="connsiteY12230"/>
              </a:cxn>
              <a:cxn ang="0">
                <a:pos x="connsiteX12231" y="connsiteY12231"/>
              </a:cxn>
              <a:cxn ang="0">
                <a:pos x="connsiteX12232" y="connsiteY12232"/>
              </a:cxn>
              <a:cxn ang="0">
                <a:pos x="connsiteX12233" y="connsiteY12233"/>
              </a:cxn>
              <a:cxn ang="0">
                <a:pos x="connsiteX12234" y="connsiteY12234"/>
              </a:cxn>
              <a:cxn ang="0">
                <a:pos x="connsiteX12235" y="connsiteY12235"/>
              </a:cxn>
              <a:cxn ang="0">
                <a:pos x="connsiteX12236" y="connsiteY12236"/>
              </a:cxn>
              <a:cxn ang="0">
                <a:pos x="connsiteX12237" y="connsiteY12237"/>
              </a:cxn>
              <a:cxn ang="0">
                <a:pos x="connsiteX12238" y="connsiteY12238"/>
              </a:cxn>
              <a:cxn ang="0">
                <a:pos x="connsiteX12239" y="connsiteY12239"/>
              </a:cxn>
              <a:cxn ang="0">
                <a:pos x="connsiteX12240" y="connsiteY12240"/>
              </a:cxn>
              <a:cxn ang="0">
                <a:pos x="connsiteX12241" y="connsiteY12241"/>
              </a:cxn>
              <a:cxn ang="0">
                <a:pos x="connsiteX12242" y="connsiteY12242"/>
              </a:cxn>
              <a:cxn ang="0">
                <a:pos x="connsiteX12243" y="connsiteY12243"/>
              </a:cxn>
              <a:cxn ang="0">
                <a:pos x="connsiteX12244" y="connsiteY12244"/>
              </a:cxn>
              <a:cxn ang="0">
                <a:pos x="connsiteX12245" y="connsiteY12245"/>
              </a:cxn>
              <a:cxn ang="0">
                <a:pos x="connsiteX12246" y="connsiteY12246"/>
              </a:cxn>
              <a:cxn ang="0">
                <a:pos x="connsiteX12247" y="connsiteY12247"/>
              </a:cxn>
              <a:cxn ang="0">
                <a:pos x="connsiteX12248" y="connsiteY12248"/>
              </a:cxn>
              <a:cxn ang="0">
                <a:pos x="connsiteX12249" y="connsiteY12249"/>
              </a:cxn>
              <a:cxn ang="0">
                <a:pos x="connsiteX12250" y="connsiteY12250"/>
              </a:cxn>
              <a:cxn ang="0">
                <a:pos x="connsiteX12251" y="connsiteY12251"/>
              </a:cxn>
              <a:cxn ang="0">
                <a:pos x="connsiteX12252" y="connsiteY12252"/>
              </a:cxn>
              <a:cxn ang="0">
                <a:pos x="connsiteX12253" y="connsiteY12253"/>
              </a:cxn>
              <a:cxn ang="0">
                <a:pos x="connsiteX12254" y="connsiteY12254"/>
              </a:cxn>
              <a:cxn ang="0">
                <a:pos x="connsiteX12255" y="connsiteY12255"/>
              </a:cxn>
              <a:cxn ang="0">
                <a:pos x="connsiteX12256" y="connsiteY12256"/>
              </a:cxn>
              <a:cxn ang="0">
                <a:pos x="connsiteX12257" y="connsiteY12257"/>
              </a:cxn>
              <a:cxn ang="0">
                <a:pos x="connsiteX12258" y="connsiteY12258"/>
              </a:cxn>
              <a:cxn ang="0">
                <a:pos x="connsiteX12259" y="connsiteY12259"/>
              </a:cxn>
              <a:cxn ang="0">
                <a:pos x="connsiteX12260" y="connsiteY12260"/>
              </a:cxn>
              <a:cxn ang="0">
                <a:pos x="connsiteX12261" y="connsiteY12261"/>
              </a:cxn>
              <a:cxn ang="0">
                <a:pos x="connsiteX12262" y="connsiteY12262"/>
              </a:cxn>
              <a:cxn ang="0">
                <a:pos x="connsiteX12263" y="connsiteY12263"/>
              </a:cxn>
              <a:cxn ang="0">
                <a:pos x="connsiteX12264" y="connsiteY12264"/>
              </a:cxn>
              <a:cxn ang="0">
                <a:pos x="connsiteX12265" y="connsiteY12265"/>
              </a:cxn>
              <a:cxn ang="0">
                <a:pos x="connsiteX12266" y="connsiteY12266"/>
              </a:cxn>
              <a:cxn ang="0">
                <a:pos x="connsiteX12267" y="connsiteY12267"/>
              </a:cxn>
              <a:cxn ang="0">
                <a:pos x="connsiteX12268" y="connsiteY12268"/>
              </a:cxn>
              <a:cxn ang="0">
                <a:pos x="connsiteX12269" y="connsiteY12269"/>
              </a:cxn>
              <a:cxn ang="0">
                <a:pos x="connsiteX12270" y="connsiteY12270"/>
              </a:cxn>
              <a:cxn ang="0">
                <a:pos x="connsiteX12271" y="connsiteY12271"/>
              </a:cxn>
              <a:cxn ang="0">
                <a:pos x="connsiteX12272" y="connsiteY12272"/>
              </a:cxn>
              <a:cxn ang="0">
                <a:pos x="connsiteX12273" y="connsiteY12273"/>
              </a:cxn>
              <a:cxn ang="0">
                <a:pos x="connsiteX12274" y="connsiteY12274"/>
              </a:cxn>
              <a:cxn ang="0">
                <a:pos x="connsiteX12275" y="connsiteY12275"/>
              </a:cxn>
              <a:cxn ang="0">
                <a:pos x="connsiteX12276" y="connsiteY12276"/>
              </a:cxn>
              <a:cxn ang="0">
                <a:pos x="connsiteX12277" y="connsiteY12277"/>
              </a:cxn>
              <a:cxn ang="0">
                <a:pos x="connsiteX12278" y="connsiteY12278"/>
              </a:cxn>
              <a:cxn ang="0">
                <a:pos x="connsiteX12279" y="connsiteY12279"/>
              </a:cxn>
              <a:cxn ang="0">
                <a:pos x="connsiteX12280" y="connsiteY12280"/>
              </a:cxn>
              <a:cxn ang="0">
                <a:pos x="connsiteX12281" y="connsiteY12281"/>
              </a:cxn>
              <a:cxn ang="0">
                <a:pos x="connsiteX12282" y="connsiteY12282"/>
              </a:cxn>
              <a:cxn ang="0">
                <a:pos x="connsiteX12283" y="connsiteY12283"/>
              </a:cxn>
              <a:cxn ang="0">
                <a:pos x="connsiteX12284" y="connsiteY12284"/>
              </a:cxn>
              <a:cxn ang="0">
                <a:pos x="connsiteX12285" y="connsiteY12285"/>
              </a:cxn>
              <a:cxn ang="0">
                <a:pos x="connsiteX12286" y="connsiteY12286"/>
              </a:cxn>
              <a:cxn ang="0">
                <a:pos x="connsiteX12287" y="connsiteY12287"/>
              </a:cxn>
              <a:cxn ang="0">
                <a:pos x="connsiteX12288" y="connsiteY12288"/>
              </a:cxn>
              <a:cxn ang="0">
                <a:pos x="connsiteX12289" y="connsiteY12289"/>
              </a:cxn>
              <a:cxn ang="0">
                <a:pos x="connsiteX12290" y="connsiteY12290"/>
              </a:cxn>
              <a:cxn ang="0">
                <a:pos x="connsiteX12291" y="connsiteY12291"/>
              </a:cxn>
              <a:cxn ang="0">
                <a:pos x="connsiteX12292" y="connsiteY12292"/>
              </a:cxn>
              <a:cxn ang="0">
                <a:pos x="connsiteX12293" y="connsiteY12293"/>
              </a:cxn>
              <a:cxn ang="0">
                <a:pos x="connsiteX12294" y="connsiteY12294"/>
              </a:cxn>
              <a:cxn ang="0">
                <a:pos x="connsiteX12295" y="connsiteY12295"/>
              </a:cxn>
              <a:cxn ang="0">
                <a:pos x="connsiteX12296" y="connsiteY12296"/>
              </a:cxn>
              <a:cxn ang="0">
                <a:pos x="connsiteX12297" y="connsiteY12297"/>
              </a:cxn>
              <a:cxn ang="0">
                <a:pos x="connsiteX12298" y="connsiteY12298"/>
              </a:cxn>
              <a:cxn ang="0">
                <a:pos x="connsiteX12299" y="connsiteY12299"/>
              </a:cxn>
              <a:cxn ang="0">
                <a:pos x="connsiteX12300" y="connsiteY12300"/>
              </a:cxn>
              <a:cxn ang="0">
                <a:pos x="connsiteX12301" y="connsiteY12301"/>
              </a:cxn>
              <a:cxn ang="0">
                <a:pos x="connsiteX12302" y="connsiteY12302"/>
              </a:cxn>
              <a:cxn ang="0">
                <a:pos x="connsiteX12303" y="connsiteY12303"/>
              </a:cxn>
              <a:cxn ang="0">
                <a:pos x="connsiteX12304" y="connsiteY12304"/>
              </a:cxn>
              <a:cxn ang="0">
                <a:pos x="connsiteX12305" y="connsiteY12305"/>
              </a:cxn>
              <a:cxn ang="0">
                <a:pos x="connsiteX12306" y="connsiteY12306"/>
              </a:cxn>
              <a:cxn ang="0">
                <a:pos x="connsiteX12307" y="connsiteY12307"/>
              </a:cxn>
              <a:cxn ang="0">
                <a:pos x="connsiteX12308" y="connsiteY12308"/>
              </a:cxn>
              <a:cxn ang="0">
                <a:pos x="connsiteX12309" y="connsiteY12309"/>
              </a:cxn>
              <a:cxn ang="0">
                <a:pos x="connsiteX12310" y="connsiteY12310"/>
              </a:cxn>
              <a:cxn ang="0">
                <a:pos x="connsiteX12311" y="connsiteY12311"/>
              </a:cxn>
              <a:cxn ang="0">
                <a:pos x="connsiteX12312" y="connsiteY12312"/>
              </a:cxn>
              <a:cxn ang="0">
                <a:pos x="connsiteX12313" y="connsiteY12313"/>
              </a:cxn>
              <a:cxn ang="0">
                <a:pos x="connsiteX12314" y="connsiteY12314"/>
              </a:cxn>
              <a:cxn ang="0">
                <a:pos x="connsiteX12315" y="connsiteY12315"/>
              </a:cxn>
              <a:cxn ang="0">
                <a:pos x="connsiteX12316" y="connsiteY12316"/>
              </a:cxn>
              <a:cxn ang="0">
                <a:pos x="connsiteX12317" y="connsiteY12317"/>
              </a:cxn>
              <a:cxn ang="0">
                <a:pos x="connsiteX12318" y="connsiteY12318"/>
              </a:cxn>
              <a:cxn ang="0">
                <a:pos x="connsiteX12319" y="connsiteY12319"/>
              </a:cxn>
              <a:cxn ang="0">
                <a:pos x="connsiteX12320" y="connsiteY12320"/>
              </a:cxn>
              <a:cxn ang="0">
                <a:pos x="connsiteX12321" y="connsiteY12321"/>
              </a:cxn>
              <a:cxn ang="0">
                <a:pos x="connsiteX12322" y="connsiteY12322"/>
              </a:cxn>
              <a:cxn ang="0">
                <a:pos x="connsiteX12323" y="connsiteY12323"/>
              </a:cxn>
              <a:cxn ang="0">
                <a:pos x="connsiteX12324" y="connsiteY12324"/>
              </a:cxn>
              <a:cxn ang="0">
                <a:pos x="connsiteX12325" y="connsiteY12325"/>
              </a:cxn>
              <a:cxn ang="0">
                <a:pos x="connsiteX12326" y="connsiteY12326"/>
              </a:cxn>
              <a:cxn ang="0">
                <a:pos x="connsiteX12327" y="connsiteY12327"/>
              </a:cxn>
              <a:cxn ang="0">
                <a:pos x="connsiteX12328" y="connsiteY12328"/>
              </a:cxn>
              <a:cxn ang="0">
                <a:pos x="connsiteX12329" y="connsiteY12329"/>
              </a:cxn>
              <a:cxn ang="0">
                <a:pos x="connsiteX12330" y="connsiteY12330"/>
              </a:cxn>
              <a:cxn ang="0">
                <a:pos x="connsiteX12331" y="connsiteY12331"/>
              </a:cxn>
              <a:cxn ang="0">
                <a:pos x="connsiteX12332" y="connsiteY12332"/>
              </a:cxn>
              <a:cxn ang="0">
                <a:pos x="connsiteX12333" y="connsiteY12333"/>
              </a:cxn>
              <a:cxn ang="0">
                <a:pos x="connsiteX12334" y="connsiteY12334"/>
              </a:cxn>
              <a:cxn ang="0">
                <a:pos x="connsiteX12335" y="connsiteY12335"/>
              </a:cxn>
              <a:cxn ang="0">
                <a:pos x="connsiteX12336" y="connsiteY12336"/>
              </a:cxn>
              <a:cxn ang="0">
                <a:pos x="connsiteX12337" y="connsiteY12337"/>
              </a:cxn>
              <a:cxn ang="0">
                <a:pos x="connsiteX12338" y="connsiteY12338"/>
              </a:cxn>
              <a:cxn ang="0">
                <a:pos x="connsiteX12339" y="connsiteY12339"/>
              </a:cxn>
              <a:cxn ang="0">
                <a:pos x="connsiteX12340" y="connsiteY12340"/>
              </a:cxn>
              <a:cxn ang="0">
                <a:pos x="connsiteX12341" y="connsiteY12341"/>
              </a:cxn>
              <a:cxn ang="0">
                <a:pos x="connsiteX12342" y="connsiteY12342"/>
              </a:cxn>
              <a:cxn ang="0">
                <a:pos x="connsiteX12343" y="connsiteY12343"/>
              </a:cxn>
              <a:cxn ang="0">
                <a:pos x="connsiteX12344" y="connsiteY12344"/>
              </a:cxn>
              <a:cxn ang="0">
                <a:pos x="connsiteX12345" y="connsiteY12345"/>
              </a:cxn>
              <a:cxn ang="0">
                <a:pos x="connsiteX12346" y="connsiteY12346"/>
              </a:cxn>
              <a:cxn ang="0">
                <a:pos x="connsiteX12347" y="connsiteY12347"/>
              </a:cxn>
              <a:cxn ang="0">
                <a:pos x="connsiteX12348" y="connsiteY12348"/>
              </a:cxn>
              <a:cxn ang="0">
                <a:pos x="connsiteX12349" y="connsiteY12349"/>
              </a:cxn>
              <a:cxn ang="0">
                <a:pos x="connsiteX12350" y="connsiteY12350"/>
              </a:cxn>
              <a:cxn ang="0">
                <a:pos x="connsiteX12351" y="connsiteY12351"/>
              </a:cxn>
              <a:cxn ang="0">
                <a:pos x="connsiteX12352" y="connsiteY12352"/>
              </a:cxn>
              <a:cxn ang="0">
                <a:pos x="connsiteX12353" y="connsiteY12353"/>
              </a:cxn>
              <a:cxn ang="0">
                <a:pos x="connsiteX12354" y="connsiteY12354"/>
              </a:cxn>
              <a:cxn ang="0">
                <a:pos x="connsiteX12355" y="connsiteY12355"/>
              </a:cxn>
              <a:cxn ang="0">
                <a:pos x="connsiteX12356" y="connsiteY12356"/>
              </a:cxn>
              <a:cxn ang="0">
                <a:pos x="connsiteX12357" y="connsiteY12357"/>
              </a:cxn>
              <a:cxn ang="0">
                <a:pos x="connsiteX12358" y="connsiteY12358"/>
              </a:cxn>
              <a:cxn ang="0">
                <a:pos x="connsiteX12359" y="connsiteY12359"/>
              </a:cxn>
              <a:cxn ang="0">
                <a:pos x="connsiteX12360" y="connsiteY12360"/>
              </a:cxn>
              <a:cxn ang="0">
                <a:pos x="connsiteX12361" y="connsiteY12361"/>
              </a:cxn>
              <a:cxn ang="0">
                <a:pos x="connsiteX12362" y="connsiteY12362"/>
              </a:cxn>
              <a:cxn ang="0">
                <a:pos x="connsiteX12363" y="connsiteY12363"/>
              </a:cxn>
              <a:cxn ang="0">
                <a:pos x="connsiteX12364" y="connsiteY12364"/>
              </a:cxn>
              <a:cxn ang="0">
                <a:pos x="connsiteX12365" y="connsiteY12365"/>
              </a:cxn>
              <a:cxn ang="0">
                <a:pos x="connsiteX12366" y="connsiteY12366"/>
              </a:cxn>
              <a:cxn ang="0">
                <a:pos x="connsiteX12367" y="connsiteY12367"/>
              </a:cxn>
              <a:cxn ang="0">
                <a:pos x="connsiteX12368" y="connsiteY12368"/>
              </a:cxn>
              <a:cxn ang="0">
                <a:pos x="connsiteX12369" y="connsiteY12369"/>
              </a:cxn>
              <a:cxn ang="0">
                <a:pos x="connsiteX12370" y="connsiteY12370"/>
              </a:cxn>
              <a:cxn ang="0">
                <a:pos x="connsiteX12371" y="connsiteY12371"/>
              </a:cxn>
              <a:cxn ang="0">
                <a:pos x="connsiteX12372" y="connsiteY12372"/>
              </a:cxn>
              <a:cxn ang="0">
                <a:pos x="connsiteX12373" y="connsiteY12373"/>
              </a:cxn>
              <a:cxn ang="0">
                <a:pos x="connsiteX12374" y="connsiteY12374"/>
              </a:cxn>
              <a:cxn ang="0">
                <a:pos x="connsiteX12375" y="connsiteY12375"/>
              </a:cxn>
              <a:cxn ang="0">
                <a:pos x="connsiteX12376" y="connsiteY12376"/>
              </a:cxn>
              <a:cxn ang="0">
                <a:pos x="connsiteX12377" y="connsiteY12377"/>
              </a:cxn>
              <a:cxn ang="0">
                <a:pos x="connsiteX12378" y="connsiteY12378"/>
              </a:cxn>
              <a:cxn ang="0">
                <a:pos x="connsiteX12379" y="connsiteY12379"/>
              </a:cxn>
              <a:cxn ang="0">
                <a:pos x="connsiteX12380" y="connsiteY12380"/>
              </a:cxn>
              <a:cxn ang="0">
                <a:pos x="connsiteX12381" y="connsiteY12381"/>
              </a:cxn>
              <a:cxn ang="0">
                <a:pos x="connsiteX12382" y="connsiteY12382"/>
              </a:cxn>
              <a:cxn ang="0">
                <a:pos x="connsiteX12383" y="connsiteY12383"/>
              </a:cxn>
              <a:cxn ang="0">
                <a:pos x="connsiteX12384" y="connsiteY12384"/>
              </a:cxn>
              <a:cxn ang="0">
                <a:pos x="connsiteX12385" y="connsiteY12385"/>
              </a:cxn>
              <a:cxn ang="0">
                <a:pos x="connsiteX12386" y="connsiteY12386"/>
              </a:cxn>
              <a:cxn ang="0">
                <a:pos x="connsiteX12387" y="connsiteY12387"/>
              </a:cxn>
              <a:cxn ang="0">
                <a:pos x="connsiteX12388" y="connsiteY12388"/>
              </a:cxn>
              <a:cxn ang="0">
                <a:pos x="connsiteX12389" y="connsiteY12389"/>
              </a:cxn>
              <a:cxn ang="0">
                <a:pos x="connsiteX12390" y="connsiteY12390"/>
              </a:cxn>
              <a:cxn ang="0">
                <a:pos x="connsiteX12391" y="connsiteY12391"/>
              </a:cxn>
              <a:cxn ang="0">
                <a:pos x="connsiteX12392" y="connsiteY12392"/>
              </a:cxn>
              <a:cxn ang="0">
                <a:pos x="connsiteX12393" y="connsiteY12393"/>
              </a:cxn>
              <a:cxn ang="0">
                <a:pos x="connsiteX12394" y="connsiteY12394"/>
              </a:cxn>
              <a:cxn ang="0">
                <a:pos x="connsiteX12395" y="connsiteY12395"/>
              </a:cxn>
              <a:cxn ang="0">
                <a:pos x="connsiteX12396" y="connsiteY12396"/>
              </a:cxn>
              <a:cxn ang="0">
                <a:pos x="connsiteX12397" y="connsiteY12397"/>
              </a:cxn>
              <a:cxn ang="0">
                <a:pos x="connsiteX12398" y="connsiteY12398"/>
              </a:cxn>
              <a:cxn ang="0">
                <a:pos x="connsiteX12399" y="connsiteY12399"/>
              </a:cxn>
              <a:cxn ang="0">
                <a:pos x="connsiteX12400" y="connsiteY12400"/>
              </a:cxn>
              <a:cxn ang="0">
                <a:pos x="connsiteX12401" y="connsiteY12401"/>
              </a:cxn>
              <a:cxn ang="0">
                <a:pos x="connsiteX12402" y="connsiteY12402"/>
              </a:cxn>
              <a:cxn ang="0">
                <a:pos x="connsiteX12403" y="connsiteY12403"/>
              </a:cxn>
              <a:cxn ang="0">
                <a:pos x="connsiteX12404" y="connsiteY12404"/>
              </a:cxn>
              <a:cxn ang="0">
                <a:pos x="connsiteX12405" y="connsiteY12405"/>
              </a:cxn>
              <a:cxn ang="0">
                <a:pos x="connsiteX12406" y="connsiteY12406"/>
              </a:cxn>
              <a:cxn ang="0">
                <a:pos x="connsiteX12407" y="connsiteY12407"/>
              </a:cxn>
              <a:cxn ang="0">
                <a:pos x="connsiteX12408" y="connsiteY12408"/>
              </a:cxn>
              <a:cxn ang="0">
                <a:pos x="connsiteX12409" y="connsiteY12409"/>
              </a:cxn>
              <a:cxn ang="0">
                <a:pos x="connsiteX12410" y="connsiteY12410"/>
              </a:cxn>
              <a:cxn ang="0">
                <a:pos x="connsiteX12411" y="connsiteY12411"/>
              </a:cxn>
              <a:cxn ang="0">
                <a:pos x="connsiteX12412" y="connsiteY12412"/>
              </a:cxn>
              <a:cxn ang="0">
                <a:pos x="connsiteX12413" y="connsiteY12413"/>
              </a:cxn>
              <a:cxn ang="0">
                <a:pos x="connsiteX12414" y="connsiteY12414"/>
              </a:cxn>
              <a:cxn ang="0">
                <a:pos x="connsiteX12415" y="connsiteY12415"/>
              </a:cxn>
              <a:cxn ang="0">
                <a:pos x="connsiteX12416" y="connsiteY12416"/>
              </a:cxn>
              <a:cxn ang="0">
                <a:pos x="connsiteX12417" y="connsiteY12417"/>
              </a:cxn>
              <a:cxn ang="0">
                <a:pos x="connsiteX12418" y="connsiteY12418"/>
              </a:cxn>
              <a:cxn ang="0">
                <a:pos x="connsiteX12419" y="connsiteY12419"/>
              </a:cxn>
              <a:cxn ang="0">
                <a:pos x="connsiteX12420" y="connsiteY12420"/>
              </a:cxn>
              <a:cxn ang="0">
                <a:pos x="connsiteX12421" y="connsiteY12421"/>
              </a:cxn>
              <a:cxn ang="0">
                <a:pos x="connsiteX12422" y="connsiteY12422"/>
              </a:cxn>
              <a:cxn ang="0">
                <a:pos x="connsiteX12423" y="connsiteY12423"/>
              </a:cxn>
              <a:cxn ang="0">
                <a:pos x="connsiteX12424" y="connsiteY12424"/>
              </a:cxn>
              <a:cxn ang="0">
                <a:pos x="connsiteX12425" y="connsiteY12425"/>
              </a:cxn>
              <a:cxn ang="0">
                <a:pos x="connsiteX12426" y="connsiteY12426"/>
              </a:cxn>
              <a:cxn ang="0">
                <a:pos x="connsiteX12427" y="connsiteY12427"/>
              </a:cxn>
              <a:cxn ang="0">
                <a:pos x="connsiteX12428" y="connsiteY12428"/>
              </a:cxn>
              <a:cxn ang="0">
                <a:pos x="connsiteX12429" y="connsiteY12429"/>
              </a:cxn>
              <a:cxn ang="0">
                <a:pos x="connsiteX12430" y="connsiteY12430"/>
              </a:cxn>
              <a:cxn ang="0">
                <a:pos x="connsiteX12431" y="connsiteY12431"/>
              </a:cxn>
              <a:cxn ang="0">
                <a:pos x="connsiteX12432" y="connsiteY12432"/>
              </a:cxn>
              <a:cxn ang="0">
                <a:pos x="connsiteX12433" y="connsiteY12433"/>
              </a:cxn>
              <a:cxn ang="0">
                <a:pos x="connsiteX12434" y="connsiteY12434"/>
              </a:cxn>
              <a:cxn ang="0">
                <a:pos x="connsiteX12435" y="connsiteY12435"/>
              </a:cxn>
              <a:cxn ang="0">
                <a:pos x="connsiteX12436" y="connsiteY12436"/>
              </a:cxn>
              <a:cxn ang="0">
                <a:pos x="connsiteX12437" y="connsiteY12437"/>
              </a:cxn>
              <a:cxn ang="0">
                <a:pos x="connsiteX12438" y="connsiteY12438"/>
              </a:cxn>
              <a:cxn ang="0">
                <a:pos x="connsiteX12439" y="connsiteY12439"/>
              </a:cxn>
              <a:cxn ang="0">
                <a:pos x="connsiteX12440" y="connsiteY12440"/>
              </a:cxn>
              <a:cxn ang="0">
                <a:pos x="connsiteX12441" y="connsiteY12441"/>
              </a:cxn>
              <a:cxn ang="0">
                <a:pos x="connsiteX12442" y="connsiteY12442"/>
              </a:cxn>
              <a:cxn ang="0">
                <a:pos x="connsiteX12443" y="connsiteY12443"/>
              </a:cxn>
              <a:cxn ang="0">
                <a:pos x="connsiteX12444" y="connsiteY12444"/>
              </a:cxn>
              <a:cxn ang="0">
                <a:pos x="connsiteX12445" y="connsiteY12445"/>
              </a:cxn>
              <a:cxn ang="0">
                <a:pos x="connsiteX12446" y="connsiteY12446"/>
              </a:cxn>
              <a:cxn ang="0">
                <a:pos x="connsiteX12447" y="connsiteY12447"/>
              </a:cxn>
              <a:cxn ang="0">
                <a:pos x="connsiteX12448" y="connsiteY12448"/>
              </a:cxn>
              <a:cxn ang="0">
                <a:pos x="connsiteX12449" y="connsiteY12449"/>
              </a:cxn>
              <a:cxn ang="0">
                <a:pos x="connsiteX12450" y="connsiteY12450"/>
              </a:cxn>
              <a:cxn ang="0">
                <a:pos x="connsiteX12451" y="connsiteY12451"/>
              </a:cxn>
              <a:cxn ang="0">
                <a:pos x="connsiteX12452" y="connsiteY12452"/>
              </a:cxn>
              <a:cxn ang="0">
                <a:pos x="connsiteX12453" y="connsiteY12453"/>
              </a:cxn>
              <a:cxn ang="0">
                <a:pos x="connsiteX12454" y="connsiteY12454"/>
              </a:cxn>
              <a:cxn ang="0">
                <a:pos x="connsiteX12455" y="connsiteY12455"/>
              </a:cxn>
              <a:cxn ang="0">
                <a:pos x="connsiteX12456" y="connsiteY12456"/>
              </a:cxn>
              <a:cxn ang="0">
                <a:pos x="connsiteX12457" y="connsiteY12457"/>
              </a:cxn>
              <a:cxn ang="0">
                <a:pos x="connsiteX12458" y="connsiteY12458"/>
              </a:cxn>
              <a:cxn ang="0">
                <a:pos x="connsiteX12459" y="connsiteY12459"/>
              </a:cxn>
              <a:cxn ang="0">
                <a:pos x="connsiteX12460" y="connsiteY12460"/>
              </a:cxn>
              <a:cxn ang="0">
                <a:pos x="connsiteX12461" y="connsiteY12461"/>
              </a:cxn>
              <a:cxn ang="0">
                <a:pos x="connsiteX12462" y="connsiteY12462"/>
              </a:cxn>
              <a:cxn ang="0">
                <a:pos x="connsiteX12463" y="connsiteY12463"/>
              </a:cxn>
              <a:cxn ang="0">
                <a:pos x="connsiteX12464" y="connsiteY12464"/>
              </a:cxn>
              <a:cxn ang="0">
                <a:pos x="connsiteX12465" y="connsiteY12465"/>
              </a:cxn>
              <a:cxn ang="0">
                <a:pos x="connsiteX12466" y="connsiteY12466"/>
              </a:cxn>
              <a:cxn ang="0">
                <a:pos x="connsiteX12467" y="connsiteY12467"/>
              </a:cxn>
              <a:cxn ang="0">
                <a:pos x="connsiteX12468" y="connsiteY12468"/>
              </a:cxn>
              <a:cxn ang="0">
                <a:pos x="connsiteX12469" y="connsiteY12469"/>
              </a:cxn>
              <a:cxn ang="0">
                <a:pos x="connsiteX12470" y="connsiteY12470"/>
              </a:cxn>
              <a:cxn ang="0">
                <a:pos x="connsiteX12471" y="connsiteY12471"/>
              </a:cxn>
              <a:cxn ang="0">
                <a:pos x="connsiteX12472" y="connsiteY12472"/>
              </a:cxn>
              <a:cxn ang="0">
                <a:pos x="connsiteX12473" y="connsiteY12473"/>
              </a:cxn>
              <a:cxn ang="0">
                <a:pos x="connsiteX12474" y="connsiteY12474"/>
              </a:cxn>
              <a:cxn ang="0">
                <a:pos x="connsiteX12475" y="connsiteY12475"/>
              </a:cxn>
              <a:cxn ang="0">
                <a:pos x="connsiteX12476" y="connsiteY12476"/>
              </a:cxn>
              <a:cxn ang="0">
                <a:pos x="connsiteX12477" y="connsiteY12477"/>
              </a:cxn>
              <a:cxn ang="0">
                <a:pos x="connsiteX12478" y="connsiteY12478"/>
              </a:cxn>
              <a:cxn ang="0">
                <a:pos x="connsiteX12479" y="connsiteY12479"/>
              </a:cxn>
              <a:cxn ang="0">
                <a:pos x="connsiteX12480" y="connsiteY12480"/>
              </a:cxn>
              <a:cxn ang="0">
                <a:pos x="connsiteX12481" y="connsiteY12481"/>
              </a:cxn>
              <a:cxn ang="0">
                <a:pos x="connsiteX12482" y="connsiteY12482"/>
              </a:cxn>
              <a:cxn ang="0">
                <a:pos x="connsiteX12483" y="connsiteY12483"/>
              </a:cxn>
              <a:cxn ang="0">
                <a:pos x="connsiteX12484" y="connsiteY12484"/>
              </a:cxn>
              <a:cxn ang="0">
                <a:pos x="connsiteX12485" y="connsiteY12485"/>
              </a:cxn>
              <a:cxn ang="0">
                <a:pos x="connsiteX12486" y="connsiteY12486"/>
              </a:cxn>
              <a:cxn ang="0">
                <a:pos x="connsiteX12487" y="connsiteY12487"/>
              </a:cxn>
              <a:cxn ang="0">
                <a:pos x="connsiteX12488" y="connsiteY12488"/>
              </a:cxn>
              <a:cxn ang="0">
                <a:pos x="connsiteX12489" y="connsiteY12489"/>
              </a:cxn>
              <a:cxn ang="0">
                <a:pos x="connsiteX12490" y="connsiteY12490"/>
              </a:cxn>
              <a:cxn ang="0">
                <a:pos x="connsiteX12491" y="connsiteY12491"/>
              </a:cxn>
              <a:cxn ang="0">
                <a:pos x="connsiteX12492" y="connsiteY12492"/>
              </a:cxn>
              <a:cxn ang="0">
                <a:pos x="connsiteX12493" y="connsiteY12493"/>
              </a:cxn>
              <a:cxn ang="0">
                <a:pos x="connsiteX12494" y="connsiteY12494"/>
              </a:cxn>
              <a:cxn ang="0">
                <a:pos x="connsiteX12495" y="connsiteY12495"/>
              </a:cxn>
              <a:cxn ang="0">
                <a:pos x="connsiteX12496" y="connsiteY12496"/>
              </a:cxn>
              <a:cxn ang="0">
                <a:pos x="connsiteX12497" y="connsiteY12497"/>
              </a:cxn>
              <a:cxn ang="0">
                <a:pos x="connsiteX12498" y="connsiteY12498"/>
              </a:cxn>
              <a:cxn ang="0">
                <a:pos x="connsiteX12499" y="connsiteY12499"/>
              </a:cxn>
              <a:cxn ang="0">
                <a:pos x="connsiteX12500" y="connsiteY12500"/>
              </a:cxn>
              <a:cxn ang="0">
                <a:pos x="connsiteX12501" y="connsiteY12501"/>
              </a:cxn>
              <a:cxn ang="0">
                <a:pos x="connsiteX12502" y="connsiteY12502"/>
              </a:cxn>
              <a:cxn ang="0">
                <a:pos x="connsiteX12503" y="connsiteY12503"/>
              </a:cxn>
              <a:cxn ang="0">
                <a:pos x="connsiteX12504" y="connsiteY12504"/>
              </a:cxn>
              <a:cxn ang="0">
                <a:pos x="connsiteX12505" y="connsiteY12505"/>
              </a:cxn>
              <a:cxn ang="0">
                <a:pos x="connsiteX12506" y="connsiteY12506"/>
              </a:cxn>
              <a:cxn ang="0">
                <a:pos x="connsiteX12507" y="connsiteY12507"/>
              </a:cxn>
              <a:cxn ang="0">
                <a:pos x="connsiteX12508" y="connsiteY12508"/>
              </a:cxn>
              <a:cxn ang="0">
                <a:pos x="connsiteX12509" y="connsiteY12509"/>
              </a:cxn>
              <a:cxn ang="0">
                <a:pos x="connsiteX12510" y="connsiteY12510"/>
              </a:cxn>
              <a:cxn ang="0">
                <a:pos x="connsiteX12511" y="connsiteY12511"/>
              </a:cxn>
              <a:cxn ang="0">
                <a:pos x="connsiteX12512" y="connsiteY12512"/>
              </a:cxn>
              <a:cxn ang="0">
                <a:pos x="connsiteX12513" y="connsiteY12513"/>
              </a:cxn>
              <a:cxn ang="0">
                <a:pos x="connsiteX12514" y="connsiteY12514"/>
              </a:cxn>
              <a:cxn ang="0">
                <a:pos x="connsiteX12515" y="connsiteY12515"/>
              </a:cxn>
              <a:cxn ang="0">
                <a:pos x="connsiteX12516" y="connsiteY12516"/>
              </a:cxn>
              <a:cxn ang="0">
                <a:pos x="connsiteX12517" y="connsiteY12517"/>
              </a:cxn>
              <a:cxn ang="0">
                <a:pos x="connsiteX12518" y="connsiteY12518"/>
              </a:cxn>
              <a:cxn ang="0">
                <a:pos x="connsiteX12519" y="connsiteY12519"/>
              </a:cxn>
              <a:cxn ang="0">
                <a:pos x="connsiteX12520" y="connsiteY12520"/>
              </a:cxn>
              <a:cxn ang="0">
                <a:pos x="connsiteX12521" y="connsiteY12521"/>
              </a:cxn>
              <a:cxn ang="0">
                <a:pos x="connsiteX12522" y="connsiteY12522"/>
              </a:cxn>
              <a:cxn ang="0">
                <a:pos x="connsiteX12523" y="connsiteY12523"/>
              </a:cxn>
              <a:cxn ang="0">
                <a:pos x="connsiteX12524" y="connsiteY12524"/>
              </a:cxn>
              <a:cxn ang="0">
                <a:pos x="connsiteX12525" y="connsiteY12525"/>
              </a:cxn>
              <a:cxn ang="0">
                <a:pos x="connsiteX12526" y="connsiteY12526"/>
              </a:cxn>
              <a:cxn ang="0">
                <a:pos x="connsiteX12527" y="connsiteY12527"/>
              </a:cxn>
              <a:cxn ang="0">
                <a:pos x="connsiteX12528" y="connsiteY12528"/>
              </a:cxn>
              <a:cxn ang="0">
                <a:pos x="connsiteX12529" y="connsiteY12529"/>
              </a:cxn>
              <a:cxn ang="0">
                <a:pos x="connsiteX12530" y="connsiteY12530"/>
              </a:cxn>
              <a:cxn ang="0">
                <a:pos x="connsiteX12531" y="connsiteY12531"/>
              </a:cxn>
              <a:cxn ang="0">
                <a:pos x="connsiteX12532" y="connsiteY12532"/>
              </a:cxn>
              <a:cxn ang="0">
                <a:pos x="connsiteX12533" y="connsiteY12533"/>
              </a:cxn>
              <a:cxn ang="0">
                <a:pos x="connsiteX12534" y="connsiteY12534"/>
              </a:cxn>
              <a:cxn ang="0">
                <a:pos x="connsiteX12535" y="connsiteY12535"/>
              </a:cxn>
              <a:cxn ang="0">
                <a:pos x="connsiteX12536" y="connsiteY12536"/>
              </a:cxn>
              <a:cxn ang="0">
                <a:pos x="connsiteX12537" y="connsiteY12537"/>
              </a:cxn>
              <a:cxn ang="0">
                <a:pos x="connsiteX12538" y="connsiteY12538"/>
              </a:cxn>
              <a:cxn ang="0">
                <a:pos x="connsiteX12539" y="connsiteY12539"/>
              </a:cxn>
              <a:cxn ang="0">
                <a:pos x="connsiteX12540" y="connsiteY12540"/>
              </a:cxn>
              <a:cxn ang="0">
                <a:pos x="connsiteX12541" y="connsiteY12541"/>
              </a:cxn>
              <a:cxn ang="0">
                <a:pos x="connsiteX12542" y="connsiteY12542"/>
              </a:cxn>
              <a:cxn ang="0">
                <a:pos x="connsiteX12543" y="connsiteY12543"/>
              </a:cxn>
              <a:cxn ang="0">
                <a:pos x="connsiteX12544" y="connsiteY12544"/>
              </a:cxn>
              <a:cxn ang="0">
                <a:pos x="connsiteX12545" y="connsiteY12545"/>
              </a:cxn>
              <a:cxn ang="0">
                <a:pos x="connsiteX12546" y="connsiteY12546"/>
              </a:cxn>
              <a:cxn ang="0">
                <a:pos x="connsiteX12547" y="connsiteY12547"/>
              </a:cxn>
              <a:cxn ang="0">
                <a:pos x="connsiteX12548" y="connsiteY12548"/>
              </a:cxn>
              <a:cxn ang="0">
                <a:pos x="connsiteX12549" y="connsiteY12549"/>
              </a:cxn>
              <a:cxn ang="0">
                <a:pos x="connsiteX12550" y="connsiteY12550"/>
              </a:cxn>
              <a:cxn ang="0">
                <a:pos x="connsiteX12551" y="connsiteY12551"/>
              </a:cxn>
              <a:cxn ang="0">
                <a:pos x="connsiteX12552" y="connsiteY12552"/>
              </a:cxn>
              <a:cxn ang="0">
                <a:pos x="connsiteX12553" y="connsiteY12553"/>
              </a:cxn>
              <a:cxn ang="0">
                <a:pos x="connsiteX12554" y="connsiteY12554"/>
              </a:cxn>
              <a:cxn ang="0">
                <a:pos x="connsiteX12555" y="connsiteY12555"/>
              </a:cxn>
              <a:cxn ang="0">
                <a:pos x="connsiteX12556" y="connsiteY12556"/>
              </a:cxn>
              <a:cxn ang="0">
                <a:pos x="connsiteX12557" y="connsiteY12557"/>
              </a:cxn>
              <a:cxn ang="0">
                <a:pos x="connsiteX12558" y="connsiteY12558"/>
              </a:cxn>
              <a:cxn ang="0">
                <a:pos x="connsiteX12559" y="connsiteY12559"/>
              </a:cxn>
              <a:cxn ang="0">
                <a:pos x="connsiteX12560" y="connsiteY12560"/>
              </a:cxn>
              <a:cxn ang="0">
                <a:pos x="connsiteX12561" y="connsiteY12561"/>
              </a:cxn>
              <a:cxn ang="0">
                <a:pos x="connsiteX12562" y="connsiteY12562"/>
              </a:cxn>
              <a:cxn ang="0">
                <a:pos x="connsiteX12563" y="connsiteY12563"/>
              </a:cxn>
              <a:cxn ang="0">
                <a:pos x="connsiteX12564" y="connsiteY12564"/>
              </a:cxn>
              <a:cxn ang="0">
                <a:pos x="connsiteX12565" y="connsiteY12565"/>
              </a:cxn>
              <a:cxn ang="0">
                <a:pos x="connsiteX12566" y="connsiteY12566"/>
              </a:cxn>
              <a:cxn ang="0">
                <a:pos x="connsiteX12567" y="connsiteY12567"/>
              </a:cxn>
              <a:cxn ang="0">
                <a:pos x="connsiteX12568" y="connsiteY12568"/>
              </a:cxn>
              <a:cxn ang="0">
                <a:pos x="connsiteX12569" y="connsiteY12569"/>
              </a:cxn>
              <a:cxn ang="0">
                <a:pos x="connsiteX12570" y="connsiteY12570"/>
              </a:cxn>
              <a:cxn ang="0">
                <a:pos x="connsiteX12571" y="connsiteY12571"/>
              </a:cxn>
              <a:cxn ang="0">
                <a:pos x="connsiteX12572" y="connsiteY12572"/>
              </a:cxn>
              <a:cxn ang="0">
                <a:pos x="connsiteX12573" y="connsiteY12573"/>
              </a:cxn>
              <a:cxn ang="0">
                <a:pos x="connsiteX12574" y="connsiteY12574"/>
              </a:cxn>
              <a:cxn ang="0">
                <a:pos x="connsiteX12575" y="connsiteY12575"/>
              </a:cxn>
              <a:cxn ang="0">
                <a:pos x="connsiteX12576" y="connsiteY12576"/>
              </a:cxn>
              <a:cxn ang="0">
                <a:pos x="connsiteX12577" y="connsiteY12577"/>
              </a:cxn>
              <a:cxn ang="0">
                <a:pos x="connsiteX12578" y="connsiteY12578"/>
              </a:cxn>
              <a:cxn ang="0">
                <a:pos x="connsiteX12579" y="connsiteY12579"/>
              </a:cxn>
              <a:cxn ang="0">
                <a:pos x="connsiteX12580" y="connsiteY12580"/>
              </a:cxn>
              <a:cxn ang="0">
                <a:pos x="connsiteX12581" y="connsiteY12581"/>
              </a:cxn>
              <a:cxn ang="0">
                <a:pos x="connsiteX12582" y="connsiteY12582"/>
              </a:cxn>
              <a:cxn ang="0">
                <a:pos x="connsiteX12583" y="connsiteY12583"/>
              </a:cxn>
              <a:cxn ang="0">
                <a:pos x="connsiteX12584" y="connsiteY12584"/>
              </a:cxn>
              <a:cxn ang="0">
                <a:pos x="connsiteX12585" y="connsiteY12585"/>
              </a:cxn>
              <a:cxn ang="0">
                <a:pos x="connsiteX12586" y="connsiteY12586"/>
              </a:cxn>
              <a:cxn ang="0">
                <a:pos x="connsiteX12587" y="connsiteY12587"/>
              </a:cxn>
              <a:cxn ang="0">
                <a:pos x="connsiteX12588" y="connsiteY12588"/>
              </a:cxn>
              <a:cxn ang="0">
                <a:pos x="connsiteX12589" y="connsiteY12589"/>
              </a:cxn>
              <a:cxn ang="0">
                <a:pos x="connsiteX12590" y="connsiteY12590"/>
              </a:cxn>
              <a:cxn ang="0">
                <a:pos x="connsiteX12591" y="connsiteY12591"/>
              </a:cxn>
              <a:cxn ang="0">
                <a:pos x="connsiteX12592" y="connsiteY12592"/>
              </a:cxn>
              <a:cxn ang="0">
                <a:pos x="connsiteX12593" y="connsiteY12593"/>
              </a:cxn>
              <a:cxn ang="0">
                <a:pos x="connsiteX12594" y="connsiteY12594"/>
              </a:cxn>
              <a:cxn ang="0">
                <a:pos x="connsiteX12595" y="connsiteY12595"/>
              </a:cxn>
              <a:cxn ang="0">
                <a:pos x="connsiteX12596" y="connsiteY12596"/>
              </a:cxn>
              <a:cxn ang="0">
                <a:pos x="connsiteX12597" y="connsiteY12597"/>
              </a:cxn>
              <a:cxn ang="0">
                <a:pos x="connsiteX12598" y="connsiteY12598"/>
              </a:cxn>
              <a:cxn ang="0">
                <a:pos x="connsiteX12599" y="connsiteY12599"/>
              </a:cxn>
              <a:cxn ang="0">
                <a:pos x="connsiteX12600" y="connsiteY12600"/>
              </a:cxn>
              <a:cxn ang="0">
                <a:pos x="connsiteX12601" y="connsiteY12601"/>
              </a:cxn>
              <a:cxn ang="0">
                <a:pos x="connsiteX12602" y="connsiteY12602"/>
              </a:cxn>
              <a:cxn ang="0">
                <a:pos x="connsiteX12603" y="connsiteY12603"/>
              </a:cxn>
              <a:cxn ang="0">
                <a:pos x="connsiteX12604" y="connsiteY12604"/>
              </a:cxn>
              <a:cxn ang="0">
                <a:pos x="connsiteX12605" y="connsiteY12605"/>
              </a:cxn>
              <a:cxn ang="0">
                <a:pos x="connsiteX12606" y="connsiteY12606"/>
              </a:cxn>
              <a:cxn ang="0">
                <a:pos x="connsiteX12607" y="connsiteY12607"/>
              </a:cxn>
              <a:cxn ang="0">
                <a:pos x="connsiteX12608" y="connsiteY12608"/>
              </a:cxn>
              <a:cxn ang="0">
                <a:pos x="connsiteX12609" y="connsiteY12609"/>
              </a:cxn>
              <a:cxn ang="0">
                <a:pos x="connsiteX12610" y="connsiteY12610"/>
              </a:cxn>
              <a:cxn ang="0">
                <a:pos x="connsiteX12611" y="connsiteY12611"/>
              </a:cxn>
              <a:cxn ang="0">
                <a:pos x="connsiteX12612" y="connsiteY12612"/>
              </a:cxn>
              <a:cxn ang="0">
                <a:pos x="connsiteX12613" y="connsiteY12613"/>
              </a:cxn>
              <a:cxn ang="0">
                <a:pos x="connsiteX12614" y="connsiteY12614"/>
              </a:cxn>
              <a:cxn ang="0">
                <a:pos x="connsiteX12615" y="connsiteY12615"/>
              </a:cxn>
              <a:cxn ang="0">
                <a:pos x="connsiteX12616" y="connsiteY12616"/>
              </a:cxn>
              <a:cxn ang="0">
                <a:pos x="connsiteX12617" y="connsiteY12617"/>
              </a:cxn>
              <a:cxn ang="0">
                <a:pos x="connsiteX12618" y="connsiteY12618"/>
              </a:cxn>
              <a:cxn ang="0">
                <a:pos x="connsiteX12619" y="connsiteY12619"/>
              </a:cxn>
              <a:cxn ang="0">
                <a:pos x="connsiteX12620" y="connsiteY12620"/>
              </a:cxn>
              <a:cxn ang="0">
                <a:pos x="connsiteX12621" y="connsiteY12621"/>
              </a:cxn>
              <a:cxn ang="0">
                <a:pos x="connsiteX12622" y="connsiteY12622"/>
              </a:cxn>
              <a:cxn ang="0">
                <a:pos x="connsiteX12623" y="connsiteY12623"/>
              </a:cxn>
              <a:cxn ang="0">
                <a:pos x="connsiteX12624" y="connsiteY12624"/>
              </a:cxn>
              <a:cxn ang="0">
                <a:pos x="connsiteX12625" y="connsiteY12625"/>
              </a:cxn>
              <a:cxn ang="0">
                <a:pos x="connsiteX12626" y="connsiteY12626"/>
              </a:cxn>
              <a:cxn ang="0">
                <a:pos x="connsiteX12627" y="connsiteY12627"/>
              </a:cxn>
              <a:cxn ang="0">
                <a:pos x="connsiteX12628" y="connsiteY12628"/>
              </a:cxn>
              <a:cxn ang="0">
                <a:pos x="connsiteX12629" y="connsiteY12629"/>
              </a:cxn>
              <a:cxn ang="0">
                <a:pos x="connsiteX12630" y="connsiteY12630"/>
              </a:cxn>
              <a:cxn ang="0">
                <a:pos x="connsiteX12631" y="connsiteY12631"/>
              </a:cxn>
              <a:cxn ang="0">
                <a:pos x="connsiteX12632" y="connsiteY12632"/>
              </a:cxn>
              <a:cxn ang="0">
                <a:pos x="connsiteX12633" y="connsiteY12633"/>
              </a:cxn>
              <a:cxn ang="0">
                <a:pos x="connsiteX12634" y="connsiteY12634"/>
              </a:cxn>
              <a:cxn ang="0">
                <a:pos x="connsiteX12635" y="connsiteY12635"/>
              </a:cxn>
              <a:cxn ang="0">
                <a:pos x="connsiteX12636" y="connsiteY12636"/>
              </a:cxn>
              <a:cxn ang="0">
                <a:pos x="connsiteX12637" y="connsiteY12637"/>
              </a:cxn>
              <a:cxn ang="0">
                <a:pos x="connsiteX12638" y="connsiteY12638"/>
              </a:cxn>
              <a:cxn ang="0">
                <a:pos x="connsiteX12639" y="connsiteY12639"/>
              </a:cxn>
              <a:cxn ang="0">
                <a:pos x="connsiteX12640" y="connsiteY12640"/>
              </a:cxn>
              <a:cxn ang="0">
                <a:pos x="connsiteX12641" y="connsiteY12641"/>
              </a:cxn>
              <a:cxn ang="0">
                <a:pos x="connsiteX12642" y="connsiteY12642"/>
              </a:cxn>
              <a:cxn ang="0">
                <a:pos x="connsiteX12643" y="connsiteY12643"/>
              </a:cxn>
              <a:cxn ang="0">
                <a:pos x="connsiteX12644" y="connsiteY12644"/>
              </a:cxn>
              <a:cxn ang="0">
                <a:pos x="connsiteX12645" y="connsiteY12645"/>
              </a:cxn>
              <a:cxn ang="0">
                <a:pos x="connsiteX12646" y="connsiteY12646"/>
              </a:cxn>
              <a:cxn ang="0">
                <a:pos x="connsiteX12647" y="connsiteY12647"/>
              </a:cxn>
              <a:cxn ang="0">
                <a:pos x="connsiteX12648" y="connsiteY12648"/>
              </a:cxn>
              <a:cxn ang="0">
                <a:pos x="connsiteX12649" y="connsiteY12649"/>
              </a:cxn>
              <a:cxn ang="0">
                <a:pos x="connsiteX12650" y="connsiteY12650"/>
              </a:cxn>
              <a:cxn ang="0">
                <a:pos x="connsiteX12651" y="connsiteY12651"/>
              </a:cxn>
              <a:cxn ang="0">
                <a:pos x="connsiteX12652" y="connsiteY12652"/>
              </a:cxn>
              <a:cxn ang="0">
                <a:pos x="connsiteX12653" y="connsiteY12653"/>
              </a:cxn>
              <a:cxn ang="0">
                <a:pos x="connsiteX12654" y="connsiteY12654"/>
              </a:cxn>
              <a:cxn ang="0">
                <a:pos x="connsiteX12655" y="connsiteY12655"/>
              </a:cxn>
              <a:cxn ang="0">
                <a:pos x="connsiteX12656" y="connsiteY12656"/>
              </a:cxn>
              <a:cxn ang="0">
                <a:pos x="connsiteX12657" y="connsiteY12657"/>
              </a:cxn>
              <a:cxn ang="0">
                <a:pos x="connsiteX12658" y="connsiteY12658"/>
              </a:cxn>
              <a:cxn ang="0">
                <a:pos x="connsiteX12659" y="connsiteY12659"/>
              </a:cxn>
              <a:cxn ang="0">
                <a:pos x="connsiteX12660" y="connsiteY12660"/>
              </a:cxn>
              <a:cxn ang="0">
                <a:pos x="connsiteX12661" y="connsiteY12661"/>
              </a:cxn>
              <a:cxn ang="0">
                <a:pos x="connsiteX12662" y="connsiteY12662"/>
              </a:cxn>
              <a:cxn ang="0">
                <a:pos x="connsiteX12663" y="connsiteY12663"/>
              </a:cxn>
              <a:cxn ang="0">
                <a:pos x="connsiteX12664" y="connsiteY12664"/>
              </a:cxn>
              <a:cxn ang="0">
                <a:pos x="connsiteX12665" y="connsiteY12665"/>
              </a:cxn>
              <a:cxn ang="0">
                <a:pos x="connsiteX12666" y="connsiteY12666"/>
              </a:cxn>
              <a:cxn ang="0">
                <a:pos x="connsiteX12667" y="connsiteY12667"/>
              </a:cxn>
              <a:cxn ang="0">
                <a:pos x="connsiteX12668" y="connsiteY12668"/>
              </a:cxn>
              <a:cxn ang="0">
                <a:pos x="connsiteX12669" y="connsiteY12669"/>
              </a:cxn>
              <a:cxn ang="0">
                <a:pos x="connsiteX12670" y="connsiteY12670"/>
              </a:cxn>
              <a:cxn ang="0">
                <a:pos x="connsiteX12671" y="connsiteY12671"/>
              </a:cxn>
              <a:cxn ang="0">
                <a:pos x="connsiteX12672" y="connsiteY12672"/>
              </a:cxn>
              <a:cxn ang="0">
                <a:pos x="connsiteX12673" y="connsiteY12673"/>
              </a:cxn>
              <a:cxn ang="0">
                <a:pos x="connsiteX12674" y="connsiteY12674"/>
              </a:cxn>
              <a:cxn ang="0">
                <a:pos x="connsiteX12675" y="connsiteY12675"/>
              </a:cxn>
              <a:cxn ang="0">
                <a:pos x="connsiteX12676" y="connsiteY12676"/>
              </a:cxn>
              <a:cxn ang="0">
                <a:pos x="connsiteX12677" y="connsiteY12677"/>
              </a:cxn>
              <a:cxn ang="0">
                <a:pos x="connsiteX12678" y="connsiteY12678"/>
              </a:cxn>
              <a:cxn ang="0">
                <a:pos x="connsiteX12679" y="connsiteY12679"/>
              </a:cxn>
              <a:cxn ang="0">
                <a:pos x="connsiteX12680" y="connsiteY12680"/>
              </a:cxn>
              <a:cxn ang="0">
                <a:pos x="connsiteX12681" y="connsiteY12681"/>
              </a:cxn>
              <a:cxn ang="0">
                <a:pos x="connsiteX12682" y="connsiteY12682"/>
              </a:cxn>
              <a:cxn ang="0">
                <a:pos x="connsiteX12683" y="connsiteY12683"/>
              </a:cxn>
              <a:cxn ang="0">
                <a:pos x="connsiteX12684" y="connsiteY12684"/>
              </a:cxn>
              <a:cxn ang="0">
                <a:pos x="connsiteX12685" y="connsiteY12685"/>
              </a:cxn>
              <a:cxn ang="0">
                <a:pos x="connsiteX12686" y="connsiteY12686"/>
              </a:cxn>
              <a:cxn ang="0">
                <a:pos x="connsiteX12687" y="connsiteY12687"/>
              </a:cxn>
              <a:cxn ang="0">
                <a:pos x="connsiteX12688" y="connsiteY12688"/>
              </a:cxn>
              <a:cxn ang="0">
                <a:pos x="connsiteX12689" y="connsiteY12689"/>
              </a:cxn>
              <a:cxn ang="0">
                <a:pos x="connsiteX12690" y="connsiteY12690"/>
              </a:cxn>
              <a:cxn ang="0">
                <a:pos x="connsiteX12691" y="connsiteY12691"/>
              </a:cxn>
              <a:cxn ang="0">
                <a:pos x="connsiteX12692" y="connsiteY12692"/>
              </a:cxn>
              <a:cxn ang="0">
                <a:pos x="connsiteX12693" y="connsiteY12693"/>
              </a:cxn>
              <a:cxn ang="0">
                <a:pos x="connsiteX12694" y="connsiteY12694"/>
              </a:cxn>
              <a:cxn ang="0">
                <a:pos x="connsiteX12695" y="connsiteY12695"/>
              </a:cxn>
              <a:cxn ang="0">
                <a:pos x="connsiteX12696" y="connsiteY12696"/>
              </a:cxn>
              <a:cxn ang="0">
                <a:pos x="connsiteX12697" y="connsiteY12697"/>
              </a:cxn>
              <a:cxn ang="0">
                <a:pos x="connsiteX12698" y="connsiteY12698"/>
              </a:cxn>
              <a:cxn ang="0">
                <a:pos x="connsiteX12699" y="connsiteY12699"/>
              </a:cxn>
              <a:cxn ang="0">
                <a:pos x="connsiteX12700" y="connsiteY12700"/>
              </a:cxn>
              <a:cxn ang="0">
                <a:pos x="connsiteX12701" y="connsiteY12701"/>
              </a:cxn>
              <a:cxn ang="0">
                <a:pos x="connsiteX12702" y="connsiteY12702"/>
              </a:cxn>
              <a:cxn ang="0">
                <a:pos x="connsiteX12703" y="connsiteY12703"/>
              </a:cxn>
              <a:cxn ang="0">
                <a:pos x="connsiteX12704" y="connsiteY12704"/>
              </a:cxn>
              <a:cxn ang="0">
                <a:pos x="connsiteX12705" y="connsiteY12705"/>
              </a:cxn>
              <a:cxn ang="0">
                <a:pos x="connsiteX12706" y="connsiteY12706"/>
              </a:cxn>
              <a:cxn ang="0">
                <a:pos x="connsiteX12707" y="connsiteY12707"/>
              </a:cxn>
              <a:cxn ang="0">
                <a:pos x="connsiteX12708" y="connsiteY12708"/>
              </a:cxn>
              <a:cxn ang="0">
                <a:pos x="connsiteX12709" y="connsiteY12709"/>
              </a:cxn>
              <a:cxn ang="0">
                <a:pos x="connsiteX12710" y="connsiteY12710"/>
              </a:cxn>
              <a:cxn ang="0">
                <a:pos x="connsiteX12711" y="connsiteY12711"/>
              </a:cxn>
              <a:cxn ang="0">
                <a:pos x="connsiteX12712" y="connsiteY12712"/>
              </a:cxn>
              <a:cxn ang="0">
                <a:pos x="connsiteX12713" y="connsiteY12713"/>
              </a:cxn>
              <a:cxn ang="0">
                <a:pos x="connsiteX12714" y="connsiteY12714"/>
              </a:cxn>
              <a:cxn ang="0">
                <a:pos x="connsiteX12715" y="connsiteY12715"/>
              </a:cxn>
              <a:cxn ang="0">
                <a:pos x="connsiteX12716" y="connsiteY12716"/>
              </a:cxn>
              <a:cxn ang="0">
                <a:pos x="connsiteX12717" y="connsiteY12717"/>
              </a:cxn>
              <a:cxn ang="0">
                <a:pos x="connsiteX12718" y="connsiteY12718"/>
              </a:cxn>
              <a:cxn ang="0">
                <a:pos x="connsiteX12719" y="connsiteY12719"/>
              </a:cxn>
              <a:cxn ang="0">
                <a:pos x="connsiteX12720" y="connsiteY12720"/>
              </a:cxn>
              <a:cxn ang="0">
                <a:pos x="connsiteX12721" y="connsiteY12721"/>
              </a:cxn>
              <a:cxn ang="0">
                <a:pos x="connsiteX12722" y="connsiteY12722"/>
              </a:cxn>
              <a:cxn ang="0">
                <a:pos x="connsiteX12723" y="connsiteY12723"/>
              </a:cxn>
              <a:cxn ang="0">
                <a:pos x="connsiteX12724" y="connsiteY12724"/>
              </a:cxn>
              <a:cxn ang="0">
                <a:pos x="connsiteX12725" y="connsiteY12725"/>
              </a:cxn>
              <a:cxn ang="0">
                <a:pos x="connsiteX12726" y="connsiteY12726"/>
              </a:cxn>
              <a:cxn ang="0">
                <a:pos x="connsiteX12727" y="connsiteY12727"/>
              </a:cxn>
              <a:cxn ang="0">
                <a:pos x="connsiteX12728" y="connsiteY12728"/>
              </a:cxn>
              <a:cxn ang="0">
                <a:pos x="connsiteX12729" y="connsiteY12729"/>
              </a:cxn>
              <a:cxn ang="0">
                <a:pos x="connsiteX12730" y="connsiteY12730"/>
              </a:cxn>
              <a:cxn ang="0">
                <a:pos x="connsiteX12731" y="connsiteY12731"/>
              </a:cxn>
              <a:cxn ang="0">
                <a:pos x="connsiteX12732" y="connsiteY12732"/>
              </a:cxn>
              <a:cxn ang="0">
                <a:pos x="connsiteX12733" y="connsiteY12733"/>
              </a:cxn>
              <a:cxn ang="0">
                <a:pos x="connsiteX12734" y="connsiteY12734"/>
              </a:cxn>
              <a:cxn ang="0">
                <a:pos x="connsiteX12735" y="connsiteY12735"/>
              </a:cxn>
              <a:cxn ang="0">
                <a:pos x="connsiteX12736" y="connsiteY12736"/>
              </a:cxn>
              <a:cxn ang="0">
                <a:pos x="connsiteX12737" y="connsiteY12737"/>
              </a:cxn>
              <a:cxn ang="0">
                <a:pos x="connsiteX12738" y="connsiteY12738"/>
              </a:cxn>
              <a:cxn ang="0">
                <a:pos x="connsiteX12739" y="connsiteY12739"/>
              </a:cxn>
              <a:cxn ang="0">
                <a:pos x="connsiteX12740" y="connsiteY12740"/>
              </a:cxn>
              <a:cxn ang="0">
                <a:pos x="connsiteX12741" y="connsiteY12741"/>
              </a:cxn>
              <a:cxn ang="0">
                <a:pos x="connsiteX12742" y="connsiteY12742"/>
              </a:cxn>
              <a:cxn ang="0">
                <a:pos x="connsiteX12743" y="connsiteY12743"/>
              </a:cxn>
              <a:cxn ang="0">
                <a:pos x="connsiteX12744" y="connsiteY12744"/>
              </a:cxn>
              <a:cxn ang="0">
                <a:pos x="connsiteX12745" y="connsiteY12745"/>
              </a:cxn>
              <a:cxn ang="0">
                <a:pos x="connsiteX12746" y="connsiteY12746"/>
              </a:cxn>
              <a:cxn ang="0">
                <a:pos x="connsiteX12747" y="connsiteY12747"/>
              </a:cxn>
              <a:cxn ang="0">
                <a:pos x="connsiteX12748" y="connsiteY12748"/>
              </a:cxn>
              <a:cxn ang="0">
                <a:pos x="connsiteX12749" y="connsiteY12749"/>
              </a:cxn>
              <a:cxn ang="0">
                <a:pos x="connsiteX12750" y="connsiteY12750"/>
              </a:cxn>
              <a:cxn ang="0">
                <a:pos x="connsiteX12751" y="connsiteY12751"/>
              </a:cxn>
              <a:cxn ang="0">
                <a:pos x="connsiteX12752" y="connsiteY12752"/>
              </a:cxn>
              <a:cxn ang="0">
                <a:pos x="connsiteX12753" y="connsiteY12753"/>
              </a:cxn>
              <a:cxn ang="0">
                <a:pos x="connsiteX12754" y="connsiteY12754"/>
              </a:cxn>
              <a:cxn ang="0">
                <a:pos x="connsiteX12755" y="connsiteY12755"/>
              </a:cxn>
              <a:cxn ang="0">
                <a:pos x="connsiteX12756" y="connsiteY12756"/>
              </a:cxn>
              <a:cxn ang="0">
                <a:pos x="connsiteX12757" y="connsiteY12757"/>
              </a:cxn>
              <a:cxn ang="0">
                <a:pos x="connsiteX12758" y="connsiteY12758"/>
              </a:cxn>
              <a:cxn ang="0">
                <a:pos x="connsiteX12759" y="connsiteY12759"/>
              </a:cxn>
              <a:cxn ang="0">
                <a:pos x="connsiteX12760" y="connsiteY12760"/>
              </a:cxn>
              <a:cxn ang="0">
                <a:pos x="connsiteX12761" y="connsiteY12761"/>
              </a:cxn>
              <a:cxn ang="0">
                <a:pos x="connsiteX12762" y="connsiteY12762"/>
              </a:cxn>
              <a:cxn ang="0">
                <a:pos x="connsiteX12763" y="connsiteY12763"/>
              </a:cxn>
              <a:cxn ang="0">
                <a:pos x="connsiteX12764" y="connsiteY12764"/>
              </a:cxn>
              <a:cxn ang="0">
                <a:pos x="connsiteX12765" y="connsiteY12765"/>
              </a:cxn>
              <a:cxn ang="0">
                <a:pos x="connsiteX12766" y="connsiteY12766"/>
              </a:cxn>
              <a:cxn ang="0">
                <a:pos x="connsiteX12767" y="connsiteY12767"/>
              </a:cxn>
              <a:cxn ang="0">
                <a:pos x="connsiteX12768" y="connsiteY12768"/>
              </a:cxn>
              <a:cxn ang="0">
                <a:pos x="connsiteX12769" y="connsiteY12769"/>
              </a:cxn>
              <a:cxn ang="0">
                <a:pos x="connsiteX12770" y="connsiteY12770"/>
              </a:cxn>
              <a:cxn ang="0">
                <a:pos x="connsiteX12771" y="connsiteY12771"/>
              </a:cxn>
              <a:cxn ang="0">
                <a:pos x="connsiteX12772" y="connsiteY12772"/>
              </a:cxn>
              <a:cxn ang="0">
                <a:pos x="connsiteX12773" y="connsiteY12773"/>
              </a:cxn>
              <a:cxn ang="0">
                <a:pos x="connsiteX12774" y="connsiteY12774"/>
              </a:cxn>
              <a:cxn ang="0">
                <a:pos x="connsiteX12775" y="connsiteY12775"/>
              </a:cxn>
              <a:cxn ang="0">
                <a:pos x="connsiteX12776" y="connsiteY12776"/>
              </a:cxn>
              <a:cxn ang="0">
                <a:pos x="connsiteX12777" y="connsiteY12777"/>
              </a:cxn>
              <a:cxn ang="0">
                <a:pos x="connsiteX12778" y="connsiteY12778"/>
              </a:cxn>
              <a:cxn ang="0">
                <a:pos x="connsiteX12779" y="connsiteY12779"/>
              </a:cxn>
              <a:cxn ang="0">
                <a:pos x="connsiteX12780" y="connsiteY12780"/>
              </a:cxn>
              <a:cxn ang="0">
                <a:pos x="connsiteX12781" y="connsiteY12781"/>
              </a:cxn>
              <a:cxn ang="0">
                <a:pos x="connsiteX12782" y="connsiteY12782"/>
              </a:cxn>
              <a:cxn ang="0">
                <a:pos x="connsiteX12783" y="connsiteY12783"/>
              </a:cxn>
              <a:cxn ang="0">
                <a:pos x="connsiteX12784" y="connsiteY12784"/>
              </a:cxn>
              <a:cxn ang="0">
                <a:pos x="connsiteX12785" y="connsiteY12785"/>
              </a:cxn>
              <a:cxn ang="0">
                <a:pos x="connsiteX12786" y="connsiteY12786"/>
              </a:cxn>
              <a:cxn ang="0">
                <a:pos x="connsiteX12787" y="connsiteY12787"/>
              </a:cxn>
              <a:cxn ang="0">
                <a:pos x="connsiteX12788" y="connsiteY12788"/>
              </a:cxn>
              <a:cxn ang="0">
                <a:pos x="connsiteX12789" y="connsiteY12789"/>
              </a:cxn>
              <a:cxn ang="0">
                <a:pos x="connsiteX12790" y="connsiteY12790"/>
              </a:cxn>
              <a:cxn ang="0">
                <a:pos x="connsiteX12791" y="connsiteY12791"/>
              </a:cxn>
              <a:cxn ang="0">
                <a:pos x="connsiteX12792" y="connsiteY12792"/>
              </a:cxn>
              <a:cxn ang="0">
                <a:pos x="connsiteX12793" y="connsiteY12793"/>
              </a:cxn>
              <a:cxn ang="0">
                <a:pos x="connsiteX12794" y="connsiteY12794"/>
              </a:cxn>
              <a:cxn ang="0">
                <a:pos x="connsiteX12795" y="connsiteY12795"/>
              </a:cxn>
              <a:cxn ang="0">
                <a:pos x="connsiteX12796" y="connsiteY12796"/>
              </a:cxn>
              <a:cxn ang="0">
                <a:pos x="connsiteX12797" y="connsiteY12797"/>
              </a:cxn>
              <a:cxn ang="0">
                <a:pos x="connsiteX12798" y="connsiteY12798"/>
              </a:cxn>
              <a:cxn ang="0">
                <a:pos x="connsiteX12799" y="connsiteY12799"/>
              </a:cxn>
              <a:cxn ang="0">
                <a:pos x="connsiteX12800" y="connsiteY12800"/>
              </a:cxn>
              <a:cxn ang="0">
                <a:pos x="connsiteX12801" y="connsiteY12801"/>
              </a:cxn>
              <a:cxn ang="0">
                <a:pos x="connsiteX12802" y="connsiteY12802"/>
              </a:cxn>
              <a:cxn ang="0">
                <a:pos x="connsiteX12803" y="connsiteY12803"/>
              </a:cxn>
              <a:cxn ang="0">
                <a:pos x="connsiteX12804" y="connsiteY12804"/>
              </a:cxn>
              <a:cxn ang="0">
                <a:pos x="connsiteX12805" y="connsiteY12805"/>
              </a:cxn>
              <a:cxn ang="0">
                <a:pos x="connsiteX12806" y="connsiteY12806"/>
              </a:cxn>
              <a:cxn ang="0">
                <a:pos x="connsiteX12807" y="connsiteY12807"/>
              </a:cxn>
              <a:cxn ang="0">
                <a:pos x="connsiteX12808" y="connsiteY12808"/>
              </a:cxn>
              <a:cxn ang="0">
                <a:pos x="connsiteX12809" y="connsiteY12809"/>
              </a:cxn>
              <a:cxn ang="0">
                <a:pos x="connsiteX12810" y="connsiteY12810"/>
              </a:cxn>
              <a:cxn ang="0">
                <a:pos x="connsiteX12811" y="connsiteY12811"/>
              </a:cxn>
              <a:cxn ang="0">
                <a:pos x="connsiteX12812" y="connsiteY12812"/>
              </a:cxn>
              <a:cxn ang="0">
                <a:pos x="connsiteX12813" y="connsiteY12813"/>
              </a:cxn>
              <a:cxn ang="0">
                <a:pos x="connsiteX12814" y="connsiteY12814"/>
              </a:cxn>
              <a:cxn ang="0">
                <a:pos x="connsiteX12815" y="connsiteY12815"/>
              </a:cxn>
              <a:cxn ang="0">
                <a:pos x="connsiteX12816" y="connsiteY12816"/>
              </a:cxn>
              <a:cxn ang="0">
                <a:pos x="connsiteX12817" y="connsiteY12817"/>
              </a:cxn>
              <a:cxn ang="0">
                <a:pos x="connsiteX12818" y="connsiteY12818"/>
              </a:cxn>
              <a:cxn ang="0">
                <a:pos x="connsiteX12819" y="connsiteY12819"/>
              </a:cxn>
              <a:cxn ang="0">
                <a:pos x="connsiteX12820" y="connsiteY12820"/>
              </a:cxn>
              <a:cxn ang="0">
                <a:pos x="connsiteX12821" y="connsiteY12821"/>
              </a:cxn>
              <a:cxn ang="0">
                <a:pos x="connsiteX12822" y="connsiteY12822"/>
              </a:cxn>
              <a:cxn ang="0">
                <a:pos x="connsiteX12823" y="connsiteY12823"/>
              </a:cxn>
              <a:cxn ang="0">
                <a:pos x="connsiteX12824" y="connsiteY12824"/>
              </a:cxn>
              <a:cxn ang="0">
                <a:pos x="connsiteX12825" y="connsiteY12825"/>
              </a:cxn>
              <a:cxn ang="0">
                <a:pos x="connsiteX12826" y="connsiteY12826"/>
              </a:cxn>
              <a:cxn ang="0">
                <a:pos x="connsiteX12827" y="connsiteY12827"/>
              </a:cxn>
              <a:cxn ang="0">
                <a:pos x="connsiteX12828" y="connsiteY12828"/>
              </a:cxn>
              <a:cxn ang="0">
                <a:pos x="connsiteX12829" y="connsiteY12829"/>
              </a:cxn>
              <a:cxn ang="0">
                <a:pos x="connsiteX12830" y="connsiteY12830"/>
              </a:cxn>
              <a:cxn ang="0">
                <a:pos x="connsiteX12831" y="connsiteY12831"/>
              </a:cxn>
              <a:cxn ang="0">
                <a:pos x="connsiteX12832" y="connsiteY12832"/>
              </a:cxn>
              <a:cxn ang="0">
                <a:pos x="connsiteX12833" y="connsiteY12833"/>
              </a:cxn>
              <a:cxn ang="0">
                <a:pos x="connsiteX12834" y="connsiteY12834"/>
              </a:cxn>
              <a:cxn ang="0">
                <a:pos x="connsiteX12835" y="connsiteY12835"/>
              </a:cxn>
              <a:cxn ang="0">
                <a:pos x="connsiteX12836" y="connsiteY12836"/>
              </a:cxn>
              <a:cxn ang="0">
                <a:pos x="connsiteX12837" y="connsiteY12837"/>
              </a:cxn>
              <a:cxn ang="0">
                <a:pos x="connsiteX12838" y="connsiteY12838"/>
              </a:cxn>
              <a:cxn ang="0">
                <a:pos x="connsiteX12839" y="connsiteY12839"/>
              </a:cxn>
              <a:cxn ang="0">
                <a:pos x="connsiteX12840" y="connsiteY12840"/>
              </a:cxn>
              <a:cxn ang="0">
                <a:pos x="connsiteX12841" y="connsiteY12841"/>
              </a:cxn>
              <a:cxn ang="0">
                <a:pos x="connsiteX12842" y="connsiteY12842"/>
              </a:cxn>
              <a:cxn ang="0">
                <a:pos x="connsiteX12843" y="connsiteY12843"/>
              </a:cxn>
              <a:cxn ang="0">
                <a:pos x="connsiteX12844" y="connsiteY12844"/>
              </a:cxn>
              <a:cxn ang="0">
                <a:pos x="connsiteX12845" y="connsiteY12845"/>
              </a:cxn>
              <a:cxn ang="0">
                <a:pos x="connsiteX12846" y="connsiteY12846"/>
              </a:cxn>
              <a:cxn ang="0">
                <a:pos x="connsiteX12847" y="connsiteY12847"/>
              </a:cxn>
              <a:cxn ang="0">
                <a:pos x="connsiteX12848" y="connsiteY12848"/>
              </a:cxn>
              <a:cxn ang="0">
                <a:pos x="connsiteX12849" y="connsiteY12849"/>
              </a:cxn>
              <a:cxn ang="0">
                <a:pos x="connsiteX12850" y="connsiteY12850"/>
              </a:cxn>
              <a:cxn ang="0">
                <a:pos x="connsiteX12851" y="connsiteY12851"/>
              </a:cxn>
              <a:cxn ang="0">
                <a:pos x="connsiteX12852" y="connsiteY12852"/>
              </a:cxn>
              <a:cxn ang="0">
                <a:pos x="connsiteX12853" y="connsiteY12853"/>
              </a:cxn>
              <a:cxn ang="0">
                <a:pos x="connsiteX12854" y="connsiteY12854"/>
              </a:cxn>
              <a:cxn ang="0">
                <a:pos x="connsiteX12855" y="connsiteY12855"/>
              </a:cxn>
              <a:cxn ang="0">
                <a:pos x="connsiteX12856" y="connsiteY12856"/>
              </a:cxn>
              <a:cxn ang="0">
                <a:pos x="connsiteX12857" y="connsiteY12857"/>
              </a:cxn>
              <a:cxn ang="0">
                <a:pos x="connsiteX12858" y="connsiteY12858"/>
              </a:cxn>
              <a:cxn ang="0">
                <a:pos x="connsiteX12859" y="connsiteY12859"/>
              </a:cxn>
              <a:cxn ang="0">
                <a:pos x="connsiteX12860" y="connsiteY12860"/>
              </a:cxn>
              <a:cxn ang="0">
                <a:pos x="connsiteX12861" y="connsiteY12861"/>
              </a:cxn>
              <a:cxn ang="0">
                <a:pos x="connsiteX12862" y="connsiteY12862"/>
              </a:cxn>
              <a:cxn ang="0">
                <a:pos x="connsiteX12863" y="connsiteY12863"/>
              </a:cxn>
              <a:cxn ang="0">
                <a:pos x="connsiteX12864" y="connsiteY12864"/>
              </a:cxn>
              <a:cxn ang="0">
                <a:pos x="connsiteX12865" y="connsiteY12865"/>
              </a:cxn>
              <a:cxn ang="0">
                <a:pos x="connsiteX12866" y="connsiteY12866"/>
              </a:cxn>
              <a:cxn ang="0">
                <a:pos x="connsiteX12867" y="connsiteY12867"/>
              </a:cxn>
              <a:cxn ang="0">
                <a:pos x="connsiteX12868" y="connsiteY12868"/>
              </a:cxn>
              <a:cxn ang="0">
                <a:pos x="connsiteX12869" y="connsiteY12869"/>
              </a:cxn>
              <a:cxn ang="0">
                <a:pos x="connsiteX12870" y="connsiteY12870"/>
              </a:cxn>
              <a:cxn ang="0">
                <a:pos x="connsiteX12871" y="connsiteY12871"/>
              </a:cxn>
              <a:cxn ang="0">
                <a:pos x="connsiteX12872" y="connsiteY12872"/>
              </a:cxn>
              <a:cxn ang="0">
                <a:pos x="connsiteX12873" y="connsiteY12873"/>
              </a:cxn>
              <a:cxn ang="0">
                <a:pos x="connsiteX12874" y="connsiteY12874"/>
              </a:cxn>
              <a:cxn ang="0">
                <a:pos x="connsiteX12875" y="connsiteY12875"/>
              </a:cxn>
              <a:cxn ang="0">
                <a:pos x="connsiteX12876" y="connsiteY12876"/>
              </a:cxn>
              <a:cxn ang="0">
                <a:pos x="connsiteX12877" y="connsiteY12877"/>
              </a:cxn>
              <a:cxn ang="0">
                <a:pos x="connsiteX12878" y="connsiteY12878"/>
              </a:cxn>
              <a:cxn ang="0">
                <a:pos x="connsiteX12879" y="connsiteY12879"/>
              </a:cxn>
              <a:cxn ang="0">
                <a:pos x="connsiteX12880" y="connsiteY12880"/>
              </a:cxn>
              <a:cxn ang="0">
                <a:pos x="connsiteX12881" y="connsiteY12881"/>
              </a:cxn>
              <a:cxn ang="0">
                <a:pos x="connsiteX12882" y="connsiteY12882"/>
              </a:cxn>
              <a:cxn ang="0">
                <a:pos x="connsiteX12883" y="connsiteY12883"/>
              </a:cxn>
              <a:cxn ang="0">
                <a:pos x="connsiteX12884" y="connsiteY12884"/>
              </a:cxn>
              <a:cxn ang="0">
                <a:pos x="connsiteX12885" y="connsiteY12885"/>
              </a:cxn>
              <a:cxn ang="0">
                <a:pos x="connsiteX12886" y="connsiteY12886"/>
              </a:cxn>
              <a:cxn ang="0">
                <a:pos x="connsiteX12887" y="connsiteY12887"/>
              </a:cxn>
              <a:cxn ang="0">
                <a:pos x="connsiteX12888" y="connsiteY12888"/>
              </a:cxn>
              <a:cxn ang="0">
                <a:pos x="connsiteX12889" y="connsiteY12889"/>
              </a:cxn>
              <a:cxn ang="0">
                <a:pos x="connsiteX12890" y="connsiteY12890"/>
              </a:cxn>
              <a:cxn ang="0">
                <a:pos x="connsiteX12891" y="connsiteY12891"/>
              </a:cxn>
              <a:cxn ang="0">
                <a:pos x="connsiteX12892" y="connsiteY12892"/>
              </a:cxn>
              <a:cxn ang="0">
                <a:pos x="connsiteX12893" y="connsiteY12893"/>
              </a:cxn>
              <a:cxn ang="0">
                <a:pos x="connsiteX12894" y="connsiteY12894"/>
              </a:cxn>
              <a:cxn ang="0">
                <a:pos x="connsiteX12895" y="connsiteY12895"/>
              </a:cxn>
              <a:cxn ang="0">
                <a:pos x="connsiteX12896" y="connsiteY12896"/>
              </a:cxn>
              <a:cxn ang="0">
                <a:pos x="connsiteX12897" y="connsiteY12897"/>
              </a:cxn>
              <a:cxn ang="0">
                <a:pos x="connsiteX12898" y="connsiteY12898"/>
              </a:cxn>
              <a:cxn ang="0">
                <a:pos x="connsiteX12899" y="connsiteY12899"/>
              </a:cxn>
              <a:cxn ang="0">
                <a:pos x="connsiteX12900" y="connsiteY12900"/>
              </a:cxn>
              <a:cxn ang="0">
                <a:pos x="connsiteX12901" y="connsiteY12901"/>
              </a:cxn>
              <a:cxn ang="0">
                <a:pos x="connsiteX12902" y="connsiteY12902"/>
              </a:cxn>
              <a:cxn ang="0">
                <a:pos x="connsiteX12903" y="connsiteY12903"/>
              </a:cxn>
              <a:cxn ang="0">
                <a:pos x="connsiteX12904" y="connsiteY12904"/>
              </a:cxn>
              <a:cxn ang="0">
                <a:pos x="connsiteX12905" y="connsiteY12905"/>
              </a:cxn>
              <a:cxn ang="0">
                <a:pos x="connsiteX12906" y="connsiteY12906"/>
              </a:cxn>
              <a:cxn ang="0">
                <a:pos x="connsiteX12907" y="connsiteY12907"/>
              </a:cxn>
              <a:cxn ang="0">
                <a:pos x="connsiteX12908" y="connsiteY12908"/>
              </a:cxn>
              <a:cxn ang="0">
                <a:pos x="connsiteX12909" y="connsiteY12909"/>
              </a:cxn>
              <a:cxn ang="0">
                <a:pos x="connsiteX12910" y="connsiteY12910"/>
              </a:cxn>
              <a:cxn ang="0">
                <a:pos x="connsiteX12911" y="connsiteY12911"/>
              </a:cxn>
              <a:cxn ang="0">
                <a:pos x="connsiteX12912" y="connsiteY12912"/>
              </a:cxn>
              <a:cxn ang="0">
                <a:pos x="connsiteX12913" y="connsiteY12913"/>
              </a:cxn>
              <a:cxn ang="0">
                <a:pos x="connsiteX12914" y="connsiteY12914"/>
              </a:cxn>
              <a:cxn ang="0">
                <a:pos x="connsiteX12915" y="connsiteY12915"/>
              </a:cxn>
              <a:cxn ang="0">
                <a:pos x="connsiteX12916" y="connsiteY12916"/>
              </a:cxn>
              <a:cxn ang="0">
                <a:pos x="connsiteX12917" y="connsiteY12917"/>
              </a:cxn>
              <a:cxn ang="0">
                <a:pos x="connsiteX12918" y="connsiteY12918"/>
              </a:cxn>
              <a:cxn ang="0">
                <a:pos x="connsiteX12919" y="connsiteY12919"/>
              </a:cxn>
              <a:cxn ang="0">
                <a:pos x="connsiteX12920" y="connsiteY12920"/>
              </a:cxn>
              <a:cxn ang="0">
                <a:pos x="connsiteX12921" y="connsiteY12921"/>
              </a:cxn>
              <a:cxn ang="0">
                <a:pos x="connsiteX12922" y="connsiteY12922"/>
              </a:cxn>
              <a:cxn ang="0">
                <a:pos x="connsiteX12923" y="connsiteY12923"/>
              </a:cxn>
              <a:cxn ang="0">
                <a:pos x="connsiteX12924" y="connsiteY12924"/>
              </a:cxn>
              <a:cxn ang="0">
                <a:pos x="connsiteX12925" y="connsiteY12925"/>
              </a:cxn>
              <a:cxn ang="0">
                <a:pos x="connsiteX12926" y="connsiteY12926"/>
              </a:cxn>
              <a:cxn ang="0">
                <a:pos x="connsiteX12927" y="connsiteY12927"/>
              </a:cxn>
              <a:cxn ang="0">
                <a:pos x="connsiteX12928" y="connsiteY12928"/>
              </a:cxn>
              <a:cxn ang="0">
                <a:pos x="connsiteX12929" y="connsiteY12929"/>
              </a:cxn>
              <a:cxn ang="0">
                <a:pos x="connsiteX12930" y="connsiteY12930"/>
              </a:cxn>
              <a:cxn ang="0">
                <a:pos x="connsiteX12931" y="connsiteY12931"/>
              </a:cxn>
              <a:cxn ang="0">
                <a:pos x="connsiteX12932" y="connsiteY12932"/>
              </a:cxn>
              <a:cxn ang="0">
                <a:pos x="connsiteX12933" y="connsiteY12933"/>
              </a:cxn>
              <a:cxn ang="0">
                <a:pos x="connsiteX12934" y="connsiteY12934"/>
              </a:cxn>
              <a:cxn ang="0">
                <a:pos x="connsiteX12935" y="connsiteY12935"/>
              </a:cxn>
              <a:cxn ang="0">
                <a:pos x="connsiteX12936" y="connsiteY12936"/>
              </a:cxn>
              <a:cxn ang="0">
                <a:pos x="connsiteX12937" y="connsiteY12937"/>
              </a:cxn>
              <a:cxn ang="0">
                <a:pos x="connsiteX12938" y="connsiteY12938"/>
              </a:cxn>
              <a:cxn ang="0">
                <a:pos x="connsiteX12939" y="connsiteY12939"/>
              </a:cxn>
              <a:cxn ang="0">
                <a:pos x="connsiteX12940" y="connsiteY12940"/>
              </a:cxn>
              <a:cxn ang="0">
                <a:pos x="connsiteX12941" y="connsiteY12941"/>
              </a:cxn>
              <a:cxn ang="0">
                <a:pos x="connsiteX12942" y="connsiteY12942"/>
              </a:cxn>
              <a:cxn ang="0">
                <a:pos x="connsiteX12943" y="connsiteY12943"/>
              </a:cxn>
              <a:cxn ang="0">
                <a:pos x="connsiteX12944" y="connsiteY12944"/>
              </a:cxn>
              <a:cxn ang="0">
                <a:pos x="connsiteX12945" y="connsiteY12945"/>
              </a:cxn>
              <a:cxn ang="0">
                <a:pos x="connsiteX12946" y="connsiteY12946"/>
              </a:cxn>
              <a:cxn ang="0">
                <a:pos x="connsiteX12947" y="connsiteY12947"/>
              </a:cxn>
              <a:cxn ang="0">
                <a:pos x="connsiteX12948" y="connsiteY12948"/>
              </a:cxn>
              <a:cxn ang="0">
                <a:pos x="connsiteX12949" y="connsiteY12949"/>
              </a:cxn>
              <a:cxn ang="0">
                <a:pos x="connsiteX12950" y="connsiteY12950"/>
              </a:cxn>
              <a:cxn ang="0">
                <a:pos x="connsiteX12951" y="connsiteY12951"/>
              </a:cxn>
              <a:cxn ang="0">
                <a:pos x="connsiteX12952" y="connsiteY12952"/>
              </a:cxn>
              <a:cxn ang="0">
                <a:pos x="connsiteX12953" y="connsiteY12953"/>
              </a:cxn>
              <a:cxn ang="0">
                <a:pos x="connsiteX12954" y="connsiteY12954"/>
              </a:cxn>
              <a:cxn ang="0">
                <a:pos x="connsiteX12955" y="connsiteY12955"/>
              </a:cxn>
              <a:cxn ang="0">
                <a:pos x="connsiteX12956" y="connsiteY12956"/>
              </a:cxn>
              <a:cxn ang="0">
                <a:pos x="connsiteX12957" y="connsiteY12957"/>
              </a:cxn>
              <a:cxn ang="0">
                <a:pos x="connsiteX12958" y="connsiteY12958"/>
              </a:cxn>
              <a:cxn ang="0">
                <a:pos x="connsiteX12959" y="connsiteY12959"/>
              </a:cxn>
              <a:cxn ang="0">
                <a:pos x="connsiteX12960" y="connsiteY12960"/>
              </a:cxn>
              <a:cxn ang="0">
                <a:pos x="connsiteX12961" y="connsiteY12961"/>
              </a:cxn>
              <a:cxn ang="0">
                <a:pos x="connsiteX12962" y="connsiteY12962"/>
              </a:cxn>
              <a:cxn ang="0">
                <a:pos x="connsiteX12963" y="connsiteY12963"/>
              </a:cxn>
              <a:cxn ang="0">
                <a:pos x="connsiteX12964" y="connsiteY12964"/>
              </a:cxn>
              <a:cxn ang="0">
                <a:pos x="connsiteX12965" y="connsiteY12965"/>
              </a:cxn>
              <a:cxn ang="0">
                <a:pos x="connsiteX12966" y="connsiteY12966"/>
              </a:cxn>
              <a:cxn ang="0">
                <a:pos x="connsiteX12967" y="connsiteY12967"/>
              </a:cxn>
              <a:cxn ang="0">
                <a:pos x="connsiteX12968" y="connsiteY12968"/>
              </a:cxn>
              <a:cxn ang="0">
                <a:pos x="connsiteX12969" y="connsiteY12969"/>
              </a:cxn>
              <a:cxn ang="0">
                <a:pos x="connsiteX12970" y="connsiteY12970"/>
              </a:cxn>
              <a:cxn ang="0">
                <a:pos x="connsiteX12971" y="connsiteY12971"/>
              </a:cxn>
              <a:cxn ang="0">
                <a:pos x="connsiteX12972" y="connsiteY12972"/>
              </a:cxn>
              <a:cxn ang="0">
                <a:pos x="connsiteX12973" y="connsiteY12973"/>
              </a:cxn>
              <a:cxn ang="0">
                <a:pos x="connsiteX12974" y="connsiteY12974"/>
              </a:cxn>
              <a:cxn ang="0">
                <a:pos x="connsiteX12975" y="connsiteY12975"/>
              </a:cxn>
              <a:cxn ang="0">
                <a:pos x="connsiteX12976" y="connsiteY12976"/>
              </a:cxn>
              <a:cxn ang="0">
                <a:pos x="connsiteX12977" y="connsiteY12977"/>
              </a:cxn>
              <a:cxn ang="0">
                <a:pos x="connsiteX12978" y="connsiteY12978"/>
              </a:cxn>
              <a:cxn ang="0">
                <a:pos x="connsiteX12979" y="connsiteY12979"/>
              </a:cxn>
              <a:cxn ang="0">
                <a:pos x="connsiteX12980" y="connsiteY12980"/>
              </a:cxn>
              <a:cxn ang="0">
                <a:pos x="connsiteX12981" y="connsiteY12981"/>
              </a:cxn>
              <a:cxn ang="0">
                <a:pos x="connsiteX12982" y="connsiteY12982"/>
              </a:cxn>
              <a:cxn ang="0">
                <a:pos x="connsiteX12983" y="connsiteY12983"/>
              </a:cxn>
              <a:cxn ang="0">
                <a:pos x="connsiteX12984" y="connsiteY12984"/>
              </a:cxn>
              <a:cxn ang="0">
                <a:pos x="connsiteX12985" y="connsiteY12985"/>
              </a:cxn>
              <a:cxn ang="0">
                <a:pos x="connsiteX12986" y="connsiteY12986"/>
              </a:cxn>
              <a:cxn ang="0">
                <a:pos x="connsiteX12987" y="connsiteY12987"/>
              </a:cxn>
              <a:cxn ang="0">
                <a:pos x="connsiteX12988" y="connsiteY12988"/>
              </a:cxn>
              <a:cxn ang="0">
                <a:pos x="connsiteX12989" y="connsiteY12989"/>
              </a:cxn>
              <a:cxn ang="0">
                <a:pos x="connsiteX12990" y="connsiteY12990"/>
              </a:cxn>
              <a:cxn ang="0">
                <a:pos x="connsiteX12991" y="connsiteY12991"/>
              </a:cxn>
              <a:cxn ang="0">
                <a:pos x="connsiteX12992" y="connsiteY12992"/>
              </a:cxn>
              <a:cxn ang="0">
                <a:pos x="connsiteX12993" y="connsiteY12993"/>
              </a:cxn>
              <a:cxn ang="0">
                <a:pos x="connsiteX12994" y="connsiteY12994"/>
              </a:cxn>
              <a:cxn ang="0">
                <a:pos x="connsiteX12995" y="connsiteY12995"/>
              </a:cxn>
              <a:cxn ang="0">
                <a:pos x="connsiteX12996" y="connsiteY12996"/>
              </a:cxn>
              <a:cxn ang="0">
                <a:pos x="connsiteX12997" y="connsiteY12997"/>
              </a:cxn>
              <a:cxn ang="0">
                <a:pos x="connsiteX12998" y="connsiteY12998"/>
              </a:cxn>
              <a:cxn ang="0">
                <a:pos x="connsiteX12999" y="connsiteY12999"/>
              </a:cxn>
              <a:cxn ang="0">
                <a:pos x="connsiteX13000" y="connsiteY13000"/>
              </a:cxn>
              <a:cxn ang="0">
                <a:pos x="connsiteX13001" y="connsiteY13001"/>
              </a:cxn>
              <a:cxn ang="0">
                <a:pos x="connsiteX13002" y="connsiteY13002"/>
              </a:cxn>
              <a:cxn ang="0">
                <a:pos x="connsiteX13003" y="connsiteY13003"/>
              </a:cxn>
              <a:cxn ang="0">
                <a:pos x="connsiteX13004" y="connsiteY13004"/>
              </a:cxn>
              <a:cxn ang="0">
                <a:pos x="connsiteX13005" y="connsiteY13005"/>
              </a:cxn>
              <a:cxn ang="0">
                <a:pos x="connsiteX13006" y="connsiteY13006"/>
              </a:cxn>
              <a:cxn ang="0">
                <a:pos x="connsiteX13007" y="connsiteY13007"/>
              </a:cxn>
              <a:cxn ang="0">
                <a:pos x="connsiteX13008" y="connsiteY13008"/>
              </a:cxn>
              <a:cxn ang="0">
                <a:pos x="connsiteX13009" y="connsiteY13009"/>
              </a:cxn>
              <a:cxn ang="0">
                <a:pos x="connsiteX13010" y="connsiteY13010"/>
              </a:cxn>
              <a:cxn ang="0">
                <a:pos x="connsiteX13011" y="connsiteY13011"/>
              </a:cxn>
              <a:cxn ang="0">
                <a:pos x="connsiteX13012" y="connsiteY13012"/>
              </a:cxn>
              <a:cxn ang="0">
                <a:pos x="connsiteX13013" y="connsiteY13013"/>
              </a:cxn>
              <a:cxn ang="0">
                <a:pos x="connsiteX13014" y="connsiteY13014"/>
              </a:cxn>
              <a:cxn ang="0">
                <a:pos x="connsiteX13015" y="connsiteY13015"/>
              </a:cxn>
              <a:cxn ang="0">
                <a:pos x="connsiteX13016" y="connsiteY13016"/>
              </a:cxn>
              <a:cxn ang="0">
                <a:pos x="connsiteX13017" y="connsiteY13017"/>
              </a:cxn>
              <a:cxn ang="0">
                <a:pos x="connsiteX13018" y="connsiteY13018"/>
              </a:cxn>
              <a:cxn ang="0">
                <a:pos x="connsiteX13019" y="connsiteY13019"/>
              </a:cxn>
              <a:cxn ang="0">
                <a:pos x="connsiteX13020" y="connsiteY13020"/>
              </a:cxn>
              <a:cxn ang="0">
                <a:pos x="connsiteX13021" y="connsiteY13021"/>
              </a:cxn>
              <a:cxn ang="0">
                <a:pos x="connsiteX13022" y="connsiteY13022"/>
              </a:cxn>
              <a:cxn ang="0">
                <a:pos x="connsiteX13023" y="connsiteY13023"/>
              </a:cxn>
              <a:cxn ang="0">
                <a:pos x="connsiteX13024" y="connsiteY13024"/>
              </a:cxn>
              <a:cxn ang="0">
                <a:pos x="connsiteX13025" y="connsiteY13025"/>
              </a:cxn>
              <a:cxn ang="0">
                <a:pos x="connsiteX13026" y="connsiteY13026"/>
              </a:cxn>
              <a:cxn ang="0">
                <a:pos x="connsiteX13027" y="connsiteY13027"/>
              </a:cxn>
              <a:cxn ang="0">
                <a:pos x="connsiteX13028" y="connsiteY13028"/>
              </a:cxn>
              <a:cxn ang="0">
                <a:pos x="connsiteX13029" y="connsiteY13029"/>
              </a:cxn>
              <a:cxn ang="0">
                <a:pos x="connsiteX13030" y="connsiteY13030"/>
              </a:cxn>
              <a:cxn ang="0">
                <a:pos x="connsiteX13031" y="connsiteY13031"/>
              </a:cxn>
              <a:cxn ang="0">
                <a:pos x="connsiteX13032" y="connsiteY13032"/>
              </a:cxn>
              <a:cxn ang="0">
                <a:pos x="connsiteX13033" y="connsiteY13033"/>
              </a:cxn>
              <a:cxn ang="0">
                <a:pos x="connsiteX13034" y="connsiteY13034"/>
              </a:cxn>
              <a:cxn ang="0">
                <a:pos x="connsiteX13035" y="connsiteY13035"/>
              </a:cxn>
              <a:cxn ang="0">
                <a:pos x="connsiteX13036" y="connsiteY13036"/>
              </a:cxn>
              <a:cxn ang="0">
                <a:pos x="connsiteX13037" y="connsiteY13037"/>
              </a:cxn>
              <a:cxn ang="0">
                <a:pos x="connsiteX13038" y="connsiteY13038"/>
              </a:cxn>
              <a:cxn ang="0">
                <a:pos x="connsiteX13039" y="connsiteY13039"/>
              </a:cxn>
              <a:cxn ang="0">
                <a:pos x="connsiteX13040" y="connsiteY13040"/>
              </a:cxn>
              <a:cxn ang="0">
                <a:pos x="connsiteX13041" y="connsiteY13041"/>
              </a:cxn>
              <a:cxn ang="0">
                <a:pos x="connsiteX13042" y="connsiteY13042"/>
              </a:cxn>
              <a:cxn ang="0">
                <a:pos x="connsiteX13043" y="connsiteY13043"/>
              </a:cxn>
              <a:cxn ang="0">
                <a:pos x="connsiteX13044" y="connsiteY13044"/>
              </a:cxn>
              <a:cxn ang="0">
                <a:pos x="connsiteX13045" y="connsiteY13045"/>
              </a:cxn>
              <a:cxn ang="0">
                <a:pos x="connsiteX13046" y="connsiteY13046"/>
              </a:cxn>
              <a:cxn ang="0">
                <a:pos x="connsiteX13047" y="connsiteY13047"/>
              </a:cxn>
              <a:cxn ang="0">
                <a:pos x="connsiteX13048" y="connsiteY13048"/>
              </a:cxn>
              <a:cxn ang="0">
                <a:pos x="connsiteX13049" y="connsiteY13049"/>
              </a:cxn>
              <a:cxn ang="0">
                <a:pos x="connsiteX13050" y="connsiteY13050"/>
              </a:cxn>
              <a:cxn ang="0">
                <a:pos x="connsiteX13051" y="connsiteY13051"/>
              </a:cxn>
              <a:cxn ang="0">
                <a:pos x="connsiteX13052" y="connsiteY13052"/>
              </a:cxn>
              <a:cxn ang="0">
                <a:pos x="connsiteX13053" y="connsiteY13053"/>
              </a:cxn>
              <a:cxn ang="0">
                <a:pos x="connsiteX13054" y="connsiteY13054"/>
              </a:cxn>
              <a:cxn ang="0">
                <a:pos x="connsiteX13055" y="connsiteY13055"/>
              </a:cxn>
              <a:cxn ang="0">
                <a:pos x="connsiteX13056" y="connsiteY13056"/>
              </a:cxn>
              <a:cxn ang="0">
                <a:pos x="connsiteX13057" y="connsiteY13057"/>
              </a:cxn>
              <a:cxn ang="0">
                <a:pos x="connsiteX13058" y="connsiteY13058"/>
              </a:cxn>
              <a:cxn ang="0">
                <a:pos x="connsiteX13059" y="connsiteY13059"/>
              </a:cxn>
              <a:cxn ang="0">
                <a:pos x="connsiteX13060" y="connsiteY13060"/>
              </a:cxn>
              <a:cxn ang="0">
                <a:pos x="connsiteX13061" y="connsiteY13061"/>
              </a:cxn>
              <a:cxn ang="0">
                <a:pos x="connsiteX13062" y="connsiteY13062"/>
              </a:cxn>
              <a:cxn ang="0">
                <a:pos x="connsiteX13063" y="connsiteY13063"/>
              </a:cxn>
              <a:cxn ang="0">
                <a:pos x="connsiteX13064" y="connsiteY13064"/>
              </a:cxn>
              <a:cxn ang="0">
                <a:pos x="connsiteX13065" y="connsiteY13065"/>
              </a:cxn>
              <a:cxn ang="0">
                <a:pos x="connsiteX13066" y="connsiteY13066"/>
              </a:cxn>
              <a:cxn ang="0">
                <a:pos x="connsiteX13067" y="connsiteY13067"/>
              </a:cxn>
              <a:cxn ang="0">
                <a:pos x="connsiteX13068" y="connsiteY13068"/>
              </a:cxn>
              <a:cxn ang="0">
                <a:pos x="connsiteX13069" y="connsiteY13069"/>
              </a:cxn>
              <a:cxn ang="0">
                <a:pos x="connsiteX13070" y="connsiteY13070"/>
              </a:cxn>
              <a:cxn ang="0">
                <a:pos x="connsiteX13071" y="connsiteY13071"/>
              </a:cxn>
              <a:cxn ang="0">
                <a:pos x="connsiteX13072" y="connsiteY13072"/>
              </a:cxn>
              <a:cxn ang="0">
                <a:pos x="connsiteX13073" y="connsiteY13073"/>
              </a:cxn>
              <a:cxn ang="0">
                <a:pos x="connsiteX13074" y="connsiteY13074"/>
              </a:cxn>
              <a:cxn ang="0">
                <a:pos x="connsiteX13075" y="connsiteY13075"/>
              </a:cxn>
              <a:cxn ang="0">
                <a:pos x="connsiteX13076" y="connsiteY13076"/>
              </a:cxn>
              <a:cxn ang="0">
                <a:pos x="connsiteX13077" y="connsiteY13077"/>
              </a:cxn>
              <a:cxn ang="0">
                <a:pos x="connsiteX13078" y="connsiteY13078"/>
              </a:cxn>
              <a:cxn ang="0">
                <a:pos x="connsiteX13079" y="connsiteY13079"/>
              </a:cxn>
              <a:cxn ang="0">
                <a:pos x="connsiteX13080" y="connsiteY13080"/>
              </a:cxn>
              <a:cxn ang="0">
                <a:pos x="connsiteX13081" y="connsiteY13081"/>
              </a:cxn>
              <a:cxn ang="0">
                <a:pos x="connsiteX13082" y="connsiteY13082"/>
              </a:cxn>
              <a:cxn ang="0">
                <a:pos x="connsiteX13083" y="connsiteY13083"/>
              </a:cxn>
              <a:cxn ang="0">
                <a:pos x="connsiteX13084" y="connsiteY13084"/>
              </a:cxn>
              <a:cxn ang="0">
                <a:pos x="connsiteX13085" y="connsiteY13085"/>
              </a:cxn>
              <a:cxn ang="0">
                <a:pos x="connsiteX13086" y="connsiteY13086"/>
              </a:cxn>
              <a:cxn ang="0">
                <a:pos x="connsiteX13087" y="connsiteY13087"/>
              </a:cxn>
              <a:cxn ang="0">
                <a:pos x="connsiteX13088" y="connsiteY13088"/>
              </a:cxn>
              <a:cxn ang="0">
                <a:pos x="connsiteX13089" y="connsiteY13089"/>
              </a:cxn>
              <a:cxn ang="0">
                <a:pos x="connsiteX13090" y="connsiteY13090"/>
              </a:cxn>
              <a:cxn ang="0">
                <a:pos x="connsiteX13091" y="connsiteY13091"/>
              </a:cxn>
              <a:cxn ang="0">
                <a:pos x="connsiteX13092" y="connsiteY13092"/>
              </a:cxn>
              <a:cxn ang="0">
                <a:pos x="connsiteX13093" y="connsiteY13093"/>
              </a:cxn>
              <a:cxn ang="0">
                <a:pos x="connsiteX13094" y="connsiteY13094"/>
              </a:cxn>
              <a:cxn ang="0">
                <a:pos x="connsiteX13095" y="connsiteY13095"/>
              </a:cxn>
              <a:cxn ang="0">
                <a:pos x="connsiteX13096" y="connsiteY13096"/>
              </a:cxn>
              <a:cxn ang="0">
                <a:pos x="connsiteX13097" y="connsiteY13097"/>
              </a:cxn>
              <a:cxn ang="0">
                <a:pos x="connsiteX13098" y="connsiteY13098"/>
              </a:cxn>
              <a:cxn ang="0">
                <a:pos x="connsiteX13099" y="connsiteY13099"/>
              </a:cxn>
              <a:cxn ang="0">
                <a:pos x="connsiteX13100" y="connsiteY13100"/>
              </a:cxn>
              <a:cxn ang="0">
                <a:pos x="connsiteX13101" y="connsiteY13101"/>
              </a:cxn>
              <a:cxn ang="0">
                <a:pos x="connsiteX13102" y="connsiteY13102"/>
              </a:cxn>
              <a:cxn ang="0">
                <a:pos x="connsiteX13103" y="connsiteY13103"/>
              </a:cxn>
              <a:cxn ang="0">
                <a:pos x="connsiteX13104" y="connsiteY13104"/>
              </a:cxn>
              <a:cxn ang="0">
                <a:pos x="connsiteX13105" y="connsiteY13105"/>
              </a:cxn>
              <a:cxn ang="0">
                <a:pos x="connsiteX13106" y="connsiteY13106"/>
              </a:cxn>
              <a:cxn ang="0">
                <a:pos x="connsiteX13107" y="connsiteY13107"/>
              </a:cxn>
              <a:cxn ang="0">
                <a:pos x="connsiteX13108" y="connsiteY13108"/>
              </a:cxn>
              <a:cxn ang="0">
                <a:pos x="connsiteX13109" y="connsiteY13109"/>
              </a:cxn>
              <a:cxn ang="0">
                <a:pos x="connsiteX13110" y="connsiteY13110"/>
              </a:cxn>
              <a:cxn ang="0">
                <a:pos x="connsiteX13111" y="connsiteY13111"/>
              </a:cxn>
              <a:cxn ang="0">
                <a:pos x="connsiteX13112" y="connsiteY13112"/>
              </a:cxn>
              <a:cxn ang="0">
                <a:pos x="connsiteX13113" y="connsiteY13113"/>
              </a:cxn>
              <a:cxn ang="0">
                <a:pos x="connsiteX13114" y="connsiteY13114"/>
              </a:cxn>
              <a:cxn ang="0">
                <a:pos x="connsiteX13115" y="connsiteY13115"/>
              </a:cxn>
              <a:cxn ang="0">
                <a:pos x="connsiteX13116" y="connsiteY13116"/>
              </a:cxn>
              <a:cxn ang="0">
                <a:pos x="connsiteX13117" y="connsiteY13117"/>
              </a:cxn>
              <a:cxn ang="0">
                <a:pos x="connsiteX13118" y="connsiteY13118"/>
              </a:cxn>
              <a:cxn ang="0">
                <a:pos x="connsiteX13119" y="connsiteY13119"/>
              </a:cxn>
              <a:cxn ang="0">
                <a:pos x="connsiteX13120" y="connsiteY13120"/>
              </a:cxn>
              <a:cxn ang="0">
                <a:pos x="connsiteX13121" y="connsiteY13121"/>
              </a:cxn>
              <a:cxn ang="0">
                <a:pos x="connsiteX13122" y="connsiteY13122"/>
              </a:cxn>
              <a:cxn ang="0">
                <a:pos x="connsiteX13123" y="connsiteY13123"/>
              </a:cxn>
              <a:cxn ang="0">
                <a:pos x="connsiteX13124" y="connsiteY13124"/>
              </a:cxn>
              <a:cxn ang="0">
                <a:pos x="connsiteX13125" y="connsiteY13125"/>
              </a:cxn>
              <a:cxn ang="0">
                <a:pos x="connsiteX13126" y="connsiteY13126"/>
              </a:cxn>
              <a:cxn ang="0">
                <a:pos x="connsiteX13127" y="connsiteY13127"/>
              </a:cxn>
              <a:cxn ang="0">
                <a:pos x="connsiteX13128" y="connsiteY13128"/>
              </a:cxn>
              <a:cxn ang="0">
                <a:pos x="connsiteX13129" y="connsiteY13129"/>
              </a:cxn>
              <a:cxn ang="0">
                <a:pos x="connsiteX13130" y="connsiteY13130"/>
              </a:cxn>
              <a:cxn ang="0">
                <a:pos x="connsiteX13131" y="connsiteY13131"/>
              </a:cxn>
              <a:cxn ang="0">
                <a:pos x="connsiteX13132" y="connsiteY13132"/>
              </a:cxn>
              <a:cxn ang="0">
                <a:pos x="connsiteX13133" y="connsiteY13133"/>
              </a:cxn>
              <a:cxn ang="0">
                <a:pos x="connsiteX13134" y="connsiteY13134"/>
              </a:cxn>
              <a:cxn ang="0">
                <a:pos x="connsiteX13135" y="connsiteY13135"/>
              </a:cxn>
              <a:cxn ang="0">
                <a:pos x="connsiteX13136" y="connsiteY13136"/>
              </a:cxn>
              <a:cxn ang="0">
                <a:pos x="connsiteX13137" y="connsiteY13137"/>
              </a:cxn>
              <a:cxn ang="0">
                <a:pos x="connsiteX13138" y="connsiteY13138"/>
              </a:cxn>
              <a:cxn ang="0">
                <a:pos x="connsiteX13139" y="connsiteY13139"/>
              </a:cxn>
              <a:cxn ang="0">
                <a:pos x="connsiteX13140" y="connsiteY13140"/>
              </a:cxn>
              <a:cxn ang="0">
                <a:pos x="connsiteX13141" y="connsiteY13141"/>
              </a:cxn>
              <a:cxn ang="0">
                <a:pos x="connsiteX13142" y="connsiteY13142"/>
              </a:cxn>
              <a:cxn ang="0">
                <a:pos x="connsiteX13143" y="connsiteY13143"/>
              </a:cxn>
              <a:cxn ang="0">
                <a:pos x="connsiteX13144" y="connsiteY13144"/>
              </a:cxn>
              <a:cxn ang="0">
                <a:pos x="connsiteX13145" y="connsiteY13145"/>
              </a:cxn>
              <a:cxn ang="0">
                <a:pos x="connsiteX13146" y="connsiteY13146"/>
              </a:cxn>
              <a:cxn ang="0">
                <a:pos x="connsiteX13147" y="connsiteY13147"/>
              </a:cxn>
              <a:cxn ang="0">
                <a:pos x="connsiteX13148" y="connsiteY13148"/>
              </a:cxn>
              <a:cxn ang="0">
                <a:pos x="connsiteX13149" y="connsiteY13149"/>
              </a:cxn>
              <a:cxn ang="0">
                <a:pos x="connsiteX13150" y="connsiteY13150"/>
              </a:cxn>
              <a:cxn ang="0">
                <a:pos x="connsiteX13151" y="connsiteY13151"/>
              </a:cxn>
              <a:cxn ang="0">
                <a:pos x="connsiteX13152" y="connsiteY13152"/>
              </a:cxn>
              <a:cxn ang="0">
                <a:pos x="connsiteX13153" y="connsiteY13153"/>
              </a:cxn>
              <a:cxn ang="0">
                <a:pos x="connsiteX13154" y="connsiteY13154"/>
              </a:cxn>
              <a:cxn ang="0">
                <a:pos x="connsiteX13155" y="connsiteY13155"/>
              </a:cxn>
              <a:cxn ang="0">
                <a:pos x="connsiteX13156" y="connsiteY13156"/>
              </a:cxn>
              <a:cxn ang="0">
                <a:pos x="connsiteX13157" y="connsiteY13157"/>
              </a:cxn>
              <a:cxn ang="0">
                <a:pos x="connsiteX13158" y="connsiteY13158"/>
              </a:cxn>
              <a:cxn ang="0">
                <a:pos x="connsiteX13159" y="connsiteY13159"/>
              </a:cxn>
              <a:cxn ang="0">
                <a:pos x="connsiteX13160" y="connsiteY13160"/>
              </a:cxn>
              <a:cxn ang="0">
                <a:pos x="connsiteX13161" y="connsiteY13161"/>
              </a:cxn>
              <a:cxn ang="0">
                <a:pos x="connsiteX13162" y="connsiteY13162"/>
              </a:cxn>
              <a:cxn ang="0">
                <a:pos x="connsiteX13163" y="connsiteY13163"/>
              </a:cxn>
              <a:cxn ang="0">
                <a:pos x="connsiteX13164" y="connsiteY13164"/>
              </a:cxn>
              <a:cxn ang="0">
                <a:pos x="connsiteX13165" y="connsiteY13165"/>
              </a:cxn>
              <a:cxn ang="0">
                <a:pos x="connsiteX13166" y="connsiteY13166"/>
              </a:cxn>
              <a:cxn ang="0">
                <a:pos x="connsiteX13167" y="connsiteY13167"/>
              </a:cxn>
              <a:cxn ang="0">
                <a:pos x="connsiteX13168" y="connsiteY13168"/>
              </a:cxn>
              <a:cxn ang="0">
                <a:pos x="connsiteX13169" y="connsiteY13169"/>
              </a:cxn>
              <a:cxn ang="0">
                <a:pos x="connsiteX13170" y="connsiteY13170"/>
              </a:cxn>
              <a:cxn ang="0">
                <a:pos x="connsiteX13171" y="connsiteY13171"/>
              </a:cxn>
              <a:cxn ang="0">
                <a:pos x="connsiteX13172" y="connsiteY13172"/>
              </a:cxn>
              <a:cxn ang="0">
                <a:pos x="connsiteX13173" y="connsiteY13173"/>
              </a:cxn>
              <a:cxn ang="0">
                <a:pos x="connsiteX13174" y="connsiteY13174"/>
              </a:cxn>
              <a:cxn ang="0">
                <a:pos x="connsiteX13175" y="connsiteY13175"/>
              </a:cxn>
              <a:cxn ang="0">
                <a:pos x="connsiteX13176" y="connsiteY13176"/>
              </a:cxn>
              <a:cxn ang="0">
                <a:pos x="connsiteX13177" y="connsiteY13177"/>
              </a:cxn>
              <a:cxn ang="0">
                <a:pos x="connsiteX13178" y="connsiteY13178"/>
              </a:cxn>
              <a:cxn ang="0">
                <a:pos x="connsiteX13179" y="connsiteY13179"/>
              </a:cxn>
              <a:cxn ang="0">
                <a:pos x="connsiteX13180" y="connsiteY13180"/>
              </a:cxn>
              <a:cxn ang="0">
                <a:pos x="connsiteX13181" y="connsiteY13181"/>
              </a:cxn>
              <a:cxn ang="0">
                <a:pos x="connsiteX13182" y="connsiteY13182"/>
              </a:cxn>
              <a:cxn ang="0">
                <a:pos x="connsiteX13183" y="connsiteY13183"/>
              </a:cxn>
              <a:cxn ang="0">
                <a:pos x="connsiteX13184" y="connsiteY13184"/>
              </a:cxn>
              <a:cxn ang="0">
                <a:pos x="connsiteX13185" y="connsiteY13185"/>
              </a:cxn>
              <a:cxn ang="0">
                <a:pos x="connsiteX13186" y="connsiteY13186"/>
              </a:cxn>
              <a:cxn ang="0">
                <a:pos x="connsiteX13187" y="connsiteY13187"/>
              </a:cxn>
              <a:cxn ang="0">
                <a:pos x="connsiteX13188" y="connsiteY13188"/>
              </a:cxn>
              <a:cxn ang="0">
                <a:pos x="connsiteX13189" y="connsiteY13189"/>
              </a:cxn>
              <a:cxn ang="0">
                <a:pos x="connsiteX13190" y="connsiteY13190"/>
              </a:cxn>
              <a:cxn ang="0">
                <a:pos x="connsiteX13191" y="connsiteY13191"/>
              </a:cxn>
              <a:cxn ang="0">
                <a:pos x="connsiteX13192" y="connsiteY13192"/>
              </a:cxn>
              <a:cxn ang="0">
                <a:pos x="connsiteX13193" y="connsiteY13193"/>
              </a:cxn>
              <a:cxn ang="0">
                <a:pos x="connsiteX13194" y="connsiteY13194"/>
              </a:cxn>
              <a:cxn ang="0">
                <a:pos x="connsiteX13195" y="connsiteY13195"/>
              </a:cxn>
              <a:cxn ang="0">
                <a:pos x="connsiteX13196" y="connsiteY13196"/>
              </a:cxn>
              <a:cxn ang="0">
                <a:pos x="connsiteX13197" y="connsiteY13197"/>
              </a:cxn>
              <a:cxn ang="0">
                <a:pos x="connsiteX13198" y="connsiteY13198"/>
              </a:cxn>
              <a:cxn ang="0">
                <a:pos x="connsiteX13199" y="connsiteY13199"/>
              </a:cxn>
              <a:cxn ang="0">
                <a:pos x="connsiteX13200" y="connsiteY13200"/>
              </a:cxn>
              <a:cxn ang="0">
                <a:pos x="connsiteX13201" y="connsiteY13201"/>
              </a:cxn>
              <a:cxn ang="0">
                <a:pos x="connsiteX13202" y="connsiteY13202"/>
              </a:cxn>
              <a:cxn ang="0">
                <a:pos x="connsiteX13203" y="connsiteY13203"/>
              </a:cxn>
              <a:cxn ang="0">
                <a:pos x="connsiteX13204" y="connsiteY13204"/>
              </a:cxn>
              <a:cxn ang="0">
                <a:pos x="connsiteX13205" y="connsiteY13205"/>
              </a:cxn>
              <a:cxn ang="0">
                <a:pos x="connsiteX13206" y="connsiteY13206"/>
              </a:cxn>
              <a:cxn ang="0">
                <a:pos x="connsiteX13207" y="connsiteY13207"/>
              </a:cxn>
              <a:cxn ang="0">
                <a:pos x="connsiteX13208" y="connsiteY13208"/>
              </a:cxn>
              <a:cxn ang="0">
                <a:pos x="connsiteX13209" y="connsiteY13209"/>
              </a:cxn>
              <a:cxn ang="0">
                <a:pos x="connsiteX13210" y="connsiteY13210"/>
              </a:cxn>
              <a:cxn ang="0">
                <a:pos x="connsiteX13211" y="connsiteY13211"/>
              </a:cxn>
              <a:cxn ang="0">
                <a:pos x="connsiteX13212" y="connsiteY13212"/>
              </a:cxn>
              <a:cxn ang="0">
                <a:pos x="connsiteX13213" y="connsiteY13213"/>
              </a:cxn>
              <a:cxn ang="0">
                <a:pos x="connsiteX13214" y="connsiteY13214"/>
              </a:cxn>
              <a:cxn ang="0">
                <a:pos x="connsiteX13215" y="connsiteY13215"/>
              </a:cxn>
              <a:cxn ang="0">
                <a:pos x="connsiteX13216" y="connsiteY13216"/>
              </a:cxn>
              <a:cxn ang="0">
                <a:pos x="connsiteX13217" y="connsiteY13217"/>
              </a:cxn>
              <a:cxn ang="0">
                <a:pos x="connsiteX13218" y="connsiteY13218"/>
              </a:cxn>
              <a:cxn ang="0">
                <a:pos x="connsiteX13219" y="connsiteY13219"/>
              </a:cxn>
              <a:cxn ang="0">
                <a:pos x="connsiteX13220" y="connsiteY13220"/>
              </a:cxn>
              <a:cxn ang="0">
                <a:pos x="connsiteX13221" y="connsiteY13221"/>
              </a:cxn>
              <a:cxn ang="0">
                <a:pos x="connsiteX13222" y="connsiteY13222"/>
              </a:cxn>
              <a:cxn ang="0">
                <a:pos x="connsiteX13223" y="connsiteY13223"/>
              </a:cxn>
              <a:cxn ang="0">
                <a:pos x="connsiteX13224" y="connsiteY13224"/>
              </a:cxn>
              <a:cxn ang="0">
                <a:pos x="connsiteX13225" y="connsiteY13225"/>
              </a:cxn>
              <a:cxn ang="0">
                <a:pos x="connsiteX13226" y="connsiteY13226"/>
              </a:cxn>
              <a:cxn ang="0">
                <a:pos x="connsiteX13227" y="connsiteY13227"/>
              </a:cxn>
              <a:cxn ang="0">
                <a:pos x="connsiteX13228" y="connsiteY13228"/>
              </a:cxn>
              <a:cxn ang="0">
                <a:pos x="connsiteX13229" y="connsiteY13229"/>
              </a:cxn>
              <a:cxn ang="0">
                <a:pos x="connsiteX13230" y="connsiteY13230"/>
              </a:cxn>
              <a:cxn ang="0">
                <a:pos x="connsiteX13231" y="connsiteY13231"/>
              </a:cxn>
              <a:cxn ang="0">
                <a:pos x="connsiteX13232" y="connsiteY13232"/>
              </a:cxn>
              <a:cxn ang="0">
                <a:pos x="connsiteX13233" y="connsiteY13233"/>
              </a:cxn>
              <a:cxn ang="0">
                <a:pos x="connsiteX13234" y="connsiteY13234"/>
              </a:cxn>
              <a:cxn ang="0">
                <a:pos x="connsiteX13235" y="connsiteY13235"/>
              </a:cxn>
              <a:cxn ang="0">
                <a:pos x="connsiteX13236" y="connsiteY13236"/>
              </a:cxn>
              <a:cxn ang="0">
                <a:pos x="connsiteX13237" y="connsiteY13237"/>
              </a:cxn>
              <a:cxn ang="0">
                <a:pos x="connsiteX13238" y="connsiteY13238"/>
              </a:cxn>
              <a:cxn ang="0">
                <a:pos x="connsiteX13239" y="connsiteY13239"/>
              </a:cxn>
              <a:cxn ang="0">
                <a:pos x="connsiteX13240" y="connsiteY13240"/>
              </a:cxn>
              <a:cxn ang="0">
                <a:pos x="connsiteX13241" y="connsiteY13241"/>
              </a:cxn>
              <a:cxn ang="0">
                <a:pos x="connsiteX13242" y="connsiteY13242"/>
              </a:cxn>
              <a:cxn ang="0">
                <a:pos x="connsiteX13243" y="connsiteY13243"/>
              </a:cxn>
              <a:cxn ang="0">
                <a:pos x="connsiteX13244" y="connsiteY13244"/>
              </a:cxn>
              <a:cxn ang="0">
                <a:pos x="connsiteX13245" y="connsiteY13245"/>
              </a:cxn>
              <a:cxn ang="0">
                <a:pos x="connsiteX13246" y="connsiteY13246"/>
              </a:cxn>
              <a:cxn ang="0">
                <a:pos x="connsiteX13247" y="connsiteY13247"/>
              </a:cxn>
              <a:cxn ang="0">
                <a:pos x="connsiteX13248" y="connsiteY13248"/>
              </a:cxn>
              <a:cxn ang="0">
                <a:pos x="connsiteX13249" y="connsiteY13249"/>
              </a:cxn>
              <a:cxn ang="0">
                <a:pos x="connsiteX13250" y="connsiteY13250"/>
              </a:cxn>
              <a:cxn ang="0">
                <a:pos x="connsiteX13251" y="connsiteY13251"/>
              </a:cxn>
              <a:cxn ang="0">
                <a:pos x="connsiteX13252" y="connsiteY13252"/>
              </a:cxn>
              <a:cxn ang="0">
                <a:pos x="connsiteX13253" y="connsiteY13253"/>
              </a:cxn>
              <a:cxn ang="0">
                <a:pos x="connsiteX13254" y="connsiteY13254"/>
              </a:cxn>
              <a:cxn ang="0">
                <a:pos x="connsiteX13255" y="connsiteY13255"/>
              </a:cxn>
              <a:cxn ang="0">
                <a:pos x="connsiteX13256" y="connsiteY13256"/>
              </a:cxn>
              <a:cxn ang="0">
                <a:pos x="connsiteX13257" y="connsiteY13257"/>
              </a:cxn>
              <a:cxn ang="0">
                <a:pos x="connsiteX13258" y="connsiteY13258"/>
              </a:cxn>
              <a:cxn ang="0">
                <a:pos x="connsiteX13259" y="connsiteY13259"/>
              </a:cxn>
              <a:cxn ang="0">
                <a:pos x="connsiteX13260" y="connsiteY13260"/>
              </a:cxn>
              <a:cxn ang="0">
                <a:pos x="connsiteX13261" y="connsiteY13261"/>
              </a:cxn>
              <a:cxn ang="0">
                <a:pos x="connsiteX13262" y="connsiteY13262"/>
              </a:cxn>
              <a:cxn ang="0">
                <a:pos x="connsiteX13263" y="connsiteY13263"/>
              </a:cxn>
              <a:cxn ang="0">
                <a:pos x="connsiteX13264" y="connsiteY13264"/>
              </a:cxn>
              <a:cxn ang="0">
                <a:pos x="connsiteX13265" y="connsiteY13265"/>
              </a:cxn>
              <a:cxn ang="0">
                <a:pos x="connsiteX13266" y="connsiteY13266"/>
              </a:cxn>
              <a:cxn ang="0">
                <a:pos x="connsiteX13267" y="connsiteY13267"/>
              </a:cxn>
              <a:cxn ang="0">
                <a:pos x="connsiteX13268" y="connsiteY13268"/>
              </a:cxn>
              <a:cxn ang="0">
                <a:pos x="connsiteX13269" y="connsiteY13269"/>
              </a:cxn>
              <a:cxn ang="0">
                <a:pos x="connsiteX13270" y="connsiteY13270"/>
              </a:cxn>
              <a:cxn ang="0">
                <a:pos x="connsiteX13271" y="connsiteY13271"/>
              </a:cxn>
              <a:cxn ang="0">
                <a:pos x="connsiteX13272" y="connsiteY13272"/>
              </a:cxn>
              <a:cxn ang="0">
                <a:pos x="connsiteX13273" y="connsiteY13273"/>
              </a:cxn>
              <a:cxn ang="0">
                <a:pos x="connsiteX13274" y="connsiteY13274"/>
              </a:cxn>
              <a:cxn ang="0">
                <a:pos x="connsiteX13275" y="connsiteY13275"/>
              </a:cxn>
              <a:cxn ang="0">
                <a:pos x="connsiteX13276" y="connsiteY13276"/>
              </a:cxn>
              <a:cxn ang="0">
                <a:pos x="connsiteX13277" y="connsiteY13277"/>
              </a:cxn>
              <a:cxn ang="0">
                <a:pos x="connsiteX13278" y="connsiteY13278"/>
              </a:cxn>
              <a:cxn ang="0">
                <a:pos x="connsiteX13279" y="connsiteY13279"/>
              </a:cxn>
              <a:cxn ang="0">
                <a:pos x="connsiteX13280" y="connsiteY13280"/>
              </a:cxn>
              <a:cxn ang="0">
                <a:pos x="connsiteX13281" y="connsiteY13281"/>
              </a:cxn>
              <a:cxn ang="0">
                <a:pos x="connsiteX13282" y="connsiteY13282"/>
              </a:cxn>
              <a:cxn ang="0">
                <a:pos x="connsiteX13283" y="connsiteY13283"/>
              </a:cxn>
              <a:cxn ang="0">
                <a:pos x="connsiteX13284" y="connsiteY13284"/>
              </a:cxn>
              <a:cxn ang="0">
                <a:pos x="connsiteX13285" y="connsiteY13285"/>
              </a:cxn>
              <a:cxn ang="0">
                <a:pos x="connsiteX13286" y="connsiteY13286"/>
              </a:cxn>
              <a:cxn ang="0">
                <a:pos x="connsiteX13287" y="connsiteY13287"/>
              </a:cxn>
              <a:cxn ang="0">
                <a:pos x="connsiteX13288" y="connsiteY13288"/>
              </a:cxn>
              <a:cxn ang="0">
                <a:pos x="connsiteX13289" y="connsiteY13289"/>
              </a:cxn>
              <a:cxn ang="0">
                <a:pos x="connsiteX13290" y="connsiteY13290"/>
              </a:cxn>
              <a:cxn ang="0">
                <a:pos x="connsiteX13291" y="connsiteY13291"/>
              </a:cxn>
              <a:cxn ang="0">
                <a:pos x="connsiteX13292" y="connsiteY13292"/>
              </a:cxn>
              <a:cxn ang="0">
                <a:pos x="connsiteX13293" y="connsiteY13293"/>
              </a:cxn>
              <a:cxn ang="0">
                <a:pos x="connsiteX13294" y="connsiteY13294"/>
              </a:cxn>
              <a:cxn ang="0">
                <a:pos x="connsiteX13295" y="connsiteY13295"/>
              </a:cxn>
              <a:cxn ang="0">
                <a:pos x="connsiteX13296" y="connsiteY13296"/>
              </a:cxn>
              <a:cxn ang="0">
                <a:pos x="connsiteX13297" y="connsiteY13297"/>
              </a:cxn>
              <a:cxn ang="0">
                <a:pos x="connsiteX13298" y="connsiteY13298"/>
              </a:cxn>
              <a:cxn ang="0">
                <a:pos x="connsiteX13299" y="connsiteY13299"/>
              </a:cxn>
              <a:cxn ang="0">
                <a:pos x="connsiteX13300" y="connsiteY13300"/>
              </a:cxn>
              <a:cxn ang="0">
                <a:pos x="connsiteX13301" y="connsiteY13301"/>
              </a:cxn>
              <a:cxn ang="0">
                <a:pos x="connsiteX13302" y="connsiteY13302"/>
              </a:cxn>
              <a:cxn ang="0">
                <a:pos x="connsiteX13303" y="connsiteY13303"/>
              </a:cxn>
              <a:cxn ang="0">
                <a:pos x="connsiteX13304" y="connsiteY13304"/>
              </a:cxn>
              <a:cxn ang="0">
                <a:pos x="connsiteX13305" y="connsiteY13305"/>
              </a:cxn>
              <a:cxn ang="0">
                <a:pos x="connsiteX13306" y="connsiteY13306"/>
              </a:cxn>
              <a:cxn ang="0">
                <a:pos x="connsiteX13307" y="connsiteY13307"/>
              </a:cxn>
              <a:cxn ang="0">
                <a:pos x="connsiteX13308" y="connsiteY13308"/>
              </a:cxn>
              <a:cxn ang="0">
                <a:pos x="connsiteX13309" y="connsiteY13309"/>
              </a:cxn>
              <a:cxn ang="0">
                <a:pos x="connsiteX13310" y="connsiteY13310"/>
              </a:cxn>
              <a:cxn ang="0">
                <a:pos x="connsiteX13311" y="connsiteY13311"/>
              </a:cxn>
              <a:cxn ang="0">
                <a:pos x="connsiteX13312" y="connsiteY13312"/>
              </a:cxn>
              <a:cxn ang="0">
                <a:pos x="connsiteX13313" y="connsiteY13313"/>
              </a:cxn>
              <a:cxn ang="0">
                <a:pos x="connsiteX13314" y="connsiteY13314"/>
              </a:cxn>
              <a:cxn ang="0">
                <a:pos x="connsiteX13315" y="connsiteY13315"/>
              </a:cxn>
              <a:cxn ang="0">
                <a:pos x="connsiteX13316" y="connsiteY13316"/>
              </a:cxn>
              <a:cxn ang="0">
                <a:pos x="connsiteX13317" y="connsiteY13317"/>
              </a:cxn>
              <a:cxn ang="0">
                <a:pos x="connsiteX13318" y="connsiteY13318"/>
              </a:cxn>
              <a:cxn ang="0">
                <a:pos x="connsiteX13319" y="connsiteY13319"/>
              </a:cxn>
              <a:cxn ang="0">
                <a:pos x="connsiteX13320" y="connsiteY13320"/>
              </a:cxn>
              <a:cxn ang="0">
                <a:pos x="connsiteX13321" y="connsiteY13321"/>
              </a:cxn>
              <a:cxn ang="0">
                <a:pos x="connsiteX13322" y="connsiteY13322"/>
              </a:cxn>
              <a:cxn ang="0">
                <a:pos x="connsiteX13323" y="connsiteY13323"/>
              </a:cxn>
              <a:cxn ang="0">
                <a:pos x="connsiteX13324" y="connsiteY13324"/>
              </a:cxn>
              <a:cxn ang="0">
                <a:pos x="connsiteX13325" y="connsiteY13325"/>
              </a:cxn>
              <a:cxn ang="0">
                <a:pos x="connsiteX13326" y="connsiteY13326"/>
              </a:cxn>
              <a:cxn ang="0">
                <a:pos x="connsiteX13327" y="connsiteY13327"/>
              </a:cxn>
              <a:cxn ang="0">
                <a:pos x="connsiteX13328" y="connsiteY13328"/>
              </a:cxn>
              <a:cxn ang="0">
                <a:pos x="connsiteX13329" y="connsiteY13329"/>
              </a:cxn>
              <a:cxn ang="0">
                <a:pos x="connsiteX13330" y="connsiteY13330"/>
              </a:cxn>
              <a:cxn ang="0">
                <a:pos x="connsiteX13331" y="connsiteY13331"/>
              </a:cxn>
              <a:cxn ang="0">
                <a:pos x="connsiteX13332" y="connsiteY13332"/>
              </a:cxn>
              <a:cxn ang="0">
                <a:pos x="connsiteX13333" y="connsiteY13333"/>
              </a:cxn>
              <a:cxn ang="0">
                <a:pos x="connsiteX13334" y="connsiteY13334"/>
              </a:cxn>
              <a:cxn ang="0">
                <a:pos x="connsiteX13335" y="connsiteY13335"/>
              </a:cxn>
              <a:cxn ang="0">
                <a:pos x="connsiteX13336" y="connsiteY13336"/>
              </a:cxn>
              <a:cxn ang="0">
                <a:pos x="connsiteX13337" y="connsiteY13337"/>
              </a:cxn>
              <a:cxn ang="0">
                <a:pos x="connsiteX13338" y="connsiteY13338"/>
              </a:cxn>
              <a:cxn ang="0">
                <a:pos x="connsiteX13339" y="connsiteY13339"/>
              </a:cxn>
              <a:cxn ang="0">
                <a:pos x="connsiteX13340" y="connsiteY13340"/>
              </a:cxn>
              <a:cxn ang="0">
                <a:pos x="connsiteX13341" y="connsiteY13341"/>
              </a:cxn>
              <a:cxn ang="0">
                <a:pos x="connsiteX13342" y="connsiteY13342"/>
              </a:cxn>
              <a:cxn ang="0">
                <a:pos x="connsiteX13343" y="connsiteY13343"/>
              </a:cxn>
              <a:cxn ang="0">
                <a:pos x="connsiteX13344" y="connsiteY13344"/>
              </a:cxn>
              <a:cxn ang="0">
                <a:pos x="connsiteX13345" y="connsiteY13345"/>
              </a:cxn>
              <a:cxn ang="0">
                <a:pos x="connsiteX13346" y="connsiteY13346"/>
              </a:cxn>
              <a:cxn ang="0">
                <a:pos x="connsiteX13347" y="connsiteY13347"/>
              </a:cxn>
              <a:cxn ang="0">
                <a:pos x="connsiteX13348" y="connsiteY13348"/>
              </a:cxn>
              <a:cxn ang="0">
                <a:pos x="connsiteX13349" y="connsiteY13349"/>
              </a:cxn>
              <a:cxn ang="0">
                <a:pos x="connsiteX13350" y="connsiteY13350"/>
              </a:cxn>
              <a:cxn ang="0">
                <a:pos x="connsiteX13351" y="connsiteY13351"/>
              </a:cxn>
              <a:cxn ang="0">
                <a:pos x="connsiteX13352" y="connsiteY13352"/>
              </a:cxn>
              <a:cxn ang="0">
                <a:pos x="connsiteX13353" y="connsiteY13353"/>
              </a:cxn>
              <a:cxn ang="0">
                <a:pos x="connsiteX13354" y="connsiteY13354"/>
              </a:cxn>
              <a:cxn ang="0">
                <a:pos x="connsiteX13355" y="connsiteY13355"/>
              </a:cxn>
              <a:cxn ang="0">
                <a:pos x="connsiteX13356" y="connsiteY13356"/>
              </a:cxn>
              <a:cxn ang="0">
                <a:pos x="connsiteX13357" y="connsiteY13357"/>
              </a:cxn>
              <a:cxn ang="0">
                <a:pos x="connsiteX13358" y="connsiteY13358"/>
              </a:cxn>
              <a:cxn ang="0">
                <a:pos x="connsiteX13359" y="connsiteY13359"/>
              </a:cxn>
              <a:cxn ang="0">
                <a:pos x="connsiteX13360" y="connsiteY13360"/>
              </a:cxn>
              <a:cxn ang="0">
                <a:pos x="connsiteX13361" y="connsiteY13361"/>
              </a:cxn>
              <a:cxn ang="0">
                <a:pos x="connsiteX13362" y="connsiteY13362"/>
              </a:cxn>
              <a:cxn ang="0">
                <a:pos x="connsiteX13363" y="connsiteY13363"/>
              </a:cxn>
              <a:cxn ang="0">
                <a:pos x="connsiteX13364" y="connsiteY13364"/>
              </a:cxn>
              <a:cxn ang="0">
                <a:pos x="connsiteX13365" y="connsiteY13365"/>
              </a:cxn>
              <a:cxn ang="0">
                <a:pos x="connsiteX13366" y="connsiteY13366"/>
              </a:cxn>
              <a:cxn ang="0">
                <a:pos x="connsiteX13367" y="connsiteY13367"/>
              </a:cxn>
              <a:cxn ang="0">
                <a:pos x="connsiteX13368" y="connsiteY13368"/>
              </a:cxn>
              <a:cxn ang="0">
                <a:pos x="connsiteX13369" y="connsiteY13369"/>
              </a:cxn>
              <a:cxn ang="0">
                <a:pos x="connsiteX13370" y="connsiteY13370"/>
              </a:cxn>
              <a:cxn ang="0">
                <a:pos x="connsiteX13371" y="connsiteY13371"/>
              </a:cxn>
              <a:cxn ang="0">
                <a:pos x="connsiteX13372" y="connsiteY13372"/>
              </a:cxn>
              <a:cxn ang="0">
                <a:pos x="connsiteX13373" y="connsiteY13373"/>
              </a:cxn>
              <a:cxn ang="0">
                <a:pos x="connsiteX13374" y="connsiteY13374"/>
              </a:cxn>
              <a:cxn ang="0">
                <a:pos x="connsiteX13375" y="connsiteY13375"/>
              </a:cxn>
              <a:cxn ang="0">
                <a:pos x="connsiteX13376" y="connsiteY13376"/>
              </a:cxn>
              <a:cxn ang="0">
                <a:pos x="connsiteX13377" y="connsiteY13377"/>
              </a:cxn>
              <a:cxn ang="0">
                <a:pos x="connsiteX13378" y="connsiteY13378"/>
              </a:cxn>
              <a:cxn ang="0">
                <a:pos x="connsiteX13379" y="connsiteY13379"/>
              </a:cxn>
              <a:cxn ang="0">
                <a:pos x="connsiteX13380" y="connsiteY13380"/>
              </a:cxn>
              <a:cxn ang="0">
                <a:pos x="connsiteX13381" y="connsiteY13381"/>
              </a:cxn>
              <a:cxn ang="0">
                <a:pos x="connsiteX13382" y="connsiteY13382"/>
              </a:cxn>
              <a:cxn ang="0">
                <a:pos x="connsiteX13383" y="connsiteY13383"/>
              </a:cxn>
              <a:cxn ang="0">
                <a:pos x="connsiteX13384" y="connsiteY13384"/>
              </a:cxn>
              <a:cxn ang="0">
                <a:pos x="connsiteX13385" y="connsiteY13385"/>
              </a:cxn>
              <a:cxn ang="0">
                <a:pos x="connsiteX13386" y="connsiteY13386"/>
              </a:cxn>
              <a:cxn ang="0">
                <a:pos x="connsiteX13387" y="connsiteY13387"/>
              </a:cxn>
              <a:cxn ang="0">
                <a:pos x="connsiteX13388" y="connsiteY13388"/>
              </a:cxn>
              <a:cxn ang="0">
                <a:pos x="connsiteX13389" y="connsiteY13389"/>
              </a:cxn>
              <a:cxn ang="0">
                <a:pos x="connsiteX13390" y="connsiteY13390"/>
              </a:cxn>
              <a:cxn ang="0">
                <a:pos x="connsiteX13391" y="connsiteY13391"/>
              </a:cxn>
              <a:cxn ang="0">
                <a:pos x="connsiteX13392" y="connsiteY13392"/>
              </a:cxn>
              <a:cxn ang="0">
                <a:pos x="connsiteX13393" y="connsiteY13393"/>
              </a:cxn>
              <a:cxn ang="0">
                <a:pos x="connsiteX13394" y="connsiteY13394"/>
              </a:cxn>
              <a:cxn ang="0">
                <a:pos x="connsiteX13395" y="connsiteY13395"/>
              </a:cxn>
              <a:cxn ang="0">
                <a:pos x="connsiteX13396" y="connsiteY13396"/>
              </a:cxn>
              <a:cxn ang="0">
                <a:pos x="connsiteX13397" y="connsiteY13397"/>
              </a:cxn>
              <a:cxn ang="0">
                <a:pos x="connsiteX13398" y="connsiteY13398"/>
              </a:cxn>
              <a:cxn ang="0">
                <a:pos x="connsiteX13399" y="connsiteY13399"/>
              </a:cxn>
              <a:cxn ang="0">
                <a:pos x="connsiteX13400" y="connsiteY13400"/>
              </a:cxn>
              <a:cxn ang="0">
                <a:pos x="connsiteX13401" y="connsiteY13401"/>
              </a:cxn>
              <a:cxn ang="0">
                <a:pos x="connsiteX13402" y="connsiteY13402"/>
              </a:cxn>
              <a:cxn ang="0">
                <a:pos x="connsiteX13403" y="connsiteY13403"/>
              </a:cxn>
              <a:cxn ang="0">
                <a:pos x="connsiteX13404" y="connsiteY13404"/>
              </a:cxn>
              <a:cxn ang="0">
                <a:pos x="connsiteX13405" y="connsiteY13405"/>
              </a:cxn>
              <a:cxn ang="0">
                <a:pos x="connsiteX13406" y="connsiteY13406"/>
              </a:cxn>
              <a:cxn ang="0">
                <a:pos x="connsiteX13407" y="connsiteY13407"/>
              </a:cxn>
              <a:cxn ang="0">
                <a:pos x="connsiteX13408" y="connsiteY13408"/>
              </a:cxn>
              <a:cxn ang="0">
                <a:pos x="connsiteX13409" y="connsiteY13409"/>
              </a:cxn>
              <a:cxn ang="0">
                <a:pos x="connsiteX13410" y="connsiteY13410"/>
              </a:cxn>
              <a:cxn ang="0">
                <a:pos x="connsiteX13411" y="connsiteY13411"/>
              </a:cxn>
              <a:cxn ang="0">
                <a:pos x="connsiteX13412" y="connsiteY13412"/>
              </a:cxn>
              <a:cxn ang="0">
                <a:pos x="connsiteX13413" y="connsiteY13413"/>
              </a:cxn>
              <a:cxn ang="0">
                <a:pos x="connsiteX13414" y="connsiteY13414"/>
              </a:cxn>
              <a:cxn ang="0">
                <a:pos x="connsiteX13415" y="connsiteY13415"/>
              </a:cxn>
              <a:cxn ang="0">
                <a:pos x="connsiteX13416" y="connsiteY13416"/>
              </a:cxn>
              <a:cxn ang="0">
                <a:pos x="connsiteX13417" y="connsiteY13417"/>
              </a:cxn>
              <a:cxn ang="0">
                <a:pos x="connsiteX13418" y="connsiteY13418"/>
              </a:cxn>
              <a:cxn ang="0">
                <a:pos x="connsiteX13419" y="connsiteY13419"/>
              </a:cxn>
              <a:cxn ang="0">
                <a:pos x="connsiteX13420" y="connsiteY13420"/>
              </a:cxn>
              <a:cxn ang="0">
                <a:pos x="connsiteX13421" y="connsiteY13421"/>
              </a:cxn>
              <a:cxn ang="0">
                <a:pos x="connsiteX13422" y="connsiteY13422"/>
              </a:cxn>
              <a:cxn ang="0">
                <a:pos x="connsiteX13423" y="connsiteY13423"/>
              </a:cxn>
              <a:cxn ang="0">
                <a:pos x="connsiteX13424" y="connsiteY13424"/>
              </a:cxn>
              <a:cxn ang="0">
                <a:pos x="connsiteX13425" y="connsiteY13425"/>
              </a:cxn>
              <a:cxn ang="0">
                <a:pos x="connsiteX13426" y="connsiteY13426"/>
              </a:cxn>
              <a:cxn ang="0">
                <a:pos x="connsiteX13427" y="connsiteY13427"/>
              </a:cxn>
              <a:cxn ang="0">
                <a:pos x="connsiteX13428" y="connsiteY13428"/>
              </a:cxn>
              <a:cxn ang="0">
                <a:pos x="connsiteX13429" y="connsiteY13429"/>
              </a:cxn>
              <a:cxn ang="0">
                <a:pos x="connsiteX13430" y="connsiteY13430"/>
              </a:cxn>
              <a:cxn ang="0">
                <a:pos x="connsiteX13431" y="connsiteY13431"/>
              </a:cxn>
              <a:cxn ang="0">
                <a:pos x="connsiteX13432" y="connsiteY13432"/>
              </a:cxn>
              <a:cxn ang="0">
                <a:pos x="connsiteX13433" y="connsiteY13433"/>
              </a:cxn>
              <a:cxn ang="0">
                <a:pos x="connsiteX13434" y="connsiteY13434"/>
              </a:cxn>
              <a:cxn ang="0">
                <a:pos x="connsiteX13435" y="connsiteY13435"/>
              </a:cxn>
              <a:cxn ang="0">
                <a:pos x="connsiteX13436" y="connsiteY13436"/>
              </a:cxn>
              <a:cxn ang="0">
                <a:pos x="connsiteX13437" y="connsiteY13437"/>
              </a:cxn>
              <a:cxn ang="0">
                <a:pos x="connsiteX13438" y="connsiteY13438"/>
              </a:cxn>
              <a:cxn ang="0">
                <a:pos x="connsiteX13439" y="connsiteY13439"/>
              </a:cxn>
              <a:cxn ang="0">
                <a:pos x="connsiteX13440" y="connsiteY13440"/>
              </a:cxn>
              <a:cxn ang="0">
                <a:pos x="connsiteX13441" y="connsiteY13441"/>
              </a:cxn>
              <a:cxn ang="0">
                <a:pos x="connsiteX13442" y="connsiteY13442"/>
              </a:cxn>
              <a:cxn ang="0">
                <a:pos x="connsiteX13443" y="connsiteY13443"/>
              </a:cxn>
              <a:cxn ang="0">
                <a:pos x="connsiteX13444" y="connsiteY13444"/>
              </a:cxn>
              <a:cxn ang="0">
                <a:pos x="connsiteX13445" y="connsiteY13445"/>
              </a:cxn>
              <a:cxn ang="0">
                <a:pos x="connsiteX13446" y="connsiteY13446"/>
              </a:cxn>
              <a:cxn ang="0">
                <a:pos x="connsiteX13447" y="connsiteY13447"/>
              </a:cxn>
              <a:cxn ang="0">
                <a:pos x="connsiteX13448" y="connsiteY13448"/>
              </a:cxn>
              <a:cxn ang="0">
                <a:pos x="connsiteX13449" y="connsiteY13449"/>
              </a:cxn>
              <a:cxn ang="0">
                <a:pos x="connsiteX13450" y="connsiteY13450"/>
              </a:cxn>
              <a:cxn ang="0">
                <a:pos x="connsiteX13451" y="connsiteY13451"/>
              </a:cxn>
              <a:cxn ang="0">
                <a:pos x="connsiteX13452" y="connsiteY13452"/>
              </a:cxn>
              <a:cxn ang="0">
                <a:pos x="connsiteX13453" y="connsiteY13453"/>
              </a:cxn>
              <a:cxn ang="0">
                <a:pos x="connsiteX13454" y="connsiteY13454"/>
              </a:cxn>
              <a:cxn ang="0">
                <a:pos x="connsiteX13455" y="connsiteY13455"/>
              </a:cxn>
              <a:cxn ang="0">
                <a:pos x="connsiteX13456" y="connsiteY13456"/>
              </a:cxn>
              <a:cxn ang="0">
                <a:pos x="connsiteX13457" y="connsiteY13457"/>
              </a:cxn>
              <a:cxn ang="0">
                <a:pos x="connsiteX13458" y="connsiteY13458"/>
              </a:cxn>
              <a:cxn ang="0">
                <a:pos x="connsiteX13459" y="connsiteY13459"/>
              </a:cxn>
              <a:cxn ang="0">
                <a:pos x="connsiteX13460" y="connsiteY13460"/>
              </a:cxn>
              <a:cxn ang="0">
                <a:pos x="connsiteX13461" y="connsiteY13461"/>
              </a:cxn>
              <a:cxn ang="0">
                <a:pos x="connsiteX13462" y="connsiteY13462"/>
              </a:cxn>
              <a:cxn ang="0">
                <a:pos x="connsiteX13463" y="connsiteY13463"/>
              </a:cxn>
              <a:cxn ang="0">
                <a:pos x="connsiteX13464" y="connsiteY13464"/>
              </a:cxn>
              <a:cxn ang="0">
                <a:pos x="connsiteX13465" y="connsiteY13465"/>
              </a:cxn>
              <a:cxn ang="0">
                <a:pos x="connsiteX13466" y="connsiteY13466"/>
              </a:cxn>
              <a:cxn ang="0">
                <a:pos x="connsiteX13467" y="connsiteY13467"/>
              </a:cxn>
              <a:cxn ang="0">
                <a:pos x="connsiteX13468" y="connsiteY13468"/>
              </a:cxn>
              <a:cxn ang="0">
                <a:pos x="connsiteX13469" y="connsiteY13469"/>
              </a:cxn>
              <a:cxn ang="0">
                <a:pos x="connsiteX13470" y="connsiteY13470"/>
              </a:cxn>
              <a:cxn ang="0">
                <a:pos x="connsiteX13471" y="connsiteY13471"/>
              </a:cxn>
              <a:cxn ang="0">
                <a:pos x="connsiteX13472" y="connsiteY13472"/>
              </a:cxn>
              <a:cxn ang="0">
                <a:pos x="connsiteX13473" y="connsiteY13473"/>
              </a:cxn>
              <a:cxn ang="0">
                <a:pos x="connsiteX13474" y="connsiteY13474"/>
              </a:cxn>
              <a:cxn ang="0">
                <a:pos x="connsiteX13475" y="connsiteY13475"/>
              </a:cxn>
              <a:cxn ang="0">
                <a:pos x="connsiteX13476" y="connsiteY13476"/>
              </a:cxn>
              <a:cxn ang="0">
                <a:pos x="connsiteX13477" y="connsiteY13477"/>
              </a:cxn>
              <a:cxn ang="0">
                <a:pos x="connsiteX13478" y="connsiteY13478"/>
              </a:cxn>
              <a:cxn ang="0">
                <a:pos x="connsiteX13479" y="connsiteY13479"/>
              </a:cxn>
              <a:cxn ang="0">
                <a:pos x="connsiteX13480" y="connsiteY13480"/>
              </a:cxn>
              <a:cxn ang="0">
                <a:pos x="connsiteX13481" y="connsiteY13481"/>
              </a:cxn>
              <a:cxn ang="0">
                <a:pos x="connsiteX13482" y="connsiteY13482"/>
              </a:cxn>
              <a:cxn ang="0">
                <a:pos x="connsiteX13483" y="connsiteY13483"/>
              </a:cxn>
              <a:cxn ang="0">
                <a:pos x="connsiteX13484" y="connsiteY13484"/>
              </a:cxn>
              <a:cxn ang="0">
                <a:pos x="connsiteX13485" y="connsiteY13485"/>
              </a:cxn>
              <a:cxn ang="0">
                <a:pos x="connsiteX13486" y="connsiteY13486"/>
              </a:cxn>
              <a:cxn ang="0">
                <a:pos x="connsiteX13487" y="connsiteY13487"/>
              </a:cxn>
              <a:cxn ang="0">
                <a:pos x="connsiteX13488" y="connsiteY13488"/>
              </a:cxn>
              <a:cxn ang="0">
                <a:pos x="connsiteX13489" y="connsiteY13489"/>
              </a:cxn>
              <a:cxn ang="0">
                <a:pos x="connsiteX13490" y="connsiteY13490"/>
              </a:cxn>
              <a:cxn ang="0">
                <a:pos x="connsiteX13491" y="connsiteY13491"/>
              </a:cxn>
              <a:cxn ang="0">
                <a:pos x="connsiteX13492" y="connsiteY13492"/>
              </a:cxn>
              <a:cxn ang="0">
                <a:pos x="connsiteX13493" y="connsiteY13493"/>
              </a:cxn>
              <a:cxn ang="0">
                <a:pos x="connsiteX13494" y="connsiteY13494"/>
              </a:cxn>
              <a:cxn ang="0">
                <a:pos x="connsiteX13495" y="connsiteY13495"/>
              </a:cxn>
              <a:cxn ang="0">
                <a:pos x="connsiteX13496" y="connsiteY13496"/>
              </a:cxn>
              <a:cxn ang="0">
                <a:pos x="connsiteX13497" y="connsiteY13497"/>
              </a:cxn>
              <a:cxn ang="0">
                <a:pos x="connsiteX13498" y="connsiteY13498"/>
              </a:cxn>
              <a:cxn ang="0">
                <a:pos x="connsiteX13499" y="connsiteY13499"/>
              </a:cxn>
              <a:cxn ang="0">
                <a:pos x="connsiteX13500" y="connsiteY13500"/>
              </a:cxn>
              <a:cxn ang="0">
                <a:pos x="connsiteX13501" y="connsiteY13501"/>
              </a:cxn>
              <a:cxn ang="0">
                <a:pos x="connsiteX13502" y="connsiteY13502"/>
              </a:cxn>
              <a:cxn ang="0">
                <a:pos x="connsiteX13503" y="connsiteY13503"/>
              </a:cxn>
              <a:cxn ang="0">
                <a:pos x="connsiteX13504" y="connsiteY13504"/>
              </a:cxn>
              <a:cxn ang="0">
                <a:pos x="connsiteX13505" y="connsiteY13505"/>
              </a:cxn>
              <a:cxn ang="0">
                <a:pos x="connsiteX13506" y="connsiteY13506"/>
              </a:cxn>
              <a:cxn ang="0">
                <a:pos x="connsiteX13507" y="connsiteY13507"/>
              </a:cxn>
              <a:cxn ang="0">
                <a:pos x="connsiteX13508" y="connsiteY13508"/>
              </a:cxn>
              <a:cxn ang="0">
                <a:pos x="connsiteX13509" y="connsiteY13509"/>
              </a:cxn>
              <a:cxn ang="0">
                <a:pos x="connsiteX13510" y="connsiteY13510"/>
              </a:cxn>
              <a:cxn ang="0">
                <a:pos x="connsiteX13511" y="connsiteY13511"/>
              </a:cxn>
              <a:cxn ang="0">
                <a:pos x="connsiteX13512" y="connsiteY13512"/>
              </a:cxn>
              <a:cxn ang="0">
                <a:pos x="connsiteX13513" y="connsiteY13513"/>
              </a:cxn>
              <a:cxn ang="0">
                <a:pos x="connsiteX13514" y="connsiteY13514"/>
              </a:cxn>
              <a:cxn ang="0">
                <a:pos x="connsiteX13515" y="connsiteY13515"/>
              </a:cxn>
              <a:cxn ang="0">
                <a:pos x="connsiteX13516" y="connsiteY13516"/>
              </a:cxn>
              <a:cxn ang="0">
                <a:pos x="connsiteX13517" y="connsiteY13517"/>
              </a:cxn>
              <a:cxn ang="0">
                <a:pos x="connsiteX13518" y="connsiteY13518"/>
              </a:cxn>
              <a:cxn ang="0">
                <a:pos x="connsiteX13519" y="connsiteY13519"/>
              </a:cxn>
              <a:cxn ang="0">
                <a:pos x="connsiteX13520" y="connsiteY13520"/>
              </a:cxn>
              <a:cxn ang="0">
                <a:pos x="connsiteX13521" y="connsiteY13521"/>
              </a:cxn>
              <a:cxn ang="0">
                <a:pos x="connsiteX13522" y="connsiteY13522"/>
              </a:cxn>
              <a:cxn ang="0">
                <a:pos x="connsiteX13523" y="connsiteY13523"/>
              </a:cxn>
              <a:cxn ang="0">
                <a:pos x="connsiteX13524" y="connsiteY13524"/>
              </a:cxn>
              <a:cxn ang="0">
                <a:pos x="connsiteX13525" y="connsiteY13525"/>
              </a:cxn>
              <a:cxn ang="0">
                <a:pos x="connsiteX13526" y="connsiteY13526"/>
              </a:cxn>
              <a:cxn ang="0">
                <a:pos x="connsiteX13527" y="connsiteY13527"/>
              </a:cxn>
              <a:cxn ang="0">
                <a:pos x="connsiteX13528" y="connsiteY13528"/>
              </a:cxn>
              <a:cxn ang="0">
                <a:pos x="connsiteX13529" y="connsiteY13529"/>
              </a:cxn>
              <a:cxn ang="0">
                <a:pos x="connsiteX13530" y="connsiteY13530"/>
              </a:cxn>
              <a:cxn ang="0">
                <a:pos x="connsiteX13531" y="connsiteY13531"/>
              </a:cxn>
              <a:cxn ang="0">
                <a:pos x="connsiteX13532" y="connsiteY13532"/>
              </a:cxn>
              <a:cxn ang="0">
                <a:pos x="connsiteX13533" y="connsiteY13533"/>
              </a:cxn>
              <a:cxn ang="0">
                <a:pos x="connsiteX13534" y="connsiteY13534"/>
              </a:cxn>
              <a:cxn ang="0">
                <a:pos x="connsiteX13535" y="connsiteY13535"/>
              </a:cxn>
              <a:cxn ang="0">
                <a:pos x="connsiteX13536" y="connsiteY13536"/>
              </a:cxn>
              <a:cxn ang="0">
                <a:pos x="connsiteX13537" y="connsiteY13537"/>
              </a:cxn>
              <a:cxn ang="0">
                <a:pos x="connsiteX13538" y="connsiteY13538"/>
              </a:cxn>
              <a:cxn ang="0">
                <a:pos x="connsiteX13539" y="connsiteY13539"/>
              </a:cxn>
              <a:cxn ang="0">
                <a:pos x="connsiteX13540" y="connsiteY13540"/>
              </a:cxn>
              <a:cxn ang="0">
                <a:pos x="connsiteX13541" y="connsiteY13541"/>
              </a:cxn>
              <a:cxn ang="0">
                <a:pos x="connsiteX13542" y="connsiteY13542"/>
              </a:cxn>
              <a:cxn ang="0">
                <a:pos x="connsiteX13543" y="connsiteY13543"/>
              </a:cxn>
              <a:cxn ang="0">
                <a:pos x="connsiteX13544" y="connsiteY13544"/>
              </a:cxn>
              <a:cxn ang="0">
                <a:pos x="connsiteX13545" y="connsiteY13545"/>
              </a:cxn>
              <a:cxn ang="0">
                <a:pos x="connsiteX13546" y="connsiteY13546"/>
              </a:cxn>
              <a:cxn ang="0">
                <a:pos x="connsiteX13547" y="connsiteY13547"/>
              </a:cxn>
              <a:cxn ang="0">
                <a:pos x="connsiteX13548" y="connsiteY13548"/>
              </a:cxn>
              <a:cxn ang="0">
                <a:pos x="connsiteX13549" y="connsiteY13549"/>
              </a:cxn>
              <a:cxn ang="0">
                <a:pos x="connsiteX13550" y="connsiteY13550"/>
              </a:cxn>
              <a:cxn ang="0">
                <a:pos x="connsiteX13551" y="connsiteY13551"/>
              </a:cxn>
              <a:cxn ang="0">
                <a:pos x="connsiteX13552" y="connsiteY13552"/>
              </a:cxn>
              <a:cxn ang="0">
                <a:pos x="connsiteX13553" y="connsiteY13553"/>
              </a:cxn>
              <a:cxn ang="0">
                <a:pos x="connsiteX13554" y="connsiteY13554"/>
              </a:cxn>
              <a:cxn ang="0">
                <a:pos x="connsiteX13555" y="connsiteY13555"/>
              </a:cxn>
              <a:cxn ang="0">
                <a:pos x="connsiteX13556" y="connsiteY13556"/>
              </a:cxn>
              <a:cxn ang="0">
                <a:pos x="connsiteX13557" y="connsiteY13557"/>
              </a:cxn>
              <a:cxn ang="0">
                <a:pos x="connsiteX13558" y="connsiteY13558"/>
              </a:cxn>
              <a:cxn ang="0">
                <a:pos x="connsiteX13559" y="connsiteY13559"/>
              </a:cxn>
              <a:cxn ang="0">
                <a:pos x="connsiteX13560" y="connsiteY13560"/>
              </a:cxn>
              <a:cxn ang="0">
                <a:pos x="connsiteX13561" y="connsiteY13561"/>
              </a:cxn>
              <a:cxn ang="0">
                <a:pos x="connsiteX13562" y="connsiteY13562"/>
              </a:cxn>
              <a:cxn ang="0">
                <a:pos x="connsiteX13563" y="connsiteY13563"/>
              </a:cxn>
              <a:cxn ang="0">
                <a:pos x="connsiteX13564" y="connsiteY13564"/>
              </a:cxn>
              <a:cxn ang="0">
                <a:pos x="connsiteX13565" y="connsiteY13565"/>
              </a:cxn>
              <a:cxn ang="0">
                <a:pos x="connsiteX13566" y="connsiteY13566"/>
              </a:cxn>
              <a:cxn ang="0">
                <a:pos x="connsiteX13567" y="connsiteY13567"/>
              </a:cxn>
              <a:cxn ang="0">
                <a:pos x="connsiteX13568" y="connsiteY13568"/>
              </a:cxn>
              <a:cxn ang="0">
                <a:pos x="connsiteX13569" y="connsiteY13569"/>
              </a:cxn>
              <a:cxn ang="0">
                <a:pos x="connsiteX13570" y="connsiteY13570"/>
              </a:cxn>
              <a:cxn ang="0">
                <a:pos x="connsiteX13571" y="connsiteY13571"/>
              </a:cxn>
              <a:cxn ang="0">
                <a:pos x="connsiteX13572" y="connsiteY13572"/>
              </a:cxn>
              <a:cxn ang="0">
                <a:pos x="connsiteX13573" y="connsiteY13573"/>
              </a:cxn>
              <a:cxn ang="0">
                <a:pos x="connsiteX13574" y="connsiteY13574"/>
              </a:cxn>
              <a:cxn ang="0">
                <a:pos x="connsiteX13575" y="connsiteY13575"/>
              </a:cxn>
              <a:cxn ang="0">
                <a:pos x="connsiteX13576" y="connsiteY13576"/>
              </a:cxn>
              <a:cxn ang="0">
                <a:pos x="connsiteX13577" y="connsiteY13577"/>
              </a:cxn>
              <a:cxn ang="0">
                <a:pos x="connsiteX13578" y="connsiteY13578"/>
              </a:cxn>
              <a:cxn ang="0">
                <a:pos x="connsiteX13579" y="connsiteY13579"/>
              </a:cxn>
              <a:cxn ang="0">
                <a:pos x="connsiteX13580" y="connsiteY13580"/>
              </a:cxn>
              <a:cxn ang="0">
                <a:pos x="connsiteX13581" y="connsiteY13581"/>
              </a:cxn>
              <a:cxn ang="0">
                <a:pos x="connsiteX13582" y="connsiteY13582"/>
              </a:cxn>
              <a:cxn ang="0">
                <a:pos x="connsiteX13583" y="connsiteY13583"/>
              </a:cxn>
              <a:cxn ang="0">
                <a:pos x="connsiteX13584" y="connsiteY13584"/>
              </a:cxn>
              <a:cxn ang="0">
                <a:pos x="connsiteX13585" y="connsiteY13585"/>
              </a:cxn>
              <a:cxn ang="0">
                <a:pos x="connsiteX13586" y="connsiteY13586"/>
              </a:cxn>
              <a:cxn ang="0">
                <a:pos x="connsiteX13587" y="connsiteY13587"/>
              </a:cxn>
              <a:cxn ang="0">
                <a:pos x="connsiteX13588" y="connsiteY13588"/>
              </a:cxn>
              <a:cxn ang="0">
                <a:pos x="connsiteX13589" y="connsiteY13589"/>
              </a:cxn>
              <a:cxn ang="0">
                <a:pos x="connsiteX13590" y="connsiteY13590"/>
              </a:cxn>
              <a:cxn ang="0">
                <a:pos x="connsiteX13591" y="connsiteY13591"/>
              </a:cxn>
              <a:cxn ang="0">
                <a:pos x="connsiteX13592" y="connsiteY13592"/>
              </a:cxn>
              <a:cxn ang="0">
                <a:pos x="connsiteX13593" y="connsiteY13593"/>
              </a:cxn>
              <a:cxn ang="0">
                <a:pos x="connsiteX13594" y="connsiteY13594"/>
              </a:cxn>
              <a:cxn ang="0">
                <a:pos x="connsiteX13595" y="connsiteY13595"/>
              </a:cxn>
              <a:cxn ang="0">
                <a:pos x="connsiteX13596" y="connsiteY13596"/>
              </a:cxn>
              <a:cxn ang="0">
                <a:pos x="connsiteX13597" y="connsiteY13597"/>
              </a:cxn>
              <a:cxn ang="0">
                <a:pos x="connsiteX13598" y="connsiteY13598"/>
              </a:cxn>
              <a:cxn ang="0">
                <a:pos x="connsiteX13599" y="connsiteY13599"/>
              </a:cxn>
              <a:cxn ang="0">
                <a:pos x="connsiteX13600" y="connsiteY13600"/>
              </a:cxn>
              <a:cxn ang="0">
                <a:pos x="connsiteX13601" y="connsiteY13601"/>
              </a:cxn>
              <a:cxn ang="0">
                <a:pos x="connsiteX13602" y="connsiteY13602"/>
              </a:cxn>
              <a:cxn ang="0">
                <a:pos x="connsiteX13603" y="connsiteY13603"/>
              </a:cxn>
              <a:cxn ang="0">
                <a:pos x="connsiteX13604" y="connsiteY13604"/>
              </a:cxn>
              <a:cxn ang="0">
                <a:pos x="connsiteX13605" y="connsiteY13605"/>
              </a:cxn>
              <a:cxn ang="0">
                <a:pos x="connsiteX13606" y="connsiteY13606"/>
              </a:cxn>
              <a:cxn ang="0">
                <a:pos x="connsiteX13607" y="connsiteY13607"/>
              </a:cxn>
              <a:cxn ang="0">
                <a:pos x="connsiteX13608" y="connsiteY13608"/>
              </a:cxn>
              <a:cxn ang="0">
                <a:pos x="connsiteX13609" y="connsiteY13609"/>
              </a:cxn>
              <a:cxn ang="0">
                <a:pos x="connsiteX13610" y="connsiteY13610"/>
              </a:cxn>
              <a:cxn ang="0">
                <a:pos x="connsiteX13611" y="connsiteY13611"/>
              </a:cxn>
              <a:cxn ang="0">
                <a:pos x="connsiteX13612" y="connsiteY13612"/>
              </a:cxn>
              <a:cxn ang="0">
                <a:pos x="connsiteX13613" y="connsiteY13613"/>
              </a:cxn>
              <a:cxn ang="0">
                <a:pos x="connsiteX13614" y="connsiteY13614"/>
              </a:cxn>
              <a:cxn ang="0">
                <a:pos x="connsiteX13615" y="connsiteY13615"/>
              </a:cxn>
              <a:cxn ang="0">
                <a:pos x="connsiteX13616" y="connsiteY13616"/>
              </a:cxn>
              <a:cxn ang="0">
                <a:pos x="connsiteX13617" y="connsiteY13617"/>
              </a:cxn>
              <a:cxn ang="0">
                <a:pos x="connsiteX13618" y="connsiteY13618"/>
              </a:cxn>
              <a:cxn ang="0">
                <a:pos x="connsiteX13619" y="connsiteY13619"/>
              </a:cxn>
              <a:cxn ang="0">
                <a:pos x="connsiteX13620" y="connsiteY13620"/>
              </a:cxn>
              <a:cxn ang="0">
                <a:pos x="connsiteX13621" y="connsiteY13621"/>
              </a:cxn>
              <a:cxn ang="0">
                <a:pos x="connsiteX13622" y="connsiteY13622"/>
              </a:cxn>
              <a:cxn ang="0">
                <a:pos x="connsiteX13623" y="connsiteY13623"/>
              </a:cxn>
              <a:cxn ang="0">
                <a:pos x="connsiteX13624" y="connsiteY13624"/>
              </a:cxn>
              <a:cxn ang="0">
                <a:pos x="connsiteX13625" y="connsiteY13625"/>
              </a:cxn>
              <a:cxn ang="0">
                <a:pos x="connsiteX13626" y="connsiteY13626"/>
              </a:cxn>
              <a:cxn ang="0">
                <a:pos x="connsiteX13627" y="connsiteY13627"/>
              </a:cxn>
              <a:cxn ang="0">
                <a:pos x="connsiteX13628" y="connsiteY13628"/>
              </a:cxn>
              <a:cxn ang="0">
                <a:pos x="connsiteX13629" y="connsiteY13629"/>
              </a:cxn>
              <a:cxn ang="0">
                <a:pos x="connsiteX13630" y="connsiteY13630"/>
              </a:cxn>
              <a:cxn ang="0">
                <a:pos x="connsiteX13631" y="connsiteY13631"/>
              </a:cxn>
              <a:cxn ang="0">
                <a:pos x="connsiteX13632" y="connsiteY13632"/>
              </a:cxn>
              <a:cxn ang="0">
                <a:pos x="connsiteX13633" y="connsiteY13633"/>
              </a:cxn>
              <a:cxn ang="0">
                <a:pos x="connsiteX13634" y="connsiteY13634"/>
              </a:cxn>
              <a:cxn ang="0">
                <a:pos x="connsiteX13635" y="connsiteY13635"/>
              </a:cxn>
              <a:cxn ang="0">
                <a:pos x="connsiteX13636" y="connsiteY13636"/>
              </a:cxn>
              <a:cxn ang="0">
                <a:pos x="connsiteX13637" y="connsiteY13637"/>
              </a:cxn>
              <a:cxn ang="0">
                <a:pos x="connsiteX13638" y="connsiteY13638"/>
              </a:cxn>
              <a:cxn ang="0">
                <a:pos x="connsiteX13639" y="connsiteY13639"/>
              </a:cxn>
              <a:cxn ang="0">
                <a:pos x="connsiteX13640" y="connsiteY13640"/>
              </a:cxn>
              <a:cxn ang="0">
                <a:pos x="connsiteX13641" y="connsiteY13641"/>
              </a:cxn>
              <a:cxn ang="0">
                <a:pos x="connsiteX13642" y="connsiteY13642"/>
              </a:cxn>
              <a:cxn ang="0">
                <a:pos x="connsiteX13643" y="connsiteY13643"/>
              </a:cxn>
              <a:cxn ang="0">
                <a:pos x="connsiteX13644" y="connsiteY13644"/>
              </a:cxn>
              <a:cxn ang="0">
                <a:pos x="connsiteX13645" y="connsiteY13645"/>
              </a:cxn>
              <a:cxn ang="0">
                <a:pos x="connsiteX13646" y="connsiteY13646"/>
              </a:cxn>
              <a:cxn ang="0">
                <a:pos x="connsiteX13647" y="connsiteY13647"/>
              </a:cxn>
              <a:cxn ang="0">
                <a:pos x="connsiteX13648" y="connsiteY13648"/>
              </a:cxn>
              <a:cxn ang="0">
                <a:pos x="connsiteX13649" y="connsiteY13649"/>
              </a:cxn>
              <a:cxn ang="0">
                <a:pos x="connsiteX13650" y="connsiteY13650"/>
              </a:cxn>
              <a:cxn ang="0">
                <a:pos x="connsiteX13651" y="connsiteY13651"/>
              </a:cxn>
              <a:cxn ang="0">
                <a:pos x="connsiteX13652" y="connsiteY13652"/>
              </a:cxn>
              <a:cxn ang="0">
                <a:pos x="connsiteX13653" y="connsiteY13653"/>
              </a:cxn>
              <a:cxn ang="0">
                <a:pos x="connsiteX13654" y="connsiteY13654"/>
              </a:cxn>
              <a:cxn ang="0">
                <a:pos x="connsiteX13655" y="connsiteY13655"/>
              </a:cxn>
              <a:cxn ang="0">
                <a:pos x="connsiteX13656" y="connsiteY13656"/>
              </a:cxn>
              <a:cxn ang="0">
                <a:pos x="connsiteX13657" y="connsiteY13657"/>
              </a:cxn>
              <a:cxn ang="0">
                <a:pos x="connsiteX13658" y="connsiteY13658"/>
              </a:cxn>
              <a:cxn ang="0">
                <a:pos x="connsiteX13659" y="connsiteY13659"/>
              </a:cxn>
              <a:cxn ang="0">
                <a:pos x="connsiteX13660" y="connsiteY13660"/>
              </a:cxn>
              <a:cxn ang="0">
                <a:pos x="connsiteX13661" y="connsiteY13661"/>
              </a:cxn>
              <a:cxn ang="0">
                <a:pos x="connsiteX13662" y="connsiteY13662"/>
              </a:cxn>
              <a:cxn ang="0">
                <a:pos x="connsiteX13663" y="connsiteY13663"/>
              </a:cxn>
              <a:cxn ang="0">
                <a:pos x="connsiteX13664" y="connsiteY13664"/>
              </a:cxn>
              <a:cxn ang="0">
                <a:pos x="connsiteX13665" y="connsiteY13665"/>
              </a:cxn>
              <a:cxn ang="0">
                <a:pos x="connsiteX13666" y="connsiteY13666"/>
              </a:cxn>
              <a:cxn ang="0">
                <a:pos x="connsiteX13667" y="connsiteY13667"/>
              </a:cxn>
              <a:cxn ang="0">
                <a:pos x="connsiteX13668" y="connsiteY13668"/>
              </a:cxn>
              <a:cxn ang="0">
                <a:pos x="connsiteX13669" y="connsiteY13669"/>
              </a:cxn>
              <a:cxn ang="0">
                <a:pos x="connsiteX13670" y="connsiteY13670"/>
              </a:cxn>
              <a:cxn ang="0">
                <a:pos x="connsiteX13671" y="connsiteY13671"/>
              </a:cxn>
              <a:cxn ang="0">
                <a:pos x="connsiteX13672" y="connsiteY13672"/>
              </a:cxn>
              <a:cxn ang="0">
                <a:pos x="connsiteX13673" y="connsiteY13673"/>
              </a:cxn>
              <a:cxn ang="0">
                <a:pos x="connsiteX13674" y="connsiteY13674"/>
              </a:cxn>
              <a:cxn ang="0">
                <a:pos x="connsiteX13675" y="connsiteY13675"/>
              </a:cxn>
              <a:cxn ang="0">
                <a:pos x="connsiteX13676" y="connsiteY13676"/>
              </a:cxn>
              <a:cxn ang="0">
                <a:pos x="connsiteX13677" y="connsiteY13677"/>
              </a:cxn>
              <a:cxn ang="0">
                <a:pos x="connsiteX13678" y="connsiteY13678"/>
              </a:cxn>
              <a:cxn ang="0">
                <a:pos x="connsiteX13679" y="connsiteY13679"/>
              </a:cxn>
              <a:cxn ang="0">
                <a:pos x="connsiteX13680" y="connsiteY13680"/>
              </a:cxn>
              <a:cxn ang="0">
                <a:pos x="connsiteX13681" y="connsiteY13681"/>
              </a:cxn>
              <a:cxn ang="0">
                <a:pos x="connsiteX13682" y="connsiteY13682"/>
              </a:cxn>
              <a:cxn ang="0">
                <a:pos x="connsiteX13683" y="connsiteY13683"/>
              </a:cxn>
              <a:cxn ang="0">
                <a:pos x="connsiteX13684" y="connsiteY13684"/>
              </a:cxn>
              <a:cxn ang="0">
                <a:pos x="connsiteX13685" y="connsiteY13685"/>
              </a:cxn>
              <a:cxn ang="0">
                <a:pos x="connsiteX13686" y="connsiteY13686"/>
              </a:cxn>
              <a:cxn ang="0">
                <a:pos x="connsiteX13687" y="connsiteY13687"/>
              </a:cxn>
              <a:cxn ang="0">
                <a:pos x="connsiteX13688" y="connsiteY13688"/>
              </a:cxn>
              <a:cxn ang="0">
                <a:pos x="connsiteX13689" y="connsiteY13689"/>
              </a:cxn>
              <a:cxn ang="0">
                <a:pos x="connsiteX13690" y="connsiteY13690"/>
              </a:cxn>
              <a:cxn ang="0">
                <a:pos x="connsiteX13691" y="connsiteY13691"/>
              </a:cxn>
              <a:cxn ang="0">
                <a:pos x="connsiteX13692" y="connsiteY13692"/>
              </a:cxn>
              <a:cxn ang="0">
                <a:pos x="connsiteX13693" y="connsiteY13693"/>
              </a:cxn>
              <a:cxn ang="0">
                <a:pos x="connsiteX13694" y="connsiteY13694"/>
              </a:cxn>
              <a:cxn ang="0">
                <a:pos x="connsiteX13695" y="connsiteY13695"/>
              </a:cxn>
              <a:cxn ang="0">
                <a:pos x="connsiteX13696" y="connsiteY13696"/>
              </a:cxn>
              <a:cxn ang="0">
                <a:pos x="connsiteX13697" y="connsiteY13697"/>
              </a:cxn>
              <a:cxn ang="0">
                <a:pos x="connsiteX13698" y="connsiteY13698"/>
              </a:cxn>
              <a:cxn ang="0">
                <a:pos x="connsiteX13699" y="connsiteY13699"/>
              </a:cxn>
              <a:cxn ang="0">
                <a:pos x="connsiteX13700" y="connsiteY13700"/>
              </a:cxn>
              <a:cxn ang="0">
                <a:pos x="connsiteX13701" y="connsiteY13701"/>
              </a:cxn>
              <a:cxn ang="0">
                <a:pos x="connsiteX13702" y="connsiteY13702"/>
              </a:cxn>
              <a:cxn ang="0">
                <a:pos x="connsiteX13703" y="connsiteY13703"/>
              </a:cxn>
              <a:cxn ang="0">
                <a:pos x="connsiteX13704" y="connsiteY13704"/>
              </a:cxn>
              <a:cxn ang="0">
                <a:pos x="connsiteX13705" y="connsiteY13705"/>
              </a:cxn>
              <a:cxn ang="0">
                <a:pos x="connsiteX13706" y="connsiteY13706"/>
              </a:cxn>
              <a:cxn ang="0">
                <a:pos x="connsiteX13707" y="connsiteY13707"/>
              </a:cxn>
              <a:cxn ang="0">
                <a:pos x="connsiteX13708" y="connsiteY13708"/>
              </a:cxn>
              <a:cxn ang="0">
                <a:pos x="connsiteX13709" y="connsiteY13709"/>
              </a:cxn>
              <a:cxn ang="0">
                <a:pos x="connsiteX13710" y="connsiteY13710"/>
              </a:cxn>
              <a:cxn ang="0">
                <a:pos x="connsiteX13711" y="connsiteY13711"/>
              </a:cxn>
              <a:cxn ang="0">
                <a:pos x="connsiteX13712" y="connsiteY13712"/>
              </a:cxn>
              <a:cxn ang="0">
                <a:pos x="connsiteX13713" y="connsiteY13713"/>
              </a:cxn>
              <a:cxn ang="0">
                <a:pos x="connsiteX13714" y="connsiteY13714"/>
              </a:cxn>
              <a:cxn ang="0">
                <a:pos x="connsiteX13715" y="connsiteY13715"/>
              </a:cxn>
              <a:cxn ang="0">
                <a:pos x="connsiteX13716" y="connsiteY13716"/>
              </a:cxn>
              <a:cxn ang="0">
                <a:pos x="connsiteX13717" y="connsiteY13717"/>
              </a:cxn>
              <a:cxn ang="0">
                <a:pos x="connsiteX13718" y="connsiteY13718"/>
              </a:cxn>
              <a:cxn ang="0">
                <a:pos x="connsiteX13719" y="connsiteY13719"/>
              </a:cxn>
              <a:cxn ang="0">
                <a:pos x="connsiteX13720" y="connsiteY13720"/>
              </a:cxn>
              <a:cxn ang="0">
                <a:pos x="connsiteX13721" y="connsiteY13721"/>
              </a:cxn>
              <a:cxn ang="0">
                <a:pos x="connsiteX13722" y="connsiteY13722"/>
              </a:cxn>
              <a:cxn ang="0">
                <a:pos x="connsiteX13723" y="connsiteY13723"/>
              </a:cxn>
              <a:cxn ang="0">
                <a:pos x="connsiteX13724" y="connsiteY13724"/>
              </a:cxn>
              <a:cxn ang="0">
                <a:pos x="connsiteX13725" y="connsiteY13725"/>
              </a:cxn>
              <a:cxn ang="0">
                <a:pos x="connsiteX13726" y="connsiteY13726"/>
              </a:cxn>
              <a:cxn ang="0">
                <a:pos x="connsiteX13727" y="connsiteY13727"/>
              </a:cxn>
              <a:cxn ang="0">
                <a:pos x="connsiteX13728" y="connsiteY13728"/>
              </a:cxn>
              <a:cxn ang="0">
                <a:pos x="connsiteX13729" y="connsiteY13729"/>
              </a:cxn>
              <a:cxn ang="0">
                <a:pos x="connsiteX13730" y="connsiteY13730"/>
              </a:cxn>
              <a:cxn ang="0">
                <a:pos x="connsiteX13731" y="connsiteY13731"/>
              </a:cxn>
              <a:cxn ang="0">
                <a:pos x="connsiteX13732" y="connsiteY13732"/>
              </a:cxn>
              <a:cxn ang="0">
                <a:pos x="connsiteX13733" y="connsiteY13733"/>
              </a:cxn>
              <a:cxn ang="0">
                <a:pos x="connsiteX13734" y="connsiteY13734"/>
              </a:cxn>
              <a:cxn ang="0">
                <a:pos x="connsiteX13735" y="connsiteY13735"/>
              </a:cxn>
              <a:cxn ang="0">
                <a:pos x="connsiteX13736" y="connsiteY13736"/>
              </a:cxn>
              <a:cxn ang="0">
                <a:pos x="connsiteX13737" y="connsiteY13737"/>
              </a:cxn>
              <a:cxn ang="0">
                <a:pos x="connsiteX13738" y="connsiteY13738"/>
              </a:cxn>
              <a:cxn ang="0">
                <a:pos x="connsiteX13739" y="connsiteY13739"/>
              </a:cxn>
              <a:cxn ang="0">
                <a:pos x="connsiteX13740" y="connsiteY13740"/>
              </a:cxn>
              <a:cxn ang="0">
                <a:pos x="connsiteX13741" y="connsiteY13741"/>
              </a:cxn>
              <a:cxn ang="0">
                <a:pos x="connsiteX13742" y="connsiteY13742"/>
              </a:cxn>
              <a:cxn ang="0">
                <a:pos x="connsiteX13743" y="connsiteY13743"/>
              </a:cxn>
              <a:cxn ang="0">
                <a:pos x="connsiteX13744" y="connsiteY13744"/>
              </a:cxn>
              <a:cxn ang="0">
                <a:pos x="connsiteX13745" y="connsiteY13745"/>
              </a:cxn>
              <a:cxn ang="0">
                <a:pos x="connsiteX13746" y="connsiteY13746"/>
              </a:cxn>
              <a:cxn ang="0">
                <a:pos x="connsiteX13747" y="connsiteY13747"/>
              </a:cxn>
              <a:cxn ang="0">
                <a:pos x="connsiteX13748" y="connsiteY13748"/>
              </a:cxn>
              <a:cxn ang="0">
                <a:pos x="connsiteX13749" y="connsiteY13749"/>
              </a:cxn>
              <a:cxn ang="0">
                <a:pos x="connsiteX13750" y="connsiteY13750"/>
              </a:cxn>
              <a:cxn ang="0">
                <a:pos x="connsiteX13751" y="connsiteY13751"/>
              </a:cxn>
              <a:cxn ang="0">
                <a:pos x="connsiteX13752" y="connsiteY13752"/>
              </a:cxn>
              <a:cxn ang="0">
                <a:pos x="connsiteX13753" y="connsiteY13753"/>
              </a:cxn>
              <a:cxn ang="0">
                <a:pos x="connsiteX13754" y="connsiteY13754"/>
              </a:cxn>
              <a:cxn ang="0">
                <a:pos x="connsiteX13755" y="connsiteY13755"/>
              </a:cxn>
              <a:cxn ang="0">
                <a:pos x="connsiteX13756" y="connsiteY13756"/>
              </a:cxn>
              <a:cxn ang="0">
                <a:pos x="connsiteX13757" y="connsiteY13757"/>
              </a:cxn>
              <a:cxn ang="0">
                <a:pos x="connsiteX13758" y="connsiteY13758"/>
              </a:cxn>
              <a:cxn ang="0">
                <a:pos x="connsiteX13759" y="connsiteY13759"/>
              </a:cxn>
              <a:cxn ang="0">
                <a:pos x="connsiteX13760" y="connsiteY13760"/>
              </a:cxn>
              <a:cxn ang="0">
                <a:pos x="connsiteX13761" y="connsiteY13761"/>
              </a:cxn>
              <a:cxn ang="0">
                <a:pos x="connsiteX13762" y="connsiteY13762"/>
              </a:cxn>
              <a:cxn ang="0">
                <a:pos x="connsiteX13763" y="connsiteY13763"/>
              </a:cxn>
              <a:cxn ang="0">
                <a:pos x="connsiteX13764" y="connsiteY13764"/>
              </a:cxn>
              <a:cxn ang="0">
                <a:pos x="connsiteX13765" y="connsiteY13765"/>
              </a:cxn>
              <a:cxn ang="0">
                <a:pos x="connsiteX13766" y="connsiteY13766"/>
              </a:cxn>
              <a:cxn ang="0">
                <a:pos x="connsiteX13767" y="connsiteY13767"/>
              </a:cxn>
              <a:cxn ang="0">
                <a:pos x="connsiteX13768" y="connsiteY13768"/>
              </a:cxn>
              <a:cxn ang="0">
                <a:pos x="connsiteX13769" y="connsiteY13769"/>
              </a:cxn>
              <a:cxn ang="0">
                <a:pos x="connsiteX13770" y="connsiteY13770"/>
              </a:cxn>
              <a:cxn ang="0">
                <a:pos x="connsiteX13771" y="connsiteY13771"/>
              </a:cxn>
              <a:cxn ang="0">
                <a:pos x="connsiteX13772" y="connsiteY13772"/>
              </a:cxn>
              <a:cxn ang="0">
                <a:pos x="connsiteX13773" y="connsiteY13773"/>
              </a:cxn>
              <a:cxn ang="0">
                <a:pos x="connsiteX13774" y="connsiteY13774"/>
              </a:cxn>
              <a:cxn ang="0">
                <a:pos x="connsiteX13775" y="connsiteY13775"/>
              </a:cxn>
              <a:cxn ang="0">
                <a:pos x="connsiteX13776" y="connsiteY13776"/>
              </a:cxn>
              <a:cxn ang="0">
                <a:pos x="connsiteX13777" y="connsiteY13777"/>
              </a:cxn>
              <a:cxn ang="0">
                <a:pos x="connsiteX13778" y="connsiteY13778"/>
              </a:cxn>
              <a:cxn ang="0">
                <a:pos x="connsiteX13779" y="connsiteY13779"/>
              </a:cxn>
              <a:cxn ang="0">
                <a:pos x="connsiteX13780" y="connsiteY13780"/>
              </a:cxn>
              <a:cxn ang="0">
                <a:pos x="connsiteX13781" y="connsiteY13781"/>
              </a:cxn>
              <a:cxn ang="0">
                <a:pos x="connsiteX13782" y="connsiteY13782"/>
              </a:cxn>
              <a:cxn ang="0">
                <a:pos x="connsiteX13783" y="connsiteY13783"/>
              </a:cxn>
              <a:cxn ang="0">
                <a:pos x="connsiteX13784" y="connsiteY13784"/>
              </a:cxn>
              <a:cxn ang="0">
                <a:pos x="connsiteX13785" y="connsiteY13785"/>
              </a:cxn>
              <a:cxn ang="0">
                <a:pos x="connsiteX13786" y="connsiteY13786"/>
              </a:cxn>
              <a:cxn ang="0">
                <a:pos x="connsiteX13787" y="connsiteY13787"/>
              </a:cxn>
              <a:cxn ang="0">
                <a:pos x="connsiteX13788" y="connsiteY13788"/>
              </a:cxn>
              <a:cxn ang="0">
                <a:pos x="connsiteX13789" y="connsiteY13789"/>
              </a:cxn>
              <a:cxn ang="0">
                <a:pos x="connsiteX13790" y="connsiteY13790"/>
              </a:cxn>
              <a:cxn ang="0">
                <a:pos x="connsiteX13791" y="connsiteY13791"/>
              </a:cxn>
              <a:cxn ang="0">
                <a:pos x="connsiteX13792" y="connsiteY13792"/>
              </a:cxn>
              <a:cxn ang="0">
                <a:pos x="connsiteX13793" y="connsiteY13793"/>
              </a:cxn>
              <a:cxn ang="0">
                <a:pos x="connsiteX13794" y="connsiteY13794"/>
              </a:cxn>
              <a:cxn ang="0">
                <a:pos x="connsiteX13795" y="connsiteY13795"/>
              </a:cxn>
              <a:cxn ang="0">
                <a:pos x="connsiteX13796" y="connsiteY13796"/>
              </a:cxn>
              <a:cxn ang="0">
                <a:pos x="connsiteX13797" y="connsiteY13797"/>
              </a:cxn>
              <a:cxn ang="0">
                <a:pos x="connsiteX13798" y="connsiteY13798"/>
              </a:cxn>
              <a:cxn ang="0">
                <a:pos x="connsiteX13799" y="connsiteY13799"/>
              </a:cxn>
              <a:cxn ang="0">
                <a:pos x="connsiteX13800" y="connsiteY13800"/>
              </a:cxn>
              <a:cxn ang="0">
                <a:pos x="connsiteX13801" y="connsiteY13801"/>
              </a:cxn>
              <a:cxn ang="0">
                <a:pos x="connsiteX13802" y="connsiteY13802"/>
              </a:cxn>
              <a:cxn ang="0">
                <a:pos x="connsiteX13803" y="connsiteY13803"/>
              </a:cxn>
              <a:cxn ang="0">
                <a:pos x="connsiteX13804" y="connsiteY13804"/>
              </a:cxn>
              <a:cxn ang="0">
                <a:pos x="connsiteX13805" y="connsiteY13805"/>
              </a:cxn>
              <a:cxn ang="0">
                <a:pos x="connsiteX13806" y="connsiteY13806"/>
              </a:cxn>
              <a:cxn ang="0">
                <a:pos x="connsiteX13807" y="connsiteY13807"/>
              </a:cxn>
              <a:cxn ang="0">
                <a:pos x="connsiteX13808" y="connsiteY13808"/>
              </a:cxn>
              <a:cxn ang="0">
                <a:pos x="connsiteX13809" y="connsiteY13809"/>
              </a:cxn>
              <a:cxn ang="0">
                <a:pos x="connsiteX13810" y="connsiteY13810"/>
              </a:cxn>
              <a:cxn ang="0">
                <a:pos x="connsiteX13811" y="connsiteY13811"/>
              </a:cxn>
              <a:cxn ang="0">
                <a:pos x="connsiteX13812" y="connsiteY13812"/>
              </a:cxn>
              <a:cxn ang="0">
                <a:pos x="connsiteX13813" y="connsiteY13813"/>
              </a:cxn>
              <a:cxn ang="0">
                <a:pos x="connsiteX13814" y="connsiteY13814"/>
              </a:cxn>
              <a:cxn ang="0">
                <a:pos x="connsiteX13815" y="connsiteY13815"/>
              </a:cxn>
              <a:cxn ang="0">
                <a:pos x="connsiteX13816" y="connsiteY13816"/>
              </a:cxn>
              <a:cxn ang="0">
                <a:pos x="connsiteX13817" y="connsiteY13817"/>
              </a:cxn>
              <a:cxn ang="0">
                <a:pos x="connsiteX13818" y="connsiteY13818"/>
              </a:cxn>
              <a:cxn ang="0">
                <a:pos x="connsiteX13819" y="connsiteY13819"/>
              </a:cxn>
              <a:cxn ang="0">
                <a:pos x="connsiteX13820" y="connsiteY13820"/>
              </a:cxn>
              <a:cxn ang="0">
                <a:pos x="connsiteX13821" y="connsiteY13821"/>
              </a:cxn>
              <a:cxn ang="0">
                <a:pos x="connsiteX13822" y="connsiteY13822"/>
              </a:cxn>
              <a:cxn ang="0">
                <a:pos x="connsiteX13823" y="connsiteY13823"/>
              </a:cxn>
              <a:cxn ang="0">
                <a:pos x="connsiteX13824" y="connsiteY13824"/>
              </a:cxn>
              <a:cxn ang="0">
                <a:pos x="connsiteX13825" y="connsiteY13825"/>
              </a:cxn>
              <a:cxn ang="0">
                <a:pos x="connsiteX13826" y="connsiteY13826"/>
              </a:cxn>
              <a:cxn ang="0">
                <a:pos x="connsiteX13827" y="connsiteY13827"/>
              </a:cxn>
              <a:cxn ang="0">
                <a:pos x="connsiteX13828" y="connsiteY13828"/>
              </a:cxn>
              <a:cxn ang="0">
                <a:pos x="connsiteX13829" y="connsiteY13829"/>
              </a:cxn>
              <a:cxn ang="0">
                <a:pos x="connsiteX13830" y="connsiteY13830"/>
              </a:cxn>
              <a:cxn ang="0">
                <a:pos x="connsiteX13831" y="connsiteY13831"/>
              </a:cxn>
              <a:cxn ang="0">
                <a:pos x="connsiteX13832" y="connsiteY13832"/>
              </a:cxn>
              <a:cxn ang="0">
                <a:pos x="connsiteX13833" y="connsiteY13833"/>
              </a:cxn>
              <a:cxn ang="0">
                <a:pos x="connsiteX13834" y="connsiteY13834"/>
              </a:cxn>
              <a:cxn ang="0">
                <a:pos x="connsiteX13835" y="connsiteY13835"/>
              </a:cxn>
              <a:cxn ang="0">
                <a:pos x="connsiteX13836" y="connsiteY13836"/>
              </a:cxn>
              <a:cxn ang="0">
                <a:pos x="connsiteX13837" y="connsiteY13837"/>
              </a:cxn>
              <a:cxn ang="0">
                <a:pos x="connsiteX13838" y="connsiteY13838"/>
              </a:cxn>
              <a:cxn ang="0">
                <a:pos x="connsiteX13839" y="connsiteY13839"/>
              </a:cxn>
              <a:cxn ang="0">
                <a:pos x="connsiteX13840" y="connsiteY13840"/>
              </a:cxn>
              <a:cxn ang="0">
                <a:pos x="connsiteX13841" y="connsiteY13841"/>
              </a:cxn>
              <a:cxn ang="0">
                <a:pos x="connsiteX13842" y="connsiteY13842"/>
              </a:cxn>
              <a:cxn ang="0">
                <a:pos x="connsiteX13843" y="connsiteY13843"/>
              </a:cxn>
              <a:cxn ang="0">
                <a:pos x="connsiteX13844" y="connsiteY13844"/>
              </a:cxn>
              <a:cxn ang="0">
                <a:pos x="connsiteX13845" y="connsiteY13845"/>
              </a:cxn>
              <a:cxn ang="0">
                <a:pos x="connsiteX13846" y="connsiteY13846"/>
              </a:cxn>
              <a:cxn ang="0">
                <a:pos x="connsiteX13847" y="connsiteY13847"/>
              </a:cxn>
              <a:cxn ang="0">
                <a:pos x="connsiteX13848" y="connsiteY13848"/>
              </a:cxn>
              <a:cxn ang="0">
                <a:pos x="connsiteX13849" y="connsiteY13849"/>
              </a:cxn>
              <a:cxn ang="0">
                <a:pos x="connsiteX13850" y="connsiteY13850"/>
              </a:cxn>
              <a:cxn ang="0">
                <a:pos x="connsiteX13851" y="connsiteY13851"/>
              </a:cxn>
              <a:cxn ang="0">
                <a:pos x="connsiteX13852" y="connsiteY13852"/>
              </a:cxn>
              <a:cxn ang="0">
                <a:pos x="connsiteX13853" y="connsiteY13853"/>
              </a:cxn>
              <a:cxn ang="0">
                <a:pos x="connsiteX13854" y="connsiteY13854"/>
              </a:cxn>
              <a:cxn ang="0">
                <a:pos x="connsiteX13855" y="connsiteY13855"/>
              </a:cxn>
              <a:cxn ang="0">
                <a:pos x="connsiteX13856" y="connsiteY13856"/>
              </a:cxn>
              <a:cxn ang="0">
                <a:pos x="connsiteX13857" y="connsiteY13857"/>
              </a:cxn>
              <a:cxn ang="0">
                <a:pos x="connsiteX13858" y="connsiteY13858"/>
              </a:cxn>
              <a:cxn ang="0">
                <a:pos x="connsiteX13859" y="connsiteY13859"/>
              </a:cxn>
              <a:cxn ang="0">
                <a:pos x="connsiteX13860" y="connsiteY13860"/>
              </a:cxn>
              <a:cxn ang="0">
                <a:pos x="connsiteX13861" y="connsiteY13861"/>
              </a:cxn>
              <a:cxn ang="0">
                <a:pos x="connsiteX13862" y="connsiteY13862"/>
              </a:cxn>
              <a:cxn ang="0">
                <a:pos x="connsiteX13863" y="connsiteY13863"/>
              </a:cxn>
              <a:cxn ang="0">
                <a:pos x="connsiteX13864" y="connsiteY13864"/>
              </a:cxn>
              <a:cxn ang="0">
                <a:pos x="connsiteX13865" y="connsiteY13865"/>
              </a:cxn>
              <a:cxn ang="0">
                <a:pos x="connsiteX13866" y="connsiteY13866"/>
              </a:cxn>
              <a:cxn ang="0">
                <a:pos x="connsiteX13867" y="connsiteY13867"/>
              </a:cxn>
              <a:cxn ang="0">
                <a:pos x="connsiteX13868" y="connsiteY13868"/>
              </a:cxn>
              <a:cxn ang="0">
                <a:pos x="connsiteX13869" y="connsiteY13869"/>
              </a:cxn>
              <a:cxn ang="0">
                <a:pos x="connsiteX13870" y="connsiteY13870"/>
              </a:cxn>
              <a:cxn ang="0">
                <a:pos x="connsiteX13871" y="connsiteY13871"/>
              </a:cxn>
              <a:cxn ang="0">
                <a:pos x="connsiteX13872" y="connsiteY13872"/>
              </a:cxn>
              <a:cxn ang="0">
                <a:pos x="connsiteX13873" y="connsiteY13873"/>
              </a:cxn>
              <a:cxn ang="0">
                <a:pos x="connsiteX13874" y="connsiteY13874"/>
              </a:cxn>
              <a:cxn ang="0">
                <a:pos x="connsiteX13875" y="connsiteY13875"/>
              </a:cxn>
              <a:cxn ang="0">
                <a:pos x="connsiteX13876" y="connsiteY13876"/>
              </a:cxn>
              <a:cxn ang="0">
                <a:pos x="connsiteX13877" y="connsiteY13877"/>
              </a:cxn>
              <a:cxn ang="0">
                <a:pos x="connsiteX13878" y="connsiteY13878"/>
              </a:cxn>
              <a:cxn ang="0">
                <a:pos x="connsiteX13879" y="connsiteY13879"/>
              </a:cxn>
              <a:cxn ang="0">
                <a:pos x="connsiteX13880" y="connsiteY13880"/>
              </a:cxn>
              <a:cxn ang="0">
                <a:pos x="connsiteX13881" y="connsiteY13881"/>
              </a:cxn>
              <a:cxn ang="0">
                <a:pos x="connsiteX13882" y="connsiteY13882"/>
              </a:cxn>
              <a:cxn ang="0">
                <a:pos x="connsiteX13883" y="connsiteY13883"/>
              </a:cxn>
              <a:cxn ang="0">
                <a:pos x="connsiteX13884" y="connsiteY13884"/>
              </a:cxn>
              <a:cxn ang="0">
                <a:pos x="connsiteX13885" y="connsiteY13885"/>
              </a:cxn>
              <a:cxn ang="0">
                <a:pos x="connsiteX13886" y="connsiteY13886"/>
              </a:cxn>
              <a:cxn ang="0">
                <a:pos x="connsiteX13887" y="connsiteY13887"/>
              </a:cxn>
              <a:cxn ang="0">
                <a:pos x="connsiteX13888" y="connsiteY13888"/>
              </a:cxn>
              <a:cxn ang="0">
                <a:pos x="connsiteX13889" y="connsiteY13889"/>
              </a:cxn>
              <a:cxn ang="0">
                <a:pos x="connsiteX13890" y="connsiteY13890"/>
              </a:cxn>
              <a:cxn ang="0">
                <a:pos x="connsiteX13891" y="connsiteY13891"/>
              </a:cxn>
              <a:cxn ang="0">
                <a:pos x="connsiteX13892" y="connsiteY13892"/>
              </a:cxn>
              <a:cxn ang="0">
                <a:pos x="connsiteX13893" y="connsiteY13893"/>
              </a:cxn>
              <a:cxn ang="0">
                <a:pos x="connsiteX13894" y="connsiteY13894"/>
              </a:cxn>
              <a:cxn ang="0">
                <a:pos x="connsiteX13895" y="connsiteY13895"/>
              </a:cxn>
              <a:cxn ang="0">
                <a:pos x="connsiteX13896" y="connsiteY13896"/>
              </a:cxn>
              <a:cxn ang="0">
                <a:pos x="connsiteX13897" y="connsiteY13897"/>
              </a:cxn>
              <a:cxn ang="0">
                <a:pos x="connsiteX13898" y="connsiteY13898"/>
              </a:cxn>
              <a:cxn ang="0">
                <a:pos x="connsiteX13899" y="connsiteY13899"/>
              </a:cxn>
              <a:cxn ang="0">
                <a:pos x="connsiteX13900" y="connsiteY13900"/>
              </a:cxn>
              <a:cxn ang="0">
                <a:pos x="connsiteX13901" y="connsiteY13901"/>
              </a:cxn>
              <a:cxn ang="0">
                <a:pos x="connsiteX13902" y="connsiteY13902"/>
              </a:cxn>
              <a:cxn ang="0">
                <a:pos x="connsiteX13903" y="connsiteY13903"/>
              </a:cxn>
              <a:cxn ang="0">
                <a:pos x="connsiteX13904" y="connsiteY13904"/>
              </a:cxn>
              <a:cxn ang="0">
                <a:pos x="connsiteX13905" y="connsiteY13905"/>
              </a:cxn>
              <a:cxn ang="0">
                <a:pos x="connsiteX13906" y="connsiteY13906"/>
              </a:cxn>
              <a:cxn ang="0">
                <a:pos x="connsiteX13907" y="connsiteY13907"/>
              </a:cxn>
              <a:cxn ang="0">
                <a:pos x="connsiteX13908" y="connsiteY13908"/>
              </a:cxn>
              <a:cxn ang="0">
                <a:pos x="connsiteX13909" y="connsiteY13909"/>
              </a:cxn>
              <a:cxn ang="0">
                <a:pos x="connsiteX13910" y="connsiteY13910"/>
              </a:cxn>
              <a:cxn ang="0">
                <a:pos x="connsiteX13911" y="connsiteY13911"/>
              </a:cxn>
              <a:cxn ang="0">
                <a:pos x="connsiteX13912" y="connsiteY13912"/>
              </a:cxn>
              <a:cxn ang="0">
                <a:pos x="connsiteX13913" y="connsiteY13913"/>
              </a:cxn>
              <a:cxn ang="0">
                <a:pos x="connsiteX13914" y="connsiteY13914"/>
              </a:cxn>
              <a:cxn ang="0">
                <a:pos x="connsiteX13915" y="connsiteY13915"/>
              </a:cxn>
              <a:cxn ang="0">
                <a:pos x="connsiteX13916" y="connsiteY13916"/>
              </a:cxn>
              <a:cxn ang="0">
                <a:pos x="connsiteX13917" y="connsiteY13917"/>
              </a:cxn>
              <a:cxn ang="0">
                <a:pos x="connsiteX13918" y="connsiteY13918"/>
              </a:cxn>
              <a:cxn ang="0">
                <a:pos x="connsiteX13919" y="connsiteY13919"/>
              </a:cxn>
              <a:cxn ang="0">
                <a:pos x="connsiteX13920" y="connsiteY13920"/>
              </a:cxn>
              <a:cxn ang="0">
                <a:pos x="connsiteX13921" y="connsiteY13921"/>
              </a:cxn>
              <a:cxn ang="0">
                <a:pos x="connsiteX13922" y="connsiteY13922"/>
              </a:cxn>
              <a:cxn ang="0">
                <a:pos x="connsiteX13923" y="connsiteY13923"/>
              </a:cxn>
              <a:cxn ang="0">
                <a:pos x="connsiteX13924" y="connsiteY13924"/>
              </a:cxn>
              <a:cxn ang="0">
                <a:pos x="connsiteX13925" y="connsiteY13925"/>
              </a:cxn>
              <a:cxn ang="0">
                <a:pos x="connsiteX13926" y="connsiteY13926"/>
              </a:cxn>
              <a:cxn ang="0">
                <a:pos x="connsiteX13927" y="connsiteY13927"/>
              </a:cxn>
              <a:cxn ang="0">
                <a:pos x="connsiteX13928" y="connsiteY13928"/>
              </a:cxn>
              <a:cxn ang="0">
                <a:pos x="connsiteX13929" y="connsiteY13929"/>
              </a:cxn>
              <a:cxn ang="0">
                <a:pos x="connsiteX13930" y="connsiteY13930"/>
              </a:cxn>
              <a:cxn ang="0">
                <a:pos x="connsiteX13931" y="connsiteY13931"/>
              </a:cxn>
              <a:cxn ang="0">
                <a:pos x="connsiteX13932" y="connsiteY13932"/>
              </a:cxn>
              <a:cxn ang="0">
                <a:pos x="connsiteX13933" y="connsiteY13933"/>
              </a:cxn>
              <a:cxn ang="0">
                <a:pos x="connsiteX13934" y="connsiteY13934"/>
              </a:cxn>
              <a:cxn ang="0">
                <a:pos x="connsiteX13935" y="connsiteY13935"/>
              </a:cxn>
              <a:cxn ang="0">
                <a:pos x="connsiteX13936" y="connsiteY13936"/>
              </a:cxn>
              <a:cxn ang="0">
                <a:pos x="connsiteX13937" y="connsiteY13937"/>
              </a:cxn>
              <a:cxn ang="0">
                <a:pos x="connsiteX13938" y="connsiteY13938"/>
              </a:cxn>
              <a:cxn ang="0">
                <a:pos x="connsiteX13939" y="connsiteY13939"/>
              </a:cxn>
              <a:cxn ang="0">
                <a:pos x="connsiteX13940" y="connsiteY13940"/>
              </a:cxn>
              <a:cxn ang="0">
                <a:pos x="connsiteX13941" y="connsiteY13941"/>
              </a:cxn>
              <a:cxn ang="0">
                <a:pos x="connsiteX13942" y="connsiteY13942"/>
              </a:cxn>
              <a:cxn ang="0">
                <a:pos x="connsiteX13943" y="connsiteY13943"/>
              </a:cxn>
              <a:cxn ang="0">
                <a:pos x="connsiteX13944" y="connsiteY13944"/>
              </a:cxn>
              <a:cxn ang="0">
                <a:pos x="connsiteX13945" y="connsiteY13945"/>
              </a:cxn>
              <a:cxn ang="0">
                <a:pos x="connsiteX13946" y="connsiteY13946"/>
              </a:cxn>
              <a:cxn ang="0">
                <a:pos x="connsiteX13947" y="connsiteY13947"/>
              </a:cxn>
              <a:cxn ang="0">
                <a:pos x="connsiteX13948" y="connsiteY13948"/>
              </a:cxn>
              <a:cxn ang="0">
                <a:pos x="connsiteX13949" y="connsiteY13949"/>
              </a:cxn>
              <a:cxn ang="0">
                <a:pos x="connsiteX13950" y="connsiteY13950"/>
              </a:cxn>
              <a:cxn ang="0">
                <a:pos x="connsiteX13951" y="connsiteY13951"/>
              </a:cxn>
              <a:cxn ang="0">
                <a:pos x="connsiteX13952" y="connsiteY13952"/>
              </a:cxn>
              <a:cxn ang="0">
                <a:pos x="connsiteX13953" y="connsiteY13953"/>
              </a:cxn>
              <a:cxn ang="0">
                <a:pos x="connsiteX13954" y="connsiteY13954"/>
              </a:cxn>
              <a:cxn ang="0">
                <a:pos x="connsiteX13955" y="connsiteY13955"/>
              </a:cxn>
              <a:cxn ang="0">
                <a:pos x="connsiteX13956" y="connsiteY13956"/>
              </a:cxn>
              <a:cxn ang="0">
                <a:pos x="connsiteX13957" y="connsiteY13957"/>
              </a:cxn>
              <a:cxn ang="0">
                <a:pos x="connsiteX13958" y="connsiteY13958"/>
              </a:cxn>
              <a:cxn ang="0">
                <a:pos x="connsiteX13959" y="connsiteY13959"/>
              </a:cxn>
              <a:cxn ang="0">
                <a:pos x="connsiteX13960" y="connsiteY13960"/>
              </a:cxn>
              <a:cxn ang="0">
                <a:pos x="connsiteX13961" y="connsiteY13961"/>
              </a:cxn>
              <a:cxn ang="0">
                <a:pos x="connsiteX13962" y="connsiteY13962"/>
              </a:cxn>
              <a:cxn ang="0">
                <a:pos x="connsiteX13963" y="connsiteY13963"/>
              </a:cxn>
              <a:cxn ang="0">
                <a:pos x="connsiteX13964" y="connsiteY13964"/>
              </a:cxn>
              <a:cxn ang="0">
                <a:pos x="connsiteX13965" y="connsiteY13965"/>
              </a:cxn>
              <a:cxn ang="0">
                <a:pos x="connsiteX13966" y="connsiteY13966"/>
              </a:cxn>
              <a:cxn ang="0">
                <a:pos x="connsiteX13967" y="connsiteY13967"/>
              </a:cxn>
              <a:cxn ang="0">
                <a:pos x="connsiteX13968" y="connsiteY13968"/>
              </a:cxn>
              <a:cxn ang="0">
                <a:pos x="connsiteX13969" y="connsiteY13969"/>
              </a:cxn>
              <a:cxn ang="0">
                <a:pos x="connsiteX13970" y="connsiteY13970"/>
              </a:cxn>
              <a:cxn ang="0">
                <a:pos x="connsiteX13971" y="connsiteY13971"/>
              </a:cxn>
              <a:cxn ang="0">
                <a:pos x="connsiteX13972" y="connsiteY13972"/>
              </a:cxn>
              <a:cxn ang="0">
                <a:pos x="connsiteX13973" y="connsiteY13973"/>
              </a:cxn>
              <a:cxn ang="0">
                <a:pos x="connsiteX13974" y="connsiteY13974"/>
              </a:cxn>
              <a:cxn ang="0">
                <a:pos x="connsiteX13975" y="connsiteY13975"/>
              </a:cxn>
              <a:cxn ang="0">
                <a:pos x="connsiteX13976" y="connsiteY13976"/>
              </a:cxn>
              <a:cxn ang="0">
                <a:pos x="connsiteX13977" y="connsiteY13977"/>
              </a:cxn>
              <a:cxn ang="0">
                <a:pos x="connsiteX13978" y="connsiteY13978"/>
              </a:cxn>
              <a:cxn ang="0">
                <a:pos x="connsiteX13979" y="connsiteY13979"/>
              </a:cxn>
              <a:cxn ang="0">
                <a:pos x="connsiteX13980" y="connsiteY13980"/>
              </a:cxn>
              <a:cxn ang="0">
                <a:pos x="connsiteX13981" y="connsiteY13981"/>
              </a:cxn>
              <a:cxn ang="0">
                <a:pos x="connsiteX13982" y="connsiteY13982"/>
              </a:cxn>
              <a:cxn ang="0">
                <a:pos x="connsiteX13983" y="connsiteY13983"/>
              </a:cxn>
              <a:cxn ang="0">
                <a:pos x="connsiteX13984" y="connsiteY13984"/>
              </a:cxn>
              <a:cxn ang="0">
                <a:pos x="connsiteX13985" y="connsiteY13985"/>
              </a:cxn>
              <a:cxn ang="0">
                <a:pos x="connsiteX13986" y="connsiteY13986"/>
              </a:cxn>
              <a:cxn ang="0">
                <a:pos x="connsiteX13987" y="connsiteY13987"/>
              </a:cxn>
              <a:cxn ang="0">
                <a:pos x="connsiteX13988" y="connsiteY13988"/>
              </a:cxn>
              <a:cxn ang="0">
                <a:pos x="connsiteX13989" y="connsiteY13989"/>
              </a:cxn>
              <a:cxn ang="0">
                <a:pos x="connsiteX13990" y="connsiteY13990"/>
              </a:cxn>
              <a:cxn ang="0">
                <a:pos x="connsiteX13991" y="connsiteY13991"/>
              </a:cxn>
              <a:cxn ang="0">
                <a:pos x="connsiteX13992" y="connsiteY13992"/>
              </a:cxn>
              <a:cxn ang="0">
                <a:pos x="connsiteX13993" y="connsiteY13993"/>
              </a:cxn>
              <a:cxn ang="0">
                <a:pos x="connsiteX13994" y="connsiteY13994"/>
              </a:cxn>
              <a:cxn ang="0">
                <a:pos x="connsiteX13995" y="connsiteY13995"/>
              </a:cxn>
              <a:cxn ang="0">
                <a:pos x="connsiteX13996" y="connsiteY13996"/>
              </a:cxn>
              <a:cxn ang="0">
                <a:pos x="connsiteX13997" y="connsiteY13997"/>
              </a:cxn>
              <a:cxn ang="0">
                <a:pos x="connsiteX13998" y="connsiteY13998"/>
              </a:cxn>
              <a:cxn ang="0">
                <a:pos x="connsiteX13999" y="connsiteY13999"/>
              </a:cxn>
              <a:cxn ang="0">
                <a:pos x="connsiteX14000" y="connsiteY14000"/>
              </a:cxn>
              <a:cxn ang="0">
                <a:pos x="connsiteX14001" y="connsiteY14001"/>
              </a:cxn>
              <a:cxn ang="0">
                <a:pos x="connsiteX14002" y="connsiteY14002"/>
              </a:cxn>
              <a:cxn ang="0">
                <a:pos x="connsiteX14003" y="connsiteY14003"/>
              </a:cxn>
              <a:cxn ang="0">
                <a:pos x="connsiteX14004" y="connsiteY14004"/>
              </a:cxn>
              <a:cxn ang="0">
                <a:pos x="connsiteX14005" y="connsiteY14005"/>
              </a:cxn>
              <a:cxn ang="0">
                <a:pos x="connsiteX14006" y="connsiteY14006"/>
              </a:cxn>
              <a:cxn ang="0">
                <a:pos x="connsiteX14007" y="connsiteY14007"/>
              </a:cxn>
              <a:cxn ang="0">
                <a:pos x="connsiteX14008" y="connsiteY14008"/>
              </a:cxn>
              <a:cxn ang="0">
                <a:pos x="connsiteX14009" y="connsiteY14009"/>
              </a:cxn>
              <a:cxn ang="0">
                <a:pos x="connsiteX14010" y="connsiteY14010"/>
              </a:cxn>
              <a:cxn ang="0">
                <a:pos x="connsiteX14011" y="connsiteY14011"/>
              </a:cxn>
              <a:cxn ang="0">
                <a:pos x="connsiteX14012" y="connsiteY14012"/>
              </a:cxn>
              <a:cxn ang="0">
                <a:pos x="connsiteX14013" y="connsiteY14013"/>
              </a:cxn>
              <a:cxn ang="0">
                <a:pos x="connsiteX14014" y="connsiteY14014"/>
              </a:cxn>
              <a:cxn ang="0">
                <a:pos x="connsiteX14015" y="connsiteY14015"/>
              </a:cxn>
              <a:cxn ang="0">
                <a:pos x="connsiteX14016" y="connsiteY14016"/>
              </a:cxn>
              <a:cxn ang="0">
                <a:pos x="connsiteX14017" y="connsiteY14017"/>
              </a:cxn>
              <a:cxn ang="0">
                <a:pos x="connsiteX14018" y="connsiteY14018"/>
              </a:cxn>
              <a:cxn ang="0">
                <a:pos x="connsiteX14019" y="connsiteY14019"/>
              </a:cxn>
              <a:cxn ang="0">
                <a:pos x="connsiteX14020" y="connsiteY14020"/>
              </a:cxn>
              <a:cxn ang="0">
                <a:pos x="connsiteX14021" y="connsiteY14021"/>
              </a:cxn>
              <a:cxn ang="0">
                <a:pos x="connsiteX14022" y="connsiteY14022"/>
              </a:cxn>
              <a:cxn ang="0">
                <a:pos x="connsiteX14023" y="connsiteY14023"/>
              </a:cxn>
              <a:cxn ang="0">
                <a:pos x="connsiteX14024" y="connsiteY14024"/>
              </a:cxn>
              <a:cxn ang="0">
                <a:pos x="connsiteX14025" y="connsiteY14025"/>
              </a:cxn>
              <a:cxn ang="0">
                <a:pos x="connsiteX14026" y="connsiteY14026"/>
              </a:cxn>
              <a:cxn ang="0">
                <a:pos x="connsiteX14027" y="connsiteY14027"/>
              </a:cxn>
              <a:cxn ang="0">
                <a:pos x="connsiteX14028" y="connsiteY14028"/>
              </a:cxn>
              <a:cxn ang="0">
                <a:pos x="connsiteX14029" y="connsiteY14029"/>
              </a:cxn>
              <a:cxn ang="0">
                <a:pos x="connsiteX14030" y="connsiteY14030"/>
              </a:cxn>
              <a:cxn ang="0">
                <a:pos x="connsiteX14031" y="connsiteY14031"/>
              </a:cxn>
              <a:cxn ang="0">
                <a:pos x="connsiteX14032" y="connsiteY14032"/>
              </a:cxn>
              <a:cxn ang="0">
                <a:pos x="connsiteX14033" y="connsiteY14033"/>
              </a:cxn>
              <a:cxn ang="0">
                <a:pos x="connsiteX14034" y="connsiteY14034"/>
              </a:cxn>
              <a:cxn ang="0">
                <a:pos x="connsiteX14035" y="connsiteY14035"/>
              </a:cxn>
              <a:cxn ang="0">
                <a:pos x="connsiteX14036" y="connsiteY14036"/>
              </a:cxn>
              <a:cxn ang="0">
                <a:pos x="connsiteX14037" y="connsiteY14037"/>
              </a:cxn>
              <a:cxn ang="0">
                <a:pos x="connsiteX14038" y="connsiteY14038"/>
              </a:cxn>
              <a:cxn ang="0">
                <a:pos x="connsiteX14039" y="connsiteY14039"/>
              </a:cxn>
              <a:cxn ang="0">
                <a:pos x="connsiteX14040" y="connsiteY14040"/>
              </a:cxn>
              <a:cxn ang="0">
                <a:pos x="connsiteX14041" y="connsiteY14041"/>
              </a:cxn>
              <a:cxn ang="0">
                <a:pos x="connsiteX14042" y="connsiteY14042"/>
              </a:cxn>
              <a:cxn ang="0">
                <a:pos x="connsiteX14043" y="connsiteY14043"/>
              </a:cxn>
              <a:cxn ang="0">
                <a:pos x="connsiteX14044" y="connsiteY14044"/>
              </a:cxn>
              <a:cxn ang="0">
                <a:pos x="connsiteX14045" y="connsiteY14045"/>
              </a:cxn>
              <a:cxn ang="0">
                <a:pos x="connsiteX14046" y="connsiteY14046"/>
              </a:cxn>
              <a:cxn ang="0">
                <a:pos x="connsiteX14047" y="connsiteY14047"/>
              </a:cxn>
              <a:cxn ang="0">
                <a:pos x="connsiteX14048" y="connsiteY14048"/>
              </a:cxn>
              <a:cxn ang="0">
                <a:pos x="connsiteX14049" y="connsiteY14049"/>
              </a:cxn>
              <a:cxn ang="0">
                <a:pos x="connsiteX14050" y="connsiteY14050"/>
              </a:cxn>
              <a:cxn ang="0">
                <a:pos x="connsiteX14051" y="connsiteY14051"/>
              </a:cxn>
              <a:cxn ang="0">
                <a:pos x="connsiteX14052" y="connsiteY14052"/>
              </a:cxn>
              <a:cxn ang="0">
                <a:pos x="connsiteX14053" y="connsiteY14053"/>
              </a:cxn>
              <a:cxn ang="0">
                <a:pos x="connsiteX14054" y="connsiteY14054"/>
              </a:cxn>
              <a:cxn ang="0">
                <a:pos x="connsiteX14055" y="connsiteY14055"/>
              </a:cxn>
              <a:cxn ang="0">
                <a:pos x="connsiteX14056" y="connsiteY14056"/>
              </a:cxn>
              <a:cxn ang="0">
                <a:pos x="connsiteX14057" y="connsiteY14057"/>
              </a:cxn>
              <a:cxn ang="0">
                <a:pos x="connsiteX14058" y="connsiteY14058"/>
              </a:cxn>
              <a:cxn ang="0">
                <a:pos x="connsiteX14059" y="connsiteY14059"/>
              </a:cxn>
              <a:cxn ang="0">
                <a:pos x="connsiteX14060" y="connsiteY14060"/>
              </a:cxn>
              <a:cxn ang="0">
                <a:pos x="connsiteX14061" y="connsiteY14061"/>
              </a:cxn>
              <a:cxn ang="0">
                <a:pos x="connsiteX14062" y="connsiteY14062"/>
              </a:cxn>
              <a:cxn ang="0">
                <a:pos x="connsiteX14063" y="connsiteY14063"/>
              </a:cxn>
              <a:cxn ang="0">
                <a:pos x="connsiteX14064" y="connsiteY14064"/>
              </a:cxn>
              <a:cxn ang="0">
                <a:pos x="connsiteX14065" y="connsiteY14065"/>
              </a:cxn>
              <a:cxn ang="0">
                <a:pos x="connsiteX14066" y="connsiteY14066"/>
              </a:cxn>
              <a:cxn ang="0">
                <a:pos x="connsiteX14067" y="connsiteY14067"/>
              </a:cxn>
              <a:cxn ang="0">
                <a:pos x="connsiteX14068" y="connsiteY14068"/>
              </a:cxn>
              <a:cxn ang="0">
                <a:pos x="connsiteX14069" y="connsiteY14069"/>
              </a:cxn>
              <a:cxn ang="0">
                <a:pos x="connsiteX14070" y="connsiteY14070"/>
              </a:cxn>
              <a:cxn ang="0">
                <a:pos x="connsiteX14071" y="connsiteY14071"/>
              </a:cxn>
              <a:cxn ang="0">
                <a:pos x="connsiteX14072" y="connsiteY14072"/>
              </a:cxn>
              <a:cxn ang="0">
                <a:pos x="connsiteX14073" y="connsiteY14073"/>
              </a:cxn>
              <a:cxn ang="0">
                <a:pos x="connsiteX14074" y="connsiteY14074"/>
              </a:cxn>
              <a:cxn ang="0">
                <a:pos x="connsiteX14075" y="connsiteY14075"/>
              </a:cxn>
              <a:cxn ang="0">
                <a:pos x="connsiteX14076" y="connsiteY14076"/>
              </a:cxn>
              <a:cxn ang="0">
                <a:pos x="connsiteX14077" y="connsiteY14077"/>
              </a:cxn>
              <a:cxn ang="0">
                <a:pos x="connsiteX14078" y="connsiteY14078"/>
              </a:cxn>
              <a:cxn ang="0">
                <a:pos x="connsiteX14079" y="connsiteY14079"/>
              </a:cxn>
              <a:cxn ang="0">
                <a:pos x="connsiteX14080" y="connsiteY14080"/>
              </a:cxn>
              <a:cxn ang="0">
                <a:pos x="connsiteX14081" y="connsiteY14081"/>
              </a:cxn>
              <a:cxn ang="0">
                <a:pos x="connsiteX14082" y="connsiteY14082"/>
              </a:cxn>
              <a:cxn ang="0">
                <a:pos x="connsiteX14083" y="connsiteY14083"/>
              </a:cxn>
              <a:cxn ang="0">
                <a:pos x="connsiteX14084" y="connsiteY14084"/>
              </a:cxn>
              <a:cxn ang="0">
                <a:pos x="connsiteX14085" y="connsiteY14085"/>
              </a:cxn>
              <a:cxn ang="0">
                <a:pos x="connsiteX14086" y="connsiteY14086"/>
              </a:cxn>
              <a:cxn ang="0">
                <a:pos x="connsiteX14087" y="connsiteY14087"/>
              </a:cxn>
              <a:cxn ang="0">
                <a:pos x="connsiteX14088" y="connsiteY14088"/>
              </a:cxn>
              <a:cxn ang="0">
                <a:pos x="connsiteX14089" y="connsiteY14089"/>
              </a:cxn>
              <a:cxn ang="0">
                <a:pos x="connsiteX14090" y="connsiteY14090"/>
              </a:cxn>
              <a:cxn ang="0">
                <a:pos x="connsiteX14091" y="connsiteY14091"/>
              </a:cxn>
              <a:cxn ang="0">
                <a:pos x="connsiteX14092" y="connsiteY14092"/>
              </a:cxn>
              <a:cxn ang="0">
                <a:pos x="connsiteX14093" y="connsiteY14093"/>
              </a:cxn>
              <a:cxn ang="0">
                <a:pos x="connsiteX14094" y="connsiteY14094"/>
              </a:cxn>
              <a:cxn ang="0">
                <a:pos x="connsiteX14095" y="connsiteY14095"/>
              </a:cxn>
              <a:cxn ang="0">
                <a:pos x="connsiteX14096" y="connsiteY14096"/>
              </a:cxn>
              <a:cxn ang="0">
                <a:pos x="connsiteX14097" y="connsiteY14097"/>
              </a:cxn>
              <a:cxn ang="0">
                <a:pos x="connsiteX14098" y="connsiteY14098"/>
              </a:cxn>
              <a:cxn ang="0">
                <a:pos x="connsiteX14099" y="connsiteY14099"/>
              </a:cxn>
              <a:cxn ang="0">
                <a:pos x="connsiteX14100" y="connsiteY14100"/>
              </a:cxn>
              <a:cxn ang="0">
                <a:pos x="connsiteX14101" y="connsiteY14101"/>
              </a:cxn>
              <a:cxn ang="0">
                <a:pos x="connsiteX14102" y="connsiteY14102"/>
              </a:cxn>
              <a:cxn ang="0">
                <a:pos x="connsiteX14103" y="connsiteY14103"/>
              </a:cxn>
              <a:cxn ang="0">
                <a:pos x="connsiteX14104" y="connsiteY14104"/>
              </a:cxn>
              <a:cxn ang="0">
                <a:pos x="connsiteX14105" y="connsiteY14105"/>
              </a:cxn>
              <a:cxn ang="0">
                <a:pos x="connsiteX14106" y="connsiteY14106"/>
              </a:cxn>
              <a:cxn ang="0">
                <a:pos x="connsiteX14107" y="connsiteY14107"/>
              </a:cxn>
              <a:cxn ang="0">
                <a:pos x="connsiteX14108" y="connsiteY14108"/>
              </a:cxn>
              <a:cxn ang="0">
                <a:pos x="connsiteX14109" y="connsiteY14109"/>
              </a:cxn>
              <a:cxn ang="0">
                <a:pos x="connsiteX14110" y="connsiteY14110"/>
              </a:cxn>
              <a:cxn ang="0">
                <a:pos x="connsiteX14111" y="connsiteY14111"/>
              </a:cxn>
              <a:cxn ang="0">
                <a:pos x="connsiteX14112" y="connsiteY14112"/>
              </a:cxn>
              <a:cxn ang="0">
                <a:pos x="connsiteX14113" y="connsiteY14113"/>
              </a:cxn>
              <a:cxn ang="0">
                <a:pos x="connsiteX14114" y="connsiteY14114"/>
              </a:cxn>
              <a:cxn ang="0">
                <a:pos x="connsiteX14115" y="connsiteY14115"/>
              </a:cxn>
              <a:cxn ang="0">
                <a:pos x="connsiteX14116" y="connsiteY14116"/>
              </a:cxn>
              <a:cxn ang="0">
                <a:pos x="connsiteX14117" y="connsiteY14117"/>
              </a:cxn>
              <a:cxn ang="0">
                <a:pos x="connsiteX14118" y="connsiteY14118"/>
              </a:cxn>
              <a:cxn ang="0">
                <a:pos x="connsiteX14119" y="connsiteY14119"/>
              </a:cxn>
              <a:cxn ang="0">
                <a:pos x="connsiteX14120" y="connsiteY14120"/>
              </a:cxn>
              <a:cxn ang="0">
                <a:pos x="connsiteX14121" y="connsiteY14121"/>
              </a:cxn>
              <a:cxn ang="0">
                <a:pos x="connsiteX14122" y="connsiteY14122"/>
              </a:cxn>
              <a:cxn ang="0">
                <a:pos x="connsiteX14123" y="connsiteY14123"/>
              </a:cxn>
              <a:cxn ang="0">
                <a:pos x="connsiteX14124" y="connsiteY14124"/>
              </a:cxn>
              <a:cxn ang="0">
                <a:pos x="connsiteX14125" y="connsiteY14125"/>
              </a:cxn>
              <a:cxn ang="0">
                <a:pos x="connsiteX14126" y="connsiteY14126"/>
              </a:cxn>
              <a:cxn ang="0">
                <a:pos x="connsiteX14127" y="connsiteY14127"/>
              </a:cxn>
              <a:cxn ang="0">
                <a:pos x="connsiteX14128" y="connsiteY14128"/>
              </a:cxn>
              <a:cxn ang="0">
                <a:pos x="connsiteX14129" y="connsiteY14129"/>
              </a:cxn>
              <a:cxn ang="0">
                <a:pos x="connsiteX14130" y="connsiteY14130"/>
              </a:cxn>
              <a:cxn ang="0">
                <a:pos x="connsiteX14131" y="connsiteY14131"/>
              </a:cxn>
              <a:cxn ang="0">
                <a:pos x="connsiteX14132" y="connsiteY14132"/>
              </a:cxn>
              <a:cxn ang="0">
                <a:pos x="connsiteX14133" y="connsiteY14133"/>
              </a:cxn>
              <a:cxn ang="0">
                <a:pos x="connsiteX14134" y="connsiteY14134"/>
              </a:cxn>
              <a:cxn ang="0">
                <a:pos x="connsiteX14135" y="connsiteY14135"/>
              </a:cxn>
              <a:cxn ang="0">
                <a:pos x="connsiteX14136" y="connsiteY14136"/>
              </a:cxn>
              <a:cxn ang="0">
                <a:pos x="connsiteX14137" y="connsiteY14137"/>
              </a:cxn>
              <a:cxn ang="0">
                <a:pos x="connsiteX14138" y="connsiteY14138"/>
              </a:cxn>
              <a:cxn ang="0">
                <a:pos x="connsiteX14139" y="connsiteY14139"/>
              </a:cxn>
              <a:cxn ang="0">
                <a:pos x="connsiteX14140" y="connsiteY14140"/>
              </a:cxn>
              <a:cxn ang="0">
                <a:pos x="connsiteX14141" y="connsiteY14141"/>
              </a:cxn>
              <a:cxn ang="0">
                <a:pos x="connsiteX14142" y="connsiteY14142"/>
              </a:cxn>
              <a:cxn ang="0">
                <a:pos x="connsiteX14143" y="connsiteY14143"/>
              </a:cxn>
              <a:cxn ang="0">
                <a:pos x="connsiteX14144" y="connsiteY14144"/>
              </a:cxn>
              <a:cxn ang="0">
                <a:pos x="connsiteX14145" y="connsiteY14145"/>
              </a:cxn>
              <a:cxn ang="0">
                <a:pos x="connsiteX14146" y="connsiteY14146"/>
              </a:cxn>
              <a:cxn ang="0">
                <a:pos x="connsiteX14147" y="connsiteY14147"/>
              </a:cxn>
              <a:cxn ang="0">
                <a:pos x="connsiteX14148" y="connsiteY14148"/>
              </a:cxn>
              <a:cxn ang="0">
                <a:pos x="connsiteX14149" y="connsiteY14149"/>
              </a:cxn>
              <a:cxn ang="0">
                <a:pos x="connsiteX14150" y="connsiteY14150"/>
              </a:cxn>
              <a:cxn ang="0">
                <a:pos x="connsiteX14151" y="connsiteY14151"/>
              </a:cxn>
              <a:cxn ang="0">
                <a:pos x="connsiteX14152" y="connsiteY14152"/>
              </a:cxn>
              <a:cxn ang="0">
                <a:pos x="connsiteX14153" y="connsiteY14153"/>
              </a:cxn>
              <a:cxn ang="0">
                <a:pos x="connsiteX14154" y="connsiteY14154"/>
              </a:cxn>
              <a:cxn ang="0">
                <a:pos x="connsiteX14155" y="connsiteY14155"/>
              </a:cxn>
              <a:cxn ang="0">
                <a:pos x="connsiteX14156" y="connsiteY14156"/>
              </a:cxn>
              <a:cxn ang="0">
                <a:pos x="connsiteX14157" y="connsiteY14157"/>
              </a:cxn>
              <a:cxn ang="0">
                <a:pos x="connsiteX14158" y="connsiteY14158"/>
              </a:cxn>
              <a:cxn ang="0">
                <a:pos x="connsiteX14159" y="connsiteY14159"/>
              </a:cxn>
              <a:cxn ang="0">
                <a:pos x="connsiteX14160" y="connsiteY14160"/>
              </a:cxn>
              <a:cxn ang="0">
                <a:pos x="connsiteX14161" y="connsiteY14161"/>
              </a:cxn>
              <a:cxn ang="0">
                <a:pos x="connsiteX14162" y="connsiteY14162"/>
              </a:cxn>
              <a:cxn ang="0">
                <a:pos x="connsiteX14163" y="connsiteY14163"/>
              </a:cxn>
              <a:cxn ang="0">
                <a:pos x="connsiteX14164" y="connsiteY14164"/>
              </a:cxn>
              <a:cxn ang="0">
                <a:pos x="connsiteX14165" y="connsiteY14165"/>
              </a:cxn>
              <a:cxn ang="0">
                <a:pos x="connsiteX14166" y="connsiteY14166"/>
              </a:cxn>
              <a:cxn ang="0">
                <a:pos x="connsiteX14167" y="connsiteY14167"/>
              </a:cxn>
              <a:cxn ang="0">
                <a:pos x="connsiteX14168" y="connsiteY14168"/>
              </a:cxn>
              <a:cxn ang="0">
                <a:pos x="connsiteX14169" y="connsiteY14169"/>
              </a:cxn>
              <a:cxn ang="0">
                <a:pos x="connsiteX14170" y="connsiteY14170"/>
              </a:cxn>
              <a:cxn ang="0">
                <a:pos x="connsiteX14171" y="connsiteY14171"/>
              </a:cxn>
              <a:cxn ang="0">
                <a:pos x="connsiteX14172" y="connsiteY14172"/>
              </a:cxn>
              <a:cxn ang="0">
                <a:pos x="connsiteX14173" y="connsiteY14173"/>
              </a:cxn>
              <a:cxn ang="0">
                <a:pos x="connsiteX14174" y="connsiteY14174"/>
              </a:cxn>
              <a:cxn ang="0">
                <a:pos x="connsiteX14175" y="connsiteY14175"/>
              </a:cxn>
              <a:cxn ang="0">
                <a:pos x="connsiteX14176" y="connsiteY14176"/>
              </a:cxn>
              <a:cxn ang="0">
                <a:pos x="connsiteX14177" y="connsiteY14177"/>
              </a:cxn>
              <a:cxn ang="0">
                <a:pos x="connsiteX14178" y="connsiteY14178"/>
              </a:cxn>
              <a:cxn ang="0">
                <a:pos x="connsiteX14179" y="connsiteY14179"/>
              </a:cxn>
              <a:cxn ang="0">
                <a:pos x="connsiteX14180" y="connsiteY14180"/>
              </a:cxn>
              <a:cxn ang="0">
                <a:pos x="connsiteX14181" y="connsiteY14181"/>
              </a:cxn>
              <a:cxn ang="0">
                <a:pos x="connsiteX14182" y="connsiteY14182"/>
              </a:cxn>
              <a:cxn ang="0">
                <a:pos x="connsiteX14183" y="connsiteY14183"/>
              </a:cxn>
              <a:cxn ang="0">
                <a:pos x="connsiteX14184" y="connsiteY14184"/>
              </a:cxn>
              <a:cxn ang="0">
                <a:pos x="connsiteX14185" y="connsiteY14185"/>
              </a:cxn>
              <a:cxn ang="0">
                <a:pos x="connsiteX14186" y="connsiteY14186"/>
              </a:cxn>
              <a:cxn ang="0">
                <a:pos x="connsiteX14187" y="connsiteY14187"/>
              </a:cxn>
              <a:cxn ang="0">
                <a:pos x="connsiteX14188" y="connsiteY14188"/>
              </a:cxn>
              <a:cxn ang="0">
                <a:pos x="connsiteX14189" y="connsiteY14189"/>
              </a:cxn>
              <a:cxn ang="0">
                <a:pos x="connsiteX14190" y="connsiteY14190"/>
              </a:cxn>
              <a:cxn ang="0">
                <a:pos x="connsiteX14191" y="connsiteY14191"/>
              </a:cxn>
              <a:cxn ang="0">
                <a:pos x="connsiteX14192" y="connsiteY14192"/>
              </a:cxn>
              <a:cxn ang="0">
                <a:pos x="connsiteX14193" y="connsiteY14193"/>
              </a:cxn>
              <a:cxn ang="0">
                <a:pos x="connsiteX14194" y="connsiteY14194"/>
              </a:cxn>
              <a:cxn ang="0">
                <a:pos x="connsiteX14195" y="connsiteY14195"/>
              </a:cxn>
              <a:cxn ang="0">
                <a:pos x="connsiteX14196" y="connsiteY14196"/>
              </a:cxn>
              <a:cxn ang="0">
                <a:pos x="connsiteX14197" y="connsiteY14197"/>
              </a:cxn>
              <a:cxn ang="0">
                <a:pos x="connsiteX14198" y="connsiteY14198"/>
              </a:cxn>
              <a:cxn ang="0">
                <a:pos x="connsiteX14199" y="connsiteY14199"/>
              </a:cxn>
              <a:cxn ang="0">
                <a:pos x="connsiteX14200" y="connsiteY14200"/>
              </a:cxn>
              <a:cxn ang="0">
                <a:pos x="connsiteX14201" y="connsiteY14201"/>
              </a:cxn>
              <a:cxn ang="0">
                <a:pos x="connsiteX14202" y="connsiteY14202"/>
              </a:cxn>
              <a:cxn ang="0">
                <a:pos x="connsiteX14203" y="connsiteY14203"/>
              </a:cxn>
              <a:cxn ang="0">
                <a:pos x="connsiteX14204" y="connsiteY14204"/>
              </a:cxn>
              <a:cxn ang="0">
                <a:pos x="connsiteX14205" y="connsiteY14205"/>
              </a:cxn>
              <a:cxn ang="0">
                <a:pos x="connsiteX14206" y="connsiteY14206"/>
              </a:cxn>
              <a:cxn ang="0">
                <a:pos x="connsiteX14207" y="connsiteY14207"/>
              </a:cxn>
              <a:cxn ang="0">
                <a:pos x="connsiteX14208" y="connsiteY14208"/>
              </a:cxn>
              <a:cxn ang="0">
                <a:pos x="connsiteX14209" y="connsiteY14209"/>
              </a:cxn>
              <a:cxn ang="0">
                <a:pos x="connsiteX14210" y="connsiteY14210"/>
              </a:cxn>
              <a:cxn ang="0">
                <a:pos x="connsiteX14211" y="connsiteY14211"/>
              </a:cxn>
              <a:cxn ang="0">
                <a:pos x="connsiteX14212" y="connsiteY14212"/>
              </a:cxn>
              <a:cxn ang="0">
                <a:pos x="connsiteX14213" y="connsiteY14213"/>
              </a:cxn>
              <a:cxn ang="0">
                <a:pos x="connsiteX14214" y="connsiteY14214"/>
              </a:cxn>
              <a:cxn ang="0">
                <a:pos x="connsiteX14215" y="connsiteY14215"/>
              </a:cxn>
              <a:cxn ang="0">
                <a:pos x="connsiteX14216" y="connsiteY14216"/>
              </a:cxn>
              <a:cxn ang="0">
                <a:pos x="connsiteX14217" y="connsiteY14217"/>
              </a:cxn>
              <a:cxn ang="0">
                <a:pos x="connsiteX14218" y="connsiteY14218"/>
              </a:cxn>
              <a:cxn ang="0">
                <a:pos x="connsiteX14219" y="connsiteY14219"/>
              </a:cxn>
              <a:cxn ang="0">
                <a:pos x="connsiteX14220" y="connsiteY14220"/>
              </a:cxn>
              <a:cxn ang="0">
                <a:pos x="connsiteX14221" y="connsiteY14221"/>
              </a:cxn>
              <a:cxn ang="0">
                <a:pos x="connsiteX14222" y="connsiteY14222"/>
              </a:cxn>
              <a:cxn ang="0">
                <a:pos x="connsiteX14223" y="connsiteY14223"/>
              </a:cxn>
              <a:cxn ang="0">
                <a:pos x="connsiteX14224" y="connsiteY14224"/>
              </a:cxn>
              <a:cxn ang="0">
                <a:pos x="connsiteX14225" y="connsiteY14225"/>
              </a:cxn>
              <a:cxn ang="0">
                <a:pos x="connsiteX14226" y="connsiteY14226"/>
              </a:cxn>
              <a:cxn ang="0">
                <a:pos x="connsiteX14227" y="connsiteY14227"/>
              </a:cxn>
              <a:cxn ang="0">
                <a:pos x="connsiteX14228" y="connsiteY14228"/>
              </a:cxn>
              <a:cxn ang="0">
                <a:pos x="connsiteX14229" y="connsiteY14229"/>
              </a:cxn>
              <a:cxn ang="0">
                <a:pos x="connsiteX14230" y="connsiteY14230"/>
              </a:cxn>
              <a:cxn ang="0">
                <a:pos x="connsiteX14231" y="connsiteY14231"/>
              </a:cxn>
              <a:cxn ang="0">
                <a:pos x="connsiteX14232" y="connsiteY14232"/>
              </a:cxn>
              <a:cxn ang="0">
                <a:pos x="connsiteX14233" y="connsiteY14233"/>
              </a:cxn>
              <a:cxn ang="0">
                <a:pos x="connsiteX14234" y="connsiteY14234"/>
              </a:cxn>
              <a:cxn ang="0">
                <a:pos x="connsiteX14235" y="connsiteY14235"/>
              </a:cxn>
              <a:cxn ang="0">
                <a:pos x="connsiteX14236" y="connsiteY14236"/>
              </a:cxn>
              <a:cxn ang="0">
                <a:pos x="connsiteX14237" y="connsiteY14237"/>
              </a:cxn>
              <a:cxn ang="0">
                <a:pos x="connsiteX14238" y="connsiteY14238"/>
              </a:cxn>
              <a:cxn ang="0">
                <a:pos x="connsiteX14239" y="connsiteY14239"/>
              </a:cxn>
              <a:cxn ang="0">
                <a:pos x="connsiteX14240" y="connsiteY14240"/>
              </a:cxn>
              <a:cxn ang="0">
                <a:pos x="connsiteX14241" y="connsiteY14241"/>
              </a:cxn>
              <a:cxn ang="0">
                <a:pos x="connsiteX14242" y="connsiteY14242"/>
              </a:cxn>
              <a:cxn ang="0">
                <a:pos x="connsiteX14243" y="connsiteY14243"/>
              </a:cxn>
              <a:cxn ang="0">
                <a:pos x="connsiteX14244" y="connsiteY14244"/>
              </a:cxn>
              <a:cxn ang="0">
                <a:pos x="connsiteX14245" y="connsiteY14245"/>
              </a:cxn>
              <a:cxn ang="0">
                <a:pos x="connsiteX14246" y="connsiteY14246"/>
              </a:cxn>
              <a:cxn ang="0">
                <a:pos x="connsiteX14247" y="connsiteY14247"/>
              </a:cxn>
              <a:cxn ang="0">
                <a:pos x="connsiteX14248" y="connsiteY14248"/>
              </a:cxn>
              <a:cxn ang="0">
                <a:pos x="connsiteX14249" y="connsiteY14249"/>
              </a:cxn>
              <a:cxn ang="0">
                <a:pos x="connsiteX14250" y="connsiteY14250"/>
              </a:cxn>
              <a:cxn ang="0">
                <a:pos x="connsiteX14251" y="connsiteY14251"/>
              </a:cxn>
              <a:cxn ang="0">
                <a:pos x="connsiteX14252" y="connsiteY14252"/>
              </a:cxn>
              <a:cxn ang="0">
                <a:pos x="connsiteX14253" y="connsiteY14253"/>
              </a:cxn>
              <a:cxn ang="0">
                <a:pos x="connsiteX14254" y="connsiteY14254"/>
              </a:cxn>
              <a:cxn ang="0">
                <a:pos x="connsiteX14255" y="connsiteY14255"/>
              </a:cxn>
              <a:cxn ang="0">
                <a:pos x="connsiteX14256" y="connsiteY14256"/>
              </a:cxn>
              <a:cxn ang="0">
                <a:pos x="connsiteX14257" y="connsiteY14257"/>
              </a:cxn>
              <a:cxn ang="0">
                <a:pos x="connsiteX14258" y="connsiteY14258"/>
              </a:cxn>
              <a:cxn ang="0">
                <a:pos x="connsiteX14259" y="connsiteY14259"/>
              </a:cxn>
              <a:cxn ang="0">
                <a:pos x="connsiteX14260" y="connsiteY14260"/>
              </a:cxn>
              <a:cxn ang="0">
                <a:pos x="connsiteX14261" y="connsiteY14261"/>
              </a:cxn>
              <a:cxn ang="0">
                <a:pos x="connsiteX14262" y="connsiteY14262"/>
              </a:cxn>
              <a:cxn ang="0">
                <a:pos x="connsiteX14263" y="connsiteY14263"/>
              </a:cxn>
              <a:cxn ang="0">
                <a:pos x="connsiteX14264" y="connsiteY14264"/>
              </a:cxn>
              <a:cxn ang="0">
                <a:pos x="connsiteX14265" y="connsiteY14265"/>
              </a:cxn>
              <a:cxn ang="0">
                <a:pos x="connsiteX14266" y="connsiteY14266"/>
              </a:cxn>
              <a:cxn ang="0">
                <a:pos x="connsiteX14267" y="connsiteY14267"/>
              </a:cxn>
              <a:cxn ang="0">
                <a:pos x="connsiteX14268" y="connsiteY14268"/>
              </a:cxn>
              <a:cxn ang="0">
                <a:pos x="connsiteX14269" y="connsiteY14269"/>
              </a:cxn>
              <a:cxn ang="0">
                <a:pos x="connsiteX14270" y="connsiteY14270"/>
              </a:cxn>
              <a:cxn ang="0">
                <a:pos x="connsiteX14271" y="connsiteY14271"/>
              </a:cxn>
              <a:cxn ang="0">
                <a:pos x="connsiteX14272" y="connsiteY14272"/>
              </a:cxn>
              <a:cxn ang="0">
                <a:pos x="connsiteX14273" y="connsiteY14273"/>
              </a:cxn>
              <a:cxn ang="0">
                <a:pos x="connsiteX14274" y="connsiteY14274"/>
              </a:cxn>
              <a:cxn ang="0">
                <a:pos x="connsiteX14275" y="connsiteY14275"/>
              </a:cxn>
              <a:cxn ang="0">
                <a:pos x="connsiteX14276" y="connsiteY14276"/>
              </a:cxn>
              <a:cxn ang="0">
                <a:pos x="connsiteX14277" y="connsiteY14277"/>
              </a:cxn>
              <a:cxn ang="0">
                <a:pos x="connsiteX14278" y="connsiteY14278"/>
              </a:cxn>
              <a:cxn ang="0">
                <a:pos x="connsiteX14279" y="connsiteY14279"/>
              </a:cxn>
              <a:cxn ang="0">
                <a:pos x="connsiteX14280" y="connsiteY14280"/>
              </a:cxn>
              <a:cxn ang="0">
                <a:pos x="connsiteX14281" y="connsiteY14281"/>
              </a:cxn>
              <a:cxn ang="0">
                <a:pos x="connsiteX14282" y="connsiteY14282"/>
              </a:cxn>
              <a:cxn ang="0">
                <a:pos x="connsiteX14283" y="connsiteY14283"/>
              </a:cxn>
              <a:cxn ang="0">
                <a:pos x="connsiteX14284" y="connsiteY14284"/>
              </a:cxn>
              <a:cxn ang="0">
                <a:pos x="connsiteX14285" y="connsiteY14285"/>
              </a:cxn>
              <a:cxn ang="0">
                <a:pos x="connsiteX14286" y="connsiteY14286"/>
              </a:cxn>
              <a:cxn ang="0">
                <a:pos x="connsiteX14287" y="connsiteY14287"/>
              </a:cxn>
              <a:cxn ang="0">
                <a:pos x="connsiteX14288" y="connsiteY14288"/>
              </a:cxn>
              <a:cxn ang="0">
                <a:pos x="connsiteX14289" y="connsiteY14289"/>
              </a:cxn>
              <a:cxn ang="0">
                <a:pos x="connsiteX14290" y="connsiteY14290"/>
              </a:cxn>
              <a:cxn ang="0">
                <a:pos x="connsiteX14291" y="connsiteY14291"/>
              </a:cxn>
              <a:cxn ang="0">
                <a:pos x="connsiteX14292" y="connsiteY14292"/>
              </a:cxn>
              <a:cxn ang="0">
                <a:pos x="connsiteX14293" y="connsiteY14293"/>
              </a:cxn>
              <a:cxn ang="0">
                <a:pos x="connsiteX14294" y="connsiteY14294"/>
              </a:cxn>
              <a:cxn ang="0">
                <a:pos x="connsiteX14295" y="connsiteY14295"/>
              </a:cxn>
              <a:cxn ang="0">
                <a:pos x="connsiteX14296" y="connsiteY14296"/>
              </a:cxn>
              <a:cxn ang="0">
                <a:pos x="connsiteX14297" y="connsiteY14297"/>
              </a:cxn>
              <a:cxn ang="0">
                <a:pos x="connsiteX14298" y="connsiteY14298"/>
              </a:cxn>
              <a:cxn ang="0">
                <a:pos x="connsiteX14299" y="connsiteY14299"/>
              </a:cxn>
              <a:cxn ang="0">
                <a:pos x="connsiteX14300" y="connsiteY14300"/>
              </a:cxn>
              <a:cxn ang="0">
                <a:pos x="connsiteX14301" y="connsiteY14301"/>
              </a:cxn>
              <a:cxn ang="0">
                <a:pos x="connsiteX14302" y="connsiteY14302"/>
              </a:cxn>
              <a:cxn ang="0">
                <a:pos x="connsiteX14303" y="connsiteY14303"/>
              </a:cxn>
              <a:cxn ang="0">
                <a:pos x="connsiteX14304" y="connsiteY14304"/>
              </a:cxn>
              <a:cxn ang="0">
                <a:pos x="connsiteX14305" y="connsiteY14305"/>
              </a:cxn>
              <a:cxn ang="0">
                <a:pos x="connsiteX14306" y="connsiteY14306"/>
              </a:cxn>
              <a:cxn ang="0">
                <a:pos x="connsiteX14307" y="connsiteY14307"/>
              </a:cxn>
              <a:cxn ang="0">
                <a:pos x="connsiteX14308" y="connsiteY14308"/>
              </a:cxn>
              <a:cxn ang="0">
                <a:pos x="connsiteX14309" y="connsiteY14309"/>
              </a:cxn>
              <a:cxn ang="0">
                <a:pos x="connsiteX14310" y="connsiteY14310"/>
              </a:cxn>
              <a:cxn ang="0">
                <a:pos x="connsiteX14311" y="connsiteY14311"/>
              </a:cxn>
              <a:cxn ang="0">
                <a:pos x="connsiteX14312" y="connsiteY14312"/>
              </a:cxn>
              <a:cxn ang="0">
                <a:pos x="connsiteX14313" y="connsiteY14313"/>
              </a:cxn>
              <a:cxn ang="0">
                <a:pos x="connsiteX14314" y="connsiteY14314"/>
              </a:cxn>
              <a:cxn ang="0">
                <a:pos x="connsiteX14315" y="connsiteY14315"/>
              </a:cxn>
              <a:cxn ang="0">
                <a:pos x="connsiteX14316" y="connsiteY14316"/>
              </a:cxn>
              <a:cxn ang="0">
                <a:pos x="connsiteX14317" y="connsiteY14317"/>
              </a:cxn>
              <a:cxn ang="0">
                <a:pos x="connsiteX14318" y="connsiteY14318"/>
              </a:cxn>
              <a:cxn ang="0">
                <a:pos x="connsiteX14319" y="connsiteY14319"/>
              </a:cxn>
              <a:cxn ang="0">
                <a:pos x="connsiteX14320" y="connsiteY14320"/>
              </a:cxn>
              <a:cxn ang="0">
                <a:pos x="connsiteX14321" y="connsiteY14321"/>
              </a:cxn>
              <a:cxn ang="0">
                <a:pos x="connsiteX14322" y="connsiteY14322"/>
              </a:cxn>
              <a:cxn ang="0">
                <a:pos x="connsiteX14323" y="connsiteY14323"/>
              </a:cxn>
              <a:cxn ang="0">
                <a:pos x="connsiteX14324" y="connsiteY14324"/>
              </a:cxn>
              <a:cxn ang="0">
                <a:pos x="connsiteX14325" y="connsiteY14325"/>
              </a:cxn>
              <a:cxn ang="0">
                <a:pos x="connsiteX14326" y="connsiteY14326"/>
              </a:cxn>
              <a:cxn ang="0">
                <a:pos x="connsiteX14327" y="connsiteY14327"/>
              </a:cxn>
              <a:cxn ang="0">
                <a:pos x="connsiteX14328" y="connsiteY14328"/>
              </a:cxn>
              <a:cxn ang="0">
                <a:pos x="connsiteX14329" y="connsiteY14329"/>
              </a:cxn>
              <a:cxn ang="0">
                <a:pos x="connsiteX14330" y="connsiteY14330"/>
              </a:cxn>
              <a:cxn ang="0">
                <a:pos x="connsiteX14331" y="connsiteY14331"/>
              </a:cxn>
              <a:cxn ang="0">
                <a:pos x="connsiteX14332" y="connsiteY14332"/>
              </a:cxn>
              <a:cxn ang="0">
                <a:pos x="connsiteX14333" y="connsiteY14333"/>
              </a:cxn>
              <a:cxn ang="0">
                <a:pos x="connsiteX14334" y="connsiteY14334"/>
              </a:cxn>
              <a:cxn ang="0">
                <a:pos x="connsiteX14335" y="connsiteY14335"/>
              </a:cxn>
              <a:cxn ang="0">
                <a:pos x="connsiteX14336" y="connsiteY14336"/>
              </a:cxn>
              <a:cxn ang="0">
                <a:pos x="connsiteX14337" y="connsiteY14337"/>
              </a:cxn>
              <a:cxn ang="0">
                <a:pos x="connsiteX14338" y="connsiteY14338"/>
              </a:cxn>
              <a:cxn ang="0">
                <a:pos x="connsiteX14339" y="connsiteY14339"/>
              </a:cxn>
              <a:cxn ang="0">
                <a:pos x="connsiteX14340" y="connsiteY14340"/>
              </a:cxn>
              <a:cxn ang="0">
                <a:pos x="connsiteX14341" y="connsiteY14341"/>
              </a:cxn>
              <a:cxn ang="0">
                <a:pos x="connsiteX14342" y="connsiteY14342"/>
              </a:cxn>
              <a:cxn ang="0">
                <a:pos x="connsiteX14343" y="connsiteY14343"/>
              </a:cxn>
              <a:cxn ang="0">
                <a:pos x="connsiteX14344" y="connsiteY14344"/>
              </a:cxn>
              <a:cxn ang="0">
                <a:pos x="connsiteX14345" y="connsiteY14345"/>
              </a:cxn>
              <a:cxn ang="0">
                <a:pos x="connsiteX14346" y="connsiteY14346"/>
              </a:cxn>
              <a:cxn ang="0">
                <a:pos x="connsiteX14347" y="connsiteY14347"/>
              </a:cxn>
              <a:cxn ang="0">
                <a:pos x="connsiteX14348" y="connsiteY14348"/>
              </a:cxn>
              <a:cxn ang="0">
                <a:pos x="connsiteX14349" y="connsiteY14349"/>
              </a:cxn>
              <a:cxn ang="0">
                <a:pos x="connsiteX14350" y="connsiteY14350"/>
              </a:cxn>
              <a:cxn ang="0">
                <a:pos x="connsiteX14351" y="connsiteY14351"/>
              </a:cxn>
              <a:cxn ang="0">
                <a:pos x="connsiteX14352" y="connsiteY14352"/>
              </a:cxn>
              <a:cxn ang="0">
                <a:pos x="connsiteX14353" y="connsiteY14353"/>
              </a:cxn>
              <a:cxn ang="0">
                <a:pos x="connsiteX14354" y="connsiteY14354"/>
              </a:cxn>
              <a:cxn ang="0">
                <a:pos x="connsiteX14355" y="connsiteY14355"/>
              </a:cxn>
              <a:cxn ang="0">
                <a:pos x="connsiteX14356" y="connsiteY14356"/>
              </a:cxn>
              <a:cxn ang="0">
                <a:pos x="connsiteX14357" y="connsiteY14357"/>
              </a:cxn>
              <a:cxn ang="0">
                <a:pos x="connsiteX14358" y="connsiteY14358"/>
              </a:cxn>
              <a:cxn ang="0">
                <a:pos x="connsiteX14359" y="connsiteY14359"/>
              </a:cxn>
              <a:cxn ang="0">
                <a:pos x="connsiteX14360" y="connsiteY14360"/>
              </a:cxn>
              <a:cxn ang="0">
                <a:pos x="connsiteX14361" y="connsiteY14361"/>
              </a:cxn>
              <a:cxn ang="0">
                <a:pos x="connsiteX14362" y="connsiteY14362"/>
              </a:cxn>
              <a:cxn ang="0">
                <a:pos x="connsiteX14363" y="connsiteY14363"/>
              </a:cxn>
              <a:cxn ang="0">
                <a:pos x="connsiteX14364" y="connsiteY14364"/>
              </a:cxn>
              <a:cxn ang="0">
                <a:pos x="connsiteX14365" y="connsiteY14365"/>
              </a:cxn>
              <a:cxn ang="0">
                <a:pos x="connsiteX14366" y="connsiteY14366"/>
              </a:cxn>
              <a:cxn ang="0">
                <a:pos x="connsiteX14367" y="connsiteY14367"/>
              </a:cxn>
              <a:cxn ang="0">
                <a:pos x="connsiteX14368" y="connsiteY14368"/>
              </a:cxn>
              <a:cxn ang="0">
                <a:pos x="connsiteX14369" y="connsiteY14369"/>
              </a:cxn>
              <a:cxn ang="0">
                <a:pos x="connsiteX14370" y="connsiteY14370"/>
              </a:cxn>
              <a:cxn ang="0">
                <a:pos x="connsiteX14371" y="connsiteY14371"/>
              </a:cxn>
              <a:cxn ang="0">
                <a:pos x="connsiteX14372" y="connsiteY14372"/>
              </a:cxn>
              <a:cxn ang="0">
                <a:pos x="connsiteX14373" y="connsiteY14373"/>
              </a:cxn>
              <a:cxn ang="0">
                <a:pos x="connsiteX14374" y="connsiteY14374"/>
              </a:cxn>
              <a:cxn ang="0">
                <a:pos x="connsiteX14375" y="connsiteY14375"/>
              </a:cxn>
              <a:cxn ang="0">
                <a:pos x="connsiteX14376" y="connsiteY14376"/>
              </a:cxn>
              <a:cxn ang="0">
                <a:pos x="connsiteX14377" y="connsiteY14377"/>
              </a:cxn>
              <a:cxn ang="0">
                <a:pos x="connsiteX14378" y="connsiteY14378"/>
              </a:cxn>
              <a:cxn ang="0">
                <a:pos x="connsiteX14379" y="connsiteY14379"/>
              </a:cxn>
              <a:cxn ang="0">
                <a:pos x="connsiteX14380" y="connsiteY14380"/>
              </a:cxn>
              <a:cxn ang="0">
                <a:pos x="connsiteX14381" y="connsiteY14381"/>
              </a:cxn>
              <a:cxn ang="0">
                <a:pos x="connsiteX14382" y="connsiteY14382"/>
              </a:cxn>
              <a:cxn ang="0">
                <a:pos x="connsiteX14383" y="connsiteY14383"/>
              </a:cxn>
              <a:cxn ang="0">
                <a:pos x="connsiteX14384" y="connsiteY14384"/>
              </a:cxn>
              <a:cxn ang="0">
                <a:pos x="connsiteX14385" y="connsiteY14385"/>
              </a:cxn>
              <a:cxn ang="0">
                <a:pos x="connsiteX14386" y="connsiteY14386"/>
              </a:cxn>
              <a:cxn ang="0">
                <a:pos x="connsiteX14387" y="connsiteY14387"/>
              </a:cxn>
              <a:cxn ang="0">
                <a:pos x="connsiteX14388" y="connsiteY14388"/>
              </a:cxn>
              <a:cxn ang="0">
                <a:pos x="connsiteX14389" y="connsiteY14389"/>
              </a:cxn>
              <a:cxn ang="0">
                <a:pos x="connsiteX14390" y="connsiteY14390"/>
              </a:cxn>
              <a:cxn ang="0">
                <a:pos x="connsiteX14391" y="connsiteY14391"/>
              </a:cxn>
              <a:cxn ang="0">
                <a:pos x="connsiteX14392" y="connsiteY14392"/>
              </a:cxn>
              <a:cxn ang="0">
                <a:pos x="connsiteX14393" y="connsiteY14393"/>
              </a:cxn>
              <a:cxn ang="0">
                <a:pos x="connsiteX14394" y="connsiteY14394"/>
              </a:cxn>
              <a:cxn ang="0">
                <a:pos x="connsiteX14395" y="connsiteY14395"/>
              </a:cxn>
              <a:cxn ang="0">
                <a:pos x="connsiteX14396" y="connsiteY14396"/>
              </a:cxn>
              <a:cxn ang="0">
                <a:pos x="connsiteX14397" y="connsiteY14397"/>
              </a:cxn>
              <a:cxn ang="0">
                <a:pos x="connsiteX14398" y="connsiteY14398"/>
              </a:cxn>
              <a:cxn ang="0">
                <a:pos x="connsiteX14399" y="connsiteY14399"/>
              </a:cxn>
              <a:cxn ang="0">
                <a:pos x="connsiteX14400" y="connsiteY14400"/>
              </a:cxn>
              <a:cxn ang="0">
                <a:pos x="connsiteX14401" y="connsiteY14401"/>
              </a:cxn>
              <a:cxn ang="0">
                <a:pos x="connsiteX14402" y="connsiteY14402"/>
              </a:cxn>
              <a:cxn ang="0">
                <a:pos x="connsiteX14403" y="connsiteY14403"/>
              </a:cxn>
              <a:cxn ang="0">
                <a:pos x="connsiteX14404" y="connsiteY14404"/>
              </a:cxn>
              <a:cxn ang="0">
                <a:pos x="connsiteX14405" y="connsiteY14405"/>
              </a:cxn>
              <a:cxn ang="0">
                <a:pos x="connsiteX14406" y="connsiteY14406"/>
              </a:cxn>
              <a:cxn ang="0">
                <a:pos x="connsiteX14407" y="connsiteY14407"/>
              </a:cxn>
              <a:cxn ang="0">
                <a:pos x="connsiteX14408" y="connsiteY14408"/>
              </a:cxn>
              <a:cxn ang="0">
                <a:pos x="connsiteX14409" y="connsiteY14409"/>
              </a:cxn>
              <a:cxn ang="0">
                <a:pos x="connsiteX14410" y="connsiteY14410"/>
              </a:cxn>
              <a:cxn ang="0">
                <a:pos x="connsiteX14411" y="connsiteY14411"/>
              </a:cxn>
              <a:cxn ang="0">
                <a:pos x="connsiteX14412" y="connsiteY14412"/>
              </a:cxn>
              <a:cxn ang="0">
                <a:pos x="connsiteX14413" y="connsiteY14413"/>
              </a:cxn>
              <a:cxn ang="0">
                <a:pos x="connsiteX14414" y="connsiteY14414"/>
              </a:cxn>
              <a:cxn ang="0">
                <a:pos x="connsiteX14415" y="connsiteY14415"/>
              </a:cxn>
              <a:cxn ang="0">
                <a:pos x="connsiteX14416" y="connsiteY14416"/>
              </a:cxn>
              <a:cxn ang="0">
                <a:pos x="connsiteX14417" y="connsiteY14417"/>
              </a:cxn>
              <a:cxn ang="0">
                <a:pos x="connsiteX14418" y="connsiteY14418"/>
              </a:cxn>
              <a:cxn ang="0">
                <a:pos x="connsiteX14419" y="connsiteY14419"/>
              </a:cxn>
              <a:cxn ang="0">
                <a:pos x="connsiteX14420" y="connsiteY14420"/>
              </a:cxn>
              <a:cxn ang="0">
                <a:pos x="connsiteX14421" y="connsiteY14421"/>
              </a:cxn>
              <a:cxn ang="0">
                <a:pos x="connsiteX14422" y="connsiteY14422"/>
              </a:cxn>
              <a:cxn ang="0">
                <a:pos x="connsiteX14423" y="connsiteY14423"/>
              </a:cxn>
              <a:cxn ang="0">
                <a:pos x="connsiteX14424" y="connsiteY14424"/>
              </a:cxn>
              <a:cxn ang="0">
                <a:pos x="connsiteX14425" y="connsiteY14425"/>
              </a:cxn>
              <a:cxn ang="0">
                <a:pos x="connsiteX14426" y="connsiteY14426"/>
              </a:cxn>
              <a:cxn ang="0">
                <a:pos x="connsiteX14427" y="connsiteY14427"/>
              </a:cxn>
              <a:cxn ang="0">
                <a:pos x="connsiteX14428" y="connsiteY14428"/>
              </a:cxn>
              <a:cxn ang="0">
                <a:pos x="connsiteX14429" y="connsiteY14429"/>
              </a:cxn>
              <a:cxn ang="0">
                <a:pos x="connsiteX14430" y="connsiteY14430"/>
              </a:cxn>
              <a:cxn ang="0">
                <a:pos x="connsiteX14431" y="connsiteY14431"/>
              </a:cxn>
              <a:cxn ang="0">
                <a:pos x="connsiteX14432" y="connsiteY14432"/>
              </a:cxn>
              <a:cxn ang="0">
                <a:pos x="connsiteX14433" y="connsiteY14433"/>
              </a:cxn>
              <a:cxn ang="0">
                <a:pos x="connsiteX14434" y="connsiteY14434"/>
              </a:cxn>
              <a:cxn ang="0">
                <a:pos x="connsiteX14435" y="connsiteY14435"/>
              </a:cxn>
              <a:cxn ang="0">
                <a:pos x="connsiteX14436" y="connsiteY14436"/>
              </a:cxn>
              <a:cxn ang="0">
                <a:pos x="connsiteX14437" y="connsiteY14437"/>
              </a:cxn>
              <a:cxn ang="0">
                <a:pos x="connsiteX14438" y="connsiteY14438"/>
              </a:cxn>
              <a:cxn ang="0">
                <a:pos x="connsiteX14439" y="connsiteY14439"/>
              </a:cxn>
              <a:cxn ang="0">
                <a:pos x="connsiteX14440" y="connsiteY14440"/>
              </a:cxn>
              <a:cxn ang="0">
                <a:pos x="connsiteX14441" y="connsiteY14441"/>
              </a:cxn>
              <a:cxn ang="0">
                <a:pos x="connsiteX14442" y="connsiteY14442"/>
              </a:cxn>
              <a:cxn ang="0">
                <a:pos x="connsiteX14443" y="connsiteY14443"/>
              </a:cxn>
              <a:cxn ang="0">
                <a:pos x="connsiteX14444" y="connsiteY14444"/>
              </a:cxn>
              <a:cxn ang="0">
                <a:pos x="connsiteX14445" y="connsiteY14445"/>
              </a:cxn>
              <a:cxn ang="0">
                <a:pos x="connsiteX14446" y="connsiteY14446"/>
              </a:cxn>
              <a:cxn ang="0">
                <a:pos x="connsiteX14447" y="connsiteY14447"/>
              </a:cxn>
              <a:cxn ang="0">
                <a:pos x="connsiteX14448" y="connsiteY14448"/>
              </a:cxn>
              <a:cxn ang="0">
                <a:pos x="connsiteX14449" y="connsiteY14449"/>
              </a:cxn>
              <a:cxn ang="0">
                <a:pos x="connsiteX14450" y="connsiteY14450"/>
              </a:cxn>
              <a:cxn ang="0">
                <a:pos x="connsiteX14451" y="connsiteY14451"/>
              </a:cxn>
              <a:cxn ang="0">
                <a:pos x="connsiteX14452" y="connsiteY14452"/>
              </a:cxn>
              <a:cxn ang="0">
                <a:pos x="connsiteX14453" y="connsiteY14453"/>
              </a:cxn>
              <a:cxn ang="0">
                <a:pos x="connsiteX14454" y="connsiteY14454"/>
              </a:cxn>
              <a:cxn ang="0">
                <a:pos x="connsiteX14455" y="connsiteY14455"/>
              </a:cxn>
              <a:cxn ang="0">
                <a:pos x="connsiteX14456" y="connsiteY14456"/>
              </a:cxn>
              <a:cxn ang="0">
                <a:pos x="connsiteX14457" y="connsiteY14457"/>
              </a:cxn>
              <a:cxn ang="0">
                <a:pos x="connsiteX14458" y="connsiteY14458"/>
              </a:cxn>
              <a:cxn ang="0">
                <a:pos x="connsiteX14459" y="connsiteY14459"/>
              </a:cxn>
              <a:cxn ang="0">
                <a:pos x="connsiteX14460" y="connsiteY14460"/>
              </a:cxn>
              <a:cxn ang="0">
                <a:pos x="connsiteX14461" y="connsiteY14461"/>
              </a:cxn>
              <a:cxn ang="0">
                <a:pos x="connsiteX14462" y="connsiteY14462"/>
              </a:cxn>
              <a:cxn ang="0">
                <a:pos x="connsiteX14463" y="connsiteY14463"/>
              </a:cxn>
              <a:cxn ang="0">
                <a:pos x="connsiteX14464" y="connsiteY14464"/>
              </a:cxn>
              <a:cxn ang="0">
                <a:pos x="connsiteX14465" y="connsiteY14465"/>
              </a:cxn>
              <a:cxn ang="0">
                <a:pos x="connsiteX14466" y="connsiteY14466"/>
              </a:cxn>
              <a:cxn ang="0">
                <a:pos x="connsiteX14467" y="connsiteY14467"/>
              </a:cxn>
              <a:cxn ang="0">
                <a:pos x="connsiteX14468" y="connsiteY14468"/>
              </a:cxn>
              <a:cxn ang="0">
                <a:pos x="connsiteX14469" y="connsiteY14469"/>
              </a:cxn>
              <a:cxn ang="0">
                <a:pos x="connsiteX14470" y="connsiteY14470"/>
              </a:cxn>
              <a:cxn ang="0">
                <a:pos x="connsiteX14471" y="connsiteY14471"/>
              </a:cxn>
              <a:cxn ang="0">
                <a:pos x="connsiteX14472" y="connsiteY14472"/>
              </a:cxn>
              <a:cxn ang="0">
                <a:pos x="connsiteX14473" y="connsiteY14473"/>
              </a:cxn>
              <a:cxn ang="0">
                <a:pos x="connsiteX14474" y="connsiteY14474"/>
              </a:cxn>
              <a:cxn ang="0">
                <a:pos x="connsiteX14475" y="connsiteY14475"/>
              </a:cxn>
              <a:cxn ang="0">
                <a:pos x="connsiteX14476" y="connsiteY14476"/>
              </a:cxn>
              <a:cxn ang="0">
                <a:pos x="connsiteX14477" y="connsiteY14477"/>
              </a:cxn>
              <a:cxn ang="0">
                <a:pos x="connsiteX14478" y="connsiteY14478"/>
              </a:cxn>
              <a:cxn ang="0">
                <a:pos x="connsiteX14479" y="connsiteY14479"/>
              </a:cxn>
              <a:cxn ang="0">
                <a:pos x="connsiteX14480" y="connsiteY14480"/>
              </a:cxn>
              <a:cxn ang="0">
                <a:pos x="connsiteX14481" y="connsiteY14481"/>
              </a:cxn>
              <a:cxn ang="0">
                <a:pos x="connsiteX14482" y="connsiteY14482"/>
              </a:cxn>
              <a:cxn ang="0">
                <a:pos x="connsiteX14483" y="connsiteY14483"/>
              </a:cxn>
              <a:cxn ang="0">
                <a:pos x="connsiteX14484" y="connsiteY14484"/>
              </a:cxn>
              <a:cxn ang="0">
                <a:pos x="connsiteX14485" y="connsiteY14485"/>
              </a:cxn>
              <a:cxn ang="0">
                <a:pos x="connsiteX14486" y="connsiteY14486"/>
              </a:cxn>
              <a:cxn ang="0">
                <a:pos x="connsiteX14487" y="connsiteY14487"/>
              </a:cxn>
              <a:cxn ang="0">
                <a:pos x="connsiteX14488" y="connsiteY14488"/>
              </a:cxn>
              <a:cxn ang="0">
                <a:pos x="connsiteX14489" y="connsiteY14489"/>
              </a:cxn>
              <a:cxn ang="0">
                <a:pos x="connsiteX14490" y="connsiteY14490"/>
              </a:cxn>
              <a:cxn ang="0">
                <a:pos x="connsiteX14491" y="connsiteY14491"/>
              </a:cxn>
              <a:cxn ang="0">
                <a:pos x="connsiteX14492" y="connsiteY14492"/>
              </a:cxn>
              <a:cxn ang="0">
                <a:pos x="connsiteX14493" y="connsiteY14493"/>
              </a:cxn>
              <a:cxn ang="0">
                <a:pos x="connsiteX14494" y="connsiteY14494"/>
              </a:cxn>
              <a:cxn ang="0">
                <a:pos x="connsiteX14495" y="connsiteY14495"/>
              </a:cxn>
              <a:cxn ang="0">
                <a:pos x="connsiteX14496" y="connsiteY14496"/>
              </a:cxn>
              <a:cxn ang="0">
                <a:pos x="connsiteX14497" y="connsiteY14497"/>
              </a:cxn>
              <a:cxn ang="0">
                <a:pos x="connsiteX14498" y="connsiteY14498"/>
              </a:cxn>
              <a:cxn ang="0">
                <a:pos x="connsiteX14499" y="connsiteY14499"/>
              </a:cxn>
              <a:cxn ang="0">
                <a:pos x="connsiteX14500" y="connsiteY14500"/>
              </a:cxn>
              <a:cxn ang="0">
                <a:pos x="connsiteX14501" y="connsiteY14501"/>
              </a:cxn>
              <a:cxn ang="0">
                <a:pos x="connsiteX14502" y="connsiteY14502"/>
              </a:cxn>
              <a:cxn ang="0">
                <a:pos x="connsiteX14503" y="connsiteY14503"/>
              </a:cxn>
              <a:cxn ang="0">
                <a:pos x="connsiteX14504" y="connsiteY14504"/>
              </a:cxn>
              <a:cxn ang="0">
                <a:pos x="connsiteX14505" y="connsiteY14505"/>
              </a:cxn>
              <a:cxn ang="0">
                <a:pos x="connsiteX14506" y="connsiteY14506"/>
              </a:cxn>
              <a:cxn ang="0">
                <a:pos x="connsiteX14507" y="connsiteY14507"/>
              </a:cxn>
              <a:cxn ang="0">
                <a:pos x="connsiteX14508" y="connsiteY14508"/>
              </a:cxn>
              <a:cxn ang="0">
                <a:pos x="connsiteX14509" y="connsiteY14509"/>
              </a:cxn>
              <a:cxn ang="0">
                <a:pos x="connsiteX14510" y="connsiteY14510"/>
              </a:cxn>
              <a:cxn ang="0">
                <a:pos x="connsiteX14511" y="connsiteY14511"/>
              </a:cxn>
              <a:cxn ang="0">
                <a:pos x="connsiteX14512" y="connsiteY14512"/>
              </a:cxn>
              <a:cxn ang="0">
                <a:pos x="connsiteX14513" y="connsiteY14513"/>
              </a:cxn>
              <a:cxn ang="0">
                <a:pos x="connsiteX14514" y="connsiteY14514"/>
              </a:cxn>
              <a:cxn ang="0">
                <a:pos x="connsiteX14515" y="connsiteY14515"/>
              </a:cxn>
              <a:cxn ang="0">
                <a:pos x="connsiteX14516" y="connsiteY14516"/>
              </a:cxn>
              <a:cxn ang="0">
                <a:pos x="connsiteX14517" y="connsiteY14517"/>
              </a:cxn>
              <a:cxn ang="0">
                <a:pos x="connsiteX14518" y="connsiteY14518"/>
              </a:cxn>
              <a:cxn ang="0">
                <a:pos x="connsiteX14519" y="connsiteY14519"/>
              </a:cxn>
              <a:cxn ang="0">
                <a:pos x="connsiteX14520" y="connsiteY14520"/>
              </a:cxn>
              <a:cxn ang="0">
                <a:pos x="connsiteX14521" y="connsiteY14521"/>
              </a:cxn>
              <a:cxn ang="0">
                <a:pos x="connsiteX14522" y="connsiteY14522"/>
              </a:cxn>
              <a:cxn ang="0">
                <a:pos x="connsiteX14523" y="connsiteY14523"/>
              </a:cxn>
              <a:cxn ang="0">
                <a:pos x="connsiteX14524" y="connsiteY14524"/>
              </a:cxn>
              <a:cxn ang="0">
                <a:pos x="connsiteX14525" y="connsiteY14525"/>
              </a:cxn>
              <a:cxn ang="0">
                <a:pos x="connsiteX14526" y="connsiteY14526"/>
              </a:cxn>
              <a:cxn ang="0">
                <a:pos x="connsiteX14527" y="connsiteY14527"/>
              </a:cxn>
              <a:cxn ang="0">
                <a:pos x="connsiteX14528" y="connsiteY14528"/>
              </a:cxn>
              <a:cxn ang="0">
                <a:pos x="connsiteX14529" y="connsiteY14529"/>
              </a:cxn>
              <a:cxn ang="0">
                <a:pos x="connsiteX14530" y="connsiteY14530"/>
              </a:cxn>
              <a:cxn ang="0">
                <a:pos x="connsiteX14531" y="connsiteY14531"/>
              </a:cxn>
              <a:cxn ang="0">
                <a:pos x="connsiteX14532" y="connsiteY14532"/>
              </a:cxn>
              <a:cxn ang="0">
                <a:pos x="connsiteX14533" y="connsiteY14533"/>
              </a:cxn>
              <a:cxn ang="0">
                <a:pos x="connsiteX14534" y="connsiteY14534"/>
              </a:cxn>
              <a:cxn ang="0">
                <a:pos x="connsiteX14535" y="connsiteY14535"/>
              </a:cxn>
              <a:cxn ang="0">
                <a:pos x="connsiteX14536" y="connsiteY14536"/>
              </a:cxn>
              <a:cxn ang="0">
                <a:pos x="connsiteX14537" y="connsiteY14537"/>
              </a:cxn>
              <a:cxn ang="0">
                <a:pos x="connsiteX14538" y="connsiteY14538"/>
              </a:cxn>
              <a:cxn ang="0">
                <a:pos x="connsiteX14539" y="connsiteY14539"/>
              </a:cxn>
              <a:cxn ang="0">
                <a:pos x="connsiteX14540" y="connsiteY14540"/>
              </a:cxn>
              <a:cxn ang="0">
                <a:pos x="connsiteX14541" y="connsiteY14541"/>
              </a:cxn>
              <a:cxn ang="0">
                <a:pos x="connsiteX14542" y="connsiteY14542"/>
              </a:cxn>
              <a:cxn ang="0">
                <a:pos x="connsiteX14543" y="connsiteY14543"/>
              </a:cxn>
              <a:cxn ang="0">
                <a:pos x="connsiteX14544" y="connsiteY14544"/>
              </a:cxn>
              <a:cxn ang="0">
                <a:pos x="connsiteX14545" y="connsiteY14545"/>
              </a:cxn>
              <a:cxn ang="0">
                <a:pos x="connsiteX14546" y="connsiteY14546"/>
              </a:cxn>
              <a:cxn ang="0">
                <a:pos x="connsiteX14547" y="connsiteY14547"/>
              </a:cxn>
              <a:cxn ang="0">
                <a:pos x="connsiteX14548" y="connsiteY14548"/>
              </a:cxn>
              <a:cxn ang="0">
                <a:pos x="connsiteX14549" y="connsiteY14549"/>
              </a:cxn>
              <a:cxn ang="0">
                <a:pos x="connsiteX14550" y="connsiteY14550"/>
              </a:cxn>
              <a:cxn ang="0">
                <a:pos x="connsiteX14551" y="connsiteY14551"/>
              </a:cxn>
              <a:cxn ang="0">
                <a:pos x="connsiteX14552" y="connsiteY14552"/>
              </a:cxn>
              <a:cxn ang="0">
                <a:pos x="connsiteX14553" y="connsiteY14553"/>
              </a:cxn>
              <a:cxn ang="0">
                <a:pos x="connsiteX14554" y="connsiteY14554"/>
              </a:cxn>
              <a:cxn ang="0">
                <a:pos x="connsiteX14555" y="connsiteY14555"/>
              </a:cxn>
              <a:cxn ang="0">
                <a:pos x="connsiteX14556" y="connsiteY14556"/>
              </a:cxn>
              <a:cxn ang="0">
                <a:pos x="connsiteX14557" y="connsiteY14557"/>
              </a:cxn>
              <a:cxn ang="0">
                <a:pos x="connsiteX14558" y="connsiteY14558"/>
              </a:cxn>
              <a:cxn ang="0">
                <a:pos x="connsiteX14559" y="connsiteY14559"/>
              </a:cxn>
              <a:cxn ang="0">
                <a:pos x="connsiteX14560" y="connsiteY14560"/>
              </a:cxn>
              <a:cxn ang="0">
                <a:pos x="connsiteX14561" y="connsiteY14561"/>
              </a:cxn>
              <a:cxn ang="0">
                <a:pos x="connsiteX14562" y="connsiteY14562"/>
              </a:cxn>
              <a:cxn ang="0">
                <a:pos x="connsiteX14563" y="connsiteY14563"/>
              </a:cxn>
              <a:cxn ang="0">
                <a:pos x="connsiteX14564" y="connsiteY14564"/>
              </a:cxn>
              <a:cxn ang="0">
                <a:pos x="connsiteX14565" y="connsiteY14565"/>
              </a:cxn>
              <a:cxn ang="0">
                <a:pos x="connsiteX14566" y="connsiteY14566"/>
              </a:cxn>
              <a:cxn ang="0">
                <a:pos x="connsiteX14567" y="connsiteY14567"/>
              </a:cxn>
              <a:cxn ang="0">
                <a:pos x="connsiteX14568" y="connsiteY14568"/>
              </a:cxn>
              <a:cxn ang="0">
                <a:pos x="connsiteX14569" y="connsiteY14569"/>
              </a:cxn>
              <a:cxn ang="0">
                <a:pos x="connsiteX14570" y="connsiteY14570"/>
              </a:cxn>
              <a:cxn ang="0">
                <a:pos x="connsiteX14571" y="connsiteY14571"/>
              </a:cxn>
              <a:cxn ang="0">
                <a:pos x="connsiteX14572" y="connsiteY14572"/>
              </a:cxn>
              <a:cxn ang="0">
                <a:pos x="connsiteX14573" y="connsiteY14573"/>
              </a:cxn>
              <a:cxn ang="0">
                <a:pos x="connsiteX14574" y="connsiteY14574"/>
              </a:cxn>
              <a:cxn ang="0">
                <a:pos x="connsiteX14575" y="connsiteY14575"/>
              </a:cxn>
              <a:cxn ang="0">
                <a:pos x="connsiteX14576" y="connsiteY14576"/>
              </a:cxn>
              <a:cxn ang="0">
                <a:pos x="connsiteX14577" y="connsiteY14577"/>
              </a:cxn>
              <a:cxn ang="0">
                <a:pos x="connsiteX14578" y="connsiteY14578"/>
              </a:cxn>
              <a:cxn ang="0">
                <a:pos x="connsiteX14579" y="connsiteY14579"/>
              </a:cxn>
              <a:cxn ang="0">
                <a:pos x="connsiteX14580" y="connsiteY14580"/>
              </a:cxn>
              <a:cxn ang="0">
                <a:pos x="connsiteX14581" y="connsiteY14581"/>
              </a:cxn>
              <a:cxn ang="0">
                <a:pos x="connsiteX14582" y="connsiteY14582"/>
              </a:cxn>
              <a:cxn ang="0">
                <a:pos x="connsiteX14583" y="connsiteY14583"/>
              </a:cxn>
              <a:cxn ang="0">
                <a:pos x="connsiteX14584" y="connsiteY14584"/>
              </a:cxn>
              <a:cxn ang="0">
                <a:pos x="connsiteX14585" y="connsiteY14585"/>
              </a:cxn>
              <a:cxn ang="0">
                <a:pos x="connsiteX14586" y="connsiteY14586"/>
              </a:cxn>
              <a:cxn ang="0">
                <a:pos x="connsiteX14587" y="connsiteY14587"/>
              </a:cxn>
              <a:cxn ang="0">
                <a:pos x="connsiteX14588" y="connsiteY14588"/>
              </a:cxn>
              <a:cxn ang="0">
                <a:pos x="connsiteX14589" y="connsiteY14589"/>
              </a:cxn>
              <a:cxn ang="0">
                <a:pos x="connsiteX14590" y="connsiteY14590"/>
              </a:cxn>
              <a:cxn ang="0">
                <a:pos x="connsiteX14591" y="connsiteY14591"/>
              </a:cxn>
              <a:cxn ang="0">
                <a:pos x="connsiteX14592" y="connsiteY14592"/>
              </a:cxn>
              <a:cxn ang="0">
                <a:pos x="connsiteX14593" y="connsiteY14593"/>
              </a:cxn>
              <a:cxn ang="0">
                <a:pos x="connsiteX14594" y="connsiteY14594"/>
              </a:cxn>
              <a:cxn ang="0">
                <a:pos x="connsiteX14595" y="connsiteY14595"/>
              </a:cxn>
              <a:cxn ang="0">
                <a:pos x="connsiteX14596" y="connsiteY14596"/>
              </a:cxn>
              <a:cxn ang="0">
                <a:pos x="connsiteX14597" y="connsiteY14597"/>
              </a:cxn>
              <a:cxn ang="0">
                <a:pos x="connsiteX14598" y="connsiteY14598"/>
              </a:cxn>
              <a:cxn ang="0">
                <a:pos x="connsiteX14599" y="connsiteY14599"/>
              </a:cxn>
              <a:cxn ang="0">
                <a:pos x="connsiteX14600" y="connsiteY14600"/>
              </a:cxn>
              <a:cxn ang="0">
                <a:pos x="connsiteX14601" y="connsiteY14601"/>
              </a:cxn>
              <a:cxn ang="0">
                <a:pos x="connsiteX14602" y="connsiteY14602"/>
              </a:cxn>
              <a:cxn ang="0">
                <a:pos x="connsiteX14603" y="connsiteY14603"/>
              </a:cxn>
              <a:cxn ang="0">
                <a:pos x="connsiteX14604" y="connsiteY14604"/>
              </a:cxn>
              <a:cxn ang="0">
                <a:pos x="connsiteX14605" y="connsiteY14605"/>
              </a:cxn>
              <a:cxn ang="0">
                <a:pos x="connsiteX14606" y="connsiteY14606"/>
              </a:cxn>
              <a:cxn ang="0">
                <a:pos x="connsiteX14607" y="connsiteY14607"/>
              </a:cxn>
              <a:cxn ang="0">
                <a:pos x="connsiteX14608" y="connsiteY14608"/>
              </a:cxn>
              <a:cxn ang="0">
                <a:pos x="connsiteX14609" y="connsiteY14609"/>
              </a:cxn>
              <a:cxn ang="0">
                <a:pos x="connsiteX14610" y="connsiteY14610"/>
              </a:cxn>
              <a:cxn ang="0">
                <a:pos x="connsiteX14611" y="connsiteY14611"/>
              </a:cxn>
              <a:cxn ang="0">
                <a:pos x="connsiteX14612" y="connsiteY14612"/>
              </a:cxn>
              <a:cxn ang="0">
                <a:pos x="connsiteX14613" y="connsiteY14613"/>
              </a:cxn>
              <a:cxn ang="0">
                <a:pos x="connsiteX14614" y="connsiteY14614"/>
              </a:cxn>
              <a:cxn ang="0">
                <a:pos x="connsiteX14615" y="connsiteY14615"/>
              </a:cxn>
              <a:cxn ang="0">
                <a:pos x="connsiteX14616" y="connsiteY14616"/>
              </a:cxn>
              <a:cxn ang="0">
                <a:pos x="connsiteX14617" y="connsiteY14617"/>
              </a:cxn>
              <a:cxn ang="0">
                <a:pos x="connsiteX14618" y="connsiteY14618"/>
              </a:cxn>
              <a:cxn ang="0">
                <a:pos x="connsiteX14619" y="connsiteY14619"/>
              </a:cxn>
              <a:cxn ang="0">
                <a:pos x="connsiteX14620" y="connsiteY14620"/>
              </a:cxn>
              <a:cxn ang="0">
                <a:pos x="connsiteX14621" y="connsiteY14621"/>
              </a:cxn>
              <a:cxn ang="0">
                <a:pos x="connsiteX14622" y="connsiteY14622"/>
              </a:cxn>
              <a:cxn ang="0">
                <a:pos x="connsiteX14623" y="connsiteY14623"/>
              </a:cxn>
              <a:cxn ang="0">
                <a:pos x="connsiteX14624" y="connsiteY14624"/>
              </a:cxn>
              <a:cxn ang="0">
                <a:pos x="connsiteX14625" y="connsiteY14625"/>
              </a:cxn>
              <a:cxn ang="0">
                <a:pos x="connsiteX14626" y="connsiteY14626"/>
              </a:cxn>
              <a:cxn ang="0">
                <a:pos x="connsiteX14627" y="connsiteY14627"/>
              </a:cxn>
              <a:cxn ang="0">
                <a:pos x="connsiteX14628" y="connsiteY14628"/>
              </a:cxn>
              <a:cxn ang="0">
                <a:pos x="connsiteX14629" y="connsiteY14629"/>
              </a:cxn>
              <a:cxn ang="0">
                <a:pos x="connsiteX14630" y="connsiteY14630"/>
              </a:cxn>
              <a:cxn ang="0">
                <a:pos x="connsiteX14631" y="connsiteY14631"/>
              </a:cxn>
              <a:cxn ang="0">
                <a:pos x="connsiteX14632" y="connsiteY14632"/>
              </a:cxn>
              <a:cxn ang="0">
                <a:pos x="connsiteX14633" y="connsiteY14633"/>
              </a:cxn>
              <a:cxn ang="0">
                <a:pos x="connsiteX14634" y="connsiteY14634"/>
              </a:cxn>
              <a:cxn ang="0">
                <a:pos x="connsiteX14635" y="connsiteY14635"/>
              </a:cxn>
              <a:cxn ang="0">
                <a:pos x="connsiteX14636" y="connsiteY14636"/>
              </a:cxn>
              <a:cxn ang="0">
                <a:pos x="connsiteX14637" y="connsiteY14637"/>
              </a:cxn>
              <a:cxn ang="0">
                <a:pos x="connsiteX14638" y="connsiteY14638"/>
              </a:cxn>
              <a:cxn ang="0">
                <a:pos x="connsiteX14639" y="connsiteY14639"/>
              </a:cxn>
              <a:cxn ang="0">
                <a:pos x="connsiteX14640" y="connsiteY14640"/>
              </a:cxn>
              <a:cxn ang="0">
                <a:pos x="connsiteX14641" y="connsiteY14641"/>
              </a:cxn>
              <a:cxn ang="0">
                <a:pos x="connsiteX14642" y="connsiteY14642"/>
              </a:cxn>
              <a:cxn ang="0">
                <a:pos x="connsiteX14643" y="connsiteY14643"/>
              </a:cxn>
              <a:cxn ang="0">
                <a:pos x="connsiteX14644" y="connsiteY14644"/>
              </a:cxn>
              <a:cxn ang="0">
                <a:pos x="connsiteX14645" y="connsiteY14645"/>
              </a:cxn>
              <a:cxn ang="0">
                <a:pos x="connsiteX14646" y="connsiteY14646"/>
              </a:cxn>
              <a:cxn ang="0">
                <a:pos x="connsiteX14647" y="connsiteY14647"/>
              </a:cxn>
              <a:cxn ang="0">
                <a:pos x="connsiteX14648" y="connsiteY14648"/>
              </a:cxn>
              <a:cxn ang="0">
                <a:pos x="connsiteX14649" y="connsiteY14649"/>
              </a:cxn>
              <a:cxn ang="0">
                <a:pos x="connsiteX14650" y="connsiteY14650"/>
              </a:cxn>
              <a:cxn ang="0">
                <a:pos x="connsiteX14651" y="connsiteY14651"/>
              </a:cxn>
              <a:cxn ang="0">
                <a:pos x="connsiteX14652" y="connsiteY14652"/>
              </a:cxn>
              <a:cxn ang="0">
                <a:pos x="connsiteX14653" y="connsiteY14653"/>
              </a:cxn>
              <a:cxn ang="0">
                <a:pos x="connsiteX14654" y="connsiteY14654"/>
              </a:cxn>
              <a:cxn ang="0">
                <a:pos x="connsiteX14655" y="connsiteY14655"/>
              </a:cxn>
              <a:cxn ang="0">
                <a:pos x="connsiteX14656" y="connsiteY14656"/>
              </a:cxn>
              <a:cxn ang="0">
                <a:pos x="connsiteX14657" y="connsiteY14657"/>
              </a:cxn>
              <a:cxn ang="0">
                <a:pos x="connsiteX14658" y="connsiteY14658"/>
              </a:cxn>
              <a:cxn ang="0">
                <a:pos x="connsiteX14659" y="connsiteY14659"/>
              </a:cxn>
              <a:cxn ang="0">
                <a:pos x="connsiteX14660" y="connsiteY14660"/>
              </a:cxn>
              <a:cxn ang="0">
                <a:pos x="connsiteX14661" y="connsiteY14661"/>
              </a:cxn>
              <a:cxn ang="0">
                <a:pos x="connsiteX14662" y="connsiteY14662"/>
              </a:cxn>
              <a:cxn ang="0">
                <a:pos x="connsiteX14663" y="connsiteY14663"/>
              </a:cxn>
              <a:cxn ang="0">
                <a:pos x="connsiteX14664" y="connsiteY14664"/>
              </a:cxn>
              <a:cxn ang="0">
                <a:pos x="connsiteX14665" y="connsiteY14665"/>
              </a:cxn>
              <a:cxn ang="0">
                <a:pos x="connsiteX14666" y="connsiteY14666"/>
              </a:cxn>
              <a:cxn ang="0">
                <a:pos x="connsiteX14667" y="connsiteY14667"/>
              </a:cxn>
              <a:cxn ang="0">
                <a:pos x="connsiteX14668" y="connsiteY14668"/>
              </a:cxn>
              <a:cxn ang="0">
                <a:pos x="connsiteX14669" y="connsiteY14669"/>
              </a:cxn>
              <a:cxn ang="0">
                <a:pos x="connsiteX14670" y="connsiteY14670"/>
              </a:cxn>
              <a:cxn ang="0">
                <a:pos x="connsiteX14671" y="connsiteY14671"/>
              </a:cxn>
              <a:cxn ang="0">
                <a:pos x="connsiteX14672" y="connsiteY14672"/>
              </a:cxn>
              <a:cxn ang="0">
                <a:pos x="connsiteX14673" y="connsiteY14673"/>
              </a:cxn>
              <a:cxn ang="0">
                <a:pos x="connsiteX14674" y="connsiteY14674"/>
              </a:cxn>
              <a:cxn ang="0">
                <a:pos x="connsiteX14675" y="connsiteY14675"/>
              </a:cxn>
              <a:cxn ang="0">
                <a:pos x="connsiteX14676" y="connsiteY14676"/>
              </a:cxn>
              <a:cxn ang="0">
                <a:pos x="connsiteX14677" y="connsiteY14677"/>
              </a:cxn>
              <a:cxn ang="0">
                <a:pos x="connsiteX14678" y="connsiteY14678"/>
              </a:cxn>
              <a:cxn ang="0">
                <a:pos x="connsiteX14679" y="connsiteY14679"/>
              </a:cxn>
              <a:cxn ang="0">
                <a:pos x="connsiteX14680" y="connsiteY14680"/>
              </a:cxn>
              <a:cxn ang="0">
                <a:pos x="connsiteX14681" y="connsiteY14681"/>
              </a:cxn>
              <a:cxn ang="0">
                <a:pos x="connsiteX14682" y="connsiteY14682"/>
              </a:cxn>
              <a:cxn ang="0">
                <a:pos x="connsiteX14683" y="connsiteY14683"/>
              </a:cxn>
              <a:cxn ang="0">
                <a:pos x="connsiteX14684" y="connsiteY14684"/>
              </a:cxn>
              <a:cxn ang="0">
                <a:pos x="connsiteX14685" y="connsiteY14685"/>
              </a:cxn>
              <a:cxn ang="0">
                <a:pos x="connsiteX14686" y="connsiteY14686"/>
              </a:cxn>
              <a:cxn ang="0">
                <a:pos x="connsiteX14687" y="connsiteY14687"/>
              </a:cxn>
              <a:cxn ang="0">
                <a:pos x="connsiteX14688" y="connsiteY14688"/>
              </a:cxn>
              <a:cxn ang="0">
                <a:pos x="connsiteX14689" y="connsiteY14689"/>
              </a:cxn>
              <a:cxn ang="0">
                <a:pos x="connsiteX14690" y="connsiteY14690"/>
              </a:cxn>
              <a:cxn ang="0">
                <a:pos x="connsiteX14691" y="connsiteY14691"/>
              </a:cxn>
              <a:cxn ang="0">
                <a:pos x="connsiteX14692" y="connsiteY14692"/>
              </a:cxn>
              <a:cxn ang="0">
                <a:pos x="connsiteX14693" y="connsiteY14693"/>
              </a:cxn>
              <a:cxn ang="0">
                <a:pos x="connsiteX14694" y="connsiteY14694"/>
              </a:cxn>
              <a:cxn ang="0">
                <a:pos x="connsiteX14695" y="connsiteY14695"/>
              </a:cxn>
              <a:cxn ang="0">
                <a:pos x="connsiteX14696" y="connsiteY14696"/>
              </a:cxn>
              <a:cxn ang="0">
                <a:pos x="connsiteX14697" y="connsiteY14697"/>
              </a:cxn>
              <a:cxn ang="0">
                <a:pos x="connsiteX14698" y="connsiteY14698"/>
              </a:cxn>
              <a:cxn ang="0">
                <a:pos x="connsiteX14699" y="connsiteY14699"/>
              </a:cxn>
              <a:cxn ang="0">
                <a:pos x="connsiteX14700" y="connsiteY14700"/>
              </a:cxn>
              <a:cxn ang="0">
                <a:pos x="connsiteX14701" y="connsiteY14701"/>
              </a:cxn>
              <a:cxn ang="0">
                <a:pos x="connsiteX14702" y="connsiteY14702"/>
              </a:cxn>
              <a:cxn ang="0">
                <a:pos x="connsiteX14703" y="connsiteY14703"/>
              </a:cxn>
              <a:cxn ang="0">
                <a:pos x="connsiteX14704" y="connsiteY14704"/>
              </a:cxn>
              <a:cxn ang="0">
                <a:pos x="connsiteX14705" y="connsiteY14705"/>
              </a:cxn>
              <a:cxn ang="0">
                <a:pos x="connsiteX14706" y="connsiteY14706"/>
              </a:cxn>
              <a:cxn ang="0">
                <a:pos x="connsiteX14707" y="connsiteY14707"/>
              </a:cxn>
              <a:cxn ang="0">
                <a:pos x="connsiteX14708" y="connsiteY14708"/>
              </a:cxn>
              <a:cxn ang="0">
                <a:pos x="connsiteX14709" y="connsiteY14709"/>
              </a:cxn>
              <a:cxn ang="0">
                <a:pos x="connsiteX14710" y="connsiteY14710"/>
              </a:cxn>
              <a:cxn ang="0">
                <a:pos x="connsiteX14711" y="connsiteY14711"/>
              </a:cxn>
              <a:cxn ang="0">
                <a:pos x="connsiteX14712" y="connsiteY14712"/>
              </a:cxn>
              <a:cxn ang="0">
                <a:pos x="connsiteX14713" y="connsiteY14713"/>
              </a:cxn>
              <a:cxn ang="0">
                <a:pos x="connsiteX14714" y="connsiteY14714"/>
              </a:cxn>
              <a:cxn ang="0">
                <a:pos x="connsiteX14715" y="connsiteY14715"/>
              </a:cxn>
              <a:cxn ang="0">
                <a:pos x="connsiteX14716" y="connsiteY14716"/>
              </a:cxn>
              <a:cxn ang="0">
                <a:pos x="connsiteX14717" y="connsiteY14717"/>
              </a:cxn>
              <a:cxn ang="0">
                <a:pos x="connsiteX14718" y="connsiteY14718"/>
              </a:cxn>
              <a:cxn ang="0">
                <a:pos x="connsiteX14719" y="connsiteY14719"/>
              </a:cxn>
              <a:cxn ang="0">
                <a:pos x="connsiteX14720" y="connsiteY14720"/>
              </a:cxn>
              <a:cxn ang="0">
                <a:pos x="connsiteX14721" y="connsiteY14721"/>
              </a:cxn>
              <a:cxn ang="0">
                <a:pos x="connsiteX14722" y="connsiteY14722"/>
              </a:cxn>
              <a:cxn ang="0">
                <a:pos x="connsiteX14723" y="connsiteY14723"/>
              </a:cxn>
              <a:cxn ang="0">
                <a:pos x="connsiteX14724" y="connsiteY14724"/>
              </a:cxn>
              <a:cxn ang="0">
                <a:pos x="connsiteX14725" y="connsiteY14725"/>
              </a:cxn>
              <a:cxn ang="0">
                <a:pos x="connsiteX14726" y="connsiteY14726"/>
              </a:cxn>
              <a:cxn ang="0">
                <a:pos x="connsiteX14727" y="connsiteY14727"/>
              </a:cxn>
              <a:cxn ang="0">
                <a:pos x="connsiteX14728" y="connsiteY14728"/>
              </a:cxn>
              <a:cxn ang="0">
                <a:pos x="connsiteX14729" y="connsiteY14729"/>
              </a:cxn>
              <a:cxn ang="0">
                <a:pos x="connsiteX14730" y="connsiteY14730"/>
              </a:cxn>
              <a:cxn ang="0">
                <a:pos x="connsiteX14731" y="connsiteY14731"/>
              </a:cxn>
              <a:cxn ang="0">
                <a:pos x="connsiteX14732" y="connsiteY14732"/>
              </a:cxn>
              <a:cxn ang="0">
                <a:pos x="connsiteX14733" y="connsiteY14733"/>
              </a:cxn>
              <a:cxn ang="0">
                <a:pos x="connsiteX14734" y="connsiteY14734"/>
              </a:cxn>
              <a:cxn ang="0">
                <a:pos x="connsiteX14735" y="connsiteY14735"/>
              </a:cxn>
              <a:cxn ang="0">
                <a:pos x="connsiteX14736" y="connsiteY14736"/>
              </a:cxn>
              <a:cxn ang="0">
                <a:pos x="connsiteX14737" y="connsiteY14737"/>
              </a:cxn>
              <a:cxn ang="0">
                <a:pos x="connsiteX14738" y="connsiteY14738"/>
              </a:cxn>
              <a:cxn ang="0">
                <a:pos x="connsiteX14739" y="connsiteY14739"/>
              </a:cxn>
              <a:cxn ang="0">
                <a:pos x="connsiteX14740" y="connsiteY14740"/>
              </a:cxn>
              <a:cxn ang="0">
                <a:pos x="connsiteX14741" y="connsiteY14741"/>
              </a:cxn>
              <a:cxn ang="0">
                <a:pos x="connsiteX14742" y="connsiteY14742"/>
              </a:cxn>
              <a:cxn ang="0">
                <a:pos x="connsiteX14743" y="connsiteY14743"/>
              </a:cxn>
              <a:cxn ang="0">
                <a:pos x="connsiteX14744" y="connsiteY14744"/>
              </a:cxn>
              <a:cxn ang="0">
                <a:pos x="connsiteX14745" y="connsiteY14745"/>
              </a:cxn>
              <a:cxn ang="0">
                <a:pos x="connsiteX14746" y="connsiteY14746"/>
              </a:cxn>
              <a:cxn ang="0">
                <a:pos x="connsiteX14747" y="connsiteY14747"/>
              </a:cxn>
              <a:cxn ang="0">
                <a:pos x="connsiteX14748" y="connsiteY14748"/>
              </a:cxn>
              <a:cxn ang="0">
                <a:pos x="connsiteX14749" y="connsiteY14749"/>
              </a:cxn>
              <a:cxn ang="0">
                <a:pos x="connsiteX14750" y="connsiteY14750"/>
              </a:cxn>
              <a:cxn ang="0">
                <a:pos x="connsiteX14751" y="connsiteY14751"/>
              </a:cxn>
              <a:cxn ang="0">
                <a:pos x="connsiteX14752" y="connsiteY14752"/>
              </a:cxn>
              <a:cxn ang="0">
                <a:pos x="connsiteX14753" y="connsiteY14753"/>
              </a:cxn>
              <a:cxn ang="0">
                <a:pos x="connsiteX14754" y="connsiteY14754"/>
              </a:cxn>
              <a:cxn ang="0">
                <a:pos x="connsiteX14755" y="connsiteY14755"/>
              </a:cxn>
              <a:cxn ang="0">
                <a:pos x="connsiteX14756" y="connsiteY14756"/>
              </a:cxn>
              <a:cxn ang="0">
                <a:pos x="connsiteX14757" y="connsiteY14757"/>
              </a:cxn>
              <a:cxn ang="0">
                <a:pos x="connsiteX14758" y="connsiteY14758"/>
              </a:cxn>
              <a:cxn ang="0">
                <a:pos x="connsiteX14759" y="connsiteY14759"/>
              </a:cxn>
              <a:cxn ang="0">
                <a:pos x="connsiteX14760" y="connsiteY14760"/>
              </a:cxn>
              <a:cxn ang="0">
                <a:pos x="connsiteX14761" y="connsiteY14761"/>
              </a:cxn>
              <a:cxn ang="0">
                <a:pos x="connsiteX14762" y="connsiteY14762"/>
              </a:cxn>
              <a:cxn ang="0">
                <a:pos x="connsiteX14763" y="connsiteY14763"/>
              </a:cxn>
              <a:cxn ang="0">
                <a:pos x="connsiteX14764" y="connsiteY14764"/>
              </a:cxn>
              <a:cxn ang="0">
                <a:pos x="connsiteX14765" y="connsiteY14765"/>
              </a:cxn>
              <a:cxn ang="0">
                <a:pos x="connsiteX14766" y="connsiteY14766"/>
              </a:cxn>
              <a:cxn ang="0">
                <a:pos x="connsiteX14767" y="connsiteY14767"/>
              </a:cxn>
              <a:cxn ang="0">
                <a:pos x="connsiteX14768" y="connsiteY14768"/>
              </a:cxn>
              <a:cxn ang="0">
                <a:pos x="connsiteX14769" y="connsiteY14769"/>
              </a:cxn>
              <a:cxn ang="0">
                <a:pos x="connsiteX14770" y="connsiteY14770"/>
              </a:cxn>
              <a:cxn ang="0">
                <a:pos x="connsiteX14771" y="connsiteY14771"/>
              </a:cxn>
              <a:cxn ang="0">
                <a:pos x="connsiteX14772" y="connsiteY14772"/>
              </a:cxn>
              <a:cxn ang="0">
                <a:pos x="connsiteX14773" y="connsiteY14773"/>
              </a:cxn>
              <a:cxn ang="0">
                <a:pos x="connsiteX14774" y="connsiteY14774"/>
              </a:cxn>
              <a:cxn ang="0">
                <a:pos x="connsiteX14775" y="connsiteY14775"/>
              </a:cxn>
              <a:cxn ang="0">
                <a:pos x="connsiteX14776" y="connsiteY14776"/>
              </a:cxn>
              <a:cxn ang="0">
                <a:pos x="connsiteX14777" y="connsiteY14777"/>
              </a:cxn>
              <a:cxn ang="0">
                <a:pos x="connsiteX14778" y="connsiteY14778"/>
              </a:cxn>
              <a:cxn ang="0">
                <a:pos x="connsiteX14779" y="connsiteY14779"/>
              </a:cxn>
              <a:cxn ang="0">
                <a:pos x="connsiteX14780" y="connsiteY14780"/>
              </a:cxn>
              <a:cxn ang="0">
                <a:pos x="connsiteX14781" y="connsiteY14781"/>
              </a:cxn>
              <a:cxn ang="0">
                <a:pos x="connsiteX14782" y="connsiteY14782"/>
              </a:cxn>
              <a:cxn ang="0">
                <a:pos x="connsiteX14783" y="connsiteY14783"/>
              </a:cxn>
              <a:cxn ang="0">
                <a:pos x="connsiteX14784" y="connsiteY14784"/>
              </a:cxn>
              <a:cxn ang="0">
                <a:pos x="connsiteX14785" y="connsiteY14785"/>
              </a:cxn>
              <a:cxn ang="0">
                <a:pos x="connsiteX14786" y="connsiteY14786"/>
              </a:cxn>
              <a:cxn ang="0">
                <a:pos x="connsiteX14787" y="connsiteY14787"/>
              </a:cxn>
              <a:cxn ang="0">
                <a:pos x="connsiteX14788" y="connsiteY14788"/>
              </a:cxn>
              <a:cxn ang="0">
                <a:pos x="connsiteX14789" y="connsiteY14789"/>
              </a:cxn>
              <a:cxn ang="0">
                <a:pos x="connsiteX14790" y="connsiteY14790"/>
              </a:cxn>
              <a:cxn ang="0">
                <a:pos x="connsiteX14791" y="connsiteY14791"/>
              </a:cxn>
              <a:cxn ang="0">
                <a:pos x="connsiteX14792" y="connsiteY14792"/>
              </a:cxn>
              <a:cxn ang="0">
                <a:pos x="connsiteX14793" y="connsiteY14793"/>
              </a:cxn>
              <a:cxn ang="0">
                <a:pos x="connsiteX14794" y="connsiteY14794"/>
              </a:cxn>
              <a:cxn ang="0">
                <a:pos x="connsiteX14795" y="connsiteY14795"/>
              </a:cxn>
              <a:cxn ang="0">
                <a:pos x="connsiteX14796" y="connsiteY14796"/>
              </a:cxn>
              <a:cxn ang="0">
                <a:pos x="connsiteX14797" y="connsiteY14797"/>
              </a:cxn>
              <a:cxn ang="0">
                <a:pos x="connsiteX14798" y="connsiteY14798"/>
              </a:cxn>
              <a:cxn ang="0">
                <a:pos x="connsiteX14799" y="connsiteY14799"/>
              </a:cxn>
              <a:cxn ang="0">
                <a:pos x="connsiteX14800" y="connsiteY14800"/>
              </a:cxn>
              <a:cxn ang="0">
                <a:pos x="connsiteX14801" y="connsiteY14801"/>
              </a:cxn>
              <a:cxn ang="0">
                <a:pos x="connsiteX14802" y="connsiteY14802"/>
              </a:cxn>
              <a:cxn ang="0">
                <a:pos x="connsiteX14803" y="connsiteY14803"/>
              </a:cxn>
              <a:cxn ang="0">
                <a:pos x="connsiteX14804" y="connsiteY14804"/>
              </a:cxn>
              <a:cxn ang="0">
                <a:pos x="connsiteX14805" y="connsiteY14805"/>
              </a:cxn>
              <a:cxn ang="0">
                <a:pos x="connsiteX14806" y="connsiteY14806"/>
              </a:cxn>
              <a:cxn ang="0">
                <a:pos x="connsiteX14807" y="connsiteY14807"/>
              </a:cxn>
              <a:cxn ang="0">
                <a:pos x="connsiteX14808" y="connsiteY14808"/>
              </a:cxn>
              <a:cxn ang="0">
                <a:pos x="connsiteX14809" y="connsiteY14809"/>
              </a:cxn>
              <a:cxn ang="0">
                <a:pos x="connsiteX14810" y="connsiteY14810"/>
              </a:cxn>
              <a:cxn ang="0">
                <a:pos x="connsiteX14811" y="connsiteY14811"/>
              </a:cxn>
              <a:cxn ang="0">
                <a:pos x="connsiteX14812" y="connsiteY14812"/>
              </a:cxn>
              <a:cxn ang="0">
                <a:pos x="connsiteX14813" y="connsiteY14813"/>
              </a:cxn>
              <a:cxn ang="0">
                <a:pos x="connsiteX14814" y="connsiteY14814"/>
              </a:cxn>
              <a:cxn ang="0">
                <a:pos x="connsiteX14815" y="connsiteY14815"/>
              </a:cxn>
              <a:cxn ang="0">
                <a:pos x="connsiteX14816" y="connsiteY14816"/>
              </a:cxn>
              <a:cxn ang="0">
                <a:pos x="connsiteX14817" y="connsiteY14817"/>
              </a:cxn>
              <a:cxn ang="0">
                <a:pos x="connsiteX14818" y="connsiteY14818"/>
              </a:cxn>
              <a:cxn ang="0">
                <a:pos x="connsiteX14819" y="connsiteY14819"/>
              </a:cxn>
              <a:cxn ang="0">
                <a:pos x="connsiteX14820" y="connsiteY14820"/>
              </a:cxn>
              <a:cxn ang="0">
                <a:pos x="connsiteX14821" y="connsiteY14821"/>
              </a:cxn>
              <a:cxn ang="0">
                <a:pos x="connsiteX14822" y="connsiteY14822"/>
              </a:cxn>
              <a:cxn ang="0">
                <a:pos x="connsiteX14823" y="connsiteY14823"/>
              </a:cxn>
              <a:cxn ang="0">
                <a:pos x="connsiteX14824" y="connsiteY14824"/>
              </a:cxn>
              <a:cxn ang="0">
                <a:pos x="connsiteX14825" y="connsiteY14825"/>
              </a:cxn>
              <a:cxn ang="0">
                <a:pos x="connsiteX14826" y="connsiteY14826"/>
              </a:cxn>
              <a:cxn ang="0">
                <a:pos x="connsiteX14827" y="connsiteY14827"/>
              </a:cxn>
              <a:cxn ang="0">
                <a:pos x="connsiteX14828" y="connsiteY14828"/>
              </a:cxn>
              <a:cxn ang="0">
                <a:pos x="connsiteX14829" y="connsiteY14829"/>
              </a:cxn>
              <a:cxn ang="0">
                <a:pos x="connsiteX14830" y="connsiteY14830"/>
              </a:cxn>
              <a:cxn ang="0">
                <a:pos x="connsiteX14831" y="connsiteY14831"/>
              </a:cxn>
              <a:cxn ang="0">
                <a:pos x="connsiteX14832" y="connsiteY14832"/>
              </a:cxn>
              <a:cxn ang="0">
                <a:pos x="connsiteX14833" y="connsiteY14833"/>
              </a:cxn>
              <a:cxn ang="0">
                <a:pos x="connsiteX14834" y="connsiteY14834"/>
              </a:cxn>
              <a:cxn ang="0">
                <a:pos x="connsiteX14835" y="connsiteY14835"/>
              </a:cxn>
              <a:cxn ang="0">
                <a:pos x="connsiteX14836" y="connsiteY14836"/>
              </a:cxn>
              <a:cxn ang="0">
                <a:pos x="connsiteX14837" y="connsiteY14837"/>
              </a:cxn>
              <a:cxn ang="0">
                <a:pos x="connsiteX14838" y="connsiteY14838"/>
              </a:cxn>
              <a:cxn ang="0">
                <a:pos x="connsiteX14839" y="connsiteY14839"/>
              </a:cxn>
              <a:cxn ang="0">
                <a:pos x="connsiteX14840" y="connsiteY14840"/>
              </a:cxn>
              <a:cxn ang="0">
                <a:pos x="connsiteX14841" y="connsiteY14841"/>
              </a:cxn>
              <a:cxn ang="0">
                <a:pos x="connsiteX14842" y="connsiteY14842"/>
              </a:cxn>
              <a:cxn ang="0">
                <a:pos x="connsiteX14843" y="connsiteY14843"/>
              </a:cxn>
              <a:cxn ang="0">
                <a:pos x="connsiteX14844" y="connsiteY14844"/>
              </a:cxn>
              <a:cxn ang="0">
                <a:pos x="connsiteX14845" y="connsiteY14845"/>
              </a:cxn>
              <a:cxn ang="0">
                <a:pos x="connsiteX14846" y="connsiteY14846"/>
              </a:cxn>
              <a:cxn ang="0">
                <a:pos x="connsiteX14847" y="connsiteY14847"/>
              </a:cxn>
              <a:cxn ang="0">
                <a:pos x="connsiteX14848" y="connsiteY14848"/>
              </a:cxn>
              <a:cxn ang="0">
                <a:pos x="connsiteX14849" y="connsiteY14849"/>
              </a:cxn>
              <a:cxn ang="0">
                <a:pos x="connsiteX14850" y="connsiteY14850"/>
              </a:cxn>
              <a:cxn ang="0">
                <a:pos x="connsiteX14851" y="connsiteY14851"/>
              </a:cxn>
              <a:cxn ang="0">
                <a:pos x="connsiteX14852" y="connsiteY14852"/>
              </a:cxn>
              <a:cxn ang="0">
                <a:pos x="connsiteX14853" y="connsiteY14853"/>
              </a:cxn>
              <a:cxn ang="0">
                <a:pos x="connsiteX14854" y="connsiteY14854"/>
              </a:cxn>
              <a:cxn ang="0">
                <a:pos x="connsiteX14855" y="connsiteY14855"/>
              </a:cxn>
              <a:cxn ang="0">
                <a:pos x="connsiteX14856" y="connsiteY14856"/>
              </a:cxn>
              <a:cxn ang="0">
                <a:pos x="connsiteX14857" y="connsiteY14857"/>
              </a:cxn>
              <a:cxn ang="0">
                <a:pos x="connsiteX14858" y="connsiteY14858"/>
              </a:cxn>
              <a:cxn ang="0">
                <a:pos x="connsiteX14859" y="connsiteY14859"/>
              </a:cxn>
              <a:cxn ang="0">
                <a:pos x="connsiteX14860" y="connsiteY14860"/>
              </a:cxn>
              <a:cxn ang="0">
                <a:pos x="connsiteX14861" y="connsiteY14861"/>
              </a:cxn>
              <a:cxn ang="0">
                <a:pos x="connsiteX14862" y="connsiteY14862"/>
              </a:cxn>
              <a:cxn ang="0">
                <a:pos x="connsiteX14863" y="connsiteY14863"/>
              </a:cxn>
              <a:cxn ang="0">
                <a:pos x="connsiteX14864" y="connsiteY14864"/>
              </a:cxn>
              <a:cxn ang="0">
                <a:pos x="connsiteX14865" y="connsiteY14865"/>
              </a:cxn>
              <a:cxn ang="0">
                <a:pos x="connsiteX14866" y="connsiteY14866"/>
              </a:cxn>
              <a:cxn ang="0">
                <a:pos x="connsiteX14867" y="connsiteY14867"/>
              </a:cxn>
              <a:cxn ang="0">
                <a:pos x="connsiteX14868" y="connsiteY14868"/>
              </a:cxn>
              <a:cxn ang="0">
                <a:pos x="connsiteX14869" y="connsiteY14869"/>
              </a:cxn>
              <a:cxn ang="0">
                <a:pos x="connsiteX14870" y="connsiteY14870"/>
              </a:cxn>
              <a:cxn ang="0">
                <a:pos x="connsiteX14871" y="connsiteY14871"/>
              </a:cxn>
              <a:cxn ang="0">
                <a:pos x="connsiteX14872" y="connsiteY14872"/>
              </a:cxn>
              <a:cxn ang="0">
                <a:pos x="connsiteX14873" y="connsiteY14873"/>
              </a:cxn>
              <a:cxn ang="0">
                <a:pos x="connsiteX14874" y="connsiteY14874"/>
              </a:cxn>
              <a:cxn ang="0">
                <a:pos x="connsiteX14875" y="connsiteY14875"/>
              </a:cxn>
              <a:cxn ang="0">
                <a:pos x="connsiteX14876" y="connsiteY14876"/>
              </a:cxn>
              <a:cxn ang="0">
                <a:pos x="connsiteX14877" y="connsiteY14877"/>
              </a:cxn>
              <a:cxn ang="0">
                <a:pos x="connsiteX14878" y="connsiteY14878"/>
              </a:cxn>
              <a:cxn ang="0">
                <a:pos x="connsiteX14879" y="connsiteY14879"/>
              </a:cxn>
              <a:cxn ang="0">
                <a:pos x="connsiteX14880" y="connsiteY14880"/>
              </a:cxn>
              <a:cxn ang="0">
                <a:pos x="connsiteX14881" y="connsiteY14881"/>
              </a:cxn>
              <a:cxn ang="0">
                <a:pos x="connsiteX14882" y="connsiteY14882"/>
              </a:cxn>
              <a:cxn ang="0">
                <a:pos x="connsiteX14883" y="connsiteY14883"/>
              </a:cxn>
              <a:cxn ang="0">
                <a:pos x="connsiteX14884" y="connsiteY14884"/>
              </a:cxn>
              <a:cxn ang="0">
                <a:pos x="connsiteX14885" y="connsiteY14885"/>
              </a:cxn>
              <a:cxn ang="0">
                <a:pos x="connsiteX14886" y="connsiteY14886"/>
              </a:cxn>
              <a:cxn ang="0">
                <a:pos x="connsiteX14887" y="connsiteY14887"/>
              </a:cxn>
              <a:cxn ang="0">
                <a:pos x="connsiteX14888" y="connsiteY14888"/>
              </a:cxn>
              <a:cxn ang="0">
                <a:pos x="connsiteX14889" y="connsiteY14889"/>
              </a:cxn>
              <a:cxn ang="0">
                <a:pos x="connsiteX14890" y="connsiteY14890"/>
              </a:cxn>
              <a:cxn ang="0">
                <a:pos x="connsiteX14891" y="connsiteY14891"/>
              </a:cxn>
              <a:cxn ang="0">
                <a:pos x="connsiteX14892" y="connsiteY14892"/>
              </a:cxn>
              <a:cxn ang="0">
                <a:pos x="connsiteX14893" y="connsiteY14893"/>
              </a:cxn>
              <a:cxn ang="0">
                <a:pos x="connsiteX14894" y="connsiteY14894"/>
              </a:cxn>
              <a:cxn ang="0">
                <a:pos x="connsiteX14895" y="connsiteY14895"/>
              </a:cxn>
              <a:cxn ang="0">
                <a:pos x="connsiteX14896" y="connsiteY14896"/>
              </a:cxn>
              <a:cxn ang="0">
                <a:pos x="connsiteX14897" y="connsiteY14897"/>
              </a:cxn>
              <a:cxn ang="0">
                <a:pos x="connsiteX14898" y="connsiteY14898"/>
              </a:cxn>
              <a:cxn ang="0">
                <a:pos x="connsiteX14899" y="connsiteY14899"/>
              </a:cxn>
              <a:cxn ang="0">
                <a:pos x="connsiteX14900" y="connsiteY14900"/>
              </a:cxn>
              <a:cxn ang="0">
                <a:pos x="connsiteX14901" y="connsiteY14901"/>
              </a:cxn>
              <a:cxn ang="0">
                <a:pos x="connsiteX14902" y="connsiteY14902"/>
              </a:cxn>
              <a:cxn ang="0">
                <a:pos x="connsiteX14903" y="connsiteY14903"/>
              </a:cxn>
              <a:cxn ang="0">
                <a:pos x="connsiteX14904" y="connsiteY14904"/>
              </a:cxn>
              <a:cxn ang="0">
                <a:pos x="connsiteX14905" y="connsiteY14905"/>
              </a:cxn>
              <a:cxn ang="0">
                <a:pos x="connsiteX14906" y="connsiteY14906"/>
              </a:cxn>
              <a:cxn ang="0">
                <a:pos x="connsiteX14907" y="connsiteY14907"/>
              </a:cxn>
              <a:cxn ang="0">
                <a:pos x="connsiteX14908" y="connsiteY14908"/>
              </a:cxn>
              <a:cxn ang="0">
                <a:pos x="connsiteX14909" y="connsiteY14909"/>
              </a:cxn>
              <a:cxn ang="0">
                <a:pos x="connsiteX14910" y="connsiteY14910"/>
              </a:cxn>
              <a:cxn ang="0">
                <a:pos x="connsiteX14911" y="connsiteY14911"/>
              </a:cxn>
              <a:cxn ang="0">
                <a:pos x="connsiteX14912" y="connsiteY14912"/>
              </a:cxn>
              <a:cxn ang="0">
                <a:pos x="connsiteX14913" y="connsiteY14913"/>
              </a:cxn>
              <a:cxn ang="0">
                <a:pos x="connsiteX14914" y="connsiteY14914"/>
              </a:cxn>
              <a:cxn ang="0">
                <a:pos x="connsiteX14915" y="connsiteY14915"/>
              </a:cxn>
              <a:cxn ang="0">
                <a:pos x="connsiteX14916" y="connsiteY14916"/>
              </a:cxn>
              <a:cxn ang="0">
                <a:pos x="connsiteX14917" y="connsiteY14917"/>
              </a:cxn>
              <a:cxn ang="0">
                <a:pos x="connsiteX14918" y="connsiteY14918"/>
              </a:cxn>
              <a:cxn ang="0">
                <a:pos x="connsiteX14919" y="connsiteY14919"/>
              </a:cxn>
              <a:cxn ang="0">
                <a:pos x="connsiteX14920" y="connsiteY14920"/>
              </a:cxn>
              <a:cxn ang="0">
                <a:pos x="connsiteX14921" y="connsiteY14921"/>
              </a:cxn>
              <a:cxn ang="0">
                <a:pos x="connsiteX14922" y="connsiteY14922"/>
              </a:cxn>
              <a:cxn ang="0">
                <a:pos x="connsiteX14923" y="connsiteY14923"/>
              </a:cxn>
              <a:cxn ang="0">
                <a:pos x="connsiteX14924" y="connsiteY14924"/>
              </a:cxn>
              <a:cxn ang="0">
                <a:pos x="connsiteX14925" y="connsiteY14925"/>
              </a:cxn>
              <a:cxn ang="0">
                <a:pos x="connsiteX14926" y="connsiteY14926"/>
              </a:cxn>
              <a:cxn ang="0">
                <a:pos x="connsiteX14927" y="connsiteY14927"/>
              </a:cxn>
              <a:cxn ang="0">
                <a:pos x="connsiteX14928" y="connsiteY14928"/>
              </a:cxn>
              <a:cxn ang="0">
                <a:pos x="connsiteX14929" y="connsiteY14929"/>
              </a:cxn>
              <a:cxn ang="0">
                <a:pos x="connsiteX14930" y="connsiteY14930"/>
              </a:cxn>
              <a:cxn ang="0">
                <a:pos x="connsiteX14931" y="connsiteY14931"/>
              </a:cxn>
              <a:cxn ang="0">
                <a:pos x="connsiteX14932" y="connsiteY14932"/>
              </a:cxn>
              <a:cxn ang="0">
                <a:pos x="connsiteX14933" y="connsiteY14933"/>
              </a:cxn>
              <a:cxn ang="0">
                <a:pos x="connsiteX14934" y="connsiteY14934"/>
              </a:cxn>
              <a:cxn ang="0">
                <a:pos x="connsiteX14935" y="connsiteY14935"/>
              </a:cxn>
              <a:cxn ang="0">
                <a:pos x="connsiteX14936" y="connsiteY14936"/>
              </a:cxn>
              <a:cxn ang="0">
                <a:pos x="connsiteX14937" y="connsiteY14937"/>
              </a:cxn>
              <a:cxn ang="0">
                <a:pos x="connsiteX14938" y="connsiteY14938"/>
              </a:cxn>
              <a:cxn ang="0">
                <a:pos x="connsiteX14939" y="connsiteY14939"/>
              </a:cxn>
              <a:cxn ang="0">
                <a:pos x="connsiteX14940" y="connsiteY14940"/>
              </a:cxn>
              <a:cxn ang="0">
                <a:pos x="connsiteX14941" y="connsiteY14941"/>
              </a:cxn>
              <a:cxn ang="0">
                <a:pos x="connsiteX14942" y="connsiteY14942"/>
              </a:cxn>
              <a:cxn ang="0">
                <a:pos x="connsiteX14943" y="connsiteY14943"/>
              </a:cxn>
              <a:cxn ang="0">
                <a:pos x="connsiteX14944" y="connsiteY14944"/>
              </a:cxn>
              <a:cxn ang="0">
                <a:pos x="connsiteX14945" y="connsiteY14945"/>
              </a:cxn>
              <a:cxn ang="0">
                <a:pos x="connsiteX14946" y="connsiteY14946"/>
              </a:cxn>
              <a:cxn ang="0">
                <a:pos x="connsiteX14947" y="connsiteY14947"/>
              </a:cxn>
              <a:cxn ang="0">
                <a:pos x="connsiteX14948" y="connsiteY14948"/>
              </a:cxn>
              <a:cxn ang="0">
                <a:pos x="connsiteX14949" y="connsiteY14949"/>
              </a:cxn>
              <a:cxn ang="0">
                <a:pos x="connsiteX14950" y="connsiteY14950"/>
              </a:cxn>
              <a:cxn ang="0">
                <a:pos x="connsiteX14951" y="connsiteY14951"/>
              </a:cxn>
              <a:cxn ang="0">
                <a:pos x="connsiteX14952" y="connsiteY14952"/>
              </a:cxn>
              <a:cxn ang="0">
                <a:pos x="connsiteX14953" y="connsiteY14953"/>
              </a:cxn>
              <a:cxn ang="0">
                <a:pos x="connsiteX14954" y="connsiteY14954"/>
              </a:cxn>
              <a:cxn ang="0">
                <a:pos x="connsiteX14955" y="connsiteY14955"/>
              </a:cxn>
              <a:cxn ang="0">
                <a:pos x="connsiteX14956" y="connsiteY14956"/>
              </a:cxn>
              <a:cxn ang="0">
                <a:pos x="connsiteX14957" y="connsiteY14957"/>
              </a:cxn>
              <a:cxn ang="0">
                <a:pos x="connsiteX14958" y="connsiteY14958"/>
              </a:cxn>
              <a:cxn ang="0">
                <a:pos x="connsiteX14959" y="connsiteY14959"/>
              </a:cxn>
              <a:cxn ang="0">
                <a:pos x="connsiteX14960" y="connsiteY14960"/>
              </a:cxn>
              <a:cxn ang="0">
                <a:pos x="connsiteX14961" y="connsiteY14961"/>
              </a:cxn>
              <a:cxn ang="0">
                <a:pos x="connsiteX14962" y="connsiteY14962"/>
              </a:cxn>
              <a:cxn ang="0">
                <a:pos x="connsiteX14963" y="connsiteY14963"/>
              </a:cxn>
              <a:cxn ang="0">
                <a:pos x="connsiteX14964" y="connsiteY14964"/>
              </a:cxn>
              <a:cxn ang="0">
                <a:pos x="connsiteX14965" y="connsiteY14965"/>
              </a:cxn>
              <a:cxn ang="0">
                <a:pos x="connsiteX14966" y="connsiteY14966"/>
              </a:cxn>
              <a:cxn ang="0">
                <a:pos x="connsiteX14967" y="connsiteY14967"/>
              </a:cxn>
              <a:cxn ang="0">
                <a:pos x="connsiteX14968" y="connsiteY14968"/>
              </a:cxn>
              <a:cxn ang="0">
                <a:pos x="connsiteX14969" y="connsiteY14969"/>
              </a:cxn>
              <a:cxn ang="0">
                <a:pos x="connsiteX14970" y="connsiteY14970"/>
              </a:cxn>
              <a:cxn ang="0">
                <a:pos x="connsiteX14971" y="connsiteY14971"/>
              </a:cxn>
              <a:cxn ang="0">
                <a:pos x="connsiteX14972" y="connsiteY14972"/>
              </a:cxn>
              <a:cxn ang="0">
                <a:pos x="connsiteX14973" y="connsiteY14973"/>
              </a:cxn>
              <a:cxn ang="0">
                <a:pos x="connsiteX14974" y="connsiteY14974"/>
              </a:cxn>
              <a:cxn ang="0">
                <a:pos x="connsiteX14975" y="connsiteY14975"/>
              </a:cxn>
              <a:cxn ang="0">
                <a:pos x="connsiteX14976" y="connsiteY14976"/>
              </a:cxn>
              <a:cxn ang="0">
                <a:pos x="connsiteX14977" y="connsiteY14977"/>
              </a:cxn>
              <a:cxn ang="0">
                <a:pos x="connsiteX14978" y="connsiteY14978"/>
              </a:cxn>
              <a:cxn ang="0">
                <a:pos x="connsiteX14979" y="connsiteY14979"/>
              </a:cxn>
              <a:cxn ang="0">
                <a:pos x="connsiteX14980" y="connsiteY14980"/>
              </a:cxn>
              <a:cxn ang="0">
                <a:pos x="connsiteX14981" y="connsiteY14981"/>
              </a:cxn>
              <a:cxn ang="0">
                <a:pos x="connsiteX14982" y="connsiteY14982"/>
              </a:cxn>
              <a:cxn ang="0">
                <a:pos x="connsiteX14983" y="connsiteY14983"/>
              </a:cxn>
              <a:cxn ang="0">
                <a:pos x="connsiteX14984" y="connsiteY14984"/>
              </a:cxn>
              <a:cxn ang="0">
                <a:pos x="connsiteX14985" y="connsiteY14985"/>
              </a:cxn>
              <a:cxn ang="0">
                <a:pos x="connsiteX14986" y="connsiteY14986"/>
              </a:cxn>
              <a:cxn ang="0">
                <a:pos x="connsiteX14987" y="connsiteY14987"/>
              </a:cxn>
              <a:cxn ang="0">
                <a:pos x="connsiteX14988" y="connsiteY14988"/>
              </a:cxn>
              <a:cxn ang="0">
                <a:pos x="connsiteX14989" y="connsiteY14989"/>
              </a:cxn>
              <a:cxn ang="0">
                <a:pos x="connsiteX14990" y="connsiteY14990"/>
              </a:cxn>
              <a:cxn ang="0">
                <a:pos x="connsiteX14991" y="connsiteY14991"/>
              </a:cxn>
              <a:cxn ang="0">
                <a:pos x="connsiteX14992" y="connsiteY14992"/>
              </a:cxn>
              <a:cxn ang="0">
                <a:pos x="connsiteX14993" y="connsiteY14993"/>
              </a:cxn>
              <a:cxn ang="0">
                <a:pos x="connsiteX14994" y="connsiteY14994"/>
              </a:cxn>
              <a:cxn ang="0">
                <a:pos x="connsiteX14995" y="connsiteY14995"/>
              </a:cxn>
              <a:cxn ang="0">
                <a:pos x="connsiteX14996" y="connsiteY14996"/>
              </a:cxn>
              <a:cxn ang="0">
                <a:pos x="connsiteX14997" y="connsiteY14997"/>
              </a:cxn>
              <a:cxn ang="0">
                <a:pos x="connsiteX14998" y="connsiteY14998"/>
              </a:cxn>
              <a:cxn ang="0">
                <a:pos x="connsiteX14999" y="connsiteY14999"/>
              </a:cxn>
              <a:cxn ang="0">
                <a:pos x="connsiteX15000" y="connsiteY15000"/>
              </a:cxn>
              <a:cxn ang="0">
                <a:pos x="connsiteX15001" y="connsiteY15001"/>
              </a:cxn>
              <a:cxn ang="0">
                <a:pos x="connsiteX15002" y="connsiteY15002"/>
              </a:cxn>
              <a:cxn ang="0">
                <a:pos x="connsiteX15003" y="connsiteY15003"/>
              </a:cxn>
              <a:cxn ang="0">
                <a:pos x="connsiteX15004" y="connsiteY15004"/>
              </a:cxn>
              <a:cxn ang="0">
                <a:pos x="connsiteX15005" y="connsiteY15005"/>
              </a:cxn>
              <a:cxn ang="0">
                <a:pos x="connsiteX15006" y="connsiteY15006"/>
              </a:cxn>
              <a:cxn ang="0">
                <a:pos x="connsiteX15007" y="connsiteY15007"/>
              </a:cxn>
              <a:cxn ang="0">
                <a:pos x="connsiteX15008" y="connsiteY15008"/>
              </a:cxn>
              <a:cxn ang="0">
                <a:pos x="connsiteX15009" y="connsiteY15009"/>
              </a:cxn>
              <a:cxn ang="0">
                <a:pos x="connsiteX15010" y="connsiteY15010"/>
              </a:cxn>
              <a:cxn ang="0">
                <a:pos x="connsiteX15011" y="connsiteY15011"/>
              </a:cxn>
              <a:cxn ang="0">
                <a:pos x="connsiteX15012" y="connsiteY15012"/>
              </a:cxn>
              <a:cxn ang="0">
                <a:pos x="connsiteX15013" y="connsiteY15013"/>
              </a:cxn>
              <a:cxn ang="0">
                <a:pos x="connsiteX15014" y="connsiteY15014"/>
              </a:cxn>
              <a:cxn ang="0">
                <a:pos x="connsiteX15015" y="connsiteY15015"/>
              </a:cxn>
              <a:cxn ang="0">
                <a:pos x="connsiteX15016" y="connsiteY15016"/>
              </a:cxn>
              <a:cxn ang="0">
                <a:pos x="connsiteX15017" y="connsiteY15017"/>
              </a:cxn>
              <a:cxn ang="0">
                <a:pos x="connsiteX15018" y="connsiteY15018"/>
              </a:cxn>
              <a:cxn ang="0">
                <a:pos x="connsiteX15019" y="connsiteY15019"/>
              </a:cxn>
              <a:cxn ang="0">
                <a:pos x="connsiteX15020" y="connsiteY15020"/>
              </a:cxn>
              <a:cxn ang="0">
                <a:pos x="connsiteX15021" y="connsiteY15021"/>
              </a:cxn>
              <a:cxn ang="0">
                <a:pos x="connsiteX15022" y="connsiteY15022"/>
              </a:cxn>
              <a:cxn ang="0">
                <a:pos x="connsiteX15023" y="connsiteY15023"/>
              </a:cxn>
              <a:cxn ang="0">
                <a:pos x="connsiteX15024" y="connsiteY15024"/>
              </a:cxn>
              <a:cxn ang="0">
                <a:pos x="connsiteX15025" y="connsiteY15025"/>
              </a:cxn>
              <a:cxn ang="0">
                <a:pos x="connsiteX15026" y="connsiteY15026"/>
              </a:cxn>
              <a:cxn ang="0">
                <a:pos x="connsiteX15027" y="connsiteY15027"/>
              </a:cxn>
              <a:cxn ang="0">
                <a:pos x="connsiteX15028" y="connsiteY15028"/>
              </a:cxn>
              <a:cxn ang="0">
                <a:pos x="connsiteX15029" y="connsiteY15029"/>
              </a:cxn>
              <a:cxn ang="0">
                <a:pos x="connsiteX15030" y="connsiteY15030"/>
              </a:cxn>
              <a:cxn ang="0">
                <a:pos x="connsiteX15031" y="connsiteY15031"/>
              </a:cxn>
              <a:cxn ang="0">
                <a:pos x="connsiteX15032" y="connsiteY15032"/>
              </a:cxn>
              <a:cxn ang="0">
                <a:pos x="connsiteX15033" y="connsiteY15033"/>
              </a:cxn>
              <a:cxn ang="0">
                <a:pos x="connsiteX15034" y="connsiteY15034"/>
              </a:cxn>
              <a:cxn ang="0">
                <a:pos x="connsiteX15035" y="connsiteY15035"/>
              </a:cxn>
              <a:cxn ang="0">
                <a:pos x="connsiteX15036" y="connsiteY15036"/>
              </a:cxn>
              <a:cxn ang="0">
                <a:pos x="connsiteX15037" y="connsiteY15037"/>
              </a:cxn>
              <a:cxn ang="0">
                <a:pos x="connsiteX15038" y="connsiteY15038"/>
              </a:cxn>
              <a:cxn ang="0">
                <a:pos x="connsiteX15039" y="connsiteY15039"/>
              </a:cxn>
              <a:cxn ang="0">
                <a:pos x="connsiteX15040" y="connsiteY15040"/>
              </a:cxn>
              <a:cxn ang="0">
                <a:pos x="connsiteX15041" y="connsiteY15041"/>
              </a:cxn>
              <a:cxn ang="0">
                <a:pos x="connsiteX15042" y="connsiteY15042"/>
              </a:cxn>
              <a:cxn ang="0">
                <a:pos x="connsiteX15043" y="connsiteY15043"/>
              </a:cxn>
              <a:cxn ang="0">
                <a:pos x="connsiteX15044" y="connsiteY15044"/>
              </a:cxn>
              <a:cxn ang="0">
                <a:pos x="connsiteX15045" y="connsiteY15045"/>
              </a:cxn>
              <a:cxn ang="0">
                <a:pos x="connsiteX15046" y="connsiteY15046"/>
              </a:cxn>
              <a:cxn ang="0">
                <a:pos x="connsiteX15047" y="connsiteY15047"/>
              </a:cxn>
              <a:cxn ang="0">
                <a:pos x="connsiteX15048" y="connsiteY15048"/>
              </a:cxn>
              <a:cxn ang="0">
                <a:pos x="connsiteX15049" y="connsiteY15049"/>
              </a:cxn>
              <a:cxn ang="0">
                <a:pos x="connsiteX15050" y="connsiteY15050"/>
              </a:cxn>
              <a:cxn ang="0">
                <a:pos x="connsiteX15051" y="connsiteY15051"/>
              </a:cxn>
              <a:cxn ang="0">
                <a:pos x="connsiteX15052" y="connsiteY15052"/>
              </a:cxn>
              <a:cxn ang="0">
                <a:pos x="connsiteX15053" y="connsiteY15053"/>
              </a:cxn>
              <a:cxn ang="0">
                <a:pos x="connsiteX15054" y="connsiteY15054"/>
              </a:cxn>
              <a:cxn ang="0">
                <a:pos x="connsiteX15055" y="connsiteY15055"/>
              </a:cxn>
              <a:cxn ang="0">
                <a:pos x="connsiteX15056" y="connsiteY15056"/>
              </a:cxn>
              <a:cxn ang="0">
                <a:pos x="connsiteX15057" y="connsiteY15057"/>
              </a:cxn>
              <a:cxn ang="0">
                <a:pos x="connsiteX15058" y="connsiteY15058"/>
              </a:cxn>
              <a:cxn ang="0">
                <a:pos x="connsiteX15059" y="connsiteY15059"/>
              </a:cxn>
              <a:cxn ang="0">
                <a:pos x="connsiteX15060" y="connsiteY15060"/>
              </a:cxn>
              <a:cxn ang="0">
                <a:pos x="connsiteX15061" y="connsiteY15061"/>
              </a:cxn>
              <a:cxn ang="0">
                <a:pos x="connsiteX15062" y="connsiteY15062"/>
              </a:cxn>
              <a:cxn ang="0">
                <a:pos x="connsiteX15063" y="connsiteY15063"/>
              </a:cxn>
              <a:cxn ang="0">
                <a:pos x="connsiteX15064" y="connsiteY15064"/>
              </a:cxn>
              <a:cxn ang="0">
                <a:pos x="connsiteX15065" y="connsiteY15065"/>
              </a:cxn>
              <a:cxn ang="0">
                <a:pos x="connsiteX15066" y="connsiteY15066"/>
              </a:cxn>
              <a:cxn ang="0">
                <a:pos x="connsiteX15067" y="connsiteY15067"/>
              </a:cxn>
              <a:cxn ang="0">
                <a:pos x="connsiteX15068" y="connsiteY15068"/>
              </a:cxn>
              <a:cxn ang="0">
                <a:pos x="connsiteX15069" y="connsiteY15069"/>
              </a:cxn>
              <a:cxn ang="0">
                <a:pos x="connsiteX15070" y="connsiteY15070"/>
              </a:cxn>
              <a:cxn ang="0">
                <a:pos x="connsiteX15071" y="connsiteY15071"/>
              </a:cxn>
              <a:cxn ang="0">
                <a:pos x="connsiteX15072" y="connsiteY15072"/>
              </a:cxn>
              <a:cxn ang="0">
                <a:pos x="connsiteX15073" y="connsiteY15073"/>
              </a:cxn>
              <a:cxn ang="0">
                <a:pos x="connsiteX15074" y="connsiteY15074"/>
              </a:cxn>
              <a:cxn ang="0">
                <a:pos x="connsiteX15075" y="connsiteY15075"/>
              </a:cxn>
              <a:cxn ang="0">
                <a:pos x="connsiteX15076" y="connsiteY15076"/>
              </a:cxn>
              <a:cxn ang="0">
                <a:pos x="connsiteX15077" y="connsiteY15077"/>
              </a:cxn>
              <a:cxn ang="0">
                <a:pos x="connsiteX15078" y="connsiteY15078"/>
              </a:cxn>
              <a:cxn ang="0">
                <a:pos x="connsiteX15079" y="connsiteY15079"/>
              </a:cxn>
              <a:cxn ang="0">
                <a:pos x="connsiteX15080" y="connsiteY15080"/>
              </a:cxn>
              <a:cxn ang="0">
                <a:pos x="connsiteX15081" y="connsiteY15081"/>
              </a:cxn>
              <a:cxn ang="0">
                <a:pos x="connsiteX15082" y="connsiteY15082"/>
              </a:cxn>
              <a:cxn ang="0">
                <a:pos x="connsiteX15083" y="connsiteY15083"/>
              </a:cxn>
              <a:cxn ang="0">
                <a:pos x="connsiteX15084" y="connsiteY15084"/>
              </a:cxn>
              <a:cxn ang="0">
                <a:pos x="connsiteX15085" y="connsiteY15085"/>
              </a:cxn>
              <a:cxn ang="0">
                <a:pos x="connsiteX15086" y="connsiteY15086"/>
              </a:cxn>
              <a:cxn ang="0">
                <a:pos x="connsiteX15087" y="connsiteY15087"/>
              </a:cxn>
              <a:cxn ang="0">
                <a:pos x="connsiteX15088" y="connsiteY15088"/>
              </a:cxn>
              <a:cxn ang="0">
                <a:pos x="connsiteX15089" y="connsiteY15089"/>
              </a:cxn>
              <a:cxn ang="0">
                <a:pos x="connsiteX15090" y="connsiteY15090"/>
              </a:cxn>
              <a:cxn ang="0">
                <a:pos x="connsiteX15091" y="connsiteY15091"/>
              </a:cxn>
              <a:cxn ang="0">
                <a:pos x="connsiteX15092" y="connsiteY15092"/>
              </a:cxn>
              <a:cxn ang="0">
                <a:pos x="connsiteX15093" y="connsiteY15093"/>
              </a:cxn>
              <a:cxn ang="0">
                <a:pos x="connsiteX15094" y="connsiteY15094"/>
              </a:cxn>
              <a:cxn ang="0">
                <a:pos x="connsiteX15095" y="connsiteY15095"/>
              </a:cxn>
              <a:cxn ang="0">
                <a:pos x="connsiteX15096" y="connsiteY15096"/>
              </a:cxn>
              <a:cxn ang="0">
                <a:pos x="connsiteX15097" y="connsiteY15097"/>
              </a:cxn>
              <a:cxn ang="0">
                <a:pos x="connsiteX15098" y="connsiteY15098"/>
              </a:cxn>
              <a:cxn ang="0">
                <a:pos x="connsiteX15099" y="connsiteY15099"/>
              </a:cxn>
              <a:cxn ang="0">
                <a:pos x="connsiteX15100" y="connsiteY15100"/>
              </a:cxn>
              <a:cxn ang="0">
                <a:pos x="connsiteX15101" y="connsiteY15101"/>
              </a:cxn>
              <a:cxn ang="0">
                <a:pos x="connsiteX15102" y="connsiteY15102"/>
              </a:cxn>
              <a:cxn ang="0">
                <a:pos x="connsiteX15103" y="connsiteY15103"/>
              </a:cxn>
              <a:cxn ang="0">
                <a:pos x="connsiteX15104" y="connsiteY15104"/>
              </a:cxn>
              <a:cxn ang="0">
                <a:pos x="connsiteX15105" y="connsiteY15105"/>
              </a:cxn>
              <a:cxn ang="0">
                <a:pos x="connsiteX15106" y="connsiteY15106"/>
              </a:cxn>
              <a:cxn ang="0">
                <a:pos x="connsiteX15107" y="connsiteY15107"/>
              </a:cxn>
              <a:cxn ang="0">
                <a:pos x="connsiteX15108" y="connsiteY15108"/>
              </a:cxn>
              <a:cxn ang="0">
                <a:pos x="connsiteX15109" y="connsiteY15109"/>
              </a:cxn>
              <a:cxn ang="0">
                <a:pos x="connsiteX15110" y="connsiteY15110"/>
              </a:cxn>
              <a:cxn ang="0">
                <a:pos x="connsiteX15111" y="connsiteY15111"/>
              </a:cxn>
              <a:cxn ang="0">
                <a:pos x="connsiteX15112" y="connsiteY15112"/>
              </a:cxn>
              <a:cxn ang="0">
                <a:pos x="connsiteX15113" y="connsiteY15113"/>
              </a:cxn>
              <a:cxn ang="0">
                <a:pos x="connsiteX15114" y="connsiteY15114"/>
              </a:cxn>
              <a:cxn ang="0">
                <a:pos x="connsiteX15115" y="connsiteY15115"/>
              </a:cxn>
              <a:cxn ang="0">
                <a:pos x="connsiteX15116" y="connsiteY15116"/>
              </a:cxn>
              <a:cxn ang="0">
                <a:pos x="connsiteX15117" y="connsiteY15117"/>
              </a:cxn>
              <a:cxn ang="0">
                <a:pos x="connsiteX15118" y="connsiteY15118"/>
              </a:cxn>
              <a:cxn ang="0">
                <a:pos x="connsiteX15119" y="connsiteY15119"/>
              </a:cxn>
              <a:cxn ang="0">
                <a:pos x="connsiteX15120" y="connsiteY15120"/>
              </a:cxn>
              <a:cxn ang="0">
                <a:pos x="connsiteX15121" y="connsiteY15121"/>
              </a:cxn>
              <a:cxn ang="0">
                <a:pos x="connsiteX15122" y="connsiteY15122"/>
              </a:cxn>
              <a:cxn ang="0">
                <a:pos x="connsiteX15123" y="connsiteY15123"/>
              </a:cxn>
              <a:cxn ang="0">
                <a:pos x="connsiteX15124" y="connsiteY15124"/>
              </a:cxn>
              <a:cxn ang="0">
                <a:pos x="connsiteX15125" y="connsiteY15125"/>
              </a:cxn>
              <a:cxn ang="0">
                <a:pos x="connsiteX15126" y="connsiteY15126"/>
              </a:cxn>
              <a:cxn ang="0">
                <a:pos x="connsiteX15127" y="connsiteY15127"/>
              </a:cxn>
              <a:cxn ang="0">
                <a:pos x="connsiteX15128" y="connsiteY15128"/>
              </a:cxn>
              <a:cxn ang="0">
                <a:pos x="connsiteX15129" y="connsiteY15129"/>
              </a:cxn>
              <a:cxn ang="0">
                <a:pos x="connsiteX15130" y="connsiteY15130"/>
              </a:cxn>
              <a:cxn ang="0">
                <a:pos x="connsiteX15131" y="connsiteY15131"/>
              </a:cxn>
              <a:cxn ang="0">
                <a:pos x="connsiteX15132" y="connsiteY15132"/>
              </a:cxn>
              <a:cxn ang="0">
                <a:pos x="connsiteX15133" y="connsiteY15133"/>
              </a:cxn>
              <a:cxn ang="0">
                <a:pos x="connsiteX15134" y="connsiteY15134"/>
              </a:cxn>
              <a:cxn ang="0">
                <a:pos x="connsiteX15135" y="connsiteY15135"/>
              </a:cxn>
              <a:cxn ang="0">
                <a:pos x="connsiteX15136" y="connsiteY15136"/>
              </a:cxn>
              <a:cxn ang="0">
                <a:pos x="connsiteX15137" y="connsiteY15137"/>
              </a:cxn>
              <a:cxn ang="0">
                <a:pos x="connsiteX15138" y="connsiteY15138"/>
              </a:cxn>
              <a:cxn ang="0">
                <a:pos x="connsiteX15139" y="connsiteY15139"/>
              </a:cxn>
              <a:cxn ang="0">
                <a:pos x="connsiteX15140" y="connsiteY15140"/>
              </a:cxn>
              <a:cxn ang="0">
                <a:pos x="connsiteX15141" y="connsiteY15141"/>
              </a:cxn>
              <a:cxn ang="0">
                <a:pos x="connsiteX15142" y="connsiteY15142"/>
              </a:cxn>
              <a:cxn ang="0">
                <a:pos x="connsiteX15143" y="connsiteY15143"/>
              </a:cxn>
              <a:cxn ang="0">
                <a:pos x="connsiteX15144" y="connsiteY15144"/>
              </a:cxn>
              <a:cxn ang="0">
                <a:pos x="connsiteX15145" y="connsiteY15145"/>
              </a:cxn>
              <a:cxn ang="0">
                <a:pos x="connsiteX15146" y="connsiteY15146"/>
              </a:cxn>
              <a:cxn ang="0">
                <a:pos x="connsiteX15147" y="connsiteY15147"/>
              </a:cxn>
              <a:cxn ang="0">
                <a:pos x="connsiteX15148" y="connsiteY15148"/>
              </a:cxn>
              <a:cxn ang="0">
                <a:pos x="connsiteX15149" y="connsiteY15149"/>
              </a:cxn>
              <a:cxn ang="0">
                <a:pos x="connsiteX15150" y="connsiteY15150"/>
              </a:cxn>
              <a:cxn ang="0">
                <a:pos x="connsiteX15151" y="connsiteY15151"/>
              </a:cxn>
              <a:cxn ang="0">
                <a:pos x="connsiteX15152" y="connsiteY15152"/>
              </a:cxn>
              <a:cxn ang="0">
                <a:pos x="connsiteX15153" y="connsiteY15153"/>
              </a:cxn>
              <a:cxn ang="0">
                <a:pos x="connsiteX15154" y="connsiteY15154"/>
              </a:cxn>
              <a:cxn ang="0">
                <a:pos x="connsiteX15155" y="connsiteY15155"/>
              </a:cxn>
              <a:cxn ang="0">
                <a:pos x="connsiteX15156" y="connsiteY15156"/>
              </a:cxn>
              <a:cxn ang="0">
                <a:pos x="connsiteX15157" y="connsiteY15157"/>
              </a:cxn>
              <a:cxn ang="0">
                <a:pos x="connsiteX15158" y="connsiteY15158"/>
              </a:cxn>
              <a:cxn ang="0">
                <a:pos x="connsiteX15159" y="connsiteY15159"/>
              </a:cxn>
              <a:cxn ang="0">
                <a:pos x="connsiteX15160" y="connsiteY15160"/>
              </a:cxn>
              <a:cxn ang="0">
                <a:pos x="connsiteX15161" y="connsiteY15161"/>
              </a:cxn>
              <a:cxn ang="0">
                <a:pos x="connsiteX15162" y="connsiteY15162"/>
              </a:cxn>
              <a:cxn ang="0">
                <a:pos x="connsiteX15163" y="connsiteY15163"/>
              </a:cxn>
              <a:cxn ang="0">
                <a:pos x="connsiteX15164" y="connsiteY15164"/>
              </a:cxn>
              <a:cxn ang="0">
                <a:pos x="connsiteX15165" y="connsiteY15165"/>
              </a:cxn>
              <a:cxn ang="0">
                <a:pos x="connsiteX15166" y="connsiteY15166"/>
              </a:cxn>
              <a:cxn ang="0">
                <a:pos x="connsiteX15167" y="connsiteY15167"/>
              </a:cxn>
              <a:cxn ang="0">
                <a:pos x="connsiteX15168" y="connsiteY15168"/>
              </a:cxn>
              <a:cxn ang="0">
                <a:pos x="connsiteX15169" y="connsiteY15169"/>
              </a:cxn>
              <a:cxn ang="0">
                <a:pos x="connsiteX15170" y="connsiteY15170"/>
              </a:cxn>
              <a:cxn ang="0">
                <a:pos x="connsiteX15171" y="connsiteY15171"/>
              </a:cxn>
              <a:cxn ang="0">
                <a:pos x="connsiteX15172" y="connsiteY15172"/>
              </a:cxn>
              <a:cxn ang="0">
                <a:pos x="connsiteX15173" y="connsiteY15173"/>
              </a:cxn>
              <a:cxn ang="0">
                <a:pos x="connsiteX15174" y="connsiteY15174"/>
              </a:cxn>
              <a:cxn ang="0">
                <a:pos x="connsiteX15175" y="connsiteY15175"/>
              </a:cxn>
              <a:cxn ang="0">
                <a:pos x="connsiteX15176" y="connsiteY15176"/>
              </a:cxn>
              <a:cxn ang="0">
                <a:pos x="connsiteX15177" y="connsiteY15177"/>
              </a:cxn>
              <a:cxn ang="0">
                <a:pos x="connsiteX15178" y="connsiteY15178"/>
              </a:cxn>
              <a:cxn ang="0">
                <a:pos x="connsiteX15179" y="connsiteY15179"/>
              </a:cxn>
              <a:cxn ang="0">
                <a:pos x="connsiteX15180" y="connsiteY15180"/>
              </a:cxn>
              <a:cxn ang="0">
                <a:pos x="connsiteX15181" y="connsiteY15181"/>
              </a:cxn>
              <a:cxn ang="0">
                <a:pos x="connsiteX15182" y="connsiteY15182"/>
              </a:cxn>
              <a:cxn ang="0">
                <a:pos x="connsiteX15183" y="connsiteY15183"/>
              </a:cxn>
              <a:cxn ang="0">
                <a:pos x="connsiteX15184" y="connsiteY15184"/>
              </a:cxn>
              <a:cxn ang="0">
                <a:pos x="connsiteX15185" y="connsiteY15185"/>
              </a:cxn>
              <a:cxn ang="0">
                <a:pos x="connsiteX15186" y="connsiteY15186"/>
              </a:cxn>
              <a:cxn ang="0">
                <a:pos x="connsiteX15187" y="connsiteY15187"/>
              </a:cxn>
              <a:cxn ang="0">
                <a:pos x="connsiteX15188" y="connsiteY15188"/>
              </a:cxn>
              <a:cxn ang="0">
                <a:pos x="connsiteX15189" y="connsiteY15189"/>
              </a:cxn>
              <a:cxn ang="0">
                <a:pos x="connsiteX15190" y="connsiteY15190"/>
              </a:cxn>
              <a:cxn ang="0">
                <a:pos x="connsiteX15191" y="connsiteY15191"/>
              </a:cxn>
              <a:cxn ang="0">
                <a:pos x="connsiteX15192" y="connsiteY15192"/>
              </a:cxn>
              <a:cxn ang="0">
                <a:pos x="connsiteX15193" y="connsiteY15193"/>
              </a:cxn>
              <a:cxn ang="0">
                <a:pos x="connsiteX15194" y="connsiteY15194"/>
              </a:cxn>
              <a:cxn ang="0">
                <a:pos x="connsiteX15195" y="connsiteY15195"/>
              </a:cxn>
              <a:cxn ang="0">
                <a:pos x="connsiteX15196" y="connsiteY15196"/>
              </a:cxn>
              <a:cxn ang="0">
                <a:pos x="connsiteX15197" y="connsiteY15197"/>
              </a:cxn>
              <a:cxn ang="0">
                <a:pos x="connsiteX15198" y="connsiteY15198"/>
              </a:cxn>
              <a:cxn ang="0">
                <a:pos x="connsiteX15199" y="connsiteY15199"/>
              </a:cxn>
              <a:cxn ang="0">
                <a:pos x="connsiteX15200" y="connsiteY15200"/>
              </a:cxn>
              <a:cxn ang="0">
                <a:pos x="connsiteX15201" y="connsiteY15201"/>
              </a:cxn>
              <a:cxn ang="0">
                <a:pos x="connsiteX15202" y="connsiteY15202"/>
              </a:cxn>
              <a:cxn ang="0">
                <a:pos x="connsiteX15203" y="connsiteY15203"/>
              </a:cxn>
              <a:cxn ang="0">
                <a:pos x="connsiteX15204" y="connsiteY15204"/>
              </a:cxn>
              <a:cxn ang="0">
                <a:pos x="connsiteX15205" y="connsiteY15205"/>
              </a:cxn>
              <a:cxn ang="0">
                <a:pos x="connsiteX15206" y="connsiteY15206"/>
              </a:cxn>
              <a:cxn ang="0">
                <a:pos x="connsiteX15207" y="connsiteY15207"/>
              </a:cxn>
              <a:cxn ang="0">
                <a:pos x="connsiteX15208" y="connsiteY15208"/>
              </a:cxn>
              <a:cxn ang="0">
                <a:pos x="connsiteX15209" y="connsiteY15209"/>
              </a:cxn>
              <a:cxn ang="0">
                <a:pos x="connsiteX15210" y="connsiteY15210"/>
              </a:cxn>
              <a:cxn ang="0">
                <a:pos x="connsiteX15211" y="connsiteY15211"/>
              </a:cxn>
              <a:cxn ang="0">
                <a:pos x="connsiteX15212" y="connsiteY15212"/>
              </a:cxn>
              <a:cxn ang="0">
                <a:pos x="connsiteX15213" y="connsiteY15213"/>
              </a:cxn>
              <a:cxn ang="0">
                <a:pos x="connsiteX15214" y="connsiteY15214"/>
              </a:cxn>
              <a:cxn ang="0">
                <a:pos x="connsiteX15215" y="connsiteY15215"/>
              </a:cxn>
              <a:cxn ang="0">
                <a:pos x="connsiteX15216" y="connsiteY15216"/>
              </a:cxn>
              <a:cxn ang="0">
                <a:pos x="connsiteX15217" y="connsiteY15217"/>
              </a:cxn>
              <a:cxn ang="0">
                <a:pos x="connsiteX15218" y="connsiteY15218"/>
              </a:cxn>
              <a:cxn ang="0">
                <a:pos x="connsiteX15219" y="connsiteY15219"/>
              </a:cxn>
              <a:cxn ang="0">
                <a:pos x="connsiteX15220" y="connsiteY15220"/>
              </a:cxn>
              <a:cxn ang="0">
                <a:pos x="connsiteX15221" y="connsiteY15221"/>
              </a:cxn>
              <a:cxn ang="0">
                <a:pos x="connsiteX15222" y="connsiteY15222"/>
              </a:cxn>
              <a:cxn ang="0">
                <a:pos x="connsiteX15223" y="connsiteY15223"/>
              </a:cxn>
              <a:cxn ang="0">
                <a:pos x="connsiteX15224" y="connsiteY15224"/>
              </a:cxn>
              <a:cxn ang="0">
                <a:pos x="connsiteX15225" y="connsiteY15225"/>
              </a:cxn>
              <a:cxn ang="0">
                <a:pos x="connsiteX15226" y="connsiteY15226"/>
              </a:cxn>
              <a:cxn ang="0">
                <a:pos x="connsiteX15227" y="connsiteY15227"/>
              </a:cxn>
              <a:cxn ang="0">
                <a:pos x="connsiteX15228" y="connsiteY15228"/>
              </a:cxn>
              <a:cxn ang="0">
                <a:pos x="connsiteX15229" y="connsiteY15229"/>
              </a:cxn>
              <a:cxn ang="0">
                <a:pos x="connsiteX15230" y="connsiteY15230"/>
              </a:cxn>
              <a:cxn ang="0">
                <a:pos x="connsiteX15231" y="connsiteY15231"/>
              </a:cxn>
              <a:cxn ang="0">
                <a:pos x="connsiteX15232" y="connsiteY15232"/>
              </a:cxn>
              <a:cxn ang="0">
                <a:pos x="connsiteX15233" y="connsiteY15233"/>
              </a:cxn>
              <a:cxn ang="0">
                <a:pos x="connsiteX15234" y="connsiteY15234"/>
              </a:cxn>
              <a:cxn ang="0">
                <a:pos x="connsiteX15235" y="connsiteY15235"/>
              </a:cxn>
              <a:cxn ang="0">
                <a:pos x="connsiteX15236" y="connsiteY15236"/>
              </a:cxn>
              <a:cxn ang="0">
                <a:pos x="connsiteX15237" y="connsiteY15237"/>
              </a:cxn>
              <a:cxn ang="0">
                <a:pos x="connsiteX15238" y="connsiteY15238"/>
              </a:cxn>
              <a:cxn ang="0">
                <a:pos x="connsiteX15239" y="connsiteY15239"/>
              </a:cxn>
              <a:cxn ang="0">
                <a:pos x="connsiteX15240" y="connsiteY15240"/>
              </a:cxn>
              <a:cxn ang="0">
                <a:pos x="connsiteX15241" y="connsiteY15241"/>
              </a:cxn>
              <a:cxn ang="0">
                <a:pos x="connsiteX15242" y="connsiteY15242"/>
              </a:cxn>
              <a:cxn ang="0">
                <a:pos x="connsiteX15243" y="connsiteY15243"/>
              </a:cxn>
              <a:cxn ang="0">
                <a:pos x="connsiteX15244" y="connsiteY15244"/>
              </a:cxn>
              <a:cxn ang="0">
                <a:pos x="connsiteX15245" y="connsiteY15245"/>
              </a:cxn>
              <a:cxn ang="0">
                <a:pos x="connsiteX15246" y="connsiteY15246"/>
              </a:cxn>
              <a:cxn ang="0">
                <a:pos x="connsiteX15247" y="connsiteY15247"/>
              </a:cxn>
              <a:cxn ang="0">
                <a:pos x="connsiteX15248" y="connsiteY15248"/>
              </a:cxn>
              <a:cxn ang="0">
                <a:pos x="connsiteX15249" y="connsiteY15249"/>
              </a:cxn>
              <a:cxn ang="0">
                <a:pos x="connsiteX15250" y="connsiteY15250"/>
              </a:cxn>
              <a:cxn ang="0">
                <a:pos x="connsiteX15251" y="connsiteY15251"/>
              </a:cxn>
              <a:cxn ang="0">
                <a:pos x="connsiteX15252" y="connsiteY15252"/>
              </a:cxn>
              <a:cxn ang="0">
                <a:pos x="connsiteX15253" y="connsiteY15253"/>
              </a:cxn>
              <a:cxn ang="0">
                <a:pos x="connsiteX15254" y="connsiteY15254"/>
              </a:cxn>
              <a:cxn ang="0">
                <a:pos x="connsiteX15255" y="connsiteY15255"/>
              </a:cxn>
              <a:cxn ang="0">
                <a:pos x="connsiteX15256" y="connsiteY15256"/>
              </a:cxn>
              <a:cxn ang="0">
                <a:pos x="connsiteX15257" y="connsiteY15257"/>
              </a:cxn>
              <a:cxn ang="0">
                <a:pos x="connsiteX15258" y="connsiteY15258"/>
              </a:cxn>
              <a:cxn ang="0">
                <a:pos x="connsiteX15259" y="connsiteY15259"/>
              </a:cxn>
              <a:cxn ang="0">
                <a:pos x="connsiteX15260" y="connsiteY15260"/>
              </a:cxn>
              <a:cxn ang="0">
                <a:pos x="connsiteX15261" y="connsiteY15261"/>
              </a:cxn>
              <a:cxn ang="0">
                <a:pos x="connsiteX15262" y="connsiteY15262"/>
              </a:cxn>
              <a:cxn ang="0">
                <a:pos x="connsiteX15263" y="connsiteY15263"/>
              </a:cxn>
              <a:cxn ang="0">
                <a:pos x="connsiteX15264" y="connsiteY15264"/>
              </a:cxn>
              <a:cxn ang="0">
                <a:pos x="connsiteX15265" y="connsiteY15265"/>
              </a:cxn>
              <a:cxn ang="0">
                <a:pos x="connsiteX15266" y="connsiteY15266"/>
              </a:cxn>
              <a:cxn ang="0">
                <a:pos x="connsiteX15267" y="connsiteY15267"/>
              </a:cxn>
              <a:cxn ang="0">
                <a:pos x="connsiteX15268" y="connsiteY15268"/>
              </a:cxn>
              <a:cxn ang="0">
                <a:pos x="connsiteX15269" y="connsiteY15269"/>
              </a:cxn>
              <a:cxn ang="0">
                <a:pos x="connsiteX15270" y="connsiteY15270"/>
              </a:cxn>
              <a:cxn ang="0">
                <a:pos x="connsiteX15271" y="connsiteY15271"/>
              </a:cxn>
              <a:cxn ang="0">
                <a:pos x="connsiteX15272" y="connsiteY15272"/>
              </a:cxn>
              <a:cxn ang="0">
                <a:pos x="connsiteX15273" y="connsiteY15273"/>
              </a:cxn>
              <a:cxn ang="0">
                <a:pos x="connsiteX15274" y="connsiteY15274"/>
              </a:cxn>
              <a:cxn ang="0">
                <a:pos x="connsiteX15275" y="connsiteY15275"/>
              </a:cxn>
              <a:cxn ang="0">
                <a:pos x="connsiteX15276" y="connsiteY15276"/>
              </a:cxn>
              <a:cxn ang="0">
                <a:pos x="connsiteX15277" y="connsiteY15277"/>
              </a:cxn>
              <a:cxn ang="0">
                <a:pos x="connsiteX15278" y="connsiteY15278"/>
              </a:cxn>
              <a:cxn ang="0">
                <a:pos x="connsiteX15279" y="connsiteY15279"/>
              </a:cxn>
              <a:cxn ang="0">
                <a:pos x="connsiteX15280" y="connsiteY15280"/>
              </a:cxn>
              <a:cxn ang="0">
                <a:pos x="connsiteX15281" y="connsiteY15281"/>
              </a:cxn>
              <a:cxn ang="0">
                <a:pos x="connsiteX15282" y="connsiteY15282"/>
              </a:cxn>
              <a:cxn ang="0">
                <a:pos x="connsiteX15283" y="connsiteY15283"/>
              </a:cxn>
              <a:cxn ang="0">
                <a:pos x="connsiteX15284" y="connsiteY15284"/>
              </a:cxn>
              <a:cxn ang="0">
                <a:pos x="connsiteX15285" y="connsiteY15285"/>
              </a:cxn>
              <a:cxn ang="0">
                <a:pos x="connsiteX15286" y="connsiteY15286"/>
              </a:cxn>
              <a:cxn ang="0">
                <a:pos x="connsiteX15287" y="connsiteY15287"/>
              </a:cxn>
              <a:cxn ang="0">
                <a:pos x="connsiteX15288" y="connsiteY15288"/>
              </a:cxn>
              <a:cxn ang="0">
                <a:pos x="connsiteX15289" y="connsiteY15289"/>
              </a:cxn>
              <a:cxn ang="0">
                <a:pos x="connsiteX15290" y="connsiteY15290"/>
              </a:cxn>
              <a:cxn ang="0">
                <a:pos x="connsiteX15291" y="connsiteY15291"/>
              </a:cxn>
              <a:cxn ang="0">
                <a:pos x="connsiteX15292" y="connsiteY15292"/>
              </a:cxn>
              <a:cxn ang="0">
                <a:pos x="connsiteX15293" y="connsiteY15293"/>
              </a:cxn>
              <a:cxn ang="0">
                <a:pos x="connsiteX15294" y="connsiteY15294"/>
              </a:cxn>
              <a:cxn ang="0">
                <a:pos x="connsiteX15295" y="connsiteY15295"/>
              </a:cxn>
              <a:cxn ang="0">
                <a:pos x="connsiteX15296" y="connsiteY15296"/>
              </a:cxn>
              <a:cxn ang="0">
                <a:pos x="connsiteX15297" y="connsiteY15297"/>
              </a:cxn>
              <a:cxn ang="0">
                <a:pos x="connsiteX15298" y="connsiteY15298"/>
              </a:cxn>
              <a:cxn ang="0">
                <a:pos x="connsiteX15299" y="connsiteY15299"/>
              </a:cxn>
              <a:cxn ang="0">
                <a:pos x="connsiteX15300" y="connsiteY15300"/>
              </a:cxn>
              <a:cxn ang="0">
                <a:pos x="connsiteX15301" y="connsiteY15301"/>
              </a:cxn>
              <a:cxn ang="0">
                <a:pos x="connsiteX15302" y="connsiteY15302"/>
              </a:cxn>
              <a:cxn ang="0">
                <a:pos x="connsiteX15303" y="connsiteY15303"/>
              </a:cxn>
              <a:cxn ang="0">
                <a:pos x="connsiteX15304" y="connsiteY15304"/>
              </a:cxn>
              <a:cxn ang="0">
                <a:pos x="connsiteX15305" y="connsiteY15305"/>
              </a:cxn>
              <a:cxn ang="0">
                <a:pos x="connsiteX15306" y="connsiteY15306"/>
              </a:cxn>
              <a:cxn ang="0">
                <a:pos x="connsiteX15307" y="connsiteY15307"/>
              </a:cxn>
              <a:cxn ang="0">
                <a:pos x="connsiteX15308" y="connsiteY15308"/>
              </a:cxn>
              <a:cxn ang="0">
                <a:pos x="connsiteX15309" y="connsiteY15309"/>
              </a:cxn>
              <a:cxn ang="0">
                <a:pos x="connsiteX15310" y="connsiteY15310"/>
              </a:cxn>
              <a:cxn ang="0">
                <a:pos x="connsiteX15311" y="connsiteY15311"/>
              </a:cxn>
              <a:cxn ang="0">
                <a:pos x="connsiteX15312" y="connsiteY15312"/>
              </a:cxn>
              <a:cxn ang="0">
                <a:pos x="connsiteX15313" y="connsiteY15313"/>
              </a:cxn>
              <a:cxn ang="0">
                <a:pos x="connsiteX15314" y="connsiteY15314"/>
              </a:cxn>
              <a:cxn ang="0">
                <a:pos x="connsiteX15315" y="connsiteY15315"/>
              </a:cxn>
              <a:cxn ang="0">
                <a:pos x="connsiteX15316" y="connsiteY15316"/>
              </a:cxn>
              <a:cxn ang="0">
                <a:pos x="connsiteX15317" y="connsiteY15317"/>
              </a:cxn>
              <a:cxn ang="0">
                <a:pos x="connsiteX15318" y="connsiteY15318"/>
              </a:cxn>
              <a:cxn ang="0">
                <a:pos x="connsiteX15319" y="connsiteY15319"/>
              </a:cxn>
              <a:cxn ang="0">
                <a:pos x="connsiteX15320" y="connsiteY15320"/>
              </a:cxn>
              <a:cxn ang="0">
                <a:pos x="connsiteX15321" y="connsiteY15321"/>
              </a:cxn>
              <a:cxn ang="0">
                <a:pos x="connsiteX15322" y="connsiteY15322"/>
              </a:cxn>
              <a:cxn ang="0">
                <a:pos x="connsiteX15323" y="connsiteY15323"/>
              </a:cxn>
              <a:cxn ang="0">
                <a:pos x="connsiteX15324" y="connsiteY15324"/>
              </a:cxn>
              <a:cxn ang="0">
                <a:pos x="connsiteX15325" y="connsiteY15325"/>
              </a:cxn>
              <a:cxn ang="0">
                <a:pos x="connsiteX15326" y="connsiteY15326"/>
              </a:cxn>
              <a:cxn ang="0">
                <a:pos x="connsiteX15327" y="connsiteY15327"/>
              </a:cxn>
              <a:cxn ang="0">
                <a:pos x="connsiteX15328" y="connsiteY15328"/>
              </a:cxn>
              <a:cxn ang="0">
                <a:pos x="connsiteX15329" y="connsiteY15329"/>
              </a:cxn>
              <a:cxn ang="0">
                <a:pos x="connsiteX15330" y="connsiteY15330"/>
              </a:cxn>
              <a:cxn ang="0">
                <a:pos x="connsiteX15331" y="connsiteY15331"/>
              </a:cxn>
              <a:cxn ang="0">
                <a:pos x="connsiteX15332" y="connsiteY15332"/>
              </a:cxn>
              <a:cxn ang="0">
                <a:pos x="connsiteX15333" y="connsiteY15333"/>
              </a:cxn>
              <a:cxn ang="0">
                <a:pos x="connsiteX15334" y="connsiteY15334"/>
              </a:cxn>
              <a:cxn ang="0">
                <a:pos x="connsiteX15335" y="connsiteY15335"/>
              </a:cxn>
              <a:cxn ang="0">
                <a:pos x="connsiteX15336" y="connsiteY15336"/>
              </a:cxn>
              <a:cxn ang="0">
                <a:pos x="connsiteX15337" y="connsiteY15337"/>
              </a:cxn>
              <a:cxn ang="0">
                <a:pos x="connsiteX15338" y="connsiteY15338"/>
              </a:cxn>
              <a:cxn ang="0">
                <a:pos x="connsiteX15339" y="connsiteY15339"/>
              </a:cxn>
              <a:cxn ang="0">
                <a:pos x="connsiteX15340" y="connsiteY15340"/>
              </a:cxn>
              <a:cxn ang="0">
                <a:pos x="connsiteX15341" y="connsiteY15341"/>
              </a:cxn>
              <a:cxn ang="0">
                <a:pos x="connsiteX15342" y="connsiteY15342"/>
              </a:cxn>
              <a:cxn ang="0">
                <a:pos x="connsiteX15343" y="connsiteY15343"/>
              </a:cxn>
              <a:cxn ang="0">
                <a:pos x="connsiteX15344" y="connsiteY15344"/>
              </a:cxn>
              <a:cxn ang="0">
                <a:pos x="connsiteX15345" y="connsiteY15345"/>
              </a:cxn>
              <a:cxn ang="0">
                <a:pos x="connsiteX15346" y="connsiteY15346"/>
              </a:cxn>
              <a:cxn ang="0">
                <a:pos x="connsiteX15347" y="connsiteY15347"/>
              </a:cxn>
              <a:cxn ang="0">
                <a:pos x="connsiteX15348" y="connsiteY15348"/>
              </a:cxn>
              <a:cxn ang="0">
                <a:pos x="connsiteX15349" y="connsiteY15349"/>
              </a:cxn>
              <a:cxn ang="0">
                <a:pos x="connsiteX15350" y="connsiteY15350"/>
              </a:cxn>
              <a:cxn ang="0">
                <a:pos x="connsiteX15351" y="connsiteY15351"/>
              </a:cxn>
              <a:cxn ang="0">
                <a:pos x="connsiteX15352" y="connsiteY15352"/>
              </a:cxn>
              <a:cxn ang="0">
                <a:pos x="connsiteX15353" y="connsiteY15353"/>
              </a:cxn>
              <a:cxn ang="0">
                <a:pos x="connsiteX15354" y="connsiteY15354"/>
              </a:cxn>
              <a:cxn ang="0">
                <a:pos x="connsiteX15355" y="connsiteY15355"/>
              </a:cxn>
              <a:cxn ang="0">
                <a:pos x="connsiteX15356" y="connsiteY15356"/>
              </a:cxn>
              <a:cxn ang="0">
                <a:pos x="connsiteX15357" y="connsiteY15357"/>
              </a:cxn>
              <a:cxn ang="0">
                <a:pos x="connsiteX15358" y="connsiteY15358"/>
              </a:cxn>
              <a:cxn ang="0">
                <a:pos x="connsiteX15359" y="connsiteY15359"/>
              </a:cxn>
              <a:cxn ang="0">
                <a:pos x="connsiteX15360" y="connsiteY15360"/>
              </a:cxn>
              <a:cxn ang="0">
                <a:pos x="connsiteX15361" y="connsiteY15361"/>
              </a:cxn>
              <a:cxn ang="0">
                <a:pos x="connsiteX15362" y="connsiteY15362"/>
              </a:cxn>
              <a:cxn ang="0">
                <a:pos x="connsiteX15363" y="connsiteY15363"/>
              </a:cxn>
              <a:cxn ang="0">
                <a:pos x="connsiteX15364" y="connsiteY15364"/>
              </a:cxn>
              <a:cxn ang="0">
                <a:pos x="connsiteX15365" y="connsiteY15365"/>
              </a:cxn>
              <a:cxn ang="0">
                <a:pos x="connsiteX15366" y="connsiteY15366"/>
              </a:cxn>
              <a:cxn ang="0">
                <a:pos x="connsiteX15367" y="connsiteY15367"/>
              </a:cxn>
              <a:cxn ang="0">
                <a:pos x="connsiteX15368" y="connsiteY15368"/>
              </a:cxn>
              <a:cxn ang="0">
                <a:pos x="connsiteX15369" y="connsiteY15369"/>
              </a:cxn>
              <a:cxn ang="0">
                <a:pos x="connsiteX15370" y="connsiteY15370"/>
              </a:cxn>
              <a:cxn ang="0">
                <a:pos x="connsiteX15371" y="connsiteY15371"/>
              </a:cxn>
              <a:cxn ang="0">
                <a:pos x="connsiteX15372" y="connsiteY15372"/>
              </a:cxn>
              <a:cxn ang="0">
                <a:pos x="connsiteX15373" y="connsiteY15373"/>
              </a:cxn>
              <a:cxn ang="0">
                <a:pos x="connsiteX15374" y="connsiteY15374"/>
              </a:cxn>
              <a:cxn ang="0">
                <a:pos x="connsiteX15375" y="connsiteY15375"/>
              </a:cxn>
              <a:cxn ang="0">
                <a:pos x="connsiteX15376" y="connsiteY15376"/>
              </a:cxn>
              <a:cxn ang="0">
                <a:pos x="connsiteX15377" y="connsiteY15377"/>
              </a:cxn>
              <a:cxn ang="0">
                <a:pos x="connsiteX15378" y="connsiteY15378"/>
              </a:cxn>
              <a:cxn ang="0">
                <a:pos x="connsiteX15379" y="connsiteY15379"/>
              </a:cxn>
              <a:cxn ang="0">
                <a:pos x="connsiteX15380" y="connsiteY15380"/>
              </a:cxn>
              <a:cxn ang="0">
                <a:pos x="connsiteX15381" y="connsiteY15381"/>
              </a:cxn>
              <a:cxn ang="0">
                <a:pos x="connsiteX15382" y="connsiteY15382"/>
              </a:cxn>
              <a:cxn ang="0">
                <a:pos x="connsiteX15383" y="connsiteY15383"/>
              </a:cxn>
              <a:cxn ang="0">
                <a:pos x="connsiteX15384" y="connsiteY15384"/>
              </a:cxn>
              <a:cxn ang="0">
                <a:pos x="connsiteX15385" y="connsiteY15385"/>
              </a:cxn>
              <a:cxn ang="0">
                <a:pos x="connsiteX15386" y="connsiteY15386"/>
              </a:cxn>
              <a:cxn ang="0">
                <a:pos x="connsiteX15387" y="connsiteY15387"/>
              </a:cxn>
              <a:cxn ang="0">
                <a:pos x="connsiteX15388" y="connsiteY15388"/>
              </a:cxn>
              <a:cxn ang="0">
                <a:pos x="connsiteX15389" y="connsiteY15389"/>
              </a:cxn>
              <a:cxn ang="0">
                <a:pos x="connsiteX15390" y="connsiteY15390"/>
              </a:cxn>
              <a:cxn ang="0">
                <a:pos x="connsiteX15391" y="connsiteY15391"/>
              </a:cxn>
              <a:cxn ang="0">
                <a:pos x="connsiteX15392" y="connsiteY15392"/>
              </a:cxn>
              <a:cxn ang="0">
                <a:pos x="connsiteX15393" y="connsiteY15393"/>
              </a:cxn>
              <a:cxn ang="0">
                <a:pos x="connsiteX15394" y="connsiteY15394"/>
              </a:cxn>
              <a:cxn ang="0">
                <a:pos x="connsiteX15395" y="connsiteY15395"/>
              </a:cxn>
              <a:cxn ang="0">
                <a:pos x="connsiteX15396" y="connsiteY15396"/>
              </a:cxn>
              <a:cxn ang="0">
                <a:pos x="connsiteX15397" y="connsiteY15397"/>
              </a:cxn>
              <a:cxn ang="0">
                <a:pos x="connsiteX15398" y="connsiteY15398"/>
              </a:cxn>
              <a:cxn ang="0">
                <a:pos x="connsiteX15399" y="connsiteY15399"/>
              </a:cxn>
              <a:cxn ang="0">
                <a:pos x="connsiteX15400" y="connsiteY15400"/>
              </a:cxn>
              <a:cxn ang="0">
                <a:pos x="connsiteX15401" y="connsiteY15401"/>
              </a:cxn>
              <a:cxn ang="0">
                <a:pos x="connsiteX15402" y="connsiteY15402"/>
              </a:cxn>
              <a:cxn ang="0">
                <a:pos x="connsiteX15403" y="connsiteY15403"/>
              </a:cxn>
              <a:cxn ang="0">
                <a:pos x="connsiteX15404" y="connsiteY15404"/>
              </a:cxn>
              <a:cxn ang="0">
                <a:pos x="connsiteX15405" y="connsiteY15405"/>
              </a:cxn>
              <a:cxn ang="0">
                <a:pos x="connsiteX15406" y="connsiteY15406"/>
              </a:cxn>
              <a:cxn ang="0">
                <a:pos x="connsiteX15407" y="connsiteY15407"/>
              </a:cxn>
              <a:cxn ang="0">
                <a:pos x="connsiteX15408" y="connsiteY15408"/>
              </a:cxn>
              <a:cxn ang="0">
                <a:pos x="connsiteX15409" y="connsiteY15409"/>
              </a:cxn>
              <a:cxn ang="0">
                <a:pos x="connsiteX15410" y="connsiteY15410"/>
              </a:cxn>
              <a:cxn ang="0">
                <a:pos x="connsiteX15411" y="connsiteY15411"/>
              </a:cxn>
              <a:cxn ang="0">
                <a:pos x="connsiteX15412" y="connsiteY15412"/>
              </a:cxn>
              <a:cxn ang="0">
                <a:pos x="connsiteX15413" y="connsiteY15413"/>
              </a:cxn>
              <a:cxn ang="0">
                <a:pos x="connsiteX15414" y="connsiteY15414"/>
              </a:cxn>
              <a:cxn ang="0">
                <a:pos x="connsiteX15415" y="connsiteY15415"/>
              </a:cxn>
              <a:cxn ang="0">
                <a:pos x="connsiteX15416" y="connsiteY15416"/>
              </a:cxn>
              <a:cxn ang="0">
                <a:pos x="connsiteX15417" y="connsiteY15417"/>
              </a:cxn>
              <a:cxn ang="0">
                <a:pos x="connsiteX15418" y="connsiteY15418"/>
              </a:cxn>
              <a:cxn ang="0">
                <a:pos x="connsiteX15419" y="connsiteY15419"/>
              </a:cxn>
              <a:cxn ang="0">
                <a:pos x="connsiteX15420" y="connsiteY15420"/>
              </a:cxn>
              <a:cxn ang="0">
                <a:pos x="connsiteX15421" y="connsiteY15421"/>
              </a:cxn>
              <a:cxn ang="0">
                <a:pos x="connsiteX15422" y="connsiteY15422"/>
              </a:cxn>
              <a:cxn ang="0">
                <a:pos x="connsiteX15423" y="connsiteY15423"/>
              </a:cxn>
              <a:cxn ang="0">
                <a:pos x="connsiteX15424" y="connsiteY15424"/>
              </a:cxn>
              <a:cxn ang="0">
                <a:pos x="connsiteX15425" y="connsiteY15425"/>
              </a:cxn>
              <a:cxn ang="0">
                <a:pos x="connsiteX15426" y="connsiteY15426"/>
              </a:cxn>
              <a:cxn ang="0">
                <a:pos x="connsiteX15427" y="connsiteY15427"/>
              </a:cxn>
              <a:cxn ang="0">
                <a:pos x="connsiteX15428" y="connsiteY15428"/>
              </a:cxn>
              <a:cxn ang="0">
                <a:pos x="connsiteX15429" y="connsiteY15429"/>
              </a:cxn>
              <a:cxn ang="0">
                <a:pos x="connsiteX15430" y="connsiteY15430"/>
              </a:cxn>
              <a:cxn ang="0">
                <a:pos x="connsiteX15431" y="connsiteY15431"/>
              </a:cxn>
              <a:cxn ang="0">
                <a:pos x="connsiteX15432" y="connsiteY15432"/>
              </a:cxn>
              <a:cxn ang="0">
                <a:pos x="connsiteX15433" y="connsiteY15433"/>
              </a:cxn>
              <a:cxn ang="0">
                <a:pos x="connsiteX15434" y="connsiteY15434"/>
              </a:cxn>
              <a:cxn ang="0">
                <a:pos x="connsiteX15435" y="connsiteY15435"/>
              </a:cxn>
              <a:cxn ang="0">
                <a:pos x="connsiteX15436" y="connsiteY15436"/>
              </a:cxn>
              <a:cxn ang="0">
                <a:pos x="connsiteX15437" y="connsiteY15437"/>
              </a:cxn>
              <a:cxn ang="0">
                <a:pos x="connsiteX15438" y="connsiteY15438"/>
              </a:cxn>
              <a:cxn ang="0">
                <a:pos x="connsiteX15439" y="connsiteY15439"/>
              </a:cxn>
              <a:cxn ang="0">
                <a:pos x="connsiteX15440" y="connsiteY15440"/>
              </a:cxn>
              <a:cxn ang="0">
                <a:pos x="connsiteX15441" y="connsiteY15441"/>
              </a:cxn>
              <a:cxn ang="0">
                <a:pos x="connsiteX15442" y="connsiteY15442"/>
              </a:cxn>
              <a:cxn ang="0">
                <a:pos x="connsiteX15443" y="connsiteY15443"/>
              </a:cxn>
              <a:cxn ang="0">
                <a:pos x="connsiteX15444" y="connsiteY15444"/>
              </a:cxn>
              <a:cxn ang="0">
                <a:pos x="connsiteX15445" y="connsiteY15445"/>
              </a:cxn>
              <a:cxn ang="0">
                <a:pos x="connsiteX15446" y="connsiteY15446"/>
              </a:cxn>
              <a:cxn ang="0">
                <a:pos x="connsiteX15447" y="connsiteY15447"/>
              </a:cxn>
              <a:cxn ang="0">
                <a:pos x="connsiteX15448" y="connsiteY15448"/>
              </a:cxn>
              <a:cxn ang="0">
                <a:pos x="connsiteX15449" y="connsiteY15449"/>
              </a:cxn>
              <a:cxn ang="0">
                <a:pos x="connsiteX15450" y="connsiteY15450"/>
              </a:cxn>
              <a:cxn ang="0">
                <a:pos x="connsiteX15451" y="connsiteY15451"/>
              </a:cxn>
              <a:cxn ang="0">
                <a:pos x="connsiteX15452" y="connsiteY15452"/>
              </a:cxn>
              <a:cxn ang="0">
                <a:pos x="connsiteX15453" y="connsiteY15453"/>
              </a:cxn>
              <a:cxn ang="0">
                <a:pos x="connsiteX15454" y="connsiteY15454"/>
              </a:cxn>
              <a:cxn ang="0">
                <a:pos x="connsiteX15455" y="connsiteY15455"/>
              </a:cxn>
              <a:cxn ang="0">
                <a:pos x="connsiteX15456" y="connsiteY15456"/>
              </a:cxn>
              <a:cxn ang="0">
                <a:pos x="connsiteX15457" y="connsiteY15457"/>
              </a:cxn>
              <a:cxn ang="0">
                <a:pos x="connsiteX15458" y="connsiteY15458"/>
              </a:cxn>
              <a:cxn ang="0">
                <a:pos x="connsiteX15459" y="connsiteY15459"/>
              </a:cxn>
              <a:cxn ang="0">
                <a:pos x="connsiteX15460" y="connsiteY15460"/>
              </a:cxn>
              <a:cxn ang="0">
                <a:pos x="connsiteX15461" y="connsiteY15461"/>
              </a:cxn>
              <a:cxn ang="0">
                <a:pos x="connsiteX15462" y="connsiteY15462"/>
              </a:cxn>
              <a:cxn ang="0">
                <a:pos x="connsiteX15463" y="connsiteY15463"/>
              </a:cxn>
              <a:cxn ang="0">
                <a:pos x="connsiteX15464" y="connsiteY15464"/>
              </a:cxn>
              <a:cxn ang="0">
                <a:pos x="connsiteX15465" y="connsiteY15465"/>
              </a:cxn>
              <a:cxn ang="0">
                <a:pos x="connsiteX15466" y="connsiteY15466"/>
              </a:cxn>
              <a:cxn ang="0">
                <a:pos x="connsiteX15467" y="connsiteY15467"/>
              </a:cxn>
              <a:cxn ang="0">
                <a:pos x="connsiteX15468" y="connsiteY15468"/>
              </a:cxn>
              <a:cxn ang="0">
                <a:pos x="connsiteX15469" y="connsiteY15469"/>
              </a:cxn>
              <a:cxn ang="0">
                <a:pos x="connsiteX15470" y="connsiteY15470"/>
              </a:cxn>
              <a:cxn ang="0">
                <a:pos x="connsiteX15471" y="connsiteY15471"/>
              </a:cxn>
              <a:cxn ang="0">
                <a:pos x="connsiteX15472" y="connsiteY15472"/>
              </a:cxn>
              <a:cxn ang="0">
                <a:pos x="connsiteX15473" y="connsiteY15473"/>
              </a:cxn>
              <a:cxn ang="0">
                <a:pos x="connsiteX15474" y="connsiteY15474"/>
              </a:cxn>
              <a:cxn ang="0">
                <a:pos x="connsiteX15475" y="connsiteY15475"/>
              </a:cxn>
              <a:cxn ang="0">
                <a:pos x="connsiteX15476" y="connsiteY15476"/>
              </a:cxn>
              <a:cxn ang="0">
                <a:pos x="connsiteX15477" y="connsiteY15477"/>
              </a:cxn>
              <a:cxn ang="0">
                <a:pos x="connsiteX15478" y="connsiteY15478"/>
              </a:cxn>
              <a:cxn ang="0">
                <a:pos x="connsiteX15479" y="connsiteY15479"/>
              </a:cxn>
              <a:cxn ang="0">
                <a:pos x="connsiteX15480" y="connsiteY15480"/>
              </a:cxn>
              <a:cxn ang="0">
                <a:pos x="connsiteX15481" y="connsiteY15481"/>
              </a:cxn>
              <a:cxn ang="0">
                <a:pos x="connsiteX15482" y="connsiteY15482"/>
              </a:cxn>
              <a:cxn ang="0">
                <a:pos x="connsiteX15483" y="connsiteY15483"/>
              </a:cxn>
              <a:cxn ang="0">
                <a:pos x="connsiteX15484" y="connsiteY15484"/>
              </a:cxn>
              <a:cxn ang="0">
                <a:pos x="connsiteX15485" y="connsiteY15485"/>
              </a:cxn>
              <a:cxn ang="0">
                <a:pos x="connsiteX15486" y="connsiteY15486"/>
              </a:cxn>
              <a:cxn ang="0">
                <a:pos x="connsiteX15487" y="connsiteY15487"/>
              </a:cxn>
              <a:cxn ang="0">
                <a:pos x="connsiteX15488" y="connsiteY15488"/>
              </a:cxn>
              <a:cxn ang="0">
                <a:pos x="connsiteX15489" y="connsiteY15489"/>
              </a:cxn>
              <a:cxn ang="0">
                <a:pos x="connsiteX15490" y="connsiteY15490"/>
              </a:cxn>
              <a:cxn ang="0">
                <a:pos x="connsiteX15491" y="connsiteY15491"/>
              </a:cxn>
              <a:cxn ang="0">
                <a:pos x="connsiteX15492" y="connsiteY15492"/>
              </a:cxn>
              <a:cxn ang="0">
                <a:pos x="connsiteX15493" y="connsiteY15493"/>
              </a:cxn>
              <a:cxn ang="0">
                <a:pos x="connsiteX15494" y="connsiteY15494"/>
              </a:cxn>
              <a:cxn ang="0">
                <a:pos x="connsiteX15495" y="connsiteY15495"/>
              </a:cxn>
              <a:cxn ang="0">
                <a:pos x="connsiteX15496" y="connsiteY15496"/>
              </a:cxn>
              <a:cxn ang="0">
                <a:pos x="connsiteX15497" y="connsiteY15497"/>
              </a:cxn>
              <a:cxn ang="0">
                <a:pos x="connsiteX15498" y="connsiteY15498"/>
              </a:cxn>
              <a:cxn ang="0">
                <a:pos x="connsiteX15499" y="connsiteY15499"/>
              </a:cxn>
              <a:cxn ang="0">
                <a:pos x="connsiteX15500" y="connsiteY15500"/>
              </a:cxn>
              <a:cxn ang="0">
                <a:pos x="connsiteX15501" y="connsiteY15501"/>
              </a:cxn>
              <a:cxn ang="0">
                <a:pos x="connsiteX15502" y="connsiteY15502"/>
              </a:cxn>
              <a:cxn ang="0">
                <a:pos x="connsiteX15503" y="connsiteY15503"/>
              </a:cxn>
              <a:cxn ang="0">
                <a:pos x="connsiteX15504" y="connsiteY15504"/>
              </a:cxn>
              <a:cxn ang="0">
                <a:pos x="connsiteX15505" y="connsiteY15505"/>
              </a:cxn>
              <a:cxn ang="0">
                <a:pos x="connsiteX15506" y="connsiteY15506"/>
              </a:cxn>
              <a:cxn ang="0">
                <a:pos x="connsiteX15507" y="connsiteY15507"/>
              </a:cxn>
              <a:cxn ang="0">
                <a:pos x="connsiteX15508" y="connsiteY15508"/>
              </a:cxn>
              <a:cxn ang="0">
                <a:pos x="connsiteX15509" y="connsiteY15509"/>
              </a:cxn>
              <a:cxn ang="0">
                <a:pos x="connsiteX15510" y="connsiteY15510"/>
              </a:cxn>
              <a:cxn ang="0">
                <a:pos x="connsiteX15511" y="connsiteY15511"/>
              </a:cxn>
              <a:cxn ang="0">
                <a:pos x="connsiteX15512" y="connsiteY15512"/>
              </a:cxn>
              <a:cxn ang="0">
                <a:pos x="connsiteX15513" y="connsiteY15513"/>
              </a:cxn>
              <a:cxn ang="0">
                <a:pos x="connsiteX15514" y="connsiteY15514"/>
              </a:cxn>
              <a:cxn ang="0">
                <a:pos x="connsiteX15515" y="connsiteY15515"/>
              </a:cxn>
              <a:cxn ang="0">
                <a:pos x="connsiteX15516" y="connsiteY15516"/>
              </a:cxn>
              <a:cxn ang="0">
                <a:pos x="connsiteX15517" y="connsiteY15517"/>
              </a:cxn>
              <a:cxn ang="0">
                <a:pos x="connsiteX15518" y="connsiteY15518"/>
              </a:cxn>
              <a:cxn ang="0">
                <a:pos x="connsiteX15519" y="connsiteY15519"/>
              </a:cxn>
              <a:cxn ang="0">
                <a:pos x="connsiteX15520" y="connsiteY15520"/>
              </a:cxn>
              <a:cxn ang="0">
                <a:pos x="connsiteX15521" y="connsiteY15521"/>
              </a:cxn>
              <a:cxn ang="0">
                <a:pos x="connsiteX15522" y="connsiteY15522"/>
              </a:cxn>
              <a:cxn ang="0">
                <a:pos x="connsiteX15523" y="connsiteY15523"/>
              </a:cxn>
              <a:cxn ang="0">
                <a:pos x="connsiteX15524" y="connsiteY15524"/>
              </a:cxn>
              <a:cxn ang="0">
                <a:pos x="connsiteX15525" y="connsiteY15525"/>
              </a:cxn>
              <a:cxn ang="0">
                <a:pos x="connsiteX15526" y="connsiteY15526"/>
              </a:cxn>
              <a:cxn ang="0">
                <a:pos x="connsiteX15527" y="connsiteY15527"/>
              </a:cxn>
              <a:cxn ang="0">
                <a:pos x="connsiteX15528" y="connsiteY15528"/>
              </a:cxn>
              <a:cxn ang="0">
                <a:pos x="connsiteX15529" y="connsiteY15529"/>
              </a:cxn>
              <a:cxn ang="0">
                <a:pos x="connsiteX15530" y="connsiteY15530"/>
              </a:cxn>
              <a:cxn ang="0">
                <a:pos x="connsiteX15531" y="connsiteY15531"/>
              </a:cxn>
              <a:cxn ang="0">
                <a:pos x="connsiteX15532" y="connsiteY15532"/>
              </a:cxn>
              <a:cxn ang="0">
                <a:pos x="connsiteX15533" y="connsiteY15533"/>
              </a:cxn>
              <a:cxn ang="0">
                <a:pos x="connsiteX15534" y="connsiteY15534"/>
              </a:cxn>
              <a:cxn ang="0">
                <a:pos x="connsiteX15535" y="connsiteY15535"/>
              </a:cxn>
              <a:cxn ang="0">
                <a:pos x="connsiteX15536" y="connsiteY15536"/>
              </a:cxn>
              <a:cxn ang="0">
                <a:pos x="connsiteX15537" y="connsiteY15537"/>
              </a:cxn>
              <a:cxn ang="0">
                <a:pos x="connsiteX15538" y="connsiteY15538"/>
              </a:cxn>
              <a:cxn ang="0">
                <a:pos x="connsiteX15539" y="connsiteY15539"/>
              </a:cxn>
              <a:cxn ang="0">
                <a:pos x="connsiteX15540" y="connsiteY15540"/>
              </a:cxn>
              <a:cxn ang="0">
                <a:pos x="connsiteX15541" y="connsiteY15541"/>
              </a:cxn>
              <a:cxn ang="0">
                <a:pos x="connsiteX15542" y="connsiteY15542"/>
              </a:cxn>
              <a:cxn ang="0">
                <a:pos x="connsiteX15543" y="connsiteY15543"/>
              </a:cxn>
              <a:cxn ang="0">
                <a:pos x="connsiteX15544" y="connsiteY15544"/>
              </a:cxn>
              <a:cxn ang="0">
                <a:pos x="connsiteX15545" y="connsiteY15545"/>
              </a:cxn>
              <a:cxn ang="0">
                <a:pos x="connsiteX15546" y="connsiteY15546"/>
              </a:cxn>
              <a:cxn ang="0">
                <a:pos x="connsiteX15547" y="connsiteY15547"/>
              </a:cxn>
              <a:cxn ang="0">
                <a:pos x="connsiteX15548" y="connsiteY15548"/>
              </a:cxn>
              <a:cxn ang="0">
                <a:pos x="connsiteX15549" y="connsiteY15549"/>
              </a:cxn>
              <a:cxn ang="0">
                <a:pos x="connsiteX15550" y="connsiteY15550"/>
              </a:cxn>
              <a:cxn ang="0">
                <a:pos x="connsiteX15551" y="connsiteY15551"/>
              </a:cxn>
              <a:cxn ang="0">
                <a:pos x="connsiteX15552" y="connsiteY15552"/>
              </a:cxn>
              <a:cxn ang="0">
                <a:pos x="connsiteX15553" y="connsiteY15553"/>
              </a:cxn>
              <a:cxn ang="0">
                <a:pos x="connsiteX15554" y="connsiteY15554"/>
              </a:cxn>
              <a:cxn ang="0">
                <a:pos x="connsiteX15555" y="connsiteY15555"/>
              </a:cxn>
              <a:cxn ang="0">
                <a:pos x="connsiteX15556" y="connsiteY15556"/>
              </a:cxn>
              <a:cxn ang="0">
                <a:pos x="connsiteX15557" y="connsiteY15557"/>
              </a:cxn>
              <a:cxn ang="0">
                <a:pos x="connsiteX15558" y="connsiteY15558"/>
              </a:cxn>
              <a:cxn ang="0">
                <a:pos x="connsiteX15559" y="connsiteY15559"/>
              </a:cxn>
              <a:cxn ang="0">
                <a:pos x="connsiteX15560" y="connsiteY15560"/>
              </a:cxn>
              <a:cxn ang="0">
                <a:pos x="connsiteX15561" y="connsiteY15561"/>
              </a:cxn>
              <a:cxn ang="0">
                <a:pos x="connsiteX15562" y="connsiteY15562"/>
              </a:cxn>
              <a:cxn ang="0">
                <a:pos x="connsiteX15563" y="connsiteY15563"/>
              </a:cxn>
              <a:cxn ang="0">
                <a:pos x="connsiteX15564" y="connsiteY15564"/>
              </a:cxn>
              <a:cxn ang="0">
                <a:pos x="connsiteX15565" y="connsiteY15565"/>
              </a:cxn>
              <a:cxn ang="0">
                <a:pos x="connsiteX15566" y="connsiteY15566"/>
              </a:cxn>
              <a:cxn ang="0">
                <a:pos x="connsiteX15567" y="connsiteY15567"/>
              </a:cxn>
              <a:cxn ang="0">
                <a:pos x="connsiteX15568" y="connsiteY15568"/>
              </a:cxn>
              <a:cxn ang="0">
                <a:pos x="connsiteX15569" y="connsiteY15569"/>
              </a:cxn>
              <a:cxn ang="0">
                <a:pos x="connsiteX15570" y="connsiteY15570"/>
              </a:cxn>
              <a:cxn ang="0">
                <a:pos x="connsiteX15571" y="connsiteY15571"/>
              </a:cxn>
              <a:cxn ang="0">
                <a:pos x="connsiteX15572" y="connsiteY15572"/>
              </a:cxn>
              <a:cxn ang="0">
                <a:pos x="connsiteX15573" y="connsiteY15573"/>
              </a:cxn>
              <a:cxn ang="0">
                <a:pos x="connsiteX15574" y="connsiteY15574"/>
              </a:cxn>
              <a:cxn ang="0">
                <a:pos x="connsiteX15575" y="connsiteY15575"/>
              </a:cxn>
              <a:cxn ang="0">
                <a:pos x="connsiteX15576" y="connsiteY15576"/>
              </a:cxn>
              <a:cxn ang="0">
                <a:pos x="connsiteX15577" y="connsiteY15577"/>
              </a:cxn>
              <a:cxn ang="0">
                <a:pos x="connsiteX15578" y="connsiteY15578"/>
              </a:cxn>
              <a:cxn ang="0">
                <a:pos x="connsiteX15579" y="connsiteY15579"/>
              </a:cxn>
              <a:cxn ang="0">
                <a:pos x="connsiteX15580" y="connsiteY15580"/>
              </a:cxn>
              <a:cxn ang="0">
                <a:pos x="connsiteX15581" y="connsiteY15581"/>
              </a:cxn>
              <a:cxn ang="0">
                <a:pos x="connsiteX15582" y="connsiteY15582"/>
              </a:cxn>
              <a:cxn ang="0">
                <a:pos x="connsiteX15583" y="connsiteY15583"/>
              </a:cxn>
              <a:cxn ang="0">
                <a:pos x="connsiteX15584" y="connsiteY15584"/>
              </a:cxn>
              <a:cxn ang="0">
                <a:pos x="connsiteX15585" y="connsiteY15585"/>
              </a:cxn>
              <a:cxn ang="0">
                <a:pos x="connsiteX15586" y="connsiteY15586"/>
              </a:cxn>
              <a:cxn ang="0">
                <a:pos x="connsiteX15587" y="connsiteY15587"/>
              </a:cxn>
              <a:cxn ang="0">
                <a:pos x="connsiteX15588" y="connsiteY15588"/>
              </a:cxn>
              <a:cxn ang="0">
                <a:pos x="connsiteX15589" y="connsiteY15589"/>
              </a:cxn>
              <a:cxn ang="0">
                <a:pos x="connsiteX15590" y="connsiteY15590"/>
              </a:cxn>
              <a:cxn ang="0">
                <a:pos x="connsiteX15591" y="connsiteY15591"/>
              </a:cxn>
              <a:cxn ang="0">
                <a:pos x="connsiteX15592" y="connsiteY15592"/>
              </a:cxn>
              <a:cxn ang="0">
                <a:pos x="connsiteX15593" y="connsiteY15593"/>
              </a:cxn>
              <a:cxn ang="0">
                <a:pos x="connsiteX15594" y="connsiteY15594"/>
              </a:cxn>
              <a:cxn ang="0">
                <a:pos x="connsiteX15595" y="connsiteY15595"/>
              </a:cxn>
              <a:cxn ang="0">
                <a:pos x="connsiteX15596" y="connsiteY15596"/>
              </a:cxn>
              <a:cxn ang="0">
                <a:pos x="connsiteX15597" y="connsiteY15597"/>
              </a:cxn>
              <a:cxn ang="0">
                <a:pos x="connsiteX15598" y="connsiteY15598"/>
              </a:cxn>
              <a:cxn ang="0">
                <a:pos x="connsiteX15599" y="connsiteY15599"/>
              </a:cxn>
              <a:cxn ang="0">
                <a:pos x="connsiteX15600" y="connsiteY15600"/>
              </a:cxn>
              <a:cxn ang="0">
                <a:pos x="connsiteX15601" y="connsiteY15601"/>
              </a:cxn>
              <a:cxn ang="0">
                <a:pos x="connsiteX15602" y="connsiteY15602"/>
              </a:cxn>
              <a:cxn ang="0">
                <a:pos x="connsiteX15603" y="connsiteY15603"/>
              </a:cxn>
              <a:cxn ang="0">
                <a:pos x="connsiteX15604" y="connsiteY15604"/>
              </a:cxn>
              <a:cxn ang="0">
                <a:pos x="connsiteX15605" y="connsiteY15605"/>
              </a:cxn>
              <a:cxn ang="0">
                <a:pos x="connsiteX15606" y="connsiteY15606"/>
              </a:cxn>
              <a:cxn ang="0">
                <a:pos x="connsiteX15607" y="connsiteY15607"/>
              </a:cxn>
              <a:cxn ang="0">
                <a:pos x="connsiteX15608" y="connsiteY15608"/>
              </a:cxn>
              <a:cxn ang="0">
                <a:pos x="connsiteX15609" y="connsiteY15609"/>
              </a:cxn>
              <a:cxn ang="0">
                <a:pos x="connsiteX15610" y="connsiteY15610"/>
              </a:cxn>
              <a:cxn ang="0">
                <a:pos x="connsiteX15611" y="connsiteY15611"/>
              </a:cxn>
              <a:cxn ang="0">
                <a:pos x="connsiteX15612" y="connsiteY15612"/>
              </a:cxn>
              <a:cxn ang="0">
                <a:pos x="connsiteX15613" y="connsiteY15613"/>
              </a:cxn>
              <a:cxn ang="0">
                <a:pos x="connsiteX15614" y="connsiteY15614"/>
              </a:cxn>
              <a:cxn ang="0">
                <a:pos x="connsiteX15615" y="connsiteY15615"/>
              </a:cxn>
              <a:cxn ang="0">
                <a:pos x="connsiteX15616" y="connsiteY15616"/>
              </a:cxn>
              <a:cxn ang="0">
                <a:pos x="connsiteX15617" y="connsiteY15617"/>
              </a:cxn>
              <a:cxn ang="0">
                <a:pos x="connsiteX15618" y="connsiteY15618"/>
              </a:cxn>
              <a:cxn ang="0">
                <a:pos x="connsiteX15619" y="connsiteY15619"/>
              </a:cxn>
              <a:cxn ang="0">
                <a:pos x="connsiteX15620" y="connsiteY15620"/>
              </a:cxn>
              <a:cxn ang="0">
                <a:pos x="connsiteX15621" y="connsiteY15621"/>
              </a:cxn>
              <a:cxn ang="0">
                <a:pos x="connsiteX15622" y="connsiteY15622"/>
              </a:cxn>
              <a:cxn ang="0">
                <a:pos x="connsiteX15623" y="connsiteY15623"/>
              </a:cxn>
              <a:cxn ang="0">
                <a:pos x="connsiteX15624" y="connsiteY15624"/>
              </a:cxn>
              <a:cxn ang="0">
                <a:pos x="connsiteX15625" y="connsiteY15625"/>
              </a:cxn>
              <a:cxn ang="0">
                <a:pos x="connsiteX15626" y="connsiteY15626"/>
              </a:cxn>
              <a:cxn ang="0">
                <a:pos x="connsiteX15627" y="connsiteY15627"/>
              </a:cxn>
              <a:cxn ang="0">
                <a:pos x="connsiteX15628" y="connsiteY15628"/>
              </a:cxn>
              <a:cxn ang="0">
                <a:pos x="connsiteX15629" y="connsiteY15629"/>
              </a:cxn>
              <a:cxn ang="0">
                <a:pos x="connsiteX15630" y="connsiteY15630"/>
              </a:cxn>
              <a:cxn ang="0">
                <a:pos x="connsiteX15631" y="connsiteY15631"/>
              </a:cxn>
              <a:cxn ang="0">
                <a:pos x="connsiteX15632" y="connsiteY15632"/>
              </a:cxn>
              <a:cxn ang="0">
                <a:pos x="connsiteX15633" y="connsiteY15633"/>
              </a:cxn>
              <a:cxn ang="0">
                <a:pos x="connsiteX15634" y="connsiteY15634"/>
              </a:cxn>
              <a:cxn ang="0">
                <a:pos x="connsiteX15635" y="connsiteY15635"/>
              </a:cxn>
              <a:cxn ang="0">
                <a:pos x="connsiteX15636" y="connsiteY15636"/>
              </a:cxn>
              <a:cxn ang="0">
                <a:pos x="connsiteX15637" y="connsiteY15637"/>
              </a:cxn>
              <a:cxn ang="0">
                <a:pos x="connsiteX15638" y="connsiteY15638"/>
              </a:cxn>
              <a:cxn ang="0">
                <a:pos x="connsiteX15639" y="connsiteY15639"/>
              </a:cxn>
              <a:cxn ang="0">
                <a:pos x="connsiteX15640" y="connsiteY15640"/>
              </a:cxn>
              <a:cxn ang="0">
                <a:pos x="connsiteX15641" y="connsiteY15641"/>
              </a:cxn>
              <a:cxn ang="0">
                <a:pos x="connsiteX15642" y="connsiteY15642"/>
              </a:cxn>
              <a:cxn ang="0">
                <a:pos x="connsiteX15643" y="connsiteY15643"/>
              </a:cxn>
              <a:cxn ang="0">
                <a:pos x="connsiteX15644" y="connsiteY15644"/>
              </a:cxn>
              <a:cxn ang="0">
                <a:pos x="connsiteX15645" y="connsiteY15645"/>
              </a:cxn>
              <a:cxn ang="0">
                <a:pos x="connsiteX15646" y="connsiteY15646"/>
              </a:cxn>
              <a:cxn ang="0">
                <a:pos x="connsiteX15647" y="connsiteY15647"/>
              </a:cxn>
              <a:cxn ang="0">
                <a:pos x="connsiteX15648" y="connsiteY15648"/>
              </a:cxn>
              <a:cxn ang="0">
                <a:pos x="connsiteX15649" y="connsiteY15649"/>
              </a:cxn>
              <a:cxn ang="0">
                <a:pos x="connsiteX15650" y="connsiteY15650"/>
              </a:cxn>
              <a:cxn ang="0">
                <a:pos x="connsiteX15651" y="connsiteY15651"/>
              </a:cxn>
              <a:cxn ang="0">
                <a:pos x="connsiteX15652" y="connsiteY15652"/>
              </a:cxn>
              <a:cxn ang="0">
                <a:pos x="connsiteX15653" y="connsiteY15653"/>
              </a:cxn>
              <a:cxn ang="0">
                <a:pos x="connsiteX15654" y="connsiteY15654"/>
              </a:cxn>
              <a:cxn ang="0">
                <a:pos x="connsiteX15655" y="connsiteY15655"/>
              </a:cxn>
              <a:cxn ang="0">
                <a:pos x="connsiteX15656" y="connsiteY15656"/>
              </a:cxn>
              <a:cxn ang="0">
                <a:pos x="connsiteX15657" y="connsiteY15657"/>
              </a:cxn>
              <a:cxn ang="0">
                <a:pos x="connsiteX15658" y="connsiteY15658"/>
              </a:cxn>
              <a:cxn ang="0">
                <a:pos x="connsiteX15659" y="connsiteY15659"/>
              </a:cxn>
              <a:cxn ang="0">
                <a:pos x="connsiteX15660" y="connsiteY15660"/>
              </a:cxn>
              <a:cxn ang="0">
                <a:pos x="connsiteX15661" y="connsiteY15661"/>
              </a:cxn>
              <a:cxn ang="0">
                <a:pos x="connsiteX15662" y="connsiteY15662"/>
              </a:cxn>
              <a:cxn ang="0">
                <a:pos x="connsiteX15663" y="connsiteY15663"/>
              </a:cxn>
              <a:cxn ang="0">
                <a:pos x="connsiteX15664" y="connsiteY15664"/>
              </a:cxn>
              <a:cxn ang="0">
                <a:pos x="connsiteX15665" y="connsiteY15665"/>
              </a:cxn>
              <a:cxn ang="0">
                <a:pos x="connsiteX15666" y="connsiteY15666"/>
              </a:cxn>
              <a:cxn ang="0">
                <a:pos x="connsiteX15667" y="connsiteY15667"/>
              </a:cxn>
              <a:cxn ang="0">
                <a:pos x="connsiteX15668" y="connsiteY15668"/>
              </a:cxn>
              <a:cxn ang="0">
                <a:pos x="connsiteX15669" y="connsiteY15669"/>
              </a:cxn>
              <a:cxn ang="0">
                <a:pos x="connsiteX15670" y="connsiteY15670"/>
              </a:cxn>
              <a:cxn ang="0">
                <a:pos x="connsiteX15671" y="connsiteY15671"/>
              </a:cxn>
              <a:cxn ang="0">
                <a:pos x="connsiteX15672" y="connsiteY15672"/>
              </a:cxn>
              <a:cxn ang="0">
                <a:pos x="connsiteX15673" y="connsiteY15673"/>
              </a:cxn>
              <a:cxn ang="0">
                <a:pos x="connsiteX15674" y="connsiteY15674"/>
              </a:cxn>
              <a:cxn ang="0">
                <a:pos x="connsiteX15675" y="connsiteY15675"/>
              </a:cxn>
              <a:cxn ang="0">
                <a:pos x="connsiteX15676" y="connsiteY15676"/>
              </a:cxn>
              <a:cxn ang="0">
                <a:pos x="connsiteX15677" y="connsiteY15677"/>
              </a:cxn>
              <a:cxn ang="0">
                <a:pos x="connsiteX15678" y="connsiteY15678"/>
              </a:cxn>
              <a:cxn ang="0">
                <a:pos x="connsiteX15679" y="connsiteY15679"/>
              </a:cxn>
              <a:cxn ang="0">
                <a:pos x="connsiteX15680" y="connsiteY15680"/>
              </a:cxn>
              <a:cxn ang="0">
                <a:pos x="connsiteX15681" y="connsiteY15681"/>
              </a:cxn>
              <a:cxn ang="0">
                <a:pos x="connsiteX15682" y="connsiteY15682"/>
              </a:cxn>
              <a:cxn ang="0">
                <a:pos x="connsiteX15683" y="connsiteY15683"/>
              </a:cxn>
              <a:cxn ang="0">
                <a:pos x="connsiteX15684" y="connsiteY15684"/>
              </a:cxn>
              <a:cxn ang="0">
                <a:pos x="connsiteX15685" y="connsiteY15685"/>
              </a:cxn>
              <a:cxn ang="0">
                <a:pos x="connsiteX15686" y="connsiteY15686"/>
              </a:cxn>
              <a:cxn ang="0">
                <a:pos x="connsiteX15687" y="connsiteY15687"/>
              </a:cxn>
              <a:cxn ang="0">
                <a:pos x="connsiteX15688" y="connsiteY15688"/>
              </a:cxn>
              <a:cxn ang="0">
                <a:pos x="connsiteX15689" y="connsiteY15689"/>
              </a:cxn>
              <a:cxn ang="0">
                <a:pos x="connsiteX15690" y="connsiteY15690"/>
              </a:cxn>
              <a:cxn ang="0">
                <a:pos x="connsiteX15691" y="connsiteY15691"/>
              </a:cxn>
              <a:cxn ang="0">
                <a:pos x="connsiteX15692" y="connsiteY15692"/>
              </a:cxn>
              <a:cxn ang="0">
                <a:pos x="connsiteX15693" y="connsiteY15693"/>
              </a:cxn>
              <a:cxn ang="0">
                <a:pos x="connsiteX15694" y="connsiteY15694"/>
              </a:cxn>
              <a:cxn ang="0">
                <a:pos x="connsiteX15695" y="connsiteY15695"/>
              </a:cxn>
              <a:cxn ang="0">
                <a:pos x="connsiteX15696" y="connsiteY15696"/>
              </a:cxn>
              <a:cxn ang="0">
                <a:pos x="connsiteX15697" y="connsiteY15697"/>
              </a:cxn>
              <a:cxn ang="0">
                <a:pos x="connsiteX15698" y="connsiteY15698"/>
              </a:cxn>
              <a:cxn ang="0">
                <a:pos x="connsiteX15699" y="connsiteY15699"/>
              </a:cxn>
              <a:cxn ang="0">
                <a:pos x="connsiteX15700" y="connsiteY15700"/>
              </a:cxn>
              <a:cxn ang="0">
                <a:pos x="connsiteX15701" y="connsiteY15701"/>
              </a:cxn>
              <a:cxn ang="0">
                <a:pos x="connsiteX15702" y="connsiteY15702"/>
              </a:cxn>
              <a:cxn ang="0">
                <a:pos x="connsiteX15703" y="connsiteY15703"/>
              </a:cxn>
              <a:cxn ang="0">
                <a:pos x="connsiteX15704" y="connsiteY15704"/>
              </a:cxn>
              <a:cxn ang="0">
                <a:pos x="connsiteX15705" y="connsiteY15705"/>
              </a:cxn>
              <a:cxn ang="0">
                <a:pos x="connsiteX15706" y="connsiteY15706"/>
              </a:cxn>
              <a:cxn ang="0">
                <a:pos x="connsiteX15707" y="connsiteY15707"/>
              </a:cxn>
              <a:cxn ang="0">
                <a:pos x="connsiteX15708" y="connsiteY15708"/>
              </a:cxn>
              <a:cxn ang="0">
                <a:pos x="connsiteX15709" y="connsiteY15709"/>
              </a:cxn>
              <a:cxn ang="0">
                <a:pos x="connsiteX15710" y="connsiteY15710"/>
              </a:cxn>
              <a:cxn ang="0">
                <a:pos x="connsiteX15711" y="connsiteY15711"/>
              </a:cxn>
              <a:cxn ang="0">
                <a:pos x="connsiteX15712" y="connsiteY15712"/>
              </a:cxn>
              <a:cxn ang="0">
                <a:pos x="connsiteX15713" y="connsiteY15713"/>
              </a:cxn>
              <a:cxn ang="0">
                <a:pos x="connsiteX15714" y="connsiteY15714"/>
              </a:cxn>
              <a:cxn ang="0">
                <a:pos x="connsiteX15715" y="connsiteY15715"/>
              </a:cxn>
              <a:cxn ang="0">
                <a:pos x="connsiteX15716" y="connsiteY15716"/>
              </a:cxn>
              <a:cxn ang="0">
                <a:pos x="connsiteX15717" y="connsiteY15717"/>
              </a:cxn>
              <a:cxn ang="0">
                <a:pos x="connsiteX15718" y="connsiteY15718"/>
              </a:cxn>
              <a:cxn ang="0">
                <a:pos x="connsiteX15719" y="connsiteY15719"/>
              </a:cxn>
              <a:cxn ang="0">
                <a:pos x="connsiteX15720" y="connsiteY15720"/>
              </a:cxn>
              <a:cxn ang="0">
                <a:pos x="connsiteX15721" y="connsiteY15721"/>
              </a:cxn>
              <a:cxn ang="0">
                <a:pos x="connsiteX15722" y="connsiteY15722"/>
              </a:cxn>
              <a:cxn ang="0">
                <a:pos x="connsiteX15723" y="connsiteY15723"/>
              </a:cxn>
              <a:cxn ang="0">
                <a:pos x="connsiteX15724" y="connsiteY15724"/>
              </a:cxn>
              <a:cxn ang="0">
                <a:pos x="connsiteX15725" y="connsiteY15725"/>
              </a:cxn>
              <a:cxn ang="0">
                <a:pos x="connsiteX15726" y="connsiteY15726"/>
              </a:cxn>
              <a:cxn ang="0">
                <a:pos x="connsiteX15727" y="connsiteY15727"/>
              </a:cxn>
              <a:cxn ang="0">
                <a:pos x="connsiteX15728" y="connsiteY15728"/>
              </a:cxn>
              <a:cxn ang="0">
                <a:pos x="connsiteX15729" y="connsiteY15729"/>
              </a:cxn>
              <a:cxn ang="0">
                <a:pos x="connsiteX15730" y="connsiteY15730"/>
              </a:cxn>
              <a:cxn ang="0">
                <a:pos x="connsiteX15731" y="connsiteY15731"/>
              </a:cxn>
              <a:cxn ang="0">
                <a:pos x="connsiteX15732" y="connsiteY15732"/>
              </a:cxn>
              <a:cxn ang="0">
                <a:pos x="connsiteX15733" y="connsiteY15733"/>
              </a:cxn>
              <a:cxn ang="0">
                <a:pos x="connsiteX15734" y="connsiteY15734"/>
              </a:cxn>
              <a:cxn ang="0">
                <a:pos x="connsiteX15735" y="connsiteY15735"/>
              </a:cxn>
              <a:cxn ang="0">
                <a:pos x="connsiteX15736" y="connsiteY15736"/>
              </a:cxn>
              <a:cxn ang="0">
                <a:pos x="connsiteX15737" y="connsiteY15737"/>
              </a:cxn>
              <a:cxn ang="0">
                <a:pos x="connsiteX15738" y="connsiteY15738"/>
              </a:cxn>
              <a:cxn ang="0">
                <a:pos x="connsiteX15739" y="connsiteY15739"/>
              </a:cxn>
              <a:cxn ang="0">
                <a:pos x="connsiteX15740" y="connsiteY15740"/>
              </a:cxn>
              <a:cxn ang="0">
                <a:pos x="connsiteX15741" y="connsiteY15741"/>
              </a:cxn>
              <a:cxn ang="0">
                <a:pos x="connsiteX15742" y="connsiteY15742"/>
              </a:cxn>
              <a:cxn ang="0">
                <a:pos x="connsiteX15743" y="connsiteY15743"/>
              </a:cxn>
              <a:cxn ang="0">
                <a:pos x="connsiteX15744" y="connsiteY15744"/>
              </a:cxn>
              <a:cxn ang="0">
                <a:pos x="connsiteX15745" y="connsiteY15745"/>
              </a:cxn>
              <a:cxn ang="0">
                <a:pos x="connsiteX15746" y="connsiteY15746"/>
              </a:cxn>
              <a:cxn ang="0">
                <a:pos x="connsiteX15747" y="connsiteY15747"/>
              </a:cxn>
              <a:cxn ang="0">
                <a:pos x="connsiteX15748" y="connsiteY15748"/>
              </a:cxn>
              <a:cxn ang="0">
                <a:pos x="connsiteX15749" y="connsiteY15749"/>
              </a:cxn>
              <a:cxn ang="0">
                <a:pos x="connsiteX15750" y="connsiteY15750"/>
              </a:cxn>
              <a:cxn ang="0">
                <a:pos x="connsiteX15751" y="connsiteY15751"/>
              </a:cxn>
              <a:cxn ang="0">
                <a:pos x="connsiteX15752" y="connsiteY15752"/>
              </a:cxn>
              <a:cxn ang="0">
                <a:pos x="connsiteX15753" y="connsiteY15753"/>
              </a:cxn>
              <a:cxn ang="0">
                <a:pos x="connsiteX15754" y="connsiteY15754"/>
              </a:cxn>
              <a:cxn ang="0">
                <a:pos x="connsiteX15755" y="connsiteY15755"/>
              </a:cxn>
              <a:cxn ang="0">
                <a:pos x="connsiteX15756" y="connsiteY15756"/>
              </a:cxn>
              <a:cxn ang="0">
                <a:pos x="connsiteX15757" y="connsiteY15757"/>
              </a:cxn>
              <a:cxn ang="0">
                <a:pos x="connsiteX15758" y="connsiteY15758"/>
              </a:cxn>
              <a:cxn ang="0">
                <a:pos x="connsiteX15759" y="connsiteY15759"/>
              </a:cxn>
              <a:cxn ang="0">
                <a:pos x="connsiteX15760" y="connsiteY15760"/>
              </a:cxn>
              <a:cxn ang="0">
                <a:pos x="connsiteX15761" y="connsiteY15761"/>
              </a:cxn>
              <a:cxn ang="0">
                <a:pos x="connsiteX15762" y="connsiteY15762"/>
              </a:cxn>
              <a:cxn ang="0">
                <a:pos x="connsiteX15763" y="connsiteY15763"/>
              </a:cxn>
              <a:cxn ang="0">
                <a:pos x="connsiteX15764" y="connsiteY15764"/>
              </a:cxn>
              <a:cxn ang="0">
                <a:pos x="connsiteX15765" y="connsiteY15765"/>
              </a:cxn>
              <a:cxn ang="0">
                <a:pos x="connsiteX15766" y="connsiteY15766"/>
              </a:cxn>
              <a:cxn ang="0">
                <a:pos x="connsiteX15767" y="connsiteY15767"/>
              </a:cxn>
              <a:cxn ang="0">
                <a:pos x="connsiteX15768" y="connsiteY15768"/>
              </a:cxn>
              <a:cxn ang="0">
                <a:pos x="connsiteX15769" y="connsiteY15769"/>
              </a:cxn>
              <a:cxn ang="0">
                <a:pos x="connsiteX15770" y="connsiteY15770"/>
              </a:cxn>
              <a:cxn ang="0">
                <a:pos x="connsiteX15771" y="connsiteY15771"/>
              </a:cxn>
              <a:cxn ang="0">
                <a:pos x="connsiteX15772" y="connsiteY15772"/>
              </a:cxn>
              <a:cxn ang="0">
                <a:pos x="connsiteX15773" y="connsiteY15773"/>
              </a:cxn>
              <a:cxn ang="0">
                <a:pos x="connsiteX15774" y="connsiteY15774"/>
              </a:cxn>
              <a:cxn ang="0">
                <a:pos x="connsiteX15775" y="connsiteY15775"/>
              </a:cxn>
              <a:cxn ang="0">
                <a:pos x="connsiteX15776" y="connsiteY15776"/>
              </a:cxn>
              <a:cxn ang="0">
                <a:pos x="connsiteX15777" y="connsiteY15777"/>
              </a:cxn>
              <a:cxn ang="0">
                <a:pos x="connsiteX15778" y="connsiteY15778"/>
              </a:cxn>
              <a:cxn ang="0">
                <a:pos x="connsiteX15779" y="connsiteY15779"/>
              </a:cxn>
              <a:cxn ang="0">
                <a:pos x="connsiteX15780" y="connsiteY15780"/>
              </a:cxn>
              <a:cxn ang="0">
                <a:pos x="connsiteX15781" y="connsiteY15781"/>
              </a:cxn>
              <a:cxn ang="0">
                <a:pos x="connsiteX15782" y="connsiteY15782"/>
              </a:cxn>
              <a:cxn ang="0">
                <a:pos x="connsiteX15783" y="connsiteY15783"/>
              </a:cxn>
              <a:cxn ang="0">
                <a:pos x="connsiteX15784" y="connsiteY15784"/>
              </a:cxn>
              <a:cxn ang="0">
                <a:pos x="connsiteX15785" y="connsiteY15785"/>
              </a:cxn>
              <a:cxn ang="0">
                <a:pos x="connsiteX15786" y="connsiteY15786"/>
              </a:cxn>
              <a:cxn ang="0">
                <a:pos x="connsiteX15787" y="connsiteY15787"/>
              </a:cxn>
              <a:cxn ang="0">
                <a:pos x="connsiteX15788" y="connsiteY15788"/>
              </a:cxn>
              <a:cxn ang="0">
                <a:pos x="connsiteX15789" y="connsiteY15789"/>
              </a:cxn>
              <a:cxn ang="0">
                <a:pos x="connsiteX15790" y="connsiteY15790"/>
              </a:cxn>
              <a:cxn ang="0">
                <a:pos x="connsiteX15791" y="connsiteY15791"/>
              </a:cxn>
              <a:cxn ang="0">
                <a:pos x="connsiteX15792" y="connsiteY15792"/>
              </a:cxn>
              <a:cxn ang="0">
                <a:pos x="connsiteX15793" y="connsiteY15793"/>
              </a:cxn>
              <a:cxn ang="0">
                <a:pos x="connsiteX15794" y="connsiteY15794"/>
              </a:cxn>
              <a:cxn ang="0">
                <a:pos x="connsiteX15795" y="connsiteY15795"/>
              </a:cxn>
              <a:cxn ang="0">
                <a:pos x="connsiteX15796" y="connsiteY15796"/>
              </a:cxn>
              <a:cxn ang="0">
                <a:pos x="connsiteX15797" y="connsiteY15797"/>
              </a:cxn>
              <a:cxn ang="0">
                <a:pos x="connsiteX15798" y="connsiteY15798"/>
              </a:cxn>
              <a:cxn ang="0">
                <a:pos x="connsiteX15799" y="connsiteY15799"/>
              </a:cxn>
              <a:cxn ang="0">
                <a:pos x="connsiteX15800" y="connsiteY15800"/>
              </a:cxn>
              <a:cxn ang="0">
                <a:pos x="connsiteX15801" y="connsiteY15801"/>
              </a:cxn>
              <a:cxn ang="0">
                <a:pos x="connsiteX15802" y="connsiteY15802"/>
              </a:cxn>
              <a:cxn ang="0">
                <a:pos x="connsiteX15803" y="connsiteY15803"/>
              </a:cxn>
              <a:cxn ang="0">
                <a:pos x="connsiteX15804" y="connsiteY15804"/>
              </a:cxn>
              <a:cxn ang="0">
                <a:pos x="connsiteX15805" y="connsiteY15805"/>
              </a:cxn>
              <a:cxn ang="0">
                <a:pos x="connsiteX15806" y="connsiteY15806"/>
              </a:cxn>
              <a:cxn ang="0">
                <a:pos x="connsiteX15807" y="connsiteY15807"/>
              </a:cxn>
              <a:cxn ang="0">
                <a:pos x="connsiteX15808" y="connsiteY15808"/>
              </a:cxn>
              <a:cxn ang="0">
                <a:pos x="connsiteX15809" y="connsiteY15809"/>
              </a:cxn>
              <a:cxn ang="0">
                <a:pos x="connsiteX15810" y="connsiteY15810"/>
              </a:cxn>
              <a:cxn ang="0">
                <a:pos x="connsiteX15811" y="connsiteY15811"/>
              </a:cxn>
              <a:cxn ang="0">
                <a:pos x="connsiteX15812" y="connsiteY15812"/>
              </a:cxn>
              <a:cxn ang="0">
                <a:pos x="connsiteX15813" y="connsiteY15813"/>
              </a:cxn>
              <a:cxn ang="0">
                <a:pos x="connsiteX15814" y="connsiteY15814"/>
              </a:cxn>
              <a:cxn ang="0">
                <a:pos x="connsiteX15815" y="connsiteY15815"/>
              </a:cxn>
              <a:cxn ang="0">
                <a:pos x="connsiteX15816" y="connsiteY15816"/>
              </a:cxn>
              <a:cxn ang="0">
                <a:pos x="connsiteX15817" y="connsiteY15817"/>
              </a:cxn>
              <a:cxn ang="0">
                <a:pos x="connsiteX15818" y="connsiteY15818"/>
              </a:cxn>
              <a:cxn ang="0">
                <a:pos x="connsiteX15819" y="connsiteY15819"/>
              </a:cxn>
              <a:cxn ang="0">
                <a:pos x="connsiteX15820" y="connsiteY15820"/>
              </a:cxn>
              <a:cxn ang="0">
                <a:pos x="connsiteX15821" y="connsiteY15821"/>
              </a:cxn>
              <a:cxn ang="0">
                <a:pos x="connsiteX15822" y="connsiteY15822"/>
              </a:cxn>
              <a:cxn ang="0">
                <a:pos x="connsiteX15823" y="connsiteY15823"/>
              </a:cxn>
              <a:cxn ang="0">
                <a:pos x="connsiteX15824" y="connsiteY15824"/>
              </a:cxn>
              <a:cxn ang="0">
                <a:pos x="connsiteX15825" y="connsiteY15825"/>
              </a:cxn>
              <a:cxn ang="0">
                <a:pos x="connsiteX15826" y="connsiteY15826"/>
              </a:cxn>
              <a:cxn ang="0">
                <a:pos x="connsiteX15827" y="connsiteY15827"/>
              </a:cxn>
              <a:cxn ang="0">
                <a:pos x="connsiteX15828" y="connsiteY15828"/>
              </a:cxn>
              <a:cxn ang="0">
                <a:pos x="connsiteX15829" y="connsiteY15829"/>
              </a:cxn>
              <a:cxn ang="0">
                <a:pos x="connsiteX15830" y="connsiteY15830"/>
              </a:cxn>
              <a:cxn ang="0">
                <a:pos x="connsiteX15831" y="connsiteY15831"/>
              </a:cxn>
              <a:cxn ang="0">
                <a:pos x="connsiteX15832" y="connsiteY15832"/>
              </a:cxn>
              <a:cxn ang="0">
                <a:pos x="connsiteX15833" y="connsiteY15833"/>
              </a:cxn>
              <a:cxn ang="0">
                <a:pos x="connsiteX15834" y="connsiteY15834"/>
              </a:cxn>
              <a:cxn ang="0">
                <a:pos x="connsiteX15835" y="connsiteY15835"/>
              </a:cxn>
              <a:cxn ang="0">
                <a:pos x="connsiteX15836" y="connsiteY15836"/>
              </a:cxn>
              <a:cxn ang="0">
                <a:pos x="connsiteX15837" y="connsiteY15837"/>
              </a:cxn>
              <a:cxn ang="0">
                <a:pos x="connsiteX15838" y="connsiteY15838"/>
              </a:cxn>
              <a:cxn ang="0">
                <a:pos x="connsiteX15839" y="connsiteY15839"/>
              </a:cxn>
              <a:cxn ang="0">
                <a:pos x="connsiteX15840" y="connsiteY15840"/>
              </a:cxn>
              <a:cxn ang="0">
                <a:pos x="connsiteX15841" y="connsiteY15841"/>
              </a:cxn>
              <a:cxn ang="0">
                <a:pos x="connsiteX15842" y="connsiteY15842"/>
              </a:cxn>
              <a:cxn ang="0">
                <a:pos x="connsiteX15843" y="connsiteY15843"/>
              </a:cxn>
              <a:cxn ang="0">
                <a:pos x="connsiteX15844" y="connsiteY15844"/>
              </a:cxn>
              <a:cxn ang="0">
                <a:pos x="connsiteX15845" y="connsiteY15845"/>
              </a:cxn>
              <a:cxn ang="0">
                <a:pos x="connsiteX15846" y="connsiteY15846"/>
              </a:cxn>
              <a:cxn ang="0">
                <a:pos x="connsiteX15847" y="connsiteY15847"/>
              </a:cxn>
              <a:cxn ang="0">
                <a:pos x="connsiteX15848" y="connsiteY15848"/>
              </a:cxn>
              <a:cxn ang="0">
                <a:pos x="connsiteX15849" y="connsiteY15849"/>
              </a:cxn>
              <a:cxn ang="0">
                <a:pos x="connsiteX15850" y="connsiteY15850"/>
              </a:cxn>
              <a:cxn ang="0">
                <a:pos x="connsiteX15851" y="connsiteY15851"/>
              </a:cxn>
              <a:cxn ang="0">
                <a:pos x="connsiteX15852" y="connsiteY15852"/>
              </a:cxn>
              <a:cxn ang="0">
                <a:pos x="connsiteX15853" y="connsiteY15853"/>
              </a:cxn>
              <a:cxn ang="0">
                <a:pos x="connsiteX15854" y="connsiteY15854"/>
              </a:cxn>
              <a:cxn ang="0">
                <a:pos x="connsiteX15855" y="connsiteY15855"/>
              </a:cxn>
              <a:cxn ang="0">
                <a:pos x="connsiteX15856" y="connsiteY15856"/>
              </a:cxn>
              <a:cxn ang="0">
                <a:pos x="connsiteX15857" y="connsiteY15857"/>
              </a:cxn>
              <a:cxn ang="0">
                <a:pos x="connsiteX15858" y="connsiteY15858"/>
              </a:cxn>
              <a:cxn ang="0">
                <a:pos x="connsiteX15859" y="connsiteY15859"/>
              </a:cxn>
              <a:cxn ang="0">
                <a:pos x="connsiteX15860" y="connsiteY15860"/>
              </a:cxn>
              <a:cxn ang="0">
                <a:pos x="connsiteX15861" y="connsiteY15861"/>
              </a:cxn>
              <a:cxn ang="0">
                <a:pos x="connsiteX15862" y="connsiteY15862"/>
              </a:cxn>
              <a:cxn ang="0">
                <a:pos x="connsiteX15863" y="connsiteY15863"/>
              </a:cxn>
              <a:cxn ang="0">
                <a:pos x="connsiteX15864" y="connsiteY15864"/>
              </a:cxn>
              <a:cxn ang="0">
                <a:pos x="connsiteX15865" y="connsiteY15865"/>
              </a:cxn>
              <a:cxn ang="0">
                <a:pos x="connsiteX15866" y="connsiteY15866"/>
              </a:cxn>
              <a:cxn ang="0">
                <a:pos x="connsiteX15867" y="connsiteY15867"/>
              </a:cxn>
              <a:cxn ang="0">
                <a:pos x="connsiteX15868" y="connsiteY15868"/>
              </a:cxn>
              <a:cxn ang="0">
                <a:pos x="connsiteX15869" y="connsiteY15869"/>
              </a:cxn>
              <a:cxn ang="0">
                <a:pos x="connsiteX15870" y="connsiteY15870"/>
              </a:cxn>
              <a:cxn ang="0">
                <a:pos x="connsiteX15871" y="connsiteY15871"/>
              </a:cxn>
              <a:cxn ang="0">
                <a:pos x="connsiteX15872" y="connsiteY15872"/>
              </a:cxn>
              <a:cxn ang="0">
                <a:pos x="connsiteX15873" y="connsiteY15873"/>
              </a:cxn>
              <a:cxn ang="0">
                <a:pos x="connsiteX15874" y="connsiteY15874"/>
              </a:cxn>
              <a:cxn ang="0">
                <a:pos x="connsiteX15875" y="connsiteY15875"/>
              </a:cxn>
              <a:cxn ang="0">
                <a:pos x="connsiteX15876" y="connsiteY15876"/>
              </a:cxn>
              <a:cxn ang="0">
                <a:pos x="connsiteX15877" y="connsiteY15877"/>
              </a:cxn>
              <a:cxn ang="0">
                <a:pos x="connsiteX15878" y="connsiteY15878"/>
              </a:cxn>
              <a:cxn ang="0">
                <a:pos x="connsiteX15879" y="connsiteY15879"/>
              </a:cxn>
              <a:cxn ang="0">
                <a:pos x="connsiteX15880" y="connsiteY15880"/>
              </a:cxn>
              <a:cxn ang="0">
                <a:pos x="connsiteX15881" y="connsiteY15881"/>
              </a:cxn>
              <a:cxn ang="0">
                <a:pos x="connsiteX15882" y="connsiteY15882"/>
              </a:cxn>
              <a:cxn ang="0">
                <a:pos x="connsiteX15883" y="connsiteY15883"/>
              </a:cxn>
              <a:cxn ang="0">
                <a:pos x="connsiteX15884" y="connsiteY15884"/>
              </a:cxn>
              <a:cxn ang="0">
                <a:pos x="connsiteX15885" y="connsiteY15885"/>
              </a:cxn>
              <a:cxn ang="0">
                <a:pos x="connsiteX15886" y="connsiteY15886"/>
              </a:cxn>
              <a:cxn ang="0">
                <a:pos x="connsiteX15887" y="connsiteY15887"/>
              </a:cxn>
              <a:cxn ang="0">
                <a:pos x="connsiteX15888" y="connsiteY15888"/>
              </a:cxn>
              <a:cxn ang="0">
                <a:pos x="connsiteX15889" y="connsiteY15889"/>
              </a:cxn>
              <a:cxn ang="0">
                <a:pos x="connsiteX15890" y="connsiteY15890"/>
              </a:cxn>
              <a:cxn ang="0">
                <a:pos x="connsiteX15891" y="connsiteY15891"/>
              </a:cxn>
              <a:cxn ang="0">
                <a:pos x="connsiteX15892" y="connsiteY15892"/>
              </a:cxn>
              <a:cxn ang="0">
                <a:pos x="connsiteX15893" y="connsiteY15893"/>
              </a:cxn>
              <a:cxn ang="0">
                <a:pos x="connsiteX15894" y="connsiteY15894"/>
              </a:cxn>
              <a:cxn ang="0">
                <a:pos x="connsiteX15895" y="connsiteY15895"/>
              </a:cxn>
              <a:cxn ang="0">
                <a:pos x="connsiteX15896" y="connsiteY15896"/>
              </a:cxn>
              <a:cxn ang="0">
                <a:pos x="connsiteX15897" y="connsiteY15897"/>
              </a:cxn>
              <a:cxn ang="0">
                <a:pos x="connsiteX15898" y="connsiteY15898"/>
              </a:cxn>
              <a:cxn ang="0">
                <a:pos x="connsiteX15899" y="connsiteY15899"/>
              </a:cxn>
              <a:cxn ang="0">
                <a:pos x="connsiteX15900" y="connsiteY15900"/>
              </a:cxn>
              <a:cxn ang="0">
                <a:pos x="connsiteX15901" y="connsiteY15901"/>
              </a:cxn>
              <a:cxn ang="0">
                <a:pos x="connsiteX15902" y="connsiteY15902"/>
              </a:cxn>
              <a:cxn ang="0">
                <a:pos x="connsiteX15903" y="connsiteY15903"/>
              </a:cxn>
              <a:cxn ang="0">
                <a:pos x="connsiteX15904" y="connsiteY15904"/>
              </a:cxn>
              <a:cxn ang="0">
                <a:pos x="connsiteX15905" y="connsiteY15905"/>
              </a:cxn>
              <a:cxn ang="0">
                <a:pos x="connsiteX15906" y="connsiteY15906"/>
              </a:cxn>
              <a:cxn ang="0">
                <a:pos x="connsiteX15907" y="connsiteY15907"/>
              </a:cxn>
              <a:cxn ang="0">
                <a:pos x="connsiteX15908" y="connsiteY15908"/>
              </a:cxn>
              <a:cxn ang="0">
                <a:pos x="connsiteX15909" y="connsiteY15909"/>
              </a:cxn>
              <a:cxn ang="0">
                <a:pos x="connsiteX15910" y="connsiteY15910"/>
              </a:cxn>
              <a:cxn ang="0">
                <a:pos x="connsiteX15911" y="connsiteY15911"/>
              </a:cxn>
              <a:cxn ang="0">
                <a:pos x="connsiteX15912" y="connsiteY15912"/>
              </a:cxn>
              <a:cxn ang="0">
                <a:pos x="connsiteX15913" y="connsiteY15913"/>
              </a:cxn>
              <a:cxn ang="0">
                <a:pos x="connsiteX15914" y="connsiteY15914"/>
              </a:cxn>
              <a:cxn ang="0">
                <a:pos x="connsiteX15915" y="connsiteY15915"/>
              </a:cxn>
              <a:cxn ang="0">
                <a:pos x="connsiteX15916" y="connsiteY15916"/>
              </a:cxn>
              <a:cxn ang="0">
                <a:pos x="connsiteX15917" y="connsiteY15917"/>
              </a:cxn>
              <a:cxn ang="0">
                <a:pos x="connsiteX15918" y="connsiteY15918"/>
              </a:cxn>
              <a:cxn ang="0">
                <a:pos x="connsiteX15919" y="connsiteY15919"/>
              </a:cxn>
              <a:cxn ang="0">
                <a:pos x="connsiteX15920" y="connsiteY15920"/>
              </a:cxn>
              <a:cxn ang="0">
                <a:pos x="connsiteX15921" y="connsiteY15921"/>
              </a:cxn>
              <a:cxn ang="0">
                <a:pos x="connsiteX15922" y="connsiteY15922"/>
              </a:cxn>
              <a:cxn ang="0">
                <a:pos x="connsiteX15923" y="connsiteY15923"/>
              </a:cxn>
              <a:cxn ang="0">
                <a:pos x="connsiteX15924" y="connsiteY15924"/>
              </a:cxn>
              <a:cxn ang="0">
                <a:pos x="connsiteX15925" y="connsiteY15925"/>
              </a:cxn>
              <a:cxn ang="0">
                <a:pos x="connsiteX15926" y="connsiteY15926"/>
              </a:cxn>
              <a:cxn ang="0">
                <a:pos x="connsiteX15927" y="connsiteY15927"/>
              </a:cxn>
              <a:cxn ang="0">
                <a:pos x="connsiteX15928" y="connsiteY15928"/>
              </a:cxn>
              <a:cxn ang="0">
                <a:pos x="connsiteX15929" y="connsiteY15929"/>
              </a:cxn>
              <a:cxn ang="0">
                <a:pos x="connsiteX15930" y="connsiteY15930"/>
              </a:cxn>
              <a:cxn ang="0">
                <a:pos x="connsiteX15931" y="connsiteY15931"/>
              </a:cxn>
              <a:cxn ang="0">
                <a:pos x="connsiteX15932" y="connsiteY15932"/>
              </a:cxn>
              <a:cxn ang="0">
                <a:pos x="connsiteX15933" y="connsiteY15933"/>
              </a:cxn>
              <a:cxn ang="0">
                <a:pos x="connsiteX15934" y="connsiteY15934"/>
              </a:cxn>
              <a:cxn ang="0">
                <a:pos x="connsiteX15935" y="connsiteY15935"/>
              </a:cxn>
              <a:cxn ang="0">
                <a:pos x="connsiteX15936" y="connsiteY15936"/>
              </a:cxn>
              <a:cxn ang="0">
                <a:pos x="connsiteX15937" y="connsiteY15937"/>
              </a:cxn>
              <a:cxn ang="0">
                <a:pos x="connsiteX15938" y="connsiteY15938"/>
              </a:cxn>
              <a:cxn ang="0">
                <a:pos x="connsiteX15939" y="connsiteY15939"/>
              </a:cxn>
              <a:cxn ang="0">
                <a:pos x="connsiteX15940" y="connsiteY15940"/>
              </a:cxn>
              <a:cxn ang="0">
                <a:pos x="connsiteX15941" y="connsiteY15941"/>
              </a:cxn>
              <a:cxn ang="0">
                <a:pos x="connsiteX15942" y="connsiteY15942"/>
              </a:cxn>
              <a:cxn ang="0">
                <a:pos x="connsiteX15943" y="connsiteY15943"/>
              </a:cxn>
              <a:cxn ang="0">
                <a:pos x="connsiteX15944" y="connsiteY15944"/>
              </a:cxn>
              <a:cxn ang="0">
                <a:pos x="connsiteX15945" y="connsiteY15945"/>
              </a:cxn>
              <a:cxn ang="0">
                <a:pos x="connsiteX15946" y="connsiteY15946"/>
              </a:cxn>
              <a:cxn ang="0">
                <a:pos x="connsiteX15947" y="connsiteY15947"/>
              </a:cxn>
              <a:cxn ang="0">
                <a:pos x="connsiteX15948" y="connsiteY15948"/>
              </a:cxn>
              <a:cxn ang="0">
                <a:pos x="connsiteX15949" y="connsiteY15949"/>
              </a:cxn>
              <a:cxn ang="0">
                <a:pos x="connsiteX15950" y="connsiteY15950"/>
              </a:cxn>
              <a:cxn ang="0">
                <a:pos x="connsiteX15951" y="connsiteY15951"/>
              </a:cxn>
              <a:cxn ang="0">
                <a:pos x="connsiteX15952" y="connsiteY15952"/>
              </a:cxn>
              <a:cxn ang="0">
                <a:pos x="connsiteX15953" y="connsiteY15953"/>
              </a:cxn>
              <a:cxn ang="0">
                <a:pos x="connsiteX15954" y="connsiteY15954"/>
              </a:cxn>
              <a:cxn ang="0">
                <a:pos x="connsiteX15955" y="connsiteY15955"/>
              </a:cxn>
              <a:cxn ang="0">
                <a:pos x="connsiteX15956" y="connsiteY15956"/>
              </a:cxn>
              <a:cxn ang="0">
                <a:pos x="connsiteX15957" y="connsiteY15957"/>
              </a:cxn>
              <a:cxn ang="0">
                <a:pos x="connsiteX15958" y="connsiteY15958"/>
              </a:cxn>
              <a:cxn ang="0">
                <a:pos x="connsiteX15959" y="connsiteY15959"/>
              </a:cxn>
              <a:cxn ang="0">
                <a:pos x="connsiteX15960" y="connsiteY15960"/>
              </a:cxn>
              <a:cxn ang="0">
                <a:pos x="connsiteX15961" y="connsiteY15961"/>
              </a:cxn>
              <a:cxn ang="0">
                <a:pos x="connsiteX15962" y="connsiteY15962"/>
              </a:cxn>
              <a:cxn ang="0">
                <a:pos x="connsiteX15963" y="connsiteY15963"/>
              </a:cxn>
              <a:cxn ang="0">
                <a:pos x="connsiteX15964" y="connsiteY15964"/>
              </a:cxn>
              <a:cxn ang="0">
                <a:pos x="connsiteX15965" y="connsiteY15965"/>
              </a:cxn>
              <a:cxn ang="0">
                <a:pos x="connsiteX15966" y="connsiteY15966"/>
              </a:cxn>
              <a:cxn ang="0">
                <a:pos x="connsiteX15967" y="connsiteY15967"/>
              </a:cxn>
              <a:cxn ang="0">
                <a:pos x="connsiteX15968" y="connsiteY15968"/>
              </a:cxn>
              <a:cxn ang="0">
                <a:pos x="connsiteX15969" y="connsiteY15969"/>
              </a:cxn>
              <a:cxn ang="0">
                <a:pos x="connsiteX15970" y="connsiteY15970"/>
              </a:cxn>
              <a:cxn ang="0">
                <a:pos x="connsiteX15971" y="connsiteY15971"/>
              </a:cxn>
              <a:cxn ang="0">
                <a:pos x="connsiteX15972" y="connsiteY15972"/>
              </a:cxn>
              <a:cxn ang="0">
                <a:pos x="connsiteX15973" y="connsiteY15973"/>
              </a:cxn>
              <a:cxn ang="0">
                <a:pos x="connsiteX15974" y="connsiteY15974"/>
              </a:cxn>
              <a:cxn ang="0">
                <a:pos x="connsiteX15975" y="connsiteY15975"/>
              </a:cxn>
              <a:cxn ang="0">
                <a:pos x="connsiteX15976" y="connsiteY15976"/>
              </a:cxn>
              <a:cxn ang="0">
                <a:pos x="connsiteX15977" y="connsiteY15977"/>
              </a:cxn>
              <a:cxn ang="0">
                <a:pos x="connsiteX15978" y="connsiteY15978"/>
              </a:cxn>
              <a:cxn ang="0">
                <a:pos x="connsiteX15979" y="connsiteY15979"/>
              </a:cxn>
              <a:cxn ang="0">
                <a:pos x="connsiteX15980" y="connsiteY15980"/>
              </a:cxn>
              <a:cxn ang="0">
                <a:pos x="connsiteX15981" y="connsiteY15981"/>
              </a:cxn>
              <a:cxn ang="0">
                <a:pos x="connsiteX15982" y="connsiteY15982"/>
              </a:cxn>
              <a:cxn ang="0">
                <a:pos x="connsiteX15983" y="connsiteY15983"/>
              </a:cxn>
              <a:cxn ang="0">
                <a:pos x="connsiteX15984" y="connsiteY15984"/>
              </a:cxn>
              <a:cxn ang="0">
                <a:pos x="connsiteX15985" y="connsiteY15985"/>
              </a:cxn>
              <a:cxn ang="0">
                <a:pos x="connsiteX15986" y="connsiteY15986"/>
              </a:cxn>
              <a:cxn ang="0">
                <a:pos x="connsiteX15987" y="connsiteY15987"/>
              </a:cxn>
              <a:cxn ang="0">
                <a:pos x="connsiteX15988" y="connsiteY15988"/>
              </a:cxn>
              <a:cxn ang="0">
                <a:pos x="connsiteX15989" y="connsiteY15989"/>
              </a:cxn>
              <a:cxn ang="0">
                <a:pos x="connsiteX15990" y="connsiteY15990"/>
              </a:cxn>
              <a:cxn ang="0">
                <a:pos x="connsiteX15991" y="connsiteY15991"/>
              </a:cxn>
              <a:cxn ang="0">
                <a:pos x="connsiteX15992" y="connsiteY15992"/>
              </a:cxn>
              <a:cxn ang="0">
                <a:pos x="connsiteX15993" y="connsiteY15993"/>
              </a:cxn>
              <a:cxn ang="0">
                <a:pos x="connsiteX15994" y="connsiteY15994"/>
              </a:cxn>
              <a:cxn ang="0">
                <a:pos x="connsiteX15995" y="connsiteY15995"/>
              </a:cxn>
              <a:cxn ang="0">
                <a:pos x="connsiteX15996" y="connsiteY15996"/>
              </a:cxn>
              <a:cxn ang="0">
                <a:pos x="connsiteX15997" y="connsiteY15997"/>
              </a:cxn>
              <a:cxn ang="0">
                <a:pos x="connsiteX15998" y="connsiteY15998"/>
              </a:cxn>
              <a:cxn ang="0">
                <a:pos x="connsiteX15999" y="connsiteY15999"/>
              </a:cxn>
              <a:cxn ang="0">
                <a:pos x="connsiteX16000" y="connsiteY16000"/>
              </a:cxn>
              <a:cxn ang="0">
                <a:pos x="connsiteX16001" y="connsiteY16001"/>
              </a:cxn>
              <a:cxn ang="0">
                <a:pos x="connsiteX16002" y="connsiteY16002"/>
              </a:cxn>
              <a:cxn ang="0">
                <a:pos x="connsiteX16003" y="connsiteY16003"/>
              </a:cxn>
              <a:cxn ang="0">
                <a:pos x="connsiteX16004" y="connsiteY16004"/>
              </a:cxn>
              <a:cxn ang="0">
                <a:pos x="connsiteX16005" y="connsiteY16005"/>
              </a:cxn>
              <a:cxn ang="0">
                <a:pos x="connsiteX16006" y="connsiteY16006"/>
              </a:cxn>
              <a:cxn ang="0">
                <a:pos x="connsiteX16007" y="connsiteY16007"/>
              </a:cxn>
              <a:cxn ang="0">
                <a:pos x="connsiteX16008" y="connsiteY16008"/>
              </a:cxn>
              <a:cxn ang="0">
                <a:pos x="connsiteX16009" y="connsiteY16009"/>
              </a:cxn>
              <a:cxn ang="0">
                <a:pos x="connsiteX16010" y="connsiteY16010"/>
              </a:cxn>
              <a:cxn ang="0">
                <a:pos x="connsiteX16011" y="connsiteY16011"/>
              </a:cxn>
              <a:cxn ang="0">
                <a:pos x="connsiteX16012" y="connsiteY16012"/>
              </a:cxn>
              <a:cxn ang="0">
                <a:pos x="connsiteX16013" y="connsiteY16013"/>
              </a:cxn>
              <a:cxn ang="0">
                <a:pos x="connsiteX16014" y="connsiteY16014"/>
              </a:cxn>
              <a:cxn ang="0">
                <a:pos x="connsiteX16015" y="connsiteY16015"/>
              </a:cxn>
              <a:cxn ang="0">
                <a:pos x="connsiteX16016" y="connsiteY16016"/>
              </a:cxn>
              <a:cxn ang="0">
                <a:pos x="connsiteX16017" y="connsiteY16017"/>
              </a:cxn>
              <a:cxn ang="0">
                <a:pos x="connsiteX16018" y="connsiteY16018"/>
              </a:cxn>
              <a:cxn ang="0">
                <a:pos x="connsiteX16019" y="connsiteY16019"/>
              </a:cxn>
              <a:cxn ang="0">
                <a:pos x="connsiteX16020" y="connsiteY16020"/>
              </a:cxn>
              <a:cxn ang="0">
                <a:pos x="connsiteX16021" y="connsiteY16021"/>
              </a:cxn>
              <a:cxn ang="0">
                <a:pos x="connsiteX16022" y="connsiteY16022"/>
              </a:cxn>
              <a:cxn ang="0">
                <a:pos x="connsiteX16023" y="connsiteY16023"/>
              </a:cxn>
              <a:cxn ang="0">
                <a:pos x="connsiteX16024" y="connsiteY16024"/>
              </a:cxn>
              <a:cxn ang="0">
                <a:pos x="connsiteX16025" y="connsiteY16025"/>
              </a:cxn>
              <a:cxn ang="0">
                <a:pos x="connsiteX16026" y="connsiteY16026"/>
              </a:cxn>
              <a:cxn ang="0">
                <a:pos x="connsiteX16027" y="connsiteY16027"/>
              </a:cxn>
              <a:cxn ang="0">
                <a:pos x="connsiteX16028" y="connsiteY16028"/>
              </a:cxn>
              <a:cxn ang="0">
                <a:pos x="connsiteX16029" y="connsiteY16029"/>
              </a:cxn>
              <a:cxn ang="0">
                <a:pos x="connsiteX16030" y="connsiteY16030"/>
              </a:cxn>
              <a:cxn ang="0">
                <a:pos x="connsiteX16031" y="connsiteY16031"/>
              </a:cxn>
              <a:cxn ang="0">
                <a:pos x="connsiteX16032" y="connsiteY16032"/>
              </a:cxn>
              <a:cxn ang="0">
                <a:pos x="connsiteX16033" y="connsiteY16033"/>
              </a:cxn>
              <a:cxn ang="0">
                <a:pos x="connsiteX16034" y="connsiteY16034"/>
              </a:cxn>
              <a:cxn ang="0">
                <a:pos x="connsiteX16035" y="connsiteY16035"/>
              </a:cxn>
              <a:cxn ang="0">
                <a:pos x="connsiteX16036" y="connsiteY16036"/>
              </a:cxn>
              <a:cxn ang="0">
                <a:pos x="connsiteX16037" y="connsiteY16037"/>
              </a:cxn>
              <a:cxn ang="0">
                <a:pos x="connsiteX16038" y="connsiteY16038"/>
              </a:cxn>
              <a:cxn ang="0">
                <a:pos x="connsiteX16039" y="connsiteY16039"/>
              </a:cxn>
              <a:cxn ang="0">
                <a:pos x="connsiteX16040" y="connsiteY16040"/>
              </a:cxn>
              <a:cxn ang="0">
                <a:pos x="connsiteX16041" y="connsiteY16041"/>
              </a:cxn>
              <a:cxn ang="0">
                <a:pos x="connsiteX16042" y="connsiteY16042"/>
              </a:cxn>
              <a:cxn ang="0">
                <a:pos x="connsiteX16043" y="connsiteY16043"/>
              </a:cxn>
              <a:cxn ang="0">
                <a:pos x="connsiteX16044" y="connsiteY16044"/>
              </a:cxn>
              <a:cxn ang="0">
                <a:pos x="connsiteX16045" y="connsiteY16045"/>
              </a:cxn>
              <a:cxn ang="0">
                <a:pos x="connsiteX16046" y="connsiteY16046"/>
              </a:cxn>
              <a:cxn ang="0">
                <a:pos x="connsiteX16047" y="connsiteY16047"/>
              </a:cxn>
              <a:cxn ang="0">
                <a:pos x="connsiteX16048" y="connsiteY16048"/>
              </a:cxn>
              <a:cxn ang="0">
                <a:pos x="connsiteX16049" y="connsiteY16049"/>
              </a:cxn>
              <a:cxn ang="0">
                <a:pos x="connsiteX16050" y="connsiteY16050"/>
              </a:cxn>
              <a:cxn ang="0">
                <a:pos x="connsiteX16051" y="connsiteY16051"/>
              </a:cxn>
              <a:cxn ang="0">
                <a:pos x="connsiteX16052" y="connsiteY16052"/>
              </a:cxn>
              <a:cxn ang="0">
                <a:pos x="connsiteX16053" y="connsiteY16053"/>
              </a:cxn>
              <a:cxn ang="0">
                <a:pos x="connsiteX16054" y="connsiteY16054"/>
              </a:cxn>
              <a:cxn ang="0">
                <a:pos x="connsiteX16055" y="connsiteY16055"/>
              </a:cxn>
              <a:cxn ang="0">
                <a:pos x="connsiteX16056" y="connsiteY16056"/>
              </a:cxn>
              <a:cxn ang="0">
                <a:pos x="connsiteX16057" y="connsiteY16057"/>
              </a:cxn>
              <a:cxn ang="0">
                <a:pos x="connsiteX16058" y="connsiteY16058"/>
              </a:cxn>
              <a:cxn ang="0">
                <a:pos x="connsiteX16059" y="connsiteY16059"/>
              </a:cxn>
              <a:cxn ang="0">
                <a:pos x="connsiteX16060" y="connsiteY16060"/>
              </a:cxn>
              <a:cxn ang="0">
                <a:pos x="connsiteX16061" y="connsiteY16061"/>
              </a:cxn>
              <a:cxn ang="0">
                <a:pos x="connsiteX16062" y="connsiteY16062"/>
              </a:cxn>
              <a:cxn ang="0">
                <a:pos x="connsiteX16063" y="connsiteY16063"/>
              </a:cxn>
              <a:cxn ang="0">
                <a:pos x="connsiteX16064" y="connsiteY16064"/>
              </a:cxn>
              <a:cxn ang="0">
                <a:pos x="connsiteX16065" y="connsiteY16065"/>
              </a:cxn>
              <a:cxn ang="0">
                <a:pos x="connsiteX16066" y="connsiteY16066"/>
              </a:cxn>
              <a:cxn ang="0">
                <a:pos x="connsiteX16067" y="connsiteY16067"/>
              </a:cxn>
              <a:cxn ang="0">
                <a:pos x="connsiteX16068" y="connsiteY16068"/>
              </a:cxn>
              <a:cxn ang="0">
                <a:pos x="connsiteX16069" y="connsiteY16069"/>
              </a:cxn>
              <a:cxn ang="0">
                <a:pos x="connsiteX16070" y="connsiteY16070"/>
              </a:cxn>
              <a:cxn ang="0">
                <a:pos x="connsiteX16071" y="connsiteY16071"/>
              </a:cxn>
              <a:cxn ang="0">
                <a:pos x="connsiteX16072" y="connsiteY16072"/>
              </a:cxn>
              <a:cxn ang="0">
                <a:pos x="connsiteX16073" y="connsiteY16073"/>
              </a:cxn>
              <a:cxn ang="0">
                <a:pos x="connsiteX16074" y="connsiteY16074"/>
              </a:cxn>
              <a:cxn ang="0">
                <a:pos x="connsiteX16075" y="connsiteY16075"/>
              </a:cxn>
              <a:cxn ang="0">
                <a:pos x="connsiteX16076" y="connsiteY16076"/>
              </a:cxn>
              <a:cxn ang="0">
                <a:pos x="connsiteX16077" y="connsiteY16077"/>
              </a:cxn>
              <a:cxn ang="0">
                <a:pos x="connsiteX16078" y="connsiteY16078"/>
              </a:cxn>
              <a:cxn ang="0">
                <a:pos x="connsiteX16079" y="connsiteY16079"/>
              </a:cxn>
              <a:cxn ang="0">
                <a:pos x="connsiteX16080" y="connsiteY16080"/>
              </a:cxn>
              <a:cxn ang="0">
                <a:pos x="connsiteX16081" y="connsiteY16081"/>
              </a:cxn>
              <a:cxn ang="0">
                <a:pos x="connsiteX16082" y="connsiteY16082"/>
              </a:cxn>
              <a:cxn ang="0">
                <a:pos x="connsiteX16083" y="connsiteY16083"/>
              </a:cxn>
              <a:cxn ang="0">
                <a:pos x="connsiteX16084" y="connsiteY16084"/>
              </a:cxn>
              <a:cxn ang="0">
                <a:pos x="connsiteX16085" y="connsiteY16085"/>
              </a:cxn>
              <a:cxn ang="0">
                <a:pos x="connsiteX16086" y="connsiteY16086"/>
              </a:cxn>
              <a:cxn ang="0">
                <a:pos x="connsiteX16087" y="connsiteY16087"/>
              </a:cxn>
              <a:cxn ang="0">
                <a:pos x="connsiteX16088" y="connsiteY16088"/>
              </a:cxn>
              <a:cxn ang="0">
                <a:pos x="connsiteX16089" y="connsiteY16089"/>
              </a:cxn>
              <a:cxn ang="0">
                <a:pos x="connsiteX16090" y="connsiteY16090"/>
              </a:cxn>
              <a:cxn ang="0">
                <a:pos x="connsiteX16091" y="connsiteY16091"/>
              </a:cxn>
              <a:cxn ang="0">
                <a:pos x="connsiteX16092" y="connsiteY16092"/>
              </a:cxn>
              <a:cxn ang="0">
                <a:pos x="connsiteX16093" y="connsiteY16093"/>
              </a:cxn>
              <a:cxn ang="0">
                <a:pos x="connsiteX16094" y="connsiteY16094"/>
              </a:cxn>
              <a:cxn ang="0">
                <a:pos x="connsiteX16095" y="connsiteY16095"/>
              </a:cxn>
              <a:cxn ang="0">
                <a:pos x="connsiteX16096" y="connsiteY16096"/>
              </a:cxn>
              <a:cxn ang="0">
                <a:pos x="connsiteX16097" y="connsiteY16097"/>
              </a:cxn>
              <a:cxn ang="0">
                <a:pos x="connsiteX16098" y="connsiteY16098"/>
              </a:cxn>
              <a:cxn ang="0">
                <a:pos x="connsiteX16099" y="connsiteY16099"/>
              </a:cxn>
              <a:cxn ang="0">
                <a:pos x="connsiteX16100" y="connsiteY16100"/>
              </a:cxn>
              <a:cxn ang="0">
                <a:pos x="connsiteX16101" y="connsiteY16101"/>
              </a:cxn>
              <a:cxn ang="0">
                <a:pos x="connsiteX16102" y="connsiteY16102"/>
              </a:cxn>
              <a:cxn ang="0">
                <a:pos x="connsiteX16103" y="connsiteY16103"/>
              </a:cxn>
              <a:cxn ang="0">
                <a:pos x="connsiteX16104" y="connsiteY16104"/>
              </a:cxn>
              <a:cxn ang="0">
                <a:pos x="connsiteX16105" y="connsiteY16105"/>
              </a:cxn>
              <a:cxn ang="0">
                <a:pos x="connsiteX16106" y="connsiteY16106"/>
              </a:cxn>
              <a:cxn ang="0">
                <a:pos x="connsiteX16107" y="connsiteY16107"/>
              </a:cxn>
              <a:cxn ang="0">
                <a:pos x="connsiteX16108" y="connsiteY16108"/>
              </a:cxn>
              <a:cxn ang="0">
                <a:pos x="connsiteX16109" y="connsiteY16109"/>
              </a:cxn>
              <a:cxn ang="0">
                <a:pos x="connsiteX16110" y="connsiteY16110"/>
              </a:cxn>
              <a:cxn ang="0">
                <a:pos x="connsiteX16111" y="connsiteY16111"/>
              </a:cxn>
              <a:cxn ang="0">
                <a:pos x="connsiteX16112" y="connsiteY16112"/>
              </a:cxn>
              <a:cxn ang="0">
                <a:pos x="connsiteX16113" y="connsiteY16113"/>
              </a:cxn>
              <a:cxn ang="0">
                <a:pos x="connsiteX16114" y="connsiteY16114"/>
              </a:cxn>
              <a:cxn ang="0">
                <a:pos x="connsiteX16115" y="connsiteY16115"/>
              </a:cxn>
              <a:cxn ang="0">
                <a:pos x="connsiteX16116" y="connsiteY16116"/>
              </a:cxn>
              <a:cxn ang="0">
                <a:pos x="connsiteX16117" y="connsiteY16117"/>
              </a:cxn>
              <a:cxn ang="0">
                <a:pos x="connsiteX16118" y="connsiteY16118"/>
              </a:cxn>
              <a:cxn ang="0">
                <a:pos x="connsiteX16119" y="connsiteY16119"/>
              </a:cxn>
              <a:cxn ang="0">
                <a:pos x="connsiteX16120" y="connsiteY16120"/>
              </a:cxn>
              <a:cxn ang="0">
                <a:pos x="connsiteX16121" y="connsiteY16121"/>
              </a:cxn>
              <a:cxn ang="0">
                <a:pos x="connsiteX16122" y="connsiteY16122"/>
              </a:cxn>
              <a:cxn ang="0">
                <a:pos x="connsiteX16123" y="connsiteY16123"/>
              </a:cxn>
              <a:cxn ang="0">
                <a:pos x="connsiteX16124" y="connsiteY16124"/>
              </a:cxn>
              <a:cxn ang="0">
                <a:pos x="connsiteX16125" y="connsiteY16125"/>
              </a:cxn>
              <a:cxn ang="0">
                <a:pos x="connsiteX16126" y="connsiteY16126"/>
              </a:cxn>
              <a:cxn ang="0">
                <a:pos x="connsiteX16127" y="connsiteY16127"/>
              </a:cxn>
              <a:cxn ang="0">
                <a:pos x="connsiteX16128" y="connsiteY16128"/>
              </a:cxn>
              <a:cxn ang="0">
                <a:pos x="connsiteX16129" y="connsiteY16129"/>
              </a:cxn>
              <a:cxn ang="0">
                <a:pos x="connsiteX16130" y="connsiteY16130"/>
              </a:cxn>
              <a:cxn ang="0">
                <a:pos x="connsiteX16131" y="connsiteY16131"/>
              </a:cxn>
              <a:cxn ang="0">
                <a:pos x="connsiteX16132" y="connsiteY16132"/>
              </a:cxn>
              <a:cxn ang="0">
                <a:pos x="connsiteX16133" y="connsiteY16133"/>
              </a:cxn>
              <a:cxn ang="0">
                <a:pos x="connsiteX16134" y="connsiteY16134"/>
              </a:cxn>
              <a:cxn ang="0">
                <a:pos x="connsiteX16135" y="connsiteY16135"/>
              </a:cxn>
              <a:cxn ang="0">
                <a:pos x="connsiteX16136" y="connsiteY16136"/>
              </a:cxn>
              <a:cxn ang="0">
                <a:pos x="connsiteX16137" y="connsiteY16137"/>
              </a:cxn>
              <a:cxn ang="0">
                <a:pos x="connsiteX16138" y="connsiteY16138"/>
              </a:cxn>
              <a:cxn ang="0">
                <a:pos x="connsiteX16139" y="connsiteY16139"/>
              </a:cxn>
              <a:cxn ang="0">
                <a:pos x="connsiteX16140" y="connsiteY16140"/>
              </a:cxn>
              <a:cxn ang="0">
                <a:pos x="connsiteX16141" y="connsiteY16141"/>
              </a:cxn>
              <a:cxn ang="0">
                <a:pos x="connsiteX16142" y="connsiteY16142"/>
              </a:cxn>
              <a:cxn ang="0">
                <a:pos x="connsiteX16143" y="connsiteY16143"/>
              </a:cxn>
              <a:cxn ang="0">
                <a:pos x="connsiteX16144" y="connsiteY16144"/>
              </a:cxn>
              <a:cxn ang="0">
                <a:pos x="connsiteX16145" y="connsiteY16145"/>
              </a:cxn>
              <a:cxn ang="0">
                <a:pos x="connsiteX16146" y="connsiteY16146"/>
              </a:cxn>
              <a:cxn ang="0">
                <a:pos x="connsiteX16147" y="connsiteY16147"/>
              </a:cxn>
              <a:cxn ang="0">
                <a:pos x="connsiteX16148" y="connsiteY16148"/>
              </a:cxn>
              <a:cxn ang="0">
                <a:pos x="connsiteX16149" y="connsiteY16149"/>
              </a:cxn>
              <a:cxn ang="0">
                <a:pos x="connsiteX16150" y="connsiteY16150"/>
              </a:cxn>
              <a:cxn ang="0">
                <a:pos x="connsiteX16151" y="connsiteY16151"/>
              </a:cxn>
              <a:cxn ang="0">
                <a:pos x="connsiteX16152" y="connsiteY16152"/>
              </a:cxn>
              <a:cxn ang="0">
                <a:pos x="connsiteX16153" y="connsiteY16153"/>
              </a:cxn>
              <a:cxn ang="0">
                <a:pos x="connsiteX16154" y="connsiteY16154"/>
              </a:cxn>
              <a:cxn ang="0">
                <a:pos x="connsiteX16155" y="connsiteY16155"/>
              </a:cxn>
              <a:cxn ang="0">
                <a:pos x="connsiteX16156" y="connsiteY16156"/>
              </a:cxn>
              <a:cxn ang="0">
                <a:pos x="connsiteX16157" y="connsiteY16157"/>
              </a:cxn>
              <a:cxn ang="0">
                <a:pos x="connsiteX16158" y="connsiteY16158"/>
              </a:cxn>
              <a:cxn ang="0">
                <a:pos x="connsiteX16159" y="connsiteY16159"/>
              </a:cxn>
              <a:cxn ang="0">
                <a:pos x="connsiteX16160" y="connsiteY16160"/>
              </a:cxn>
              <a:cxn ang="0">
                <a:pos x="connsiteX16161" y="connsiteY16161"/>
              </a:cxn>
              <a:cxn ang="0">
                <a:pos x="connsiteX16162" y="connsiteY16162"/>
              </a:cxn>
              <a:cxn ang="0">
                <a:pos x="connsiteX16163" y="connsiteY16163"/>
              </a:cxn>
              <a:cxn ang="0">
                <a:pos x="connsiteX16164" y="connsiteY16164"/>
              </a:cxn>
              <a:cxn ang="0">
                <a:pos x="connsiteX16165" y="connsiteY16165"/>
              </a:cxn>
              <a:cxn ang="0">
                <a:pos x="connsiteX16166" y="connsiteY16166"/>
              </a:cxn>
              <a:cxn ang="0">
                <a:pos x="connsiteX16167" y="connsiteY16167"/>
              </a:cxn>
              <a:cxn ang="0">
                <a:pos x="connsiteX16168" y="connsiteY16168"/>
              </a:cxn>
              <a:cxn ang="0">
                <a:pos x="connsiteX16169" y="connsiteY16169"/>
              </a:cxn>
              <a:cxn ang="0">
                <a:pos x="connsiteX16170" y="connsiteY16170"/>
              </a:cxn>
              <a:cxn ang="0">
                <a:pos x="connsiteX16171" y="connsiteY16171"/>
              </a:cxn>
              <a:cxn ang="0">
                <a:pos x="connsiteX16172" y="connsiteY16172"/>
              </a:cxn>
              <a:cxn ang="0">
                <a:pos x="connsiteX16173" y="connsiteY16173"/>
              </a:cxn>
              <a:cxn ang="0">
                <a:pos x="connsiteX16174" y="connsiteY16174"/>
              </a:cxn>
              <a:cxn ang="0">
                <a:pos x="connsiteX16175" y="connsiteY16175"/>
              </a:cxn>
              <a:cxn ang="0">
                <a:pos x="connsiteX16176" y="connsiteY16176"/>
              </a:cxn>
              <a:cxn ang="0">
                <a:pos x="connsiteX16177" y="connsiteY16177"/>
              </a:cxn>
              <a:cxn ang="0">
                <a:pos x="connsiteX16178" y="connsiteY16178"/>
              </a:cxn>
              <a:cxn ang="0">
                <a:pos x="connsiteX16179" y="connsiteY16179"/>
              </a:cxn>
              <a:cxn ang="0">
                <a:pos x="connsiteX16180" y="connsiteY16180"/>
              </a:cxn>
              <a:cxn ang="0">
                <a:pos x="connsiteX16181" y="connsiteY16181"/>
              </a:cxn>
              <a:cxn ang="0">
                <a:pos x="connsiteX16182" y="connsiteY16182"/>
              </a:cxn>
              <a:cxn ang="0">
                <a:pos x="connsiteX16183" y="connsiteY16183"/>
              </a:cxn>
              <a:cxn ang="0">
                <a:pos x="connsiteX16184" y="connsiteY16184"/>
              </a:cxn>
              <a:cxn ang="0">
                <a:pos x="connsiteX16185" y="connsiteY16185"/>
              </a:cxn>
              <a:cxn ang="0">
                <a:pos x="connsiteX16186" y="connsiteY16186"/>
              </a:cxn>
              <a:cxn ang="0">
                <a:pos x="connsiteX16187" y="connsiteY16187"/>
              </a:cxn>
              <a:cxn ang="0">
                <a:pos x="connsiteX16188" y="connsiteY16188"/>
              </a:cxn>
              <a:cxn ang="0">
                <a:pos x="connsiteX16189" y="connsiteY16189"/>
              </a:cxn>
              <a:cxn ang="0">
                <a:pos x="connsiteX16190" y="connsiteY16190"/>
              </a:cxn>
              <a:cxn ang="0">
                <a:pos x="connsiteX16191" y="connsiteY16191"/>
              </a:cxn>
              <a:cxn ang="0">
                <a:pos x="connsiteX16192" y="connsiteY16192"/>
              </a:cxn>
              <a:cxn ang="0">
                <a:pos x="connsiteX16193" y="connsiteY16193"/>
              </a:cxn>
              <a:cxn ang="0">
                <a:pos x="connsiteX16194" y="connsiteY16194"/>
              </a:cxn>
              <a:cxn ang="0">
                <a:pos x="connsiteX16195" y="connsiteY16195"/>
              </a:cxn>
              <a:cxn ang="0">
                <a:pos x="connsiteX16196" y="connsiteY16196"/>
              </a:cxn>
              <a:cxn ang="0">
                <a:pos x="connsiteX16197" y="connsiteY16197"/>
              </a:cxn>
              <a:cxn ang="0">
                <a:pos x="connsiteX16198" y="connsiteY16198"/>
              </a:cxn>
              <a:cxn ang="0">
                <a:pos x="connsiteX16199" y="connsiteY16199"/>
              </a:cxn>
              <a:cxn ang="0">
                <a:pos x="connsiteX16200" y="connsiteY16200"/>
              </a:cxn>
              <a:cxn ang="0">
                <a:pos x="connsiteX16201" y="connsiteY16201"/>
              </a:cxn>
              <a:cxn ang="0">
                <a:pos x="connsiteX16202" y="connsiteY16202"/>
              </a:cxn>
              <a:cxn ang="0">
                <a:pos x="connsiteX16203" y="connsiteY16203"/>
              </a:cxn>
              <a:cxn ang="0">
                <a:pos x="connsiteX16204" y="connsiteY16204"/>
              </a:cxn>
              <a:cxn ang="0">
                <a:pos x="connsiteX16205" y="connsiteY16205"/>
              </a:cxn>
              <a:cxn ang="0">
                <a:pos x="connsiteX16206" y="connsiteY16206"/>
              </a:cxn>
              <a:cxn ang="0">
                <a:pos x="connsiteX16207" y="connsiteY16207"/>
              </a:cxn>
              <a:cxn ang="0">
                <a:pos x="connsiteX16208" y="connsiteY16208"/>
              </a:cxn>
              <a:cxn ang="0">
                <a:pos x="connsiteX16209" y="connsiteY16209"/>
              </a:cxn>
              <a:cxn ang="0">
                <a:pos x="connsiteX16210" y="connsiteY16210"/>
              </a:cxn>
              <a:cxn ang="0">
                <a:pos x="connsiteX16211" y="connsiteY16211"/>
              </a:cxn>
              <a:cxn ang="0">
                <a:pos x="connsiteX16212" y="connsiteY16212"/>
              </a:cxn>
              <a:cxn ang="0">
                <a:pos x="connsiteX16213" y="connsiteY16213"/>
              </a:cxn>
              <a:cxn ang="0">
                <a:pos x="connsiteX16214" y="connsiteY16214"/>
              </a:cxn>
              <a:cxn ang="0">
                <a:pos x="connsiteX16215" y="connsiteY16215"/>
              </a:cxn>
              <a:cxn ang="0">
                <a:pos x="connsiteX16216" y="connsiteY16216"/>
              </a:cxn>
              <a:cxn ang="0">
                <a:pos x="connsiteX16217" y="connsiteY16217"/>
              </a:cxn>
              <a:cxn ang="0">
                <a:pos x="connsiteX16218" y="connsiteY16218"/>
              </a:cxn>
              <a:cxn ang="0">
                <a:pos x="connsiteX16219" y="connsiteY16219"/>
              </a:cxn>
              <a:cxn ang="0">
                <a:pos x="connsiteX16220" y="connsiteY16220"/>
              </a:cxn>
              <a:cxn ang="0">
                <a:pos x="connsiteX16221" y="connsiteY16221"/>
              </a:cxn>
              <a:cxn ang="0">
                <a:pos x="connsiteX16222" y="connsiteY16222"/>
              </a:cxn>
              <a:cxn ang="0">
                <a:pos x="connsiteX16223" y="connsiteY16223"/>
              </a:cxn>
              <a:cxn ang="0">
                <a:pos x="connsiteX16224" y="connsiteY16224"/>
              </a:cxn>
              <a:cxn ang="0">
                <a:pos x="connsiteX16225" y="connsiteY16225"/>
              </a:cxn>
              <a:cxn ang="0">
                <a:pos x="connsiteX16226" y="connsiteY16226"/>
              </a:cxn>
              <a:cxn ang="0">
                <a:pos x="connsiteX16227" y="connsiteY16227"/>
              </a:cxn>
              <a:cxn ang="0">
                <a:pos x="connsiteX16228" y="connsiteY16228"/>
              </a:cxn>
              <a:cxn ang="0">
                <a:pos x="connsiteX16229" y="connsiteY16229"/>
              </a:cxn>
              <a:cxn ang="0">
                <a:pos x="connsiteX16230" y="connsiteY16230"/>
              </a:cxn>
              <a:cxn ang="0">
                <a:pos x="connsiteX16231" y="connsiteY16231"/>
              </a:cxn>
              <a:cxn ang="0">
                <a:pos x="connsiteX16232" y="connsiteY16232"/>
              </a:cxn>
              <a:cxn ang="0">
                <a:pos x="connsiteX16233" y="connsiteY16233"/>
              </a:cxn>
              <a:cxn ang="0">
                <a:pos x="connsiteX16234" y="connsiteY16234"/>
              </a:cxn>
              <a:cxn ang="0">
                <a:pos x="connsiteX16235" y="connsiteY16235"/>
              </a:cxn>
              <a:cxn ang="0">
                <a:pos x="connsiteX16236" y="connsiteY16236"/>
              </a:cxn>
              <a:cxn ang="0">
                <a:pos x="connsiteX16237" y="connsiteY16237"/>
              </a:cxn>
              <a:cxn ang="0">
                <a:pos x="connsiteX16238" y="connsiteY16238"/>
              </a:cxn>
              <a:cxn ang="0">
                <a:pos x="connsiteX16239" y="connsiteY16239"/>
              </a:cxn>
              <a:cxn ang="0">
                <a:pos x="connsiteX16240" y="connsiteY16240"/>
              </a:cxn>
              <a:cxn ang="0">
                <a:pos x="connsiteX16241" y="connsiteY16241"/>
              </a:cxn>
              <a:cxn ang="0">
                <a:pos x="connsiteX16242" y="connsiteY16242"/>
              </a:cxn>
              <a:cxn ang="0">
                <a:pos x="connsiteX16243" y="connsiteY16243"/>
              </a:cxn>
              <a:cxn ang="0">
                <a:pos x="connsiteX16244" y="connsiteY16244"/>
              </a:cxn>
              <a:cxn ang="0">
                <a:pos x="connsiteX16245" y="connsiteY16245"/>
              </a:cxn>
              <a:cxn ang="0">
                <a:pos x="connsiteX16246" y="connsiteY16246"/>
              </a:cxn>
              <a:cxn ang="0">
                <a:pos x="connsiteX16247" y="connsiteY16247"/>
              </a:cxn>
              <a:cxn ang="0">
                <a:pos x="connsiteX16248" y="connsiteY16248"/>
              </a:cxn>
              <a:cxn ang="0">
                <a:pos x="connsiteX16249" y="connsiteY16249"/>
              </a:cxn>
              <a:cxn ang="0">
                <a:pos x="connsiteX16250" y="connsiteY16250"/>
              </a:cxn>
              <a:cxn ang="0">
                <a:pos x="connsiteX16251" y="connsiteY16251"/>
              </a:cxn>
              <a:cxn ang="0">
                <a:pos x="connsiteX16252" y="connsiteY16252"/>
              </a:cxn>
              <a:cxn ang="0">
                <a:pos x="connsiteX16253" y="connsiteY16253"/>
              </a:cxn>
              <a:cxn ang="0">
                <a:pos x="connsiteX16254" y="connsiteY16254"/>
              </a:cxn>
              <a:cxn ang="0">
                <a:pos x="connsiteX16255" y="connsiteY16255"/>
              </a:cxn>
              <a:cxn ang="0">
                <a:pos x="connsiteX16256" y="connsiteY16256"/>
              </a:cxn>
              <a:cxn ang="0">
                <a:pos x="connsiteX16257" y="connsiteY16257"/>
              </a:cxn>
              <a:cxn ang="0">
                <a:pos x="connsiteX16258" y="connsiteY16258"/>
              </a:cxn>
              <a:cxn ang="0">
                <a:pos x="connsiteX16259" y="connsiteY16259"/>
              </a:cxn>
              <a:cxn ang="0">
                <a:pos x="connsiteX16260" y="connsiteY16260"/>
              </a:cxn>
              <a:cxn ang="0">
                <a:pos x="connsiteX16261" y="connsiteY16261"/>
              </a:cxn>
              <a:cxn ang="0">
                <a:pos x="connsiteX16262" y="connsiteY16262"/>
              </a:cxn>
              <a:cxn ang="0">
                <a:pos x="connsiteX16263" y="connsiteY16263"/>
              </a:cxn>
              <a:cxn ang="0">
                <a:pos x="connsiteX16264" y="connsiteY16264"/>
              </a:cxn>
              <a:cxn ang="0">
                <a:pos x="connsiteX16265" y="connsiteY16265"/>
              </a:cxn>
              <a:cxn ang="0">
                <a:pos x="connsiteX16266" y="connsiteY16266"/>
              </a:cxn>
              <a:cxn ang="0">
                <a:pos x="connsiteX16267" y="connsiteY16267"/>
              </a:cxn>
              <a:cxn ang="0">
                <a:pos x="connsiteX16268" y="connsiteY16268"/>
              </a:cxn>
              <a:cxn ang="0">
                <a:pos x="connsiteX16269" y="connsiteY16269"/>
              </a:cxn>
              <a:cxn ang="0">
                <a:pos x="connsiteX16270" y="connsiteY16270"/>
              </a:cxn>
              <a:cxn ang="0">
                <a:pos x="connsiteX16271" y="connsiteY16271"/>
              </a:cxn>
              <a:cxn ang="0">
                <a:pos x="connsiteX16272" y="connsiteY16272"/>
              </a:cxn>
              <a:cxn ang="0">
                <a:pos x="connsiteX16273" y="connsiteY16273"/>
              </a:cxn>
              <a:cxn ang="0">
                <a:pos x="connsiteX16274" y="connsiteY16274"/>
              </a:cxn>
              <a:cxn ang="0">
                <a:pos x="connsiteX16275" y="connsiteY16275"/>
              </a:cxn>
              <a:cxn ang="0">
                <a:pos x="connsiteX16276" y="connsiteY16276"/>
              </a:cxn>
              <a:cxn ang="0">
                <a:pos x="connsiteX16277" y="connsiteY16277"/>
              </a:cxn>
              <a:cxn ang="0">
                <a:pos x="connsiteX16278" y="connsiteY16278"/>
              </a:cxn>
              <a:cxn ang="0">
                <a:pos x="connsiteX16279" y="connsiteY16279"/>
              </a:cxn>
              <a:cxn ang="0">
                <a:pos x="connsiteX16280" y="connsiteY16280"/>
              </a:cxn>
              <a:cxn ang="0">
                <a:pos x="connsiteX16281" y="connsiteY16281"/>
              </a:cxn>
              <a:cxn ang="0">
                <a:pos x="connsiteX16282" y="connsiteY16282"/>
              </a:cxn>
              <a:cxn ang="0">
                <a:pos x="connsiteX16283" y="connsiteY16283"/>
              </a:cxn>
              <a:cxn ang="0">
                <a:pos x="connsiteX16284" y="connsiteY16284"/>
              </a:cxn>
              <a:cxn ang="0">
                <a:pos x="connsiteX16285" y="connsiteY16285"/>
              </a:cxn>
              <a:cxn ang="0">
                <a:pos x="connsiteX16286" y="connsiteY16286"/>
              </a:cxn>
              <a:cxn ang="0">
                <a:pos x="connsiteX16287" y="connsiteY16287"/>
              </a:cxn>
              <a:cxn ang="0">
                <a:pos x="connsiteX16288" y="connsiteY16288"/>
              </a:cxn>
              <a:cxn ang="0">
                <a:pos x="connsiteX16289" y="connsiteY16289"/>
              </a:cxn>
              <a:cxn ang="0">
                <a:pos x="connsiteX16290" y="connsiteY16290"/>
              </a:cxn>
              <a:cxn ang="0">
                <a:pos x="connsiteX16291" y="connsiteY16291"/>
              </a:cxn>
              <a:cxn ang="0">
                <a:pos x="connsiteX16292" y="connsiteY16292"/>
              </a:cxn>
              <a:cxn ang="0">
                <a:pos x="connsiteX16293" y="connsiteY16293"/>
              </a:cxn>
              <a:cxn ang="0">
                <a:pos x="connsiteX16294" y="connsiteY16294"/>
              </a:cxn>
              <a:cxn ang="0">
                <a:pos x="connsiteX16295" y="connsiteY16295"/>
              </a:cxn>
              <a:cxn ang="0">
                <a:pos x="connsiteX16296" y="connsiteY16296"/>
              </a:cxn>
              <a:cxn ang="0">
                <a:pos x="connsiteX16297" y="connsiteY16297"/>
              </a:cxn>
              <a:cxn ang="0">
                <a:pos x="connsiteX16298" y="connsiteY16298"/>
              </a:cxn>
              <a:cxn ang="0">
                <a:pos x="connsiteX16299" y="connsiteY16299"/>
              </a:cxn>
              <a:cxn ang="0">
                <a:pos x="connsiteX16300" y="connsiteY16300"/>
              </a:cxn>
              <a:cxn ang="0">
                <a:pos x="connsiteX16301" y="connsiteY16301"/>
              </a:cxn>
              <a:cxn ang="0">
                <a:pos x="connsiteX16302" y="connsiteY16302"/>
              </a:cxn>
              <a:cxn ang="0">
                <a:pos x="connsiteX16303" y="connsiteY16303"/>
              </a:cxn>
              <a:cxn ang="0">
                <a:pos x="connsiteX16304" y="connsiteY16304"/>
              </a:cxn>
              <a:cxn ang="0">
                <a:pos x="connsiteX16305" y="connsiteY16305"/>
              </a:cxn>
              <a:cxn ang="0">
                <a:pos x="connsiteX16306" y="connsiteY16306"/>
              </a:cxn>
              <a:cxn ang="0">
                <a:pos x="connsiteX16307" y="connsiteY16307"/>
              </a:cxn>
              <a:cxn ang="0">
                <a:pos x="connsiteX16308" y="connsiteY16308"/>
              </a:cxn>
              <a:cxn ang="0">
                <a:pos x="connsiteX16309" y="connsiteY16309"/>
              </a:cxn>
              <a:cxn ang="0">
                <a:pos x="connsiteX16310" y="connsiteY16310"/>
              </a:cxn>
              <a:cxn ang="0">
                <a:pos x="connsiteX16311" y="connsiteY16311"/>
              </a:cxn>
              <a:cxn ang="0">
                <a:pos x="connsiteX16312" y="connsiteY16312"/>
              </a:cxn>
              <a:cxn ang="0">
                <a:pos x="connsiteX16313" y="connsiteY16313"/>
              </a:cxn>
              <a:cxn ang="0">
                <a:pos x="connsiteX16314" y="connsiteY16314"/>
              </a:cxn>
              <a:cxn ang="0">
                <a:pos x="connsiteX16315" y="connsiteY16315"/>
              </a:cxn>
              <a:cxn ang="0">
                <a:pos x="connsiteX16316" y="connsiteY16316"/>
              </a:cxn>
              <a:cxn ang="0">
                <a:pos x="connsiteX16317" y="connsiteY16317"/>
              </a:cxn>
              <a:cxn ang="0">
                <a:pos x="connsiteX16318" y="connsiteY16318"/>
              </a:cxn>
              <a:cxn ang="0">
                <a:pos x="connsiteX16319" y="connsiteY16319"/>
              </a:cxn>
              <a:cxn ang="0">
                <a:pos x="connsiteX16320" y="connsiteY16320"/>
              </a:cxn>
              <a:cxn ang="0">
                <a:pos x="connsiteX16321" y="connsiteY16321"/>
              </a:cxn>
              <a:cxn ang="0">
                <a:pos x="connsiteX16322" y="connsiteY16322"/>
              </a:cxn>
              <a:cxn ang="0">
                <a:pos x="connsiteX16323" y="connsiteY16323"/>
              </a:cxn>
              <a:cxn ang="0">
                <a:pos x="connsiteX16324" y="connsiteY16324"/>
              </a:cxn>
              <a:cxn ang="0">
                <a:pos x="connsiteX16325" y="connsiteY16325"/>
              </a:cxn>
              <a:cxn ang="0">
                <a:pos x="connsiteX16326" y="connsiteY16326"/>
              </a:cxn>
              <a:cxn ang="0">
                <a:pos x="connsiteX16327" y="connsiteY16327"/>
              </a:cxn>
              <a:cxn ang="0">
                <a:pos x="connsiteX16328" y="connsiteY16328"/>
              </a:cxn>
              <a:cxn ang="0">
                <a:pos x="connsiteX16329" y="connsiteY16329"/>
              </a:cxn>
              <a:cxn ang="0">
                <a:pos x="connsiteX16330" y="connsiteY16330"/>
              </a:cxn>
              <a:cxn ang="0">
                <a:pos x="connsiteX16331" y="connsiteY16331"/>
              </a:cxn>
              <a:cxn ang="0">
                <a:pos x="connsiteX16332" y="connsiteY16332"/>
              </a:cxn>
              <a:cxn ang="0">
                <a:pos x="connsiteX16333" y="connsiteY16333"/>
              </a:cxn>
              <a:cxn ang="0">
                <a:pos x="connsiteX16334" y="connsiteY16334"/>
              </a:cxn>
              <a:cxn ang="0">
                <a:pos x="connsiteX16335" y="connsiteY16335"/>
              </a:cxn>
              <a:cxn ang="0">
                <a:pos x="connsiteX16336" y="connsiteY16336"/>
              </a:cxn>
              <a:cxn ang="0">
                <a:pos x="connsiteX16337" y="connsiteY16337"/>
              </a:cxn>
              <a:cxn ang="0">
                <a:pos x="connsiteX16338" y="connsiteY16338"/>
              </a:cxn>
              <a:cxn ang="0">
                <a:pos x="connsiteX16339" y="connsiteY16339"/>
              </a:cxn>
              <a:cxn ang="0">
                <a:pos x="connsiteX16340" y="connsiteY16340"/>
              </a:cxn>
              <a:cxn ang="0">
                <a:pos x="connsiteX16341" y="connsiteY16341"/>
              </a:cxn>
              <a:cxn ang="0">
                <a:pos x="connsiteX16342" y="connsiteY16342"/>
              </a:cxn>
              <a:cxn ang="0">
                <a:pos x="connsiteX16343" y="connsiteY16343"/>
              </a:cxn>
              <a:cxn ang="0">
                <a:pos x="connsiteX16344" y="connsiteY16344"/>
              </a:cxn>
              <a:cxn ang="0">
                <a:pos x="connsiteX16345" y="connsiteY16345"/>
              </a:cxn>
              <a:cxn ang="0">
                <a:pos x="connsiteX16346" y="connsiteY16346"/>
              </a:cxn>
              <a:cxn ang="0">
                <a:pos x="connsiteX16347" y="connsiteY16347"/>
              </a:cxn>
              <a:cxn ang="0">
                <a:pos x="connsiteX16348" y="connsiteY16348"/>
              </a:cxn>
              <a:cxn ang="0">
                <a:pos x="connsiteX16349" y="connsiteY16349"/>
              </a:cxn>
              <a:cxn ang="0">
                <a:pos x="connsiteX16350" y="connsiteY16350"/>
              </a:cxn>
              <a:cxn ang="0">
                <a:pos x="connsiteX16351" y="connsiteY16351"/>
              </a:cxn>
              <a:cxn ang="0">
                <a:pos x="connsiteX16352" y="connsiteY16352"/>
              </a:cxn>
              <a:cxn ang="0">
                <a:pos x="connsiteX16353" y="connsiteY16353"/>
              </a:cxn>
              <a:cxn ang="0">
                <a:pos x="connsiteX16354" y="connsiteY16354"/>
              </a:cxn>
              <a:cxn ang="0">
                <a:pos x="connsiteX16355" y="connsiteY16355"/>
              </a:cxn>
              <a:cxn ang="0">
                <a:pos x="connsiteX16356" y="connsiteY16356"/>
              </a:cxn>
              <a:cxn ang="0">
                <a:pos x="connsiteX16357" y="connsiteY16357"/>
              </a:cxn>
              <a:cxn ang="0">
                <a:pos x="connsiteX16358" y="connsiteY16358"/>
              </a:cxn>
              <a:cxn ang="0">
                <a:pos x="connsiteX16359" y="connsiteY16359"/>
              </a:cxn>
              <a:cxn ang="0">
                <a:pos x="connsiteX16360" y="connsiteY16360"/>
              </a:cxn>
              <a:cxn ang="0">
                <a:pos x="connsiteX16361" y="connsiteY16361"/>
              </a:cxn>
              <a:cxn ang="0">
                <a:pos x="connsiteX16362" y="connsiteY16362"/>
              </a:cxn>
              <a:cxn ang="0">
                <a:pos x="connsiteX16363" y="connsiteY16363"/>
              </a:cxn>
              <a:cxn ang="0">
                <a:pos x="connsiteX16364" y="connsiteY16364"/>
              </a:cxn>
              <a:cxn ang="0">
                <a:pos x="connsiteX16365" y="connsiteY16365"/>
              </a:cxn>
              <a:cxn ang="0">
                <a:pos x="connsiteX16366" y="connsiteY16366"/>
              </a:cxn>
              <a:cxn ang="0">
                <a:pos x="connsiteX16367" y="connsiteY16367"/>
              </a:cxn>
              <a:cxn ang="0">
                <a:pos x="connsiteX16368" y="connsiteY16368"/>
              </a:cxn>
              <a:cxn ang="0">
                <a:pos x="connsiteX16369" y="connsiteY16369"/>
              </a:cxn>
              <a:cxn ang="0">
                <a:pos x="connsiteX16370" y="connsiteY16370"/>
              </a:cxn>
              <a:cxn ang="0">
                <a:pos x="connsiteX16371" y="connsiteY16371"/>
              </a:cxn>
              <a:cxn ang="0">
                <a:pos x="connsiteX16372" y="connsiteY16372"/>
              </a:cxn>
              <a:cxn ang="0">
                <a:pos x="connsiteX16373" y="connsiteY16373"/>
              </a:cxn>
              <a:cxn ang="0">
                <a:pos x="connsiteX16374" y="connsiteY16374"/>
              </a:cxn>
              <a:cxn ang="0">
                <a:pos x="connsiteX16375" y="connsiteY16375"/>
              </a:cxn>
              <a:cxn ang="0">
                <a:pos x="connsiteX16376" y="connsiteY16376"/>
              </a:cxn>
              <a:cxn ang="0">
                <a:pos x="connsiteX16377" y="connsiteY16377"/>
              </a:cxn>
              <a:cxn ang="0">
                <a:pos x="connsiteX16378" y="connsiteY16378"/>
              </a:cxn>
              <a:cxn ang="0">
                <a:pos x="connsiteX16379" y="connsiteY16379"/>
              </a:cxn>
              <a:cxn ang="0">
                <a:pos x="connsiteX16380" y="connsiteY16380"/>
              </a:cxn>
              <a:cxn ang="0">
                <a:pos x="connsiteX16381" y="connsiteY16381"/>
              </a:cxn>
              <a:cxn ang="0">
                <a:pos x="connsiteX16382" y="connsiteY16382"/>
              </a:cxn>
              <a:cxn ang="0">
                <a:pos x="connsiteX16383" y="connsiteY16383"/>
              </a:cxn>
              <a:cxn ang="0">
                <a:pos x="connsiteX16384" y="connsiteY16384"/>
              </a:cxn>
              <a:cxn ang="0">
                <a:pos x="connsiteX16385" y="connsiteY16385"/>
              </a:cxn>
              <a:cxn ang="0">
                <a:pos x="connsiteX16386" y="connsiteY16386"/>
              </a:cxn>
              <a:cxn ang="0">
                <a:pos x="connsiteX16387" y="connsiteY16387"/>
              </a:cxn>
              <a:cxn ang="0">
                <a:pos x="connsiteX16388" y="connsiteY16388"/>
              </a:cxn>
              <a:cxn ang="0">
                <a:pos x="connsiteX16389" y="connsiteY16389"/>
              </a:cxn>
              <a:cxn ang="0">
                <a:pos x="connsiteX16390" y="connsiteY16390"/>
              </a:cxn>
              <a:cxn ang="0">
                <a:pos x="connsiteX16391" y="connsiteY16391"/>
              </a:cxn>
              <a:cxn ang="0">
                <a:pos x="connsiteX16392" y="connsiteY16392"/>
              </a:cxn>
              <a:cxn ang="0">
                <a:pos x="connsiteX16393" y="connsiteY16393"/>
              </a:cxn>
              <a:cxn ang="0">
                <a:pos x="connsiteX16394" y="connsiteY16394"/>
              </a:cxn>
              <a:cxn ang="0">
                <a:pos x="connsiteX16395" y="connsiteY16395"/>
              </a:cxn>
              <a:cxn ang="0">
                <a:pos x="connsiteX16396" y="connsiteY16396"/>
              </a:cxn>
              <a:cxn ang="0">
                <a:pos x="connsiteX16397" y="connsiteY16397"/>
              </a:cxn>
              <a:cxn ang="0">
                <a:pos x="connsiteX16398" y="connsiteY16398"/>
              </a:cxn>
              <a:cxn ang="0">
                <a:pos x="connsiteX16399" y="connsiteY16399"/>
              </a:cxn>
              <a:cxn ang="0">
                <a:pos x="connsiteX16400" y="connsiteY16400"/>
              </a:cxn>
              <a:cxn ang="0">
                <a:pos x="connsiteX16401" y="connsiteY16401"/>
              </a:cxn>
              <a:cxn ang="0">
                <a:pos x="connsiteX16402" y="connsiteY16402"/>
              </a:cxn>
              <a:cxn ang="0">
                <a:pos x="connsiteX16403" y="connsiteY16403"/>
              </a:cxn>
              <a:cxn ang="0">
                <a:pos x="connsiteX16404" y="connsiteY16404"/>
              </a:cxn>
              <a:cxn ang="0">
                <a:pos x="connsiteX16405" y="connsiteY16405"/>
              </a:cxn>
              <a:cxn ang="0">
                <a:pos x="connsiteX16406" y="connsiteY16406"/>
              </a:cxn>
              <a:cxn ang="0">
                <a:pos x="connsiteX16407" y="connsiteY16407"/>
              </a:cxn>
              <a:cxn ang="0">
                <a:pos x="connsiteX16408" y="connsiteY16408"/>
              </a:cxn>
              <a:cxn ang="0">
                <a:pos x="connsiteX16409" y="connsiteY16409"/>
              </a:cxn>
              <a:cxn ang="0">
                <a:pos x="connsiteX16410" y="connsiteY16410"/>
              </a:cxn>
              <a:cxn ang="0">
                <a:pos x="connsiteX16411" y="connsiteY16411"/>
              </a:cxn>
              <a:cxn ang="0">
                <a:pos x="connsiteX16412" y="connsiteY16412"/>
              </a:cxn>
              <a:cxn ang="0">
                <a:pos x="connsiteX16413" y="connsiteY16413"/>
              </a:cxn>
              <a:cxn ang="0">
                <a:pos x="connsiteX16414" y="connsiteY16414"/>
              </a:cxn>
              <a:cxn ang="0">
                <a:pos x="connsiteX16415" y="connsiteY16415"/>
              </a:cxn>
              <a:cxn ang="0">
                <a:pos x="connsiteX16416" y="connsiteY16416"/>
              </a:cxn>
              <a:cxn ang="0">
                <a:pos x="connsiteX16417" y="connsiteY16417"/>
              </a:cxn>
              <a:cxn ang="0">
                <a:pos x="connsiteX16418" y="connsiteY16418"/>
              </a:cxn>
              <a:cxn ang="0">
                <a:pos x="connsiteX16419" y="connsiteY16419"/>
              </a:cxn>
              <a:cxn ang="0">
                <a:pos x="connsiteX16420" y="connsiteY16420"/>
              </a:cxn>
              <a:cxn ang="0">
                <a:pos x="connsiteX16421" y="connsiteY16421"/>
              </a:cxn>
              <a:cxn ang="0">
                <a:pos x="connsiteX16422" y="connsiteY16422"/>
              </a:cxn>
              <a:cxn ang="0">
                <a:pos x="connsiteX16423" y="connsiteY16423"/>
              </a:cxn>
              <a:cxn ang="0">
                <a:pos x="connsiteX16424" y="connsiteY16424"/>
              </a:cxn>
              <a:cxn ang="0">
                <a:pos x="connsiteX16425" y="connsiteY16425"/>
              </a:cxn>
              <a:cxn ang="0">
                <a:pos x="connsiteX16426" y="connsiteY16426"/>
              </a:cxn>
              <a:cxn ang="0">
                <a:pos x="connsiteX16427" y="connsiteY16427"/>
              </a:cxn>
              <a:cxn ang="0">
                <a:pos x="connsiteX16428" y="connsiteY16428"/>
              </a:cxn>
              <a:cxn ang="0">
                <a:pos x="connsiteX16429" y="connsiteY16429"/>
              </a:cxn>
              <a:cxn ang="0">
                <a:pos x="connsiteX16430" y="connsiteY16430"/>
              </a:cxn>
              <a:cxn ang="0">
                <a:pos x="connsiteX16431" y="connsiteY16431"/>
              </a:cxn>
              <a:cxn ang="0">
                <a:pos x="connsiteX16432" y="connsiteY16432"/>
              </a:cxn>
              <a:cxn ang="0">
                <a:pos x="connsiteX16433" y="connsiteY16433"/>
              </a:cxn>
              <a:cxn ang="0">
                <a:pos x="connsiteX16434" y="connsiteY16434"/>
              </a:cxn>
              <a:cxn ang="0">
                <a:pos x="connsiteX16435" y="connsiteY16435"/>
              </a:cxn>
              <a:cxn ang="0">
                <a:pos x="connsiteX16436" y="connsiteY16436"/>
              </a:cxn>
              <a:cxn ang="0">
                <a:pos x="connsiteX16437" y="connsiteY16437"/>
              </a:cxn>
              <a:cxn ang="0">
                <a:pos x="connsiteX16438" y="connsiteY16438"/>
              </a:cxn>
              <a:cxn ang="0">
                <a:pos x="connsiteX16439" y="connsiteY16439"/>
              </a:cxn>
              <a:cxn ang="0">
                <a:pos x="connsiteX16440" y="connsiteY16440"/>
              </a:cxn>
              <a:cxn ang="0">
                <a:pos x="connsiteX16441" y="connsiteY16441"/>
              </a:cxn>
              <a:cxn ang="0">
                <a:pos x="connsiteX16442" y="connsiteY16442"/>
              </a:cxn>
              <a:cxn ang="0">
                <a:pos x="connsiteX16443" y="connsiteY16443"/>
              </a:cxn>
              <a:cxn ang="0">
                <a:pos x="connsiteX16444" y="connsiteY16444"/>
              </a:cxn>
              <a:cxn ang="0">
                <a:pos x="connsiteX16445" y="connsiteY16445"/>
              </a:cxn>
              <a:cxn ang="0">
                <a:pos x="connsiteX16446" y="connsiteY16446"/>
              </a:cxn>
              <a:cxn ang="0">
                <a:pos x="connsiteX16447" y="connsiteY16447"/>
              </a:cxn>
              <a:cxn ang="0">
                <a:pos x="connsiteX16448" y="connsiteY16448"/>
              </a:cxn>
              <a:cxn ang="0">
                <a:pos x="connsiteX16449" y="connsiteY16449"/>
              </a:cxn>
              <a:cxn ang="0">
                <a:pos x="connsiteX16450" y="connsiteY16450"/>
              </a:cxn>
              <a:cxn ang="0">
                <a:pos x="connsiteX16451" y="connsiteY16451"/>
              </a:cxn>
              <a:cxn ang="0">
                <a:pos x="connsiteX16452" y="connsiteY16452"/>
              </a:cxn>
              <a:cxn ang="0">
                <a:pos x="connsiteX16453" y="connsiteY16453"/>
              </a:cxn>
              <a:cxn ang="0">
                <a:pos x="connsiteX16454" y="connsiteY16454"/>
              </a:cxn>
              <a:cxn ang="0">
                <a:pos x="connsiteX16455" y="connsiteY16455"/>
              </a:cxn>
              <a:cxn ang="0">
                <a:pos x="connsiteX16456" y="connsiteY16456"/>
              </a:cxn>
              <a:cxn ang="0">
                <a:pos x="connsiteX16457" y="connsiteY16457"/>
              </a:cxn>
              <a:cxn ang="0">
                <a:pos x="connsiteX16458" y="connsiteY16458"/>
              </a:cxn>
              <a:cxn ang="0">
                <a:pos x="connsiteX16459" y="connsiteY16459"/>
              </a:cxn>
              <a:cxn ang="0">
                <a:pos x="connsiteX16460" y="connsiteY16460"/>
              </a:cxn>
              <a:cxn ang="0">
                <a:pos x="connsiteX16461" y="connsiteY16461"/>
              </a:cxn>
              <a:cxn ang="0">
                <a:pos x="connsiteX16462" y="connsiteY16462"/>
              </a:cxn>
              <a:cxn ang="0">
                <a:pos x="connsiteX16463" y="connsiteY16463"/>
              </a:cxn>
              <a:cxn ang="0">
                <a:pos x="connsiteX16464" y="connsiteY16464"/>
              </a:cxn>
              <a:cxn ang="0">
                <a:pos x="connsiteX16465" y="connsiteY16465"/>
              </a:cxn>
              <a:cxn ang="0">
                <a:pos x="connsiteX16466" y="connsiteY16466"/>
              </a:cxn>
              <a:cxn ang="0">
                <a:pos x="connsiteX16467" y="connsiteY16467"/>
              </a:cxn>
              <a:cxn ang="0">
                <a:pos x="connsiteX16468" y="connsiteY16468"/>
              </a:cxn>
              <a:cxn ang="0">
                <a:pos x="connsiteX16469" y="connsiteY16469"/>
              </a:cxn>
              <a:cxn ang="0">
                <a:pos x="connsiteX16470" y="connsiteY16470"/>
              </a:cxn>
              <a:cxn ang="0">
                <a:pos x="connsiteX16471" y="connsiteY16471"/>
              </a:cxn>
              <a:cxn ang="0">
                <a:pos x="connsiteX16472" y="connsiteY16472"/>
              </a:cxn>
              <a:cxn ang="0">
                <a:pos x="connsiteX16473" y="connsiteY16473"/>
              </a:cxn>
              <a:cxn ang="0">
                <a:pos x="connsiteX16474" y="connsiteY16474"/>
              </a:cxn>
              <a:cxn ang="0">
                <a:pos x="connsiteX16475" y="connsiteY16475"/>
              </a:cxn>
              <a:cxn ang="0">
                <a:pos x="connsiteX16476" y="connsiteY16476"/>
              </a:cxn>
              <a:cxn ang="0">
                <a:pos x="connsiteX16477" y="connsiteY16477"/>
              </a:cxn>
              <a:cxn ang="0">
                <a:pos x="connsiteX16478" y="connsiteY16478"/>
              </a:cxn>
              <a:cxn ang="0">
                <a:pos x="connsiteX16479" y="connsiteY16479"/>
              </a:cxn>
              <a:cxn ang="0">
                <a:pos x="connsiteX16480" y="connsiteY16480"/>
              </a:cxn>
              <a:cxn ang="0">
                <a:pos x="connsiteX16481" y="connsiteY16481"/>
              </a:cxn>
              <a:cxn ang="0">
                <a:pos x="connsiteX16482" y="connsiteY16482"/>
              </a:cxn>
              <a:cxn ang="0">
                <a:pos x="connsiteX16483" y="connsiteY16483"/>
              </a:cxn>
              <a:cxn ang="0">
                <a:pos x="connsiteX16484" y="connsiteY16484"/>
              </a:cxn>
              <a:cxn ang="0">
                <a:pos x="connsiteX16485" y="connsiteY16485"/>
              </a:cxn>
              <a:cxn ang="0">
                <a:pos x="connsiteX16486" y="connsiteY16486"/>
              </a:cxn>
              <a:cxn ang="0">
                <a:pos x="connsiteX16487" y="connsiteY16487"/>
              </a:cxn>
              <a:cxn ang="0">
                <a:pos x="connsiteX16488" y="connsiteY16488"/>
              </a:cxn>
              <a:cxn ang="0">
                <a:pos x="connsiteX16489" y="connsiteY16489"/>
              </a:cxn>
              <a:cxn ang="0">
                <a:pos x="connsiteX16490" y="connsiteY16490"/>
              </a:cxn>
              <a:cxn ang="0">
                <a:pos x="connsiteX16491" y="connsiteY16491"/>
              </a:cxn>
              <a:cxn ang="0">
                <a:pos x="connsiteX16492" y="connsiteY16492"/>
              </a:cxn>
              <a:cxn ang="0">
                <a:pos x="connsiteX16493" y="connsiteY16493"/>
              </a:cxn>
              <a:cxn ang="0">
                <a:pos x="connsiteX16494" y="connsiteY16494"/>
              </a:cxn>
              <a:cxn ang="0">
                <a:pos x="connsiteX16495" y="connsiteY16495"/>
              </a:cxn>
              <a:cxn ang="0">
                <a:pos x="connsiteX16496" y="connsiteY16496"/>
              </a:cxn>
              <a:cxn ang="0">
                <a:pos x="connsiteX16497" y="connsiteY16497"/>
              </a:cxn>
              <a:cxn ang="0">
                <a:pos x="connsiteX16498" y="connsiteY16498"/>
              </a:cxn>
              <a:cxn ang="0">
                <a:pos x="connsiteX16499" y="connsiteY16499"/>
              </a:cxn>
              <a:cxn ang="0">
                <a:pos x="connsiteX16500" y="connsiteY16500"/>
              </a:cxn>
              <a:cxn ang="0">
                <a:pos x="connsiteX16501" y="connsiteY16501"/>
              </a:cxn>
              <a:cxn ang="0">
                <a:pos x="connsiteX16502" y="connsiteY16502"/>
              </a:cxn>
              <a:cxn ang="0">
                <a:pos x="connsiteX16503" y="connsiteY16503"/>
              </a:cxn>
              <a:cxn ang="0">
                <a:pos x="connsiteX16504" y="connsiteY16504"/>
              </a:cxn>
              <a:cxn ang="0">
                <a:pos x="connsiteX16505" y="connsiteY16505"/>
              </a:cxn>
              <a:cxn ang="0">
                <a:pos x="connsiteX16506" y="connsiteY16506"/>
              </a:cxn>
              <a:cxn ang="0">
                <a:pos x="connsiteX16507" y="connsiteY16507"/>
              </a:cxn>
              <a:cxn ang="0">
                <a:pos x="connsiteX16508" y="connsiteY16508"/>
              </a:cxn>
              <a:cxn ang="0">
                <a:pos x="connsiteX16509" y="connsiteY16509"/>
              </a:cxn>
              <a:cxn ang="0">
                <a:pos x="connsiteX16510" y="connsiteY16510"/>
              </a:cxn>
              <a:cxn ang="0">
                <a:pos x="connsiteX16511" y="connsiteY16511"/>
              </a:cxn>
              <a:cxn ang="0">
                <a:pos x="connsiteX16512" y="connsiteY16512"/>
              </a:cxn>
              <a:cxn ang="0">
                <a:pos x="connsiteX16513" y="connsiteY16513"/>
              </a:cxn>
              <a:cxn ang="0">
                <a:pos x="connsiteX16514" y="connsiteY16514"/>
              </a:cxn>
              <a:cxn ang="0">
                <a:pos x="connsiteX16515" y="connsiteY16515"/>
              </a:cxn>
              <a:cxn ang="0">
                <a:pos x="connsiteX16516" y="connsiteY16516"/>
              </a:cxn>
              <a:cxn ang="0">
                <a:pos x="connsiteX16517" y="connsiteY16517"/>
              </a:cxn>
              <a:cxn ang="0">
                <a:pos x="connsiteX16518" y="connsiteY16518"/>
              </a:cxn>
              <a:cxn ang="0">
                <a:pos x="connsiteX16519" y="connsiteY16519"/>
              </a:cxn>
              <a:cxn ang="0">
                <a:pos x="connsiteX16520" y="connsiteY16520"/>
              </a:cxn>
              <a:cxn ang="0">
                <a:pos x="connsiteX16521" y="connsiteY16521"/>
              </a:cxn>
              <a:cxn ang="0">
                <a:pos x="connsiteX16522" y="connsiteY16522"/>
              </a:cxn>
              <a:cxn ang="0">
                <a:pos x="connsiteX16523" y="connsiteY16523"/>
              </a:cxn>
              <a:cxn ang="0">
                <a:pos x="connsiteX16524" y="connsiteY16524"/>
              </a:cxn>
              <a:cxn ang="0">
                <a:pos x="connsiteX16525" y="connsiteY16525"/>
              </a:cxn>
              <a:cxn ang="0">
                <a:pos x="connsiteX16526" y="connsiteY16526"/>
              </a:cxn>
              <a:cxn ang="0">
                <a:pos x="connsiteX16527" y="connsiteY16527"/>
              </a:cxn>
              <a:cxn ang="0">
                <a:pos x="connsiteX16528" y="connsiteY16528"/>
              </a:cxn>
              <a:cxn ang="0">
                <a:pos x="connsiteX16529" y="connsiteY16529"/>
              </a:cxn>
              <a:cxn ang="0">
                <a:pos x="connsiteX16530" y="connsiteY16530"/>
              </a:cxn>
              <a:cxn ang="0">
                <a:pos x="connsiteX16531" y="connsiteY16531"/>
              </a:cxn>
              <a:cxn ang="0">
                <a:pos x="connsiteX16532" y="connsiteY16532"/>
              </a:cxn>
              <a:cxn ang="0">
                <a:pos x="connsiteX16533" y="connsiteY16533"/>
              </a:cxn>
              <a:cxn ang="0">
                <a:pos x="connsiteX16534" y="connsiteY16534"/>
              </a:cxn>
              <a:cxn ang="0">
                <a:pos x="connsiteX16535" y="connsiteY16535"/>
              </a:cxn>
              <a:cxn ang="0">
                <a:pos x="connsiteX16536" y="connsiteY16536"/>
              </a:cxn>
              <a:cxn ang="0">
                <a:pos x="connsiteX16537" y="connsiteY16537"/>
              </a:cxn>
              <a:cxn ang="0">
                <a:pos x="connsiteX16538" y="connsiteY16538"/>
              </a:cxn>
              <a:cxn ang="0">
                <a:pos x="connsiteX16539" y="connsiteY16539"/>
              </a:cxn>
              <a:cxn ang="0">
                <a:pos x="connsiteX16540" y="connsiteY16540"/>
              </a:cxn>
              <a:cxn ang="0">
                <a:pos x="connsiteX16541" y="connsiteY16541"/>
              </a:cxn>
              <a:cxn ang="0">
                <a:pos x="connsiteX16542" y="connsiteY16542"/>
              </a:cxn>
              <a:cxn ang="0">
                <a:pos x="connsiteX16543" y="connsiteY16543"/>
              </a:cxn>
              <a:cxn ang="0">
                <a:pos x="connsiteX16544" y="connsiteY16544"/>
              </a:cxn>
              <a:cxn ang="0">
                <a:pos x="connsiteX16545" y="connsiteY16545"/>
              </a:cxn>
              <a:cxn ang="0">
                <a:pos x="connsiteX16546" y="connsiteY16546"/>
              </a:cxn>
              <a:cxn ang="0">
                <a:pos x="connsiteX16547" y="connsiteY16547"/>
              </a:cxn>
              <a:cxn ang="0">
                <a:pos x="connsiteX16548" y="connsiteY16548"/>
              </a:cxn>
              <a:cxn ang="0">
                <a:pos x="connsiteX16549" y="connsiteY16549"/>
              </a:cxn>
              <a:cxn ang="0">
                <a:pos x="connsiteX16550" y="connsiteY16550"/>
              </a:cxn>
              <a:cxn ang="0">
                <a:pos x="connsiteX16551" y="connsiteY16551"/>
              </a:cxn>
              <a:cxn ang="0">
                <a:pos x="connsiteX16552" y="connsiteY16552"/>
              </a:cxn>
              <a:cxn ang="0">
                <a:pos x="connsiteX16553" y="connsiteY16553"/>
              </a:cxn>
              <a:cxn ang="0">
                <a:pos x="connsiteX16554" y="connsiteY16554"/>
              </a:cxn>
              <a:cxn ang="0">
                <a:pos x="connsiteX16555" y="connsiteY16555"/>
              </a:cxn>
              <a:cxn ang="0">
                <a:pos x="connsiteX16556" y="connsiteY16556"/>
              </a:cxn>
              <a:cxn ang="0">
                <a:pos x="connsiteX16557" y="connsiteY16557"/>
              </a:cxn>
              <a:cxn ang="0">
                <a:pos x="connsiteX16558" y="connsiteY16558"/>
              </a:cxn>
              <a:cxn ang="0">
                <a:pos x="connsiteX16559" y="connsiteY16559"/>
              </a:cxn>
              <a:cxn ang="0">
                <a:pos x="connsiteX16560" y="connsiteY16560"/>
              </a:cxn>
              <a:cxn ang="0">
                <a:pos x="connsiteX16561" y="connsiteY16561"/>
              </a:cxn>
              <a:cxn ang="0">
                <a:pos x="connsiteX16562" y="connsiteY16562"/>
              </a:cxn>
              <a:cxn ang="0">
                <a:pos x="connsiteX16563" y="connsiteY16563"/>
              </a:cxn>
              <a:cxn ang="0">
                <a:pos x="connsiteX16564" y="connsiteY16564"/>
              </a:cxn>
              <a:cxn ang="0">
                <a:pos x="connsiteX16565" y="connsiteY16565"/>
              </a:cxn>
              <a:cxn ang="0">
                <a:pos x="connsiteX16566" y="connsiteY16566"/>
              </a:cxn>
              <a:cxn ang="0">
                <a:pos x="connsiteX16567" y="connsiteY16567"/>
              </a:cxn>
              <a:cxn ang="0">
                <a:pos x="connsiteX16568" y="connsiteY16568"/>
              </a:cxn>
              <a:cxn ang="0">
                <a:pos x="connsiteX16569" y="connsiteY16569"/>
              </a:cxn>
              <a:cxn ang="0">
                <a:pos x="connsiteX16570" y="connsiteY16570"/>
              </a:cxn>
              <a:cxn ang="0">
                <a:pos x="connsiteX16571" y="connsiteY16571"/>
              </a:cxn>
              <a:cxn ang="0">
                <a:pos x="connsiteX16572" y="connsiteY16572"/>
              </a:cxn>
              <a:cxn ang="0">
                <a:pos x="connsiteX16573" y="connsiteY16573"/>
              </a:cxn>
              <a:cxn ang="0">
                <a:pos x="connsiteX16574" y="connsiteY16574"/>
              </a:cxn>
              <a:cxn ang="0">
                <a:pos x="connsiteX16575" y="connsiteY16575"/>
              </a:cxn>
              <a:cxn ang="0">
                <a:pos x="connsiteX16576" y="connsiteY16576"/>
              </a:cxn>
              <a:cxn ang="0">
                <a:pos x="connsiteX16577" y="connsiteY16577"/>
              </a:cxn>
              <a:cxn ang="0">
                <a:pos x="connsiteX16578" y="connsiteY16578"/>
              </a:cxn>
              <a:cxn ang="0">
                <a:pos x="connsiteX16579" y="connsiteY16579"/>
              </a:cxn>
              <a:cxn ang="0">
                <a:pos x="connsiteX16580" y="connsiteY16580"/>
              </a:cxn>
              <a:cxn ang="0">
                <a:pos x="connsiteX16581" y="connsiteY16581"/>
              </a:cxn>
              <a:cxn ang="0">
                <a:pos x="connsiteX16582" y="connsiteY16582"/>
              </a:cxn>
              <a:cxn ang="0">
                <a:pos x="connsiteX16583" y="connsiteY16583"/>
              </a:cxn>
              <a:cxn ang="0">
                <a:pos x="connsiteX16584" y="connsiteY16584"/>
              </a:cxn>
              <a:cxn ang="0">
                <a:pos x="connsiteX16585" y="connsiteY16585"/>
              </a:cxn>
              <a:cxn ang="0">
                <a:pos x="connsiteX16586" y="connsiteY16586"/>
              </a:cxn>
              <a:cxn ang="0">
                <a:pos x="connsiteX16587" y="connsiteY16587"/>
              </a:cxn>
              <a:cxn ang="0">
                <a:pos x="connsiteX16588" y="connsiteY16588"/>
              </a:cxn>
              <a:cxn ang="0">
                <a:pos x="connsiteX16589" y="connsiteY16589"/>
              </a:cxn>
              <a:cxn ang="0">
                <a:pos x="connsiteX16590" y="connsiteY16590"/>
              </a:cxn>
              <a:cxn ang="0">
                <a:pos x="connsiteX16591" y="connsiteY16591"/>
              </a:cxn>
              <a:cxn ang="0">
                <a:pos x="connsiteX16592" y="connsiteY16592"/>
              </a:cxn>
              <a:cxn ang="0">
                <a:pos x="connsiteX16593" y="connsiteY16593"/>
              </a:cxn>
              <a:cxn ang="0">
                <a:pos x="connsiteX16594" y="connsiteY16594"/>
              </a:cxn>
              <a:cxn ang="0">
                <a:pos x="connsiteX16595" y="connsiteY16595"/>
              </a:cxn>
              <a:cxn ang="0">
                <a:pos x="connsiteX16596" y="connsiteY16596"/>
              </a:cxn>
              <a:cxn ang="0">
                <a:pos x="connsiteX16597" y="connsiteY16597"/>
              </a:cxn>
              <a:cxn ang="0">
                <a:pos x="connsiteX16598" y="connsiteY16598"/>
              </a:cxn>
              <a:cxn ang="0">
                <a:pos x="connsiteX16599" y="connsiteY16599"/>
              </a:cxn>
              <a:cxn ang="0">
                <a:pos x="connsiteX16600" y="connsiteY16600"/>
              </a:cxn>
              <a:cxn ang="0">
                <a:pos x="connsiteX16601" y="connsiteY16601"/>
              </a:cxn>
              <a:cxn ang="0">
                <a:pos x="connsiteX16602" y="connsiteY16602"/>
              </a:cxn>
              <a:cxn ang="0">
                <a:pos x="connsiteX16603" y="connsiteY16603"/>
              </a:cxn>
              <a:cxn ang="0">
                <a:pos x="connsiteX16604" y="connsiteY16604"/>
              </a:cxn>
              <a:cxn ang="0">
                <a:pos x="connsiteX16605" y="connsiteY16605"/>
              </a:cxn>
              <a:cxn ang="0">
                <a:pos x="connsiteX16606" y="connsiteY16606"/>
              </a:cxn>
              <a:cxn ang="0">
                <a:pos x="connsiteX16607" y="connsiteY16607"/>
              </a:cxn>
              <a:cxn ang="0">
                <a:pos x="connsiteX16608" y="connsiteY16608"/>
              </a:cxn>
              <a:cxn ang="0">
                <a:pos x="connsiteX16609" y="connsiteY16609"/>
              </a:cxn>
              <a:cxn ang="0">
                <a:pos x="connsiteX16610" y="connsiteY16610"/>
              </a:cxn>
              <a:cxn ang="0">
                <a:pos x="connsiteX16611" y="connsiteY16611"/>
              </a:cxn>
              <a:cxn ang="0">
                <a:pos x="connsiteX16612" y="connsiteY16612"/>
              </a:cxn>
              <a:cxn ang="0">
                <a:pos x="connsiteX16613" y="connsiteY16613"/>
              </a:cxn>
              <a:cxn ang="0">
                <a:pos x="connsiteX16614" y="connsiteY16614"/>
              </a:cxn>
              <a:cxn ang="0">
                <a:pos x="connsiteX16615" y="connsiteY16615"/>
              </a:cxn>
              <a:cxn ang="0">
                <a:pos x="connsiteX16616" y="connsiteY16616"/>
              </a:cxn>
              <a:cxn ang="0">
                <a:pos x="connsiteX16617" y="connsiteY16617"/>
              </a:cxn>
              <a:cxn ang="0">
                <a:pos x="connsiteX16618" y="connsiteY16618"/>
              </a:cxn>
              <a:cxn ang="0">
                <a:pos x="connsiteX16619" y="connsiteY16619"/>
              </a:cxn>
              <a:cxn ang="0">
                <a:pos x="connsiteX16620" y="connsiteY16620"/>
              </a:cxn>
              <a:cxn ang="0">
                <a:pos x="connsiteX16621" y="connsiteY16621"/>
              </a:cxn>
              <a:cxn ang="0">
                <a:pos x="connsiteX16622" y="connsiteY16622"/>
              </a:cxn>
              <a:cxn ang="0">
                <a:pos x="connsiteX16623" y="connsiteY16623"/>
              </a:cxn>
              <a:cxn ang="0">
                <a:pos x="connsiteX16624" y="connsiteY16624"/>
              </a:cxn>
              <a:cxn ang="0">
                <a:pos x="connsiteX16625" y="connsiteY16625"/>
              </a:cxn>
              <a:cxn ang="0">
                <a:pos x="connsiteX16626" y="connsiteY16626"/>
              </a:cxn>
              <a:cxn ang="0">
                <a:pos x="connsiteX16627" y="connsiteY16627"/>
              </a:cxn>
              <a:cxn ang="0">
                <a:pos x="connsiteX16628" y="connsiteY16628"/>
              </a:cxn>
              <a:cxn ang="0">
                <a:pos x="connsiteX16629" y="connsiteY16629"/>
              </a:cxn>
              <a:cxn ang="0">
                <a:pos x="connsiteX16630" y="connsiteY16630"/>
              </a:cxn>
              <a:cxn ang="0">
                <a:pos x="connsiteX16631" y="connsiteY16631"/>
              </a:cxn>
              <a:cxn ang="0">
                <a:pos x="connsiteX16632" y="connsiteY16632"/>
              </a:cxn>
              <a:cxn ang="0">
                <a:pos x="connsiteX16633" y="connsiteY16633"/>
              </a:cxn>
              <a:cxn ang="0">
                <a:pos x="connsiteX16634" y="connsiteY16634"/>
              </a:cxn>
              <a:cxn ang="0">
                <a:pos x="connsiteX16635" y="connsiteY16635"/>
              </a:cxn>
              <a:cxn ang="0">
                <a:pos x="connsiteX16636" y="connsiteY16636"/>
              </a:cxn>
              <a:cxn ang="0">
                <a:pos x="connsiteX16637" y="connsiteY16637"/>
              </a:cxn>
              <a:cxn ang="0">
                <a:pos x="connsiteX16638" y="connsiteY16638"/>
              </a:cxn>
              <a:cxn ang="0">
                <a:pos x="connsiteX16639" y="connsiteY16639"/>
              </a:cxn>
              <a:cxn ang="0">
                <a:pos x="connsiteX16640" y="connsiteY16640"/>
              </a:cxn>
              <a:cxn ang="0">
                <a:pos x="connsiteX16641" y="connsiteY16641"/>
              </a:cxn>
              <a:cxn ang="0">
                <a:pos x="connsiteX16642" y="connsiteY16642"/>
              </a:cxn>
              <a:cxn ang="0">
                <a:pos x="connsiteX16643" y="connsiteY16643"/>
              </a:cxn>
              <a:cxn ang="0">
                <a:pos x="connsiteX16644" y="connsiteY16644"/>
              </a:cxn>
              <a:cxn ang="0">
                <a:pos x="connsiteX16645" y="connsiteY16645"/>
              </a:cxn>
              <a:cxn ang="0">
                <a:pos x="connsiteX16646" y="connsiteY16646"/>
              </a:cxn>
              <a:cxn ang="0">
                <a:pos x="connsiteX16647" y="connsiteY16647"/>
              </a:cxn>
              <a:cxn ang="0">
                <a:pos x="connsiteX16648" y="connsiteY16648"/>
              </a:cxn>
              <a:cxn ang="0">
                <a:pos x="connsiteX16649" y="connsiteY16649"/>
              </a:cxn>
              <a:cxn ang="0">
                <a:pos x="connsiteX16650" y="connsiteY16650"/>
              </a:cxn>
              <a:cxn ang="0">
                <a:pos x="connsiteX16651" y="connsiteY16651"/>
              </a:cxn>
              <a:cxn ang="0">
                <a:pos x="connsiteX16652" y="connsiteY16652"/>
              </a:cxn>
              <a:cxn ang="0">
                <a:pos x="connsiteX16653" y="connsiteY16653"/>
              </a:cxn>
              <a:cxn ang="0">
                <a:pos x="connsiteX16654" y="connsiteY16654"/>
              </a:cxn>
              <a:cxn ang="0">
                <a:pos x="connsiteX16655" y="connsiteY16655"/>
              </a:cxn>
              <a:cxn ang="0">
                <a:pos x="connsiteX16656" y="connsiteY16656"/>
              </a:cxn>
              <a:cxn ang="0">
                <a:pos x="connsiteX16657" y="connsiteY16657"/>
              </a:cxn>
              <a:cxn ang="0">
                <a:pos x="connsiteX16658" y="connsiteY16658"/>
              </a:cxn>
              <a:cxn ang="0">
                <a:pos x="connsiteX16659" y="connsiteY16659"/>
              </a:cxn>
              <a:cxn ang="0">
                <a:pos x="connsiteX16660" y="connsiteY16660"/>
              </a:cxn>
              <a:cxn ang="0">
                <a:pos x="connsiteX16661" y="connsiteY16661"/>
              </a:cxn>
              <a:cxn ang="0">
                <a:pos x="connsiteX16662" y="connsiteY16662"/>
              </a:cxn>
              <a:cxn ang="0">
                <a:pos x="connsiteX16663" y="connsiteY16663"/>
              </a:cxn>
              <a:cxn ang="0">
                <a:pos x="connsiteX16664" y="connsiteY16664"/>
              </a:cxn>
              <a:cxn ang="0">
                <a:pos x="connsiteX16665" y="connsiteY16665"/>
              </a:cxn>
              <a:cxn ang="0">
                <a:pos x="connsiteX16666" y="connsiteY16666"/>
              </a:cxn>
              <a:cxn ang="0">
                <a:pos x="connsiteX16667" y="connsiteY16667"/>
              </a:cxn>
              <a:cxn ang="0">
                <a:pos x="connsiteX16668" y="connsiteY16668"/>
              </a:cxn>
              <a:cxn ang="0">
                <a:pos x="connsiteX16669" y="connsiteY16669"/>
              </a:cxn>
              <a:cxn ang="0">
                <a:pos x="connsiteX16670" y="connsiteY16670"/>
              </a:cxn>
              <a:cxn ang="0">
                <a:pos x="connsiteX16671" y="connsiteY16671"/>
              </a:cxn>
              <a:cxn ang="0">
                <a:pos x="connsiteX16672" y="connsiteY16672"/>
              </a:cxn>
              <a:cxn ang="0">
                <a:pos x="connsiteX16673" y="connsiteY16673"/>
              </a:cxn>
              <a:cxn ang="0">
                <a:pos x="connsiteX16674" y="connsiteY16674"/>
              </a:cxn>
              <a:cxn ang="0">
                <a:pos x="connsiteX16675" y="connsiteY16675"/>
              </a:cxn>
              <a:cxn ang="0">
                <a:pos x="connsiteX16676" y="connsiteY16676"/>
              </a:cxn>
              <a:cxn ang="0">
                <a:pos x="connsiteX16677" y="connsiteY16677"/>
              </a:cxn>
              <a:cxn ang="0">
                <a:pos x="connsiteX16678" y="connsiteY16678"/>
              </a:cxn>
              <a:cxn ang="0">
                <a:pos x="connsiteX16679" y="connsiteY16679"/>
              </a:cxn>
              <a:cxn ang="0">
                <a:pos x="connsiteX16680" y="connsiteY16680"/>
              </a:cxn>
              <a:cxn ang="0">
                <a:pos x="connsiteX16681" y="connsiteY16681"/>
              </a:cxn>
              <a:cxn ang="0">
                <a:pos x="connsiteX16682" y="connsiteY16682"/>
              </a:cxn>
              <a:cxn ang="0">
                <a:pos x="connsiteX16683" y="connsiteY16683"/>
              </a:cxn>
              <a:cxn ang="0">
                <a:pos x="connsiteX16684" y="connsiteY16684"/>
              </a:cxn>
              <a:cxn ang="0">
                <a:pos x="connsiteX16685" y="connsiteY16685"/>
              </a:cxn>
              <a:cxn ang="0">
                <a:pos x="connsiteX16686" y="connsiteY16686"/>
              </a:cxn>
              <a:cxn ang="0">
                <a:pos x="connsiteX16687" y="connsiteY16687"/>
              </a:cxn>
              <a:cxn ang="0">
                <a:pos x="connsiteX16688" y="connsiteY16688"/>
              </a:cxn>
              <a:cxn ang="0">
                <a:pos x="connsiteX16689" y="connsiteY16689"/>
              </a:cxn>
              <a:cxn ang="0">
                <a:pos x="connsiteX16690" y="connsiteY16690"/>
              </a:cxn>
              <a:cxn ang="0">
                <a:pos x="connsiteX16691" y="connsiteY16691"/>
              </a:cxn>
              <a:cxn ang="0">
                <a:pos x="connsiteX16692" y="connsiteY16692"/>
              </a:cxn>
              <a:cxn ang="0">
                <a:pos x="connsiteX16693" y="connsiteY16693"/>
              </a:cxn>
              <a:cxn ang="0">
                <a:pos x="connsiteX16694" y="connsiteY16694"/>
              </a:cxn>
              <a:cxn ang="0">
                <a:pos x="connsiteX16695" y="connsiteY16695"/>
              </a:cxn>
              <a:cxn ang="0">
                <a:pos x="connsiteX16696" y="connsiteY16696"/>
              </a:cxn>
              <a:cxn ang="0">
                <a:pos x="connsiteX16697" y="connsiteY16697"/>
              </a:cxn>
              <a:cxn ang="0">
                <a:pos x="connsiteX16698" y="connsiteY16698"/>
              </a:cxn>
              <a:cxn ang="0">
                <a:pos x="connsiteX16699" y="connsiteY16699"/>
              </a:cxn>
              <a:cxn ang="0">
                <a:pos x="connsiteX16700" y="connsiteY16700"/>
              </a:cxn>
              <a:cxn ang="0">
                <a:pos x="connsiteX16701" y="connsiteY16701"/>
              </a:cxn>
              <a:cxn ang="0">
                <a:pos x="connsiteX16702" y="connsiteY16702"/>
              </a:cxn>
              <a:cxn ang="0">
                <a:pos x="connsiteX16703" y="connsiteY16703"/>
              </a:cxn>
              <a:cxn ang="0">
                <a:pos x="connsiteX16704" y="connsiteY16704"/>
              </a:cxn>
              <a:cxn ang="0">
                <a:pos x="connsiteX16705" y="connsiteY16705"/>
              </a:cxn>
              <a:cxn ang="0">
                <a:pos x="connsiteX16706" y="connsiteY16706"/>
              </a:cxn>
              <a:cxn ang="0">
                <a:pos x="connsiteX16707" y="connsiteY16707"/>
              </a:cxn>
              <a:cxn ang="0">
                <a:pos x="connsiteX16708" y="connsiteY16708"/>
              </a:cxn>
              <a:cxn ang="0">
                <a:pos x="connsiteX16709" y="connsiteY16709"/>
              </a:cxn>
              <a:cxn ang="0">
                <a:pos x="connsiteX16710" y="connsiteY16710"/>
              </a:cxn>
              <a:cxn ang="0">
                <a:pos x="connsiteX16711" y="connsiteY16711"/>
              </a:cxn>
              <a:cxn ang="0">
                <a:pos x="connsiteX16712" y="connsiteY16712"/>
              </a:cxn>
              <a:cxn ang="0">
                <a:pos x="connsiteX16713" y="connsiteY16713"/>
              </a:cxn>
              <a:cxn ang="0">
                <a:pos x="connsiteX16714" y="connsiteY16714"/>
              </a:cxn>
              <a:cxn ang="0">
                <a:pos x="connsiteX16715" y="connsiteY16715"/>
              </a:cxn>
              <a:cxn ang="0">
                <a:pos x="connsiteX16716" y="connsiteY16716"/>
              </a:cxn>
              <a:cxn ang="0">
                <a:pos x="connsiteX16717" y="connsiteY16717"/>
              </a:cxn>
              <a:cxn ang="0">
                <a:pos x="connsiteX16718" y="connsiteY16718"/>
              </a:cxn>
              <a:cxn ang="0">
                <a:pos x="connsiteX16719" y="connsiteY16719"/>
              </a:cxn>
              <a:cxn ang="0">
                <a:pos x="connsiteX16720" y="connsiteY16720"/>
              </a:cxn>
              <a:cxn ang="0">
                <a:pos x="connsiteX16721" y="connsiteY16721"/>
              </a:cxn>
              <a:cxn ang="0">
                <a:pos x="connsiteX16722" y="connsiteY16722"/>
              </a:cxn>
              <a:cxn ang="0">
                <a:pos x="connsiteX16723" y="connsiteY16723"/>
              </a:cxn>
              <a:cxn ang="0">
                <a:pos x="connsiteX16724" y="connsiteY16724"/>
              </a:cxn>
              <a:cxn ang="0">
                <a:pos x="connsiteX16725" y="connsiteY16725"/>
              </a:cxn>
              <a:cxn ang="0">
                <a:pos x="connsiteX16726" y="connsiteY16726"/>
              </a:cxn>
              <a:cxn ang="0">
                <a:pos x="connsiteX16727" y="connsiteY16727"/>
              </a:cxn>
              <a:cxn ang="0">
                <a:pos x="connsiteX16728" y="connsiteY16728"/>
              </a:cxn>
              <a:cxn ang="0">
                <a:pos x="connsiteX16729" y="connsiteY16729"/>
              </a:cxn>
              <a:cxn ang="0">
                <a:pos x="connsiteX16730" y="connsiteY16730"/>
              </a:cxn>
              <a:cxn ang="0">
                <a:pos x="connsiteX16731" y="connsiteY16731"/>
              </a:cxn>
              <a:cxn ang="0">
                <a:pos x="connsiteX16732" y="connsiteY16732"/>
              </a:cxn>
              <a:cxn ang="0">
                <a:pos x="connsiteX16733" y="connsiteY16733"/>
              </a:cxn>
              <a:cxn ang="0">
                <a:pos x="connsiteX16734" y="connsiteY16734"/>
              </a:cxn>
              <a:cxn ang="0">
                <a:pos x="connsiteX16735" y="connsiteY16735"/>
              </a:cxn>
              <a:cxn ang="0">
                <a:pos x="connsiteX16736" y="connsiteY16736"/>
              </a:cxn>
              <a:cxn ang="0">
                <a:pos x="connsiteX16737" y="connsiteY16737"/>
              </a:cxn>
              <a:cxn ang="0">
                <a:pos x="connsiteX16738" y="connsiteY16738"/>
              </a:cxn>
              <a:cxn ang="0">
                <a:pos x="connsiteX16739" y="connsiteY16739"/>
              </a:cxn>
              <a:cxn ang="0">
                <a:pos x="connsiteX16740" y="connsiteY16740"/>
              </a:cxn>
              <a:cxn ang="0">
                <a:pos x="connsiteX16741" y="connsiteY16741"/>
              </a:cxn>
              <a:cxn ang="0">
                <a:pos x="connsiteX16742" y="connsiteY16742"/>
              </a:cxn>
              <a:cxn ang="0">
                <a:pos x="connsiteX16743" y="connsiteY16743"/>
              </a:cxn>
              <a:cxn ang="0">
                <a:pos x="connsiteX16744" y="connsiteY16744"/>
              </a:cxn>
              <a:cxn ang="0">
                <a:pos x="connsiteX16745" y="connsiteY16745"/>
              </a:cxn>
              <a:cxn ang="0">
                <a:pos x="connsiteX16746" y="connsiteY16746"/>
              </a:cxn>
              <a:cxn ang="0">
                <a:pos x="connsiteX16747" y="connsiteY16747"/>
              </a:cxn>
              <a:cxn ang="0">
                <a:pos x="connsiteX16748" y="connsiteY16748"/>
              </a:cxn>
              <a:cxn ang="0">
                <a:pos x="connsiteX16749" y="connsiteY16749"/>
              </a:cxn>
              <a:cxn ang="0">
                <a:pos x="connsiteX16750" y="connsiteY16750"/>
              </a:cxn>
              <a:cxn ang="0">
                <a:pos x="connsiteX16751" y="connsiteY16751"/>
              </a:cxn>
              <a:cxn ang="0">
                <a:pos x="connsiteX16752" y="connsiteY16752"/>
              </a:cxn>
              <a:cxn ang="0">
                <a:pos x="connsiteX16753" y="connsiteY16753"/>
              </a:cxn>
              <a:cxn ang="0">
                <a:pos x="connsiteX16754" y="connsiteY16754"/>
              </a:cxn>
              <a:cxn ang="0">
                <a:pos x="connsiteX16755" y="connsiteY16755"/>
              </a:cxn>
              <a:cxn ang="0">
                <a:pos x="connsiteX16756" y="connsiteY16756"/>
              </a:cxn>
              <a:cxn ang="0">
                <a:pos x="connsiteX16757" y="connsiteY16757"/>
              </a:cxn>
              <a:cxn ang="0">
                <a:pos x="connsiteX16758" y="connsiteY16758"/>
              </a:cxn>
              <a:cxn ang="0">
                <a:pos x="connsiteX16759" y="connsiteY16759"/>
              </a:cxn>
              <a:cxn ang="0">
                <a:pos x="connsiteX16760" y="connsiteY16760"/>
              </a:cxn>
              <a:cxn ang="0">
                <a:pos x="connsiteX16761" y="connsiteY16761"/>
              </a:cxn>
              <a:cxn ang="0">
                <a:pos x="connsiteX16762" y="connsiteY16762"/>
              </a:cxn>
              <a:cxn ang="0">
                <a:pos x="connsiteX16763" y="connsiteY16763"/>
              </a:cxn>
              <a:cxn ang="0">
                <a:pos x="connsiteX16764" y="connsiteY16764"/>
              </a:cxn>
              <a:cxn ang="0">
                <a:pos x="connsiteX16765" y="connsiteY16765"/>
              </a:cxn>
              <a:cxn ang="0">
                <a:pos x="connsiteX16766" y="connsiteY16766"/>
              </a:cxn>
              <a:cxn ang="0">
                <a:pos x="connsiteX16767" y="connsiteY16767"/>
              </a:cxn>
              <a:cxn ang="0">
                <a:pos x="connsiteX16768" y="connsiteY16768"/>
              </a:cxn>
              <a:cxn ang="0">
                <a:pos x="connsiteX16769" y="connsiteY16769"/>
              </a:cxn>
              <a:cxn ang="0">
                <a:pos x="connsiteX16770" y="connsiteY16770"/>
              </a:cxn>
              <a:cxn ang="0">
                <a:pos x="connsiteX16771" y="connsiteY16771"/>
              </a:cxn>
              <a:cxn ang="0">
                <a:pos x="connsiteX16772" y="connsiteY16772"/>
              </a:cxn>
              <a:cxn ang="0">
                <a:pos x="connsiteX16773" y="connsiteY16773"/>
              </a:cxn>
              <a:cxn ang="0">
                <a:pos x="connsiteX16774" y="connsiteY16774"/>
              </a:cxn>
              <a:cxn ang="0">
                <a:pos x="connsiteX16775" y="connsiteY16775"/>
              </a:cxn>
              <a:cxn ang="0">
                <a:pos x="connsiteX16776" y="connsiteY16776"/>
              </a:cxn>
              <a:cxn ang="0">
                <a:pos x="connsiteX16777" y="connsiteY16777"/>
              </a:cxn>
              <a:cxn ang="0">
                <a:pos x="connsiteX16778" y="connsiteY16778"/>
              </a:cxn>
              <a:cxn ang="0">
                <a:pos x="connsiteX16779" y="connsiteY16779"/>
              </a:cxn>
              <a:cxn ang="0">
                <a:pos x="connsiteX16780" y="connsiteY16780"/>
              </a:cxn>
              <a:cxn ang="0">
                <a:pos x="connsiteX16781" y="connsiteY16781"/>
              </a:cxn>
              <a:cxn ang="0">
                <a:pos x="connsiteX16782" y="connsiteY16782"/>
              </a:cxn>
              <a:cxn ang="0">
                <a:pos x="connsiteX16783" y="connsiteY16783"/>
              </a:cxn>
              <a:cxn ang="0">
                <a:pos x="connsiteX16784" y="connsiteY16784"/>
              </a:cxn>
              <a:cxn ang="0">
                <a:pos x="connsiteX16785" y="connsiteY16785"/>
              </a:cxn>
              <a:cxn ang="0">
                <a:pos x="connsiteX16786" y="connsiteY16786"/>
              </a:cxn>
              <a:cxn ang="0">
                <a:pos x="connsiteX16787" y="connsiteY16787"/>
              </a:cxn>
              <a:cxn ang="0">
                <a:pos x="connsiteX16788" y="connsiteY16788"/>
              </a:cxn>
              <a:cxn ang="0">
                <a:pos x="connsiteX16789" y="connsiteY16789"/>
              </a:cxn>
              <a:cxn ang="0">
                <a:pos x="connsiteX16790" y="connsiteY16790"/>
              </a:cxn>
              <a:cxn ang="0">
                <a:pos x="connsiteX16791" y="connsiteY16791"/>
              </a:cxn>
              <a:cxn ang="0">
                <a:pos x="connsiteX16792" y="connsiteY16792"/>
              </a:cxn>
              <a:cxn ang="0">
                <a:pos x="connsiteX16793" y="connsiteY16793"/>
              </a:cxn>
              <a:cxn ang="0">
                <a:pos x="connsiteX16794" y="connsiteY16794"/>
              </a:cxn>
              <a:cxn ang="0">
                <a:pos x="connsiteX16795" y="connsiteY16795"/>
              </a:cxn>
              <a:cxn ang="0">
                <a:pos x="connsiteX16796" y="connsiteY16796"/>
              </a:cxn>
              <a:cxn ang="0">
                <a:pos x="connsiteX16797" y="connsiteY16797"/>
              </a:cxn>
              <a:cxn ang="0">
                <a:pos x="connsiteX16798" y="connsiteY16798"/>
              </a:cxn>
              <a:cxn ang="0">
                <a:pos x="connsiteX16799" y="connsiteY16799"/>
              </a:cxn>
              <a:cxn ang="0">
                <a:pos x="connsiteX16800" y="connsiteY16800"/>
              </a:cxn>
              <a:cxn ang="0">
                <a:pos x="connsiteX16801" y="connsiteY16801"/>
              </a:cxn>
              <a:cxn ang="0">
                <a:pos x="connsiteX16802" y="connsiteY16802"/>
              </a:cxn>
              <a:cxn ang="0">
                <a:pos x="connsiteX16803" y="connsiteY16803"/>
              </a:cxn>
              <a:cxn ang="0">
                <a:pos x="connsiteX16804" y="connsiteY16804"/>
              </a:cxn>
              <a:cxn ang="0">
                <a:pos x="connsiteX16805" y="connsiteY16805"/>
              </a:cxn>
              <a:cxn ang="0">
                <a:pos x="connsiteX16806" y="connsiteY16806"/>
              </a:cxn>
              <a:cxn ang="0">
                <a:pos x="connsiteX16807" y="connsiteY16807"/>
              </a:cxn>
              <a:cxn ang="0">
                <a:pos x="connsiteX16808" y="connsiteY16808"/>
              </a:cxn>
              <a:cxn ang="0">
                <a:pos x="connsiteX16809" y="connsiteY16809"/>
              </a:cxn>
              <a:cxn ang="0">
                <a:pos x="connsiteX16810" y="connsiteY16810"/>
              </a:cxn>
              <a:cxn ang="0">
                <a:pos x="connsiteX16811" y="connsiteY16811"/>
              </a:cxn>
              <a:cxn ang="0">
                <a:pos x="connsiteX16812" y="connsiteY16812"/>
              </a:cxn>
              <a:cxn ang="0">
                <a:pos x="connsiteX16813" y="connsiteY16813"/>
              </a:cxn>
              <a:cxn ang="0">
                <a:pos x="connsiteX16814" y="connsiteY16814"/>
              </a:cxn>
              <a:cxn ang="0">
                <a:pos x="connsiteX16815" y="connsiteY16815"/>
              </a:cxn>
              <a:cxn ang="0">
                <a:pos x="connsiteX16816" y="connsiteY16816"/>
              </a:cxn>
              <a:cxn ang="0">
                <a:pos x="connsiteX16817" y="connsiteY16817"/>
              </a:cxn>
              <a:cxn ang="0">
                <a:pos x="connsiteX16818" y="connsiteY16818"/>
              </a:cxn>
              <a:cxn ang="0">
                <a:pos x="connsiteX16819" y="connsiteY16819"/>
              </a:cxn>
              <a:cxn ang="0">
                <a:pos x="connsiteX16820" y="connsiteY16820"/>
              </a:cxn>
              <a:cxn ang="0">
                <a:pos x="connsiteX16821" y="connsiteY16821"/>
              </a:cxn>
              <a:cxn ang="0">
                <a:pos x="connsiteX16822" y="connsiteY16822"/>
              </a:cxn>
              <a:cxn ang="0">
                <a:pos x="connsiteX16823" y="connsiteY16823"/>
              </a:cxn>
              <a:cxn ang="0">
                <a:pos x="connsiteX16824" y="connsiteY16824"/>
              </a:cxn>
              <a:cxn ang="0">
                <a:pos x="connsiteX16825" y="connsiteY16825"/>
              </a:cxn>
              <a:cxn ang="0">
                <a:pos x="connsiteX16826" y="connsiteY16826"/>
              </a:cxn>
              <a:cxn ang="0">
                <a:pos x="connsiteX16827" y="connsiteY16827"/>
              </a:cxn>
              <a:cxn ang="0">
                <a:pos x="connsiteX16828" y="connsiteY16828"/>
              </a:cxn>
              <a:cxn ang="0">
                <a:pos x="connsiteX16829" y="connsiteY16829"/>
              </a:cxn>
              <a:cxn ang="0">
                <a:pos x="connsiteX16830" y="connsiteY16830"/>
              </a:cxn>
              <a:cxn ang="0">
                <a:pos x="connsiteX16831" y="connsiteY16831"/>
              </a:cxn>
              <a:cxn ang="0">
                <a:pos x="connsiteX16832" y="connsiteY16832"/>
              </a:cxn>
              <a:cxn ang="0">
                <a:pos x="connsiteX16833" y="connsiteY16833"/>
              </a:cxn>
              <a:cxn ang="0">
                <a:pos x="connsiteX16834" y="connsiteY16834"/>
              </a:cxn>
              <a:cxn ang="0">
                <a:pos x="connsiteX16835" y="connsiteY16835"/>
              </a:cxn>
              <a:cxn ang="0">
                <a:pos x="connsiteX16836" y="connsiteY16836"/>
              </a:cxn>
              <a:cxn ang="0">
                <a:pos x="connsiteX16837" y="connsiteY16837"/>
              </a:cxn>
              <a:cxn ang="0">
                <a:pos x="connsiteX16838" y="connsiteY16838"/>
              </a:cxn>
              <a:cxn ang="0">
                <a:pos x="connsiteX16839" y="connsiteY16839"/>
              </a:cxn>
              <a:cxn ang="0">
                <a:pos x="connsiteX16840" y="connsiteY16840"/>
              </a:cxn>
              <a:cxn ang="0">
                <a:pos x="connsiteX16841" y="connsiteY16841"/>
              </a:cxn>
              <a:cxn ang="0">
                <a:pos x="connsiteX16842" y="connsiteY16842"/>
              </a:cxn>
              <a:cxn ang="0">
                <a:pos x="connsiteX16843" y="connsiteY16843"/>
              </a:cxn>
              <a:cxn ang="0">
                <a:pos x="connsiteX16844" y="connsiteY16844"/>
              </a:cxn>
              <a:cxn ang="0">
                <a:pos x="connsiteX16845" y="connsiteY16845"/>
              </a:cxn>
              <a:cxn ang="0">
                <a:pos x="connsiteX16846" y="connsiteY16846"/>
              </a:cxn>
              <a:cxn ang="0">
                <a:pos x="connsiteX16847" y="connsiteY16847"/>
              </a:cxn>
              <a:cxn ang="0">
                <a:pos x="connsiteX16848" y="connsiteY16848"/>
              </a:cxn>
              <a:cxn ang="0">
                <a:pos x="connsiteX16849" y="connsiteY16849"/>
              </a:cxn>
              <a:cxn ang="0">
                <a:pos x="connsiteX16850" y="connsiteY16850"/>
              </a:cxn>
              <a:cxn ang="0">
                <a:pos x="connsiteX16851" y="connsiteY16851"/>
              </a:cxn>
              <a:cxn ang="0">
                <a:pos x="connsiteX16852" y="connsiteY16852"/>
              </a:cxn>
              <a:cxn ang="0">
                <a:pos x="connsiteX16853" y="connsiteY16853"/>
              </a:cxn>
              <a:cxn ang="0">
                <a:pos x="connsiteX16854" y="connsiteY16854"/>
              </a:cxn>
              <a:cxn ang="0">
                <a:pos x="connsiteX16855" y="connsiteY16855"/>
              </a:cxn>
              <a:cxn ang="0">
                <a:pos x="connsiteX16856" y="connsiteY16856"/>
              </a:cxn>
              <a:cxn ang="0">
                <a:pos x="connsiteX16857" y="connsiteY16857"/>
              </a:cxn>
              <a:cxn ang="0">
                <a:pos x="connsiteX16858" y="connsiteY16858"/>
              </a:cxn>
              <a:cxn ang="0">
                <a:pos x="connsiteX16859" y="connsiteY16859"/>
              </a:cxn>
              <a:cxn ang="0">
                <a:pos x="connsiteX16860" y="connsiteY16860"/>
              </a:cxn>
              <a:cxn ang="0">
                <a:pos x="connsiteX16861" y="connsiteY16861"/>
              </a:cxn>
              <a:cxn ang="0">
                <a:pos x="connsiteX16862" y="connsiteY16862"/>
              </a:cxn>
              <a:cxn ang="0">
                <a:pos x="connsiteX16863" y="connsiteY16863"/>
              </a:cxn>
              <a:cxn ang="0">
                <a:pos x="connsiteX16864" y="connsiteY16864"/>
              </a:cxn>
              <a:cxn ang="0">
                <a:pos x="connsiteX16865" y="connsiteY16865"/>
              </a:cxn>
              <a:cxn ang="0">
                <a:pos x="connsiteX16866" y="connsiteY16866"/>
              </a:cxn>
              <a:cxn ang="0">
                <a:pos x="connsiteX16867" y="connsiteY16867"/>
              </a:cxn>
              <a:cxn ang="0">
                <a:pos x="connsiteX16868" y="connsiteY16868"/>
              </a:cxn>
              <a:cxn ang="0">
                <a:pos x="connsiteX16869" y="connsiteY16869"/>
              </a:cxn>
              <a:cxn ang="0">
                <a:pos x="connsiteX16870" y="connsiteY16870"/>
              </a:cxn>
              <a:cxn ang="0">
                <a:pos x="connsiteX16871" y="connsiteY16871"/>
              </a:cxn>
              <a:cxn ang="0">
                <a:pos x="connsiteX16872" y="connsiteY16872"/>
              </a:cxn>
              <a:cxn ang="0">
                <a:pos x="connsiteX16873" y="connsiteY16873"/>
              </a:cxn>
              <a:cxn ang="0">
                <a:pos x="connsiteX16874" y="connsiteY16874"/>
              </a:cxn>
              <a:cxn ang="0">
                <a:pos x="connsiteX16875" y="connsiteY16875"/>
              </a:cxn>
              <a:cxn ang="0">
                <a:pos x="connsiteX16876" y="connsiteY16876"/>
              </a:cxn>
              <a:cxn ang="0">
                <a:pos x="connsiteX16877" y="connsiteY16877"/>
              </a:cxn>
              <a:cxn ang="0">
                <a:pos x="connsiteX16878" y="connsiteY16878"/>
              </a:cxn>
              <a:cxn ang="0">
                <a:pos x="connsiteX16879" y="connsiteY16879"/>
              </a:cxn>
              <a:cxn ang="0">
                <a:pos x="connsiteX16880" y="connsiteY16880"/>
              </a:cxn>
              <a:cxn ang="0">
                <a:pos x="connsiteX16881" y="connsiteY16881"/>
              </a:cxn>
              <a:cxn ang="0">
                <a:pos x="connsiteX16882" y="connsiteY16882"/>
              </a:cxn>
              <a:cxn ang="0">
                <a:pos x="connsiteX16883" y="connsiteY16883"/>
              </a:cxn>
              <a:cxn ang="0">
                <a:pos x="connsiteX16884" y="connsiteY16884"/>
              </a:cxn>
              <a:cxn ang="0">
                <a:pos x="connsiteX16885" y="connsiteY16885"/>
              </a:cxn>
              <a:cxn ang="0">
                <a:pos x="connsiteX16886" y="connsiteY16886"/>
              </a:cxn>
              <a:cxn ang="0">
                <a:pos x="connsiteX16887" y="connsiteY16887"/>
              </a:cxn>
              <a:cxn ang="0">
                <a:pos x="connsiteX16888" y="connsiteY16888"/>
              </a:cxn>
              <a:cxn ang="0">
                <a:pos x="connsiteX16889" y="connsiteY16889"/>
              </a:cxn>
              <a:cxn ang="0">
                <a:pos x="connsiteX16890" y="connsiteY16890"/>
              </a:cxn>
              <a:cxn ang="0">
                <a:pos x="connsiteX16891" y="connsiteY16891"/>
              </a:cxn>
              <a:cxn ang="0">
                <a:pos x="connsiteX16892" y="connsiteY16892"/>
              </a:cxn>
              <a:cxn ang="0">
                <a:pos x="connsiteX16893" y="connsiteY16893"/>
              </a:cxn>
              <a:cxn ang="0">
                <a:pos x="connsiteX16894" y="connsiteY16894"/>
              </a:cxn>
              <a:cxn ang="0">
                <a:pos x="connsiteX16895" y="connsiteY16895"/>
              </a:cxn>
              <a:cxn ang="0">
                <a:pos x="connsiteX16896" y="connsiteY16896"/>
              </a:cxn>
              <a:cxn ang="0">
                <a:pos x="connsiteX16897" y="connsiteY16897"/>
              </a:cxn>
              <a:cxn ang="0">
                <a:pos x="connsiteX16898" y="connsiteY16898"/>
              </a:cxn>
              <a:cxn ang="0">
                <a:pos x="connsiteX16899" y="connsiteY16899"/>
              </a:cxn>
              <a:cxn ang="0">
                <a:pos x="connsiteX16900" y="connsiteY16900"/>
              </a:cxn>
              <a:cxn ang="0">
                <a:pos x="connsiteX16901" y="connsiteY16901"/>
              </a:cxn>
              <a:cxn ang="0">
                <a:pos x="connsiteX16902" y="connsiteY16902"/>
              </a:cxn>
              <a:cxn ang="0">
                <a:pos x="connsiteX16903" y="connsiteY16903"/>
              </a:cxn>
              <a:cxn ang="0">
                <a:pos x="connsiteX16904" y="connsiteY16904"/>
              </a:cxn>
              <a:cxn ang="0">
                <a:pos x="connsiteX16905" y="connsiteY16905"/>
              </a:cxn>
              <a:cxn ang="0">
                <a:pos x="connsiteX16906" y="connsiteY16906"/>
              </a:cxn>
              <a:cxn ang="0">
                <a:pos x="connsiteX16907" y="connsiteY16907"/>
              </a:cxn>
              <a:cxn ang="0">
                <a:pos x="connsiteX16908" y="connsiteY16908"/>
              </a:cxn>
              <a:cxn ang="0">
                <a:pos x="connsiteX16909" y="connsiteY16909"/>
              </a:cxn>
              <a:cxn ang="0">
                <a:pos x="connsiteX16910" y="connsiteY16910"/>
              </a:cxn>
              <a:cxn ang="0">
                <a:pos x="connsiteX16911" y="connsiteY16911"/>
              </a:cxn>
              <a:cxn ang="0">
                <a:pos x="connsiteX16912" y="connsiteY16912"/>
              </a:cxn>
              <a:cxn ang="0">
                <a:pos x="connsiteX16913" y="connsiteY16913"/>
              </a:cxn>
              <a:cxn ang="0">
                <a:pos x="connsiteX16914" y="connsiteY16914"/>
              </a:cxn>
              <a:cxn ang="0">
                <a:pos x="connsiteX16915" y="connsiteY16915"/>
              </a:cxn>
              <a:cxn ang="0">
                <a:pos x="connsiteX16916" y="connsiteY16916"/>
              </a:cxn>
              <a:cxn ang="0">
                <a:pos x="connsiteX16917" y="connsiteY16917"/>
              </a:cxn>
              <a:cxn ang="0">
                <a:pos x="connsiteX16918" y="connsiteY16918"/>
              </a:cxn>
              <a:cxn ang="0">
                <a:pos x="connsiteX16919" y="connsiteY16919"/>
              </a:cxn>
              <a:cxn ang="0">
                <a:pos x="connsiteX16920" y="connsiteY16920"/>
              </a:cxn>
              <a:cxn ang="0">
                <a:pos x="connsiteX16921" y="connsiteY16921"/>
              </a:cxn>
              <a:cxn ang="0">
                <a:pos x="connsiteX16922" y="connsiteY16922"/>
              </a:cxn>
              <a:cxn ang="0">
                <a:pos x="connsiteX16923" y="connsiteY16923"/>
              </a:cxn>
              <a:cxn ang="0">
                <a:pos x="connsiteX16924" y="connsiteY16924"/>
              </a:cxn>
              <a:cxn ang="0">
                <a:pos x="connsiteX16925" y="connsiteY16925"/>
              </a:cxn>
              <a:cxn ang="0">
                <a:pos x="connsiteX16926" y="connsiteY16926"/>
              </a:cxn>
              <a:cxn ang="0">
                <a:pos x="connsiteX16927" y="connsiteY16927"/>
              </a:cxn>
              <a:cxn ang="0">
                <a:pos x="connsiteX16928" y="connsiteY16928"/>
              </a:cxn>
              <a:cxn ang="0">
                <a:pos x="connsiteX16929" y="connsiteY16929"/>
              </a:cxn>
              <a:cxn ang="0">
                <a:pos x="connsiteX16930" y="connsiteY16930"/>
              </a:cxn>
              <a:cxn ang="0">
                <a:pos x="connsiteX16931" y="connsiteY16931"/>
              </a:cxn>
              <a:cxn ang="0">
                <a:pos x="connsiteX16932" y="connsiteY16932"/>
              </a:cxn>
              <a:cxn ang="0">
                <a:pos x="connsiteX16933" y="connsiteY16933"/>
              </a:cxn>
              <a:cxn ang="0">
                <a:pos x="connsiteX16934" y="connsiteY16934"/>
              </a:cxn>
              <a:cxn ang="0">
                <a:pos x="connsiteX16935" y="connsiteY16935"/>
              </a:cxn>
              <a:cxn ang="0">
                <a:pos x="connsiteX16936" y="connsiteY16936"/>
              </a:cxn>
              <a:cxn ang="0">
                <a:pos x="connsiteX16937" y="connsiteY16937"/>
              </a:cxn>
              <a:cxn ang="0">
                <a:pos x="connsiteX16938" y="connsiteY16938"/>
              </a:cxn>
              <a:cxn ang="0">
                <a:pos x="connsiteX16939" y="connsiteY16939"/>
              </a:cxn>
              <a:cxn ang="0">
                <a:pos x="connsiteX16940" y="connsiteY16940"/>
              </a:cxn>
              <a:cxn ang="0">
                <a:pos x="connsiteX16941" y="connsiteY16941"/>
              </a:cxn>
              <a:cxn ang="0">
                <a:pos x="connsiteX16942" y="connsiteY16942"/>
              </a:cxn>
              <a:cxn ang="0">
                <a:pos x="connsiteX16943" y="connsiteY16943"/>
              </a:cxn>
              <a:cxn ang="0">
                <a:pos x="connsiteX16944" y="connsiteY16944"/>
              </a:cxn>
              <a:cxn ang="0">
                <a:pos x="connsiteX16945" y="connsiteY16945"/>
              </a:cxn>
              <a:cxn ang="0">
                <a:pos x="connsiteX16946" y="connsiteY16946"/>
              </a:cxn>
              <a:cxn ang="0">
                <a:pos x="connsiteX16947" y="connsiteY16947"/>
              </a:cxn>
              <a:cxn ang="0">
                <a:pos x="connsiteX16948" y="connsiteY16948"/>
              </a:cxn>
              <a:cxn ang="0">
                <a:pos x="connsiteX16949" y="connsiteY16949"/>
              </a:cxn>
              <a:cxn ang="0">
                <a:pos x="connsiteX16950" y="connsiteY16950"/>
              </a:cxn>
              <a:cxn ang="0">
                <a:pos x="connsiteX16951" y="connsiteY16951"/>
              </a:cxn>
              <a:cxn ang="0">
                <a:pos x="connsiteX16952" y="connsiteY16952"/>
              </a:cxn>
              <a:cxn ang="0">
                <a:pos x="connsiteX16953" y="connsiteY16953"/>
              </a:cxn>
              <a:cxn ang="0">
                <a:pos x="connsiteX16954" y="connsiteY16954"/>
              </a:cxn>
              <a:cxn ang="0">
                <a:pos x="connsiteX16955" y="connsiteY16955"/>
              </a:cxn>
              <a:cxn ang="0">
                <a:pos x="connsiteX16956" y="connsiteY16956"/>
              </a:cxn>
              <a:cxn ang="0">
                <a:pos x="connsiteX16957" y="connsiteY16957"/>
              </a:cxn>
              <a:cxn ang="0">
                <a:pos x="connsiteX16958" y="connsiteY16958"/>
              </a:cxn>
              <a:cxn ang="0">
                <a:pos x="connsiteX16959" y="connsiteY16959"/>
              </a:cxn>
              <a:cxn ang="0">
                <a:pos x="connsiteX16960" y="connsiteY16960"/>
              </a:cxn>
              <a:cxn ang="0">
                <a:pos x="connsiteX16961" y="connsiteY16961"/>
              </a:cxn>
              <a:cxn ang="0">
                <a:pos x="connsiteX16962" y="connsiteY16962"/>
              </a:cxn>
              <a:cxn ang="0">
                <a:pos x="connsiteX16963" y="connsiteY16963"/>
              </a:cxn>
              <a:cxn ang="0">
                <a:pos x="connsiteX16964" y="connsiteY16964"/>
              </a:cxn>
              <a:cxn ang="0">
                <a:pos x="connsiteX16965" y="connsiteY16965"/>
              </a:cxn>
              <a:cxn ang="0">
                <a:pos x="connsiteX16966" y="connsiteY16966"/>
              </a:cxn>
              <a:cxn ang="0">
                <a:pos x="connsiteX16967" y="connsiteY16967"/>
              </a:cxn>
              <a:cxn ang="0">
                <a:pos x="connsiteX16968" y="connsiteY16968"/>
              </a:cxn>
              <a:cxn ang="0">
                <a:pos x="connsiteX16969" y="connsiteY16969"/>
              </a:cxn>
              <a:cxn ang="0">
                <a:pos x="connsiteX16970" y="connsiteY16970"/>
              </a:cxn>
              <a:cxn ang="0">
                <a:pos x="connsiteX16971" y="connsiteY16971"/>
              </a:cxn>
              <a:cxn ang="0">
                <a:pos x="connsiteX16972" y="connsiteY16972"/>
              </a:cxn>
              <a:cxn ang="0">
                <a:pos x="connsiteX16973" y="connsiteY16973"/>
              </a:cxn>
              <a:cxn ang="0">
                <a:pos x="connsiteX16974" y="connsiteY16974"/>
              </a:cxn>
              <a:cxn ang="0">
                <a:pos x="connsiteX16975" y="connsiteY16975"/>
              </a:cxn>
              <a:cxn ang="0">
                <a:pos x="connsiteX16976" y="connsiteY16976"/>
              </a:cxn>
              <a:cxn ang="0">
                <a:pos x="connsiteX16977" y="connsiteY16977"/>
              </a:cxn>
              <a:cxn ang="0">
                <a:pos x="connsiteX16978" y="connsiteY16978"/>
              </a:cxn>
              <a:cxn ang="0">
                <a:pos x="connsiteX16979" y="connsiteY16979"/>
              </a:cxn>
              <a:cxn ang="0">
                <a:pos x="connsiteX16980" y="connsiteY16980"/>
              </a:cxn>
              <a:cxn ang="0">
                <a:pos x="connsiteX16981" y="connsiteY16981"/>
              </a:cxn>
              <a:cxn ang="0">
                <a:pos x="connsiteX16982" y="connsiteY16982"/>
              </a:cxn>
              <a:cxn ang="0">
                <a:pos x="connsiteX16983" y="connsiteY16983"/>
              </a:cxn>
              <a:cxn ang="0">
                <a:pos x="connsiteX16984" y="connsiteY16984"/>
              </a:cxn>
              <a:cxn ang="0">
                <a:pos x="connsiteX16985" y="connsiteY16985"/>
              </a:cxn>
              <a:cxn ang="0">
                <a:pos x="connsiteX16986" y="connsiteY16986"/>
              </a:cxn>
              <a:cxn ang="0">
                <a:pos x="connsiteX16987" y="connsiteY16987"/>
              </a:cxn>
              <a:cxn ang="0">
                <a:pos x="connsiteX16988" y="connsiteY16988"/>
              </a:cxn>
              <a:cxn ang="0">
                <a:pos x="connsiteX16989" y="connsiteY16989"/>
              </a:cxn>
              <a:cxn ang="0">
                <a:pos x="connsiteX16990" y="connsiteY16990"/>
              </a:cxn>
              <a:cxn ang="0">
                <a:pos x="connsiteX16991" y="connsiteY16991"/>
              </a:cxn>
              <a:cxn ang="0">
                <a:pos x="connsiteX16992" y="connsiteY16992"/>
              </a:cxn>
              <a:cxn ang="0">
                <a:pos x="connsiteX16993" y="connsiteY16993"/>
              </a:cxn>
              <a:cxn ang="0">
                <a:pos x="connsiteX16994" y="connsiteY16994"/>
              </a:cxn>
              <a:cxn ang="0">
                <a:pos x="connsiteX16995" y="connsiteY16995"/>
              </a:cxn>
              <a:cxn ang="0">
                <a:pos x="connsiteX16996" y="connsiteY16996"/>
              </a:cxn>
              <a:cxn ang="0">
                <a:pos x="connsiteX16997" y="connsiteY16997"/>
              </a:cxn>
              <a:cxn ang="0">
                <a:pos x="connsiteX16998" y="connsiteY16998"/>
              </a:cxn>
              <a:cxn ang="0">
                <a:pos x="connsiteX16999" y="connsiteY16999"/>
              </a:cxn>
              <a:cxn ang="0">
                <a:pos x="connsiteX17000" y="connsiteY17000"/>
              </a:cxn>
              <a:cxn ang="0">
                <a:pos x="connsiteX17001" y="connsiteY17001"/>
              </a:cxn>
              <a:cxn ang="0">
                <a:pos x="connsiteX17002" y="connsiteY17002"/>
              </a:cxn>
              <a:cxn ang="0">
                <a:pos x="connsiteX17003" y="connsiteY17003"/>
              </a:cxn>
              <a:cxn ang="0">
                <a:pos x="connsiteX17004" y="connsiteY17004"/>
              </a:cxn>
              <a:cxn ang="0">
                <a:pos x="connsiteX17005" y="connsiteY17005"/>
              </a:cxn>
              <a:cxn ang="0">
                <a:pos x="connsiteX17006" y="connsiteY17006"/>
              </a:cxn>
              <a:cxn ang="0">
                <a:pos x="connsiteX17007" y="connsiteY17007"/>
              </a:cxn>
              <a:cxn ang="0">
                <a:pos x="connsiteX17008" y="connsiteY17008"/>
              </a:cxn>
              <a:cxn ang="0">
                <a:pos x="connsiteX17009" y="connsiteY17009"/>
              </a:cxn>
              <a:cxn ang="0">
                <a:pos x="connsiteX17010" y="connsiteY17010"/>
              </a:cxn>
              <a:cxn ang="0">
                <a:pos x="connsiteX17011" y="connsiteY17011"/>
              </a:cxn>
              <a:cxn ang="0">
                <a:pos x="connsiteX17012" y="connsiteY17012"/>
              </a:cxn>
              <a:cxn ang="0">
                <a:pos x="connsiteX17013" y="connsiteY17013"/>
              </a:cxn>
              <a:cxn ang="0">
                <a:pos x="connsiteX17014" y="connsiteY17014"/>
              </a:cxn>
              <a:cxn ang="0">
                <a:pos x="connsiteX17015" y="connsiteY17015"/>
              </a:cxn>
              <a:cxn ang="0">
                <a:pos x="connsiteX17016" y="connsiteY17016"/>
              </a:cxn>
              <a:cxn ang="0">
                <a:pos x="connsiteX17017" y="connsiteY17017"/>
              </a:cxn>
              <a:cxn ang="0">
                <a:pos x="connsiteX17018" y="connsiteY17018"/>
              </a:cxn>
              <a:cxn ang="0">
                <a:pos x="connsiteX17019" y="connsiteY17019"/>
              </a:cxn>
              <a:cxn ang="0">
                <a:pos x="connsiteX17020" y="connsiteY17020"/>
              </a:cxn>
              <a:cxn ang="0">
                <a:pos x="connsiteX17021" y="connsiteY17021"/>
              </a:cxn>
              <a:cxn ang="0">
                <a:pos x="connsiteX17022" y="connsiteY17022"/>
              </a:cxn>
              <a:cxn ang="0">
                <a:pos x="connsiteX17023" y="connsiteY17023"/>
              </a:cxn>
              <a:cxn ang="0">
                <a:pos x="connsiteX17024" y="connsiteY17024"/>
              </a:cxn>
              <a:cxn ang="0">
                <a:pos x="connsiteX17025" y="connsiteY17025"/>
              </a:cxn>
              <a:cxn ang="0">
                <a:pos x="connsiteX17026" y="connsiteY17026"/>
              </a:cxn>
              <a:cxn ang="0">
                <a:pos x="connsiteX17027" y="connsiteY17027"/>
              </a:cxn>
              <a:cxn ang="0">
                <a:pos x="connsiteX17028" y="connsiteY17028"/>
              </a:cxn>
              <a:cxn ang="0">
                <a:pos x="connsiteX17029" y="connsiteY17029"/>
              </a:cxn>
              <a:cxn ang="0">
                <a:pos x="connsiteX17030" y="connsiteY17030"/>
              </a:cxn>
              <a:cxn ang="0">
                <a:pos x="connsiteX17031" y="connsiteY17031"/>
              </a:cxn>
              <a:cxn ang="0">
                <a:pos x="connsiteX17032" y="connsiteY17032"/>
              </a:cxn>
              <a:cxn ang="0">
                <a:pos x="connsiteX17033" y="connsiteY17033"/>
              </a:cxn>
              <a:cxn ang="0">
                <a:pos x="connsiteX17034" y="connsiteY17034"/>
              </a:cxn>
              <a:cxn ang="0">
                <a:pos x="connsiteX17035" y="connsiteY17035"/>
              </a:cxn>
              <a:cxn ang="0">
                <a:pos x="connsiteX17036" y="connsiteY17036"/>
              </a:cxn>
              <a:cxn ang="0">
                <a:pos x="connsiteX17037" y="connsiteY17037"/>
              </a:cxn>
              <a:cxn ang="0">
                <a:pos x="connsiteX17038" y="connsiteY17038"/>
              </a:cxn>
              <a:cxn ang="0">
                <a:pos x="connsiteX17039" y="connsiteY17039"/>
              </a:cxn>
              <a:cxn ang="0">
                <a:pos x="connsiteX17040" y="connsiteY17040"/>
              </a:cxn>
              <a:cxn ang="0">
                <a:pos x="connsiteX17041" y="connsiteY17041"/>
              </a:cxn>
              <a:cxn ang="0">
                <a:pos x="connsiteX17042" y="connsiteY17042"/>
              </a:cxn>
              <a:cxn ang="0">
                <a:pos x="connsiteX17043" y="connsiteY17043"/>
              </a:cxn>
              <a:cxn ang="0">
                <a:pos x="connsiteX17044" y="connsiteY17044"/>
              </a:cxn>
              <a:cxn ang="0">
                <a:pos x="connsiteX17045" y="connsiteY17045"/>
              </a:cxn>
              <a:cxn ang="0">
                <a:pos x="connsiteX17046" y="connsiteY17046"/>
              </a:cxn>
              <a:cxn ang="0">
                <a:pos x="connsiteX17047" y="connsiteY17047"/>
              </a:cxn>
              <a:cxn ang="0">
                <a:pos x="connsiteX17048" y="connsiteY17048"/>
              </a:cxn>
              <a:cxn ang="0">
                <a:pos x="connsiteX17049" y="connsiteY17049"/>
              </a:cxn>
              <a:cxn ang="0">
                <a:pos x="connsiteX17050" y="connsiteY17050"/>
              </a:cxn>
              <a:cxn ang="0">
                <a:pos x="connsiteX17051" y="connsiteY17051"/>
              </a:cxn>
              <a:cxn ang="0">
                <a:pos x="connsiteX17052" y="connsiteY17052"/>
              </a:cxn>
              <a:cxn ang="0">
                <a:pos x="connsiteX17053" y="connsiteY17053"/>
              </a:cxn>
              <a:cxn ang="0">
                <a:pos x="connsiteX17054" y="connsiteY17054"/>
              </a:cxn>
              <a:cxn ang="0">
                <a:pos x="connsiteX17055" y="connsiteY17055"/>
              </a:cxn>
              <a:cxn ang="0">
                <a:pos x="connsiteX17056" y="connsiteY17056"/>
              </a:cxn>
              <a:cxn ang="0">
                <a:pos x="connsiteX17057" y="connsiteY17057"/>
              </a:cxn>
              <a:cxn ang="0">
                <a:pos x="connsiteX17058" y="connsiteY17058"/>
              </a:cxn>
              <a:cxn ang="0">
                <a:pos x="connsiteX17059" y="connsiteY17059"/>
              </a:cxn>
              <a:cxn ang="0">
                <a:pos x="connsiteX17060" y="connsiteY17060"/>
              </a:cxn>
              <a:cxn ang="0">
                <a:pos x="connsiteX17061" y="connsiteY17061"/>
              </a:cxn>
              <a:cxn ang="0">
                <a:pos x="connsiteX17062" y="connsiteY17062"/>
              </a:cxn>
              <a:cxn ang="0">
                <a:pos x="connsiteX17063" y="connsiteY17063"/>
              </a:cxn>
              <a:cxn ang="0">
                <a:pos x="connsiteX17064" y="connsiteY17064"/>
              </a:cxn>
              <a:cxn ang="0">
                <a:pos x="connsiteX17065" y="connsiteY17065"/>
              </a:cxn>
              <a:cxn ang="0">
                <a:pos x="connsiteX17066" y="connsiteY17066"/>
              </a:cxn>
              <a:cxn ang="0">
                <a:pos x="connsiteX17067" y="connsiteY17067"/>
              </a:cxn>
              <a:cxn ang="0">
                <a:pos x="connsiteX17068" y="connsiteY17068"/>
              </a:cxn>
              <a:cxn ang="0">
                <a:pos x="connsiteX17069" y="connsiteY17069"/>
              </a:cxn>
              <a:cxn ang="0">
                <a:pos x="connsiteX17070" y="connsiteY17070"/>
              </a:cxn>
              <a:cxn ang="0">
                <a:pos x="connsiteX17071" y="connsiteY17071"/>
              </a:cxn>
              <a:cxn ang="0">
                <a:pos x="connsiteX17072" y="connsiteY17072"/>
              </a:cxn>
              <a:cxn ang="0">
                <a:pos x="connsiteX17073" y="connsiteY17073"/>
              </a:cxn>
              <a:cxn ang="0">
                <a:pos x="connsiteX17074" y="connsiteY17074"/>
              </a:cxn>
              <a:cxn ang="0">
                <a:pos x="connsiteX17075" y="connsiteY17075"/>
              </a:cxn>
              <a:cxn ang="0">
                <a:pos x="connsiteX17076" y="connsiteY17076"/>
              </a:cxn>
              <a:cxn ang="0">
                <a:pos x="connsiteX17077" y="connsiteY17077"/>
              </a:cxn>
              <a:cxn ang="0">
                <a:pos x="connsiteX17078" y="connsiteY17078"/>
              </a:cxn>
              <a:cxn ang="0">
                <a:pos x="connsiteX17079" y="connsiteY17079"/>
              </a:cxn>
              <a:cxn ang="0">
                <a:pos x="connsiteX17080" y="connsiteY17080"/>
              </a:cxn>
              <a:cxn ang="0">
                <a:pos x="connsiteX17081" y="connsiteY17081"/>
              </a:cxn>
              <a:cxn ang="0">
                <a:pos x="connsiteX17082" y="connsiteY17082"/>
              </a:cxn>
              <a:cxn ang="0">
                <a:pos x="connsiteX17083" y="connsiteY17083"/>
              </a:cxn>
              <a:cxn ang="0">
                <a:pos x="connsiteX17084" y="connsiteY17084"/>
              </a:cxn>
              <a:cxn ang="0">
                <a:pos x="connsiteX17085" y="connsiteY17085"/>
              </a:cxn>
              <a:cxn ang="0">
                <a:pos x="connsiteX17086" y="connsiteY17086"/>
              </a:cxn>
              <a:cxn ang="0">
                <a:pos x="connsiteX17087" y="connsiteY17087"/>
              </a:cxn>
              <a:cxn ang="0">
                <a:pos x="connsiteX17088" y="connsiteY17088"/>
              </a:cxn>
              <a:cxn ang="0">
                <a:pos x="connsiteX17089" y="connsiteY17089"/>
              </a:cxn>
              <a:cxn ang="0">
                <a:pos x="connsiteX17090" y="connsiteY17090"/>
              </a:cxn>
              <a:cxn ang="0">
                <a:pos x="connsiteX17091" y="connsiteY17091"/>
              </a:cxn>
              <a:cxn ang="0">
                <a:pos x="connsiteX17092" y="connsiteY17092"/>
              </a:cxn>
              <a:cxn ang="0">
                <a:pos x="connsiteX17093" y="connsiteY17093"/>
              </a:cxn>
              <a:cxn ang="0">
                <a:pos x="connsiteX17094" y="connsiteY17094"/>
              </a:cxn>
              <a:cxn ang="0">
                <a:pos x="connsiteX17095" y="connsiteY17095"/>
              </a:cxn>
              <a:cxn ang="0">
                <a:pos x="connsiteX17096" y="connsiteY17096"/>
              </a:cxn>
              <a:cxn ang="0">
                <a:pos x="connsiteX17097" y="connsiteY17097"/>
              </a:cxn>
              <a:cxn ang="0">
                <a:pos x="connsiteX17098" y="connsiteY17098"/>
              </a:cxn>
              <a:cxn ang="0">
                <a:pos x="connsiteX17099" y="connsiteY17099"/>
              </a:cxn>
              <a:cxn ang="0">
                <a:pos x="connsiteX17100" y="connsiteY17100"/>
              </a:cxn>
              <a:cxn ang="0">
                <a:pos x="connsiteX17101" y="connsiteY17101"/>
              </a:cxn>
              <a:cxn ang="0">
                <a:pos x="connsiteX17102" y="connsiteY17102"/>
              </a:cxn>
              <a:cxn ang="0">
                <a:pos x="connsiteX17103" y="connsiteY17103"/>
              </a:cxn>
              <a:cxn ang="0">
                <a:pos x="connsiteX17104" y="connsiteY17104"/>
              </a:cxn>
              <a:cxn ang="0">
                <a:pos x="connsiteX17105" y="connsiteY17105"/>
              </a:cxn>
              <a:cxn ang="0">
                <a:pos x="connsiteX17106" y="connsiteY17106"/>
              </a:cxn>
              <a:cxn ang="0">
                <a:pos x="connsiteX17107" y="connsiteY17107"/>
              </a:cxn>
              <a:cxn ang="0">
                <a:pos x="connsiteX17108" y="connsiteY17108"/>
              </a:cxn>
              <a:cxn ang="0">
                <a:pos x="connsiteX17109" y="connsiteY17109"/>
              </a:cxn>
              <a:cxn ang="0">
                <a:pos x="connsiteX17110" y="connsiteY17110"/>
              </a:cxn>
              <a:cxn ang="0">
                <a:pos x="connsiteX17111" y="connsiteY17111"/>
              </a:cxn>
              <a:cxn ang="0">
                <a:pos x="connsiteX17112" y="connsiteY17112"/>
              </a:cxn>
              <a:cxn ang="0">
                <a:pos x="connsiteX17113" y="connsiteY17113"/>
              </a:cxn>
              <a:cxn ang="0">
                <a:pos x="connsiteX17114" y="connsiteY17114"/>
              </a:cxn>
              <a:cxn ang="0">
                <a:pos x="connsiteX17115" y="connsiteY17115"/>
              </a:cxn>
              <a:cxn ang="0">
                <a:pos x="connsiteX17116" y="connsiteY17116"/>
              </a:cxn>
              <a:cxn ang="0">
                <a:pos x="connsiteX17117" y="connsiteY17117"/>
              </a:cxn>
              <a:cxn ang="0">
                <a:pos x="connsiteX17118" y="connsiteY17118"/>
              </a:cxn>
              <a:cxn ang="0">
                <a:pos x="connsiteX17119" y="connsiteY17119"/>
              </a:cxn>
              <a:cxn ang="0">
                <a:pos x="connsiteX17120" y="connsiteY17120"/>
              </a:cxn>
              <a:cxn ang="0">
                <a:pos x="connsiteX17121" y="connsiteY17121"/>
              </a:cxn>
              <a:cxn ang="0">
                <a:pos x="connsiteX17122" y="connsiteY17122"/>
              </a:cxn>
              <a:cxn ang="0">
                <a:pos x="connsiteX17123" y="connsiteY17123"/>
              </a:cxn>
              <a:cxn ang="0">
                <a:pos x="connsiteX17124" y="connsiteY17124"/>
              </a:cxn>
              <a:cxn ang="0">
                <a:pos x="connsiteX17125" y="connsiteY17125"/>
              </a:cxn>
              <a:cxn ang="0">
                <a:pos x="connsiteX17126" y="connsiteY17126"/>
              </a:cxn>
              <a:cxn ang="0">
                <a:pos x="connsiteX17127" y="connsiteY17127"/>
              </a:cxn>
              <a:cxn ang="0">
                <a:pos x="connsiteX17128" y="connsiteY17128"/>
              </a:cxn>
              <a:cxn ang="0">
                <a:pos x="connsiteX17129" y="connsiteY17129"/>
              </a:cxn>
              <a:cxn ang="0">
                <a:pos x="connsiteX17130" y="connsiteY17130"/>
              </a:cxn>
              <a:cxn ang="0">
                <a:pos x="connsiteX17131" y="connsiteY17131"/>
              </a:cxn>
              <a:cxn ang="0">
                <a:pos x="connsiteX17132" y="connsiteY17132"/>
              </a:cxn>
              <a:cxn ang="0">
                <a:pos x="connsiteX17133" y="connsiteY17133"/>
              </a:cxn>
              <a:cxn ang="0">
                <a:pos x="connsiteX17134" y="connsiteY17134"/>
              </a:cxn>
              <a:cxn ang="0">
                <a:pos x="connsiteX17135" y="connsiteY17135"/>
              </a:cxn>
              <a:cxn ang="0">
                <a:pos x="connsiteX17136" y="connsiteY17136"/>
              </a:cxn>
              <a:cxn ang="0">
                <a:pos x="connsiteX17137" y="connsiteY17137"/>
              </a:cxn>
              <a:cxn ang="0">
                <a:pos x="connsiteX17138" y="connsiteY17138"/>
              </a:cxn>
              <a:cxn ang="0">
                <a:pos x="connsiteX17139" y="connsiteY17139"/>
              </a:cxn>
              <a:cxn ang="0">
                <a:pos x="connsiteX17140" y="connsiteY17140"/>
              </a:cxn>
              <a:cxn ang="0">
                <a:pos x="connsiteX17141" y="connsiteY17141"/>
              </a:cxn>
              <a:cxn ang="0">
                <a:pos x="connsiteX17142" y="connsiteY17142"/>
              </a:cxn>
              <a:cxn ang="0">
                <a:pos x="connsiteX17143" y="connsiteY17143"/>
              </a:cxn>
              <a:cxn ang="0">
                <a:pos x="connsiteX17144" y="connsiteY17144"/>
              </a:cxn>
              <a:cxn ang="0">
                <a:pos x="connsiteX17145" y="connsiteY17145"/>
              </a:cxn>
              <a:cxn ang="0">
                <a:pos x="connsiteX17146" y="connsiteY17146"/>
              </a:cxn>
              <a:cxn ang="0">
                <a:pos x="connsiteX17147" y="connsiteY17147"/>
              </a:cxn>
              <a:cxn ang="0">
                <a:pos x="connsiteX17148" y="connsiteY17148"/>
              </a:cxn>
              <a:cxn ang="0">
                <a:pos x="connsiteX17149" y="connsiteY17149"/>
              </a:cxn>
              <a:cxn ang="0">
                <a:pos x="connsiteX17150" y="connsiteY17150"/>
              </a:cxn>
              <a:cxn ang="0">
                <a:pos x="connsiteX17151" y="connsiteY17151"/>
              </a:cxn>
              <a:cxn ang="0">
                <a:pos x="connsiteX17152" y="connsiteY17152"/>
              </a:cxn>
              <a:cxn ang="0">
                <a:pos x="connsiteX17153" y="connsiteY17153"/>
              </a:cxn>
              <a:cxn ang="0">
                <a:pos x="connsiteX17154" y="connsiteY17154"/>
              </a:cxn>
              <a:cxn ang="0">
                <a:pos x="connsiteX17155" y="connsiteY17155"/>
              </a:cxn>
              <a:cxn ang="0">
                <a:pos x="connsiteX17156" y="connsiteY17156"/>
              </a:cxn>
              <a:cxn ang="0">
                <a:pos x="connsiteX17157" y="connsiteY17157"/>
              </a:cxn>
              <a:cxn ang="0">
                <a:pos x="connsiteX17158" y="connsiteY17158"/>
              </a:cxn>
              <a:cxn ang="0">
                <a:pos x="connsiteX17159" y="connsiteY17159"/>
              </a:cxn>
              <a:cxn ang="0">
                <a:pos x="connsiteX17160" y="connsiteY17160"/>
              </a:cxn>
              <a:cxn ang="0">
                <a:pos x="connsiteX17161" y="connsiteY17161"/>
              </a:cxn>
              <a:cxn ang="0">
                <a:pos x="connsiteX17162" y="connsiteY17162"/>
              </a:cxn>
              <a:cxn ang="0">
                <a:pos x="connsiteX17163" y="connsiteY17163"/>
              </a:cxn>
              <a:cxn ang="0">
                <a:pos x="connsiteX17164" y="connsiteY17164"/>
              </a:cxn>
              <a:cxn ang="0">
                <a:pos x="connsiteX17165" y="connsiteY17165"/>
              </a:cxn>
              <a:cxn ang="0">
                <a:pos x="connsiteX17166" y="connsiteY17166"/>
              </a:cxn>
              <a:cxn ang="0">
                <a:pos x="connsiteX17167" y="connsiteY17167"/>
              </a:cxn>
              <a:cxn ang="0">
                <a:pos x="connsiteX17168" y="connsiteY17168"/>
              </a:cxn>
              <a:cxn ang="0">
                <a:pos x="connsiteX17169" y="connsiteY17169"/>
              </a:cxn>
              <a:cxn ang="0">
                <a:pos x="connsiteX17170" y="connsiteY17170"/>
              </a:cxn>
              <a:cxn ang="0">
                <a:pos x="connsiteX17171" y="connsiteY17171"/>
              </a:cxn>
              <a:cxn ang="0">
                <a:pos x="connsiteX17172" y="connsiteY17172"/>
              </a:cxn>
              <a:cxn ang="0">
                <a:pos x="connsiteX17173" y="connsiteY17173"/>
              </a:cxn>
              <a:cxn ang="0">
                <a:pos x="connsiteX17174" y="connsiteY17174"/>
              </a:cxn>
              <a:cxn ang="0">
                <a:pos x="connsiteX17175" y="connsiteY17175"/>
              </a:cxn>
              <a:cxn ang="0">
                <a:pos x="connsiteX17176" y="connsiteY17176"/>
              </a:cxn>
              <a:cxn ang="0">
                <a:pos x="connsiteX17177" y="connsiteY17177"/>
              </a:cxn>
              <a:cxn ang="0">
                <a:pos x="connsiteX17178" y="connsiteY17178"/>
              </a:cxn>
              <a:cxn ang="0">
                <a:pos x="connsiteX17179" y="connsiteY17179"/>
              </a:cxn>
              <a:cxn ang="0">
                <a:pos x="connsiteX17180" y="connsiteY17180"/>
              </a:cxn>
              <a:cxn ang="0">
                <a:pos x="connsiteX17181" y="connsiteY17181"/>
              </a:cxn>
              <a:cxn ang="0">
                <a:pos x="connsiteX17182" y="connsiteY17182"/>
              </a:cxn>
              <a:cxn ang="0">
                <a:pos x="connsiteX17183" y="connsiteY17183"/>
              </a:cxn>
              <a:cxn ang="0">
                <a:pos x="connsiteX17184" y="connsiteY17184"/>
              </a:cxn>
              <a:cxn ang="0">
                <a:pos x="connsiteX17185" y="connsiteY17185"/>
              </a:cxn>
              <a:cxn ang="0">
                <a:pos x="connsiteX17186" y="connsiteY17186"/>
              </a:cxn>
              <a:cxn ang="0">
                <a:pos x="connsiteX17187" y="connsiteY17187"/>
              </a:cxn>
              <a:cxn ang="0">
                <a:pos x="connsiteX17188" y="connsiteY17188"/>
              </a:cxn>
              <a:cxn ang="0">
                <a:pos x="connsiteX17189" y="connsiteY17189"/>
              </a:cxn>
              <a:cxn ang="0">
                <a:pos x="connsiteX17190" y="connsiteY17190"/>
              </a:cxn>
              <a:cxn ang="0">
                <a:pos x="connsiteX17191" y="connsiteY17191"/>
              </a:cxn>
              <a:cxn ang="0">
                <a:pos x="connsiteX17192" y="connsiteY17192"/>
              </a:cxn>
              <a:cxn ang="0">
                <a:pos x="connsiteX17193" y="connsiteY17193"/>
              </a:cxn>
              <a:cxn ang="0">
                <a:pos x="connsiteX17194" y="connsiteY17194"/>
              </a:cxn>
              <a:cxn ang="0">
                <a:pos x="connsiteX17195" y="connsiteY17195"/>
              </a:cxn>
              <a:cxn ang="0">
                <a:pos x="connsiteX17196" y="connsiteY17196"/>
              </a:cxn>
              <a:cxn ang="0">
                <a:pos x="connsiteX17197" y="connsiteY17197"/>
              </a:cxn>
              <a:cxn ang="0">
                <a:pos x="connsiteX17198" y="connsiteY17198"/>
              </a:cxn>
              <a:cxn ang="0">
                <a:pos x="connsiteX17199" y="connsiteY17199"/>
              </a:cxn>
              <a:cxn ang="0">
                <a:pos x="connsiteX17200" y="connsiteY17200"/>
              </a:cxn>
              <a:cxn ang="0">
                <a:pos x="connsiteX17201" y="connsiteY17201"/>
              </a:cxn>
              <a:cxn ang="0">
                <a:pos x="connsiteX17202" y="connsiteY17202"/>
              </a:cxn>
              <a:cxn ang="0">
                <a:pos x="connsiteX17203" y="connsiteY17203"/>
              </a:cxn>
              <a:cxn ang="0">
                <a:pos x="connsiteX17204" y="connsiteY17204"/>
              </a:cxn>
              <a:cxn ang="0">
                <a:pos x="connsiteX17205" y="connsiteY17205"/>
              </a:cxn>
              <a:cxn ang="0">
                <a:pos x="connsiteX17206" y="connsiteY17206"/>
              </a:cxn>
              <a:cxn ang="0">
                <a:pos x="connsiteX17207" y="connsiteY17207"/>
              </a:cxn>
              <a:cxn ang="0">
                <a:pos x="connsiteX17208" y="connsiteY17208"/>
              </a:cxn>
              <a:cxn ang="0">
                <a:pos x="connsiteX17209" y="connsiteY17209"/>
              </a:cxn>
              <a:cxn ang="0">
                <a:pos x="connsiteX17210" y="connsiteY17210"/>
              </a:cxn>
              <a:cxn ang="0">
                <a:pos x="connsiteX17211" y="connsiteY17211"/>
              </a:cxn>
              <a:cxn ang="0">
                <a:pos x="connsiteX17212" y="connsiteY17212"/>
              </a:cxn>
              <a:cxn ang="0">
                <a:pos x="connsiteX17213" y="connsiteY17213"/>
              </a:cxn>
              <a:cxn ang="0">
                <a:pos x="connsiteX17214" y="connsiteY17214"/>
              </a:cxn>
              <a:cxn ang="0">
                <a:pos x="connsiteX17215" y="connsiteY17215"/>
              </a:cxn>
              <a:cxn ang="0">
                <a:pos x="connsiteX17216" y="connsiteY17216"/>
              </a:cxn>
              <a:cxn ang="0">
                <a:pos x="connsiteX17217" y="connsiteY17217"/>
              </a:cxn>
              <a:cxn ang="0">
                <a:pos x="connsiteX17218" y="connsiteY17218"/>
              </a:cxn>
              <a:cxn ang="0">
                <a:pos x="connsiteX17219" y="connsiteY17219"/>
              </a:cxn>
              <a:cxn ang="0">
                <a:pos x="connsiteX17220" y="connsiteY17220"/>
              </a:cxn>
              <a:cxn ang="0">
                <a:pos x="connsiteX17221" y="connsiteY17221"/>
              </a:cxn>
              <a:cxn ang="0">
                <a:pos x="connsiteX17222" y="connsiteY17222"/>
              </a:cxn>
              <a:cxn ang="0">
                <a:pos x="connsiteX17223" y="connsiteY17223"/>
              </a:cxn>
              <a:cxn ang="0">
                <a:pos x="connsiteX17224" y="connsiteY17224"/>
              </a:cxn>
              <a:cxn ang="0">
                <a:pos x="connsiteX17225" y="connsiteY17225"/>
              </a:cxn>
              <a:cxn ang="0">
                <a:pos x="connsiteX17226" y="connsiteY17226"/>
              </a:cxn>
              <a:cxn ang="0">
                <a:pos x="connsiteX17227" y="connsiteY17227"/>
              </a:cxn>
              <a:cxn ang="0">
                <a:pos x="connsiteX17228" y="connsiteY17228"/>
              </a:cxn>
              <a:cxn ang="0">
                <a:pos x="connsiteX17229" y="connsiteY17229"/>
              </a:cxn>
              <a:cxn ang="0">
                <a:pos x="connsiteX17230" y="connsiteY17230"/>
              </a:cxn>
              <a:cxn ang="0">
                <a:pos x="connsiteX17231" y="connsiteY17231"/>
              </a:cxn>
              <a:cxn ang="0">
                <a:pos x="connsiteX17232" y="connsiteY17232"/>
              </a:cxn>
              <a:cxn ang="0">
                <a:pos x="connsiteX17233" y="connsiteY17233"/>
              </a:cxn>
              <a:cxn ang="0">
                <a:pos x="connsiteX17234" y="connsiteY17234"/>
              </a:cxn>
              <a:cxn ang="0">
                <a:pos x="connsiteX17235" y="connsiteY17235"/>
              </a:cxn>
              <a:cxn ang="0">
                <a:pos x="connsiteX17236" y="connsiteY17236"/>
              </a:cxn>
              <a:cxn ang="0">
                <a:pos x="connsiteX17237" y="connsiteY17237"/>
              </a:cxn>
              <a:cxn ang="0">
                <a:pos x="connsiteX17238" y="connsiteY17238"/>
              </a:cxn>
              <a:cxn ang="0">
                <a:pos x="connsiteX17239" y="connsiteY17239"/>
              </a:cxn>
              <a:cxn ang="0">
                <a:pos x="connsiteX17240" y="connsiteY17240"/>
              </a:cxn>
              <a:cxn ang="0">
                <a:pos x="connsiteX17241" y="connsiteY17241"/>
              </a:cxn>
              <a:cxn ang="0">
                <a:pos x="connsiteX17242" y="connsiteY17242"/>
              </a:cxn>
              <a:cxn ang="0">
                <a:pos x="connsiteX17243" y="connsiteY17243"/>
              </a:cxn>
              <a:cxn ang="0">
                <a:pos x="connsiteX17244" y="connsiteY17244"/>
              </a:cxn>
              <a:cxn ang="0">
                <a:pos x="connsiteX17245" y="connsiteY17245"/>
              </a:cxn>
              <a:cxn ang="0">
                <a:pos x="connsiteX17246" y="connsiteY17246"/>
              </a:cxn>
              <a:cxn ang="0">
                <a:pos x="connsiteX17247" y="connsiteY17247"/>
              </a:cxn>
              <a:cxn ang="0">
                <a:pos x="connsiteX17248" y="connsiteY17248"/>
              </a:cxn>
              <a:cxn ang="0">
                <a:pos x="connsiteX17249" y="connsiteY17249"/>
              </a:cxn>
              <a:cxn ang="0">
                <a:pos x="connsiteX17250" y="connsiteY17250"/>
              </a:cxn>
              <a:cxn ang="0">
                <a:pos x="connsiteX17251" y="connsiteY17251"/>
              </a:cxn>
              <a:cxn ang="0">
                <a:pos x="connsiteX17252" y="connsiteY17252"/>
              </a:cxn>
              <a:cxn ang="0">
                <a:pos x="connsiteX17253" y="connsiteY17253"/>
              </a:cxn>
              <a:cxn ang="0">
                <a:pos x="connsiteX17254" y="connsiteY17254"/>
              </a:cxn>
              <a:cxn ang="0">
                <a:pos x="connsiteX17255" y="connsiteY17255"/>
              </a:cxn>
              <a:cxn ang="0">
                <a:pos x="connsiteX17256" y="connsiteY17256"/>
              </a:cxn>
              <a:cxn ang="0">
                <a:pos x="connsiteX17257" y="connsiteY17257"/>
              </a:cxn>
              <a:cxn ang="0">
                <a:pos x="connsiteX17258" y="connsiteY17258"/>
              </a:cxn>
              <a:cxn ang="0">
                <a:pos x="connsiteX17259" y="connsiteY17259"/>
              </a:cxn>
              <a:cxn ang="0">
                <a:pos x="connsiteX17260" y="connsiteY17260"/>
              </a:cxn>
              <a:cxn ang="0">
                <a:pos x="connsiteX17261" y="connsiteY17261"/>
              </a:cxn>
              <a:cxn ang="0">
                <a:pos x="connsiteX17262" y="connsiteY17262"/>
              </a:cxn>
              <a:cxn ang="0">
                <a:pos x="connsiteX17263" y="connsiteY17263"/>
              </a:cxn>
              <a:cxn ang="0">
                <a:pos x="connsiteX17264" y="connsiteY17264"/>
              </a:cxn>
              <a:cxn ang="0">
                <a:pos x="connsiteX17265" y="connsiteY17265"/>
              </a:cxn>
              <a:cxn ang="0">
                <a:pos x="connsiteX17266" y="connsiteY17266"/>
              </a:cxn>
              <a:cxn ang="0">
                <a:pos x="connsiteX17267" y="connsiteY17267"/>
              </a:cxn>
              <a:cxn ang="0">
                <a:pos x="connsiteX17268" y="connsiteY17268"/>
              </a:cxn>
              <a:cxn ang="0">
                <a:pos x="connsiteX17269" y="connsiteY17269"/>
              </a:cxn>
              <a:cxn ang="0">
                <a:pos x="connsiteX17270" y="connsiteY17270"/>
              </a:cxn>
              <a:cxn ang="0">
                <a:pos x="connsiteX17271" y="connsiteY17271"/>
              </a:cxn>
              <a:cxn ang="0">
                <a:pos x="connsiteX17272" y="connsiteY17272"/>
              </a:cxn>
              <a:cxn ang="0">
                <a:pos x="connsiteX17273" y="connsiteY17273"/>
              </a:cxn>
              <a:cxn ang="0">
                <a:pos x="connsiteX17274" y="connsiteY17274"/>
              </a:cxn>
              <a:cxn ang="0">
                <a:pos x="connsiteX17275" y="connsiteY17275"/>
              </a:cxn>
              <a:cxn ang="0">
                <a:pos x="connsiteX17276" y="connsiteY17276"/>
              </a:cxn>
              <a:cxn ang="0">
                <a:pos x="connsiteX17277" y="connsiteY17277"/>
              </a:cxn>
              <a:cxn ang="0">
                <a:pos x="connsiteX17278" y="connsiteY17278"/>
              </a:cxn>
              <a:cxn ang="0">
                <a:pos x="connsiteX17279" y="connsiteY17279"/>
              </a:cxn>
              <a:cxn ang="0">
                <a:pos x="connsiteX17280" y="connsiteY17280"/>
              </a:cxn>
              <a:cxn ang="0">
                <a:pos x="connsiteX17281" y="connsiteY17281"/>
              </a:cxn>
              <a:cxn ang="0">
                <a:pos x="connsiteX17282" y="connsiteY17282"/>
              </a:cxn>
              <a:cxn ang="0">
                <a:pos x="connsiteX17283" y="connsiteY17283"/>
              </a:cxn>
              <a:cxn ang="0">
                <a:pos x="connsiteX17284" y="connsiteY17284"/>
              </a:cxn>
              <a:cxn ang="0">
                <a:pos x="connsiteX17285" y="connsiteY17285"/>
              </a:cxn>
              <a:cxn ang="0">
                <a:pos x="connsiteX17286" y="connsiteY17286"/>
              </a:cxn>
              <a:cxn ang="0">
                <a:pos x="connsiteX17287" y="connsiteY17287"/>
              </a:cxn>
              <a:cxn ang="0">
                <a:pos x="connsiteX17288" y="connsiteY17288"/>
              </a:cxn>
              <a:cxn ang="0">
                <a:pos x="connsiteX17289" y="connsiteY17289"/>
              </a:cxn>
              <a:cxn ang="0">
                <a:pos x="connsiteX17290" y="connsiteY17290"/>
              </a:cxn>
              <a:cxn ang="0">
                <a:pos x="connsiteX17291" y="connsiteY17291"/>
              </a:cxn>
              <a:cxn ang="0">
                <a:pos x="connsiteX17292" y="connsiteY17292"/>
              </a:cxn>
              <a:cxn ang="0">
                <a:pos x="connsiteX17293" y="connsiteY17293"/>
              </a:cxn>
              <a:cxn ang="0">
                <a:pos x="connsiteX17294" y="connsiteY17294"/>
              </a:cxn>
              <a:cxn ang="0">
                <a:pos x="connsiteX17295" y="connsiteY17295"/>
              </a:cxn>
              <a:cxn ang="0">
                <a:pos x="connsiteX17296" y="connsiteY17296"/>
              </a:cxn>
              <a:cxn ang="0">
                <a:pos x="connsiteX17297" y="connsiteY17297"/>
              </a:cxn>
              <a:cxn ang="0">
                <a:pos x="connsiteX17298" y="connsiteY17298"/>
              </a:cxn>
              <a:cxn ang="0">
                <a:pos x="connsiteX17299" y="connsiteY17299"/>
              </a:cxn>
              <a:cxn ang="0">
                <a:pos x="connsiteX17300" y="connsiteY17300"/>
              </a:cxn>
              <a:cxn ang="0">
                <a:pos x="connsiteX17301" y="connsiteY17301"/>
              </a:cxn>
              <a:cxn ang="0">
                <a:pos x="connsiteX17302" y="connsiteY17302"/>
              </a:cxn>
              <a:cxn ang="0">
                <a:pos x="connsiteX17303" y="connsiteY17303"/>
              </a:cxn>
              <a:cxn ang="0">
                <a:pos x="connsiteX17304" y="connsiteY17304"/>
              </a:cxn>
              <a:cxn ang="0">
                <a:pos x="connsiteX17305" y="connsiteY17305"/>
              </a:cxn>
              <a:cxn ang="0">
                <a:pos x="connsiteX17306" y="connsiteY17306"/>
              </a:cxn>
              <a:cxn ang="0">
                <a:pos x="connsiteX17307" y="connsiteY17307"/>
              </a:cxn>
              <a:cxn ang="0">
                <a:pos x="connsiteX17308" y="connsiteY17308"/>
              </a:cxn>
              <a:cxn ang="0">
                <a:pos x="connsiteX17309" y="connsiteY17309"/>
              </a:cxn>
              <a:cxn ang="0">
                <a:pos x="connsiteX17310" y="connsiteY17310"/>
              </a:cxn>
              <a:cxn ang="0">
                <a:pos x="connsiteX17311" y="connsiteY17311"/>
              </a:cxn>
              <a:cxn ang="0">
                <a:pos x="connsiteX17312" y="connsiteY17312"/>
              </a:cxn>
              <a:cxn ang="0">
                <a:pos x="connsiteX17313" y="connsiteY17313"/>
              </a:cxn>
              <a:cxn ang="0">
                <a:pos x="connsiteX17314" y="connsiteY17314"/>
              </a:cxn>
              <a:cxn ang="0">
                <a:pos x="connsiteX17315" y="connsiteY17315"/>
              </a:cxn>
              <a:cxn ang="0">
                <a:pos x="connsiteX17316" y="connsiteY17316"/>
              </a:cxn>
              <a:cxn ang="0">
                <a:pos x="connsiteX17317" y="connsiteY17317"/>
              </a:cxn>
              <a:cxn ang="0">
                <a:pos x="connsiteX17318" y="connsiteY17318"/>
              </a:cxn>
              <a:cxn ang="0">
                <a:pos x="connsiteX17319" y="connsiteY17319"/>
              </a:cxn>
              <a:cxn ang="0">
                <a:pos x="connsiteX17320" y="connsiteY17320"/>
              </a:cxn>
              <a:cxn ang="0">
                <a:pos x="connsiteX17321" y="connsiteY17321"/>
              </a:cxn>
              <a:cxn ang="0">
                <a:pos x="connsiteX17322" y="connsiteY17322"/>
              </a:cxn>
              <a:cxn ang="0">
                <a:pos x="connsiteX17323" y="connsiteY17323"/>
              </a:cxn>
              <a:cxn ang="0">
                <a:pos x="connsiteX17324" y="connsiteY17324"/>
              </a:cxn>
              <a:cxn ang="0">
                <a:pos x="connsiteX17325" y="connsiteY17325"/>
              </a:cxn>
              <a:cxn ang="0">
                <a:pos x="connsiteX17326" y="connsiteY17326"/>
              </a:cxn>
              <a:cxn ang="0">
                <a:pos x="connsiteX17327" y="connsiteY17327"/>
              </a:cxn>
              <a:cxn ang="0">
                <a:pos x="connsiteX17328" y="connsiteY17328"/>
              </a:cxn>
              <a:cxn ang="0">
                <a:pos x="connsiteX17329" y="connsiteY17329"/>
              </a:cxn>
              <a:cxn ang="0">
                <a:pos x="connsiteX17330" y="connsiteY17330"/>
              </a:cxn>
              <a:cxn ang="0">
                <a:pos x="connsiteX17331" y="connsiteY17331"/>
              </a:cxn>
              <a:cxn ang="0">
                <a:pos x="connsiteX17332" y="connsiteY17332"/>
              </a:cxn>
              <a:cxn ang="0">
                <a:pos x="connsiteX17333" y="connsiteY17333"/>
              </a:cxn>
              <a:cxn ang="0">
                <a:pos x="connsiteX17334" y="connsiteY17334"/>
              </a:cxn>
              <a:cxn ang="0">
                <a:pos x="connsiteX17335" y="connsiteY17335"/>
              </a:cxn>
              <a:cxn ang="0">
                <a:pos x="connsiteX17336" y="connsiteY17336"/>
              </a:cxn>
              <a:cxn ang="0">
                <a:pos x="connsiteX17337" y="connsiteY17337"/>
              </a:cxn>
              <a:cxn ang="0">
                <a:pos x="connsiteX17338" y="connsiteY17338"/>
              </a:cxn>
              <a:cxn ang="0">
                <a:pos x="connsiteX17339" y="connsiteY17339"/>
              </a:cxn>
              <a:cxn ang="0">
                <a:pos x="connsiteX17340" y="connsiteY17340"/>
              </a:cxn>
              <a:cxn ang="0">
                <a:pos x="connsiteX17341" y="connsiteY17341"/>
              </a:cxn>
              <a:cxn ang="0">
                <a:pos x="connsiteX17342" y="connsiteY17342"/>
              </a:cxn>
              <a:cxn ang="0">
                <a:pos x="connsiteX17343" y="connsiteY17343"/>
              </a:cxn>
              <a:cxn ang="0">
                <a:pos x="connsiteX17344" y="connsiteY17344"/>
              </a:cxn>
              <a:cxn ang="0">
                <a:pos x="connsiteX17345" y="connsiteY17345"/>
              </a:cxn>
              <a:cxn ang="0">
                <a:pos x="connsiteX17346" y="connsiteY17346"/>
              </a:cxn>
              <a:cxn ang="0">
                <a:pos x="connsiteX17347" y="connsiteY17347"/>
              </a:cxn>
              <a:cxn ang="0">
                <a:pos x="connsiteX17348" y="connsiteY17348"/>
              </a:cxn>
              <a:cxn ang="0">
                <a:pos x="connsiteX17349" y="connsiteY17349"/>
              </a:cxn>
              <a:cxn ang="0">
                <a:pos x="connsiteX17350" y="connsiteY17350"/>
              </a:cxn>
              <a:cxn ang="0">
                <a:pos x="connsiteX17351" y="connsiteY17351"/>
              </a:cxn>
              <a:cxn ang="0">
                <a:pos x="connsiteX17352" y="connsiteY17352"/>
              </a:cxn>
              <a:cxn ang="0">
                <a:pos x="connsiteX17353" y="connsiteY17353"/>
              </a:cxn>
              <a:cxn ang="0">
                <a:pos x="connsiteX17354" y="connsiteY17354"/>
              </a:cxn>
              <a:cxn ang="0">
                <a:pos x="connsiteX17355" y="connsiteY17355"/>
              </a:cxn>
              <a:cxn ang="0">
                <a:pos x="connsiteX17356" y="connsiteY17356"/>
              </a:cxn>
              <a:cxn ang="0">
                <a:pos x="connsiteX17357" y="connsiteY17357"/>
              </a:cxn>
              <a:cxn ang="0">
                <a:pos x="connsiteX17358" y="connsiteY17358"/>
              </a:cxn>
              <a:cxn ang="0">
                <a:pos x="connsiteX17359" y="connsiteY17359"/>
              </a:cxn>
              <a:cxn ang="0">
                <a:pos x="connsiteX17360" y="connsiteY17360"/>
              </a:cxn>
              <a:cxn ang="0">
                <a:pos x="connsiteX17361" y="connsiteY17361"/>
              </a:cxn>
              <a:cxn ang="0">
                <a:pos x="connsiteX17362" y="connsiteY17362"/>
              </a:cxn>
              <a:cxn ang="0">
                <a:pos x="connsiteX17363" y="connsiteY17363"/>
              </a:cxn>
              <a:cxn ang="0">
                <a:pos x="connsiteX17364" y="connsiteY17364"/>
              </a:cxn>
              <a:cxn ang="0">
                <a:pos x="connsiteX17365" y="connsiteY17365"/>
              </a:cxn>
              <a:cxn ang="0">
                <a:pos x="connsiteX17366" y="connsiteY17366"/>
              </a:cxn>
              <a:cxn ang="0">
                <a:pos x="connsiteX17367" y="connsiteY17367"/>
              </a:cxn>
              <a:cxn ang="0">
                <a:pos x="connsiteX17368" y="connsiteY17368"/>
              </a:cxn>
              <a:cxn ang="0">
                <a:pos x="connsiteX17369" y="connsiteY17369"/>
              </a:cxn>
              <a:cxn ang="0">
                <a:pos x="connsiteX17370" y="connsiteY17370"/>
              </a:cxn>
              <a:cxn ang="0">
                <a:pos x="connsiteX17371" y="connsiteY17371"/>
              </a:cxn>
              <a:cxn ang="0">
                <a:pos x="connsiteX17372" y="connsiteY17372"/>
              </a:cxn>
              <a:cxn ang="0">
                <a:pos x="connsiteX17373" y="connsiteY17373"/>
              </a:cxn>
              <a:cxn ang="0">
                <a:pos x="connsiteX17374" y="connsiteY17374"/>
              </a:cxn>
              <a:cxn ang="0">
                <a:pos x="connsiteX17375" y="connsiteY17375"/>
              </a:cxn>
              <a:cxn ang="0">
                <a:pos x="connsiteX17376" y="connsiteY17376"/>
              </a:cxn>
              <a:cxn ang="0">
                <a:pos x="connsiteX17377" y="connsiteY17377"/>
              </a:cxn>
              <a:cxn ang="0">
                <a:pos x="connsiteX17378" y="connsiteY17378"/>
              </a:cxn>
              <a:cxn ang="0">
                <a:pos x="connsiteX17379" y="connsiteY17379"/>
              </a:cxn>
              <a:cxn ang="0">
                <a:pos x="connsiteX17380" y="connsiteY17380"/>
              </a:cxn>
              <a:cxn ang="0">
                <a:pos x="connsiteX17381" y="connsiteY17381"/>
              </a:cxn>
              <a:cxn ang="0">
                <a:pos x="connsiteX17382" y="connsiteY17382"/>
              </a:cxn>
              <a:cxn ang="0">
                <a:pos x="connsiteX17383" y="connsiteY17383"/>
              </a:cxn>
              <a:cxn ang="0">
                <a:pos x="connsiteX17384" y="connsiteY17384"/>
              </a:cxn>
              <a:cxn ang="0">
                <a:pos x="connsiteX17385" y="connsiteY17385"/>
              </a:cxn>
              <a:cxn ang="0">
                <a:pos x="connsiteX17386" y="connsiteY17386"/>
              </a:cxn>
              <a:cxn ang="0">
                <a:pos x="connsiteX17387" y="connsiteY17387"/>
              </a:cxn>
              <a:cxn ang="0">
                <a:pos x="connsiteX17388" y="connsiteY17388"/>
              </a:cxn>
              <a:cxn ang="0">
                <a:pos x="connsiteX17389" y="connsiteY17389"/>
              </a:cxn>
              <a:cxn ang="0">
                <a:pos x="connsiteX17390" y="connsiteY17390"/>
              </a:cxn>
              <a:cxn ang="0">
                <a:pos x="connsiteX17391" y="connsiteY17391"/>
              </a:cxn>
              <a:cxn ang="0">
                <a:pos x="connsiteX17392" y="connsiteY17392"/>
              </a:cxn>
              <a:cxn ang="0">
                <a:pos x="connsiteX17393" y="connsiteY17393"/>
              </a:cxn>
              <a:cxn ang="0">
                <a:pos x="connsiteX17394" y="connsiteY17394"/>
              </a:cxn>
              <a:cxn ang="0">
                <a:pos x="connsiteX17395" y="connsiteY17395"/>
              </a:cxn>
              <a:cxn ang="0">
                <a:pos x="connsiteX17396" y="connsiteY17396"/>
              </a:cxn>
              <a:cxn ang="0">
                <a:pos x="connsiteX17397" y="connsiteY17397"/>
              </a:cxn>
              <a:cxn ang="0">
                <a:pos x="connsiteX17398" y="connsiteY17398"/>
              </a:cxn>
              <a:cxn ang="0">
                <a:pos x="connsiteX17399" y="connsiteY17399"/>
              </a:cxn>
              <a:cxn ang="0">
                <a:pos x="connsiteX17400" y="connsiteY17400"/>
              </a:cxn>
              <a:cxn ang="0">
                <a:pos x="connsiteX17401" y="connsiteY17401"/>
              </a:cxn>
              <a:cxn ang="0">
                <a:pos x="connsiteX17402" y="connsiteY17402"/>
              </a:cxn>
              <a:cxn ang="0">
                <a:pos x="connsiteX17403" y="connsiteY17403"/>
              </a:cxn>
              <a:cxn ang="0">
                <a:pos x="connsiteX17404" y="connsiteY17404"/>
              </a:cxn>
              <a:cxn ang="0">
                <a:pos x="connsiteX17405" y="connsiteY17405"/>
              </a:cxn>
              <a:cxn ang="0">
                <a:pos x="connsiteX17406" y="connsiteY17406"/>
              </a:cxn>
              <a:cxn ang="0">
                <a:pos x="connsiteX17407" y="connsiteY17407"/>
              </a:cxn>
              <a:cxn ang="0">
                <a:pos x="connsiteX17408" y="connsiteY17408"/>
              </a:cxn>
              <a:cxn ang="0">
                <a:pos x="connsiteX17409" y="connsiteY17409"/>
              </a:cxn>
              <a:cxn ang="0">
                <a:pos x="connsiteX17410" y="connsiteY17410"/>
              </a:cxn>
              <a:cxn ang="0">
                <a:pos x="connsiteX17411" y="connsiteY17411"/>
              </a:cxn>
              <a:cxn ang="0">
                <a:pos x="connsiteX17412" y="connsiteY17412"/>
              </a:cxn>
              <a:cxn ang="0">
                <a:pos x="connsiteX17413" y="connsiteY17413"/>
              </a:cxn>
              <a:cxn ang="0">
                <a:pos x="connsiteX17414" y="connsiteY17414"/>
              </a:cxn>
              <a:cxn ang="0">
                <a:pos x="connsiteX17415" y="connsiteY17415"/>
              </a:cxn>
              <a:cxn ang="0">
                <a:pos x="connsiteX17416" y="connsiteY17416"/>
              </a:cxn>
              <a:cxn ang="0">
                <a:pos x="connsiteX17417" y="connsiteY17417"/>
              </a:cxn>
              <a:cxn ang="0">
                <a:pos x="connsiteX17418" y="connsiteY17418"/>
              </a:cxn>
              <a:cxn ang="0">
                <a:pos x="connsiteX17419" y="connsiteY17419"/>
              </a:cxn>
              <a:cxn ang="0">
                <a:pos x="connsiteX17420" y="connsiteY17420"/>
              </a:cxn>
              <a:cxn ang="0">
                <a:pos x="connsiteX17421" y="connsiteY17421"/>
              </a:cxn>
              <a:cxn ang="0">
                <a:pos x="connsiteX17422" y="connsiteY17422"/>
              </a:cxn>
              <a:cxn ang="0">
                <a:pos x="connsiteX17423" y="connsiteY17423"/>
              </a:cxn>
              <a:cxn ang="0">
                <a:pos x="connsiteX17424" y="connsiteY17424"/>
              </a:cxn>
              <a:cxn ang="0">
                <a:pos x="connsiteX17425" y="connsiteY17425"/>
              </a:cxn>
              <a:cxn ang="0">
                <a:pos x="connsiteX17426" y="connsiteY17426"/>
              </a:cxn>
              <a:cxn ang="0">
                <a:pos x="connsiteX17427" y="connsiteY17427"/>
              </a:cxn>
              <a:cxn ang="0">
                <a:pos x="connsiteX17428" y="connsiteY17428"/>
              </a:cxn>
              <a:cxn ang="0">
                <a:pos x="connsiteX17429" y="connsiteY17429"/>
              </a:cxn>
              <a:cxn ang="0">
                <a:pos x="connsiteX17430" y="connsiteY17430"/>
              </a:cxn>
              <a:cxn ang="0">
                <a:pos x="connsiteX17431" y="connsiteY17431"/>
              </a:cxn>
              <a:cxn ang="0">
                <a:pos x="connsiteX17432" y="connsiteY17432"/>
              </a:cxn>
              <a:cxn ang="0">
                <a:pos x="connsiteX17433" y="connsiteY17433"/>
              </a:cxn>
              <a:cxn ang="0">
                <a:pos x="connsiteX17434" y="connsiteY17434"/>
              </a:cxn>
              <a:cxn ang="0">
                <a:pos x="connsiteX17435" y="connsiteY17435"/>
              </a:cxn>
              <a:cxn ang="0">
                <a:pos x="connsiteX17436" y="connsiteY17436"/>
              </a:cxn>
              <a:cxn ang="0">
                <a:pos x="connsiteX17437" y="connsiteY17437"/>
              </a:cxn>
              <a:cxn ang="0">
                <a:pos x="connsiteX17438" y="connsiteY17438"/>
              </a:cxn>
              <a:cxn ang="0">
                <a:pos x="connsiteX17439" y="connsiteY17439"/>
              </a:cxn>
              <a:cxn ang="0">
                <a:pos x="connsiteX17440" y="connsiteY17440"/>
              </a:cxn>
              <a:cxn ang="0">
                <a:pos x="connsiteX17441" y="connsiteY17441"/>
              </a:cxn>
              <a:cxn ang="0">
                <a:pos x="connsiteX17442" y="connsiteY17442"/>
              </a:cxn>
              <a:cxn ang="0">
                <a:pos x="connsiteX17443" y="connsiteY17443"/>
              </a:cxn>
              <a:cxn ang="0">
                <a:pos x="connsiteX17444" y="connsiteY17444"/>
              </a:cxn>
              <a:cxn ang="0">
                <a:pos x="connsiteX17445" y="connsiteY17445"/>
              </a:cxn>
              <a:cxn ang="0">
                <a:pos x="connsiteX17446" y="connsiteY17446"/>
              </a:cxn>
              <a:cxn ang="0">
                <a:pos x="connsiteX17447" y="connsiteY17447"/>
              </a:cxn>
              <a:cxn ang="0">
                <a:pos x="connsiteX17448" y="connsiteY17448"/>
              </a:cxn>
              <a:cxn ang="0">
                <a:pos x="connsiteX17449" y="connsiteY17449"/>
              </a:cxn>
              <a:cxn ang="0">
                <a:pos x="connsiteX17450" y="connsiteY17450"/>
              </a:cxn>
              <a:cxn ang="0">
                <a:pos x="connsiteX17451" y="connsiteY17451"/>
              </a:cxn>
              <a:cxn ang="0">
                <a:pos x="connsiteX17452" y="connsiteY17452"/>
              </a:cxn>
              <a:cxn ang="0">
                <a:pos x="connsiteX17453" y="connsiteY17453"/>
              </a:cxn>
              <a:cxn ang="0">
                <a:pos x="connsiteX17454" y="connsiteY17454"/>
              </a:cxn>
              <a:cxn ang="0">
                <a:pos x="connsiteX17455" y="connsiteY17455"/>
              </a:cxn>
              <a:cxn ang="0">
                <a:pos x="connsiteX17456" y="connsiteY17456"/>
              </a:cxn>
              <a:cxn ang="0">
                <a:pos x="connsiteX17457" y="connsiteY17457"/>
              </a:cxn>
              <a:cxn ang="0">
                <a:pos x="connsiteX17458" y="connsiteY17458"/>
              </a:cxn>
              <a:cxn ang="0">
                <a:pos x="connsiteX17459" y="connsiteY17459"/>
              </a:cxn>
              <a:cxn ang="0">
                <a:pos x="connsiteX17460" y="connsiteY17460"/>
              </a:cxn>
              <a:cxn ang="0">
                <a:pos x="connsiteX17461" y="connsiteY17461"/>
              </a:cxn>
              <a:cxn ang="0">
                <a:pos x="connsiteX17462" y="connsiteY17462"/>
              </a:cxn>
              <a:cxn ang="0">
                <a:pos x="connsiteX17463" y="connsiteY17463"/>
              </a:cxn>
              <a:cxn ang="0">
                <a:pos x="connsiteX17464" y="connsiteY17464"/>
              </a:cxn>
              <a:cxn ang="0">
                <a:pos x="connsiteX17465" y="connsiteY17465"/>
              </a:cxn>
              <a:cxn ang="0">
                <a:pos x="connsiteX17466" y="connsiteY17466"/>
              </a:cxn>
              <a:cxn ang="0">
                <a:pos x="connsiteX17467" y="connsiteY17467"/>
              </a:cxn>
              <a:cxn ang="0">
                <a:pos x="connsiteX17468" y="connsiteY17468"/>
              </a:cxn>
              <a:cxn ang="0">
                <a:pos x="connsiteX17469" y="connsiteY17469"/>
              </a:cxn>
              <a:cxn ang="0">
                <a:pos x="connsiteX17470" y="connsiteY17470"/>
              </a:cxn>
              <a:cxn ang="0">
                <a:pos x="connsiteX17471" y="connsiteY17471"/>
              </a:cxn>
              <a:cxn ang="0">
                <a:pos x="connsiteX17472" y="connsiteY17472"/>
              </a:cxn>
              <a:cxn ang="0">
                <a:pos x="connsiteX17473" y="connsiteY17473"/>
              </a:cxn>
              <a:cxn ang="0">
                <a:pos x="connsiteX17474" y="connsiteY17474"/>
              </a:cxn>
              <a:cxn ang="0">
                <a:pos x="connsiteX17475" y="connsiteY17475"/>
              </a:cxn>
              <a:cxn ang="0">
                <a:pos x="connsiteX17476" y="connsiteY17476"/>
              </a:cxn>
              <a:cxn ang="0">
                <a:pos x="connsiteX17477" y="connsiteY17477"/>
              </a:cxn>
              <a:cxn ang="0">
                <a:pos x="connsiteX17478" y="connsiteY17478"/>
              </a:cxn>
              <a:cxn ang="0">
                <a:pos x="connsiteX17479" y="connsiteY17479"/>
              </a:cxn>
              <a:cxn ang="0">
                <a:pos x="connsiteX17480" y="connsiteY17480"/>
              </a:cxn>
              <a:cxn ang="0">
                <a:pos x="connsiteX17481" y="connsiteY17481"/>
              </a:cxn>
              <a:cxn ang="0">
                <a:pos x="connsiteX17482" y="connsiteY17482"/>
              </a:cxn>
              <a:cxn ang="0">
                <a:pos x="connsiteX17483" y="connsiteY17483"/>
              </a:cxn>
              <a:cxn ang="0">
                <a:pos x="connsiteX17484" y="connsiteY17484"/>
              </a:cxn>
              <a:cxn ang="0">
                <a:pos x="connsiteX17485" y="connsiteY17485"/>
              </a:cxn>
              <a:cxn ang="0">
                <a:pos x="connsiteX17486" y="connsiteY17486"/>
              </a:cxn>
              <a:cxn ang="0">
                <a:pos x="connsiteX17487" y="connsiteY17487"/>
              </a:cxn>
              <a:cxn ang="0">
                <a:pos x="connsiteX17488" y="connsiteY17488"/>
              </a:cxn>
              <a:cxn ang="0">
                <a:pos x="connsiteX17489" y="connsiteY17489"/>
              </a:cxn>
              <a:cxn ang="0">
                <a:pos x="connsiteX17490" y="connsiteY17490"/>
              </a:cxn>
              <a:cxn ang="0">
                <a:pos x="connsiteX17491" y="connsiteY17491"/>
              </a:cxn>
              <a:cxn ang="0">
                <a:pos x="connsiteX17492" y="connsiteY17492"/>
              </a:cxn>
              <a:cxn ang="0">
                <a:pos x="connsiteX17493" y="connsiteY17493"/>
              </a:cxn>
              <a:cxn ang="0">
                <a:pos x="connsiteX17494" y="connsiteY17494"/>
              </a:cxn>
              <a:cxn ang="0">
                <a:pos x="connsiteX17495" y="connsiteY17495"/>
              </a:cxn>
              <a:cxn ang="0">
                <a:pos x="connsiteX17496" y="connsiteY17496"/>
              </a:cxn>
              <a:cxn ang="0">
                <a:pos x="connsiteX17497" y="connsiteY17497"/>
              </a:cxn>
              <a:cxn ang="0">
                <a:pos x="connsiteX17498" y="connsiteY17498"/>
              </a:cxn>
              <a:cxn ang="0">
                <a:pos x="connsiteX17499" y="connsiteY17499"/>
              </a:cxn>
              <a:cxn ang="0">
                <a:pos x="connsiteX17500" y="connsiteY17500"/>
              </a:cxn>
              <a:cxn ang="0">
                <a:pos x="connsiteX17501" y="connsiteY17501"/>
              </a:cxn>
              <a:cxn ang="0">
                <a:pos x="connsiteX17502" y="connsiteY17502"/>
              </a:cxn>
              <a:cxn ang="0">
                <a:pos x="connsiteX17503" y="connsiteY17503"/>
              </a:cxn>
              <a:cxn ang="0">
                <a:pos x="connsiteX17504" y="connsiteY17504"/>
              </a:cxn>
              <a:cxn ang="0">
                <a:pos x="connsiteX17505" y="connsiteY17505"/>
              </a:cxn>
              <a:cxn ang="0">
                <a:pos x="connsiteX17506" y="connsiteY17506"/>
              </a:cxn>
              <a:cxn ang="0">
                <a:pos x="connsiteX17507" y="connsiteY17507"/>
              </a:cxn>
              <a:cxn ang="0">
                <a:pos x="connsiteX17508" y="connsiteY17508"/>
              </a:cxn>
              <a:cxn ang="0">
                <a:pos x="connsiteX17509" y="connsiteY17509"/>
              </a:cxn>
              <a:cxn ang="0">
                <a:pos x="connsiteX17510" y="connsiteY17510"/>
              </a:cxn>
              <a:cxn ang="0">
                <a:pos x="connsiteX17511" y="connsiteY17511"/>
              </a:cxn>
              <a:cxn ang="0">
                <a:pos x="connsiteX17512" y="connsiteY17512"/>
              </a:cxn>
              <a:cxn ang="0">
                <a:pos x="connsiteX17513" y="connsiteY17513"/>
              </a:cxn>
              <a:cxn ang="0">
                <a:pos x="connsiteX17514" y="connsiteY17514"/>
              </a:cxn>
              <a:cxn ang="0">
                <a:pos x="connsiteX17515" y="connsiteY17515"/>
              </a:cxn>
              <a:cxn ang="0">
                <a:pos x="connsiteX17516" y="connsiteY17516"/>
              </a:cxn>
              <a:cxn ang="0">
                <a:pos x="connsiteX17517" y="connsiteY17517"/>
              </a:cxn>
              <a:cxn ang="0">
                <a:pos x="connsiteX17518" y="connsiteY17518"/>
              </a:cxn>
              <a:cxn ang="0">
                <a:pos x="connsiteX17519" y="connsiteY17519"/>
              </a:cxn>
              <a:cxn ang="0">
                <a:pos x="connsiteX17520" y="connsiteY17520"/>
              </a:cxn>
              <a:cxn ang="0">
                <a:pos x="connsiteX17521" y="connsiteY17521"/>
              </a:cxn>
              <a:cxn ang="0">
                <a:pos x="connsiteX17522" y="connsiteY17522"/>
              </a:cxn>
              <a:cxn ang="0">
                <a:pos x="connsiteX17523" y="connsiteY17523"/>
              </a:cxn>
              <a:cxn ang="0">
                <a:pos x="connsiteX17524" y="connsiteY17524"/>
              </a:cxn>
              <a:cxn ang="0">
                <a:pos x="connsiteX17525" y="connsiteY17525"/>
              </a:cxn>
              <a:cxn ang="0">
                <a:pos x="connsiteX17526" y="connsiteY17526"/>
              </a:cxn>
              <a:cxn ang="0">
                <a:pos x="connsiteX17527" y="connsiteY17527"/>
              </a:cxn>
              <a:cxn ang="0">
                <a:pos x="connsiteX17528" y="connsiteY17528"/>
              </a:cxn>
              <a:cxn ang="0">
                <a:pos x="connsiteX17529" y="connsiteY17529"/>
              </a:cxn>
              <a:cxn ang="0">
                <a:pos x="connsiteX17530" y="connsiteY17530"/>
              </a:cxn>
              <a:cxn ang="0">
                <a:pos x="connsiteX17531" y="connsiteY17531"/>
              </a:cxn>
              <a:cxn ang="0">
                <a:pos x="connsiteX17532" y="connsiteY17532"/>
              </a:cxn>
              <a:cxn ang="0">
                <a:pos x="connsiteX17533" y="connsiteY17533"/>
              </a:cxn>
              <a:cxn ang="0">
                <a:pos x="connsiteX17534" y="connsiteY17534"/>
              </a:cxn>
              <a:cxn ang="0">
                <a:pos x="connsiteX17535" y="connsiteY17535"/>
              </a:cxn>
              <a:cxn ang="0">
                <a:pos x="connsiteX17536" y="connsiteY17536"/>
              </a:cxn>
              <a:cxn ang="0">
                <a:pos x="connsiteX17537" y="connsiteY17537"/>
              </a:cxn>
              <a:cxn ang="0">
                <a:pos x="connsiteX17538" y="connsiteY17538"/>
              </a:cxn>
              <a:cxn ang="0">
                <a:pos x="connsiteX17539" y="connsiteY17539"/>
              </a:cxn>
              <a:cxn ang="0">
                <a:pos x="connsiteX17540" y="connsiteY17540"/>
              </a:cxn>
              <a:cxn ang="0">
                <a:pos x="connsiteX17541" y="connsiteY17541"/>
              </a:cxn>
              <a:cxn ang="0">
                <a:pos x="connsiteX17542" y="connsiteY17542"/>
              </a:cxn>
              <a:cxn ang="0">
                <a:pos x="connsiteX17543" y="connsiteY17543"/>
              </a:cxn>
              <a:cxn ang="0">
                <a:pos x="connsiteX17544" y="connsiteY17544"/>
              </a:cxn>
              <a:cxn ang="0">
                <a:pos x="connsiteX17545" y="connsiteY17545"/>
              </a:cxn>
              <a:cxn ang="0">
                <a:pos x="connsiteX17546" y="connsiteY17546"/>
              </a:cxn>
              <a:cxn ang="0">
                <a:pos x="connsiteX17547" y="connsiteY17547"/>
              </a:cxn>
              <a:cxn ang="0">
                <a:pos x="connsiteX17548" y="connsiteY17548"/>
              </a:cxn>
              <a:cxn ang="0">
                <a:pos x="connsiteX17549" y="connsiteY17549"/>
              </a:cxn>
              <a:cxn ang="0">
                <a:pos x="connsiteX17550" y="connsiteY17550"/>
              </a:cxn>
              <a:cxn ang="0">
                <a:pos x="connsiteX17551" y="connsiteY17551"/>
              </a:cxn>
              <a:cxn ang="0">
                <a:pos x="connsiteX17552" y="connsiteY17552"/>
              </a:cxn>
              <a:cxn ang="0">
                <a:pos x="connsiteX17553" y="connsiteY17553"/>
              </a:cxn>
              <a:cxn ang="0">
                <a:pos x="connsiteX17554" y="connsiteY17554"/>
              </a:cxn>
              <a:cxn ang="0">
                <a:pos x="connsiteX17555" y="connsiteY17555"/>
              </a:cxn>
              <a:cxn ang="0">
                <a:pos x="connsiteX17556" y="connsiteY17556"/>
              </a:cxn>
              <a:cxn ang="0">
                <a:pos x="connsiteX17557" y="connsiteY17557"/>
              </a:cxn>
              <a:cxn ang="0">
                <a:pos x="connsiteX17558" y="connsiteY17558"/>
              </a:cxn>
              <a:cxn ang="0">
                <a:pos x="connsiteX17559" y="connsiteY17559"/>
              </a:cxn>
              <a:cxn ang="0">
                <a:pos x="connsiteX17560" y="connsiteY17560"/>
              </a:cxn>
              <a:cxn ang="0">
                <a:pos x="connsiteX17561" y="connsiteY17561"/>
              </a:cxn>
              <a:cxn ang="0">
                <a:pos x="connsiteX17562" y="connsiteY17562"/>
              </a:cxn>
              <a:cxn ang="0">
                <a:pos x="connsiteX17563" y="connsiteY17563"/>
              </a:cxn>
              <a:cxn ang="0">
                <a:pos x="connsiteX17564" y="connsiteY17564"/>
              </a:cxn>
              <a:cxn ang="0">
                <a:pos x="connsiteX17565" y="connsiteY17565"/>
              </a:cxn>
              <a:cxn ang="0">
                <a:pos x="connsiteX17566" y="connsiteY17566"/>
              </a:cxn>
              <a:cxn ang="0">
                <a:pos x="connsiteX17567" y="connsiteY17567"/>
              </a:cxn>
              <a:cxn ang="0">
                <a:pos x="connsiteX17568" y="connsiteY17568"/>
              </a:cxn>
              <a:cxn ang="0">
                <a:pos x="connsiteX17569" y="connsiteY17569"/>
              </a:cxn>
              <a:cxn ang="0">
                <a:pos x="connsiteX17570" y="connsiteY17570"/>
              </a:cxn>
              <a:cxn ang="0">
                <a:pos x="connsiteX17571" y="connsiteY17571"/>
              </a:cxn>
              <a:cxn ang="0">
                <a:pos x="connsiteX17572" y="connsiteY17572"/>
              </a:cxn>
              <a:cxn ang="0">
                <a:pos x="connsiteX17573" y="connsiteY17573"/>
              </a:cxn>
              <a:cxn ang="0">
                <a:pos x="connsiteX17574" y="connsiteY17574"/>
              </a:cxn>
              <a:cxn ang="0">
                <a:pos x="connsiteX17575" y="connsiteY17575"/>
              </a:cxn>
              <a:cxn ang="0">
                <a:pos x="connsiteX17576" y="connsiteY17576"/>
              </a:cxn>
              <a:cxn ang="0">
                <a:pos x="connsiteX17577" y="connsiteY17577"/>
              </a:cxn>
              <a:cxn ang="0">
                <a:pos x="connsiteX17578" y="connsiteY17578"/>
              </a:cxn>
              <a:cxn ang="0">
                <a:pos x="connsiteX17579" y="connsiteY17579"/>
              </a:cxn>
              <a:cxn ang="0">
                <a:pos x="connsiteX17580" y="connsiteY17580"/>
              </a:cxn>
              <a:cxn ang="0">
                <a:pos x="connsiteX17581" y="connsiteY17581"/>
              </a:cxn>
              <a:cxn ang="0">
                <a:pos x="connsiteX17582" y="connsiteY17582"/>
              </a:cxn>
              <a:cxn ang="0">
                <a:pos x="connsiteX17583" y="connsiteY17583"/>
              </a:cxn>
              <a:cxn ang="0">
                <a:pos x="connsiteX17584" y="connsiteY17584"/>
              </a:cxn>
              <a:cxn ang="0">
                <a:pos x="connsiteX17585" y="connsiteY17585"/>
              </a:cxn>
              <a:cxn ang="0">
                <a:pos x="connsiteX17586" y="connsiteY17586"/>
              </a:cxn>
              <a:cxn ang="0">
                <a:pos x="connsiteX17587" y="connsiteY17587"/>
              </a:cxn>
              <a:cxn ang="0">
                <a:pos x="connsiteX17588" y="connsiteY17588"/>
              </a:cxn>
              <a:cxn ang="0">
                <a:pos x="connsiteX17589" y="connsiteY17589"/>
              </a:cxn>
              <a:cxn ang="0">
                <a:pos x="connsiteX17590" y="connsiteY17590"/>
              </a:cxn>
              <a:cxn ang="0">
                <a:pos x="connsiteX17591" y="connsiteY17591"/>
              </a:cxn>
              <a:cxn ang="0">
                <a:pos x="connsiteX17592" y="connsiteY17592"/>
              </a:cxn>
              <a:cxn ang="0">
                <a:pos x="connsiteX17593" y="connsiteY17593"/>
              </a:cxn>
              <a:cxn ang="0">
                <a:pos x="connsiteX17594" y="connsiteY17594"/>
              </a:cxn>
              <a:cxn ang="0">
                <a:pos x="connsiteX17595" y="connsiteY17595"/>
              </a:cxn>
              <a:cxn ang="0">
                <a:pos x="connsiteX17596" y="connsiteY17596"/>
              </a:cxn>
              <a:cxn ang="0">
                <a:pos x="connsiteX17597" y="connsiteY17597"/>
              </a:cxn>
              <a:cxn ang="0">
                <a:pos x="connsiteX17598" y="connsiteY17598"/>
              </a:cxn>
              <a:cxn ang="0">
                <a:pos x="connsiteX17599" y="connsiteY17599"/>
              </a:cxn>
              <a:cxn ang="0">
                <a:pos x="connsiteX17600" y="connsiteY17600"/>
              </a:cxn>
              <a:cxn ang="0">
                <a:pos x="connsiteX17601" y="connsiteY17601"/>
              </a:cxn>
              <a:cxn ang="0">
                <a:pos x="connsiteX17602" y="connsiteY17602"/>
              </a:cxn>
              <a:cxn ang="0">
                <a:pos x="connsiteX17603" y="connsiteY17603"/>
              </a:cxn>
              <a:cxn ang="0">
                <a:pos x="connsiteX17604" y="connsiteY17604"/>
              </a:cxn>
              <a:cxn ang="0">
                <a:pos x="connsiteX17605" y="connsiteY17605"/>
              </a:cxn>
              <a:cxn ang="0">
                <a:pos x="connsiteX17606" y="connsiteY17606"/>
              </a:cxn>
              <a:cxn ang="0">
                <a:pos x="connsiteX17607" y="connsiteY17607"/>
              </a:cxn>
              <a:cxn ang="0">
                <a:pos x="connsiteX17608" y="connsiteY17608"/>
              </a:cxn>
              <a:cxn ang="0">
                <a:pos x="connsiteX17609" y="connsiteY17609"/>
              </a:cxn>
              <a:cxn ang="0">
                <a:pos x="connsiteX17610" y="connsiteY17610"/>
              </a:cxn>
              <a:cxn ang="0">
                <a:pos x="connsiteX17611" y="connsiteY17611"/>
              </a:cxn>
              <a:cxn ang="0">
                <a:pos x="connsiteX17612" y="connsiteY17612"/>
              </a:cxn>
              <a:cxn ang="0">
                <a:pos x="connsiteX17613" y="connsiteY17613"/>
              </a:cxn>
              <a:cxn ang="0">
                <a:pos x="connsiteX17614" y="connsiteY17614"/>
              </a:cxn>
              <a:cxn ang="0">
                <a:pos x="connsiteX17615" y="connsiteY17615"/>
              </a:cxn>
              <a:cxn ang="0">
                <a:pos x="connsiteX17616" y="connsiteY17616"/>
              </a:cxn>
              <a:cxn ang="0">
                <a:pos x="connsiteX17617" y="connsiteY17617"/>
              </a:cxn>
              <a:cxn ang="0">
                <a:pos x="connsiteX17618" y="connsiteY17618"/>
              </a:cxn>
              <a:cxn ang="0">
                <a:pos x="connsiteX17619" y="connsiteY17619"/>
              </a:cxn>
              <a:cxn ang="0">
                <a:pos x="connsiteX17620" y="connsiteY17620"/>
              </a:cxn>
              <a:cxn ang="0">
                <a:pos x="connsiteX17621" y="connsiteY17621"/>
              </a:cxn>
              <a:cxn ang="0">
                <a:pos x="connsiteX17622" y="connsiteY17622"/>
              </a:cxn>
              <a:cxn ang="0">
                <a:pos x="connsiteX17623" y="connsiteY17623"/>
              </a:cxn>
              <a:cxn ang="0">
                <a:pos x="connsiteX17624" y="connsiteY17624"/>
              </a:cxn>
              <a:cxn ang="0">
                <a:pos x="connsiteX17625" y="connsiteY17625"/>
              </a:cxn>
              <a:cxn ang="0">
                <a:pos x="connsiteX17626" y="connsiteY17626"/>
              </a:cxn>
              <a:cxn ang="0">
                <a:pos x="connsiteX17627" y="connsiteY17627"/>
              </a:cxn>
              <a:cxn ang="0">
                <a:pos x="connsiteX17628" y="connsiteY17628"/>
              </a:cxn>
              <a:cxn ang="0">
                <a:pos x="connsiteX17629" y="connsiteY17629"/>
              </a:cxn>
              <a:cxn ang="0">
                <a:pos x="connsiteX17630" y="connsiteY17630"/>
              </a:cxn>
              <a:cxn ang="0">
                <a:pos x="connsiteX17631" y="connsiteY17631"/>
              </a:cxn>
              <a:cxn ang="0">
                <a:pos x="connsiteX17632" y="connsiteY17632"/>
              </a:cxn>
              <a:cxn ang="0">
                <a:pos x="connsiteX17633" y="connsiteY17633"/>
              </a:cxn>
              <a:cxn ang="0">
                <a:pos x="connsiteX17634" y="connsiteY17634"/>
              </a:cxn>
              <a:cxn ang="0">
                <a:pos x="connsiteX17635" y="connsiteY17635"/>
              </a:cxn>
              <a:cxn ang="0">
                <a:pos x="connsiteX17636" y="connsiteY17636"/>
              </a:cxn>
              <a:cxn ang="0">
                <a:pos x="connsiteX17637" y="connsiteY17637"/>
              </a:cxn>
              <a:cxn ang="0">
                <a:pos x="connsiteX17638" y="connsiteY17638"/>
              </a:cxn>
              <a:cxn ang="0">
                <a:pos x="connsiteX17639" y="connsiteY17639"/>
              </a:cxn>
              <a:cxn ang="0">
                <a:pos x="connsiteX17640" y="connsiteY17640"/>
              </a:cxn>
              <a:cxn ang="0">
                <a:pos x="connsiteX17641" y="connsiteY17641"/>
              </a:cxn>
              <a:cxn ang="0">
                <a:pos x="connsiteX17642" y="connsiteY17642"/>
              </a:cxn>
              <a:cxn ang="0">
                <a:pos x="connsiteX17643" y="connsiteY17643"/>
              </a:cxn>
              <a:cxn ang="0">
                <a:pos x="connsiteX17644" y="connsiteY17644"/>
              </a:cxn>
              <a:cxn ang="0">
                <a:pos x="connsiteX17645" y="connsiteY17645"/>
              </a:cxn>
              <a:cxn ang="0">
                <a:pos x="connsiteX17646" y="connsiteY17646"/>
              </a:cxn>
              <a:cxn ang="0">
                <a:pos x="connsiteX17647" y="connsiteY17647"/>
              </a:cxn>
              <a:cxn ang="0">
                <a:pos x="connsiteX17648" y="connsiteY17648"/>
              </a:cxn>
              <a:cxn ang="0">
                <a:pos x="connsiteX17649" y="connsiteY17649"/>
              </a:cxn>
              <a:cxn ang="0">
                <a:pos x="connsiteX17650" y="connsiteY17650"/>
              </a:cxn>
              <a:cxn ang="0">
                <a:pos x="connsiteX17651" y="connsiteY17651"/>
              </a:cxn>
              <a:cxn ang="0">
                <a:pos x="connsiteX17652" y="connsiteY17652"/>
              </a:cxn>
              <a:cxn ang="0">
                <a:pos x="connsiteX17653" y="connsiteY17653"/>
              </a:cxn>
              <a:cxn ang="0">
                <a:pos x="connsiteX17654" y="connsiteY17654"/>
              </a:cxn>
              <a:cxn ang="0">
                <a:pos x="connsiteX17655" y="connsiteY17655"/>
              </a:cxn>
              <a:cxn ang="0">
                <a:pos x="connsiteX17656" y="connsiteY17656"/>
              </a:cxn>
              <a:cxn ang="0">
                <a:pos x="connsiteX17657" y="connsiteY17657"/>
              </a:cxn>
              <a:cxn ang="0">
                <a:pos x="connsiteX17658" y="connsiteY17658"/>
              </a:cxn>
              <a:cxn ang="0">
                <a:pos x="connsiteX17659" y="connsiteY17659"/>
              </a:cxn>
              <a:cxn ang="0">
                <a:pos x="connsiteX17660" y="connsiteY17660"/>
              </a:cxn>
              <a:cxn ang="0">
                <a:pos x="connsiteX17661" y="connsiteY17661"/>
              </a:cxn>
              <a:cxn ang="0">
                <a:pos x="connsiteX17662" y="connsiteY17662"/>
              </a:cxn>
              <a:cxn ang="0">
                <a:pos x="connsiteX17663" y="connsiteY17663"/>
              </a:cxn>
              <a:cxn ang="0">
                <a:pos x="connsiteX17664" y="connsiteY17664"/>
              </a:cxn>
              <a:cxn ang="0">
                <a:pos x="connsiteX17665" y="connsiteY17665"/>
              </a:cxn>
              <a:cxn ang="0">
                <a:pos x="connsiteX17666" y="connsiteY17666"/>
              </a:cxn>
              <a:cxn ang="0">
                <a:pos x="connsiteX17667" y="connsiteY17667"/>
              </a:cxn>
              <a:cxn ang="0">
                <a:pos x="connsiteX17668" y="connsiteY17668"/>
              </a:cxn>
              <a:cxn ang="0">
                <a:pos x="connsiteX17669" y="connsiteY17669"/>
              </a:cxn>
              <a:cxn ang="0">
                <a:pos x="connsiteX17670" y="connsiteY17670"/>
              </a:cxn>
              <a:cxn ang="0">
                <a:pos x="connsiteX17671" y="connsiteY17671"/>
              </a:cxn>
              <a:cxn ang="0">
                <a:pos x="connsiteX17672" y="connsiteY17672"/>
              </a:cxn>
              <a:cxn ang="0">
                <a:pos x="connsiteX17673" y="connsiteY17673"/>
              </a:cxn>
              <a:cxn ang="0">
                <a:pos x="connsiteX17674" y="connsiteY17674"/>
              </a:cxn>
              <a:cxn ang="0">
                <a:pos x="connsiteX17675" y="connsiteY17675"/>
              </a:cxn>
              <a:cxn ang="0">
                <a:pos x="connsiteX17676" y="connsiteY17676"/>
              </a:cxn>
              <a:cxn ang="0">
                <a:pos x="connsiteX17677" y="connsiteY17677"/>
              </a:cxn>
              <a:cxn ang="0">
                <a:pos x="connsiteX17678" y="connsiteY17678"/>
              </a:cxn>
              <a:cxn ang="0">
                <a:pos x="connsiteX17679" y="connsiteY17679"/>
              </a:cxn>
              <a:cxn ang="0">
                <a:pos x="connsiteX17680" y="connsiteY17680"/>
              </a:cxn>
              <a:cxn ang="0">
                <a:pos x="connsiteX17681" y="connsiteY17681"/>
              </a:cxn>
              <a:cxn ang="0">
                <a:pos x="connsiteX17682" y="connsiteY17682"/>
              </a:cxn>
              <a:cxn ang="0">
                <a:pos x="connsiteX17683" y="connsiteY17683"/>
              </a:cxn>
              <a:cxn ang="0">
                <a:pos x="connsiteX17684" y="connsiteY17684"/>
              </a:cxn>
              <a:cxn ang="0">
                <a:pos x="connsiteX17685" y="connsiteY17685"/>
              </a:cxn>
              <a:cxn ang="0">
                <a:pos x="connsiteX17686" y="connsiteY17686"/>
              </a:cxn>
              <a:cxn ang="0">
                <a:pos x="connsiteX17687" y="connsiteY17687"/>
              </a:cxn>
              <a:cxn ang="0">
                <a:pos x="connsiteX17688" y="connsiteY17688"/>
              </a:cxn>
              <a:cxn ang="0">
                <a:pos x="connsiteX17689" y="connsiteY17689"/>
              </a:cxn>
              <a:cxn ang="0">
                <a:pos x="connsiteX17690" y="connsiteY17690"/>
              </a:cxn>
              <a:cxn ang="0">
                <a:pos x="connsiteX17691" y="connsiteY17691"/>
              </a:cxn>
              <a:cxn ang="0">
                <a:pos x="connsiteX17692" y="connsiteY17692"/>
              </a:cxn>
              <a:cxn ang="0">
                <a:pos x="connsiteX17693" y="connsiteY17693"/>
              </a:cxn>
              <a:cxn ang="0">
                <a:pos x="connsiteX17694" y="connsiteY17694"/>
              </a:cxn>
              <a:cxn ang="0">
                <a:pos x="connsiteX17695" y="connsiteY17695"/>
              </a:cxn>
              <a:cxn ang="0">
                <a:pos x="connsiteX17696" y="connsiteY17696"/>
              </a:cxn>
              <a:cxn ang="0">
                <a:pos x="connsiteX17697" y="connsiteY17697"/>
              </a:cxn>
              <a:cxn ang="0">
                <a:pos x="connsiteX17698" y="connsiteY17698"/>
              </a:cxn>
              <a:cxn ang="0">
                <a:pos x="connsiteX17699" y="connsiteY17699"/>
              </a:cxn>
              <a:cxn ang="0">
                <a:pos x="connsiteX17700" y="connsiteY17700"/>
              </a:cxn>
              <a:cxn ang="0">
                <a:pos x="connsiteX17701" y="connsiteY17701"/>
              </a:cxn>
              <a:cxn ang="0">
                <a:pos x="connsiteX17702" y="connsiteY17702"/>
              </a:cxn>
              <a:cxn ang="0">
                <a:pos x="connsiteX17703" y="connsiteY17703"/>
              </a:cxn>
              <a:cxn ang="0">
                <a:pos x="connsiteX17704" y="connsiteY17704"/>
              </a:cxn>
              <a:cxn ang="0">
                <a:pos x="connsiteX17705" y="connsiteY17705"/>
              </a:cxn>
              <a:cxn ang="0">
                <a:pos x="connsiteX17706" y="connsiteY17706"/>
              </a:cxn>
              <a:cxn ang="0">
                <a:pos x="connsiteX17707" y="connsiteY17707"/>
              </a:cxn>
              <a:cxn ang="0">
                <a:pos x="connsiteX17708" y="connsiteY17708"/>
              </a:cxn>
              <a:cxn ang="0">
                <a:pos x="connsiteX17709" y="connsiteY17709"/>
              </a:cxn>
              <a:cxn ang="0">
                <a:pos x="connsiteX17710" y="connsiteY17710"/>
              </a:cxn>
              <a:cxn ang="0">
                <a:pos x="connsiteX17711" y="connsiteY17711"/>
              </a:cxn>
              <a:cxn ang="0">
                <a:pos x="connsiteX17712" y="connsiteY17712"/>
              </a:cxn>
              <a:cxn ang="0">
                <a:pos x="connsiteX17713" y="connsiteY17713"/>
              </a:cxn>
              <a:cxn ang="0">
                <a:pos x="connsiteX17714" y="connsiteY17714"/>
              </a:cxn>
              <a:cxn ang="0">
                <a:pos x="connsiteX17715" y="connsiteY17715"/>
              </a:cxn>
              <a:cxn ang="0">
                <a:pos x="connsiteX17716" y="connsiteY17716"/>
              </a:cxn>
              <a:cxn ang="0">
                <a:pos x="connsiteX17717" y="connsiteY17717"/>
              </a:cxn>
              <a:cxn ang="0">
                <a:pos x="connsiteX17718" y="connsiteY17718"/>
              </a:cxn>
              <a:cxn ang="0">
                <a:pos x="connsiteX17719" y="connsiteY17719"/>
              </a:cxn>
              <a:cxn ang="0">
                <a:pos x="connsiteX17720" y="connsiteY17720"/>
              </a:cxn>
              <a:cxn ang="0">
                <a:pos x="connsiteX17721" y="connsiteY17721"/>
              </a:cxn>
              <a:cxn ang="0">
                <a:pos x="connsiteX17722" y="connsiteY17722"/>
              </a:cxn>
              <a:cxn ang="0">
                <a:pos x="connsiteX17723" y="connsiteY17723"/>
              </a:cxn>
              <a:cxn ang="0">
                <a:pos x="connsiteX17724" y="connsiteY17724"/>
              </a:cxn>
              <a:cxn ang="0">
                <a:pos x="connsiteX17725" y="connsiteY17725"/>
              </a:cxn>
              <a:cxn ang="0">
                <a:pos x="connsiteX17726" y="connsiteY17726"/>
              </a:cxn>
              <a:cxn ang="0">
                <a:pos x="connsiteX17727" y="connsiteY17727"/>
              </a:cxn>
              <a:cxn ang="0">
                <a:pos x="connsiteX17728" y="connsiteY17728"/>
              </a:cxn>
              <a:cxn ang="0">
                <a:pos x="connsiteX17729" y="connsiteY17729"/>
              </a:cxn>
              <a:cxn ang="0">
                <a:pos x="connsiteX17730" y="connsiteY17730"/>
              </a:cxn>
              <a:cxn ang="0">
                <a:pos x="connsiteX17731" y="connsiteY17731"/>
              </a:cxn>
              <a:cxn ang="0">
                <a:pos x="connsiteX17732" y="connsiteY17732"/>
              </a:cxn>
              <a:cxn ang="0">
                <a:pos x="connsiteX17733" y="connsiteY17733"/>
              </a:cxn>
              <a:cxn ang="0">
                <a:pos x="connsiteX17734" y="connsiteY17734"/>
              </a:cxn>
              <a:cxn ang="0">
                <a:pos x="connsiteX17735" y="connsiteY17735"/>
              </a:cxn>
              <a:cxn ang="0">
                <a:pos x="connsiteX17736" y="connsiteY17736"/>
              </a:cxn>
              <a:cxn ang="0">
                <a:pos x="connsiteX17737" y="connsiteY17737"/>
              </a:cxn>
              <a:cxn ang="0">
                <a:pos x="connsiteX17738" y="connsiteY17738"/>
              </a:cxn>
              <a:cxn ang="0">
                <a:pos x="connsiteX17739" y="connsiteY17739"/>
              </a:cxn>
              <a:cxn ang="0">
                <a:pos x="connsiteX17740" y="connsiteY17740"/>
              </a:cxn>
              <a:cxn ang="0">
                <a:pos x="connsiteX17741" y="connsiteY17741"/>
              </a:cxn>
              <a:cxn ang="0">
                <a:pos x="connsiteX17742" y="connsiteY17742"/>
              </a:cxn>
              <a:cxn ang="0">
                <a:pos x="connsiteX17743" y="connsiteY17743"/>
              </a:cxn>
              <a:cxn ang="0">
                <a:pos x="connsiteX17744" y="connsiteY17744"/>
              </a:cxn>
              <a:cxn ang="0">
                <a:pos x="connsiteX17745" y="connsiteY17745"/>
              </a:cxn>
              <a:cxn ang="0">
                <a:pos x="connsiteX17746" y="connsiteY17746"/>
              </a:cxn>
              <a:cxn ang="0">
                <a:pos x="connsiteX17747" y="connsiteY17747"/>
              </a:cxn>
              <a:cxn ang="0">
                <a:pos x="connsiteX17748" y="connsiteY17748"/>
              </a:cxn>
              <a:cxn ang="0">
                <a:pos x="connsiteX17749" y="connsiteY17749"/>
              </a:cxn>
              <a:cxn ang="0">
                <a:pos x="connsiteX17750" y="connsiteY17750"/>
              </a:cxn>
              <a:cxn ang="0">
                <a:pos x="connsiteX17751" y="connsiteY17751"/>
              </a:cxn>
              <a:cxn ang="0">
                <a:pos x="connsiteX17752" y="connsiteY17752"/>
              </a:cxn>
              <a:cxn ang="0">
                <a:pos x="connsiteX17753" y="connsiteY17753"/>
              </a:cxn>
              <a:cxn ang="0">
                <a:pos x="connsiteX17754" y="connsiteY17754"/>
              </a:cxn>
              <a:cxn ang="0">
                <a:pos x="connsiteX17755" y="connsiteY17755"/>
              </a:cxn>
              <a:cxn ang="0">
                <a:pos x="connsiteX17756" y="connsiteY17756"/>
              </a:cxn>
              <a:cxn ang="0">
                <a:pos x="connsiteX17757" y="connsiteY17757"/>
              </a:cxn>
              <a:cxn ang="0">
                <a:pos x="connsiteX17758" y="connsiteY17758"/>
              </a:cxn>
              <a:cxn ang="0">
                <a:pos x="connsiteX17759" y="connsiteY17759"/>
              </a:cxn>
              <a:cxn ang="0">
                <a:pos x="connsiteX17760" y="connsiteY17760"/>
              </a:cxn>
              <a:cxn ang="0">
                <a:pos x="connsiteX17761" y="connsiteY17761"/>
              </a:cxn>
              <a:cxn ang="0">
                <a:pos x="connsiteX17762" y="connsiteY17762"/>
              </a:cxn>
              <a:cxn ang="0">
                <a:pos x="connsiteX17763" y="connsiteY17763"/>
              </a:cxn>
              <a:cxn ang="0">
                <a:pos x="connsiteX17764" y="connsiteY17764"/>
              </a:cxn>
              <a:cxn ang="0">
                <a:pos x="connsiteX17765" y="connsiteY17765"/>
              </a:cxn>
              <a:cxn ang="0">
                <a:pos x="connsiteX17766" y="connsiteY17766"/>
              </a:cxn>
              <a:cxn ang="0">
                <a:pos x="connsiteX17767" y="connsiteY17767"/>
              </a:cxn>
              <a:cxn ang="0">
                <a:pos x="connsiteX17768" y="connsiteY17768"/>
              </a:cxn>
              <a:cxn ang="0">
                <a:pos x="connsiteX17769" y="connsiteY17769"/>
              </a:cxn>
              <a:cxn ang="0">
                <a:pos x="connsiteX17770" y="connsiteY17770"/>
              </a:cxn>
              <a:cxn ang="0">
                <a:pos x="connsiteX17771" y="connsiteY17771"/>
              </a:cxn>
              <a:cxn ang="0">
                <a:pos x="connsiteX17772" y="connsiteY17772"/>
              </a:cxn>
              <a:cxn ang="0">
                <a:pos x="connsiteX17773" y="connsiteY17773"/>
              </a:cxn>
              <a:cxn ang="0">
                <a:pos x="connsiteX17774" y="connsiteY17774"/>
              </a:cxn>
              <a:cxn ang="0">
                <a:pos x="connsiteX17775" y="connsiteY17775"/>
              </a:cxn>
              <a:cxn ang="0">
                <a:pos x="connsiteX17776" y="connsiteY17776"/>
              </a:cxn>
              <a:cxn ang="0">
                <a:pos x="connsiteX17777" y="connsiteY17777"/>
              </a:cxn>
              <a:cxn ang="0">
                <a:pos x="connsiteX17778" y="connsiteY17778"/>
              </a:cxn>
              <a:cxn ang="0">
                <a:pos x="connsiteX17779" y="connsiteY17779"/>
              </a:cxn>
              <a:cxn ang="0">
                <a:pos x="connsiteX17780" y="connsiteY17780"/>
              </a:cxn>
              <a:cxn ang="0">
                <a:pos x="connsiteX17781" y="connsiteY17781"/>
              </a:cxn>
              <a:cxn ang="0">
                <a:pos x="connsiteX17782" y="connsiteY17782"/>
              </a:cxn>
              <a:cxn ang="0">
                <a:pos x="connsiteX17783" y="connsiteY17783"/>
              </a:cxn>
              <a:cxn ang="0">
                <a:pos x="connsiteX17784" y="connsiteY17784"/>
              </a:cxn>
              <a:cxn ang="0">
                <a:pos x="connsiteX17785" y="connsiteY17785"/>
              </a:cxn>
              <a:cxn ang="0">
                <a:pos x="connsiteX17786" y="connsiteY17786"/>
              </a:cxn>
              <a:cxn ang="0">
                <a:pos x="connsiteX17787" y="connsiteY17787"/>
              </a:cxn>
              <a:cxn ang="0">
                <a:pos x="connsiteX17788" y="connsiteY17788"/>
              </a:cxn>
              <a:cxn ang="0">
                <a:pos x="connsiteX17789" y="connsiteY17789"/>
              </a:cxn>
              <a:cxn ang="0">
                <a:pos x="connsiteX17790" y="connsiteY17790"/>
              </a:cxn>
              <a:cxn ang="0">
                <a:pos x="connsiteX17791" y="connsiteY17791"/>
              </a:cxn>
              <a:cxn ang="0">
                <a:pos x="connsiteX17792" y="connsiteY17792"/>
              </a:cxn>
              <a:cxn ang="0">
                <a:pos x="connsiteX17793" y="connsiteY17793"/>
              </a:cxn>
              <a:cxn ang="0">
                <a:pos x="connsiteX17794" y="connsiteY17794"/>
              </a:cxn>
              <a:cxn ang="0">
                <a:pos x="connsiteX17795" y="connsiteY17795"/>
              </a:cxn>
              <a:cxn ang="0">
                <a:pos x="connsiteX17796" y="connsiteY17796"/>
              </a:cxn>
              <a:cxn ang="0">
                <a:pos x="connsiteX17797" y="connsiteY17797"/>
              </a:cxn>
              <a:cxn ang="0">
                <a:pos x="connsiteX17798" y="connsiteY17798"/>
              </a:cxn>
              <a:cxn ang="0">
                <a:pos x="connsiteX17799" y="connsiteY17799"/>
              </a:cxn>
              <a:cxn ang="0">
                <a:pos x="connsiteX17800" y="connsiteY17800"/>
              </a:cxn>
              <a:cxn ang="0">
                <a:pos x="connsiteX17801" y="connsiteY17801"/>
              </a:cxn>
              <a:cxn ang="0">
                <a:pos x="connsiteX17802" y="connsiteY17802"/>
              </a:cxn>
              <a:cxn ang="0">
                <a:pos x="connsiteX17803" y="connsiteY17803"/>
              </a:cxn>
              <a:cxn ang="0">
                <a:pos x="connsiteX17804" y="connsiteY17804"/>
              </a:cxn>
              <a:cxn ang="0">
                <a:pos x="connsiteX17805" y="connsiteY17805"/>
              </a:cxn>
              <a:cxn ang="0">
                <a:pos x="connsiteX17806" y="connsiteY17806"/>
              </a:cxn>
              <a:cxn ang="0">
                <a:pos x="connsiteX17807" y="connsiteY17807"/>
              </a:cxn>
              <a:cxn ang="0">
                <a:pos x="connsiteX17808" y="connsiteY17808"/>
              </a:cxn>
              <a:cxn ang="0">
                <a:pos x="connsiteX17809" y="connsiteY17809"/>
              </a:cxn>
              <a:cxn ang="0">
                <a:pos x="connsiteX17810" y="connsiteY17810"/>
              </a:cxn>
              <a:cxn ang="0">
                <a:pos x="connsiteX17811" y="connsiteY17811"/>
              </a:cxn>
              <a:cxn ang="0">
                <a:pos x="connsiteX17812" y="connsiteY17812"/>
              </a:cxn>
              <a:cxn ang="0">
                <a:pos x="connsiteX17813" y="connsiteY17813"/>
              </a:cxn>
              <a:cxn ang="0">
                <a:pos x="connsiteX17814" y="connsiteY17814"/>
              </a:cxn>
              <a:cxn ang="0">
                <a:pos x="connsiteX17815" y="connsiteY17815"/>
              </a:cxn>
              <a:cxn ang="0">
                <a:pos x="connsiteX17816" y="connsiteY17816"/>
              </a:cxn>
              <a:cxn ang="0">
                <a:pos x="connsiteX17817" y="connsiteY17817"/>
              </a:cxn>
              <a:cxn ang="0">
                <a:pos x="connsiteX17818" y="connsiteY17818"/>
              </a:cxn>
              <a:cxn ang="0">
                <a:pos x="connsiteX17819" y="connsiteY17819"/>
              </a:cxn>
              <a:cxn ang="0">
                <a:pos x="connsiteX17820" y="connsiteY17820"/>
              </a:cxn>
              <a:cxn ang="0">
                <a:pos x="connsiteX17821" y="connsiteY17821"/>
              </a:cxn>
              <a:cxn ang="0">
                <a:pos x="connsiteX17822" y="connsiteY17822"/>
              </a:cxn>
              <a:cxn ang="0">
                <a:pos x="connsiteX17823" y="connsiteY17823"/>
              </a:cxn>
              <a:cxn ang="0">
                <a:pos x="connsiteX17824" y="connsiteY17824"/>
              </a:cxn>
              <a:cxn ang="0">
                <a:pos x="connsiteX17825" y="connsiteY17825"/>
              </a:cxn>
              <a:cxn ang="0">
                <a:pos x="connsiteX17826" y="connsiteY17826"/>
              </a:cxn>
              <a:cxn ang="0">
                <a:pos x="connsiteX17827" y="connsiteY17827"/>
              </a:cxn>
              <a:cxn ang="0">
                <a:pos x="connsiteX17828" y="connsiteY17828"/>
              </a:cxn>
              <a:cxn ang="0">
                <a:pos x="connsiteX17829" y="connsiteY17829"/>
              </a:cxn>
              <a:cxn ang="0">
                <a:pos x="connsiteX17830" y="connsiteY17830"/>
              </a:cxn>
              <a:cxn ang="0">
                <a:pos x="connsiteX17831" y="connsiteY17831"/>
              </a:cxn>
              <a:cxn ang="0">
                <a:pos x="connsiteX17832" y="connsiteY17832"/>
              </a:cxn>
              <a:cxn ang="0">
                <a:pos x="connsiteX17833" y="connsiteY17833"/>
              </a:cxn>
              <a:cxn ang="0">
                <a:pos x="connsiteX17834" y="connsiteY17834"/>
              </a:cxn>
              <a:cxn ang="0">
                <a:pos x="connsiteX17835" y="connsiteY17835"/>
              </a:cxn>
              <a:cxn ang="0">
                <a:pos x="connsiteX17836" y="connsiteY17836"/>
              </a:cxn>
              <a:cxn ang="0">
                <a:pos x="connsiteX17837" y="connsiteY17837"/>
              </a:cxn>
              <a:cxn ang="0">
                <a:pos x="connsiteX17838" y="connsiteY17838"/>
              </a:cxn>
              <a:cxn ang="0">
                <a:pos x="connsiteX17839" y="connsiteY17839"/>
              </a:cxn>
              <a:cxn ang="0">
                <a:pos x="connsiteX17840" y="connsiteY17840"/>
              </a:cxn>
              <a:cxn ang="0">
                <a:pos x="connsiteX17841" y="connsiteY17841"/>
              </a:cxn>
              <a:cxn ang="0">
                <a:pos x="connsiteX17842" y="connsiteY17842"/>
              </a:cxn>
              <a:cxn ang="0">
                <a:pos x="connsiteX17843" y="connsiteY17843"/>
              </a:cxn>
              <a:cxn ang="0">
                <a:pos x="connsiteX17844" y="connsiteY17844"/>
              </a:cxn>
              <a:cxn ang="0">
                <a:pos x="connsiteX17845" y="connsiteY17845"/>
              </a:cxn>
              <a:cxn ang="0">
                <a:pos x="connsiteX17846" y="connsiteY17846"/>
              </a:cxn>
              <a:cxn ang="0">
                <a:pos x="connsiteX17847" y="connsiteY17847"/>
              </a:cxn>
              <a:cxn ang="0">
                <a:pos x="connsiteX17848" y="connsiteY17848"/>
              </a:cxn>
              <a:cxn ang="0">
                <a:pos x="connsiteX17849" y="connsiteY17849"/>
              </a:cxn>
              <a:cxn ang="0">
                <a:pos x="connsiteX17850" y="connsiteY17850"/>
              </a:cxn>
              <a:cxn ang="0">
                <a:pos x="connsiteX17851" y="connsiteY17851"/>
              </a:cxn>
              <a:cxn ang="0">
                <a:pos x="connsiteX17852" y="connsiteY17852"/>
              </a:cxn>
              <a:cxn ang="0">
                <a:pos x="connsiteX17853" y="connsiteY17853"/>
              </a:cxn>
              <a:cxn ang="0">
                <a:pos x="connsiteX17854" y="connsiteY17854"/>
              </a:cxn>
              <a:cxn ang="0">
                <a:pos x="connsiteX17855" y="connsiteY17855"/>
              </a:cxn>
              <a:cxn ang="0">
                <a:pos x="connsiteX17856" y="connsiteY17856"/>
              </a:cxn>
              <a:cxn ang="0">
                <a:pos x="connsiteX17857" y="connsiteY17857"/>
              </a:cxn>
              <a:cxn ang="0">
                <a:pos x="connsiteX17858" y="connsiteY17858"/>
              </a:cxn>
              <a:cxn ang="0">
                <a:pos x="connsiteX17859" y="connsiteY17859"/>
              </a:cxn>
              <a:cxn ang="0">
                <a:pos x="connsiteX17860" y="connsiteY17860"/>
              </a:cxn>
              <a:cxn ang="0">
                <a:pos x="connsiteX17861" y="connsiteY17861"/>
              </a:cxn>
              <a:cxn ang="0">
                <a:pos x="connsiteX17862" y="connsiteY17862"/>
              </a:cxn>
              <a:cxn ang="0">
                <a:pos x="connsiteX17863" y="connsiteY17863"/>
              </a:cxn>
              <a:cxn ang="0">
                <a:pos x="connsiteX17864" y="connsiteY17864"/>
              </a:cxn>
              <a:cxn ang="0">
                <a:pos x="connsiteX17865" y="connsiteY17865"/>
              </a:cxn>
              <a:cxn ang="0">
                <a:pos x="connsiteX17866" y="connsiteY17866"/>
              </a:cxn>
              <a:cxn ang="0">
                <a:pos x="connsiteX17867" y="connsiteY17867"/>
              </a:cxn>
              <a:cxn ang="0">
                <a:pos x="connsiteX17868" y="connsiteY17868"/>
              </a:cxn>
              <a:cxn ang="0">
                <a:pos x="connsiteX17869" y="connsiteY17869"/>
              </a:cxn>
              <a:cxn ang="0">
                <a:pos x="connsiteX17870" y="connsiteY17870"/>
              </a:cxn>
              <a:cxn ang="0">
                <a:pos x="connsiteX17871" y="connsiteY17871"/>
              </a:cxn>
              <a:cxn ang="0">
                <a:pos x="connsiteX17872" y="connsiteY17872"/>
              </a:cxn>
              <a:cxn ang="0">
                <a:pos x="connsiteX17873" y="connsiteY17873"/>
              </a:cxn>
              <a:cxn ang="0">
                <a:pos x="connsiteX17874" y="connsiteY17874"/>
              </a:cxn>
              <a:cxn ang="0">
                <a:pos x="connsiteX17875" y="connsiteY17875"/>
              </a:cxn>
              <a:cxn ang="0">
                <a:pos x="connsiteX17876" y="connsiteY17876"/>
              </a:cxn>
              <a:cxn ang="0">
                <a:pos x="connsiteX17877" y="connsiteY17877"/>
              </a:cxn>
              <a:cxn ang="0">
                <a:pos x="connsiteX17878" y="connsiteY17878"/>
              </a:cxn>
              <a:cxn ang="0">
                <a:pos x="connsiteX17879" y="connsiteY17879"/>
              </a:cxn>
              <a:cxn ang="0">
                <a:pos x="connsiteX17880" y="connsiteY17880"/>
              </a:cxn>
              <a:cxn ang="0">
                <a:pos x="connsiteX17881" y="connsiteY17881"/>
              </a:cxn>
              <a:cxn ang="0">
                <a:pos x="connsiteX17882" y="connsiteY17882"/>
              </a:cxn>
              <a:cxn ang="0">
                <a:pos x="connsiteX17883" y="connsiteY17883"/>
              </a:cxn>
              <a:cxn ang="0">
                <a:pos x="connsiteX17884" y="connsiteY17884"/>
              </a:cxn>
              <a:cxn ang="0">
                <a:pos x="connsiteX17885" y="connsiteY17885"/>
              </a:cxn>
              <a:cxn ang="0">
                <a:pos x="connsiteX17886" y="connsiteY17886"/>
              </a:cxn>
              <a:cxn ang="0">
                <a:pos x="connsiteX17887" y="connsiteY17887"/>
              </a:cxn>
              <a:cxn ang="0">
                <a:pos x="connsiteX17888" y="connsiteY17888"/>
              </a:cxn>
              <a:cxn ang="0">
                <a:pos x="connsiteX17889" y="connsiteY17889"/>
              </a:cxn>
              <a:cxn ang="0">
                <a:pos x="connsiteX17890" y="connsiteY17890"/>
              </a:cxn>
              <a:cxn ang="0">
                <a:pos x="connsiteX17891" y="connsiteY17891"/>
              </a:cxn>
              <a:cxn ang="0">
                <a:pos x="connsiteX17892" y="connsiteY17892"/>
              </a:cxn>
              <a:cxn ang="0">
                <a:pos x="connsiteX17893" y="connsiteY17893"/>
              </a:cxn>
              <a:cxn ang="0">
                <a:pos x="connsiteX17894" y="connsiteY17894"/>
              </a:cxn>
              <a:cxn ang="0">
                <a:pos x="connsiteX17895" y="connsiteY17895"/>
              </a:cxn>
              <a:cxn ang="0">
                <a:pos x="connsiteX17896" y="connsiteY17896"/>
              </a:cxn>
              <a:cxn ang="0">
                <a:pos x="connsiteX17897" y="connsiteY17897"/>
              </a:cxn>
              <a:cxn ang="0">
                <a:pos x="connsiteX17898" y="connsiteY17898"/>
              </a:cxn>
              <a:cxn ang="0">
                <a:pos x="connsiteX17899" y="connsiteY17899"/>
              </a:cxn>
              <a:cxn ang="0">
                <a:pos x="connsiteX17900" y="connsiteY17900"/>
              </a:cxn>
              <a:cxn ang="0">
                <a:pos x="connsiteX17901" y="connsiteY17901"/>
              </a:cxn>
              <a:cxn ang="0">
                <a:pos x="connsiteX17902" y="connsiteY17902"/>
              </a:cxn>
              <a:cxn ang="0">
                <a:pos x="connsiteX17903" y="connsiteY17903"/>
              </a:cxn>
              <a:cxn ang="0">
                <a:pos x="connsiteX17904" y="connsiteY17904"/>
              </a:cxn>
              <a:cxn ang="0">
                <a:pos x="connsiteX17905" y="connsiteY17905"/>
              </a:cxn>
              <a:cxn ang="0">
                <a:pos x="connsiteX17906" y="connsiteY17906"/>
              </a:cxn>
              <a:cxn ang="0">
                <a:pos x="connsiteX17907" y="connsiteY17907"/>
              </a:cxn>
              <a:cxn ang="0">
                <a:pos x="connsiteX17908" y="connsiteY17908"/>
              </a:cxn>
              <a:cxn ang="0">
                <a:pos x="connsiteX17909" y="connsiteY17909"/>
              </a:cxn>
              <a:cxn ang="0">
                <a:pos x="connsiteX17910" y="connsiteY17910"/>
              </a:cxn>
              <a:cxn ang="0">
                <a:pos x="connsiteX17911" y="connsiteY17911"/>
              </a:cxn>
              <a:cxn ang="0">
                <a:pos x="connsiteX17912" y="connsiteY17912"/>
              </a:cxn>
              <a:cxn ang="0">
                <a:pos x="connsiteX17913" y="connsiteY17913"/>
              </a:cxn>
              <a:cxn ang="0">
                <a:pos x="connsiteX17914" y="connsiteY17914"/>
              </a:cxn>
              <a:cxn ang="0">
                <a:pos x="connsiteX17915" y="connsiteY17915"/>
              </a:cxn>
              <a:cxn ang="0">
                <a:pos x="connsiteX17916" y="connsiteY17916"/>
              </a:cxn>
              <a:cxn ang="0">
                <a:pos x="connsiteX17917" y="connsiteY17917"/>
              </a:cxn>
              <a:cxn ang="0">
                <a:pos x="connsiteX17918" y="connsiteY17918"/>
              </a:cxn>
              <a:cxn ang="0">
                <a:pos x="connsiteX17919" y="connsiteY17919"/>
              </a:cxn>
              <a:cxn ang="0">
                <a:pos x="connsiteX17920" y="connsiteY17920"/>
              </a:cxn>
              <a:cxn ang="0">
                <a:pos x="connsiteX17921" y="connsiteY17921"/>
              </a:cxn>
              <a:cxn ang="0">
                <a:pos x="connsiteX17922" y="connsiteY17922"/>
              </a:cxn>
              <a:cxn ang="0">
                <a:pos x="connsiteX17923" y="connsiteY17923"/>
              </a:cxn>
              <a:cxn ang="0">
                <a:pos x="connsiteX17924" y="connsiteY17924"/>
              </a:cxn>
              <a:cxn ang="0">
                <a:pos x="connsiteX17925" y="connsiteY17925"/>
              </a:cxn>
              <a:cxn ang="0">
                <a:pos x="connsiteX17926" y="connsiteY17926"/>
              </a:cxn>
              <a:cxn ang="0">
                <a:pos x="connsiteX17927" y="connsiteY17927"/>
              </a:cxn>
              <a:cxn ang="0">
                <a:pos x="connsiteX17928" y="connsiteY17928"/>
              </a:cxn>
              <a:cxn ang="0">
                <a:pos x="connsiteX17929" y="connsiteY17929"/>
              </a:cxn>
              <a:cxn ang="0">
                <a:pos x="connsiteX17930" y="connsiteY17930"/>
              </a:cxn>
              <a:cxn ang="0">
                <a:pos x="connsiteX17931" y="connsiteY17931"/>
              </a:cxn>
              <a:cxn ang="0">
                <a:pos x="connsiteX17932" y="connsiteY17932"/>
              </a:cxn>
              <a:cxn ang="0">
                <a:pos x="connsiteX17933" y="connsiteY17933"/>
              </a:cxn>
              <a:cxn ang="0">
                <a:pos x="connsiteX17934" y="connsiteY17934"/>
              </a:cxn>
              <a:cxn ang="0">
                <a:pos x="connsiteX17935" y="connsiteY17935"/>
              </a:cxn>
              <a:cxn ang="0">
                <a:pos x="connsiteX17936" y="connsiteY17936"/>
              </a:cxn>
              <a:cxn ang="0">
                <a:pos x="connsiteX17937" y="connsiteY17937"/>
              </a:cxn>
              <a:cxn ang="0">
                <a:pos x="connsiteX17938" y="connsiteY17938"/>
              </a:cxn>
              <a:cxn ang="0">
                <a:pos x="connsiteX17939" y="connsiteY17939"/>
              </a:cxn>
              <a:cxn ang="0">
                <a:pos x="connsiteX17940" y="connsiteY17940"/>
              </a:cxn>
              <a:cxn ang="0">
                <a:pos x="connsiteX17941" y="connsiteY17941"/>
              </a:cxn>
              <a:cxn ang="0">
                <a:pos x="connsiteX17942" y="connsiteY17942"/>
              </a:cxn>
              <a:cxn ang="0">
                <a:pos x="connsiteX17943" y="connsiteY17943"/>
              </a:cxn>
              <a:cxn ang="0">
                <a:pos x="connsiteX17944" y="connsiteY17944"/>
              </a:cxn>
              <a:cxn ang="0">
                <a:pos x="connsiteX17945" y="connsiteY17945"/>
              </a:cxn>
              <a:cxn ang="0">
                <a:pos x="connsiteX17946" y="connsiteY17946"/>
              </a:cxn>
              <a:cxn ang="0">
                <a:pos x="connsiteX17947" y="connsiteY17947"/>
              </a:cxn>
              <a:cxn ang="0">
                <a:pos x="connsiteX17948" y="connsiteY17948"/>
              </a:cxn>
              <a:cxn ang="0">
                <a:pos x="connsiteX17949" y="connsiteY17949"/>
              </a:cxn>
              <a:cxn ang="0">
                <a:pos x="connsiteX17950" y="connsiteY17950"/>
              </a:cxn>
              <a:cxn ang="0">
                <a:pos x="connsiteX17951" y="connsiteY17951"/>
              </a:cxn>
              <a:cxn ang="0">
                <a:pos x="connsiteX17952" y="connsiteY17952"/>
              </a:cxn>
              <a:cxn ang="0">
                <a:pos x="connsiteX17953" y="connsiteY17953"/>
              </a:cxn>
              <a:cxn ang="0">
                <a:pos x="connsiteX17954" y="connsiteY17954"/>
              </a:cxn>
              <a:cxn ang="0">
                <a:pos x="connsiteX17955" y="connsiteY17955"/>
              </a:cxn>
              <a:cxn ang="0">
                <a:pos x="connsiteX17956" y="connsiteY17956"/>
              </a:cxn>
              <a:cxn ang="0">
                <a:pos x="connsiteX17957" y="connsiteY17957"/>
              </a:cxn>
              <a:cxn ang="0">
                <a:pos x="connsiteX17958" y="connsiteY17958"/>
              </a:cxn>
              <a:cxn ang="0">
                <a:pos x="connsiteX17959" y="connsiteY17959"/>
              </a:cxn>
              <a:cxn ang="0">
                <a:pos x="connsiteX17960" y="connsiteY17960"/>
              </a:cxn>
              <a:cxn ang="0">
                <a:pos x="connsiteX17961" y="connsiteY17961"/>
              </a:cxn>
              <a:cxn ang="0">
                <a:pos x="connsiteX17962" y="connsiteY17962"/>
              </a:cxn>
              <a:cxn ang="0">
                <a:pos x="connsiteX17963" y="connsiteY17963"/>
              </a:cxn>
              <a:cxn ang="0">
                <a:pos x="connsiteX17964" y="connsiteY17964"/>
              </a:cxn>
              <a:cxn ang="0">
                <a:pos x="connsiteX17965" y="connsiteY17965"/>
              </a:cxn>
              <a:cxn ang="0">
                <a:pos x="connsiteX17966" y="connsiteY17966"/>
              </a:cxn>
              <a:cxn ang="0">
                <a:pos x="connsiteX17967" y="connsiteY17967"/>
              </a:cxn>
              <a:cxn ang="0">
                <a:pos x="connsiteX17968" y="connsiteY17968"/>
              </a:cxn>
              <a:cxn ang="0">
                <a:pos x="connsiteX17969" y="connsiteY17969"/>
              </a:cxn>
              <a:cxn ang="0">
                <a:pos x="connsiteX17970" y="connsiteY17970"/>
              </a:cxn>
              <a:cxn ang="0">
                <a:pos x="connsiteX17971" y="connsiteY17971"/>
              </a:cxn>
              <a:cxn ang="0">
                <a:pos x="connsiteX17972" y="connsiteY17972"/>
              </a:cxn>
              <a:cxn ang="0">
                <a:pos x="connsiteX17973" y="connsiteY17973"/>
              </a:cxn>
              <a:cxn ang="0">
                <a:pos x="connsiteX17974" y="connsiteY17974"/>
              </a:cxn>
              <a:cxn ang="0">
                <a:pos x="connsiteX17975" y="connsiteY17975"/>
              </a:cxn>
              <a:cxn ang="0">
                <a:pos x="connsiteX17976" y="connsiteY17976"/>
              </a:cxn>
              <a:cxn ang="0">
                <a:pos x="connsiteX17977" y="connsiteY17977"/>
              </a:cxn>
              <a:cxn ang="0">
                <a:pos x="connsiteX17978" y="connsiteY17978"/>
              </a:cxn>
              <a:cxn ang="0">
                <a:pos x="connsiteX17979" y="connsiteY17979"/>
              </a:cxn>
              <a:cxn ang="0">
                <a:pos x="connsiteX17980" y="connsiteY17980"/>
              </a:cxn>
              <a:cxn ang="0">
                <a:pos x="connsiteX17981" y="connsiteY17981"/>
              </a:cxn>
              <a:cxn ang="0">
                <a:pos x="connsiteX17982" y="connsiteY17982"/>
              </a:cxn>
              <a:cxn ang="0">
                <a:pos x="connsiteX17983" y="connsiteY17983"/>
              </a:cxn>
              <a:cxn ang="0">
                <a:pos x="connsiteX17984" y="connsiteY17984"/>
              </a:cxn>
              <a:cxn ang="0">
                <a:pos x="connsiteX17985" y="connsiteY17985"/>
              </a:cxn>
              <a:cxn ang="0">
                <a:pos x="connsiteX17986" y="connsiteY17986"/>
              </a:cxn>
              <a:cxn ang="0">
                <a:pos x="connsiteX17987" y="connsiteY17987"/>
              </a:cxn>
              <a:cxn ang="0">
                <a:pos x="connsiteX17988" y="connsiteY17988"/>
              </a:cxn>
              <a:cxn ang="0">
                <a:pos x="connsiteX17989" y="connsiteY17989"/>
              </a:cxn>
              <a:cxn ang="0">
                <a:pos x="connsiteX17990" y="connsiteY17990"/>
              </a:cxn>
              <a:cxn ang="0">
                <a:pos x="connsiteX17991" y="connsiteY17991"/>
              </a:cxn>
              <a:cxn ang="0">
                <a:pos x="connsiteX17992" y="connsiteY17992"/>
              </a:cxn>
              <a:cxn ang="0">
                <a:pos x="connsiteX17993" y="connsiteY17993"/>
              </a:cxn>
              <a:cxn ang="0">
                <a:pos x="connsiteX17994" y="connsiteY17994"/>
              </a:cxn>
              <a:cxn ang="0">
                <a:pos x="connsiteX17995" y="connsiteY17995"/>
              </a:cxn>
              <a:cxn ang="0">
                <a:pos x="connsiteX17996" y="connsiteY17996"/>
              </a:cxn>
              <a:cxn ang="0">
                <a:pos x="connsiteX17997" y="connsiteY17997"/>
              </a:cxn>
              <a:cxn ang="0">
                <a:pos x="connsiteX17998" y="connsiteY17998"/>
              </a:cxn>
              <a:cxn ang="0">
                <a:pos x="connsiteX17999" y="connsiteY17999"/>
              </a:cxn>
              <a:cxn ang="0">
                <a:pos x="connsiteX18000" y="connsiteY18000"/>
              </a:cxn>
              <a:cxn ang="0">
                <a:pos x="connsiteX18001" y="connsiteY18001"/>
              </a:cxn>
              <a:cxn ang="0">
                <a:pos x="connsiteX18002" y="connsiteY18002"/>
              </a:cxn>
              <a:cxn ang="0">
                <a:pos x="connsiteX18003" y="connsiteY18003"/>
              </a:cxn>
              <a:cxn ang="0">
                <a:pos x="connsiteX18004" y="connsiteY18004"/>
              </a:cxn>
              <a:cxn ang="0">
                <a:pos x="connsiteX18005" y="connsiteY18005"/>
              </a:cxn>
              <a:cxn ang="0">
                <a:pos x="connsiteX18006" y="connsiteY18006"/>
              </a:cxn>
              <a:cxn ang="0">
                <a:pos x="connsiteX18007" y="connsiteY18007"/>
              </a:cxn>
              <a:cxn ang="0">
                <a:pos x="connsiteX18008" y="connsiteY18008"/>
              </a:cxn>
              <a:cxn ang="0">
                <a:pos x="connsiteX18009" y="connsiteY18009"/>
              </a:cxn>
              <a:cxn ang="0">
                <a:pos x="connsiteX18010" y="connsiteY18010"/>
              </a:cxn>
              <a:cxn ang="0">
                <a:pos x="connsiteX18011" y="connsiteY18011"/>
              </a:cxn>
              <a:cxn ang="0">
                <a:pos x="connsiteX18012" y="connsiteY18012"/>
              </a:cxn>
              <a:cxn ang="0">
                <a:pos x="connsiteX18013" y="connsiteY18013"/>
              </a:cxn>
              <a:cxn ang="0">
                <a:pos x="connsiteX18014" y="connsiteY18014"/>
              </a:cxn>
              <a:cxn ang="0">
                <a:pos x="connsiteX18015" y="connsiteY18015"/>
              </a:cxn>
              <a:cxn ang="0">
                <a:pos x="connsiteX18016" y="connsiteY18016"/>
              </a:cxn>
              <a:cxn ang="0">
                <a:pos x="connsiteX18017" y="connsiteY18017"/>
              </a:cxn>
              <a:cxn ang="0">
                <a:pos x="connsiteX18018" y="connsiteY18018"/>
              </a:cxn>
              <a:cxn ang="0">
                <a:pos x="connsiteX18019" y="connsiteY18019"/>
              </a:cxn>
              <a:cxn ang="0">
                <a:pos x="connsiteX18020" y="connsiteY18020"/>
              </a:cxn>
              <a:cxn ang="0">
                <a:pos x="connsiteX18021" y="connsiteY18021"/>
              </a:cxn>
              <a:cxn ang="0">
                <a:pos x="connsiteX18022" y="connsiteY18022"/>
              </a:cxn>
              <a:cxn ang="0">
                <a:pos x="connsiteX18023" y="connsiteY18023"/>
              </a:cxn>
              <a:cxn ang="0">
                <a:pos x="connsiteX18024" y="connsiteY18024"/>
              </a:cxn>
              <a:cxn ang="0">
                <a:pos x="connsiteX18025" y="connsiteY18025"/>
              </a:cxn>
              <a:cxn ang="0">
                <a:pos x="connsiteX18026" y="connsiteY18026"/>
              </a:cxn>
              <a:cxn ang="0">
                <a:pos x="connsiteX18027" y="connsiteY18027"/>
              </a:cxn>
              <a:cxn ang="0">
                <a:pos x="connsiteX18028" y="connsiteY18028"/>
              </a:cxn>
              <a:cxn ang="0">
                <a:pos x="connsiteX18029" y="connsiteY18029"/>
              </a:cxn>
              <a:cxn ang="0">
                <a:pos x="connsiteX18030" y="connsiteY18030"/>
              </a:cxn>
              <a:cxn ang="0">
                <a:pos x="connsiteX18031" y="connsiteY18031"/>
              </a:cxn>
              <a:cxn ang="0">
                <a:pos x="connsiteX18032" y="connsiteY18032"/>
              </a:cxn>
              <a:cxn ang="0">
                <a:pos x="connsiteX18033" y="connsiteY18033"/>
              </a:cxn>
              <a:cxn ang="0">
                <a:pos x="connsiteX18034" y="connsiteY18034"/>
              </a:cxn>
              <a:cxn ang="0">
                <a:pos x="connsiteX18035" y="connsiteY18035"/>
              </a:cxn>
              <a:cxn ang="0">
                <a:pos x="connsiteX18036" y="connsiteY18036"/>
              </a:cxn>
              <a:cxn ang="0">
                <a:pos x="connsiteX18037" y="connsiteY18037"/>
              </a:cxn>
              <a:cxn ang="0">
                <a:pos x="connsiteX18038" y="connsiteY18038"/>
              </a:cxn>
              <a:cxn ang="0">
                <a:pos x="connsiteX18039" y="connsiteY18039"/>
              </a:cxn>
              <a:cxn ang="0">
                <a:pos x="connsiteX18040" y="connsiteY18040"/>
              </a:cxn>
              <a:cxn ang="0">
                <a:pos x="connsiteX18041" y="connsiteY18041"/>
              </a:cxn>
              <a:cxn ang="0">
                <a:pos x="connsiteX18042" y="connsiteY18042"/>
              </a:cxn>
              <a:cxn ang="0">
                <a:pos x="connsiteX18043" y="connsiteY18043"/>
              </a:cxn>
              <a:cxn ang="0">
                <a:pos x="connsiteX18044" y="connsiteY18044"/>
              </a:cxn>
              <a:cxn ang="0">
                <a:pos x="connsiteX18045" y="connsiteY18045"/>
              </a:cxn>
              <a:cxn ang="0">
                <a:pos x="connsiteX18046" y="connsiteY18046"/>
              </a:cxn>
              <a:cxn ang="0">
                <a:pos x="connsiteX18047" y="connsiteY18047"/>
              </a:cxn>
              <a:cxn ang="0">
                <a:pos x="connsiteX18048" y="connsiteY18048"/>
              </a:cxn>
              <a:cxn ang="0">
                <a:pos x="connsiteX18049" y="connsiteY18049"/>
              </a:cxn>
              <a:cxn ang="0">
                <a:pos x="connsiteX18050" y="connsiteY18050"/>
              </a:cxn>
              <a:cxn ang="0">
                <a:pos x="connsiteX18051" y="connsiteY18051"/>
              </a:cxn>
              <a:cxn ang="0">
                <a:pos x="connsiteX18052" y="connsiteY18052"/>
              </a:cxn>
              <a:cxn ang="0">
                <a:pos x="connsiteX18053" y="connsiteY18053"/>
              </a:cxn>
              <a:cxn ang="0">
                <a:pos x="connsiteX18054" y="connsiteY18054"/>
              </a:cxn>
              <a:cxn ang="0">
                <a:pos x="connsiteX18055" y="connsiteY18055"/>
              </a:cxn>
              <a:cxn ang="0">
                <a:pos x="connsiteX18056" y="connsiteY18056"/>
              </a:cxn>
              <a:cxn ang="0">
                <a:pos x="connsiteX18057" y="connsiteY18057"/>
              </a:cxn>
              <a:cxn ang="0">
                <a:pos x="connsiteX18058" y="connsiteY18058"/>
              </a:cxn>
              <a:cxn ang="0">
                <a:pos x="connsiteX18059" y="connsiteY18059"/>
              </a:cxn>
              <a:cxn ang="0">
                <a:pos x="connsiteX18060" y="connsiteY18060"/>
              </a:cxn>
              <a:cxn ang="0">
                <a:pos x="connsiteX18061" y="connsiteY18061"/>
              </a:cxn>
              <a:cxn ang="0">
                <a:pos x="connsiteX18062" y="connsiteY18062"/>
              </a:cxn>
              <a:cxn ang="0">
                <a:pos x="connsiteX18063" y="connsiteY18063"/>
              </a:cxn>
              <a:cxn ang="0">
                <a:pos x="connsiteX18064" y="connsiteY18064"/>
              </a:cxn>
              <a:cxn ang="0">
                <a:pos x="connsiteX18065" y="connsiteY18065"/>
              </a:cxn>
              <a:cxn ang="0">
                <a:pos x="connsiteX18066" y="connsiteY18066"/>
              </a:cxn>
              <a:cxn ang="0">
                <a:pos x="connsiteX18067" y="connsiteY18067"/>
              </a:cxn>
              <a:cxn ang="0">
                <a:pos x="connsiteX18068" y="connsiteY18068"/>
              </a:cxn>
              <a:cxn ang="0">
                <a:pos x="connsiteX18069" y="connsiteY18069"/>
              </a:cxn>
              <a:cxn ang="0">
                <a:pos x="connsiteX18070" y="connsiteY18070"/>
              </a:cxn>
              <a:cxn ang="0">
                <a:pos x="connsiteX18071" y="connsiteY18071"/>
              </a:cxn>
              <a:cxn ang="0">
                <a:pos x="connsiteX18072" y="connsiteY18072"/>
              </a:cxn>
              <a:cxn ang="0">
                <a:pos x="connsiteX18073" y="connsiteY18073"/>
              </a:cxn>
              <a:cxn ang="0">
                <a:pos x="connsiteX18074" y="connsiteY18074"/>
              </a:cxn>
              <a:cxn ang="0">
                <a:pos x="connsiteX18075" y="connsiteY18075"/>
              </a:cxn>
              <a:cxn ang="0">
                <a:pos x="connsiteX18076" y="connsiteY18076"/>
              </a:cxn>
              <a:cxn ang="0">
                <a:pos x="connsiteX18077" y="connsiteY18077"/>
              </a:cxn>
              <a:cxn ang="0">
                <a:pos x="connsiteX18078" y="connsiteY18078"/>
              </a:cxn>
              <a:cxn ang="0">
                <a:pos x="connsiteX18079" y="connsiteY18079"/>
              </a:cxn>
              <a:cxn ang="0">
                <a:pos x="connsiteX18080" y="connsiteY18080"/>
              </a:cxn>
              <a:cxn ang="0">
                <a:pos x="connsiteX18081" y="connsiteY18081"/>
              </a:cxn>
              <a:cxn ang="0">
                <a:pos x="connsiteX18082" y="connsiteY18082"/>
              </a:cxn>
              <a:cxn ang="0">
                <a:pos x="connsiteX18083" y="connsiteY18083"/>
              </a:cxn>
              <a:cxn ang="0">
                <a:pos x="connsiteX18084" y="connsiteY18084"/>
              </a:cxn>
              <a:cxn ang="0">
                <a:pos x="connsiteX18085" y="connsiteY18085"/>
              </a:cxn>
              <a:cxn ang="0">
                <a:pos x="connsiteX18086" y="connsiteY18086"/>
              </a:cxn>
              <a:cxn ang="0">
                <a:pos x="connsiteX18087" y="connsiteY18087"/>
              </a:cxn>
              <a:cxn ang="0">
                <a:pos x="connsiteX18088" y="connsiteY18088"/>
              </a:cxn>
              <a:cxn ang="0">
                <a:pos x="connsiteX18089" y="connsiteY18089"/>
              </a:cxn>
              <a:cxn ang="0">
                <a:pos x="connsiteX18090" y="connsiteY18090"/>
              </a:cxn>
              <a:cxn ang="0">
                <a:pos x="connsiteX18091" y="connsiteY18091"/>
              </a:cxn>
              <a:cxn ang="0">
                <a:pos x="connsiteX18092" y="connsiteY18092"/>
              </a:cxn>
              <a:cxn ang="0">
                <a:pos x="connsiteX18093" y="connsiteY18093"/>
              </a:cxn>
              <a:cxn ang="0">
                <a:pos x="connsiteX18094" y="connsiteY18094"/>
              </a:cxn>
              <a:cxn ang="0">
                <a:pos x="connsiteX18095" y="connsiteY18095"/>
              </a:cxn>
              <a:cxn ang="0">
                <a:pos x="connsiteX18096" y="connsiteY18096"/>
              </a:cxn>
              <a:cxn ang="0">
                <a:pos x="connsiteX18097" y="connsiteY18097"/>
              </a:cxn>
              <a:cxn ang="0">
                <a:pos x="connsiteX18098" y="connsiteY18098"/>
              </a:cxn>
              <a:cxn ang="0">
                <a:pos x="connsiteX18099" y="connsiteY18099"/>
              </a:cxn>
              <a:cxn ang="0">
                <a:pos x="connsiteX18100" y="connsiteY18100"/>
              </a:cxn>
              <a:cxn ang="0">
                <a:pos x="connsiteX18101" y="connsiteY18101"/>
              </a:cxn>
              <a:cxn ang="0">
                <a:pos x="connsiteX18102" y="connsiteY18102"/>
              </a:cxn>
              <a:cxn ang="0">
                <a:pos x="connsiteX18103" y="connsiteY18103"/>
              </a:cxn>
              <a:cxn ang="0">
                <a:pos x="connsiteX18104" y="connsiteY18104"/>
              </a:cxn>
              <a:cxn ang="0">
                <a:pos x="connsiteX18105" y="connsiteY18105"/>
              </a:cxn>
              <a:cxn ang="0">
                <a:pos x="connsiteX18106" y="connsiteY18106"/>
              </a:cxn>
              <a:cxn ang="0">
                <a:pos x="connsiteX18107" y="connsiteY18107"/>
              </a:cxn>
              <a:cxn ang="0">
                <a:pos x="connsiteX18108" y="connsiteY18108"/>
              </a:cxn>
              <a:cxn ang="0">
                <a:pos x="connsiteX18109" y="connsiteY18109"/>
              </a:cxn>
              <a:cxn ang="0">
                <a:pos x="connsiteX18110" y="connsiteY18110"/>
              </a:cxn>
              <a:cxn ang="0">
                <a:pos x="connsiteX18111" y="connsiteY18111"/>
              </a:cxn>
              <a:cxn ang="0">
                <a:pos x="connsiteX18112" y="connsiteY18112"/>
              </a:cxn>
              <a:cxn ang="0">
                <a:pos x="connsiteX18113" y="connsiteY18113"/>
              </a:cxn>
              <a:cxn ang="0">
                <a:pos x="connsiteX18114" y="connsiteY18114"/>
              </a:cxn>
              <a:cxn ang="0">
                <a:pos x="connsiteX18115" y="connsiteY18115"/>
              </a:cxn>
              <a:cxn ang="0">
                <a:pos x="connsiteX18116" y="connsiteY18116"/>
              </a:cxn>
              <a:cxn ang="0">
                <a:pos x="connsiteX18117" y="connsiteY18117"/>
              </a:cxn>
              <a:cxn ang="0">
                <a:pos x="connsiteX18118" y="connsiteY18118"/>
              </a:cxn>
              <a:cxn ang="0">
                <a:pos x="connsiteX18119" y="connsiteY18119"/>
              </a:cxn>
              <a:cxn ang="0">
                <a:pos x="connsiteX18120" y="connsiteY18120"/>
              </a:cxn>
              <a:cxn ang="0">
                <a:pos x="connsiteX18121" y="connsiteY18121"/>
              </a:cxn>
              <a:cxn ang="0">
                <a:pos x="connsiteX18122" y="connsiteY18122"/>
              </a:cxn>
              <a:cxn ang="0">
                <a:pos x="connsiteX18123" y="connsiteY18123"/>
              </a:cxn>
              <a:cxn ang="0">
                <a:pos x="connsiteX18124" y="connsiteY18124"/>
              </a:cxn>
              <a:cxn ang="0">
                <a:pos x="connsiteX18125" y="connsiteY18125"/>
              </a:cxn>
              <a:cxn ang="0">
                <a:pos x="connsiteX18126" y="connsiteY18126"/>
              </a:cxn>
              <a:cxn ang="0">
                <a:pos x="connsiteX18127" y="connsiteY18127"/>
              </a:cxn>
              <a:cxn ang="0">
                <a:pos x="connsiteX18128" y="connsiteY18128"/>
              </a:cxn>
              <a:cxn ang="0">
                <a:pos x="connsiteX18129" y="connsiteY18129"/>
              </a:cxn>
              <a:cxn ang="0">
                <a:pos x="connsiteX18130" y="connsiteY18130"/>
              </a:cxn>
              <a:cxn ang="0">
                <a:pos x="connsiteX18131" y="connsiteY18131"/>
              </a:cxn>
              <a:cxn ang="0">
                <a:pos x="connsiteX18132" y="connsiteY18132"/>
              </a:cxn>
              <a:cxn ang="0">
                <a:pos x="connsiteX18133" y="connsiteY18133"/>
              </a:cxn>
              <a:cxn ang="0">
                <a:pos x="connsiteX18134" y="connsiteY18134"/>
              </a:cxn>
              <a:cxn ang="0">
                <a:pos x="connsiteX18135" y="connsiteY18135"/>
              </a:cxn>
              <a:cxn ang="0">
                <a:pos x="connsiteX18136" y="connsiteY18136"/>
              </a:cxn>
              <a:cxn ang="0">
                <a:pos x="connsiteX18137" y="connsiteY18137"/>
              </a:cxn>
              <a:cxn ang="0">
                <a:pos x="connsiteX18138" y="connsiteY18138"/>
              </a:cxn>
              <a:cxn ang="0">
                <a:pos x="connsiteX18139" y="connsiteY18139"/>
              </a:cxn>
              <a:cxn ang="0">
                <a:pos x="connsiteX18140" y="connsiteY18140"/>
              </a:cxn>
              <a:cxn ang="0">
                <a:pos x="connsiteX18141" y="connsiteY18141"/>
              </a:cxn>
              <a:cxn ang="0">
                <a:pos x="connsiteX18142" y="connsiteY18142"/>
              </a:cxn>
              <a:cxn ang="0">
                <a:pos x="connsiteX18143" y="connsiteY18143"/>
              </a:cxn>
              <a:cxn ang="0">
                <a:pos x="connsiteX18144" y="connsiteY18144"/>
              </a:cxn>
              <a:cxn ang="0">
                <a:pos x="connsiteX18145" y="connsiteY18145"/>
              </a:cxn>
              <a:cxn ang="0">
                <a:pos x="connsiteX18146" y="connsiteY18146"/>
              </a:cxn>
              <a:cxn ang="0">
                <a:pos x="connsiteX18147" y="connsiteY18147"/>
              </a:cxn>
              <a:cxn ang="0">
                <a:pos x="connsiteX18148" y="connsiteY18148"/>
              </a:cxn>
              <a:cxn ang="0">
                <a:pos x="connsiteX18149" y="connsiteY18149"/>
              </a:cxn>
              <a:cxn ang="0">
                <a:pos x="connsiteX18150" y="connsiteY18150"/>
              </a:cxn>
              <a:cxn ang="0">
                <a:pos x="connsiteX18151" y="connsiteY18151"/>
              </a:cxn>
              <a:cxn ang="0">
                <a:pos x="connsiteX18152" y="connsiteY18152"/>
              </a:cxn>
              <a:cxn ang="0">
                <a:pos x="connsiteX18153" y="connsiteY18153"/>
              </a:cxn>
              <a:cxn ang="0">
                <a:pos x="connsiteX18154" y="connsiteY18154"/>
              </a:cxn>
              <a:cxn ang="0">
                <a:pos x="connsiteX18155" y="connsiteY18155"/>
              </a:cxn>
              <a:cxn ang="0">
                <a:pos x="connsiteX18156" y="connsiteY18156"/>
              </a:cxn>
              <a:cxn ang="0">
                <a:pos x="connsiteX18157" y="connsiteY18157"/>
              </a:cxn>
              <a:cxn ang="0">
                <a:pos x="connsiteX18158" y="connsiteY18158"/>
              </a:cxn>
              <a:cxn ang="0">
                <a:pos x="connsiteX18159" y="connsiteY18159"/>
              </a:cxn>
              <a:cxn ang="0">
                <a:pos x="connsiteX18160" y="connsiteY18160"/>
              </a:cxn>
              <a:cxn ang="0">
                <a:pos x="connsiteX18161" y="connsiteY18161"/>
              </a:cxn>
              <a:cxn ang="0">
                <a:pos x="connsiteX18162" y="connsiteY18162"/>
              </a:cxn>
              <a:cxn ang="0">
                <a:pos x="connsiteX18163" y="connsiteY18163"/>
              </a:cxn>
              <a:cxn ang="0">
                <a:pos x="connsiteX18164" y="connsiteY18164"/>
              </a:cxn>
              <a:cxn ang="0">
                <a:pos x="connsiteX18165" y="connsiteY18165"/>
              </a:cxn>
              <a:cxn ang="0">
                <a:pos x="connsiteX18166" y="connsiteY18166"/>
              </a:cxn>
              <a:cxn ang="0">
                <a:pos x="connsiteX18167" y="connsiteY18167"/>
              </a:cxn>
              <a:cxn ang="0">
                <a:pos x="connsiteX18168" y="connsiteY18168"/>
              </a:cxn>
              <a:cxn ang="0">
                <a:pos x="connsiteX18169" y="connsiteY18169"/>
              </a:cxn>
              <a:cxn ang="0">
                <a:pos x="connsiteX18170" y="connsiteY18170"/>
              </a:cxn>
              <a:cxn ang="0">
                <a:pos x="connsiteX18171" y="connsiteY18171"/>
              </a:cxn>
              <a:cxn ang="0">
                <a:pos x="connsiteX18172" y="connsiteY18172"/>
              </a:cxn>
              <a:cxn ang="0">
                <a:pos x="connsiteX18173" y="connsiteY18173"/>
              </a:cxn>
              <a:cxn ang="0">
                <a:pos x="connsiteX18174" y="connsiteY18174"/>
              </a:cxn>
              <a:cxn ang="0">
                <a:pos x="connsiteX18175" y="connsiteY18175"/>
              </a:cxn>
              <a:cxn ang="0">
                <a:pos x="connsiteX18176" y="connsiteY18176"/>
              </a:cxn>
              <a:cxn ang="0">
                <a:pos x="connsiteX18177" y="connsiteY18177"/>
              </a:cxn>
              <a:cxn ang="0">
                <a:pos x="connsiteX18178" y="connsiteY18178"/>
              </a:cxn>
              <a:cxn ang="0">
                <a:pos x="connsiteX18179" y="connsiteY18179"/>
              </a:cxn>
              <a:cxn ang="0">
                <a:pos x="connsiteX18180" y="connsiteY18180"/>
              </a:cxn>
              <a:cxn ang="0">
                <a:pos x="connsiteX18181" y="connsiteY18181"/>
              </a:cxn>
              <a:cxn ang="0">
                <a:pos x="connsiteX18182" y="connsiteY18182"/>
              </a:cxn>
              <a:cxn ang="0">
                <a:pos x="connsiteX18183" y="connsiteY18183"/>
              </a:cxn>
              <a:cxn ang="0">
                <a:pos x="connsiteX18184" y="connsiteY18184"/>
              </a:cxn>
              <a:cxn ang="0">
                <a:pos x="connsiteX18185" y="connsiteY18185"/>
              </a:cxn>
              <a:cxn ang="0">
                <a:pos x="connsiteX18186" y="connsiteY18186"/>
              </a:cxn>
              <a:cxn ang="0">
                <a:pos x="connsiteX18187" y="connsiteY18187"/>
              </a:cxn>
              <a:cxn ang="0">
                <a:pos x="connsiteX18188" y="connsiteY18188"/>
              </a:cxn>
              <a:cxn ang="0">
                <a:pos x="connsiteX18189" y="connsiteY18189"/>
              </a:cxn>
              <a:cxn ang="0">
                <a:pos x="connsiteX18190" y="connsiteY18190"/>
              </a:cxn>
              <a:cxn ang="0">
                <a:pos x="connsiteX18191" y="connsiteY18191"/>
              </a:cxn>
              <a:cxn ang="0">
                <a:pos x="connsiteX18192" y="connsiteY18192"/>
              </a:cxn>
              <a:cxn ang="0">
                <a:pos x="connsiteX18193" y="connsiteY18193"/>
              </a:cxn>
              <a:cxn ang="0">
                <a:pos x="connsiteX18194" y="connsiteY18194"/>
              </a:cxn>
              <a:cxn ang="0">
                <a:pos x="connsiteX18195" y="connsiteY18195"/>
              </a:cxn>
              <a:cxn ang="0">
                <a:pos x="connsiteX18196" y="connsiteY18196"/>
              </a:cxn>
              <a:cxn ang="0">
                <a:pos x="connsiteX18197" y="connsiteY18197"/>
              </a:cxn>
              <a:cxn ang="0">
                <a:pos x="connsiteX18198" y="connsiteY18198"/>
              </a:cxn>
              <a:cxn ang="0">
                <a:pos x="connsiteX18199" y="connsiteY18199"/>
              </a:cxn>
              <a:cxn ang="0">
                <a:pos x="connsiteX18200" y="connsiteY18200"/>
              </a:cxn>
              <a:cxn ang="0">
                <a:pos x="connsiteX18201" y="connsiteY18201"/>
              </a:cxn>
              <a:cxn ang="0">
                <a:pos x="connsiteX18202" y="connsiteY18202"/>
              </a:cxn>
              <a:cxn ang="0">
                <a:pos x="connsiteX18203" y="connsiteY18203"/>
              </a:cxn>
              <a:cxn ang="0">
                <a:pos x="connsiteX18204" y="connsiteY18204"/>
              </a:cxn>
              <a:cxn ang="0">
                <a:pos x="connsiteX18205" y="connsiteY18205"/>
              </a:cxn>
              <a:cxn ang="0">
                <a:pos x="connsiteX18206" y="connsiteY18206"/>
              </a:cxn>
              <a:cxn ang="0">
                <a:pos x="connsiteX18207" y="connsiteY18207"/>
              </a:cxn>
              <a:cxn ang="0">
                <a:pos x="connsiteX18208" y="connsiteY18208"/>
              </a:cxn>
              <a:cxn ang="0">
                <a:pos x="connsiteX18209" y="connsiteY18209"/>
              </a:cxn>
              <a:cxn ang="0">
                <a:pos x="connsiteX18210" y="connsiteY18210"/>
              </a:cxn>
              <a:cxn ang="0">
                <a:pos x="connsiteX18211" y="connsiteY18211"/>
              </a:cxn>
              <a:cxn ang="0">
                <a:pos x="connsiteX18212" y="connsiteY18212"/>
              </a:cxn>
              <a:cxn ang="0">
                <a:pos x="connsiteX18213" y="connsiteY18213"/>
              </a:cxn>
              <a:cxn ang="0">
                <a:pos x="connsiteX18214" y="connsiteY18214"/>
              </a:cxn>
              <a:cxn ang="0">
                <a:pos x="connsiteX18215" y="connsiteY18215"/>
              </a:cxn>
              <a:cxn ang="0">
                <a:pos x="connsiteX18216" y="connsiteY18216"/>
              </a:cxn>
              <a:cxn ang="0">
                <a:pos x="connsiteX18217" y="connsiteY18217"/>
              </a:cxn>
              <a:cxn ang="0">
                <a:pos x="connsiteX18218" y="connsiteY18218"/>
              </a:cxn>
              <a:cxn ang="0">
                <a:pos x="connsiteX18219" y="connsiteY18219"/>
              </a:cxn>
              <a:cxn ang="0">
                <a:pos x="connsiteX18220" y="connsiteY18220"/>
              </a:cxn>
              <a:cxn ang="0">
                <a:pos x="connsiteX18221" y="connsiteY18221"/>
              </a:cxn>
              <a:cxn ang="0">
                <a:pos x="connsiteX18222" y="connsiteY18222"/>
              </a:cxn>
              <a:cxn ang="0">
                <a:pos x="connsiteX18223" y="connsiteY18223"/>
              </a:cxn>
              <a:cxn ang="0">
                <a:pos x="connsiteX18224" y="connsiteY18224"/>
              </a:cxn>
              <a:cxn ang="0">
                <a:pos x="connsiteX18225" y="connsiteY18225"/>
              </a:cxn>
              <a:cxn ang="0">
                <a:pos x="connsiteX18226" y="connsiteY18226"/>
              </a:cxn>
              <a:cxn ang="0">
                <a:pos x="connsiteX18227" y="connsiteY18227"/>
              </a:cxn>
              <a:cxn ang="0">
                <a:pos x="connsiteX18228" y="connsiteY18228"/>
              </a:cxn>
              <a:cxn ang="0">
                <a:pos x="connsiteX18229" y="connsiteY18229"/>
              </a:cxn>
              <a:cxn ang="0">
                <a:pos x="connsiteX18230" y="connsiteY18230"/>
              </a:cxn>
              <a:cxn ang="0">
                <a:pos x="connsiteX18231" y="connsiteY18231"/>
              </a:cxn>
              <a:cxn ang="0">
                <a:pos x="connsiteX18232" y="connsiteY18232"/>
              </a:cxn>
              <a:cxn ang="0">
                <a:pos x="connsiteX18233" y="connsiteY18233"/>
              </a:cxn>
              <a:cxn ang="0">
                <a:pos x="connsiteX18234" y="connsiteY18234"/>
              </a:cxn>
              <a:cxn ang="0">
                <a:pos x="connsiteX18235" y="connsiteY18235"/>
              </a:cxn>
              <a:cxn ang="0">
                <a:pos x="connsiteX18236" y="connsiteY18236"/>
              </a:cxn>
              <a:cxn ang="0">
                <a:pos x="connsiteX18237" y="connsiteY18237"/>
              </a:cxn>
              <a:cxn ang="0">
                <a:pos x="connsiteX18238" y="connsiteY18238"/>
              </a:cxn>
              <a:cxn ang="0">
                <a:pos x="connsiteX18239" y="connsiteY18239"/>
              </a:cxn>
              <a:cxn ang="0">
                <a:pos x="connsiteX18240" y="connsiteY18240"/>
              </a:cxn>
              <a:cxn ang="0">
                <a:pos x="connsiteX18241" y="connsiteY18241"/>
              </a:cxn>
              <a:cxn ang="0">
                <a:pos x="connsiteX18242" y="connsiteY18242"/>
              </a:cxn>
              <a:cxn ang="0">
                <a:pos x="connsiteX18243" y="connsiteY18243"/>
              </a:cxn>
              <a:cxn ang="0">
                <a:pos x="connsiteX18244" y="connsiteY18244"/>
              </a:cxn>
              <a:cxn ang="0">
                <a:pos x="connsiteX18245" y="connsiteY18245"/>
              </a:cxn>
              <a:cxn ang="0">
                <a:pos x="connsiteX18246" y="connsiteY18246"/>
              </a:cxn>
              <a:cxn ang="0">
                <a:pos x="connsiteX18247" y="connsiteY18247"/>
              </a:cxn>
              <a:cxn ang="0">
                <a:pos x="connsiteX18248" y="connsiteY18248"/>
              </a:cxn>
              <a:cxn ang="0">
                <a:pos x="connsiteX18249" y="connsiteY18249"/>
              </a:cxn>
              <a:cxn ang="0">
                <a:pos x="connsiteX18250" y="connsiteY18250"/>
              </a:cxn>
              <a:cxn ang="0">
                <a:pos x="connsiteX18251" y="connsiteY18251"/>
              </a:cxn>
              <a:cxn ang="0">
                <a:pos x="connsiteX18252" y="connsiteY18252"/>
              </a:cxn>
              <a:cxn ang="0">
                <a:pos x="connsiteX18253" y="connsiteY18253"/>
              </a:cxn>
              <a:cxn ang="0">
                <a:pos x="connsiteX18254" y="connsiteY18254"/>
              </a:cxn>
              <a:cxn ang="0">
                <a:pos x="connsiteX18255" y="connsiteY18255"/>
              </a:cxn>
              <a:cxn ang="0">
                <a:pos x="connsiteX18256" y="connsiteY18256"/>
              </a:cxn>
              <a:cxn ang="0">
                <a:pos x="connsiteX18257" y="connsiteY18257"/>
              </a:cxn>
              <a:cxn ang="0">
                <a:pos x="connsiteX18258" y="connsiteY18258"/>
              </a:cxn>
              <a:cxn ang="0">
                <a:pos x="connsiteX18259" y="connsiteY18259"/>
              </a:cxn>
              <a:cxn ang="0">
                <a:pos x="connsiteX18260" y="connsiteY18260"/>
              </a:cxn>
              <a:cxn ang="0">
                <a:pos x="connsiteX18261" y="connsiteY18261"/>
              </a:cxn>
              <a:cxn ang="0">
                <a:pos x="connsiteX18262" y="connsiteY18262"/>
              </a:cxn>
              <a:cxn ang="0">
                <a:pos x="connsiteX18263" y="connsiteY18263"/>
              </a:cxn>
              <a:cxn ang="0">
                <a:pos x="connsiteX18264" y="connsiteY18264"/>
              </a:cxn>
              <a:cxn ang="0">
                <a:pos x="connsiteX18265" y="connsiteY18265"/>
              </a:cxn>
              <a:cxn ang="0">
                <a:pos x="connsiteX18266" y="connsiteY18266"/>
              </a:cxn>
              <a:cxn ang="0">
                <a:pos x="connsiteX18267" y="connsiteY18267"/>
              </a:cxn>
              <a:cxn ang="0">
                <a:pos x="connsiteX18268" y="connsiteY18268"/>
              </a:cxn>
              <a:cxn ang="0">
                <a:pos x="connsiteX18269" y="connsiteY18269"/>
              </a:cxn>
              <a:cxn ang="0">
                <a:pos x="connsiteX18270" y="connsiteY18270"/>
              </a:cxn>
              <a:cxn ang="0">
                <a:pos x="connsiteX18271" y="connsiteY18271"/>
              </a:cxn>
              <a:cxn ang="0">
                <a:pos x="connsiteX18272" y="connsiteY18272"/>
              </a:cxn>
              <a:cxn ang="0">
                <a:pos x="connsiteX18273" y="connsiteY18273"/>
              </a:cxn>
              <a:cxn ang="0">
                <a:pos x="connsiteX18274" y="connsiteY18274"/>
              </a:cxn>
              <a:cxn ang="0">
                <a:pos x="connsiteX18275" y="connsiteY18275"/>
              </a:cxn>
              <a:cxn ang="0">
                <a:pos x="connsiteX18276" y="connsiteY18276"/>
              </a:cxn>
              <a:cxn ang="0">
                <a:pos x="connsiteX18277" y="connsiteY18277"/>
              </a:cxn>
              <a:cxn ang="0">
                <a:pos x="connsiteX18278" y="connsiteY18278"/>
              </a:cxn>
              <a:cxn ang="0">
                <a:pos x="connsiteX18279" y="connsiteY18279"/>
              </a:cxn>
              <a:cxn ang="0">
                <a:pos x="connsiteX18280" y="connsiteY18280"/>
              </a:cxn>
              <a:cxn ang="0">
                <a:pos x="connsiteX18281" y="connsiteY18281"/>
              </a:cxn>
              <a:cxn ang="0">
                <a:pos x="connsiteX18282" y="connsiteY18282"/>
              </a:cxn>
              <a:cxn ang="0">
                <a:pos x="connsiteX18283" y="connsiteY18283"/>
              </a:cxn>
              <a:cxn ang="0">
                <a:pos x="connsiteX18284" y="connsiteY18284"/>
              </a:cxn>
              <a:cxn ang="0">
                <a:pos x="connsiteX18285" y="connsiteY18285"/>
              </a:cxn>
              <a:cxn ang="0">
                <a:pos x="connsiteX18286" y="connsiteY18286"/>
              </a:cxn>
              <a:cxn ang="0">
                <a:pos x="connsiteX18287" y="connsiteY18287"/>
              </a:cxn>
              <a:cxn ang="0">
                <a:pos x="connsiteX18288" y="connsiteY18288"/>
              </a:cxn>
              <a:cxn ang="0">
                <a:pos x="connsiteX18289" y="connsiteY18289"/>
              </a:cxn>
              <a:cxn ang="0">
                <a:pos x="connsiteX18290" y="connsiteY18290"/>
              </a:cxn>
              <a:cxn ang="0">
                <a:pos x="connsiteX18291" y="connsiteY18291"/>
              </a:cxn>
              <a:cxn ang="0">
                <a:pos x="connsiteX18292" y="connsiteY18292"/>
              </a:cxn>
              <a:cxn ang="0">
                <a:pos x="connsiteX18293" y="connsiteY18293"/>
              </a:cxn>
              <a:cxn ang="0">
                <a:pos x="connsiteX18294" y="connsiteY18294"/>
              </a:cxn>
              <a:cxn ang="0">
                <a:pos x="connsiteX18295" y="connsiteY18295"/>
              </a:cxn>
              <a:cxn ang="0">
                <a:pos x="connsiteX18296" y="connsiteY18296"/>
              </a:cxn>
              <a:cxn ang="0">
                <a:pos x="connsiteX18297" y="connsiteY18297"/>
              </a:cxn>
              <a:cxn ang="0">
                <a:pos x="connsiteX18298" y="connsiteY18298"/>
              </a:cxn>
              <a:cxn ang="0">
                <a:pos x="connsiteX18299" y="connsiteY18299"/>
              </a:cxn>
              <a:cxn ang="0">
                <a:pos x="connsiteX18300" y="connsiteY18300"/>
              </a:cxn>
              <a:cxn ang="0">
                <a:pos x="connsiteX18301" y="connsiteY18301"/>
              </a:cxn>
              <a:cxn ang="0">
                <a:pos x="connsiteX18302" y="connsiteY18302"/>
              </a:cxn>
              <a:cxn ang="0">
                <a:pos x="connsiteX18303" y="connsiteY18303"/>
              </a:cxn>
              <a:cxn ang="0">
                <a:pos x="connsiteX18304" y="connsiteY18304"/>
              </a:cxn>
              <a:cxn ang="0">
                <a:pos x="connsiteX18305" y="connsiteY18305"/>
              </a:cxn>
              <a:cxn ang="0">
                <a:pos x="connsiteX18306" y="connsiteY18306"/>
              </a:cxn>
              <a:cxn ang="0">
                <a:pos x="connsiteX18307" y="connsiteY18307"/>
              </a:cxn>
              <a:cxn ang="0">
                <a:pos x="connsiteX18308" y="connsiteY18308"/>
              </a:cxn>
              <a:cxn ang="0">
                <a:pos x="connsiteX18309" y="connsiteY18309"/>
              </a:cxn>
              <a:cxn ang="0">
                <a:pos x="connsiteX18310" y="connsiteY18310"/>
              </a:cxn>
              <a:cxn ang="0">
                <a:pos x="connsiteX18311" y="connsiteY18311"/>
              </a:cxn>
              <a:cxn ang="0">
                <a:pos x="connsiteX18312" y="connsiteY18312"/>
              </a:cxn>
              <a:cxn ang="0">
                <a:pos x="connsiteX18313" y="connsiteY18313"/>
              </a:cxn>
              <a:cxn ang="0">
                <a:pos x="connsiteX18314" y="connsiteY18314"/>
              </a:cxn>
              <a:cxn ang="0">
                <a:pos x="connsiteX18315" y="connsiteY18315"/>
              </a:cxn>
              <a:cxn ang="0">
                <a:pos x="connsiteX18316" y="connsiteY18316"/>
              </a:cxn>
              <a:cxn ang="0">
                <a:pos x="connsiteX18317" y="connsiteY18317"/>
              </a:cxn>
              <a:cxn ang="0">
                <a:pos x="connsiteX18318" y="connsiteY18318"/>
              </a:cxn>
              <a:cxn ang="0">
                <a:pos x="connsiteX18319" y="connsiteY18319"/>
              </a:cxn>
              <a:cxn ang="0">
                <a:pos x="connsiteX18320" y="connsiteY18320"/>
              </a:cxn>
              <a:cxn ang="0">
                <a:pos x="connsiteX18321" y="connsiteY18321"/>
              </a:cxn>
              <a:cxn ang="0">
                <a:pos x="connsiteX18322" y="connsiteY18322"/>
              </a:cxn>
              <a:cxn ang="0">
                <a:pos x="connsiteX18323" y="connsiteY18323"/>
              </a:cxn>
              <a:cxn ang="0">
                <a:pos x="connsiteX18324" y="connsiteY18324"/>
              </a:cxn>
              <a:cxn ang="0">
                <a:pos x="connsiteX18325" y="connsiteY18325"/>
              </a:cxn>
              <a:cxn ang="0">
                <a:pos x="connsiteX18326" y="connsiteY18326"/>
              </a:cxn>
              <a:cxn ang="0">
                <a:pos x="connsiteX18327" y="connsiteY18327"/>
              </a:cxn>
              <a:cxn ang="0">
                <a:pos x="connsiteX18328" y="connsiteY18328"/>
              </a:cxn>
              <a:cxn ang="0">
                <a:pos x="connsiteX18329" y="connsiteY18329"/>
              </a:cxn>
              <a:cxn ang="0">
                <a:pos x="connsiteX18330" y="connsiteY18330"/>
              </a:cxn>
              <a:cxn ang="0">
                <a:pos x="connsiteX18331" y="connsiteY18331"/>
              </a:cxn>
              <a:cxn ang="0">
                <a:pos x="connsiteX18332" y="connsiteY18332"/>
              </a:cxn>
              <a:cxn ang="0">
                <a:pos x="connsiteX18333" y="connsiteY18333"/>
              </a:cxn>
              <a:cxn ang="0">
                <a:pos x="connsiteX18334" y="connsiteY18334"/>
              </a:cxn>
              <a:cxn ang="0">
                <a:pos x="connsiteX18335" y="connsiteY18335"/>
              </a:cxn>
              <a:cxn ang="0">
                <a:pos x="connsiteX18336" y="connsiteY18336"/>
              </a:cxn>
              <a:cxn ang="0">
                <a:pos x="connsiteX18337" y="connsiteY18337"/>
              </a:cxn>
              <a:cxn ang="0">
                <a:pos x="connsiteX18338" y="connsiteY18338"/>
              </a:cxn>
              <a:cxn ang="0">
                <a:pos x="connsiteX18339" y="connsiteY18339"/>
              </a:cxn>
              <a:cxn ang="0">
                <a:pos x="connsiteX18340" y="connsiteY18340"/>
              </a:cxn>
              <a:cxn ang="0">
                <a:pos x="connsiteX18341" y="connsiteY18341"/>
              </a:cxn>
              <a:cxn ang="0">
                <a:pos x="connsiteX18342" y="connsiteY18342"/>
              </a:cxn>
              <a:cxn ang="0">
                <a:pos x="connsiteX18343" y="connsiteY18343"/>
              </a:cxn>
              <a:cxn ang="0">
                <a:pos x="connsiteX18344" y="connsiteY18344"/>
              </a:cxn>
              <a:cxn ang="0">
                <a:pos x="connsiteX18345" y="connsiteY18345"/>
              </a:cxn>
              <a:cxn ang="0">
                <a:pos x="connsiteX18346" y="connsiteY18346"/>
              </a:cxn>
              <a:cxn ang="0">
                <a:pos x="connsiteX18347" y="connsiteY18347"/>
              </a:cxn>
              <a:cxn ang="0">
                <a:pos x="connsiteX18348" y="connsiteY18348"/>
              </a:cxn>
              <a:cxn ang="0">
                <a:pos x="connsiteX18349" y="connsiteY18349"/>
              </a:cxn>
              <a:cxn ang="0">
                <a:pos x="connsiteX18350" y="connsiteY18350"/>
              </a:cxn>
              <a:cxn ang="0">
                <a:pos x="connsiteX18351" y="connsiteY18351"/>
              </a:cxn>
              <a:cxn ang="0">
                <a:pos x="connsiteX18352" y="connsiteY18352"/>
              </a:cxn>
              <a:cxn ang="0">
                <a:pos x="connsiteX18353" y="connsiteY18353"/>
              </a:cxn>
              <a:cxn ang="0">
                <a:pos x="connsiteX18354" y="connsiteY18354"/>
              </a:cxn>
              <a:cxn ang="0">
                <a:pos x="connsiteX18355" y="connsiteY18355"/>
              </a:cxn>
              <a:cxn ang="0">
                <a:pos x="connsiteX18356" y="connsiteY18356"/>
              </a:cxn>
              <a:cxn ang="0">
                <a:pos x="connsiteX18357" y="connsiteY18357"/>
              </a:cxn>
              <a:cxn ang="0">
                <a:pos x="connsiteX18358" y="connsiteY18358"/>
              </a:cxn>
              <a:cxn ang="0">
                <a:pos x="connsiteX18359" y="connsiteY18359"/>
              </a:cxn>
              <a:cxn ang="0">
                <a:pos x="connsiteX18360" y="connsiteY18360"/>
              </a:cxn>
              <a:cxn ang="0">
                <a:pos x="connsiteX18361" y="connsiteY18361"/>
              </a:cxn>
              <a:cxn ang="0">
                <a:pos x="connsiteX18362" y="connsiteY18362"/>
              </a:cxn>
              <a:cxn ang="0">
                <a:pos x="connsiteX18363" y="connsiteY18363"/>
              </a:cxn>
              <a:cxn ang="0">
                <a:pos x="connsiteX18364" y="connsiteY18364"/>
              </a:cxn>
              <a:cxn ang="0">
                <a:pos x="connsiteX18365" y="connsiteY18365"/>
              </a:cxn>
              <a:cxn ang="0">
                <a:pos x="connsiteX18366" y="connsiteY18366"/>
              </a:cxn>
              <a:cxn ang="0">
                <a:pos x="connsiteX18367" y="connsiteY18367"/>
              </a:cxn>
              <a:cxn ang="0">
                <a:pos x="connsiteX18368" y="connsiteY18368"/>
              </a:cxn>
              <a:cxn ang="0">
                <a:pos x="connsiteX18369" y="connsiteY18369"/>
              </a:cxn>
              <a:cxn ang="0">
                <a:pos x="connsiteX18370" y="connsiteY18370"/>
              </a:cxn>
              <a:cxn ang="0">
                <a:pos x="connsiteX18371" y="connsiteY18371"/>
              </a:cxn>
              <a:cxn ang="0">
                <a:pos x="connsiteX18372" y="connsiteY18372"/>
              </a:cxn>
              <a:cxn ang="0">
                <a:pos x="connsiteX18373" y="connsiteY18373"/>
              </a:cxn>
              <a:cxn ang="0">
                <a:pos x="connsiteX18374" y="connsiteY18374"/>
              </a:cxn>
              <a:cxn ang="0">
                <a:pos x="connsiteX18375" y="connsiteY18375"/>
              </a:cxn>
              <a:cxn ang="0">
                <a:pos x="connsiteX18376" y="connsiteY18376"/>
              </a:cxn>
              <a:cxn ang="0">
                <a:pos x="connsiteX18377" y="connsiteY18377"/>
              </a:cxn>
              <a:cxn ang="0">
                <a:pos x="connsiteX18378" y="connsiteY18378"/>
              </a:cxn>
              <a:cxn ang="0">
                <a:pos x="connsiteX18379" y="connsiteY18379"/>
              </a:cxn>
              <a:cxn ang="0">
                <a:pos x="connsiteX18380" y="connsiteY18380"/>
              </a:cxn>
              <a:cxn ang="0">
                <a:pos x="connsiteX18381" y="connsiteY18381"/>
              </a:cxn>
              <a:cxn ang="0">
                <a:pos x="connsiteX18382" y="connsiteY18382"/>
              </a:cxn>
              <a:cxn ang="0">
                <a:pos x="connsiteX18383" y="connsiteY18383"/>
              </a:cxn>
              <a:cxn ang="0">
                <a:pos x="connsiteX18384" y="connsiteY18384"/>
              </a:cxn>
              <a:cxn ang="0">
                <a:pos x="connsiteX18385" y="connsiteY18385"/>
              </a:cxn>
              <a:cxn ang="0">
                <a:pos x="connsiteX18386" y="connsiteY18386"/>
              </a:cxn>
              <a:cxn ang="0">
                <a:pos x="connsiteX18387" y="connsiteY18387"/>
              </a:cxn>
              <a:cxn ang="0">
                <a:pos x="connsiteX18388" y="connsiteY18388"/>
              </a:cxn>
              <a:cxn ang="0">
                <a:pos x="connsiteX18389" y="connsiteY18389"/>
              </a:cxn>
              <a:cxn ang="0">
                <a:pos x="connsiteX18390" y="connsiteY18390"/>
              </a:cxn>
              <a:cxn ang="0">
                <a:pos x="connsiteX18391" y="connsiteY18391"/>
              </a:cxn>
              <a:cxn ang="0">
                <a:pos x="connsiteX18392" y="connsiteY18392"/>
              </a:cxn>
              <a:cxn ang="0">
                <a:pos x="connsiteX18393" y="connsiteY18393"/>
              </a:cxn>
              <a:cxn ang="0">
                <a:pos x="connsiteX18394" y="connsiteY18394"/>
              </a:cxn>
              <a:cxn ang="0">
                <a:pos x="connsiteX18395" y="connsiteY18395"/>
              </a:cxn>
              <a:cxn ang="0">
                <a:pos x="connsiteX18396" y="connsiteY18396"/>
              </a:cxn>
              <a:cxn ang="0">
                <a:pos x="connsiteX18397" y="connsiteY18397"/>
              </a:cxn>
              <a:cxn ang="0">
                <a:pos x="connsiteX18398" y="connsiteY18398"/>
              </a:cxn>
              <a:cxn ang="0">
                <a:pos x="connsiteX18399" y="connsiteY18399"/>
              </a:cxn>
              <a:cxn ang="0">
                <a:pos x="connsiteX18400" y="connsiteY18400"/>
              </a:cxn>
              <a:cxn ang="0">
                <a:pos x="connsiteX18401" y="connsiteY18401"/>
              </a:cxn>
              <a:cxn ang="0">
                <a:pos x="connsiteX18402" y="connsiteY18402"/>
              </a:cxn>
              <a:cxn ang="0">
                <a:pos x="connsiteX18403" y="connsiteY18403"/>
              </a:cxn>
              <a:cxn ang="0">
                <a:pos x="connsiteX18404" y="connsiteY18404"/>
              </a:cxn>
              <a:cxn ang="0">
                <a:pos x="connsiteX18405" y="connsiteY18405"/>
              </a:cxn>
              <a:cxn ang="0">
                <a:pos x="connsiteX18406" y="connsiteY18406"/>
              </a:cxn>
              <a:cxn ang="0">
                <a:pos x="connsiteX18407" y="connsiteY18407"/>
              </a:cxn>
              <a:cxn ang="0">
                <a:pos x="connsiteX18408" y="connsiteY18408"/>
              </a:cxn>
              <a:cxn ang="0">
                <a:pos x="connsiteX18409" y="connsiteY18409"/>
              </a:cxn>
              <a:cxn ang="0">
                <a:pos x="connsiteX18410" y="connsiteY18410"/>
              </a:cxn>
              <a:cxn ang="0">
                <a:pos x="connsiteX18411" y="connsiteY18411"/>
              </a:cxn>
              <a:cxn ang="0">
                <a:pos x="connsiteX18412" y="connsiteY18412"/>
              </a:cxn>
              <a:cxn ang="0">
                <a:pos x="connsiteX18413" y="connsiteY18413"/>
              </a:cxn>
              <a:cxn ang="0">
                <a:pos x="connsiteX18414" y="connsiteY18414"/>
              </a:cxn>
              <a:cxn ang="0">
                <a:pos x="connsiteX18415" y="connsiteY18415"/>
              </a:cxn>
              <a:cxn ang="0">
                <a:pos x="connsiteX18416" y="connsiteY18416"/>
              </a:cxn>
              <a:cxn ang="0">
                <a:pos x="connsiteX18417" y="connsiteY18417"/>
              </a:cxn>
              <a:cxn ang="0">
                <a:pos x="connsiteX18418" y="connsiteY18418"/>
              </a:cxn>
              <a:cxn ang="0">
                <a:pos x="connsiteX18419" y="connsiteY18419"/>
              </a:cxn>
              <a:cxn ang="0">
                <a:pos x="connsiteX18420" y="connsiteY18420"/>
              </a:cxn>
              <a:cxn ang="0">
                <a:pos x="connsiteX18421" y="connsiteY18421"/>
              </a:cxn>
              <a:cxn ang="0">
                <a:pos x="connsiteX18422" y="connsiteY18422"/>
              </a:cxn>
              <a:cxn ang="0">
                <a:pos x="connsiteX18423" y="connsiteY18423"/>
              </a:cxn>
              <a:cxn ang="0">
                <a:pos x="connsiteX18424" y="connsiteY18424"/>
              </a:cxn>
              <a:cxn ang="0">
                <a:pos x="connsiteX18425" y="connsiteY18425"/>
              </a:cxn>
              <a:cxn ang="0">
                <a:pos x="connsiteX18426" y="connsiteY18426"/>
              </a:cxn>
              <a:cxn ang="0">
                <a:pos x="connsiteX18427" y="connsiteY18427"/>
              </a:cxn>
              <a:cxn ang="0">
                <a:pos x="connsiteX18428" y="connsiteY18428"/>
              </a:cxn>
              <a:cxn ang="0">
                <a:pos x="connsiteX18429" y="connsiteY18429"/>
              </a:cxn>
              <a:cxn ang="0">
                <a:pos x="connsiteX18430" y="connsiteY18430"/>
              </a:cxn>
              <a:cxn ang="0">
                <a:pos x="connsiteX18431" y="connsiteY18431"/>
              </a:cxn>
              <a:cxn ang="0">
                <a:pos x="connsiteX18432" y="connsiteY18432"/>
              </a:cxn>
              <a:cxn ang="0">
                <a:pos x="connsiteX18433" y="connsiteY18433"/>
              </a:cxn>
              <a:cxn ang="0">
                <a:pos x="connsiteX18434" y="connsiteY18434"/>
              </a:cxn>
              <a:cxn ang="0">
                <a:pos x="connsiteX18435" y="connsiteY18435"/>
              </a:cxn>
              <a:cxn ang="0">
                <a:pos x="connsiteX18436" y="connsiteY18436"/>
              </a:cxn>
              <a:cxn ang="0">
                <a:pos x="connsiteX18437" y="connsiteY18437"/>
              </a:cxn>
              <a:cxn ang="0">
                <a:pos x="connsiteX18438" y="connsiteY18438"/>
              </a:cxn>
              <a:cxn ang="0">
                <a:pos x="connsiteX18439" y="connsiteY18439"/>
              </a:cxn>
              <a:cxn ang="0">
                <a:pos x="connsiteX18440" y="connsiteY18440"/>
              </a:cxn>
              <a:cxn ang="0">
                <a:pos x="connsiteX18441" y="connsiteY18441"/>
              </a:cxn>
              <a:cxn ang="0">
                <a:pos x="connsiteX18442" y="connsiteY18442"/>
              </a:cxn>
              <a:cxn ang="0">
                <a:pos x="connsiteX18443" y="connsiteY18443"/>
              </a:cxn>
              <a:cxn ang="0">
                <a:pos x="connsiteX18444" y="connsiteY18444"/>
              </a:cxn>
              <a:cxn ang="0">
                <a:pos x="connsiteX18445" y="connsiteY18445"/>
              </a:cxn>
              <a:cxn ang="0">
                <a:pos x="connsiteX18446" y="connsiteY18446"/>
              </a:cxn>
              <a:cxn ang="0">
                <a:pos x="connsiteX18447" y="connsiteY18447"/>
              </a:cxn>
              <a:cxn ang="0">
                <a:pos x="connsiteX18448" y="connsiteY18448"/>
              </a:cxn>
              <a:cxn ang="0">
                <a:pos x="connsiteX18449" y="connsiteY18449"/>
              </a:cxn>
              <a:cxn ang="0">
                <a:pos x="connsiteX18450" y="connsiteY18450"/>
              </a:cxn>
              <a:cxn ang="0">
                <a:pos x="connsiteX18451" y="connsiteY18451"/>
              </a:cxn>
              <a:cxn ang="0">
                <a:pos x="connsiteX18452" y="connsiteY18452"/>
              </a:cxn>
              <a:cxn ang="0">
                <a:pos x="connsiteX18453" y="connsiteY18453"/>
              </a:cxn>
              <a:cxn ang="0">
                <a:pos x="connsiteX18454" y="connsiteY18454"/>
              </a:cxn>
              <a:cxn ang="0">
                <a:pos x="connsiteX18455" y="connsiteY18455"/>
              </a:cxn>
              <a:cxn ang="0">
                <a:pos x="connsiteX18456" y="connsiteY18456"/>
              </a:cxn>
              <a:cxn ang="0">
                <a:pos x="connsiteX18457" y="connsiteY18457"/>
              </a:cxn>
              <a:cxn ang="0">
                <a:pos x="connsiteX18458" y="connsiteY18458"/>
              </a:cxn>
              <a:cxn ang="0">
                <a:pos x="connsiteX18459" y="connsiteY18459"/>
              </a:cxn>
              <a:cxn ang="0">
                <a:pos x="connsiteX18460" y="connsiteY18460"/>
              </a:cxn>
              <a:cxn ang="0">
                <a:pos x="connsiteX18461" y="connsiteY18461"/>
              </a:cxn>
              <a:cxn ang="0">
                <a:pos x="connsiteX18462" y="connsiteY18462"/>
              </a:cxn>
              <a:cxn ang="0">
                <a:pos x="connsiteX18463" y="connsiteY18463"/>
              </a:cxn>
              <a:cxn ang="0">
                <a:pos x="connsiteX18464" y="connsiteY18464"/>
              </a:cxn>
              <a:cxn ang="0">
                <a:pos x="connsiteX18465" y="connsiteY18465"/>
              </a:cxn>
              <a:cxn ang="0">
                <a:pos x="connsiteX18466" y="connsiteY18466"/>
              </a:cxn>
              <a:cxn ang="0">
                <a:pos x="connsiteX18467" y="connsiteY18467"/>
              </a:cxn>
              <a:cxn ang="0">
                <a:pos x="connsiteX18468" y="connsiteY18468"/>
              </a:cxn>
              <a:cxn ang="0">
                <a:pos x="connsiteX18469" y="connsiteY18469"/>
              </a:cxn>
              <a:cxn ang="0">
                <a:pos x="connsiteX18470" y="connsiteY18470"/>
              </a:cxn>
              <a:cxn ang="0">
                <a:pos x="connsiteX18471" y="connsiteY18471"/>
              </a:cxn>
              <a:cxn ang="0">
                <a:pos x="connsiteX18472" y="connsiteY18472"/>
              </a:cxn>
              <a:cxn ang="0">
                <a:pos x="connsiteX18473" y="connsiteY18473"/>
              </a:cxn>
              <a:cxn ang="0">
                <a:pos x="connsiteX18474" y="connsiteY18474"/>
              </a:cxn>
              <a:cxn ang="0">
                <a:pos x="connsiteX18475" y="connsiteY18475"/>
              </a:cxn>
              <a:cxn ang="0">
                <a:pos x="connsiteX18476" y="connsiteY18476"/>
              </a:cxn>
              <a:cxn ang="0">
                <a:pos x="connsiteX18477" y="connsiteY18477"/>
              </a:cxn>
              <a:cxn ang="0">
                <a:pos x="connsiteX18478" y="connsiteY18478"/>
              </a:cxn>
              <a:cxn ang="0">
                <a:pos x="connsiteX18479" y="connsiteY18479"/>
              </a:cxn>
              <a:cxn ang="0">
                <a:pos x="connsiteX18480" y="connsiteY18480"/>
              </a:cxn>
              <a:cxn ang="0">
                <a:pos x="connsiteX18481" y="connsiteY18481"/>
              </a:cxn>
              <a:cxn ang="0">
                <a:pos x="connsiteX18482" y="connsiteY18482"/>
              </a:cxn>
              <a:cxn ang="0">
                <a:pos x="connsiteX18483" y="connsiteY18483"/>
              </a:cxn>
              <a:cxn ang="0">
                <a:pos x="connsiteX18484" y="connsiteY18484"/>
              </a:cxn>
              <a:cxn ang="0">
                <a:pos x="connsiteX18485" y="connsiteY18485"/>
              </a:cxn>
              <a:cxn ang="0">
                <a:pos x="connsiteX18486" y="connsiteY18486"/>
              </a:cxn>
              <a:cxn ang="0">
                <a:pos x="connsiteX18487" y="connsiteY18487"/>
              </a:cxn>
              <a:cxn ang="0">
                <a:pos x="connsiteX18488" y="connsiteY18488"/>
              </a:cxn>
              <a:cxn ang="0">
                <a:pos x="connsiteX18489" y="connsiteY18489"/>
              </a:cxn>
              <a:cxn ang="0">
                <a:pos x="connsiteX18490" y="connsiteY18490"/>
              </a:cxn>
              <a:cxn ang="0">
                <a:pos x="connsiteX18491" y="connsiteY18491"/>
              </a:cxn>
              <a:cxn ang="0">
                <a:pos x="connsiteX18492" y="connsiteY18492"/>
              </a:cxn>
              <a:cxn ang="0">
                <a:pos x="connsiteX18493" y="connsiteY18493"/>
              </a:cxn>
              <a:cxn ang="0">
                <a:pos x="connsiteX18494" y="connsiteY18494"/>
              </a:cxn>
              <a:cxn ang="0">
                <a:pos x="connsiteX18495" y="connsiteY18495"/>
              </a:cxn>
              <a:cxn ang="0">
                <a:pos x="connsiteX18496" y="connsiteY18496"/>
              </a:cxn>
              <a:cxn ang="0">
                <a:pos x="connsiteX18497" y="connsiteY18497"/>
              </a:cxn>
              <a:cxn ang="0">
                <a:pos x="connsiteX18498" y="connsiteY18498"/>
              </a:cxn>
              <a:cxn ang="0">
                <a:pos x="connsiteX18499" y="connsiteY18499"/>
              </a:cxn>
              <a:cxn ang="0">
                <a:pos x="connsiteX18500" y="connsiteY18500"/>
              </a:cxn>
              <a:cxn ang="0">
                <a:pos x="connsiteX18501" y="connsiteY18501"/>
              </a:cxn>
              <a:cxn ang="0">
                <a:pos x="connsiteX18502" y="connsiteY18502"/>
              </a:cxn>
              <a:cxn ang="0">
                <a:pos x="connsiteX18503" y="connsiteY18503"/>
              </a:cxn>
              <a:cxn ang="0">
                <a:pos x="connsiteX18504" y="connsiteY18504"/>
              </a:cxn>
              <a:cxn ang="0">
                <a:pos x="connsiteX18505" y="connsiteY18505"/>
              </a:cxn>
              <a:cxn ang="0">
                <a:pos x="connsiteX18506" y="connsiteY18506"/>
              </a:cxn>
              <a:cxn ang="0">
                <a:pos x="connsiteX18507" y="connsiteY18507"/>
              </a:cxn>
              <a:cxn ang="0">
                <a:pos x="connsiteX18508" y="connsiteY18508"/>
              </a:cxn>
              <a:cxn ang="0">
                <a:pos x="connsiteX18509" y="connsiteY18509"/>
              </a:cxn>
              <a:cxn ang="0">
                <a:pos x="connsiteX18510" y="connsiteY18510"/>
              </a:cxn>
              <a:cxn ang="0">
                <a:pos x="connsiteX18511" y="connsiteY18511"/>
              </a:cxn>
              <a:cxn ang="0">
                <a:pos x="connsiteX18512" y="connsiteY18512"/>
              </a:cxn>
              <a:cxn ang="0">
                <a:pos x="connsiteX18513" y="connsiteY18513"/>
              </a:cxn>
              <a:cxn ang="0">
                <a:pos x="connsiteX18514" y="connsiteY18514"/>
              </a:cxn>
              <a:cxn ang="0">
                <a:pos x="connsiteX18515" y="connsiteY18515"/>
              </a:cxn>
              <a:cxn ang="0">
                <a:pos x="connsiteX18516" y="connsiteY18516"/>
              </a:cxn>
              <a:cxn ang="0">
                <a:pos x="connsiteX18517" y="connsiteY18517"/>
              </a:cxn>
              <a:cxn ang="0">
                <a:pos x="connsiteX18518" y="connsiteY18518"/>
              </a:cxn>
              <a:cxn ang="0">
                <a:pos x="connsiteX18519" y="connsiteY18519"/>
              </a:cxn>
              <a:cxn ang="0">
                <a:pos x="connsiteX18520" y="connsiteY18520"/>
              </a:cxn>
              <a:cxn ang="0">
                <a:pos x="connsiteX18521" y="connsiteY18521"/>
              </a:cxn>
              <a:cxn ang="0">
                <a:pos x="connsiteX18522" y="connsiteY18522"/>
              </a:cxn>
              <a:cxn ang="0">
                <a:pos x="connsiteX18523" y="connsiteY18523"/>
              </a:cxn>
              <a:cxn ang="0">
                <a:pos x="connsiteX18524" y="connsiteY18524"/>
              </a:cxn>
              <a:cxn ang="0">
                <a:pos x="connsiteX18525" y="connsiteY18525"/>
              </a:cxn>
              <a:cxn ang="0">
                <a:pos x="connsiteX18526" y="connsiteY18526"/>
              </a:cxn>
              <a:cxn ang="0">
                <a:pos x="connsiteX18527" y="connsiteY18527"/>
              </a:cxn>
              <a:cxn ang="0">
                <a:pos x="connsiteX18528" y="connsiteY18528"/>
              </a:cxn>
              <a:cxn ang="0">
                <a:pos x="connsiteX18529" y="connsiteY18529"/>
              </a:cxn>
              <a:cxn ang="0">
                <a:pos x="connsiteX18530" y="connsiteY18530"/>
              </a:cxn>
              <a:cxn ang="0">
                <a:pos x="connsiteX18531" y="connsiteY18531"/>
              </a:cxn>
              <a:cxn ang="0">
                <a:pos x="connsiteX18532" y="connsiteY18532"/>
              </a:cxn>
              <a:cxn ang="0">
                <a:pos x="connsiteX18533" y="connsiteY18533"/>
              </a:cxn>
              <a:cxn ang="0">
                <a:pos x="connsiteX18534" y="connsiteY18534"/>
              </a:cxn>
              <a:cxn ang="0">
                <a:pos x="connsiteX18535" y="connsiteY18535"/>
              </a:cxn>
              <a:cxn ang="0">
                <a:pos x="connsiteX18536" y="connsiteY18536"/>
              </a:cxn>
              <a:cxn ang="0">
                <a:pos x="connsiteX18537" y="connsiteY18537"/>
              </a:cxn>
              <a:cxn ang="0">
                <a:pos x="connsiteX18538" y="connsiteY18538"/>
              </a:cxn>
              <a:cxn ang="0">
                <a:pos x="connsiteX18539" y="connsiteY18539"/>
              </a:cxn>
              <a:cxn ang="0">
                <a:pos x="connsiteX18540" y="connsiteY18540"/>
              </a:cxn>
              <a:cxn ang="0">
                <a:pos x="connsiteX18541" y="connsiteY18541"/>
              </a:cxn>
              <a:cxn ang="0">
                <a:pos x="connsiteX18542" y="connsiteY18542"/>
              </a:cxn>
              <a:cxn ang="0">
                <a:pos x="connsiteX18543" y="connsiteY18543"/>
              </a:cxn>
              <a:cxn ang="0">
                <a:pos x="connsiteX18544" y="connsiteY18544"/>
              </a:cxn>
              <a:cxn ang="0">
                <a:pos x="connsiteX18545" y="connsiteY18545"/>
              </a:cxn>
              <a:cxn ang="0">
                <a:pos x="connsiteX18546" y="connsiteY18546"/>
              </a:cxn>
              <a:cxn ang="0">
                <a:pos x="connsiteX18547" y="connsiteY18547"/>
              </a:cxn>
              <a:cxn ang="0">
                <a:pos x="connsiteX18548" y="connsiteY18548"/>
              </a:cxn>
              <a:cxn ang="0">
                <a:pos x="connsiteX18549" y="connsiteY18549"/>
              </a:cxn>
              <a:cxn ang="0">
                <a:pos x="connsiteX18550" y="connsiteY18550"/>
              </a:cxn>
              <a:cxn ang="0">
                <a:pos x="connsiteX18551" y="connsiteY18551"/>
              </a:cxn>
              <a:cxn ang="0">
                <a:pos x="connsiteX18552" y="connsiteY18552"/>
              </a:cxn>
              <a:cxn ang="0">
                <a:pos x="connsiteX18553" y="connsiteY18553"/>
              </a:cxn>
              <a:cxn ang="0">
                <a:pos x="connsiteX18554" y="connsiteY18554"/>
              </a:cxn>
              <a:cxn ang="0">
                <a:pos x="connsiteX18555" y="connsiteY18555"/>
              </a:cxn>
              <a:cxn ang="0">
                <a:pos x="connsiteX18556" y="connsiteY18556"/>
              </a:cxn>
              <a:cxn ang="0">
                <a:pos x="connsiteX18557" y="connsiteY18557"/>
              </a:cxn>
              <a:cxn ang="0">
                <a:pos x="connsiteX18558" y="connsiteY18558"/>
              </a:cxn>
              <a:cxn ang="0">
                <a:pos x="connsiteX18559" y="connsiteY18559"/>
              </a:cxn>
              <a:cxn ang="0">
                <a:pos x="connsiteX18560" y="connsiteY18560"/>
              </a:cxn>
              <a:cxn ang="0">
                <a:pos x="connsiteX18561" y="connsiteY18561"/>
              </a:cxn>
              <a:cxn ang="0">
                <a:pos x="connsiteX18562" y="connsiteY18562"/>
              </a:cxn>
              <a:cxn ang="0">
                <a:pos x="connsiteX18563" y="connsiteY18563"/>
              </a:cxn>
              <a:cxn ang="0">
                <a:pos x="connsiteX18564" y="connsiteY18564"/>
              </a:cxn>
              <a:cxn ang="0">
                <a:pos x="connsiteX18565" y="connsiteY18565"/>
              </a:cxn>
              <a:cxn ang="0">
                <a:pos x="connsiteX18566" y="connsiteY18566"/>
              </a:cxn>
              <a:cxn ang="0">
                <a:pos x="connsiteX18567" y="connsiteY18567"/>
              </a:cxn>
              <a:cxn ang="0">
                <a:pos x="connsiteX18568" y="connsiteY18568"/>
              </a:cxn>
              <a:cxn ang="0">
                <a:pos x="connsiteX18569" y="connsiteY18569"/>
              </a:cxn>
              <a:cxn ang="0">
                <a:pos x="connsiteX18570" y="connsiteY18570"/>
              </a:cxn>
              <a:cxn ang="0">
                <a:pos x="connsiteX18571" y="connsiteY18571"/>
              </a:cxn>
              <a:cxn ang="0">
                <a:pos x="connsiteX18572" y="connsiteY18572"/>
              </a:cxn>
              <a:cxn ang="0">
                <a:pos x="connsiteX18573" y="connsiteY18573"/>
              </a:cxn>
              <a:cxn ang="0">
                <a:pos x="connsiteX18574" y="connsiteY18574"/>
              </a:cxn>
              <a:cxn ang="0">
                <a:pos x="connsiteX18575" y="connsiteY18575"/>
              </a:cxn>
              <a:cxn ang="0">
                <a:pos x="connsiteX18576" y="connsiteY18576"/>
              </a:cxn>
              <a:cxn ang="0">
                <a:pos x="connsiteX18577" y="connsiteY18577"/>
              </a:cxn>
              <a:cxn ang="0">
                <a:pos x="connsiteX18578" y="connsiteY18578"/>
              </a:cxn>
              <a:cxn ang="0">
                <a:pos x="connsiteX18579" y="connsiteY18579"/>
              </a:cxn>
              <a:cxn ang="0">
                <a:pos x="connsiteX18580" y="connsiteY18580"/>
              </a:cxn>
              <a:cxn ang="0">
                <a:pos x="connsiteX18581" y="connsiteY18581"/>
              </a:cxn>
              <a:cxn ang="0">
                <a:pos x="connsiteX18582" y="connsiteY18582"/>
              </a:cxn>
              <a:cxn ang="0">
                <a:pos x="connsiteX18583" y="connsiteY18583"/>
              </a:cxn>
              <a:cxn ang="0">
                <a:pos x="connsiteX18584" y="connsiteY18584"/>
              </a:cxn>
              <a:cxn ang="0">
                <a:pos x="connsiteX18585" y="connsiteY18585"/>
              </a:cxn>
              <a:cxn ang="0">
                <a:pos x="connsiteX18586" y="connsiteY18586"/>
              </a:cxn>
              <a:cxn ang="0">
                <a:pos x="connsiteX18587" y="connsiteY18587"/>
              </a:cxn>
              <a:cxn ang="0">
                <a:pos x="connsiteX18588" y="connsiteY18588"/>
              </a:cxn>
              <a:cxn ang="0">
                <a:pos x="connsiteX18589" y="connsiteY18589"/>
              </a:cxn>
              <a:cxn ang="0">
                <a:pos x="connsiteX18590" y="connsiteY18590"/>
              </a:cxn>
              <a:cxn ang="0">
                <a:pos x="connsiteX18591" y="connsiteY18591"/>
              </a:cxn>
              <a:cxn ang="0">
                <a:pos x="connsiteX18592" y="connsiteY18592"/>
              </a:cxn>
              <a:cxn ang="0">
                <a:pos x="connsiteX18593" y="connsiteY18593"/>
              </a:cxn>
              <a:cxn ang="0">
                <a:pos x="connsiteX18594" y="connsiteY18594"/>
              </a:cxn>
              <a:cxn ang="0">
                <a:pos x="connsiteX18595" y="connsiteY18595"/>
              </a:cxn>
              <a:cxn ang="0">
                <a:pos x="connsiteX18596" y="connsiteY18596"/>
              </a:cxn>
              <a:cxn ang="0">
                <a:pos x="connsiteX18597" y="connsiteY18597"/>
              </a:cxn>
              <a:cxn ang="0">
                <a:pos x="connsiteX18598" y="connsiteY18598"/>
              </a:cxn>
              <a:cxn ang="0">
                <a:pos x="connsiteX18599" y="connsiteY18599"/>
              </a:cxn>
              <a:cxn ang="0">
                <a:pos x="connsiteX18600" y="connsiteY18600"/>
              </a:cxn>
              <a:cxn ang="0">
                <a:pos x="connsiteX18601" y="connsiteY18601"/>
              </a:cxn>
              <a:cxn ang="0">
                <a:pos x="connsiteX18602" y="connsiteY18602"/>
              </a:cxn>
              <a:cxn ang="0">
                <a:pos x="connsiteX18603" y="connsiteY18603"/>
              </a:cxn>
              <a:cxn ang="0">
                <a:pos x="connsiteX18604" y="connsiteY18604"/>
              </a:cxn>
              <a:cxn ang="0">
                <a:pos x="connsiteX18605" y="connsiteY18605"/>
              </a:cxn>
              <a:cxn ang="0">
                <a:pos x="connsiteX18606" y="connsiteY18606"/>
              </a:cxn>
              <a:cxn ang="0">
                <a:pos x="connsiteX18607" y="connsiteY18607"/>
              </a:cxn>
              <a:cxn ang="0">
                <a:pos x="connsiteX18608" y="connsiteY18608"/>
              </a:cxn>
              <a:cxn ang="0">
                <a:pos x="connsiteX18609" y="connsiteY18609"/>
              </a:cxn>
              <a:cxn ang="0">
                <a:pos x="connsiteX18610" y="connsiteY18610"/>
              </a:cxn>
              <a:cxn ang="0">
                <a:pos x="connsiteX18611" y="connsiteY18611"/>
              </a:cxn>
              <a:cxn ang="0">
                <a:pos x="connsiteX18612" y="connsiteY18612"/>
              </a:cxn>
              <a:cxn ang="0">
                <a:pos x="connsiteX18613" y="connsiteY18613"/>
              </a:cxn>
              <a:cxn ang="0">
                <a:pos x="connsiteX18614" y="connsiteY18614"/>
              </a:cxn>
              <a:cxn ang="0">
                <a:pos x="connsiteX18615" y="connsiteY18615"/>
              </a:cxn>
              <a:cxn ang="0">
                <a:pos x="connsiteX18616" y="connsiteY18616"/>
              </a:cxn>
              <a:cxn ang="0">
                <a:pos x="connsiteX18617" y="connsiteY18617"/>
              </a:cxn>
              <a:cxn ang="0">
                <a:pos x="connsiteX18618" y="connsiteY18618"/>
              </a:cxn>
              <a:cxn ang="0">
                <a:pos x="connsiteX18619" y="connsiteY18619"/>
              </a:cxn>
              <a:cxn ang="0">
                <a:pos x="connsiteX18620" y="connsiteY18620"/>
              </a:cxn>
              <a:cxn ang="0">
                <a:pos x="connsiteX18621" y="connsiteY18621"/>
              </a:cxn>
              <a:cxn ang="0">
                <a:pos x="connsiteX18622" y="connsiteY18622"/>
              </a:cxn>
              <a:cxn ang="0">
                <a:pos x="connsiteX18623" y="connsiteY18623"/>
              </a:cxn>
              <a:cxn ang="0">
                <a:pos x="connsiteX18624" y="connsiteY18624"/>
              </a:cxn>
              <a:cxn ang="0">
                <a:pos x="connsiteX18625" y="connsiteY18625"/>
              </a:cxn>
              <a:cxn ang="0">
                <a:pos x="connsiteX18626" y="connsiteY18626"/>
              </a:cxn>
              <a:cxn ang="0">
                <a:pos x="connsiteX18627" y="connsiteY18627"/>
              </a:cxn>
              <a:cxn ang="0">
                <a:pos x="connsiteX18628" y="connsiteY18628"/>
              </a:cxn>
              <a:cxn ang="0">
                <a:pos x="connsiteX18629" y="connsiteY18629"/>
              </a:cxn>
              <a:cxn ang="0">
                <a:pos x="connsiteX18630" y="connsiteY18630"/>
              </a:cxn>
              <a:cxn ang="0">
                <a:pos x="connsiteX18631" y="connsiteY18631"/>
              </a:cxn>
              <a:cxn ang="0">
                <a:pos x="connsiteX18632" y="connsiteY18632"/>
              </a:cxn>
              <a:cxn ang="0">
                <a:pos x="connsiteX18633" y="connsiteY18633"/>
              </a:cxn>
              <a:cxn ang="0">
                <a:pos x="connsiteX18634" y="connsiteY18634"/>
              </a:cxn>
              <a:cxn ang="0">
                <a:pos x="connsiteX18635" y="connsiteY18635"/>
              </a:cxn>
              <a:cxn ang="0">
                <a:pos x="connsiteX18636" y="connsiteY18636"/>
              </a:cxn>
              <a:cxn ang="0">
                <a:pos x="connsiteX18637" y="connsiteY18637"/>
              </a:cxn>
              <a:cxn ang="0">
                <a:pos x="connsiteX18638" y="connsiteY18638"/>
              </a:cxn>
              <a:cxn ang="0">
                <a:pos x="connsiteX18639" y="connsiteY18639"/>
              </a:cxn>
              <a:cxn ang="0">
                <a:pos x="connsiteX18640" y="connsiteY18640"/>
              </a:cxn>
              <a:cxn ang="0">
                <a:pos x="connsiteX18641" y="connsiteY18641"/>
              </a:cxn>
              <a:cxn ang="0">
                <a:pos x="connsiteX18642" y="connsiteY18642"/>
              </a:cxn>
              <a:cxn ang="0">
                <a:pos x="connsiteX18643" y="connsiteY18643"/>
              </a:cxn>
              <a:cxn ang="0">
                <a:pos x="connsiteX18644" y="connsiteY18644"/>
              </a:cxn>
              <a:cxn ang="0">
                <a:pos x="connsiteX18645" y="connsiteY18645"/>
              </a:cxn>
              <a:cxn ang="0">
                <a:pos x="connsiteX18646" y="connsiteY18646"/>
              </a:cxn>
              <a:cxn ang="0">
                <a:pos x="connsiteX18647" y="connsiteY18647"/>
              </a:cxn>
              <a:cxn ang="0">
                <a:pos x="connsiteX18648" y="connsiteY18648"/>
              </a:cxn>
              <a:cxn ang="0">
                <a:pos x="connsiteX18649" y="connsiteY18649"/>
              </a:cxn>
              <a:cxn ang="0">
                <a:pos x="connsiteX18650" y="connsiteY18650"/>
              </a:cxn>
              <a:cxn ang="0">
                <a:pos x="connsiteX18651" y="connsiteY18651"/>
              </a:cxn>
              <a:cxn ang="0">
                <a:pos x="connsiteX18652" y="connsiteY18652"/>
              </a:cxn>
              <a:cxn ang="0">
                <a:pos x="connsiteX18653" y="connsiteY18653"/>
              </a:cxn>
              <a:cxn ang="0">
                <a:pos x="connsiteX18654" y="connsiteY18654"/>
              </a:cxn>
              <a:cxn ang="0">
                <a:pos x="connsiteX18655" y="connsiteY18655"/>
              </a:cxn>
              <a:cxn ang="0">
                <a:pos x="connsiteX18656" y="connsiteY18656"/>
              </a:cxn>
              <a:cxn ang="0">
                <a:pos x="connsiteX18657" y="connsiteY18657"/>
              </a:cxn>
              <a:cxn ang="0">
                <a:pos x="connsiteX18658" y="connsiteY18658"/>
              </a:cxn>
              <a:cxn ang="0">
                <a:pos x="connsiteX18659" y="connsiteY18659"/>
              </a:cxn>
              <a:cxn ang="0">
                <a:pos x="connsiteX18660" y="connsiteY18660"/>
              </a:cxn>
              <a:cxn ang="0">
                <a:pos x="connsiteX18661" y="connsiteY18661"/>
              </a:cxn>
              <a:cxn ang="0">
                <a:pos x="connsiteX18662" y="connsiteY18662"/>
              </a:cxn>
              <a:cxn ang="0">
                <a:pos x="connsiteX18663" y="connsiteY18663"/>
              </a:cxn>
              <a:cxn ang="0">
                <a:pos x="connsiteX18664" y="connsiteY18664"/>
              </a:cxn>
              <a:cxn ang="0">
                <a:pos x="connsiteX18665" y="connsiteY18665"/>
              </a:cxn>
              <a:cxn ang="0">
                <a:pos x="connsiteX18666" y="connsiteY18666"/>
              </a:cxn>
              <a:cxn ang="0">
                <a:pos x="connsiteX18667" y="connsiteY18667"/>
              </a:cxn>
              <a:cxn ang="0">
                <a:pos x="connsiteX18668" y="connsiteY18668"/>
              </a:cxn>
              <a:cxn ang="0">
                <a:pos x="connsiteX18669" y="connsiteY18669"/>
              </a:cxn>
              <a:cxn ang="0">
                <a:pos x="connsiteX18670" y="connsiteY18670"/>
              </a:cxn>
              <a:cxn ang="0">
                <a:pos x="connsiteX18671" y="connsiteY18671"/>
              </a:cxn>
              <a:cxn ang="0">
                <a:pos x="connsiteX18672" y="connsiteY18672"/>
              </a:cxn>
              <a:cxn ang="0">
                <a:pos x="connsiteX18673" y="connsiteY18673"/>
              </a:cxn>
              <a:cxn ang="0">
                <a:pos x="connsiteX18674" y="connsiteY18674"/>
              </a:cxn>
              <a:cxn ang="0">
                <a:pos x="connsiteX18675" y="connsiteY18675"/>
              </a:cxn>
              <a:cxn ang="0">
                <a:pos x="connsiteX18676" y="connsiteY18676"/>
              </a:cxn>
              <a:cxn ang="0">
                <a:pos x="connsiteX18677" y="connsiteY18677"/>
              </a:cxn>
              <a:cxn ang="0">
                <a:pos x="connsiteX18678" y="connsiteY18678"/>
              </a:cxn>
              <a:cxn ang="0">
                <a:pos x="connsiteX18679" y="connsiteY18679"/>
              </a:cxn>
              <a:cxn ang="0">
                <a:pos x="connsiteX18680" y="connsiteY18680"/>
              </a:cxn>
              <a:cxn ang="0">
                <a:pos x="connsiteX18681" y="connsiteY18681"/>
              </a:cxn>
              <a:cxn ang="0">
                <a:pos x="connsiteX18682" y="connsiteY18682"/>
              </a:cxn>
              <a:cxn ang="0">
                <a:pos x="connsiteX18683" y="connsiteY18683"/>
              </a:cxn>
              <a:cxn ang="0">
                <a:pos x="connsiteX18684" y="connsiteY18684"/>
              </a:cxn>
              <a:cxn ang="0">
                <a:pos x="connsiteX18685" y="connsiteY18685"/>
              </a:cxn>
              <a:cxn ang="0">
                <a:pos x="connsiteX18686" y="connsiteY18686"/>
              </a:cxn>
              <a:cxn ang="0">
                <a:pos x="connsiteX18687" y="connsiteY18687"/>
              </a:cxn>
              <a:cxn ang="0">
                <a:pos x="connsiteX18688" y="connsiteY18688"/>
              </a:cxn>
              <a:cxn ang="0">
                <a:pos x="connsiteX18689" y="connsiteY18689"/>
              </a:cxn>
              <a:cxn ang="0">
                <a:pos x="connsiteX18690" y="connsiteY18690"/>
              </a:cxn>
              <a:cxn ang="0">
                <a:pos x="connsiteX18691" y="connsiteY18691"/>
              </a:cxn>
              <a:cxn ang="0">
                <a:pos x="connsiteX18692" y="connsiteY18692"/>
              </a:cxn>
              <a:cxn ang="0">
                <a:pos x="connsiteX18693" y="connsiteY18693"/>
              </a:cxn>
              <a:cxn ang="0">
                <a:pos x="connsiteX18694" y="connsiteY18694"/>
              </a:cxn>
              <a:cxn ang="0">
                <a:pos x="connsiteX18695" y="connsiteY18695"/>
              </a:cxn>
              <a:cxn ang="0">
                <a:pos x="connsiteX18696" y="connsiteY18696"/>
              </a:cxn>
              <a:cxn ang="0">
                <a:pos x="connsiteX18697" y="connsiteY18697"/>
              </a:cxn>
              <a:cxn ang="0">
                <a:pos x="connsiteX18698" y="connsiteY18698"/>
              </a:cxn>
              <a:cxn ang="0">
                <a:pos x="connsiteX18699" y="connsiteY18699"/>
              </a:cxn>
              <a:cxn ang="0">
                <a:pos x="connsiteX18700" y="connsiteY18700"/>
              </a:cxn>
              <a:cxn ang="0">
                <a:pos x="connsiteX18701" y="connsiteY18701"/>
              </a:cxn>
              <a:cxn ang="0">
                <a:pos x="connsiteX18702" y="connsiteY18702"/>
              </a:cxn>
              <a:cxn ang="0">
                <a:pos x="connsiteX18703" y="connsiteY18703"/>
              </a:cxn>
              <a:cxn ang="0">
                <a:pos x="connsiteX18704" y="connsiteY18704"/>
              </a:cxn>
              <a:cxn ang="0">
                <a:pos x="connsiteX18705" y="connsiteY18705"/>
              </a:cxn>
              <a:cxn ang="0">
                <a:pos x="connsiteX18706" y="connsiteY18706"/>
              </a:cxn>
              <a:cxn ang="0">
                <a:pos x="connsiteX18707" y="connsiteY18707"/>
              </a:cxn>
              <a:cxn ang="0">
                <a:pos x="connsiteX18708" y="connsiteY18708"/>
              </a:cxn>
              <a:cxn ang="0">
                <a:pos x="connsiteX18709" y="connsiteY18709"/>
              </a:cxn>
              <a:cxn ang="0">
                <a:pos x="connsiteX18710" y="connsiteY18710"/>
              </a:cxn>
              <a:cxn ang="0">
                <a:pos x="connsiteX18711" y="connsiteY18711"/>
              </a:cxn>
              <a:cxn ang="0">
                <a:pos x="connsiteX18712" y="connsiteY18712"/>
              </a:cxn>
              <a:cxn ang="0">
                <a:pos x="connsiteX18713" y="connsiteY18713"/>
              </a:cxn>
              <a:cxn ang="0">
                <a:pos x="connsiteX18714" y="connsiteY18714"/>
              </a:cxn>
              <a:cxn ang="0">
                <a:pos x="connsiteX18715" y="connsiteY18715"/>
              </a:cxn>
              <a:cxn ang="0">
                <a:pos x="connsiteX18716" y="connsiteY18716"/>
              </a:cxn>
              <a:cxn ang="0">
                <a:pos x="connsiteX18717" y="connsiteY18717"/>
              </a:cxn>
              <a:cxn ang="0">
                <a:pos x="connsiteX18718" y="connsiteY18718"/>
              </a:cxn>
              <a:cxn ang="0">
                <a:pos x="connsiteX18719" y="connsiteY18719"/>
              </a:cxn>
              <a:cxn ang="0">
                <a:pos x="connsiteX18720" y="connsiteY18720"/>
              </a:cxn>
              <a:cxn ang="0">
                <a:pos x="connsiteX18721" y="connsiteY18721"/>
              </a:cxn>
              <a:cxn ang="0">
                <a:pos x="connsiteX18722" y="connsiteY18722"/>
              </a:cxn>
              <a:cxn ang="0">
                <a:pos x="connsiteX18723" y="connsiteY18723"/>
              </a:cxn>
              <a:cxn ang="0">
                <a:pos x="connsiteX18724" y="connsiteY18724"/>
              </a:cxn>
              <a:cxn ang="0">
                <a:pos x="connsiteX18725" y="connsiteY18725"/>
              </a:cxn>
              <a:cxn ang="0">
                <a:pos x="connsiteX18726" y="connsiteY18726"/>
              </a:cxn>
              <a:cxn ang="0">
                <a:pos x="connsiteX18727" y="connsiteY18727"/>
              </a:cxn>
              <a:cxn ang="0">
                <a:pos x="connsiteX18728" y="connsiteY18728"/>
              </a:cxn>
              <a:cxn ang="0">
                <a:pos x="connsiteX18729" y="connsiteY18729"/>
              </a:cxn>
              <a:cxn ang="0">
                <a:pos x="connsiteX18730" y="connsiteY18730"/>
              </a:cxn>
              <a:cxn ang="0">
                <a:pos x="connsiteX18731" y="connsiteY18731"/>
              </a:cxn>
              <a:cxn ang="0">
                <a:pos x="connsiteX18732" y="connsiteY18732"/>
              </a:cxn>
              <a:cxn ang="0">
                <a:pos x="connsiteX18733" y="connsiteY18733"/>
              </a:cxn>
              <a:cxn ang="0">
                <a:pos x="connsiteX18734" y="connsiteY18734"/>
              </a:cxn>
              <a:cxn ang="0">
                <a:pos x="connsiteX18735" y="connsiteY18735"/>
              </a:cxn>
              <a:cxn ang="0">
                <a:pos x="connsiteX18736" y="connsiteY18736"/>
              </a:cxn>
              <a:cxn ang="0">
                <a:pos x="connsiteX18737" y="connsiteY18737"/>
              </a:cxn>
              <a:cxn ang="0">
                <a:pos x="connsiteX18738" y="connsiteY18738"/>
              </a:cxn>
              <a:cxn ang="0">
                <a:pos x="connsiteX18739" y="connsiteY18739"/>
              </a:cxn>
              <a:cxn ang="0">
                <a:pos x="connsiteX18740" y="connsiteY18740"/>
              </a:cxn>
              <a:cxn ang="0">
                <a:pos x="connsiteX18741" y="connsiteY18741"/>
              </a:cxn>
              <a:cxn ang="0">
                <a:pos x="connsiteX18742" y="connsiteY18742"/>
              </a:cxn>
              <a:cxn ang="0">
                <a:pos x="connsiteX18743" y="connsiteY18743"/>
              </a:cxn>
              <a:cxn ang="0">
                <a:pos x="connsiteX18744" y="connsiteY18744"/>
              </a:cxn>
              <a:cxn ang="0">
                <a:pos x="connsiteX18745" y="connsiteY18745"/>
              </a:cxn>
              <a:cxn ang="0">
                <a:pos x="connsiteX18746" y="connsiteY18746"/>
              </a:cxn>
              <a:cxn ang="0">
                <a:pos x="connsiteX18747" y="connsiteY18747"/>
              </a:cxn>
              <a:cxn ang="0">
                <a:pos x="connsiteX18748" y="connsiteY18748"/>
              </a:cxn>
              <a:cxn ang="0">
                <a:pos x="connsiteX18749" y="connsiteY18749"/>
              </a:cxn>
              <a:cxn ang="0">
                <a:pos x="connsiteX18750" y="connsiteY18750"/>
              </a:cxn>
              <a:cxn ang="0">
                <a:pos x="connsiteX18751" y="connsiteY18751"/>
              </a:cxn>
              <a:cxn ang="0">
                <a:pos x="connsiteX18752" y="connsiteY18752"/>
              </a:cxn>
              <a:cxn ang="0">
                <a:pos x="connsiteX18753" y="connsiteY18753"/>
              </a:cxn>
              <a:cxn ang="0">
                <a:pos x="connsiteX18754" y="connsiteY18754"/>
              </a:cxn>
              <a:cxn ang="0">
                <a:pos x="connsiteX18755" y="connsiteY18755"/>
              </a:cxn>
              <a:cxn ang="0">
                <a:pos x="connsiteX18756" y="connsiteY18756"/>
              </a:cxn>
              <a:cxn ang="0">
                <a:pos x="connsiteX18757" y="connsiteY18757"/>
              </a:cxn>
              <a:cxn ang="0">
                <a:pos x="connsiteX18758" y="connsiteY18758"/>
              </a:cxn>
              <a:cxn ang="0">
                <a:pos x="connsiteX18759" y="connsiteY18759"/>
              </a:cxn>
              <a:cxn ang="0">
                <a:pos x="connsiteX18760" y="connsiteY18760"/>
              </a:cxn>
              <a:cxn ang="0">
                <a:pos x="connsiteX18761" y="connsiteY18761"/>
              </a:cxn>
              <a:cxn ang="0">
                <a:pos x="connsiteX18762" y="connsiteY18762"/>
              </a:cxn>
              <a:cxn ang="0">
                <a:pos x="connsiteX18763" y="connsiteY18763"/>
              </a:cxn>
              <a:cxn ang="0">
                <a:pos x="connsiteX18764" y="connsiteY18764"/>
              </a:cxn>
              <a:cxn ang="0">
                <a:pos x="connsiteX18765" y="connsiteY18765"/>
              </a:cxn>
              <a:cxn ang="0">
                <a:pos x="connsiteX18766" y="connsiteY18766"/>
              </a:cxn>
              <a:cxn ang="0">
                <a:pos x="connsiteX18767" y="connsiteY18767"/>
              </a:cxn>
              <a:cxn ang="0">
                <a:pos x="connsiteX18768" y="connsiteY18768"/>
              </a:cxn>
              <a:cxn ang="0">
                <a:pos x="connsiteX18769" y="connsiteY18769"/>
              </a:cxn>
              <a:cxn ang="0">
                <a:pos x="connsiteX18770" y="connsiteY18770"/>
              </a:cxn>
              <a:cxn ang="0">
                <a:pos x="connsiteX18771" y="connsiteY18771"/>
              </a:cxn>
              <a:cxn ang="0">
                <a:pos x="connsiteX18772" y="connsiteY18772"/>
              </a:cxn>
              <a:cxn ang="0">
                <a:pos x="connsiteX18773" y="connsiteY18773"/>
              </a:cxn>
              <a:cxn ang="0">
                <a:pos x="connsiteX18774" y="connsiteY18774"/>
              </a:cxn>
              <a:cxn ang="0">
                <a:pos x="connsiteX18775" y="connsiteY18775"/>
              </a:cxn>
              <a:cxn ang="0">
                <a:pos x="connsiteX18776" y="connsiteY18776"/>
              </a:cxn>
              <a:cxn ang="0">
                <a:pos x="connsiteX18777" y="connsiteY18777"/>
              </a:cxn>
              <a:cxn ang="0">
                <a:pos x="connsiteX18778" y="connsiteY18778"/>
              </a:cxn>
              <a:cxn ang="0">
                <a:pos x="connsiteX18779" y="connsiteY18779"/>
              </a:cxn>
              <a:cxn ang="0">
                <a:pos x="connsiteX18780" y="connsiteY18780"/>
              </a:cxn>
              <a:cxn ang="0">
                <a:pos x="connsiteX18781" y="connsiteY18781"/>
              </a:cxn>
              <a:cxn ang="0">
                <a:pos x="connsiteX18782" y="connsiteY18782"/>
              </a:cxn>
              <a:cxn ang="0">
                <a:pos x="connsiteX18783" y="connsiteY18783"/>
              </a:cxn>
              <a:cxn ang="0">
                <a:pos x="connsiteX18784" y="connsiteY18784"/>
              </a:cxn>
              <a:cxn ang="0">
                <a:pos x="connsiteX18785" y="connsiteY18785"/>
              </a:cxn>
              <a:cxn ang="0">
                <a:pos x="connsiteX18786" y="connsiteY18786"/>
              </a:cxn>
              <a:cxn ang="0">
                <a:pos x="connsiteX18787" y="connsiteY18787"/>
              </a:cxn>
              <a:cxn ang="0">
                <a:pos x="connsiteX18788" y="connsiteY18788"/>
              </a:cxn>
              <a:cxn ang="0">
                <a:pos x="connsiteX18789" y="connsiteY18789"/>
              </a:cxn>
              <a:cxn ang="0">
                <a:pos x="connsiteX18790" y="connsiteY18790"/>
              </a:cxn>
              <a:cxn ang="0">
                <a:pos x="connsiteX18791" y="connsiteY18791"/>
              </a:cxn>
              <a:cxn ang="0">
                <a:pos x="connsiteX18792" y="connsiteY18792"/>
              </a:cxn>
              <a:cxn ang="0">
                <a:pos x="connsiteX18793" y="connsiteY18793"/>
              </a:cxn>
              <a:cxn ang="0">
                <a:pos x="connsiteX18794" y="connsiteY18794"/>
              </a:cxn>
              <a:cxn ang="0">
                <a:pos x="connsiteX18795" y="connsiteY18795"/>
              </a:cxn>
              <a:cxn ang="0">
                <a:pos x="connsiteX18796" y="connsiteY18796"/>
              </a:cxn>
              <a:cxn ang="0">
                <a:pos x="connsiteX18797" y="connsiteY18797"/>
              </a:cxn>
              <a:cxn ang="0">
                <a:pos x="connsiteX18798" y="connsiteY18798"/>
              </a:cxn>
              <a:cxn ang="0">
                <a:pos x="connsiteX18799" y="connsiteY18799"/>
              </a:cxn>
              <a:cxn ang="0">
                <a:pos x="connsiteX18800" y="connsiteY18800"/>
              </a:cxn>
              <a:cxn ang="0">
                <a:pos x="connsiteX18801" y="connsiteY18801"/>
              </a:cxn>
              <a:cxn ang="0">
                <a:pos x="connsiteX18802" y="connsiteY18802"/>
              </a:cxn>
              <a:cxn ang="0">
                <a:pos x="connsiteX18803" y="connsiteY18803"/>
              </a:cxn>
              <a:cxn ang="0">
                <a:pos x="connsiteX18804" y="connsiteY18804"/>
              </a:cxn>
              <a:cxn ang="0">
                <a:pos x="connsiteX18805" y="connsiteY18805"/>
              </a:cxn>
              <a:cxn ang="0">
                <a:pos x="connsiteX18806" y="connsiteY18806"/>
              </a:cxn>
              <a:cxn ang="0">
                <a:pos x="connsiteX18807" y="connsiteY18807"/>
              </a:cxn>
              <a:cxn ang="0">
                <a:pos x="connsiteX18808" y="connsiteY18808"/>
              </a:cxn>
              <a:cxn ang="0">
                <a:pos x="connsiteX18809" y="connsiteY18809"/>
              </a:cxn>
              <a:cxn ang="0">
                <a:pos x="connsiteX18810" y="connsiteY18810"/>
              </a:cxn>
              <a:cxn ang="0">
                <a:pos x="connsiteX18811" y="connsiteY18811"/>
              </a:cxn>
              <a:cxn ang="0">
                <a:pos x="connsiteX18812" y="connsiteY18812"/>
              </a:cxn>
              <a:cxn ang="0">
                <a:pos x="connsiteX18813" y="connsiteY18813"/>
              </a:cxn>
              <a:cxn ang="0">
                <a:pos x="connsiteX18814" y="connsiteY18814"/>
              </a:cxn>
              <a:cxn ang="0">
                <a:pos x="connsiteX18815" y="connsiteY18815"/>
              </a:cxn>
              <a:cxn ang="0">
                <a:pos x="connsiteX18816" y="connsiteY18816"/>
              </a:cxn>
              <a:cxn ang="0">
                <a:pos x="connsiteX18817" y="connsiteY18817"/>
              </a:cxn>
              <a:cxn ang="0">
                <a:pos x="connsiteX18818" y="connsiteY18818"/>
              </a:cxn>
              <a:cxn ang="0">
                <a:pos x="connsiteX18819" y="connsiteY18819"/>
              </a:cxn>
              <a:cxn ang="0">
                <a:pos x="connsiteX18820" y="connsiteY18820"/>
              </a:cxn>
              <a:cxn ang="0">
                <a:pos x="connsiteX18821" y="connsiteY18821"/>
              </a:cxn>
              <a:cxn ang="0">
                <a:pos x="connsiteX18822" y="connsiteY18822"/>
              </a:cxn>
              <a:cxn ang="0">
                <a:pos x="connsiteX18823" y="connsiteY18823"/>
              </a:cxn>
              <a:cxn ang="0">
                <a:pos x="connsiteX18824" y="connsiteY18824"/>
              </a:cxn>
              <a:cxn ang="0">
                <a:pos x="connsiteX18825" y="connsiteY18825"/>
              </a:cxn>
              <a:cxn ang="0">
                <a:pos x="connsiteX18826" y="connsiteY18826"/>
              </a:cxn>
              <a:cxn ang="0">
                <a:pos x="connsiteX18827" y="connsiteY18827"/>
              </a:cxn>
              <a:cxn ang="0">
                <a:pos x="connsiteX18828" y="connsiteY18828"/>
              </a:cxn>
              <a:cxn ang="0">
                <a:pos x="connsiteX18829" y="connsiteY18829"/>
              </a:cxn>
              <a:cxn ang="0">
                <a:pos x="connsiteX18830" y="connsiteY18830"/>
              </a:cxn>
              <a:cxn ang="0">
                <a:pos x="connsiteX18831" y="connsiteY18831"/>
              </a:cxn>
              <a:cxn ang="0">
                <a:pos x="connsiteX18832" y="connsiteY18832"/>
              </a:cxn>
              <a:cxn ang="0">
                <a:pos x="connsiteX18833" y="connsiteY18833"/>
              </a:cxn>
              <a:cxn ang="0">
                <a:pos x="connsiteX18834" y="connsiteY18834"/>
              </a:cxn>
              <a:cxn ang="0">
                <a:pos x="connsiteX18835" y="connsiteY18835"/>
              </a:cxn>
              <a:cxn ang="0">
                <a:pos x="connsiteX18836" y="connsiteY18836"/>
              </a:cxn>
              <a:cxn ang="0">
                <a:pos x="connsiteX18837" y="connsiteY18837"/>
              </a:cxn>
              <a:cxn ang="0">
                <a:pos x="connsiteX18838" y="connsiteY18838"/>
              </a:cxn>
              <a:cxn ang="0">
                <a:pos x="connsiteX18839" y="connsiteY18839"/>
              </a:cxn>
              <a:cxn ang="0">
                <a:pos x="connsiteX18840" y="connsiteY18840"/>
              </a:cxn>
              <a:cxn ang="0">
                <a:pos x="connsiteX18841" y="connsiteY18841"/>
              </a:cxn>
              <a:cxn ang="0">
                <a:pos x="connsiteX18842" y="connsiteY18842"/>
              </a:cxn>
              <a:cxn ang="0">
                <a:pos x="connsiteX18843" y="connsiteY18843"/>
              </a:cxn>
              <a:cxn ang="0">
                <a:pos x="connsiteX18844" y="connsiteY18844"/>
              </a:cxn>
              <a:cxn ang="0">
                <a:pos x="connsiteX18845" y="connsiteY18845"/>
              </a:cxn>
              <a:cxn ang="0">
                <a:pos x="connsiteX18846" y="connsiteY18846"/>
              </a:cxn>
              <a:cxn ang="0">
                <a:pos x="connsiteX18847" y="connsiteY18847"/>
              </a:cxn>
              <a:cxn ang="0">
                <a:pos x="connsiteX18848" y="connsiteY18848"/>
              </a:cxn>
              <a:cxn ang="0">
                <a:pos x="connsiteX18849" y="connsiteY18849"/>
              </a:cxn>
              <a:cxn ang="0">
                <a:pos x="connsiteX18850" y="connsiteY18850"/>
              </a:cxn>
              <a:cxn ang="0">
                <a:pos x="connsiteX18851" y="connsiteY18851"/>
              </a:cxn>
              <a:cxn ang="0">
                <a:pos x="connsiteX18852" y="connsiteY18852"/>
              </a:cxn>
              <a:cxn ang="0">
                <a:pos x="connsiteX18853" y="connsiteY18853"/>
              </a:cxn>
              <a:cxn ang="0">
                <a:pos x="connsiteX18854" y="connsiteY18854"/>
              </a:cxn>
              <a:cxn ang="0">
                <a:pos x="connsiteX18855" y="connsiteY18855"/>
              </a:cxn>
              <a:cxn ang="0">
                <a:pos x="connsiteX18856" y="connsiteY18856"/>
              </a:cxn>
              <a:cxn ang="0">
                <a:pos x="connsiteX18857" y="connsiteY18857"/>
              </a:cxn>
              <a:cxn ang="0">
                <a:pos x="connsiteX18858" y="connsiteY18858"/>
              </a:cxn>
              <a:cxn ang="0">
                <a:pos x="connsiteX18859" y="connsiteY18859"/>
              </a:cxn>
              <a:cxn ang="0">
                <a:pos x="connsiteX18860" y="connsiteY18860"/>
              </a:cxn>
              <a:cxn ang="0">
                <a:pos x="connsiteX18861" y="connsiteY18861"/>
              </a:cxn>
              <a:cxn ang="0">
                <a:pos x="connsiteX18862" y="connsiteY18862"/>
              </a:cxn>
              <a:cxn ang="0">
                <a:pos x="connsiteX18863" y="connsiteY18863"/>
              </a:cxn>
              <a:cxn ang="0">
                <a:pos x="connsiteX18864" y="connsiteY18864"/>
              </a:cxn>
              <a:cxn ang="0">
                <a:pos x="connsiteX18865" y="connsiteY18865"/>
              </a:cxn>
              <a:cxn ang="0">
                <a:pos x="connsiteX18866" y="connsiteY18866"/>
              </a:cxn>
              <a:cxn ang="0">
                <a:pos x="connsiteX18867" y="connsiteY18867"/>
              </a:cxn>
              <a:cxn ang="0">
                <a:pos x="connsiteX18868" y="connsiteY18868"/>
              </a:cxn>
              <a:cxn ang="0">
                <a:pos x="connsiteX18869" y="connsiteY18869"/>
              </a:cxn>
              <a:cxn ang="0">
                <a:pos x="connsiteX18870" y="connsiteY18870"/>
              </a:cxn>
              <a:cxn ang="0">
                <a:pos x="connsiteX18871" y="connsiteY18871"/>
              </a:cxn>
              <a:cxn ang="0">
                <a:pos x="connsiteX18872" y="connsiteY18872"/>
              </a:cxn>
              <a:cxn ang="0">
                <a:pos x="connsiteX18873" y="connsiteY18873"/>
              </a:cxn>
              <a:cxn ang="0">
                <a:pos x="connsiteX18874" y="connsiteY18874"/>
              </a:cxn>
              <a:cxn ang="0">
                <a:pos x="connsiteX18875" y="connsiteY18875"/>
              </a:cxn>
              <a:cxn ang="0">
                <a:pos x="connsiteX18876" y="connsiteY18876"/>
              </a:cxn>
              <a:cxn ang="0">
                <a:pos x="connsiteX18877" y="connsiteY18877"/>
              </a:cxn>
              <a:cxn ang="0">
                <a:pos x="connsiteX18878" y="connsiteY18878"/>
              </a:cxn>
              <a:cxn ang="0">
                <a:pos x="connsiteX18879" y="connsiteY18879"/>
              </a:cxn>
              <a:cxn ang="0">
                <a:pos x="connsiteX18880" y="connsiteY18880"/>
              </a:cxn>
              <a:cxn ang="0">
                <a:pos x="connsiteX18881" y="connsiteY18881"/>
              </a:cxn>
              <a:cxn ang="0">
                <a:pos x="connsiteX18882" y="connsiteY18882"/>
              </a:cxn>
              <a:cxn ang="0">
                <a:pos x="connsiteX18883" y="connsiteY18883"/>
              </a:cxn>
              <a:cxn ang="0">
                <a:pos x="connsiteX18884" y="connsiteY18884"/>
              </a:cxn>
              <a:cxn ang="0">
                <a:pos x="connsiteX18885" y="connsiteY18885"/>
              </a:cxn>
              <a:cxn ang="0">
                <a:pos x="connsiteX18886" y="connsiteY18886"/>
              </a:cxn>
              <a:cxn ang="0">
                <a:pos x="connsiteX18887" y="connsiteY18887"/>
              </a:cxn>
              <a:cxn ang="0">
                <a:pos x="connsiteX18888" y="connsiteY18888"/>
              </a:cxn>
              <a:cxn ang="0">
                <a:pos x="connsiteX18889" y="connsiteY18889"/>
              </a:cxn>
              <a:cxn ang="0">
                <a:pos x="connsiteX18890" y="connsiteY18890"/>
              </a:cxn>
              <a:cxn ang="0">
                <a:pos x="connsiteX18891" y="connsiteY18891"/>
              </a:cxn>
              <a:cxn ang="0">
                <a:pos x="connsiteX18892" y="connsiteY18892"/>
              </a:cxn>
              <a:cxn ang="0">
                <a:pos x="connsiteX18893" y="connsiteY18893"/>
              </a:cxn>
              <a:cxn ang="0">
                <a:pos x="connsiteX18894" y="connsiteY18894"/>
              </a:cxn>
              <a:cxn ang="0">
                <a:pos x="connsiteX18895" y="connsiteY18895"/>
              </a:cxn>
              <a:cxn ang="0">
                <a:pos x="connsiteX18896" y="connsiteY18896"/>
              </a:cxn>
              <a:cxn ang="0">
                <a:pos x="connsiteX18897" y="connsiteY18897"/>
              </a:cxn>
              <a:cxn ang="0">
                <a:pos x="connsiteX18898" y="connsiteY18898"/>
              </a:cxn>
              <a:cxn ang="0">
                <a:pos x="connsiteX18899" y="connsiteY18899"/>
              </a:cxn>
              <a:cxn ang="0">
                <a:pos x="connsiteX18900" y="connsiteY18900"/>
              </a:cxn>
              <a:cxn ang="0">
                <a:pos x="connsiteX18901" y="connsiteY18901"/>
              </a:cxn>
              <a:cxn ang="0">
                <a:pos x="connsiteX18902" y="connsiteY18902"/>
              </a:cxn>
              <a:cxn ang="0">
                <a:pos x="connsiteX18903" y="connsiteY18903"/>
              </a:cxn>
              <a:cxn ang="0">
                <a:pos x="connsiteX18904" y="connsiteY18904"/>
              </a:cxn>
              <a:cxn ang="0">
                <a:pos x="connsiteX18905" y="connsiteY18905"/>
              </a:cxn>
              <a:cxn ang="0">
                <a:pos x="connsiteX18906" y="connsiteY18906"/>
              </a:cxn>
              <a:cxn ang="0">
                <a:pos x="connsiteX18907" y="connsiteY18907"/>
              </a:cxn>
              <a:cxn ang="0">
                <a:pos x="connsiteX18908" y="connsiteY18908"/>
              </a:cxn>
              <a:cxn ang="0">
                <a:pos x="connsiteX18909" y="connsiteY18909"/>
              </a:cxn>
              <a:cxn ang="0">
                <a:pos x="connsiteX18910" y="connsiteY18910"/>
              </a:cxn>
              <a:cxn ang="0">
                <a:pos x="connsiteX18911" y="connsiteY18911"/>
              </a:cxn>
              <a:cxn ang="0">
                <a:pos x="connsiteX18912" y="connsiteY18912"/>
              </a:cxn>
              <a:cxn ang="0">
                <a:pos x="connsiteX18913" y="connsiteY18913"/>
              </a:cxn>
              <a:cxn ang="0">
                <a:pos x="connsiteX18914" y="connsiteY18914"/>
              </a:cxn>
              <a:cxn ang="0">
                <a:pos x="connsiteX18915" y="connsiteY18915"/>
              </a:cxn>
              <a:cxn ang="0">
                <a:pos x="connsiteX18916" y="connsiteY18916"/>
              </a:cxn>
              <a:cxn ang="0">
                <a:pos x="connsiteX18917" y="connsiteY18917"/>
              </a:cxn>
              <a:cxn ang="0">
                <a:pos x="connsiteX18918" y="connsiteY18918"/>
              </a:cxn>
              <a:cxn ang="0">
                <a:pos x="connsiteX18919" y="connsiteY18919"/>
              </a:cxn>
              <a:cxn ang="0">
                <a:pos x="connsiteX18920" y="connsiteY18920"/>
              </a:cxn>
              <a:cxn ang="0">
                <a:pos x="connsiteX18921" y="connsiteY18921"/>
              </a:cxn>
              <a:cxn ang="0">
                <a:pos x="connsiteX18922" y="connsiteY18922"/>
              </a:cxn>
              <a:cxn ang="0">
                <a:pos x="connsiteX18923" y="connsiteY18923"/>
              </a:cxn>
              <a:cxn ang="0">
                <a:pos x="connsiteX18924" y="connsiteY18924"/>
              </a:cxn>
              <a:cxn ang="0">
                <a:pos x="connsiteX18925" y="connsiteY18925"/>
              </a:cxn>
              <a:cxn ang="0">
                <a:pos x="connsiteX18926" y="connsiteY18926"/>
              </a:cxn>
              <a:cxn ang="0">
                <a:pos x="connsiteX18927" y="connsiteY18927"/>
              </a:cxn>
              <a:cxn ang="0">
                <a:pos x="connsiteX18928" y="connsiteY18928"/>
              </a:cxn>
              <a:cxn ang="0">
                <a:pos x="connsiteX18929" y="connsiteY18929"/>
              </a:cxn>
              <a:cxn ang="0">
                <a:pos x="connsiteX18930" y="connsiteY18930"/>
              </a:cxn>
              <a:cxn ang="0">
                <a:pos x="connsiteX18931" y="connsiteY18931"/>
              </a:cxn>
              <a:cxn ang="0">
                <a:pos x="connsiteX18932" y="connsiteY18932"/>
              </a:cxn>
              <a:cxn ang="0">
                <a:pos x="connsiteX18933" y="connsiteY18933"/>
              </a:cxn>
              <a:cxn ang="0">
                <a:pos x="connsiteX18934" y="connsiteY18934"/>
              </a:cxn>
              <a:cxn ang="0">
                <a:pos x="connsiteX18935" y="connsiteY18935"/>
              </a:cxn>
              <a:cxn ang="0">
                <a:pos x="connsiteX18936" y="connsiteY18936"/>
              </a:cxn>
              <a:cxn ang="0">
                <a:pos x="connsiteX18937" y="connsiteY18937"/>
              </a:cxn>
              <a:cxn ang="0">
                <a:pos x="connsiteX18938" y="connsiteY18938"/>
              </a:cxn>
              <a:cxn ang="0">
                <a:pos x="connsiteX18939" y="connsiteY18939"/>
              </a:cxn>
              <a:cxn ang="0">
                <a:pos x="connsiteX18940" y="connsiteY18940"/>
              </a:cxn>
              <a:cxn ang="0">
                <a:pos x="connsiteX18941" y="connsiteY18941"/>
              </a:cxn>
              <a:cxn ang="0">
                <a:pos x="connsiteX18942" y="connsiteY18942"/>
              </a:cxn>
              <a:cxn ang="0">
                <a:pos x="connsiteX18943" y="connsiteY18943"/>
              </a:cxn>
              <a:cxn ang="0">
                <a:pos x="connsiteX18944" y="connsiteY18944"/>
              </a:cxn>
              <a:cxn ang="0">
                <a:pos x="connsiteX18945" y="connsiteY18945"/>
              </a:cxn>
              <a:cxn ang="0">
                <a:pos x="connsiteX18946" y="connsiteY18946"/>
              </a:cxn>
              <a:cxn ang="0">
                <a:pos x="connsiteX18947" y="connsiteY18947"/>
              </a:cxn>
              <a:cxn ang="0">
                <a:pos x="connsiteX18948" y="connsiteY18948"/>
              </a:cxn>
              <a:cxn ang="0">
                <a:pos x="connsiteX18949" y="connsiteY18949"/>
              </a:cxn>
              <a:cxn ang="0">
                <a:pos x="connsiteX18950" y="connsiteY18950"/>
              </a:cxn>
              <a:cxn ang="0">
                <a:pos x="connsiteX18951" y="connsiteY18951"/>
              </a:cxn>
              <a:cxn ang="0">
                <a:pos x="connsiteX18952" y="connsiteY18952"/>
              </a:cxn>
              <a:cxn ang="0">
                <a:pos x="connsiteX18953" y="connsiteY18953"/>
              </a:cxn>
              <a:cxn ang="0">
                <a:pos x="connsiteX18954" y="connsiteY18954"/>
              </a:cxn>
              <a:cxn ang="0">
                <a:pos x="connsiteX18955" y="connsiteY18955"/>
              </a:cxn>
              <a:cxn ang="0">
                <a:pos x="connsiteX18956" y="connsiteY18956"/>
              </a:cxn>
              <a:cxn ang="0">
                <a:pos x="connsiteX18957" y="connsiteY18957"/>
              </a:cxn>
              <a:cxn ang="0">
                <a:pos x="connsiteX18958" y="connsiteY18958"/>
              </a:cxn>
              <a:cxn ang="0">
                <a:pos x="connsiteX18959" y="connsiteY18959"/>
              </a:cxn>
              <a:cxn ang="0">
                <a:pos x="connsiteX18960" y="connsiteY18960"/>
              </a:cxn>
              <a:cxn ang="0">
                <a:pos x="connsiteX18961" y="connsiteY18961"/>
              </a:cxn>
              <a:cxn ang="0">
                <a:pos x="connsiteX18962" y="connsiteY18962"/>
              </a:cxn>
              <a:cxn ang="0">
                <a:pos x="connsiteX18963" y="connsiteY18963"/>
              </a:cxn>
              <a:cxn ang="0">
                <a:pos x="connsiteX18964" y="connsiteY18964"/>
              </a:cxn>
              <a:cxn ang="0">
                <a:pos x="connsiteX18965" y="connsiteY18965"/>
              </a:cxn>
              <a:cxn ang="0">
                <a:pos x="connsiteX18966" y="connsiteY18966"/>
              </a:cxn>
              <a:cxn ang="0">
                <a:pos x="connsiteX18967" y="connsiteY18967"/>
              </a:cxn>
              <a:cxn ang="0">
                <a:pos x="connsiteX18968" y="connsiteY18968"/>
              </a:cxn>
              <a:cxn ang="0">
                <a:pos x="connsiteX18969" y="connsiteY18969"/>
              </a:cxn>
              <a:cxn ang="0">
                <a:pos x="connsiteX18970" y="connsiteY18970"/>
              </a:cxn>
              <a:cxn ang="0">
                <a:pos x="connsiteX18971" y="connsiteY18971"/>
              </a:cxn>
              <a:cxn ang="0">
                <a:pos x="connsiteX18972" y="connsiteY18972"/>
              </a:cxn>
              <a:cxn ang="0">
                <a:pos x="connsiteX18973" y="connsiteY18973"/>
              </a:cxn>
              <a:cxn ang="0">
                <a:pos x="connsiteX18974" y="connsiteY18974"/>
              </a:cxn>
              <a:cxn ang="0">
                <a:pos x="connsiteX18975" y="connsiteY18975"/>
              </a:cxn>
              <a:cxn ang="0">
                <a:pos x="connsiteX18976" y="connsiteY18976"/>
              </a:cxn>
              <a:cxn ang="0">
                <a:pos x="connsiteX18977" y="connsiteY18977"/>
              </a:cxn>
              <a:cxn ang="0">
                <a:pos x="connsiteX18978" y="connsiteY18978"/>
              </a:cxn>
              <a:cxn ang="0">
                <a:pos x="connsiteX18979" y="connsiteY18979"/>
              </a:cxn>
              <a:cxn ang="0">
                <a:pos x="connsiteX18980" y="connsiteY18980"/>
              </a:cxn>
              <a:cxn ang="0">
                <a:pos x="connsiteX18981" y="connsiteY18981"/>
              </a:cxn>
              <a:cxn ang="0">
                <a:pos x="connsiteX18982" y="connsiteY18982"/>
              </a:cxn>
              <a:cxn ang="0">
                <a:pos x="connsiteX18983" y="connsiteY18983"/>
              </a:cxn>
              <a:cxn ang="0">
                <a:pos x="connsiteX18984" y="connsiteY18984"/>
              </a:cxn>
              <a:cxn ang="0">
                <a:pos x="connsiteX18985" y="connsiteY18985"/>
              </a:cxn>
              <a:cxn ang="0">
                <a:pos x="connsiteX18986" y="connsiteY18986"/>
              </a:cxn>
              <a:cxn ang="0">
                <a:pos x="connsiteX18987" y="connsiteY18987"/>
              </a:cxn>
              <a:cxn ang="0">
                <a:pos x="connsiteX18988" y="connsiteY18988"/>
              </a:cxn>
              <a:cxn ang="0">
                <a:pos x="connsiteX18989" y="connsiteY18989"/>
              </a:cxn>
              <a:cxn ang="0">
                <a:pos x="connsiteX18990" y="connsiteY18990"/>
              </a:cxn>
              <a:cxn ang="0">
                <a:pos x="connsiteX18991" y="connsiteY18991"/>
              </a:cxn>
              <a:cxn ang="0">
                <a:pos x="connsiteX18992" y="connsiteY18992"/>
              </a:cxn>
              <a:cxn ang="0">
                <a:pos x="connsiteX18993" y="connsiteY18993"/>
              </a:cxn>
              <a:cxn ang="0">
                <a:pos x="connsiteX18994" y="connsiteY18994"/>
              </a:cxn>
              <a:cxn ang="0">
                <a:pos x="connsiteX18995" y="connsiteY18995"/>
              </a:cxn>
              <a:cxn ang="0">
                <a:pos x="connsiteX18996" y="connsiteY18996"/>
              </a:cxn>
              <a:cxn ang="0">
                <a:pos x="connsiteX18997" y="connsiteY18997"/>
              </a:cxn>
              <a:cxn ang="0">
                <a:pos x="connsiteX18998" y="connsiteY18998"/>
              </a:cxn>
              <a:cxn ang="0">
                <a:pos x="connsiteX18999" y="connsiteY18999"/>
              </a:cxn>
              <a:cxn ang="0">
                <a:pos x="connsiteX19000" y="connsiteY19000"/>
              </a:cxn>
              <a:cxn ang="0">
                <a:pos x="connsiteX19001" y="connsiteY19001"/>
              </a:cxn>
              <a:cxn ang="0">
                <a:pos x="connsiteX19002" y="connsiteY19002"/>
              </a:cxn>
              <a:cxn ang="0">
                <a:pos x="connsiteX19003" y="connsiteY19003"/>
              </a:cxn>
              <a:cxn ang="0">
                <a:pos x="connsiteX19004" y="connsiteY19004"/>
              </a:cxn>
              <a:cxn ang="0">
                <a:pos x="connsiteX19005" y="connsiteY19005"/>
              </a:cxn>
              <a:cxn ang="0">
                <a:pos x="connsiteX19006" y="connsiteY19006"/>
              </a:cxn>
              <a:cxn ang="0">
                <a:pos x="connsiteX19007" y="connsiteY19007"/>
              </a:cxn>
              <a:cxn ang="0">
                <a:pos x="connsiteX19008" y="connsiteY19008"/>
              </a:cxn>
              <a:cxn ang="0">
                <a:pos x="connsiteX19009" y="connsiteY19009"/>
              </a:cxn>
              <a:cxn ang="0">
                <a:pos x="connsiteX19010" y="connsiteY19010"/>
              </a:cxn>
              <a:cxn ang="0">
                <a:pos x="connsiteX19011" y="connsiteY19011"/>
              </a:cxn>
              <a:cxn ang="0">
                <a:pos x="connsiteX19012" y="connsiteY19012"/>
              </a:cxn>
              <a:cxn ang="0">
                <a:pos x="connsiteX19013" y="connsiteY19013"/>
              </a:cxn>
              <a:cxn ang="0">
                <a:pos x="connsiteX19014" y="connsiteY19014"/>
              </a:cxn>
              <a:cxn ang="0">
                <a:pos x="connsiteX19015" y="connsiteY19015"/>
              </a:cxn>
              <a:cxn ang="0">
                <a:pos x="connsiteX19016" y="connsiteY19016"/>
              </a:cxn>
              <a:cxn ang="0">
                <a:pos x="connsiteX19017" y="connsiteY19017"/>
              </a:cxn>
              <a:cxn ang="0">
                <a:pos x="connsiteX19018" y="connsiteY19018"/>
              </a:cxn>
              <a:cxn ang="0">
                <a:pos x="connsiteX19019" y="connsiteY19019"/>
              </a:cxn>
              <a:cxn ang="0">
                <a:pos x="connsiteX19020" y="connsiteY19020"/>
              </a:cxn>
              <a:cxn ang="0">
                <a:pos x="connsiteX19021" y="connsiteY19021"/>
              </a:cxn>
              <a:cxn ang="0">
                <a:pos x="connsiteX19022" y="connsiteY19022"/>
              </a:cxn>
              <a:cxn ang="0">
                <a:pos x="connsiteX19023" y="connsiteY19023"/>
              </a:cxn>
              <a:cxn ang="0">
                <a:pos x="connsiteX19024" y="connsiteY19024"/>
              </a:cxn>
              <a:cxn ang="0">
                <a:pos x="connsiteX19025" y="connsiteY19025"/>
              </a:cxn>
              <a:cxn ang="0">
                <a:pos x="connsiteX19026" y="connsiteY19026"/>
              </a:cxn>
              <a:cxn ang="0">
                <a:pos x="connsiteX19027" y="connsiteY19027"/>
              </a:cxn>
              <a:cxn ang="0">
                <a:pos x="connsiteX19028" y="connsiteY19028"/>
              </a:cxn>
              <a:cxn ang="0">
                <a:pos x="connsiteX19029" y="connsiteY19029"/>
              </a:cxn>
              <a:cxn ang="0">
                <a:pos x="connsiteX19030" y="connsiteY19030"/>
              </a:cxn>
              <a:cxn ang="0">
                <a:pos x="connsiteX19031" y="connsiteY19031"/>
              </a:cxn>
              <a:cxn ang="0">
                <a:pos x="connsiteX19032" y="connsiteY19032"/>
              </a:cxn>
              <a:cxn ang="0">
                <a:pos x="connsiteX19033" y="connsiteY19033"/>
              </a:cxn>
              <a:cxn ang="0">
                <a:pos x="connsiteX19034" y="connsiteY19034"/>
              </a:cxn>
              <a:cxn ang="0">
                <a:pos x="connsiteX19035" y="connsiteY19035"/>
              </a:cxn>
              <a:cxn ang="0">
                <a:pos x="connsiteX19036" y="connsiteY19036"/>
              </a:cxn>
              <a:cxn ang="0">
                <a:pos x="connsiteX19037" y="connsiteY19037"/>
              </a:cxn>
              <a:cxn ang="0">
                <a:pos x="connsiteX19038" y="connsiteY19038"/>
              </a:cxn>
              <a:cxn ang="0">
                <a:pos x="connsiteX19039" y="connsiteY19039"/>
              </a:cxn>
              <a:cxn ang="0">
                <a:pos x="connsiteX19040" y="connsiteY19040"/>
              </a:cxn>
              <a:cxn ang="0">
                <a:pos x="connsiteX19041" y="connsiteY19041"/>
              </a:cxn>
              <a:cxn ang="0">
                <a:pos x="connsiteX19042" y="connsiteY19042"/>
              </a:cxn>
              <a:cxn ang="0">
                <a:pos x="connsiteX19043" y="connsiteY19043"/>
              </a:cxn>
              <a:cxn ang="0">
                <a:pos x="connsiteX19044" y="connsiteY19044"/>
              </a:cxn>
              <a:cxn ang="0">
                <a:pos x="connsiteX19045" y="connsiteY19045"/>
              </a:cxn>
              <a:cxn ang="0">
                <a:pos x="connsiteX19046" y="connsiteY19046"/>
              </a:cxn>
              <a:cxn ang="0">
                <a:pos x="connsiteX19047" y="connsiteY19047"/>
              </a:cxn>
              <a:cxn ang="0">
                <a:pos x="connsiteX19048" y="connsiteY19048"/>
              </a:cxn>
              <a:cxn ang="0">
                <a:pos x="connsiteX19049" y="connsiteY19049"/>
              </a:cxn>
              <a:cxn ang="0">
                <a:pos x="connsiteX19050" y="connsiteY19050"/>
              </a:cxn>
              <a:cxn ang="0">
                <a:pos x="connsiteX19051" y="connsiteY19051"/>
              </a:cxn>
              <a:cxn ang="0">
                <a:pos x="connsiteX19052" y="connsiteY19052"/>
              </a:cxn>
              <a:cxn ang="0">
                <a:pos x="connsiteX19053" y="connsiteY19053"/>
              </a:cxn>
              <a:cxn ang="0">
                <a:pos x="connsiteX19054" y="connsiteY19054"/>
              </a:cxn>
              <a:cxn ang="0">
                <a:pos x="connsiteX19055" y="connsiteY19055"/>
              </a:cxn>
              <a:cxn ang="0">
                <a:pos x="connsiteX19056" y="connsiteY19056"/>
              </a:cxn>
              <a:cxn ang="0">
                <a:pos x="connsiteX19057" y="connsiteY19057"/>
              </a:cxn>
              <a:cxn ang="0">
                <a:pos x="connsiteX19058" y="connsiteY19058"/>
              </a:cxn>
              <a:cxn ang="0">
                <a:pos x="connsiteX19059" y="connsiteY19059"/>
              </a:cxn>
              <a:cxn ang="0">
                <a:pos x="connsiteX19060" y="connsiteY19060"/>
              </a:cxn>
              <a:cxn ang="0">
                <a:pos x="connsiteX19061" y="connsiteY19061"/>
              </a:cxn>
              <a:cxn ang="0">
                <a:pos x="connsiteX19062" y="connsiteY19062"/>
              </a:cxn>
              <a:cxn ang="0">
                <a:pos x="connsiteX19063" y="connsiteY19063"/>
              </a:cxn>
              <a:cxn ang="0">
                <a:pos x="connsiteX19064" y="connsiteY19064"/>
              </a:cxn>
              <a:cxn ang="0">
                <a:pos x="connsiteX19065" y="connsiteY19065"/>
              </a:cxn>
              <a:cxn ang="0">
                <a:pos x="connsiteX19066" y="connsiteY19066"/>
              </a:cxn>
              <a:cxn ang="0">
                <a:pos x="connsiteX19067" y="connsiteY19067"/>
              </a:cxn>
              <a:cxn ang="0">
                <a:pos x="connsiteX19068" y="connsiteY19068"/>
              </a:cxn>
              <a:cxn ang="0">
                <a:pos x="connsiteX19069" y="connsiteY19069"/>
              </a:cxn>
              <a:cxn ang="0">
                <a:pos x="connsiteX19070" y="connsiteY19070"/>
              </a:cxn>
              <a:cxn ang="0">
                <a:pos x="connsiteX19071" y="connsiteY19071"/>
              </a:cxn>
              <a:cxn ang="0">
                <a:pos x="connsiteX19072" y="connsiteY19072"/>
              </a:cxn>
              <a:cxn ang="0">
                <a:pos x="connsiteX19073" y="connsiteY19073"/>
              </a:cxn>
              <a:cxn ang="0">
                <a:pos x="connsiteX19074" y="connsiteY19074"/>
              </a:cxn>
              <a:cxn ang="0">
                <a:pos x="connsiteX19075" y="connsiteY19075"/>
              </a:cxn>
              <a:cxn ang="0">
                <a:pos x="connsiteX19076" y="connsiteY19076"/>
              </a:cxn>
              <a:cxn ang="0">
                <a:pos x="connsiteX19077" y="connsiteY19077"/>
              </a:cxn>
              <a:cxn ang="0">
                <a:pos x="connsiteX19078" y="connsiteY19078"/>
              </a:cxn>
              <a:cxn ang="0">
                <a:pos x="connsiteX19079" y="connsiteY19079"/>
              </a:cxn>
              <a:cxn ang="0">
                <a:pos x="connsiteX19080" y="connsiteY19080"/>
              </a:cxn>
              <a:cxn ang="0">
                <a:pos x="connsiteX19081" y="connsiteY19081"/>
              </a:cxn>
              <a:cxn ang="0">
                <a:pos x="connsiteX19082" y="connsiteY19082"/>
              </a:cxn>
              <a:cxn ang="0">
                <a:pos x="connsiteX19083" y="connsiteY19083"/>
              </a:cxn>
              <a:cxn ang="0">
                <a:pos x="connsiteX19084" y="connsiteY19084"/>
              </a:cxn>
              <a:cxn ang="0">
                <a:pos x="connsiteX19085" y="connsiteY19085"/>
              </a:cxn>
              <a:cxn ang="0">
                <a:pos x="connsiteX19086" y="connsiteY19086"/>
              </a:cxn>
              <a:cxn ang="0">
                <a:pos x="connsiteX19087" y="connsiteY19087"/>
              </a:cxn>
              <a:cxn ang="0">
                <a:pos x="connsiteX19088" y="connsiteY19088"/>
              </a:cxn>
              <a:cxn ang="0">
                <a:pos x="connsiteX19089" y="connsiteY19089"/>
              </a:cxn>
              <a:cxn ang="0">
                <a:pos x="connsiteX19090" y="connsiteY19090"/>
              </a:cxn>
              <a:cxn ang="0">
                <a:pos x="connsiteX19091" y="connsiteY19091"/>
              </a:cxn>
              <a:cxn ang="0">
                <a:pos x="connsiteX19092" y="connsiteY19092"/>
              </a:cxn>
              <a:cxn ang="0">
                <a:pos x="connsiteX19093" y="connsiteY19093"/>
              </a:cxn>
              <a:cxn ang="0">
                <a:pos x="connsiteX19094" y="connsiteY19094"/>
              </a:cxn>
              <a:cxn ang="0">
                <a:pos x="connsiteX19095" y="connsiteY19095"/>
              </a:cxn>
              <a:cxn ang="0">
                <a:pos x="connsiteX19096" y="connsiteY19096"/>
              </a:cxn>
              <a:cxn ang="0">
                <a:pos x="connsiteX19097" y="connsiteY19097"/>
              </a:cxn>
              <a:cxn ang="0">
                <a:pos x="connsiteX19098" y="connsiteY19098"/>
              </a:cxn>
              <a:cxn ang="0">
                <a:pos x="connsiteX19099" y="connsiteY19099"/>
              </a:cxn>
              <a:cxn ang="0">
                <a:pos x="connsiteX19100" y="connsiteY19100"/>
              </a:cxn>
              <a:cxn ang="0">
                <a:pos x="connsiteX19101" y="connsiteY19101"/>
              </a:cxn>
              <a:cxn ang="0">
                <a:pos x="connsiteX19102" y="connsiteY19102"/>
              </a:cxn>
              <a:cxn ang="0">
                <a:pos x="connsiteX19103" y="connsiteY19103"/>
              </a:cxn>
              <a:cxn ang="0">
                <a:pos x="connsiteX19104" y="connsiteY19104"/>
              </a:cxn>
              <a:cxn ang="0">
                <a:pos x="connsiteX19105" y="connsiteY19105"/>
              </a:cxn>
              <a:cxn ang="0">
                <a:pos x="connsiteX19106" y="connsiteY19106"/>
              </a:cxn>
              <a:cxn ang="0">
                <a:pos x="connsiteX19107" y="connsiteY19107"/>
              </a:cxn>
              <a:cxn ang="0">
                <a:pos x="connsiteX19108" y="connsiteY19108"/>
              </a:cxn>
              <a:cxn ang="0">
                <a:pos x="connsiteX19109" y="connsiteY19109"/>
              </a:cxn>
              <a:cxn ang="0">
                <a:pos x="connsiteX19110" y="connsiteY19110"/>
              </a:cxn>
              <a:cxn ang="0">
                <a:pos x="connsiteX19111" y="connsiteY19111"/>
              </a:cxn>
              <a:cxn ang="0">
                <a:pos x="connsiteX19112" y="connsiteY19112"/>
              </a:cxn>
              <a:cxn ang="0">
                <a:pos x="connsiteX19113" y="connsiteY19113"/>
              </a:cxn>
              <a:cxn ang="0">
                <a:pos x="connsiteX19114" y="connsiteY19114"/>
              </a:cxn>
              <a:cxn ang="0">
                <a:pos x="connsiteX19115" y="connsiteY19115"/>
              </a:cxn>
              <a:cxn ang="0">
                <a:pos x="connsiteX19116" y="connsiteY19116"/>
              </a:cxn>
              <a:cxn ang="0">
                <a:pos x="connsiteX19117" y="connsiteY19117"/>
              </a:cxn>
              <a:cxn ang="0">
                <a:pos x="connsiteX19118" y="connsiteY19118"/>
              </a:cxn>
              <a:cxn ang="0">
                <a:pos x="connsiteX19119" y="connsiteY19119"/>
              </a:cxn>
              <a:cxn ang="0">
                <a:pos x="connsiteX19120" y="connsiteY19120"/>
              </a:cxn>
              <a:cxn ang="0">
                <a:pos x="connsiteX19121" y="connsiteY19121"/>
              </a:cxn>
              <a:cxn ang="0">
                <a:pos x="connsiteX19122" y="connsiteY19122"/>
              </a:cxn>
              <a:cxn ang="0">
                <a:pos x="connsiteX19123" y="connsiteY19123"/>
              </a:cxn>
              <a:cxn ang="0">
                <a:pos x="connsiteX19124" y="connsiteY19124"/>
              </a:cxn>
              <a:cxn ang="0">
                <a:pos x="connsiteX19125" y="connsiteY19125"/>
              </a:cxn>
              <a:cxn ang="0">
                <a:pos x="connsiteX19126" y="connsiteY19126"/>
              </a:cxn>
              <a:cxn ang="0">
                <a:pos x="connsiteX19127" y="connsiteY19127"/>
              </a:cxn>
              <a:cxn ang="0">
                <a:pos x="connsiteX19128" y="connsiteY19128"/>
              </a:cxn>
              <a:cxn ang="0">
                <a:pos x="connsiteX19129" y="connsiteY19129"/>
              </a:cxn>
              <a:cxn ang="0">
                <a:pos x="connsiteX19130" y="connsiteY19130"/>
              </a:cxn>
              <a:cxn ang="0">
                <a:pos x="connsiteX19131" y="connsiteY19131"/>
              </a:cxn>
              <a:cxn ang="0">
                <a:pos x="connsiteX19132" y="connsiteY19132"/>
              </a:cxn>
              <a:cxn ang="0">
                <a:pos x="connsiteX19133" y="connsiteY19133"/>
              </a:cxn>
              <a:cxn ang="0">
                <a:pos x="connsiteX19134" y="connsiteY19134"/>
              </a:cxn>
              <a:cxn ang="0">
                <a:pos x="connsiteX19135" y="connsiteY19135"/>
              </a:cxn>
              <a:cxn ang="0">
                <a:pos x="connsiteX19136" y="connsiteY19136"/>
              </a:cxn>
              <a:cxn ang="0">
                <a:pos x="connsiteX19137" y="connsiteY19137"/>
              </a:cxn>
              <a:cxn ang="0">
                <a:pos x="connsiteX19138" y="connsiteY19138"/>
              </a:cxn>
              <a:cxn ang="0">
                <a:pos x="connsiteX19139" y="connsiteY19139"/>
              </a:cxn>
              <a:cxn ang="0">
                <a:pos x="connsiteX19140" y="connsiteY19140"/>
              </a:cxn>
              <a:cxn ang="0">
                <a:pos x="connsiteX19141" y="connsiteY19141"/>
              </a:cxn>
              <a:cxn ang="0">
                <a:pos x="connsiteX19142" y="connsiteY19142"/>
              </a:cxn>
              <a:cxn ang="0">
                <a:pos x="connsiteX19143" y="connsiteY19143"/>
              </a:cxn>
              <a:cxn ang="0">
                <a:pos x="connsiteX19144" y="connsiteY19144"/>
              </a:cxn>
              <a:cxn ang="0">
                <a:pos x="connsiteX19145" y="connsiteY19145"/>
              </a:cxn>
              <a:cxn ang="0">
                <a:pos x="connsiteX19146" y="connsiteY19146"/>
              </a:cxn>
              <a:cxn ang="0">
                <a:pos x="connsiteX19147" y="connsiteY19147"/>
              </a:cxn>
              <a:cxn ang="0">
                <a:pos x="connsiteX19148" y="connsiteY19148"/>
              </a:cxn>
              <a:cxn ang="0">
                <a:pos x="connsiteX19149" y="connsiteY19149"/>
              </a:cxn>
              <a:cxn ang="0">
                <a:pos x="connsiteX19150" y="connsiteY19150"/>
              </a:cxn>
              <a:cxn ang="0">
                <a:pos x="connsiteX19151" y="connsiteY19151"/>
              </a:cxn>
              <a:cxn ang="0">
                <a:pos x="connsiteX19152" y="connsiteY19152"/>
              </a:cxn>
              <a:cxn ang="0">
                <a:pos x="connsiteX19153" y="connsiteY19153"/>
              </a:cxn>
              <a:cxn ang="0">
                <a:pos x="connsiteX19154" y="connsiteY19154"/>
              </a:cxn>
              <a:cxn ang="0">
                <a:pos x="connsiteX19155" y="connsiteY19155"/>
              </a:cxn>
              <a:cxn ang="0">
                <a:pos x="connsiteX19156" y="connsiteY19156"/>
              </a:cxn>
              <a:cxn ang="0">
                <a:pos x="connsiteX19157" y="connsiteY19157"/>
              </a:cxn>
              <a:cxn ang="0">
                <a:pos x="connsiteX19158" y="connsiteY19158"/>
              </a:cxn>
              <a:cxn ang="0">
                <a:pos x="connsiteX19159" y="connsiteY19159"/>
              </a:cxn>
              <a:cxn ang="0">
                <a:pos x="connsiteX19160" y="connsiteY19160"/>
              </a:cxn>
              <a:cxn ang="0">
                <a:pos x="connsiteX19161" y="connsiteY19161"/>
              </a:cxn>
              <a:cxn ang="0">
                <a:pos x="connsiteX19162" y="connsiteY19162"/>
              </a:cxn>
              <a:cxn ang="0">
                <a:pos x="connsiteX19163" y="connsiteY19163"/>
              </a:cxn>
              <a:cxn ang="0">
                <a:pos x="connsiteX19164" y="connsiteY19164"/>
              </a:cxn>
              <a:cxn ang="0">
                <a:pos x="connsiteX19165" y="connsiteY19165"/>
              </a:cxn>
              <a:cxn ang="0">
                <a:pos x="connsiteX19166" y="connsiteY19166"/>
              </a:cxn>
              <a:cxn ang="0">
                <a:pos x="connsiteX19167" y="connsiteY19167"/>
              </a:cxn>
              <a:cxn ang="0">
                <a:pos x="connsiteX19168" y="connsiteY19168"/>
              </a:cxn>
              <a:cxn ang="0">
                <a:pos x="connsiteX19169" y="connsiteY19169"/>
              </a:cxn>
              <a:cxn ang="0">
                <a:pos x="connsiteX19170" y="connsiteY19170"/>
              </a:cxn>
              <a:cxn ang="0">
                <a:pos x="connsiteX19171" y="connsiteY19171"/>
              </a:cxn>
              <a:cxn ang="0">
                <a:pos x="connsiteX19172" y="connsiteY19172"/>
              </a:cxn>
              <a:cxn ang="0">
                <a:pos x="connsiteX19173" y="connsiteY19173"/>
              </a:cxn>
              <a:cxn ang="0">
                <a:pos x="connsiteX19174" y="connsiteY19174"/>
              </a:cxn>
              <a:cxn ang="0">
                <a:pos x="connsiteX19175" y="connsiteY19175"/>
              </a:cxn>
              <a:cxn ang="0">
                <a:pos x="connsiteX19176" y="connsiteY19176"/>
              </a:cxn>
              <a:cxn ang="0">
                <a:pos x="connsiteX19177" y="connsiteY19177"/>
              </a:cxn>
              <a:cxn ang="0">
                <a:pos x="connsiteX19178" y="connsiteY19178"/>
              </a:cxn>
              <a:cxn ang="0">
                <a:pos x="connsiteX19179" y="connsiteY19179"/>
              </a:cxn>
              <a:cxn ang="0">
                <a:pos x="connsiteX19180" y="connsiteY19180"/>
              </a:cxn>
              <a:cxn ang="0">
                <a:pos x="connsiteX19181" y="connsiteY19181"/>
              </a:cxn>
              <a:cxn ang="0">
                <a:pos x="connsiteX19182" y="connsiteY19182"/>
              </a:cxn>
              <a:cxn ang="0">
                <a:pos x="connsiteX19183" y="connsiteY19183"/>
              </a:cxn>
              <a:cxn ang="0">
                <a:pos x="connsiteX19184" y="connsiteY19184"/>
              </a:cxn>
              <a:cxn ang="0">
                <a:pos x="connsiteX19185" y="connsiteY19185"/>
              </a:cxn>
              <a:cxn ang="0">
                <a:pos x="connsiteX19186" y="connsiteY19186"/>
              </a:cxn>
              <a:cxn ang="0">
                <a:pos x="connsiteX19187" y="connsiteY19187"/>
              </a:cxn>
              <a:cxn ang="0">
                <a:pos x="connsiteX19188" y="connsiteY19188"/>
              </a:cxn>
              <a:cxn ang="0">
                <a:pos x="connsiteX19189" y="connsiteY19189"/>
              </a:cxn>
              <a:cxn ang="0">
                <a:pos x="connsiteX19190" y="connsiteY19190"/>
              </a:cxn>
              <a:cxn ang="0">
                <a:pos x="connsiteX19191" y="connsiteY19191"/>
              </a:cxn>
              <a:cxn ang="0">
                <a:pos x="connsiteX19192" y="connsiteY19192"/>
              </a:cxn>
              <a:cxn ang="0">
                <a:pos x="connsiteX19193" y="connsiteY19193"/>
              </a:cxn>
              <a:cxn ang="0">
                <a:pos x="connsiteX19194" y="connsiteY19194"/>
              </a:cxn>
              <a:cxn ang="0">
                <a:pos x="connsiteX19195" y="connsiteY19195"/>
              </a:cxn>
              <a:cxn ang="0">
                <a:pos x="connsiteX19196" y="connsiteY19196"/>
              </a:cxn>
              <a:cxn ang="0">
                <a:pos x="connsiteX19197" y="connsiteY19197"/>
              </a:cxn>
              <a:cxn ang="0">
                <a:pos x="connsiteX19198" y="connsiteY19198"/>
              </a:cxn>
              <a:cxn ang="0">
                <a:pos x="connsiteX19199" y="connsiteY19199"/>
              </a:cxn>
              <a:cxn ang="0">
                <a:pos x="connsiteX19200" y="connsiteY19200"/>
              </a:cxn>
              <a:cxn ang="0">
                <a:pos x="connsiteX19201" y="connsiteY19201"/>
              </a:cxn>
              <a:cxn ang="0">
                <a:pos x="connsiteX19202" y="connsiteY19202"/>
              </a:cxn>
              <a:cxn ang="0">
                <a:pos x="connsiteX19203" y="connsiteY19203"/>
              </a:cxn>
              <a:cxn ang="0">
                <a:pos x="connsiteX19204" y="connsiteY19204"/>
              </a:cxn>
              <a:cxn ang="0">
                <a:pos x="connsiteX19205" y="connsiteY19205"/>
              </a:cxn>
              <a:cxn ang="0">
                <a:pos x="connsiteX19206" y="connsiteY19206"/>
              </a:cxn>
              <a:cxn ang="0">
                <a:pos x="connsiteX19207" y="connsiteY19207"/>
              </a:cxn>
              <a:cxn ang="0">
                <a:pos x="connsiteX19208" y="connsiteY19208"/>
              </a:cxn>
              <a:cxn ang="0">
                <a:pos x="connsiteX19209" y="connsiteY19209"/>
              </a:cxn>
              <a:cxn ang="0">
                <a:pos x="connsiteX19210" y="connsiteY19210"/>
              </a:cxn>
              <a:cxn ang="0">
                <a:pos x="connsiteX19211" y="connsiteY19211"/>
              </a:cxn>
              <a:cxn ang="0">
                <a:pos x="connsiteX19212" y="connsiteY19212"/>
              </a:cxn>
              <a:cxn ang="0">
                <a:pos x="connsiteX19213" y="connsiteY19213"/>
              </a:cxn>
              <a:cxn ang="0">
                <a:pos x="connsiteX19214" y="connsiteY19214"/>
              </a:cxn>
              <a:cxn ang="0">
                <a:pos x="connsiteX19215" y="connsiteY19215"/>
              </a:cxn>
              <a:cxn ang="0">
                <a:pos x="connsiteX19216" y="connsiteY19216"/>
              </a:cxn>
              <a:cxn ang="0">
                <a:pos x="connsiteX19217" y="connsiteY19217"/>
              </a:cxn>
              <a:cxn ang="0">
                <a:pos x="connsiteX19218" y="connsiteY19218"/>
              </a:cxn>
              <a:cxn ang="0">
                <a:pos x="connsiteX19219" y="connsiteY19219"/>
              </a:cxn>
              <a:cxn ang="0">
                <a:pos x="connsiteX19220" y="connsiteY19220"/>
              </a:cxn>
              <a:cxn ang="0">
                <a:pos x="connsiteX19221" y="connsiteY19221"/>
              </a:cxn>
              <a:cxn ang="0">
                <a:pos x="connsiteX19222" y="connsiteY19222"/>
              </a:cxn>
              <a:cxn ang="0">
                <a:pos x="connsiteX19223" y="connsiteY19223"/>
              </a:cxn>
              <a:cxn ang="0">
                <a:pos x="connsiteX19224" y="connsiteY19224"/>
              </a:cxn>
              <a:cxn ang="0">
                <a:pos x="connsiteX19225" y="connsiteY19225"/>
              </a:cxn>
              <a:cxn ang="0">
                <a:pos x="connsiteX19226" y="connsiteY19226"/>
              </a:cxn>
              <a:cxn ang="0">
                <a:pos x="connsiteX19227" y="connsiteY19227"/>
              </a:cxn>
              <a:cxn ang="0">
                <a:pos x="connsiteX19228" y="connsiteY19228"/>
              </a:cxn>
              <a:cxn ang="0">
                <a:pos x="connsiteX19229" y="connsiteY19229"/>
              </a:cxn>
              <a:cxn ang="0">
                <a:pos x="connsiteX19230" y="connsiteY19230"/>
              </a:cxn>
              <a:cxn ang="0">
                <a:pos x="connsiteX19231" y="connsiteY19231"/>
              </a:cxn>
              <a:cxn ang="0">
                <a:pos x="connsiteX19232" y="connsiteY19232"/>
              </a:cxn>
              <a:cxn ang="0">
                <a:pos x="connsiteX19233" y="connsiteY19233"/>
              </a:cxn>
              <a:cxn ang="0">
                <a:pos x="connsiteX19234" y="connsiteY19234"/>
              </a:cxn>
              <a:cxn ang="0">
                <a:pos x="connsiteX19235" y="connsiteY19235"/>
              </a:cxn>
              <a:cxn ang="0">
                <a:pos x="connsiteX19236" y="connsiteY19236"/>
              </a:cxn>
              <a:cxn ang="0">
                <a:pos x="connsiteX19237" y="connsiteY19237"/>
              </a:cxn>
              <a:cxn ang="0">
                <a:pos x="connsiteX19238" y="connsiteY19238"/>
              </a:cxn>
              <a:cxn ang="0">
                <a:pos x="connsiteX19239" y="connsiteY19239"/>
              </a:cxn>
              <a:cxn ang="0">
                <a:pos x="connsiteX19240" y="connsiteY19240"/>
              </a:cxn>
              <a:cxn ang="0">
                <a:pos x="connsiteX19241" y="connsiteY19241"/>
              </a:cxn>
              <a:cxn ang="0">
                <a:pos x="connsiteX19242" y="connsiteY19242"/>
              </a:cxn>
              <a:cxn ang="0">
                <a:pos x="connsiteX19243" y="connsiteY19243"/>
              </a:cxn>
              <a:cxn ang="0">
                <a:pos x="connsiteX19244" y="connsiteY19244"/>
              </a:cxn>
              <a:cxn ang="0">
                <a:pos x="connsiteX19245" y="connsiteY19245"/>
              </a:cxn>
              <a:cxn ang="0">
                <a:pos x="connsiteX19246" y="connsiteY19246"/>
              </a:cxn>
              <a:cxn ang="0">
                <a:pos x="connsiteX19247" y="connsiteY19247"/>
              </a:cxn>
              <a:cxn ang="0">
                <a:pos x="connsiteX19248" y="connsiteY19248"/>
              </a:cxn>
              <a:cxn ang="0">
                <a:pos x="connsiteX19249" y="connsiteY19249"/>
              </a:cxn>
              <a:cxn ang="0">
                <a:pos x="connsiteX19250" y="connsiteY19250"/>
              </a:cxn>
              <a:cxn ang="0">
                <a:pos x="connsiteX19251" y="connsiteY19251"/>
              </a:cxn>
              <a:cxn ang="0">
                <a:pos x="connsiteX19252" y="connsiteY19252"/>
              </a:cxn>
              <a:cxn ang="0">
                <a:pos x="connsiteX19253" y="connsiteY19253"/>
              </a:cxn>
              <a:cxn ang="0">
                <a:pos x="connsiteX19254" y="connsiteY19254"/>
              </a:cxn>
              <a:cxn ang="0">
                <a:pos x="connsiteX19255" y="connsiteY19255"/>
              </a:cxn>
              <a:cxn ang="0">
                <a:pos x="connsiteX19256" y="connsiteY19256"/>
              </a:cxn>
              <a:cxn ang="0">
                <a:pos x="connsiteX19257" y="connsiteY19257"/>
              </a:cxn>
              <a:cxn ang="0">
                <a:pos x="connsiteX19258" y="connsiteY19258"/>
              </a:cxn>
              <a:cxn ang="0">
                <a:pos x="connsiteX19259" y="connsiteY19259"/>
              </a:cxn>
              <a:cxn ang="0">
                <a:pos x="connsiteX19260" y="connsiteY19260"/>
              </a:cxn>
              <a:cxn ang="0">
                <a:pos x="connsiteX19261" y="connsiteY19261"/>
              </a:cxn>
              <a:cxn ang="0">
                <a:pos x="connsiteX19262" y="connsiteY19262"/>
              </a:cxn>
              <a:cxn ang="0">
                <a:pos x="connsiteX19263" y="connsiteY19263"/>
              </a:cxn>
              <a:cxn ang="0">
                <a:pos x="connsiteX19264" y="connsiteY19264"/>
              </a:cxn>
              <a:cxn ang="0">
                <a:pos x="connsiteX19265" y="connsiteY19265"/>
              </a:cxn>
              <a:cxn ang="0">
                <a:pos x="connsiteX19266" y="connsiteY19266"/>
              </a:cxn>
              <a:cxn ang="0">
                <a:pos x="connsiteX19267" y="connsiteY19267"/>
              </a:cxn>
              <a:cxn ang="0">
                <a:pos x="connsiteX19268" y="connsiteY19268"/>
              </a:cxn>
              <a:cxn ang="0">
                <a:pos x="connsiteX19269" y="connsiteY19269"/>
              </a:cxn>
              <a:cxn ang="0">
                <a:pos x="connsiteX19270" y="connsiteY19270"/>
              </a:cxn>
              <a:cxn ang="0">
                <a:pos x="connsiteX19271" y="connsiteY19271"/>
              </a:cxn>
              <a:cxn ang="0">
                <a:pos x="connsiteX19272" y="connsiteY19272"/>
              </a:cxn>
              <a:cxn ang="0">
                <a:pos x="connsiteX19273" y="connsiteY19273"/>
              </a:cxn>
              <a:cxn ang="0">
                <a:pos x="connsiteX19274" y="connsiteY19274"/>
              </a:cxn>
              <a:cxn ang="0">
                <a:pos x="connsiteX19275" y="connsiteY19275"/>
              </a:cxn>
              <a:cxn ang="0">
                <a:pos x="connsiteX19276" y="connsiteY19276"/>
              </a:cxn>
              <a:cxn ang="0">
                <a:pos x="connsiteX19277" y="connsiteY19277"/>
              </a:cxn>
              <a:cxn ang="0">
                <a:pos x="connsiteX19278" y="connsiteY19278"/>
              </a:cxn>
              <a:cxn ang="0">
                <a:pos x="connsiteX19279" y="connsiteY19279"/>
              </a:cxn>
              <a:cxn ang="0">
                <a:pos x="connsiteX19280" y="connsiteY19280"/>
              </a:cxn>
              <a:cxn ang="0">
                <a:pos x="connsiteX19281" y="connsiteY19281"/>
              </a:cxn>
              <a:cxn ang="0">
                <a:pos x="connsiteX19282" y="connsiteY19282"/>
              </a:cxn>
              <a:cxn ang="0">
                <a:pos x="connsiteX19283" y="connsiteY19283"/>
              </a:cxn>
              <a:cxn ang="0">
                <a:pos x="connsiteX19284" y="connsiteY19284"/>
              </a:cxn>
              <a:cxn ang="0">
                <a:pos x="connsiteX19285" y="connsiteY19285"/>
              </a:cxn>
              <a:cxn ang="0">
                <a:pos x="connsiteX19286" y="connsiteY19286"/>
              </a:cxn>
              <a:cxn ang="0">
                <a:pos x="connsiteX19287" y="connsiteY19287"/>
              </a:cxn>
              <a:cxn ang="0">
                <a:pos x="connsiteX19288" y="connsiteY19288"/>
              </a:cxn>
              <a:cxn ang="0">
                <a:pos x="connsiteX19289" y="connsiteY19289"/>
              </a:cxn>
              <a:cxn ang="0">
                <a:pos x="connsiteX19290" y="connsiteY19290"/>
              </a:cxn>
              <a:cxn ang="0">
                <a:pos x="connsiteX19291" y="connsiteY19291"/>
              </a:cxn>
              <a:cxn ang="0">
                <a:pos x="connsiteX19292" y="connsiteY19292"/>
              </a:cxn>
              <a:cxn ang="0">
                <a:pos x="connsiteX19293" y="connsiteY19293"/>
              </a:cxn>
              <a:cxn ang="0">
                <a:pos x="connsiteX19294" y="connsiteY19294"/>
              </a:cxn>
              <a:cxn ang="0">
                <a:pos x="connsiteX19295" y="connsiteY19295"/>
              </a:cxn>
              <a:cxn ang="0">
                <a:pos x="connsiteX19296" y="connsiteY19296"/>
              </a:cxn>
              <a:cxn ang="0">
                <a:pos x="connsiteX19297" y="connsiteY19297"/>
              </a:cxn>
              <a:cxn ang="0">
                <a:pos x="connsiteX19298" y="connsiteY19298"/>
              </a:cxn>
              <a:cxn ang="0">
                <a:pos x="connsiteX19299" y="connsiteY19299"/>
              </a:cxn>
              <a:cxn ang="0">
                <a:pos x="connsiteX19300" y="connsiteY19300"/>
              </a:cxn>
              <a:cxn ang="0">
                <a:pos x="connsiteX19301" y="connsiteY19301"/>
              </a:cxn>
              <a:cxn ang="0">
                <a:pos x="connsiteX19302" y="connsiteY19302"/>
              </a:cxn>
              <a:cxn ang="0">
                <a:pos x="connsiteX19303" y="connsiteY19303"/>
              </a:cxn>
              <a:cxn ang="0">
                <a:pos x="connsiteX19304" y="connsiteY19304"/>
              </a:cxn>
              <a:cxn ang="0">
                <a:pos x="connsiteX19305" y="connsiteY19305"/>
              </a:cxn>
              <a:cxn ang="0">
                <a:pos x="connsiteX19306" y="connsiteY19306"/>
              </a:cxn>
              <a:cxn ang="0">
                <a:pos x="connsiteX19307" y="connsiteY19307"/>
              </a:cxn>
              <a:cxn ang="0">
                <a:pos x="connsiteX19308" y="connsiteY19308"/>
              </a:cxn>
              <a:cxn ang="0">
                <a:pos x="connsiteX19309" y="connsiteY19309"/>
              </a:cxn>
              <a:cxn ang="0">
                <a:pos x="connsiteX19310" y="connsiteY19310"/>
              </a:cxn>
              <a:cxn ang="0">
                <a:pos x="connsiteX19311" y="connsiteY19311"/>
              </a:cxn>
              <a:cxn ang="0">
                <a:pos x="connsiteX19312" y="connsiteY19312"/>
              </a:cxn>
              <a:cxn ang="0">
                <a:pos x="connsiteX19313" y="connsiteY19313"/>
              </a:cxn>
              <a:cxn ang="0">
                <a:pos x="connsiteX19314" y="connsiteY19314"/>
              </a:cxn>
              <a:cxn ang="0">
                <a:pos x="connsiteX19315" y="connsiteY19315"/>
              </a:cxn>
              <a:cxn ang="0">
                <a:pos x="connsiteX19316" y="connsiteY19316"/>
              </a:cxn>
              <a:cxn ang="0">
                <a:pos x="connsiteX19317" y="connsiteY19317"/>
              </a:cxn>
              <a:cxn ang="0">
                <a:pos x="connsiteX19318" y="connsiteY19318"/>
              </a:cxn>
              <a:cxn ang="0">
                <a:pos x="connsiteX19319" y="connsiteY19319"/>
              </a:cxn>
              <a:cxn ang="0">
                <a:pos x="connsiteX19320" y="connsiteY19320"/>
              </a:cxn>
              <a:cxn ang="0">
                <a:pos x="connsiteX19321" y="connsiteY19321"/>
              </a:cxn>
              <a:cxn ang="0">
                <a:pos x="connsiteX19322" y="connsiteY19322"/>
              </a:cxn>
              <a:cxn ang="0">
                <a:pos x="connsiteX19323" y="connsiteY19323"/>
              </a:cxn>
              <a:cxn ang="0">
                <a:pos x="connsiteX19324" y="connsiteY19324"/>
              </a:cxn>
              <a:cxn ang="0">
                <a:pos x="connsiteX19325" y="connsiteY19325"/>
              </a:cxn>
              <a:cxn ang="0">
                <a:pos x="connsiteX19326" y="connsiteY19326"/>
              </a:cxn>
              <a:cxn ang="0">
                <a:pos x="connsiteX19327" y="connsiteY19327"/>
              </a:cxn>
              <a:cxn ang="0">
                <a:pos x="connsiteX19328" y="connsiteY19328"/>
              </a:cxn>
              <a:cxn ang="0">
                <a:pos x="connsiteX19329" y="connsiteY19329"/>
              </a:cxn>
              <a:cxn ang="0">
                <a:pos x="connsiteX19330" y="connsiteY19330"/>
              </a:cxn>
              <a:cxn ang="0">
                <a:pos x="connsiteX19331" y="connsiteY19331"/>
              </a:cxn>
              <a:cxn ang="0">
                <a:pos x="connsiteX19332" y="connsiteY19332"/>
              </a:cxn>
              <a:cxn ang="0">
                <a:pos x="connsiteX19333" y="connsiteY19333"/>
              </a:cxn>
              <a:cxn ang="0">
                <a:pos x="connsiteX19334" y="connsiteY19334"/>
              </a:cxn>
              <a:cxn ang="0">
                <a:pos x="connsiteX19335" y="connsiteY19335"/>
              </a:cxn>
              <a:cxn ang="0">
                <a:pos x="connsiteX19336" y="connsiteY19336"/>
              </a:cxn>
              <a:cxn ang="0">
                <a:pos x="connsiteX19337" y="connsiteY19337"/>
              </a:cxn>
              <a:cxn ang="0">
                <a:pos x="connsiteX19338" y="connsiteY19338"/>
              </a:cxn>
              <a:cxn ang="0">
                <a:pos x="connsiteX19339" y="connsiteY19339"/>
              </a:cxn>
              <a:cxn ang="0">
                <a:pos x="connsiteX19340" y="connsiteY19340"/>
              </a:cxn>
              <a:cxn ang="0">
                <a:pos x="connsiteX19341" y="connsiteY19341"/>
              </a:cxn>
              <a:cxn ang="0">
                <a:pos x="connsiteX19342" y="connsiteY19342"/>
              </a:cxn>
              <a:cxn ang="0">
                <a:pos x="connsiteX19343" y="connsiteY19343"/>
              </a:cxn>
              <a:cxn ang="0">
                <a:pos x="connsiteX19344" y="connsiteY19344"/>
              </a:cxn>
              <a:cxn ang="0">
                <a:pos x="connsiteX19345" y="connsiteY19345"/>
              </a:cxn>
              <a:cxn ang="0">
                <a:pos x="connsiteX19346" y="connsiteY19346"/>
              </a:cxn>
              <a:cxn ang="0">
                <a:pos x="connsiteX19347" y="connsiteY19347"/>
              </a:cxn>
              <a:cxn ang="0">
                <a:pos x="connsiteX19348" y="connsiteY19348"/>
              </a:cxn>
              <a:cxn ang="0">
                <a:pos x="connsiteX19349" y="connsiteY19349"/>
              </a:cxn>
              <a:cxn ang="0">
                <a:pos x="connsiteX19350" y="connsiteY19350"/>
              </a:cxn>
              <a:cxn ang="0">
                <a:pos x="connsiteX19351" y="connsiteY19351"/>
              </a:cxn>
              <a:cxn ang="0">
                <a:pos x="connsiteX19352" y="connsiteY19352"/>
              </a:cxn>
              <a:cxn ang="0">
                <a:pos x="connsiteX19353" y="connsiteY19353"/>
              </a:cxn>
              <a:cxn ang="0">
                <a:pos x="connsiteX19354" y="connsiteY19354"/>
              </a:cxn>
              <a:cxn ang="0">
                <a:pos x="connsiteX19355" y="connsiteY19355"/>
              </a:cxn>
              <a:cxn ang="0">
                <a:pos x="connsiteX19356" y="connsiteY19356"/>
              </a:cxn>
              <a:cxn ang="0">
                <a:pos x="connsiteX19357" y="connsiteY19357"/>
              </a:cxn>
              <a:cxn ang="0">
                <a:pos x="connsiteX19358" y="connsiteY19358"/>
              </a:cxn>
              <a:cxn ang="0">
                <a:pos x="connsiteX19359" y="connsiteY19359"/>
              </a:cxn>
              <a:cxn ang="0">
                <a:pos x="connsiteX19360" y="connsiteY19360"/>
              </a:cxn>
              <a:cxn ang="0">
                <a:pos x="connsiteX19361" y="connsiteY19361"/>
              </a:cxn>
              <a:cxn ang="0">
                <a:pos x="connsiteX19362" y="connsiteY19362"/>
              </a:cxn>
              <a:cxn ang="0">
                <a:pos x="connsiteX19363" y="connsiteY19363"/>
              </a:cxn>
              <a:cxn ang="0">
                <a:pos x="connsiteX19364" y="connsiteY19364"/>
              </a:cxn>
              <a:cxn ang="0">
                <a:pos x="connsiteX19365" y="connsiteY19365"/>
              </a:cxn>
              <a:cxn ang="0">
                <a:pos x="connsiteX19366" y="connsiteY19366"/>
              </a:cxn>
              <a:cxn ang="0">
                <a:pos x="connsiteX19367" y="connsiteY19367"/>
              </a:cxn>
              <a:cxn ang="0">
                <a:pos x="connsiteX19368" y="connsiteY19368"/>
              </a:cxn>
              <a:cxn ang="0">
                <a:pos x="connsiteX19369" y="connsiteY19369"/>
              </a:cxn>
              <a:cxn ang="0">
                <a:pos x="connsiteX19370" y="connsiteY19370"/>
              </a:cxn>
              <a:cxn ang="0">
                <a:pos x="connsiteX19371" y="connsiteY19371"/>
              </a:cxn>
              <a:cxn ang="0">
                <a:pos x="connsiteX19372" y="connsiteY19372"/>
              </a:cxn>
              <a:cxn ang="0">
                <a:pos x="connsiteX19373" y="connsiteY19373"/>
              </a:cxn>
              <a:cxn ang="0">
                <a:pos x="connsiteX19374" y="connsiteY19374"/>
              </a:cxn>
              <a:cxn ang="0">
                <a:pos x="connsiteX19375" y="connsiteY19375"/>
              </a:cxn>
              <a:cxn ang="0">
                <a:pos x="connsiteX19376" y="connsiteY19376"/>
              </a:cxn>
              <a:cxn ang="0">
                <a:pos x="connsiteX19377" y="connsiteY19377"/>
              </a:cxn>
              <a:cxn ang="0">
                <a:pos x="connsiteX19378" y="connsiteY19378"/>
              </a:cxn>
              <a:cxn ang="0">
                <a:pos x="connsiteX19379" y="connsiteY19379"/>
              </a:cxn>
              <a:cxn ang="0">
                <a:pos x="connsiteX19380" y="connsiteY19380"/>
              </a:cxn>
              <a:cxn ang="0">
                <a:pos x="connsiteX19381" y="connsiteY19381"/>
              </a:cxn>
              <a:cxn ang="0">
                <a:pos x="connsiteX19382" y="connsiteY19382"/>
              </a:cxn>
              <a:cxn ang="0">
                <a:pos x="connsiteX19383" y="connsiteY19383"/>
              </a:cxn>
              <a:cxn ang="0">
                <a:pos x="connsiteX19384" y="connsiteY19384"/>
              </a:cxn>
              <a:cxn ang="0">
                <a:pos x="connsiteX19385" y="connsiteY19385"/>
              </a:cxn>
              <a:cxn ang="0">
                <a:pos x="connsiteX19386" y="connsiteY19386"/>
              </a:cxn>
              <a:cxn ang="0">
                <a:pos x="connsiteX19387" y="connsiteY19387"/>
              </a:cxn>
              <a:cxn ang="0">
                <a:pos x="connsiteX19388" y="connsiteY19388"/>
              </a:cxn>
              <a:cxn ang="0">
                <a:pos x="connsiteX19389" y="connsiteY19389"/>
              </a:cxn>
              <a:cxn ang="0">
                <a:pos x="connsiteX19390" y="connsiteY19390"/>
              </a:cxn>
              <a:cxn ang="0">
                <a:pos x="connsiteX19391" y="connsiteY19391"/>
              </a:cxn>
              <a:cxn ang="0">
                <a:pos x="connsiteX19392" y="connsiteY19392"/>
              </a:cxn>
              <a:cxn ang="0">
                <a:pos x="connsiteX19393" y="connsiteY19393"/>
              </a:cxn>
              <a:cxn ang="0">
                <a:pos x="connsiteX19394" y="connsiteY19394"/>
              </a:cxn>
              <a:cxn ang="0">
                <a:pos x="connsiteX19395" y="connsiteY19395"/>
              </a:cxn>
              <a:cxn ang="0">
                <a:pos x="connsiteX19396" y="connsiteY19396"/>
              </a:cxn>
              <a:cxn ang="0">
                <a:pos x="connsiteX19397" y="connsiteY19397"/>
              </a:cxn>
              <a:cxn ang="0">
                <a:pos x="connsiteX19398" y="connsiteY19398"/>
              </a:cxn>
              <a:cxn ang="0">
                <a:pos x="connsiteX19399" y="connsiteY19399"/>
              </a:cxn>
              <a:cxn ang="0">
                <a:pos x="connsiteX19400" y="connsiteY19400"/>
              </a:cxn>
              <a:cxn ang="0">
                <a:pos x="connsiteX19401" y="connsiteY19401"/>
              </a:cxn>
              <a:cxn ang="0">
                <a:pos x="connsiteX19402" y="connsiteY19402"/>
              </a:cxn>
              <a:cxn ang="0">
                <a:pos x="connsiteX19403" y="connsiteY19403"/>
              </a:cxn>
              <a:cxn ang="0">
                <a:pos x="connsiteX19404" y="connsiteY19404"/>
              </a:cxn>
              <a:cxn ang="0">
                <a:pos x="connsiteX19405" y="connsiteY19405"/>
              </a:cxn>
              <a:cxn ang="0">
                <a:pos x="connsiteX19406" y="connsiteY19406"/>
              </a:cxn>
              <a:cxn ang="0">
                <a:pos x="connsiteX19407" y="connsiteY19407"/>
              </a:cxn>
              <a:cxn ang="0">
                <a:pos x="connsiteX19408" y="connsiteY19408"/>
              </a:cxn>
              <a:cxn ang="0">
                <a:pos x="connsiteX19409" y="connsiteY19409"/>
              </a:cxn>
              <a:cxn ang="0">
                <a:pos x="connsiteX19410" y="connsiteY19410"/>
              </a:cxn>
              <a:cxn ang="0">
                <a:pos x="connsiteX19411" y="connsiteY19411"/>
              </a:cxn>
              <a:cxn ang="0">
                <a:pos x="connsiteX19412" y="connsiteY19412"/>
              </a:cxn>
              <a:cxn ang="0">
                <a:pos x="connsiteX19413" y="connsiteY19413"/>
              </a:cxn>
              <a:cxn ang="0">
                <a:pos x="connsiteX19414" y="connsiteY19414"/>
              </a:cxn>
              <a:cxn ang="0">
                <a:pos x="connsiteX19415" y="connsiteY19415"/>
              </a:cxn>
              <a:cxn ang="0">
                <a:pos x="connsiteX19416" y="connsiteY19416"/>
              </a:cxn>
              <a:cxn ang="0">
                <a:pos x="connsiteX19417" y="connsiteY19417"/>
              </a:cxn>
              <a:cxn ang="0">
                <a:pos x="connsiteX19418" y="connsiteY19418"/>
              </a:cxn>
              <a:cxn ang="0">
                <a:pos x="connsiteX19419" y="connsiteY19419"/>
              </a:cxn>
              <a:cxn ang="0">
                <a:pos x="connsiteX19420" y="connsiteY19420"/>
              </a:cxn>
              <a:cxn ang="0">
                <a:pos x="connsiteX19421" y="connsiteY19421"/>
              </a:cxn>
              <a:cxn ang="0">
                <a:pos x="connsiteX19422" y="connsiteY19422"/>
              </a:cxn>
              <a:cxn ang="0">
                <a:pos x="connsiteX19423" y="connsiteY19423"/>
              </a:cxn>
              <a:cxn ang="0">
                <a:pos x="connsiteX19424" y="connsiteY19424"/>
              </a:cxn>
              <a:cxn ang="0">
                <a:pos x="connsiteX19425" y="connsiteY19425"/>
              </a:cxn>
              <a:cxn ang="0">
                <a:pos x="connsiteX19426" y="connsiteY19426"/>
              </a:cxn>
              <a:cxn ang="0">
                <a:pos x="connsiteX19427" y="connsiteY19427"/>
              </a:cxn>
              <a:cxn ang="0">
                <a:pos x="connsiteX19428" y="connsiteY19428"/>
              </a:cxn>
              <a:cxn ang="0">
                <a:pos x="connsiteX19429" y="connsiteY19429"/>
              </a:cxn>
              <a:cxn ang="0">
                <a:pos x="connsiteX19430" y="connsiteY19430"/>
              </a:cxn>
              <a:cxn ang="0">
                <a:pos x="connsiteX19431" y="connsiteY19431"/>
              </a:cxn>
              <a:cxn ang="0">
                <a:pos x="connsiteX19432" y="connsiteY19432"/>
              </a:cxn>
              <a:cxn ang="0">
                <a:pos x="connsiteX19433" y="connsiteY19433"/>
              </a:cxn>
              <a:cxn ang="0">
                <a:pos x="connsiteX19434" y="connsiteY19434"/>
              </a:cxn>
              <a:cxn ang="0">
                <a:pos x="connsiteX19435" y="connsiteY19435"/>
              </a:cxn>
              <a:cxn ang="0">
                <a:pos x="connsiteX19436" y="connsiteY19436"/>
              </a:cxn>
              <a:cxn ang="0">
                <a:pos x="connsiteX19437" y="connsiteY19437"/>
              </a:cxn>
              <a:cxn ang="0">
                <a:pos x="connsiteX19438" y="connsiteY19438"/>
              </a:cxn>
              <a:cxn ang="0">
                <a:pos x="connsiteX19439" y="connsiteY19439"/>
              </a:cxn>
              <a:cxn ang="0">
                <a:pos x="connsiteX19440" y="connsiteY19440"/>
              </a:cxn>
              <a:cxn ang="0">
                <a:pos x="connsiteX19441" y="connsiteY19441"/>
              </a:cxn>
              <a:cxn ang="0">
                <a:pos x="connsiteX19442" y="connsiteY19442"/>
              </a:cxn>
              <a:cxn ang="0">
                <a:pos x="connsiteX19443" y="connsiteY19443"/>
              </a:cxn>
              <a:cxn ang="0">
                <a:pos x="connsiteX19444" y="connsiteY19444"/>
              </a:cxn>
              <a:cxn ang="0">
                <a:pos x="connsiteX19445" y="connsiteY19445"/>
              </a:cxn>
              <a:cxn ang="0">
                <a:pos x="connsiteX19446" y="connsiteY19446"/>
              </a:cxn>
              <a:cxn ang="0">
                <a:pos x="connsiteX19447" y="connsiteY19447"/>
              </a:cxn>
              <a:cxn ang="0">
                <a:pos x="connsiteX19448" y="connsiteY19448"/>
              </a:cxn>
              <a:cxn ang="0">
                <a:pos x="connsiteX19449" y="connsiteY19449"/>
              </a:cxn>
              <a:cxn ang="0">
                <a:pos x="connsiteX19450" y="connsiteY19450"/>
              </a:cxn>
              <a:cxn ang="0">
                <a:pos x="connsiteX19451" y="connsiteY19451"/>
              </a:cxn>
              <a:cxn ang="0">
                <a:pos x="connsiteX19452" y="connsiteY19452"/>
              </a:cxn>
              <a:cxn ang="0">
                <a:pos x="connsiteX19453" y="connsiteY19453"/>
              </a:cxn>
              <a:cxn ang="0">
                <a:pos x="connsiteX19454" y="connsiteY19454"/>
              </a:cxn>
              <a:cxn ang="0">
                <a:pos x="connsiteX19455" y="connsiteY19455"/>
              </a:cxn>
              <a:cxn ang="0">
                <a:pos x="connsiteX19456" y="connsiteY19456"/>
              </a:cxn>
              <a:cxn ang="0">
                <a:pos x="connsiteX19457" y="connsiteY19457"/>
              </a:cxn>
              <a:cxn ang="0">
                <a:pos x="connsiteX19458" y="connsiteY19458"/>
              </a:cxn>
              <a:cxn ang="0">
                <a:pos x="connsiteX19459" y="connsiteY19459"/>
              </a:cxn>
              <a:cxn ang="0">
                <a:pos x="connsiteX19460" y="connsiteY19460"/>
              </a:cxn>
              <a:cxn ang="0">
                <a:pos x="connsiteX19461" y="connsiteY19461"/>
              </a:cxn>
              <a:cxn ang="0">
                <a:pos x="connsiteX19462" y="connsiteY19462"/>
              </a:cxn>
              <a:cxn ang="0">
                <a:pos x="connsiteX19463" y="connsiteY19463"/>
              </a:cxn>
              <a:cxn ang="0">
                <a:pos x="connsiteX19464" y="connsiteY19464"/>
              </a:cxn>
              <a:cxn ang="0">
                <a:pos x="connsiteX19465" y="connsiteY19465"/>
              </a:cxn>
              <a:cxn ang="0">
                <a:pos x="connsiteX19466" y="connsiteY19466"/>
              </a:cxn>
              <a:cxn ang="0">
                <a:pos x="connsiteX19467" y="connsiteY19467"/>
              </a:cxn>
              <a:cxn ang="0">
                <a:pos x="connsiteX19468" y="connsiteY19468"/>
              </a:cxn>
              <a:cxn ang="0">
                <a:pos x="connsiteX19469" y="connsiteY19469"/>
              </a:cxn>
              <a:cxn ang="0">
                <a:pos x="connsiteX19470" y="connsiteY19470"/>
              </a:cxn>
              <a:cxn ang="0">
                <a:pos x="connsiteX19471" y="connsiteY19471"/>
              </a:cxn>
              <a:cxn ang="0">
                <a:pos x="connsiteX19472" y="connsiteY19472"/>
              </a:cxn>
              <a:cxn ang="0">
                <a:pos x="connsiteX19473" y="connsiteY19473"/>
              </a:cxn>
              <a:cxn ang="0">
                <a:pos x="connsiteX19474" y="connsiteY19474"/>
              </a:cxn>
              <a:cxn ang="0">
                <a:pos x="connsiteX19475" y="connsiteY19475"/>
              </a:cxn>
              <a:cxn ang="0">
                <a:pos x="connsiteX19476" y="connsiteY19476"/>
              </a:cxn>
              <a:cxn ang="0">
                <a:pos x="connsiteX19477" y="connsiteY19477"/>
              </a:cxn>
              <a:cxn ang="0">
                <a:pos x="connsiteX19478" y="connsiteY19478"/>
              </a:cxn>
              <a:cxn ang="0">
                <a:pos x="connsiteX19479" y="connsiteY19479"/>
              </a:cxn>
              <a:cxn ang="0">
                <a:pos x="connsiteX19480" y="connsiteY19480"/>
              </a:cxn>
              <a:cxn ang="0">
                <a:pos x="connsiteX19481" y="connsiteY19481"/>
              </a:cxn>
              <a:cxn ang="0">
                <a:pos x="connsiteX19482" y="connsiteY19482"/>
              </a:cxn>
              <a:cxn ang="0">
                <a:pos x="connsiteX19483" y="connsiteY19483"/>
              </a:cxn>
              <a:cxn ang="0">
                <a:pos x="connsiteX19484" y="connsiteY19484"/>
              </a:cxn>
              <a:cxn ang="0">
                <a:pos x="connsiteX19485" y="connsiteY19485"/>
              </a:cxn>
              <a:cxn ang="0">
                <a:pos x="connsiteX19486" y="connsiteY19486"/>
              </a:cxn>
              <a:cxn ang="0">
                <a:pos x="connsiteX19487" y="connsiteY19487"/>
              </a:cxn>
              <a:cxn ang="0">
                <a:pos x="connsiteX19488" y="connsiteY19488"/>
              </a:cxn>
              <a:cxn ang="0">
                <a:pos x="connsiteX19489" y="connsiteY19489"/>
              </a:cxn>
              <a:cxn ang="0">
                <a:pos x="connsiteX19490" y="connsiteY19490"/>
              </a:cxn>
              <a:cxn ang="0">
                <a:pos x="connsiteX19491" y="connsiteY19491"/>
              </a:cxn>
              <a:cxn ang="0">
                <a:pos x="connsiteX19492" y="connsiteY19492"/>
              </a:cxn>
              <a:cxn ang="0">
                <a:pos x="connsiteX19493" y="connsiteY19493"/>
              </a:cxn>
              <a:cxn ang="0">
                <a:pos x="connsiteX19494" y="connsiteY19494"/>
              </a:cxn>
              <a:cxn ang="0">
                <a:pos x="connsiteX19495" y="connsiteY19495"/>
              </a:cxn>
              <a:cxn ang="0">
                <a:pos x="connsiteX19496" y="connsiteY19496"/>
              </a:cxn>
              <a:cxn ang="0">
                <a:pos x="connsiteX19497" y="connsiteY19497"/>
              </a:cxn>
              <a:cxn ang="0">
                <a:pos x="connsiteX19498" y="connsiteY19498"/>
              </a:cxn>
              <a:cxn ang="0">
                <a:pos x="connsiteX19499" y="connsiteY19499"/>
              </a:cxn>
              <a:cxn ang="0">
                <a:pos x="connsiteX19500" y="connsiteY19500"/>
              </a:cxn>
              <a:cxn ang="0">
                <a:pos x="connsiteX19501" y="connsiteY19501"/>
              </a:cxn>
              <a:cxn ang="0">
                <a:pos x="connsiteX19502" y="connsiteY19502"/>
              </a:cxn>
              <a:cxn ang="0">
                <a:pos x="connsiteX19503" y="connsiteY19503"/>
              </a:cxn>
              <a:cxn ang="0">
                <a:pos x="connsiteX19504" y="connsiteY19504"/>
              </a:cxn>
              <a:cxn ang="0">
                <a:pos x="connsiteX19505" y="connsiteY19505"/>
              </a:cxn>
              <a:cxn ang="0">
                <a:pos x="connsiteX19506" y="connsiteY19506"/>
              </a:cxn>
              <a:cxn ang="0">
                <a:pos x="connsiteX19507" y="connsiteY19507"/>
              </a:cxn>
              <a:cxn ang="0">
                <a:pos x="connsiteX19508" y="connsiteY19508"/>
              </a:cxn>
              <a:cxn ang="0">
                <a:pos x="connsiteX19509" y="connsiteY19509"/>
              </a:cxn>
              <a:cxn ang="0">
                <a:pos x="connsiteX19510" y="connsiteY19510"/>
              </a:cxn>
              <a:cxn ang="0">
                <a:pos x="connsiteX19511" y="connsiteY19511"/>
              </a:cxn>
              <a:cxn ang="0">
                <a:pos x="connsiteX19512" y="connsiteY19512"/>
              </a:cxn>
              <a:cxn ang="0">
                <a:pos x="connsiteX19513" y="connsiteY19513"/>
              </a:cxn>
              <a:cxn ang="0">
                <a:pos x="connsiteX19514" y="connsiteY19514"/>
              </a:cxn>
              <a:cxn ang="0">
                <a:pos x="connsiteX19515" y="connsiteY19515"/>
              </a:cxn>
              <a:cxn ang="0">
                <a:pos x="connsiteX19516" y="connsiteY19516"/>
              </a:cxn>
              <a:cxn ang="0">
                <a:pos x="connsiteX19517" y="connsiteY19517"/>
              </a:cxn>
              <a:cxn ang="0">
                <a:pos x="connsiteX19518" y="connsiteY19518"/>
              </a:cxn>
              <a:cxn ang="0">
                <a:pos x="connsiteX19519" y="connsiteY19519"/>
              </a:cxn>
              <a:cxn ang="0">
                <a:pos x="connsiteX19520" y="connsiteY19520"/>
              </a:cxn>
              <a:cxn ang="0">
                <a:pos x="connsiteX19521" y="connsiteY19521"/>
              </a:cxn>
              <a:cxn ang="0">
                <a:pos x="connsiteX19522" y="connsiteY19522"/>
              </a:cxn>
              <a:cxn ang="0">
                <a:pos x="connsiteX19523" y="connsiteY19523"/>
              </a:cxn>
              <a:cxn ang="0">
                <a:pos x="connsiteX19524" y="connsiteY19524"/>
              </a:cxn>
              <a:cxn ang="0">
                <a:pos x="connsiteX19525" y="connsiteY19525"/>
              </a:cxn>
              <a:cxn ang="0">
                <a:pos x="connsiteX19526" y="connsiteY19526"/>
              </a:cxn>
              <a:cxn ang="0">
                <a:pos x="connsiteX19527" y="connsiteY19527"/>
              </a:cxn>
              <a:cxn ang="0">
                <a:pos x="connsiteX19528" y="connsiteY19528"/>
              </a:cxn>
              <a:cxn ang="0">
                <a:pos x="connsiteX19529" y="connsiteY19529"/>
              </a:cxn>
              <a:cxn ang="0">
                <a:pos x="connsiteX19530" y="connsiteY19530"/>
              </a:cxn>
              <a:cxn ang="0">
                <a:pos x="connsiteX19531" y="connsiteY19531"/>
              </a:cxn>
              <a:cxn ang="0">
                <a:pos x="connsiteX19532" y="connsiteY19532"/>
              </a:cxn>
              <a:cxn ang="0">
                <a:pos x="connsiteX19533" y="connsiteY19533"/>
              </a:cxn>
              <a:cxn ang="0">
                <a:pos x="connsiteX19534" y="connsiteY19534"/>
              </a:cxn>
              <a:cxn ang="0">
                <a:pos x="connsiteX19535" y="connsiteY19535"/>
              </a:cxn>
              <a:cxn ang="0">
                <a:pos x="connsiteX19536" y="connsiteY19536"/>
              </a:cxn>
              <a:cxn ang="0">
                <a:pos x="connsiteX19537" y="connsiteY19537"/>
              </a:cxn>
              <a:cxn ang="0">
                <a:pos x="connsiteX19538" y="connsiteY19538"/>
              </a:cxn>
              <a:cxn ang="0">
                <a:pos x="connsiteX19539" y="connsiteY19539"/>
              </a:cxn>
              <a:cxn ang="0">
                <a:pos x="connsiteX19540" y="connsiteY19540"/>
              </a:cxn>
              <a:cxn ang="0">
                <a:pos x="connsiteX19541" y="connsiteY19541"/>
              </a:cxn>
              <a:cxn ang="0">
                <a:pos x="connsiteX19542" y="connsiteY19542"/>
              </a:cxn>
              <a:cxn ang="0">
                <a:pos x="connsiteX19543" y="connsiteY19543"/>
              </a:cxn>
              <a:cxn ang="0">
                <a:pos x="connsiteX19544" y="connsiteY19544"/>
              </a:cxn>
              <a:cxn ang="0">
                <a:pos x="connsiteX19545" y="connsiteY19545"/>
              </a:cxn>
              <a:cxn ang="0">
                <a:pos x="connsiteX19546" y="connsiteY19546"/>
              </a:cxn>
              <a:cxn ang="0">
                <a:pos x="connsiteX19547" y="connsiteY19547"/>
              </a:cxn>
              <a:cxn ang="0">
                <a:pos x="connsiteX19548" y="connsiteY19548"/>
              </a:cxn>
              <a:cxn ang="0">
                <a:pos x="connsiteX19549" y="connsiteY19549"/>
              </a:cxn>
              <a:cxn ang="0">
                <a:pos x="connsiteX19550" y="connsiteY19550"/>
              </a:cxn>
              <a:cxn ang="0">
                <a:pos x="connsiteX19551" y="connsiteY19551"/>
              </a:cxn>
              <a:cxn ang="0">
                <a:pos x="connsiteX19552" y="connsiteY19552"/>
              </a:cxn>
              <a:cxn ang="0">
                <a:pos x="connsiteX19553" y="connsiteY19553"/>
              </a:cxn>
              <a:cxn ang="0">
                <a:pos x="connsiteX19554" y="connsiteY19554"/>
              </a:cxn>
              <a:cxn ang="0">
                <a:pos x="connsiteX19555" y="connsiteY19555"/>
              </a:cxn>
              <a:cxn ang="0">
                <a:pos x="connsiteX19556" y="connsiteY19556"/>
              </a:cxn>
              <a:cxn ang="0">
                <a:pos x="connsiteX19557" y="connsiteY19557"/>
              </a:cxn>
              <a:cxn ang="0">
                <a:pos x="connsiteX19558" y="connsiteY19558"/>
              </a:cxn>
              <a:cxn ang="0">
                <a:pos x="connsiteX19559" y="connsiteY19559"/>
              </a:cxn>
              <a:cxn ang="0">
                <a:pos x="connsiteX19560" y="connsiteY19560"/>
              </a:cxn>
              <a:cxn ang="0">
                <a:pos x="connsiteX19561" y="connsiteY19561"/>
              </a:cxn>
              <a:cxn ang="0">
                <a:pos x="connsiteX19562" y="connsiteY19562"/>
              </a:cxn>
              <a:cxn ang="0">
                <a:pos x="connsiteX19563" y="connsiteY19563"/>
              </a:cxn>
              <a:cxn ang="0">
                <a:pos x="connsiteX19564" y="connsiteY19564"/>
              </a:cxn>
              <a:cxn ang="0">
                <a:pos x="connsiteX19565" y="connsiteY19565"/>
              </a:cxn>
              <a:cxn ang="0">
                <a:pos x="connsiteX19566" y="connsiteY19566"/>
              </a:cxn>
              <a:cxn ang="0">
                <a:pos x="connsiteX19567" y="connsiteY19567"/>
              </a:cxn>
              <a:cxn ang="0">
                <a:pos x="connsiteX19568" y="connsiteY19568"/>
              </a:cxn>
              <a:cxn ang="0">
                <a:pos x="connsiteX19569" y="connsiteY19569"/>
              </a:cxn>
              <a:cxn ang="0">
                <a:pos x="connsiteX19570" y="connsiteY19570"/>
              </a:cxn>
              <a:cxn ang="0">
                <a:pos x="connsiteX19571" y="connsiteY19571"/>
              </a:cxn>
              <a:cxn ang="0">
                <a:pos x="connsiteX19572" y="connsiteY19572"/>
              </a:cxn>
              <a:cxn ang="0">
                <a:pos x="connsiteX19573" y="connsiteY19573"/>
              </a:cxn>
              <a:cxn ang="0">
                <a:pos x="connsiteX19574" y="connsiteY19574"/>
              </a:cxn>
              <a:cxn ang="0">
                <a:pos x="connsiteX19575" y="connsiteY19575"/>
              </a:cxn>
              <a:cxn ang="0">
                <a:pos x="connsiteX19576" y="connsiteY19576"/>
              </a:cxn>
              <a:cxn ang="0">
                <a:pos x="connsiteX19577" y="connsiteY19577"/>
              </a:cxn>
              <a:cxn ang="0">
                <a:pos x="connsiteX19578" y="connsiteY19578"/>
              </a:cxn>
              <a:cxn ang="0">
                <a:pos x="connsiteX19579" y="connsiteY19579"/>
              </a:cxn>
              <a:cxn ang="0">
                <a:pos x="connsiteX19580" y="connsiteY19580"/>
              </a:cxn>
              <a:cxn ang="0">
                <a:pos x="connsiteX19581" y="connsiteY19581"/>
              </a:cxn>
              <a:cxn ang="0">
                <a:pos x="connsiteX19582" y="connsiteY19582"/>
              </a:cxn>
              <a:cxn ang="0">
                <a:pos x="connsiteX19583" y="connsiteY19583"/>
              </a:cxn>
              <a:cxn ang="0">
                <a:pos x="connsiteX19584" y="connsiteY19584"/>
              </a:cxn>
              <a:cxn ang="0">
                <a:pos x="connsiteX19585" y="connsiteY19585"/>
              </a:cxn>
              <a:cxn ang="0">
                <a:pos x="connsiteX19586" y="connsiteY19586"/>
              </a:cxn>
              <a:cxn ang="0">
                <a:pos x="connsiteX19587" y="connsiteY19587"/>
              </a:cxn>
              <a:cxn ang="0">
                <a:pos x="connsiteX19588" y="connsiteY19588"/>
              </a:cxn>
              <a:cxn ang="0">
                <a:pos x="connsiteX19589" y="connsiteY19589"/>
              </a:cxn>
              <a:cxn ang="0">
                <a:pos x="connsiteX19590" y="connsiteY19590"/>
              </a:cxn>
              <a:cxn ang="0">
                <a:pos x="connsiteX19591" y="connsiteY19591"/>
              </a:cxn>
              <a:cxn ang="0">
                <a:pos x="connsiteX19592" y="connsiteY19592"/>
              </a:cxn>
              <a:cxn ang="0">
                <a:pos x="connsiteX19593" y="connsiteY19593"/>
              </a:cxn>
              <a:cxn ang="0">
                <a:pos x="connsiteX19594" y="connsiteY19594"/>
              </a:cxn>
              <a:cxn ang="0">
                <a:pos x="connsiteX19595" y="connsiteY19595"/>
              </a:cxn>
              <a:cxn ang="0">
                <a:pos x="connsiteX19596" y="connsiteY19596"/>
              </a:cxn>
              <a:cxn ang="0">
                <a:pos x="connsiteX19597" y="connsiteY19597"/>
              </a:cxn>
              <a:cxn ang="0">
                <a:pos x="connsiteX19598" y="connsiteY19598"/>
              </a:cxn>
              <a:cxn ang="0">
                <a:pos x="connsiteX19599" y="connsiteY19599"/>
              </a:cxn>
              <a:cxn ang="0">
                <a:pos x="connsiteX19600" y="connsiteY19600"/>
              </a:cxn>
              <a:cxn ang="0">
                <a:pos x="connsiteX19601" y="connsiteY19601"/>
              </a:cxn>
              <a:cxn ang="0">
                <a:pos x="connsiteX19602" y="connsiteY19602"/>
              </a:cxn>
              <a:cxn ang="0">
                <a:pos x="connsiteX19603" y="connsiteY19603"/>
              </a:cxn>
              <a:cxn ang="0">
                <a:pos x="connsiteX19604" y="connsiteY19604"/>
              </a:cxn>
              <a:cxn ang="0">
                <a:pos x="connsiteX19605" y="connsiteY19605"/>
              </a:cxn>
              <a:cxn ang="0">
                <a:pos x="connsiteX19606" y="connsiteY19606"/>
              </a:cxn>
              <a:cxn ang="0">
                <a:pos x="connsiteX19607" y="connsiteY19607"/>
              </a:cxn>
              <a:cxn ang="0">
                <a:pos x="connsiteX19608" y="connsiteY19608"/>
              </a:cxn>
              <a:cxn ang="0">
                <a:pos x="connsiteX19609" y="connsiteY19609"/>
              </a:cxn>
              <a:cxn ang="0">
                <a:pos x="connsiteX19610" y="connsiteY19610"/>
              </a:cxn>
              <a:cxn ang="0">
                <a:pos x="connsiteX19611" y="connsiteY19611"/>
              </a:cxn>
              <a:cxn ang="0">
                <a:pos x="connsiteX19612" y="connsiteY19612"/>
              </a:cxn>
              <a:cxn ang="0">
                <a:pos x="connsiteX19613" y="connsiteY19613"/>
              </a:cxn>
              <a:cxn ang="0">
                <a:pos x="connsiteX19614" y="connsiteY19614"/>
              </a:cxn>
              <a:cxn ang="0">
                <a:pos x="connsiteX19615" y="connsiteY19615"/>
              </a:cxn>
              <a:cxn ang="0">
                <a:pos x="connsiteX19616" y="connsiteY19616"/>
              </a:cxn>
              <a:cxn ang="0">
                <a:pos x="connsiteX19617" y="connsiteY19617"/>
              </a:cxn>
              <a:cxn ang="0">
                <a:pos x="connsiteX19618" y="connsiteY19618"/>
              </a:cxn>
              <a:cxn ang="0">
                <a:pos x="connsiteX19619" y="connsiteY19619"/>
              </a:cxn>
              <a:cxn ang="0">
                <a:pos x="connsiteX19620" y="connsiteY19620"/>
              </a:cxn>
              <a:cxn ang="0">
                <a:pos x="connsiteX19621" y="connsiteY19621"/>
              </a:cxn>
              <a:cxn ang="0">
                <a:pos x="connsiteX19622" y="connsiteY19622"/>
              </a:cxn>
              <a:cxn ang="0">
                <a:pos x="connsiteX19623" y="connsiteY19623"/>
              </a:cxn>
              <a:cxn ang="0">
                <a:pos x="connsiteX19624" y="connsiteY19624"/>
              </a:cxn>
              <a:cxn ang="0">
                <a:pos x="connsiteX19625" y="connsiteY19625"/>
              </a:cxn>
              <a:cxn ang="0">
                <a:pos x="connsiteX19626" y="connsiteY19626"/>
              </a:cxn>
              <a:cxn ang="0">
                <a:pos x="connsiteX19627" y="connsiteY19627"/>
              </a:cxn>
              <a:cxn ang="0">
                <a:pos x="connsiteX19628" y="connsiteY19628"/>
              </a:cxn>
              <a:cxn ang="0">
                <a:pos x="connsiteX19629" y="connsiteY19629"/>
              </a:cxn>
              <a:cxn ang="0">
                <a:pos x="connsiteX19630" y="connsiteY19630"/>
              </a:cxn>
              <a:cxn ang="0">
                <a:pos x="connsiteX19631" y="connsiteY19631"/>
              </a:cxn>
              <a:cxn ang="0">
                <a:pos x="connsiteX19632" y="connsiteY19632"/>
              </a:cxn>
              <a:cxn ang="0">
                <a:pos x="connsiteX19633" y="connsiteY19633"/>
              </a:cxn>
              <a:cxn ang="0">
                <a:pos x="connsiteX19634" y="connsiteY19634"/>
              </a:cxn>
              <a:cxn ang="0">
                <a:pos x="connsiteX19635" y="connsiteY19635"/>
              </a:cxn>
              <a:cxn ang="0">
                <a:pos x="connsiteX19636" y="connsiteY19636"/>
              </a:cxn>
              <a:cxn ang="0">
                <a:pos x="connsiteX19637" y="connsiteY19637"/>
              </a:cxn>
              <a:cxn ang="0">
                <a:pos x="connsiteX19638" y="connsiteY19638"/>
              </a:cxn>
              <a:cxn ang="0">
                <a:pos x="connsiteX19639" y="connsiteY19639"/>
              </a:cxn>
              <a:cxn ang="0">
                <a:pos x="connsiteX19640" y="connsiteY19640"/>
              </a:cxn>
              <a:cxn ang="0">
                <a:pos x="connsiteX19641" y="connsiteY19641"/>
              </a:cxn>
              <a:cxn ang="0">
                <a:pos x="connsiteX19642" y="connsiteY19642"/>
              </a:cxn>
              <a:cxn ang="0">
                <a:pos x="connsiteX19643" y="connsiteY19643"/>
              </a:cxn>
              <a:cxn ang="0">
                <a:pos x="connsiteX19644" y="connsiteY19644"/>
              </a:cxn>
              <a:cxn ang="0">
                <a:pos x="connsiteX19645" y="connsiteY19645"/>
              </a:cxn>
              <a:cxn ang="0">
                <a:pos x="connsiteX19646" y="connsiteY19646"/>
              </a:cxn>
              <a:cxn ang="0">
                <a:pos x="connsiteX19647" y="connsiteY19647"/>
              </a:cxn>
              <a:cxn ang="0">
                <a:pos x="connsiteX19648" y="connsiteY19648"/>
              </a:cxn>
              <a:cxn ang="0">
                <a:pos x="connsiteX19649" y="connsiteY19649"/>
              </a:cxn>
              <a:cxn ang="0">
                <a:pos x="connsiteX19650" y="connsiteY19650"/>
              </a:cxn>
              <a:cxn ang="0">
                <a:pos x="connsiteX19651" y="connsiteY19651"/>
              </a:cxn>
              <a:cxn ang="0">
                <a:pos x="connsiteX19652" y="connsiteY19652"/>
              </a:cxn>
              <a:cxn ang="0">
                <a:pos x="connsiteX19653" y="connsiteY19653"/>
              </a:cxn>
              <a:cxn ang="0">
                <a:pos x="connsiteX19654" y="connsiteY19654"/>
              </a:cxn>
              <a:cxn ang="0">
                <a:pos x="connsiteX19655" y="connsiteY19655"/>
              </a:cxn>
              <a:cxn ang="0">
                <a:pos x="connsiteX19656" y="connsiteY19656"/>
              </a:cxn>
              <a:cxn ang="0">
                <a:pos x="connsiteX19657" y="connsiteY19657"/>
              </a:cxn>
              <a:cxn ang="0">
                <a:pos x="connsiteX19658" y="connsiteY19658"/>
              </a:cxn>
              <a:cxn ang="0">
                <a:pos x="connsiteX19659" y="connsiteY19659"/>
              </a:cxn>
              <a:cxn ang="0">
                <a:pos x="connsiteX19660" y="connsiteY19660"/>
              </a:cxn>
              <a:cxn ang="0">
                <a:pos x="connsiteX19661" y="connsiteY19661"/>
              </a:cxn>
              <a:cxn ang="0">
                <a:pos x="connsiteX19662" y="connsiteY19662"/>
              </a:cxn>
              <a:cxn ang="0">
                <a:pos x="connsiteX19663" y="connsiteY19663"/>
              </a:cxn>
              <a:cxn ang="0">
                <a:pos x="connsiteX19664" y="connsiteY19664"/>
              </a:cxn>
              <a:cxn ang="0">
                <a:pos x="connsiteX19665" y="connsiteY19665"/>
              </a:cxn>
              <a:cxn ang="0">
                <a:pos x="connsiteX19666" y="connsiteY19666"/>
              </a:cxn>
              <a:cxn ang="0">
                <a:pos x="connsiteX19667" y="connsiteY19667"/>
              </a:cxn>
              <a:cxn ang="0">
                <a:pos x="connsiteX19668" y="connsiteY19668"/>
              </a:cxn>
              <a:cxn ang="0">
                <a:pos x="connsiteX19669" y="connsiteY19669"/>
              </a:cxn>
              <a:cxn ang="0">
                <a:pos x="connsiteX19670" y="connsiteY19670"/>
              </a:cxn>
              <a:cxn ang="0">
                <a:pos x="connsiteX19671" y="connsiteY19671"/>
              </a:cxn>
              <a:cxn ang="0">
                <a:pos x="connsiteX19672" y="connsiteY19672"/>
              </a:cxn>
              <a:cxn ang="0">
                <a:pos x="connsiteX19673" y="connsiteY19673"/>
              </a:cxn>
              <a:cxn ang="0">
                <a:pos x="connsiteX19674" y="connsiteY19674"/>
              </a:cxn>
              <a:cxn ang="0">
                <a:pos x="connsiteX19675" y="connsiteY19675"/>
              </a:cxn>
              <a:cxn ang="0">
                <a:pos x="connsiteX19676" y="connsiteY19676"/>
              </a:cxn>
              <a:cxn ang="0">
                <a:pos x="connsiteX19677" y="connsiteY19677"/>
              </a:cxn>
              <a:cxn ang="0">
                <a:pos x="connsiteX19678" y="connsiteY19678"/>
              </a:cxn>
              <a:cxn ang="0">
                <a:pos x="connsiteX19679" y="connsiteY19679"/>
              </a:cxn>
              <a:cxn ang="0">
                <a:pos x="connsiteX19680" y="connsiteY19680"/>
              </a:cxn>
              <a:cxn ang="0">
                <a:pos x="connsiteX19681" y="connsiteY19681"/>
              </a:cxn>
              <a:cxn ang="0">
                <a:pos x="connsiteX19682" y="connsiteY19682"/>
              </a:cxn>
              <a:cxn ang="0">
                <a:pos x="connsiteX19683" y="connsiteY19683"/>
              </a:cxn>
              <a:cxn ang="0">
                <a:pos x="connsiteX19684" y="connsiteY19684"/>
              </a:cxn>
              <a:cxn ang="0">
                <a:pos x="connsiteX19685" y="connsiteY19685"/>
              </a:cxn>
              <a:cxn ang="0">
                <a:pos x="connsiteX19686" y="connsiteY19686"/>
              </a:cxn>
              <a:cxn ang="0">
                <a:pos x="connsiteX19687" y="connsiteY19687"/>
              </a:cxn>
              <a:cxn ang="0">
                <a:pos x="connsiteX19688" y="connsiteY19688"/>
              </a:cxn>
              <a:cxn ang="0">
                <a:pos x="connsiteX19689" y="connsiteY19689"/>
              </a:cxn>
              <a:cxn ang="0">
                <a:pos x="connsiteX19690" y="connsiteY19690"/>
              </a:cxn>
              <a:cxn ang="0">
                <a:pos x="connsiteX19691" y="connsiteY19691"/>
              </a:cxn>
              <a:cxn ang="0">
                <a:pos x="connsiteX19692" y="connsiteY19692"/>
              </a:cxn>
              <a:cxn ang="0">
                <a:pos x="connsiteX19693" y="connsiteY19693"/>
              </a:cxn>
              <a:cxn ang="0">
                <a:pos x="connsiteX19694" y="connsiteY19694"/>
              </a:cxn>
              <a:cxn ang="0">
                <a:pos x="connsiteX19695" y="connsiteY19695"/>
              </a:cxn>
              <a:cxn ang="0">
                <a:pos x="connsiteX19696" y="connsiteY19696"/>
              </a:cxn>
              <a:cxn ang="0">
                <a:pos x="connsiteX19697" y="connsiteY19697"/>
              </a:cxn>
              <a:cxn ang="0">
                <a:pos x="connsiteX19698" y="connsiteY19698"/>
              </a:cxn>
              <a:cxn ang="0">
                <a:pos x="connsiteX19699" y="connsiteY19699"/>
              </a:cxn>
              <a:cxn ang="0">
                <a:pos x="connsiteX19700" y="connsiteY19700"/>
              </a:cxn>
              <a:cxn ang="0">
                <a:pos x="connsiteX19701" y="connsiteY19701"/>
              </a:cxn>
              <a:cxn ang="0">
                <a:pos x="connsiteX19702" y="connsiteY19702"/>
              </a:cxn>
              <a:cxn ang="0">
                <a:pos x="connsiteX19703" y="connsiteY19703"/>
              </a:cxn>
              <a:cxn ang="0">
                <a:pos x="connsiteX19704" y="connsiteY19704"/>
              </a:cxn>
              <a:cxn ang="0">
                <a:pos x="connsiteX19705" y="connsiteY19705"/>
              </a:cxn>
              <a:cxn ang="0">
                <a:pos x="connsiteX19706" y="connsiteY19706"/>
              </a:cxn>
              <a:cxn ang="0">
                <a:pos x="connsiteX19707" y="connsiteY19707"/>
              </a:cxn>
              <a:cxn ang="0">
                <a:pos x="connsiteX19708" y="connsiteY19708"/>
              </a:cxn>
              <a:cxn ang="0">
                <a:pos x="connsiteX19709" y="connsiteY19709"/>
              </a:cxn>
              <a:cxn ang="0">
                <a:pos x="connsiteX19710" y="connsiteY19710"/>
              </a:cxn>
              <a:cxn ang="0">
                <a:pos x="connsiteX19711" y="connsiteY19711"/>
              </a:cxn>
              <a:cxn ang="0">
                <a:pos x="connsiteX19712" y="connsiteY19712"/>
              </a:cxn>
              <a:cxn ang="0">
                <a:pos x="connsiteX19713" y="connsiteY19713"/>
              </a:cxn>
              <a:cxn ang="0">
                <a:pos x="connsiteX19714" y="connsiteY19714"/>
              </a:cxn>
              <a:cxn ang="0">
                <a:pos x="connsiteX19715" y="connsiteY19715"/>
              </a:cxn>
              <a:cxn ang="0">
                <a:pos x="connsiteX19716" y="connsiteY19716"/>
              </a:cxn>
              <a:cxn ang="0">
                <a:pos x="connsiteX19717" y="connsiteY19717"/>
              </a:cxn>
              <a:cxn ang="0">
                <a:pos x="connsiteX19718" y="connsiteY19718"/>
              </a:cxn>
              <a:cxn ang="0">
                <a:pos x="connsiteX19719" y="connsiteY19719"/>
              </a:cxn>
              <a:cxn ang="0">
                <a:pos x="connsiteX19720" y="connsiteY19720"/>
              </a:cxn>
              <a:cxn ang="0">
                <a:pos x="connsiteX19721" y="connsiteY19721"/>
              </a:cxn>
              <a:cxn ang="0">
                <a:pos x="connsiteX19722" y="connsiteY19722"/>
              </a:cxn>
              <a:cxn ang="0">
                <a:pos x="connsiteX19723" y="connsiteY19723"/>
              </a:cxn>
              <a:cxn ang="0">
                <a:pos x="connsiteX19724" y="connsiteY19724"/>
              </a:cxn>
              <a:cxn ang="0">
                <a:pos x="connsiteX19725" y="connsiteY19725"/>
              </a:cxn>
              <a:cxn ang="0">
                <a:pos x="connsiteX19726" y="connsiteY19726"/>
              </a:cxn>
              <a:cxn ang="0">
                <a:pos x="connsiteX19727" y="connsiteY19727"/>
              </a:cxn>
              <a:cxn ang="0">
                <a:pos x="connsiteX19728" y="connsiteY19728"/>
              </a:cxn>
              <a:cxn ang="0">
                <a:pos x="connsiteX19729" y="connsiteY19729"/>
              </a:cxn>
              <a:cxn ang="0">
                <a:pos x="connsiteX19730" y="connsiteY19730"/>
              </a:cxn>
              <a:cxn ang="0">
                <a:pos x="connsiteX19731" y="connsiteY19731"/>
              </a:cxn>
              <a:cxn ang="0">
                <a:pos x="connsiteX19732" y="connsiteY19732"/>
              </a:cxn>
            </a:cxnLst>
            <a:rect l="l" t="t" r="r" b="b"/>
            <a:pathLst>
              <a:path w="10276717" h="6902881">
                <a:moveTo>
                  <a:pt x="3716441" y="6807208"/>
                </a:moveTo>
                <a:cubicBezTo>
                  <a:pt x="3721425" y="6809892"/>
                  <a:pt x="3724819" y="6815540"/>
                  <a:pt x="3722261" y="6822378"/>
                </a:cubicBezTo>
                <a:lnTo>
                  <a:pt x="3716495" y="6838754"/>
                </a:lnTo>
                <a:lnTo>
                  <a:pt x="3678124" y="6835384"/>
                </a:lnTo>
                <a:lnTo>
                  <a:pt x="3693969" y="6813015"/>
                </a:lnTo>
                <a:cubicBezTo>
                  <a:pt x="3695958" y="6810364"/>
                  <a:pt x="3698550" y="6809712"/>
                  <a:pt x="3701072" y="6809832"/>
                </a:cubicBezTo>
                <a:cubicBezTo>
                  <a:pt x="3704880" y="6804807"/>
                  <a:pt x="3711456" y="6804525"/>
                  <a:pt x="3716441" y="6807208"/>
                </a:cubicBezTo>
                <a:close/>
                <a:moveTo>
                  <a:pt x="3664667" y="6780004"/>
                </a:moveTo>
                <a:cubicBezTo>
                  <a:pt x="3666262" y="6777416"/>
                  <a:pt x="3670620" y="6777697"/>
                  <a:pt x="3670802" y="6781119"/>
                </a:cubicBezTo>
                <a:cubicBezTo>
                  <a:pt x="3671487" y="6795296"/>
                  <a:pt x="3669511" y="6809803"/>
                  <a:pt x="3666399" y="6824223"/>
                </a:cubicBezTo>
                <a:lnTo>
                  <a:pt x="3663790" y="6834125"/>
                </a:lnTo>
                <a:lnTo>
                  <a:pt x="3644886" y="6832464"/>
                </a:lnTo>
                <a:lnTo>
                  <a:pt x="3647108" y="6823162"/>
                </a:lnTo>
                <a:cubicBezTo>
                  <a:pt x="3651394" y="6807869"/>
                  <a:pt x="3656787" y="6793002"/>
                  <a:pt x="3664667" y="6780004"/>
                </a:cubicBezTo>
                <a:close/>
                <a:moveTo>
                  <a:pt x="2263357" y="6550546"/>
                </a:moveTo>
                <a:cubicBezTo>
                  <a:pt x="2277876" y="6582181"/>
                  <a:pt x="2291974" y="6614167"/>
                  <a:pt x="2305143" y="6646757"/>
                </a:cubicBezTo>
                <a:cubicBezTo>
                  <a:pt x="2350418" y="6645905"/>
                  <a:pt x="2396179" y="6660380"/>
                  <a:pt x="2441344" y="6665167"/>
                </a:cubicBezTo>
                <a:cubicBezTo>
                  <a:pt x="2472805" y="6668473"/>
                  <a:pt x="2611842" y="6666001"/>
                  <a:pt x="2618414" y="6621781"/>
                </a:cubicBezTo>
                <a:cubicBezTo>
                  <a:pt x="2622747" y="6592848"/>
                  <a:pt x="2564303" y="6580780"/>
                  <a:pt x="2539726" y="6575636"/>
                </a:cubicBezTo>
                <a:cubicBezTo>
                  <a:pt x="2491530" y="6565524"/>
                  <a:pt x="2451214" y="6574109"/>
                  <a:pt x="2403560" y="6576506"/>
                </a:cubicBezTo>
                <a:cubicBezTo>
                  <a:pt x="2358646" y="6578753"/>
                  <a:pt x="2308842" y="6563733"/>
                  <a:pt x="2263357" y="6550546"/>
                </a:cubicBezTo>
                <a:close/>
                <a:moveTo>
                  <a:pt x="1213150" y="6457033"/>
                </a:moveTo>
                <a:cubicBezTo>
                  <a:pt x="1201965" y="6456150"/>
                  <a:pt x="1190683" y="6455953"/>
                  <a:pt x="1179952" y="6455024"/>
                </a:cubicBezTo>
                <a:cubicBezTo>
                  <a:pt x="1171358" y="6454183"/>
                  <a:pt x="1160996" y="6453480"/>
                  <a:pt x="1150109" y="6453220"/>
                </a:cubicBezTo>
                <a:cubicBezTo>
                  <a:pt x="1129725" y="6458953"/>
                  <a:pt x="1110375" y="6462925"/>
                  <a:pt x="1097473" y="6465605"/>
                </a:cubicBezTo>
                <a:cubicBezTo>
                  <a:pt x="1049437" y="6475564"/>
                  <a:pt x="997755" y="6491441"/>
                  <a:pt x="947016" y="6493475"/>
                </a:cubicBezTo>
                <a:cubicBezTo>
                  <a:pt x="951197" y="6497927"/>
                  <a:pt x="955089" y="6502353"/>
                  <a:pt x="959174" y="6506796"/>
                </a:cubicBezTo>
                <a:cubicBezTo>
                  <a:pt x="1000905" y="6508558"/>
                  <a:pt x="1042154" y="6511349"/>
                  <a:pt x="1083939" y="6508150"/>
                </a:cubicBezTo>
                <a:cubicBezTo>
                  <a:pt x="1114047" y="6505888"/>
                  <a:pt x="1144282" y="6496724"/>
                  <a:pt x="1174364" y="6499132"/>
                </a:cubicBezTo>
                <a:cubicBezTo>
                  <a:pt x="1183354" y="6499910"/>
                  <a:pt x="1184271" y="6511479"/>
                  <a:pt x="1177188" y="6515539"/>
                </a:cubicBezTo>
                <a:cubicBezTo>
                  <a:pt x="1154208" y="6528544"/>
                  <a:pt x="1125315" y="6532471"/>
                  <a:pt x="1097509" y="6534055"/>
                </a:cubicBezTo>
                <a:cubicBezTo>
                  <a:pt x="1079811" y="6539145"/>
                  <a:pt x="1060684" y="6539533"/>
                  <a:pt x="1042436" y="6540973"/>
                </a:cubicBezTo>
                <a:cubicBezTo>
                  <a:pt x="1025665" y="6542247"/>
                  <a:pt x="1008919" y="6543231"/>
                  <a:pt x="992084" y="6543040"/>
                </a:cubicBezTo>
                <a:cubicBezTo>
                  <a:pt x="1004849" y="6557192"/>
                  <a:pt x="1017115" y="6571495"/>
                  <a:pt x="1029582" y="6585719"/>
                </a:cubicBezTo>
                <a:cubicBezTo>
                  <a:pt x="1080019" y="6561946"/>
                  <a:pt x="1138369" y="6575078"/>
                  <a:pt x="1191841" y="6563154"/>
                </a:cubicBezTo>
                <a:cubicBezTo>
                  <a:pt x="1234282" y="6553683"/>
                  <a:pt x="1266666" y="6522603"/>
                  <a:pt x="1307029" y="6511297"/>
                </a:cubicBezTo>
                <a:cubicBezTo>
                  <a:pt x="1289054" y="6492215"/>
                  <a:pt x="1272296" y="6472557"/>
                  <a:pt x="1245762" y="6463153"/>
                </a:cubicBezTo>
                <a:cubicBezTo>
                  <a:pt x="1235422" y="6459484"/>
                  <a:pt x="1224335" y="6457915"/>
                  <a:pt x="1213150" y="6457033"/>
                </a:cubicBezTo>
                <a:close/>
                <a:moveTo>
                  <a:pt x="684259" y="6380973"/>
                </a:moveTo>
                <a:lnTo>
                  <a:pt x="656585" y="6409212"/>
                </a:lnTo>
                <a:lnTo>
                  <a:pt x="656537" y="6409281"/>
                </a:lnTo>
                <a:close/>
                <a:moveTo>
                  <a:pt x="568168" y="6368384"/>
                </a:moveTo>
                <a:cubicBezTo>
                  <a:pt x="570072" y="6366698"/>
                  <a:pt x="572879" y="6369083"/>
                  <a:pt x="572005" y="6371247"/>
                </a:cubicBezTo>
                <a:cubicBezTo>
                  <a:pt x="562743" y="6395370"/>
                  <a:pt x="547177" y="6417001"/>
                  <a:pt x="535655" y="6440247"/>
                </a:cubicBezTo>
                <a:cubicBezTo>
                  <a:pt x="523994" y="6463969"/>
                  <a:pt x="517222" y="6489672"/>
                  <a:pt x="505376" y="6513279"/>
                </a:cubicBezTo>
                <a:cubicBezTo>
                  <a:pt x="503247" y="6517476"/>
                  <a:pt x="496065" y="6515005"/>
                  <a:pt x="496664" y="6510480"/>
                </a:cubicBezTo>
                <a:cubicBezTo>
                  <a:pt x="503073" y="6463716"/>
                  <a:pt x="532385" y="6400434"/>
                  <a:pt x="568168" y="6368384"/>
                </a:cubicBezTo>
                <a:close/>
                <a:moveTo>
                  <a:pt x="3575900" y="6616343"/>
                </a:moveTo>
                <a:cubicBezTo>
                  <a:pt x="3562736" y="6678784"/>
                  <a:pt x="3547361" y="6738694"/>
                  <a:pt x="3553486" y="6803290"/>
                </a:cubicBezTo>
                <a:cubicBezTo>
                  <a:pt x="3566511" y="6799257"/>
                  <a:pt x="3577782" y="6794100"/>
                  <a:pt x="3588747" y="6788037"/>
                </a:cubicBezTo>
                <a:cubicBezTo>
                  <a:pt x="3595894" y="6774537"/>
                  <a:pt x="3606642" y="6766512"/>
                  <a:pt x="3608535" y="6749636"/>
                </a:cubicBezTo>
                <a:cubicBezTo>
                  <a:pt x="3608830" y="6747423"/>
                  <a:pt x="3610226" y="6745985"/>
                  <a:pt x="3611876" y="6744959"/>
                </a:cubicBezTo>
                <a:cubicBezTo>
                  <a:pt x="3610125" y="6743834"/>
                  <a:pt x="3608838" y="6741873"/>
                  <a:pt x="3609722" y="6739613"/>
                </a:cubicBezTo>
                <a:cubicBezTo>
                  <a:pt x="3614715" y="6726220"/>
                  <a:pt x="3622511" y="6717451"/>
                  <a:pt x="3623107" y="6702022"/>
                </a:cubicBezTo>
                <a:cubicBezTo>
                  <a:pt x="3623400" y="6694355"/>
                  <a:pt x="3634375" y="6694721"/>
                  <a:pt x="3634882" y="6702163"/>
                </a:cubicBezTo>
                <a:cubicBezTo>
                  <a:pt x="3634973" y="6704411"/>
                  <a:pt x="3634749" y="6706924"/>
                  <a:pt x="3634630" y="6709346"/>
                </a:cubicBezTo>
                <a:cubicBezTo>
                  <a:pt x="3636789" y="6702620"/>
                  <a:pt x="3638472" y="6695756"/>
                  <a:pt x="3640814" y="6689144"/>
                </a:cubicBezTo>
                <a:cubicBezTo>
                  <a:pt x="3639062" y="6686946"/>
                  <a:pt x="3637100" y="6684927"/>
                  <a:pt x="3635241" y="6682820"/>
                </a:cubicBezTo>
                <a:cubicBezTo>
                  <a:pt x="3634254" y="6685168"/>
                  <a:pt x="3632888" y="6687386"/>
                  <a:pt x="3630649" y="6689530"/>
                </a:cubicBezTo>
                <a:cubicBezTo>
                  <a:pt x="3627764" y="6692395"/>
                  <a:pt x="3621908" y="6690330"/>
                  <a:pt x="3621593" y="6686213"/>
                </a:cubicBezTo>
                <a:cubicBezTo>
                  <a:pt x="3621143" y="6680334"/>
                  <a:pt x="3622788" y="6676094"/>
                  <a:pt x="3625318" y="6671736"/>
                </a:cubicBezTo>
                <a:cubicBezTo>
                  <a:pt x="3608959" y="6653087"/>
                  <a:pt x="3592592" y="6634535"/>
                  <a:pt x="3575900" y="6616343"/>
                </a:cubicBezTo>
                <a:close/>
                <a:moveTo>
                  <a:pt x="4090369" y="6644515"/>
                </a:moveTo>
                <a:cubicBezTo>
                  <a:pt x="4092191" y="6650319"/>
                  <a:pt x="4093598" y="6656381"/>
                  <a:pt x="4095312" y="6662274"/>
                </a:cubicBezTo>
                <a:cubicBezTo>
                  <a:pt x="4107866" y="6665697"/>
                  <a:pt x="4117968" y="6673678"/>
                  <a:pt x="4128718" y="6680937"/>
                </a:cubicBezTo>
                <a:cubicBezTo>
                  <a:pt x="4139099" y="6687970"/>
                  <a:pt x="4149171" y="6694099"/>
                  <a:pt x="4154473" y="6705658"/>
                </a:cubicBezTo>
                <a:cubicBezTo>
                  <a:pt x="4155689" y="6708393"/>
                  <a:pt x="4152663" y="6710662"/>
                  <a:pt x="4150246" y="6710452"/>
                </a:cubicBezTo>
                <a:cubicBezTo>
                  <a:pt x="4138162" y="6709406"/>
                  <a:pt x="4128975" y="6702087"/>
                  <a:pt x="4119465" y="6695131"/>
                </a:cubicBezTo>
                <a:cubicBezTo>
                  <a:pt x="4113156" y="6690496"/>
                  <a:pt x="4106621" y="6686229"/>
                  <a:pt x="4100636" y="6681234"/>
                </a:cubicBezTo>
                <a:cubicBezTo>
                  <a:pt x="4102016" y="6686513"/>
                  <a:pt x="4103202" y="6691776"/>
                  <a:pt x="4104583" y="6697056"/>
                </a:cubicBezTo>
                <a:cubicBezTo>
                  <a:pt x="4118233" y="6699114"/>
                  <a:pt x="4130163" y="6707352"/>
                  <a:pt x="4142132" y="6714035"/>
                </a:cubicBezTo>
                <a:cubicBezTo>
                  <a:pt x="4159302" y="6723602"/>
                  <a:pt x="4178201" y="6732345"/>
                  <a:pt x="4191819" y="6746764"/>
                </a:cubicBezTo>
                <a:cubicBezTo>
                  <a:pt x="4194840" y="6750044"/>
                  <a:pt x="4191940" y="6755247"/>
                  <a:pt x="4187544" y="6754282"/>
                </a:cubicBezTo>
                <a:cubicBezTo>
                  <a:pt x="4167679" y="6749835"/>
                  <a:pt x="4150083" y="6737407"/>
                  <a:pt x="4132676" y="6727236"/>
                </a:cubicBezTo>
                <a:cubicBezTo>
                  <a:pt x="4124532" y="6722441"/>
                  <a:pt x="4115781" y="6717888"/>
                  <a:pt x="4108310" y="6712081"/>
                </a:cubicBezTo>
                <a:cubicBezTo>
                  <a:pt x="4110415" y="6720150"/>
                  <a:pt x="4112319" y="6728297"/>
                  <a:pt x="4114425" y="6736367"/>
                </a:cubicBezTo>
                <a:cubicBezTo>
                  <a:pt x="4114425" y="6736367"/>
                  <a:pt x="4114521" y="6736376"/>
                  <a:pt x="4114521" y="6736376"/>
                </a:cubicBezTo>
                <a:cubicBezTo>
                  <a:pt x="4135277" y="6741774"/>
                  <a:pt x="4158366" y="6750490"/>
                  <a:pt x="4173964" y="6765666"/>
                </a:cubicBezTo>
                <a:cubicBezTo>
                  <a:pt x="4176464" y="6768219"/>
                  <a:pt x="4173712" y="6772850"/>
                  <a:pt x="4170443" y="6772373"/>
                </a:cubicBezTo>
                <a:cubicBezTo>
                  <a:pt x="4151493" y="6769661"/>
                  <a:pt x="4132689" y="6758784"/>
                  <a:pt x="4117064" y="6747208"/>
                </a:cubicBezTo>
                <a:cubicBezTo>
                  <a:pt x="4119558" y="6757453"/>
                  <a:pt x="4122258" y="6767618"/>
                  <a:pt x="4124665" y="6777756"/>
                </a:cubicBezTo>
                <a:cubicBezTo>
                  <a:pt x="4127210" y="6775445"/>
                  <a:pt x="4130906" y="6774403"/>
                  <a:pt x="4135005" y="6776510"/>
                </a:cubicBezTo>
                <a:cubicBezTo>
                  <a:pt x="4164626" y="6791731"/>
                  <a:pt x="4289927" y="6842788"/>
                  <a:pt x="4227238" y="6765799"/>
                </a:cubicBezTo>
                <a:cubicBezTo>
                  <a:pt x="4212567" y="6747879"/>
                  <a:pt x="4193126" y="6735390"/>
                  <a:pt x="4179726" y="6716314"/>
                </a:cubicBezTo>
                <a:cubicBezTo>
                  <a:pt x="4169332" y="6701783"/>
                  <a:pt x="4163103" y="6687515"/>
                  <a:pt x="4153977" y="6674070"/>
                </a:cubicBezTo>
                <a:cubicBezTo>
                  <a:pt x="4134841" y="6660339"/>
                  <a:pt x="4115597" y="6650009"/>
                  <a:pt x="4090369" y="6644515"/>
                </a:cubicBezTo>
                <a:close/>
                <a:moveTo>
                  <a:pt x="4050987" y="6614234"/>
                </a:moveTo>
                <a:cubicBezTo>
                  <a:pt x="4050327" y="6615052"/>
                  <a:pt x="4049390" y="6615750"/>
                  <a:pt x="4048009" y="6615923"/>
                </a:cubicBezTo>
                <a:cubicBezTo>
                  <a:pt x="4046534" y="6616087"/>
                  <a:pt x="4044998" y="6616928"/>
                  <a:pt x="4043496" y="6617382"/>
                </a:cubicBezTo>
                <a:cubicBezTo>
                  <a:pt x="4040984" y="6632451"/>
                  <a:pt x="4034209" y="6636343"/>
                  <a:pt x="4023659" y="6648673"/>
                </a:cubicBezTo>
                <a:cubicBezTo>
                  <a:pt x="4010384" y="6664268"/>
                  <a:pt x="4004838" y="6682775"/>
                  <a:pt x="3993981" y="6699654"/>
                </a:cubicBezTo>
                <a:cubicBezTo>
                  <a:pt x="3980733" y="6720414"/>
                  <a:pt x="3963630" y="6737433"/>
                  <a:pt x="3953601" y="6760322"/>
                </a:cubicBezTo>
                <a:cubicBezTo>
                  <a:pt x="3951912" y="6763973"/>
                  <a:pt x="3945164" y="6778479"/>
                  <a:pt x="3945865" y="6782631"/>
                </a:cubicBezTo>
                <a:cubicBezTo>
                  <a:pt x="3947651" y="6793203"/>
                  <a:pt x="3941445" y="6787408"/>
                  <a:pt x="3953328" y="6789604"/>
                </a:cubicBezTo>
                <a:cubicBezTo>
                  <a:pt x="3993874" y="6797009"/>
                  <a:pt x="4012882" y="6748803"/>
                  <a:pt x="4029002" y="6722061"/>
                </a:cubicBezTo>
                <a:cubicBezTo>
                  <a:pt x="4037700" y="6707526"/>
                  <a:pt x="4045720" y="6696246"/>
                  <a:pt x="4059603" y="6691312"/>
                </a:cubicBezTo>
                <a:cubicBezTo>
                  <a:pt x="4061062" y="6686959"/>
                  <a:pt x="4062523" y="6682608"/>
                  <a:pt x="4064272" y="6678280"/>
                </a:cubicBezTo>
                <a:cubicBezTo>
                  <a:pt x="4059357" y="6656921"/>
                  <a:pt x="4054836" y="6635501"/>
                  <a:pt x="4050987" y="6614234"/>
                </a:cubicBezTo>
                <a:close/>
                <a:moveTo>
                  <a:pt x="1011257" y="6327967"/>
                </a:moveTo>
                <a:cubicBezTo>
                  <a:pt x="981334" y="6325962"/>
                  <a:pt x="947494" y="6334033"/>
                  <a:pt x="917949" y="6326706"/>
                </a:cubicBezTo>
                <a:cubicBezTo>
                  <a:pt x="913599" y="6327402"/>
                  <a:pt x="909243" y="6328192"/>
                  <a:pt x="905001" y="6328799"/>
                </a:cubicBezTo>
                <a:cubicBezTo>
                  <a:pt x="882381" y="6332293"/>
                  <a:pt x="823140" y="6326971"/>
                  <a:pt x="791905" y="6337509"/>
                </a:cubicBezTo>
                <a:cubicBezTo>
                  <a:pt x="810413" y="6353910"/>
                  <a:pt x="828070" y="6371114"/>
                  <a:pt x="845727" y="6388318"/>
                </a:cubicBezTo>
                <a:cubicBezTo>
                  <a:pt x="921686" y="6357992"/>
                  <a:pt x="1028985" y="6355303"/>
                  <a:pt x="1096432" y="6394244"/>
                </a:cubicBezTo>
                <a:cubicBezTo>
                  <a:pt x="1104769" y="6399056"/>
                  <a:pt x="1100432" y="6410558"/>
                  <a:pt x="1091249" y="6409763"/>
                </a:cubicBezTo>
                <a:cubicBezTo>
                  <a:pt x="1067283" y="6407592"/>
                  <a:pt x="1043718" y="6403118"/>
                  <a:pt x="1020084" y="6399416"/>
                </a:cubicBezTo>
                <a:cubicBezTo>
                  <a:pt x="994992" y="6401141"/>
                  <a:pt x="970153" y="6396751"/>
                  <a:pt x="944874" y="6401671"/>
                </a:cubicBezTo>
                <a:cubicBezTo>
                  <a:pt x="929309" y="6404704"/>
                  <a:pt x="913854" y="6409793"/>
                  <a:pt x="899606" y="6416642"/>
                </a:cubicBezTo>
                <a:cubicBezTo>
                  <a:pt x="892986" y="6419865"/>
                  <a:pt x="888002" y="6423327"/>
                  <a:pt x="882909" y="6425809"/>
                </a:cubicBezTo>
                <a:cubicBezTo>
                  <a:pt x="896210" y="6439422"/>
                  <a:pt x="909609" y="6453045"/>
                  <a:pt x="922409" y="6466810"/>
                </a:cubicBezTo>
                <a:cubicBezTo>
                  <a:pt x="970466" y="6463181"/>
                  <a:pt x="1016431" y="6454599"/>
                  <a:pt x="1063679" y="6445836"/>
                </a:cubicBezTo>
                <a:cubicBezTo>
                  <a:pt x="1071303" y="6444451"/>
                  <a:pt x="1090628" y="6440769"/>
                  <a:pt x="1112796" y="6435775"/>
                </a:cubicBezTo>
                <a:cubicBezTo>
                  <a:pt x="1113693" y="6435559"/>
                  <a:pt x="1114588" y="6435346"/>
                  <a:pt x="1115483" y="6435131"/>
                </a:cubicBezTo>
                <a:cubicBezTo>
                  <a:pt x="1159435" y="6425110"/>
                  <a:pt x="1213270" y="6410199"/>
                  <a:pt x="1210565" y="6396821"/>
                </a:cubicBezTo>
                <a:cubicBezTo>
                  <a:pt x="1207730" y="6382749"/>
                  <a:pt x="1129702" y="6361976"/>
                  <a:pt x="1113971" y="6355940"/>
                </a:cubicBezTo>
                <a:cubicBezTo>
                  <a:pt x="1079688" y="6342750"/>
                  <a:pt x="1048051" y="6330470"/>
                  <a:pt x="1011257" y="6327967"/>
                </a:cubicBezTo>
                <a:close/>
                <a:moveTo>
                  <a:pt x="3666433" y="6546546"/>
                </a:moveTo>
                <a:cubicBezTo>
                  <a:pt x="3636545" y="6546981"/>
                  <a:pt x="3606044" y="6556591"/>
                  <a:pt x="3579776" y="6568484"/>
                </a:cubicBezTo>
                <a:cubicBezTo>
                  <a:pt x="3586038" y="6575841"/>
                  <a:pt x="3592185" y="6583384"/>
                  <a:pt x="3598444" y="6590741"/>
                </a:cubicBezTo>
                <a:cubicBezTo>
                  <a:pt x="3606641" y="6589503"/>
                  <a:pt x="3614782" y="6587773"/>
                  <a:pt x="3622386" y="6584439"/>
                </a:cubicBezTo>
                <a:cubicBezTo>
                  <a:pt x="3626240" y="6582729"/>
                  <a:pt x="3629655" y="6580492"/>
                  <a:pt x="3633333" y="6578571"/>
                </a:cubicBezTo>
                <a:cubicBezTo>
                  <a:pt x="3635517" y="6577008"/>
                  <a:pt x="3637915" y="6576340"/>
                  <a:pt x="3640401" y="6575776"/>
                </a:cubicBezTo>
                <a:cubicBezTo>
                  <a:pt x="3642060" y="6575725"/>
                  <a:pt x="3643046" y="6575615"/>
                  <a:pt x="3643634" y="6575569"/>
                </a:cubicBezTo>
                <a:cubicBezTo>
                  <a:pt x="3650762" y="6576478"/>
                  <a:pt x="3655921" y="6586368"/>
                  <a:pt x="3650148" y="6592101"/>
                </a:cubicBezTo>
                <a:cubicBezTo>
                  <a:pt x="3639790" y="6602302"/>
                  <a:pt x="3625467" y="6606709"/>
                  <a:pt x="3611301" y="6606068"/>
                </a:cubicBezTo>
                <a:cubicBezTo>
                  <a:pt x="3633386" y="6632613"/>
                  <a:pt x="3655259" y="6659335"/>
                  <a:pt x="3676502" y="6686585"/>
                </a:cubicBezTo>
                <a:cubicBezTo>
                  <a:pt x="3676906" y="6686426"/>
                  <a:pt x="3677222" y="6686161"/>
                  <a:pt x="3677617" y="6686098"/>
                </a:cubicBezTo>
                <a:cubicBezTo>
                  <a:pt x="3702026" y="6681103"/>
                  <a:pt x="3743026" y="6671410"/>
                  <a:pt x="3760401" y="6654609"/>
                </a:cubicBezTo>
                <a:cubicBezTo>
                  <a:pt x="3761779" y="6653366"/>
                  <a:pt x="3763226" y="6652419"/>
                  <a:pt x="3764834" y="6651878"/>
                </a:cubicBezTo>
                <a:cubicBezTo>
                  <a:pt x="3762592" y="6646425"/>
                  <a:pt x="3763872" y="6639720"/>
                  <a:pt x="3770986" y="6637512"/>
                </a:cubicBezTo>
                <a:cubicBezTo>
                  <a:pt x="3771188" y="6637433"/>
                  <a:pt x="3771390" y="6637353"/>
                  <a:pt x="3771591" y="6637274"/>
                </a:cubicBezTo>
                <a:cubicBezTo>
                  <a:pt x="3771239" y="6636853"/>
                  <a:pt x="3771151" y="6636747"/>
                  <a:pt x="3770800" y="6636328"/>
                </a:cubicBezTo>
                <a:cubicBezTo>
                  <a:pt x="3770183" y="6635592"/>
                  <a:pt x="3769057" y="6635106"/>
                  <a:pt x="3768326" y="6634555"/>
                </a:cubicBezTo>
                <a:cubicBezTo>
                  <a:pt x="3761058" y="6643955"/>
                  <a:pt x="3748530" y="6644624"/>
                  <a:pt x="3737393" y="6647166"/>
                </a:cubicBezTo>
                <a:cubicBezTo>
                  <a:pt x="3729937" y="6648857"/>
                  <a:pt x="3728397" y="6637720"/>
                  <a:pt x="3734489" y="6634938"/>
                </a:cubicBezTo>
                <a:cubicBezTo>
                  <a:pt x="3740486" y="6632146"/>
                  <a:pt x="3746121" y="6629032"/>
                  <a:pt x="3751935" y="6627198"/>
                </a:cubicBezTo>
                <a:cubicBezTo>
                  <a:pt x="3730230" y="6621522"/>
                  <a:pt x="3698720" y="6620937"/>
                  <a:pt x="3684682" y="6617775"/>
                </a:cubicBezTo>
                <a:cubicBezTo>
                  <a:pt x="3670266" y="6614483"/>
                  <a:pt x="3672676" y="6596192"/>
                  <a:pt x="3685877" y="6593441"/>
                </a:cubicBezTo>
                <a:cubicBezTo>
                  <a:pt x="3719527" y="6586422"/>
                  <a:pt x="3800613" y="6572896"/>
                  <a:pt x="3695939" y="6549426"/>
                </a:cubicBezTo>
                <a:cubicBezTo>
                  <a:pt x="3686291" y="6547277"/>
                  <a:pt x="3676396" y="6546402"/>
                  <a:pt x="3666433" y="6546546"/>
                </a:cubicBezTo>
                <a:close/>
                <a:moveTo>
                  <a:pt x="2128582" y="6381734"/>
                </a:moveTo>
                <a:cubicBezTo>
                  <a:pt x="2116354" y="6422739"/>
                  <a:pt x="2095579" y="6460178"/>
                  <a:pt x="2067952" y="6493617"/>
                </a:cubicBezTo>
                <a:cubicBezTo>
                  <a:pt x="2034757" y="6533778"/>
                  <a:pt x="1989946" y="6563296"/>
                  <a:pt x="1959013" y="6605406"/>
                </a:cubicBezTo>
                <a:cubicBezTo>
                  <a:pt x="1947141" y="6619470"/>
                  <a:pt x="1939208" y="6635238"/>
                  <a:pt x="1935110" y="6652798"/>
                </a:cubicBezTo>
                <a:cubicBezTo>
                  <a:pt x="1931939" y="6657781"/>
                  <a:pt x="1930926" y="6661490"/>
                  <a:pt x="1930634" y="6664777"/>
                </a:cubicBezTo>
                <a:cubicBezTo>
                  <a:pt x="1940330" y="6637963"/>
                  <a:pt x="1961234" y="6614362"/>
                  <a:pt x="1987769" y="6604100"/>
                </a:cubicBezTo>
                <a:cubicBezTo>
                  <a:pt x="1992818" y="6602101"/>
                  <a:pt x="1995984" y="6608119"/>
                  <a:pt x="1992546" y="6611716"/>
                </a:cubicBezTo>
                <a:cubicBezTo>
                  <a:pt x="1978899" y="6626016"/>
                  <a:pt x="1966324" y="6640311"/>
                  <a:pt x="1953997" y="6655116"/>
                </a:cubicBezTo>
                <a:cubicBezTo>
                  <a:pt x="1965882" y="6648549"/>
                  <a:pt x="1978604" y="6643516"/>
                  <a:pt x="1990794" y="6644475"/>
                </a:cubicBezTo>
                <a:cubicBezTo>
                  <a:pt x="1994178" y="6644767"/>
                  <a:pt x="1996346" y="6648848"/>
                  <a:pt x="1994243" y="6651685"/>
                </a:cubicBezTo>
                <a:cubicBezTo>
                  <a:pt x="1984942" y="6664219"/>
                  <a:pt x="1968155" y="6671140"/>
                  <a:pt x="1951959" y="6675776"/>
                </a:cubicBezTo>
                <a:cubicBezTo>
                  <a:pt x="1954017" y="6675661"/>
                  <a:pt x="1955457" y="6675882"/>
                  <a:pt x="1957829" y="6675504"/>
                </a:cubicBezTo>
                <a:cubicBezTo>
                  <a:pt x="1959174" y="6675718"/>
                  <a:pt x="1960221" y="6676002"/>
                  <a:pt x="1961469" y="6676207"/>
                </a:cubicBezTo>
                <a:cubicBezTo>
                  <a:pt x="1969800" y="6672354"/>
                  <a:pt x="1978196" y="6669964"/>
                  <a:pt x="1986046" y="6671519"/>
                </a:cubicBezTo>
                <a:cubicBezTo>
                  <a:pt x="1989579" y="6672312"/>
                  <a:pt x="1990525" y="6675899"/>
                  <a:pt x="1989187" y="6678899"/>
                </a:cubicBezTo>
                <a:cubicBezTo>
                  <a:pt x="1995397" y="6678073"/>
                  <a:pt x="2001720" y="6675992"/>
                  <a:pt x="2011598" y="6672270"/>
                </a:cubicBezTo>
                <a:cubicBezTo>
                  <a:pt x="2041848" y="6660772"/>
                  <a:pt x="2071099" y="6646264"/>
                  <a:pt x="2098280" y="6628754"/>
                </a:cubicBezTo>
                <a:cubicBezTo>
                  <a:pt x="2137345" y="6603608"/>
                  <a:pt x="2167797" y="6572361"/>
                  <a:pt x="2199263" y="6539546"/>
                </a:cubicBezTo>
                <a:cubicBezTo>
                  <a:pt x="2193494" y="6526682"/>
                  <a:pt x="2187822" y="6513826"/>
                  <a:pt x="2182052" y="6500961"/>
                </a:cubicBezTo>
                <a:cubicBezTo>
                  <a:pt x="2177922" y="6505764"/>
                  <a:pt x="2172983" y="6509814"/>
                  <a:pt x="2166659" y="6511896"/>
                </a:cubicBezTo>
                <a:cubicBezTo>
                  <a:pt x="2162945" y="6513133"/>
                  <a:pt x="2158297" y="6508447"/>
                  <a:pt x="2161613" y="6505131"/>
                </a:cubicBezTo>
                <a:cubicBezTo>
                  <a:pt x="2167068" y="6499664"/>
                  <a:pt x="2172287" y="6494663"/>
                  <a:pt x="2176688" y="6489008"/>
                </a:cubicBezTo>
                <a:cubicBezTo>
                  <a:pt x="2174994" y="6485063"/>
                  <a:pt x="2173195" y="6481208"/>
                  <a:pt x="2171500" y="6477265"/>
                </a:cubicBezTo>
                <a:cubicBezTo>
                  <a:pt x="2166424" y="6483932"/>
                  <a:pt x="2160162" y="6489718"/>
                  <a:pt x="2152012" y="6492616"/>
                </a:cubicBezTo>
                <a:cubicBezTo>
                  <a:pt x="2144655" y="6495388"/>
                  <a:pt x="2139736" y="6487171"/>
                  <a:pt x="2143584" y="6481176"/>
                </a:cubicBezTo>
                <a:cubicBezTo>
                  <a:pt x="2149348" y="6472232"/>
                  <a:pt x="2155731" y="6464022"/>
                  <a:pt x="2161840" y="6455592"/>
                </a:cubicBezTo>
                <a:cubicBezTo>
                  <a:pt x="2159970" y="6451438"/>
                  <a:pt x="2158100" y="6447285"/>
                  <a:pt x="2156229" y="6443131"/>
                </a:cubicBezTo>
                <a:cubicBezTo>
                  <a:pt x="2155187" y="6444988"/>
                  <a:pt x="2154241" y="6446854"/>
                  <a:pt x="2152636" y="6448467"/>
                </a:cubicBezTo>
                <a:cubicBezTo>
                  <a:pt x="2149970" y="6451059"/>
                  <a:pt x="2144786" y="6451293"/>
                  <a:pt x="2143514" y="6446995"/>
                </a:cubicBezTo>
                <a:cubicBezTo>
                  <a:pt x="2140976" y="6438305"/>
                  <a:pt x="2143440" y="6430339"/>
                  <a:pt x="2146958" y="6422563"/>
                </a:cubicBezTo>
                <a:cubicBezTo>
                  <a:pt x="2145166" y="6418611"/>
                  <a:pt x="2143377" y="6414659"/>
                  <a:pt x="2141593" y="6410610"/>
                </a:cubicBezTo>
                <a:cubicBezTo>
                  <a:pt x="2139444" y="6417239"/>
                  <a:pt x="2136459" y="6423408"/>
                  <a:pt x="2131609" y="6428635"/>
                </a:cubicBezTo>
                <a:cubicBezTo>
                  <a:pt x="2128697" y="6431790"/>
                  <a:pt x="2122492" y="6430377"/>
                  <a:pt x="2122431" y="6425600"/>
                </a:cubicBezTo>
                <a:cubicBezTo>
                  <a:pt x="2122259" y="6413319"/>
                  <a:pt x="2126977" y="6403016"/>
                  <a:pt x="2133628" y="6392882"/>
                </a:cubicBezTo>
                <a:cubicBezTo>
                  <a:pt x="2131917" y="6389131"/>
                  <a:pt x="2130195" y="6385477"/>
                  <a:pt x="2128582" y="6381734"/>
                </a:cubicBezTo>
                <a:close/>
                <a:moveTo>
                  <a:pt x="3459427" y="6495755"/>
                </a:moveTo>
                <a:cubicBezTo>
                  <a:pt x="3432609" y="6553993"/>
                  <a:pt x="3418512" y="6615963"/>
                  <a:pt x="3439363" y="6674920"/>
                </a:cubicBezTo>
                <a:cubicBezTo>
                  <a:pt x="3441717" y="6669283"/>
                  <a:pt x="3442549" y="6663220"/>
                  <a:pt x="3441192" y="6656580"/>
                </a:cubicBezTo>
                <a:cubicBezTo>
                  <a:pt x="3438049" y="6648129"/>
                  <a:pt x="3451897" y="6642511"/>
                  <a:pt x="3455758" y="6650538"/>
                </a:cubicBezTo>
                <a:cubicBezTo>
                  <a:pt x="3461448" y="6662130"/>
                  <a:pt x="3463209" y="6674064"/>
                  <a:pt x="3456640" y="6685471"/>
                </a:cubicBezTo>
                <a:cubicBezTo>
                  <a:pt x="3458070" y="6684718"/>
                  <a:pt x="3459853" y="6684386"/>
                  <a:pt x="3461831" y="6685141"/>
                </a:cubicBezTo>
                <a:cubicBezTo>
                  <a:pt x="3463626" y="6685783"/>
                  <a:pt x="3464496" y="6686931"/>
                  <a:pt x="3465062" y="6688244"/>
                </a:cubicBezTo>
                <a:cubicBezTo>
                  <a:pt x="3484356" y="6667424"/>
                  <a:pt x="3505839" y="6648252"/>
                  <a:pt x="3523522" y="6625830"/>
                </a:cubicBezTo>
                <a:cubicBezTo>
                  <a:pt x="3533403" y="6613347"/>
                  <a:pt x="3542809" y="6601797"/>
                  <a:pt x="3556458" y="6598401"/>
                </a:cubicBezTo>
                <a:cubicBezTo>
                  <a:pt x="3556905" y="6597759"/>
                  <a:pt x="3557264" y="6597011"/>
                  <a:pt x="3557720" y="6596271"/>
                </a:cubicBezTo>
                <a:cubicBezTo>
                  <a:pt x="3525613" y="6561946"/>
                  <a:pt x="3492736" y="6528625"/>
                  <a:pt x="3459427" y="6495755"/>
                </a:cubicBezTo>
                <a:close/>
                <a:moveTo>
                  <a:pt x="452014" y="6227278"/>
                </a:moveTo>
                <a:cubicBezTo>
                  <a:pt x="413903" y="6245011"/>
                  <a:pt x="393547" y="6256978"/>
                  <a:pt x="368735" y="6297086"/>
                </a:cubicBezTo>
                <a:cubicBezTo>
                  <a:pt x="350407" y="6326754"/>
                  <a:pt x="336669" y="6358472"/>
                  <a:pt x="321330" y="6389568"/>
                </a:cubicBezTo>
                <a:cubicBezTo>
                  <a:pt x="299557" y="6433835"/>
                  <a:pt x="275917" y="6476089"/>
                  <a:pt x="257607" y="6520850"/>
                </a:cubicBezTo>
                <a:cubicBezTo>
                  <a:pt x="327023" y="6516926"/>
                  <a:pt x="421593" y="6407886"/>
                  <a:pt x="461496" y="6370057"/>
                </a:cubicBezTo>
                <a:cubicBezTo>
                  <a:pt x="490232" y="6342750"/>
                  <a:pt x="525877" y="6326460"/>
                  <a:pt x="555610" y="6301089"/>
                </a:cubicBezTo>
                <a:cubicBezTo>
                  <a:pt x="566690" y="6291533"/>
                  <a:pt x="574750" y="6283079"/>
                  <a:pt x="584986" y="6277539"/>
                </a:cubicBezTo>
                <a:cubicBezTo>
                  <a:pt x="582839" y="6276477"/>
                  <a:pt x="580571" y="6275695"/>
                  <a:pt x="578425" y="6274635"/>
                </a:cubicBezTo>
                <a:cubicBezTo>
                  <a:pt x="550021" y="6301481"/>
                  <a:pt x="517371" y="6321343"/>
                  <a:pt x="486837" y="6345864"/>
                </a:cubicBezTo>
                <a:cubicBezTo>
                  <a:pt x="464385" y="6363881"/>
                  <a:pt x="443086" y="6383165"/>
                  <a:pt x="417610" y="6396830"/>
                </a:cubicBezTo>
                <a:cubicBezTo>
                  <a:pt x="412703" y="6399424"/>
                  <a:pt x="407499" y="6393327"/>
                  <a:pt x="411385" y="6389086"/>
                </a:cubicBezTo>
                <a:cubicBezTo>
                  <a:pt x="435439" y="6362933"/>
                  <a:pt x="466494" y="6344590"/>
                  <a:pt x="493560" y="6321812"/>
                </a:cubicBezTo>
                <a:cubicBezTo>
                  <a:pt x="516195" y="6302838"/>
                  <a:pt x="538919" y="6283968"/>
                  <a:pt x="563634" y="6267902"/>
                </a:cubicBezTo>
                <a:cubicBezTo>
                  <a:pt x="557636" y="6265240"/>
                  <a:pt x="551753" y="6262395"/>
                  <a:pt x="545747" y="6259829"/>
                </a:cubicBezTo>
                <a:cubicBezTo>
                  <a:pt x="537293" y="6263966"/>
                  <a:pt x="528205" y="6267560"/>
                  <a:pt x="520603" y="6271966"/>
                </a:cubicBezTo>
                <a:cubicBezTo>
                  <a:pt x="507147" y="6279758"/>
                  <a:pt x="494081" y="6288657"/>
                  <a:pt x="480607" y="6296643"/>
                </a:cubicBezTo>
                <a:cubicBezTo>
                  <a:pt x="464086" y="6310403"/>
                  <a:pt x="447742" y="6324370"/>
                  <a:pt x="433500" y="6339884"/>
                </a:cubicBezTo>
                <a:cubicBezTo>
                  <a:pt x="400167" y="6376140"/>
                  <a:pt x="375992" y="6418933"/>
                  <a:pt x="343247" y="6455141"/>
                </a:cubicBezTo>
                <a:cubicBezTo>
                  <a:pt x="338179" y="6460641"/>
                  <a:pt x="326431" y="6455829"/>
                  <a:pt x="329280" y="6447896"/>
                </a:cubicBezTo>
                <a:cubicBezTo>
                  <a:pt x="348795" y="6392919"/>
                  <a:pt x="392932" y="6344747"/>
                  <a:pt x="433506" y="6303763"/>
                </a:cubicBezTo>
                <a:cubicBezTo>
                  <a:pt x="453960" y="6283041"/>
                  <a:pt x="477167" y="6259834"/>
                  <a:pt x="502951" y="6242689"/>
                </a:cubicBezTo>
                <a:cubicBezTo>
                  <a:pt x="497192" y="6240632"/>
                  <a:pt x="491180" y="6239236"/>
                  <a:pt x="485404" y="6237374"/>
                </a:cubicBezTo>
                <a:cubicBezTo>
                  <a:pt x="477561" y="6244484"/>
                  <a:pt x="468715" y="6250825"/>
                  <a:pt x="461549" y="6257994"/>
                </a:cubicBezTo>
                <a:cubicBezTo>
                  <a:pt x="443797" y="6275736"/>
                  <a:pt x="429599" y="6296220"/>
                  <a:pt x="412577" y="6314511"/>
                </a:cubicBezTo>
                <a:cubicBezTo>
                  <a:pt x="408157" y="6319290"/>
                  <a:pt x="398352" y="6314546"/>
                  <a:pt x="400791" y="6307942"/>
                </a:cubicBezTo>
                <a:cubicBezTo>
                  <a:pt x="408862" y="6286247"/>
                  <a:pt x="423810" y="6267191"/>
                  <a:pt x="439533" y="6250345"/>
                </a:cubicBezTo>
                <a:cubicBezTo>
                  <a:pt x="445454" y="6244042"/>
                  <a:pt x="452259" y="6236549"/>
                  <a:pt x="459504" y="6229583"/>
                </a:cubicBezTo>
                <a:cubicBezTo>
                  <a:pt x="456937" y="6228873"/>
                  <a:pt x="454590" y="6227891"/>
                  <a:pt x="452014" y="6227278"/>
                </a:cubicBezTo>
                <a:close/>
                <a:moveTo>
                  <a:pt x="380779" y="6211180"/>
                </a:moveTo>
                <a:cubicBezTo>
                  <a:pt x="383796" y="6213389"/>
                  <a:pt x="387454" y="6214971"/>
                  <a:pt x="391690" y="6215534"/>
                </a:cubicBezTo>
                <a:cubicBezTo>
                  <a:pt x="401033" y="6216731"/>
                  <a:pt x="410104" y="6218781"/>
                  <a:pt x="419201" y="6220543"/>
                </a:cubicBezTo>
                <a:cubicBezTo>
                  <a:pt x="417130" y="6221921"/>
                  <a:pt x="415051" y="6223397"/>
                  <a:pt x="412979" y="6224776"/>
                </a:cubicBezTo>
                <a:cubicBezTo>
                  <a:pt x="401743" y="6230618"/>
                  <a:pt x="391791" y="6237351"/>
                  <a:pt x="382799" y="6245336"/>
                </a:cubicBezTo>
                <a:lnTo>
                  <a:pt x="0" y="6507031"/>
                </a:lnTo>
                <a:lnTo>
                  <a:pt x="3372" y="6468647"/>
                </a:lnTo>
                <a:close/>
                <a:moveTo>
                  <a:pt x="57929" y="6167659"/>
                </a:moveTo>
                <a:cubicBezTo>
                  <a:pt x="63250" y="6165881"/>
                  <a:pt x="69367" y="6171571"/>
                  <a:pt x="65299" y="6176769"/>
                </a:cubicBezTo>
                <a:cubicBezTo>
                  <a:pt x="59193" y="6184637"/>
                  <a:pt x="48287" y="6196527"/>
                  <a:pt x="37139" y="6200551"/>
                </a:cubicBezTo>
                <a:lnTo>
                  <a:pt x="26843" y="6201444"/>
                </a:lnTo>
                <a:lnTo>
                  <a:pt x="27880" y="6189640"/>
                </a:lnTo>
                <a:lnTo>
                  <a:pt x="35745" y="6178433"/>
                </a:lnTo>
                <a:cubicBezTo>
                  <a:pt x="42822" y="6173484"/>
                  <a:pt x="51401" y="6169869"/>
                  <a:pt x="57929" y="6167659"/>
                </a:cubicBezTo>
                <a:close/>
                <a:moveTo>
                  <a:pt x="5308356" y="6626830"/>
                </a:moveTo>
                <a:cubicBezTo>
                  <a:pt x="5296000" y="6626976"/>
                  <a:pt x="5282772" y="6628668"/>
                  <a:pt x="5268237" y="6632156"/>
                </a:cubicBezTo>
                <a:cubicBezTo>
                  <a:pt x="5265964" y="6632543"/>
                  <a:pt x="5264056" y="6632086"/>
                  <a:pt x="5262367" y="6631355"/>
                </a:cubicBezTo>
                <a:cubicBezTo>
                  <a:pt x="5264747" y="6635262"/>
                  <a:pt x="5267240" y="6638982"/>
                  <a:pt x="5269619" y="6642888"/>
                </a:cubicBezTo>
                <a:cubicBezTo>
                  <a:pt x="5279974" y="6644758"/>
                  <a:pt x="5289707" y="6648132"/>
                  <a:pt x="5299615" y="6651715"/>
                </a:cubicBezTo>
                <a:cubicBezTo>
                  <a:pt x="5309612" y="6655403"/>
                  <a:pt x="5315386" y="6656196"/>
                  <a:pt x="5320201" y="6665570"/>
                </a:cubicBezTo>
                <a:cubicBezTo>
                  <a:pt x="5321373" y="6667716"/>
                  <a:pt x="5319895" y="6671191"/>
                  <a:pt x="5317489" y="6671956"/>
                </a:cubicBezTo>
                <a:cubicBezTo>
                  <a:pt x="5307178" y="6675055"/>
                  <a:pt x="5302559" y="6671150"/>
                  <a:pt x="5292859" y="6666320"/>
                </a:cubicBezTo>
                <a:cubicBezTo>
                  <a:pt x="5288566" y="6664194"/>
                  <a:pt x="5284284" y="6661975"/>
                  <a:pt x="5280009" y="6659658"/>
                </a:cubicBezTo>
                <a:cubicBezTo>
                  <a:pt x="5283172" y="6664605"/>
                  <a:pt x="5286652" y="6669287"/>
                  <a:pt x="5289815" y="6674235"/>
                </a:cubicBezTo>
                <a:cubicBezTo>
                  <a:pt x="5290491" y="6674293"/>
                  <a:pt x="5291107" y="6673957"/>
                  <a:pt x="5291854" y="6674313"/>
                </a:cubicBezTo>
                <a:cubicBezTo>
                  <a:pt x="5300550" y="6678377"/>
                  <a:pt x="5310299" y="6680487"/>
                  <a:pt x="5315076" y="6689175"/>
                </a:cubicBezTo>
                <a:cubicBezTo>
                  <a:pt x="5315993" y="6690910"/>
                  <a:pt x="5315067" y="6693654"/>
                  <a:pt x="5312897" y="6693953"/>
                </a:cubicBezTo>
                <a:cubicBezTo>
                  <a:pt x="5308847" y="6694576"/>
                  <a:pt x="5305314" y="6693783"/>
                  <a:pt x="5302016" y="6692524"/>
                </a:cubicBezTo>
                <a:cubicBezTo>
                  <a:pt x="5303824" y="6695212"/>
                  <a:pt x="5305725" y="6697908"/>
                  <a:pt x="5307523" y="6700693"/>
                </a:cubicBezTo>
                <a:cubicBezTo>
                  <a:pt x="5312674" y="6701917"/>
                  <a:pt x="5317817" y="6703238"/>
                  <a:pt x="5323058" y="6705640"/>
                </a:cubicBezTo>
                <a:cubicBezTo>
                  <a:pt x="5325591" y="6706735"/>
                  <a:pt x="5324314" y="6710130"/>
                  <a:pt x="5321951" y="6710413"/>
                </a:cubicBezTo>
                <a:cubicBezTo>
                  <a:pt x="5319201" y="6710660"/>
                  <a:pt x="5316688" y="6710443"/>
                  <a:pt x="5314060" y="6710411"/>
                </a:cubicBezTo>
                <a:cubicBezTo>
                  <a:pt x="5319118" y="6718151"/>
                  <a:pt x="5323973" y="6725970"/>
                  <a:pt x="5329443" y="6733454"/>
                </a:cubicBezTo>
                <a:cubicBezTo>
                  <a:pt x="5338128" y="6745306"/>
                  <a:pt x="5320441" y="6760133"/>
                  <a:pt x="5311765" y="6748184"/>
                </a:cubicBezTo>
                <a:cubicBezTo>
                  <a:pt x="5288942" y="6716806"/>
                  <a:pt x="5267753" y="6684594"/>
                  <a:pt x="5247871" y="6651910"/>
                </a:cubicBezTo>
                <a:cubicBezTo>
                  <a:pt x="5246421" y="6661620"/>
                  <a:pt x="5243819" y="6671131"/>
                  <a:pt x="5241738" y="6681368"/>
                </a:cubicBezTo>
                <a:cubicBezTo>
                  <a:pt x="5237766" y="6700789"/>
                  <a:pt x="5238309" y="6719823"/>
                  <a:pt x="5240462" y="6739383"/>
                </a:cubicBezTo>
                <a:cubicBezTo>
                  <a:pt x="5243259" y="6764843"/>
                  <a:pt x="5252420" y="6792119"/>
                  <a:pt x="5284361" y="6783492"/>
                </a:cubicBezTo>
                <a:cubicBezTo>
                  <a:pt x="5290956" y="6781629"/>
                  <a:pt x="5295190" y="6775666"/>
                  <a:pt x="5302693" y="6775634"/>
                </a:cubicBezTo>
                <a:cubicBezTo>
                  <a:pt x="5321101" y="6775670"/>
                  <a:pt x="5325254" y="6792484"/>
                  <a:pt x="5329348" y="6807735"/>
                </a:cubicBezTo>
                <a:cubicBezTo>
                  <a:pt x="5331328" y="6815015"/>
                  <a:pt x="5331363" y="6828843"/>
                  <a:pt x="5335318" y="6834735"/>
                </a:cubicBezTo>
                <a:cubicBezTo>
                  <a:pt x="5341592" y="6844138"/>
                  <a:pt x="5350960" y="6843975"/>
                  <a:pt x="5360795" y="6841809"/>
                </a:cubicBezTo>
                <a:cubicBezTo>
                  <a:pt x="5360574" y="6841011"/>
                  <a:pt x="5360353" y="6840212"/>
                  <a:pt x="5360132" y="6839414"/>
                </a:cubicBezTo>
                <a:cubicBezTo>
                  <a:pt x="5357230" y="6828259"/>
                  <a:pt x="5369340" y="6824633"/>
                  <a:pt x="5377176" y="6828523"/>
                </a:cubicBezTo>
                <a:cubicBezTo>
                  <a:pt x="5381750" y="6830771"/>
                  <a:pt x="5384051" y="6849760"/>
                  <a:pt x="5386151" y="6854615"/>
                </a:cubicBezTo>
                <a:cubicBezTo>
                  <a:pt x="5390032" y="6863519"/>
                  <a:pt x="5394443" y="6873053"/>
                  <a:pt x="5402877" y="6877873"/>
                </a:cubicBezTo>
                <a:cubicBezTo>
                  <a:pt x="5411411" y="6882702"/>
                  <a:pt x="5424873" y="6879192"/>
                  <a:pt x="5426315" y="6869581"/>
                </a:cubicBezTo>
                <a:cubicBezTo>
                  <a:pt x="5427278" y="6863140"/>
                  <a:pt x="5422785" y="6855644"/>
                  <a:pt x="5426940" y="6850551"/>
                </a:cubicBezTo>
                <a:cubicBezTo>
                  <a:pt x="5429569" y="6847275"/>
                  <a:pt x="5433550" y="6847424"/>
                  <a:pt x="5437882" y="6847995"/>
                </a:cubicBezTo>
                <a:cubicBezTo>
                  <a:pt x="5442594" y="6848694"/>
                  <a:pt x="5447745" y="6849918"/>
                  <a:pt x="5451890" y="6848232"/>
                </a:cubicBezTo>
                <a:cubicBezTo>
                  <a:pt x="5477476" y="6837692"/>
                  <a:pt x="5428297" y="6799260"/>
                  <a:pt x="5419997" y="6790753"/>
                </a:cubicBezTo>
                <a:cubicBezTo>
                  <a:pt x="5385524" y="6755639"/>
                  <a:pt x="5423828" y="6776187"/>
                  <a:pt x="5430529" y="6744735"/>
                </a:cubicBezTo>
                <a:cubicBezTo>
                  <a:pt x="5433866" y="6729153"/>
                  <a:pt x="5369703" y="6723308"/>
                  <a:pt x="5358050" y="6721812"/>
                </a:cubicBezTo>
                <a:cubicBezTo>
                  <a:pt x="5348030" y="6720555"/>
                  <a:pt x="5345698" y="6708475"/>
                  <a:pt x="5352689" y="6702168"/>
                </a:cubicBezTo>
                <a:cubicBezTo>
                  <a:pt x="5369630" y="6686985"/>
                  <a:pt x="5387395" y="6671288"/>
                  <a:pt x="5407655" y="6660386"/>
                </a:cubicBezTo>
                <a:cubicBezTo>
                  <a:pt x="5374635" y="6639855"/>
                  <a:pt x="5345424" y="6626392"/>
                  <a:pt x="5308356" y="6626830"/>
                </a:cubicBezTo>
                <a:close/>
                <a:moveTo>
                  <a:pt x="2249099" y="6351797"/>
                </a:moveTo>
                <a:cubicBezTo>
                  <a:pt x="2218270" y="6349846"/>
                  <a:pt x="2187393" y="6348706"/>
                  <a:pt x="2156417" y="6347048"/>
                </a:cubicBezTo>
                <a:cubicBezTo>
                  <a:pt x="2171707" y="6372225"/>
                  <a:pt x="2186446" y="6398135"/>
                  <a:pt x="2200841" y="6424598"/>
                </a:cubicBezTo>
                <a:cubicBezTo>
                  <a:pt x="2213356" y="6420812"/>
                  <a:pt x="2228562" y="6423979"/>
                  <a:pt x="2241270" y="6420211"/>
                </a:cubicBezTo>
                <a:cubicBezTo>
                  <a:pt x="2250878" y="6417342"/>
                  <a:pt x="2259884" y="6412475"/>
                  <a:pt x="2269863" y="6410904"/>
                </a:cubicBezTo>
                <a:cubicBezTo>
                  <a:pt x="2275195" y="6410100"/>
                  <a:pt x="2280741" y="6415642"/>
                  <a:pt x="2278210" y="6421072"/>
                </a:cubicBezTo>
                <a:cubicBezTo>
                  <a:pt x="2270998" y="6436415"/>
                  <a:pt x="2255027" y="6442918"/>
                  <a:pt x="2239005" y="6445621"/>
                </a:cubicBezTo>
                <a:cubicBezTo>
                  <a:pt x="2231090" y="6446980"/>
                  <a:pt x="2220626" y="6447439"/>
                  <a:pt x="2211563" y="6445292"/>
                </a:cubicBezTo>
                <a:cubicBezTo>
                  <a:pt x="2223484" y="6467839"/>
                  <a:pt x="2235290" y="6490575"/>
                  <a:pt x="2246552" y="6513944"/>
                </a:cubicBezTo>
                <a:cubicBezTo>
                  <a:pt x="2286419" y="6495096"/>
                  <a:pt x="2330975" y="6484836"/>
                  <a:pt x="2374160" y="6479031"/>
                </a:cubicBezTo>
                <a:cubicBezTo>
                  <a:pt x="2403439" y="6475140"/>
                  <a:pt x="2432872" y="6473891"/>
                  <a:pt x="2462317" y="6474686"/>
                </a:cubicBezTo>
                <a:cubicBezTo>
                  <a:pt x="2479032" y="6475159"/>
                  <a:pt x="2495405" y="6477259"/>
                  <a:pt x="2511986" y="6478109"/>
                </a:cubicBezTo>
                <a:cubicBezTo>
                  <a:pt x="2532742" y="6479127"/>
                  <a:pt x="2559058" y="6469136"/>
                  <a:pt x="2549763" y="6440096"/>
                </a:cubicBezTo>
                <a:cubicBezTo>
                  <a:pt x="2539620" y="6408547"/>
                  <a:pt x="2461240" y="6387355"/>
                  <a:pt x="2437072" y="6380881"/>
                </a:cubicBezTo>
                <a:cubicBezTo>
                  <a:pt x="2405768" y="6372524"/>
                  <a:pt x="2373660" y="6366630"/>
                  <a:pt x="2341491" y="6361412"/>
                </a:cubicBezTo>
                <a:cubicBezTo>
                  <a:pt x="2310707" y="6356508"/>
                  <a:pt x="2279927" y="6353746"/>
                  <a:pt x="2249099" y="6351797"/>
                </a:cubicBezTo>
                <a:close/>
                <a:moveTo>
                  <a:pt x="4001661" y="6503155"/>
                </a:moveTo>
                <a:cubicBezTo>
                  <a:pt x="3988310" y="6535980"/>
                  <a:pt x="3974960" y="6568804"/>
                  <a:pt x="3962174" y="6601873"/>
                </a:cubicBezTo>
                <a:cubicBezTo>
                  <a:pt x="3949904" y="6633525"/>
                  <a:pt x="3928393" y="6658439"/>
                  <a:pt x="3913350" y="6687320"/>
                </a:cubicBezTo>
                <a:cubicBezTo>
                  <a:pt x="3966456" y="6677311"/>
                  <a:pt x="3997539" y="6596365"/>
                  <a:pt x="4047359" y="6605741"/>
                </a:cubicBezTo>
                <a:cubicBezTo>
                  <a:pt x="4048413" y="6605930"/>
                  <a:pt x="4049039" y="6606567"/>
                  <a:pt x="4049770" y="6607117"/>
                </a:cubicBezTo>
                <a:cubicBezTo>
                  <a:pt x="4046528" y="6588826"/>
                  <a:pt x="4043482" y="6570549"/>
                  <a:pt x="4041297" y="6552445"/>
                </a:cubicBezTo>
                <a:cubicBezTo>
                  <a:pt x="4040931" y="6548908"/>
                  <a:pt x="4045901" y="6547779"/>
                  <a:pt x="4047611" y="6550460"/>
                </a:cubicBezTo>
                <a:cubicBezTo>
                  <a:pt x="4056239" y="6564058"/>
                  <a:pt x="4063433" y="6578409"/>
                  <a:pt x="4070112" y="6593105"/>
                </a:cubicBezTo>
                <a:cubicBezTo>
                  <a:pt x="4079970" y="6598341"/>
                  <a:pt x="4088883" y="6604369"/>
                  <a:pt x="4096392" y="6613003"/>
                </a:cubicBezTo>
                <a:cubicBezTo>
                  <a:pt x="4097890" y="6614788"/>
                  <a:pt x="4095945" y="6618028"/>
                  <a:pt x="4093669" y="6617343"/>
                </a:cubicBezTo>
                <a:cubicBezTo>
                  <a:pt x="4087777" y="6615665"/>
                  <a:pt x="4082536" y="6613265"/>
                  <a:pt x="4077436" y="6610388"/>
                </a:cubicBezTo>
                <a:cubicBezTo>
                  <a:pt x="4079104" y="6614623"/>
                  <a:pt x="4081175" y="6618695"/>
                  <a:pt x="4082738" y="6623018"/>
                </a:cubicBezTo>
                <a:cubicBezTo>
                  <a:pt x="4084294" y="6623055"/>
                  <a:pt x="4085613" y="6623559"/>
                  <a:pt x="4086800" y="6624441"/>
                </a:cubicBezTo>
                <a:cubicBezTo>
                  <a:pt x="4110206" y="6627441"/>
                  <a:pt x="4131840" y="6632817"/>
                  <a:pt x="4152511" y="6645707"/>
                </a:cubicBezTo>
                <a:cubicBezTo>
                  <a:pt x="4163761" y="6652814"/>
                  <a:pt x="4173408" y="6661535"/>
                  <a:pt x="4183239" y="6670370"/>
                </a:cubicBezTo>
                <a:cubicBezTo>
                  <a:pt x="4191360" y="6677596"/>
                  <a:pt x="4236861" y="6727782"/>
                  <a:pt x="4240552" y="6688573"/>
                </a:cubicBezTo>
                <a:cubicBezTo>
                  <a:pt x="4241173" y="6682686"/>
                  <a:pt x="4217811" y="6663918"/>
                  <a:pt x="4213447" y="6656042"/>
                </a:cubicBezTo>
                <a:cubicBezTo>
                  <a:pt x="4206308" y="6643255"/>
                  <a:pt x="4205151" y="6625629"/>
                  <a:pt x="4197309" y="6613072"/>
                </a:cubicBezTo>
                <a:cubicBezTo>
                  <a:pt x="4187703" y="6607177"/>
                  <a:pt x="4178001" y="6601276"/>
                  <a:pt x="4168720" y="6595020"/>
                </a:cubicBezTo>
                <a:cubicBezTo>
                  <a:pt x="4126176" y="6566314"/>
                  <a:pt x="4088236" y="6527492"/>
                  <a:pt x="4037138" y="6516059"/>
                </a:cubicBezTo>
                <a:cubicBezTo>
                  <a:pt x="4035269" y="6518430"/>
                  <a:pt x="4032233" y="6519724"/>
                  <a:pt x="4028661" y="6518247"/>
                </a:cubicBezTo>
                <a:cubicBezTo>
                  <a:pt x="4025849" y="6517030"/>
                  <a:pt x="4023025" y="6515909"/>
                  <a:pt x="4020212" y="6514692"/>
                </a:cubicBezTo>
                <a:cubicBezTo>
                  <a:pt x="4020046" y="6515457"/>
                  <a:pt x="4019986" y="6516132"/>
                  <a:pt x="4019618" y="6516978"/>
                </a:cubicBezTo>
                <a:cubicBezTo>
                  <a:pt x="4018376" y="6519985"/>
                  <a:pt x="4013868" y="6519206"/>
                  <a:pt x="4012940" y="6516498"/>
                </a:cubicBezTo>
                <a:cubicBezTo>
                  <a:pt x="4012171" y="6514191"/>
                  <a:pt x="4011965" y="6512130"/>
                  <a:pt x="4011672" y="6509961"/>
                </a:cubicBezTo>
                <a:cubicBezTo>
                  <a:pt x="4010317" y="6508773"/>
                  <a:pt x="4009470" y="6507336"/>
                  <a:pt x="4009142" y="6505555"/>
                </a:cubicBezTo>
                <a:cubicBezTo>
                  <a:pt x="4006417" y="6505515"/>
                  <a:pt x="4003762" y="6504700"/>
                  <a:pt x="4001661" y="6503155"/>
                </a:cubicBezTo>
                <a:close/>
                <a:moveTo>
                  <a:pt x="3617855" y="6445413"/>
                </a:moveTo>
                <a:cubicBezTo>
                  <a:pt x="3605267" y="6444823"/>
                  <a:pt x="3594291" y="6445016"/>
                  <a:pt x="3588518" y="6445295"/>
                </a:cubicBezTo>
                <a:cubicBezTo>
                  <a:pt x="3563373" y="6446527"/>
                  <a:pt x="3539877" y="6451114"/>
                  <a:pt x="3516940" y="6458183"/>
                </a:cubicBezTo>
                <a:cubicBezTo>
                  <a:pt x="3507026" y="6462291"/>
                  <a:pt x="3497552" y="6465853"/>
                  <a:pt x="3489184" y="6469023"/>
                </a:cubicBezTo>
                <a:cubicBezTo>
                  <a:pt x="3500672" y="6481117"/>
                  <a:pt x="3511729" y="6493660"/>
                  <a:pt x="3523008" y="6505929"/>
                </a:cubicBezTo>
                <a:cubicBezTo>
                  <a:pt x="3523471" y="6504023"/>
                  <a:pt x="3524417" y="6502159"/>
                  <a:pt x="3526523" y="6501463"/>
                </a:cubicBezTo>
                <a:cubicBezTo>
                  <a:pt x="3539389" y="6497028"/>
                  <a:pt x="3552907" y="6495082"/>
                  <a:pt x="3565639" y="6489952"/>
                </a:cubicBezTo>
                <a:cubicBezTo>
                  <a:pt x="3576456" y="6485533"/>
                  <a:pt x="3587098" y="6476524"/>
                  <a:pt x="3599032" y="6477071"/>
                </a:cubicBezTo>
                <a:cubicBezTo>
                  <a:pt x="3604270" y="6477328"/>
                  <a:pt x="3607423" y="6482372"/>
                  <a:pt x="3606115" y="6487225"/>
                </a:cubicBezTo>
                <a:cubicBezTo>
                  <a:pt x="3602597" y="6500454"/>
                  <a:pt x="3586616" y="6507056"/>
                  <a:pt x="3574657" y="6511180"/>
                </a:cubicBezTo>
                <a:cubicBezTo>
                  <a:pt x="3560686" y="6516007"/>
                  <a:pt x="3545112" y="6518068"/>
                  <a:pt x="3530739" y="6514291"/>
                </a:cubicBezTo>
                <a:cubicBezTo>
                  <a:pt x="3542096" y="6526764"/>
                  <a:pt x="3553776" y="6538875"/>
                  <a:pt x="3564827" y="6551514"/>
                </a:cubicBezTo>
                <a:cubicBezTo>
                  <a:pt x="3565294" y="6547367"/>
                  <a:pt x="3567413" y="6543267"/>
                  <a:pt x="3572084" y="6541140"/>
                </a:cubicBezTo>
                <a:cubicBezTo>
                  <a:pt x="3589019" y="6533648"/>
                  <a:pt x="3624111" y="6522471"/>
                  <a:pt x="3650895" y="6508335"/>
                </a:cubicBezTo>
                <a:cubicBezTo>
                  <a:pt x="3649782" y="6505511"/>
                  <a:pt x="3648679" y="6502593"/>
                  <a:pt x="3647566" y="6499770"/>
                </a:cubicBezTo>
                <a:cubicBezTo>
                  <a:pt x="3646630" y="6497157"/>
                  <a:pt x="3647392" y="6495179"/>
                  <a:pt x="3648602" y="6493628"/>
                </a:cubicBezTo>
                <a:cubicBezTo>
                  <a:pt x="3646328" y="6490705"/>
                  <a:pt x="3646355" y="6486034"/>
                  <a:pt x="3650103" y="6483341"/>
                </a:cubicBezTo>
                <a:cubicBezTo>
                  <a:pt x="3657070" y="6478393"/>
                  <a:pt x="3660879" y="6476094"/>
                  <a:pt x="3669123" y="6477587"/>
                </a:cubicBezTo>
                <a:cubicBezTo>
                  <a:pt x="3672192" y="6478144"/>
                  <a:pt x="3674581" y="6481953"/>
                  <a:pt x="3672855" y="6484920"/>
                </a:cubicBezTo>
                <a:cubicBezTo>
                  <a:pt x="3669192" y="6491029"/>
                  <a:pt x="3665594" y="6493152"/>
                  <a:pt x="3659798" y="6494792"/>
                </a:cubicBezTo>
                <a:cubicBezTo>
                  <a:pt x="3660379" y="6495913"/>
                  <a:pt x="3660961" y="6497035"/>
                  <a:pt x="3661543" y="6498156"/>
                </a:cubicBezTo>
                <a:cubicBezTo>
                  <a:pt x="3664984" y="6496701"/>
                  <a:pt x="3668401" y="6495536"/>
                  <a:pt x="3671887" y="6494670"/>
                </a:cubicBezTo>
                <a:cubicBezTo>
                  <a:pt x="3676731" y="6490610"/>
                  <a:pt x="3680888" y="6486590"/>
                  <a:pt x="3683226" y="6482216"/>
                </a:cubicBezTo>
                <a:cubicBezTo>
                  <a:pt x="3689672" y="6470018"/>
                  <a:pt x="3684658" y="6461795"/>
                  <a:pt x="3674147" y="6456213"/>
                </a:cubicBezTo>
                <a:cubicBezTo>
                  <a:pt x="3674811" y="6458606"/>
                  <a:pt x="3674587" y="6461119"/>
                  <a:pt x="3672270" y="6463059"/>
                </a:cubicBezTo>
                <a:cubicBezTo>
                  <a:pt x="3664364" y="6469775"/>
                  <a:pt x="3654512" y="6467753"/>
                  <a:pt x="3644556" y="6467964"/>
                </a:cubicBezTo>
                <a:cubicBezTo>
                  <a:pt x="3640656" y="6468015"/>
                  <a:pt x="3638332" y="6465673"/>
                  <a:pt x="3637211" y="6462947"/>
                </a:cubicBezTo>
                <a:cubicBezTo>
                  <a:pt x="3627918" y="6469931"/>
                  <a:pt x="3616545" y="6472939"/>
                  <a:pt x="3604747" y="6474157"/>
                </a:cubicBezTo>
                <a:cubicBezTo>
                  <a:pt x="3596094" y="6475063"/>
                  <a:pt x="3595484" y="6463327"/>
                  <a:pt x="3601188" y="6459439"/>
                </a:cubicBezTo>
                <a:cubicBezTo>
                  <a:pt x="3612386" y="6451840"/>
                  <a:pt x="3625135" y="6446517"/>
                  <a:pt x="3638731" y="6448084"/>
                </a:cubicBezTo>
                <a:cubicBezTo>
                  <a:pt x="3641332" y="6448407"/>
                  <a:pt x="3643093" y="6450505"/>
                  <a:pt x="3643757" y="6452900"/>
                </a:cubicBezTo>
                <a:cubicBezTo>
                  <a:pt x="3648218" y="6452020"/>
                  <a:pt x="3652610" y="6450842"/>
                  <a:pt x="3656853" y="6450238"/>
                </a:cubicBezTo>
                <a:cubicBezTo>
                  <a:pt x="3644639" y="6447378"/>
                  <a:pt x="3630441" y="6446004"/>
                  <a:pt x="3617855" y="6445413"/>
                </a:cubicBezTo>
                <a:close/>
                <a:moveTo>
                  <a:pt x="975521" y="6202950"/>
                </a:moveTo>
                <a:cubicBezTo>
                  <a:pt x="939125" y="6198168"/>
                  <a:pt x="898642" y="6197974"/>
                  <a:pt x="889204" y="6197840"/>
                </a:cubicBezTo>
                <a:cubicBezTo>
                  <a:pt x="847071" y="6197308"/>
                  <a:pt x="805284" y="6198365"/>
                  <a:pt x="763328" y="6203497"/>
                </a:cubicBezTo>
                <a:cubicBezTo>
                  <a:pt x="727978" y="6207740"/>
                  <a:pt x="698382" y="6226111"/>
                  <a:pt x="668999" y="6245378"/>
                </a:cubicBezTo>
                <a:cubicBezTo>
                  <a:pt x="677400" y="6250582"/>
                  <a:pt x="685450" y="6256441"/>
                  <a:pt x="693623" y="6262016"/>
                </a:cubicBezTo>
                <a:cubicBezTo>
                  <a:pt x="722980" y="6252873"/>
                  <a:pt x="756807" y="6251517"/>
                  <a:pt x="786040" y="6247037"/>
                </a:cubicBezTo>
                <a:cubicBezTo>
                  <a:pt x="824656" y="6241130"/>
                  <a:pt x="868584" y="6228088"/>
                  <a:pt x="907449" y="6233594"/>
                </a:cubicBezTo>
                <a:cubicBezTo>
                  <a:pt x="916782" y="6234888"/>
                  <a:pt x="918950" y="6247732"/>
                  <a:pt x="910311" y="6251757"/>
                </a:cubicBezTo>
                <a:cubicBezTo>
                  <a:pt x="889072" y="6261602"/>
                  <a:pt x="864653" y="6265622"/>
                  <a:pt x="840241" y="6268475"/>
                </a:cubicBezTo>
                <a:cubicBezTo>
                  <a:pt x="827428" y="6272332"/>
                  <a:pt x="814376" y="6275584"/>
                  <a:pt x="801098" y="6279206"/>
                </a:cubicBezTo>
                <a:cubicBezTo>
                  <a:pt x="780827" y="6284752"/>
                  <a:pt x="760461" y="6290293"/>
                  <a:pt x="739943" y="6295333"/>
                </a:cubicBezTo>
                <a:cubicBezTo>
                  <a:pt x="750528" y="6303356"/>
                  <a:pt x="761211" y="6311388"/>
                  <a:pt x="771445" y="6320062"/>
                </a:cubicBezTo>
                <a:cubicBezTo>
                  <a:pt x="799717" y="6303427"/>
                  <a:pt x="846670" y="6311093"/>
                  <a:pt x="875826" y="6307483"/>
                </a:cubicBezTo>
                <a:cubicBezTo>
                  <a:pt x="905676" y="6303737"/>
                  <a:pt x="951010" y="6300066"/>
                  <a:pt x="978420" y="6287641"/>
                </a:cubicBezTo>
                <a:cubicBezTo>
                  <a:pt x="991519" y="6281666"/>
                  <a:pt x="1031067" y="6252179"/>
                  <a:pt x="1037320" y="6235585"/>
                </a:cubicBezTo>
                <a:cubicBezTo>
                  <a:pt x="1044228" y="6217100"/>
                  <a:pt x="1011918" y="6207730"/>
                  <a:pt x="975521" y="6202950"/>
                </a:cubicBezTo>
                <a:close/>
                <a:moveTo>
                  <a:pt x="5204382" y="6567139"/>
                </a:moveTo>
                <a:cubicBezTo>
                  <a:pt x="5204515" y="6567833"/>
                  <a:pt x="5204745" y="6568534"/>
                  <a:pt x="5204580" y="6569297"/>
                </a:cubicBezTo>
                <a:cubicBezTo>
                  <a:pt x="5196526" y="6600633"/>
                  <a:pt x="5183059" y="6631501"/>
                  <a:pt x="5170345" y="6661558"/>
                </a:cubicBezTo>
                <a:cubicBezTo>
                  <a:pt x="5170231" y="6661742"/>
                  <a:pt x="5170425" y="6661759"/>
                  <a:pt x="5170408" y="6661953"/>
                </a:cubicBezTo>
                <a:cubicBezTo>
                  <a:pt x="5169552" y="6664994"/>
                  <a:pt x="5169018" y="6666603"/>
                  <a:pt x="5168495" y="6668115"/>
                </a:cubicBezTo>
                <a:cubicBezTo>
                  <a:pt x="5180758" y="6701015"/>
                  <a:pt x="5195445" y="6693621"/>
                  <a:pt x="5217531" y="6666614"/>
                </a:cubicBezTo>
                <a:cubicBezTo>
                  <a:pt x="5221809" y="6661241"/>
                  <a:pt x="5224736" y="6656821"/>
                  <a:pt x="5227425" y="6652867"/>
                </a:cubicBezTo>
                <a:cubicBezTo>
                  <a:pt x="5229262" y="6643192"/>
                  <a:pt x="5230970" y="6634965"/>
                  <a:pt x="5232057" y="6629316"/>
                </a:cubicBezTo>
                <a:cubicBezTo>
                  <a:pt x="5232338" y="6628367"/>
                  <a:pt x="5233049" y="6628038"/>
                  <a:pt x="5233408" y="6627291"/>
                </a:cubicBezTo>
                <a:cubicBezTo>
                  <a:pt x="5236682" y="6621148"/>
                  <a:pt x="5221435" y="6594416"/>
                  <a:pt x="5204382" y="6567139"/>
                </a:cubicBezTo>
                <a:close/>
                <a:moveTo>
                  <a:pt x="3352882" y="6393840"/>
                </a:moveTo>
                <a:cubicBezTo>
                  <a:pt x="3319142" y="6439019"/>
                  <a:pt x="3290998" y="6492470"/>
                  <a:pt x="3300917" y="6550578"/>
                </a:cubicBezTo>
                <a:cubicBezTo>
                  <a:pt x="3303013" y="6563125"/>
                  <a:pt x="3314098" y="6614714"/>
                  <a:pt x="3326506" y="6619780"/>
                </a:cubicBezTo>
                <a:cubicBezTo>
                  <a:pt x="3324720" y="6614661"/>
                  <a:pt x="3325452" y="6610829"/>
                  <a:pt x="3327730" y="6607131"/>
                </a:cubicBezTo>
                <a:cubicBezTo>
                  <a:pt x="3326703" y="6607724"/>
                  <a:pt x="3325755" y="6608518"/>
                  <a:pt x="3324544" y="6608997"/>
                </a:cubicBezTo>
                <a:cubicBezTo>
                  <a:pt x="3321620" y="6610108"/>
                  <a:pt x="3317390" y="6608379"/>
                  <a:pt x="3316602" y="6605195"/>
                </a:cubicBezTo>
                <a:cubicBezTo>
                  <a:pt x="3313072" y="6591258"/>
                  <a:pt x="3323843" y="6576418"/>
                  <a:pt x="3323228" y="6561468"/>
                </a:cubicBezTo>
                <a:cubicBezTo>
                  <a:pt x="3322853" y="6553645"/>
                  <a:pt x="3335371" y="6552004"/>
                  <a:pt x="3336828" y="6559724"/>
                </a:cubicBezTo>
                <a:cubicBezTo>
                  <a:pt x="3338893" y="6570417"/>
                  <a:pt x="3340795" y="6587329"/>
                  <a:pt x="3335306" y="6598635"/>
                </a:cubicBezTo>
                <a:cubicBezTo>
                  <a:pt x="3336412" y="6598245"/>
                  <a:pt x="3337686" y="6598159"/>
                  <a:pt x="3338847" y="6598260"/>
                </a:cubicBezTo>
                <a:cubicBezTo>
                  <a:pt x="3343400" y="6585412"/>
                  <a:pt x="3349099" y="6572859"/>
                  <a:pt x="3357004" y="6561763"/>
                </a:cubicBezTo>
                <a:cubicBezTo>
                  <a:pt x="3360238" y="6557174"/>
                  <a:pt x="3367135" y="6560692"/>
                  <a:pt x="3366580" y="6565805"/>
                </a:cubicBezTo>
                <a:cubicBezTo>
                  <a:pt x="3365580" y="6575941"/>
                  <a:pt x="3362846" y="6585830"/>
                  <a:pt x="3359543" y="6595572"/>
                </a:cubicBezTo>
                <a:cubicBezTo>
                  <a:pt x="3378187" y="6575474"/>
                  <a:pt x="3399517" y="6548208"/>
                  <a:pt x="3411144" y="6534707"/>
                </a:cubicBezTo>
                <a:cubicBezTo>
                  <a:pt x="3417573" y="6513941"/>
                  <a:pt x="3427293" y="6494530"/>
                  <a:pt x="3440775" y="6477684"/>
                </a:cubicBezTo>
                <a:cubicBezTo>
                  <a:pt x="3411835" y="6449378"/>
                  <a:pt x="3382463" y="6421522"/>
                  <a:pt x="3352882" y="6393840"/>
                </a:cubicBezTo>
                <a:close/>
                <a:moveTo>
                  <a:pt x="130100" y="6107699"/>
                </a:moveTo>
                <a:cubicBezTo>
                  <a:pt x="136344" y="6105416"/>
                  <a:pt x="139744" y="6114279"/>
                  <a:pt x="134759" y="6117742"/>
                </a:cubicBezTo>
                <a:cubicBezTo>
                  <a:pt x="126563" y="6123360"/>
                  <a:pt x="119296" y="6128379"/>
                  <a:pt x="109271" y="6128290"/>
                </a:cubicBezTo>
                <a:cubicBezTo>
                  <a:pt x="106836" y="6128273"/>
                  <a:pt x="104266" y="6125422"/>
                  <a:pt x="105931" y="6123133"/>
                </a:cubicBezTo>
                <a:cubicBezTo>
                  <a:pt x="111881" y="6114301"/>
                  <a:pt x="120337" y="6111235"/>
                  <a:pt x="130100" y="6107699"/>
                </a:cubicBezTo>
                <a:close/>
                <a:moveTo>
                  <a:pt x="5183940" y="6535284"/>
                </a:moveTo>
                <a:cubicBezTo>
                  <a:pt x="5184090" y="6535783"/>
                  <a:pt x="5184336" y="6536292"/>
                  <a:pt x="5184180" y="6536960"/>
                </a:cubicBezTo>
                <a:cubicBezTo>
                  <a:pt x="5181534" y="6550265"/>
                  <a:pt x="5179120" y="6571865"/>
                  <a:pt x="5168639" y="6582349"/>
                </a:cubicBezTo>
                <a:cubicBezTo>
                  <a:pt x="5166081" y="6596831"/>
                  <a:pt x="5160126" y="6612283"/>
                  <a:pt x="5160258" y="6621738"/>
                </a:cubicBezTo>
                <a:cubicBezTo>
                  <a:pt x="5160399" y="6626717"/>
                  <a:pt x="5160865" y="6632404"/>
                  <a:pt x="5161534" y="6638012"/>
                </a:cubicBezTo>
                <a:cubicBezTo>
                  <a:pt x="5171567" y="6612884"/>
                  <a:pt x="5182100" y="6587605"/>
                  <a:pt x="5195539" y="6564719"/>
                </a:cubicBezTo>
                <a:cubicBezTo>
                  <a:pt x="5197150" y="6561937"/>
                  <a:pt x="5199883" y="6561882"/>
                  <a:pt x="5201905" y="6563225"/>
                </a:cubicBezTo>
                <a:cubicBezTo>
                  <a:pt x="5195852" y="6553549"/>
                  <a:pt x="5189596" y="6543952"/>
                  <a:pt x="5183940" y="6535284"/>
                </a:cubicBezTo>
                <a:close/>
                <a:moveTo>
                  <a:pt x="5284108" y="6534996"/>
                </a:moveTo>
                <a:cubicBezTo>
                  <a:pt x="5284011" y="6534988"/>
                  <a:pt x="5284003" y="6535084"/>
                  <a:pt x="5283906" y="6535076"/>
                </a:cubicBezTo>
                <a:cubicBezTo>
                  <a:pt x="5279341" y="6537116"/>
                  <a:pt x="5274642" y="6538462"/>
                  <a:pt x="5269855" y="6539703"/>
                </a:cubicBezTo>
                <a:cubicBezTo>
                  <a:pt x="5271842" y="6540361"/>
                  <a:pt x="5273935" y="6540931"/>
                  <a:pt x="5275914" y="6541687"/>
                </a:cubicBezTo>
                <a:cubicBezTo>
                  <a:pt x="5287906" y="6545938"/>
                  <a:pt x="5303251" y="6547558"/>
                  <a:pt x="5309292" y="6559569"/>
                </a:cubicBezTo>
                <a:cubicBezTo>
                  <a:pt x="5310535" y="6562014"/>
                  <a:pt x="5308712" y="6564973"/>
                  <a:pt x="5306491" y="6565851"/>
                </a:cubicBezTo>
                <a:cubicBezTo>
                  <a:pt x="5295269" y="6570429"/>
                  <a:pt x="5283806" y="6562426"/>
                  <a:pt x="5273175" y="6558197"/>
                </a:cubicBezTo>
                <a:cubicBezTo>
                  <a:pt x="5262545" y="6553966"/>
                  <a:pt x="5252431" y="6549392"/>
                  <a:pt x="5242704" y="6543779"/>
                </a:cubicBezTo>
                <a:cubicBezTo>
                  <a:pt x="5233302" y="6544327"/>
                  <a:pt x="5223919" y="6544684"/>
                  <a:pt x="5214598" y="6545434"/>
                </a:cubicBezTo>
                <a:cubicBezTo>
                  <a:pt x="5217595" y="6551147"/>
                  <a:pt x="5220910" y="6556594"/>
                  <a:pt x="5223916" y="6562209"/>
                </a:cubicBezTo>
                <a:cubicBezTo>
                  <a:pt x="5224512" y="6562067"/>
                  <a:pt x="5225206" y="6561931"/>
                  <a:pt x="5225963" y="6562192"/>
                </a:cubicBezTo>
                <a:cubicBezTo>
                  <a:pt x="5238370" y="6567258"/>
                  <a:pt x="5255735" y="6573531"/>
                  <a:pt x="5261206" y="6586468"/>
                </a:cubicBezTo>
                <a:cubicBezTo>
                  <a:pt x="5262653" y="6589904"/>
                  <a:pt x="5260587" y="6594494"/>
                  <a:pt x="5256326" y="6594224"/>
                </a:cubicBezTo>
                <a:cubicBezTo>
                  <a:pt x="5248971" y="6593685"/>
                  <a:pt x="5242144" y="6589393"/>
                  <a:pt x="5235992" y="6584091"/>
                </a:cubicBezTo>
                <a:cubicBezTo>
                  <a:pt x="5242709" y="6596160"/>
                  <a:pt x="5249023" y="6608391"/>
                  <a:pt x="5256048" y="6620294"/>
                </a:cubicBezTo>
                <a:cubicBezTo>
                  <a:pt x="5256480" y="6616533"/>
                  <a:pt x="5258925" y="6613143"/>
                  <a:pt x="5263808" y="6611910"/>
                </a:cubicBezTo>
                <a:cubicBezTo>
                  <a:pt x="5272574" y="6609748"/>
                  <a:pt x="5280988" y="6608236"/>
                  <a:pt x="5289062" y="6607280"/>
                </a:cubicBezTo>
                <a:cubicBezTo>
                  <a:pt x="5312399" y="6602289"/>
                  <a:pt x="5332489" y="6594389"/>
                  <a:pt x="5350202" y="6573822"/>
                </a:cubicBezTo>
                <a:cubicBezTo>
                  <a:pt x="5373382" y="6559665"/>
                  <a:pt x="5373867" y="6550945"/>
                  <a:pt x="5351745" y="6547764"/>
                </a:cubicBezTo>
                <a:cubicBezTo>
                  <a:pt x="5341503" y="6544637"/>
                  <a:pt x="5331261" y="6541512"/>
                  <a:pt x="5321017" y="6538386"/>
                </a:cubicBezTo>
                <a:cubicBezTo>
                  <a:pt x="5308968" y="6535882"/>
                  <a:pt x="5296365" y="6535180"/>
                  <a:pt x="5284108" y="6534996"/>
                </a:cubicBezTo>
                <a:close/>
                <a:moveTo>
                  <a:pt x="4012106" y="6414387"/>
                </a:moveTo>
                <a:cubicBezTo>
                  <a:pt x="4012366" y="6416941"/>
                  <a:pt x="4012519" y="6419583"/>
                  <a:pt x="4012876" y="6422146"/>
                </a:cubicBezTo>
                <a:cubicBezTo>
                  <a:pt x="4016143" y="6445601"/>
                  <a:pt x="4020919" y="6468506"/>
                  <a:pt x="4022913" y="6492044"/>
                </a:cubicBezTo>
                <a:cubicBezTo>
                  <a:pt x="4023027" y="6492932"/>
                  <a:pt x="4022669" y="6493680"/>
                  <a:pt x="4022591" y="6494549"/>
                </a:cubicBezTo>
                <a:cubicBezTo>
                  <a:pt x="4103040" y="6502389"/>
                  <a:pt x="4145871" y="6573764"/>
                  <a:pt x="4217861" y="6598882"/>
                </a:cubicBezTo>
                <a:cubicBezTo>
                  <a:pt x="4221998" y="6602747"/>
                  <a:pt x="4225916" y="6606882"/>
                  <a:pt x="4229720" y="6611204"/>
                </a:cubicBezTo>
                <a:cubicBezTo>
                  <a:pt x="4234854" y="6602787"/>
                  <a:pt x="4233155" y="6596701"/>
                  <a:pt x="4224607" y="6593138"/>
                </a:cubicBezTo>
                <a:cubicBezTo>
                  <a:pt x="4224864" y="6593550"/>
                  <a:pt x="4208988" y="6574943"/>
                  <a:pt x="4207737" y="6573666"/>
                </a:cubicBezTo>
                <a:cubicBezTo>
                  <a:pt x="4196747" y="6559278"/>
                  <a:pt x="4188643" y="6543096"/>
                  <a:pt x="4179713" y="6527425"/>
                </a:cubicBezTo>
                <a:cubicBezTo>
                  <a:pt x="4161440" y="6495273"/>
                  <a:pt x="4136502" y="6474518"/>
                  <a:pt x="4107648" y="6456149"/>
                </a:cubicBezTo>
                <a:cubicBezTo>
                  <a:pt x="4072472" y="6444246"/>
                  <a:pt x="4038100" y="6425497"/>
                  <a:pt x="4012106" y="6414387"/>
                </a:cubicBezTo>
                <a:close/>
                <a:moveTo>
                  <a:pt x="205916" y="6070251"/>
                </a:moveTo>
                <a:cubicBezTo>
                  <a:pt x="208482" y="6070961"/>
                  <a:pt x="210834" y="6074085"/>
                  <a:pt x="209714" y="6076812"/>
                </a:cubicBezTo>
                <a:cubicBezTo>
                  <a:pt x="203425" y="6092722"/>
                  <a:pt x="178840" y="6097507"/>
                  <a:pt x="163930" y="6103032"/>
                </a:cubicBezTo>
                <a:cubicBezTo>
                  <a:pt x="155772" y="6106027"/>
                  <a:pt x="152218" y="6093450"/>
                  <a:pt x="158898" y="6089549"/>
                </a:cubicBezTo>
                <a:cubicBezTo>
                  <a:pt x="171555" y="6081979"/>
                  <a:pt x="190452" y="6065604"/>
                  <a:pt x="205916" y="6070251"/>
                </a:cubicBezTo>
                <a:close/>
                <a:moveTo>
                  <a:pt x="3546148" y="6348670"/>
                </a:moveTo>
                <a:cubicBezTo>
                  <a:pt x="3533342" y="6347123"/>
                  <a:pt x="3520289" y="6346846"/>
                  <a:pt x="3510334" y="6347590"/>
                </a:cubicBezTo>
                <a:cubicBezTo>
                  <a:pt x="3471302" y="6350540"/>
                  <a:pt x="3435605" y="6363030"/>
                  <a:pt x="3401140" y="6380298"/>
                </a:cubicBezTo>
                <a:cubicBezTo>
                  <a:pt x="3410390" y="6389082"/>
                  <a:pt x="3419755" y="6397682"/>
                  <a:pt x="3428900" y="6406554"/>
                </a:cubicBezTo>
                <a:cubicBezTo>
                  <a:pt x="3429983" y="6407525"/>
                  <a:pt x="3430862" y="6408574"/>
                  <a:pt x="3431937" y="6409641"/>
                </a:cubicBezTo>
                <a:cubicBezTo>
                  <a:pt x="3441096" y="6406345"/>
                  <a:pt x="3450263" y="6402951"/>
                  <a:pt x="3459263" y="6399252"/>
                </a:cubicBezTo>
                <a:cubicBezTo>
                  <a:pt x="3473925" y="6393219"/>
                  <a:pt x="3488337" y="6384535"/>
                  <a:pt x="3504613" y="6385554"/>
                </a:cubicBezTo>
                <a:cubicBezTo>
                  <a:pt x="3508392" y="6385782"/>
                  <a:pt x="3511529" y="6391021"/>
                  <a:pt x="3509479" y="6394348"/>
                </a:cubicBezTo>
                <a:cubicBezTo>
                  <a:pt x="3501227" y="6408240"/>
                  <a:pt x="3486825" y="6413515"/>
                  <a:pt x="3472134" y="6418767"/>
                </a:cubicBezTo>
                <a:cubicBezTo>
                  <a:pt x="3464082" y="6421673"/>
                  <a:pt x="3455801" y="6423877"/>
                  <a:pt x="3447457" y="6425687"/>
                </a:cubicBezTo>
                <a:cubicBezTo>
                  <a:pt x="3455204" y="6433853"/>
                  <a:pt x="3463064" y="6441837"/>
                  <a:pt x="3470917" y="6449916"/>
                </a:cubicBezTo>
                <a:cubicBezTo>
                  <a:pt x="3505204" y="6435748"/>
                  <a:pt x="3540323" y="6419898"/>
                  <a:pt x="3570835" y="6398881"/>
                </a:cubicBezTo>
                <a:cubicBezTo>
                  <a:pt x="3562676" y="6400803"/>
                  <a:pt x="3554446" y="6402427"/>
                  <a:pt x="3547059" y="6404418"/>
                </a:cubicBezTo>
                <a:cubicBezTo>
                  <a:pt x="3541675" y="6405802"/>
                  <a:pt x="3536996" y="6398191"/>
                  <a:pt x="3542429" y="6395156"/>
                </a:cubicBezTo>
                <a:cubicBezTo>
                  <a:pt x="3557291" y="6386900"/>
                  <a:pt x="3574980" y="6373146"/>
                  <a:pt x="3593059" y="6370328"/>
                </a:cubicBezTo>
                <a:cubicBezTo>
                  <a:pt x="3592535" y="6367460"/>
                  <a:pt x="3591213" y="6364813"/>
                  <a:pt x="3588784" y="6362559"/>
                </a:cubicBezTo>
                <a:cubicBezTo>
                  <a:pt x="3587896" y="6362676"/>
                  <a:pt x="3586920" y="6362690"/>
                  <a:pt x="3585551" y="6362766"/>
                </a:cubicBezTo>
                <a:cubicBezTo>
                  <a:pt x="3581737" y="6362922"/>
                  <a:pt x="3580228" y="6360164"/>
                  <a:pt x="3580479" y="6357361"/>
                </a:cubicBezTo>
                <a:cubicBezTo>
                  <a:pt x="3571514" y="6353032"/>
                  <a:pt x="3558954" y="6350216"/>
                  <a:pt x="3546148" y="6348670"/>
                </a:cubicBezTo>
                <a:close/>
                <a:moveTo>
                  <a:pt x="83260" y="6030761"/>
                </a:moveTo>
                <a:lnTo>
                  <a:pt x="80517" y="6033402"/>
                </a:lnTo>
                <a:lnTo>
                  <a:pt x="80664" y="6033335"/>
                </a:lnTo>
                <a:lnTo>
                  <a:pt x="83282" y="6030818"/>
                </a:lnTo>
                <a:close/>
                <a:moveTo>
                  <a:pt x="95243" y="6016510"/>
                </a:moveTo>
                <a:lnTo>
                  <a:pt x="95170" y="6016559"/>
                </a:lnTo>
                <a:cubicBezTo>
                  <a:pt x="91344" y="6019053"/>
                  <a:pt x="93308" y="6026524"/>
                  <a:pt x="98252" y="6024615"/>
                </a:cubicBezTo>
                <a:lnTo>
                  <a:pt x="106715" y="6021545"/>
                </a:lnTo>
                <a:lnTo>
                  <a:pt x="108331" y="6020814"/>
                </a:lnTo>
                <a:cubicBezTo>
                  <a:pt x="105003" y="6022085"/>
                  <a:pt x="101692" y="6023161"/>
                  <a:pt x="98365" y="6024432"/>
                </a:cubicBezTo>
                <a:cubicBezTo>
                  <a:pt x="95941" y="6025390"/>
                  <a:pt x="94214" y="6023999"/>
                  <a:pt x="93572" y="6022058"/>
                </a:cubicBezTo>
                <a:close/>
                <a:moveTo>
                  <a:pt x="2016002" y="6183592"/>
                </a:moveTo>
                <a:cubicBezTo>
                  <a:pt x="2015486" y="6185006"/>
                  <a:pt x="2014778" y="6186405"/>
                  <a:pt x="2014262" y="6187821"/>
                </a:cubicBezTo>
                <a:cubicBezTo>
                  <a:pt x="1997537" y="6327357"/>
                  <a:pt x="1788285" y="6447601"/>
                  <a:pt x="1866969" y="6588871"/>
                </a:cubicBezTo>
                <a:cubicBezTo>
                  <a:pt x="1934096" y="6493715"/>
                  <a:pt x="2016175" y="6412218"/>
                  <a:pt x="2112552" y="6346271"/>
                </a:cubicBezTo>
                <a:cubicBezTo>
                  <a:pt x="2081700" y="6291315"/>
                  <a:pt x="2049312" y="6237201"/>
                  <a:pt x="2016002" y="6183592"/>
                </a:cubicBezTo>
                <a:close/>
                <a:moveTo>
                  <a:pt x="5283462" y="6456879"/>
                </a:moveTo>
                <a:cubicBezTo>
                  <a:pt x="5268119" y="6454016"/>
                  <a:pt x="5251618" y="6453076"/>
                  <a:pt x="5235309" y="6452979"/>
                </a:cubicBezTo>
                <a:cubicBezTo>
                  <a:pt x="5243921" y="6453627"/>
                  <a:pt x="5252359" y="6455136"/>
                  <a:pt x="5257449" y="6461418"/>
                </a:cubicBezTo>
                <a:cubicBezTo>
                  <a:pt x="5258937" y="6463300"/>
                  <a:pt x="5258748" y="6465426"/>
                  <a:pt x="5256773" y="6466813"/>
                </a:cubicBezTo>
                <a:cubicBezTo>
                  <a:pt x="5246383" y="6474092"/>
                  <a:pt x="5231919" y="6468069"/>
                  <a:pt x="5220194" y="6466275"/>
                </a:cubicBezTo>
                <a:cubicBezTo>
                  <a:pt x="5207897" y="6464333"/>
                  <a:pt x="5193653" y="6463492"/>
                  <a:pt x="5182501" y="6457463"/>
                </a:cubicBezTo>
                <a:cubicBezTo>
                  <a:pt x="5180347" y="6457568"/>
                  <a:pt x="5178309" y="6457490"/>
                  <a:pt x="5176165" y="6457499"/>
                </a:cubicBezTo>
                <a:cubicBezTo>
                  <a:pt x="5185131" y="6459637"/>
                  <a:pt x="5193967" y="6462155"/>
                  <a:pt x="5202864" y="6465067"/>
                </a:cubicBezTo>
                <a:cubicBezTo>
                  <a:pt x="5217256" y="6469721"/>
                  <a:pt x="5235811" y="6472494"/>
                  <a:pt x="5246743" y="6483177"/>
                </a:cubicBezTo>
                <a:cubicBezTo>
                  <a:pt x="5249611" y="6485957"/>
                  <a:pt x="5248654" y="6491229"/>
                  <a:pt x="5244227" y="6491722"/>
                </a:cubicBezTo>
                <a:cubicBezTo>
                  <a:pt x="5229661" y="6493382"/>
                  <a:pt x="5215483" y="6485242"/>
                  <a:pt x="5201986" y="6480375"/>
                </a:cubicBezTo>
                <a:cubicBezTo>
                  <a:pt x="5193862" y="6477530"/>
                  <a:pt x="5185843" y="6474596"/>
                  <a:pt x="5178051" y="6471293"/>
                </a:cubicBezTo>
                <a:cubicBezTo>
                  <a:pt x="5181404" y="6478497"/>
                  <a:pt x="5184968" y="6485523"/>
                  <a:pt x="5188320" y="6492727"/>
                </a:cubicBezTo>
                <a:cubicBezTo>
                  <a:pt x="5197960" y="6493853"/>
                  <a:pt x="5207866" y="6496366"/>
                  <a:pt x="5213230" y="6502865"/>
                </a:cubicBezTo>
                <a:cubicBezTo>
                  <a:pt x="5215254" y="6505281"/>
                  <a:pt x="5215060" y="6509645"/>
                  <a:pt x="5211812" y="6511117"/>
                </a:cubicBezTo>
                <a:cubicBezTo>
                  <a:pt x="5207546" y="6513084"/>
                  <a:pt x="5202757" y="6513253"/>
                  <a:pt x="5197932" y="6512739"/>
                </a:cubicBezTo>
                <a:cubicBezTo>
                  <a:pt x="5200075" y="6517109"/>
                  <a:pt x="5202114" y="6521570"/>
                  <a:pt x="5204264" y="6525846"/>
                </a:cubicBezTo>
                <a:cubicBezTo>
                  <a:pt x="5229231" y="6523334"/>
                  <a:pt x="5255271" y="6525199"/>
                  <a:pt x="5277840" y="6513520"/>
                </a:cubicBezTo>
                <a:cubicBezTo>
                  <a:pt x="5296635" y="6503756"/>
                  <a:pt x="5308834" y="6486021"/>
                  <a:pt x="5324670" y="6472299"/>
                </a:cubicBezTo>
                <a:cubicBezTo>
                  <a:pt x="5312991" y="6464522"/>
                  <a:pt x="5298805" y="6459741"/>
                  <a:pt x="5283462" y="6456879"/>
                </a:cubicBezTo>
                <a:close/>
                <a:moveTo>
                  <a:pt x="3211334" y="6264948"/>
                </a:moveTo>
                <a:cubicBezTo>
                  <a:pt x="3193292" y="6288116"/>
                  <a:pt x="3182811" y="6352151"/>
                  <a:pt x="3181046" y="6367577"/>
                </a:cubicBezTo>
                <a:cubicBezTo>
                  <a:pt x="3177689" y="6397567"/>
                  <a:pt x="3186018" y="6426523"/>
                  <a:pt x="3185501" y="6456369"/>
                </a:cubicBezTo>
                <a:cubicBezTo>
                  <a:pt x="3185458" y="6461234"/>
                  <a:pt x="3184833" y="6466048"/>
                  <a:pt x="3184306" y="6470871"/>
                </a:cubicBezTo>
                <a:cubicBezTo>
                  <a:pt x="3185427" y="6469214"/>
                  <a:pt x="3186646" y="6467568"/>
                  <a:pt x="3187645" y="6466194"/>
                </a:cubicBezTo>
                <a:cubicBezTo>
                  <a:pt x="3190414" y="6462442"/>
                  <a:pt x="3196026" y="6465069"/>
                  <a:pt x="3195639" y="6469418"/>
                </a:cubicBezTo>
                <a:cubicBezTo>
                  <a:pt x="3194822" y="6479667"/>
                  <a:pt x="3192761" y="6497307"/>
                  <a:pt x="3186176" y="6508907"/>
                </a:cubicBezTo>
                <a:cubicBezTo>
                  <a:pt x="3189825" y="6505133"/>
                  <a:pt x="3193463" y="6501456"/>
                  <a:pt x="3196260" y="6497415"/>
                </a:cubicBezTo>
                <a:cubicBezTo>
                  <a:pt x="3204858" y="6485112"/>
                  <a:pt x="3211273" y="6471063"/>
                  <a:pt x="3218674" y="6457974"/>
                </a:cubicBezTo>
                <a:cubicBezTo>
                  <a:pt x="3221108" y="6453609"/>
                  <a:pt x="3227527" y="6455918"/>
                  <a:pt x="3227597" y="6460598"/>
                </a:cubicBezTo>
                <a:cubicBezTo>
                  <a:pt x="3227804" y="6477946"/>
                  <a:pt x="3222689" y="6491620"/>
                  <a:pt x="3213489" y="6506305"/>
                </a:cubicBezTo>
                <a:cubicBezTo>
                  <a:pt x="3210325" y="6511192"/>
                  <a:pt x="3206348" y="6517566"/>
                  <a:pt x="3201753" y="6523204"/>
                </a:cubicBezTo>
                <a:cubicBezTo>
                  <a:pt x="3265130" y="6493055"/>
                  <a:pt x="3238577" y="6375672"/>
                  <a:pt x="3291740" y="6337725"/>
                </a:cubicBezTo>
                <a:cubicBezTo>
                  <a:pt x="3278318" y="6325463"/>
                  <a:pt x="3264912" y="6313010"/>
                  <a:pt x="3251386" y="6300837"/>
                </a:cubicBezTo>
                <a:cubicBezTo>
                  <a:pt x="3249188" y="6300354"/>
                  <a:pt x="3247245" y="6299212"/>
                  <a:pt x="3245161" y="6298546"/>
                </a:cubicBezTo>
                <a:cubicBezTo>
                  <a:pt x="3240212" y="6322361"/>
                  <a:pt x="3235828" y="6346420"/>
                  <a:pt x="3228989" y="6369585"/>
                </a:cubicBezTo>
                <a:cubicBezTo>
                  <a:pt x="3225085" y="6382780"/>
                  <a:pt x="3205604" y="6377297"/>
                  <a:pt x="3206442" y="6364615"/>
                </a:cubicBezTo>
                <a:cubicBezTo>
                  <a:pt x="3208297" y="6336150"/>
                  <a:pt x="3218411" y="6306842"/>
                  <a:pt x="3227941" y="6279724"/>
                </a:cubicBezTo>
                <a:cubicBezTo>
                  <a:pt x="3222440" y="6274770"/>
                  <a:pt x="3216833" y="6269903"/>
                  <a:pt x="3211334" y="6264948"/>
                </a:cubicBezTo>
                <a:close/>
                <a:moveTo>
                  <a:pt x="145676" y="5977799"/>
                </a:moveTo>
                <a:cubicBezTo>
                  <a:pt x="137923" y="5986086"/>
                  <a:pt x="126339" y="5989270"/>
                  <a:pt x="115854" y="5993230"/>
                </a:cubicBezTo>
                <a:cubicBezTo>
                  <a:pt x="113335" y="5994181"/>
                  <a:pt x="110922" y="5992828"/>
                  <a:pt x="109748" y="5990852"/>
                </a:cubicBezTo>
                <a:lnTo>
                  <a:pt x="111029" y="5984877"/>
                </a:lnTo>
                <a:lnTo>
                  <a:pt x="110947" y="5984918"/>
                </a:lnTo>
                <a:cubicBezTo>
                  <a:pt x="106094" y="5988003"/>
                  <a:pt x="110702" y="5995315"/>
                  <a:pt x="115743" y="5993415"/>
                </a:cubicBezTo>
                <a:cubicBezTo>
                  <a:pt x="126227" y="5989455"/>
                  <a:pt x="137907" y="5986278"/>
                  <a:pt x="145564" y="5977984"/>
                </a:cubicBezTo>
                <a:lnTo>
                  <a:pt x="148127" y="5981250"/>
                </a:lnTo>
                <a:lnTo>
                  <a:pt x="148300" y="5981142"/>
                </a:lnTo>
                <a:cubicBezTo>
                  <a:pt x="147428" y="5979996"/>
                  <a:pt x="146548" y="5978945"/>
                  <a:pt x="145676" y="5977799"/>
                </a:cubicBezTo>
                <a:close/>
                <a:moveTo>
                  <a:pt x="5124601" y="6410877"/>
                </a:moveTo>
                <a:cubicBezTo>
                  <a:pt x="5122631" y="6439527"/>
                  <a:pt x="5094459" y="6473599"/>
                  <a:pt x="5090982" y="6499490"/>
                </a:cubicBezTo>
                <a:cubicBezTo>
                  <a:pt x="5089719" y="6509311"/>
                  <a:pt x="5085861" y="6524166"/>
                  <a:pt x="5088479" y="6534130"/>
                </a:cubicBezTo>
                <a:cubicBezTo>
                  <a:pt x="5102687" y="6587838"/>
                  <a:pt x="5107703" y="6572014"/>
                  <a:pt x="5119529" y="6561743"/>
                </a:cubicBezTo>
                <a:cubicBezTo>
                  <a:pt x="5128118" y="6545156"/>
                  <a:pt x="5137166" y="6528899"/>
                  <a:pt x="5148985" y="6514344"/>
                </a:cubicBezTo>
                <a:cubicBezTo>
                  <a:pt x="5151186" y="6511515"/>
                  <a:pt x="5155924" y="6514069"/>
                  <a:pt x="5155132" y="6517504"/>
                </a:cubicBezTo>
                <a:cubicBezTo>
                  <a:pt x="5152376" y="6528756"/>
                  <a:pt x="5148590" y="6539527"/>
                  <a:pt x="5144234" y="6550152"/>
                </a:cubicBezTo>
                <a:cubicBezTo>
                  <a:pt x="5148168" y="6548642"/>
                  <a:pt x="5152234" y="6547827"/>
                  <a:pt x="5157035" y="6549703"/>
                </a:cubicBezTo>
                <a:cubicBezTo>
                  <a:pt x="5160613" y="6551084"/>
                  <a:pt x="5163157" y="6553153"/>
                  <a:pt x="5165174" y="6555664"/>
                </a:cubicBezTo>
                <a:cubicBezTo>
                  <a:pt x="5169280" y="6547842"/>
                  <a:pt x="5174239" y="6540287"/>
                  <a:pt x="5177473" y="6534626"/>
                </a:cubicBezTo>
                <a:cubicBezTo>
                  <a:pt x="5178741" y="6532400"/>
                  <a:pt x="5181369" y="6532432"/>
                  <a:pt x="5182910" y="6533734"/>
                </a:cubicBezTo>
                <a:cubicBezTo>
                  <a:pt x="5174433" y="6520635"/>
                  <a:pt x="5167323" y="6509700"/>
                  <a:pt x="5164580" y="6504400"/>
                </a:cubicBezTo>
                <a:cubicBezTo>
                  <a:pt x="5152352" y="6480946"/>
                  <a:pt x="5122813" y="6438568"/>
                  <a:pt x="5124601" y="6410877"/>
                </a:cubicBezTo>
                <a:close/>
                <a:moveTo>
                  <a:pt x="2271206" y="6159482"/>
                </a:moveTo>
                <a:cubicBezTo>
                  <a:pt x="2254698" y="6158265"/>
                  <a:pt x="2237306" y="6158981"/>
                  <a:pt x="2218611" y="6161890"/>
                </a:cubicBezTo>
                <a:cubicBezTo>
                  <a:pt x="2175542" y="6168579"/>
                  <a:pt x="2126442" y="6192662"/>
                  <a:pt x="2080438" y="6195107"/>
                </a:cubicBezTo>
                <a:cubicBezTo>
                  <a:pt x="2090941" y="6216073"/>
                  <a:pt x="2100926" y="6237383"/>
                  <a:pt x="2111218" y="6258527"/>
                </a:cubicBezTo>
                <a:cubicBezTo>
                  <a:pt x="2135087" y="6256308"/>
                  <a:pt x="2159794" y="6260006"/>
                  <a:pt x="2183735" y="6258085"/>
                </a:cubicBezTo>
                <a:cubicBezTo>
                  <a:pt x="2207480" y="6256148"/>
                  <a:pt x="2230828" y="6252134"/>
                  <a:pt x="2254559" y="6250389"/>
                </a:cubicBezTo>
                <a:cubicBezTo>
                  <a:pt x="2261525" y="6249824"/>
                  <a:pt x="2264408" y="6260101"/>
                  <a:pt x="2258271" y="6263368"/>
                </a:cubicBezTo>
                <a:cubicBezTo>
                  <a:pt x="2221973" y="6282621"/>
                  <a:pt x="2164534" y="6292058"/>
                  <a:pt x="2121351" y="6279266"/>
                </a:cubicBezTo>
                <a:cubicBezTo>
                  <a:pt x="2128839" y="6294713"/>
                  <a:pt x="2136634" y="6309993"/>
                  <a:pt x="2143814" y="6325608"/>
                </a:cubicBezTo>
                <a:cubicBezTo>
                  <a:pt x="2204354" y="6320723"/>
                  <a:pt x="2268057" y="6325165"/>
                  <a:pt x="2330021" y="6334908"/>
                </a:cubicBezTo>
                <a:cubicBezTo>
                  <a:pt x="2351018" y="6333222"/>
                  <a:pt x="2372165" y="6332034"/>
                  <a:pt x="2393069" y="6331408"/>
                </a:cubicBezTo>
                <a:cubicBezTo>
                  <a:pt x="2417968" y="6330741"/>
                  <a:pt x="2470389" y="6340438"/>
                  <a:pt x="2491820" y="6325156"/>
                </a:cubicBezTo>
                <a:cubicBezTo>
                  <a:pt x="2538224" y="6291981"/>
                  <a:pt x="2429652" y="6231369"/>
                  <a:pt x="2407279" y="6215704"/>
                </a:cubicBezTo>
                <a:cubicBezTo>
                  <a:pt x="2362305" y="6184209"/>
                  <a:pt x="2320730" y="6163139"/>
                  <a:pt x="2271206" y="6159482"/>
                </a:cubicBezTo>
                <a:close/>
                <a:moveTo>
                  <a:pt x="873160" y="6016736"/>
                </a:moveTo>
                <a:cubicBezTo>
                  <a:pt x="855780" y="6011513"/>
                  <a:pt x="823946" y="6021536"/>
                  <a:pt x="808321" y="6025515"/>
                </a:cubicBezTo>
                <a:cubicBezTo>
                  <a:pt x="739931" y="6043060"/>
                  <a:pt x="691052" y="6097442"/>
                  <a:pt x="628104" y="6127143"/>
                </a:cubicBezTo>
                <a:cubicBezTo>
                  <a:pt x="593627" y="6143437"/>
                  <a:pt x="550155" y="6155739"/>
                  <a:pt x="515320" y="6177163"/>
                </a:cubicBezTo>
                <a:cubicBezTo>
                  <a:pt x="532550" y="6181673"/>
                  <a:pt x="549378" y="6187413"/>
                  <a:pt x="566058" y="6193724"/>
                </a:cubicBezTo>
                <a:cubicBezTo>
                  <a:pt x="593647" y="6173816"/>
                  <a:pt x="629121" y="6160529"/>
                  <a:pt x="658117" y="6145611"/>
                </a:cubicBezTo>
                <a:cubicBezTo>
                  <a:pt x="700184" y="6123938"/>
                  <a:pt x="744695" y="6093420"/>
                  <a:pt x="790762" y="6082608"/>
                </a:cubicBezTo>
                <a:cubicBezTo>
                  <a:pt x="798922" y="6080686"/>
                  <a:pt x="803850" y="6089875"/>
                  <a:pt x="797411" y="6095450"/>
                </a:cubicBezTo>
                <a:cubicBezTo>
                  <a:pt x="796990" y="6095804"/>
                  <a:pt x="796577" y="6096060"/>
                  <a:pt x="796261" y="6096325"/>
                </a:cubicBezTo>
                <a:cubicBezTo>
                  <a:pt x="796310" y="6099056"/>
                  <a:pt x="795199" y="6101687"/>
                  <a:pt x="792312" y="6103480"/>
                </a:cubicBezTo>
                <a:cubicBezTo>
                  <a:pt x="781278" y="6110315"/>
                  <a:pt x="769991" y="6116737"/>
                  <a:pt x="758518" y="6123048"/>
                </a:cubicBezTo>
                <a:cubicBezTo>
                  <a:pt x="739872" y="6143146"/>
                  <a:pt x="714649" y="6159462"/>
                  <a:pt x="693272" y="6174163"/>
                </a:cubicBezTo>
                <a:cubicBezTo>
                  <a:pt x="670762" y="6189546"/>
                  <a:pt x="646248" y="6205534"/>
                  <a:pt x="620604" y="6217822"/>
                </a:cubicBezTo>
                <a:cubicBezTo>
                  <a:pt x="630120" y="6222540"/>
                  <a:pt x="639513" y="6227540"/>
                  <a:pt x="648784" y="6232820"/>
                </a:cubicBezTo>
                <a:cubicBezTo>
                  <a:pt x="667877" y="6217532"/>
                  <a:pt x="687355" y="6206658"/>
                  <a:pt x="707479" y="6198371"/>
                </a:cubicBezTo>
                <a:cubicBezTo>
                  <a:pt x="742384" y="6166341"/>
                  <a:pt x="795408" y="6159441"/>
                  <a:pt x="831000" y="6128444"/>
                </a:cubicBezTo>
                <a:cubicBezTo>
                  <a:pt x="847152" y="6114458"/>
                  <a:pt x="891517" y="6056082"/>
                  <a:pt x="884585" y="6027832"/>
                </a:cubicBezTo>
                <a:cubicBezTo>
                  <a:pt x="883140" y="6021914"/>
                  <a:pt x="878953" y="6018478"/>
                  <a:pt x="873160" y="6016736"/>
                </a:cubicBezTo>
                <a:close/>
                <a:moveTo>
                  <a:pt x="853878" y="5993178"/>
                </a:moveTo>
                <a:cubicBezTo>
                  <a:pt x="872690" y="5991756"/>
                  <a:pt x="891961" y="5993176"/>
                  <a:pt x="911666" y="5998337"/>
                </a:cubicBezTo>
                <a:cubicBezTo>
                  <a:pt x="917379" y="5999804"/>
                  <a:pt x="921732" y="6005634"/>
                  <a:pt x="920125" y="6011629"/>
                </a:cubicBezTo>
                <a:cubicBezTo>
                  <a:pt x="908448" y="6056282"/>
                  <a:pt x="884804" y="6120445"/>
                  <a:pt x="848121" y="6150567"/>
                </a:cubicBezTo>
                <a:cubicBezTo>
                  <a:pt x="832461" y="6163426"/>
                  <a:pt x="813812" y="6171550"/>
                  <a:pt x="794494" y="6178445"/>
                </a:cubicBezTo>
                <a:cubicBezTo>
                  <a:pt x="812969" y="6176637"/>
                  <a:pt x="832350" y="6175588"/>
                  <a:pt x="852963" y="6174938"/>
                </a:cubicBezTo>
                <a:cubicBezTo>
                  <a:pt x="920080" y="6172763"/>
                  <a:pt x="1014363" y="6168558"/>
                  <a:pt x="1070282" y="6213317"/>
                </a:cubicBezTo>
                <a:cubicBezTo>
                  <a:pt x="1073925" y="6216164"/>
                  <a:pt x="1076396" y="6222317"/>
                  <a:pt x="1073953" y="6226779"/>
                </a:cubicBezTo>
                <a:cubicBezTo>
                  <a:pt x="1056692" y="6258682"/>
                  <a:pt x="1021232" y="6294753"/>
                  <a:pt x="987991" y="6309206"/>
                </a:cubicBezTo>
                <a:cubicBezTo>
                  <a:pt x="985155" y="6310422"/>
                  <a:pt x="982055" y="6311322"/>
                  <a:pt x="979131" y="6312432"/>
                </a:cubicBezTo>
                <a:cubicBezTo>
                  <a:pt x="1007534" y="6309633"/>
                  <a:pt x="1035972" y="6307517"/>
                  <a:pt x="1066123" y="6314605"/>
                </a:cubicBezTo>
                <a:cubicBezTo>
                  <a:pt x="1103245" y="6323271"/>
                  <a:pt x="1138608" y="6340742"/>
                  <a:pt x="1174281" y="6354735"/>
                </a:cubicBezTo>
                <a:cubicBezTo>
                  <a:pt x="1194804" y="6362742"/>
                  <a:pt x="1220527" y="6370323"/>
                  <a:pt x="1236380" y="6385911"/>
                </a:cubicBezTo>
                <a:cubicBezTo>
                  <a:pt x="1239425" y="6388901"/>
                  <a:pt x="1239688" y="6393596"/>
                  <a:pt x="1238667" y="6397403"/>
                </a:cubicBezTo>
                <a:cubicBezTo>
                  <a:pt x="1234380" y="6412707"/>
                  <a:pt x="1219456" y="6424950"/>
                  <a:pt x="1200477" y="6434602"/>
                </a:cubicBezTo>
                <a:cubicBezTo>
                  <a:pt x="1226672" y="6435797"/>
                  <a:pt x="1254231" y="6438085"/>
                  <a:pt x="1276719" y="6449184"/>
                </a:cubicBezTo>
                <a:cubicBezTo>
                  <a:pt x="1303410" y="6462301"/>
                  <a:pt x="1318144" y="6491520"/>
                  <a:pt x="1339664" y="6511298"/>
                </a:cubicBezTo>
                <a:cubicBezTo>
                  <a:pt x="1345781" y="6516987"/>
                  <a:pt x="1341218" y="6529933"/>
                  <a:pt x="1332801" y="6530370"/>
                </a:cubicBezTo>
                <a:cubicBezTo>
                  <a:pt x="1295803" y="6532329"/>
                  <a:pt x="1261323" y="6560697"/>
                  <a:pt x="1224597" y="6577087"/>
                </a:cubicBezTo>
                <a:cubicBezTo>
                  <a:pt x="1273103" y="6578803"/>
                  <a:pt x="1322179" y="6591059"/>
                  <a:pt x="1364340" y="6614364"/>
                </a:cubicBezTo>
                <a:lnTo>
                  <a:pt x="1390858" y="6634470"/>
                </a:lnTo>
                <a:lnTo>
                  <a:pt x="1356343" y="6631438"/>
                </a:lnTo>
                <a:lnTo>
                  <a:pt x="1318775" y="6613861"/>
                </a:lnTo>
                <a:cubicBezTo>
                  <a:pt x="1277169" y="6599243"/>
                  <a:pt x="1229988" y="6594739"/>
                  <a:pt x="1188540" y="6589252"/>
                </a:cubicBezTo>
                <a:cubicBezTo>
                  <a:pt x="1187775" y="6589090"/>
                  <a:pt x="1187433" y="6588573"/>
                  <a:pt x="1186878" y="6588233"/>
                </a:cubicBezTo>
                <a:cubicBezTo>
                  <a:pt x="1139927" y="6595853"/>
                  <a:pt x="1091150" y="6590074"/>
                  <a:pt x="1045326" y="6603632"/>
                </a:cubicBezTo>
                <a:lnTo>
                  <a:pt x="1045753" y="6604155"/>
                </a:lnTo>
                <a:lnTo>
                  <a:pt x="933876" y="6594328"/>
                </a:lnTo>
                <a:lnTo>
                  <a:pt x="943341" y="6584971"/>
                </a:lnTo>
                <a:cubicBezTo>
                  <a:pt x="939712" y="6580860"/>
                  <a:pt x="936172" y="6576855"/>
                  <a:pt x="932642" y="6572752"/>
                </a:cubicBezTo>
                <a:lnTo>
                  <a:pt x="917317" y="6592874"/>
                </a:lnTo>
                <a:lnTo>
                  <a:pt x="865508" y="6588323"/>
                </a:lnTo>
                <a:lnTo>
                  <a:pt x="902629" y="6538997"/>
                </a:lnTo>
                <a:cubicBezTo>
                  <a:pt x="900145" y="6536250"/>
                  <a:pt x="897655" y="6533601"/>
                  <a:pt x="895171" y="6530855"/>
                </a:cubicBezTo>
                <a:lnTo>
                  <a:pt x="850514" y="6587006"/>
                </a:lnTo>
                <a:lnTo>
                  <a:pt x="826901" y="6584931"/>
                </a:lnTo>
                <a:lnTo>
                  <a:pt x="884950" y="6519845"/>
                </a:lnTo>
                <a:cubicBezTo>
                  <a:pt x="879976" y="6514448"/>
                  <a:pt x="875010" y="6508956"/>
                  <a:pt x="869940" y="6503551"/>
                </a:cubicBezTo>
                <a:cubicBezTo>
                  <a:pt x="861711" y="6506247"/>
                  <a:pt x="853663" y="6511294"/>
                  <a:pt x="845906" y="6517439"/>
                </a:cubicBezTo>
                <a:lnTo>
                  <a:pt x="809629" y="6583414"/>
                </a:lnTo>
                <a:lnTo>
                  <a:pt x="765786" y="6579563"/>
                </a:lnTo>
                <a:lnTo>
                  <a:pt x="788932" y="6543238"/>
                </a:lnTo>
                <a:cubicBezTo>
                  <a:pt x="806511" y="6518703"/>
                  <a:pt x="827425" y="6496366"/>
                  <a:pt x="851470" y="6484524"/>
                </a:cubicBezTo>
                <a:cubicBezTo>
                  <a:pt x="845845" y="6478780"/>
                  <a:pt x="840002" y="6473308"/>
                  <a:pt x="834175" y="6467644"/>
                </a:cubicBezTo>
                <a:cubicBezTo>
                  <a:pt x="824291" y="6477986"/>
                  <a:pt x="814407" y="6488327"/>
                  <a:pt x="805244" y="6499315"/>
                </a:cubicBezTo>
                <a:cubicBezTo>
                  <a:pt x="789208" y="6518568"/>
                  <a:pt x="777675" y="6540840"/>
                  <a:pt x="758937" y="6557620"/>
                </a:cubicBezTo>
                <a:cubicBezTo>
                  <a:pt x="756077" y="6560196"/>
                  <a:pt x="750852" y="6557601"/>
                  <a:pt x="751496" y="6553665"/>
                </a:cubicBezTo>
                <a:cubicBezTo>
                  <a:pt x="757835" y="6516436"/>
                  <a:pt x="790351" y="6479526"/>
                  <a:pt x="821455" y="6455152"/>
                </a:cubicBezTo>
                <a:cubicBezTo>
                  <a:pt x="818585" y="6452371"/>
                  <a:pt x="815812" y="6449600"/>
                  <a:pt x="812943" y="6446819"/>
                </a:cubicBezTo>
                <a:cubicBezTo>
                  <a:pt x="804277" y="6455514"/>
                  <a:pt x="794399" y="6463617"/>
                  <a:pt x="786945" y="6471832"/>
                </a:cubicBezTo>
                <a:cubicBezTo>
                  <a:pt x="776570" y="6483299"/>
                  <a:pt x="767077" y="6495816"/>
                  <a:pt x="756430" y="6507066"/>
                </a:cubicBezTo>
                <a:lnTo>
                  <a:pt x="728891" y="6576322"/>
                </a:lnTo>
                <a:lnTo>
                  <a:pt x="689437" y="6572856"/>
                </a:lnTo>
                <a:lnTo>
                  <a:pt x="703941" y="6525720"/>
                </a:lnTo>
                <a:cubicBezTo>
                  <a:pt x="720930" y="6483766"/>
                  <a:pt x="741756" y="6443289"/>
                  <a:pt x="766914" y="6404768"/>
                </a:cubicBezTo>
                <a:cubicBezTo>
                  <a:pt x="762575" y="6400983"/>
                  <a:pt x="758228" y="6397297"/>
                  <a:pt x="753890" y="6393514"/>
                </a:cubicBezTo>
                <a:cubicBezTo>
                  <a:pt x="739549" y="6427615"/>
                  <a:pt x="721867" y="6459871"/>
                  <a:pt x="706393" y="6493582"/>
                </a:cubicBezTo>
                <a:cubicBezTo>
                  <a:pt x="699561" y="6508471"/>
                  <a:pt x="694218" y="6523880"/>
                  <a:pt x="688362" y="6539024"/>
                </a:cubicBezTo>
                <a:lnTo>
                  <a:pt x="672788" y="6571394"/>
                </a:lnTo>
                <a:lnTo>
                  <a:pt x="660185" y="6570287"/>
                </a:lnTo>
                <a:lnTo>
                  <a:pt x="675053" y="6524132"/>
                </a:lnTo>
                <a:cubicBezTo>
                  <a:pt x="682785" y="6506242"/>
                  <a:pt x="691490" y="6488643"/>
                  <a:pt x="698566" y="6470999"/>
                </a:cubicBezTo>
                <a:cubicBezTo>
                  <a:pt x="710962" y="6440135"/>
                  <a:pt x="724027" y="6410500"/>
                  <a:pt x="741057" y="6382278"/>
                </a:cubicBezTo>
                <a:cubicBezTo>
                  <a:pt x="737881" y="6379666"/>
                  <a:pt x="734924" y="6376780"/>
                  <a:pt x="731738" y="6374265"/>
                </a:cubicBezTo>
                <a:cubicBezTo>
                  <a:pt x="730896" y="6374972"/>
                  <a:pt x="730044" y="6375775"/>
                  <a:pt x="729202" y="6376480"/>
                </a:cubicBezTo>
                <a:cubicBezTo>
                  <a:pt x="682567" y="6427553"/>
                  <a:pt x="653485" y="6502440"/>
                  <a:pt x="637811" y="6566804"/>
                </a:cubicBezTo>
                <a:lnTo>
                  <a:pt x="637439" y="6568289"/>
                </a:lnTo>
                <a:lnTo>
                  <a:pt x="612115" y="6566064"/>
                </a:lnTo>
                <a:lnTo>
                  <a:pt x="622360" y="6528821"/>
                </a:lnTo>
                <a:cubicBezTo>
                  <a:pt x="628210" y="6510597"/>
                  <a:pt x="635155" y="6491701"/>
                  <a:pt x="643144" y="6473115"/>
                </a:cubicBezTo>
                <a:lnTo>
                  <a:pt x="590800" y="6564192"/>
                </a:lnTo>
                <a:lnTo>
                  <a:pt x="562809" y="6561733"/>
                </a:lnTo>
                <a:lnTo>
                  <a:pt x="565162" y="6556719"/>
                </a:lnTo>
                <a:cubicBezTo>
                  <a:pt x="579024" y="6527979"/>
                  <a:pt x="593999" y="6499871"/>
                  <a:pt x="612488" y="6473868"/>
                </a:cubicBezTo>
                <a:lnTo>
                  <a:pt x="642394" y="6429992"/>
                </a:lnTo>
                <a:lnTo>
                  <a:pt x="612496" y="6473772"/>
                </a:lnTo>
                <a:cubicBezTo>
                  <a:pt x="594008" y="6499774"/>
                  <a:pt x="579033" y="6527882"/>
                  <a:pt x="565171" y="6556621"/>
                </a:cubicBezTo>
                <a:lnTo>
                  <a:pt x="562774" y="6561730"/>
                </a:lnTo>
                <a:lnTo>
                  <a:pt x="535092" y="6559299"/>
                </a:lnTo>
                <a:lnTo>
                  <a:pt x="544830" y="6526916"/>
                </a:lnTo>
                <a:lnTo>
                  <a:pt x="679223" y="6335368"/>
                </a:lnTo>
                <a:lnTo>
                  <a:pt x="679195" y="6335348"/>
                </a:lnTo>
                <a:cubicBezTo>
                  <a:pt x="633653" y="6399269"/>
                  <a:pt x="587159" y="6460772"/>
                  <a:pt x="544723" y="6527006"/>
                </a:cubicBezTo>
                <a:lnTo>
                  <a:pt x="535014" y="6559292"/>
                </a:lnTo>
                <a:lnTo>
                  <a:pt x="510015" y="6557096"/>
                </a:lnTo>
                <a:lnTo>
                  <a:pt x="510333" y="6555316"/>
                </a:lnTo>
                <a:cubicBezTo>
                  <a:pt x="531056" y="6467916"/>
                  <a:pt x="569109" y="6379127"/>
                  <a:pt x="634166" y="6327946"/>
                </a:cubicBezTo>
                <a:cubicBezTo>
                  <a:pt x="637680" y="6322409"/>
                  <a:pt x="641941" y="6317228"/>
                  <a:pt x="646478" y="6313337"/>
                </a:cubicBezTo>
                <a:cubicBezTo>
                  <a:pt x="643706" y="6311635"/>
                  <a:pt x="640936" y="6309935"/>
                  <a:pt x="638164" y="6308235"/>
                </a:cubicBezTo>
                <a:cubicBezTo>
                  <a:pt x="629927" y="6320861"/>
                  <a:pt x="620987" y="6332648"/>
                  <a:pt x="611184" y="6344261"/>
                </a:cubicBezTo>
                <a:cubicBezTo>
                  <a:pt x="602477" y="6354509"/>
                  <a:pt x="593884" y="6364574"/>
                  <a:pt x="580905" y="6369195"/>
                </a:cubicBezTo>
                <a:cubicBezTo>
                  <a:pt x="578596" y="6369968"/>
                  <a:pt x="575631" y="6368252"/>
                  <a:pt x="576162" y="6365571"/>
                </a:cubicBezTo>
                <a:cubicBezTo>
                  <a:pt x="578706" y="6352355"/>
                  <a:pt x="586701" y="6342434"/>
                  <a:pt x="595285" y="6332468"/>
                </a:cubicBezTo>
                <a:cubicBezTo>
                  <a:pt x="605061" y="6321144"/>
                  <a:pt x="615148" y="6310722"/>
                  <a:pt x="625972" y="6300754"/>
                </a:cubicBezTo>
                <a:cubicBezTo>
                  <a:pt x="622094" y="6298373"/>
                  <a:pt x="618232" y="6295798"/>
                  <a:pt x="614247" y="6293507"/>
                </a:cubicBezTo>
                <a:cubicBezTo>
                  <a:pt x="612588" y="6294629"/>
                  <a:pt x="610753" y="6295542"/>
                  <a:pt x="608197" y="6295808"/>
                </a:cubicBezTo>
                <a:cubicBezTo>
                  <a:pt x="606721" y="6295972"/>
                  <a:pt x="605115" y="6296513"/>
                  <a:pt x="603613" y="6296969"/>
                </a:cubicBezTo>
                <a:cubicBezTo>
                  <a:pt x="585167" y="6330130"/>
                  <a:pt x="556312" y="6359861"/>
                  <a:pt x="532826" y="6389471"/>
                </a:cubicBezTo>
                <a:cubicBezTo>
                  <a:pt x="506472" y="6422826"/>
                  <a:pt x="472290" y="6451122"/>
                  <a:pt x="459546" y="6493540"/>
                </a:cubicBezTo>
                <a:cubicBezTo>
                  <a:pt x="455734" y="6506258"/>
                  <a:pt x="454932" y="6518529"/>
                  <a:pt x="455298" y="6530817"/>
                </a:cubicBezTo>
                <a:lnTo>
                  <a:pt x="456893" y="6552430"/>
                </a:lnTo>
                <a:lnTo>
                  <a:pt x="426882" y="6549794"/>
                </a:lnTo>
                <a:lnTo>
                  <a:pt x="425148" y="6538467"/>
                </a:lnTo>
                <a:cubicBezTo>
                  <a:pt x="424205" y="6487852"/>
                  <a:pt x="456349" y="6439811"/>
                  <a:pt x="487555" y="6403371"/>
                </a:cubicBezTo>
                <a:cubicBezTo>
                  <a:pt x="499182" y="6389870"/>
                  <a:pt x="513444" y="6370853"/>
                  <a:pt x="528832" y="6352322"/>
                </a:cubicBezTo>
                <a:cubicBezTo>
                  <a:pt x="520800" y="6357177"/>
                  <a:pt x="512672" y="6362022"/>
                  <a:pt x="504960" y="6367683"/>
                </a:cubicBezTo>
                <a:cubicBezTo>
                  <a:pt x="476203" y="6388660"/>
                  <a:pt x="455720" y="6417362"/>
                  <a:pt x="428451" y="6440220"/>
                </a:cubicBezTo>
                <a:cubicBezTo>
                  <a:pt x="407343" y="6457915"/>
                  <a:pt x="375312" y="6488027"/>
                  <a:pt x="340512" y="6511912"/>
                </a:cubicBezTo>
                <a:lnTo>
                  <a:pt x="292356" y="6537977"/>
                </a:lnTo>
                <a:lnTo>
                  <a:pt x="226612" y="6532202"/>
                </a:lnTo>
                <a:lnTo>
                  <a:pt x="226532" y="6527410"/>
                </a:lnTo>
                <a:cubicBezTo>
                  <a:pt x="253232" y="6452997"/>
                  <a:pt x="295572" y="6376921"/>
                  <a:pt x="336190" y="6307023"/>
                </a:cubicBezTo>
                <a:cubicBezTo>
                  <a:pt x="351957" y="6279861"/>
                  <a:pt x="366139" y="6260642"/>
                  <a:pt x="382852" y="6245828"/>
                </a:cubicBezTo>
                <a:cubicBezTo>
                  <a:pt x="392909" y="6239006"/>
                  <a:pt x="402975" y="6232089"/>
                  <a:pt x="413031" y="6225268"/>
                </a:cubicBezTo>
                <a:cubicBezTo>
                  <a:pt x="415587" y="6223932"/>
                  <a:pt x="418054" y="6222489"/>
                  <a:pt x="420696" y="6221257"/>
                </a:cubicBezTo>
                <a:lnTo>
                  <a:pt x="420168" y="6221141"/>
                </a:lnTo>
                <a:lnTo>
                  <a:pt x="413044" y="6224782"/>
                </a:lnTo>
                <a:cubicBezTo>
                  <a:pt x="415114" y="6223403"/>
                  <a:pt x="417194" y="6221927"/>
                  <a:pt x="419266" y="6220550"/>
                </a:cubicBezTo>
                <a:lnTo>
                  <a:pt x="419695" y="6220645"/>
                </a:lnTo>
                <a:lnTo>
                  <a:pt x="533852" y="6143035"/>
                </a:lnTo>
                <a:cubicBezTo>
                  <a:pt x="547872" y="6136555"/>
                  <a:pt x="561938" y="6130666"/>
                  <a:pt x="574738" y="6124763"/>
                </a:cubicBezTo>
                <a:cubicBezTo>
                  <a:pt x="617591" y="6105203"/>
                  <a:pt x="658043" y="6084169"/>
                  <a:pt x="697659" y="6058289"/>
                </a:cubicBezTo>
                <a:cubicBezTo>
                  <a:pt x="745138" y="6027275"/>
                  <a:pt x="797442" y="5997444"/>
                  <a:pt x="853878" y="5993178"/>
                </a:cubicBezTo>
                <a:close/>
                <a:moveTo>
                  <a:pt x="3499553" y="6219628"/>
                </a:moveTo>
                <a:cubicBezTo>
                  <a:pt x="3471694" y="6218968"/>
                  <a:pt x="3429715" y="6228862"/>
                  <a:pt x="3400001" y="6240092"/>
                </a:cubicBezTo>
                <a:cubicBezTo>
                  <a:pt x="3389171" y="6247918"/>
                  <a:pt x="3378219" y="6254954"/>
                  <a:pt x="3367914" y="6261268"/>
                </a:cubicBezTo>
                <a:cubicBezTo>
                  <a:pt x="3352150" y="6270905"/>
                  <a:pt x="3329321" y="6284409"/>
                  <a:pt x="3305639" y="6293265"/>
                </a:cubicBezTo>
                <a:cubicBezTo>
                  <a:pt x="3314220" y="6300822"/>
                  <a:pt x="3322582" y="6308655"/>
                  <a:pt x="3331153" y="6316308"/>
                </a:cubicBezTo>
                <a:cubicBezTo>
                  <a:pt x="3340526" y="6314978"/>
                  <a:pt x="3349908" y="6313551"/>
                  <a:pt x="3359067" y="6310254"/>
                </a:cubicBezTo>
                <a:cubicBezTo>
                  <a:pt x="3374574" y="6304585"/>
                  <a:pt x="3386897" y="6292021"/>
                  <a:pt x="3402854" y="6287853"/>
                </a:cubicBezTo>
                <a:cubicBezTo>
                  <a:pt x="3406737" y="6286923"/>
                  <a:pt x="3411883" y="6290388"/>
                  <a:pt x="3411206" y="6294710"/>
                </a:cubicBezTo>
                <a:cubicBezTo>
                  <a:pt x="3407636" y="6318351"/>
                  <a:pt x="3380679" y="6333351"/>
                  <a:pt x="3354045" y="6337082"/>
                </a:cubicBezTo>
                <a:cubicBezTo>
                  <a:pt x="3363690" y="6345803"/>
                  <a:pt x="3373449" y="6354339"/>
                  <a:pt x="3382982" y="6363244"/>
                </a:cubicBezTo>
                <a:cubicBezTo>
                  <a:pt x="3383508" y="6362805"/>
                  <a:pt x="3384438" y="6362203"/>
                  <a:pt x="3385167" y="6361682"/>
                </a:cubicBezTo>
                <a:cubicBezTo>
                  <a:pt x="3385176" y="6361586"/>
                  <a:pt x="3385176" y="6361586"/>
                  <a:pt x="3385088" y="6361481"/>
                </a:cubicBezTo>
                <a:cubicBezTo>
                  <a:pt x="3385395" y="6361313"/>
                  <a:pt x="3385896" y="6361161"/>
                  <a:pt x="3386203" y="6360993"/>
                </a:cubicBezTo>
                <a:cubicBezTo>
                  <a:pt x="3413338" y="6342895"/>
                  <a:pt x="3534963" y="6283320"/>
                  <a:pt x="3534724" y="6243379"/>
                </a:cubicBezTo>
                <a:cubicBezTo>
                  <a:pt x="3534224" y="6243530"/>
                  <a:pt x="3533811" y="6243787"/>
                  <a:pt x="3533214" y="6243930"/>
                </a:cubicBezTo>
                <a:cubicBezTo>
                  <a:pt x="3532028" y="6244119"/>
                  <a:pt x="3530738" y="6244397"/>
                  <a:pt x="3529455" y="6244578"/>
                </a:cubicBezTo>
                <a:cubicBezTo>
                  <a:pt x="3525791" y="6245234"/>
                  <a:pt x="3522864" y="6244203"/>
                  <a:pt x="3520594" y="6242352"/>
                </a:cubicBezTo>
                <a:cubicBezTo>
                  <a:pt x="3520621" y="6243131"/>
                  <a:pt x="3520948" y="6243842"/>
                  <a:pt x="3520475" y="6244774"/>
                </a:cubicBezTo>
                <a:lnTo>
                  <a:pt x="3518276" y="6248674"/>
                </a:lnTo>
                <a:cubicBezTo>
                  <a:pt x="3515385" y="6253779"/>
                  <a:pt x="3508744" y="6249602"/>
                  <a:pt x="3509764" y="6244725"/>
                </a:cubicBezTo>
                <a:lnTo>
                  <a:pt x="3510417" y="6241763"/>
                </a:lnTo>
                <a:cubicBezTo>
                  <a:pt x="3511255" y="6237843"/>
                  <a:pt x="3514443" y="6237047"/>
                  <a:pt x="3517194" y="6237871"/>
                </a:cubicBezTo>
                <a:cubicBezTo>
                  <a:pt x="3514927" y="6232709"/>
                  <a:pt x="3515890" y="6226269"/>
                  <a:pt x="3521729" y="6224145"/>
                </a:cubicBezTo>
                <a:cubicBezTo>
                  <a:pt x="3516557" y="6221238"/>
                  <a:pt x="3508840" y="6219847"/>
                  <a:pt x="3499553" y="6219628"/>
                </a:cubicBezTo>
                <a:close/>
                <a:moveTo>
                  <a:pt x="3098974" y="6164869"/>
                </a:moveTo>
                <a:cubicBezTo>
                  <a:pt x="3101196" y="6198943"/>
                  <a:pt x="3084096" y="6242155"/>
                  <a:pt x="3076426" y="6266998"/>
                </a:cubicBezTo>
                <a:cubicBezTo>
                  <a:pt x="3064353" y="6306263"/>
                  <a:pt x="3033839" y="6380833"/>
                  <a:pt x="3054471" y="6420396"/>
                </a:cubicBezTo>
                <a:cubicBezTo>
                  <a:pt x="3055053" y="6421517"/>
                  <a:pt x="3055563" y="6422341"/>
                  <a:pt x="3056155" y="6423365"/>
                </a:cubicBezTo>
                <a:cubicBezTo>
                  <a:pt x="3055217" y="6400014"/>
                  <a:pt x="3061888" y="6376542"/>
                  <a:pt x="3068850" y="6354166"/>
                </a:cubicBezTo>
                <a:cubicBezTo>
                  <a:pt x="3074729" y="6335203"/>
                  <a:pt x="3085472" y="6318508"/>
                  <a:pt x="3089831" y="6299122"/>
                </a:cubicBezTo>
                <a:cubicBezTo>
                  <a:pt x="3092742" y="6286131"/>
                  <a:pt x="3092876" y="6272610"/>
                  <a:pt x="3095119" y="6259466"/>
                </a:cubicBezTo>
                <a:cubicBezTo>
                  <a:pt x="3096112" y="6253806"/>
                  <a:pt x="3105365" y="6254900"/>
                  <a:pt x="3105058" y="6260519"/>
                </a:cubicBezTo>
                <a:cubicBezTo>
                  <a:pt x="3103360" y="6288317"/>
                  <a:pt x="3094699" y="6318821"/>
                  <a:pt x="3088007" y="6345797"/>
                </a:cubicBezTo>
                <a:cubicBezTo>
                  <a:pt x="3080812" y="6375162"/>
                  <a:pt x="3074021" y="6405438"/>
                  <a:pt x="3064917" y="6434347"/>
                </a:cubicBezTo>
                <a:cubicBezTo>
                  <a:pt x="3065840" y="6434914"/>
                  <a:pt x="3066720" y="6434892"/>
                  <a:pt x="3067677" y="6435072"/>
                </a:cubicBezTo>
                <a:cubicBezTo>
                  <a:pt x="3068621" y="6432135"/>
                  <a:pt x="3070127" y="6429443"/>
                  <a:pt x="3072732" y="6426455"/>
                </a:cubicBezTo>
                <a:cubicBezTo>
                  <a:pt x="3073064" y="6425996"/>
                  <a:pt x="3073627" y="6426240"/>
                  <a:pt x="3074039" y="6425984"/>
                </a:cubicBezTo>
                <a:cubicBezTo>
                  <a:pt x="3077072" y="6421475"/>
                  <a:pt x="3080288" y="6417080"/>
                  <a:pt x="3083682" y="6412895"/>
                </a:cubicBezTo>
                <a:cubicBezTo>
                  <a:pt x="3083708" y="6412605"/>
                  <a:pt x="3083533" y="6412395"/>
                  <a:pt x="3083654" y="6412113"/>
                </a:cubicBezTo>
                <a:cubicBezTo>
                  <a:pt x="3092499" y="6380652"/>
                  <a:pt x="3103436" y="6349760"/>
                  <a:pt x="3115217" y="6319234"/>
                </a:cubicBezTo>
                <a:cubicBezTo>
                  <a:pt x="3118269" y="6311222"/>
                  <a:pt x="3131060" y="6315250"/>
                  <a:pt x="3128001" y="6323358"/>
                </a:cubicBezTo>
                <a:cubicBezTo>
                  <a:pt x="3117594" y="6351570"/>
                  <a:pt x="3106151" y="6379399"/>
                  <a:pt x="3093495" y="6406637"/>
                </a:cubicBezTo>
                <a:cubicBezTo>
                  <a:pt x="3095825" y="6407812"/>
                  <a:pt x="3097437" y="6410483"/>
                  <a:pt x="3096397" y="6413412"/>
                </a:cubicBezTo>
                <a:cubicBezTo>
                  <a:pt x="3095201" y="6417008"/>
                  <a:pt x="3093632" y="6420377"/>
                  <a:pt x="3092066" y="6423747"/>
                </a:cubicBezTo>
                <a:cubicBezTo>
                  <a:pt x="3101984" y="6417401"/>
                  <a:pt x="3111637" y="6410738"/>
                  <a:pt x="3120339" y="6402730"/>
                </a:cubicBezTo>
                <a:cubicBezTo>
                  <a:pt x="3135524" y="6388660"/>
                  <a:pt x="3146802" y="6371429"/>
                  <a:pt x="3158537" y="6354530"/>
                </a:cubicBezTo>
                <a:cubicBezTo>
                  <a:pt x="3160240" y="6344161"/>
                  <a:pt x="3162339" y="6333731"/>
                  <a:pt x="3165141" y="6323069"/>
                </a:cubicBezTo>
                <a:cubicBezTo>
                  <a:pt x="3169443" y="6306499"/>
                  <a:pt x="3177328" y="6269404"/>
                  <a:pt x="3193556" y="6249097"/>
                </a:cubicBezTo>
                <a:cubicBezTo>
                  <a:pt x="3162155" y="6221063"/>
                  <a:pt x="3130559" y="6193014"/>
                  <a:pt x="3098974" y="6164869"/>
                </a:cubicBezTo>
                <a:close/>
                <a:moveTo>
                  <a:pt x="5136070" y="6329207"/>
                </a:moveTo>
                <a:cubicBezTo>
                  <a:pt x="5139016" y="6331118"/>
                  <a:pt x="5141884" y="6332826"/>
                  <a:pt x="5144690" y="6334141"/>
                </a:cubicBezTo>
                <a:cubicBezTo>
                  <a:pt x="5158443" y="6340490"/>
                  <a:pt x="5176863" y="6342572"/>
                  <a:pt x="5187446" y="6353906"/>
                </a:cubicBezTo>
                <a:cubicBezTo>
                  <a:pt x="5189321" y="6355821"/>
                  <a:pt x="5189203" y="6359316"/>
                  <a:pt x="5186210" y="6360127"/>
                </a:cubicBezTo>
                <a:cubicBezTo>
                  <a:pt x="5170683" y="6364917"/>
                  <a:pt x="5154165" y="6355699"/>
                  <a:pt x="5140357" y="6348857"/>
                </a:cubicBezTo>
                <a:cubicBezTo>
                  <a:pt x="5135319" y="6346376"/>
                  <a:pt x="5128380" y="6343340"/>
                  <a:pt x="5121986" y="6339672"/>
                </a:cubicBezTo>
                <a:cubicBezTo>
                  <a:pt x="5123734" y="6344107"/>
                  <a:pt x="5125683" y="6348462"/>
                  <a:pt x="5127432" y="6352898"/>
                </a:cubicBezTo>
                <a:cubicBezTo>
                  <a:pt x="5143832" y="6355778"/>
                  <a:pt x="5159530" y="6363271"/>
                  <a:pt x="5175102" y="6368903"/>
                </a:cubicBezTo>
                <a:cubicBezTo>
                  <a:pt x="5188870" y="6373989"/>
                  <a:pt x="5203059" y="6377651"/>
                  <a:pt x="5212990" y="6388637"/>
                </a:cubicBezTo>
                <a:cubicBezTo>
                  <a:pt x="5214935" y="6390849"/>
                  <a:pt x="5212868" y="6394371"/>
                  <a:pt x="5210215" y="6394627"/>
                </a:cubicBezTo>
                <a:cubicBezTo>
                  <a:pt x="5195578" y="6395990"/>
                  <a:pt x="5182360" y="6389101"/>
                  <a:pt x="5169003" y="6383757"/>
                </a:cubicBezTo>
                <a:cubicBezTo>
                  <a:pt x="5157820" y="6379188"/>
                  <a:pt x="5145704" y="6375218"/>
                  <a:pt x="5134385" y="6369954"/>
                </a:cubicBezTo>
                <a:cubicBezTo>
                  <a:pt x="5137263" y="6377019"/>
                  <a:pt x="5140236" y="6384093"/>
                  <a:pt x="5143113" y="6391156"/>
                </a:cubicBezTo>
                <a:cubicBezTo>
                  <a:pt x="5157045" y="6393336"/>
                  <a:pt x="5172282" y="6399426"/>
                  <a:pt x="5181074" y="6407878"/>
                </a:cubicBezTo>
                <a:cubicBezTo>
                  <a:pt x="5183946" y="6410658"/>
                  <a:pt x="5181678" y="6415330"/>
                  <a:pt x="5177961" y="6415496"/>
                </a:cubicBezTo>
                <a:cubicBezTo>
                  <a:pt x="5169640" y="6415943"/>
                  <a:pt x="5159830" y="6413439"/>
                  <a:pt x="5150641" y="6409430"/>
                </a:cubicBezTo>
                <a:cubicBezTo>
                  <a:pt x="5153986" y="6417802"/>
                  <a:pt x="5157235" y="6426164"/>
                  <a:pt x="5160888" y="6434367"/>
                </a:cubicBezTo>
                <a:cubicBezTo>
                  <a:pt x="5186994" y="6430006"/>
                  <a:pt x="5208857" y="6431703"/>
                  <a:pt x="5234170" y="6415493"/>
                </a:cubicBezTo>
                <a:cubicBezTo>
                  <a:pt x="5241911" y="6410613"/>
                  <a:pt x="5249228" y="6405016"/>
                  <a:pt x="5256715" y="6399722"/>
                </a:cubicBezTo>
                <a:cubicBezTo>
                  <a:pt x="5258907" y="6398063"/>
                  <a:pt x="5261103" y="6396403"/>
                  <a:pt x="5263198" y="6394735"/>
                </a:cubicBezTo>
                <a:cubicBezTo>
                  <a:pt x="5273253" y="6391223"/>
                  <a:pt x="5273962" y="6388753"/>
                  <a:pt x="5265409" y="6387428"/>
                </a:cubicBezTo>
                <a:cubicBezTo>
                  <a:pt x="5262183" y="6382087"/>
                  <a:pt x="5247413" y="6377303"/>
                  <a:pt x="5241184" y="6372869"/>
                </a:cubicBezTo>
                <a:cubicBezTo>
                  <a:pt x="5229721" y="6364867"/>
                  <a:pt x="5219739" y="6354462"/>
                  <a:pt x="5207478" y="6347753"/>
                </a:cubicBezTo>
                <a:cubicBezTo>
                  <a:pt x="5184996" y="6335487"/>
                  <a:pt x="5160057" y="6334399"/>
                  <a:pt x="5136070" y="6329207"/>
                </a:cubicBezTo>
                <a:close/>
                <a:moveTo>
                  <a:pt x="1926814" y="6044333"/>
                </a:moveTo>
                <a:cubicBezTo>
                  <a:pt x="1926261" y="6045064"/>
                  <a:pt x="1925709" y="6045794"/>
                  <a:pt x="1925254" y="6046534"/>
                </a:cubicBezTo>
                <a:cubicBezTo>
                  <a:pt x="1925571" y="6047340"/>
                  <a:pt x="1926197" y="6047979"/>
                  <a:pt x="1926094" y="6049138"/>
                </a:cubicBezTo>
                <a:cubicBezTo>
                  <a:pt x="1917046" y="6207447"/>
                  <a:pt x="1724136" y="6291912"/>
                  <a:pt x="1737104" y="6453492"/>
                </a:cubicBezTo>
                <a:cubicBezTo>
                  <a:pt x="1802984" y="6417133"/>
                  <a:pt x="1861623" y="6371287"/>
                  <a:pt x="1910258" y="6313085"/>
                </a:cubicBezTo>
                <a:cubicBezTo>
                  <a:pt x="1949302" y="6266323"/>
                  <a:pt x="1974454" y="6214754"/>
                  <a:pt x="2002301" y="6162445"/>
                </a:cubicBezTo>
                <a:cubicBezTo>
                  <a:pt x="1990873" y="6144223"/>
                  <a:pt x="1979039" y="6126159"/>
                  <a:pt x="1967505" y="6108026"/>
                </a:cubicBezTo>
                <a:cubicBezTo>
                  <a:pt x="1965226" y="6111722"/>
                  <a:pt x="1962210" y="6114967"/>
                  <a:pt x="1957371" y="6116787"/>
                </a:cubicBezTo>
                <a:cubicBezTo>
                  <a:pt x="1954553" y="6117809"/>
                  <a:pt x="1950824" y="6115928"/>
                  <a:pt x="1949581" y="6113485"/>
                </a:cubicBezTo>
                <a:cubicBezTo>
                  <a:pt x="1944687" y="6103909"/>
                  <a:pt x="1948221" y="6094868"/>
                  <a:pt x="1953829" y="6086590"/>
                </a:cubicBezTo>
                <a:cubicBezTo>
                  <a:pt x="1944763" y="6072467"/>
                  <a:pt x="1935994" y="6058270"/>
                  <a:pt x="1926814" y="6044333"/>
                </a:cubicBezTo>
                <a:close/>
                <a:moveTo>
                  <a:pt x="3405935" y="6158236"/>
                </a:moveTo>
                <a:cubicBezTo>
                  <a:pt x="3355034" y="6148961"/>
                  <a:pt x="3303406" y="6155496"/>
                  <a:pt x="3251937" y="6166814"/>
                </a:cubicBezTo>
                <a:cubicBezTo>
                  <a:pt x="3231060" y="6176983"/>
                  <a:pt x="3209212" y="6184925"/>
                  <a:pt x="3186587" y="6190660"/>
                </a:cubicBezTo>
                <a:cubicBezTo>
                  <a:pt x="3199269" y="6201396"/>
                  <a:pt x="3211739" y="6212309"/>
                  <a:pt x="3224412" y="6223142"/>
                </a:cubicBezTo>
                <a:cubicBezTo>
                  <a:pt x="3232835" y="6221534"/>
                  <a:pt x="3241356" y="6219935"/>
                  <a:pt x="3249276" y="6217408"/>
                </a:cubicBezTo>
                <a:cubicBezTo>
                  <a:pt x="3263310" y="6212975"/>
                  <a:pt x="3276586" y="6202830"/>
                  <a:pt x="3291144" y="6201267"/>
                </a:cubicBezTo>
                <a:cubicBezTo>
                  <a:pt x="3299892" y="6200368"/>
                  <a:pt x="3303617" y="6209941"/>
                  <a:pt x="3299430" y="6216491"/>
                </a:cubicBezTo>
                <a:cubicBezTo>
                  <a:pt x="3289695" y="6231713"/>
                  <a:pt x="3263602" y="6238121"/>
                  <a:pt x="3246035" y="6241761"/>
                </a:cubicBezTo>
                <a:cubicBezTo>
                  <a:pt x="3258064" y="6252148"/>
                  <a:pt x="3270103" y="6262439"/>
                  <a:pt x="3282133" y="6272827"/>
                </a:cubicBezTo>
                <a:cubicBezTo>
                  <a:pt x="3307893" y="6266880"/>
                  <a:pt x="3333429" y="6252537"/>
                  <a:pt x="3354292" y="6240322"/>
                </a:cubicBezTo>
                <a:cubicBezTo>
                  <a:pt x="3373508" y="6229134"/>
                  <a:pt x="3396915" y="6214606"/>
                  <a:pt x="3415265" y="6196722"/>
                </a:cubicBezTo>
                <a:cubicBezTo>
                  <a:pt x="3406848" y="6192782"/>
                  <a:pt x="3411665" y="6179177"/>
                  <a:pt x="3420714" y="6182590"/>
                </a:cubicBezTo>
                <a:cubicBezTo>
                  <a:pt x="3422788" y="6183354"/>
                  <a:pt x="3424021" y="6184823"/>
                  <a:pt x="3424754" y="6186444"/>
                </a:cubicBezTo>
                <a:cubicBezTo>
                  <a:pt x="3430101" y="6179994"/>
                  <a:pt x="3434887" y="6173302"/>
                  <a:pt x="3438354" y="6166104"/>
                </a:cubicBezTo>
                <a:cubicBezTo>
                  <a:pt x="3435135" y="6165048"/>
                  <a:pt x="3431787" y="6164368"/>
                  <a:pt x="3428465" y="6163399"/>
                </a:cubicBezTo>
                <a:cubicBezTo>
                  <a:pt x="3429774" y="6168380"/>
                  <a:pt x="3427807" y="6174050"/>
                  <a:pt x="3421587" y="6174974"/>
                </a:cubicBezTo>
                <a:cubicBezTo>
                  <a:pt x="3413487" y="6176221"/>
                  <a:pt x="3405494" y="6177378"/>
                  <a:pt x="3397413" y="6178432"/>
                </a:cubicBezTo>
                <a:cubicBezTo>
                  <a:pt x="3387257" y="6179792"/>
                  <a:pt x="3385154" y="6162960"/>
                  <a:pt x="3394894" y="6160786"/>
                </a:cubicBezTo>
                <a:cubicBezTo>
                  <a:pt x="3398566" y="6160031"/>
                  <a:pt x="3402255" y="6159085"/>
                  <a:pt x="3405935" y="6158236"/>
                </a:cubicBezTo>
                <a:close/>
                <a:moveTo>
                  <a:pt x="2290219" y="6007728"/>
                </a:moveTo>
                <a:cubicBezTo>
                  <a:pt x="2245815" y="5999892"/>
                  <a:pt x="2203099" y="6008074"/>
                  <a:pt x="2159002" y="6009904"/>
                </a:cubicBezTo>
                <a:cubicBezTo>
                  <a:pt x="2103176" y="6012180"/>
                  <a:pt x="2051413" y="6032236"/>
                  <a:pt x="1996946" y="6037843"/>
                </a:cubicBezTo>
                <a:cubicBezTo>
                  <a:pt x="2006256" y="6054713"/>
                  <a:pt x="2014950" y="6071920"/>
                  <a:pt x="2024154" y="6088879"/>
                </a:cubicBezTo>
                <a:cubicBezTo>
                  <a:pt x="2044442" y="6088591"/>
                  <a:pt x="2067398" y="6096615"/>
                  <a:pt x="2087272" y="6095511"/>
                </a:cubicBezTo>
                <a:cubicBezTo>
                  <a:pt x="2129259" y="6093303"/>
                  <a:pt x="2161291" y="6071637"/>
                  <a:pt x="2200676" y="6062583"/>
                </a:cubicBezTo>
                <a:cubicBezTo>
                  <a:pt x="2208229" y="6060900"/>
                  <a:pt x="2212929" y="6070459"/>
                  <a:pt x="2208818" y="6076141"/>
                </a:cubicBezTo>
                <a:cubicBezTo>
                  <a:pt x="2188167" y="6104535"/>
                  <a:pt x="2144439" y="6116426"/>
                  <a:pt x="2111049" y="6120548"/>
                </a:cubicBezTo>
                <a:cubicBezTo>
                  <a:pt x="2093120" y="6122792"/>
                  <a:pt x="2064584" y="6124898"/>
                  <a:pt x="2040772" y="6119915"/>
                </a:cubicBezTo>
                <a:cubicBezTo>
                  <a:pt x="2050531" y="6138286"/>
                  <a:pt x="2060792" y="6156506"/>
                  <a:pt x="2070245" y="6175043"/>
                </a:cubicBezTo>
                <a:cubicBezTo>
                  <a:pt x="2105215" y="6169599"/>
                  <a:pt x="2139454" y="6158154"/>
                  <a:pt x="2173924" y="6148480"/>
                </a:cubicBezTo>
                <a:cubicBezTo>
                  <a:pt x="2174148" y="6145968"/>
                  <a:pt x="2175234" y="6143628"/>
                  <a:pt x="2177963" y="6142501"/>
                </a:cubicBezTo>
                <a:cubicBezTo>
                  <a:pt x="2178975" y="6142102"/>
                  <a:pt x="2180090" y="6141613"/>
                  <a:pt x="2181195" y="6141223"/>
                </a:cubicBezTo>
                <a:cubicBezTo>
                  <a:pt x="2182003" y="6140904"/>
                  <a:pt x="2182760" y="6141163"/>
                  <a:pt x="2183541" y="6141134"/>
                </a:cubicBezTo>
                <a:cubicBezTo>
                  <a:pt x="2202742" y="6136662"/>
                  <a:pt x="2224315" y="6113213"/>
                  <a:pt x="2240202" y="6104366"/>
                </a:cubicBezTo>
                <a:cubicBezTo>
                  <a:pt x="2261621" y="6092491"/>
                  <a:pt x="2283118" y="6085199"/>
                  <a:pt x="2305949" y="6077148"/>
                </a:cubicBezTo>
                <a:cubicBezTo>
                  <a:pt x="2319330" y="6072366"/>
                  <a:pt x="2370985" y="6061160"/>
                  <a:pt x="2373705" y="6044845"/>
                </a:cubicBezTo>
                <a:cubicBezTo>
                  <a:pt x="2376062" y="6030444"/>
                  <a:pt x="2293866" y="6008336"/>
                  <a:pt x="2290219" y="6007728"/>
                </a:cubicBezTo>
                <a:close/>
                <a:moveTo>
                  <a:pt x="5057996" y="6244462"/>
                </a:moveTo>
                <a:cubicBezTo>
                  <a:pt x="5057752" y="6245024"/>
                  <a:pt x="5057595" y="6245692"/>
                  <a:pt x="5057158" y="6246238"/>
                </a:cubicBezTo>
                <a:cubicBezTo>
                  <a:pt x="5021935" y="6292748"/>
                  <a:pt x="5002570" y="6347154"/>
                  <a:pt x="5004159" y="6404737"/>
                </a:cubicBezTo>
                <a:cubicBezTo>
                  <a:pt x="5008236" y="6390680"/>
                  <a:pt x="5014434" y="6376903"/>
                  <a:pt x="5018906" y="6362782"/>
                </a:cubicBezTo>
                <a:cubicBezTo>
                  <a:pt x="5023512" y="6348284"/>
                  <a:pt x="5023935" y="6334789"/>
                  <a:pt x="5030034" y="6321004"/>
                </a:cubicBezTo>
                <a:cubicBezTo>
                  <a:pt x="5036002" y="6307597"/>
                  <a:pt x="5044893" y="6296390"/>
                  <a:pt x="5053711" y="6284887"/>
                </a:cubicBezTo>
                <a:cubicBezTo>
                  <a:pt x="5056360" y="6281415"/>
                  <a:pt x="5062200" y="6284745"/>
                  <a:pt x="5060379" y="6288773"/>
                </a:cubicBezTo>
                <a:cubicBezTo>
                  <a:pt x="5047986" y="6316326"/>
                  <a:pt x="5029370" y="6347040"/>
                  <a:pt x="5022111" y="6376011"/>
                </a:cubicBezTo>
                <a:cubicBezTo>
                  <a:pt x="5016196" y="6399742"/>
                  <a:pt x="5020450" y="6425231"/>
                  <a:pt x="5010519" y="6448128"/>
                </a:cubicBezTo>
                <a:cubicBezTo>
                  <a:pt x="5010406" y="6448312"/>
                  <a:pt x="5010202" y="6448392"/>
                  <a:pt x="5010089" y="6448577"/>
                </a:cubicBezTo>
                <a:cubicBezTo>
                  <a:pt x="5011787" y="6453591"/>
                  <a:pt x="5014227" y="6457893"/>
                  <a:pt x="5017221" y="6461462"/>
                </a:cubicBezTo>
                <a:cubicBezTo>
                  <a:pt x="5021513" y="6425323"/>
                  <a:pt x="5030602" y="6382392"/>
                  <a:pt x="5055127" y="6354235"/>
                </a:cubicBezTo>
                <a:cubicBezTo>
                  <a:pt x="5058171" y="6350701"/>
                  <a:pt x="5063060" y="6353753"/>
                  <a:pt x="5061998" y="6358042"/>
                </a:cubicBezTo>
                <a:cubicBezTo>
                  <a:pt x="5053518" y="6391971"/>
                  <a:pt x="5040595" y="6423274"/>
                  <a:pt x="5035271" y="6457863"/>
                </a:cubicBezTo>
                <a:cubicBezTo>
                  <a:pt x="5035657" y="6457897"/>
                  <a:pt x="5036053" y="6457834"/>
                  <a:pt x="5036431" y="6457964"/>
                </a:cubicBezTo>
                <a:cubicBezTo>
                  <a:pt x="5039877" y="6458652"/>
                  <a:pt x="5040350" y="6463172"/>
                  <a:pt x="5038307" y="6465333"/>
                </a:cubicBezTo>
                <a:cubicBezTo>
                  <a:pt x="5037229" y="6466505"/>
                  <a:pt x="5036377" y="6467307"/>
                  <a:pt x="5035527" y="6468110"/>
                </a:cubicBezTo>
                <a:cubicBezTo>
                  <a:pt x="5036326" y="6467887"/>
                  <a:pt x="5037073" y="6468244"/>
                  <a:pt x="5037978" y="6467932"/>
                </a:cubicBezTo>
                <a:cubicBezTo>
                  <a:pt x="5055455" y="6463116"/>
                  <a:pt x="5064879" y="6436084"/>
                  <a:pt x="5070808" y="6420924"/>
                </a:cubicBezTo>
                <a:cubicBezTo>
                  <a:pt x="5080299" y="6396431"/>
                  <a:pt x="5083701" y="6368100"/>
                  <a:pt x="5096857" y="6345092"/>
                </a:cubicBezTo>
                <a:cubicBezTo>
                  <a:pt x="5083459" y="6311802"/>
                  <a:pt x="5070473" y="6278256"/>
                  <a:pt x="5057996" y="6244462"/>
                </a:cubicBezTo>
                <a:close/>
                <a:moveTo>
                  <a:pt x="1863609" y="5950163"/>
                </a:moveTo>
                <a:cubicBezTo>
                  <a:pt x="1840568" y="6007560"/>
                  <a:pt x="1797187" y="6065827"/>
                  <a:pt x="1745862" y="6103933"/>
                </a:cubicBezTo>
                <a:cubicBezTo>
                  <a:pt x="1745503" y="6104680"/>
                  <a:pt x="1745426" y="6105551"/>
                  <a:pt x="1744592" y="6106160"/>
                </a:cubicBezTo>
                <a:cubicBezTo>
                  <a:pt x="1665664" y="6166509"/>
                  <a:pt x="1617939" y="6247281"/>
                  <a:pt x="1629516" y="6347985"/>
                </a:cubicBezTo>
                <a:cubicBezTo>
                  <a:pt x="1701493" y="6321890"/>
                  <a:pt x="1747204" y="6259346"/>
                  <a:pt x="1790545" y="6198253"/>
                </a:cubicBezTo>
                <a:cubicBezTo>
                  <a:pt x="1831537" y="6140558"/>
                  <a:pt x="1871190" y="6081482"/>
                  <a:pt x="1913652" y="6024791"/>
                </a:cubicBezTo>
                <a:cubicBezTo>
                  <a:pt x="1906180" y="6013531"/>
                  <a:pt x="1898515" y="6002256"/>
                  <a:pt x="1890947" y="5990987"/>
                </a:cubicBezTo>
                <a:cubicBezTo>
                  <a:pt x="1886012" y="6002634"/>
                  <a:pt x="1880811" y="6012894"/>
                  <a:pt x="1868871" y="6017898"/>
                </a:cubicBezTo>
                <a:cubicBezTo>
                  <a:pt x="1865033" y="6019415"/>
                  <a:pt x="1861363" y="6015787"/>
                  <a:pt x="1861092" y="6012258"/>
                </a:cubicBezTo>
                <a:cubicBezTo>
                  <a:pt x="1860239" y="6001085"/>
                  <a:pt x="1868595" y="5981654"/>
                  <a:pt x="1880295" y="5974975"/>
                </a:cubicBezTo>
                <a:cubicBezTo>
                  <a:pt x="1874701" y="5966701"/>
                  <a:pt x="1869203" y="5958437"/>
                  <a:pt x="1863609" y="5950163"/>
                </a:cubicBezTo>
                <a:close/>
                <a:moveTo>
                  <a:pt x="2958696" y="6038130"/>
                </a:moveTo>
                <a:cubicBezTo>
                  <a:pt x="2909584" y="6104955"/>
                  <a:pt x="2874465" y="6228975"/>
                  <a:pt x="2913087" y="6309333"/>
                </a:cubicBezTo>
                <a:cubicBezTo>
                  <a:pt x="2912480" y="6304120"/>
                  <a:pt x="2911936" y="6299302"/>
                  <a:pt x="2911339" y="6295064"/>
                </a:cubicBezTo>
                <a:cubicBezTo>
                  <a:pt x="2908356" y="6272801"/>
                  <a:pt x="2908692" y="6249367"/>
                  <a:pt x="2914337" y="6227559"/>
                </a:cubicBezTo>
                <a:cubicBezTo>
                  <a:pt x="2915228" y="6224130"/>
                  <a:pt x="2921185" y="6223964"/>
                  <a:pt x="2921622" y="6227799"/>
                </a:cubicBezTo>
                <a:cubicBezTo>
                  <a:pt x="2923716" y="6249108"/>
                  <a:pt x="2924843" y="6270334"/>
                  <a:pt x="2928705" y="6291505"/>
                </a:cubicBezTo>
                <a:cubicBezTo>
                  <a:pt x="2929486" y="6295856"/>
                  <a:pt x="2931005" y="6300661"/>
                  <a:pt x="2932605" y="6305667"/>
                </a:cubicBezTo>
                <a:cubicBezTo>
                  <a:pt x="2933737" y="6295152"/>
                  <a:pt x="2935071" y="6284558"/>
                  <a:pt x="2936746" y="6273409"/>
                </a:cubicBezTo>
                <a:cubicBezTo>
                  <a:pt x="2937650" y="6267646"/>
                  <a:pt x="2946438" y="6268503"/>
                  <a:pt x="2945816" y="6274388"/>
                </a:cubicBezTo>
                <a:cubicBezTo>
                  <a:pt x="2943069" y="6300829"/>
                  <a:pt x="2947832" y="6330451"/>
                  <a:pt x="2953038" y="6357287"/>
                </a:cubicBezTo>
                <a:cubicBezTo>
                  <a:pt x="2953786" y="6357644"/>
                  <a:pt x="2954181" y="6357580"/>
                  <a:pt x="2954832" y="6357930"/>
                </a:cubicBezTo>
                <a:cubicBezTo>
                  <a:pt x="2951789" y="6351628"/>
                  <a:pt x="2953475" y="6345837"/>
                  <a:pt x="2954874" y="6337779"/>
                </a:cubicBezTo>
                <a:cubicBezTo>
                  <a:pt x="2956900" y="6325979"/>
                  <a:pt x="2959692" y="6314341"/>
                  <a:pt x="2962201" y="6302582"/>
                </a:cubicBezTo>
                <a:cubicBezTo>
                  <a:pt x="2963195" y="6297995"/>
                  <a:pt x="2970042" y="6298782"/>
                  <a:pt x="2970216" y="6303374"/>
                </a:cubicBezTo>
                <a:cubicBezTo>
                  <a:pt x="2970696" y="6316558"/>
                  <a:pt x="2971467" y="6329770"/>
                  <a:pt x="2971263" y="6342995"/>
                </a:cubicBezTo>
                <a:cubicBezTo>
                  <a:pt x="2971170" y="6350580"/>
                  <a:pt x="2971283" y="6354777"/>
                  <a:pt x="2967654" y="6359428"/>
                </a:cubicBezTo>
                <a:cubicBezTo>
                  <a:pt x="2969674" y="6358630"/>
                  <a:pt x="2971560" y="6357137"/>
                  <a:pt x="2973481" y="6355259"/>
                </a:cubicBezTo>
                <a:cubicBezTo>
                  <a:pt x="2975505" y="6332554"/>
                  <a:pt x="2982941" y="6309246"/>
                  <a:pt x="2992324" y="6289222"/>
                </a:cubicBezTo>
                <a:cubicBezTo>
                  <a:pt x="2993637" y="6286512"/>
                  <a:pt x="2997698" y="6286863"/>
                  <a:pt x="2997696" y="6290174"/>
                </a:cubicBezTo>
                <a:cubicBezTo>
                  <a:pt x="2997615" y="6299806"/>
                  <a:pt x="2996728" y="6309757"/>
                  <a:pt x="2995349" y="6319764"/>
                </a:cubicBezTo>
                <a:cubicBezTo>
                  <a:pt x="3004544" y="6301866"/>
                  <a:pt x="3012042" y="6284405"/>
                  <a:pt x="3017831" y="6264266"/>
                </a:cubicBezTo>
                <a:cubicBezTo>
                  <a:pt x="3031008" y="6218086"/>
                  <a:pt x="3039538" y="6173745"/>
                  <a:pt x="3060726" y="6130596"/>
                </a:cubicBezTo>
                <a:cubicBezTo>
                  <a:pt x="3026622" y="6100091"/>
                  <a:pt x="2992545" y="6069295"/>
                  <a:pt x="2958696" y="6038130"/>
                </a:cubicBezTo>
                <a:close/>
                <a:moveTo>
                  <a:pt x="5096344" y="6196762"/>
                </a:moveTo>
                <a:cubicBezTo>
                  <a:pt x="5101921" y="6199776"/>
                  <a:pt x="5107408" y="6202685"/>
                  <a:pt x="5112668" y="6204891"/>
                </a:cubicBezTo>
                <a:cubicBezTo>
                  <a:pt x="5123088" y="6209299"/>
                  <a:pt x="5131375" y="6210309"/>
                  <a:pt x="5137430" y="6219986"/>
                </a:cubicBezTo>
                <a:cubicBezTo>
                  <a:pt x="5138531" y="6221833"/>
                  <a:pt x="5137561" y="6225059"/>
                  <a:pt x="5135550" y="6225762"/>
                </a:cubicBezTo>
                <a:cubicBezTo>
                  <a:pt x="5119148" y="6231644"/>
                  <a:pt x="5099793" y="6218188"/>
                  <a:pt x="5085684" y="6210346"/>
                </a:cubicBezTo>
                <a:cubicBezTo>
                  <a:pt x="5080856" y="6207689"/>
                  <a:pt x="5075860" y="6204725"/>
                  <a:pt x="5071082" y="6201488"/>
                </a:cubicBezTo>
                <a:cubicBezTo>
                  <a:pt x="5071931" y="6203995"/>
                  <a:pt x="5072876" y="6206511"/>
                  <a:pt x="5073724" y="6209020"/>
                </a:cubicBezTo>
                <a:cubicBezTo>
                  <a:pt x="5086236" y="6213996"/>
                  <a:pt x="5098047" y="6220276"/>
                  <a:pt x="5110332" y="6225624"/>
                </a:cubicBezTo>
                <a:cubicBezTo>
                  <a:pt x="5126090" y="6232439"/>
                  <a:pt x="5143311" y="6235975"/>
                  <a:pt x="5157877" y="6245220"/>
                </a:cubicBezTo>
                <a:cubicBezTo>
                  <a:pt x="5161748" y="6247697"/>
                  <a:pt x="5160659" y="6253347"/>
                  <a:pt x="5155942" y="6253815"/>
                </a:cubicBezTo>
                <a:cubicBezTo>
                  <a:pt x="5131589" y="6255991"/>
                  <a:pt x="5101199" y="6242844"/>
                  <a:pt x="5079815" y="6225903"/>
                </a:cubicBezTo>
                <a:cubicBezTo>
                  <a:pt x="5082988" y="6235136"/>
                  <a:pt x="5086360" y="6244288"/>
                  <a:pt x="5089628" y="6253527"/>
                </a:cubicBezTo>
                <a:cubicBezTo>
                  <a:pt x="5095885" y="6253290"/>
                  <a:pt x="5102453" y="6256098"/>
                  <a:pt x="5108686" y="6258292"/>
                </a:cubicBezTo>
                <a:cubicBezTo>
                  <a:pt x="5118789" y="6261894"/>
                  <a:pt x="5126399" y="6262844"/>
                  <a:pt x="5131890" y="6272277"/>
                </a:cubicBezTo>
                <a:cubicBezTo>
                  <a:pt x="5133151" y="6274528"/>
                  <a:pt x="5132025" y="6278423"/>
                  <a:pt x="5129513" y="6279275"/>
                </a:cubicBezTo>
                <a:cubicBezTo>
                  <a:pt x="5117948" y="6283338"/>
                  <a:pt x="5108817" y="6277582"/>
                  <a:pt x="5097949" y="6272747"/>
                </a:cubicBezTo>
                <a:cubicBezTo>
                  <a:pt x="5097298" y="6272399"/>
                  <a:pt x="5096735" y="6272155"/>
                  <a:pt x="5096076" y="6271904"/>
                </a:cubicBezTo>
                <a:cubicBezTo>
                  <a:pt x="5097250" y="6275121"/>
                  <a:pt x="5098327" y="6278330"/>
                  <a:pt x="5099510" y="6281451"/>
                </a:cubicBezTo>
                <a:cubicBezTo>
                  <a:pt x="5155939" y="6286627"/>
                  <a:pt x="5205295" y="6282623"/>
                  <a:pt x="5240300" y="6233075"/>
                </a:cubicBezTo>
                <a:cubicBezTo>
                  <a:pt x="5213952" y="6224856"/>
                  <a:pt x="5189545" y="6211254"/>
                  <a:pt x="5162541" y="6204925"/>
                </a:cubicBezTo>
                <a:cubicBezTo>
                  <a:pt x="5157671" y="6203821"/>
                  <a:pt x="5152775" y="6203010"/>
                  <a:pt x="5147863" y="6202388"/>
                </a:cubicBezTo>
                <a:cubicBezTo>
                  <a:pt x="5150195" y="6204635"/>
                  <a:pt x="5148004" y="6208438"/>
                  <a:pt x="5144744" y="6207864"/>
                </a:cubicBezTo>
                <a:cubicBezTo>
                  <a:pt x="5138890" y="6206871"/>
                  <a:pt x="5135099" y="6204595"/>
                  <a:pt x="5129770" y="6202089"/>
                </a:cubicBezTo>
                <a:cubicBezTo>
                  <a:pt x="5128926" y="6201724"/>
                  <a:pt x="5128397" y="6201093"/>
                  <a:pt x="5128264" y="6200401"/>
                </a:cubicBezTo>
                <a:cubicBezTo>
                  <a:pt x="5117428" y="6199560"/>
                  <a:pt x="5106787" y="6198737"/>
                  <a:pt x="5096344" y="6196762"/>
                </a:cubicBezTo>
                <a:close/>
                <a:moveTo>
                  <a:pt x="3279732" y="6026580"/>
                </a:moveTo>
                <a:cubicBezTo>
                  <a:pt x="3259761" y="6022224"/>
                  <a:pt x="3239812" y="6020886"/>
                  <a:pt x="3218878" y="6022968"/>
                </a:cubicBezTo>
                <a:cubicBezTo>
                  <a:pt x="3197741" y="6025131"/>
                  <a:pt x="3178112" y="6030053"/>
                  <a:pt x="3158319" y="6032429"/>
                </a:cubicBezTo>
                <a:cubicBezTo>
                  <a:pt x="3151661" y="6033897"/>
                  <a:pt x="3144916" y="6035261"/>
                  <a:pt x="3138205" y="6036238"/>
                </a:cubicBezTo>
                <a:cubicBezTo>
                  <a:pt x="3102469" y="6041519"/>
                  <a:pt x="3070925" y="6045701"/>
                  <a:pt x="3036155" y="6055447"/>
                </a:cubicBezTo>
                <a:cubicBezTo>
                  <a:pt x="3035250" y="6055758"/>
                  <a:pt x="3034258" y="6055965"/>
                  <a:pt x="3033354" y="6056275"/>
                </a:cubicBezTo>
                <a:cubicBezTo>
                  <a:pt x="3074684" y="6094222"/>
                  <a:pt x="3117084" y="6131094"/>
                  <a:pt x="3159695" y="6167788"/>
                </a:cubicBezTo>
                <a:cubicBezTo>
                  <a:pt x="3161953" y="6167593"/>
                  <a:pt x="3163844" y="6168243"/>
                  <a:pt x="3165392" y="6169449"/>
                </a:cubicBezTo>
                <a:cubicBezTo>
                  <a:pt x="3203046" y="6161218"/>
                  <a:pt x="3239173" y="6149352"/>
                  <a:pt x="3271988" y="6127656"/>
                </a:cubicBezTo>
                <a:cubicBezTo>
                  <a:pt x="3283371" y="6120171"/>
                  <a:pt x="3350799" y="6075183"/>
                  <a:pt x="3352478" y="6056341"/>
                </a:cubicBezTo>
                <a:cubicBezTo>
                  <a:pt x="3350872" y="6056884"/>
                  <a:pt x="3348991" y="6057208"/>
                  <a:pt x="3347295" y="6057646"/>
                </a:cubicBezTo>
                <a:cubicBezTo>
                  <a:pt x="3348283" y="6059679"/>
                  <a:pt x="3348262" y="6062112"/>
                  <a:pt x="3346526" y="6064103"/>
                </a:cubicBezTo>
                <a:cubicBezTo>
                  <a:pt x="3338599" y="6073250"/>
                  <a:pt x="3328239" y="6078001"/>
                  <a:pt x="3317353" y="6083192"/>
                </a:cubicBezTo>
                <a:cubicBezTo>
                  <a:pt x="3303105" y="6090040"/>
                  <a:pt x="3288865" y="6096792"/>
                  <a:pt x="3273575" y="6101115"/>
                </a:cubicBezTo>
                <a:cubicBezTo>
                  <a:pt x="3267278" y="6102907"/>
                  <a:pt x="3261875" y="6093580"/>
                  <a:pt x="3267403" y="6089482"/>
                </a:cubicBezTo>
                <a:cubicBezTo>
                  <a:pt x="3277521" y="6081983"/>
                  <a:pt x="3288308" y="6075714"/>
                  <a:pt x="3299440" y="6069959"/>
                </a:cubicBezTo>
                <a:cubicBezTo>
                  <a:pt x="3304645" y="6067292"/>
                  <a:pt x="3309868" y="6064435"/>
                  <a:pt x="3315161" y="6061874"/>
                </a:cubicBezTo>
                <a:cubicBezTo>
                  <a:pt x="3312807" y="6062060"/>
                  <a:pt x="3310453" y="6062246"/>
                  <a:pt x="3308476" y="6062562"/>
                </a:cubicBezTo>
                <a:cubicBezTo>
                  <a:pt x="3300289" y="6063702"/>
                  <a:pt x="3295768" y="6051044"/>
                  <a:pt x="3304111" y="6048164"/>
                </a:cubicBezTo>
                <a:cubicBezTo>
                  <a:pt x="3310045" y="6046048"/>
                  <a:pt x="3316053" y="6044231"/>
                  <a:pt x="3322069" y="6042319"/>
                </a:cubicBezTo>
                <a:cubicBezTo>
                  <a:pt x="3312693" y="6042578"/>
                  <a:pt x="3303256" y="6042441"/>
                  <a:pt x="3294005" y="6043491"/>
                </a:cubicBezTo>
                <a:cubicBezTo>
                  <a:pt x="3282392" y="6044822"/>
                  <a:pt x="3270804" y="6045864"/>
                  <a:pt x="3259074" y="6046310"/>
                </a:cubicBezTo>
                <a:cubicBezTo>
                  <a:pt x="3246466" y="6046777"/>
                  <a:pt x="3235628" y="6043794"/>
                  <a:pt x="3223193" y="6043400"/>
                </a:cubicBezTo>
                <a:cubicBezTo>
                  <a:pt x="3218043" y="6043245"/>
                  <a:pt x="3218741" y="6035419"/>
                  <a:pt x="3223380" y="6034749"/>
                </a:cubicBezTo>
                <a:cubicBezTo>
                  <a:pt x="3242819" y="6031954"/>
                  <a:pt x="3259981" y="6027402"/>
                  <a:pt x="3279732" y="6026580"/>
                </a:cubicBezTo>
                <a:close/>
                <a:moveTo>
                  <a:pt x="2153221" y="5857029"/>
                </a:moveTo>
                <a:cubicBezTo>
                  <a:pt x="2136947" y="5855182"/>
                  <a:pt x="2120623" y="5853624"/>
                  <a:pt x="2104472" y="5853395"/>
                </a:cubicBezTo>
                <a:cubicBezTo>
                  <a:pt x="2067698" y="5852841"/>
                  <a:pt x="2033382" y="5864084"/>
                  <a:pt x="1998040" y="5873682"/>
                </a:cubicBezTo>
                <a:cubicBezTo>
                  <a:pt x="1974477" y="5880114"/>
                  <a:pt x="1939505" y="5884487"/>
                  <a:pt x="1913763" y="5895696"/>
                </a:cubicBezTo>
                <a:cubicBezTo>
                  <a:pt x="1918265" y="5903095"/>
                  <a:pt x="1922550" y="5910769"/>
                  <a:pt x="1927044" y="5918265"/>
                </a:cubicBezTo>
                <a:cubicBezTo>
                  <a:pt x="1943611" y="5920382"/>
                  <a:pt x="1959688" y="5923621"/>
                  <a:pt x="1976485" y="5922059"/>
                </a:cubicBezTo>
                <a:cubicBezTo>
                  <a:pt x="1996524" y="5920190"/>
                  <a:pt x="2013526" y="5909783"/>
                  <a:pt x="2033257" y="5908082"/>
                </a:cubicBezTo>
                <a:cubicBezTo>
                  <a:pt x="2039934" y="5907492"/>
                  <a:pt x="2044405" y="5916349"/>
                  <a:pt x="2040724" y="5921580"/>
                </a:cubicBezTo>
                <a:cubicBezTo>
                  <a:pt x="2022066" y="5948397"/>
                  <a:pt x="1976788" y="5953631"/>
                  <a:pt x="1942697" y="5944838"/>
                </a:cubicBezTo>
                <a:cubicBezTo>
                  <a:pt x="1955662" y="5966601"/>
                  <a:pt x="1968836" y="5988187"/>
                  <a:pt x="1981291" y="6010200"/>
                </a:cubicBezTo>
                <a:cubicBezTo>
                  <a:pt x="2014021" y="5985088"/>
                  <a:pt x="2067447" y="5986791"/>
                  <a:pt x="2105556" y="5977822"/>
                </a:cubicBezTo>
                <a:cubicBezTo>
                  <a:pt x="2144562" y="5968638"/>
                  <a:pt x="2182248" y="5958950"/>
                  <a:pt x="2217236" y="5939098"/>
                </a:cubicBezTo>
                <a:cubicBezTo>
                  <a:pt x="2230166" y="5931746"/>
                  <a:pt x="2274013" y="5913051"/>
                  <a:pt x="2284194" y="5901566"/>
                </a:cubicBezTo>
                <a:cubicBezTo>
                  <a:pt x="2308774" y="5873900"/>
                  <a:pt x="2226513" y="5864540"/>
                  <a:pt x="2201669" y="5862391"/>
                </a:cubicBezTo>
                <a:cubicBezTo>
                  <a:pt x="2185719" y="5861010"/>
                  <a:pt x="2169495" y="5858875"/>
                  <a:pt x="2153221" y="5857029"/>
                </a:cubicBezTo>
                <a:close/>
                <a:moveTo>
                  <a:pt x="2829389" y="5915067"/>
                </a:moveTo>
                <a:cubicBezTo>
                  <a:pt x="2781323" y="5996391"/>
                  <a:pt x="2763484" y="6074102"/>
                  <a:pt x="2776645" y="6171243"/>
                </a:cubicBezTo>
                <a:cubicBezTo>
                  <a:pt x="2778061" y="6181588"/>
                  <a:pt x="2778763" y="6210858"/>
                  <a:pt x="2783331" y="6229558"/>
                </a:cubicBezTo>
                <a:cubicBezTo>
                  <a:pt x="2783129" y="6190304"/>
                  <a:pt x="2783578" y="6151397"/>
                  <a:pt x="2788516" y="6112392"/>
                </a:cubicBezTo>
                <a:cubicBezTo>
                  <a:pt x="2789068" y="6107278"/>
                  <a:pt x="2797169" y="6106032"/>
                  <a:pt x="2797837" y="6111639"/>
                </a:cubicBezTo>
                <a:cubicBezTo>
                  <a:pt x="2801608" y="6141467"/>
                  <a:pt x="2802856" y="6171174"/>
                  <a:pt x="2803217" y="6201000"/>
                </a:cubicBezTo>
                <a:cubicBezTo>
                  <a:pt x="2805641" y="6190207"/>
                  <a:pt x="2808152" y="6179519"/>
                  <a:pt x="2810970" y="6168664"/>
                </a:cubicBezTo>
                <a:cubicBezTo>
                  <a:pt x="2812139" y="6164285"/>
                  <a:pt x="2818338" y="6165796"/>
                  <a:pt x="2818362" y="6169888"/>
                </a:cubicBezTo>
                <a:cubicBezTo>
                  <a:pt x="2818474" y="6178465"/>
                  <a:pt x="2818304" y="6186921"/>
                  <a:pt x="2818223" y="6195482"/>
                </a:cubicBezTo>
                <a:cubicBezTo>
                  <a:pt x="2819326" y="6192950"/>
                  <a:pt x="2820420" y="6190513"/>
                  <a:pt x="2821417" y="6188067"/>
                </a:cubicBezTo>
                <a:cubicBezTo>
                  <a:pt x="2826352" y="6176422"/>
                  <a:pt x="2829441" y="6169094"/>
                  <a:pt x="2838485" y="6160531"/>
                </a:cubicBezTo>
                <a:cubicBezTo>
                  <a:pt x="2840932" y="6158210"/>
                  <a:pt x="2844855" y="6160107"/>
                  <a:pt x="2844852" y="6163418"/>
                </a:cubicBezTo>
                <a:cubicBezTo>
                  <a:pt x="2844590" y="6184913"/>
                  <a:pt x="2831000" y="6210608"/>
                  <a:pt x="2819083" y="6228466"/>
                </a:cubicBezTo>
                <a:cubicBezTo>
                  <a:pt x="2818513" y="6229390"/>
                  <a:pt x="2817608" y="6229701"/>
                  <a:pt x="2816783" y="6230216"/>
                </a:cubicBezTo>
                <a:cubicBezTo>
                  <a:pt x="2816432" y="6235248"/>
                  <a:pt x="2816362" y="6240401"/>
                  <a:pt x="2815809" y="6245514"/>
                </a:cubicBezTo>
                <a:cubicBezTo>
                  <a:pt x="2818250" y="6244362"/>
                  <a:pt x="2820752" y="6242534"/>
                  <a:pt x="2823251" y="6240705"/>
                </a:cubicBezTo>
                <a:cubicBezTo>
                  <a:pt x="2826875" y="6232840"/>
                  <a:pt x="2830957" y="6225307"/>
                  <a:pt x="2835045" y="6217677"/>
                </a:cubicBezTo>
                <a:cubicBezTo>
                  <a:pt x="2841212" y="6206429"/>
                  <a:pt x="2846559" y="6194527"/>
                  <a:pt x="2856464" y="6186136"/>
                </a:cubicBezTo>
                <a:cubicBezTo>
                  <a:pt x="2859096" y="6183928"/>
                  <a:pt x="2862771" y="6185318"/>
                  <a:pt x="2864297" y="6187883"/>
                </a:cubicBezTo>
                <a:cubicBezTo>
                  <a:pt x="2871478" y="6175069"/>
                  <a:pt x="2877650" y="6162654"/>
                  <a:pt x="2882168" y="6153503"/>
                </a:cubicBezTo>
                <a:cubicBezTo>
                  <a:pt x="2883291" y="6147466"/>
                  <a:pt x="2884501" y="6141535"/>
                  <a:pt x="2885818" y="6135516"/>
                </a:cubicBezTo>
                <a:cubicBezTo>
                  <a:pt x="2884418" y="6139191"/>
                  <a:pt x="2883018" y="6142866"/>
                  <a:pt x="2881838" y="6146270"/>
                </a:cubicBezTo>
                <a:cubicBezTo>
                  <a:pt x="2880143" y="6151088"/>
                  <a:pt x="2872056" y="6148927"/>
                  <a:pt x="2873269" y="6144068"/>
                </a:cubicBezTo>
                <a:cubicBezTo>
                  <a:pt x="2877482" y="6127393"/>
                  <a:pt x="2879824" y="6105494"/>
                  <a:pt x="2890317" y="6091603"/>
                </a:cubicBezTo>
                <a:cubicBezTo>
                  <a:pt x="2892070" y="6089418"/>
                  <a:pt x="2895842" y="6090815"/>
                  <a:pt x="2895996" y="6093458"/>
                </a:cubicBezTo>
                <a:cubicBezTo>
                  <a:pt x="2896158" y="6096003"/>
                  <a:pt x="2895724" y="6098692"/>
                  <a:pt x="2895658" y="6101608"/>
                </a:cubicBezTo>
                <a:cubicBezTo>
                  <a:pt x="2905938" y="6071535"/>
                  <a:pt x="2920792" y="6043708"/>
                  <a:pt x="2942070" y="6022475"/>
                </a:cubicBezTo>
                <a:cubicBezTo>
                  <a:pt x="2920921" y="6002924"/>
                  <a:pt x="2899762" y="5983470"/>
                  <a:pt x="2878751" y="5963444"/>
                </a:cubicBezTo>
                <a:cubicBezTo>
                  <a:pt x="2862046" y="5947589"/>
                  <a:pt x="2845665" y="5931372"/>
                  <a:pt x="2829389" y="5915067"/>
                </a:cubicBezTo>
                <a:close/>
                <a:moveTo>
                  <a:pt x="479080" y="5684381"/>
                </a:moveTo>
                <a:cubicBezTo>
                  <a:pt x="454176" y="5682906"/>
                  <a:pt x="430437" y="5714246"/>
                  <a:pt x="415379" y="5730177"/>
                </a:cubicBezTo>
                <a:cubicBezTo>
                  <a:pt x="398058" y="5748541"/>
                  <a:pt x="379462" y="5765917"/>
                  <a:pt x="362316" y="5784490"/>
                </a:cubicBezTo>
                <a:cubicBezTo>
                  <a:pt x="308489" y="5843020"/>
                  <a:pt x="255095" y="5937127"/>
                  <a:pt x="249126" y="6019370"/>
                </a:cubicBezTo>
                <a:cubicBezTo>
                  <a:pt x="256023" y="6029412"/>
                  <a:pt x="262299" y="6039886"/>
                  <a:pt x="268680" y="6050272"/>
                </a:cubicBezTo>
                <a:cubicBezTo>
                  <a:pt x="274995" y="6034071"/>
                  <a:pt x="283102" y="6018513"/>
                  <a:pt x="288302" y="6007182"/>
                </a:cubicBezTo>
                <a:cubicBezTo>
                  <a:pt x="310876" y="5958313"/>
                  <a:pt x="336202" y="5901501"/>
                  <a:pt x="379170" y="5867539"/>
                </a:cubicBezTo>
                <a:cubicBezTo>
                  <a:pt x="381574" y="5865705"/>
                  <a:pt x="385612" y="5868488"/>
                  <a:pt x="384676" y="5871328"/>
                </a:cubicBezTo>
                <a:cubicBezTo>
                  <a:pt x="370248" y="5915158"/>
                  <a:pt x="340371" y="5953076"/>
                  <a:pt x="320210" y="5994560"/>
                </a:cubicBezTo>
                <a:cubicBezTo>
                  <a:pt x="306238" y="6023437"/>
                  <a:pt x="295824" y="6051745"/>
                  <a:pt x="286186" y="6081191"/>
                </a:cubicBezTo>
                <a:cubicBezTo>
                  <a:pt x="291193" y="6090582"/>
                  <a:pt x="296507" y="6099803"/>
                  <a:pt x="300997" y="6109540"/>
                </a:cubicBezTo>
                <a:cubicBezTo>
                  <a:pt x="333113" y="6055264"/>
                  <a:pt x="386823" y="6014445"/>
                  <a:pt x="414809" y="5956208"/>
                </a:cubicBezTo>
                <a:cubicBezTo>
                  <a:pt x="429508" y="5925740"/>
                  <a:pt x="438570" y="5892933"/>
                  <a:pt x="454490" y="5862960"/>
                </a:cubicBezTo>
                <a:cubicBezTo>
                  <a:pt x="471697" y="5830566"/>
                  <a:pt x="497433" y="5800859"/>
                  <a:pt x="503931" y="5764033"/>
                </a:cubicBezTo>
                <a:cubicBezTo>
                  <a:pt x="506513" y="5749262"/>
                  <a:pt x="506540" y="5715089"/>
                  <a:pt x="497079" y="5696648"/>
                </a:cubicBezTo>
                <a:cubicBezTo>
                  <a:pt x="496123" y="5717207"/>
                  <a:pt x="482144" y="5741798"/>
                  <a:pt x="474315" y="5756407"/>
                </a:cubicBezTo>
                <a:cubicBezTo>
                  <a:pt x="452026" y="5797708"/>
                  <a:pt x="422654" y="5833234"/>
                  <a:pt x="387324" y="5863475"/>
                </a:cubicBezTo>
                <a:cubicBezTo>
                  <a:pt x="386159" y="5864542"/>
                  <a:pt x="384039" y="5863191"/>
                  <a:pt x="385038" y="5861816"/>
                </a:cubicBezTo>
                <a:cubicBezTo>
                  <a:pt x="422109" y="5807677"/>
                  <a:pt x="466236" y="5749769"/>
                  <a:pt x="479080" y="5684381"/>
                </a:cubicBezTo>
                <a:close/>
                <a:moveTo>
                  <a:pt x="3177525" y="5908783"/>
                </a:moveTo>
                <a:cubicBezTo>
                  <a:pt x="3160849" y="5904615"/>
                  <a:pt x="3144364" y="5903772"/>
                  <a:pt x="3127908" y="5904782"/>
                </a:cubicBezTo>
                <a:cubicBezTo>
                  <a:pt x="3128655" y="5905138"/>
                  <a:pt x="3129517" y="5905311"/>
                  <a:pt x="3130247" y="5905860"/>
                </a:cubicBezTo>
                <a:cubicBezTo>
                  <a:pt x="3132429" y="5907607"/>
                  <a:pt x="3134254" y="5911173"/>
                  <a:pt x="3132071" y="5913807"/>
                </a:cubicBezTo>
                <a:cubicBezTo>
                  <a:pt x="3124320" y="5923165"/>
                  <a:pt x="3114231" y="5921610"/>
                  <a:pt x="3102730" y="5921686"/>
                </a:cubicBezTo>
                <a:cubicBezTo>
                  <a:pt x="3094444" y="5921747"/>
                  <a:pt x="3091888" y="5913251"/>
                  <a:pt x="3095834" y="5908333"/>
                </a:cubicBezTo>
                <a:cubicBezTo>
                  <a:pt x="3091187" y="5909100"/>
                  <a:pt x="3086557" y="5909672"/>
                  <a:pt x="3081903" y="5910536"/>
                </a:cubicBezTo>
                <a:cubicBezTo>
                  <a:pt x="3080909" y="5910743"/>
                  <a:pt x="3079795" y="5911230"/>
                  <a:pt x="3078898" y="5911444"/>
                </a:cubicBezTo>
                <a:cubicBezTo>
                  <a:pt x="3046721" y="5920539"/>
                  <a:pt x="3012580" y="5923230"/>
                  <a:pt x="2979604" y="5928164"/>
                </a:cubicBezTo>
                <a:cubicBezTo>
                  <a:pt x="2957493" y="5931412"/>
                  <a:pt x="2934717" y="5935574"/>
                  <a:pt x="2912242" y="5936354"/>
                </a:cubicBezTo>
                <a:cubicBezTo>
                  <a:pt x="2928441" y="5953530"/>
                  <a:pt x="2944420" y="5970977"/>
                  <a:pt x="2961153" y="5987615"/>
                </a:cubicBezTo>
                <a:cubicBezTo>
                  <a:pt x="2977710" y="6004042"/>
                  <a:pt x="2994495" y="6020101"/>
                  <a:pt x="3011491" y="6035982"/>
                </a:cubicBezTo>
                <a:cubicBezTo>
                  <a:pt x="3011886" y="6035917"/>
                  <a:pt x="3012299" y="6035662"/>
                  <a:pt x="3012686" y="6035694"/>
                </a:cubicBezTo>
                <a:cubicBezTo>
                  <a:pt x="3028370" y="6035689"/>
                  <a:pt x="3047118" y="6024264"/>
                  <a:pt x="3062275" y="6020319"/>
                </a:cubicBezTo>
                <a:cubicBezTo>
                  <a:pt x="3080229" y="6015641"/>
                  <a:pt x="3098557" y="6015476"/>
                  <a:pt x="3117006" y="6013958"/>
                </a:cubicBezTo>
                <a:cubicBezTo>
                  <a:pt x="3171475" y="6009422"/>
                  <a:pt x="3226163" y="5989326"/>
                  <a:pt x="3262148" y="5947361"/>
                </a:cubicBezTo>
                <a:cubicBezTo>
                  <a:pt x="3257848" y="5945334"/>
                  <a:pt x="3253758" y="5943130"/>
                  <a:pt x="3249572" y="5940918"/>
                </a:cubicBezTo>
                <a:cubicBezTo>
                  <a:pt x="3249466" y="5941007"/>
                  <a:pt x="3249546" y="5941208"/>
                  <a:pt x="3249441" y="5941296"/>
                </a:cubicBezTo>
                <a:cubicBezTo>
                  <a:pt x="3241406" y="5949461"/>
                  <a:pt x="3232933" y="5947266"/>
                  <a:pt x="3222088" y="5946523"/>
                </a:cubicBezTo>
                <a:cubicBezTo>
                  <a:pt x="3217062" y="5946088"/>
                  <a:pt x="3214261" y="5942536"/>
                  <a:pt x="3213551" y="5938482"/>
                </a:cubicBezTo>
                <a:cubicBezTo>
                  <a:pt x="3202498" y="5948820"/>
                  <a:pt x="3186946" y="5944067"/>
                  <a:pt x="3173151" y="5943651"/>
                </a:cubicBezTo>
                <a:cubicBezTo>
                  <a:pt x="3164494" y="5943487"/>
                  <a:pt x="3165297" y="5930120"/>
                  <a:pt x="3173281" y="5929057"/>
                </a:cubicBezTo>
                <a:cubicBezTo>
                  <a:pt x="3187777" y="5927100"/>
                  <a:pt x="3202333" y="5920082"/>
                  <a:pt x="3214731" y="5930698"/>
                </a:cubicBezTo>
                <a:cubicBezTo>
                  <a:pt x="3216011" y="5928375"/>
                  <a:pt x="3218213" y="5926618"/>
                  <a:pt x="3221191" y="5925999"/>
                </a:cubicBezTo>
                <a:cubicBezTo>
                  <a:pt x="3207304" y="5918956"/>
                  <a:pt x="3193066" y="5912563"/>
                  <a:pt x="3177525" y="5908783"/>
                </a:cubicBezTo>
                <a:close/>
                <a:moveTo>
                  <a:pt x="4994962" y="6064238"/>
                </a:moveTo>
                <a:cubicBezTo>
                  <a:pt x="4970641" y="6097767"/>
                  <a:pt x="4953854" y="6139640"/>
                  <a:pt x="4936339" y="6176584"/>
                </a:cubicBezTo>
                <a:cubicBezTo>
                  <a:pt x="4921238" y="6208283"/>
                  <a:pt x="4911118" y="6244211"/>
                  <a:pt x="4914511" y="6279362"/>
                </a:cubicBezTo>
                <a:cubicBezTo>
                  <a:pt x="4925024" y="6227013"/>
                  <a:pt x="4949098" y="6173307"/>
                  <a:pt x="4978560" y="6133504"/>
                </a:cubicBezTo>
                <a:cubicBezTo>
                  <a:pt x="4984538" y="6125453"/>
                  <a:pt x="4998717" y="6133592"/>
                  <a:pt x="4993733" y="6142508"/>
                </a:cubicBezTo>
                <a:cubicBezTo>
                  <a:pt x="4976934" y="6172502"/>
                  <a:pt x="4958420" y="6202057"/>
                  <a:pt x="4944787" y="6233689"/>
                </a:cubicBezTo>
                <a:cubicBezTo>
                  <a:pt x="4934733" y="6256867"/>
                  <a:pt x="4930122" y="6282368"/>
                  <a:pt x="4924684" y="6307309"/>
                </a:cubicBezTo>
                <a:cubicBezTo>
                  <a:pt x="4938545" y="6280761"/>
                  <a:pt x="4952663" y="6254623"/>
                  <a:pt x="4968960" y="6229160"/>
                </a:cubicBezTo>
                <a:cubicBezTo>
                  <a:pt x="4971458" y="6225190"/>
                  <a:pt x="4977676" y="6228649"/>
                  <a:pt x="4976129" y="6232897"/>
                </a:cubicBezTo>
                <a:cubicBezTo>
                  <a:pt x="4963650" y="6266869"/>
                  <a:pt x="4948700" y="6299067"/>
                  <a:pt x="4933128" y="6331699"/>
                </a:cubicBezTo>
                <a:cubicBezTo>
                  <a:pt x="4935930" y="6331942"/>
                  <a:pt x="4938514" y="6331386"/>
                  <a:pt x="4941218" y="6330549"/>
                </a:cubicBezTo>
                <a:cubicBezTo>
                  <a:pt x="4940679" y="6328945"/>
                  <a:pt x="4940431" y="6327365"/>
                  <a:pt x="4940858" y="6325845"/>
                </a:cubicBezTo>
                <a:cubicBezTo>
                  <a:pt x="4948457" y="6300701"/>
                  <a:pt x="4961349" y="6271926"/>
                  <a:pt x="4980628" y="6253441"/>
                </a:cubicBezTo>
                <a:cubicBezTo>
                  <a:pt x="4983611" y="6250583"/>
                  <a:pt x="4988107" y="6253698"/>
                  <a:pt x="4986505" y="6257453"/>
                </a:cubicBezTo>
                <a:cubicBezTo>
                  <a:pt x="4977852" y="6278029"/>
                  <a:pt x="4967676" y="6297107"/>
                  <a:pt x="4959506" y="6317723"/>
                </a:cubicBezTo>
                <a:cubicBezTo>
                  <a:pt x="4973511" y="6302676"/>
                  <a:pt x="4984981" y="6280009"/>
                  <a:pt x="4990775" y="6271845"/>
                </a:cubicBezTo>
                <a:cubicBezTo>
                  <a:pt x="5008401" y="6246789"/>
                  <a:pt x="5021635" y="6232746"/>
                  <a:pt x="5051197" y="6225665"/>
                </a:cubicBezTo>
                <a:cubicBezTo>
                  <a:pt x="5031807" y="6172189"/>
                  <a:pt x="5013230" y="6118298"/>
                  <a:pt x="4994962" y="6064238"/>
                </a:cubicBezTo>
                <a:close/>
                <a:moveTo>
                  <a:pt x="1742750" y="5774962"/>
                </a:moveTo>
                <a:cubicBezTo>
                  <a:pt x="1733386" y="5801316"/>
                  <a:pt x="1709502" y="5863802"/>
                  <a:pt x="1706639" y="5869688"/>
                </a:cubicBezTo>
                <a:cubicBezTo>
                  <a:pt x="1691878" y="5899762"/>
                  <a:pt x="1673987" y="5927811"/>
                  <a:pt x="1653958" y="5954703"/>
                </a:cubicBezTo>
                <a:cubicBezTo>
                  <a:pt x="1630159" y="5986720"/>
                  <a:pt x="1603544" y="6016450"/>
                  <a:pt x="1576762" y="6045873"/>
                </a:cubicBezTo>
                <a:cubicBezTo>
                  <a:pt x="1551927" y="6073127"/>
                  <a:pt x="1500894" y="6112329"/>
                  <a:pt x="1487134" y="6146482"/>
                </a:cubicBezTo>
                <a:cubicBezTo>
                  <a:pt x="1465868" y="6164309"/>
                  <a:pt x="1474068" y="6180499"/>
                  <a:pt x="1511728" y="6195151"/>
                </a:cubicBezTo>
                <a:cubicBezTo>
                  <a:pt x="1523532" y="6192765"/>
                  <a:pt x="1535381" y="6189895"/>
                  <a:pt x="1546982" y="6186518"/>
                </a:cubicBezTo>
                <a:cubicBezTo>
                  <a:pt x="1563483" y="6181714"/>
                  <a:pt x="1579694" y="6175816"/>
                  <a:pt x="1595577" y="6169207"/>
                </a:cubicBezTo>
                <a:cubicBezTo>
                  <a:pt x="1633726" y="6153230"/>
                  <a:pt x="1669521" y="6131987"/>
                  <a:pt x="1702250" y="6106876"/>
                </a:cubicBezTo>
                <a:cubicBezTo>
                  <a:pt x="1765891" y="6057374"/>
                  <a:pt x="1810046" y="5994794"/>
                  <a:pt x="1845698" y="5923785"/>
                </a:cubicBezTo>
                <a:cubicBezTo>
                  <a:pt x="1830537" y="5901539"/>
                  <a:pt x="1815058" y="5879559"/>
                  <a:pt x="1799792" y="5857401"/>
                </a:cubicBezTo>
                <a:cubicBezTo>
                  <a:pt x="1797296" y="5876657"/>
                  <a:pt x="1790743" y="5897706"/>
                  <a:pt x="1778268" y="5908700"/>
                </a:cubicBezTo>
                <a:cubicBezTo>
                  <a:pt x="1774987" y="5911627"/>
                  <a:pt x="1769546" y="5910379"/>
                  <a:pt x="1768484" y="5905905"/>
                </a:cubicBezTo>
                <a:cubicBezTo>
                  <a:pt x="1763536" y="5886005"/>
                  <a:pt x="1775093" y="5857989"/>
                  <a:pt x="1787273" y="5839377"/>
                </a:cubicBezTo>
                <a:cubicBezTo>
                  <a:pt x="1782005" y="5831812"/>
                  <a:pt x="1776737" y="5824248"/>
                  <a:pt x="1771566" y="5816694"/>
                </a:cubicBezTo>
                <a:cubicBezTo>
                  <a:pt x="1771133" y="5849955"/>
                  <a:pt x="1752384" y="5879976"/>
                  <a:pt x="1739355" y="5910297"/>
                </a:cubicBezTo>
                <a:cubicBezTo>
                  <a:pt x="1722405" y="5949625"/>
                  <a:pt x="1700803" y="5986507"/>
                  <a:pt x="1665694" y="6012093"/>
                </a:cubicBezTo>
                <a:cubicBezTo>
                  <a:pt x="1661526" y="6015140"/>
                  <a:pt x="1656298" y="6010403"/>
                  <a:pt x="1659129" y="6005975"/>
                </a:cubicBezTo>
                <a:cubicBezTo>
                  <a:pt x="1683575" y="5967781"/>
                  <a:pt x="1716551" y="5933345"/>
                  <a:pt x="1734329" y="5891264"/>
                </a:cubicBezTo>
                <a:cubicBezTo>
                  <a:pt x="1745204" y="5865432"/>
                  <a:pt x="1747827" y="5837129"/>
                  <a:pt x="1759256" y="5811636"/>
                </a:cubicBezTo>
                <a:cubicBezTo>
                  <a:pt x="1758912" y="5811120"/>
                  <a:pt x="1758779" y="5810426"/>
                  <a:pt x="1759138" y="5809679"/>
                </a:cubicBezTo>
                <a:cubicBezTo>
                  <a:pt x="1759734" y="5808464"/>
                  <a:pt x="1760224" y="5807338"/>
                  <a:pt x="1760819" y="5806124"/>
                </a:cubicBezTo>
                <a:cubicBezTo>
                  <a:pt x="1761055" y="5805658"/>
                  <a:pt x="1761521" y="5805892"/>
                  <a:pt x="1761828" y="5805724"/>
                </a:cubicBezTo>
                <a:cubicBezTo>
                  <a:pt x="1762170" y="5805170"/>
                  <a:pt x="1762326" y="5804503"/>
                  <a:pt x="1762677" y="5803851"/>
                </a:cubicBezTo>
                <a:cubicBezTo>
                  <a:pt x="1760272" y="5800235"/>
                  <a:pt x="1757761" y="5796708"/>
                  <a:pt x="1755347" y="5793188"/>
                </a:cubicBezTo>
                <a:cubicBezTo>
                  <a:pt x="1752552" y="5807064"/>
                  <a:pt x="1748921" y="5820477"/>
                  <a:pt x="1740542" y="5832507"/>
                </a:cubicBezTo>
                <a:cubicBezTo>
                  <a:pt x="1738421" y="5835537"/>
                  <a:pt x="1732803" y="5834078"/>
                  <a:pt x="1732753" y="5830275"/>
                </a:cubicBezTo>
                <a:cubicBezTo>
                  <a:pt x="1732502" y="5812339"/>
                  <a:pt x="1739467" y="5796487"/>
                  <a:pt x="1746635" y="5780557"/>
                </a:cubicBezTo>
                <a:cubicBezTo>
                  <a:pt x="1745339" y="5778691"/>
                  <a:pt x="1744045" y="5776826"/>
                  <a:pt x="1742750" y="5774962"/>
                </a:cubicBezTo>
                <a:close/>
                <a:moveTo>
                  <a:pt x="5057520" y="6036742"/>
                </a:moveTo>
                <a:cubicBezTo>
                  <a:pt x="5056506" y="6040451"/>
                  <a:pt x="5053280" y="6043872"/>
                  <a:pt x="5049078" y="6042923"/>
                </a:cubicBezTo>
                <a:cubicBezTo>
                  <a:pt x="5048594" y="6042882"/>
                  <a:pt x="5048128" y="6042648"/>
                  <a:pt x="5047654" y="6042509"/>
                </a:cubicBezTo>
                <a:cubicBezTo>
                  <a:pt x="5058854" y="6055649"/>
                  <a:pt x="5070167" y="6068604"/>
                  <a:pt x="5082097" y="6081223"/>
                </a:cubicBezTo>
                <a:cubicBezTo>
                  <a:pt x="5091181" y="6090771"/>
                  <a:pt x="5077952" y="6102575"/>
                  <a:pt x="5069346" y="6095308"/>
                </a:cubicBezTo>
                <a:cubicBezTo>
                  <a:pt x="5069241" y="6095396"/>
                  <a:pt x="5069231" y="6095492"/>
                  <a:pt x="5069126" y="6095581"/>
                </a:cubicBezTo>
                <a:cubicBezTo>
                  <a:pt x="5057945" y="6083319"/>
                  <a:pt x="5047396" y="6070527"/>
                  <a:pt x="5037162" y="6057471"/>
                </a:cubicBezTo>
                <a:cubicBezTo>
                  <a:pt x="5040662" y="6068483"/>
                  <a:pt x="5044266" y="6079409"/>
                  <a:pt x="5047766" y="6090422"/>
                </a:cubicBezTo>
                <a:cubicBezTo>
                  <a:pt x="5054073" y="6095056"/>
                  <a:pt x="5060374" y="6099789"/>
                  <a:pt x="5066796" y="6104239"/>
                </a:cubicBezTo>
                <a:cubicBezTo>
                  <a:pt x="5074590" y="6109685"/>
                  <a:pt x="5082899" y="6112644"/>
                  <a:pt x="5083936" y="6122859"/>
                </a:cubicBezTo>
                <a:cubicBezTo>
                  <a:pt x="5084126" y="6125114"/>
                  <a:pt x="5082696" y="6126938"/>
                  <a:pt x="5080774" y="6127745"/>
                </a:cubicBezTo>
                <a:cubicBezTo>
                  <a:pt x="5069834" y="6132445"/>
                  <a:pt x="5060072" y="6122838"/>
                  <a:pt x="5052116" y="6115919"/>
                </a:cubicBezTo>
                <a:cubicBezTo>
                  <a:pt x="5049310" y="6113533"/>
                  <a:pt x="5047319" y="6110732"/>
                  <a:pt x="5045013" y="6108196"/>
                </a:cubicBezTo>
                <a:cubicBezTo>
                  <a:pt x="5043115" y="6108713"/>
                  <a:pt x="5041147" y="6108933"/>
                  <a:pt x="5039257" y="6108281"/>
                </a:cubicBezTo>
                <a:cubicBezTo>
                  <a:pt x="5042322" y="6117602"/>
                  <a:pt x="5045292" y="6126914"/>
                  <a:pt x="5048367" y="6136137"/>
                </a:cubicBezTo>
                <a:cubicBezTo>
                  <a:pt x="5089652" y="6143995"/>
                  <a:pt x="5134240" y="6161778"/>
                  <a:pt x="5169949" y="6131667"/>
                </a:cubicBezTo>
                <a:cubicBezTo>
                  <a:pt x="5176370" y="6126283"/>
                  <a:pt x="5202825" y="6100532"/>
                  <a:pt x="5202400" y="6088908"/>
                </a:cubicBezTo>
                <a:cubicBezTo>
                  <a:pt x="5201800" y="6072695"/>
                  <a:pt x="5143199" y="6061294"/>
                  <a:pt x="5132526" y="6058617"/>
                </a:cubicBezTo>
                <a:cubicBezTo>
                  <a:pt x="5130337" y="6058038"/>
                  <a:pt x="5128341" y="6057477"/>
                  <a:pt x="5126241" y="6057003"/>
                </a:cubicBezTo>
                <a:cubicBezTo>
                  <a:pt x="5132037" y="6065195"/>
                  <a:pt x="5137957" y="6073107"/>
                  <a:pt x="5146368" y="6079288"/>
                </a:cubicBezTo>
                <a:cubicBezTo>
                  <a:pt x="5156151" y="6086465"/>
                  <a:pt x="5145372" y="6102471"/>
                  <a:pt x="5136396" y="6094978"/>
                </a:cubicBezTo>
                <a:cubicBezTo>
                  <a:pt x="5123329" y="6084207"/>
                  <a:pt x="5112373" y="6070504"/>
                  <a:pt x="5111086" y="6053256"/>
                </a:cubicBezTo>
                <a:cubicBezTo>
                  <a:pt x="5098129" y="6049993"/>
                  <a:pt x="5085390" y="6046457"/>
                  <a:pt x="5073001" y="6041197"/>
                </a:cubicBezTo>
                <a:cubicBezTo>
                  <a:pt x="5079735" y="6048692"/>
                  <a:pt x="5086462" y="6056286"/>
                  <a:pt x="5093934" y="6063163"/>
                </a:cubicBezTo>
                <a:cubicBezTo>
                  <a:pt x="5102128" y="6070688"/>
                  <a:pt x="5117183" y="6076665"/>
                  <a:pt x="5118759" y="6088485"/>
                </a:cubicBezTo>
                <a:cubicBezTo>
                  <a:pt x="5119089" y="6091338"/>
                  <a:pt x="5117944" y="6094355"/>
                  <a:pt x="5114861" y="6095060"/>
                </a:cubicBezTo>
                <a:cubicBezTo>
                  <a:pt x="5101431" y="6098182"/>
                  <a:pt x="5090527" y="6083899"/>
                  <a:pt x="5081971" y="6074980"/>
                </a:cubicBezTo>
                <a:cubicBezTo>
                  <a:pt x="5071363" y="6063936"/>
                  <a:pt x="5062465" y="6051190"/>
                  <a:pt x="5057520" y="6036742"/>
                </a:cubicBezTo>
                <a:close/>
                <a:moveTo>
                  <a:pt x="338771" y="5604007"/>
                </a:moveTo>
                <a:cubicBezTo>
                  <a:pt x="335556" y="5603048"/>
                  <a:pt x="330776" y="5605580"/>
                  <a:pt x="324443" y="5611604"/>
                </a:cubicBezTo>
                <a:cubicBezTo>
                  <a:pt x="298626" y="5620371"/>
                  <a:pt x="279660" y="5637521"/>
                  <a:pt x="267563" y="5662860"/>
                </a:cubicBezTo>
                <a:cubicBezTo>
                  <a:pt x="249089" y="5689788"/>
                  <a:pt x="229125" y="5719217"/>
                  <a:pt x="212964" y="5747514"/>
                </a:cubicBezTo>
                <a:cubicBezTo>
                  <a:pt x="187800" y="5791584"/>
                  <a:pt x="163515" y="5842156"/>
                  <a:pt x="153897" y="5892149"/>
                </a:cubicBezTo>
                <a:cubicBezTo>
                  <a:pt x="153382" y="5894637"/>
                  <a:pt x="152164" y="5896282"/>
                  <a:pt x="150778" y="5897622"/>
                </a:cubicBezTo>
                <a:cubicBezTo>
                  <a:pt x="162196" y="5910490"/>
                  <a:pt x="173319" y="5923428"/>
                  <a:pt x="184429" y="5936464"/>
                </a:cubicBezTo>
                <a:cubicBezTo>
                  <a:pt x="202200" y="5855144"/>
                  <a:pt x="241473" y="5774129"/>
                  <a:pt x="288741" y="5708312"/>
                </a:cubicBezTo>
                <a:cubicBezTo>
                  <a:pt x="290748" y="5705467"/>
                  <a:pt x="296138" y="5707298"/>
                  <a:pt x="294738" y="5710974"/>
                </a:cubicBezTo>
                <a:cubicBezTo>
                  <a:pt x="263199" y="5792658"/>
                  <a:pt x="234855" y="5876762"/>
                  <a:pt x="202271" y="5958161"/>
                </a:cubicBezTo>
                <a:cubicBezTo>
                  <a:pt x="212812" y="5971049"/>
                  <a:pt x="223256" y="5983930"/>
                  <a:pt x="232989" y="5997138"/>
                </a:cubicBezTo>
                <a:cubicBezTo>
                  <a:pt x="240575" y="5954661"/>
                  <a:pt x="259903" y="5909404"/>
                  <a:pt x="281773" y="5869528"/>
                </a:cubicBezTo>
                <a:cubicBezTo>
                  <a:pt x="299809" y="5828931"/>
                  <a:pt x="323377" y="5790759"/>
                  <a:pt x="335327" y="5747396"/>
                </a:cubicBezTo>
                <a:cubicBezTo>
                  <a:pt x="344276" y="5714774"/>
                  <a:pt x="366094" y="5647046"/>
                  <a:pt x="343706" y="5617360"/>
                </a:cubicBezTo>
                <a:cubicBezTo>
                  <a:pt x="343635" y="5609418"/>
                  <a:pt x="341985" y="5604967"/>
                  <a:pt x="338771" y="5604007"/>
                </a:cubicBezTo>
                <a:close/>
                <a:moveTo>
                  <a:pt x="3867734" y="5910688"/>
                </a:moveTo>
                <a:cubicBezTo>
                  <a:pt x="3873593" y="5929111"/>
                  <a:pt x="3878643" y="5947852"/>
                  <a:pt x="3883403" y="5966568"/>
                </a:cubicBezTo>
                <a:cubicBezTo>
                  <a:pt x="3898359" y="5971466"/>
                  <a:pt x="3912570" y="5978147"/>
                  <a:pt x="3926773" y="5984928"/>
                </a:cubicBezTo>
                <a:cubicBezTo>
                  <a:pt x="3942180" y="5992396"/>
                  <a:pt x="3956972" y="5999127"/>
                  <a:pt x="3967742" y="6012717"/>
                </a:cubicBezTo>
                <a:cubicBezTo>
                  <a:pt x="3969406" y="6014807"/>
                  <a:pt x="3967268" y="6018031"/>
                  <a:pt x="3964834" y="6018015"/>
                </a:cubicBezTo>
                <a:cubicBezTo>
                  <a:pt x="3948982" y="6017714"/>
                  <a:pt x="3936284" y="6011552"/>
                  <a:pt x="3922195" y="6004588"/>
                </a:cubicBezTo>
                <a:cubicBezTo>
                  <a:pt x="3910893" y="5999130"/>
                  <a:pt x="3899313" y="5993552"/>
                  <a:pt x="3888379" y="5987251"/>
                </a:cubicBezTo>
                <a:cubicBezTo>
                  <a:pt x="3892737" y="6006127"/>
                  <a:pt x="3896881" y="6025180"/>
                  <a:pt x="3899842" y="6044422"/>
                </a:cubicBezTo>
                <a:cubicBezTo>
                  <a:pt x="3901958" y="6057848"/>
                  <a:pt x="3885272" y="6062536"/>
                  <a:pt x="3878814" y="6053020"/>
                </a:cubicBezTo>
                <a:cubicBezTo>
                  <a:pt x="3876066" y="6064174"/>
                  <a:pt x="3872642" y="6075270"/>
                  <a:pt x="3868382" y="6085904"/>
                </a:cubicBezTo>
                <a:cubicBezTo>
                  <a:pt x="3864701" y="6189471"/>
                  <a:pt x="3758682" y="6243388"/>
                  <a:pt x="3719245" y="6330620"/>
                </a:cubicBezTo>
                <a:cubicBezTo>
                  <a:pt x="3805390" y="6335739"/>
                  <a:pt x="3836155" y="6253988"/>
                  <a:pt x="3905214" y="6216930"/>
                </a:cubicBezTo>
                <a:cubicBezTo>
                  <a:pt x="3907873" y="6215504"/>
                  <a:pt x="3910810" y="6216441"/>
                  <a:pt x="3912492" y="6218339"/>
                </a:cubicBezTo>
                <a:cubicBezTo>
                  <a:pt x="3916069" y="6219719"/>
                  <a:pt x="3918668" y="6223352"/>
                  <a:pt x="3916576" y="6228235"/>
                </a:cubicBezTo>
                <a:cubicBezTo>
                  <a:pt x="3900118" y="6266438"/>
                  <a:pt x="3874401" y="6301403"/>
                  <a:pt x="3854194" y="6337919"/>
                </a:cubicBezTo>
                <a:cubicBezTo>
                  <a:pt x="3839455" y="6364491"/>
                  <a:pt x="3806994" y="6411726"/>
                  <a:pt x="3808991" y="6442860"/>
                </a:cubicBezTo>
                <a:cubicBezTo>
                  <a:pt x="3810935" y="6473504"/>
                  <a:pt x="3827658" y="6455283"/>
                  <a:pt x="3842871" y="6441996"/>
                </a:cubicBezTo>
                <a:cubicBezTo>
                  <a:pt x="3852162" y="6433940"/>
                  <a:pt x="3862660" y="6427643"/>
                  <a:pt x="3872117" y="6419893"/>
                </a:cubicBezTo>
                <a:cubicBezTo>
                  <a:pt x="3907853" y="6390565"/>
                  <a:pt x="3921531" y="6354068"/>
                  <a:pt x="3938347" y="6314045"/>
                </a:cubicBezTo>
                <a:cubicBezTo>
                  <a:pt x="3938494" y="6313476"/>
                  <a:pt x="3938546" y="6312895"/>
                  <a:pt x="3938598" y="6312316"/>
                </a:cubicBezTo>
                <a:cubicBezTo>
                  <a:pt x="3938709" y="6311060"/>
                  <a:pt x="3939561" y="6310257"/>
                  <a:pt x="3940324" y="6309349"/>
                </a:cubicBezTo>
                <a:cubicBezTo>
                  <a:pt x="3941068" y="6307564"/>
                  <a:pt x="3941812" y="6305778"/>
                  <a:pt x="3942555" y="6303994"/>
                </a:cubicBezTo>
                <a:cubicBezTo>
                  <a:pt x="3945626" y="6296858"/>
                  <a:pt x="3956661" y="6300929"/>
                  <a:pt x="3955233" y="6308206"/>
                </a:cubicBezTo>
                <a:cubicBezTo>
                  <a:pt x="3954727" y="6310597"/>
                  <a:pt x="3954125" y="6312978"/>
                  <a:pt x="3953619" y="6315367"/>
                </a:cubicBezTo>
                <a:cubicBezTo>
                  <a:pt x="3969550" y="6413137"/>
                  <a:pt x="3892613" y="6462073"/>
                  <a:pt x="3870566" y="6549838"/>
                </a:cubicBezTo>
                <a:cubicBezTo>
                  <a:pt x="3868778" y="6556792"/>
                  <a:pt x="3858066" y="6590622"/>
                  <a:pt x="3863136" y="6596027"/>
                </a:cubicBezTo>
                <a:cubicBezTo>
                  <a:pt x="3876484" y="6610229"/>
                  <a:pt x="3892142" y="6576631"/>
                  <a:pt x="3896658" y="6570791"/>
                </a:cubicBezTo>
                <a:cubicBezTo>
                  <a:pt x="3926629" y="6531810"/>
                  <a:pt x="3963311" y="6496234"/>
                  <a:pt x="3994875" y="6457975"/>
                </a:cubicBezTo>
                <a:cubicBezTo>
                  <a:pt x="3994411" y="6448978"/>
                  <a:pt x="3993753" y="6439963"/>
                  <a:pt x="3992296" y="6431171"/>
                </a:cubicBezTo>
                <a:cubicBezTo>
                  <a:pt x="3987767" y="6404393"/>
                  <a:pt x="3976659" y="6379286"/>
                  <a:pt x="3969838" y="6353088"/>
                </a:cubicBezTo>
                <a:cubicBezTo>
                  <a:pt x="3962149" y="6323506"/>
                  <a:pt x="3947599" y="6290020"/>
                  <a:pt x="3953949" y="6259218"/>
                </a:cubicBezTo>
                <a:cubicBezTo>
                  <a:pt x="3954620" y="6256062"/>
                  <a:pt x="3958177" y="6254423"/>
                  <a:pt x="3960826" y="6256404"/>
                </a:cubicBezTo>
                <a:cubicBezTo>
                  <a:pt x="3988497" y="6277104"/>
                  <a:pt x="3998817" y="6319767"/>
                  <a:pt x="4005545" y="6352479"/>
                </a:cubicBezTo>
                <a:cubicBezTo>
                  <a:pt x="4008480" y="6366559"/>
                  <a:pt x="4009348" y="6380850"/>
                  <a:pt x="4010315" y="6395149"/>
                </a:cubicBezTo>
                <a:cubicBezTo>
                  <a:pt x="4012457" y="6394067"/>
                  <a:pt x="4015102" y="6393907"/>
                  <a:pt x="4018012" y="6395133"/>
                </a:cubicBezTo>
                <a:cubicBezTo>
                  <a:pt x="4060722" y="6413240"/>
                  <a:pt x="4134656" y="6459168"/>
                  <a:pt x="4187048" y="6442965"/>
                </a:cubicBezTo>
                <a:cubicBezTo>
                  <a:pt x="4169012" y="6415797"/>
                  <a:pt x="4155172" y="6385293"/>
                  <a:pt x="4130372" y="6364063"/>
                </a:cubicBezTo>
                <a:cubicBezTo>
                  <a:pt x="4120051" y="6355282"/>
                  <a:pt x="4108688" y="6349431"/>
                  <a:pt x="4096712" y="6344986"/>
                </a:cubicBezTo>
                <a:cubicBezTo>
                  <a:pt x="4072097" y="6343538"/>
                  <a:pt x="4049262" y="6334161"/>
                  <a:pt x="4025812" y="6325121"/>
                </a:cubicBezTo>
                <a:cubicBezTo>
                  <a:pt x="4013757" y="6320476"/>
                  <a:pt x="4021202" y="6302523"/>
                  <a:pt x="4033308" y="6306590"/>
                </a:cubicBezTo>
                <a:cubicBezTo>
                  <a:pt x="4049574" y="6312088"/>
                  <a:pt x="4067513" y="6315197"/>
                  <a:pt x="4084971" y="6319336"/>
                </a:cubicBezTo>
                <a:cubicBezTo>
                  <a:pt x="4115712" y="6321997"/>
                  <a:pt x="4142585" y="6314490"/>
                  <a:pt x="4175926" y="6302186"/>
                </a:cubicBezTo>
                <a:cubicBezTo>
                  <a:pt x="4146353" y="6264576"/>
                  <a:pt x="4105055" y="6244839"/>
                  <a:pt x="4059313" y="6231241"/>
                </a:cubicBezTo>
                <a:cubicBezTo>
                  <a:pt x="4028859" y="6222082"/>
                  <a:pt x="3995646" y="6222031"/>
                  <a:pt x="3966609" y="6209002"/>
                </a:cubicBezTo>
                <a:cubicBezTo>
                  <a:pt x="3955652" y="6204062"/>
                  <a:pt x="3961118" y="6189736"/>
                  <a:pt x="3971909" y="6189988"/>
                </a:cubicBezTo>
                <a:cubicBezTo>
                  <a:pt x="4000485" y="6190709"/>
                  <a:pt x="4026298" y="6199466"/>
                  <a:pt x="4054204" y="6204413"/>
                </a:cubicBezTo>
                <a:cubicBezTo>
                  <a:pt x="4069832" y="6207227"/>
                  <a:pt x="4103649" y="6214729"/>
                  <a:pt x="4117099" y="6203723"/>
                </a:cubicBezTo>
                <a:cubicBezTo>
                  <a:pt x="4135480" y="6188763"/>
                  <a:pt x="4116857" y="6176926"/>
                  <a:pt x="4105378" y="6164737"/>
                </a:cubicBezTo>
                <a:cubicBezTo>
                  <a:pt x="4052178" y="6108041"/>
                  <a:pt x="3978969" y="6099855"/>
                  <a:pt x="3915767" y="6060307"/>
                </a:cubicBezTo>
                <a:cubicBezTo>
                  <a:pt x="3915027" y="6059855"/>
                  <a:pt x="3914280" y="6059497"/>
                  <a:pt x="3913541" y="6059045"/>
                </a:cubicBezTo>
                <a:cubicBezTo>
                  <a:pt x="3903680" y="6052738"/>
                  <a:pt x="3913195" y="6037789"/>
                  <a:pt x="3923351" y="6041881"/>
                </a:cubicBezTo>
                <a:cubicBezTo>
                  <a:pt x="3959184" y="6056276"/>
                  <a:pt x="4009460" y="6085650"/>
                  <a:pt x="4047846" y="6063756"/>
                </a:cubicBezTo>
                <a:cubicBezTo>
                  <a:pt x="4061560" y="6062898"/>
                  <a:pt x="4067546" y="6054751"/>
                  <a:pt x="4065910" y="6039225"/>
                </a:cubicBezTo>
                <a:cubicBezTo>
                  <a:pt x="4078075" y="6021877"/>
                  <a:pt x="4073425" y="6010666"/>
                  <a:pt x="4052143" y="6005709"/>
                </a:cubicBezTo>
                <a:cubicBezTo>
                  <a:pt x="4045693" y="6000477"/>
                  <a:pt x="4036400" y="5997629"/>
                  <a:pt x="4029179" y="5993401"/>
                </a:cubicBezTo>
                <a:cubicBezTo>
                  <a:pt x="3975815" y="5962592"/>
                  <a:pt x="3924302" y="5935057"/>
                  <a:pt x="3867734" y="5910688"/>
                </a:cubicBezTo>
                <a:close/>
                <a:moveTo>
                  <a:pt x="3824327" y="5896026"/>
                </a:moveTo>
                <a:cubicBezTo>
                  <a:pt x="3797428" y="5978113"/>
                  <a:pt x="3719079" y="6041823"/>
                  <a:pt x="3692641" y="6122003"/>
                </a:cubicBezTo>
                <a:cubicBezTo>
                  <a:pt x="3684785" y="6145664"/>
                  <a:pt x="3671488" y="6212864"/>
                  <a:pt x="3702960" y="6221526"/>
                </a:cubicBezTo>
                <a:cubicBezTo>
                  <a:pt x="3720551" y="6226359"/>
                  <a:pt x="3741878" y="6192570"/>
                  <a:pt x="3758163" y="6179278"/>
                </a:cubicBezTo>
                <a:cubicBezTo>
                  <a:pt x="3795127" y="6149276"/>
                  <a:pt x="3823080" y="6136213"/>
                  <a:pt x="3842100" y="6090054"/>
                </a:cubicBezTo>
                <a:cubicBezTo>
                  <a:pt x="3851548" y="6067114"/>
                  <a:pt x="3860433" y="6043932"/>
                  <a:pt x="3868000" y="6020246"/>
                </a:cubicBezTo>
                <a:cubicBezTo>
                  <a:pt x="3863325" y="6004944"/>
                  <a:pt x="3858745" y="5989652"/>
                  <a:pt x="3853745" y="5974711"/>
                </a:cubicBezTo>
                <a:cubicBezTo>
                  <a:pt x="3851567" y="5979489"/>
                  <a:pt x="3849194" y="5984249"/>
                  <a:pt x="3846935" y="5988824"/>
                </a:cubicBezTo>
                <a:cubicBezTo>
                  <a:pt x="3838458" y="6005226"/>
                  <a:pt x="3829178" y="6024091"/>
                  <a:pt x="3813557" y="6034325"/>
                </a:cubicBezTo>
                <a:cubicBezTo>
                  <a:pt x="3808186" y="6037756"/>
                  <a:pt x="3799847" y="6032943"/>
                  <a:pt x="3801803" y="6026298"/>
                </a:cubicBezTo>
                <a:cubicBezTo>
                  <a:pt x="3807908" y="6005893"/>
                  <a:pt x="3823001" y="5989577"/>
                  <a:pt x="3832773" y="5970657"/>
                </a:cubicBezTo>
                <a:cubicBezTo>
                  <a:pt x="3836784" y="5962826"/>
                  <a:pt x="3840231" y="5954750"/>
                  <a:pt x="3843863" y="5946788"/>
                </a:cubicBezTo>
                <a:cubicBezTo>
                  <a:pt x="3837603" y="5929597"/>
                  <a:pt x="3830911" y="5912857"/>
                  <a:pt x="3824327" y="5896026"/>
                </a:cubicBezTo>
                <a:close/>
                <a:moveTo>
                  <a:pt x="2705170" y="5781927"/>
                </a:moveTo>
                <a:cubicBezTo>
                  <a:pt x="2668247" y="5825662"/>
                  <a:pt x="2657861" y="5878800"/>
                  <a:pt x="2639006" y="5934028"/>
                </a:cubicBezTo>
                <a:cubicBezTo>
                  <a:pt x="2626210" y="5971575"/>
                  <a:pt x="2573010" y="6090817"/>
                  <a:pt x="2614344" y="6121073"/>
                </a:cubicBezTo>
                <a:cubicBezTo>
                  <a:pt x="2608151" y="6102038"/>
                  <a:pt x="2607290" y="6077818"/>
                  <a:pt x="2620012" y="6062950"/>
                </a:cubicBezTo>
                <a:cubicBezTo>
                  <a:pt x="2622292" y="6060323"/>
                  <a:pt x="2628127" y="6060438"/>
                  <a:pt x="2628223" y="6064830"/>
                </a:cubicBezTo>
                <a:cubicBezTo>
                  <a:pt x="2628513" y="6074689"/>
                  <a:pt x="2625710" y="6084280"/>
                  <a:pt x="2625120" y="6094160"/>
                </a:cubicBezTo>
                <a:cubicBezTo>
                  <a:pt x="2624813" y="6098710"/>
                  <a:pt x="2625092" y="6103212"/>
                  <a:pt x="2625471" y="6107724"/>
                </a:cubicBezTo>
                <a:cubicBezTo>
                  <a:pt x="2628846" y="6098279"/>
                  <a:pt x="2633513" y="6089628"/>
                  <a:pt x="2640347" y="6083988"/>
                </a:cubicBezTo>
                <a:cubicBezTo>
                  <a:pt x="2643304" y="6081421"/>
                  <a:pt x="2648677" y="6083443"/>
                  <a:pt x="2649719" y="6087040"/>
                </a:cubicBezTo>
                <a:cubicBezTo>
                  <a:pt x="2653629" y="6101105"/>
                  <a:pt x="2649422" y="6117682"/>
                  <a:pt x="2643096" y="6131838"/>
                </a:cubicBezTo>
                <a:cubicBezTo>
                  <a:pt x="2644652" y="6131874"/>
                  <a:pt x="2646145" y="6131517"/>
                  <a:pt x="2647717" y="6131361"/>
                </a:cubicBezTo>
                <a:cubicBezTo>
                  <a:pt x="2647857" y="6130887"/>
                  <a:pt x="2648181" y="6130525"/>
                  <a:pt x="2648321" y="6130050"/>
                </a:cubicBezTo>
                <a:cubicBezTo>
                  <a:pt x="2648321" y="6130050"/>
                  <a:pt x="2648329" y="6129955"/>
                  <a:pt x="2648329" y="6129955"/>
                </a:cubicBezTo>
                <a:cubicBezTo>
                  <a:pt x="2658130" y="6103053"/>
                  <a:pt x="2666801" y="6072453"/>
                  <a:pt x="2684245" y="6049427"/>
                </a:cubicBezTo>
                <a:cubicBezTo>
                  <a:pt x="2687331" y="6045410"/>
                  <a:pt x="2695385" y="6047956"/>
                  <a:pt x="2695015" y="6053182"/>
                </a:cubicBezTo>
                <a:cubicBezTo>
                  <a:pt x="2693682" y="6073610"/>
                  <a:pt x="2686109" y="6094083"/>
                  <a:pt x="2678219" y="6113750"/>
                </a:cubicBezTo>
                <a:cubicBezTo>
                  <a:pt x="2707427" y="6080058"/>
                  <a:pt x="2721948" y="6008974"/>
                  <a:pt x="2730468" y="5983326"/>
                </a:cubicBezTo>
                <a:cubicBezTo>
                  <a:pt x="2744548" y="5941217"/>
                  <a:pt x="2767481" y="5912337"/>
                  <a:pt x="2792390" y="5876618"/>
                </a:cubicBezTo>
                <a:cubicBezTo>
                  <a:pt x="2762715" y="5845619"/>
                  <a:pt x="2733565" y="5814179"/>
                  <a:pt x="2705170" y="5781927"/>
                </a:cubicBezTo>
                <a:close/>
                <a:moveTo>
                  <a:pt x="3060580" y="5790198"/>
                </a:moveTo>
                <a:cubicBezTo>
                  <a:pt x="3010762" y="5786276"/>
                  <a:pt x="2961397" y="5795829"/>
                  <a:pt x="2911753" y="5795427"/>
                </a:cubicBezTo>
                <a:cubicBezTo>
                  <a:pt x="2874343" y="5803093"/>
                  <a:pt x="2834960" y="5807767"/>
                  <a:pt x="2797424" y="5808120"/>
                </a:cubicBezTo>
                <a:cubicBezTo>
                  <a:pt x="2827820" y="5844147"/>
                  <a:pt x="2859069" y="5879372"/>
                  <a:pt x="2890963" y="5913872"/>
                </a:cubicBezTo>
                <a:cubicBezTo>
                  <a:pt x="2922630" y="5908337"/>
                  <a:pt x="2955472" y="5907090"/>
                  <a:pt x="2987255" y="5902441"/>
                </a:cubicBezTo>
                <a:cubicBezTo>
                  <a:pt x="3031380" y="5895940"/>
                  <a:pt x="3107577" y="5895720"/>
                  <a:pt x="3137469" y="5856537"/>
                </a:cubicBezTo>
                <a:cubicBezTo>
                  <a:pt x="3146735" y="5844391"/>
                  <a:pt x="3149846" y="5834630"/>
                  <a:pt x="3149101" y="5826583"/>
                </a:cubicBezTo>
                <a:cubicBezTo>
                  <a:pt x="3148875" y="5826951"/>
                  <a:pt x="3148927" y="5827443"/>
                  <a:pt x="3148498" y="5827893"/>
                </a:cubicBezTo>
                <a:cubicBezTo>
                  <a:pt x="3136966" y="5840331"/>
                  <a:pt x="3120274" y="5851641"/>
                  <a:pt x="3103116" y="5853954"/>
                </a:cubicBezTo>
                <a:cubicBezTo>
                  <a:pt x="3098479" y="5854622"/>
                  <a:pt x="3095165" y="5849176"/>
                  <a:pt x="3097944" y="5845325"/>
                </a:cubicBezTo>
                <a:cubicBezTo>
                  <a:pt x="3108146" y="5831412"/>
                  <a:pt x="3125747" y="5821932"/>
                  <a:pt x="3142364" y="5818015"/>
                </a:cubicBezTo>
                <a:cubicBezTo>
                  <a:pt x="3144148" y="5817681"/>
                  <a:pt x="3145668" y="5818105"/>
                  <a:pt x="3146962" y="5818900"/>
                </a:cubicBezTo>
                <a:cubicBezTo>
                  <a:pt x="3143734" y="5812486"/>
                  <a:pt x="3137548" y="5807569"/>
                  <a:pt x="3129607" y="5803767"/>
                </a:cubicBezTo>
                <a:cubicBezTo>
                  <a:pt x="3121819" y="5806987"/>
                  <a:pt x="3112964" y="5807974"/>
                  <a:pt x="3104428" y="5810837"/>
                </a:cubicBezTo>
                <a:cubicBezTo>
                  <a:pt x="3098202" y="5812928"/>
                  <a:pt x="3094457" y="5802476"/>
                  <a:pt x="3100517" y="5800080"/>
                </a:cubicBezTo>
                <a:cubicBezTo>
                  <a:pt x="3102939" y="5799122"/>
                  <a:pt x="3105389" y="5797873"/>
                  <a:pt x="3107838" y="5796626"/>
                </a:cubicBezTo>
                <a:cubicBezTo>
                  <a:pt x="3091514" y="5792876"/>
                  <a:pt x="3073639" y="5791231"/>
                  <a:pt x="3060580" y="5790198"/>
                </a:cubicBezTo>
                <a:close/>
                <a:moveTo>
                  <a:pt x="2116017" y="5693973"/>
                </a:moveTo>
                <a:cubicBezTo>
                  <a:pt x="2106790" y="5693260"/>
                  <a:pt x="2097248" y="5693480"/>
                  <a:pt x="2090319" y="5693075"/>
                </a:cubicBezTo>
                <a:cubicBezTo>
                  <a:pt x="2038384" y="5689944"/>
                  <a:pt x="1996802" y="5702895"/>
                  <a:pt x="1948292" y="5718171"/>
                </a:cubicBezTo>
                <a:cubicBezTo>
                  <a:pt x="1907404" y="5730988"/>
                  <a:pt x="1862059" y="5738067"/>
                  <a:pt x="1821545" y="5753254"/>
                </a:cubicBezTo>
                <a:cubicBezTo>
                  <a:pt x="1832055" y="5768671"/>
                  <a:pt x="1841837" y="5784610"/>
                  <a:pt x="1852137" y="5800202"/>
                </a:cubicBezTo>
                <a:cubicBezTo>
                  <a:pt x="1876208" y="5797904"/>
                  <a:pt x="1911235" y="5785260"/>
                  <a:pt x="1919103" y="5782241"/>
                </a:cubicBezTo>
                <a:cubicBezTo>
                  <a:pt x="1943303" y="5773042"/>
                  <a:pt x="1965324" y="5754405"/>
                  <a:pt x="1990118" y="5748371"/>
                </a:cubicBezTo>
                <a:cubicBezTo>
                  <a:pt x="1999374" y="5746154"/>
                  <a:pt x="2005876" y="5755187"/>
                  <a:pt x="2000399" y="5763087"/>
                </a:cubicBezTo>
                <a:cubicBezTo>
                  <a:pt x="1975561" y="5799105"/>
                  <a:pt x="1908503" y="5814818"/>
                  <a:pt x="1867655" y="5820629"/>
                </a:cubicBezTo>
                <a:cubicBezTo>
                  <a:pt x="1867068" y="5820675"/>
                  <a:pt x="1866180" y="5820793"/>
                  <a:pt x="1865591" y="5820839"/>
                </a:cubicBezTo>
                <a:cubicBezTo>
                  <a:pt x="1877830" y="5839814"/>
                  <a:pt x="1890587" y="5858444"/>
                  <a:pt x="1902518" y="5877586"/>
                </a:cubicBezTo>
                <a:cubicBezTo>
                  <a:pt x="1906083" y="5875851"/>
                  <a:pt x="1909727" y="5874315"/>
                  <a:pt x="1913415" y="5873369"/>
                </a:cubicBezTo>
                <a:cubicBezTo>
                  <a:pt x="1926605" y="5868572"/>
                  <a:pt x="1940903" y="5865525"/>
                  <a:pt x="1954315" y="5862596"/>
                </a:cubicBezTo>
                <a:cubicBezTo>
                  <a:pt x="1991152" y="5849329"/>
                  <a:pt x="2030657" y="5830161"/>
                  <a:pt x="2061442" y="5808290"/>
                </a:cubicBezTo>
                <a:cubicBezTo>
                  <a:pt x="2085049" y="5791542"/>
                  <a:pt x="2113344" y="5769163"/>
                  <a:pt x="2132233" y="5747431"/>
                </a:cubicBezTo>
                <a:cubicBezTo>
                  <a:pt x="2140315" y="5741996"/>
                  <a:pt x="2145011" y="5734126"/>
                  <a:pt x="2146134" y="5723709"/>
                </a:cubicBezTo>
                <a:cubicBezTo>
                  <a:pt x="2159210" y="5709262"/>
                  <a:pt x="2157175" y="5701491"/>
                  <a:pt x="2139828" y="5700476"/>
                </a:cubicBezTo>
                <a:cubicBezTo>
                  <a:pt x="2134157" y="5696335"/>
                  <a:pt x="2125244" y="5694686"/>
                  <a:pt x="2116017" y="5693973"/>
                </a:cubicBezTo>
                <a:close/>
                <a:moveTo>
                  <a:pt x="1651353" y="5644080"/>
                </a:moveTo>
                <a:cubicBezTo>
                  <a:pt x="1650397" y="5644971"/>
                  <a:pt x="1649247" y="5645845"/>
                  <a:pt x="1648291" y="5646737"/>
                </a:cubicBezTo>
                <a:cubicBezTo>
                  <a:pt x="1647451" y="5663798"/>
                  <a:pt x="1643997" y="5681805"/>
                  <a:pt x="1628082" y="5690944"/>
                </a:cubicBezTo>
                <a:cubicBezTo>
                  <a:pt x="1624185" y="5693137"/>
                  <a:pt x="1620873" y="5688761"/>
                  <a:pt x="1621674" y="5685228"/>
                </a:cubicBezTo>
                <a:cubicBezTo>
                  <a:pt x="1623366" y="5677196"/>
                  <a:pt x="1626937" y="5669910"/>
                  <a:pt x="1630421" y="5662520"/>
                </a:cubicBezTo>
                <a:cubicBezTo>
                  <a:pt x="1627262" y="5665167"/>
                  <a:pt x="1624280" y="5668026"/>
                  <a:pt x="1621113" y="5670769"/>
                </a:cubicBezTo>
                <a:cubicBezTo>
                  <a:pt x="1586405" y="5729008"/>
                  <a:pt x="1546595" y="5784370"/>
                  <a:pt x="1498504" y="5832102"/>
                </a:cubicBezTo>
                <a:cubicBezTo>
                  <a:pt x="1439394" y="5890858"/>
                  <a:pt x="1371019" y="5941021"/>
                  <a:pt x="1338684" y="6019619"/>
                </a:cubicBezTo>
                <a:cubicBezTo>
                  <a:pt x="1415380" y="6022557"/>
                  <a:pt x="1490468" y="6006370"/>
                  <a:pt x="1557212" y="5966874"/>
                </a:cubicBezTo>
                <a:cubicBezTo>
                  <a:pt x="1630432" y="5923554"/>
                  <a:pt x="1672200" y="5862618"/>
                  <a:pt x="1711886" y="5792250"/>
                </a:cubicBezTo>
                <a:cubicBezTo>
                  <a:pt x="1716564" y="5779122"/>
                  <a:pt x="1721048" y="5765976"/>
                  <a:pt x="1724634" y="5751974"/>
                </a:cubicBezTo>
                <a:cubicBezTo>
                  <a:pt x="1724792" y="5751306"/>
                  <a:pt x="1725494" y="5751074"/>
                  <a:pt x="1725835" y="5750519"/>
                </a:cubicBezTo>
                <a:cubicBezTo>
                  <a:pt x="1724108" y="5748034"/>
                  <a:pt x="1722373" y="5745643"/>
                  <a:pt x="1720646" y="5743158"/>
                </a:cubicBezTo>
                <a:cubicBezTo>
                  <a:pt x="1719210" y="5764746"/>
                  <a:pt x="1707284" y="5788152"/>
                  <a:pt x="1689492" y="5798685"/>
                </a:cubicBezTo>
                <a:cubicBezTo>
                  <a:pt x="1684963" y="5801410"/>
                  <a:pt x="1679990" y="5797084"/>
                  <a:pt x="1681889" y="5792184"/>
                </a:cubicBezTo>
                <a:cubicBezTo>
                  <a:pt x="1686674" y="5780039"/>
                  <a:pt x="1694079" y="5769094"/>
                  <a:pt x="1699048" y="5757062"/>
                </a:cubicBezTo>
                <a:cubicBezTo>
                  <a:pt x="1700536" y="5753490"/>
                  <a:pt x="1701821" y="5750000"/>
                  <a:pt x="1703115" y="5746413"/>
                </a:cubicBezTo>
                <a:cubicBezTo>
                  <a:pt x="1698669" y="5751479"/>
                  <a:pt x="1693888" y="5755933"/>
                  <a:pt x="1688665" y="5758791"/>
                </a:cubicBezTo>
                <a:cubicBezTo>
                  <a:pt x="1684057" y="5761314"/>
                  <a:pt x="1679198" y="5756803"/>
                  <a:pt x="1680210" y="5752024"/>
                </a:cubicBezTo>
                <a:cubicBezTo>
                  <a:pt x="1680566" y="5750203"/>
                  <a:pt x="1681415" y="5748330"/>
                  <a:pt x="1682070" y="5746440"/>
                </a:cubicBezTo>
                <a:cubicBezTo>
                  <a:pt x="1677091" y="5757498"/>
                  <a:pt x="1671258" y="5768287"/>
                  <a:pt x="1664669" y="5778816"/>
                </a:cubicBezTo>
                <a:cubicBezTo>
                  <a:pt x="1666466" y="5776149"/>
                  <a:pt x="1668632" y="5773706"/>
                  <a:pt x="1670252" y="5770829"/>
                </a:cubicBezTo>
                <a:cubicBezTo>
                  <a:pt x="1672897" y="5766287"/>
                  <a:pt x="1680541" y="5770160"/>
                  <a:pt x="1678457" y="5774946"/>
                </a:cubicBezTo>
                <a:cubicBezTo>
                  <a:pt x="1666392" y="5803208"/>
                  <a:pt x="1653454" y="5835778"/>
                  <a:pt x="1622027" y="5847370"/>
                </a:cubicBezTo>
                <a:cubicBezTo>
                  <a:pt x="1618603" y="5848632"/>
                  <a:pt x="1614784" y="5845576"/>
                  <a:pt x="1614989" y="5842185"/>
                </a:cubicBezTo>
                <a:cubicBezTo>
                  <a:pt x="1572515" y="5886996"/>
                  <a:pt x="1521199" y="5925004"/>
                  <a:pt x="1476743" y="5952702"/>
                </a:cubicBezTo>
                <a:cubicBezTo>
                  <a:pt x="1466738" y="5958946"/>
                  <a:pt x="1456607" y="5943658"/>
                  <a:pt x="1466611" y="5937416"/>
                </a:cubicBezTo>
                <a:cubicBezTo>
                  <a:pt x="1511067" y="5909718"/>
                  <a:pt x="1549608" y="5881703"/>
                  <a:pt x="1583135" y="5841083"/>
                </a:cubicBezTo>
                <a:cubicBezTo>
                  <a:pt x="1621703" y="5794181"/>
                  <a:pt x="1647365" y="5737983"/>
                  <a:pt x="1683674" y="5690204"/>
                </a:cubicBezTo>
                <a:cubicBezTo>
                  <a:pt x="1680309" y="5685338"/>
                  <a:pt x="1676935" y="5680567"/>
                  <a:pt x="1673569" y="5675700"/>
                </a:cubicBezTo>
                <a:cubicBezTo>
                  <a:pt x="1668733" y="5692805"/>
                  <a:pt x="1661646" y="5710010"/>
                  <a:pt x="1649568" y="5722011"/>
                </a:cubicBezTo>
                <a:cubicBezTo>
                  <a:pt x="1646261" y="5725229"/>
                  <a:pt x="1641872" y="5722027"/>
                  <a:pt x="1641618" y="5718306"/>
                </a:cubicBezTo>
                <a:cubicBezTo>
                  <a:pt x="1640140" y="5697731"/>
                  <a:pt x="1650214" y="5675430"/>
                  <a:pt x="1660338" y="5656931"/>
                </a:cubicBezTo>
                <a:cubicBezTo>
                  <a:pt x="1657405" y="5652685"/>
                  <a:pt x="1654384" y="5648334"/>
                  <a:pt x="1651353" y="5644080"/>
                </a:cubicBezTo>
                <a:close/>
                <a:moveTo>
                  <a:pt x="4940654" y="5904142"/>
                </a:moveTo>
                <a:cubicBezTo>
                  <a:pt x="4940429" y="5905583"/>
                  <a:pt x="4939905" y="5907096"/>
                  <a:pt x="4938792" y="5908654"/>
                </a:cubicBezTo>
                <a:cubicBezTo>
                  <a:pt x="4910602" y="5946232"/>
                  <a:pt x="4883417" y="5986719"/>
                  <a:pt x="4862045" y="6028684"/>
                </a:cubicBezTo>
                <a:cubicBezTo>
                  <a:pt x="4859330" y="6033998"/>
                  <a:pt x="4852085" y="6050798"/>
                  <a:pt x="4844188" y="6071634"/>
                </a:cubicBezTo>
                <a:cubicBezTo>
                  <a:pt x="4869261" y="6024244"/>
                  <a:pt x="4902753" y="5979630"/>
                  <a:pt x="4937425" y="5944756"/>
                </a:cubicBezTo>
                <a:cubicBezTo>
                  <a:pt x="4940100" y="5942067"/>
                  <a:pt x="4945044" y="5945611"/>
                  <a:pt x="4942808" y="5948825"/>
                </a:cubicBezTo>
                <a:cubicBezTo>
                  <a:pt x="4914184" y="5989091"/>
                  <a:pt x="4884599" y="6028104"/>
                  <a:pt x="4861683" y="6072076"/>
                </a:cubicBezTo>
                <a:cubicBezTo>
                  <a:pt x="4845010" y="6103933"/>
                  <a:pt x="4833700" y="6137907"/>
                  <a:pt x="4817689" y="6170013"/>
                </a:cubicBezTo>
                <a:cubicBezTo>
                  <a:pt x="4817555" y="6179154"/>
                  <a:pt x="4819202" y="6185821"/>
                  <a:pt x="4823538" y="6188533"/>
                </a:cubicBezTo>
                <a:cubicBezTo>
                  <a:pt x="4823995" y="6188864"/>
                  <a:pt x="4824584" y="6188818"/>
                  <a:pt x="4825050" y="6189053"/>
                </a:cubicBezTo>
                <a:cubicBezTo>
                  <a:pt x="4826915" y="6156111"/>
                  <a:pt x="4843770" y="6103631"/>
                  <a:pt x="4870626" y="6085410"/>
                </a:cubicBezTo>
                <a:cubicBezTo>
                  <a:pt x="4873214" y="6083686"/>
                  <a:pt x="4877119" y="6085778"/>
                  <a:pt x="4876527" y="6089134"/>
                </a:cubicBezTo>
                <a:cubicBezTo>
                  <a:pt x="4873107" y="6106753"/>
                  <a:pt x="4861342" y="6121800"/>
                  <a:pt x="4853946" y="6138102"/>
                </a:cubicBezTo>
                <a:cubicBezTo>
                  <a:pt x="4846411" y="6154878"/>
                  <a:pt x="4841821" y="6172492"/>
                  <a:pt x="4835330" y="6189554"/>
                </a:cubicBezTo>
                <a:cubicBezTo>
                  <a:pt x="4839011" y="6188704"/>
                  <a:pt x="4842980" y="6186808"/>
                  <a:pt x="4847281" y="6184454"/>
                </a:cubicBezTo>
                <a:cubicBezTo>
                  <a:pt x="4849777" y="6179413"/>
                  <a:pt x="4853301" y="6174849"/>
                  <a:pt x="4856551" y="6170068"/>
                </a:cubicBezTo>
                <a:cubicBezTo>
                  <a:pt x="4862835" y="6160778"/>
                  <a:pt x="4868820" y="6151560"/>
                  <a:pt x="4878333" y="6145372"/>
                </a:cubicBezTo>
                <a:cubicBezTo>
                  <a:pt x="4881739" y="6143234"/>
                  <a:pt x="4885794" y="6145824"/>
                  <a:pt x="4884747" y="6149920"/>
                </a:cubicBezTo>
                <a:cubicBezTo>
                  <a:pt x="4883875" y="6153155"/>
                  <a:pt x="4882263" y="6155936"/>
                  <a:pt x="4880835" y="6158831"/>
                </a:cubicBezTo>
                <a:cubicBezTo>
                  <a:pt x="4907346" y="6134642"/>
                  <a:pt x="4932519" y="6104690"/>
                  <a:pt x="4934859" y="6101388"/>
                </a:cubicBezTo>
                <a:cubicBezTo>
                  <a:pt x="4944341" y="6087896"/>
                  <a:pt x="4954618" y="6076421"/>
                  <a:pt x="4966050" y="6066213"/>
                </a:cubicBezTo>
                <a:cubicBezTo>
                  <a:pt x="4972518" y="6057037"/>
                  <a:pt x="4979338" y="6048279"/>
                  <a:pt x="4987023" y="6040766"/>
                </a:cubicBezTo>
                <a:cubicBezTo>
                  <a:pt x="4971704" y="5995140"/>
                  <a:pt x="4956281" y="5949600"/>
                  <a:pt x="4940654" y="5904142"/>
                </a:cubicBezTo>
                <a:close/>
                <a:moveTo>
                  <a:pt x="2615222" y="5675220"/>
                </a:moveTo>
                <a:cubicBezTo>
                  <a:pt x="2590236" y="5745692"/>
                  <a:pt x="2533034" y="5803833"/>
                  <a:pt x="2507371" y="5874245"/>
                </a:cubicBezTo>
                <a:cubicBezTo>
                  <a:pt x="2496660" y="5903695"/>
                  <a:pt x="2490400" y="5931292"/>
                  <a:pt x="2494025" y="5962763"/>
                </a:cubicBezTo>
                <a:cubicBezTo>
                  <a:pt x="2497335" y="5991188"/>
                  <a:pt x="2508219" y="6058143"/>
                  <a:pt x="2566995" y="6019513"/>
                </a:cubicBezTo>
                <a:cubicBezTo>
                  <a:pt x="2584170" y="6008245"/>
                  <a:pt x="2594228" y="5967541"/>
                  <a:pt x="2607881" y="5946622"/>
                </a:cubicBezTo>
                <a:cubicBezTo>
                  <a:pt x="2610484" y="5939252"/>
                  <a:pt x="2613179" y="5931988"/>
                  <a:pt x="2615556" y="5924990"/>
                </a:cubicBezTo>
                <a:cubicBezTo>
                  <a:pt x="2634088" y="5871193"/>
                  <a:pt x="2644119" y="5801277"/>
                  <a:pt x="2688942" y="5762900"/>
                </a:cubicBezTo>
                <a:cubicBezTo>
                  <a:pt x="2663937" y="5734156"/>
                  <a:pt x="2639370" y="5704865"/>
                  <a:pt x="2615222" y="5675220"/>
                </a:cubicBezTo>
                <a:close/>
                <a:moveTo>
                  <a:pt x="3813845" y="5768838"/>
                </a:moveTo>
                <a:cubicBezTo>
                  <a:pt x="3818899" y="5779887"/>
                  <a:pt x="3823049" y="5791249"/>
                  <a:pt x="3827709" y="5802363"/>
                </a:cubicBezTo>
                <a:cubicBezTo>
                  <a:pt x="3843329" y="5806344"/>
                  <a:pt x="3859013" y="5810720"/>
                  <a:pt x="3874748" y="5814515"/>
                </a:cubicBezTo>
                <a:cubicBezTo>
                  <a:pt x="3903450" y="5821478"/>
                  <a:pt x="3934144" y="5822480"/>
                  <a:pt x="3962057" y="5831712"/>
                </a:cubicBezTo>
                <a:cubicBezTo>
                  <a:pt x="3967922" y="5833679"/>
                  <a:pt x="3965326" y="5842023"/>
                  <a:pt x="3960197" y="5842747"/>
                </a:cubicBezTo>
                <a:cubicBezTo>
                  <a:pt x="3922283" y="5848423"/>
                  <a:pt x="3874992" y="5838001"/>
                  <a:pt x="3835881" y="5822153"/>
                </a:cubicBezTo>
                <a:cubicBezTo>
                  <a:pt x="3839553" y="5831234"/>
                  <a:pt x="3843636" y="5840058"/>
                  <a:pt x="3847106" y="5849219"/>
                </a:cubicBezTo>
                <a:cubicBezTo>
                  <a:pt x="3873728" y="5863109"/>
                  <a:pt x="3902476" y="5866278"/>
                  <a:pt x="3930400" y="5876486"/>
                </a:cubicBezTo>
                <a:cubicBezTo>
                  <a:pt x="3970301" y="5891135"/>
                  <a:pt x="4002924" y="5909829"/>
                  <a:pt x="4047378" y="5910561"/>
                </a:cubicBezTo>
                <a:cubicBezTo>
                  <a:pt x="4055550" y="5910684"/>
                  <a:pt x="4095188" y="5911876"/>
                  <a:pt x="4101376" y="5903648"/>
                </a:cubicBezTo>
                <a:cubicBezTo>
                  <a:pt x="4118523" y="5880694"/>
                  <a:pt x="4077912" y="5852157"/>
                  <a:pt x="4066559" y="5842898"/>
                </a:cubicBezTo>
                <a:cubicBezTo>
                  <a:pt x="4043311" y="5823945"/>
                  <a:pt x="4017037" y="5812714"/>
                  <a:pt x="3991051" y="5800436"/>
                </a:cubicBezTo>
                <a:cubicBezTo>
                  <a:pt x="3954111" y="5795194"/>
                  <a:pt x="3919597" y="5781302"/>
                  <a:pt x="3881951" y="5778529"/>
                </a:cubicBezTo>
                <a:cubicBezTo>
                  <a:pt x="3858337" y="5776777"/>
                  <a:pt x="3836315" y="5774677"/>
                  <a:pt x="3813845" y="5768838"/>
                </a:cubicBezTo>
                <a:close/>
                <a:moveTo>
                  <a:pt x="1247254" y="5518542"/>
                </a:moveTo>
                <a:lnTo>
                  <a:pt x="1246543" y="5519020"/>
                </a:lnTo>
                <a:lnTo>
                  <a:pt x="1195471" y="5559775"/>
                </a:lnTo>
                <a:lnTo>
                  <a:pt x="1140136" y="5590710"/>
                </a:lnTo>
                <a:lnTo>
                  <a:pt x="1139576" y="5591089"/>
                </a:lnTo>
                <a:lnTo>
                  <a:pt x="1195535" y="5559781"/>
                </a:lnTo>
                <a:close/>
                <a:moveTo>
                  <a:pt x="3751787" y="5736106"/>
                </a:moveTo>
                <a:cubicBezTo>
                  <a:pt x="3742795" y="5753925"/>
                  <a:pt x="3728652" y="5770519"/>
                  <a:pt x="3717528" y="5784940"/>
                </a:cubicBezTo>
                <a:cubicBezTo>
                  <a:pt x="3676782" y="5837689"/>
                  <a:pt x="3622696" y="5889286"/>
                  <a:pt x="3599217" y="5952681"/>
                </a:cubicBezTo>
                <a:cubicBezTo>
                  <a:pt x="3592274" y="5971553"/>
                  <a:pt x="3574163" y="6039212"/>
                  <a:pt x="3610277" y="6044967"/>
                </a:cubicBezTo>
                <a:cubicBezTo>
                  <a:pt x="3638808" y="6049480"/>
                  <a:pt x="3686434" y="6001512"/>
                  <a:pt x="3704564" y="5983901"/>
                </a:cubicBezTo>
                <a:cubicBezTo>
                  <a:pt x="3747746" y="5942072"/>
                  <a:pt x="3773850" y="5892923"/>
                  <a:pt x="3801965" y="5842001"/>
                </a:cubicBezTo>
                <a:cubicBezTo>
                  <a:pt x="3795179" y="5826322"/>
                  <a:pt x="3788516" y="5810362"/>
                  <a:pt x="3781311" y="5795036"/>
                </a:cubicBezTo>
                <a:cubicBezTo>
                  <a:pt x="3772551" y="5810245"/>
                  <a:pt x="3762235" y="5824347"/>
                  <a:pt x="3751076" y="5839154"/>
                </a:cubicBezTo>
                <a:cubicBezTo>
                  <a:pt x="3724769" y="5874168"/>
                  <a:pt x="3703351" y="5914473"/>
                  <a:pt x="3665779" y="5939263"/>
                </a:cubicBezTo>
                <a:cubicBezTo>
                  <a:pt x="3659985" y="5943045"/>
                  <a:pt x="3654473" y="5936045"/>
                  <a:pt x="3658057" y="5930805"/>
                </a:cubicBezTo>
                <a:cubicBezTo>
                  <a:pt x="3678644" y="5900942"/>
                  <a:pt x="3707210" y="5876640"/>
                  <a:pt x="3729635" y="5848008"/>
                </a:cubicBezTo>
                <a:cubicBezTo>
                  <a:pt x="3746676" y="5826214"/>
                  <a:pt x="3758238" y="5800341"/>
                  <a:pt x="3772473" y="5776162"/>
                </a:cubicBezTo>
                <a:cubicBezTo>
                  <a:pt x="3765893" y="5762545"/>
                  <a:pt x="3758683" y="5749458"/>
                  <a:pt x="3751787" y="5736106"/>
                </a:cubicBezTo>
                <a:close/>
                <a:moveTo>
                  <a:pt x="4991489" y="5832209"/>
                </a:moveTo>
                <a:cubicBezTo>
                  <a:pt x="4997136" y="5839903"/>
                  <a:pt x="5002386" y="5847659"/>
                  <a:pt x="5007066" y="5855269"/>
                </a:cubicBezTo>
                <a:cubicBezTo>
                  <a:pt x="5008424" y="5857529"/>
                  <a:pt x="5008339" y="5859567"/>
                  <a:pt x="5007683" y="5861457"/>
                </a:cubicBezTo>
                <a:cubicBezTo>
                  <a:pt x="5010026" y="5864678"/>
                  <a:pt x="5012158" y="5868076"/>
                  <a:pt x="5014597" y="5871304"/>
                </a:cubicBezTo>
                <a:cubicBezTo>
                  <a:pt x="5028603" y="5890140"/>
                  <a:pt x="5045390" y="5907269"/>
                  <a:pt x="5057938" y="5927145"/>
                </a:cubicBezTo>
                <a:cubicBezTo>
                  <a:pt x="5061180" y="5932295"/>
                  <a:pt x="5053751" y="5939148"/>
                  <a:pt x="5048938" y="5935227"/>
                </a:cubicBezTo>
                <a:cubicBezTo>
                  <a:pt x="5033142" y="5922274"/>
                  <a:pt x="5018288" y="5905313"/>
                  <a:pt x="5004952" y="5886633"/>
                </a:cubicBezTo>
                <a:cubicBezTo>
                  <a:pt x="4989375" y="5877787"/>
                  <a:pt x="4977560" y="5860601"/>
                  <a:pt x="4966655" y="5845248"/>
                </a:cubicBezTo>
                <a:cubicBezTo>
                  <a:pt x="4971252" y="5855967"/>
                  <a:pt x="4976156" y="5866518"/>
                  <a:pt x="4981474" y="5876811"/>
                </a:cubicBezTo>
                <a:cubicBezTo>
                  <a:pt x="4992266" y="5897803"/>
                  <a:pt x="5006571" y="5917637"/>
                  <a:pt x="5014827" y="5939771"/>
                </a:cubicBezTo>
                <a:cubicBezTo>
                  <a:pt x="5070251" y="5978062"/>
                  <a:pt x="5128658" y="6008042"/>
                  <a:pt x="5198704" y="5982852"/>
                </a:cubicBezTo>
                <a:cubicBezTo>
                  <a:pt x="5166433" y="5950362"/>
                  <a:pt x="5142147" y="5911359"/>
                  <a:pt x="5105993" y="5884181"/>
                </a:cubicBezTo>
                <a:cubicBezTo>
                  <a:pt x="5104096" y="5883626"/>
                  <a:pt x="5102214" y="5882880"/>
                  <a:pt x="5100323" y="5882231"/>
                </a:cubicBezTo>
                <a:cubicBezTo>
                  <a:pt x="5103778" y="5888272"/>
                  <a:pt x="5107048" y="5894203"/>
                  <a:pt x="5110723" y="5899974"/>
                </a:cubicBezTo>
                <a:cubicBezTo>
                  <a:pt x="5120125" y="5914711"/>
                  <a:pt x="5130500" y="5928364"/>
                  <a:pt x="5140841" y="5942402"/>
                </a:cubicBezTo>
                <a:cubicBezTo>
                  <a:pt x="5146970" y="5950138"/>
                  <a:pt x="5134416" y="5960930"/>
                  <a:pt x="5127848" y="5953740"/>
                </a:cubicBezTo>
                <a:cubicBezTo>
                  <a:pt x="5117637" y="5942633"/>
                  <a:pt x="5107613" y="5929400"/>
                  <a:pt x="5099144" y="5915134"/>
                </a:cubicBezTo>
                <a:cubicBezTo>
                  <a:pt x="5091828" y="5907588"/>
                  <a:pt x="5085073" y="5899215"/>
                  <a:pt x="5078250" y="5891614"/>
                </a:cubicBezTo>
                <a:cubicBezTo>
                  <a:pt x="5071067" y="5883690"/>
                  <a:pt x="5059978" y="5874746"/>
                  <a:pt x="5054065" y="5864596"/>
                </a:cubicBezTo>
                <a:cubicBezTo>
                  <a:pt x="5049660" y="5862656"/>
                  <a:pt x="5045245" y="5860813"/>
                  <a:pt x="5041226" y="5858907"/>
                </a:cubicBezTo>
                <a:cubicBezTo>
                  <a:pt x="5048485" y="5869273"/>
                  <a:pt x="5056060" y="5879371"/>
                  <a:pt x="5063934" y="5889400"/>
                </a:cubicBezTo>
                <a:cubicBezTo>
                  <a:pt x="5076799" y="5905703"/>
                  <a:pt x="5092941" y="5920244"/>
                  <a:pt x="5103534" y="5938005"/>
                </a:cubicBezTo>
                <a:cubicBezTo>
                  <a:pt x="5107438" y="5944477"/>
                  <a:pt x="5098169" y="5950100"/>
                  <a:pt x="5092944" y="5946436"/>
                </a:cubicBezTo>
                <a:cubicBezTo>
                  <a:pt x="5074785" y="5933763"/>
                  <a:pt x="5059814" y="5914845"/>
                  <a:pt x="5047133" y="5894275"/>
                </a:cubicBezTo>
                <a:cubicBezTo>
                  <a:pt x="5039508" y="5885826"/>
                  <a:pt x="5032296" y="5877119"/>
                  <a:pt x="5025015" y="5869188"/>
                </a:cubicBezTo>
                <a:cubicBezTo>
                  <a:pt x="5014811" y="5857984"/>
                  <a:pt x="5000574" y="5846140"/>
                  <a:pt x="4991956" y="5832444"/>
                </a:cubicBezTo>
                <a:cubicBezTo>
                  <a:pt x="4991770" y="5832330"/>
                  <a:pt x="4991675" y="5832321"/>
                  <a:pt x="4991489" y="5832209"/>
                </a:cubicBezTo>
                <a:close/>
                <a:moveTo>
                  <a:pt x="4944506" y="5817237"/>
                </a:moveTo>
                <a:cubicBezTo>
                  <a:pt x="4955151" y="5848633"/>
                  <a:pt x="4965592" y="5880110"/>
                  <a:pt x="4975832" y="5911667"/>
                </a:cubicBezTo>
                <a:cubicBezTo>
                  <a:pt x="4981956" y="5916188"/>
                  <a:pt x="4988186" y="5920622"/>
                  <a:pt x="4994398" y="5925249"/>
                </a:cubicBezTo>
                <a:cubicBezTo>
                  <a:pt x="4971561" y="5896205"/>
                  <a:pt x="4957407" y="5857202"/>
                  <a:pt x="4947404" y="5820798"/>
                </a:cubicBezTo>
                <a:cubicBezTo>
                  <a:pt x="4946435" y="5819644"/>
                  <a:pt x="4945474" y="5818392"/>
                  <a:pt x="4944506" y="5817237"/>
                </a:cubicBezTo>
                <a:close/>
                <a:moveTo>
                  <a:pt x="3738438" y="5709928"/>
                </a:moveTo>
                <a:cubicBezTo>
                  <a:pt x="3735741" y="5716121"/>
                  <a:pt x="3733056" y="5722218"/>
                  <a:pt x="3729991" y="5728184"/>
                </a:cubicBezTo>
                <a:cubicBezTo>
                  <a:pt x="3733126" y="5722516"/>
                  <a:pt x="3736077" y="5716736"/>
                  <a:pt x="3738930" y="5710945"/>
                </a:cubicBezTo>
                <a:cubicBezTo>
                  <a:pt x="3738764" y="5710639"/>
                  <a:pt x="3738604" y="5710235"/>
                  <a:pt x="3738438" y="5709928"/>
                </a:cubicBezTo>
                <a:close/>
                <a:moveTo>
                  <a:pt x="3000422" y="5635634"/>
                </a:moveTo>
                <a:cubicBezTo>
                  <a:pt x="2969214" y="5631667"/>
                  <a:pt x="2937783" y="5631284"/>
                  <a:pt x="2906454" y="5634122"/>
                </a:cubicBezTo>
                <a:cubicBezTo>
                  <a:pt x="2858926" y="5638382"/>
                  <a:pt x="2811806" y="5650075"/>
                  <a:pt x="2763846" y="5648262"/>
                </a:cubicBezTo>
                <a:cubicBezTo>
                  <a:pt x="2736848" y="5656052"/>
                  <a:pt x="2708820" y="5661220"/>
                  <a:pt x="2680943" y="5663578"/>
                </a:cubicBezTo>
                <a:cubicBezTo>
                  <a:pt x="2712111" y="5704053"/>
                  <a:pt x="2744034" y="5743717"/>
                  <a:pt x="2776388" y="5782932"/>
                </a:cubicBezTo>
                <a:cubicBezTo>
                  <a:pt x="2869358" y="5781437"/>
                  <a:pt x="3008887" y="5774527"/>
                  <a:pt x="3055062" y="5691479"/>
                </a:cubicBezTo>
                <a:cubicBezTo>
                  <a:pt x="3054350" y="5691809"/>
                  <a:pt x="3053647" y="5692039"/>
                  <a:pt x="3052839" y="5692359"/>
                </a:cubicBezTo>
                <a:cubicBezTo>
                  <a:pt x="3047150" y="5694981"/>
                  <a:pt x="3042075" y="5687435"/>
                  <a:pt x="3047658" y="5683829"/>
                </a:cubicBezTo>
                <a:cubicBezTo>
                  <a:pt x="3051063" y="5681690"/>
                  <a:pt x="3054196" y="5679331"/>
                  <a:pt x="3057223" y="5677063"/>
                </a:cubicBezTo>
                <a:cubicBezTo>
                  <a:pt x="3054439" y="5677698"/>
                  <a:pt x="3051541" y="5678519"/>
                  <a:pt x="3048862" y="5679065"/>
                </a:cubicBezTo>
                <a:cubicBezTo>
                  <a:pt x="3035449" y="5681993"/>
                  <a:pt x="3021965" y="5683551"/>
                  <a:pt x="3008302" y="5683830"/>
                </a:cubicBezTo>
                <a:cubicBezTo>
                  <a:pt x="3004401" y="5683882"/>
                  <a:pt x="3002845" y="5678392"/>
                  <a:pt x="3006234" y="5676447"/>
                </a:cubicBezTo>
                <a:cubicBezTo>
                  <a:pt x="3018354" y="5669414"/>
                  <a:pt x="3031042" y="5663696"/>
                  <a:pt x="3044214" y="5659092"/>
                </a:cubicBezTo>
                <a:cubicBezTo>
                  <a:pt x="3045926" y="5658461"/>
                  <a:pt x="3047734" y="5657838"/>
                  <a:pt x="3049446" y="5657209"/>
                </a:cubicBezTo>
                <a:cubicBezTo>
                  <a:pt x="3047923" y="5655714"/>
                  <a:pt x="3046401" y="5654218"/>
                  <a:pt x="3044879" y="5652724"/>
                </a:cubicBezTo>
                <a:cubicBezTo>
                  <a:pt x="3040960" y="5652968"/>
                  <a:pt x="3037051" y="5653118"/>
                  <a:pt x="3033000" y="5653740"/>
                </a:cubicBezTo>
                <a:cubicBezTo>
                  <a:pt x="3026975" y="5654678"/>
                  <a:pt x="3024603" y="5645224"/>
                  <a:pt x="3030416" y="5643391"/>
                </a:cubicBezTo>
                <a:cubicBezTo>
                  <a:pt x="3031619" y="5643008"/>
                  <a:pt x="3032638" y="5642511"/>
                  <a:pt x="3033849" y="5642033"/>
                </a:cubicBezTo>
                <a:cubicBezTo>
                  <a:pt x="3033585" y="5641718"/>
                  <a:pt x="3033215" y="5641490"/>
                  <a:pt x="3032952" y="5641176"/>
                </a:cubicBezTo>
                <a:cubicBezTo>
                  <a:pt x="3024763" y="5636865"/>
                  <a:pt x="3009764" y="5636832"/>
                  <a:pt x="3000422" y="5635634"/>
                </a:cubicBezTo>
                <a:close/>
                <a:moveTo>
                  <a:pt x="1992726" y="5534497"/>
                </a:moveTo>
                <a:cubicBezTo>
                  <a:pt x="1959539" y="5527889"/>
                  <a:pt x="1921717" y="5534384"/>
                  <a:pt x="1890756" y="5540758"/>
                </a:cubicBezTo>
                <a:cubicBezTo>
                  <a:pt x="1827347" y="5553769"/>
                  <a:pt x="1775235" y="5584310"/>
                  <a:pt x="1724680" y="5620341"/>
                </a:cubicBezTo>
                <a:cubicBezTo>
                  <a:pt x="1753215" y="5657569"/>
                  <a:pt x="1781137" y="5695135"/>
                  <a:pt x="1807907" y="5733574"/>
                </a:cubicBezTo>
                <a:cubicBezTo>
                  <a:pt x="1842782" y="5718288"/>
                  <a:pt x="1882462" y="5708091"/>
                  <a:pt x="1920982" y="5697795"/>
                </a:cubicBezTo>
                <a:cubicBezTo>
                  <a:pt x="1956192" y="5669978"/>
                  <a:pt x="2003446" y="5658976"/>
                  <a:pt x="2046326" y="5650030"/>
                </a:cubicBezTo>
                <a:cubicBezTo>
                  <a:pt x="2063998" y="5646302"/>
                  <a:pt x="2111468" y="5643790"/>
                  <a:pt x="2133174" y="5630870"/>
                </a:cubicBezTo>
                <a:cubicBezTo>
                  <a:pt x="2120697" y="5630958"/>
                  <a:pt x="2107920" y="5630046"/>
                  <a:pt x="2095963" y="5630861"/>
                </a:cubicBezTo>
                <a:cubicBezTo>
                  <a:pt x="2077732" y="5632107"/>
                  <a:pt x="2059386" y="5632466"/>
                  <a:pt x="2041350" y="5629348"/>
                </a:cubicBezTo>
                <a:cubicBezTo>
                  <a:pt x="2037509" y="5628723"/>
                  <a:pt x="2036821" y="5622237"/>
                  <a:pt x="2040897" y="5621323"/>
                </a:cubicBezTo>
                <a:cubicBezTo>
                  <a:pt x="2060185" y="5616958"/>
                  <a:pt x="2079892" y="5616618"/>
                  <a:pt x="2099611" y="5617253"/>
                </a:cubicBezTo>
                <a:cubicBezTo>
                  <a:pt x="2113995" y="5617623"/>
                  <a:pt x="2129042" y="5614933"/>
                  <a:pt x="2143523" y="5615310"/>
                </a:cubicBezTo>
                <a:cubicBezTo>
                  <a:pt x="2143354" y="5613932"/>
                  <a:pt x="2142395" y="5612681"/>
                  <a:pt x="2141637" y="5611350"/>
                </a:cubicBezTo>
                <a:cubicBezTo>
                  <a:pt x="2123616" y="5616800"/>
                  <a:pt x="2105016" y="5607985"/>
                  <a:pt x="2087104" y="5605657"/>
                </a:cubicBezTo>
                <a:cubicBezTo>
                  <a:pt x="2081137" y="5604847"/>
                  <a:pt x="2081807" y="5596239"/>
                  <a:pt x="2087835" y="5596373"/>
                </a:cubicBezTo>
                <a:cubicBezTo>
                  <a:pt x="2095796" y="5596673"/>
                  <a:pt x="2104168" y="5595644"/>
                  <a:pt x="2112497" y="5595100"/>
                </a:cubicBezTo>
                <a:cubicBezTo>
                  <a:pt x="2111583" y="5594435"/>
                  <a:pt x="2111062" y="5593710"/>
                  <a:pt x="2110770" y="5592613"/>
                </a:cubicBezTo>
                <a:cubicBezTo>
                  <a:pt x="2104826" y="5590444"/>
                  <a:pt x="2098794" y="5588168"/>
                  <a:pt x="2093493" y="5586444"/>
                </a:cubicBezTo>
                <a:cubicBezTo>
                  <a:pt x="2093057" y="5588061"/>
                  <a:pt x="2091751" y="5589604"/>
                  <a:pt x="2089757" y="5590113"/>
                </a:cubicBezTo>
                <a:cubicBezTo>
                  <a:pt x="2062890" y="5596452"/>
                  <a:pt x="2032906" y="5589671"/>
                  <a:pt x="2007166" y="5582283"/>
                </a:cubicBezTo>
                <a:cubicBezTo>
                  <a:pt x="2002796" y="5581028"/>
                  <a:pt x="2002520" y="5574286"/>
                  <a:pt x="2007624" y="5573852"/>
                </a:cubicBezTo>
                <a:cubicBezTo>
                  <a:pt x="2026381" y="5572164"/>
                  <a:pt x="2046809" y="5571403"/>
                  <a:pt x="2066190" y="5574734"/>
                </a:cubicBezTo>
                <a:cubicBezTo>
                  <a:pt x="2061650" y="5572101"/>
                  <a:pt x="2057612" y="5569318"/>
                  <a:pt x="2053583" y="5566437"/>
                </a:cubicBezTo>
                <a:cubicBezTo>
                  <a:pt x="2043055" y="5565429"/>
                  <a:pt x="2032585" y="5562673"/>
                  <a:pt x="2022177" y="5560313"/>
                </a:cubicBezTo>
                <a:cubicBezTo>
                  <a:pt x="2017782" y="5559347"/>
                  <a:pt x="2019334" y="5552860"/>
                  <a:pt x="2023421" y="5552923"/>
                </a:cubicBezTo>
                <a:cubicBezTo>
                  <a:pt x="2027217" y="5552959"/>
                  <a:pt x="2031020" y="5552898"/>
                  <a:pt x="2034817" y="5552935"/>
                </a:cubicBezTo>
                <a:cubicBezTo>
                  <a:pt x="2031421" y="5550597"/>
                  <a:pt x="2027832" y="5548242"/>
                  <a:pt x="2023945" y="5545958"/>
                </a:cubicBezTo>
                <a:cubicBezTo>
                  <a:pt x="2014337" y="5540356"/>
                  <a:pt x="2003789" y="5536698"/>
                  <a:pt x="1992726" y="5534497"/>
                </a:cubicBezTo>
                <a:close/>
                <a:moveTo>
                  <a:pt x="1457636" y="5484189"/>
                </a:moveTo>
                <a:lnTo>
                  <a:pt x="1431077" y="5502085"/>
                </a:lnTo>
                <a:lnTo>
                  <a:pt x="1431138" y="5502129"/>
                </a:lnTo>
                <a:lnTo>
                  <a:pt x="1457559" y="5484326"/>
                </a:lnTo>
                <a:close/>
                <a:moveTo>
                  <a:pt x="1541101" y="5484303"/>
                </a:moveTo>
                <a:cubicBezTo>
                  <a:pt x="1491715" y="5545459"/>
                  <a:pt x="1434453" y="5599895"/>
                  <a:pt x="1372383" y="5648170"/>
                </a:cubicBezTo>
                <a:cubicBezTo>
                  <a:pt x="1346841" y="5668062"/>
                  <a:pt x="1158056" y="5784917"/>
                  <a:pt x="1191242" y="5818068"/>
                </a:cubicBezTo>
                <a:cubicBezTo>
                  <a:pt x="1195801" y="5822650"/>
                  <a:pt x="1263451" y="5813413"/>
                  <a:pt x="1261677" y="5813649"/>
                </a:cubicBezTo>
                <a:cubicBezTo>
                  <a:pt x="1279801" y="5811422"/>
                  <a:pt x="1297799" y="5808403"/>
                  <a:pt x="1315664" y="5804691"/>
                </a:cubicBezTo>
                <a:cubicBezTo>
                  <a:pt x="1356463" y="5796149"/>
                  <a:pt x="1396639" y="5783659"/>
                  <a:pt x="1435114" y="5767322"/>
                </a:cubicBezTo>
                <a:cubicBezTo>
                  <a:pt x="1499813" y="5739818"/>
                  <a:pt x="1558176" y="5701444"/>
                  <a:pt x="1610612" y="5655256"/>
                </a:cubicBezTo>
                <a:cubicBezTo>
                  <a:pt x="1618657" y="5643684"/>
                  <a:pt x="1626711" y="5632016"/>
                  <a:pt x="1634773" y="5620251"/>
                </a:cubicBezTo>
                <a:cubicBezTo>
                  <a:pt x="1626740" y="5608748"/>
                  <a:pt x="1618819" y="5597061"/>
                  <a:pt x="1610793" y="5585462"/>
                </a:cubicBezTo>
                <a:cubicBezTo>
                  <a:pt x="1604811" y="5595750"/>
                  <a:pt x="1595609" y="5603911"/>
                  <a:pt x="1583429" y="5603929"/>
                </a:cubicBezTo>
                <a:cubicBezTo>
                  <a:pt x="1577981" y="5603846"/>
                  <a:pt x="1574791" y="5598118"/>
                  <a:pt x="1578210" y="5593644"/>
                </a:cubicBezTo>
                <a:cubicBezTo>
                  <a:pt x="1584934" y="5584879"/>
                  <a:pt x="1593128" y="5578187"/>
                  <a:pt x="1600372" y="5570150"/>
                </a:cubicBezTo>
                <a:cubicBezTo>
                  <a:pt x="1596751" y="5564870"/>
                  <a:pt x="1593121" y="5559687"/>
                  <a:pt x="1589501" y="5554410"/>
                </a:cubicBezTo>
                <a:cubicBezTo>
                  <a:pt x="1549724" y="5647649"/>
                  <a:pt x="1443226" y="5729857"/>
                  <a:pt x="1346656" y="5742237"/>
                </a:cubicBezTo>
                <a:cubicBezTo>
                  <a:pt x="1341825" y="5742890"/>
                  <a:pt x="1339211" y="5735069"/>
                  <a:pt x="1343697" y="5732828"/>
                </a:cubicBezTo>
                <a:cubicBezTo>
                  <a:pt x="1396695" y="5706551"/>
                  <a:pt x="1451200" y="5683033"/>
                  <a:pt x="1494462" y="5641405"/>
                </a:cubicBezTo>
                <a:cubicBezTo>
                  <a:pt x="1527398" y="5609594"/>
                  <a:pt x="1549628" y="5570042"/>
                  <a:pt x="1573970" y="5531937"/>
                </a:cubicBezTo>
                <a:cubicBezTo>
                  <a:pt x="1571988" y="5529038"/>
                  <a:pt x="1569908" y="5526134"/>
                  <a:pt x="1567926" y="5523234"/>
                </a:cubicBezTo>
                <a:cubicBezTo>
                  <a:pt x="1560317" y="5552856"/>
                  <a:pt x="1540970" y="5573187"/>
                  <a:pt x="1521525" y="5597889"/>
                </a:cubicBezTo>
                <a:cubicBezTo>
                  <a:pt x="1497567" y="5628432"/>
                  <a:pt x="1473118" y="5655722"/>
                  <a:pt x="1435031" y="5667710"/>
                </a:cubicBezTo>
                <a:cubicBezTo>
                  <a:pt x="1430324" y="5669153"/>
                  <a:pt x="1426544" y="5663470"/>
                  <a:pt x="1430545" y="5660118"/>
                </a:cubicBezTo>
                <a:cubicBezTo>
                  <a:pt x="1452216" y="5642130"/>
                  <a:pt x="1476571" y="5626810"/>
                  <a:pt x="1497266" y="5607766"/>
                </a:cubicBezTo>
                <a:cubicBezTo>
                  <a:pt x="1527398" y="5580093"/>
                  <a:pt x="1535964" y="5539747"/>
                  <a:pt x="1555769" y="5505532"/>
                </a:cubicBezTo>
                <a:cubicBezTo>
                  <a:pt x="1554650" y="5503879"/>
                  <a:pt x="1553522" y="5502321"/>
                  <a:pt x="1552403" y="5500666"/>
                </a:cubicBezTo>
                <a:cubicBezTo>
                  <a:pt x="1543383" y="5522084"/>
                  <a:pt x="1529084" y="5540417"/>
                  <a:pt x="1515482" y="5559686"/>
                </a:cubicBezTo>
                <a:cubicBezTo>
                  <a:pt x="1496972" y="5585931"/>
                  <a:pt x="1474603" y="5611742"/>
                  <a:pt x="1445968" y="5626985"/>
                </a:cubicBezTo>
                <a:cubicBezTo>
                  <a:pt x="1441982" y="5629074"/>
                  <a:pt x="1438397" y="5623408"/>
                  <a:pt x="1440921" y="5620220"/>
                </a:cubicBezTo>
                <a:cubicBezTo>
                  <a:pt x="1456904" y="5600474"/>
                  <a:pt x="1476302" y="5583946"/>
                  <a:pt x="1492918" y="5564743"/>
                </a:cubicBezTo>
                <a:cubicBezTo>
                  <a:pt x="1513761" y="5540746"/>
                  <a:pt x="1525847" y="5513361"/>
                  <a:pt x="1543338" y="5487613"/>
                </a:cubicBezTo>
                <a:cubicBezTo>
                  <a:pt x="1542564" y="5486476"/>
                  <a:pt x="1541876" y="5485443"/>
                  <a:pt x="1541101" y="5484303"/>
                </a:cubicBezTo>
                <a:close/>
                <a:moveTo>
                  <a:pt x="1351470" y="5448445"/>
                </a:moveTo>
                <a:lnTo>
                  <a:pt x="1248762" y="5517414"/>
                </a:lnTo>
                <a:lnTo>
                  <a:pt x="1248719" y="5517463"/>
                </a:lnTo>
                <a:lnTo>
                  <a:pt x="1351480" y="5448452"/>
                </a:lnTo>
                <a:close/>
                <a:moveTo>
                  <a:pt x="4885856" y="5749555"/>
                </a:moveTo>
                <a:cubicBezTo>
                  <a:pt x="4828110" y="5793045"/>
                  <a:pt x="4798433" y="5859313"/>
                  <a:pt x="4766952" y="5923964"/>
                </a:cubicBezTo>
                <a:cubicBezTo>
                  <a:pt x="4758609" y="5941060"/>
                  <a:pt x="4724222" y="6002247"/>
                  <a:pt x="4739808" y="6016448"/>
                </a:cubicBezTo>
                <a:cubicBezTo>
                  <a:pt x="4745106" y="5996363"/>
                  <a:pt x="4754053" y="5977956"/>
                  <a:pt x="4772122" y="5965402"/>
                </a:cubicBezTo>
                <a:cubicBezTo>
                  <a:pt x="4774404" y="5963847"/>
                  <a:pt x="4778108" y="5966017"/>
                  <a:pt x="4776690" y="5968817"/>
                </a:cubicBezTo>
                <a:cubicBezTo>
                  <a:pt x="4768029" y="5986177"/>
                  <a:pt x="4756847" y="6002345"/>
                  <a:pt x="4748003" y="6019592"/>
                </a:cubicBezTo>
                <a:cubicBezTo>
                  <a:pt x="4751211" y="6019674"/>
                  <a:pt x="4755577" y="6018786"/>
                  <a:pt x="4760485" y="6017264"/>
                </a:cubicBezTo>
                <a:cubicBezTo>
                  <a:pt x="4766685" y="6005630"/>
                  <a:pt x="4774099" y="5994588"/>
                  <a:pt x="4781231" y="5983424"/>
                </a:cubicBezTo>
                <a:cubicBezTo>
                  <a:pt x="4792998" y="5965068"/>
                  <a:pt x="4802789" y="5941574"/>
                  <a:pt x="4820753" y="5929108"/>
                </a:cubicBezTo>
                <a:cubicBezTo>
                  <a:pt x="4823351" y="5927288"/>
                  <a:pt x="4826817" y="5929925"/>
                  <a:pt x="4826164" y="5932886"/>
                </a:cubicBezTo>
                <a:cubicBezTo>
                  <a:pt x="4822156" y="5951624"/>
                  <a:pt x="4807659" y="5966725"/>
                  <a:pt x="4796913" y="5982348"/>
                </a:cubicBezTo>
                <a:cubicBezTo>
                  <a:pt x="4790867" y="5991171"/>
                  <a:pt x="4785101" y="6000116"/>
                  <a:pt x="4778869" y="6008827"/>
                </a:cubicBezTo>
                <a:cubicBezTo>
                  <a:pt x="4805998" y="5991897"/>
                  <a:pt x="4835009" y="5956046"/>
                  <a:pt x="4857681" y="5937757"/>
                </a:cubicBezTo>
                <a:cubicBezTo>
                  <a:pt x="4864928" y="5931861"/>
                  <a:pt x="4872159" y="5926158"/>
                  <a:pt x="4879380" y="5920552"/>
                </a:cubicBezTo>
                <a:cubicBezTo>
                  <a:pt x="4875878" y="5922682"/>
                  <a:pt x="4871424" y="5918012"/>
                  <a:pt x="4873491" y="5914492"/>
                </a:cubicBezTo>
                <a:cubicBezTo>
                  <a:pt x="4880141" y="5903287"/>
                  <a:pt x="4887774" y="5893043"/>
                  <a:pt x="4896166" y="5883059"/>
                </a:cubicBezTo>
                <a:cubicBezTo>
                  <a:pt x="4903242" y="5874713"/>
                  <a:pt x="4908164" y="5865402"/>
                  <a:pt x="4919408" y="5863845"/>
                </a:cubicBezTo>
                <a:cubicBezTo>
                  <a:pt x="4922069" y="5863491"/>
                  <a:pt x="4924120" y="5865615"/>
                  <a:pt x="4924080" y="5868241"/>
                </a:cubicBezTo>
                <a:cubicBezTo>
                  <a:pt x="4923976" y="5878162"/>
                  <a:pt x="4917482" y="5883248"/>
                  <a:pt x="4911205" y="5890299"/>
                </a:cubicBezTo>
                <a:cubicBezTo>
                  <a:pt x="4901795" y="5900778"/>
                  <a:pt x="4892164" y="5910462"/>
                  <a:pt x="4881241" y="5919348"/>
                </a:cubicBezTo>
                <a:cubicBezTo>
                  <a:pt x="4897957" y="5906679"/>
                  <a:pt x="4915124" y="5895507"/>
                  <a:pt x="4935832" y="5889412"/>
                </a:cubicBezTo>
                <a:cubicBezTo>
                  <a:pt x="4919650" y="5842543"/>
                  <a:pt x="4903161" y="5795841"/>
                  <a:pt x="4885856" y="5749555"/>
                </a:cubicBezTo>
                <a:close/>
                <a:moveTo>
                  <a:pt x="2509715" y="5539806"/>
                </a:moveTo>
                <a:cubicBezTo>
                  <a:pt x="2517305" y="5607645"/>
                  <a:pt x="2468238" y="5675059"/>
                  <a:pt x="2440341" y="5734470"/>
                </a:cubicBezTo>
                <a:cubicBezTo>
                  <a:pt x="2423281" y="5770674"/>
                  <a:pt x="2409785" y="5814974"/>
                  <a:pt x="2408539" y="5855175"/>
                </a:cubicBezTo>
                <a:cubicBezTo>
                  <a:pt x="2408222" y="5864204"/>
                  <a:pt x="2405770" y="5888429"/>
                  <a:pt x="2412312" y="5895909"/>
                </a:cubicBezTo>
                <a:cubicBezTo>
                  <a:pt x="2430423" y="5916754"/>
                  <a:pt x="2438959" y="5894223"/>
                  <a:pt x="2448913" y="5884179"/>
                </a:cubicBezTo>
                <a:cubicBezTo>
                  <a:pt x="2472911" y="5859774"/>
                  <a:pt x="2491949" y="5824326"/>
                  <a:pt x="2509813" y="5795495"/>
                </a:cubicBezTo>
                <a:cubicBezTo>
                  <a:pt x="2511163" y="5793470"/>
                  <a:pt x="2513456" y="5792888"/>
                  <a:pt x="2515564" y="5793264"/>
                </a:cubicBezTo>
                <a:cubicBezTo>
                  <a:pt x="2542407" y="5743499"/>
                  <a:pt x="2574919" y="5695684"/>
                  <a:pt x="2597345" y="5652837"/>
                </a:cubicBezTo>
                <a:cubicBezTo>
                  <a:pt x="2582701" y="5634629"/>
                  <a:pt x="2568582" y="5615977"/>
                  <a:pt x="2554358" y="5597416"/>
                </a:cubicBezTo>
                <a:cubicBezTo>
                  <a:pt x="2551666" y="5610132"/>
                  <a:pt x="2548024" y="5622572"/>
                  <a:pt x="2542335" y="5635029"/>
                </a:cubicBezTo>
                <a:cubicBezTo>
                  <a:pt x="2531928" y="5657787"/>
                  <a:pt x="2535296" y="5683394"/>
                  <a:pt x="2520643" y="5704618"/>
                </a:cubicBezTo>
                <a:cubicBezTo>
                  <a:pt x="2518065" y="5708386"/>
                  <a:pt x="2511217" y="5706527"/>
                  <a:pt x="2511043" y="5701936"/>
                </a:cubicBezTo>
                <a:cubicBezTo>
                  <a:pt x="2509846" y="5676031"/>
                  <a:pt x="2526275" y="5655644"/>
                  <a:pt x="2529200" y="5630485"/>
                </a:cubicBezTo>
                <a:cubicBezTo>
                  <a:pt x="2531216" y="5613328"/>
                  <a:pt x="2535828" y="5597662"/>
                  <a:pt x="2542477" y="5582075"/>
                </a:cubicBezTo>
                <a:cubicBezTo>
                  <a:pt x="2538557" y="5576867"/>
                  <a:pt x="2534427" y="5571837"/>
                  <a:pt x="2530508" y="5566629"/>
                </a:cubicBezTo>
                <a:cubicBezTo>
                  <a:pt x="2528817" y="5588877"/>
                  <a:pt x="2522293" y="5610705"/>
                  <a:pt x="2518635" y="5633172"/>
                </a:cubicBezTo>
                <a:cubicBezTo>
                  <a:pt x="2511908" y="5674748"/>
                  <a:pt x="2489807" y="5712854"/>
                  <a:pt x="2468133" y="5748365"/>
                </a:cubicBezTo>
                <a:cubicBezTo>
                  <a:pt x="2465390" y="5752898"/>
                  <a:pt x="2458187" y="5749548"/>
                  <a:pt x="2460665" y="5744701"/>
                </a:cubicBezTo>
                <a:cubicBezTo>
                  <a:pt x="2478299" y="5709715"/>
                  <a:pt x="2488357" y="5673392"/>
                  <a:pt x="2501031" y="5636128"/>
                </a:cubicBezTo>
                <a:cubicBezTo>
                  <a:pt x="2511039" y="5606908"/>
                  <a:pt x="2510143" y="5577621"/>
                  <a:pt x="2516355" y="5548366"/>
                </a:cubicBezTo>
                <a:cubicBezTo>
                  <a:pt x="2514179" y="5545451"/>
                  <a:pt x="2511890" y="5542721"/>
                  <a:pt x="2509715" y="5539806"/>
                </a:cubicBezTo>
                <a:close/>
                <a:moveTo>
                  <a:pt x="1326006" y="5430833"/>
                </a:moveTo>
                <a:lnTo>
                  <a:pt x="1325703" y="5431171"/>
                </a:lnTo>
                <a:lnTo>
                  <a:pt x="1351458" y="5448392"/>
                </a:lnTo>
                <a:lnTo>
                  <a:pt x="1351860" y="5448121"/>
                </a:lnTo>
                <a:close/>
                <a:moveTo>
                  <a:pt x="1461318" y="5440791"/>
                </a:moveTo>
                <a:lnTo>
                  <a:pt x="1461262" y="5440801"/>
                </a:lnTo>
                <a:lnTo>
                  <a:pt x="1472195" y="5445748"/>
                </a:lnTo>
                <a:cubicBezTo>
                  <a:pt x="1474187" y="5449378"/>
                  <a:pt x="1474337" y="5454234"/>
                  <a:pt x="1472142" y="5458085"/>
                </a:cubicBezTo>
                <a:lnTo>
                  <a:pt x="1457638" y="5484188"/>
                </a:lnTo>
                <a:lnTo>
                  <a:pt x="1457881" y="5484024"/>
                </a:lnTo>
                <a:lnTo>
                  <a:pt x="1472235" y="5458190"/>
                </a:lnTo>
                <a:cubicBezTo>
                  <a:pt x="1476632" y="5450391"/>
                  <a:pt x="1471638" y="5438665"/>
                  <a:pt x="1461318" y="5440791"/>
                </a:cubicBezTo>
                <a:close/>
                <a:moveTo>
                  <a:pt x="3800477" y="5644672"/>
                </a:moveTo>
                <a:cubicBezTo>
                  <a:pt x="3782868" y="5641859"/>
                  <a:pt x="3765195" y="5640073"/>
                  <a:pt x="3747380" y="5640210"/>
                </a:cubicBezTo>
                <a:cubicBezTo>
                  <a:pt x="3751937" y="5648102"/>
                  <a:pt x="3756186" y="5656162"/>
                  <a:pt x="3760541" y="5664133"/>
                </a:cubicBezTo>
                <a:cubicBezTo>
                  <a:pt x="3786096" y="5670337"/>
                  <a:pt x="3811215" y="5679230"/>
                  <a:pt x="3836772" y="5686505"/>
                </a:cubicBezTo>
                <a:cubicBezTo>
                  <a:pt x="3859061" y="5685610"/>
                  <a:pt x="3881162" y="5696675"/>
                  <a:pt x="3901850" y="5703919"/>
                </a:cubicBezTo>
                <a:cubicBezTo>
                  <a:pt x="3909314" y="5706512"/>
                  <a:pt x="3907422" y="5719004"/>
                  <a:pt x="3899134" y="5717996"/>
                </a:cubicBezTo>
                <a:cubicBezTo>
                  <a:pt x="3881592" y="5715893"/>
                  <a:pt x="3863251" y="5714014"/>
                  <a:pt x="3844847" y="5711739"/>
                </a:cubicBezTo>
                <a:cubicBezTo>
                  <a:pt x="3844751" y="5711731"/>
                  <a:pt x="3844742" y="5711828"/>
                  <a:pt x="3844645" y="5711820"/>
                </a:cubicBezTo>
                <a:cubicBezTo>
                  <a:pt x="3843969" y="5711760"/>
                  <a:pt x="3843212" y="5711500"/>
                  <a:pt x="3842536" y="5711441"/>
                </a:cubicBezTo>
                <a:cubicBezTo>
                  <a:pt x="3820960" y="5708698"/>
                  <a:pt x="3799681" y="5704812"/>
                  <a:pt x="3779250" y="5699051"/>
                </a:cubicBezTo>
                <a:cubicBezTo>
                  <a:pt x="3788075" y="5715880"/>
                  <a:pt x="3796796" y="5732797"/>
                  <a:pt x="3804918" y="5749857"/>
                </a:cubicBezTo>
                <a:cubicBezTo>
                  <a:pt x="3806753" y="5748946"/>
                  <a:pt x="3808931" y="5748550"/>
                  <a:pt x="3811490" y="5749356"/>
                </a:cubicBezTo>
                <a:cubicBezTo>
                  <a:pt x="3849522" y="5760923"/>
                  <a:pt x="3888187" y="5757746"/>
                  <a:pt x="3926644" y="5765651"/>
                </a:cubicBezTo>
                <a:cubicBezTo>
                  <a:pt x="3965012" y="5773451"/>
                  <a:pt x="3995332" y="5787369"/>
                  <a:pt x="4035999" y="5783587"/>
                </a:cubicBezTo>
                <a:cubicBezTo>
                  <a:pt x="4055256" y="5781748"/>
                  <a:pt x="4098386" y="5784215"/>
                  <a:pt x="4083050" y="5748616"/>
                </a:cubicBezTo>
                <a:cubicBezTo>
                  <a:pt x="4080395" y="5742349"/>
                  <a:pt x="4059210" y="5727567"/>
                  <a:pt x="4054167" y="5722944"/>
                </a:cubicBezTo>
                <a:cubicBezTo>
                  <a:pt x="4025986" y="5697038"/>
                  <a:pt x="3994144" y="5688151"/>
                  <a:pt x="3961536" y="5673644"/>
                </a:cubicBezTo>
                <a:cubicBezTo>
                  <a:pt x="3960763" y="5673577"/>
                  <a:pt x="3959885" y="5673598"/>
                  <a:pt x="3959208" y="5673539"/>
                </a:cubicBezTo>
                <a:cubicBezTo>
                  <a:pt x="3905533" y="5670792"/>
                  <a:pt x="3853300" y="5653109"/>
                  <a:pt x="3800477" y="5644672"/>
                </a:cubicBezTo>
                <a:close/>
                <a:moveTo>
                  <a:pt x="4931261" y="5722134"/>
                </a:moveTo>
                <a:cubicBezTo>
                  <a:pt x="4936373" y="5725986"/>
                  <a:pt x="4941468" y="5730028"/>
                  <a:pt x="4946484" y="5733870"/>
                </a:cubicBezTo>
                <a:cubicBezTo>
                  <a:pt x="4955775" y="5741100"/>
                  <a:pt x="4966433" y="5746112"/>
                  <a:pt x="4968475" y="5758167"/>
                </a:cubicBezTo>
                <a:cubicBezTo>
                  <a:pt x="4968937" y="5760642"/>
                  <a:pt x="4966754" y="5763276"/>
                  <a:pt x="4964207" y="5763446"/>
                </a:cubicBezTo>
                <a:cubicBezTo>
                  <a:pt x="4963916" y="5763420"/>
                  <a:pt x="4963635" y="5763298"/>
                  <a:pt x="4963346" y="5763274"/>
                </a:cubicBezTo>
                <a:cubicBezTo>
                  <a:pt x="4963521" y="5763483"/>
                  <a:pt x="4963698" y="5763693"/>
                  <a:pt x="4963865" y="5763999"/>
                </a:cubicBezTo>
                <a:cubicBezTo>
                  <a:pt x="4964941" y="5766137"/>
                  <a:pt x="4963856" y="5769548"/>
                  <a:pt x="4960957" y="5769297"/>
                </a:cubicBezTo>
                <a:cubicBezTo>
                  <a:pt x="4949919" y="5768538"/>
                  <a:pt x="4940909" y="5761428"/>
                  <a:pt x="4932715" y="5753904"/>
                </a:cubicBezTo>
                <a:cubicBezTo>
                  <a:pt x="4970402" y="5793385"/>
                  <a:pt x="5017712" y="5824352"/>
                  <a:pt x="5068703" y="5844636"/>
                </a:cubicBezTo>
                <a:cubicBezTo>
                  <a:pt x="5062028" y="5841916"/>
                  <a:pt x="5055948" y="5836911"/>
                  <a:pt x="5050080" y="5832801"/>
                </a:cubicBezTo>
                <a:cubicBezTo>
                  <a:pt x="5044573" y="5829014"/>
                  <a:pt x="5048904" y="5818679"/>
                  <a:pt x="5055454" y="5821680"/>
                </a:cubicBezTo>
                <a:cubicBezTo>
                  <a:pt x="5065841" y="5826473"/>
                  <a:pt x="5079625" y="5830296"/>
                  <a:pt x="5083347" y="5842107"/>
                </a:cubicBezTo>
                <a:cubicBezTo>
                  <a:pt x="5083875" y="5843807"/>
                  <a:pt x="5082615" y="5845938"/>
                  <a:pt x="5080928" y="5846279"/>
                </a:cubicBezTo>
                <a:cubicBezTo>
                  <a:pt x="5077951" y="5846897"/>
                  <a:pt x="5075139" y="5846751"/>
                  <a:pt x="5072465" y="5846130"/>
                </a:cubicBezTo>
                <a:cubicBezTo>
                  <a:pt x="5078683" y="5848519"/>
                  <a:pt x="5085048" y="5850335"/>
                  <a:pt x="5091378" y="5852537"/>
                </a:cubicBezTo>
                <a:cubicBezTo>
                  <a:pt x="5089678" y="5850833"/>
                  <a:pt x="5087971" y="5849226"/>
                  <a:pt x="5086466" y="5847537"/>
                </a:cubicBezTo>
                <a:cubicBezTo>
                  <a:pt x="5081959" y="5842376"/>
                  <a:pt x="5089537" y="5836021"/>
                  <a:pt x="5094291" y="5840621"/>
                </a:cubicBezTo>
                <a:cubicBezTo>
                  <a:pt x="5104774" y="5850874"/>
                  <a:pt x="5118348" y="5854871"/>
                  <a:pt x="5129567" y="5863438"/>
                </a:cubicBezTo>
                <a:cubicBezTo>
                  <a:pt x="5129840" y="5863657"/>
                  <a:pt x="5129796" y="5864140"/>
                  <a:pt x="5129973" y="5864349"/>
                </a:cubicBezTo>
                <a:cubicBezTo>
                  <a:pt x="5148749" y="5868993"/>
                  <a:pt x="5171611" y="5872626"/>
                  <a:pt x="5178947" y="5862454"/>
                </a:cubicBezTo>
                <a:cubicBezTo>
                  <a:pt x="5185958" y="5852642"/>
                  <a:pt x="5162442" y="5817018"/>
                  <a:pt x="5156591" y="5807262"/>
                </a:cubicBezTo>
                <a:cubicBezTo>
                  <a:pt x="5142268" y="5783238"/>
                  <a:pt x="5124700" y="5766139"/>
                  <a:pt x="5103532" y="5755543"/>
                </a:cubicBezTo>
                <a:cubicBezTo>
                  <a:pt x="5118405" y="5774455"/>
                  <a:pt x="5135873" y="5793784"/>
                  <a:pt x="5146157" y="5815023"/>
                </a:cubicBezTo>
                <a:cubicBezTo>
                  <a:pt x="5147304" y="5817460"/>
                  <a:pt x="5144365" y="5819833"/>
                  <a:pt x="5142392" y="5817911"/>
                </a:cubicBezTo>
                <a:cubicBezTo>
                  <a:pt x="5123531" y="5800017"/>
                  <a:pt x="5109479" y="5774071"/>
                  <a:pt x="5094415" y="5752905"/>
                </a:cubicBezTo>
                <a:cubicBezTo>
                  <a:pt x="5094053" y="5752582"/>
                  <a:pt x="5094185" y="5752203"/>
                  <a:pt x="5094122" y="5751809"/>
                </a:cubicBezTo>
                <a:cubicBezTo>
                  <a:pt x="5090175" y="5750202"/>
                  <a:pt x="5086446" y="5748321"/>
                  <a:pt x="5082366" y="5747091"/>
                </a:cubicBezTo>
                <a:cubicBezTo>
                  <a:pt x="5080125" y="5747092"/>
                  <a:pt x="5078088" y="5747014"/>
                  <a:pt x="5076436" y="5746967"/>
                </a:cubicBezTo>
                <a:cubicBezTo>
                  <a:pt x="5074679" y="5747010"/>
                  <a:pt x="5072455" y="5746818"/>
                  <a:pt x="5070609" y="5746755"/>
                </a:cubicBezTo>
                <a:cubicBezTo>
                  <a:pt x="5078814" y="5755255"/>
                  <a:pt x="5086685" y="5764212"/>
                  <a:pt x="5094688" y="5772792"/>
                </a:cubicBezTo>
                <a:cubicBezTo>
                  <a:pt x="5111125" y="5790571"/>
                  <a:pt x="5127834" y="5808570"/>
                  <a:pt x="5143315" y="5827239"/>
                </a:cubicBezTo>
                <a:cubicBezTo>
                  <a:pt x="5143307" y="5827336"/>
                  <a:pt x="5143412" y="5827248"/>
                  <a:pt x="5143499" y="5827353"/>
                </a:cubicBezTo>
                <a:cubicBezTo>
                  <a:pt x="5145349" y="5829559"/>
                  <a:pt x="5147198" y="5831763"/>
                  <a:pt x="5149047" y="5833968"/>
                </a:cubicBezTo>
                <a:cubicBezTo>
                  <a:pt x="5153800" y="5839636"/>
                  <a:pt x="5148947" y="5847102"/>
                  <a:pt x="5142941" y="5848919"/>
                </a:cubicBezTo>
                <a:cubicBezTo>
                  <a:pt x="5149895" y="5851761"/>
                  <a:pt x="5156474" y="5855543"/>
                  <a:pt x="5160809" y="5861566"/>
                </a:cubicBezTo>
                <a:cubicBezTo>
                  <a:pt x="5161857" y="5862922"/>
                  <a:pt x="5160561" y="5865439"/>
                  <a:pt x="5158724" y="5865279"/>
                </a:cubicBezTo>
                <a:cubicBezTo>
                  <a:pt x="5147819" y="5864142"/>
                  <a:pt x="5138086" y="5856386"/>
                  <a:pt x="5130472" y="5848912"/>
                </a:cubicBezTo>
                <a:cubicBezTo>
                  <a:pt x="5128861" y="5847312"/>
                  <a:pt x="5130833" y="5844854"/>
                  <a:pt x="5132829" y="5845416"/>
                </a:cubicBezTo>
                <a:cubicBezTo>
                  <a:pt x="5133111" y="5845538"/>
                  <a:pt x="5133296" y="5845650"/>
                  <a:pt x="5133489" y="5845667"/>
                </a:cubicBezTo>
                <a:cubicBezTo>
                  <a:pt x="5116128" y="5827320"/>
                  <a:pt x="5099978" y="5807423"/>
                  <a:pt x="5083890" y="5787921"/>
                </a:cubicBezTo>
                <a:cubicBezTo>
                  <a:pt x="5072547" y="5774186"/>
                  <a:pt x="5060423" y="5760479"/>
                  <a:pt x="5050239" y="5745771"/>
                </a:cubicBezTo>
                <a:cubicBezTo>
                  <a:pt x="5041716" y="5745229"/>
                  <a:pt x="5032822" y="5744459"/>
                  <a:pt x="5023656" y="5743470"/>
                </a:cubicBezTo>
                <a:cubicBezTo>
                  <a:pt x="5049953" y="5766486"/>
                  <a:pt x="5076678" y="5789050"/>
                  <a:pt x="5103412" y="5811519"/>
                </a:cubicBezTo>
                <a:cubicBezTo>
                  <a:pt x="5111842" y="5818577"/>
                  <a:pt x="5100294" y="5831207"/>
                  <a:pt x="5091902" y="5825906"/>
                </a:cubicBezTo>
                <a:cubicBezTo>
                  <a:pt x="5091795" y="5825994"/>
                  <a:pt x="5091786" y="5826091"/>
                  <a:pt x="5091786" y="5826091"/>
                </a:cubicBezTo>
                <a:cubicBezTo>
                  <a:pt x="5057097" y="5802155"/>
                  <a:pt x="5027733" y="5773130"/>
                  <a:pt x="5001799" y="5740605"/>
                </a:cubicBezTo>
                <a:cubicBezTo>
                  <a:pt x="4994881" y="5739520"/>
                  <a:pt x="4987868" y="5738425"/>
                  <a:pt x="4980986" y="5736953"/>
                </a:cubicBezTo>
                <a:cubicBezTo>
                  <a:pt x="4997901" y="5752634"/>
                  <a:pt x="5015353" y="5767775"/>
                  <a:pt x="5034102" y="5781470"/>
                </a:cubicBezTo>
                <a:cubicBezTo>
                  <a:pt x="5043398" y="5786461"/>
                  <a:pt x="5035259" y="5804549"/>
                  <a:pt x="5024236" y="5797071"/>
                </a:cubicBezTo>
                <a:cubicBezTo>
                  <a:pt x="4997228" y="5778766"/>
                  <a:pt x="4974273" y="5756527"/>
                  <a:pt x="4954973" y="5730418"/>
                </a:cubicBezTo>
                <a:cubicBezTo>
                  <a:pt x="4946815" y="5727959"/>
                  <a:pt x="4938771" y="5725316"/>
                  <a:pt x="4931261" y="5722134"/>
                </a:cubicBezTo>
                <a:close/>
                <a:moveTo>
                  <a:pt x="1552873" y="5420459"/>
                </a:moveTo>
                <a:lnTo>
                  <a:pt x="1552871" y="5420461"/>
                </a:lnTo>
                <a:lnTo>
                  <a:pt x="1553571" y="5420978"/>
                </a:lnTo>
                <a:close/>
                <a:moveTo>
                  <a:pt x="1220190" y="5363353"/>
                </a:moveTo>
                <a:cubicBezTo>
                  <a:pt x="1179921" y="5428217"/>
                  <a:pt x="1140883" y="5502242"/>
                  <a:pt x="1068574" y="5534248"/>
                </a:cubicBezTo>
                <a:cubicBezTo>
                  <a:pt x="1061067" y="5537590"/>
                  <a:pt x="1049731" y="5542354"/>
                  <a:pt x="1036631" y="5547257"/>
                </a:cubicBezTo>
                <a:cubicBezTo>
                  <a:pt x="1032946" y="5555798"/>
                  <a:pt x="1027215" y="5568738"/>
                  <a:pt x="1029063" y="5575324"/>
                </a:cubicBezTo>
                <a:cubicBezTo>
                  <a:pt x="1035024" y="5596969"/>
                  <a:pt x="1074133" y="5592077"/>
                  <a:pt x="1088618" y="5589145"/>
                </a:cubicBezTo>
                <a:cubicBezTo>
                  <a:pt x="1122847" y="5582177"/>
                  <a:pt x="1150691" y="5567061"/>
                  <a:pt x="1178710" y="5546702"/>
                </a:cubicBezTo>
                <a:cubicBezTo>
                  <a:pt x="1228712" y="5510331"/>
                  <a:pt x="1271856" y="5466747"/>
                  <a:pt x="1318766" y="5426798"/>
                </a:cubicBezTo>
                <a:cubicBezTo>
                  <a:pt x="1317755" y="5426127"/>
                  <a:pt x="1316647" y="5425447"/>
                  <a:pt x="1315635" y="5424774"/>
                </a:cubicBezTo>
                <a:cubicBezTo>
                  <a:pt x="1304423" y="5434709"/>
                  <a:pt x="1290772" y="5441415"/>
                  <a:pt x="1275719" y="5440891"/>
                </a:cubicBezTo>
                <a:cubicBezTo>
                  <a:pt x="1269701" y="5440660"/>
                  <a:pt x="1269255" y="5432542"/>
                  <a:pt x="1273037" y="5429461"/>
                </a:cubicBezTo>
                <a:cubicBezTo>
                  <a:pt x="1280511" y="5423194"/>
                  <a:pt x="1288586" y="5417858"/>
                  <a:pt x="1296749" y="5412624"/>
                </a:cubicBezTo>
                <a:cubicBezTo>
                  <a:pt x="1291030" y="5409014"/>
                  <a:pt x="1285409" y="5405412"/>
                  <a:pt x="1279700" y="5401704"/>
                </a:cubicBezTo>
                <a:cubicBezTo>
                  <a:pt x="1265896" y="5430888"/>
                  <a:pt x="1230694" y="5464060"/>
                  <a:pt x="1208632" y="5484252"/>
                </a:cubicBezTo>
                <a:cubicBezTo>
                  <a:pt x="1177446" y="5512808"/>
                  <a:pt x="1143608" y="5547073"/>
                  <a:pt x="1103639" y="5562696"/>
                </a:cubicBezTo>
                <a:cubicBezTo>
                  <a:pt x="1101919" y="5563423"/>
                  <a:pt x="1100781" y="5560891"/>
                  <a:pt x="1102237" y="5559848"/>
                </a:cubicBezTo>
                <a:cubicBezTo>
                  <a:pt x="1141227" y="5532261"/>
                  <a:pt x="1168118" y="5504893"/>
                  <a:pt x="1194152" y="5465279"/>
                </a:cubicBezTo>
                <a:cubicBezTo>
                  <a:pt x="1199340" y="5457355"/>
                  <a:pt x="1205922" y="5447993"/>
                  <a:pt x="1213092" y="5438585"/>
                </a:cubicBezTo>
                <a:cubicBezTo>
                  <a:pt x="1209651" y="5425825"/>
                  <a:pt x="1217982" y="5416517"/>
                  <a:pt x="1224386" y="5405874"/>
                </a:cubicBezTo>
                <a:cubicBezTo>
                  <a:pt x="1230204" y="5396349"/>
                  <a:pt x="1236205" y="5386938"/>
                  <a:pt x="1243404" y="5378311"/>
                </a:cubicBezTo>
                <a:cubicBezTo>
                  <a:pt x="1235671" y="5373261"/>
                  <a:pt x="1228035" y="5368219"/>
                  <a:pt x="1220190" y="5363353"/>
                </a:cubicBezTo>
                <a:close/>
                <a:moveTo>
                  <a:pt x="3655064" y="5569908"/>
                </a:moveTo>
                <a:cubicBezTo>
                  <a:pt x="3593937" y="5654581"/>
                  <a:pt x="3539182" y="5744286"/>
                  <a:pt x="3509488" y="5845701"/>
                </a:cubicBezTo>
                <a:cubicBezTo>
                  <a:pt x="3487786" y="5919766"/>
                  <a:pt x="3584520" y="5856381"/>
                  <a:pt x="3611004" y="5836863"/>
                </a:cubicBezTo>
                <a:cubicBezTo>
                  <a:pt x="3663540" y="5798279"/>
                  <a:pt x="3698273" y="5749585"/>
                  <a:pt x="3730054" y="5694696"/>
                </a:cubicBezTo>
                <a:cubicBezTo>
                  <a:pt x="3717800" y="5672604"/>
                  <a:pt x="3705337" y="5650691"/>
                  <a:pt x="3692347" y="5629216"/>
                </a:cubicBezTo>
                <a:cubicBezTo>
                  <a:pt x="3678637" y="5661718"/>
                  <a:pt x="3656273" y="5695126"/>
                  <a:pt x="3628618" y="5713567"/>
                </a:cubicBezTo>
                <a:cubicBezTo>
                  <a:pt x="3625924" y="5715379"/>
                  <a:pt x="3622098" y="5712419"/>
                  <a:pt x="3624210" y="5709487"/>
                </a:cubicBezTo>
                <a:cubicBezTo>
                  <a:pt x="3636428" y="5692629"/>
                  <a:pt x="3649016" y="5675998"/>
                  <a:pt x="3660230" y="5658373"/>
                </a:cubicBezTo>
                <a:cubicBezTo>
                  <a:pt x="3668950" y="5644717"/>
                  <a:pt x="3676374" y="5630269"/>
                  <a:pt x="3684626" y="5616378"/>
                </a:cubicBezTo>
                <a:cubicBezTo>
                  <a:pt x="3681128" y="5610818"/>
                  <a:pt x="3677929" y="5605185"/>
                  <a:pt x="3674430" y="5599624"/>
                </a:cubicBezTo>
                <a:cubicBezTo>
                  <a:pt x="3670291" y="5608905"/>
                  <a:pt x="3665773" y="5618057"/>
                  <a:pt x="3661211" y="5626620"/>
                </a:cubicBezTo>
                <a:cubicBezTo>
                  <a:pt x="3654914" y="5638245"/>
                  <a:pt x="3644925" y="5658507"/>
                  <a:pt x="3629627" y="5658548"/>
                </a:cubicBezTo>
                <a:cubicBezTo>
                  <a:pt x="3624065" y="5658650"/>
                  <a:pt x="3620355" y="5652194"/>
                  <a:pt x="3623316" y="5647387"/>
                </a:cubicBezTo>
                <a:cubicBezTo>
                  <a:pt x="3630272" y="5636015"/>
                  <a:pt x="3640035" y="5627025"/>
                  <a:pt x="3646577" y="5614838"/>
                </a:cubicBezTo>
                <a:cubicBezTo>
                  <a:pt x="3652296" y="5604233"/>
                  <a:pt x="3656773" y="5592255"/>
                  <a:pt x="3662782" y="5581675"/>
                </a:cubicBezTo>
                <a:cubicBezTo>
                  <a:pt x="3660210" y="5577753"/>
                  <a:pt x="3657636" y="5573831"/>
                  <a:pt x="3655064" y="5569908"/>
                </a:cubicBezTo>
                <a:close/>
                <a:moveTo>
                  <a:pt x="2839892" y="5476714"/>
                </a:moveTo>
                <a:cubicBezTo>
                  <a:pt x="2766236" y="5480613"/>
                  <a:pt x="2692616" y="5510242"/>
                  <a:pt x="2619093" y="5510523"/>
                </a:cubicBezTo>
                <a:cubicBezTo>
                  <a:pt x="2602365" y="5512385"/>
                  <a:pt x="2585602" y="5513564"/>
                  <a:pt x="2568959" y="5513388"/>
                </a:cubicBezTo>
                <a:cubicBezTo>
                  <a:pt x="2581802" y="5531052"/>
                  <a:pt x="2594970" y="5548354"/>
                  <a:pt x="2607917" y="5565929"/>
                </a:cubicBezTo>
                <a:cubicBezTo>
                  <a:pt x="2610431" y="5566147"/>
                  <a:pt x="2612953" y="5566268"/>
                  <a:pt x="2615396" y="5566188"/>
                </a:cubicBezTo>
                <a:cubicBezTo>
                  <a:pt x="2625456" y="5565890"/>
                  <a:pt x="2635274" y="5562845"/>
                  <a:pt x="2643537" y="5569597"/>
                </a:cubicBezTo>
                <a:cubicBezTo>
                  <a:pt x="2646450" y="5571894"/>
                  <a:pt x="2647879" y="5575523"/>
                  <a:pt x="2645723" y="5578938"/>
                </a:cubicBezTo>
                <a:cubicBezTo>
                  <a:pt x="2642079" y="5584854"/>
                  <a:pt x="2634291" y="5588074"/>
                  <a:pt x="2625322" y="5589245"/>
                </a:cubicBezTo>
                <a:cubicBezTo>
                  <a:pt x="2638552" y="5606943"/>
                  <a:pt x="2651563" y="5624912"/>
                  <a:pt x="2664896" y="5642522"/>
                </a:cubicBezTo>
                <a:cubicBezTo>
                  <a:pt x="2730511" y="5635348"/>
                  <a:pt x="2791828" y="5622839"/>
                  <a:pt x="2848301" y="5583814"/>
                </a:cubicBezTo>
                <a:cubicBezTo>
                  <a:pt x="2870197" y="5568768"/>
                  <a:pt x="2890034" y="5551694"/>
                  <a:pt x="2912608" y="5537777"/>
                </a:cubicBezTo>
                <a:cubicBezTo>
                  <a:pt x="2920753" y="5532738"/>
                  <a:pt x="2961870" y="5515167"/>
                  <a:pt x="2961057" y="5507892"/>
                </a:cubicBezTo>
                <a:cubicBezTo>
                  <a:pt x="2959868" y="5496107"/>
                  <a:pt x="2922980" y="5485904"/>
                  <a:pt x="2913555" y="5483433"/>
                </a:cubicBezTo>
                <a:cubicBezTo>
                  <a:pt x="2888998" y="5476975"/>
                  <a:pt x="2864443" y="5475415"/>
                  <a:pt x="2839892" y="5476714"/>
                </a:cubicBezTo>
                <a:close/>
                <a:moveTo>
                  <a:pt x="2425111" y="5424508"/>
                </a:moveTo>
                <a:cubicBezTo>
                  <a:pt x="2425756" y="5441310"/>
                  <a:pt x="2421360" y="5458941"/>
                  <a:pt x="2411860" y="5472627"/>
                </a:cubicBezTo>
                <a:cubicBezTo>
                  <a:pt x="2409967" y="5475287"/>
                  <a:pt x="2405372" y="5475473"/>
                  <a:pt x="2404530" y="5471798"/>
                </a:cubicBezTo>
                <a:cubicBezTo>
                  <a:pt x="2401688" y="5459965"/>
                  <a:pt x="2402097" y="5447733"/>
                  <a:pt x="2404808" y="5435895"/>
                </a:cubicBezTo>
                <a:cubicBezTo>
                  <a:pt x="2394622" y="5453998"/>
                  <a:pt x="2382096" y="5471025"/>
                  <a:pt x="2372843" y="5485217"/>
                </a:cubicBezTo>
                <a:cubicBezTo>
                  <a:pt x="2335392" y="5542536"/>
                  <a:pt x="2297957" y="5604044"/>
                  <a:pt x="2272879" y="5667887"/>
                </a:cubicBezTo>
                <a:cubicBezTo>
                  <a:pt x="2267221" y="5682196"/>
                  <a:pt x="2239230" y="5748123"/>
                  <a:pt x="2248873" y="5760154"/>
                </a:cubicBezTo>
                <a:cubicBezTo>
                  <a:pt x="2258860" y="5772702"/>
                  <a:pt x="2251000" y="5765791"/>
                  <a:pt x="2271643" y="5762612"/>
                </a:cubicBezTo>
                <a:cubicBezTo>
                  <a:pt x="2297127" y="5758683"/>
                  <a:pt x="2314221" y="5736309"/>
                  <a:pt x="2335974" y="5725048"/>
                </a:cubicBezTo>
                <a:cubicBezTo>
                  <a:pt x="2356402" y="5714449"/>
                  <a:pt x="2376948" y="5711263"/>
                  <a:pt x="2397798" y="5701384"/>
                </a:cubicBezTo>
                <a:cubicBezTo>
                  <a:pt x="2418034" y="5691841"/>
                  <a:pt x="2435089" y="5676474"/>
                  <a:pt x="2450435" y="5659497"/>
                </a:cubicBezTo>
                <a:cubicBezTo>
                  <a:pt x="2471484" y="5613514"/>
                  <a:pt x="2483631" y="5571237"/>
                  <a:pt x="2481157" y="5514844"/>
                </a:cubicBezTo>
                <a:cubicBezTo>
                  <a:pt x="2479758" y="5522902"/>
                  <a:pt x="2477416" y="5530586"/>
                  <a:pt x="2473535" y="5536968"/>
                </a:cubicBezTo>
                <a:cubicBezTo>
                  <a:pt x="2471029" y="5541035"/>
                  <a:pt x="2463691" y="5540301"/>
                  <a:pt x="2462978" y="5535178"/>
                </a:cubicBezTo>
                <a:cubicBezTo>
                  <a:pt x="2460958" y="5520691"/>
                  <a:pt x="2466148" y="5504003"/>
                  <a:pt x="2472361" y="5490033"/>
                </a:cubicBezTo>
                <a:cubicBezTo>
                  <a:pt x="2471066" y="5488169"/>
                  <a:pt x="2469762" y="5486401"/>
                  <a:pt x="2468468" y="5484537"/>
                </a:cubicBezTo>
                <a:cubicBezTo>
                  <a:pt x="2465466" y="5496350"/>
                  <a:pt x="2461401" y="5508070"/>
                  <a:pt x="2452327" y="5514783"/>
                </a:cubicBezTo>
                <a:cubicBezTo>
                  <a:pt x="2448783" y="5517397"/>
                  <a:pt x="2444833" y="5514719"/>
                  <a:pt x="2443999" y="5510947"/>
                </a:cubicBezTo>
                <a:cubicBezTo>
                  <a:pt x="2440970" y="5496858"/>
                  <a:pt x="2449914" y="5481761"/>
                  <a:pt x="2457113" y="5468753"/>
                </a:cubicBezTo>
                <a:cubicBezTo>
                  <a:pt x="2454867" y="5465542"/>
                  <a:pt x="2452612" y="5462425"/>
                  <a:pt x="2450357" y="5459310"/>
                </a:cubicBezTo>
                <a:cubicBezTo>
                  <a:pt x="2443404" y="5477206"/>
                  <a:pt x="2434507" y="5493963"/>
                  <a:pt x="2428618" y="5513022"/>
                </a:cubicBezTo>
                <a:cubicBezTo>
                  <a:pt x="2422984" y="5531424"/>
                  <a:pt x="2418627" y="5551883"/>
                  <a:pt x="2403652" y="5564705"/>
                </a:cubicBezTo>
                <a:cubicBezTo>
                  <a:pt x="2399545" y="5568145"/>
                  <a:pt x="2393900" y="5565905"/>
                  <a:pt x="2393399" y="5560604"/>
                </a:cubicBezTo>
                <a:cubicBezTo>
                  <a:pt x="2391775" y="5541672"/>
                  <a:pt x="2401856" y="5523655"/>
                  <a:pt x="2410912" y="5507303"/>
                </a:cubicBezTo>
                <a:cubicBezTo>
                  <a:pt x="2422525" y="5486305"/>
                  <a:pt x="2427642" y="5463866"/>
                  <a:pt x="2438202" y="5442679"/>
                </a:cubicBezTo>
                <a:cubicBezTo>
                  <a:pt x="2433876" y="5436560"/>
                  <a:pt x="2429543" y="5430537"/>
                  <a:pt x="2425111" y="5424508"/>
                </a:cubicBezTo>
                <a:close/>
                <a:moveTo>
                  <a:pt x="1093917" y="5291474"/>
                </a:moveTo>
                <a:cubicBezTo>
                  <a:pt x="1093812" y="5291561"/>
                  <a:pt x="1093812" y="5291561"/>
                  <a:pt x="1093804" y="5291658"/>
                </a:cubicBezTo>
                <a:cubicBezTo>
                  <a:pt x="1089753" y="5296662"/>
                  <a:pt x="1086099" y="5301604"/>
                  <a:pt x="1082251" y="5306529"/>
                </a:cubicBezTo>
                <a:cubicBezTo>
                  <a:pt x="1066196" y="5350025"/>
                  <a:pt x="1053227" y="5394954"/>
                  <a:pt x="1023744" y="5431738"/>
                </a:cubicBezTo>
                <a:cubicBezTo>
                  <a:pt x="1006640" y="5453139"/>
                  <a:pt x="985600" y="5470597"/>
                  <a:pt x="965626" y="5489217"/>
                </a:cubicBezTo>
                <a:cubicBezTo>
                  <a:pt x="948100" y="5505516"/>
                  <a:pt x="908039" y="5538560"/>
                  <a:pt x="945367" y="5549289"/>
                </a:cubicBezTo>
                <a:cubicBezTo>
                  <a:pt x="962457" y="5554273"/>
                  <a:pt x="1003425" y="5537277"/>
                  <a:pt x="1019725" y="5532553"/>
                </a:cubicBezTo>
                <a:cubicBezTo>
                  <a:pt x="1047819" y="5524469"/>
                  <a:pt x="1075383" y="5514684"/>
                  <a:pt x="1098644" y="5496347"/>
                </a:cubicBezTo>
                <a:cubicBezTo>
                  <a:pt x="1145156" y="5459773"/>
                  <a:pt x="1171423" y="5402265"/>
                  <a:pt x="1204408" y="5353516"/>
                </a:cubicBezTo>
                <a:cubicBezTo>
                  <a:pt x="1200899" y="5351362"/>
                  <a:pt x="1197477" y="5349314"/>
                  <a:pt x="1193967" y="5347160"/>
                </a:cubicBezTo>
                <a:cubicBezTo>
                  <a:pt x="1191124" y="5359376"/>
                  <a:pt x="1183272" y="5370965"/>
                  <a:pt x="1169936" y="5371952"/>
                </a:cubicBezTo>
                <a:cubicBezTo>
                  <a:pt x="1165033" y="5372307"/>
                  <a:pt x="1161335" y="5367898"/>
                  <a:pt x="1163119" y="5363183"/>
                </a:cubicBezTo>
                <a:cubicBezTo>
                  <a:pt x="1166573" y="5353942"/>
                  <a:pt x="1173387" y="5346352"/>
                  <a:pt x="1178442" y="5337736"/>
                </a:cubicBezTo>
                <a:cubicBezTo>
                  <a:pt x="1172900" y="5334335"/>
                  <a:pt x="1167262" y="5330925"/>
                  <a:pt x="1161720" y="5327525"/>
                </a:cubicBezTo>
                <a:cubicBezTo>
                  <a:pt x="1156426" y="5339919"/>
                  <a:pt x="1148605" y="5348979"/>
                  <a:pt x="1138422" y="5359391"/>
                </a:cubicBezTo>
                <a:cubicBezTo>
                  <a:pt x="1122143" y="5375898"/>
                  <a:pt x="1110971" y="5388659"/>
                  <a:pt x="1103376" y="5410493"/>
                </a:cubicBezTo>
                <a:cubicBezTo>
                  <a:pt x="1094992" y="5434595"/>
                  <a:pt x="1087690" y="5464049"/>
                  <a:pt x="1061135" y="5472363"/>
                </a:cubicBezTo>
                <a:cubicBezTo>
                  <a:pt x="1056928" y="5473655"/>
                  <a:pt x="1053854" y="5469884"/>
                  <a:pt x="1054989" y="5465892"/>
                </a:cubicBezTo>
                <a:cubicBezTo>
                  <a:pt x="1056099" y="5462190"/>
                  <a:pt x="1058024" y="5458073"/>
                  <a:pt x="1059538" y="5454212"/>
                </a:cubicBezTo>
                <a:cubicBezTo>
                  <a:pt x="1055771" y="5456029"/>
                  <a:pt x="1050752" y="5454426"/>
                  <a:pt x="1049988" y="5449881"/>
                </a:cubicBezTo>
                <a:cubicBezTo>
                  <a:pt x="1048307" y="5439220"/>
                  <a:pt x="1052951" y="5431930"/>
                  <a:pt x="1059360" y="5423430"/>
                </a:cubicBezTo>
                <a:cubicBezTo>
                  <a:pt x="1063331" y="5418224"/>
                  <a:pt x="1071613" y="5421472"/>
                  <a:pt x="1071133" y="5427953"/>
                </a:cubicBezTo>
                <a:cubicBezTo>
                  <a:pt x="1071107" y="5428244"/>
                  <a:pt x="1071081" y="5428533"/>
                  <a:pt x="1071055" y="5428823"/>
                </a:cubicBezTo>
                <a:cubicBezTo>
                  <a:pt x="1080608" y="5410177"/>
                  <a:pt x="1092095" y="5391698"/>
                  <a:pt x="1102559" y="5377026"/>
                </a:cubicBezTo>
                <a:cubicBezTo>
                  <a:pt x="1117372" y="5356207"/>
                  <a:pt x="1132276" y="5337634"/>
                  <a:pt x="1151286" y="5321073"/>
                </a:cubicBezTo>
                <a:cubicBezTo>
                  <a:pt x="1145464" y="5317551"/>
                  <a:pt x="1139738" y="5314036"/>
                  <a:pt x="1133914" y="5310513"/>
                </a:cubicBezTo>
                <a:cubicBezTo>
                  <a:pt x="1126846" y="5323142"/>
                  <a:pt x="1118354" y="5335358"/>
                  <a:pt x="1104947" y="5341501"/>
                </a:cubicBezTo>
                <a:cubicBezTo>
                  <a:pt x="1101400" y="5343043"/>
                  <a:pt x="1096834" y="5339630"/>
                  <a:pt x="1097670" y="5335710"/>
                </a:cubicBezTo>
                <a:cubicBezTo>
                  <a:pt x="1100634" y="5322140"/>
                  <a:pt x="1109946" y="5311653"/>
                  <a:pt x="1120201" y="5302609"/>
                </a:cubicBezTo>
                <a:cubicBezTo>
                  <a:pt x="1119999" y="5302689"/>
                  <a:pt x="1119701" y="5302760"/>
                  <a:pt x="1119420" y="5302639"/>
                </a:cubicBezTo>
                <a:cubicBezTo>
                  <a:pt x="1110864" y="5299171"/>
                  <a:pt x="1102448" y="5295229"/>
                  <a:pt x="1093917" y="5291474"/>
                </a:cubicBezTo>
                <a:close/>
                <a:moveTo>
                  <a:pt x="3784127" y="5527552"/>
                </a:moveTo>
                <a:cubicBezTo>
                  <a:pt x="3753904" y="5523597"/>
                  <a:pt x="3723470" y="5521596"/>
                  <a:pt x="3692332" y="5522309"/>
                </a:cubicBezTo>
                <a:cubicBezTo>
                  <a:pt x="3688179" y="5525162"/>
                  <a:pt x="3683949" y="5527814"/>
                  <a:pt x="3680537" y="5531122"/>
                </a:cubicBezTo>
                <a:cubicBezTo>
                  <a:pt x="3687912" y="5542374"/>
                  <a:pt x="3694664" y="5554058"/>
                  <a:pt x="3701828" y="5565485"/>
                </a:cubicBezTo>
                <a:cubicBezTo>
                  <a:pt x="3716053" y="5565450"/>
                  <a:pt x="3730310" y="5568340"/>
                  <a:pt x="3744338" y="5570526"/>
                </a:cubicBezTo>
                <a:cubicBezTo>
                  <a:pt x="3758366" y="5572714"/>
                  <a:pt x="3775190" y="5571932"/>
                  <a:pt x="3785095" y="5583208"/>
                </a:cubicBezTo>
                <a:cubicBezTo>
                  <a:pt x="3787394" y="5585840"/>
                  <a:pt x="3786662" y="5589671"/>
                  <a:pt x="3783678" y="5591458"/>
                </a:cubicBezTo>
                <a:cubicBezTo>
                  <a:pt x="3772777" y="5597913"/>
                  <a:pt x="3761435" y="5594012"/>
                  <a:pt x="3749533" y="5592007"/>
                </a:cubicBezTo>
                <a:cubicBezTo>
                  <a:pt x="3737915" y="5590126"/>
                  <a:pt x="3726102" y="5588227"/>
                  <a:pt x="3714438" y="5585757"/>
                </a:cubicBezTo>
                <a:cubicBezTo>
                  <a:pt x="3722008" y="5598096"/>
                  <a:pt x="3729902" y="5610073"/>
                  <a:pt x="3737270" y="5622491"/>
                </a:cubicBezTo>
                <a:cubicBezTo>
                  <a:pt x="3798635" y="5621475"/>
                  <a:pt x="3858686" y="5648287"/>
                  <a:pt x="3919048" y="5656335"/>
                </a:cubicBezTo>
                <a:cubicBezTo>
                  <a:pt x="3904742" y="5640882"/>
                  <a:pt x="3886093" y="5633718"/>
                  <a:pt x="3865501" y="5625413"/>
                </a:cubicBezTo>
                <a:cubicBezTo>
                  <a:pt x="3849514" y="5618965"/>
                  <a:pt x="3833169" y="5617648"/>
                  <a:pt x="3818668" y="5607630"/>
                </a:cubicBezTo>
                <a:cubicBezTo>
                  <a:pt x="3816188" y="5605955"/>
                  <a:pt x="3818608" y="5602853"/>
                  <a:pt x="3820929" y="5603054"/>
                </a:cubicBezTo>
                <a:cubicBezTo>
                  <a:pt x="3831061" y="5604127"/>
                  <a:pt x="3837778" y="5606364"/>
                  <a:pt x="3846749" y="5610646"/>
                </a:cubicBezTo>
                <a:cubicBezTo>
                  <a:pt x="3860573" y="5617294"/>
                  <a:pt x="3874841" y="5621158"/>
                  <a:pt x="3888780" y="5627622"/>
                </a:cubicBezTo>
                <a:cubicBezTo>
                  <a:pt x="3904125" y="5634694"/>
                  <a:pt x="3927407" y="5643428"/>
                  <a:pt x="3937239" y="5657715"/>
                </a:cubicBezTo>
                <a:cubicBezTo>
                  <a:pt x="3937328" y="5657819"/>
                  <a:pt x="3937223" y="5657908"/>
                  <a:pt x="3937310" y="5658013"/>
                </a:cubicBezTo>
                <a:cubicBezTo>
                  <a:pt x="3949226" y="5658752"/>
                  <a:pt x="3961098" y="5658904"/>
                  <a:pt x="3973115" y="5657413"/>
                </a:cubicBezTo>
                <a:cubicBezTo>
                  <a:pt x="3986705" y="5655765"/>
                  <a:pt x="3993524" y="5651390"/>
                  <a:pt x="3996651" y="5645818"/>
                </a:cubicBezTo>
                <a:cubicBezTo>
                  <a:pt x="3995613" y="5645437"/>
                  <a:pt x="3994690" y="5644869"/>
                  <a:pt x="3994100" y="5643845"/>
                </a:cubicBezTo>
                <a:cubicBezTo>
                  <a:pt x="3982308" y="5624228"/>
                  <a:pt x="3967643" y="5614974"/>
                  <a:pt x="3946635" y="5604783"/>
                </a:cubicBezTo>
                <a:cubicBezTo>
                  <a:pt x="3933196" y="5598167"/>
                  <a:pt x="3912479" y="5594523"/>
                  <a:pt x="3903257" y="5582139"/>
                </a:cubicBezTo>
                <a:cubicBezTo>
                  <a:pt x="3902393" y="5580897"/>
                  <a:pt x="3903348" y="5578935"/>
                  <a:pt x="3904736" y="5578665"/>
                </a:cubicBezTo>
                <a:cubicBezTo>
                  <a:pt x="3924981" y="5574479"/>
                  <a:pt x="3955919" y="5593513"/>
                  <a:pt x="3972797" y="5603056"/>
                </a:cubicBezTo>
                <a:cubicBezTo>
                  <a:pt x="3975576" y="5604660"/>
                  <a:pt x="3979193" y="5606724"/>
                  <a:pt x="3982870" y="5609185"/>
                </a:cubicBezTo>
                <a:cubicBezTo>
                  <a:pt x="3980105" y="5606317"/>
                  <a:pt x="3977244" y="5603440"/>
                  <a:pt x="3974357" y="5600854"/>
                </a:cubicBezTo>
                <a:cubicBezTo>
                  <a:pt x="3943767" y="5573572"/>
                  <a:pt x="3915983" y="5554129"/>
                  <a:pt x="3874660" y="5544516"/>
                </a:cubicBezTo>
                <a:cubicBezTo>
                  <a:pt x="3844363" y="5537414"/>
                  <a:pt x="3814350" y="5531507"/>
                  <a:pt x="3784127" y="5527552"/>
                </a:cubicBezTo>
                <a:close/>
                <a:moveTo>
                  <a:pt x="4855119" y="5577482"/>
                </a:moveTo>
                <a:cubicBezTo>
                  <a:pt x="4869855" y="5612154"/>
                  <a:pt x="4883573" y="5647321"/>
                  <a:pt x="4896887" y="5682649"/>
                </a:cubicBezTo>
                <a:cubicBezTo>
                  <a:pt x="4897072" y="5682761"/>
                  <a:pt x="4897177" y="5682674"/>
                  <a:pt x="4897274" y="5682682"/>
                </a:cubicBezTo>
                <a:cubicBezTo>
                  <a:pt x="4939053" y="5697007"/>
                  <a:pt x="4977900" y="5711469"/>
                  <a:pt x="5022065" y="5718700"/>
                </a:cubicBezTo>
                <a:cubicBezTo>
                  <a:pt x="5027153" y="5719529"/>
                  <a:pt x="5033782" y="5720589"/>
                  <a:pt x="5040796" y="5721685"/>
                </a:cubicBezTo>
                <a:cubicBezTo>
                  <a:pt x="5040997" y="5721604"/>
                  <a:pt x="5041183" y="5721718"/>
                  <a:pt x="5041375" y="5721735"/>
                </a:cubicBezTo>
                <a:cubicBezTo>
                  <a:pt x="5044637" y="5722308"/>
                  <a:pt x="5047809" y="5722777"/>
                  <a:pt x="5051369" y="5723280"/>
                </a:cubicBezTo>
                <a:cubicBezTo>
                  <a:pt x="5048489" y="5719527"/>
                  <a:pt x="5046371" y="5714864"/>
                  <a:pt x="5045346" y="5711075"/>
                </a:cubicBezTo>
                <a:cubicBezTo>
                  <a:pt x="5044249" y="5706989"/>
                  <a:pt x="5049892" y="5703778"/>
                  <a:pt x="5052718" y="5707040"/>
                </a:cubicBezTo>
                <a:cubicBezTo>
                  <a:pt x="5058460" y="5713671"/>
                  <a:pt x="5068419" y="5715604"/>
                  <a:pt x="5071561" y="5724055"/>
                </a:cubicBezTo>
                <a:cubicBezTo>
                  <a:pt x="5071800" y="5724660"/>
                  <a:pt x="5071177" y="5725092"/>
                  <a:pt x="5071019" y="5725762"/>
                </a:cubicBezTo>
                <a:cubicBezTo>
                  <a:pt x="5075652" y="5726258"/>
                  <a:pt x="5080291" y="5726659"/>
                  <a:pt x="5085037" y="5726973"/>
                </a:cubicBezTo>
                <a:cubicBezTo>
                  <a:pt x="5084869" y="5726668"/>
                  <a:pt x="5084500" y="5726440"/>
                  <a:pt x="5084331" y="5726132"/>
                </a:cubicBezTo>
                <a:cubicBezTo>
                  <a:pt x="5083407" y="5724495"/>
                  <a:pt x="5083903" y="5722201"/>
                  <a:pt x="5085545" y="5721274"/>
                </a:cubicBezTo>
                <a:cubicBezTo>
                  <a:pt x="5093358" y="5716692"/>
                  <a:pt x="5104603" y="5720586"/>
                  <a:pt x="5110099" y="5727779"/>
                </a:cubicBezTo>
                <a:cubicBezTo>
                  <a:pt x="5130772" y="5727524"/>
                  <a:pt x="5149826" y="5724694"/>
                  <a:pt x="5162139" y="5716608"/>
                </a:cubicBezTo>
                <a:cubicBezTo>
                  <a:pt x="5178802" y="5718732"/>
                  <a:pt x="5179974" y="5711044"/>
                  <a:pt x="5165559" y="5693538"/>
                </a:cubicBezTo>
                <a:cubicBezTo>
                  <a:pt x="5160723" y="5690976"/>
                  <a:pt x="5156000" y="5688230"/>
                  <a:pt x="5151504" y="5685115"/>
                </a:cubicBezTo>
                <a:cubicBezTo>
                  <a:pt x="5145844" y="5679758"/>
                  <a:pt x="5139571" y="5674735"/>
                  <a:pt x="5133297" y="5669714"/>
                </a:cubicBezTo>
                <a:cubicBezTo>
                  <a:pt x="5135785" y="5675674"/>
                  <a:pt x="5132479" y="5684345"/>
                  <a:pt x="5124743" y="5682604"/>
                </a:cubicBezTo>
                <a:cubicBezTo>
                  <a:pt x="5116340" y="5680709"/>
                  <a:pt x="5110081" y="5678804"/>
                  <a:pt x="5103130" y="5673723"/>
                </a:cubicBezTo>
                <a:cubicBezTo>
                  <a:pt x="5101036" y="5672082"/>
                  <a:pt x="5100425" y="5669107"/>
                  <a:pt x="5101764" y="5667179"/>
                </a:cubicBezTo>
                <a:cubicBezTo>
                  <a:pt x="5084036" y="5654058"/>
                  <a:pt x="5066385" y="5640067"/>
                  <a:pt x="5050885" y="5624901"/>
                </a:cubicBezTo>
                <a:cubicBezTo>
                  <a:pt x="5036422" y="5621021"/>
                  <a:pt x="5021788" y="5618001"/>
                  <a:pt x="5007003" y="5614482"/>
                </a:cubicBezTo>
                <a:cubicBezTo>
                  <a:pt x="5019351" y="5621295"/>
                  <a:pt x="5031010" y="5630386"/>
                  <a:pt x="5041592" y="5637338"/>
                </a:cubicBezTo>
                <a:cubicBezTo>
                  <a:pt x="5065802" y="5653162"/>
                  <a:pt x="5093184" y="5669455"/>
                  <a:pt x="5111958" y="5691623"/>
                </a:cubicBezTo>
                <a:cubicBezTo>
                  <a:pt x="5116898" y="5697406"/>
                  <a:pt x="5110115" y="5707919"/>
                  <a:pt x="5102754" y="5704166"/>
                </a:cubicBezTo>
                <a:cubicBezTo>
                  <a:pt x="5075095" y="5689894"/>
                  <a:pt x="5050811" y="5667248"/>
                  <a:pt x="5025219" y="5649454"/>
                </a:cubicBezTo>
                <a:cubicBezTo>
                  <a:pt x="5009171" y="5638233"/>
                  <a:pt x="4988673" y="5628863"/>
                  <a:pt x="4977046" y="5612863"/>
                </a:cubicBezTo>
                <a:cubicBezTo>
                  <a:pt x="4967916" y="5612559"/>
                  <a:pt x="4958845" y="5611579"/>
                  <a:pt x="4949829" y="5610021"/>
                </a:cubicBezTo>
                <a:cubicBezTo>
                  <a:pt x="4954421" y="5613143"/>
                  <a:pt x="4958916" y="5616259"/>
                  <a:pt x="4963517" y="5619286"/>
                </a:cubicBezTo>
                <a:cubicBezTo>
                  <a:pt x="4987357" y="5634884"/>
                  <a:pt x="5019117" y="5647954"/>
                  <a:pt x="5034608" y="5671978"/>
                </a:cubicBezTo>
                <a:cubicBezTo>
                  <a:pt x="5036758" y="5675184"/>
                  <a:pt x="5034887" y="5680864"/>
                  <a:pt x="5030185" y="5680068"/>
                </a:cubicBezTo>
                <a:cubicBezTo>
                  <a:pt x="5004968" y="5675547"/>
                  <a:pt x="4984882" y="5656090"/>
                  <a:pt x="4964024" y="5642015"/>
                </a:cubicBezTo>
                <a:cubicBezTo>
                  <a:pt x="4943358" y="5627959"/>
                  <a:pt x="4919311" y="5614682"/>
                  <a:pt x="4901644" y="5596503"/>
                </a:cubicBezTo>
                <a:cubicBezTo>
                  <a:pt x="4898629" y="5595366"/>
                  <a:pt x="4895499" y="5594413"/>
                  <a:pt x="4892483" y="5593276"/>
                </a:cubicBezTo>
                <a:cubicBezTo>
                  <a:pt x="4895255" y="5596047"/>
                  <a:pt x="4898132" y="5598731"/>
                  <a:pt x="4900914" y="5601405"/>
                </a:cubicBezTo>
                <a:cubicBezTo>
                  <a:pt x="4918871" y="5618538"/>
                  <a:pt x="4939611" y="5635035"/>
                  <a:pt x="4953337" y="5655890"/>
                </a:cubicBezTo>
                <a:cubicBezTo>
                  <a:pt x="4957539" y="5662292"/>
                  <a:pt x="4948396" y="5668703"/>
                  <a:pt x="4942872" y="5665110"/>
                </a:cubicBezTo>
                <a:cubicBezTo>
                  <a:pt x="4939740" y="5663087"/>
                  <a:pt x="4936940" y="5660605"/>
                  <a:pt x="4934029" y="5658308"/>
                </a:cubicBezTo>
                <a:cubicBezTo>
                  <a:pt x="4930720" y="5660456"/>
                  <a:pt x="4926187" y="5661037"/>
                  <a:pt x="4922394" y="5657690"/>
                </a:cubicBezTo>
                <a:cubicBezTo>
                  <a:pt x="4898430" y="5636923"/>
                  <a:pt x="4877492" y="5612815"/>
                  <a:pt x="4862540" y="5584939"/>
                </a:cubicBezTo>
                <a:cubicBezTo>
                  <a:pt x="4860418" y="5582516"/>
                  <a:pt x="4858183" y="5580279"/>
                  <a:pt x="4856061" y="5577855"/>
                </a:cubicBezTo>
                <a:cubicBezTo>
                  <a:pt x="4855779" y="5577733"/>
                  <a:pt x="4855401" y="5577604"/>
                  <a:pt x="4855119" y="5577482"/>
                </a:cubicBezTo>
                <a:close/>
                <a:moveTo>
                  <a:pt x="960423" y="5224130"/>
                </a:moveTo>
                <a:cubicBezTo>
                  <a:pt x="924366" y="5270178"/>
                  <a:pt x="906210" y="5326343"/>
                  <a:pt x="869001" y="5372196"/>
                </a:cubicBezTo>
                <a:cubicBezTo>
                  <a:pt x="856744" y="5387296"/>
                  <a:pt x="780629" y="5443410"/>
                  <a:pt x="781677" y="5450218"/>
                </a:cubicBezTo>
                <a:cubicBezTo>
                  <a:pt x="787109" y="5485449"/>
                  <a:pt x="916931" y="5440994"/>
                  <a:pt x="935852" y="5432017"/>
                </a:cubicBezTo>
                <a:cubicBezTo>
                  <a:pt x="1001757" y="5400821"/>
                  <a:pt x="1032019" y="5337817"/>
                  <a:pt x="1075363" y="5283247"/>
                </a:cubicBezTo>
                <a:cubicBezTo>
                  <a:pt x="1067317" y="5279532"/>
                  <a:pt x="1059305" y="5275431"/>
                  <a:pt x="1051380" y="5271434"/>
                </a:cubicBezTo>
                <a:cubicBezTo>
                  <a:pt x="1052413" y="5272985"/>
                  <a:pt x="1053031" y="5274790"/>
                  <a:pt x="1052463" y="5276786"/>
                </a:cubicBezTo>
                <a:cubicBezTo>
                  <a:pt x="1047519" y="5292911"/>
                  <a:pt x="1039641" y="5310241"/>
                  <a:pt x="1028462" y="5323099"/>
                </a:cubicBezTo>
                <a:cubicBezTo>
                  <a:pt x="1023245" y="5329171"/>
                  <a:pt x="1018074" y="5332520"/>
                  <a:pt x="1014653" y="5340305"/>
                </a:cubicBezTo>
                <a:cubicBezTo>
                  <a:pt x="1012466" y="5345179"/>
                  <a:pt x="1010751" y="5350191"/>
                  <a:pt x="1008370" y="5355048"/>
                </a:cubicBezTo>
                <a:cubicBezTo>
                  <a:pt x="1003338" y="5365614"/>
                  <a:pt x="986026" y="5355452"/>
                  <a:pt x="992802" y="5346106"/>
                </a:cubicBezTo>
                <a:cubicBezTo>
                  <a:pt x="998465" y="5338320"/>
                  <a:pt x="1007192" y="5330021"/>
                  <a:pt x="1010445" y="5320857"/>
                </a:cubicBezTo>
                <a:cubicBezTo>
                  <a:pt x="1012674" y="5314430"/>
                  <a:pt x="1012481" y="5310031"/>
                  <a:pt x="1015950" y="5303907"/>
                </a:cubicBezTo>
                <a:cubicBezTo>
                  <a:pt x="1023106" y="5291381"/>
                  <a:pt x="1031344" y="5279827"/>
                  <a:pt x="1041606" y="5269614"/>
                </a:cubicBezTo>
                <a:cubicBezTo>
                  <a:pt x="1042571" y="5268627"/>
                  <a:pt x="1043766" y="5268341"/>
                  <a:pt x="1044855" y="5268144"/>
                </a:cubicBezTo>
                <a:cubicBezTo>
                  <a:pt x="1044020" y="5267683"/>
                  <a:pt x="1043079" y="5267308"/>
                  <a:pt x="1042243" y="5266847"/>
                </a:cubicBezTo>
                <a:cubicBezTo>
                  <a:pt x="1025149" y="5283769"/>
                  <a:pt x="1004652" y="5295140"/>
                  <a:pt x="989002" y="5314426"/>
                </a:cubicBezTo>
                <a:cubicBezTo>
                  <a:pt x="978271" y="5327712"/>
                  <a:pt x="968885" y="5341213"/>
                  <a:pt x="956614" y="5353197"/>
                </a:cubicBezTo>
                <a:cubicBezTo>
                  <a:pt x="934212" y="5375016"/>
                  <a:pt x="910878" y="5391981"/>
                  <a:pt x="884602" y="5409180"/>
                </a:cubicBezTo>
                <a:cubicBezTo>
                  <a:pt x="883259" y="5410038"/>
                  <a:pt x="881586" y="5408043"/>
                  <a:pt x="882849" y="5406984"/>
                </a:cubicBezTo>
                <a:cubicBezTo>
                  <a:pt x="937664" y="5360319"/>
                  <a:pt x="957957" y="5288955"/>
                  <a:pt x="1022737" y="5257272"/>
                </a:cubicBezTo>
                <a:cubicBezTo>
                  <a:pt x="1018542" y="5255157"/>
                  <a:pt x="1014461" y="5252856"/>
                  <a:pt x="1010275" y="5250642"/>
                </a:cubicBezTo>
                <a:cubicBezTo>
                  <a:pt x="1000918" y="5265997"/>
                  <a:pt x="989282" y="5279594"/>
                  <a:pt x="976283" y="5292100"/>
                </a:cubicBezTo>
                <a:cubicBezTo>
                  <a:pt x="958696" y="5309076"/>
                  <a:pt x="947642" y="5328177"/>
                  <a:pt x="932166" y="5346603"/>
                </a:cubicBezTo>
                <a:cubicBezTo>
                  <a:pt x="924976" y="5355133"/>
                  <a:pt x="910444" y="5345501"/>
                  <a:pt x="917739" y="5336883"/>
                </a:cubicBezTo>
                <a:cubicBezTo>
                  <a:pt x="932661" y="5319188"/>
                  <a:pt x="951275" y="5306000"/>
                  <a:pt x="962873" y="5286265"/>
                </a:cubicBezTo>
                <a:cubicBezTo>
                  <a:pt x="972167" y="5270519"/>
                  <a:pt x="984065" y="5256164"/>
                  <a:pt x="997716" y="5244007"/>
                </a:cubicBezTo>
                <a:cubicBezTo>
                  <a:pt x="992694" y="5241332"/>
                  <a:pt x="987574" y="5238650"/>
                  <a:pt x="982553" y="5235976"/>
                </a:cubicBezTo>
                <a:cubicBezTo>
                  <a:pt x="978938" y="5244815"/>
                  <a:pt x="972592" y="5252641"/>
                  <a:pt x="967132" y="5260345"/>
                </a:cubicBezTo>
                <a:cubicBezTo>
                  <a:pt x="960883" y="5269249"/>
                  <a:pt x="957137" y="5277396"/>
                  <a:pt x="945901" y="5278857"/>
                </a:cubicBezTo>
                <a:cubicBezTo>
                  <a:pt x="942940" y="5279283"/>
                  <a:pt x="940836" y="5276666"/>
                  <a:pt x="940392" y="5273999"/>
                </a:cubicBezTo>
                <a:cubicBezTo>
                  <a:pt x="938501" y="5263515"/>
                  <a:pt x="945809" y="5256943"/>
                  <a:pt x="951875" y="5248997"/>
                </a:cubicBezTo>
                <a:cubicBezTo>
                  <a:pt x="957170" y="5242055"/>
                  <a:pt x="962412" y="5234622"/>
                  <a:pt x="968885" y="5228658"/>
                </a:cubicBezTo>
                <a:cubicBezTo>
                  <a:pt x="966097" y="5227152"/>
                  <a:pt x="963213" y="5225636"/>
                  <a:pt x="960423" y="5224130"/>
                </a:cubicBezTo>
                <a:close/>
                <a:moveTo>
                  <a:pt x="1915653" y="5304080"/>
                </a:moveTo>
                <a:cubicBezTo>
                  <a:pt x="1896193" y="5290710"/>
                  <a:pt x="1849936" y="5333150"/>
                  <a:pt x="1827451" y="5347171"/>
                </a:cubicBezTo>
                <a:cubicBezTo>
                  <a:pt x="1794336" y="5367868"/>
                  <a:pt x="1763635" y="5387702"/>
                  <a:pt x="1727621" y="5403765"/>
                </a:cubicBezTo>
                <a:cubicBezTo>
                  <a:pt x="1698815" y="5416559"/>
                  <a:pt x="1669167" y="5425675"/>
                  <a:pt x="1639700" y="5437146"/>
                </a:cubicBezTo>
                <a:cubicBezTo>
                  <a:pt x="1622234" y="5444008"/>
                  <a:pt x="1608916" y="5454636"/>
                  <a:pt x="1594981" y="5464529"/>
                </a:cubicBezTo>
                <a:cubicBezTo>
                  <a:pt x="1629977" y="5503582"/>
                  <a:pt x="1663826" y="5543510"/>
                  <a:pt x="1696313" y="5584490"/>
                </a:cubicBezTo>
                <a:cubicBezTo>
                  <a:pt x="1729105" y="5545559"/>
                  <a:pt x="1774879" y="5518364"/>
                  <a:pt x="1819096" y="5494443"/>
                </a:cubicBezTo>
                <a:cubicBezTo>
                  <a:pt x="1868016" y="5468007"/>
                  <a:pt x="1900375" y="5442669"/>
                  <a:pt x="1913577" y="5386367"/>
                </a:cubicBezTo>
                <a:cubicBezTo>
                  <a:pt x="1919576" y="5360597"/>
                  <a:pt x="1936856" y="5318668"/>
                  <a:pt x="1915653" y="5304080"/>
                </a:cubicBezTo>
                <a:close/>
                <a:moveTo>
                  <a:pt x="4803990" y="5553292"/>
                </a:moveTo>
                <a:cubicBezTo>
                  <a:pt x="4735870" y="5588580"/>
                  <a:pt x="4706301" y="5656902"/>
                  <a:pt x="4690513" y="5726904"/>
                </a:cubicBezTo>
                <a:cubicBezTo>
                  <a:pt x="4701116" y="5705233"/>
                  <a:pt x="4712464" y="5683918"/>
                  <a:pt x="4725741" y="5663940"/>
                </a:cubicBezTo>
                <a:cubicBezTo>
                  <a:pt x="4728116" y="5660251"/>
                  <a:pt x="4733808" y="5664152"/>
                  <a:pt x="4732109" y="5667899"/>
                </a:cubicBezTo>
                <a:cubicBezTo>
                  <a:pt x="4713916" y="5708093"/>
                  <a:pt x="4695208" y="5747465"/>
                  <a:pt x="4678366" y="5787777"/>
                </a:cubicBezTo>
                <a:cubicBezTo>
                  <a:pt x="4674341" y="5812158"/>
                  <a:pt x="4671584" y="5837624"/>
                  <a:pt x="4672787" y="5861290"/>
                </a:cubicBezTo>
                <a:cubicBezTo>
                  <a:pt x="4685851" y="5802153"/>
                  <a:pt x="4710351" y="5739331"/>
                  <a:pt x="4744191" y="5691923"/>
                </a:cubicBezTo>
                <a:cubicBezTo>
                  <a:pt x="4745646" y="5689809"/>
                  <a:pt x="4749330" y="5691101"/>
                  <a:pt x="4748508" y="5693758"/>
                </a:cubicBezTo>
                <a:cubicBezTo>
                  <a:pt x="4730501" y="5755876"/>
                  <a:pt x="4704063" y="5819696"/>
                  <a:pt x="4677246" y="5879006"/>
                </a:cubicBezTo>
                <a:cubicBezTo>
                  <a:pt x="4678313" y="5881242"/>
                  <a:pt x="4679380" y="5883475"/>
                  <a:pt x="4680545" y="5885719"/>
                </a:cubicBezTo>
                <a:cubicBezTo>
                  <a:pt x="4682028" y="5884386"/>
                  <a:pt x="4683510" y="5883055"/>
                  <a:pt x="4684993" y="5881722"/>
                </a:cubicBezTo>
                <a:cubicBezTo>
                  <a:pt x="4691423" y="5856575"/>
                  <a:pt x="4706468" y="5833146"/>
                  <a:pt x="4719723" y="5811218"/>
                </a:cubicBezTo>
                <a:cubicBezTo>
                  <a:pt x="4735281" y="5785303"/>
                  <a:pt x="4751208" y="5758543"/>
                  <a:pt x="4772072" y="5736494"/>
                </a:cubicBezTo>
                <a:cubicBezTo>
                  <a:pt x="4777982" y="5730288"/>
                  <a:pt x="4789138" y="5737388"/>
                  <a:pt x="4784652" y="5745081"/>
                </a:cubicBezTo>
                <a:cubicBezTo>
                  <a:pt x="4767940" y="5774109"/>
                  <a:pt x="4746670" y="5800699"/>
                  <a:pt x="4729113" y="5829362"/>
                </a:cubicBezTo>
                <a:cubicBezTo>
                  <a:pt x="4725127" y="5835833"/>
                  <a:pt x="4721405" y="5842618"/>
                  <a:pt x="4717585" y="5849395"/>
                </a:cubicBezTo>
                <a:cubicBezTo>
                  <a:pt x="4730897" y="5834482"/>
                  <a:pt x="4743232" y="5818511"/>
                  <a:pt x="4755994" y="5801019"/>
                </a:cubicBezTo>
                <a:cubicBezTo>
                  <a:pt x="4788968" y="5755678"/>
                  <a:pt x="4829817" y="5721437"/>
                  <a:pt x="4854275" y="5670002"/>
                </a:cubicBezTo>
                <a:cubicBezTo>
                  <a:pt x="4838397" y="5630657"/>
                  <a:pt x="4821704" y="5591726"/>
                  <a:pt x="4803990" y="5553292"/>
                </a:cubicBezTo>
                <a:close/>
                <a:moveTo>
                  <a:pt x="3548612" y="5417762"/>
                </a:moveTo>
                <a:cubicBezTo>
                  <a:pt x="3529274" y="5453283"/>
                  <a:pt x="3524201" y="5494905"/>
                  <a:pt x="3498742" y="5526973"/>
                </a:cubicBezTo>
                <a:cubicBezTo>
                  <a:pt x="3498522" y="5527248"/>
                  <a:pt x="3498206" y="5527513"/>
                  <a:pt x="3497988" y="5527784"/>
                </a:cubicBezTo>
                <a:cubicBezTo>
                  <a:pt x="3484542" y="5560600"/>
                  <a:pt x="3464638" y="5589353"/>
                  <a:pt x="3443549" y="5618297"/>
                </a:cubicBezTo>
                <a:cubicBezTo>
                  <a:pt x="3427466" y="5640271"/>
                  <a:pt x="3412090" y="5660847"/>
                  <a:pt x="3404063" y="5687511"/>
                </a:cubicBezTo>
                <a:cubicBezTo>
                  <a:pt x="3395625" y="5715504"/>
                  <a:pt x="3392750" y="5788181"/>
                  <a:pt x="3441028" y="5765682"/>
                </a:cubicBezTo>
                <a:cubicBezTo>
                  <a:pt x="3478841" y="5748021"/>
                  <a:pt x="3515779" y="5698642"/>
                  <a:pt x="3544301" y="5669369"/>
                </a:cubicBezTo>
                <a:cubicBezTo>
                  <a:pt x="3581077" y="5631659"/>
                  <a:pt x="3610342" y="5590768"/>
                  <a:pt x="3641371" y="5548666"/>
                </a:cubicBezTo>
                <a:cubicBezTo>
                  <a:pt x="3639908" y="5546495"/>
                  <a:pt x="3638551" y="5544235"/>
                  <a:pt x="3637089" y="5542064"/>
                </a:cubicBezTo>
                <a:cubicBezTo>
                  <a:pt x="3624495" y="5559862"/>
                  <a:pt x="3608767" y="5574567"/>
                  <a:pt x="3593296" y="5590753"/>
                </a:cubicBezTo>
                <a:cubicBezTo>
                  <a:pt x="3575571" y="5609275"/>
                  <a:pt x="3562891" y="5629111"/>
                  <a:pt x="3541945" y="5644435"/>
                </a:cubicBezTo>
                <a:cubicBezTo>
                  <a:pt x="3541630" y="5644699"/>
                  <a:pt x="3541093" y="5644166"/>
                  <a:pt x="3541320" y="5643796"/>
                </a:cubicBezTo>
                <a:cubicBezTo>
                  <a:pt x="3556607" y="5622044"/>
                  <a:pt x="3577656" y="5605561"/>
                  <a:pt x="3592378" y="5583564"/>
                </a:cubicBezTo>
                <a:cubicBezTo>
                  <a:pt x="3604524" y="5565339"/>
                  <a:pt x="3615201" y="5547179"/>
                  <a:pt x="3629953" y="5531417"/>
                </a:cubicBezTo>
                <a:cubicBezTo>
                  <a:pt x="3625548" y="5525097"/>
                  <a:pt x="3621458" y="5518512"/>
                  <a:pt x="3616958" y="5512182"/>
                </a:cubicBezTo>
                <a:cubicBezTo>
                  <a:pt x="3613315" y="5519171"/>
                  <a:pt x="3609497" y="5525947"/>
                  <a:pt x="3604876" y="5531876"/>
                </a:cubicBezTo>
                <a:cubicBezTo>
                  <a:pt x="3596863" y="5541990"/>
                  <a:pt x="3588975" y="5548513"/>
                  <a:pt x="3582247" y="5559516"/>
                </a:cubicBezTo>
                <a:cubicBezTo>
                  <a:pt x="3566066" y="5585864"/>
                  <a:pt x="3552548" y="5618382"/>
                  <a:pt x="3522424" y="5631743"/>
                </a:cubicBezTo>
                <a:cubicBezTo>
                  <a:pt x="3518878" y="5633287"/>
                  <a:pt x="3514872" y="5629044"/>
                  <a:pt x="3517406" y="5625758"/>
                </a:cubicBezTo>
                <a:cubicBezTo>
                  <a:pt x="3527943" y="5612456"/>
                  <a:pt x="3539063" y="5600274"/>
                  <a:pt x="3548783" y="5586316"/>
                </a:cubicBezTo>
                <a:cubicBezTo>
                  <a:pt x="3558843" y="5571802"/>
                  <a:pt x="3575240" y="5557254"/>
                  <a:pt x="3582893" y="5542436"/>
                </a:cubicBezTo>
                <a:cubicBezTo>
                  <a:pt x="3591035" y="5526492"/>
                  <a:pt x="3595743" y="5509762"/>
                  <a:pt x="3605805" y="5496321"/>
                </a:cubicBezTo>
                <a:cubicBezTo>
                  <a:pt x="3601903" y="5490921"/>
                  <a:pt x="3598212" y="5485343"/>
                  <a:pt x="3594221" y="5479838"/>
                </a:cubicBezTo>
                <a:cubicBezTo>
                  <a:pt x="3591902" y="5485090"/>
                  <a:pt x="3589600" y="5490148"/>
                  <a:pt x="3587833" y="5494667"/>
                </a:cubicBezTo>
                <a:cubicBezTo>
                  <a:pt x="3581404" y="5511054"/>
                  <a:pt x="3575126" y="5527938"/>
                  <a:pt x="3566920" y="5543488"/>
                </a:cubicBezTo>
                <a:cubicBezTo>
                  <a:pt x="3559784" y="5556891"/>
                  <a:pt x="3545708" y="5591307"/>
                  <a:pt x="3527628" y="5593053"/>
                </a:cubicBezTo>
                <a:cubicBezTo>
                  <a:pt x="3521434" y="5593685"/>
                  <a:pt x="3518768" y="5586444"/>
                  <a:pt x="3522090" y="5581960"/>
                </a:cubicBezTo>
                <a:cubicBezTo>
                  <a:pt x="3537912" y="5560741"/>
                  <a:pt x="3546569" y="5536858"/>
                  <a:pt x="3557464" y="5512973"/>
                </a:cubicBezTo>
                <a:cubicBezTo>
                  <a:pt x="3563626" y="5499583"/>
                  <a:pt x="3570262" y="5476499"/>
                  <a:pt x="3580171" y="5460414"/>
                </a:cubicBezTo>
                <a:cubicBezTo>
                  <a:pt x="3577830" y="5457193"/>
                  <a:pt x="3575678" y="5453989"/>
                  <a:pt x="3573433" y="5450775"/>
                </a:cubicBezTo>
                <a:cubicBezTo>
                  <a:pt x="3569915" y="5464004"/>
                  <a:pt x="3563410" y="5476878"/>
                  <a:pt x="3558224" y="5490255"/>
                </a:cubicBezTo>
                <a:cubicBezTo>
                  <a:pt x="3546074" y="5521627"/>
                  <a:pt x="3529252" y="5562815"/>
                  <a:pt x="3502834" y="5584872"/>
                </a:cubicBezTo>
                <a:cubicBezTo>
                  <a:pt x="3497150" y="5589635"/>
                  <a:pt x="3490169" y="5582703"/>
                  <a:pt x="3492364" y="5576661"/>
                </a:cubicBezTo>
                <a:cubicBezTo>
                  <a:pt x="3500556" y="5553614"/>
                  <a:pt x="3517253" y="5531301"/>
                  <a:pt x="3531555" y="5509659"/>
                </a:cubicBezTo>
                <a:cubicBezTo>
                  <a:pt x="3526236" y="5508127"/>
                  <a:pt x="3521832" y="5501807"/>
                  <a:pt x="3525414" y="5495497"/>
                </a:cubicBezTo>
                <a:cubicBezTo>
                  <a:pt x="3529103" y="5489098"/>
                  <a:pt x="3532200" y="5482746"/>
                  <a:pt x="3535124" y="5476183"/>
                </a:cubicBezTo>
                <a:cubicBezTo>
                  <a:pt x="3536419" y="5468214"/>
                  <a:pt x="3540122" y="5460550"/>
                  <a:pt x="3543219" y="5453127"/>
                </a:cubicBezTo>
                <a:cubicBezTo>
                  <a:pt x="3545969" y="5443044"/>
                  <a:pt x="3548639" y="5432760"/>
                  <a:pt x="3552707" y="5423180"/>
                </a:cubicBezTo>
                <a:cubicBezTo>
                  <a:pt x="3551307" y="5421404"/>
                  <a:pt x="3550012" y="5419539"/>
                  <a:pt x="3548612" y="5417762"/>
                </a:cubicBezTo>
                <a:close/>
                <a:moveTo>
                  <a:pt x="825101" y="5151078"/>
                </a:moveTo>
                <a:cubicBezTo>
                  <a:pt x="811204" y="5172561"/>
                  <a:pt x="794729" y="5192360"/>
                  <a:pt x="777180" y="5211094"/>
                </a:cubicBezTo>
                <a:cubicBezTo>
                  <a:pt x="755933" y="5239632"/>
                  <a:pt x="735907" y="5268665"/>
                  <a:pt x="715550" y="5299228"/>
                </a:cubicBezTo>
                <a:cubicBezTo>
                  <a:pt x="699575" y="5323259"/>
                  <a:pt x="644513" y="5359580"/>
                  <a:pt x="625972" y="5388353"/>
                </a:cubicBezTo>
                <a:cubicBezTo>
                  <a:pt x="636251" y="5387782"/>
                  <a:pt x="645639" y="5389568"/>
                  <a:pt x="658830" y="5391295"/>
                </a:cubicBezTo>
                <a:cubicBezTo>
                  <a:pt x="707380" y="5397444"/>
                  <a:pt x="741631" y="5393496"/>
                  <a:pt x="784771" y="5367436"/>
                </a:cubicBezTo>
                <a:cubicBezTo>
                  <a:pt x="825848" y="5342658"/>
                  <a:pt x="854995" y="5304190"/>
                  <a:pt x="884221" y="5265924"/>
                </a:cubicBezTo>
                <a:cubicBezTo>
                  <a:pt x="883195" y="5266517"/>
                  <a:pt x="882361" y="5267127"/>
                  <a:pt x="880956" y="5267590"/>
                </a:cubicBezTo>
                <a:cubicBezTo>
                  <a:pt x="876346" y="5269039"/>
                  <a:pt x="869354" y="5265514"/>
                  <a:pt x="870943" y="5259712"/>
                </a:cubicBezTo>
                <a:cubicBezTo>
                  <a:pt x="873248" y="5251342"/>
                  <a:pt x="876687" y="5248818"/>
                  <a:pt x="882218" y="5245791"/>
                </a:cubicBezTo>
                <a:cubicBezTo>
                  <a:pt x="882961" y="5244007"/>
                  <a:pt x="884830" y="5242707"/>
                  <a:pt x="887036" y="5243093"/>
                </a:cubicBezTo>
                <a:cubicBezTo>
                  <a:pt x="887852" y="5242676"/>
                  <a:pt x="888564" y="5242349"/>
                  <a:pt x="889388" y="5241836"/>
                </a:cubicBezTo>
                <a:cubicBezTo>
                  <a:pt x="886120" y="5241358"/>
                  <a:pt x="883117" y="5237885"/>
                  <a:pt x="884394" y="5234490"/>
                </a:cubicBezTo>
                <a:cubicBezTo>
                  <a:pt x="887788" y="5225925"/>
                  <a:pt x="894081" y="5221990"/>
                  <a:pt x="900589" y="5215641"/>
                </a:cubicBezTo>
                <a:cubicBezTo>
                  <a:pt x="904957" y="5211442"/>
                  <a:pt x="908464" y="5207072"/>
                  <a:pt x="912296" y="5202342"/>
                </a:cubicBezTo>
                <a:cubicBezTo>
                  <a:pt x="913286" y="5201063"/>
                  <a:pt x="914322" y="5200374"/>
                  <a:pt x="915286" y="5199386"/>
                </a:cubicBezTo>
                <a:cubicBezTo>
                  <a:pt x="910731" y="5196948"/>
                  <a:pt x="906086" y="5194405"/>
                  <a:pt x="901531" y="5191966"/>
                </a:cubicBezTo>
                <a:cubicBezTo>
                  <a:pt x="896624" y="5204393"/>
                  <a:pt x="889175" y="5215822"/>
                  <a:pt x="881578" y="5226750"/>
                </a:cubicBezTo>
                <a:cubicBezTo>
                  <a:pt x="874531" y="5236947"/>
                  <a:pt x="868774" y="5251248"/>
                  <a:pt x="855607" y="5253613"/>
                </a:cubicBezTo>
                <a:cubicBezTo>
                  <a:pt x="852235" y="5254296"/>
                  <a:pt x="847812" y="5252549"/>
                  <a:pt x="847180" y="5248699"/>
                </a:cubicBezTo>
                <a:cubicBezTo>
                  <a:pt x="845102" y="5235957"/>
                  <a:pt x="853803" y="5227949"/>
                  <a:pt x="860913" y="5218146"/>
                </a:cubicBezTo>
                <a:cubicBezTo>
                  <a:pt x="867907" y="5208528"/>
                  <a:pt x="874953" y="5198330"/>
                  <a:pt x="883320" y="5189708"/>
                </a:cubicBezTo>
                <a:cubicBezTo>
                  <a:pt x="844702" y="5224046"/>
                  <a:pt x="823347" y="5265816"/>
                  <a:pt x="790346" y="5305994"/>
                </a:cubicBezTo>
                <a:cubicBezTo>
                  <a:pt x="788269" y="5308541"/>
                  <a:pt x="785917" y="5310868"/>
                  <a:pt x="783752" y="5313311"/>
                </a:cubicBezTo>
                <a:cubicBezTo>
                  <a:pt x="790848" y="5311296"/>
                  <a:pt x="797610" y="5309739"/>
                  <a:pt x="804654" y="5312686"/>
                </a:cubicBezTo>
                <a:cubicBezTo>
                  <a:pt x="806905" y="5313659"/>
                  <a:pt x="808043" y="5316191"/>
                  <a:pt x="807248" y="5318557"/>
                </a:cubicBezTo>
                <a:cubicBezTo>
                  <a:pt x="804328" y="5327262"/>
                  <a:pt x="796841" y="5331482"/>
                  <a:pt x="789302" y="5336282"/>
                </a:cubicBezTo>
                <a:cubicBezTo>
                  <a:pt x="785897" y="5338421"/>
                  <a:pt x="780845" y="5338276"/>
                  <a:pt x="777422" y="5336227"/>
                </a:cubicBezTo>
                <a:cubicBezTo>
                  <a:pt x="776313" y="5335547"/>
                  <a:pt x="775206" y="5334868"/>
                  <a:pt x="774097" y="5334187"/>
                </a:cubicBezTo>
                <a:cubicBezTo>
                  <a:pt x="772065" y="5332941"/>
                  <a:pt x="770592" y="5329794"/>
                  <a:pt x="771001" y="5327397"/>
                </a:cubicBezTo>
                <a:cubicBezTo>
                  <a:pt x="771115" y="5327211"/>
                  <a:pt x="771141" y="5326921"/>
                  <a:pt x="771158" y="5326728"/>
                </a:cubicBezTo>
                <a:cubicBezTo>
                  <a:pt x="757896" y="5339990"/>
                  <a:pt x="743720" y="5352588"/>
                  <a:pt x="730643" y="5365964"/>
                </a:cubicBezTo>
                <a:cubicBezTo>
                  <a:pt x="721214" y="5375566"/>
                  <a:pt x="712683" y="5380571"/>
                  <a:pt x="699623" y="5383921"/>
                </a:cubicBezTo>
                <a:cubicBezTo>
                  <a:pt x="694739" y="5385153"/>
                  <a:pt x="691291" y="5377942"/>
                  <a:pt x="695451" y="5374992"/>
                </a:cubicBezTo>
                <a:cubicBezTo>
                  <a:pt x="743066" y="5341336"/>
                  <a:pt x="779263" y="5284977"/>
                  <a:pt x="814238" y="5237960"/>
                </a:cubicBezTo>
                <a:cubicBezTo>
                  <a:pt x="832953" y="5212707"/>
                  <a:pt x="847053" y="5186763"/>
                  <a:pt x="876060" y="5178272"/>
                </a:cubicBezTo>
                <a:cubicBezTo>
                  <a:pt x="868434" y="5174204"/>
                  <a:pt x="860721" y="5170030"/>
                  <a:pt x="853104" y="5165867"/>
                </a:cubicBezTo>
                <a:cubicBezTo>
                  <a:pt x="852973" y="5166244"/>
                  <a:pt x="853036" y="5166640"/>
                  <a:pt x="852615" y="5166993"/>
                </a:cubicBezTo>
                <a:cubicBezTo>
                  <a:pt x="841596" y="5181326"/>
                  <a:pt x="828668" y="5209416"/>
                  <a:pt x="808321" y="5211451"/>
                </a:cubicBezTo>
                <a:cubicBezTo>
                  <a:pt x="805272" y="5211772"/>
                  <a:pt x="802034" y="5208766"/>
                  <a:pt x="802116" y="5205657"/>
                </a:cubicBezTo>
                <a:cubicBezTo>
                  <a:pt x="802957" y="5185284"/>
                  <a:pt x="828768" y="5172231"/>
                  <a:pt x="843341" y="5160640"/>
                </a:cubicBezTo>
                <a:cubicBezTo>
                  <a:pt x="837299" y="5157391"/>
                  <a:pt x="831151" y="5154231"/>
                  <a:pt x="825101" y="5151078"/>
                </a:cubicBezTo>
                <a:close/>
                <a:moveTo>
                  <a:pt x="2667853" y="5308855"/>
                </a:moveTo>
                <a:cubicBezTo>
                  <a:pt x="2602163" y="5306491"/>
                  <a:pt x="2535903" y="5313803"/>
                  <a:pt x="2477289" y="5327667"/>
                </a:cubicBezTo>
                <a:cubicBezTo>
                  <a:pt x="2472004" y="5330131"/>
                  <a:pt x="2466711" y="5332691"/>
                  <a:pt x="2461769" y="5335670"/>
                </a:cubicBezTo>
                <a:cubicBezTo>
                  <a:pt x="2457029" y="5338571"/>
                  <a:pt x="2452914" y="5342110"/>
                  <a:pt x="2448808" y="5345552"/>
                </a:cubicBezTo>
                <a:cubicBezTo>
                  <a:pt x="2451319" y="5349078"/>
                  <a:pt x="2453926" y="5352615"/>
                  <a:pt x="2456437" y="5356142"/>
                </a:cubicBezTo>
                <a:cubicBezTo>
                  <a:pt x="2471773" y="5348025"/>
                  <a:pt x="2489567" y="5344016"/>
                  <a:pt x="2506228" y="5339616"/>
                </a:cubicBezTo>
                <a:cubicBezTo>
                  <a:pt x="2524081" y="5334931"/>
                  <a:pt x="2541671" y="5328857"/>
                  <a:pt x="2560137" y="5331528"/>
                </a:cubicBezTo>
                <a:cubicBezTo>
                  <a:pt x="2565429" y="5332277"/>
                  <a:pt x="2568966" y="5339595"/>
                  <a:pt x="2563866" y="5343242"/>
                </a:cubicBezTo>
                <a:cubicBezTo>
                  <a:pt x="2547834" y="5354802"/>
                  <a:pt x="2528789" y="5357537"/>
                  <a:pt x="2509809" y="5361734"/>
                </a:cubicBezTo>
                <a:cubicBezTo>
                  <a:pt x="2495501" y="5364879"/>
                  <a:pt x="2480842" y="5368673"/>
                  <a:pt x="2466055" y="5369534"/>
                </a:cubicBezTo>
                <a:cubicBezTo>
                  <a:pt x="2467615" y="5371715"/>
                  <a:pt x="2469174" y="5373894"/>
                  <a:pt x="2470734" y="5376074"/>
                </a:cubicBezTo>
                <a:cubicBezTo>
                  <a:pt x="2484017" y="5370213"/>
                  <a:pt x="2501688" y="5370866"/>
                  <a:pt x="2515330" y="5368640"/>
                </a:cubicBezTo>
                <a:cubicBezTo>
                  <a:pt x="2537176" y="5365078"/>
                  <a:pt x="2558366" y="5367788"/>
                  <a:pt x="2579722" y="5360971"/>
                </a:cubicBezTo>
                <a:cubicBezTo>
                  <a:pt x="2584535" y="5359441"/>
                  <a:pt x="2586772" y="5367132"/>
                  <a:pt x="2581863" y="5368653"/>
                </a:cubicBezTo>
                <a:cubicBezTo>
                  <a:pt x="2560198" y="5375639"/>
                  <a:pt x="2541347" y="5388221"/>
                  <a:pt x="2518551" y="5391507"/>
                </a:cubicBezTo>
                <a:cubicBezTo>
                  <a:pt x="2508195" y="5392947"/>
                  <a:pt x="2495881" y="5395582"/>
                  <a:pt x="2484325" y="5395164"/>
                </a:cubicBezTo>
                <a:cubicBezTo>
                  <a:pt x="2486325" y="5397871"/>
                  <a:pt x="2488316" y="5400671"/>
                  <a:pt x="2490306" y="5403472"/>
                </a:cubicBezTo>
                <a:cubicBezTo>
                  <a:pt x="2529495" y="5398783"/>
                  <a:pt x="2569547" y="5399718"/>
                  <a:pt x="2607745" y="5390854"/>
                </a:cubicBezTo>
                <a:cubicBezTo>
                  <a:pt x="2643658" y="5382473"/>
                  <a:pt x="2680568" y="5370575"/>
                  <a:pt x="2717584" y="5369495"/>
                </a:cubicBezTo>
                <a:cubicBezTo>
                  <a:pt x="2723831" y="5369356"/>
                  <a:pt x="2723969" y="5377643"/>
                  <a:pt x="2719642" y="5380286"/>
                </a:cubicBezTo>
                <a:cubicBezTo>
                  <a:pt x="2687824" y="5399537"/>
                  <a:pt x="2647894" y="5407083"/>
                  <a:pt x="2611295" y="5411120"/>
                </a:cubicBezTo>
                <a:cubicBezTo>
                  <a:pt x="2575576" y="5415136"/>
                  <a:pt x="2541675" y="5423885"/>
                  <a:pt x="2506242" y="5425785"/>
                </a:cubicBezTo>
                <a:cubicBezTo>
                  <a:pt x="2509368" y="5430046"/>
                  <a:pt x="2512487" y="5434405"/>
                  <a:pt x="2515604" y="5438766"/>
                </a:cubicBezTo>
                <a:cubicBezTo>
                  <a:pt x="2525633" y="5435543"/>
                  <a:pt x="2536060" y="5433332"/>
                  <a:pt x="2545769" y="5438066"/>
                </a:cubicBezTo>
                <a:cubicBezTo>
                  <a:pt x="2548662" y="5439485"/>
                  <a:pt x="2549475" y="5442379"/>
                  <a:pt x="2548760" y="5444946"/>
                </a:cubicBezTo>
                <a:cubicBezTo>
                  <a:pt x="2549566" y="5443555"/>
                  <a:pt x="2550934" y="5442408"/>
                  <a:pt x="2552928" y="5441899"/>
                </a:cubicBezTo>
                <a:cubicBezTo>
                  <a:pt x="2562097" y="5439577"/>
                  <a:pt x="2571010" y="5436843"/>
                  <a:pt x="2580519" y="5437277"/>
                </a:cubicBezTo>
                <a:cubicBezTo>
                  <a:pt x="2585273" y="5437493"/>
                  <a:pt x="2586936" y="5443966"/>
                  <a:pt x="2582635" y="5446320"/>
                </a:cubicBezTo>
                <a:cubicBezTo>
                  <a:pt x="2573831" y="5451107"/>
                  <a:pt x="2564150" y="5452606"/>
                  <a:pt x="2554516" y="5454693"/>
                </a:cubicBezTo>
                <a:cubicBezTo>
                  <a:pt x="2548955" y="5455868"/>
                  <a:pt x="2546802" y="5450521"/>
                  <a:pt x="2548349" y="5446273"/>
                </a:cubicBezTo>
                <a:cubicBezTo>
                  <a:pt x="2547877" y="5447204"/>
                  <a:pt x="2547219" y="5448026"/>
                  <a:pt x="2546279" y="5448722"/>
                </a:cubicBezTo>
                <a:cubicBezTo>
                  <a:pt x="2540533" y="5453095"/>
                  <a:pt x="2533715" y="5454159"/>
                  <a:pt x="2526607" y="5454127"/>
                </a:cubicBezTo>
                <a:cubicBezTo>
                  <a:pt x="2535875" y="5467100"/>
                  <a:pt x="2545044" y="5480065"/>
                  <a:pt x="2554416" y="5492949"/>
                </a:cubicBezTo>
                <a:cubicBezTo>
                  <a:pt x="2627518" y="5490320"/>
                  <a:pt x="2689908" y="5478876"/>
                  <a:pt x="2755464" y="5442876"/>
                </a:cubicBezTo>
                <a:cubicBezTo>
                  <a:pt x="2785062" y="5426647"/>
                  <a:pt x="2812637" y="5408004"/>
                  <a:pt x="2845015" y="5397759"/>
                </a:cubicBezTo>
                <a:cubicBezTo>
                  <a:pt x="2861753" y="5392488"/>
                  <a:pt x="2876911" y="5397307"/>
                  <a:pt x="2880960" y="5377015"/>
                </a:cubicBezTo>
                <a:cubicBezTo>
                  <a:pt x="2884851" y="5357392"/>
                  <a:pt x="2872056" y="5355603"/>
                  <a:pt x="2854995" y="5348090"/>
                </a:cubicBezTo>
                <a:cubicBezTo>
                  <a:pt x="2798664" y="5323255"/>
                  <a:pt x="2733544" y="5311217"/>
                  <a:pt x="2667853" y="5308855"/>
                </a:cubicBezTo>
                <a:close/>
                <a:moveTo>
                  <a:pt x="3820960" y="5407915"/>
                </a:moveTo>
                <a:cubicBezTo>
                  <a:pt x="3799764" y="5404182"/>
                  <a:pt x="3778548" y="5403148"/>
                  <a:pt x="3761110" y="5403148"/>
                </a:cubicBezTo>
                <a:cubicBezTo>
                  <a:pt x="3708900" y="5403108"/>
                  <a:pt x="3646831" y="5398904"/>
                  <a:pt x="3593905" y="5406883"/>
                </a:cubicBezTo>
                <a:cubicBezTo>
                  <a:pt x="3605030" y="5421965"/>
                  <a:pt x="3615515" y="5437672"/>
                  <a:pt x="3626420" y="5453025"/>
                </a:cubicBezTo>
                <a:cubicBezTo>
                  <a:pt x="3652928" y="5437599"/>
                  <a:pt x="3692762" y="5430046"/>
                  <a:pt x="3716643" y="5448469"/>
                </a:cubicBezTo>
                <a:cubicBezTo>
                  <a:pt x="3719468" y="5450661"/>
                  <a:pt x="3718781" y="5455079"/>
                  <a:pt x="3715093" y="5456027"/>
                </a:cubicBezTo>
                <a:cubicBezTo>
                  <a:pt x="3700152" y="5459699"/>
                  <a:pt x="3685880" y="5458074"/>
                  <a:pt x="3670798" y="5460079"/>
                </a:cubicBezTo>
                <a:cubicBezTo>
                  <a:pt x="3659166" y="5461604"/>
                  <a:pt x="3648409" y="5465346"/>
                  <a:pt x="3637811" y="5469492"/>
                </a:cubicBezTo>
                <a:cubicBezTo>
                  <a:pt x="3648866" y="5485345"/>
                  <a:pt x="3660352" y="5500751"/>
                  <a:pt x="3671093" y="5516869"/>
                </a:cubicBezTo>
                <a:cubicBezTo>
                  <a:pt x="3690620" y="5480295"/>
                  <a:pt x="3783428" y="5476254"/>
                  <a:pt x="3834028" y="5480146"/>
                </a:cubicBezTo>
                <a:cubicBezTo>
                  <a:pt x="3817173" y="5473625"/>
                  <a:pt x="3799914" y="5468335"/>
                  <a:pt x="3783067" y="5461715"/>
                </a:cubicBezTo>
                <a:cubicBezTo>
                  <a:pt x="3781186" y="5460968"/>
                  <a:pt x="3781347" y="5458061"/>
                  <a:pt x="3783420" y="5457754"/>
                </a:cubicBezTo>
                <a:cubicBezTo>
                  <a:pt x="3801306" y="5454921"/>
                  <a:pt x="3817111" y="5459015"/>
                  <a:pt x="3833834" y="5464844"/>
                </a:cubicBezTo>
                <a:cubicBezTo>
                  <a:pt x="3849985" y="5470525"/>
                  <a:pt x="3867137" y="5475905"/>
                  <a:pt x="3880153" y="5487254"/>
                </a:cubicBezTo>
                <a:cubicBezTo>
                  <a:pt x="3880691" y="5487787"/>
                  <a:pt x="3880340" y="5488440"/>
                  <a:pt x="3880483" y="5489035"/>
                </a:cubicBezTo>
                <a:cubicBezTo>
                  <a:pt x="3891234" y="5491913"/>
                  <a:pt x="3901834" y="5494293"/>
                  <a:pt x="3909054" y="5493067"/>
                </a:cubicBezTo>
                <a:cubicBezTo>
                  <a:pt x="3908447" y="5492236"/>
                  <a:pt x="3907515" y="5491765"/>
                  <a:pt x="3907223" y="5490669"/>
                </a:cubicBezTo>
                <a:cubicBezTo>
                  <a:pt x="3903755" y="5477128"/>
                  <a:pt x="3881222" y="5470893"/>
                  <a:pt x="3869942" y="5466314"/>
                </a:cubicBezTo>
                <a:cubicBezTo>
                  <a:pt x="3854897" y="5460241"/>
                  <a:pt x="3836516" y="5456605"/>
                  <a:pt x="3823127" y="5447267"/>
                </a:cubicBezTo>
                <a:cubicBezTo>
                  <a:pt x="3821297" y="5445940"/>
                  <a:pt x="3822223" y="5443197"/>
                  <a:pt x="3824474" y="5443099"/>
                </a:cubicBezTo>
                <a:cubicBezTo>
                  <a:pt x="3845938" y="5442718"/>
                  <a:pt x="3870210" y="5450174"/>
                  <a:pt x="3890074" y="5457930"/>
                </a:cubicBezTo>
                <a:cubicBezTo>
                  <a:pt x="3898542" y="5461291"/>
                  <a:pt x="3909411" y="5466126"/>
                  <a:pt x="3916655" y="5473375"/>
                </a:cubicBezTo>
                <a:cubicBezTo>
                  <a:pt x="3916133" y="5471578"/>
                  <a:pt x="3915524" y="5469674"/>
                  <a:pt x="3914738" y="5467562"/>
                </a:cubicBezTo>
                <a:cubicBezTo>
                  <a:pt x="3913069" y="5463328"/>
                  <a:pt x="3910551" y="5459897"/>
                  <a:pt x="3908251" y="5456193"/>
                </a:cubicBezTo>
                <a:cubicBezTo>
                  <a:pt x="3907471" y="5457294"/>
                  <a:pt x="3906787" y="5458403"/>
                  <a:pt x="3906006" y="5459504"/>
                </a:cubicBezTo>
                <a:cubicBezTo>
                  <a:pt x="3904211" y="5452338"/>
                  <a:pt x="3886871" y="5445774"/>
                  <a:pt x="3880953" y="5443314"/>
                </a:cubicBezTo>
                <a:cubicBezTo>
                  <a:pt x="3871948" y="5439420"/>
                  <a:pt x="3862471" y="5436457"/>
                  <a:pt x="3853467" y="5432563"/>
                </a:cubicBezTo>
                <a:cubicBezTo>
                  <a:pt x="3850741" y="5431452"/>
                  <a:pt x="3851015" y="5427288"/>
                  <a:pt x="3854081" y="5426774"/>
                </a:cubicBezTo>
                <a:cubicBezTo>
                  <a:pt x="3863365" y="5425338"/>
                  <a:pt x="3871837" y="5426461"/>
                  <a:pt x="3880682" y="5428881"/>
                </a:cubicBezTo>
                <a:cubicBezTo>
                  <a:pt x="3863331" y="5418082"/>
                  <a:pt x="3842157" y="5411649"/>
                  <a:pt x="3820960" y="5407915"/>
                </a:cubicBezTo>
                <a:close/>
                <a:moveTo>
                  <a:pt x="2318535" y="5271573"/>
                </a:moveTo>
                <a:cubicBezTo>
                  <a:pt x="2305450" y="5309094"/>
                  <a:pt x="2294806" y="5346535"/>
                  <a:pt x="2266384" y="5377957"/>
                </a:cubicBezTo>
                <a:cubicBezTo>
                  <a:pt x="2230281" y="5417965"/>
                  <a:pt x="2153700" y="5459629"/>
                  <a:pt x="2137332" y="5508842"/>
                </a:cubicBezTo>
                <a:cubicBezTo>
                  <a:pt x="2126564" y="5541110"/>
                  <a:pt x="2136994" y="5531206"/>
                  <a:pt x="2164072" y="5524690"/>
                </a:cubicBezTo>
                <a:cubicBezTo>
                  <a:pt x="2197816" y="5516609"/>
                  <a:pt x="2234672" y="5514054"/>
                  <a:pt x="2267389" y="5502184"/>
                </a:cubicBezTo>
                <a:cubicBezTo>
                  <a:pt x="2319531" y="5483329"/>
                  <a:pt x="2359246" y="5434482"/>
                  <a:pt x="2397688" y="5394482"/>
                </a:cubicBezTo>
                <a:cubicBezTo>
                  <a:pt x="2398238" y="5392680"/>
                  <a:pt x="2398990" y="5390798"/>
                  <a:pt x="2399443" y="5388986"/>
                </a:cubicBezTo>
                <a:cubicBezTo>
                  <a:pt x="2394774" y="5382351"/>
                  <a:pt x="2390299" y="5375734"/>
                  <a:pt x="2385726" y="5369106"/>
                </a:cubicBezTo>
                <a:cubicBezTo>
                  <a:pt x="2383783" y="5372344"/>
                  <a:pt x="2381661" y="5375374"/>
                  <a:pt x="2378907" y="5377862"/>
                </a:cubicBezTo>
                <a:cubicBezTo>
                  <a:pt x="2375836" y="5380615"/>
                  <a:pt x="2370612" y="5378021"/>
                  <a:pt x="2370272" y="5374194"/>
                </a:cubicBezTo>
                <a:cubicBezTo>
                  <a:pt x="2369556" y="5366927"/>
                  <a:pt x="2371484" y="5359498"/>
                  <a:pt x="2374169" y="5352333"/>
                </a:cubicBezTo>
                <a:cubicBezTo>
                  <a:pt x="2369869" y="5345923"/>
                  <a:pt x="2365464" y="5339603"/>
                  <a:pt x="2361061" y="5333283"/>
                </a:cubicBezTo>
                <a:cubicBezTo>
                  <a:pt x="2355186" y="5375127"/>
                  <a:pt x="2333992" y="5423826"/>
                  <a:pt x="2297434" y="5435070"/>
                </a:cubicBezTo>
                <a:cubicBezTo>
                  <a:pt x="2293131" y="5436353"/>
                  <a:pt x="2288721" y="5432273"/>
                  <a:pt x="2289793" y="5427886"/>
                </a:cubicBezTo>
                <a:cubicBezTo>
                  <a:pt x="2294548" y="5408435"/>
                  <a:pt x="2308238" y="5393652"/>
                  <a:pt x="2317766" y="5376368"/>
                </a:cubicBezTo>
                <a:cubicBezTo>
                  <a:pt x="2329852" y="5354436"/>
                  <a:pt x="2335627" y="5331179"/>
                  <a:pt x="2341840" y="5307376"/>
                </a:cubicBezTo>
                <a:cubicBezTo>
                  <a:pt x="2338537" y="5317119"/>
                  <a:pt x="2333826" y="5326252"/>
                  <a:pt x="2326597" y="5333028"/>
                </a:cubicBezTo>
                <a:cubicBezTo>
                  <a:pt x="2324150" y="5335345"/>
                  <a:pt x="2319307" y="5333953"/>
                  <a:pt x="2318940" y="5330416"/>
                </a:cubicBezTo>
                <a:cubicBezTo>
                  <a:pt x="2317491" y="5316075"/>
                  <a:pt x="2322984" y="5301460"/>
                  <a:pt x="2330359" y="5288662"/>
                </a:cubicBezTo>
                <a:cubicBezTo>
                  <a:pt x="2326385" y="5282963"/>
                  <a:pt x="2322413" y="5277264"/>
                  <a:pt x="2318535" y="5271573"/>
                </a:cubicBezTo>
                <a:close/>
                <a:moveTo>
                  <a:pt x="676746" y="5072322"/>
                </a:moveTo>
                <a:cubicBezTo>
                  <a:pt x="676509" y="5072788"/>
                  <a:pt x="676756" y="5073296"/>
                  <a:pt x="676423" y="5073754"/>
                </a:cubicBezTo>
                <a:cubicBezTo>
                  <a:pt x="671560" y="5081317"/>
                  <a:pt x="666478" y="5089154"/>
                  <a:pt x="661299" y="5096980"/>
                </a:cubicBezTo>
                <a:cubicBezTo>
                  <a:pt x="643913" y="5137927"/>
                  <a:pt x="627487" y="5180124"/>
                  <a:pt x="598376" y="5213824"/>
                </a:cubicBezTo>
                <a:cubicBezTo>
                  <a:pt x="581216" y="5233662"/>
                  <a:pt x="560104" y="5249750"/>
                  <a:pt x="541869" y="5268520"/>
                </a:cubicBezTo>
                <a:cubicBezTo>
                  <a:pt x="511516" y="5299776"/>
                  <a:pt x="507323" y="5323852"/>
                  <a:pt x="557970" y="5314119"/>
                </a:cubicBezTo>
                <a:cubicBezTo>
                  <a:pt x="559850" y="5313793"/>
                  <a:pt x="561659" y="5313170"/>
                  <a:pt x="563547" y="5312750"/>
                </a:cubicBezTo>
                <a:cubicBezTo>
                  <a:pt x="555517" y="5313224"/>
                  <a:pt x="550968" y="5299784"/>
                  <a:pt x="561144" y="5295989"/>
                </a:cubicBezTo>
                <a:cubicBezTo>
                  <a:pt x="570821" y="5292350"/>
                  <a:pt x="578674" y="5286214"/>
                  <a:pt x="588870" y="5283298"/>
                </a:cubicBezTo>
                <a:cubicBezTo>
                  <a:pt x="592769" y="5282176"/>
                  <a:pt x="595258" y="5288136"/>
                  <a:pt x="592133" y="5290397"/>
                </a:cubicBezTo>
                <a:cubicBezTo>
                  <a:pt x="583368" y="5296940"/>
                  <a:pt x="576846" y="5305625"/>
                  <a:pt x="567464" y="5311435"/>
                </a:cubicBezTo>
                <a:cubicBezTo>
                  <a:pt x="566533" y="5312036"/>
                  <a:pt x="565637" y="5312249"/>
                  <a:pt x="564742" y="5312464"/>
                </a:cubicBezTo>
                <a:cubicBezTo>
                  <a:pt x="668622" y="5290201"/>
                  <a:pt x="744886" y="5223682"/>
                  <a:pt x="808346" y="5142326"/>
                </a:cubicBezTo>
                <a:cubicBezTo>
                  <a:pt x="802946" y="5139522"/>
                  <a:pt x="797643" y="5136725"/>
                  <a:pt x="792339" y="5133930"/>
                </a:cubicBezTo>
                <a:cubicBezTo>
                  <a:pt x="788506" y="5147424"/>
                  <a:pt x="776674" y="5158861"/>
                  <a:pt x="762246" y="5158976"/>
                </a:cubicBezTo>
                <a:cubicBezTo>
                  <a:pt x="757475" y="5158952"/>
                  <a:pt x="753664" y="5155799"/>
                  <a:pt x="751777" y="5151839"/>
                </a:cubicBezTo>
                <a:cubicBezTo>
                  <a:pt x="733950" y="5167140"/>
                  <a:pt x="714873" y="5181165"/>
                  <a:pt x="696438" y="5195635"/>
                </a:cubicBezTo>
                <a:cubicBezTo>
                  <a:pt x="691399" y="5202986"/>
                  <a:pt x="686069" y="5210316"/>
                  <a:pt x="680170" y="5217495"/>
                </a:cubicBezTo>
                <a:cubicBezTo>
                  <a:pt x="668262" y="5231947"/>
                  <a:pt x="631605" y="5285830"/>
                  <a:pt x="609324" y="5282246"/>
                </a:cubicBezTo>
                <a:cubicBezTo>
                  <a:pt x="595877" y="5280108"/>
                  <a:pt x="600645" y="5259393"/>
                  <a:pt x="614084" y="5261626"/>
                </a:cubicBezTo>
                <a:cubicBezTo>
                  <a:pt x="615140" y="5261816"/>
                  <a:pt x="657041" y="5216858"/>
                  <a:pt x="662303" y="5211374"/>
                </a:cubicBezTo>
                <a:cubicBezTo>
                  <a:pt x="675731" y="5197348"/>
                  <a:pt x="687794" y="5182228"/>
                  <a:pt x="700219" y="5167433"/>
                </a:cubicBezTo>
                <a:cubicBezTo>
                  <a:pt x="709382" y="5156446"/>
                  <a:pt x="715642" y="5144135"/>
                  <a:pt x="723645" y="5134117"/>
                </a:cubicBezTo>
                <a:cubicBezTo>
                  <a:pt x="729647" y="5124706"/>
                  <a:pt x="736556" y="5116054"/>
                  <a:pt x="744160" y="5108340"/>
                </a:cubicBezTo>
                <a:cubicBezTo>
                  <a:pt x="737651" y="5104856"/>
                  <a:pt x="731160" y="5101179"/>
                  <a:pt x="724652" y="5097694"/>
                </a:cubicBezTo>
                <a:cubicBezTo>
                  <a:pt x="724961" y="5098596"/>
                  <a:pt x="725376" y="5099411"/>
                  <a:pt x="725396" y="5100289"/>
                </a:cubicBezTo>
                <a:cubicBezTo>
                  <a:pt x="725052" y="5115058"/>
                  <a:pt x="720412" y="5128872"/>
                  <a:pt x="713405" y="5141898"/>
                </a:cubicBezTo>
                <a:cubicBezTo>
                  <a:pt x="705927" y="5155854"/>
                  <a:pt x="695477" y="5174714"/>
                  <a:pt x="679018" y="5177964"/>
                </a:cubicBezTo>
                <a:cubicBezTo>
                  <a:pt x="675249" y="5178709"/>
                  <a:pt x="672073" y="5176098"/>
                  <a:pt x="670705" y="5172863"/>
                </a:cubicBezTo>
                <a:cubicBezTo>
                  <a:pt x="670611" y="5173926"/>
                  <a:pt x="670611" y="5174998"/>
                  <a:pt x="670034" y="5176017"/>
                </a:cubicBezTo>
                <a:cubicBezTo>
                  <a:pt x="665751" y="5183631"/>
                  <a:pt x="659849" y="5189741"/>
                  <a:pt x="653936" y="5195948"/>
                </a:cubicBezTo>
                <a:cubicBezTo>
                  <a:pt x="652184" y="5198132"/>
                  <a:pt x="650158" y="5200100"/>
                  <a:pt x="648131" y="5202065"/>
                </a:cubicBezTo>
                <a:cubicBezTo>
                  <a:pt x="647368" y="5202973"/>
                  <a:pt x="646413" y="5203864"/>
                  <a:pt x="645650" y="5204772"/>
                </a:cubicBezTo>
                <a:cubicBezTo>
                  <a:pt x="645562" y="5204667"/>
                  <a:pt x="645562" y="5204667"/>
                  <a:pt x="645474" y="5204561"/>
                </a:cubicBezTo>
                <a:cubicBezTo>
                  <a:pt x="644728" y="5205276"/>
                  <a:pt x="644177" y="5206008"/>
                  <a:pt x="643342" y="5206618"/>
                </a:cubicBezTo>
                <a:cubicBezTo>
                  <a:pt x="633497" y="5214333"/>
                  <a:pt x="620480" y="5197530"/>
                  <a:pt x="629771" y="5189475"/>
                </a:cubicBezTo>
                <a:cubicBezTo>
                  <a:pt x="639702" y="5180792"/>
                  <a:pt x="648744" y="5171156"/>
                  <a:pt x="660419" y="5164767"/>
                </a:cubicBezTo>
                <a:cubicBezTo>
                  <a:pt x="664720" y="5162414"/>
                  <a:pt x="668309" y="5164769"/>
                  <a:pt x="669941" y="5168319"/>
                </a:cubicBezTo>
                <a:cubicBezTo>
                  <a:pt x="671782" y="5156404"/>
                  <a:pt x="681496" y="5149067"/>
                  <a:pt x="688200" y="5139423"/>
                </a:cubicBezTo>
                <a:cubicBezTo>
                  <a:pt x="697920" y="5125465"/>
                  <a:pt x="705247" y="5109938"/>
                  <a:pt x="714139" y="5095422"/>
                </a:cubicBezTo>
                <a:cubicBezTo>
                  <a:pt x="714919" y="5094320"/>
                  <a:pt x="715832" y="5093912"/>
                  <a:pt x="716746" y="5093504"/>
                </a:cubicBezTo>
                <a:cubicBezTo>
                  <a:pt x="709691" y="5089584"/>
                  <a:pt x="702532" y="5085749"/>
                  <a:pt x="695478" y="5081829"/>
                </a:cubicBezTo>
                <a:cubicBezTo>
                  <a:pt x="688328" y="5097568"/>
                  <a:pt x="679527" y="5114333"/>
                  <a:pt x="665819" y="5123855"/>
                </a:cubicBezTo>
                <a:cubicBezTo>
                  <a:pt x="662397" y="5126188"/>
                  <a:pt x="656784" y="5122489"/>
                  <a:pt x="657436" y="5118455"/>
                </a:cubicBezTo>
                <a:cubicBezTo>
                  <a:pt x="659937" y="5102414"/>
                  <a:pt x="670517" y="5087555"/>
                  <a:pt x="681222" y="5074559"/>
                </a:cubicBezTo>
                <a:cubicBezTo>
                  <a:pt x="679736" y="5073749"/>
                  <a:pt x="678241" y="5073036"/>
                  <a:pt x="676746" y="5072322"/>
                </a:cubicBezTo>
                <a:close/>
                <a:moveTo>
                  <a:pt x="1490245" y="5140977"/>
                </a:moveTo>
                <a:cubicBezTo>
                  <a:pt x="1492658" y="5139045"/>
                  <a:pt x="1496092" y="5142068"/>
                  <a:pt x="1493838" y="5144404"/>
                </a:cubicBezTo>
                <a:cubicBezTo>
                  <a:pt x="1475252" y="5163827"/>
                  <a:pt x="1466045" y="5193895"/>
                  <a:pt x="1449213" y="5215512"/>
                </a:cubicBezTo>
                <a:cubicBezTo>
                  <a:pt x="1441838" y="5225000"/>
                  <a:pt x="1433445" y="5233912"/>
                  <a:pt x="1425703" y="5243174"/>
                </a:cubicBezTo>
                <a:cubicBezTo>
                  <a:pt x="1410868" y="5260972"/>
                  <a:pt x="1395592" y="5283699"/>
                  <a:pt x="1371409" y="5287253"/>
                </a:cubicBezTo>
                <a:cubicBezTo>
                  <a:pt x="1370125" y="5287435"/>
                  <a:pt x="1369191" y="5285893"/>
                  <a:pt x="1369777" y="5284776"/>
                </a:cubicBezTo>
                <a:cubicBezTo>
                  <a:pt x="1383507" y="5257533"/>
                  <a:pt x="1409712" y="5234584"/>
                  <a:pt x="1429909" y="5211310"/>
                </a:cubicBezTo>
                <a:cubicBezTo>
                  <a:pt x="1449569" y="5188573"/>
                  <a:pt x="1466917" y="5160087"/>
                  <a:pt x="1490245" y="5140977"/>
                </a:cubicBezTo>
                <a:close/>
                <a:moveTo>
                  <a:pt x="3427621" y="5271372"/>
                </a:moveTo>
                <a:cubicBezTo>
                  <a:pt x="3392366" y="5319339"/>
                  <a:pt x="3370438" y="5365343"/>
                  <a:pt x="3348562" y="5420604"/>
                </a:cubicBezTo>
                <a:cubicBezTo>
                  <a:pt x="3341258" y="5439152"/>
                  <a:pt x="3332917" y="5457318"/>
                  <a:pt x="3326563" y="5476144"/>
                </a:cubicBezTo>
                <a:cubicBezTo>
                  <a:pt x="3321412" y="5490205"/>
                  <a:pt x="3317493" y="5504666"/>
                  <a:pt x="3314620" y="5519411"/>
                </a:cubicBezTo>
                <a:cubicBezTo>
                  <a:pt x="3305512" y="5556011"/>
                  <a:pt x="3330459" y="5575598"/>
                  <a:pt x="3389456" y="5578173"/>
                </a:cubicBezTo>
                <a:cubicBezTo>
                  <a:pt x="3393213" y="5575382"/>
                  <a:pt x="3398169" y="5575520"/>
                  <a:pt x="3400794" y="5579934"/>
                </a:cubicBezTo>
                <a:cubicBezTo>
                  <a:pt x="3468927" y="5555453"/>
                  <a:pt x="3507755" y="5457555"/>
                  <a:pt x="3534459" y="5399500"/>
                </a:cubicBezTo>
                <a:cubicBezTo>
                  <a:pt x="3526753" y="5389778"/>
                  <a:pt x="3518644" y="5380215"/>
                  <a:pt x="3510639" y="5370565"/>
                </a:cubicBezTo>
                <a:cubicBezTo>
                  <a:pt x="3502326" y="5399347"/>
                  <a:pt x="3486226" y="5432421"/>
                  <a:pt x="3462943" y="5447737"/>
                </a:cubicBezTo>
                <a:cubicBezTo>
                  <a:pt x="3459932" y="5449812"/>
                  <a:pt x="3455691" y="5446037"/>
                  <a:pt x="3456959" y="5442740"/>
                </a:cubicBezTo>
                <a:cubicBezTo>
                  <a:pt x="3463546" y="5425687"/>
                  <a:pt x="3474721" y="5410686"/>
                  <a:pt x="3482810" y="5394250"/>
                </a:cubicBezTo>
                <a:cubicBezTo>
                  <a:pt x="3488755" y="5382205"/>
                  <a:pt x="3493768" y="5369688"/>
                  <a:pt x="3499905" y="5357662"/>
                </a:cubicBezTo>
                <a:cubicBezTo>
                  <a:pt x="3494797" y="5351571"/>
                  <a:pt x="3489980" y="5345507"/>
                  <a:pt x="3484873" y="5339418"/>
                </a:cubicBezTo>
                <a:cubicBezTo>
                  <a:pt x="3476107" y="5379844"/>
                  <a:pt x="3448023" y="5428239"/>
                  <a:pt x="3420599" y="5457216"/>
                </a:cubicBezTo>
                <a:cubicBezTo>
                  <a:pt x="3416627" y="5461351"/>
                  <a:pt x="3410487" y="5458093"/>
                  <a:pt x="3411866" y="5452468"/>
                </a:cubicBezTo>
                <a:cubicBezTo>
                  <a:pt x="3417526" y="5429395"/>
                  <a:pt x="3431323" y="5410143"/>
                  <a:pt x="3443069" y="5389836"/>
                </a:cubicBezTo>
                <a:cubicBezTo>
                  <a:pt x="3454579" y="5369997"/>
                  <a:pt x="3464436" y="5349042"/>
                  <a:pt x="3477327" y="5330099"/>
                </a:cubicBezTo>
                <a:cubicBezTo>
                  <a:pt x="3474068" y="5326214"/>
                  <a:pt x="3471004" y="5322347"/>
                  <a:pt x="3467745" y="5318462"/>
                </a:cubicBezTo>
                <a:cubicBezTo>
                  <a:pt x="3461404" y="5333883"/>
                  <a:pt x="3449930" y="5350025"/>
                  <a:pt x="3435123" y="5354391"/>
                </a:cubicBezTo>
                <a:cubicBezTo>
                  <a:pt x="3432023" y="5355291"/>
                  <a:pt x="3429417" y="5351755"/>
                  <a:pt x="3430343" y="5349012"/>
                </a:cubicBezTo>
                <a:cubicBezTo>
                  <a:pt x="3433376" y="5340121"/>
                  <a:pt x="3438698" y="5333961"/>
                  <a:pt x="3444415" y="5326667"/>
                </a:cubicBezTo>
                <a:cubicBezTo>
                  <a:pt x="3449157" y="5320457"/>
                  <a:pt x="3453723" y="5314036"/>
                  <a:pt x="3458914" y="5308254"/>
                </a:cubicBezTo>
                <a:cubicBezTo>
                  <a:pt x="3453359" y="5301736"/>
                  <a:pt x="3447995" y="5295235"/>
                  <a:pt x="3442342" y="5288710"/>
                </a:cubicBezTo>
                <a:cubicBezTo>
                  <a:pt x="3439164" y="5294861"/>
                  <a:pt x="3435351" y="5300471"/>
                  <a:pt x="3428160" y="5302477"/>
                </a:cubicBezTo>
                <a:cubicBezTo>
                  <a:pt x="3425867" y="5303057"/>
                  <a:pt x="3423133" y="5302041"/>
                  <a:pt x="3422891" y="5299294"/>
                </a:cubicBezTo>
                <a:cubicBezTo>
                  <a:pt x="3422250" y="5290087"/>
                  <a:pt x="3427547" y="5284216"/>
                  <a:pt x="3434066" y="5278841"/>
                </a:cubicBezTo>
                <a:cubicBezTo>
                  <a:pt x="3431856" y="5276314"/>
                  <a:pt x="3429831" y="5273900"/>
                  <a:pt x="3427621" y="5271372"/>
                </a:cubicBezTo>
                <a:close/>
                <a:moveTo>
                  <a:pt x="4712981" y="5378727"/>
                </a:moveTo>
                <a:cubicBezTo>
                  <a:pt x="4666215" y="5421414"/>
                  <a:pt x="4641697" y="5483357"/>
                  <a:pt x="4612334" y="5538455"/>
                </a:cubicBezTo>
                <a:cubicBezTo>
                  <a:pt x="4595364" y="5570383"/>
                  <a:pt x="4571094" y="5624073"/>
                  <a:pt x="4571275" y="5671212"/>
                </a:cubicBezTo>
                <a:cubicBezTo>
                  <a:pt x="4574638" y="5655341"/>
                  <a:pt x="4579838" y="5639628"/>
                  <a:pt x="4585936" y="5624773"/>
                </a:cubicBezTo>
                <a:cubicBezTo>
                  <a:pt x="4595917" y="5600225"/>
                  <a:pt x="4608506" y="5569379"/>
                  <a:pt x="4631448" y="5554617"/>
                </a:cubicBezTo>
                <a:cubicBezTo>
                  <a:pt x="4634652" y="5552557"/>
                  <a:pt x="4639340" y="5555691"/>
                  <a:pt x="4638222" y="5559488"/>
                </a:cubicBezTo>
                <a:cubicBezTo>
                  <a:pt x="4631989" y="5581342"/>
                  <a:pt x="4615774" y="5599315"/>
                  <a:pt x="4605855" y="5619876"/>
                </a:cubicBezTo>
                <a:cubicBezTo>
                  <a:pt x="4593564" y="5645198"/>
                  <a:pt x="4587294" y="5671820"/>
                  <a:pt x="4579267" y="5698483"/>
                </a:cubicBezTo>
                <a:cubicBezTo>
                  <a:pt x="4586009" y="5685145"/>
                  <a:pt x="4593875" y="5672292"/>
                  <a:pt x="4600811" y="5658969"/>
                </a:cubicBezTo>
                <a:cubicBezTo>
                  <a:pt x="4607878" y="5645269"/>
                  <a:pt x="4612086" y="5625380"/>
                  <a:pt x="4625146" y="5616579"/>
                </a:cubicBezTo>
                <a:cubicBezTo>
                  <a:pt x="4628454" y="5614432"/>
                  <a:pt x="4632191" y="5616215"/>
                  <a:pt x="4633033" y="5619891"/>
                </a:cubicBezTo>
                <a:cubicBezTo>
                  <a:pt x="4635353" y="5629926"/>
                  <a:pt x="4631136" y="5640077"/>
                  <a:pt x="4626004" y="5649562"/>
                </a:cubicBezTo>
                <a:cubicBezTo>
                  <a:pt x="4626504" y="5649412"/>
                  <a:pt x="4626935" y="5648963"/>
                  <a:pt x="4627435" y="5648810"/>
                </a:cubicBezTo>
                <a:cubicBezTo>
                  <a:pt x="4630447" y="5647806"/>
                  <a:pt x="4632955" y="5650262"/>
                  <a:pt x="4633295" y="5653018"/>
                </a:cubicBezTo>
                <a:cubicBezTo>
                  <a:pt x="4634762" y="5663855"/>
                  <a:pt x="4627774" y="5671234"/>
                  <a:pt x="4622025" y="5679987"/>
                </a:cubicBezTo>
                <a:cubicBezTo>
                  <a:pt x="4619099" y="5684405"/>
                  <a:pt x="4615916" y="5688414"/>
                  <a:pt x="4612822" y="5692528"/>
                </a:cubicBezTo>
                <a:cubicBezTo>
                  <a:pt x="4616823" y="5689175"/>
                  <a:pt x="4620709" y="5686005"/>
                  <a:pt x="4624841" y="5682274"/>
                </a:cubicBezTo>
                <a:cubicBezTo>
                  <a:pt x="4650282" y="5659162"/>
                  <a:pt x="4666185" y="5629381"/>
                  <a:pt x="4687990" y="5603325"/>
                </a:cubicBezTo>
                <a:cubicBezTo>
                  <a:pt x="4716574" y="5568996"/>
                  <a:pt x="4752106" y="5544127"/>
                  <a:pt x="4794985" y="5534110"/>
                </a:cubicBezTo>
                <a:cubicBezTo>
                  <a:pt x="4769980" y="5481317"/>
                  <a:pt x="4743052" y="5429330"/>
                  <a:pt x="4712981" y="5378727"/>
                </a:cubicBezTo>
                <a:close/>
                <a:moveTo>
                  <a:pt x="556296" y="5012727"/>
                </a:moveTo>
                <a:cubicBezTo>
                  <a:pt x="545709" y="5047350"/>
                  <a:pt x="522967" y="5080627"/>
                  <a:pt x="493792" y="5108480"/>
                </a:cubicBezTo>
                <a:lnTo>
                  <a:pt x="493783" y="5108576"/>
                </a:lnTo>
                <a:cubicBezTo>
                  <a:pt x="475810" y="5135353"/>
                  <a:pt x="453544" y="5158935"/>
                  <a:pt x="434276" y="5184920"/>
                </a:cubicBezTo>
                <a:cubicBezTo>
                  <a:pt x="431516" y="5188574"/>
                  <a:pt x="428843" y="5192336"/>
                  <a:pt x="426257" y="5196201"/>
                </a:cubicBezTo>
                <a:cubicBezTo>
                  <a:pt x="429519" y="5192395"/>
                  <a:pt x="432868" y="5188692"/>
                  <a:pt x="436931" y="5185733"/>
                </a:cubicBezTo>
                <a:cubicBezTo>
                  <a:pt x="439432" y="5183906"/>
                  <a:pt x="442723" y="5186332"/>
                  <a:pt x="441103" y="5189211"/>
                </a:cubicBezTo>
                <a:cubicBezTo>
                  <a:pt x="437433" y="5195416"/>
                  <a:pt x="432327" y="5200232"/>
                  <a:pt x="427372" y="5205547"/>
                </a:cubicBezTo>
                <a:cubicBezTo>
                  <a:pt x="425223" y="5207795"/>
                  <a:pt x="421723" y="5205545"/>
                  <a:pt x="421462" y="5202991"/>
                </a:cubicBezTo>
                <a:cubicBezTo>
                  <a:pt x="420560" y="5204373"/>
                  <a:pt x="419473" y="5205642"/>
                  <a:pt x="418667" y="5207033"/>
                </a:cubicBezTo>
                <a:cubicBezTo>
                  <a:pt x="415460" y="5212401"/>
                  <a:pt x="410202" y="5220029"/>
                  <a:pt x="406658" y="5228094"/>
                </a:cubicBezTo>
                <a:cubicBezTo>
                  <a:pt x="410441" y="5226087"/>
                  <a:pt x="415139" y="5229121"/>
                  <a:pt x="415155" y="5233309"/>
                </a:cubicBezTo>
                <a:cubicBezTo>
                  <a:pt x="415092" y="5241678"/>
                  <a:pt x="411395" y="5248173"/>
                  <a:pt x="406036" y="5253647"/>
                </a:cubicBezTo>
                <a:cubicBezTo>
                  <a:pt x="406371" y="5254262"/>
                  <a:pt x="407005" y="5254804"/>
                  <a:pt x="407445" y="5255328"/>
                </a:cubicBezTo>
                <a:cubicBezTo>
                  <a:pt x="419954" y="5238496"/>
                  <a:pt x="434852" y="5221091"/>
                  <a:pt x="454581" y="5213939"/>
                </a:cubicBezTo>
                <a:cubicBezTo>
                  <a:pt x="455179" y="5213795"/>
                  <a:pt x="455557" y="5213925"/>
                  <a:pt x="456041" y="5213967"/>
                </a:cubicBezTo>
                <a:cubicBezTo>
                  <a:pt x="455862" y="5212687"/>
                  <a:pt x="455878" y="5211422"/>
                  <a:pt x="456683" y="5210031"/>
                </a:cubicBezTo>
                <a:cubicBezTo>
                  <a:pt x="460670" y="5203560"/>
                  <a:pt x="461416" y="5202846"/>
                  <a:pt x="468069" y="5199236"/>
                </a:cubicBezTo>
                <a:cubicBezTo>
                  <a:pt x="472572" y="5196802"/>
                  <a:pt x="476563" y="5202308"/>
                  <a:pt x="475331" y="5206290"/>
                </a:cubicBezTo>
                <a:cubicBezTo>
                  <a:pt x="473287" y="5212832"/>
                  <a:pt x="472410" y="5213925"/>
                  <a:pt x="467419" y="5218554"/>
                </a:cubicBezTo>
                <a:cubicBezTo>
                  <a:pt x="465191" y="5220601"/>
                  <a:pt x="462573" y="5220471"/>
                  <a:pt x="460321" y="5219500"/>
                </a:cubicBezTo>
                <a:cubicBezTo>
                  <a:pt x="460269" y="5220078"/>
                  <a:pt x="460314" y="5220667"/>
                  <a:pt x="460069" y="5221229"/>
                </a:cubicBezTo>
                <a:cubicBezTo>
                  <a:pt x="452069" y="5238842"/>
                  <a:pt x="434625" y="5252033"/>
                  <a:pt x="417898" y="5262659"/>
                </a:cubicBezTo>
                <a:cubicBezTo>
                  <a:pt x="419619" y="5263003"/>
                  <a:pt x="421948" y="5263108"/>
                  <a:pt x="424795" y="5262866"/>
                </a:cubicBezTo>
                <a:cubicBezTo>
                  <a:pt x="442740" y="5249523"/>
                  <a:pt x="463982" y="5233056"/>
                  <a:pt x="486207" y="5229626"/>
                </a:cubicBezTo>
                <a:cubicBezTo>
                  <a:pt x="490757" y="5228852"/>
                  <a:pt x="493633" y="5234844"/>
                  <a:pt x="490800" y="5238202"/>
                </a:cubicBezTo>
                <a:cubicBezTo>
                  <a:pt x="486986" y="5242740"/>
                  <a:pt x="482530" y="5246833"/>
                  <a:pt x="477633" y="5250401"/>
                </a:cubicBezTo>
                <a:cubicBezTo>
                  <a:pt x="481541" y="5249181"/>
                  <a:pt x="484457" y="5248168"/>
                  <a:pt x="484957" y="5248016"/>
                </a:cubicBezTo>
                <a:cubicBezTo>
                  <a:pt x="500666" y="5242268"/>
                  <a:pt x="514350" y="5234105"/>
                  <a:pt x="527144" y="5224991"/>
                </a:cubicBezTo>
                <a:cubicBezTo>
                  <a:pt x="526126" y="5225486"/>
                  <a:pt x="525187" y="5226183"/>
                  <a:pt x="524081" y="5226575"/>
                </a:cubicBezTo>
                <a:cubicBezTo>
                  <a:pt x="513727" y="5230157"/>
                  <a:pt x="506338" y="5214718"/>
                  <a:pt x="516804" y="5210951"/>
                </a:cubicBezTo>
                <a:cubicBezTo>
                  <a:pt x="519113" y="5210177"/>
                  <a:pt x="526709" y="5202558"/>
                  <a:pt x="530588" y="5199487"/>
                </a:cubicBezTo>
                <a:cubicBezTo>
                  <a:pt x="533316" y="5197288"/>
                  <a:pt x="537825" y="5198068"/>
                  <a:pt x="539271" y="5201505"/>
                </a:cubicBezTo>
                <a:cubicBezTo>
                  <a:pt x="542158" y="5208471"/>
                  <a:pt x="539972" y="5214415"/>
                  <a:pt x="535666" y="5219010"/>
                </a:cubicBezTo>
                <a:cubicBezTo>
                  <a:pt x="580415" y="5183645"/>
                  <a:pt x="610125" y="5131205"/>
                  <a:pt x="645946" y="5085623"/>
                </a:cubicBezTo>
                <a:cubicBezTo>
                  <a:pt x="643215" y="5086750"/>
                  <a:pt x="640237" y="5087369"/>
                  <a:pt x="636863" y="5086979"/>
                </a:cubicBezTo>
                <a:cubicBezTo>
                  <a:pt x="633197" y="5086564"/>
                  <a:pt x="631575" y="5082919"/>
                  <a:pt x="631762" y="5079724"/>
                </a:cubicBezTo>
                <a:cubicBezTo>
                  <a:pt x="632393" y="5069360"/>
                  <a:pt x="642427" y="5063899"/>
                  <a:pt x="651865" y="5059654"/>
                </a:cubicBezTo>
                <a:cubicBezTo>
                  <a:pt x="648779" y="5058217"/>
                  <a:pt x="645700" y="5056685"/>
                  <a:pt x="642622" y="5055153"/>
                </a:cubicBezTo>
                <a:cubicBezTo>
                  <a:pt x="633831" y="5067439"/>
                  <a:pt x="621527" y="5079810"/>
                  <a:pt x="608755" y="5087566"/>
                </a:cubicBezTo>
                <a:cubicBezTo>
                  <a:pt x="608666" y="5087460"/>
                  <a:pt x="608684" y="5087267"/>
                  <a:pt x="608596" y="5087162"/>
                </a:cubicBezTo>
                <a:cubicBezTo>
                  <a:pt x="599626" y="5092714"/>
                  <a:pt x="585319" y="5081642"/>
                  <a:pt x="594481" y="5070654"/>
                </a:cubicBezTo>
                <a:cubicBezTo>
                  <a:pt x="602319" y="5061401"/>
                  <a:pt x="613218" y="5052802"/>
                  <a:pt x="624330" y="5046171"/>
                </a:cubicBezTo>
                <a:cubicBezTo>
                  <a:pt x="623020" y="5045570"/>
                  <a:pt x="621718" y="5044873"/>
                  <a:pt x="620408" y="5044273"/>
                </a:cubicBezTo>
                <a:cubicBezTo>
                  <a:pt x="619442" y="5045260"/>
                  <a:pt x="618293" y="5046134"/>
                  <a:pt x="617354" y="5046832"/>
                </a:cubicBezTo>
                <a:cubicBezTo>
                  <a:pt x="609659" y="5052299"/>
                  <a:pt x="601110" y="5057499"/>
                  <a:pt x="592577" y="5062504"/>
                </a:cubicBezTo>
                <a:cubicBezTo>
                  <a:pt x="589350" y="5065926"/>
                  <a:pt x="586027" y="5069338"/>
                  <a:pt x="583071" y="5072977"/>
                </a:cubicBezTo>
                <a:cubicBezTo>
                  <a:pt x="567940" y="5091919"/>
                  <a:pt x="560418" y="5116193"/>
                  <a:pt x="545058" y="5135505"/>
                </a:cubicBezTo>
                <a:cubicBezTo>
                  <a:pt x="537607" y="5144791"/>
                  <a:pt x="524974" y="5131333"/>
                  <a:pt x="532147" y="5124068"/>
                </a:cubicBezTo>
                <a:cubicBezTo>
                  <a:pt x="532051" y="5124059"/>
                  <a:pt x="532051" y="5124059"/>
                  <a:pt x="531955" y="5124051"/>
                </a:cubicBezTo>
                <a:cubicBezTo>
                  <a:pt x="553366" y="5093675"/>
                  <a:pt x="572546" y="5058824"/>
                  <a:pt x="601648" y="5035055"/>
                </a:cubicBezTo>
                <a:cubicBezTo>
                  <a:pt x="596241" y="5032348"/>
                  <a:pt x="590735" y="5029632"/>
                  <a:pt x="585318" y="5027021"/>
                </a:cubicBezTo>
                <a:cubicBezTo>
                  <a:pt x="578575" y="5040359"/>
                  <a:pt x="568400" y="5059438"/>
                  <a:pt x="553947" y="5059842"/>
                </a:cubicBezTo>
                <a:cubicBezTo>
                  <a:pt x="550819" y="5059962"/>
                  <a:pt x="548108" y="5057585"/>
                  <a:pt x="547294" y="5054691"/>
                </a:cubicBezTo>
                <a:cubicBezTo>
                  <a:pt x="543731" y="5042213"/>
                  <a:pt x="556587" y="5028037"/>
                  <a:pt x="566744" y="5017915"/>
                </a:cubicBezTo>
                <a:cubicBezTo>
                  <a:pt x="563297" y="5016157"/>
                  <a:pt x="559743" y="5014486"/>
                  <a:pt x="556296" y="5012727"/>
                </a:cubicBezTo>
                <a:close/>
                <a:moveTo>
                  <a:pt x="2231493" y="5143209"/>
                </a:moveTo>
                <a:cubicBezTo>
                  <a:pt x="2186631" y="5164544"/>
                  <a:pt x="2137522" y="5188725"/>
                  <a:pt x="2100793" y="5218259"/>
                </a:cubicBezTo>
                <a:cubicBezTo>
                  <a:pt x="2076235" y="5238041"/>
                  <a:pt x="2055350" y="5267975"/>
                  <a:pt x="2031532" y="5289281"/>
                </a:cubicBezTo>
                <a:cubicBezTo>
                  <a:pt x="2017566" y="5301702"/>
                  <a:pt x="1977204" y="5318461"/>
                  <a:pt x="2000888" y="5340179"/>
                </a:cubicBezTo>
                <a:cubicBezTo>
                  <a:pt x="2017549" y="5355446"/>
                  <a:pt x="2080772" y="5337940"/>
                  <a:pt x="2100807" y="5333930"/>
                </a:cubicBezTo>
                <a:cubicBezTo>
                  <a:pt x="2130171" y="5328001"/>
                  <a:pt x="2174235" y="5332010"/>
                  <a:pt x="2200215" y="5321407"/>
                </a:cubicBezTo>
                <a:cubicBezTo>
                  <a:pt x="2236618" y="5306446"/>
                  <a:pt x="2258272" y="5253700"/>
                  <a:pt x="2292582" y="5233789"/>
                </a:cubicBezTo>
                <a:cubicBezTo>
                  <a:pt x="2290689" y="5230996"/>
                  <a:pt x="2288707" y="5228099"/>
                  <a:pt x="2286812" y="5225306"/>
                </a:cubicBezTo>
                <a:cubicBezTo>
                  <a:pt x="2277887" y="5236899"/>
                  <a:pt x="2268919" y="5247904"/>
                  <a:pt x="2255320" y="5255099"/>
                </a:cubicBezTo>
                <a:cubicBezTo>
                  <a:pt x="2250924" y="5257445"/>
                  <a:pt x="2246055" y="5253032"/>
                  <a:pt x="2248315" y="5248456"/>
                </a:cubicBezTo>
                <a:cubicBezTo>
                  <a:pt x="2255563" y="5233798"/>
                  <a:pt x="2267065" y="5223888"/>
                  <a:pt x="2279156" y="5213934"/>
                </a:cubicBezTo>
                <a:cubicBezTo>
                  <a:pt x="2275711" y="5208863"/>
                  <a:pt x="2272355" y="5203899"/>
                  <a:pt x="2268910" y="5198831"/>
                </a:cubicBezTo>
                <a:cubicBezTo>
                  <a:pt x="2268218" y="5200037"/>
                  <a:pt x="2267534" y="5201146"/>
                  <a:pt x="2266843" y="5202352"/>
                </a:cubicBezTo>
                <a:cubicBezTo>
                  <a:pt x="2259046" y="5215502"/>
                  <a:pt x="2252031" y="5228623"/>
                  <a:pt x="2238822" y="5236924"/>
                </a:cubicBezTo>
                <a:cubicBezTo>
                  <a:pt x="2235830" y="5238808"/>
                  <a:pt x="2231502" y="5235999"/>
                  <a:pt x="2231715" y="5232513"/>
                </a:cubicBezTo>
                <a:cubicBezTo>
                  <a:pt x="2232734" y="5217801"/>
                  <a:pt x="2240603" y="5206020"/>
                  <a:pt x="2248129" y="5193721"/>
                </a:cubicBezTo>
                <a:cubicBezTo>
                  <a:pt x="2250862" y="5189284"/>
                  <a:pt x="2253605" y="5184751"/>
                  <a:pt x="2256435" y="5180322"/>
                </a:cubicBezTo>
                <a:cubicBezTo>
                  <a:pt x="2255060" y="5178256"/>
                  <a:pt x="2253677" y="5176287"/>
                  <a:pt x="2252303" y="5174221"/>
                </a:cubicBezTo>
                <a:cubicBezTo>
                  <a:pt x="2247347" y="5183918"/>
                  <a:pt x="2242602" y="5193438"/>
                  <a:pt x="2234769" y="5201524"/>
                </a:cubicBezTo>
                <a:cubicBezTo>
                  <a:pt x="2224894" y="5211768"/>
                  <a:pt x="2212033" y="5218347"/>
                  <a:pt x="2201709" y="5228162"/>
                </a:cubicBezTo>
                <a:cubicBezTo>
                  <a:pt x="2186814" y="5242258"/>
                  <a:pt x="2170930" y="5253249"/>
                  <a:pt x="2151577" y="5260530"/>
                </a:cubicBezTo>
                <a:cubicBezTo>
                  <a:pt x="2140084" y="5264891"/>
                  <a:pt x="2131021" y="5248528"/>
                  <a:pt x="2142699" y="5243210"/>
                </a:cubicBezTo>
                <a:cubicBezTo>
                  <a:pt x="2159862" y="5235349"/>
                  <a:pt x="2177404" y="5227617"/>
                  <a:pt x="2193651" y="5218021"/>
                </a:cubicBezTo>
                <a:cubicBezTo>
                  <a:pt x="2203419" y="5212246"/>
                  <a:pt x="2208687" y="5204524"/>
                  <a:pt x="2215780" y="5195985"/>
                </a:cubicBezTo>
                <a:cubicBezTo>
                  <a:pt x="2225048" y="5184909"/>
                  <a:pt x="2236163" y="5174965"/>
                  <a:pt x="2245431" y="5163890"/>
                </a:cubicBezTo>
                <a:cubicBezTo>
                  <a:pt x="2244304" y="5162331"/>
                  <a:pt x="2243273" y="5160782"/>
                  <a:pt x="2242242" y="5159232"/>
                </a:cubicBezTo>
                <a:cubicBezTo>
                  <a:pt x="2225225" y="5190571"/>
                  <a:pt x="2185778" y="5213444"/>
                  <a:pt x="2151317" y="5218641"/>
                </a:cubicBezTo>
                <a:cubicBezTo>
                  <a:pt x="2145889" y="5219436"/>
                  <a:pt x="2144162" y="5212569"/>
                  <a:pt x="2148490" y="5209925"/>
                </a:cubicBezTo>
                <a:cubicBezTo>
                  <a:pt x="2166632" y="5198742"/>
                  <a:pt x="2184241" y="5189165"/>
                  <a:pt x="2200939" y="5175616"/>
                </a:cubicBezTo>
                <a:cubicBezTo>
                  <a:pt x="2212283" y="5166375"/>
                  <a:pt x="2223065" y="5156890"/>
                  <a:pt x="2235193" y="5148691"/>
                </a:cubicBezTo>
                <a:cubicBezTo>
                  <a:pt x="2233899" y="5146826"/>
                  <a:pt x="2232699" y="5144970"/>
                  <a:pt x="2231493" y="5143209"/>
                </a:cubicBezTo>
                <a:close/>
                <a:moveTo>
                  <a:pt x="442676" y="4954114"/>
                </a:moveTo>
                <a:cubicBezTo>
                  <a:pt x="420324" y="4989567"/>
                  <a:pt x="400278" y="5026485"/>
                  <a:pt x="369609" y="5054696"/>
                </a:cubicBezTo>
                <a:cubicBezTo>
                  <a:pt x="361667" y="5069490"/>
                  <a:pt x="350976" y="5081221"/>
                  <a:pt x="338680" y="5093495"/>
                </a:cubicBezTo>
                <a:cubicBezTo>
                  <a:pt x="331839" y="5100303"/>
                  <a:pt x="311156" y="5115942"/>
                  <a:pt x="297018" y="5130296"/>
                </a:cubicBezTo>
                <a:cubicBezTo>
                  <a:pt x="307282" y="5121156"/>
                  <a:pt x="319551" y="5113553"/>
                  <a:pt x="332164" y="5110848"/>
                </a:cubicBezTo>
                <a:cubicBezTo>
                  <a:pt x="337233" y="5109728"/>
                  <a:pt x="339519" y="5115768"/>
                  <a:pt x="337338" y="5119473"/>
                </a:cubicBezTo>
                <a:cubicBezTo>
                  <a:pt x="333309" y="5126428"/>
                  <a:pt x="327108" y="5132608"/>
                  <a:pt x="320194" y="5138047"/>
                </a:cubicBezTo>
                <a:cubicBezTo>
                  <a:pt x="325191" y="5136629"/>
                  <a:pt x="330163" y="5135502"/>
                  <a:pt x="334985" y="5134944"/>
                </a:cubicBezTo>
                <a:cubicBezTo>
                  <a:pt x="339712" y="5134379"/>
                  <a:pt x="342427" y="5139971"/>
                  <a:pt x="340527" y="5143798"/>
                </a:cubicBezTo>
                <a:cubicBezTo>
                  <a:pt x="332177" y="5160991"/>
                  <a:pt x="310237" y="5166686"/>
                  <a:pt x="292358" y="5162901"/>
                </a:cubicBezTo>
                <a:cubicBezTo>
                  <a:pt x="300396" y="5166711"/>
                  <a:pt x="313173" y="5167622"/>
                  <a:pt x="326169" y="5167189"/>
                </a:cubicBezTo>
                <a:cubicBezTo>
                  <a:pt x="326183" y="5165925"/>
                  <a:pt x="326586" y="5164694"/>
                  <a:pt x="327911" y="5164029"/>
                </a:cubicBezTo>
                <a:cubicBezTo>
                  <a:pt x="343941" y="5155778"/>
                  <a:pt x="354082" y="5146919"/>
                  <a:pt x="372366" y="5146165"/>
                </a:cubicBezTo>
                <a:cubicBezTo>
                  <a:pt x="376469" y="5146033"/>
                  <a:pt x="378281" y="5151934"/>
                  <a:pt x="375333" y="5154406"/>
                </a:cubicBezTo>
                <a:cubicBezTo>
                  <a:pt x="369332" y="5159435"/>
                  <a:pt x="363142" y="5162210"/>
                  <a:pt x="356627" y="5164276"/>
                </a:cubicBezTo>
                <a:cubicBezTo>
                  <a:pt x="363144" y="5163282"/>
                  <a:pt x="368503" y="5162188"/>
                  <a:pt x="371603" y="5161287"/>
                </a:cubicBezTo>
                <a:cubicBezTo>
                  <a:pt x="441202" y="5142192"/>
                  <a:pt x="516749" y="5072786"/>
                  <a:pt x="538822" y="5004400"/>
                </a:cubicBezTo>
                <a:cubicBezTo>
                  <a:pt x="538830" y="5004303"/>
                  <a:pt x="539033" y="5004222"/>
                  <a:pt x="539050" y="5004030"/>
                </a:cubicBezTo>
                <a:cubicBezTo>
                  <a:pt x="530572" y="4999694"/>
                  <a:pt x="522110" y="4995164"/>
                  <a:pt x="513632" y="4990827"/>
                </a:cubicBezTo>
                <a:cubicBezTo>
                  <a:pt x="503610" y="5002715"/>
                  <a:pt x="487863" y="5011088"/>
                  <a:pt x="476934" y="5022215"/>
                </a:cubicBezTo>
                <a:cubicBezTo>
                  <a:pt x="472750" y="5026527"/>
                  <a:pt x="469306" y="5031291"/>
                  <a:pt x="465395" y="5035822"/>
                </a:cubicBezTo>
                <a:cubicBezTo>
                  <a:pt x="454966" y="5055560"/>
                  <a:pt x="444230" y="5075467"/>
                  <a:pt x="425993" y="5088786"/>
                </a:cubicBezTo>
                <a:cubicBezTo>
                  <a:pt x="417140" y="5095224"/>
                  <a:pt x="403485" y="5085571"/>
                  <a:pt x="410611" y="5075575"/>
                </a:cubicBezTo>
                <a:cubicBezTo>
                  <a:pt x="422205" y="5059150"/>
                  <a:pt x="434549" y="5043083"/>
                  <a:pt x="447525" y="5027557"/>
                </a:cubicBezTo>
                <a:cubicBezTo>
                  <a:pt x="454331" y="5015684"/>
                  <a:pt x="461058" y="5003608"/>
                  <a:pt x="469825" y="4992683"/>
                </a:cubicBezTo>
                <a:cubicBezTo>
                  <a:pt x="474428" y="4986947"/>
                  <a:pt x="479901" y="4981287"/>
                  <a:pt x="485876" y="4976547"/>
                </a:cubicBezTo>
                <a:cubicBezTo>
                  <a:pt x="480661" y="4973856"/>
                  <a:pt x="475542" y="4971173"/>
                  <a:pt x="470142" y="4968370"/>
                </a:cubicBezTo>
                <a:cubicBezTo>
                  <a:pt x="465461" y="4979356"/>
                  <a:pt x="460551" y="4990712"/>
                  <a:pt x="451171" y="4997592"/>
                </a:cubicBezTo>
                <a:cubicBezTo>
                  <a:pt x="447415" y="5000383"/>
                  <a:pt x="441831" y="4997465"/>
                  <a:pt x="442358" y="4992643"/>
                </a:cubicBezTo>
                <a:cubicBezTo>
                  <a:pt x="443664" y="4981267"/>
                  <a:pt x="450870" y="4971473"/>
                  <a:pt x="458040" y="4962064"/>
                </a:cubicBezTo>
                <a:cubicBezTo>
                  <a:pt x="452921" y="4959382"/>
                  <a:pt x="447794" y="4956796"/>
                  <a:pt x="442676" y="4954114"/>
                </a:cubicBezTo>
                <a:close/>
                <a:moveTo>
                  <a:pt x="3699955" y="5232905"/>
                </a:moveTo>
                <a:cubicBezTo>
                  <a:pt x="3663767" y="5232077"/>
                  <a:pt x="3625832" y="5240258"/>
                  <a:pt x="3591135" y="5243462"/>
                </a:cubicBezTo>
                <a:cubicBezTo>
                  <a:pt x="3590538" y="5243605"/>
                  <a:pt x="3590396" y="5243008"/>
                  <a:pt x="3590035" y="5242685"/>
                </a:cubicBezTo>
                <a:cubicBezTo>
                  <a:pt x="3556516" y="5253707"/>
                  <a:pt x="3522015" y="5261529"/>
                  <a:pt x="3486042" y="5266203"/>
                </a:cubicBezTo>
                <a:cubicBezTo>
                  <a:pt x="3486562" y="5266931"/>
                  <a:pt x="3487188" y="5267568"/>
                  <a:pt x="3487707" y="5268296"/>
                </a:cubicBezTo>
                <a:cubicBezTo>
                  <a:pt x="3496004" y="5279041"/>
                  <a:pt x="3504547" y="5290297"/>
                  <a:pt x="3512931" y="5301148"/>
                </a:cubicBezTo>
                <a:cubicBezTo>
                  <a:pt x="3539623" y="5294598"/>
                  <a:pt x="3573913" y="5292406"/>
                  <a:pt x="3597304" y="5303193"/>
                </a:cubicBezTo>
                <a:cubicBezTo>
                  <a:pt x="3600206" y="5304516"/>
                  <a:pt x="3599968" y="5308292"/>
                  <a:pt x="3596868" y="5309192"/>
                </a:cubicBezTo>
                <a:cubicBezTo>
                  <a:pt x="3581481" y="5313507"/>
                  <a:pt x="3565821" y="5312151"/>
                  <a:pt x="3550075" y="5312834"/>
                </a:cubicBezTo>
                <a:cubicBezTo>
                  <a:pt x="3541281" y="5313144"/>
                  <a:pt x="3532435" y="5314033"/>
                  <a:pt x="3523683" y="5314931"/>
                </a:cubicBezTo>
                <a:cubicBezTo>
                  <a:pt x="3537918" y="5333396"/>
                  <a:pt x="3552184" y="5351476"/>
                  <a:pt x="3566372" y="5370424"/>
                </a:cubicBezTo>
                <a:cubicBezTo>
                  <a:pt x="3579499" y="5364160"/>
                  <a:pt x="3592958" y="5358509"/>
                  <a:pt x="3606756" y="5355614"/>
                </a:cubicBezTo>
                <a:cubicBezTo>
                  <a:pt x="3631868" y="5350388"/>
                  <a:pt x="3658658" y="5354752"/>
                  <a:pt x="3683988" y="5353634"/>
                </a:cubicBezTo>
                <a:cubicBezTo>
                  <a:pt x="3710881" y="5352456"/>
                  <a:pt x="3737966" y="5349153"/>
                  <a:pt x="3764547" y="5344931"/>
                </a:cubicBezTo>
                <a:cubicBezTo>
                  <a:pt x="3766919" y="5344552"/>
                  <a:pt x="3775362" y="5343822"/>
                  <a:pt x="3785289" y="5342831"/>
                </a:cubicBezTo>
                <a:cubicBezTo>
                  <a:pt x="3762388" y="5341824"/>
                  <a:pt x="3739035" y="5342625"/>
                  <a:pt x="3718648" y="5332000"/>
                </a:cubicBezTo>
                <a:cubicBezTo>
                  <a:pt x="3716783" y="5331060"/>
                  <a:pt x="3717878" y="5328623"/>
                  <a:pt x="3719714" y="5328783"/>
                </a:cubicBezTo>
                <a:cubicBezTo>
                  <a:pt x="3752853" y="5330774"/>
                  <a:pt x="3785497" y="5341584"/>
                  <a:pt x="3818947" y="5335715"/>
                </a:cubicBezTo>
                <a:cubicBezTo>
                  <a:pt x="3819842" y="5335500"/>
                  <a:pt x="3820477" y="5336042"/>
                  <a:pt x="3821232" y="5336303"/>
                </a:cubicBezTo>
                <a:cubicBezTo>
                  <a:pt x="3790100" y="5321633"/>
                  <a:pt x="3752105" y="5320584"/>
                  <a:pt x="3725406" y="5297728"/>
                </a:cubicBezTo>
                <a:cubicBezTo>
                  <a:pt x="3723320" y="5295991"/>
                  <a:pt x="3724992" y="5292533"/>
                  <a:pt x="3727681" y="5292960"/>
                </a:cubicBezTo>
                <a:cubicBezTo>
                  <a:pt x="3752950" y="5296900"/>
                  <a:pt x="3777323" y="5306506"/>
                  <a:pt x="3801687" y="5315139"/>
                </a:cubicBezTo>
                <a:cubicBezTo>
                  <a:pt x="3790080" y="5305468"/>
                  <a:pt x="3777991" y="5295756"/>
                  <a:pt x="3766183" y="5287238"/>
                </a:cubicBezTo>
                <a:cubicBezTo>
                  <a:pt x="3750997" y="5276187"/>
                  <a:pt x="3716574" y="5253638"/>
                  <a:pt x="3697574" y="5256959"/>
                </a:cubicBezTo>
                <a:cubicBezTo>
                  <a:pt x="3694500" y="5257569"/>
                  <a:pt x="3693069" y="5252868"/>
                  <a:pt x="3696240" y="5252267"/>
                </a:cubicBezTo>
                <a:cubicBezTo>
                  <a:pt x="3722415" y="5247133"/>
                  <a:pt x="3747510" y="5257385"/>
                  <a:pt x="3769535" y="5270392"/>
                </a:cubicBezTo>
                <a:cubicBezTo>
                  <a:pt x="3784066" y="5278952"/>
                  <a:pt x="3794932" y="5291479"/>
                  <a:pt x="3808586" y="5301130"/>
                </a:cubicBezTo>
                <a:cubicBezTo>
                  <a:pt x="3809413" y="5301689"/>
                  <a:pt x="3810249" y="5302151"/>
                  <a:pt x="3811075" y="5302710"/>
                </a:cubicBezTo>
                <a:cubicBezTo>
                  <a:pt x="3804843" y="5291752"/>
                  <a:pt x="3798816" y="5281786"/>
                  <a:pt x="3797714" y="5279937"/>
                </a:cubicBezTo>
                <a:cubicBezTo>
                  <a:pt x="3782760" y="5255374"/>
                  <a:pt x="3763408" y="5244060"/>
                  <a:pt x="3735375" y="5237252"/>
                </a:cubicBezTo>
                <a:cubicBezTo>
                  <a:pt x="3723886" y="5234457"/>
                  <a:pt x="3712017" y="5233179"/>
                  <a:pt x="3699955" y="5232905"/>
                </a:cubicBezTo>
                <a:close/>
                <a:moveTo>
                  <a:pt x="2645819" y="5127126"/>
                </a:moveTo>
                <a:cubicBezTo>
                  <a:pt x="2621926" y="5123867"/>
                  <a:pt x="2597705" y="5123206"/>
                  <a:pt x="2572842" y="5125630"/>
                </a:cubicBezTo>
                <a:cubicBezTo>
                  <a:pt x="2506312" y="5132139"/>
                  <a:pt x="2449265" y="5168875"/>
                  <a:pt x="2387731" y="5188182"/>
                </a:cubicBezTo>
                <a:cubicBezTo>
                  <a:pt x="2373839" y="5193210"/>
                  <a:pt x="2359957" y="5198143"/>
                  <a:pt x="2346284" y="5202898"/>
                </a:cubicBezTo>
                <a:cubicBezTo>
                  <a:pt x="2349578" y="5207468"/>
                  <a:pt x="2352777" y="5212028"/>
                  <a:pt x="2356071" y="5216598"/>
                </a:cubicBezTo>
                <a:cubicBezTo>
                  <a:pt x="2368222" y="5207037"/>
                  <a:pt x="2383551" y="5199017"/>
                  <a:pt x="2398740" y="5197994"/>
                </a:cubicBezTo>
                <a:cubicBezTo>
                  <a:pt x="2403740" y="5197648"/>
                  <a:pt x="2408014" y="5204347"/>
                  <a:pt x="2403961" y="5208280"/>
                </a:cubicBezTo>
                <a:cubicBezTo>
                  <a:pt x="2393489" y="5218667"/>
                  <a:pt x="2378807" y="5224895"/>
                  <a:pt x="2364210" y="5228013"/>
                </a:cubicBezTo>
                <a:cubicBezTo>
                  <a:pt x="2366977" y="5231952"/>
                  <a:pt x="2369839" y="5235900"/>
                  <a:pt x="2372702" y="5239847"/>
                </a:cubicBezTo>
                <a:cubicBezTo>
                  <a:pt x="2398285" y="5228236"/>
                  <a:pt x="2428147" y="5225465"/>
                  <a:pt x="2454649" y="5216658"/>
                </a:cubicBezTo>
                <a:cubicBezTo>
                  <a:pt x="2485973" y="5206226"/>
                  <a:pt x="2520285" y="5191768"/>
                  <a:pt x="2553274" y="5188878"/>
                </a:cubicBezTo>
                <a:cubicBezTo>
                  <a:pt x="2561814" y="5188156"/>
                  <a:pt x="2565919" y="5198930"/>
                  <a:pt x="2558027" y="5203311"/>
                </a:cubicBezTo>
                <a:cubicBezTo>
                  <a:pt x="2529025" y="5219397"/>
                  <a:pt x="2492826" y="5226584"/>
                  <a:pt x="2460752" y="5234518"/>
                </a:cubicBezTo>
                <a:cubicBezTo>
                  <a:pt x="2436248" y="5240576"/>
                  <a:pt x="2410437" y="5252558"/>
                  <a:pt x="2384664" y="5256460"/>
                </a:cubicBezTo>
                <a:cubicBezTo>
                  <a:pt x="2387174" y="5259988"/>
                  <a:pt x="2389597" y="5263410"/>
                  <a:pt x="2392115" y="5266842"/>
                </a:cubicBezTo>
                <a:cubicBezTo>
                  <a:pt x="2408024" y="5259943"/>
                  <a:pt x="2428065" y="5253694"/>
                  <a:pt x="2442043" y="5257533"/>
                </a:cubicBezTo>
                <a:cubicBezTo>
                  <a:pt x="2446324" y="5258682"/>
                  <a:pt x="2449259" y="5263998"/>
                  <a:pt x="2445717" y="5267685"/>
                </a:cubicBezTo>
                <a:cubicBezTo>
                  <a:pt x="2436578" y="5277311"/>
                  <a:pt x="2420640" y="5282358"/>
                  <a:pt x="2405294" y="5285120"/>
                </a:cubicBezTo>
                <a:cubicBezTo>
                  <a:pt x="2406598" y="5286887"/>
                  <a:pt x="2407803" y="5288646"/>
                  <a:pt x="2409108" y="5290415"/>
                </a:cubicBezTo>
                <a:cubicBezTo>
                  <a:pt x="2424818" y="5280285"/>
                  <a:pt x="2442956" y="5271340"/>
                  <a:pt x="2459972" y="5269502"/>
                </a:cubicBezTo>
                <a:cubicBezTo>
                  <a:pt x="2464988" y="5268963"/>
                  <a:pt x="2470456" y="5275375"/>
                  <a:pt x="2466263" y="5279784"/>
                </a:cubicBezTo>
                <a:cubicBezTo>
                  <a:pt x="2454960" y="5291852"/>
                  <a:pt x="2438105" y="5300616"/>
                  <a:pt x="2421246" y="5307237"/>
                </a:cubicBezTo>
                <a:cubicBezTo>
                  <a:pt x="2426276" y="5314197"/>
                  <a:pt x="2431305" y="5321156"/>
                  <a:pt x="2436335" y="5328115"/>
                </a:cubicBezTo>
                <a:cubicBezTo>
                  <a:pt x="2452360" y="5317721"/>
                  <a:pt x="2467278" y="5306646"/>
                  <a:pt x="2486404" y="5299734"/>
                </a:cubicBezTo>
                <a:cubicBezTo>
                  <a:pt x="2515688" y="5289221"/>
                  <a:pt x="2546686" y="5283531"/>
                  <a:pt x="2577291" y="5278974"/>
                </a:cubicBezTo>
                <a:cubicBezTo>
                  <a:pt x="2645219" y="5268789"/>
                  <a:pt x="2787629" y="5289683"/>
                  <a:pt x="2806303" y="5198219"/>
                </a:cubicBezTo>
                <a:cubicBezTo>
                  <a:pt x="2809415" y="5193911"/>
                  <a:pt x="2812429" y="5189596"/>
                  <a:pt x="2815550" y="5185193"/>
                </a:cubicBezTo>
                <a:cubicBezTo>
                  <a:pt x="2803314" y="5177124"/>
                  <a:pt x="2790245" y="5170735"/>
                  <a:pt x="2776459" y="5165842"/>
                </a:cubicBezTo>
                <a:cubicBezTo>
                  <a:pt x="2757201" y="5157847"/>
                  <a:pt x="2736584" y="5150902"/>
                  <a:pt x="2716820" y="5144225"/>
                </a:cubicBezTo>
                <a:cubicBezTo>
                  <a:pt x="2693275" y="5136249"/>
                  <a:pt x="2669712" y="5130388"/>
                  <a:pt x="2645819" y="5127126"/>
                </a:cubicBezTo>
                <a:close/>
                <a:moveTo>
                  <a:pt x="3338732" y="5172447"/>
                </a:moveTo>
                <a:cubicBezTo>
                  <a:pt x="3303850" y="5241380"/>
                  <a:pt x="3244477" y="5294368"/>
                  <a:pt x="3213190" y="5364488"/>
                </a:cubicBezTo>
                <a:cubicBezTo>
                  <a:pt x="3206014" y="5380517"/>
                  <a:pt x="3199007" y="5397923"/>
                  <a:pt x="3196850" y="5415553"/>
                </a:cubicBezTo>
                <a:cubicBezTo>
                  <a:pt x="3194036" y="5438385"/>
                  <a:pt x="3203483" y="5453710"/>
                  <a:pt x="3209354" y="5474178"/>
                </a:cubicBezTo>
                <a:cubicBezTo>
                  <a:pt x="3210034" y="5476378"/>
                  <a:pt x="3210013" y="5478811"/>
                  <a:pt x="3210516" y="5480802"/>
                </a:cubicBezTo>
                <a:cubicBezTo>
                  <a:pt x="3207373" y="5492019"/>
                  <a:pt x="3209756" y="5502448"/>
                  <a:pt x="3217769" y="5512002"/>
                </a:cubicBezTo>
                <a:cubicBezTo>
                  <a:pt x="3226773" y="5549780"/>
                  <a:pt x="3251998" y="5548750"/>
                  <a:pt x="3292864" y="5509933"/>
                </a:cubicBezTo>
                <a:cubicBezTo>
                  <a:pt x="3293056" y="5508879"/>
                  <a:pt x="3293345" y="5507834"/>
                  <a:pt x="3294003" y="5507013"/>
                </a:cubicBezTo>
                <a:cubicBezTo>
                  <a:pt x="3297939" y="5502194"/>
                  <a:pt x="3300908" y="5497290"/>
                  <a:pt x="3303879" y="5492388"/>
                </a:cubicBezTo>
                <a:cubicBezTo>
                  <a:pt x="3325197" y="5409526"/>
                  <a:pt x="3386155" y="5304878"/>
                  <a:pt x="3411515" y="5267348"/>
                </a:cubicBezTo>
                <a:cubicBezTo>
                  <a:pt x="3409893" y="5263703"/>
                  <a:pt x="3410500" y="5259080"/>
                  <a:pt x="3414317" y="5256687"/>
                </a:cubicBezTo>
                <a:cubicBezTo>
                  <a:pt x="3413965" y="5256265"/>
                  <a:pt x="3413516" y="5255837"/>
                  <a:pt x="3413164" y="5255418"/>
                </a:cubicBezTo>
                <a:cubicBezTo>
                  <a:pt x="3405659" y="5269664"/>
                  <a:pt x="3394358" y="5282804"/>
                  <a:pt x="3382661" y="5291625"/>
                </a:cubicBezTo>
                <a:cubicBezTo>
                  <a:pt x="3381300" y="5292676"/>
                  <a:pt x="3379146" y="5291711"/>
                  <a:pt x="3379405" y="5289883"/>
                </a:cubicBezTo>
                <a:cubicBezTo>
                  <a:pt x="3381950" y="5273357"/>
                  <a:pt x="3393277" y="5258856"/>
                  <a:pt x="3403515" y="5244553"/>
                </a:cubicBezTo>
                <a:cubicBezTo>
                  <a:pt x="3399446" y="5239917"/>
                  <a:pt x="3395476" y="5235289"/>
                  <a:pt x="3391303" y="5230741"/>
                </a:cubicBezTo>
                <a:cubicBezTo>
                  <a:pt x="3390413" y="5229789"/>
                  <a:pt x="3389523" y="5228836"/>
                  <a:pt x="3388732" y="5227889"/>
                </a:cubicBezTo>
                <a:cubicBezTo>
                  <a:pt x="3384203" y="5245901"/>
                  <a:pt x="3377390" y="5263323"/>
                  <a:pt x="3366575" y="5278647"/>
                </a:cubicBezTo>
                <a:cubicBezTo>
                  <a:pt x="3355427" y="5294428"/>
                  <a:pt x="3337312" y="5306394"/>
                  <a:pt x="3328398" y="5323344"/>
                </a:cubicBezTo>
                <a:cubicBezTo>
                  <a:pt x="3310193" y="5358182"/>
                  <a:pt x="3305979" y="5399976"/>
                  <a:pt x="3272740" y="5425334"/>
                </a:cubicBezTo>
                <a:cubicBezTo>
                  <a:pt x="3266686" y="5429874"/>
                  <a:pt x="3255763" y="5423475"/>
                  <a:pt x="3261285" y="5416165"/>
                </a:cubicBezTo>
                <a:cubicBezTo>
                  <a:pt x="3284584" y="5385370"/>
                  <a:pt x="3297103" y="5349844"/>
                  <a:pt x="3317791" y="5317753"/>
                </a:cubicBezTo>
                <a:cubicBezTo>
                  <a:pt x="3339381" y="5284277"/>
                  <a:pt x="3358362" y="5250576"/>
                  <a:pt x="3378096" y="5216065"/>
                </a:cubicBezTo>
                <a:cubicBezTo>
                  <a:pt x="3376766" y="5214587"/>
                  <a:pt x="3375437" y="5213109"/>
                  <a:pt x="3374108" y="5211630"/>
                </a:cubicBezTo>
                <a:cubicBezTo>
                  <a:pt x="3364432" y="5230559"/>
                  <a:pt x="3347041" y="5244242"/>
                  <a:pt x="3333959" y="5264239"/>
                </a:cubicBezTo>
                <a:cubicBezTo>
                  <a:pt x="3319186" y="5286813"/>
                  <a:pt x="3308778" y="5313953"/>
                  <a:pt x="3287993" y="5331822"/>
                </a:cubicBezTo>
                <a:cubicBezTo>
                  <a:pt x="3285985" y="5333597"/>
                  <a:pt x="3281775" y="5332744"/>
                  <a:pt x="3282165" y="5329468"/>
                </a:cubicBezTo>
                <a:cubicBezTo>
                  <a:pt x="3284596" y="5308744"/>
                  <a:pt x="3294484" y="5290712"/>
                  <a:pt x="3306728" y="5273565"/>
                </a:cubicBezTo>
                <a:cubicBezTo>
                  <a:pt x="3302062" y="5277835"/>
                  <a:pt x="3296646" y="5280676"/>
                  <a:pt x="3290957" y="5278917"/>
                </a:cubicBezTo>
                <a:cubicBezTo>
                  <a:pt x="3289533" y="5278502"/>
                  <a:pt x="3288369" y="5276260"/>
                  <a:pt x="3288787" y="5274836"/>
                </a:cubicBezTo>
                <a:cubicBezTo>
                  <a:pt x="3291267" y="5265605"/>
                  <a:pt x="3303373" y="5259838"/>
                  <a:pt x="3309502" y="5252287"/>
                </a:cubicBezTo>
                <a:cubicBezTo>
                  <a:pt x="3319452" y="5240102"/>
                  <a:pt x="3327414" y="5226186"/>
                  <a:pt x="3335711" y="5212883"/>
                </a:cubicBezTo>
                <a:cubicBezTo>
                  <a:pt x="3336737" y="5211220"/>
                  <a:pt x="3339754" y="5212357"/>
                  <a:pt x="3339291" y="5214265"/>
                </a:cubicBezTo>
                <a:cubicBezTo>
                  <a:pt x="3336012" y="5228099"/>
                  <a:pt x="3330218" y="5240644"/>
                  <a:pt x="3322630" y="5252547"/>
                </a:cubicBezTo>
                <a:cubicBezTo>
                  <a:pt x="3336892" y="5234601"/>
                  <a:pt x="3351359" y="5216576"/>
                  <a:pt x="3360276" y="5196315"/>
                </a:cubicBezTo>
                <a:cubicBezTo>
                  <a:pt x="3359122" y="5195048"/>
                  <a:pt x="3357969" y="5193780"/>
                  <a:pt x="3356816" y="5192511"/>
                </a:cubicBezTo>
                <a:cubicBezTo>
                  <a:pt x="3354545" y="5199423"/>
                  <a:pt x="3351332" y="5205960"/>
                  <a:pt x="3346357" y="5210398"/>
                </a:cubicBezTo>
                <a:cubicBezTo>
                  <a:pt x="3345190" y="5211464"/>
                  <a:pt x="3342590" y="5211142"/>
                  <a:pt x="3342366" y="5209273"/>
                </a:cubicBezTo>
                <a:cubicBezTo>
                  <a:pt x="3341384" y="5200620"/>
                  <a:pt x="3344602" y="5191843"/>
                  <a:pt x="3348752" y="5183538"/>
                </a:cubicBezTo>
                <a:cubicBezTo>
                  <a:pt x="3345381" y="5179837"/>
                  <a:pt x="3342103" y="5176147"/>
                  <a:pt x="3338732" y="5172447"/>
                </a:cubicBezTo>
                <a:close/>
                <a:moveTo>
                  <a:pt x="313409" y="4881975"/>
                </a:moveTo>
                <a:cubicBezTo>
                  <a:pt x="292796" y="4961296"/>
                  <a:pt x="195744" y="4984539"/>
                  <a:pt x="168749" y="5056783"/>
                </a:cubicBezTo>
                <a:cubicBezTo>
                  <a:pt x="163355" y="5071408"/>
                  <a:pt x="161791" y="5081302"/>
                  <a:pt x="162743" y="5088102"/>
                </a:cubicBezTo>
                <a:cubicBezTo>
                  <a:pt x="166070" y="5081380"/>
                  <a:pt x="169820" y="5075376"/>
                  <a:pt x="175883" y="5070741"/>
                </a:cubicBezTo>
                <a:cubicBezTo>
                  <a:pt x="178814" y="5068462"/>
                  <a:pt x="184107" y="5070284"/>
                  <a:pt x="183525" y="5074615"/>
                </a:cubicBezTo>
                <a:cubicBezTo>
                  <a:pt x="183239" y="5076732"/>
                  <a:pt x="182399" y="5078509"/>
                  <a:pt x="181840" y="5080408"/>
                </a:cubicBezTo>
                <a:cubicBezTo>
                  <a:pt x="189171" y="5072475"/>
                  <a:pt x="197816" y="5066212"/>
                  <a:pt x="208717" y="5064137"/>
                </a:cubicBezTo>
                <a:cubicBezTo>
                  <a:pt x="212975" y="5063337"/>
                  <a:pt x="214962" y="5068378"/>
                  <a:pt x="213799" y="5071588"/>
                </a:cubicBezTo>
                <a:cubicBezTo>
                  <a:pt x="208832" y="5084691"/>
                  <a:pt x="197232" y="5093521"/>
                  <a:pt x="184898" y="5099659"/>
                </a:cubicBezTo>
                <a:cubicBezTo>
                  <a:pt x="189342" y="5098972"/>
                  <a:pt x="194121" y="5097828"/>
                  <a:pt x="199029" y="5096305"/>
                </a:cubicBezTo>
                <a:lnTo>
                  <a:pt x="199038" y="5096210"/>
                </a:lnTo>
                <a:cubicBezTo>
                  <a:pt x="210037" y="5085380"/>
                  <a:pt x="225350" y="5074243"/>
                  <a:pt x="241280" y="5069293"/>
                </a:cubicBezTo>
                <a:cubicBezTo>
                  <a:pt x="246593" y="5067611"/>
                  <a:pt x="251934" y="5066709"/>
                  <a:pt x="257197" y="5066678"/>
                </a:cubicBezTo>
                <a:cubicBezTo>
                  <a:pt x="260605" y="5066682"/>
                  <a:pt x="263636" y="5070936"/>
                  <a:pt x="261410" y="5074053"/>
                </a:cubicBezTo>
                <a:cubicBezTo>
                  <a:pt x="259841" y="5076351"/>
                  <a:pt x="257446" y="5078091"/>
                  <a:pt x="255516" y="5080066"/>
                </a:cubicBezTo>
                <a:cubicBezTo>
                  <a:pt x="270995" y="5077999"/>
                  <a:pt x="286740" y="5077317"/>
                  <a:pt x="301801" y="5073362"/>
                </a:cubicBezTo>
                <a:cubicBezTo>
                  <a:pt x="370744" y="5055086"/>
                  <a:pt x="386683" y="4991037"/>
                  <a:pt x="427812" y="4946012"/>
                </a:cubicBezTo>
                <a:cubicBezTo>
                  <a:pt x="421303" y="4942527"/>
                  <a:pt x="414996" y="4938963"/>
                  <a:pt x="408602" y="4935293"/>
                </a:cubicBezTo>
                <a:cubicBezTo>
                  <a:pt x="408726" y="4936084"/>
                  <a:pt x="409062" y="4936698"/>
                  <a:pt x="408799" y="4937453"/>
                </a:cubicBezTo>
                <a:cubicBezTo>
                  <a:pt x="405557" y="4947592"/>
                  <a:pt x="401360" y="4954237"/>
                  <a:pt x="395147" y="4962754"/>
                </a:cubicBezTo>
                <a:cubicBezTo>
                  <a:pt x="386030" y="4975402"/>
                  <a:pt x="381330" y="4989893"/>
                  <a:pt x="372592" y="5002669"/>
                </a:cubicBezTo>
                <a:cubicBezTo>
                  <a:pt x="370349" y="5005980"/>
                  <a:pt x="366127" y="5008536"/>
                  <a:pt x="361987" y="5007982"/>
                </a:cubicBezTo>
                <a:cubicBezTo>
                  <a:pt x="356398" y="5007305"/>
                  <a:pt x="355026" y="5006309"/>
                  <a:pt x="352152" y="5001387"/>
                </a:cubicBezTo>
                <a:cubicBezTo>
                  <a:pt x="350124" y="4997901"/>
                  <a:pt x="350758" y="4992991"/>
                  <a:pt x="352896" y="4989767"/>
                </a:cubicBezTo>
                <a:cubicBezTo>
                  <a:pt x="360344" y="4978340"/>
                  <a:pt x="372191" y="4970017"/>
                  <a:pt x="379068" y="4958441"/>
                </a:cubicBezTo>
                <a:cubicBezTo>
                  <a:pt x="385366" y="4947887"/>
                  <a:pt x="389437" y="4939380"/>
                  <a:pt x="399333" y="4931084"/>
                </a:cubicBezTo>
                <a:cubicBezTo>
                  <a:pt x="399649" y="4930818"/>
                  <a:pt x="400027" y="4930949"/>
                  <a:pt x="400335" y="4930782"/>
                </a:cubicBezTo>
                <a:cubicBezTo>
                  <a:pt x="398575" y="4929752"/>
                  <a:pt x="396711" y="4928812"/>
                  <a:pt x="394951" y="4927784"/>
                </a:cubicBezTo>
                <a:cubicBezTo>
                  <a:pt x="393785" y="4928852"/>
                  <a:pt x="392433" y="4929806"/>
                  <a:pt x="391170" y="4930865"/>
                </a:cubicBezTo>
                <a:cubicBezTo>
                  <a:pt x="382723" y="4943666"/>
                  <a:pt x="369138" y="4952909"/>
                  <a:pt x="358172" y="4963352"/>
                </a:cubicBezTo>
                <a:cubicBezTo>
                  <a:pt x="355304" y="4966025"/>
                  <a:pt x="352620" y="4968811"/>
                  <a:pt x="349937" y="4971596"/>
                </a:cubicBezTo>
                <a:cubicBezTo>
                  <a:pt x="346043" y="4985767"/>
                  <a:pt x="332264" y="4999374"/>
                  <a:pt x="324665" y="5010301"/>
                </a:cubicBezTo>
                <a:cubicBezTo>
                  <a:pt x="317961" y="5019945"/>
                  <a:pt x="303071" y="5012132"/>
                  <a:pt x="306672" y="5001248"/>
                </a:cubicBezTo>
                <a:cubicBezTo>
                  <a:pt x="312641" y="4983460"/>
                  <a:pt x="323598" y="4968733"/>
                  <a:pt x="336579" y="4955349"/>
                </a:cubicBezTo>
                <a:cubicBezTo>
                  <a:pt x="339683" y="4952210"/>
                  <a:pt x="343192" y="4948911"/>
                  <a:pt x="346701" y="4945612"/>
                </a:cubicBezTo>
                <a:cubicBezTo>
                  <a:pt x="342715" y="4947702"/>
                  <a:pt x="338650" y="4949589"/>
                  <a:pt x="333960" y="4950839"/>
                </a:cubicBezTo>
                <a:cubicBezTo>
                  <a:pt x="329464" y="4952104"/>
                  <a:pt x="324822" y="4946249"/>
                  <a:pt x="328656" y="4942590"/>
                </a:cubicBezTo>
                <a:cubicBezTo>
                  <a:pt x="339744" y="4931866"/>
                  <a:pt x="351692" y="4921314"/>
                  <a:pt x="360614" y="4908649"/>
                </a:cubicBezTo>
                <a:cubicBezTo>
                  <a:pt x="353288" y="4904511"/>
                  <a:pt x="345951" y="4900468"/>
                  <a:pt x="338625" y="4896328"/>
                </a:cubicBezTo>
                <a:cubicBezTo>
                  <a:pt x="335260" y="4911129"/>
                  <a:pt x="329360" y="4928144"/>
                  <a:pt x="319710" y="4936947"/>
                </a:cubicBezTo>
                <a:cubicBezTo>
                  <a:pt x="312709" y="4943352"/>
                  <a:pt x="300962" y="4938538"/>
                  <a:pt x="301243" y="4928826"/>
                </a:cubicBezTo>
                <a:cubicBezTo>
                  <a:pt x="301605" y="4914934"/>
                  <a:pt x="311372" y="4898253"/>
                  <a:pt x="320647" y="4886009"/>
                </a:cubicBezTo>
                <a:cubicBezTo>
                  <a:pt x="318236" y="4884633"/>
                  <a:pt x="315818" y="4883352"/>
                  <a:pt x="313409" y="4881975"/>
                </a:cubicBezTo>
                <a:close/>
                <a:moveTo>
                  <a:pt x="1535785" y="4973560"/>
                </a:moveTo>
                <a:cubicBezTo>
                  <a:pt x="1528593" y="4975565"/>
                  <a:pt x="1525320" y="4983849"/>
                  <a:pt x="1522838" y="4990938"/>
                </a:cubicBezTo>
                <a:cubicBezTo>
                  <a:pt x="1522348" y="4992064"/>
                  <a:pt x="1521858" y="4993191"/>
                  <a:pt x="1521456" y="4994421"/>
                </a:cubicBezTo>
                <a:cubicBezTo>
                  <a:pt x="1520704" y="4996303"/>
                  <a:pt x="1519952" y="4998186"/>
                  <a:pt x="1519296" y="5000076"/>
                </a:cubicBezTo>
                <a:cubicBezTo>
                  <a:pt x="1494986" y="5060772"/>
                  <a:pt x="1444883" y="5109206"/>
                  <a:pt x="1402767" y="5157651"/>
                </a:cubicBezTo>
                <a:cubicBezTo>
                  <a:pt x="1354357" y="5213340"/>
                  <a:pt x="1309738" y="5272376"/>
                  <a:pt x="1261089" y="5327461"/>
                </a:cubicBezTo>
                <a:cubicBezTo>
                  <a:pt x="1272900" y="5333739"/>
                  <a:pt x="1284694" y="5340214"/>
                  <a:pt x="1296507" y="5346493"/>
                </a:cubicBezTo>
                <a:cubicBezTo>
                  <a:pt x="1306848" y="5336484"/>
                  <a:pt x="1317983" y="5327419"/>
                  <a:pt x="1328156" y="5317102"/>
                </a:cubicBezTo>
                <a:cubicBezTo>
                  <a:pt x="1339189" y="5305888"/>
                  <a:pt x="1351578" y="5286025"/>
                  <a:pt x="1369509" y="5289233"/>
                </a:cubicBezTo>
                <a:cubicBezTo>
                  <a:pt x="1371038" y="5289560"/>
                  <a:pt x="1372069" y="5291109"/>
                  <a:pt x="1372134" y="5292576"/>
                </a:cubicBezTo>
                <a:cubicBezTo>
                  <a:pt x="1372973" y="5309396"/>
                  <a:pt x="1354300" y="5324331"/>
                  <a:pt x="1342807" y="5334144"/>
                </a:cubicBezTo>
                <a:cubicBezTo>
                  <a:pt x="1333623" y="5342111"/>
                  <a:pt x="1323054" y="5348110"/>
                  <a:pt x="1313692" y="5355868"/>
                </a:cubicBezTo>
                <a:cubicBezTo>
                  <a:pt x="1325874" y="5362374"/>
                  <a:pt x="1338072" y="5368688"/>
                  <a:pt x="1350139" y="5375379"/>
                </a:cubicBezTo>
                <a:cubicBezTo>
                  <a:pt x="1405729" y="5338615"/>
                  <a:pt x="1455577" y="5295221"/>
                  <a:pt x="1495379" y="5241028"/>
                </a:cubicBezTo>
                <a:cubicBezTo>
                  <a:pt x="1525322" y="5200193"/>
                  <a:pt x="1580434" y="5122887"/>
                  <a:pt x="1586021" y="5058038"/>
                </a:cubicBezTo>
                <a:cubicBezTo>
                  <a:pt x="1585924" y="5058030"/>
                  <a:pt x="1585836" y="5057924"/>
                  <a:pt x="1585836" y="5057924"/>
                </a:cubicBezTo>
                <a:cubicBezTo>
                  <a:pt x="1576308" y="5046779"/>
                  <a:pt x="1576531" y="5027910"/>
                  <a:pt x="1577304" y="5013762"/>
                </a:cubicBezTo>
                <a:cubicBezTo>
                  <a:pt x="1577424" y="5012409"/>
                  <a:pt x="1577995" y="5011486"/>
                  <a:pt x="1578836" y="5010779"/>
                </a:cubicBezTo>
                <a:cubicBezTo>
                  <a:pt x="1576966" y="5006624"/>
                  <a:pt x="1574789" y="5002640"/>
                  <a:pt x="1572111" y="4998806"/>
                </a:cubicBezTo>
                <a:cubicBezTo>
                  <a:pt x="1568138" y="4998559"/>
                  <a:pt x="1564735" y="4997389"/>
                  <a:pt x="1561553" y="4995945"/>
                </a:cubicBezTo>
                <a:cubicBezTo>
                  <a:pt x="1561123" y="4996393"/>
                  <a:pt x="1560781" y="4996948"/>
                  <a:pt x="1560104" y="4996890"/>
                </a:cubicBezTo>
                <a:cubicBezTo>
                  <a:pt x="1559629" y="4996751"/>
                  <a:pt x="1559155" y="4996612"/>
                  <a:pt x="1558575" y="4996563"/>
                </a:cubicBezTo>
                <a:cubicBezTo>
                  <a:pt x="1559051" y="4996701"/>
                  <a:pt x="1559621" y="4996848"/>
                  <a:pt x="1560096" y="4996987"/>
                </a:cubicBezTo>
                <a:cubicBezTo>
                  <a:pt x="1560192" y="4996995"/>
                  <a:pt x="1560192" y="4996995"/>
                  <a:pt x="1560192" y="4996995"/>
                </a:cubicBezTo>
                <a:cubicBezTo>
                  <a:pt x="1560571" y="4997124"/>
                  <a:pt x="1560851" y="4997246"/>
                  <a:pt x="1561213" y="4997570"/>
                </a:cubicBezTo>
                <a:cubicBezTo>
                  <a:pt x="1573511" y="5010415"/>
                  <a:pt x="1582585" y="5028824"/>
                  <a:pt x="1568299" y="5043750"/>
                </a:cubicBezTo>
                <a:cubicBezTo>
                  <a:pt x="1566466" y="5045733"/>
                  <a:pt x="1562913" y="5044062"/>
                  <a:pt x="1562645" y="5041605"/>
                </a:cubicBezTo>
                <a:cubicBezTo>
                  <a:pt x="1562538" y="5040622"/>
                  <a:pt x="1562527" y="5039648"/>
                  <a:pt x="1562420" y="5038664"/>
                </a:cubicBezTo>
                <a:cubicBezTo>
                  <a:pt x="1562323" y="5043038"/>
                  <a:pt x="1561741" y="5047368"/>
                  <a:pt x="1559517" y="5051557"/>
                </a:cubicBezTo>
                <a:cubicBezTo>
                  <a:pt x="1557179" y="5055932"/>
                  <a:pt x="1550612" y="5058577"/>
                  <a:pt x="1546589" y="5054528"/>
                </a:cubicBezTo>
                <a:cubicBezTo>
                  <a:pt x="1538719" y="5046643"/>
                  <a:pt x="1538091" y="5039480"/>
                  <a:pt x="1536911" y="5028668"/>
                </a:cubicBezTo>
                <a:cubicBezTo>
                  <a:pt x="1535661" y="5017558"/>
                  <a:pt x="1534428" y="5006254"/>
                  <a:pt x="1533784" y="4994904"/>
                </a:cubicBezTo>
                <a:cubicBezTo>
                  <a:pt x="1531191" y="5003246"/>
                  <a:pt x="1528121" y="5011453"/>
                  <a:pt x="1523010" y="5018507"/>
                </a:cubicBezTo>
                <a:cubicBezTo>
                  <a:pt x="1520337" y="5022268"/>
                  <a:pt x="1515498" y="5018635"/>
                  <a:pt x="1515825" y="5014964"/>
                </a:cubicBezTo>
                <a:cubicBezTo>
                  <a:pt x="1516282" y="5009843"/>
                  <a:pt x="1517688" y="5005000"/>
                  <a:pt x="1519384" y="5000181"/>
                </a:cubicBezTo>
                <a:cubicBezTo>
                  <a:pt x="1520039" y="4998291"/>
                  <a:pt x="1520791" y="4996409"/>
                  <a:pt x="1521544" y="4994526"/>
                </a:cubicBezTo>
                <a:cubicBezTo>
                  <a:pt x="1523301" y="4990102"/>
                  <a:pt x="1525350" y="4985703"/>
                  <a:pt x="1527382" y="4981497"/>
                </a:cubicBezTo>
                <a:cubicBezTo>
                  <a:pt x="1528581" y="4978971"/>
                  <a:pt x="1531259" y="4978425"/>
                  <a:pt x="1533440" y="4979101"/>
                </a:cubicBezTo>
                <a:cubicBezTo>
                  <a:pt x="1533655" y="4976685"/>
                  <a:pt x="1534592" y="4974915"/>
                  <a:pt x="1535785" y="4973560"/>
                </a:cubicBezTo>
                <a:close/>
                <a:moveTo>
                  <a:pt x="2390409" y="5038972"/>
                </a:moveTo>
                <a:cubicBezTo>
                  <a:pt x="2391628" y="5040184"/>
                  <a:pt x="2392205" y="5042181"/>
                  <a:pt x="2391515" y="5043923"/>
                </a:cubicBezTo>
                <a:cubicBezTo>
                  <a:pt x="2388288" y="5052797"/>
                  <a:pt x="2381721" y="5059822"/>
                  <a:pt x="2376180" y="5067326"/>
                </a:cubicBezTo>
                <a:cubicBezTo>
                  <a:pt x="2371753" y="5073272"/>
                  <a:pt x="2361973" y="5067168"/>
                  <a:pt x="2366398" y="5061222"/>
                </a:cubicBezTo>
                <a:cubicBezTo>
                  <a:pt x="2372368" y="5053269"/>
                  <a:pt x="2377509" y="5044756"/>
                  <a:pt x="2385453" y="5038726"/>
                </a:cubicBezTo>
                <a:cubicBezTo>
                  <a:pt x="2387329" y="5037330"/>
                  <a:pt x="2389190" y="5037759"/>
                  <a:pt x="2390409" y="5038972"/>
                </a:cubicBezTo>
                <a:close/>
                <a:moveTo>
                  <a:pt x="6628577" y="5407826"/>
                </a:moveTo>
                <a:cubicBezTo>
                  <a:pt x="6626510" y="5440849"/>
                  <a:pt x="6647763" y="5508408"/>
                  <a:pt x="6685441" y="5518485"/>
                </a:cubicBezTo>
                <a:cubicBezTo>
                  <a:pt x="6689055" y="5519480"/>
                  <a:pt x="6688879" y="5505054"/>
                  <a:pt x="6687277" y="5489143"/>
                </a:cubicBezTo>
                <a:cubicBezTo>
                  <a:pt x="6685595" y="5471957"/>
                  <a:pt x="6682310" y="5453078"/>
                  <a:pt x="6680652" y="5449819"/>
                </a:cubicBezTo>
                <a:cubicBezTo>
                  <a:pt x="6669858" y="5428826"/>
                  <a:pt x="6649936" y="5416295"/>
                  <a:pt x="6628577" y="5407826"/>
                </a:cubicBezTo>
                <a:close/>
                <a:moveTo>
                  <a:pt x="6530126" y="5385577"/>
                </a:moveTo>
                <a:cubicBezTo>
                  <a:pt x="6528507" y="5393906"/>
                  <a:pt x="6528320" y="5402555"/>
                  <a:pt x="6528029" y="5411294"/>
                </a:cubicBezTo>
                <a:cubicBezTo>
                  <a:pt x="6527248" y="5436444"/>
                  <a:pt x="6524913" y="5462627"/>
                  <a:pt x="6529123" y="5487526"/>
                </a:cubicBezTo>
                <a:cubicBezTo>
                  <a:pt x="6530712" y="5497011"/>
                  <a:pt x="6532948" y="5513465"/>
                  <a:pt x="6541885" y="5519205"/>
                </a:cubicBezTo>
                <a:cubicBezTo>
                  <a:pt x="6554218" y="5527282"/>
                  <a:pt x="6568571" y="5509440"/>
                  <a:pt x="6576769" y="5500511"/>
                </a:cubicBezTo>
                <a:cubicBezTo>
                  <a:pt x="6594791" y="5480847"/>
                  <a:pt x="6611671" y="5432456"/>
                  <a:pt x="6608942" y="5405153"/>
                </a:cubicBezTo>
                <a:cubicBezTo>
                  <a:pt x="6602684" y="5403248"/>
                  <a:pt x="6530160" y="5385190"/>
                  <a:pt x="6530126" y="5385577"/>
                </a:cubicBezTo>
                <a:close/>
                <a:moveTo>
                  <a:pt x="4596187" y="5211471"/>
                </a:moveTo>
                <a:cubicBezTo>
                  <a:pt x="4537023" y="5258831"/>
                  <a:pt x="4510970" y="5336901"/>
                  <a:pt x="4501495" y="5409299"/>
                </a:cubicBezTo>
                <a:cubicBezTo>
                  <a:pt x="4494952" y="5459751"/>
                  <a:pt x="4486545" y="5524551"/>
                  <a:pt x="4498049" y="5574715"/>
                </a:cubicBezTo>
                <a:cubicBezTo>
                  <a:pt x="4498749" y="5582176"/>
                  <a:pt x="4500247" y="5589413"/>
                  <a:pt x="4502438" y="5596515"/>
                </a:cubicBezTo>
                <a:cubicBezTo>
                  <a:pt x="4514580" y="5615481"/>
                  <a:pt x="4522636" y="5614718"/>
                  <a:pt x="4526686" y="5594427"/>
                </a:cubicBezTo>
                <a:cubicBezTo>
                  <a:pt x="4535833" y="5584703"/>
                  <a:pt x="4540291" y="5562014"/>
                  <a:pt x="4546391" y="5549301"/>
                </a:cubicBezTo>
                <a:cubicBezTo>
                  <a:pt x="4562430" y="5515832"/>
                  <a:pt x="4583139" y="5485689"/>
                  <a:pt x="4601956" y="5453823"/>
                </a:cubicBezTo>
                <a:cubicBezTo>
                  <a:pt x="4626159" y="5412884"/>
                  <a:pt x="4647836" y="5364228"/>
                  <a:pt x="4696590" y="5351701"/>
                </a:cubicBezTo>
                <a:cubicBezTo>
                  <a:pt x="4691821" y="5343987"/>
                  <a:pt x="4687160" y="5336182"/>
                  <a:pt x="4682191" y="5328548"/>
                </a:cubicBezTo>
                <a:cubicBezTo>
                  <a:pt x="4655721" y="5287798"/>
                  <a:pt x="4626534" y="5249150"/>
                  <a:pt x="4596187" y="5211471"/>
                </a:cubicBezTo>
                <a:close/>
                <a:moveTo>
                  <a:pt x="1327956" y="4921591"/>
                </a:moveTo>
                <a:cubicBezTo>
                  <a:pt x="1324464" y="4934531"/>
                  <a:pt x="1320120" y="4947201"/>
                  <a:pt x="1315486" y="4959848"/>
                </a:cubicBezTo>
                <a:cubicBezTo>
                  <a:pt x="1311114" y="4971737"/>
                  <a:pt x="1309462" y="4985906"/>
                  <a:pt x="1301105" y="4995502"/>
                </a:cubicBezTo>
                <a:cubicBezTo>
                  <a:pt x="1297309" y="4999848"/>
                  <a:pt x="1290987" y="4997548"/>
                  <a:pt x="1290914" y="4991797"/>
                </a:cubicBezTo>
                <a:cubicBezTo>
                  <a:pt x="1290713" y="4982043"/>
                  <a:pt x="1295343" y="4972708"/>
                  <a:pt x="1299475" y="4963524"/>
                </a:cubicBezTo>
                <a:cubicBezTo>
                  <a:pt x="1239634" y="5059993"/>
                  <a:pt x="1191552" y="5162251"/>
                  <a:pt x="1156152" y="5270864"/>
                </a:cubicBezTo>
                <a:cubicBezTo>
                  <a:pt x="1170303" y="5278222"/>
                  <a:pt x="1184323" y="5285959"/>
                  <a:pt x="1198457" y="5293511"/>
                </a:cubicBezTo>
                <a:cubicBezTo>
                  <a:pt x="1198271" y="5292326"/>
                  <a:pt x="1198479" y="5291079"/>
                  <a:pt x="1199356" y="5289987"/>
                </a:cubicBezTo>
                <a:cubicBezTo>
                  <a:pt x="1210525" y="5276154"/>
                  <a:pt x="1222048" y="5262741"/>
                  <a:pt x="1233851" y="5249451"/>
                </a:cubicBezTo>
                <a:cubicBezTo>
                  <a:pt x="1234929" y="5248278"/>
                  <a:pt x="1237083" y="5249243"/>
                  <a:pt x="1236646" y="5250861"/>
                </a:cubicBezTo>
                <a:cubicBezTo>
                  <a:pt x="1231569" y="5270672"/>
                  <a:pt x="1221885" y="5285316"/>
                  <a:pt x="1205362" y="5296932"/>
                </a:cubicBezTo>
                <a:cubicBezTo>
                  <a:pt x="1205256" y="5297021"/>
                  <a:pt x="1205168" y="5296915"/>
                  <a:pt x="1205062" y="5297004"/>
                </a:cubicBezTo>
                <a:cubicBezTo>
                  <a:pt x="1217147" y="5303502"/>
                  <a:pt x="1229442" y="5309825"/>
                  <a:pt x="1241509" y="5316515"/>
                </a:cubicBezTo>
                <a:cubicBezTo>
                  <a:pt x="1241685" y="5316726"/>
                  <a:pt x="1241571" y="5316910"/>
                  <a:pt x="1241650" y="5317112"/>
                </a:cubicBezTo>
                <a:cubicBezTo>
                  <a:pt x="1243050" y="5317818"/>
                  <a:pt x="1244343" y="5318611"/>
                  <a:pt x="1245740" y="5319316"/>
                </a:cubicBezTo>
                <a:cubicBezTo>
                  <a:pt x="1245872" y="5318937"/>
                  <a:pt x="1245704" y="5318632"/>
                  <a:pt x="1245924" y="5318359"/>
                </a:cubicBezTo>
                <a:cubicBezTo>
                  <a:pt x="1271225" y="5281505"/>
                  <a:pt x="1299428" y="5245974"/>
                  <a:pt x="1328538" y="5211202"/>
                </a:cubicBezTo>
                <a:cubicBezTo>
                  <a:pt x="1363270" y="5133008"/>
                  <a:pt x="1379887" y="5054801"/>
                  <a:pt x="1362013" y="4975558"/>
                </a:cubicBezTo>
                <a:cubicBezTo>
                  <a:pt x="1363617" y="4997993"/>
                  <a:pt x="1364554" y="5020273"/>
                  <a:pt x="1364956" y="5043091"/>
                </a:cubicBezTo>
                <a:cubicBezTo>
                  <a:pt x="1365123" y="5053232"/>
                  <a:pt x="1349675" y="5052771"/>
                  <a:pt x="1349201" y="5042798"/>
                </a:cubicBezTo>
                <a:cubicBezTo>
                  <a:pt x="1347602" y="5009362"/>
                  <a:pt x="1346095" y="4977101"/>
                  <a:pt x="1348680" y="4943733"/>
                </a:cubicBezTo>
                <a:cubicBezTo>
                  <a:pt x="1348772" y="4941601"/>
                  <a:pt x="1350035" y="4940541"/>
                  <a:pt x="1351546" y="4939990"/>
                </a:cubicBezTo>
                <a:cubicBezTo>
                  <a:pt x="1350531" y="4937177"/>
                  <a:pt x="1349999" y="4934404"/>
                  <a:pt x="1348877" y="4931678"/>
                </a:cubicBezTo>
                <a:cubicBezTo>
                  <a:pt x="1348315" y="4931435"/>
                  <a:pt x="1347760" y="4931094"/>
                  <a:pt x="1347425" y="4930481"/>
                </a:cubicBezTo>
                <a:cubicBezTo>
                  <a:pt x="1347346" y="4930279"/>
                  <a:pt x="1347258" y="4930174"/>
                  <a:pt x="1347179" y="4929974"/>
                </a:cubicBezTo>
                <a:cubicBezTo>
                  <a:pt x="1346856" y="4931406"/>
                  <a:pt x="1346340" y="4932822"/>
                  <a:pt x="1345921" y="4934246"/>
                </a:cubicBezTo>
                <a:cubicBezTo>
                  <a:pt x="1349421" y="4955093"/>
                  <a:pt x="1339315" y="4978851"/>
                  <a:pt x="1334788" y="4997932"/>
                </a:cubicBezTo>
                <a:cubicBezTo>
                  <a:pt x="1332765" y="5006422"/>
                  <a:pt x="1319585" y="5001290"/>
                  <a:pt x="1323780" y="4993572"/>
                </a:cubicBezTo>
                <a:cubicBezTo>
                  <a:pt x="1335900" y="4971253"/>
                  <a:pt x="1325644" y="4945342"/>
                  <a:pt x="1327956" y="4921591"/>
                </a:cubicBezTo>
                <a:close/>
                <a:moveTo>
                  <a:pt x="2414528" y="5016317"/>
                </a:moveTo>
                <a:cubicBezTo>
                  <a:pt x="2418463" y="5014808"/>
                  <a:pt x="2422812" y="5019565"/>
                  <a:pt x="2419778" y="5023003"/>
                </a:cubicBezTo>
                <a:cubicBezTo>
                  <a:pt x="2416052" y="5027646"/>
                  <a:pt x="2412558" y="5029680"/>
                  <a:pt x="2407142" y="5032521"/>
                </a:cubicBezTo>
                <a:cubicBezTo>
                  <a:pt x="2402333" y="5035123"/>
                  <a:pt x="2398357" y="5028353"/>
                  <a:pt x="2402076" y="5024878"/>
                </a:cubicBezTo>
                <a:cubicBezTo>
                  <a:pt x="2406111" y="5021138"/>
                  <a:pt x="2409288" y="5018298"/>
                  <a:pt x="2414528" y="5016317"/>
                </a:cubicBezTo>
                <a:close/>
                <a:moveTo>
                  <a:pt x="3614846" y="5108620"/>
                </a:moveTo>
                <a:cubicBezTo>
                  <a:pt x="3597338" y="5106131"/>
                  <a:pt x="3579493" y="5106338"/>
                  <a:pt x="3561427" y="5106819"/>
                </a:cubicBezTo>
                <a:cubicBezTo>
                  <a:pt x="3556475" y="5107755"/>
                  <a:pt x="3551617" y="5108697"/>
                  <a:pt x="3546108" y="5109291"/>
                </a:cubicBezTo>
                <a:cubicBezTo>
                  <a:pt x="3490720" y="5115402"/>
                  <a:pt x="3435232" y="5120433"/>
                  <a:pt x="3380988" y="5133362"/>
                </a:cubicBezTo>
                <a:cubicBezTo>
                  <a:pt x="3393511" y="5149147"/>
                  <a:pt x="3405928" y="5165022"/>
                  <a:pt x="3418451" y="5180807"/>
                </a:cubicBezTo>
                <a:cubicBezTo>
                  <a:pt x="3438899" y="5171087"/>
                  <a:pt x="3465464" y="5168129"/>
                  <a:pt x="3485581" y="5165391"/>
                </a:cubicBezTo>
                <a:cubicBezTo>
                  <a:pt x="3519006" y="5160884"/>
                  <a:pt x="3553404" y="5159676"/>
                  <a:pt x="3585059" y="5172834"/>
                </a:cubicBezTo>
                <a:cubicBezTo>
                  <a:pt x="3589852" y="5174806"/>
                  <a:pt x="3587833" y="5181057"/>
                  <a:pt x="3583476" y="5181849"/>
                </a:cubicBezTo>
                <a:cubicBezTo>
                  <a:pt x="3551512" y="5187455"/>
                  <a:pt x="3518786" y="5185207"/>
                  <a:pt x="3486528" y="5188647"/>
                </a:cubicBezTo>
                <a:cubicBezTo>
                  <a:pt x="3469704" y="5190500"/>
                  <a:pt x="3451069" y="5196287"/>
                  <a:pt x="3432982" y="5199201"/>
                </a:cubicBezTo>
                <a:cubicBezTo>
                  <a:pt x="3445154" y="5214565"/>
                  <a:pt x="3457236" y="5229829"/>
                  <a:pt x="3469399" y="5245290"/>
                </a:cubicBezTo>
                <a:cubicBezTo>
                  <a:pt x="3506382" y="5240215"/>
                  <a:pt x="3543746" y="5237412"/>
                  <a:pt x="3579982" y="5227599"/>
                </a:cubicBezTo>
                <a:cubicBezTo>
                  <a:pt x="3623912" y="5215629"/>
                  <a:pt x="3665485" y="5192939"/>
                  <a:pt x="3704330" y="5168065"/>
                </a:cubicBezTo>
                <a:cubicBezTo>
                  <a:pt x="3703785" y="5167628"/>
                  <a:pt x="3703230" y="5167288"/>
                  <a:pt x="3702686" y="5166852"/>
                </a:cubicBezTo>
                <a:cubicBezTo>
                  <a:pt x="3696155" y="5165800"/>
                  <a:pt x="3689625" y="5164747"/>
                  <a:pt x="3683208" y="5163511"/>
                </a:cubicBezTo>
                <a:cubicBezTo>
                  <a:pt x="3680237" y="5162962"/>
                  <a:pt x="3680281" y="5158098"/>
                  <a:pt x="3683496" y="5158084"/>
                </a:cubicBezTo>
                <a:cubicBezTo>
                  <a:pt x="3685447" y="5158058"/>
                  <a:pt x="3687504" y="5157944"/>
                  <a:pt x="3689454" y="5157918"/>
                </a:cubicBezTo>
                <a:cubicBezTo>
                  <a:pt x="3661766" y="5142863"/>
                  <a:pt x="3622888" y="5139694"/>
                  <a:pt x="3594227" y="5135557"/>
                </a:cubicBezTo>
                <a:cubicBezTo>
                  <a:pt x="3591055" y="5135087"/>
                  <a:pt x="3590825" y="5130006"/>
                  <a:pt x="3594261" y="5129720"/>
                </a:cubicBezTo>
                <a:cubicBezTo>
                  <a:pt x="3633602" y="5126600"/>
                  <a:pt x="3683893" y="5128519"/>
                  <a:pt x="3715100" y="5156535"/>
                </a:cubicBezTo>
                <a:cubicBezTo>
                  <a:pt x="3716279" y="5157513"/>
                  <a:pt x="3716860" y="5158634"/>
                  <a:pt x="3717249" y="5159739"/>
                </a:cubicBezTo>
                <a:cubicBezTo>
                  <a:pt x="3717969" y="5159315"/>
                  <a:pt x="3718689" y="5158890"/>
                  <a:pt x="3719311" y="5158457"/>
                </a:cubicBezTo>
                <a:cubicBezTo>
                  <a:pt x="3687892" y="5135000"/>
                  <a:pt x="3654765" y="5114315"/>
                  <a:pt x="3614846" y="5108620"/>
                </a:cubicBezTo>
                <a:close/>
                <a:moveTo>
                  <a:pt x="1161048" y="4889229"/>
                </a:moveTo>
                <a:cubicBezTo>
                  <a:pt x="1161262" y="4891196"/>
                  <a:pt x="1161678" y="4893083"/>
                  <a:pt x="1161682" y="4895224"/>
                </a:cubicBezTo>
                <a:cubicBezTo>
                  <a:pt x="1161724" y="4899122"/>
                  <a:pt x="1156169" y="4902439"/>
                  <a:pt x="1153263" y="4898973"/>
                </a:cubicBezTo>
                <a:cubicBezTo>
                  <a:pt x="1152646" y="4898240"/>
                  <a:pt x="1152232" y="4897424"/>
                  <a:pt x="1151711" y="4896697"/>
                </a:cubicBezTo>
                <a:cubicBezTo>
                  <a:pt x="1153236" y="4909097"/>
                  <a:pt x="1152680" y="4921900"/>
                  <a:pt x="1145901" y="4929103"/>
                </a:cubicBezTo>
                <a:cubicBezTo>
                  <a:pt x="1143216" y="4931890"/>
                  <a:pt x="1139790" y="4932081"/>
                  <a:pt x="1137114" y="4929317"/>
                </a:cubicBezTo>
                <a:cubicBezTo>
                  <a:pt x="1128548" y="4920494"/>
                  <a:pt x="1129614" y="4901991"/>
                  <a:pt x="1132514" y="4886955"/>
                </a:cubicBezTo>
                <a:cubicBezTo>
                  <a:pt x="1108240" y="4938501"/>
                  <a:pt x="1095635" y="4994661"/>
                  <a:pt x="1079961" y="5049192"/>
                </a:cubicBezTo>
                <a:cubicBezTo>
                  <a:pt x="1078267" y="5055081"/>
                  <a:pt x="1071433" y="5076007"/>
                  <a:pt x="1062629" y="5100463"/>
                </a:cubicBezTo>
                <a:cubicBezTo>
                  <a:pt x="1046191" y="5146067"/>
                  <a:pt x="1022826" y="5203827"/>
                  <a:pt x="1012844" y="5198874"/>
                </a:cubicBezTo>
                <a:cubicBezTo>
                  <a:pt x="1030293" y="5207492"/>
                  <a:pt x="1047618" y="5216391"/>
                  <a:pt x="1064970" y="5224999"/>
                </a:cubicBezTo>
                <a:cubicBezTo>
                  <a:pt x="1066623" y="5220664"/>
                  <a:pt x="1068653" y="5216458"/>
                  <a:pt x="1070491" y="5212236"/>
                </a:cubicBezTo>
                <a:cubicBezTo>
                  <a:pt x="1074770" y="5202480"/>
                  <a:pt x="1079550" y="5187122"/>
                  <a:pt x="1092958" y="5187503"/>
                </a:cubicBezTo>
                <a:cubicBezTo>
                  <a:pt x="1094707" y="5187557"/>
                  <a:pt x="1096009" y="5188254"/>
                  <a:pt x="1096829" y="5189980"/>
                </a:cubicBezTo>
                <a:cubicBezTo>
                  <a:pt x="1100269" y="5197287"/>
                  <a:pt x="1096742" y="5205161"/>
                  <a:pt x="1092659" y="5211624"/>
                </a:cubicBezTo>
                <a:cubicBezTo>
                  <a:pt x="1088243" y="5218543"/>
                  <a:pt x="1084302" y="5225602"/>
                  <a:pt x="1080263" y="5232652"/>
                </a:cubicBezTo>
                <a:cubicBezTo>
                  <a:pt x="1099479" y="5242201"/>
                  <a:pt x="1118713" y="5251559"/>
                  <a:pt x="1137710" y="5261381"/>
                </a:cubicBezTo>
                <a:cubicBezTo>
                  <a:pt x="1152890" y="5215669"/>
                  <a:pt x="1170419" y="5170936"/>
                  <a:pt x="1189812" y="5127146"/>
                </a:cubicBezTo>
                <a:cubicBezTo>
                  <a:pt x="1206733" y="5043319"/>
                  <a:pt x="1201906" y="4963063"/>
                  <a:pt x="1161048" y="4889229"/>
                </a:cubicBezTo>
                <a:close/>
                <a:moveTo>
                  <a:pt x="2215105" y="4974874"/>
                </a:moveTo>
                <a:lnTo>
                  <a:pt x="2216467" y="4975116"/>
                </a:lnTo>
                <a:lnTo>
                  <a:pt x="2216470" y="4975114"/>
                </a:lnTo>
                <a:close/>
                <a:moveTo>
                  <a:pt x="2509337" y="4998526"/>
                </a:moveTo>
                <a:cubicBezTo>
                  <a:pt x="2513596" y="4996656"/>
                  <a:pt x="2518663" y="5000989"/>
                  <a:pt x="2516800" y="5005500"/>
                </a:cubicBezTo>
                <a:cubicBezTo>
                  <a:pt x="2512147" y="5017268"/>
                  <a:pt x="2506009" y="5029296"/>
                  <a:pt x="2491680" y="5029420"/>
                </a:cubicBezTo>
                <a:cubicBezTo>
                  <a:pt x="2488946" y="5029476"/>
                  <a:pt x="2486711" y="5027237"/>
                  <a:pt x="2486565" y="5024499"/>
                </a:cubicBezTo>
                <a:cubicBezTo>
                  <a:pt x="2486161" y="5010444"/>
                  <a:pt x="2497774" y="5003659"/>
                  <a:pt x="2509337" y="4998526"/>
                </a:cubicBezTo>
                <a:close/>
                <a:moveTo>
                  <a:pt x="6403098" y="5332033"/>
                </a:moveTo>
                <a:cubicBezTo>
                  <a:pt x="6397689" y="5348993"/>
                  <a:pt x="6392998" y="5364458"/>
                  <a:pt x="6396795" y="5384161"/>
                </a:cubicBezTo>
                <a:cubicBezTo>
                  <a:pt x="6399526" y="5398321"/>
                  <a:pt x="6405322" y="5410896"/>
                  <a:pt x="6410670" y="5424115"/>
                </a:cubicBezTo>
                <a:cubicBezTo>
                  <a:pt x="6418402" y="5443379"/>
                  <a:pt x="6427245" y="5479683"/>
                  <a:pt x="6444727" y="5497749"/>
                </a:cubicBezTo>
                <a:cubicBezTo>
                  <a:pt x="6449757" y="5479587"/>
                  <a:pt x="6460640" y="5463490"/>
                  <a:pt x="6465044" y="5444691"/>
                </a:cubicBezTo>
                <a:cubicBezTo>
                  <a:pt x="6471601" y="5417022"/>
                  <a:pt x="6474014" y="5385587"/>
                  <a:pt x="6459621" y="5360195"/>
                </a:cubicBezTo>
                <a:cubicBezTo>
                  <a:pt x="6458773" y="5358759"/>
                  <a:pt x="6458630" y="5357092"/>
                  <a:pt x="6458873" y="5355457"/>
                </a:cubicBezTo>
                <a:cubicBezTo>
                  <a:pt x="6440179" y="5347705"/>
                  <a:pt x="6421589" y="5339865"/>
                  <a:pt x="6403098" y="5332033"/>
                </a:cubicBezTo>
                <a:close/>
                <a:moveTo>
                  <a:pt x="2144043" y="4945618"/>
                </a:moveTo>
                <a:lnTo>
                  <a:pt x="2144097" y="4945689"/>
                </a:lnTo>
                <a:lnTo>
                  <a:pt x="2146477" y="4948037"/>
                </a:lnTo>
                <a:close/>
                <a:moveTo>
                  <a:pt x="6342413" y="5305750"/>
                </a:moveTo>
                <a:cubicBezTo>
                  <a:pt x="6327532" y="5332796"/>
                  <a:pt x="6310190" y="5353591"/>
                  <a:pt x="6311062" y="5388620"/>
                </a:cubicBezTo>
                <a:cubicBezTo>
                  <a:pt x="6311442" y="5405107"/>
                  <a:pt x="6316045" y="5458375"/>
                  <a:pt x="6334604" y="5473124"/>
                </a:cubicBezTo>
                <a:cubicBezTo>
                  <a:pt x="6348649" y="5451071"/>
                  <a:pt x="6379190" y="5416619"/>
                  <a:pt x="6377676" y="5399742"/>
                </a:cubicBezTo>
                <a:cubicBezTo>
                  <a:pt x="6370274" y="5373493"/>
                  <a:pt x="6367843" y="5345047"/>
                  <a:pt x="6382170" y="5323115"/>
                </a:cubicBezTo>
                <a:cubicBezTo>
                  <a:pt x="6368838" y="5317481"/>
                  <a:pt x="6355631" y="5311568"/>
                  <a:pt x="6342413" y="5305750"/>
                </a:cubicBezTo>
                <a:close/>
                <a:moveTo>
                  <a:pt x="4898291" y="5177364"/>
                </a:moveTo>
                <a:cubicBezTo>
                  <a:pt x="4865284" y="5171501"/>
                  <a:pt x="4831087" y="5179129"/>
                  <a:pt x="4797655" y="5186166"/>
                </a:cubicBezTo>
                <a:cubicBezTo>
                  <a:pt x="4771027" y="5193111"/>
                  <a:pt x="4743909" y="5196801"/>
                  <a:pt x="4716950" y="5196512"/>
                </a:cubicBezTo>
                <a:cubicBezTo>
                  <a:pt x="4702170" y="5200589"/>
                  <a:pt x="4685357" y="5197965"/>
                  <a:pt x="4670243" y="5198117"/>
                </a:cubicBezTo>
                <a:cubicBezTo>
                  <a:pt x="4658346" y="5198256"/>
                  <a:pt x="4646372" y="5199264"/>
                  <a:pt x="4634352" y="5199684"/>
                </a:cubicBezTo>
                <a:cubicBezTo>
                  <a:pt x="4637681" y="5203867"/>
                  <a:pt x="4640896" y="5208234"/>
                  <a:pt x="4644225" y="5212417"/>
                </a:cubicBezTo>
                <a:cubicBezTo>
                  <a:pt x="4657020" y="5213134"/>
                  <a:pt x="4670161" y="5215440"/>
                  <a:pt x="4682065" y="5215205"/>
                </a:cubicBezTo>
                <a:cubicBezTo>
                  <a:pt x="4702467" y="5214731"/>
                  <a:pt x="4727649" y="5204352"/>
                  <a:pt x="4746800" y="5211364"/>
                </a:cubicBezTo>
                <a:cubicBezTo>
                  <a:pt x="4749156" y="5212249"/>
                  <a:pt x="4749944" y="5215434"/>
                  <a:pt x="4748410" y="5217345"/>
                </a:cubicBezTo>
                <a:cubicBezTo>
                  <a:pt x="4734899" y="5234480"/>
                  <a:pt x="4706042" y="5233638"/>
                  <a:pt x="4685939" y="5234040"/>
                </a:cubicBezTo>
                <a:cubicBezTo>
                  <a:pt x="4678621" y="5234186"/>
                  <a:pt x="4669834" y="5234398"/>
                  <a:pt x="4660923" y="5233822"/>
                </a:cubicBezTo>
                <a:cubicBezTo>
                  <a:pt x="4663636" y="5237269"/>
                  <a:pt x="4666235" y="5240902"/>
                  <a:pt x="4668937" y="5244447"/>
                </a:cubicBezTo>
                <a:cubicBezTo>
                  <a:pt x="4695957" y="5239677"/>
                  <a:pt x="4724020" y="5238504"/>
                  <a:pt x="4750981" y="5235484"/>
                </a:cubicBezTo>
                <a:cubicBezTo>
                  <a:pt x="4788669" y="5231247"/>
                  <a:pt x="4826499" y="5223228"/>
                  <a:pt x="4864341" y="5227087"/>
                </a:cubicBezTo>
                <a:cubicBezTo>
                  <a:pt x="4867337" y="5227346"/>
                  <a:pt x="4867741" y="5231568"/>
                  <a:pt x="4865107" y="5232702"/>
                </a:cubicBezTo>
                <a:cubicBezTo>
                  <a:pt x="4827932" y="5248667"/>
                  <a:pt x="4786348" y="5250713"/>
                  <a:pt x="4746446" y="5254660"/>
                </a:cubicBezTo>
                <a:cubicBezTo>
                  <a:pt x="4724730" y="5256773"/>
                  <a:pt x="4702486" y="5259326"/>
                  <a:pt x="4680440" y="5259657"/>
                </a:cubicBezTo>
                <a:cubicBezTo>
                  <a:pt x="4684008" y="5264444"/>
                  <a:pt x="4687171" y="5269393"/>
                  <a:pt x="4690642" y="5274172"/>
                </a:cubicBezTo>
                <a:cubicBezTo>
                  <a:pt x="4695411" y="5273124"/>
                  <a:pt x="4700348" y="5272383"/>
                  <a:pt x="4704899" y="5271608"/>
                </a:cubicBezTo>
                <a:cubicBezTo>
                  <a:pt x="4717741" y="5269604"/>
                  <a:pt x="4730774" y="5266546"/>
                  <a:pt x="4743556" y="5269600"/>
                </a:cubicBezTo>
                <a:cubicBezTo>
                  <a:pt x="4747372" y="5270514"/>
                  <a:pt x="4748743" y="5275890"/>
                  <a:pt x="4745145" y="5278012"/>
                </a:cubicBezTo>
                <a:cubicBezTo>
                  <a:pt x="4732487" y="5285581"/>
                  <a:pt x="4717305" y="5286508"/>
                  <a:pt x="4702882" y="5288764"/>
                </a:cubicBezTo>
                <a:cubicBezTo>
                  <a:pt x="4702389" y="5288819"/>
                  <a:pt x="4701792" y="5288963"/>
                  <a:pt x="4701204" y="5289009"/>
                </a:cubicBezTo>
                <a:cubicBezTo>
                  <a:pt x="4705785" y="5295539"/>
                  <a:pt x="4710673" y="5301901"/>
                  <a:pt x="4714956" y="5308503"/>
                </a:cubicBezTo>
                <a:cubicBezTo>
                  <a:pt x="4715211" y="5308915"/>
                  <a:pt x="4715457" y="5309423"/>
                  <a:pt x="4715712" y="5309835"/>
                </a:cubicBezTo>
                <a:cubicBezTo>
                  <a:pt x="4727346" y="5305000"/>
                  <a:pt x="4740512" y="5301563"/>
                  <a:pt x="4751420" y="5303773"/>
                </a:cubicBezTo>
                <a:cubicBezTo>
                  <a:pt x="4754576" y="5304436"/>
                  <a:pt x="4756904" y="5308921"/>
                  <a:pt x="4754141" y="5311506"/>
                </a:cubicBezTo>
                <a:cubicBezTo>
                  <a:pt x="4746799" y="5318464"/>
                  <a:pt x="4735743" y="5322278"/>
                  <a:pt x="4724737" y="5324441"/>
                </a:cubicBezTo>
                <a:cubicBezTo>
                  <a:pt x="4725847" y="5326193"/>
                  <a:pt x="4726851" y="5328032"/>
                  <a:pt x="4727961" y="5329784"/>
                </a:cubicBezTo>
                <a:cubicBezTo>
                  <a:pt x="4788640" y="5308066"/>
                  <a:pt x="4882935" y="5315740"/>
                  <a:pt x="4936615" y="5341902"/>
                </a:cubicBezTo>
                <a:cubicBezTo>
                  <a:pt x="4941373" y="5344263"/>
                  <a:pt x="4938268" y="5351782"/>
                  <a:pt x="4933426" y="5351461"/>
                </a:cubicBezTo>
                <a:cubicBezTo>
                  <a:pt x="4896920" y="5348984"/>
                  <a:pt x="4861457" y="5339195"/>
                  <a:pt x="4824594" y="5337466"/>
                </a:cubicBezTo>
                <a:cubicBezTo>
                  <a:pt x="4794524" y="5336031"/>
                  <a:pt x="4764394" y="5340725"/>
                  <a:pt x="4734582" y="5340773"/>
                </a:cubicBezTo>
                <a:cubicBezTo>
                  <a:pt x="4737560" y="5345608"/>
                  <a:pt x="4740029" y="5350691"/>
                  <a:pt x="4742910" y="5355515"/>
                </a:cubicBezTo>
                <a:cubicBezTo>
                  <a:pt x="4788506" y="5336874"/>
                  <a:pt x="4879363" y="5332859"/>
                  <a:pt x="4917607" y="5364989"/>
                </a:cubicBezTo>
                <a:cubicBezTo>
                  <a:pt x="4920784" y="5367600"/>
                  <a:pt x="4919695" y="5373252"/>
                  <a:pt x="4915268" y="5373744"/>
                </a:cubicBezTo>
                <a:cubicBezTo>
                  <a:pt x="4886912" y="5377131"/>
                  <a:pt x="4857517" y="5365923"/>
                  <a:pt x="4828853" y="5365096"/>
                </a:cubicBezTo>
                <a:cubicBezTo>
                  <a:pt x="4802711" y="5364391"/>
                  <a:pt x="4777538" y="5369223"/>
                  <a:pt x="4751831" y="5371281"/>
                </a:cubicBezTo>
                <a:cubicBezTo>
                  <a:pt x="4753523" y="5374154"/>
                  <a:pt x="4754916" y="5377100"/>
                  <a:pt x="4756610" y="5379971"/>
                </a:cubicBezTo>
                <a:cubicBezTo>
                  <a:pt x="4793767" y="5379488"/>
                  <a:pt x="4839303" y="5381189"/>
                  <a:pt x="4871791" y="5398120"/>
                </a:cubicBezTo>
                <a:cubicBezTo>
                  <a:pt x="4874958" y="5399757"/>
                  <a:pt x="4874054" y="5405520"/>
                  <a:pt x="4870416" y="5405888"/>
                </a:cubicBezTo>
                <a:cubicBezTo>
                  <a:pt x="4849844" y="5408293"/>
                  <a:pt x="4829529" y="5404491"/>
                  <a:pt x="4809037" y="5402716"/>
                </a:cubicBezTo>
                <a:cubicBezTo>
                  <a:pt x="4795397" y="5401633"/>
                  <a:pt x="4781618" y="5401024"/>
                  <a:pt x="4767928" y="5400522"/>
                </a:cubicBezTo>
                <a:cubicBezTo>
                  <a:pt x="4768599" y="5401748"/>
                  <a:pt x="4769259" y="5403071"/>
                  <a:pt x="4770017" y="5404402"/>
                </a:cubicBezTo>
                <a:cubicBezTo>
                  <a:pt x="4800603" y="5413184"/>
                  <a:pt x="4831653" y="5417819"/>
                  <a:pt x="4862483" y="5426036"/>
                </a:cubicBezTo>
                <a:cubicBezTo>
                  <a:pt x="4866579" y="5427072"/>
                  <a:pt x="4866011" y="5433448"/>
                  <a:pt x="4861962" y="5434073"/>
                </a:cubicBezTo>
                <a:cubicBezTo>
                  <a:pt x="4836083" y="5438063"/>
                  <a:pt x="4809242" y="5434281"/>
                  <a:pt x="4783425" y="5427762"/>
                </a:cubicBezTo>
                <a:cubicBezTo>
                  <a:pt x="4784382" y="5427942"/>
                  <a:pt x="4784797" y="5428756"/>
                  <a:pt x="4785325" y="5429386"/>
                </a:cubicBezTo>
                <a:cubicBezTo>
                  <a:pt x="4818981" y="5440868"/>
                  <a:pt x="4852688" y="5451768"/>
                  <a:pt x="4887517" y="5459943"/>
                </a:cubicBezTo>
                <a:cubicBezTo>
                  <a:pt x="4908797" y="5464900"/>
                  <a:pt x="4929162" y="5468124"/>
                  <a:pt x="4948626" y="5478183"/>
                </a:cubicBezTo>
                <a:cubicBezTo>
                  <a:pt x="4950296" y="5479105"/>
                  <a:pt x="4949985" y="5481513"/>
                  <a:pt x="4948105" y="5481837"/>
                </a:cubicBezTo>
                <a:cubicBezTo>
                  <a:pt x="4909324" y="5488509"/>
                  <a:pt x="4862891" y="5477187"/>
                  <a:pt x="4820813" y="5462933"/>
                </a:cubicBezTo>
                <a:cubicBezTo>
                  <a:pt x="4820699" y="5463118"/>
                  <a:pt x="4820691" y="5463215"/>
                  <a:pt x="4820673" y="5463408"/>
                </a:cubicBezTo>
                <a:cubicBezTo>
                  <a:pt x="4880364" y="5484444"/>
                  <a:pt x="4943980" y="5504067"/>
                  <a:pt x="4997504" y="5536352"/>
                </a:cubicBezTo>
                <a:cubicBezTo>
                  <a:pt x="5000099" y="5537843"/>
                  <a:pt x="4998438" y="5542275"/>
                  <a:pt x="4995458" y="5541822"/>
                </a:cubicBezTo>
                <a:cubicBezTo>
                  <a:pt x="4932217" y="5531091"/>
                  <a:pt x="4869687" y="5503675"/>
                  <a:pt x="4809325" y="5480342"/>
                </a:cubicBezTo>
                <a:cubicBezTo>
                  <a:pt x="4810735" y="5483092"/>
                  <a:pt x="4811952" y="5485826"/>
                  <a:pt x="4813364" y="5488578"/>
                </a:cubicBezTo>
                <a:cubicBezTo>
                  <a:pt x="4829923" y="5496240"/>
                  <a:pt x="4846369" y="5504091"/>
                  <a:pt x="4863287" y="5511008"/>
                </a:cubicBezTo>
                <a:cubicBezTo>
                  <a:pt x="4889701" y="5521765"/>
                  <a:pt x="4920339" y="5525584"/>
                  <a:pt x="4944415" y="5540716"/>
                </a:cubicBezTo>
                <a:cubicBezTo>
                  <a:pt x="4946622" y="5542172"/>
                  <a:pt x="4946718" y="5546562"/>
                  <a:pt x="4943564" y="5546969"/>
                </a:cubicBezTo>
                <a:cubicBezTo>
                  <a:pt x="4914198" y="5550756"/>
                  <a:pt x="4883868" y="5536935"/>
                  <a:pt x="4857197" y="5525766"/>
                </a:cubicBezTo>
                <a:cubicBezTo>
                  <a:pt x="4845547" y="5520961"/>
                  <a:pt x="4834431" y="5515617"/>
                  <a:pt x="4823664" y="5509623"/>
                </a:cubicBezTo>
                <a:cubicBezTo>
                  <a:pt x="4826239" y="5514617"/>
                  <a:pt x="4828621" y="5519593"/>
                  <a:pt x="4831097" y="5524578"/>
                </a:cubicBezTo>
                <a:cubicBezTo>
                  <a:pt x="4846242" y="5527350"/>
                  <a:pt x="4862452" y="5531283"/>
                  <a:pt x="4874990" y="5539282"/>
                </a:cubicBezTo>
                <a:cubicBezTo>
                  <a:pt x="4877662" y="5540974"/>
                  <a:pt x="4875851" y="5544907"/>
                  <a:pt x="4872943" y="5544752"/>
                </a:cubicBezTo>
                <a:cubicBezTo>
                  <a:pt x="4860542" y="5543971"/>
                  <a:pt x="4847705" y="5539355"/>
                  <a:pt x="4835808" y="5534041"/>
                </a:cubicBezTo>
                <a:cubicBezTo>
                  <a:pt x="4836214" y="5534953"/>
                  <a:pt x="4836716" y="5535872"/>
                  <a:pt x="4837122" y="5536783"/>
                </a:cubicBezTo>
                <a:cubicBezTo>
                  <a:pt x="4839611" y="5538363"/>
                  <a:pt x="4842100" y="5539941"/>
                  <a:pt x="4844800" y="5541342"/>
                </a:cubicBezTo>
                <a:cubicBezTo>
                  <a:pt x="4845268" y="5541577"/>
                  <a:pt x="4845654" y="5541611"/>
                  <a:pt x="4846111" y="5541944"/>
                </a:cubicBezTo>
                <a:cubicBezTo>
                  <a:pt x="4868212" y="5553008"/>
                  <a:pt x="4894617" y="5558409"/>
                  <a:pt x="4916851" y="5565786"/>
                </a:cubicBezTo>
                <a:cubicBezTo>
                  <a:pt x="4966903" y="5582386"/>
                  <a:pt x="5005099" y="5576832"/>
                  <a:pt x="5056030" y="5573743"/>
                </a:cubicBezTo>
                <a:cubicBezTo>
                  <a:pt x="5057602" y="5573587"/>
                  <a:pt x="5058781" y="5574565"/>
                  <a:pt x="5059556" y="5575704"/>
                </a:cubicBezTo>
                <a:cubicBezTo>
                  <a:pt x="5077980" y="5570094"/>
                  <a:pt x="5096132" y="5563192"/>
                  <a:pt x="5110903" y="5554832"/>
                </a:cubicBezTo>
                <a:cubicBezTo>
                  <a:pt x="5094114" y="5536633"/>
                  <a:pt x="5081609" y="5516273"/>
                  <a:pt x="5065530" y="5496674"/>
                </a:cubicBezTo>
                <a:cubicBezTo>
                  <a:pt x="5039862" y="5465535"/>
                  <a:pt x="5011186" y="5453902"/>
                  <a:pt x="4977697" y="5447107"/>
                </a:cubicBezTo>
                <a:cubicBezTo>
                  <a:pt x="4958962" y="5446363"/>
                  <a:pt x="4939803" y="5443827"/>
                  <a:pt x="4918525" y="5439942"/>
                </a:cubicBezTo>
                <a:cubicBezTo>
                  <a:pt x="4905112" y="5437417"/>
                  <a:pt x="4909880" y="5416702"/>
                  <a:pt x="4923293" y="5419226"/>
                </a:cubicBezTo>
                <a:cubicBezTo>
                  <a:pt x="4964499" y="5426882"/>
                  <a:pt x="5003276" y="5427901"/>
                  <a:pt x="5043319" y="5419099"/>
                </a:cubicBezTo>
                <a:cubicBezTo>
                  <a:pt x="5022911" y="5396692"/>
                  <a:pt x="5013747" y="5367274"/>
                  <a:pt x="4994985" y="5341698"/>
                </a:cubicBezTo>
                <a:cubicBezTo>
                  <a:pt x="4953022" y="5284613"/>
                  <a:pt x="4892699" y="5282702"/>
                  <a:pt x="4830081" y="5280300"/>
                </a:cubicBezTo>
                <a:cubicBezTo>
                  <a:pt x="4804108" y="5285355"/>
                  <a:pt x="4777893" y="5293116"/>
                  <a:pt x="4749185" y="5301535"/>
                </a:cubicBezTo>
                <a:cubicBezTo>
                  <a:pt x="4741790" y="5303620"/>
                  <a:pt x="4739302" y="5293280"/>
                  <a:pt x="4743766" y="5289089"/>
                </a:cubicBezTo>
                <a:cubicBezTo>
                  <a:pt x="4775627" y="5259523"/>
                  <a:pt x="4825609" y="5251776"/>
                  <a:pt x="4867732" y="5251332"/>
                </a:cubicBezTo>
                <a:cubicBezTo>
                  <a:pt x="4917166" y="5250840"/>
                  <a:pt x="4963697" y="5278527"/>
                  <a:pt x="5009260" y="5261343"/>
                </a:cubicBezTo>
                <a:cubicBezTo>
                  <a:pt x="4990849" y="5230735"/>
                  <a:pt x="4962219" y="5204402"/>
                  <a:pt x="4930830" y="5188248"/>
                </a:cubicBezTo>
                <a:cubicBezTo>
                  <a:pt x="4920165" y="5182774"/>
                  <a:pt x="4909294" y="5179320"/>
                  <a:pt x="4898291" y="5177364"/>
                </a:cubicBezTo>
                <a:close/>
                <a:moveTo>
                  <a:pt x="3203882" y="5019792"/>
                </a:moveTo>
                <a:cubicBezTo>
                  <a:pt x="3145029" y="5078958"/>
                  <a:pt x="3162532" y="5215907"/>
                  <a:pt x="3138951" y="5285916"/>
                </a:cubicBezTo>
                <a:cubicBezTo>
                  <a:pt x="3131505" y="5308249"/>
                  <a:pt x="3112756" y="5333889"/>
                  <a:pt x="3110671" y="5357269"/>
                </a:cubicBezTo>
                <a:cubicBezTo>
                  <a:pt x="3108004" y="5364244"/>
                  <a:pt x="3105248" y="5371113"/>
                  <a:pt x="3102396" y="5377974"/>
                </a:cubicBezTo>
                <a:cubicBezTo>
                  <a:pt x="3122676" y="5407284"/>
                  <a:pt x="3143701" y="5406377"/>
                  <a:pt x="3165391" y="5375053"/>
                </a:cubicBezTo>
                <a:cubicBezTo>
                  <a:pt x="3179902" y="5361996"/>
                  <a:pt x="3190280" y="5348289"/>
                  <a:pt x="3206725" y="5340854"/>
                </a:cubicBezTo>
                <a:cubicBezTo>
                  <a:pt x="3240270" y="5275991"/>
                  <a:pt x="3294666" y="5225297"/>
                  <a:pt x="3326416" y="5158723"/>
                </a:cubicBezTo>
                <a:cubicBezTo>
                  <a:pt x="3323748" y="5155863"/>
                  <a:pt x="3321097" y="5152811"/>
                  <a:pt x="3318439" y="5149856"/>
                </a:cubicBezTo>
                <a:cubicBezTo>
                  <a:pt x="3318268" y="5152858"/>
                  <a:pt x="3317914" y="5155749"/>
                  <a:pt x="3317391" y="5158332"/>
                </a:cubicBezTo>
                <a:cubicBezTo>
                  <a:pt x="3316094" y="5165229"/>
                  <a:pt x="3313098" y="5184638"/>
                  <a:pt x="3305468" y="5188262"/>
                </a:cubicBezTo>
                <a:cubicBezTo>
                  <a:pt x="3300999" y="5190309"/>
                  <a:pt x="3294796" y="5191038"/>
                  <a:pt x="3293431" y="5184493"/>
                </a:cubicBezTo>
                <a:cubicBezTo>
                  <a:pt x="3291614" y="5175379"/>
                  <a:pt x="3298477" y="5166138"/>
                  <a:pt x="3301099" y="5157506"/>
                </a:cubicBezTo>
                <a:cubicBezTo>
                  <a:pt x="3303308" y="5150201"/>
                  <a:pt x="3303963" y="5142857"/>
                  <a:pt x="3305496" y="5135492"/>
                </a:cubicBezTo>
                <a:cubicBezTo>
                  <a:pt x="3301420" y="5130954"/>
                  <a:pt x="3297344" y="5126413"/>
                  <a:pt x="3293277" y="5121777"/>
                </a:cubicBezTo>
                <a:cubicBezTo>
                  <a:pt x="3291161" y="5137854"/>
                  <a:pt x="3286771" y="5154319"/>
                  <a:pt x="3282844" y="5169947"/>
                </a:cubicBezTo>
                <a:cubicBezTo>
                  <a:pt x="3278770" y="5186145"/>
                  <a:pt x="3273140" y="5202307"/>
                  <a:pt x="3261802" y="5214763"/>
                </a:cubicBezTo>
                <a:cubicBezTo>
                  <a:pt x="3255532" y="5221717"/>
                  <a:pt x="3244867" y="5213493"/>
                  <a:pt x="3248800" y="5206531"/>
                </a:cubicBezTo>
                <a:cubicBezTo>
                  <a:pt x="3258611" y="5189366"/>
                  <a:pt x="3264627" y="5173239"/>
                  <a:pt x="3270023" y="5154232"/>
                </a:cubicBezTo>
                <a:cubicBezTo>
                  <a:pt x="3274128" y="5139886"/>
                  <a:pt x="3277398" y="5126148"/>
                  <a:pt x="3287165" y="5114920"/>
                </a:cubicBezTo>
                <a:cubicBezTo>
                  <a:pt x="3284692" y="5112077"/>
                  <a:pt x="3282112" y="5109322"/>
                  <a:pt x="3279638" y="5106480"/>
                </a:cubicBezTo>
                <a:cubicBezTo>
                  <a:pt x="3276794" y="5123077"/>
                  <a:pt x="3272695" y="5140638"/>
                  <a:pt x="3265552" y="5155208"/>
                </a:cubicBezTo>
                <a:cubicBezTo>
                  <a:pt x="3261131" y="5164367"/>
                  <a:pt x="3246746" y="5158546"/>
                  <a:pt x="3250903" y="5149071"/>
                </a:cubicBezTo>
                <a:cubicBezTo>
                  <a:pt x="3255916" y="5137627"/>
                  <a:pt x="3259382" y="5124978"/>
                  <a:pt x="3263957" y="5113009"/>
                </a:cubicBezTo>
                <a:cubicBezTo>
                  <a:pt x="3263892" y="5106089"/>
                  <a:pt x="3264987" y="5099272"/>
                  <a:pt x="3267136" y="5092643"/>
                </a:cubicBezTo>
                <a:cubicBezTo>
                  <a:pt x="3263861" y="5088951"/>
                  <a:pt x="3260489" y="5085252"/>
                  <a:pt x="3257222" y="5081464"/>
                </a:cubicBezTo>
                <a:cubicBezTo>
                  <a:pt x="3255935" y="5083884"/>
                  <a:pt x="3254655" y="5086207"/>
                  <a:pt x="3253642" y="5088846"/>
                </a:cubicBezTo>
                <a:cubicBezTo>
                  <a:pt x="3248307" y="5102793"/>
                  <a:pt x="3248380" y="5119450"/>
                  <a:pt x="3245217" y="5134170"/>
                </a:cubicBezTo>
                <a:cubicBezTo>
                  <a:pt x="3240207" y="5157590"/>
                  <a:pt x="3240189" y="5191666"/>
                  <a:pt x="3218811" y="5206368"/>
                </a:cubicBezTo>
                <a:cubicBezTo>
                  <a:pt x="3217143" y="5207586"/>
                  <a:pt x="3214287" y="5206853"/>
                  <a:pt x="3214108" y="5204500"/>
                </a:cubicBezTo>
                <a:cubicBezTo>
                  <a:pt x="3212031" y="5178616"/>
                  <a:pt x="3221394" y="5152262"/>
                  <a:pt x="3227324" y="5127267"/>
                </a:cubicBezTo>
                <a:cubicBezTo>
                  <a:pt x="3232130" y="5107234"/>
                  <a:pt x="3231534" y="5084402"/>
                  <a:pt x="3246277" y="5068736"/>
                </a:cubicBezTo>
                <a:cubicBezTo>
                  <a:pt x="3243275" y="5065263"/>
                  <a:pt x="3240369" y="5061799"/>
                  <a:pt x="3237358" y="5058422"/>
                </a:cubicBezTo>
                <a:cubicBezTo>
                  <a:pt x="3234333" y="5067214"/>
                  <a:pt x="3231398" y="5076112"/>
                  <a:pt x="3228469" y="5084914"/>
                </a:cubicBezTo>
                <a:cubicBezTo>
                  <a:pt x="3224894" y="5095509"/>
                  <a:pt x="3208310" y="5088134"/>
                  <a:pt x="3212473" y="5077494"/>
                </a:cubicBezTo>
                <a:cubicBezTo>
                  <a:pt x="3216768" y="5066473"/>
                  <a:pt x="3220095" y="5055370"/>
                  <a:pt x="3226854" y="5046218"/>
                </a:cubicBezTo>
                <a:cubicBezTo>
                  <a:pt x="3219166" y="5037375"/>
                  <a:pt x="3211471" y="5028627"/>
                  <a:pt x="3203882" y="5019792"/>
                </a:cubicBezTo>
                <a:close/>
                <a:moveTo>
                  <a:pt x="2533795" y="4941641"/>
                </a:moveTo>
                <a:cubicBezTo>
                  <a:pt x="2538750" y="4941779"/>
                  <a:pt x="2539701" y="4948578"/>
                  <a:pt x="2536351" y="4951208"/>
                </a:cubicBezTo>
                <a:cubicBezTo>
                  <a:pt x="2528717" y="4957071"/>
                  <a:pt x="2520039" y="4959339"/>
                  <a:pt x="2510657" y="4960767"/>
                </a:cubicBezTo>
                <a:cubicBezTo>
                  <a:pt x="2502858" y="4961942"/>
                  <a:pt x="2501926" y="4951638"/>
                  <a:pt x="2507753" y="4948540"/>
                </a:cubicBezTo>
                <a:cubicBezTo>
                  <a:pt x="2516032" y="4944193"/>
                  <a:pt x="2524180" y="4941295"/>
                  <a:pt x="2533795" y="4941641"/>
                </a:cubicBezTo>
                <a:close/>
                <a:moveTo>
                  <a:pt x="6656777" y="5302667"/>
                </a:moveTo>
                <a:cubicBezTo>
                  <a:pt x="6645396" y="5300842"/>
                  <a:pt x="6632370" y="5303000"/>
                  <a:pt x="6617697" y="5309130"/>
                </a:cubicBezTo>
                <a:cubicBezTo>
                  <a:pt x="6606012" y="5314545"/>
                  <a:pt x="6594416" y="5320064"/>
                  <a:pt x="6582722" y="5325575"/>
                </a:cubicBezTo>
                <a:cubicBezTo>
                  <a:pt x="6567087" y="5333764"/>
                  <a:pt x="6553454" y="5341347"/>
                  <a:pt x="6539248" y="5347712"/>
                </a:cubicBezTo>
                <a:cubicBezTo>
                  <a:pt x="6556922" y="5353818"/>
                  <a:pt x="6574365" y="5360294"/>
                  <a:pt x="6592170" y="5366021"/>
                </a:cubicBezTo>
                <a:cubicBezTo>
                  <a:pt x="6596996" y="5367607"/>
                  <a:pt x="6600050" y="5370500"/>
                  <a:pt x="6602183" y="5373898"/>
                </a:cubicBezTo>
                <a:cubicBezTo>
                  <a:pt x="6647733" y="5374335"/>
                  <a:pt x="6670447" y="5354491"/>
                  <a:pt x="6690939" y="5321311"/>
                </a:cubicBezTo>
                <a:cubicBezTo>
                  <a:pt x="6687978" y="5320665"/>
                  <a:pt x="6685884" y="5320095"/>
                  <a:pt x="6685981" y="5320104"/>
                </a:cubicBezTo>
                <a:cubicBezTo>
                  <a:pt x="6677892" y="5310300"/>
                  <a:pt x="6668157" y="5304491"/>
                  <a:pt x="6656777" y="5302667"/>
                </a:cubicBezTo>
                <a:close/>
                <a:moveTo>
                  <a:pt x="4887404" y="5127921"/>
                </a:moveTo>
                <a:cubicBezTo>
                  <a:pt x="4841250" y="5139700"/>
                  <a:pt x="4793364" y="5144708"/>
                  <a:pt x="4747175" y="5155801"/>
                </a:cubicBezTo>
                <a:cubicBezTo>
                  <a:pt x="4705367" y="5165814"/>
                  <a:pt x="4659052" y="5175047"/>
                  <a:pt x="4615366" y="5175549"/>
                </a:cubicBezTo>
                <a:cubicBezTo>
                  <a:pt x="4617566" y="5178174"/>
                  <a:pt x="4619566" y="5180879"/>
                  <a:pt x="4621671" y="5183496"/>
                </a:cubicBezTo>
                <a:cubicBezTo>
                  <a:pt x="4635348" y="5180881"/>
                  <a:pt x="4649432" y="5180250"/>
                  <a:pt x="4663322" y="5179603"/>
                </a:cubicBezTo>
                <a:cubicBezTo>
                  <a:pt x="4668505" y="5179369"/>
                  <a:pt x="4674189" y="5178986"/>
                  <a:pt x="4679970" y="5178610"/>
                </a:cubicBezTo>
                <a:cubicBezTo>
                  <a:pt x="4680269" y="5178538"/>
                  <a:pt x="4680393" y="5178256"/>
                  <a:pt x="4680690" y="5178185"/>
                </a:cubicBezTo>
                <a:cubicBezTo>
                  <a:pt x="4757466" y="5167110"/>
                  <a:pt x="4821798" y="5160119"/>
                  <a:pt x="4887404" y="5127921"/>
                </a:cubicBezTo>
                <a:close/>
                <a:moveTo>
                  <a:pt x="980751" y="4779765"/>
                </a:moveTo>
                <a:cubicBezTo>
                  <a:pt x="986248" y="4788032"/>
                  <a:pt x="991000" y="4797009"/>
                  <a:pt x="990121" y="4806864"/>
                </a:cubicBezTo>
                <a:cubicBezTo>
                  <a:pt x="989820" y="4810246"/>
                  <a:pt x="985570" y="4812020"/>
                  <a:pt x="982774" y="4810610"/>
                </a:cubicBezTo>
                <a:cubicBezTo>
                  <a:pt x="980443" y="4809435"/>
                  <a:pt x="978463" y="4807609"/>
                  <a:pt x="976570" y="4805887"/>
                </a:cubicBezTo>
                <a:cubicBezTo>
                  <a:pt x="977829" y="4816901"/>
                  <a:pt x="977482" y="4828458"/>
                  <a:pt x="973853" y="4838561"/>
                </a:cubicBezTo>
                <a:cubicBezTo>
                  <a:pt x="973476" y="4839502"/>
                  <a:pt x="972731" y="4840217"/>
                  <a:pt x="971809" y="4840721"/>
                </a:cubicBezTo>
                <a:cubicBezTo>
                  <a:pt x="969698" y="4849106"/>
                  <a:pt x="956039" y="4851526"/>
                  <a:pt x="954580" y="4841663"/>
                </a:cubicBezTo>
                <a:cubicBezTo>
                  <a:pt x="951886" y="4823807"/>
                  <a:pt x="947890" y="4805255"/>
                  <a:pt x="947865" y="4786949"/>
                </a:cubicBezTo>
                <a:cubicBezTo>
                  <a:pt x="945246" y="4791199"/>
                  <a:pt x="943637" y="4796123"/>
                  <a:pt x="942619" y="4801001"/>
                </a:cubicBezTo>
                <a:cubicBezTo>
                  <a:pt x="934079" y="4841057"/>
                  <a:pt x="941104" y="4882462"/>
                  <a:pt x="938874" y="4922771"/>
                </a:cubicBezTo>
                <a:cubicBezTo>
                  <a:pt x="937206" y="4952420"/>
                  <a:pt x="935536" y="4982070"/>
                  <a:pt x="933770" y="5011711"/>
                </a:cubicBezTo>
                <a:cubicBezTo>
                  <a:pt x="931070" y="5058406"/>
                  <a:pt x="932738" y="5107428"/>
                  <a:pt x="905579" y="5146554"/>
                </a:cubicBezTo>
                <a:cubicBezTo>
                  <a:pt x="920424" y="5153778"/>
                  <a:pt x="935268" y="5161002"/>
                  <a:pt x="950114" y="5168227"/>
                </a:cubicBezTo>
                <a:cubicBezTo>
                  <a:pt x="957385" y="5151136"/>
                  <a:pt x="962213" y="5134124"/>
                  <a:pt x="967707" y="5116199"/>
                </a:cubicBezTo>
                <a:cubicBezTo>
                  <a:pt x="971560" y="5103582"/>
                  <a:pt x="974994" y="5097844"/>
                  <a:pt x="985393" y="5090467"/>
                </a:cubicBezTo>
                <a:cubicBezTo>
                  <a:pt x="986744" y="5089513"/>
                  <a:pt x="989250" y="5089828"/>
                  <a:pt x="989762" y="5091722"/>
                </a:cubicBezTo>
                <a:cubicBezTo>
                  <a:pt x="996687" y="5116760"/>
                  <a:pt x="984437" y="5154744"/>
                  <a:pt x="966259" y="5176147"/>
                </a:cubicBezTo>
                <a:cubicBezTo>
                  <a:pt x="975688" y="5180761"/>
                  <a:pt x="985212" y="5185382"/>
                  <a:pt x="994639" y="5189996"/>
                </a:cubicBezTo>
                <a:cubicBezTo>
                  <a:pt x="1021246" y="5155982"/>
                  <a:pt x="1038004" y="5117706"/>
                  <a:pt x="1051201" y="5077859"/>
                </a:cubicBezTo>
                <a:cubicBezTo>
                  <a:pt x="1052064" y="5029933"/>
                  <a:pt x="1051206" y="4982734"/>
                  <a:pt x="1040768" y="4934804"/>
                </a:cubicBezTo>
                <a:cubicBezTo>
                  <a:pt x="1035382" y="4909997"/>
                  <a:pt x="1028134" y="4885320"/>
                  <a:pt x="1019348" y="4861485"/>
                </a:cubicBezTo>
                <a:cubicBezTo>
                  <a:pt x="1017007" y="4854953"/>
                  <a:pt x="1014157" y="4848670"/>
                  <a:pt x="1011510" y="4842306"/>
                </a:cubicBezTo>
                <a:cubicBezTo>
                  <a:pt x="1016485" y="4862989"/>
                  <a:pt x="1019380" y="4884076"/>
                  <a:pt x="1024927" y="4904904"/>
                </a:cubicBezTo>
                <a:cubicBezTo>
                  <a:pt x="1030906" y="4927427"/>
                  <a:pt x="1039646" y="4950675"/>
                  <a:pt x="1039504" y="4974127"/>
                </a:cubicBezTo>
                <a:cubicBezTo>
                  <a:pt x="1039452" y="4979087"/>
                  <a:pt x="1033338" y="4979922"/>
                  <a:pt x="1031371" y="4975760"/>
                </a:cubicBezTo>
                <a:cubicBezTo>
                  <a:pt x="1018978" y="4949761"/>
                  <a:pt x="1017860" y="4918607"/>
                  <a:pt x="1012572" y="4890496"/>
                </a:cubicBezTo>
                <a:cubicBezTo>
                  <a:pt x="1010514" y="4879705"/>
                  <a:pt x="1007736" y="4869341"/>
                  <a:pt x="1005047" y="4859079"/>
                </a:cubicBezTo>
                <a:cubicBezTo>
                  <a:pt x="1004571" y="4863321"/>
                  <a:pt x="1003910" y="4867451"/>
                  <a:pt x="1002230" y="4871005"/>
                </a:cubicBezTo>
                <a:cubicBezTo>
                  <a:pt x="1000182" y="4875404"/>
                  <a:pt x="994161" y="4874104"/>
                  <a:pt x="992020" y="4870804"/>
                </a:cubicBezTo>
                <a:cubicBezTo>
                  <a:pt x="982425" y="4856049"/>
                  <a:pt x="986692" y="4830033"/>
                  <a:pt x="987892" y="4813292"/>
                </a:cubicBezTo>
                <a:cubicBezTo>
                  <a:pt x="988382" y="4806714"/>
                  <a:pt x="997573" y="4807413"/>
                  <a:pt x="998815" y="4813167"/>
                </a:cubicBezTo>
                <a:cubicBezTo>
                  <a:pt x="998893" y="4813370"/>
                  <a:pt x="998964" y="4813668"/>
                  <a:pt x="999035" y="4813966"/>
                </a:cubicBezTo>
                <a:cubicBezTo>
                  <a:pt x="999342" y="4813797"/>
                  <a:pt x="999553" y="4813620"/>
                  <a:pt x="999852" y="4813549"/>
                </a:cubicBezTo>
                <a:cubicBezTo>
                  <a:pt x="995111" y="4801162"/>
                  <a:pt x="989354" y="4785961"/>
                  <a:pt x="980751" y="4779765"/>
                </a:cubicBezTo>
                <a:close/>
                <a:moveTo>
                  <a:pt x="2648867" y="4920832"/>
                </a:moveTo>
                <a:cubicBezTo>
                  <a:pt x="2591741" y="4919102"/>
                  <a:pt x="2539726" y="4929983"/>
                  <a:pt x="2492323" y="4950318"/>
                </a:cubicBezTo>
                <a:cubicBezTo>
                  <a:pt x="2494040" y="4951830"/>
                  <a:pt x="2494782" y="4954426"/>
                  <a:pt x="2493818" y="4956485"/>
                </a:cubicBezTo>
                <a:cubicBezTo>
                  <a:pt x="2486299" y="4971995"/>
                  <a:pt x="2470456" y="4981432"/>
                  <a:pt x="2456907" y="4991359"/>
                </a:cubicBezTo>
                <a:cubicBezTo>
                  <a:pt x="2445034" y="4999970"/>
                  <a:pt x="2431678" y="5014296"/>
                  <a:pt x="2415953" y="5011475"/>
                </a:cubicBezTo>
                <a:cubicBezTo>
                  <a:pt x="2414125" y="5011218"/>
                  <a:pt x="2413208" y="5009484"/>
                  <a:pt x="2413363" y="5007744"/>
                </a:cubicBezTo>
                <a:cubicBezTo>
                  <a:pt x="2414519" y="4995868"/>
                  <a:pt x="2424593" y="4988854"/>
                  <a:pt x="2433957" y="4982168"/>
                </a:cubicBezTo>
                <a:cubicBezTo>
                  <a:pt x="2381536" y="5016187"/>
                  <a:pt x="2335575" y="5061865"/>
                  <a:pt x="2296429" y="5115240"/>
                </a:cubicBezTo>
                <a:cubicBezTo>
                  <a:pt x="2297777" y="5117596"/>
                  <a:pt x="2299119" y="5120048"/>
                  <a:pt x="2300466" y="5122405"/>
                </a:cubicBezTo>
                <a:cubicBezTo>
                  <a:pt x="2305263" y="5112305"/>
                  <a:pt x="2311661" y="5102830"/>
                  <a:pt x="2317768" y="5093330"/>
                </a:cubicBezTo>
                <a:cubicBezTo>
                  <a:pt x="2326250" y="5080140"/>
                  <a:pt x="2333937" y="5069317"/>
                  <a:pt x="2346563" y="5059895"/>
                </a:cubicBezTo>
                <a:cubicBezTo>
                  <a:pt x="2350012" y="5057271"/>
                  <a:pt x="2356825" y="5059518"/>
                  <a:pt x="2355684" y="5064676"/>
                </a:cubicBezTo>
                <a:cubicBezTo>
                  <a:pt x="2352276" y="5079958"/>
                  <a:pt x="2345829" y="5091085"/>
                  <a:pt x="2337285" y="5103879"/>
                </a:cubicBezTo>
                <a:cubicBezTo>
                  <a:pt x="2328960" y="5116400"/>
                  <a:pt x="2320898" y="5129237"/>
                  <a:pt x="2310039" y="5139590"/>
                </a:cubicBezTo>
                <a:cubicBezTo>
                  <a:pt x="2310383" y="5140107"/>
                  <a:pt x="2310717" y="5140720"/>
                  <a:pt x="2311290" y="5140868"/>
                </a:cubicBezTo>
                <a:cubicBezTo>
                  <a:pt x="2313692" y="5137960"/>
                  <a:pt x="2316754" y="5135303"/>
                  <a:pt x="2319867" y="5132067"/>
                </a:cubicBezTo>
                <a:cubicBezTo>
                  <a:pt x="2327060" y="5124609"/>
                  <a:pt x="2333511" y="5116697"/>
                  <a:pt x="2339163" y="5107936"/>
                </a:cubicBezTo>
                <a:cubicBezTo>
                  <a:pt x="2345490" y="5098164"/>
                  <a:pt x="2349041" y="5084548"/>
                  <a:pt x="2360561" y="5079898"/>
                </a:cubicBezTo>
                <a:cubicBezTo>
                  <a:pt x="2363590" y="5078700"/>
                  <a:pt x="2366299" y="5080005"/>
                  <a:pt x="2367912" y="5082677"/>
                </a:cubicBezTo>
                <a:cubicBezTo>
                  <a:pt x="2372829" y="5090890"/>
                  <a:pt x="2370404" y="5100612"/>
                  <a:pt x="2365808" y="5109561"/>
                </a:cubicBezTo>
                <a:cubicBezTo>
                  <a:pt x="2378597" y="5092852"/>
                  <a:pt x="2392302" y="5076802"/>
                  <a:pt x="2406721" y="5061499"/>
                </a:cubicBezTo>
                <a:cubicBezTo>
                  <a:pt x="2425015" y="5042052"/>
                  <a:pt x="2444992" y="5015741"/>
                  <a:pt x="2470482" y="5006262"/>
                </a:cubicBezTo>
                <a:cubicBezTo>
                  <a:pt x="2476524" y="5004059"/>
                  <a:pt x="2480105" y="5011964"/>
                  <a:pt x="2477751" y="5016531"/>
                </a:cubicBezTo>
                <a:cubicBezTo>
                  <a:pt x="2466464" y="5038240"/>
                  <a:pt x="2442582" y="5053698"/>
                  <a:pt x="2425532" y="5071210"/>
                </a:cubicBezTo>
                <a:cubicBezTo>
                  <a:pt x="2412885" y="5084135"/>
                  <a:pt x="2400863" y="5097699"/>
                  <a:pt x="2388753" y="5111157"/>
                </a:cubicBezTo>
                <a:cubicBezTo>
                  <a:pt x="2407816" y="5094016"/>
                  <a:pt x="2426524" y="5075384"/>
                  <a:pt x="2448955" y="5064181"/>
                </a:cubicBezTo>
                <a:cubicBezTo>
                  <a:pt x="2453844" y="5061780"/>
                  <a:pt x="2458916" y="5068256"/>
                  <a:pt x="2456666" y="5072735"/>
                </a:cubicBezTo>
                <a:cubicBezTo>
                  <a:pt x="2440767" y="5104657"/>
                  <a:pt x="2405864" y="5127925"/>
                  <a:pt x="2377882" y="5148967"/>
                </a:cubicBezTo>
                <a:cubicBezTo>
                  <a:pt x="2363569" y="5159803"/>
                  <a:pt x="2348334" y="5170069"/>
                  <a:pt x="2332517" y="5179216"/>
                </a:cubicBezTo>
                <a:cubicBezTo>
                  <a:pt x="2333275" y="5180547"/>
                  <a:pt x="2334033" y="5181879"/>
                  <a:pt x="2334791" y="5183210"/>
                </a:cubicBezTo>
                <a:cubicBezTo>
                  <a:pt x="2421847" y="5152967"/>
                  <a:pt x="2517619" y="5116761"/>
                  <a:pt x="2589920" y="5059732"/>
                </a:cubicBezTo>
                <a:cubicBezTo>
                  <a:pt x="2617682" y="5037891"/>
                  <a:pt x="2641770" y="5011352"/>
                  <a:pt x="2667235" y="4986878"/>
                </a:cubicBezTo>
                <a:cubicBezTo>
                  <a:pt x="2675121" y="4979284"/>
                  <a:pt x="2694068" y="4966709"/>
                  <a:pt x="2696626" y="4956609"/>
                </a:cubicBezTo>
                <a:cubicBezTo>
                  <a:pt x="2706143" y="4918681"/>
                  <a:pt x="2668101" y="4921426"/>
                  <a:pt x="2648867" y="4920832"/>
                </a:cubicBezTo>
                <a:close/>
                <a:moveTo>
                  <a:pt x="4479448" y="5079662"/>
                </a:moveTo>
                <a:cubicBezTo>
                  <a:pt x="4466494" y="5092756"/>
                  <a:pt x="4453362" y="5105639"/>
                  <a:pt x="4441050" y="5119180"/>
                </a:cubicBezTo>
                <a:cubicBezTo>
                  <a:pt x="4428965" y="5136729"/>
                  <a:pt x="4414207" y="5158821"/>
                  <a:pt x="4397669" y="5182606"/>
                </a:cubicBezTo>
                <a:cubicBezTo>
                  <a:pt x="4383626" y="5211184"/>
                  <a:pt x="4372126" y="5241832"/>
                  <a:pt x="4358566" y="5270452"/>
                </a:cubicBezTo>
                <a:cubicBezTo>
                  <a:pt x="4339486" y="5310764"/>
                  <a:pt x="4322779" y="5353912"/>
                  <a:pt x="4327034" y="5399068"/>
                </a:cubicBezTo>
                <a:cubicBezTo>
                  <a:pt x="4327992" y="5409081"/>
                  <a:pt x="4330221" y="5447442"/>
                  <a:pt x="4339818" y="5453432"/>
                </a:cubicBezTo>
                <a:cubicBezTo>
                  <a:pt x="4352187" y="5461123"/>
                  <a:pt x="4361777" y="5448614"/>
                  <a:pt x="4371558" y="5439433"/>
                </a:cubicBezTo>
                <a:cubicBezTo>
                  <a:pt x="4446103" y="5369551"/>
                  <a:pt x="4473598" y="5228319"/>
                  <a:pt x="4580671" y="5197569"/>
                </a:cubicBezTo>
                <a:cubicBezTo>
                  <a:pt x="4581513" y="5196863"/>
                  <a:pt x="4582179" y="5195948"/>
                  <a:pt x="4583118" y="5195250"/>
                </a:cubicBezTo>
                <a:cubicBezTo>
                  <a:pt x="4550237" y="5155406"/>
                  <a:pt x="4515267" y="5117132"/>
                  <a:pt x="4479448" y="5079662"/>
                </a:cubicBezTo>
                <a:close/>
                <a:moveTo>
                  <a:pt x="6178156" y="5228344"/>
                </a:moveTo>
                <a:cubicBezTo>
                  <a:pt x="6165494" y="5267654"/>
                  <a:pt x="6157160" y="5308703"/>
                  <a:pt x="6160187" y="5350149"/>
                </a:cubicBezTo>
                <a:cubicBezTo>
                  <a:pt x="6162629" y="5383952"/>
                  <a:pt x="6175030" y="5415306"/>
                  <a:pt x="6179350" y="5448782"/>
                </a:cubicBezTo>
                <a:cubicBezTo>
                  <a:pt x="6231857" y="5432395"/>
                  <a:pt x="6267921" y="5291221"/>
                  <a:pt x="6229553" y="5259373"/>
                </a:cubicBezTo>
                <a:cubicBezTo>
                  <a:pt x="6227282" y="5257523"/>
                  <a:pt x="6227384" y="5255290"/>
                  <a:pt x="6228249" y="5253224"/>
                </a:cubicBezTo>
                <a:cubicBezTo>
                  <a:pt x="6211436" y="5245148"/>
                  <a:pt x="6194849" y="5236703"/>
                  <a:pt x="6178156" y="5228344"/>
                </a:cubicBezTo>
                <a:close/>
                <a:moveTo>
                  <a:pt x="3570471" y="4994320"/>
                </a:moveTo>
                <a:cubicBezTo>
                  <a:pt x="3554644" y="4990054"/>
                  <a:pt x="3538136" y="4987820"/>
                  <a:pt x="3523005" y="4990357"/>
                </a:cubicBezTo>
                <a:cubicBezTo>
                  <a:pt x="3498044" y="5005917"/>
                  <a:pt x="3466380" y="5012523"/>
                  <a:pt x="3438902" y="5021342"/>
                </a:cubicBezTo>
                <a:cubicBezTo>
                  <a:pt x="3411722" y="5030089"/>
                  <a:pt x="3385905" y="5038856"/>
                  <a:pt x="3357096" y="5039674"/>
                </a:cubicBezTo>
                <a:cubicBezTo>
                  <a:pt x="3342835" y="5040094"/>
                  <a:pt x="3321861" y="5034969"/>
                  <a:pt x="3306420" y="5038793"/>
                </a:cubicBezTo>
                <a:cubicBezTo>
                  <a:pt x="3313599" y="5047885"/>
                  <a:pt x="3320873" y="5056986"/>
                  <a:pt x="3328041" y="5066174"/>
                </a:cubicBezTo>
                <a:cubicBezTo>
                  <a:pt x="3328858" y="5065757"/>
                  <a:pt x="3329675" y="5065340"/>
                  <a:pt x="3330658" y="5065230"/>
                </a:cubicBezTo>
                <a:cubicBezTo>
                  <a:pt x="3363091" y="5060931"/>
                  <a:pt x="3403263" y="5050679"/>
                  <a:pt x="3435169" y="5061034"/>
                </a:cubicBezTo>
                <a:cubicBezTo>
                  <a:pt x="3437921" y="5061858"/>
                  <a:pt x="3438648" y="5065718"/>
                  <a:pt x="3435978" y="5067239"/>
                </a:cubicBezTo>
                <a:cubicBezTo>
                  <a:pt x="3409312" y="5082263"/>
                  <a:pt x="3372732" y="5081725"/>
                  <a:pt x="3341709" y="5083323"/>
                </a:cubicBezTo>
                <a:cubicBezTo>
                  <a:pt x="3350199" y="5094087"/>
                  <a:pt x="3358689" y="5104851"/>
                  <a:pt x="3367178" y="5115615"/>
                </a:cubicBezTo>
                <a:cubicBezTo>
                  <a:pt x="3402755" y="5105549"/>
                  <a:pt x="3439175" y="5100230"/>
                  <a:pt x="3475878" y="5096104"/>
                </a:cubicBezTo>
                <a:cubicBezTo>
                  <a:pt x="3512872" y="5092004"/>
                  <a:pt x="3559007" y="5094635"/>
                  <a:pt x="3593354" y="5079791"/>
                </a:cubicBezTo>
                <a:cubicBezTo>
                  <a:pt x="3594873" y="5079142"/>
                  <a:pt x="3630705" y="5055274"/>
                  <a:pt x="3642626" y="5038489"/>
                </a:cubicBezTo>
                <a:cubicBezTo>
                  <a:pt x="3609729" y="5048006"/>
                  <a:pt x="3580002" y="5066756"/>
                  <a:pt x="3545885" y="5072468"/>
                </a:cubicBezTo>
                <a:cubicBezTo>
                  <a:pt x="3543416" y="5072839"/>
                  <a:pt x="3540638" y="5072306"/>
                  <a:pt x="3538973" y="5070214"/>
                </a:cubicBezTo>
                <a:cubicBezTo>
                  <a:pt x="3538444" y="5069585"/>
                  <a:pt x="3537927" y="5068858"/>
                  <a:pt x="3537310" y="5068123"/>
                </a:cubicBezTo>
                <a:cubicBezTo>
                  <a:pt x="3535028" y="5065297"/>
                  <a:pt x="3535064" y="5060530"/>
                  <a:pt x="3538196" y="5058173"/>
                </a:cubicBezTo>
                <a:cubicBezTo>
                  <a:pt x="3541110" y="5056087"/>
                  <a:pt x="3545589" y="5055014"/>
                  <a:pt x="3548607" y="5057223"/>
                </a:cubicBezTo>
                <a:cubicBezTo>
                  <a:pt x="3580424" y="5052187"/>
                  <a:pt x="3609893" y="5037407"/>
                  <a:pt x="3642082" y="5033670"/>
                </a:cubicBezTo>
                <a:cubicBezTo>
                  <a:pt x="3613645" y="5032474"/>
                  <a:pt x="3585186" y="5028259"/>
                  <a:pt x="3556666" y="5029101"/>
                </a:cubicBezTo>
                <a:cubicBezTo>
                  <a:pt x="3553838" y="5029148"/>
                  <a:pt x="3553056" y="5024797"/>
                  <a:pt x="3555848" y="5024064"/>
                </a:cubicBezTo>
                <a:cubicBezTo>
                  <a:pt x="3580572" y="5017733"/>
                  <a:pt x="3605992" y="5017792"/>
                  <a:pt x="3631432" y="5018728"/>
                </a:cubicBezTo>
                <a:cubicBezTo>
                  <a:pt x="3622382" y="5014244"/>
                  <a:pt x="3613008" y="5010123"/>
                  <a:pt x="3613852" y="5010488"/>
                </a:cubicBezTo>
                <a:cubicBezTo>
                  <a:pt x="3601444" y="5004887"/>
                  <a:pt x="3586298" y="4998586"/>
                  <a:pt x="3570471" y="4994320"/>
                </a:cubicBezTo>
                <a:close/>
                <a:moveTo>
                  <a:pt x="4914906" y="5103526"/>
                </a:moveTo>
                <a:cubicBezTo>
                  <a:pt x="4915933" y="5107315"/>
                  <a:pt x="4914578" y="5111579"/>
                  <a:pt x="4909446" y="5111232"/>
                </a:cubicBezTo>
                <a:cubicBezTo>
                  <a:pt x="4905570" y="5110995"/>
                  <a:pt x="4901810" y="5110571"/>
                  <a:pt x="4897942" y="5110236"/>
                </a:cubicBezTo>
                <a:cubicBezTo>
                  <a:pt x="4851100" y="5119911"/>
                  <a:pt x="4801701" y="5120018"/>
                  <a:pt x="4754433" y="5126830"/>
                </a:cubicBezTo>
                <a:cubicBezTo>
                  <a:pt x="4702236" y="5134289"/>
                  <a:pt x="4650164" y="5147989"/>
                  <a:pt x="4597806" y="5153973"/>
                </a:cubicBezTo>
                <a:cubicBezTo>
                  <a:pt x="4601945" y="5158906"/>
                  <a:pt x="4605688" y="5163903"/>
                  <a:pt x="4609826" y="5168838"/>
                </a:cubicBezTo>
                <a:cubicBezTo>
                  <a:pt x="4651826" y="5153391"/>
                  <a:pt x="4699550" y="5145838"/>
                  <a:pt x="4743360" y="5140672"/>
                </a:cubicBezTo>
                <a:cubicBezTo>
                  <a:pt x="4798195" y="5134221"/>
                  <a:pt x="4852470" y="5118764"/>
                  <a:pt x="4907821" y="5116350"/>
                </a:cubicBezTo>
                <a:cubicBezTo>
                  <a:pt x="4908112" y="5116375"/>
                  <a:pt x="4908287" y="5116584"/>
                  <a:pt x="4908481" y="5116601"/>
                </a:cubicBezTo>
                <a:cubicBezTo>
                  <a:pt x="4912993" y="5114071"/>
                  <a:pt x="4917381" y="5111822"/>
                  <a:pt x="4921918" y="5109002"/>
                </a:cubicBezTo>
                <a:cubicBezTo>
                  <a:pt x="4919649" y="5107150"/>
                  <a:pt x="4917175" y="5105378"/>
                  <a:pt x="4914906" y="5103526"/>
                </a:cubicBezTo>
                <a:close/>
                <a:moveTo>
                  <a:pt x="2699074" y="4905403"/>
                </a:moveTo>
                <a:lnTo>
                  <a:pt x="2703872" y="4927760"/>
                </a:lnTo>
                <a:lnTo>
                  <a:pt x="2725751" y="4944456"/>
                </a:lnTo>
                <a:lnTo>
                  <a:pt x="2723536" y="4926845"/>
                </a:lnTo>
                <a:cubicBezTo>
                  <a:pt x="2721014" y="4921260"/>
                  <a:pt x="2716560" y="4916030"/>
                  <a:pt x="2709726" y="4911300"/>
                </a:cubicBezTo>
                <a:close/>
                <a:moveTo>
                  <a:pt x="822897" y="4721218"/>
                </a:moveTo>
                <a:cubicBezTo>
                  <a:pt x="828082" y="4730819"/>
                  <a:pt x="831897" y="4741568"/>
                  <a:pt x="835832" y="4750963"/>
                </a:cubicBezTo>
                <a:cubicBezTo>
                  <a:pt x="844022" y="4770560"/>
                  <a:pt x="847587" y="4789562"/>
                  <a:pt x="848829" y="4810602"/>
                </a:cubicBezTo>
                <a:cubicBezTo>
                  <a:pt x="848894" y="4812069"/>
                  <a:pt x="848131" y="4812976"/>
                  <a:pt x="847095" y="4813668"/>
                </a:cubicBezTo>
                <a:cubicBezTo>
                  <a:pt x="857612" y="4827916"/>
                  <a:pt x="855187" y="4852922"/>
                  <a:pt x="840515" y="4863435"/>
                </a:cubicBezTo>
                <a:cubicBezTo>
                  <a:pt x="837909" y="4865350"/>
                  <a:pt x="834242" y="4863865"/>
                  <a:pt x="834351" y="4860466"/>
                </a:cubicBezTo>
                <a:cubicBezTo>
                  <a:pt x="834503" y="4853275"/>
                  <a:pt x="836864" y="4846469"/>
                  <a:pt x="837889" y="4839352"/>
                </a:cubicBezTo>
                <a:cubicBezTo>
                  <a:pt x="839147" y="4830698"/>
                  <a:pt x="838219" y="4822536"/>
                  <a:pt x="839864" y="4813917"/>
                </a:cubicBezTo>
                <a:cubicBezTo>
                  <a:pt x="840030" y="4813151"/>
                  <a:pt x="840749" y="4812727"/>
                  <a:pt x="841284" y="4812190"/>
                </a:cubicBezTo>
                <a:cubicBezTo>
                  <a:pt x="841301" y="4811997"/>
                  <a:pt x="841109" y="4811981"/>
                  <a:pt x="841029" y="4811778"/>
                </a:cubicBezTo>
                <a:cubicBezTo>
                  <a:pt x="835209" y="4790731"/>
                  <a:pt x="827306" y="4769016"/>
                  <a:pt x="817747" y="4749494"/>
                </a:cubicBezTo>
                <a:cubicBezTo>
                  <a:pt x="815190" y="4744307"/>
                  <a:pt x="812009" y="4739554"/>
                  <a:pt x="808819" y="4734897"/>
                </a:cubicBezTo>
                <a:cubicBezTo>
                  <a:pt x="815288" y="4750840"/>
                  <a:pt x="818896" y="4768288"/>
                  <a:pt x="821939" y="4784422"/>
                </a:cubicBezTo>
                <a:cubicBezTo>
                  <a:pt x="826925" y="4811531"/>
                  <a:pt x="827382" y="4840293"/>
                  <a:pt x="822325" y="4867507"/>
                </a:cubicBezTo>
                <a:cubicBezTo>
                  <a:pt x="821753" y="4876123"/>
                  <a:pt x="807998" y="4875225"/>
                  <a:pt x="808951" y="4866739"/>
                </a:cubicBezTo>
                <a:cubicBezTo>
                  <a:pt x="812159" y="4838392"/>
                  <a:pt x="812621" y="4811365"/>
                  <a:pt x="807931" y="4783113"/>
                </a:cubicBezTo>
                <a:cubicBezTo>
                  <a:pt x="806109" y="4771855"/>
                  <a:pt x="802461" y="4761413"/>
                  <a:pt x="798516" y="4751043"/>
                </a:cubicBezTo>
                <a:cubicBezTo>
                  <a:pt x="798188" y="4754715"/>
                  <a:pt x="793290" y="4757212"/>
                  <a:pt x="790998" y="4753410"/>
                </a:cubicBezTo>
                <a:cubicBezTo>
                  <a:pt x="784635" y="4742831"/>
                  <a:pt x="782752" y="4731179"/>
                  <a:pt x="782071" y="4719145"/>
                </a:cubicBezTo>
                <a:cubicBezTo>
                  <a:pt x="780188" y="4722779"/>
                  <a:pt x="779309" y="4727182"/>
                  <a:pt x="778744" y="4731320"/>
                </a:cubicBezTo>
                <a:cubicBezTo>
                  <a:pt x="772860" y="4776572"/>
                  <a:pt x="766154" y="4820097"/>
                  <a:pt x="756051" y="4864594"/>
                </a:cubicBezTo>
                <a:cubicBezTo>
                  <a:pt x="741919" y="4926951"/>
                  <a:pt x="727699" y="4989202"/>
                  <a:pt x="713576" y="5051460"/>
                </a:cubicBezTo>
                <a:cubicBezTo>
                  <a:pt x="737148" y="5063528"/>
                  <a:pt x="760953" y="5075131"/>
                  <a:pt x="784646" y="5086919"/>
                </a:cubicBezTo>
                <a:cubicBezTo>
                  <a:pt x="783989" y="5083357"/>
                  <a:pt x="783534" y="5079713"/>
                  <a:pt x="783265" y="5076187"/>
                </a:cubicBezTo>
                <a:cubicBezTo>
                  <a:pt x="782080" y="5062161"/>
                  <a:pt x="780575" y="5046256"/>
                  <a:pt x="788012" y="5033854"/>
                </a:cubicBezTo>
                <a:cubicBezTo>
                  <a:pt x="788827" y="5032367"/>
                  <a:pt x="790611" y="5032034"/>
                  <a:pt x="791974" y="5033126"/>
                </a:cubicBezTo>
                <a:cubicBezTo>
                  <a:pt x="801135" y="5040734"/>
                  <a:pt x="801749" y="5050231"/>
                  <a:pt x="801621" y="5061516"/>
                </a:cubicBezTo>
                <a:cubicBezTo>
                  <a:pt x="801499" y="5072700"/>
                  <a:pt x="801845" y="5084123"/>
                  <a:pt x="801619" y="5095398"/>
                </a:cubicBezTo>
                <a:cubicBezTo>
                  <a:pt x="819719" y="5104364"/>
                  <a:pt x="837704" y="5113515"/>
                  <a:pt x="855812" y="5122384"/>
                </a:cubicBezTo>
                <a:cubicBezTo>
                  <a:pt x="852948" y="5073649"/>
                  <a:pt x="855398" y="5024303"/>
                  <a:pt x="856137" y="4975587"/>
                </a:cubicBezTo>
                <a:cubicBezTo>
                  <a:pt x="857119" y="4915404"/>
                  <a:pt x="869130" y="4841861"/>
                  <a:pt x="853016" y="4783315"/>
                </a:cubicBezTo>
                <a:cubicBezTo>
                  <a:pt x="847275" y="4762468"/>
                  <a:pt x="841393" y="4735573"/>
                  <a:pt x="822897" y="4721218"/>
                </a:cubicBezTo>
                <a:close/>
                <a:moveTo>
                  <a:pt x="6558278" y="5216061"/>
                </a:moveTo>
                <a:cubicBezTo>
                  <a:pt x="6529348" y="5209432"/>
                  <a:pt x="6482043" y="5235441"/>
                  <a:pt x="6460239" y="5243995"/>
                </a:cubicBezTo>
                <a:cubicBezTo>
                  <a:pt x="6450650" y="5247742"/>
                  <a:pt x="6422077" y="5263379"/>
                  <a:pt x="6403683" y="5262079"/>
                </a:cubicBezTo>
                <a:cubicBezTo>
                  <a:pt x="6395539" y="5267119"/>
                  <a:pt x="6386945" y="5271730"/>
                  <a:pt x="6378368" y="5276148"/>
                </a:cubicBezTo>
                <a:cubicBezTo>
                  <a:pt x="6379711" y="5279672"/>
                  <a:pt x="6378726" y="5284162"/>
                  <a:pt x="6375275" y="5285714"/>
                </a:cubicBezTo>
                <a:cubicBezTo>
                  <a:pt x="6415399" y="5302234"/>
                  <a:pt x="6455888" y="5317909"/>
                  <a:pt x="6496545" y="5332818"/>
                </a:cubicBezTo>
                <a:cubicBezTo>
                  <a:pt x="6522128" y="5311375"/>
                  <a:pt x="6559020" y="5289836"/>
                  <a:pt x="6566123" y="5257152"/>
                </a:cubicBezTo>
                <a:cubicBezTo>
                  <a:pt x="6567623" y="5250175"/>
                  <a:pt x="6580783" y="5239143"/>
                  <a:pt x="6579457" y="5235425"/>
                </a:cubicBezTo>
                <a:cubicBezTo>
                  <a:pt x="6575522" y="5224108"/>
                  <a:pt x="6567920" y="5218272"/>
                  <a:pt x="6558278" y="5216061"/>
                </a:cubicBezTo>
                <a:close/>
                <a:moveTo>
                  <a:pt x="4809781" y="5056468"/>
                </a:moveTo>
                <a:cubicBezTo>
                  <a:pt x="4783702" y="5055927"/>
                  <a:pt x="4757702" y="5063388"/>
                  <a:pt x="4732009" y="5068029"/>
                </a:cubicBezTo>
                <a:cubicBezTo>
                  <a:pt x="4671910" y="5078892"/>
                  <a:pt x="4613563" y="5086501"/>
                  <a:pt x="4555771" y="5105351"/>
                </a:cubicBezTo>
                <a:cubicBezTo>
                  <a:pt x="4560199" y="5110310"/>
                  <a:pt x="4564514" y="5115457"/>
                  <a:pt x="4568943" y="5120415"/>
                </a:cubicBezTo>
                <a:cubicBezTo>
                  <a:pt x="4583766" y="5115857"/>
                  <a:pt x="4598874" y="5112490"/>
                  <a:pt x="4613638" y="5108607"/>
                </a:cubicBezTo>
                <a:cubicBezTo>
                  <a:pt x="4632088" y="5103779"/>
                  <a:pt x="4651749" y="5096328"/>
                  <a:pt x="4670832" y="5099732"/>
                </a:cubicBezTo>
                <a:cubicBezTo>
                  <a:pt x="4673899" y="5100290"/>
                  <a:pt x="4674829" y="5105142"/>
                  <a:pt x="4672426" y="5106978"/>
                </a:cubicBezTo>
                <a:cubicBezTo>
                  <a:pt x="4656728" y="5119153"/>
                  <a:pt x="4635047" y="5121950"/>
                  <a:pt x="4616033" y="5126535"/>
                </a:cubicBezTo>
                <a:cubicBezTo>
                  <a:pt x="4604589" y="5129244"/>
                  <a:pt x="4593206" y="5132349"/>
                  <a:pt x="4581675" y="5134953"/>
                </a:cubicBezTo>
                <a:cubicBezTo>
                  <a:pt x="4584861" y="5138539"/>
                  <a:pt x="4587847" y="5142206"/>
                  <a:pt x="4590937" y="5145784"/>
                </a:cubicBezTo>
                <a:cubicBezTo>
                  <a:pt x="4639011" y="5126674"/>
                  <a:pt x="4692059" y="5118414"/>
                  <a:pt x="4742911" y="5110742"/>
                </a:cubicBezTo>
                <a:cubicBezTo>
                  <a:pt x="4763063" y="5107618"/>
                  <a:pt x="4784127" y="5104086"/>
                  <a:pt x="4805324" y="5101247"/>
                </a:cubicBezTo>
                <a:cubicBezTo>
                  <a:pt x="4775566" y="5098476"/>
                  <a:pt x="4745723" y="5096672"/>
                  <a:pt x="4715185" y="5098313"/>
                </a:cubicBezTo>
                <a:cubicBezTo>
                  <a:pt x="4709209" y="5098673"/>
                  <a:pt x="4709291" y="5090112"/>
                  <a:pt x="4714923" y="5089235"/>
                </a:cubicBezTo>
                <a:cubicBezTo>
                  <a:pt x="4776745" y="5079787"/>
                  <a:pt x="4846576" y="5075609"/>
                  <a:pt x="4906626" y="5096968"/>
                </a:cubicBezTo>
                <a:cubicBezTo>
                  <a:pt x="4884973" y="5080879"/>
                  <a:pt x="4860512" y="5066786"/>
                  <a:pt x="4835880" y="5060078"/>
                </a:cubicBezTo>
                <a:cubicBezTo>
                  <a:pt x="4827177" y="5057717"/>
                  <a:pt x="4818474" y="5056648"/>
                  <a:pt x="4809781" y="5056468"/>
                </a:cubicBezTo>
                <a:close/>
                <a:moveTo>
                  <a:pt x="6039598" y="5154429"/>
                </a:moveTo>
                <a:cubicBezTo>
                  <a:pt x="6050242" y="5185824"/>
                  <a:pt x="6042672" y="5217201"/>
                  <a:pt x="6030630" y="5249556"/>
                </a:cubicBezTo>
                <a:cubicBezTo>
                  <a:pt x="6010789" y="5302752"/>
                  <a:pt x="5983608" y="5345381"/>
                  <a:pt x="6000600" y="5402837"/>
                </a:cubicBezTo>
                <a:cubicBezTo>
                  <a:pt x="6019774" y="5467491"/>
                  <a:pt x="6082518" y="5387631"/>
                  <a:pt x="6098864" y="5355065"/>
                </a:cubicBezTo>
                <a:cubicBezTo>
                  <a:pt x="6121016" y="5310929"/>
                  <a:pt x="6136555" y="5260086"/>
                  <a:pt x="6119670" y="5212377"/>
                </a:cubicBezTo>
                <a:cubicBezTo>
                  <a:pt x="6108918" y="5204047"/>
                  <a:pt x="6099348" y="5194456"/>
                  <a:pt x="6092044" y="5183503"/>
                </a:cubicBezTo>
                <a:cubicBezTo>
                  <a:pt x="6074482" y="5174000"/>
                  <a:pt x="6057022" y="5164406"/>
                  <a:pt x="6039598" y="5154429"/>
                </a:cubicBezTo>
                <a:close/>
                <a:moveTo>
                  <a:pt x="3093221" y="4882082"/>
                </a:moveTo>
                <a:cubicBezTo>
                  <a:pt x="3088426" y="4897635"/>
                  <a:pt x="3079589" y="4909332"/>
                  <a:pt x="3068776" y="4925728"/>
                </a:cubicBezTo>
                <a:cubicBezTo>
                  <a:pt x="3042302" y="4965888"/>
                  <a:pt x="3027656" y="5005610"/>
                  <a:pt x="3026098" y="5053671"/>
                </a:cubicBezTo>
                <a:cubicBezTo>
                  <a:pt x="3024321" y="5110767"/>
                  <a:pt x="2996132" y="5153796"/>
                  <a:pt x="2984236" y="5208556"/>
                </a:cubicBezTo>
                <a:cubicBezTo>
                  <a:pt x="2980097" y="5227672"/>
                  <a:pt x="2968359" y="5267548"/>
                  <a:pt x="2977055" y="5285827"/>
                </a:cubicBezTo>
                <a:cubicBezTo>
                  <a:pt x="3002827" y="5339855"/>
                  <a:pt x="3040004" y="5285627"/>
                  <a:pt x="3057754" y="5256981"/>
                </a:cubicBezTo>
                <a:cubicBezTo>
                  <a:pt x="3088918" y="5206809"/>
                  <a:pt x="3120621" y="5158243"/>
                  <a:pt x="3151029" y="5107811"/>
                </a:cubicBezTo>
                <a:cubicBezTo>
                  <a:pt x="3158813" y="5072946"/>
                  <a:pt x="3168284" y="5033360"/>
                  <a:pt x="3192803" y="5006370"/>
                </a:cubicBezTo>
                <a:cubicBezTo>
                  <a:pt x="3172965" y="4983039"/>
                  <a:pt x="3153662" y="4959169"/>
                  <a:pt x="3134561" y="4935218"/>
                </a:cubicBezTo>
                <a:cubicBezTo>
                  <a:pt x="3118590" y="5000726"/>
                  <a:pt x="3092031" y="5061518"/>
                  <a:pt x="3059180" y="5120795"/>
                </a:cubicBezTo>
                <a:cubicBezTo>
                  <a:pt x="3056630" y="5125344"/>
                  <a:pt x="3049456" y="5122776"/>
                  <a:pt x="3050685" y="5117722"/>
                </a:cubicBezTo>
                <a:cubicBezTo>
                  <a:pt x="3058826" y="5085420"/>
                  <a:pt x="3078503" y="5058109"/>
                  <a:pt x="3090326" y="5027099"/>
                </a:cubicBezTo>
                <a:cubicBezTo>
                  <a:pt x="3103165" y="4993452"/>
                  <a:pt x="3111175" y="4957147"/>
                  <a:pt x="3125710" y="4924132"/>
                </a:cubicBezTo>
                <a:cubicBezTo>
                  <a:pt x="3114772" y="4910236"/>
                  <a:pt x="3103826" y="4896437"/>
                  <a:pt x="3093221" y="4882082"/>
                </a:cubicBezTo>
                <a:close/>
                <a:moveTo>
                  <a:pt x="650000" y="4666431"/>
                </a:moveTo>
                <a:cubicBezTo>
                  <a:pt x="655130" y="4675540"/>
                  <a:pt x="658127" y="4685634"/>
                  <a:pt x="660931" y="4695711"/>
                </a:cubicBezTo>
                <a:cubicBezTo>
                  <a:pt x="663292" y="4704191"/>
                  <a:pt x="649999" y="4710148"/>
                  <a:pt x="646364" y="4701753"/>
                </a:cubicBezTo>
                <a:cubicBezTo>
                  <a:pt x="642085" y="4691840"/>
                  <a:pt x="637734" y="4681630"/>
                  <a:pt x="636266" y="4670792"/>
                </a:cubicBezTo>
                <a:cubicBezTo>
                  <a:pt x="636230" y="4670108"/>
                  <a:pt x="636659" y="4669658"/>
                  <a:pt x="636711" y="4669079"/>
                </a:cubicBezTo>
                <a:cubicBezTo>
                  <a:pt x="633051" y="4671878"/>
                  <a:pt x="630009" y="4675411"/>
                  <a:pt x="628549" y="4679763"/>
                </a:cubicBezTo>
                <a:cubicBezTo>
                  <a:pt x="623882" y="4693868"/>
                  <a:pt x="626386" y="4708396"/>
                  <a:pt x="621096" y="4722932"/>
                </a:cubicBezTo>
                <a:cubicBezTo>
                  <a:pt x="615806" y="4737469"/>
                  <a:pt x="610420" y="4751997"/>
                  <a:pt x="605131" y="4766533"/>
                </a:cubicBezTo>
                <a:cubicBezTo>
                  <a:pt x="594550" y="4795605"/>
                  <a:pt x="584155" y="4824791"/>
                  <a:pt x="573294" y="4853742"/>
                </a:cubicBezTo>
                <a:cubicBezTo>
                  <a:pt x="560159" y="4888534"/>
                  <a:pt x="546580" y="4920656"/>
                  <a:pt x="520503" y="4946537"/>
                </a:cubicBezTo>
                <a:cubicBezTo>
                  <a:pt x="545272" y="4960462"/>
                  <a:pt x="570022" y="4974580"/>
                  <a:pt x="594904" y="4988320"/>
                </a:cubicBezTo>
                <a:cubicBezTo>
                  <a:pt x="596831" y="4974369"/>
                  <a:pt x="598299" y="4960086"/>
                  <a:pt x="602299" y="4946899"/>
                </a:cubicBezTo>
                <a:cubicBezTo>
                  <a:pt x="604247" y="4940349"/>
                  <a:pt x="607167" y="4937097"/>
                  <a:pt x="610126" y="4931219"/>
                </a:cubicBezTo>
                <a:cubicBezTo>
                  <a:pt x="616177" y="4919087"/>
                  <a:pt x="618366" y="4905449"/>
                  <a:pt x="624231" y="4893202"/>
                </a:cubicBezTo>
                <a:cubicBezTo>
                  <a:pt x="624932" y="4891899"/>
                  <a:pt x="626779" y="4893033"/>
                  <a:pt x="626474" y="4894273"/>
                </a:cubicBezTo>
                <a:cubicBezTo>
                  <a:pt x="621842" y="4913442"/>
                  <a:pt x="621128" y="4931295"/>
                  <a:pt x="619493" y="4950724"/>
                </a:cubicBezTo>
                <a:cubicBezTo>
                  <a:pt x="618201" y="4965216"/>
                  <a:pt x="612913" y="4980824"/>
                  <a:pt x="607254" y="4995133"/>
                </a:cubicBezTo>
                <a:cubicBezTo>
                  <a:pt x="628433" y="5006704"/>
                  <a:pt x="649839" y="5017903"/>
                  <a:pt x="671247" y="5029103"/>
                </a:cubicBezTo>
                <a:cubicBezTo>
                  <a:pt x="665381" y="5026064"/>
                  <a:pt x="699820" y="4857196"/>
                  <a:pt x="701233" y="4841351"/>
                </a:cubicBezTo>
                <a:cubicBezTo>
                  <a:pt x="704145" y="4808693"/>
                  <a:pt x="706227" y="4774407"/>
                  <a:pt x="699754" y="4742105"/>
                </a:cubicBezTo>
                <a:cubicBezTo>
                  <a:pt x="697005" y="4728140"/>
                  <a:pt x="683072" y="4695388"/>
                  <a:pt x="666434" y="4677687"/>
                </a:cubicBezTo>
                <a:cubicBezTo>
                  <a:pt x="661949" y="4675546"/>
                  <a:pt x="658571" y="4673015"/>
                  <a:pt x="654602" y="4669458"/>
                </a:cubicBezTo>
                <a:cubicBezTo>
                  <a:pt x="654328" y="4669241"/>
                  <a:pt x="654275" y="4668749"/>
                  <a:pt x="654106" y="4668442"/>
                </a:cubicBezTo>
                <a:cubicBezTo>
                  <a:pt x="652708" y="4667738"/>
                  <a:pt x="651336" y="4666742"/>
                  <a:pt x="650000" y="4666431"/>
                </a:cubicBezTo>
                <a:close/>
                <a:moveTo>
                  <a:pt x="3462105" y="4905855"/>
                </a:moveTo>
                <a:cubicBezTo>
                  <a:pt x="3447274" y="4903939"/>
                  <a:pt x="3432390" y="4903162"/>
                  <a:pt x="3417622" y="4903830"/>
                </a:cubicBezTo>
                <a:cubicBezTo>
                  <a:pt x="3404106" y="4908990"/>
                  <a:pt x="3390108" y="4913037"/>
                  <a:pt x="3375614" y="4914994"/>
                </a:cubicBezTo>
                <a:cubicBezTo>
                  <a:pt x="3331155" y="4920883"/>
                  <a:pt x="3258799" y="4897680"/>
                  <a:pt x="3224376" y="4934133"/>
                </a:cubicBezTo>
                <a:cubicBezTo>
                  <a:pt x="3233801" y="4946437"/>
                  <a:pt x="3243532" y="4958573"/>
                  <a:pt x="3253157" y="4970799"/>
                </a:cubicBezTo>
                <a:cubicBezTo>
                  <a:pt x="3253869" y="4970470"/>
                  <a:pt x="3254219" y="4969819"/>
                  <a:pt x="3255010" y="4969692"/>
                </a:cubicBezTo>
                <a:cubicBezTo>
                  <a:pt x="3284315" y="4965512"/>
                  <a:pt x="3313904" y="4963593"/>
                  <a:pt x="3343236" y="4959122"/>
                </a:cubicBezTo>
                <a:cubicBezTo>
                  <a:pt x="3369605" y="4955075"/>
                  <a:pt x="3394911" y="4949866"/>
                  <a:pt x="3421724" y="4951797"/>
                </a:cubicBezTo>
                <a:cubicBezTo>
                  <a:pt x="3426855" y="4952144"/>
                  <a:pt x="3428160" y="4959365"/>
                  <a:pt x="3423488" y="4961492"/>
                </a:cubicBezTo>
                <a:cubicBezTo>
                  <a:pt x="3378283" y="4982310"/>
                  <a:pt x="3317755" y="4989242"/>
                  <a:pt x="3266816" y="4988044"/>
                </a:cubicBezTo>
                <a:cubicBezTo>
                  <a:pt x="3275473" y="4999115"/>
                  <a:pt x="3284131" y="5010185"/>
                  <a:pt x="3292885" y="5021263"/>
                </a:cubicBezTo>
                <a:cubicBezTo>
                  <a:pt x="3312056" y="5010558"/>
                  <a:pt x="3351444" y="5018932"/>
                  <a:pt x="3368128" y="5017554"/>
                </a:cubicBezTo>
                <a:cubicBezTo>
                  <a:pt x="3392665" y="5015490"/>
                  <a:pt x="3418360" y="5007004"/>
                  <a:pt x="3442868" y="4998707"/>
                </a:cubicBezTo>
                <a:cubicBezTo>
                  <a:pt x="3433757" y="4999282"/>
                  <a:pt x="3424960" y="4998521"/>
                  <a:pt x="3417451" y="4995339"/>
                </a:cubicBezTo>
                <a:cubicBezTo>
                  <a:pt x="3415569" y="4994592"/>
                  <a:pt x="3415995" y="4992000"/>
                  <a:pt x="3417884" y="4991579"/>
                </a:cubicBezTo>
                <a:cubicBezTo>
                  <a:pt x="3443293" y="4985210"/>
                  <a:pt x="3469731" y="4980391"/>
                  <a:pt x="3493859" y="4969822"/>
                </a:cubicBezTo>
                <a:cubicBezTo>
                  <a:pt x="3501768" y="4966319"/>
                  <a:pt x="3509316" y="4961423"/>
                  <a:pt x="3516759" y="4956615"/>
                </a:cubicBezTo>
                <a:cubicBezTo>
                  <a:pt x="3500521" y="4960661"/>
                  <a:pt x="3482469" y="4964260"/>
                  <a:pt x="3466219" y="4961879"/>
                </a:cubicBezTo>
                <a:cubicBezTo>
                  <a:pt x="3458616" y="4960833"/>
                  <a:pt x="3460037" y="4949271"/>
                  <a:pt x="3467285" y="4948828"/>
                </a:cubicBezTo>
                <a:cubicBezTo>
                  <a:pt x="3486982" y="4947515"/>
                  <a:pt x="3505692" y="4944168"/>
                  <a:pt x="3524529" y="4938301"/>
                </a:cubicBezTo>
                <a:cubicBezTo>
                  <a:pt x="3532942" y="4935719"/>
                  <a:pt x="3541344" y="4932163"/>
                  <a:pt x="3549888" y="4929202"/>
                </a:cubicBezTo>
                <a:cubicBezTo>
                  <a:pt x="3549993" y="4929113"/>
                  <a:pt x="3550002" y="4929017"/>
                  <a:pt x="3550108" y="4928930"/>
                </a:cubicBezTo>
                <a:cubicBezTo>
                  <a:pt x="3548604" y="4928312"/>
                  <a:pt x="3546987" y="4927880"/>
                  <a:pt x="3545387" y="4927255"/>
                </a:cubicBezTo>
                <a:cubicBezTo>
                  <a:pt x="3544194" y="4928612"/>
                  <a:pt x="3542641" y="4929646"/>
                  <a:pt x="3540338" y="4929252"/>
                </a:cubicBezTo>
                <a:cubicBezTo>
                  <a:pt x="3504935" y="4923169"/>
                  <a:pt x="3471854" y="4933644"/>
                  <a:pt x="3436668" y="4931671"/>
                </a:cubicBezTo>
                <a:cubicBezTo>
                  <a:pt x="3435121" y="4931537"/>
                  <a:pt x="3434818" y="4929466"/>
                  <a:pt x="3436320" y="4929012"/>
                </a:cubicBezTo>
                <a:cubicBezTo>
                  <a:pt x="3457907" y="4922897"/>
                  <a:pt x="3482392" y="4915960"/>
                  <a:pt x="3506272" y="4914716"/>
                </a:cubicBezTo>
                <a:cubicBezTo>
                  <a:pt x="3491714" y="4910828"/>
                  <a:pt x="3476936" y="4907772"/>
                  <a:pt x="3462105" y="4905855"/>
                </a:cubicBezTo>
                <a:close/>
                <a:moveTo>
                  <a:pt x="4360573" y="4963832"/>
                </a:moveTo>
                <a:cubicBezTo>
                  <a:pt x="4316165" y="5007404"/>
                  <a:pt x="4293351" y="5058979"/>
                  <a:pt x="4264975" y="5115040"/>
                </a:cubicBezTo>
                <a:cubicBezTo>
                  <a:pt x="4237999" y="5168494"/>
                  <a:pt x="4187316" y="5236547"/>
                  <a:pt x="4194511" y="5300067"/>
                </a:cubicBezTo>
                <a:cubicBezTo>
                  <a:pt x="4204761" y="5390530"/>
                  <a:pt x="4273901" y="5305575"/>
                  <a:pt x="4300457" y="5277593"/>
                </a:cubicBezTo>
                <a:cubicBezTo>
                  <a:pt x="4325187" y="5251498"/>
                  <a:pt x="4349670" y="5223823"/>
                  <a:pt x="4370873" y="5194697"/>
                </a:cubicBezTo>
                <a:cubicBezTo>
                  <a:pt x="4371426" y="5193965"/>
                  <a:pt x="4371986" y="5193137"/>
                  <a:pt x="4372547" y="5192310"/>
                </a:cubicBezTo>
                <a:cubicBezTo>
                  <a:pt x="4396997" y="5146426"/>
                  <a:pt x="4425644" y="5104799"/>
                  <a:pt x="4465899" y="5065540"/>
                </a:cubicBezTo>
                <a:cubicBezTo>
                  <a:pt x="4457695" y="5057041"/>
                  <a:pt x="4449894" y="5048382"/>
                  <a:pt x="4441577" y="5040068"/>
                </a:cubicBezTo>
                <a:cubicBezTo>
                  <a:pt x="4414475" y="5014841"/>
                  <a:pt x="4387516" y="4989432"/>
                  <a:pt x="4360573" y="4963832"/>
                </a:cubicBezTo>
                <a:close/>
                <a:moveTo>
                  <a:pt x="493607" y="4623199"/>
                </a:moveTo>
                <a:cubicBezTo>
                  <a:pt x="467419" y="4709339"/>
                  <a:pt x="426276" y="4790583"/>
                  <a:pt x="366165" y="4858403"/>
                </a:cubicBezTo>
                <a:cubicBezTo>
                  <a:pt x="380616" y="4866761"/>
                  <a:pt x="395076" y="4875024"/>
                  <a:pt x="409529" y="4883381"/>
                </a:cubicBezTo>
                <a:cubicBezTo>
                  <a:pt x="412591" y="4876345"/>
                  <a:pt x="416901" y="4869514"/>
                  <a:pt x="420492" y="4863105"/>
                </a:cubicBezTo>
                <a:cubicBezTo>
                  <a:pt x="430784" y="4844913"/>
                  <a:pt x="441397" y="4824217"/>
                  <a:pt x="454996" y="4808257"/>
                </a:cubicBezTo>
                <a:cubicBezTo>
                  <a:pt x="457399" y="4805350"/>
                  <a:pt x="462972" y="4807292"/>
                  <a:pt x="462822" y="4811173"/>
                </a:cubicBezTo>
                <a:cubicBezTo>
                  <a:pt x="461933" y="4829889"/>
                  <a:pt x="451081" y="4844528"/>
                  <a:pt x="440872" y="4859611"/>
                </a:cubicBezTo>
                <a:cubicBezTo>
                  <a:pt x="434369" y="4869175"/>
                  <a:pt x="428881" y="4880481"/>
                  <a:pt x="422696" y="4890851"/>
                </a:cubicBezTo>
                <a:cubicBezTo>
                  <a:pt x="436602" y="4898771"/>
                  <a:pt x="450490" y="4906887"/>
                  <a:pt x="464396" y="4914808"/>
                </a:cubicBezTo>
                <a:cubicBezTo>
                  <a:pt x="504778" y="4845378"/>
                  <a:pt x="563260" y="4741196"/>
                  <a:pt x="534667" y="4661998"/>
                </a:cubicBezTo>
                <a:cubicBezTo>
                  <a:pt x="537874" y="4691583"/>
                  <a:pt x="533053" y="4722711"/>
                  <a:pt x="518194" y="4741872"/>
                </a:cubicBezTo>
                <a:cubicBezTo>
                  <a:pt x="516545" y="4743969"/>
                  <a:pt x="512677" y="4742564"/>
                  <a:pt x="512717" y="4739937"/>
                </a:cubicBezTo>
                <a:cubicBezTo>
                  <a:pt x="513049" y="4714359"/>
                  <a:pt x="519674" y="4690300"/>
                  <a:pt x="516122" y="4664580"/>
                </a:cubicBezTo>
                <a:cubicBezTo>
                  <a:pt x="515365" y="4658869"/>
                  <a:pt x="513915" y="4653290"/>
                  <a:pt x="512359" y="4647801"/>
                </a:cubicBezTo>
                <a:cubicBezTo>
                  <a:pt x="511201" y="4649842"/>
                  <a:pt x="509773" y="4651666"/>
                  <a:pt x="507966" y="4653359"/>
                </a:cubicBezTo>
                <a:cubicBezTo>
                  <a:pt x="505632" y="4655494"/>
                  <a:pt x="500614" y="4654962"/>
                  <a:pt x="500686" y="4650880"/>
                </a:cubicBezTo>
                <a:cubicBezTo>
                  <a:pt x="500834" y="4640475"/>
                  <a:pt x="498158" y="4632258"/>
                  <a:pt x="493607" y="4623199"/>
                </a:cubicBezTo>
                <a:close/>
                <a:moveTo>
                  <a:pt x="6452232" y="5145842"/>
                </a:moveTo>
                <a:cubicBezTo>
                  <a:pt x="6394044" y="5134184"/>
                  <a:pt x="6346902" y="5173432"/>
                  <a:pt x="6299511" y="5204575"/>
                </a:cubicBezTo>
                <a:cubicBezTo>
                  <a:pt x="6288541" y="5211805"/>
                  <a:pt x="6269138" y="5226190"/>
                  <a:pt x="6250828" y="5231616"/>
                </a:cubicBezTo>
                <a:cubicBezTo>
                  <a:pt x="6279110" y="5244383"/>
                  <a:pt x="6307505" y="5256968"/>
                  <a:pt x="6336029" y="5269173"/>
                </a:cubicBezTo>
                <a:cubicBezTo>
                  <a:pt x="6351216" y="5260555"/>
                  <a:pt x="6366815" y="5252755"/>
                  <a:pt x="6381913" y="5244033"/>
                </a:cubicBezTo>
                <a:cubicBezTo>
                  <a:pt x="6406577" y="5229614"/>
                  <a:pt x="6415553" y="5217443"/>
                  <a:pt x="6423289" y="5189682"/>
                </a:cubicBezTo>
                <a:cubicBezTo>
                  <a:pt x="6428894" y="5169428"/>
                  <a:pt x="6438837" y="5157339"/>
                  <a:pt x="6452232" y="5145842"/>
                </a:cubicBezTo>
                <a:close/>
                <a:moveTo>
                  <a:pt x="1991554" y="4744476"/>
                </a:moveTo>
                <a:cubicBezTo>
                  <a:pt x="1947244" y="4789129"/>
                  <a:pt x="1891152" y="4815138"/>
                  <a:pt x="1836748" y="4846259"/>
                </a:cubicBezTo>
                <a:cubicBezTo>
                  <a:pt x="1808203" y="4862678"/>
                  <a:pt x="1779449" y="4880344"/>
                  <a:pt x="1755045" y="4902767"/>
                </a:cubicBezTo>
                <a:cubicBezTo>
                  <a:pt x="1726807" y="4928849"/>
                  <a:pt x="1696756" y="4972011"/>
                  <a:pt x="1753181" y="4976115"/>
                </a:cubicBezTo>
                <a:cubicBezTo>
                  <a:pt x="1873303" y="4984760"/>
                  <a:pt x="1989064" y="4938503"/>
                  <a:pt x="2075165" y="4855601"/>
                </a:cubicBezTo>
                <a:cubicBezTo>
                  <a:pt x="2074557" y="4854768"/>
                  <a:pt x="2073941" y="4854034"/>
                  <a:pt x="2073334" y="4853202"/>
                </a:cubicBezTo>
                <a:cubicBezTo>
                  <a:pt x="2067217" y="4857346"/>
                  <a:pt x="2060668" y="4860869"/>
                  <a:pt x="2054444" y="4864031"/>
                </a:cubicBezTo>
                <a:cubicBezTo>
                  <a:pt x="2038204" y="4872458"/>
                  <a:pt x="2020153" y="4880438"/>
                  <a:pt x="2001613" y="4880781"/>
                </a:cubicBezTo>
                <a:cubicBezTo>
                  <a:pt x="1998108" y="4880769"/>
                  <a:pt x="1997546" y="4876145"/>
                  <a:pt x="2000125" y="4874519"/>
                </a:cubicBezTo>
                <a:cubicBezTo>
                  <a:pt x="2015116" y="4864814"/>
                  <a:pt x="2032327" y="4858610"/>
                  <a:pt x="2047573" y="4849318"/>
                </a:cubicBezTo>
                <a:cubicBezTo>
                  <a:pt x="2052715" y="4846257"/>
                  <a:pt x="2057629" y="4842497"/>
                  <a:pt x="2062719" y="4838945"/>
                </a:cubicBezTo>
                <a:lnTo>
                  <a:pt x="2061680" y="4837492"/>
                </a:lnTo>
                <a:cubicBezTo>
                  <a:pt x="2024040" y="4853220"/>
                  <a:pt x="1986453" y="4869440"/>
                  <a:pt x="1947664" y="4881660"/>
                </a:cubicBezTo>
                <a:cubicBezTo>
                  <a:pt x="1946268" y="4882028"/>
                  <a:pt x="1945666" y="4880028"/>
                  <a:pt x="1946799" y="4879347"/>
                </a:cubicBezTo>
                <a:cubicBezTo>
                  <a:pt x="1980830" y="4859315"/>
                  <a:pt x="2016904" y="4842575"/>
                  <a:pt x="2052706" y="4825616"/>
                </a:cubicBezTo>
                <a:cubicBezTo>
                  <a:pt x="2049562" y="4821546"/>
                  <a:pt x="2046523" y="4817388"/>
                  <a:pt x="2043476" y="4813328"/>
                </a:cubicBezTo>
                <a:cubicBezTo>
                  <a:pt x="2016539" y="4830275"/>
                  <a:pt x="1988369" y="4844680"/>
                  <a:pt x="1959244" y="4856667"/>
                </a:cubicBezTo>
                <a:cubicBezTo>
                  <a:pt x="1938444" y="4870347"/>
                  <a:pt x="1916574" y="4879651"/>
                  <a:pt x="1890786" y="4880439"/>
                </a:cubicBezTo>
                <a:cubicBezTo>
                  <a:pt x="1890383" y="4880597"/>
                  <a:pt x="1890075" y="4880766"/>
                  <a:pt x="1889680" y="4880829"/>
                </a:cubicBezTo>
                <a:cubicBezTo>
                  <a:pt x="1889688" y="4880733"/>
                  <a:pt x="1889688" y="4880733"/>
                  <a:pt x="1889696" y="4880637"/>
                </a:cubicBezTo>
                <a:cubicBezTo>
                  <a:pt x="1888819" y="4880657"/>
                  <a:pt x="1888019" y="4880880"/>
                  <a:pt x="1887139" y="4880902"/>
                </a:cubicBezTo>
                <a:cubicBezTo>
                  <a:pt x="1874769" y="4880901"/>
                  <a:pt x="1876706" y="4863544"/>
                  <a:pt x="1886771" y="4861007"/>
                </a:cubicBezTo>
                <a:cubicBezTo>
                  <a:pt x="1905310" y="4856283"/>
                  <a:pt x="1923295" y="4850148"/>
                  <a:pt x="1941041" y="4843408"/>
                </a:cubicBezTo>
                <a:cubicBezTo>
                  <a:pt x="1959087" y="4832215"/>
                  <a:pt x="1975491" y="4817571"/>
                  <a:pt x="1993200" y="4804692"/>
                </a:cubicBezTo>
                <a:cubicBezTo>
                  <a:pt x="1994340" y="4803915"/>
                  <a:pt x="1995692" y="4802961"/>
                  <a:pt x="1996937" y="4802095"/>
                </a:cubicBezTo>
                <a:cubicBezTo>
                  <a:pt x="1981904" y="4807902"/>
                  <a:pt x="1967137" y="4814022"/>
                  <a:pt x="1952213" y="4820812"/>
                </a:cubicBezTo>
                <a:cubicBezTo>
                  <a:pt x="1947945" y="4822780"/>
                  <a:pt x="1945851" y="4816757"/>
                  <a:pt x="1948711" y="4814181"/>
                </a:cubicBezTo>
                <a:cubicBezTo>
                  <a:pt x="1966975" y="4797262"/>
                  <a:pt x="1991036" y="4784156"/>
                  <a:pt x="2015414" y="4776237"/>
                </a:cubicBezTo>
                <a:cubicBezTo>
                  <a:pt x="2012622" y="4772589"/>
                  <a:pt x="2009935" y="4768851"/>
                  <a:pt x="2007144" y="4765201"/>
                </a:cubicBezTo>
                <a:cubicBezTo>
                  <a:pt x="1997130" y="4771539"/>
                  <a:pt x="1988200" y="4779919"/>
                  <a:pt x="1977621" y="4784943"/>
                </a:cubicBezTo>
                <a:cubicBezTo>
                  <a:pt x="1974970" y="4786270"/>
                  <a:pt x="1971732" y="4784336"/>
                  <a:pt x="1972403" y="4781180"/>
                </a:cubicBezTo>
                <a:cubicBezTo>
                  <a:pt x="1974756" y="4770090"/>
                  <a:pt x="1984540" y="4758668"/>
                  <a:pt x="1996344" y="4750830"/>
                </a:cubicBezTo>
                <a:cubicBezTo>
                  <a:pt x="1994777" y="4748748"/>
                  <a:pt x="1993122" y="4746559"/>
                  <a:pt x="1991554" y="4744476"/>
                </a:cubicBezTo>
                <a:close/>
                <a:moveTo>
                  <a:pt x="370704" y="4567092"/>
                </a:moveTo>
                <a:cubicBezTo>
                  <a:pt x="332072" y="4642030"/>
                  <a:pt x="293439" y="4716967"/>
                  <a:pt x="254718" y="4791800"/>
                </a:cubicBezTo>
                <a:cubicBezTo>
                  <a:pt x="254604" y="4791984"/>
                  <a:pt x="254499" y="4792073"/>
                  <a:pt x="254385" y="4792257"/>
                </a:cubicBezTo>
                <a:cubicBezTo>
                  <a:pt x="262424" y="4797140"/>
                  <a:pt x="270377" y="4801918"/>
                  <a:pt x="278319" y="4806791"/>
                </a:cubicBezTo>
                <a:cubicBezTo>
                  <a:pt x="279578" y="4802519"/>
                  <a:pt x="281125" y="4798271"/>
                  <a:pt x="282673" y="4794024"/>
                </a:cubicBezTo>
                <a:cubicBezTo>
                  <a:pt x="286685" y="4782883"/>
                  <a:pt x="287403" y="4775934"/>
                  <a:pt x="297348" y="4770369"/>
                </a:cubicBezTo>
                <a:cubicBezTo>
                  <a:pt x="300007" y="4768943"/>
                  <a:pt x="304229" y="4770770"/>
                  <a:pt x="305148" y="4773575"/>
                </a:cubicBezTo>
                <a:cubicBezTo>
                  <a:pt x="309228" y="4785710"/>
                  <a:pt x="301624" y="4803258"/>
                  <a:pt x="294109" y="4816531"/>
                </a:cubicBezTo>
                <a:cubicBezTo>
                  <a:pt x="296608" y="4818013"/>
                  <a:pt x="299097" y="4819592"/>
                  <a:pt x="301594" y="4821074"/>
                </a:cubicBezTo>
                <a:cubicBezTo>
                  <a:pt x="307242" y="4824386"/>
                  <a:pt x="312898" y="4827601"/>
                  <a:pt x="318553" y="4830817"/>
                </a:cubicBezTo>
                <a:cubicBezTo>
                  <a:pt x="329149" y="4796100"/>
                  <a:pt x="353847" y="4775843"/>
                  <a:pt x="374511" y="4745111"/>
                </a:cubicBezTo>
                <a:cubicBezTo>
                  <a:pt x="406857" y="4696991"/>
                  <a:pt x="410643" y="4638120"/>
                  <a:pt x="391211" y="4586199"/>
                </a:cubicBezTo>
                <a:cubicBezTo>
                  <a:pt x="391923" y="4595704"/>
                  <a:pt x="391253" y="4605383"/>
                  <a:pt x="388002" y="4614546"/>
                </a:cubicBezTo>
                <a:cubicBezTo>
                  <a:pt x="386953" y="4617571"/>
                  <a:pt x="382531" y="4616896"/>
                  <a:pt x="382429" y="4613674"/>
                </a:cubicBezTo>
                <a:cubicBezTo>
                  <a:pt x="382331" y="4612594"/>
                  <a:pt x="382330" y="4611524"/>
                  <a:pt x="382326" y="4610453"/>
                </a:cubicBezTo>
                <a:cubicBezTo>
                  <a:pt x="379050" y="4620976"/>
                  <a:pt x="374245" y="4631172"/>
                  <a:pt x="367944" y="4640657"/>
                </a:cubicBezTo>
                <a:cubicBezTo>
                  <a:pt x="364904" y="4645261"/>
                  <a:pt x="357903" y="4641831"/>
                  <a:pt x="359432" y="4636706"/>
                </a:cubicBezTo>
                <a:cubicBezTo>
                  <a:pt x="366341" y="4613839"/>
                  <a:pt x="370632" y="4590843"/>
                  <a:pt x="370704" y="4567092"/>
                </a:cubicBezTo>
                <a:close/>
                <a:moveTo>
                  <a:pt x="6328206" y="5066271"/>
                </a:moveTo>
                <a:cubicBezTo>
                  <a:pt x="6283284" y="5068613"/>
                  <a:pt x="6241082" y="5084142"/>
                  <a:pt x="6199285" y="5099510"/>
                </a:cubicBezTo>
                <a:cubicBezTo>
                  <a:pt x="6174312" y="5108643"/>
                  <a:pt x="6089562" y="5155637"/>
                  <a:pt x="6064550" y="5143346"/>
                </a:cubicBezTo>
                <a:cubicBezTo>
                  <a:pt x="6093757" y="5157752"/>
                  <a:pt x="6123069" y="5172070"/>
                  <a:pt x="6152502" y="5186107"/>
                </a:cubicBezTo>
                <a:cubicBezTo>
                  <a:pt x="6181180" y="5199883"/>
                  <a:pt x="6196686" y="5212811"/>
                  <a:pt x="6224291" y="5191638"/>
                </a:cubicBezTo>
                <a:cubicBezTo>
                  <a:pt x="6263610" y="5161451"/>
                  <a:pt x="6303418" y="5124685"/>
                  <a:pt x="6334109" y="5085281"/>
                </a:cubicBezTo>
                <a:cubicBezTo>
                  <a:pt x="6338177" y="5080084"/>
                  <a:pt x="6341738" y="5071824"/>
                  <a:pt x="6336539" y="5067867"/>
                </a:cubicBezTo>
                <a:cubicBezTo>
                  <a:pt x="6334260" y="5066112"/>
                  <a:pt x="6331043" y="5066126"/>
                  <a:pt x="6328206" y="5066271"/>
                </a:cubicBezTo>
                <a:close/>
                <a:moveTo>
                  <a:pt x="4689403" y="4912161"/>
                </a:moveTo>
                <a:cubicBezTo>
                  <a:pt x="4666610" y="4906683"/>
                  <a:pt x="4643558" y="4913937"/>
                  <a:pt x="4621617" y="4924014"/>
                </a:cubicBezTo>
                <a:cubicBezTo>
                  <a:pt x="4572887" y="4958158"/>
                  <a:pt x="4509406" y="4979633"/>
                  <a:pt x="4455700" y="4997476"/>
                </a:cubicBezTo>
                <a:cubicBezTo>
                  <a:pt x="4456324" y="4998115"/>
                  <a:pt x="4456941" y="4998849"/>
                  <a:pt x="4457566" y="4999489"/>
                </a:cubicBezTo>
                <a:cubicBezTo>
                  <a:pt x="4468485" y="4998290"/>
                  <a:pt x="4479477" y="4997392"/>
                  <a:pt x="4490271" y="4995406"/>
                </a:cubicBezTo>
                <a:cubicBezTo>
                  <a:pt x="4499379" y="4993760"/>
                  <a:pt x="4507709" y="4988834"/>
                  <a:pt x="4516503" y="4992905"/>
                </a:cubicBezTo>
                <a:cubicBezTo>
                  <a:pt x="4519123" y="4994105"/>
                  <a:pt x="4519981" y="4996517"/>
                  <a:pt x="4518676" y="4999129"/>
                </a:cubicBezTo>
                <a:cubicBezTo>
                  <a:pt x="4514422" y="5007524"/>
                  <a:pt x="4505469" y="5008501"/>
                  <a:pt x="4496658" y="5010076"/>
                </a:cubicBezTo>
                <a:cubicBezTo>
                  <a:pt x="4486865" y="5011760"/>
                  <a:pt x="4477226" y="5011705"/>
                  <a:pt x="4467689" y="5010490"/>
                </a:cubicBezTo>
                <a:cubicBezTo>
                  <a:pt x="4471158" y="5014198"/>
                  <a:pt x="4474433" y="5017889"/>
                  <a:pt x="4477902" y="5021597"/>
                </a:cubicBezTo>
                <a:cubicBezTo>
                  <a:pt x="4502009" y="5014530"/>
                  <a:pt x="4528770" y="5012662"/>
                  <a:pt x="4552257" y="5007098"/>
                </a:cubicBezTo>
                <a:cubicBezTo>
                  <a:pt x="4579817" y="5000624"/>
                  <a:pt x="4606879" y="4989921"/>
                  <a:pt x="4635220" y="4987796"/>
                </a:cubicBezTo>
                <a:cubicBezTo>
                  <a:pt x="4641106" y="4987333"/>
                  <a:pt x="4641877" y="4995090"/>
                  <a:pt x="4637830" y="4997856"/>
                </a:cubicBezTo>
                <a:cubicBezTo>
                  <a:pt x="4611995" y="5015580"/>
                  <a:pt x="4579406" y="5021619"/>
                  <a:pt x="4549226" y="5027965"/>
                </a:cubicBezTo>
                <a:cubicBezTo>
                  <a:pt x="4531360" y="5031677"/>
                  <a:pt x="4511493" y="5035992"/>
                  <a:pt x="4492121" y="5036945"/>
                </a:cubicBezTo>
                <a:cubicBezTo>
                  <a:pt x="4495228" y="5040330"/>
                  <a:pt x="4498441" y="5043626"/>
                  <a:pt x="4501444" y="5047099"/>
                </a:cubicBezTo>
                <a:cubicBezTo>
                  <a:pt x="4501628" y="5047214"/>
                  <a:pt x="4501716" y="5047318"/>
                  <a:pt x="4501804" y="5047422"/>
                </a:cubicBezTo>
                <a:cubicBezTo>
                  <a:pt x="4516357" y="5043717"/>
                  <a:pt x="4531810" y="5041939"/>
                  <a:pt x="4545706" y="5039052"/>
                </a:cubicBezTo>
                <a:cubicBezTo>
                  <a:pt x="4568937" y="5034149"/>
                  <a:pt x="4595453" y="5023008"/>
                  <a:pt x="4619078" y="5026806"/>
                </a:cubicBezTo>
                <a:cubicBezTo>
                  <a:pt x="4622921" y="5027431"/>
                  <a:pt x="4624821" y="5033437"/>
                  <a:pt x="4621670" y="5035988"/>
                </a:cubicBezTo>
                <a:cubicBezTo>
                  <a:pt x="4602366" y="5051453"/>
                  <a:pt x="4572855" y="5053573"/>
                  <a:pt x="4549184" y="5057951"/>
                </a:cubicBezTo>
                <a:cubicBezTo>
                  <a:pt x="4539082" y="5059801"/>
                  <a:pt x="4528147" y="5062262"/>
                  <a:pt x="4517184" y="5063942"/>
                </a:cubicBezTo>
                <a:cubicBezTo>
                  <a:pt x="4525724" y="5073056"/>
                  <a:pt x="4534167" y="5082159"/>
                  <a:pt x="4542610" y="5091264"/>
                </a:cubicBezTo>
                <a:cubicBezTo>
                  <a:pt x="4543619" y="5090863"/>
                  <a:pt x="4544533" y="5090456"/>
                  <a:pt x="4545445" y="5090049"/>
                </a:cubicBezTo>
                <a:cubicBezTo>
                  <a:pt x="4543203" y="5088978"/>
                  <a:pt x="4541066" y="5087819"/>
                  <a:pt x="4538832" y="5086651"/>
                </a:cubicBezTo>
                <a:cubicBezTo>
                  <a:pt x="4573620" y="5067952"/>
                  <a:pt x="4611735" y="5066577"/>
                  <a:pt x="4648218" y="5052890"/>
                </a:cubicBezTo>
                <a:cubicBezTo>
                  <a:pt x="4695986" y="5035020"/>
                  <a:pt x="4732364" y="4991921"/>
                  <a:pt x="4774399" y="4961872"/>
                </a:cubicBezTo>
                <a:cubicBezTo>
                  <a:pt x="4746794" y="4943708"/>
                  <a:pt x="4722404" y="4920080"/>
                  <a:pt x="4689403" y="4912161"/>
                </a:cubicBezTo>
                <a:close/>
                <a:moveTo>
                  <a:pt x="3368203" y="4790880"/>
                </a:moveTo>
                <a:cubicBezTo>
                  <a:pt x="3304855" y="4786940"/>
                  <a:pt x="3242545" y="4802997"/>
                  <a:pt x="3178099" y="4812901"/>
                </a:cubicBezTo>
                <a:cubicBezTo>
                  <a:pt x="3167233" y="4814588"/>
                  <a:pt x="3150132" y="4818464"/>
                  <a:pt x="3135754" y="4816927"/>
                </a:cubicBezTo>
                <a:cubicBezTo>
                  <a:pt x="3148272" y="4833880"/>
                  <a:pt x="3161103" y="4850570"/>
                  <a:pt x="3173725" y="4867435"/>
                </a:cubicBezTo>
                <a:cubicBezTo>
                  <a:pt x="3208365" y="4844924"/>
                  <a:pt x="3268187" y="4830628"/>
                  <a:pt x="3305791" y="4849170"/>
                </a:cubicBezTo>
                <a:cubicBezTo>
                  <a:pt x="3309617" y="4851059"/>
                  <a:pt x="3308756" y="4856339"/>
                  <a:pt x="3305122" y="4857777"/>
                </a:cubicBezTo>
                <a:cubicBezTo>
                  <a:pt x="3281176" y="4867389"/>
                  <a:pt x="3251891" y="4862615"/>
                  <a:pt x="3226735" y="4867252"/>
                </a:cubicBezTo>
                <a:cubicBezTo>
                  <a:pt x="3211485" y="4870022"/>
                  <a:pt x="3198235" y="4874424"/>
                  <a:pt x="3184372" y="4881306"/>
                </a:cubicBezTo>
                <a:cubicBezTo>
                  <a:pt x="3184276" y="4881298"/>
                  <a:pt x="3184268" y="4881394"/>
                  <a:pt x="3184171" y="4881386"/>
                </a:cubicBezTo>
                <a:cubicBezTo>
                  <a:pt x="3193145" y="4893262"/>
                  <a:pt x="3201822" y="4905209"/>
                  <a:pt x="3210815" y="4916893"/>
                </a:cubicBezTo>
                <a:cubicBezTo>
                  <a:pt x="3241620" y="4887138"/>
                  <a:pt x="3293700" y="4893008"/>
                  <a:pt x="3333024" y="4894463"/>
                </a:cubicBezTo>
                <a:cubicBezTo>
                  <a:pt x="3377294" y="4896154"/>
                  <a:pt x="3411668" y="4886472"/>
                  <a:pt x="3450671" y="4866382"/>
                </a:cubicBezTo>
                <a:cubicBezTo>
                  <a:pt x="3451083" y="4866127"/>
                  <a:pt x="3451996" y="4865719"/>
                  <a:pt x="3452707" y="4865390"/>
                </a:cubicBezTo>
                <a:cubicBezTo>
                  <a:pt x="3444124" y="4866594"/>
                  <a:pt x="3435761" y="4867526"/>
                  <a:pt x="3427812" y="4868201"/>
                </a:cubicBezTo>
                <a:cubicBezTo>
                  <a:pt x="3427029" y="4868231"/>
                  <a:pt x="3426922" y="4867248"/>
                  <a:pt x="3427537" y="4866911"/>
                </a:cubicBezTo>
                <a:cubicBezTo>
                  <a:pt x="3443180" y="4859699"/>
                  <a:pt x="3457676" y="4853358"/>
                  <a:pt x="3474195" y="4848362"/>
                </a:cubicBezTo>
                <a:cubicBezTo>
                  <a:pt x="3481404" y="4846162"/>
                  <a:pt x="3488834" y="4843690"/>
                  <a:pt x="3496423" y="4841621"/>
                </a:cubicBezTo>
                <a:cubicBezTo>
                  <a:pt x="3496536" y="4841435"/>
                  <a:pt x="3496844" y="4841267"/>
                  <a:pt x="3496862" y="4841073"/>
                </a:cubicBezTo>
                <a:cubicBezTo>
                  <a:pt x="3497306" y="4839361"/>
                  <a:pt x="3496768" y="4837756"/>
                  <a:pt x="3496237" y="4836054"/>
                </a:cubicBezTo>
                <a:cubicBezTo>
                  <a:pt x="3484249" y="4839398"/>
                  <a:pt x="3471130" y="4839042"/>
                  <a:pt x="3458848" y="4840217"/>
                </a:cubicBezTo>
                <a:cubicBezTo>
                  <a:pt x="3445187" y="4841568"/>
                  <a:pt x="3430396" y="4844668"/>
                  <a:pt x="3417050" y="4840301"/>
                </a:cubicBezTo>
                <a:cubicBezTo>
                  <a:pt x="3414491" y="4839494"/>
                  <a:pt x="3413016" y="4835277"/>
                  <a:pt x="3416063" y="4833887"/>
                </a:cubicBezTo>
                <a:cubicBezTo>
                  <a:pt x="3430058" y="4827698"/>
                  <a:pt x="3446382" y="4827066"/>
                  <a:pt x="3461414" y="4825640"/>
                </a:cubicBezTo>
                <a:cubicBezTo>
                  <a:pt x="3464946" y="4825362"/>
                  <a:pt x="3468583" y="4824995"/>
                  <a:pt x="3472212" y="4824726"/>
                </a:cubicBezTo>
                <a:cubicBezTo>
                  <a:pt x="3456819" y="4821446"/>
                  <a:pt x="3441420" y="4818264"/>
                  <a:pt x="3426632" y="4813672"/>
                </a:cubicBezTo>
                <a:cubicBezTo>
                  <a:pt x="3424365" y="4812893"/>
                  <a:pt x="3424234" y="4808889"/>
                  <a:pt x="3426632" y="4808220"/>
                </a:cubicBezTo>
                <a:cubicBezTo>
                  <a:pt x="3431830" y="4806722"/>
                  <a:pt x="3437250" y="4806023"/>
                  <a:pt x="3442636" y="4805710"/>
                </a:cubicBezTo>
                <a:cubicBezTo>
                  <a:pt x="3438276" y="4804361"/>
                  <a:pt x="3434390" y="4803148"/>
                  <a:pt x="3432016" y="4802454"/>
                </a:cubicBezTo>
                <a:cubicBezTo>
                  <a:pt x="3410551" y="4795728"/>
                  <a:pt x="3389320" y="4792193"/>
                  <a:pt x="3368203" y="4790880"/>
                </a:cubicBezTo>
                <a:close/>
                <a:moveTo>
                  <a:pt x="5618588" y="4986510"/>
                </a:moveTo>
                <a:cubicBezTo>
                  <a:pt x="5619797" y="4987163"/>
                  <a:pt x="5620694" y="4988579"/>
                  <a:pt x="5620266" y="4990100"/>
                </a:cubicBezTo>
                <a:cubicBezTo>
                  <a:pt x="5616256" y="5003384"/>
                  <a:pt x="5612544" y="5016596"/>
                  <a:pt x="5608062" y="5029741"/>
                </a:cubicBezTo>
                <a:cubicBezTo>
                  <a:pt x="5604390" y="5040329"/>
                  <a:pt x="5602565" y="5050977"/>
                  <a:pt x="5592999" y="5057744"/>
                </a:cubicBezTo>
                <a:cubicBezTo>
                  <a:pt x="5590919" y="5059219"/>
                  <a:pt x="5587252" y="5057734"/>
                  <a:pt x="5586799" y="5055163"/>
                </a:cubicBezTo>
                <a:cubicBezTo>
                  <a:pt x="5584608" y="5042608"/>
                  <a:pt x="5591943" y="5032435"/>
                  <a:pt x="5597310" y="5021412"/>
                </a:cubicBezTo>
                <a:cubicBezTo>
                  <a:pt x="5602913" y="5009921"/>
                  <a:pt x="5609070" y="4998770"/>
                  <a:pt x="5615043" y="4987505"/>
                </a:cubicBezTo>
                <a:cubicBezTo>
                  <a:pt x="5615861" y="4985970"/>
                  <a:pt x="5617380" y="4985858"/>
                  <a:pt x="5618588" y="4986510"/>
                </a:cubicBezTo>
                <a:close/>
                <a:moveTo>
                  <a:pt x="3006008" y="4756723"/>
                </a:moveTo>
                <a:cubicBezTo>
                  <a:pt x="2944447" y="4834252"/>
                  <a:pt x="2886214" y="4935630"/>
                  <a:pt x="2870465" y="5031438"/>
                </a:cubicBezTo>
                <a:cubicBezTo>
                  <a:pt x="2866692" y="5054088"/>
                  <a:pt x="2852243" y="5111256"/>
                  <a:pt x="2879990" y="5124563"/>
                </a:cubicBezTo>
                <a:cubicBezTo>
                  <a:pt x="2886901" y="5127887"/>
                  <a:pt x="2895073" y="5126940"/>
                  <a:pt x="2902474" y="5124757"/>
                </a:cubicBezTo>
                <a:cubicBezTo>
                  <a:pt x="2939097" y="5113906"/>
                  <a:pt x="3004403" y="5043518"/>
                  <a:pt x="3012034" y="5006010"/>
                </a:cubicBezTo>
                <a:cubicBezTo>
                  <a:pt x="3012331" y="5004867"/>
                  <a:pt x="3012338" y="5003700"/>
                  <a:pt x="3012643" y="5002460"/>
                </a:cubicBezTo>
                <a:cubicBezTo>
                  <a:pt x="3024120" y="4954578"/>
                  <a:pt x="3073992" y="4909822"/>
                  <a:pt x="3078424" y="4862303"/>
                </a:cubicBezTo>
                <a:cubicBezTo>
                  <a:pt x="3063811" y="4842636"/>
                  <a:pt x="3049821" y="4822537"/>
                  <a:pt x="3036140" y="4802268"/>
                </a:cubicBezTo>
                <a:cubicBezTo>
                  <a:pt x="3029134" y="4820746"/>
                  <a:pt x="3017726" y="4848190"/>
                  <a:pt x="3016495" y="4852172"/>
                </a:cubicBezTo>
                <a:cubicBezTo>
                  <a:pt x="3008761" y="4876622"/>
                  <a:pt x="3001803" y="4930641"/>
                  <a:pt x="2975878" y="4942808"/>
                </a:cubicBezTo>
                <a:cubicBezTo>
                  <a:pt x="2973736" y="4943886"/>
                  <a:pt x="2971158" y="4942203"/>
                  <a:pt x="2971373" y="4939789"/>
                </a:cubicBezTo>
                <a:cubicBezTo>
                  <a:pt x="2973957" y="4910803"/>
                  <a:pt x="2989395" y="4880788"/>
                  <a:pt x="2998941" y="4853475"/>
                </a:cubicBezTo>
                <a:cubicBezTo>
                  <a:pt x="3005235" y="4835327"/>
                  <a:pt x="3012563" y="4805584"/>
                  <a:pt x="3028326" y="4790492"/>
                </a:cubicBezTo>
                <a:cubicBezTo>
                  <a:pt x="3020853" y="4779233"/>
                  <a:pt x="3013276" y="4768062"/>
                  <a:pt x="3006008" y="4756723"/>
                </a:cubicBezTo>
                <a:close/>
                <a:moveTo>
                  <a:pt x="5788225" y="4987242"/>
                </a:moveTo>
                <a:cubicBezTo>
                  <a:pt x="5790623" y="4986846"/>
                  <a:pt x="5793297" y="4987381"/>
                  <a:pt x="5795981" y="4989244"/>
                </a:cubicBezTo>
                <a:cubicBezTo>
                  <a:pt x="5809283" y="4998477"/>
                  <a:pt x="5838080" y="5015282"/>
                  <a:pt x="5833212" y="5034917"/>
                </a:cubicBezTo>
                <a:cubicBezTo>
                  <a:pt x="5832594" y="5037492"/>
                  <a:pt x="5830892" y="5040169"/>
                  <a:pt x="5828101" y="5040901"/>
                </a:cubicBezTo>
                <a:cubicBezTo>
                  <a:pt x="5808058" y="5046079"/>
                  <a:pt x="5791133" y="5019591"/>
                  <a:pt x="5781300" y="5005304"/>
                </a:cubicBezTo>
                <a:cubicBezTo>
                  <a:pt x="5776325" y="4998009"/>
                  <a:pt x="5781033" y="4988431"/>
                  <a:pt x="5788225" y="4987242"/>
                </a:cubicBezTo>
                <a:close/>
                <a:moveTo>
                  <a:pt x="5661111" y="4967651"/>
                </a:moveTo>
                <a:cubicBezTo>
                  <a:pt x="5662733" y="4968292"/>
                  <a:pt x="5663938" y="4970075"/>
                  <a:pt x="5663341" y="4972409"/>
                </a:cubicBezTo>
                <a:cubicBezTo>
                  <a:pt x="5654185" y="5007348"/>
                  <a:pt x="5641300" y="5043719"/>
                  <a:pt x="5624610" y="5075768"/>
                </a:cubicBezTo>
                <a:cubicBezTo>
                  <a:pt x="5622841" y="5079217"/>
                  <a:pt x="5617136" y="5077652"/>
                  <a:pt x="5618077" y="5073644"/>
                </a:cubicBezTo>
                <a:cubicBezTo>
                  <a:pt x="5626380" y="5038436"/>
                  <a:pt x="5640321" y="5002254"/>
                  <a:pt x="5656368" y="4969759"/>
                </a:cubicBezTo>
                <a:cubicBezTo>
                  <a:pt x="5657445" y="4967517"/>
                  <a:pt x="5659487" y="4967011"/>
                  <a:pt x="5661111" y="4967651"/>
                </a:cubicBezTo>
                <a:close/>
                <a:moveTo>
                  <a:pt x="4213964" y="4823983"/>
                </a:moveTo>
                <a:cubicBezTo>
                  <a:pt x="4194751" y="4841697"/>
                  <a:pt x="4177562" y="4862993"/>
                  <a:pt x="4161778" y="4885967"/>
                </a:cubicBezTo>
                <a:cubicBezTo>
                  <a:pt x="4149006" y="4917770"/>
                  <a:pt x="4133974" y="4948696"/>
                  <a:pt x="4122705" y="4981118"/>
                </a:cubicBezTo>
                <a:cubicBezTo>
                  <a:pt x="4110671" y="5015613"/>
                  <a:pt x="4103379" y="5051495"/>
                  <a:pt x="4091157" y="5085877"/>
                </a:cubicBezTo>
                <a:cubicBezTo>
                  <a:pt x="4089739" y="5089746"/>
                  <a:pt x="4086562" y="5090445"/>
                  <a:pt x="4083624" y="5089510"/>
                </a:cubicBezTo>
                <a:cubicBezTo>
                  <a:pt x="4079615" y="5122462"/>
                  <a:pt x="4079646" y="5154886"/>
                  <a:pt x="4084657" y="5185016"/>
                </a:cubicBezTo>
                <a:cubicBezTo>
                  <a:pt x="4087954" y="5204870"/>
                  <a:pt x="4082466" y="5221629"/>
                  <a:pt x="4094209" y="5239587"/>
                </a:cubicBezTo>
                <a:cubicBezTo>
                  <a:pt x="4096446" y="5242896"/>
                  <a:pt x="4099240" y="5246547"/>
                  <a:pt x="4103194" y="5246987"/>
                </a:cubicBezTo>
                <a:cubicBezTo>
                  <a:pt x="4105792" y="5247309"/>
                  <a:pt x="4108436" y="5246077"/>
                  <a:pt x="4110799" y="5244723"/>
                </a:cubicBezTo>
                <a:cubicBezTo>
                  <a:pt x="4149641" y="5223159"/>
                  <a:pt x="4170269" y="5181910"/>
                  <a:pt x="4202719" y="5153367"/>
                </a:cubicBezTo>
                <a:cubicBezTo>
                  <a:pt x="4219947" y="5138210"/>
                  <a:pt x="4232896" y="5120831"/>
                  <a:pt x="4244761" y="5102481"/>
                </a:cubicBezTo>
                <a:cubicBezTo>
                  <a:pt x="4272655" y="5047452"/>
                  <a:pt x="4302177" y="4992757"/>
                  <a:pt x="4346060" y="4949626"/>
                </a:cubicBezTo>
                <a:cubicBezTo>
                  <a:pt x="4334213" y="4938279"/>
                  <a:pt x="4322470" y="4926845"/>
                  <a:pt x="4310728" y="4915410"/>
                </a:cubicBezTo>
                <a:cubicBezTo>
                  <a:pt x="4308828" y="4928000"/>
                  <a:pt x="4301849" y="4941807"/>
                  <a:pt x="4294120" y="4948732"/>
                </a:cubicBezTo>
                <a:cubicBezTo>
                  <a:pt x="4291269" y="4951212"/>
                  <a:pt x="4287046" y="4948314"/>
                  <a:pt x="4286741" y="4945172"/>
                </a:cubicBezTo>
                <a:cubicBezTo>
                  <a:pt x="4285392" y="4932983"/>
                  <a:pt x="4291030" y="4915653"/>
                  <a:pt x="4300149" y="4905149"/>
                </a:cubicBezTo>
                <a:cubicBezTo>
                  <a:pt x="4293873" y="4899056"/>
                  <a:pt x="4287597" y="4892962"/>
                  <a:pt x="4281320" y="4886869"/>
                </a:cubicBezTo>
                <a:cubicBezTo>
                  <a:pt x="4276821" y="4900208"/>
                  <a:pt x="4271642" y="4913488"/>
                  <a:pt x="4266479" y="4926575"/>
                </a:cubicBezTo>
                <a:cubicBezTo>
                  <a:pt x="4260438" y="4941922"/>
                  <a:pt x="4255561" y="4957272"/>
                  <a:pt x="4243500" y="4969081"/>
                </a:cubicBezTo>
                <a:cubicBezTo>
                  <a:pt x="4240720" y="4971859"/>
                  <a:pt x="4235903" y="4970176"/>
                  <a:pt x="4235675" y="4966165"/>
                </a:cubicBezTo>
                <a:cubicBezTo>
                  <a:pt x="4234856" y="4949152"/>
                  <a:pt x="4242122" y="4934300"/>
                  <a:pt x="4248279" y="4918768"/>
                </a:cubicBezTo>
                <a:cubicBezTo>
                  <a:pt x="4254402" y="4903622"/>
                  <a:pt x="4260438" y="4888372"/>
                  <a:pt x="4267590" y="4873705"/>
                </a:cubicBezTo>
                <a:cubicBezTo>
                  <a:pt x="4263181" y="4869623"/>
                  <a:pt x="4258780" y="4865445"/>
                  <a:pt x="4254369" y="4861363"/>
                </a:cubicBezTo>
                <a:cubicBezTo>
                  <a:pt x="4250088" y="4879883"/>
                  <a:pt x="4243322" y="4897894"/>
                  <a:pt x="4236032" y="4915178"/>
                </a:cubicBezTo>
                <a:cubicBezTo>
                  <a:pt x="4227379" y="4935750"/>
                  <a:pt x="4218994" y="4957711"/>
                  <a:pt x="4200196" y="4970785"/>
                </a:cubicBezTo>
                <a:cubicBezTo>
                  <a:pt x="4196667" y="4973206"/>
                  <a:pt x="4193127" y="4969201"/>
                  <a:pt x="4193621" y="4965835"/>
                </a:cubicBezTo>
                <a:cubicBezTo>
                  <a:pt x="4196266" y="4946008"/>
                  <a:pt x="4208468" y="4929343"/>
                  <a:pt x="4216608" y="4911256"/>
                </a:cubicBezTo>
                <a:cubicBezTo>
                  <a:pt x="4225963" y="4890451"/>
                  <a:pt x="4232170" y="4868887"/>
                  <a:pt x="4239435" y="4847510"/>
                </a:cubicBezTo>
                <a:cubicBezTo>
                  <a:pt x="4234848" y="4843219"/>
                  <a:pt x="4230167" y="4838919"/>
                  <a:pt x="4225582" y="4834628"/>
                </a:cubicBezTo>
                <a:cubicBezTo>
                  <a:pt x="4215256" y="4863041"/>
                  <a:pt x="4202670" y="4890578"/>
                  <a:pt x="4191877" y="4918754"/>
                </a:cubicBezTo>
                <a:cubicBezTo>
                  <a:pt x="4179196" y="4951735"/>
                  <a:pt x="4170175" y="4987369"/>
                  <a:pt x="4152630" y="5018077"/>
                </a:cubicBezTo>
                <a:cubicBezTo>
                  <a:pt x="4149976" y="5022716"/>
                  <a:pt x="4143055" y="5019488"/>
                  <a:pt x="4143283" y="5014737"/>
                </a:cubicBezTo>
                <a:cubicBezTo>
                  <a:pt x="4146468" y="4952796"/>
                  <a:pt x="4179627" y="4878068"/>
                  <a:pt x="4214872" y="4824744"/>
                </a:cubicBezTo>
                <a:cubicBezTo>
                  <a:pt x="4214502" y="4824517"/>
                  <a:pt x="4214238" y="4824203"/>
                  <a:pt x="4213964" y="4823983"/>
                </a:cubicBezTo>
                <a:close/>
                <a:moveTo>
                  <a:pt x="5739210" y="4955121"/>
                </a:moveTo>
                <a:cubicBezTo>
                  <a:pt x="5748834" y="4956440"/>
                  <a:pt x="5769746" y="4961170"/>
                  <a:pt x="5764722" y="4976022"/>
                </a:cubicBezTo>
                <a:cubicBezTo>
                  <a:pt x="5759687" y="4990969"/>
                  <a:pt x="5739126" y="4981205"/>
                  <a:pt x="5730736" y="4976976"/>
                </a:cubicBezTo>
                <a:cubicBezTo>
                  <a:pt x="5717966" y="4970516"/>
                  <a:pt x="5726994" y="4953382"/>
                  <a:pt x="5739210" y="4955121"/>
                </a:cubicBezTo>
                <a:close/>
                <a:moveTo>
                  <a:pt x="5641645" y="4925390"/>
                </a:moveTo>
                <a:cubicBezTo>
                  <a:pt x="5642906" y="4925998"/>
                  <a:pt x="5643829" y="4927394"/>
                  <a:pt x="5643345" y="4929006"/>
                </a:cubicBezTo>
                <a:cubicBezTo>
                  <a:pt x="5638562" y="4943294"/>
                  <a:pt x="5635167" y="4960624"/>
                  <a:pt x="5624441" y="4971671"/>
                </a:cubicBezTo>
                <a:cubicBezTo>
                  <a:pt x="5622617" y="4973558"/>
                  <a:pt x="5618302" y="4972796"/>
                  <a:pt x="5618585" y="4969607"/>
                </a:cubicBezTo>
                <a:cubicBezTo>
                  <a:pt x="5619699" y="4953833"/>
                  <a:pt x="5630201" y="4939844"/>
                  <a:pt x="5637918" y="4926491"/>
                </a:cubicBezTo>
                <a:cubicBezTo>
                  <a:pt x="5638786" y="4924961"/>
                  <a:pt x="5640384" y="4924782"/>
                  <a:pt x="5641645" y="4925390"/>
                </a:cubicBezTo>
                <a:close/>
                <a:moveTo>
                  <a:pt x="5696653" y="4923097"/>
                </a:moveTo>
                <a:cubicBezTo>
                  <a:pt x="5700423" y="4924166"/>
                  <a:pt x="5703526" y="4927059"/>
                  <a:pt x="5704611" y="4932360"/>
                </a:cubicBezTo>
                <a:cubicBezTo>
                  <a:pt x="5706038" y="4939300"/>
                  <a:pt x="5706985" y="4942887"/>
                  <a:pt x="5703517" y="4949013"/>
                </a:cubicBezTo>
                <a:cubicBezTo>
                  <a:pt x="5701659" y="4952357"/>
                  <a:pt x="5698853" y="4954353"/>
                  <a:pt x="5694793" y="4954003"/>
                </a:cubicBezTo>
                <a:cubicBezTo>
                  <a:pt x="5688323" y="4953346"/>
                  <a:pt x="5685878" y="4951284"/>
                  <a:pt x="5681221" y="4946694"/>
                </a:cubicBezTo>
                <a:cubicBezTo>
                  <a:pt x="5668042" y="4933067"/>
                  <a:pt x="5685346" y="4919886"/>
                  <a:pt x="5696653" y="4923097"/>
                </a:cubicBezTo>
                <a:close/>
                <a:moveTo>
                  <a:pt x="1857925" y="4578101"/>
                </a:moveTo>
                <a:cubicBezTo>
                  <a:pt x="1832288" y="4628556"/>
                  <a:pt x="1799215" y="4677199"/>
                  <a:pt x="1753498" y="4711409"/>
                </a:cubicBezTo>
                <a:cubicBezTo>
                  <a:pt x="1729489" y="4729389"/>
                  <a:pt x="1702784" y="4742655"/>
                  <a:pt x="1674835" y="4753478"/>
                </a:cubicBezTo>
                <a:cubicBezTo>
                  <a:pt x="1651734" y="4762383"/>
                  <a:pt x="1603745" y="4765241"/>
                  <a:pt x="1585293" y="4779903"/>
                </a:cubicBezTo>
                <a:cubicBezTo>
                  <a:pt x="1553101" y="4805546"/>
                  <a:pt x="1660002" y="4825899"/>
                  <a:pt x="1681190" y="4827537"/>
                </a:cubicBezTo>
                <a:cubicBezTo>
                  <a:pt x="1720945" y="4830687"/>
                  <a:pt x="1761053" y="4827733"/>
                  <a:pt x="1799934" y="4818830"/>
                </a:cubicBezTo>
                <a:cubicBezTo>
                  <a:pt x="1868154" y="4803217"/>
                  <a:pt x="1924564" y="4769250"/>
                  <a:pt x="1977100" y="4725213"/>
                </a:cubicBezTo>
                <a:cubicBezTo>
                  <a:pt x="1974572" y="4721879"/>
                  <a:pt x="1971833" y="4718720"/>
                  <a:pt x="1969298" y="4715483"/>
                </a:cubicBezTo>
                <a:cubicBezTo>
                  <a:pt x="1955600" y="4725981"/>
                  <a:pt x="1939859" y="4733186"/>
                  <a:pt x="1922829" y="4737359"/>
                </a:cubicBezTo>
                <a:cubicBezTo>
                  <a:pt x="1919641" y="4738154"/>
                  <a:pt x="1917973" y="4733922"/>
                  <a:pt x="1920192" y="4731971"/>
                </a:cubicBezTo>
                <a:cubicBezTo>
                  <a:pt x="1932588" y="4720776"/>
                  <a:pt x="1946613" y="4712058"/>
                  <a:pt x="1962024" y="4706382"/>
                </a:cubicBezTo>
                <a:cubicBezTo>
                  <a:pt x="1957806" y="4701246"/>
                  <a:pt x="1953789" y="4696030"/>
                  <a:pt x="1949571" y="4690894"/>
                </a:cubicBezTo>
                <a:cubicBezTo>
                  <a:pt x="1940365" y="4701295"/>
                  <a:pt x="1929483" y="4709699"/>
                  <a:pt x="1918481" y="4718387"/>
                </a:cubicBezTo>
                <a:cubicBezTo>
                  <a:pt x="1908531" y="4726191"/>
                  <a:pt x="1897098" y="4740780"/>
                  <a:pt x="1883673" y="4736210"/>
                </a:cubicBezTo>
                <a:cubicBezTo>
                  <a:pt x="1882160" y="4735689"/>
                  <a:pt x="1881059" y="4733841"/>
                  <a:pt x="1881004" y="4732279"/>
                </a:cubicBezTo>
                <a:cubicBezTo>
                  <a:pt x="1880300" y="4717224"/>
                  <a:pt x="1901127" y="4708706"/>
                  <a:pt x="1912061" y="4700792"/>
                </a:cubicBezTo>
                <a:cubicBezTo>
                  <a:pt x="1921855" y="4693656"/>
                  <a:pt x="1931772" y="4687310"/>
                  <a:pt x="1942464" y="4682101"/>
                </a:cubicBezTo>
                <a:cubicBezTo>
                  <a:pt x="1939752" y="4678654"/>
                  <a:pt x="1936943" y="4675196"/>
                  <a:pt x="1934230" y="4671749"/>
                </a:cubicBezTo>
                <a:cubicBezTo>
                  <a:pt x="1927214" y="4679418"/>
                  <a:pt x="1917304" y="4684597"/>
                  <a:pt x="1908290" y="4689561"/>
                </a:cubicBezTo>
                <a:cubicBezTo>
                  <a:pt x="1905727" y="4690994"/>
                  <a:pt x="1902962" y="4688125"/>
                  <a:pt x="1904838" y="4685660"/>
                </a:cubicBezTo>
                <a:cubicBezTo>
                  <a:pt x="1911229" y="4677353"/>
                  <a:pt x="1918066" y="4668402"/>
                  <a:pt x="1927045" y="4662754"/>
                </a:cubicBezTo>
                <a:cubicBezTo>
                  <a:pt x="1925900" y="4661390"/>
                  <a:pt x="1924764" y="4659928"/>
                  <a:pt x="1923619" y="4658563"/>
                </a:cubicBezTo>
                <a:cubicBezTo>
                  <a:pt x="1886805" y="4698899"/>
                  <a:pt x="1839634" y="4726459"/>
                  <a:pt x="1788298" y="4743923"/>
                </a:cubicBezTo>
                <a:cubicBezTo>
                  <a:pt x="1788193" y="4744011"/>
                  <a:pt x="1787991" y="4744091"/>
                  <a:pt x="1787885" y="4744180"/>
                </a:cubicBezTo>
                <a:cubicBezTo>
                  <a:pt x="1787086" y="4744401"/>
                  <a:pt x="1786367" y="4744826"/>
                  <a:pt x="1785568" y="4745050"/>
                </a:cubicBezTo>
                <a:cubicBezTo>
                  <a:pt x="1775424" y="4748456"/>
                  <a:pt x="1770230" y="4732428"/>
                  <a:pt x="1779315" y="4727763"/>
                </a:cubicBezTo>
                <a:cubicBezTo>
                  <a:pt x="1806371" y="4713844"/>
                  <a:pt x="1831973" y="4697658"/>
                  <a:pt x="1855874" y="4678695"/>
                </a:cubicBezTo>
                <a:cubicBezTo>
                  <a:pt x="1873063" y="4665092"/>
                  <a:pt x="1888138" y="4648969"/>
                  <a:pt x="1904606" y="4634718"/>
                </a:cubicBezTo>
                <a:cubicBezTo>
                  <a:pt x="1899059" y="4628105"/>
                  <a:pt x="1893931" y="4621136"/>
                  <a:pt x="1888384" y="4614524"/>
                </a:cubicBezTo>
                <a:cubicBezTo>
                  <a:pt x="1875802" y="4628914"/>
                  <a:pt x="1860693" y="4641044"/>
                  <a:pt x="1846234" y="4653519"/>
                </a:cubicBezTo>
                <a:cubicBezTo>
                  <a:pt x="1835988" y="4662467"/>
                  <a:pt x="1823284" y="4644329"/>
                  <a:pt x="1834288" y="4635642"/>
                </a:cubicBezTo>
                <a:cubicBezTo>
                  <a:pt x="1848650" y="4624228"/>
                  <a:pt x="1862686" y="4612104"/>
                  <a:pt x="1878434" y="4602659"/>
                </a:cubicBezTo>
                <a:cubicBezTo>
                  <a:pt x="1871654" y="4594575"/>
                  <a:pt x="1865083" y="4586314"/>
                  <a:pt x="1857925" y="4578101"/>
                </a:cubicBezTo>
                <a:close/>
                <a:moveTo>
                  <a:pt x="3416445" y="4707644"/>
                </a:moveTo>
                <a:lnTo>
                  <a:pt x="3416374" y="4707822"/>
                </a:lnTo>
                <a:lnTo>
                  <a:pt x="3416390" y="4707828"/>
                </a:lnTo>
                <a:close/>
                <a:moveTo>
                  <a:pt x="3414298" y="4707063"/>
                </a:moveTo>
                <a:lnTo>
                  <a:pt x="3414414" y="4707073"/>
                </a:lnTo>
                <a:lnTo>
                  <a:pt x="3414491" y="4707080"/>
                </a:lnTo>
                <a:cubicBezTo>
                  <a:pt x="3409948" y="4707758"/>
                  <a:pt x="3405442" y="4708049"/>
                  <a:pt x="3400958" y="4708052"/>
                </a:cubicBezTo>
                <a:lnTo>
                  <a:pt x="3406190" y="4707665"/>
                </a:lnTo>
                <a:lnTo>
                  <a:pt x="3400883" y="4708045"/>
                </a:lnTo>
                <a:cubicBezTo>
                  <a:pt x="3405232" y="4707350"/>
                  <a:pt x="3409650" y="4706954"/>
                  <a:pt x="3414219" y="4707057"/>
                </a:cubicBezTo>
                <a:close/>
                <a:moveTo>
                  <a:pt x="3416668" y="4706883"/>
                </a:moveTo>
                <a:lnTo>
                  <a:pt x="3416663" y="4706895"/>
                </a:lnTo>
                <a:lnTo>
                  <a:pt x="3416665" y="4706895"/>
                </a:lnTo>
                <a:close/>
                <a:moveTo>
                  <a:pt x="5609435" y="4892639"/>
                </a:moveTo>
                <a:cubicBezTo>
                  <a:pt x="5611483" y="4893290"/>
                  <a:pt x="5613238" y="4895195"/>
                  <a:pt x="5612922" y="4897650"/>
                </a:cubicBezTo>
                <a:cubicBezTo>
                  <a:pt x="5610323" y="4918066"/>
                  <a:pt x="5606537" y="4938672"/>
                  <a:pt x="5597186" y="4957238"/>
                </a:cubicBezTo>
                <a:cubicBezTo>
                  <a:pt x="5595758" y="4960133"/>
                  <a:pt x="5591864" y="4957946"/>
                  <a:pt x="5591902" y="4955320"/>
                </a:cubicBezTo>
                <a:cubicBezTo>
                  <a:pt x="5591690" y="4934759"/>
                  <a:pt x="5597399" y="4914417"/>
                  <a:pt x="5604183" y="4895141"/>
                </a:cubicBezTo>
                <a:cubicBezTo>
                  <a:pt x="5605044" y="4892586"/>
                  <a:pt x="5607387" y="4891987"/>
                  <a:pt x="5609435" y="4892639"/>
                </a:cubicBezTo>
                <a:close/>
                <a:moveTo>
                  <a:pt x="4599205" y="4797350"/>
                </a:moveTo>
                <a:cubicBezTo>
                  <a:pt x="4567190" y="4799156"/>
                  <a:pt x="4534937" y="4811260"/>
                  <a:pt x="4504958" y="4826289"/>
                </a:cubicBezTo>
                <a:cubicBezTo>
                  <a:pt x="4488614" y="4840258"/>
                  <a:pt x="4470323" y="4852013"/>
                  <a:pt x="4451311" y="4863123"/>
                </a:cubicBezTo>
                <a:cubicBezTo>
                  <a:pt x="4425064" y="4878572"/>
                  <a:pt x="4399757" y="4897996"/>
                  <a:pt x="4371318" y="4908873"/>
                </a:cubicBezTo>
                <a:cubicBezTo>
                  <a:pt x="4394364" y="4932287"/>
                  <a:pt x="4417295" y="4955887"/>
                  <a:pt x="4439843" y="4979746"/>
                </a:cubicBezTo>
                <a:cubicBezTo>
                  <a:pt x="4506898" y="4957509"/>
                  <a:pt x="4584826" y="4932416"/>
                  <a:pt x="4636047" y="4885636"/>
                </a:cubicBezTo>
                <a:cubicBezTo>
                  <a:pt x="4653443" y="4869714"/>
                  <a:pt x="4685063" y="4838470"/>
                  <a:pt x="4669037" y="4809528"/>
                </a:cubicBezTo>
                <a:cubicBezTo>
                  <a:pt x="4668032" y="4807690"/>
                  <a:pt x="4661843" y="4806083"/>
                  <a:pt x="4653793" y="4804607"/>
                </a:cubicBezTo>
                <a:cubicBezTo>
                  <a:pt x="4653538" y="4805266"/>
                  <a:pt x="4653293" y="4805829"/>
                  <a:pt x="4652573" y="4806254"/>
                </a:cubicBezTo>
                <a:cubicBezTo>
                  <a:pt x="4642039" y="4811866"/>
                  <a:pt x="4631786" y="4817599"/>
                  <a:pt x="4620520" y="4821590"/>
                </a:cubicBezTo>
                <a:cubicBezTo>
                  <a:pt x="4618712" y="4822212"/>
                  <a:pt x="4617759" y="4819793"/>
                  <a:pt x="4619118" y="4818743"/>
                </a:cubicBezTo>
                <a:cubicBezTo>
                  <a:pt x="4626866" y="4812694"/>
                  <a:pt x="4635283" y="4807872"/>
                  <a:pt x="4643799" y="4803060"/>
                </a:cubicBezTo>
                <a:cubicBezTo>
                  <a:pt x="4642744" y="4802872"/>
                  <a:pt x="4641785" y="4802691"/>
                  <a:pt x="4640626" y="4802591"/>
                </a:cubicBezTo>
                <a:cubicBezTo>
                  <a:pt x="4633751" y="4810856"/>
                  <a:pt x="4623373" y="4814729"/>
                  <a:pt x="4613548" y="4818941"/>
                </a:cubicBezTo>
                <a:cubicBezTo>
                  <a:pt x="4599974" y="4824776"/>
                  <a:pt x="4586664" y="4830927"/>
                  <a:pt x="4572720" y="4835464"/>
                </a:cubicBezTo>
                <a:cubicBezTo>
                  <a:pt x="4565694" y="4837777"/>
                  <a:pt x="4562153" y="4827247"/>
                  <a:pt x="4568209" y="4823780"/>
                </a:cubicBezTo>
                <a:cubicBezTo>
                  <a:pt x="4580216" y="4816933"/>
                  <a:pt x="4592885" y="4811408"/>
                  <a:pt x="4605388" y="4805578"/>
                </a:cubicBezTo>
                <a:cubicBezTo>
                  <a:pt x="4609348" y="4803779"/>
                  <a:pt x="4613430" y="4801697"/>
                  <a:pt x="4617582" y="4799915"/>
                </a:cubicBezTo>
                <a:cubicBezTo>
                  <a:pt x="4606289" y="4798743"/>
                  <a:pt x="4597897" y="4797821"/>
                  <a:pt x="4599205" y="4797350"/>
                </a:cubicBezTo>
                <a:close/>
                <a:moveTo>
                  <a:pt x="3217826" y="4673030"/>
                </a:moveTo>
                <a:cubicBezTo>
                  <a:pt x="3226518" y="4672529"/>
                  <a:pt x="3235007" y="4673191"/>
                  <a:pt x="3241814" y="4677140"/>
                </a:cubicBezTo>
                <a:cubicBezTo>
                  <a:pt x="3244127" y="4678509"/>
                  <a:pt x="3244584" y="4682151"/>
                  <a:pt x="3242478" y="4683915"/>
                </a:cubicBezTo>
                <a:cubicBezTo>
                  <a:pt x="3229855" y="4694409"/>
                  <a:pt x="3209202" y="4691161"/>
                  <a:pt x="3193533" y="4692043"/>
                </a:cubicBezTo>
                <a:cubicBezTo>
                  <a:pt x="3174537" y="4693126"/>
                  <a:pt x="3154370" y="4693134"/>
                  <a:pt x="3135541" y="4695594"/>
                </a:cubicBezTo>
                <a:cubicBezTo>
                  <a:pt x="3132379" y="4696099"/>
                  <a:pt x="3131526" y="4691448"/>
                  <a:pt x="3134352" y="4690329"/>
                </a:cubicBezTo>
                <a:cubicBezTo>
                  <a:pt x="3154422" y="4682719"/>
                  <a:pt x="3171215" y="4677941"/>
                  <a:pt x="3192534" y="4675893"/>
                </a:cubicBezTo>
                <a:cubicBezTo>
                  <a:pt x="3200197" y="4675192"/>
                  <a:pt x="3209118" y="4673531"/>
                  <a:pt x="3217826" y="4673030"/>
                </a:cubicBezTo>
                <a:close/>
                <a:moveTo>
                  <a:pt x="6672767" y="4967865"/>
                </a:moveTo>
                <a:cubicBezTo>
                  <a:pt x="6673322" y="4968205"/>
                  <a:pt x="6673884" y="4968448"/>
                  <a:pt x="6674447" y="4968692"/>
                </a:cubicBezTo>
                <a:cubicBezTo>
                  <a:pt x="6676967" y="4967742"/>
                  <a:pt x="6679392" y="4967854"/>
                  <a:pt x="6681452" y="4969883"/>
                </a:cubicBezTo>
                <a:cubicBezTo>
                  <a:pt x="6688696" y="4977130"/>
                  <a:pt x="6695722" y="4984651"/>
                  <a:pt x="6703500" y="4991360"/>
                </a:cubicBezTo>
                <a:cubicBezTo>
                  <a:pt x="6709566" y="4996560"/>
                  <a:pt x="6718797" y="5000085"/>
                  <a:pt x="6721606" y="5007922"/>
                </a:cubicBezTo>
                <a:cubicBezTo>
                  <a:pt x="6722461" y="5010333"/>
                  <a:pt x="6721836" y="5014077"/>
                  <a:pt x="6718929" y="5014993"/>
                </a:cubicBezTo>
                <a:cubicBezTo>
                  <a:pt x="6700803" y="5020531"/>
                  <a:pt x="6682806" y="4989667"/>
                  <a:pt x="6672856" y="4977804"/>
                </a:cubicBezTo>
                <a:cubicBezTo>
                  <a:pt x="6671622" y="4976333"/>
                  <a:pt x="6670767" y="4973923"/>
                  <a:pt x="6671615" y="4972049"/>
                </a:cubicBezTo>
                <a:cubicBezTo>
                  <a:pt x="6671605" y="4971076"/>
                  <a:pt x="6671489" y="4970188"/>
                  <a:pt x="6671469" y="4969310"/>
                </a:cubicBezTo>
                <a:cubicBezTo>
                  <a:pt x="6671151" y="4968504"/>
                  <a:pt x="6671827" y="4967491"/>
                  <a:pt x="6672767" y="4967865"/>
                </a:cubicBezTo>
                <a:close/>
                <a:moveTo>
                  <a:pt x="5526324" y="4861384"/>
                </a:moveTo>
                <a:cubicBezTo>
                  <a:pt x="5528309" y="4861947"/>
                  <a:pt x="5529874" y="4863786"/>
                  <a:pt x="5529013" y="4866340"/>
                </a:cubicBezTo>
                <a:cubicBezTo>
                  <a:pt x="5526758" y="4873057"/>
                  <a:pt x="5524652" y="4879204"/>
                  <a:pt x="5520989" y="4885312"/>
                </a:cubicBezTo>
                <a:cubicBezTo>
                  <a:pt x="5519947" y="4887170"/>
                  <a:pt x="5516370" y="4886861"/>
                  <a:pt x="5516595" y="4884348"/>
                </a:cubicBezTo>
                <a:cubicBezTo>
                  <a:pt x="5517135" y="4877190"/>
                  <a:pt x="5518960" y="4870922"/>
                  <a:pt x="5521127" y="4864098"/>
                </a:cubicBezTo>
                <a:cubicBezTo>
                  <a:pt x="5521939" y="4861540"/>
                  <a:pt x="5524342" y="4860825"/>
                  <a:pt x="5526324" y="4861384"/>
                </a:cubicBezTo>
                <a:close/>
                <a:moveTo>
                  <a:pt x="2929783" y="4623942"/>
                </a:moveTo>
                <a:cubicBezTo>
                  <a:pt x="2895500" y="4679587"/>
                  <a:pt x="2845213" y="4727909"/>
                  <a:pt x="2803360" y="4776669"/>
                </a:cubicBezTo>
                <a:cubicBezTo>
                  <a:pt x="2781291" y="4802411"/>
                  <a:pt x="2743371" y="4838756"/>
                  <a:pt x="2730713" y="4870374"/>
                </a:cubicBezTo>
                <a:cubicBezTo>
                  <a:pt x="2689741" y="4972663"/>
                  <a:pt x="2813441" y="4930209"/>
                  <a:pt x="2842560" y="4905175"/>
                </a:cubicBezTo>
                <a:cubicBezTo>
                  <a:pt x="2887531" y="4866227"/>
                  <a:pt x="2916165" y="4816030"/>
                  <a:pt x="2945958" y="4765936"/>
                </a:cubicBezTo>
                <a:cubicBezTo>
                  <a:pt x="2952607" y="4754729"/>
                  <a:pt x="2965464" y="4726341"/>
                  <a:pt x="2981245" y="4716510"/>
                </a:cubicBezTo>
                <a:cubicBezTo>
                  <a:pt x="2969453" y="4696893"/>
                  <a:pt x="2958970" y="4676805"/>
                  <a:pt x="2948091" y="4656780"/>
                </a:cubicBezTo>
                <a:cubicBezTo>
                  <a:pt x="2944034" y="4662953"/>
                  <a:pt x="2938931" y="4668839"/>
                  <a:pt x="2935417" y="4674377"/>
                </a:cubicBezTo>
                <a:cubicBezTo>
                  <a:pt x="2923590" y="4693411"/>
                  <a:pt x="2913424" y="4713464"/>
                  <a:pt x="2902616" y="4733073"/>
                </a:cubicBezTo>
                <a:cubicBezTo>
                  <a:pt x="2879363" y="4775361"/>
                  <a:pt x="2858183" y="4817341"/>
                  <a:pt x="2821407" y="4849598"/>
                </a:cubicBezTo>
                <a:cubicBezTo>
                  <a:pt x="2817924" y="4852607"/>
                  <a:pt x="2813534" y="4849405"/>
                  <a:pt x="2814194" y="4845275"/>
                </a:cubicBezTo>
                <a:cubicBezTo>
                  <a:pt x="2818625" y="4817423"/>
                  <a:pt x="2841435" y="4801968"/>
                  <a:pt x="2856426" y="4778049"/>
                </a:cubicBezTo>
                <a:cubicBezTo>
                  <a:pt x="2869945" y="4756435"/>
                  <a:pt x="2881537" y="4733488"/>
                  <a:pt x="2894599" y="4711542"/>
                </a:cubicBezTo>
                <a:cubicBezTo>
                  <a:pt x="2901485" y="4699871"/>
                  <a:pt x="2922010" y="4655399"/>
                  <a:pt x="2941039" y="4644096"/>
                </a:cubicBezTo>
                <a:cubicBezTo>
                  <a:pt x="2937362" y="4637254"/>
                  <a:pt x="2933264" y="4630765"/>
                  <a:pt x="2929783" y="4623942"/>
                </a:cubicBezTo>
                <a:close/>
                <a:moveTo>
                  <a:pt x="3347471" y="4658157"/>
                </a:moveTo>
                <a:cubicBezTo>
                  <a:pt x="3353871" y="4658747"/>
                  <a:pt x="3360139" y="4660022"/>
                  <a:pt x="3365919" y="4662956"/>
                </a:cubicBezTo>
                <a:cubicBezTo>
                  <a:pt x="3368151" y="4664122"/>
                  <a:pt x="3367462" y="4667471"/>
                  <a:pt x="3365530" y="4668374"/>
                </a:cubicBezTo>
                <a:cubicBezTo>
                  <a:pt x="3352686" y="4674760"/>
                  <a:pt x="3338943" y="4669384"/>
                  <a:pt x="3327261" y="4662726"/>
                </a:cubicBezTo>
                <a:cubicBezTo>
                  <a:pt x="3325128" y="4661567"/>
                  <a:pt x="3325198" y="4657484"/>
                  <a:pt x="3328222" y="4657453"/>
                </a:cubicBezTo>
                <a:cubicBezTo>
                  <a:pt x="3334537" y="4657659"/>
                  <a:pt x="3341070" y="4657568"/>
                  <a:pt x="3347471" y="4658157"/>
                </a:cubicBezTo>
                <a:close/>
                <a:moveTo>
                  <a:pt x="4099084" y="4713949"/>
                </a:moveTo>
                <a:cubicBezTo>
                  <a:pt x="4089271" y="4745329"/>
                  <a:pt x="4071681" y="4774378"/>
                  <a:pt x="4059408" y="4804960"/>
                </a:cubicBezTo>
                <a:cubicBezTo>
                  <a:pt x="4044659" y="4841461"/>
                  <a:pt x="4033522" y="4878954"/>
                  <a:pt x="4024752" y="4917240"/>
                </a:cubicBezTo>
                <a:cubicBezTo>
                  <a:pt x="4021700" y="4930704"/>
                  <a:pt x="4000800" y="4926947"/>
                  <a:pt x="4003570" y="4913361"/>
                </a:cubicBezTo>
                <a:cubicBezTo>
                  <a:pt x="4005775" y="4902842"/>
                  <a:pt x="4008303" y="4891960"/>
                  <a:pt x="4010953" y="4880799"/>
                </a:cubicBezTo>
                <a:cubicBezTo>
                  <a:pt x="4014696" y="4865058"/>
                  <a:pt x="4018999" y="4849559"/>
                  <a:pt x="4023304" y="4834063"/>
                </a:cubicBezTo>
                <a:cubicBezTo>
                  <a:pt x="4009917" y="4866202"/>
                  <a:pt x="3997474" y="4898715"/>
                  <a:pt x="3988079" y="4933050"/>
                </a:cubicBezTo>
                <a:cubicBezTo>
                  <a:pt x="3986970" y="4942205"/>
                  <a:pt x="3985388" y="4951220"/>
                  <a:pt x="3983708" y="4960227"/>
                </a:cubicBezTo>
                <a:cubicBezTo>
                  <a:pt x="3985922" y="4994399"/>
                  <a:pt x="3978703" y="5030577"/>
                  <a:pt x="3975241" y="5063966"/>
                </a:cubicBezTo>
                <a:cubicBezTo>
                  <a:pt x="3973960" y="5076122"/>
                  <a:pt x="3954300" y="5073739"/>
                  <a:pt x="3954279" y="5061957"/>
                </a:cubicBezTo>
                <a:cubicBezTo>
                  <a:pt x="3954232" y="5029726"/>
                  <a:pt x="3954969" y="4991914"/>
                  <a:pt x="3963071" y="4957857"/>
                </a:cubicBezTo>
                <a:cubicBezTo>
                  <a:pt x="3962798" y="4956567"/>
                  <a:pt x="3962521" y="4955277"/>
                  <a:pt x="3962949" y="4953757"/>
                </a:cubicBezTo>
                <a:cubicBezTo>
                  <a:pt x="3978128" y="4878543"/>
                  <a:pt x="4003186" y="4793084"/>
                  <a:pt x="4053655" y="4732899"/>
                </a:cubicBezTo>
                <a:cubicBezTo>
                  <a:pt x="4047565" y="4736753"/>
                  <a:pt x="4041650" y="4740817"/>
                  <a:pt x="4035735" y="4744881"/>
                </a:cubicBezTo>
                <a:cubicBezTo>
                  <a:pt x="4025102" y="4769081"/>
                  <a:pt x="4007478" y="4789754"/>
                  <a:pt x="3996167" y="4813896"/>
                </a:cubicBezTo>
                <a:cubicBezTo>
                  <a:pt x="3983310" y="4841213"/>
                  <a:pt x="3975584" y="4869948"/>
                  <a:pt x="3972142" y="4899833"/>
                </a:cubicBezTo>
                <a:lnTo>
                  <a:pt x="3971667" y="4899694"/>
                </a:lnTo>
                <a:cubicBezTo>
                  <a:pt x="3969412" y="4911865"/>
                  <a:pt x="3950528" y="4910620"/>
                  <a:pt x="3952183" y="4897522"/>
                </a:cubicBezTo>
                <a:cubicBezTo>
                  <a:pt x="3956428" y="4864104"/>
                  <a:pt x="3966451" y="4822716"/>
                  <a:pt x="3985587" y="4789418"/>
                </a:cubicBezTo>
                <a:cubicBezTo>
                  <a:pt x="3979119" y="4797524"/>
                  <a:pt x="3973258" y="4806460"/>
                  <a:pt x="3968091" y="4816334"/>
                </a:cubicBezTo>
                <a:cubicBezTo>
                  <a:pt x="3944800" y="4861247"/>
                  <a:pt x="3939053" y="4915858"/>
                  <a:pt x="3940566" y="4965548"/>
                </a:cubicBezTo>
                <a:cubicBezTo>
                  <a:pt x="3941771" y="5005572"/>
                  <a:pt x="3944710" y="5046914"/>
                  <a:pt x="3949840" y="5086595"/>
                </a:cubicBezTo>
                <a:cubicBezTo>
                  <a:pt x="3953707" y="5116432"/>
                  <a:pt x="3959573" y="5202523"/>
                  <a:pt x="4001344" y="5127370"/>
                </a:cubicBezTo>
                <a:cubicBezTo>
                  <a:pt x="4018529" y="5096339"/>
                  <a:pt x="4019270" y="5044312"/>
                  <a:pt x="4034506" y="5009995"/>
                </a:cubicBezTo>
                <a:cubicBezTo>
                  <a:pt x="4047202" y="4981204"/>
                  <a:pt x="4062019" y="4952692"/>
                  <a:pt x="4077609" y="4925319"/>
                </a:cubicBezTo>
                <a:cubicBezTo>
                  <a:pt x="4106147" y="4875114"/>
                  <a:pt x="4140193" y="4830839"/>
                  <a:pt x="4189231" y="4800911"/>
                </a:cubicBezTo>
                <a:cubicBezTo>
                  <a:pt x="4180518" y="4792659"/>
                  <a:pt x="4172097" y="4784433"/>
                  <a:pt x="4163576" y="4776197"/>
                </a:cubicBezTo>
                <a:cubicBezTo>
                  <a:pt x="4155176" y="4792802"/>
                  <a:pt x="4146579" y="4809485"/>
                  <a:pt x="4135288" y="4823601"/>
                </a:cubicBezTo>
                <a:cubicBezTo>
                  <a:pt x="4132983" y="4826517"/>
                  <a:pt x="4127460" y="4823992"/>
                  <a:pt x="4127876" y="4820427"/>
                </a:cubicBezTo>
                <a:cubicBezTo>
                  <a:pt x="4130406" y="4800783"/>
                  <a:pt x="4139632" y="4781428"/>
                  <a:pt x="4149930" y="4763139"/>
                </a:cubicBezTo>
                <a:cubicBezTo>
                  <a:pt x="4146975" y="4760254"/>
                  <a:pt x="4143928" y="4757263"/>
                  <a:pt x="4140874" y="4754371"/>
                </a:cubicBezTo>
                <a:cubicBezTo>
                  <a:pt x="4126123" y="4774515"/>
                  <a:pt x="4115803" y="4796307"/>
                  <a:pt x="4103402" y="4818504"/>
                </a:cubicBezTo>
                <a:cubicBezTo>
                  <a:pt x="4100160" y="4824260"/>
                  <a:pt x="4092526" y="4820288"/>
                  <a:pt x="4093236" y="4814507"/>
                </a:cubicBezTo>
                <a:cubicBezTo>
                  <a:pt x="4096650" y="4788223"/>
                  <a:pt x="4111164" y="4763094"/>
                  <a:pt x="4127699" y="4741547"/>
                </a:cubicBezTo>
                <a:cubicBezTo>
                  <a:pt x="4123482" y="4737482"/>
                  <a:pt x="4119266" y="4733418"/>
                  <a:pt x="4115049" y="4729352"/>
                </a:cubicBezTo>
                <a:cubicBezTo>
                  <a:pt x="4111180" y="4746542"/>
                  <a:pt x="4104804" y="4763420"/>
                  <a:pt x="4099067" y="4779669"/>
                </a:cubicBezTo>
                <a:cubicBezTo>
                  <a:pt x="4091482" y="4801406"/>
                  <a:pt x="4086000" y="4826831"/>
                  <a:pt x="4068349" y="4842342"/>
                </a:cubicBezTo>
                <a:cubicBezTo>
                  <a:pt x="4065604" y="4844734"/>
                  <a:pt x="4060409" y="4842921"/>
                  <a:pt x="4060252" y="4839206"/>
                </a:cubicBezTo>
                <a:cubicBezTo>
                  <a:pt x="4059049" y="4815540"/>
                  <a:pt x="4073021" y="4793187"/>
                  <a:pt x="4081498" y="4771333"/>
                </a:cubicBezTo>
                <a:cubicBezTo>
                  <a:pt x="4088444" y="4753533"/>
                  <a:pt x="4093672" y="4734220"/>
                  <a:pt x="4101952" y="4716729"/>
                </a:cubicBezTo>
                <a:cubicBezTo>
                  <a:pt x="4101064" y="4715777"/>
                  <a:pt x="4100069" y="4714912"/>
                  <a:pt x="4099084" y="4713949"/>
                </a:cubicBezTo>
                <a:close/>
                <a:moveTo>
                  <a:pt x="5591226" y="4842708"/>
                </a:moveTo>
                <a:cubicBezTo>
                  <a:pt x="5603064" y="4848699"/>
                  <a:pt x="5614183" y="4856185"/>
                  <a:pt x="5625337" y="4863284"/>
                </a:cubicBezTo>
                <a:cubicBezTo>
                  <a:pt x="5634733" y="4869355"/>
                  <a:pt x="5643499" y="4872646"/>
                  <a:pt x="5647621" y="4883226"/>
                </a:cubicBezTo>
                <a:cubicBezTo>
                  <a:pt x="5648892" y="4886452"/>
                  <a:pt x="5646306" y="4890316"/>
                  <a:pt x="5642890" y="4890410"/>
                </a:cubicBezTo>
                <a:cubicBezTo>
                  <a:pt x="5631547" y="4890889"/>
                  <a:pt x="5624469" y="4883948"/>
                  <a:pt x="5615180" y="4877788"/>
                </a:cubicBezTo>
                <a:cubicBezTo>
                  <a:pt x="5604412" y="4870723"/>
                  <a:pt x="5593442" y="4863737"/>
                  <a:pt x="5583359" y="4855561"/>
                </a:cubicBezTo>
                <a:cubicBezTo>
                  <a:pt x="5576723" y="4850217"/>
                  <a:pt x="5583389" y="4838817"/>
                  <a:pt x="5591226" y="4842708"/>
                </a:cubicBezTo>
                <a:close/>
                <a:moveTo>
                  <a:pt x="3247773" y="4613784"/>
                </a:moveTo>
                <a:cubicBezTo>
                  <a:pt x="3170331" y="4631227"/>
                  <a:pt x="3087616" y="4618227"/>
                  <a:pt x="3011325" y="4640248"/>
                </a:cubicBezTo>
                <a:cubicBezTo>
                  <a:pt x="3028674" y="4666384"/>
                  <a:pt x="3046434" y="4692262"/>
                  <a:pt x="3064413" y="4717867"/>
                </a:cubicBezTo>
                <a:cubicBezTo>
                  <a:pt x="3076222" y="4702336"/>
                  <a:pt x="3097857" y="4689119"/>
                  <a:pt x="3115069" y="4698202"/>
                </a:cubicBezTo>
                <a:cubicBezTo>
                  <a:pt x="3117021" y="4699247"/>
                  <a:pt x="3117264" y="4701994"/>
                  <a:pt x="3115763" y="4703520"/>
                </a:cubicBezTo>
                <a:cubicBezTo>
                  <a:pt x="3107414" y="4711950"/>
                  <a:pt x="3097288" y="4715163"/>
                  <a:pt x="3087124" y="4721000"/>
                </a:cubicBezTo>
                <a:cubicBezTo>
                  <a:pt x="3082296" y="4723796"/>
                  <a:pt x="3077548" y="4726793"/>
                  <a:pt x="3072721" y="4729587"/>
                </a:cubicBezTo>
                <a:cubicBezTo>
                  <a:pt x="3085008" y="4746912"/>
                  <a:pt x="3097192" y="4764323"/>
                  <a:pt x="3109691" y="4781469"/>
                </a:cubicBezTo>
                <a:cubicBezTo>
                  <a:pt x="3160880" y="4736146"/>
                  <a:pt x="3256284" y="4734667"/>
                  <a:pt x="3319855" y="4729654"/>
                </a:cubicBezTo>
                <a:cubicBezTo>
                  <a:pt x="3324265" y="4729356"/>
                  <a:pt x="3339737" y="4728456"/>
                  <a:pt x="3357035" y="4726739"/>
                </a:cubicBezTo>
                <a:cubicBezTo>
                  <a:pt x="3354829" y="4726354"/>
                  <a:pt x="3352526" y="4725960"/>
                  <a:pt x="3350416" y="4725582"/>
                </a:cubicBezTo>
                <a:cubicBezTo>
                  <a:pt x="3329251" y="4721510"/>
                  <a:pt x="3316270" y="4714156"/>
                  <a:pt x="3294233" y="4715462"/>
                </a:cubicBezTo>
                <a:cubicBezTo>
                  <a:pt x="3281310" y="4716193"/>
                  <a:pt x="3268469" y="4713816"/>
                  <a:pt x="3255874" y="4711947"/>
                </a:cubicBezTo>
                <a:cubicBezTo>
                  <a:pt x="3252894" y="4711493"/>
                  <a:pt x="3251797" y="4707408"/>
                  <a:pt x="3254748" y="4706008"/>
                </a:cubicBezTo>
                <a:cubicBezTo>
                  <a:pt x="3282165" y="4693484"/>
                  <a:pt x="3302936" y="4707452"/>
                  <a:pt x="3330557" y="4710135"/>
                </a:cubicBezTo>
                <a:cubicBezTo>
                  <a:pt x="3343300" y="4711432"/>
                  <a:pt x="3356641" y="4712587"/>
                  <a:pt x="3369505" y="4712532"/>
                </a:cubicBezTo>
                <a:cubicBezTo>
                  <a:pt x="3380232" y="4712390"/>
                  <a:pt x="3390507" y="4709678"/>
                  <a:pt x="3400873" y="4708140"/>
                </a:cubicBezTo>
                <a:lnTo>
                  <a:pt x="3414344" y="4707174"/>
                </a:lnTo>
                <a:lnTo>
                  <a:pt x="3414306" y="4707161"/>
                </a:lnTo>
                <a:lnTo>
                  <a:pt x="3416670" y="4706879"/>
                </a:lnTo>
                <a:lnTo>
                  <a:pt x="3416670" y="4706878"/>
                </a:lnTo>
                <a:lnTo>
                  <a:pt x="3416573" y="4706869"/>
                </a:lnTo>
                <a:cubicBezTo>
                  <a:pt x="3415783" y="4706996"/>
                  <a:pt x="3415106" y="4706937"/>
                  <a:pt x="3414316" y="4707064"/>
                </a:cubicBezTo>
                <a:cubicBezTo>
                  <a:pt x="3414316" y="4707064"/>
                  <a:pt x="3414219" y="4707055"/>
                  <a:pt x="3414219" y="4707055"/>
                </a:cubicBezTo>
                <a:cubicBezTo>
                  <a:pt x="3409747" y="4706961"/>
                  <a:pt x="3405327" y="4707356"/>
                  <a:pt x="3400882" y="4708043"/>
                </a:cubicBezTo>
                <a:cubicBezTo>
                  <a:pt x="3373100" y="4708267"/>
                  <a:pt x="3346527" y="4698179"/>
                  <a:pt x="3319569" y="4692438"/>
                </a:cubicBezTo>
                <a:cubicBezTo>
                  <a:pt x="3316607" y="4691791"/>
                  <a:pt x="3316079" y="4686780"/>
                  <a:pt x="3319603" y="4686598"/>
                </a:cubicBezTo>
                <a:cubicBezTo>
                  <a:pt x="3346988" y="4685366"/>
                  <a:pt x="3374270" y="4689675"/>
                  <a:pt x="3401481" y="4689305"/>
                </a:cubicBezTo>
                <a:cubicBezTo>
                  <a:pt x="3393399" y="4684905"/>
                  <a:pt x="3385650" y="4680047"/>
                  <a:pt x="3378899" y="4673816"/>
                </a:cubicBezTo>
                <a:cubicBezTo>
                  <a:pt x="3377182" y="4672303"/>
                  <a:pt x="3378135" y="4669270"/>
                  <a:pt x="3380480" y="4669182"/>
                </a:cubicBezTo>
                <a:cubicBezTo>
                  <a:pt x="3385277" y="4668916"/>
                  <a:pt x="3389900" y="4669510"/>
                  <a:pt x="3394401" y="4670387"/>
                </a:cubicBezTo>
                <a:cubicBezTo>
                  <a:pt x="3389869" y="4666586"/>
                  <a:pt x="3385672" y="4663400"/>
                  <a:pt x="3382768" y="4661006"/>
                </a:cubicBezTo>
                <a:cubicBezTo>
                  <a:pt x="3341066" y="4627214"/>
                  <a:pt x="3296528" y="4617614"/>
                  <a:pt x="3247773" y="4613784"/>
                </a:cubicBezTo>
                <a:close/>
                <a:moveTo>
                  <a:pt x="4010376" y="4672000"/>
                </a:moveTo>
                <a:cubicBezTo>
                  <a:pt x="4010159" y="4672274"/>
                  <a:pt x="4009868" y="4672248"/>
                  <a:pt x="4009659" y="4672424"/>
                </a:cubicBezTo>
                <a:cubicBezTo>
                  <a:pt x="4005792" y="4682994"/>
                  <a:pt x="4001540" y="4693531"/>
                  <a:pt x="3997463" y="4703206"/>
                </a:cubicBezTo>
                <a:cubicBezTo>
                  <a:pt x="3997315" y="4703779"/>
                  <a:pt x="3997441" y="4704569"/>
                  <a:pt x="3997203" y="4705035"/>
                </a:cubicBezTo>
                <a:cubicBezTo>
                  <a:pt x="4003146" y="4701752"/>
                  <a:pt x="4009345" y="4698881"/>
                  <a:pt x="4015561" y="4695816"/>
                </a:cubicBezTo>
                <a:cubicBezTo>
                  <a:pt x="4015198" y="4690041"/>
                  <a:pt x="4017413" y="4684877"/>
                  <a:pt x="4020250" y="4679281"/>
                </a:cubicBezTo>
                <a:cubicBezTo>
                  <a:pt x="4015673" y="4680345"/>
                  <a:pt x="4010606" y="4677082"/>
                  <a:pt x="4010376" y="4672000"/>
                </a:cubicBezTo>
                <a:close/>
                <a:moveTo>
                  <a:pt x="3859774" y="4640613"/>
                </a:moveTo>
                <a:cubicBezTo>
                  <a:pt x="3861733" y="4641294"/>
                  <a:pt x="3863222" y="4643150"/>
                  <a:pt x="3862609" y="4645678"/>
                </a:cubicBezTo>
                <a:cubicBezTo>
                  <a:pt x="3849624" y="4696254"/>
                  <a:pt x="3835627" y="4745089"/>
                  <a:pt x="3829719" y="4797153"/>
                </a:cubicBezTo>
                <a:cubicBezTo>
                  <a:pt x="3827887" y="4810042"/>
                  <a:pt x="3807660" y="4809654"/>
                  <a:pt x="3809138" y="4796346"/>
                </a:cubicBezTo>
                <a:cubicBezTo>
                  <a:pt x="3815158" y="4743024"/>
                  <a:pt x="3827037" y="4689529"/>
                  <a:pt x="3854115" y="4642605"/>
                </a:cubicBezTo>
                <a:cubicBezTo>
                  <a:pt x="3855380" y="4640427"/>
                  <a:pt x="3857813" y="4639932"/>
                  <a:pt x="3859774" y="4640613"/>
                </a:cubicBezTo>
                <a:close/>
                <a:moveTo>
                  <a:pt x="2896070" y="4552213"/>
                </a:moveTo>
                <a:lnTo>
                  <a:pt x="2239844" y="4992824"/>
                </a:lnTo>
                <a:cubicBezTo>
                  <a:pt x="2239394" y="4992396"/>
                  <a:pt x="2239155" y="4991791"/>
                  <a:pt x="2238706" y="4991362"/>
                </a:cubicBezTo>
                <a:lnTo>
                  <a:pt x="2216657" y="4975088"/>
                </a:lnTo>
                <a:lnTo>
                  <a:pt x="2216653" y="4975089"/>
                </a:lnTo>
                <a:lnTo>
                  <a:pt x="2238704" y="4991362"/>
                </a:lnTo>
                <a:lnTo>
                  <a:pt x="2239820" y="4992905"/>
                </a:lnTo>
                <a:lnTo>
                  <a:pt x="2239931" y="4992830"/>
                </a:lnTo>
                <a:cubicBezTo>
                  <a:pt x="2259021" y="5015806"/>
                  <a:pt x="2265956" y="5050580"/>
                  <a:pt x="2276349" y="5079327"/>
                </a:cubicBezTo>
                <a:cubicBezTo>
                  <a:pt x="2280130" y="5086080"/>
                  <a:pt x="2283913" y="5092833"/>
                  <a:pt x="2287693" y="5099587"/>
                </a:cubicBezTo>
                <a:cubicBezTo>
                  <a:pt x="2339404" y="5016728"/>
                  <a:pt x="2423438" y="4947180"/>
                  <a:pt x="2515496" y="4917662"/>
                </a:cubicBezTo>
                <a:cubicBezTo>
                  <a:pt x="2548743" y="4906957"/>
                  <a:pt x="2607828" y="4892849"/>
                  <a:pt x="2655951" y="4895848"/>
                </a:cubicBezTo>
                <a:lnTo>
                  <a:pt x="2698818" y="4905261"/>
                </a:lnTo>
                <a:lnTo>
                  <a:pt x="2698678" y="4905184"/>
                </a:lnTo>
                <a:cubicBezTo>
                  <a:pt x="2700239" y="4888767"/>
                  <a:pt x="2710371" y="4870171"/>
                  <a:pt x="2723310" y="4852889"/>
                </a:cubicBezTo>
                <a:cubicBezTo>
                  <a:pt x="2752833" y="4813481"/>
                  <a:pt x="2783034" y="4775202"/>
                  <a:pt x="2815549" y="4738291"/>
                </a:cubicBezTo>
                <a:cubicBezTo>
                  <a:pt x="2850439" y="4698762"/>
                  <a:pt x="2893494" y="4654002"/>
                  <a:pt x="2920895" y="4606717"/>
                </a:cubicBezTo>
                <a:close/>
                <a:moveTo>
                  <a:pt x="1727555" y="4445111"/>
                </a:moveTo>
                <a:cubicBezTo>
                  <a:pt x="1720148" y="4494322"/>
                  <a:pt x="1692655" y="4538287"/>
                  <a:pt x="1657140" y="4572796"/>
                </a:cubicBezTo>
                <a:cubicBezTo>
                  <a:pt x="1613310" y="4615348"/>
                  <a:pt x="1551347" y="4626342"/>
                  <a:pt x="1507062" y="4665252"/>
                </a:cubicBezTo>
                <a:cubicBezTo>
                  <a:pt x="1471452" y="4696443"/>
                  <a:pt x="1533476" y="4709892"/>
                  <a:pt x="1564896" y="4714753"/>
                </a:cubicBezTo>
                <a:cubicBezTo>
                  <a:pt x="1608623" y="4721458"/>
                  <a:pt x="1654692" y="4711717"/>
                  <a:pt x="1693544" y="4691129"/>
                </a:cubicBezTo>
                <a:cubicBezTo>
                  <a:pt x="1754274" y="4658997"/>
                  <a:pt x="1794349" y="4605021"/>
                  <a:pt x="1833581" y="4550679"/>
                </a:cubicBezTo>
                <a:cubicBezTo>
                  <a:pt x="1830023" y="4546867"/>
                  <a:pt x="1826678" y="4542877"/>
                  <a:pt x="1823025" y="4539055"/>
                </a:cubicBezTo>
                <a:cubicBezTo>
                  <a:pt x="1816888" y="4532488"/>
                  <a:pt x="1810509" y="4526483"/>
                  <a:pt x="1804250" y="4520197"/>
                </a:cubicBezTo>
                <a:cubicBezTo>
                  <a:pt x="1802797" y="4538668"/>
                  <a:pt x="1795234" y="4559045"/>
                  <a:pt x="1779363" y="4563317"/>
                </a:cubicBezTo>
                <a:cubicBezTo>
                  <a:pt x="1776166" y="4564209"/>
                  <a:pt x="1772296" y="4561732"/>
                  <a:pt x="1772421" y="4558140"/>
                </a:cubicBezTo>
                <a:cubicBezTo>
                  <a:pt x="1772781" y="4547558"/>
                  <a:pt x="1779691" y="4539979"/>
                  <a:pt x="1783381" y="4530270"/>
                </a:cubicBezTo>
                <a:cubicBezTo>
                  <a:pt x="1786556" y="4521976"/>
                  <a:pt x="1787516" y="4513393"/>
                  <a:pt x="1788775" y="4504739"/>
                </a:cubicBezTo>
                <a:cubicBezTo>
                  <a:pt x="1782868" y="4498873"/>
                  <a:pt x="1777084" y="4492727"/>
                  <a:pt x="1771072" y="4486947"/>
                </a:cubicBezTo>
                <a:cubicBezTo>
                  <a:pt x="1769440" y="4493232"/>
                  <a:pt x="1767527" y="4499396"/>
                  <a:pt x="1765711" y="4505566"/>
                </a:cubicBezTo>
                <a:cubicBezTo>
                  <a:pt x="1762384" y="4516671"/>
                  <a:pt x="1761498" y="4528765"/>
                  <a:pt x="1751442" y="4535585"/>
                </a:cubicBezTo>
                <a:cubicBezTo>
                  <a:pt x="1748231" y="4537742"/>
                  <a:pt x="1744414" y="4535757"/>
                  <a:pt x="1743143" y="4532531"/>
                </a:cubicBezTo>
                <a:cubicBezTo>
                  <a:pt x="1738463" y="4520539"/>
                  <a:pt x="1746620" y="4507712"/>
                  <a:pt x="1750564" y="4496271"/>
                </a:cubicBezTo>
                <a:cubicBezTo>
                  <a:pt x="1753046" y="4489185"/>
                  <a:pt x="1755722" y="4482114"/>
                  <a:pt x="1758776" y="4475174"/>
                </a:cubicBezTo>
                <a:cubicBezTo>
                  <a:pt x="1753470" y="4470235"/>
                  <a:pt x="1748276" y="4465112"/>
                  <a:pt x="1743065" y="4460183"/>
                </a:cubicBezTo>
                <a:cubicBezTo>
                  <a:pt x="1743413" y="4472676"/>
                  <a:pt x="1738007" y="4486325"/>
                  <a:pt x="1734170" y="4497678"/>
                </a:cubicBezTo>
                <a:cubicBezTo>
                  <a:pt x="1726775" y="4519430"/>
                  <a:pt x="1715815" y="4537469"/>
                  <a:pt x="1700101" y="4554217"/>
                </a:cubicBezTo>
                <a:cubicBezTo>
                  <a:pt x="1698600" y="4555743"/>
                  <a:pt x="1695846" y="4553851"/>
                  <a:pt x="1696606" y="4551871"/>
                </a:cubicBezTo>
                <a:cubicBezTo>
                  <a:pt x="1704076" y="4532557"/>
                  <a:pt x="1711765" y="4512972"/>
                  <a:pt x="1717915" y="4493154"/>
                </a:cubicBezTo>
                <a:cubicBezTo>
                  <a:pt x="1722424" y="4478648"/>
                  <a:pt x="1722780" y="4461542"/>
                  <a:pt x="1731570" y="4449256"/>
                </a:cubicBezTo>
                <a:cubicBezTo>
                  <a:pt x="1730135" y="4447866"/>
                  <a:pt x="1728699" y="4446477"/>
                  <a:pt x="1727555" y="4445111"/>
                </a:cubicBezTo>
                <a:close/>
                <a:moveTo>
                  <a:pt x="3081757" y="4560276"/>
                </a:moveTo>
                <a:cubicBezTo>
                  <a:pt x="3083567" y="4559654"/>
                  <a:pt x="3084996" y="4562211"/>
                  <a:pt x="3084000" y="4563586"/>
                </a:cubicBezTo>
                <a:cubicBezTo>
                  <a:pt x="3079743" y="4569741"/>
                  <a:pt x="3074375" y="4570931"/>
                  <a:pt x="3066967" y="4570971"/>
                </a:cubicBezTo>
                <a:cubicBezTo>
                  <a:pt x="3062382" y="4571061"/>
                  <a:pt x="3062036" y="4564021"/>
                  <a:pt x="3066630" y="4563835"/>
                </a:cubicBezTo>
                <a:cubicBezTo>
                  <a:pt x="3072586" y="4563669"/>
                  <a:pt x="3076424" y="4562151"/>
                  <a:pt x="3081757" y="4560276"/>
                </a:cubicBezTo>
                <a:close/>
                <a:moveTo>
                  <a:pt x="2227359" y="4483965"/>
                </a:moveTo>
                <a:cubicBezTo>
                  <a:pt x="2228875" y="4485141"/>
                  <a:pt x="2229825" y="4487318"/>
                  <a:pt x="2228969" y="4489288"/>
                </a:cubicBezTo>
                <a:cubicBezTo>
                  <a:pt x="2222214" y="4504963"/>
                  <a:pt x="2215693" y="4520171"/>
                  <a:pt x="2207530" y="4535238"/>
                </a:cubicBezTo>
                <a:cubicBezTo>
                  <a:pt x="2199481" y="4550120"/>
                  <a:pt x="2192903" y="4568147"/>
                  <a:pt x="2179487" y="4578766"/>
                </a:cubicBezTo>
                <a:cubicBezTo>
                  <a:pt x="2175609" y="4581839"/>
                  <a:pt x="2171559" y="4577009"/>
                  <a:pt x="2171993" y="4573249"/>
                </a:cubicBezTo>
                <a:cubicBezTo>
                  <a:pt x="2173879" y="4557543"/>
                  <a:pt x="2184968" y="4543508"/>
                  <a:pt x="2192802" y="4529972"/>
                </a:cubicBezTo>
                <a:cubicBezTo>
                  <a:pt x="2201905" y="4514207"/>
                  <a:pt x="2211886" y="4499492"/>
                  <a:pt x="2222371" y="4484628"/>
                </a:cubicBezTo>
                <a:cubicBezTo>
                  <a:pt x="2223767" y="4482608"/>
                  <a:pt x="2225845" y="4482787"/>
                  <a:pt x="2227359" y="4483965"/>
                </a:cubicBezTo>
                <a:close/>
                <a:moveTo>
                  <a:pt x="1718297" y="4436424"/>
                </a:moveTo>
                <a:cubicBezTo>
                  <a:pt x="1714679" y="4447503"/>
                  <a:pt x="1710128" y="4458111"/>
                  <a:pt x="1705130" y="4468291"/>
                </a:cubicBezTo>
                <a:cubicBezTo>
                  <a:pt x="1710102" y="4458400"/>
                  <a:pt x="1715094" y="4448317"/>
                  <a:pt x="1719916" y="4437927"/>
                </a:cubicBezTo>
                <a:cubicBezTo>
                  <a:pt x="1719378" y="4437393"/>
                  <a:pt x="1718833" y="4436957"/>
                  <a:pt x="1718297" y="4436424"/>
                </a:cubicBezTo>
                <a:close/>
                <a:moveTo>
                  <a:pt x="4545757" y="4665858"/>
                </a:moveTo>
                <a:cubicBezTo>
                  <a:pt x="4540463" y="4668418"/>
                  <a:pt x="4534922" y="4670471"/>
                  <a:pt x="4529741" y="4672846"/>
                </a:cubicBezTo>
                <a:cubicBezTo>
                  <a:pt x="4524158" y="4675382"/>
                  <a:pt x="4520585" y="4667381"/>
                  <a:pt x="4525148" y="4664269"/>
                </a:cubicBezTo>
                <a:cubicBezTo>
                  <a:pt x="4515352" y="4664883"/>
                  <a:pt x="4505041" y="4666911"/>
                  <a:pt x="4496144" y="4669451"/>
                </a:cubicBezTo>
                <a:cubicBezTo>
                  <a:pt x="4429425" y="4688700"/>
                  <a:pt x="4374888" y="4738795"/>
                  <a:pt x="4314446" y="4773191"/>
                </a:cubicBezTo>
                <a:cubicBezTo>
                  <a:pt x="4297769" y="4784308"/>
                  <a:pt x="4280433" y="4794102"/>
                  <a:pt x="4262923" y="4800375"/>
                </a:cubicBezTo>
                <a:cubicBezTo>
                  <a:pt x="4294226" y="4831709"/>
                  <a:pt x="4325625" y="4863052"/>
                  <a:pt x="4356820" y="4894475"/>
                </a:cubicBezTo>
                <a:cubicBezTo>
                  <a:pt x="4356917" y="4894484"/>
                  <a:pt x="4357022" y="4894394"/>
                  <a:pt x="4357120" y="4894404"/>
                </a:cubicBezTo>
                <a:cubicBezTo>
                  <a:pt x="4357910" y="4894277"/>
                  <a:pt x="4358710" y="4894053"/>
                  <a:pt x="4359500" y="4893929"/>
                </a:cubicBezTo>
                <a:cubicBezTo>
                  <a:pt x="4359596" y="4893937"/>
                  <a:pt x="4359596" y="4893937"/>
                  <a:pt x="4359692" y="4893945"/>
                </a:cubicBezTo>
                <a:cubicBezTo>
                  <a:pt x="4379388" y="4891560"/>
                  <a:pt x="4407535" y="4864300"/>
                  <a:pt x="4423071" y="4855033"/>
                </a:cubicBezTo>
                <a:cubicBezTo>
                  <a:pt x="4455523" y="4835544"/>
                  <a:pt x="4490482" y="4819292"/>
                  <a:pt x="4514010" y="4788126"/>
                </a:cubicBezTo>
                <a:cubicBezTo>
                  <a:pt x="4526046" y="4772228"/>
                  <a:pt x="4541047" y="4749282"/>
                  <a:pt x="4551464" y="4727497"/>
                </a:cubicBezTo>
                <a:cubicBezTo>
                  <a:pt x="4539332" y="4737937"/>
                  <a:pt x="4524990" y="4746918"/>
                  <a:pt x="4513631" y="4753043"/>
                </a:cubicBezTo>
                <a:cubicBezTo>
                  <a:pt x="4512304" y="4753708"/>
                  <a:pt x="4510071" y="4752541"/>
                  <a:pt x="4511095" y="4750877"/>
                </a:cubicBezTo>
                <a:cubicBezTo>
                  <a:pt x="4523075" y="4732342"/>
                  <a:pt x="4541432" y="4708909"/>
                  <a:pt x="4562140" y="4698434"/>
                </a:cubicBezTo>
                <a:cubicBezTo>
                  <a:pt x="4563743" y="4690295"/>
                  <a:pt x="4563440" y="4683844"/>
                  <a:pt x="4561349" y="4678894"/>
                </a:cubicBezTo>
                <a:cubicBezTo>
                  <a:pt x="4554839" y="4688553"/>
                  <a:pt x="4543824" y="4695193"/>
                  <a:pt x="4534442" y="4702074"/>
                </a:cubicBezTo>
                <a:cubicBezTo>
                  <a:pt x="4520367" y="4712441"/>
                  <a:pt x="4505215" y="4719600"/>
                  <a:pt x="4490549" y="4728943"/>
                </a:cubicBezTo>
                <a:cubicBezTo>
                  <a:pt x="4487441" y="4731012"/>
                  <a:pt x="4484269" y="4726160"/>
                  <a:pt x="4486918" y="4723761"/>
                </a:cubicBezTo>
                <a:cubicBezTo>
                  <a:pt x="4501543" y="4710520"/>
                  <a:pt x="4514004" y="4696409"/>
                  <a:pt x="4529524" y="4684025"/>
                </a:cubicBezTo>
                <a:cubicBezTo>
                  <a:pt x="4536658" y="4678313"/>
                  <a:pt x="4543368" y="4671884"/>
                  <a:pt x="4551649" y="4668608"/>
                </a:cubicBezTo>
                <a:cubicBezTo>
                  <a:pt x="4549791" y="4667571"/>
                  <a:pt x="4547937" y="4666535"/>
                  <a:pt x="4545757" y="4665858"/>
                </a:cubicBezTo>
                <a:close/>
                <a:moveTo>
                  <a:pt x="3191200" y="4537910"/>
                </a:moveTo>
                <a:cubicBezTo>
                  <a:pt x="3192992" y="4538552"/>
                  <a:pt x="3194230" y="4541093"/>
                  <a:pt x="3192912" y="4542731"/>
                </a:cubicBezTo>
                <a:cubicBezTo>
                  <a:pt x="3183731" y="4553912"/>
                  <a:pt x="3168580" y="4553380"/>
                  <a:pt x="3155109" y="4554746"/>
                </a:cubicBezTo>
                <a:cubicBezTo>
                  <a:pt x="3137709" y="4556550"/>
                  <a:pt x="3118636" y="4557431"/>
                  <a:pt x="3102174" y="4563990"/>
                </a:cubicBezTo>
                <a:cubicBezTo>
                  <a:pt x="3099848" y="4564957"/>
                  <a:pt x="3097811" y="4561567"/>
                  <a:pt x="3099623" y="4559874"/>
                </a:cubicBezTo>
                <a:cubicBezTo>
                  <a:pt x="3111607" y="4547767"/>
                  <a:pt x="3126319" y="4544464"/>
                  <a:pt x="3142750" y="4541505"/>
                </a:cubicBezTo>
                <a:cubicBezTo>
                  <a:pt x="3157306" y="4538870"/>
                  <a:pt x="3176921" y="4533072"/>
                  <a:pt x="3191200" y="4537910"/>
                </a:cubicBezTo>
                <a:close/>
                <a:moveTo>
                  <a:pt x="5875325" y="4763877"/>
                </a:moveTo>
                <a:cubicBezTo>
                  <a:pt x="5839805" y="4762021"/>
                  <a:pt x="5803122" y="4778288"/>
                  <a:pt x="5762822" y="4785316"/>
                </a:cubicBezTo>
                <a:cubicBezTo>
                  <a:pt x="5697804" y="4796727"/>
                  <a:pt x="5633282" y="4805844"/>
                  <a:pt x="5568747" y="4817297"/>
                </a:cubicBezTo>
                <a:cubicBezTo>
                  <a:pt x="5582622" y="4827750"/>
                  <a:pt x="5567840" y="4850421"/>
                  <a:pt x="5553964" y="4839970"/>
                </a:cubicBezTo>
                <a:cubicBezTo>
                  <a:pt x="5551315" y="4837988"/>
                  <a:pt x="5548588" y="4835805"/>
                  <a:pt x="5545949" y="4833727"/>
                </a:cubicBezTo>
                <a:cubicBezTo>
                  <a:pt x="5542433" y="4843645"/>
                  <a:pt x="5537608" y="4852965"/>
                  <a:pt x="5529701" y="4857539"/>
                </a:cubicBezTo>
                <a:cubicBezTo>
                  <a:pt x="5527955" y="4858555"/>
                  <a:pt x="5524852" y="4858384"/>
                  <a:pt x="5524294" y="4855902"/>
                </a:cubicBezTo>
                <a:cubicBezTo>
                  <a:pt x="5521798" y="4845657"/>
                  <a:pt x="5526733" y="4834011"/>
                  <a:pt x="5532654" y="4823326"/>
                </a:cubicBezTo>
                <a:cubicBezTo>
                  <a:pt x="5522815" y="4815659"/>
                  <a:pt x="5512970" y="4808089"/>
                  <a:pt x="5503141" y="4800326"/>
                </a:cubicBezTo>
                <a:cubicBezTo>
                  <a:pt x="5496865" y="4843402"/>
                  <a:pt x="5482601" y="4890848"/>
                  <a:pt x="5462505" y="4929418"/>
                </a:cubicBezTo>
                <a:cubicBezTo>
                  <a:pt x="5460624" y="4933053"/>
                  <a:pt x="5454443" y="4931349"/>
                  <a:pt x="5454806" y="4927292"/>
                </a:cubicBezTo>
                <a:cubicBezTo>
                  <a:pt x="5458547" y="4883120"/>
                  <a:pt x="5472054" y="4834341"/>
                  <a:pt x="5490364" y="4793961"/>
                </a:cubicBezTo>
                <a:cubicBezTo>
                  <a:pt x="5490835" y="4793029"/>
                  <a:pt x="5491652" y="4792613"/>
                  <a:pt x="5492478" y="4792099"/>
                </a:cubicBezTo>
                <a:cubicBezTo>
                  <a:pt x="5486202" y="4787079"/>
                  <a:pt x="5479911" y="4782250"/>
                  <a:pt x="5473629" y="4777324"/>
                </a:cubicBezTo>
                <a:cubicBezTo>
                  <a:pt x="5471561" y="4785226"/>
                  <a:pt x="5468718" y="4793063"/>
                  <a:pt x="5466255" y="4801028"/>
                </a:cubicBezTo>
                <a:cubicBezTo>
                  <a:pt x="5458848" y="4825116"/>
                  <a:pt x="5454193" y="4855481"/>
                  <a:pt x="5439100" y="4876180"/>
                </a:cubicBezTo>
                <a:cubicBezTo>
                  <a:pt x="5434769" y="4882133"/>
                  <a:pt x="5426985" y="4877661"/>
                  <a:pt x="5426957" y="4871428"/>
                </a:cubicBezTo>
                <a:cubicBezTo>
                  <a:pt x="5426784" y="4849311"/>
                  <a:pt x="5438019" y="4827111"/>
                  <a:pt x="5445036" y="4806298"/>
                </a:cubicBezTo>
                <a:cubicBezTo>
                  <a:pt x="5449537" y="4792960"/>
                  <a:pt x="5452947" y="4778748"/>
                  <a:pt x="5459049" y="4766034"/>
                </a:cubicBezTo>
                <a:cubicBezTo>
                  <a:pt x="5452776" y="4761012"/>
                  <a:pt x="5446379" y="4756272"/>
                  <a:pt x="5440106" y="4751250"/>
                </a:cubicBezTo>
                <a:cubicBezTo>
                  <a:pt x="5436744" y="4797694"/>
                  <a:pt x="5418352" y="4860850"/>
                  <a:pt x="5388131" y="4917917"/>
                </a:cubicBezTo>
                <a:cubicBezTo>
                  <a:pt x="5364554" y="4980235"/>
                  <a:pt x="5342518" y="5043855"/>
                  <a:pt x="5357324" y="5102873"/>
                </a:cubicBezTo>
                <a:cubicBezTo>
                  <a:pt x="5378750" y="5188169"/>
                  <a:pt x="5438541" y="5098804"/>
                  <a:pt x="5456041" y="5063125"/>
                </a:cubicBezTo>
                <a:cubicBezTo>
                  <a:pt x="5489107" y="4995981"/>
                  <a:pt x="5486173" y="4921827"/>
                  <a:pt x="5551688" y="4874240"/>
                </a:cubicBezTo>
                <a:cubicBezTo>
                  <a:pt x="5553250" y="4873109"/>
                  <a:pt x="5555013" y="4871899"/>
                  <a:pt x="5556947" y="4872066"/>
                </a:cubicBezTo>
                <a:cubicBezTo>
                  <a:pt x="5559662" y="4872205"/>
                  <a:pt x="5561574" y="4874803"/>
                  <a:pt x="5562712" y="4877336"/>
                </a:cubicBezTo>
                <a:cubicBezTo>
                  <a:pt x="5584807" y="4924523"/>
                  <a:pt x="5570304" y="5004176"/>
                  <a:pt x="5552461" y="5050245"/>
                </a:cubicBezTo>
                <a:cubicBezTo>
                  <a:pt x="5534375" y="5096874"/>
                  <a:pt x="5510434" y="5143581"/>
                  <a:pt x="5502767" y="5193548"/>
                </a:cubicBezTo>
                <a:cubicBezTo>
                  <a:pt x="5492343" y="5261287"/>
                  <a:pt x="5547371" y="5294188"/>
                  <a:pt x="5602133" y="5212079"/>
                </a:cubicBezTo>
                <a:cubicBezTo>
                  <a:pt x="5620350" y="5184739"/>
                  <a:pt x="5626918" y="5147141"/>
                  <a:pt x="5636694" y="5116148"/>
                </a:cubicBezTo>
                <a:cubicBezTo>
                  <a:pt x="5650412" y="5072645"/>
                  <a:pt x="5664674" y="5009911"/>
                  <a:pt x="5715139" y="4996754"/>
                </a:cubicBezTo>
                <a:cubicBezTo>
                  <a:pt x="5721119" y="4995226"/>
                  <a:pt x="5728066" y="4998165"/>
                  <a:pt x="5729844" y="5004452"/>
                </a:cubicBezTo>
                <a:cubicBezTo>
                  <a:pt x="5742058" y="5048836"/>
                  <a:pt x="5734361" y="5088187"/>
                  <a:pt x="5725594" y="5132995"/>
                </a:cubicBezTo>
                <a:cubicBezTo>
                  <a:pt x="5720717" y="5158179"/>
                  <a:pt x="5710961" y="5185669"/>
                  <a:pt x="5709179" y="5211121"/>
                </a:cubicBezTo>
                <a:cubicBezTo>
                  <a:pt x="5705761" y="5260384"/>
                  <a:pt x="5743806" y="5313332"/>
                  <a:pt x="5788692" y="5275351"/>
                </a:cubicBezTo>
                <a:cubicBezTo>
                  <a:pt x="5838849" y="5232860"/>
                  <a:pt x="5850746" y="5149670"/>
                  <a:pt x="5875744" y="5091078"/>
                </a:cubicBezTo>
                <a:cubicBezTo>
                  <a:pt x="5876092" y="5089355"/>
                  <a:pt x="5876054" y="5087599"/>
                  <a:pt x="5876499" y="5085885"/>
                </a:cubicBezTo>
                <a:cubicBezTo>
                  <a:pt x="5877720" y="5080927"/>
                  <a:pt x="5884915" y="5079992"/>
                  <a:pt x="5887698" y="5083738"/>
                </a:cubicBezTo>
                <a:cubicBezTo>
                  <a:pt x="5892060" y="5085090"/>
                  <a:pt x="5895608" y="5089000"/>
                  <a:pt x="5894263" y="5094237"/>
                </a:cubicBezTo>
                <a:cubicBezTo>
                  <a:pt x="5893373" y="5097667"/>
                  <a:pt x="5892439" y="5101577"/>
                  <a:pt x="5891402" y="5105577"/>
                </a:cubicBezTo>
                <a:cubicBezTo>
                  <a:pt x="5894305" y="5132018"/>
                  <a:pt x="5895837" y="5158537"/>
                  <a:pt x="5891246" y="5184915"/>
                </a:cubicBezTo>
                <a:cubicBezTo>
                  <a:pt x="5881572" y="5239868"/>
                  <a:pt x="5849700" y="5291438"/>
                  <a:pt x="5870038" y="5348501"/>
                </a:cubicBezTo>
                <a:cubicBezTo>
                  <a:pt x="5874083" y="5359950"/>
                  <a:pt x="5882282" y="5370689"/>
                  <a:pt x="5893958" y="5374133"/>
                </a:cubicBezTo>
                <a:cubicBezTo>
                  <a:pt x="5912559" y="5379638"/>
                  <a:pt x="5930819" y="5364960"/>
                  <a:pt x="5943251" y="5350067"/>
                </a:cubicBezTo>
                <a:cubicBezTo>
                  <a:pt x="5984889" y="5300413"/>
                  <a:pt x="6039700" y="5215581"/>
                  <a:pt x="6010890" y="5148634"/>
                </a:cubicBezTo>
                <a:cubicBezTo>
                  <a:pt x="6009046" y="5144190"/>
                  <a:pt x="6009769" y="5140454"/>
                  <a:pt x="6011776" y="5137611"/>
                </a:cubicBezTo>
                <a:cubicBezTo>
                  <a:pt x="5980856" y="5119452"/>
                  <a:pt x="5950281" y="5100742"/>
                  <a:pt x="5920011" y="5080790"/>
                </a:cubicBezTo>
                <a:cubicBezTo>
                  <a:pt x="5914944" y="5077529"/>
                  <a:pt x="5919684" y="5070247"/>
                  <a:pt x="5924898" y="5072938"/>
                </a:cubicBezTo>
                <a:cubicBezTo>
                  <a:pt x="5957801" y="5089612"/>
                  <a:pt x="5990807" y="5106196"/>
                  <a:pt x="6023821" y="5122685"/>
                </a:cubicBezTo>
                <a:cubicBezTo>
                  <a:pt x="6036302" y="5109453"/>
                  <a:pt x="6047438" y="5101459"/>
                  <a:pt x="6063053" y="5092392"/>
                </a:cubicBezTo>
                <a:cubicBezTo>
                  <a:pt x="6111742" y="5064184"/>
                  <a:pt x="6135788" y="5032675"/>
                  <a:pt x="6152412" y="4983874"/>
                </a:cubicBezTo>
                <a:cubicBezTo>
                  <a:pt x="6072154" y="4993577"/>
                  <a:pt x="5993014" y="5048651"/>
                  <a:pt x="5915162" y="5067422"/>
                </a:cubicBezTo>
                <a:cubicBezTo>
                  <a:pt x="5906502" y="5069495"/>
                  <a:pt x="5896531" y="5060063"/>
                  <a:pt x="5898483" y="5051275"/>
                </a:cubicBezTo>
                <a:cubicBezTo>
                  <a:pt x="5909413" y="5001885"/>
                  <a:pt x="5956981" y="4990619"/>
                  <a:pt x="5997231" y="4969663"/>
                </a:cubicBezTo>
                <a:cubicBezTo>
                  <a:pt x="6024707" y="4955393"/>
                  <a:pt x="6048965" y="4924777"/>
                  <a:pt x="6077416" y="4909422"/>
                </a:cubicBezTo>
                <a:cubicBezTo>
                  <a:pt x="5988914" y="4844414"/>
                  <a:pt x="5844054" y="4946085"/>
                  <a:pt x="5742199" y="4931427"/>
                </a:cubicBezTo>
                <a:cubicBezTo>
                  <a:pt x="5731520" y="4929919"/>
                  <a:pt x="5726846" y="4915689"/>
                  <a:pt x="5734161" y="4907948"/>
                </a:cubicBezTo>
                <a:cubicBezTo>
                  <a:pt x="5764795" y="4875743"/>
                  <a:pt x="5800280" y="4863432"/>
                  <a:pt x="5837795" y="4841461"/>
                </a:cubicBezTo>
                <a:cubicBezTo>
                  <a:pt x="5867910" y="4823815"/>
                  <a:pt x="5886957" y="4797034"/>
                  <a:pt x="5910549" y="4772788"/>
                </a:cubicBezTo>
                <a:cubicBezTo>
                  <a:pt x="5898877" y="4767128"/>
                  <a:pt x="5887165" y="4764496"/>
                  <a:pt x="5875325" y="4763877"/>
                </a:cubicBezTo>
                <a:close/>
                <a:moveTo>
                  <a:pt x="2246167" y="4428280"/>
                </a:moveTo>
                <a:cubicBezTo>
                  <a:pt x="2247070" y="4429101"/>
                  <a:pt x="2247503" y="4430526"/>
                  <a:pt x="2246850" y="4431832"/>
                </a:cubicBezTo>
                <a:cubicBezTo>
                  <a:pt x="2240443" y="4444714"/>
                  <a:pt x="2232174" y="4455488"/>
                  <a:pt x="2223382" y="4466702"/>
                </a:cubicBezTo>
                <a:cubicBezTo>
                  <a:pt x="2214805" y="4477644"/>
                  <a:pt x="2207543" y="4490257"/>
                  <a:pt x="2197540" y="4499810"/>
                </a:cubicBezTo>
                <a:cubicBezTo>
                  <a:pt x="2193385" y="4503734"/>
                  <a:pt x="2188339" y="4498039"/>
                  <a:pt x="2190670" y="4493762"/>
                </a:cubicBezTo>
                <a:cubicBezTo>
                  <a:pt x="2197466" y="4480914"/>
                  <a:pt x="2208720" y="4469425"/>
                  <a:pt x="2217371" y="4457614"/>
                </a:cubicBezTo>
                <a:cubicBezTo>
                  <a:pt x="2225253" y="4446807"/>
                  <a:pt x="2232723" y="4437328"/>
                  <a:pt x="2242680" y="4428356"/>
                </a:cubicBezTo>
                <a:cubicBezTo>
                  <a:pt x="2243898" y="4427244"/>
                  <a:pt x="2245266" y="4427460"/>
                  <a:pt x="2246167" y="4428280"/>
                </a:cubicBezTo>
                <a:close/>
                <a:moveTo>
                  <a:pt x="2880604" y="4479322"/>
                </a:moveTo>
                <a:lnTo>
                  <a:pt x="2867579" y="4485947"/>
                </a:lnTo>
                <a:lnTo>
                  <a:pt x="2867579" y="4485948"/>
                </a:lnTo>
                <a:close/>
                <a:moveTo>
                  <a:pt x="2254692" y="4417519"/>
                </a:moveTo>
                <a:cubicBezTo>
                  <a:pt x="2152296" y="4493070"/>
                  <a:pt x="2087449" y="4586673"/>
                  <a:pt x="2030712" y="4697529"/>
                </a:cubicBezTo>
                <a:cubicBezTo>
                  <a:pt x="2042600" y="4712773"/>
                  <a:pt x="2054174" y="4728281"/>
                  <a:pt x="2065361" y="4743757"/>
                </a:cubicBezTo>
                <a:cubicBezTo>
                  <a:pt x="2080169" y="4686912"/>
                  <a:pt x="2114396" y="4628632"/>
                  <a:pt x="2143002" y="4583106"/>
                </a:cubicBezTo>
                <a:cubicBezTo>
                  <a:pt x="2149346" y="4573141"/>
                  <a:pt x="2162976" y="4584154"/>
                  <a:pt x="2157336" y="4593890"/>
                </a:cubicBezTo>
                <a:cubicBezTo>
                  <a:pt x="2124171" y="4651190"/>
                  <a:pt x="2101258" y="4711520"/>
                  <a:pt x="2087824" y="4775883"/>
                </a:cubicBezTo>
                <a:cubicBezTo>
                  <a:pt x="2092900" y="4783432"/>
                  <a:pt x="2098370" y="4790915"/>
                  <a:pt x="2103347" y="4798453"/>
                </a:cubicBezTo>
                <a:cubicBezTo>
                  <a:pt x="2165232" y="4734778"/>
                  <a:pt x="2199968" y="4657653"/>
                  <a:pt x="2222569" y="4575682"/>
                </a:cubicBezTo>
                <a:cubicBezTo>
                  <a:pt x="2208232" y="4610855"/>
                  <a:pt x="2191248" y="4645117"/>
                  <a:pt x="2176011" y="4679434"/>
                </a:cubicBezTo>
                <a:cubicBezTo>
                  <a:pt x="2171871" y="4688715"/>
                  <a:pt x="2156998" y="4680710"/>
                  <a:pt x="2162105" y="4671513"/>
                </a:cubicBezTo>
                <a:cubicBezTo>
                  <a:pt x="2185067" y="4623746"/>
                  <a:pt x="2205747" y="4573155"/>
                  <a:pt x="2234383" y="4528411"/>
                </a:cubicBezTo>
                <a:cubicBezTo>
                  <a:pt x="2239561" y="4505298"/>
                  <a:pt x="2244166" y="4482036"/>
                  <a:pt x="2248106" y="4458619"/>
                </a:cubicBezTo>
                <a:cubicBezTo>
                  <a:pt x="2247701" y="4458780"/>
                  <a:pt x="2247474" y="4459151"/>
                  <a:pt x="2246972" y="4459301"/>
                </a:cubicBezTo>
                <a:cubicBezTo>
                  <a:pt x="2243574" y="4460274"/>
                  <a:pt x="2239798" y="4456733"/>
                  <a:pt x="2240988" y="4453233"/>
                </a:cubicBezTo>
                <a:cubicBezTo>
                  <a:pt x="2242945" y="4447657"/>
                  <a:pt x="2245873" y="4444310"/>
                  <a:pt x="2249231" y="4439440"/>
                </a:cubicBezTo>
                <a:cubicBezTo>
                  <a:pt x="2250351" y="4437784"/>
                  <a:pt x="2251113" y="4435806"/>
                  <a:pt x="2252147" y="4434044"/>
                </a:cubicBezTo>
                <a:cubicBezTo>
                  <a:pt x="2252928" y="4428563"/>
                  <a:pt x="2253814" y="4422992"/>
                  <a:pt x="2254692" y="4417519"/>
                </a:cubicBezTo>
                <a:close/>
                <a:moveTo>
                  <a:pt x="2878181" y="4466420"/>
                </a:moveTo>
                <a:cubicBezTo>
                  <a:pt x="2880034" y="4472957"/>
                  <a:pt x="2875985" y="4478765"/>
                  <a:pt x="2870390" y="4481286"/>
                </a:cubicBezTo>
                <a:lnTo>
                  <a:pt x="2861417" y="4482282"/>
                </a:lnTo>
                <a:lnTo>
                  <a:pt x="2861426" y="4482289"/>
                </a:lnTo>
                <a:cubicBezTo>
                  <a:pt x="2864439" y="4482989"/>
                  <a:pt x="2867614" y="4482548"/>
                  <a:pt x="2870404" y="4481288"/>
                </a:cubicBezTo>
                <a:lnTo>
                  <a:pt x="2878183" y="4466420"/>
                </a:lnTo>
                <a:close/>
                <a:moveTo>
                  <a:pt x="3304724" y="4501390"/>
                </a:moveTo>
                <a:cubicBezTo>
                  <a:pt x="3306069" y="4501604"/>
                  <a:pt x="3306195" y="4503463"/>
                  <a:pt x="3305161" y="4504154"/>
                </a:cubicBezTo>
                <a:cubicBezTo>
                  <a:pt x="3285134" y="4516829"/>
                  <a:pt x="3257725" y="4525946"/>
                  <a:pt x="3234010" y="4526522"/>
                </a:cubicBezTo>
                <a:cubicBezTo>
                  <a:pt x="3232555" y="4526494"/>
                  <a:pt x="3231760" y="4524479"/>
                  <a:pt x="3233188" y="4523725"/>
                </a:cubicBezTo>
                <a:cubicBezTo>
                  <a:pt x="3253989" y="4512188"/>
                  <a:pt x="3280139" y="4497412"/>
                  <a:pt x="3304724" y="4501390"/>
                </a:cubicBezTo>
                <a:close/>
                <a:moveTo>
                  <a:pt x="3504565" y="4510703"/>
                </a:moveTo>
                <a:cubicBezTo>
                  <a:pt x="3494286" y="4523249"/>
                  <a:pt x="3483100" y="4535035"/>
                  <a:pt x="3471625" y="4544557"/>
                </a:cubicBezTo>
                <a:cubicBezTo>
                  <a:pt x="3482704" y="4544932"/>
                  <a:pt x="3493278" y="4543317"/>
                  <a:pt x="3503571" y="4540409"/>
                </a:cubicBezTo>
                <a:cubicBezTo>
                  <a:pt x="3503254" y="4539603"/>
                  <a:pt x="3502797" y="4539272"/>
                  <a:pt x="3502681" y="4538385"/>
                </a:cubicBezTo>
                <a:cubicBezTo>
                  <a:pt x="3501877" y="4529942"/>
                  <a:pt x="3502738" y="4520282"/>
                  <a:pt x="3504565" y="4510703"/>
                </a:cubicBezTo>
                <a:close/>
                <a:moveTo>
                  <a:pt x="2836663" y="4451336"/>
                </a:moveTo>
                <a:cubicBezTo>
                  <a:pt x="2841816" y="4459084"/>
                  <a:pt x="2847066" y="4466842"/>
                  <a:pt x="2852124" y="4474580"/>
                </a:cubicBezTo>
                <a:cubicBezTo>
                  <a:pt x="2627773" y="4625454"/>
                  <a:pt x="2403246" y="4776116"/>
                  <a:pt x="2178616" y="4926769"/>
                </a:cubicBezTo>
                <a:cubicBezTo>
                  <a:pt x="2174393" y="4918419"/>
                  <a:pt x="2170064" y="4910159"/>
                  <a:pt x="2165637" y="4901889"/>
                </a:cubicBezTo>
                <a:cubicBezTo>
                  <a:pt x="2389434" y="4751844"/>
                  <a:pt x="2613136" y="4601695"/>
                  <a:pt x="2836663" y="4451336"/>
                </a:cubicBezTo>
                <a:close/>
                <a:moveTo>
                  <a:pt x="3930216" y="4540728"/>
                </a:moveTo>
                <a:cubicBezTo>
                  <a:pt x="3920692" y="4544868"/>
                  <a:pt x="3911054" y="4549195"/>
                  <a:pt x="3901581" y="4553828"/>
                </a:cubicBezTo>
                <a:cubicBezTo>
                  <a:pt x="3901504" y="4554697"/>
                  <a:pt x="3901532" y="4555478"/>
                  <a:pt x="3900972" y="4556307"/>
                </a:cubicBezTo>
                <a:cubicBezTo>
                  <a:pt x="3869683" y="4601306"/>
                  <a:pt x="3835427" y="4643519"/>
                  <a:pt x="3814573" y="4694972"/>
                </a:cubicBezTo>
                <a:cubicBezTo>
                  <a:pt x="3800715" y="4729115"/>
                  <a:pt x="3792431" y="4765203"/>
                  <a:pt x="3784552" y="4801130"/>
                </a:cubicBezTo>
                <a:cubicBezTo>
                  <a:pt x="3782277" y="4811352"/>
                  <a:pt x="3768696" y="4808520"/>
                  <a:pt x="3768994" y="4798615"/>
                </a:cubicBezTo>
                <a:cubicBezTo>
                  <a:pt x="3769253" y="4791334"/>
                  <a:pt x="3770217" y="4783824"/>
                  <a:pt x="3770974" y="4776394"/>
                </a:cubicBezTo>
                <a:cubicBezTo>
                  <a:pt x="3757190" y="4830503"/>
                  <a:pt x="3756025" y="4886191"/>
                  <a:pt x="3781768" y="4939438"/>
                </a:cubicBezTo>
                <a:cubicBezTo>
                  <a:pt x="3809235" y="4996340"/>
                  <a:pt x="3840329" y="4911987"/>
                  <a:pt x="3855562" y="4885361"/>
                </a:cubicBezTo>
                <a:cubicBezTo>
                  <a:pt x="3875631" y="4850393"/>
                  <a:pt x="3894517" y="4814445"/>
                  <a:pt x="3915690" y="4780155"/>
                </a:cubicBezTo>
                <a:cubicBezTo>
                  <a:pt x="3935256" y="4748648"/>
                  <a:pt x="3960557" y="4727081"/>
                  <a:pt x="3989401" y="4709519"/>
                </a:cubicBezTo>
                <a:cubicBezTo>
                  <a:pt x="3988223" y="4709612"/>
                  <a:pt x="3987064" y="4709512"/>
                  <a:pt x="3985927" y="4709122"/>
                </a:cubicBezTo>
                <a:cubicBezTo>
                  <a:pt x="3982116" y="4708208"/>
                  <a:pt x="3978937" y="4705596"/>
                  <a:pt x="3978814" y="4701496"/>
                </a:cubicBezTo>
                <a:cubicBezTo>
                  <a:pt x="3978470" y="4699908"/>
                  <a:pt x="3978899" y="4698388"/>
                  <a:pt x="3979623" y="4696796"/>
                </a:cubicBezTo>
                <a:cubicBezTo>
                  <a:pt x="3980665" y="4693867"/>
                  <a:pt x="3981712" y="4690842"/>
                  <a:pt x="3982755" y="4687913"/>
                </a:cubicBezTo>
                <a:cubicBezTo>
                  <a:pt x="3979754" y="4690965"/>
                  <a:pt x="3975810" y="4691499"/>
                  <a:pt x="3972685" y="4689379"/>
                </a:cubicBezTo>
                <a:cubicBezTo>
                  <a:pt x="3966755" y="4699089"/>
                  <a:pt x="3952405" y="4689571"/>
                  <a:pt x="3957141" y="4679076"/>
                </a:cubicBezTo>
                <a:cubicBezTo>
                  <a:pt x="3968433" y="4654058"/>
                  <a:pt x="3978956" y="4627803"/>
                  <a:pt x="3993139" y="4604203"/>
                </a:cubicBezTo>
                <a:cubicBezTo>
                  <a:pt x="3993480" y="4603649"/>
                  <a:pt x="3993890" y="4603392"/>
                  <a:pt x="3994322" y="4602942"/>
                </a:cubicBezTo>
                <a:cubicBezTo>
                  <a:pt x="3990078" y="4598097"/>
                  <a:pt x="3985719" y="4593434"/>
                  <a:pt x="3981572" y="4588598"/>
                </a:cubicBezTo>
                <a:cubicBezTo>
                  <a:pt x="3977987" y="4609122"/>
                  <a:pt x="3965558" y="4628397"/>
                  <a:pt x="3956734" y="4647593"/>
                </a:cubicBezTo>
                <a:cubicBezTo>
                  <a:pt x="3955534" y="4650117"/>
                  <a:pt x="3954440" y="4652554"/>
                  <a:pt x="3953243" y="4655080"/>
                </a:cubicBezTo>
                <a:cubicBezTo>
                  <a:pt x="3940204" y="4685496"/>
                  <a:pt x="3924986" y="4715238"/>
                  <a:pt x="3911358" y="4744631"/>
                </a:cubicBezTo>
                <a:cubicBezTo>
                  <a:pt x="3905335" y="4757546"/>
                  <a:pt x="3884502" y="4749805"/>
                  <a:pt x="3890523" y="4736889"/>
                </a:cubicBezTo>
                <a:cubicBezTo>
                  <a:pt x="3903075" y="4710810"/>
                  <a:pt x="3915053" y="4683515"/>
                  <a:pt x="3928227" y="4657003"/>
                </a:cubicBezTo>
                <a:cubicBezTo>
                  <a:pt x="3932175" y="4648777"/>
                  <a:pt x="3935932" y="4640534"/>
                  <a:pt x="3939879" y="4632308"/>
                </a:cubicBezTo>
                <a:cubicBezTo>
                  <a:pt x="3949077" y="4613241"/>
                  <a:pt x="3956354" y="4591768"/>
                  <a:pt x="3971395" y="4577104"/>
                </a:cubicBezTo>
                <a:cubicBezTo>
                  <a:pt x="3968304" y="4573527"/>
                  <a:pt x="3965119" y="4569939"/>
                  <a:pt x="3962027" y="4566362"/>
                </a:cubicBezTo>
                <a:cubicBezTo>
                  <a:pt x="3945093" y="4600045"/>
                  <a:pt x="3923682" y="4631489"/>
                  <a:pt x="3906002" y="4664816"/>
                </a:cubicBezTo>
                <a:cubicBezTo>
                  <a:pt x="3889132" y="4696752"/>
                  <a:pt x="3877581" y="4732362"/>
                  <a:pt x="3856368" y="4761585"/>
                </a:cubicBezTo>
                <a:cubicBezTo>
                  <a:pt x="3852915" y="4766446"/>
                  <a:pt x="3844703" y="4763496"/>
                  <a:pt x="3845428" y="4757522"/>
                </a:cubicBezTo>
                <a:cubicBezTo>
                  <a:pt x="3853147" y="4690620"/>
                  <a:pt x="3905425" y="4605765"/>
                  <a:pt x="3954867" y="4558147"/>
                </a:cubicBezTo>
                <a:cubicBezTo>
                  <a:pt x="3951611" y="4554263"/>
                  <a:pt x="3948140" y="4550555"/>
                  <a:pt x="3944982" y="4546679"/>
                </a:cubicBezTo>
                <a:cubicBezTo>
                  <a:pt x="3931144" y="4563104"/>
                  <a:pt x="3915938" y="4578535"/>
                  <a:pt x="3902816" y="4595703"/>
                </a:cubicBezTo>
                <a:cubicBezTo>
                  <a:pt x="3892771" y="4608952"/>
                  <a:pt x="3885079" y="4627467"/>
                  <a:pt x="3868351" y="4632640"/>
                </a:cubicBezTo>
                <a:cubicBezTo>
                  <a:pt x="3865945" y="4633405"/>
                  <a:pt x="3863850" y="4631763"/>
                  <a:pt x="3863477" y="4629395"/>
                </a:cubicBezTo>
                <a:cubicBezTo>
                  <a:pt x="3859824" y="4606976"/>
                  <a:pt x="3884338" y="4585537"/>
                  <a:pt x="3898263" y="4570287"/>
                </a:cubicBezTo>
                <a:cubicBezTo>
                  <a:pt x="3908189" y="4559462"/>
                  <a:pt x="3918635" y="4549365"/>
                  <a:pt x="3930216" y="4540728"/>
                </a:cubicBezTo>
                <a:close/>
                <a:moveTo>
                  <a:pt x="6481181" y="4762103"/>
                </a:moveTo>
                <a:cubicBezTo>
                  <a:pt x="6463098" y="4801042"/>
                  <a:pt x="6445264" y="4837178"/>
                  <a:pt x="6439192" y="4880175"/>
                </a:cubicBezTo>
                <a:cubicBezTo>
                  <a:pt x="6438106" y="4887968"/>
                  <a:pt x="6425718" y="4961379"/>
                  <a:pt x="6435907" y="4969466"/>
                </a:cubicBezTo>
                <a:cubicBezTo>
                  <a:pt x="6469292" y="4996015"/>
                  <a:pt x="6512062" y="4857175"/>
                  <a:pt x="6530917" y="4827066"/>
                </a:cubicBezTo>
                <a:cubicBezTo>
                  <a:pt x="6514236" y="4805469"/>
                  <a:pt x="6497555" y="4783871"/>
                  <a:pt x="6481181" y="4762103"/>
                </a:cubicBezTo>
                <a:close/>
                <a:moveTo>
                  <a:pt x="4447609" y="4583075"/>
                </a:moveTo>
                <a:cubicBezTo>
                  <a:pt x="4428516" y="4603816"/>
                  <a:pt x="4399448" y="4617365"/>
                  <a:pt x="4376288" y="4632399"/>
                </a:cubicBezTo>
                <a:cubicBezTo>
                  <a:pt x="4339787" y="4656113"/>
                  <a:pt x="4303261" y="4680117"/>
                  <a:pt x="4265656" y="4701982"/>
                </a:cubicBezTo>
                <a:cubicBezTo>
                  <a:pt x="4255388" y="4707908"/>
                  <a:pt x="4247706" y="4692444"/>
                  <a:pt x="4255662" y="4685148"/>
                </a:cubicBezTo>
                <a:cubicBezTo>
                  <a:pt x="4255566" y="4685140"/>
                  <a:pt x="4255381" y="4685027"/>
                  <a:pt x="4255293" y="4684921"/>
                </a:cubicBezTo>
                <a:cubicBezTo>
                  <a:pt x="4292804" y="4659738"/>
                  <a:pt x="4331810" y="4636338"/>
                  <a:pt x="4370438" y="4612809"/>
                </a:cubicBezTo>
                <a:cubicBezTo>
                  <a:pt x="4373017" y="4611184"/>
                  <a:pt x="4375711" y="4609371"/>
                  <a:pt x="4378397" y="4607656"/>
                </a:cubicBezTo>
                <a:cubicBezTo>
                  <a:pt x="4372487" y="4609481"/>
                  <a:pt x="4366593" y="4611114"/>
                  <a:pt x="4360726" y="4612456"/>
                </a:cubicBezTo>
                <a:cubicBezTo>
                  <a:pt x="4357843" y="4613083"/>
                  <a:pt x="4355298" y="4608871"/>
                  <a:pt x="4357905" y="4606955"/>
                </a:cubicBezTo>
                <a:cubicBezTo>
                  <a:pt x="4366660" y="4600508"/>
                  <a:pt x="4376115" y="4594997"/>
                  <a:pt x="4385842" y="4589705"/>
                </a:cubicBezTo>
                <a:cubicBezTo>
                  <a:pt x="4355162" y="4601654"/>
                  <a:pt x="4325719" y="4616144"/>
                  <a:pt x="4294556" y="4633504"/>
                </a:cubicBezTo>
                <a:cubicBezTo>
                  <a:pt x="4274665" y="4644634"/>
                  <a:pt x="4254327" y="4656408"/>
                  <a:pt x="4233451" y="4666578"/>
                </a:cubicBezTo>
                <a:cubicBezTo>
                  <a:pt x="4245171" y="4661847"/>
                  <a:pt x="4256728" y="4656811"/>
                  <a:pt x="4267877" y="4650862"/>
                </a:cubicBezTo>
                <a:cubicBezTo>
                  <a:pt x="4283827" y="4642410"/>
                  <a:pt x="4297399" y="4631121"/>
                  <a:pt x="4314751" y="4625516"/>
                </a:cubicBezTo>
                <a:cubicBezTo>
                  <a:pt x="4317560" y="4624590"/>
                  <a:pt x="4321187" y="4627630"/>
                  <a:pt x="4319461" y="4630596"/>
                </a:cubicBezTo>
                <a:cubicBezTo>
                  <a:pt x="4308766" y="4648950"/>
                  <a:pt x="4291262" y="4658436"/>
                  <a:pt x="4272686" y="4667929"/>
                </a:cubicBezTo>
                <a:cubicBezTo>
                  <a:pt x="4250643" y="4679164"/>
                  <a:pt x="4228007" y="4687234"/>
                  <a:pt x="4203300" y="4688990"/>
                </a:cubicBezTo>
                <a:cubicBezTo>
                  <a:pt x="4198786" y="4689378"/>
                  <a:pt x="4196332" y="4684103"/>
                  <a:pt x="4198744" y="4681099"/>
                </a:cubicBezTo>
                <a:cubicBezTo>
                  <a:pt x="4184975" y="4685846"/>
                  <a:pt x="4170914" y="4689498"/>
                  <a:pt x="4156162" y="4691045"/>
                </a:cubicBezTo>
                <a:cubicBezTo>
                  <a:pt x="4162035" y="4697298"/>
                  <a:pt x="4168303" y="4703487"/>
                  <a:pt x="4174273" y="4709749"/>
                </a:cubicBezTo>
                <a:cubicBezTo>
                  <a:pt x="4174772" y="4709597"/>
                  <a:pt x="4175369" y="4709453"/>
                  <a:pt x="4175871" y="4709302"/>
                </a:cubicBezTo>
                <a:lnTo>
                  <a:pt x="4175880" y="4709206"/>
                </a:lnTo>
                <a:cubicBezTo>
                  <a:pt x="4176169" y="4709230"/>
                  <a:pt x="4176275" y="4709143"/>
                  <a:pt x="4176469" y="4709159"/>
                </a:cubicBezTo>
                <a:cubicBezTo>
                  <a:pt x="4191510" y="4704326"/>
                  <a:pt x="4207054" y="4700414"/>
                  <a:pt x="4222693" y="4698750"/>
                </a:cubicBezTo>
                <a:cubicBezTo>
                  <a:pt x="4227217" y="4698266"/>
                  <a:pt x="4229928" y="4705022"/>
                  <a:pt x="4225723" y="4707384"/>
                </a:cubicBezTo>
                <a:cubicBezTo>
                  <a:pt x="4213821" y="4714145"/>
                  <a:pt x="4201167" y="4719475"/>
                  <a:pt x="4188197" y="4724000"/>
                </a:cubicBezTo>
                <a:cubicBezTo>
                  <a:pt x="4207195" y="4743656"/>
                  <a:pt x="4226079" y="4763497"/>
                  <a:pt x="4245391" y="4782890"/>
                </a:cubicBezTo>
                <a:cubicBezTo>
                  <a:pt x="4283898" y="4770547"/>
                  <a:pt x="4321836" y="4739461"/>
                  <a:pt x="4352751" y="4716141"/>
                </a:cubicBezTo>
                <a:cubicBezTo>
                  <a:pt x="4390971" y="4687318"/>
                  <a:pt x="4417984" y="4654216"/>
                  <a:pt x="4435768" y="4614278"/>
                </a:cubicBezTo>
                <a:cubicBezTo>
                  <a:pt x="4396712" y="4649161"/>
                  <a:pt x="4356453" y="4684427"/>
                  <a:pt x="4313915" y="4712487"/>
                </a:cubicBezTo>
                <a:cubicBezTo>
                  <a:pt x="4304908" y="4718426"/>
                  <a:pt x="4294816" y="4704896"/>
                  <a:pt x="4302473" y="4697672"/>
                </a:cubicBezTo>
                <a:cubicBezTo>
                  <a:pt x="4345719" y="4657308"/>
                  <a:pt x="4396768" y="4622294"/>
                  <a:pt x="4445911" y="4587894"/>
                </a:cubicBezTo>
                <a:cubicBezTo>
                  <a:pt x="4446445" y="4586284"/>
                  <a:pt x="4447074" y="4584684"/>
                  <a:pt x="4447609" y="4583075"/>
                </a:cubicBezTo>
                <a:close/>
                <a:moveTo>
                  <a:pt x="1585104" y="4321982"/>
                </a:moveTo>
                <a:cubicBezTo>
                  <a:pt x="1574822" y="4345531"/>
                  <a:pt x="1562495" y="4370167"/>
                  <a:pt x="1548541" y="4394470"/>
                </a:cubicBezTo>
                <a:cubicBezTo>
                  <a:pt x="1535901" y="4435729"/>
                  <a:pt x="1508895" y="4477497"/>
                  <a:pt x="1478868" y="4505081"/>
                </a:cubicBezTo>
                <a:cubicBezTo>
                  <a:pt x="1454852" y="4538445"/>
                  <a:pt x="1430299" y="4571272"/>
                  <a:pt x="1408827" y="4606704"/>
                </a:cubicBezTo>
                <a:cubicBezTo>
                  <a:pt x="1544024" y="4614510"/>
                  <a:pt x="1641590" y="4539612"/>
                  <a:pt x="1706801" y="4425498"/>
                </a:cubicBezTo>
                <a:cubicBezTo>
                  <a:pt x="1704909" y="4423777"/>
                  <a:pt x="1702999" y="4422248"/>
                  <a:pt x="1701196" y="4420632"/>
                </a:cubicBezTo>
                <a:cubicBezTo>
                  <a:pt x="1699046" y="4427261"/>
                  <a:pt x="1696518" y="4433761"/>
                  <a:pt x="1693886" y="4440348"/>
                </a:cubicBezTo>
                <a:cubicBezTo>
                  <a:pt x="1689380" y="4451544"/>
                  <a:pt x="1673629" y="4443560"/>
                  <a:pt x="1677635" y="4433587"/>
                </a:cubicBezTo>
                <a:cubicBezTo>
                  <a:pt x="1677539" y="4433578"/>
                  <a:pt x="1677442" y="4433570"/>
                  <a:pt x="1677345" y="4433562"/>
                </a:cubicBezTo>
                <a:cubicBezTo>
                  <a:pt x="1677696" y="4432910"/>
                  <a:pt x="1678037" y="4432357"/>
                  <a:pt x="1678388" y="4431704"/>
                </a:cubicBezTo>
                <a:cubicBezTo>
                  <a:pt x="1678493" y="4431616"/>
                  <a:pt x="1678493" y="4431616"/>
                  <a:pt x="1678502" y="4431520"/>
                </a:cubicBezTo>
                <a:cubicBezTo>
                  <a:pt x="1678502" y="4431520"/>
                  <a:pt x="1678598" y="4431528"/>
                  <a:pt x="1678606" y="4431431"/>
                </a:cubicBezTo>
                <a:cubicBezTo>
                  <a:pt x="1682514" y="4424758"/>
                  <a:pt x="1686606" y="4418200"/>
                  <a:pt x="1691154" y="4411972"/>
                </a:cubicBezTo>
                <a:cubicBezTo>
                  <a:pt x="1688164" y="4409476"/>
                  <a:pt x="1685276" y="4406888"/>
                  <a:pt x="1682381" y="4404399"/>
                </a:cubicBezTo>
                <a:cubicBezTo>
                  <a:pt x="1680453" y="4427112"/>
                  <a:pt x="1668687" y="4450922"/>
                  <a:pt x="1658477" y="4470386"/>
                </a:cubicBezTo>
                <a:cubicBezTo>
                  <a:pt x="1645218" y="4495625"/>
                  <a:pt x="1626600" y="4530721"/>
                  <a:pt x="1598042" y="4539639"/>
                </a:cubicBezTo>
                <a:cubicBezTo>
                  <a:pt x="1594530" y="4540796"/>
                  <a:pt x="1590015" y="4536803"/>
                  <a:pt x="1591520" y="4533038"/>
                </a:cubicBezTo>
                <a:cubicBezTo>
                  <a:pt x="1601159" y="4509046"/>
                  <a:pt x="1624574" y="4493351"/>
                  <a:pt x="1638884" y="4471612"/>
                </a:cubicBezTo>
                <a:cubicBezTo>
                  <a:pt x="1654543" y="4447848"/>
                  <a:pt x="1659264" y="4420021"/>
                  <a:pt x="1672251" y="4395635"/>
                </a:cubicBezTo>
                <a:cubicBezTo>
                  <a:pt x="1669180" y="4392934"/>
                  <a:pt x="1666205" y="4390243"/>
                  <a:pt x="1663126" y="4387639"/>
                </a:cubicBezTo>
                <a:cubicBezTo>
                  <a:pt x="1660831" y="4396982"/>
                  <a:pt x="1657288" y="4406121"/>
                  <a:pt x="1654391" y="4416775"/>
                </a:cubicBezTo>
                <a:cubicBezTo>
                  <a:pt x="1650202" y="4432088"/>
                  <a:pt x="1647244" y="4449942"/>
                  <a:pt x="1633484" y="4458973"/>
                </a:cubicBezTo>
                <a:cubicBezTo>
                  <a:pt x="1629754" y="4461474"/>
                  <a:pt x="1625776" y="4458015"/>
                  <a:pt x="1625426" y="4454285"/>
                </a:cubicBezTo>
                <a:cubicBezTo>
                  <a:pt x="1623617" y="4435239"/>
                  <a:pt x="1640335" y="4418187"/>
                  <a:pt x="1643851" y="4399506"/>
                </a:cubicBezTo>
                <a:cubicBezTo>
                  <a:pt x="1645383" y="4391069"/>
                  <a:pt x="1646677" y="4383101"/>
                  <a:pt x="1648552" y="4375182"/>
                </a:cubicBezTo>
                <a:cubicBezTo>
                  <a:pt x="1644839" y="4372037"/>
                  <a:pt x="1641151" y="4368601"/>
                  <a:pt x="1637437" y="4365456"/>
                </a:cubicBezTo>
                <a:cubicBezTo>
                  <a:pt x="1636810" y="4373582"/>
                  <a:pt x="1634927" y="4381597"/>
                  <a:pt x="1631326" y="4388101"/>
                </a:cubicBezTo>
                <a:cubicBezTo>
                  <a:pt x="1627963" y="4394137"/>
                  <a:pt x="1617221" y="4391164"/>
                  <a:pt x="1616831" y="4384606"/>
                </a:cubicBezTo>
                <a:cubicBezTo>
                  <a:pt x="1616234" y="4374916"/>
                  <a:pt x="1619272" y="4363788"/>
                  <a:pt x="1624105" y="4354371"/>
                </a:cubicBezTo>
                <a:cubicBezTo>
                  <a:pt x="1611143" y="4343513"/>
                  <a:pt x="1598180" y="4332654"/>
                  <a:pt x="1585104" y="4321982"/>
                </a:cubicBezTo>
                <a:close/>
                <a:moveTo>
                  <a:pt x="5244452" y="4639192"/>
                </a:moveTo>
                <a:cubicBezTo>
                  <a:pt x="5245285" y="4637510"/>
                  <a:pt x="5247765" y="4638115"/>
                  <a:pt x="5247689" y="4640056"/>
                </a:cubicBezTo>
                <a:cubicBezTo>
                  <a:pt x="5244373" y="4682707"/>
                  <a:pt x="5226375" y="4725060"/>
                  <a:pt x="5208062" y="4763298"/>
                </a:cubicBezTo>
                <a:cubicBezTo>
                  <a:pt x="5202932" y="4773855"/>
                  <a:pt x="5186585" y="4762705"/>
                  <a:pt x="5193037" y="4753722"/>
                </a:cubicBezTo>
                <a:lnTo>
                  <a:pt x="5192844" y="4753705"/>
                </a:lnTo>
                <a:cubicBezTo>
                  <a:pt x="5211194" y="4716152"/>
                  <a:pt x="5224995" y="4676064"/>
                  <a:pt x="5244452" y="4639192"/>
                </a:cubicBezTo>
                <a:close/>
                <a:moveTo>
                  <a:pt x="4067373" y="4533126"/>
                </a:moveTo>
                <a:cubicBezTo>
                  <a:pt x="4051963" y="4534421"/>
                  <a:pt x="4036500" y="4535225"/>
                  <a:pt x="4021331" y="4538195"/>
                </a:cubicBezTo>
                <a:cubicBezTo>
                  <a:pt x="4024924" y="4542694"/>
                  <a:pt x="4028729" y="4547015"/>
                  <a:pt x="4032427" y="4551425"/>
                </a:cubicBezTo>
                <a:cubicBezTo>
                  <a:pt x="4041707" y="4542394"/>
                  <a:pt x="4054357" y="4535992"/>
                  <a:pt x="4067373" y="4533126"/>
                </a:cubicBezTo>
                <a:close/>
                <a:moveTo>
                  <a:pt x="3229964" y="4456072"/>
                </a:moveTo>
                <a:cubicBezTo>
                  <a:pt x="3231846" y="4456818"/>
                  <a:pt x="3232369" y="4458616"/>
                  <a:pt x="3231158" y="4460167"/>
                </a:cubicBezTo>
                <a:cubicBezTo>
                  <a:pt x="3224512" y="4469134"/>
                  <a:pt x="3212670" y="4467524"/>
                  <a:pt x="3202657" y="4469482"/>
                </a:cubicBezTo>
                <a:cubicBezTo>
                  <a:pt x="3200076" y="4470036"/>
                  <a:pt x="3197862" y="4466436"/>
                  <a:pt x="3200444" y="4464812"/>
                </a:cubicBezTo>
                <a:cubicBezTo>
                  <a:pt x="3209566" y="4459758"/>
                  <a:pt x="3219323" y="4451937"/>
                  <a:pt x="3229964" y="4456072"/>
                </a:cubicBezTo>
                <a:close/>
                <a:moveTo>
                  <a:pt x="5288325" y="4624586"/>
                </a:moveTo>
                <a:cubicBezTo>
                  <a:pt x="5266769" y="4682795"/>
                  <a:pt x="5275685" y="4744516"/>
                  <a:pt x="5264776" y="4805691"/>
                </a:cubicBezTo>
                <a:cubicBezTo>
                  <a:pt x="5251727" y="4878850"/>
                  <a:pt x="5244418" y="4953188"/>
                  <a:pt x="5230509" y="5026176"/>
                </a:cubicBezTo>
                <a:cubicBezTo>
                  <a:pt x="5337853" y="5005479"/>
                  <a:pt x="5400041" y="4821487"/>
                  <a:pt x="5420622" y="4740315"/>
                </a:cubicBezTo>
                <a:cubicBezTo>
                  <a:pt x="5420911" y="4739268"/>
                  <a:pt x="5421376" y="4738431"/>
                  <a:pt x="5421937" y="4737604"/>
                </a:cubicBezTo>
                <a:cubicBezTo>
                  <a:pt x="5414940" y="4731936"/>
                  <a:pt x="5408068" y="4725986"/>
                  <a:pt x="5401080" y="4720222"/>
                </a:cubicBezTo>
                <a:cubicBezTo>
                  <a:pt x="5401012" y="4736281"/>
                  <a:pt x="5399074" y="4752567"/>
                  <a:pt x="5394232" y="4767531"/>
                </a:cubicBezTo>
                <a:cubicBezTo>
                  <a:pt x="5387547" y="4787887"/>
                  <a:pt x="5382771" y="4814150"/>
                  <a:pt x="5369006" y="4830874"/>
                </a:cubicBezTo>
                <a:cubicBezTo>
                  <a:pt x="5365954" y="4834505"/>
                  <a:pt x="5360897" y="4831146"/>
                  <a:pt x="5361354" y="4827096"/>
                </a:cubicBezTo>
                <a:cubicBezTo>
                  <a:pt x="5362815" y="4813981"/>
                  <a:pt x="5369127" y="4805473"/>
                  <a:pt x="5373383" y="4792697"/>
                </a:cubicBezTo>
                <a:cubicBezTo>
                  <a:pt x="5376844" y="4782287"/>
                  <a:pt x="5377799" y="4771561"/>
                  <a:pt x="5379837" y="4760736"/>
                </a:cubicBezTo>
                <a:cubicBezTo>
                  <a:pt x="5382953" y="4744356"/>
                  <a:pt x="5386095" y="4727686"/>
                  <a:pt x="5390362" y="4711504"/>
                </a:cubicBezTo>
                <a:cubicBezTo>
                  <a:pt x="5383745" y="4705966"/>
                  <a:pt x="5377119" y="4700525"/>
                  <a:pt x="5370501" y="4694986"/>
                </a:cubicBezTo>
                <a:cubicBezTo>
                  <a:pt x="5368142" y="4707245"/>
                  <a:pt x="5365107" y="4719444"/>
                  <a:pt x="5362071" y="4731644"/>
                </a:cubicBezTo>
                <a:cubicBezTo>
                  <a:pt x="5358285" y="4746797"/>
                  <a:pt x="5357061" y="4764898"/>
                  <a:pt x="5345437" y="4776161"/>
                </a:cubicBezTo>
                <a:cubicBezTo>
                  <a:pt x="5343183" y="4778496"/>
                  <a:pt x="5339623" y="4776923"/>
                  <a:pt x="5338801" y="4774125"/>
                </a:cubicBezTo>
                <a:cubicBezTo>
                  <a:pt x="5334397" y="4759042"/>
                  <a:pt x="5342109" y="4742477"/>
                  <a:pt x="5346159" y="4727638"/>
                </a:cubicBezTo>
                <a:cubicBezTo>
                  <a:pt x="5350061" y="4713371"/>
                  <a:pt x="5353875" y="4699000"/>
                  <a:pt x="5358911" y="4685123"/>
                </a:cubicBezTo>
                <a:cubicBezTo>
                  <a:pt x="5353297" y="4680352"/>
                  <a:pt x="5347577" y="4675670"/>
                  <a:pt x="5341866" y="4670892"/>
                </a:cubicBezTo>
                <a:cubicBezTo>
                  <a:pt x="5341782" y="4682764"/>
                  <a:pt x="5339432" y="4694925"/>
                  <a:pt x="5334918" y="4706219"/>
                </a:cubicBezTo>
                <a:cubicBezTo>
                  <a:pt x="5331667" y="4730667"/>
                  <a:pt x="5327844" y="4754969"/>
                  <a:pt x="5321999" y="4779000"/>
                </a:cubicBezTo>
                <a:cubicBezTo>
                  <a:pt x="5322867" y="4787839"/>
                  <a:pt x="5304375" y="4789840"/>
                  <a:pt x="5306603" y="4777960"/>
                </a:cubicBezTo>
                <a:cubicBezTo>
                  <a:pt x="5309921" y="4760429"/>
                  <a:pt x="5314002" y="4743062"/>
                  <a:pt x="5318645" y="4725939"/>
                </a:cubicBezTo>
                <a:cubicBezTo>
                  <a:pt x="5318126" y="4725212"/>
                  <a:pt x="5317281" y="4724847"/>
                  <a:pt x="5317375" y="4723784"/>
                </a:cubicBezTo>
                <a:cubicBezTo>
                  <a:pt x="5320187" y="4703191"/>
                  <a:pt x="5325076" y="4681123"/>
                  <a:pt x="5330382" y="4660941"/>
                </a:cubicBezTo>
                <a:cubicBezTo>
                  <a:pt x="5326589" y="4657594"/>
                  <a:pt x="5322699" y="4654240"/>
                  <a:pt x="5318896" y="4650990"/>
                </a:cubicBezTo>
                <a:cubicBezTo>
                  <a:pt x="5318738" y="4660420"/>
                  <a:pt x="5316604" y="4670166"/>
                  <a:pt x="5315012" y="4679279"/>
                </a:cubicBezTo>
                <a:cubicBezTo>
                  <a:pt x="5313186" y="4689927"/>
                  <a:pt x="5312379" y="4701153"/>
                  <a:pt x="5302849" y="4707532"/>
                </a:cubicBezTo>
                <a:cubicBezTo>
                  <a:pt x="5301295" y="4708566"/>
                  <a:pt x="5299325" y="4707714"/>
                  <a:pt x="5298471" y="4706374"/>
                </a:cubicBezTo>
                <a:cubicBezTo>
                  <a:pt x="5291791" y="4696061"/>
                  <a:pt x="5297041" y="4683078"/>
                  <a:pt x="5299867" y="4672126"/>
                </a:cubicBezTo>
                <a:cubicBezTo>
                  <a:pt x="5302399" y="4662316"/>
                  <a:pt x="5304603" y="4651798"/>
                  <a:pt x="5309491" y="4642874"/>
                </a:cubicBezTo>
                <a:cubicBezTo>
                  <a:pt x="5302432" y="4636810"/>
                  <a:pt x="5295374" y="4630748"/>
                  <a:pt x="5288325" y="4624586"/>
                </a:cubicBezTo>
                <a:close/>
                <a:moveTo>
                  <a:pt x="3277558" y="4446851"/>
                </a:moveTo>
                <a:cubicBezTo>
                  <a:pt x="3232693" y="4446375"/>
                  <a:pt x="3184889" y="4459179"/>
                  <a:pt x="3144528" y="4477009"/>
                </a:cubicBezTo>
                <a:cubicBezTo>
                  <a:pt x="3115327" y="4489865"/>
                  <a:pt x="3091613" y="4510011"/>
                  <a:pt x="3064350" y="4526249"/>
                </a:cubicBezTo>
                <a:cubicBezTo>
                  <a:pt x="3031532" y="4545801"/>
                  <a:pt x="2997077" y="4554212"/>
                  <a:pt x="2960582" y="4561470"/>
                </a:cubicBezTo>
                <a:cubicBezTo>
                  <a:pt x="2966125" y="4570324"/>
                  <a:pt x="2971789" y="4578896"/>
                  <a:pt x="2977437" y="4587660"/>
                </a:cubicBezTo>
                <a:cubicBezTo>
                  <a:pt x="2997588" y="4569249"/>
                  <a:pt x="3029309" y="4560895"/>
                  <a:pt x="3055246" y="4569372"/>
                </a:cubicBezTo>
                <a:cubicBezTo>
                  <a:pt x="3056478" y="4569770"/>
                  <a:pt x="3056692" y="4571735"/>
                  <a:pt x="3055559" y="4572416"/>
                </a:cubicBezTo>
                <a:cubicBezTo>
                  <a:pt x="3033591" y="4586094"/>
                  <a:pt x="3006537" y="4586868"/>
                  <a:pt x="2983341" y="4596837"/>
                </a:cubicBezTo>
                <a:cubicBezTo>
                  <a:pt x="2988213" y="4604463"/>
                  <a:pt x="2993087" y="4612089"/>
                  <a:pt x="2997967" y="4619619"/>
                </a:cubicBezTo>
                <a:cubicBezTo>
                  <a:pt x="3054370" y="4595585"/>
                  <a:pt x="3128874" y="4605635"/>
                  <a:pt x="3187523" y="4600098"/>
                </a:cubicBezTo>
                <a:cubicBezTo>
                  <a:pt x="3243722" y="4594739"/>
                  <a:pt x="3283192" y="4580338"/>
                  <a:pt x="3330887" y="4550194"/>
                </a:cubicBezTo>
                <a:cubicBezTo>
                  <a:pt x="3344823" y="4541371"/>
                  <a:pt x="3390995" y="4530470"/>
                  <a:pt x="3396129" y="4522055"/>
                </a:cubicBezTo>
                <a:cubicBezTo>
                  <a:pt x="3397610" y="4519653"/>
                  <a:pt x="3397895" y="4517534"/>
                  <a:pt x="3398682" y="4515266"/>
                </a:cubicBezTo>
                <a:cubicBezTo>
                  <a:pt x="3394048" y="4518078"/>
                  <a:pt x="3388030" y="4518920"/>
                  <a:pt x="3382401" y="4519796"/>
                </a:cubicBezTo>
                <a:cubicBezTo>
                  <a:pt x="3368970" y="4521846"/>
                  <a:pt x="3355272" y="4522511"/>
                  <a:pt x="3341654" y="4523377"/>
                </a:cubicBezTo>
                <a:cubicBezTo>
                  <a:pt x="3336848" y="4523740"/>
                  <a:pt x="3335397" y="4518162"/>
                  <a:pt x="3339320" y="4515678"/>
                </a:cubicBezTo>
                <a:cubicBezTo>
                  <a:pt x="3350572" y="4508571"/>
                  <a:pt x="3362899" y="4507983"/>
                  <a:pt x="3375671" y="4505680"/>
                </a:cubicBezTo>
                <a:cubicBezTo>
                  <a:pt x="3383690" y="4504231"/>
                  <a:pt x="3392012" y="4499402"/>
                  <a:pt x="3400020" y="4501361"/>
                </a:cubicBezTo>
                <a:cubicBezTo>
                  <a:pt x="3399912" y="4500378"/>
                  <a:pt x="3400103" y="4499324"/>
                  <a:pt x="3399794" y="4498421"/>
                </a:cubicBezTo>
                <a:cubicBezTo>
                  <a:pt x="3375429" y="4487646"/>
                  <a:pt x="3336591" y="4492755"/>
                  <a:pt x="3313577" y="4501767"/>
                </a:cubicBezTo>
                <a:cubicBezTo>
                  <a:pt x="3312260" y="4502333"/>
                  <a:pt x="3311255" y="4500493"/>
                  <a:pt x="3312590" y="4499733"/>
                </a:cubicBezTo>
                <a:cubicBezTo>
                  <a:pt x="3326658" y="4491605"/>
                  <a:pt x="3341448" y="4486360"/>
                  <a:pt x="3357451" y="4483851"/>
                </a:cubicBezTo>
                <a:cubicBezTo>
                  <a:pt x="3326121" y="4475784"/>
                  <a:pt x="3299923" y="4477898"/>
                  <a:pt x="3268060" y="4481274"/>
                </a:cubicBezTo>
                <a:cubicBezTo>
                  <a:pt x="3264722" y="4481569"/>
                  <a:pt x="3263097" y="4476853"/>
                  <a:pt x="3266335" y="4475478"/>
                </a:cubicBezTo>
                <a:cubicBezTo>
                  <a:pt x="3293703" y="4463534"/>
                  <a:pt x="3332763" y="4465747"/>
                  <a:pt x="3360154" y="4476490"/>
                </a:cubicBezTo>
                <a:cubicBezTo>
                  <a:pt x="3362976" y="4477611"/>
                  <a:pt x="3362851" y="4481204"/>
                  <a:pt x="3361132" y="4483002"/>
                </a:cubicBezTo>
                <a:cubicBezTo>
                  <a:pt x="3362801" y="4482854"/>
                  <a:pt x="3364260" y="4482882"/>
                  <a:pt x="3365824" y="4482823"/>
                </a:cubicBezTo>
                <a:cubicBezTo>
                  <a:pt x="3363643" y="4482148"/>
                  <a:pt x="3363487" y="4478435"/>
                  <a:pt x="3365877" y="4477862"/>
                </a:cubicBezTo>
                <a:cubicBezTo>
                  <a:pt x="3366069" y="4477878"/>
                  <a:pt x="3366166" y="4477887"/>
                  <a:pt x="3366368" y="4477806"/>
                </a:cubicBezTo>
                <a:cubicBezTo>
                  <a:pt x="3365260" y="4477128"/>
                  <a:pt x="3364038" y="4476632"/>
                  <a:pt x="3362930" y="4475952"/>
                </a:cubicBezTo>
                <a:cubicBezTo>
                  <a:pt x="3323098" y="4465981"/>
                  <a:pt x="3286976" y="4455942"/>
                  <a:pt x="3243107" y="4461784"/>
                </a:cubicBezTo>
                <a:cubicBezTo>
                  <a:pt x="3238766" y="4462382"/>
                  <a:pt x="3238350" y="4456114"/>
                  <a:pt x="3241881" y="4454765"/>
                </a:cubicBezTo>
                <a:cubicBezTo>
                  <a:pt x="3252980" y="4450468"/>
                  <a:pt x="3264996" y="4447905"/>
                  <a:pt x="3277558" y="4446851"/>
                </a:cubicBezTo>
                <a:close/>
                <a:moveTo>
                  <a:pt x="5156775" y="4599083"/>
                </a:moveTo>
                <a:cubicBezTo>
                  <a:pt x="5158784" y="4599768"/>
                  <a:pt x="5160419" y="4601638"/>
                  <a:pt x="5159817" y="4604019"/>
                </a:cubicBezTo>
                <a:cubicBezTo>
                  <a:pt x="5156928" y="4614578"/>
                  <a:pt x="5156313" y="4629129"/>
                  <a:pt x="5147205" y="4636227"/>
                </a:cubicBezTo>
                <a:cubicBezTo>
                  <a:pt x="5145950" y="4637188"/>
                  <a:pt x="5143533" y="4636980"/>
                  <a:pt x="5143011" y="4635182"/>
                </a:cubicBezTo>
                <a:cubicBezTo>
                  <a:pt x="5139644" y="4623791"/>
                  <a:pt x="5147417" y="4612001"/>
                  <a:pt x="5151492" y="4601254"/>
                </a:cubicBezTo>
                <a:cubicBezTo>
                  <a:pt x="5152384" y="4598898"/>
                  <a:pt x="5154766" y="4598397"/>
                  <a:pt x="5156775" y="4599083"/>
                </a:cubicBezTo>
                <a:close/>
                <a:moveTo>
                  <a:pt x="3543485" y="4445624"/>
                </a:moveTo>
                <a:cubicBezTo>
                  <a:pt x="3542738" y="4446339"/>
                  <a:pt x="3542169" y="4447262"/>
                  <a:pt x="3541266" y="4447574"/>
                </a:cubicBezTo>
                <a:cubicBezTo>
                  <a:pt x="3537500" y="4459224"/>
                  <a:pt x="3531598" y="4470786"/>
                  <a:pt x="3524947" y="4481991"/>
                </a:cubicBezTo>
                <a:cubicBezTo>
                  <a:pt x="3524232" y="4487869"/>
                  <a:pt x="3523135" y="4493615"/>
                  <a:pt x="3522116" y="4499565"/>
                </a:cubicBezTo>
                <a:cubicBezTo>
                  <a:pt x="3520315" y="4509924"/>
                  <a:pt x="3520001" y="4520022"/>
                  <a:pt x="3519771" y="4530225"/>
                </a:cubicBezTo>
                <a:cubicBezTo>
                  <a:pt x="3520273" y="4531145"/>
                  <a:pt x="3520972" y="4532082"/>
                  <a:pt x="3520878" y="4533145"/>
                </a:cubicBezTo>
                <a:cubicBezTo>
                  <a:pt x="3520939" y="4533541"/>
                  <a:pt x="3520817" y="4533821"/>
                  <a:pt x="3520783" y="4534208"/>
                </a:cubicBezTo>
                <a:cubicBezTo>
                  <a:pt x="3527174" y="4531354"/>
                  <a:pt x="3533394" y="4528191"/>
                  <a:pt x="3539585" y="4524346"/>
                </a:cubicBezTo>
                <a:cubicBezTo>
                  <a:pt x="3539256" y="4523635"/>
                  <a:pt x="3539239" y="4522759"/>
                  <a:pt x="3539123" y="4521872"/>
                </a:cubicBezTo>
                <a:cubicBezTo>
                  <a:pt x="3539018" y="4521961"/>
                  <a:pt x="3538922" y="4521952"/>
                  <a:pt x="3538815" y="4522040"/>
                </a:cubicBezTo>
                <a:cubicBezTo>
                  <a:pt x="3537504" y="4496319"/>
                  <a:pt x="3538820" y="4470632"/>
                  <a:pt x="3543485" y="4445624"/>
                </a:cubicBezTo>
                <a:close/>
                <a:moveTo>
                  <a:pt x="5715013" y="4625032"/>
                </a:moveTo>
                <a:cubicBezTo>
                  <a:pt x="5700895" y="4624502"/>
                  <a:pt x="5686903" y="4625055"/>
                  <a:pt x="5673625" y="4626485"/>
                </a:cubicBezTo>
                <a:cubicBezTo>
                  <a:pt x="5643425" y="4636334"/>
                  <a:pt x="5611072" y="4636456"/>
                  <a:pt x="5580103" y="4642928"/>
                </a:cubicBezTo>
                <a:cubicBezTo>
                  <a:pt x="5528289" y="4653729"/>
                  <a:pt x="5477263" y="4677548"/>
                  <a:pt x="5443210" y="4718609"/>
                </a:cubicBezTo>
                <a:cubicBezTo>
                  <a:pt x="5476209" y="4746197"/>
                  <a:pt x="5510236" y="4773191"/>
                  <a:pt x="5544788" y="4799743"/>
                </a:cubicBezTo>
                <a:cubicBezTo>
                  <a:pt x="5573032" y="4683989"/>
                  <a:pt x="5738501" y="4701912"/>
                  <a:pt x="5829692" y="4664628"/>
                </a:cubicBezTo>
                <a:cubicBezTo>
                  <a:pt x="5800872" y="4637963"/>
                  <a:pt x="5757371" y="4626621"/>
                  <a:pt x="5715013" y="4625032"/>
                </a:cubicBezTo>
                <a:close/>
                <a:moveTo>
                  <a:pt x="3801622" y="4432622"/>
                </a:moveTo>
                <a:cubicBezTo>
                  <a:pt x="3786192" y="4431970"/>
                  <a:pt x="3770725" y="4431701"/>
                  <a:pt x="3755270" y="4432408"/>
                </a:cubicBezTo>
                <a:cubicBezTo>
                  <a:pt x="3739227" y="4433161"/>
                  <a:pt x="3723152" y="4435373"/>
                  <a:pt x="3707106" y="4436224"/>
                </a:cubicBezTo>
                <a:cubicBezTo>
                  <a:pt x="3699928" y="4445631"/>
                  <a:pt x="3692934" y="4455248"/>
                  <a:pt x="3686565" y="4465504"/>
                </a:cubicBezTo>
                <a:cubicBezTo>
                  <a:pt x="3692666" y="4462625"/>
                  <a:pt x="3698728" y="4460229"/>
                  <a:pt x="3703785" y="4458135"/>
                </a:cubicBezTo>
                <a:cubicBezTo>
                  <a:pt x="3720053" y="4451559"/>
                  <a:pt x="3746641" y="4441787"/>
                  <a:pt x="3763540" y="4448897"/>
                </a:cubicBezTo>
                <a:cubicBezTo>
                  <a:pt x="3768142" y="4450853"/>
                  <a:pt x="3768189" y="4457965"/>
                  <a:pt x="3764080" y="4460335"/>
                </a:cubicBezTo>
                <a:cubicBezTo>
                  <a:pt x="3756682" y="4464660"/>
                  <a:pt x="3749580" y="4464532"/>
                  <a:pt x="3741272" y="4465956"/>
                </a:cubicBezTo>
                <a:cubicBezTo>
                  <a:pt x="3730291" y="4467829"/>
                  <a:pt x="3719500" y="4470888"/>
                  <a:pt x="3709037" y="4474654"/>
                </a:cubicBezTo>
                <a:cubicBezTo>
                  <a:pt x="3696851" y="4479054"/>
                  <a:pt x="3684048" y="4488265"/>
                  <a:pt x="3671055" y="4493080"/>
                </a:cubicBezTo>
                <a:cubicBezTo>
                  <a:pt x="3663866" y="4507062"/>
                  <a:pt x="3657118" y="4521570"/>
                  <a:pt x="3651101" y="4537698"/>
                </a:cubicBezTo>
                <a:cubicBezTo>
                  <a:pt x="3650593" y="4539018"/>
                  <a:pt x="3650272" y="4540451"/>
                  <a:pt x="3649766" y="4541769"/>
                </a:cubicBezTo>
                <a:cubicBezTo>
                  <a:pt x="3655852" y="4535773"/>
                  <a:pt x="3662291" y="4530197"/>
                  <a:pt x="3669276" y="4525056"/>
                </a:cubicBezTo>
                <a:cubicBezTo>
                  <a:pt x="3677936" y="4518600"/>
                  <a:pt x="3685075" y="4511720"/>
                  <a:pt x="3696088" y="4513843"/>
                </a:cubicBezTo>
                <a:cubicBezTo>
                  <a:pt x="3697815" y="4514186"/>
                  <a:pt x="3699373" y="4516366"/>
                  <a:pt x="3699122" y="4518097"/>
                </a:cubicBezTo>
                <a:cubicBezTo>
                  <a:pt x="3697009" y="4530863"/>
                  <a:pt x="3684046" y="4536362"/>
                  <a:pt x="3673736" y="4542772"/>
                </a:cubicBezTo>
                <a:cubicBezTo>
                  <a:pt x="3664662" y="4548413"/>
                  <a:pt x="3655542" y="4553466"/>
                  <a:pt x="3645241" y="4556469"/>
                </a:cubicBezTo>
                <a:cubicBezTo>
                  <a:pt x="3645141" y="4556461"/>
                  <a:pt x="3645141" y="4556461"/>
                  <a:pt x="3645047" y="4556452"/>
                </a:cubicBezTo>
                <a:cubicBezTo>
                  <a:pt x="3639532" y="4573500"/>
                  <a:pt x="3634458" y="4591074"/>
                  <a:pt x="3630897" y="4609167"/>
                </a:cubicBezTo>
                <a:cubicBezTo>
                  <a:pt x="3632423" y="4607352"/>
                  <a:pt x="3634047" y="4605545"/>
                  <a:pt x="3635565" y="4603825"/>
                </a:cubicBezTo>
                <a:cubicBezTo>
                  <a:pt x="3645761" y="4592149"/>
                  <a:pt x="3655269" y="4578367"/>
                  <a:pt x="3667608" y="4568920"/>
                </a:cubicBezTo>
                <a:cubicBezTo>
                  <a:pt x="3672732" y="4564982"/>
                  <a:pt x="3681323" y="4571276"/>
                  <a:pt x="3677769" y="4577297"/>
                </a:cubicBezTo>
                <a:cubicBezTo>
                  <a:pt x="3670096" y="4590166"/>
                  <a:pt x="3658420" y="4600936"/>
                  <a:pt x="3648372" y="4612044"/>
                </a:cubicBezTo>
                <a:cubicBezTo>
                  <a:pt x="3641663" y="4619542"/>
                  <a:pt x="3634995" y="4627631"/>
                  <a:pt x="3626857" y="4633742"/>
                </a:cubicBezTo>
                <a:cubicBezTo>
                  <a:pt x="3625167" y="4647228"/>
                  <a:pt x="3624454" y="4660700"/>
                  <a:pt x="3624521" y="4674142"/>
                </a:cubicBezTo>
                <a:cubicBezTo>
                  <a:pt x="3626853" y="4670936"/>
                  <a:pt x="3629192" y="4667633"/>
                  <a:pt x="3631223" y="4664498"/>
                </a:cubicBezTo>
                <a:cubicBezTo>
                  <a:pt x="3637317" y="4655192"/>
                  <a:pt x="3641738" y="4641652"/>
                  <a:pt x="3653779" y="4639870"/>
                </a:cubicBezTo>
                <a:cubicBezTo>
                  <a:pt x="3656153" y="4639492"/>
                  <a:pt x="3658596" y="4640481"/>
                  <a:pt x="3659251" y="4642973"/>
                </a:cubicBezTo>
                <a:cubicBezTo>
                  <a:pt x="3662567" y="4656014"/>
                  <a:pt x="3650489" y="4666944"/>
                  <a:pt x="3643639" y="4677160"/>
                </a:cubicBezTo>
                <a:cubicBezTo>
                  <a:pt x="3638353" y="4685076"/>
                  <a:pt x="3634135" y="4694154"/>
                  <a:pt x="3626333" y="4698639"/>
                </a:cubicBezTo>
                <a:cubicBezTo>
                  <a:pt x="3629308" y="4726451"/>
                  <a:pt x="3636737" y="4753480"/>
                  <a:pt x="3651804" y="4777859"/>
                </a:cubicBezTo>
                <a:cubicBezTo>
                  <a:pt x="3666586" y="4761710"/>
                  <a:pt x="3683084" y="4747170"/>
                  <a:pt x="3696319" y="4729816"/>
                </a:cubicBezTo>
                <a:cubicBezTo>
                  <a:pt x="3718174" y="4701038"/>
                  <a:pt x="3734735" y="4667128"/>
                  <a:pt x="3754390" y="4636797"/>
                </a:cubicBezTo>
                <a:cubicBezTo>
                  <a:pt x="3765573" y="4619558"/>
                  <a:pt x="3776399" y="4600827"/>
                  <a:pt x="3788486" y="4583277"/>
                </a:cubicBezTo>
                <a:cubicBezTo>
                  <a:pt x="3789308" y="4582764"/>
                  <a:pt x="3789967" y="4581944"/>
                  <a:pt x="3790352" y="4580906"/>
                </a:cubicBezTo>
                <a:cubicBezTo>
                  <a:pt x="3790369" y="4580714"/>
                  <a:pt x="3790394" y="4580424"/>
                  <a:pt x="3790508" y="4580239"/>
                </a:cubicBezTo>
                <a:cubicBezTo>
                  <a:pt x="3798992" y="4568122"/>
                  <a:pt x="3808108" y="4556545"/>
                  <a:pt x="3818451" y="4546535"/>
                </a:cubicBezTo>
                <a:cubicBezTo>
                  <a:pt x="3820585" y="4544480"/>
                  <a:pt x="3822979" y="4542740"/>
                  <a:pt x="3825103" y="4540782"/>
                </a:cubicBezTo>
                <a:cubicBezTo>
                  <a:pt x="3819061" y="4528770"/>
                  <a:pt x="3820479" y="4510686"/>
                  <a:pt x="3818673" y="4498165"/>
                </a:cubicBezTo>
                <a:cubicBezTo>
                  <a:pt x="3816778" y="4485536"/>
                  <a:pt x="3812229" y="4472097"/>
                  <a:pt x="3809999" y="4458856"/>
                </a:cubicBezTo>
                <a:cubicBezTo>
                  <a:pt x="3803915" y="4465926"/>
                  <a:pt x="3797733" y="4472983"/>
                  <a:pt x="3791831" y="4480165"/>
                </a:cubicBezTo>
                <a:cubicBezTo>
                  <a:pt x="3792373" y="4498127"/>
                  <a:pt x="3790438" y="4516556"/>
                  <a:pt x="3790978" y="4534518"/>
                </a:cubicBezTo>
                <a:cubicBezTo>
                  <a:pt x="3791393" y="4549549"/>
                  <a:pt x="3795307" y="4565757"/>
                  <a:pt x="3790323" y="4580125"/>
                </a:cubicBezTo>
                <a:cubicBezTo>
                  <a:pt x="3789650" y="4581138"/>
                  <a:pt x="3788974" y="4582151"/>
                  <a:pt x="3788299" y="4583163"/>
                </a:cubicBezTo>
                <a:cubicBezTo>
                  <a:pt x="3786326" y="4584550"/>
                  <a:pt x="3783618" y="4584315"/>
                  <a:pt x="3781978" y="4581935"/>
                </a:cubicBezTo>
                <a:cubicBezTo>
                  <a:pt x="3771619" y="4567018"/>
                  <a:pt x="3773426" y="4544586"/>
                  <a:pt x="3773913" y="4527102"/>
                </a:cubicBezTo>
                <a:cubicBezTo>
                  <a:pt x="3774088" y="4518550"/>
                  <a:pt x="3774698" y="4509547"/>
                  <a:pt x="3775682" y="4500675"/>
                </a:cubicBezTo>
                <a:cubicBezTo>
                  <a:pt x="3771378" y="4506339"/>
                  <a:pt x="3766996" y="4511802"/>
                  <a:pt x="3762962" y="4517683"/>
                </a:cubicBezTo>
                <a:cubicBezTo>
                  <a:pt x="3764041" y="4530726"/>
                  <a:pt x="3761886" y="4545047"/>
                  <a:pt x="3762454" y="4557268"/>
                </a:cubicBezTo>
                <a:cubicBezTo>
                  <a:pt x="3763402" y="4576140"/>
                  <a:pt x="3771629" y="4597494"/>
                  <a:pt x="3767184" y="4615706"/>
                </a:cubicBezTo>
                <a:cubicBezTo>
                  <a:pt x="3766239" y="4619712"/>
                  <a:pt x="3760781" y="4619728"/>
                  <a:pt x="3758581" y="4617103"/>
                </a:cubicBezTo>
                <a:cubicBezTo>
                  <a:pt x="3746507" y="4602816"/>
                  <a:pt x="3747333" y="4577182"/>
                  <a:pt x="3746791" y="4559222"/>
                </a:cubicBezTo>
                <a:cubicBezTo>
                  <a:pt x="3746623" y="4554533"/>
                  <a:pt x="3746403" y="4549354"/>
                  <a:pt x="3746296" y="4543990"/>
                </a:cubicBezTo>
                <a:cubicBezTo>
                  <a:pt x="3741434" y="4552625"/>
                  <a:pt x="3737049" y="4561396"/>
                  <a:pt x="3732751" y="4570274"/>
                </a:cubicBezTo>
                <a:cubicBezTo>
                  <a:pt x="3746182" y="4582439"/>
                  <a:pt x="3743563" y="4611811"/>
                  <a:pt x="3742063" y="4627551"/>
                </a:cubicBezTo>
                <a:cubicBezTo>
                  <a:pt x="3740866" y="4640982"/>
                  <a:pt x="3719547" y="4639721"/>
                  <a:pt x="3721483" y="4626744"/>
                </a:cubicBezTo>
                <a:cubicBezTo>
                  <a:pt x="3722784" y="4617607"/>
                  <a:pt x="3723682" y="4608629"/>
                  <a:pt x="3723630" y="4599375"/>
                </a:cubicBezTo>
                <a:cubicBezTo>
                  <a:pt x="3723600" y="4596452"/>
                  <a:pt x="3723382" y="4593414"/>
                  <a:pt x="3723264" y="4590386"/>
                </a:cubicBezTo>
                <a:cubicBezTo>
                  <a:pt x="3711036" y="4617174"/>
                  <a:pt x="3699371" y="4644206"/>
                  <a:pt x="3683815" y="4669049"/>
                </a:cubicBezTo>
                <a:cubicBezTo>
                  <a:pt x="3681437" y="4672738"/>
                  <a:pt x="3676079" y="4670523"/>
                  <a:pt x="3676143" y="4666537"/>
                </a:cubicBezTo>
                <a:cubicBezTo>
                  <a:pt x="3678348" y="4587180"/>
                  <a:pt x="3736013" y="4493249"/>
                  <a:pt x="3801622" y="4432622"/>
                </a:cubicBezTo>
                <a:close/>
                <a:moveTo>
                  <a:pt x="2019609" y="4273519"/>
                </a:moveTo>
                <a:cubicBezTo>
                  <a:pt x="2021703" y="4280613"/>
                  <a:pt x="2023702" y="4287699"/>
                  <a:pt x="2025402" y="4294856"/>
                </a:cubicBezTo>
                <a:cubicBezTo>
                  <a:pt x="2027633" y="4303715"/>
                  <a:pt x="2030255" y="4311440"/>
                  <a:pt x="2025525" y="4319695"/>
                </a:cubicBezTo>
                <a:cubicBezTo>
                  <a:pt x="2024256" y="4321921"/>
                  <a:pt x="2021778" y="4322389"/>
                  <a:pt x="2019764" y="4320948"/>
                </a:cubicBezTo>
                <a:cubicBezTo>
                  <a:pt x="2012691" y="4316150"/>
                  <a:pt x="2011527" y="4309526"/>
                  <a:pt x="2009711" y="4301482"/>
                </a:cubicBezTo>
                <a:cubicBezTo>
                  <a:pt x="2007905" y="4293341"/>
                  <a:pt x="2006396" y="4285130"/>
                  <a:pt x="2005090" y="4276838"/>
                </a:cubicBezTo>
                <a:cubicBezTo>
                  <a:pt x="1974688" y="4369819"/>
                  <a:pt x="1941938" y="4461817"/>
                  <a:pt x="1905302" y="4552602"/>
                </a:cubicBezTo>
                <a:cubicBezTo>
                  <a:pt x="1905048" y="4553263"/>
                  <a:pt x="1904627" y="4553616"/>
                  <a:pt x="1904575" y="4554195"/>
                </a:cubicBezTo>
                <a:cubicBezTo>
                  <a:pt x="1922067" y="4572163"/>
                  <a:pt x="1938328" y="4590804"/>
                  <a:pt x="1954890" y="4609375"/>
                </a:cubicBezTo>
                <a:cubicBezTo>
                  <a:pt x="1960786" y="4593528"/>
                  <a:pt x="1967320" y="4578125"/>
                  <a:pt x="1976159" y="4563117"/>
                </a:cubicBezTo>
                <a:cubicBezTo>
                  <a:pt x="1977299" y="4561269"/>
                  <a:pt x="1980104" y="4562583"/>
                  <a:pt x="1979932" y="4564515"/>
                </a:cubicBezTo>
                <a:cubicBezTo>
                  <a:pt x="1978360" y="4585410"/>
                  <a:pt x="1973914" y="4604692"/>
                  <a:pt x="1968546" y="4624479"/>
                </a:cubicBezTo>
                <a:cubicBezTo>
                  <a:pt x="1971734" y="4628066"/>
                  <a:pt x="1975121" y="4631571"/>
                  <a:pt x="1978309" y="4635158"/>
                </a:cubicBezTo>
                <a:cubicBezTo>
                  <a:pt x="1981136" y="4628588"/>
                  <a:pt x="1984050" y="4622121"/>
                  <a:pt x="1987616" y="4616003"/>
                </a:cubicBezTo>
                <a:cubicBezTo>
                  <a:pt x="1991295" y="4609701"/>
                  <a:pt x="2002002" y="4611991"/>
                  <a:pt x="2000513" y="4619945"/>
                </a:cubicBezTo>
                <a:cubicBezTo>
                  <a:pt x="1998519" y="4630287"/>
                  <a:pt x="1995075" y="4640504"/>
                  <a:pt x="1991640" y="4650624"/>
                </a:cubicBezTo>
                <a:cubicBezTo>
                  <a:pt x="1995603" y="4655348"/>
                  <a:pt x="1999873" y="4659904"/>
                  <a:pt x="2003826" y="4664726"/>
                </a:cubicBezTo>
                <a:cubicBezTo>
                  <a:pt x="2043689" y="4555233"/>
                  <a:pt x="2089760" y="4434010"/>
                  <a:pt x="2049070" y="4327671"/>
                </a:cubicBezTo>
                <a:cubicBezTo>
                  <a:pt x="2057091" y="4414729"/>
                  <a:pt x="2044356" y="4510601"/>
                  <a:pt x="2024390" y="4592510"/>
                </a:cubicBezTo>
                <a:cubicBezTo>
                  <a:pt x="2024293" y="4592500"/>
                  <a:pt x="2024302" y="4592403"/>
                  <a:pt x="2024204" y="4592394"/>
                </a:cubicBezTo>
                <a:cubicBezTo>
                  <a:pt x="2021148" y="4602646"/>
                  <a:pt x="2004235" y="4598944"/>
                  <a:pt x="2006893" y="4586613"/>
                </a:cubicBezTo>
                <a:cubicBezTo>
                  <a:pt x="2017993" y="4534219"/>
                  <a:pt x="2026256" y="4481967"/>
                  <a:pt x="2032548" y="4428864"/>
                </a:cubicBezTo>
                <a:cubicBezTo>
                  <a:pt x="2037542" y="4385970"/>
                  <a:pt x="2035746" y="4344922"/>
                  <a:pt x="2037489" y="4302426"/>
                </a:cubicBezTo>
                <a:cubicBezTo>
                  <a:pt x="2032322" y="4292632"/>
                  <a:pt x="2026558" y="4282980"/>
                  <a:pt x="2019609" y="4273519"/>
                </a:cubicBezTo>
                <a:close/>
                <a:moveTo>
                  <a:pt x="1462477" y="4224520"/>
                </a:moveTo>
                <a:cubicBezTo>
                  <a:pt x="1456455" y="4251649"/>
                  <a:pt x="1447459" y="4277158"/>
                  <a:pt x="1435710" y="4300775"/>
                </a:cubicBezTo>
                <a:cubicBezTo>
                  <a:pt x="1435906" y="4336817"/>
                  <a:pt x="1424029" y="4367336"/>
                  <a:pt x="1403012" y="4397647"/>
                </a:cubicBezTo>
                <a:cubicBezTo>
                  <a:pt x="1375056" y="4438068"/>
                  <a:pt x="1307968" y="4477048"/>
                  <a:pt x="1294521" y="4524080"/>
                </a:cubicBezTo>
                <a:cubicBezTo>
                  <a:pt x="1280626" y="4542252"/>
                  <a:pt x="1289390" y="4548853"/>
                  <a:pt x="1320716" y="4543873"/>
                </a:cubicBezTo>
                <a:cubicBezTo>
                  <a:pt x="1331486" y="4543247"/>
                  <a:pt x="1342346" y="4542727"/>
                  <a:pt x="1353214" y="4542109"/>
                </a:cubicBezTo>
                <a:cubicBezTo>
                  <a:pt x="1369825" y="4539360"/>
                  <a:pt x="1386852" y="4534116"/>
                  <a:pt x="1402077" y="4527254"/>
                </a:cubicBezTo>
                <a:cubicBezTo>
                  <a:pt x="1429582" y="4514836"/>
                  <a:pt x="1454072" y="4495828"/>
                  <a:pt x="1474823" y="4473963"/>
                </a:cubicBezTo>
                <a:cubicBezTo>
                  <a:pt x="1474928" y="4473876"/>
                  <a:pt x="1475042" y="4473691"/>
                  <a:pt x="1475147" y="4473603"/>
                </a:cubicBezTo>
                <a:cubicBezTo>
                  <a:pt x="1457246" y="4486463"/>
                  <a:pt x="1438179" y="4497081"/>
                  <a:pt x="1420777" y="4504338"/>
                </a:cubicBezTo>
                <a:cubicBezTo>
                  <a:pt x="1415615" y="4506519"/>
                  <a:pt x="1412878" y="4498980"/>
                  <a:pt x="1416844" y="4496013"/>
                </a:cubicBezTo>
                <a:cubicBezTo>
                  <a:pt x="1437421" y="4480462"/>
                  <a:pt x="1459082" y="4466955"/>
                  <a:pt x="1478627" y="4449855"/>
                </a:cubicBezTo>
                <a:cubicBezTo>
                  <a:pt x="1493533" y="4436735"/>
                  <a:pt x="1506659" y="4421709"/>
                  <a:pt x="1521996" y="4409211"/>
                </a:cubicBezTo>
                <a:cubicBezTo>
                  <a:pt x="1540507" y="4377513"/>
                  <a:pt x="1555883" y="4343793"/>
                  <a:pt x="1572037" y="4311211"/>
                </a:cubicBezTo>
                <a:cubicBezTo>
                  <a:pt x="1567945" y="4307937"/>
                  <a:pt x="1563749" y="4304750"/>
                  <a:pt x="1559754" y="4301484"/>
                </a:cubicBezTo>
                <a:cubicBezTo>
                  <a:pt x="1554180" y="4324661"/>
                  <a:pt x="1539397" y="4346260"/>
                  <a:pt x="1527456" y="4366550"/>
                </a:cubicBezTo>
                <a:cubicBezTo>
                  <a:pt x="1514491" y="4388503"/>
                  <a:pt x="1497477" y="4416532"/>
                  <a:pt x="1474310" y="4428354"/>
                </a:cubicBezTo>
                <a:cubicBezTo>
                  <a:pt x="1470334" y="4430346"/>
                  <a:pt x="1465995" y="4426563"/>
                  <a:pt x="1467929" y="4422349"/>
                </a:cubicBezTo>
                <a:cubicBezTo>
                  <a:pt x="1477985" y="4400241"/>
                  <a:pt x="1497716" y="4383256"/>
                  <a:pt x="1512215" y="4363771"/>
                </a:cubicBezTo>
                <a:cubicBezTo>
                  <a:pt x="1528255" y="4342279"/>
                  <a:pt x="1537128" y="4317051"/>
                  <a:pt x="1552661" y="4295807"/>
                </a:cubicBezTo>
                <a:cubicBezTo>
                  <a:pt x="1548938" y="4292758"/>
                  <a:pt x="1545111" y="4289798"/>
                  <a:pt x="1541380" y="4286846"/>
                </a:cubicBezTo>
                <a:cubicBezTo>
                  <a:pt x="1535958" y="4296307"/>
                  <a:pt x="1530079" y="4305438"/>
                  <a:pt x="1524093" y="4314657"/>
                </a:cubicBezTo>
                <a:cubicBezTo>
                  <a:pt x="1515402" y="4328022"/>
                  <a:pt x="1509043" y="4344705"/>
                  <a:pt x="1493624" y="4350478"/>
                </a:cubicBezTo>
                <a:cubicBezTo>
                  <a:pt x="1490902" y="4351508"/>
                  <a:pt x="1487385" y="4349451"/>
                  <a:pt x="1487361" y="4346431"/>
                </a:cubicBezTo>
                <a:cubicBezTo>
                  <a:pt x="1487173" y="4329960"/>
                  <a:pt x="1500386" y="4318348"/>
                  <a:pt x="1509905" y="4305542"/>
                </a:cubicBezTo>
                <a:cubicBezTo>
                  <a:pt x="1516663" y="4296390"/>
                  <a:pt x="1523508" y="4287344"/>
                  <a:pt x="1530716" y="4278620"/>
                </a:cubicBezTo>
                <a:cubicBezTo>
                  <a:pt x="1525173" y="4274148"/>
                  <a:pt x="1519427" y="4269756"/>
                  <a:pt x="1513882" y="4265285"/>
                </a:cubicBezTo>
                <a:cubicBezTo>
                  <a:pt x="1510824" y="4274464"/>
                  <a:pt x="1506825" y="4283272"/>
                  <a:pt x="1498901" y="4289109"/>
                </a:cubicBezTo>
                <a:cubicBezTo>
                  <a:pt x="1496707" y="4290769"/>
                  <a:pt x="1493814" y="4289349"/>
                  <a:pt x="1493773" y="4286523"/>
                </a:cubicBezTo>
                <a:cubicBezTo>
                  <a:pt x="1493552" y="4275891"/>
                  <a:pt x="1498843" y="4266807"/>
                  <a:pt x="1504960" y="4258282"/>
                </a:cubicBezTo>
                <a:cubicBezTo>
                  <a:pt x="1490776" y="4246928"/>
                  <a:pt x="1476679" y="4235679"/>
                  <a:pt x="1462477" y="4224520"/>
                </a:cubicBezTo>
                <a:close/>
                <a:moveTo>
                  <a:pt x="4293576" y="4468581"/>
                </a:moveTo>
                <a:cubicBezTo>
                  <a:pt x="4288508" y="4469701"/>
                  <a:pt x="4284127" y="4470782"/>
                  <a:pt x="4280954" y="4471384"/>
                </a:cubicBezTo>
                <a:cubicBezTo>
                  <a:pt x="4257975" y="4475627"/>
                  <a:pt x="4235687" y="4481974"/>
                  <a:pt x="4212954" y="4486723"/>
                </a:cubicBezTo>
                <a:cubicBezTo>
                  <a:pt x="4211103" y="4487829"/>
                  <a:pt x="4209250" y="4488934"/>
                  <a:pt x="4207312" y="4489934"/>
                </a:cubicBezTo>
                <a:cubicBezTo>
                  <a:pt x="4172677" y="4506896"/>
                  <a:pt x="4133067" y="4521772"/>
                  <a:pt x="4095167" y="4529495"/>
                </a:cubicBezTo>
                <a:cubicBezTo>
                  <a:pt x="4090407" y="4530447"/>
                  <a:pt x="4085584" y="4531003"/>
                  <a:pt x="4080750" y="4531654"/>
                </a:cubicBezTo>
                <a:cubicBezTo>
                  <a:pt x="4083908" y="4532318"/>
                  <a:pt x="4085382" y="4536535"/>
                  <a:pt x="4083024" y="4538960"/>
                </a:cubicBezTo>
                <a:cubicBezTo>
                  <a:pt x="4071674" y="4550441"/>
                  <a:pt x="4055888" y="4558128"/>
                  <a:pt x="4039735" y="4560139"/>
                </a:cubicBezTo>
                <a:cubicBezTo>
                  <a:pt x="4065157" y="4590769"/>
                  <a:pt x="4091112" y="4620862"/>
                  <a:pt x="4117818" y="4650240"/>
                </a:cubicBezTo>
                <a:cubicBezTo>
                  <a:pt x="4120386" y="4653090"/>
                  <a:pt x="4122966" y="4655846"/>
                  <a:pt x="4125546" y="4658601"/>
                </a:cubicBezTo>
                <a:cubicBezTo>
                  <a:pt x="4164047" y="4647427"/>
                  <a:pt x="4200985" y="4641762"/>
                  <a:pt x="4235710" y="4618285"/>
                </a:cubicBezTo>
                <a:cubicBezTo>
                  <a:pt x="4271587" y="4593934"/>
                  <a:pt x="4293123" y="4558897"/>
                  <a:pt x="4323541" y="4529107"/>
                </a:cubicBezTo>
                <a:cubicBezTo>
                  <a:pt x="4337198" y="4515781"/>
                  <a:pt x="4368311" y="4501144"/>
                  <a:pt x="4356103" y="4479640"/>
                </a:cubicBezTo>
                <a:cubicBezTo>
                  <a:pt x="4351437" y="4483910"/>
                  <a:pt x="4345864" y="4487421"/>
                  <a:pt x="4340025" y="4490614"/>
                </a:cubicBezTo>
                <a:cubicBezTo>
                  <a:pt x="4343450" y="4489352"/>
                  <a:pt x="4346973" y="4488099"/>
                  <a:pt x="4350424" y="4487619"/>
                </a:cubicBezTo>
                <a:cubicBezTo>
                  <a:pt x="4354464" y="4487092"/>
                  <a:pt x="4359314" y="4491699"/>
                  <a:pt x="4356141" y="4495613"/>
                </a:cubicBezTo>
                <a:cubicBezTo>
                  <a:pt x="4345173" y="4509364"/>
                  <a:pt x="4326497" y="4516705"/>
                  <a:pt x="4311347" y="4524936"/>
                </a:cubicBezTo>
                <a:cubicBezTo>
                  <a:pt x="4293124" y="4534847"/>
                  <a:pt x="4274582" y="4543953"/>
                  <a:pt x="4256269" y="4553759"/>
                </a:cubicBezTo>
                <a:cubicBezTo>
                  <a:pt x="4250029" y="4557114"/>
                  <a:pt x="4244599" y="4548076"/>
                  <a:pt x="4250683" y="4544319"/>
                </a:cubicBezTo>
                <a:cubicBezTo>
                  <a:pt x="4267386" y="4533984"/>
                  <a:pt x="4283745" y="4523131"/>
                  <a:pt x="4300720" y="4513014"/>
                </a:cubicBezTo>
                <a:cubicBezTo>
                  <a:pt x="4308954" y="4508079"/>
                  <a:pt x="4317789" y="4501834"/>
                  <a:pt x="4327016" y="4496693"/>
                </a:cubicBezTo>
                <a:cubicBezTo>
                  <a:pt x="4309806" y="4503966"/>
                  <a:pt x="4290941" y="4509053"/>
                  <a:pt x="4275014" y="4515073"/>
                </a:cubicBezTo>
                <a:cubicBezTo>
                  <a:pt x="4244764" y="4526573"/>
                  <a:pt x="4214585" y="4538371"/>
                  <a:pt x="4183036" y="4545863"/>
                </a:cubicBezTo>
                <a:cubicBezTo>
                  <a:pt x="4178259" y="4547008"/>
                  <a:pt x="4177783" y="4540345"/>
                  <a:pt x="4181170" y="4538399"/>
                </a:cubicBezTo>
                <a:cubicBezTo>
                  <a:pt x="4211119" y="4521518"/>
                  <a:pt x="4243266" y="4509501"/>
                  <a:pt x="4275095" y="4496678"/>
                </a:cubicBezTo>
                <a:cubicBezTo>
                  <a:pt x="4286316" y="4492099"/>
                  <a:pt x="4298245" y="4486122"/>
                  <a:pt x="4310292" y="4481030"/>
                </a:cubicBezTo>
                <a:cubicBezTo>
                  <a:pt x="4241364" y="4506806"/>
                  <a:pt x="4170927" y="4535274"/>
                  <a:pt x="4099658" y="4550136"/>
                </a:cubicBezTo>
                <a:cubicBezTo>
                  <a:pt x="4093995" y="4551398"/>
                  <a:pt x="4088392" y="4543221"/>
                  <a:pt x="4094711" y="4540069"/>
                </a:cubicBezTo>
                <a:cubicBezTo>
                  <a:pt x="4136603" y="4519256"/>
                  <a:pt x="4181174" y="4511040"/>
                  <a:pt x="4224417" y="4494725"/>
                </a:cubicBezTo>
                <a:cubicBezTo>
                  <a:pt x="4247501" y="4486014"/>
                  <a:pt x="4270499" y="4477197"/>
                  <a:pt x="4293576" y="4468581"/>
                </a:cubicBezTo>
                <a:close/>
                <a:moveTo>
                  <a:pt x="3856181" y="4427122"/>
                </a:moveTo>
                <a:cubicBezTo>
                  <a:pt x="3858431" y="4433548"/>
                  <a:pt x="3860370" y="4440240"/>
                  <a:pt x="3862429" y="4446648"/>
                </a:cubicBezTo>
                <a:cubicBezTo>
                  <a:pt x="3867631" y="4462580"/>
                  <a:pt x="3872530" y="4478680"/>
                  <a:pt x="3877637" y="4494603"/>
                </a:cubicBezTo>
                <a:cubicBezTo>
                  <a:pt x="3878688" y="4498101"/>
                  <a:pt x="3877156" y="4502155"/>
                  <a:pt x="3874703" y="4504571"/>
                </a:cubicBezTo>
                <a:cubicBezTo>
                  <a:pt x="3870966" y="4508240"/>
                  <a:pt x="3869806" y="4508140"/>
                  <a:pt x="3864637" y="4507108"/>
                </a:cubicBezTo>
                <a:cubicBezTo>
                  <a:pt x="3860996" y="4506404"/>
                  <a:pt x="3858380" y="4502964"/>
                  <a:pt x="3857416" y="4499571"/>
                </a:cubicBezTo>
                <a:cubicBezTo>
                  <a:pt x="3852659" y="4482996"/>
                  <a:pt x="3847710" y="4466404"/>
                  <a:pt x="3843049" y="4449840"/>
                </a:cubicBezTo>
                <a:cubicBezTo>
                  <a:pt x="3841059" y="4442657"/>
                  <a:pt x="3838691" y="4435344"/>
                  <a:pt x="3837017" y="4427896"/>
                </a:cubicBezTo>
                <a:cubicBezTo>
                  <a:pt x="3831598" y="4434049"/>
                  <a:pt x="3826282" y="4440112"/>
                  <a:pt x="3820961" y="4446272"/>
                </a:cubicBezTo>
                <a:cubicBezTo>
                  <a:pt x="3830547" y="4461123"/>
                  <a:pt x="3834349" y="4482970"/>
                  <a:pt x="3837109" y="4498982"/>
                </a:cubicBezTo>
                <a:cubicBezTo>
                  <a:pt x="3838584" y="4507580"/>
                  <a:pt x="3841027" y="4518403"/>
                  <a:pt x="3840810" y="4528511"/>
                </a:cubicBezTo>
                <a:cubicBezTo>
                  <a:pt x="3859817" y="4515260"/>
                  <a:pt x="3880635" y="4504696"/>
                  <a:pt x="3900136" y="4492461"/>
                </a:cubicBezTo>
                <a:cubicBezTo>
                  <a:pt x="3900548" y="4492204"/>
                  <a:pt x="3901023" y="4492342"/>
                  <a:pt x="3901418" y="4492279"/>
                </a:cubicBezTo>
                <a:cubicBezTo>
                  <a:pt x="3885582" y="4471045"/>
                  <a:pt x="3870675" y="4449212"/>
                  <a:pt x="3856181" y="4427122"/>
                </a:cubicBezTo>
                <a:close/>
                <a:moveTo>
                  <a:pt x="6399505" y="4646766"/>
                </a:moveTo>
                <a:cubicBezTo>
                  <a:pt x="6396760" y="4654609"/>
                  <a:pt x="6394752" y="4662906"/>
                  <a:pt x="6392651" y="4671195"/>
                </a:cubicBezTo>
                <a:cubicBezTo>
                  <a:pt x="6394275" y="4670460"/>
                  <a:pt x="6396447" y="4671231"/>
                  <a:pt x="6395685" y="4673210"/>
                </a:cubicBezTo>
                <a:cubicBezTo>
                  <a:pt x="6386338" y="4698300"/>
                  <a:pt x="6383954" y="4726134"/>
                  <a:pt x="6375837" y="4751623"/>
                </a:cubicBezTo>
                <a:cubicBezTo>
                  <a:pt x="6373457" y="4761932"/>
                  <a:pt x="6370884" y="4772225"/>
                  <a:pt x="6367481" y="4781959"/>
                </a:cubicBezTo>
                <a:cubicBezTo>
                  <a:pt x="6367211" y="4782812"/>
                  <a:pt x="6366747" y="4783648"/>
                  <a:pt x="6366475" y="4784502"/>
                </a:cubicBezTo>
                <a:cubicBezTo>
                  <a:pt x="6366529" y="4784993"/>
                  <a:pt x="6367093" y="4785235"/>
                  <a:pt x="6366952" y="4785711"/>
                </a:cubicBezTo>
                <a:cubicBezTo>
                  <a:pt x="6360637" y="4806292"/>
                  <a:pt x="6362258" y="4828534"/>
                  <a:pt x="6356804" y="4849287"/>
                </a:cubicBezTo>
                <a:cubicBezTo>
                  <a:pt x="6356804" y="4849287"/>
                  <a:pt x="6356717" y="4849182"/>
                  <a:pt x="6356620" y="4849173"/>
                </a:cubicBezTo>
                <a:cubicBezTo>
                  <a:pt x="6353980" y="4856929"/>
                  <a:pt x="6342566" y="4857109"/>
                  <a:pt x="6339233" y="4850785"/>
                </a:cubicBezTo>
                <a:cubicBezTo>
                  <a:pt x="6337109" y="4857125"/>
                  <a:pt x="6335099" y="4863279"/>
                  <a:pt x="6333994" y="4869122"/>
                </a:cubicBezTo>
                <a:cubicBezTo>
                  <a:pt x="6323236" y="4926414"/>
                  <a:pt x="6366547" y="4891899"/>
                  <a:pt x="6388217" y="4869532"/>
                </a:cubicBezTo>
                <a:cubicBezTo>
                  <a:pt x="6401408" y="4855971"/>
                  <a:pt x="6413287" y="4840739"/>
                  <a:pt x="6426944" y="4827414"/>
                </a:cubicBezTo>
                <a:cubicBezTo>
                  <a:pt x="6435226" y="4801161"/>
                  <a:pt x="6446454" y="4775747"/>
                  <a:pt x="6460625" y="4749031"/>
                </a:cubicBezTo>
                <a:cubicBezTo>
                  <a:pt x="6462384" y="4745677"/>
                  <a:pt x="6464877" y="4743945"/>
                  <a:pt x="6467468" y="4743293"/>
                </a:cubicBezTo>
                <a:cubicBezTo>
                  <a:pt x="6458685" y="4731434"/>
                  <a:pt x="6450430" y="4719133"/>
                  <a:pt x="6441964" y="4707009"/>
                </a:cubicBezTo>
                <a:cubicBezTo>
                  <a:pt x="6441899" y="4714306"/>
                  <a:pt x="6441551" y="4721481"/>
                  <a:pt x="6441202" y="4727584"/>
                </a:cubicBezTo>
                <a:cubicBezTo>
                  <a:pt x="6440402" y="4742022"/>
                  <a:pt x="6442557" y="4772489"/>
                  <a:pt x="6427746" y="4780165"/>
                </a:cubicBezTo>
                <a:cubicBezTo>
                  <a:pt x="6425596" y="4781341"/>
                  <a:pt x="6422195" y="4781243"/>
                  <a:pt x="6420629" y="4779159"/>
                </a:cubicBezTo>
                <a:cubicBezTo>
                  <a:pt x="6414964" y="4771658"/>
                  <a:pt x="6416498" y="4768676"/>
                  <a:pt x="6418185" y="4759573"/>
                </a:cubicBezTo>
                <a:cubicBezTo>
                  <a:pt x="6420231" y="4748650"/>
                  <a:pt x="6421512" y="4737564"/>
                  <a:pt x="6422309" y="4726436"/>
                </a:cubicBezTo>
                <a:cubicBezTo>
                  <a:pt x="6423363" y="4712409"/>
                  <a:pt x="6421242" y="4695771"/>
                  <a:pt x="6423800" y="4681290"/>
                </a:cubicBezTo>
                <a:cubicBezTo>
                  <a:pt x="6420611" y="4676634"/>
                  <a:pt x="6417308" y="4672161"/>
                  <a:pt x="6414119" y="4667504"/>
                </a:cubicBezTo>
                <a:cubicBezTo>
                  <a:pt x="6411392" y="4715561"/>
                  <a:pt x="6406620" y="4763634"/>
                  <a:pt x="6403798" y="4811683"/>
                </a:cubicBezTo>
                <a:cubicBezTo>
                  <a:pt x="6403075" y="4825251"/>
                  <a:pt x="6383001" y="4822053"/>
                  <a:pt x="6383197" y="4808926"/>
                </a:cubicBezTo>
                <a:cubicBezTo>
                  <a:pt x="6383999" y="4760605"/>
                  <a:pt x="6385915" y="4707415"/>
                  <a:pt x="6399714" y="4660805"/>
                </a:cubicBezTo>
                <a:cubicBezTo>
                  <a:pt x="6400562" y="4657860"/>
                  <a:pt x="6403125" y="4656427"/>
                  <a:pt x="6405812" y="4655782"/>
                </a:cubicBezTo>
                <a:cubicBezTo>
                  <a:pt x="6403742" y="4652779"/>
                  <a:pt x="6401567" y="4649865"/>
                  <a:pt x="6399505" y="4646766"/>
                </a:cubicBezTo>
                <a:close/>
                <a:moveTo>
                  <a:pt x="5162450" y="4508928"/>
                </a:moveTo>
                <a:cubicBezTo>
                  <a:pt x="5157678" y="4542787"/>
                  <a:pt x="5144293" y="4570547"/>
                  <a:pt x="5131171" y="4603000"/>
                </a:cubicBezTo>
                <a:cubicBezTo>
                  <a:pt x="5114061" y="4645236"/>
                  <a:pt x="5105634" y="4689490"/>
                  <a:pt x="5095267" y="4733671"/>
                </a:cubicBezTo>
                <a:cubicBezTo>
                  <a:pt x="5085063" y="4777090"/>
                  <a:pt x="5072445" y="4821369"/>
                  <a:pt x="5082166" y="4866414"/>
                </a:cubicBezTo>
                <a:cubicBezTo>
                  <a:pt x="5087127" y="4889432"/>
                  <a:pt x="5100229" y="4904197"/>
                  <a:pt x="5112041" y="4921381"/>
                </a:cubicBezTo>
                <a:cubicBezTo>
                  <a:pt x="5125993" y="4900390"/>
                  <a:pt x="5143310" y="4885337"/>
                  <a:pt x="5164516" y="4867115"/>
                </a:cubicBezTo>
                <a:cubicBezTo>
                  <a:pt x="5194380" y="4841367"/>
                  <a:pt x="5212971" y="4806562"/>
                  <a:pt x="5241930" y="4781125"/>
                </a:cubicBezTo>
                <a:cubicBezTo>
                  <a:pt x="5242422" y="4775617"/>
                  <a:pt x="5243221" y="4769943"/>
                  <a:pt x="5243614" y="4764426"/>
                </a:cubicBezTo>
                <a:cubicBezTo>
                  <a:pt x="5247644" y="4713756"/>
                  <a:pt x="5240047" y="4651467"/>
                  <a:pt x="5268849" y="4607031"/>
                </a:cubicBezTo>
                <a:cubicBezTo>
                  <a:pt x="5268038" y="4606279"/>
                  <a:pt x="5267318" y="4605631"/>
                  <a:pt x="5266507" y="4604881"/>
                </a:cubicBezTo>
                <a:cubicBezTo>
                  <a:pt x="5264295" y="4611115"/>
                  <a:pt x="5261714" y="4617123"/>
                  <a:pt x="5257964" y="4623127"/>
                </a:cubicBezTo>
                <a:cubicBezTo>
                  <a:pt x="5257044" y="4624703"/>
                  <a:pt x="5255030" y="4623262"/>
                  <a:pt x="5255150" y="4621910"/>
                </a:cubicBezTo>
                <a:cubicBezTo>
                  <a:pt x="5255690" y="4613681"/>
                  <a:pt x="5257521" y="4606245"/>
                  <a:pt x="5259933" y="4598860"/>
                </a:cubicBezTo>
                <a:cubicBezTo>
                  <a:pt x="5254625" y="4593920"/>
                  <a:pt x="5249222" y="4588975"/>
                  <a:pt x="5243914" y="4584036"/>
                </a:cubicBezTo>
                <a:cubicBezTo>
                  <a:pt x="5240621" y="4610041"/>
                  <a:pt x="5232281" y="4638040"/>
                  <a:pt x="5215527" y="4653337"/>
                </a:cubicBezTo>
                <a:cubicBezTo>
                  <a:pt x="5212544" y="4656194"/>
                  <a:pt x="5205898" y="4655328"/>
                  <a:pt x="5206066" y="4650181"/>
                </a:cubicBezTo>
                <a:cubicBezTo>
                  <a:pt x="5206567" y="4635815"/>
                  <a:pt x="5212528" y="4623576"/>
                  <a:pt x="5217144" y="4610053"/>
                </a:cubicBezTo>
                <a:cubicBezTo>
                  <a:pt x="5221628" y="4596907"/>
                  <a:pt x="5224978" y="4583372"/>
                  <a:pt x="5228521" y="4569852"/>
                </a:cubicBezTo>
                <a:cubicBezTo>
                  <a:pt x="5222051" y="4563743"/>
                  <a:pt x="5215469" y="4557817"/>
                  <a:pt x="5208990" y="4551804"/>
                </a:cubicBezTo>
                <a:cubicBezTo>
                  <a:pt x="5206170" y="4565970"/>
                  <a:pt x="5201819" y="4579809"/>
                  <a:pt x="5198145" y="4593705"/>
                </a:cubicBezTo>
                <a:cubicBezTo>
                  <a:pt x="5193441" y="4611506"/>
                  <a:pt x="5192216" y="4633989"/>
                  <a:pt x="5177387" y="4646238"/>
                </a:cubicBezTo>
                <a:cubicBezTo>
                  <a:pt x="5175694" y="4647748"/>
                  <a:pt x="5172319" y="4647359"/>
                  <a:pt x="5171463" y="4644947"/>
                </a:cubicBezTo>
                <a:cubicBezTo>
                  <a:pt x="5165421" y="4627482"/>
                  <a:pt x="5174669" y="4610075"/>
                  <a:pt x="5179709" y="4592889"/>
                </a:cubicBezTo>
                <a:cubicBezTo>
                  <a:pt x="5184870" y="4575421"/>
                  <a:pt x="5189046" y="4556992"/>
                  <a:pt x="5196202" y="4540085"/>
                </a:cubicBezTo>
                <a:cubicBezTo>
                  <a:pt x="5191257" y="4535470"/>
                  <a:pt x="5186205" y="4530944"/>
                  <a:pt x="5181258" y="4526329"/>
                </a:cubicBezTo>
                <a:cubicBezTo>
                  <a:pt x="5180819" y="4536709"/>
                  <a:pt x="5178018" y="4547370"/>
                  <a:pt x="5176164" y="4557239"/>
                </a:cubicBezTo>
                <a:cubicBezTo>
                  <a:pt x="5173597" y="4570745"/>
                  <a:pt x="5173169" y="4582100"/>
                  <a:pt x="5161665" y="4590938"/>
                </a:cubicBezTo>
                <a:cubicBezTo>
                  <a:pt x="5160191" y="4592173"/>
                  <a:pt x="5158082" y="4591796"/>
                  <a:pt x="5157165" y="4590062"/>
                </a:cubicBezTo>
                <a:cubicBezTo>
                  <a:pt x="5150386" y="4577595"/>
                  <a:pt x="5154453" y="4566946"/>
                  <a:pt x="5157566" y="4553877"/>
                </a:cubicBezTo>
                <a:cubicBezTo>
                  <a:pt x="5160522" y="4541475"/>
                  <a:pt x="5162622" y="4526664"/>
                  <a:pt x="5169561" y="4515483"/>
                </a:cubicBezTo>
                <a:cubicBezTo>
                  <a:pt x="5167229" y="4513236"/>
                  <a:pt x="5164783" y="4511175"/>
                  <a:pt x="5162450" y="4508928"/>
                </a:cubicBezTo>
                <a:close/>
                <a:moveTo>
                  <a:pt x="3834159" y="4392209"/>
                </a:moveTo>
                <a:cubicBezTo>
                  <a:pt x="3833368" y="4392336"/>
                  <a:pt x="3832665" y="4392566"/>
                  <a:pt x="3831891" y="4392499"/>
                </a:cubicBezTo>
                <a:cubicBezTo>
                  <a:pt x="3801581" y="4389389"/>
                  <a:pt x="3774498" y="4390454"/>
                  <a:pt x="3745309" y="4393380"/>
                </a:cubicBezTo>
                <a:cubicBezTo>
                  <a:pt x="3738115" y="4400838"/>
                  <a:pt x="3730547" y="4408167"/>
                  <a:pt x="3723821" y="4415860"/>
                </a:cubicBezTo>
                <a:cubicBezTo>
                  <a:pt x="3756091" y="4410085"/>
                  <a:pt x="3791321" y="4411577"/>
                  <a:pt x="3821526" y="4413704"/>
                </a:cubicBezTo>
                <a:cubicBezTo>
                  <a:pt x="3822299" y="4413771"/>
                  <a:pt x="3822756" y="4414103"/>
                  <a:pt x="3823329" y="4414250"/>
                </a:cubicBezTo>
                <a:cubicBezTo>
                  <a:pt x="3828777" y="4409950"/>
                  <a:pt x="3834262" y="4405264"/>
                  <a:pt x="3839764" y="4401457"/>
                </a:cubicBezTo>
                <a:cubicBezTo>
                  <a:pt x="3837896" y="4398375"/>
                  <a:pt x="3836026" y="4395292"/>
                  <a:pt x="3834159" y="4392209"/>
                </a:cubicBezTo>
                <a:close/>
                <a:moveTo>
                  <a:pt x="2723724" y="4288504"/>
                </a:moveTo>
                <a:cubicBezTo>
                  <a:pt x="2595726" y="4324550"/>
                  <a:pt x="2480589" y="4392282"/>
                  <a:pt x="2389168" y="4488938"/>
                </a:cubicBezTo>
                <a:cubicBezTo>
                  <a:pt x="2432390" y="4503487"/>
                  <a:pt x="2477038" y="4510759"/>
                  <a:pt x="2521609" y="4510137"/>
                </a:cubicBezTo>
                <a:cubicBezTo>
                  <a:pt x="2527508" y="4506266"/>
                  <a:pt x="2533758" y="4502816"/>
                  <a:pt x="2539382" y="4498726"/>
                </a:cubicBezTo>
                <a:cubicBezTo>
                  <a:pt x="2548131" y="4492377"/>
                  <a:pt x="2555766" y="4482132"/>
                  <a:pt x="2567350" y="4484400"/>
                </a:cubicBezTo>
                <a:cubicBezTo>
                  <a:pt x="2569268" y="4484763"/>
                  <a:pt x="2570351" y="4486803"/>
                  <a:pt x="2570478" y="4488663"/>
                </a:cubicBezTo>
                <a:cubicBezTo>
                  <a:pt x="2570872" y="4497363"/>
                  <a:pt x="2563922" y="4503187"/>
                  <a:pt x="2556586" y="4507907"/>
                </a:cubicBezTo>
                <a:cubicBezTo>
                  <a:pt x="2570554" y="4506390"/>
                  <a:pt x="2584421" y="4503793"/>
                  <a:pt x="2598343" y="4500617"/>
                </a:cubicBezTo>
                <a:cubicBezTo>
                  <a:pt x="2606023" y="4490960"/>
                  <a:pt x="2614521" y="4481959"/>
                  <a:pt x="2622940" y="4472757"/>
                </a:cubicBezTo>
                <a:cubicBezTo>
                  <a:pt x="2633937" y="4460857"/>
                  <a:pt x="2645086" y="4446147"/>
                  <a:pt x="2660593" y="4440478"/>
                </a:cubicBezTo>
                <a:cubicBezTo>
                  <a:pt x="2663921" y="4439209"/>
                  <a:pt x="2667178" y="4442022"/>
                  <a:pt x="2666086" y="4445530"/>
                </a:cubicBezTo>
                <a:cubicBezTo>
                  <a:pt x="2661174" y="4461266"/>
                  <a:pt x="2647909" y="4472387"/>
                  <a:pt x="2636657" y="4483875"/>
                </a:cubicBezTo>
                <a:cubicBezTo>
                  <a:pt x="2633869" y="4486750"/>
                  <a:pt x="2630975" y="4489712"/>
                  <a:pt x="2628185" y="4492587"/>
                </a:cubicBezTo>
                <a:cubicBezTo>
                  <a:pt x="2628491" y="4492419"/>
                  <a:pt x="2628887" y="4492356"/>
                  <a:pt x="2629186" y="4492284"/>
                </a:cubicBezTo>
                <a:cubicBezTo>
                  <a:pt x="2642236" y="4487961"/>
                  <a:pt x="2654396" y="4482685"/>
                  <a:pt x="2666193" y="4477085"/>
                </a:cubicBezTo>
                <a:cubicBezTo>
                  <a:pt x="2676046" y="4463820"/>
                  <a:pt x="2686075" y="4450765"/>
                  <a:pt x="2695927" y="4437500"/>
                </a:cubicBezTo>
                <a:cubicBezTo>
                  <a:pt x="2705682" y="4424227"/>
                  <a:pt x="2712867" y="4407030"/>
                  <a:pt x="2728616" y="4400799"/>
                </a:cubicBezTo>
                <a:cubicBezTo>
                  <a:pt x="2730839" y="4399921"/>
                  <a:pt x="2733399" y="4401797"/>
                  <a:pt x="2733490" y="4404044"/>
                </a:cubicBezTo>
                <a:cubicBezTo>
                  <a:pt x="2734384" y="4422427"/>
                  <a:pt x="2718160" y="4438353"/>
                  <a:pt x="2707102" y="4452001"/>
                </a:cubicBezTo>
                <a:cubicBezTo>
                  <a:pt x="2705798" y="4453543"/>
                  <a:pt x="2704492" y="4455085"/>
                  <a:pt x="2703184" y="4456628"/>
                </a:cubicBezTo>
                <a:cubicBezTo>
                  <a:pt x="2735086" y="4436412"/>
                  <a:pt x="2763661" y="4412011"/>
                  <a:pt x="2792679" y="4385897"/>
                </a:cubicBezTo>
                <a:cubicBezTo>
                  <a:pt x="2788882" y="4380409"/>
                  <a:pt x="2784892" y="4374903"/>
                  <a:pt x="2780999" y="4369406"/>
                </a:cubicBezTo>
                <a:cubicBezTo>
                  <a:pt x="2770147" y="4378592"/>
                  <a:pt x="2759355" y="4389244"/>
                  <a:pt x="2746493" y="4393681"/>
                </a:cubicBezTo>
                <a:cubicBezTo>
                  <a:pt x="2744377" y="4394471"/>
                  <a:pt x="2741661" y="4393262"/>
                  <a:pt x="2741990" y="4390663"/>
                </a:cubicBezTo>
                <a:cubicBezTo>
                  <a:pt x="2743774" y="4377187"/>
                  <a:pt x="2753491" y="4366538"/>
                  <a:pt x="2764046" y="4357422"/>
                </a:cubicBezTo>
                <a:cubicBezTo>
                  <a:pt x="2699879" y="4387699"/>
                  <a:pt x="2634547" y="4414661"/>
                  <a:pt x="2568501" y="4439810"/>
                </a:cubicBezTo>
                <a:cubicBezTo>
                  <a:pt x="2539403" y="4455887"/>
                  <a:pt x="2509014" y="4468933"/>
                  <a:pt x="2475708" y="4474327"/>
                </a:cubicBezTo>
                <a:cubicBezTo>
                  <a:pt x="2475312" y="4474389"/>
                  <a:pt x="2475006" y="4474557"/>
                  <a:pt x="2474601" y="4474717"/>
                </a:cubicBezTo>
                <a:cubicBezTo>
                  <a:pt x="2474513" y="4474614"/>
                  <a:pt x="2474513" y="4474614"/>
                  <a:pt x="2474522" y="4474516"/>
                </a:cubicBezTo>
                <a:cubicBezTo>
                  <a:pt x="2473732" y="4474642"/>
                  <a:pt x="2472924" y="4474962"/>
                  <a:pt x="2472133" y="4475088"/>
                </a:cubicBezTo>
                <a:cubicBezTo>
                  <a:pt x="2461083" y="4476663"/>
                  <a:pt x="2459119" y="4459357"/>
                  <a:pt x="2469226" y="4456338"/>
                </a:cubicBezTo>
                <a:cubicBezTo>
                  <a:pt x="2487738" y="4450832"/>
                  <a:pt x="2505933" y="4444520"/>
                  <a:pt x="2524214" y="4438312"/>
                </a:cubicBezTo>
                <a:cubicBezTo>
                  <a:pt x="2568498" y="4419071"/>
                  <a:pt x="2608190" y="4391252"/>
                  <a:pt x="2651095" y="4366730"/>
                </a:cubicBezTo>
                <a:cubicBezTo>
                  <a:pt x="2682596" y="4348815"/>
                  <a:pt x="2717503" y="4332072"/>
                  <a:pt x="2754008" y="4331239"/>
                </a:cubicBezTo>
                <a:cubicBezTo>
                  <a:pt x="2752019" y="4328439"/>
                  <a:pt x="2750115" y="4325742"/>
                  <a:pt x="2748125" y="4322940"/>
                </a:cubicBezTo>
                <a:cubicBezTo>
                  <a:pt x="2746859" y="4322929"/>
                  <a:pt x="2745682" y="4323021"/>
                  <a:pt x="2744313" y="4323098"/>
                </a:cubicBezTo>
                <a:cubicBezTo>
                  <a:pt x="2723860" y="4324152"/>
                  <a:pt x="2695161" y="4328093"/>
                  <a:pt x="2676231" y="4336094"/>
                </a:cubicBezTo>
                <a:cubicBezTo>
                  <a:pt x="2663983" y="4341265"/>
                  <a:pt x="2653734" y="4349142"/>
                  <a:pt x="2640337" y="4350804"/>
                </a:cubicBezTo>
                <a:cubicBezTo>
                  <a:pt x="2637377" y="4351231"/>
                  <a:pt x="2634816" y="4348284"/>
                  <a:pt x="2636041" y="4345468"/>
                </a:cubicBezTo>
                <a:cubicBezTo>
                  <a:pt x="2644885" y="4324911"/>
                  <a:pt x="2670846" y="4316739"/>
                  <a:pt x="2690957" y="4311859"/>
                </a:cubicBezTo>
                <a:cubicBezTo>
                  <a:pt x="2704104" y="4308616"/>
                  <a:pt x="2721031" y="4305602"/>
                  <a:pt x="2736700" y="4306860"/>
                </a:cubicBezTo>
                <a:cubicBezTo>
                  <a:pt x="2732373" y="4300742"/>
                  <a:pt x="2728155" y="4294536"/>
                  <a:pt x="2723724" y="4288504"/>
                </a:cubicBezTo>
                <a:close/>
                <a:moveTo>
                  <a:pt x="3597910" y="4353067"/>
                </a:moveTo>
                <a:cubicBezTo>
                  <a:pt x="3590541" y="4364697"/>
                  <a:pt x="3583543" y="4376554"/>
                  <a:pt x="3576543" y="4388410"/>
                </a:cubicBezTo>
                <a:cubicBezTo>
                  <a:pt x="3563139" y="4428436"/>
                  <a:pt x="3555066" y="4469799"/>
                  <a:pt x="3556400" y="4512754"/>
                </a:cubicBezTo>
                <a:cubicBezTo>
                  <a:pt x="3566965" y="4504614"/>
                  <a:pt x="3577237" y="4495378"/>
                  <a:pt x="3587193" y="4485335"/>
                </a:cubicBezTo>
                <a:cubicBezTo>
                  <a:pt x="3583522" y="4487159"/>
                  <a:pt x="3578150" y="4485136"/>
                  <a:pt x="3577226" y="4480187"/>
                </a:cubicBezTo>
                <a:cubicBezTo>
                  <a:pt x="3569560" y="4439410"/>
                  <a:pt x="3580720" y="4392958"/>
                  <a:pt x="3597910" y="4353067"/>
                </a:cubicBezTo>
                <a:close/>
                <a:moveTo>
                  <a:pt x="6591224" y="4614726"/>
                </a:moveTo>
                <a:cubicBezTo>
                  <a:pt x="6566263" y="4611981"/>
                  <a:pt x="6539759" y="4615335"/>
                  <a:pt x="6514229" y="4619794"/>
                </a:cubicBezTo>
                <a:cubicBezTo>
                  <a:pt x="6491063" y="4632686"/>
                  <a:pt x="6463942" y="4639685"/>
                  <a:pt x="6439971" y="4634301"/>
                </a:cubicBezTo>
                <a:cubicBezTo>
                  <a:pt x="6496677" y="4724889"/>
                  <a:pt x="6555447" y="4810885"/>
                  <a:pt x="6620419" y="4896152"/>
                </a:cubicBezTo>
                <a:cubicBezTo>
                  <a:pt x="6631226" y="4910427"/>
                  <a:pt x="6608690" y="4926099"/>
                  <a:pt x="6597761" y="4912107"/>
                </a:cubicBezTo>
                <a:cubicBezTo>
                  <a:pt x="6589279" y="4901246"/>
                  <a:pt x="6580702" y="4890379"/>
                  <a:pt x="6572220" y="4879518"/>
                </a:cubicBezTo>
                <a:cubicBezTo>
                  <a:pt x="6554460" y="4932310"/>
                  <a:pt x="6527458" y="4980602"/>
                  <a:pt x="6537209" y="5038405"/>
                </a:cubicBezTo>
                <a:cubicBezTo>
                  <a:pt x="6539082" y="5049083"/>
                  <a:pt x="6540109" y="5072540"/>
                  <a:pt x="6548181" y="5080345"/>
                </a:cubicBezTo>
                <a:cubicBezTo>
                  <a:pt x="6564771" y="5096386"/>
                  <a:pt x="6573885" y="5077214"/>
                  <a:pt x="6582475" y="5066080"/>
                </a:cubicBezTo>
                <a:cubicBezTo>
                  <a:pt x="6596028" y="5048462"/>
                  <a:pt x="6606343" y="5033289"/>
                  <a:pt x="6621450" y="5020090"/>
                </a:cubicBezTo>
                <a:cubicBezTo>
                  <a:pt x="6625971" y="5007629"/>
                  <a:pt x="6631573" y="4996137"/>
                  <a:pt x="6638551" y="4986712"/>
                </a:cubicBezTo>
                <a:cubicBezTo>
                  <a:pt x="6645983" y="4976549"/>
                  <a:pt x="6660075" y="4985656"/>
                  <a:pt x="6656854" y="4996670"/>
                </a:cubicBezTo>
                <a:cubicBezTo>
                  <a:pt x="6646977" y="5030964"/>
                  <a:pt x="6627444" y="5065396"/>
                  <a:pt x="6639969" y="5101920"/>
                </a:cubicBezTo>
                <a:cubicBezTo>
                  <a:pt x="6640977" y="5120117"/>
                  <a:pt x="6651228" y="5131909"/>
                  <a:pt x="6670611" y="5137384"/>
                </a:cubicBezTo>
                <a:cubicBezTo>
                  <a:pt x="6686268" y="5161718"/>
                  <a:pt x="6696827" y="5164578"/>
                  <a:pt x="6702302" y="5145775"/>
                </a:cubicBezTo>
                <a:cubicBezTo>
                  <a:pt x="6714271" y="5137172"/>
                  <a:pt x="6722531" y="5107898"/>
                  <a:pt x="6730308" y="5093869"/>
                </a:cubicBezTo>
                <a:cubicBezTo>
                  <a:pt x="6736693" y="5082348"/>
                  <a:pt x="6752385" y="5086628"/>
                  <a:pt x="6754024" y="5098844"/>
                </a:cubicBezTo>
                <a:cubicBezTo>
                  <a:pt x="6763654" y="5171142"/>
                  <a:pt x="6774719" y="5232758"/>
                  <a:pt x="6820731" y="5289220"/>
                </a:cubicBezTo>
                <a:cubicBezTo>
                  <a:pt x="6835829" y="5265211"/>
                  <a:pt x="6851756" y="5243904"/>
                  <a:pt x="6856245" y="5214304"/>
                </a:cubicBezTo>
                <a:cubicBezTo>
                  <a:pt x="6858389" y="5200080"/>
                  <a:pt x="6858180" y="5190421"/>
                  <a:pt x="6861957" y="5179748"/>
                </a:cubicBezTo>
                <a:cubicBezTo>
                  <a:pt x="6862145" y="5177622"/>
                  <a:pt x="6862978" y="5175940"/>
                  <a:pt x="6864477" y="5174416"/>
                </a:cubicBezTo>
                <a:cubicBezTo>
                  <a:pt x="6864836" y="5173668"/>
                  <a:pt x="6865203" y="5172824"/>
                  <a:pt x="6865667" y="5171987"/>
                </a:cubicBezTo>
                <a:cubicBezTo>
                  <a:pt x="6835200" y="5145496"/>
                  <a:pt x="6800220" y="5120464"/>
                  <a:pt x="6784280" y="5086176"/>
                </a:cubicBezTo>
                <a:cubicBezTo>
                  <a:pt x="6782729" y="5082828"/>
                  <a:pt x="6786076" y="5078055"/>
                  <a:pt x="6789752" y="5080515"/>
                </a:cubicBezTo>
                <a:cubicBezTo>
                  <a:pt x="6831004" y="5108426"/>
                  <a:pt x="6871835" y="5142144"/>
                  <a:pt x="6903993" y="5180270"/>
                </a:cubicBezTo>
                <a:cubicBezTo>
                  <a:pt x="6926728" y="5207163"/>
                  <a:pt x="6950354" y="5230629"/>
                  <a:pt x="6976510" y="5254118"/>
                </a:cubicBezTo>
                <a:cubicBezTo>
                  <a:pt x="6987414" y="5264020"/>
                  <a:pt x="6996032" y="5272261"/>
                  <a:pt x="7002233" y="5285747"/>
                </a:cubicBezTo>
                <a:cubicBezTo>
                  <a:pt x="7006644" y="5295281"/>
                  <a:pt x="6991610" y="5301088"/>
                  <a:pt x="6986167" y="5293315"/>
                </a:cubicBezTo>
                <a:cubicBezTo>
                  <a:pt x="6962311" y="5259314"/>
                  <a:pt x="6922292" y="5232873"/>
                  <a:pt x="6894873" y="5200608"/>
                </a:cubicBezTo>
                <a:cubicBezTo>
                  <a:pt x="6894072" y="5199760"/>
                  <a:pt x="6893270" y="5198913"/>
                  <a:pt x="6892469" y="5198064"/>
                </a:cubicBezTo>
                <a:cubicBezTo>
                  <a:pt x="6893214" y="5201730"/>
                  <a:pt x="6893748" y="5205574"/>
                  <a:pt x="6894090" y="5209400"/>
                </a:cubicBezTo>
                <a:cubicBezTo>
                  <a:pt x="6896393" y="5234915"/>
                  <a:pt x="6892636" y="5256302"/>
                  <a:pt x="6906139" y="5279669"/>
                </a:cubicBezTo>
                <a:cubicBezTo>
                  <a:pt x="6916697" y="5297816"/>
                  <a:pt x="6929239" y="5323244"/>
                  <a:pt x="6944105" y="5337869"/>
                </a:cubicBezTo>
                <a:cubicBezTo>
                  <a:pt x="6955927" y="5349505"/>
                  <a:pt x="6960643" y="5343584"/>
                  <a:pt x="6967423" y="5336382"/>
                </a:cubicBezTo>
                <a:cubicBezTo>
                  <a:pt x="6966623" y="5332225"/>
                  <a:pt x="6966432" y="5327825"/>
                  <a:pt x="6967257" y="5322931"/>
                </a:cubicBezTo>
                <a:cubicBezTo>
                  <a:pt x="6968318" y="5316501"/>
                  <a:pt x="6977047" y="5313653"/>
                  <a:pt x="6981704" y="5318243"/>
                </a:cubicBezTo>
                <a:cubicBezTo>
                  <a:pt x="6994591" y="5331043"/>
                  <a:pt x="7006850" y="5351964"/>
                  <a:pt x="7025671" y="5357198"/>
                </a:cubicBezTo>
                <a:cubicBezTo>
                  <a:pt x="7039641" y="5361133"/>
                  <a:pt x="7048684" y="5352569"/>
                  <a:pt x="7061471" y="5353383"/>
                </a:cubicBezTo>
                <a:cubicBezTo>
                  <a:pt x="7072991" y="5354184"/>
                  <a:pt x="7080467" y="5357753"/>
                  <a:pt x="7090493" y="5363294"/>
                </a:cubicBezTo>
                <a:cubicBezTo>
                  <a:pt x="7117786" y="5378411"/>
                  <a:pt x="7139399" y="5391674"/>
                  <a:pt x="7169790" y="5400439"/>
                </a:cubicBezTo>
                <a:cubicBezTo>
                  <a:pt x="7178820" y="5404043"/>
                  <a:pt x="7188261" y="5406320"/>
                  <a:pt x="7197928" y="5407157"/>
                </a:cubicBezTo>
                <a:lnTo>
                  <a:pt x="7192651" y="5394239"/>
                </a:lnTo>
                <a:cubicBezTo>
                  <a:pt x="7192112" y="5382801"/>
                  <a:pt x="7179015" y="5361414"/>
                  <a:pt x="7173306" y="5352255"/>
                </a:cubicBezTo>
                <a:cubicBezTo>
                  <a:pt x="7159189" y="5329223"/>
                  <a:pt x="7135086" y="5314382"/>
                  <a:pt x="7123144" y="5289884"/>
                </a:cubicBezTo>
                <a:cubicBezTo>
                  <a:pt x="7114080" y="5271380"/>
                  <a:pt x="7116105" y="5259579"/>
                  <a:pt x="7094979" y="5247428"/>
                </a:cubicBezTo>
                <a:cubicBezTo>
                  <a:pt x="7072644" y="5234591"/>
                  <a:pt x="7048970" y="5232446"/>
                  <a:pt x="7024435" y="5231198"/>
                </a:cubicBezTo>
                <a:cubicBezTo>
                  <a:pt x="7019202" y="5233081"/>
                  <a:pt x="7014057" y="5235071"/>
                  <a:pt x="7008610" y="5236060"/>
                </a:cubicBezTo>
                <a:cubicBezTo>
                  <a:pt x="6993160" y="5238909"/>
                  <a:pt x="6986799" y="5215187"/>
                  <a:pt x="7002355" y="5212249"/>
                </a:cubicBezTo>
                <a:cubicBezTo>
                  <a:pt x="7015232" y="5209858"/>
                  <a:pt x="7041030" y="5200212"/>
                  <a:pt x="7049813" y="5188022"/>
                </a:cubicBezTo>
                <a:cubicBezTo>
                  <a:pt x="7062811" y="5170064"/>
                  <a:pt x="7051963" y="5171559"/>
                  <a:pt x="7027779" y="5155445"/>
                </a:cubicBezTo>
                <a:cubicBezTo>
                  <a:pt x="6975453" y="5120638"/>
                  <a:pt x="6920475" y="5105752"/>
                  <a:pt x="6857728" y="5105871"/>
                </a:cubicBezTo>
                <a:cubicBezTo>
                  <a:pt x="6843899" y="5105842"/>
                  <a:pt x="6840005" y="5085059"/>
                  <a:pt x="6853959" y="5081495"/>
                </a:cubicBezTo>
                <a:cubicBezTo>
                  <a:pt x="6891348" y="5071880"/>
                  <a:pt x="6931410" y="5073789"/>
                  <a:pt x="6966264" y="5057625"/>
                </a:cubicBezTo>
                <a:cubicBezTo>
                  <a:pt x="6908651" y="5025279"/>
                  <a:pt x="6856613" y="4998187"/>
                  <a:pt x="6787117" y="5025957"/>
                </a:cubicBezTo>
                <a:cubicBezTo>
                  <a:pt x="6771573" y="5030940"/>
                  <a:pt x="6764756" y="5007957"/>
                  <a:pt x="6779605" y="5002037"/>
                </a:cubicBezTo>
                <a:cubicBezTo>
                  <a:pt x="6790317" y="4997707"/>
                  <a:pt x="6800625" y="4994608"/>
                  <a:pt x="6810560" y="4992449"/>
                </a:cubicBezTo>
                <a:cubicBezTo>
                  <a:pt x="6833032" y="4985144"/>
                  <a:pt x="6857486" y="4975285"/>
                  <a:pt x="6867081" y="4960537"/>
                </a:cubicBezTo>
                <a:cubicBezTo>
                  <a:pt x="6897567" y="4913617"/>
                  <a:pt x="6820984" y="4900661"/>
                  <a:pt x="6788575" y="4893764"/>
                </a:cubicBezTo>
                <a:cubicBezTo>
                  <a:pt x="6749863" y="4885450"/>
                  <a:pt x="6704163" y="4884513"/>
                  <a:pt x="6666331" y="4896915"/>
                </a:cubicBezTo>
                <a:cubicBezTo>
                  <a:pt x="6662819" y="4898069"/>
                  <a:pt x="6660748" y="4895067"/>
                  <a:pt x="6660813" y="4892153"/>
                </a:cubicBezTo>
                <a:cubicBezTo>
                  <a:pt x="6657625" y="4892947"/>
                  <a:pt x="6654437" y="4893742"/>
                  <a:pt x="6650975" y="4894319"/>
                </a:cubicBezTo>
                <a:cubicBezTo>
                  <a:pt x="6634066" y="4897139"/>
                  <a:pt x="6628212" y="4871025"/>
                  <a:pt x="6645217" y="4868215"/>
                </a:cubicBezTo>
                <a:cubicBezTo>
                  <a:pt x="6696342" y="4859688"/>
                  <a:pt x="6704890" y="4810773"/>
                  <a:pt x="6728186" y="4772383"/>
                </a:cubicBezTo>
                <a:cubicBezTo>
                  <a:pt x="6700250" y="4761203"/>
                  <a:pt x="6674409" y="4751663"/>
                  <a:pt x="6642222" y="4755402"/>
                </a:cubicBezTo>
                <a:cubicBezTo>
                  <a:pt x="6613582" y="4758667"/>
                  <a:pt x="6585866" y="4766881"/>
                  <a:pt x="6557086" y="4769550"/>
                </a:cubicBezTo>
                <a:cubicBezTo>
                  <a:pt x="6545006" y="4770647"/>
                  <a:pt x="6535393" y="4755014"/>
                  <a:pt x="6546475" y="4746529"/>
                </a:cubicBezTo>
                <a:cubicBezTo>
                  <a:pt x="6574685" y="4725117"/>
                  <a:pt x="6607674" y="4712395"/>
                  <a:pt x="6629342" y="4683502"/>
                </a:cubicBezTo>
                <a:cubicBezTo>
                  <a:pt x="6640282" y="4668968"/>
                  <a:pt x="6647370" y="4657216"/>
                  <a:pt x="6658966" y="4646244"/>
                </a:cubicBezTo>
                <a:cubicBezTo>
                  <a:pt x="6639605" y="4626314"/>
                  <a:pt x="6616185" y="4617470"/>
                  <a:pt x="6591224" y="4614726"/>
                </a:cubicBezTo>
                <a:close/>
                <a:moveTo>
                  <a:pt x="2486393" y="4235347"/>
                </a:moveTo>
                <a:cubicBezTo>
                  <a:pt x="2493337" y="4235072"/>
                  <a:pt x="2498467" y="4235418"/>
                  <a:pt x="2504895" y="4237630"/>
                </a:cubicBezTo>
                <a:cubicBezTo>
                  <a:pt x="2507910" y="4238767"/>
                  <a:pt x="2507486" y="4242429"/>
                  <a:pt x="2505487" y="4244106"/>
                </a:cubicBezTo>
                <a:cubicBezTo>
                  <a:pt x="2500512" y="4248545"/>
                  <a:pt x="2496157" y="4250407"/>
                  <a:pt x="2489906" y="4252787"/>
                </a:cubicBezTo>
                <a:cubicBezTo>
                  <a:pt x="2485771" y="4254377"/>
                  <a:pt x="2482113" y="4253864"/>
                  <a:pt x="2478883" y="4250762"/>
                </a:cubicBezTo>
                <a:lnTo>
                  <a:pt x="2476824" y="4248734"/>
                </a:lnTo>
                <a:cubicBezTo>
                  <a:pt x="2475293" y="4247335"/>
                  <a:pt x="2475483" y="4245211"/>
                  <a:pt x="2476219" y="4243521"/>
                </a:cubicBezTo>
                <a:cubicBezTo>
                  <a:pt x="2476567" y="4242869"/>
                  <a:pt x="2476814" y="4242307"/>
                  <a:pt x="2477067" y="4241648"/>
                </a:cubicBezTo>
                <a:cubicBezTo>
                  <a:pt x="2478800" y="4237513"/>
                  <a:pt x="2481896" y="4235542"/>
                  <a:pt x="2486393" y="4235347"/>
                </a:cubicBezTo>
                <a:close/>
                <a:moveTo>
                  <a:pt x="5652606" y="4508767"/>
                </a:moveTo>
                <a:cubicBezTo>
                  <a:pt x="5632311" y="4506949"/>
                  <a:pt x="5611837" y="4507125"/>
                  <a:pt x="5590257" y="4509346"/>
                </a:cubicBezTo>
                <a:cubicBezTo>
                  <a:pt x="5547983" y="4513671"/>
                  <a:pt x="5499970" y="4521199"/>
                  <a:pt x="5457205" y="4536484"/>
                </a:cubicBezTo>
                <a:cubicBezTo>
                  <a:pt x="5413965" y="4570227"/>
                  <a:pt x="5361277" y="4587573"/>
                  <a:pt x="5307089" y="4597682"/>
                </a:cubicBezTo>
                <a:cubicBezTo>
                  <a:pt x="5344918" y="4633379"/>
                  <a:pt x="5383905" y="4668105"/>
                  <a:pt x="5423831" y="4702132"/>
                </a:cubicBezTo>
                <a:cubicBezTo>
                  <a:pt x="5413958" y="4693782"/>
                  <a:pt x="5492707" y="4646365"/>
                  <a:pt x="5499986" y="4643393"/>
                </a:cubicBezTo>
                <a:cubicBezTo>
                  <a:pt x="5530717" y="4630864"/>
                  <a:pt x="5563675" y="4625051"/>
                  <a:pt x="5596095" y="4618705"/>
                </a:cubicBezTo>
                <a:cubicBezTo>
                  <a:pt x="5617509" y="4614522"/>
                  <a:pt x="5777212" y="4578007"/>
                  <a:pt x="5732074" y="4529216"/>
                </a:cubicBezTo>
                <a:cubicBezTo>
                  <a:pt x="5727357" y="4524231"/>
                  <a:pt x="5720542" y="4521986"/>
                  <a:pt x="5713889" y="4520143"/>
                </a:cubicBezTo>
                <a:cubicBezTo>
                  <a:pt x="5693020" y="4514394"/>
                  <a:pt x="5672901" y="4510585"/>
                  <a:pt x="5652606" y="4508767"/>
                </a:cubicBezTo>
                <a:close/>
                <a:moveTo>
                  <a:pt x="3803046" y="4339082"/>
                </a:moveTo>
                <a:cubicBezTo>
                  <a:pt x="3790198" y="4349848"/>
                  <a:pt x="3778429" y="4360610"/>
                  <a:pt x="3767033" y="4371503"/>
                </a:cubicBezTo>
                <a:cubicBezTo>
                  <a:pt x="3785225" y="4368500"/>
                  <a:pt x="3803660" y="4368247"/>
                  <a:pt x="3821160" y="4370832"/>
                </a:cubicBezTo>
                <a:cubicBezTo>
                  <a:pt x="3814875" y="4360455"/>
                  <a:pt x="3808811" y="4349805"/>
                  <a:pt x="3803046" y="4339082"/>
                </a:cubicBezTo>
                <a:close/>
                <a:moveTo>
                  <a:pt x="6323479" y="4546715"/>
                </a:moveTo>
                <a:cubicBezTo>
                  <a:pt x="6316596" y="4556150"/>
                  <a:pt x="6310290" y="4566800"/>
                  <a:pt x="6304239" y="4577863"/>
                </a:cubicBezTo>
                <a:cubicBezTo>
                  <a:pt x="6306436" y="4578346"/>
                  <a:pt x="6308311" y="4580259"/>
                  <a:pt x="6306910" y="4582864"/>
                </a:cubicBezTo>
                <a:cubicBezTo>
                  <a:pt x="6300115" y="4595714"/>
                  <a:pt x="6297109" y="4609764"/>
                  <a:pt x="6291535" y="4623109"/>
                </a:cubicBezTo>
                <a:cubicBezTo>
                  <a:pt x="6290556" y="4625360"/>
                  <a:pt x="6286511" y="4624815"/>
                  <a:pt x="6286552" y="4622190"/>
                </a:cubicBezTo>
                <a:cubicBezTo>
                  <a:pt x="6286599" y="4619468"/>
                  <a:pt x="6287026" y="4616875"/>
                  <a:pt x="6287355" y="4614275"/>
                </a:cubicBezTo>
                <a:cubicBezTo>
                  <a:pt x="6267780" y="4664475"/>
                  <a:pt x="6259807" y="4721135"/>
                  <a:pt x="6276598" y="4765526"/>
                </a:cubicBezTo>
                <a:cubicBezTo>
                  <a:pt x="6314618" y="4740093"/>
                  <a:pt x="6324341" y="4709681"/>
                  <a:pt x="6346479" y="4667881"/>
                </a:cubicBezTo>
                <a:cubicBezTo>
                  <a:pt x="6354799" y="4652145"/>
                  <a:pt x="6363827" y="4639394"/>
                  <a:pt x="6378952" y="4631454"/>
                </a:cubicBezTo>
                <a:cubicBezTo>
                  <a:pt x="6380467" y="4628663"/>
                  <a:pt x="6381410" y="4625726"/>
                  <a:pt x="6383409" y="4622978"/>
                </a:cubicBezTo>
                <a:cubicBezTo>
                  <a:pt x="6373822" y="4608128"/>
                  <a:pt x="6365061" y="4592766"/>
                  <a:pt x="6356097" y="4577482"/>
                </a:cubicBezTo>
                <a:cubicBezTo>
                  <a:pt x="6353825" y="4588775"/>
                  <a:pt x="6350689" y="4599894"/>
                  <a:pt x="6347747" y="4611032"/>
                </a:cubicBezTo>
                <a:cubicBezTo>
                  <a:pt x="6344056" y="4625121"/>
                  <a:pt x="6343063" y="4643925"/>
                  <a:pt x="6333752" y="4655485"/>
                </a:cubicBezTo>
                <a:cubicBezTo>
                  <a:pt x="6331227" y="4658674"/>
                  <a:pt x="6326920" y="4657814"/>
                  <a:pt x="6325604" y="4654000"/>
                </a:cubicBezTo>
                <a:cubicBezTo>
                  <a:pt x="6320941" y="4640745"/>
                  <a:pt x="6327784" y="4625174"/>
                  <a:pt x="6331688" y="4611978"/>
                </a:cubicBezTo>
                <a:cubicBezTo>
                  <a:pt x="6336596" y="4595169"/>
                  <a:pt x="6341144" y="4578038"/>
                  <a:pt x="6346341" y="4561254"/>
                </a:cubicBezTo>
                <a:cubicBezTo>
                  <a:pt x="6343979" y="4557156"/>
                  <a:pt x="6341398" y="4553330"/>
                  <a:pt x="6339131" y="4549239"/>
                </a:cubicBezTo>
                <a:cubicBezTo>
                  <a:pt x="6316569" y="4603466"/>
                  <a:pt x="6311840" y="4666343"/>
                  <a:pt x="6291070" y="4721211"/>
                </a:cubicBezTo>
                <a:cubicBezTo>
                  <a:pt x="6289697" y="4730050"/>
                  <a:pt x="6271839" y="4728212"/>
                  <a:pt x="6276299" y="4716428"/>
                </a:cubicBezTo>
                <a:cubicBezTo>
                  <a:pt x="6292479" y="4673722"/>
                  <a:pt x="6302831" y="4625351"/>
                  <a:pt x="6314014" y="4580753"/>
                </a:cubicBezTo>
                <a:cubicBezTo>
                  <a:pt x="6316719" y="4570082"/>
                  <a:pt x="6319175" y="4557833"/>
                  <a:pt x="6323479" y="4546715"/>
                </a:cubicBezTo>
                <a:close/>
                <a:moveTo>
                  <a:pt x="1872510" y="4151155"/>
                </a:moveTo>
                <a:cubicBezTo>
                  <a:pt x="1879215" y="4166631"/>
                  <a:pt x="1883200" y="4183140"/>
                  <a:pt x="1884778" y="4200412"/>
                </a:cubicBezTo>
                <a:cubicBezTo>
                  <a:pt x="1887233" y="4227497"/>
                  <a:pt x="1892390" y="4255984"/>
                  <a:pt x="1884274" y="4282544"/>
                </a:cubicBezTo>
                <a:cubicBezTo>
                  <a:pt x="1881687" y="4290791"/>
                  <a:pt x="1870506" y="4287291"/>
                  <a:pt x="1870307" y="4279680"/>
                </a:cubicBezTo>
                <a:cubicBezTo>
                  <a:pt x="1869551" y="4255371"/>
                  <a:pt x="1875379" y="4231533"/>
                  <a:pt x="1871415" y="4207142"/>
                </a:cubicBezTo>
                <a:cubicBezTo>
                  <a:pt x="1868893" y="4191735"/>
                  <a:pt x="1864692" y="4176572"/>
                  <a:pt x="1860587" y="4161417"/>
                </a:cubicBezTo>
                <a:cubicBezTo>
                  <a:pt x="1858331" y="4182351"/>
                  <a:pt x="1856164" y="4203388"/>
                  <a:pt x="1852941" y="4224237"/>
                </a:cubicBezTo>
                <a:cubicBezTo>
                  <a:pt x="1851039" y="4236827"/>
                  <a:pt x="1832046" y="4233528"/>
                  <a:pt x="1833552" y="4221001"/>
                </a:cubicBezTo>
                <a:cubicBezTo>
                  <a:pt x="1836011" y="4199989"/>
                  <a:pt x="1839812" y="4179189"/>
                  <a:pt x="1843430" y="4158276"/>
                </a:cubicBezTo>
                <a:cubicBezTo>
                  <a:pt x="1832887" y="4168366"/>
                  <a:pt x="1829104" y="4185663"/>
                  <a:pt x="1822725" y="4200396"/>
                </a:cubicBezTo>
                <a:cubicBezTo>
                  <a:pt x="1793734" y="4267698"/>
                  <a:pt x="1773309" y="4337297"/>
                  <a:pt x="1754263" y="4407796"/>
                </a:cubicBezTo>
                <a:cubicBezTo>
                  <a:pt x="1753816" y="4409510"/>
                  <a:pt x="1753116" y="4410813"/>
                  <a:pt x="1751950" y="4411880"/>
                </a:cubicBezTo>
                <a:cubicBezTo>
                  <a:pt x="1772058" y="4428907"/>
                  <a:pt x="1791403" y="4446841"/>
                  <a:pt x="1810861" y="4464590"/>
                </a:cubicBezTo>
                <a:cubicBezTo>
                  <a:pt x="1811634" y="4463586"/>
                  <a:pt x="1812027" y="4462452"/>
                  <a:pt x="1813097" y="4461375"/>
                </a:cubicBezTo>
                <a:cubicBezTo>
                  <a:pt x="1814386" y="4460027"/>
                  <a:pt x="1815863" y="4459863"/>
                  <a:pt x="1817199" y="4460173"/>
                </a:cubicBezTo>
                <a:cubicBezTo>
                  <a:pt x="1824273" y="4450756"/>
                  <a:pt x="1831443" y="4441349"/>
                  <a:pt x="1839944" y="4433419"/>
                </a:cubicBezTo>
                <a:cubicBezTo>
                  <a:pt x="1844733" y="4428869"/>
                  <a:pt x="1850542" y="4434725"/>
                  <a:pt x="1848320" y="4439985"/>
                </a:cubicBezTo>
                <a:cubicBezTo>
                  <a:pt x="1842641" y="4453418"/>
                  <a:pt x="1833947" y="4465712"/>
                  <a:pt x="1825842" y="4477960"/>
                </a:cubicBezTo>
                <a:cubicBezTo>
                  <a:pt x="1830877" y="4482680"/>
                  <a:pt x="1836235" y="4487038"/>
                  <a:pt x="1841270" y="4491757"/>
                </a:cubicBezTo>
                <a:cubicBezTo>
                  <a:pt x="1882777" y="4403146"/>
                  <a:pt x="1925013" y="4328229"/>
                  <a:pt x="1904599" y="4229390"/>
                </a:cubicBezTo>
                <a:cubicBezTo>
                  <a:pt x="1906642" y="4276399"/>
                  <a:pt x="1902269" y="4322172"/>
                  <a:pt x="1887592" y="4368804"/>
                </a:cubicBezTo>
                <a:cubicBezTo>
                  <a:pt x="1884455" y="4378853"/>
                  <a:pt x="1870096" y="4372742"/>
                  <a:pt x="1872627" y="4362933"/>
                </a:cubicBezTo>
                <a:cubicBezTo>
                  <a:pt x="1887664" y="4305718"/>
                  <a:pt x="1896932" y="4246544"/>
                  <a:pt x="1893154" y="4187311"/>
                </a:cubicBezTo>
                <a:cubicBezTo>
                  <a:pt x="1893197" y="4186828"/>
                  <a:pt x="1893417" y="4186556"/>
                  <a:pt x="1893547" y="4186177"/>
                </a:cubicBezTo>
                <a:cubicBezTo>
                  <a:pt x="1889528" y="4170055"/>
                  <a:pt x="1885092" y="4155359"/>
                  <a:pt x="1872510" y="4151155"/>
                </a:cubicBezTo>
                <a:close/>
                <a:moveTo>
                  <a:pt x="4248714" y="4334607"/>
                </a:moveTo>
                <a:cubicBezTo>
                  <a:pt x="4233812" y="4333623"/>
                  <a:pt x="4218592" y="4333863"/>
                  <a:pt x="4206592" y="4334090"/>
                </a:cubicBezTo>
                <a:cubicBezTo>
                  <a:pt x="4202175" y="4335558"/>
                  <a:pt x="4197759" y="4337025"/>
                  <a:pt x="4193253" y="4338387"/>
                </a:cubicBezTo>
                <a:cubicBezTo>
                  <a:pt x="4158328" y="4348801"/>
                  <a:pt x="4122446" y="4354654"/>
                  <a:pt x="4086429" y="4359812"/>
                </a:cubicBezTo>
                <a:cubicBezTo>
                  <a:pt x="4025447" y="4368554"/>
                  <a:pt x="3983360" y="4384968"/>
                  <a:pt x="3934563" y="4422027"/>
                </a:cubicBezTo>
                <a:cubicBezTo>
                  <a:pt x="3957604" y="4455373"/>
                  <a:pt x="3982086" y="4487772"/>
                  <a:pt x="4007203" y="4519643"/>
                </a:cubicBezTo>
                <a:cubicBezTo>
                  <a:pt x="4029797" y="4510984"/>
                  <a:pt x="4053492" y="4514009"/>
                  <a:pt x="4078255" y="4510506"/>
                </a:cubicBezTo>
                <a:cubicBezTo>
                  <a:pt x="4133992" y="4502673"/>
                  <a:pt x="4205467" y="4475658"/>
                  <a:pt x="4247271" y="4439453"/>
                </a:cubicBezTo>
                <a:cubicBezTo>
                  <a:pt x="4265537" y="4423607"/>
                  <a:pt x="4282871" y="4403978"/>
                  <a:pt x="4294819" y="4382522"/>
                </a:cubicBezTo>
                <a:cubicBezTo>
                  <a:pt x="4268953" y="4403844"/>
                  <a:pt x="4241908" y="4424190"/>
                  <a:pt x="4215912" y="4444821"/>
                </a:cubicBezTo>
                <a:cubicBezTo>
                  <a:pt x="4206900" y="4451928"/>
                  <a:pt x="4197536" y="4437874"/>
                  <a:pt x="4203970" y="4430156"/>
                </a:cubicBezTo>
                <a:cubicBezTo>
                  <a:pt x="4205172" y="4428702"/>
                  <a:pt x="4206374" y="4427248"/>
                  <a:pt x="4207574" y="4425794"/>
                </a:cubicBezTo>
                <a:cubicBezTo>
                  <a:pt x="4208547" y="4424710"/>
                  <a:pt x="4209909" y="4424731"/>
                  <a:pt x="4211191" y="4424550"/>
                </a:cubicBezTo>
                <a:cubicBezTo>
                  <a:pt x="4242518" y="4400973"/>
                  <a:pt x="4273373" y="4376090"/>
                  <a:pt x="4305936" y="4353982"/>
                </a:cubicBezTo>
                <a:cubicBezTo>
                  <a:pt x="4304597" y="4352601"/>
                  <a:pt x="4302399" y="4351047"/>
                  <a:pt x="4298850" y="4348210"/>
                </a:cubicBezTo>
                <a:cubicBezTo>
                  <a:pt x="4279305" y="4359857"/>
                  <a:pt x="4257967" y="4368622"/>
                  <a:pt x="4237426" y="4378333"/>
                </a:cubicBezTo>
                <a:cubicBezTo>
                  <a:pt x="4216574" y="4388213"/>
                  <a:pt x="4196305" y="4399212"/>
                  <a:pt x="4175551" y="4409101"/>
                </a:cubicBezTo>
                <a:cubicBezTo>
                  <a:pt x="4164973" y="4414124"/>
                  <a:pt x="4158377" y="4400701"/>
                  <a:pt x="4166687" y="4394897"/>
                </a:cubicBezTo>
                <a:cubicBezTo>
                  <a:pt x="4166599" y="4394792"/>
                  <a:pt x="4166608" y="4394695"/>
                  <a:pt x="4166520" y="4394590"/>
                </a:cubicBezTo>
                <a:cubicBezTo>
                  <a:pt x="4192037" y="4380442"/>
                  <a:pt x="4220101" y="4366123"/>
                  <a:pt x="4248753" y="4355068"/>
                </a:cubicBezTo>
                <a:cubicBezTo>
                  <a:pt x="4226625" y="4357438"/>
                  <a:pt x="4204582" y="4359912"/>
                  <a:pt x="4182692" y="4363957"/>
                </a:cubicBezTo>
                <a:cubicBezTo>
                  <a:pt x="4153865" y="4369349"/>
                  <a:pt x="4125678" y="4378495"/>
                  <a:pt x="4096732" y="4383000"/>
                </a:cubicBezTo>
                <a:cubicBezTo>
                  <a:pt x="4095151" y="4383253"/>
                  <a:pt x="4094391" y="4380850"/>
                  <a:pt x="4095724" y="4380090"/>
                </a:cubicBezTo>
                <a:cubicBezTo>
                  <a:pt x="4142202" y="4352663"/>
                  <a:pt x="4203295" y="4342665"/>
                  <a:pt x="4257515" y="4340931"/>
                </a:cubicBezTo>
                <a:lnTo>
                  <a:pt x="4270154" y="4338806"/>
                </a:lnTo>
                <a:lnTo>
                  <a:pt x="4273125" y="4339387"/>
                </a:lnTo>
                <a:lnTo>
                  <a:pt x="4275115" y="4342357"/>
                </a:lnTo>
                <a:cubicBezTo>
                  <a:pt x="4277814" y="4342688"/>
                  <a:pt x="4280583" y="4343317"/>
                  <a:pt x="4283352" y="4343947"/>
                </a:cubicBezTo>
                <a:cubicBezTo>
                  <a:pt x="4285240" y="4343526"/>
                  <a:pt x="4287049" y="4342904"/>
                  <a:pt x="4288938" y="4342482"/>
                </a:cubicBezTo>
                <a:lnTo>
                  <a:pt x="4273125" y="4339387"/>
                </a:lnTo>
                <a:lnTo>
                  <a:pt x="4272623" y="4338636"/>
                </a:lnTo>
                <a:cubicBezTo>
                  <a:pt x="4272244" y="4338506"/>
                  <a:pt x="4272034" y="4338683"/>
                  <a:pt x="4271753" y="4338561"/>
                </a:cubicBezTo>
                <a:cubicBezTo>
                  <a:pt x="4271753" y="4338561"/>
                  <a:pt x="4271655" y="4338553"/>
                  <a:pt x="4271655" y="4338553"/>
                </a:cubicBezTo>
                <a:lnTo>
                  <a:pt x="4270154" y="4338806"/>
                </a:lnTo>
                <a:close/>
                <a:moveTo>
                  <a:pt x="3619565" y="4277343"/>
                </a:moveTo>
                <a:cubicBezTo>
                  <a:pt x="3605470" y="4280310"/>
                  <a:pt x="3590663" y="4280293"/>
                  <a:pt x="3576451" y="4282373"/>
                </a:cubicBezTo>
                <a:cubicBezTo>
                  <a:pt x="3562932" y="4284319"/>
                  <a:pt x="3549176" y="4287802"/>
                  <a:pt x="3535373" y="4288554"/>
                </a:cubicBezTo>
                <a:cubicBezTo>
                  <a:pt x="3528718" y="4299857"/>
                  <a:pt x="3522546" y="4311201"/>
                  <a:pt x="3517055" y="4322506"/>
                </a:cubicBezTo>
                <a:cubicBezTo>
                  <a:pt x="3534027" y="4312390"/>
                  <a:pt x="3553073" y="4304204"/>
                  <a:pt x="3570707" y="4302030"/>
                </a:cubicBezTo>
                <a:cubicBezTo>
                  <a:pt x="3575733" y="4301394"/>
                  <a:pt x="3577262" y="4308244"/>
                  <a:pt x="3574458" y="4311312"/>
                </a:cubicBezTo>
                <a:cubicBezTo>
                  <a:pt x="3564335" y="4322120"/>
                  <a:pt x="3551084" y="4328666"/>
                  <a:pt x="3538031" y="4335227"/>
                </a:cubicBezTo>
                <a:cubicBezTo>
                  <a:pt x="3527833" y="4340381"/>
                  <a:pt x="3517477" y="4345132"/>
                  <a:pt x="3506721" y="4348776"/>
                </a:cubicBezTo>
                <a:cubicBezTo>
                  <a:pt x="3503311" y="4359679"/>
                  <a:pt x="3500468" y="4370825"/>
                  <a:pt x="3498379" y="4382230"/>
                </a:cubicBezTo>
                <a:cubicBezTo>
                  <a:pt x="3508370" y="4374039"/>
                  <a:pt x="3519439" y="4366819"/>
                  <a:pt x="3530484" y="4364173"/>
                </a:cubicBezTo>
                <a:cubicBezTo>
                  <a:pt x="3534260" y="4363332"/>
                  <a:pt x="3537422" y="4367207"/>
                  <a:pt x="3535555" y="4370649"/>
                </a:cubicBezTo>
                <a:cubicBezTo>
                  <a:pt x="3527412" y="4385522"/>
                  <a:pt x="3510304" y="4397185"/>
                  <a:pt x="3494492" y="4406137"/>
                </a:cubicBezTo>
                <a:cubicBezTo>
                  <a:pt x="3488191" y="4450574"/>
                  <a:pt x="3484765" y="4495552"/>
                  <a:pt x="3460338" y="4530241"/>
                </a:cubicBezTo>
                <a:cubicBezTo>
                  <a:pt x="3473990" y="4515845"/>
                  <a:pt x="3487733" y="4501652"/>
                  <a:pt x="3500065" y="4485778"/>
                </a:cubicBezTo>
                <a:cubicBezTo>
                  <a:pt x="3511433" y="4470794"/>
                  <a:pt x="3521244" y="4454701"/>
                  <a:pt x="3532791" y="4439928"/>
                </a:cubicBezTo>
                <a:cubicBezTo>
                  <a:pt x="3532834" y="4439444"/>
                  <a:pt x="3532569" y="4439129"/>
                  <a:pt x="3532707" y="4438654"/>
                </a:cubicBezTo>
                <a:cubicBezTo>
                  <a:pt x="3550869" y="4383560"/>
                  <a:pt x="3581134" y="4327079"/>
                  <a:pt x="3619565" y="4277343"/>
                </a:cubicBezTo>
                <a:close/>
                <a:moveTo>
                  <a:pt x="3659233" y="4270552"/>
                </a:moveTo>
                <a:cubicBezTo>
                  <a:pt x="3653815" y="4276704"/>
                  <a:pt x="3648404" y="4282759"/>
                  <a:pt x="3643256" y="4289130"/>
                </a:cubicBezTo>
                <a:cubicBezTo>
                  <a:pt x="3642283" y="4290213"/>
                  <a:pt x="3641493" y="4291411"/>
                  <a:pt x="3640609" y="4292599"/>
                </a:cubicBezTo>
                <a:cubicBezTo>
                  <a:pt x="3635672" y="4338128"/>
                  <a:pt x="3629457" y="4381599"/>
                  <a:pt x="3630948" y="4428269"/>
                </a:cubicBezTo>
                <a:cubicBezTo>
                  <a:pt x="3630939" y="4428365"/>
                  <a:pt x="3630939" y="4428365"/>
                  <a:pt x="3630931" y="4428462"/>
                </a:cubicBezTo>
                <a:cubicBezTo>
                  <a:pt x="3630825" y="4437313"/>
                  <a:pt x="3615269" y="4440251"/>
                  <a:pt x="3614218" y="4427989"/>
                </a:cubicBezTo>
                <a:cubicBezTo>
                  <a:pt x="3611224" y="4393848"/>
                  <a:pt x="3612125" y="4356440"/>
                  <a:pt x="3619257" y="4321225"/>
                </a:cubicBezTo>
                <a:cubicBezTo>
                  <a:pt x="3619037" y="4321499"/>
                  <a:pt x="3618922" y="4321685"/>
                  <a:pt x="3618809" y="4321869"/>
                </a:cubicBezTo>
                <a:cubicBezTo>
                  <a:pt x="3618871" y="4322265"/>
                  <a:pt x="3619040" y="4322571"/>
                  <a:pt x="3618900" y="4323046"/>
                </a:cubicBezTo>
                <a:cubicBezTo>
                  <a:pt x="3612295" y="4344674"/>
                  <a:pt x="3606413" y="4366948"/>
                  <a:pt x="3601716" y="4389032"/>
                </a:cubicBezTo>
                <a:cubicBezTo>
                  <a:pt x="3595314" y="4419343"/>
                  <a:pt x="3596134" y="4450571"/>
                  <a:pt x="3590512" y="4480851"/>
                </a:cubicBezTo>
                <a:cubicBezTo>
                  <a:pt x="3590297" y="4482195"/>
                  <a:pt x="3589452" y="4482900"/>
                  <a:pt x="3588796" y="4483722"/>
                </a:cubicBezTo>
                <a:cubicBezTo>
                  <a:pt x="3612466" y="4459675"/>
                  <a:pt x="3635237" y="4431561"/>
                  <a:pt x="3658499" y="4404462"/>
                </a:cubicBezTo>
                <a:cubicBezTo>
                  <a:pt x="3643078" y="4368758"/>
                  <a:pt x="3647047" y="4314382"/>
                  <a:pt x="3659233" y="4270552"/>
                </a:cubicBezTo>
                <a:close/>
                <a:moveTo>
                  <a:pt x="2621214" y="4152279"/>
                </a:moveTo>
                <a:cubicBezTo>
                  <a:pt x="2563698" y="4166969"/>
                  <a:pt x="2506287" y="4181569"/>
                  <a:pt x="2448869" y="4196268"/>
                </a:cubicBezTo>
                <a:cubicBezTo>
                  <a:pt x="2387462" y="4211985"/>
                  <a:pt x="2321097" y="4225127"/>
                  <a:pt x="2276444" y="4272574"/>
                </a:cubicBezTo>
                <a:cubicBezTo>
                  <a:pt x="2339826" y="4292860"/>
                  <a:pt x="2405078" y="4305030"/>
                  <a:pt x="2471936" y="4306826"/>
                </a:cubicBezTo>
                <a:cubicBezTo>
                  <a:pt x="2545606" y="4308723"/>
                  <a:pt x="2613523" y="4293182"/>
                  <a:pt x="2684070" y="4278743"/>
                </a:cubicBezTo>
                <a:cubicBezTo>
                  <a:pt x="2692905" y="4275809"/>
                  <a:pt x="2701561" y="4272664"/>
                  <a:pt x="2710469" y="4270026"/>
                </a:cubicBezTo>
                <a:cubicBezTo>
                  <a:pt x="2700311" y="4256100"/>
                  <a:pt x="2689725" y="4242625"/>
                  <a:pt x="2679351" y="4228971"/>
                </a:cubicBezTo>
                <a:cubicBezTo>
                  <a:pt x="2677179" y="4228198"/>
                  <a:pt x="2674718" y="4227401"/>
                  <a:pt x="2671492" y="4226442"/>
                </a:cubicBezTo>
                <a:cubicBezTo>
                  <a:pt x="2650321" y="4220228"/>
                  <a:pt x="2626161" y="4215898"/>
                  <a:pt x="2603949" y="4216993"/>
                </a:cubicBezTo>
                <a:cubicBezTo>
                  <a:pt x="2580564" y="4218182"/>
                  <a:pt x="2558860" y="4227792"/>
                  <a:pt x="2535641" y="4229287"/>
                </a:cubicBezTo>
                <a:cubicBezTo>
                  <a:pt x="2531818" y="4229541"/>
                  <a:pt x="2531371" y="4224731"/>
                  <a:pt x="2533783" y="4222798"/>
                </a:cubicBezTo>
                <a:cubicBezTo>
                  <a:pt x="2556667" y="4204332"/>
                  <a:pt x="2613530" y="4193676"/>
                  <a:pt x="2657298" y="4199898"/>
                </a:cubicBezTo>
                <a:cubicBezTo>
                  <a:pt x="2645171" y="4184049"/>
                  <a:pt x="2633351" y="4168032"/>
                  <a:pt x="2621214" y="4152279"/>
                </a:cubicBezTo>
                <a:close/>
                <a:moveTo>
                  <a:pt x="6522922" y="4488420"/>
                </a:moveTo>
                <a:cubicBezTo>
                  <a:pt x="6482997" y="4479625"/>
                  <a:pt x="6421968" y="4495046"/>
                  <a:pt x="6391730" y="4515430"/>
                </a:cubicBezTo>
                <a:cubicBezTo>
                  <a:pt x="6387633" y="4518776"/>
                  <a:pt x="6383368" y="4521813"/>
                  <a:pt x="6379630" y="4525483"/>
                </a:cubicBezTo>
                <a:cubicBezTo>
                  <a:pt x="6379087" y="4526116"/>
                  <a:pt x="6378384" y="4526348"/>
                  <a:pt x="6377761" y="4526781"/>
                </a:cubicBezTo>
                <a:cubicBezTo>
                  <a:pt x="6392469" y="4555218"/>
                  <a:pt x="6407871" y="4583522"/>
                  <a:pt x="6425063" y="4611395"/>
                </a:cubicBezTo>
                <a:cubicBezTo>
                  <a:pt x="6426509" y="4613760"/>
                  <a:pt x="6428060" y="4616036"/>
                  <a:pt x="6429504" y="4618401"/>
                </a:cubicBezTo>
                <a:cubicBezTo>
                  <a:pt x="6430977" y="4616094"/>
                  <a:pt x="6433195" y="4614143"/>
                  <a:pt x="6436727" y="4613865"/>
                </a:cubicBezTo>
                <a:cubicBezTo>
                  <a:pt x="6476209" y="4610272"/>
                  <a:pt x="6593983" y="4560003"/>
                  <a:pt x="6553889" y="4506001"/>
                </a:cubicBezTo>
                <a:cubicBezTo>
                  <a:pt x="6547193" y="4496975"/>
                  <a:pt x="6536229" y="4491352"/>
                  <a:pt x="6522922" y="4488420"/>
                </a:cubicBezTo>
                <a:close/>
                <a:moveTo>
                  <a:pt x="3654586" y="4236365"/>
                </a:moveTo>
                <a:cubicBezTo>
                  <a:pt x="3638229" y="4240596"/>
                  <a:pt x="3621806" y="4243459"/>
                  <a:pt x="3604925" y="4245991"/>
                </a:cubicBezTo>
                <a:cubicBezTo>
                  <a:pt x="3590210" y="4248222"/>
                  <a:pt x="3574481" y="4252020"/>
                  <a:pt x="3559305" y="4251778"/>
                </a:cubicBezTo>
                <a:cubicBezTo>
                  <a:pt x="3555064" y="4257837"/>
                  <a:pt x="3550822" y="4263895"/>
                  <a:pt x="3546773" y="4269971"/>
                </a:cubicBezTo>
                <a:cubicBezTo>
                  <a:pt x="3554280" y="4267700"/>
                  <a:pt x="3562125" y="4266042"/>
                  <a:pt x="3569654" y="4264649"/>
                </a:cubicBezTo>
                <a:cubicBezTo>
                  <a:pt x="3589169" y="4260984"/>
                  <a:pt x="3611365" y="4256771"/>
                  <a:pt x="3630662" y="4263211"/>
                </a:cubicBezTo>
                <a:cubicBezTo>
                  <a:pt x="3638399" y="4253949"/>
                  <a:pt x="3646314" y="4244997"/>
                  <a:pt x="3654586" y="4236365"/>
                </a:cubicBezTo>
                <a:close/>
                <a:moveTo>
                  <a:pt x="6246473" y="4454504"/>
                </a:moveTo>
                <a:cubicBezTo>
                  <a:pt x="6249744" y="4455651"/>
                  <a:pt x="6252377" y="4458630"/>
                  <a:pt x="6251980" y="4462539"/>
                </a:cubicBezTo>
                <a:cubicBezTo>
                  <a:pt x="6250013" y="4483496"/>
                  <a:pt x="6242415" y="4504258"/>
                  <a:pt x="6236336" y="4524374"/>
                </a:cubicBezTo>
                <a:cubicBezTo>
                  <a:pt x="6232293" y="4538045"/>
                  <a:pt x="6210473" y="4532554"/>
                  <a:pt x="6214808" y="4518908"/>
                </a:cubicBezTo>
                <a:cubicBezTo>
                  <a:pt x="6221194" y="4498625"/>
                  <a:pt x="6225790" y="4475461"/>
                  <a:pt x="6237138" y="4457457"/>
                </a:cubicBezTo>
                <a:cubicBezTo>
                  <a:pt x="6239294" y="4454041"/>
                  <a:pt x="6243203" y="4453356"/>
                  <a:pt x="6246473" y="4454504"/>
                </a:cubicBezTo>
                <a:close/>
                <a:moveTo>
                  <a:pt x="5000285" y="4343588"/>
                </a:moveTo>
                <a:cubicBezTo>
                  <a:pt x="5010693" y="4410404"/>
                  <a:pt x="5012648" y="4461689"/>
                  <a:pt x="4974793" y="4529004"/>
                </a:cubicBezTo>
                <a:cubicBezTo>
                  <a:pt x="4972954" y="4532154"/>
                  <a:pt x="4970859" y="4534893"/>
                  <a:pt x="4968931" y="4537940"/>
                </a:cubicBezTo>
                <a:cubicBezTo>
                  <a:pt x="4964139" y="4580755"/>
                  <a:pt x="4941593" y="4619501"/>
                  <a:pt x="4932144" y="4662109"/>
                </a:cubicBezTo>
                <a:cubicBezTo>
                  <a:pt x="4926286" y="4688474"/>
                  <a:pt x="4919592" y="4732975"/>
                  <a:pt x="4932493" y="4758725"/>
                </a:cubicBezTo>
                <a:cubicBezTo>
                  <a:pt x="4979970" y="4853382"/>
                  <a:pt x="5015302" y="4775043"/>
                  <a:pt x="5027538" y="4743777"/>
                </a:cubicBezTo>
                <a:cubicBezTo>
                  <a:pt x="5063120" y="4652803"/>
                  <a:pt x="5041739" y="4538593"/>
                  <a:pt x="5121634" y="4468495"/>
                </a:cubicBezTo>
                <a:cubicBezTo>
                  <a:pt x="5112224" y="4459306"/>
                  <a:pt x="5103227" y="4449862"/>
                  <a:pt x="5094036" y="4440401"/>
                </a:cubicBezTo>
                <a:cubicBezTo>
                  <a:pt x="5091844" y="4467182"/>
                  <a:pt x="5081345" y="4496455"/>
                  <a:pt x="5063162" y="4510266"/>
                </a:cubicBezTo>
                <a:cubicBezTo>
                  <a:pt x="5060548" y="4512279"/>
                  <a:pt x="5056310" y="4510645"/>
                  <a:pt x="5056629" y="4507071"/>
                </a:cubicBezTo>
                <a:cubicBezTo>
                  <a:pt x="5058021" y="4490349"/>
                  <a:pt x="5066326" y="4475878"/>
                  <a:pt x="5071525" y="4460165"/>
                </a:cubicBezTo>
                <a:cubicBezTo>
                  <a:pt x="5075135" y="4449184"/>
                  <a:pt x="5077795" y="4437925"/>
                  <a:pt x="5080735" y="4426788"/>
                </a:cubicBezTo>
                <a:cubicBezTo>
                  <a:pt x="5075832" y="4421690"/>
                  <a:pt x="5070824" y="4416681"/>
                  <a:pt x="5065823" y="4411574"/>
                </a:cubicBezTo>
                <a:cubicBezTo>
                  <a:pt x="5064132" y="4423988"/>
                  <a:pt x="5061562" y="4436422"/>
                  <a:pt x="5058727" y="4448542"/>
                </a:cubicBezTo>
                <a:cubicBezTo>
                  <a:pt x="5055441" y="4462473"/>
                  <a:pt x="5053530" y="4475160"/>
                  <a:pt x="5042979" y="4485346"/>
                </a:cubicBezTo>
                <a:cubicBezTo>
                  <a:pt x="5041383" y="4486863"/>
                  <a:pt x="5037734" y="4486256"/>
                  <a:pt x="5037063" y="4483958"/>
                </a:cubicBezTo>
                <a:cubicBezTo>
                  <a:pt x="5032086" y="4467656"/>
                  <a:pt x="5038963" y="4451700"/>
                  <a:pt x="5043778" y="4435954"/>
                </a:cubicBezTo>
                <a:cubicBezTo>
                  <a:pt x="5047351" y="4424287"/>
                  <a:pt x="5051310" y="4412654"/>
                  <a:pt x="5056290" y="4401596"/>
                </a:cubicBezTo>
                <a:cubicBezTo>
                  <a:pt x="5049414" y="4394576"/>
                  <a:pt x="5042338" y="4387635"/>
                  <a:pt x="5035568" y="4380524"/>
                </a:cubicBezTo>
                <a:cubicBezTo>
                  <a:pt x="5035653" y="4388321"/>
                  <a:pt x="5034269" y="4396185"/>
                  <a:pt x="5032659" y="4404419"/>
                </a:cubicBezTo>
                <a:cubicBezTo>
                  <a:pt x="5028723" y="4424525"/>
                  <a:pt x="5035660" y="4446156"/>
                  <a:pt x="5026001" y="4464889"/>
                </a:cubicBezTo>
                <a:cubicBezTo>
                  <a:pt x="5024591" y="4467592"/>
                  <a:pt x="5020479" y="4467820"/>
                  <a:pt x="5019393" y="4464708"/>
                </a:cubicBezTo>
                <a:cubicBezTo>
                  <a:pt x="5013291" y="4446849"/>
                  <a:pt x="5020911" y="4429106"/>
                  <a:pt x="5021546" y="4411051"/>
                </a:cubicBezTo>
                <a:cubicBezTo>
                  <a:pt x="5022065" y="4396493"/>
                  <a:pt x="5020038" y="4383173"/>
                  <a:pt x="5025127" y="4369788"/>
                </a:cubicBezTo>
                <a:cubicBezTo>
                  <a:pt x="5016852" y="4360989"/>
                  <a:pt x="5008463" y="4352377"/>
                  <a:pt x="5000285" y="4343588"/>
                </a:cubicBezTo>
                <a:close/>
                <a:moveTo>
                  <a:pt x="3698866" y="4229195"/>
                </a:moveTo>
                <a:cubicBezTo>
                  <a:pt x="3691488" y="4236540"/>
                  <a:pt x="3684122" y="4243789"/>
                  <a:pt x="3676922" y="4251345"/>
                </a:cubicBezTo>
                <a:cubicBezTo>
                  <a:pt x="3674719" y="4271698"/>
                  <a:pt x="3671643" y="4291976"/>
                  <a:pt x="3670405" y="4312413"/>
                </a:cubicBezTo>
                <a:cubicBezTo>
                  <a:pt x="3668801" y="4338075"/>
                  <a:pt x="3673004" y="4364143"/>
                  <a:pt x="3671704" y="4389637"/>
                </a:cubicBezTo>
                <a:cubicBezTo>
                  <a:pt x="3676800" y="4383847"/>
                  <a:pt x="3682071" y="4378266"/>
                  <a:pt x="3687323" y="4372879"/>
                </a:cubicBezTo>
                <a:cubicBezTo>
                  <a:pt x="3685406" y="4371448"/>
                  <a:pt x="3684057" y="4369092"/>
                  <a:pt x="3684069" y="4365685"/>
                </a:cubicBezTo>
                <a:cubicBezTo>
                  <a:pt x="3684155" y="4322073"/>
                  <a:pt x="3686713" y="4272640"/>
                  <a:pt x="3698866" y="4229195"/>
                </a:cubicBezTo>
                <a:close/>
                <a:moveTo>
                  <a:pt x="3687287" y="4206092"/>
                </a:moveTo>
                <a:cubicBezTo>
                  <a:pt x="3674469" y="4205663"/>
                  <a:pt x="3661714" y="4203391"/>
                  <a:pt x="3648885" y="4203060"/>
                </a:cubicBezTo>
                <a:cubicBezTo>
                  <a:pt x="3631198" y="4202600"/>
                  <a:pt x="3613816" y="4206354"/>
                  <a:pt x="3596260" y="4206586"/>
                </a:cubicBezTo>
                <a:cubicBezTo>
                  <a:pt x="3588386" y="4215154"/>
                  <a:pt x="3580494" y="4223915"/>
                  <a:pt x="3573342" y="4233130"/>
                </a:cubicBezTo>
                <a:cubicBezTo>
                  <a:pt x="3582799" y="4230833"/>
                  <a:pt x="3592566" y="4229439"/>
                  <a:pt x="3601756" y="4227994"/>
                </a:cubicBezTo>
                <a:cubicBezTo>
                  <a:pt x="3623300" y="4224505"/>
                  <a:pt x="3643626" y="4222662"/>
                  <a:pt x="3665364" y="4225808"/>
                </a:cubicBezTo>
                <a:cubicBezTo>
                  <a:pt x="3672416" y="4218826"/>
                  <a:pt x="3679891" y="4212558"/>
                  <a:pt x="3687287" y="4206092"/>
                </a:cubicBezTo>
                <a:close/>
                <a:moveTo>
                  <a:pt x="3743145" y="4201287"/>
                </a:moveTo>
                <a:cubicBezTo>
                  <a:pt x="3744681" y="4220114"/>
                  <a:pt x="3743537" y="4239487"/>
                  <a:pt x="3745961" y="4258198"/>
                </a:cubicBezTo>
                <a:cubicBezTo>
                  <a:pt x="3748554" y="4278283"/>
                  <a:pt x="3752940" y="4297941"/>
                  <a:pt x="3758615" y="4317321"/>
                </a:cubicBezTo>
                <a:cubicBezTo>
                  <a:pt x="3767682" y="4312847"/>
                  <a:pt x="3776892" y="4308972"/>
                  <a:pt x="3786643" y="4306700"/>
                </a:cubicBezTo>
                <a:cubicBezTo>
                  <a:pt x="3770072" y="4272941"/>
                  <a:pt x="3755878" y="4237636"/>
                  <a:pt x="3743145" y="4201287"/>
                </a:cubicBezTo>
                <a:close/>
                <a:moveTo>
                  <a:pt x="3728611" y="4199347"/>
                </a:moveTo>
                <a:cubicBezTo>
                  <a:pt x="3724013" y="4203914"/>
                  <a:pt x="3719415" y="4208483"/>
                  <a:pt x="3714815" y="4213050"/>
                </a:cubicBezTo>
                <a:cubicBezTo>
                  <a:pt x="3714580" y="4260544"/>
                  <a:pt x="3706757" y="4308938"/>
                  <a:pt x="3703571" y="4356663"/>
                </a:cubicBezTo>
                <a:cubicBezTo>
                  <a:pt x="3714199" y="4346775"/>
                  <a:pt x="3725113" y="4337983"/>
                  <a:pt x="3736415" y="4330296"/>
                </a:cubicBezTo>
                <a:cubicBezTo>
                  <a:pt x="3732573" y="4327530"/>
                  <a:pt x="3734400" y="4323404"/>
                  <a:pt x="3737450" y="4319774"/>
                </a:cubicBezTo>
                <a:cubicBezTo>
                  <a:pt x="3727441" y="4283466"/>
                  <a:pt x="3718608" y="4237233"/>
                  <a:pt x="3728611" y="4199347"/>
                </a:cubicBezTo>
                <a:close/>
                <a:moveTo>
                  <a:pt x="1724828" y="4016765"/>
                </a:moveTo>
                <a:cubicBezTo>
                  <a:pt x="1721990" y="4016909"/>
                  <a:pt x="1719491" y="4019808"/>
                  <a:pt x="1717544" y="4026357"/>
                </a:cubicBezTo>
                <a:cubicBezTo>
                  <a:pt x="1699831" y="4037092"/>
                  <a:pt x="1684166" y="4087145"/>
                  <a:pt x="1675684" y="4105788"/>
                </a:cubicBezTo>
                <a:cubicBezTo>
                  <a:pt x="1646479" y="4170050"/>
                  <a:pt x="1627806" y="4237466"/>
                  <a:pt x="1616077" y="4306749"/>
                </a:cubicBezTo>
                <a:cubicBezTo>
                  <a:pt x="1628534" y="4315616"/>
                  <a:pt x="1640949" y="4324965"/>
                  <a:pt x="1653276" y="4334211"/>
                </a:cubicBezTo>
                <a:cubicBezTo>
                  <a:pt x="1653372" y="4328767"/>
                  <a:pt x="1653653" y="4323436"/>
                  <a:pt x="1653748" y="4317992"/>
                </a:cubicBezTo>
                <a:cubicBezTo>
                  <a:pt x="1653955" y="4305839"/>
                  <a:pt x="1653405" y="4293426"/>
                  <a:pt x="1658217" y="4282061"/>
                </a:cubicBezTo>
                <a:cubicBezTo>
                  <a:pt x="1659923" y="4278218"/>
                  <a:pt x="1665462" y="4279475"/>
                  <a:pt x="1666620" y="4282886"/>
                </a:cubicBezTo>
                <a:cubicBezTo>
                  <a:pt x="1670257" y="4293424"/>
                  <a:pt x="1669056" y="4304712"/>
                  <a:pt x="1668470" y="4315663"/>
                </a:cubicBezTo>
                <a:cubicBezTo>
                  <a:pt x="1668013" y="4325165"/>
                  <a:pt x="1667739" y="4334781"/>
                  <a:pt x="1666790" y="4344338"/>
                </a:cubicBezTo>
                <a:cubicBezTo>
                  <a:pt x="1670988" y="4347524"/>
                  <a:pt x="1675211" y="4350422"/>
                  <a:pt x="1679310" y="4353601"/>
                </a:cubicBezTo>
                <a:cubicBezTo>
                  <a:pt x="1679630" y="4350026"/>
                  <a:pt x="1680334" y="4346484"/>
                  <a:pt x="1682077" y="4343325"/>
                </a:cubicBezTo>
                <a:cubicBezTo>
                  <a:pt x="1683462" y="4340913"/>
                  <a:pt x="1686793" y="4340714"/>
                  <a:pt x="1688343" y="4342991"/>
                </a:cubicBezTo>
                <a:cubicBezTo>
                  <a:pt x="1692378" y="4349085"/>
                  <a:pt x="1692979" y="4356535"/>
                  <a:pt x="1692510" y="4363992"/>
                </a:cubicBezTo>
                <a:cubicBezTo>
                  <a:pt x="1704987" y="4373738"/>
                  <a:pt x="1717569" y="4383395"/>
                  <a:pt x="1729914" y="4393518"/>
                </a:cubicBezTo>
                <a:cubicBezTo>
                  <a:pt x="1701351" y="4306339"/>
                  <a:pt x="1755171" y="4214023"/>
                  <a:pt x="1760840" y="4126399"/>
                </a:cubicBezTo>
                <a:cubicBezTo>
                  <a:pt x="1762337" y="4104134"/>
                  <a:pt x="1760085" y="4087875"/>
                  <a:pt x="1755028" y="4065918"/>
                </a:cubicBezTo>
                <a:cubicBezTo>
                  <a:pt x="1756046" y="4050137"/>
                  <a:pt x="1750181" y="4038335"/>
                  <a:pt x="1737953" y="4030169"/>
                </a:cubicBezTo>
                <a:cubicBezTo>
                  <a:pt x="1738829" y="4043292"/>
                  <a:pt x="1738238" y="4056482"/>
                  <a:pt x="1738991" y="4069885"/>
                </a:cubicBezTo>
                <a:cubicBezTo>
                  <a:pt x="1740102" y="4091305"/>
                  <a:pt x="1739514" y="4120852"/>
                  <a:pt x="1727561" y="4139097"/>
                </a:cubicBezTo>
                <a:cubicBezTo>
                  <a:pt x="1725081" y="4142874"/>
                  <a:pt x="1719323" y="4141888"/>
                  <a:pt x="1718965" y="4137184"/>
                </a:cubicBezTo>
                <a:cubicBezTo>
                  <a:pt x="1717618" y="4117303"/>
                  <a:pt x="1725166" y="4097119"/>
                  <a:pt x="1727721" y="4077185"/>
                </a:cubicBezTo>
                <a:cubicBezTo>
                  <a:pt x="1730242" y="4056568"/>
                  <a:pt x="1726340" y="4036952"/>
                  <a:pt x="1724828" y="4016765"/>
                </a:cubicBezTo>
                <a:close/>
                <a:moveTo>
                  <a:pt x="6270458" y="4413703"/>
                </a:moveTo>
                <a:cubicBezTo>
                  <a:pt x="6269584" y="4415867"/>
                  <a:pt x="6268717" y="4417933"/>
                  <a:pt x="6267842" y="4420098"/>
                </a:cubicBezTo>
                <a:cubicBezTo>
                  <a:pt x="6263083" y="4431953"/>
                  <a:pt x="6258347" y="4441377"/>
                  <a:pt x="6251256" y="4452058"/>
                </a:cubicBezTo>
                <a:cubicBezTo>
                  <a:pt x="6248664" y="4456020"/>
                  <a:pt x="6242651" y="4454624"/>
                  <a:pt x="6242405" y="4449734"/>
                </a:cubicBezTo>
                <a:cubicBezTo>
                  <a:pt x="6242196" y="4445529"/>
                  <a:pt x="6242794" y="4441004"/>
                  <a:pt x="6243294" y="4436471"/>
                </a:cubicBezTo>
                <a:cubicBezTo>
                  <a:pt x="6232488" y="4451700"/>
                  <a:pt x="6221330" y="4466506"/>
                  <a:pt x="6210741" y="4481460"/>
                </a:cubicBezTo>
                <a:cubicBezTo>
                  <a:pt x="6204747" y="4503919"/>
                  <a:pt x="6198539" y="4526555"/>
                  <a:pt x="6191039" y="4548396"/>
                </a:cubicBezTo>
                <a:cubicBezTo>
                  <a:pt x="6188015" y="4557190"/>
                  <a:pt x="6181515" y="4573277"/>
                  <a:pt x="6178647" y="4575949"/>
                </a:cubicBezTo>
                <a:cubicBezTo>
                  <a:pt x="6175033" y="4579336"/>
                  <a:pt x="6168357" y="4580998"/>
                  <a:pt x="6164448" y="4576765"/>
                </a:cubicBezTo>
                <a:cubicBezTo>
                  <a:pt x="6163295" y="4575496"/>
                  <a:pt x="6163230" y="4574031"/>
                  <a:pt x="6162578" y="4572611"/>
                </a:cubicBezTo>
                <a:cubicBezTo>
                  <a:pt x="6156562" y="4593122"/>
                  <a:pt x="6153341" y="4615043"/>
                  <a:pt x="6155232" y="4639741"/>
                </a:cubicBezTo>
                <a:cubicBezTo>
                  <a:pt x="6168712" y="4631658"/>
                  <a:pt x="6183042" y="4626083"/>
                  <a:pt x="6198238" y="4618441"/>
                </a:cubicBezTo>
                <a:cubicBezTo>
                  <a:pt x="6230773" y="4602075"/>
                  <a:pt x="6260358" y="4573967"/>
                  <a:pt x="6287365" y="4546414"/>
                </a:cubicBezTo>
                <a:cubicBezTo>
                  <a:pt x="6295970" y="4532943"/>
                  <a:pt x="6306122" y="4520678"/>
                  <a:pt x="6318114" y="4510713"/>
                </a:cubicBezTo>
                <a:cubicBezTo>
                  <a:pt x="6314606" y="4504179"/>
                  <a:pt x="6311203" y="4497554"/>
                  <a:pt x="6307695" y="4491020"/>
                </a:cubicBezTo>
                <a:cubicBezTo>
                  <a:pt x="6306568" y="4494914"/>
                  <a:pt x="6305335" y="4498898"/>
                  <a:pt x="6304114" y="4502784"/>
                </a:cubicBezTo>
                <a:cubicBezTo>
                  <a:pt x="6300731" y="4513395"/>
                  <a:pt x="6299166" y="4522218"/>
                  <a:pt x="6289229" y="4527686"/>
                </a:cubicBezTo>
                <a:cubicBezTo>
                  <a:pt x="6286771" y="4529031"/>
                  <a:pt x="6282919" y="4527432"/>
                  <a:pt x="6282080" y="4524829"/>
                </a:cubicBezTo>
                <a:cubicBezTo>
                  <a:pt x="6278388" y="4513799"/>
                  <a:pt x="6283749" y="4505013"/>
                  <a:pt x="6288467" y="4494711"/>
                </a:cubicBezTo>
                <a:cubicBezTo>
                  <a:pt x="6291626" y="4487682"/>
                  <a:pt x="6295436" y="4481001"/>
                  <a:pt x="6298869" y="4474192"/>
                </a:cubicBezTo>
                <a:cubicBezTo>
                  <a:pt x="6295835" y="4467794"/>
                  <a:pt x="6292809" y="4461301"/>
                  <a:pt x="6289775" y="4454905"/>
                </a:cubicBezTo>
                <a:cubicBezTo>
                  <a:pt x="6288778" y="4457349"/>
                  <a:pt x="6287772" y="4459892"/>
                  <a:pt x="6286967" y="4462354"/>
                </a:cubicBezTo>
                <a:cubicBezTo>
                  <a:pt x="6283988" y="4471734"/>
                  <a:pt x="6281098" y="4481221"/>
                  <a:pt x="6279357" y="4490905"/>
                </a:cubicBezTo>
                <a:cubicBezTo>
                  <a:pt x="6278191" y="4497424"/>
                  <a:pt x="6278758" y="4504191"/>
                  <a:pt x="6272913" y="4508553"/>
                </a:cubicBezTo>
                <a:cubicBezTo>
                  <a:pt x="6269683" y="4510903"/>
                  <a:pt x="6264809" y="4512039"/>
                  <a:pt x="6261350" y="4509305"/>
                </a:cubicBezTo>
                <a:cubicBezTo>
                  <a:pt x="6247535" y="4498179"/>
                  <a:pt x="6261077" y="4469752"/>
                  <a:pt x="6265658" y="4456615"/>
                </a:cubicBezTo>
                <a:cubicBezTo>
                  <a:pt x="6268674" y="4447919"/>
                  <a:pt x="6271992" y="4436912"/>
                  <a:pt x="6276596" y="4426795"/>
                </a:cubicBezTo>
                <a:cubicBezTo>
                  <a:pt x="6274550" y="4422430"/>
                  <a:pt x="6272504" y="4418067"/>
                  <a:pt x="6270458" y="4413703"/>
                </a:cubicBezTo>
                <a:close/>
                <a:moveTo>
                  <a:pt x="3726940" y="4175446"/>
                </a:moveTo>
                <a:cubicBezTo>
                  <a:pt x="3711030" y="4176893"/>
                  <a:pt x="3695638" y="4173612"/>
                  <a:pt x="3679800" y="4172047"/>
                </a:cubicBezTo>
                <a:cubicBezTo>
                  <a:pt x="3665609" y="4170624"/>
                  <a:pt x="3650730" y="4170310"/>
                  <a:pt x="3636424" y="4168001"/>
                </a:cubicBezTo>
                <a:cubicBezTo>
                  <a:pt x="3628631" y="4174532"/>
                  <a:pt x="3621001" y="4181465"/>
                  <a:pt x="3613636" y="4188714"/>
                </a:cubicBezTo>
                <a:cubicBezTo>
                  <a:pt x="3641351" y="4181572"/>
                  <a:pt x="3675960" y="4183496"/>
                  <a:pt x="3698096" y="4196317"/>
                </a:cubicBezTo>
                <a:cubicBezTo>
                  <a:pt x="3707439" y="4188752"/>
                  <a:pt x="3717194" y="4182002"/>
                  <a:pt x="3726940" y="4175446"/>
                </a:cubicBezTo>
                <a:close/>
                <a:moveTo>
                  <a:pt x="4233053" y="4215146"/>
                </a:moveTo>
                <a:cubicBezTo>
                  <a:pt x="4193037" y="4212003"/>
                  <a:pt x="4151588" y="4224151"/>
                  <a:pt x="4111333" y="4229064"/>
                </a:cubicBezTo>
                <a:cubicBezTo>
                  <a:pt x="4117819" y="4229529"/>
                  <a:pt x="4124425" y="4229711"/>
                  <a:pt x="4130998" y="4230280"/>
                </a:cubicBezTo>
                <a:cubicBezTo>
                  <a:pt x="4145596" y="4231543"/>
                  <a:pt x="4161128" y="4229967"/>
                  <a:pt x="4172086" y="4240360"/>
                </a:cubicBezTo>
                <a:cubicBezTo>
                  <a:pt x="4173706" y="4241864"/>
                  <a:pt x="4173358" y="4244657"/>
                  <a:pt x="4171412" y="4245754"/>
                </a:cubicBezTo>
                <a:cubicBezTo>
                  <a:pt x="4157478" y="4253409"/>
                  <a:pt x="4140712" y="4246991"/>
                  <a:pt x="4125662" y="4244227"/>
                </a:cubicBezTo>
                <a:cubicBezTo>
                  <a:pt x="4112920" y="4241860"/>
                  <a:pt x="4100307" y="4239113"/>
                  <a:pt x="4087580" y="4236551"/>
                </a:cubicBezTo>
                <a:cubicBezTo>
                  <a:pt x="4076378" y="4239769"/>
                  <a:pt x="4065006" y="4242776"/>
                  <a:pt x="4053475" y="4245380"/>
                </a:cubicBezTo>
                <a:cubicBezTo>
                  <a:pt x="4066577" y="4247001"/>
                  <a:pt x="4079456" y="4248992"/>
                  <a:pt x="4091471" y="4251882"/>
                </a:cubicBezTo>
                <a:lnTo>
                  <a:pt x="4091463" y="4251978"/>
                </a:lnTo>
                <a:cubicBezTo>
                  <a:pt x="4097062" y="4252560"/>
                  <a:pt x="4099323" y="4258891"/>
                  <a:pt x="4097469" y="4263305"/>
                </a:cubicBezTo>
                <a:cubicBezTo>
                  <a:pt x="4096725" y="4265092"/>
                  <a:pt x="4095321" y="4266625"/>
                  <a:pt x="4093214" y="4267319"/>
                </a:cubicBezTo>
                <a:cubicBezTo>
                  <a:pt x="4092107" y="4267710"/>
                  <a:pt x="4090920" y="4267899"/>
                  <a:pt x="4089470" y="4267774"/>
                </a:cubicBezTo>
                <a:cubicBezTo>
                  <a:pt x="4063320" y="4266093"/>
                  <a:pt x="4035839" y="4260699"/>
                  <a:pt x="4009632" y="4254146"/>
                </a:cubicBezTo>
                <a:cubicBezTo>
                  <a:pt x="3998065" y="4256065"/>
                  <a:pt x="3986321" y="4257774"/>
                  <a:pt x="3974780" y="4259405"/>
                </a:cubicBezTo>
                <a:cubicBezTo>
                  <a:pt x="3975938" y="4259505"/>
                  <a:pt x="3977099" y="4259605"/>
                  <a:pt x="3978163" y="4259698"/>
                </a:cubicBezTo>
                <a:cubicBezTo>
                  <a:pt x="3990167" y="4260541"/>
                  <a:pt x="4003027" y="4258344"/>
                  <a:pt x="4011331" y="4267923"/>
                </a:cubicBezTo>
                <a:cubicBezTo>
                  <a:pt x="4012746" y="4269506"/>
                  <a:pt x="4012595" y="4272317"/>
                  <a:pt x="4010822" y="4273624"/>
                </a:cubicBezTo>
                <a:cubicBezTo>
                  <a:pt x="4001028" y="4280760"/>
                  <a:pt x="3990766" y="4276757"/>
                  <a:pt x="3979215" y="4275172"/>
                </a:cubicBezTo>
                <a:cubicBezTo>
                  <a:pt x="3962001" y="4272709"/>
                  <a:pt x="3944232" y="4270976"/>
                  <a:pt x="3927505" y="4266315"/>
                </a:cubicBezTo>
                <a:cubicBezTo>
                  <a:pt x="3927513" y="4266218"/>
                  <a:pt x="3927621" y="4266130"/>
                  <a:pt x="3927629" y="4266034"/>
                </a:cubicBezTo>
                <a:cubicBezTo>
                  <a:pt x="3927056" y="4265887"/>
                  <a:pt x="3926459" y="4266030"/>
                  <a:pt x="3926098" y="4265707"/>
                </a:cubicBezTo>
                <a:cubicBezTo>
                  <a:pt x="3919896" y="4266436"/>
                  <a:pt x="3913395" y="4267235"/>
                  <a:pt x="3907387" y="4267982"/>
                </a:cubicBezTo>
                <a:cubicBezTo>
                  <a:pt x="3908828" y="4269276"/>
                  <a:pt x="3909807" y="4271404"/>
                  <a:pt x="3908300" y="4273027"/>
                </a:cubicBezTo>
                <a:cubicBezTo>
                  <a:pt x="3898206" y="4283545"/>
                  <a:pt x="3867023" y="4284740"/>
                  <a:pt x="3853218" y="4275659"/>
                </a:cubicBezTo>
                <a:cubicBezTo>
                  <a:pt x="3851040" y="4276054"/>
                  <a:pt x="3848476" y="4276416"/>
                  <a:pt x="3846295" y="4276813"/>
                </a:cubicBezTo>
                <a:cubicBezTo>
                  <a:pt x="3848202" y="4280579"/>
                  <a:pt x="3850203" y="4284355"/>
                  <a:pt x="3852002" y="4288210"/>
                </a:cubicBezTo>
                <a:cubicBezTo>
                  <a:pt x="3862782" y="4287488"/>
                  <a:pt x="3873565" y="4287838"/>
                  <a:pt x="3884293" y="4286624"/>
                </a:cubicBezTo>
                <a:cubicBezTo>
                  <a:pt x="3893348" y="4285558"/>
                  <a:pt x="3900603" y="4282875"/>
                  <a:pt x="3908922" y="4286809"/>
                </a:cubicBezTo>
                <a:cubicBezTo>
                  <a:pt x="3910892" y="4287660"/>
                  <a:pt x="3911399" y="4290722"/>
                  <a:pt x="3909802" y="4292239"/>
                </a:cubicBezTo>
                <a:cubicBezTo>
                  <a:pt x="3898619" y="4302956"/>
                  <a:pt x="3871836" y="4299566"/>
                  <a:pt x="3854822" y="4293713"/>
                </a:cubicBezTo>
                <a:cubicBezTo>
                  <a:pt x="3856068" y="4296157"/>
                  <a:pt x="3857115" y="4298584"/>
                  <a:pt x="3858466" y="4300940"/>
                </a:cubicBezTo>
                <a:cubicBezTo>
                  <a:pt x="3863922" y="4310760"/>
                  <a:pt x="3869792" y="4320323"/>
                  <a:pt x="3875460" y="4329965"/>
                </a:cubicBezTo>
                <a:cubicBezTo>
                  <a:pt x="3876075" y="4329629"/>
                  <a:pt x="3876698" y="4329197"/>
                  <a:pt x="3877320" y="4328764"/>
                </a:cubicBezTo>
                <a:cubicBezTo>
                  <a:pt x="3877251" y="4328466"/>
                  <a:pt x="3877186" y="4328071"/>
                  <a:pt x="3877503" y="4327806"/>
                </a:cubicBezTo>
                <a:cubicBezTo>
                  <a:pt x="3879566" y="4326524"/>
                  <a:pt x="3881691" y="4325636"/>
                  <a:pt x="3883737" y="4324548"/>
                </a:cubicBezTo>
                <a:cubicBezTo>
                  <a:pt x="3885167" y="4323795"/>
                  <a:pt x="3886598" y="4323044"/>
                  <a:pt x="3888027" y="4322290"/>
                </a:cubicBezTo>
                <a:cubicBezTo>
                  <a:pt x="3892594" y="4320252"/>
                  <a:pt x="3897335" y="4318423"/>
                  <a:pt x="3902165" y="4316699"/>
                </a:cubicBezTo>
                <a:cubicBezTo>
                  <a:pt x="3924145" y="4308377"/>
                  <a:pt x="3947857" y="4303517"/>
                  <a:pt x="3969960" y="4300367"/>
                </a:cubicBezTo>
                <a:cubicBezTo>
                  <a:pt x="4010324" y="4294514"/>
                  <a:pt x="4058875" y="4287519"/>
                  <a:pt x="4098882" y="4297700"/>
                </a:cubicBezTo>
                <a:cubicBezTo>
                  <a:pt x="4105166" y="4299315"/>
                  <a:pt x="4103892" y="4308163"/>
                  <a:pt x="4098299" y="4309723"/>
                </a:cubicBezTo>
                <a:cubicBezTo>
                  <a:pt x="4062272" y="4319359"/>
                  <a:pt x="4022694" y="4314182"/>
                  <a:pt x="3985683" y="4318475"/>
                </a:cubicBezTo>
                <a:cubicBezTo>
                  <a:pt x="3949753" y="4322667"/>
                  <a:pt x="3917427" y="4334571"/>
                  <a:pt x="3883490" y="4343708"/>
                </a:cubicBezTo>
                <a:cubicBezTo>
                  <a:pt x="3896057" y="4364463"/>
                  <a:pt x="3909028" y="4385059"/>
                  <a:pt x="3922524" y="4405213"/>
                </a:cubicBezTo>
                <a:cubicBezTo>
                  <a:pt x="3958209" y="4377534"/>
                  <a:pt x="3989167" y="4355872"/>
                  <a:pt x="4035458" y="4346929"/>
                </a:cubicBezTo>
                <a:cubicBezTo>
                  <a:pt x="4081356" y="4338050"/>
                  <a:pt x="4128023" y="4334689"/>
                  <a:pt x="4173518" y="4322660"/>
                </a:cubicBezTo>
                <a:cubicBezTo>
                  <a:pt x="4195569" y="4316779"/>
                  <a:pt x="4281492" y="4286146"/>
                  <a:pt x="4295629" y="4256506"/>
                </a:cubicBezTo>
                <a:cubicBezTo>
                  <a:pt x="4276944" y="4269395"/>
                  <a:pt x="4256535" y="4279800"/>
                  <a:pt x="4236238" y="4290018"/>
                </a:cubicBezTo>
                <a:cubicBezTo>
                  <a:pt x="4226651" y="4294835"/>
                  <a:pt x="4220696" y="4280787"/>
                  <a:pt x="4229359" y="4275402"/>
                </a:cubicBezTo>
                <a:cubicBezTo>
                  <a:pt x="4232755" y="4273360"/>
                  <a:pt x="4234274" y="4272711"/>
                  <a:pt x="4236662" y="4272139"/>
                </a:cubicBezTo>
                <a:cubicBezTo>
                  <a:pt x="4255205" y="4264106"/>
                  <a:pt x="4273598" y="4255572"/>
                  <a:pt x="4292063" y="4247336"/>
                </a:cubicBezTo>
                <a:cubicBezTo>
                  <a:pt x="4283012" y="4248306"/>
                  <a:pt x="4274591" y="4249914"/>
                  <a:pt x="4265951" y="4252865"/>
                </a:cubicBezTo>
                <a:cubicBezTo>
                  <a:pt x="4259714" y="4255051"/>
                  <a:pt x="4254450" y="4258393"/>
                  <a:pt x="4247796" y="4257622"/>
                </a:cubicBezTo>
                <a:cubicBezTo>
                  <a:pt x="4247517" y="4257500"/>
                  <a:pt x="4247444" y="4257202"/>
                  <a:pt x="4247461" y="4257010"/>
                </a:cubicBezTo>
                <a:cubicBezTo>
                  <a:pt x="4248766" y="4248944"/>
                  <a:pt x="4255899" y="4243233"/>
                  <a:pt x="4264528" y="4239306"/>
                </a:cubicBezTo>
                <a:cubicBezTo>
                  <a:pt x="4244846" y="4239355"/>
                  <a:pt x="4224309" y="4236993"/>
                  <a:pt x="4206157" y="4234058"/>
                </a:cubicBezTo>
                <a:cubicBezTo>
                  <a:pt x="4202899" y="4233486"/>
                  <a:pt x="4202836" y="4228709"/>
                  <a:pt x="4206191" y="4228220"/>
                </a:cubicBezTo>
                <a:cubicBezTo>
                  <a:pt x="4226615" y="4225314"/>
                  <a:pt x="4250601" y="4222912"/>
                  <a:pt x="4272496" y="4224223"/>
                </a:cubicBezTo>
                <a:cubicBezTo>
                  <a:pt x="4259572" y="4218942"/>
                  <a:pt x="4246394" y="4216195"/>
                  <a:pt x="4233053" y="4215146"/>
                </a:cubicBezTo>
                <a:close/>
                <a:moveTo>
                  <a:pt x="6142697" y="4382587"/>
                </a:moveTo>
                <a:cubicBezTo>
                  <a:pt x="6145208" y="4381735"/>
                  <a:pt x="6147364" y="4383771"/>
                  <a:pt x="6146745" y="4386346"/>
                </a:cubicBezTo>
                <a:cubicBezTo>
                  <a:pt x="6143043" y="4399462"/>
                  <a:pt x="6137037" y="4411113"/>
                  <a:pt x="6131269" y="4423368"/>
                </a:cubicBezTo>
                <a:cubicBezTo>
                  <a:pt x="6122128" y="4442828"/>
                  <a:pt x="6116484" y="4464637"/>
                  <a:pt x="6105103" y="4483027"/>
                </a:cubicBezTo>
                <a:cubicBezTo>
                  <a:pt x="6098611" y="4493565"/>
                  <a:pt x="6082014" y="4485216"/>
                  <a:pt x="6085862" y="4473766"/>
                </a:cubicBezTo>
                <a:cubicBezTo>
                  <a:pt x="6092355" y="4454467"/>
                  <a:pt x="6101476" y="4435199"/>
                  <a:pt x="6110598" y="4417002"/>
                </a:cubicBezTo>
                <a:cubicBezTo>
                  <a:pt x="6118172" y="4401983"/>
                  <a:pt x="6126012" y="4388349"/>
                  <a:pt x="6142697" y="4382587"/>
                </a:cubicBezTo>
                <a:close/>
                <a:moveTo>
                  <a:pt x="6158109" y="4368148"/>
                </a:moveTo>
                <a:cubicBezTo>
                  <a:pt x="6149166" y="4378864"/>
                  <a:pt x="6155514" y="4371040"/>
                  <a:pt x="6156417" y="4369657"/>
                </a:cubicBezTo>
                <a:cubicBezTo>
                  <a:pt x="6156636" y="4369385"/>
                  <a:pt x="6156855" y="4369111"/>
                  <a:pt x="6157074" y="4368838"/>
                </a:cubicBezTo>
                <a:cubicBezTo>
                  <a:pt x="6157390" y="4368573"/>
                  <a:pt x="6157786" y="4368510"/>
                  <a:pt x="6158109" y="4368148"/>
                </a:cubicBezTo>
                <a:close/>
                <a:moveTo>
                  <a:pt x="897491" y="3905238"/>
                </a:moveTo>
                <a:cubicBezTo>
                  <a:pt x="861106" y="3945123"/>
                  <a:pt x="867128" y="3999973"/>
                  <a:pt x="839292" y="4044494"/>
                </a:cubicBezTo>
                <a:cubicBezTo>
                  <a:pt x="810764" y="4090220"/>
                  <a:pt x="764886" y="4122957"/>
                  <a:pt x="758737" y="4177726"/>
                </a:cubicBezTo>
                <a:cubicBezTo>
                  <a:pt x="801097" y="4157150"/>
                  <a:pt x="847201" y="4148093"/>
                  <a:pt x="889930" y="4127743"/>
                </a:cubicBezTo>
                <a:cubicBezTo>
                  <a:pt x="961348" y="4093711"/>
                  <a:pt x="1007820" y="4029190"/>
                  <a:pt x="1024554" y="3952942"/>
                </a:cubicBezTo>
                <a:cubicBezTo>
                  <a:pt x="1025155" y="3950560"/>
                  <a:pt x="1026269" y="3949001"/>
                  <a:pt x="1027734" y="3947862"/>
                </a:cubicBezTo>
                <a:cubicBezTo>
                  <a:pt x="984809" y="3932171"/>
                  <a:pt x="941334" y="3918281"/>
                  <a:pt x="897491" y="3905238"/>
                </a:cubicBezTo>
                <a:close/>
                <a:moveTo>
                  <a:pt x="2793264" y="4064646"/>
                </a:moveTo>
                <a:cubicBezTo>
                  <a:pt x="2796151" y="4062850"/>
                  <a:pt x="2800213" y="4064274"/>
                  <a:pt x="2799964" y="4068146"/>
                </a:cubicBezTo>
                <a:cubicBezTo>
                  <a:pt x="2799101" y="4081119"/>
                  <a:pt x="2791182" y="4094551"/>
                  <a:pt x="2780926" y="4102524"/>
                </a:cubicBezTo>
                <a:cubicBezTo>
                  <a:pt x="2777678" y="4105066"/>
                  <a:pt x="2772165" y="4102447"/>
                  <a:pt x="2772754" y="4098019"/>
                </a:cubicBezTo>
                <a:cubicBezTo>
                  <a:pt x="2774754" y="4085437"/>
                  <a:pt x="2782222" y="4071576"/>
                  <a:pt x="2793264" y="4064646"/>
                </a:cubicBezTo>
                <a:close/>
                <a:moveTo>
                  <a:pt x="771602" y="3869514"/>
                </a:moveTo>
                <a:cubicBezTo>
                  <a:pt x="738880" y="3898910"/>
                  <a:pt x="705884" y="3927016"/>
                  <a:pt x="677784" y="3961386"/>
                </a:cubicBezTo>
                <a:cubicBezTo>
                  <a:pt x="662485" y="3980022"/>
                  <a:pt x="648461" y="3999644"/>
                  <a:pt x="635906" y="4020270"/>
                </a:cubicBezTo>
                <a:cubicBezTo>
                  <a:pt x="626901" y="4034971"/>
                  <a:pt x="618730" y="4050135"/>
                  <a:pt x="611491" y="4065768"/>
                </a:cubicBezTo>
                <a:cubicBezTo>
                  <a:pt x="609605" y="4072713"/>
                  <a:pt x="612386" y="4075388"/>
                  <a:pt x="619843" y="4073696"/>
                </a:cubicBezTo>
                <a:cubicBezTo>
                  <a:pt x="633968" y="4085726"/>
                  <a:pt x="688906" y="4068282"/>
                  <a:pt x="703211" y="4062997"/>
                </a:cubicBezTo>
                <a:cubicBezTo>
                  <a:pt x="728895" y="4053537"/>
                  <a:pt x="752310" y="4038913"/>
                  <a:pt x="773439" y="4021561"/>
                </a:cubicBezTo>
                <a:cubicBezTo>
                  <a:pt x="815693" y="3986856"/>
                  <a:pt x="841845" y="3939366"/>
                  <a:pt x="880713" y="3902227"/>
                </a:cubicBezTo>
                <a:cubicBezTo>
                  <a:pt x="881563" y="3901425"/>
                  <a:pt x="882346" y="3901396"/>
                  <a:pt x="883250" y="3901084"/>
                </a:cubicBezTo>
                <a:cubicBezTo>
                  <a:pt x="846124" y="3890277"/>
                  <a:pt x="808867" y="3879846"/>
                  <a:pt x="771602" y="3869514"/>
                </a:cubicBezTo>
                <a:close/>
                <a:moveTo>
                  <a:pt x="3713607" y="4120643"/>
                </a:moveTo>
                <a:cubicBezTo>
                  <a:pt x="3692809" y="4128872"/>
                  <a:pt x="3673167" y="4140512"/>
                  <a:pt x="3654611" y="4154095"/>
                </a:cubicBezTo>
                <a:cubicBezTo>
                  <a:pt x="3663190" y="4154057"/>
                  <a:pt x="3671720" y="4154505"/>
                  <a:pt x="3679940" y="4155216"/>
                </a:cubicBezTo>
                <a:cubicBezTo>
                  <a:pt x="3696962" y="4156592"/>
                  <a:pt x="3714300" y="4157703"/>
                  <a:pt x="3729551" y="4165838"/>
                </a:cubicBezTo>
                <a:cubicBezTo>
                  <a:pt x="3730202" y="4166187"/>
                  <a:pt x="3730634" y="4166808"/>
                  <a:pt x="3731077" y="4167334"/>
                </a:cubicBezTo>
                <a:cubicBezTo>
                  <a:pt x="3729811" y="4164011"/>
                  <a:pt x="3728557" y="4160592"/>
                  <a:pt x="3727505" y="4157093"/>
                </a:cubicBezTo>
                <a:cubicBezTo>
                  <a:pt x="3726112" y="4155219"/>
                  <a:pt x="3724914" y="4153363"/>
                  <a:pt x="3724153" y="4150961"/>
                </a:cubicBezTo>
                <a:cubicBezTo>
                  <a:pt x="3720941" y="4139973"/>
                  <a:pt x="3717245" y="4130111"/>
                  <a:pt x="3713607" y="4120643"/>
                </a:cubicBezTo>
                <a:close/>
                <a:moveTo>
                  <a:pt x="6002876" y="4315183"/>
                </a:moveTo>
                <a:cubicBezTo>
                  <a:pt x="6004615" y="4315333"/>
                  <a:pt x="6006017" y="4317110"/>
                  <a:pt x="6006072" y="4318672"/>
                </a:cubicBezTo>
                <a:cubicBezTo>
                  <a:pt x="6006715" y="4328952"/>
                  <a:pt x="5994895" y="4347889"/>
                  <a:pt x="5986468" y="4352806"/>
                </a:cubicBezTo>
                <a:cubicBezTo>
                  <a:pt x="5983897" y="4354336"/>
                  <a:pt x="5981002" y="4352918"/>
                  <a:pt x="5980586" y="4349960"/>
                </a:cubicBezTo>
                <a:cubicBezTo>
                  <a:pt x="5978797" y="4338316"/>
                  <a:pt x="5988657" y="4314049"/>
                  <a:pt x="6002876" y="4315183"/>
                </a:cubicBezTo>
                <a:close/>
                <a:moveTo>
                  <a:pt x="2504918" y="4005709"/>
                </a:moveTo>
                <a:cubicBezTo>
                  <a:pt x="2385679" y="4036379"/>
                  <a:pt x="2269527" y="4075884"/>
                  <a:pt x="2156550" y="4124816"/>
                </a:cubicBezTo>
                <a:cubicBezTo>
                  <a:pt x="2236083" y="4173469"/>
                  <a:pt x="2315464" y="4180145"/>
                  <a:pt x="2405598" y="4183370"/>
                </a:cubicBezTo>
                <a:cubicBezTo>
                  <a:pt x="2472088" y="4165271"/>
                  <a:pt x="2539099" y="4148969"/>
                  <a:pt x="2605960" y="4132167"/>
                </a:cubicBezTo>
                <a:cubicBezTo>
                  <a:pt x="2596617" y="4120064"/>
                  <a:pt x="2586850" y="4108315"/>
                  <a:pt x="2577394" y="4096397"/>
                </a:cubicBezTo>
                <a:cubicBezTo>
                  <a:pt x="2543954" y="4093405"/>
                  <a:pt x="2512410" y="4083373"/>
                  <a:pt x="2477874" y="4085057"/>
                </a:cubicBezTo>
                <a:cubicBezTo>
                  <a:pt x="2441873" y="4086809"/>
                  <a:pt x="2408149" y="4096839"/>
                  <a:pt x="2374352" y="4108812"/>
                </a:cubicBezTo>
                <a:cubicBezTo>
                  <a:pt x="2370532" y="4110136"/>
                  <a:pt x="2368694" y="4104524"/>
                  <a:pt x="2371793" y="4102553"/>
                </a:cubicBezTo>
                <a:cubicBezTo>
                  <a:pt x="2397191" y="4086446"/>
                  <a:pt x="2431815" y="4073962"/>
                  <a:pt x="2467476" y="4068384"/>
                </a:cubicBezTo>
                <a:cubicBezTo>
                  <a:pt x="2483553" y="4061792"/>
                  <a:pt x="2501708" y="4062486"/>
                  <a:pt x="2518797" y="4063090"/>
                </a:cubicBezTo>
                <a:cubicBezTo>
                  <a:pt x="2524730" y="4063213"/>
                  <a:pt x="2531037" y="4063467"/>
                  <a:pt x="2537542" y="4063738"/>
                </a:cubicBezTo>
                <a:cubicBezTo>
                  <a:pt x="2512584" y="4057392"/>
                  <a:pt x="2486915" y="4055754"/>
                  <a:pt x="2461302" y="4054608"/>
                </a:cubicBezTo>
                <a:cubicBezTo>
                  <a:pt x="2458490" y="4054462"/>
                  <a:pt x="2457858" y="4050611"/>
                  <a:pt x="2460564" y="4049774"/>
                </a:cubicBezTo>
                <a:cubicBezTo>
                  <a:pt x="2486046" y="4041464"/>
                  <a:pt x="2511521" y="4042013"/>
                  <a:pt x="2537518" y="4046503"/>
                </a:cubicBezTo>
                <a:cubicBezTo>
                  <a:pt x="2533406" y="4041279"/>
                  <a:pt x="2529196" y="4036047"/>
                  <a:pt x="2524987" y="4030814"/>
                </a:cubicBezTo>
                <a:cubicBezTo>
                  <a:pt x="2520079" y="4033407"/>
                  <a:pt x="2515868" y="4031485"/>
                  <a:pt x="2508864" y="4030293"/>
                </a:cubicBezTo>
                <a:cubicBezTo>
                  <a:pt x="2498977" y="4028659"/>
                  <a:pt x="2489064" y="4029456"/>
                  <a:pt x="2479169" y="4027919"/>
                </a:cubicBezTo>
                <a:cubicBezTo>
                  <a:pt x="2475901" y="4027441"/>
                  <a:pt x="2476270" y="4023286"/>
                  <a:pt x="2478358" y="4021714"/>
                </a:cubicBezTo>
                <a:cubicBezTo>
                  <a:pt x="2487959" y="4014561"/>
                  <a:pt x="2499853" y="4013352"/>
                  <a:pt x="2511575" y="4014074"/>
                </a:cubicBezTo>
                <a:cubicBezTo>
                  <a:pt x="2509382" y="4011352"/>
                  <a:pt x="2507206" y="4008438"/>
                  <a:pt x="2504918" y="4005709"/>
                </a:cubicBezTo>
                <a:close/>
                <a:moveTo>
                  <a:pt x="4876379" y="4203661"/>
                </a:moveTo>
                <a:cubicBezTo>
                  <a:pt x="4885832" y="4262606"/>
                  <a:pt x="4877105" y="4324456"/>
                  <a:pt x="4861567" y="4381822"/>
                </a:cubicBezTo>
                <a:cubicBezTo>
                  <a:pt x="4838471" y="4467159"/>
                  <a:pt x="4780526" y="4562040"/>
                  <a:pt x="4811675" y="4650806"/>
                </a:cubicBezTo>
                <a:cubicBezTo>
                  <a:pt x="4861339" y="4601845"/>
                  <a:pt x="4919851" y="4568354"/>
                  <a:pt x="4955099" y="4502957"/>
                </a:cubicBezTo>
                <a:cubicBezTo>
                  <a:pt x="4970382" y="4474681"/>
                  <a:pt x="4985187" y="4440814"/>
                  <a:pt x="4987510" y="4408204"/>
                </a:cubicBezTo>
                <a:cubicBezTo>
                  <a:pt x="4989550" y="4379852"/>
                  <a:pt x="4981771" y="4353474"/>
                  <a:pt x="4983003" y="4325443"/>
                </a:cubicBezTo>
                <a:cubicBezTo>
                  <a:pt x="4970124" y="4311476"/>
                  <a:pt x="4957559" y="4297244"/>
                  <a:pt x="4944995" y="4283013"/>
                </a:cubicBezTo>
                <a:cubicBezTo>
                  <a:pt x="4941976" y="4304853"/>
                  <a:pt x="4935513" y="4326006"/>
                  <a:pt x="4927167" y="4346412"/>
                </a:cubicBezTo>
                <a:cubicBezTo>
                  <a:pt x="4915059" y="4376229"/>
                  <a:pt x="4913038" y="4410910"/>
                  <a:pt x="4902191" y="4441906"/>
                </a:cubicBezTo>
                <a:cubicBezTo>
                  <a:pt x="4899315" y="4450128"/>
                  <a:pt x="4885522" y="4446403"/>
                  <a:pt x="4887448" y="4437904"/>
                </a:cubicBezTo>
                <a:cubicBezTo>
                  <a:pt x="4895862" y="4401439"/>
                  <a:pt x="4907337" y="4366700"/>
                  <a:pt x="4914792" y="4330055"/>
                </a:cubicBezTo>
                <a:cubicBezTo>
                  <a:pt x="4919060" y="4309491"/>
                  <a:pt x="4923731" y="4287695"/>
                  <a:pt x="4931261" y="4267706"/>
                </a:cubicBezTo>
                <a:cubicBezTo>
                  <a:pt x="4912789" y="4246537"/>
                  <a:pt x="4894430" y="4225184"/>
                  <a:pt x="4876379" y="4203661"/>
                </a:cubicBezTo>
                <a:close/>
                <a:moveTo>
                  <a:pt x="1588472" y="3907209"/>
                </a:moveTo>
                <a:cubicBezTo>
                  <a:pt x="1588062" y="3908537"/>
                  <a:pt x="1587644" y="3909961"/>
                  <a:pt x="1587224" y="3911385"/>
                </a:cubicBezTo>
                <a:cubicBezTo>
                  <a:pt x="1588199" y="3911372"/>
                  <a:pt x="1589254" y="3911561"/>
                  <a:pt x="1590169" y="3912224"/>
                </a:cubicBezTo>
                <a:cubicBezTo>
                  <a:pt x="1601421" y="3920403"/>
                  <a:pt x="1609951" y="3933994"/>
                  <a:pt x="1614631" y="3947057"/>
                </a:cubicBezTo>
                <a:cubicBezTo>
                  <a:pt x="1617298" y="3954298"/>
                  <a:pt x="1615300" y="3957045"/>
                  <a:pt x="1615795" y="3963513"/>
                </a:cubicBezTo>
                <a:cubicBezTo>
                  <a:pt x="1616324" y="3969596"/>
                  <a:pt x="1620263" y="3975682"/>
                  <a:pt x="1620969" y="3981974"/>
                </a:cubicBezTo>
                <a:cubicBezTo>
                  <a:pt x="1621826" y="3989838"/>
                  <a:pt x="1609483" y="3991689"/>
                  <a:pt x="1608995" y="3984053"/>
                </a:cubicBezTo>
                <a:cubicBezTo>
                  <a:pt x="1608678" y="3978866"/>
                  <a:pt x="1609941" y="3972353"/>
                  <a:pt x="1608631" y="3967372"/>
                </a:cubicBezTo>
                <a:cubicBezTo>
                  <a:pt x="1607552" y="3963092"/>
                  <a:pt x="1605979" y="3963249"/>
                  <a:pt x="1603831" y="3960044"/>
                </a:cubicBezTo>
                <a:cubicBezTo>
                  <a:pt x="1599627" y="3953644"/>
                  <a:pt x="1597715" y="3945592"/>
                  <a:pt x="1594134" y="3938759"/>
                </a:cubicBezTo>
                <a:cubicBezTo>
                  <a:pt x="1591059" y="3932845"/>
                  <a:pt x="1587462" y="3927276"/>
                  <a:pt x="1584281" y="3921450"/>
                </a:cubicBezTo>
                <a:cubicBezTo>
                  <a:pt x="1582307" y="3928290"/>
                  <a:pt x="1580246" y="3935024"/>
                  <a:pt x="1578272" y="3941863"/>
                </a:cubicBezTo>
                <a:cubicBezTo>
                  <a:pt x="1584588" y="3955165"/>
                  <a:pt x="1594285" y="3978594"/>
                  <a:pt x="1588467" y="3992500"/>
                </a:cubicBezTo>
                <a:cubicBezTo>
                  <a:pt x="1587225" y="3995508"/>
                  <a:pt x="1583827" y="3996479"/>
                  <a:pt x="1581309" y="3994120"/>
                </a:cubicBezTo>
                <a:cubicBezTo>
                  <a:pt x="1575104" y="3988324"/>
                  <a:pt x="1572370" y="3977476"/>
                  <a:pt x="1571111" y="3966462"/>
                </a:cubicBezTo>
                <a:cubicBezTo>
                  <a:pt x="1545959" y="4051912"/>
                  <a:pt x="1520902" y="4137372"/>
                  <a:pt x="1493393" y="4221937"/>
                </a:cubicBezTo>
                <a:cubicBezTo>
                  <a:pt x="1492991" y="4223169"/>
                  <a:pt x="1491886" y="4223559"/>
                  <a:pt x="1491035" y="4224361"/>
                </a:cubicBezTo>
                <a:cubicBezTo>
                  <a:pt x="1509885" y="4235827"/>
                  <a:pt x="1528789" y="4247785"/>
                  <a:pt x="1547563" y="4260119"/>
                </a:cubicBezTo>
                <a:cubicBezTo>
                  <a:pt x="1547667" y="4260031"/>
                  <a:pt x="1547676" y="4259934"/>
                  <a:pt x="1547781" y="4259846"/>
                </a:cubicBezTo>
                <a:cubicBezTo>
                  <a:pt x="1550017" y="4257703"/>
                  <a:pt x="1554496" y="4259941"/>
                  <a:pt x="1553235" y="4263142"/>
                </a:cubicBezTo>
                <a:cubicBezTo>
                  <a:pt x="1553121" y="4263326"/>
                  <a:pt x="1553007" y="4263511"/>
                  <a:pt x="1552893" y="4263697"/>
                </a:cubicBezTo>
                <a:cubicBezTo>
                  <a:pt x="1568631" y="4274015"/>
                  <a:pt x="1584255" y="4284520"/>
                  <a:pt x="1599932" y="4295516"/>
                </a:cubicBezTo>
                <a:cubicBezTo>
                  <a:pt x="1611090" y="4230469"/>
                  <a:pt x="1630027" y="4167750"/>
                  <a:pt x="1656297" y="4108003"/>
                </a:cubicBezTo>
                <a:cubicBezTo>
                  <a:pt x="1671381" y="4032780"/>
                  <a:pt x="1651041" y="3959359"/>
                  <a:pt x="1588472" y="3907209"/>
                </a:cubicBezTo>
                <a:close/>
                <a:moveTo>
                  <a:pt x="591511" y="3816733"/>
                </a:moveTo>
                <a:cubicBezTo>
                  <a:pt x="602292" y="3884848"/>
                  <a:pt x="510383" y="3903960"/>
                  <a:pt x="470762" y="3937529"/>
                </a:cubicBezTo>
                <a:cubicBezTo>
                  <a:pt x="461690" y="3945312"/>
                  <a:pt x="441009" y="3966403"/>
                  <a:pt x="453635" y="3981030"/>
                </a:cubicBezTo>
                <a:cubicBezTo>
                  <a:pt x="458319" y="3986402"/>
                  <a:pt x="480559" y="3987157"/>
                  <a:pt x="488259" y="3988212"/>
                </a:cubicBezTo>
                <a:cubicBezTo>
                  <a:pt x="513676" y="3991581"/>
                  <a:pt x="540032" y="3989870"/>
                  <a:pt x="565065" y="3984443"/>
                </a:cubicBezTo>
                <a:cubicBezTo>
                  <a:pt x="604907" y="3975720"/>
                  <a:pt x="634683" y="3955320"/>
                  <a:pt x="668853" y="3934812"/>
                </a:cubicBezTo>
                <a:cubicBezTo>
                  <a:pt x="670915" y="3933531"/>
                  <a:pt x="672647" y="3933778"/>
                  <a:pt x="674142" y="3934491"/>
                </a:cubicBezTo>
                <a:cubicBezTo>
                  <a:pt x="698072" y="3907547"/>
                  <a:pt x="725313" y="3883909"/>
                  <a:pt x="755823" y="3865130"/>
                </a:cubicBezTo>
                <a:cubicBezTo>
                  <a:pt x="700781" y="3849851"/>
                  <a:pt x="645862" y="3834290"/>
                  <a:pt x="591511" y="3816733"/>
                </a:cubicBezTo>
                <a:close/>
                <a:moveTo>
                  <a:pt x="6476787" y="4328206"/>
                </a:moveTo>
                <a:cubicBezTo>
                  <a:pt x="6433762" y="4318283"/>
                  <a:pt x="6341800" y="4350213"/>
                  <a:pt x="6316497" y="4362774"/>
                </a:cubicBezTo>
                <a:cubicBezTo>
                  <a:pt x="6313547" y="4364174"/>
                  <a:pt x="6311251" y="4362613"/>
                  <a:pt x="6310377" y="4360395"/>
                </a:cubicBezTo>
                <a:cubicBezTo>
                  <a:pt x="6307243" y="4361680"/>
                  <a:pt x="6304205" y="4362976"/>
                  <a:pt x="6301079" y="4364166"/>
                </a:cubicBezTo>
                <a:cubicBezTo>
                  <a:pt x="6321989" y="4411542"/>
                  <a:pt x="6343327" y="4458469"/>
                  <a:pt x="6366563" y="4504879"/>
                </a:cubicBezTo>
                <a:cubicBezTo>
                  <a:pt x="6413431" y="4461032"/>
                  <a:pt x="6495223" y="4428678"/>
                  <a:pt x="6499219" y="4354345"/>
                </a:cubicBezTo>
                <a:cubicBezTo>
                  <a:pt x="6500033" y="4339471"/>
                  <a:pt x="6491129" y="4331513"/>
                  <a:pt x="6476787" y="4328206"/>
                </a:cubicBezTo>
                <a:close/>
                <a:moveTo>
                  <a:pt x="5408674" y="4226364"/>
                </a:moveTo>
                <a:cubicBezTo>
                  <a:pt x="5399952" y="4223662"/>
                  <a:pt x="5384704" y="4231886"/>
                  <a:pt x="5377224" y="4234937"/>
                </a:cubicBezTo>
                <a:cubicBezTo>
                  <a:pt x="5365493" y="4239764"/>
                  <a:pt x="5354311" y="4246098"/>
                  <a:pt x="5342660" y="4251126"/>
                </a:cubicBezTo>
                <a:cubicBezTo>
                  <a:pt x="5307495" y="4266387"/>
                  <a:pt x="5270505" y="4277012"/>
                  <a:pt x="5233231" y="4286443"/>
                </a:cubicBezTo>
                <a:cubicBezTo>
                  <a:pt x="5204200" y="4300677"/>
                  <a:pt x="5174338" y="4307827"/>
                  <a:pt x="5140901" y="4315742"/>
                </a:cubicBezTo>
                <a:cubicBezTo>
                  <a:pt x="5113436" y="4322225"/>
                  <a:pt x="5086613" y="4333535"/>
                  <a:pt x="5059032" y="4338060"/>
                </a:cubicBezTo>
                <a:cubicBezTo>
                  <a:pt x="5130440" y="4421062"/>
                  <a:pt x="5205824" y="4500998"/>
                  <a:pt x="5285605" y="4577519"/>
                </a:cubicBezTo>
                <a:cubicBezTo>
                  <a:pt x="5298315" y="4570440"/>
                  <a:pt x="5342688" y="4561137"/>
                  <a:pt x="5351261" y="4558958"/>
                </a:cubicBezTo>
                <a:cubicBezTo>
                  <a:pt x="5384652" y="4550456"/>
                  <a:pt x="5414517" y="4539994"/>
                  <a:pt x="5440976" y="4517456"/>
                </a:cubicBezTo>
                <a:cubicBezTo>
                  <a:pt x="5476508" y="4487135"/>
                  <a:pt x="5512197" y="4450695"/>
                  <a:pt x="5537512" y="4411507"/>
                </a:cubicBezTo>
                <a:cubicBezTo>
                  <a:pt x="5556035" y="4382926"/>
                  <a:pt x="5573460" y="4349189"/>
                  <a:pt x="5529385" y="4338753"/>
                </a:cubicBezTo>
                <a:cubicBezTo>
                  <a:pt x="5496949" y="4331077"/>
                  <a:pt x="5453830" y="4350324"/>
                  <a:pt x="5424469" y="4361706"/>
                </a:cubicBezTo>
                <a:cubicBezTo>
                  <a:pt x="5378458" y="4379532"/>
                  <a:pt x="5331413" y="4403502"/>
                  <a:pt x="5281755" y="4401053"/>
                </a:cubicBezTo>
                <a:cubicBezTo>
                  <a:pt x="5260571" y="4411391"/>
                  <a:pt x="5238715" y="4418360"/>
                  <a:pt x="5216254" y="4417876"/>
                </a:cubicBezTo>
                <a:cubicBezTo>
                  <a:pt x="5205173" y="4417598"/>
                  <a:pt x="5199897" y="4400297"/>
                  <a:pt x="5212238" y="4397374"/>
                </a:cubicBezTo>
                <a:cubicBezTo>
                  <a:pt x="5258330" y="4386272"/>
                  <a:pt x="5290836" y="4363673"/>
                  <a:pt x="5330754" y="4339866"/>
                </a:cubicBezTo>
                <a:cubicBezTo>
                  <a:pt x="5366250" y="4318695"/>
                  <a:pt x="5415211" y="4300539"/>
                  <a:pt x="5418200" y="4251725"/>
                </a:cubicBezTo>
                <a:cubicBezTo>
                  <a:pt x="5418849" y="4241169"/>
                  <a:pt x="5424235" y="4231022"/>
                  <a:pt x="5408674" y="4226364"/>
                </a:cubicBezTo>
                <a:close/>
                <a:moveTo>
                  <a:pt x="4208110" y="4098503"/>
                </a:moveTo>
                <a:cubicBezTo>
                  <a:pt x="4209329" y="4101236"/>
                  <a:pt x="4209212" y="4104732"/>
                  <a:pt x="4206394" y="4106825"/>
                </a:cubicBezTo>
                <a:cubicBezTo>
                  <a:pt x="4107312" y="4182372"/>
                  <a:pt x="3947112" y="4231014"/>
                  <a:pt x="3822285" y="4224883"/>
                </a:cubicBezTo>
                <a:cubicBezTo>
                  <a:pt x="3823813" y="4228520"/>
                  <a:pt x="3825442" y="4232069"/>
                  <a:pt x="3826979" y="4235611"/>
                </a:cubicBezTo>
                <a:cubicBezTo>
                  <a:pt x="3844856" y="4232874"/>
                  <a:pt x="3864091" y="4233467"/>
                  <a:pt x="3881095" y="4232894"/>
                </a:cubicBezTo>
                <a:cubicBezTo>
                  <a:pt x="3885003" y="4232746"/>
                  <a:pt x="3887124" y="4235169"/>
                  <a:pt x="3888228" y="4238087"/>
                </a:cubicBezTo>
                <a:cubicBezTo>
                  <a:pt x="3897513" y="4235581"/>
                  <a:pt x="3906644" y="4232575"/>
                  <a:pt x="3916381" y="4232638"/>
                </a:cubicBezTo>
                <a:cubicBezTo>
                  <a:pt x="3918718" y="4232646"/>
                  <a:pt x="3919594" y="4235934"/>
                  <a:pt x="3917549" y="4237023"/>
                </a:cubicBezTo>
                <a:cubicBezTo>
                  <a:pt x="3908121" y="4242243"/>
                  <a:pt x="3897545" y="4243958"/>
                  <a:pt x="3887084" y="4246556"/>
                </a:cubicBezTo>
                <a:cubicBezTo>
                  <a:pt x="3886689" y="4246620"/>
                  <a:pt x="3886609" y="4246418"/>
                  <a:pt x="3886319" y="4246394"/>
                </a:cubicBezTo>
                <a:cubicBezTo>
                  <a:pt x="3885171" y="4247267"/>
                  <a:pt x="3884205" y="4248255"/>
                  <a:pt x="3882350" y="4248290"/>
                </a:cubicBezTo>
                <a:cubicBezTo>
                  <a:pt x="3866835" y="4248601"/>
                  <a:pt x="3849482" y="4249825"/>
                  <a:pt x="3832819" y="4248773"/>
                </a:cubicBezTo>
                <a:cubicBezTo>
                  <a:pt x="3834126" y="4251612"/>
                  <a:pt x="3835229" y="4254531"/>
                  <a:pt x="3836632" y="4257379"/>
                </a:cubicBezTo>
                <a:cubicBezTo>
                  <a:pt x="3934404" y="4238093"/>
                  <a:pt x="4044146" y="4241846"/>
                  <a:pt x="4134237" y="4193951"/>
                </a:cubicBezTo>
                <a:cubicBezTo>
                  <a:pt x="4157246" y="4181727"/>
                  <a:pt x="4210617" y="4147985"/>
                  <a:pt x="4211420" y="4116022"/>
                </a:cubicBezTo>
                <a:cubicBezTo>
                  <a:pt x="4211671" y="4108839"/>
                  <a:pt x="4210114" y="4103349"/>
                  <a:pt x="4208110" y="4098503"/>
                </a:cubicBezTo>
                <a:close/>
                <a:moveTo>
                  <a:pt x="432399" y="3755935"/>
                </a:moveTo>
                <a:cubicBezTo>
                  <a:pt x="418749" y="3763710"/>
                  <a:pt x="404230" y="3771413"/>
                  <a:pt x="389164" y="3778677"/>
                </a:cubicBezTo>
                <a:cubicBezTo>
                  <a:pt x="366392" y="3794815"/>
                  <a:pt x="269441" y="3859545"/>
                  <a:pt x="334763" y="3899373"/>
                </a:cubicBezTo>
                <a:cubicBezTo>
                  <a:pt x="359613" y="3914570"/>
                  <a:pt x="405391" y="3904804"/>
                  <a:pt x="430910" y="3896109"/>
                </a:cubicBezTo>
                <a:cubicBezTo>
                  <a:pt x="482764" y="3878301"/>
                  <a:pt x="518280" y="3839410"/>
                  <a:pt x="558893" y="3805634"/>
                </a:cubicBezTo>
                <a:cubicBezTo>
                  <a:pt x="516181" y="3790838"/>
                  <a:pt x="473765" y="3774899"/>
                  <a:pt x="432399" y="3755935"/>
                </a:cubicBezTo>
                <a:close/>
                <a:moveTo>
                  <a:pt x="4181334" y="4078160"/>
                </a:moveTo>
                <a:cubicBezTo>
                  <a:pt x="4169695" y="4075120"/>
                  <a:pt x="4156114" y="4074772"/>
                  <a:pt x="4143372" y="4075082"/>
                </a:cubicBezTo>
                <a:cubicBezTo>
                  <a:pt x="4087441" y="4076375"/>
                  <a:pt x="4031224" y="4099354"/>
                  <a:pt x="3976513" y="4114287"/>
                </a:cubicBezTo>
                <a:cubicBezTo>
                  <a:pt x="3971730" y="4116599"/>
                  <a:pt x="3967039" y="4118920"/>
                  <a:pt x="3962267" y="4121135"/>
                </a:cubicBezTo>
                <a:cubicBezTo>
                  <a:pt x="3933506" y="4134516"/>
                  <a:pt x="3904562" y="4148855"/>
                  <a:pt x="3874575" y="4159598"/>
                </a:cubicBezTo>
                <a:cubicBezTo>
                  <a:pt x="3852437" y="4167516"/>
                  <a:pt x="3822676" y="4168056"/>
                  <a:pt x="3800935" y="4176982"/>
                </a:cubicBezTo>
                <a:cubicBezTo>
                  <a:pt x="3802461" y="4180620"/>
                  <a:pt x="3804180" y="4184273"/>
                  <a:pt x="3805804" y="4187920"/>
                </a:cubicBezTo>
                <a:cubicBezTo>
                  <a:pt x="3819820" y="4177156"/>
                  <a:pt x="3842776" y="4176417"/>
                  <a:pt x="3859827" y="4173122"/>
                </a:cubicBezTo>
                <a:cubicBezTo>
                  <a:pt x="3875885" y="4170032"/>
                  <a:pt x="3893622" y="4164460"/>
                  <a:pt x="3909726" y="4167412"/>
                </a:cubicBezTo>
                <a:cubicBezTo>
                  <a:pt x="3915386" y="4168389"/>
                  <a:pt x="3914955" y="4176530"/>
                  <a:pt x="3910652" y="4178884"/>
                </a:cubicBezTo>
                <a:cubicBezTo>
                  <a:pt x="3894886" y="4187451"/>
                  <a:pt x="3872577" y="4187467"/>
                  <a:pt x="3854743" y="4189721"/>
                </a:cubicBezTo>
                <a:cubicBezTo>
                  <a:pt x="3839772" y="4191540"/>
                  <a:pt x="3822367" y="4196654"/>
                  <a:pt x="3807771" y="4192081"/>
                </a:cubicBezTo>
                <a:cubicBezTo>
                  <a:pt x="3810285" y="4197751"/>
                  <a:pt x="3812803" y="4203421"/>
                  <a:pt x="3815316" y="4209091"/>
                </a:cubicBezTo>
                <a:cubicBezTo>
                  <a:pt x="3880537" y="4201981"/>
                  <a:pt x="3941129" y="4200897"/>
                  <a:pt x="4004935" y="4182274"/>
                </a:cubicBezTo>
                <a:cubicBezTo>
                  <a:pt x="4074546" y="4162009"/>
                  <a:pt x="4135393" y="4127454"/>
                  <a:pt x="4199574" y="4094843"/>
                </a:cubicBezTo>
                <a:cubicBezTo>
                  <a:pt x="4203041" y="4093097"/>
                  <a:pt x="4206011" y="4094719"/>
                  <a:pt x="4207627" y="4097389"/>
                </a:cubicBezTo>
                <a:cubicBezTo>
                  <a:pt x="4202664" y="4086931"/>
                  <a:pt x="4192973" y="4081200"/>
                  <a:pt x="4181334" y="4078160"/>
                </a:cubicBezTo>
                <a:close/>
                <a:moveTo>
                  <a:pt x="6079268" y="4227546"/>
                </a:moveTo>
                <a:cubicBezTo>
                  <a:pt x="6080631" y="4227566"/>
                  <a:pt x="6081914" y="4228456"/>
                  <a:pt x="6082084" y="4229834"/>
                </a:cubicBezTo>
                <a:cubicBezTo>
                  <a:pt x="6082713" y="4238067"/>
                  <a:pt x="6078010" y="4246034"/>
                  <a:pt x="6074817" y="4253449"/>
                </a:cubicBezTo>
                <a:cubicBezTo>
                  <a:pt x="6071754" y="4260486"/>
                  <a:pt x="6070023" y="4265691"/>
                  <a:pt x="6062329" y="4267849"/>
                </a:cubicBezTo>
                <a:cubicBezTo>
                  <a:pt x="6059528" y="4268678"/>
                  <a:pt x="6056898" y="4267574"/>
                  <a:pt x="6055682" y="4264839"/>
                </a:cubicBezTo>
                <a:cubicBezTo>
                  <a:pt x="6050502" y="4253000"/>
                  <a:pt x="6065349" y="4227413"/>
                  <a:pt x="6079268" y="4227546"/>
                </a:cubicBezTo>
                <a:close/>
                <a:moveTo>
                  <a:pt x="6179790" y="4214535"/>
                </a:moveTo>
                <a:cubicBezTo>
                  <a:pt x="6090684" y="4287441"/>
                  <a:pt x="6047811" y="4423057"/>
                  <a:pt x="6054826" y="4537775"/>
                </a:cubicBezTo>
                <a:cubicBezTo>
                  <a:pt x="6149838" y="4499167"/>
                  <a:pt x="6169447" y="4385195"/>
                  <a:pt x="6221156" y="4305646"/>
                </a:cubicBezTo>
                <a:cubicBezTo>
                  <a:pt x="6214494" y="4290757"/>
                  <a:pt x="6207737" y="4275858"/>
                  <a:pt x="6200972" y="4261057"/>
                </a:cubicBezTo>
                <a:cubicBezTo>
                  <a:pt x="6191416" y="4278633"/>
                  <a:pt x="6184564" y="4298681"/>
                  <a:pt x="6178226" y="4316242"/>
                </a:cubicBezTo>
                <a:cubicBezTo>
                  <a:pt x="6173442" y="4329459"/>
                  <a:pt x="6170807" y="4344810"/>
                  <a:pt x="6164908" y="4357442"/>
                </a:cubicBezTo>
                <a:cubicBezTo>
                  <a:pt x="6162852" y="4361938"/>
                  <a:pt x="6159861" y="4364893"/>
                  <a:pt x="6157091" y="4368645"/>
                </a:cubicBezTo>
                <a:cubicBezTo>
                  <a:pt x="6152773" y="4372264"/>
                  <a:pt x="6144478" y="4371350"/>
                  <a:pt x="6143079" y="4365193"/>
                </a:cubicBezTo>
                <a:cubicBezTo>
                  <a:pt x="6137543" y="4340958"/>
                  <a:pt x="6156165" y="4309076"/>
                  <a:pt x="6166268" y="4287556"/>
                </a:cubicBezTo>
                <a:cubicBezTo>
                  <a:pt x="6172763" y="4273708"/>
                  <a:pt x="6181396" y="4256637"/>
                  <a:pt x="6194038" y="4245951"/>
                </a:cubicBezTo>
                <a:cubicBezTo>
                  <a:pt x="6189317" y="4235514"/>
                  <a:pt x="6184607" y="4224980"/>
                  <a:pt x="6179790" y="4214535"/>
                </a:cubicBezTo>
                <a:close/>
                <a:moveTo>
                  <a:pt x="3047830" y="3939085"/>
                </a:moveTo>
                <a:cubicBezTo>
                  <a:pt x="3044108" y="3938466"/>
                  <a:pt x="3039578" y="3939299"/>
                  <a:pt x="3034091" y="3941976"/>
                </a:cubicBezTo>
                <a:cubicBezTo>
                  <a:pt x="3016675" y="3950496"/>
                  <a:pt x="2989831" y="4004644"/>
                  <a:pt x="2975257" y="4020616"/>
                </a:cubicBezTo>
                <a:cubicBezTo>
                  <a:pt x="2938875" y="4060503"/>
                  <a:pt x="2896994" y="4093194"/>
                  <a:pt x="2849196" y="4117975"/>
                </a:cubicBezTo>
                <a:cubicBezTo>
                  <a:pt x="2847361" y="4118886"/>
                  <a:pt x="2845930" y="4118568"/>
                  <a:pt x="2844636" y="4117774"/>
                </a:cubicBezTo>
                <a:cubicBezTo>
                  <a:pt x="2818478" y="4146765"/>
                  <a:pt x="2789177" y="4172756"/>
                  <a:pt x="2758103" y="4194603"/>
                </a:cubicBezTo>
                <a:cubicBezTo>
                  <a:pt x="2751171" y="4208996"/>
                  <a:pt x="2743534" y="4222551"/>
                  <a:pt x="2739142" y="4237943"/>
                </a:cubicBezTo>
                <a:cubicBezTo>
                  <a:pt x="2743131" y="4243448"/>
                  <a:pt x="2747210" y="4249059"/>
                  <a:pt x="2751287" y="4254670"/>
                </a:cubicBezTo>
                <a:cubicBezTo>
                  <a:pt x="2752615" y="4231028"/>
                  <a:pt x="2761235" y="4206460"/>
                  <a:pt x="2780997" y="4196778"/>
                </a:cubicBezTo>
                <a:cubicBezTo>
                  <a:pt x="2784054" y="4195291"/>
                  <a:pt x="2787500" y="4197049"/>
                  <a:pt x="2787673" y="4200569"/>
                </a:cubicBezTo>
                <a:cubicBezTo>
                  <a:pt x="2788142" y="4212781"/>
                  <a:pt x="2783671" y="4222519"/>
                  <a:pt x="2779464" y="4233645"/>
                </a:cubicBezTo>
                <a:cubicBezTo>
                  <a:pt x="2774366" y="4247126"/>
                  <a:pt x="2770208" y="4260982"/>
                  <a:pt x="2765769" y="4274715"/>
                </a:cubicBezTo>
                <a:cubicBezTo>
                  <a:pt x="2766897" y="4276272"/>
                  <a:pt x="2768024" y="4277831"/>
                  <a:pt x="2769149" y="4279389"/>
                </a:cubicBezTo>
                <a:cubicBezTo>
                  <a:pt x="2777383" y="4239502"/>
                  <a:pt x="2811488" y="4193478"/>
                  <a:pt x="2848097" y="4186035"/>
                </a:cubicBezTo>
                <a:cubicBezTo>
                  <a:pt x="2851665" y="4185369"/>
                  <a:pt x="2854317" y="4189493"/>
                  <a:pt x="2852395" y="4192443"/>
                </a:cubicBezTo>
                <a:cubicBezTo>
                  <a:pt x="2840900" y="4209948"/>
                  <a:pt x="2823509" y="4222560"/>
                  <a:pt x="2811185" y="4239504"/>
                </a:cubicBezTo>
                <a:cubicBezTo>
                  <a:pt x="2798090" y="4257455"/>
                  <a:pt x="2791447" y="4277327"/>
                  <a:pt x="2781289" y="4296212"/>
                </a:cubicBezTo>
                <a:cubicBezTo>
                  <a:pt x="2781809" y="4296940"/>
                  <a:pt x="2782416" y="4297770"/>
                  <a:pt x="2782936" y="4298497"/>
                </a:cubicBezTo>
                <a:cubicBezTo>
                  <a:pt x="2793664" y="4268853"/>
                  <a:pt x="2816107" y="4245480"/>
                  <a:pt x="2839694" y="4223474"/>
                </a:cubicBezTo>
                <a:cubicBezTo>
                  <a:pt x="2871991" y="4193361"/>
                  <a:pt x="2904902" y="4157458"/>
                  <a:pt x="2943472" y="4135676"/>
                </a:cubicBezTo>
                <a:cubicBezTo>
                  <a:pt x="2948704" y="4132721"/>
                  <a:pt x="2956121" y="4139107"/>
                  <a:pt x="2952230" y="4144515"/>
                </a:cubicBezTo>
                <a:cubicBezTo>
                  <a:pt x="2906444" y="4208999"/>
                  <a:pt x="2834038" y="4244306"/>
                  <a:pt x="2793867" y="4313561"/>
                </a:cubicBezTo>
                <a:cubicBezTo>
                  <a:pt x="2794907" y="4315015"/>
                  <a:pt x="2795953" y="4316371"/>
                  <a:pt x="2796995" y="4317824"/>
                </a:cubicBezTo>
                <a:cubicBezTo>
                  <a:pt x="2801198" y="4310009"/>
                  <a:pt x="2806132" y="4302745"/>
                  <a:pt x="2813946" y="4299234"/>
                </a:cubicBezTo>
                <a:cubicBezTo>
                  <a:pt x="2817183" y="4297859"/>
                  <a:pt x="2822179" y="4299752"/>
                  <a:pt x="2822407" y="4303765"/>
                </a:cubicBezTo>
                <a:cubicBezTo>
                  <a:pt x="2823226" y="4315323"/>
                  <a:pt x="2816012" y="4325214"/>
                  <a:pt x="2809228" y="4334656"/>
                </a:cubicBezTo>
                <a:cubicBezTo>
                  <a:pt x="2811915" y="4338394"/>
                  <a:pt x="2814602" y="4342131"/>
                  <a:pt x="2817570" y="4345991"/>
                </a:cubicBezTo>
                <a:cubicBezTo>
                  <a:pt x="2879148" y="4318509"/>
                  <a:pt x="2932184" y="4278701"/>
                  <a:pt x="2973118" y="4229278"/>
                </a:cubicBezTo>
                <a:cubicBezTo>
                  <a:pt x="2962853" y="4232966"/>
                  <a:pt x="2951328" y="4234402"/>
                  <a:pt x="2941568" y="4234629"/>
                </a:cubicBezTo>
                <a:cubicBezTo>
                  <a:pt x="2937376" y="4234655"/>
                  <a:pt x="2936379" y="4228337"/>
                  <a:pt x="2940033" y="4226706"/>
                </a:cubicBezTo>
                <a:cubicBezTo>
                  <a:pt x="2956057" y="4219622"/>
                  <a:pt x="2973669" y="4207808"/>
                  <a:pt x="2991307" y="4205537"/>
                </a:cubicBezTo>
                <a:cubicBezTo>
                  <a:pt x="2997111" y="4197277"/>
                  <a:pt x="3002736" y="4188806"/>
                  <a:pt x="3007896" y="4180100"/>
                </a:cubicBezTo>
                <a:cubicBezTo>
                  <a:pt x="3005174" y="4181130"/>
                  <a:pt x="3002355" y="4182152"/>
                  <a:pt x="2999738" y="4183093"/>
                </a:cubicBezTo>
                <a:cubicBezTo>
                  <a:pt x="2990976" y="4186328"/>
                  <a:pt x="2984355" y="4189551"/>
                  <a:pt x="2975599" y="4186165"/>
                </a:cubicBezTo>
                <a:cubicBezTo>
                  <a:pt x="2973620" y="4185409"/>
                  <a:pt x="2973343" y="4183049"/>
                  <a:pt x="2973981" y="4181351"/>
                </a:cubicBezTo>
                <a:cubicBezTo>
                  <a:pt x="2977679" y="4171547"/>
                  <a:pt x="2988333" y="4167893"/>
                  <a:pt x="2997288" y="4163604"/>
                </a:cubicBezTo>
                <a:cubicBezTo>
                  <a:pt x="3005015" y="4159988"/>
                  <a:pt x="3013220" y="4155344"/>
                  <a:pt x="3021618" y="4155097"/>
                </a:cubicBezTo>
                <a:cubicBezTo>
                  <a:pt x="3025428" y="4147345"/>
                  <a:pt x="3029420" y="4139706"/>
                  <a:pt x="3032770" y="4131624"/>
                </a:cubicBezTo>
                <a:cubicBezTo>
                  <a:pt x="3023578" y="4135306"/>
                  <a:pt x="3013968" y="4137104"/>
                  <a:pt x="3005495" y="4134910"/>
                </a:cubicBezTo>
                <a:cubicBezTo>
                  <a:pt x="3002444" y="4134159"/>
                  <a:pt x="3000400" y="4129796"/>
                  <a:pt x="3003143" y="4127404"/>
                </a:cubicBezTo>
                <a:cubicBezTo>
                  <a:pt x="3010302" y="4121403"/>
                  <a:pt x="3018566" y="4118321"/>
                  <a:pt x="3026748" y="4113967"/>
                </a:cubicBezTo>
                <a:cubicBezTo>
                  <a:pt x="3032583" y="4110771"/>
                  <a:pt x="3037894" y="4106947"/>
                  <a:pt x="3043123" y="4102921"/>
                </a:cubicBezTo>
                <a:cubicBezTo>
                  <a:pt x="3050535" y="4079904"/>
                  <a:pt x="3055992" y="4055840"/>
                  <a:pt x="3059011" y="4030689"/>
                </a:cubicBezTo>
                <a:cubicBezTo>
                  <a:pt x="3060409" y="4018883"/>
                  <a:pt x="3073887" y="3943417"/>
                  <a:pt x="3047830" y="3939085"/>
                </a:cubicBezTo>
                <a:close/>
                <a:moveTo>
                  <a:pt x="2393533" y="3873974"/>
                </a:moveTo>
                <a:cubicBezTo>
                  <a:pt x="2257852" y="3869143"/>
                  <a:pt x="2129278" y="3919355"/>
                  <a:pt x="2031499" y="4013124"/>
                </a:cubicBezTo>
                <a:cubicBezTo>
                  <a:pt x="2184804" y="4065727"/>
                  <a:pt x="2324036" y="4010792"/>
                  <a:pt x="2471898" y="3966339"/>
                </a:cubicBezTo>
                <a:cubicBezTo>
                  <a:pt x="2469432" y="3963399"/>
                  <a:pt x="2466871" y="3960452"/>
                  <a:pt x="2464316" y="3957407"/>
                </a:cubicBezTo>
                <a:cubicBezTo>
                  <a:pt x="2439711" y="3954790"/>
                  <a:pt x="2415354" y="3949372"/>
                  <a:pt x="2390589" y="3947424"/>
                </a:cubicBezTo>
                <a:cubicBezTo>
                  <a:pt x="2364763" y="3945383"/>
                  <a:pt x="2338884" y="3946940"/>
                  <a:pt x="2313028" y="3947429"/>
                </a:cubicBezTo>
                <a:cubicBezTo>
                  <a:pt x="2308441" y="3947518"/>
                  <a:pt x="2306789" y="3942020"/>
                  <a:pt x="2310879" y="3939843"/>
                </a:cubicBezTo>
                <a:cubicBezTo>
                  <a:pt x="2329189" y="3930036"/>
                  <a:pt x="2350532" y="3925555"/>
                  <a:pt x="2372579" y="3924346"/>
                </a:cubicBezTo>
                <a:cubicBezTo>
                  <a:pt x="2373187" y="3924108"/>
                  <a:pt x="2373977" y="3923981"/>
                  <a:pt x="2374581" y="3923742"/>
                </a:cubicBezTo>
                <a:cubicBezTo>
                  <a:pt x="2364862" y="3921050"/>
                  <a:pt x="2355272" y="3918273"/>
                  <a:pt x="2345933" y="3914836"/>
                </a:cubicBezTo>
                <a:cubicBezTo>
                  <a:pt x="2341591" y="3913292"/>
                  <a:pt x="2343523" y="3906936"/>
                  <a:pt x="2347879" y="3907215"/>
                </a:cubicBezTo>
                <a:cubicBezTo>
                  <a:pt x="2366674" y="3908647"/>
                  <a:pt x="2385536" y="3912325"/>
                  <a:pt x="2404029" y="3915775"/>
                </a:cubicBezTo>
                <a:cubicBezTo>
                  <a:pt x="2411123" y="3917070"/>
                  <a:pt x="2418751" y="3917828"/>
                  <a:pt x="2425914" y="3919422"/>
                </a:cubicBezTo>
                <a:cubicBezTo>
                  <a:pt x="2426484" y="3919568"/>
                  <a:pt x="2427048" y="3919811"/>
                  <a:pt x="2427619" y="3919959"/>
                </a:cubicBezTo>
                <a:cubicBezTo>
                  <a:pt x="2427900" y="3920080"/>
                  <a:pt x="2428102" y="3920000"/>
                  <a:pt x="2428393" y="3920025"/>
                </a:cubicBezTo>
                <a:cubicBezTo>
                  <a:pt x="2430300" y="3920483"/>
                  <a:pt x="2432200" y="3921037"/>
                  <a:pt x="2433992" y="3921679"/>
                </a:cubicBezTo>
                <a:cubicBezTo>
                  <a:pt x="2433466" y="3921048"/>
                  <a:pt x="2432848" y="3920313"/>
                  <a:pt x="2432320" y="3919684"/>
                </a:cubicBezTo>
                <a:cubicBezTo>
                  <a:pt x="2431029" y="3919962"/>
                  <a:pt x="2429834" y="3920247"/>
                  <a:pt x="2428393" y="3920025"/>
                </a:cubicBezTo>
                <a:cubicBezTo>
                  <a:pt x="2427629" y="3919861"/>
                  <a:pt x="2426776" y="3919593"/>
                  <a:pt x="2425914" y="3919422"/>
                </a:cubicBezTo>
                <a:cubicBezTo>
                  <a:pt x="2404646" y="3912128"/>
                  <a:pt x="2375946" y="3904095"/>
                  <a:pt x="2360216" y="3887934"/>
                </a:cubicBezTo>
                <a:cubicBezTo>
                  <a:pt x="2358702" y="3886343"/>
                  <a:pt x="2359857" y="3883230"/>
                  <a:pt x="2362114" y="3883035"/>
                </a:cubicBezTo>
                <a:cubicBezTo>
                  <a:pt x="2377338" y="3881918"/>
                  <a:pt x="2394287" y="3887378"/>
                  <a:pt x="2410193" y="3893622"/>
                </a:cubicBezTo>
                <a:cubicBezTo>
                  <a:pt x="2404637" y="3887105"/>
                  <a:pt x="2399089" y="3880491"/>
                  <a:pt x="2393533" y="3873974"/>
                </a:cubicBezTo>
                <a:close/>
                <a:moveTo>
                  <a:pt x="7632638" y="4332492"/>
                </a:moveTo>
                <a:cubicBezTo>
                  <a:pt x="7641965" y="4364455"/>
                  <a:pt x="7654183" y="4391314"/>
                  <a:pt x="7682294" y="4412539"/>
                </a:cubicBezTo>
                <a:cubicBezTo>
                  <a:pt x="7685358" y="4406573"/>
                  <a:pt x="7688318" y="4400695"/>
                  <a:pt x="7691285" y="4394721"/>
                </a:cubicBezTo>
                <a:cubicBezTo>
                  <a:pt x="7694832" y="4387724"/>
                  <a:pt x="7705947" y="4387616"/>
                  <a:pt x="7709615" y="4394554"/>
                </a:cubicBezTo>
                <a:cubicBezTo>
                  <a:pt x="7722849" y="4419846"/>
                  <a:pt x="7724864" y="4426739"/>
                  <a:pt x="7751343" y="4443342"/>
                </a:cubicBezTo>
                <a:cubicBezTo>
                  <a:pt x="7763613" y="4451026"/>
                  <a:pt x="7771476" y="4454628"/>
                  <a:pt x="7780233" y="4458014"/>
                </a:cubicBezTo>
                <a:cubicBezTo>
                  <a:pt x="7772159" y="4448067"/>
                  <a:pt x="7762381" y="4439722"/>
                  <a:pt x="7755253" y="4428979"/>
                </a:cubicBezTo>
                <a:cubicBezTo>
                  <a:pt x="7731615" y="4403470"/>
                  <a:pt x="7710303" y="4381373"/>
                  <a:pt x="7679946" y="4362387"/>
                </a:cubicBezTo>
                <a:cubicBezTo>
                  <a:pt x="7677972" y="4363775"/>
                  <a:pt x="7677058" y="4364183"/>
                  <a:pt x="7674500" y="4363377"/>
                </a:cubicBezTo>
                <a:cubicBezTo>
                  <a:pt x="7670623" y="4362068"/>
                  <a:pt x="7668728" y="4359275"/>
                  <a:pt x="7668686" y="4355377"/>
                </a:cubicBezTo>
                <a:cubicBezTo>
                  <a:pt x="7656759" y="4348211"/>
                  <a:pt x="7644928" y="4341052"/>
                  <a:pt x="7633464" y="4333050"/>
                </a:cubicBezTo>
                <a:cubicBezTo>
                  <a:pt x="7633183" y="4332929"/>
                  <a:pt x="7632910" y="4332710"/>
                  <a:pt x="7632638" y="4332492"/>
                </a:cubicBezTo>
                <a:close/>
                <a:moveTo>
                  <a:pt x="5310806" y="4122186"/>
                </a:moveTo>
                <a:cubicBezTo>
                  <a:pt x="5301504" y="4119432"/>
                  <a:pt x="5279675" y="4132635"/>
                  <a:pt x="5270252" y="4135617"/>
                </a:cubicBezTo>
                <a:cubicBezTo>
                  <a:pt x="5221935" y="4150908"/>
                  <a:pt x="5172990" y="4149203"/>
                  <a:pt x="5123802" y="4158965"/>
                </a:cubicBezTo>
                <a:cubicBezTo>
                  <a:pt x="5065584" y="4170576"/>
                  <a:pt x="5025379" y="4220549"/>
                  <a:pt x="4968790" y="4229185"/>
                </a:cubicBezTo>
                <a:cubicBezTo>
                  <a:pt x="4991836" y="4258053"/>
                  <a:pt x="5015313" y="4286470"/>
                  <a:pt x="5039194" y="4314727"/>
                </a:cubicBezTo>
                <a:cubicBezTo>
                  <a:pt x="5071390" y="4310893"/>
                  <a:pt x="5102139" y="4298172"/>
                  <a:pt x="5133766" y="4290881"/>
                </a:cubicBezTo>
                <a:cubicBezTo>
                  <a:pt x="5171954" y="4282113"/>
                  <a:pt x="5207595" y="4273514"/>
                  <a:pt x="5241219" y="4252569"/>
                </a:cubicBezTo>
                <a:cubicBezTo>
                  <a:pt x="5268243" y="4235727"/>
                  <a:pt x="5296235" y="4213517"/>
                  <a:pt x="5315905" y="4188445"/>
                </a:cubicBezTo>
                <a:cubicBezTo>
                  <a:pt x="5331518" y="4168473"/>
                  <a:pt x="5337548" y="4130341"/>
                  <a:pt x="5310806" y="4122186"/>
                </a:cubicBezTo>
                <a:close/>
                <a:moveTo>
                  <a:pt x="4759698" y="4055889"/>
                </a:moveTo>
                <a:cubicBezTo>
                  <a:pt x="4703014" y="4089637"/>
                  <a:pt x="4685036" y="4182037"/>
                  <a:pt x="4670088" y="4240428"/>
                </a:cubicBezTo>
                <a:cubicBezTo>
                  <a:pt x="4648440" y="4324819"/>
                  <a:pt x="4627298" y="4422105"/>
                  <a:pt x="4673065" y="4503179"/>
                </a:cubicBezTo>
                <a:cubicBezTo>
                  <a:pt x="4696538" y="4544741"/>
                  <a:pt x="4706065" y="4536219"/>
                  <a:pt x="4734777" y="4500440"/>
                </a:cubicBezTo>
                <a:cubicBezTo>
                  <a:pt x="4751986" y="4478952"/>
                  <a:pt x="4763075" y="4454011"/>
                  <a:pt x="4771991" y="4428300"/>
                </a:cubicBezTo>
                <a:cubicBezTo>
                  <a:pt x="4784718" y="4391527"/>
                  <a:pt x="4789313" y="4356388"/>
                  <a:pt x="4793497" y="4318192"/>
                </a:cubicBezTo>
                <a:cubicBezTo>
                  <a:pt x="4799003" y="4267359"/>
                  <a:pt x="4803112" y="4207056"/>
                  <a:pt x="4843529" y="4171122"/>
                </a:cubicBezTo>
                <a:cubicBezTo>
                  <a:pt x="4843174" y="4169630"/>
                  <a:pt x="4843014" y="4168156"/>
                  <a:pt x="4842562" y="4166657"/>
                </a:cubicBezTo>
                <a:cubicBezTo>
                  <a:pt x="4842120" y="4165060"/>
                  <a:pt x="4842143" y="4163699"/>
                  <a:pt x="4842176" y="4162241"/>
                </a:cubicBezTo>
                <a:cubicBezTo>
                  <a:pt x="4831725" y="4149459"/>
                  <a:pt x="4821886" y="4136339"/>
                  <a:pt x="4811950" y="4123212"/>
                </a:cubicBezTo>
                <a:cubicBezTo>
                  <a:pt x="4809819" y="4125267"/>
                  <a:pt x="4807872" y="4127435"/>
                  <a:pt x="4805837" y="4129498"/>
                </a:cubicBezTo>
                <a:cubicBezTo>
                  <a:pt x="4805083" y="4130310"/>
                  <a:pt x="4804320" y="4131217"/>
                  <a:pt x="4803566" y="4132028"/>
                </a:cubicBezTo>
                <a:cubicBezTo>
                  <a:pt x="4794993" y="4148422"/>
                  <a:pt x="4783624" y="4163405"/>
                  <a:pt x="4770889" y="4176227"/>
                </a:cubicBezTo>
                <a:cubicBezTo>
                  <a:pt x="4760570" y="4193638"/>
                  <a:pt x="4751807" y="4212158"/>
                  <a:pt x="4744196" y="4230874"/>
                </a:cubicBezTo>
                <a:cubicBezTo>
                  <a:pt x="4743820" y="4231816"/>
                  <a:pt x="4742818" y="4232118"/>
                  <a:pt x="4741932" y="4232236"/>
                </a:cubicBezTo>
                <a:cubicBezTo>
                  <a:pt x="4741432" y="4233459"/>
                  <a:pt x="4740934" y="4234682"/>
                  <a:pt x="4740436" y="4235904"/>
                </a:cubicBezTo>
                <a:cubicBezTo>
                  <a:pt x="4739509" y="4238647"/>
                  <a:pt x="4738591" y="4241293"/>
                  <a:pt x="4737665" y="4244037"/>
                </a:cubicBezTo>
                <a:cubicBezTo>
                  <a:pt x="4725935" y="4288199"/>
                  <a:pt x="4718213" y="4333292"/>
                  <a:pt x="4711283" y="4378258"/>
                </a:cubicBezTo>
                <a:cubicBezTo>
                  <a:pt x="4709599" y="4390576"/>
                  <a:pt x="4690554" y="4387856"/>
                  <a:pt x="4692236" y="4375539"/>
                </a:cubicBezTo>
                <a:cubicBezTo>
                  <a:pt x="4704768" y="4284128"/>
                  <a:pt x="4725017" y="4168459"/>
                  <a:pt x="4792187" y="4097939"/>
                </a:cubicBezTo>
                <a:cubicBezTo>
                  <a:pt x="4781461" y="4083867"/>
                  <a:pt x="4770224" y="4070041"/>
                  <a:pt x="4759698" y="4055889"/>
                </a:cubicBezTo>
                <a:close/>
                <a:moveTo>
                  <a:pt x="7571249" y="4285700"/>
                </a:moveTo>
                <a:cubicBezTo>
                  <a:pt x="7571495" y="4290590"/>
                  <a:pt x="7571740" y="4295480"/>
                  <a:pt x="7571986" y="4300370"/>
                </a:cubicBezTo>
                <a:cubicBezTo>
                  <a:pt x="7572481" y="4311221"/>
                  <a:pt x="7575496" y="4322191"/>
                  <a:pt x="7566530" y="4329886"/>
                </a:cubicBezTo>
                <a:cubicBezTo>
                  <a:pt x="7564004" y="4332003"/>
                  <a:pt x="7561289" y="4331866"/>
                  <a:pt x="7558824" y="4329997"/>
                </a:cubicBezTo>
                <a:cubicBezTo>
                  <a:pt x="7565303" y="4341463"/>
                  <a:pt x="7573662" y="4352605"/>
                  <a:pt x="7583330" y="4358895"/>
                </a:cubicBezTo>
                <a:cubicBezTo>
                  <a:pt x="7597880" y="4368332"/>
                  <a:pt x="7605581" y="4355172"/>
                  <a:pt x="7612039" y="4340640"/>
                </a:cubicBezTo>
                <a:cubicBezTo>
                  <a:pt x="7610802" y="4332647"/>
                  <a:pt x="7610147" y="4324703"/>
                  <a:pt x="7610782" y="4316483"/>
                </a:cubicBezTo>
                <a:cubicBezTo>
                  <a:pt x="7604843" y="4312073"/>
                  <a:pt x="7599123" y="4307392"/>
                  <a:pt x="7593291" y="4302895"/>
                </a:cubicBezTo>
                <a:cubicBezTo>
                  <a:pt x="7594341" y="4310775"/>
                  <a:pt x="7593467" y="4318391"/>
                  <a:pt x="7587941" y="4323560"/>
                </a:cubicBezTo>
                <a:cubicBezTo>
                  <a:pt x="7586659" y="4324812"/>
                  <a:pt x="7584411" y="4324910"/>
                  <a:pt x="7582941" y="4323906"/>
                </a:cubicBezTo>
                <a:cubicBezTo>
                  <a:pt x="7572842" y="4316995"/>
                  <a:pt x="7573896" y="4301898"/>
                  <a:pt x="7576528" y="4289858"/>
                </a:cubicBezTo>
                <a:cubicBezTo>
                  <a:pt x="7574804" y="4288443"/>
                  <a:pt x="7572972" y="4287116"/>
                  <a:pt x="7571249" y="4285700"/>
                </a:cubicBezTo>
                <a:close/>
                <a:moveTo>
                  <a:pt x="7538534" y="4260379"/>
                </a:moveTo>
                <a:cubicBezTo>
                  <a:pt x="7543158" y="4276259"/>
                  <a:pt x="7544667" y="4294305"/>
                  <a:pt x="7548821" y="4307808"/>
                </a:cubicBezTo>
                <a:cubicBezTo>
                  <a:pt x="7549651" y="4310509"/>
                  <a:pt x="7550939" y="4313542"/>
                  <a:pt x="7552228" y="4316574"/>
                </a:cubicBezTo>
                <a:cubicBezTo>
                  <a:pt x="7552003" y="4313634"/>
                  <a:pt x="7552085" y="4310526"/>
                  <a:pt x="7552001" y="4307111"/>
                </a:cubicBezTo>
                <a:cubicBezTo>
                  <a:pt x="7551776" y="4295408"/>
                  <a:pt x="7551773" y="4283431"/>
                  <a:pt x="7553201" y="4271774"/>
                </a:cubicBezTo>
                <a:cubicBezTo>
                  <a:pt x="7548283" y="4267940"/>
                  <a:pt x="7543462" y="4264115"/>
                  <a:pt x="7538534" y="4260379"/>
                </a:cubicBezTo>
                <a:close/>
                <a:moveTo>
                  <a:pt x="3418278" y="3890813"/>
                </a:moveTo>
                <a:cubicBezTo>
                  <a:pt x="3381708" y="3918610"/>
                  <a:pt x="3353486" y="3953263"/>
                  <a:pt x="3319824" y="3983356"/>
                </a:cubicBezTo>
                <a:cubicBezTo>
                  <a:pt x="3339969" y="3982568"/>
                  <a:pt x="3360493" y="3980645"/>
                  <a:pt x="3380891" y="3978029"/>
                </a:cubicBezTo>
                <a:cubicBezTo>
                  <a:pt x="3386526" y="3959628"/>
                  <a:pt x="3395420" y="3941802"/>
                  <a:pt x="3403225" y="3924172"/>
                </a:cubicBezTo>
                <a:cubicBezTo>
                  <a:pt x="3408118" y="3913009"/>
                  <a:pt x="3413011" y="3901847"/>
                  <a:pt x="3418278" y="3890813"/>
                </a:cubicBezTo>
                <a:close/>
                <a:moveTo>
                  <a:pt x="4441251" y="3978526"/>
                </a:moveTo>
                <a:cubicBezTo>
                  <a:pt x="4442870" y="3979202"/>
                  <a:pt x="4444053" y="3980959"/>
                  <a:pt x="4443324" y="3983135"/>
                </a:cubicBezTo>
                <a:cubicBezTo>
                  <a:pt x="4439872" y="3993449"/>
                  <a:pt x="4437610" y="4005715"/>
                  <a:pt x="4429891" y="4013616"/>
                </a:cubicBezTo>
                <a:cubicBezTo>
                  <a:pt x="4428488" y="4015150"/>
                  <a:pt x="4425297" y="4014873"/>
                  <a:pt x="4425231" y="4012336"/>
                </a:cubicBezTo>
                <a:cubicBezTo>
                  <a:pt x="4425081" y="4000932"/>
                  <a:pt x="4431844" y="3990613"/>
                  <a:pt x="4436553" y="3980408"/>
                </a:cubicBezTo>
                <a:cubicBezTo>
                  <a:pt x="4437572" y="3978256"/>
                  <a:pt x="4439630" y="3977850"/>
                  <a:pt x="4441251" y="3978526"/>
                </a:cubicBezTo>
                <a:close/>
                <a:moveTo>
                  <a:pt x="4479692" y="3948894"/>
                </a:moveTo>
                <a:cubicBezTo>
                  <a:pt x="4482396" y="3948057"/>
                  <a:pt x="4484825" y="3950311"/>
                  <a:pt x="4485085" y="3952866"/>
                </a:cubicBezTo>
                <a:cubicBezTo>
                  <a:pt x="4485636" y="3961969"/>
                  <a:pt x="4480517" y="3968048"/>
                  <a:pt x="4475856" y="3975532"/>
                </a:cubicBezTo>
                <a:cubicBezTo>
                  <a:pt x="4474262" y="3978120"/>
                  <a:pt x="4470573" y="3979066"/>
                  <a:pt x="4467778" y="3978726"/>
                </a:cubicBezTo>
                <a:cubicBezTo>
                  <a:pt x="4463541" y="3978166"/>
                  <a:pt x="4463047" y="3977149"/>
                  <a:pt x="4461046" y="3973374"/>
                </a:cubicBezTo>
                <a:cubicBezTo>
                  <a:pt x="4459627" y="3970719"/>
                  <a:pt x="4460631" y="3967106"/>
                  <a:pt x="4462286" y="3964912"/>
                </a:cubicBezTo>
                <a:cubicBezTo>
                  <a:pt x="4467590" y="3957875"/>
                  <a:pt x="4471164" y="3951661"/>
                  <a:pt x="4479692" y="3948894"/>
                </a:cubicBezTo>
                <a:close/>
                <a:moveTo>
                  <a:pt x="937486" y="3634716"/>
                </a:moveTo>
                <a:cubicBezTo>
                  <a:pt x="936507" y="3715639"/>
                  <a:pt x="946535" y="3795469"/>
                  <a:pt x="965024" y="3874376"/>
                </a:cubicBezTo>
                <a:cubicBezTo>
                  <a:pt x="966073" y="3876804"/>
                  <a:pt x="967132" y="3879134"/>
                  <a:pt x="968190" y="3881466"/>
                </a:cubicBezTo>
                <a:cubicBezTo>
                  <a:pt x="973060" y="3892403"/>
                  <a:pt x="982458" y="3904997"/>
                  <a:pt x="982244" y="3917247"/>
                </a:cubicBezTo>
                <a:cubicBezTo>
                  <a:pt x="1018068" y="3932810"/>
                  <a:pt x="1053516" y="3949314"/>
                  <a:pt x="1088188" y="3967991"/>
                </a:cubicBezTo>
                <a:cubicBezTo>
                  <a:pt x="1089859" y="3968914"/>
                  <a:pt x="1088659" y="3971439"/>
                  <a:pt x="1086874" y="3970702"/>
                </a:cubicBezTo>
                <a:cubicBezTo>
                  <a:pt x="1072876" y="3964914"/>
                  <a:pt x="1058753" y="3959407"/>
                  <a:pt x="1044615" y="3954094"/>
                </a:cubicBezTo>
                <a:cubicBezTo>
                  <a:pt x="1044961" y="3955681"/>
                  <a:pt x="1045104" y="3957349"/>
                  <a:pt x="1044748" y="3959167"/>
                </a:cubicBezTo>
                <a:cubicBezTo>
                  <a:pt x="1035655" y="3999956"/>
                  <a:pt x="1018749" y="4037730"/>
                  <a:pt x="993958" y="4069954"/>
                </a:cubicBezTo>
                <a:cubicBezTo>
                  <a:pt x="973706" y="4110262"/>
                  <a:pt x="950633" y="4149451"/>
                  <a:pt x="928824" y="4188651"/>
                </a:cubicBezTo>
                <a:cubicBezTo>
                  <a:pt x="921151" y="4202592"/>
                  <a:pt x="913382" y="4216523"/>
                  <a:pt x="905623" y="4230359"/>
                </a:cubicBezTo>
                <a:cubicBezTo>
                  <a:pt x="895077" y="4249211"/>
                  <a:pt x="884418" y="4254034"/>
                  <a:pt x="899782" y="4270748"/>
                </a:cubicBezTo>
                <a:cubicBezTo>
                  <a:pt x="920118" y="4292856"/>
                  <a:pt x="962104" y="4269910"/>
                  <a:pt x="986335" y="4259252"/>
                </a:cubicBezTo>
                <a:cubicBezTo>
                  <a:pt x="1054274" y="4229302"/>
                  <a:pt x="1085502" y="4190430"/>
                  <a:pt x="1122096" y="4129630"/>
                </a:cubicBezTo>
                <a:cubicBezTo>
                  <a:pt x="1133081" y="4111303"/>
                  <a:pt x="1144667" y="4094974"/>
                  <a:pt x="1158067" y="4080166"/>
                </a:cubicBezTo>
                <a:cubicBezTo>
                  <a:pt x="1154926" y="4082621"/>
                  <a:pt x="1151970" y="4085188"/>
                  <a:pt x="1147976" y="4087375"/>
                </a:cubicBezTo>
                <a:cubicBezTo>
                  <a:pt x="1143682" y="4089631"/>
                  <a:pt x="1139394" y="4084197"/>
                  <a:pt x="1141012" y="4080249"/>
                </a:cubicBezTo>
                <a:cubicBezTo>
                  <a:pt x="1146184" y="4068136"/>
                  <a:pt x="1153155" y="4059879"/>
                  <a:pt x="1163349" y="4051511"/>
                </a:cubicBezTo>
                <a:cubicBezTo>
                  <a:pt x="1169544" y="4046498"/>
                  <a:pt x="1179357" y="4055526"/>
                  <a:pt x="1174967" y="4062156"/>
                </a:cubicBezTo>
                <a:cubicBezTo>
                  <a:pt x="1173845" y="4063811"/>
                  <a:pt x="1172679" y="4064879"/>
                  <a:pt x="1171574" y="4066341"/>
                </a:cubicBezTo>
                <a:cubicBezTo>
                  <a:pt x="1177934" y="4060563"/>
                  <a:pt x="1184856" y="4055028"/>
                  <a:pt x="1192430" y="4049842"/>
                </a:cubicBezTo>
                <a:cubicBezTo>
                  <a:pt x="1198548" y="4045697"/>
                  <a:pt x="1206451" y="4053198"/>
                  <a:pt x="1204319" y="4059634"/>
                </a:cubicBezTo>
                <a:cubicBezTo>
                  <a:pt x="1184401" y="4119152"/>
                  <a:pt x="1164556" y="4180039"/>
                  <a:pt x="1129362" y="4232784"/>
                </a:cubicBezTo>
                <a:cubicBezTo>
                  <a:pt x="1114746" y="4254691"/>
                  <a:pt x="1015532" y="4351354"/>
                  <a:pt x="1035908" y="4375220"/>
                </a:cubicBezTo>
                <a:cubicBezTo>
                  <a:pt x="1049574" y="4391300"/>
                  <a:pt x="1127818" y="4361560"/>
                  <a:pt x="1143842" y="4354475"/>
                </a:cubicBezTo>
                <a:cubicBezTo>
                  <a:pt x="1172121" y="4342124"/>
                  <a:pt x="1197651" y="4324569"/>
                  <a:pt x="1218496" y="4301643"/>
                </a:cubicBezTo>
                <a:cubicBezTo>
                  <a:pt x="1262763" y="4253093"/>
                  <a:pt x="1284736" y="4192388"/>
                  <a:pt x="1283538" y="4127148"/>
                </a:cubicBezTo>
                <a:cubicBezTo>
                  <a:pt x="1283334" y="4116324"/>
                  <a:pt x="1300161" y="4116612"/>
                  <a:pt x="1300365" y="4127437"/>
                </a:cubicBezTo>
                <a:cubicBezTo>
                  <a:pt x="1300774" y="4150157"/>
                  <a:pt x="1298265" y="4171751"/>
                  <a:pt x="1293594" y="4192473"/>
                </a:cubicBezTo>
                <a:cubicBezTo>
                  <a:pt x="1294945" y="4192591"/>
                  <a:pt x="1296134" y="4193473"/>
                  <a:pt x="1295592" y="4195179"/>
                </a:cubicBezTo>
                <a:cubicBezTo>
                  <a:pt x="1276741" y="4251478"/>
                  <a:pt x="1249966" y="4304853"/>
                  <a:pt x="1224819" y="4358564"/>
                </a:cubicBezTo>
                <a:cubicBezTo>
                  <a:pt x="1213264" y="4383269"/>
                  <a:pt x="1199372" y="4407963"/>
                  <a:pt x="1189796" y="4433425"/>
                </a:cubicBezTo>
                <a:cubicBezTo>
                  <a:pt x="1178027" y="4464925"/>
                  <a:pt x="1174207" y="4466249"/>
                  <a:pt x="1208137" y="4459352"/>
                </a:cubicBezTo>
                <a:cubicBezTo>
                  <a:pt x="1333346" y="4433873"/>
                  <a:pt x="1417553" y="4338344"/>
                  <a:pt x="1447986" y="4217716"/>
                </a:cubicBezTo>
                <a:cubicBezTo>
                  <a:pt x="1448309" y="4216283"/>
                  <a:pt x="1449327" y="4215786"/>
                  <a:pt x="1450176" y="4214983"/>
                </a:cubicBezTo>
                <a:cubicBezTo>
                  <a:pt x="1431506" y="4200419"/>
                  <a:pt x="1412737" y="4185844"/>
                  <a:pt x="1393882" y="4171165"/>
                </a:cubicBezTo>
                <a:cubicBezTo>
                  <a:pt x="1393247" y="4170624"/>
                  <a:pt x="1393818" y="4169699"/>
                  <a:pt x="1394564" y="4170057"/>
                </a:cubicBezTo>
                <a:cubicBezTo>
                  <a:pt x="1415153" y="4180602"/>
                  <a:pt x="1435841" y="4192225"/>
                  <a:pt x="1456590" y="4204244"/>
                </a:cubicBezTo>
                <a:cubicBezTo>
                  <a:pt x="1483313" y="4103352"/>
                  <a:pt x="1539895" y="3993165"/>
                  <a:pt x="1509564" y="3889767"/>
                </a:cubicBezTo>
                <a:cubicBezTo>
                  <a:pt x="1513915" y="3940383"/>
                  <a:pt x="1509031" y="3989714"/>
                  <a:pt x="1505404" y="4040224"/>
                </a:cubicBezTo>
                <a:cubicBezTo>
                  <a:pt x="1504692" y="4049314"/>
                  <a:pt x="1493897" y="4052372"/>
                  <a:pt x="1488612" y="4045002"/>
                </a:cubicBezTo>
                <a:cubicBezTo>
                  <a:pt x="1488005" y="4044171"/>
                  <a:pt x="1487397" y="4043338"/>
                  <a:pt x="1486789" y="4042507"/>
                </a:cubicBezTo>
                <a:cubicBezTo>
                  <a:pt x="1484623" y="4039496"/>
                  <a:pt x="1485746" y="4034530"/>
                  <a:pt x="1488774" y="4032261"/>
                </a:cubicBezTo>
                <a:cubicBezTo>
                  <a:pt x="1500165" y="3985344"/>
                  <a:pt x="1501732" y="3937186"/>
                  <a:pt x="1501926" y="3889106"/>
                </a:cubicBezTo>
                <a:cubicBezTo>
                  <a:pt x="1501962" y="3884338"/>
                  <a:pt x="1508156" y="3884776"/>
                  <a:pt x="1509165" y="3888758"/>
                </a:cubicBezTo>
                <a:cubicBezTo>
                  <a:pt x="1505417" y="3876167"/>
                  <a:pt x="1500598" y="3863578"/>
                  <a:pt x="1494003" y="3851226"/>
                </a:cubicBezTo>
                <a:cubicBezTo>
                  <a:pt x="1490168" y="3843982"/>
                  <a:pt x="1478732" y="3822545"/>
                  <a:pt x="1466556" y="3808347"/>
                </a:cubicBezTo>
                <a:cubicBezTo>
                  <a:pt x="1467281" y="3811136"/>
                  <a:pt x="1467900" y="3814013"/>
                  <a:pt x="1467819" y="3817122"/>
                </a:cubicBezTo>
                <a:cubicBezTo>
                  <a:pt x="1467787" y="3819651"/>
                  <a:pt x="1464190" y="3821773"/>
                  <a:pt x="1462113" y="3819938"/>
                </a:cubicBezTo>
                <a:cubicBezTo>
                  <a:pt x="1461302" y="3819186"/>
                  <a:pt x="1460703" y="3818259"/>
                  <a:pt x="1459991" y="3817515"/>
                </a:cubicBezTo>
                <a:cubicBezTo>
                  <a:pt x="1466100" y="3862637"/>
                  <a:pt x="1461894" y="3913097"/>
                  <a:pt x="1451731" y="3954961"/>
                </a:cubicBezTo>
                <a:cubicBezTo>
                  <a:pt x="1451064" y="3964640"/>
                  <a:pt x="1434972" y="3962662"/>
                  <a:pt x="1436782" y="3953277"/>
                </a:cubicBezTo>
                <a:cubicBezTo>
                  <a:pt x="1442155" y="3925799"/>
                  <a:pt x="1446719" y="3898639"/>
                  <a:pt x="1448716" y="3870771"/>
                </a:cubicBezTo>
                <a:cubicBezTo>
                  <a:pt x="1450604" y="3845232"/>
                  <a:pt x="1447168" y="3820397"/>
                  <a:pt x="1446700" y="3795043"/>
                </a:cubicBezTo>
                <a:cubicBezTo>
                  <a:pt x="1443862" y="3795185"/>
                  <a:pt x="1441166" y="3795927"/>
                  <a:pt x="1438805" y="3797281"/>
                </a:cubicBezTo>
                <a:cubicBezTo>
                  <a:pt x="1441310" y="3807428"/>
                  <a:pt x="1442111" y="3818110"/>
                  <a:pt x="1437559" y="3827646"/>
                </a:cubicBezTo>
                <a:cubicBezTo>
                  <a:pt x="1435502" y="3832142"/>
                  <a:pt x="1429858" y="3830973"/>
                  <a:pt x="1427963" y="3827109"/>
                </a:cubicBezTo>
                <a:cubicBezTo>
                  <a:pt x="1425917" y="3822745"/>
                  <a:pt x="1425258" y="3818112"/>
                  <a:pt x="1425197" y="3813335"/>
                </a:cubicBezTo>
                <a:cubicBezTo>
                  <a:pt x="1421545" y="3820419"/>
                  <a:pt x="1418914" y="3828078"/>
                  <a:pt x="1416691" y="3833338"/>
                </a:cubicBezTo>
                <a:cubicBezTo>
                  <a:pt x="1405248" y="3861168"/>
                  <a:pt x="1399556" y="3891150"/>
                  <a:pt x="1394302" y="3920586"/>
                </a:cubicBezTo>
                <a:cubicBezTo>
                  <a:pt x="1383826" y="3979072"/>
                  <a:pt x="1376339" y="4036842"/>
                  <a:pt x="1350374" y="4090969"/>
                </a:cubicBezTo>
                <a:cubicBezTo>
                  <a:pt x="1345359" y="4101342"/>
                  <a:pt x="1330408" y="4094205"/>
                  <a:pt x="1334370" y="4083644"/>
                </a:cubicBezTo>
                <a:cubicBezTo>
                  <a:pt x="1339975" y="4068843"/>
                  <a:pt x="1345448" y="4053349"/>
                  <a:pt x="1350551" y="4037629"/>
                </a:cubicBezTo>
                <a:cubicBezTo>
                  <a:pt x="1362000" y="3997727"/>
                  <a:pt x="1368130" y="3956293"/>
                  <a:pt x="1376333" y="3915623"/>
                </a:cubicBezTo>
                <a:cubicBezTo>
                  <a:pt x="1379453" y="3867503"/>
                  <a:pt x="1372207" y="3819849"/>
                  <a:pt x="1345928" y="3776973"/>
                </a:cubicBezTo>
                <a:cubicBezTo>
                  <a:pt x="1339373" y="3766378"/>
                  <a:pt x="1333568" y="3759352"/>
                  <a:pt x="1328173" y="3754309"/>
                </a:cubicBezTo>
                <a:cubicBezTo>
                  <a:pt x="1328227" y="3754800"/>
                  <a:pt x="1328490" y="3755115"/>
                  <a:pt x="1328642" y="3755615"/>
                </a:cubicBezTo>
                <a:cubicBezTo>
                  <a:pt x="1329659" y="3759500"/>
                  <a:pt x="1325209" y="3762426"/>
                  <a:pt x="1322032" y="3759815"/>
                </a:cubicBezTo>
                <a:cubicBezTo>
                  <a:pt x="1317034" y="3755780"/>
                  <a:pt x="1313573" y="3750903"/>
                  <a:pt x="1310620" y="3745779"/>
                </a:cubicBezTo>
                <a:cubicBezTo>
                  <a:pt x="1309934" y="3745818"/>
                  <a:pt x="1309187" y="3745461"/>
                  <a:pt x="1308493" y="3745595"/>
                </a:cubicBezTo>
                <a:cubicBezTo>
                  <a:pt x="1308433" y="3746272"/>
                  <a:pt x="1308284" y="3746843"/>
                  <a:pt x="1308224" y="3747519"/>
                </a:cubicBezTo>
                <a:cubicBezTo>
                  <a:pt x="1322056" y="3792336"/>
                  <a:pt x="1314699" y="3845346"/>
                  <a:pt x="1300905" y="3889719"/>
                </a:cubicBezTo>
                <a:cubicBezTo>
                  <a:pt x="1300330" y="3892882"/>
                  <a:pt x="1299675" y="3894773"/>
                  <a:pt x="1297768" y="3899768"/>
                </a:cubicBezTo>
                <a:cubicBezTo>
                  <a:pt x="1294060" y="3909671"/>
                  <a:pt x="1278433" y="3902477"/>
                  <a:pt x="1282818" y="3892632"/>
                </a:cubicBezTo>
                <a:cubicBezTo>
                  <a:pt x="1300593" y="3852791"/>
                  <a:pt x="1302645" y="3816652"/>
                  <a:pt x="1300466" y="3777713"/>
                </a:cubicBezTo>
                <a:cubicBezTo>
                  <a:pt x="1298347" y="3780741"/>
                  <a:pt x="1292808" y="3779483"/>
                  <a:pt x="1292265" y="3775737"/>
                </a:cubicBezTo>
                <a:cubicBezTo>
                  <a:pt x="1291465" y="3770507"/>
                  <a:pt x="1291754" y="3765080"/>
                  <a:pt x="1292438" y="3759589"/>
                </a:cubicBezTo>
                <a:cubicBezTo>
                  <a:pt x="1280375" y="3780160"/>
                  <a:pt x="1273783" y="3818048"/>
                  <a:pt x="1269080" y="3841301"/>
                </a:cubicBezTo>
                <a:cubicBezTo>
                  <a:pt x="1257515" y="3898913"/>
                  <a:pt x="1249984" y="3957168"/>
                  <a:pt x="1244773" y="4015621"/>
                </a:cubicBezTo>
                <a:cubicBezTo>
                  <a:pt x="1243765" y="4026925"/>
                  <a:pt x="1226415" y="4023769"/>
                  <a:pt x="1227414" y="4012561"/>
                </a:cubicBezTo>
                <a:cubicBezTo>
                  <a:pt x="1231813" y="3962117"/>
                  <a:pt x="1239167" y="3912416"/>
                  <a:pt x="1248813" y="3863205"/>
                </a:cubicBezTo>
                <a:cubicBezTo>
                  <a:pt x="1250148" y="3793608"/>
                  <a:pt x="1230871" y="3731184"/>
                  <a:pt x="1182790" y="3677173"/>
                </a:cubicBezTo>
                <a:cubicBezTo>
                  <a:pt x="1139134" y="3768033"/>
                  <a:pt x="1123207" y="3862558"/>
                  <a:pt x="1131840" y="3963493"/>
                </a:cubicBezTo>
                <a:cubicBezTo>
                  <a:pt x="1132665" y="3972815"/>
                  <a:pt x="1118059" y="3976028"/>
                  <a:pt x="1114204" y="3967905"/>
                </a:cubicBezTo>
                <a:cubicBezTo>
                  <a:pt x="1090373" y="3918329"/>
                  <a:pt x="1100547" y="3868677"/>
                  <a:pt x="1097984" y="3815489"/>
                </a:cubicBezTo>
                <a:cubicBezTo>
                  <a:pt x="1095512" y="3765620"/>
                  <a:pt x="1073261" y="3728935"/>
                  <a:pt x="1041909" y="3699251"/>
                </a:cubicBezTo>
                <a:cubicBezTo>
                  <a:pt x="1047840" y="3709209"/>
                  <a:pt x="1053359" y="3719424"/>
                  <a:pt x="1058482" y="3729701"/>
                </a:cubicBezTo>
                <a:cubicBezTo>
                  <a:pt x="1068385" y="3749738"/>
                  <a:pt x="1089243" y="3782408"/>
                  <a:pt x="1082447" y="3805090"/>
                </a:cubicBezTo>
                <a:cubicBezTo>
                  <a:pt x="1081740" y="3807561"/>
                  <a:pt x="1078666" y="3808170"/>
                  <a:pt x="1076871" y="3806458"/>
                </a:cubicBezTo>
                <a:cubicBezTo>
                  <a:pt x="1067876" y="3798085"/>
                  <a:pt x="1067059" y="3788667"/>
                  <a:pt x="1063532" y="3776873"/>
                </a:cubicBezTo>
                <a:cubicBezTo>
                  <a:pt x="1058793" y="3761176"/>
                  <a:pt x="1052634" y="3746136"/>
                  <a:pt x="1045666" y="3731414"/>
                </a:cubicBezTo>
                <a:cubicBezTo>
                  <a:pt x="1036476" y="3712121"/>
                  <a:pt x="1025205" y="3694302"/>
                  <a:pt x="1014365" y="3676032"/>
                </a:cubicBezTo>
                <a:cubicBezTo>
                  <a:pt x="999549" y="3665207"/>
                  <a:pt x="983671" y="3655363"/>
                  <a:pt x="967355" y="3646064"/>
                </a:cubicBezTo>
                <a:cubicBezTo>
                  <a:pt x="967850" y="3648151"/>
                  <a:pt x="968646" y="3650168"/>
                  <a:pt x="968228" y="3652663"/>
                </a:cubicBezTo>
                <a:cubicBezTo>
                  <a:pt x="967845" y="3654772"/>
                  <a:pt x="965353" y="3656504"/>
                  <a:pt x="963347" y="3654966"/>
                </a:cubicBezTo>
                <a:cubicBezTo>
                  <a:pt x="954794" y="3648190"/>
                  <a:pt x="949761" y="3639089"/>
                  <a:pt x="938850" y="3635808"/>
                </a:cubicBezTo>
                <a:cubicBezTo>
                  <a:pt x="938278" y="3635660"/>
                  <a:pt x="937830" y="3635232"/>
                  <a:pt x="937486" y="3634716"/>
                </a:cubicBezTo>
                <a:close/>
                <a:moveTo>
                  <a:pt x="4618253" y="3955338"/>
                </a:moveTo>
                <a:cubicBezTo>
                  <a:pt x="4567831" y="4025943"/>
                  <a:pt x="4534296" y="4115830"/>
                  <a:pt x="4511672" y="4195852"/>
                </a:cubicBezTo>
                <a:cubicBezTo>
                  <a:pt x="4503941" y="4223223"/>
                  <a:pt x="4486106" y="4321673"/>
                  <a:pt x="4521827" y="4346380"/>
                </a:cubicBezTo>
                <a:cubicBezTo>
                  <a:pt x="4541376" y="4359854"/>
                  <a:pt x="4545325" y="4347244"/>
                  <a:pt x="4566170" y="4329771"/>
                </a:cubicBezTo>
                <a:cubicBezTo>
                  <a:pt x="4592395" y="4307700"/>
                  <a:pt x="4615391" y="4284668"/>
                  <a:pt x="4637135" y="4258217"/>
                </a:cubicBezTo>
                <a:cubicBezTo>
                  <a:pt x="4637573" y="4257671"/>
                  <a:pt x="4638189" y="4257334"/>
                  <a:pt x="4638811" y="4256902"/>
                </a:cubicBezTo>
                <a:cubicBezTo>
                  <a:pt x="4639596" y="4253562"/>
                  <a:pt x="4640171" y="4250399"/>
                  <a:pt x="4641342" y="4247093"/>
                </a:cubicBezTo>
                <a:cubicBezTo>
                  <a:pt x="4657386" y="4182955"/>
                  <a:pt x="4676670" y="4069344"/>
                  <a:pt x="4743930" y="4033884"/>
                </a:cubicBezTo>
                <a:cubicBezTo>
                  <a:pt x="4738294" y="4026093"/>
                  <a:pt x="4732769" y="4018117"/>
                  <a:pt x="4727238" y="4010240"/>
                </a:cubicBezTo>
                <a:cubicBezTo>
                  <a:pt x="4723694" y="4013925"/>
                  <a:pt x="4720055" y="4017602"/>
                  <a:pt x="4716422" y="4021182"/>
                </a:cubicBezTo>
                <a:cubicBezTo>
                  <a:pt x="4710804" y="4028485"/>
                  <a:pt x="4705176" y="4035884"/>
                  <a:pt x="4699557" y="4043186"/>
                </a:cubicBezTo>
                <a:cubicBezTo>
                  <a:pt x="4697825" y="4047320"/>
                  <a:pt x="4696005" y="4051350"/>
                  <a:pt x="4694367" y="4055493"/>
                </a:cubicBezTo>
                <a:cubicBezTo>
                  <a:pt x="4682988" y="4083717"/>
                  <a:pt x="4671703" y="4111949"/>
                  <a:pt x="4660137" y="4140061"/>
                </a:cubicBezTo>
                <a:cubicBezTo>
                  <a:pt x="4656035" y="4150025"/>
                  <a:pt x="4639480" y="4145575"/>
                  <a:pt x="4641799" y="4134871"/>
                </a:cubicBezTo>
                <a:cubicBezTo>
                  <a:pt x="4648980" y="4101317"/>
                  <a:pt x="4659625" y="4069329"/>
                  <a:pt x="4672995" y="4038454"/>
                </a:cubicBezTo>
                <a:cubicBezTo>
                  <a:pt x="4672985" y="4037479"/>
                  <a:pt x="4672570" y="4036665"/>
                  <a:pt x="4672858" y="4035619"/>
                </a:cubicBezTo>
                <a:cubicBezTo>
                  <a:pt x="4676197" y="4025489"/>
                  <a:pt x="4680337" y="4016209"/>
                  <a:pt x="4685038" y="4007171"/>
                </a:cubicBezTo>
                <a:cubicBezTo>
                  <a:pt x="4678682" y="4015092"/>
                  <a:pt x="4672518" y="4023029"/>
                  <a:pt x="4666709" y="4031386"/>
                </a:cubicBezTo>
                <a:cubicBezTo>
                  <a:pt x="4641662" y="4067580"/>
                  <a:pt x="4623539" y="4110215"/>
                  <a:pt x="4606488" y="4150703"/>
                </a:cubicBezTo>
                <a:cubicBezTo>
                  <a:pt x="4605403" y="4153042"/>
                  <a:pt x="4603717" y="4154455"/>
                  <a:pt x="4601891" y="4155271"/>
                </a:cubicBezTo>
                <a:cubicBezTo>
                  <a:pt x="4600638" y="4161685"/>
                  <a:pt x="4598619" y="4167937"/>
                  <a:pt x="4596777" y="4174398"/>
                </a:cubicBezTo>
                <a:cubicBezTo>
                  <a:pt x="4595738" y="4178398"/>
                  <a:pt x="4594515" y="4182283"/>
                  <a:pt x="4593389" y="4186179"/>
                </a:cubicBezTo>
                <a:cubicBezTo>
                  <a:pt x="4590650" y="4197235"/>
                  <a:pt x="4587049" y="4208121"/>
                  <a:pt x="4583739" y="4219031"/>
                </a:cubicBezTo>
                <a:cubicBezTo>
                  <a:pt x="4581143" y="4227374"/>
                  <a:pt x="4566788" y="4223405"/>
                  <a:pt x="4568996" y="4215029"/>
                </a:cubicBezTo>
                <a:cubicBezTo>
                  <a:pt x="4572879" y="4199884"/>
                  <a:pt x="4576956" y="4184756"/>
                  <a:pt x="4581321" y="4169653"/>
                </a:cubicBezTo>
                <a:cubicBezTo>
                  <a:pt x="4583338" y="4162330"/>
                  <a:pt x="4585056" y="4155079"/>
                  <a:pt x="4587988" y="4148420"/>
                </a:cubicBezTo>
                <a:cubicBezTo>
                  <a:pt x="4587651" y="4146735"/>
                  <a:pt x="4587709" y="4144989"/>
                  <a:pt x="4588761" y="4143034"/>
                </a:cubicBezTo>
                <a:cubicBezTo>
                  <a:pt x="4595619" y="4126200"/>
                  <a:pt x="4603463" y="4110327"/>
                  <a:pt x="4611676" y="4094680"/>
                </a:cubicBezTo>
                <a:cubicBezTo>
                  <a:pt x="4627615" y="4050299"/>
                  <a:pt x="4648001" y="4006302"/>
                  <a:pt x="4670735" y="3964359"/>
                </a:cubicBezTo>
                <a:cubicBezTo>
                  <a:pt x="4668352" y="3967074"/>
                  <a:pt x="4666046" y="3969989"/>
                  <a:pt x="4663836" y="3972914"/>
                </a:cubicBezTo>
                <a:cubicBezTo>
                  <a:pt x="4661068" y="3977737"/>
                  <a:pt x="4658089" y="3982737"/>
                  <a:pt x="4655182" y="3988036"/>
                </a:cubicBezTo>
                <a:cubicBezTo>
                  <a:pt x="4633216" y="4027903"/>
                  <a:pt x="4613528" y="4068454"/>
                  <a:pt x="4596329" y="4110585"/>
                </a:cubicBezTo>
                <a:cubicBezTo>
                  <a:pt x="4590975" y="4123656"/>
                  <a:pt x="4573131" y="4115101"/>
                  <a:pt x="4576702" y="4102364"/>
                </a:cubicBezTo>
                <a:cubicBezTo>
                  <a:pt x="4586498" y="4066797"/>
                  <a:pt x="4600188" y="4033417"/>
                  <a:pt x="4617133" y="4001780"/>
                </a:cubicBezTo>
                <a:cubicBezTo>
                  <a:pt x="4613048" y="4007171"/>
                  <a:pt x="4608595" y="4012335"/>
                  <a:pt x="4603138" y="4016732"/>
                </a:cubicBezTo>
                <a:cubicBezTo>
                  <a:pt x="4603031" y="4016819"/>
                  <a:pt x="4602943" y="4016715"/>
                  <a:pt x="4602838" y="4016803"/>
                </a:cubicBezTo>
                <a:cubicBezTo>
                  <a:pt x="4599875" y="4024921"/>
                  <a:pt x="4596998" y="4033141"/>
                  <a:pt x="4594263" y="4041961"/>
                </a:cubicBezTo>
                <a:cubicBezTo>
                  <a:pt x="4591276" y="4051438"/>
                  <a:pt x="4576100" y="4045743"/>
                  <a:pt x="4579764" y="4036323"/>
                </a:cubicBezTo>
                <a:cubicBezTo>
                  <a:pt x="4590348" y="4009394"/>
                  <a:pt x="4602802" y="3981166"/>
                  <a:pt x="4618253" y="3955338"/>
                </a:cubicBezTo>
                <a:close/>
                <a:moveTo>
                  <a:pt x="789457" y="3610220"/>
                </a:moveTo>
                <a:cubicBezTo>
                  <a:pt x="755950" y="3682292"/>
                  <a:pt x="752718" y="3761168"/>
                  <a:pt x="781542" y="3836686"/>
                </a:cubicBezTo>
                <a:cubicBezTo>
                  <a:pt x="782186" y="3838202"/>
                  <a:pt x="782154" y="3839660"/>
                  <a:pt x="781936" y="3841004"/>
                </a:cubicBezTo>
                <a:cubicBezTo>
                  <a:pt x="837600" y="3860231"/>
                  <a:pt x="892904" y="3880207"/>
                  <a:pt x="947413" y="3902548"/>
                </a:cubicBezTo>
                <a:cubicBezTo>
                  <a:pt x="941368" y="3888393"/>
                  <a:pt x="937024" y="3871563"/>
                  <a:pt x="937998" y="3856265"/>
                </a:cubicBezTo>
                <a:cubicBezTo>
                  <a:pt x="909188" y="3774029"/>
                  <a:pt x="871991" y="3698467"/>
                  <a:pt x="818776" y="3628822"/>
                </a:cubicBezTo>
                <a:cubicBezTo>
                  <a:pt x="829968" y="3651893"/>
                  <a:pt x="836824" y="3677704"/>
                  <a:pt x="841508" y="3702743"/>
                </a:cubicBezTo>
                <a:cubicBezTo>
                  <a:pt x="845181" y="3722727"/>
                  <a:pt x="852699" y="3749861"/>
                  <a:pt x="843877" y="3769058"/>
                </a:cubicBezTo>
                <a:cubicBezTo>
                  <a:pt x="842319" y="3772330"/>
                  <a:pt x="838136" y="3772261"/>
                  <a:pt x="836461" y="3769195"/>
                </a:cubicBezTo>
                <a:cubicBezTo>
                  <a:pt x="826886" y="3750938"/>
                  <a:pt x="829879" y="3725007"/>
                  <a:pt x="826338" y="3704642"/>
                </a:cubicBezTo>
                <a:cubicBezTo>
                  <a:pt x="821915" y="3678847"/>
                  <a:pt x="813656" y="3654570"/>
                  <a:pt x="806845" y="3629348"/>
                </a:cubicBezTo>
                <a:cubicBezTo>
                  <a:pt x="805660" y="3625157"/>
                  <a:pt x="809863" y="3621723"/>
                  <a:pt x="813423" y="3622226"/>
                </a:cubicBezTo>
                <a:cubicBezTo>
                  <a:pt x="811062" y="3619197"/>
                  <a:pt x="808508" y="3616153"/>
                  <a:pt x="806051" y="3613117"/>
                </a:cubicBezTo>
                <a:cubicBezTo>
                  <a:pt x="805923" y="3614567"/>
                  <a:pt x="805230" y="3615772"/>
                  <a:pt x="803992" y="3616541"/>
                </a:cubicBezTo>
                <a:cubicBezTo>
                  <a:pt x="811437" y="3656520"/>
                  <a:pt x="811010" y="3698448"/>
                  <a:pt x="813992" y="3739307"/>
                </a:cubicBezTo>
                <a:cubicBezTo>
                  <a:pt x="814547" y="3739647"/>
                  <a:pt x="815222" y="3739705"/>
                  <a:pt x="815339" y="3740592"/>
                </a:cubicBezTo>
                <a:cubicBezTo>
                  <a:pt x="816240" y="3747973"/>
                  <a:pt x="816255" y="3746707"/>
                  <a:pt x="815011" y="3754098"/>
                </a:cubicBezTo>
                <a:cubicBezTo>
                  <a:pt x="814055" y="3759370"/>
                  <a:pt x="805208" y="3760259"/>
                  <a:pt x="805057" y="3754307"/>
                </a:cubicBezTo>
                <a:cubicBezTo>
                  <a:pt x="803754" y="3708822"/>
                  <a:pt x="796132" y="3662109"/>
                  <a:pt x="799020" y="3616597"/>
                </a:cubicBezTo>
                <a:cubicBezTo>
                  <a:pt x="798835" y="3616483"/>
                  <a:pt x="798730" y="3616572"/>
                  <a:pt x="798544" y="3616459"/>
                </a:cubicBezTo>
                <a:cubicBezTo>
                  <a:pt x="795783" y="3614663"/>
                  <a:pt x="793019" y="3612865"/>
                  <a:pt x="790258" y="3611068"/>
                </a:cubicBezTo>
                <a:cubicBezTo>
                  <a:pt x="789897" y="3610744"/>
                  <a:pt x="789826" y="3610447"/>
                  <a:pt x="789457" y="3610220"/>
                </a:cubicBezTo>
                <a:close/>
                <a:moveTo>
                  <a:pt x="6111717" y="4070093"/>
                </a:moveTo>
                <a:cubicBezTo>
                  <a:pt x="6099410" y="4116347"/>
                  <a:pt x="6080671" y="4157176"/>
                  <a:pt x="6063432" y="4201932"/>
                </a:cubicBezTo>
                <a:cubicBezTo>
                  <a:pt x="6051887" y="4231992"/>
                  <a:pt x="6041771" y="4264610"/>
                  <a:pt x="6022119" y="4290561"/>
                </a:cubicBezTo>
                <a:cubicBezTo>
                  <a:pt x="6022109" y="4290657"/>
                  <a:pt x="6022004" y="4290745"/>
                  <a:pt x="6021996" y="4290842"/>
                </a:cubicBezTo>
                <a:cubicBezTo>
                  <a:pt x="6021882" y="4291027"/>
                  <a:pt x="6021873" y="4291123"/>
                  <a:pt x="6021662" y="4291300"/>
                </a:cubicBezTo>
                <a:cubicBezTo>
                  <a:pt x="6021662" y="4291300"/>
                  <a:pt x="6021574" y="4291196"/>
                  <a:pt x="6021574" y="4291196"/>
                </a:cubicBezTo>
                <a:lnTo>
                  <a:pt x="6021524" y="4291206"/>
                </a:lnTo>
                <a:lnTo>
                  <a:pt x="6021423" y="4291229"/>
                </a:lnTo>
                <a:lnTo>
                  <a:pt x="6012181" y="4293315"/>
                </a:lnTo>
                <a:cubicBezTo>
                  <a:pt x="6009040" y="4292204"/>
                  <a:pt x="6006731" y="4289423"/>
                  <a:pt x="6007768" y="4285424"/>
                </a:cubicBezTo>
                <a:cubicBezTo>
                  <a:pt x="6017403" y="4248383"/>
                  <a:pt x="6041116" y="4217332"/>
                  <a:pt x="6057317" y="4183099"/>
                </a:cubicBezTo>
                <a:cubicBezTo>
                  <a:pt x="6069932" y="4156344"/>
                  <a:pt x="6075294" y="4127890"/>
                  <a:pt x="6084848" y="4100482"/>
                </a:cubicBezTo>
                <a:cubicBezTo>
                  <a:pt x="6084264" y="4098289"/>
                  <a:pt x="6084084" y="4095937"/>
                  <a:pt x="6084114" y="4093409"/>
                </a:cubicBezTo>
                <a:cubicBezTo>
                  <a:pt x="6059595" y="4144447"/>
                  <a:pt x="6044342" y="4204077"/>
                  <a:pt x="6005305" y="4244220"/>
                </a:cubicBezTo>
                <a:cubicBezTo>
                  <a:pt x="6001877" y="4247720"/>
                  <a:pt x="5995577" y="4244060"/>
                  <a:pt x="5996175" y="4239536"/>
                </a:cubicBezTo>
                <a:cubicBezTo>
                  <a:pt x="6001907" y="4197094"/>
                  <a:pt x="6029570" y="4158887"/>
                  <a:pt x="6047505" y="4120520"/>
                </a:cubicBezTo>
                <a:cubicBezTo>
                  <a:pt x="6051234" y="4112567"/>
                  <a:pt x="6054978" y="4103350"/>
                  <a:pt x="6059549" y="4094691"/>
                </a:cubicBezTo>
                <a:cubicBezTo>
                  <a:pt x="6041133" y="4114418"/>
                  <a:pt x="6025206" y="4135727"/>
                  <a:pt x="6011012" y="4158352"/>
                </a:cubicBezTo>
                <a:cubicBezTo>
                  <a:pt x="6009428" y="4161915"/>
                  <a:pt x="6007949" y="4165389"/>
                  <a:pt x="6006374" y="4168855"/>
                </a:cubicBezTo>
                <a:cubicBezTo>
                  <a:pt x="5999574" y="4183943"/>
                  <a:pt x="5996058" y="4208076"/>
                  <a:pt x="5986089" y="4220455"/>
                </a:cubicBezTo>
                <a:cubicBezTo>
                  <a:pt x="5983890" y="4223283"/>
                  <a:pt x="5980315" y="4224044"/>
                  <a:pt x="5977062" y="4223373"/>
                </a:cubicBezTo>
                <a:cubicBezTo>
                  <a:pt x="5966632" y="4247494"/>
                  <a:pt x="5957881" y="4272440"/>
                  <a:pt x="5950714" y="4298206"/>
                </a:cubicBezTo>
                <a:cubicBezTo>
                  <a:pt x="5947668" y="4309431"/>
                  <a:pt x="5933515" y="4350171"/>
                  <a:pt x="5939615" y="4361505"/>
                </a:cubicBezTo>
                <a:cubicBezTo>
                  <a:pt x="5956259" y="4392254"/>
                  <a:pt x="5960875" y="4368896"/>
                  <a:pt x="5976933" y="4366878"/>
                </a:cubicBezTo>
                <a:cubicBezTo>
                  <a:pt x="6024608" y="4360975"/>
                  <a:pt x="6055899" y="4312665"/>
                  <a:pt x="6091000" y="4281722"/>
                </a:cubicBezTo>
                <a:cubicBezTo>
                  <a:pt x="6111051" y="4248018"/>
                  <a:pt x="6135838" y="4218032"/>
                  <a:pt x="6165389" y="4194691"/>
                </a:cubicBezTo>
                <a:cubicBezTo>
                  <a:pt x="6166855" y="4193553"/>
                  <a:pt x="6168277" y="4192897"/>
                  <a:pt x="6169778" y="4192442"/>
                </a:cubicBezTo>
                <a:cubicBezTo>
                  <a:pt x="6165791" y="4183627"/>
                  <a:pt x="6161408" y="4174875"/>
                  <a:pt x="6157316" y="4166147"/>
                </a:cubicBezTo>
                <a:cubicBezTo>
                  <a:pt x="6151509" y="4182099"/>
                  <a:pt x="6143154" y="4197149"/>
                  <a:pt x="6136342" y="4205809"/>
                </a:cubicBezTo>
                <a:cubicBezTo>
                  <a:pt x="6130406" y="4213376"/>
                  <a:pt x="6115800" y="4206758"/>
                  <a:pt x="6119001" y="4197102"/>
                </a:cubicBezTo>
                <a:cubicBezTo>
                  <a:pt x="6123438" y="4183369"/>
                  <a:pt x="6131079" y="4170885"/>
                  <a:pt x="6136458" y="4157526"/>
                </a:cubicBezTo>
                <a:cubicBezTo>
                  <a:pt x="6138969" y="4151220"/>
                  <a:pt x="6141162" y="4144106"/>
                  <a:pt x="6143538" y="4137108"/>
                </a:cubicBezTo>
                <a:cubicBezTo>
                  <a:pt x="6138043" y="4125532"/>
                  <a:pt x="6132645" y="4113967"/>
                  <a:pt x="6127053" y="4102383"/>
                </a:cubicBezTo>
                <a:cubicBezTo>
                  <a:pt x="6123320" y="4122408"/>
                  <a:pt x="6114324" y="4142466"/>
                  <a:pt x="6108189" y="4161018"/>
                </a:cubicBezTo>
                <a:cubicBezTo>
                  <a:pt x="6102211" y="4178902"/>
                  <a:pt x="6099879" y="4201777"/>
                  <a:pt x="6083502" y="4212822"/>
                </a:cubicBezTo>
                <a:cubicBezTo>
                  <a:pt x="6080186" y="4215066"/>
                  <a:pt x="6074790" y="4214405"/>
                  <a:pt x="6073324" y="4210090"/>
                </a:cubicBezTo>
                <a:cubicBezTo>
                  <a:pt x="6066627" y="4190135"/>
                  <a:pt x="6079785" y="4168199"/>
                  <a:pt x="6086737" y="4149231"/>
                </a:cubicBezTo>
                <a:cubicBezTo>
                  <a:pt x="6094834" y="4127245"/>
                  <a:pt x="6102309" y="4101311"/>
                  <a:pt x="6117872" y="4082992"/>
                </a:cubicBezTo>
                <a:cubicBezTo>
                  <a:pt x="6115817" y="4078724"/>
                  <a:pt x="6113771" y="4074360"/>
                  <a:pt x="6111717" y="4070093"/>
                </a:cubicBezTo>
                <a:close/>
                <a:moveTo>
                  <a:pt x="7384075" y="4177978"/>
                </a:moveTo>
                <a:cubicBezTo>
                  <a:pt x="7382794" y="4179231"/>
                  <a:pt x="7381452" y="4180087"/>
                  <a:pt x="7379756" y="4180525"/>
                </a:cubicBezTo>
                <a:cubicBezTo>
                  <a:pt x="7380148" y="4183772"/>
                  <a:pt x="7380637" y="4187027"/>
                  <a:pt x="7381030" y="4190275"/>
                </a:cubicBezTo>
                <a:cubicBezTo>
                  <a:pt x="7382290" y="4201289"/>
                  <a:pt x="7385198" y="4211277"/>
                  <a:pt x="7378238" y="4220508"/>
                </a:cubicBezTo>
                <a:cubicBezTo>
                  <a:pt x="7376685" y="4222613"/>
                  <a:pt x="7373462" y="4222724"/>
                  <a:pt x="7371560" y="4221099"/>
                </a:cubicBezTo>
                <a:cubicBezTo>
                  <a:pt x="7364590" y="4215140"/>
                  <a:pt x="7363521" y="4206383"/>
                  <a:pt x="7362950" y="4197472"/>
                </a:cubicBezTo>
                <a:cubicBezTo>
                  <a:pt x="7361166" y="4196734"/>
                  <a:pt x="7359714" y="4195538"/>
                  <a:pt x="7358375" y="4194157"/>
                </a:cubicBezTo>
                <a:cubicBezTo>
                  <a:pt x="7360215" y="4210672"/>
                  <a:pt x="7365622" y="4226524"/>
                  <a:pt x="7381869" y="4240978"/>
                </a:cubicBezTo>
                <a:cubicBezTo>
                  <a:pt x="7390537" y="4248640"/>
                  <a:pt x="7406165" y="4261288"/>
                  <a:pt x="7420456" y="4249574"/>
                </a:cubicBezTo>
                <a:cubicBezTo>
                  <a:pt x="7423397" y="4247200"/>
                  <a:pt x="7421872" y="4240253"/>
                  <a:pt x="7425137" y="4237517"/>
                </a:cubicBezTo>
                <a:cubicBezTo>
                  <a:pt x="7433445" y="4230641"/>
                  <a:pt x="7434352" y="4227020"/>
                  <a:pt x="7444826" y="4222085"/>
                </a:cubicBezTo>
                <a:cubicBezTo>
                  <a:pt x="7453156" y="4218230"/>
                  <a:pt x="7459336" y="4228696"/>
                  <a:pt x="7456677" y="4235573"/>
                </a:cubicBezTo>
                <a:cubicBezTo>
                  <a:pt x="7448683" y="4256399"/>
                  <a:pt x="7473261" y="4311784"/>
                  <a:pt x="7501024" y="4299778"/>
                </a:cubicBezTo>
                <a:cubicBezTo>
                  <a:pt x="7506696" y="4297347"/>
                  <a:pt x="7514201" y="4283102"/>
                  <a:pt x="7520494" y="4269333"/>
                </a:cubicBezTo>
                <a:cubicBezTo>
                  <a:pt x="7517550" y="4259730"/>
                  <a:pt x="7513413" y="4250416"/>
                  <a:pt x="7511655" y="4240623"/>
                </a:cubicBezTo>
                <a:cubicBezTo>
                  <a:pt x="7510740" y="4239960"/>
                  <a:pt x="7509826" y="4239297"/>
                  <a:pt x="7508911" y="4238633"/>
                </a:cubicBezTo>
                <a:cubicBezTo>
                  <a:pt x="7508964" y="4243507"/>
                  <a:pt x="7508058" y="4248199"/>
                  <a:pt x="7504867" y="4252304"/>
                </a:cubicBezTo>
                <a:cubicBezTo>
                  <a:pt x="7503104" y="4254586"/>
                  <a:pt x="7498912" y="4254613"/>
                  <a:pt x="7496951" y="4252593"/>
                </a:cubicBezTo>
                <a:cubicBezTo>
                  <a:pt x="7494467" y="4249846"/>
                  <a:pt x="7493188" y="4246718"/>
                  <a:pt x="7492312" y="4243428"/>
                </a:cubicBezTo>
                <a:cubicBezTo>
                  <a:pt x="7492447" y="4245193"/>
                  <a:pt x="7492485" y="4246948"/>
                  <a:pt x="7492718" y="4248721"/>
                </a:cubicBezTo>
                <a:cubicBezTo>
                  <a:pt x="7493956" y="4258857"/>
                  <a:pt x="7497840" y="4268832"/>
                  <a:pt x="7493667" y="4278500"/>
                </a:cubicBezTo>
                <a:cubicBezTo>
                  <a:pt x="7491470" y="4283469"/>
                  <a:pt x="7485401" y="4284892"/>
                  <a:pt x="7481475" y="4280852"/>
                </a:cubicBezTo>
                <a:cubicBezTo>
                  <a:pt x="7471933" y="4270971"/>
                  <a:pt x="7472547" y="4250967"/>
                  <a:pt x="7475978" y="4234324"/>
                </a:cubicBezTo>
                <a:cubicBezTo>
                  <a:pt x="7474608" y="4234398"/>
                  <a:pt x="7473166" y="4234177"/>
                  <a:pt x="7471698" y="4233174"/>
                </a:cubicBezTo>
                <a:cubicBezTo>
                  <a:pt x="7466480" y="4229411"/>
                  <a:pt x="7462656" y="4223141"/>
                  <a:pt x="7460922" y="4216370"/>
                </a:cubicBezTo>
                <a:lnTo>
                  <a:pt x="7460737" y="4216258"/>
                </a:lnTo>
                <a:cubicBezTo>
                  <a:pt x="7458011" y="4215145"/>
                  <a:pt x="7456169" y="4211772"/>
                  <a:pt x="7456128" y="4208946"/>
                </a:cubicBezTo>
                <a:cubicBezTo>
                  <a:pt x="7456080" y="4207286"/>
                  <a:pt x="7456404" y="4205854"/>
                  <a:pt x="7456445" y="4204299"/>
                </a:cubicBezTo>
                <a:cubicBezTo>
                  <a:pt x="7452109" y="4201588"/>
                  <a:pt x="7447886" y="4198689"/>
                  <a:pt x="7443452" y="4195970"/>
                </a:cubicBezTo>
                <a:cubicBezTo>
                  <a:pt x="7444204" y="4203922"/>
                  <a:pt x="7443216" y="4211723"/>
                  <a:pt x="7436959" y="4216341"/>
                </a:cubicBezTo>
                <a:cubicBezTo>
                  <a:pt x="7435090" y="4217640"/>
                  <a:pt x="7432824" y="4217931"/>
                  <a:pt x="7430801" y="4216586"/>
                </a:cubicBezTo>
                <a:cubicBezTo>
                  <a:pt x="7420859" y="4210080"/>
                  <a:pt x="7422223" y="4195885"/>
                  <a:pt x="7424330" y="4184286"/>
                </a:cubicBezTo>
                <a:cubicBezTo>
                  <a:pt x="7422666" y="4183265"/>
                  <a:pt x="7421004" y="4182246"/>
                  <a:pt x="7419341" y="4181225"/>
                </a:cubicBezTo>
                <a:cubicBezTo>
                  <a:pt x="7419536" y="4182314"/>
                  <a:pt x="7419634" y="4183392"/>
                  <a:pt x="7419822" y="4184578"/>
                </a:cubicBezTo>
                <a:cubicBezTo>
                  <a:pt x="7421351" y="4194738"/>
                  <a:pt x="7423968" y="4203630"/>
                  <a:pt x="7419337" y="4212966"/>
                </a:cubicBezTo>
                <a:cubicBezTo>
                  <a:pt x="7417218" y="4217066"/>
                  <a:pt x="7412508" y="4217437"/>
                  <a:pt x="7409218" y="4215010"/>
                </a:cubicBezTo>
                <a:cubicBezTo>
                  <a:pt x="7409364" y="4217750"/>
                  <a:pt x="7409404" y="4220577"/>
                  <a:pt x="7409443" y="4223404"/>
                </a:cubicBezTo>
                <a:cubicBezTo>
                  <a:pt x="7409728" y="4224596"/>
                  <a:pt x="7409500" y="4226037"/>
                  <a:pt x="7409487" y="4227302"/>
                </a:cubicBezTo>
                <a:cubicBezTo>
                  <a:pt x="7409568" y="4228575"/>
                  <a:pt x="7409552" y="4229839"/>
                  <a:pt x="7409537" y="4231103"/>
                </a:cubicBezTo>
                <a:cubicBezTo>
                  <a:pt x="7409440" y="4231095"/>
                  <a:pt x="7409440" y="4231095"/>
                  <a:pt x="7409343" y="4231087"/>
                </a:cubicBezTo>
                <a:cubicBezTo>
                  <a:pt x="7409266" y="4231956"/>
                  <a:pt x="7409407" y="4232553"/>
                  <a:pt x="7409225" y="4233511"/>
                </a:cubicBezTo>
                <a:cubicBezTo>
                  <a:pt x="7407262" y="4245706"/>
                  <a:pt x="7389081" y="4240920"/>
                  <a:pt x="7390739" y="4228892"/>
                </a:cubicBezTo>
                <a:cubicBezTo>
                  <a:pt x="7391310" y="4224658"/>
                  <a:pt x="7391980" y="4220433"/>
                  <a:pt x="7392841" y="4216223"/>
                </a:cubicBezTo>
                <a:cubicBezTo>
                  <a:pt x="7389846" y="4215964"/>
                  <a:pt x="7387058" y="4214456"/>
                  <a:pt x="7386250" y="4210395"/>
                </a:cubicBezTo>
                <a:cubicBezTo>
                  <a:pt x="7384283" y="4200779"/>
                  <a:pt x="7383638" y="4189430"/>
                  <a:pt x="7384075" y="4177978"/>
                </a:cubicBezTo>
                <a:close/>
                <a:moveTo>
                  <a:pt x="628563" y="3580326"/>
                </a:moveTo>
                <a:cubicBezTo>
                  <a:pt x="597654" y="3650577"/>
                  <a:pt x="605206" y="3711207"/>
                  <a:pt x="617576" y="3784425"/>
                </a:cubicBezTo>
                <a:cubicBezTo>
                  <a:pt x="661204" y="3799884"/>
                  <a:pt x="705085" y="3814685"/>
                  <a:pt x="748852" y="3829669"/>
                </a:cubicBezTo>
                <a:cubicBezTo>
                  <a:pt x="728194" y="3760896"/>
                  <a:pt x="714071" y="3695315"/>
                  <a:pt x="677354" y="3638391"/>
                </a:cubicBezTo>
                <a:cubicBezTo>
                  <a:pt x="680095" y="3652455"/>
                  <a:pt x="682237" y="3666660"/>
                  <a:pt x="684275" y="3680956"/>
                </a:cubicBezTo>
                <a:cubicBezTo>
                  <a:pt x="686623" y="3697223"/>
                  <a:pt x="693548" y="3716809"/>
                  <a:pt x="687751" y="3732665"/>
                </a:cubicBezTo>
                <a:cubicBezTo>
                  <a:pt x="686719" y="3735495"/>
                  <a:pt x="683293" y="3735687"/>
                  <a:pt x="681653" y="3733304"/>
                </a:cubicBezTo>
                <a:cubicBezTo>
                  <a:pt x="672246" y="3719735"/>
                  <a:pt x="674037" y="3699639"/>
                  <a:pt x="672162" y="3683509"/>
                </a:cubicBezTo>
                <a:cubicBezTo>
                  <a:pt x="669947" y="3663553"/>
                  <a:pt x="667259" y="3643457"/>
                  <a:pt x="667397" y="3623316"/>
                </a:cubicBezTo>
                <a:cubicBezTo>
                  <a:pt x="660712" y="3614168"/>
                  <a:pt x="653316" y="3605350"/>
                  <a:pt x="645024" y="3596744"/>
                </a:cubicBezTo>
                <a:cubicBezTo>
                  <a:pt x="647491" y="3606208"/>
                  <a:pt x="649178" y="3615701"/>
                  <a:pt x="647438" y="3625385"/>
                </a:cubicBezTo>
                <a:cubicBezTo>
                  <a:pt x="647064" y="3627397"/>
                  <a:pt x="644024" y="3627621"/>
                  <a:pt x="643108" y="3625886"/>
                </a:cubicBezTo>
                <a:cubicBezTo>
                  <a:pt x="637200" y="3614567"/>
                  <a:pt x="637017" y="3601310"/>
                  <a:pt x="636880" y="3588642"/>
                </a:cubicBezTo>
                <a:cubicBezTo>
                  <a:pt x="634003" y="3585957"/>
                  <a:pt x="631633" y="3583026"/>
                  <a:pt x="628563" y="3580326"/>
                </a:cubicBezTo>
                <a:close/>
                <a:moveTo>
                  <a:pt x="6001953" y="4051952"/>
                </a:moveTo>
                <a:cubicBezTo>
                  <a:pt x="6004427" y="4053018"/>
                  <a:pt x="6006342" y="4055570"/>
                  <a:pt x="6006248" y="4058824"/>
                </a:cubicBezTo>
                <a:cubicBezTo>
                  <a:pt x="6005789" y="4068324"/>
                  <a:pt x="6004170" y="4076655"/>
                  <a:pt x="5996687" y="4083018"/>
                </a:cubicBezTo>
                <a:cubicBezTo>
                  <a:pt x="5994160" y="4085135"/>
                  <a:pt x="5989615" y="4083670"/>
                  <a:pt x="5988722" y="4080575"/>
                </a:cubicBezTo>
                <a:cubicBezTo>
                  <a:pt x="5985859" y="4071176"/>
                  <a:pt x="5988072" y="4061631"/>
                  <a:pt x="5994307" y="4053992"/>
                </a:cubicBezTo>
                <a:cubicBezTo>
                  <a:pt x="5996445" y="4051305"/>
                  <a:pt x="5999479" y="4050886"/>
                  <a:pt x="6001953" y="4051952"/>
                </a:cubicBezTo>
                <a:close/>
                <a:moveTo>
                  <a:pt x="2254439" y="3715109"/>
                </a:moveTo>
                <a:cubicBezTo>
                  <a:pt x="2146673" y="3712208"/>
                  <a:pt x="2074139" y="3783918"/>
                  <a:pt x="1982991" y="3825199"/>
                </a:cubicBezTo>
                <a:cubicBezTo>
                  <a:pt x="1989807" y="3825204"/>
                  <a:pt x="1996614" y="3825307"/>
                  <a:pt x="2003273" y="3824909"/>
                </a:cubicBezTo>
                <a:cubicBezTo>
                  <a:pt x="2022868" y="3823685"/>
                  <a:pt x="2045171" y="3817144"/>
                  <a:pt x="2063930" y="3824123"/>
                </a:cubicBezTo>
                <a:cubicBezTo>
                  <a:pt x="2066578" y="3825033"/>
                  <a:pt x="2067215" y="3828789"/>
                  <a:pt x="2065013" y="3830545"/>
                </a:cubicBezTo>
                <a:cubicBezTo>
                  <a:pt x="2047592" y="3844616"/>
                  <a:pt x="2019984" y="3842908"/>
                  <a:pt x="1998519" y="3843289"/>
                </a:cubicBezTo>
                <a:cubicBezTo>
                  <a:pt x="1992078" y="3843414"/>
                  <a:pt x="1985457" y="3843425"/>
                  <a:pt x="1978946" y="3843250"/>
                </a:cubicBezTo>
                <a:cubicBezTo>
                  <a:pt x="1980185" y="3843552"/>
                  <a:pt x="1981434" y="3843757"/>
                  <a:pt x="1982576" y="3844052"/>
                </a:cubicBezTo>
                <a:cubicBezTo>
                  <a:pt x="1982770" y="3844069"/>
                  <a:pt x="1982883" y="3843883"/>
                  <a:pt x="1983077" y="3843900"/>
                </a:cubicBezTo>
                <a:cubicBezTo>
                  <a:pt x="2007733" y="3843697"/>
                  <a:pt x="2032913" y="3849771"/>
                  <a:pt x="2057521" y="3851220"/>
                </a:cubicBezTo>
                <a:cubicBezTo>
                  <a:pt x="2071474" y="3852038"/>
                  <a:pt x="2084360" y="3850622"/>
                  <a:pt x="2096688" y="3857627"/>
                </a:cubicBezTo>
                <a:cubicBezTo>
                  <a:pt x="2100393" y="3859798"/>
                  <a:pt x="2100699" y="3865083"/>
                  <a:pt x="2096978" y="3867487"/>
                </a:cubicBezTo>
                <a:cubicBezTo>
                  <a:pt x="2082009" y="3876998"/>
                  <a:pt x="2063315" y="3873628"/>
                  <a:pt x="2046330" y="3871866"/>
                </a:cubicBezTo>
                <a:cubicBezTo>
                  <a:pt x="2024997" y="3869727"/>
                  <a:pt x="2002809" y="3866151"/>
                  <a:pt x="1983650" y="3856022"/>
                </a:cubicBezTo>
                <a:cubicBezTo>
                  <a:pt x="1984771" y="3857678"/>
                  <a:pt x="1985801" y="3859227"/>
                  <a:pt x="1986499" y="3861235"/>
                </a:cubicBezTo>
                <a:cubicBezTo>
                  <a:pt x="2008300" y="3874513"/>
                  <a:pt x="2031744" y="3884720"/>
                  <a:pt x="2057698" y="3890765"/>
                </a:cubicBezTo>
                <a:cubicBezTo>
                  <a:pt x="2102258" y="3901145"/>
                  <a:pt x="2142565" y="3894897"/>
                  <a:pt x="2185208" y="3888560"/>
                </a:cubicBezTo>
                <a:cubicBezTo>
                  <a:pt x="2245157" y="3865123"/>
                  <a:pt x="2309404" y="3852574"/>
                  <a:pt x="2375290" y="3852435"/>
                </a:cubicBezTo>
                <a:cubicBezTo>
                  <a:pt x="2359294" y="3833817"/>
                  <a:pt x="2342893" y="3815651"/>
                  <a:pt x="2326712" y="3797211"/>
                </a:cubicBezTo>
                <a:cubicBezTo>
                  <a:pt x="2287839" y="3786350"/>
                  <a:pt x="2253887" y="3794511"/>
                  <a:pt x="2212200" y="3805410"/>
                </a:cubicBezTo>
                <a:cubicBezTo>
                  <a:pt x="2209811" y="3805982"/>
                  <a:pt x="2208409" y="3803135"/>
                  <a:pt x="2209925" y="3801416"/>
                </a:cubicBezTo>
                <a:cubicBezTo>
                  <a:pt x="2232669" y="3775733"/>
                  <a:pt x="2269306" y="3767999"/>
                  <a:pt x="2304242" y="3771705"/>
                </a:cubicBezTo>
                <a:cubicBezTo>
                  <a:pt x="2287609" y="3752837"/>
                  <a:pt x="2271188" y="3733792"/>
                  <a:pt x="2254439" y="3715109"/>
                </a:cubicBezTo>
                <a:close/>
                <a:moveTo>
                  <a:pt x="4542823" y="3903243"/>
                </a:moveTo>
                <a:cubicBezTo>
                  <a:pt x="4547406" y="3901011"/>
                  <a:pt x="4550588" y="3906835"/>
                  <a:pt x="4548319" y="3910437"/>
                </a:cubicBezTo>
                <a:cubicBezTo>
                  <a:pt x="4541503" y="3921335"/>
                  <a:pt x="4532087" y="3932983"/>
                  <a:pt x="4519094" y="3935267"/>
                </a:cubicBezTo>
                <a:cubicBezTo>
                  <a:pt x="4516422" y="3935717"/>
                  <a:pt x="4513781" y="3932567"/>
                  <a:pt x="4514497" y="3930000"/>
                </a:cubicBezTo>
                <a:cubicBezTo>
                  <a:pt x="4518190" y="3916982"/>
                  <a:pt x="4531172" y="3909049"/>
                  <a:pt x="4542823" y="3903243"/>
                </a:cubicBezTo>
                <a:close/>
                <a:moveTo>
                  <a:pt x="4073516" y="3856606"/>
                </a:moveTo>
                <a:cubicBezTo>
                  <a:pt x="4011663" y="3860220"/>
                  <a:pt x="3956832" y="3917417"/>
                  <a:pt x="3912687" y="3956096"/>
                </a:cubicBezTo>
                <a:cubicBezTo>
                  <a:pt x="3885735" y="3979758"/>
                  <a:pt x="3858756" y="3992807"/>
                  <a:pt x="3826369" y="4007530"/>
                </a:cubicBezTo>
                <a:cubicBezTo>
                  <a:pt x="3799255" y="4019885"/>
                  <a:pt x="3776187" y="4037167"/>
                  <a:pt x="3752316" y="4053600"/>
                </a:cubicBezTo>
                <a:cubicBezTo>
                  <a:pt x="3752548" y="4055373"/>
                  <a:pt x="3752884" y="4057057"/>
                  <a:pt x="3753115" y="4058829"/>
                </a:cubicBezTo>
                <a:cubicBezTo>
                  <a:pt x="3754168" y="4061257"/>
                  <a:pt x="3755110" y="4063772"/>
                  <a:pt x="3756161" y="4066200"/>
                </a:cubicBezTo>
                <a:cubicBezTo>
                  <a:pt x="3765033" y="4060639"/>
                  <a:pt x="3774435" y="4055709"/>
                  <a:pt x="3783529" y="4050947"/>
                </a:cubicBezTo>
                <a:cubicBezTo>
                  <a:pt x="3795178" y="4044847"/>
                  <a:pt x="3806724" y="4038837"/>
                  <a:pt x="3819679" y="4036646"/>
                </a:cubicBezTo>
                <a:cubicBezTo>
                  <a:pt x="3822746" y="4036133"/>
                  <a:pt x="3825837" y="4039712"/>
                  <a:pt x="3823160" y="4042400"/>
                </a:cubicBezTo>
                <a:cubicBezTo>
                  <a:pt x="3812809" y="4052508"/>
                  <a:pt x="3800080" y="4058708"/>
                  <a:pt x="3787236" y="4065093"/>
                </a:cubicBezTo>
                <a:cubicBezTo>
                  <a:pt x="3778570" y="4069405"/>
                  <a:pt x="3769705" y="4073799"/>
                  <a:pt x="3760714" y="4077403"/>
                </a:cubicBezTo>
                <a:cubicBezTo>
                  <a:pt x="3761042" y="4078113"/>
                  <a:pt x="3761271" y="4078813"/>
                  <a:pt x="3761599" y="4079523"/>
                </a:cubicBezTo>
                <a:cubicBezTo>
                  <a:pt x="3761878" y="4079646"/>
                  <a:pt x="3762170" y="4079671"/>
                  <a:pt x="3762451" y="4079792"/>
                </a:cubicBezTo>
                <a:cubicBezTo>
                  <a:pt x="3776223" y="4072806"/>
                  <a:pt x="3791432" y="4067208"/>
                  <a:pt x="3806429" y="4066170"/>
                </a:cubicBezTo>
                <a:cubicBezTo>
                  <a:pt x="3810059" y="4065901"/>
                  <a:pt x="3810981" y="4070848"/>
                  <a:pt x="3808286" y="4072659"/>
                </a:cubicBezTo>
                <a:cubicBezTo>
                  <a:pt x="3805371" y="4074744"/>
                  <a:pt x="3802114" y="4076312"/>
                  <a:pt x="3798849" y="4077977"/>
                </a:cubicBezTo>
                <a:cubicBezTo>
                  <a:pt x="3811044" y="4072315"/>
                  <a:pt x="3823408" y="4066958"/>
                  <a:pt x="3835251" y="4060876"/>
                </a:cubicBezTo>
                <a:cubicBezTo>
                  <a:pt x="3847672" y="4053772"/>
                  <a:pt x="3860172" y="4046871"/>
                  <a:pt x="3872503" y="4039661"/>
                </a:cubicBezTo>
                <a:cubicBezTo>
                  <a:pt x="3883194" y="4033382"/>
                  <a:pt x="3893495" y="4048974"/>
                  <a:pt x="3883042" y="4055860"/>
                </a:cubicBezTo>
                <a:cubicBezTo>
                  <a:pt x="3856457" y="4073226"/>
                  <a:pt x="3827615" y="4089716"/>
                  <a:pt x="3797697" y="4101828"/>
                </a:cubicBezTo>
                <a:cubicBezTo>
                  <a:pt x="3794853" y="4103140"/>
                  <a:pt x="3792034" y="4104162"/>
                  <a:pt x="3789146" y="4104885"/>
                </a:cubicBezTo>
                <a:cubicBezTo>
                  <a:pt x="3784113" y="4106689"/>
                  <a:pt x="3779161" y="4108695"/>
                  <a:pt x="3774155" y="4110209"/>
                </a:cubicBezTo>
                <a:cubicBezTo>
                  <a:pt x="3774861" y="4112120"/>
                  <a:pt x="3775663" y="4114040"/>
                  <a:pt x="3776469" y="4115959"/>
                </a:cubicBezTo>
                <a:cubicBezTo>
                  <a:pt x="3786960" y="4107519"/>
                  <a:pt x="3801566" y="4103234"/>
                  <a:pt x="3813684" y="4098441"/>
                </a:cubicBezTo>
                <a:cubicBezTo>
                  <a:pt x="3832668" y="4090932"/>
                  <a:pt x="3850897" y="4084233"/>
                  <a:pt x="3871005" y="4080521"/>
                </a:cubicBezTo>
                <a:cubicBezTo>
                  <a:pt x="3874669" y="4079865"/>
                  <a:pt x="3876093" y="4084663"/>
                  <a:pt x="3873098" y="4086546"/>
                </a:cubicBezTo>
                <a:cubicBezTo>
                  <a:pt x="3857010" y="4096545"/>
                  <a:pt x="3840029" y="4103448"/>
                  <a:pt x="3822387" y="4110099"/>
                </a:cubicBezTo>
                <a:cubicBezTo>
                  <a:pt x="3809381" y="4115010"/>
                  <a:pt x="3794009" y="4122442"/>
                  <a:pt x="3779512" y="4123331"/>
                </a:cubicBezTo>
                <a:cubicBezTo>
                  <a:pt x="3781825" y="4129080"/>
                  <a:pt x="3784233" y="4134838"/>
                  <a:pt x="3786545" y="4140588"/>
                </a:cubicBezTo>
                <a:cubicBezTo>
                  <a:pt x="3806834" y="4129395"/>
                  <a:pt x="3828726" y="4122040"/>
                  <a:pt x="3851625" y="4117596"/>
                </a:cubicBezTo>
                <a:cubicBezTo>
                  <a:pt x="3854007" y="4117120"/>
                  <a:pt x="3857101" y="4117388"/>
                  <a:pt x="3858861" y="4119488"/>
                </a:cubicBezTo>
                <a:cubicBezTo>
                  <a:pt x="3859565" y="4120327"/>
                  <a:pt x="3860171" y="4121159"/>
                  <a:pt x="3860877" y="4121999"/>
                </a:cubicBezTo>
                <a:cubicBezTo>
                  <a:pt x="3861582" y="4122839"/>
                  <a:pt x="3861865" y="4124032"/>
                  <a:pt x="3861480" y="4125070"/>
                </a:cubicBezTo>
                <a:cubicBezTo>
                  <a:pt x="3857283" y="4136098"/>
                  <a:pt x="3840654" y="4134658"/>
                  <a:pt x="3830581" y="4137292"/>
                </a:cubicBezTo>
                <a:cubicBezTo>
                  <a:pt x="3817012" y="4140887"/>
                  <a:pt x="3803814" y="4145783"/>
                  <a:pt x="3790695" y="4150878"/>
                </a:cubicBezTo>
                <a:cubicBezTo>
                  <a:pt x="3791815" y="4153605"/>
                  <a:pt x="3792936" y="4156331"/>
                  <a:pt x="3794056" y="4159056"/>
                </a:cubicBezTo>
                <a:cubicBezTo>
                  <a:pt x="3820643" y="4148213"/>
                  <a:pt x="3851232" y="4147160"/>
                  <a:pt x="3878609" y="4137262"/>
                </a:cubicBezTo>
                <a:cubicBezTo>
                  <a:pt x="3916765" y="4123428"/>
                  <a:pt x="3954645" y="4104995"/>
                  <a:pt x="3990962" y="4086620"/>
                </a:cubicBezTo>
                <a:cubicBezTo>
                  <a:pt x="4035242" y="4064165"/>
                  <a:pt x="4221112" y="3924274"/>
                  <a:pt x="4137574" y="3873522"/>
                </a:cubicBezTo>
                <a:cubicBezTo>
                  <a:pt x="4115532" y="3860150"/>
                  <a:pt x="4094135" y="3855401"/>
                  <a:pt x="4073516" y="3856606"/>
                </a:cubicBezTo>
                <a:close/>
                <a:moveTo>
                  <a:pt x="3601656" y="3808444"/>
                </a:moveTo>
                <a:cubicBezTo>
                  <a:pt x="3597534" y="3809839"/>
                  <a:pt x="3593524" y="3811148"/>
                  <a:pt x="3589500" y="3812552"/>
                </a:cubicBezTo>
                <a:cubicBezTo>
                  <a:pt x="3591902" y="3812956"/>
                  <a:pt x="3593978" y="3814790"/>
                  <a:pt x="3593517" y="3817769"/>
                </a:cubicBezTo>
                <a:cubicBezTo>
                  <a:pt x="3589874" y="3840041"/>
                  <a:pt x="3581431" y="3879036"/>
                  <a:pt x="3557904" y="3888391"/>
                </a:cubicBezTo>
                <a:cubicBezTo>
                  <a:pt x="3554469" y="3889748"/>
                  <a:pt x="3551044" y="3886629"/>
                  <a:pt x="3551452" y="3883159"/>
                </a:cubicBezTo>
                <a:cubicBezTo>
                  <a:pt x="3552660" y="3871774"/>
                  <a:pt x="3560857" y="3862942"/>
                  <a:pt x="3566396" y="3853199"/>
                </a:cubicBezTo>
                <a:cubicBezTo>
                  <a:pt x="3573105" y="3841315"/>
                  <a:pt x="3578995" y="3828780"/>
                  <a:pt x="3583357" y="3815916"/>
                </a:cubicBezTo>
                <a:cubicBezTo>
                  <a:pt x="3583620" y="3815160"/>
                  <a:pt x="3584243" y="3814726"/>
                  <a:pt x="3584875" y="3814197"/>
                </a:cubicBezTo>
                <a:cubicBezTo>
                  <a:pt x="3561873" y="3822040"/>
                  <a:pt x="3539051" y="3829802"/>
                  <a:pt x="3516652" y="3838476"/>
                </a:cubicBezTo>
                <a:cubicBezTo>
                  <a:pt x="3514837" y="3855552"/>
                  <a:pt x="3508491" y="3872138"/>
                  <a:pt x="3503154" y="3888326"/>
                </a:cubicBezTo>
                <a:cubicBezTo>
                  <a:pt x="3497946" y="3904135"/>
                  <a:pt x="3494919" y="3921690"/>
                  <a:pt x="3484214" y="3934686"/>
                </a:cubicBezTo>
                <a:cubicBezTo>
                  <a:pt x="3480722" y="3938864"/>
                  <a:pt x="3472215" y="3937057"/>
                  <a:pt x="3472169" y="3931015"/>
                </a:cubicBezTo>
                <a:cubicBezTo>
                  <a:pt x="3472013" y="3913087"/>
                  <a:pt x="3481702" y="3896206"/>
                  <a:pt x="3488148" y="3879628"/>
                </a:cubicBezTo>
                <a:cubicBezTo>
                  <a:pt x="3492926" y="3867578"/>
                  <a:pt x="3497339" y="3855206"/>
                  <a:pt x="3503425" y="3843756"/>
                </a:cubicBezTo>
                <a:cubicBezTo>
                  <a:pt x="3494120" y="3847624"/>
                  <a:pt x="3484898" y="3851598"/>
                  <a:pt x="3475837" y="3855974"/>
                </a:cubicBezTo>
                <a:cubicBezTo>
                  <a:pt x="3471727" y="3871487"/>
                  <a:pt x="3464719" y="3886751"/>
                  <a:pt x="3459139" y="3901263"/>
                </a:cubicBezTo>
                <a:cubicBezTo>
                  <a:pt x="3452676" y="3918034"/>
                  <a:pt x="3447562" y="3937162"/>
                  <a:pt x="3435530" y="3950822"/>
                </a:cubicBezTo>
                <a:cubicBezTo>
                  <a:pt x="3433039" y="3953625"/>
                  <a:pt x="3427003" y="3952518"/>
                  <a:pt x="3427196" y="3948154"/>
                </a:cubicBezTo>
                <a:cubicBezTo>
                  <a:pt x="3428095" y="3929343"/>
                  <a:pt x="3437421" y="3912138"/>
                  <a:pt x="3444806" y="3894862"/>
                </a:cubicBezTo>
                <a:cubicBezTo>
                  <a:pt x="3448743" y="3885661"/>
                  <a:pt x="3452417" y="3876146"/>
                  <a:pt x="3456459" y="3866855"/>
                </a:cubicBezTo>
                <a:cubicBezTo>
                  <a:pt x="3449481" y="3870828"/>
                  <a:pt x="3442259" y="3874292"/>
                  <a:pt x="3435427" y="3878763"/>
                </a:cubicBezTo>
                <a:cubicBezTo>
                  <a:pt x="3427480" y="3910011"/>
                  <a:pt x="3415459" y="3945386"/>
                  <a:pt x="3400315" y="3975425"/>
                </a:cubicBezTo>
                <a:cubicBezTo>
                  <a:pt x="3428609" y="3970573"/>
                  <a:pt x="3456254" y="3963131"/>
                  <a:pt x="3481452" y="3951487"/>
                </a:cubicBezTo>
                <a:cubicBezTo>
                  <a:pt x="3534478" y="3927061"/>
                  <a:pt x="3572522" y="3879530"/>
                  <a:pt x="3619060" y="3844905"/>
                </a:cubicBezTo>
                <a:cubicBezTo>
                  <a:pt x="3613350" y="3832434"/>
                  <a:pt x="3607266" y="3819834"/>
                  <a:pt x="3601656" y="3808444"/>
                </a:cubicBezTo>
                <a:close/>
                <a:moveTo>
                  <a:pt x="461640" y="3525180"/>
                </a:moveTo>
                <a:cubicBezTo>
                  <a:pt x="461486" y="3527991"/>
                  <a:pt x="461325" y="3530898"/>
                  <a:pt x="461066" y="3533797"/>
                </a:cubicBezTo>
                <a:cubicBezTo>
                  <a:pt x="461225" y="3534200"/>
                  <a:pt x="461612" y="3534234"/>
                  <a:pt x="461674" y="3534628"/>
                </a:cubicBezTo>
                <a:cubicBezTo>
                  <a:pt x="468702" y="3562889"/>
                  <a:pt x="472338" y="3592023"/>
                  <a:pt x="478663" y="3620514"/>
                </a:cubicBezTo>
                <a:cubicBezTo>
                  <a:pt x="480754" y="3629847"/>
                  <a:pt x="467253" y="3632669"/>
                  <a:pt x="464435" y="3623858"/>
                </a:cubicBezTo>
                <a:cubicBezTo>
                  <a:pt x="463082" y="3619360"/>
                  <a:pt x="462773" y="3618457"/>
                  <a:pt x="463243" y="3615382"/>
                </a:cubicBezTo>
                <a:cubicBezTo>
                  <a:pt x="461586" y="3603359"/>
                  <a:pt x="459834" y="3591330"/>
                  <a:pt x="457985" y="3579290"/>
                </a:cubicBezTo>
                <a:cubicBezTo>
                  <a:pt x="454851" y="3625365"/>
                  <a:pt x="451718" y="3671439"/>
                  <a:pt x="448778" y="3717531"/>
                </a:cubicBezTo>
                <a:cubicBezTo>
                  <a:pt x="486626" y="3734437"/>
                  <a:pt x="524982" y="3750025"/>
                  <a:pt x="563721" y="3764576"/>
                </a:cubicBezTo>
                <a:cubicBezTo>
                  <a:pt x="547933" y="3681617"/>
                  <a:pt x="542322" y="3595937"/>
                  <a:pt x="478130" y="3539070"/>
                </a:cubicBezTo>
                <a:cubicBezTo>
                  <a:pt x="478121" y="3539168"/>
                  <a:pt x="478211" y="3539272"/>
                  <a:pt x="478193" y="3539465"/>
                </a:cubicBezTo>
                <a:cubicBezTo>
                  <a:pt x="478478" y="3541729"/>
                  <a:pt x="475458" y="3542831"/>
                  <a:pt x="473926" y="3541433"/>
                </a:cubicBezTo>
                <a:cubicBezTo>
                  <a:pt x="469421" y="3537343"/>
                  <a:pt x="467629" y="3533391"/>
                  <a:pt x="465177" y="3528115"/>
                </a:cubicBezTo>
                <a:cubicBezTo>
                  <a:pt x="463901" y="3527129"/>
                  <a:pt x="462932" y="3525975"/>
                  <a:pt x="461640" y="3525180"/>
                </a:cubicBezTo>
                <a:close/>
                <a:moveTo>
                  <a:pt x="7325988" y="4125827"/>
                </a:moveTo>
                <a:cubicBezTo>
                  <a:pt x="7326343" y="4127318"/>
                  <a:pt x="7326116" y="4128758"/>
                  <a:pt x="7326268" y="4130330"/>
                </a:cubicBezTo>
                <a:cubicBezTo>
                  <a:pt x="7327876" y="4129787"/>
                  <a:pt x="7329784" y="4130245"/>
                  <a:pt x="7329102" y="4132425"/>
                </a:cubicBezTo>
                <a:cubicBezTo>
                  <a:pt x="7327328" y="4138114"/>
                  <a:pt x="7328047" y="4136618"/>
                  <a:pt x="7324945" y="4141899"/>
                </a:cubicBezTo>
                <a:cubicBezTo>
                  <a:pt x="7324543" y="4143129"/>
                  <a:pt x="7324414" y="4144579"/>
                  <a:pt x="7323730" y="4145688"/>
                </a:cubicBezTo>
                <a:cubicBezTo>
                  <a:pt x="7322601" y="4147440"/>
                  <a:pt x="7320553" y="4147457"/>
                  <a:pt x="7318654" y="4146904"/>
                </a:cubicBezTo>
                <a:cubicBezTo>
                  <a:pt x="7318287" y="4147748"/>
                  <a:pt x="7318377" y="4148924"/>
                  <a:pt x="7318018" y="4149672"/>
                </a:cubicBezTo>
                <a:cubicBezTo>
                  <a:pt x="7316468" y="4152849"/>
                  <a:pt x="7311841" y="4154493"/>
                  <a:pt x="7309417" y="4151070"/>
                </a:cubicBezTo>
                <a:cubicBezTo>
                  <a:pt x="7305085" y="4145048"/>
                  <a:pt x="7303011" y="4135523"/>
                  <a:pt x="7303073" y="4126082"/>
                </a:cubicBezTo>
                <a:cubicBezTo>
                  <a:pt x="7301977" y="4127448"/>
                  <a:pt x="7300677" y="4127822"/>
                  <a:pt x="7299069" y="4127294"/>
                </a:cubicBezTo>
                <a:cubicBezTo>
                  <a:pt x="7300229" y="4132846"/>
                  <a:pt x="7301180" y="4138576"/>
                  <a:pt x="7301840" y="4144280"/>
                </a:cubicBezTo>
                <a:cubicBezTo>
                  <a:pt x="7303350" y="4157945"/>
                  <a:pt x="7307775" y="4180430"/>
                  <a:pt x="7296081" y="4190322"/>
                </a:cubicBezTo>
                <a:cubicBezTo>
                  <a:pt x="7293870" y="4192176"/>
                  <a:pt x="7290670" y="4191996"/>
                  <a:pt x="7288716" y="4189880"/>
                </a:cubicBezTo>
                <a:cubicBezTo>
                  <a:pt x="7286585" y="4187553"/>
                  <a:pt x="7285192" y="4184609"/>
                  <a:pt x="7284300" y="4181513"/>
                </a:cubicBezTo>
                <a:cubicBezTo>
                  <a:pt x="7283844" y="4182253"/>
                  <a:pt x="7283389" y="4182993"/>
                  <a:pt x="7282748" y="4183618"/>
                </a:cubicBezTo>
                <a:cubicBezTo>
                  <a:pt x="7283019" y="4183837"/>
                  <a:pt x="7283284" y="4184151"/>
                  <a:pt x="7283549" y="4184466"/>
                </a:cubicBezTo>
                <a:cubicBezTo>
                  <a:pt x="7289721" y="4191719"/>
                  <a:pt x="7295950" y="4205987"/>
                  <a:pt x="7303683" y="4211037"/>
                </a:cubicBezTo>
                <a:cubicBezTo>
                  <a:pt x="7304043" y="4211361"/>
                  <a:pt x="7307899" y="4215102"/>
                  <a:pt x="7307110" y="4216299"/>
                </a:cubicBezTo>
                <a:cubicBezTo>
                  <a:pt x="7311586" y="4213084"/>
                  <a:pt x="7320093" y="4189772"/>
                  <a:pt x="7321083" y="4187424"/>
                </a:cubicBezTo>
                <a:cubicBezTo>
                  <a:pt x="7325737" y="4176726"/>
                  <a:pt x="7330349" y="4166513"/>
                  <a:pt x="7335727" y="4156462"/>
                </a:cubicBezTo>
                <a:cubicBezTo>
                  <a:pt x="7335827" y="4148779"/>
                  <a:pt x="7336244" y="4140833"/>
                  <a:pt x="7336888" y="4132514"/>
                </a:cubicBezTo>
                <a:cubicBezTo>
                  <a:pt x="7333184" y="4130343"/>
                  <a:pt x="7329585" y="4128086"/>
                  <a:pt x="7325988" y="4125827"/>
                </a:cubicBezTo>
                <a:close/>
                <a:moveTo>
                  <a:pt x="4539567" y="3875310"/>
                </a:moveTo>
                <a:cubicBezTo>
                  <a:pt x="4544710" y="3872250"/>
                  <a:pt x="4551452" y="3878578"/>
                  <a:pt x="4548070" y="3883736"/>
                </a:cubicBezTo>
                <a:cubicBezTo>
                  <a:pt x="4535328" y="3903178"/>
                  <a:pt x="4516737" y="3919094"/>
                  <a:pt x="4500288" y="3935294"/>
                </a:cubicBezTo>
                <a:cubicBezTo>
                  <a:pt x="4491107" y="3944334"/>
                  <a:pt x="4477241" y="3929405"/>
                  <a:pt x="4486697" y="3920584"/>
                </a:cubicBezTo>
                <a:cubicBezTo>
                  <a:pt x="4503285" y="3904981"/>
                  <a:pt x="4519982" y="3887051"/>
                  <a:pt x="4539567" y="3875310"/>
                </a:cubicBezTo>
                <a:close/>
                <a:moveTo>
                  <a:pt x="2887284" y="3725972"/>
                </a:moveTo>
                <a:cubicBezTo>
                  <a:pt x="2882926" y="3725157"/>
                  <a:pt x="2877428" y="3728089"/>
                  <a:pt x="2870792" y="3734768"/>
                </a:cubicBezTo>
                <a:cubicBezTo>
                  <a:pt x="2852850" y="3739349"/>
                  <a:pt x="2840815" y="3750867"/>
                  <a:pt x="2834778" y="3769428"/>
                </a:cubicBezTo>
                <a:cubicBezTo>
                  <a:pt x="2824975" y="3786495"/>
                  <a:pt x="2818507" y="3805505"/>
                  <a:pt x="2812461" y="3824163"/>
                </a:cubicBezTo>
                <a:cubicBezTo>
                  <a:pt x="2795167" y="3877189"/>
                  <a:pt x="2784844" y="3931794"/>
                  <a:pt x="2739837" y="3967916"/>
                </a:cubicBezTo>
                <a:cubicBezTo>
                  <a:pt x="2720912" y="4008630"/>
                  <a:pt x="2695882" y="4045701"/>
                  <a:pt x="2664756" y="4076890"/>
                </a:cubicBezTo>
                <a:cubicBezTo>
                  <a:pt x="2657887" y="4087298"/>
                  <a:pt x="2651387" y="4099003"/>
                  <a:pt x="2642442" y="4107577"/>
                </a:cubicBezTo>
                <a:cubicBezTo>
                  <a:pt x="2650033" y="4117484"/>
                  <a:pt x="2657413" y="4127566"/>
                  <a:pt x="2664804" y="4137553"/>
                </a:cubicBezTo>
                <a:cubicBezTo>
                  <a:pt x="2655861" y="4113314"/>
                  <a:pt x="2676309" y="4071854"/>
                  <a:pt x="2702828" y="4081452"/>
                </a:cubicBezTo>
                <a:cubicBezTo>
                  <a:pt x="2705939" y="4082598"/>
                  <a:pt x="2706377" y="4086432"/>
                  <a:pt x="2705363" y="4089070"/>
                </a:cubicBezTo>
                <a:cubicBezTo>
                  <a:pt x="2700641" y="4101611"/>
                  <a:pt x="2687676" y="4108279"/>
                  <a:pt x="2683932" y="4121877"/>
                </a:cubicBezTo>
                <a:cubicBezTo>
                  <a:pt x="2683101" y="4124629"/>
                  <a:pt x="2682851" y="4127431"/>
                  <a:pt x="2682503" y="4130225"/>
                </a:cubicBezTo>
                <a:cubicBezTo>
                  <a:pt x="2683690" y="4135487"/>
                  <a:pt x="2684256" y="4141184"/>
                  <a:pt x="2683975" y="4146514"/>
                </a:cubicBezTo>
                <a:cubicBezTo>
                  <a:pt x="2688003" y="4139562"/>
                  <a:pt x="2692033" y="4132607"/>
                  <a:pt x="2696046" y="4125847"/>
                </a:cubicBezTo>
                <a:cubicBezTo>
                  <a:pt x="2712979" y="4097617"/>
                  <a:pt x="2728872" y="4066861"/>
                  <a:pt x="2754631" y="4045626"/>
                </a:cubicBezTo>
                <a:cubicBezTo>
                  <a:pt x="2757780" y="4043076"/>
                  <a:pt x="2763531" y="4045228"/>
                  <a:pt x="2762142" y="4049879"/>
                </a:cubicBezTo>
                <a:cubicBezTo>
                  <a:pt x="2754561" y="4075901"/>
                  <a:pt x="2739415" y="4097179"/>
                  <a:pt x="2724915" y="4119972"/>
                </a:cubicBezTo>
                <a:cubicBezTo>
                  <a:pt x="2721850" y="4124868"/>
                  <a:pt x="2718864" y="4129963"/>
                  <a:pt x="2715778" y="4135052"/>
                </a:cubicBezTo>
                <a:cubicBezTo>
                  <a:pt x="2715936" y="4135455"/>
                  <a:pt x="2716423" y="4135497"/>
                  <a:pt x="2716474" y="4135988"/>
                </a:cubicBezTo>
                <a:cubicBezTo>
                  <a:pt x="2716727" y="4145163"/>
                  <a:pt x="2715831" y="4154139"/>
                  <a:pt x="2714915" y="4163310"/>
                </a:cubicBezTo>
                <a:cubicBezTo>
                  <a:pt x="2725667" y="4142139"/>
                  <a:pt x="2743274" y="4121659"/>
                  <a:pt x="2760500" y="4115263"/>
                </a:cubicBezTo>
                <a:cubicBezTo>
                  <a:pt x="2764426" y="4113851"/>
                  <a:pt x="2769001" y="4117166"/>
                  <a:pt x="2767436" y="4121608"/>
                </a:cubicBezTo>
                <a:cubicBezTo>
                  <a:pt x="2761536" y="4138623"/>
                  <a:pt x="2747977" y="4151956"/>
                  <a:pt x="2738260" y="4166985"/>
                </a:cubicBezTo>
                <a:cubicBezTo>
                  <a:pt x="2732616" y="4175649"/>
                  <a:pt x="2728354" y="4185212"/>
                  <a:pt x="2722447" y="4193562"/>
                </a:cubicBezTo>
                <a:cubicBezTo>
                  <a:pt x="2725939" y="4191527"/>
                  <a:pt x="2730302" y="4188496"/>
                  <a:pt x="2734891" y="4185096"/>
                </a:cubicBezTo>
                <a:cubicBezTo>
                  <a:pt x="2742618" y="4176028"/>
                  <a:pt x="2751890" y="4168165"/>
                  <a:pt x="2762215" y="4163802"/>
                </a:cubicBezTo>
                <a:cubicBezTo>
                  <a:pt x="2768733" y="4158426"/>
                  <a:pt x="2774839" y="4153308"/>
                  <a:pt x="2780208" y="4148807"/>
                </a:cubicBezTo>
                <a:cubicBezTo>
                  <a:pt x="2780243" y="4148420"/>
                  <a:pt x="2779776" y="4148186"/>
                  <a:pt x="2779915" y="4147711"/>
                </a:cubicBezTo>
                <a:cubicBezTo>
                  <a:pt x="2786288" y="4128692"/>
                  <a:pt x="2800754" y="4112808"/>
                  <a:pt x="2810954" y="4095678"/>
                </a:cubicBezTo>
                <a:cubicBezTo>
                  <a:pt x="2818287" y="4083364"/>
                  <a:pt x="2822912" y="4066434"/>
                  <a:pt x="2837285" y="4061446"/>
                </a:cubicBezTo>
                <a:cubicBezTo>
                  <a:pt x="2839096" y="4060823"/>
                  <a:pt x="2840811" y="4062336"/>
                  <a:pt x="2841253" y="4063931"/>
                </a:cubicBezTo>
                <a:cubicBezTo>
                  <a:pt x="2846140" y="4079055"/>
                  <a:pt x="2831698" y="4095721"/>
                  <a:pt x="2823777" y="4108082"/>
                </a:cubicBezTo>
                <a:cubicBezTo>
                  <a:pt x="2823093" y="4109192"/>
                  <a:pt x="2822313" y="4110293"/>
                  <a:pt x="2821630" y="4111402"/>
                </a:cubicBezTo>
                <a:cubicBezTo>
                  <a:pt x="2843224" y="4089904"/>
                  <a:pt x="2863031" y="4066596"/>
                  <a:pt x="2879619" y="4041158"/>
                </a:cubicBezTo>
                <a:cubicBezTo>
                  <a:pt x="2917296" y="3983470"/>
                  <a:pt x="2938013" y="3913894"/>
                  <a:pt x="2931115" y="3844850"/>
                </a:cubicBezTo>
                <a:cubicBezTo>
                  <a:pt x="2928314" y="3816177"/>
                  <a:pt x="2920780" y="3760807"/>
                  <a:pt x="2896950" y="3739661"/>
                </a:cubicBezTo>
                <a:cubicBezTo>
                  <a:pt x="2894866" y="3731350"/>
                  <a:pt x="2891645" y="3726788"/>
                  <a:pt x="2887284" y="3725972"/>
                </a:cubicBezTo>
                <a:close/>
                <a:moveTo>
                  <a:pt x="5760265" y="3967138"/>
                </a:moveTo>
                <a:lnTo>
                  <a:pt x="5760245" y="3967277"/>
                </a:lnTo>
                <a:lnTo>
                  <a:pt x="5759761" y="3970600"/>
                </a:lnTo>
                <a:lnTo>
                  <a:pt x="5759763" y="3970599"/>
                </a:lnTo>
                <a:lnTo>
                  <a:pt x="5760245" y="3967277"/>
                </a:lnTo>
                <a:lnTo>
                  <a:pt x="5760265" y="3967139"/>
                </a:lnTo>
                <a:close/>
                <a:moveTo>
                  <a:pt x="302589" y="3464778"/>
                </a:moveTo>
                <a:cubicBezTo>
                  <a:pt x="369942" y="3505852"/>
                  <a:pt x="418085" y="3570093"/>
                  <a:pt x="434711" y="3644751"/>
                </a:cubicBezTo>
                <a:cubicBezTo>
                  <a:pt x="437908" y="3599071"/>
                  <a:pt x="441199" y="3553401"/>
                  <a:pt x="443806" y="3507767"/>
                </a:cubicBezTo>
                <a:cubicBezTo>
                  <a:pt x="444242" y="3500697"/>
                  <a:pt x="451834" y="3496389"/>
                  <a:pt x="458044" y="3499944"/>
                </a:cubicBezTo>
                <a:cubicBezTo>
                  <a:pt x="549423" y="3552349"/>
                  <a:pt x="580765" y="3669562"/>
                  <a:pt x="578748" y="3769770"/>
                </a:cubicBezTo>
                <a:cubicBezTo>
                  <a:pt x="586292" y="3772565"/>
                  <a:pt x="593827" y="3775457"/>
                  <a:pt x="601380" y="3778155"/>
                </a:cubicBezTo>
                <a:cubicBezTo>
                  <a:pt x="573372" y="3712055"/>
                  <a:pt x="588998" y="3625292"/>
                  <a:pt x="618190" y="3563364"/>
                </a:cubicBezTo>
                <a:cubicBezTo>
                  <a:pt x="620256" y="3558772"/>
                  <a:pt x="626016" y="3556446"/>
                  <a:pt x="630398" y="3559747"/>
                </a:cubicBezTo>
                <a:cubicBezTo>
                  <a:pt x="710879" y="3620750"/>
                  <a:pt x="748301" y="3733134"/>
                  <a:pt x="757494" y="3832170"/>
                </a:cubicBezTo>
                <a:cubicBezTo>
                  <a:pt x="759859" y="3832960"/>
                  <a:pt x="762127" y="3833740"/>
                  <a:pt x="764395" y="3834521"/>
                </a:cubicBezTo>
                <a:cubicBezTo>
                  <a:pt x="734676" y="3749383"/>
                  <a:pt x="742002" y="3660637"/>
                  <a:pt x="785933" y="3580901"/>
                </a:cubicBezTo>
                <a:cubicBezTo>
                  <a:pt x="788954" y="3575418"/>
                  <a:pt x="795404" y="3575197"/>
                  <a:pt x="799392" y="3579632"/>
                </a:cubicBezTo>
                <a:cubicBezTo>
                  <a:pt x="853352" y="3638728"/>
                  <a:pt x="899581" y="3708061"/>
                  <a:pt x="930995" y="3782927"/>
                </a:cubicBezTo>
                <a:cubicBezTo>
                  <a:pt x="923753" y="3727582"/>
                  <a:pt x="920138" y="3671964"/>
                  <a:pt x="919914" y="3615475"/>
                </a:cubicBezTo>
                <a:cubicBezTo>
                  <a:pt x="919894" y="3609144"/>
                  <a:pt x="926211" y="3603849"/>
                  <a:pt x="932464" y="3606922"/>
                </a:cubicBezTo>
                <a:cubicBezTo>
                  <a:pt x="994921" y="3637350"/>
                  <a:pt x="1061253" y="3672398"/>
                  <a:pt x="1095854" y="3735565"/>
                </a:cubicBezTo>
                <a:cubicBezTo>
                  <a:pt x="1115293" y="3771031"/>
                  <a:pt x="1115414" y="3809014"/>
                  <a:pt x="1114954" y="3846947"/>
                </a:cubicBezTo>
                <a:cubicBezTo>
                  <a:pt x="1122896" y="3781913"/>
                  <a:pt x="1142535" y="3718963"/>
                  <a:pt x="1172917" y="3658987"/>
                </a:cubicBezTo>
                <a:cubicBezTo>
                  <a:pt x="1175745" y="3653488"/>
                  <a:pt x="1182227" y="3651809"/>
                  <a:pt x="1186778" y="3656487"/>
                </a:cubicBezTo>
                <a:cubicBezTo>
                  <a:pt x="1229340" y="3700285"/>
                  <a:pt x="1255316" y="3755305"/>
                  <a:pt x="1259322" y="3814167"/>
                </a:cubicBezTo>
                <a:cubicBezTo>
                  <a:pt x="1267300" y="3779320"/>
                  <a:pt x="1276059" y="3744442"/>
                  <a:pt x="1286067" y="3709771"/>
                </a:cubicBezTo>
                <a:cubicBezTo>
                  <a:pt x="1287621" y="3704356"/>
                  <a:pt x="1294280" y="3703959"/>
                  <a:pt x="1298264" y="3706250"/>
                </a:cubicBezTo>
                <a:cubicBezTo>
                  <a:pt x="1360794" y="3742429"/>
                  <a:pt x="1385066" y="3797985"/>
                  <a:pt x="1389719" y="3859434"/>
                </a:cubicBezTo>
                <a:cubicBezTo>
                  <a:pt x="1398865" y="3828971"/>
                  <a:pt x="1411219" y="3799663"/>
                  <a:pt x="1430475" y="3772705"/>
                </a:cubicBezTo>
                <a:cubicBezTo>
                  <a:pt x="1433490" y="3768389"/>
                  <a:pt x="1438981" y="3767989"/>
                  <a:pt x="1443142" y="3770491"/>
                </a:cubicBezTo>
                <a:cubicBezTo>
                  <a:pt x="1603426" y="3867318"/>
                  <a:pt x="1507097" y="4072598"/>
                  <a:pt x="1463942" y="4208093"/>
                </a:cubicBezTo>
                <a:cubicBezTo>
                  <a:pt x="1468393" y="4210622"/>
                  <a:pt x="1472755" y="4213044"/>
                  <a:pt x="1477100" y="4215659"/>
                </a:cubicBezTo>
                <a:cubicBezTo>
                  <a:pt x="1507349" y="4105821"/>
                  <a:pt x="1541414" y="3996898"/>
                  <a:pt x="1574220" y="3887867"/>
                </a:cubicBezTo>
                <a:cubicBezTo>
                  <a:pt x="1576431" y="3880560"/>
                  <a:pt x="1583974" y="3877903"/>
                  <a:pt x="1590098" y="3882425"/>
                </a:cubicBezTo>
                <a:cubicBezTo>
                  <a:pt x="1650798" y="3927110"/>
                  <a:pt x="1682698" y="3998708"/>
                  <a:pt x="1674399" y="4069943"/>
                </a:cubicBezTo>
                <a:cubicBezTo>
                  <a:pt x="1688356" y="4042330"/>
                  <a:pt x="1703720" y="4015327"/>
                  <a:pt x="1720956" y="3989167"/>
                </a:cubicBezTo>
                <a:cubicBezTo>
                  <a:pt x="1723769" y="3984931"/>
                  <a:pt x="1730445" y="3983271"/>
                  <a:pt x="1734151" y="3987584"/>
                </a:cubicBezTo>
                <a:cubicBezTo>
                  <a:pt x="1773405" y="4033529"/>
                  <a:pt x="1781657" y="4088476"/>
                  <a:pt x="1772994" y="4147410"/>
                </a:cubicBezTo>
                <a:cubicBezTo>
                  <a:pt x="1761430" y="4225761"/>
                  <a:pt x="1734093" y="4293108"/>
                  <a:pt x="1738519" y="4370214"/>
                </a:cubicBezTo>
                <a:cubicBezTo>
                  <a:pt x="1752230" y="4318045"/>
                  <a:pt x="1769738" y="4266983"/>
                  <a:pt x="1790446" y="4217172"/>
                </a:cubicBezTo>
                <a:cubicBezTo>
                  <a:pt x="1805582" y="4180706"/>
                  <a:pt x="1822397" y="4105730"/>
                  <a:pt x="1866154" y="4095691"/>
                </a:cubicBezTo>
                <a:cubicBezTo>
                  <a:pt x="1871723" y="4094421"/>
                  <a:pt x="1876243" y="4096175"/>
                  <a:pt x="1879835" y="4100672"/>
                </a:cubicBezTo>
                <a:cubicBezTo>
                  <a:pt x="1975724" y="4222694"/>
                  <a:pt x="1936084" y="4387605"/>
                  <a:pt x="1853873" y="4503364"/>
                </a:cubicBezTo>
                <a:cubicBezTo>
                  <a:pt x="1863828" y="4512988"/>
                  <a:pt x="1873905" y="4522331"/>
                  <a:pt x="1883650" y="4532132"/>
                </a:cubicBezTo>
                <a:cubicBezTo>
                  <a:pt x="1884378" y="4531610"/>
                  <a:pt x="1885176" y="4531388"/>
                  <a:pt x="1885985" y="4531069"/>
                </a:cubicBezTo>
                <a:cubicBezTo>
                  <a:pt x="1926230" y="4433683"/>
                  <a:pt x="1962297" y="4335059"/>
                  <a:pt x="1994040" y="4234696"/>
                </a:cubicBezTo>
                <a:cubicBezTo>
                  <a:pt x="1996503" y="4226731"/>
                  <a:pt x="2006958" y="4220917"/>
                  <a:pt x="2013920" y="4228044"/>
                </a:cubicBezTo>
                <a:cubicBezTo>
                  <a:pt x="2116096" y="4333084"/>
                  <a:pt x="2100908" y="4477232"/>
                  <a:pt x="2050365" y="4603812"/>
                </a:cubicBezTo>
                <a:cubicBezTo>
                  <a:pt x="2102705" y="4513899"/>
                  <a:pt x="2180963" y="4437036"/>
                  <a:pt x="2264632" y="4380310"/>
                </a:cubicBezTo>
                <a:cubicBezTo>
                  <a:pt x="2274059" y="4374017"/>
                  <a:pt x="2283697" y="4383906"/>
                  <a:pt x="2282466" y="4393342"/>
                </a:cubicBezTo>
                <a:cubicBezTo>
                  <a:pt x="2261396" y="4549930"/>
                  <a:pt x="2234693" y="4706322"/>
                  <a:pt x="2119426" y="4822434"/>
                </a:cubicBezTo>
                <a:cubicBezTo>
                  <a:pt x="2135984" y="4848695"/>
                  <a:pt x="2151558" y="4875065"/>
                  <a:pt x="2165847" y="4901616"/>
                </a:cubicBezTo>
                <a:cubicBezTo>
                  <a:pt x="2153623" y="4909809"/>
                  <a:pt x="2141503" y="4917911"/>
                  <a:pt x="2129278" y="4926103"/>
                </a:cubicBezTo>
                <a:cubicBezTo>
                  <a:pt x="2114764" y="4907515"/>
                  <a:pt x="2100460" y="4888752"/>
                  <a:pt x="2086254" y="4869996"/>
                </a:cubicBezTo>
                <a:cubicBezTo>
                  <a:pt x="1980511" y="4971060"/>
                  <a:pt x="1833023" y="5012625"/>
                  <a:pt x="1689648" y="4982883"/>
                </a:cubicBezTo>
                <a:cubicBezTo>
                  <a:pt x="1685526" y="4982139"/>
                  <a:pt x="1682738" y="4976250"/>
                  <a:pt x="1684436" y="4972503"/>
                </a:cubicBezTo>
                <a:cubicBezTo>
                  <a:pt x="1716514" y="4903327"/>
                  <a:pt x="1775762" y="4862693"/>
                  <a:pt x="1839208" y="4826318"/>
                </a:cubicBezTo>
                <a:cubicBezTo>
                  <a:pt x="1813134" y="4834674"/>
                  <a:pt x="1786486" y="4840740"/>
                  <a:pt x="1759710" y="4843875"/>
                </a:cubicBezTo>
                <a:cubicBezTo>
                  <a:pt x="1691302" y="4851781"/>
                  <a:pt x="1582743" y="4852219"/>
                  <a:pt x="1547074" y="4781366"/>
                </a:cubicBezTo>
                <a:cubicBezTo>
                  <a:pt x="1544269" y="4775670"/>
                  <a:pt x="1548952" y="4770137"/>
                  <a:pt x="1554221" y="4768936"/>
                </a:cubicBezTo>
                <a:cubicBezTo>
                  <a:pt x="1613726" y="4754907"/>
                  <a:pt x="1674953" y="4740148"/>
                  <a:pt x="1726952" y="4706483"/>
                </a:cubicBezTo>
                <a:cubicBezTo>
                  <a:pt x="1780708" y="4671703"/>
                  <a:pt x="1812088" y="4618045"/>
                  <a:pt x="1849376" y="4568014"/>
                </a:cubicBezTo>
                <a:cubicBezTo>
                  <a:pt x="1847773" y="4566318"/>
                  <a:pt x="1846277" y="4564532"/>
                  <a:pt x="1844683" y="4562739"/>
                </a:cubicBezTo>
                <a:cubicBezTo>
                  <a:pt x="1768795" y="4686250"/>
                  <a:pt x="1600361" y="4803212"/>
                  <a:pt x="1467332" y="4686933"/>
                </a:cubicBezTo>
                <a:cubicBezTo>
                  <a:pt x="1462808" y="4683036"/>
                  <a:pt x="1462885" y="4676714"/>
                  <a:pt x="1467421" y="4672823"/>
                </a:cubicBezTo>
                <a:cubicBezTo>
                  <a:pt x="1505349" y="4640763"/>
                  <a:pt x="1550041" y="4623502"/>
                  <a:pt x="1592410" y="4598448"/>
                </a:cubicBezTo>
                <a:cubicBezTo>
                  <a:pt x="1644030" y="4567961"/>
                  <a:pt x="1674542" y="4526203"/>
                  <a:pt x="1700427" y="4477329"/>
                </a:cubicBezTo>
                <a:cubicBezTo>
                  <a:pt x="1641829" y="4585005"/>
                  <a:pt x="1511619" y="4639261"/>
                  <a:pt x="1390425" y="4625169"/>
                </a:cubicBezTo>
                <a:cubicBezTo>
                  <a:pt x="1382225" y="4624265"/>
                  <a:pt x="1380285" y="4615431"/>
                  <a:pt x="1383851" y="4609313"/>
                </a:cubicBezTo>
                <a:cubicBezTo>
                  <a:pt x="1400433" y="4580662"/>
                  <a:pt x="1418227" y="4551533"/>
                  <a:pt x="1438378" y="4524360"/>
                </a:cubicBezTo>
                <a:cubicBezTo>
                  <a:pt x="1389972" y="4558143"/>
                  <a:pt x="1332417" y="4572146"/>
                  <a:pt x="1265215" y="4546857"/>
                </a:cubicBezTo>
                <a:cubicBezTo>
                  <a:pt x="1261161" y="4545338"/>
                  <a:pt x="1259208" y="4538840"/>
                  <a:pt x="1261574" y="4535248"/>
                </a:cubicBezTo>
                <a:cubicBezTo>
                  <a:pt x="1310129" y="4461560"/>
                  <a:pt x="1383224" y="4411999"/>
                  <a:pt x="1417445" y="4331910"/>
                </a:cubicBezTo>
                <a:cubicBezTo>
                  <a:pt x="1362602" y="4417126"/>
                  <a:pt x="1270379" y="4472529"/>
                  <a:pt x="1163188" y="4480583"/>
                </a:cubicBezTo>
                <a:cubicBezTo>
                  <a:pt x="1157503" y="4480967"/>
                  <a:pt x="1151958" y="4475424"/>
                  <a:pt x="1154716" y="4469627"/>
                </a:cubicBezTo>
                <a:cubicBezTo>
                  <a:pt x="1178647" y="4418633"/>
                  <a:pt x="1201442" y="4366180"/>
                  <a:pt x="1225812" y="4314641"/>
                </a:cubicBezTo>
                <a:cubicBezTo>
                  <a:pt x="1173835" y="4366614"/>
                  <a:pt x="1099403" y="4396196"/>
                  <a:pt x="1017465" y="4390857"/>
                </a:cubicBezTo>
                <a:cubicBezTo>
                  <a:pt x="1012431" y="4390518"/>
                  <a:pt x="1006660" y="4386417"/>
                  <a:pt x="1008459" y="4380439"/>
                </a:cubicBezTo>
                <a:cubicBezTo>
                  <a:pt x="1023621" y="4329466"/>
                  <a:pt x="1056661" y="4296496"/>
                  <a:pt x="1089398" y="4256002"/>
                </a:cubicBezTo>
                <a:cubicBezTo>
                  <a:pt x="1131770" y="4203587"/>
                  <a:pt x="1156952" y="4144038"/>
                  <a:pt x="1178790" y="4081570"/>
                </a:cubicBezTo>
                <a:cubicBezTo>
                  <a:pt x="1131003" y="4128064"/>
                  <a:pt x="1112351" y="4198499"/>
                  <a:pt x="1056620" y="4239047"/>
                </a:cubicBezTo>
                <a:cubicBezTo>
                  <a:pt x="1020466" y="4265419"/>
                  <a:pt x="939393" y="4310493"/>
                  <a:pt x="892818" y="4293123"/>
                </a:cubicBezTo>
                <a:cubicBezTo>
                  <a:pt x="863407" y="4282106"/>
                  <a:pt x="868107" y="4266545"/>
                  <a:pt x="880320" y="4242092"/>
                </a:cubicBezTo>
                <a:cubicBezTo>
                  <a:pt x="901167" y="4200570"/>
                  <a:pt x="923214" y="4157594"/>
                  <a:pt x="947198" y="4115855"/>
                </a:cubicBezTo>
                <a:cubicBezTo>
                  <a:pt x="944995" y="4117612"/>
                  <a:pt x="942977" y="4119482"/>
                  <a:pt x="940687" y="4121133"/>
                </a:cubicBezTo>
                <a:cubicBezTo>
                  <a:pt x="883727" y="4162354"/>
                  <a:pt x="812267" y="4168436"/>
                  <a:pt x="752616" y="4203777"/>
                </a:cubicBezTo>
                <a:cubicBezTo>
                  <a:pt x="745621" y="4207943"/>
                  <a:pt x="737236" y="4202544"/>
                  <a:pt x="736853" y="4194820"/>
                </a:cubicBezTo>
                <a:cubicBezTo>
                  <a:pt x="733915" y="4128357"/>
                  <a:pt x="780831" y="4091622"/>
                  <a:pt x="815834" y="4041003"/>
                </a:cubicBezTo>
                <a:cubicBezTo>
                  <a:pt x="826457" y="4025662"/>
                  <a:pt x="832898" y="4006943"/>
                  <a:pt x="838971" y="3987996"/>
                </a:cubicBezTo>
                <a:cubicBezTo>
                  <a:pt x="776547" y="4059900"/>
                  <a:pt x="684264" y="4110525"/>
                  <a:pt x="591312" y="4087778"/>
                </a:cubicBezTo>
                <a:cubicBezTo>
                  <a:pt x="586161" y="4086554"/>
                  <a:pt x="583591" y="4079321"/>
                  <a:pt x="585552" y="4074818"/>
                </a:cubicBezTo>
                <a:cubicBezTo>
                  <a:pt x="601155" y="4039656"/>
                  <a:pt x="620529" y="4004822"/>
                  <a:pt x="643562" y="3972640"/>
                </a:cubicBezTo>
                <a:cubicBezTo>
                  <a:pt x="615250" y="3990831"/>
                  <a:pt x="580966" y="4001689"/>
                  <a:pt x="549086" y="4006330"/>
                </a:cubicBezTo>
                <a:cubicBezTo>
                  <a:pt x="520169" y="4010546"/>
                  <a:pt x="453804" y="4016290"/>
                  <a:pt x="432136" y="3991632"/>
                </a:cubicBezTo>
                <a:cubicBezTo>
                  <a:pt x="413205" y="3970131"/>
                  <a:pt x="437104" y="3940264"/>
                  <a:pt x="453615" y="3925530"/>
                </a:cubicBezTo>
                <a:cubicBezTo>
                  <a:pt x="500294" y="3883809"/>
                  <a:pt x="558849" y="3879335"/>
                  <a:pt x="583009" y="3813758"/>
                </a:cubicBezTo>
                <a:cubicBezTo>
                  <a:pt x="580451" y="3812953"/>
                  <a:pt x="577884" y="3812244"/>
                  <a:pt x="575334" y="3811341"/>
                </a:cubicBezTo>
                <a:cubicBezTo>
                  <a:pt x="518104" y="3878535"/>
                  <a:pt x="404953" y="3958901"/>
                  <a:pt x="315450" y="3909482"/>
                </a:cubicBezTo>
                <a:cubicBezTo>
                  <a:pt x="264305" y="3881104"/>
                  <a:pt x="289596" y="3838895"/>
                  <a:pt x="330164" y="3804531"/>
                </a:cubicBezTo>
                <a:cubicBezTo>
                  <a:pt x="302822" y="3815114"/>
                  <a:pt x="275256" y="3823828"/>
                  <a:pt x="249177" y="3828971"/>
                </a:cubicBezTo>
                <a:lnTo>
                  <a:pt x="235149" y="3830036"/>
                </a:lnTo>
                <a:lnTo>
                  <a:pt x="236679" y="3812613"/>
                </a:lnTo>
                <a:lnTo>
                  <a:pt x="270831" y="3806532"/>
                </a:lnTo>
                <a:cubicBezTo>
                  <a:pt x="319465" y="3792262"/>
                  <a:pt x="365698" y="3764352"/>
                  <a:pt x="413122" y="3747062"/>
                </a:cubicBezTo>
                <a:cubicBezTo>
                  <a:pt x="399859" y="3740656"/>
                  <a:pt x="386615" y="3734057"/>
                  <a:pt x="373511" y="3726983"/>
                </a:cubicBezTo>
                <a:cubicBezTo>
                  <a:pt x="342455" y="3710373"/>
                  <a:pt x="312347" y="3692966"/>
                  <a:pt x="282643" y="3675402"/>
                </a:cubicBezTo>
                <a:cubicBezTo>
                  <a:pt x="281818" y="3675915"/>
                  <a:pt x="281002" y="3676331"/>
                  <a:pt x="280177" y="3676844"/>
                </a:cubicBezTo>
                <a:cubicBezTo>
                  <a:pt x="280627" y="3678343"/>
                  <a:pt x="280375" y="3680075"/>
                  <a:pt x="278733" y="3681003"/>
                </a:cubicBezTo>
                <a:lnTo>
                  <a:pt x="246446" y="3701419"/>
                </a:lnTo>
                <a:lnTo>
                  <a:pt x="248679" y="3676004"/>
                </a:lnTo>
                <a:lnTo>
                  <a:pt x="267910" y="3666921"/>
                </a:lnTo>
                <a:lnTo>
                  <a:pt x="250403" y="3656375"/>
                </a:lnTo>
                <a:lnTo>
                  <a:pt x="254441" y="3610411"/>
                </a:lnTo>
                <a:lnTo>
                  <a:pt x="259546" y="3618685"/>
                </a:lnTo>
                <a:cubicBezTo>
                  <a:pt x="295722" y="3639050"/>
                  <a:pt x="331907" y="3659317"/>
                  <a:pt x="368099" y="3678418"/>
                </a:cubicBezTo>
                <a:cubicBezTo>
                  <a:pt x="388292" y="3689026"/>
                  <a:pt x="408643" y="3698964"/>
                  <a:pt x="429124" y="3708527"/>
                </a:cubicBezTo>
                <a:cubicBezTo>
                  <a:pt x="427185" y="3681097"/>
                  <a:pt x="422938" y="3654441"/>
                  <a:pt x="413866" y="3628342"/>
                </a:cubicBezTo>
                <a:cubicBezTo>
                  <a:pt x="412679" y="3613245"/>
                  <a:pt x="384696" y="3579665"/>
                  <a:pt x="376015" y="3565575"/>
                </a:cubicBezTo>
                <a:cubicBezTo>
                  <a:pt x="373716" y="3561871"/>
                  <a:pt x="354303" y="3535947"/>
                  <a:pt x="335424" y="3513868"/>
                </a:cubicBezTo>
                <a:cubicBezTo>
                  <a:pt x="336237" y="3515690"/>
                  <a:pt x="337531" y="3517554"/>
                  <a:pt x="338044" y="3519449"/>
                </a:cubicBezTo>
                <a:cubicBezTo>
                  <a:pt x="340857" y="3529429"/>
                  <a:pt x="342904" y="3539245"/>
                  <a:pt x="346603" y="3549107"/>
                </a:cubicBezTo>
                <a:cubicBezTo>
                  <a:pt x="349040" y="3555647"/>
                  <a:pt x="349845" y="3558636"/>
                  <a:pt x="345602" y="3564696"/>
                </a:cubicBezTo>
                <a:cubicBezTo>
                  <a:pt x="344148" y="3566808"/>
                  <a:pt x="340669" y="3567579"/>
                  <a:pt x="338584" y="3565841"/>
                </a:cubicBezTo>
                <a:cubicBezTo>
                  <a:pt x="333234" y="3561386"/>
                  <a:pt x="333046" y="3559131"/>
                  <a:pt x="332761" y="3552484"/>
                </a:cubicBezTo>
                <a:cubicBezTo>
                  <a:pt x="332329" y="3542029"/>
                  <a:pt x="329227" y="3536406"/>
                  <a:pt x="324070" y="3527585"/>
                </a:cubicBezTo>
                <a:cubicBezTo>
                  <a:pt x="315539" y="3512925"/>
                  <a:pt x="307395" y="3499367"/>
                  <a:pt x="297292" y="3485934"/>
                </a:cubicBezTo>
                <a:cubicBezTo>
                  <a:pt x="297284" y="3486029"/>
                  <a:pt x="297170" y="3486215"/>
                  <a:pt x="297162" y="3486311"/>
                </a:cubicBezTo>
                <a:cubicBezTo>
                  <a:pt x="303126" y="3495883"/>
                  <a:pt x="308083" y="3505853"/>
                  <a:pt x="312312" y="3516346"/>
                </a:cubicBezTo>
                <a:cubicBezTo>
                  <a:pt x="316292" y="3526329"/>
                  <a:pt x="322784" y="3535460"/>
                  <a:pt x="318630" y="3546004"/>
                </a:cubicBezTo>
                <a:cubicBezTo>
                  <a:pt x="317877" y="3547887"/>
                  <a:pt x="315436" y="3549038"/>
                  <a:pt x="313572" y="3548097"/>
                </a:cubicBezTo>
                <a:cubicBezTo>
                  <a:pt x="304328" y="3543598"/>
                  <a:pt x="303242" y="3535033"/>
                  <a:pt x="299877" y="3525785"/>
                </a:cubicBezTo>
                <a:cubicBezTo>
                  <a:pt x="296990" y="3517746"/>
                  <a:pt x="294594" y="3509652"/>
                  <a:pt x="292505" y="3501389"/>
                </a:cubicBezTo>
                <a:cubicBezTo>
                  <a:pt x="287110" y="3525848"/>
                  <a:pt x="290474" y="3554764"/>
                  <a:pt x="295005" y="3577161"/>
                </a:cubicBezTo>
                <a:cubicBezTo>
                  <a:pt x="296687" y="3588893"/>
                  <a:pt x="279182" y="3592927"/>
                  <a:pt x="276832" y="3581041"/>
                </a:cubicBezTo>
                <a:cubicBezTo>
                  <a:pt x="274265" y="3562854"/>
                  <a:pt x="269868" y="3545240"/>
                  <a:pt x="263274" y="3528507"/>
                </a:cubicBezTo>
                <a:lnTo>
                  <a:pt x="261855" y="3526000"/>
                </a:lnTo>
                <a:lnTo>
                  <a:pt x="264519" y="3495678"/>
                </a:lnTo>
                <a:lnTo>
                  <a:pt x="276165" y="3513119"/>
                </a:lnTo>
                <a:cubicBezTo>
                  <a:pt x="278828" y="3498550"/>
                  <a:pt x="282950" y="3484011"/>
                  <a:pt x="289610" y="3469399"/>
                </a:cubicBezTo>
                <a:cubicBezTo>
                  <a:pt x="291561" y="3464992"/>
                  <a:pt x="298155" y="3462057"/>
                  <a:pt x="302589" y="3464778"/>
                </a:cubicBezTo>
                <a:close/>
                <a:moveTo>
                  <a:pt x="5109642" y="3886193"/>
                </a:moveTo>
                <a:cubicBezTo>
                  <a:pt x="5113685" y="3886736"/>
                  <a:pt x="5113984" y="3892118"/>
                  <a:pt x="5111167" y="3894211"/>
                </a:cubicBezTo>
                <a:cubicBezTo>
                  <a:pt x="5097407" y="3904314"/>
                  <a:pt x="5079962" y="3906602"/>
                  <a:pt x="5063545" y="3910438"/>
                </a:cubicBezTo>
                <a:cubicBezTo>
                  <a:pt x="5052901" y="3912925"/>
                  <a:pt x="5041469" y="3917680"/>
                  <a:pt x="5030630" y="3914696"/>
                </a:cubicBezTo>
                <a:cubicBezTo>
                  <a:pt x="5027685" y="3913858"/>
                  <a:pt x="5025990" y="3909913"/>
                  <a:pt x="5028341" y="3907586"/>
                </a:cubicBezTo>
                <a:cubicBezTo>
                  <a:pt x="5038797" y="3897391"/>
                  <a:pt x="5056964" y="3895750"/>
                  <a:pt x="5070656" y="3891873"/>
                </a:cubicBezTo>
                <a:cubicBezTo>
                  <a:pt x="5083847" y="3888145"/>
                  <a:pt x="5095869" y="3884416"/>
                  <a:pt x="5109642" y="3886193"/>
                </a:cubicBezTo>
                <a:close/>
                <a:moveTo>
                  <a:pt x="7214494" y="4052111"/>
                </a:moveTo>
                <a:cubicBezTo>
                  <a:pt x="7214834" y="4054867"/>
                  <a:pt x="7214785" y="4057589"/>
                  <a:pt x="7215027" y="4060335"/>
                </a:cubicBezTo>
                <a:cubicBezTo>
                  <a:pt x="7215126" y="4061416"/>
                  <a:pt x="7215145" y="4062293"/>
                  <a:pt x="7215164" y="4063171"/>
                </a:cubicBezTo>
                <a:cubicBezTo>
                  <a:pt x="7215787" y="4072572"/>
                  <a:pt x="7216498" y="4082079"/>
                  <a:pt x="7216840" y="4091356"/>
                </a:cubicBezTo>
                <a:cubicBezTo>
                  <a:pt x="7217158" y="4101997"/>
                  <a:pt x="7200842" y="4102532"/>
                  <a:pt x="7199858" y="4092809"/>
                </a:cubicBezTo>
                <a:cubicBezTo>
                  <a:pt x="7200952" y="4105657"/>
                  <a:pt x="7201951" y="4118498"/>
                  <a:pt x="7201307" y="4131198"/>
                </a:cubicBezTo>
                <a:cubicBezTo>
                  <a:pt x="7201814" y="4139713"/>
                  <a:pt x="7186514" y="4143062"/>
                  <a:pt x="7184764" y="4133174"/>
                </a:cubicBezTo>
                <a:cubicBezTo>
                  <a:pt x="7183141" y="4124076"/>
                  <a:pt x="7182421" y="4114667"/>
                  <a:pt x="7181991" y="4105282"/>
                </a:cubicBezTo>
                <a:cubicBezTo>
                  <a:pt x="7181004" y="4108702"/>
                  <a:pt x="7179551" y="4111886"/>
                  <a:pt x="7177158" y="4114697"/>
                </a:cubicBezTo>
                <a:cubicBezTo>
                  <a:pt x="7176500" y="4115517"/>
                  <a:pt x="7175402" y="4115811"/>
                  <a:pt x="7174410" y="4116017"/>
                </a:cubicBezTo>
                <a:cubicBezTo>
                  <a:pt x="7177023" y="4128220"/>
                  <a:pt x="7180117" y="4142702"/>
                  <a:pt x="7184255" y="4147637"/>
                </a:cubicBezTo>
                <a:cubicBezTo>
                  <a:pt x="7191123" y="4155825"/>
                  <a:pt x="7214008" y="4143883"/>
                  <a:pt x="7221259" y="4135748"/>
                </a:cubicBezTo>
                <a:cubicBezTo>
                  <a:pt x="7223654" y="4132936"/>
                  <a:pt x="7225616" y="4129504"/>
                  <a:pt x="7227586" y="4125976"/>
                </a:cubicBezTo>
                <a:cubicBezTo>
                  <a:pt x="7226626" y="4114891"/>
                  <a:pt x="7226837" y="4103809"/>
                  <a:pt x="7226068" y="4092741"/>
                </a:cubicBezTo>
                <a:cubicBezTo>
                  <a:pt x="7225177" y="4080882"/>
                  <a:pt x="7220693" y="4068908"/>
                  <a:pt x="7220477" y="4057107"/>
                </a:cubicBezTo>
                <a:cubicBezTo>
                  <a:pt x="7218375" y="4055563"/>
                  <a:pt x="7216492" y="4053744"/>
                  <a:pt x="7214494" y="4052111"/>
                </a:cubicBezTo>
                <a:close/>
                <a:moveTo>
                  <a:pt x="5122639" y="3865239"/>
                </a:moveTo>
                <a:cubicBezTo>
                  <a:pt x="5104360" y="3862392"/>
                  <a:pt x="5085840" y="3860861"/>
                  <a:pt x="5066646" y="3861439"/>
                </a:cubicBezTo>
                <a:cubicBezTo>
                  <a:pt x="5010486" y="3863102"/>
                  <a:pt x="4954513" y="3872472"/>
                  <a:pt x="4898215" y="3871300"/>
                </a:cubicBezTo>
                <a:cubicBezTo>
                  <a:pt x="4866820" y="3881434"/>
                  <a:pt x="4834988" y="3887734"/>
                  <a:pt x="4805123" y="3902577"/>
                </a:cubicBezTo>
                <a:cubicBezTo>
                  <a:pt x="4784940" y="3912612"/>
                  <a:pt x="4768596" y="3922199"/>
                  <a:pt x="4748281" y="3927159"/>
                </a:cubicBezTo>
                <a:cubicBezTo>
                  <a:pt x="4754811" y="3936973"/>
                  <a:pt x="4761857" y="3946444"/>
                  <a:pt x="4768490" y="3956170"/>
                </a:cubicBezTo>
                <a:cubicBezTo>
                  <a:pt x="4794660" y="3947822"/>
                  <a:pt x="4824008" y="3947539"/>
                  <a:pt x="4851167" y="3943366"/>
                </a:cubicBezTo>
                <a:cubicBezTo>
                  <a:pt x="4875466" y="3939627"/>
                  <a:pt x="4899869" y="3936872"/>
                  <a:pt x="4924079" y="3933027"/>
                </a:cubicBezTo>
                <a:cubicBezTo>
                  <a:pt x="4950168" y="3928860"/>
                  <a:pt x="4975110" y="3916803"/>
                  <a:pt x="5000258" y="3907880"/>
                </a:cubicBezTo>
                <a:cubicBezTo>
                  <a:pt x="5011621" y="3903898"/>
                  <a:pt x="5017488" y="3922224"/>
                  <a:pt x="5005870" y="3925795"/>
                </a:cubicBezTo>
                <a:cubicBezTo>
                  <a:pt x="4959396" y="3940077"/>
                  <a:pt x="4913601" y="3950035"/>
                  <a:pt x="4867468" y="3958311"/>
                </a:cubicBezTo>
                <a:cubicBezTo>
                  <a:pt x="4866688" y="3959412"/>
                  <a:pt x="4865908" y="3960513"/>
                  <a:pt x="4864405" y="3960967"/>
                </a:cubicBezTo>
                <a:cubicBezTo>
                  <a:pt x="4850338" y="3965785"/>
                  <a:pt x="4836234" y="3969920"/>
                  <a:pt x="4822802" y="3976351"/>
                </a:cubicBezTo>
                <a:cubicBezTo>
                  <a:pt x="4812830" y="3981136"/>
                  <a:pt x="4803447" y="3986944"/>
                  <a:pt x="4793986" y="3992552"/>
                </a:cubicBezTo>
                <a:cubicBezTo>
                  <a:pt x="4821954" y="4032847"/>
                  <a:pt x="4850355" y="4072693"/>
                  <a:pt x="4879377" y="4112106"/>
                </a:cubicBezTo>
                <a:cubicBezTo>
                  <a:pt x="4913384" y="4089053"/>
                  <a:pt x="4949262" y="4070155"/>
                  <a:pt x="4986869" y="4055883"/>
                </a:cubicBezTo>
                <a:cubicBezTo>
                  <a:pt x="5037170" y="4034727"/>
                  <a:pt x="5092464" y="4024228"/>
                  <a:pt x="5145439" y="4024431"/>
                </a:cubicBezTo>
                <a:cubicBezTo>
                  <a:pt x="5157127" y="4024470"/>
                  <a:pt x="5156041" y="4042096"/>
                  <a:pt x="5144514" y="4042460"/>
                </a:cubicBezTo>
                <a:cubicBezTo>
                  <a:pt x="5113849" y="4043312"/>
                  <a:pt x="5083894" y="4047145"/>
                  <a:pt x="5054594" y="4053470"/>
                </a:cubicBezTo>
                <a:cubicBezTo>
                  <a:pt x="5001484" y="4066788"/>
                  <a:pt x="4953571" y="4091753"/>
                  <a:pt x="4907582" y="4125744"/>
                </a:cubicBezTo>
                <a:cubicBezTo>
                  <a:pt x="4904379" y="4128875"/>
                  <a:pt x="4901089" y="4131901"/>
                  <a:pt x="4897958" y="4135330"/>
                </a:cubicBezTo>
                <a:cubicBezTo>
                  <a:pt x="4897642" y="4135595"/>
                  <a:pt x="4897362" y="4135472"/>
                  <a:pt x="4897045" y="4135737"/>
                </a:cubicBezTo>
                <a:cubicBezTo>
                  <a:pt x="4914538" y="4159158"/>
                  <a:pt x="4931925" y="4182668"/>
                  <a:pt x="4949944" y="4205648"/>
                </a:cubicBezTo>
                <a:cubicBezTo>
                  <a:pt x="4972142" y="4163171"/>
                  <a:pt x="5029636" y="4120341"/>
                  <a:pt x="5065827" y="4100105"/>
                </a:cubicBezTo>
                <a:cubicBezTo>
                  <a:pt x="5128476" y="4065024"/>
                  <a:pt x="5206274" y="4094931"/>
                  <a:pt x="5265875" y="4061241"/>
                </a:cubicBezTo>
                <a:cubicBezTo>
                  <a:pt x="5235430" y="4032317"/>
                  <a:pt x="5205615" y="4007246"/>
                  <a:pt x="5162245" y="3998721"/>
                </a:cubicBezTo>
                <a:cubicBezTo>
                  <a:pt x="5121655" y="3990729"/>
                  <a:pt x="5080215" y="3994446"/>
                  <a:pt x="5039207" y="3994400"/>
                </a:cubicBezTo>
                <a:cubicBezTo>
                  <a:pt x="5039207" y="3994400"/>
                  <a:pt x="5039216" y="3994304"/>
                  <a:pt x="5039118" y="3994296"/>
                </a:cubicBezTo>
                <a:cubicBezTo>
                  <a:pt x="5022294" y="4000531"/>
                  <a:pt x="5005568" y="4006775"/>
                  <a:pt x="4988806" y="4013406"/>
                </a:cubicBezTo>
                <a:cubicBezTo>
                  <a:pt x="4962657" y="4023703"/>
                  <a:pt x="4924138" y="4025237"/>
                  <a:pt x="4902178" y="4043198"/>
                </a:cubicBezTo>
                <a:cubicBezTo>
                  <a:pt x="4891772" y="4051743"/>
                  <a:pt x="4875928" y="4036058"/>
                  <a:pt x="4885374" y="4026264"/>
                </a:cubicBezTo>
                <a:cubicBezTo>
                  <a:pt x="4901792" y="4009281"/>
                  <a:pt x="4916612" y="4006962"/>
                  <a:pt x="4938990" y="4001792"/>
                </a:cubicBezTo>
                <a:cubicBezTo>
                  <a:pt x="4965945" y="3995557"/>
                  <a:pt x="4988640" y="3984669"/>
                  <a:pt x="5014297" y="3974427"/>
                </a:cubicBezTo>
                <a:cubicBezTo>
                  <a:pt x="5045115" y="3962003"/>
                  <a:pt x="5078987" y="3956853"/>
                  <a:pt x="5109136" y="3943203"/>
                </a:cubicBezTo>
                <a:cubicBezTo>
                  <a:pt x="5143860" y="3927416"/>
                  <a:pt x="5156378" y="3901725"/>
                  <a:pt x="5177194" y="3876946"/>
                </a:cubicBezTo>
                <a:cubicBezTo>
                  <a:pt x="5158958" y="3872252"/>
                  <a:pt x="5140918" y="3868086"/>
                  <a:pt x="5122639" y="3865239"/>
                </a:cubicBezTo>
                <a:close/>
                <a:moveTo>
                  <a:pt x="2138782" y="3595272"/>
                </a:moveTo>
                <a:cubicBezTo>
                  <a:pt x="2045368" y="3612793"/>
                  <a:pt x="1961173" y="3652630"/>
                  <a:pt x="1888743" y="3712180"/>
                </a:cubicBezTo>
                <a:cubicBezTo>
                  <a:pt x="1893316" y="3710044"/>
                  <a:pt x="1897786" y="3707997"/>
                  <a:pt x="1901886" y="3705723"/>
                </a:cubicBezTo>
                <a:cubicBezTo>
                  <a:pt x="1914668" y="3698942"/>
                  <a:pt x="1927619" y="3688089"/>
                  <a:pt x="1942556" y="3687725"/>
                </a:cubicBezTo>
                <a:cubicBezTo>
                  <a:pt x="1944514" y="3687604"/>
                  <a:pt x="1946187" y="3689597"/>
                  <a:pt x="1945232" y="3691560"/>
                </a:cubicBezTo>
                <a:cubicBezTo>
                  <a:pt x="1938290" y="3704980"/>
                  <a:pt x="1922853" y="3710946"/>
                  <a:pt x="1909824" y="3717217"/>
                </a:cubicBezTo>
                <a:cubicBezTo>
                  <a:pt x="1896804" y="3723393"/>
                  <a:pt x="1881563" y="3731518"/>
                  <a:pt x="1866702" y="3731011"/>
                </a:cubicBezTo>
                <a:cubicBezTo>
                  <a:pt x="1865536" y="3732078"/>
                  <a:pt x="1864281" y="3733041"/>
                  <a:pt x="1863115" y="3734108"/>
                </a:cubicBezTo>
                <a:cubicBezTo>
                  <a:pt x="1868661" y="3735270"/>
                  <a:pt x="1874339" y="3736054"/>
                  <a:pt x="1880001" y="3737030"/>
                </a:cubicBezTo>
                <a:cubicBezTo>
                  <a:pt x="1880348" y="3736379"/>
                  <a:pt x="1880508" y="3735710"/>
                  <a:pt x="1881218" y="3735382"/>
                </a:cubicBezTo>
                <a:cubicBezTo>
                  <a:pt x="1892166" y="3730587"/>
                  <a:pt x="1902121" y="3728234"/>
                  <a:pt x="1914050" y="3727709"/>
                </a:cubicBezTo>
                <a:cubicBezTo>
                  <a:pt x="1924613" y="3727260"/>
                  <a:pt x="1930636" y="3725250"/>
                  <a:pt x="1940058" y="3721198"/>
                </a:cubicBezTo>
                <a:cubicBezTo>
                  <a:pt x="1946443" y="3718439"/>
                  <a:pt x="1951684" y="3717531"/>
                  <a:pt x="1958330" y="3718398"/>
                </a:cubicBezTo>
                <a:cubicBezTo>
                  <a:pt x="1962855" y="3718983"/>
                  <a:pt x="1963734" y="3724415"/>
                  <a:pt x="1960663" y="3727168"/>
                </a:cubicBezTo>
                <a:cubicBezTo>
                  <a:pt x="1949331" y="3737383"/>
                  <a:pt x="1931846" y="3733533"/>
                  <a:pt x="1918262" y="3738395"/>
                </a:cubicBezTo>
                <a:cubicBezTo>
                  <a:pt x="1913431" y="3740118"/>
                  <a:pt x="1908997" y="3740709"/>
                  <a:pt x="1904558" y="3741298"/>
                </a:cubicBezTo>
                <a:cubicBezTo>
                  <a:pt x="1914940" y="3742878"/>
                  <a:pt x="1925328" y="3744361"/>
                  <a:pt x="1935727" y="3745748"/>
                </a:cubicBezTo>
                <a:cubicBezTo>
                  <a:pt x="1943816" y="3744597"/>
                  <a:pt x="1951989" y="3743650"/>
                  <a:pt x="1960332" y="3742911"/>
                </a:cubicBezTo>
                <a:cubicBezTo>
                  <a:pt x="1977899" y="3741414"/>
                  <a:pt x="2000159" y="3734188"/>
                  <a:pt x="2015760" y="3743814"/>
                </a:cubicBezTo>
                <a:cubicBezTo>
                  <a:pt x="2017978" y="3745175"/>
                  <a:pt x="2017765" y="3748662"/>
                  <a:pt x="2015876" y="3750153"/>
                </a:cubicBezTo>
                <a:cubicBezTo>
                  <a:pt x="2012316" y="3752960"/>
                  <a:pt x="2008164" y="3754744"/>
                  <a:pt x="2003776" y="3755922"/>
                </a:cubicBezTo>
                <a:cubicBezTo>
                  <a:pt x="2018159" y="3758433"/>
                  <a:pt x="2032535" y="3761138"/>
                  <a:pt x="2046554" y="3764493"/>
                </a:cubicBezTo>
                <a:cubicBezTo>
                  <a:pt x="2107016" y="3726496"/>
                  <a:pt x="2168270" y="3686328"/>
                  <a:pt x="2234508" y="3692841"/>
                </a:cubicBezTo>
                <a:cubicBezTo>
                  <a:pt x="2226259" y="3683753"/>
                  <a:pt x="2218133" y="3674384"/>
                  <a:pt x="2209788" y="3665288"/>
                </a:cubicBezTo>
                <a:cubicBezTo>
                  <a:pt x="2209260" y="3664659"/>
                  <a:pt x="2208626" y="3664117"/>
                  <a:pt x="2208002" y="3663479"/>
                </a:cubicBezTo>
                <a:cubicBezTo>
                  <a:pt x="2186070" y="3662555"/>
                  <a:pt x="2163952" y="3654992"/>
                  <a:pt x="2141216" y="3656529"/>
                </a:cubicBezTo>
                <a:cubicBezTo>
                  <a:pt x="2103083" y="3659168"/>
                  <a:pt x="2068083" y="3674834"/>
                  <a:pt x="2034908" y="3692992"/>
                </a:cubicBezTo>
                <a:cubicBezTo>
                  <a:pt x="2031423" y="3694931"/>
                  <a:pt x="2027811" y="3690626"/>
                  <a:pt x="2030516" y="3687647"/>
                </a:cubicBezTo>
                <a:cubicBezTo>
                  <a:pt x="2055276" y="3660093"/>
                  <a:pt x="2088046" y="3645404"/>
                  <a:pt x="2124430" y="3639304"/>
                </a:cubicBezTo>
                <a:cubicBezTo>
                  <a:pt x="2140449" y="3636698"/>
                  <a:pt x="2162168" y="3634586"/>
                  <a:pt x="2182229" y="3636809"/>
                </a:cubicBezTo>
                <a:cubicBezTo>
                  <a:pt x="2168015" y="3622532"/>
                  <a:pt x="2153569" y="3608625"/>
                  <a:pt x="2138782" y="3595272"/>
                </a:cubicBezTo>
                <a:close/>
                <a:moveTo>
                  <a:pt x="6377848" y="3967430"/>
                </a:moveTo>
                <a:cubicBezTo>
                  <a:pt x="6345233" y="3972688"/>
                  <a:pt x="6313773" y="3975904"/>
                  <a:pt x="6282561" y="3989463"/>
                </a:cubicBezTo>
                <a:cubicBezTo>
                  <a:pt x="6244611" y="4028337"/>
                  <a:pt x="6202788" y="4034161"/>
                  <a:pt x="6153877" y="4051738"/>
                </a:cubicBezTo>
                <a:cubicBezTo>
                  <a:pt x="6185047" y="4112952"/>
                  <a:pt x="6214603" y="4174806"/>
                  <a:pt x="6243428" y="4236108"/>
                </a:cubicBezTo>
                <a:cubicBezTo>
                  <a:pt x="6260044" y="4271527"/>
                  <a:pt x="6275697" y="4306861"/>
                  <a:pt x="6291268" y="4341995"/>
                </a:cubicBezTo>
                <a:cubicBezTo>
                  <a:pt x="6380870" y="4305059"/>
                  <a:pt x="6450705" y="4249471"/>
                  <a:pt x="6454093" y="4144806"/>
                </a:cubicBezTo>
                <a:cubicBezTo>
                  <a:pt x="6457049" y="4054806"/>
                  <a:pt x="6322984" y="4129369"/>
                  <a:pt x="6274116" y="4165060"/>
                </a:cubicBezTo>
                <a:cubicBezTo>
                  <a:pt x="6270350" y="4167946"/>
                  <a:pt x="6266595" y="4170737"/>
                  <a:pt x="6262919" y="4173729"/>
                </a:cubicBezTo>
                <a:cubicBezTo>
                  <a:pt x="6250126" y="4183915"/>
                  <a:pt x="6236698" y="4162989"/>
                  <a:pt x="6249007" y="4152760"/>
                </a:cubicBezTo>
                <a:cubicBezTo>
                  <a:pt x="6282812" y="4125406"/>
                  <a:pt x="6320643" y="4103170"/>
                  <a:pt x="6346237" y="4067414"/>
                </a:cubicBezTo>
                <a:cubicBezTo>
                  <a:pt x="6369061" y="4035409"/>
                  <a:pt x="6371241" y="4002202"/>
                  <a:pt x="6377848" y="3967430"/>
                </a:cubicBezTo>
                <a:close/>
                <a:moveTo>
                  <a:pt x="3556964" y="3718507"/>
                </a:moveTo>
                <a:cubicBezTo>
                  <a:pt x="3511715" y="3743117"/>
                  <a:pt x="3474340" y="3778828"/>
                  <a:pt x="3429649" y="3797160"/>
                </a:cubicBezTo>
                <a:cubicBezTo>
                  <a:pt x="3390560" y="3843334"/>
                  <a:pt x="3355070" y="3887387"/>
                  <a:pt x="3328291" y="3938620"/>
                </a:cubicBezTo>
                <a:cubicBezTo>
                  <a:pt x="3378035" y="3874575"/>
                  <a:pt x="3468239" y="3821044"/>
                  <a:pt x="3549680" y="3801317"/>
                </a:cubicBezTo>
                <a:cubicBezTo>
                  <a:pt x="3542693" y="3802075"/>
                  <a:pt x="3535794" y="3802939"/>
                  <a:pt x="3529057" y="3804205"/>
                </a:cubicBezTo>
                <a:cubicBezTo>
                  <a:pt x="3500228" y="3809694"/>
                  <a:pt x="3472381" y="3819358"/>
                  <a:pt x="3443538" y="3824942"/>
                </a:cubicBezTo>
                <a:cubicBezTo>
                  <a:pt x="3439771" y="3825686"/>
                  <a:pt x="3438416" y="3820118"/>
                  <a:pt x="3441214" y="3818218"/>
                </a:cubicBezTo>
                <a:cubicBezTo>
                  <a:pt x="3466646" y="3800654"/>
                  <a:pt x="3495681" y="3791873"/>
                  <a:pt x="3525528" y="3784817"/>
                </a:cubicBezTo>
                <a:cubicBezTo>
                  <a:pt x="3543533" y="3780630"/>
                  <a:pt x="3564861" y="3775368"/>
                  <a:pt x="3584873" y="3774861"/>
                </a:cubicBezTo>
                <a:cubicBezTo>
                  <a:pt x="3583046" y="3771295"/>
                  <a:pt x="3581397" y="3767940"/>
                  <a:pt x="3580430" y="3765714"/>
                </a:cubicBezTo>
                <a:cubicBezTo>
                  <a:pt x="3580111" y="3764908"/>
                  <a:pt x="3579680" y="3764285"/>
                  <a:pt x="3579358" y="3763479"/>
                </a:cubicBezTo>
                <a:cubicBezTo>
                  <a:pt x="3557367" y="3759921"/>
                  <a:pt x="3538485" y="3766172"/>
                  <a:pt x="3517582" y="3772348"/>
                </a:cubicBezTo>
                <a:cubicBezTo>
                  <a:pt x="3510981" y="3774307"/>
                  <a:pt x="3508636" y="3765635"/>
                  <a:pt x="3512397" y="3761676"/>
                </a:cubicBezTo>
                <a:cubicBezTo>
                  <a:pt x="3526901" y="3746476"/>
                  <a:pt x="3548470" y="3741625"/>
                  <a:pt x="3569189" y="3742152"/>
                </a:cubicBezTo>
                <a:cubicBezTo>
                  <a:pt x="3565128" y="3734109"/>
                  <a:pt x="3561052" y="3726260"/>
                  <a:pt x="3556964" y="3718507"/>
                </a:cubicBezTo>
                <a:close/>
                <a:moveTo>
                  <a:pt x="2756964" y="3631543"/>
                </a:moveTo>
                <a:cubicBezTo>
                  <a:pt x="2710907" y="3671760"/>
                  <a:pt x="2680254" y="3718373"/>
                  <a:pt x="2650685" y="3770338"/>
                </a:cubicBezTo>
                <a:cubicBezTo>
                  <a:pt x="2626872" y="3847337"/>
                  <a:pt x="2587112" y="3920715"/>
                  <a:pt x="2542991" y="3981839"/>
                </a:cubicBezTo>
                <a:cubicBezTo>
                  <a:pt x="2544488" y="3983624"/>
                  <a:pt x="2545879" y="3985498"/>
                  <a:pt x="2547368" y="3987379"/>
                </a:cubicBezTo>
                <a:cubicBezTo>
                  <a:pt x="2558425" y="3964967"/>
                  <a:pt x="2570945" y="3940347"/>
                  <a:pt x="2587670" y="3923199"/>
                </a:cubicBezTo>
                <a:cubicBezTo>
                  <a:pt x="2590669" y="3920148"/>
                  <a:pt x="2597333" y="3921893"/>
                  <a:pt x="2596200" y="3926955"/>
                </a:cubicBezTo>
                <a:cubicBezTo>
                  <a:pt x="2590351" y="3953224"/>
                  <a:pt x="2574039" y="3979950"/>
                  <a:pt x="2560244" y="4003585"/>
                </a:cubicBezTo>
                <a:cubicBezTo>
                  <a:pt x="2561740" y="4005368"/>
                  <a:pt x="2563227" y="4007250"/>
                  <a:pt x="2564628" y="4009027"/>
                </a:cubicBezTo>
                <a:cubicBezTo>
                  <a:pt x="2571798" y="3998549"/>
                  <a:pt x="2576995" y="3987216"/>
                  <a:pt x="2584076" y="3976633"/>
                </a:cubicBezTo>
                <a:cubicBezTo>
                  <a:pt x="2586773" y="3972581"/>
                  <a:pt x="2595068" y="3972423"/>
                  <a:pt x="2594798" y="3978730"/>
                </a:cubicBezTo>
                <a:cubicBezTo>
                  <a:pt x="2594171" y="3995617"/>
                  <a:pt x="2585777" y="4009981"/>
                  <a:pt x="2576005" y="4023449"/>
                </a:cubicBezTo>
                <a:cubicBezTo>
                  <a:pt x="2578374" y="4026380"/>
                  <a:pt x="2580735" y="4029407"/>
                  <a:pt x="2583105" y="4032339"/>
                </a:cubicBezTo>
                <a:cubicBezTo>
                  <a:pt x="2612286" y="3915885"/>
                  <a:pt x="2725154" y="3831015"/>
                  <a:pt x="2729158" y="3701966"/>
                </a:cubicBezTo>
                <a:cubicBezTo>
                  <a:pt x="2729414" y="3692544"/>
                  <a:pt x="2742993" y="3694303"/>
                  <a:pt x="2743270" y="3703187"/>
                </a:cubicBezTo>
                <a:cubicBezTo>
                  <a:pt x="2744959" y="3756395"/>
                  <a:pt x="2726133" y="3813478"/>
                  <a:pt x="2702651" y="3860517"/>
                </a:cubicBezTo>
                <a:cubicBezTo>
                  <a:pt x="2670652" y="3924443"/>
                  <a:pt x="2631875" y="3986806"/>
                  <a:pt x="2596489" y="4049368"/>
                </a:cubicBezTo>
                <a:cubicBezTo>
                  <a:pt x="2598771" y="4052194"/>
                  <a:pt x="2600953" y="4055012"/>
                  <a:pt x="2603235" y="4057838"/>
                </a:cubicBezTo>
                <a:cubicBezTo>
                  <a:pt x="2606034" y="4051556"/>
                  <a:pt x="2610093" y="4045384"/>
                  <a:pt x="2612588" y="4040342"/>
                </a:cubicBezTo>
                <a:cubicBezTo>
                  <a:pt x="2617919" y="4029704"/>
                  <a:pt x="2621514" y="4015605"/>
                  <a:pt x="2633236" y="4010876"/>
                </a:cubicBezTo>
                <a:cubicBezTo>
                  <a:pt x="2636466" y="4009598"/>
                  <a:pt x="2639414" y="4011508"/>
                  <a:pt x="2640201" y="4014692"/>
                </a:cubicBezTo>
                <a:cubicBezTo>
                  <a:pt x="2643183" y="4026049"/>
                  <a:pt x="2634739" y="4036612"/>
                  <a:pt x="2629760" y="4046599"/>
                </a:cubicBezTo>
                <a:cubicBezTo>
                  <a:pt x="2625845" y="4054440"/>
                  <a:pt x="2621904" y="4065880"/>
                  <a:pt x="2615493" y="4073309"/>
                </a:cubicBezTo>
                <a:cubicBezTo>
                  <a:pt x="2620230" y="4079171"/>
                  <a:pt x="2624960" y="4085130"/>
                  <a:pt x="2629593" y="4091081"/>
                </a:cubicBezTo>
                <a:cubicBezTo>
                  <a:pt x="2629830" y="4090614"/>
                  <a:pt x="2629574" y="4090203"/>
                  <a:pt x="2629907" y="4089744"/>
                </a:cubicBezTo>
                <a:cubicBezTo>
                  <a:pt x="2677788" y="4023591"/>
                  <a:pt x="2723231" y="3964043"/>
                  <a:pt x="2747197" y="3884234"/>
                </a:cubicBezTo>
                <a:cubicBezTo>
                  <a:pt x="2772020" y="3801384"/>
                  <a:pt x="2774512" y="3715530"/>
                  <a:pt x="2756964" y="3631543"/>
                </a:cubicBezTo>
                <a:close/>
                <a:moveTo>
                  <a:pt x="6017855" y="3893627"/>
                </a:moveTo>
                <a:cubicBezTo>
                  <a:pt x="6017734" y="3893908"/>
                  <a:pt x="6017419" y="3894173"/>
                  <a:pt x="6017208" y="3894349"/>
                </a:cubicBezTo>
                <a:cubicBezTo>
                  <a:pt x="6012465" y="3934443"/>
                  <a:pt x="6000278" y="3973891"/>
                  <a:pt x="5987992" y="4012260"/>
                </a:cubicBezTo>
                <a:cubicBezTo>
                  <a:pt x="5976905" y="4047034"/>
                  <a:pt x="5967969" y="4086082"/>
                  <a:pt x="5946124" y="4115835"/>
                </a:cubicBezTo>
                <a:cubicBezTo>
                  <a:pt x="5943468" y="4119403"/>
                  <a:pt x="5938535" y="4116833"/>
                  <a:pt x="5938695" y="4112855"/>
                </a:cubicBezTo>
                <a:cubicBezTo>
                  <a:pt x="5939428" y="4095880"/>
                  <a:pt x="5943854" y="4079029"/>
                  <a:pt x="5949332" y="4062367"/>
                </a:cubicBezTo>
                <a:cubicBezTo>
                  <a:pt x="5944833" y="4071325"/>
                  <a:pt x="5939778" y="4079942"/>
                  <a:pt x="5932780" y="4087418"/>
                </a:cubicBezTo>
                <a:cubicBezTo>
                  <a:pt x="5929219" y="4091297"/>
                  <a:pt x="5923685" y="4087799"/>
                  <a:pt x="5924204" y="4083073"/>
                </a:cubicBezTo>
                <a:cubicBezTo>
                  <a:pt x="5927646" y="4052116"/>
                  <a:pt x="5941467" y="4021669"/>
                  <a:pt x="5950824" y="3992101"/>
                </a:cubicBezTo>
                <a:cubicBezTo>
                  <a:pt x="5953935" y="3982343"/>
                  <a:pt x="5956965" y="3972381"/>
                  <a:pt x="5960190" y="3962437"/>
                </a:cubicBezTo>
                <a:cubicBezTo>
                  <a:pt x="5956630" y="3967387"/>
                  <a:pt x="5952746" y="3971627"/>
                  <a:pt x="5947337" y="3973301"/>
                </a:cubicBezTo>
                <a:cubicBezTo>
                  <a:pt x="5946530" y="3973621"/>
                  <a:pt x="5945571" y="3973441"/>
                  <a:pt x="5944726" y="3973075"/>
                </a:cubicBezTo>
                <a:cubicBezTo>
                  <a:pt x="5937684" y="3999630"/>
                  <a:pt x="5927960" y="4025660"/>
                  <a:pt x="5919976" y="4051842"/>
                </a:cubicBezTo>
                <a:cubicBezTo>
                  <a:pt x="5908295" y="4089972"/>
                  <a:pt x="5900354" y="4129885"/>
                  <a:pt x="5886398" y="4167331"/>
                </a:cubicBezTo>
                <a:cubicBezTo>
                  <a:pt x="5884967" y="4177917"/>
                  <a:pt x="5867113" y="4173842"/>
                  <a:pt x="5869933" y="4162985"/>
                </a:cubicBezTo>
                <a:cubicBezTo>
                  <a:pt x="5880047" y="4124914"/>
                  <a:pt x="5890578" y="4087660"/>
                  <a:pt x="5898945" y="4049535"/>
                </a:cubicBezTo>
                <a:cubicBezTo>
                  <a:pt x="5897846" y="4049830"/>
                  <a:pt x="5896845" y="4050132"/>
                  <a:pt x="5895685" y="4050032"/>
                </a:cubicBezTo>
                <a:cubicBezTo>
                  <a:pt x="5892885" y="4056314"/>
                  <a:pt x="5889979" y="4062683"/>
                  <a:pt x="5887452" y="4069182"/>
                </a:cubicBezTo>
                <a:cubicBezTo>
                  <a:pt x="5871813" y="4109110"/>
                  <a:pt x="5847099" y="4179800"/>
                  <a:pt x="5857308" y="4222648"/>
                </a:cubicBezTo>
                <a:cubicBezTo>
                  <a:pt x="5847338" y="4239407"/>
                  <a:pt x="5852724" y="4248929"/>
                  <a:pt x="5873473" y="4251115"/>
                </a:cubicBezTo>
                <a:cubicBezTo>
                  <a:pt x="5886953" y="4241960"/>
                  <a:pt x="5899085" y="4231522"/>
                  <a:pt x="5909987" y="4219613"/>
                </a:cubicBezTo>
                <a:cubicBezTo>
                  <a:pt x="5922091" y="4207321"/>
                  <a:pt x="5932671" y="4193536"/>
                  <a:pt x="5943603" y="4180169"/>
                </a:cubicBezTo>
                <a:cubicBezTo>
                  <a:pt x="5974983" y="4141797"/>
                  <a:pt x="6006314" y="4106147"/>
                  <a:pt x="6042485" y="4074130"/>
                </a:cubicBezTo>
                <a:cubicBezTo>
                  <a:pt x="6057062" y="4059228"/>
                  <a:pt x="6072782" y="4045693"/>
                  <a:pt x="6090379" y="4034072"/>
                </a:cubicBezTo>
                <a:cubicBezTo>
                  <a:pt x="6091301" y="4033567"/>
                  <a:pt x="6092100" y="4033344"/>
                  <a:pt x="6093004" y="4033033"/>
                </a:cubicBezTo>
                <a:cubicBezTo>
                  <a:pt x="6083569" y="4014302"/>
                  <a:pt x="6073237" y="3995785"/>
                  <a:pt x="6063205" y="3977196"/>
                </a:cubicBezTo>
                <a:cubicBezTo>
                  <a:pt x="6062242" y="3983636"/>
                  <a:pt x="6060882" y="3990139"/>
                  <a:pt x="6059416" y="3995658"/>
                </a:cubicBezTo>
                <a:cubicBezTo>
                  <a:pt x="6053936" y="4016703"/>
                  <a:pt x="6046830" y="4037410"/>
                  <a:pt x="6043451" y="4058927"/>
                </a:cubicBezTo>
                <a:cubicBezTo>
                  <a:pt x="6041217" y="4073046"/>
                  <a:pt x="6019890" y="4067501"/>
                  <a:pt x="6021920" y="4053460"/>
                </a:cubicBezTo>
                <a:cubicBezTo>
                  <a:pt x="6024750" y="4033746"/>
                  <a:pt x="6031659" y="4015261"/>
                  <a:pt x="6037723" y="3996410"/>
                </a:cubicBezTo>
                <a:cubicBezTo>
                  <a:pt x="6042301" y="3982203"/>
                  <a:pt x="6044558" y="3965650"/>
                  <a:pt x="6049628" y="3951388"/>
                </a:cubicBezTo>
                <a:cubicBezTo>
                  <a:pt x="6045775" y="3944336"/>
                  <a:pt x="6042142" y="3937011"/>
                  <a:pt x="6038192" y="3929951"/>
                </a:cubicBezTo>
                <a:cubicBezTo>
                  <a:pt x="6037756" y="3941403"/>
                  <a:pt x="6034430" y="3953577"/>
                  <a:pt x="6032486" y="3962269"/>
                </a:cubicBezTo>
                <a:cubicBezTo>
                  <a:pt x="6027683" y="3983371"/>
                  <a:pt x="6022568" y="4012332"/>
                  <a:pt x="6006446" y="4028171"/>
                </a:cubicBezTo>
                <a:cubicBezTo>
                  <a:pt x="6003351" y="4031213"/>
                  <a:pt x="5998786" y="4028870"/>
                  <a:pt x="5998365" y="4024843"/>
                </a:cubicBezTo>
                <a:cubicBezTo>
                  <a:pt x="5996361" y="4004709"/>
                  <a:pt x="6006655" y="3983206"/>
                  <a:pt x="6011489" y="3963957"/>
                </a:cubicBezTo>
                <a:cubicBezTo>
                  <a:pt x="6015712" y="3947187"/>
                  <a:pt x="6014544" y="3923133"/>
                  <a:pt x="6023357" y="3908415"/>
                </a:cubicBezTo>
                <a:cubicBezTo>
                  <a:pt x="6023804" y="3907773"/>
                  <a:pt x="6024349" y="3907138"/>
                  <a:pt x="6025075" y="3906616"/>
                </a:cubicBezTo>
                <a:cubicBezTo>
                  <a:pt x="6022634" y="3902316"/>
                  <a:pt x="6020395" y="3897936"/>
                  <a:pt x="6017855" y="3893627"/>
                </a:cubicBezTo>
                <a:close/>
                <a:moveTo>
                  <a:pt x="2020999" y="3501539"/>
                </a:moveTo>
                <a:cubicBezTo>
                  <a:pt x="1948273" y="3530685"/>
                  <a:pt x="1879544" y="3561832"/>
                  <a:pt x="1815226" y="3607966"/>
                </a:cubicBezTo>
                <a:cubicBezTo>
                  <a:pt x="1807521" y="3613530"/>
                  <a:pt x="1758515" y="3643074"/>
                  <a:pt x="1753706" y="3655510"/>
                </a:cubicBezTo>
                <a:cubicBezTo>
                  <a:pt x="1753811" y="3655422"/>
                  <a:pt x="1754004" y="3655438"/>
                  <a:pt x="1754197" y="3655455"/>
                </a:cubicBezTo>
                <a:cubicBezTo>
                  <a:pt x="1765870" y="3647995"/>
                  <a:pt x="1779385" y="3642836"/>
                  <a:pt x="1791941" y="3637497"/>
                </a:cubicBezTo>
                <a:cubicBezTo>
                  <a:pt x="1802870" y="3632893"/>
                  <a:pt x="1813765" y="3626533"/>
                  <a:pt x="1825539" y="3629986"/>
                </a:cubicBezTo>
                <a:cubicBezTo>
                  <a:pt x="1827534" y="3630548"/>
                  <a:pt x="1827607" y="3632989"/>
                  <a:pt x="1826793" y="3634476"/>
                </a:cubicBezTo>
                <a:cubicBezTo>
                  <a:pt x="1819981" y="3646447"/>
                  <a:pt x="1802596" y="3650200"/>
                  <a:pt x="1790012" y="3654758"/>
                </a:cubicBezTo>
                <a:cubicBezTo>
                  <a:pt x="1794301" y="3654740"/>
                  <a:pt x="1798676" y="3654826"/>
                  <a:pt x="1802998" y="3654421"/>
                </a:cubicBezTo>
                <a:cubicBezTo>
                  <a:pt x="1823339" y="3652481"/>
                  <a:pt x="1848159" y="3641778"/>
                  <a:pt x="1867866" y="3644750"/>
                </a:cubicBezTo>
                <a:cubicBezTo>
                  <a:pt x="1872480" y="3645440"/>
                  <a:pt x="1873580" y="3650598"/>
                  <a:pt x="1870484" y="3653641"/>
                </a:cubicBezTo>
                <a:cubicBezTo>
                  <a:pt x="1856710" y="3667152"/>
                  <a:pt x="1830308" y="3668274"/>
                  <a:pt x="1811918" y="3670187"/>
                </a:cubicBezTo>
                <a:cubicBezTo>
                  <a:pt x="1798540" y="3671658"/>
                  <a:pt x="1783286" y="3672285"/>
                  <a:pt x="1768810" y="3670740"/>
                </a:cubicBezTo>
                <a:cubicBezTo>
                  <a:pt x="1785313" y="3675771"/>
                  <a:pt x="1809708" y="3676423"/>
                  <a:pt x="1816591" y="3676822"/>
                </a:cubicBezTo>
                <a:cubicBezTo>
                  <a:pt x="1851295" y="3678756"/>
                  <a:pt x="1883326" y="3671305"/>
                  <a:pt x="1916042" y="3662744"/>
                </a:cubicBezTo>
                <a:cubicBezTo>
                  <a:pt x="1974755" y="3622650"/>
                  <a:pt x="2040608" y="3594077"/>
                  <a:pt x="2110704" y="3578042"/>
                </a:cubicBezTo>
                <a:cubicBezTo>
                  <a:pt x="2087048" y="3574632"/>
                  <a:pt x="2064263" y="3574608"/>
                  <a:pt x="2040293" y="3575746"/>
                </a:cubicBezTo>
                <a:cubicBezTo>
                  <a:pt x="2028746" y="3576304"/>
                  <a:pt x="2018345" y="3576085"/>
                  <a:pt x="2007295" y="3579899"/>
                </a:cubicBezTo>
                <a:cubicBezTo>
                  <a:pt x="1998444" y="3583028"/>
                  <a:pt x="1989922" y="3586866"/>
                  <a:pt x="1980738" y="3589382"/>
                </a:cubicBezTo>
                <a:cubicBezTo>
                  <a:pt x="1975848" y="3590711"/>
                  <a:pt x="1972479" y="3583702"/>
                  <a:pt x="1977087" y="3581179"/>
                </a:cubicBezTo>
                <a:cubicBezTo>
                  <a:pt x="1989583" y="3574278"/>
                  <a:pt x="2001616" y="3572593"/>
                  <a:pt x="2015038" y="3568400"/>
                </a:cubicBezTo>
                <a:cubicBezTo>
                  <a:pt x="2024257" y="3565497"/>
                  <a:pt x="2032314" y="3561423"/>
                  <a:pt x="2041938" y="3559530"/>
                </a:cubicBezTo>
                <a:cubicBezTo>
                  <a:pt x="2048080" y="3558310"/>
                  <a:pt x="2054295" y="3557484"/>
                  <a:pt x="2060487" y="3556852"/>
                </a:cubicBezTo>
                <a:cubicBezTo>
                  <a:pt x="2032983" y="3558268"/>
                  <a:pt x="2006009" y="3559342"/>
                  <a:pt x="1977632" y="3566330"/>
                </a:cubicBezTo>
                <a:cubicBezTo>
                  <a:pt x="1939488" y="3575686"/>
                  <a:pt x="1914212" y="3602416"/>
                  <a:pt x="1880106" y="3620007"/>
                </a:cubicBezTo>
                <a:cubicBezTo>
                  <a:pt x="1879086" y="3620503"/>
                  <a:pt x="1878127" y="3619252"/>
                  <a:pt x="1878695" y="3618327"/>
                </a:cubicBezTo>
                <a:cubicBezTo>
                  <a:pt x="1898265" y="3584580"/>
                  <a:pt x="1942379" y="3565129"/>
                  <a:pt x="1977323" y="3550142"/>
                </a:cubicBezTo>
                <a:cubicBezTo>
                  <a:pt x="2001521" y="3539772"/>
                  <a:pt x="2033075" y="3532086"/>
                  <a:pt x="2062385" y="3532286"/>
                </a:cubicBezTo>
                <a:cubicBezTo>
                  <a:pt x="2058275" y="3529204"/>
                  <a:pt x="2054160" y="3526219"/>
                  <a:pt x="2050051" y="3523137"/>
                </a:cubicBezTo>
                <a:cubicBezTo>
                  <a:pt x="2048155" y="3524725"/>
                  <a:pt x="2045922" y="3525700"/>
                  <a:pt x="2043574" y="3525789"/>
                </a:cubicBezTo>
                <a:cubicBezTo>
                  <a:pt x="2021437" y="3526112"/>
                  <a:pt x="1999427" y="3532678"/>
                  <a:pt x="1978383" y="3539327"/>
                </a:cubicBezTo>
                <a:cubicBezTo>
                  <a:pt x="1975082" y="3540308"/>
                  <a:pt x="1973072" y="3536629"/>
                  <a:pt x="1975424" y="3534301"/>
                </a:cubicBezTo>
                <a:cubicBezTo>
                  <a:pt x="1990925" y="3518799"/>
                  <a:pt x="2010054" y="3511789"/>
                  <a:pt x="2030867" y="3508820"/>
                </a:cubicBezTo>
                <a:cubicBezTo>
                  <a:pt x="2027569" y="3506489"/>
                  <a:pt x="2024289" y="3503965"/>
                  <a:pt x="2020999" y="3501539"/>
                </a:cubicBezTo>
                <a:close/>
                <a:moveTo>
                  <a:pt x="3504737" y="3630155"/>
                </a:moveTo>
                <a:cubicBezTo>
                  <a:pt x="3485815" y="3642441"/>
                  <a:pt x="3466732" y="3651110"/>
                  <a:pt x="3444297" y="3655789"/>
                </a:cubicBezTo>
                <a:cubicBezTo>
                  <a:pt x="3440528" y="3656534"/>
                  <a:pt x="3438237" y="3651660"/>
                  <a:pt x="3441551" y="3649417"/>
                </a:cubicBezTo>
                <a:cubicBezTo>
                  <a:pt x="3450358" y="3643559"/>
                  <a:pt x="3459069" y="3637594"/>
                  <a:pt x="3467971" y="3631744"/>
                </a:cubicBezTo>
                <a:cubicBezTo>
                  <a:pt x="3453688" y="3638979"/>
                  <a:pt x="3437870" y="3643743"/>
                  <a:pt x="3421294" y="3646105"/>
                </a:cubicBezTo>
                <a:cubicBezTo>
                  <a:pt x="3420936" y="3646854"/>
                  <a:pt x="3420392" y="3647488"/>
                  <a:pt x="3419294" y="3647783"/>
                </a:cubicBezTo>
                <a:cubicBezTo>
                  <a:pt x="3351670" y="3667634"/>
                  <a:pt x="3293039" y="3661001"/>
                  <a:pt x="3225763" y="3667056"/>
                </a:cubicBezTo>
                <a:cubicBezTo>
                  <a:pt x="3103018" y="3678048"/>
                  <a:pt x="3171833" y="3728986"/>
                  <a:pt x="3234239" y="3752303"/>
                </a:cubicBezTo>
                <a:cubicBezTo>
                  <a:pt x="3275259" y="3767536"/>
                  <a:pt x="3324083" y="3783738"/>
                  <a:pt x="3368376" y="3785139"/>
                </a:cubicBezTo>
                <a:cubicBezTo>
                  <a:pt x="3382462" y="3785578"/>
                  <a:pt x="3395500" y="3783591"/>
                  <a:pt x="3407678" y="3780263"/>
                </a:cubicBezTo>
                <a:cubicBezTo>
                  <a:pt x="3394144" y="3779093"/>
                  <a:pt x="3380390" y="3778194"/>
                  <a:pt x="3367528" y="3773868"/>
                </a:cubicBezTo>
                <a:cubicBezTo>
                  <a:pt x="3361764" y="3771908"/>
                  <a:pt x="3363885" y="3763426"/>
                  <a:pt x="3369211" y="3762622"/>
                </a:cubicBezTo>
                <a:cubicBezTo>
                  <a:pt x="3382353" y="3760547"/>
                  <a:pt x="3395740" y="3762289"/>
                  <a:pt x="3409017" y="3763049"/>
                </a:cubicBezTo>
                <a:cubicBezTo>
                  <a:pt x="3419096" y="3763628"/>
                  <a:pt x="3431282" y="3762443"/>
                  <a:pt x="3440533" y="3766847"/>
                </a:cubicBezTo>
                <a:cubicBezTo>
                  <a:pt x="3458723" y="3757322"/>
                  <a:pt x="3475783" y="3745168"/>
                  <a:pt x="3492857" y="3732820"/>
                </a:cubicBezTo>
                <a:cubicBezTo>
                  <a:pt x="3482514" y="3736305"/>
                  <a:pt x="3472002" y="3739485"/>
                  <a:pt x="3461648" y="3741996"/>
                </a:cubicBezTo>
                <a:cubicBezTo>
                  <a:pt x="3430791" y="3749355"/>
                  <a:pt x="3388133" y="3758028"/>
                  <a:pt x="3358322" y="3743861"/>
                </a:cubicBezTo>
                <a:cubicBezTo>
                  <a:pt x="3353173" y="3741469"/>
                  <a:pt x="3355243" y="3733566"/>
                  <a:pt x="3360130" y="3732335"/>
                </a:cubicBezTo>
                <a:cubicBezTo>
                  <a:pt x="3389715" y="3724964"/>
                  <a:pt x="3422331" y="3730610"/>
                  <a:pt x="3452857" y="3724782"/>
                </a:cubicBezTo>
                <a:cubicBezTo>
                  <a:pt x="3484862" y="3718691"/>
                  <a:pt x="3512799" y="3704752"/>
                  <a:pt x="3542820" y="3693525"/>
                </a:cubicBezTo>
                <a:cubicBezTo>
                  <a:pt x="3540627" y="3689732"/>
                  <a:pt x="3538434" y="3685940"/>
                  <a:pt x="3536229" y="3682244"/>
                </a:cubicBezTo>
                <a:cubicBezTo>
                  <a:pt x="3507319" y="3706128"/>
                  <a:pt x="3457676" y="3715559"/>
                  <a:pt x="3424468" y="3720863"/>
                </a:cubicBezTo>
                <a:cubicBezTo>
                  <a:pt x="3387806" y="3726745"/>
                  <a:pt x="3349414" y="3727901"/>
                  <a:pt x="3313942" y="3716068"/>
                </a:cubicBezTo>
                <a:cubicBezTo>
                  <a:pt x="3313662" y="3715947"/>
                  <a:pt x="3313592" y="3715650"/>
                  <a:pt x="3313307" y="3715527"/>
                </a:cubicBezTo>
                <a:cubicBezTo>
                  <a:pt x="3298337" y="3715205"/>
                  <a:pt x="3283412" y="3714302"/>
                  <a:pt x="3269191" y="3711027"/>
                </a:cubicBezTo>
                <a:cubicBezTo>
                  <a:pt x="3262512" y="3709475"/>
                  <a:pt x="3263370" y="3700884"/>
                  <a:pt x="3269627" y="3699575"/>
                </a:cubicBezTo>
                <a:cubicBezTo>
                  <a:pt x="3293361" y="3694523"/>
                  <a:pt x="3318814" y="3696433"/>
                  <a:pt x="3343067" y="3696390"/>
                </a:cubicBezTo>
                <a:cubicBezTo>
                  <a:pt x="3363727" y="3696329"/>
                  <a:pt x="3387119" y="3693972"/>
                  <a:pt x="3408128" y="3697639"/>
                </a:cubicBezTo>
                <a:cubicBezTo>
                  <a:pt x="3417864" y="3697703"/>
                  <a:pt x="3427739" y="3697293"/>
                  <a:pt x="3437776" y="3695046"/>
                </a:cubicBezTo>
                <a:cubicBezTo>
                  <a:pt x="3454580" y="3691243"/>
                  <a:pt x="3469822" y="3684189"/>
                  <a:pt x="3484727" y="3676521"/>
                </a:cubicBezTo>
                <a:cubicBezTo>
                  <a:pt x="3476377" y="3679499"/>
                  <a:pt x="3468270" y="3681912"/>
                  <a:pt x="3462360" y="3683737"/>
                </a:cubicBezTo>
                <a:cubicBezTo>
                  <a:pt x="3439737" y="3690542"/>
                  <a:pt x="3409491" y="3698732"/>
                  <a:pt x="3386962" y="3688117"/>
                </a:cubicBezTo>
                <a:cubicBezTo>
                  <a:pt x="3383882" y="3686584"/>
                  <a:pt x="3384911" y="3682681"/>
                  <a:pt x="3387556" y="3681449"/>
                </a:cubicBezTo>
                <a:cubicBezTo>
                  <a:pt x="3407056" y="3672525"/>
                  <a:pt x="3430622" y="3673688"/>
                  <a:pt x="3451164" y="3667288"/>
                </a:cubicBezTo>
                <a:cubicBezTo>
                  <a:pt x="3463197" y="3663461"/>
                  <a:pt x="3474926" y="3658634"/>
                  <a:pt x="3486151" y="3652887"/>
                </a:cubicBezTo>
                <a:cubicBezTo>
                  <a:pt x="3495025" y="3648397"/>
                  <a:pt x="3502034" y="3641897"/>
                  <a:pt x="3510871" y="3640033"/>
                </a:cubicBezTo>
                <a:cubicBezTo>
                  <a:pt x="3508827" y="3636741"/>
                  <a:pt x="3506781" y="3633447"/>
                  <a:pt x="3504737" y="3630155"/>
                </a:cubicBezTo>
                <a:close/>
                <a:moveTo>
                  <a:pt x="4531404" y="3716288"/>
                </a:moveTo>
                <a:cubicBezTo>
                  <a:pt x="4477666" y="3765089"/>
                  <a:pt x="4438274" y="3857292"/>
                  <a:pt x="4412534" y="3919811"/>
                </a:cubicBezTo>
                <a:cubicBezTo>
                  <a:pt x="4395754" y="3960519"/>
                  <a:pt x="4398900" y="3999541"/>
                  <a:pt x="4399776" y="4042165"/>
                </a:cubicBezTo>
                <a:cubicBezTo>
                  <a:pt x="4400589" y="4083324"/>
                  <a:pt x="4405459" y="4133596"/>
                  <a:pt x="4456360" y="4094771"/>
                </a:cubicBezTo>
                <a:cubicBezTo>
                  <a:pt x="4519388" y="4046676"/>
                  <a:pt x="4538084" y="3886476"/>
                  <a:pt x="4637485" y="3889333"/>
                </a:cubicBezTo>
                <a:cubicBezTo>
                  <a:pt x="4639432" y="3888237"/>
                  <a:pt x="4641020" y="3886816"/>
                  <a:pt x="4643058" y="3885824"/>
                </a:cubicBezTo>
                <a:cubicBezTo>
                  <a:pt x="4637841" y="3877680"/>
                  <a:pt x="4632730" y="3869449"/>
                  <a:pt x="4627619" y="3861218"/>
                </a:cubicBezTo>
                <a:cubicBezTo>
                  <a:pt x="4614308" y="3876130"/>
                  <a:pt x="4593747" y="3886034"/>
                  <a:pt x="4576357" y="3895337"/>
                </a:cubicBezTo>
                <a:cubicBezTo>
                  <a:pt x="4572574" y="3897346"/>
                  <a:pt x="4567343" y="3895921"/>
                  <a:pt x="4564702" y="3892771"/>
                </a:cubicBezTo>
                <a:cubicBezTo>
                  <a:pt x="4563381" y="3891195"/>
                  <a:pt x="4562992" y="3890091"/>
                  <a:pt x="4562488" y="3888101"/>
                </a:cubicBezTo>
                <a:cubicBezTo>
                  <a:pt x="4561321" y="3883715"/>
                  <a:pt x="4564624" y="3879425"/>
                  <a:pt x="4568109" y="3877488"/>
                </a:cubicBezTo>
                <a:cubicBezTo>
                  <a:pt x="4584524" y="3868199"/>
                  <a:pt x="4603798" y="3856333"/>
                  <a:pt x="4622675" y="3853293"/>
                </a:cubicBezTo>
                <a:cubicBezTo>
                  <a:pt x="4621565" y="3851542"/>
                  <a:pt x="4620543" y="3849894"/>
                  <a:pt x="4619433" y="3848144"/>
                </a:cubicBezTo>
                <a:cubicBezTo>
                  <a:pt x="4608378" y="3853029"/>
                  <a:pt x="4597380" y="3858406"/>
                  <a:pt x="4587084" y="3864622"/>
                </a:cubicBezTo>
                <a:cubicBezTo>
                  <a:pt x="4579666" y="3869140"/>
                  <a:pt x="4573257" y="3876571"/>
                  <a:pt x="4564053" y="3873826"/>
                </a:cubicBezTo>
                <a:cubicBezTo>
                  <a:pt x="4562250" y="3873280"/>
                  <a:pt x="4560324" y="3871945"/>
                  <a:pt x="4560319" y="3869803"/>
                </a:cubicBezTo>
                <a:cubicBezTo>
                  <a:pt x="4560415" y="3858907"/>
                  <a:pt x="4569801" y="3855239"/>
                  <a:pt x="4578597" y="3850549"/>
                </a:cubicBezTo>
                <a:cubicBezTo>
                  <a:pt x="4589745" y="3844601"/>
                  <a:pt x="4601363" y="3841030"/>
                  <a:pt x="4613643" y="3838783"/>
                </a:cubicBezTo>
                <a:cubicBezTo>
                  <a:pt x="4610655" y="3834045"/>
                  <a:pt x="4607758" y="3829413"/>
                  <a:pt x="4604770" y="3824676"/>
                </a:cubicBezTo>
                <a:cubicBezTo>
                  <a:pt x="4590167" y="3834414"/>
                  <a:pt x="4572586" y="3840389"/>
                  <a:pt x="4557036" y="3847612"/>
                </a:cubicBezTo>
                <a:cubicBezTo>
                  <a:pt x="4555307" y="3848436"/>
                  <a:pt x="4553915" y="3846563"/>
                  <a:pt x="4554160" y="3844929"/>
                </a:cubicBezTo>
                <a:cubicBezTo>
                  <a:pt x="4550527" y="3847438"/>
                  <a:pt x="4546611" y="3849825"/>
                  <a:pt x="4543067" y="3852439"/>
                </a:cubicBezTo>
                <a:cubicBezTo>
                  <a:pt x="4535486" y="3860643"/>
                  <a:pt x="4527655" y="3868728"/>
                  <a:pt x="4520085" y="3877128"/>
                </a:cubicBezTo>
                <a:cubicBezTo>
                  <a:pt x="4501479" y="3897910"/>
                  <a:pt x="4484726" y="3919731"/>
                  <a:pt x="4463521" y="3937953"/>
                </a:cubicBezTo>
                <a:cubicBezTo>
                  <a:pt x="4457449" y="3947067"/>
                  <a:pt x="4451192" y="3956067"/>
                  <a:pt x="4445488" y="3965407"/>
                </a:cubicBezTo>
                <a:cubicBezTo>
                  <a:pt x="4439776" y="3974844"/>
                  <a:pt x="4424136" y="3965603"/>
                  <a:pt x="4428899" y="3955889"/>
                </a:cubicBezTo>
                <a:cubicBezTo>
                  <a:pt x="4438546" y="3936182"/>
                  <a:pt x="4449888" y="3916034"/>
                  <a:pt x="4462550" y="3896392"/>
                </a:cubicBezTo>
                <a:cubicBezTo>
                  <a:pt x="4491244" y="3849900"/>
                  <a:pt x="4529209" y="3799928"/>
                  <a:pt x="4572554" y="3778464"/>
                </a:cubicBezTo>
                <a:cubicBezTo>
                  <a:pt x="4570580" y="3775469"/>
                  <a:pt x="4568510" y="3772466"/>
                  <a:pt x="4566545" y="3769376"/>
                </a:cubicBezTo>
                <a:cubicBezTo>
                  <a:pt x="4566280" y="3769060"/>
                  <a:pt x="4566025" y="3768648"/>
                  <a:pt x="4565762" y="3768334"/>
                </a:cubicBezTo>
                <a:cubicBezTo>
                  <a:pt x="4551962" y="3781062"/>
                  <a:pt x="4536556" y="3791802"/>
                  <a:pt x="4523102" y="3805048"/>
                </a:cubicBezTo>
                <a:cubicBezTo>
                  <a:pt x="4506760" y="3821159"/>
                  <a:pt x="4493325" y="3839664"/>
                  <a:pt x="4478338" y="3856963"/>
                </a:cubicBezTo>
                <a:cubicBezTo>
                  <a:pt x="4475726" y="3860048"/>
                  <a:pt x="4469965" y="3856920"/>
                  <a:pt x="4471294" y="3852946"/>
                </a:cubicBezTo>
                <a:cubicBezTo>
                  <a:pt x="4483686" y="3815559"/>
                  <a:pt x="4518563" y="3772913"/>
                  <a:pt x="4557613" y="3757015"/>
                </a:cubicBezTo>
                <a:cubicBezTo>
                  <a:pt x="4553615" y="3751607"/>
                  <a:pt x="4550256" y="3745571"/>
                  <a:pt x="4546639" y="3739903"/>
                </a:cubicBezTo>
                <a:cubicBezTo>
                  <a:pt x="4542446" y="3744311"/>
                  <a:pt x="4538262" y="3748623"/>
                  <a:pt x="4534458" y="3753064"/>
                </a:cubicBezTo>
                <a:cubicBezTo>
                  <a:pt x="4524435" y="3764952"/>
                  <a:pt x="4515336" y="3777405"/>
                  <a:pt x="4503080" y="3787054"/>
                </a:cubicBezTo>
                <a:cubicBezTo>
                  <a:pt x="4500149" y="3789333"/>
                  <a:pt x="4495382" y="3785999"/>
                  <a:pt x="4496377" y="3782482"/>
                </a:cubicBezTo>
                <a:cubicBezTo>
                  <a:pt x="4500838" y="3766317"/>
                  <a:pt x="4510576" y="3753236"/>
                  <a:pt x="4521177" y="3740328"/>
                </a:cubicBezTo>
                <a:cubicBezTo>
                  <a:pt x="4525876" y="3734600"/>
                  <a:pt x="4530777" y="3728794"/>
                  <a:pt x="4535943" y="3723301"/>
                </a:cubicBezTo>
                <a:cubicBezTo>
                  <a:pt x="4534497" y="3720937"/>
                  <a:pt x="4532842" y="3718749"/>
                  <a:pt x="4531404" y="3716288"/>
                </a:cubicBezTo>
                <a:close/>
                <a:moveTo>
                  <a:pt x="4961943" y="3750500"/>
                </a:moveTo>
                <a:cubicBezTo>
                  <a:pt x="4884452" y="3739385"/>
                  <a:pt x="4799510" y="3750545"/>
                  <a:pt x="4725586" y="3770872"/>
                </a:cubicBezTo>
                <a:cubicBezTo>
                  <a:pt x="4707288" y="3782725"/>
                  <a:pt x="4687174" y="3791986"/>
                  <a:pt x="4662683" y="3795708"/>
                </a:cubicBezTo>
                <a:cubicBezTo>
                  <a:pt x="4667803" y="3803844"/>
                  <a:pt x="4673133" y="3811801"/>
                  <a:pt x="4678358" y="3819848"/>
                </a:cubicBezTo>
                <a:cubicBezTo>
                  <a:pt x="4694837" y="3812025"/>
                  <a:pt x="4711466" y="3804701"/>
                  <a:pt x="4728094" y="3797378"/>
                </a:cubicBezTo>
                <a:cubicBezTo>
                  <a:pt x="4744926" y="3789975"/>
                  <a:pt x="4765110" y="3776630"/>
                  <a:pt x="4784052" y="3779438"/>
                </a:cubicBezTo>
                <a:cubicBezTo>
                  <a:pt x="4787699" y="3780046"/>
                  <a:pt x="4789595" y="3783909"/>
                  <a:pt x="4787465" y="3787035"/>
                </a:cubicBezTo>
                <a:cubicBezTo>
                  <a:pt x="4776712" y="3802755"/>
                  <a:pt x="4754227" y="3808013"/>
                  <a:pt x="4737414" y="3815223"/>
                </a:cubicBezTo>
                <a:cubicBezTo>
                  <a:pt x="4721206" y="3822194"/>
                  <a:pt x="4704902" y="3829155"/>
                  <a:pt x="4688535" y="3835723"/>
                </a:cubicBezTo>
                <a:cubicBezTo>
                  <a:pt x="4690501" y="3838815"/>
                  <a:pt x="4692474" y="3841808"/>
                  <a:pt x="4694439" y="3844899"/>
                </a:cubicBezTo>
                <a:cubicBezTo>
                  <a:pt x="4710128" y="3838274"/>
                  <a:pt x="4725978" y="3832051"/>
                  <a:pt x="4741843" y="3825635"/>
                </a:cubicBezTo>
                <a:cubicBezTo>
                  <a:pt x="4759278" y="3816921"/>
                  <a:pt x="4777832" y="3809862"/>
                  <a:pt x="4794200" y="3804365"/>
                </a:cubicBezTo>
                <a:cubicBezTo>
                  <a:pt x="4813888" y="3797696"/>
                  <a:pt x="4834348" y="3795474"/>
                  <a:pt x="4854470" y="3790498"/>
                </a:cubicBezTo>
                <a:cubicBezTo>
                  <a:pt x="4875795" y="3785140"/>
                  <a:pt x="4896054" y="3778616"/>
                  <a:pt x="4918199" y="3780436"/>
                </a:cubicBezTo>
                <a:cubicBezTo>
                  <a:pt x="4923718" y="3780816"/>
                  <a:pt x="4924314" y="3789436"/>
                  <a:pt x="4919203" y="3791038"/>
                </a:cubicBezTo>
                <a:cubicBezTo>
                  <a:pt x="4898881" y="3797166"/>
                  <a:pt x="4877758" y="3796992"/>
                  <a:pt x="4857028" y="3801138"/>
                </a:cubicBezTo>
                <a:cubicBezTo>
                  <a:pt x="4835307" y="3805489"/>
                  <a:pt x="4815019" y="3815611"/>
                  <a:pt x="4794278" y="3823162"/>
                </a:cubicBezTo>
                <a:cubicBezTo>
                  <a:pt x="4764273" y="3834100"/>
                  <a:pt x="4735495" y="3852056"/>
                  <a:pt x="4705153" y="3861308"/>
                </a:cubicBezTo>
                <a:cubicBezTo>
                  <a:pt x="4705998" y="3862743"/>
                  <a:pt x="4706950" y="3864092"/>
                  <a:pt x="4707805" y="3865432"/>
                </a:cubicBezTo>
                <a:cubicBezTo>
                  <a:pt x="4722541" y="3856388"/>
                  <a:pt x="4739338" y="3849370"/>
                  <a:pt x="4754061" y="3842660"/>
                </a:cubicBezTo>
                <a:cubicBezTo>
                  <a:pt x="4777511" y="3832032"/>
                  <a:pt x="4802489" y="3820660"/>
                  <a:pt x="4828515" y="3820480"/>
                </a:cubicBezTo>
                <a:cubicBezTo>
                  <a:pt x="4833972" y="3820466"/>
                  <a:pt x="4835011" y="3827371"/>
                  <a:pt x="4830967" y="3830136"/>
                </a:cubicBezTo>
                <a:cubicBezTo>
                  <a:pt x="4809175" y="3845094"/>
                  <a:pt x="4781871" y="3851980"/>
                  <a:pt x="4757575" y="3862243"/>
                </a:cubicBezTo>
                <a:cubicBezTo>
                  <a:pt x="4744519" y="3867734"/>
                  <a:pt x="4731485" y="3875174"/>
                  <a:pt x="4718167" y="3881420"/>
                </a:cubicBezTo>
                <a:cubicBezTo>
                  <a:pt x="4721251" y="3886166"/>
                  <a:pt x="4724335" y="3890912"/>
                  <a:pt x="4727419" y="3895657"/>
                </a:cubicBezTo>
                <a:cubicBezTo>
                  <a:pt x="4740554" y="3885988"/>
                  <a:pt x="4755899" y="3877773"/>
                  <a:pt x="4771084" y="3873538"/>
                </a:cubicBezTo>
                <a:cubicBezTo>
                  <a:pt x="4775185" y="3872335"/>
                  <a:pt x="4776549" y="3877809"/>
                  <a:pt x="4774189" y="3880232"/>
                </a:cubicBezTo>
                <a:cubicBezTo>
                  <a:pt x="4765085" y="3889472"/>
                  <a:pt x="4753166" y="3897496"/>
                  <a:pt x="4740912" y="3903835"/>
                </a:cubicBezTo>
                <a:cubicBezTo>
                  <a:pt x="4764529" y="3897896"/>
                  <a:pt x="4782677" y="3885543"/>
                  <a:pt x="4804987" y="3875693"/>
                </a:cubicBezTo>
                <a:cubicBezTo>
                  <a:pt x="4830238" y="3864540"/>
                  <a:pt x="4857496" y="3860376"/>
                  <a:pt x="4883806" y="3852624"/>
                </a:cubicBezTo>
                <a:cubicBezTo>
                  <a:pt x="4940529" y="3835918"/>
                  <a:pt x="4988296" y="3802763"/>
                  <a:pt x="5036265" y="3769527"/>
                </a:cubicBezTo>
                <a:cubicBezTo>
                  <a:pt x="5012775" y="3760386"/>
                  <a:pt x="4987773" y="3754206"/>
                  <a:pt x="4961943" y="3750500"/>
                </a:cubicBezTo>
                <a:close/>
                <a:moveTo>
                  <a:pt x="7096183" y="3925910"/>
                </a:moveTo>
                <a:cubicBezTo>
                  <a:pt x="7096811" y="3948358"/>
                  <a:pt x="7091601" y="3972930"/>
                  <a:pt x="7085742" y="3993843"/>
                </a:cubicBezTo>
                <a:cubicBezTo>
                  <a:pt x="7084731" y="3997552"/>
                  <a:pt x="7081641" y="3999427"/>
                  <a:pt x="7077887" y="3998908"/>
                </a:cubicBezTo>
                <a:cubicBezTo>
                  <a:pt x="7076536" y="3998791"/>
                  <a:pt x="7077820" y="4005133"/>
                  <a:pt x="7077343" y="4003924"/>
                </a:cubicBezTo>
                <a:cubicBezTo>
                  <a:pt x="7078845" y="4007850"/>
                  <a:pt x="7073936" y="4010444"/>
                  <a:pt x="7070851" y="4009009"/>
                </a:cubicBezTo>
                <a:cubicBezTo>
                  <a:pt x="7070015" y="4008547"/>
                  <a:pt x="7069478" y="4008013"/>
                  <a:pt x="7068836" y="4007569"/>
                </a:cubicBezTo>
                <a:cubicBezTo>
                  <a:pt x="7060514" y="4051733"/>
                  <a:pt x="7061060" y="4095886"/>
                  <a:pt x="7078945" y="4142222"/>
                </a:cubicBezTo>
                <a:cubicBezTo>
                  <a:pt x="7116455" y="4126873"/>
                  <a:pt x="7117868" y="4072762"/>
                  <a:pt x="7140305" y="4040724"/>
                </a:cubicBezTo>
                <a:cubicBezTo>
                  <a:pt x="7140380" y="4024569"/>
                  <a:pt x="7142488" y="4008587"/>
                  <a:pt x="7148373" y="3992839"/>
                </a:cubicBezTo>
                <a:cubicBezTo>
                  <a:pt x="7143301" y="3987433"/>
                  <a:pt x="7138872" y="3981402"/>
                  <a:pt x="7134028" y="3975628"/>
                </a:cubicBezTo>
                <a:cubicBezTo>
                  <a:pt x="7134154" y="3981871"/>
                  <a:pt x="7133796" y="3988071"/>
                  <a:pt x="7133228" y="3994448"/>
                </a:cubicBezTo>
                <a:cubicBezTo>
                  <a:pt x="7134143" y="4004945"/>
                  <a:pt x="7132704" y="4015627"/>
                  <a:pt x="7129910" y="4026193"/>
                </a:cubicBezTo>
                <a:cubicBezTo>
                  <a:pt x="7127362" y="4036195"/>
                  <a:pt x="7112574" y="4035987"/>
                  <a:pt x="7109712" y="4027658"/>
                </a:cubicBezTo>
                <a:cubicBezTo>
                  <a:pt x="7106842" y="4053308"/>
                  <a:pt x="7103593" y="4078829"/>
                  <a:pt x="7101765" y="4103694"/>
                </a:cubicBezTo>
                <a:cubicBezTo>
                  <a:pt x="7100778" y="4116947"/>
                  <a:pt x="7078991" y="4114379"/>
                  <a:pt x="7081569" y="4101848"/>
                </a:cubicBezTo>
                <a:cubicBezTo>
                  <a:pt x="7081494" y="4050238"/>
                  <a:pt x="7084959" y="3987349"/>
                  <a:pt x="7104570" y="3937833"/>
                </a:cubicBezTo>
                <a:cubicBezTo>
                  <a:pt x="7101812" y="3933797"/>
                  <a:pt x="7098940" y="3929946"/>
                  <a:pt x="7096183" y="3925910"/>
                </a:cubicBezTo>
                <a:close/>
                <a:moveTo>
                  <a:pt x="5807780" y="3812254"/>
                </a:moveTo>
                <a:lnTo>
                  <a:pt x="5807778" y="3812254"/>
                </a:lnTo>
                <a:lnTo>
                  <a:pt x="5764871" y="3952353"/>
                </a:lnTo>
                <a:lnTo>
                  <a:pt x="5760370" y="3967048"/>
                </a:lnTo>
                <a:lnTo>
                  <a:pt x="5760370" y="3967049"/>
                </a:lnTo>
                <a:lnTo>
                  <a:pt x="5764871" y="3952353"/>
                </a:lnTo>
                <a:close/>
                <a:moveTo>
                  <a:pt x="7329690" y="3937467"/>
                </a:moveTo>
                <a:cubicBezTo>
                  <a:pt x="7291002" y="3933132"/>
                  <a:pt x="7248781" y="3937949"/>
                  <a:pt x="7212004" y="3937979"/>
                </a:cubicBezTo>
                <a:cubicBezTo>
                  <a:pt x="7211029" y="3937992"/>
                  <a:pt x="7210272" y="3937732"/>
                  <a:pt x="7209517" y="3937473"/>
                </a:cubicBezTo>
                <a:cubicBezTo>
                  <a:pt x="7195979" y="3938540"/>
                  <a:pt x="7182252" y="3937352"/>
                  <a:pt x="7169083" y="3934263"/>
                </a:cubicBezTo>
                <a:cubicBezTo>
                  <a:pt x="7161638" y="3932549"/>
                  <a:pt x="7151415" y="3930300"/>
                  <a:pt x="7141594" y="3926823"/>
                </a:cubicBezTo>
                <a:cubicBezTo>
                  <a:pt x="7170267" y="3966886"/>
                  <a:pt x="7201775" y="4005736"/>
                  <a:pt x="7236533" y="4038733"/>
                </a:cubicBezTo>
                <a:cubicBezTo>
                  <a:pt x="7280542" y="4070679"/>
                  <a:pt x="7328461" y="4098097"/>
                  <a:pt x="7373742" y="4124507"/>
                </a:cubicBezTo>
                <a:cubicBezTo>
                  <a:pt x="7417457" y="4149906"/>
                  <a:pt x="7459313" y="4176507"/>
                  <a:pt x="7500273" y="4204392"/>
                </a:cubicBezTo>
                <a:cubicBezTo>
                  <a:pt x="7510349" y="4202831"/>
                  <a:pt x="7520620" y="4202357"/>
                  <a:pt x="7530854" y="4201199"/>
                </a:cubicBezTo>
                <a:cubicBezTo>
                  <a:pt x="7543249" y="4199836"/>
                  <a:pt x="7557779" y="4193111"/>
                  <a:pt x="7569345" y="4198883"/>
                </a:cubicBezTo>
                <a:cubicBezTo>
                  <a:pt x="7574191" y="4201346"/>
                  <a:pt x="7574684" y="4206744"/>
                  <a:pt x="7571878" y="4210882"/>
                </a:cubicBezTo>
                <a:cubicBezTo>
                  <a:pt x="7564449" y="4222118"/>
                  <a:pt x="7546197" y="4221414"/>
                  <a:pt x="7534046" y="4222213"/>
                </a:cubicBezTo>
                <a:cubicBezTo>
                  <a:pt x="7531498" y="4222382"/>
                  <a:pt x="7528863" y="4222445"/>
                  <a:pt x="7526227" y="4222509"/>
                </a:cubicBezTo>
                <a:cubicBezTo>
                  <a:pt x="7551985" y="4240610"/>
                  <a:pt x="7577616" y="4259088"/>
                  <a:pt x="7603070" y="4278427"/>
                </a:cubicBezTo>
                <a:cubicBezTo>
                  <a:pt x="7612693" y="4279747"/>
                  <a:pt x="7622345" y="4281847"/>
                  <a:pt x="7632170" y="4282016"/>
                </a:cubicBezTo>
                <a:cubicBezTo>
                  <a:pt x="7644717" y="4282226"/>
                  <a:pt x="7659570" y="4275140"/>
                  <a:pt x="7670296" y="4282688"/>
                </a:cubicBezTo>
                <a:cubicBezTo>
                  <a:pt x="7672777" y="4284364"/>
                  <a:pt x="7673811" y="4288056"/>
                  <a:pt x="7672586" y="4290869"/>
                </a:cubicBezTo>
                <a:cubicBezTo>
                  <a:pt x="7667537" y="4302701"/>
                  <a:pt x="7651065" y="4303903"/>
                  <a:pt x="7638050" y="4303458"/>
                </a:cubicBezTo>
                <a:cubicBezTo>
                  <a:pt x="7668313" y="4323507"/>
                  <a:pt x="7700380" y="4340789"/>
                  <a:pt x="7729109" y="4362749"/>
                </a:cubicBezTo>
                <a:cubicBezTo>
                  <a:pt x="7747348" y="4376693"/>
                  <a:pt x="7759232" y="4394175"/>
                  <a:pt x="7772690" y="4411504"/>
                </a:cubicBezTo>
                <a:cubicBezTo>
                  <a:pt x="7765155" y="4394396"/>
                  <a:pt x="7755409" y="4378073"/>
                  <a:pt x="7743508" y="4361853"/>
                </a:cubicBezTo>
                <a:cubicBezTo>
                  <a:pt x="7740389" y="4357493"/>
                  <a:pt x="7741723" y="4351281"/>
                  <a:pt x="7745900" y="4348136"/>
                </a:cubicBezTo>
                <a:cubicBezTo>
                  <a:pt x="7747971" y="4346759"/>
                  <a:pt x="7749601" y="4344855"/>
                  <a:pt x="7751584" y="4343370"/>
                </a:cubicBezTo>
                <a:cubicBezTo>
                  <a:pt x="7735949" y="4330821"/>
                  <a:pt x="7718087" y="4322459"/>
                  <a:pt x="7697845" y="4318955"/>
                </a:cubicBezTo>
                <a:cubicBezTo>
                  <a:pt x="7688519" y="4316492"/>
                  <a:pt x="7685921" y="4304097"/>
                  <a:pt x="7695649" y="4299876"/>
                </a:cubicBezTo>
                <a:cubicBezTo>
                  <a:pt x="7742586" y="4279305"/>
                  <a:pt x="7622678" y="4247507"/>
                  <a:pt x="7610424" y="4244012"/>
                </a:cubicBezTo>
                <a:cubicBezTo>
                  <a:pt x="7601308" y="4241374"/>
                  <a:pt x="7603192" y="4228977"/>
                  <a:pt x="7610233" y="4225400"/>
                </a:cubicBezTo>
                <a:cubicBezTo>
                  <a:pt x="7632275" y="4214163"/>
                  <a:pt x="7641423" y="4214272"/>
                  <a:pt x="7620256" y="4194915"/>
                </a:cubicBezTo>
                <a:cubicBezTo>
                  <a:pt x="7600621" y="4176956"/>
                  <a:pt x="7564112" y="4172336"/>
                  <a:pt x="7539275" y="4174470"/>
                </a:cubicBezTo>
                <a:cubicBezTo>
                  <a:pt x="7531131" y="4175128"/>
                  <a:pt x="7524700" y="4165322"/>
                  <a:pt x="7530373" y="4158511"/>
                </a:cubicBezTo>
                <a:cubicBezTo>
                  <a:pt x="7537581" y="4149788"/>
                  <a:pt x="7544296" y="4141119"/>
                  <a:pt x="7550754" y="4132038"/>
                </a:cubicBezTo>
                <a:cubicBezTo>
                  <a:pt x="7519489" y="4121056"/>
                  <a:pt x="7492481" y="4126800"/>
                  <a:pt x="7458774" y="4131186"/>
                </a:cubicBezTo>
                <a:cubicBezTo>
                  <a:pt x="7449612" y="4132340"/>
                  <a:pt x="7443795" y="4117816"/>
                  <a:pt x="7452564" y="4113414"/>
                </a:cubicBezTo>
                <a:cubicBezTo>
                  <a:pt x="7456234" y="4111591"/>
                  <a:pt x="7490286" y="4089126"/>
                  <a:pt x="7490197" y="4078115"/>
                </a:cubicBezTo>
                <a:cubicBezTo>
                  <a:pt x="7490224" y="4073444"/>
                  <a:pt x="7485407" y="4077214"/>
                  <a:pt x="7483861" y="4072699"/>
                </a:cubicBezTo>
                <a:cubicBezTo>
                  <a:pt x="7478393" y="4056453"/>
                  <a:pt x="7415304" y="4041840"/>
                  <a:pt x="7400978" y="4039724"/>
                </a:cubicBezTo>
                <a:cubicBezTo>
                  <a:pt x="7387417" y="4037772"/>
                  <a:pt x="7373464" y="4038023"/>
                  <a:pt x="7359615" y="4037117"/>
                </a:cubicBezTo>
                <a:cubicBezTo>
                  <a:pt x="7346774" y="4040193"/>
                  <a:pt x="7333331" y="4041269"/>
                  <a:pt x="7318379" y="4037442"/>
                </a:cubicBezTo>
                <a:cubicBezTo>
                  <a:pt x="7305043" y="4034049"/>
                  <a:pt x="7309232" y="4013284"/>
                  <a:pt x="7322681" y="4016492"/>
                </a:cubicBezTo>
                <a:cubicBezTo>
                  <a:pt x="7358820" y="4025267"/>
                  <a:pt x="7391929" y="4001358"/>
                  <a:pt x="7426189" y="3991860"/>
                </a:cubicBezTo>
                <a:cubicBezTo>
                  <a:pt x="7403538" y="3955287"/>
                  <a:pt x="7368379" y="3941801"/>
                  <a:pt x="7329690" y="3937467"/>
                </a:cubicBezTo>
                <a:close/>
                <a:moveTo>
                  <a:pt x="5956438" y="3795814"/>
                </a:moveTo>
                <a:cubicBezTo>
                  <a:pt x="5949049" y="3801114"/>
                  <a:pt x="5941908" y="3806922"/>
                  <a:pt x="5934738" y="3813020"/>
                </a:cubicBezTo>
                <a:cubicBezTo>
                  <a:pt x="5941415" y="3826644"/>
                  <a:pt x="5936090" y="3845948"/>
                  <a:pt x="5932899" y="3859888"/>
                </a:cubicBezTo>
                <a:cubicBezTo>
                  <a:pt x="5927606" y="3883187"/>
                  <a:pt x="5920843" y="3918625"/>
                  <a:pt x="5904084" y="3936160"/>
                </a:cubicBezTo>
                <a:cubicBezTo>
                  <a:pt x="5901618" y="3938674"/>
                  <a:pt x="5896196" y="3938303"/>
                  <a:pt x="5894758" y="3934771"/>
                </a:cubicBezTo>
                <a:cubicBezTo>
                  <a:pt x="5893478" y="3931641"/>
                  <a:pt x="5893367" y="3928516"/>
                  <a:pt x="5892967" y="3925366"/>
                </a:cubicBezTo>
                <a:cubicBezTo>
                  <a:pt x="5888275" y="3949592"/>
                  <a:pt x="5883267" y="3975155"/>
                  <a:pt x="5864616" y="3992040"/>
                </a:cubicBezTo>
                <a:cubicBezTo>
                  <a:pt x="5861441" y="3994881"/>
                  <a:pt x="5856299" y="3993560"/>
                  <a:pt x="5855930" y="3988951"/>
                </a:cubicBezTo>
                <a:cubicBezTo>
                  <a:pt x="5853329" y="3959128"/>
                  <a:pt x="5866987" y="3927205"/>
                  <a:pt x="5873850" y="3898299"/>
                </a:cubicBezTo>
                <a:cubicBezTo>
                  <a:pt x="5876946" y="3885422"/>
                  <a:pt x="5879630" y="3872803"/>
                  <a:pt x="5883440" y="3860670"/>
                </a:cubicBezTo>
                <a:cubicBezTo>
                  <a:pt x="5872879" y="3870953"/>
                  <a:pt x="5862334" y="3881043"/>
                  <a:pt x="5851966" y="3890271"/>
                </a:cubicBezTo>
                <a:cubicBezTo>
                  <a:pt x="5850087" y="3900428"/>
                  <a:pt x="5846854" y="3910470"/>
                  <a:pt x="5844218" y="3920367"/>
                </a:cubicBezTo>
                <a:cubicBezTo>
                  <a:pt x="5836877" y="3948065"/>
                  <a:pt x="5831673" y="3975849"/>
                  <a:pt x="5821106" y="4002586"/>
                </a:cubicBezTo>
                <a:cubicBezTo>
                  <a:pt x="5820118" y="4004935"/>
                  <a:pt x="5816341" y="4005776"/>
                  <a:pt x="5815222" y="4003051"/>
                </a:cubicBezTo>
                <a:cubicBezTo>
                  <a:pt x="5805504" y="3979816"/>
                  <a:pt x="5810164" y="3957046"/>
                  <a:pt x="5816650" y="3933462"/>
                </a:cubicBezTo>
                <a:cubicBezTo>
                  <a:pt x="5817227" y="3931370"/>
                  <a:pt x="5817838" y="3928892"/>
                  <a:pt x="5818423" y="3926703"/>
                </a:cubicBezTo>
                <a:cubicBezTo>
                  <a:pt x="5794879" y="3959132"/>
                  <a:pt x="5784962" y="3994980"/>
                  <a:pt x="5784598" y="4041684"/>
                </a:cubicBezTo>
                <a:cubicBezTo>
                  <a:pt x="5784504" y="4053650"/>
                  <a:pt x="5780835" y="4084977"/>
                  <a:pt x="5796899" y="4090553"/>
                </a:cubicBezTo>
                <a:cubicBezTo>
                  <a:pt x="5797606" y="4090809"/>
                  <a:pt x="5806544" y="4083429"/>
                  <a:pt x="5815306" y="4075984"/>
                </a:cubicBezTo>
                <a:lnTo>
                  <a:pt x="5821672" y="4070518"/>
                </a:lnTo>
                <a:lnTo>
                  <a:pt x="5827265" y="4065716"/>
                </a:lnTo>
                <a:cubicBezTo>
                  <a:pt x="5830506" y="4062909"/>
                  <a:pt x="5832652" y="4061031"/>
                  <a:pt x="5832652" y="4061031"/>
                </a:cubicBezTo>
                <a:cubicBezTo>
                  <a:pt x="5840855" y="4054244"/>
                  <a:pt x="5848434" y="4046820"/>
                  <a:pt x="5856293" y="4039515"/>
                </a:cubicBezTo>
                <a:cubicBezTo>
                  <a:pt x="5859706" y="4036208"/>
                  <a:pt x="5863215" y="4032909"/>
                  <a:pt x="5866627" y="4029602"/>
                </a:cubicBezTo>
                <a:cubicBezTo>
                  <a:pt x="5874837" y="4021648"/>
                  <a:pt x="5883231" y="4013805"/>
                  <a:pt x="5892233" y="4006796"/>
                </a:cubicBezTo>
                <a:cubicBezTo>
                  <a:pt x="5922288" y="3954873"/>
                  <a:pt x="5962204" y="3910328"/>
                  <a:pt x="6011710" y="3881702"/>
                </a:cubicBezTo>
                <a:cubicBezTo>
                  <a:pt x="6011464" y="3881195"/>
                  <a:pt x="6011208" y="3880783"/>
                  <a:pt x="6010953" y="3880371"/>
                </a:cubicBezTo>
                <a:cubicBezTo>
                  <a:pt x="5998507" y="3859335"/>
                  <a:pt x="5985318" y="3839013"/>
                  <a:pt x="5971829" y="3818762"/>
                </a:cubicBezTo>
                <a:cubicBezTo>
                  <a:pt x="5970390" y="3825063"/>
                  <a:pt x="5968810" y="3830768"/>
                  <a:pt x="5968176" y="3834607"/>
                </a:cubicBezTo>
                <a:cubicBezTo>
                  <a:pt x="5964507" y="3856099"/>
                  <a:pt x="5961994" y="3881003"/>
                  <a:pt x="5951854" y="3900767"/>
                </a:cubicBezTo>
                <a:cubicBezTo>
                  <a:pt x="5949972" y="3904399"/>
                  <a:pt x="5943463" y="3905297"/>
                  <a:pt x="5942232" y="3900518"/>
                </a:cubicBezTo>
                <a:cubicBezTo>
                  <a:pt x="5936719" y="3878230"/>
                  <a:pt x="5945146" y="3854716"/>
                  <a:pt x="5949729" y="3832815"/>
                </a:cubicBezTo>
                <a:cubicBezTo>
                  <a:pt x="5951437" y="3824591"/>
                  <a:pt x="5952048" y="3807897"/>
                  <a:pt x="5956693" y="3796226"/>
                </a:cubicBezTo>
                <a:cubicBezTo>
                  <a:pt x="5956606" y="3796121"/>
                  <a:pt x="5956526" y="3795919"/>
                  <a:pt x="5956438" y="3795814"/>
                </a:cubicBezTo>
                <a:close/>
                <a:moveTo>
                  <a:pt x="6328147" y="3823410"/>
                </a:moveTo>
                <a:cubicBezTo>
                  <a:pt x="6294539" y="3819042"/>
                  <a:pt x="6254766" y="3817157"/>
                  <a:pt x="6222281" y="3830800"/>
                </a:cubicBezTo>
                <a:cubicBezTo>
                  <a:pt x="6207711" y="3844532"/>
                  <a:pt x="6189667" y="3856796"/>
                  <a:pt x="6164573" y="3867281"/>
                </a:cubicBezTo>
                <a:cubicBezTo>
                  <a:pt x="6140287" y="3877448"/>
                  <a:pt x="6101416" y="3892778"/>
                  <a:pt x="6068732" y="3894427"/>
                </a:cubicBezTo>
                <a:cubicBezTo>
                  <a:pt x="6094768" y="3938938"/>
                  <a:pt x="6119146" y="3984569"/>
                  <a:pt x="6142820" y="4030432"/>
                </a:cubicBezTo>
                <a:cubicBezTo>
                  <a:pt x="6165432" y="4022653"/>
                  <a:pt x="6188950" y="4020014"/>
                  <a:pt x="6211534" y="4011453"/>
                </a:cubicBezTo>
                <a:cubicBezTo>
                  <a:pt x="6259624" y="3993222"/>
                  <a:pt x="6292276" y="3943862"/>
                  <a:pt x="6320426" y="3903458"/>
                </a:cubicBezTo>
                <a:cubicBezTo>
                  <a:pt x="6340435" y="3874617"/>
                  <a:pt x="6380246" y="3830159"/>
                  <a:pt x="6328147" y="3823410"/>
                </a:cubicBezTo>
                <a:close/>
                <a:moveTo>
                  <a:pt x="4738599" y="3676289"/>
                </a:moveTo>
                <a:cubicBezTo>
                  <a:pt x="4742386" y="3676423"/>
                  <a:pt x="4745030" y="3680644"/>
                  <a:pt x="4742681" y="3684043"/>
                </a:cubicBezTo>
                <a:cubicBezTo>
                  <a:pt x="4735593" y="3694724"/>
                  <a:pt x="4720991" y="3701152"/>
                  <a:pt x="4708615" y="3703391"/>
                </a:cubicBezTo>
                <a:cubicBezTo>
                  <a:pt x="4703072" y="3704372"/>
                  <a:pt x="4697234" y="3697732"/>
                  <a:pt x="4702331" y="3693013"/>
                </a:cubicBezTo>
                <a:cubicBezTo>
                  <a:pt x="4711673" y="3684378"/>
                  <a:pt x="4725602" y="3675651"/>
                  <a:pt x="4738599" y="3676289"/>
                </a:cubicBezTo>
                <a:close/>
                <a:moveTo>
                  <a:pt x="1905056" y="3422084"/>
                </a:moveTo>
                <a:cubicBezTo>
                  <a:pt x="1800898" y="3434294"/>
                  <a:pt x="1708162" y="3484491"/>
                  <a:pt x="1640310" y="3563714"/>
                </a:cubicBezTo>
                <a:cubicBezTo>
                  <a:pt x="1648119" y="3558062"/>
                  <a:pt x="1656864" y="3553950"/>
                  <a:pt x="1664674" y="3553749"/>
                </a:cubicBezTo>
                <a:cubicBezTo>
                  <a:pt x="1667415" y="3553598"/>
                  <a:pt x="1669908" y="3556247"/>
                  <a:pt x="1668683" y="3559063"/>
                </a:cubicBezTo>
                <a:cubicBezTo>
                  <a:pt x="1666624" y="3563558"/>
                  <a:pt x="1662748" y="3567700"/>
                  <a:pt x="1658310" y="3571600"/>
                </a:cubicBezTo>
                <a:cubicBezTo>
                  <a:pt x="1666920" y="3570107"/>
                  <a:pt x="1675415" y="3569868"/>
                  <a:pt x="1682304" y="3573483"/>
                </a:cubicBezTo>
                <a:cubicBezTo>
                  <a:pt x="1683885" y="3574302"/>
                  <a:pt x="1685155" y="3576456"/>
                  <a:pt x="1683742" y="3578086"/>
                </a:cubicBezTo>
                <a:cubicBezTo>
                  <a:pt x="1681684" y="3580440"/>
                  <a:pt x="1678901" y="3582147"/>
                  <a:pt x="1676134" y="3583659"/>
                </a:cubicBezTo>
                <a:cubicBezTo>
                  <a:pt x="1681619" y="3584426"/>
                  <a:pt x="1687075" y="3584412"/>
                  <a:pt x="1692586" y="3584889"/>
                </a:cubicBezTo>
                <a:cubicBezTo>
                  <a:pt x="1699983" y="3583874"/>
                  <a:pt x="1707309" y="3582560"/>
                  <a:pt x="1714591" y="3580659"/>
                </a:cubicBezTo>
                <a:cubicBezTo>
                  <a:pt x="1731147" y="3576347"/>
                  <a:pt x="1747101" y="3570037"/>
                  <a:pt x="1762404" y="3562306"/>
                </a:cubicBezTo>
                <a:cubicBezTo>
                  <a:pt x="1771481" y="3557737"/>
                  <a:pt x="1776104" y="3553950"/>
                  <a:pt x="1786034" y="3552959"/>
                </a:cubicBezTo>
                <a:cubicBezTo>
                  <a:pt x="1788589" y="3552694"/>
                  <a:pt x="1789949" y="3556025"/>
                  <a:pt x="1788802" y="3557970"/>
                </a:cubicBezTo>
                <a:cubicBezTo>
                  <a:pt x="1780484" y="3571465"/>
                  <a:pt x="1761732" y="3579676"/>
                  <a:pt x="1743983" y="3585345"/>
                </a:cubicBezTo>
                <a:cubicBezTo>
                  <a:pt x="1768286" y="3583748"/>
                  <a:pt x="1793041" y="3580342"/>
                  <a:pt x="1819017" y="3576359"/>
                </a:cubicBezTo>
                <a:cubicBezTo>
                  <a:pt x="1827453" y="3571343"/>
                  <a:pt x="1835072" y="3566745"/>
                  <a:pt x="1840645" y="3563235"/>
                </a:cubicBezTo>
                <a:cubicBezTo>
                  <a:pt x="1883899" y="3535921"/>
                  <a:pt x="1930419" y="3512393"/>
                  <a:pt x="1978601" y="3494267"/>
                </a:cubicBezTo>
                <a:cubicBezTo>
                  <a:pt x="1968568" y="3494275"/>
                  <a:pt x="1958526" y="3494379"/>
                  <a:pt x="1948482" y="3495554"/>
                </a:cubicBezTo>
                <a:cubicBezTo>
                  <a:pt x="1929093" y="3497771"/>
                  <a:pt x="1910191" y="3502171"/>
                  <a:pt x="1890733" y="3504090"/>
                </a:cubicBezTo>
                <a:cubicBezTo>
                  <a:pt x="1888069" y="3504444"/>
                  <a:pt x="1886070" y="3500669"/>
                  <a:pt x="1888560" y="3498937"/>
                </a:cubicBezTo>
                <a:cubicBezTo>
                  <a:pt x="1908256" y="3485647"/>
                  <a:pt x="1934198" y="3477669"/>
                  <a:pt x="1960045" y="3475136"/>
                </a:cubicBezTo>
                <a:cubicBezTo>
                  <a:pt x="1931648" y="3476766"/>
                  <a:pt x="1903937" y="3478361"/>
                  <a:pt x="1875448" y="3487577"/>
                </a:cubicBezTo>
                <a:cubicBezTo>
                  <a:pt x="1840548" y="3498773"/>
                  <a:pt x="1811217" y="3518530"/>
                  <a:pt x="1778794" y="3534711"/>
                </a:cubicBezTo>
                <a:cubicBezTo>
                  <a:pt x="1776959" y="3535623"/>
                  <a:pt x="1774830" y="3533295"/>
                  <a:pt x="1776144" y="3531658"/>
                </a:cubicBezTo>
                <a:cubicBezTo>
                  <a:pt x="1811876" y="3484900"/>
                  <a:pt x="1888156" y="3454308"/>
                  <a:pt x="1952511" y="3453647"/>
                </a:cubicBezTo>
                <a:cubicBezTo>
                  <a:pt x="1948747" y="3451081"/>
                  <a:pt x="1944876" y="3448605"/>
                  <a:pt x="1941014" y="3446031"/>
                </a:cubicBezTo>
                <a:cubicBezTo>
                  <a:pt x="1940163" y="3446833"/>
                  <a:pt x="1939487" y="3447847"/>
                  <a:pt x="1938195" y="3448124"/>
                </a:cubicBezTo>
                <a:cubicBezTo>
                  <a:pt x="1925355" y="3451200"/>
                  <a:pt x="1912192" y="3451326"/>
                  <a:pt x="1899272" y="3454199"/>
                </a:cubicBezTo>
                <a:cubicBezTo>
                  <a:pt x="1887142" y="3456947"/>
                  <a:pt x="1875156" y="3462433"/>
                  <a:pt x="1862649" y="3461740"/>
                </a:cubicBezTo>
                <a:cubicBezTo>
                  <a:pt x="1858572" y="3461582"/>
                  <a:pt x="1857310" y="3457188"/>
                  <a:pt x="1859713" y="3454280"/>
                </a:cubicBezTo>
                <a:cubicBezTo>
                  <a:pt x="1866594" y="3445919"/>
                  <a:pt x="1877659" y="3442008"/>
                  <a:pt x="1887775" y="3438893"/>
                </a:cubicBezTo>
                <a:cubicBezTo>
                  <a:pt x="1897796" y="3435767"/>
                  <a:pt x="1908757" y="3433016"/>
                  <a:pt x="1919592" y="3431715"/>
                </a:cubicBezTo>
                <a:cubicBezTo>
                  <a:pt x="1914708" y="3428565"/>
                  <a:pt x="1909932" y="3425329"/>
                  <a:pt x="1905056" y="3422084"/>
                </a:cubicBezTo>
                <a:close/>
                <a:moveTo>
                  <a:pt x="2608684" y="3479869"/>
                </a:moveTo>
                <a:cubicBezTo>
                  <a:pt x="2577469" y="3471616"/>
                  <a:pt x="2562395" y="3543433"/>
                  <a:pt x="2554469" y="3562415"/>
                </a:cubicBezTo>
                <a:cubicBezTo>
                  <a:pt x="2536656" y="3604881"/>
                  <a:pt x="2524981" y="3649534"/>
                  <a:pt x="2510860" y="3693197"/>
                </a:cubicBezTo>
                <a:cubicBezTo>
                  <a:pt x="2501633" y="3742055"/>
                  <a:pt x="2483356" y="3789738"/>
                  <a:pt x="2456770" y="3834464"/>
                </a:cubicBezTo>
                <a:cubicBezTo>
                  <a:pt x="2464376" y="3823439"/>
                  <a:pt x="2472344" y="3812737"/>
                  <a:pt x="2478580" y="3801788"/>
                </a:cubicBezTo>
                <a:cubicBezTo>
                  <a:pt x="2494643" y="3773482"/>
                  <a:pt x="2505249" y="3744119"/>
                  <a:pt x="2518402" y="3714587"/>
                </a:cubicBezTo>
                <a:cubicBezTo>
                  <a:pt x="2520983" y="3708580"/>
                  <a:pt x="2529901" y="3712371"/>
                  <a:pt x="2528786" y="3718311"/>
                </a:cubicBezTo>
                <a:cubicBezTo>
                  <a:pt x="2523075" y="3748486"/>
                  <a:pt x="2511090" y="3778022"/>
                  <a:pt x="2498190" y="3805822"/>
                </a:cubicBezTo>
                <a:cubicBezTo>
                  <a:pt x="2487223" y="3829409"/>
                  <a:pt x="2474375" y="3858771"/>
                  <a:pt x="2453717" y="3876358"/>
                </a:cubicBezTo>
                <a:cubicBezTo>
                  <a:pt x="2455478" y="3878459"/>
                  <a:pt x="2457325" y="3880662"/>
                  <a:pt x="2459088" y="3882762"/>
                </a:cubicBezTo>
                <a:cubicBezTo>
                  <a:pt x="2469807" y="3868501"/>
                  <a:pt x="2480151" y="3854111"/>
                  <a:pt x="2489867" y="3839081"/>
                </a:cubicBezTo>
                <a:cubicBezTo>
                  <a:pt x="2502301" y="3819808"/>
                  <a:pt x="2511796" y="3798528"/>
                  <a:pt x="2527695" y="3781892"/>
                </a:cubicBezTo>
                <a:cubicBezTo>
                  <a:pt x="2529528" y="3779909"/>
                  <a:pt x="2533153" y="3781878"/>
                  <a:pt x="2532824" y="3784479"/>
                </a:cubicBezTo>
                <a:cubicBezTo>
                  <a:pt x="2530382" y="3805298"/>
                  <a:pt x="2521686" y="3826355"/>
                  <a:pt x="2510247" y="3846492"/>
                </a:cubicBezTo>
                <a:cubicBezTo>
                  <a:pt x="2510758" y="3847317"/>
                  <a:pt x="2511050" y="3848412"/>
                  <a:pt x="2510658" y="3849548"/>
                </a:cubicBezTo>
                <a:cubicBezTo>
                  <a:pt x="2506394" y="3863489"/>
                  <a:pt x="2498956" y="3875893"/>
                  <a:pt x="2491888" y="3888523"/>
                </a:cubicBezTo>
                <a:cubicBezTo>
                  <a:pt x="2488395" y="3894939"/>
                  <a:pt x="2485280" y="3902555"/>
                  <a:pt x="2480855" y="3908501"/>
                </a:cubicBezTo>
                <a:cubicBezTo>
                  <a:pt x="2481116" y="3908816"/>
                  <a:pt x="2481381" y="3909131"/>
                  <a:pt x="2481645" y="3909446"/>
                </a:cubicBezTo>
                <a:cubicBezTo>
                  <a:pt x="2505412" y="3869052"/>
                  <a:pt x="2527978" y="3826801"/>
                  <a:pt x="2545272" y="3783609"/>
                </a:cubicBezTo>
                <a:cubicBezTo>
                  <a:pt x="2562573" y="3740319"/>
                  <a:pt x="2566212" y="3691853"/>
                  <a:pt x="2581280" y="3647396"/>
                </a:cubicBezTo>
                <a:cubicBezTo>
                  <a:pt x="2583150" y="3641717"/>
                  <a:pt x="2591948" y="3642478"/>
                  <a:pt x="2591871" y="3648800"/>
                </a:cubicBezTo>
                <a:cubicBezTo>
                  <a:pt x="2591593" y="3695609"/>
                  <a:pt x="2575874" y="3734264"/>
                  <a:pt x="2561376" y="3777797"/>
                </a:cubicBezTo>
                <a:cubicBezTo>
                  <a:pt x="2543564" y="3831169"/>
                  <a:pt x="2525147" y="3879328"/>
                  <a:pt x="2497151" y="3927827"/>
                </a:cubicBezTo>
                <a:cubicBezTo>
                  <a:pt x="2497953" y="3928675"/>
                  <a:pt x="2498647" y="3929612"/>
                  <a:pt x="2499450" y="3930460"/>
                </a:cubicBezTo>
                <a:cubicBezTo>
                  <a:pt x="2508625" y="3911684"/>
                  <a:pt x="2518491" y="3891701"/>
                  <a:pt x="2532225" y="3877507"/>
                </a:cubicBezTo>
                <a:cubicBezTo>
                  <a:pt x="2535979" y="3873645"/>
                  <a:pt x="2543541" y="3876247"/>
                  <a:pt x="2542331" y="3882178"/>
                </a:cubicBezTo>
                <a:cubicBezTo>
                  <a:pt x="2537915" y="3904384"/>
                  <a:pt x="2524748" y="3926418"/>
                  <a:pt x="2513476" y="3946863"/>
                </a:cubicBezTo>
                <a:cubicBezTo>
                  <a:pt x="2520098" y="3954543"/>
                  <a:pt x="2526719" y="3962223"/>
                  <a:pt x="2533225" y="3970090"/>
                </a:cubicBezTo>
                <a:cubicBezTo>
                  <a:pt x="2582868" y="3866701"/>
                  <a:pt x="2644668" y="3771181"/>
                  <a:pt x="2652109" y="3652748"/>
                </a:cubicBezTo>
                <a:cubicBezTo>
                  <a:pt x="2654734" y="3612375"/>
                  <a:pt x="2648756" y="3571255"/>
                  <a:pt x="2646013" y="3531003"/>
                </a:cubicBezTo>
                <a:cubicBezTo>
                  <a:pt x="2639925" y="3517330"/>
                  <a:pt x="2635391" y="3507007"/>
                  <a:pt x="2625358" y="3493871"/>
                </a:cubicBezTo>
                <a:cubicBezTo>
                  <a:pt x="2620816" y="3488026"/>
                  <a:pt x="2615820" y="3481752"/>
                  <a:pt x="2608684" y="3479869"/>
                </a:cubicBezTo>
                <a:close/>
                <a:moveTo>
                  <a:pt x="7005443" y="3818258"/>
                </a:moveTo>
                <a:cubicBezTo>
                  <a:pt x="6981510" y="3863797"/>
                  <a:pt x="6979250" y="3926304"/>
                  <a:pt x="6977349" y="3973849"/>
                </a:cubicBezTo>
                <a:cubicBezTo>
                  <a:pt x="6976980" y="3983456"/>
                  <a:pt x="6970750" y="4042406"/>
                  <a:pt x="6982097" y="4048451"/>
                </a:cubicBezTo>
                <a:cubicBezTo>
                  <a:pt x="7009247" y="4062971"/>
                  <a:pt x="7039720" y="4005243"/>
                  <a:pt x="7059795" y="3959272"/>
                </a:cubicBezTo>
                <a:cubicBezTo>
                  <a:pt x="7060075" y="3958322"/>
                  <a:pt x="7060450" y="3957382"/>
                  <a:pt x="7060642" y="3956326"/>
                </a:cubicBezTo>
                <a:cubicBezTo>
                  <a:pt x="7055504" y="3957147"/>
                  <a:pt x="7049902" y="3954424"/>
                  <a:pt x="7050092" y="3947917"/>
                </a:cubicBezTo>
                <a:cubicBezTo>
                  <a:pt x="7050618" y="3932189"/>
                  <a:pt x="7052803" y="3916411"/>
                  <a:pt x="7054488" y="3900784"/>
                </a:cubicBezTo>
                <a:cubicBezTo>
                  <a:pt x="7055837" y="3888925"/>
                  <a:pt x="7056282" y="3876306"/>
                  <a:pt x="7061622" y="3865571"/>
                </a:cubicBezTo>
                <a:cubicBezTo>
                  <a:pt x="7059691" y="3862093"/>
                  <a:pt x="7057866" y="3858528"/>
                  <a:pt x="7055840" y="3855042"/>
                </a:cubicBezTo>
                <a:cubicBezTo>
                  <a:pt x="7055291" y="3857915"/>
                  <a:pt x="7054848" y="3860700"/>
                  <a:pt x="7054404" y="3863486"/>
                </a:cubicBezTo>
                <a:cubicBezTo>
                  <a:pt x="7051928" y="3879239"/>
                  <a:pt x="7053190" y="3902229"/>
                  <a:pt x="7039310" y="3912614"/>
                </a:cubicBezTo>
                <a:cubicBezTo>
                  <a:pt x="7037739" y="3913841"/>
                  <a:pt x="7035128" y="3913615"/>
                  <a:pt x="7033922" y="3911855"/>
                </a:cubicBezTo>
                <a:cubicBezTo>
                  <a:pt x="7024142" y="3896988"/>
                  <a:pt x="7033095" y="3877415"/>
                  <a:pt x="7036299" y="3861139"/>
                </a:cubicBezTo>
                <a:cubicBezTo>
                  <a:pt x="7037022" y="3857405"/>
                  <a:pt x="7037841" y="3853680"/>
                  <a:pt x="7038563" y="3849944"/>
                </a:cubicBezTo>
                <a:cubicBezTo>
                  <a:pt x="7035713" y="3856804"/>
                  <a:pt x="7031856" y="3862898"/>
                  <a:pt x="7026399" y="3867293"/>
                </a:cubicBezTo>
                <a:cubicBezTo>
                  <a:pt x="7026083" y="3867559"/>
                  <a:pt x="7025818" y="3867243"/>
                  <a:pt x="7025512" y="3867412"/>
                </a:cubicBezTo>
                <a:cubicBezTo>
                  <a:pt x="7024738" y="3871726"/>
                  <a:pt x="7023866" y="3876031"/>
                  <a:pt x="7023198" y="3880258"/>
                </a:cubicBezTo>
                <a:cubicBezTo>
                  <a:pt x="7017809" y="3913382"/>
                  <a:pt x="7016409" y="3950940"/>
                  <a:pt x="6999653" y="3980452"/>
                </a:cubicBezTo>
                <a:cubicBezTo>
                  <a:pt x="6997445" y="3984448"/>
                  <a:pt x="6991414" y="3982174"/>
                  <a:pt x="6990687" y="3978313"/>
                </a:cubicBezTo>
                <a:cubicBezTo>
                  <a:pt x="6989062" y="3969215"/>
                  <a:pt x="6989108" y="3959969"/>
                  <a:pt x="6989733" y="3950774"/>
                </a:cubicBezTo>
                <a:cubicBezTo>
                  <a:pt x="6981396" y="3912081"/>
                  <a:pt x="6989567" y="3858653"/>
                  <a:pt x="7005443" y="3818258"/>
                </a:cubicBezTo>
                <a:close/>
                <a:moveTo>
                  <a:pt x="5837949" y="3713120"/>
                </a:moveTo>
                <a:cubicBezTo>
                  <a:pt x="5834237" y="3725261"/>
                  <a:pt x="5830137" y="3737369"/>
                  <a:pt x="5827401" y="3749498"/>
                </a:cubicBezTo>
                <a:lnTo>
                  <a:pt x="5815087" y="3811134"/>
                </a:lnTo>
                <a:lnTo>
                  <a:pt x="5815088" y="3811134"/>
                </a:lnTo>
                <a:cubicBezTo>
                  <a:pt x="5820948" y="3791292"/>
                  <a:pt x="5822763" y="3769834"/>
                  <a:pt x="5827402" y="3749498"/>
                </a:cubicBezTo>
                <a:lnTo>
                  <a:pt x="5837947" y="3713134"/>
                </a:lnTo>
                <a:close/>
                <a:moveTo>
                  <a:pt x="5897434" y="3716807"/>
                </a:moveTo>
                <a:cubicBezTo>
                  <a:pt x="5891098" y="3755108"/>
                  <a:pt x="5879259" y="3792835"/>
                  <a:pt x="5868729" y="3830090"/>
                </a:cubicBezTo>
                <a:cubicBezTo>
                  <a:pt x="5867323" y="3834933"/>
                  <a:pt x="5865789" y="3842297"/>
                  <a:pt x="5863722" y="3850200"/>
                </a:cubicBezTo>
                <a:cubicBezTo>
                  <a:pt x="5892285" y="3824826"/>
                  <a:pt x="5912665" y="3797285"/>
                  <a:pt x="5942484" y="3776399"/>
                </a:cubicBezTo>
                <a:cubicBezTo>
                  <a:pt x="5937720" y="3769756"/>
                  <a:pt x="5932629" y="3763473"/>
                  <a:pt x="5927749" y="3757014"/>
                </a:cubicBezTo>
                <a:cubicBezTo>
                  <a:pt x="5925993" y="3762509"/>
                  <a:pt x="5923956" y="3767884"/>
                  <a:pt x="5922048" y="3772879"/>
                </a:cubicBezTo>
                <a:cubicBezTo>
                  <a:pt x="5917143" y="3785306"/>
                  <a:pt x="5911615" y="3800308"/>
                  <a:pt x="5900744" y="3808617"/>
                </a:cubicBezTo>
                <a:cubicBezTo>
                  <a:pt x="5896874" y="3811592"/>
                  <a:pt x="5892447" y="3807705"/>
                  <a:pt x="5892722" y="3803541"/>
                </a:cubicBezTo>
                <a:cubicBezTo>
                  <a:pt x="5893287" y="3790641"/>
                  <a:pt x="5901929" y="3777855"/>
                  <a:pt x="5907126" y="3766523"/>
                </a:cubicBezTo>
                <a:cubicBezTo>
                  <a:pt x="5910751" y="3758659"/>
                  <a:pt x="5913812" y="3750550"/>
                  <a:pt x="5916873" y="3742442"/>
                </a:cubicBezTo>
                <a:cubicBezTo>
                  <a:pt x="5910328" y="3733891"/>
                  <a:pt x="5904090" y="3725173"/>
                  <a:pt x="5897434" y="3716807"/>
                </a:cubicBezTo>
                <a:close/>
                <a:moveTo>
                  <a:pt x="5803670" y="3706454"/>
                </a:moveTo>
                <a:cubicBezTo>
                  <a:pt x="5790667" y="3741937"/>
                  <a:pt x="5776661" y="3776652"/>
                  <a:pt x="5760159" y="3809886"/>
                </a:cubicBezTo>
                <a:cubicBezTo>
                  <a:pt x="5762865" y="3844003"/>
                  <a:pt x="5752600" y="3881573"/>
                  <a:pt x="5746613" y="3914840"/>
                </a:cubicBezTo>
                <a:cubicBezTo>
                  <a:pt x="5741933" y="3941112"/>
                  <a:pt x="5739695" y="3967305"/>
                  <a:pt x="5736000" y="3993469"/>
                </a:cubicBezTo>
                <a:cubicBezTo>
                  <a:pt x="5735670" y="3996068"/>
                  <a:pt x="5732950" y="3998169"/>
                  <a:pt x="5730289" y="3998523"/>
                </a:cubicBezTo>
                <a:cubicBezTo>
                  <a:pt x="5730748" y="3999926"/>
                  <a:pt x="5730909" y="4001401"/>
                  <a:pt x="5731465" y="4002813"/>
                </a:cubicBezTo>
                <a:cubicBezTo>
                  <a:pt x="5734018" y="4000404"/>
                  <a:pt x="5736289" y="3997875"/>
                  <a:pt x="5738648" y="3995450"/>
                </a:cubicBezTo>
                <a:cubicBezTo>
                  <a:pt x="5741664" y="3986753"/>
                  <a:pt x="5744187" y="3978112"/>
                  <a:pt x="5747081" y="3969696"/>
                </a:cubicBezTo>
                <a:cubicBezTo>
                  <a:pt x="5745004" y="3967862"/>
                  <a:pt x="5743576" y="3965304"/>
                  <a:pt x="5744765" y="3961804"/>
                </a:cubicBezTo>
                <a:cubicBezTo>
                  <a:pt x="5759358" y="3917209"/>
                  <a:pt x="5769050" y="3868587"/>
                  <a:pt x="5779516" y="3820032"/>
                </a:cubicBezTo>
                <a:cubicBezTo>
                  <a:pt x="5779359" y="3819628"/>
                  <a:pt x="5779085" y="3819409"/>
                  <a:pt x="5779128" y="3818926"/>
                </a:cubicBezTo>
                <a:cubicBezTo>
                  <a:pt x="5780031" y="3783662"/>
                  <a:pt x="5793699" y="3747263"/>
                  <a:pt x="5802197" y="3713141"/>
                </a:cubicBezTo>
                <a:cubicBezTo>
                  <a:pt x="5802773" y="3711050"/>
                  <a:pt x="5803172" y="3708748"/>
                  <a:pt x="5803670" y="3706454"/>
                </a:cubicBezTo>
                <a:close/>
                <a:moveTo>
                  <a:pt x="3991496" y="3533249"/>
                </a:moveTo>
                <a:cubicBezTo>
                  <a:pt x="3970221" y="3528194"/>
                  <a:pt x="3941709" y="3533321"/>
                  <a:pt x="3920422" y="3536055"/>
                </a:cubicBezTo>
                <a:cubicBezTo>
                  <a:pt x="3880117" y="3541231"/>
                  <a:pt x="3839731" y="3550588"/>
                  <a:pt x="3800871" y="3562511"/>
                </a:cubicBezTo>
                <a:cubicBezTo>
                  <a:pt x="3750193" y="3578084"/>
                  <a:pt x="3708987" y="3604312"/>
                  <a:pt x="3668437" y="3638481"/>
                </a:cubicBezTo>
                <a:cubicBezTo>
                  <a:pt x="3647379" y="3656132"/>
                  <a:pt x="3628379" y="3675908"/>
                  <a:pt x="3604955" y="3689459"/>
                </a:cubicBezTo>
                <a:cubicBezTo>
                  <a:pt x="3609893" y="3698552"/>
                  <a:pt x="3614304" y="3708085"/>
                  <a:pt x="3618926" y="3717442"/>
                </a:cubicBezTo>
                <a:cubicBezTo>
                  <a:pt x="3624264" y="3694733"/>
                  <a:pt x="3641269" y="3671182"/>
                  <a:pt x="3662620" y="3663293"/>
                </a:cubicBezTo>
                <a:cubicBezTo>
                  <a:pt x="3666853" y="3661711"/>
                  <a:pt x="3672019" y="3667124"/>
                  <a:pt x="3669223" y="3671166"/>
                </a:cubicBezTo>
                <a:cubicBezTo>
                  <a:pt x="3662975" y="3680071"/>
                  <a:pt x="3655326" y="3687197"/>
                  <a:pt x="3648540" y="3695568"/>
                </a:cubicBezTo>
                <a:cubicBezTo>
                  <a:pt x="3640212" y="3705946"/>
                  <a:pt x="3635443" y="3717899"/>
                  <a:pt x="3628506" y="3729080"/>
                </a:cubicBezTo>
                <a:cubicBezTo>
                  <a:pt x="3627932" y="3730101"/>
                  <a:pt x="3626903" y="3730693"/>
                  <a:pt x="3625787" y="3731181"/>
                </a:cubicBezTo>
                <a:cubicBezTo>
                  <a:pt x="3628433" y="3736473"/>
                  <a:pt x="3631095" y="3741572"/>
                  <a:pt x="3633643" y="3746856"/>
                </a:cubicBezTo>
                <a:cubicBezTo>
                  <a:pt x="3639230" y="3726794"/>
                  <a:pt x="3655458" y="3707559"/>
                  <a:pt x="3667001" y="3691714"/>
                </a:cubicBezTo>
                <a:cubicBezTo>
                  <a:pt x="3682192" y="3671023"/>
                  <a:pt x="3699065" y="3643469"/>
                  <a:pt x="3722632" y="3632657"/>
                </a:cubicBezTo>
                <a:cubicBezTo>
                  <a:pt x="3726485" y="3630946"/>
                  <a:pt x="3731517" y="3634595"/>
                  <a:pt x="3729864" y="3638930"/>
                </a:cubicBezTo>
                <a:cubicBezTo>
                  <a:pt x="3720514" y="3664020"/>
                  <a:pt x="3696107" y="3684301"/>
                  <a:pt x="3680073" y="3705697"/>
                </a:cubicBezTo>
                <a:cubicBezTo>
                  <a:pt x="3667469" y="3722521"/>
                  <a:pt x="3656581" y="3745238"/>
                  <a:pt x="3639275" y="3757956"/>
                </a:cubicBezTo>
                <a:cubicBezTo>
                  <a:pt x="3640915" y="3761407"/>
                  <a:pt x="3642776" y="3764587"/>
                  <a:pt x="3644322" y="3768031"/>
                </a:cubicBezTo>
                <a:cubicBezTo>
                  <a:pt x="3658429" y="3746372"/>
                  <a:pt x="3677222" y="3726772"/>
                  <a:pt x="3693945" y="3708553"/>
                </a:cubicBezTo>
                <a:cubicBezTo>
                  <a:pt x="3719845" y="3680318"/>
                  <a:pt x="3747106" y="3649866"/>
                  <a:pt x="3783264" y="3635470"/>
                </a:cubicBezTo>
                <a:cubicBezTo>
                  <a:pt x="3785185" y="3634664"/>
                  <a:pt x="3787192" y="3637272"/>
                  <a:pt x="3786065" y="3639023"/>
                </a:cubicBezTo>
                <a:cubicBezTo>
                  <a:pt x="3762971" y="3675094"/>
                  <a:pt x="3726534" y="3701442"/>
                  <a:pt x="3697337" y="3732797"/>
                </a:cubicBezTo>
                <a:cubicBezTo>
                  <a:pt x="3681828" y="3749370"/>
                  <a:pt x="3667966" y="3768325"/>
                  <a:pt x="3651995" y="3784663"/>
                </a:cubicBezTo>
                <a:cubicBezTo>
                  <a:pt x="3651986" y="3784760"/>
                  <a:pt x="3652085" y="3784768"/>
                  <a:pt x="3652076" y="3784865"/>
                </a:cubicBezTo>
                <a:cubicBezTo>
                  <a:pt x="3653857" y="3788913"/>
                  <a:pt x="3656166" y="3793593"/>
                  <a:pt x="3658635" y="3798674"/>
                </a:cubicBezTo>
                <a:cubicBezTo>
                  <a:pt x="3665463" y="3789821"/>
                  <a:pt x="3673120" y="3781525"/>
                  <a:pt x="3680192" y="3773181"/>
                </a:cubicBezTo>
                <a:cubicBezTo>
                  <a:pt x="3695445" y="3755125"/>
                  <a:pt x="3711206" y="3729130"/>
                  <a:pt x="3733129" y="3719245"/>
                </a:cubicBezTo>
                <a:cubicBezTo>
                  <a:pt x="3737183" y="3717456"/>
                  <a:pt x="3741943" y="3720885"/>
                  <a:pt x="3740660" y="3725448"/>
                </a:cubicBezTo>
                <a:cubicBezTo>
                  <a:pt x="3735081" y="3745411"/>
                  <a:pt x="3717648" y="3759578"/>
                  <a:pt x="3704301" y="3774878"/>
                </a:cubicBezTo>
                <a:cubicBezTo>
                  <a:pt x="3692482" y="3788362"/>
                  <a:pt x="3680811" y="3803416"/>
                  <a:pt x="3667323" y="3815978"/>
                </a:cubicBezTo>
                <a:cubicBezTo>
                  <a:pt x="3669552" y="3820455"/>
                  <a:pt x="3671839" y="3825424"/>
                  <a:pt x="3674138" y="3830199"/>
                </a:cubicBezTo>
                <a:cubicBezTo>
                  <a:pt x="3678284" y="3819750"/>
                  <a:pt x="3687248" y="3809914"/>
                  <a:pt x="3695645" y="3808595"/>
                </a:cubicBezTo>
                <a:cubicBezTo>
                  <a:pt x="3698017" y="3808217"/>
                  <a:pt x="3700341" y="3810560"/>
                  <a:pt x="3699818" y="3813144"/>
                </a:cubicBezTo>
                <a:cubicBezTo>
                  <a:pt x="3698261" y="3821869"/>
                  <a:pt x="3691907" y="3826479"/>
                  <a:pt x="3687715" y="3834198"/>
                </a:cubicBezTo>
                <a:cubicBezTo>
                  <a:pt x="3686900" y="3835685"/>
                  <a:pt x="3686286" y="3837093"/>
                  <a:pt x="3685778" y="3838411"/>
                </a:cubicBezTo>
                <a:cubicBezTo>
                  <a:pt x="3707317" y="3809898"/>
                  <a:pt x="3741095" y="3787214"/>
                  <a:pt x="3768049" y="3769004"/>
                </a:cubicBezTo>
                <a:cubicBezTo>
                  <a:pt x="3850245" y="3713513"/>
                  <a:pt x="3936033" y="3655996"/>
                  <a:pt x="4002934" y="3581948"/>
                </a:cubicBezTo>
                <a:cubicBezTo>
                  <a:pt x="4027566" y="3554773"/>
                  <a:pt x="4031751" y="3542769"/>
                  <a:pt x="3991496" y="3533249"/>
                </a:cubicBezTo>
                <a:close/>
                <a:moveTo>
                  <a:pt x="3404023" y="3475976"/>
                </a:moveTo>
                <a:cubicBezTo>
                  <a:pt x="3360297" y="3495461"/>
                  <a:pt x="3313769" y="3514801"/>
                  <a:pt x="3266282" y="3520720"/>
                </a:cubicBezTo>
                <a:cubicBezTo>
                  <a:pt x="3218212" y="3526686"/>
                  <a:pt x="3184998" y="3535396"/>
                  <a:pt x="3146625" y="3559337"/>
                </a:cubicBezTo>
                <a:cubicBezTo>
                  <a:pt x="3174364" y="3577122"/>
                  <a:pt x="3198118" y="3591446"/>
                  <a:pt x="3233923" y="3592987"/>
                </a:cubicBezTo>
                <a:cubicBezTo>
                  <a:pt x="3249743" y="3593675"/>
                  <a:pt x="3260623" y="3594032"/>
                  <a:pt x="3275901" y="3598568"/>
                </a:cubicBezTo>
                <a:cubicBezTo>
                  <a:pt x="3330296" y="3614570"/>
                  <a:pt x="3434826" y="3650587"/>
                  <a:pt x="3479697" y="3590892"/>
                </a:cubicBezTo>
                <a:cubicBezTo>
                  <a:pt x="3476868" y="3586558"/>
                  <a:pt x="3473942" y="3582214"/>
                  <a:pt x="3471117" y="3577881"/>
                </a:cubicBezTo>
                <a:cubicBezTo>
                  <a:pt x="3451978" y="3587130"/>
                  <a:pt x="3411214" y="3590903"/>
                  <a:pt x="3403911" y="3589784"/>
                </a:cubicBezTo>
                <a:cubicBezTo>
                  <a:pt x="3400737" y="3589316"/>
                  <a:pt x="3399321" y="3584421"/>
                  <a:pt x="3401839" y="3582401"/>
                </a:cubicBezTo>
                <a:cubicBezTo>
                  <a:pt x="3411598" y="3574579"/>
                  <a:pt x="3423207" y="3571105"/>
                  <a:pt x="3435025" y="3567455"/>
                </a:cubicBezTo>
                <a:cubicBezTo>
                  <a:pt x="3443237" y="3564953"/>
                  <a:pt x="3451448" y="3562450"/>
                  <a:pt x="3459704" y="3560537"/>
                </a:cubicBezTo>
                <a:cubicBezTo>
                  <a:pt x="3459193" y="3559713"/>
                  <a:pt x="3458675" y="3558986"/>
                  <a:pt x="3458162" y="3558164"/>
                </a:cubicBezTo>
                <a:cubicBezTo>
                  <a:pt x="3408996" y="3550209"/>
                  <a:pt x="3366431" y="3578557"/>
                  <a:pt x="3317734" y="3579600"/>
                </a:cubicBezTo>
                <a:cubicBezTo>
                  <a:pt x="3292454" y="3580138"/>
                  <a:pt x="3265580" y="3574502"/>
                  <a:pt x="3253971" y="3550616"/>
                </a:cubicBezTo>
                <a:cubicBezTo>
                  <a:pt x="3251422" y="3545333"/>
                  <a:pt x="3255292" y="3536905"/>
                  <a:pt x="3262194" y="3539255"/>
                </a:cubicBezTo>
                <a:cubicBezTo>
                  <a:pt x="3281117" y="3545566"/>
                  <a:pt x="3296739" y="3555000"/>
                  <a:pt x="3317723" y="3554674"/>
                </a:cubicBezTo>
                <a:cubicBezTo>
                  <a:pt x="3338881" y="3554363"/>
                  <a:pt x="3359213" y="3546970"/>
                  <a:pt x="3379568" y="3541625"/>
                </a:cubicBezTo>
                <a:cubicBezTo>
                  <a:pt x="3363983" y="3542612"/>
                  <a:pt x="3348732" y="3542169"/>
                  <a:pt x="3333149" y="3537802"/>
                </a:cubicBezTo>
                <a:cubicBezTo>
                  <a:pt x="3331626" y="3537378"/>
                  <a:pt x="3331666" y="3534752"/>
                  <a:pt x="3333168" y="3534298"/>
                </a:cubicBezTo>
                <a:cubicBezTo>
                  <a:pt x="3353459" y="3527389"/>
                  <a:pt x="3373996" y="3525369"/>
                  <a:pt x="3394962" y="3521829"/>
                </a:cubicBezTo>
                <a:cubicBezTo>
                  <a:pt x="3405357" y="3520003"/>
                  <a:pt x="3417668" y="3515227"/>
                  <a:pt x="3429158" y="3514176"/>
                </a:cubicBezTo>
                <a:cubicBezTo>
                  <a:pt x="3425565" y="3508607"/>
                  <a:pt x="3421863" y="3503127"/>
                  <a:pt x="3418263" y="3497654"/>
                </a:cubicBezTo>
                <a:cubicBezTo>
                  <a:pt x="3418155" y="3497743"/>
                  <a:pt x="3418138" y="3497936"/>
                  <a:pt x="3418034" y="3498025"/>
                </a:cubicBezTo>
                <a:cubicBezTo>
                  <a:pt x="3404682" y="3511180"/>
                  <a:pt x="3381881" y="3514563"/>
                  <a:pt x="3363735" y="3515912"/>
                </a:cubicBezTo>
                <a:cubicBezTo>
                  <a:pt x="3355504" y="3516466"/>
                  <a:pt x="3353580" y="3506369"/>
                  <a:pt x="3360242" y="3502661"/>
                </a:cubicBezTo>
                <a:cubicBezTo>
                  <a:pt x="3375305" y="3494327"/>
                  <a:pt x="3395080" y="3486690"/>
                  <a:pt x="3412604" y="3488987"/>
                </a:cubicBezTo>
                <a:cubicBezTo>
                  <a:pt x="3409773" y="3484652"/>
                  <a:pt x="3406954" y="3480221"/>
                  <a:pt x="3404023" y="3475976"/>
                </a:cubicBezTo>
                <a:close/>
                <a:moveTo>
                  <a:pt x="4842272" y="3592962"/>
                </a:moveTo>
                <a:cubicBezTo>
                  <a:pt x="4845516" y="3593729"/>
                  <a:pt x="4846613" y="3597817"/>
                  <a:pt x="4844921" y="3600396"/>
                </a:cubicBezTo>
                <a:cubicBezTo>
                  <a:pt x="4836790" y="3612933"/>
                  <a:pt x="4819063" y="3616171"/>
                  <a:pt x="4805752" y="3621250"/>
                </a:cubicBezTo>
                <a:cubicBezTo>
                  <a:pt x="4786489" y="3628638"/>
                  <a:pt x="4767165" y="3633392"/>
                  <a:pt x="4747450" y="3639279"/>
                </a:cubicBezTo>
                <a:cubicBezTo>
                  <a:pt x="4743147" y="3640562"/>
                  <a:pt x="4741508" y="3633798"/>
                  <a:pt x="4745284" y="3631886"/>
                </a:cubicBezTo>
                <a:cubicBezTo>
                  <a:pt x="4761401" y="3623740"/>
                  <a:pt x="4776534" y="3614631"/>
                  <a:pt x="4793250" y="3607413"/>
                </a:cubicBezTo>
                <a:cubicBezTo>
                  <a:pt x="4807939" y="3601089"/>
                  <a:pt x="4825983" y="3588825"/>
                  <a:pt x="4842272" y="3592962"/>
                </a:cubicBezTo>
                <a:close/>
                <a:moveTo>
                  <a:pt x="5869191" y="3681747"/>
                </a:moveTo>
                <a:cubicBezTo>
                  <a:pt x="5868704" y="3683943"/>
                  <a:pt x="5868311" y="3686149"/>
                  <a:pt x="5867842" y="3688153"/>
                </a:cubicBezTo>
                <a:cubicBezTo>
                  <a:pt x="5867370" y="3690157"/>
                  <a:pt x="5866609" y="3692135"/>
                  <a:pt x="5866131" y="3694236"/>
                </a:cubicBezTo>
                <a:cubicBezTo>
                  <a:pt x="5864531" y="3703445"/>
                  <a:pt x="5862437" y="3712708"/>
                  <a:pt x="5860539" y="3721989"/>
                </a:cubicBezTo>
                <a:cubicBezTo>
                  <a:pt x="5855080" y="3770101"/>
                  <a:pt x="5845836" y="3819151"/>
                  <a:pt x="5830562" y="3861545"/>
                </a:cubicBezTo>
                <a:cubicBezTo>
                  <a:pt x="5829295" y="3864844"/>
                  <a:pt x="5824902" y="3864950"/>
                  <a:pt x="5822552" y="3862897"/>
                </a:cubicBezTo>
                <a:cubicBezTo>
                  <a:pt x="5818810" y="3874256"/>
                  <a:pt x="5815168" y="3885626"/>
                  <a:pt x="5811348" y="3896783"/>
                </a:cubicBezTo>
                <a:cubicBezTo>
                  <a:pt x="5817873" y="3890240"/>
                  <a:pt x="5824743" y="3884214"/>
                  <a:pt x="5831717" y="3878100"/>
                </a:cubicBezTo>
                <a:cubicBezTo>
                  <a:pt x="5831726" y="3878003"/>
                  <a:pt x="5831646" y="3877801"/>
                  <a:pt x="5831760" y="3877617"/>
                </a:cubicBezTo>
                <a:cubicBezTo>
                  <a:pt x="5852069" y="3820275"/>
                  <a:pt x="5864850" y="3759943"/>
                  <a:pt x="5886197" y="3702983"/>
                </a:cubicBezTo>
                <a:cubicBezTo>
                  <a:pt x="5885749" y="3702555"/>
                  <a:pt x="5885404" y="3702039"/>
                  <a:pt x="5885051" y="3701619"/>
                </a:cubicBezTo>
                <a:cubicBezTo>
                  <a:pt x="5884807" y="3702180"/>
                  <a:pt x="5884659" y="3702753"/>
                  <a:pt x="5884511" y="3703325"/>
                </a:cubicBezTo>
                <a:cubicBezTo>
                  <a:pt x="5881245" y="3714823"/>
                  <a:pt x="5877300" y="3725191"/>
                  <a:pt x="5871774" y="3735812"/>
                </a:cubicBezTo>
                <a:cubicBezTo>
                  <a:pt x="5870716" y="3737863"/>
                  <a:pt x="5867655" y="3736138"/>
                  <a:pt x="5868311" y="3734247"/>
                </a:cubicBezTo>
                <a:cubicBezTo>
                  <a:pt x="5871775" y="3720526"/>
                  <a:pt x="5874658" y="3706755"/>
                  <a:pt x="5878218" y="3693044"/>
                </a:cubicBezTo>
                <a:cubicBezTo>
                  <a:pt x="5875242" y="3689281"/>
                  <a:pt x="5872265" y="3685518"/>
                  <a:pt x="5869191" y="3681747"/>
                </a:cubicBezTo>
                <a:close/>
                <a:moveTo>
                  <a:pt x="2422612" y="3375161"/>
                </a:moveTo>
                <a:cubicBezTo>
                  <a:pt x="2412601" y="3438262"/>
                  <a:pt x="2397022" y="3504583"/>
                  <a:pt x="2363757" y="3558662"/>
                </a:cubicBezTo>
                <a:cubicBezTo>
                  <a:pt x="2363179" y="3559683"/>
                  <a:pt x="2362179" y="3559986"/>
                  <a:pt x="2361204" y="3559998"/>
                </a:cubicBezTo>
                <a:cubicBezTo>
                  <a:pt x="2357166" y="3592169"/>
                  <a:pt x="2349939" y="3624064"/>
                  <a:pt x="2340138" y="3655345"/>
                </a:cubicBezTo>
                <a:cubicBezTo>
                  <a:pt x="2340629" y="3654219"/>
                  <a:pt x="2341214" y="3653101"/>
                  <a:pt x="2341703" y="3651976"/>
                </a:cubicBezTo>
                <a:cubicBezTo>
                  <a:pt x="2353656" y="3623898"/>
                  <a:pt x="2362767" y="3593823"/>
                  <a:pt x="2378262" y="3567512"/>
                </a:cubicBezTo>
                <a:cubicBezTo>
                  <a:pt x="2380338" y="3563894"/>
                  <a:pt x="2386832" y="3565333"/>
                  <a:pt x="2386348" y="3569673"/>
                </a:cubicBezTo>
                <a:cubicBezTo>
                  <a:pt x="2383065" y="3601031"/>
                  <a:pt x="2370320" y="3631474"/>
                  <a:pt x="2358853" y="3660664"/>
                </a:cubicBezTo>
                <a:cubicBezTo>
                  <a:pt x="2353186" y="3675071"/>
                  <a:pt x="2347758" y="3691153"/>
                  <a:pt x="2340853" y="3706329"/>
                </a:cubicBezTo>
                <a:cubicBezTo>
                  <a:pt x="2338044" y="3718160"/>
                  <a:pt x="2334966" y="3730842"/>
                  <a:pt x="2328868" y="3740245"/>
                </a:cubicBezTo>
                <a:cubicBezTo>
                  <a:pt x="2330927" y="3742273"/>
                  <a:pt x="2332979" y="3744398"/>
                  <a:pt x="2335030" y="3746523"/>
                </a:cubicBezTo>
                <a:cubicBezTo>
                  <a:pt x="2340073" y="3732550"/>
                  <a:pt x="2345408" y="3718601"/>
                  <a:pt x="2350637" y="3704741"/>
                </a:cubicBezTo>
                <a:cubicBezTo>
                  <a:pt x="2356750" y="3688621"/>
                  <a:pt x="2362545" y="3672766"/>
                  <a:pt x="2373857" y="3659529"/>
                </a:cubicBezTo>
                <a:cubicBezTo>
                  <a:pt x="2375830" y="3657071"/>
                  <a:pt x="2379980" y="3658598"/>
                  <a:pt x="2380090" y="3661724"/>
                </a:cubicBezTo>
                <a:cubicBezTo>
                  <a:pt x="2380491" y="3679090"/>
                  <a:pt x="2375290" y="3694802"/>
                  <a:pt x="2369934" y="3711183"/>
                </a:cubicBezTo>
                <a:cubicBezTo>
                  <a:pt x="2364264" y="3728899"/>
                  <a:pt x="2358681" y="3746720"/>
                  <a:pt x="2352157" y="3764168"/>
                </a:cubicBezTo>
                <a:cubicBezTo>
                  <a:pt x="2355001" y="3767238"/>
                  <a:pt x="2358057" y="3770131"/>
                  <a:pt x="2360899" y="3773200"/>
                </a:cubicBezTo>
                <a:cubicBezTo>
                  <a:pt x="2362413" y="3774792"/>
                  <a:pt x="2363821" y="3776472"/>
                  <a:pt x="2365336" y="3778063"/>
                </a:cubicBezTo>
                <a:cubicBezTo>
                  <a:pt x="2368215" y="3752316"/>
                  <a:pt x="2377018" y="3726789"/>
                  <a:pt x="2383527" y="3701843"/>
                </a:cubicBezTo>
                <a:cubicBezTo>
                  <a:pt x="2391380" y="3671950"/>
                  <a:pt x="2395817" y="3638549"/>
                  <a:pt x="2412948" y="3612478"/>
                </a:cubicBezTo>
                <a:cubicBezTo>
                  <a:pt x="2414316" y="3610260"/>
                  <a:pt x="2417709" y="3611527"/>
                  <a:pt x="2417987" y="3613887"/>
                </a:cubicBezTo>
                <a:cubicBezTo>
                  <a:pt x="2421187" y="3644640"/>
                  <a:pt x="2409820" y="3675981"/>
                  <a:pt x="2402977" y="3705766"/>
                </a:cubicBezTo>
                <a:cubicBezTo>
                  <a:pt x="2396403" y="3734699"/>
                  <a:pt x="2392497" y="3766491"/>
                  <a:pt x="2379296" y="3793291"/>
                </a:cubicBezTo>
                <a:cubicBezTo>
                  <a:pt x="2384269" y="3798688"/>
                  <a:pt x="2389146" y="3804076"/>
                  <a:pt x="2394023" y="3809464"/>
                </a:cubicBezTo>
                <a:cubicBezTo>
                  <a:pt x="2398616" y="3787467"/>
                  <a:pt x="2404191" y="3765361"/>
                  <a:pt x="2413776" y="3745257"/>
                </a:cubicBezTo>
                <a:cubicBezTo>
                  <a:pt x="2415798" y="3741148"/>
                  <a:pt x="2421592" y="3743889"/>
                  <a:pt x="2421643" y="3747691"/>
                </a:cubicBezTo>
                <a:cubicBezTo>
                  <a:pt x="2422183" y="3774415"/>
                  <a:pt x="2416178" y="3801353"/>
                  <a:pt x="2410346" y="3827427"/>
                </a:cubicBezTo>
                <a:cubicBezTo>
                  <a:pt x="2413095" y="3830489"/>
                  <a:pt x="2415753" y="3833446"/>
                  <a:pt x="2418506" y="3836410"/>
                </a:cubicBezTo>
                <a:cubicBezTo>
                  <a:pt x="2423006" y="3816547"/>
                  <a:pt x="2428677" y="3794450"/>
                  <a:pt x="2439896" y="3778966"/>
                </a:cubicBezTo>
                <a:cubicBezTo>
                  <a:pt x="2441894" y="3776219"/>
                  <a:pt x="2446326" y="3777868"/>
                  <a:pt x="2446631" y="3781010"/>
                </a:cubicBezTo>
                <a:cubicBezTo>
                  <a:pt x="2447677" y="3791129"/>
                  <a:pt x="2446212" y="3802102"/>
                  <a:pt x="2443860" y="3813192"/>
                </a:cubicBezTo>
                <a:cubicBezTo>
                  <a:pt x="2520347" y="3672014"/>
                  <a:pt x="2514184" y="3508396"/>
                  <a:pt x="2422612" y="3375161"/>
                </a:cubicBezTo>
                <a:close/>
                <a:moveTo>
                  <a:pt x="1741217" y="3312582"/>
                </a:moveTo>
                <a:cubicBezTo>
                  <a:pt x="1680050" y="3322283"/>
                  <a:pt x="1630076" y="3332076"/>
                  <a:pt x="1583509" y="3382374"/>
                </a:cubicBezTo>
                <a:cubicBezTo>
                  <a:pt x="1563133" y="3404367"/>
                  <a:pt x="1543826" y="3427525"/>
                  <a:pt x="1524615" y="3450690"/>
                </a:cubicBezTo>
                <a:cubicBezTo>
                  <a:pt x="1536147" y="3442632"/>
                  <a:pt x="1549027" y="3431479"/>
                  <a:pt x="1562558" y="3430508"/>
                </a:cubicBezTo>
                <a:cubicBezTo>
                  <a:pt x="1567847" y="3430187"/>
                  <a:pt x="1571380" y="3435361"/>
                  <a:pt x="1568427" y="3440072"/>
                </a:cubicBezTo>
                <a:cubicBezTo>
                  <a:pt x="1560709" y="3452354"/>
                  <a:pt x="1543821" y="3458194"/>
                  <a:pt x="1531496" y="3465306"/>
                </a:cubicBezTo>
                <a:cubicBezTo>
                  <a:pt x="1525133" y="3468941"/>
                  <a:pt x="1518864" y="3472585"/>
                  <a:pt x="1512429" y="3475923"/>
                </a:cubicBezTo>
                <a:cubicBezTo>
                  <a:pt x="1514301" y="3475696"/>
                  <a:pt x="1516278" y="3475380"/>
                  <a:pt x="1518157" y="3475056"/>
                </a:cubicBezTo>
                <a:cubicBezTo>
                  <a:pt x="1529559" y="3472829"/>
                  <a:pt x="1540245" y="3468789"/>
                  <a:pt x="1551278" y="3465265"/>
                </a:cubicBezTo>
                <a:cubicBezTo>
                  <a:pt x="1554789" y="3464108"/>
                  <a:pt x="1559551" y="3464228"/>
                  <a:pt x="1561966" y="3467748"/>
                </a:cubicBezTo>
                <a:cubicBezTo>
                  <a:pt x="1563163" y="3469605"/>
                  <a:pt x="1563506" y="3470121"/>
                  <a:pt x="1563917" y="3472103"/>
                </a:cubicBezTo>
                <a:cubicBezTo>
                  <a:pt x="1564651" y="3475867"/>
                  <a:pt x="1562206" y="3480328"/>
                  <a:pt x="1558670" y="3481775"/>
                </a:cubicBezTo>
                <a:cubicBezTo>
                  <a:pt x="1547544" y="3486362"/>
                  <a:pt x="1535333" y="3488907"/>
                  <a:pt x="1523221" y="3490391"/>
                </a:cubicBezTo>
                <a:cubicBezTo>
                  <a:pt x="1597693" y="3500828"/>
                  <a:pt x="1686001" y="3455506"/>
                  <a:pt x="1757350" y="3444155"/>
                </a:cubicBezTo>
                <a:cubicBezTo>
                  <a:pt x="1795178" y="3425231"/>
                  <a:pt x="1835831" y="3411808"/>
                  <a:pt x="1878472" y="3404496"/>
                </a:cubicBezTo>
                <a:cubicBezTo>
                  <a:pt x="1877030" y="3404274"/>
                  <a:pt x="1875483" y="3404140"/>
                  <a:pt x="1873935" y="3404005"/>
                </a:cubicBezTo>
                <a:cubicBezTo>
                  <a:pt x="1868618" y="3403546"/>
                  <a:pt x="1863222" y="3402884"/>
                  <a:pt x="1857940" y="3402037"/>
                </a:cubicBezTo>
                <a:cubicBezTo>
                  <a:pt x="1856587" y="3402991"/>
                  <a:pt x="1855060" y="3403736"/>
                  <a:pt x="1852837" y="3403543"/>
                </a:cubicBezTo>
                <a:cubicBezTo>
                  <a:pt x="1839108" y="3402355"/>
                  <a:pt x="1825727" y="3402755"/>
                  <a:pt x="1812155" y="3405279"/>
                </a:cubicBezTo>
                <a:cubicBezTo>
                  <a:pt x="1800270" y="3407463"/>
                  <a:pt x="1789110" y="3412437"/>
                  <a:pt x="1777119" y="3413638"/>
                </a:cubicBezTo>
                <a:cubicBezTo>
                  <a:pt x="1773975" y="3413951"/>
                  <a:pt x="1771999" y="3409885"/>
                  <a:pt x="1774058" y="3407531"/>
                </a:cubicBezTo>
                <a:cubicBezTo>
                  <a:pt x="1791676" y="3388026"/>
                  <a:pt x="1825966" y="3384763"/>
                  <a:pt x="1850871" y="3386237"/>
                </a:cubicBezTo>
                <a:cubicBezTo>
                  <a:pt x="1848945" y="3384902"/>
                  <a:pt x="1846914" y="3383655"/>
                  <a:pt x="1844988" y="3382320"/>
                </a:cubicBezTo>
                <a:cubicBezTo>
                  <a:pt x="1811232" y="3380663"/>
                  <a:pt x="1778094" y="3379743"/>
                  <a:pt x="1744161" y="3385570"/>
                </a:cubicBezTo>
                <a:cubicBezTo>
                  <a:pt x="1712001" y="3391159"/>
                  <a:pt x="1682411" y="3403981"/>
                  <a:pt x="1650852" y="3411570"/>
                </a:cubicBezTo>
                <a:cubicBezTo>
                  <a:pt x="1646874" y="3412491"/>
                  <a:pt x="1644754" y="3406758"/>
                  <a:pt x="1647780" y="3404488"/>
                </a:cubicBezTo>
                <a:cubicBezTo>
                  <a:pt x="1689359" y="3373037"/>
                  <a:pt x="1751554" y="3358363"/>
                  <a:pt x="1808530" y="3358523"/>
                </a:cubicBezTo>
                <a:cubicBezTo>
                  <a:pt x="1804112" y="3355609"/>
                  <a:pt x="1799697" y="3352695"/>
                  <a:pt x="1795185" y="3349774"/>
                </a:cubicBezTo>
                <a:cubicBezTo>
                  <a:pt x="1783007" y="3350862"/>
                  <a:pt x="1768317" y="3347351"/>
                  <a:pt x="1757660" y="3347792"/>
                </a:cubicBezTo>
                <a:cubicBezTo>
                  <a:pt x="1741624" y="3348449"/>
                  <a:pt x="1724700" y="3353604"/>
                  <a:pt x="1708836" y="3351257"/>
                </a:cubicBezTo>
                <a:cubicBezTo>
                  <a:pt x="1705564" y="3350780"/>
                  <a:pt x="1702930" y="3346462"/>
                  <a:pt x="1706176" y="3343919"/>
                </a:cubicBezTo>
                <a:cubicBezTo>
                  <a:pt x="1721155" y="3332169"/>
                  <a:pt x="1743298" y="3330775"/>
                  <a:pt x="1761695" y="3329837"/>
                </a:cubicBezTo>
                <a:cubicBezTo>
                  <a:pt x="1762970" y="3329752"/>
                  <a:pt x="1764437" y="3329685"/>
                  <a:pt x="1765806" y="3329607"/>
                </a:cubicBezTo>
                <a:cubicBezTo>
                  <a:pt x="1757644" y="3323935"/>
                  <a:pt x="1749372" y="3318352"/>
                  <a:pt x="1741217" y="3312582"/>
                </a:cubicBezTo>
                <a:close/>
                <a:moveTo>
                  <a:pt x="6227703" y="3703644"/>
                </a:moveTo>
                <a:cubicBezTo>
                  <a:pt x="6191556" y="3701195"/>
                  <a:pt x="6153367" y="3707511"/>
                  <a:pt x="6119909" y="3714839"/>
                </a:cubicBezTo>
                <a:cubicBezTo>
                  <a:pt x="6087728" y="3721789"/>
                  <a:pt x="6005384" y="3729754"/>
                  <a:pt x="5983962" y="3759154"/>
                </a:cubicBezTo>
                <a:cubicBezTo>
                  <a:pt x="5983620" y="3759708"/>
                  <a:pt x="5983112" y="3759957"/>
                  <a:pt x="5982681" y="3760406"/>
                </a:cubicBezTo>
                <a:cubicBezTo>
                  <a:pt x="6006907" y="3794633"/>
                  <a:pt x="6029665" y="3829998"/>
                  <a:pt x="6051584" y="3866070"/>
                </a:cubicBezTo>
                <a:cubicBezTo>
                  <a:pt x="6083130" y="3872793"/>
                  <a:pt x="6139754" y="3849555"/>
                  <a:pt x="6165189" y="3838515"/>
                </a:cubicBezTo>
                <a:cubicBezTo>
                  <a:pt x="6224172" y="3812854"/>
                  <a:pt x="6241700" y="3762671"/>
                  <a:pt x="6262921" y="3709301"/>
                </a:cubicBezTo>
                <a:cubicBezTo>
                  <a:pt x="6251576" y="3706251"/>
                  <a:pt x="6239753" y="3704460"/>
                  <a:pt x="6227703" y="3703644"/>
                </a:cubicBezTo>
                <a:close/>
                <a:moveTo>
                  <a:pt x="4429192" y="3536275"/>
                </a:moveTo>
                <a:cubicBezTo>
                  <a:pt x="4343770" y="3621378"/>
                  <a:pt x="4230383" y="3785261"/>
                  <a:pt x="4275364" y="3904629"/>
                </a:cubicBezTo>
                <a:cubicBezTo>
                  <a:pt x="4315926" y="3851766"/>
                  <a:pt x="4366828" y="3804178"/>
                  <a:pt x="4413183" y="3757367"/>
                </a:cubicBezTo>
                <a:cubicBezTo>
                  <a:pt x="4445415" y="3724716"/>
                  <a:pt x="4473419" y="3710004"/>
                  <a:pt x="4514080" y="3698627"/>
                </a:cubicBezTo>
                <a:cubicBezTo>
                  <a:pt x="4515959" y="3697232"/>
                  <a:pt x="4517563" y="3695618"/>
                  <a:pt x="4519529" y="3694327"/>
                </a:cubicBezTo>
                <a:cubicBezTo>
                  <a:pt x="4515509" y="3686969"/>
                  <a:pt x="4511482" y="3679707"/>
                  <a:pt x="4507541" y="3672551"/>
                </a:cubicBezTo>
                <a:cubicBezTo>
                  <a:pt x="4502634" y="3675144"/>
                  <a:pt x="4497735" y="3677641"/>
                  <a:pt x="4493417" y="3680189"/>
                </a:cubicBezTo>
                <a:cubicBezTo>
                  <a:pt x="4474914" y="3691050"/>
                  <a:pt x="4455943" y="3700605"/>
                  <a:pt x="4436188" y="3709118"/>
                </a:cubicBezTo>
                <a:cubicBezTo>
                  <a:pt x="4432239" y="3710820"/>
                  <a:pt x="4429909" y="3705264"/>
                  <a:pt x="4432847" y="3702890"/>
                </a:cubicBezTo>
                <a:cubicBezTo>
                  <a:pt x="4449018" y="3689782"/>
                  <a:pt x="4465586" y="3677683"/>
                  <a:pt x="4483244" y="3666455"/>
                </a:cubicBezTo>
                <a:cubicBezTo>
                  <a:pt x="4487886" y="3663548"/>
                  <a:pt x="4492986" y="3659900"/>
                  <a:pt x="4498173" y="3656357"/>
                </a:cubicBezTo>
                <a:cubicBezTo>
                  <a:pt x="4497660" y="3655533"/>
                  <a:pt x="4497254" y="3654622"/>
                  <a:pt x="4496743" y="3653799"/>
                </a:cubicBezTo>
                <a:cubicBezTo>
                  <a:pt x="4494884" y="3650620"/>
                  <a:pt x="4493120" y="3647448"/>
                  <a:pt x="4491261" y="3644269"/>
                </a:cubicBezTo>
                <a:cubicBezTo>
                  <a:pt x="4457259" y="3665083"/>
                  <a:pt x="4426011" y="3687791"/>
                  <a:pt x="4395030" y="3712955"/>
                </a:cubicBezTo>
                <a:cubicBezTo>
                  <a:pt x="4392061" y="3715133"/>
                  <a:pt x="4388261" y="3714317"/>
                  <a:pt x="4385878" y="3712212"/>
                </a:cubicBezTo>
                <a:lnTo>
                  <a:pt x="4385237" y="3703785"/>
                </a:lnTo>
                <a:lnTo>
                  <a:pt x="4386036" y="3702882"/>
                </a:lnTo>
                <a:lnTo>
                  <a:pt x="4386417" y="3702474"/>
                </a:lnTo>
                <a:cubicBezTo>
                  <a:pt x="4386514" y="3702482"/>
                  <a:pt x="4386621" y="3702393"/>
                  <a:pt x="4386726" y="3702305"/>
                </a:cubicBezTo>
                <a:cubicBezTo>
                  <a:pt x="4408078" y="3679130"/>
                  <a:pt x="4433769" y="3658669"/>
                  <a:pt x="4460810" y="3641633"/>
                </a:cubicBezTo>
                <a:cubicBezTo>
                  <a:pt x="4461136" y="3641272"/>
                  <a:pt x="4461558" y="3640919"/>
                  <a:pt x="4461978" y="3640566"/>
                </a:cubicBezTo>
                <a:cubicBezTo>
                  <a:pt x="4462610" y="3640037"/>
                  <a:pt x="4463216" y="3639796"/>
                  <a:pt x="4463892" y="3639856"/>
                </a:cubicBezTo>
                <a:cubicBezTo>
                  <a:pt x="4469983" y="3636002"/>
                  <a:pt x="4476145" y="3632445"/>
                  <a:pt x="4482394" y="3628995"/>
                </a:cubicBezTo>
                <a:cubicBezTo>
                  <a:pt x="4479786" y="3624388"/>
                  <a:pt x="4477088" y="3619674"/>
                  <a:pt x="4474382" y="3615059"/>
                </a:cubicBezTo>
                <a:cubicBezTo>
                  <a:pt x="4452447" y="3637113"/>
                  <a:pt x="4428434" y="3657331"/>
                  <a:pt x="4406578" y="3679586"/>
                </a:cubicBezTo>
                <a:lnTo>
                  <a:pt x="4386036" y="3702882"/>
                </a:lnTo>
                <a:lnTo>
                  <a:pt x="4385232" y="3703735"/>
                </a:lnTo>
                <a:lnTo>
                  <a:pt x="4385237" y="3703785"/>
                </a:lnTo>
                <a:lnTo>
                  <a:pt x="4367850" y="3723504"/>
                </a:lnTo>
                <a:cubicBezTo>
                  <a:pt x="4355135" y="3738420"/>
                  <a:pt x="4342167" y="3753021"/>
                  <a:pt x="4327608" y="3765539"/>
                </a:cubicBezTo>
                <a:cubicBezTo>
                  <a:pt x="4322334" y="3770048"/>
                  <a:pt x="4313804" y="3765220"/>
                  <a:pt x="4317243" y="3758313"/>
                </a:cubicBezTo>
                <a:cubicBezTo>
                  <a:pt x="4334473" y="3723487"/>
                  <a:pt x="4365428" y="3694231"/>
                  <a:pt x="4392796" y="3667002"/>
                </a:cubicBezTo>
                <a:cubicBezTo>
                  <a:pt x="4415995" y="3643888"/>
                  <a:pt x="4440206" y="3621449"/>
                  <a:pt x="4467711" y="3603578"/>
                </a:cubicBezTo>
                <a:cubicBezTo>
                  <a:pt x="4465270" y="3599277"/>
                  <a:pt x="4462827" y="3594976"/>
                  <a:pt x="4460288" y="3590668"/>
                </a:cubicBezTo>
                <a:cubicBezTo>
                  <a:pt x="4423790" y="3615451"/>
                  <a:pt x="4392510" y="3645069"/>
                  <a:pt x="4358461" y="3674057"/>
                </a:cubicBezTo>
                <a:cubicBezTo>
                  <a:pt x="4356565" y="3675646"/>
                  <a:pt x="4353117" y="3673887"/>
                  <a:pt x="4354607" y="3671387"/>
                </a:cubicBezTo>
                <a:cubicBezTo>
                  <a:pt x="4377682" y="3632200"/>
                  <a:pt x="4414003" y="3601752"/>
                  <a:pt x="4452357" y="3576934"/>
                </a:cubicBezTo>
                <a:cubicBezTo>
                  <a:pt x="4449818" y="3572625"/>
                  <a:pt x="4447376" y="3568324"/>
                  <a:pt x="4444935" y="3564024"/>
                </a:cubicBezTo>
                <a:cubicBezTo>
                  <a:pt x="4440478" y="3568116"/>
                  <a:pt x="4435573" y="3571782"/>
                  <a:pt x="4431055" y="3575480"/>
                </a:cubicBezTo>
                <a:cubicBezTo>
                  <a:pt x="4416762" y="3587192"/>
                  <a:pt x="4402569" y="3599983"/>
                  <a:pt x="4385526" y="3607564"/>
                </a:cubicBezTo>
                <a:cubicBezTo>
                  <a:pt x="4382892" y="3608699"/>
                  <a:pt x="4379995" y="3605137"/>
                  <a:pt x="4381468" y="3602831"/>
                </a:cubicBezTo>
                <a:cubicBezTo>
                  <a:pt x="4391465" y="3586852"/>
                  <a:pt x="4406599" y="3574434"/>
                  <a:pt x="4420487" y="3561810"/>
                </a:cubicBezTo>
                <a:cubicBezTo>
                  <a:pt x="4425469" y="3557275"/>
                  <a:pt x="4430399" y="3552249"/>
                  <a:pt x="4435821" y="3548241"/>
                </a:cubicBezTo>
                <a:cubicBezTo>
                  <a:pt x="4433547" y="3544246"/>
                  <a:pt x="4431168" y="3540340"/>
                  <a:pt x="4429192" y="3536275"/>
                </a:cubicBezTo>
                <a:close/>
                <a:moveTo>
                  <a:pt x="4841032" y="3551565"/>
                </a:moveTo>
                <a:cubicBezTo>
                  <a:pt x="4747697" y="3550041"/>
                  <a:pt x="4666421" y="3613912"/>
                  <a:pt x="4566334" y="3622045"/>
                </a:cubicBezTo>
                <a:cubicBezTo>
                  <a:pt x="4563787" y="3623284"/>
                  <a:pt x="4561348" y="3624437"/>
                  <a:pt x="4558896" y="3625685"/>
                </a:cubicBezTo>
                <a:cubicBezTo>
                  <a:pt x="4562793" y="3632254"/>
                  <a:pt x="4566802" y="3638637"/>
                  <a:pt x="4570706" y="3645109"/>
                </a:cubicBezTo>
                <a:cubicBezTo>
                  <a:pt x="4581160" y="3638224"/>
                  <a:pt x="4596321" y="3636421"/>
                  <a:pt x="4606811" y="3640055"/>
                </a:cubicBezTo>
                <a:cubicBezTo>
                  <a:pt x="4609272" y="3640852"/>
                  <a:pt x="4610272" y="3644931"/>
                  <a:pt x="4607797" y="3646469"/>
                </a:cubicBezTo>
                <a:cubicBezTo>
                  <a:pt x="4600276" y="3651076"/>
                  <a:pt x="4593418" y="3653696"/>
                  <a:pt x="4585243" y="3656883"/>
                </a:cubicBezTo>
                <a:cubicBezTo>
                  <a:pt x="4583223" y="3657681"/>
                  <a:pt x="4581293" y="3658585"/>
                  <a:pt x="4579361" y="3659489"/>
                </a:cubicBezTo>
                <a:cubicBezTo>
                  <a:pt x="4582251" y="3664218"/>
                  <a:pt x="4585134" y="3669044"/>
                  <a:pt x="4588023" y="3673773"/>
                </a:cubicBezTo>
                <a:cubicBezTo>
                  <a:pt x="4593685" y="3670368"/>
                  <a:pt x="4599522" y="3667173"/>
                  <a:pt x="4605264" y="3663971"/>
                </a:cubicBezTo>
                <a:cubicBezTo>
                  <a:pt x="4616947" y="3657484"/>
                  <a:pt x="4628697" y="3649154"/>
                  <a:pt x="4642431" y="3649174"/>
                </a:cubicBezTo>
                <a:cubicBezTo>
                  <a:pt x="4647491" y="3649223"/>
                  <a:pt x="4649978" y="3654112"/>
                  <a:pt x="4647175" y="3658251"/>
                </a:cubicBezTo>
                <a:cubicBezTo>
                  <a:pt x="4639656" y="3669382"/>
                  <a:pt x="4626835" y="3674405"/>
                  <a:pt x="4615284" y="3680513"/>
                </a:cubicBezTo>
                <a:cubicBezTo>
                  <a:pt x="4609463" y="3683515"/>
                  <a:pt x="4603538" y="3686604"/>
                  <a:pt x="4597628" y="3689501"/>
                </a:cubicBezTo>
                <a:cubicBezTo>
                  <a:pt x="4598644" y="3691244"/>
                  <a:pt x="4599666" y="3692889"/>
                  <a:pt x="4600688" y="3694536"/>
                </a:cubicBezTo>
                <a:cubicBezTo>
                  <a:pt x="4601981" y="3695330"/>
                  <a:pt x="4602624" y="3696846"/>
                  <a:pt x="4603155" y="3698546"/>
                </a:cubicBezTo>
                <a:cubicBezTo>
                  <a:pt x="4604935" y="3701524"/>
                  <a:pt x="4606724" y="3704405"/>
                  <a:pt x="4608504" y="3707383"/>
                </a:cubicBezTo>
                <a:cubicBezTo>
                  <a:pt x="4623970" y="3693435"/>
                  <a:pt x="4645478" y="3682737"/>
                  <a:pt x="4660934" y="3673267"/>
                </a:cubicBezTo>
                <a:cubicBezTo>
                  <a:pt x="4686696" y="3657485"/>
                  <a:pt x="4710989" y="3641770"/>
                  <a:pt x="4741189" y="3637373"/>
                </a:cubicBezTo>
                <a:cubicBezTo>
                  <a:pt x="4744053" y="3636940"/>
                  <a:pt x="4746125" y="3641013"/>
                  <a:pt x="4744091" y="3643077"/>
                </a:cubicBezTo>
                <a:cubicBezTo>
                  <a:pt x="4721401" y="3665941"/>
                  <a:pt x="4692006" y="3678780"/>
                  <a:pt x="4664894" y="3695517"/>
                </a:cubicBezTo>
                <a:cubicBezTo>
                  <a:pt x="4650771" y="3704226"/>
                  <a:pt x="4635488" y="3717216"/>
                  <a:pt x="4619467" y="3725371"/>
                </a:cubicBezTo>
                <a:cubicBezTo>
                  <a:pt x="4620560" y="3727316"/>
                  <a:pt x="4621760" y="3729171"/>
                  <a:pt x="4622860" y="3731020"/>
                </a:cubicBezTo>
                <a:cubicBezTo>
                  <a:pt x="4630375" y="3727580"/>
                  <a:pt x="4637874" y="3724335"/>
                  <a:pt x="4645230" y="3720493"/>
                </a:cubicBezTo>
                <a:cubicBezTo>
                  <a:pt x="4656975" y="3714403"/>
                  <a:pt x="4667733" y="3706277"/>
                  <a:pt x="4681342" y="3705508"/>
                </a:cubicBezTo>
                <a:cubicBezTo>
                  <a:pt x="4683793" y="3705332"/>
                  <a:pt x="4686251" y="3708368"/>
                  <a:pt x="4685262" y="3710716"/>
                </a:cubicBezTo>
                <a:cubicBezTo>
                  <a:pt x="4677598" y="3728941"/>
                  <a:pt x="4653191" y="3740460"/>
                  <a:pt x="4632034" y="3746126"/>
                </a:cubicBezTo>
                <a:cubicBezTo>
                  <a:pt x="4633056" y="3747772"/>
                  <a:pt x="4634088" y="3749322"/>
                  <a:pt x="4635013" y="3750959"/>
                </a:cubicBezTo>
                <a:cubicBezTo>
                  <a:pt x="4644601" y="3747214"/>
                  <a:pt x="4654357" y="3743775"/>
                  <a:pt x="4663240" y="3739188"/>
                </a:cubicBezTo>
                <a:cubicBezTo>
                  <a:pt x="4675803" y="3732681"/>
                  <a:pt x="4687419" y="3722587"/>
                  <a:pt x="4702039" y="3722489"/>
                </a:cubicBezTo>
                <a:cubicBezTo>
                  <a:pt x="4704569" y="3722513"/>
                  <a:pt x="4706859" y="3725243"/>
                  <a:pt x="4705959" y="3727696"/>
                </a:cubicBezTo>
                <a:cubicBezTo>
                  <a:pt x="4699997" y="3744316"/>
                  <a:pt x="4680741" y="3751607"/>
                  <a:pt x="4665886" y="3758695"/>
                </a:cubicBezTo>
                <a:cubicBezTo>
                  <a:pt x="4659371" y="3761832"/>
                  <a:pt x="4652374" y="3764925"/>
                  <a:pt x="4645217" y="3767616"/>
                </a:cubicBezTo>
                <a:cubicBezTo>
                  <a:pt x="4646407" y="3769569"/>
                  <a:pt x="4647588" y="3771618"/>
                  <a:pt x="4648778" y="3773572"/>
                </a:cubicBezTo>
                <a:cubicBezTo>
                  <a:pt x="4736638" y="3769297"/>
                  <a:pt x="4765750" y="3691881"/>
                  <a:pt x="4837734" y="3654784"/>
                </a:cubicBezTo>
                <a:cubicBezTo>
                  <a:pt x="4861323" y="3642611"/>
                  <a:pt x="4888564" y="3634258"/>
                  <a:pt x="4914947" y="3632258"/>
                </a:cubicBezTo>
                <a:cubicBezTo>
                  <a:pt x="4922501" y="3631646"/>
                  <a:pt x="4965501" y="3639944"/>
                  <a:pt x="4970026" y="3635078"/>
                </a:cubicBezTo>
                <a:cubicBezTo>
                  <a:pt x="4997152" y="3606172"/>
                  <a:pt x="4955031" y="3588018"/>
                  <a:pt x="4939533" y="3579375"/>
                </a:cubicBezTo>
                <a:cubicBezTo>
                  <a:pt x="4904597" y="3559848"/>
                  <a:pt x="4872145" y="3552073"/>
                  <a:pt x="4841032" y="3551565"/>
                </a:cubicBezTo>
                <a:close/>
                <a:moveTo>
                  <a:pt x="5368006" y="3595553"/>
                </a:moveTo>
                <a:cubicBezTo>
                  <a:pt x="5370209" y="3596789"/>
                  <a:pt x="5371778" y="3599408"/>
                  <a:pt x="5371555" y="3602456"/>
                </a:cubicBezTo>
                <a:cubicBezTo>
                  <a:pt x="5370703" y="3613092"/>
                  <a:pt x="5367525" y="3623624"/>
                  <a:pt x="5365900" y="3634194"/>
                </a:cubicBezTo>
                <a:cubicBezTo>
                  <a:pt x="5364703" y="3642172"/>
                  <a:pt x="5363609" y="3650061"/>
                  <a:pt x="5360978" y="3657720"/>
                </a:cubicBezTo>
                <a:cubicBezTo>
                  <a:pt x="5360987" y="3657623"/>
                  <a:pt x="5360890" y="3657615"/>
                  <a:pt x="5360890" y="3657615"/>
                </a:cubicBezTo>
                <a:cubicBezTo>
                  <a:pt x="5359340" y="3665172"/>
                  <a:pt x="5350310" y="3667019"/>
                  <a:pt x="5344373" y="3663682"/>
                </a:cubicBezTo>
                <a:cubicBezTo>
                  <a:pt x="5343265" y="3663002"/>
                  <a:pt x="5342174" y="3662128"/>
                  <a:pt x="5341390" y="3661087"/>
                </a:cubicBezTo>
                <a:cubicBezTo>
                  <a:pt x="5341302" y="3660982"/>
                  <a:pt x="5341302" y="3660982"/>
                  <a:pt x="5341215" y="3660878"/>
                </a:cubicBezTo>
                <a:cubicBezTo>
                  <a:pt x="5340783" y="3660256"/>
                  <a:pt x="5340446" y="3659643"/>
                  <a:pt x="5340112" y="3659029"/>
                </a:cubicBezTo>
                <a:cubicBezTo>
                  <a:pt x="5339212" y="3657102"/>
                  <a:pt x="5338935" y="3654741"/>
                  <a:pt x="5339582" y="3651876"/>
                </a:cubicBezTo>
                <a:cubicBezTo>
                  <a:pt x="5343380" y="3634387"/>
                  <a:pt x="5348267" y="3610176"/>
                  <a:pt x="5360651" y="3596935"/>
                </a:cubicBezTo>
                <a:cubicBezTo>
                  <a:pt x="5362965" y="3594459"/>
                  <a:pt x="5365803" y="3594315"/>
                  <a:pt x="5368006" y="3595553"/>
                </a:cubicBezTo>
                <a:close/>
                <a:moveTo>
                  <a:pt x="6976403" y="3725487"/>
                </a:moveTo>
                <a:cubicBezTo>
                  <a:pt x="6972278" y="3747719"/>
                  <a:pt x="6963453" y="3770225"/>
                  <a:pt x="6956845" y="3789711"/>
                </a:cubicBezTo>
                <a:cubicBezTo>
                  <a:pt x="6946705" y="3819308"/>
                  <a:pt x="6936042" y="3850418"/>
                  <a:pt x="6916774" y="3875330"/>
                </a:cubicBezTo>
                <a:cubicBezTo>
                  <a:pt x="6912145" y="3881356"/>
                  <a:pt x="6900951" y="3876882"/>
                  <a:pt x="6902905" y="3869163"/>
                </a:cubicBezTo>
                <a:cubicBezTo>
                  <a:pt x="6911437" y="3834657"/>
                  <a:pt x="6928670" y="3801974"/>
                  <a:pt x="6940349" y="3768225"/>
                </a:cubicBezTo>
                <a:cubicBezTo>
                  <a:pt x="6941643" y="3764638"/>
                  <a:pt x="6942664" y="3760832"/>
                  <a:pt x="6943782" y="3757034"/>
                </a:cubicBezTo>
                <a:cubicBezTo>
                  <a:pt x="6943246" y="3756500"/>
                  <a:pt x="6942393" y="3756232"/>
                  <a:pt x="6942172" y="3755434"/>
                </a:cubicBezTo>
                <a:cubicBezTo>
                  <a:pt x="6939986" y="3747164"/>
                  <a:pt x="6940729" y="3739926"/>
                  <a:pt x="6942385" y="3732280"/>
                </a:cubicBezTo>
                <a:cubicBezTo>
                  <a:pt x="6942227" y="3732948"/>
                  <a:pt x="6941974" y="3733608"/>
                  <a:pt x="6941816" y="3734275"/>
                </a:cubicBezTo>
                <a:cubicBezTo>
                  <a:pt x="6934538" y="3761296"/>
                  <a:pt x="6926265" y="3788524"/>
                  <a:pt x="6913331" y="3813401"/>
                </a:cubicBezTo>
                <a:cubicBezTo>
                  <a:pt x="6912760" y="3817636"/>
                  <a:pt x="6912468" y="3821991"/>
                  <a:pt x="6912371" y="3826365"/>
                </a:cubicBezTo>
                <a:cubicBezTo>
                  <a:pt x="6912416" y="3826953"/>
                  <a:pt x="6912848" y="3827574"/>
                  <a:pt x="6912691" y="3828242"/>
                </a:cubicBezTo>
                <a:cubicBezTo>
                  <a:pt x="6912385" y="3829481"/>
                  <a:pt x="6912071" y="3830817"/>
                  <a:pt x="6911863" y="3832065"/>
                </a:cubicBezTo>
                <a:cubicBezTo>
                  <a:pt x="6909850" y="3841530"/>
                  <a:pt x="6894839" y="3839452"/>
                  <a:pt x="6895103" y="3829932"/>
                </a:cubicBezTo>
                <a:cubicBezTo>
                  <a:pt x="6895270" y="3824786"/>
                  <a:pt x="6895901" y="3819876"/>
                  <a:pt x="6897106" y="3815112"/>
                </a:cubicBezTo>
                <a:cubicBezTo>
                  <a:pt x="6894870" y="3812875"/>
                  <a:pt x="6893362" y="3810114"/>
                  <a:pt x="6894068" y="3806573"/>
                </a:cubicBezTo>
                <a:cubicBezTo>
                  <a:pt x="6887196" y="3825743"/>
                  <a:pt x="6880412" y="3845018"/>
                  <a:pt x="6872398" y="3863895"/>
                </a:cubicBezTo>
                <a:cubicBezTo>
                  <a:pt x="6871514" y="3866156"/>
                  <a:pt x="6867840" y="3865838"/>
                  <a:pt x="6867985" y="3863124"/>
                </a:cubicBezTo>
                <a:cubicBezTo>
                  <a:pt x="6870511" y="3821671"/>
                  <a:pt x="6882839" y="3781747"/>
                  <a:pt x="6897970" y="3743138"/>
                </a:cubicBezTo>
                <a:cubicBezTo>
                  <a:pt x="6900873" y="3735697"/>
                  <a:pt x="6903803" y="3727967"/>
                  <a:pt x="6906935" y="3720157"/>
                </a:cubicBezTo>
                <a:cubicBezTo>
                  <a:pt x="6906382" y="3720888"/>
                  <a:pt x="6905831" y="3721619"/>
                  <a:pt x="6905279" y="3722350"/>
                </a:cubicBezTo>
                <a:cubicBezTo>
                  <a:pt x="6871309" y="3790874"/>
                  <a:pt x="6832357" y="3859553"/>
                  <a:pt x="6871712" y="3937152"/>
                </a:cubicBezTo>
                <a:cubicBezTo>
                  <a:pt x="6896992" y="3986853"/>
                  <a:pt x="6892677" y="3952208"/>
                  <a:pt x="6909162" y="3923549"/>
                </a:cubicBezTo>
                <a:cubicBezTo>
                  <a:pt x="6918615" y="3907133"/>
                  <a:pt x="6932121" y="3893309"/>
                  <a:pt x="6942768" y="3877679"/>
                </a:cubicBezTo>
                <a:cubicBezTo>
                  <a:pt x="6965309" y="3844480"/>
                  <a:pt x="6983415" y="3808562"/>
                  <a:pt x="6999807" y="3772204"/>
                </a:cubicBezTo>
                <a:cubicBezTo>
                  <a:pt x="7000639" y="3770522"/>
                  <a:pt x="7001973" y="3769762"/>
                  <a:pt x="7003227" y="3768800"/>
                </a:cubicBezTo>
                <a:cubicBezTo>
                  <a:pt x="7002021" y="3767040"/>
                  <a:pt x="7000919" y="3765192"/>
                  <a:pt x="6999818" y="3763344"/>
                </a:cubicBezTo>
                <a:cubicBezTo>
                  <a:pt x="6993832" y="3786778"/>
                  <a:pt x="6981378" y="3809554"/>
                  <a:pt x="6969144" y="3827676"/>
                </a:cubicBezTo>
                <a:cubicBezTo>
                  <a:pt x="6961845" y="3838533"/>
                  <a:pt x="6947105" y="3826840"/>
                  <a:pt x="6951067" y="3816278"/>
                </a:cubicBezTo>
                <a:cubicBezTo>
                  <a:pt x="6957731" y="3798355"/>
                  <a:pt x="6963814" y="3780382"/>
                  <a:pt x="6968859" y="3762028"/>
                </a:cubicBezTo>
                <a:cubicBezTo>
                  <a:pt x="6972003" y="3750811"/>
                  <a:pt x="6974091" y="3739405"/>
                  <a:pt x="6978359" y="3728675"/>
                </a:cubicBezTo>
                <a:cubicBezTo>
                  <a:pt x="6977673" y="3727643"/>
                  <a:pt x="6977091" y="3726522"/>
                  <a:pt x="6976403" y="3725487"/>
                </a:cubicBezTo>
                <a:close/>
                <a:moveTo>
                  <a:pt x="3793549" y="3423913"/>
                </a:moveTo>
                <a:cubicBezTo>
                  <a:pt x="3796047" y="3424323"/>
                  <a:pt x="3796899" y="3427903"/>
                  <a:pt x="3795092" y="3429596"/>
                </a:cubicBezTo>
                <a:cubicBezTo>
                  <a:pt x="3787777" y="3436168"/>
                  <a:pt x="3778718" y="3437330"/>
                  <a:pt x="3768989" y="3438240"/>
                </a:cubicBezTo>
                <a:cubicBezTo>
                  <a:pt x="3764273" y="3438709"/>
                  <a:pt x="3762856" y="3432744"/>
                  <a:pt x="3766840" y="3430654"/>
                </a:cubicBezTo>
                <a:cubicBezTo>
                  <a:pt x="3775619" y="3426158"/>
                  <a:pt x="3783762" y="3422189"/>
                  <a:pt x="3793549" y="3423913"/>
                </a:cubicBezTo>
                <a:close/>
                <a:moveTo>
                  <a:pt x="1620822" y="3218430"/>
                </a:moveTo>
                <a:cubicBezTo>
                  <a:pt x="1586501" y="3235127"/>
                  <a:pt x="1536930" y="3262284"/>
                  <a:pt x="1484177" y="3284688"/>
                </a:cubicBezTo>
                <a:cubicBezTo>
                  <a:pt x="1483958" y="3284962"/>
                  <a:pt x="1483827" y="3285339"/>
                  <a:pt x="1483512" y="3285605"/>
                </a:cubicBezTo>
                <a:cubicBezTo>
                  <a:pt x="1438892" y="3316209"/>
                  <a:pt x="1403528" y="3338074"/>
                  <a:pt x="1371042" y="3382289"/>
                </a:cubicBezTo>
                <a:cubicBezTo>
                  <a:pt x="1453651" y="3392165"/>
                  <a:pt x="1522845" y="3370016"/>
                  <a:pt x="1600057" y="3339895"/>
                </a:cubicBezTo>
                <a:cubicBezTo>
                  <a:pt x="1600760" y="3339665"/>
                  <a:pt x="1601321" y="3339907"/>
                  <a:pt x="1602008" y="3339870"/>
                </a:cubicBezTo>
                <a:cubicBezTo>
                  <a:pt x="1634264" y="3315690"/>
                  <a:pt x="1670763" y="3298599"/>
                  <a:pt x="1715929" y="3293550"/>
                </a:cubicBezTo>
                <a:cubicBezTo>
                  <a:pt x="1686408" y="3271717"/>
                  <a:pt x="1657773" y="3248694"/>
                  <a:pt x="1629481" y="3225118"/>
                </a:cubicBezTo>
                <a:cubicBezTo>
                  <a:pt x="1626558" y="3222918"/>
                  <a:pt x="1623744" y="3220630"/>
                  <a:pt x="1620822" y="3218430"/>
                </a:cubicBezTo>
                <a:close/>
                <a:moveTo>
                  <a:pt x="2268927" y="3259897"/>
                </a:moveTo>
                <a:cubicBezTo>
                  <a:pt x="2263426" y="3262754"/>
                  <a:pt x="2258780" y="3275253"/>
                  <a:pt x="2250656" y="3294266"/>
                </a:cubicBezTo>
                <a:cubicBezTo>
                  <a:pt x="2234647" y="3331825"/>
                  <a:pt x="2221931" y="3370645"/>
                  <a:pt x="2213306" y="3410596"/>
                </a:cubicBezTo>
                <a:cubicBezTo>
                  <a:pt x="2198674" y="3478555"/>
                  <a:pt x="2199533" y="3545422"/>
                  <a:pt x="2199515" y="3614451"/>
                </a:cubicBezTo>
                <a:cubicBezTo>
                  <a:pt x="2200686" y="3615527"/>
                  <a:pt x="2201856" y="3616601"/>
                  <a:pt x="2203026" y="3617677"/>
                </a:cubicBezTo>
                <a:cubicBezTo>
                  <a:pt x="2202517" y="3578588"/>
                  <a:pt x="2203410" y="3536897"/>
                  <a:pt x="2214643" y="3501552"/>
                </a:cubicBezTo>
                <a:cubicBezTo>
                  <a:pt x="2215334" y="3499276"/>
                  <a:pt x="2218647" y="3499270"/>
                  <a:pt x="2219222" y="3501559"/>
                </a:cubicBezTo>
                <a:cubicBezTo>
                  <a:pt x="2223973" y="3519301"/>
                  <a:pt x="2225665" y="3538532"/>
                  <a:pt x="2226359" y="3558063"/>
                </a:cubicBezTo>
                <a:cubicBezTo>
                  <a:pt x="2227025" y="3546244"/>
                  <a:pt x="2227591" y="3534414"/>
                  <a:pt x="2228739" y="3522635"/>
                </a:cubicBezTo>
                <a:cubicBezTo>
                  <a:pt x="2231913" y="3489221"/>
                  <a:pt x="2228586" y="3455538"/>
                  <a:pt x="2236082" y="3422791"/>
                </a:cubicBezTo>
                <a:cubicBezTo>
                  <a:pt x="2237380" y="3416964"/>
                  <a:pt x="2247451" y="3417641"/>
                  <a:pt x="2247891" y="3423618"/>
                </a:cubicBezTo>
                <a:cubicBezTo>
                  <a:pt x="2249003" y="3440656"/>
                  <a:pt x="2247802" y="3457396"/>
                  <a:pt x="2246207" y="3474200"/>
                </a:cubicBezTo>
                <a:cubicBezTo>
                  <a:pt x="2247821" y="3501991"/>
                  <a:pt x="2244533" y="3530136"/>
                  <a:pt x="2244292" y="3557961"/>
                </a:cubicBezTo>
                <a:cubicBezTo>
                  <a:pt x="2244011" y="3591723"/>
                  <a:pt x="2246370" y="3625323"/>
                  <a:pt x="2249716" y="3658813"/>
                </a:cubicBezTo>
                <a:cubicBezTo>
                  <a:pt x="2257365" y="3568635"/>
                  <a:pt x="2262493" y="3477264"/>
                  <a:pt x="2279396" y="3388178"/>
                </a:cubicBezTo>
                <a:cubicBezTo>
                  <a:pt x="2279951" y="3385208"/>
                  <a:pt x="2284382" y="3385786"/>
                  <a:pt x="2284421" y="3388612"/>
                </a:cubicBezTo>
                <a:cubicBezTo>
                  <a:pt x="2286313" y="3471244"/>
                  <a:pt x="2278130" y="3554269"/>
                  <a:pt x="2271073" y="3636710"/>
                </a:cubicBezTo>
                <a:lnTo>
                  <a:pt x="2278911" y="3679930"/>
                </a:lnTo>
                <a:lnTo>
                  <a:pt x="2278903" y="3680033"/>
                </a:lnTo>
                <a:lnTo>
                  <a:pt x="2278818" y="3680999"/>
                </a:lnTo>
                <a:cubicBezTo>
                  <a:pt x="2278818" y="3680999"/>
                  <a:pt x="2278917" y="3681008"/>
                  <a:pt x="2278917" y="3681008"/>
                </a:cubicBezTo>
                <a:lnTo>
                  <a:pt x="2279094" y="3683824"/>
                </a:lnTo>
                <a:lnTo>
                  <a:pt x="2279147" y="3684922"/>
                </a:lnTo>
                <a:lnTo>
                  <a:pt x="2279163" y="3684945"/>
                </a:lnTo>
                <a:lnTo>
                  <a:pt x="2279448" y="3690303"/>
                </a:lnTo>
                <a:cubicBezTo>
                  <a:pt x="2279807" y="3690627"/>
                  <a:pt x="2280162" y="3691047"/>
                  <a:pt x="2280523" y="3691371"/>
                </a:cubicBezTo>
                <a:cubicBezTo>
                  <a:pt x="2280802" y="3690421"/>
                  <a:pt x="2281275" y="3689489"/>
                  <a:pt x="2281563" y="3688443"/>
                </a:cubicBezTo>
                <a:lnTo>
                  <a:pt x="2279163" y="3684945"/>
                </a:lnTo>
                <a:lnTo>
                  <a:pt x="2279156" y="3684826"/>
                </a:lnTo>
                <a:lnTo>
                  <a:pt x="2279094" y="3683824"/>
                </a:lnTo>
                <a:lnTo>
                  <a:pt x="2278903" y="3680033"/>
                </a:lnTo>
                <a:lnTo>
                  <a:pt x="2278913" y="3679937"/>
                </a:lnTo>
                <a:lnTo>
                  <a:pt x="2278911" y="3679930"/>
                </a:lnTo>
                <a:lnTo>
                  <a:pt x="2285600" y="3583589"/>
                </a:lnTo>
                <a:cubicBezTo>
                  <a:pt x="2288437" y="3551194"/>
                  <a:pt x="2292339" y="3518939"/>
                  <a:pt x="2298654" y="3487987"/>
                </a:cubicBezTo>
                <a:cubicBezTo>
                  <a:pt x="2299517" y="3483778"/>
                  <a:pt x="2305867" y="3483549"/>
                  <a:pt x="2306340" y="3488069"/>
                </a:cubicBezTo>
                <a:cubicBezTo>
                  <a:pt x="2311616" y="3542563"/>
                  <a:pt x="2306503" y="3601026"/>
                  <a:pt x="2299703" y="3656519"/>
                </a:cubicBezTo>
                <a:cubicBezTo>
                  <a:pt x="2300232" y="3657148"/>
                  <a:pt x="2300866" y="3657691"/>
                  <a:pt x="2301078" y="3658585"/>
                </a:cubicBezTo>
                <a:cubicBezTo>
                  <a:pt x="2303576" y="3669901"/>
                  <a:pt x="2304510" y="3681276"/>
                  <a:pt x="2305244" y="3692732"/>
                </a:cubicBezTo>
                <a:cubicBezTo>
                  <a:pt x="2318926" y="3621185"/>
                  <a:pt x="2344902" y="3553818"/>
                  <a:pt x="2344838" y="3479132"/>
                </a:cubicBezTo>
                <a:cubicBezTo>
                  <a:pt x="2344751" y="3410191"/>
                  <a:pt x="2327374" y="3342870"/>
                  <a:pt x="2292342" y="3283366"/>
                </a:cubicBezTo>
                <a:cubicBezTo>
                  <a:pt x="2280790" y="3263819"/>
                  <a:pt x="2274431" y="3257036"/>
                  <a:pt x="2268927" y="3259897"/>
                </a:cubicBezTo>
                <a:close/>
                <a:moveTo>
                  <a:pt x="4462992" y="3443884"/>
                </a:moveTo>
                <a:lnTo>
                  <a:pt x="4462989" y="3443886"/>
                </a:lnTo>
                <a:lnTo>
                  <a:pt x="4471162" y="3464743"/>
                </a:lnTo>
                <a:lnTo>
                  <a:pt x="4471165" y="3464742"/>
                </a:lnTo>
                <a:close/>
                <a:moveTo>
                  <a:pt x="6092311" y="3578574"/>
                </a:moveTo>
                <a:cubicBezTo>
                  <a:pt x="6095662" y="3580324"/>
                  <a:pt x="6096345" y="3583596"/>
                  <a:pt x="6094505" y="3586748"/>
                </a:cubicBezTo>
                <a:cubicBezTo>
                  <a:pt x="6088312" y="3597212"/>
                  <a:pt x="6074335" y="3598828"/>
                  <a:pt x="6063330" y="3600991"/>
                </a:cubicBezTo>
                <a:cubicBezTo>
                  <a:pt x="6047661" y="3604113"/>
                  <a:pt x="6033311" y="3604429"/>
                  <a:pt x="6017563" y="3602969"/>
                </a:cubicBezTo>
                <a:cubicBezTo>
                  <a:pt x="6013502" y="3602618"/>
                  <a:pt x="6012675" y="3596606"/>
                  <a:pt x="6016512" y="3595089"/>
                </a:cubicBezTo>
                <a:cubicBezTo>
                  <a:pt x="6028823" y="3590311"/>
                  <a:pt x="6040721" y="3585792"/>
                  <a:pt x="6053489" y="3582417"/>
                </a:cubicBezTo>
                <a:cubicBezTo>
                  <a:pt x="6065162" y="3579339"/>
                  <a:pt x="6080589" y="3572399"/>
                  <a:pt x="6092311" y="3578574"/>
                </a:cubicBezTo>
                <a:close/>
                <a:moveTo>
                  <a:pt x="5750981" y="3547863"/>
                </a:moveTo>
                <a:cubicBezTo>
                  <a:pt x="5751294" y="3560743"/>
                  <a:pt x="5747533" y="3574534"/>
                  <a:pt x="5744653" y="3586067"/>
                </a:cubicBezTo>
                <a:cubicBezTo>
                  <a:pt x="5738992" y="3609138"/>
                  <a:pt x="5733703" y="3634580"/>
                  <a:pt x="5724446" y="3656464"/>
                </a:cubicBezTo>
                <a:cubicBezTo>
                  <a:pt x="5720624" y="3665481"/>
                  <a:pt x="5705345" y="3662015"/>
                  <a:pt x="5705627" y="3652304"/>
                </a:cubicBezTo>
                <a:cubicBezTo>
                  <a:pt x="5706191" y="3632880"/>
                  <a:pt x="5714854" y="3613280"/>
                  <a:pt x="5720593" y="3594792"/>
                </a:cubicBezTo>
                <a:cubicBezTo>
                  <a:pt x="5719734" y="3595691"/>
                  <a:pt x="5719147" y="3596810"/>
                  <a:pt x="5718191" y="3597699"/>
                </a:cubicBezTo>
                <a:cubicBezTo>
                  <a:pt x="5717875" y="3597964"/>
                  <a:pt x="5717602" y="3597746"/>
                  <a:pt x="5717392" y="3597923"/>
                </a:cubicBezTo>
                <a:cubicBezTo>
                  <a:pt x="5716702" y="3600198"/>
                  <a:pt x="5716003" y="3602572"/>
                  <a:pt x="5715304" y="3604946"/>
                </a:cubicBezTo>
                <a:cubicBezTo>
                  <a:pt x="5704331" y="3639534"/>
                  <a:pt x="5697822" y="3685219"/>
                  <a:pt x="5677430" y="3715098"/>
                </a:cubicBezTo>
                <a:cubicBezTo>
                  <a:pt x="5675186" y="3718408"/>
                  <a:pt x="5669745" y="3717158"/>
                  <a:pt x="5668500" y="3713643"/>
                </a:cubicBezTo>
                <a:cubicBezTo>
                  <a:pt x="5658008" y="3683817"/>
                  <a:pt x="5674263" y="3650076"/>
                  <a:pt x="5684397" y="3621645"/>
                </a:cubicBezTo>
                <a:cubicBezTo>
                  <a:pt x="5693104" y="3597183"/>
                  <a:pt x="5700054" y="3572762"/>
                  <a:pt x="5706636" y="3548115"/>
                </a:cubicBezTo>
                <a:cubicBezTo>
                  <a:pt x="5699753" y="3561929"/>
                  <a:pt x="5693338" y="3575978"/>
                  <a:pt x="5688480" y="3591135"/>
                </a:cubicBezTo>
                <a:cubicBezTo>
                  <a:pt x="5680381" y="3616431"/>
                  <a:pt x="5674392" y="3638793"/>
                  <a:pt x="5664565" y="3661601"/>
                </a:cubicBezTo>
                <a:cubicBezTo>
                  <a:pt x="5651333" y="3714980"/>
                  <a:pt x="5630416" y="3767110"/>
                  <a:pt x="5626580" y="3822178"/>
                </a:cubicBezTo>
                <a:cubicBezTo>
                  <a:pt x="5623694" y="3864379"/>
                  <a:pt x="5641771" y="3895445"/>
                  <a:pt x="5648779" y="3932660"/>
                </a:cubicBezTo>
                <a:cubicBezTo>
                  <a:pt x="5701119" y="3882083"/>
                  <a:pt x="5739748" y="3820289"/>
                  <a:pt x="5765124" y="3751995"/>
                </a:cubicBezTo>
                <a:cubicBezTo>
                  <a:pt x="5782011" y="3706818"/>
                  <a:pt x="5793481" y="3660102"/>
                  <a:pt x="5814667" y="3616953"/>
                </a:cubicBezTo>
                <a:cubicBezTo>
                  <a:pt x="5801224" y="3601672"/>
                  <a:pt x="5787147" y="3586920"/>
                  <a:pt x="5773281" y="3571992"/>
                </a:cubicBezTo>
                <a:cubicBezTo>
                  <a:pt x="5776294" y="3664943"/>
                  <a:pt x="5726740" y="3764055"/>
                  <a:pt x="5699972" y="3850145"/>
                </a:cubicBezTo>
                <a:cubicBezTo>
                  <a:pt x="5694923" y="3866357"/>
                  <a:pt x="5673284" y="3858838"/>
                  <a:pt x="5676326" y="3844399"/>
                </a:cubicBezTo>
                <a:cubicBezTo>
                  <a:pt x="5676123" y="3844478"/>
                  <a:pt x="5676027" y="3844469"/>
                  <a:pt x="5675832" y="3844454"/>
                </a:cubicBezTo>
                <a:cubicBezTo>
                  <a:pt x="5696881" y="3762444"/>
                  <a:pt x="5722554" y="3679862"/>
                  <a:pt x="5748032" y="3598432"/>
                </a:cubicBezTo>
                <a:cubicBezTo>
                  <a:pt x="5748080" y="3591328"/>
                  <a:pt x="5749148" y="3583730"/>
                  <a:pt x="5751251" y="3576512"/>
                </a:cubicBezTo>
                <a:cubicBezTo>
                  <a:pt x="5751261" y="3576414"/>
                  <a:pt x="5751165" y="3576406"/>
                  <a:pt x="5751173" y="3576310"/>
                </a:cubicBezTo>
                <a:cubicBezTo>
                  <a:pt x="5752134" y="3568800"/>
                  <a:pt x="5755128" y="3562537"/>
                  <a:pt x="5758183" y="3555594"/>
                </a:cubicBezTo>
                <a:cubicBezTo>
                  <a:pt x="5755779" y="3553049"/>
                  <a:pt x="5753384" y="3550409"/>
                  <a:pt x="5750981" y="3547863"/>
                </a:cubicBezTo>
                <a:close/>
                <a:moveTo>
                  <a:pt x="3849286" y="3379944"/>
                </a:moveTo>
                <a:cubicBezTo>
                  <a:pt x="3812677" y="3375456"/>
                  <a:pt x="3749065" y="3386692"/>
                  <a:pt x="3734872" y="3389332"/>
                </a:cubicBezTo>
                <a:cubicBezTo>
                  <a:pt x="3733978" y="3389549"/>
                  <a:pt x="3733177" y="3389771"/>
                  <a:pt x="3732283" y="3389985"/>
                </a:cubicBezTo>
                <a:cubicBezTo>
                  <a:pt x="3730897" y="3391325"/>
                  <a:pt x="3729715" y="3392586"/>
                  <a:pt x="3728326" y="3393926"/>
                </a:cubicBezTo>
                <a:cubicBezTo>
                  <a:pt x="3722990" y="3399112"/>
                  <a:pt x="3716427" y="3398447"/>
                  <a:pt x="3711555" y="3395200"/>
                </a:cubicBezTo>
                <a:cubicBezTo>
                  <a:pt x="3687535" y="3401301"/>
                  <a:pt x="3663603" y="3408576"/>
                  <a:pt x="3639965" y="3415877"/>
                </a:cubicBezTo>
                <a:cubicBezTo>
                  <a:pt x="3582357" y="3433674"/>
                  <a:pt x="3532692" y="3455371"/>
                  <a:pt x="3487600" y="3494601"/>
                </a:cubicBezTo>
                <a:cubicBezTo>
                  <a:pt x="3491353" y="3500574"/>
                  <a:pt x="3495210" y="3506457"/>
                  <a:pt x="3499071" y="3512340"/>
                </a:cubicBezTo>
                <a:cubicBezTo>
                  <a:pt x="3511414" y="3501725"/>
                  <a:pt x="3528634" y="3494354"/>
                  <a:pt x="3542404" y="3498273"/>
                </a:cubicBezTo>
                <a:cubicBezTo>
                  <a:pt x="3545341" y="3499209"/>
                  <a:pt x="3546605" y="3503603"/>
                  <a:pt x="3544641" y="3505964"/>
                </a:cubicBezTo>
                <a:cubicBezTo>
                  <a:pt x="3537898" y="3513852"/>
                  <a:pt x="3530765" y="3516348"/>
                  <a:pt x="3521792" y="3520831"/>
                </a:cubicBezTo>
                <a:cubicBezTo>
                  <a:pt x="3517408" y="3522983"/>
                  <a:pt x="3513275" y="3525643"/>
                  <a:pt x="3509158" y="3528111"/>
                </a:cubicBezTo>
                <a:cubicBezTo>
                  <a:pt x="3510003" y="3529547"/>
                  <a:pt x="3510955" y="3530894"/>
                  <a:pt x="3511811" y="3532235"/>
                </a:cubicBezTo>
                <a:cubicBezTo>
                  <a:pt x="3548921" y="3516947"/>
                  <a:pt x="3587365" y="3502164"/>
                  <a:pt x="3624967" y="3491204"/>
                </a:cubicBezTo>
                <a:cubicBezTo>
                  <a:pt x="3666472" y="3479121"/>
                  <a:pt x="3697407" y="3454438"/>
                  <a:pt x="3736198" y="3436765"/>
                </a:cubicBezTo>
                <a:cubicBezTo>
                  <a:pt x="3741474" y="3434398"/>
                  <a:pt x="3744696" y="3441980"/>
                  <a:pt x="3740701" y="3445237"/>
                </a:cubicBezTo>
                <a:cubicBezTo>
                  <a:pt x="3721601" y="3460622"/>
                  <a:pt x="3701045" y="3469359"/>
                  <a:pt x="3679356" y="3479944"/>
                </a:cubicBezTo>
                <a:cubicBezTo>
                  <a:pt x="3658472" y="3490210"/>
                  <a:pt x="3641339" y="3505376"/>
                  <a:pt x="3620987" y="3516174"/>
                </a:cubicBezTo>
                <a:cubicBezTo>
                  <a:pt x="3592048" y="3531585"/>
                  <a:pt x="3557637" y="3543699"/>
                  <a:pt x="3523822" y="3551580"/>
                </a:cubicBezTo>
                <a:cubicBezTo>
                  <a:pt x="3528864" y="3559512"/>
                  <a:pt x="3533513" y="3567411"/>
                  <a:pt x="3538457" y="3575336"/>
                </a:cubicBezTo>
                <a:cubicBezTo>
                  <a:pt x="3544384" y="3572247"/>
                  <a:pt x="3550553" y="3569666"/>
                  <a:pt x="3556633" y="3566979"/>
                </a:cubicBezTo>
                <a:cubicBezTo>
                  <a:pt x="3566895" y="3562317"/>
                  <a:pt x="3575438" y="3557215"/>
                  <a:pt x="3586480" y="3561287"/>
                </a:cubicBezTo>
                <a:cubicBezTo>
                  <a:pt x="3588839" y="3562171"/>
                  <a:pt x="3589323" y="3565427"/>
                  <a:pt x="3588374" y="3567389"/>
                </a:cubicBezTo>
                <a:cubicBezTo>
                  <a:pt x="3583434" y="3577964"/>
                  <a:pt x="3572185" y="3580592"/>
                  <a:pt x="3561984" y="3584578"/>
                </a:cubicBezTo>
                <a:cubicBezTo>
                  <a:pt x="3557136" y="3586495"/>
                  <a:pt x="3552285" y="3588412"/>
                  <a:pt x="3547461" y="3590136"/>
                </a:cubicBezTo>
                <a:cubicBezTo>
                  <a:pt x="3552901" y="3598981"/>
                  <a:pt x="3558539" y="3607939"/>
                  <a:pt x="3563791" y="3616767"/>
                </a:cubicBezTo>
                <a:cubicBezTo>
                  <a:pt x="3621220" y="3578021"/>
                  <a:pt x="3695509" y="3556605"/>
                  <a:pt x="3755749" y="3521217"/>
                </a:cubicBezTo>
                <a:cubicBezTo>
                  <a:pt x="3785968" y="3503484"/>
                  <a:pt x="3896647" y="3430110"/>
                  <a:pt x="3874065" y="3390572"/>
                </a:cubicBezTo>
                <a:cubicBezTo>
                  <a:pt x="3870693" y="3384682"/>
                  <a:pt x="3861488" y="3381440"/>
                  <a:pt x="3849286" y="3379944"/>
                </a:cubicBezTo>
                <a:close/>
                <a:moveTo>
                  <a:pt x="4447351" y="3428720"/>
                </a:moveTo>
                <a:lnTo>
                  <a:pt x="4431688" y="3435152"/>
                </a:lnTo>
                <a:lnTo>
                  <a:pt x="4447343" y="3428792"/>
                </a:lnTo>
                <a:cubicBezTo>
                  <a:pt x="4453235" y="3429626"/>
                  <a:pt x="4458779" y="3433246"/>
                  <a:pt x="4461089" y="3439044"/>
                </a:cubicBezTo>
                <a:lnTo>
                  <a:pt x="4462994" y="3443880"/>
                </a:lnTo>
                <a:lnTo>
                  <a:pt x="4462996" y="3443877"/>
                </a:lnTo>
                <a:lnTo>
                  <a:pt x="4461090" y="3439044"/>
                </a:lnTo>
                <a:cubicBezTo>
                  <a:pt x="4458788" y="3433197"/>
                  <a:pt x="4453243" y="3429562"/>
                  <a:pt x="4447351" y="3428720"/>
                </a:cubicBezTo>
                <a:close/>
                <a:moveTo>
                  <a:pt x="6961970" y="3634964"/>
                </a:moveTo>
                <a:cubicBezTo>
                  <a:pt x="6996507" y="3696657"/>
                  <a:pt x="7033091" y="3757266"/>
                  <a:pt x="7070200" y="3817436"/>
                </a:cubicBezTo>
                <a:cubicBezTo>
                  <a:pt x="7089806" y="3823709"/>
                  <a:pt x="7108492" y="3832630"/>
                  <a:pt x="7129094" y="3836457"/>
                </a:cubicBezTo>
                <a:cubicBezTo>
                  <a:pt x="7153636" y="3840918"/>
                  <a:pt x="7179363" y="3835355"/>
                  <a:pt x="7202993" y="3842366"/>
                </a:cubicBezTo>
                <a:cubicBezTo>
                  <a:pt x="7208691" y="3844027"/>
                  <a:pt x="7208166" y="3850993"/>
                  <a:pt x="7203919" y="3853838"/>
                </a:cubicBezTo>
                <a:cubicBezTo>
                  <a:pt x="7176774" y="3872032"/>
                  <a:pt x="7127249" y="3865896"/>
                  <a:pt x="7090150" y="3849347"/>
                </a:cubicBezTo>
                <a:cubicBezTo>
                  <a:pt x="7098671" y="3863033"/>
                  <a:pt x="7107377" y="3876833"/>
                  <a:pt x="7116655" y="3890780"/>
                </a:cubicBezTo>
                <a:cubicBezTo>
                  <a:pt x="7133818" y="3888372"/>
                  <a:pt x="7149725" y="3903379"/>
                  <a:pt x="7166121" y="3908498"/>
                </a:cubicBezTo>
                <a:cubicBezTo>
                  <a:pt x="7180908" y="3913088"/>
                  <a:pt x="7195654" y="3914852"/>
                  <a:pt x="7210621" y="3916341"/>
                </a:cubicBezTo>
                <a:cubicBezTo>
                  <a:pt x="7259577" y="3899354"/>
                  <a:pt x="7302025" y="3874500"/>
                  <a:pt x="7339295" y="3838878"/>
                </a:cubicBezTo>
                <a:cubicBezTo>
                  <a:pt x="7286326" y="3798170"/>
                  <a:pt x="7224464" y="3786196"/>
                  <a:pt x="7160009" y="3788017"/>
                </a:cubicBezTo>
                <a:cubicBezTo>
                  <a:pt x="7152532" y="3788830"/>
                  <a:pt x="7145108" y="3789064"/>
                  <a:pt x="7137710" y="3789007"/>
                </a:cubicBezTo>
                <a:cubicBezTo>
                  <a:pt x="7125551" y="3789902"/>
                  <a:pt x="7113365" y="3791086"/>
                  <a:pt x="7101146" y="3792658"/>
                </a:cubicBezTo>
                <a:cubicBezTo>
                  <a:pt x="7086554" y="3794608"/>
                  <a:pt x="7083540" y="3774874"/>
                  <a:pt x="7097064" y="3770689"/>
                </a:cubicBezTo>
                <a:cubicBezTo>
                  <a:pt x="7134131" y="3759197"/>
                  <a:pt x="7171741" y="3764593"/>
                  <a:pt x="7208384" y="3746930"/>
                </a:cubicBezTo>
                <a:cubicBezTo>
                  <a:pt x="7216523" y="3743057"/>
                  <a:pt x="7234306" y="3738073"/>
                  <a:pt x="7239855" y="3730472"/>
                </a:cubicBezTo>
                <a:cubicBezTo>
                  <a:pt x="7243852" y="3724976"/>
                  <a:pt x="7246602" y="3720346"/>
                  <a:pt x="7248440" y="3716125"/>
                </a:cubicBezTo>
                <a:cubicBezTo>
                  <a:pt x="7231220" y="3722424"/>
                  <a:pt x="7213007" y="3727857"/>
                  <a:pt x="7195573" y="3726738"/>
                </a:cubicBezTo>
                <a:cubicBezTo>
                  <a:pt x="7193631" y="3726666"/>
                  <a:pt x="7191815" y="3724076"/>
                  <a:pt x="7193614" y="3722478"/>
                </a:cubicBezTo>
                <a:cubicBezTo>
                  <a:pt x="7200184" y="3716523"/>
                  <a:pt x="7208286" y="3711968"/>
                  <a:pt x="7216740" y="3707831"/>
                </a:cubicBezTo>
                <a:cubicBezTo>
                  <a:pt x="7191550" y="3708475"/>
                  <a:pt x="7165358" y="3703968"/>
                  <a:pt x="7148147" y="3690502"/>
                </a:cubicBezTo>
                <a:cubicBezTo>
                  <a:pt x="7147513" y="3689960"/>
                  <a:pt x="7147722" y="3688713"/>
                  <a:pt x="7148610" y="3688595"/>
                </a:cubicBezTo>
                <a:cubicBezTo>
                  <a:pt x="7165071" y="3686418"/>
                  <a:pt x="7182696" y="3689794"/>
                  <a:pt x="7199363" y="3689678"/>
                </a:cubicBezTo>
                <a:cubicBezTo>
                  <a:pt x="7210761" y="3689691"/>
                  <a:pt x="7221759" y="3688695"/>
                  <a:pt x="7232880" y="3687418"/>
                </a:cubicBezTo>
                <a:cubicBezTo>
                  <a:pt x="7223720" y="3685262"/>
                  <a:pt x="7213124" y="3685028"/>
                  <a:pt x="7206278" y="3684240"/>
                </a:cubicBezTo>
                <a:cubicBezTo>
                  <a:pt x="7145900" y="3677456"/>
                  <a:pt x="7084685" y="3649492"/>
                  <a:pt x="7025296" y="3649111"/>
                </a:cubicBezTo>
                <a:cubicBezTo>
                  <a:pt x="7023838" y="3649078"/>
                  <a:pt x="7022666" y="3648008"/>
                  <a:pt x="7022286" y="3646805"/>
                </a:cubicBezTo>
                <a:cubicBezTo>
                  <a:pt x="7000785" y="3646504"/>
                  <a:pt x="6979226" y="3643561"/>
                  <a:pt x="6961970" y="3634964"/>
                </a:cubicBezTo>
                <a:close/>
                <a:moveTo>
                  <a:pt x="5339069" y="3476233"/>
                </a:moveTo>
                <a:cubicBezTo>
                  <a:pt x="5340818" y="3476829"/>
                  <a:pt x="5342194" y="3478333"/>
                  <a:pt x="5342092" y="3480565"/>
                </a:cubicBezTo>
                <a:cubicBezTo>
                  <a:pt x="5341810" y="3489190"/>
                  <a:pt x="5339795" y="3497591"/>
                  <a:pt x="5338353" y="3506121"/>
                </a:cubicBezTo>
                <a:cubicBezTo>
                  <a:pt x="5337441" y="3511974"/>
                  <a:pt x="5338005" y="3517669"/>
                  <a:pt x="5333602" y="3522253"/>
                </a:cubicBezTo>
                <a:cubicBezTo>
                  <a:pt x="5330262" y="3525858"/>
                  <a:pt x="5324963" y="3526275"/>
                  <a:pt x="5321154" y="3523122"/>
                </a:cubicBezTo>
                <a:cubicBezTo>
                  <a:pt x="5308165" y="3512554"/>
                  <a:pt x="5325469" y="3485642"/>
                  <a:pt x="5333809" y="3477320"/>
                </a:cubicBezTo>
                <a:cubicBezTo>
                  <a:pt x="5335199" y="3475933"/>
                  <a:pt x="5337320" y="3475623"/>
                  <a:pt x="5339069" y="3476233"/>
                </a:cubicBezTo>
                <a:close/>
                <a:moveTo>
                  <a:pt x="6067551" y="3533176"/>
                </a:moveTo>
                <a:cubicBezTo>
                  <a:pt x="6053807" y="3530518"/>
                  <a:pt x="6039590" y="3529081"/>
                  <a:pt x="6024597" y="3529515"/>
                </a:cubicBezTo>
                <a:cubicBezTo>
                  <a:pt x="6013853" y="3534229"/>
                  <a:pt x="6002930" y="3538731"/>
                  <a:pt x="5991532" y="3542024"/>
                </a:cubicBezTo>
                <a:cubicBezTo>
                  <a:pt x="5948026" y="3554701"/>
                  <a:pt x="5875537" y="3550473"/>
                  <a:pt x="5852582" y="3597064"/>
                </a:cubicBezTo>
                <a:cubicBezTo>
                  <a:pt x="5866696" y="3613570"/>
                  <a:pt x="5880214" y="3630221"/>
                  <a:pt x="5894031" y="3646800"/>
                </a:cubicBezTo>
                <a:cubicBezTo>
                  <a:pt x="5902352" y="3632138"/>
                  <a:pt x="5922447" y="3621997"/>
                  <a:pt x="5936248" y="3615793"/>
                </a:cubicBezTo>
                <a:cubicBezTo>
                  <a:pt x="5947715" y="3610652"/>
                  <a:pt x="5990185" y="3588819"/>
                  <a:pt x="6000892" y="3600943"/>
                </a:cubicBezTo>
                <a:cubicBezTo>
                  <a:pt x="6015226" y="3617176"/>
                  <a:pt x="5973021" y="3626181"/>
                  <a:pt x="5964275" y="3629221"/>
                </a:cubicBezTo>
                <a:cubicBezTo>
                  <a:pt x="5949602" y="3634279"/>
                  <a:pt x="5934595" y="3639795"/>
                  <a:pt x="5921888" y="3649017"/>
                </a:cubicBezTo>
                <a:cubicBezTo>
                  <a:pt x="5916474" y="3652930"/>
                  <a:pt x="5911771" y="3657586"/>
                  <a:pt x="5906887" y="3662129"/>
                </a:cubicBezTo>
                <a:cubicBezTo>
                  <a:pt x="5914451" y="3671253"/>
                  <a:pt x="5922411" y="3680316"/>
                  <a:pt x="5929773" y="3689521"/>
                </a:cubicBezTo>
                <a:cubicBezTo>
                  <a:pt x="5942656" y="3705630"/>
                  <a:pt x="5954909" y="3722271"/>
                  <a:pt x="5967152" y="3739005"/>
                </a:cubicBezTo>
                <a:cubicBezTo>
                  <a:pt x="5986401" y="3703381"/>
                  <a:pt x="6008740" y="3671333"/>
                  <a:pt x="6044087" y="3649662"/>
                </a:cubicBezTo>
                <a:cubicBezTo>
                  <a:pt x="6091904" y="3620308"/>
                  <a:pt x="6141108" y="3604900"/>
                  <a:pt x="6186809" y="3571960"/>
                </a:cubicBezTo>
                <a:cubicBezTo>
                  <a:pt x="6145796" y="3559950"/>
                  <a:pt x="6108790" y="3541118"/>
                  <a:pt x="6067551" y="3533176"/>
                </a:cubicBezTo>
                <a:close/>
                <a:moveTo>
                  <a:pt x="5460670" y="3471559"/>
                </a:moveTo>
                <a:cubicBezTo>
                  <a:pt x="5463714" y="3469094"/>
                  <a:pt x="5468323" y="3470951"/>
                  <a:pt x="5468338" y="3475144"/>
                </a:cubicBezTo>
                <a:cubicBezTo>
                  <a:pt x="5468028" y="3491747"/>
                  <a:pt x="5459259" y="3515803"/>
                  <a:pt x="5448388" y="3529559"/>
                </a:cubicBezTo>
                <a:cubicBezTo>
                  <a:pt x="5447496" y="3531917"/>
                  <a:pt x="5445803" y="3533425"/>
                  <a:pt x="5443591" y="3534206"/>
                </a:cubicBezTo>
                <a:cubicBezTo>
                  <a:pt x="5443292" y="3534279"/>
                  <a:pt x="5443090" y="3534358"/>
                  <a:pt x="5442888" y="3534439"/>
                </a:cubicBezTo>
                <a:cubicBezTo>
                  <a:pt x="5442186" y="3534670"/>
                  <a:pt x="5441490" y="3534804"/>
                  <a:pt x="5440807" y="3534841"/>
                </a:cubicBezTo>
                <a:cubicBezTo>
                  <a:pt x="5439821" y="3534952"/>
                  <a:pt x="5438943" y="3534974"/>
                  <a:pt x="5438082" y="3534802"/>
                </a:cubicBezTo>
                <a:cubicBezTo>
                  <a:pt x="5437792" y="3534776"/>
                  <a:pt x="5437510" y="3534655"/>
                  <a:pt x="5437220" y="3534629"/>
                </a:cubicBezTo>
                <a:cubicBezTo>
                  <a:pt x="5436457" y="3534465"/>
                  <a:pt x="5435797" y="3534215"/>
                  <a:pt x="5435049" y="3533858"/>
                </a:cubicBezTo>
                <a:cubicBezTo>
                  <a:pt x="5434109" y="3533484"/>
                  <a:pt x="5433281" y="3532925"/>
                  <a:pt x="5432560" y="3532279"/>
                </a:cubicBezTo>
                <a:cubicBezTo>
                  <a:pt x="5432472" y="3532173"/>
                  <a:pt x="5432375" y="3532165"/>
                  <a:pt x="5432287" y="3532061"/>
                </a:cubicBezTo>
                <a:cubicBezTo>
                  <a:pt x="5431468" y="3531404"/>
                  <a:pt x="5430851" y="3530671"/>
                  <a:pt x="5430350" y="3529750"/>
                </a:cubicBezTo>
                <a:cubicBezTo>
                  <a:pt x="5430006" y="3529234"/>
                  <a:pt x="5429767" y="3528631"/>
                  <a:pt x="5429520" y="3528121"/>
                </a:cubicBezTo>
                <a:cubicBezTo>
                  <a:pt x="5429353" y="3527815"/>
                  <a:pt x="5429273" y="3527614"/>
                  <a:pt x="5429202" y="3527316"/>
                </a:cubicBezTo>
                <a:cubicBezTo>
                  <a:pt x="5428522" y="3525113"/>
                  <a:pt x="5428633" y="3522787"/>
                  <a:pt x="5429998" y="3520569"/>
                </a:cubicBezTo>
                <a:cubicBezTo>
                  <a:pt x="5434229" y="3503717"/>
                  <a:pt x="5448063" y="3481851"/>
                  <a:pt x="5460670" y="3471559"/>
                </a:cubicBezTo>
                <a:close/>
                <a:moveTo>
                  <a:pt x="4752639" y="3403592"/>
                </a:moveTo>
                <a:cubicBezTo>
                  <a:pt x="4714639" y="3404609"/>
                  <a:pt x="4658637" y="3420386"/>
                  <a:pt x="4638730" y="3424062"/>
                </a:cubicBezTo>
                <a:cubicBezTo>
                  <a:pt x="4578508" y="3435198"/>
                  <a:pt x="4527277" y="3453341"/>
                  <a:pt x="4480770" y="3488747"/>
                </a:cubicBezTo>
                <a:cubicBezTo>
                  <a:pt x="4481248" y="3489956"/>
                  <a:pt x="4481724" y="3491166"/>
                  <a:pt x="4482203" y="3492376"/>
                </a:cubicBezTo>
                <a:cubicBezTo>
                  <a:pt x="4492638" y="3510804"/>
                  <a:pt x="4503198" y="3528952"/>
                  <a:pt x="4513749" y="3547196"/>
                </a:cubicBezTo>
                <a:cubicBezTo>
                  <a:pt x="4573403" y="3506695"/>
                  <a:pt x="4649122" y="3480146"/>
                  <a:pt x="4714372" y="3460673"/>
                </a:cubicBezTo>
                <a:cubicBezTo>
                  <a:pt x="4722978" y="3458109"/>
                  <a:pt x="4728539" y="3472220"/>
                  <a:pt x="4720057" y="3475575"/>
                </a:cubicBezTo>
                <a:cubicBezTo>
                  <a:pt x="4652430" y="3502046"/>
                  <a:pt x="4592097" y="3539567"/>
                  <a:pt x="4527745" y="3571581"/>
                </a:cubicBezTo>
                <a:cubicBezTo>
                  <a:pt x="4528336" y="3572605"/>
                  <a:pt x="4529015" y="3573735"/>
                  <a:pt x="4529605" y="3574760"/>
                </a:cubicBezTo>
                <a:cubicBezTo>
                  <a:pt x="4540824" y="3569109"/>
                  <a:pt x="4552634" y="3564485"/>
                  <a:pt x="4563879" y="3559616"/>
                </a:cubicBezTo>
                <a:cubicBezTo>
                  <a:pt x="4576070" y="3554343"/>
                  <a:pt x="4588030" y="3550217"/>
                  <a:pt x="4601438" y="3549528"/>
                </a:cubicBezTo>
                <a:cubicBezTo>
                  <a:pt x="4605058" y="3549354"/>
                  <a:pt x="4605980" y="3554303"/>
                  <a:pt x="4603744" y="3556446"/>
                </a:cubicBezTo>
                <a:cubicBezTo>
                  <a:pt x="4591506" y="3568043"/>
                  <a:pt x="4576572" y="3573860"/>
                  <a:pt x="4561254" y="3580321"/>
                </a:cubicBezTo>
                <a:cubicBezTo>
                  <a:pt x="4553563" y="3583552"/>
                  <a:pt x="4545952" y="3586982"/>
                  <a:pt x="4538199" y="3589815"/>
                </a:cubicBezTo>
                <a:cubicBezTo>
                  <a:pt x="4540816" y="3594326"/>
                  <a:pt x="4543425" y="3598933"/>
                  <a:pt x="4546042" y="3603444"/>
                </a:cubicBezTo>
                <a:cubicBezTo>
                  <a:pt x="4579331" y="3584418"/>
                  <a:pt x="4613862" y="3574069"/>
                  <a:pt x="4650928" y="3556050"/>
                </a:cubicBezTo>
                <a:cubicBezTo>
                  <a:pt x="4676289" y="3543642"/>
                  <a:pt x="4829290" y="3435884"/>
                  <a:pt x="4782636" y="3408489"/>
                </a:cubicBezTo>
                <a:cubicBezTo>
                  <a:pt x="4775973" y="3404553"/>
                  <a:pt x="4765307" y="3403252"/>
                  <a:pt x="4752639" y="3403592"/>
                </a:cubicBezTo>
                <a:close/>
                <a:moveTo>
                  <a:pt x="3254036" y="3260317"/>
                </a:moveTo>
                <a:cubicBezTo>
                  <a:pt x="3250142" y="3270110"/>
                  <a:pt x="3244613" y="3277515"/>
                  <a:pt x="3238405" y="3283785"/>
                </a:cubicBezTo>
                <a:cubicBezTo>
                  <a:pt x="3239396" y="3283588"/>
                  <a:pt x="3240205" y="3283266"/>
                  <a:pt x="3241188" y="3283148"/>
                </a:cubicBezTo>
                <a:cubicBezTo>
                  <a:pt x="3245544" y="3282367"/>
                  <a:pt x="3247532" y="3288468"/>
                  <a:pt x="3243557" y="3290469"/>
                </a:cubicBezTo>
                <a:cubicBezTo>
                  <a:pt x="3172373" y="3326237"/>
                  <a:pt x="3088747" y="3393384"/>
                  <a:pt x="3060559" y="3470298"/>
                </a:cubicBezTo>
                <a:cubicBezTo>
                  <a:pt x="3104420" y="3475456"/>
                  <a:pt x="3150319" y="3462196"/>
                  <a:pt x="3193900" y="3458471"/>
                </a:cubicBezTo>
                <a:cubicBezTo>
                  <a:pt x="3256415" y="3453268"/>
                  <a:pt x="3300260" y="3429217"/>
                  <a:pt x="3353912" y="3402121"/>
                </a:cubicBezTo>
                <a:cubicBezTo>
                  <a:pt x="3344592" y="3388657"/>
                  <a:pt x="3334981" y="3375266"/>
                  <a:pt x="3325559" y="3361792"/>
                </a:cubicBezTo>
                <a:cubicBezTo>
                  <a:pt x="3312868" y="3370819"/>
                  <a:pt x="3298598" y="3377861"/>
                  <a:pt x="3283491" y="3384537"/>
                </a:cubicBezTo>
                <a:cubicBezTo>
                  <a:pt x="3259138" y="3395378"/>
                  <a:pt x="3231178" y="3407465"/>
                  <a:pt x="3204168" y="3406686"/>
                </a:cubicBezTo>
                <a:cubicBezTo>
                  <a:pt x="3198923" y="3406523"/>
                  <a:pt x="3196653" y="3399219"/>
                  <a:pt x="3201559" y="3396625"/>
                </a:cubicBezTo>
                <a:cubicBezTo>
                  <a:pt x="3224452" y="3384586"/>
                  <a:pt x="3250745" y="3379172"/>
                  <a:pt x="3274231" y="3368157"/>
                </a:cubicBezTo>
                <a:cubicBezTo>
                  <a:pt x="3288361" y="3361591"/>
                  <a:pt x="3301428" y="3353765"/>
                  <a:pt x="3314832" y="3346552"/>
                </a:cubicBezTo>
                <a:cubicBezTo>
                  <a:pt x="3296428" y="3320237"/>
                  <a:pt x="3278127" y="3293853"/>
                  <a:pt x="3259248" y="3267392"/>
                </a:cubicBezTo>
                <a:cubicBezTo>
                  <a:pt x="3257512" y="3265000"/>
                  <a:pt x="3255770" y="3262705"/>
                  <a:pt x="3254036" y="3260317"/>
                </a:cubicBezTo>
                <a:close/>
                <a:moveTo>
                  <a:pt x="6892005" y="3579474"/>
                </a:moveTo>
                <a:cubicBezTo>
                  <a:pt x="6888472" y="3602723"/>
                  <a:pt x="6881273" y="3625560"/>
                  <a:pt x="6874980" y="3648068"/>
                </a:cubicBezTo>
                <a:cubicBezTo>
                  <a:pt x="6865288" y="3682474"/>
                  <a:pt x="6856741" y="3718246"/>
                  <a:pt x="6837562" y="3748716"/>
                </a:cubicBezTo>
                <a:cubicBezTo>
                  <a:pt x="6836985" y="3749737"/>
                  <a:pt x="6835384" y="3749112"/>
                  <a:pt x="6835479" y="3748049"/>
                </a:cubicBezTo>
                <a:cubicBezTo>
                  <a:pt x="6837586" y="3712401"/>
                  <a:pt x="6849622" y="3677906"/>
                  <a:pt x="6857873" y="3643277"/>
                </a:cubicBezTo>
                <a:cubicBezTo>
                  <a:pt x="6859442" y="3636600"/>
                  <a:pt x="6860817" y="3629911"/>
                  <a:pt x="6862203" y="3623129"/>
                </a:cubicBezTo>
                <a:cubicBezTo>
                  <a:pt x="6856314" y="3641097"/>
                  <a:pt x="6850423" y="3659088"/>
                  <a:pt x="6844718" y="3677190"/>
                </a:cubicBezTo>
                <a:cubicBezTo>
                  <a:pt x="6839704" y="3693015"/>
                  <a:pt x="6820042" y="3787898"/>
                  <a:pt x="6801605" y="3811131"/>
                </a:cubicBezTo>
                <a:cubicBezTo>
                  <a:pt x="6800520" y="3818923"/>
                  <a:pt x="6799041" y="3826779"/>
                  <a:pt x="6798052" y="3834580"/>
                </a:cubicBezTo>
                <a:cubicBezTo>
                  <a:pt x="6822085" y="3785738"/>
                  <a:pt x="6867064" y="3746694"/>
                  <a:pt x="6898010" y="3702247"/>
                </a:cubicBezTo>
                <a:cubicBezTo>
                  <a:pt x="6904563" y="3691035"/>
                  <a:pt x="6911124" y="3679723"/>
                  <a:pt x="6917509" y="3668203"/>
                </a:cubicBezTo>
                <a:cubicBezTo>
                  <a:pt x="6921299" y="3659574"/>
                  <a:pt x="6924234" y="3650677"/>
                  <a:pt x="6926431" y="3641334"/>
                </a:cubicBezTo>
                <a:cubicBezTo>
                  <a:pt x="6922332" y="3633783"/>
                  <a:pt x="6918127" y="3626311"/>
                  <a:pt x="6913922" y="3618841"/>
                </a:cubicBezTo>
                <a:cubicBezTo>
                  <a:pt x="6913452" y="3621926"/>
                  <a:pt x="6913080" y="3625001"/>
                  <a:pt x="6912628" y="3627881"/>
                </a:cubicBezTo>
                <a:cubicBezTo>
                  <a:pt x="6909304" y="3649871"/>
                  <a:pt x="6902640" y="3672174"/>
                  <a:pt x="6885331" y="3687130"/>
                </a:cubicBezTo>
                <a:cubicBezTo>
                  <a:pt x="6883331" y="3688807"/>
                  <a:pt x="6880076" y="3687065"/>
                  <a:pt x="6880405" y="3684465"/>
                </a:cubicBezTo>
                <a:cubicBezTo>
                  <a:pt x="6882549" y="3664789"/>
                  <a:pt x="6889941" y="3646343"/>
                  <a:pt x="6892180" y="3626690"/>
                </a:cubicBezTo>
                <a:cubicBezTo>
                  <a:pt x="6893674" y="3613203"/>
                  <a:pt x="6891029" y="3598079"/>
                  <a:pt x="6895196" y="3585203"/>
                </a:cubicBezTo>
                <a:cubicBezTo>
                  <a:pt x="6894095" y="3583358"/>
                  <a:pt x="6893097" y="3581418"/>
                  <a:pt x="6892005" y="3579474"/>
                </a:cubicBezTo>
                <a:close/>
                <a:moveTo>
                  <a:pt x="3728963" y="3287311"/>
                </a:moveTo>
                <a:cubicBezTo>
                  <a:pt x="3724621" y="3296666"/>
                  <a:pt x="3714409" y="3303085"/>
                  <a:pt x="3705197" y="3306959"/>
                </a:cubicBezTo>
                <a:cubicBezTo>
                  <a:pt x="3700640" y="3308901"/>
                  <a:pt x="3695320" y="3304154"/>
                  <a:pt x="3698271" y="3299451"/>
                </a:cubicBezTo>
                <a:cubicBezTo>
                  <a:pt x="3700994" y="3295108"/>
                  <a:pt x="3704414" y="3290632"/>
                  <a:pt x="3708265" y="3286786"/>
                </a:cubicBezTo>
                <a:cubicBezTo>
                  <a:pt x="3603028" y="3287118"/>
                  <a:pt x="3496508" y="3333476"/>
                  <a:pt x="3439310" y="3422169"/>
                </a:cubicBezTo>
                <a:cubicBezTo>
                  <a:pt x="3451265" y="3439951"/>
                  <a:pt x="3463318" y="3457740"/>
                  <a:pt x="3475152" y="3475803"/>
                </a:cubicBezTo>
                <a:cubicBezTo>
                  <a:pt x="3478634" y="3472793"/>
                  <a:pt x="3482266" y="3470285"/>
                  <a:pt x="3485829" y="3467478"/>
                </a:cubicBezTo>
                <a:cubicBezTo>
                  <a:pt x="3483112" y="3469579"/>
                  <a:pt x="3480405" y="3471488"/>
                  <a:pt x="3477199" y="3472476"/>
                </a:cubicBezTo>
                <a:cubicBezTo>
                  <a:pt x="3474291" y="3473392"/>
                  <a:pt x="3471984" y="3470855"/>
                  <a:pt x="3471834" y="3468214"/>
                </a:cubicBezTo>
                <a:cubicBezTo>
                  <a:pt x="3470847" y="3453037"/>
                  <a:pt x="3485641" y="3440102"/>
                  <a:pt x="3494194" y="3428284"/>
                </a:cubicBezTo>
                <a:cubicBezTo>
                  <a:pt x="3504405" y="3414269"/>
                  <a:pt x="3513479" y="3398796"/>
                  <a:pt x="3528169" y="3389163"/>
                </a:cubicBezTo>
                <a:cubicBezTo>
                  <a:pt x="3530038" y="3387864"/>
                  <a:pt x="3533540" y="3389042"/>
                  <a:pt x="3532903" y="3391811"/>
                </a:cubicBezTo>
                <a:cubicBezTo>
                  <a:pt x="3529120" y="3408036"/>
                  <a:pt x="3519018" y="3420792"/>
                  <a:pt x="3509808" y="3434502"/>
                </a:cubicBezTo>
                <a:cubicBezTo>
                  <a:pt x="3503413" y="3443977"/>
                  <a:pt x="3497494" y="3456803"/>
                  <a:pt x="3488858" y="3465209"/>
                </a:cubicBezTo>
                <a:cubicBezTo>
                  <a:pt x="3497851" y="3458295"/>
                  <a:pt x="3506992" y="3451881"/>
                  <a:pt x="3516270" y="3446162"/>
                </a:cubicBezTo>
                <a:cubicBezTo>
                  <a:pt x="3520783" y="3430486"/>
                  <a:pt x="3534686" y="3415528"/>
                  <a:pt x="3543755" y="3403364"/>
                </a:cubicBezTo>
                <a:cubicBezTo>
                  <a:pt x="3550504" y="3394309"/>
                  <a:pt x="3557312" y="3383507"/>
                  <a:pt x="3565598" y="3375754"/>
                </a:cubicBezTo>
                <a:cubicBezTo>
                  <a:pt x="3572290" y="3369515"/>
                  <a:pt x="3581056" y="3366283"/>
                  <a:pt x="3588439" y="3361081"/>
                </a:cubicBezTo>
                <a:cubicBezTo>
                  <a:pt x="3589590" y="3360205"/>
                  <a:pt x="3590808" y="3361870"/>
                  <a:pt x="3590230" y="3362890"/>
                </a:cubicBezTo>
                <a:cubicBezTo>
                  <a:pt x="3584113" y="3374631"/>
                  <a:pt x="3582046" y="3383601"/>
                  <a:pt x="3574125" y="3393723"/>
                </a:cubicBezTo>
                <a:cubicBezTo>
                  <a:pt x="3566866" y="3403026"/>
                  <a:pt x="3559242" y="3412102"/>
                  <a:pt x="3552082" y="3421414"/>
                </a:cubicBezTo>
                <a:cubicBezTo>
                  <a:pt x="3550205" y="3423881"/>
                  <a:pt x="3548294" y="3426734"/>
                  <a:pt x="3546395" y="3429490"/>
                </a:cubicBezTo>
                <a:cubicBezTo>
                  <a:pt x="3548735" y="3428330"/>
                  <a:pt x="3550992" y="3427065"/>
                  <a:pt x="3553326" y="3426001"/>
                </a:cubicBezTo>
                <a:cubicBezTo>
                  <a:pt x="3560707" y="3416417"/>
                  <a:pt x="3569180" y="3408777"/>
                  <a:pt x="3578623" y="3401221"/>
                </a:cubicBezTo>
                <a:cubicBezTo>
                  <a:pt x="3589962" y="3392077"/>
                  <a:pt x="3600464" y="3382568"/>
                  <a:pt x="3614838" y="3378651"/>
                </a:cubicBezTo>
                <a:cubicBezTo>
                  <a:pt x="3618532" y="3377609"/>
                  <a:pt x="3621364" y="3381941"/>
                  <a:pt x="3619619" y="3385102"/>
                </a:cubicBezTo>
                <a:cubicBezTo>
                  <a:pt x="3614183" y="3394757"/>
                  <a:pt x="3606521" y="3400908"/>
                  <a:pt x="3598046" y="3407478"/>
                </a:cubicBezTo>
                <a:cubicBezTo>
                  <a:pt x="3609523" y="3403312"/>
                  <a:pt x="3621735" y="3399599"/>
                  <a:pt x="3633864" y="3395778"/>
                </a:cubicBezTo>
                <a:cubicBezTo>
                  <a:pt x="3645265" y="3378267"/>
                  <a:pt x="3662341" y="3364847"/>
                  <a:pt x="3677433" y="3350684"/>
                </a:cubicBezTo>
                <a:cubicBezTo>
                  <a:pt x="3694862" y="3334391"/>
                  <a:pt x="3712166" y="3316232"/>
                  <a:pt x="3733610" y="3305141"/>
                </a:cubicBezTo>
                <a:cubicBezTo>
                  <a:pt x="3738202" y="3302810"/>
                  <a:pt x="3743379" y="3308122"/>
                  <a:pt x="3740540" y="3312651"/>
                </a:cubicBezTo>
                <a:cubicBezTo>
                  <a:pt x="3727413" y="3333127"/>
                  <a:pt x="3707524" y="3348615"/>
                  <a:pt x="3689442" y="3364590"/>
                </a:cubicBezTo>
                <a:cubicBezTo>
                  <a:pt x="3681409" y="3371659"/>
                  <a:pt x="3673427" y="3379245"/>
                  <a:pt x="3665103" y="3386312"/>
                </a:cubicBezTo>
                <a:cubicBezTo>
                  <a:pt x="3680392" y="3381988"/>
                  <a:pt x="3695687" y="3377569"/>
                  <a:pt x="3710802" y="3374105"/>
                </a:cubicBezTo>
                <a:cubicBezTo>
                  <a:pt x="3734241" y="3351615"/>
                  <a:pt x="3755948" y="3329951"/>
                  <a:pt x="3772462" y="3303143"/>
                </a:cubicBezTo>
                <a:cubicBezTo>
                  <a:pt x="3771524" y="3303841"/>
                  <a:pt x="3770585" y="3304543"/>
                  <a:pt x="3769638" y="3305337"/>
                </a:cubicBezTo>
                <a:cubicBezTo>
                  <a:pt x="3766286" y="3307968"/>
                  <a:pt x="3761559" y="3303079"/>
                  <a:pt x="3764470" y="3299922"/>
                </a:cubicBezTo>
                <a:cubicBezTo>
                  <a:pt x="3766838" y="3297397"/>
                  <a:pt x="3769110" y="3294873"/>
                  <a:pt x="3771378" y="3292348"/>
                </a:cubicBezTo>
                <a:cubicBezTo>
                  <a:pt x="3757380" y="3289868"/>
                  <a:pt x="3743220" y="3288057"/>
                  <a:pt x="3728963" y="3287311"/>
                </a:cubicBezTo>
                <a:close/>
                <a:moveTo>
                  <a:pt x="5436681" y="3427159"/>
                </a:moveTo>
                <a:lnTo>
                  <a:pt x="5419174" y="3454042"/>
                </a:lnTo>
                <a:lnTo>
                  <a:pt x="5419174" y="3454045"/>
                </a:lnTo>
                <a:close/>
                <a:moveTo>
                  <a:pt x="2108577" y="3124478"/>
                </a:moveTo>
                <a:cubicBezTo>
                  <a:pt x="2075450" y="3239280"/>
                  <a:pt x="2044507" y="3353633"/>
                  <a:pt x="2030021" y="3472428"/>
                </a:cubicBezTo>
                <a:cubicBezTo>
                  <a:pt x="2037760" y="3478455"/>
                  <a:pt x="2045601" y="3484488"/>
                  <a:pt x="2053250" y="3490504"/>
                </a:cubicBezTo>
                <a:cubicBezTo>
                  <a:pt x="2053383" y="3490126"/>
                  <a:pt x="2053426" y="3489644"/>
                  <a:pt x="2053555" y="3489266"/>
                </a:cubicBezTo>
                <a:cubicBezTo>
                  <a:pt x="2053504" y="3488774"/>
                  <a:pt x="2053245" y="3488363"/>
                  <a:pt x="2053306" y="3487686"/>
                </a:cubicBezTo>
                <a:cubicBezTo>
                  <a:pt x="2057488" y="3428753"/>
                  <a:pt x="2069108" y="3366181"/>
                  <a:pt x="2087811" y="3310451"/>
                </a:cubicBezTo>
                <a:cubicBezTo>
                  <a:pt x="2089259" y="3306195"/>
                  <a:pt x="2095353" y="3308865"/>
                  <a:pt x="2094814" y="3312712"/>
                </a:cubicBezTo>
                <a:cubicBezTo>
                  <a:pt x="2090967" y="3342757"/>
                  <a:pt x="2083560" y="3371228"/>
                  <a:pt x="2080294" y="3401322"/>
                </a:cubicBezTo>
                <a:cubicBezTo>
                  <a:pt x="2077148" y="3431137"/>
                  <a:pt x="2074585" y="3460999"/>
                  <a:pt x="2070763" y="3490755"/>
                </a:cubicBezTo>
                <a:cubicBezTo>
                  <a:pt x="2070667" y="3490747"/>
                  <a:pt x="2070577" y="3490641"/>
                  <a:pt x="2070491" y="3490537"/>
                </a:cubicBezTo>
                <a:cubicBezTo>
                  <a:pt x="2070229" y="3492363"/>
                  <a:pt x="2069151" y="3493536"/>
                  <a:pt x="2067887" y="3494596"/>
                </a:cubicBezTo>
                <a:cubicBezTo>
                  <a:pt x="2067969" y="3496939"/>
                  <a:pt x="2067763" y="3499256"/>
                  <a:pt x="2067461" y="3501569"/>
                </a:cubicBezTo>
                <a:cubicBezTo>
                  <a:pt x="2068461" y="3502337"/>
                  <a:pt x="2069380" y="3503000"/>
                  <a:pt x="2070284" y="3503760"/>
                </a:cubicBezTo>
                <a:cubicBezTo>
                  <a:pt x="2073108" y="3505952"/>
                  <a:pt x="2075818" y="3508329"/>
                  <a:pt x="2078633" y="3510616"/>
                </a:cubicBezTo>
                <a:cubicBezTo>
                  <a:pt x="2082467" y="3513480"/>
                  <a:pt x="2086313" y="3516247"/>
                  <a:pt x="2090053" y="3519102"/>
                </a:cubicBezTo>
                <a:cubicBezTo>
                  <a:pt x="2096471" y="3463478"/>
                  <a:pt x="2100260" y="3404608"/>
                  <a:pt x="2117655" y="3351493"/>
                </a:cubicBezTo>
                <a:cubicBezTo>
                  <a:pt x="2118958" y="3347808"/>
                  <a:pt x="2123925" y="3348920"/>
                  <a:pt x="2124183" y="3352544"/>
                </a:cubicBezTo>
                <a:cubicBezTo>
                  <a:pt x="2127837" y="3410988"/>
                  <a:pt x="2114989" y="3472091"/>
                  <a:pt x="2107202" y="3529934"/>
                </a:cubicBezTo>
                <a:cubicBezTo>
                  <a:pt x="2107117" y="3530900"/>
                  <a:pt x="2106669" y="3531542"/>
                  <a:pt x="2106407" y="3532298"/>
                </a:cubicBezTo>
                <a:cubicBezTo>
                  <a:pt x="2110859" y="3535897"/>
                  <a:pt x="2115188" y="3539777"/>
                  <a:pt x="2119526" y="3543560"/>
                </a:cubicBezTo>
                <a:cubicBezTo>
                  <a:pt x="2119962" y="3541942"/>
                  <a:pt x="2120409" y="3540229"/>
                  <a:pt x="2120870" y="3538322"/>
                </a:cubicBezTo>
                <a:cubicBezTo>
                  <a:pt x="2121175" y="3537081"/>
                  <a:pt x="2121568" y="3535947"/>
                  <a:pt x="2121873" y="3534708"/>
                </a:cubicBezTo>
                <a:cubicBezTo>
                  <a:pt x="2121395" y="3533499"/>
                  <a:pt x="2120403" y="3532634"/>
                  <a:pt x="2120628" y="3531193"/>
                </a:cubicBezTo>
                <a:cubicBezTo>
                  <a:pt x="2128277" y="3474897"/>
                  <a:pt x="2133490" y="3417513"/>
                  <a:pt x="2146991" y="3362211"/>
                </a:cubicBezTo>
                <a:cubicBezTo>
                  <a:pt x="2148492" y="3356304"/>
                  <a:pt x="2156800" y="3359262"/>
                  <a:pt x="2156721" y="3364514"/>
                </a:cubicBezTo>
                <a:cubicBezTo>
                  <a:pt x="2156448" y="3377439"/>
                  <a:pt x="2155487" y="3390404"/>
                  <a:pt x="2154437" y="3403261"/>
                </a:cubicBezTo>
                <a:cubicBezTo>
                  <a:pt x="2158046" y="3439307"/>
                  <a:pt x="2156711" y="3477259"/>
                  <a:pt x="2152701" y="3514593"/>
                </a:cubicBezTo>
                <a:cubicBezTo>
                  <a:pt x="2152171" y="3532559"/>
                  <a:pt x="2150551" y="3550724"/>
                  <a:pt x="2148500" y="3568267"/>
                </a:cubicBezTo>
                <a:cubicBezTo>
                  <a:pt x="2152465" y="3571822"/>
                  <a:pt x="2156567" y="3575001"/>
                  <a:pt x="2160539" y="3578559"/>
                </a:cubicBezTo>
                <a:cubicBezTo>
                  <a:pt x="2160677" y="3577013"/>
                  <a:pt x="2161016" y="3575387"/>
                  <a:pt x="2161259" y="3573752"/>
                </a:cubicBezTo>
                <a:cubicBezTo>
                  <a:pt x="2160906" y="3573332"/>
                  <a:pt x="2160553" y="3572912"/>
                  <a:pt x="2160524" y="3572131"/>
                </a:cubicBezTo>
                <a:cubicBezTo>
                  <a:pt x="2159179" y="3546797"/>
                  <a:pt x="2165750" y="3521175"/>
                  <a:pt x="2167426" y="3495811"/>
                </a:cubicBezTo>
                <a:cubicBezTo>
                  <a:pt x="2169155" y="3470938"/>
                  <a:pt x="2167268" y="3446238"/>
                  <a:pt x="2168408" y="3421411"/>
                </a:cubicBezTo>
                <a:cubicBezTo>
                  <a:pt x="2168646" y="3416565"/>
                  <a:pt x="2175581" y="3416386"/>
                  <a:pt x="2176641" y="3420858"/>
                </a:cubicBezTo>
                <a:cubicBezTo>
                  <a:pt x="2180564" y="3438042"/>
                  <a:pt x="2183116" y="3458612"/>
                  <a:pt x="2183672" y="3479691"/>
                </a:cubicBezTo>
                <a:cubicBezTo>
                  <a:pt x="2185469" y="3458426"/>
                  <a:pt x="2188041" y="3437230"/>
                  <a:pt x="2192353" y="3416182"/>
                </a:cubicBezTo>
                <a:cubicBezTo>
                  <a:pt x="2191384" y="3415028"/>
                  <a:pt x="2190626" y="3413696"/>
                  <a:pt x="2190774" y="3412053"/>
                </a:cubicBezTo>
                <a:cubicBezTo>
                  <a:pt x="2194656" y="3347740"/>
                  <a:pt x="2206581" y="3295903"/>
                  <a:pt x="2183303" y="3232463"/>
                </a:cubicBezTo>
                <a:cubicBezTo>
                  <a:pt x="2167697" y="3190045"/>
                  <a:pt x="2141750" y="3154414"/>
                  <a:pt x="2108577" y="3124478"/>
                </a:cubicBezTo>
                <a:close/>
                <a:moveTo>
                  <a:pt x="6854073" y="3511063"/>
                </a:moveTo>
                <a:cubicBezTo>
                  <a:pt x="6847181" y="3528280"/>
                  <a:pt x="6836478" y="3543422"/>
                  <a:pt x="6824845" y="3558085"/>
                </a:cubicBezTo>
                <a:lnTo>
                  <a:pt x="6824837" y="3558180"/>
                </a:lnTo>
                <a:cubicBezTo>
                  <a:pt x="6799654" y="3606816"/>
                  <a:pt x="6779808" y="3651320"/>
                  <a:pt x="6765677" y="3703840"/>
                </a:cubicBezTo>
                <a:cubicBezTo>
                  <a:pt x="6765626" y="3704421"/>
                  <a:pt x="6765767" y="3705017"/>
                  <a:pt x="6765514" y="3705677"/>
                </a:cubicBezTo>
                <a:cubicBezTo>
                  <a:pt x="6764743" y="3707752"/>
                  <a:pt x="6764078" y="3709740"/>
                  <a:pt x="6763309" y="3711816"/>
                </a:cubicBezTo>
                <a:cubicBezTo>
                  <a:pt x="6760835" y="3718806"/>
                  <a:pt x="6751810" y="3717343"/>
                  <a:pt x="6749085" y="3711849"/>
                </a:cubicBezTo>
                <a:cubicBezTo>
                  <a:pt x="6748372" y="3720940"/>
                  <a:pt x="6748246" y="3729984"/>
                  <a:pt x="6749071" y="3739304"/>
                </a:cubicBezTo>
                <a:cubicBezTo>
                  <a:pt x="6752470" y="3776597"/>
                  <a:pt x="6766939" y="3800049"/>
                  <a:pt x="6781931" y="3825298"/>
                </a:cubicBezTo>
                <a:cubicBezTo>
                  <a:pt x="6782853" y="3820413"/>
                  <a:pt x="6784434" y="3815778"/>
                  <a:pt x="6786677" y="3811397"/>
                </a:cubicBezTo>
                <a:cubicBezTo>
                  <a:pt x="6803884" y="3729834"/>
                  <a:pt x="6831619" y="3649282"/>
                  <a:pt x="6857639" y="3569391"/>
                </a:cubicBezTo>
                <a:cubicBezTo>
                  <a:pt x="6857066" y="3568178"/>
                  <a:pt x="6856696" y="3566879"/>
                  <a:pt x="6857123" y="3565357"/>
                </a:cubicBezTo>
                <a:cubicBezTo>
                  <a:pt x="6862343" y="3546143"/>
                  <a:pt x="6862621" y="3544119"/>
                  <a:pt x="6867093" y="3534386"/>
                </a:cubicBezTo>
                <a:cubicBezTo>
                  <a:pt x="6866335" y="3533056"/>
                  <a:pt x="6865673" y="3531732"/>
                  <a:pt x="6864906" y="3530495"/>
                </a:cubicBezTo>
                <a:cubicBezTo>
                  <a:pt x="6860159" y="3543329"/>
                  <a:pt x="6855225" y="3556041"/>
                  <a:pt x="6850310" y="3568564"/>
                </a:cubicBezTo>
                <a:cubicBezTo>
                  <a:pt x="6830563" y="3638188"/>
                  <a:pt x="6803041" y="3705419"/>
                  <a:pt x="6780643" y="3774168"/>
                </a:cubicBezTo>
                <a:cubicBezTo>
                  <a:pt x="6776074" y="3788280"/>
                  <a:pt x="6756360" y="3781023"/>
                  <a:pt x="6759244" y="3767253"/>
                </a:cubicBezTo>
                <a:cubicBezTo>
                  <a:pt x="6774646" y="3692836"/>
                  <a:pt x="6797376" y="3610508"/>
                  <a:pt x="6839487" y="3544651"/>
                </a:cubicBezTo>
                <a:cubicBezTo>
                  <a:pt x="6843507" y="3533418"/>
                  <a:pt x="6848953" y="3522595"/>
                  <a:pt x="6854999" y="3512699"/>
                </a:cubicBezTo>
                <a:cubicBezTo>
                  <a:pt x="6854655" y="3512183"/>
                  <a:pt x="6854416" y="3511580"/>
                  <a:pt x="6854073" y="3511063"/>
                </a:cubicBezTo>
                <a:close/>
                <a:moveTo>
                  <a:pt x="5596675" y="3391619"/>
                </a:moveTo>
                <a:cubicBezTo>
                  <a:pt x="5596310" y="3438315"/>
                  <a:pt x="5583691" y="3480450"/>
                  <a:pt x="5576122" y="3526011"/>
                </a:cubicBezTo>
                <a:cubicBezTo>
                  <a:pt x="5572315" y="3549050"/>
                  <a:pt x="5575186" y="3592234"/>
                  <a:pt x="5556551" y="3607855"/>
                </a:cubicBezTo>
                <a:cubicBezTo>
                  <a:pt x="5553280" y="3610687"/>
                  <a:pt x="5547723" y="3609622"/>
                  <a:pt x="5545941" y="3605573"/>
                </a:cubicBezTo>
                <a:cubicBezTo>
                  <a:pt x="5538010" y="3587458"/>
                  <a:pt x="5552983" y="3558280"/>
                  <a:pt x="5557924" y="3540014"/>
                </a:cubicBezTo>
                <a:cubicBezTo>
                  <a:pt x="5561851" y="3525465"/>
                  <a:pt x="5563607" y="3510136"/>
                  <a:pt x="5564904" y="3494496"/>
                </a:cubicBezTo>
                <a:cubicBezTo>
                  <a:pt x="5554925" y="3520098"/>
                  <a:pt x="5544314" y="3545164"/>
                  <a:pt x="5536658" y="3568747"/>
                </a:cubicBezTo>
                <a:cubicBezTo>
                  <a:pt x="5533949" y="3577273"/>
                  <a:pt x="5531022" y="3586075"/>
                  <a:pt x="5528103" y="3594780"/>
                </a:cubicBezTo>
                <a:cubicBezTo>
                  <a:pt x="5528314" y="3594604"/>
                  <a:pt x="5528427" y="3594418"/>
                  <a:pt x="5528638" y="3594243"/>
                </a:cubicBezTo>
                <a:cubicBezTo>
                  <a:pt x="5529837" y="3591718"/>
                  <a:pt x="5530931" y="3589280"/>
                  <a:pt x="5532411" y="3586876"/>
                </a:cubicBezTo>
                <a:cubicBezTo>
                  <a:pt x="5534006" y="3584288"/>
                  <a:pt x="5537823" y="3586273"/>
                  <a:pt x="5536599" y="3589089"/>
                </a:cubicBezTo>
                <a:cubicBezTo>
                  <a:pt x="5536223" y="3590031"/>
                  <a:pt x="5535943" y="3590980"/>
                  <a:pt x="5535574" y="3591824"/>
                </a:cubicBezTo>
                <a:cubicBezTo>
                  <a:pt x="5537150" y="3592739"/>
                  <a:pt x="5538276" y="3594296"/>
                  <a:pt x="5538229" y="3595948"/>
                </a:cubicBezTo>
                <a:cubicBezTo>
                  <a:pt x="5538113" y="3605967"/>
                  <a:pt x="5535012" y="3615629"/>
                  <a:pt x="5533642" y="3625539"/>
                </a:cubicBezTo>
                <a:cubicBezTo>
                  <a:pt x="5532280" y="3635353"/>
                  <a:pt x="5532464" y="3645301"/>
                  <a:pt x="5529484" y="3654681"/>
                </a:cubicBezTo>
                <a:cubicBezTo>
                  <a:pt x="5529667" y="3663557"/>
                  <a:pt x="5514582" y="3664491"/>
                  <a:pt x="5513336" y="3655522"/>
                </a:cubicBezTo>
                <a:cubicBezTo>
                  <a:pt x="5512927" y="3652469"/>
                  <a:pt x="5512736" y="3649142"/>
                  <a:pt x="5512659" y="3645630"/>
                </a:cubicBezTo>
                <a:cubicBezTo>
                  <a:pt x="5506478" y="3667977"/>
                  <a:pt x="5501449" y="3690519"/>
                  <a:pt x="5499828" y="3713063"/>
                </a:cubicBezTo>
                <a:cubicBezTo>
                  <a:pt x="5496485" y="3759315"/>
                  <a:pt x="5511755" y="3787996"/>
                  <a:pt x="5529463" y="3824287"/>
                </a:cubicBezTo>
                <a:cubicBezTo>
                  <a:pt x="5582908" y="3762414"/>
                  <a:pt x="5635567" y="3689664"/>
                  <a:pt x="5658273" y="3611985"/>
                </a:cubicBezTo>
                <a:cubicBezTo>
                  <a:pt x="5670370" y="3571361"/>
                  <a:pt x="5685091" y="3535162"/>
                  <a:pt x="5706310" y="3500405"/>
                </a:cubicBezTo>
                <a:cubicBezTo>
                  <a:pt x="5701661" y="3495730"/>
                  <a:pt x="5696909" y="3491130"/>
                  <a:pt x="5692252" y="3486535"/>
                </a:cubicBezTo>
                <a:cubicBezTo>
                  <a:pt x="5690761" y="3493413"/>
                  <a:pt x="5688700" y="3500146"/>
                  <a:pt x="5686883" y="3506317"/>
                </a:cubicBezTo>
                <a:cubicBezTo>
                  <a:pt x="5681497" y="3524139"/>
                  <a:pt x="5674458" y="3542993"/>
                  <a:pt x="5659270" y="3554920"/>
                </a:cubicBezTo>
                <a:cubicBezTo>
                  <a:pt x="5656540" y="3557118"/>
                  <a:pt x="5650897" y="3555948"/>
                  <a:pt x="5651487" y="3551519"/>
                </a:cubicBezTo>
                <a:cubicBezTo>
                  <a:pt x="5653961" y="3534696"/>
                  <a:pt x="5659547" y="3519036"/>
                  <a:pt x="5664973" y="3502969"/>
                </a:cubicBezTo>
                <a:cubicBezTo>
                  <a:pt x="5668677" y="3491999"/>
                  <a:pt x="5671556" y="3480461"/>
                  <a:pt x="5674990" y="3469278"/>
                </a:cubicBezTo>
                <a:cubicBezTo>
                  <a:pt x="5671760" y="3466171"/>
                  <a:pt x="5668634" y="3462982"/>
                  <a:pt x="5665501" y="3459883"/>
                </a:cubicBezTo>
                <a:cubicBezTo>
                  <a:pt x="5663018" y="3476806"/>
                  <a:pt x="5658190" y="3493813"/>
                  <a:pt x="5654029" y="3509898"/>
                </a:cubicBezTo>
                <a:cubicBezTo>
                  <a:pt x="5650468" y="3523603"/>
                  <a:pt x="5646909" y="3541680"/>
                  <a:pt x="5632042" y="3546721"/>
                </a:cubicBezTo>
                <a:cubicBezTo>
                  <a:pt x="5629523" y="3547672"/>
                  <a:pt x="5626893" y="3546568"/>
                  <a:pt x="5625545" y="3544212"/>
                </a:cubicBezTo>
                <a:cubicBezTo>
                  <a:pt x="5622472" y="3555727"/>
                  <a:pt x="5619022" y="3567112"/>
                  <a:pt x="5615184" y="3578463"/>
                </a:cubicBezTo>
                <a:cubicBezTo>
                  <a:pt x="5600134" y="3622727"/>
                  <a:pt x="5582372" y="3664613"/>
                  <a:pt x="5572348" y="3710384"/>
                </a:cubicBezTo>
                <a:cubicBezTo>
                  <a:pt x="5569369" y="3724146"/>
                  <a:pt x="5549346" y="3714916"/>
                  <a:pt x="5553781" y="3704493"/>
                </a:cubicBezTo>
                <a:cubicBezTo>
                  <a:pt x="5559545" y="3655140"/>
                  <a:pt x="5583612" y="3611365"/>
                  <a:pt x="5596909" y="3563834"/>
                </a:cubicBezTo>
                <a:cubicBezTo>
                  <a:pt x="5609471" y="3519076"/>
                  <a:pt x="5615705" y="3473195"/>
                  <a:pt x="5637481" y="3432149"/>
                </a:cubicBezTo>
                <a:cubicBezTo>
                  <a:pt x="5633187" y="3427885"/>
                  <a:pt x="5628804" y="3423510"/>
                  <a:pt x="5624509" y="3419246"/>
                </a:cubicBezTo>
                <a:cubicBezTo>
                  <a:pt x="5623387" y="3430727"/>
                  <a:pt x="5621475" y="3442347"/>
                  <a:pt x="5619684" y="3453685"/>
                </a:cubicBezTo>
                <a:cubicBezTo>
                  <a:pt x="5616374" y="3474422"/>
                  <a:pt x="5612344" y="3495586"/>
                  <a:pt x="5600341" y="3513315"/>
                </a:cubicBezTo>
                <a:cubicBezTo>
                  <a:pt x="5598764" y="3515712"/>
                  <a:pt x="5594441" y="3516119"/>
                  <a:pt x="5593575" y="3512730"/>
                </a:cubicBezTo>
                <a:cubicBezTo>
                  <a:pt x="5588093" y="3490077"/>
                  <a:pt x="5593428" y="3467374"/>
                  <a:pt x="5598160" y="3444907"/>
                </a:cubicBezTo>
                <a:cubicBezTo>
                  <a:pt x="5601182" y="3430661"/>
                  <a:pt x="5603643" y="3416177"/>
                  <a:pt x="5607238" y="3402074"/>
                </a:cubicBezTo>
                <a:cubicBezTo>
                  <a:pt x="5603745" y="3398655"/>
                  <a:pt x="5600266" y="3395045"/>
                  <a:pt x="5596675" y="3391619"/>
                </a:cubicBezTo>
                <a:close/>
                <a:moveTo>
                  <a:pt x="1990780" y="3050607"/>
                </a:moveTo>
                <a:cubicBezTo>
                  <a:pt x="1953620" y="3163632"/>
                  <a:pt x="1933411" y="3278881"/>
                  <a:pt x="1929045" y="3397773"/>
                </a:cubicBezTo>
                <a:cubicBezTo>
                  <a:pt x="1932073" y="3399885"/>
                  <a:pt x="1935126" y="3401708"/>
                  <a:pt x="1938053" y="3403811"/>
                </a:cubicBezTo>
                <a:cubicBezTo>
                  <a:pt x="1941165" y="3363479"/>
                  <a:pt x="1946703" y="3322093"/>
                  <a:pt x="1957619" y="3283799"/>
                </a:cubicBezTo>
                <a:cubicBezTo>
                  <a:pt x="1958461" y="3280951"/>
                  <a:pt x="1962983" y="3280466"/>
                  <a:pt x="1963260" y="3283898"/>
                </a:cubicBezTo>
                <a:cubicBezTo>
                  <a:pt x="1966422" y="3327109"/>
                  <a:pt x="1962709" y="3373133"/>
                  <a:pt x="1956400" y="3416596"/>
                </a:cubicBezTo>
                <a:cubicBezTo>
                  <a:pt x="1960246" y="3419363"/>
                  <a:pt x="1963985" y="3422217"/>
                  <a:pt x="1967731" y="3424976"/>
                </a:cubicBezTo>
                <a:cubicBezTo>
                  <a:pt x="1970440" y="3395709"/>
                  <a:pt x="1973891" y="3365728"/>
                  <a:pt x="1983941" y="3339336"/>
                </a:cubicBezTo>
                <a:cubicBezTo>
                  <a:pt x="1985340" y="3335659"/>
                  <a:pt x="1990676" y="3336997"/>
                  <a:pt x="1991138" y="3340542"/>
                </a:cubicBezTo>
                <a:cubicBezTo>
                  <a:pt x="1995437" y="3372071"/>
                  <a:pt x="1990367" y="3406001"/>
                  <a:pt x="1985918" y="3438429"/>
                </a:cubicBezTo>
                <a:cubicBezTo>
                  <a:pt x="1989850" y="3441300"/>
                  <a:pt x="1993780" y="3444171"/>
                  <a:pt x="1997607" y="3447132"/>
                </a:cubicBezTo>
                <a:cubicBezTo>
                  <a:pt x="2003735" y="3401317"/>
                  <a:pt x="2011589" y="3355847"/>
                  <a:pt x="2022796" y="3310957"/>
                </a:cubicBezTo>
                <a:cubicBezTo>
                  <a:pt x="2023607" y="3307328"/>
                  <a:pt x="2028491" y="3308238"/>
                  <a:pt x="2028367" y="3311830"/>
                </a:cubicBezTo>
                <a:cubicBezTo>
                  <a:pt x="2026865" y="3361453"/>
                  <a:pt x="2021691" y="3410758"/>
                  <a:pt x="2014098" y="3459854"/>
                </a:cubicBezTo>
                <a:cubicBezTo>
                  <a:pt x="2016193" y="3461495"/>
                  <a:pt x="2018288" y="3463138"/>
                  <a:pt x="2020381" y="3464780"/>
                </a:cubicBezTo>
                <a:cubicBezTo>
                  <a:pt x="2024699" y="3393395"/>
                  <a:pt x="2037478" y="3323230"/>
                  <a:pt x="2054090" y="3253788"/>
                </a:cubicBezTo>
                <a:cubicBezTo>
                  <a:pt x="2054312" y="3177023"/>
                  <a:pt x="2037698" y="3111038"/>
                  <a:pt x="1990780" y="3050607"/>
                </a:cubicBezTo>
                <a:close/>
                <a:moveTo>
                  <a:pt x="5938999" y="3388241"/>
                </a:moveTo>
                <a:cubicBezTo>
                  <a:pt x="5872652" y="3413461"/>
                  <a:pt x="5805362" y="3431778"/>
                  <a:pt x="5748017" y="3479491"/>
                </a:cubicBezTo>
                <a:cubicBezTo>
                  <a:pt x="5760456" y="3492930"/>
                  <a:pt x="5772475" y="3506725"/>
                  <a:pt x="5784707" y="3520326"/>
                </a:cubicBezTo>
                <a:cubicBezTo>
                  <a:pt x="5797958" y="3507174"/>
                  <a:pt x="5829417" y="3498508"/>
                  <a:pt x="5839769" y="3494922"/>
                </a:cubicBezTo>
                <a:cubicBezTo>
                  <a:pt x="5856358" y="3489160"/>
                  <a:pt x="5873086" y="3483983"/>
                  <a:pt x="5889903" y="3478915"/>
                </a:cubicBezTo>
                <a:cubicBezTo>
                  <a:pt x="5900821" y="3475578"/>
                  <a:pt x="5914173" y="3470021"/>
                  <a:pt x="5925792" y="3470828"/>
                </a:cubicBezTo>
                <a:cubicBezTo>
                  <a:pt x="5930633" y="3471151"/>
                  <a:pt x="5935169" y="3477092"/>
                  <a:pt x="5931646" y="3481652"/>
                </a:cubicBezTo>
                <a:cubicBezTo>
                  <a:pt x="5917909" y="3499156"/>
                  <a:pt x="5881830" y="3503923"/>
                  <a:pt x="5861774" y="3510358"/>
                </a:cubicBezTo>
                <a:cubicBezTo>
                  <a:pt x="5848336" y="3514649"/>
                  <a:pt x="5834796" y="3519027"/>
                  <a:pt x="5821581" y="3524106"/>
                </a:cubicBezTo>
                <a:cubicBezTo>
                  <a:pt x="5815226" y="3526573"/>
                  <a:pt x="5806932" y="3532181"/>
                  <a:pt x="5798978" y="3536162"/>
                </a:cubicBezTo>
                <a:cubicBezTo>
                  <a:pt x="5811201" y="3549864"/>
                  <a:pt x="5823745" y="3563216"/>
                  <a:pt x="5835668" y="3577003"/>
                </a:cubicBezTo>
                <a:cubicBezTo>
                  <a:pt x="5858500" y="3541609"/>
                  <a:pt x="5902788" y="3533277"/>
                  <a:pt x="5944378" y="3525683"/>
                </a:cubicBezTo>
                <a:cubicBezTo>
                  <a:pt x="5979030" y="3519442"/>
                  <a:pt x="6009537" y="3509424"/>
                  <a:pt x="6041485" y="3494176"/>
                </a:cubicBezTo>
                <a:cubicBezTo>
                  <a:pt x="6065293" y="3482806"/>
                  <a:pt x="6091858" y="3474398"/>
                  <a:pt x="6114687" y="3460894"/>
                </a:cubicBezTo>
                <a:cubicBezTo>
                  <a:pt x="6068909" y="3421488"/>
                  <a:pt x="5993714" y="3394050"/>
                  <a:pt x="5938999" y="3388241"/>
                </a:cubicBezTo>
                <a:close/>
                <a:moveTo>
                  <a:pt x="7036867" y="3478879"/>
                </a:moveTo>
                <a:cubicBezTo>
                  <a:pt x="7033440" y="3479070"/>
                  <a:pt x="7030004" y="3479361"/>
                  <a:pt x="7026570" y="3479647"/>
                </a:cubicBezTo>
                <a:cubicBezTo>
                  <a:pt x="7018075" y="3485338"/>
                  <a:pt x="7005599" y="3486498"/>
                  <a:pt x="6996222" y="3490067"/>
                </a:cubicBezTo>
                <a:cubicBezTo>
                  <a:pt x="6982401" y="3495396"/>
                  <a:pt x="6969895" y="3503465"/>
                  <a:pt x="6956567" y="3509808"/>
                </a:cubicBezTo>
                <a:cubicBezTo>
                  <a:pt x="6952195" y="3511864"/>
                  <a:pt x="6946623" y="3506609"/>
                  <a:pt x="6949929" y="3502319"/>
                </a:cubicBezTo>
                <a:cubicBezTo>
                  <a:pt x="6955749" y="3494935"/>
                  <a:pt x="6962708" y="3489016"/>
                  <a:pt x="6970361" y="3484032"/>
                </a:cubicBezTo>
                <a:cubicBezTo>
                  <a:pt x="6940650" y="3487303"/>
                  <a:pt x="6910140" y="3490797"/>
                  <a:pt x="6882170" y="3485454"/>
                </a:cubicBezTo>
                <a:cubicBezTo>
                  <a:pt x="6889356" y="3498832"/>
                  <a:pt x="6896340" y="3512284"/>
                  <a:pt x="6903419" y="3525752"/>
                </a:cubicBezTo>
                <a:cubicBezTo>
                  <a:pt x="6923541" y="3536059"/>
                  <a:pt x="6939818" y="3547985"/>
                  <a:pt x="6965292" y="3548533"/>
                </a:cubicBezTo>
                <a:cubicBezTo>
                  <a:pt x="6987066" y="3549054"/>
                  <a:pt x="7013475" y="3542383"/>
                  <a:pt x="7024870" y="3565370"/>
                </a:cubicBezTo>
                <a:cubicBezTo>
                  <a:pt x="7027841" y="3571372"/>
                  <a:pt x="7021551" y="3576378"/>
                  <a:pt x="7015924" y="3575016"/>
                </a:cubicBezTo>
                <a:cubicBezTo>
                  <a:pt x="6988849" y="3568385"/>
                  <a:pt x="6949707" y="3570358"/>
                  <a:pt x="6920329" y="3557882"/>
                </a:cubicBezTo>
                <a:cubicBezTo>
                  <a:pt x="6921750" y="3560535"/>
                  <a:pt x="6923071" y="3563181"/>
                  <a:pt x="6924492" y="3565834"/>
                </a:cubicBezTo>
                <a:cubicBezTo>
                  <a:pt x="6931739" y="3579601"/>
                  <a:pt x="6939206" y="3593097"/>
                  <a:pt x="6946664" y="3606692"/>
                </a:cubicBezTo>
                <a:cubicBezTo>
                  <a:pt x="6949113" y="3605452"/>
                  <a:pt x="6952056" y="3605210"/>
                  <a:pt x="6954994" y="3607218"/>
                </a:cubicBezTo>
                <a:cubicBezTo>
                  <a:pt x="6988144" y="3629841"/>
                  <a:pt x="7037812" y="3627816"/>
                  <a:pt x="7076411" y="3623178"/>
                </a:cubicBezTo>
                <a:cubicBezTo>
                  <a:pt x="7122208" y="3617603"/>
                  <a:pt x="7148791" y="3586032"/>
                  <a:pt x="7172793" y="3550624"/>
                </a:cubicBezTo>
                <a:cubicBezTo>
                  <a:pt x="7166980" y="3547001"/>
                  <a:pt x="7161718" y="3542651"/>
                  <a:pt x="7156340" y="3538492"/>
                </a:cubicBezTo>
                <a:cubicBezTo>
                  <a:pt x="7149291" y="3546545"/>
                  <a:pt x="7137089" y="3547918"/>
                  <a:pt x="7126397" y="3548748"/>
                </a:cubicBezTo>
                <a:cubicBezTo>
                  <a:pt x="7118348" y="3549419"/>
                  <a:pt x="7118049" y="3538583"/>
                  <a:pt x="7123332" y="3535048"/>
                </a:cubicBezTo>
                <a:cubicBezTo>
                  <a:pt x="7128519" y="3531500"/>
                  <a:pt x="7134485" y="3527939"/>
                  <a:pt x="7140502" y="3526019"/>
                </a:cubicBezTo>
                <a:cubicBezTo>
                  <a:pt x="7135785" y="3522103"/>
                  <a:pt x="7131175" y="3518107"/>
                  <a:pt x="7126353" y="3514280"/>
                </a:cubicBezTo>
                <a:cubicBezTo>
                  <a:pt x="7125126" y="3517096"/>
                  <a:pt x="7122583" y="3519403"/>
                  <a:pt x="7119176" y="3520475"/>
                </a:cubicBezTo>
                <a:cubicBezTo>
                  <a:pt x="7112352" y="3522708"/>
                  <a:pt x="7103880" y="3521583"/>
                  <a:pt x="7096679" y="3523686"/>
                </a:cubicBezTo>
                <a:cubicBezTo>
                  <a:pt x="7092480" y="3524881"/>
                  <a:pt x="7088441" y="3526482"/>
                  <a:pt x="7084411" y="3527978"/>
                </a:cubicBezTo>
                <a:cubicBezTo>
                  <a:pt x="7077572" y="3530407"/>
                  <a:pt x="7070339" y="3520823"/>
                  <a:pt x="7076262" y="3515591"/>
                </a:cubicBezTo>
                <a:cubicBezTo>
                  <a:pt x="7085473" y="3507331"/>
                  <a:pt x="7096061" y="3503284"/>
                  <a:pt x="7107676" y="3501953"/>
                </a:cubicBezTo>
                <a:cubicBezTo>
                  <a:pt x="7101273" y="3498379"/>
                  <a:pt x="7094810" y="3495486"/>
                  <a:pt x="7088312" y="3492971"/>
                </a:cubicBezTo>
                <a:cubicBezTo>
                  <a:pt x="7081867" y="3500792"/>
                  <a:pt x="7072767" y="3502343"/>
                  <a:pt x="7062713" y="3505847"/>
                </a:cubicBezTo>
                <a:cubicBezTo>
                  <a:pt x="7051481" y="3509461"/>
                  <a:pt x="7040890" y="3512436"/>
                  <a:pt x="7029081" y="3512676"/>
                </a:cubicBezTo>
                <a:cubicBezTo>
                  <a:pt x="7025469" y="3512753"/>
                  <a:pt x="7023895" y="3507458"/>
                  <a:pt x="7026617" y="3505354"/>
                </a:cubicBezTo>
                <a:cubicBezTo>
                  <a:pt x="7036768" y="3497471"/>
                  <a:pt x="7048077" y="3492997"/>
                  <a:pt x="7059984" y="3488380"/>
                </a:cubicBezTo>
                <a:cubicBezTo>
                  <a:pt x="7062108" y="3487494"/>
                  <a:pt x="7064129" y="3486696"/>
                  <a:pt x="7066050" y="3485885"/>
                </a:cubicBezTo>
                <a:cubicBezTo>
                  <a:pt x="7056539" y="3483309"/>
                  <a:pt x="7047002" y="3481025"/>
                  <a:pt x="7036867" y="3478879"/>
                </a:cubicBezTo>
                <a:close/>
                <a:moveTo>
                  <a:pt x="3159402" y="3136273"/>
                </a:moveTo>
                <a:cubicBezTo>
                  <a:pt x="3123451" y="3172394"/>
                  <a:pt x="3079914" y="3198519"/>
                  <a:pt x="3031195" y="3213971"/>
                </a:cubicBezTo>
                <a:cubicBezTo>
                  <a:pt x="3008636" y="3221170"/>
                  <a:pt x="2981335" y="3224746"/>
                  <a:pt x="2962671" y="3239579"/>
                </a:cubicBezTo>
                <a:cubicBezTo>
                  <a:pt x="2954033" y="3243601"/>
                  <a:pt x="2948554" y="3250428"/>
                  <a:pt x="2946236" y="3260056"/>
                </a:cubicBezTo>
                <a:cubicBezTo>
                  <a:pt x="2933148" y="3272453"/>
                  <a:pt x="2935525" y="3279662"/>
                  <a:pt x="2953356" y="3281795"/>
                </a:cubicBezTo>
                <a:cubicBezTo>
                  <a:pt x="2968733" y="3291775"/>
                  <a:pt x="2982620" y="3288998"/>
                  <a:pt x="2999883" y="3287665"/>
                </a:cubicBezTo>
                <a:cubicBezTo>
                  <a:pt x="3042357" y="3284341"/>
                  <a:pt x="3080848" y="3276575"/>
                  <a:pt x="3123533" y="3280752"/>
                </a:cubicBezTo>
                <a:cubicBezTo>
                  <a:pt x="3171143" y="3285370"/>
                  <a:pt x="3206079" y="3288004"/>
                  <a:pt x="3239120" y="3246281"/>
                </a:cubicBezTo>
                <a:cubicBezTo>
                  <a:pt x="3240100" y="3245096"/>
                  <a:pt x="3241289" y="3244903"/>
                  <a:pt x="3242410" y="3244323"/>
                </a:cubicBezTo>
                <a:cubicBezTo>
                  <a:pt x="3229815" y="3227170"/>
                  <a:pt x="3216589" y="3210541"/>
                  <a:pt x="3203572" y="3193740"/>
                </a:cubicBezTo>
                <a:cubicBezTo>
                  <a:pt x="3186252" y="3209864"/>
                  <a:pt x="3163770" y="3221648"/>
                  <a:pt x="3142991" y="3227445"/>
                </a:cubicBezTo>
                <a:cubicBezTo>
                  <a:pt x="3142300" y="3227575"/>
                  <a:pt x="3141825" y="3227439"/>
                  <a:pt x="3141254" y="3227294"/>
                </a:cubicBezTo>
                <a:cubicBezTo>
                  <a:pt x="3121583" y="3238147"/>
                  <a:pt x="3100648" y="3245684"/>
                  <a:pt x="3082342" y="3247802"/>
                </a:cubicBezTo>
                <a:cubicBezTo>
                  <a:pt x="3077809" y="3248380"/>
                  <a:pt x="3074317" y="3241649"/>
                  <a:pt x="3078741" y="3239011"/>
                </a:cubicBezTo>
                <a:cubicBezTo>
                  <a:pt x="3099532" y="3226501"/>
                  <a:pt x="3121561" y="3216533"/>
                  <a:pt x="3141331" y="3202371"/>
                </a:cubicBezTo>
                <a:cubicBezTo>
                  <a:pt x="3156524" y="3191521"/>
                  <a:pt x="3168554" y="3177857"/>
                  <a:pt x="3181569" y="3165159"/>
                </a:cubicBezTo>
                <a:cubicBezTo>
                  <a:pt x="3174050" y="3155551"/>
                  <a:pt x="3167038" y="3145695"/>
                  <a:pt x="3159402" y="3136273"/>
                </a:cubicBezTo>
                <a:close/>
                <a:moveTo>
                  <a:pt x="4202489" y="3221878"/>
                </a:moveTo>
                <a:cubicBezTo>
                  <a:pt x="4142126" y="3222596"/>
                  <a:pt x="4104951" y="3249455"/>
                  <a:pt x="4056045" y="3269179"/>
                </a:cubicBezTo>
                <a:cubicBezTo>
                  <a:pt x="4064483" y="3279452"/>
                  <a:pt x="4070502" y="3290584"/>
                  <a:pt x="4078697" y="3303558"/>
                </a:cubicBezTo>
                <a:cubicBezTo>
                  <a:pt x="4101573" y="3339806"/>
                  <a:pt x="4129371" y="3357989"/>
                  <a:pt x="4169887" y="3372299"/>
                </a:cubicBezTo>
                <a:cubicBezTo>
                  <a:pt x="4249414" y="3400296"/>
                  <a:pt x="4313911" y="3378341"/>
                  <a:pt x="4385931" y="3347385"/>
                </a:cubicBezTo>
                <a:cubicBezTo>
                  <a:pt x="4385745" y="3346195"/>
                  <a:pt x="4385559" y="3345016"/>
                  <a:pt x="4385276" y="3343825"/>
                </a:cubicBezTo>
                <a:cubicBezTo>
                  <a:pt x="4335177" y="3355065"/>
                  <a:pt x="4269693" y="3367304"/>
                  <a:pt x="4222071" y="3347510"/>
                </a:cubicBezTo>
                <a:cubicBezTo>
                  <a:pt x="4219247" y="3346392"/>
                  <a:pt x="4220349" y="3342788"/>
                  <a:pt x="4222940" y="3342133"/>
                </a:cubicBezTo>
                <a:cubicBezTo>
                  <a:pt x="4253203" y="3334828"/>
                  <a:pt x="4286591" y="3338394"/>
                  <a:pt x="4317682" y="3334954"/>
                </a:cubicBezTo>
                <a:cubicBezTo>
                  <a:pt x="4338934" y="3332605"/>
                  <a:pt x="4359836" y="3328670"/>
                  <a:pt x="4380628" y="3323853"/>
                </a:cubicBezTo>
                <a:cubicBezTo>
                  <a:pt x="4380177" y="3322357"/>
                  <a:pt x="4379717" y="3320942"/>
                  <a:pt x="4379265" y="3319451"/>
                </a:cubicBezTo>
                <a:cubicBezTo>
                  <a:pt x="4344863" y="3321825"/>
                  <a:pt x="4310259" y="3322048"/>
                  <a:pt x="4275875" y="3320921"/>
                </a:cubicBezTo>
                <a:cubicBezTo>
                  <a:pt x="4243145" y="3319838"/>
                  <a:pt x="4205795" y="3321374"/>
                  <a:pt x="4175264" y="3308707"/>
                </a:cubicBezTo>
                <a:cubicBezTo>
                  <a:pt x="4171511" y="3307112"/>
                  <a:pt x="4172273" y="3301833"/>
                  <a:pt x="4176138" y="3301090"/>
                </a:cubicBezTo>
                <a:cubicBezTo>
                  <a:pt x="4205983" y="3295205"/>
                  <a:pt x="4238085" y="3301193"/>
                  <a:pt x="4268533" y="3301685"/>
                </a:cubicBezTo>
                <a:cubicBezTo>
                  <a:pt x="4270384" y="3301654"/>
                  <a:pt x="4272247" y="3301521"/>
                  <a:pt x="4274188" y="3301595"/>
                </a:cubicBezTo>
                <a:cubicBezTo>
                  <a:pt x="4261366" y="3299018"/>
                  <a:pt x="4248926" y="3295416"/>
                  <a:pt x="4238166" y="3288252"/>
                </a:cubicBezTo>
                <a:cubicBezTo>
                  <a:pt x="4235315" y="3286353"/>
                  <a:pt x="4237452" y="3282051"/>
                  <a:pt x="4240308" y="3281721"/>
                </a:cubicBezTo>
                <a:cubicBezTo>
                  <a:pt x="4261954" y="3279316"/>
                  <a:pt x="4284310" y="3285328"/>
                  <a:pt x="4306007" y="3286724"/>
                </a:cubicBezTo>
                <a:cubicBezTo>
                  <a:pt x="4326630" y="3288118"/>
                  <a:pt x="4349355" y="3284536"/>
                  <a:pt x="4369640" y="3288636"/>
                </a:cubicBezTo>
                <a:cubicBezTo>
                  <a:pt x="4369331" y="3287729"/>
                  <a:pt x="4369110" y="3286929"/>
                  <a:pt x="4368802" y="3286027"/>
                </a:cubicBezTo>
                <a:cubicBezTo>
                  <a:pt x="4337077" y="3287856"/>
                  <a:pt x="4306742" y="3285038"/>
                  <a:pt x="4278262" y="3270107"/>
                </a:cubicBezTo>
                <a:cubicBezTo>
                  <a:pt x="4276117" y="3269046"/>
                  <a:pt x="4277022" y="3265425"/>
                  <a:pt x="4279448" y="3265537"/>
                </a:cubicBezTo>
                <a:cubicBezTo>
                  <a:pt x="4307148" y="3266281"/>
                  <a:pt x="4335018" y="3268306"/>
                  <a:pt x="4362757" y="3266424"/>
                </a:cubicBezTo>
                <a:cubicBezTo>
                  <a:pt x="4361308" y="3261916"/>
                  <a:pt x="4359859" y="3257407"/>
                  <a:pt x="4358515" y="3252810"/>
                </a:cubicBezTo>
                <a:cubicBezTo>
                  <a:pt x="4305621" y="3248427"/>
                  <a:pt x="4257772" y="3221311"/>
                  <a:pt x="4202489" y="3221878"/>
                </a:cubicBezTo>
                <a:close/>
                <a:moveTo>
                  <a:pt x="6801720" y="3421920"/>
                </a:moveTo>
                <a:cubicBezTo>
                  <a:pt x="6799476" y="3439449"/>
                  <a:pt x="6792478" y="3456755"/>
                  <a:pt x="6787561" y="3473662"/>
                </a:cubicBezTo>
                <a:cubicBezTo>
                  <a:pt x="6780095" y="3499499"/>
                  <a:pt x="6772161" y="3525102"/>
                  <a:pt x="6764318" y="3550802"/>
                </a:cubicBezTo>
                <a:cubicBezTo>
                  <a:pt x="6760762" y="3562273"/>
                  <a:pt x="6742908" y="3557125"/>
                  <a:pt x="6746279" y="3545546"/>
                </a:cubicBezTo>
                <a:cubicBezTo>
                  <a:pt x="6749090" y="3535859"/>
                  <a:pt x="6752007" y="3526084"/>
                  <a:pt x="6754819" y="3516392"/>
                </a:cubicBezTo>
                <a:cubicBezTo>
                  <a:pt x="6742510" y="3551744"/>
                  <a:pt x="6729826" y="3586955"/>
                  <a:pt x="6721035" y="3622185"/>
                </a:cubicBezTo>
                <a:cubicBezTo>
                  <a:pt x="6717824" y="3635245"/>
                  <a:pt x="6697772" y="3629615"/>
                  <a:pt x="6700973" y="3616666"/>
                </a:cubicBezTo>
                <a:cubicBezTo>
                  <a:pt x="6705454" y="3598079"/>
                  <a:pt x="6709900" y="3578806"/>
                  <a:pt x="6714548" y="3559442"/>
                </a:cubicBezTo>
                <a:cubicBezTo>
                  <a:pt x="6712636" y="3561231"/>
                  <a:pt x="6710091" y="3562463"/>
                  <a:pt x="6707647" y="3562549"/>
                </a:cubicBezTo>
                <a:cubicBezTo>
                  <a:pt x="6705688" y="3562671"/>
                  <a:pt x="6704862" y="3562107"/>
                  <a:pt x="6703199" y="3561087"/>
                </a:cubicBezTo>
                <a:cubicBezTo>
                  <a:pt x="6699680" y="3559032"/>
                  <a:pt x="6698362" y="3554146"/>
                  <a:pt x="6699569" y="3550460"/>
                </a:cubicBezTo>
                <a:cubicBezTo>
                  <a:pt x="6702967" y="3539655"/>
                  <a:pt x="6705908" y="3528516"/>
                  <a:pt x="6710343" y="3518096"/>
                </a:cubicBezTo>
                <a:cubicBezTo>
                  <a:pt x="6694767" y="3548577"/>
                  <a:pt x="6683981" y="3579969"/>
                  <a:pt x="6687692" y="3614831"/>
                </a:cubicBezTo>
                <a:cubicBezTo>
                  <a:pt x="6687631" y="3614434"/>
                  <a:pt x="6689949" y="3672556"/>
                  <a:pt x="6690301" y="3672977"/>
                </a:cubicBezTo>
                <a:cubicBezTo>
                  <a:pt x="6703796" y="3686607"/>
                  <a:pt x="6729610" y="3660411"/>
                  <a:pt x="6750255" y="3634254"/>
                </a:cubicBezTo>
                <a:cubicBezTo>
                  <a:pt x="6774512" y="3585072"/>
                  <a:pt x="6814524" y="3544928"/>
                  <a:pt x="6847753" y="3499999"/>
                </a:cubicBezTo>
                <a:cubicBezTo>
                  <a:pt x="6840094" y="3486484"/>
                  <a:pt x="6832109" y="3473328"/>
                  <a:pt x="6824239" y="3459990"/>
                </a:cubicBezTo>
                <a:cubicBezTo>
                  <a:pt x="6821550" y="3470471"/>
                  <a:pt x="6818001" y="3480777"/>
                  <a:pt x="6814083" y="3490855"/>
                </a:cubicBezTo>
                <a:cubicBezTo>
                  <a:pt x="6807751" y="3507246"/>
                  <a:pt x="6802168" y="3525066"/>
                  <a:pt x="6787400" y="3535569"/>
                </a:cubicBezTo>
                <a:cubicBezTo>
                  <a:pt x="6783662" y="3538163"/>
                  <a:pt x="6779553" y="3535085"/>
                  <a:pt x="6779528" y="3530995"/>
                </a:cubicBezTo>
                <a:cubicBezTo>
                  <a:pt x="6779586" y="3515034"/>
                  <a:pt x="6788674" y="3501603"/>
                  <a:pt x="6795106" y="3487364"/>
                </a:cubicBezTo>
                <a:cubicBezTo>
                  <a:pt x="6800192" y="3476216"/>
                  <a:pt x="6805005" y="3464850"/>
                  <a:pt x="6810089" y="3453704"/>
                </a:cubicBezTo>
                <a:cubicBezTo>
                  <a:pt x="6810361" y="3448471"/>
                  <a:pt x="6810738" y="3443150"/>
                  <a:pt x="6811115" y="3437827"/>
                </a:cubicBezTo>
                <a:cubicBezTo>
                  <a:pt x="6807979" y="3432589"/>
                  <a:pt x="6804849" y="3427255"/>
                  <a:pt x="6801720" y="3421920"/>
                </a:cubicBezTo>
                <a:close/>
                <a:moveTo>
                  <a:pt x="3628394" y="3142493"/>
                </a:moveTo>
                <a:cubicBezTo>
                  <a:pt x="3620544" y="3145315"/>
                  <a:pt x="3612863" y="3148352"/>
                  <a:pt x="3605192" y="3151293"/>
                </a:cubicBezTo>
                <a:cubicBezTo>
                  <a:pt x="3593940" y="3161612"/>
                  <a:pt x="3582231" y="3171702"/>
                  <a:pt x="3569217" y="3178945"/>
                </a:cubicBezTo>
                <a:cubicBezTo>
                  <a:pt x="3565740" y="3180788"/>
                  <a:pt x="3561429" y="3176710"/>
                  <a:pt x="3564348" y="3173462"/>
                </a:cubicBezTo>
                <a:cubicBezTo>
                  <a:pt x="3567379" y="3170025"/>
                  <a:pt x="3570794" y="3166718"/>
                  <a:pt x="3574284" y="3163613"/>
                </a:cubicBezTo>
                <a:cubicBezTo>
                  <a:pt x="3493372" y="3197113"/>
                  <a:pt x="3419464" y="3239396"/>
                  <a:pt x="3355823" y="3303108"/>
                </a:cubicBezTo>
                <a:cubicBezTo>
                  <a:pt x="3366324" y="3317538"/>
                  <a:pt x="3376480" y="3332515"/>
                  <a:pt x="3386867" y="3347139"/>
                </a:cubicBezTo>
                <a:cubicBezTo>
                  <a:pt x="3398751" y="3330743"/>
                  <a:pt x="3414299" y="3315849"/>
                  <a:pt x="3428269" y="3303436"/>
                </a:cubicBezTo>
                <a:cubicBezTo>
                  <a:pt x="3442357" y="3290739"/>
                  <a:pt x="3458028" y="3283230"/>
                  <a:pt x="3473841" y="3273018"/>
                </a:cubicBezTo>
                <a:cubicBezTo>
                  <a:pt x="3486350" y="3264949"/>
                  <a:pt x="3495458" y="3257844"/>
                  <a:pt x="3510293" y="3255342"/>
                </a:cubicBezTo>
                <a:cubicBezTo>
                  <a:pt x="3513453" y="3254837"/>
                  <a:pt x="3516186" y="3259154"/>
                  <a:pt x="3513827" y="3261578"/>
                </a:cubicBezTo>
                <a:cubicBezTo>
                  <a:pt x="3503645" y="3271991"/>
                  <a:pt x="3492352" y="3276274"/>
                  <a:pt x="3480357" y="3284096"/>
                </a:cubicBezTo>
                <a:cubicBezTo>
                  <a:pt x="3468563" y="3291831"/>
                  <a:pt x="3459642" y="3302258"/>
                  <a:pt x="3449338" y="3311872"/>
                </a:cubicBezTo>
                <a:cubicBezTo>
                  <a:pt x="3443714" y="3317036"/>
                  <a:pt x="3438611" y="3322919"/>
                  <a:pt x="3433336" y="3328585"/>
                </a:cubicBezTo>
                <a:cubicBezTo>
                  <a:pt x="3428726" y="3336558"/>
                  <a:pt x="3423547" y="3344375"/>
                  <a:pt x="3418384" y="3352009"/>
                </a:cubicBezTo>
                <a:cubicBezTo>
                  <a:pt x="3413897" y="3358631"/>
                  <a:pt x="3409726" y="3366060"/>
                  <a:pt x="3404758" y="3372639"/>
                </a:cubicBezTo>
                <a:cubicBezTo>
                  <a:pt x="3414014" y="3385709"/>
                  <a:pt x="3423390" y="3398593"/>
                  <a:pt x="3432427" y="3411934"/>
                </a:cubicBezTo>
                <a:cubicBezTo>
                  <a:pt x="3450359" y="3360521"/>
                  <a:pt x="3492952" y="3324214"/>
                  <a:pt x="3544948" y="3300395"/>
                </a:cubicBezTo>
                <a:cubicBezTo>
                  <a:pt x="3579839" y="3261847"/>
                  <a:pt x="3604968" y="3224877"/>
                  <a:pt x="3619333" y="3179679"/>
                </a:cubicBezTo>
                <a:cubicBezTo>
                  <a:pt x="3616900" y="3182874"/>
                  <a:pt x="3614452" y="3186269"/>
                  <a:pt x="3611926" y="3189456"/>
                </a:cubicBezTo>
                <a:cubicBezTo>
                  <a:pt x="3601621" y="3202296"/>
                  <a:pt x="3591464" y="3220016"/>
                  <a:pt x="3576092" y="3226375"/>
                </a:cubicBezTo>
                <a:cubicBezTo>
                  <a:pt x="3572851" y="3227747"/>
                  <a:pt x="3568842" y="3224671"/>
                  <a:pt x="3569643" y="3221146"/>
                </a:cubicBezTo>
                <a:cubicBezTo>
                  <a:pt x="3572961" y="3205752"/>
                  <a:pt x="3586635" y="3194377"/>
                  <a:pt x="3596740" y="3182694"/>
                </a:cubicBezTo>
                <a:cubicBezTo>
                  <a:pt x="3606187" y="3171826"/>
                  <a:pt x="3616080" y="3161483"/>
                  <a:pt x="3626503" y="3151676"/>
                </a:cubicBezTo>
                <a:cubicBezTo>
                  <a:pt x="3627067" y="3148610"/>
                  <a:pt x="3627815" y="3145656"/>
                  <a:pt x="3628394" y="3142493"/>
                </a:cubicBezTo>
                <a:close/>
                <a:moveTo>
                  <a:pt x="1889755" y="2971955"/>
                </a:moveTo>
                <a:cubicBezTo>
                  <a:pt x="1812709" y="3050479"/>
                  <a:pt x="1782002" y="3145762"/>
                  <a:pt x="1783363" y="3250705"/>
                </a:cubicBezTo>
                <a:cubicBezTo>
                  <a:pt x="1787429" y="3264103"/>
                  <a:pt x="1791610" y="3278389"/>
                  <a:pt x="1792726" y="3292116"/>
                </a:cubicBezTo>
                <a:cubicBezTo>
                  <a:pt x="1796081" y="3300390"/>
                  <a:pt x="1798941" y="3308719"/>
                  <a:pt x="1801593" y="3317224"/>
                </a:cubicBezTo>
                <a:cubicBezTo>
                  <a:pt x="1803074" y="3286391"/>
                  <a:pt x="1804466" y="3253310"/>
                  <a:pt x="1816458" y="3226989"/>
                </a:cubicBezTo>
                <a:cubicBezTo>
                  <a:pt x="1817787" y="3224085"/>
                  <a:pt x="1822208" y="3224761"/>
                  <a:pt x="1822925" y="3227646"/>
                </a:cubicBezTo>
                <a:cubicBezTo>
                  <a:pt x="1831207" y="3259324"/>
                  <a:pt x="1824607" y="3297309"/>
                  <a:pt x="1820633" y="3330945"/>
                </a:cubicBezTo>
                <a:cubicBezTo>
                  <a:pt x="1824828" y="3333061"/>
                  <a:pt x="1828918" y="3335266"/>
                  <a:pt x="1833097" y="3337575"/>
                </a:cubicBezTo>
                <a:cubicBezTo>
                  <a:pt x="1835083" y="3289065"/>
                  <a:pt x="1839831" y="3237969"/>
                  <a:pt x="1853237" y="3192510"/>
                </a:cubicBezTo>
                <a:cubicBezTo>
                  <a:pt x="1853894" y="3190616"/>
                  <a:pt x="1856873" y="3191063"/>
                  <a:pt x="1857096" y="3192940"/>
                </a:cubicBezTo>
                <a:cubicBezTo>
                  <a:pt x="1863056" y="3242997"/>
                  <a:pt x="1858585" y="3297524"/>
                  <a:pt x="1851910" y="3348354"/>
                </a:cubicBezTo>
                <a:cubicBezTo>
                  <a:pt x="1858587" y="3352146"/>
                  <a:pt x="1865272" y="3355839"/>
                  <a:pt x="1871922" y="3359920"/>
                </a:cubicBezTo>
                <a:cubicBezTo>
                  <a:pt x="1873071" y="3324093"/>
                  <a:pt x="1878701" y="3288263"/>
                  <a:pt x="1883224" y="3252825"/>
                </a:cubicBezTo>
                <a:cubicBezTo>
                  <a:pt x="1889645" y="3202656"/>
                  <a:pt x="1893451" y="3151217"/>
                  <a:pt x="1906966" y="3102353"/>
                </a:cubicBezTo>
                <a:cubicBezTo>
                  <a:pt x="1907708" y="3099495"/>
                  <a:pt x="1912418" y="3100196"/>
                  <a:pt x="1912555" y="3103030"/>
                </a:cubicBezTo>
                <a:cubicBezTo>
                  <a:pt x="1914743" y="3146245"/>
                  <a:pt x="1908960" y="3189258"/>
                  <a:pt x="1905023" y="3232318"/>
                </a:cubicBezTo>
                <a:cubicBezTo>
                  <a:pt x="1900843" y="3278107"/>
                  <a:pt x="1898742" y="3325731"/>
                  <a:pt x="1888972" y="3370840"/>
                </a:cubicBezTo>
                <a:cubicBezTo>
                  <a:pt x="1896167" y="3375358"/>
                  <a:pt x="1903039" y="3380237"/>
                  <a:pt x="1910123" y="3384938"/>
                </a:cubicBezTo>
                <a:cubicBezTo>
                  <a:pt x="1912924" y="3315274"/>
                  <a:pt x="1922147" y="3246750"/>
                  <a:pt x="1936461" y="3179086"/>
                </a:cubicBezTo>
                <a:cubicBezTo>
                  <a:pt x="1935248" y="3106352"/>
                  <a:pt x="1923351" y="3037659"/>
                  <a:pt x="1889755" y="2971955"/>
                </a:cubicBezTo>
                <a:close/>
                <a:moveTo>
                  <a:pt x="5474194" y="3277234"/>
                </a:moveTo>
                <a:cubicBezTo>
                  <a:pt x="5477719" y="3287953"/>
                  <a:pt x="5477177" y="3299493"/>
                  <a:pt x="5474806" y="3310933"/>
                </a:cubicBezTo>
                <a:lnTo>
                  <a:pt x="5468437" y="3331281"/>
                </a:lnTo>
                <a:lnTo>
                  <a:pt x="5474843" y="3310925"/>
                </a:lnTo>
                <a:cubicBezTo>
                  <a:pt x="5477226" y="3299498"/>
                  <a:pt x="5477768" y="3287957"/>
                  <a:pt x="5474194" y="3277234"/>
                </a:cubicBezTo>
                <a:close/>
                <a:moveTo>
                  <a:pt x="1731298" y="2941826"/>
                </a:moveTo>
                <a:cubicBezTo>
                  <a:pt x="1715186" y="2938107"/>
                  <a:pt x="1714109" y="2967829"/>
                  <a:pt x="1705855" y="2995664"/>
                </a:cubicBezTo>
                <a:cubicBezTo>
                  <a:pt x="1684045" y="3068747"/>
                  <a:pt x="1674437" y="3144823"/>
                  <a:pt x="1653701" y="3217868"/>
                </a:cubicBezTo>
                <a:cubicBezTo>
                  <a:pt x="1668521" y="3229763"/>
                  <a:pt x="1683447" y="3241570"/>
                  <a:pt x="1698484" y="3253192"/>
                </a:cubicBezTo>
                <a:cubicBezTo>
                  <a:pt x="1679555" y="3194498"/>
                  <a:pt x="1687031" y="3116119"/>
                  <a:pt x="1729552" y="3077356"/>
                </a:cubicBezTo>
                <a:cubicBezTo>
                  <a:pt x="1733481" y="3073702"/>
                  <a:pt x="1740130" y="3076714"/>
                  <a:pt x="1739041" y="3082359"/>
                </a:cubicBezTo>
                <a:cubicBezTo>
                  <a:pt x="1731214" y="3122085"/>
                  <a:pt x="1713704" y="3157852"/>
                  <a:pt x="1713721" y="3199209"/>
                </a:cubicBezTo>
                <a:cubicBezTo>
                  <a:pt x="1713737" y="3224135"/>
                  <a:pt x="1718623" y="3248023"/>
                  <a:pt x="1723587" y="3272112"/>
                </a:cubicBezTo>
                <a:cubicBezTo>
                  <a:pt x="1732536" y="3278825"/>
                  <a:pt x="1741469" y="3285732"/>
                  <a:pt x="1750625" y="3292269"/>
                </a:cubicBezTo>
                <a:cubicBezTo>
                  <a:pt x="1751497" y="3292345"/>
                  <a:pt x="1752375" y="3292322"/>
                  <a:pt x="1753157" y="3292294"/>
                </a:cubicBezTo>
                <a:cubicBezTo>
                  <a:pt x="1751246" y="3285313"/>
                  <a:pt x="1749336" y="3278332"/>
                  <a:pt x="1747276" y="3271922"/>
                </a:cubicBezTo>
                <a:cubicBezTo>
                  <a:pt x="1741720" y="3254500"/>
                  <a:pt x="1733891" y="3236298"/>
                  <a:pt x="1734181" y="3217726"/>
                </a:cubicBezTo>
                <a:cubicBezTo>
                  <a:pt x="1734203" y="3214224"/>
                  <a:pt x="1739241" y="3211251"/>
                  <a:pt x="1741779" y="3214490"/>
                </a:cubicBezTo>
                <a:cubicBezTo>
                  <a:pt x="1751845" y="3227239"/>
                  <a:pt x="1757039" y="3243266"/>
                  <a:pt x="1762182" y="3258802"/>
                </a:cubicBezTo>
                <a:cubicBezTo>
                  <a:pt x="1761782" y="3250201"/>
                  <a:pt x="1761281" y="3241589"/>
                  <a:pt x="1761355" y="3233124"/>
                </a:cubicBezTo>
                <a:cubicBezTo>
                  <a:pt x="1755555" y="3208574"/>
                  <a:pt x="1749800" y="3184621"/>
                  <a:pt x="1748362" y="3159203"/>
                </a:cubicBezTo>
                <a:cubicBezTo>
                  <a:pt x="1748164" y="3155971"/>
                  <a:pt x="1753111" y="3155131"/>
                  <a:pt x="1754423" y="3157875"/>
                </a:cubicBezTo>
                <a:cubicBezTo>
                  <a:pt x="1758261" y="3166195"/>
                  <a:pt x="1761398" y="3174737"/>
                  <a:pt x="1764243" y="3183246"/>
                </a:cubicBezTo>
                <a:cubicBezTo>
                  <a:pt x="1768465" y="3147898"/>
                  <a:pt x="1776978" y="3113594"/>
                  <a:pt x="1790303" y="3081058"/>
                </a:cubicBezTo>
                <a:cubicBezTo>
                  <a:pt x="1791663" y="3035220"/>
                  <a:pt x="1788366" y="2994625"/>
                  <a:pt x="1753246" y="2957996"/>
                </a:cubicBezTo>
                <a:cubicBezTo>
                  <a:pt x="1743711" y="2948021"/>
                  <a:pt x="1736672" y="2943067"/>
                  <a:pt x="1731298" y="2941826"/>
                </a:cubicBezTo>
                <a:close/>
                <a:moveTo>
                  <a:pt x="5453123" y="3257884"/>
                </a:moveTo>
                <a:cubicBezTo>
                  <a:pt x="5443891" y="3288242"/>
                  <a:pt x="5435976" y="3319102"/>
                  <a:pt x="5425706" y="3349070"/>
                </a:cubicBezTo>
                <a:cubicBezTo>
                  <a:pt x="5418468" y="3370158"/>
                  <a:pt x="5411056" y="3391032"/>
                  <a:pt x="5404205" y="3412148"/>
                </a:cubicBezTo>
                <a:cubicBezTo>
                  <a:pt x="5402482" y="3417258"/>
                  <a:pt x="5401368" y="3423196"/>
                  <a:pt x="5398899" y="3427956"/>
                </a:cubicBezTo>
                <a:cubicBezTo>
                  <a:pt x="5394652" y="3436252"/>
                  <a:pt x="5392962" y="3438831"/>
                  <a:pt x="5390996" y="3440114"/>
                </a:cubicBezTo>
                <a:cubicBezTo>
                  <a:pt x="5387994" y="3451925"/>
                  <a:pt x="5384519" y="3463604"/>
                  <a:pt x="5379996" y="3474991"/>
                </a:cubicBezTo>
                <a:cubicBezTo>
                  <a:pt x="5376104" y="3484771"/>
                  <a:pt x="5370507" y="3494019"/>
                  <a:pt x="5366993" y="3503924"/>
                </a:cubicBezTo>
                <a:cubicBezTo>
                  <a:pt x="5363488" y="3513740"/>
                  <a:pt x="5362299" y="3521622"/>
                  <a:pt x="5356928" y="3530504"/>
                </a:cubicBezTo>
                <a:cubicBezTo>
                  <a:pt x="5353258" y="3536710"/>
                  <a:pt x="5344139" y="3532999"/>
                  <a:pt x="5344144" y="3526378"/>
                </a:cubicBezTo>
                <a:cubicBezTo>
                  <a:pt x="5344280" y="3508477"/>
                  <a:pt x="5352606" y="3488282"/>
                  <a:pt x="5357839" y="3471119"/>
                </a:cubicBezTo>
                <a:cubicBezTo>
                  <a:pt x="5360589" y="3462110"/>
                  <a:pt x="5364668" y="3453513"/>
                  <a:pt x="5369495" y="3445270"/>
                </a:cubicBezTo>
                <a:cubicBezTo>
                  <a:pt x="5377503" y="3417721"/>
                  <a:pt x="5388782" y="3391735"/>
                  <a:pt x="5398108" y="3364696"/>
                </a:cubicBezTo>
                <a:cubicBezTo>
                  <a:pt x="5391464" y="3372591"/>
                  <a:pt x="5384904" y="3380591"/>
                  <a:pt x="5378442" y="3388601"/>
                </a:cubicBezTo>
                <a:cubicBezTo>
                  <a:pt x="5388537" y="3392299"/>
                  <a:pt x="5376965" y="3407365"/>
                  <a:pt x="5374550" y="3412603"/>
                </a:cubicBezTo>
                <a:cubicBezTo>
                  <a:pt x="5367075" y="3428704"/>
                  <a:pt x="5365686" y="3447566"/>
                  <a:pt x="5358527" y="3463393"/>
                </a:cubicBezTo>
                <a:cubicBezTo>
                  <a:pt x="5358378" y="3463974"/>
                  <a:pt x="5358230" y="3464537"/>
                  <a:pt x="5357888" y="3465099"/>
                </a:cubicBezTo>
                <a:cubicBezTo>
                  <a:pt x="5357774" y="3465279"/>
                  <a:pt x="5357748" y="3465573"/>
                  <a:pt x="5357634" y="3465754"/>
                </a:cubicBezTo>
                <a:cubicBezTo>
                  <a:pt x="5357643" y="3465660"/>
                  <a:pt x="5357547" y="3465651"/>
                  <a:pt x="5357555" y="3465557"/>
                </a:cubicBezTo>
                <a:cubicBezTo>
                  <a:pt x="5353191" y="3471887"/>
                  <a:pt x="5340434" y="3472925"/>
                  <a:pt x="5339358" y="3460963"/>
                </a:cubicBezTo>
                <a:cubicBezTo>
                  <a:pt x="5339026" y="3457040"/>
                  <a:pt x="5339892" y="3450588"/>
                  <a:pt x="5341610" y="3443346"/>
                </a:cubicBezTo>
                <a:cubicBezTo>
                  <a:pt x="5308242" y="3501856"/>
                  <a:pt x="5284077" y="3574048"/>
                  <a:pt x="5299670" y="3636250"/>
                </a:cubicBezTo>
                <a:cubicBezTo>
                  <a:pt x="5325247" y="3738360"/>
                  <a:pt x="5360444" y="3663709"/>
                  <a:pt x="5388512" y="3626414"/>
                </a:cubicBezTo>
                <a:cubicBezTo>
                  <a:pt x="5408402" y="3599997"/>
                  <a:pt x="5430097" y="3575197"/>
                  <a:pt x="5450805" y="3549437"/>
                </a:cubicBezTo>
                <a:cubicBezTo>
                  <a:pt x="5498021" y="3490756"/>
                  <a:pt x="5527115" y="3423375"/>
                  <a:pt x="5561352" y="3357308"/>
                </a:cubicBezTo>
                <a:cubicBezTo>
                  <a:pt x="5557409" y="3353462"/>
                  <a:pt x="5553071" y="3349675"/>
                  <a:pt x="5548935" y="3345816"/>
                </a:cubicBezTo>
                <a:cubicBezTo>
                  <a:pt x="5541677" y="3370405"/>
                  <a:pt x="5527282" y="3394178"/>
                  <a:pt x="5511973" y="3411843"/>
                </a:cubicBezTo>
                <a:cubicBezTo>
                  <a:pt x="5511104" y="3412838"/>
                  <a:pt x="5510095" y="3413236"/>
                  <a:pt x="5509084" y="3413635"/>
                </a:cubicBezTo>
                <a:cubicBezTo>
                  <a:pt x="5506336" y="3419330"/>
                  <a:pt x="5503043" y="3424601"/>
                  <a:pt x="5498175" y="3428946"/>
                </a:cubicBezTo>
                <a:cubicBezTo>
                  <a:pt x="5496156" y="3430820"/>
                  <a:pt x="5492144" y="3428817"/>
                  <a:pt x="5492290" y="3426108"/>
                </a:cubicBezTo>
                <a:cubicBezTo>
                  <a:pt x="5493051" y="3414288"/>
                  <a:pt x="5499096" y="3404396"/>
                  <a:pt x="5505511" y="3394734"/>
                </a:cubicBezTo>
                <a:cubicBezTo>
                  <a:pt x="5509448" y="3381149"/>
                  <a:pt x="5514495" y="3368252"/>
                  <a:pt x="5520640" y="3355047"/>
                </a:cubicBezTo>
                <a:cubicBezTo>
                  <a:pt x="5524500" y="3346716"/>
                  <a:pt x="5527804" y="3338049"/>
                  <a:pt x="5531198" y="3329483"/>
                </a:cubicBezTo>
                <a:cubicBezTo>
                  <a:pt x="5523261" y="3322371"/>
                  <a:pt x="5515621" y="3315184"/>
                  <a:pt x="5507788" y="3307984"/>
                </a:cubicBezTo>
                <a:cubicBezTo>
                  <a:pt x="5507412" y="3308926"/>
                  <a:pt x="5507132" y="3309874"/>
                  <a:pt x="5506756" y="3310817"/>
                </a:cubicBezTo>
                <a:cubicBezTo>
                  <a:pt x="5508268" y="3311336"/>
                  <a:pt x="5509544" y="3312322"/>
                  <a:pt x="5509890" y="3313911"/>
                </a:cubicBezTo>
                <a:cubicBezTo>
                  <a:pt x="5513947" y="3332861"/>
                  <a:pt x="5501868" y="3353623"/>
                  <a:pt x="5495522" y="3371280"/>
                </a:cubicBezTo>
                <a:cubicBezTo>
                  <a:pt x="5485031" y="3400454"/>
                  <a:pt x="5477385" y="3429384"/>
                  <a:pt x="5470042" y="3459322"/>
                </a:cubicBezTo>
                <a:cubicBezTo>
                  <a:pt x="5466813" y="3472574"/>
                  <a:pt x="5444134" y="3472361"/>
                  <a:pt x="5445162" y="3457557"/>
                </a:cubicBezTo>
                <a:cubicBezTo>
                  <a:pt x="5445091" y="3457258"/>
                  <a:pt x="5445204" y="3457077"/>
                  <a:pt x="5445231" y="3456783"/>
                </a:cubicBezTo>
                <a:cubicBezTo>
                  <a:pt x="5422344" y="3496067"/>
                  <a:pt x="5397871" y="3533463"/>
                  <a:pt x="5383039" y="3577453"/>
                </a:cubicBezTo>
                <a:cubicBezTo>
                  <a:pt x="5381814" y="3590103"/>
                  <a:pt x="5356295" y="3588964"/>
                  <a:pt x="5360220" y="3573336"/>
                </a:cubicBezTo>
                <a:cubicBezTo>
                  <a:pt x="5367174" y="3545607"/>
                  <a:pt x="5379184" y="3520163"/>
                  <a:pt x="5393153" y="3495682"/>
                </a:cubicBezTo>
                <a:cubicBezTo>
                  <a:pt x="5388091" y="3495633"/>
                  <a:pt x="5382846" y="3491101"/>
                  <a:pt x="5384725" y="3485323"/>
                </a:cubicBezTo>
                <a:cubicBezTo>
                  <a:pt x="5408255" y="3412598"/>
                  <a:pt x="5440949" y="3343092"/>
                  <a:pt x="5460464" y="3269523"/>
                </a:cubicBezTo>
                <a:cubicBezTo>
                  <a:pt x="5460865" y="3268290"/>
                  <a:pt x="5461636" y="3267286"/>
                  <a:pt x="5462672" y="3266599"/>
                </a:cubicBezTo>
                <a:cubicBezTo>
                  <a:pt x="5459425" y="3263689"/>
                  <a:pt x="5456372" y="3260793"/>
                  <a:pt x="5453123" y="3257884"/>
                </a:cubicBezTo>
                <a:close/>
                <a:moveTo>
                  <a:pt x="5887780" y="3292109"/>
                </a:moveTo>
                <a:cubicBezTo>
                  <a:pt x="5867191" y="3288415"/>
                  <a:pt x="5846161" y="3287179"/>
                  <a:pt x="5825067" y="3288323"/>
                </a:cubicBezTo>
                <a:cubicBezTo>
                  <a:pt x="5757336" y="3291908"/>
                  <a:pt x="5676341" y="3312061"/>
                  <a:pt x="5615419" y="3343102"/>
                </a:cubicBezTo>
                <a:cubicBezTo>
                  <a:pt x="5615419" y="3343102"/>
                  <a:pt x="5615321" y="3343094"/>
                  <a:pt x="5615321" y="3343094"/>
                </a:cubicBezTo>
                <a:cubicBezTo>
                  <a:pt x="5632178" y="3359447"/>
                  <a:pt x="5648709" y="3376167"/>
                  <a:pt x="5665135" y="3392969"/>
                </a:cubicBezTo>
                <a:cubicBezTo>
                  <a:pt x="5678231" y="3376089"/>
                  <a:pt x="5705286" y="3366556"/>
                  <a:pt x="5723088" y="3361374"/>
                </a:cubicBezTo>
                <a:cubicBezTo>
                  <a:pt x="5758190" y="3351176"/>
                  <a:pt x="5800836" y="3343765"/>
                  <a:pt x="5836677" y="3353686"/>
                </a:cubicBezTo>
                <a:cubicBezTo>
                  <a:pt x="5840291" y="3354677"/>
                  <a:pt x="5841803" y="3360650"/>
                  <a:pt x="5837853" y="3362354"/>
                </a:cubicBezTo>
                <a:cubicBezTo>
                  <a:pt x="5811286" y="3374071"/>
                  <a:pt x="5781279" y="3374103"/>
                  <a:pt x="5752959" y="3379250"/>
                </a:cubicBezTo>
                <a:cubicBezTo>
                  <a:pt x="5723842" y="3384618"/>
                  <a:pt x="5702531" y="3393092"/>
                  <a:pt x="5681658" y="3409780"/>
                </a:cubicBezTo>
                <a:cubicBezTo>
                  <a:pt x="5698964" y="3427635"/>
                  <a:pt x="5716254" y="3445682"/>
                  <a:pt x="5733333" y="3463910"/>
                </a:cubicBezTo>
                <a:cubicBezTo>
                  <a:pt x="5757970" y="3438875"/>
                  <a:pt x="5785022" y="3418437"/>
                  <a:pt x="5818002" y="3404739"/>
                </a:cubicBezTo>
                <a:cubicBezTo>
                  <a:pt x="5861295" y="3386771"/>
                  <a:pt x="5951699" y="3385643"/>
                  <a:pt x="5981254" y="3349156"/>
                </a:cubicBezTo>
                <a:cubicBezTo>
                  <a:pt x="5998227" y="3328139"/>
                  <a:pt x="5973252" y="3321986"/>
                  <a:pt x="5947865" y="3310638"/>
                </a:cubicBezTo>
                <a:cubicBezTo>
                  <a:pt x="5928523" y="3301952"/>
                  <a:pt x="5908371" y="3295801"/>
                  <a:pt x="5887780" y="3292109"/>
                </a:cubicBezTo>
                <a:close/>
                <a:moveTo>
                  <a:pt x="7033017" y="3385470"/>
                </a:moveTo>
                <a:cubicBezTo>
                  <a:pt x="7028965" y="3385023"/>
                  <a:pt x="7024809" y="3384664"/>
                  <a:pt x="7020627" y="3384592"/>
                </a:cubicBezTo>
                <a:cubicBezTo>
                  <a:pt x="7018203" y="3385550"/>
                  <a:pt x="7015428" y="3386089"/>
                  <a:pt x="7012915" y="3386943"/>
                </a:cubicBezTo>
                <a:cubicBezTo>
                  <a:pt x="7005431" y="3393305"/>
                  <a:pt x="6995827" y="3397247"/>
                  <a:pt x="6987734" y="3402781"/>
                </a:cubicBezTo>
                <a:cubicBezTo>
                  <a:pt x="6976528" y="3410472"/>
                  <a:pt x="6967540" y="3420603"/>
                  <a:pt x="6956518" y="3428408"/>
                </a:cubicBezTo>
                <a:cubicBezTo>
                  <a:pt x="6951946" y="3431613"/>
                  <a:pt x="6945171" y="3426745"/>
                  <a:pt x="6947701" y="3421320"/>
                </a:cubicBezTo>
                <a:cubicBezTo>
                  <a:pt x="6951781" y="3412711"/>
                  <a:pt x="6958173" y="3405476"/>
                  <a:pt x="6965269" y="3399081"/>
                </a:cubicBezTo>
                <a:cubicBezTo>
                  <a:pt x="6957056" y="3400515"/>
                  <a:pt x="6948923" y="3402144"/>
                  <a:pt x="6940656" y="3403085"/>
                </a:cubicBezTo>
                <a:cubicBezTo>
                  <a:pt x="6934918" y="3407360"/>
                  <a:pt x="6928412" y="3410397"/>
                  <a:pt x="6921916" y="3414410"/>
                </a:cubicBezTo>
                <a:cubicBezTo>
                  <a:pt x="6910578" y="3421414"/>
                  <a:pt x="6901423" y="3431233"/>
                  <a:pt x="6890522" y="3438760"/>
                </a:cubicBezTo>
                <a:cubicBezTo>
                  <a:pt x="6887301" y="3441014"/>
                  <a:pt x="6882876" y="3438197"/>
                  <a:pt x="6884109" y="3434212"/>
                </a:cubicBezTo>
                <a:cubicBezTo>
                  <a:pt x="6887122" y="3424446"/>
                  <a:pt x="6895195" y="3413657"/>
                  <a:pt x="6905206" y="3405174"/>
                </a:cubicBezTo>
                <a:cubicBezTo>
                  <a:pt x="6881790" y="3405585"/>
                  <a:pt x="6858591" y="3404646"/>
                  <a:pt x="6837066" y="3401324"/>
                </a:cubicBezTo>
                <a:cubicBezTo>
                  <a:pt x="6848139" y="3421363"/>
                  <a:pt x="6858815" y="3441470"/>
                  <a:pt x="6869588" y="3461584"/>
                </a:cubicBezTo>
                <a:cubicBezTo>
                  <a:pt x="6870169" y="3461634"/>
                  <a:pt x="6870758" y="3461581"/>
                  <a:pt x="6871417" y="3461837"/>
                </a:cubicBezTo>
                <a:cubicBezTo>
                  <a:pt x="6911872" y="3476826"/>
                  <a:pt x="6957575" y="3459170"/>
                  <a:pt x="6999522" y="3459587"/>
                </a:cubicBezTo>
                <a:cubicBezTo>
                  <a:pt x="7045066" y="3460122"/>
                  <a:pt x="7089115" y="3456630"/>
                  <a:pt x="7124702" y="3426803"/>
                </a:cubicBezTo>
                <a:cubicBezTo>
                  <a:pt x="7115755" y="3421160"/>
                  <a:pt x="7106993" y="3415633"/>
                  <a:pt x="7098110" y="3410384"/>
                </a:cubicBezTo>
                <a:cubicBezTo>
                  <a:pt x="7094760" y="3414087"/>
                  <a:pt x="7091791" y="3414608"/>
                  <a:pt x="7086718" y="3417966"/>
                </a:cubicBezTo>
                <a:cubicBezTo>
                  <a:pt x="7081760" y="3421138"/>
                  <a:pt x="7077736" y="3425847"/>
                  <a:pt x="7074386" y="3430632"/>
                </a:cubicBezTo>
                <a:cubicBezTo>
                  <a:pt x="7069381" y="3437592"/>
                  <a:pt x="7059898" y="3431417"/>
                  <a:pt x="7061925" y="3423994"/>
                </a:cubicBezTo>
                <a:cubicBezTo>
                  <a:pt x="7064368" y="3415157"/>
                  <a:pt x="7070809" y="3405197"/>
                  <a:pt x="7079147" y="3400175"/>
                </a:cubicBezTo>
                <a:cubicBezTo>
                  <a:pt x="7071769" y="3396615"/>
                  <a:pt x="7064365" y="3393344"/>
                  <a:pt x="7056795" y="3390840"/>
                </a:cubicBezTo>
                <a:cubicBezTo>
                  <a:pt x="7056229" y="3393907"/>
                  <a:pt x="7054688" y="3396986"/>
                  <a:pt x="7051184" y="3398046"/>
                </a:cubicBezTo>
                <a:cubicBezTo>
                  <a:pt x="7034051" y="3403379"/>
                  <a:pt x="7026911" y="3410257"/>
                  <a:pt x="7017044" y="3424787"/>
                </a:cubicBezTo>
                <a:cubicBezTo>
                  <a:pt x="7013581" y="3429745"/>
                  <a:pt x="7005317" y="3427375"/>
                  <a:pt x="7005587" y="3421067"/>
                </a:cubicBezTo>
                <a:cubicBezTo>
                  <a:pt x="7006314" y="3405266"/>
                  <a:pt x="7018434" y="3391705"/>
                  <a:pt x="7033017" y="3385470"/>
                </a:cubicBezTo>
                <a:close/>
                <a:moveTo>
                  <a:pt x="1601580" y="2880220"/>
                </a:moveTo>
                <a:cubicBezTo>
                  <a:pt x="1581735" y="2965155"/>
                  <a:pt x="1567187" y="3050743"/>
                  <a:pt x="1558093" y="3137473"/>
                </a:cubicBezTo>
                <a:cubicBezTo>
                  <a:pt x="1569136" y="3146905"/>
                  <a:pt x="1580384" y="3156244"/>
                  <a:pt x="1591437" y="3165571"/>
                </a:cubicBezTo>
                <a:cubicBezTo>
                  <a:pt x="1584970" y="3122281"/>
                  <a:pt x="1596789" y="3065089"/>
                  <a:pt x="1623943" y="3040274"/>
                </a:cubicBezTo>
                <a:cubicBezTo>
                  <a:pt x="1626697" y="3037787"/>
                  <a:pt x="1631505" y="3039569"/>
                  <a:pt x="1631355" y="3043446"/>
                </a:cubicBezTo>
                <a:cubicBezTo>
                  <a:pt x="1630142" y="3067976"/>
                  <a:pt x="1619605" y="3091109"/>
                  <a:pt x="1615694" y="3115303"/>
                </a:cubicBezTo>
                <a:cubicBezTo>
                  <a:pt x="1611993" y="3138246"/>
                  <a:pt x="1615083" y="3161485"/>
                  <a:pt x="1613634" y="3184317"/>
                </a:cubicBezTo>
                <a:cubicBezTo>
                  <a:pt x="1618624" y="3188447"/>
                  <a:pt x="1623509" y="3192666"/>
                  <a:pt x="1628498" y="3196798"/>
                </a:cubicBezTo>
                <a:cubicBezTo>
                  <a:pt x="1631589" y="3195995"/>
                  <a:pt x="1634535" y="3196833"/>
                  <a:pt x="1636611" y="3198670"/>
                </a:cubicBezTo>
                <a:cubicBezTo>
                  <a:pt x="1640509" y="3148404"/>
                  <a:pt x="1651785" y="3097299"/>
                  <a:pt x="1665914" y="3047020"/>
                </a:cubicBezTo>
                <a:cubicBezTo>
                  <a:pt x="1668999" y="2979621"/>
                  <a:pt x="1656276" y="2921269"/>
                  <a:pt x="1601580" y="2880220"/>
                </a:cubicBezTo>
                <a:close/>
                <a:moveTo>
                  <a:pt x="3049290" y="3004448"/>
                </a:moveTo>
                <a:cubicBezTo>
                  <a:pt x="3023593" y="3020627"/>
                  <a:pt x="2994230" y="3026555"/>
                  <a:pt x="2966690" y="3040436"/>
                </a:cubicBezTo>
                <a:cubicBezTo>
                  <a:pt x="2938441" y="3054642"/>
                  <a:pt x="2917621" y="3080584"/>
                  <a:pt x="2889493" y="3094510"/>
                </a:cubicBezTo>
                <a:cubicBezTo>
                  <a:pt x="2877563" y="3100486"/>
                  <a:pt x="2861387" y="3100547"/>
                  <a:pt x="2850494" y="3106907"/>
                </a:cubicBezTo>
                <a:cubicBezTo>
                  <a:pt x="2774728" y="3151470"/>
                  <a:pt x="2876559" y="3172932"/>
                  <a:pt x="2913683" y="3172837"/>
                </a:cubicBezTo>
                <a:cubicBezTo>
                  <a:pt x="2985978" y="3172669"/>
                  <a:pt x="3074716" y="3150849"/>
                  <a:pt x="3129487" y="3099215"/>
                </a:cubicBezTo>
                <a:cubicBezTo>
                  <a:pt x="3103211" y="3067246"/>
                  <a:pt x="3076408" y="3035714"/>
                  <a:pt x="3049290" y="3004448"/>
                </a:cubicBezTo>
                <a:close/>
                <a:moveTo>
                  <a:pt x="3518318" y="3045141"/>
                </a:moveTo>
                <a:cubicBezTo>
                  <a:pt x="3504237" y="3054445"/>
                  <a:pt x="3488238" y="3060163"/>
                  <a:pt x="3473500" y="3068135"/>
                </a:cubicBezTo>
                <a:cubicBezTo>
                  <a:pt x="3461534" y="3074502"/>
                  <a:pt x="3449886" y="3084983"/>
                  <a:pt x="3436020" y="3085341"/>
                </a:cubicBezTo>
                <a:cubicBezTo>
                  <a:pt x="3433482" y="3085412"/>
                  <a:pt x="3431033" y="3082281"/>
                  <a:pt x="3432125" y="3079842"/>
                </a:cubicBezTo>
                <a:cubicBezTo>
                  <a:pt x="3438026" y="3066135"/>
                  <a:pt x="3454277" y="3059752"/>
                  <a:pt x="3467016" y="3053463"/>
                </a:cubicBezTo>
                <a:cubicBezTo>
                  <a:pt x="3474758" y="3049650"/>
                  <a:pt x="3482592" y="3045944"/>
                  <a:pt x="3490642" y="3043038"/>
                </a:cubicBezTo>
                <a:cubicBezTo>
                  <a:pt x="3478205" y="3045950"/>
                  <a:pt x="3464158" y="3051657"/>
                  <a:pt x="3455946" y="3054160"/>
                </a:cubicBezTo>
                <a:cubicBezTo>
                  <a:pt x="3373411" y="3079631"/>
                  <a:pt x="3319519" y="3124618"/>
                  <a:pt x="3273542" y="3193375"/>
                </a:cubicBezTo>
                <a:cubicBezTo>
                  <a:pt x="3283769" y="3206522"/>
                  <a:pt x="3293577" y="3220029"/>
                  <a:pt x="3303598" y="3233265"/>
                </a:cubicBezTo>
                <a:cubicBezTo>
                  <a:pt x="3307758" y="3223787"/>
                  <a:pt x="3313801" y="3214970"/>
                  <a:pt x="3319378" y="3207077"/>
                </a:cubicBezTo>
                <a:cubicBezTo>
                  <a:pt x="3328844" y="3193777"/>
                  <a:pt x="3340825" y="3176315"/>
                  <a:pt x="3357999" y="3173808"/>
                </a:cubicBezTo>
                <a:cubicBezTo>
                  <a:pt x="3362047" y="3173189"/>
                  <a:pt x="3364446" y="3176903"/>
                  <a:pt x="3363441" y="3180510"/>
                </a:cubicBezTo>
                <a:cubicBezTo>
                  <a:pt x="3359380" y="3195446"/>
                  <a:pt x="3343666" y="3206741"/>
                  <a:pt x="3334401" y="3218890"/>
                </a:cubicBezTo>
                <a:cubicBezTo>
                  <a:pt x="3327444" y="3228022"/>
                  <a:pt x="3322178" y="3239060"/>
                  <a:pt x="3315022" y="3248266"/>
                </a:cubicBezTo>
                <a:cubicBezTo>
                  <a:pt x="3323558" y="3259622"/>
                  <a:pt x="3332209" y="3270785"/>
                  <a:pt x="3340644" y="3282221"/>
                </a:cubicBezTo>
                <a:cubicBezTo>
                  <a:pt x="3366571" y="3255746"/>
                  <a:pt x="3394679" y="3233264"/>
                  <a:pt x="3424231" y="3213231"/>
                </a:cubicBezTo>
                <a:cubicBezTo>
                  <a:pt x="3423029" y="3209233"/>
                  <a:pt x="3423618" y="3204803"/>
                  <a:pt x="3427652" y="3201061"/>
                </a:cubicBezTo>
                <a:cubicBezTo>
                  <a:pt x="3464670" y="3167168"/>
                  <a:pt x="3489510" y="3132222"/>
                  <a:pt x="3510984" y="3086957"/>
                </a:cubicBezTo>
                <a:cubicBezTo>
                  <a:pt x="3515790" y="3076762"/>
                  <a:pt x="3525038" y="3064809"/>
                  <a:pt x="3524713" y="3055337"/>
                </a:cubicBezTo>
                <a:cubicBezTo>
                  <a:pt x="3516141" y="3066277"/>
                  <a:pt x="3506369" y="3076432"/>
                  <a:pt x="3496712" y="3086407"/>
                </a:cubicBezTo>
                <a:cubicBezTo>
                  <a:pt x="3486846" y="3096555"/>
                  <a:pt x="3477182" y="3107692"/>
                  <a:pt x="3464349" y="3113977"/>
                </a:cubicBezTo>
                <a:cubicBezTo>
                  <a:pt x="3460583" y="3115799"/>
                  <a:pt x="3456831" y="3110894"/>
                  <a:pt x="3458494" y="3107537"/>
                </a:cubicBezTo>
                <a:cubicBezTo>
                  <a:pt x="3464570" y="3095114"/>
                  <a:pt x="3475429" y="3085830"/>
                  <a:pt x="3485245" y="3076261"/>
                </a:cubicBezTo>
                <a:cubicBezTo>
                  <a:pt x="3496122" y="3065711"/>
                  <a:pt x="3507026" y="3054882"/>
                  <a:pt x="3519135" y="3045797"/>
                </a:cubicBezTo>
                <a:cubicBezTo>
                  <a:pt x="3518756" y="3045665"/>
                  <a:pt x="3518688" y="3045368"/>
                  <a:pt x="3518318" y="3045141"/>
                </a:cubicBezTo>
                <a:close/>
                <a:moveTo>
                  <a:pt x="6733181" y="3313272"/>
                </a:moveTo>
                <a:cubicBezTo>
                  <a:pt x="6733851" y="3323258"/>
                  <a:pt x="6734229" y="3333226"/>
                  <a:pt x="6734914" y="3343019"/>
                </a:cubicBezTo>
                <a:cubicBezTo>
                  <a:pt x="6736166" y="3360652"/>
                  <a:pt x="6742715" y="3382252"/>
                  <a:pt x="6731470" y="3396953"/>
                </a:cubicBezTo>
                <a:cubicBezTo>
                  <a:pt x="6730032" y="3398875"/>
                  <a:pt x="6726465" y="3399539"/>
                  <a:pt x="6724678" y="3397729"/>
                </a:cubicBezTo>
                <a:cubicBezTo>
                  <a:pt x="6719862" y="3392735"/>
                  <a:pt x="6717840" y="3387012"/>
                  <a:pt x="6716828" y="3380887"/>
                </a:cubicBezTo>
                <a:cubicBezTo>
                  <a:pt x="6716870" y="3384790"/>
                  <a:pt x="6716701" y="3388860"/>
                  <a:pt x="6716753" y="3392658"/>
                </a:cubicBezTo>
                <a:cubicBezTo>
                  <a:pt x="6716665" y="3392556"/>
                  <a:pt x="6716471" y="3392539"/>
                  <a:pt x="6716374" y="3392531"/>
                </a:cubicBezTo>
                <a:cubicBezTo>
                  <a:pt x="6714990" y="3404779"/>
                  <a:pt x="6696363" y="3405014"/>
                  <a:pt x="6696418" y="3391285"/>
                </a:cubicBezTo>
                <a:cubicBezTo>
                  <a:pt x="6696515" y="3372706"/>
                  <a:pt x="6695822" y="3353171"/>
                  <a:pt x="6695620" y="3333588"/>
                </a:cubicBezTo>
                <a:cubicBezTo>
                  <a:pt x="6694562" y="3341082"/>
                  <a:pt x="6693600" y="3348595"/>
                  <a:pt x="6692752" y="3355923"/>
                </a:cubicBezTo>
                <a:cubicBezTo>
                  <a:pt x="6689239" y="3386583"/>
                  <a:pt x="6686096" y="3417464"/>
                  <a:pt x="6680370" y="3447833"/>
                </a:cubicBezTo>
                <a:cubicBezTo>
                  <a:pt x="6678446" y="3458477"/>
                  <a:pt x="6660782" y="3456653"/>
                  <a:pt x="6661553" y="3445814"/>
                </a:cubicBezTo>
                <a:cubicBezTo>
                  <a:pt x="6663841" y="3413589"/>
                  <a:pt x="6668853" y="3381413"/>
                  <a:pt x="6673752" y="3349406"/>
                </a:cubicBezTo>
                <a:cubicBezTo>
                  <a:pt x="6672102" y="3355888"/>
                  <a:pt x="6670445" y="3362464"/>
                  <a:pt x="6668751" y="3368353"/>
                </a:cubicBezTo>
                <a:cubicBezTo>
                  <a:pt x="6668751" y="3368353"/>
                  <a:pt x="6668742" y="3368451"/>
                  <a:pt x="6668742" y="3368451"/>
                </a:cubicBezTo>
                <a:cubicBezTo>
                  <a:pt x="6666495" y="3389282"/>
                  <a:pt x="6662588" y="3410170"/>
                  <a:pt x="6658951" y="3430206"/>
                </a:cubicBezTo>
                <a:cubicBezTo>
                  <a:pt x="6656845" y="3441804"/>
                  <a:pt x="6636459" y="3524061"/>
                  <a:pt x="6646851" y="3527693"/>
                </a:cubicBezTo>
                <a:cubicBezTo>
                  <a:pt x="6649498" y="3528596"/>
                  <a:pt x="6657832" y="3521432"/>
                  <a:pt x="6667682" y="3511480"/>
                </a:cubicBezTo>
                <a:cubicBezTo>
                  <a:pt x="6661387" y="3509962"/>
                  <a:pt x="6655692" y="3503919"/>
                  <a:pt x="6659535" y="3496856"/>
                </a:cubicBezTo>
                <a:cubicBezTo>
                  <a:pt x="6663218" y="3487244"/>
                  <a:pt x="6663198" y="3480910"/>
                  <a:pt x="6664009" y="3471824"/>
                </a:cubicBezTo>
                <a:cubicBezTo>
                  <a:pt x="6664490" y="3466420"/>
                  <a:pt x="6671534" y="3464984"/>
                  <a:pt x="6674695" y="3468860"/>
                </a:cubicBezTo>
                <a:cubicBezTo>
                  <a:pt x="6681556" y="3477146"/>
                  <a:pt x="6682908" y="3487096"/>
                  <a:pt x="6681328" y="3497181"/>
                </a:cubicBezTo>
                <a:cubicBezTo>
                  <a:pt x="6695982" y="3481412"/>
                  <a:pt x="6710546" y="3464466"/>
                  <a:pt x="6714924" y="3460167"/>
                </a:cubicBezTo>
                <a:cubicBezTo>
                  <a:pt x="6722492" y="3452843"/>
                  <a:pt x="6729491" y="3445367"/>
                  <a:pt x="6736104" y="3437861"/>
                </a:cubicBezTo>
                <a:cubicBezTo>
                  <a:pt x="6749204" y="3418741"/>
                  <a:pt x="6761893" y="3399875"/>
                  <a:pt x="6772140" y="3381102"/>
                </a:cubicBezTo>
                <a:cubicBezTo>
                  <a:pt x="6772955" y="3379613"/>
                  <a:pt x="6774369" y="3379053"/>
                  <a:pt x="6775845" y="3378889"/>
                </a:cubicBezTo>
                <a:cubicBezTo>
                  <a:pt x="6762239" y="3356677"/>
                  <a:pt x="6747603" y="3335067"/>
                  <a:pt x="6733181" y="3313272"/>
                </a:cubicBezTo>
                <a:close/>
                <a:moveTo>
                  <a:pt x="6956364" y="3289166"/>
                </a:moveTo>
                <a:cubicBezTo>
                  <a:pt x="6950391" y="3294980"/>
                  <a:pt x="6941756" y="3296763"/>
                  <a:pt x="6933350" y="3298178"/>
                </a:cubicBezTo>
                <a:cubicBezTo>
                  <a:pt x="6932665" y="3298215"/>
                  <a:pt x="6932103" y="3297972"/>
                  <a:pt x="6931435" y="3297817"/>
                </a:cubicBezTo>
                <a:cubicBezTo>
                  <a:pt x="6906435" y="3307238"/>
                  <a:pt x="6888128" y="3323568"/>
                  <a:pt x="6872333" y="3345568"/>
                </a:cubicBezTo>
                <a:cubicBezTo>
                  <a:pt x="6869659" y="3349335"/>
                  <a:pt x="6863285" y="3346541"/>
                  <a:pt x="6864956" y="3342004"/>
                </a:cubicBezTo>
                <a:cubicBezTo>
                  <a:pt x="6872649" y="3321258"/>
                  <a:pt x="6888656" y="3304534"/>
                  <a:pt x="6907534" y="3292731"/>
                </a:cubicBezTo>
                <a:cubicBezTo>
                  <a:pt x="6896546" y="3294703"/>
                  <a:pt x="6885574" y="3296477"/>
                  <a:pt x="6874550" y="3297761"/>
                </a:cubicBezTo>
                <a:cubicBezTo>
                  <a:pt x="6862770" y="3309687"/>
                  <a:pt x="6842736" y="3319155"/>
                  <a:pt x="6830522" y="3322866"/>
                </a:cubicBezTo>
                <a:cubicBezTo>
                  <a:pt x="6827718" y="3323695"/>
                  <a:pt x="6825632" y="3320885"/>
                  <a:pt x="6827208" y="3318492"/>
                </a:cubicBezTo>
                <a:cubicBezTo>
                  <a:pt x="6831826" y="3311493"/>
                  <a:pt x="6837396" y="3305836"/>
                  <a:pt x="6843432" y="3300424"/>
                </a:cubicBezTo>
                <a:cubicBezTo>
                  <a:pt x="6821221" y="3301516"/>
                  <a:pt x="6798892" y="3300657"/>
                  <a:pt x="6776514" y="3297064"/>
                </a:cubicBezTo>
                <a:cubicBezTo>
                  <a:pt x="6793709" y="3324933"/>
                  <a:pt x="6810155" y="3353525"/>
                  <a:pt x="6826294" y="3382282"/>
                </a:cubicBezTo>
                <a:cubicBezTo>
                  <a:pt x="6828076" y="3380877"/>
                  <a:pt x="6830387" y="3380104"/>
                  <a:pt x="6833357" y="3380654"/>
                </a:cubicBezTo>
                <a:cubicBezTo>
                  <a:pt x="6870871" y="3387114"/>
                  <a:pt x="6915686" y="3389240"/>
                  <a:pt x="6953262" y="3381879"/>
                </a:cubicBezTo>
                <a:cubicBezTo>
                  <a:pt x="6974282" y="3377759"/>
                  <a:pt x="6994661" y="3369883"/>
                  <a:pt x="7014389" y="3361666"/>
                </a:cubicBezTo>
                <a:cubicBezTo>
                  <a:pt x="7020967" y="3358921"/>
                  <a:pt x="7045713" y="3351222"/>
                  <a:pt x="7050308" y="3345587"/>
                </a:cubicBezTo>
                <a:cubicBezTo>
                  <a:pt x="7060575" y="3333142"/>
                  <a:pt x="7052551" y="3322611"/>
                  <a:pt x="7037054" y="3313968"/>
                </a:cubicBezTo>
                <a:cubicBezTo>
                  <a:pt x="7024088" y="3326086"/>
                  <a:pt x="7006311" y="3335356"/>
                  <a:pt x="6990709" y="3341013"/>
                </a:cubicBezTo>
                <a:cubicBezTo>
                  <a:pt x="6984563" y="3343303"/>
                  <a:pt x="6979678" y="3334705"/>
                  <a:pt x="6984169" y="3330227"/>
                </a:cubicBezTo>
                <a:cubicBezTo>
                  <a:pt x="6993353" y="3321184"/>
                  <a:pt x="7004899" y="3311868"/>
                  <a:pt x="7017206" y="3304948"/>
                </a:cubicBezTo>
                <a:cubicBezTo>
                  <a:pt x="7007955" y="3301617"/>
                  <a:pt x="6997890" y="3298699"/>
                  <a:pt x="6987984" y="3296188"/>
                </a:cubicBezTo>
                <a:cubicBezTo>
                  <a:pt x="6987036" y="3296981"/>
                  <a:pt x="6985912" y="3297565"/>
                  <a:pt x="6984612" y="3297942"/>
                </a:cubicBezTo>
                <a:cubicBezTo>
                  <a:pt x="6959740" y="3304846"/>
                  <a:pt x="6940920" y="3320350"/>
                  <a:pt x="6921347" y="3336664"/>
                </a:cubicBezTo>
                <a:cubicBezTo>
                  <a:pt x="6917452" y="3339929"/>
                  <a:pt x="6911830" y="3336327"/>
                  <a:pt x="6914019" y="3331454"/>
                </a:cubicBezTo>
                <a:cubicBezTo>
                  <a:pt x="6922674" y="3311949"/>
                  <a:pt x="6939160" y="3298583"/>
                  <a:pt x="6957806" y="3289388"/>
                </a:cubicBezTo>
                <a:cubicBezTo>
                  <a:pt x="6957324" y="3289346"/>
                  <a:pt x="6956936" y="3289312"/>
                  <a:pt x="6956364" y="3289166"/>
                </a:cubicBezTo>
                <a:close/>
                <a:moveTo>
                  <a:pt x="5311000" y="3136539"/>
                </a:moveTo>
                <a:cubicBezTo>
                  <a:pt x="5309588" y="3138169"/>
                  <a:pt x="5308546" y="3140026"/>
                  <a:pt x="5307319" y="3141773"/>
                </a:cubicBezTo>
                <a:cubicBezTo>
                  <a:pt x="5308632" y="3143443"/>
                  <a:pt x="5309521" y="3145469"/>
                  <a:pt x="5309131" y="3147673"/>
                </a:cubicBezTo>
                <a:cubicBezTo>
                  <a:pt x="5304778" y="3170274"/>
                  <a:pt x="5291394" y="3193648"/>
                  <a:pt x="5274973" y="3209562"/>
                </a:cubicBezTo>
                <a:cubicBezTo>
                  <a:pt x="5273596" y="3210809"/>
                  <a:pt x="5271927" y="3210951"/>
                  <a:pt x="5270618" y="3210352"/>
                </a:cubicBezTo>
                <a:lnTo>
                  <a:pt x="5238038" y="3253482"/>
                </a:lnTo>
                <a:lnTo>
                  <a:pt x="5252291" y="3241083"/>
                </a:lnTo>
                <a:cubicBezTo>
                  <a:pt x="5254582" y="3239432"/>
                  <a:pt x="5258503" y="3241331"/>
                  <a:pt x="5257157" y="3244427"/>
                </a:cubicBezTo>
                <a:cubicBezTo>
                  <a:pt x="5246200" y="3270057"/>
                  <a:pt x="5235817" y="3295835"/>
                  <a:pt x="5226930" y="3322324"/>
                </a:cubicBezTo>
                <a:cubicBezTo>
                  <a:pt x="5221247" y="3339069"/>
                  <a:pt x="5216415" y="3358316"/>
                  <a:pt x="5206038" y="3373094"/>
                </a:cubicBezTo>
                <a:cubicBezTo>
                  <a:pt x="5203146" y="3382578"/>
                  <a:pt x="5199113" y="3391770"/>
                  <a:pt x="5195447" y="3401195"/>
                </a:cubicBezTo>
                <a:cubicBezTo>
                  <a:pt x="5188144" y="3419739"/>
                  <a:pt x="5181679" y="3439814"/>
                  <a:pt x="5172019" y="3457475"/>
                </a:cubicBezTo>
                <a:cubicBezTo>
                  <a:pt x="5168867" y="3468786"/>
                  <a:pt x="5149184" y="3463381"/>
                  <a:pt x="5152142" y="3452053"/>
                </a:cubicBezTo>
                <a:cubicBezTo>
                  <a:pt x="5156838" y="3434355"/>
                  <a:pt x="5164794" y="3417230"/>
                  <a:pt x="5172417" y="3400565"/>
                </a:cubicBezTo>
                <a:cubicBezTo>
                  <a:pt x="5175812" y="3393067"/>
                  <a:pt x="5179217" y="3385473"/>
                  <a:pt x="5182991" y="3378111"/>
                </a:cubicBezTo>
                <a:cubicBezTo>
                  <a:pt x="5182913" y="3377905"/>
                  <a:pt x="5182823" y="3377802"/>
                  <a:pt x="5182841" y="3377611"/>
                </a:cubicBezTo>
                <a:cubicBezTo>
                  <a:pt x="5186274" y="3352199"/>
                  <a:pt x="5201128" y="3325450"/>
                  <a:pt x="5210874" y="3301370"/>
                </a:cubicBezTo>
                <a:lnTo>
                  <a:pt x="5238032" y="3253488"/>
                </a:lnTo>
                <a:lnTo>
                  <a:pt x="5216000" y="3278834"/>
                </a:lnTo>
                <a:cubicBezTo>
                  <a:pt x="5209151" y="3286810"/>
                  <a:pt x="5202470" y="3295094"/>
                  <a:pt x="5196063" y="3303595"/>
                </a:cubicBezTo>
                <a:cubicBezTo>
                  <a:pt x="5196055" y="3303693"/>
                  <a:pt x="5196143" y="3303796"/>
                  <a:pt x="5196134" y="3303892"/>
                </a:cubicBezTo>
                <a:cubicBezTo>
                  <a:pt x="5192140" y="3321361"/>
                  <a:pt x="5185678" y="3338133"/>
                  <a:pt x="5179979" y="3355065"/>
                </a:cubicBezTo>
                <a:cubicBezTo>
                  <a:pt x="5174132" y="3372572"/>
                  <a:pt x="5169993" y="3390609"/>
                  <a:pt x="5157425" y="3404815"/>
                </a:cubicBezTo>
                <a:cubicBezTo>
                  <a:pt x="5155154" y="3407345"/>
                  <a:pt x="5150102" y="3407194"/>
                  <a:pt x="5149690" y="3403070"/>
                </a:cubicBezTo>
                <a:cubicBezTo>
                  <a:pt x="5148938" y="3395123"/>
                  <a:pt x="5149705" y="3386524"/>
                  <a:pt x="5151376" y="3377611"/>
                </a:cubicBezTo>
                <a:cubicBezTo>
                  <a:pt x="5135423" y="3414489"/>
                  <a:pt x="5128668" y="3454207"/>
                  <a:pt x="5139229" y="3496376"/>
                </a:cubicBezTo>
                <a:cubicBezTo>
                  <a:pt x="5157665" y="3570409"/>
                  <a:pt x="5171536" y="3525168"/>
                  <a:pt x="5199112" y="3487943"/>
                </a:cubicBezTo>
                <a:cubicBezTo>
                  <a:pt x="5217387" y="3463246"/>
                  <a:pt x="5238198" y="3441787"/>
                  <a:pt x="5258832" y="3419042"/>
                </a:cubicBezTo>
                <a:cubicBezTo>
                  <a:pt x="5316412" y="3355576"/>
                  <a:pt x="5352274" y="3280021"/>
                  <a:pt x="5400478" y="3211361"/>
                </a:cubicBezTo>
                <a:cubicBezTo>
                  <a:pt x="5395048" y="3206705"/>
                  <a:pt x="5389512" y="3202140"/>
                  <a:pt x="5383978" y="3197572"/>
                </a:cubicBezTo>
                <a:cubicBezTo>
                  <a:pt x="5378119" y="3213028"/>
                  <a:pt x="5371592" y="3228333"/>
                  <a:pt x="5365565" y="3243489"/>
                </a:cubicBezTo>
                <a:cubicBezTo>
                  <a:pt x="5357052" y="3264662"/>
                  <a:pt x="5350301" y="3286859"/>
                  <a:pt x="5331707" y="3300922"/>
                </a:cubicBezTo>
                <a:cubicBezTo>
                  <a:pt x="5328680" y="3303194"/>
                  <a:pt x="5324677" y="3300021"/>
                  <a:pt x="5324575" y="3296800"/>
                </a:cubicBezTo>
                <a:cubicBezTo>
                  <a:pt x="5323764" y="3272001"/>
                  <a:pt x="5337781" y="3248096"/>
                  <a:pt x="5347009" y="3225428"/>
                </a:cubicBezTo>
                <a:cubicBezTo>
                  <a:pt x="5352863" y="3211137"/>
                  <a:pt x="5358759" y="3196363"/>
                  <a:pt x="5365753" y="3182365"/>
                </a:cubicBezTo>
                <a:cubicBezTo>
                  <a:pt x="5362128" y="3179318"/>
                  <a:pt x="5358502" y="3176286"/>
                  <a:pt x="5354877" y="3173244"/>
                </a:cubicBezTo>
                <a:cubicBezTo>
                  <a:pt x="5347228" y="3200037"/>
                  <a:pt x="5335184" y="3225866"/>
                  <a:pt x="5324888" y="3251752"/>
                </a:cubicBezTo>
                <a:cubicBezTo>
                  <a:pt x="5312685" y="3282629"/>
                  <a:pt x="5302782" y="3316138"/>
                  <a:pt x="5277571" y="3338880"/>
                </a:cubicBezTo>
                <a:cubicBezTo>
                  <a:pt x="5273964" y="3342176"/>
                  <a:pt x="5268570" y="3338202"/>
                  <a:pt x="5269047" y="3333958"/>
                </a:cubicBezTo>
                <a:cubicBezTo>
                  <a:pt x="5272217" y="3303855"/>
                  <a:pt x="5287246" y="3276243"/>
                  <a:pt x="5298583" y="3248499"/>
                </a:cubicBezTo>
                <a:cubicBezTo>
                  <a:pt x="5302948" y="3237778"/>
                  <a:pt x="5307252" y="3226660"/>
                  <a:pt x="5311836" y="3215666"/>
                </a:cubicBezTo>
                <a:cubicBezTo>
                  <a:pt x="5307931" y="3222336"/>
                  <a:pt x="5303927" y="3229000"/>
                  <a:pt x="5300212" y="3235690"/>
                </a:cubicBezTo>
                <a:cubicBezTo>
                  <a:pt x="5272299" y="3285460"/>
                  <a:pt x="5252055" y="3339886"/>
                  <a:pt x="5225998" y="3390689"/>
                </a:cubicBezTo>
                <a:cubicBezTo>
                  <a:pt x="5225229" y="3392765"/>
                  <a:pt x="5223834" y="3394206"/>
                  <a:pt x="5222174" y="3395329"/>
                </a:cubicBezTo>
                <a:cubicBezTo>
                  <a:pt x="5217856" y="3407703"/>
                  <a:pt x="5213926" y="3420121"/>
                  <a:pt x="5210943" y="3432805"/>
                </a:cubicBezTo>
                <a:cubicBezTo>
                  <a:pt x="5207425" y="3444959"/>
                  <a:pt x="5188682" y="3439934"/>
                  <a:pt x="5192008" y="3427764"/>
                </a:cubicBezTo>
                <a:cubicBezTo>
                  <a:pt x="5195342" y="3415495"/>
                  <a:pt x="5199811" y="3403609"/>
                  <a:pt x="5204833" y="3392078"/>
                </a:cubicBezTo>
                <a:cubicBezTo>
                  <a:pt x="5203115" y="3389490"/>
                  <a:pt x="5202538" y="3386131"/>
                  <a:pt x="5204463" y="3382017"/>
                </a:cubicBezTo>
                <a:cubicBezTo>
                  <a:pt x="5242322" y="3301561"/>
                  <a:pt x="5295333" y="3229231"/>
                  <a:pt x="5319703" y="3143818"/>
                </a:cubicBezTo>
                <a:cubicBezTo>
                  <a:pt x="5316703" y="3141416"/>
                  <a:pt x="5313904" y="3138932"/>
                  <a:pt x="5311000" y="3136539"/>
                </a:cubicBezTo>
                <a:close/>
                <a:moveTo>
                  <a:pt x="5787598" y="3129335"/>
                </a:moveTo>
                <a:cubicBezTo>
                  <a:pt x="5748713" y="3125277"/>
                  <a:pt x="5708543" y="3132777"/>
                  <a:pt x="5670650" y="3151894"/>
                </a:cubicBezTo>
                <a:cubicBezTo>
                  <a:pt x="5615426" y="3196574"/>
                  <a:pt x="5544191" y="3224187"/>
                  <a:pt x="5483274" y="3220179"/>
                </a:cubicBezTo>
                <a:cubicBezTo>
                  <a:pt x="5488773" y="3225140"/>
                  <a:pt x="5494274" y="3230100"/>
                  <a:pt x="5499871" y="3235057"/>
                </a:cubicBezTo>
                <a:cubicBezTo>
                  <a:pt x="5532989" y="3264602"/>
                  <a:pt x="5565722" y="3295179"/>
                  <a:pt x="5598201" y="3326422"/>
                </a:cubicBezTo>
                <a:cubicBezTo>
                  <a:pt x="5678915" y="3242769"/>
                  <a:pt x="5822329" y="3261118"/>
                  <a:pt x="5896828" y="3176143"/>
                </a:cubicBezTo>
                <a:cubicBezTo>
                  <a:pt x="5864080" y="3149015"/>
                  <a:pt x="5826482" y="3133394"/>
                  <a:pt x="5787598" y="3129335"/>
                </a:cubicBezTo>
                <a:close/>
                <a:moveTo>
                  <a:pt x="4016015" y="2970290"/>
                </a:moveTo>
                <a:cubicBezTo>
                  <a:pt x="4001227" y="2970387"/>
                  <a:pt x="3991672" y="2974238"/>
                  <a:pt x="3990357" y="2984349"/>
                </a:cubicBezTo>
                <a:cubicBezTo>
                  <a:pt x="3987528" y="3006206"/>
                  <a:pt x="4016867" y="3063950"/>
                  <a:pt x="4029254" y="3081285"/>
                </a:cubicBezTo>
                <a:cubicBezTo>
                  <a:pt x="4052984" y="3114495"/>
                  <a:pt x="4099850" y="3138414"/>
                  <a:pt x="4138095" y="3151950"/>
                </a:cubicBezTo>
                <a:cubicBezTo>
                  <a:pt x="4203634" y="3175143"/>
                  <a:pt x="4273407" y="3169405"/>
                  <a:pt x="4339658" y="3187890"/>
                </a:cubicBezTo>
                <a:cubicBezTo>
                  <a:pt x="4338542" y="3184001"/>
                  <a:pt x="4337323" y="3180194"/>
                  <a:pt x="4336210" y="3176303"/>
                </a:cubicBezTo>
                <a:cubicBezTo>
                  <a:pt x="4280475" y="3180824"/>
                  <a:pt x="4199670" y="3149685"/>
                  <a:pt x="4154101" y="3119935"/>
                </a:cubicBezTo>
                <a:cubicBezTo>
                  <a:pt x="4150056" y="3117248"/>
                  <a:pt x="4151587" y="3109890"/>
                  <a:pt x="4157118" y="3111247"/>
                </a:cubicBezTo>
                <a:cubicBezTo>
                  <a:pt x="4190302" y="3119270"/>
                  <a:pt x="4222086" y="3132050"/>
                  <a:pt x="4255115" y="3140752"/>
                </a:cubicBezTo>
                <a:cubicBezTo>
                  <a:pt x="4280142" y="3147397"/>
                  <a:pt x="4307079" y="3150119"/>
                  <a:pt x="4331302" y="3159227"/>
                </a:cubicBezTo>
                <a:cubicBezTo>
                  <a:pt x="4330182" y="3155428"/>
                  <a:pt x="4328950" y="3151721"/>
                  <a:pt x="4327820" y="3148017"/>
                </a:cubicBezTo>
                <a:cubicBezTo>
                  <a:pt x="4310773" y="3148007"/>
                  <a:pt x="4293655" y="3142238"/>
                  <a:pt x="4277120" y="3137592"/>
                </a:cubicBezTo>
                <a:cubicBezTo>
                  <a:pt x="4248891" y="3129699"/>
                  <a:pt x="4222943" y="3119185"/>
                  <a:pt x="4197656" y="3104525"/>
                </a:cubicBezTo>
                <a:cubicBezTo>
                  <a:pt x="4193302" y="3102007"/>
                  <a:pt x="4195608" y="3094711"/>
                  <a:pt x="4200751" y="3096034"/>
                </a:cubicBezTo>
                <a:cubicBezTo>
                  <a:pt x="4226455" y="3102731"/>
                  <a:pt x="4251986" y="3110298"/>
                  <a:pt x="4277823" y="3116621"/>
                </a:cubicBezTo>
                <a:cubicBezTo>
                  <a:pt x="4291639" y="3120059"/>
                  <a:pt x="4306668" y="3121947"/>
                  <a:pt x="4320761" y="3125603"/>
                </a:cubicBezTo>
                <a:cubicBezTo>
                  <a:pt x="4319717" y="3121999"/>
                  <a:pt x="4318480" y="3118390"/>
                  <a:pt x="4317340" y="3114787"/>
                </a:cubicBezTo>
                <a:cubicBezTo>
                  <a:pt x="4304424" y="3115422"/>
                  <a:pt x="4289387" y="3109252"/>
                  <a:pt x="4278320" y="3105568"/>
                </a:cubicBezTo>
                <a:cubicBezTo>
                  <a:pt x="4262995" y="3100446"/>
                  <a:pt x="4246482" y="3094444"/>
                  <a:pt x="4236451" y="3081303"/>
                </a:cubicBezTo>
                <a:cubicBezTo>
                  <a:pt x="4234344" y="3078690"/>
                  <a:pt x="4236156" y="3073689"/>
                  <a:pt x="4239853" y="3073716"/>
                </a:cubicBezTo>
                <a:cubicBezTo>
                  <a:pt x="4257471" y="3073877"/>
                  <a:pt x="4274745" y="3082283"/>
                  <a:pt x="4291718" y="3086378"/>
                </a:cubicBezTo>
                <a:cubicBezTo>
                  <a:pt x="4297062" y="3087620"/>
                  <a:pt x="4303137" y="3088340"/>
                  <a:pt x="4309191" y="3089251"/>
                </a:cubicBezTo>
                <a:cubicBezTo>
                  <a:pt x="4307275" y="3083443"/>
                  <a:pt x="4305262" y="3077623"/>
                  <a:pt x="4303353" y="3071713"/>
                </a:cubicBezTo>
                <a:cubicBezTo>
                  <a:pt x="4302473" y="3071735"/>
                  <a:pt x="4301567" y="3072047"/>
                  <a:pt x="4300707" y="3071875"/>
                </a:cubicBezTo>
                <a:cubicBezTo>
                  <a:pt x="4279902" y="3067055"/>
                  <a:pt x="4258504" y="3062283"/>
                  <a:pt x="4239430" y="3052257"/>
                </a:cubicBezTo>
                <a:cubicBezTo>
                  <a:pt x="4236264" y="3050620"/>
                  <a:pt x="4236262" y="3045167"/>
                  <a:pt x="4240479" y="3044852"/>
                </a:cubicBezTo>
                <a:cubicBezTo>
                  <a:pt x="4259115" y="3043446"/>
                  <a:pt x="4277570" y="3046209"/>
                  <a:pt x="4295895" y="3049354"/>
                </a:cubicBezTo>
                <a:cubicBezTo>
                  <a:pt x="4294352" y="3044838"/>
                  <a:pt x="4292507" y="3040394"/>
                  <a:pt x="4290865" y="3035871"/>
                </a:cubicBezTo>
                <a:cubicBezTo>
                  <a:pt x="4290373" y="3035927"/>
                  <a:pt x="4289969" y="3036085"/>
                  <a:pt x="4289486" y="3036044"/>
                </a:cubicBezTo>
                <a:cubicBezTo>
                  <a:pt x="4277331" y="3034699"/>
                  <a:pt x="4264357" y="3032700"/>
                  <a:pt x="4253585" y="3026801"/>
                </a:cubicBezTo>
                <a:cubicBezTo>
                  <a:pt x="4249502" y="3024500"/>
                  <a:pt x="4250942" y="3018200"/>
                  <a:pt x="4255228" y="3017108"/>
                </a:cubicBezTo>
                <a:cubicBezTo>
                  <a:pt x="4264397" y="3014785"/>
                  <a:pt x="4274275" y="3015446"/>
                  <a:pt x="4283808" y="3016662"/>
                </a:cubicBezTo>
                <a:cubicBezTo>
                  <a:pt x="4283016" y="3014646"/>
                  <a:pt x="4282405" y="3012742"/>
                  <a:pt x="4281611" y="3010727"/>
                </a:cubicBezTo>
                <a:cubicBezTo>
                  <a:pt x="4257594" y="3009134"/>
                  <a:pt x="4232831" y="3008257"/>
                  <a:pt x="4209214" y="3003292"/>
                </a:cubicBezTo>
                <a:cubicBezTo>
                  <a:pt x="4151840" y="3003510"/>
                  <a:pt x="4060381" y="2969998"/>
                  <a:pt x="4016015" y="2970290"/>
                </a:cubicBezTo>
                <a:close/>
                <a:moveTo>
                  <a:pt x="6653296" y="3196428"/>
                </a:moveTo>
                <a:cubicBezTo>
                  <a:pt x="6646415" y="3215696"/>
                  <a:pt x="6636659" y="3234426"/>
                  <a:pt x="6628326" y="3252497"/>
                </a:cubicBezTo>
                <a:cubicBezTo>
                  <a:pt x="6615390" y="3280686"/>
                  <a:pt x="6604003" y="3310073"/>
                  <a:pt x="6586511" y="3335818"/>
                </a:cubicBezTo>
                <a:cubicBezTo>
                  <a:pt x="6580017" y="3355122"/>
                  <a:pt x="6574675" y="3374621"/>
                  <a:pt x="6573014" y="3394338"/>
                </a:cubicBezTo>
                <a:cubicBezTo>
                  <a:pt x="6571947" y="3407389"/>
                  <a:pt x="6551076" y="3405485"/>
                  <a:pt x="6552810" y="3392590"/>
                </a:cubicBezTo>
                <a:cubicBezTo>
                  <a:pt x="6557111" y="3360736"/>
                  <a:pt x="6562335" y="3328373"/>
                  <a:pt x="6570501" y="3296857"/>
                </a:cubicBezTo>
                <a:cubicBezTo>
                  <a:pt x="6559994" y="3316389"/>
                  <a:pt x="6548428" y="3334666"/>
                  <a:pt x="6535961" y="3349946"/>
                </a:cubicBezTo>
                <a:cubicBezTo>
                  <a:pt x="6535530" y="3350397"/>
                  <a:pt x="6534870" y="3350145"/>
                  <a:pt x="6534370" y="3350296"/>
                </a:cubicBezTo>
                <a:cubicBezTo>
                  <a:pt x="6530260" y="3395310"/>
                  <a:pt x="6542603" y="3438244"/>
                  <a:pt x="6566472" y="3479747"/>
                </a:cubicBezTo>
                <a:cubicBezTo>
                  <a:pt x="6592666" y="3445986"/>
                  <a:pt x="6628201" y="3417809"/>
                  <a:pt x="6644526" y="3377843"/>
                </a:cubicBezTo>
                <a:cubicBezTo>
                  <a:pt x="6647264" y="3371169"/>
                  <a:pt x="6649246" y="3364232"/>
                  <a:pt x="6650842" y="3357261"/>
                </a:cubicBezTo>
                <a:cubicBezTo>
                  <a:pt x="6651573" y="3353430"/>
                  <a:pt x="6652208" y="3349588"/>
                  <a:pt x="6653132" y="3345773"/>
                </a:cubicBezTo>
                <a:cubicBezTo>
                  <a:pt x="6656750" y="3324861"/>
                  <a:pt x="6657792" y="3303341"/>
                  <a:pt x="6661303" y="3282521"/>
                </a:cubicBezTo>
                <a:cubicBezTo>
                  <a:pt x="6664503" y="3263027"/>
                  <a:pt x="6668726" y="3246257"/>
                  <a:pt x="6669722" y="3228524"/>
                </a:cubicBezTo>
                <a:cubicBezTo>
                  <a:pt x="6650768" y="3287057"/>
                  <a:pt x="6622805" y="3343929"/>
                  <a:pt x="6601918" y="3401219"/>
                </a:cubicBezTo>
                <a:cubicBezTo>
                  <a:pt x="6598166" y="3411606"/>
                  <a:pt x="6580292" y="3405579"/>
                  <a:pt x="6583559" y="3395154"/>
                </a:cubicBezTo>
                <a:cubicBezTo>
                  <a:pt x="6583821" y="3394400"/>
                  <a:pt x="6584092" y="3393546"/>
                  <a:pt x="6584355" y="3392792"/>
                </a:cubicBezTo>
                <a:cubicBezTo>
                  <a:pt x="6584469" y="3392604"/>
                  <a:pt x="6584486" y="3392411"/>
                  <a:pt x="6584601" y="3392226"/>
                </a:cubicBezTo>
                <a:cubicBezTo>
                  <a:pt x="6597190" y="3352617"/>
                  <a:pt x="6612499" y="3314214"/>
                  <a:pt x="6626127" y="3274993"/>
                </a:cubicBezTo>
                <a:cubicBezTo>
                  <a:pt x="6635304" y="3248525"/>
                  <a:pt x="6641929" y="3223391"/>
                  <a:pt x="6655637" y="3199649"/>
                </a:cubicBezTo>
                <a:cubicBezTo>
                  <a:pt x="6654863" y="3198514"/>
                  <a:pt x="6654078" y="3197472"/>
                  <a:pt x="6653296" y="3196428"/>
                </a:cubicBezTo>
                <a:close/>
                <a:moveTo>
                  <a:pt x="5212195" y="3059244"/>
                </a:moveTo>
                <a:cubicBezTo>
                  <a:pt x="5207308" y="3062719"/>
                  <a:pt x="5198578" y="3064491"/>
                  <a:pt x="5193309" y="3066765"/>
                </a:cubicBezTo>
                <a:cubicBezTo>
                  <a:pt x="5187523" y="3069379"/>
                  <a:pt x="5181904" y="3072299"/>
                  <a:pt x="5176472" y="3075332"/>
                </a:cubicBezTo>
                <a:cubicBezTo>
                  <a:pt x="5154999" y="3086717"/>
                  <a:pt x="5133076" y="3100983"/>
                  <a:pt x="5108025" y="3101151"/>
                </a:cubicBezTo>
                <a:cubicBezTo>
                  <a:pt x="5103537" y="3101249"/>
                  <a:pt x="5099456" y="3094570"/>
                  <a:pt x="5104476" y="3091789"/>
                </a:cubicBezTo>
                <a:cubicBezTo>
                  <a:pt x="5119426" y="3083638"/>
                  <a:pt x="5134653" y="3073466"/>
                  <a:pt x="5150293" y="3064109"/>
                </a:cubicBezTo>
                <a:cubicBezTo>
                  <a:pt x="5084808" y="3085122"/>
                  <a:pt x="5023752" y="3111094"/>
                  <a:pt x="4986290" y="3177262"/>
                </a:cubicBezTo>
                <a:cubicBezTo>
                  <a:pt x="4961434" y="3221172"/>
                  <a:pt x="4953256" y="3271380"/>
                  <a:pt x="4944223" y="3320250"/>
                </a:cubicBezTo>
                <a:cubicBezTo>
                  <a:pt x="4943405" y="3325048"/>
                  <a:pt x="4932216" y="3352218"/>
                  <a:pt x="4937100" y="3356439"/>
                </a:cubicBezTo>
                <a:cubicBezTo>
                  <a:pt x="4941078" y="3359895"/>
                  <a:pt x="4973248" y="3342143"/>
                  <a:pt x="4979375" y="3338970"/>
                </a:cubicBezTo>
                <a:cubicBezTo>
                  <a:pt x="5038176" y="3308817"/>
                  <a:pt x="5091716" y="3266621"/>
                  <a:pt x="5149562" y="3234045"/>
                </a:cubicBezTo>
                <a:cubicBezTo>
                  <a:pt x="5196032" y="3207783"/>
                  <a:pt x="5224615" y="3178914"/>
                  <a:pt x="5258057" y="3139259"/>
                </a:cubicBezTo>
                <a:cubicBezTo>
                  <a:pt x="5266658" y="3129099"/>
                  <a:pt x="5273917" y="3120867"/>
                  <a:pt x="5282544" y="3113724"/>
                </a:cubicBezTo>
                <a:cubicBezTo>
                  <a:pt x="5279076" y="3111088"/>
                  <a:pt x="5275706" y="3108461"/>
                  <a:pt x="5272240" y="3105823"/>
                </a:cubicBezTo>
                <a:cubicBezTo>
                  <a:pt x="5261286" y="3117241"/>
                  <a:pt x="5244139" y="3124911"/>
                  <a:pt x="5231370" y="3133736"/>
                </a:cubicBezTo>
                <a:cubicBezTo>
                  <a:pt x="5214538" y="3145521"/>
                  <a:pt x="5198486" y="3156208"/>
                  <a:pt x="5179064" y="3163180"/>
                </a:cubicBezTo>
                <a:cubicBezTo>
                  <a:pt x="5174532" y="3164838"/>
                  <a:pt x="5171401" y="3158435"/>
                  <a:pt x="5174506" y="3155300"/>
                </a:cubicBezTo>
                <a:cubicBezTo>
                  <a:pt x="5188539" y="3141033"/>
                  <a:pt x="5203253" y="3128965"/>
                  <a:pt x="5219302" y="3117210"/>
                </a:cubicBezTo>
                <a:cubicBezTo>
                  <a:pt x="5223375" y="3114154"/>
                  <a:pt x="5227884" y="3110554"/>
                  <a:pt x="5232491" y="3106959"/>
                </a:cubicBezTo>
                <a:cubicBezTo>
                  <a:pt x="5229857" y="3108093"/>
                  <a:pt x="5227214" y="3109326"/>
                  <a:pt x="5224581" y="3110461"/>
                </a:cubicBezTo>
                <a:cubicBezTo>
                  <a:pt x="5220966" y="3113850"/>
                  <a:pt x="5216946" y="3116324"/>
                  <a:pt x="5211177" y="3117675"/>
                </a:cubicBezTo>
                <a:cubicBezTo>
                  <a:pt x="5211071" y="3117766"/>
                  <a:pt x="5211080" y="3117665"/>
                  <a:pt x="5210982" y="3117657"/>
                </a:cubicBezTo>
                <a:cubicBezTo>
                  <a:pt x="5207990" y="3119541"/>
                  <a:pt x="5205085" y="3121531"/>
                  <a:pt x="5202003" y="3123308"/>
                </a:cubicBezTo>
                <a:cubicBezTo>
                  <a:pt x="5163366" y="3151316"/>
                  <a:pt x="5124006" y="3177602"/>
                  <a:pt x="5084513" y="3204267"/>
                </a:cubicBezTo>
                <a:cubicBezTo>
                  <a:pt x="5062133" y="3219272"/>
                  <a:pt x="5050683" y="3238438"/>
                  <a:pt x="5031155" y="3255345"/>
                </a:cubicBezTo>
                <a:cubicBezTo>
                  <a:pt x="5025241" y="3260477"/>
                  <a:pt x="5023255" y="3264196"/>
                  <a:pt x="5015648" y="3265388"/>
                </a:cubicBezTo>
                <a:cubicBezTo>
                  <a:pt x="5012485" y="3265893"/>
                  <a:pt x="5009424" y="3264163"/>
                  <a:pt x="5008734" y="3260993"/>
                </a:cubicBezTo>
                <a:cubicBezTo>
                  <a:pt x="5003895" y="3238768"/>
                  <a:pt x="5035603" y="3212011"/>
                  <a:pt x="5056734" y="3196801"/>
                </a:cubicBezTo>
                <a:cubicBezTo>
                  <a:pt x="5078959" y="3174773"/>
                  <a:pt x="5104487" y="3156147"/>
                  <a:pt x="5130595" y="3138648"/>
                </a:cubicBezTo>
                <a:cubicBezTo>
                  <a:pt x="5137140" y="3132982"/>
                  <a:pt x="5144565" y="3128366"/>
                  <a:pt x="5152351" y="3124074"/>
                </a:cubicBezTo>
                <a:cubicBezTo>
                  <a:pt x="5154941" y="3122349"/>
                  <a:pt x="5157740" y="3120451"/>
                  <a:pt x="5160427" y="3118736"/>
                </a:cubicBezTo>
                <a:cubicBezTo>
                  <a:pt x="5158372" y="3119920"/>
                  <a:pt x="5156406" y="3121212"/>
                  <a:pt x="5154255" y="3122389"/>
                </a:cubicBezTo>
                <a:cubicBezTo>
                  <a:pt x="5132643" y="3134247"/>
                  <a:pt x="5104609" y="3141657"/>
                  <a:pt x="5087297" y="3159922"/>
                </a:cubicBezTo>
                <a:cubicBezTo>
                  <a:pt x="5085578" y="3161722"/>
                  <a:pt x="5082185" y="3160455"/>
                  <a:pt x="5082715" y="3157771"/>
                </a:cubicBezTo>
                <a:cubicBezTo>
                  <a:pt x="5087116" y="3136831"/>
                  <a:pt x="5112699" y="3125219"/>
                  <a:pt x="5129270" y="3115258"/>
                </a:cubicBezTo>
                <a:cubicBezTo>
                  <a:pt x="5152127" y="3101464"/>
                  <a:pt x="5174409" y="3086448"/>
                  <a:pt x="5196578" y="3071621"/>
                </a:cubicBezTo>
                <a:cubicBezTo>
                  <a:pt x="5201343" y="3068431"/>
                  <a:pt x="5206835" y="3063650"/>
                  <a:pt x="5212557" y="3059570"/>
                </a:cubicBezTo>
                <a:cubicBezTo>
                  <a:pt x="5212469" y="3059464"/>
                  <a:pt x="5212284" y="3059349"/>
                  <a:pt x="5212195" y="3059244"/>
                </a:cubicBezTo>
                <a:close/>
                <a:moveTo>
                  <a:pt x="2911334" y="2848408"/>
                </a:moveTo>
                <a:cubicBezTo>
                  <a:pt x="2910975" y="2849156"/>
                  <a:pt x="2910610" y="2850000"/>
                  <a:pt x="2909784" y="2850510"/>
                </a:cubicBezTo>
                <a:cubicBezTo>
                  <a:pt x="2867894" y="2876778"/>
                  <a:pt x="2820256" y="2892131"/>
                  <a:pt x="2778423" y="2918794"/>
                </a:cubicBezTo>
                <a:cubicBezTo>
                  <a:pt x="2756019" y="2933018"/>
                  <a:pt x="2733984" y="2949609"/>
                  <a:pt x="2717135" y="2970347"/>
                </a:cubicBezTo>
                <a:cubicBezTo>
                  <a:pt x="2688922" y="3004901"/>
                  <a:pt x="2671916" y="3031768"/>
                  <a:pt x="2723481" y="3035744"/>
                </a:cubicBezTo>
                <a:cubicBezTo>
                  <a:pt x="2828460" y="3043760"/>
                  <a:pt x="2916722" y="3006516"/>
                  <a:pt x="2994754" y="2941996"/>
                </a:cubicBezTo>
                <a:cubicBezTo>
                  <a:pt x="2967047" y="2910773"/>
                  <a:pt x="2939244" y="2879546"/>
                  <a:pt x="2911334" y="2848408"/>
                </a:cubicBezTo>
                <a:close/>
                <a:moveTo>
                  <a:pt x="8616860" y="3328897"/>
                </a:moveTo>
                <a:cubicBezTo>
                  <a:pt x="8620254" y="3335620"/>
                  <a:pt x="8622930" y="3342759"/>
                  <a:pt x="8623858" y="3350925"/>
                </a:cubicBezTo>
                <a:cubicBezTo>
                  <a:pt x="8624036" y="3352206"/>
                  <a:pt x="8623371" y="3353122"/>
                  <a:pt x="8622986" y="3354157"/>
                </a:cubicBezTo>
                <a:cubicBezTo>
                  <a:pt x="8625214" y="3357562"/>
                  <a:pt x="8623947" y="3360860"/>
                  <a:pt x="8621622" y="3362897"/>
                </a:cubicBezTo>
                <a:cubicBezTo>
                  <a:pt x="8624472" y="3364799"/>
                  <a:pt x="8626918" y="3366861"/>
                  <a:pt x="8630076" y="3368596"/>
                </a:cubicBezTo>
                <a:cubicBezTo>
                  <a:pt x="8635837" y="3371722"/>
                  <a:pt x="8642125" y="3374409"/>
                  <a:pt x="8648384" y="3376314"/>
                </a:cubicBezTo>
                <a:cubicBezTo>
                  <a:pt x="8657870" y="3379178"/>
                  <a:pt x="8660572" y="3381652"/>
                  <a:pt x="8665259" y="3373880"/>
                </a:cubicBezTo>
                <a:cubicBezTo>
                  <a:pt x="8668219" y="3369073"/>
                  <a:pt x="8669002" y="3364664"/>
                  <a:pt x="8669962" y="3360460"/>
                </a:cubicBezTo>
                <a:cubicBezTo>
                  <a:pt x="8665955" y="3356225"/>
                  <a:pt x="8661845" y="3352067"/>
                  <a:pt x="8657226" y="3348156"/>
                </a:cubicBezTo>
                <a:cubicBezTo>
                  <a:pt x="8657649" y="3348879"/>
                  <a:pt x="8657975" y="3349587"/>
                  <a:pt x="8658504" y="3350219"/>
                </a:cubicBezTo>
                <a:cubicBezTo>
                  <a:pt x="8664767" y="3359718"/>
                  <a:pt x="8651748" y="3370275"/>
                  <a:pt x="8644368" y="3361267"/>
                </a:cubicBezTo>
                <a:cubicBezTo>
                  <a:pt x="8641912" y="3358226"/>
                  <a:pt x="8639602" y="3354623"/>
                  <a:pt x="8637610" y="3350752"/>
                </a:cubicBezTo>
                <a:cubicBezTo>
                  <a:pt x="8636156" y="3348479"/>
                  <a:pt x="8634702" y="3346207"/>
                  <a:pt x="8633248" y="3343941"/>
                </a:cubicBezTo>
                <a:cubicBezTo>
                  <a:pt x="8627755" y="3338895"/>
                  <a:pt x="8622351" y="3333954"/>
                  <a:pt x="8616860" y="3328897"/>
                </a:cubicBezTo>
                <a:close/>
                <a:moveTo>
                  <a:pt x="3412967" y="2870808"/>
                </a:moveTo>
                <a:cubicBezTo>
                  <a:pt x="3326354" y="2922300"/>
                  <a:pt x="3257275" y="2994510"/>
                  <a:pt x="3195280" y="3073658"/>
                </a:cubicBezTo>
                <a:cubicBezTo>
                  <a:pt x="3195936" y="3078292"/>
                  <a:pt x="3194320" y="3083309"/>
                  <a:pt x="3189431" y="3085713"/>
                </a:cubicBezTo>
                <a:cubicBezTo>
                  <a:pt x="3188720" y="3086039"/>
                  <a:pt x="3187904" y="3086453"/>
                  <a:pt x="3187194" y="3086781"/>
                </a:cubicBezTo>
                <a:cubicBezTo>
                  <a:pt x="3199324" y="3101464"/>
                  <a:pt x="3211159" y="3116312"/>
                  <a:pt x="3223185" y="3131083"/>
                </a:cubicBezTo>
                <a:cubicBezTo>
                  <a:pt x="3232210" y="3122712"/>
                  <a:pt x="3241315" y="3114540"/>
                  <a:pt x="3250070" y="3105955"/>
                </a:cubicBezTo>
                <a:cubicBezTo>
                  <a:pt x="3255847" y="3099055"/>
                  <a:pt x="3261986" y="3092477"/>
                  <a:pt x="3268475" y="3086320"/>
                </a:cubicBezTo>
                <a:cubicBezTo>
                  <a:pt x="3271274" y="3083350"/>
                  <a:pt x="3274246" y="3080592"/>
                  <a:pt x="3276867" y="3077410"/>
                </a:cubicBezTo>
                <a:cubicBezTo>
                  <a:pt x="3303182" y="3045606"/>
                  <a:pt x="3319261" y="3009519"/>
                  <a:pt x="3339090" y="2973941"/>
                </a:cubicBezTo>
                <a:cubicBezTo>
                  <a:pt x="3343144" y="2966697"/>
                  <a:pt x="3356611" y="2968642"/>
                  <a:pt x="3354307" y="2978084"/>
                </a:cubicBezTo>
                <a:cubicBezTo>
                  <a:pt x="3349546" y="2997631"/>
                  <a:pt x="3341150" y="3017445"/>
                  <a:pt x="3330574" y="3036680"/>
                </a:cubicBezTo>
                <a:cubicBezTo>
                  <a:pt x="3314356" y="3080945"/>
                  <a:pt x="3276627" y="3120517"/>
                  <a:pt x="3241625" y="3153711"/>
                </a:cubicBezTo>
                <a:cubicBezTo>
                  <a:pt x="3248741" y="3162401"/>
                  <a:pt x="3255959" y="3171015"/>
                  <a:pt x="3262861" y="3179887"/>
                </a:cubicBezTo>
                <a:cubicBezTo>
                  <a:pt x="3277799" y="3137951"/>
                  <a:pt x="3312524" y="3104740"/>
                  <a:pt x="3349195" y="3080258"/>
                </a:cubicBezTo>
                <a:cubicBezTo>
                  <a:pt x="3355420" y="3076027"/>
                  <a:pt x="3362431" y="3071668"/>
                  <a:pt x="3369730" y="3067333"/>
                </a:cubicBezTo>
                <a:cubicBezTo>
                  <a:pt x="3406458" y="3024656"/>
                  <a:pt x="3430997" y="2967971"/>
                  <a:pt x="3428647" y="2911289"/>
                </a:cubicBezTo>
                <a:cubicBezTo>
                  <a:pt x="3426413" y="2915577"/>
                  <a:pt x="3423527" y="2919513"/>
                  <a:pt x="3419664" y="2922392"/>
                </a:cubicBezTo>
                <a:cubicBezTo>
                  <a:pt x="3417998" y="2923613"/>
                  <a:pt x="3415361" y="2922604"/>
                  <a:pt x="3415164" y="2920445"/>
                </a:cubicBezTo>
                <a:cubicBezTo>
                  <a:pt x="3414258" y="2909851"/>
                  <a:pt x="3420037" y="2899647"/>
                  <a:pt x="3426532" y="2891246"/>
                </a:cubicBezTo>
                <a:cubicBezTo>
                  <a:pt x="3425830" y="2887100"/>
                  <a:pt x="3425523" y="2882889"/>
                  <a:pt x="3424530" y="2878715"/>
                </a:cubicBezTo>
                <a:cubicBezTo>
                  <a:pt x="3421168" y="2892434"/>
                  <a:pt x="3414442" y="2908896"/>
                  <a:pt x="3402976" y="2912963"/>
                </a:cubicBezTo>
                <a:cubicBezTo>
                  <a:pt x="3400656" y="2913836"/>
                  <a:pt x="3397545" y="2912690"/>
                  <a:pt x="3396794" y="2910191"/>
                </a:cubicBezTo>
                <a:cubicBezTo>
                  <a:pt x="3393019" y="2897890"/>
                  <a:pt x="3403523" y="2881668"/>
                  <a:pt x="3412967" y="2870808"/>
                </a:cubicBezTo>
                <a:close/>
                <a:moveTo>
                  <a:pt x="8725897" y="3330751"/>
                </a:moveTo>
                <a:cubicBezTo>
                  <a:pt x="8704711" y="3330182"/>
                  <a:pt x="8683619" y="3328554"/>
                  <a:pt x="8662746" y="3325576"/>
                </a:cubicBezTo>
                <a:cubicBezTo>
                  <a:pt x="8677581" y="3336199"/>
                  <a:pt x="8689418" y="3352017"/>
                  <a:pt x="8701128" y="3364911"/>
                </a:cubicBezTo>
                <a:cubicBezTo>
                  <a:pt x="8713999" y="3378975"/>
                  <a:pt x="8724258" y="3381907"/>
                  <a:pt x="8741748" y="3379138"/>
                </a:cubicBezTo>
                <a:cubicBezTo>
                  <a:pt x="8754600" y="3377033"/>
                  <a:pt x="8769992" y="3371554"/>
                  <a:pt x="8775277" y="3359251"/>
                </a:cubicBezTo>
                <a:cubicBezTo>
                  <a:pt x="8759944" y="3354228"/>
                  <a:pt x="8745764" y="3345022"/>
                  <a:pt x="8730230" y="3336768"/>
                </a:cubicBezTo>
                <a:cubicBezTo>
                  <a:pt x="8727434" y="3335362"/>
                  <a:pt x="8726269" y="3333121"/>
                  <a:pt x="8725897" y="3330751"/>
                </a:cubicBezTo>
                <a:close/>
                <a:moveTo>
                  <a:pt x="6868750" y="3165033"/>
                </a:moveTo>
                <a:cubicBezTo>
                  <a:pt x="6855903" y="3164898"/>
                  <a:pt x="6842741" y="3165027"/>
                  <a:pt x="6828734" y="3164792"/>
                </a:cubicBezTo>
                <a:cubicBezTo>
                  <a:pt x="6817697" y="3169485"/>
                  <a:pt x="6806327" y="3173559"/>
                  <a:pt x="6794390" y="3176323"/>
                </a:cubicBezTo>
                <a:cubicBezTo>
                  <a:pt x="6785440" y="3178368"/>
                  <a:pt x="6775996" y="3179399"/>
                  <a:pt x="6766410" y="3179835"/>
                </a:cubicBezTo>
                <a:cubicBezTo>
                  <a:pt x="6765077" y="3180595"/>
                  <a:pt x="6763734" y="3181451"/>
                  <a:pt x="6762602" y="3182132"/>
                </a:cubicBezTo>
                <a:cubicBezTo>
                  <a:pt x="6753683" y="3187107"/>
                  <a:pt x="6747807" y="3192924"/>
                  <a:pt x="6742005" y="3201186"/>
                </a:cubicBezTo>
                <a:cubicBezTo>
                  <a:pt x="6738763" y="3205873"/>
                  <a:pt x="6736388" y="3209560"/>
                  <a:pt x="6731544" y="3212548"/>
                </a:cubicBezTo>
                <a:cubicBezTo>
                  <a:pt x="6729489" y="3213735"/>
                  <a:pt x="6726975" y="3212444"/>
                  <a:pt x="6725969" y="3210605"/>
                </a:cubicBezTo>
                <a:cubicBezTo>
                  <a:pt x="6719817" y="3199852"/>
                  <a:pt x="6725234" y="3188252"/>
                  <a:pt x="6734162" y="3178794"/>
                </a:cubicBezTo>
                <a:cubicBezTo>
                  <a:pt x="6717157" y="3177226"/>
                  <a:pt x="6700071" y="3174385"/>
                  <a:pt x="6683634" y="3170820"/>
                </a:cubicBezTo>
                <a:cubicBezTo>
                  <a:pt x="6687615" y="3176424"/>
                  <a:pt x="6691500" y="3182019"/>
                  <a:pt x="6695683" y="3187537"/>
                </a:cubicBezTo>
                <a:cubicBezTo>
                  <a:pt x="6719649" y="3219211"/>
                  <a:pt x="6744824" y="3249337"/>
                  <a:pt x="6766824" y="3282305"/>
                </a:cubicBezTo>
                <a:cubicBezTo>
                  <a:pt x="6807370" y="3289709"/>
                  <a:pt x="6983128" y="3258862"/>
                  <a:pt x="6998033" y="3251194"/>
                </a:cubicBezTo>
                <a:cubicBezTo>
                  <a:pt x="7018822" y="3250755"/>
                  <a:pt x="7021772" y="3239518"/>
                  <a:pt x="7006786" y="3217485"/>
                </a:cubicBezTo>
                <a:cubicBezTo>
                  <a:pt x="7006152" y="3216944"/>
                  <a:pt x="7005430" y="3216295"/>
                  <a:pt x="7004797" y="3215752"/>
                </a:cubicBezTo>
                <a:cubicBezTo>
                  <a:pt x="6996217" y="3218030"/>
                  <a:pt x="6988385" y="3220661"/>
                  <a:pt x="6980581" y="3225146"/>
                </a:cubicBezTo>
                <a:cubicBezTo>
                  <a:pt x="6974208" y="3228879"/>
                  <a:pt x="6968848" y="3233281"/>
                  <a:pt x="6961663" y="3235191"/>
                </a:cubicBezTo>
                <a:cubicBezTo>
                  <a:pt x="6959161" y="3235949"/>
                  <a:pt x="6956370" y="3233371"/>
                  <a:pt x="6956692" y="3230865"/>
                </a:cubicBezTo>
                <a:cubicBezTo>
                  <a:pt x="6958581" y="3216235"/>
                  <a:pt x="6972726" y="3206164"/>
                  <a:pt x="6987040" y="3200779"/>
                </a:cubicBezTo>
                <a:cubicBezTo>
                  <a:pt x="6985289" y="3199655"/>
                  <a:pt x="6983634" y="3198539"/>
                  <a:pt x="6981885" y="3197414"/>
                </a:cubicBezTo>
                <a:cubicBezTo>
                  <a:pt x="6981383" y="3197567"/>
                  <a:pt x="6981148" y="3198033"/>
                  <a:pt x="6980558" y="3198078"/>
                </a:cubicBezTo>
                <a:cubicBezTo>
                  <a:pt x="6966466" y="3198804"/>
                  <a:pt x="6954378" y="3199998"/>
                  <a:pt x="6941772" y="3206993"/>
                </a:cubicBezTo>
                <a:cubicBezTo>
                  <a:pt x="6931317" y="3212804"/>
                  <a:pt x="6922556" y="3221486"/>
                  <a:pt x="6913317" y="3228962"/>
                </a:cubicBezTo>
                <a:cubicBezTo>
                  <a:pt x="6910693" y="3231074"/>
                  <a:pt x="6907673" y="3227793"/>
                  <a:pt x="6908100" y="3225203"/>
                </a:cubicBezTo>
                <a:cubicBezTo>
                  <a:pt x="6911707" y="3203322"/>
                  <a:pt x="6932459" y="3187982"/>
                  <a:pt x="6954494" y="3182301"/>
                </a:cubicBezTo>
                <a:cubicBezTo>
                  <a:pt x="6954503" y="3182202"/>
                  <a:pt x="6954406" y="3182194"/>
                  <a:pt x="6954406" y="3182194"/>
                </a:cubicBezTo>
                <a:cubicBezTo>
                  <a:pt x="6951795" y="3180898"/>
                  <a:pt x="6949402" y="3180401"/>
                  <a:pt x="6946862" y="3179400"/>
                </a:cubicBezTo>
                <a:cubicBezTo>
                  <a:pt x="6936910" y="3186130"/>
                  <a:pt x="6923801" y="3185675"/>
                  <a:pt x="6912871" y="3191344"/>
                </a:cubicBezTo>
                <a:cubicBezTo>
                  <a:pt x="6897763" y="3199090"/>
                  <a:pt x="6888869" y="3212534"/>
                  <a:pt x="6875778" y="3222792"/>
                </a:cubicBezTo>
                <a:cubicBezTo>
                  <a:pt x="6872847" y="3225070"/>
                  <a:pt x="6869371" y="3222529"/>
                  <a:pt x="6869374" y="3219220"/>
                </a:cubicBezTo>
                <a:cubicBezTo>
                  <a:pt x="6869278" y="3204996"/>
                  <a:pt x="6878878" y="3192391"/>
                  <a:pt x="6889931" y="3183129"/>
                </a:cubicBezTo>
                <a:cubicBezTo>
                  <a:pt x="6867643" y="3185095"/>
                  <a:pt x="6849568" y="3193358"/>
                  <a:pt x="6830598" y="3205061"/>
                </a:cubicBezTo>
                <a:cubicBezTo>
                  <a:pt x="6822560" y="3210009"/>
                  <a:pt x="6811489" y="3199802"/>
                  <a:pt x="6818785" y="3192254"/>
                </a:cubicBezTo>
                <a:cubicBezTo>
                  <a:pt x="6832194" y="3178427"/>
                  <a:pt x="6850022" y="3169657"/>
                  <a:pt x="6868750" y="3165033"/>
                </a:cubicBezTo>
                <a:close/>
                <a:moveTo>
                  <a:pt x="8474977" y="3282443"/>
                </a:moveTo>
                <a:cubicBezTo>
                  <a:pt x="8474980" y="3284584"/>
                  <a:pt x="8474888" y="3286717"/>
                  <a:pt x="8474997" y="3288769"/>
                </a:cubicBezTo>
                <a:cubicBezTo>
                  <a:pt x="8475490" y="3304004"/>
                  <a:pt x="8476191" y="3317991"/>
                  <a:pt x="8486274" y="3330541"/>
                </a:cubicBezTo>
                <a:cubicBezTo>
                  <a:pt x="8491004" y="3336502"/>
                  <a:pt x="8497443" y="3340762"/>
                  <a:pt x="8501955" y="3346990"/>
                </a:cubicBezTo>
                <a:cubicBezTo>
                  <a:pt x="8507512" y="3354582"/>
                  <a:pt x="8509469" y="3367599"/>
                  <a:pt x="8515718" y="3373983"/>
                </a:cubicBezTo>
                <a:cubicBezTo>
                  <a:pt x="8534926" y="3393466"/>
                  <a:pt x="8542607" y="3375046"/>
                  <a:pt x="8548241" y="3361025"/>
                </a:cubicBezTo>
                <a:cubicBezTo>
                  <a:pt x="8554862" y="3344662"/>
                  <a:pt x="8550778" y="3326002"/>
                  <a:pt x="8555345" y="3309744"/>
                </a:cubicBezTo>
                <a:cubicBezTo>
                  <a:pt x="8554045" y="3304660"/>
                  <a:pt x="8552850" y="3299500"/>
                  <a:pt x="8552655" y="3294032"/>
                </a:cubicBezTo>
                <a:cubicBezTo>
                  <a:pt x="8552566" y="3293926"/>
                  <a:pt x="8552664" y="3293934"/>
                  <a:pt x="8552672" y="3293839"/>
                </a:cubicBezTo>
                <a:cubicBezTo>
                  <a:pt x="8549191" y="3292467"/>
                  <a:pt x="8545741" y="3290709"/>
                  <a:pt x="8542269" y="3289241"/>
                </a:cubicBezTo>
                <a:cubicBezTo>
                  <a:pt x="8542816" y="3295126"/>
                  <a:pt x="8542977" y="3300977"/>
                  <a:pt x="8542538" y="3306976"/>
                </a:cubicBezTo>
                <a:cubicBezTo>
                  <a:pt x="8542941" y="3311210"/>
                  <a:pt x="8543448" y="3315350"/>
                  <a:pt x="8543956" y="3319481"/>
                </a:cubicBezTo>
                <a:cubicBezTo>
                  <a:pt x="8545022" y="3325018"/>
                  <a:pt x="8545779" y="3330730"/>
                  <a:pt x="8545939" y="3336582"/>
                </a:cubicBezTo>
                <a:cubicBezTo>
                  <a:pt x="8546218" y="3345471"/>
                  <a:pt x="8536100" y="3347512"/>
                  <a:pt x="8531179" y="3342613"/>
                </a:cubicBezTo>
                <a:cubicBezTo>
                  <a:pt x="8531226" y="3344270"/>
                  <a:pt x="8530815" y="3345594"/>
                  <a:pt x="8530124" y="3346800"/>
                </a:cubicBezTo>
                <a:cubicBezTo>
                  <a:pt x="8530111" y="3350208"/>
                  <a:pt x="8530189" y="3353718"/>
                  <a:pt x="8530177" y="3357125"/>
                </a:cubicBezTo>
                <a:cubicBezTo>
                  <a:pt x="8530230" y="3366376"/>
                  <a:pt x="8515617" y="3371832"/>
                  <a:pt x="8513041" y="3361385"/>
                </a:cubicBezTo>
                <a:cubicBezTo>
                  <a:pt x="8512820" y="3360588"/>
                  <a:pt x="8512889" y="3359816"/>
                  <a:pt x="8512668" y="3359017"/>
                </a:cubicBezTo>
                <a:lnTo>
                  <a:pt x="8512466" y="3359096"/>
                </a:lnTo>
                <a:cubicBezTo>
                  <a:pt x="8512509" y="3358617"/>
                  <a:pt x="8512456" y="3358121"/>
                  <a:pt x="8512498" y="3357638"/>
                </a:cubicBezTo>
                <a:cubicBezTo>
                  <a:pt x="8510038" y="3347007"/>
                  <a:pt x="8508260" y="3336338"/>
                  <a:pt x="8507652" y="3325678"/>
                </a:cubicBezTo>
                <a:cubicBezTo>
                  <a:pt x="8505599" y="3326863"/>
                  <a:pt x="8503113" y="3327426"/>
                  <a:pt x="8500766" y="3326445"/>
                </a:cubicBezTo>
                <a:cubicBezTo>
                  <a:pt x="8497029" y="3330111"/>
                  <a:pt x="8489596" y="3330441"/>
                  <a:pt x="8487792" y="3324444"/>
                </a:cubicBezTo>
                <a:cubicBezTo>
                  <a:pt x="8483487" y="3310452"/>
                  <a:pt x="8479282" y="3296438"/>
                  <a:pt x="8474977" y="3282443"/>
                </a:cubicBezTo>
                <a:close/>
                <a:moveTo>
                  <a:pt x="4653608" y="2941383"/>
                </a:moveTo>
                <a:cubicBezTo>
                  <a:pt x="4590136" y="2976685"/>
                  <a:pt x="4539016" y="3024533"/>
                  <a:pt x="4499455" y="3086934"/>
                </a:cubicBezTo>
                <a:cubicBezTo>
                  <a:pt x="4473607" y="3127725"/>
                  <a:pt x="4442852" y="3180957"/>
                  <a:pt x="4429151" y="3234099"/>
                </a:cubicBezTo>
                <a:cubicBezTo>
                  <a:pt x="4436896" y="3220453"/>
                  <a:pt x="4443584" y="3202245"/>
                  <a:pt x="4458440" y="3196228"/>
                </a:cubicBezTo>
                <a:cubicBezTo>
                  <a:pt x="4461172" y="3195102"/>
                  <a:pt x="4465216" y="3196717"/>
                  <a:pt x="4465407" y="3200039"/>
                </a:cubicBezTo>
                <a:cubicBezTo>
                  <a:pt x="4466246" y="3216859"/>
                  <a:pt x="4451105" y="3231518"/>
                  <a:pt x="4442212" y="3244965"/>
                </a:cubicBezTo>
                <a:cubicBezTo>
                  <a:pt x="4437041" y="3252694"/>
                  <a:pt x="4432119" y="3262006"/>
                  <a:pt x="4425464" y="3268926"/>
                </a:cubicBezTo>
                <a:cubicBezTo>
                  <a:pt x="4427223" y="3275410"/>
                  <a:pt x="4428982" y="3281886"/>
                  <a:pt x="4430752" y="3288274"/>
                </a:cubicBezTo>
                <a:cubicBezTo>
                  <a:pt x="4457861" y="3245347"/>
                  <a:pt x="4482178" y="3198766"/>
                  <a:pt x="4514612" y="3160584"/>
                </a:cubicBezTo>
                <a:cubicBezTo>
                  <a:pt x="4518424" y="3156044"/>
                  <a:pt x="4524487" y="3160171"/>
                  <a:pt x="4523047" y="3165401"/>
                </a:cubicBezTo>
                <a:cubicBezTo>
                  <a:pt x="4514282" y="3197070"/>
                  <a:pt x="4497090" y="3228195"/>
                  <a:pt x="4477899" y="3257693"/>
                </a:cubicBezTo>
                <a:cubicBezTo>
                  <a:pt x="4484333" y="3248906"/>
                  <a:pt x="4490776" y="3240016"/>
                  <a:pt x="4497103" y="3231314"/>
                </a:cubicBezTo>
                <a:cubicBezTo>
                  <a:pt x="4525326" y="3192281"/>
                  <a:pt x="4537623" y="3145055"/>
                  <a:pt x="4559546" y="3102359"/>
                </a:cubicBezTo>
                <a:cubicBezTo>
                  <a:pt x="4563541" y="3094721"/>
                  <a:pt x="4575779" y="3099480"/>
                  <a:pt x="4573579" y="3107757"/>
                </a:cubicBezTo>
                <a:cubicBezTo>
                  <a:pt x="4570533" y="3118987"/>
                  <a:pt x="4566565" y="3129640"/>
                  <a:pt x="4562136" y="3139964"/>
                </a:cubicBezTo>
                <a:cubicBezTo>
                  <a:pt x="4562867" y="3140512"/>
                  <a:pt x="4563580" y="3141256"/>
                  <a:pt x="4563292" y="3142303"/>
                </a:cubicBezTo>
                <a:cubicBezTo>
                  <a:pt x="4543483" y="3203880"/>
                  <a:pt x="4505807" y="3262639"/>
                  <a:pt x="4466783" y="3315732"/>
                </a:cubicBezTo>
                <a:cubicBezTo>
                  <a:pt x="4469944" y="3314159"/>
                  <a:pt x="4472990" y="3312763"/>
                  <a:pt x="4476062" y="3311078"/>
                </a:cubicBezTo>
                <a:cubicBezTo>
                  <a:pt x="4500967" y="3274294"/>
                  <a:pt x="4524194" y="3236676"/>
                  <a:pt x="4543830" y="3196708"/>
                </a:cubicBezTo>
                <a:cubicBezTo>
                  <a:pt x="4559781" y="3164200"/>
                  <a:pt x="4571362" y="3129375"/>
                  <a:pt x="4590934" y="3098842"/>
                </a:cubicBezTo>
                <a:cubicBezTo>
                  <a:pt x="4591725" y="3097646"/>
                  <a:pt x="4594272" y="3097477"/>
                  <a:pt x="4594196" y="3099421"/>
                </a:cubicBezTo>
                <a:cubicBezTo>
                  <a:pt x="4591864" y="3146337"/>
                  <a:pt x="4573060" y="3194465"/>
                  <a:pt x="4548318" y="3239250"/>
                </a:cubicBezTo>
                <a:cubicBezTo>
                  <a:pt x="4583674" y="3190126"/>
                  <a:pt x="4609610" y="3135508"/>
                  <a:pt x="4623385" y="3074974"/>
                </a:cubicBezTo>
                <a:cubicBezTo>
                  <a:pt x="4624414" y="3069998"/>
                  <a:pt x="4632235" y="3070772"/>
                  <a:pt x="4631303" y="3075756"/>
                </a:cubicBezTo>
                <a:cubicBezTo>
                  <a:pt x="4618677" y="3139795"/>
                  <a:pt x="4595868" y="3198678"/>
                  <a:pt x="4561255" y="3251470"/>
                </a:cubicBezTo>
                <a:cubicBezTo>
                  <a:pt x="4575079" y="3238452"/>
                  <a:pt x="4587340" y="3224421"/>
                  <a:pt x="4596396" y="3209427"/>
                </a:cubicBezTo>
                <a:cubicBezTo>
                  <a:pt x="4647166" y="3126202"/>
                  <a:pt x="4637552" y="3031893"/>
                  <a:pt x="4653608" y="2941383"/>
                </a:cubicBezTo>
                <a:close/>
                <a:moveTo>
                  <a:pt x="5068589" y="2955769"/>
                </a:moveTo>
                <a:lnTo>
                  <a:pt x="5070147" y="2957823"/>
                </a:lnTo>
                <a:lnTo>
                  <a:pt x="5070162" y="2957832"/>
                </a:lnTo>
                <a:close/>
                <a:moveTo>
                  <a:pt x="3299348" y="2781521"/>
                </a:moveTo>
                <a:cubicBezTo>
                  <a:pt x="3265664" y="2796615"/>
                  <a:pt x="3235040" y="2807981"/>
                  <a:pt x="3207242" y="2840033"/>
                </a:cubicBezTo>
                <a:cubicBezTo>
                  <a:pt x="3166959" y="2886504"/>
                  <a:pt x="3128881" y="2932279"/>
                  <a:pt x="3102848" y="2988255"/>
                </a:cubicBezTo>
                <a:cubicBezTo>
                  <a:pt x="3112138" y="2998795"/>
                  <a:pt x="3121128" y="3009401"/>
                  <a:pt x="3130320" y="3019934"/>
                </a:cubicBezTo>
                <a:cubicBezTo>
                  <a:pt x="3161548" y="2990896"/>
                  <a:pt x="3188047" y="2955902"/>
                  <a:pt x="3208560" y="2919213"/>
                </a:cubicBezTo>
                <a:cubicBezTo>
                  <a:pt x="3209497" y="2917445"/>
                  <a:pt x="3212803" y="2918607"/>
                  <a:pt x="3212333" y="2920613"/>
                </a:cubicBezTo>
                <a:cubicBezTo>
                  <a:pt x="3201810" y="2967610"/>
                  <a:pt x="3178223" y="3003832"/>
                  <a:pt x="3142779" y="3034253"/>
                </a:cubicBezTo>
                <a:cubicBezTo>
                  <a:pt x="3151785" y="3044674"/>
                  <a:pt x="3161091" y="3055020"/>
                  <a:pt x="3169987" y="3065627"/>
                </a:cubicBezTo>
                <a:cubicBezTo>
                  <a:pt x="3191690" y="3036345"/>
                  <a:pt x="3214942" y="3008275"/>
                  <a:pt x="3239636" y="2981498"/>
                </a:cubicBezTo>
                <a:cubicBezTo>
                  <a:pt x="3258358" y="2951761"/>
                  <a:pt x="3276787" y="2923173"/>
                  <a:pt x="3289879" y="2889941"/>
                </a:cubicBezTo>
                <a:cubicBezTo>
                  <a:pt x="3303460" y="2855574"/>
                  <a:pt x="3306031" y="2823478"/>
                  <a:pt x="3309425" y="2789792"/>
                </a:cubicBezTo>
                <a:cubicBezTo>
                  <a:pt x="3305704" y="2797646"/>
                  <a:pt x="3300875" y="2804822"/>
                  <a:pt x="3294749" y="2807992"/>
                </a:cubicBezTo>
                <a:cubicBezTo>
                  <a:pt x="3293529" y="2808567"/>
                  <a:pt x="3291524" y="2808102"/>
                  <a:pt x="3291276" y="2806522"/>
                </a:cubicBezTo>
                <a:cubicBezTo>
                  <a:pt x="3290321" y="2798653"/>
                  <a:pt x="3294234" y="2789742"/>
                  <a:pt x="3299348" y="2781521"/>
                </a:cubicBezTo>
                <a:close/>
                <a:moveTo>
                  <a:pt x="5062609" y="2934775"/>
                </a:moveTo>
                <a:lnTo>
                  <a:pt x="5061201" y="2946046"/>
                </a:lnTo>
                <a:lnTo>
                  <a:pt x="5061212" y="2946061"/>
                </a:lnTo>
                <a:close/>
                <a:moveTo>
                  <a:pt x="5080068" y="2920546"/>
                </a:moveTo>
                <a:lnTo>
                  <a:pt x="5079993" y="2920600"/>
                </a:lnTo>
                <a:lnTo>
                  <a:pt x="5079980" y="2920610"/>
                </a:lnTo>
                <a:lnTo>
                  <a:pt x="5094677" y="2923036"/>
                </a:lnTo>
                <a:lnTo>
                  <a:pt x="5094496" y="2922933"/>
                </a:lnTo>
                <a:close/>
                <a:moveTo>
                  <a:pt x="8385263" y="3203706"/>
                </a:moveTo>
                <a:cubicBezTo>
                  <a:pt x="8384209" y="3208971"/>
                  <a:pt x="8382856" y="3214304"/>
                  <a:pt x="8381347" y="3220311"/>
                </a:cubicBezTo>
                <a:cubicBezTo>
                  <a:pt x="8373862" y="3249645"/>
                  <a:pt x="8378897" y="3269650"/>
                  <a:pt x="8392028" y="3296098"/>
                </a:cubicBezTo>
                <a:cubicBezTo>
                  <a:pt x="8396568" y="3305266"/>
                  <a:pt x="8401224" y="3314230"/>
                  <a:pt x="8405768" y="3323378"/>
                </a:cubicBezTo>
                <a:cubicBezTo>
                  <a:pt x="8411385" y="3334677"/>
                  <a:pt x="8414645" y="3354915"/>
                  <a:pt x="8430692" y="3336640"/>
                </a:cubicBezTo>
                <a:cubicBezTo>
                  <a:pt x="8436779" y="3329563"/>
                  <a:pt x="8438669" y="3311630"/>
                  <a:pt x="8441509" y="3302722"/>
                </a:cubicBezTo>
                <a:cubicBezTo>
                  <a:pt x="8444891" y="3292100"/>
                  <a:pt x="8448934" y="3282815"/>
                  <a:pt x="8454409" y="3273849"/>
                </a:cubicBezTo>
                <a:cubicBezTo>
                  <a:pt x="8454291" y="3271892"/>
                  <a:pt x="8454261" y="3270048"/>
                  <a:pt x="8454143" y="3268087"/>
                </a:cubicBezTo>
                <a:cubicBezTo>
                  <a:pt x="8453458" y="3268125"/>
                  <a:pt x="8452869" y="3268173"/>
                  <a:pt x="8452192" y="3268115"/>
                </a:cubicBezTo>
                <a:cubicBezTo>
                  <a:pt x="8452205" y="3270158"/>
                  <a:pt x="8452315" y="3272208"/>
                  <a:pt x="8452327" y="3274247"/>
                </a:cubicBezTo>
                <a:cubicBezTo>
                  <a:pt x="8452548" y="3283811"/>
                  <a:pt x="8438048" y="3283627"/>
                  <a:pt x="8436179" y="3275097"/>
                </a:cubicBezTo>
                <a:cubicBezTo>
                  <a:pt x="8433698" y="3263585"/>
                  <a:pt x="8429583" y="3252911"/>
                  <a:pt x="8424759" y="3242561"/>
                </a:cubicBezTo>
                <a:cubicBezTo>
                  <a:pt x="8424134" y="3251757"/>
                  <a:pt x="8424388" y="3260929"/>
                  <a:pt x="8425521" y="3270082"/>
                </a:cubicBezTo>
                <a:cubicBezTo>
                  <a:pt x="8427248" y="3278020"/>
                  <a:pt x="8428783" y="3285937"/>
                  <a:pt x="8430519" y="3293774"/>
                </a:cubicBezTo>
                <a:cubicBezTo>
                  <a:pt x="8432362" y="3302611"/>
                  <a:pt x="8417967" y="3306727"/>
                  <a:pt x="8415220" y="3298205"/>
                </a:cubicBezTo>
                <a:cubicBezTo>
                  <a:pt x="8414990" y="3297502"/>
                  <a:pt x="8414954" y="3296817"/>
                  <a:pt x="8414725" y="3296113"/>
                </a:cubicBezTo>
                <a:cubicBezTo>
                  <a:pt x="8414671" y="3295621"/>
                  <a:pt x="8414521" y="3295118"/>
                  <a:pt x="8414467" y="3294624"/>
                </a:cubicBezTo>
                <a:cubicBezTo>
                  <a:pt x="8411771" y="3285534"/>
                  <a:pt x="8410146" y="3276445"/>
                  <a:pt x="8409110" y="3267303"/>
                </a:cubicBezTo>
                <a:cubicBezTo>
                  <a:pt x="8406982" y="3256209"/>
                  <a:pt x="8404853" y="3245125"/>
                  <a:pt x="8402619" y="3234124"/>
                </a:cubicBezTo>
                <a:cubicBezTo>
                  <a:pt x="8400599" y="3244757"/>
                  <a:pt x="8400013" y="3255704"/>
                  <a:pt x="8401165" y="3266811"/>
                </a:cubicBezTo>
                <a:cubicBezTo>
                  <a:pt x="8402123" y="3275750"/>
                  <a:pt x="8389025" y="3277339"/>
                  <a:pt x="8387463" y="3268633"/>
                </a:cubicBezTo>
                <a:cubicBezTo>
                  <a:pt x="8384587" y="3252813"/>
                  <a:pt x="8383589" y="3235593"/>
                  <a:pt x="8387638" y="3219686"/>
                </a:cubicBezTo>
                <a:cubicBezTo>
                  <a:pt x="8387286" y="3219266"/>
                  <a:pt x="8386722" y="3219025"/>
                  <a:pt x="8386686" y="3218338"/>
                </a:cubicBezTo>
                <a:cubicBezTo>
                  <a:pt x="8386599" y="3213846"/>
                  <a:pt x="8387435" y="3209931"/>
                  <a:pt x="8388852" y="3206060"/>
                </a:cubicBezTo>
                <a:cubicBezTo>
                  <a:pt x="8387656" y="3205275"/>
                  <a:pt x="8386460" y="3204492"/>
                  <a:pt x="8385263" y="3203706"/>
                </a:cubicBezTo>
                <a:close/>
                <a:moveTo>
                  <a:pt x="6657109" y="3045465"/>
                </a:moveTo>
                <a:cubicBezTo>
                  <a:pt x="6635102" y="3043172"/>
                  <a:pt x="6612776" y="3043381"/>
                  <a:pt x="6589038" y="3050674"/>
                </a:cubicBezTo>
                <a:cubicBezTo>
                  <a:pt x="6589030" y="3050771"/>
                  <a:pt x="6589012" y="3050964"/>
                  <a:pt x="6588908" y="3051051"/>
                </a:cubicBezTo>
                <a:cubicBezTo>
                  <a:pt x="6600587" y="3066474"/>
                  <a:pt x="6612380" y="3081704"/>
                  <a:pt x="6624180" y="3096844"/>
                </a:cubicBezTo>
                <a:cubicBezTo>
                  <a:pt x="6624743" y="3097086"/>
                  <a:pt x="6625244" y="3096936"/>
                  <a:pt x="6625780" y="3097468"/>
                </a:cubicBezTo>
                <a:cubicBezTo>
                  <a:pt x="6640682" y="3111711"/>
                  <a:pt x="6653075" y="3127867"/>
                  <a:pt x="6664853" y="3144365"/>
                </a:cubicBezTo>
                <a:cubicBezTo>
                  <a:pt x="6715976" y="3156594"/>
                  <a:pt x="6772119" y="3163890"/>
                  <a:pt x="6821576" y="3146737"/>
                </a:cubicBezTo>
                <a:cubicBezTo>
                  <a:pt x="6852135" y="3136139"/>
                  <a:pt x="6879983" y="3118790"/>
                  <a:pt x="6910190" y="3107775"/>
                </a:cubicBezTo>
                <a:cubicBezTo>
                  <a:pt x="6905278" y="3107153"/>
                  <a:pt x="6900364" y="3106535"/>
                  <a:pt x="6895443" y="3106011"/>
                </a:cubicBezTo>
                <a:cubicBezTo>
                  <a:pt x="6888488" y="3108619"/>
                  <a:pt x="6881613" y="3111435"/>
                  <a:pt x="6874968" y="3114946"/>
                </a:cubicBezTo>
                <a:cubicBezTo>
                  <a:pt x="6864433" y="3120563"/>
                  <a:pt x="6855935" y="3128489"/>
                  <a:pt x="6845753" y="3134516"/>
                </a:cubicBezTo>
                <a:cubicBezTo>
                  <a:pt x="6841020" y="3137326"/>
                  <a:pt x="6836749" y="3131697"/>
                  <a:pt x="6839747" y="3127577"/>
                </a:cubicBezTo>
                <a:cubicBezTo>
                  <a:pt x="6846312" y="3118408"/>
                  <a:pt x="6856245" y="3110800"/>
                  <a:pt x="6867218" y="3104638"/>
                </a:cubicBezTo>
                <a:cubicBezTo>
                  <a:pt x="6855585" y="3105092"/>
                  <a:pt x="6843760" y="3106600"/>
                  <a:pt x="6832272" y="3104339"/>
                </a:cubicBezTo>
                <a:cubicBezTo>
                  <a:pt x="6827191" y="3103413"/>
                  <a:pt x="6825879" y="3097362"/>
                  <a:pt x="6830506" y="3094646"/>
                </a:cubicBezTo>
                <a:cubicBezTo>
                  <a:pt x="6832771" y="3093287"/>
                  <a:pt x="6835194" y="3092328"/>
                  <a:pt x="6837618" y="3091368"/>
                </a:cubicBezTo>
                <a:cubicBezTo>
                  <a:pt x="6820109" y="3093261"/>
                  <a:pt x="6804577" y="3099217"/>
                  <a:pt x="6786396" y="3104265"/>
                </a:cubicBezTo>
                <a:cubicBezTo>
                  <a:pt x="6778994" y="3106445"/>
                  <a:pt x="6775400" y="3096498"/>
                  <a:pt x="6780196" y="3091849"/>
                </a:cubicBezTo>
                <a:cubicBezTo>
                  <a:pt x="6783065" y="3089178"/>
                  <a:pt x="6786639" y="3087346"/>
                  <a:pt x="6789947" y="3085198"/>
                </a:cubicBezTo>
                <a:cubicBezTo>
                  <a:pt x="6775996" y="3086523"/>
                  <a:pt x="6762153" y="3088829"/>
                  <a:pt x="6748646" y="3092819"/>
                </a:cubicBezTo>
                <a:cubicBezTo>
                  <a:pt x="6737336" y="3096220"/>
                  <a:pt x="6722021" y="3106287"/>
                  <a:pt x="6710571" y="3101401"/>
                </a:cubicBezTo>
                <a:cubicBezTo>
                  <a:pt x="6709349" y="3100904"/>
                  <a:pt x="6708767" y="3099782"/>
                  <a:pt x="6709072" y="3098542"/>
                </a:cubicBezTo>
                <a:cubicBezTo>
                  <a:pt x="6712405" y="3085203"/>
                  <a:pt x="6732991" y="3080466"/>
                  <a:pt x="6744539" y="3076597"/>
                </a:cubicBezTo>
                <a:cubicBezTo>
                  <a:pt x="6724545" y="3077979"/>
                  <a:pt x="6704558" y="3080339"/>
                  <a:pt x="6684655" y="3079590"/>
                </a:cubicBezTo>
                <a:cubicBezTo>
                  <a:pt x="6678347" y="3079335"/>
                  <a:pt x="6678208" y="3071049"/>
                  <a:pt x="6683634" y="3069182"/>
                </a:cubicBezTo>
                <a:cubicBezTo>
                  <a:pt x="6710356" y="3060101"/>
                  <a:pt x="6740388" y="3059780"/>
                  <a:pt x="6768488" y="3059294"/>
                </a:cubicBezTo>
                <a:cubicBezTo>
                  <a:pt x="6770728" y="3059294"/>
                  <a:pt x="6773074" y="3059203"/>
                  <a:pt x="6775420" y="3059114"/>
                </a:cubicBezTo>
                <a:cubicBezTo>
                  <a:pt x="6774559" y="3058940"/>
                  <a:pt x="6773785" y="3058873"/>
                  <a:pt x="6772923" y="3058702"/>
                </a:cubicBezTo>
                <a:cubicBezTo>
                  <a:pt x="6772731" y="3058686"/>
                  <a:pt x="6772553" y="3058476"/>
                  <a:pt x="6772369" y="3058364"/>
                </a:cubicBezTo>
                <a:cubicBezTo>
                  <a:pt x="6771491" y="3058384"/>
                  <a:pt x="6770305" y="3058571"/>
                  <a:pt x="6769524" y="3058603"/>
                </a:cubicBezTo>
                <a:cubicBezTo>
                  <a:pt x="6744290" y="3059730"/>
                  <a:pt x="6720778" y="3055747"/>
                  <a:pt x="6697661" y="3051702"/>
                </a:cubicBezTo>
                <a:cubicBezTo>
                  <a:pt x="6696800" y="3055911"/>
                  <a:pt x="6693530" y="3059815"/>
                  <a:pt x="6688090" y="3059636"/>
                </a:cubicBezTo>
                <a:cubicBezTo>
                  <a:pt x="6671377" y="3059163"/>
                  <a:pt x="6655841" y="3062974"/>
                  <a:pt x="6640546" y="3069541"/>
                </a:cubicBezTo>
                <a:cubicBezTo>
                  <a:pt x="6638113" y="3070598"/>
                  <a:pt x="6634598" y="3070682"/>
                  <a:pt x="6632425" y="3068839"/>
                </a:cubicBezTo>
                <a:cubicBezTo>
                  <a:pt x="6631800" y="3068201"/>
                  <a:pt x="6631069" y="3067652"/>
                  <a:pt x="6630437" y="3067111"/>
                </a:cubicBezTo>
                <a:cubicBezTo>
                  <a:pt x="6629345" y="3066236"/>
                  <a:pt x="6629281" y="3064770"/>
                  <a:pt x="6629094" y="3063586"/>
                </a:cubicBezTo>
                <a:cubicBezTo>
                  <a:pt x="6628359" y="3059819"/>
                  <a:pt x="6630487" y="3056697"/>
                  <a:pt x="6633578" y="3054822"/>
                </a:cubicBezTo>
                <a:cubicBezTo>
                  <a:pt x="6641074" y="3050504"/>
                  <a:pt x="6649028" y="3047591"/>
                  <a:pt x="6657109" y="3045465"/>
                </a:cubicBezTo>
                <a:close/>
                <a:moveTo>
                  <a:pt x="4207183" y="2828258"/>
                </a:moveTo>
                <a:cubicBezTo>
                  <a:pt x="4171184" y="2847436"/>
                  <a:pt x="4143619" y="2856153"/>
                  <a:pt x="4102112" y="2836592"/>
                </a:cubicBezTo>
                <a:cubicBezTo>
                  <a:pt x="4092666" y="2832173"/>
                  <a:pt x="4085427" y="2828138"/>
                  <a:pt x="4079235" y="2824390"/>
                </a:cubicBezTo>
                <a:cubicBezTo>
                  <a:pt x="4071563" y="2823044"/>
                  <a:pt x="4063792" y="2820619"/>
                  <a:pt x="4056639" y="2819999"/>
                </a:cubicBezTo>
                <a:cubicBezTo>
                  <a:pt x="4046884" y="2819057"/>
                  <a:pt x="4037104" y="2819478"/>
                  <a:pt x="4027334" y="2819801"/>
                </a:cubicBezTo>
                <a:cubicBezTo>
                  <a:pt x="4026983" y="2820451"/>
                  <a:pt x="4026442" y="2821085"/>
                  <a:pt x="4025535" y="2821397"/>
                </a:cubicBezTo>
                <a:cubicBezTo>
                  <a:pt x="4010090" y="2827459"/>
                  <a:pt x="3992110" y="2822594"/>
                  <a:pt x="3976254" y="2828907"/>
                </a:cubicBezTo>
                <a:cubicBezTo>
                  <a:pt x="3968070" y="2832195"/>
                  <a:pt x="3960577" y="2837585"/>
                  <a:pt x="3956453" y="2845601"/>
                </a:cubicBezTo>
                <a:cubicBezTo>
                  <a:pt x="3955866" y="2846714"/>
                  <a:pt x="3955559" y="2847956"/>
                  <a:pt x="3955157" y="2849186"/>
                </a:cubicBezTo>
                <a:cubicBezTo>
                  <a:pt x="3960908" y="2866624"/>
                  <a:pt x="3966663" y="2884059"/>
                  <a:pt x="3972511" y="2901503"/>
                </a:cubicBezTo>
                <a:cubicBezTo>
                  <a:pt x="3991356" y="2908679"/>
                  <a:pt x="4010783" y="2913674"/>
                  <a:pt x="4030673" y="2916761"/>
                </a:cubicBezTo>
                <a:cubicBezTo>
                  <a:pt x="4041091" y="2920101"/>
                  <a:pt x="4049284" y="2922176"/>
                  <a:pt x="4059588" y="2926774"/>
                </a:cubicBezTo>
                <a:cubicBezTo>
                  <a:pt x="4117565" y="2952809"/>
                  <a:pt x="4167104" y="2967520"/>
                  <a:pt x="4223905" y="2973988"/>
                </a:cubicBezTo>
                <a:cubicBezTo>
                  <a:pt x="4238624" y="2974972"/>
                  <a:pt x="4253458" y="2975773"/>
                  <a:pt x="4268262" y="2975789"/>
                </a:cubicBezTo>
                <a:cubicBezTo>
                  <a:pt x="4267856" y="2974878"/>
                  <a:pt x="4267370" y="2973767"/>
                  <a:pt x="4266975" y="2972757"/>
                </a:cubicBezTo>
                <a:cubicBezTo>
                  <a:pt x="4265093" y="2972008"/>
                  <a:pt x="4263220" y="2971163"/>
                  <a:pt x="4261338" y="2970416"/>
                </a:cubicBezTo>
                <a:cubicBezTo>
                  <a:pt x="4260409" y="2972089"/>
                  <a:pt x="4259014" y="2973529"/>
                  <a:pt x="4256960" y="2973644"/>
                </a:cubicBezTo>
                <a:cubicBezTo>
                  <a:pt x="4225183" y="2976048"/>
                  <a:pt x="4192955" y="2962740"/>
                  <a:pt x="4163677" y="2951352"/>
                </a:cubicBezTo>
                <a:cubicBezTo>
                  <a:pt x="4134782" y="2939995"/>
                  <a:pt x="4103550" y="2928628"/>
                  <a:pt x="4080737" y="2906978"/>
                </a:cubicBezTo>
                <a:cubicBezTo>
                  <a:pt x="4078843" y="2905258"/>
                  <a:pt x="4080139" y="2901671"/>
                  <a:pt x="4083014" y="2902215"/>
                </a:cubicBezTo>
                <a:cubicBezTo>
                  <a:pt x="4108705" y="2906869"/>
                  <a:pt x="4132064" y="2919109"/>
                  <a:pt x="4156734" y="2927575"/>
                </a:cubicBezTo>
                <a:cubicBezTo>
                  <a:pt x="4166371" y="2930945"/>
                  <a:pt x="4176358" y="2933660"/>
                  <a:pt x="4186361" y="2936186"/>
                </a:cubicBezTo>
                <a:cubicBezTo>
                  <a:pt x="4163811" y="2924676"/>
                  <a:pt x="4142139" y="2912097"/>
                  <a:pt x="4124379" y="2897130"/>
                </a:cubicBezTo>
                <a:cubicBezTo>
                  <a:pt x="4121574" y="2894739"/>
                  <a:pt x="4123576" y="2889757"/>
                  <a:pt x="4127408" y="2890478"/>
                </a:cubicBezTo>
                <a:cubicBezTo>
                  <a:pt x="4156922" y="2895959"/>
                  <a:pt x="4187287" y="2908319"/>
                  <a:pt x="4216722" y="2922347"/>
                </a:cubicBezTo>
                <a:cubicBezTo>
                  <a:pt x="4215262" y="2921248"/>
                  <a:pt x="4213889" y="2920252"/>
                  <a:pt x="4212508" y="2919355"/>
                </a:cubicBezTo>
                <a:cubicBezTo>
                  <a:pt x="4199251" y="2910718"/>
                  <a:pt x="4184912" y="2902175"/>
                  <a:pt x="4174174" y="2890436"/>
                </a:cubicBezTo>
                <a:cubicBezTo>
                  <a:pt x="4170710" y="2886632"/>
                  <a:pt x="4173782" y="2879499"/>
                  <a:pt x="4179286" y="2881142"/>
                </a:cubicBezTo>
                <a:cubicBezTo>
                  <a:pt x="4195417" y="2885948"/>
                  <a:pt x="4209951" y="2895571"/>
                  <a:pt x="4224279" y="2904224"/>
                </a:cubicBezTo>
                <a:cubicBezTo>
                  <a:pt x="4230297" y="2907753"/>
                  <a:pt x="4237718" y="2910832"/>
                  <a:pt x="4243260" y="2915306"/>
                </a:cubicBezTo>
                <a:cubicBezTo>
                  <a:pt x="4239730" y="2906823"/>
                  <a:pt x="4236202" y="2898332"/>
                  <a:pt x="4232674" y="2889852"/>
                </a:cubicBezTo>
                <a:cubicBezTo>
                  <a:pt x="4217611" y="2883970"/>
                  <a:pt x="4203165" y="2875520"/>
                  <a:pt x="4193529" y="2862322"/>
                </a:cubicBezTo>
                <a:cubicBezTo>
                  <a:pt x="4187981" y="2854639"/>
                  <a:pt x="4198178" y="2847341"/>
                  <a:pt x="4204979" y="2851919"/>
                </a:cubicBezTo>
                <a:cubicBezTo>
                  <a:pt x="4210494" y="2855613"/>
                  <a:pt x="4215736" y="2859086"/>
                  <a:pt x="4221218" y="2862090"/>
                </a:cubicBezTo>
                <a:cubicBezTo>
                  <a:pt x="4216574" y="2850780"/>
                  <a:pt x="4211915" y="2839673"/>
                  <a:pt x="4207183" y="2828258"/>
                </a:cubicBezTo>
                <a:close/>
                <a:moveTo>
                  <a:pt x="8609542" y="3207734"/>
                </a:moveTo>
                <a:cubicBezTo>
                  <a:pt x="8581874" y="3207774"/>
                  <a:pt x="8555065" y="3207986"/>
                  <a:pt x="8527723" y="3214184"/>
                </a:cubicBezTo>
                <a:cubicBezTo>
                  <a:pt x="8517571" y="3222071"/>
                  <a:pt x="8506723" y="3229020"/>
                  <a:pt x="8495963" y="3236071"/>
                </a:cubicBezTo>
                <a:cubicBezTo>
                  <a:pt x="8495445" y="3236416"/>
                  <a:pt x="8495129" y="3236680"/>
                  <a:pt x="8494611" y="3237024"/>
                </a:cubicBezTo>
                <a:cubicBezTo>
                  <a:pt x="8510258" y="3245095"/>
                  <a:pt x="8525791" y="3253352"/>
                  <a:pt x="8541875" y="3260876"/>
                </a:cubicBezTo>
                <a:cubicBezTo>
                  <a:pt x="8592080" y="3284498"/>
                  <a:pt x="8643743" y="3301623"/>
                  <a:pt x="8699509" y="3305478"/>
                </a:cubicBezTo>
                <a:cubicBezTo>
                  <a:pt x="8733394" y="3307826"/>
                  <a:pt x="8795341" y="3316690"/>
                  <a:pt x="8825584" y="3297601"/>
                </a:cubicBezTo>
                <a:cubicBezTo>
                  <a:pt x="8830851" y="3294259"/>
                  <a:pt x="8835581" y="3295834"/>
                  <a:pt x="8838680" y="3299320"/>
                </a:cubicBezTo>
                <a:cubicBezTo>
                  <a:pt x="8840296" y="3298682"/>
                  <a:pt x="8842007" y="3298050"/>
                  <a:pt x="8843623" y="3297409"/>
                </a:cubicBezTo>
                <a:cubicBezTo>
                  <a:pt x="8849031" y="3294664"/>
                  <a:pt x="8854605" y="3292230"/>
                  <a:pt x="8860269" y="3289896"/>
                </a:cubicBezTo>
                <a:cubicBezTo>
                  <a:pt x="8822813" y="3280616"/>
                  <a:pt x="8779835" y="3275340"/>
                  <a:pt x="8747089" y="3285356"/>
                </a:cubicBezTo>
                <a:cubicBezTo>
                  <a:pt x="8739677" y="3287629"/>
                  <a:pt x="8732505" y="3281759"/>
                  <a:pt x="8735065" y="3273801"/>
                </a:cubicBezTo>
                <a:cubicBezTo>
                  <a:pt x="8744301" y="3245587"/>
                  <a:pt x="8674190" y="3273696"/>
                  <a:pt x="8662850" y="3275241"/>
                </a:cubicBezTo>
                <a:cubicBezTo>
                  <a:pt x="8653187" y="3276546"/>
                  <a:pt x="8650503" y="3265120"/>
                  <a:pt x="8656284" y="3259292"/>
                </a:cubicBezTo>
                <a:cubicBezTo>
                  <a:pt x="8661055" y="3229815"/>
                  <a:pt x="8650175" y="3224008"/>
                  <a:pt x="8623855" y="3241690"/>
                </a:cubicBezTo>
                <a:cubicBezTo>
                  <a:pt x="8609220" y="3248500"/>
                  <a:pt x="8595008" y="3256031"/>
                  <a:pt x="8581298" y="3264482"/>
                </a:cubicBezTo>
                <a:cubicBezTo>
                  <a:pt x="8571336" y="3270239"/>
                  <a:pt x="8562614" y="3257705"/>
                  <a:pt x="8570984" y="3250155"/>
                </a:cubicBezTo>
                <a:cubicBezTo>
                  <a:pt x="8585721" y="3236735"/>
                  <a:pt x="8597963" y="3222893"/>
                  <a:pt x="8609542" y="3207734"/>
                </a:cubicBezTo>
                <a:close/>
                <a:moveTo>
                  <a:pt x="6512168" y="3019096"/>
                </a:moveTo>
                <a:cubicBezTo>
                  <a:pt x="6505843" y="3053990"/>
                  <a:pt x="6489135" y="3085155"/>
                  <a:pt x="6477397" y="3119573"/>
                </a:cubicBezTo>
                <a:cubicBezTo>
                  <a:pt x="6468034" y="3147006"/>
                  <a:pt x="6461557" y="3174870"/>
                  <a:pt x="6447017" y="3200289"/>
                </a:cubicBezTo>
                <a:cubicBezTo>
                  <a:pt x="6445983" y="3202050"/>
                  <a:pt x="6444438" y="3202986"/>
                  <a:pt x="6442647" y="3203415"/>
                </a:cubicBezTo>
                <a:cubicBezTo>
                  <a:pt x="6436552" y="3210581"/>
                  <a:pt x="6423792" y="3205095"/>
                  <a:pt x="6425903" y="3195637"/>
                </a:cubicBezTo>
                <a:cubicBezTo>
                  <a:pt x="6425805" y="3195629"/>
                  <a:pt x="6425805" y="3195629"/>
                  <a:pt x="6425707" y="3195619"/>
                </a:cubicBezTo>
                <a:cubicBezTo>
                  <a:pt x="6436958" y="3142662"/>
                  <a:pt x="6452476" y="3084418"/>
                  <a:pt x="6475156" y="3032150"/>
                </a:cubicBezTo>
                <a:cubicBezTo>
                  <a:pt x="6474859" y="3032223"/>
                  <a:pt x="6474647" y="3032400"/>
                  <a:pt x="6474349" y="3032472"/>
                </a:cubicBezTo>
                <a:cubicBezTo>
                  <a:pt x="6468165" y="3048290"/>
                  <a:pt x="6461612" y="3063886"/>
                  <a:pt x="6454970" y="3079376"/>
                </a:cubicBezTo>
                <a:cubicBezTo>
                  <a:pt x="6436666" y="3121886"/>
                  <a:pt x="6428346" y="3167126"/>
                  <a:pt x="6417048" y="3211912"/>
                </a:cubicBezTo>
                <a:lnTo>
                  <a:pt x="6416951" y="3211904"/>
                </a:lnTo>
                <a:cubicBezTo>
                  <a:pt x="6415355" y="3218873"/>
                  <a:pt x="6406844" y="3220377"/>
                  <a:pt x="6401495" y="3216993"/>
                </a:cubicBezTo>
                <a:cubicBezTo>
                  <a:pt x="6401127" y="3216765"/>
                  <a:pt x="6400870" y="3216353"/>
                  <a:pt x="6400511" y="3216032"/>
                </a:cubicBezTo>
                <a:lnTo>
                  <a:pt x="6398040" y="3212055"/>
                </a:lnTo>
                <a:lnTo>
                  <a:pt x="6397861" y="3203654"/>
                </a:lnTo>
                <a:lnTo>
                  <a:pt x="6399030" y="3198762"/>
                </a:lnTo>
                <a:cubicBezTo>
                  <a:pt x="6398511" y="3198037"/>
                  <a:pt x="6398200" y="3197134"/>
                  <a:pt x="6398207" y="3195968"/>
                </a:cubicBezTo>
                <a:cubicBezTo>
                  <a:pt x="6399286" y="3170748"/>
                  <a:pt x="6406975" y="3146779"/>
                  <a:pt x="6413337" y="3122400"/>
                </a:cubicBezTo>
                <a:cubicBezTo>
                  <a:pt x="6416733" y="3109456"/>
                  <a:pt x="6419758" y="3096286"/>
                  <a:pt x="6423064" y="3083236"/>
                </a:cubicBezTo>
                <a:cubicBezTo>
                  <a:pt x="6422958" y="3082250"/>
                  <a:pt x="6422542" y="3081437"/>
                  <a:pt x="6422839" y="3080295"/>
                </a:cubicBezTo>
                <a:cubicBezTo>
                  <a:pt x="6424080" y="3076213"/>
                  <a:pt x="6425908" y="3072091"/>
                  <a:pt x="6427246" y="3068019"/>
                </a:cubicBezTo>
                <a:lnTo>
                  <a:pt x="6435582" y="3043288"/>
                </a:lnTo>
                <a:lnTo>
                  <a:pt x="6437223" y="3039243"/>
                </a:lnTo>
                <a:lnTo>
                  <a:pt x="6437754" y="3038650"/>
                </a:lnTo>
                <a:cubicBezTo>
                  <a:pt x="6438742" y="3036303"/>
                  <a:pt x="6439345" y="3033920"/>
                  <a:pt x="6440333" y="3031572"/>
                </a:cubicBezTo>
                <a:lnTo>
                  <a:pt x="6437223" y="3039243"/>
                </a:lnTo>
                <a:lnTo>
                  <a:pt x="6436781" y="3039736"/>
                </a:lnTo>
                <a:lnTo>
                  <a:pt x="6435582" y="3043288"/>
                </a:lnTo>
                <a:lnTo>
                  <a:pt x="6418685" y="3084971"/>
                </a:lnTo>
                <a:cubicBezTo>
                  <a:pt x="6408901" y="3112995"/>
                  <a:pt x="6401096" y="3142527"/>
                  <a:pt x="6397169" y="3171225"/>
                </a:cubicBezTo>
                <a:lnTo>
                  <a:pt x="6397861" y="3203654"/>
                </a:lnTo>
                <a:lnTo>
                  <a:pt x="6397320" y="3205920"/>
                </a:lnTo>
                <a:cubicBezTo>
                  <a:pt x="6396972" y="3207642"/>
                  <a:pt x="6396922" y="3209292"/>
                  <a:pt x="6397188" y="3210681"/>
                </a:cubicBezTo>
                <a:lnTo>
                  <a:pt x="6398040" y="3212055"/>
                </a:lnTo>
                <a:lnTo>
                  <a:pt x="6398906" y="3252602"/>
                </a:lnTo>
                <a:cubicBezTo>
                  <a:pt x="6400520" y="3246509"/>
                  <a:pt x="6402145" y="3240320"/>
                  <a:pt x="6403856" y="3234239"/>
                </a:cubicBezTo>
                <a:cubicBezTo>
                  <a:pt x="6405147" y="3229577"/>
                  <a:pt x="6413179" y="3230176"/>
                  <a:pt x="6412626" y="3235289"/>
                </a:cubicBezTo>
                <a:cubicBezTo>
                  <a:pt x="6411840" y="3243009"/>
                  <a:pt x="6410967" y="3250627"/>
                  <a:pt x="6409987" y="3258332"/>
                </a:cubicBezTo>
                <a:cubicBezTo>
                  <a:pt x="6409354" y="3263243"/>
                  <a:pt x="6405253" y="3264446"/>
                  <a:pt x="6401956" y="3263186"/>
                </a:cubicBezTo>
                <a:cubicBezTo>
                  <a:pt x="6407249" y="3280294"/>
                  <a:pt x="6415520" y="3295705"/>
                  <a:pt x="6427827" y="3308459"/>
                </a:cubicBezTo>
                <a:cubicBezTo>
                  <a:pt x="6464844" y="3346713"/>
                  <a:pt x="6466378" y="3301080"/>
                  <a:pt x="6475156" y="3276917"/>
                </a:cubicBezTo>
                <a:cubicBezTo>
                  <a:pt x="6481582" y="3259467"/>
                  <a:pt x="6490890" y="3245762"/>
                  <a:pt x="6503167" y="3231538"/>
                </a:cubicBezTo>
                <a:cubicBezTo>
                  <a:pt x="6535653" y="3193842"/>
                  <a:pt x="6567474" y="3161450"/>
                  <a:pt x="6595439" y="3120935"/>
                </a:cubicBezTo>
                <a:cubicBezTo>
                  <a:pt x="6586790" y="3109773"/>
                  <a:pt x="6578132" y="3098698"/>
                  <a:pt x="6569476" y="3087629"/>
                </a:cubicBezTo>
                <a:cubicBezTo>
                  <a:pt x="6568376" y="3096689"/>
                  <a:pt x="6565775" y="3106203"/>
                  <a:pt x="6565390" y="3107239"/>
                </a:cubicBezTo>
                <a:cubicBezTo>
                  <a:pt x="6558389" y="3127850"/>
                  <a:pt x="6547865" y="3148657"/>
                  <a:pt x="6527330" y="3158267"/>
                </a:cubicBezTo>
                <a:cubicBezTo>
                  <a:pt x="6524186" y="3159648"/>
                  <a:pt x="6520209" y="3156192"/>
                  <a:pt x="6521082" y="3152957"/>
                </a:cubicBezTo>
                <a:cubicBezTo>
                  <a:pt x="6525823" y="3135842"/>
                  <a:pt x="6536456" y="3121472"/>
                  <a:pt x="6543630" y="3105454"/>
                </a:cubicBezTo>
                <a:cubicBezTo>
                  <a:pt x="6547665" y="3096255"/>
                  <a:pt x="6550212" y="3080803"/>
                  <a:pt x="6558996" y="3074067"/>
                </a:cubicBezTo>
                <a:cubicBezTo>
                  <a:pt x="6553315" y="3066762"/>
                  <a:pt x="6547545" y="3059351"/>
                  <a:pt x="6541865" y="3052038"/>
                </a:cubicBezTo>
                <a:cubicBezTo>
                  <a:pt x="6539222" y="3063108"/>
                  <a:pt x="6534727" y="3074207"/>
                  <a:pt x="6531300" y="3084225"/>
                </a:cubicBezTo>
                <a:cubicBezTo>
                  <a:pt x="6526038" y="3099547"/>
                  <a:pt x="6522197" y="3117512"/>
                  <a:pt x="6505716" y="3124261"/>
                </a:cubicBezTo>
                <a:cubicBezTo>
                  <a:pt x="6504205" y="3124813"/>
                  <a:pt x="6502833" y="3123818"/>
                  <a:pt x="6502162" y="3122592"/>
                </a:cubicBezTo>
                <a:cubicBezTo>
                  <a:pt x="6493337" y="3105775"/>
                  <a:pt x="6505128" y="3086054"/>
                  <a:pt x="6511610" y="3070161"/>
                </a:cubicBezTo>
                <a:cubicBezTo>
                  <a:pt x="6513482" y="3065552"/>
                  <a:pt x="6515388" y="3060561"/>
                  <a:pt x="6517489" y="3055582"/>
                </a:cubicBezTo>
                <a:cubicBezTo>
                  <a:pt x="6516991" y="3046968"/>
                  <a:pt x="6516580" y="3038464"/>
                  <a:pt x="6516177" y="3029861"/>
                </a:cubicBezTo>
                <a:cubicBezTo>
                  <a:pt x="6515306" y="3028712"/>
                  <a:pt x="6514652" y="3027294"/>
                  <a:pt x="6514526" y="3025433"/>
                </a:cubicBezTo>
                <a:cubicBezTo>
                  <a:pt x="6514348" y="3024151"/>
                  <a:pt x="6514266" y="3022880"/>
                  <a:pt x="6514186" y="3021603"/>
                </a:cubicBezTo>
                <a:cubicBezTo>
                  <a:pt x="6513377" y="3020856"/>
                  <a:pt x="6512567" y="3020102"/>
                  <a:pt x="6512168" y="3019096"/>
                </a:cubicBezTo>
                <a:close/>
                <a:moveTo>
                  <a:pt x="2765794" y="2685683"/>
                </a:moveTo>
                <a:cubicBezTo>
                  <a:pt x="2730161" y="2722614"/>
                  <a:pt x="2678588" y="2745995"/>
                  <a:pt x="2638758" y="2777598"/>
                </a:cubicBezTo>
                <a:cubicBezTo>
                  <a:pt x="2621569" y="2791190"/>
                  <a:pt x="2501039" y="2851647"/>
                  <a:pt x="2556871" y="2878780"/>
                </a:cubicBezTo>
                <a:cubicBezTo>
                  <a:pt x="2572184" y="2886239"/>
                  <a:pt x="2590424" y="2881585"/>
                  <a:pt x="2606829" y="2876775"/>
                </a:cubicBezTo>
                <a:cubicBezTo>
                  <a:pt x="2662244" y="2860536"/>
                  <a:pt x="2720599" y="2863738"/>
                  <a:pt x="2775344" y="2841896"/>
                </a:cubicBezTo>
                <a:cubicBezTo>
                  <a:pt x="2805750" y="2829733"/>
                  <a:pt x="2827893" y="2800974"/>
                  <a:pt x="2856151" y="2786682"/>
                </a:cubicBezTo>
                <a:cubicBezTo>
                  <a:pt x="2845164" y="2774434"/>
                  <a:pt x="2834174" y="2762191"/>
                  <a:pt x="2823294" y="2749857"/>
                </a:cubicBezTo>
                <a:cubicBezTo>
                  <a:pt x="2816067" y="2757702"/>
                  <a:pt x="2804567" y="2763229"/>
                  <a:pt x="2795822" y="2767339"/>
                </a:cubicBezTo>
                <a:cubicBezTo>
                  <a:pt x="2780671" y="2774498"/>
                  <a:pt x="2764713" y="2778671"/>
                  <a:pt x="2748030" y="2775670"/>
                </a:cubicBezTo>
                <a:cubicBezTo>
                  <a:pt x="2746008" y="2775398"/>
                  <a:pt x="2745080" y="2772687"/>
                  <a:pt x="2747127" y="2771594"/>
                </a:cubicBezTo>
                <a:cubicBezTo>
                  <a:pt x="2763253" y="2763355"/>
                  <a:pt x="2780207" y="2756741"/>
                  <a:pt x="2795073" y="2746246"/>
                </a:cubicBezTo>
                <a:cubicBezTo>
                  <a:pt x="2800268" y="2742609"/>
                  <a:pt x="2804671" y="2738024"/>
                  <a:pt x="2809559" y="2734552"/>
                </a:cubicBezTo>
                <a:cubicBezTo>
                  <a:pt x="2795128" y="2718307"/>
                  <a:pt x="2780601" y="2702056"/>
                  <a:pt x="2765794" y="2685683"/>
                </a:cubicBezTo>
                <a:close/>
                <a:moveTo>
                  <a:pt x="5712286" y="2939458"/>
                </a:moveTo>
                <a:cubicBezTo>
                  <a:pt x="5701254" y="2946291"/>
                  <a:pt x="5690292" y="2953425"/>
                  <a:pt x="5679681" y="2960977"/>
                </a:cubicBezTo>
                <a:cubicBezTo>
                  <a:pt x="5610506" y="3005908"/>
                  <a:pt x="5529891" y="3026187"/>
                  <a:pt x="5453438" y="3056569"/>
                </a:cubicBezTo>
                <a:cubicBezTo>
                  <a:pt x="5449779" y="3059371"/>
                  <a:pt x="5446481" y="3062489"/>
                  <a:pt x="5442549" y="3065067"/>
                </a:cubicBezTo>
                <a:cubicBezTo>
                  <a:pt x="5415632" y="3082891"/>
                  <a:pt x="5384569" y="3090424"/>
                  <a:pt x="5358937" y="3110212"/>
                </a:cubicBezTo>
                <a:cubicBezTo>
                  <a:pt x="5382733" y="3130674"/>
                  <a:pt x="5406389" y="3151612"/>
                  <a:pt x="5430037" y="3172643"/>
                </a:cubicBezTo>
                <a:cubicBezTo>
                  <a:pt x="5430765" y="3172123"/>
                  <a:pt x="5431530" y="3172288"/>
                  <a:pt x="5432338" y="3171966"/>
                </a:cubicBezTo>
                <a:cubicBezTo>
                  <a:pt x="5461262" y="3156749"/>
                  <a:pt x="5494547" y="3151647"/>
                  <a:pt x="5523752" y="3136551"/>
                </a:cubicBezTo>
                <a:cubicBezTo>
                  <a:pt x="5564599" y="3115451"/>
                  <a:pt x="5591633" y="3075540"/>
                  <a:pt x="5633204" y="3056159"/>
                </a:cubicBezTo>
                <a:cubicBezTo>
                  <a:pt x="5638183" y="3053859"/>
                  <a:pt x="5643201" y="3059849"/>
                  <a:pt x="5640072" y="3064356"/>
                </a:cubicBezTo>
                <a:cubicBezTo>
                  <a:pt x="5617321" y="3096646"/>
                  <a:pt x="5585102" y="3126963"/>
                  <a:pt x="5551653" y="3148120"/>
                </a:cubicBezTo>
                <a:cubicBezTo>
                  <a:pt x="5520575" y="3167823"/>
                  <a:pt x="5482476" y="3177769"/>
                  <a:pt x="5446100" y="3186976"/>
                </a:cubicBezTo>
                <a:cubicBezTo>
                  <a:pt x="5449346" y="3189891"/>
                  <a:pt x="5452592" y="3192805"/>
                  <a:pt x="5455840" y="3195714"/>
                </a:cubicBezTo>
                <a:cubicBezTo>
                  <a:pt x="5458297" y="3193299"/>
                  <a:pt x="5461835" y="3191852"/>
                  <a:pt x="5466240" y="3192720"/>
                </a:cubicBezTo>
                <a:cubicBezTo>
                  <a:pt x="5551726" y="3208491"/>
                  <a:pt x="5624557" y="3167377"/>
                  <a:pt x="5679949" y="3104404"/>
                </a:cubicBezTo>
                <a:cubicBezTo>
                  <a:pt x="5705965" y="3074827"/>
                  <a:pt x="5732356" y="3033399"/>
                  <a:pt x="5731763" y="2991969"/>
                </a:cubicBezTo>
                <a:cubicBezTo>
                  <a:pt x="5736130" y="2971412"/>
                  <a:pt x="5729701" y="2953916"/>
                  <a:pt x="5712286" y="2939458"/>
                </a:cubicBezTo>
                <a:close/>
                <a:moveTo>
                  <a:pt x="8327899" y="3162032"/>
                </a:moveTo>
                <a:cubicBezTo>
                  <a:pt x="8324580" y="3173041"/>
                  <a:pt x="8319018" y="3182978"/>
                  <a:pt x="8315383" y="3194250"/>
                </a:cubicBezTo>
                <a:cubicBezTo>
                  <a:pt x="8307528" y="3218982"/>
                  <a:pt x="8308288" y="3241048"/>
                  <a:pt x="8316661" y="3265139"/>
                </a:cubicBezTo>
                <a:cubicBezTo>
                  <a:pt x="8322632" y="3282298"/>
                  <a:pt x="8330164" y="3298352"/>
                  <a:pt x="8336082" y="3315012"/>
                </a:cubicBezTo>
                <a:cubicBezTo>
                  <a:pt x="8342517" y="3297470"/>
                  <a:pt x="8348848" y="3279991"/>
                  <a:pt x="8358353" y="3264075"/>
                </a:cubicBezTo>
                <a:cubicBezTo>
                  <a:pt x="8353320" y="3240760"/>
                  <a:pt x="8359459" y="3214520"/>
                  <a:pt x="8366718" y="3191002"/>
                </a:cubicBezTo>
                <a:cubicBezTo>
                  <a:pt x="8362408" y="3188000"/>
                  <a:pt x="8357790" y="3185165"/>
                  <a:pt x="8353679" y="3182084"/>
                </a:cubicBezTo>
                <a:cubicBezTo>
                  <a:pt x="8344811" y="3175571"/>
                  <a:pt x="8336250" y="3168891"/>
                  <a:pt x="8327899" y="3162032"/>
                </a:cubicBezTo>
                <a:close/>
                <a:moveTo>
                  <a:pt x="866273" y="2498879"/>
                </a:moveTo>
                <a:cubicBezTo>
                  <a:pt x="876686" y="2499000"/>
                  <a:pt x="885716" y="2502607"/>
                  <a:pt x="895441" y="2506078"/>
                </a:cubicBezTo>
                <a:cubicBezTo>
                  <a:pt x="903652" y="2509026"/>
                  <a:pt x="911291" y="2510759"/>
                  <a:pt x="917120" y="2517497"/>
                </a:cubicBezTo>
                <a:cubicBezTo>
                  <a:pt x="919778" y="2520452"/>
                  <a:pt x="918311" y="2524902"/>
                  <a:pt x="914182" y="2525324"/>
                </a:cubicBezTo>
                <a:cubicBezTo>
                  <a:pt x="898650" y="2526899"/>
                  <a:pt x="875352" y="2515048"/>
                  <a:pt x="863982" y="2504912"/>
                </a:cubicBezTo>
                <a:cubicBezTo>
                  <a:pt x="861624" y="2502953"/>
                  <a:pt x="863259" y="2498812"/>
                  <a:pt x="866273" y="2498879"/>
                </a:cubicBezTo>
                <a:close/>
                <a:moveTo>
                  <a:pt x="8512622" y="3154931"/>
                </a:moveTo>
                <a:cubicBezTo>
                  <a:pt x="8494530" y="3153256"/>
                  <a:pt x="8471521" y="3156207"/>
                  <a:pt x="8457571" y="3160792"/>
                </a:cubicBezTo>
                <a:cubicBezTo>
                  <a:pt x="8452668" y="3165529"/>
                  <a:pt x="8447211" y="3169926"/>
                  <a:pt x="8440733" y="3173746"/>
                </a:cubicBezTo>
                <a:cubicBezTo>
                  <a:pt x="8433333" y="3178072"/>
                  <a:pt x="8422766" y="3185140"/>
                  <a:pt x="8412083" y="3190253"/>
                </a:cubicBezTo>
                <a:cubicBezTo>
                  <a:pt x="8432561" y="3203126"/>
                  <a:pt x="8453390" y="3215348"/>
                  <a:pt x="8474762" y="3226933"/>
                </a:cubicBezTo>
                <a:cubicBezTo>
                  <a:pt x="8477359" y="3225112"/>
                  <a:pt x="8481265" y="3222821"/>
                  <a:pt x="8482925" y="3221698"/>
                </a:cubicBezTo>
                <a:cubicBezTo>
                  <a:pt x="8489129" y="3217662"/>
                  <a:pt x="8495404" y="3213922"/>
                  <a:pt x="8501513" y="3209874"/>
                </a:cubicBezTo>
                <a:cubicBezTo>
                  <a:pt x="8513722" y="3201875"/>
                  <a:pt x="8532313" y="3191117"/>
                  <a:pt x="8538165" y="3176822"/>
                </a:cubicBezTo>
                <a:cubicBezTo>
                  <a:pt x="8543887" y="3162909"/>
                  <a:pt x="8530714" y="3156606"/>
                  <a:pt x="8512622" y="3154931"/>
                </a:cubicBezTo>
                <a:close/>
                <a:moveTo>
                  <a:pt x="4963906" y="2837337"/>
                </a:moveTo>
                <a:cubicBezTo>
                  <a:pt x="4967681" y="2836664"/>
                  <a:pt x="4971450" y="2836723"/>
                  <a:pt x="4975974" y="2838430"/>
                </a:cubicBezTo>
                <a:cubicBezTo>
                  <a:pt x="4977478" y="2839047"/>
                  <a:pt x="4978192" y="2840861"/>
                  <a:pt x="4977580" y="2842270"/>
                </a:cubicBezTo>
                <a:cubicBezTo>
                  <a:pt x="4969837" y="2861364"/>
                  <a:pt x="4936572" y="2861894"/>
                  <a:pt x="4920088" y="2856668"/>
                </a:cubicBezTo>
                <a:cubicBezTo>
                  <a:pt x="4915726" y="2855320"/>
                  <a:pt x="4916622" y="2849651"/>
                  <a:pt x="4920434" y="2848421"/>
                </a:cubicBezTo>
                <a:cubicBezTo>
                  <a:pt x="4930672" y="2845024"/>
                  <a:pt x="4941425" y="2843521"/>
                  <a:pt x="4951815" y="2840623"/>
                </a:cubicBezTo>
                <a:cubicBezTo>
                  <a:pt x="4956354" y="2839409"/>
                  <a:pt x="4960134" y="2838008"/>
                  <a:pt x="4963906" y="2837337"/>
                </a:cubicBezTo>
                <a:close/>
                <a:moveTo>
                  <a:pt x="8286879" y="3124987"/>
                </a:moveTo>
                <a:cubicBezTo>
                  <a:pt x="8288081" y="3144272"/>
                  <a:pt x="8291025" y="3163710"/>
                  <a:pt x="8291261" y="3182914"/>
                </a:cubicBezTo>
                <a:cubicBezTo>
                  <a:pt x="8291298" y="3189050"/>
                  <a:pt x="8285195" y="3190858"/>
                  <a:pt x="8280773" y="3189111"/>
                </a:cubicBezTo>
                <a:cubicBezTo>
                  <a:pt x="8281389" y="3205132"/>
                  <a:pt x="8282684" y="3221210"/>
                  <a:pt x="8282520" y="3237263"/>
                </a:cubicBezTo>
                <a:cubicBezTo>
                  <a:pt x="8282352" y="3246785"/>
                  <a:pt x="8267177" y="3246542"/>
                  <a:pt x="8267730" y="3237053"/>
                </a:cubicBezTo>
                <a:cubicBezTo>
                  <a:pt x="8267807" y="3236183"/>
                  <a:pt x="8267702" y="3235197"/>
                  <a:pt x="8267786" y="3234233"/>
                </a:cubicBezTo>
                <a:cubicBezTo>
                  <a:pt x="8263063" y="3235869"/>
                  <a:pt x="8257041" y="3233496"/>
                  <a:pt x="8256562" y="3226836"/>
                </a:cubicBezTo>
                <a:cubicBezTo>
                  <a:pt x="8256380" y="3223413"/>
                  <a:pt x="8256480" y="3220112"/>
                  <a:pt x="8256289" y="3216784"/>
                </a:cubicBezTo>
                <a:cubicBezTo>
                  <a:pt x="8256275" y="3223500"/>
                  <a:pt x="8245029" y="3223987"/>
                  <a:pt x="8244166" y="3217293"/>
                </a:cubicBezTo>
                <a:cubicBezTo>
                  <a:pt x="8242320" y="3203013"/>
                  <a:pt x="8243119" y="3188582"/>
                  <a:pt x="8244394" y="3174280"/>
                </a:cubicBezTo>
                <a:cubicBezTo>
                  <a:pt x="8242524" y="3175578"/>
                  <a:pt x="8240426" y="3176177"/>
                  <a:pt x="8238202" y="3175984"/>
                </a:cubicBezTo>
                <a:cubicBezTo>
                  <a:pt x="8238628" y="3182154"/>
                  <a:pt x="8238674" y="3188196"/>
                  <a:pt x="8237875" y="3193869"/>
                </a:cubicBezTo>
                <a:cubicBezTo>
                  <a:pt x="8237682" y="3193853"/>
                  <a:pt x="8237585" y="3193844"/>
                  <a:pt x="8237390" y="3193828"/>
                </a:cubicBezTo>
                <a:cubicBezTo>
                  <a:pt x="8236879" y="3197387"/>
                  <a:pt x="8233272" y="3199601"/>
                  <a:pt x="8230055" y="3198548"/>
                </a:cubicBezTo>
                <a:cubicBezTo>
                  <a:pt x="8233527" y="3214232"/>
                  <a:pt x="8237491" y="3229859"/>
                  <a:pt x="8241878" y="3245131"/>
                </a:cubicBezTo>
                <a:cubicBezTo>
                  <a:pt x="8243964" y="3252330"/>
                  <a:pt x="8246560" y="3259270"/>
                  <a:pt x="8249050" y="3266295"/>
                </a:cubicBezTo>
                <a:cubicBezTo>
                  <a:pt x="8249323" y="3266514"/>
                  <a:pt x="8249693" y="3266740"/>
                  <a:pt x="8249851" y="3267142"/>
                </a:cubicBezTo>
                <a:cubicBezTo>
                  <a:pt x="8250143" y="3268239"/>
                  <a:pt x="8250074" y="3269010"/>
                  <a:pt x="8250287" y="3269906"/>
                </a:cubicBezTo>
                <a:cubicBezTo>
                  <a:pt x="8251392" y="3272823"/>
                  <a:pt x="8252091" y="3275899"/>
                  <a:pt x="8253301" y="3278724"/>
                </a:cubicBezTo>
                <a:cubicBezTo>
                  <a:pt x="8255302" y="3283582"/>
                  <a:pt x="8257030" y="3287144"/>
                  <a:pt x="8258740" y="3289831"/>
                </a:cubicBezTo>
                <a:cubicBezTo>
                  <a:pt x="8259413" y="3287741"/>
                  <a:pt x="8259717" y="3285424"/>
                  <a:pt x="8260688" y="3283264"/>
                </a:cubicBezTo>
                <a:cubicBezTo>
                  <a:pt x="8261309" y="3281760"/>
                  <a:pt x="8263233" y="3282025"/>
                  <a:pt x="8264308" y="3283094"/>
                </a:cubicBezTo>
                <a:cubicBezTo>
                  <a:pt x="8265722" y="3282536"/>
                  <a:pt x="8267278" y="3282567"/>
                  <a:pt x="8267904" y="3284282"/>
                </a:cubicBezTo>
                <a:cubicBezTo>
                  <a:pt x="8269254" y="3287716"/>
                  <a:pt x="8269672" y="3290678"/>
                  <a:pt x="8269606" y="3293595"/>
                </a:cubicBezTo>
                <a:cubicBezTo>
                  <a:pt x="8272573" y="3292001"/>
                  <a:pt x="8275943" y="3289173"/>
                  <a:pt x="8280540" y="3284596"/>
                </a:cubicBezTo>
                <a:cubicBezTo>
                  <a:pt x="8287065" y="3278048"/>
                  <a:pt x="8290498" y="3271243"/>
                  <a:pt x="8296050" y="3265789"/>
                </a:cubicBezTo>
                <a:cubicBezTo>
                  <a:pt x="8292419" y="3255158"/>
                  <a:pt x="8289684" y="3244308"/>
                  <a:pt x="8289145" y="3232870"/>
                </a:cubicBezTo>
                <a:cubicBezTo>
                  <a:pt x="8288008" y="3206287"/>
                  <a:pt x="8295896" y="3171338"/>
                  <a:pt x="8315702" y="3151337"/>
                </a:cubicBezTo>
                <a:cubicBezTo>
                  <a:pt x="8312533" y="3148628"/>
                  <a:pt x="8309575" y="3145743"/>
                  <a:pt x="8306513" y="3142948"/>
                </a:cubicBezTo>
                <a:cubicBezTo>
                  <a:pt x="8306381" y="3152087"/>
                  <a:pt x="8305957" y="3161205"/>
                  <a:pt x="8300117" y="3167712"/>
                </a:cubicBezTo>
                <a:cubicBezTo>
                  <a:pt x="8298389" y="3169604"/>
                  <a:pt x="8294477" y="3168681"/>
                  <a:pt x="8293612" y="3166368"/>
                </a:cubicBezTo>
                <a:cubicBezTo>
                  <a:pt x="8289888" y="3156796"/>
                  <a:pt x="8292202" y="3143947"/>
                  <a:pt x="8296251" y="3133490"/>
                </a:cubicBezTo>
                <a:cubicBezTo>
                  <a:pt x="8293101" y="3130589"/>
                  <a:pt x="8289932" y="3127880"/>
                  <a:pt x="8286879" y="3124987"/>
                </a:cubicBezTo>
                <a:close/>
                <a:moveTo>
                  <a:pt x="934614" y="2462245"/>
                </a:moveTo>
                <a:cubicBezTo>
                  <a:pt x="982832" y="2548599"/>
                  <a:pt x="1043875" y="2623298"/>
                  <a:pt x="1113415" y="2693378"/>
                </a:cubicBezTo>
                <a:cubicBezTo>
                  <a:pt x="1118600" y="2698600"/>
                  <a:pt x="1111287" y="2707410"/>
                  <a:pt x="1105909" y="2702178"/>
                </a:cubicBezTo>
                <a:cubicBezTo>
                  <a:pt x="1034314" y="2633284"/>
                  <a:pt x="977292" y="2551722"/>
                  <a:pt x="930734" y="2464245"/>
                </a:cubicBezTo>
                <a:cubicBezTo>
                  <a:pt x="929394" y="2461792"/>
                  <a:pt x="933274" y="2459789"/>
                  <a:pt x="934614" y="2462245"/>
                </a:cubicBezTo>
                <a:close/>
                <a:moveTo>
                  <a:pt x="8265876" y="3104863"/>
                </a:moveTo>
                <a:cubicBezTo>
                  <a:pt x="8265164" y="3123787"/>
                  <a:pt x="8269653" y="3142288"/>
                  <a:pt x="8270802" y="3161080"/>
                </a:cubicBezTo>
                <a:cubicBezTo>
                  <a:pt x="8271235" y="3168229"/>
                  <a:pt x="8271477" y="3175359"/>
                  <a:pt x="8271622" y="3182478"/>
                </a:cubicBezTo>
                <a:cubicBezTo>
                  <a:pt x="8272233" y="3179999"/>
                  <a:pt x="8272553" y="3177496"/>
                  <a:pt x="8273542" y="3175147"/>
                </a:cubicBezTo>
                <a:cubicBezTo>
                  <a:pt x="8273803" y="3174390"/>
                  <a:pt x="8274330" y="3173948"/>
                  <a:pt x="8274848" y="3173605"/>
                </a:cubicBezTo>
                <a:cubicBezTo>
                  <a:pt x="8272310" y="3155081"/>
                  <a:pt x="8272265" y="3133751"/>
                  <a:pt x="8278685" y="3117462"/>
                </a:cubicBezTo>
                <a:lnTo>
                  <a:pt x="8278693" y="3117365"/>
                </a:lnTo>
                <a:cubicBezTo>
                  <a:pt x="8274389" y="3113195"/>
                  <a:pt x="8270085" y="3109026"/>
                  <a:pt x="8265876" y="3104863"/>
                </a:cubicBezTo>
                <a:close/>
                <a:moveTo>
                  <a:pt x="5198591" y="2831998"/>
                </a:moveTo>
                <a:lnTo>
                  <a:pt x="5198507" y="2832060"/>
                </a:lnTo>
                <a:lnTo>
                  <a:pt x="5211304" y="2853983"/>
                </a:lnTo>
                <a:cubicBezTo>
                  <a:pt x="5215891" y="2861803"/>
                  <a:pt x="5222038" y="2866207"/>
                  <a:pt x="5228486" y="2867895"/>
                </a:cubicBezTo>
                <a:lnTo>
                  <a:pt x="5228527" y="2867891"/>
                </a:lnTo>
                <a:lnTo>
                  <a:pt x="5211489" y="2854095"/>
                </a:lnTo>
                <a:close/>
                <a:moveTo>
                  <a:pt x="8430570" y="3108407"/>
                </a:moveTo>
                <a:cubicBezTo>
                  <a:pt x="8416929" y="3107472"/>
                  <a:pt x="8403294" y="3107993"/>
                  <a:pt x="8389946" y="3110734"/>
                </a:cubicBezTo>
                <a:cubicBezTo>
                  <a:pt x="8377141" y="3123257"/>
                  <a:pt x="8361913" y="3133428"/>
                  <a:pt x="8345451" y="3144371"/>
                </a:cubicBezTo>
                <a:cubicBezTo>
                  <a:pt x="8360310" y="3155785"/>
                  <a:pt x="8375514" y="3166639"/>
                  <a:pt x="8391050" y="3177040"/>
                </a:cubicBezTo>
                <a:cubicBezTo>
                  <a:pt x="8402399" y="3169942"/>
                  <a:pt x="8417538" y="3165116"/>
                  <a:pt x="8428388" y="3159241"/>
                </a:cubicBezTo>
                <a:cubicBezTo>
                  <a:pt x="8448437" y="3148512"/>
                  <a:pt x="8459234" y="3132309"/>
                  <a:pt x="8471214" y="3114846"/>
                </a:cubicBezTo>
                <a:cubicBezTo>
                  <a:pt x="8457852" y="3111741"/>
                  <a:pt x="8444210" y="3109345"/>
                  <a:pt x="8430570" y="3108407"/>
                </a:cubicBezTo>
                <a:close/>
                <a:moveTo>
                  <a:pt x="3203145" y="2648853"/>
                </a:moveTo>
                <a:cubicBezTo>
                  <a:pt x="3200845" y="2649530"/>
                  <a:pt x="3198455" y="2650103"/>
                  <a:pt x="3196154" y="2650779"/>
                </a:cubicBezTo>
                <a:cubicBezTo>
                  <a:pt x="3189593" y="2671926"/>
                  <a:pt x="3181129" y="2695827"/>
                  <a:pt x="3166880" y="2711442"/>
                </a:cubicBezTo>
                <a:cubicBezTo>
                  <a:pt x="3165038" y="2713518"/>
                  <a:pt x="3161433" y="2711359"/>
                  <a:pt x="3161754" y="2708855"/>
                </a:cubicBezTo>
                <a:cubicBezTo>
                  <a:pt x="3163769" y="2690626"/>
                  <a:pt x="3173663" y="2671421"/>
                  <a:pt x="3183851" y="2654388"/>
                </a:cubicBezTo>
                <a:cubicBezTo>
                  <a:pt x="3176194" y="2657231"/>
                  <a:pt x="3168803" y="2660389"/>
                  <a:pt x="3161867" y="2663876"/>
                </a:cubicBezTo>
                <a:cubicBezTo>
                  <a:pt x="3161849" y="2664071"/>
                  <a:pt x="3162035" y="2664185"/>
                  <a:pt x="3162017" y="2664377"/>
                </a:cubicBezTo>
                <a:cubicBezTo>
                  <a:pt x="3159411" y="2677201"/>
                  <a:pt x="3149346" y="2688500"/>
                  <a:pt x="3143532" y="2700169"/>
                </a:cubicBezTo>
                <a:cubicBezTo>
                  <a:pt x="3137596" y="2712119"/>
                  <a:pt x="3134131" y="2724770"/>
                  <a:pt x="3129047" y="2736990"/>
                </a:cubicBezTo>
                <a:cubicBezTo>
                  <a:pt x="3125469" y="2745441"/>
                  <a:pt x="3113281" y="2740102"/>
                  <a:pt x="3114689" y="2731947"/>
                </a:cubicBezTo>
                <a:cubicBezTo>
                  <a:pt x="3117517" y="2715542"/>
                  <a:pt x="3125809" y="2699026"/>
                  <a:pt x="3134929" y="2685207"/>
                </a:cubicBezTo>
                <a:cubicBezTo>
                  <a:pt x="3137070" y="2681985"/>
                  <a:pt x="3139197" y="2678857"/>
                  <a:pt x="3141523" y="2675750"/>
                </a:cubicBezTo>
                <a:cubicBezTo>
                  <a:pt x="3115914" y="2693105"/>
                  <a:pt x="3095771" y="2715800"/>
                  <a:pt x="3078833" y="2741890"/>
                </a:cubicBezTo>
                <a:cubicBezTo>
                  <a:pt x="3072843" y="2753345"/>
                  <a:pt x="3066414" y="2764279"/>
                  <a:pt x="3059640" y="2774696"/>
                </a:cubicBezTo>
                <a:cubicBezTo>
                  <a:pt x="3041331" y="2809621"/>
                  <a:pt x="3026042" y="2847826"/>
                  <a:pt x="3009290" y="2884927"/>
                </a:cubicBezTo>
                <a:cubicBezTo>
                  <a:pt x="3021529" y="2898449"/>
                  <a:pt x="3033677" y="2911867"/>
                  <a:pt x="3046027" y="2925206"/>
                </a:cubicBezTo>
                <a:cubicBezTo>
                  <a:pt x="3051709" y="2907390"/>
                  <a:pt x="3059205" y="2889929"/>
                  <a:pt x="3067040" y="2873086"/>
                </a:cubicBezTo>
                <a:cubicBezTo>
                  <a:pt x="3077867" y="2849972"/>
                  <a:pt x="3088667" y="2821695"/>
                  <a:pt x="3111031" y="2807967"/>
                </a:cubicBezTo>
                <a:cubicBezTo>
                  <a:pt x="3114543" y="2805737"/>
                  <a:pt x="3119088" y="2808278"/>
                  <a:pt x="3118607" y="2812600"/>
                </a:cubicBezTo>
                <a:cubicBezTo>
                  <a:pt x="3116158" y="2834583"/>
                  <a:pt x="3101939" y="2852056"/>
                  <a:pt x="3091734" y="2871425"/>
                </a:cubicBezTo>
                <a:cubicBezTo>
                  <a:pt x="3080011" y="2893675"/>
                  <a:pt x="3070502" y="2917296"/>
                  <a:pt x="3059332" y="2939892"/>
                </a:cubicBezTo>
                <a:cubicBezTo>
                  <a:pt x="3059956" y="2940530"/>
                  <a:pt x="3060572" y="2941265"/>
                  <a:pt x="3061197" y="2941904"/>
                </a:cubicBezTo>
                <a:cubicBezTo>
                  <a:pt x="3071682" y="2953232"/>
                  <a:pt x="3081763" y="2964718"/>
                  <a:pt x="3092046" y="2976124"/>
                </a:cubicBezTo>
                <a:cubicBezTo>
                  <a:pt x="3100229" y="2933500"/>
                  <a:pt x="3128962" y="2899665"/>
                  <a:pt x="3157417" y="2866785"/>
                </a:cubicBezTo>
                <a:cubicBezTo>
                  <a:pt x="3183055" y="2802123"/>
                  <a:pt x="3204753" y="2736822"/>
                  <a:pt x="3209786" y="2667246"/>
                </a:cubicBezTo>
                <a:cubicBezTo>
                  <a:pt x="3206534" y="2676410"/>
                  <a:pt x="3202458" y="2685017"/>
                  <a:pt x="3196677" y="2691915"/>
                </a:cubicBezTo>
                <a:cubicBezTo>
                  <a:pt x="3195696" y="2693096"/>
                  <a:pt x="3193910" y="2692358"/>
                  <a:pt x="3193838" y="2690989"/>
                </a:cubicBezTo>
                <a:cubicBezTo>
                  <a:pt x="3192856" y="2676881"/>
                  <a:pt x="3197072" y="2662349"/>
                  <a:pt x="3203145" y="2648853"/>
                </a:cubicBezTo>
                <a:close/>
                <a:moveTo>
                  <a:pt x="6681177" y="2940210"/>
                </a:moveTo>
                <a:cubicBezTo>
                  <a:pt x="6663934" y="2939120"/>
                  <a:pt x="6646610" y="2940322"/>
                  <a:pt x="6628415" y="2944443"/>
                </a:cubicBezTo>
                <a:cubicBezTo>
                  <a:pt x="6627327" y="2944640"/>
                  <a:pt x="6626500" y="2944082"/>
                  <a:pt x="6625989" y="2943259"/>
                </a:cubicBezTo>
                <a:cubicBezTo>
                  <a:pt x="6584317" y="2945203"/>
                  <a:pt x="6544506" y="2937180"/>
                  <a:pt x="6502245" y="2933717"/>
                </a:cubicBezTo>
                <a:cubicBezTo>
                  <a:pt x="6512507" y="2947556"/>
                  <a:pt x="6522663" y="2961483"/>
                  <a:pt x="6532827" y="2975313"/>
                </a:cubicBezTo>
                <a:cubicBezTo>
                  <a:pt x="6559665" y="2972572"/>
                  <a:pt x="6587558" y="2974402"/>
                  <a:pt x="6614016" y="2975913"/>
                </a:cubicBezTo>
                <a:cubicBezTo>
                  <a:pt x="6652394" y="2978164"/>
                  <a:pt x="6698873" y="2982382"/>
                  <a:pt x="6734785" y="2996981"/>
                </a:cubicBezTo>
                <a:cubicBezTo>
                  <a:pt x="6739102" y="2998813"/>
                  <a:pt x="6736961" y="3005348"/>
                  <a:pt x="6732753" y="3005567"/>
                </a:cubicBezTo>
                <a:cubicBezTo>
                  <a:pt x="6693241" y="3007310"/>
                  <a:pt x="6651712" y="3000013"/>
                  <a:pt x="6612227" y="2997082"/>
                </a:cubicBezTo>
                <a:cubicBezTo>
                  <a:pt x="6590556" y="2995404"/>
                  <a:pt x="6568449" y="2995339"/>
                  <a:pt x="6546560" y="2993930"/>
                </a:cubicBezTo>
                <a:cubicBezTo>
                  <a:pt x="6548392" y="2996329"/>
                  <a:pt x="6550223" y="2998728"/>
                  <a:pt x="6551950" y="3001213"/>
                </a:cubicBezTo>
                <a:cubicBezTo>
                  <a:pt x="6559665" y="3011909"/>
                  <a:pt x="6567505" y="3022325"/>
                  <a:pt x="6575335" y="3032839"/>
                </a:cubicBezTo>
                <a:cubicBezTo>
                  <a:pt x="6607183" y="3020891"/>
                  <a:pt x="6641059" y="3017884"/>
                  <a:pt x="6674826" y="3022657"/>
                </a:cubicBezTo>
                <a:cubicBezTo>
                  <a:pt x="6718218" y="3028748"/>
                  <a:pt x="6775229" y="3055788"/>
                  <a:pt x="6816564" y="3027038"/>
                </a:cubicBezTo>
                <a:cubicBezTo>
                  <a:pt x="6855203" y="3000100"/>
                  <a:pt x="6814027" y="2980079"/>
                  <a:pt x="6790656" y="2970172"/>
                </a:cubicBezTo>
                <a:cubicBezTo>
                  <a:pt x="6771978" y="2962226"/>
                  <a:pt x="6752924" y="2955219"/>
                  <a:pt x="6733443" y="2949736"/>
                </a:cubicBezTo>
                <a:cubicBezTo>
                  <a:pt x="6715579" y="2944686"/>
                  <a:pt x="6698419" y="2941300"/>
                  <a:pt x="6681177" y="2940210"/>
                </a:cubicBezTo>
                <a:close/>
                <a:moveTo>
                  <a:pt x="4995272" y="2791319"/>
                </a:moveTo>
                <a:cubicBezTo>
                  <a:pt x="4997662" y="2791818"/>
                  <a:pt x="4999293" y="2794294"/>
                  <a:pt x="4999288" y="2796533"/>
                </a:cubicBezTo>
                <a:cubicBezTo>
                  <a:pt x="4999528" y="2816809"/>
                  <a:pt x="4968763" y="2825342"/>
                  <a:pt x="4952612" y="2825113"/>
                </a:cubicBezTo>
                <a:cubicBezTo>
                  <a:pt x="4947454" y="2825056"/>
                  <a:pt x="4944716" y="2817517"/>
                  <a:pt x="4948999" y="2814286"/>
                </a:cubicBezTo>
                <a:cubicBezTo>
                  <a:pt x="4960556" y="2805937"/>
                  <a:pt x="4980146" y="2788354"/>
                  <a:pt x="4995272" y="2791319"/>
                </a:cubicBezTo>
                <a:close/>
                <a:moveTo>
                  <a:pt x="5621126" y="2841989"/>
                </a:moveTo>
                <a:cubicBezTo>
                  <a:pt x="5613386" y="2838105"/>
                  <a:pt x="5582028" y="2854378"/>
                  <a:pt x="5572264" y="2857914"/>
                </a:cubicBezTo>
                <a:cubicBezTo>
                  <a:pt x="5514380" y="2878902"/>
                  <a:pt x="5464710" y="2913745"/>
                  <a:pt x="5404360" y="2927411"/>
                </a:cubicBezTo>
                <a:cubicBezTo>
                  <a:pt x="5364090" y="2936583"/>
                  <a:pt x="5254326" y="2960379"/>
                  <a:pt x="5239048" y="3014832"/>
                </a:cubicBezTo>
                <a:cubicBezTo>
                  <a:pt x="5252949" y="3025001"/>
                  <a:pt x="5266428" y="3035521"/>
                  <a:pt x="5279908" y="3046030"/>
                </a:cubicBezTo>
                <a:cubicBezTo>
                  <a:pt x="5311589" y="3033780"/>
                  <a:pt x="5339364" y="3019428"/>
                  <a:pt x="5367842" y="3000483"/>
                </a:cubicBezTo>
                <a:cubicBezTo>
                  <a:pt x="5389187" y="2986165"/>
                  <a:pt x="5411683" y="2968742"/>
                  <a:pt x="5435937" y="2960036"/>
                </a:cubicBezTo>
                <a:cubicBezTo>
                  <a:pt x="5444586" y="2956984"/>
                  <a:pt x="5451913" y="2966579"/>
                  <a:pt x="5446569" y="2974097"/>
                </a:cubicBezTo>
                <a:cubicBezTo>
                  <a:pt x="5427198" y="3001232"/>
                  <a:pt x="5390544" y="3017924"/>
                  <a:pt x="5362862" y="3035585"/>
                </a:cubicBezTo>
                <a:cubicBezTo>
                  <a:pt x="5343959" y="3047676"/>
                  <a:pt x="5323881" y="3057617"/>
                  <a:pt x="5302496" y="3063658"/>
                </a:cubicBezTo>
                <a:cubicBezTo>
                  <a:pt x="5318589" y="3076536"/>
                  <a:pt x="5334473" y="3089592"/>
                  <a:pt x="5350234" y="3102933"/>
                </a:cubicBezTo>
                <a:cubicBezTo>
                  <a:pt x="5357889" y="3093567"/>
                  <a:pt x="5366681" y="3086732"/>
                  <a:pt x="5376370" y="3080759"/>
                </a:cubicBezTo>
                <a:cubicBezTo>
                  <a:pt x="5397279" y="3054923"/>
                  <a:pt x="5425999" y="3037637"/>
                  <a:pt x="5457878" y="3024238"/>
                </a:cubicBezTo>
                <a:cubicBezTo>
                  <a:pt x="5466308" y="3016012"/>
                  <a:pt x="5474755" y="3007593"/>
                  <a:pt x="5484017" y="2998757"/>
                </a:cubicBezTo>
                <a:cubicBezTo>
                  <a:pt x="5522981" y="2961628"/>
                  <a:pt x="5598155" y="2939023"/>
                  <a:pt x="5616896" y="2889430"/>
                </a:cubicBezTo>
                <a:cubicBezTo>
                  <a:pt x="5620850" y="2878963"/>
                  <a:pt x="5642197" y="2852575"/>
                  <a:pt x="5621126" y="2841989"/>
                </a:cubicBezTo>
                <a:close/>
                <a:moveTo>
                  <a:pt x="2670081" y="2581389"/>
                </a:moveTo>
                <a:cubicBezTo>
                  <a:pt x="2630948" y="2612766"/>
                  <a:pt x="2592384" y="2645455"/>
                  <a:pt x="2543160" y="2658915"/>
                </a:cubicBezTo>
                <a:cubicBezTo>
                  <a:pt x="2542264" y="2659129"/>
                  <a:pt x="2541182" y="2659232"/>
                  <a:pt x="2540180" y="2659535"/>
                </a:cubicBezTo>
                <a:cubicBezTo>
                  <a:pt x="2512317" y="2677083"/>
                  <a:pt x="2472135" y="2686069"/>
                  <a:pt x="2461376" y="2717169"/>
                </a:cubicBezTo>
                <a:cubicBezTo>
                  <a:pt x="2458762" y="2724634"/>
                  <a:pt x="2459031" y="2727088"/>
                  <a:pt x="2472792" y="2734708"/>
                </a:cubicBezTo>
                <a:cubicBezTo>
                  <a:pt x="2479652" y="2738611"/>
                  <a:pt x="2488117" y="2740905"/>
                  <a:pt x="2495871" y="2742451"/>
                </a:cubicBezTo>
                <a:cubicBezTo>
                  <a:pt x="2515295" y="2746367"/>
                  <a:pt x="2535676" y="2743949"/>
                  <a:pt x="2554974" y="2740554"/>
                </a:cubicBezTo>
                <a:cubicBezTo>
                  <a:pt x="2619692" y="2729218"/>
                  <a:pt x="2687705" y="2698398"/>
                  <a:pt x="2738227" y="2655061"/>
                </a:cubicBezTo>
                <a:cubicBezTo>
                  <a:pt x="2729003" y="2644915"/>
                  <a:pt x="2719477" y="2634838"/>
                  <a:pt x="2710156" y="2624684"/>
                </a:cubicBezTo>
                <a:cubicBezTo>
                  <a:pt x="2704522" y="2629942"/>
                  <a:pt x="2698003" y="2634247"/>
                  <a:pt x="2691050" y="2637931"/>
                </a:cubicBezTo>
                <a:cubicBezTo>
                  <a:pt x="2679192" y="2644204"/>
                  <a:pt x="2671956" y="2652147"/>
                  <a:pt x="2662158" y="2660452"/>
                </a:cubicBezTo>
                <a:cubicBezTo>
                  <a:pt x="2640969" y="2678483"/>
                  <a:pt x="2603813" y="2689873"/>
                  <a:pt x="2576180" y="2689525"/>
                </a:cubicBezTo>
                <a:cubicBezTo>
                  <a:pt x="2575107" y="2689530"/>
                  <a:pt x="2574606" y="2688610"/>
                  <a:pt x="2574788" y="2687652"/>
                </a:cubicBezTo>
                <a:cubicBezTo>
                  <a:pt x="2574253" y="2688190"/>
                  <a:pt x="2573718" y="2688727"/>
                  <a:pt x="2573184" y="2689266"/>
                </a:cubicBezTo>
                <a:cubicBezTo>
                  <a:pt x="2572323" y="2690164"/>
                  <a:pt x="2571073" y="2688889"/>
                  <a:pt x="2572023" y="2688095"/>
                </a:cubicBezTo>
                <a:cubicBezTo>
                  <a:pt x="2573496" y="2686858"/>
                  <a:pt x="2574960" y="2685721"/>
                  <a:pt x="2576435" y="2684485"/>
                </a:cubicBezTo>
                <a:cubicBezTo>
                  <a:pt x="2576961" y="2684041"/>
                  <a:pt x="2577568" y="2684874"/>
                  <a:pt x="2577139" y="2685324"/>
                </a:cubicBezTo>
                <a:cubicBezTo>
                  <a:pt x="2576929" y="2685501"/>
                  <a:pt x="2576815" y="2685684"/>
                  <a:pt x="2576603" y="2685862"/>
                </a:cubicBezTo>
                <a:cubicBezTo>
                  <a:pt x="2600926" y="2671999"/>
                  <a:pt x="2627955" y="2658370"/>
                  <a:pt x="2653542" y="2647827"/>
                </a:cubicBezTo>
                <a:cubicBezTo>
                  <a:pt x="2666685" y="2642441"/>
                  <a:pt x="2677234" y="2636634"/>
                  <a:pt x="2687813" y="2626159"/>
                </a:cubicBezTo>
                <a:cubicBezTo>
                  <a:pt x="2692094" y="2621856"/>
                  <a:pt x="2696057" y="2617817"/>
                  <a:pt x="2700197" y="2613986"/>
                </a:cubicBezTo>
                <a:cubicBezTo>
                  <a:pt x="2690162" y="2603090"/>
                  <a:pt x="2680319" y="2592210"/>
                  <a:pt x="2670081" y="2581389"/>
                </a:cubicBezTo>
                <a:close/>
                <a:moveTo>
                  <a:pt x="5247404" y="2795009"/>
                </a:moveTo>
                <a:lnTo>
                  <a:pt x="5198588" y="2831831"/>
                </a:lnTo>
                <a:lnTo>
                  <a:pt x="5198625" y="2831895"/>
                </a:lnTo>
                <a:lnTo>
                  <a:pt x="5247432" y="2795080"/>
                </a:lnTo>
                <a:close/>
                <a:moveTo>
                  <a:pt x="4478327" y="2727286"/>
                </a:moveTo>
                <a:cubicBezTo>
                  <a:pt x="4439563" y="2797155"/>
                  <a:pt x="4394751" y="2855106"/>
                  <a:pt x="4378898" y="2937847"/>
                </a:cubicBezTo>
                <a:cubicBezTo>
                  <a:pt x="4372716" y="2970029"/>
                  <a:pt x="4366450" y="3006481"/>
                  <a:pt x="4352268" y="3037679"/>
                </a:cubicBezTo>
                <a:cubicBezTo>
                  <a:pt x="4352338" y="3037979"/>
                  <a:pt x="4352505" y="3038285"/>
                  <a:pt x="4352576" y="3038582"/>
                </a:cubicBezTo>
                <a:cubicBezTo>
                  <a:pt x="4352967" y="3039688"/>
                  <a:pt x="4353364" y="3040695"/>
                  <a:pt x="4353653" y="3041792"/>
                </a:cubicBezTo>
                <a:cubicBezTo>
                  <a:pt x="4360270" y="3021137"/>
                  <a:pt x="4367685" y="3000260"/>
                  <a:pt x="4379033" y="2983334"/>
                </a:cubicBezTo>
                <a:cubicBezTo>
                  <a:pt x="4382188" y="2978532"/>
                  <a:pt x="4391775" y="2979169"/>
                  <a:pt x="4391241" y="2986238"/>
                </a:cubicBezTo>
                <a:cubicBezTo>
                  <a:pt x="4388871" y="3016114"/>
                  <a:pt x="4374877" y="3047427"/>
                  <a:pt x="4364664" y="3075657"/>
                </a:cubicBezTo>
                <a:cubicBezTo>
                  <a:pt x="4366193" y="3080366"/>
                  <a:pt x="4367723" y="3085076"/>
                  <a:pt x="4369155" y="3089769"/>
                </a:cubicBezTo>
                <a:cubicBezTo>
                  <a:pt x="4385106" y="3048506"/>
                  <a:pt x="4398683" y="3005475"/>
                  <a:pt x="4418179" y="2965980"/>
                </a:cubicBezTo>
                <a:cubicBezTo>
                  <a:pt x="4419712" y="2963004"/>
                  <a:pt x="4424417" y="2964868"/>
                  <a:pt x="4424150" y="2967860"/>
                </a:cubicBezTo>
                <a:cubicBezTo>
                  <a:pt x="4423275" y="2978782"/>
                  <a:pt x="4421325" y="2989716"/>
                  <a:pt x="4418989" y="3000613"/>
                </a:cubicBezTo>
                <a:cubicBezTo>
                  <a:pt x="4421866" y="2992387"/>
                  <a:pt x="4425110" y="2984395"/>
                  <a:pt x="4427802" y="2976060"/>
                </a:cubicBezTo>
                <a:cubicBezTo>
                  <a:pt x="4443545" y="2927279"/>
                  <a:pt x="4450221" y="2875386"/>
                  <a:pt x="4469044" y="2828138"/>
                </a:cubicBezTo>
                <a:cubicBezTo>
                  <a:pt x="4469946" y="2825686"/>
                  <a:pt x="4473735" y="2826891"/>
                  <a:pt x="4473818" y="2829232"/>
                </a:cubicBezTo>
                <a:cubicBezTo>
                  <a:pt x="4477027" y="2903604"/>
                  <a:pt x="4451958" y="2987011"/>
                  <a:pt x="4421068" y="3062525"/>
                </a:cubicBezTo>
                <a:cubicBezTo>
                  <a:pt x="4442063" y="3014973"/>
                  <a:pt x="4461824" y="2967038"/>
                  <a:pt x="4486241" y="2921536"/>
                </a:cubicBezTo>
                <a:cubicBezTo>
                  <a:pt x="4487294" y="2919577"/>
                  <a:pt x="4490503" y="2920732"/>
                  <a:pt x="4490215" y="2922854"/>
                </a:cubicBezTo>
                <a:cubicBezTo>
                  <a:pt x="4487297" y="2945766"/>
                  <a:pt x="4481326" y="2969017"/>
                  <a:pt x="4473707" y="2992207"/>
                </a:cubicBezTo>
                <a:cubicBezTo>
                  <a:pt x="4477199" y="2984717"/>
                  <a:pt x="4480604" y="2977130"/>
                  <a:pt x="4483726" y="2969418"/>
                </a:cubicBezTo>
                <a:cubicBezTo>
                  <a:pt x="4517771" y="2884739"/>
                  <a:pt x="4511306" y="2807552"/>
                  <a:pt x="4478327" y="2727286"/>
                </a:cubicBezTo>
                <a:close/>
                <a:moveTo>
                  <a:pt x="1005256" y="2417236"/>
                </a:moveTo>
                <a:cubicBezTo>
                  <a:pt x="1010357" y="2434328"/>
                  <a:pt x="1007814" y="2461760"/>
                  <a:pt x="995132" y="2475075"/>
                </a:cubicBezTo>
                <a:cubicBezTo>
                  <a:pt x="992983" y="2477324"/>
                  <a:pt x="989772" y="2475097"/>
                  <a:pt x="989715" y="2472463"/>
                </a:cubicBezTo>
                <a:cubicBezTo>
                  <a:pt x="989559" y="2464368"/>
                  <a:pt x="992693" y="2457629"/>
                  <a:pt x="994753" y="2449823"/>
                </a:cubicBezTo>
                <a:cubicBezTo>
                  <a:pt x="997475" y="2438957"/>
                  <a:pt x="998361" y="2427933"/>
                  <a:pt x="1001750" y="2417224"/>
                </a:cubicBezTo>
                <a:cubicBezTo>
                  <a:pt x="1002275" y="2415711"/>
                  <a:pt x="1004805" y="2415737"/>
                  <a:pt x="1005256" y="2417236"/>
                </a:cubicBezTo>
                <a:close/>
                <a:moveTo>
                  <a:pt x="5640101" y="2818989"/>
                </a:moveTo>
                <a:cubicBezTo>
                  <a:pt x="5647906" y="2818997"/>
                  <a:pt x="5655740" y="2820035"/>
                  <a:pt x="5663582" y="2822491"/>
                </a:cubicBezTo>
                <a:cubicBezTo>
                  <a:pt x="5668893" y="2824119"/>
                  <a:pt x="5672279" y="2830935"/>
                  <a:pt x="5670064" y="2836097"/>
                </a:cubicBezTo>
                <a:cubicBezTo>
                  <a:pt x="5642461" y="2902062"/>
                  <a:pt x="5598839" y="2943368"/>
                  <a:pt x="5540169" y="2981907"/>
                </a:cubicBezTo>
                <a:cubicBezTo>
                  <a:pt x="5529199" y="2989134"/>
                  <a:pt x="5519513" y="2997250"/>
                  <a:pt x="5510187" y="3005691"/>
                </a:cubicBezTo>
                <a:cubicBezTo>
                  <a:pt x="5557794" y="2990733"/>
                  <a:pt x="5606827" y="2978332"/>
                  <a:pt x="5644411" y="2955588"/>
                </a:cubicBezTo>
                <a:cubicBezTo>
                  <a:pt x="5679414" y="2934471"/>
                  <a:pt x="5730639" y="2879996"/>
                  <a:pt x="5751835" y="2939472"/>
                </a:cubicBezTo>
                <a:cubicBezTo>
                  <a:pt x="5773171" y="2999544"/>
                  <a:pt x="5753632" y="3059180"/>
                  <a:pt x="5714295" y="3108159"/>
                </a:cubicBezTo>
                <a:cubicBezTo>
                  <a:pt x="5782192" y="3090669"/>
                  <a:pt x="5878459" y="3128693"/>
                  <a:pt x="5920226" y="3166094"/>
                </a:cubicBezTo>
                <a:cubicBezTo>
                  <a:pt x="5924997" y="3170499"/>
                  <a:pt x="5925580" y="3177072"/>
                  <a:pt x="5921802" y="3182299"/>
                </a:cubicBezTo>
                <a:cubicBezTo>
                  <a:pt x="5849737" y="3281500"/>
                  <a:pt x="5703861" y="3252518"/>
                  <a:pt x="5618518" y="3332369"/>
                </a:cubicBezTo>
                <a:cubicBezTo>
                  <a:pt x="5660707" y="3296202"/>
                  <a:pt x="5733360" y="3283309"/>
                  <a:pt x="5785070" y="3274737"/>
                </a:cubicBezTo>
                <a:cubicBezTo>
                  <a:pt x="5876830" y="3259508"/>
                  <a:pt x="5947042" y="3282718"/>
                  <a:pt x="6023533" y="3332761"/>
                </a:cubicBezTo>
                <a:cubicBezTo>
                  <a:pt x="6028784" y="3336136"/>
                  <a:pt x="6029083" y="3345901"/>
                  <a:pt x="6023528" y="3349214"/>
                </a:cubicBezTo>
                <a:cubicBezTo>
                  <a:pt x="6005516" y="3360020"/>
                  <a:pt x="5986913" y="3368731"/>
                  <a:pt x="5968175" y="3376751"/>
                </a:cubicBezTo>
                <a:cubicBezTo>
                  <a:pt x="6029430" y="3372605"/>
                  <a:pt x="6105115" y="3414207"/>
                  <a:pt x="6143188" y="3453719"/>
                </a:cubicBezTo>
                <a:cubicBezTo>
                  <a:pt x="6149156" y="3459982"/>
                  <a:pt x="6148311" y="3468375"/>
                  <a:pt x="6141606" y="3473642"/>
                </a:cubicBezTo>
                <a:cubicBezTo>
                  <a:pt x="6122135" y="3488798"/>
                  <a:pt x="6101279" y="3495459"/>
                  <a:pt x="6078803" y="3505007"/>
                </a:cubicBezTo>
                <a:cubicBezTo>
                  <a:pt x="6073035" y="3507421"/>
                  <a:pt x="6067434" y="3510153"/>
                  <a:pt x="6061745" y="3512772"/>
                </a:cubicBezTo>
                <a:cubicBezTo>
                  <a:pt x="6112264" y="3515394"/>
                  <a:pt x="6160120" y="3546795"/>
                  <a:pt x="6210927" y="3557123"/>
                </a:cubicBezTo>
                <a:cubicBezTo>
                  <a:pt x="6219347" y="3558827"/>
                  <a:pt x="6224860" y="3569122"/>
                  <a:pt x="6217156" y="3575760"/>
                </a:cubicBezTo>
                <a:cubicBezTo>
                  <a:pt x="6188969" y="3600182"/>
                  <a:pt x="6160936" y="3622875"/>
                  <a:pt x="6127295" y="3639631"/>
                </a:cubicBezTo>
                <a:cubicBezTo>
                  <a:pt x="6082339" y="3662028"/>
                  <a:pt x="6046215" y="3680420"/>
                  <a:pt x="6016775" y="3712337"/>
                </a:cubicBezTo>
                <a:cubicBezTo>
                  <a:pt x="6044849" y="3703377"/>
                  <a:pt x="6076520" y="3699983"/>
                  <a:pt x="6102588" y="3693867"/>
                </a:cubicBezTo>
                <a:cubicBezTo>
                  <a:pt x="6159098" y="3680647"/>
                  <a:pt x="6226385" y="3668945"/>
                  <a:pt x="6281899" y="3689816"/>
                </a:cubicBezTo>
                <a:cubicBezTo>
                  <a:pt x="6290007" y="3692855"/>
                  <a:pt x="6292892" y="3699823"/>
                  <a:pt x="6289656" y="3707721"/>
                </a:cubicBezTo>
                <a:cubicBezTo>
                  <a:pt x="6273872" y="3745982"/>
                  <a:pt x="6262884" y="3777453"/>
                  <a:pt x="6245648" y="3803613"/>
                </a:cubicBezTo>
                <a:cubicBezTo>
                  <a:pt x="6290004" y="3794502"/>
                  <a:pt x="6346563" y="3803682"/>
                  <a:pt x="6377397" y="3814042"/>
                </a:cubicBezTo>
                <a:cubicBezTo>
                  <a:pt x="6383068" y="3815994"/>
                  <a:pt x="6385021" y="3822491"/>
                  <a:pt x="6383387" y="3827704"/>
                </a:cubicBezTo>
                <a:cubicBezTo>
                  <a:pt x="6367887" y="3875921"/>
                  <a:pt x="6341023" y="3918287"/>
                  <a:pt x="6309839" y="3957746"/>
                </a:cubicBezTo>
                <a:cubicBezTo>
                  <a:pt x="6333548" y="3949672"/>
                  <a:pt x="6360742" y="3949496"/>
                  <a:pt x="6388472" y="3943327"/>
                </a:cubicBezTo>
                <a:cubicBezTo>
                  <a:pt x="6396517" y="3941589"/>
                  <a:pt x="6405166" y="3947303"/>
                  <a:pt x="6403090" y="3956373"/>
                </a:cubicBezTo>
                <a:cubicBezTo>
                  <a:pt x="6393109" y="4000589"/>
                  <a:pt x="6397208" y="4032198"/>
                  <a:pt x="6373185" y="4072180"/>
                </a:cubicBezTo>
                <a:cubicBezTo>
                  <a:pt x="6368612" y="4079769"/>
                  <a:pt x="6363415" y="4086718"/>
                  <a:pt x="6358057" y="4093265"/>
                </a:cubicBezTo>
                <a:cubicBezTo>
                  <a:pt x="6395250" y="4082560"/>
                  <a:pt x="6434576" y="4080706"/>
                  <a:pt x="6474848" y="4091202"/>
                </a:cubicBezTo>
                <a:cubicBezTo>
                  <a:pt x="6482556" y="4093233"/>
                  <a:pt x="6485678" y="4099735"/>
                  <a:pt x="6483355" y="4107225"/>
                </a:cubicBezTo>
                <a:cubicBezTo>
                  <a:pt x="6473866" y="4137171"/>
                  <a:pt x="6479418" y="4171047"/>
                  <a:pt x="6470660" y="4201544"/>
                </a:cubicBezTo>
                <a:cubicBezTo>
                  <a:pt x="6462041" y="4231565"/>
                  <a:pt x="6445288" y="4262147"/>
                  <a:pt x="6425498" y="4286332"/>
                </a:cubicBezTo>
                <a:cubicBezTo>
                  <a:pt x="6418713" y="4294704"/>
                  <a:pt x="6411046" y="4302024"/>
                  <a:pt x="6403134" y="4308836"/>
                </a:cubicBezTo>
                <a:cubicBezTo>
                  <a:pt x="6445886" y="4302410"/>
                  <a:pt x="6492106" y="4308455"/>
                  <a:pt x="6528103" y="4321014"/>
                </a:cubicBezTo>
                <a:cubicBezTo>
                  <a:pt x="6533676" y="4322958"/>
                  <a:pt x="6536856" y="4331022"/>
                  <a:pt x="6534052" y="4336232"/>
                </a:cubicBezTo>
                <a:cubicBezTo>
                  <a:pt x="6513735" y="4374004"/>
                  <a:pt x="6504175" y="4418937"/>
                  <a:pt x="6474887" y="4451357"/>
                </a:cubicBezTo>
                <a:cubicBezTo>
                  <a:pt x="6469687" y="4457235"/>
                  <a:pt x="6463695" y="4462169"/>
                  <a:pt x="6457701" y="4467102"/>
                </a:cubicBezTo>
                <a:cubicBezTo>
                  <a:pt x="6514364" y="4455456"/>
                  <a:pt x="6576720" y="4458613"/>
                  <a:pt x="6590473" y="4498845"/>
                </a:cubicBezTo>
                <a:cubicBezTo>
                  <a:pt x="6599509" y="4525332"/>
                  <a:pt x="6567854" y="4571177"/>
                  <a:pt x="6551360" y="4590099"/>
                </a:cubicBezTo>
                <a:cubicBezTo>
                  <a:pt x="6600379" y="4584410"/>
                  <a:pt x="6656449" y="4604549"/>
                  <a:pt x="6684506" y="4639498"/>
                </a:cubicBezTo>
                <a:cubicBezTo>
                  <a:pt x="6688195" y="4644003"/>
                  <a:pt x="6689581" y="4652497"/>
                  <a:pt x="6684053" y="4656595"/>
                </a:cubicBezTo>
                <a:cubicBezTo>
                  <a:pt x="6659844" y="4674653"/>
                  <a:pt x="6653142" y="4700654"/>
                  <a:pt x="6632870" y="4720417"/>
                </a:cubicBezTo>
                <a:cubicBezTo>
                  <a:pt x="6628284" y="4724888"/>
                  <a:pt x="6623265" y="4728739"/>
                  <a:pt x="6618070" y="4732378"/>
                </a:cubicBezTo>
                <a:cubicBezTo>
                  <a:pt x="6631052" y="4729899"/>
                  <a:pt x="6644096" y="4727814"/>
                  <a:pt x="6657266" y="4727591"/>
                </a:cubicBezTo>
                <a:cubicBezTo>
                  <a:pt x="6692492" y="4726940"/>
                  <a:pt x="6719773" y="4741083"/>
                  <a:pt x="6752069" y="4753615"/>
                </a:cubicBezTo>
                <a:cubicBezTo>
                  <a:pt x="6762243" y="4757513"/>
                  <a:pt x="6764020" y="4768182"/>
                  <a:pt x="6757267" y="4776165"/>
                </a:cubicBezTo>
                <a:cubicBezTo>
                  <a:pt x="6729175" y="4809370"/>
                  <a:pt x="6723207" y="4847896"/>
                  <a:pt x="6697946" y="4872290"/>
                </a:cubicBezTo>
                <a:cubicBezTo>
                  <a:pt x="6769001" y="4851081"/>
                  <a:pt x="6846991" y="4889766"/>
                  <a:pt x="6910478" y="4920673"/>
                </a:cubicBezTo>
                <a:cubicBezTo>
                  <a:pt x="6916078" y="4923397"/>
                  <a:pt x="6917905" y="4932416"/>
                  <a:pt x="6914346" y="4937366"/>
                </a:cubicBezTo>
                <a:cubicBezTo>
                  <a:pt x="6897186" y="4961584"/>
                  <a:pt x="6881812" y="4977781"/>
                  <a:pt x="6864622" y="4990312"/>
                </a:cubicBezTo>
                <a:cubicBezTo>
                  <a:pt x="6909585" y="4996249"/>
                  <a:pt x="6950091" y="5020493"/>
                  <a:pt x="6996874" y="5046448"/>
                </a:cubicBezTo>
                <a:cubicBezTo>
                  <a:pt x="7005503" y="5051285"/>
                  <a:pt x="7005286" y="5062463"/>
                  <a:pt x="6997677" y="5068036"/>
                </a:cubicBezTo>
                <a:cubicBezTo>
                  <a:pt x="6979854" y="5081099"/>
                  <a:pt x="6961176" y="5087368"/>
                  <a:pt x="6942011" y="5091454"/>
                </a:cubicBezTo>
                <a:cubicBezTo>
                  <a:pt x="6994598" y="5104768"/>
                  <a:pt x="7041266" y="5130909"/>
                  <a:pt x="7085991" y="5170124"/>
                </a:cubicBezTo>
                <a:cubicBezTo>
                  <a:pt x="7091139" y="5174658"/>
                  <a:pt x="7090608" y="5182790"/>
                  <a:pt x="7086286" y="5187577"/>
                </a:cubicBezTo>
                <a:cubicBezTo>
                  <a:pt x="7078191" y="5196419"/>
                  <a:pt x="7068997" y="5204483"/>
                  <a:pt x="7059284" y="5211820"/>
                </a:cubicBezTo>
                <a:cubicBezTo>
                  <a:pt x="7077415" y="5213877"/>
                  <a:pt x="7095377" y="5220008"/>
                  <a:pt x="7110479" y="5228714"/>
                </a:cubicBezTo>
                <a:cubicBezTo>
                  <a:pt x="7142627" y="5247271"/>
                  <a:pt x="7136833" y="5269649"/>
                  <a:pt x="7161203" y="5301161"/>
                </a:cubicBezTo>
                <a:cubicBezTo>
                  <a:pt x="7177715" y="5322454"/>
                  <a:pt x="7250389" y="5400015"/>
                  <a:pt x="7216332" y="5429099"/>
                </a:cubicBezTo>
                <a:cubicBezTo>
                  <a:pt x="7198837" y="5443943"/>
                  <a:pt x="7160843" y="5424296"/>
                  <a:pt x="7144465" y="5418984"/>
                </a:cubicBezTo>
                <a:cubicBezTo>
                  <a:pt x="7109236" y="5407660"/>
                  <a:pt x="7080297" y="5390259"/>
                  <a:pt x="7044929" y="5384860"/>
                </a:cubicBezTo>
                <a:cubicBezTo>
                  <a:pt x="7025039" y="5381776"/>
                  <a:pt x="6994122" y="5373451"/>
                  <a:pt x="6977545" y="5356148"/>
                </a:cubicBezTo>
                <a:cubicBezTo>
                  <a:pt x="6973782" y="5364487"/>
                  <a:pt x="6967917" y="5371283"/>
                  <a:pt x="6957655" y="5372732"/>
                </a:cubicBezTo>
                <a:cubicBezTo>
                  <a:pt x="6935940" y="5375914"/>
                  <a:pt x="6921124" y="5349804"/>
                  <a:pt x="6910981" y="5334613"/>
                </a:cubicBezTo>
                <a:cubicBezTo>
                  <a:pt x="6896974" y="5313637"/>
                  <a:pt x="6879457" y="5291576"/>
                  <a:pt x="6872181" y="5267190"/>
                </a:cubicBezTo>
                <a:cubicBezTo>
                  <a:pt x="6870378" y="5261192"/>
                  <a:pt x="6869744" y="5255198"/>
                  <a:pt x="6869302" y="5249219"/>
                </a:cubicBezTo>
                <a:cubicBezTo>
                  <a:pt x="6852556" y="5284088"/>
                  <a:pt x="6831636" y="5318788"/>
                  <a:pt x="6832907" y="5316561"/>
                </a:cubicBezTo>
                <a:cubicBezTo>
                  <a:pt x="6829412" y="5322978"/>
                  <a:pt x="6819059" y="5326559"/>
                  <a:pt x="6813381" y="5320323"/>
                </a:cubicBezTo>
                <a:cubicBezTo>
                  <a:pt x="6761429" y="5263834"/>
                  <a:pt x="6744756" y="5207186"/>
                  <a:pt x="6733878" y="5139063"/>
                </a:cubicBezTo>
                <a:cubicBezTo>
                  <a:pt x="6725121" y="5155344"/>
                  <a:pt x="6716355" y="5171721"/>
                  <a:pt x="6707685" y="5188106"/>
                </a:cubicBezTo>
                <a:cubicBezTo>
                  <a:pt x="6705689" y="5191926"/>
                  <a:pt x="6701679" y="5195377"/>
                  <a:pt x="6697111" y="5195273"/>
                </a:cubicBezTo>
                <a:cubicBezTo>
                  <a:pt x="6627930" y="5194349"/>
                  <a:pt x="6604071" y="5124323"/>
                  <a:pt x="6611304" y="5060687"/>
                </a:cubicBezTo>
                <a:cubicBezTo>
                  <a:pt x="6585919" y="5099579"/>
                  <a:pt x="6553689" y="5138754"/>
                  <a:pt x="6525988" y="5092153"/>
                </a:cubicBezTo>
                <a:cubicBezTo>
                  <a:pt x="6483138" y="5019899"/>
                  <a:pt x="6523767" y="4925857"/>
                  <a:pt x="6554124" y="4857409"/>
                </a:cubicBezTo>
                <a:cubicBezTo>
                  <a:pt x="6549323" y="4851151"/>
                  <a:pt x="6544428" y="4844885"/>
                  <a:pt x="6539619" y="4838725"/>
                </a:cubicBezTo>
                <a:cubicBezTo>
                  <a:pt x="6531707" y="4880490"/>
                  <a:pt x="6518639" y="4928724"/>
                  <a:pt x="6493895" y="4962607"/>
                </a:cubicBezTo>
                <a:cubicBezTo>
                  <a:pt x="6480467" y="4981015"/>
                  <a:pt x="6450097" y="5008081"/>
                  <a:pt x="6424635" y="4999744"/>
                </a:cubicBezTo>
                <a:cubicBezTo>
                  <a:pt x="6391612" y="4988805"/>
                  <a:pt x="6409299" y="4933572"/>
                  <a:pt x="6410936" y="4910833"/>
                </a:cubicBezTo>
                <a:cubicBezTo>
                  <a:pt x="6411929" y="4896412"/>
                  <a:pt x="6413837" y="4882654"/>
                  <a:pt x="6416290" y="4869333"/>
                </a:cubicBezTo>
                <a:cubicBezTo>
                  <a:pt x="6385172" y="4910258"/>
                  <a:pt x="6338820" y="4958142"/>
                  <a:pt x="6307478" y="4923981"/>
                </a:cubicBezTo>
                <a:cubicBezTo>
                  <a:pt x="6281814" y="4896055"/>
                  <a:pt x="6319855" y="4843071"/>
                  <a:pt x="6330077" y="4815818"/>
                </a:cubicBezTo>
                <a:cubicBezTo>
                  <a:pt x="6344016" y="4778565"/>
                  <a:pt x="6359199" y="4739375"/>
                  <a:pt x="6365156" y="4699875"/>
                </a:cubicBezTo>
                <a:cubicBezTo>
                  <a:pt x="6366537" y="4690939"/>
                  <a:pt x="6367278" y="4682630"/>
                  <a:pt x="6367994" y="4674610"/>
                </a:cubicBezTo>
                <a:cubicBezTo>
                  <a:pt x="6357876" y="4697395"/>
                  <a:pt x="6352757" y="4723142"/>
                  <a:pt x="6339288" y="4744176"/>
                </a:cubicBezTo>
                <a:cubicBezTo>
                  <a:pt x="6323771" y="4768537"/>
                  <a:pt x="6300132" y="4782361"/>
                  <a:pt x="6275511" y="4796296"/>
                </a:cubicBezTo>
                <a:cubicBezTo>
                  <a:pt x="6268945" y="4800011"/>
                  <a:pt x="6261616" y="4794802"/>
                  <a:pt x="6258601" y="4789282"/>
                </a:cubicBezTo>
                <a:cubicBezTo>
                  <a:pt x="6233952" y="4743431"/>
                  <a:pt x="6245821" y="4679128"/>
                  <a:pt x="6254855" y="4630253"/>
                </a:cubicBezTo>
                <a:cubicBezTo>
                  <a:pt x="6256752" y="4619902"/>
                  <a:pt x="6259449" y="4609328"/>
                  <a:pt x="6262820" y="4598813"/>
                </a:cubicBezTo>
                <a:cubicBezTo>
                  <a:pt x="6255243" y="4606237"/>
                  <a:pt x="6247681" y="4613471"/>
                  <a:pt x="6240267" y="4620131"/>
                </a:cubicBezTo>
                <a:cubicBezTo>
                  <a:pt x="6214408" y="4643598"/>
                  <a:pt x="6177993" y="4647747"/>
                  <a:pt x="6152930" y="4669920"/>
                </a:cubicBezTo>
                <a:cubicBezTo>
                  <a:pt x="6146043" y="4676138"/>
                  <a:pt x="6135411" y="4670837"/>
                  <a:pt x="6134017" y="4662440"/>
                </a:cubicBezTo>
                <a:cubicBezTo>
                  <a:pt x="6125127" y="4610263"/>
                  <a:pt x="6137341" y="4556310"/>
                  <a:pt x="6160083" y="4508817"/>
                </a:cubicBezTo>
                <a:cubicBezTo>
                  <a:pt x="6175148" y="4477504"/>
                  <a:pt x="6198190" y="4453987"/>
                  <a:pt x="6219484" y="4427109"/>
                </a:cubicBezTo>
                <a:cubicBezTo>
                  <a:pt x="6232003" y="4411251"/>
                  <a:pt x="6241858" y="4394675"/>
                  <a:pt x="6254485" y="4379800"/>
                </a:cubicBezTo>
                <a:cubicBezTo>
                  <a:pt x="6245768" y="4360644"/>
                  <a:pt x="6237054" y="4341488"/>
                  <a:pt x="6228338" y="4322333"/>
                </a:cubicBezTo>
                <a:cubicBezTo>
                  <a:pt x="6198214" y="4418744"/>
                  <a:pt x="6149077" y="4535029"/>
                  <a:pt x="6046584" y="4566856"/>
                </a:cubicBezTo>
                <a:cubicBezTo>
                  <a:pt x="6038277" y="4569349"/>
                  <a:pt x="6032096" y="4562194"/>
                  <a:pt x="6031292" y="4554822"/>
                </a:cubicBezTo>
                <a:cubicBezTo>
                  <a:pt x="6024386" y="4492399"/>
                  <a:pt x="6032557" y="4422613"/>
                  <a:pt x="6054927" y="4358537"/>
                </a:cubicBezTo>
                <a:cubicBezTo>
                  <a:pt x="6052909" y="4360406"/>
                  <a:pt x="6050988" y="4362285"/>
                  <a:pt x="6048803" y="4363849"/>
                </a:cubicBezTo>
                <a:cubicBezTo>
                  <a:pt x="6027865" y="4379076"/>
                  <a:pt x="5986046" y="4391423"/>
                  <a:pt x="5963792" y="4398455"/>
                </a:cubicBezTo>
                <a:cubicBezTo>
                  <a:pt x="5938036" y="4406546"/>
                  <a:pt x="5926426" y="4410020"/>
                  <a:pt x="5917496" y="4379064"/>
                </a:cubicBezTo>
                <a:cubicBezTo>
                  <a:pt x="5902775" y="4327842"/>
                  <a:pt x="5940582" y="4249036"/>
                  <a:pt x="5959060" y="4204582"/>
                </a:cubicBezTo>
                <a:cubicBezTo>
                  <a:pt x="5959811" y="4202700"/>
                  <a:pt x="5960749" y="4200931"/>
                  <a:pt x="5961502" y="4199049"/>
                </a:cubicBezTo>
                <a:cubicBezTo>
                  <a:pt x="5956521" y="4204654"/>
                  <a:pt x="5951444" y="4210251"/>
                  <a:pt x="5946550" y="4215963"/>
                </a:cubicBezTo>
                <a:cubicBezTo>
                  <a:pt x="5916693" y="4250376"/>
                  <a:pt x="5884864" y="4282868"/>
                  <a:pt x="5837793" y="4287459"/>
                </a:cubicBezTo>
                <a:cubicBezTo>
                  <a:pt x="5830915" y="4288128"/>
                  <a:pt x="5825877" y="4281267"/>
                  <a:pt x="5825550" y="4275105"/>
                </a:cubicBezTo>
                <a:cubicBezTo>
                  <a:pt x="5822214" y="4203253"/>
                  <a:pt x="5837373" y="4121707"/>
                  <a:pt x="5869842" y="4049256"/>
                </a:cubicBezTo>
                <a:cubicBezTo>
                  <a:pt x="5846802" y="4072771"/>
                  <a:pt x="5823346" y="4095471"/>
                  <a:pt x="5799335" y="4121142"/>
                </a:cubicBezTo>
                <a:cubicBezTo>
                  <a:pt x="5794056" y="4126819"/>
                  <a:pt x="5786139" y="4127108"/>
                  <a:pt x="5780926" y="4121106"/>
                </a:cubicBezTo>
                <a:cubicBezTo>
                  <a:pt x="5757947" y="4094777"/>
                  <a:pt x="5753876" y="4049734"/>
                  <a:pt x="5759583" y="4007583"/>
                </a:cubicBezTo>
                <a:cubicBezTo>
                  <a:pt x="5750837" y="4016075"/>
                  <a:pt x="5741282" y="4023816"/>
                  <a:pt x="5732192" y="4030721"/>
                </a:cubicBezTo>
                <a:cubicBezTo>
                  <a:pt x="5727698" y="4034129"/>
                  <a:pt x="5719523" y="4031864"/>
                  <a:pt x="5717045" y="4026879"/>
                </a:cubicBezTo>
                <a:cubicBezTo>
                  <a:pt x="5699125" y="3990764"/>
                  <a:pt x="5695908" y="3940537"/>
                  <a:pt x="5707531" y="3896464"/>
                </a:cubicBezTo>
                <a:cubicBezTo>
                  <a:pt x="5689965" y="3919772"/>
                  <a:pt x="5670174" y="3941816"/>
                  <a:pt x="5646942" y="3962004"/>
                </a:cubicBezTo>
                <a:cubicBezTo>
                  <a:pt x="5641135" y="3967050"/>
                  <a:pt x="5630925" y="3962466"/>
                  <a:pt x="5630526" y="3954935"/>
                </a:cubicBezTo>
                <a:cubicBezTo>
                  <a:pt x="5628303" y="3906646"/>
                  <a:pt x="5602732" y="3871133"/>
                  <a:pt x="5607079" y="3821269"/>
                </a:cubicBezTo>
                <a:cubicBezTo>
                  <a:pt x="5610102" y="3787355"/>
                  <a:pt x="5619324" y="3754953"/>
                  <a:pt x="5630539" y="3723111"/>
                </a:cubicBezTo>
                <a:cubicBezTo>
                  <a:pt x="5602697" y="3768800"/>
                  <a:pt x="5570959" y="3812301"/>
                  <a:pt x="5535744" y="3852190"/>
                </a:cubicBezTo>
                <a:cubicBezTo>
                  <a:pt x="5529798" y="3858784"/>
                  <a:pt x="5519534" y="3858090"/>
                  <a:pt x="5515609" y="3849669"/>
                </a:cubicBezTo>
                <a:cubicBezTo>
                  <a:pt x="5486102" y="3786165"/>
                  <a:pt x="5468170" y="3752386"/>
                  <a:pt x="5481723" y="3681217"/>
                </a:cubicBezTo>
                <a:cubicBezTo>
                  <a:pt x="5490325" y="3636104"/>
                  <a:pt x="5506600" y="3593405"/>
                  <a:pt x="5521750" y="3550222"/>
                </a:cubicBezTo>
                <a:cubicBezTo>
                  <a:pt x="5537290" y="3505923"/>
                  <a:pt x="5573812" y="3430629"/>
                  <a:pt x="5577124" y="3381459"/>
                </a:cubicBezTo>
                <a:cubicBezTo>
                  <a:pt x="5553009" y="3437787"/>
                  <a:pt x="5526575" y="3493902"/>
                  <a:pt x="5490050" y="3543000"/>
                </a:cubicBezTo>
                <a:cubicBezTo>
                  <a:pt x="5444339" y="3604471"/>
                  <a:pt x="5395123" y="3657169"/>
                  <a:pt x="5360249" y="3726006"/>
                </a:cubicBezTo>
                <a:cubicBezTo>
                  <a:pt x="5356938" y="3732535"/>
                  <a:pt x="5347556" y="3733963"/>
                  <a:pt x="5341840" y="3730352"/>
                </a:cubicBezTo>
                <a:cubicBezTo>
                  <a:pt x="5259891" y="3679251"/>
                  <a:pt x="5259624" y="3589360"/>
                  <a:pt x="5286164" y="3503641"/>
                </a:cubicBezTo>
                <a:cubicBezTo>
                  <a:pt x="5303799" y="3446780"/>
                  <a:pt x="5335346" y="3404345"/>
                  <a:pt x="5371534" y="3357922"/>
                </a:cubicBezTo>
                <a:cubicBezTo>
                  <a:pt x="5400569" y="3320711"/>
                  <a:pt x="5404434" y="3304683"/>
                  <a:pt x="5423945" y="3269383"/>
                </a:cubicBezTo>
                <a:cubicBezTo>
                  <a:pt x="5429052" y="3260182"/>
                  <a:pt x="5432033" y="3251871"/>
                  <a:pt x="5438680" y="3245046"/>
                </a:cubicBezTo>
                <a:cubicBezTo>
                  <a:pt x="5432539" y="3239644"/>
                  <a:pt x="5426510" y="3234061"/>
                  <a:pt x="5420271" y="3228654"/>
                </a:cubicBezTo>
                <a:cubicBezTo>
                  <a:pt x="5390497" y="3279621"/>
                  <a:pt x="5361313" y="3331619"/>
                  <a:pt x="5326355" y="3378444"/>
                </a:cubicBezTo>
                <a:cubicBezTo>
                  <a:pt x="5276234" y="3445664"/>
                  <a:pt x="5215671" y="3499974"/>
                  <a:pt x="5172520" y="3573156"/>
                </a:cubicBezTo>
                <a:cubicBezTo>
                  <a:pt x="5168270" y="3580382"/>
                  <a:pt x="5158893" y="3579571"/>
                  <a:pt x="5153587" y="3574633"/>
                </a:cubicBezTo>
                <a:cubicBezTo>
                  <a:pt x="5093886" y="3518739"/>
                  <a:pt x="5101484" y="3421486"/>
                  <a:pt x="5135403" y="3354618"/>
                </a:cubicBezTo>
                <a:cubicBezTo>
                  <a:pt x="5163991" y="3298385"/>
                  <a:pt x="5210235" y="3259357"/>
                  <a:pt x="5244999" y="3208134"/>
                </a:cubicBezTo>
                <a:cubicBezTo>
                  <a:pt x="5257007" y="3190379"/>
                  <a:pt x="5264951" y="3171201"/>
                  <a:pt x="5275481" y="3154691"/>
                </a:cubicBezTo>
                <a:cubicBezTo>
                  <a:pt x="5256279" y="3176690"/>
                  <a:pt x="5238732" y="3200868"/>
                  <a:pt x="5215980" y="3218956"/>
                </a:cubicBezTo>
                <a:cubicBezTo>
                  <a:pt x="5175408" y="3251180"/>
                  <a:pt x="5126780" y="3269944"/>
                  <a:pt x="5083724" y="3298348"/>
                </a:cubicBezTo>
                <a:cubicBezTo>
                  <a:pt x="5037868" y="3328654"/>
                  <a:pt x="4973970" y="3390882"/>
                  <a:pt x="4914216" y="3379279"/>
                </a:cubicBezTo>
                <a:cubicBezTo>
                  <a:pt x="4907230" y="3377894"/>
                  <a:pt x="4901135" y="3370850"/>
                  <a:pt x="4904435" y="3363343"/>
                </a:cubicBezTo>
                <a:cubicBezTo>
                  <a:pt x="4947271" y="3266385"/>
                  <a:pt x="4935433" y="3171886"/>
                  <a:pt x="5024731" y="3097936"/>
                </a:cubicBezTo>
                <a:cubicBezTo>
                  <a:pt x="5065326" y="3064350"/>
                  <a:pt x="5124342" y="3047070"/>
                  <a:pt x="5179122" y="3034679"/>
                </a:cubicBezTo>
                <a:cubicBezTo>
                  <a:pt x="5161111" y="3021440"/>
                  <a:pt x="5142902" y="3008261"/>
                  <a:pt x="5124126" y="2995934"/>
                </a:cubicBezTo>
                <a:cubicBezTo>
                  <a:pt x="5137896" y="2985736"/>
                  <a:pt x="5151664" y="2975536"/>
                  <a:pt x="5165343" y="2965233"/>
                </a:cubicBezTo>
                <a:cubicBezTo>
                  <a:pt x="5184432" y="2977303"/>
                  <a:pt x="5203090" y="2989826"/>
                  <a:pt x="5221321" y="3002790"/>
                </a:cubicBezTo>
                <a:cubicBezTo>
                  <a:pt x="5237903" y="2955551"/>
                  <a:pt x="5330056" y="2924971"/>
                  <a:pt x="5366812" y="2915883"/>
                </a:cubicBezTo>
                <a:cubicBezTo>
                  <a:pt x="5439831" y="2897767"/>
                  <a:pt x="5500834" y="2861469"/>
                  <a:pt x="5571276" y="2836213"/>
                </a:cubicBezTo>
                <a:cubicBezTo>
                  <a:pt x="5593543" y="2828209"/>
                  <a:pt x="5616688" y="2818967"/>
                  <a:pt x="5640101" y="2818989"/>
                </a:cubicBezTo>
                <a:close/>
                <a:moveTo>
                  <a:pt x="8350442" y="3052300"/>
                </a:moveTo>
                <a:cubicBezTo>
                  <a:pt x="8331784" y="3049613"/>
                  <a:pt x="8316172" y="3055370"/>
                  <a:pt x="8300192" y="3061971"/>
                </a:cubicBezTo>
                <a:cubicBezTo>
                  <a:pt x="8291417" y="3068611"/>
                  <a:pt x="8282210" y="3074632"/>
                  <a:pt x="8272395" y="3079818"/>
                </a:cubicBezTo>
                <a:cubicBezTo>
                  <a:pt x="8279656" y="3086875"/>
                  <a:pt x="8286506" y="3094186"/>
                  <a:pt x="8293980" y="3101062"/>
                </a:cubicBezTo>
                <a:cubicBezTo>
                  <a:pt x="8305490" y="3111797"/>
                  <a:pt x="8317458" y="3121791"/>
                  <a:pt x="8329444" y="3131591"/>
                </a:cubicBezTo>
                <a:cubicBezTo>
                  <a:pt x="8357430" y="3112689"/>
                  <a:pt x="8384294" y="3098753"/>
                  <a:pt x="8399317" y="3067922"/>
                </a:cubicBezTo>
                <a:cubicBezTo>
                  <a:pt x="8382667" y="3063463"/>
                  <a:pt x="8367564" y="3054755"/>
                  <a:pt x="8350442" y="3052300"/>
                </a:cubicBezTo>
                <a:close/>
                <a:moveTo>
                  <a:pt x="6394898" y="2869218"/>
                </a:moveTo>
                <a:cubicBezTo>
                  <a:pt x="6393540" y="2882243"/>
                  <a:pt x="6388267" y="2895518"/>
                  <a:pt x="6384352" y="2907741"/>
                </a:cubicBezTo>
                <a:cubicBezTo>
                  <a:pt x="6377885" y="2927823"/>
                  <a:pt x="6367196" y="2945007"/>
                  <a:pt x="6359322" y="2964484"/>
                </a:cubicBezTo>
                <a:cubicBezTo>
                  <a:pt x="6354312" y="2976999"/>
                  <a:pt x="6353652" y="2982200"/>
                  <a:pt x="6343008" y="2990140"/>
                </a:cubicBezTo>
                <a:cubicBezTo>
                  <a:pt x="6340815" y="2991799"/>
                  <a:pt x="6336482" y="2991229"/>
                  <a:pt x="6336202" y="2987799"/>
                </a:cubicBezTo>
                <a:cubicBezTo>
                  <a:pt x="6334902" y="2972886"/>
                  <a:pt x="6337852" y="2971485"/>
                  <a:pt x="6343944" y="2957795"/>
                </a:cubicBezTo>
                <a:cubicBezTo>
                  <a:pt x="6349194" y="2945885"/>
                  <a:pt x="6351053" y="2933777"/>
                  <a:pt x="6354492" y="2921417"/>
                </a:cubicBezTo>
                <a:cubicBezTo>
                  <a:pt x="6357932" y="2909055"/>
                  <a:pt x="6361497" y="2893103"/>
                  <a:pt x="6366892" y="2878477"/>
                </a:cubicBezTo>
                <a:cubicBezTo>
                  <a:pt x="6366137" y="2878218"/>
                  <a:pt x="6365477" y="2877965"/>
                  <a:pt x="6364836" y="2877521"/>
                </a:cubicBezTo>
                <a:cubicBezTo>
                  <a:pt x="6357463" y="2896842"/>
                  <a:pt x="6349720" y="2915940"/>
                  <a:pt x="6340131" y="2933903"/>
                </a:cubicBezTo>
                <a:cubicBezTo>
                  <a:pt x="6326216" y="2959962"/>
                  <a:pt x="6319554" y="2988791"/>
                  <a:pt x="6306878" y="3015152"/>
                </a:cubicBezTo>
                <a:cubicBezTo>
                  <a:pt x="6302501" y="3043496"/>
                  <a:pt x="6293086" y="3070429"/>
                  <a:pt x="6282056" y="3097993"/>
                </a:cubicBezTo>
                <a:cubicBezTo>
                  <a:pt x="6282048" y="3098089"/>
                  <a:pt x="6282048" y="3098089"/>
                  <a:pt x="6282039" y="3098186"/>
                </a:cubicBezTo>
                <a:cubicBezTo>
                  <a:pt x="6281679" y="3098934"/>
                  <a:pt x="6281513" y="3099696"/>
                  <a:pt x="6281155" y="3100445"/>
                </a:cubicBezTo>
                <a:cubicBezTo>
                  <a:pt x="6277657" y="3109095"/>
                  <a:pt x="6267176" y="3105363"/>
                  <a:pt x="6264493" y="3098320"/>
                </a:cubicBezTo>
                <a:cubicBezTo>
                  <a:pt x="6263854" y="3115319"/>
                  <a:pt x="6264886" y="3132147"/>
                  <a:pt x="6267595" y="3148737"/>
                </a:cubicBezTo>
                <a:cubicBezTo>
                  <a:pt x="6270262" y="3140687"/>
                  <a:pt x="6273023" y="3132655"/>
                  <a:pt x="6276163" y="3124756"/>
                </a:cubicBezTo>
                <a:cubicBezTo>
                  <a:pt x="6277789" y="3120715"/>
                  <a:pt x="6284129" y="3122820"/>
                  <a:pt x="6283371" y="3126931"/>
                </a:cubicBezTo>
                <a:cubicBezTo>
                  <a:pt x="6280651" y="3142168"/>
                  <a:pt x="6276599" y="3157015"/>
                  <a:pt x="6272831" y="3171970"/>
                </a:cubicBezTo>
                <a:cubicBezTo>
                  <a:pt x="6273424" y="3174065"/>
                  <a:pt x="6273902" y="3176347"/>
                  <a:pt x="6274592" y="3178449"/>
                </a:cubicBezTo>
                <a:cubicBezTo>
                  <a:pt x="6299011" y="3140547"/>
                  <a:pt x="6338742" y="3114482"/>
                  <a:pt x="6368749" y="3080576"/>
                </a:cubicBezTo>
                <a:cubicBezTo>
                  <a:pt x="6394318" y="3051639"/>
                  <a:pt x="6411326" y="3020396"/>
                  <a:pt x="6429983" y="2987055"/>
                </a:cubicBezTo>
                <a:cubicBezTo>
                  <a:pt x="6437515" y="2973588"/>
                  <a:pt x="6449732" y="2960039"/>
                  <a:pt x="6458333" y="2945496"/>
                </a:cubicBezTo>
                <a:cubicBezTo>
                  <a:pt x="6454035" y="2940159"/>
                  <a:pt x="6449623" y="2935005"/>
                  <a:pt x="6445221" y="2929754"/>
                </a:cubicBezTo>
                <a:cubicBezTo>
                  <a:pt x="6443909" y="2933536"/>
                  <a:pt x="6442457" y="2936722"/>
                  <a:pt x="6442204" y="2937380"/>
                </a:cubicBezTo>
                <a:cubicBezTo>
                  <a:pt x="6434225" y="2956944"/>
                  <a:pt x="6424900" y="2979603"/>
                  <a:pt x="6408916" y="2993896"/>
                </a:cubicBezTo>
                <a:cubicBezTo>
                  <a:pt x="6405643" y="2996729"/>
                  <a:pt x="6399612" y="2994456"/>
                  <a:pt x="6400025" y="2989817"/>
                </a:cubicBezTo>
                <a:cubicBezTo>
                  <a:pt x="6401602" y="2972134"/>
                  <a:pt x="6410719" y="2956175"/>
                  <a:pt x="6418916" y="2940722"/>
                </a:cubicBezTo>
                <a:cubicBezTo>
                  <a:pt x="6422559" y="2933734"/>
                  <a:pt x="6427090" y="2922248"/>
                  <a:pt x="6434065" y="2916131"/>
                </a:cubicBezTo>
                <a:cubicBezTo>
                  <a:pt x="6430542" y="2911931"/>
                  <a:pt x="6427117" y="2907741"/>
                  <a:pt x="6423595" y="2903541"/>
                </a:cubicBezTo>
                <a:cubicBezTo>
                  <a:pt x="6418910" y="2917839"/>
                  <a:pt x="6413180" y="2931851"/>
                  <a:pt x="6407511" y="2945186"/>
                </a:cubicBezTo>
                <a:cubicBezTo>
                  <a:pt x="6399617" y="2963783"/>
                  <a:pt x="6390292" y="2976607"/>
                  <a:pt x="6379368" y="2990951"/>
                </a:cubicBezTo>
                <a:cubicBezTo>
                  <a:pt x="6380292" y="2991516"/>
                  <a:pt x="6380980" y="2992551"/>
                  <a:pt x="6380780" y="2993702"/>
                </a:cubicBezTo>
                <a:cubicBezTo>
                  <a:pt x="6378964" y="3005327"/>
                  <a:pt x="6375901" y="3016746"/>
                  <a:pt x="6371517" y="3027662"/>
                </a:cubicBezTo>
                <a:cubicBezTo>
                  <a:pt x="6368780" y="3034336"/>
                  <a:pt x="6360093" y="3035627"/>
                  <a:pt x="6356179" y="3029253"/>
                </a:cubicBezTo>
                <a:cubicBezTo>
                  <a:pt x="6352346" y="3023082"/>
                  <a:pt x="6353256" y="3016149"/>
                  <a:pt x="6360437" y="3013167"/>
                </a:cubicBezTo>
                <a:cubicBezTo>
                  <a:pt x="6360640" y="3013088"/>
                  <a:pt x="6360826" y="3013200"/>
                  <a:pt x="6361027" y="3013121"/>
                </a:cubicBezTo>
                <a:cubicBezTo>
                  <a:pt x="6361930" y="3011737"/>
                  <a:pt x="6362638" y="3010339"/>
                  <a:pt x="6363533" y="3009053"/>
                </a:cubicBezTo>
                <a:cubicBezTo>
                  <a:pt x="6362011" y="3008630"/>
                  <a:pt x="6360849" y="3007458"/>
                  <a:pt x="6361489" y="3005761"/>
                </a:cubicBezTo>
                <a:cubicBezTo>
                  <a:pt x="6377434" y="2965661"/>
                  <a:pt x="6389001" y="2923332"/>
                  <a:pt x="6406952" y="2883697"/>
                </a:cubicBezTo>
                <a:cubicBezTo>
                  <a:pt x="6402892" y="2878964"/>
                  <a:pt x="6398948" y="2874047"/>
                  <a:pt x="6394898" y="2869218"/>
                </a:cubicBezTo>
                <a:close/>
                <a:moveTo>
                  <a:pt x="5024052" y="2739477"/>
                </a:moveTo>
                <a:cubicBezTo>
                  <a:pt x="5027304" y="2739076"/>
                  <a:pt x="5030376" y="2742848"/>
                  <a:pt x="5028071" y="2745762"/>
                </a:cubicBezTo>
                <a:cubicBezTo>
                  <a:pt x="5019286" y="2756883"/>
                  <a:pt x="5001556" y="2772194"/>
                  <a:pt x="4986109" y="2767350"/>
                </a:cubicBezTo>
                <a:cubicBezTo>
                  <a:pt x="4984404" y="2766814"/>
                  <a:pt x="4983795" y="2764910"/>
                  <a:pt x="4984222" y="2763391"/>
                </a:cubicBezTo>
                <a:cubicBezTo>
                  <a:pt x="4988227" y="2747962"/>
                  <a:pt x="5009972" y="2741177"/>
                  <a:pt x="5024052" y="2739477"/>
                </a:cubicBezTo>
                <a:close/>
                <a:moveTo>
                  <a:pt x="5291327" y="2761674"/>
                </a:moveTo>
                <a:lnTo>
                  <a:pt x="5264885" y="2771204"/>
                </a:lnTo>
                <a:cubicBezTo>
                  <a:pt x="5256169" y="2773614"/>
                  <a:pt x="5247756" y="2775101"/>
                  <a:pt x="5239844" y="2775342"/>
                </a:cubicBezTo>
                <a:lnTo>
                  <a:pt x="5239881" y="2775433"/>
                </a:lnTo>
                <a:lnTo>
                  <a:pt x="5264874" y="2771302"/>
                </a:lnTo>
                <a:lnTo>
                  <a:pt x="5291088" y="2761855"/>
                </a:lnTo>
                <a:close/>
                <a:moveTo>
                  <a:pt x="4123054" y="2642107"/>
                </a:moveTo>
                <a:cubicBezTo>
                  <a:pt x="4068850" y="2671006"/>
                  <a:pt x="4012395" y="2675956"/>
                  <a:pt x="3956010" y="2668056"/>
                </a:cubicBezTo>
                <a:cubicBezTo>
                  <a:pt x="3925042" y="2686505"/>
                  <a:pt x="3848703" y="2695964"/>
                  <a:pt x="3845517" y="2724023"/>
                </a:cubicBezTo>
                <a:cubicBezTo>
                  <a:pt x="3843477" y="2742543"/>
                  <a:pt x="3919512" y="2758375"/>
                  <a:pt x="3939029" y="2763471"/>
                </a:cubicBezTo>
                <a:cubicBezTo>
                  <a:pt x="3986818" y="2775982"/>
                  <a:pt x="4031778" y="2774323"/>
                  <a:pt x="4077981" y="2791468"/>
                </a:cubicBezTo>
                <a:cubicBezTo>
                  <a:pt x="4078356" y="2791597"/>
                  <a:pt x="4078657" y="2791526"/>
                  <a:pt x="4079035" y="2791655"/>
                </a:cubicBezTo>
                <a:cubicBezTo>
                  <a:pt x="4079986" y="2791935"/>
                  <a:pt x="4080629" y="2792376"/>
                  <a:pt x="4081373" y="2792733"/>
                </a:cubicBezTo>
                <a:cubicBezTo>
                  <a:pt x="4082414" y="2793119"/>
                  <a:pt x="4083361" y="2793392"/>
                  <a:pt x="4084302" y="2793767"/>
                </a:cubicBezTo>
                <a:cubicBezTo>
                  <a:pt x="4114389" y="2805913"/>
                  <a:pt x="4093172" y="2805732"/>
                  <a:pt x="4130316" y="2816347"/>
                </a:cubicBezTo>
                <a:cubicBezTo>
                  <a:pt x="4160145" y="2824867"/>
                  <a:pt x="4175746" y="2817065"/>
                  <a:pt x="4198025" y="2806434"/>
                </a:cubicBezTo>
                <a:cubicBezTo>
                  <a:pt x="4196807" y="2803699"/>
                  <a:pt x="4195582" y="2801061"/>
                  <a:pt x="4194460" y="2798336"/>
                </a:cubicBezTo>
                <a:cubicBezTo>
                  <a:pt x="4172566" y="2809001"/>
                  <a:pt x="4141322" y="2799969"/>
                  <a:pt x="4118739" y="2794312"/>
                </a:cubicBezTo>
                <a:cubicBezTo>
                  <a:pt x="4093297" y="2787924"/>
                  <a:pt x="4067328" y="2777691"/>
                  <a:pt x="4047647" y="2760215"/>
                </a:cubicBezTo>
                <a:cubicBezTo>
                  <a:pt x="4046292" y="2759025"/>
                  <a:pt x="4047010" y="2756459"/>
                  <a:pt x="4049022" y="2756827"/>
                </a:cubicBezTo>
                <a:cubicBezTo>
                  <a:pt x="4078771" y="2761836"/>
                  <a:pt x="4107250" y="2772384"/>
                  <a:pt x="4136984" y="2777588"/>
                </a:cubicBezTo>
                <a:cubicBezTo>
                  <a:pt x="4153869" y="2780508"/>
                  <a:pt x="4172618" y="2778918"/>
                  <a:pt x="4188547" y="2784873"/>
                </a:cubicBezTo>
                <a:cubicBezTo>
                  <a:pt x="4187094" y="2781534"/>
                  <a:pt x="4185631" y="2778291"/>
                  <a:pt x="4184175" y="2774952"/>
                </a:cubicBezTo>
                <a:cubicBezTo>
                  <a:pt x="4169547" y="2777289"/>
                  <a:pt x="4155717" y="2771808"/>
                  <a:pt x="4141230" y="2768216"/>
                </a:cubicBezTo>
                <a:cubicBezTo>
                  <a:pt x="4121598" y="2763304"/>
                  <a:pt x="4100970" y="2759765"/>
                  <a:pt x="4083607" y="2749111"/>
                </a:cubicBezTo>
                <a:cubicBezTo>
                  <a:pt x="4080654" y="2747297"/>
                  <a:pt x="4081795" y="2742138"/>
                  <a:pt x="4085238" y="2741753"/>
                </a:cubicBezTo>
                <a:cubicBezTo>
                  <a:pt x="4104415" y="2739714"/>
                  <a:pt x="4122866" y="2744719"/>
                  <a:pt x="4141530" y="2748476"/>
                </a:cubicBezTo>
                <a:cubicBezTo>
                  <a:pt x="4152619" y="2750799"/>
                  <a:pt x="4164888" y="2751959"/>
                  <a:pt x="4175750" y="2755819"/>
                </a:cubicBezTo>
                <a:cubicBezTo>
                  <a:pt x="4174441" y="2752980"/>
                  <a:pt x="4173147" y="2750045"/>
                  <a:pt x="4171841" y="2747205"/>
                </a:cubicBezTo>
                <a:cubicBezTo>
                  <a:pt x="4169437" y="2749041"/>
                  <a:pt x="4165960" y="2749813"/>
                  <a:pt x="4163293" y="2749095"/>
                </a:cubicBezTo>
                <a:cubicBezTo>
                  <a:pt x="4145308" y="2744325"/>
                  <a:pt x="4123644" y="2741474"/>
                  <a:pt x="4108475" y="2730230"/>
                </a:cubicBezTo>
                <a:cubicBezTo>
                  <a:pt x="4104280" y="2727045"/>
                  <a:pt x="4107167" y="2720867"/>
                  <a:pt x="4111717" y="2720093"/>
                </a:cubicBezTo>
                <a:cubicBezTo>
                  <a:pt x="4128321" y="2717439"/>
                  <a:pt x="4146403" y="2723290"/>
                  <a:pt x="4162895" y="2727346"/>
                </a:cubicBezTo>
                <a:cubicBezTo>
                  <a:pt x="4161607" y="2724314"/>
                  <a:pt x="4160109" y="2721458"/>
                  <a:pt x="4158811" y="2718520"/>
                </a:cubicBezTo>
                <a:cubicBezTo>
                  <a:pt x="4153154" y="2719688"/>
                  <a:pt x="4147854" y="2717961"/>
                  <a:pt x="4140585" y="2716457"/>
                </a:cubicBezTo>
                <a:cubicBezTo>
                  <a:pt x="4129202" y="2714107"/>
                  <a:pt x="4119038" y="2711183"/>
                  <a:pt x="4108608" y="2705801"/>
                </a:cubicBezTo>
                <a:cubicBezTo>
                  <a:pt x="4105257" y="2704051"/>
                  <a:pt x="4106635" y="2699497"/>
                  <a:pt x="4110090" y="2699017"/>
                </a:cubicBezTo>
                <a:cubicBezTo>
                  <a:pt x="4123097" y="2697320"/>
                  <a:pt x="4134786" y="2698428"/>
                  <a:pt x="4147670" y="2700321"/>
                </a:cubicBezTo>
                <a:cubicBezTo>
                  <a:pt x="4148728" y="2700511"/>
                  <a:pt x="4149597" y="2700585"/>
                  <a:pt x="4150556" y="2700767"/>
                </a:cubicBezTo>
                <a:cubicBezTo>
                  <a:pt x="4141589" y="2681101"/>
                  <a:pt x="4132648" y="2661242"/>
                  <a:pt x="4123054" y="2642107"/>
                </a:cubicBezTo>
                <a:close/>
                <a:moveTo>
                  <a:pt x="6355857" y="2824164"/>
                </a:moveTo>
                <a:cubicBezTo>
                  <a:pt x="6316803" y="2865574"/>
                  <a:pt x="6298724" y="2951448"/>
                  <a:pt x="6282454" y="3001743"/>
                </a:cubicBezTo>
                <a:cubicBezTo>
                  <a:pt x="6273610" y="3028820"/>
                  <a:pt x="6267230" y="3057772"/>
                  <a:pt x="6265121" y="3086897"/>
                </a:cubicBezTo>
                <a:cubicBezTo>
                  <a:pt x="6283947" y="2997003"/>
                  <a:pt x="6309640" y="2904390"/>
                  <a:pt x="6355857" y="2824164"/>
                </a:cubicBezTo>
                <a:close/>
                <a:moveTo>
                  <a:pt x="2580251" y="2489778"/>
                </a:moveTo>
                <a:cubicBezTo>
                  <a:pt x="2535817" y="2547861"/>
                  <a:pt x="2466674" y="2574690"/>
                  <a:pt x="2395325" y="2577377"/>
                </a:cubicBezTo>
                <a:cubicBezTo>
                  <a:pt x="2394967" y="2578123"/>
                  <a:pt x="2394590" y="2579065"/>
                  <a:pt x="2393563" y="2579658"/>
                </a:cubicBezTo>
                <a:cubicBezTo>
                  <a:pt x="2377665" y="2589675"/>
                  <a:pt x="2349139" y="2622259"/>
                  <a:pt x="2359247" y="2643288"/>
                </a:cubicBezTo>
                <a:cubicBezTo>
                  <a:pt x="2363358" y="2651825"/>
                  <a:pt x="2398642" y="2648355"/>
                  <a:pt x="2409818" y="2648642"/>
                </a:cubicBezTo>
                <a:cubicBezTo>
                  <a:pt x="2436354" y="2649283"/>
                  <a:pt x="2463582" y="2648718"/>
                  <a:pt x="2489889" y="2645640"/>
                </a:cubicBezTo>
                <a:cubicBezTo>
                  <a:pt x="2533223" y="2640334"/>
                  <a:pt x="2572264" y="2627452"/>
                  <a:pt x="2607248" y="2601076"/>
                </a:cubicBezTo>
                <a:cubicBezTo>
                  <a:pt x="2623229" y="2589020"/>
                  <a:pt x="2637700" y="2575278"/>
                  <a:pt x="2654834" y="2565563"/>
                </a:cubicBezTo>
                <a:cubicBezTo>
                  <a:pt x="2645575" y="2555803"/>
                  <a:pt x="2635891" y="2546396"/>
                  <a:pt x="2626429" y="2536716"/>
                </a:cubicBezTo>
                <a:cubicBezTo>
                  <a:pt x="2620862" y="2544513"/>
                  <a:pt x="2613900" y="2551602"/>
                  <a:pt x="2608040" y="2557228"/>
                </a:cubicBezTo>
                <a:cubicBezTo>
                  <a:pt x="2591330" y="2573115"/>
                  <a:pt x="2565904" y="2589513"/>
                  <a:pt x="2541912" y="2585486"/>
                </a:cubicBezTo>
                <a:cubicBezTo>
                  <a:pt x="2539705" y="2585101"/>
                  <a:pt x="2539682" y="2582082"/>
                  <a:pt x="2541243" y="2580949"/>
                </a:cubicBezTo>
                <a:cubicBezTo>
                  <a:pt x="2555865" y="2571019"/>
                  <a:pt x="2572604" y="2565748"/>
                  <a:pt x="2586748" y="2554606"/>
                </a:cubicBezTo>
                <a:cubicBezTo>
                  <a:pt x="2596907" y="2546624"/>
                  <a:pt x="2605868" y="2536787"/>
                  <a:pt x="2612693" y="2525789"/>
                </a:cubicBezTo>
                <a:cubicBezTo>
                  <a:pt x="2613142" y="2525148"/>
                  <a:pt x="2613491" y="2524497"/>
                  <a:pt x="2613843" y="2523845"/>
                </a:cubicBezTo>
                <a:cubicBezTo>
                  <a:pt x="2602585" y="2512451"/>
                  <a:pt x="2591633" y="2500891"/>
                  <a:pt x="2580251" y="2489778"/>
                </a:cubicBezTo>
                <a:close/>
                <a:moveTo>
                  <a:pt x="8131067" y="2969243"/>
                </a:moveTo>
                <a:cubicBezTo>
                  <a:pt x="8089179" y="3032608"/>
                  <a:pt x="8123031" y="3119470"/>
                  <a:pt x="8148054" y="3181910"/>
                </a:cubicBezTo>
                <a:cubicBezTo>
                  <a:pt x="8157770" y="3206216"/>
                  <a:pt x="8172468" y="3257720"/>
                  <a:pt x="8198901" y="3221264"/>
                </a:cubicBezTo>
                <a:cubicBezTo>
                  <a:pt x="8204240" y="3213837"/>
                  <a:pt x="8206385" y="3205069"/>
                  <a:pt x="8209947" y="3196808"/>
                </a:cubicBezTo>
                <a:cubicBezTo>
                  <a:pt x="8209585" y="3195413"/>
                  <a:pt x="8209327" y="3193928"/>
                  <a:pt x="8208973" y="3192442"/>
                </a:cubicBezTo>
                <a:cubicBezTo>
                  <a:pt x="8197738" y="3140347"/>
                  <a:pt x="8203084" y="3103323"/>
                  <a:pt x="8211102" y="3051631"/>
                </a:cubicBezTo>
                <a:cubicBezTo>
                  <a:pt x="8211268" y="3050868"/>
                  <a:pt x="8211618" y="3050216"/>
                  <a:pt x="8211871" y="3049555"/>
                </a:cubicBezTo>
                <a:cubicBezTo>
                  <a:pt x="8204565" y="3041912"/>
                  <a:pt x="8197056" y="3034351"/>
                  <a:pt x="8189741" y="3026803"/>
                </a:cubicBezTo>
                <a:cubicBezTo>
                  <a:pt x="8185077" y="3057267"/>
                  <a:pt x="8186317" y="3087072"/>
                  <a:pt x="8183648" y="3118097"/>
                </a:cubicBezTo>
                <a:cubicBezTo>
                  <a:pt x="8183560" y="3117991"/>
                  <a:pt x="8183465" y="3117983"/>
                  <a:pt x="8183377" y="3117877"/>
                </a:cubicBezTo>
                <a:cubicBezTo>
                  <a:pt x="8183378" y="3118947"/>
                  <a:pt x="8183018" y="3119698"/>
                  <a:pt x="8182748" y="3120551"/>
                </a:cubicBezTo>
                <a:cubicBezTo>
                  <a:pt x="8184252" y="3121169"/>
                  <a:pt x="8185607" y="3122355"/>
                  <a:pt x="8185979" y="3124725"/>
                </a:cubicBezTo>
                <a:cubicBezTo>
                  <a:pt x="8186273" y="3126891"/>
                  <a:pt x="8186566" y="3129060"/>
                  <a:pt x="8186571" y="3131202"/>
                </a:cubicBezTo>
                <a:cubicBezTo>
                  <a:pt x="8186765" y="3131219"/>
                  <a:pt x="8186861" y="3131227"/>
                  <a:pt x="8186958" y="3131235"/>
                </a:cubicBezTo>
                <a:cubicBezTo>
                  <a:pt x="8187029" y="3131535"/>
                  <a:pt x="8186721" y="3131702"/>
                  <a:pt x="8186696" y="3131994"/>
                </a:cubicBezTo>
                <a:cubicBezTo>
                  <a:pt x="8186670" y="3132283"/>
                  <a:pt x="8186749" y="3132485"/>
                  <a:pt x="8186723" y="3132774"/>
                </a:cubicBezTo>
                <a:cubicBezTo>
                  <a:pt x="8185581" y="3142316"/>
                  <a:pt x="8173054" y="3138600"/>
                  <a:pt x="8174253" y="3131694"/>
                </a:cubicBezTo>
                <a:cubicBezTo>
                  <a:pt x="8174174" y="3131494"/>
                  <a:pt x="8173981" y="3131477"/>
                  <a:pt x="8173997" y="3131284"/>
                </a:cubicBezTo>
                <a:cubicBezTo>
                  <a:pt x="8173925" y="3129914"/>
                  <a:pt x="8173844" y="3128640"/>
                  <a:pt x="8173666" y="3127360"/>
                </a:cubicBezTo>
                <a:cubicBezTo>
                  <a:pt x="8173692" y="3127069"/>
                  <a:pt x="8173902" y="3126892"/>
                  <a:pt x="8173928" y="3126602"/>
                </a:cubicBezTo>
                <a:cubicBezTo>
                  <a:pt x="8169139" y="3126773"/>
                  <a:pt x="8164337" y="3123825"/>
                  <a:pt x="8164895" y="3117545"/>
                </a:cubicBezTo>
                <a:cubicBezTo>
                  <a:pt x="8167767" y="3086441"/>
                  <a:pt x="8161849" y="3044642"/>
                  <a:pt x="8179925" y="3016703"/>
                </a:cubicBezTo>
                <a:cubicBezTo>
                  <a:pt x="8175014" y="3011701"/>
                  <a:pt x="8170304" y="3006620"/>
                  <a:pt x="8165384" y="3001715"/>
                </a:cubicBezTo>
                <a:cubicBezTo>
                  <a:pt x="8161317" y="3022200"/>
                  <a:pt x="8156062" y="3041805"/>
                  <a:pt x="8156075" y="3063518"/>
                </a:cubicBezTo>
                <a:cubicBezTo>
                  <a:pt x="8156115" y="3081635"/>
                  <a:pt x="8158936" y="3101353"/>
                  <a:pt x="8156930" y="3119485"/>
                </a:cubicBezTo>
                <a:cubicBezTo>
                  <a:pt x="8156801" y="3120935"/>
                  <a:pt x="8156654" y="3122577"/>
                  <a:pt x="8156465" y="3124701"/>
                </a:cubicBezTo>
                <a:cubicBezTo>
                  <a:pt x="8155533" y="3134066"/>
                  <a:pt x="8142407" y="3134877"/>
                  <a:pt x="8140194" y="3125826"/>
                </a:cubicBezTo>
                <a:cubicBezTo>
                  <a:pt x="8138548" y="3119161"/>
                  <a:pt x="8137541" y="3111866"/>
                  <a:pt x="8136843" y="3104405"/>
                </a:cubicBezTo>
                <a:cubicBezTo>
                  <a:pt x="8134109" y="3103390"/>
                  <a:pt x="8131654" y="3101425"/>
                  <a:pt x="8131006" y="3097766"/>
                </a:cubicBezTo>
                <a:cubicBezTo>
                  <a:pt x="8126008" y="3069680"/>
                  <a:pt x="8131222" y="3041796"/>
                  <a:pt x="8133044" y="3013716"/>
                </a:cubicBezTo>
                <a:cubicBezTo>
                  <a:pt x="8133462" y="3006839"/>
                  <a:pt x="8140330" y="3005194"/>
                  <a:pt x="8144982" y="3007642"/>
                </a:cubicBezTo>
                <a:cubicBezTo>
                  <a:pt x="8147317" y="3001125"/>
                  <a:pt x="8150189" y="2995143"/>
                  <a:pt x="8154628" y="2991242"/>
                </a:cubicBezTo>
                <a:cubicBezTo>
                  <a:pt x="8146820" y="2983751"/>
                  <a:pt x="8138988" y="2976548"/>
                  <a:pt x="8131067" y="2969243"/>
                </a:cubicBezTo>
                <a:close/>
                <a:moveTo>
                  <a:pt x="932178" y="2334377"/>
                </a:moveTo>
                <a:cubicBezTo>
                  <a:pt x="934273" y="2330565"/>
                  <a:pt x="940092" y="2331944"/>
                  <a:pt x="939599" y="2336380"/>
                </a:cubicBezTo>
                <a:cubicBezTo>
                  <a:pt x="938623" y="2346229"/>
                  <a:pt x="937859" y="2355900"/>
                  <a:pt x="931423" y="2363620"/>
                </a:cubicBezTo>
                <a:cubicBezTo>
                  <a:pt x="929344" y="2366167"/>
                  <a:pt x="924503" y="2365844"/>
                  <a:pt x="924066" y="2362009"/>
                </a:cubicBezTo>
                <a:cubicBezTo>
                  <a:pt x="922939" y="2351688"/>
                  <a:pt x="927371" y="2343501"/>
                  <a:pt x="932178" y="2334377"/>
                </a:cubicBezTo>
                <a:close/>
                <a:moveTo>
                  <a:pt x="8288575" y="2968001"/>
                </a:moveTo>
                <a:cubicBezTo>
                  <a:pt x="8272189" y="2966046"/>
                  <a:pt x="8256020" y="2965744"/>
                  <a:pt x="8240770" y="2970167"/>
                </a:cubicBezTo>
                <a:cubicBezTo>
                  <a:pt x="8233396" y="2974204"/>
                  <a:pt x="8225943" y="2978037"/>
                  <a:pt x="8218050" y="2981346"/>
                </a:cubicBezTo>
                <a:cubicBezTo>
                  <a:pt x="8216901" y="2982221"/>
                  <a:pt x="8215689" y="2982699"/>
                  <a:pt x="8214539" y="2983574"/>
                </a:cubicBezTo>
                <a:cubicBezTo>
                  <a:pt x="8213485" y="2984456"/>
                  <a:pt x="8212125" y="2984435"/>
                  <a:pt x="8211307" y="2983781"/>
                </a:cubicBezTo>
                <a:cubicBezTo>
                  <a:pt x="8203342" y="2986793"/>
                  <a:pt x="8195546" y="2990109"/>
                  <a:pt x="8187158" y="2992402"/>
                </a:cubicBezTo>
                <a:cubicBezTo>
                  <a:pt x="8211040" y="3017352"/>
                  <a:pt x="8234922" y="3042302"/>
                  <a:pt x="8259238" y="3066801"/>
                </a:cubicBezTo>
                <a:cubicBezTo>
                  <a:pt x="8259755" y="3066456"/>
                  <a:pt x="8259982" y="3066087"/>
                  <a:pt x="8260492" y="3065838"/>
                </a:cubicBezTo>
                <a:cubicBezTo>
                  <a:pt x="8297238" y="3047013"/>
                  <a:pt x="8329978" y="3017422"/>
                  <a:pt x="8337688" y="2975732"/>
                </a:cubicBezTo>
                <a:cubicBezTo>
                  <a:pt x="8321565" y="2973558"/>
                  <a:pt x="8304961" y="2969954"/>
                  <a:pt x="8288575" y="2968001"/>
                </a:cubicBezTo>
                <a:close/>
                <a:moveTo>
                  <a:pt x="5324271" y="2704660"/>
                </a:moveTo>
                <a:lnTo>
                  <a:pt x="5323879" y="2704953"/>
                </a:lnTo>
                <a:lnTo>
                  <a:pt x="5302614" y="2724692"/>
                </a:lnTo>
                <a:lnTo>
                  <a:pt x="5302830" y="2724569"/>
                </a:lnTo>
                <a:close/>
                <a:moveTo>
                  <a:pt x="3090970" y="2501948"/>
                </a:moveTo>
                <a:cubicBezTo>
                  <a:pt x="3001956" y="2577106"/>
                  <a:pt x="2926367" y="2641548"/>
                  <a:pt x="2894141" y="2756088"/>
                </a:cubicBezTo>
                <a:cubicBezTo>
                  <a:pt x="2909379" y="2773082"/>
                  <a:pt x="2924524" y="2790067"/>
                  <a:pt x="2939666" y="2807050"/>
                </a:cubicBezTo>
                <a:cubicBezTo>
                  <a:pt x="2941480" y="2779072"/>
                  <a:pt x="2955679" y="2749830"/>
                  <a:pt x="2966530" y="2725355"/>
                </a:cubicBezTo>
                <a:cubicBezTo>
                  <a:pt x="2980654" y="2693666"/>
                  <a:pt x="2996499" y="2660179"/>
                  <a:pt x="3022922" y="2636955"/>
                </a:cubicBezTo>
                <a:cubicBezTo>
                  <a:pt x="3026729" y="2633583"/>
                  <a:pt x="3032256" y="2638249"/>
                  <a:pt x="3030692" y="2642691"/>
                </a:cubicBezTo>
                <a:cubicBezTo>
                  <a:pt x="3025077" y="2658660"/>
                  <a:pt x="3017302" y="2673759"/>
                  <a:pt x="3009236" y="2688838"/>
                </a:cubicBezTo>
                <a:cubicBezTo>
                  <a:pt x="2991501" y="2735889"/>
                  <a:pt x="2973668" y="2781858"/>
                  <a:pt x="2961176" y="2831312"/>
                </a:cubicBezTo>
                <a:cubicBezTo>
                  <a:pt x="2971715" y="2843123"/>
                  <a:pt x="2982158" y="2854925"/>
                  <a:pt x="2992703" y="2866651"/>
                </a:cubicBezTo>
                <a:cubicBezTo>
                  <a:pt x="3012177" y="2823051"/>
                  <a:pt x="3030406" y="2779176"/>
                  <a:pt x="3053447" y="2740375"/>
                </a:cubicBezTo>
                <a:cubicBezTo>
                  <a:pt x="3067153" y="2701349"/>
                  <a:pt x="3087525" y="2665136"/>
                  <a:pt x="3094032" y="2622758"/>
                </a:cubicBezTo>
                <a:cubicBezTo>
                  <a:pt x="3099887" y="2584415"/>
                  <a:pt x="3101160" y="2540609"/>
                  <a:pt x="3090970" y="2501948"/>
                </a:cubicBezTo>
                <a:close/>
                <a:moveTo>
                  <a:pt x="6571344" y="2796355"/>
                </a:moveTo>
                <a:cubicBezTo>
                  <a:pt x="6540434" y="2793813"/>
                  <a:pt x="6509158" y="2794443"/>
                  <a:pt x="6477586" y="2793998"/>
                </a:cubicBezTo>
                <a:cubicBezTo>
                  <a:pt x="6453809" y="2798463"/>
                  <a:pt x="6424989" y="2803759"/>
                  <a:pt x="6400175" y="2803462"/>
                </a:cubicBezTo>
                <a:cubicBezTo>
                  <a:pt x="6409332" y="2814381"/>
                  <a:pt x="6418183" y="2825467"/>
                  <a:pt x="6427129" y="2836564"/>
                </a:cubicBezTo>
                <a:cubicBezTo>
                  <a:pt x="6440841" y="2837945"/>
                  <a:pt x="6453970" y="2843658"/>
                  <a:pt x="6467409" y="2846962"/>
                </a:cubicBezTo>
                <a:cubicBezTo>
                  <a:pt x="6485237" y="2851329"/>
                  <a:pt x="6503387" y="2854264"/>
                  <a:pt x="6521197" y="2858823"/>
                </a:cubicBezTo>
                <a:cubicBezTo>
                  <a:pt x="6525767" y="2859998"/>
                  <a:pt x="6525242" y="2865893"/>
                  <a:pt x="6521212" y="2867394"/>
                </a:cubicBezTo>
                <a:cubicBezTo>
                  <a:pt x="6502693" y="2874068"/>
                  <a:pt x="6475709" y="2875142"/>
                  <a:pt x="6452722" y="2868574"/>
                </a:cubicBezTo>
                <a:cubicBezTo>
                  <a:pt x="6463827" y="2882777"/>
                  <a:pt x="6474932" y="2896982"/>
                  <a:pt x="6485827" y="2911363"/>
                </a:cubicBezTo>
                <a:cubicBezTo>
                  <a:pt x="6524431" y="2908860"/>
                  <a:pt x="6560175" y="2924222"/>
                  <a:pt x="6600595" y="2924313"/>
                </a:cubicBezTo>
                <a:cubicBezTo>
                  <a:pt x="6623679" y="2924364"/>
                  <a:pt x="6666691" y="2920493"/>
                  <a:pt x="6699110" y="2908692"/>
                </a:cubicBezTo>
                <a:cubicBezTo>
                  <a:pt x="6678070" y="2915245"/>
                  <a:pt x="6655834" y="2917703"/>
                  <a:pt x="6636334" y="2911341"/>
                </a:cubicBezTo>
                <a:cubicBezTo>
                  <a:pt x="6632457" y="2910031"/>
                  <a:pt x="6632279" y="2903295"/>
                  <a:pt x="6636370" y="2902193"/>
                </a:cubicBezTo>
                <a:cubicBezTo>
                  <a:pt x="6650150" y="2898418"/>
                  <a:pt x="6664436" y="2897706"/>
                  <a:pt x="6678340" y="2894722"/>
                </a:cubicBezTo>
                <a:cubicBezTo>
                  <a:pt x="6692736" y="2891684"/>
                  <a:pt x="6705994" y="2886112"/>
                  <a:pt x="6718837" y="2879728"/>
                </a:cubicBezTo>
                <a:cubicBezTo>
                  <a:pt x="6690201" y="2884065"/>
                  <a:pt x="6654967" y="2884813"/>
                  <a:pt x="6629679" y="2870162"/>
                </a:cubicBezTo>
                <a:cubicBezTo>
                  <a:pt x="6624305" y="2867067"/>
                  <a:pt x="6625905" y="2857859"/>
                  <a:pt x="6632618" y="2857952"/>
                </a:cubicBezTo>
                <a:cubicBezTo>
                  <a:pt x="6647205" y="2858239"/>
                  <a:pt x="6661402" y="2861807"/>
                  <a:pt x="6675963" y="2862384"/>
                </a:cubicBezTo>
                <a:cubicBezTo>
                  <a:pt x="6683238" y="2862722"/>
                  <a:pt x="6690470" y="2862472"/>
                  <a:pt x="6697728" y="2861933"/>
                </a:cubicBezTo>
                <a:cubicBezTo>
                  <a:pt x="6686491" y="2857940"/>
                  <a:pt x="6675938" y="2852839"/>
                  <a:pt x="6667962" y="2845044"/>
                </a:cubicBezTo>
                <a:cubicBezTo>
                  <a:pt x="6665180" y="2842367"/>
                  <a:pt x="6666814" y="2837152"/>
                  <a:pt x="6670901" y="2837214"/>
                </a:cubicBezTo>
                <a:cubicBezTo>
                  <a:pt x="6671200" y="2837142"/>
                  <a:pt x="6671480" y="2837264"/>
                  <a:pt x="6671770" y="2837289"/>
                </a:cubicBezTo>
                <a:cubicBezTo>
                  <a:pt x="6664534" y="2834328"/>
                  <a:pt x="6657297" y="2831361"/>
                  <a:pt x="6650123" y="2828795"/>
                </a:cubicBezTo>
                <a:cubicBezTo>
                  <a:pt x="6622269" y="2818888"/>
                  <a:pt x="6593207" y="2817052"/>
                  <a:pt x="6565225" y="2808592"/>
                </a:cubicBezTo>
                <a:cubicBezTo>
                  <a:pt x="6564565" y="2808343"/>
                  <a:pt x="6564555" y="2807365"/>
                  <a:pt x="6565346" y="2807240"/>
                </a:cubicBezTo>
                <a:cubicBezTo>
                  <a:pt x="6590803" y="2803602"/>
                  <a:pt x="6616753" y="2809743"/>
                  <a:pt x="6641811" y="2813858"/>
                </a:cubicBezTo>
                <a:cubicBezTo>
                  <a:pt x="6648727" y="2814944"/>
                  <a:pt x="6655820" y="2816241"/>
                  <a:pt x="6662897" y="2817728"/>
                </a:cubicBezTo>
                <a:cubicBezTo>
                  <a:pt x="6632797" y="2804608"/>
                  <a:pt x="6602254" y="2798896"/>
                  <a:pt x="6571344" y="2796355"/>
                </a:cubicBezTo>
                <a:close/>
                <a:moveTo>
                  <a:pt x="5133234" y="2654473"/>
                </a:moveTo>
                <a:cubicBezTo>
                  <a:pt x="5053717" y="2684297"/>
                  <a:pt x="4978068" y="2736270"/>
                  <a:pt x="4916231" y="2792846"/>
                </a:cubicBezTo>
                <a:cubicBezTo>
                  <a:pt x="4908169" y="2800230"/>
                  <a:pt x="4861609" y="2835150"/>
                  <a:pt x="4860959" y="2844634"/>
                </a:cubicBezTo>
                <a:cubicBezTo>
                  <a:pt x="4858855" y="2876974"/>
                  <a:pt x="4917588" y="2878162"/>
                  <a:pt x="4939093" y="2880608"/>
                </a:cubicBezTo>
                <a:cubicBezTo>
                  <a:pt x="5000146" y="2887451"/>
                  <a:pt x="5072310" y="2882206"/>
                  <a:pt x="5122000" y="2842788"/>
                </a:cubicBezTo>
                <a:cubicBezTo>
                  <a:pt x="5145058" y="2824530"/>
                  <a:pt x="5162793" y="2801529"/>
                  <a:pt x="5184533" y="2782767"/>
                </a:cubicBezTo>
                <a:cubicBezTo>
                  <a:pt x="5182635" y="2777832"/>
                  <a:pt x="5180623" y="2773081"/>
                  <a:pt x="5178716" y="2768243"/>
                </a:cubicBezTo>
                <a:cubicBezTo>
                  <a:pt x="5154386" y="2797490"/>
                  <a:pt x="5118101" y="2819862"/>
                  <a:pt x="5085069" y="2837450"/>
                </a:cubicBezTo>
                <a:cubicBezTo>
                  <a:pt x="5051421" y="2855374"/>
                  <a:pt x="5009974" y="2875545"/>
                  <a:pt x="4971287" y="2875702"/>
                </a:cubicBezTo>
                <a:cubicBezTo>
                  <a:pt x="4964556" y="2875802"/>
                  <a:pt x="4962275" y="2867523"/>
                  <a:pt x="4968394" y="2864449"/>
                </a:cubicBezTo>
                <a:cubicBezTo>
                  <a:pt x="5001728" y="2847860"/>
                  <a:pt x="5038493" y="2839748"/>
                  <a:pt x="5071755" y="2821791"/>
                </a:cubicBezTo>
                <a:cubicBezTo>
                  <a:pt x="5108088" y="2802150"/>
                  <a:pt x="5136286" y="2774307"/>
                  <a:pt x="5169802" y="2751308"/>
                </a:cubicBezTo>
                <a:cubicBezTo>
                  <a:pt x="5170328" y="2750867"/>
                  <a:pt x="5170996" y="2751022"/>
                  <a:pt x="5171603" y="2750781"/>
                </a:cubicBezTo>
                <a:cubicBezTo>
                  <a:pt x="5171269" y="2750169"/>
                  <a:pt x="5171039" y="2749468"/>
                  <a:pt x="5170800" y="2748862"/>
                </a:cubicBezTo>
                <a:cubicBezTo>
                  <a:pt x="5140457" y="2766880"/>
                  <a:pt x="5109444" y="2783669"/>
                  <a:pt x="5078016" y="2799644"/>
                </a:cubicBezTo>
                <a:cubicBezTo>
                  <a:pt x="5049845" y="2814050"/>
                  <a:pt x="5017187" y="2835080"/>
                  <a:pt x="4985153" y="2837078"/>
                </a:cubicBezTo>
                <a:cubicBezTo>
                  <a:pt x="4982211" y="2837308"/>
                  <a:pt x="4979445" y="2833370"/>
                  <a:pt x="4981901" y="2830954"/>
                </a:cubicBezTo>
                <a:cubicBezTo>
                  <a:pt x="5003827" y="2808997"/>
                  <a:pt x="5037251" y="2797965"/>
                  <a:pt x="5064614" y="2783879"/>
                </a:cubicBezTo>
                <a:cubicBezTo>
                  <a:pt x="5097998" y="2766709"/>
                  <a:pt x="5130627" y="2748209"/>
                  <a:pt x="5163165" y="2729604"/>
                </a:cubicBezTo>
                <a:cubicBezTo>
                  <a:pt x="5161099" y="2724362"/>
                  <a:pt x="5158937" y="2719112"/>
                  <a:pt x="5156871" y="2713871"/>
                </a:cubicBezTo>
                <a:cubicBezTo>
                  <a:pt x="5135305" y="2730697"/>
                  <a:pt x="5107426" y="2741819"/>
                  <a:pt x="5083408" y="2754443"/>
                </a:cubicBezTo>
                <a:cubicBezTo>
                  <a:pt x="5059690" y="2766996"/>
                  <a:pt x="5035000" y="2782777"/>
                  <a:pt x="5008438" y="2787876"/>
                </a:cubicBezTo>
                <a:cubicBezTo>
                  <a:pt x="5006163" y="2788263"/>
                  <a:pt x="5004312" y="2784988"/>
                  <a:pt x="5005926" y="2783278"/>
                </a:cubicBezTo>
                <a:cubicBezTo>
                  <a:pt x="5022291" y="2765804"/>
                  <a:pt x="5044704" y="2754794"/>
                  <a:pt x="5065155" y="2742834"/>
                </a:cubicBezTo>
                <a:cubicBezTo>
                  <a:pt x="5091875" y="2727230"/>
                  <a:pt x="5120130" y="2706406"/>
                  <a:pt x="5149872" y="2696225"/>
                </a:cubicBezTo>
                <a:cubicBezTo>
                  <a:pt x="5148284" y="2692192"/>
                  <a:pt x="5146685" y="2688255"/>
                  <a:pt x="5145097" y="2684224"/>
                </a:cubicBezTo>
                <a:cubicBezTo>
                  <a:pt x="5135734" y="2695293"/>
                  <a:pt x="5117880" y="2701049"/>
                  <a:pt x="5105449" y="2707181"/>
                </a:cubicBezTo>
                <a:cubicBezTo>
                  <a:pt x="5088638" y="2715461"/>
                  <a:pt x="5070934" y="2726101"/>
                  <a:pt x="5052204" y="2728569"/>
                </a:cubicBezTo>
                <a:cubicBezTo>
                  <a:pt x="5046882" y="2729277"/>
                  <a:pt x="5043786" y="2723557"/>
                  <a:pt x="5047461" y="2719494"/>
                </a:cubicBezTo>
                <a:cubicBezTo>
                  <a:pt x="5061194" y="2704223"/>
                  <a:pt x="5082257" y="2695239"/>
                  <a:pt x="5100174" y="2685495"/>
                </a:cubicBezTo>
                <a:cubicBezTo>
                  <a:pt x="5111945" y="2679114"/>
                  <a:pt x="5125116" y="2669055"/>
                  <a:pt x="5138813" y="2668392"/>
                </a:cubicBezTo>
                <a:cubicBezTo>
                  <a:pt x="5136987" y="2663755"/>
                  <a:pt x="5135159" y="2659117"/>
                  <a:pt x="5133234" y="2654473"/>
                </a:cubicBezTo>
                <a:close/>
                <a:moveTo>
                  <a:pt x="4373959" y="2569274"/>
                </a:moveTo>
                <a:cubicBezTo>
                  <a:pt x="4372421" y="2569044"/>
                  <a:pt x="4371261" y="2568944"/>
                  <a:pt x="4370094" y="2568939"/>
                </a:cubicBezTo>
                <a:cubicBezTo>
                  <a:pt x="4369096" y="2576838"/>
                  <a:pt x="4367713" y="2584703"/>
                  <a:pt x="4366717" y="2592601"/>
                </a:cubicBezTo>
                <a:cubicBezTo>
                  <a:pt x="4365375" y="2603293"/>
                  <a:pt x="4365193" y="2614086"/>
                  <a:pt x="4365114" y="2624789"/>
                </a:cubicBezTo>
                <a:cubicBezTo>
                  <a:pt x="4367459" y="2629081"/>
                  <a:pt x="4366624" y="2634072"/>
                  <a:pt x="4362459" y="2638192"/>
                </a:cubicBezTo>
                <a:cubicBezTo>
                  <a:pt x="4357334" y="2643202"/>
                  <a:pt x="4347558" y="2640310"/>
                  <a:pt x="4347668" y="2632531"/>
                </a:cubicBezTo>
                <a:cubicBezTo>
                  <a:pt x="4347728" y="2626400"/>
                  <a:pt x="4347848" y="2619595"/>
                  <a:pt x="4348175" y="2612613"/>
                </a:cubicBezTo>
                <a:cubicBezTo>
                  <a:pt x="4345636" y="2617069"/>
                  <a:pt x="4343097" y="2621520"/>
                  <a:pt x="4340345" y="2626151"/>
                </a:cubicBezTo>
                <a:cubicBezTo>
                  <a:pt x="4323589" y="2654593"/>
                  <a:pt x="4270248" y="2727289"/>
                  <a:pt x="4257477" y="2783147"/>
                </a:cubicBezTo>
                <a:cubicBezTo>
                  <a:pt x="4279686" y="2834534"/>
                  <a:pt x="4299876" y="2886712"/>
                  <a:pt x="4318660" y="2939344"/>
                </a:cubicBezTo>
                <a:cubicBezTo>
                  <a:pt x="4318182" y="2894430"/>
                  <a:pt x="4318915" y="2849029"/>
                  <a:pt x="4324550" y="2805505"/>
                </a:cubicBezTo>
                <a:cubicBezTo>
                  <a:pt x="4324955" y="2802036"/>
                  <a:pt x="4330265" y="2801521"/>
                  <a:pt x="4330719" y="2805162"/>
                </a:cubicBezTo>
                <a:cubicBezTo>
                  <a:pt x="4338108" y="2858867"/>
                  <a:pt x="4338157" y="2915147"/>
                  <a:pt x="4337448" y="2970090"/>
                </a:cubicBezTo>
                <a:cubicBezTo>
                  <a:pt x="4353258" y="2883450"/>
                  <a:pt x="4352414" y="2800030"/>
                  <a:pt x="4350972" y="2711297"/>
                </a:cubicBezTo>
                <a:cubicBezTo>
                  <a:pt x="4350843" y="2702912"/>
                  <a:pt x="4363425" y="2702736"/>
                  <a:pt x="4365187" y="2710288"/>
                </a:cubicBezTo>
                <a:cubicBezTo>
                  <a:pt x="4376088" y="2758456"/>
                  <a:pt x="4378272" y="2809376"/>
                  <a:pt x="4375024" y="2860019"/>
                </a:cubicBezTo>
                <a:cubicBezTo>
                  <a:pt x="4375513" y="2858893"/>
                  <a:pt x="4376101" y="2857774"/>
                  <a:pt x="4376599" y="2856552"/>
                </a:cubicBezTo>
                <a:cubicBezTo>
                  <a:pt x="4377176" y="2850080"/>
                  <a:pt x="4377648" y="2843693"/>
                  <a:pt x="4378514" y="2837245"/>
                </a:cubicBezTo>
                <a:cubicBezTo>
                  <a:pt x="4378539" y="2836955"/>
                  <a:pt x="4378742" y="2836873"/>
                  <a:pt x="4378759" y="2836682"/>
                </a:cubicBezTo>
                <a:cubicBezTo>
                  <a:pt x="4382295" y="2804661"/>
                  <a:pt x="4384760" y="2772644"/>
                  <a:pt x="4384527" y="2740296"/>
                </a:cubicBezTo>
                <a:cubicBezTo>
                  <a:pt x="4384286" y="2699284"/>
                  <a:pt x="4374406" y="2657143"/>
                  <a:pt x="4381046" y="2616527"/>
                </a:cubicBezTo>
                <a:cubicBezTo>
                  <a:pt x="4381228" y="2615572"/>
                  <a:pt x="4382521" y="2615293"/>
                  <a:pt x="4383023" y="2616211"/>
                </a:cubicBezTo>
                <a:cubicBezTo>
                  <a:pt x="4401941" y="2650955"/>
                  <a:pt x="4407312" y="2696700"/>
                  <a:pt x="4406901" y="2742818"/>
                </a:cubicBezTo>
                <a:cubicBezTo>
                  <a:pt x="4412779" y="2702041"/>
                  <a:pt x="4414206" y="2660879"/>
                  <a:pt x="4406943" y="2617798"/>
                </a:cubicBezTo>
                <a:cubicBezTo>
                  <a:pt x="4404598" y="2603669"/>
                  <a:pt x="4404241" y="2590206"/>
                  <a:pt x="4396786" y="2580895"/>
                </a:cubicBezTo>
                <a:cubicBezTo>
                  <a:pt x="4397947" y="2588685"/>
                  <a:pt x="4398345" y="2596214"/>
                  <a:pt x="4398362" y="2601475"/>
                </a:cubicBezTo>
                <a:cubicBezTo>
                  <a:pt x="4398472" y="2612292"/>
                  <a:pt x="4382112" y="2613309"/>
                  <a:pt x="4379900" y="2603186"/>
                </a:cubicBezTo>
                <a:cubicBezTo>
                  <a:pt x="4377461" y="2592265"/>
                  <a:pt x="4375280" y="2580687"/>
                  <a:pt x="4373959" y="2569274"/>
                </a:cubicBezTo>
                <a:close/>
                <a:moveTo>
                  <a:pt x="8030380" y="2880294"/>
                </a:moveTo>
                <a:cubicBezTo>
                  <a:pt x="7993929" y="2962435"/>
                  <a:pt x="7990578" y="3063412"/>
                  <a:pt x="8029709" y="3144597"/>
                </a:cubicBezTo>
                <a:cubicBezTo>
                  <a:pt x="8060303" y="3207902"/>
                  <a:pt x="8080385" y="3150932"/>
                  <a:pt x="8103590" y="3116814"/>
                </a:cubicBezTo>
                <a:cubicBezTo>
                  <a:pt x="8088341" y="3060578"/>
                  <a:pt x="8085985" y="3000685"/>
                  <a:pt x="8117221" y="2956261"/>
                </a:cubicBezTo>
                <a:cubicBezTo>
                  <a:pt x="8113446" y="2952721"/>
                  <a:pt x="8109451" y="2949456"/>
                  <a:pt x="8105570" y="2946001"/>
                </a:cubicBezTo>
                <a:cubicBezTo>
                  <a:pt x="8104091" y="2974600"/>
                  <a:pt x="8092137" y="3001607"/>
                  <a:pt x="8090266" y="3030267"/>
                </a:cubicBezTo>
                <a:cubicBezTo>
                  <a:pt x="8088510" y="3056502"/>
                  <a:pt x="8094399" y="3082232"/>
                  <a:pt x="8087899" y="3108156"/>
                </a:cubicBezTo>
                <a:cubicBezTo>
                  <a:pt x="8086917" y="3119170"/>
                  <a:pt x="8068698" y="3115936"/>
                  <a:pt x="8070865" y="3104732"/>
                </a:cubicBezTo>
                <a:cubicBezTo>
                  <a:pt x="8076254" y="3077059"/>
                  <a:pt x="8070546" y="3049300"/>
                  <a:pt x="8073994" y="3021556"/>
                </a:cubicBezTo>
                <a:cubicBezTo>
                  <a:pt x="8077372" y="2994585"/>
                  <a:pt x="8085123" y="2965556"/>
                  <a:pt x="8096001" y="2940792"/>
                </a:cubicBezTo>
                <a:cubicBezTo>
                  <a:pt x="8096368" y="2939946"/>
                  <a:pt x="8097079" y="2939621"/>
                  <a:pt x="8097615" y="2939081"/>
                </a:cubicBezTo>
                <a:cubicBezTo>
                  <a:pt x="8092913" y="2934974"/>
                  <a:pt x="8088224" y="2930772"/>
                  <a:pt x="8083427" y="2926656"/>
                </a:cubicBezTo>
                <a:cubicBezTo>
                  <a:pt x="8080870" y="2941138"/>
                  <a:pt x="8077620" y="2955755"/>
                  <a:pt x="8074217" y="2969872"/>
                </a:cubicBezTo>
                <a:cubicBezTo>
                  <a:pt x="8070633" y="2984947"/>
                  <a:pt x="8066741" y="3000188"/>
                  <a:pt x="8054977" y="3010856"/>
                </a:cubicBezTo>
                <a:cubicBezTo>
                  <a:pt x="8052214" y="3013438"/>
                  <a:pt x="8047511" y="3011572"/>
                  <a:pt x="8047565" y="3007681"/>
                </a:cubicBezTo>
                <a:cubicBezTo>
                  <a:pt x="8047841" y="2990373"/>
                  <a:pt x="8054445" y="2973125"/>
                  <a:pt x="8058755" y="2956459"/>
                </a:cubicBezTo>
                <a:cubicBezTo>
                  <a:pt x="8062220" y="2942737"/>
                  <a:pt x="8065410" y="2928797"/>
                  <a:pt x="8071415" y="2916074"/>
                </a:cubicBezTo>
                <a:cubicBezTo>
                  <a:pt x="8066531" y="2911855"/>
                  <a:pt x="8061654" y="2907540"/>
                  <a:pt x="8056770" y="2903319"/>
                </a:cubicBezTo>
                <a:cubicBezTo>
                  <a:pt x="8054322" y="2919853"/>
                  <a:pt x="8049765" y="2936013"/>
                  <a:pt x="8045216" y="2952074"/>
                </a:cubicBezTo>
                <a:cubicBezTo>
                  <a:pt x="8040798" y="2967759"/>
                  <a:pt x="8039451" y="2986143"/>
                  <a:pt x="8031472" y="3000252"/>
                </a:cubicBezTo>
                <a:cubicBezTo>
                  <a:pt x="8028484" y="3005348"/>
                  <a:pt x="8021410" y="3004931"/>
                  <a:pt x="8020003" y="2998868"/>
                </a:cubicBezTo>
                <a:cubicBezTo>
                  <a:pt x="8016734" y="2984176"/>
                  <a:pt x="8022314" y="2969663"/>
                  <a:pt x="8026507" y="2955420"/>
                </a:cubicBezTo>
                <a:cubicBezTo>
                  <a:pt x="8032087" y="2936526"/>
                  <a:pt x="8037369" y="2917704"/>
                  <a:pt x="8042282" y="2898658"/>
                </a:cubicBezTo>
                <a:cubicBezTo>
                  <a:pt x="8042375" y="2896522"/>
                  <a:pt x="8042908" y="2894916"/>
                  <a:pt x="8044009" y="2892380"/>
                </a:cubicBezTo>
                <a:lnTo>
                  <a:pt x="8044019" y="2892283"/>
                </a:lnTo>
                <a:cubicBezTo>
                  <a:pt x="8039505" y="2888287"/>
                  <a:pt x="8034894" y="2884285"/>
                  <a:pt x="8030380" y="2880294"/>
                </a:cubicBezTo>
                <a:close/>
                <a:moveTo>
                  <a:pt x="2999779" y="2425608"/>
                </a:moveTo>
                <a:cubicBezTo>
                  <a:pt x="2996651" y="2436630"/>
                  <a:pt x="2993422" y="2447740"/>
                  <a:pt x="2989918" y="2458640"/>
                </a:cubicBezTo>
                <a:cubicBezTo>
                  <a:pt x="2985741" y="2471613"/>
                  <a:pt x="2982995" y="2483838"/>
                  <a:pt x="2972170" y="2492736"/>
                </a:cubicBezTo>
                <a:cubicBezTo>
                  <a:pt x="2970389" y="2494139"/>
                  <a:pt x="2966899" y="2493936"/>
                  <a:pt x="2966463" y="2491171"/>
                </a:cubicBezTo>
                <a:cubicBezTo>
                  <a:pt x="2964020" y="2477035"/>
                  <a:pt x="2969881" y="2465956"/>
                  <a:pt x="2975417" y="2452997"/>
                </a:cubicBezTo>
                <a:cubicBezTo>
                  <a:pt x="2979575" y="2443524"/>
                  <a:pt x="2983918" y="2434164"/>
                  <a:pt x="2988258" y="2424807"/>
                </a:cubicBezTo>
                <a:cubicBezTo>
                  <a:pt x="2987651" y="2425043"/>
                  <a:pt x="2986933" y="2425468"/>
                  <a:pt x="2986230" y="2425699"/>
                </a:cubicBezTo>
                <a:cubicBezTo>
                  <a:pt x="2978754" y="2445107"/>
                  <a:pt x="2969041" y="2463354"/>
                  <a:pt x="2959126" y="2481675"/>
                </a:cubicBezTo>
                <a:cubicBezTo>
                  <a:pt x="2947479" y="2503063"/>
                  <a:pt x="2937480" y="2527806"/>
                  <a:pt x="2918996" y="2543929"/>
                </a:cubicBezTo>
                <a:cubicBezTo>
                  <a:pt x="2916355" y="2546230"/>
                  <a:pt x="2912415" y="2543458"/>
                  <a:pt x="2912796" y="2540275"/>
                </a:cubicBezTo>
                <a:cubicBezTo>
                  <a:pt x="2915490" y="2518794"/>
                  <a:pt x="2927673" y="2501251"/>
                  <a:pt x="2938366" y="2482897"/>
                </a:cubicBezTo>
                <a:cubicBezTo>
                  <a:pt x="2948475" y="2465661"/>
                  <a:pt x="2959305" y="2449071"/>
                  <a:pt x="2971702" y="2433497"/>
                </a:cubicBezTo>
                <a:cubicBezTo>
                  <a:pt x="2971387" y="2433761"/>
                  <a:pt x="2971088" y="2433834"/>
                  <a:pt x="2970772" y="2434097"/>
                </a:cubicBezTo>
                <a:cubicBezTo>
                  <a:pt x="2905229" y="2480905"/>
                  <a:pt x="2807656" y="2579960"/>
                  <a:pt x="2811169" y="2661859"/>
                </a:cubicBezTo>
                <a:cubicBezTo>
                  <a:pt x="2811205" y="2662543"/>
                  <a:pt x="2810871" y="2663003"/>
                  <a:pt x="2810627" y="2663565"/>
                </a:cubicBezTo>
                <a:cubicBezTo>
                  <a:pt x="2816842" y="2670336"/>
                  <a:pt x="2822952" y="2677193"/>
                  <a:pt x="2829160" y="2684059"/>
                </a:cubicBezTo>
                <a:cubicBezTo>
                  <a:pt x="2831244" y="2665057"/>
                  <a:pt x="2839240" y="2646373"/>
                  <a:pt x="2846353" y="2628878"/>
                </a:cubicBezTo>
                <a:cubicBezTo>
                  <a:pt x="2856340" y="2604230"/>
                  <a:pt x="2868215" y="2580331"/>
                  <a:pt x="2885424" y="2559913"/>
                </a:cubicBezTo>
                <a:cubicBezTo>
                  <a:pt x="2887057" y="2558008"/>
                  <a:pt x="2890294" y="2559944"/>
                  <a:pt x="2889604" y="2562222"/>
                </a:cubicBezTo>
                <a:cubicBezTo>
                  <a:pt x="2883028" y="2585704"/>
                  <a:pt x="2873360" y="2607845"/>
                  <a:pt x="2864991" y="2630685"/>
                </a:cubicBezTo>
                <a:cubicBezTo>
                  <a:pt x="2857027" y="2652295"/>
                  <a:pt x="2852590" y="2676933"/>
                  <a:pt x="2840509" y="2696630"/>
                </a:cubicBezTo>
                <a:cubicBezTo>
                  <a:pt x="2844759" y="2701378"/>
                  <a:pt x="2849021" y="2706033"/>
                  <a:pt x="2853273" y="2710784"/>
                </a:cubicBezTo>
                <a:cubicBezTo>
                  <a:pt x="2865782" y="2669897"/>
                  <a:pt x="2884273" y="2628557"/>
                  <a:pt x="2902870" y="2591510"/>
                </a:cubicBezTo>
                <a:cubicBezTo>
                  <a:pt x="2904176" y="2588896"/>
                  <a:pt x="2908220" y="2590511"/>
                  <a:pt x="2907584" y="2593282"/>
                </a:cubicBezTo>
                <a:cubicBezTo>
                  <a:pt x="2897758" y="2636833"/>
                  <a:pt x="2884732" y="2683515"/>
                  <a:pt x="2866488" y="2725361"/>
                </a:cubicBezTo>
                <a:cubicBezTo>
                  <a:pt x="2867642" y="2726631"/>
                  <a:pt x="2868794" y="2727899"/>
                  <a:pt x="2869947" y="2729165"/>
                </a:cubicBezTo>
                <a:cubicBezTo>
                  <a:pt x="2873563" y="2717017"/>
                  <a:pt x="2878402" y="2705363"/>
                  <a:pt x="2884233" y="2694571"/>
                </a:cubicBezTo>
                <a:cubicBezTo>
                  <a:pt x="2888774" y="2674224"/>
                  <a:pt x="2901360" y="2655450"/>
                  <a:pt x="2909865" y="2636517"/>
                </a:cubicBezTo>
                <a:cubicBezTo>
                  <a:pt x="2917647" y="2619176"/>
                  <a:pt x="2923368" y="2600880"/>
                  <a:pt x="2932740" y="2584260"/>
                </a:cubicBezTo>
                <a:cubicBezTo>
                  <a:pt x="2934369" y="2581286"/>
                  <a:pt x="2938464" y="2582323"/>
                  <a:pt x="2938359" y="2585721"/>
                </a:cubicBezTo>
                <a:cubicBezTo>
                  <a:pt x="2937873" y="2599894"/>
                  <a:pt x="2934402" y="2613715"/>
                  <a:pt x="2929891" y="2627149"/>
                </a:cubicBezTo>
                <a:cubicBezTo>
                  <a:pt x="2941398" y="2610619"/>
                  <a:pt x="2954294" y="2594890"/>
                  <a:pt x="2968387" y="2579947"/>
                </a:cubicBezTo>
                <a:cubicBezTo>
                  <a:pt x="2980562" y="2552665"/>
                  <a:pt x="2991697" y="2525001"/>
                  <a:pt x="2998691" y="2495711"/>
                </a:cubicBezTo>
                <a:cubicBezTo>
                  <a:pt x="3003986" y="2473483"/>
                  <a:pt x="3012640" y="2434314"/>
                  <a:pt x="2999779" y="2425608"/>
                </a:cubicBezTo>
                <a:close/>
                <a:moveTo>
                  <a:pt x="757052" y="2225944"/>
                </a:moveTo>
                <a:cubicBezTo>
                  <a:pt x="768139" y="2230503"/>
                  <a:pt x="779125" y="2241679"/>
                  <a:pt x="775000" y="2254075"/>
                </a:cubicBezTo>
                <a:cubicBezTo>
                  <a:pt x="774467" y="2255685"/>
                  <a:pt x="772431" y="2256675"/>
                  <a:pt x="770892" y="2256445"/>
                </a:cubicBezTo>
                <a:cubicBezTo>
                  <a:pt x="758122" y="2254367"/>
                  <a:pt x="753378" y="2239841"/>
                  <a:pt x="754138" y="2228028"/>
                </a:cubicBezTo>
                <a:cubicBezTo>
                  <a:pt x="754163" y="2226667"/>
                  <a:pt x="755644" y="2225335"/>
                  <a:pt x="757052" y="2225944"/>
                </a:cubicBezTo>
                <a:close/>
                <a:moveTo>
                  <a:pt x="8222779" y="2874749"/>
                </a:moveTo>
                <a:cubicBezTo>
                  <a:pt x="8199509" y="2868062"/>
                  <a:pt x="8174820" y="2874007"/>
                  <a:pt x="8153417" y="2884615"/>
                </a:cubicBezTo>
                <a:cubicBezTo>
                  <a:pt x="8153312" y="2884704"/>
                  <a:pt x="8153216" y="2884696"/>
                  <a:pt x="8153110" y="2884785"/>
                </a:cubicBezTo>
                <a:cubicBezTo>
                  <a:pt x="8137069" y="2896440"/>
                  <a:pt x="8119749" y="2904972"/>
                  <a:pt x="8100926" y="2909572"/>
                </a:cubicBezTo>
                <a:cubicBezTo>
                  <a:pt x="8105811" y="2913794"/>
                  <a:pt x="8110590" y="2918100"/>
                  <a:pt x="8115464" y="2922419"/>
                </a:cubicBezTo>
                <a:cubicBezTo>
                  <a:pt x="8135786" y="2940340"/>
                  <a:pt x="8154852" y="2959227"/>
                  <a:pt x="8173592" y="2978474"/>
                </a:cubicBezTo>
                <a:cubicBezTo>
                  <a:pt x="8223552" y="2962251"/>
                  <a:pt x="8263020" y="2941323"/>
                  <a:pt x="8297631" y="2902743"/>
                </a:cubicBezTo>
                <a:cubicBezTo>
                  <a:pt x="8286525" y="2898374"/>
                  <a:pt x="8275480" y="2897710"/>
                  <a:pt x="8263268" y="2893733"/>
                </a:cubicBezTo>
                <a:cubicBezTo>
                  <a:pt x="8248972" y="2889090"/>
                  <a:pt x="8237214" y="2878919"/>
                  <a:pt x="8222779" y="2874749"/>
                </a:cubicBezTo>
                <a:close/>
                <a:moveTo>
                  <a:pt x="5819473" y="2652814"/>
                </a:moveTo>
                <a:cubicBezTo>
                  <a:pt x="5805245" y="2656161"/>
                  <a:pt x="5789941" y="2658439"/>
                  <a:pt x="5776035" y="2654896"/>
                </a:cubicBezTo>
                <a:cubicBezTo>
                  <a:pt x="5775464" y="2654750"/>
                  <a:pt x="5775112" y="2654330"/>
                  <a:pt x="5774750" y="2654006"/>
                </a:cubicBezTo>
                <a:cubicBezTo>
                  <a:pt x="5774505" y="2654569"/>
                  <a:pt x="5774260" y="2655134"/>
                  <a:pt x="5774016" y="2655693"/>
                </a:cubicBezTo>
                <a:cubicBezTo>
                  <a:pt x="5771188" y="2662268"/>
                  <a:pt x="5760717" y="2682488"/>
                  <a:pt x="5761155" y="2696154"/>
                </a:cubicBezTo>
                <a:cubicBezTo>
                  <a:pt x="5781585" y="2682249"/>
                  <a:pt x="5800801" y="2667749"/>
                  <a:pt x="5819473" y="2652814"/>
                </a:cubicBezTo>
                <a:close/>
                <a:moveTo>
                  <a:pt x="4039696" y="2496434"/>
                </a:moveTo>
                <a:cubicBezTo>
                  <a:pt x="4018289" y="2504902"/>
                  <a:pt x="3995191" y="2510496"/>
                  <a:pt x="3974321" y="2520568"/>
                </a:cubicBezTo>
                <a:cubicBezTo>
                  <a:pt x="3946035" y="2534084"/>
                  <a:pt x="3920731" y="2541443"/>
                  <a:pt x="3888990" y="2543464"/>
                </a:cubicBezTo>
                <a:cubicBezTo>
                  <a:pt x="3885071" y="2543708"/>
                  <a:pt x="3881083" y="2543655"/>
                  <a:pt x="3877184" y="2543708"/>
                </a:cubicBezTo>
                <a:cubicBezTo>
                  <a:pt x="3873987" y="2544598"/>
                  <a:pt x="3870692" y="2545480"/>
                  <a:pt x="3867590" y="2546384"/>
                </a:cubicBezTo>
                <a:cubicBezTo>
                  <a:pt x="3852390" y="2550812"/>
                  <a:pt x="3837452" y="2555556"/>
                  <a:pt x="3821488" y="2555440"/>
                </a:cubicBezTo>
                <a:cubicBezTo>
                  <a:pt x="3821094" y="2555503"/>
                  <a:pt x="3821030" y="2555108"/>
                  <a:pt x="3820745" y="2554986"/>
                </a:cubicBezTo>
                <a:cubicBezTo>
                  <a:pt x="3806314" y="2560651"/>
                  <a:pt x="3791455" y="2567738"/>
                  <a:pt x="3776533" y="2570147"/>
                </a:cubicBezTo>
                <a:cubicBezTo>
                  <a:pt x="3775527" y="2571616"/>
                  <a:pt x="3774623" y="2572999"/>
                  <a:pt x="3774093" y="2574609"/>
                </a:cubicBezTo>
                <a:cubicBezTo>
                  <a:pt x="3768065" y="2591907"/>
                  <a:pt x="3789567" y="2592211"/>
                  <a:pt x="3805538" y="2598851"/>
                </a:cubicBezTo>
                <a:cubicBezTo>
                  <a:pt x="3830520" y="2609289"/>
                  <a:pt x="3855690" y="2619743"/>
                  <a:pt x="3881549" y="2628021"/>
                </a:cubicBezTo>
                <a:cubicBezTo>
                  <a:pt x="3953343" y="2650982"/>
                  <a:pt x="4017970" y="2655988"/>
                  <a:pt x="4084981" y="2633162"/>
                </a:cubicBezTo>
                <a:cubicBezTo>
                  <a:pt x="4038532" y="2635179"/>
                  <a:pt x="3989914" y="2635255"/>
                  <a:pt x="3946145" y="2624653"/>
                </a:cubicBezTo>
                <a:cubicBezTo>
                  <a:pt x="3943094" y="2623899"/>
                  <a:pt x="3943903" y="2619199"/>
                  <a:pt x="3946757" y="2618862"/>
                </a:cubicBezTo>
                <a:cubicBezTo>
                  <a:pt x="3999406" y="2611832"/>
                  <a:pt x="4054434" y="2614160"/>
                  <a:pt x="4107780" y="2612351"/>
                </a:cubicBezTo>
                <a:cubicBezTo>
                  <a:pt x="4107040" y="2610827"/>
                  <a:pt x="4106195" y="2609392"/>
                  <a:pt x="4105357" y="2607856"/>
                </a:cubicBezTo>
                <a:cubicBezTo>
                  <a:pt x="4091576" y="2610559"/>
                  <a:pt x="4076924" y="2606661"/>
                  <a:pt x="4062852" y="2604956"/>
                </a:cubicBezTo>
                <a:cubicBezTo>
                  <a:pt x="4041655" y="2602343"/>
                  <a:pt x="4021192" y="2599111"/>
                  <a:pt x="4000558" y="2593431"/>
                </a:cubicBezTo>
                <a:cubicBezTo>
                  <a:pt x="3996665" y="2592315"/>
                  <a:pt x="3997453" y="2586736"/>
                  <a:pt x="4001372" y="2586492"/>
                </a:cubicBezTo>
                <a:cubicBezTo>
                  <a:pt x="4022931" y="2585045"/>
                  <a:pt x="4043785" y="2586073"/>
                  <a:pt x="4065352" y="2587842"/>
                </a:cubicBezTo>
                <a:cubicBezTo>
                  <a:pt x="4075310" y="2588703"/>
                  <a:pt x="4085844" y="2588544"/>
                  <a:pt x="4095731" y="2590178"/>
                </a:cubicBezTo>
                <a:cubicBezTo>
                  <a:pt x="4092558" y="2584258"/>
                  <a:pt x="4089392" y="2578238"/>
                  <a:pt x="4086113" y="2572403"/>
                </a:cubicBezTo>
                <a:cubicBezTo>
                  <a:pt x="4085013" y="2570555"/>
                  <a:pt x="4083816" y="2568700"/>
                  <a:pt x="4082714" y="2566849"/>
                </a:cubicBezTo>
                <a:cubicBezTo>
                  <a:pt x="4075332" y="2566602"/>
                  <a:pt x="4067548" y="2563203"/>
                  <a:pt x="4060385" y="2561609"/>
                </a:cubicBezTo>
                <a:cubicBezTo>
                  <a:pt x="4047401" y="2558634"/>
                  <a:pt x="4033770" y="2557454"/>
                  <a:pt x="4021197" y="2553155"/>
                </a:cubicBezTo>
                <a:cubicBezTo>
                  <a:pt x="4017222" y="2551839"/>
                  <a:pt x="4016737" y="2545270"/>
                  <a:pt x="4020951" y="2543882"/>
                </a:cubicBezTo>
                <a:cubicBezTo>
                  <a:pt x="4035914" y="2538848"/>
                  <a:pt x="4052693" y="2540786"/>
                  <a:pt x="4067909" y="2543856"/>
                </a:cubicBezTo>
                <a:cubicBezTo>
                  <a:pt x="4068200" y="2543882"/>
                  <a:pt x="4068482" y="2544002"/>
                  <a:pt x="4068773" y="2544027"/>
                </a:cubicBezTo>
                <a:cubicBezTo>
                  <a:pt x="4059174" y="2528204"/>
                  <a:pt x="4049795" y="2512108"/>
                  <a:pt x="4039696" y="2496434"/>
                </a:cubicBezTo>
                <a:close/>
                <a:moveTo>
                  <a:pt x="5476172" y="2620654"/>
                </a:moveTo>
                <a:lnTo>
                  <a:pt x="5292288" y="2761103"/>
                </a:lnTo>
                <a:lnTo>
                  <a:pt x="5292723" y="2760864"/>
                </a:lnTo>
                <a:lnTo>
                  <a:pt x="5476013" y="2620866"/>
                </a:lnTo>
                <a:close/>
                <a:moveTo>
                  <a:pt x="6215940" y="2673691"/>
                </a:moveTo>
                <a:cubicBezTo>
                  <a:pt x="6176542" y="2713513"/>
                  <a:pt x="6158115" y="2782511"/>
                  <a:pt x="6145837" y="2833930"/>
                </a:cubicBezTo>
                <a:cubicBezTo>
                  <a:pt x="6128769" y="2905189"/>
                  <a:pt x="6111374" y="2995407"/>
                  <a:pt x="6135376" y="3067100"/>
                </a:cubicBezTo>
                <a:cubicBezTo>
                  <a:pt x="6220153" y="2990314"/>
                  <a:pt x="6281347" y="2893956"/>
                  <a:pt x="6326042" y="2789254"/>
                </a:cubicBezTo>
                <a:cubicBezTo>
                  <a:pt x="6320540" y="2783228"/>
                  <a:pt x="6314722" y="2777466"/>
                  <a:pt x="6309017" y="2771520"/>
                </a:cubicBezTo>
                <a:cubicBezTo>
                  <a:pt x="6304731" y="2786827"/>
                  <a:pt x="6298341" y="2801658"/>
                  <a:pt x="6292728" y="2816556"/>
                </a:cubicBezTo>
                <a:cubicBezTo>
                  <a:pt x="6284709" y="2837674"/>
                  <a:pt x="6279067" y="2861625"/>
                  <a:pt x="6263905" y="2878717"/>
                </a:cubicBezTo>
                <a:cubicBezTo>
                  <a:pt x="6263579" y="2879078"/>
                  <a:pt x="6263193" y="2879045"/>
                  <a:pt x="6262877" y="2879308"/>
                </a:cubicBezTo>
                <a:cubicBezTo>
                  <a:pt x="6255999" y="2895266"/>
                  <a:pt x="6249033" y="2911120"/>
                  <a:pt x="6242778" y="2926646"/>
                </a:cubicBezTo>
                <a:cubicBezTo>
                  <a:pt x="6238274" y="2937841"/>
                  <a:pt x="6219982" y="2933238"/>
                  <a:pt x="6224405" y="2921840"/>
                </a:cubicBezTo>
                <a:cubicBezTo>
                  <a:pt x="6228849" y="2910250"/>
                  <a:pt x="6233115" y="2898447"/>
                  <a:pt x="6237374" y="2886742"/>
                </a:cubicBezTo>
                <a:cubicBezTo>
                  <a:pt x="6239726" y="2880032"/>
                  <a:pt x="6242174" y="2873332"/>
                  <a:pt x="6244623" y="2866630"/>
                </a:cubicBezTo>
                <a:cubicBezTo>
                  <a:pt x="6249867" y="2851502"/>
                  <a:pt x="6254910" y="2836458"/>
                  <a:pt x="6259680" y="2821194"/>
                </a:cubicBezTo>
                <a:cubicBezTo>
                  <a:pt x="6267465" y="2796163"/>
                  <a:pt x="6273128" y="2769777"/>
                  <a:pt x="6284862" y="2746355"/>
                </a:cubicBezTo>
                <a:cubicBezTo>
                  <a:pt x="6283249" y="2744758"/>
                  <a:pt x="6281744" y="2743068"/>
                  <a:pt x="6280134" y="2741466"/>
                </a:cubicBezTo>
                <a:cubicBezTo>
                  <a:pt x="6265850" y="2782587"/>
                  <a:pt x="6253003" y="2826166"/>
                  <a:pt x="6231295" y="2863137"/>
                </a:cubicBezTo>
                <a:cubicBezTo>
                  <a:pt x="6228650" y="2867682"/>
                  <a:pt x="6221837" y="2865437"/>
                  <a:pt x="6222601" y="2860146"/>
                </a:cubicBezTo>
                <a:cubicBezTo>
                  <a:pt x="6227073" y="2830740"/>
                  <a:pt x="6236985" y="2801509"/>
                  <a:pt x="6247538" y="2772723"/>
                </a:cubicBezTo>
                <a:cubicBezTo>
                  <a:pt x="6246079" y="2772693"/>
                  <a:pt x="6244585" y="2771980"/>
                  <a:pt x="6243924" y="2770657"/>
                </a:cubicBezTo>
                <a:cubicBezTo>
                  <a:pt x="6241595" y="2766172"/>
                  <a:pt x="6241736" y="2761313"/>
                  <a:pt x="6242650" y="2756526"/>
                </a:cubicBezTo>
                <a:cubicBezTo>
                  <a:pt x="6242405" y="2757090"/>
                  <a:pt x="6242152" y="2757748"/>
                  <a:pt x="6241801" y="2758399"/>
                </a:cubicBezTo>
                <a:cubicBezTo>
                  <a:pt x="6223268" y="2830797"/>
                  <a:pt x="6194175" y="2904717"/>
                  <a:pt x="6164116" y="2968717"/>
                </a:cubicBezTo>
                <a:cubicBezTo>
                  <a:pt x="6159075" y="2979382"/>
                  <a:pt x="6144281" y="2971578"/>
                  <a:pt x="6146496" y="2962031"/>
                </a:cubicBezTo>
                <a:cubicBezTo>
                  <a:pt x="6146496" y="2962031"/>
                  <a:pt x="6146399" y="2962023"/>
                  <a:pt x="6146399" y="2962023"/>
                </a:cubicBezTo>
                <a:cubicBezTo>
                  <a:pt x="6167402" y="2889255"/>
                  <a:pt x="6192284" y="2810102"/>
                  <a:pt x="6223340" y="2738207"/>
                </a:cubicBezTo>
                <a:cubicBezTo>
                  <a:pt x="6225038" y="2734455"/>
                  <a:pt x="6226631" y="2730797"/>
                  <a:pt x="6228231" y="2727042"/>
                </a:cubicBezTo>
                <a:cubicBezTo>
                  <a:pt x="6232266" y="2717849"/>
                  <a:pt x="6236379" y="2708860"/>
                  <a:pt x="6240677" y="2699982"/>
                </a:cubicBezTo>
                <a:cubicBezTo>
                  <a:pt x="6240326" y="2699561"/>
                  <a:pt x="6239964" y="2699239"/>
                  <a:pt x="6239612" y="2698821"/>
                </a:cubicBezTo>
                <a:cubicBezTo>
                  <a:pt x="6237777" y="2704113"/>
                  <a:pt x="6235563" y="2709275"/>
                  <a:pt x="6233332" y="2714631"/>
                </a:cubicBezTo>
                <a:cubicBezTo>
                  <a:pt x="6231608" y="2718668"/>
                  <a:pt x="6229876" y="2722802"/>
                  <a:pt x="6228145" y="2726935"/>
                </a:cubicBezTo>
                <a:cubicBezTo>
                  <a:pt x="6227539" y="2728246"/>
                  <a:pt x="6226936" y="2729557"/>
                  <a:pt x="6226324" y="2730964"/>
                </a:cubicBezTo>
                <a:cubicBezTo>
                  <a:pt x="6225334" y="2733311"/>
                  <a:pt x="6224338" y="2735759"/>
                  <a:pt x="6223348" y="2738110"/>
                </a:cubicBezTo>
                <a:cubicBezTo>
                  <a:pt x="6220435" y="2744574"/>
                  <a:pt x="6217326" y="2751022"/>
                  <a:pt x="6213850" y="2757245"/>
                </a:cubicBezTo>
                <a:cubicBezTo>
                  <a:pt x="6211308" y="2761701"/>
                  <a:pt x="6206432" y="2761767"/>
                  <a:pt x="6202817" y="2759700"/>
                </a:cubicBezTo>
                <a:cubicBezTo>
                  <a:pt x="6196684" y="2769491"/>
                  <a:pt x="6189591" y="2778030"/>
                  <a:pt x="6181368" y="2783938"/>
                </a:cubicBezTo>
                <a:cubicBezTo>
                  <a:pt x="6179289" y="2785413"/>
                  <a:pt x="6176157" y="2783390"/>
                  <a:pt x="6176276" y="2780967"/>
                </a:cubicBezTo>
                <a:cubicBezTo>
                  <a:pt x="6176859" y="2763490"/>
                  <a:pt x="6183384" y="2751494"/>
                  <a:pt x="6190746" y="2735581"/>
                </a:cubicBezTo>
                <a:cubicBezTo>
                  <a:pt x="6200048" y="2715353"/>
                  <a:pt x="6207374" y="2694372"/>
                  <a:pt x="6216301" y="2674013"/>
                </a:cubicBezTo>
                <a:cubicBezTo>
                  <a:pt x="6216116" y="2673901"/>
                  <a:pt x="6216028" y="2673792"/>
                  <a:pt x="6215940" y="2673691"/>
                </a:cubicBezTo>
                <a:close/>
                <a:moveTo>
                  <a:pt x="741327" y="2183788"/>
                </a:moveTo>
                <a:cubicBezTo>
                  <a:pt x="750759" y="2190545"/>
                  <a:pt x="759399" y="2201804"/>
                  <a:pt x="755905" y="2213672"/>
                </a:cubicBezTo>
                <a:cubicBezTo>
                  <a:pt x="755067" y="2216524"/>
                  <a:pt x="752180" y="2218318"/>
                  <a:pt x="749286" y="2216899"/>
                </a:cubicBezTo>
                <a:cubicBezTo>
                  <a:pt x="738267" y="2211566"/>
                  <a:pt x="735063" y="2198333"/>
                  <a:pt x="736193" y="2186755"/>
                </a:cubicBezTo>
                <a:cubicBezTo>
                  <a:pt x="736400" y="2184433"/>
                  <a:pt x="739040" y="2182128"/>
                  <a:pt x="741327" y="2183788"/>
                </a:cubicBezTo>
                <a:close/>
                <a:moveTo>
                  <a:pt x="2391387" y="2325436"/>
                </a:moveTo>
                <a:cubicBezTo>
                  <a:pt x="2305850" y="2334287"/>
                  <a:pt x="2208072" y="2353676"/>
                  <a:pt x="2157634" y="2427788"/>
                </a:cubicBezTo>
                <a:cubicBezTo>
                  <a:pt x="2181921" y="2440502"/>
                  <a:pt x="2203821" y="2452717"/>
                  <a:pt x="2233220" y="2450687"/>
                </a:cubicBezTo>
                <a:cubicBezTo>
                  <a:pt x="2253221" y="2449300"/>
                  <a:pt x="2273348" y="2447540"/>
                  <a:pt x="2293023" y="2443205"/>
                </a:cubicBezTo>
                <a:cubicBezTo>
                  <a:pt x="2328187" y="2435535"/>
                  <a:pt x="2364587" y="2420575"/>
                  <a:pt x="2399822" y="2434045"/>
                </a:cubicBezTo>
                <a:cubicBezTo>
                  <a:pt x="2410462" y="2438179"/>
                  <a:pt x="2405500" y="2454498"/>
                  <a:pt x="2394524" y="2453061"/>
                </a:cubicBezTo>
                <a:cubicBezTo>
                  <a:pt x="2382198" y="2451410"/>
                  <a:pt x="2369912" y="2451514"/>
                  <a:pt x="2357729" y="2452700"/>
                </a:cubicBezTo>
                <a:cubicBezTo>
                  <a:pt x="2322501" y="2474189"/>
                  <a:pt x="2306427" y="2510286"/>
                  <a:pt x="2276837" y="2536254"/>
                </a:cubicBezTo>
                <a:cubicBezTo>
                  <a:pt x="2374003" y="2571734"/>
                  <a:pt x="2498601" y="2559926"/>
                  <a:pt x="2563679" y="2473544"/>
                </a:cubicBezTo>
                <a:cubicBezTo>
                  <a:pt x="2551383" y="2461768"/>
                  <a:pt x="2539070" y="2450185"/>
                  <a:pt x="2526642" y="2438791"/>
                </a:cubicBezTo>
                <a:cubicBezTo>
                  <a:pt x="2519707" y="2446662"/>
                  <a:pt x="2509375" y="2453266"/>
                  <a:pt x="2502348" y="2457818"/>
                </a:cubicBezTo>
                <a:cubicBezTo>
                  <a:pt x="2486605" y="2468042"/>
                  <a:pt x="2468044" y="2476268"/>
                  <a:pt x="2448984" y="2473744"/>
                </a:cubicBezTo>
                <a:cubicBezTo>
                  <a:pt x="2447448" y="2473513"/>
                  <a:pt x="2447145" y="2471442"/>
                  <a:pt x="2448284" y="2470664"/>
                </a:cubicBezTo>
                <a:cubicBezTo>
                  <a:pt x="2462968" y="2461127"/>
                  <a:pt x="2479316" y="2454753"/>
                  <a:pt x="2493398" y="2444287"/>
                </a:cubicBezTo>
                <a:cubicBezTo>
                  <a:pt x="2499791" y="2439486"/>
                  <a:pt x="2505833" y="2431828"/>
                  <a:pt x="2512323" y="2425671"/>
                </a:cubicBezTo>
                <a:cubicBezTo>
                  <a:pt x="2504122" y="2418246"/>
                  <a:pt x="2495651" y="2411373"/>
                  <a:pt x="2487326" y="2404228"/>
                </a:cubicBezTo>
                <a:cubicBezTo>
                  <a:pt x="2477292" y="2408617"/>
                  <a:pt x="2464148" y="2408551"/>
                  <a:pt x="2453792" y="2409994"/>
                </a:cubicBezTo>
                <a:cubicBezTo>
                  <a:pt x="2437813" y="2412213"/>
                  <a:pt x="2421459" y="2415373"/>
                  <a:pt x="2405529" y="2412632"/>
                </a:cubicBezTo>
                <a:cubicBezTo>
                  <a:pt x="2401697" y="2411910"/>
                  <a:pt x="2401133" y="2406213"/>
                  <a:pt x="2404408" y="2404452"/>
                </a:cubicBezTo>
                <a:cubicBezTo>
                  <a:pt x="2418727" y="2396830"/>
                  <a:pt x="2435454" y="2394969"/>
                  <a:pt x="2451290" y="2392153"/>
                </a:cubicBezTo>
                <a:cubicBezTo>
                  <a:pt x="2456833" y="2391174"/>
                  <a:pt x="2462901" y="2389750"/>
                  <a:pt x="2469041" y="2388626"/>
                </a:cubicBezTo>
                <a:cubicBezTo>
                  <a:pt x="2463515" y="2383963"/>
                  <a:pt x="2458013" y="2379007"/>
                  <a:pt x="2452480" y="2374439"/>
                </a:cubicBezTo>
                <a:cubicBezTo>
                  <a:pt x="2441164" y="2380081"/>
                  <a:pt x="2425903" y="2375354"/>
                  <a:pt x="2413345" y="2375240"/>
                </a:cubicBezTo>
                <a:cubicBezTo>
                  <a:pt x="2393782" y="2375006"/>
                  <a:pt x="2373518" y="2379387"/>
                  <a:pt x="2354167" y="2376836"/>
                </a:cubicBezTo>
                <a:cubicBezTo>
                  <a:pt x="2350222" y="2376302"/>
                  <a:pt x="2349877" y="2370330"/>
                  <a:pt x="2353047" y="2368656"/>
                </a:cubicBezTo>
                <a:cubicBezTo>
                  <a:pt x="2369424" y="2359753"/>
                  <a:pt x="2389729" y="2359274"/>
                  <a:pt x="2407910" y="2358605"/>
                </a:cubicBezTo>
                <a:cubicBezTo>
                  <a:pt x="2414852" y="2358331"/>
                  <a:pt x="2423515" y="2357328"/>
                  <a:pt x="2431878" y="2357467"/>
                </a:cubicBezTo>
                <a:cubicBezTo>
                  <a:pt x="2429335" y="2355398"/>
                  <a:pt x="2426803" y="2353232"/>
                  <a:pt x="2424161" y="2351157"/>
                </a:cubicBezTo>
                <a:cubicBezTo>
                  <a:pt x="2404887" y="2353183"/>
                  <a:pt x="2384130" y="2348859"/>
                  <a:pt x="2364918" y="2350211"/>
                </a:cubicBezTo>
                <a:cubicBezTo>
                  <a:pt x="2335016" y="2352393"/>
                  <a:pt x="2306232" y="2361683"/>
                  <a:pt x="2276559" y="2364568"/>
                </a:cubicBezTo>
                <a:cubicBezTo>
                  <a:pt x="2274196" y="2364851"/>
                  <a:pt x="2272906" y="2361818"/>
                  <a:pt x="2275165" y="2360554"/>
                </a:cubicBezTo>
                <a:cubicBezTo>
                  <a:pt x="2298796" y="2346728"/>
                  <a:pt x="2326693" y="2341942"/>
                  <a:pt x="2353616" y="2339300"/>
                </a:cubicBezTo>
                <a:cubicBezTo>
                  <a:pt x="2368067" y="2337827"/>
                  <a:pt x="2386160" y="2334817"/>
                  <a:pt x="2403219" y="2334736"/>
                </a:cubicBezTo>
                <a:cubicBezTo>
                  <a:pt x="2399209" y="2331664"/>
                  <a:pt x="2395403" y="2328417"/>
                  <a:pt x="2391387" y="2325436"/>
                </a:cubicBezTo>
                <a:close/>
                <a:moveTo>
                  <a:pt x="6453203" y="2665388"/>
                </a:moveTo>
                <a:cubicBezTo>
                  <a:pt x="6439928" y="2665140"/>
                  <a:pt x="6426632" y="2666224"/>
                  <a:pt x="6413398" y="2669356"/>
                </a:cubicBezTo>
                <a:cubicBezTo>
                  <a:pt x="6393985" y="2674017"/>
                  <a:pt x="6367974" y="2687140"/>
                  <a:pt x="6349384" y="2703354"/>
                </a:cubicBezTo>
                <a:cubicBezTo>
                  <a:pt x="6343306" y="2710324"/>
                  <a:pt x="6337382" y="2717794"/>
                  <a:pt x="6331078" y="2726209"/>
                </a:cubicBezTo>
                <a:cubicBezTo>
                  <a:pt x="6341044" y="2736806"/>
                  <a:pt x="6351317" y="2747234"/>
                  <a:pt x="6361152" y="2758214"/>
                </a:cubicBezTo>
                <a:cubicBezTo>
                  <a:pt x="6365844" y="2763488"/>
                  <a:pt x="6370326" y="2768941"/>
                  <a:pt x="6375010" y="2774311"/>
                </a:cubicBezTo>
                <a:cubicBezTo>
                  <a:pt x="6436606" y="2780519"/>
                  <a:pt x="6505338" y="2771180"/>
                  <a:pt x="6565807" y="2760541"/>
                </a:cubicBezTo>
                <a:cubicBezTo>
                  <a:pt x="6576593" y="2758653"/>
                  <a:pt x="6609423" y="2755360"/>
                  <a:pt x="6619539" y="2742413"/>
                </a:cubicBezTo>
                <a:cubicBezTo>
                  <a:pt x="6610300" y="2744436"/>
                  <a:pt x="6600715" y="2744872"/>
                  <a:pt x="6591313" y="2745422"/>
                </a:cubicBezTo>
                <a:cubicBezTo>
                  <a:pt x="6580059" y="2746004"/>
                  <a:pt x="6569042" y="2747193"/>
                  <a:pt x="6557967" y="2744678"/>
                </a:cubicBezTo>
                <a:cubicBezTo>
                  <a:pt x="6553388" y="2743598"/>
                  <a:pt x="6551504" y="2737399"/>
                  <a:pt x="6556483" y="2735105"/>
                </a:cubicBezTo>
                <a:cubicBezTo>
                  <a:pt x="6566227" y="2730690"/>
                  <a:pt x="6576567" y="2729443"/>
                  <a:pt x="6587038" y="2727817"/>
                </a:cubicBezTo>
                <a:cubicBezTo>
                  <a:pt x="6597018" y="2726249"/>
                  <a:pt x="6607170" y="2724890"/>
                  <a:pt x="6617302" y="2724890"/>
                </a:cubicBezTo>
                <a:cubicBezTo>
                  <a:pt x="6613977" y="2721774"/>
                  <a:pt x="6609401" y="2718461"/>
                  <a:pt x="6604342" y="2715100"/>
                </a:cubicBezTo>
                <a:cubicBezTo>
                  <a:pt x="6601843" y="2717999"/>
                  <a:pt x="6598078" y="2719814"/>
                  <a:pt x="6594349" y="2719007"/>
                </a:cubicBezTo>
                <a:cubicBezTo>
                  <a:pt x="6580031" y="2715722"/>
                  <a:pt x="6565679" y="2713893"/>
                  <a:pt x="6550932" y="2713203"/>
                </a:cubicBezTo>
                <a:cubicBezTo>
                  <a:pt x="6539395" y="2712594"/>
                  <a:pt x="6527711" y="2713626"/>
                  <a:pt x="6516336" y="2711184"/>
                </a:cubicBezTo>
                <a:cubicBezTo>
                  <a:pt x="6511845" y="2710209"/>
                  <a:pt x="6510216" y="2703353"/>
                  <a:pt x="6514614" y="2701002"/>
                </a:cubicBezTo>
                <a:cubicBezTo>
                  <a:pt x="6529624" y="2693249"/>
                  <a:pt x="6548215" y="2692329"/>
                  <a:pt x="6566398" y="2693806"/>
                </a:cubicBezTo>
                <a:cubicBezTo>
                  <a:pt x="6565185" y="2693216"/>
                  <a:pt x="6563882" y="2692519"/>
                  <a:pt x="6563320" y="2692275"/>
                </a:cubicBezTo>
                <a:cubicBezTo>
                  <a:pt x="6556988" y="2689003"/>
                  <a:pt x="6550262" y="2686859"/>
                  <a:pt x="6543772" y="2684251"/>
                </a:cubicBezTo>
                <a:cubicBezTo>
                  <a:pt x="6534599" y="2694264"/>
                  <a:pt x="6518528" y="2693164"/>
                  <a:pt x="6505885" y="2694017"/>
                </a:cubicBezTo>
                <a:cubicBezTo>
                  <a:pt x="6491080" y="2695076"/>
                  <a:pt x="6475595" y="2697235"/>
                  <a:pt x="6460924" y="2694602"/>
                </a:cubicBezTo>
                <a:cubicBezTo>
                  <a:pt x="6456320" y="2693812"/>
                  <a:pt x="6454487" y="2687040"/>
                  <a:pt x="6459439" y="2685036"/>
                </a:cubicBezTo>
                <a:cubicBezTo>
                  <a:pt x="6475604" y="2678545"/>
                  <a:pt x="6494327" y="2677238"/>
                  <a:pt x="6511562" y="2675130"/>
                </a:cubicBezTo>
                <a:cubicBezTo>
                  <a:pt x="6512545" y="2675019"/>
                  <a:pt x="6513635" y="2674822"/>
                  <a:pt x="6514619" y="2674715"/>
                </a:cubicBezTo>
                <a:cubicBezTo>
                  <a:pt x="6507482" y="2672833"/>
                  <a:pt x="6500368" y="2670662"/>
                  <a:pt x="6492880" y="2669431"/>
                </a:cubicBezTo>
                <a:cubicBezTo>
                  <a:pt x="6479731" y="2667219"/>
                  <a:pt x="6466477" y="2665640"/>
                  <a:pt x="6453203" y="2665388"/>
                </a:cubicBezTo>
                <a:close/>
                <a:moveTo>
                  <a:pt x="726114" y="2157740"/>
                </a:moveTo>
                <a:cubicBezTo>
                  <a:pt x="735974" y="2158595"/>
                  <a:pt x="744109" y="2167867"/>
                  <a:pt x="742142" y="2177910"/>
                </a:cubicBezTo>
                <a:cubicBezTo>
                  <a:pt x="741655" y="2180109"/>
                  <a:pt x="739890" y="2181322"/>
                  <a:pt x="737755" y="2181236"/>
                </a:cubicBezTo>
                <a:cubicBezTo>
                  <a:pt x="727649" y="2180947"/>
                  <a:pt x="720462" y="2170883"/>
                  <a:pt x="721727" y="2161061"/>
                </a:cubicBezTo>
                <a:cubicBezTo>
                  <a:pt x="722013" y="2158941"/>
                  <a:pt x="724084" y="2157565"/>
                  <a:pt x="726114" y="2157740"/>
                </a:cubicBezTo>
                <a:close/>
                <a:moveTo>
                  <a:pt x="8129257" y="2788477"/>
                </a:moveTo>
                <a:cubicBezTo>
                  <a:pt x="8123865" y="2791029"/>
                  <a:pt x="8118300" y="2793368"/>
                  <a:pt x="8112408" y="2795001"/>
                </a:cubicBezTo>
                <a:cubicBezTo>
                  <a:pt x="8075522" y="2805535"/>
                  <a:pt x="8039346" y="2799381"/>
                  <a:pt x="8009317" y="2826970"/>
                </a:cubicBezTo>
                <a:cubicBezTo>
                  <a:pt x="8020196" y="2837161"/>
                  <a:pt x="8031398" y="2846989"/>
                  <a:pt x="8042489" y="2857001"/>
                </a:cubicBezTo>
                <a:cubicBezTo>
                  <a:pt x="8049781" y="2851693"/>
                  <a:pt x="8059115" y="2848610"/>
                  <a:pt x="8067257" y="2845805"/>
                </a:cubicBezTo>
                <a:cubicBezTo>
                  <a:pt x="8076397" y="2842703"/>
                  <a:pt x="8089179" y="2835918"/>
                  <a:pt x="8098824" y="2840264"/>
                </a:cubicBezTo>
                <a:cubicBezTo>
                  <a:pt x="8101076" y="2841240"/>
                  <a:pt x="8102072" y="2843176"/>
                  <a:pt x="8101471" y="2845553"/>
                </a:cubicBezTo>
                <a:cubicBezTo>
                  <a:pt x="8098713" y="2856802"/>
                  <a:pt x="8083720" y="2858916"/>
                  <a:pt x="8074410" y="2861710"/>
                </a:cubicBezTo>
                <a:cubicBezTo>
                  <a:pt x="8067999" y="2863689"/>
                  <a:pt x="8061475" y="2865852"/>
                  <a:pt x="8055109" y="2868415"/>
                </a:cubicBezTo>
                <a:cubicBezTo>
                  <a:pt x="8064668" y="2877032"/>
                  <a:pt x="8074022" y="2885726"/>
                  <a:pt x="8083686" y="2894254"/>
                </a:cubicBezTo>
                <a:cubicBezTo>
                  <a:pt x="8112852" y="2890549"/>
                  <a:pt x="8133509" y="2876273"/>
                  <a:pt x="8157116" y="2859525"/>
                </a:cubicBezTo>
                <a:cubicBezTo>
                  <a:pt x="8175104" y="2846767"/>
                  <a:pt x="8197176" y="2840693"/>
                  <a:pt x="8215140" y="2828227"/>
                </a:cubicBezTo>
                <a:cubicBezTo>
                  <a:pt x="8186528" y="2811537"/>
                  <a:pt x="8163368" y="2789388"/>
                  <a:pt x="8129257" y="2788477"/>
                </a:cubicBezTo>
                <a:close/>
                <a:moveTo>
                  <a:pt x="7916231" y="2768579"/>
                </a:moveTo>
                <a:cubicBezTo>
                  <a:pt x="7878486" y="2828106"/>
                  <a:pt x="7878467" y="2900443"/>
                  <a:pt x="7886779" y="2970008"/>
                </a:cubicBezTo>
                <a:cubicBezTo>
                  <a:pt x="7888011" y="2980239"/>
                  <a:pt x="7888452" y="3011338"/>
                  <a:pt x="7897658" y="3019536"/>
                </a:cubicBezTo>
                <a:cubicBezTo>
                  <a:pt x="7921473" y="3040878"/>
                  <a:pt x="7939966" y="3009370"/>
                  <a:pt x="7950874" y="2992983"/>
                </a:cubicBezTo>
                <a:cubicBezTo>
                  <a:pt x="7965177" y="2971339"/>
                  <a:pt x="7978660" y="2949040"/>
                  <a:pt x="7992135" y="2926838"/>
                </a:cubicBezTo>
                <a:cubicBezTo>
                  <a:pt x="7997905" y="2905818"/>
                  <a:pt x="8006111" y="2885883"/>
                  <a:pt x="8017036" y="2868236"/>
                </a:cubicBezTo>
                <a:cubicBezTo>
                  <a:pt x="8009194" y="2861130"/>
                  <a:pt x="8001782" y="2853578"/>
                  <a:pt x="7994143" y="2846390"/>
                </a:cubicBezTo>
                <a:cubicBezTo>
                  <a:pt x="7990233" y="2866208"/>
                  <a:pt x="7982053" y="2885849"/>
                  <a:pt x="7975373" y="2903965"/>
                </a:cubicBezTo>
                <a:cubicBezTo>
                  <a:pt x="7975052" y="2906469"/>
                  <a:pt x="7974265" y="2908735"/>
                  <a:pt x="7972116" y="2910985"/>
                </a:cubicBezTo>
                <a:cubicBezTo>
                  <a:pt x="7966083" y="2917475"/>
                  <a:pt x="7951882" y="2912837"/>
                  <a:pt x="7955108" y="2902890"/>
                </a:cubicBezTo>
                <a:cubicBezTo>
                  <a:pt x="7958193" y="2893426"/>
                  <a:pt x="7961164" y="2884136"/>
                  <a:pt x="7964135" y="2874851"/>
                </a:cubicBezTo>
                <a:cubicBezTo>
                  <a:pt x="7962995" y="2876702"/>
                  <a:pt x="7962217" y="2878872"/>
                  <a:pt x="7960901" y="2880512"/>
                </a:cubicBezTo>
                <a:cubicBezTo>
                  <a:pt x="7958387" y="2883602"/>
                  <a:pt x="7953935" y="2881076"/>
                  <a:pt x="7954254" y="2877503"/>
                </a:cubicBezTo>
                <a:cubicBezTo>
                  <a:pt x="7955795" y="2860210"/>
                  <a:pt x="7960159" y="2838585"/>
                  <a:pt x="7968187" y="2821748"/>
                </a:cubicBezTo>
                <a:cubicBezTo>
                  <a:pt x="7964859" y="2818638"/>
                  <a:pt x="7961524" y="2815628"/>
                  <a:pt x="7958398" y="2812440"/>
                </a:cubicBezTo>
                <a:cubicBezTo>
                  <a:pt x="7956507" y="2820544"/>
                  <a:pt x="7951440" y="2827117"/>
                  <a:pt x="7948653" y="2835446"/>
                </a:cubicBezTo>
                <a:cubicBezTo>
                  <a:pt x="7944832" y="2846603"/>
                  <a:pt x="7943457" y="2858752"/>
                  <a:pt x="7942124" y="2870416"/>
                </a:cubicBezTo>
                <a:cubicBezTo>
                  <a:pt x="7940775" y="2882276"/>
                  <a:pt x="7939273" y="2892566"/>
                  <a:pt x="7936104" y="2904071"/>
                </a:cubicBezTo>
                <a:cubicBezTo>
                  <a:pt x="7935232" y="2907306"/>
                  <a:pt x="7935167" y="2910221"/>
                  <a:pt x="7934794" y="2913306"/>
                </a:cubicBezTo>
                <a:cubicBezTo>
                  <a:pt x="7939943" y="2908006"/>
                  <a:pt x="7945276" y="2902818"/>
                  <a:pt x="7951041" y="2898255"/>
                </a:cubicBezTo>
                <a:cubicBezTo>
                  <a:pt x="7953033" y="2896675"/>
                  <a:pt x="7955594" y="2899623"/>
                  <a:pt x="7954447" y="2901568"/>
                </a:cubicBezTo>
                <a:cubicBezTo>
                  <a:pt x="7946965" y="2914458"/>
                  <a:pt x="7940585" y="2928120"/>
                  <a:pt x="7931819" y="2940117"/>
                </a:cubicBezTo>
                <a:cubicBezTo>
                  <a:pt x="7926490" y="2947445"/>
                  <a:pt x="7914431" y="2940658"/>
                  <a:pt x="7918002" y="2932299"/>
                </a:cubicBezTo>
                <a:cubicBezTo>
                  <a:pt x="7928721" y="2907131"/>
                  <a:pt x="7919939" y="2875601"/>
                  <a:pt x="7925706" y="2848062"/>
                </a:cubicBezTo>
                <a:cubicBezTo>
                  <a:pt x="7928737" y="2833722"/>
                  <a:pt x="7934732" y="2810194"/>
                  <a:pt x="7950160" y="2804317"/>
                </a:cubicBezTo>
                <a:cubicBezTo>
                  <a:pt x="7949008" y="2803047"/>
                  <a:pt x="7947740" y="2801961"/>
                  <a:pt x="7946586" y="2800698"/>
                </a:cubicBezTo>
                <a:cubicBezTo>
                  <a:pt x="7942492" y="2796357"/>
                  <a:pt x="7938487" y="2792114"/>
                  <a:pt x="7934385" y="2787862"/>
                </a:cubicBezTo>
                <a:cubicBezTo>
                  <a:pt x="7930641" y="2797079"/>
                  <a:pt x="7924312" y="2805784"/>
                  <a:pt x="7920594" y="2814708"/>
                </a:cubicBezTo>
                <a:cubicBezTo>
                  <a:pt x="7914382" y="2829751"/>
                  <a:pt x="7910360" y="2845371"/>
                  <a:pt x="7905475" y="2860821"/>
                </a:cubicBezTo>
                <a:cubicBezTo>
                  <a:pt x="7903597" y="2866595"/>
                  <a:pt x="7895054" y="2865173"/>
                  <a:pt x="7895103" y="2859143"/>
                </a:cubicBezTo>
                <a:cubicBezTo>
                  <a:pt x="7895177" y="2840842"/>
                  <a:pt x="7899679" y="2823124"/>
                  <a:pt x="7906448" y="2806193"/>
                </a:cubicBezTo>
                <a:cubicBezTo>
                  <a:pt x="7910474" y="2796013"/>
                  <a:pt x="7914632" y="2783234"/>
                  <a:pt x="7922640" y="2775364"/>
                </a:cubicBezTo>
                <a:cubicBezTo>
                  <a:pt x="7920501" y="2773133"/>
                  <a:pt x="7918371" y="2770806"/>
                  <a:pt x="7916231" y="2768579"/>
                </a:cubicBezTo>
                <a:close/>
                <a:moveTo>
                  <a:pt x="707296" y="2128449"/>
                </a:moveTo>
                <a:cubicBezTo>
                  <a:pt x="714376" y="2133158"/>
                  <a:pt x="718829" y="2137834"/>
                  <a:pt x="718327" y="2146750"/>
                </a:cubicBezTo>
                <a:cubicBezTo>
                  <a:pt x="718163" y="2148586"/>
                  <a:pt x="716919" y="2150524"/>
                  <a:pt x="714872" y="2150541"/>
                </a:cubicBezTo>
                <a:cubicBezTo>
                  <a:pt x="705532" y="2150415"/>
                  <a:pt x="701253" y="2145956"/>
                  <a:pt x="696827" y="2137687"/>
                </a:cubicBezTo>
                <a:cubicBezTo>
                  <a:pt x="693319" y="2131140"/>
                  <a:pt x="701401" y="2124634"/>
                  <a:pt x="707296" y="2128449"/>
                </a:cubicBezTo>
                <a:close/>
                <a:moveTo>
                  <a:pt x="5070767" y="2500679"/>
                </a:moveTo>
                <a:cubicBezTo>
                  <a:pt x="5010426" y="2498953"/>
                  <a:pt x="4961357" y="2511764"/>
                  <a:pt x="4904275" y="2529208"/>
                </a:cubicBezTo>
                <a:cubicBezTo>
                  <a:pt x="4873134" y="2538679"/>
                  <a:pt x="4840632" y="2543762"/>
                  <a:pt x="4810226" y="2555927"/>
                </a:cubicBezTo>
                <a:cubicBezTo>
                  <a:pt x="4794869" y="2562094"/>
                  <a:pt x="4736033" y="2591563"/>
                  <a:pt x="4739348" y="2612300"/>
                </a:cubicBezTo>
                <a:cubicBezTo>
                  <a:pt x="4740343" y="2618618"/>
                  <a:pt x="4765643" y="2639695"/>
                  <a:pt x="4771142" y="2643580"/>
                </a:cubicBezTo>
                <a:cubicBezTo>
                  <a:pt x="4786080" y="2654124"/>
                  <a:pt x="4806385" y="2659095"/>
                  <a:pt x="4823818" y="2663525"/>
                </a:cubicBezTo>
                <a:cubicBezTo>
                  <a:pt x="4855456" y="2671424"/>
                  <a:pt x="4892610" y="2678632"/>
                  <a:pt x="4925430" y="2674365"/>
                </a:cubicBezTo>
                <a:cubicBezTo>
                  <a:pt x="4977760" y="2667599"/>
                  <a:pt x="5028522" y="2653295"/>
                  <a:pt x="5079028" y="2638588"/>
                </a:cubicBezTo>
                <a:cubicBezTo>
                  <a:pt x="5057701" y="2642874"/>
                  <a:pt x="5034374" y="2643384"/>
                  <a:pt x="5014695" y="2645575"/>
                </a:cubicBezTo>
                <a:cubicBezTo>
                  <a:pt x="4982919" y="2649056"/>
                  <a:pt x="4944360" y="2656527"/>
                  <a:pt x="4913534" y="2646069"/>
                </a:cubicBezTo>
                <a:cubicBezTo>
                  <a:pt x="4910880" y="2645256"/>
                  <a:pt x="4911102" y="2641672"/>
                  <a:pt x="4913349" y="2640502"/>
                </a:cubicBezTo>
                <a:cubicBezTo>
                  <a:pt x="4943961" y="2624944"/>
                  <a:pt x="4984899" y="2625760"/>
                  <a:pt x="5018816" y="2621198"/>
                </a:cubicBezTo>
                <a:cubicBezTo>
                  <a:pt x="5027100" y="2620070"/>
                  <a:pt x="5035927" y="2618301"/>
                  <a:pt x="5044861" y="2616444"/>
                </a:cubicBezTo>
                <a:cubicBezTo>
                  <a:pt x="4978502" y="2621022"/>
                  <a:pt x="4909492" y="2625859"/>
                  <a:pt x="4847234" y="2613944"/>
                </a:cubicBezTo>
                <a:cubicBezTo>
                  <a:pt x="4843789" y="2613256"/>
                  <a:pt x="4842346" y="2607581"/>
                  <a:pt x="4846342" y="2606467"/>
                </a:cubicBezTo>
                <a:cubicBezTo>
                  <a:pt x="4902347" y="2591257"/>
                  <a:pt x="4965319" y="2589699"/>
                  <a:pt x="5026632" y="2589261"/>
                </a:cubicBezTo>
                <a:cubicBezTo>
                  <a:pt x="4998213" y="2587873"/>
                  <a:pt x="4969933" y="2584938"/>
                  <a:pt x="4944928" y="2576930"/>
                </a:cubicBezTo>
                <a:cubicBezTo>
                  <a:pt x="4940857" y="2575604"/>
                  <a:pt x="4940724" y="2569461"/>
                  <a:pt x="4945098" y="2568478"/>
                </a:cubicBezTo>
                <a:cubicBezTo>
                  <a:pt x="4992157" y="2557457"/>
                  <a:pt x="5048675" y="2563809"/>
                  <a:pt x="5097350" y="2566369"/>
                </a:cubicBezTo>
                <a:cubicBezTo>
                  <a:pt x="5095187" y="2561119"/>
                  <a:pt x="5093123" y="2555869"/>
                  <a:pt x="5090960" y="2550624"/>
                </a:cubicBezTo>
                <a:cubicBezTo>
                  <a:pt x="5076221" y="2553138"/>
                  <a:pt x="5060896" y="2552396"/>
                  <a:pt x="5046081" y="2552479"/>
                </a:cubicBezTo>
                <a:cubicBezTo>
                  <a:pt x="5029809" y="2552534"/>
                  <a:pt x="5011361" y="2555131"/>
                  <a:pt x="4996797" y="2546946"/>
                </a:cubicBezTo>
                <a:cubicBezTo>
                  <a:pt x="4994482" y="2545577"/>
                  <a:pt x="4994669" y="2542387"/>
                  <a:pt x="4996838" y="2541017"/>
                </a:cubicBezTo>
                <a:cubicBezTo>
                  <a:pt x="5009862" y="2532602"/>
                  <a:pt x="5026725" y="2533575"/>
                  <a:pt x="5041705" y="2532731"/>
                </a:cubicBezTo>
                <a:cubicBezTo>
                  <a:pt x="5055209" y="2532051"/>
                  <a:pt x="5069212" y="2530149"/>
                  <a:pt x="5082902" y="2530653"/>
                </a:cubicBezTo>
                <a:cubicBezTo>
                  <a:pt x="5082090" y="2528830"/>
                  <a:pt x="5081384" y="2526919"/>
                  <a:pt x="5080579" y="2525000"/>
                </a:cubicBezTo>
                <a:cubicBezTo>
                  <a:pt x="5065161" y="2525323"/>
                  <a:pt x="5049635" y="2525728"/>
                  <a:pt x="5034362" y="2524406"/>
                </a:cubicBezTo>
                <a:cubicBezTo>
                  <a:pt x="5026532" y="2523728"/>
                  <a:pt x="5024603" y="2511489"/>
                  <a:pt x="5033019" y="2509974"/>
                </a:cubicBezTo>
                <a:cubicBezTo>
                  <a:pt x="5046274" y="2507707"/>
                  <a:pt x="5059602" y="2506812"/>
                  <a:pt x="5072931" y="2505919"/>
                </a:cubicBezTo>
                <a:cubicBezTo>
                  <a:pt x="5072205" y="2504204"/>
                  <a:pt x="5071491" y="2502395"/>
                  <a:pt x="5070767" y="2500679"/>
                </a:cubicBezTo>
                <a:close/>
                <a:moveTo>
                  <a:pt x="696599" y="2112929"/>
                </a:moveTo>
                <a:cubicBezTo>
                  <a:pt x="696542" y="2115745"/>
                  <a:pt x="696353" y="2117870"/>
                  <a:pt x="694794" y="2121145"/>
                </a:cubicBezTo>
                <a:cubicBezTo>
                  <a:pt x="693971" y="2122725"/>
                  <a:pt x="691803" y="2124093"/>
                  <a:pt x="690079" y="2122680"/>
                </a:cubicBezTo>
                <a:cubicBezTo>
                  <a:pt x="689172" y="2121921"/>
                  <a:pt x="688829" y="2121407"/>
                  <a:pt x="688204" y="2120768"/>
                </a:cubicBezTo>
                <a:cubicBezTo>
                  <a:pt x="690152" y="2149180"/>
                  <a:pt x="716180" y="2165351"/>
                  <a:pt x="719797" y="2196911"/>
                </a:cubicBezTo>
                <a:cubicBezTo>
                  <a:pt x="722760" y="2222684"/>
                  <a:pt x="723706" y="2240483"/>
                  <a:pt x="742229" y="2261072"/>
                </a:cubicBezTo>
                <a:cubicBezTo>
                  <a:pt x="757302" y="2277762"/>
                  <a:pt x="777653" y="2287701"/>
                  <a:pt x="794364" y="2302390"/>
                </a:cubicBezTo>
                <a:cubicBezTo>
                  <a:pt x="800738" y="2304111"/>
                  <a:pt x="801502" y="2314108"/>
                  <a:pt x="795569" y="2317293"/>
                </a:cubicBezTo>
                <a:cubicBezTo>
                  <a:pt x="769181" y="2331368"/>
                  <a:pt x="801299" y="2352454"/>
                  <a:pt x="814816" y="2359273"/>
                </a:cubicBezTo>
                <a:cubicBezTo>
                  <a:pt x="823294" y="2363609"/>
                  <a:pt x="820014" y="2377444"/>
                  <a:pt x="810482" y="2377300"/>
                </a:cubicBezTo>
                <a:cubicBezTo>
                  <a:pt x="809484" y="2379747"/>
                  <a:pt x="809092" y="2381951"/>
                  <a:pt x="808693" y="2384253"/>
                </a:cubicBezTo>
                <a:cubicBezTo>
                  <a:pt x="817811" y="2387966"/>
                  <a:pt x="825493" y="2394666"/>
                  <a:pt x="834683" y="2398675"/>
                </a:cubicBezTo>
                <a:cubicBezTo>
                  <a:pt x="844531" y="2402935"/>
                  <a:pt x="855384" y="2403583"/>
                  <a:pt x="864182" y="2409797"/>
                </a:cubicBezTo>
                <a:cubicBezTo>
                  <a:pt x="867208" y="2411910"/>
                  <a:pt x="867042" y="2417056"/>
                  <a:pt x="863398" y="2418590"/>
                </a:cubicBezTo>
                <a:cubicBezTo>
                  <a:pt x="854688" y="2422316"/>
                  <a:pt x="842480" y="2420480"/>
                  <a:pt x="831127" y="2415602"/>
                </a:cubicBezTo>
                <a:cubicBezTo>
                  <a:pt x="836706" y="2419688"/>
                  <a:pt x="842197" y="2423667"/>
                  <a:pt x="847783" y="2427656"/>
                </a:cubicBezTo>
                <a:cubicBezTo>
                  <a:pt x="859950" y="2436499"/>
                  <a:pt x="870694" y="2444926"/>
                  <a:pt x="879766" y="2456812"/>
                </a:cubicBezTo>
                <a:cubicBezTo>
                  <a:pt x="881148" y="2458783"/>
                  <a:pt x="879588" y="2460985"/>
                  <a:pt x="877481" y="2461679"/>
                </a:cubicBezTo>
                <a:cubicBezTo>
                  <a:pt x="877157" y="2463109"/>
                  <a:pt x="876466" y="2464318"/>
                  <a:pt x="875308" y="2465287"/>
                </a:cubicBezTo>
                <a:cubicBezTo>
                  <a:pt x="866789" y="2472340"/>
                  <a:pt x="860717" y="2467239"/>
                  <a:pt x="851796" y="2471140"/>
                </a:cubicBezTo>
                <a:cubicBezTo>
                  <a:pt x="847429" y="2475340"/>
                  <a:pt x="843166" y="2479447"/>
                  <a:pt x="838797" y="2483649"/>
                </a:cubicBezTo>
                <a:cubicBezTo>
                  <a:pt x="846528" y="2487626"/>
                  <a:pt x="854041" y="2492951"/>
                  <a:pt x="858630" y="2499387"/>
                </a:cubicBezTo>
                <a:cubicBezTo>
                  <a:pt x="859326" y="2500322"/>
                  <a:pt x="858697" y="2501924"/>
                  <a:pt x="857678" y="2502420"/>
                </a:cubicBezTo>
                <a:cubicBezTo>
                  <a:pt x="853903" y="2504331"/>
                  <a:pt x="849888" y="2504568"/>
                  <a:pt x="845959" y="2503839"/>
                </a:cubicBezTo>
                <a:cubicBezTo>
                  <a:pt x="849507" y="2507748"/>
                  <a:pt x="853653" y="2511516"/>
                  <a:pt x="856521" y="2514297"/>
                </a:cubicBezTo>
                <a:cubicBezTo>
                  <a:pt x="862076" y="2519744"/>
                  <a:pt x="867902" y="2524335"/>
                  <a:pt x="873961" y="2528464"/>
                </a:cubicBezTo>
                <a:cubicBezTo>
                  <a:pt x="873961" y="2528464"/>
                  <a:pt x="874067" y="2528376"/>
                  <a:pt x="874067" y="2528376"/>
                </a:cubicBezTo>
                <a:lnTo>
                  <a:pt x="874272" y="2528436"/>
                </a:lnTo>
                <a:lnTo>
                  <a:pt x="902631" y="2536885"/>
                </a:lnTo>
                <a:cubicBezTo>
                  <a:pt x="912785" y="2539906"/>
                  <a:pt x="922916" y="2539907"/>
                  <a:pt x="931950" y="2545655"/>
                </a:cubicBezTo>
                <a:cubicBezTo>
                  <a:pt x="934712" y="2547449"/>
                  <a:pt x="933128" y="2551015"/>
                  <a:pt x="930881" y="2552180"/>
                </a:cubicBezTo>
                <a:cubicBezTo>
                  <a:pt x="927518" y="2553839"/>
                  <a:pt x="923705" y="2553995"/>
                  <a:pt x="919875" y="2554345"/>
                </a:cubicBezTo>
                <a:cubicBezTo>
                  <a:pt x="924800" y="2557011"/>
                  <a:pt x="929629" y="2559668"/>
                  <a:pt x="934431" y="2562615"/>
                </a:cubicBezTo>
                <a:cubicBezTo>
                  <a:pt x="942833" y="2563439"/>
                  <a:pt x="951201" y="2564652"/>
                  <a:pt x="959586" y="2566741"/>
                </a:cubicBezTo>
                <a:cubicBezTo>
                  <a:pt x="970742" y="2569458"/>
                  <a:pt x="966417" y="2588458"/>
                  <a:pt x="955211" y="2586319"/>
                </a:cubicBezTo>
                <a:cubicBezTo>
                  <a:pt x="931267" y="2581717"/>
                  <a:pt x="910109" y="2581930"/>
                  <a:pt x="887503" y="2587469"/>
                </a:cubicBezTo>
                <a:cubicBezTo>
                  <a:pt x="893530" y="2606194"/>
                  <a:pt x="903715" y="2621977"/>
                  <a:pt x="920256" y="2634208"/>
                </a:cubicBezTo>
                <a:cubicBezTo>
                  <a:pt x="941734" y="2650088"/>
                  <a:pt x="963999" y="2650552"/>
                  <a:pt x="988074" y="2650393"/>
                </a:cubicBezTo>
                <a:cubicBezTo>
                  <a:pt x="1001671" y="2647579"/>
                  <a:pt x="1014235" y="2646526"/>
                  <a:pt x="1022153" y="2647310"/>
                </a:cubicBezTo>
                <a:cubicBezTo>
                  <a:pt x="1033260" y="2648369"/>
                  <a:pt x="1031279" y="2666225"/>
                  <a:pt x="1020550" y="2666367"/>
                </a:cubicBezTo>
                <a:cubicBezTo>
                  <a:pt x="1005333" y="2666606"/>
                  <a:pt x="955098" y="2670627"/>
                  <a:pt x="946307" y="2691664"/>
                </a:cubicBezTo>
                <a:cubicBezTo>
                  <a:pt x="936132" y="2716200"/>
                  <a:pt x="986050" y="2732107"/>
                  <a:pt x="998117" y="2737728"/>
                </a:cubicBezTo>
                <a:cubicBezTo>
                  <a:pt x="1025131" y="2750487"/>
                  <a:pt x="1051290" y="2756453"/>
                  <a:pt x="1079108" y="2760221"/>
                </a:cubicBezTo>
                <a:cubicBezTo>
                  <a:pt x="1103119" y="2754218"/>
                  <a:pt x="1128300" y="2753670"/>
                  <a:pt x="1152926" y="2761548"/>
                </a:cubicBezTo>
                <a:cubicBezTo>
                  <a:pt x="1155775" y="2762377"/>
                  <a:pt x="1155264" y="2767010"/>
                  <a:pt x="1152313" y="2767337"/>
                </a:cubicBezTo>
                <a:cubicBezTo>
                  <a:pt x="1139926" y="2768602"/>
                  <a:pt x="1127830" y="2769892"/>
                  <a:pt x="1115996" y="2771496"/>
                </a:cubicBezTo>
                <a:cubicBezTo>
                  <a:pt x="1104160" y="2776414"/>
                  <a:pt x="1091802" y="2778459"/>
                  <a:pt x="1079315" y="2778646"/>
                </a:cubicBezTo>
                <a:cubicBezTo>
                  <a:pt x="1061355" y="2783419"/>
                  <a:pt x="1043882" y="2790379"/>
                  <a:pt x="1027208" y="2801492"/>
                </a:cubicBezTo>
                <a:cubicBezTo>
                  <a:pt x="1015606" y="2809255"/>
                  <a:pt x="999506" y="2817204"/>
                  <a:pt x="997926" y="2832738"/>
                </a:cubicBezTo>
                <a:cubicBezTo>
                  <a:pt x="995932" y="2852917"/>
                  <a:pt x="1017077" y="2855038"/>
                  <a:pt x="1036314" y="2862158"/>
                </a:cubicBezTo>
                <a:cubicBezTo>
                  <a:pt x="1098451" y="2885259"/>
                  <a:pt x="1164517" y="2885034"/>
                  <a:pt x="1228476" y="2870221"/>
                </a:cubicBezTo>
                <a:cubicBezTo>
                  <a:pt x="1236336" y="2868369"/>
                  <a:pt x="1240373" y="2879915"/>
                  <a:pt x="1234327" y="2884359"/>
                </a:cubicBezTo>
                <a:cubicBezTo>
                  <a:pt x="1209826" y="2902398"/>
                  <a:pt x="1184698" y="2917645"/>
                  <a:pt x="1155428" y="2926897"/>
                </a:cubicBezTo>
                <a:cubicBezTo>
                  <a:pt x="1129979" y="2934818"/>
                  <a:pt x="1100298" y="2930106"/>
                  <a:pt x="1076437" y="2937682"/>
                </a:cubicBezTo>
                <a:cubicBezTo>
                  <a:pt x="1069407" y="2936780"/>
                  <a:pt x="1064962" y="2937468"/>
                  <a:pt x="1062645" y="2939410"/>
                </a:cubicBezTo>
                <a:cubicBezTo>
                  <a:pt x="1076475" y="2943820"/>
                  <a:pt x="1089484" y="2950885"/>
                  <a:pt x="1104022" y="2953893"/>
                </a:cubicBezTo>
                <a:cubicBezTo>
                  <a:pt x="1119044" y="2956950"/>
                  <a:pt x="1134448" y="2957891"/>
                  <a:pt x="1149541" y="2961246"/>
                </a:cubicBezTo>
                <a:cubicBezTo>
                  <a:pt x="1152882" y="2962020"/>
                  <a:pt x="1151985" y="2966609"/>
                  <a:pt x="1149183" y="2967442"/>
                </a:cubicBezTo>
                <a:cubicBezTo>
                  <a:pt x="1129995" y="2972885"/>
                  <a:pt x="1110353" y="2970308"/>
                  <a:pt x="1091590" y="2964401"/>
                </a:cubicBezTo>
                <a:cubicBezTo>
                  <a:pt x="1083441" y="2961846"/>
                  <a:pt x="1074993" y="2959365"/>
                  <a:pt x="1067210" y="2955967"/>
                </a:cubicBezTo>
                <a:cubicBezTo>
                  <a:pt x="1073050" y="2963673"/>
                  <a:pt x="1082680" y="2973662"/>
                  <a:pt x="1096664" y="2986168"/>
                </a:cubicBezTo>
                <a:cubicBezTo>
                  <a:pt x="1110861" y="2989733"/>
                  <a:pt x="1125118" y="2991544"/>
                  <a:pt x="1139623" y="2991635"/>
                </a:cubicBezTo>
                <a:cubicBezTo>
                  <a:pt x="1157541" y="2992801"/>
                  <a:pt x="1175694" y="2992424"/>
                  <a:pt x="1193680" y="2992810"/>
                </a:cubicBezTo>
                <a:cubicBezTo>
                  <a:pt x="1238520" y="2993575"/>
                  <a:pt x="1283351" y="2994435"/>
                  <a:pt x="1328183" y="2995296"/>
                </a:cubicBezTo>
                <a:cubicBezTo>
                  <a:pt x="1336064" y="2995398"/>
                  <a:pt x="1341400" y="3006573"/>
                  <a:pt x="1333395" y="3011136"/>
                </a:cubicBezTo>
                <a:cubicBezTo>
                  <a:pt x="1324669" y="3016121"/>
                  <a:pt x="1315804" y="3020516"/>
                  <a:pt x="1306937" y="3024912"/>
                </a:cubicBezTo>
                <a:cubicBezTo>
                  <a:pt x="1313931" y="3025127"/>
                  <a:pt x="1321084" y="3025746"/>
                  <a:pt x="1328036" y="3026443"/>
                </a:cubicBezTo>
                <a:cubicBezTo>
                  <a:pt x="1338749" y="3027569"/>
                  <a:pt x="1348758" y="3027845"/>
                  <a:pt x="1356285" y="3036288"/>
                </a:cubicBezTo>
                <a:cubicBezTo>
                  <a:pt x="1357702" y="3037872"/>
                  <a:pt x="1356987" y="3040440"/>
                  <a:pt x="1355425" y="3041570"/>
                </a:cubicBezTo>
                <a:cubicBezTo>
                  <a:pt x="1346343" y="3048370"/>
                  <a:pt x="1335532" y="3046169"/>
                  <a:pt x="1324827" y="3044957"/>
                </a:cubicBezTo>
                <a:cubicBezTo>
                  <a:pt x="1311231" y="3043392"/>
                  <a:pt x="1297152" y="3041784"/>
                  <a:pt x="1284351" y="3036779"/>
                </a:cubicBezTo>
                <a:cubicBezTo>
                  <a:pt x="1283973" y="3036650"/>
                  <a:pt x="1283813" y="3036249"/>
                  <a:pt x="1283443" y="3036016"/>
                </a:cubicBezTo>
                <a:cubicBezTo>
                  <a:pt x="1275533" y="3039524"/>
                  <a:pt x="1267614" y="3043120"/>
                  <a:pt x="1259624" y="3046420"/>
                </a:cubicBezTo>
                <a:cubicBezTo>
                  <a:pt x="1266023" y="3047852"/>
                  <a:pt x="1272519" y="3049289"/>
                  <a:pt x="1279066" y="3050151"/>
                </a:cubicBezTo>
                <a:cubicBezTo>
                  <a:pt x="1288699" y="3051373"/>
                  <a:pt x="1296922" y="3049840"/>
                  <a:pt x="1304655" y="3055962"/>
                </a:cubicBezTo>
                <a:cubicBezTo>
                  <a:pt x="1306116" y="3057058"/>
                  <a:pt x="1306455" y="3059821"/>
                  <a:pt x="1305068" y="3061160"/>
                </a:cubicBezTo>
                <a:cubicBezTo>
                  <a:pt x="1290649" y="3075394"/>
                  <a:pt x="1258153" y="3064012"/>
                  <a:pt x="1243599" y="3052428"/>
                </a:cubicBezTo>
                <a:cubicBezTo>
                  <a:pt x="1232412" y="3056628"/>
                  <a:pt x="1221474" y="3061324"/>
                  <a:pt x="1210145" y="3064920"/>
                </a:cubicBezTo>
                <a:cubicBezTo>
                  <a:pt x="1214330" y="3066058"/>
                  <a:pt x="1218602" y="3067304"/>
                  <a:pt x="1222804" y="3068255"/>
                </a:cubicBezTo>
                <a:cubicBezTo>
                  <a:pt x="1234828" y="3071049"/>
                  <a:pt x="1247370" y="3072420"/>
                  <a:pt x="1258109" y="3078712"/>
                </a:cubicBezTo>
                <a:cubicBezTo>
                  <a:pt x="1260616" y="3080095"/>
                  <a:pt x="1260106" y="3084720"/>
                  <a:pt x="1257304" y="3085548"/>
                </a:cubicBezTo>
                <a:cubicBezTo>
                  <a:pt x="1237686" y="3091441"/>
                  <a:pt x="1212451" y="3081665"/>
                  <a:pt x="1195347" y="3069184"/>
                </a:cubicBezTo>
                <a:cubicBezTo>
                  <a:pt x="1187645" y="3071442"/>
                  <a:pt x="1180022" y="3073894"/>
                  <a:pt x="1172251" y="3075849"/>
                </a:cubicBezTo>
                <a:cubicBezTo>
                  <a:pt x="1185605" y="3080122"/>
                  <a:pt x="1198653" y="3085639"/>
                  <a:pt x="1211386" y="3090335"/>
                </a:cubicBezTo>
                <a:cubicBezTo>
                  <a:pt x="1221567" y="3094139"/>
                  <a:pt x="1216897" y="3110473"/>
                  <a:pt x="1206820" y="3106585"/>
                </a:cubicBezTo>
                <a:cubicBezTo>
                  <a:pt x="1187889" y="3099298"/>
                  <a:pt x="1166754" y="3092702"/>
                  <a:pt x="1149134" y="3081634"/>
                </a:cubicBezTo>
                <a:cubicBezTo>
                  <a:pt x="1146946" y="3082135"/>
                  <a:pt x="1144839" y="3082826"/>
                  <a:pt x="1142556" y="3083310"/>
                </a:cubicBezTo>
                <a:cubicBezTo>
                  <a:pt x="1212443" y="3183376"/>
                  <a:pt x="1342127" y="3141561"/>
                  <a:pt x="1438852" y="3109053"/>
                </a:cubicBezTo>
                <a:cubicBezTo>
                  <a:pt x="1444174" y="3107276"/>
                  <a:pt x="1447852" y="3110802"/>
                  <a:pt x="1448844" y="3114976"/>
                </a:cubicBezTo>
                <a:cubicBezTo>
                  <a:pt x="1451804" y="3114557"/>
                  <a:pt x="1454764" y="3114126"/>
                  <a:pt x="1457540" y="3113590"/>
                </a:cubicBezTo>
                <a:cubicBezTo>
                  <a:pt x="1464375" y="3112328"/>
                  <a:pt x="1470926" y="3119713"/>
                  <a:pt x="1466658" y="3126059"/>
                </a:cubicBezTo>
                <a:cubicBezTo>
                  <a:pt x="1452513" y="3147021"/>
                  <a:pt x="1430827" y="3170634"/>
                  <a:pt x="1404944" y="3176864"/>
                </a:cubicBezTo>
                <a:cubicBezTo>
                  <a:pt x="1386321" y="3190149"/>
                  <a:pt x="1366569" y="3201876"/>
                  <a:pt x="1346160" y="3212280"/>
                </a:cubicBezTo>
                <a:cubicBezTo>
                  <a:pt x="1330734" y="3220195"/>
                  <a:pt x="1315009" y="3227206"/>
                  <a:pt x="1298862" y="3233500"/>
                </a:cubicBezTo>
                <a:cubicBezTo>
                  <a:pt x="1286639" y="3238381"/>
                  <a:pt x="1274082" y="3242649"/>
                  <a:pt x="1261472" y="3246428"/>
                </a:cubicBezTo>
                <a:cubicBezTo>
                  <a:pt x="1262063" y="3252904"/>
                  <a:pt x="1263497" y="3258676"/>
                  <a:pt x="1265369" y="3263901"/>
                </a:cubicBezTo>
                <a:cubicBezTo>
                  <a:pt x="1281273" y="3263621"/>
                  <a:pt x="1296977" y="3265565"/>
                  <a:pt x="1313017" y="3262669"/>
                </a:cubicBezTo>
                <a:cubicBezTo>
                  <a:pt x="1331129" y="3259466"/>
                  <a:pt x="1346804" y="3248750"/>
                  <a:pt x="1364911" y="3246714"/>
                </a:cubicBezTo>
                <a:cubicBezTo>
                  <a:pt x="1369437" y="3246230"/>
                  <a:pt x="1372133" y="3250942"/>
                  <a:pt x="1369759" y="3254631"/>
                </a:cubicBezTo>
                <a:cubicBezTo>
                  <a:pt x="1354117" y="3279273"/>
                  <a:pt x="1307227" y="3287190"/>
                  <a:pt x="1275265" y="3279653"/>
                </a:cubicBezTo>
                <a:cubicBezTo>
                  <a:pt x="1280608" y="3285276"/>
                  <a:pt x="1287030" y="3289727"/>
                  <a:pt x="1295277" y="3292291"/>
                </a:cubicBezTo>
                <a:cubicBezTo>
                  <a:pt x="1301284" y="3295926"/>
                  <a:pt x="1307580" y="3298515"/>
                  <a:pt x="1313928" y="3300526"/>
                </a:cubicBezTo>
                <a:cubicBezTo>
                  <a:pt x="1324871" y="3297968"/>
                  <a:pt x="1335912" y="3295419"/>
                  <a:pt x="1346504" y="3291466"/>
                </a:cubicBezTo>
                <a:cubicBezTo>
                  <a:pt x="1366762" y="3283872"/>
                  <a:pt x="1384391" y="3269723"/>
                  <a:pt x="1404837" y="3263314"/>
                </a:cubicBezTo>
                <a:cubicBezTo>
                  <a:pt x="1408438" y="3262262"/>
                  <a:pt x="1413179" y="3265886"/>
                  <a:pt x="1410980" y="3269785"/>
                </a:cubicBezTo>
                <a:cubicBezTo>
                  <a:pt x="1401179" y="3286852"/>
                  <a:pt x="1382769" y="3296650"/>
                  <a:pt x="1364794" y="3303760"/>
                </a:cubicBezTo>
                <a:cubicBezTo>
                  <a:pt x="1379404" y="3301616"/>
                  <a:pt x="1394027" y="3297137"/>
                  <a:pt x="1408517" y="3291966"/>
                </a:cubicBezTo>
                <a:cubicBezTo>
                  <a:pt x="1412439" y="3289482"/>
                  <a:pt x="1416354" y="3287093"/>
                  <a:pt x="1419925" y="3284189"/>
                </a:cubicBezTo>
                <a:cubicBezTo>
                  <a:pt x="1432947" y="3274705"/>
                  <a:pt x="1445641" y="3256915"/>
                  <a:pt x="1461192" y="3251834"/>
                </a:cubicBezTo>
                <a:cubicBezTo>
                  <a:pt x="1463001" y="3251212"/>
                  <a:pt x="1464588" y="3253102"/>
                  <a:pt x="1464238" y="3254825"/>
                </a:cubicBezTo>
                <a:cubicBezTo>
                  <a:pt x="1462599" y="3262277"/>
                  <a:pt x="1457349" y="3268735"/>
                  <a:pt x="1451095" y="3274425"/>
                </a:cubicBezTo>
                <a:cubicBezTo>
                  <a:pt x="1461550" y="3269683"/>
                  <a:pt x="1471710" y="3265013"/>
                  <a:pt x="1481043" y="3260855"/>
                </a:cubicBezTo>
                <a:cubicBezTo>
                  <a:pt x="1485100" y="3259063"/>
                  <a:pt x="1489153" y="3257273"/>
                  <a:pt x="1493212" y="3255482"/>
                </a:cubicBezTo>
                <a:cubicBezTo>
                  <a:pt x="1503185" y="3246317"/>
                  <a:pt x="1514128" y="3238307"/>
                  <a:pt x="1524920" y="3229796"/>
                </a:cubicBezTo>
                <a:cubicBezTo>
                  <a:pt x="1535705" y="3221382"/>
                  <a:pt x="1544895" y="3211176"/>
                  <a:pt x="1557646" y="3205855"/>
                </a:cubicBezTo>
                <a:cubicBezTo>
                  <a:pt x="1560683" y="3204560"/>
                  <a:pt x="1563080" y="3208272"/>
                  <a:pt x="1561874" y="3210893"/>
                </a:cubicBezTo>
                <a:cubicBezTo>
                  <a:pt x="1557863" y="3219795"/>
                  <a:pt x="1550471" y="3227334"/>
                  <a:pt x="1542285" y="3233928"/>
                </a:cubicBezTo>
                <a:cubicBezTo>
                  <a:pt x="1563164" y="3224831"/>
                  <a:pt x="1584051" y="3215637"/>
                  <a:pt x="1604940" y="3206443"/>
                </a:cubicBezTo>
                <a:cubicBezTo>
                  <a:pt x="1600743" y="3203257"/>
                  <a:pt x="1596527" y="3200263"/>
                  <a:pt x="1592223" y="3197164"/>
                </a:cubicBezTo>
                <a:cubicBezTo>
                  <a:pt x="1567885" y="3197003"/>
                  <a:pt x="1543518" y="3188371"/>
                  <a:pt x="1518459" y="3193018"/>
                </a:cubicBezTo>
                <a:cubicBezTo>
                  <a:pt x="1495277" y="3197340"/>
                  <a:pt x="1471116" y="3219200"/>
                  <a:pt x="1450742" y="3230288"/>
                </a:cubicBezTo>
                <a:cubicBezTo>
                  <a:pt x="1447765" y="3231978"/>
                  <a:pt x="1444052" y="3228833"/>
                  <a:pt x="1445795" y="3225674"/>
                </a:cubicBezTo>
                <a:cubicBezTo>
                  <a:pt x="1462988" y="3194546"/>
                  <a:pt x="1490056" y="3191437"/>
                  <a:pt x="1519737" y="3180862"/>
                </a:cubicBezTo>
                <a:cubicBezTo>
                  <a:pt x="1531513" y="3176631"/>
                  <a:pt x="1545576" y="3174047"/>
                  <a:pt x="1559661" y="3173424"/>
                </a:cubicBezTo>
                <a:cubicBezTo>
                  <a:pt x="1542000" y="3159532"/>
                  <a:pt x="1526494" y="3143307"/>
                  <a:pt x="1515870" y="3123697"/>
                </a:cubicBezTo>
                <a:cubicBezTo>
                  <a:pt x="1477166" y="3086865"/>
                  <a:pt x="1439322" y="3049119"/>
                  <a:pt x="1403453" y="3009992"/>
                </a:cubicBezTo>
                <a:cubicBezTo>
                  <a:pt x="1402651" y="3009144"/>
                  <a:pt x="1403951" y="3007699"/>
                  <a:pt x="1404856" y="3008459"/>
                </a:cubicBezTo>
                <a:cubicBezTo>
                  <a:pt x="1449975" y="3045470"/>
                  <a:pt x="1494147" y="3083265"/>
                  <a:pt x="1538229" y="3120961"/>
                </a:cubicBezTo>
                <a:cubicBezTo>
                  <a:pt x="1543100" y="3079426"/>
                  <a:pt x="1549018" y="3038169"/>
                  <a:pt x="1556098" y="2997017"/>
                </a:cubicBezTo>
                <a:cubicBezTo>
                  <a:pt x="1566330" y="2936857"/>
                  <a:pt x="1544003" y="2872605"/>
                  <a:pt x="1512097" y="2823989"/>
                </a:cubicBezTo>
                <a:cubicBezTo>
                  <a:pt x="1510211" y="2821100"/>
                  <a:pt x="1506990" y="2817900"/>
                  <a:pt x="1503934" y="2819387"/>
                </a:cubicBezTo>
                <a:cubicBezTo>
                  <a:pt x="1502407" y="2820131"/>
                  <a:pt x="1501574" y="2821815"/>
                  <a:pt x="1500945" y="2823416"/>
                </a:cubicBezTo>
                <a:cubicBezTo>
                  <a:pt x="1487357" y="2856703"/>
                  <a:pt x="1475310" y="2890221"/>
                  <a:pt x="1463958" y="2924684"/>
                </a:cubicBezTo>
                <a:cubicBezTo>
                  <a:pt x="1454712" y="2952994"/>
                  <a:pt x="1447083" y="2981740"/>
                  <a:pt x="1440027" y="3010627"/>
                </a:cubicBezTo>
                <a:cubicBezTo>
                  <a:pt x="1437550" y="3020929"/>
                  <a:pt x="1421156" y="3022333"/>
                  <a:pt x="1420369" y="3010388"/>
                </a:cubicBezTo>
                <a:cubicBezTo>
                  <a:pt x="1415006" y="2930669"/>
                  <a:pt x="1451589" y="2857988"/>
                  <a:pt x="1451999" y="2779058"/>
                </a:cubicBezTo>
                <a:cubicBezTo>
                  <a:pt x="1452031" y="2767766"/>
                  <a:pt x="1452557" y="2712708"/>
                  <a:pt x="1432947" y="2714123"/>
                </a:cubicBezTo>
                <a:cubicBezTo>
                  <a:pt x="1415787" y="2715364"/>
                  <a:pt x="1381297" y="2789591"/>
                  <a:pt x="1376169" y="2801222"/>
                </a:cubicBezTo>
                <a:cubicBezTo>
                  <a:pt x="1356435" y="2845568"/>
                  <a:pt x="1347592" y="2892313"/>
                  <a:pt x="1347652" y="2940808"/>
                </a:cubicBezTo>
                <a:cubicBezTo>
                  <a:pt x="1347629" y="2951999"/>
                  <a:pt x="1329907" y="2952998"/>
                  <a:pt x="1330222" y="2941829"/>
                </a:cubicBezTo>
                <a:cubicBezTo>
                  <a:pt x="1330866" y="2913844"/>
                  <a:pt x="1334622" y="2887003"/>
                  <a:pt x="1340647" y="2860939"/>
                </a:cubicBezTo>
                <a:cubicBezTo>
                  <a:pt x="1350755" y="2774873"/>
                  <a:pt x="1352077" y="2698852"/>
                  <a:pt x="1305189" y="2623815"/>
                </a:cubicBezTo>
                <a:cubicBezTo>
                  <a:pt x="1274797" y="2672969"/>
                  <a:pt x="1259585" y="2725599"/>
                  <a:pt x="1256412" y="2784138"/>
                </a:cubicBezTo>
                <a:cubicBezTo>
                  <a:pt x="1256344" y="2785981"/>
                  <a:pt x="1255136" y="2787532"/>
                  <a:pt x="1253485" y="2788558"/>
                </a:cubicBezTo>
                <a:cubicBezTo>
                  <a:pt x="1253046" y="2793483"/>
                  <a:pt x="1252501" y="2798500"/>
                  <a:pt x="1251403" y="2803179"/>
                </a:cubicBezTo>
                <a:cubicBezTo>
                  <a:pt x="1249511" y="2811292"/>
                  <a:pt x="1236041" y="2811587"/>
                  <a:pt x="1235980" y="2802428"/>
                </a:cubicBezTo>
                <a:cubicBezTo>
                  <a:pt x="1235879" y="2794826"/>
                  <a:pt x="1235180" y="2787363"/>
                  <a:pt x="1234377" y="2779990"/>
                </a:cubicBezTo>
                <a:cubicBezTo>
                  <a:pt x="1233883" y="2778973"/>
                  <a:pt x="1233556" y="2778264"/>
                  <a:pt x="1233000" y="2776850"/>
                </a:cubicBezTo>
                <a:cubicBezTo>
                  <a:pt x="1232444" y="2775442"/>
                  <a:pt x="1232934" y="2774315"/>
                  <a:pt x="1233794" y="2773416"/>
                </a:cubicBezTo>
                <a:cubicBezTo>
                  <a:pt x="1230300" y="2745945"/>
                  <a:pt x="1223100" y="2719622"/>
                  <a:pt x="1219148" y="2691826"/>
                </a:cubicBezTo>
                <a:cubicBezTo>
                  <a:pt x="1218963" y="2690639"/>
                  <a:pt x="1219523" y="2689812"/>
                  <a:pt x="1220261" y="2689193"/>
                </a:cubicBezTo>
                <a:cubicBezTo>
                  <a:pt x="1217439" y="2668395"/>
                  <a:pt x="1215793" y="2647523"/>
                  <a:pt x="1215396" y="2626849"/>
                </a:cubicBezTo>
                <a:cubicBezTo>
                  <a:pt x="1214717" y="2591837"/>
                  <a:pt x="1225345" y="2550210"/>
                  <a:pt x="1197845" y="2522125"/>
                </a:cubicBezTo>
                <a:cubicBezTo>
                  <a:pt x="1196867" y="2521065"/>
                  <a:pt x="1195697" y="2519992"/>
                  <a:pt x="1194256" y="2519766"/>
                </a:cubicBezTo>
                <a:cubicBezTo>
                  <a:pt x="1192243" y="2519399"/>
                  <a:pt x="1190479" y="2520610"/>
                  <a:pt x="1188908" y="2521837"/>
                </a:cubicBezTo>
                <a:cubicBezTo>
                  <a:pt x="1170165" y="2536478"/>
                  <a:pt x="1158750" y="2565088"/>
                  <a:pt x="1149633" y="2586495"/>
                </a:cubicBezTo>
                <a:cubicBezTo>
                  <a:pt x="1147101" y="2614903"/>
                  <a:pt x="1140922" y="2642699"/>
                  <a:pt x="1131665" y="2670038"/>
                </a:cubicBezTo>
                <a:cubicBezTo>
                  <a:pt x="1128124" y="2680248"/>
                  <a:pt x="1113356" y="2676539"/>
                  <a:pt x="1113778" y="2666346"/>
                </a:cubicBezTo>
                <a:cubicBezTo>
                  <a:pt x="1114875" y="2636552"/>
                  <a:pt x="1121038" y="2608945"/>
                  <a:pt x="1131606" y="2583283"/>
                </a:cubicBezTo>
                <a:cubicBezTo>
                  <a:pt x="1135817" y="2534962"/>
                  <a:pt x="1136104" y="2494580"/>
                  <a:pt x="1113188" y="2450044"/>
                </a:cubicBezTo>
                <a:cubicBezTo>
                  <a:pt x="1112033" y="2447705"/>
                  <a:pt x="1110597" y="2445243"/>
                  <a:pt x="1108248" y="2444263"/>
                </a:cubicBezTo>
                <a:cubicBezTo>
                  <a:pt x="1105145" y="2443018"/>
                  <a:pt x="1101702" y="2444474"/>
                  <a:pt x="1098922" y="2446182"/>
                </a:cubicBezTo>
                <a:cubicBezTo>
                  <a:pt x="1064636" y="2466874"/>
                  <a:pt x="1062312" y="2527920"/>
                  <a:pt x="1055505" y="2563846"/>
                </a:cubicBezTo>
                <a:cubicBezTo>
                  <a:pt x="1053155" y="2576007"/>
                  <a:pt x="1034756" y="2571495"/>
                  <a:pt x="1036904" y="2559410"/>
                </a:cubicBezTo>
                <a:cubicBezTo>
                  <a:pt x="1037287" y="2557301"/>
                  <a:pt x="1037836" y="2554429"/>
                  <a:pt x="1038507" y="2551273"/>
                </a:cubicBezTo>
                <a:cubicBezTo>
                  <a:pt x="1038307" y="2528374"/>
                  <a:pt x="1040798" y="2505902"/>
                  <a:pt x="1038640" y="2483123"/>
                </a:cubicBezTo>
                <a:cubicBezTo>
                  <a:pt x="1036698" y="2463386"/>
                  <a:pt x="1036068" y="2445318"/>
                  <a:pt x="1029580" y="2428493"/>
                </a:cubicBezTo>
                <a:cubicBezTo>
                  <a:pt x="1029519" y="2429172"/>
                  <a:pt x="1029573" y="2429662"/>
                  <a:pt x="1029407" y="2430427"/>
                </a:cubicBezTo>
                <a:cubicBezTo>
                  <a:pt x="1027179" y="2442308"/>
                  <a:pt x="1025717" y="2454353"/>
                  <a:pt x="1024235" y="2466592"/>
                </a:cubicBezTo>
                <a:cubicBezTo>
                  <a:pt x="1022210" y="2483844"/>
                  <a:pt x="1019893" y="2504386"/>
                  <a:pt x="1009092" y="2518447"/>
                </a:cubicBezTo>
                <a:cubicBezTo>
                  <a:pt x="1007102" y="2521098"/>
                  <a:pt x="1003092" y="2519095"/>
                  <a:pt x="1002858" y="2516252"/>
                </a:cubicBezTo>
                <a:cubicBezTo>
                  <a:pt x="1001389" y="2499961"/>
                  <a:pt x="1008344" y="2483133"/>
                  <a:pt x="1012569" y="2467430"/>
                </a:cubicBezTo>
                <a:cubicBezTo>
                  <a:pt x="1017133" y="2450104"/>
                  <a:pt x="1017303" y="2431813"/>
                  <a:pt x="1022799" y="2414956"/>
                </a:cubicBezTo>
                <a:cubicBezTo>
                  <a:pt x="1020235" y="2410938"/>
                  <a:pt x="1017469" y="2406997"/>
                  <a:pt x="1013816" y="2403175"/>
                </a:cubicBezTo>
                <a:cubicBezTo>
                  <a:pt x="1012742" y="2402111"/>
                  <a:pt x="1011571" y="2401034"/>
                  <a:pt x="1010400" y="2399958"/>
                </a:cubicBezTo>
                <a:cubicBezTo>
                  <a:pt x="1010320" y="2404141"/>
                  <a:pt x="1009105" y="2407929"/>
                  <a:pt x="1005844" y="2411737"/>
                </a:cubicBezTo>
                <a:cubicBezTo>
                  <a:pt x="1004765" y="2412908"/>
                  <a:pt x="1002761" y="2412443"/>
                  <a:pt x="1002091" y="2411217"/>
                </a:cubicBezTo>
                <a:cubicBezTo>
                  <a:pt x="998900" y="2405489"/>
                  <a:pt x="999285" y="2400069"/>
                  <a:pt x="1001043" y="2394573"/>
                </a:cubicBezTo>
                <a:cubicBezTo>
                  <a:pt x="999327" y="2394133"/>
                  <a:pt x="997491" y="2393974"/>
                  <a:pt x="995611" y="2394299"/>
                </a:cubicBezTo>
                <a:cubicBezTo>
                  <a:pt x="995014" y="2394439"/>
                  <a:pt x="994311" y="2394670"/>
                  <a:pt x="993714" y="2394814"/>
                </a:cubicBezTo>
                <a:cubicBezTo>
                  <a:pt x="993855" y="2395412"/>
                  <a:pt x="994191" y="2396024"/>
                  <a:pt x="994016" y="2396886"/>
                </a:cubicBezTo>
                <a:cubicBezTo>
                  <a:pt x="991601" y="2407584"/>
                  <a:pt x="988933" y="2418939"/>
                  <a:pt x="981392" y="2427049"/>
                </a:cubicBezTo>
                <a:cubicBezTo>
                  <a:pt x="979243" y="2429300"/>
                  <a:pt x="974733" y="2428519"/>
                  <a:pt x="974657" y="2425006"/>
                </a:cubicBezTo>
                <a:cubicBezTo>
                  <a:pt x="974397" y="2416999"/>
                  <a:pt x="977125" y="2409349"/>
                  <a:pt x="980591" y="2402151"/>
                </a:cubicBezTo>
                <a:cubicBezTo>
                  <a:pt x="967386" y="2412595"/>
                  <a:pt x="958114" y="2425912"/>
                  <a:pt x="963407" y="2393849"/>
                </a:cubicBezTo>
                <a:cubicBezTo>
                  <a:pt x="966980" y="2372345"/>
                  <a:pt x="968007" y="2352083"/>
                  <a:pt x="962813" y="2331672"/>
                </a:cubicBezTo>
                <a:cubicBezTo>
                  <a:pt x="961815" y="2338498"/>
                  <a:pt x="959682" y="2344936"/>
                  <a:pt x="956083" y="2351439"/>
                </a:cubicBezTo>
                <a:cubicBezTo>
                  <a:pt x="948875" y="2364548"/>
                  <a:pt x="952841" y="2381248"/>
                  <a:pt x="941077" y="2391916"/>
                </a:cubicBezTo>
                <a:cubicBezTo>
                  <a:pt x="939384" y="2393423"/>
                  <a:pt x="936350" y="2392479"/>
                  <a:pt x="935978" y="2390111"/>
                </a:cubicBezTo>
                <a:cubicBezTo>
                  <a:pt x="934875" y="2382811"/>
                  <a:pt x="935802" y="2380065"/>
                  <a:pt x="938856" y="2373125"/>
                </a:cubicBezTo>
                <a:cubicBezTo>
                  <a:pt x="942767" y="2364212"/>
                  <a:pt x="945828" y="2356104"/>
                  <a:pt x="946900" y="2346266"/>
                </a:cubicBezTo>
                <a:cubicBezTo>
                  <a:pt x="948161" y="2334298"/>
                  <a:pt x="951007" y="2324226"/>
                  <a:pt x="956356" y="2313393"/>
                </a:cubicBezTo>
                <a:cubicBezTo>
                  <a:pt x="954858" y="2310536"/>
                  <a:pt x="953053" y="2307848"/>
                  <a:pt x="950141" y="2306622"/>
                </a:cubicBezTo>
                <a:cubicBezTo>
                  <a:pt x="949298" y="2306259"/>
                  <a:pt x="948314" y="2306366"/>
                  <a:pt x="947452" y="2306194"/>
                </a:cubicBezTo>
                <a:cubicBezTo>
                  <a:pt x="946578" y="2313811"/>
                  <a:pt x="945114" y="2320404"/>
                  <a:pt x="939079" y="2325820"/>
                </a:cubicBezTo>
                <a:cubicBezTo>
                  <a:pt x="937701" y="2327065"/>
                  <a:pt x="935171" y="2327038"/>
                  <a:pt x="934578" y="2324944"/>
                </a:cubicBezTo>
                <a:cubicBezTo>
                  <a:pt x="932722" y="2318454"/>
                  <a:pt x="933784" y="2313094"/>
                  <a:pt x="936041" y="2307448"/>
                </a:cubicBezTo>
                <a:cubicBezTo>
                  <a:pt x="924395" y="2310236"/>
                  <a:pt x="912453" y="2315239"/>
                  <a:pt x="900937" y="2316580"/>
                </a:cubicBezTo>
                <a:cubicBezTo>
                  <a:pt x="881056" y="2318850"/>
                  <a:pt x="888135" y="2317031"/>
                  <a:pt x="883246" y="2299761"/>
                </a:cubicBezTo>
                <a:cubicBezTo>
                  <a:pt x="877771" y="2280304"/>
                  <a:pt x="860087" y="2266694"/>
                  <a:pt x="851356" y="2248805"/>
                </a:cubicBezTo>
                <a:cubicBezTo>
                  <a:pt x="839070" y="2257672"/>
                  <a:pt x="823344" y="2263613"/>
                  <a:pt x="817296" y="2242937"/>
                </a:cubicBezTo>
                <a:cubicBezTo>
                  <a:pt x="815369" y="2236151"/>
                  <a:pt x="816216" y="2228824"/>
                  <a:pt x="815184" y="2221822"/>
                </a:cubicBezTo>
                <a:cubicBezTo>
                  <a:pt x="814108" y="2214233"/>
                  <a:pt x="810677" y="2206821"/>
                  <a:pt x="805641" y="2201037"/>
                </a:cubicBezTo>
                <a:cubicBezTo>
                  <a:pt x="800075" y="2194620"/>
                  <a:pt x="791977" y="2211151"/>
                  <a:pt x="783106" y="2207947"/>
                </a:cubicBezTo>
                <a:cubicBezTo>
                  <a:pt x="776310" y="2205504"/>
                  <a:pt x="764326" y="2177110"/>
                  <a:pt x="758885" y="2170408"/>
                </a:cubicBezTo>
                <a:cubicBezTo>
                  <a:pt x="751065" y="2160873"/>
                  <a:pt x="696349" y="2121182"/>
                  <a:pt x="696599" y="2112929"/>
                </a:cubicBezTo>
                <a:close/>
                <a:moveTo>
                  <a:pt x="2241025" y="2225478"/>
                </a:moveTo>
                <a:cubicBezTo>
                  <a:pt x="2239806" y="2226051"/>
                  <a:pt x="2238585" y="2226628"/>
                  <a:pt x="2236750" y="2226469"/>
                </a:cubicBezTo>
                <a:cubicBezTo>
                  <a:pt x="2177105" y="2220333"/>
                  <a:pt x="2112861" y="2267936"/>
                  <a:pt x="2073268" y="2312214"/>
                </a:cubicBezTo>
                <a:cubicBezTo>
                  <a:pt x="2127335" y="2337147"/>
                  <a:pt x="2192008" y="2305545"/>
                  <a:pt x="2246137" y="2289402"/>
                </a:cubicBezTo>
                <a:cubicBezTo>
                  <a:pt x="2267358" y="2283060"/>
                  <a:pt x="2282657" y="2272115"/>
                  <a:pt x="2300107" y="2262127"/>
                </a:cubicBezTo>
                <a:cubicBezTo>
                  <a:pt x="2293773" y="2257789"/>
                  <a:pt x="2287956" y="2253096"/>
                  <a:pt x="2281842" y="2248484"/>
                </a:cubicBezTo>
                <a:cubicBezTo>
                  <a:pt x="2265091" y="2247325"/>
                  <a:pt x="2248075" y="2246920"/>
                  <a:pt x="2231715" y="2251250"/>
                </a:cubicBezTo>
                <a:cubicBezTo>
                  <a:pt x="2213363" y="2256080"/>
                  <a:pt x="2198484" y="2267852"/>
                  <a:pt x="2180565" y="2273310"/>
                </a:cubicBezTo>
                <a:cubicBezTo>
                  <a:pt x="2179370" y="2273596"/>
                  <a:pt x="2178030" y="2272216"/>
                  <a:pt x="2178811" y="2271117"/>
                </a:cubicBezTo>
                <a:cubicBezTo>
                  <a:pt x="2189237" y="2255742"/>
                  <a:pt x="2208817" y="2248095"/>
                  <a:pt x="2225708" y="2242164"/>
                </a:cubicBezTo>
                <a:cubicBezTo>
                  <a:pt x="2237377" y="2238009"/>
                  <a:pt x="2248880" y="2234626"/>
                  <a:pt x="2260668" y="2232436"/>
                </a:cubicBezTo>
                <a:cubicBezTo>
                  <a:pt x="2260386" y="2232313"/>
                  <a:pt x="2260210" y="2232102"/>
                  <a:pt x="2260027" y="2231990"/>
                </a:cubicBezTo>
                <a:cubicBezTo>
                  <a:pt x="2253448" y="2230355"/>
                  <a:pt x="2247129" y="2228051"/>
                  <a:pt x="2241025" y="2225478"/>
                </a:cubicBezTo>
                <a:close/>
                <a:moveTo>
                  <a:pt x="2837584" y="2275940"/>
                </a:moveTo>
                <a:cubicBezTo>
                  <a:pt x="2828202" y="2276299"/>
                  <a:pt x="2811486" y="2298800"/>
                  <a:pt x="2805190" y="2306038"/>
                </a:cubicBezTo>
                <a:cubicBezTo>
                  <a:pt x="2782629" y="2331844"/>
                  <a:pt x="2765956" y="2363701"/>
                  <a:pt x="2749368" y="2393518"/>
                </a:cubicBezTo>
                <a:cubicBezTo>
                  <a:pt x="2725467" y="2436533"/>
                  <a:pt x="2688291" y="2495136"/>
                  <a:pt x="2702448" y="2545047"/>
                </a:cubicBezTo>
                <a:cubicBezTo>
                  <a:pt x="2702749" y="2546049"/>
                  <a:pt x="2702196" y="2546778"/>
                  <a:pt x="2702119" y="2547649"/>
                </a:cubicBezTo>
                <a:cubicBezTo>
                  <a:pt x="2705771" y="2551471"/>
                  <a:pt x="2709415" y="2555389"/>
                  <a:pt x="2713068" y="2559212"/>
                </a:cubicBezTo>
                <a:cubicBezTo>
                  <a:pt x="2766285" y="2488937"/>
                  <a:pt x="2796388" y="2415695"/>
                  <a:pt x="2828673" y="2334374"/>
                </a:cubicBezTo>
                <a:cubicBezTo>
                  <a:pt x="2829925" y="2331266"/>
                  <a:pt x="2834146" y="2333092"/>
                  <a:pt x="2833887" y="2335992"/>
                </a:cubicBezTo>
                <a:cubicBezTo>
                  <a:pt x="2825143" y="2423149"/>
                  <a:pt x="2780753" y="2505866"/>
                  <a:pt x="2727778" y="2574506"/>
                </a:cubicBezTo>
                <a:cubicBezTo>
                  <a:pt x="2735084" y="2582149"/>
                  <a:pt x="2742489" y="2589800"/>
                  <a:pt x="2749786" y="2597539"/>
                </a:cubicBezTo>
                <a:cubicBezTo>
                  <a:pt x="2755799" y="2565052"/>
                  <a:pt x="2784588" y="2542615"/>
                  <a:pt x="2805786" y="2516798"/>
                </a:cubicBezTo>
                <a:cubicBezTo>
                  <a:pt x="2849152" y="2464173"/>
                  <a:pt x="2882522" y="2369600"/>
                  <a:pt x="2858510" y="2302382"/>
                </a:cubicBezTo>
                <a:cubicBezTo>
                  <a:pt x="2852583" y="2285814"/>
                  <a:pt x="2858107" y="2275184"/>
                  <a:pt x="2837584" y="2275940"/>
                </a:cubicBezTo>
                <a:close/>
                <a:moveTo>
                  <a:pt x="5946853" y="2539603"/>
                </a:moveTo>
                <a:cubicBezTo>
                  <a:pt x="5931525" y="2542175"/>
                  <a:pt x="5913912" y="2539773"/>
                  <a:pt x="5899668" y="2539997"/>
                </a:cubicBezTo>
                <a:cubicBezTo>
                  <a:pt x="5879091" y="2540261"/>
                  <a:pt x="5854267" y="2544444"/>
                  <a:pt x="5835307" y="2535305"/>
                </a:cubicBezTo>
                <a:cubicBezTo>
                  <a:pt x="5812574" y="2568474"/>
                  <a:pt x="5792837" y="2611758"/>
                  <a:pt x="5777814" y="2646967"/>
                </a:cubicBezTo>
                <a:cubicBezTo>
                  <a:pt x="5790492" y="2641352"/>
                  <a:pt x="5804810" y="2639177"/>
                  <a:pt x="5818036" y="2635069"/>
                </a:cubicBezTo>
                <a:cubicBezTo>
                  <a:pt x="5829354" y="2631570"/>
                  <a:pt x="5842344" y="2622466"/>
                  <a:pt x="5854182" y="2624075"/>
                </a:cubicBezTo>
                <a:cubicBezTo>
                  <a:pt x="5860087" y="2619033"/>
                  <a:pt x="5865752" y="2613394"/>
                  <a:pt x="5871569" y="2608252"/>
                </a:cubicBezTo>
                <a:cubicBezTo>
                  <a:pt x="5863367" y="2610655"/>
                  <a:pt x="5854221" y="2611619"/>
                  <a:pt x="5846288" y="2613173"/>
                </a:cubicBezTo>
                <a:cubicBezTo>
                  <a:pt x="5832006" y="2616022"/>
                  <a:pt x="5813960" y="2621767"/>
                  <a:pt x="5799877" y="2616937"/>
                </a:cubicBezTo>
                <a:cubicBezTo>
                  <a:pt x="5796852" y="2615895"/>
                  <a:pt x="5795245" y="2612064"/>
                  <a:pt x="5797806" y="2609565"/>
                </a:cubicBezTo>
                <a:cubicBezTo>
                  <a:pt x="5808692" y="2598916"/>
                  <a:pt x="5827016" y="2596611"/>
                  <a:pt x="5841367" y="2592984"/>
                </a:cubicBezTo>
                <a:cubicBezTo>
                  <a:pt x="5855321" y="2589428"/>
                  <a:pt x="5870855" y="2582390"/>
                  <a:pt x="5884650" y="2588267"/>
                </a:cubicBezTo>
                <a:cubicBezTo>
                  <a:pt x="5886813" y="2589136"/>
                  <a:pt x="5887809" y="2591072"/>
                  <a:pt x="5888121" y="2593042"/>
                </a:cubicBezTo>
                <a:cubicBezTo>
                  <a:pt x="5894174" y="2587429"/>
                  <a:pt x="5900307" y="2582011"/>
                  <a:pt x="5906369" y="2576300"/>
                </a:cubicBezTo>
                <a:cubicBezTo>
                  <a:pt x="5899083" y="2576060"/>
                  <a:pt x="5891931" y="2575441"/>
                  <a:pt x="5885693" y="2575483"/>
                </a:cubicBezTo>
                <a:cubicBezTo>
                  <a:pt x="5870299" y="2575512"/>
                  <a:pt x="5848170" y="2578964"/>
                  <a:pt x="5835192" y="2569365"/>
                </a:cubicBezTo>
                <a:cubicBezTo>
                  <a:pt x="5833644" y="2568160"/>
                  <a:pt x="5833086" y="2565681"/>
                  <a:pt x="5834770" y="2564270"/>
                </a:cubicBezTo>
                <a:cubicBezTo>
                  <a:pt x="5846641" y="2554594"/>
                  <a:pt x="5865447" y="2556707"/>
                  <a:pt x="5880226" y="2555941"/>
                </a:cubicBezTo>
                <a:cubicBezTo>
                  <a:pt x="5893836" y="2555166"/>
                  <a:pt x="5913993" y="2550879"/>
                  <a:pt x="5928369" y="2555720"/>
                </a:cubicBezTo>
                <a:cubicBezTo>
                  <a:pt x="5934412" y="2550214"/>
                  <a:pt x="5940641" y="2544810"/>
                  <a:pt x="5946853" y="2539603"/>
                </a:cubicBezTo>
                <a:close/>
                <a:moveTo>
                  <a:pt x="3944074" y="2358277"/>
                </a:moveTo>
                <a:cubicBezTo>
                  <a:pt x="3899516" y="2381680"/>
                  <a:pt x="3852251" y="2404847"/>
                  <a:pt x="3801387" y="2408244"/>
                </a:cubicBezTo>
                <a:cubicBezTo>
                  <a:pt x="3801232" y="2408914"/>
                  <a:pt x="3801071" y="2409586"/>
                  <a:pt x="3800443" y="2410113"/>
                </a:cubicBezTo>
                <a:cubicBezTo>
                  <a:pt x="3784128" y="2424856"/>
                  <a:pt x="3762285" y="2429487"/>
                  <a:pt x="3745142" y="2442606"/>
                </a:cubicBezTo>
                <a:cubicBezTo>
                  <a:pt x="3730605" y="2453811"/>
                  <a:pt x="3716791" y="2451350"/>
                  <a:pt x="3727893" y="2476554"/>
                </a:cubicBezTo>
                <a:cubicBezTo>
                  <a:pt x="3730895" y="2483337"/>
                  <a:pt x="3755679" y="2493758"/>
                  <a:pt x="3761558" y="2496701"/>
                </a:cubicBezTo>
                <a:cubicBezTo>
                  <a:pt x="3789079" y="2510278"/>
                  <a:pt x="3818883" y="2518019"/>
                  <a:pt x="3849243" y="2519478"/>
                </a:cubicBezTo>
                <a:cubicBezTo>
                  <a:pt x="3849117" y="2518689"/>
                  <a:pt x="3849397" y="2517738"/>
                  <a:pt x="3850222" y="2517227"/>
                </a:cubicBezTo>
                <a:cubicBezTo>
                  <a:pt x="3866253" y="2507809"/>
                  <a:pt x="3886984" y="2505905"/>
                  <a:pt x="3904949" y="2502102"/>
                </a:cubicBezTo>
                <a:cubicBezTo>
                  <a:pt x="3908028" y="2501492"/>
                  <a:pt x="3911214" y="2500697"/>
                  <a:pt x="3914393" y="2499997"/>
                </a:cubicBezTo>
                <a:cubicBezTo>
                  <a:pt x="3875519" y="2502280"/>
                  <a:pt x="3834853" y="2506063"/>
                  <a:pt x="3797159" y="2500465"/>
                </a:cubicBezTo>
                <a:cubicBezTo>
                  <a:pt x="3794566" y="2500046"/>
                  <a:pt x="3793963" y="2495902"/>
                  <a:pt x="3796662" y="2495163"/>
                </a:cubicBezTo>
                <a:cubicBezTo>
                  <a:pt x="3836430" y="2484003"/>
                  <a:pt x="3881048" y="2483966"/>
                  <a:pt x="3922282" y="2480334"/>
                </a:cubicBezTo>
                <a:cubicBezTo>
                  <a:pt x="3884531" y="2480958"/>
                  <a:pt x="3846533" y="2478838"/>
                  <a:pt x="3813066" y="2469613"/>
                </a:cubicBezTo>
                <a:cubicBezTo>
                  <a:pt x="3809927" y="2468759"/>
                  <a:pt x="3809223" y="2463538"/>
                  <a:pt x="3812888" y="2462885"/>
                </a:cubicBezTo>
                <a:cubicBezTo>
                  <a:pt x="3876278" y="2452199"/>
                  <a:pt x="3946707" y="2458786"/>
                  <a:pt x="4011182" y="2456772"/>
                </a:cubicBezTo>
                <a:cubicBezTo>
                  <a:pt x="4012168" y="2456663"/>
                  <a:pt x="4012923" y="2456923"/>
                  <a:pt x="4013688" y="2457088"/>
                </a:cubicBezTo>
                <a:cubicBezTo>
                  <a:pt x="4010930" y="2453051"/>
                  <a:pt x="4007979" y="2448999"/>
                  <a:pt x="4005124" y="2444953"/>
                </a:cubicBezTo>
                <a:cubicBezTo>
                  <a:pt x="3996044" y="2448452"/>
                  <a:pt x="3985444" y="2447145"/>
                  <a:pt x="3975385" y="2447444"/>
                </a:cubicBezTo>
                <a:cubicBezTo>
                  <a:pt x="3961715" y="2447817"/>
                  <a:pt x="3949031" y="2446917"/>
                  <a:pt x="3935611" y="2444487"/>
                </a:cubicBezTo>
                <a:cubicBezTo>
                  <a:pt x="3934458" y="2444288"/>
                  <a:pt x="3934063" y="2443283"/>
                  <a:pt x="3933752" y="2442377"/>
                </a:cubicBezTo>
                <a:cubicBezTo>
                  <a:pt x="3918534" y="2442621"/>
                  <a:pt x="3903272" y="2442274"/>
                  <a:pt x="3889322" y="2442526"/>
                </a:cubicBezTo>
                <a:cubicBezTo>
                  <a:pt x="3858778" y="2443095"/>
                  <a:pt x="3824746" y="2446765"/>
                  <a:pt x="3795432" y="2436836"/>
                </a:cubicBezTo>
                <a:cubicBezTo>
                  <a:pt x="3794202" y="2436436"/>
                  <a:pt x="3794161" y="2434681"/>
                  <a:pt x="3795462" y="2434306"/>
                </a:cubicBezTo>
                <a:cubicBezTo>
                  <a:pt x="3827731" y="2426390"/>
                  <a:pt x="3862553" y="2431350"/>
                  <a:pt x="3895657" y="2429353"/>
                </a:cubicBezTo>
                <a:cubicBezTo>
                  <a:pt x="3925922" y="2427493"/>
                  <a:pt x="3959129" y="2418876"/>
                  <a:pt x="3989285" y="2422655"/>
                </a:cubicBezTo>
                <a:cubicBezTo>
                  <a:pt x="3986353" y="2418404"/>
                  <a:pt x="3983411" y="2414248"/>
                  <a:pt x="3980476" y="2409999"/>
                </a:cubicBezTo>
                <a:cubicBezTo>
                  <a:pt x="3967039" y="2418685"/>
                  <a:pt x="3947827" y="2416728"/>
                  <a:pt x="3932233" y="2417912"/>
                </a:cubicBezTo>
                <a:cubicBezTo>
                  <a:pt x="3914188" y="2419277"/>
                  <a:pt x="3896825" y="2420596"/>
                  <a:pt x="3878940" y="2417977"/>
                </a:cubicBezTo>
                <a:cubicBezTo>
                  <a:pt x="3874219" y="2417374"/>
                  <a:pt x="3873293" y="2410278"/>
                  <a:pt x="3877911" y="2408726"/>
                </a:cubicBezTo>
                <a:cubicBezTo>
                  <a:pt x="3896708" y="2402265"/>
                  <a:pt x="3915656" y="2400599"/>
                  <a:pt x="3935326" y="2398503"/>
                </a:cubicBezTo>
                <a:cubicBezTo>
                  <a:pt x="3946835" y="2397262"/>
                  <a:pt x="3958893" y="2394218"/>
                  <a:pt x="3970268" y="2395593"/>
                </a:cubicBezTo>
                <a:cubicBezTo>
                  <a:pt x="3961631" y="2383164"/>
                  <a:pt x="3953113" y="2370546"/>
                  <a:pt x="3944074" y="2358277"/>
                </a:cubicBezTo>
                <a:close/>
                <a:moveTo>
                  <a:pt x="6095238" y="2546996"/>
                </a:moveTo>
                <a:cubicBezTo>
                  <a:pt x="6041343" y="2592074"/>
                  <a:pt x="5997949" y="2639543"/>
                  <a:pt x="5975249" y="2709526"/>
                </a:cubicBezTo>
                <a:cubicBezTo>
                  <a:pt x="5958076" y="2762275"/>
                  <a:pt x="5957500" y="2813540"/>
                  <a:pt x="5967458" y="2867956"/>
                </a:cubicBezTo>
                <a:cubicBezTo>
                  <a:pt x="5970536" y="2884775"/>
                  <a:pt x="5973350" y="2929712"/>
                  <a:pt x="5999139" y="2929998"/>
                </a:cubicBezTo>
                <a:cubicBezTo>
                  <a:pt x="6022397" y="2930258"/>
                  <a:pt x="6052218" y="2865651"/>
                  <a:pt x="6061472" y="2847076"/>
                </a:cubicBezTo>
                <a:cubicBezTo>
                  <a:pt x="6077704" y="2814694"/>
                  <a:pt x="6091915" y="2782038"/>
                  <a:pt x="6111500" y="2751406"/>
                </a:cubicBezTo>
                <a:cubicBezTo>
                  <a:pt x="6134955" y="2714490"/>
                  <a:pt x="6159145" y="2675888"/>
                  <a:pt x="6190099" y="2644487"/>
                </a:cubicBezTo>
                <a:cubicBezTo>
                  <a:pt x="6188690" y="2642807"/>
                  <a:pt x="6187175" y="2641214"/>
                  <a:pt x="6185767" y="2639535"/>
                </a:cubicBezTo>
                <a:cubicBezTo>
                  <a:pt x="6183750" y="2641408"/>
                  <a:pt x="6181643" y="2643174"/>
                  <a:pt x="6179836" y="2644863"/>
                </a:cubicBezTo>
                <a:cubicBezTo>
                  <a:pt x="6168537" y="2655773"/>
                  <a:pt x="6157106" y="2669281"/>
                  <a:pt x="6142451" y="2675220"/>
                </a:cubicBezTo>
                <a:cubicBezTo>
                  <a:pt x="6139316" y="2676508"/>
                  <a:pt x="6135278" y="2673726"/>
                  <a:pt x="6136669" y="2670144"/>
                </a:cubicBezTo>
                <a:cubicBezTo>
                  <a:pt x="6143229" y="2653385"/>
                  <a:pt x="6158836" y="2640032"/>
                  <a:pt x="6171000" y="2627065"/>
                </a:cubicBezTo>
                <a:cubicBezTo>
                  <a:pt x="6171640" y="2626439"/>
                  <a:pt x="6172191" y="2625707"/>
                  <a:pt x="6172841" y="2624985"/>
                </a:cubicBezTo>
                <a:cubicBezTo>
                  <a:pt x="6171776" y="2623823"/>
                  <a:pt x="6170719" y="2622564"/>
                  <a:pt x="6169654" y="2621399"/>
                </a:cubicBezTo>
                <a:cubicBezTo>
                  <a:pt x="6154763" y="2632178"/>
                  <a:pt x="6141999" y="2644211"/>
                  <a:pt x="6130785" y="2657465"/>
                </a:cubicBezTo>
                <a:cubicBezTo>
                  <a:pt x="6119015" y="2679129"/>
                  <a:pt x="6106963" y="2700676"/>
                  <a:pt x="6093900" y="2721547"/>
                </a:cubicBezTo>
                <a:cubicBezTo>
                  <a:pt x="6087099" y="2732256"/>
                  <a:pt x="6069826" y="2722777"/>
                  <a:pt x="6074357" y="2711289"/>
                </a:cubicBezTo>
                <a:cubicBezTo>
                  <a:pt x="6083262" y="2688985"/>
                  <a:pt x="6095139" y="2668303"/>
                  <a:pt x="6109736" y="2649900"/>
                </a:cubicBezTo>
                <a:cubicBezTo>
                  <a:pt x="6111803" y="2646372"/>
                  <a:pt x="6113872" y="2642848"/>
                  <a:pt x="6116036" y="2639341"/>
                </a:cubicBezTo>
                <a:cubicBezTo>
                  <a:pt x="6125164" y="2624363"/>
                  <a:pt x="6133621" y="2608154"/>
                  <a:pt x="6145135" y="2594830"/>
                </a:cubicBezTo>
                <a:cubicBezTo>
                  <a:pt x="6144696" y="2594305"/>
                  <a:pt x="6144151" y="2593869"/>
                  <a:pt x="6143709" y="2593344"/>
                </a:cubicBezTo>
                <a:cubicBezTo>
                  <a:pt x="6130827" y="2607816"/>
                  <a:pt x="6117665" y="2622157"/>
                  <a:pt x="6103260" y="2635127"/>
                </a:cubicBezTo>
                <a:cubicBezTo>
                  <a:pt x="6100528" y="2639554"/>
                  <a:pt x="6097794" y="2643991"/>
                  <a:pt x="6095060" y="2648435"/>
                </a:cubicBezTo>
                <a:cubicBezTo>
                  <a:pt x="6077267" y="2677563"/>
                  <a:pt x="6061710" y="2709999"/>
                  <a:pt x="6037609" y="2734495"/>
                </a:cubicBezTo>
                <a:cubicBezTo>
                  <a:pt x="6031609" y="2740596"/>
                  <a:pt x="6022605" y="2732322"/>
                  <a:pt x="6025080" y="2725330"/>
                </a:cubicBezTo>
                <a:cubicBezTo>
                  <a:pt x="6034908" y="2698139"/>
                  <a:pt x="6053272" y="2674608"/>
                  <a:pt x="6068869" y="2650452"/>
                </a:cubicBezTo>
                <a:cubicBezTo>
                  <a:pt x="6085816" y="2624265"/>
                  <a:pt x="6102084" y="2595869"/>
                  <a:pt x="6122179" y="2571522"/>
                </a:cubicBezTo>
                <a:cubicBezTo>
                  <a:pt x="6121288" y="2570571"/>
                  <a:pt x="6120295" y="2569710"/>
                  <a:pt x="6119308" y="2568748"/>
                </a:cubicBezTo>
                <a:cubicBezTo>
                  <a:pt x="6113069" y="2573168"/>
                  <a:pt x="6106285" y="2577161"/>
                  <a:pt x="6100633" y="2581537"/>
                </a:cubicBezTo>
                <a:cubicBezTo>
                  <a:pt x="6093718" y="2586975"/>
                  <a:pt x="6087151" y="2592920"/>
                  <a:pt x="6080315" y="2598567"/>
                </a:cubicBezTo>
                <a:cubicBezTo>
                  <a:pt x="6079973" y="2599121"/>
                  <a:pt x="6079534" y="2599672"/>
                  <a:pt x="6079201" y="2600130"/>
                </a:cubicBezTo>
                <a:cubicBezTo>
                  <a:pt x="6068343" y="2615940"/>
                  <a:pt x="6059686" y="2638741"/>
                  <a:pt x="6041255" y="2646604"/>
                </a:cubicBezTo>
                <a:cubicBezTo>
                  <a:pt x="6038411" y="2647913"/>
                  <a:pt x="6035112" y="2645585"/>
                  <a:pt x="6034790" y="2642635"/>
                </a:cubicBezTo>
                <a:cubicBezTo>
                  <a:pt x="6032397" y="2621393"/>
                  <a:pt x="6051588" y="2601737"/>
                  <a:pt x="6063993" y="2586054"/>
                </a:cubicBezTo>
                <a:cubicBezTo>
                  <a:pt x="6073320" y="2574309"/>
                  <a:pt x="6083835" y="2557982"/>
                  <a:pt x="6097403" y="2548935"/>
                </a:cubicBezTo>
                <a:cubicBezTo>
                  <a:pt x="6096681" y="2548290"/>
                  <a:pt x="6095959" y="2547642"/>
                  <a:pt x="6095238" y="2546996"/>
                </a:cubicBezTo>
                <a:close/>
                <a:moveTo>
                  <a:pt x="5968157" y="2503872"/>
                </a:moveTo>
                <a:cubicBezTo>
                  <a:pt x="5954062" y="2503531"/>
                  <a:pt x="5939968" y="2503188"/>
                  <a:pt x="5925882" y="2502748"/>
                </a:cubicBezTo>
                <a:cubicBezTo>
                  <a:pt x="5907526" y="2502127"/>
                  <a:pt x="5888304" y="2503572"/>
                  <a:pt x="5871445" y="2495990"/>
                </a:cubicBezTo>
                <a:cubicBezTo>
                  <a:pt x="5864767" y="2500954"/>
                  <a:pt x="5858257" y="2506234"/>
                  <a:pt x="5852409" y="2512839"/>
                </a:cubicBezTo>
                <a:cubicBezTo>
                  <a:pt x="5848514" y="2517173"/>
                  <a:pt x="5844771" y="2522007"/>
                  <a:pt x="5840906" y="2527123"/>
                </a:cubicBezTo>
                <a:cubicBezTo>
                  <a:pt x="5860012" y="2519337"/>
                  <a:pt x="5883477" y="2521660"/>
                  <a:pt x="5903623" y="2520773"/>
                </a:cubicBezTo>
                <a:cubicBezTo>
                  <a:pt x="5911540" y="2520487"/>
                  <a:pt x="5920324" y="2519204"/>
                  <a:pt x="5929153" y="2518507"/>
                </a:cubicBezTo>
                <a:cubicBezTo>
                  <a:pt x="5942175" y="2513401"/>
                  <a:pt x="5954994" y="2508375"/>
                  <a:pt x="5968157" y="2503872"/>
                </a:cubicBezTo>
                <a:close/>
                <a:moveTo>
                  <a:pt x="6394955" y="2540753"/>
                </a:moveTo>
                <a:cubicBezTo>
                  <a:pt x="6375863" y="2539649"/>
                  <a:pt x="6359885" y="2540213"/>
                  <a:pt x="6352890" y="2541646"/>
                </a:cubicBezTo>
                <a:cubicBezTo>
                  <a:pt x="6314180" y="2549692"/>
                  <a:pt x="6285759" y="2565821"/>
                  <a:pt x="6261021" y="2588705"/>
                </a:cubicBezTo>
                <a:cubicBezTo>
                  <a:pt x="6257304" y="2597626"/>
                  <a:pt x="6252838" y="2606193"/>
                  <a:pt x="6248742" y="2614997"/>
                </a:cubicBezTo>
                <a:cubicBezTo>
                  <a:pt x="6245966" y="2621001"/>
                  <a:pt x="6243781" y="2628009"/>
                  <a:pt x="6241141" y="2634692"/>
                </a:cubicBezTo>
                <a:cubicBezTo>
                  <a:pt x="6241493" y="2635113"/>
                  <a:pt x="6241740" y="2635621"/>
                  <a:pt x="6242091" y="2636039"/>
                </a:cubicBezTo>
                <a:cubicBezTo>
                  <a:pt x="6247919" y="2641701"/>
                  <a:pt x="6253429" y="2647633"/>
                  <a:pt x="6259257" y="2653291"/>
                </a:cubicBezTo>
                <a:cubicBezTo>
                  <a:pt x="6265280" y="2645833"/>
                  <a:pt x="6272121" y="2639027"/>
                  <a:pt x="6278973" y="2633200"/>
                </a:cubicBezTo>
                <a:cubicBezTo>
                  <a:pt x="6290781" y="2623125"/>
                  <a:pt x="6317777" y="2600040"/>
                  <a:pt x="6332739" y="2612524"/>
                </a:cubicBezTo>
                <a:cubicBezTo>
                  <a:pt x="6334005" y="2613605"/>
                  <a:pt x="6334527" y="2615403"/>
                  <a:pt x="6334197" y="2616931"/>
                </a:cubicBezTo>
                <a:cubicBezTo>
                  <a:pt x="6332549" y="2625568"/>
                  <a:pt x="6328456" y="2626678"/>
                  <a:pt x="6320608" y="2630574"/>
                </a:cubicBezTo>
                <a:cubicBezTo>
                  <a:pt x="6310916" y="2635476"/>
                  <a:pt x="6301683" y="2640711"/>
                  <a:pt x="6293101" y="2647365"/>
                </a:cubicBezTo>
                <a:cubicBezTo>
                  <a:pt x="6285458" y="2653326"/>
                  <a:pt x="6279374" y="2660390"/>
                  <a:pt x="6273464" y="2667674"/>
                </a:cubicBezTo>
                <a:cubicBezTo>
                  <a:pt x="6289036" y="2683135"/>
                  <a:pt x="6304624" y="2698410"/>
                  <a:pt x="6319871" y="2714235"/>
                </a:cubicBezTo>
                <a:cubicBezTo>
                  <a:pt x="6320241" y="2714463"/>
                  <a:pt x="6320653" y="2714206"/>
                  <a:pt x="6321110" y="2714538"/>
                </a:cubicBezTo>
                <a:cubicBezTo>
                  <a:pt x="6306075" y="2703987"/>
                  <a:pt x="6369045" y="2652184"/>
                  <a:pt x="6387834" y="2644665"/>
                </a:cubicBezTo>
                <a:cubicBezTo>
                  <a:pt x="6388036" y="2644584"/>
                  <a:pt x="6388335" y="2644513"/>
                  <a:pt x="6388537" y="2644433"/>
                </a:cubicBezTo>
                <a:cubicBezTo>
                  <a:pt x="6385734" y="2644190"/>
                  <a:pt x="6382887" y="2644432"/>
                  <a:pt x="6380207" y="2643906"/>
                </a:cubicBezTo>
                <a:cubicBezTo>
                  <a:pt x="6376382" y="2643093"/>
                  <a:pt x="6376566" y="2637749"/>
                  <a:pt x="6379542" y="2636062"/>
                </a:cubicBezTo>
                <a:cubicBezTo>
                  <a:pt x="6399118" y="2625184"/>
                  <a:pt x="6422855" y="2622268"/>
                  <a:pt x="6443947" y="2615143"/>
                </a:cubicBezTo>
                <a:cubicBezTo>
                  <a:pt x="6456003" y="2611031"/>
                  <a:pt x="6467733" y="2606205"/>
                  <a:pt x="6479455" y="2601474"/>
                </a:cubicBezTo>
                <a:cubicBezTo>
                  <a:pt x="6464299" y="2602105"/>
                  <a:pt x="6449310" y="2601976"/>
                  <a:pt x="6434157" y="2599301"/>
                </a:cubicBezTo>
                <a:cubicBezTo>
                  <a:pt x="6429840" y="2598540"/>
                  <a:pt x="6431122" y="2592909"/>
                  <a:pt x="6434784" y="2592258"/>
                </a:cubicBezTo>
                <a:cubicBezTo>
                  <a:pt x="6454075" y="2588959"/>
                  <a:pt x="6473570" y="2587723"/>
                  <a:pt x="6492905" y="2585015"/>
                </a:cubicBezTo>
                <a:cubicBezTo>
                  <a:pt x="6494381" y="2584851"/>
                  <a:pt x="6495979" y="2584407"/>
                  <a:pt x="6497568" y="2584057"/>
                </a:cubicBezTo>
                <a:cubicBezTo>
                  <a:pt x="6480632" y="2581715"/>
                  <a:pt x="6461997" y="2577669"/>
                  <a:pt x="6447950" y="2569154"/>
                </a:cubicBezTo>
                <a:cubicBezTo>
                  <a:pt x="6446937" y="2568482"/>
                  <a:pt x="6446732" y="2566420"/>
                  <a:pt x="6448217" y="2566159"/>
                </a:cubicBezTo>
                <a:cubicBezTo>
                  <a:pt x="6460021" y="2563772"/>
                  <a:pt x="6473300" y="2564535"/>
                  <a:pt x="6486087" y="2566417"/>
                </a:cubicBezTo>
                <a:cubicBezTo>
                  <a:pt x="6476061" y="2560875"/>
                  <a:pt x="6465945" y="2555231"/>
                  <a:pt x="6455709" y="2549865"/>
                </a:cubicBezTo>
                <a:cubicBezTo>
                  <a:pt x="6436255" y="2544632"/>
                  <a:pt x="6414047" y="2541855"/>
                  <a:pt x="6394955" y="2540753"/>
                </a:cubicBezTo>
                <a:close/>
                <a:moveTo>
                  <a:pt x="8075335" y="2687424"/>
                </a:moveTo>
                <a:cubicBezTo>
                  <a:pt x="8068063" y="2689224"/>
                  <a:pt x="8060616" y="2690816"/>
                  <a:pt x="8052568" y="2691482"/>
                </a:cubicBezTo>
                <a:cubicBezTo>
                  <a:pt x="8004749" y="2695721"/>
                  <a:pt x="7941821" y="2681506"/>
                  <a:pt x="7903927" y="2717559"/>
                </a:cubicBezTo>
                <a:cubicBezTo>
                  <a:pt x="7909974" y="2724028"/>
                  <a:pt x="7916128" y="2730399"/>
                  <a:pt x="7922054" y="2737142"/>
                </a:cubicBezTo>
                <a:cubicBezTo>
                  <a:pt x="7928060" y="2744083"/>
                  <a:pt x="7934300" y="2750559"/>
                  <a:pt x="7940525" y="2757231"/>
                </a:cubicBezTo>
                <a:cubicBezTo>
                  <a:pt x="7950378" y="2745042"/>
                  <a:pt x="7967677" y="2738948"/>
                  <a:pt x="7982495" y="2735555"/>
                </a:cubicBezTo>
                <a:cubicBezTo>
                  <a:pt x="8002283" y="2731040"/>
                  <a:pt x="8038204" y="2722562"/>
                  <a:pt x="8056258" y="2735323"/>
                </a:cubicBezTo>
                <a:cubicBezTo>
                  <a:pt x="8058458" y="2736878"/>
                  <a:pt x="8058560" y="2740091"/>
                  <a:pt x="8056560" y="2741774"/>
                </a:cubicBezTo>
                <a:cubicBezTo>
                  <a:pt x="8043805" y="2752642"/>
                  <a:pt x="8020883" y="2749683"/>
                  <a:pt x="8005448" y="2751269"/>
                </a:cubicBezTo>
                <a:cubicBezTo>
                  <a:pt x="7985874" y="2753372"/>
                  <a:pt x="7966745" y="2757063"/>
                  <a:pt x="7953316" y="2771108"/>
                </a:cubicBezTo>
                <a:cubicBezTo>
                  <a:pt x="7968018" y="2786490"/>
                  <a:pt x="7982948" y="2801508"/>
                  <a:pt x="7998208" y="2816078"/>
                </a:cubicBezTo>
                <a:cubicBezTo>
                  <a:pt x="8011089" y="2786328"/>
                  <a:pt x="8059238" y="2784946"/>
                  <a:pt x="8086171" y="2781150"/>
                </a:cubicBezTo>
                <a:cubicBezTo>
                  <a:pt x="8127310" y="2775348"/>
                  <a:pt x="8157859" y="2745190"/>
                  <a:pt x="8196565" y="2735002"/>
                </a:cubicBezTo>
                <a:cubicBezTo>
                  <a:pt x="8167919" y="2700104"/>
                  <a:pt x="8119360" y="2684221"/>
                  <a:pt x="8075335" y="2687424"/>
                </a:cubicBezTo>
                <a:close/>
                <a:moveTo>
                  <a:pt x="6036084" y="2506825"/>
                </a:moveTo>
                <a:cubicBezTo>
                  <a:pt x="5935071" y="2554844"/>
                  <a:pt x="5874389" y="2681519"/>
                  <a:pt x="5762306" y="2701811"/>
                </a:cubicBezTo>
                <a:cubicBezTo>
                  <a:pt x="5762306" y="2701811"/>
                  <a:pt x="5762210" y="2701803"/>
                  <a:pt x="5762210" y="2701803"/>
                </a:cubicBezTo>
                <a:cubicBezTo>
                  <a:pt x="5762917" y="2703708"/>
                  <a:pt x="5764026" y="2705460"/>
                  <a:pt x="5765672" y="2706675"/>
                </a:cubicBezTo>
                <a:cubicBezTo>
                  <a:pt x="5770608" y="2710314"/>
                  <a:pt x="5794560" y="2704992"/>
                  <a:pt x="5800674" y="2704155"/>
                </a:cubicBezTo>
                <a:cubicBezTo>
                  <a:pt x="5827405" y="2700430"/>
                  <a:pt x="5853397" y="2691872"/>
                  <a:pt x="5878043" y="2680960"/>
                </a:cubicBezTo>
                <a:cubicBezTo>
                  <a:pt x="5925110" y="2660012"/>
                  <a:pt x="5965385" y="2627857"/>
                  <a:pt x="6010486" y="2603829"/>
                </a:cubicBezTo>
                <a:cubicBezTo>
                  <a:pt x="6011513" y="2603238"/>
                  <a:pt x="6012454" y="2603612"/>
                  <a:pt x="6013439" y="2603500"/>
                </a:cubicBezTo>
                <a:cubicBezTo>
                  <a:pt x="6033550" y="2577872"/>
                  <a:pt x="6057365" y="2555498"/>
                  <a:pt x="6084909" y="2539386"/>
                </a:cubicBezTo>
                <a:cubicBezTo>
                  <a:pt x="6080430" y="2536076"/>
                  <a:pt x="6076172" y="2532497"/>
                  <a:pt x="6071571" y="2529472"/>
                </a:cubicBezTo>
                <a:cubicBezTo>
                  <a:pt x="6060089" y="2521659"/>
                  <a:pt x="6047870" y="2514472"/>
                  <a:pt x="6036084" y="2506825"/>
                </a:cubicBezTo>
                <a:close/>
                <a:moveTo>
                  <a:pt x="5488105" y="2454631"/>
                </a:moveTo>
                <a:cubicBezTo>
                  <a:pt x="5478120" y="2462824"/>
                  <a:pt x="5467142" y="2470145"/>
                  <a:pt x="5458071" y="2477932"/>
                </a:cubicBezTo>
                <a:cubicBezTo>
                  <a:pt x="5442050" y="2491535"/>
                  <a:pt x="5428117" y="2507955"/>
                  <a:pt x="5411322" y="2520420"/>
                </a:cubicBezTo>
                <a:cubicBezTo>
                  <a:pt x="5409137" y="2521983"/>
                  <a:pt x="5405250" y="2519701"/>
                  <a:pt x="5406754" y="2517007"/>
                </a:cubicBezTo>
                <a:cubicBezTo>
                  <a:pt x="5416424" y="2499247"/>
                  <a:pt x="5431291" y="2484373"/>
                  <a:pt x="5444875" y="2469680"/>
                </a:cubicBezTo>
                <a:cubicBezTo>
                  <a:pt x="5446805" y="2467699"/>
                  <a:pt x="5448866" y="2465350"/>
                  <a:pt x="5450813" y="2463184"/>
                </a:cubicBezTo>
                <a:cubicBezTo>
                  <a:pt x="5417857" y="2479902"/>
                  <a:pt x="5385572" y="2497841"/>
                  <a:pt x="5353610" y="2519802"/>
                </a:cubicBezTo>
                <a:cubicBezTo>
                  <a:pt x="5296427" y="2559155"/>
                  <a:pt x="5229384" y="2598726"/>
                  <a:pt x="5200899" y="2663641"/>
                </a:cubicBezTo>
                <a:cubicBezTo>
                  <a:pt x="5206863" y="2656852"/>
                  <a:pt x="5213292" y="2650305"/>
                  <a:pt x="5218923" y="2643970"/>
                </a:cubicBezTo>
                <a:cubicBezTo>
                  <a:pt x="5233960" y="2627165"/>
                  <a:pt x="5248116" y="2612618"/>
                  <a:pt x="5268069" y="2601880"/>
                </a:cubicBezTo>
                <a:cubicBezTo>
                  <a:pt x="5272160" y="2599704"/>
                  <a:pt x="5275464" y="2604174"/>
                  <a:pt x="5273863" y="2607933"/>
                </a:cubicBezTo>
                <a:cubicBezTo>
                  <a:pt x="5264814" y="2628570"/>
                  <a:pt x="5251494" y="2643576"/>
                  <a:pt x="5236014" y="2659863"/>
                </a:cubicBezTo>
                <a:cubicBezTo>
                  <a:pt x="5226121" y="2670300"/>
                  <a:pt x="5215950" y="2682761"/>
                  <a:pt x="5204035" y="2691855"/>
                </a:cubicBezTo>
                <a:cubicBezTo>
                  <a:pt x="5206452" y="2697517"/>
                  <a:pt x="5208976" y="2703091"/>
                  <a:pt x="5211394" y="2708752"/>
                </a:cubicBezTo>
                <a:cubicBezTo>
                  <a:pt x="5223602" y="2690920"/>
                  <a:pt x="5239143" y="2675030"/>
                  <a:pt x="5253700" y="2659252"/>
                </a:cubicBezTo>
                <a:cubicBezTo>
                  <a:pt x="5267723" y="2644009"/>
                  <a:pt x="5280815" y="2629371"/>
                  <a:pt x="5299735" y="2620395"/>
                </a:cubicBezTo>
                <a:cubicBezTo>
                  <a:pt x="5305433" y="2617677"/>
                  <a:pt x="5309953" y="2624883"/>
                  <a:pt x="5307966" y="2629677"/>
                </a:cubicBezTo>
                <a:cubicBezTo>
                  <a:pt x="5302972" y="2641997"/>
                  <a:pt x="5295047" y="2652217"/>
                  <a:pt x="5286391" y="2661890"/>
                </a:cubicBezTo>
                <a:cubicBezTo>
                  <a:pt x="5291286" y="2657248"/>
                  <a:pt x="5296269" y="2652710"/>
                  <a:pt x="5301085" y="2647868"/>
                </a:cubicBezTo>
                <a:cubicBezTo>
                  <a:pt x="5328922" y="2619710"/>
                  <a:pt x="5353186" y="2582473"/>
                  <a:pt x="5387682" y="2562676"/>
                </a:cubicBezTo>
                <a:cubicBezTo>
                  <a:pt x="5391580" y="2560483"/>
                  <a:pt x="5396350" y="2564888"/>
                  <a:pt x="5394915" y="2568948"/>
                </a:cubicBezTo>
                <a:cubicBezTo>
                  <a:pt x="5382041" y="2606296"/>
                  <a:pt x="5347088" y="2635593"/>
                  <a:pt x="5319212" y="2663073"/>
                </a:cubicBezTo>
                <a:cubicBezTo>
                  <a:pt x="5290372" y="2691539"/>
                  <a:pt x="5259801" y="2719761"/>
                  <a:pt x="5225838" y="2742332"/>
                </a:cubicBezTo>
                <a:cubicBezTo>
                  <a:pt x="5226570" y="2743953"/>
                  <a:pt x="5227292" y="2745672"/>
                  <a:pt x="5228025" y="2747293"/>
                </a:cubicBezTo>
                <a:cubicBezTo>
                  <a:pt x="5232418" y="2747184"/>
                  <a:pt x="5237153" y="2746524"/>
                  <a:pt x="5242001" y="2745677"/>
                </a:cubicBezTo>
                <a:cubicBezTo>
                  <a:pt x="5264785" y="2716296"/>
                  <a:pt x="5299514" y="2692817"/>
                  <a:pt x="5326146" y="2668347"/>
                </a:cubicBezTo>
                <a:cubicBezTo>
                  <a:pt x="5359480" y="2637543"/>
                  <a:pt x="5389612" y="2600037"/>
                  <a:pt x="5427235" y="2574666"/>
                </a:cubicBezTo>
                <a:cubicBezTo>
                  <a:pt x="5434282" y="2569922"/>
                  <a:pt x="5443419" y="2578894"/>
                  <a:pt x="5439074" y="2586104"/>
                </a:cubicBezTo>
                <a:cubicBezTo>
                  <a:pt x="5414493" y="2626921"/>
                  <a:pt x="5373394" y="2659579"/>
                  <a:pt x="5338304" y="2691501"/>
                </a:cubicBezTo>
                <a:lnTo>
                  <a:pt x="5324723" y="2704313"/>
                </a:lnTo>
                <a:lnTo>
                  <a:pt x="5459583" y="2601153"/>
                </a:lnTo>
                <a:lnTo>
                  <a:pt x="5459770" y="2600914"/>
                </a:lnTo>
                <a:lnTo>
                  <a:pt x="5459887" y="2600824"/>
                </a:lnTo>
                <a:lnTo>
                  <a:pt x="5494781" y="2513044"/>
                </a:lnTo>
                <a:cubicBezTo>
                  <a:pt x="5494537" y="2513605"/>
                  <a:pt x="5494302" y="2514074"/>
                  <a:pt x="5494055" y="2514634"/>
                </a:cubicBezTo>
                <a:cubicBezTo>
                  <a:pt x="5486213" y="2530502"/>
                  <a:pt x="5478714" y="2547964"/>
                  <a:pt x="5464577" y="2559014"/>
                </a:cubicBezTo>
                <a:cubicBezTo>
                  <a:pt x="5460084" y="2562422"/>
                  <a:pt x="5452388" y="2558058"/>
                  <a:pt x="5453871" y="2552348"/>
                </a:cubicBezTo>
                <a:cubicBezTo>
                  <a:pt x="5458471" y="2534623"/>
                  <a:pt x="5471195" y="2519760"/>
                  <a:pt x="5479741" y="2503655"/>
                </a:cubicBezTo>
                <a:cubicBezTo>
                  <a:pt x="5484881" y="2494072"/>
                  <a:pt x="5489274" y="2484136"/>
                  <a:pt x="5494328" y="2474446"/>
                </a:cubicBezTo>
                <a:cubicBezTo>
                  <a:pt x="5491013" y="2478836"/>
                  <a:pt x="5487699" y="2483221"/>
                  <a:pt x="5484395" y="2487512"/>
                </a:cubicBezTo>
                <a:cubicBezTo>
                  <a:pt x="5475243" y="2499470"/>
                  <a:pt x="5466963" y="2512582"/>
                  <a:pt x="5453383" y="2519585"/>
                </a:cubicBezTo>
                <a:cubicBezTo>
                  <a:pt x="5449196" y="2521750"/>
                  <a:pt x="5445505" y="2517246"/>
                  <a:pt x="5446448" y="2513232"/>
                </a:cubicBezTo>
                <a:cubicBezTo>
                  <a:pt x="5450450" y="2496739"/>
                  <a:pt x="5463757" y="2484068"/>
                  <a:pt x="5474164" y="2471142"/>
                </a:cubicBezTo>
                <a:cubicBezTo>
                  <a:pt x="5478661" y="2465497"/>
                  <a:pt x="5483344" y="2459963"/>
                  <a:pt x="5488105" y="2454631"/>
                </a:cubicBezTo>
                <a:close/>
                <a:moveTo>
                  <a:pt x="2671825" y="2205617"/>
                </a:moveTo>
                <a:cubicBezTo>
                  <a:pt x="2647772" y="2223003"/>
                  <a:pt x="2628709" y="2268570"/>
                  <a:pt x="2615991" y="2291023"/>
                </a:cubicBezTo>
                <a:cubicBezTo>
                  <a:pt x="2593210" y="2331319"/>
                  <a:pt x="2574358" y="2372332"/>
                  <a:pt x="2568930" y="2417910"/>
                </a:cubicBezTo>
                <a:cubicBezTo>
                  <a:pt x="2569388" y="2418241"/>
                  <a:pt x="2569740" y="2418665"/>
                  <a:pt x="2570100" y="2418988"/>
                </a:cubicBezTo>
                <a:cubicBezTo>
                  <a:pt x="2573071" y="2419536"/>
                  <a:pt x="2575236" y="2421478"/>
                  <a:pt x="2575946" y="2424461"/>
                </a:cubicBezTo>
                <a:cubicBezTo>
                  <a:pt x="2589005" y="2436399"/>
                  <a:pt x="2601505" y="2449164"/>
                  <a:pt x="2614346" y="2461375"/>
                </a:cubicBezTo>
                <a:cubicBezTo>
                  <a:pt x="2615242" y="2455707"/>
                  <a:pt x="2616135" y="2450041"/>
                  <a:pt x="2616636" y="2444438"/>
                </a:cubicBezTo>
                <a:cubicBezTo>
                  <a:pt x="2618040" y="2429765"/>
                  <a:pt x="2616936" y="2415933"/>
                  <a:pt x="2622938" y="2402142"/>
                </a:cubicBezTo>
                <a:cubicBezTo>
                  <a:pt x="2624287" y="2399045"/>
                  <a:pt x="2629363" y="2398902"/>
                  <a:pt x="2630854" y="2401854"/>
                </a:cubicBezTo>
                <a:cubicBezTo>
                  <a:pt x="2638243" y="2416219"/>
                  <a:pt x="2636353" y="2430859"/>
                  <a:pt x="2634555" y="2446669"/>
                </a:cubicBezTo>
                <a:cubicBezTo>
                  <a:pt x="2633492" y="2456413"/>
                  <a:pt x="2631936" y="2466210"/>
                  <a:pt x="2629248" y="2475617"/>
                </a:cubicBezTo>
                <a:cubicBezTo>
                  <a:pt x="2644051" y="2489848"/>
                  <a:pt x="2659179" y="2503718"/>
                  <a:pt x="2673658" y="2518311"/>
                </a:cubicBezTo>
                <a:cubicBezTo>
                  <a:pt x="2673545" y="2498828"/>
                  <a:pt x="2680675" y="2476757"/>
                  <a:pt x="2689521" y="2456198"/>
                </a:cubicBezTo>
                <a:cubicBezTo>
                  <a:pt x="2704028" y="2407118"/>
                  <a:pt x="2725374" y="2365441"/>
                  <a:pt x="2715541" y="2310752"/>
                </a:cubicBezTo>
                <a:cubicBezTo>
                  <a:pt x="2708902" y="2273764"/>
                  <a:pt x="2687650" y="2240087"/>
                  <a:pt x="2671825" y="2205617"/>
                </a:cubicBezTo>
                <a:close/>
                <a:moveTo>
                  <a:pt x="4287836" y="2346460"/>
                </a:moveTo>
                <a:cubicBezTo>
                  <a:pt x="4284804" y="2346583"/>
                  <a:pt x="4278603" y="2361531"/>
                  <a:pt x="4274593" y="2364979"/>
                </a:cubicBezTo>
                <a:cubicBezTo>
                  <a:pt x="4243638" y="2390920"/>
                  <a:pt x="4236388" y="2418723"/>
                  <a:pt x="4227327" y="2451532"/>
                </a:cubicBezTo>
                <a:cubicBezTo>
                  <a:pt x="4211526" y="2508581"/>
                  <a:pt x="4203360" y="2555388"/>
                  <a:pt x="4170643" y="2603285"/>
                </a:cubicBezTo>
                <a:cubicBezTo>
                  <a:pt x="4185143" y="2629660"/>
                  <a:pt x="4198821" y="2656549"/>
                  <a:pt x="4212094" y="2683601"/>
                </a:cubicBezTo>
                <a:cubicBezTo>
                  <a:pt x="4211564" y="2657847"/>
                  <a:pt x="4211228" y="2632112"/>
                  <a:pt x="4214162" y="2606855"/>
                </a:cubicBezTo>
                <a:cubicBezTo>
                  <a:pt x="4214604" y="2602999"/>
                  <a:pt x="4219893" y="2603749"/>
                  <a:pt x="4220901" y="2606660"/>
                </a:cubicBezTo>
                <a:cubicBezTo>
                  <a:pt x="4224635" y="2617207"/>
                  <a:pt x="4227152" y="2628332"/>
                  <a:pt x="4229053" y="2639790"/>
                </a:cubicBezTo>
                <a:cubicBezTo>
                  <a:pt x="4230285" y="2616139"/>
                  <a:pt x="4231506" y="2592582"/>
                  <a:pt x="4234215" y="2568773"/>
                </a:cubicBezTo>
                <a:cubicBezTo>
                  <a:pt x="4234560" y="2565977"/>
                  <a:pt x="4238672" y="2565746"/>
                  <a:pt x="4239520" y="2568256"/>
                </a:cubicBezTo>
                <a:cubicBezTo>
                  <a:pt x="4244910" y="2584298"/>
                  <a:pt x="4247876" y="2601301"/>
                  <a:pt x="4249339" y="2618761"/>
                </a:cubicBezTo>
                <a:cubicBezTo>
                  <a:pt x="4254560" y="2555824"/>
                  <a:pt x="4257048" y="2492954"/>
                  <a:pt x="4261326" y="2428572"/>
                </a:cubicBezTo>
                <a:cubicBezTo>
                  <a:pt x="4261643" y="2423924"/>
                  <a:pt x="4268433" y="2424221"/>
                  <a:pt x="4269223" y="2428475"/>
                </a:cubicBezTo>
                <a:cubicBezTo>
                  <a:pt x="4282349" y="2497575"/>
                  <a:pt x="4280492" y="2573068"/>
                  <a:pt x="4271255" y="2646073"/>
                </a:cubicBezTo>
                <a:cubicBezTo>
                  <a:pt x="4278351" y="2609102"/>
                  <a:pt x="4284384" y="2572041"/>
                  <a:pt x="4288227" y="2534399"/>
                </a:cubicBezTo>
                <a:cubicBezTo>
                  <a:pt x="4293553" y="2482280"/>
                  <a:pt x="4287524" y="2430840"/>
                  <a:pt x="4290230" y="2378599"/>
                </a:cubicBezTo>
                <a:cubicBezTo>
                  <a:pt x="4290468" y="2373757"/>
                  <a:pt x="4298092" y="2371298"/>
                  <a:pt x="4299251" y="2376849"/>
                </a:cubicBezTo>
                <a:cubicBezTo>
                  <a:pt x="4312243" y="2437646"/>
                  <a:pt x="4311561" y="2504288"/>
                  <a:pt x="4303781" y="2569722"/>
                </a:cubicBezTo>
                <a:cubicBezTo>
                  <a:pt x="4316432" y="2515227"/>
                  <a:pt x="4331913" y="2460683"/>
                  <a:pt x="4323464" y="2403574"/>
                </a:cubicBezTo>
                <a:cubicBezTo>
                  <a:pt x="4320288" y="2381300"/>
                  <a:pt x="4315212" y="2345324"/>
                  <a:pt x="4287836" y="2346460"/>
                </a:cubicBezTo>
                <a:close/>
                <a:moveTo>
                  <a:pt x="7795732" y="2652705"/>
                </a:moveTo>
                <a:cubicBezTo>
                  <a:pt x="7763065" y="2706642"/>
                  <a:pt x="7749050" y="2765497"/>
                  <a:pt x="7759118" y="2828483"/>
                </a:cubicBezTo>
                <a:cubicBezTo>
                  <a:pt x="7762895" y="2851691"/>
                  <a:pt x="7769446" y="2874364"/>
                  <a:pt x="7774917" y="2897131"/>
                </a:cubicBezTo>
                <a:cubicBezTo>
                  <a:pt x="7782009" y="2926859"/>
                  <a:pt x="7772558" y="2929056"/>
                  <a:pt x="7810723" y="2911818"/>
                </a:cubicBezTo>
                <a:cubicBezTo>
                  <a:pt x="7819450" y="2907897"/>
                  <a:pt x="7825595" y="2904535"/>
                  <a:pt x="7830967" y="2901106"/>
                </a:cubicBezTo>
                <a:cubicBezTo>
                  <a:pt x="7824114" y="2897104"/>
                  <a:pt x="7825065" y="2878789"/>
                  <a:pt x="7825661" y="2873188"/>
                </a:cubicBezTo>
                <a:cubicBezTo>
                  <a:pt x="7827226" y="2858913"/>
                  <a:pt x="7830018" y="2833064"/>
                  <a:pt x="7843525" y="2824690"/>
                </a:cubicBezTo>
                <a:cubicBezTo>
                  <a:pt x="7845378" y="2823584"/>
                  <a:pt x="7847683" y="2825050"/>
                  <a:pt x="7848099" y="2826936"/>
                </a:cubicBezTo>
                <a:cubicBezTo>
                  <a:pt x="7851108" y="2839074"/>
                  <a:pt x="7843906" y="2855392"/>
                  <a:pt x="7841678" y="2867271"/>
                </a:cubicBezTo>
                <a:cubicBezTo>
                  <a:pt x="7840059" y="2875604"/>
                  <a:pt x="7838666" y="2887946"/>
                  <a:pt x="7838216" y="2896280"/>
                </a:cubicBezTo>
                <a:cubicBezTo>
                  <a:pt x="7842612" y="2892864"/>
                  <a:pt x="7846681" y="2888736"/>
                  <a:pt x="7851003" y="2883954"/>
                </a:cubicBezTo>
                <a:cubicBezTo>
                  <a:pt x="7850423" y="2868612"/>
                  <a:pt x="7853515" y="2853596"/>
                  <a:pt x="7856705" y="2838584"/>
                </a:cubicBezTo>
                <a:cubicBezTo>
                  <a:pt x="7860441" y="2820706"/>
                  <a:pt x="7861755" y="2798324"/>
                  <a:pt x="7872175" y="2783063"/>
                </a:cubicBezTo>
                <a:cubicBezTo>
                  <a:pt x="7873305" y="2781312"/>
                  <a:pt x="7876724" y="2781219"/>
                  <a:pt x="7877395" y="2783516"/>
                </a:cubicBezTo>
                <a:cubicBezTo>
                  <a:pt x="7877387" y="2783611"/>
                  <a:pt x="7877370" y="2783803"/>
                  <a:pt x="7877546" y="2784015"/>
                </a:cubicBezTo>
                <a:cubicBezTo>
                  <a:pt x="7883425" y="2770507"/>
                  <a:pt x="7890927" y="2759571"/>
                  <a:pt x="7900898" y="2752630"/>
                </a:cubicBezTo>
                <a:cubicBezTo>
                  <a:pt x="7892507" y="2744025"/>
                  <a:pt x="7883980" y="2735889"/>
                  <a:pt x="7875563" y="2727568"/>
                </a:cubicBezTo>
                <a:cubicBezTo>
                  <a:pt x="7873523" y="2730798"/>
                  <a:pt x="7871568" y="2734134"/>
                  <a:pt x="7869712" y="2737477"/>
                </a:cubicBezTo>
                <a:cubicBezTo>
                  <a:pt x="7870466" y="2736664"/>
                  <a:pt x="7870956" y="2735541"/>
                  <a:pt x="7871806" y="2734739"/>
                </a:cubicBezTo>
                <a:cubicBezTo>
                  <a:pt x="7876385" y="2730368"/>
                  <a:pt x="7883487" y="2735945"/>
                  <a:pt x="7881634" y="2741428"/>
                </a:cubicBezTo>
                <a:cubicBezTo>
                  <a:pt x="7875744" y="2759428"/>
                  <a:pt x="7865718" y="2779000"/>
                  <a:pt x="7853972" y="2793845"/>
                </a:cubicBezTo>
                <a:cubicBezTo>
                  <a:pt x="7853428" y="2794482"/>
                  <a:pt x="7852671" y="2794220"/>
                  <a:pt x="7852134" y="2793687"/>
                </a:cubicBezTo>
                <a:cubicBezTo>
                  <a:pt x="7850958" y="2799242"/>
                  <a:pt x="7849596" y="2804674"/>
                  <a:pt x="7847489" y="2809744"/>
                </a:cubicBezTo>
                <a:cubicBezTo>
                  <a:pt x="7846396" y="2817634"/>
                  <a:pt x="7832455" y="2819939"/>
                  <a:pt x="7830857" y="2810549"/>
                </a:cubicBezTo>
                <a:cubicBezTo>
                  <a:pt x="7828272" y="2795815"/>
                  <a:pt x="7832442" y="2778552"/>
                  <a:pt x="7838249" y="2762609"/>
                </a:cubicBezTo>
                <a:cubicBezTo>
                  <a:pt x="7835339" y="2767906"/>
                  <a:pt x="7831993" y="2772677"/>
                  <a:pt x="7827358" y="2775486"/>
                </a:cubicBezTo>
                <a:cubicBezTo>
                  <a:pt x="7825611" y="2776502"/>
                  <a:pt x="7822594" y="2775365"/>
                  <a:pt x="7821985" y="2773464"/>
                </a:cubicBezTo>
                <a:cubicBezTo>
                  <a:pt x="7816623" y="2757135"/>
                  <a:pt x="7831186" y="2734726"/>
                  <a:pt x="7837407" y="2719591"/>
                </a:cubicBezTo>
                <a:cubicBezTo>
                  <a:pt x="7839410" y="2714606"/>
                  <a:pt x="7841237" y="2709409"/>
                  <a:pt x="7843987" y="2704778"/>
                </a:cubicBezTo>
                <a:cubicBezTo>
                  <a:pt x="7845020" y="2703018"/>
                  <a:pt x="7846294" y="2701862"/>
                  <a:pt x="7847652" y="2700814"/>
                </a:cubicBezTo>
                <a:cubicBezTo>
                  <a:pt x="7842627" y="2695996"/>
                  <a:pt x="7837294" y="2691349"/>
                  <a:pt x="7832268" y="2686536"/>
                </a:cubicBezTo>
                <a:cubicBezTo>
                  <a:pt x="7829315" y="2696695"/>
                  <a:pt x="7825725" y="2707486"/>
                  <a:pt x="7816173" y="2711923"/>
                </a:cubicBezTo>
                <a:cubicBezTo>
                  <a:pt x="7813425" y="2713234"/>
                  <a:pt x="7810432" y="2710742"/>
                  <a:pt x="7810691" y="2707835"/>
                </a:cubicBezTo>
                <a:cubicBezTo>
                  <a:pt x="7811710" y="2697506"/>
                  <a:pt x="7817982" y="2687245"/>
                  <a:pt x="7822453" y="2677504"/>
                </a:cubicBezTo>
                <a:cubicBezTo>
                  <a:pt x="7813557" y="2669136"/>
                  <a:pt x="7804957" y="2660704"/>
                  <a:pt x="7795732" y="2652705"/>
                </a:cubicBezTo>
                <a:close/>
                <a:moveTo>
                  <a:pt x="5949698" y="2451948"/>
                </a:moveTo>
                <a:cubicBezTo>
                  <a:pt x="5930003" y="2464159"/>
                  <a:pt x="5908652" y="2473117"/>
                  <a:pt x="5888718" y="2484728"/>
                </a:cubicBezTo>
                <a:cubicBezTo>
                  <a:pt x="5901025" y="2483260"/>
                  <a:pt x="5913819" y="2483979"/>
                  <a:pt x="5926094" y="2483970"/>
                </a:cubicBezTo>
                <a:cubicBezTo>
                  <a:pt x="5951031" y="2483987"/>
                  <a:pt x="5975863" y="2484094"/>
                  <a:pt x="6000774" y="2484402"/>
                </a:cubicBezTo>
                <a:cubicBezTo>
                  <a:pt x="5996903" y="2481923"/>
                  <a:pt x="5993023" y="2479542"/>
                  <a:pt x="5989250" y="2477072"/>
                </a:cubicBezTo>
                <a:cubicBezTo>
                  <a:pt x="5986148" y="2476903"/>
                  <a:pt x="5982879" y="2476427"/>
                  <a:pt x="5979116" y="2476003"/>
                </a:cubicBezTo>
                <a:cubicBezTo>
                  <a:pt x="5966583" y="2474527"/>
                  <a:pt x="5953657" y="2473118"/>
                  <a:pt x="5941663" y="2468865"/>
                </a:cubicBezTo>
                <a:cubicBezTo>
                  <a:pt x="5939493" y="2468094"/>
                  <a:pt x="5939108" y="2464754"/>
                  <a:pt x="5941603" y="2464092"/>
                </a:cubicBezTo>
                <a:cubicBezTo>
                  <a:pt x="5948874" y="2462291"/>
                  <a:pt x="5956271" y="2461274"/>
                  <a:pt x="5963721" y="2460754"/>
                </a:cubicBezTo>
                <a:cubicBezTo>
                  <a:pt x="5959023" y="2457716"/>
                  <a:pt x="5954519" y="2454701"/>
                  <a:pt x="5949698" y="2451948"/>
                </a:cubicBezTo>
                <a:close/>
                <a:moveTo>
                  <a:pt x="2104741" y="2113228"/>
                </a:moveTo>
                <a:cubicBezTo>
                  <a:pt x="2073689" y="2127176"/>
                  <a:pt x="2043126" y="2131243"/>
                  <a:pt x="2015011" y="2157040"/>
                </a:cubicBezTo>
                <a:cubicBezTo>
                  <a:pt x="2000044" y="2170842"/>
                  <a:pt x="1987799" y="2182532"/>
                  <a:pt x="1971609" y="2190378"/>
                </a:cubicBezTo>
                <a:cubicBezTo>
                  <a:pt x="2035054" y="2229458"/>
                  <a:pt x="2094955" y="2186941"/>
                  <a:pt x="2149343" y="2144916"/>
                </a:cubicBezTo>
                <a:cubicBezTo>
                  <a:pt x="2134190" y="2134653"/>
                  <a:pt x="2119457" y="2124031"/>
                  <a:pt x="2104741" y="2113228"/>
                </a:cubicBezTo>
                <a:close/>
                <a:moveTo>
                  <a:pt x="7734896" y="2605196"/>
                </a:moveTo>
                <a:cubicBezTo>
                  <a:pt x="7720029" y="2677987"/>
                  <a:pt x="7681205" y="2738689"/>
                  <a:pt x="7676909" y="2813091"/>
                </a:cubicBezTo>
                <a:cubicBezTo>
                  <a:pt x="7677351" y="2813616"/>
                  <a:pt x="7678097" y="2813971"/>
                  <a:pt x="7678036" y="2814650"/>
                </a:cubicBezTo>
                <a:cubicBezTo>
                  <a:pt x="7677579" y="2824154"/>
                  <a:pt x="7677336" y="2825785"/>
                  <a:pt x="7675807" y="2835293"/>
                </a:cubicBezTo>
                <a:cubicBezTo>
                  <a:pt x="7675442" y="2837211"/>
                  <a:pt x="7674371" y="2838284"/>
                  <a:pt x="7673214" y="2839256"/>
                </a:cubicBezTo>
                <a:cubicBezTo>
                  <a:pt x="7676840" y="2837914"/>
                  <a:pt x="7680842" y="2835634"/>
                  <a:pt x="7685449" y="2832040"/>
                </a:cubicBezTo>
                <a:cubicBezTo>
                  <a:pt x="7710578" y="2812404"/>
                  <a:pt x="7723636" y="2782857"/>
                  <a:pt x="7739271" y="2756084"/>
                </a:cubicBezTo>
                <a:cubicBezTo>
                  <a:pt x="7743654" y="2715663"/>
                  <a:pt x="7757591" y="2677345"/>
                  <a:pt x="7787275" y="2644867"/>
                </a:cubicBezTo>
                <a:cubicBezTo>
                  <a:pt x="7782655" y="2640962"/>
                  <a:pt x="7778448" y="2636802"/>
                  <a:pt x="7773731" y="2632888"/>
                </a:cubicBezTo>
                <a:cubicBezTo>
                  <a:pt x="7770792" y="2630881"/>
                  <a:pt x="7767968" y="2628688"/>
                  <a:pt x="7765126" y="2626690"/>
                </a:cubicBezTo>
                <a:cubicBezTo>
                  <a:pt x="7758559" y="2643548"/>
                  <a:pt x="7753984" y="2660972"/>
                  <a:pt x="7745351" y="2676968"/>
                </a:cubicBezTo>
                <a:cubicBezTo>
                  <a:pt x="7743949" y="2679572"/>
                  <a:pt x="7740300" y="2677893"/>
                  <a:pt x="7740831" y="2675214"/>
                </a:cubicBezTo>
                <a:cubicBezTo>
                  <a:pt x="7741327" y="2672921"/>
                  <a:pt x="7742034" y="2670447"/>
                  <a:pt x="7742539" y="2668061"/>
                </a:cubicBezTo>
                <a:cubicBezTo>
                  <a:pt x="7732703" y="2699721"/>
                  <a:pt x="7717516" y="2731311"/>
                  <a:pt x="7701921" y="2757623"/>
                </a:cubicBezTo>
                <a:cubicBezTo>
                  <a:pt x="7700424" y="2760219"/>
                  <a:pt x="7695810" y="2759526"/>
                  <a:pt x="7696507" y="2756084"/>
                </a:cubicBezTo>
                <a:cubicBezTo>
                  <a:pt x="7704775" y="2712492"/>
                  <a:pt x="7720149" y="2661348"/>
                  <a:pt x="7745475" y="2624210"/>
                </a:cubicBezTo>
                <a:cubicBezTo>
                  <a:pt x="7747718" y="2620902"/>
                  <a:pt x="7752530" y="2623753"/>
                  <a:pt x="7752122" y="2627221"/>
                </a:cubicBezTo>
                <a:cubicBezTo>
                  <a:pt x="7751196" y="2634343"/>
                  <a:pt x="7749276" y="2641674"/>
                  <a:pt x="7747559" y="2648921"/>
                </a:cubicBezTo>
                <a:cubicBezTo>
                  <a:pt x="7750247" y="2639519"/>
                  <a:pt x="7753692" y="2630376"/>
                  <a:pt x="7758061" y="2621797"/>
                </a:cubicBezTo>
                <a:cubicBezTo>
                  <a:pt x="7750372" y="2616269"/>
                  <a:pt x="7742585" y="2610725"/>
                  <a:pt x="7734896" y="2605196"/>
                </a:cubicBezTo>
                <a:close/>
                <a:moveTo>
                  <a:pt x="3867297" y="2255744"/>
                </a:moveTo>
                <a:cubicBezTo>
                  <a:pt x="3818261" y="2276907"/>
                  <a:pt x="3772381" y="2283445"/>
                  <a:pt x="3720127" y="2277365"/>
                </a:cubicBezTo>
                <a:cubicBezTo>
                  <a:pt x="3674938" y="2291269"/>
                  <a:pt x="3645728" y="2309769"/>
                  <a:pt x="3614411" y="2343081"/>
                </a:cubicBezTo>
                <a:cubicBezTo>
                  <a:pt x="3661879" y="2353614"/>
                  <a:pt x="3705516" y="2371316"/>
                  <a:pt x="3753115" y="2381565"/>
                </a:cubicBezTo>
                <a:cubicBezTo>
                  <a:pt x="3795937" y="2390725"/>
                  <a:pt x="3833424" y="2381120"/>
                  <a:pt x="3870284" y="2366494"/>
                </a:cubicBezTo>
                <a:cubicBezTo>
                  <a:pt x="3840124" y="2374782"/>
                  <a:pt x="3808956" y="2379101"/>
                  <a:pt x="3781019" y="2375614"/>
                </a:cubicBezTo>
                <a:cubicBezTo>
                  <a:pt x="3777353" y="2375202"/>
                  <a:pt x="3777291" y="2370417"/>
                  <a:pt x="3780691" y="2369444"/>
                </a:cubicBezTo>
                <a:cubicBezTo>
                  <a:pt x="3811461" y="2360815"/>
                  <a:pt x="3843223" y="2358601"/>
                  <a:pt x="3874074" y="2349103"/>
                </a:cubicBezTo>
                <a:cubicBezTo>
                  <a:pt x="3875380" y="2348633"/>
                  <a:pt x="3876696" y="2348065"/>
                  <a:pt x="3877994" y="2347690"/>
                </a:cubicBezTo>
                <a:cubicBezTo>
                  <a:pt x="3839121" y="2353281"/>
                  <a:pt x="3800410" y="2356941"/>
                  <a:pt x="3760706" y="2360914"/>
                </a:cubicBezTo>
                <a:cubicBezTo>
                  <a:pt x="3731907" y="2363765"/>
                  <a:pt x="3706074" y="2362887"/>
                  <a:pt x="3679291" y="2350741"/>
                </a:cubicBezTo>
                <a:cubicBezTo>
                  <a:pt x="3676757" y="2349645"/>
                  <a:pt x="3676297" y="2344934"/>
                  <a:pt x="3679727" y="2344743"/>
                </a:cubicBezTo>
                <a:cubicBezTo>
                  <a:pt x="3721779" y="2341859"/>
                  <a:pt x="3762750" y="2349980"/>
                  <a:pt x="3804729" y="2344562"/>
                </a:cubicBezTo>
                <a:cubicBezTo>
                  <a:pt x="3816752" y="2342974"/>
                  <a:pt x="3828658" y="2340597"/>
                  <a:pt x="3840647" y="2338326"/>
                </a:cubicBezTo>
                <a:cubicBezTo>
                  <a:pt x="3797337" y="2342268"/>
                  <a:pt x="3752407" y="2340326"/>
                  <a:pt x="3714804" y="2329382"/>
                </a:cubicBezTo>
                <a:cubicBezTo>
                  <a:pt x="3711959" y="2328549"/>
                  <a:pt x="3711855" y="2324257"/>
                  <a:pt x="3715097" y="2323957"/>
                </a:cubicBezTo>
                <a:cubicBezTo>
                  <a:pt x="3748692" y="2320820"/>
                  <a:pt x="3782524" y="2323749"/>
                  <a:pt x="3816258" y="2321223"/>
                </a:cubicBezTo>
                <a:cubicBezTo>
                  <a:pt x="3846860" y="2318903"/>
                  <a:pt x="3876961" y="2313428"/>
                  <a:pt x="3907337" y="2309243"/>
                </a:cubicBezTo>
                <a:cubicBezTo>
                  <a:pt x="3905691" y="2306960"/>
                  <a:pt x="3903938" y="2304764"/>
                  <a:pt x="3902295" y="2302478"/>
                </a:cubicBezTo>
                <a:cubicBezTo>
                  <a:pt x="3889979" y="2307254"/>
                  <a:pt x="3874908" y="2305852"/>
                  <a:pt x="3861759" y="2306951"/>
                </a:cubicBezTo>
                <a:cubicBezTo>
                  <a:pt x="3839093" y="2308786"/>
                  <a:pt x="3815638" y="2312888"/>
                  <a:pt x="3793163" y="2308217"/>
                </a:cubicBezTo>
                <a:cubicBezTo>
                  <a:pt x="3789629" y="2307426"/>
                  <a:pt x="3789547" y="2301774"/>
                  <a:pt x="3792683" y="2300487"/>
                </a:cubicBezTo>
                <a:cubicBezTo>
                  <a:pt x="3810987" y="2292923"/>
                  <a:pt x="3830961" y="2291827"/>
                  <a:pt x="3850445" y="2289618"/>
                </a:cubicBezTo>
                <a:cubicBezTo>
                  <a:pt x="3861461" y="2288429"/>
                  <a:pt x="3875626" y="2284695"/>
                  <a:pt x="3888625" y="2284168"/>
                </a:cubicBezTo>
                <a:cubicBezTo>
                  <a:pt x="3886107" y="2280732"/>
                  <a:pt x="3883483" y="2277393"/>
                  <a:pt x="3880967" y="2273968"/>
                </a:cubicBezTo>
                <a:cubicBezTo>
                  <a:pt x="3868240" y="2276853"/>
                  <a:pt x="3855200" y="2280009"/>
                  <a:pt x="3842117" y="2279268"/>
                </a:cubicBezTo>
                <a:cubicBezTo>
                  <a:pt x="3838819" y="2279077"/>
                  <a:pt x="3837518" y="2273997"/>
                  <a:pt x="3840299" y="2272296"/>
                </a:cubicBezTo>
                <a:cubicBezTo>
                  <a:pt x="3849595" y="2266383"/>
                  <a:pt x="3860106" y="2263214"/>
                  <a:pt x="3870609" y="2260127"/>
                </a:cubicBezTo>
                <a:cubicBezTo>
                  <a:pt x="3869471" y="2258659"/>
                  <a:pt x="3868433" y="2257204"/>
                  <a:pt x="3867297" y="2255744"/>
                </a:cubicBezTo>
                <a:close/>
                <a:moveTo>
                  <a:pt x="7683440" y="2568280"/>
                </a:moveTo>
                <a:cubicBezTo>
                  <a:pt x="7681727" y="2573303"/>
                  <a:pt x="7679476" y="2578864"/>
                  <a:pt x="7676928" y="2584500"/>
                </a:cubicBezTo>
                <a:cubicBezTo>
                  <a:pt x="7659677" y="2655625"/>
                  <a:pt x="7615670" y="2707803"/>
                  <a:pt x="7637376" y="2787765"/>
                </a:cubicBezTo>
                <a:cubicBezTo>
                  <a:pt x="7643242" y="2809394"/>
                  <a:pt x="7647883" y="2840373"/>
                  <a:pt x="7665791" y="2840560"/>
                </a:cubicBezTo>
                <a:cubicBezTo>
                  <a:pt x="7662379" y="2839488"/>
                  <a:pt x="7659203" y="2836874"/>
                  <a:pt x="7659275" y="2832793"/>
                </a:cubicBezTo>
                <a:cubicBezTo>
                  <a:pt x="7659367" y="2815374"/>
                  <a:pt x="7660837" y="2797774"/>
                  <a:pt x="7663187" y="2780163"/>
                </a:cubicBezTo>
                <a:cubicBezTo>
                  <a:pt x="7657701" y="2783783"/>
                  <a:pt x="7648691" y="2781051"/>
                  <a:pt x="7648790" y="2772295"/>
                </a:cubicBezTo>
                <a:cubicBezTo>
                  <a:pt x="7649358" y="2730958"/>
                  <a:pt x="7645892" y="2691137"/>
                  <a:pt x="7668700" y="2654950"/>
                </a:cubicBezTo>
                <a:cubicBezTo>
                  <a:pt x="7671198" y="2650982"/>
                  <a:pt x="7677002" y="2654700"/>
                  <a:pt x="7675568" y="2658755"/>
                </a:cubicBezTo>
                <a:cubicBezTo>
                  <a:pt x="7664851" y="2689372"/>
                  <a:pt x="7666680" y="2723505"/>
                  <a:pt x="7667080" y="2756164"/>
                </a:cubicBezTo>
                <a:cubicBezTo>
                  <a:pt x="7677430" y="2701269"/>
                  <a:pt x="7697718" y="2647434"/>
                  <a:pt x="7725749" y="2600712"/>
                </a:cubicBezTo>
                <a:cubicBezTo>
                  <a:pt x="7726083" y="2600251"/>
                  <a:pt x="7726678" y="2600110"/>
                  <a:pt x="7727100" y="2599755"/>
                </a:cubicBezTo>
                <a:cubicBezTo>
                  <a:pt x="7720151" y="2594673"/>
                  <a:pt x="7713095" y="2589683"/>
                  <a:pt x="7706048" y="2584577"/>
                </a:cubicBezTo>
                <a:cubicBezTo>
                  <a:pt x="7703548" y="2607153"/>
                  <a:pt x="7691069" y="2634590"/>
                  <a:pt x="7674998" y="2648774"/>
                </a:cubicBezTo>
                <a:cubicBezTo>
                  <a:pt x="7673312" y="2650189"/>
                  <a:pt x="7670746" y="2649478"/>
                  <a:pt x="7670566" y="2647124"/>
                </a:cubicBezTo>
                <a:cubicBezTo>
                  <a:pt x="7669358" y="2634465"/>
                  <a:pt x="7671147" y="2628585"/>
                  <a:pt x="7676863" y="2616912"/>
                </a:cubicBezTo>
                <a:cubicBezTo>
                  <a:pt x="7683193" y="2603835"/>
                  <a:pt x="7688816" y="2589918"/>
                  <a:pt x="7696257" y="2577489"/>
                </a:cubicBezTo>
                <a:cubicBezTo>
                  <a:pt x="7695702" y="2577149"/>
                  <a:pt x="7695157" y="2576712"/>
                  <a:pt x="7694602" y="2576372"/>
                </a:cubicBezTo>
                <a:cubicBezTo>
                  <a:pt x="7693100" y="2575751"/>
                  <a:pt x="7691895" y="2575058"/>
                  <a:pt x="7691128" y="2573827"/>
                </a:cubicBezTo>
                <a:cubicBezTo>
                  <a:pt x="7688570" y="2571941"/>
                  <a:pt x="7685999" y="2570163"/>
                  <a:pt x="7683440" y="2568280"/>
                </a:cubicBezTo>
                <a:close/>
                <a:moveTo>
                  <a:pt x="2530075" y="2107449"/>
                </a:moveTo>
                <a:cubicBezTo>
                  <a:pt x="2522714" y="2134005"/>
                  <a:pt x="2516322" y="2160912"/>
                  <a:pt x="2504744" y="2185897"/>
                </a:cubicBezTo>
                <a:cubicBezTo>
                  <a:pt x="2488341" y="2221281"/>
                  <a:pt x="2460747" y="2252188"/>
                  <a:pt x="2456309" y="2291046"/>
                </a:cubicBezTo>
                <a:cubicBezTo>
                  <a:pt x="2461281" y="2304129"/>
                  <a:pt x="2464555" y="2317651"/>
                  <a:pt x="2467225" y="2331414"/>
                </a:cubicBezTo>
                <a:cubicBezTo>
                  <a:pt x="2475496" y="2338075"/>
                  <a:pt x="2483433" y="2345183"/>
                  <a:pt x="2491600" y="2351924"/>
                </a:cubicBezTo>
                <a:cubicBezTo>
                  <a:pt x="2491807" y="2345225"/>
                  <a:pt x="2492120" y="2338444"/>
                  <a:pt x="2492425" y="2331742"/>
                </a:cubicBezTo>
                <a:cubicBezTo>
                  <a:pt x="2493259" y="2316920"/>
                  <a:pt x="2493064" y="2302694"/>
                  <a:pt x="2499438" y="2289118"/>
                </a:cubicBezTo>
                <a:cubicBezTo>
                  <a:pt x="2501127" y="2285465"/>
                  <a:pt x="2506867" y="2285569"/>
                  <a:pt x="2508165" y="2289584"/>
                </a:cubicBezTo>
                <a:cubicBezTo>
                  <a:pt x="2512277" y="2302702"/>
                  <a:pt x="2510949" y="2315434"/>
                  <a:pt x="2509832" y="2329061"/>
                </a:cubicBezTo>
                <a:cubicBezTo>
                  <a:pt x="2508789" y="2340763"/>
                  <a:pt x="2507660" y="2352337"/>
                  <a:pt x="2505852" y="2363870"/>
                </a:cubicBezTo>
                <a:cubicBezTo>
                  <a:pt x="2518812" y="2374730"/>
                  <a:pt x="2531993" y="2385315"/>
                  <a:pt x="2544729" y="2396542"/>
                </a:cubicBezTo>
                <a:cubicBezTo>
                  <a:pt x="2546387" y="2386657"/>
                  <a:pt x="2550483" y="2376786"/>
                  <a:pt x="2553472" y="2367310"/>
                </a:cubicBezTo>
                <a:cubicBezTo>
                  <a:pt x="2556058" y="2359062"/>
                  <a:pt x="2558548" y="2350806"/>
                  <a:pt x="2561414" y="2342684"/>
                </a:cubicBezTo>
                <a:cubicBezTo>
                  <a:pt x="2561440" y="2342398"/>
                  <a:pt x="2561256" y="2342283"/>
                  <a:pt x="2561281" y="2341992"/>
                </a:cubicBezTo>
                <a:cubicBezTo>
                  <a:pt x="2571186" y="2299722"/>
                  <a:pt x="2586893" y="2259021"/>
                  <a:pt x="2582175" y="2214701"/>
                </a:cubicBezTo>
                <a:cubicBezTo>
                  <a:pt x="2577635" y="2172738"/>
                  <a:pt x="2556944" y="2138229"/>
                  <a:pt x="2530075" y="2107449"/>
                </a:cubicBezTo>
                <a:close/>
                <a:moveTo>
                  <a:pt x="5858151" y="2397050"/>
                </a:moveTo>
                <a:lnTo>
                  <a:pt x="5141986" y="2949996"/>
                </a:lnTo>
                <a:lnTo>
                  <a:pt x="5142173" y="2950102"/>
                </a:lnTo>
                <a:lnTo>
                  <a:pt x="5858336" y="2397159"/>
                </a:lnTo>
                <a:close/>
                <a:moveTo>
                  <a:pt x="7658443" y="2550349"/>
                </a:moveTo>
                <a:cubicBezTo>
                  <a:pt x="7658919" y="2550487"/>
                  <a:pt x="7659280" y="2550810"/>
                  <a:pt x="7659526" y="2551317"/>
                </a:cubicBezTo>
                <a:cubicBezTo>
                  <a:pt x="7663682" y="2560429"/>
                  <a:pt x="7662037" y="2559214"/>
                  <a:pt x="7659040" y="2569881"/>
                </a:cubicBezTo>
                <a:cubicBezTo>
                  <a:pt x="7653947" y="2587677"/>
                  <a:pt x="7650113" y="2605547"/>
                  <a:pt x="7645797" y="2623372"/>
                </a:cubicBezTo>
                <a:cubicBezTo>
                  <a:pt x="7648982" y="2616055"/>
                  <a:pt x="7652069" y="2608734"/>
                  <a:pt x="7655343" y="2601521"/>
                </a:cubicBezTo>
                <a:cubicBezTo>
                  <a:pt x="7655985" y="2587759"/>
                  <a:pt x="7664699" y="2569783"/>
                  <a:pt x="7673922" y="2561408"/>
                </a:cubicBezTo>
                <a:cubicBezTo>
                  <a:pt x="7668695" y="2557750"/>
                  <a:pt x="7663573" y="2554003"/>
                  <a:pt x="7658443" y="2550349"/>
                </a:cubicBezTo>
                <a:close/>
                <a:moveTo>
                  <a:pt x="8029883" y="2577156"/>
                </a:moveTo>
                <a:cubicBezTo>
                  <a:pt x="8015075" y="2577303"/>
                  <a:pt x="8000124" y="2580431"/>
                  <a:pt x="7985377" y="2587398"/>
                </a:cubicBezTo>
                <a:cubicBezTo>
                  <a:pt x="7985078" y="2587471"/>
                  <a:pt x="7984894" y="2587356"/>
                  <a:pt x="7984595" y="2587430"/>
                </a:cubicBezTo>
                <a:cubicBezTo>
                  <a:pt x="7973148" y="2594533"/>
                  <a:pt x="7961447" y="2601225"/>
                  <a:pt x="7949770" y="2607625"/>
                </a:cubicBezTo>
                <a:cubicBezTo>
                  <a:pt x="7912693" y="2627979"/>
                  <a:pt x="7865427" y="2627102"/>
                  <a:pt x="7830618" y="2648227"/>
                </a:cubicBezTo>
                <a:cubicBezTo>
                  <a:pt x="7834235" y="2651360"/>
                  <a:pt x="7837974" y="2654217"/>
                  <a:pt x="7841591" y="2657350"/>
                </a:cubicBezTo>
                <a:cubicBezTo>
                  <a:pt x="7847187" y="2661245"/>
                  <a:pt x="7852580" y="2665217"/>
                  <a:pt x="7858174" y="2669111"/>
                </a:cubicBezTo>
                <a:cubicBezTo>
                  <a:pt x="7867594" y="2663981"/>
                  <a:pt x="7877621" y="2659692"/>
                  <a:pt x="7887023" y="2654763"/>
                </a:cubicBezTo>
                <a:cubicBezTo>
                  <a:pt x="7900821" y="2647490"/>
                  <a:pt x="7911722" y="2641035"/>
                  <a:pt x="7927770" y="2642424"/>
                </a:cubicBezTo>
                <a:cubicBezTo>
                  <a:pt x="7929897" y="2642608"/>
                  <a:pt x="7931396" y="2645461"/>
                  <a:pt x="7929878" y="2647181"/>
                </a:cubicBezTo>
                <a:cubicBezTo>
                  <a:pt x="7918033" y="2660951"/>
                  <a:pt x="7902088" y="2667161"/>
                  <a:pt x="7885838" y="2674618"/>
                </a:cubicBezTo>
                <a:cubicBezTo>
                  <a:pt x="7880051" y="2677232"/>
                  <a:pt x="7874265" y="2679850"/>
                  <a:pt x="7868329" y="2681964"/>
                </a:cubicBezTo>
                <a:cubicBezTo>
                  <a:pt x="7876136" y="2689456"/>
                  <a:pt x="7883944" y="2696944"/>
                  <a:pt x="7891540" y="2704613"/>
                </a:cubicBezTo>
                <a:cubicBezTo>
                  <a:pt x="7915082" y="2680940"/>
                  <a:pt x="7946687" y="2676092"/>
                  <a:pt x="7979239" y="2674813"/>
                </a:cubicBezTo>
                <a:cubicBezTo>
                  <a:pt x="7964064" y="2674575"/>
                  <a:pt x="7948528" y="2674010"/>
                  <a:pt x="7933533" y="2676125"/>
                </a:cubicBezTo>
                <a:cubicBezTo>
                  <a:pt x="7929089" y="2676806"/>
                  <a:pt x="7928963" y="2670561"/>
                  <a:pt x="7932309" y="2669097"/>
                </a:cubicBezTo>
                <a:cubicBezTo>
                  <a:pt x="7946918" y="2662575"/>
                  <a:pt x="7960542" y="2660543"/>
                  <a:pt x="7976489" y="2659784"/>
                </a:cubicBezTo>
                <a:cubicBezTo>
                  <a:pt x="7990089" y="2659112"/>
                  <a:pt x="8004810" y="2655712"/>
                  <a:pt x="8018263" y="2656679"/>
                </a:cubicBezTo>
                <a:cubicBezTo>
                  <a:pt x="8026006" y="2657253"/>
                  <a:pt x="8026234" y="2666716"/>
                  <a:pt x="8020670" y="2670127"/>
                </a:cubicBezTo>
                <a:cubicBezTo>
                  <a:pt x="8016649" y="2672601"/>
                  <a:pt x="8011976" y="2673658"/>
                  <a:pt x="8007145" y="2674315"/>
                </a:cubicBezTo>
                <a:cubicBezTo>
                  <a:pt x="8027513" y="2674224"/>
                  <a:pt x="8048258" y="2674267"/>
                  <a:pt x="8068083" y="2670435"/>
                </a:cubicBezTo>
                <a:cubicBezTo>
                  <a:pt x="8098518" y="2664504"/>
                  <a:pt x="8123071" y="2646967"/>
                  <a:pt x="8149844" y="2632939"/>
                </a:cubicBezTo>
                <a:cubicBezTo>
                  <a:pt x="8117439" y="2603065"/>
                  <a:pt x="8074307" y="2576713"/>
                  <a:pt x="8029883" y="2577156"/>
                </a:cubicBezTo>
                <a:close/>
                <a:moveTo>
                  <a:pt x="6357273" y="2398505"/>
                </a:moveTo>
                <a:cubicBezTo>
                  <a:pt x="6345922" y="2399079"/>
                  <a:pt x="6334493" y="2400522"/>
                  <a:pt x="6325375" y="2402267"/>
                </a:cubicBezTo>
                <a:cubicBezTo>
                  <a:pt x="6247078" y="2417298"/>
                  <a:pt x="6174175" y="2452670"/>
                  <a:pt x="6121943" y="2514060"/>
                </a:cubicBezTo>
                <a:cubicBezTo>
                  <a:pt x="6136662" y="2524877"/>
                  <a:pt x="6150355" y="2536291"/>
                  <a:pt x="6162909" y="2549543"/>
                </a:cubicBezTo>
                <a:cubicBezTo>
                  <a:pt x="6170741" y="2541460"/>
                  <a:pt x="6179989" y="2533888"/>
                  <a:pt x="6181470" y="2532557"/>
                </a:cubicBezTo>
                <a:cubicBezTo>
                  <a:pt x="6195927" y="2519008"/>
                  <a:pt x="6217244" y="2490772"/>
                  <a:pt x="6238933" y="2492261"/>
                </a:cubicBezTo>
                <a:cubicBezTo>
                  <a:pt x="6241746" y="2492406"/>
                  <a:pt x="6243552" y="2495095"/>
                  <a:pt x="6243416" y="2497709"/>
                </a:cubicBezTo>
                <a:cubicBezTo>
                  <a:pt x="6242038" y="2517545"/>
                  <a:pt x="6215652" y="2532687"/>
                  <a:pt x="6201368" y="2544305"/>
                </a:cubicBezTo>
                <a:cubicBezTo>
                  <a:pt x="6195068" y="2549408"/>
                  <a:pt x="6186298" y="2559257"/>
                  <a:pt x="6176935" y="2565946"/>
                </a:cubicBezTo>
                <a:cubicBezTo>
                  <a:pt x="6181463" y="2571986"/>
                  <a:pt x="6185876" y="2578204"/>
                  <a:pt x="6189930" y="2585179"/>
                </a:cubicBezTo>
                <a:cubicBezTo>
                  <a:pt x="6190274" y="2585696"/>
                  <a:pt x="6190626" y="2586115"/>
                  <a:pt x="6190872" y="2586624"/>
                </a:cubicBezTo>
                <a:cubicBezTo>
                  <a:pt x="6200653" y="2596035"/>
                  <a:pt x="6210433" y="2605437"/>
                  <a:pt x="6220209" y="2614870"/>
                </a:cubicBezTo>
                <a:cubicBezTo>
                  <a:pt x="6232819" y="2580518"/>
                  <a:pt x="6264406" y="2556188"/>
                  <a:pt x="6298032" y="2540697"/>
                </a:cubicBezTo>
                <a:cubicBezTo>
                  <a:pt x="6331737" y="2511195"/>
                  <a:pt x="6363870" y="2482939"/>
                  <a:pt x="6391790" y="2447330"/>
                </a:cubicBezTo>
                <a:cubicBezTo>
                  <a:pt x="6397065" y="2440592"/>
                  <a:pt x="6400393" y="2434940"/>
                  <a:pt x="6402597" y="2429884"/>
                </a:cubicBezTo>
                <a:cubicBezTo>
                  <a:pt x="6396091" y="2431845"/>
                  <a:pt x="6389566" y="2434003"/>
                  <a:pt x="6383184" y="2436758"/>
                </a:cubicBezTo>
                <a:cubicBezTo>
                  <a:pt x="6367688" y="2443397"/>
                  <a:pt x="6352866" y="2453406"/>
                  <a:pt x="6336995" y="2458769"/>
                </a:cubicBezTo>
                <a:cubicBezTo>
                  <a:pt x="6334186" y="2459699"/>
                  <a:pt x="6330875" y="2456384"/>
                  <a:pt x="6332672" y="2453713"/>
                </a:cubicBezTo>
                <a:cubicBezTo>
                  <a:pt x="6345126" y="2435321"/>
                  <a:pt x="6368924" y="2422973"/>
                  <a:pt x="6392318" y="2415168"/>
                </a:cubicBezTo>
                <a:cubicBezTo>
                  <a:pt x="6382979" y="2416113"/>
                  <a:pt x="6373649" y="2416958"/>
                  <a:pt x="6364453" y="2418498"/>
                </a:cubicBezTo>
                <a:cubicBezTo>
                  <a:pt x="6343292" y="2422019"/>
                  <a:pt x="6324119" y="2436026"/>
                  <a:pt x="6302239" y="2439971"/>
                </a:cubicBezTo>
                <a:cubicBezTo>
                  <a:pt x="6301053" y="2440160"/>
                  <a:pt x="6300207" y="2438721"/>
                  <a:pt x="6301162" y="2437837"/>
                </a:cubicBezTo>
                <a:cubicBezTo>
                  <a:pt x="6307628" y="2431974"/>
                  <a:pt x="6314387" y="2428276"/>
                  <a:pt x="6321383" y="2425186"/>
                </a:cubicBezTo>
                <a:cubicBezTo>
                  <a:pt x="6320585" y="2425409"/>
                  <a:pt x="6319688" y="2425622"/>
                  <a:pt x="6318890" y="2425845"/>
                </a:cubicBezTo>
                <a:cubicBezTo>
                  <a:pt x="6286212" y="2435078"/>
                  <a:pt x="6256691" y="2452600"/>
                  <a:pt x="6223977" y="2462254"/>
                </a:cubicBezTo>
                <a:cubicBezTo>
                  <a:pt x="6218979" y="2463673"/>
                  <a:pt x="6214618" y="2456861"/>
                  <a:pt x="6219473" y="2453765"/>
                </a:cubicBezTo>
                <a:cubicBezTo>
                  <a:pt x="6250772" y="2433767"/>
                  <a:pt x="6286114" y="2425246"/>
                  <a:pt x="6320419" y="2411963"/>
                </a:cubicBezTo>
                <a:cubicBezTo>
                  <a:pt x="6332019" y="2407514"/>
                  <a:pt x="6344522" y="2402756"/>
                  <a:pt x="6357273" y="2398505"/>
                </a:cubicBezTo>
                <a:close/>
                <a:moveTo>
                  <a:pt x="4135620" y="2196286"/>
                </a:moveTo>
                <a:cubicBezTo>
                  <a:pt x="4121077" y="2229393"/>
                  <a:pt x="4106717" y="2262614"/>
                  <a:pt x="4093948" y="2296584"/>
                </a:cubicBezTo>
                <a:cubicBezTo>
                  <a:pt x="4081127" y="2330026"/>
                  <a:pt x="4055548" y="2383108"/>
                  <a:pt x="4056240" y="2425623"/>
                </a:cubicBezTo>
                <a:cubicBezTo>
                  <a:pt x="4064237" y="2436445"/>
                  <a:pt x="4072244" y="2447165"/>
                  <a:pt x="4080048" y="2457963"/>
                </a:cubicBezTo>
                <a:cubicBezTo>
                  <a:pt x="4101136" y="2486952"/>
                  <a:pt x="4120254" y="2517232"/>
                  <a:pt x="4138665" y="2547838"/>
                </a:cubicBezTo>
                <a:cubicBezTo>
                  <a:pt x="4136836" y="2537749"/>
                  <a:pt x="4134306" y="2527893"/>
                  <a:pt x="4130993" y="2518064"/>
                </a:cubicBezTo>
                <a:cubicBezTo>
                  <a:pt x="4124883" y="2500307"/>
                  <a:pt x="4115204" y="2484277"/>
                  <a:pt x="4108981" y="2466695"/>
                </a:cubicBezTo>
                <a:cubicBezTo>
                  <a:pt x="4108363" y="2464892"/>
                  <a:pt x="4110217" y="2462620"/>
                  <a:pt x="4112042" y="2464046"/>
                </a:cubicBezTo>
                <a:cubicBezTo>
                  <a:pt x="4129497" y="2478020"/>
                  <a:pt x="4140949" y="2499260"/>
                  <a:pt x="4148371" y="2522002"/>
                </a:cubicBezTo>
                <a:cubicBezTo>
                  <a:pt x="4146581" y="2509287"/>
                  <a:pt x="4144889" y="2496578"/>
                  <a:pt x="4142800" y="2483941"/>
                </a:cubicBezTo>
                <a:cubicBezTo>
                  <a:pt x="4135938" y="2442945"/>
                  <a:pt x="4117841" y="2405545"/>
                  <a:pt x="4111369" y="2364485"/>
                </a:cubicBezTo>
                <a:cubicBezTo>
                  <a:pt x="4111006" y="2362019"/>
                  <a:pt x="4114896" y="2360991"/>
                  <a:pt x="4116078" y="2363042"/>
                </a:cubicBezTo>
                <a:cubicBezTo>
                  <a:pt x="4137575" y="2399460"/>
                  <a:pt x="4143346" y="2440667"/>
                  <a:pt x="4154977" y="2480712"/>
                </a:cubicBezTo>
                <a:cubicBezTo>
                  <a:pt x="4161750" y="2504176"/>
                  <a:pt x="4166449" y="2527948"/>
                  <a:pt x="4170157" y="2551927"/>
                </a:cubicBezTo>
                <a:cubicBezTo>
                  <a:pt x="4172778" y="2539984"/>
                  <a:pt x="4175685" y="2528163"/>
                  <a:pt x="4178581" y="2516437"/>
                </a:cubicBezTo>
                <a:cubicBezTo>
                  <a:pt x="4172052" y="2482581"/>
                  <a:pt x="4167369" y="2448778"/>
                  <a:pt x="4154051" y="2416753"/>
                </a:cubicBezTo>
                <a:cubicBezTo>
                  <a:pt x="4145062" y="2395240"/>
                  <a:pt x="4136917" y="2371853"/>
                  <a:pt x="4132438" y="2348879"/>
                </a:cubicBezTo>
                <a:cubicBezTo>
                  <a:pt x="4131695" y="2345214"/>
                  <a:pt x="4137324" y="2343263"/>
                  <a:pt x="4139284" y="2346360"/>
                </a:cubicBezTo>
                <a:cubicBezTo>
                  <a:pt x="4155786" y="2372124"/>
                  <a:pt x="4162493" y="2400741"/>
                  <a:pt x="4169727" y="2429982"/>
                </a:cubicBezTo>
                <a:cubicBezTo>
                  <a:pt x="4174373" y="2448897"/>
                  <a:pt x="4180432" y="2467234"/>
                  <a:pt x="4186186" y="2485749"/>
                </a:cubicBezTo>
                <a:cubicBezTo>
                  <a:pt x="4188474" y="2476490"/>
                  <a:pt x="4190554" y="2467334"/>
                  <a:pt x="4192549" y="2458062"/>
                </a:cubicBezTo>
                <a:cubicBezTo>
                  <a:pt x="4188194" y="2429336"/>
                  <a:pt x="4182624" y="2401124"/>
                  <a:pt x="4176289" y="2372730"/>
                </a:cubicBezTo>
                <a:cubicBezTo>
                  <a:pt x="4172285" y="2354273"/>
                  <a:pt x="4169469" y="2337771"/>
                  <a:pt x="4161672" y="2320356"/>
                </a:cubicBezTo>
                <a:cubicBezTo>
                  <a:pt x="4155091" y="2305673"/>
                  <a:pt x="4148733" y="2292863"/>
                  <a:pt x="4145485" y="2276793"/>
                </a:cubicBezTo>
                <a:cubicBezTo>
                  <a:pt x="4144764" y="2272928"/>
                  <a:pt x="4150247" y="2269310"/>
                  <a:pt x="4152845" y="2272945"/>
                </a:cubicBezTo>
                <a:cubicBezTo>
                  <a:pt x="4162964" y="2287282"/>
                  <a:pt x="4167767" y="2300051"/>
                  <a:pt x="4171859" y="2316463"/>
                </a:cubicBezTo>
                <a:cubicBezTo>
                  <a:pt x="4176370" y="2334668"/>
                  <a:pt x="4184862" y="2350890"/>
                  <a:pt x="4190679" y="2368718"/>
                </a:cubicBezTo>
                <a:cubicBezTo>
                  <a:pt x="4194732" y="2381140"/>
                  <a:pt x="4197685" y="2393953"/>
                  <a:pt x="4200631" y="2406763"/>
                </a:cubicBezTo>
                <a:cubicBezTo>
                  <a:pt x="4202496" y="2388042"/>
                  <a:pt x="4203128" y="2368921"/>
                  <a:pt x="4200888" y="2349253"/>
                </a:cubicBezTo>
                <a:cubicBezTo>
                  <a:pt x="4196012" y="2306681"/>
                  <a:pt x="4184724" y="2247550"/>
                  <a:pt x="4155262" y="2209769"/>
                </a:cubicBezTo>
                <a:cubicBezTo>
                  <a:pt x="4155254" y="2209863"/>
                  <a:pt x="4155245" y="2209962"/>
                  <a:pt x="4155334" y="2210067"/>
                </a:cubicBezTo>
                <a:cubicBezTo>
                  <a:pt x="4159913" y="2224283"/>
                  <a:pt x="4164986" y="2238353"/>
                  <a:pt x="4168871" y="2252693"/>
                </a:cubicBezTo>
                <a:cubicBezTo>
                  <a:pt x="4171720" y="2263366"/>
                  <a:pt x="4156038" y="2267758"/>
                  <a:pt x="4152478" y="2257404"/>
                </a:cubicBezTo>
                <a:cubicBezTo>
                  <a:pt x="4148457" y="2245678"/>
                  <a:pt x="4145438" y="2233643"/>
                  <a:pt x="4142121" y="2221675"/>
                </a:cubicBezTo>
                <a:cubicBezTo>
                  <a:pt x="4141331" y="2226178"/>
                  <a:pt x="4140435" y="2230775"/>
                  <a:pt x="4139868" y="2234914"/>
                </a:cubicBezTo>
                <a:cubicBezTo>
                  <a:pt x="4138442" y="2245496"/>
                  <a:pt x="4137211" y="2254914"/>
                  <a:pt x="4131331" y="2264063"/>
                </a:cubicBezTo>
                <a:cubicBezTo>
                  <a:pt x="4129762" y="2266364"/>
                  <a:pt x="4125438" y="2265697"/>
                  <a:pt x="4124802" y="2263008"/>
                </a:cubicBezTo>
                <a:cubicBezTo>
                  <a:pt x="4121997" y="2251849"/>
                  <a:pt x="4124262" y="2241732"/>
                  <a:pt x="4126429" y="2230531"/>
                </a:cubicBezTo>
                <a:cubicBezTo>
                  <a:pt x="4128405" y="2220389"/>
                  <a:pt x="4128623" y="2208141"/>
                  <a:pt x="4136566" y="2200943"/>
                </a:cubicBezTo>
                <a:cubicBezTo>
                  <a:pt x="4136213" y="2199455"/>
                  <a:pt x="4135772" y="2197859"/>
                  <a:pt x="4135620" y="2196286"/>
                </a:cubicBezTo>
                <a:close/>
                <a:moveTo>
                  <a:pt x="7578968" y="2497723"/>
                </a:moveTo>
                <a:cubicBezTo>
                  <a:pt x="7573673" y="2523258"/>
                  <a:pt x="7569996" y="2549207"/>
                  <a:pt x="7561926" y="2574156"/>
                </a:cubicBezTo>
                <a:cubicBezTo>
                  <a:pt x="7551958" y="2605128"/>
                  <a:pt x="7537202" y="2632954"/>
                  <a:pt x="7530071" y="2664859"/>
                </a:cubicBezTo>
                <a:cubicBezTo>
                  <a:pt x="7525896" y="2683282"/>
                  <a:pt x="7510238" y="2775885"/>
                  <a:pt x="7535905" y="2786283"/>
                </a:cubicBezTo>
                <a:cubicBezTo>
                  <a:pt x="7559127" y="2795697"/>
                  <a:pt x="7595698" y="2751543"/>
                  <a:pt x="7612746" y="2732958"/>
                </a:cubicBezTo>
                <a:cubicBezTo>
                  <a:pt x="7614407" y="2718692"/>
                  <a:pt x="7617722" y="2704470"/>
                  <a:pt x="7621614" y="2690301"/>
                </a:cubicBezTo>
                <a:cubicBezTo>
                  <a:pt x="7619868" y="2692393"/>
                  <a:pt x="7616037" y="2691669"/>
                  <a:pt x="7616707" y="2688512"/>
                </a:cubicBezTo>
                <a:cubicBezTo>
                  <a:pt x="7623811" y="2655829"/>
                  <a:pt x="7628311" y="2622833"/>
                  <a:pt x="7636748" y="2590480"/>
                </a:cubicBezTo>
                <a:cubicBezTo>
                  <a:pt x="7640336" y="2576451"/>
                  <a:pt x="7641716" y="2555513"/>
                  <a:pt x="7656880" y="2550410"/>
                </a:cubicBezTo>
                <a:cubicBezTo>
                  <a:pt x="7657389" y="2550167"/>
                  <a:pt x="7657871" y="2550208"/>
                  <a:pt x="7658347" y="2550342"/>
                </a:cubicBezTo>
                <a:cubicBezTo>
                  <a:pt x="7653041" y="2546477"/>
                  <a:pt x="7647640" y="2542600"/>
                  <a:pt x="7642239" y="2538728"/>
                </a:cubicBezTo>
                <a:cubicBezTo>
                  <a:pt x="7641237" y="2548861"/>
                  <a:pt x="7637339" y="2559806"/>
                  <a:pt x="7635338" y="2566951"/>
                </a:cubicBezTo>
                <a:cubicBezTo>
                  <a:pt x="7631294" y="2581716"/>
                  <a:pt x="7627754" y="2601759"/>
                  <a:pt x="7618471" y="2614097"/>
                </a:cubicBezTo>
                <a:cubicBezTo>
                  <a:pt x="7613273" y="2621045"/>
                  <a:pt x="7603733" y="2617684"/>
                  <a:pt x="7603113" y="2609358"/>
                </a:cubicBezTo>
                <a:cubicBezTo>
                  <a:pt x="7602122" y="2596430"/>
                  <a:pt x="7610348" y="2581756"/>
                  <a:pt x="7614623" y="2569842"/>
                </a:cubicBezTo>
                <a:cubicBezTo>
                  <a:pt x="7618918" y="2557723"/>
                  <a:pt x="7621586" y="2541998"/>
                  <a:pt x="7626808" y="2529310"/>
                </a:cubicBezTo>
                <a:cubicBezTo>
                  <a:pt x="7626298" y="2528489"/>
                  <a:pt x="7625585" y="2527751"/>
                  <a:pt x="7625380" y="2526758"/>
                </a:cubicBezTo>
                <a:cubicBezTo>
                  <a:pt x="7621782" y="2524499"/>
                  <a:pt x="7618089" y="2522236"/>
                  <a:pt x="7614491" y="2519974"/>
                </a:cubicBezTo>
                <a:cubicBezTo>
                  <a:pt x="7612189" y="2526104"/>
                  <a:pt x="7609416" y="2532090"/>
                  <a:pt x="7607947" y="2536541"/>
                </a:cubicBezTo>
                <a:cubicBezTo>
                  <a:pt x="7604209" y="2547891"/>
                  <a:pt x="7603489" y="2569069"/>
                  <a:pt x="7593027" y="2576065"/>
                </a:cubicBezTo>
                <a:cubicBezTo>
                  <a:pt x="7591061" y="2577361"/>
                  <a:pt x="7589039" y="2577084"/>
                  <a:pt x="7587437" y="2575389"/>
                </a:cubicBezTo>
                <a:cubicBezTo>
                  <a:pt x="7577641" y="2565077"/>
                  <a:pt x="7588313" y="2542627"/>
                  <a:pt x="7592123" y="2531573"/>
                </a:cubicBezTo>
                <a:cubicBezTo>
                  <a:pt x="7593959" y="2526275"/>
                  <a:pt x="7596166" y="2517903"/>
                  <a:pt x="7599449" y="2510589"/>
                </a:cubicBezTo>
                <a:cubicBezTo>
                  <a:pt x="7592622" y="2506305"/>
                  <a:pt x="7585796" y="2502010"/>
                  <a:pt x="7578968" y="2497723"/>
                </a:cubicBezTo>
                <a:close/>
                <a:moveTo>
                  <a:pt x="4989928" y="2269937"/>
                </a:moveTo>
                <a:cubicBezTo>
                  <a:pt x="4926375" y="2284589"/>
                  <a:pt x="4865981" y="2297661"/>
                  <a:pt x="4804322" y="2319477"/>
                </a:cubicBezTo>
                <a:cubicBezTo>
                  <a:pt x="4798586" y="2321523"/>
                  <a:pt x="4792431" y="2323910"/>
                  <a:pt x="4789329" y="2329208"/>
                </a:cubicBezTo>
                <a:cubicBezTo>
                  <a:pt x="4784843" y="2336912"/>
                  <a:pt x="4789402" y="2346956"/>
                  <a:pt x="4796091" y="2352784"/>
                </a:cubicBezTo>
                <a:cubicBezTo>
                  <a:pt x="4828178" y="2380769"/>
                  <a:pt x="4854689" y="2410133"/>
                  <a:pt x="4895088" y="2429009"/>
                </a:cubicBezTo>
                <a:cubicBezTo>
                  <a:pt x="4941011" y="2450406"/>
                  <a:pt x="4981036" y="2446183"/>
                  <a:pt x="5029248" y="2450646"/>
                </a:cubicBezTo>
                <a:cubicBezTo>
                  <a:pt x="4990121" y="2446969"/>
                  <a:pt x="4945961" y="2437500"/>
                  <a:pt x="4911378" y="2423312"/>
                </a:cubicBezTo>
                <a:cubicBezTo>
                  <a:pt x="4909030" y="2422328"/>
                  <a:pt x="4909894" y="2419185"/>
                  <a:pt x="4912135" y="2419187"/>
                </a:cubicBezTo>
                <a:cubicBezTo>
                  <a:pt x="4934863" y="2417749"/>
                  <a:pt x="4957926" y="2421302"/>
                  <a:pt x="4980451" y="2424317"/>
                </a:cubicBezTo>
                <a:cubicBezTo>
                  <a:pt x="4996431" y="2426484"/>
                  <a:pt x="5012758" y="2427990"/>
                  <a:pt x="5028764" y="2430935"/>
                </a:cubicBezTo>
                <a:cubicBezTo>
                  <a:pt x="4989174" y="2422645"/>
                  <a:pt x="4943698" y="2415889"/>
                  <a:pt x="4909924" y="2396996"/>
                </a:cubicBezTo>
                <a:cubicBezTo>
                  <a:pt x="4906767" y="2395262"/>
                  <a:pt x="4907408" y="2390255"/>
                  <a:pt x="4911229" y="2390003"/>
                </a:cubicBezTo>
                <a:cubicBezTo>
                  <a:pt x="4951030" y="2387214"/>
                  <a:pt x="4996269" y="2400965"/>
                  <a:pt x="5036433" y="2410475"/>
                </a:cubicBezTo>
                <a:cubicBezTo>
                  <a:pt x="5035584" y="2407969"/>
                  <a:pt x="5034737" y="2405460"/>
                  <a:pt x="5033880" y="2403053"/>
                </a:cubicBezTo>
                <a:cubicBezTo>
                  <a:pt x="4978150" y="2395502"/>
                  <a:pt x="4915010" y="2385852"/>
                  <a:pt x="4867800" y="2358113"/>
                </a:cubicBezTo>
                <a:cubicBezTo>
                  <a:pt x="4865857" y="2356973"/>
                  <a:pt x="4867002" y="2353960"/>
                  <a:pt x="4869128" y="2354143"/>
                </a:cubicBezTo>
                <a:cubicBezTo>
                  <a:pt x="4921608" y="2357716"/>
                  <a:pt x="4974102" y="2373155"/>
                  <a:pt x="5026734" y="2382673"/>
                </a:cubicBezTo>
                <a:cubicBezTo>
                  <a:pt x="5024863" y="2377447"/>
                  <a:pt x="5023095" y="2372140"/>
                  <a:pt x="5021231" y="2366822"/>
                </a:cubicBezTo>
                <a:cubicBezTo>
                  <a:pt x="5006099" y="2370475"/>
                  <a:pt x="4990605" y="2363980"/>
                  <a:pt x="4975336" y="2360420"/>
                </a:cubicBezTo>
                <a:cubicBezTo>
                  <a:pt x="4953852" y="2355541"/>
                  <a:pt x="4931466" y="2352046"/>
                  <a:pt x="4911575" y="2342418"/>
                </a:cubicBezTo>
                <a:cubicBezTo>
                  <a:pt x="4908303" y="2340873"/>
                  <a:pt x="4908883" y="2335462"/>
                  <a:pt x="4912803" y="2335210"/>
                </a:cubicBezTo>
                <a:cubicBezTo>
                  <a:pt x="4933748" y="2334101"/>
                  <a:pt x="4954061" y="2338980"/>
                  <a:pt x="4974595" y="2342512"/>
                </a:cubicBezTo>
                <a:cubicBezTo>
                  <a:pt x="4987927" y="2344840"/>
                  <a:pt x="5003023" y="2344875"/>
                  <a:pt x="5015518" y="2350054"/>
                </a:cubicBezTo>
                <a:cubicBezTo>
                  <a:pt x="5013813" y="2345127"/>
                  <a:pt x="5012409" y="2340123"/>
                  <a:pt x="5010792" y="2335308"/>
                </a:cubicBezTo>
                <a:cubicBezTo>
                  <a:pt x="4988390" y="2331996"/>
                  <a:pt x="4960902" y="2330009"/>
                  <a:pt x="4941849" y="2318625"/>
                </a:cubicBezTo>
                <a:cubicBezTo>
                  <a:pt x="4938611" y="2316694"/>
                  <a:pt x="4940017" y="2311852"/>
                  <a:pt x="4943399" y="2311077"/>
                </a:cubicBezTo>
                <a:cubicBezTo>
                  <a:pt x="4961228" y="2306680"/>
                  <a:pt x="4984063" y="2310604"/>
                  <a:pt x="5004023" y="2313987"/>
                </a:cubicBezTo>
                <a:cubicBezTo>
                  <a:pt x="4999287" y="2299367"/>
                  <a:pt x="4994253" y="2284816"/>
                  <a:pt x="4989928" y="2269937"/>
                </a:cubicBezTo>
                <a:close/>
                <a:moveTo>
                  <a:pt x="1951793" y="1999584"/>
                </a:moveTo>
                <a:cubicBezTo>
                  <a:pt x="1922154" y="2023887"/>
                  <a:pt x="1887318" y="2040919"/>
                  <a:pt x="1857812" y="2065913"/>
                </a:cubicBezTo>
                <a:cubicBezTo>
                  <a:pt x="1891388" y="2082676"/>
                  <a:pt x="1927730" y="2081522"/>
                  <a:pt x="1963085" y="2066347"/>
                </a:cubicBezTo>
                <a:cubicBezTo>
                  <a:pt x="1981926" y="2058261"/>
                  <a:pt x="2001373" y="2048845"/>
                  <a:pt x="2021633" y="2052160"/>
                </a:cubicBezTo>
                <a:cubicBezTo>
                  <a:pt x="1999064" y="2036482"/>
                  <a:pt x="1974051" y="2018737"/>
                  <a:pt x="1951793" y="1999584"/>
                </a:cubicBezTo>
                <a:close/>
                <a:moveTo>
                  <a:pt x="2391986" y="2021429"/>
                </a:moveTo>
                <a:cubicBezTo>
                  <a:pt x="2385109" y="2036307"/>
                  <a:pt x="2373585" y="2047573"/>
                  <a:pt x="2358142" y="2059091"/>
                </a:cubicBezTo>
                <a:cubicBezTo>
                  <a:pt x="2307562" y="2096554"/>
                  <a:pt x="2277229" y="2131949"/>
                  <a:pt x="2269923" y="2193125"/>
                </a:cubicBezTo>
                <a:cubicBezTo>
                  <a:pt x="2271150" y="2194689"/>
                  <a:pt x="2271645" y="2196777"/>
                  <a:pt x="2271341" y="2199091"/>
                </a:cubicBezTo>
                <a:cubicBezTo>
                  <a:pt x="2271483" y="2199688"/>
                  <a:pt x="2271535" y="2200180"/>
                  <a:pt x="2271685" y="2200678"/>
                </a:cubicBezTo>
                <a:cubicBezTo>
                  <a:pt x="2272461" y="2202887"/>
                  <a:pt x="2273455" y="2204823"/>
                  <a:pt x="2274354" y="2206750"/>
                </a:cubicBezTo>
                <a:cubicBezTo>
                  <a:pt x="2282839" y="2212157"/>
                  <a:pt x="2291320" y="2217562"/>
                  <a:pt x="2299912" y="2222786"/>
                </a:cubicBezTo>
                <a:cubicBezTo>
                  <a:pt x="2303607" y="2225050"/>
                  <a:pt x="2307302" y="2227317"/>
                  <a:pt x="2310993" y="2229586"/>
                </a:cubicBezTo>
                <a:cubicBezTo>
                  <a:pt x="2314979" y="2231879"/>
                  <a:pt x="2318946" y="2234363"/>
                  <a:pt x="2322929" y="2236659"/>
                </a:cubicBezTo>
                <a:cubicBezTo>
                  <a:pt x="2320044" y="2214403"/>
                  <a:pt x="2323466" y="2188025"/>
                  <a:pt x="2338252" y="2177328"/>
                </a:cubicBezTo>
                <a:cubicBezTo>
                  <a:pt x="2341377" y="2175068"/>
                  <a:pt x="2345488" y="2176980"/>
                  <a:pt x="2346138" y="2180639"/>
                </a:cubicBezTo>
                <a:cubicBezTo>
                  <a:pt x="2348712" y="2194397"/>
                  <a:pt x="2341927" y="2208219"/>
                  <a:pt x="2340405" y="2222006"/>
                </a:cubicBezTo>
                <a:cubicBezTo>
                  <a:pt x="2339471" y="2230295"/>
                  <a:pt x="2339811" y="2238504"/>
                  <a:pt x="2340054" y="2246700"/>
                </a:cubicBezTo>
                <a:cubicBezTo>
                  <a:pt x="2355330" y="2255624"/>
                  <a:pt x="2370625" y="2264342"/>
                  <a:pt x="2385691" y="2273426"/>
                </a:cubicBezTo>
                <a:cubicBezTo>
                  <a:pt x="2384112" y="2186260"/>
                  <a:pt x="2446955" y="2099865"/>
                  <a:pt x="2391986" y="2021429"/>
                </a:cubicBezTo>
                <a:close/>
                <a:moveTo>
                  <a:pt x="3764461" y="2123174"/>
                </a:moveTo>
                <a:cubicBezTo>
                  <a:pt x="3713831" y="2121810"/>
                  <a:pt x="3663396" y="2127962"/>
                  <a:pt x="3612901" y="2127298"/>
                </a:cubicBezTo>
                <a:cubicBezTo>
                  <a:pt x="3573583" y="2137813"/>
                  <a:pt x="3536909" y="2148168"/>
                  <a:pt x="3504483" y="2173198"/>
                </a:cubicBezTo>
                <a:cubicBezTo>
                  <a:pt x="3515782" y="2177485"/>
                  <a:pt x="3525890" y="2183230"/>
                  <a:pt x="3538172" y="2190810"/>
                </a:cubicBezTo>
                <a:cubicBezTo>
                  <a:pt x="3578434" y="2215619"/>
                  <a:pt x="3618606" y="2232653"/>
                  <a:pt x="3665663" y="2243457"/>
                </a:cubicBezTo>
                <a:cubicBezTo>
                  <a:pt x="3732683" y="2258895"/>
                  <a:pt x="3789995" y="2261813"/>
                  <a:pt x="3852645" y="2236524"/>
                </a:cubicBezTo>
                <a:cubicBezTo>
                  <a:pt x="3852206" y="2236004"/>
                  <a:pt x="3851775" y="2235381"/>
                  <a:pt x="3851333" y="2234854"/>
                </a:cubicBezTo>
                <a:cubicBezTo>
                  <a:pt x="3797582" y="2256437"/>
                  <a:pt x="3718433" y="2249392"/>
                  <a:pt x="3668569" y="2230546"/>
                </a:cubicBezTo>
                <a:cubicBezTo>
                  <a:pt x="3667154" y="2230027"/>
                  <a:pt x="3667255" y="2227797"/>
                  <a:pt x="3668916" y="2227743"/>
                </a:cubicBezTo>
                <a:cubicBezTo>
                  <a:pt x="3704211" y="2227583"/>
                  <a:pt x="3739169" y="2229822"/>
                  <a:pt x="3774442" y="2226438"/>
                </a:cubicBezTo>
                <a:cubicBezTo>
                  <a:pt x="3786727" y="2225263"/>
                  <a:pt x="3798926" y="2222816"/>
                  <a:pt x="3811141" y="2220177"/>
                </a:cubicBezTo>
                <a:cubicBezTo>
                  <a:pt x="3798955" y="2220292"/>
                  <a:pt x="3786356" y="2218518"/>
                  <a:pt x="3774614" y="2217986"/>
                </a:cubicBezTo>
                <a:cubicBezTo>
                  <a:pt x="3747047" y="2216867"/>
                  <a:pt x="3719830" y="2215093"/>
                  <a:pt x="3692458" y="2211752"/>
                </a:cubicBezTo>
                <a:cubicBezTo>
                  <a:pt x="3688122" y="2211182"/>
                  <a:pt x="3687768" y="2204244"/>
                  <a:pt x="3692385" y="2203865"/>
                </a:cubicBezTo>
                <a:cubicBezTo>
                  <a:pt x="3718191" y="2201819"/>
                  <a:pt x="3743872" y="2201123"/>
                  <a:pt x="3769793" y="2201031"/>
                </a:cubicBezTo>
                <a:cubicBezTo>
                  <a:pt x="3787719" y="2201022"/>
                  <a:pt x="3808746" y="2197881"/>
                  <a:pt x="3826634" y="2202639"/>
                </a:cubicBezTo>
                <a:cubicBezTo>
                  <a:pt x="3822094" y="2196700"/>
                  <a:pt x="3817448" y="2190947"/>
                  <a:pt x="3812905" y="2185104"/>
                </a:cubicBezTo>
                <a:cubicBezTo>
                  <a:pt x="3801680" y="2188609"/>
                  <a:pt x="3787536" y="2187771"/>
                  <a:pt x="3776782" y="2188205"/>
                </a:cubicBezTo>
                <a:cubicBezTo>
                  <a:pt x="3756444" y="2189070"/>
                  <a:pt x="3735736" y="2189714"/>
                  <a:pt x="3716225" y="2183449"/>
                </a:cubicBezTo>
                <a:cubicBezTo>
                  <a:pt x="3712343" y="2182235"/>
                  <a:pt x="3711539" y="2175936"/>
                  <a:pt x="3716210" y="2174882"/>
                </a:cubicBezTo>
                <a:cubicBezTo>
                  <a:pt x="3734891" y="2170753"/>
                  <a:pt x="3753846" y="2171224"/>
                  <a:pt x="3772822" y="2169264"/>
                </a:cubicBezTo>
                <a:cubicBezTo>
                  <a:pt x="3780488" y="2168469"/>
                  <a:pt x="3788867" y="2166274"/>
                  <a:pt x="3797169" y="2164951"/>
                </a:cubicBezTo>
                <a:cubicBezTo>
                  <a:pt x="3792879" y="2159519"/>
                  <a:pt x="3788592" y="2154083"/>
                  <a:pt x="3784398" y="2148655"/>
                </a:cubicBezTo>
                <a:cubicBezTo>
                  <a:pt x="3780641" y="2150377"/>
                  <a:pt x="3776100" y="2151057"/>
                  <a:pt x="3771017" y="2152361"/>
                </a:cubicBezTo>
                <a:cubicBezTo>
                  <a:pt x="3757559" y="2155780"/>
                  <a:pt x="3743762" y="2159745"/>
                  <a:pt x="3729784" y="2159214"/>
                </a:cubicBezTo>
                <a:cubicBezTo>
                  <a:pt x="3724633" y="2159060"/>
                  <a:pt x="3722986" y="2151322"/>
                  <a:pt x="3727119" y="2148663"/>
                </a:cubicBezTo>
                <a:cubicBezTo>
                  <a:pt x="3739405" y="2140872"/>
                  <a:pt x="3753856" y="2137255"/>
                  <a:pt x="3767663" y="2133184"/>
                </a:cubicBezTo>
                <a:cubicBezTo>
                  <a:pt x="3769058" y="2132815"/>
                  <a:pt x="3770166" y="2132424"/>
                  <a:pt x="3771368" y="2132043"/>
                </a:cubicBezTo>
                <a:cubicBezTo>
                  <a:pt x="3769096" y="2129123"/>
                  <a:pt x="3766831" y="2126105"/>
                  <a:pt x="3764461" y="2123174"/>
                </a:cubicBezTo>
                <a:close/>
                <a:moveTo>
                  <a:pt x="7920360" y="2485419"/>
                </a:moveTo>
                <a:cubicBezTo>
                  <a:pt x="7880523" y="2481815"/>
                  <a:pt x="7840935" y="2489880"/>
                  <a:pt x="7811518" y="2517170"/>
                </a:cubicBezTo>
                <a:cubicBezTo>
                  <a:pt x="7810990" y="2517608"/>
                  <a:pt x="7810490" y="2517762"/>
                  <a:pt x="7809999" y="2517813"/>
                </a:cubicBezTo>
                <a:cubicBezTo>
                  <a:pt x="7804351" y="2523262"/>
                  <a:pt x="7798587" y="2528902"/>
                  <a:pt x="7792799" y="2534823"/>
                </a:cubicBezTo>
                <a:cubicBezTo>
                  <a:pt x="7774924" y="2552843"/>
                  <a:pt x="7754571" y="2564794"/>
                  <a:pt x="7731763" y="2571494"/>
                </a:cubicBezTo>
                <a:cubicBezTo>
                  <a:pt x="7742215" y="2578830"/>
                  <a:pt x="7752340" y="2586543"/>
                  <a:pt x="7762467" y="2594240"/>
                </a:cubicBezTo>
                <a:cubicBezTo>
                  <a:pt x="7776459" y="2585894"/>
                  <a:pt x="7793243" y="2581201"/>
                  <a:pt x="7808453" y="2575590"/>
                </a:cubicBezTo>
                <a:cubicBezTo>
                  <a:pt x="7820245" y="2571161"/>
                  <a:pt x="7832134" y="2566745"/>
                  <a:pt x="7843459" y="2561009"/>
                </a:cubicBezTo>
                <a:cubicBezTo>
                  <a:pt x="7852035" y="2556594"/>
                  <a:pt x="7858923" y="2551449"/>
                  <a:pt x="7868745" y="2550547"/>
                </a:cubicBezTo>
                <a:cubicBezTo>
                  <a:pt x="7873357" y="2550166"/>
                  <a:pt x="7876168" y="2554693"/>
                  <a:pt x="7874541" y="2558741"/>
                </a:cubicBezTo>
                <a:cubicBezTo>
                  <a:pt x="7868140" y="2574815"/>
                  <a:pt x="7846351" y="2581022"/>
                  <a:pt x="7831511" y="2586852"/>
                </a:cubicBezTo>
                <a:cubicBezTo>
                  <a:pt x="7814149" y="2593642"/>
                  <a:pt x="7795920" y="2600356"/>
                  <a:pt x="7777714" y="2605693"/>
                </a:cubicBezTo>
                <a:cubicBezTo>
                  <a:pt x="7790659" y="2615664"/>
                  <a:pt x="7803479" y="2625924"/>
                  <a:pt x="7816090" y="2636362"/>
                </a:cubicBezTo>
                <a:cubicBezTo>
                  <a:pt x="7816536" y="2635716"/>
                  <a:pt x="7816878" y="2635163"/>
                  <a:pt x="7817511" y="2634629"/>
                </a:cubicBezTo>
                <a:cubicBezTo>
                  <a:pt x="7851406" y="2609543"/>
                  <a:pt x="7902162" y="2611701"/>
                  <a:pt x="7940131" y="2591180"/>
                </a:cubicBezTo>
                <a:cubicBezTo>
                  <a:pt x="7962956" y="2578842"/>
                  <a:pt x="7987183" y="2566056"/>
                  <a:pt x="8005758" y="2547807"/>
                </a:cubicBezTo>
                <a:cubicBezTo>
                  <a:pt x="8014715" y="2539135"/>
                  <a:pt x="8021879" y="2530901"/>
                  <a:pt x="8030704" y="2523678"/>
                </a:cubicBezTo>
                <a:cubicBezTo>
                  <a:pt x="8000285" y="2504307"/>
                  <a:pt x="7960198" y="2489027"/>
                  <a:pt x="7920360" y="2485419"/>
                </a:cubicBezTo>
                <a:close/>
                <a:moveTo>
                  <a:pt x="3892718" y="2130002"/>
                </a:moveTo>
                <a:cubicBezTo>
                  <a:pt x="3891242" y="2130739"/>
                  <a:pt x="3890143" y="2132396"/>
                  <a:pt x="3890604" y="2134290"/>
                </a:cubicBezTo>
                <a:cubicBezTo>
                  <a:pt x="3894167" y="2149009"/>
                  <a:pt x="3897615" y="2163808"/>
                  <a:pt x="3899894" y="2178711"/>
                </a:cubicBezTo>
                <a:cubicBezTo>
                  <a:pt x="3901658" y="2190640"/>
                  <a:pt x="3900425" y="2204458"/>
                  <a:pt x="3907622" y="2214521"/>
                </a:cubicBezTo>
                <a:cubicBezTo>
                  <a:pt x="3909000" y="2216489"/>
                  <a:pt x="3912694" y="2216518"/>
                  <a:pt x="3913956" y="2214391"/>
                </a:cubicBezTo>
                <a:cubicBezTo>
                  <a:pt x="3921381" y="2202184"/>
                  <a:pt x="3916811" y="2185720"/>
                  <a:pt x="3913787" y="2172610"/>
                </a:cubicBezTo>
                <a:cubicBezTo>
                  <a:pt x="3910146" y="2157789"/>
                  <a:pt x="3904709" y="2144364"/>
                  <a:pt x="3897112" y="2131251"/>
                </a:cubicBezTo>
                <a:cubicBezTo>
                  <a:pt x="3896054" y="2129451"/>
                  <a:pt x="3894196" y="2129266"/>
                  <a:pt x="3892718" y="2130002"/>
                </a:cubicBezTo>
                <a:close/>
                <a:moveTo>
                  <a:pt x="5353047" y="2244214"/>
                </a:moveTo>
                <a:cubicBezTo>
                  <a:pt x="5347343" y="2244792"/>
                  <a:pt x="5341425" y="2246712"/>
                  <a:pt x="5335455" y="2249215"/>
                </a:cubicBezTo>
                <a:cubicBezTo>
                  <a:pt x="5329432" y="2266506"/>
                  <a:pt x="5322028" y="2282908"/>
                  <a:pt x="5314035" y="2299350"/>
                </a:cubicBezTo>
                <a:cubicBezTo>
                  <a:pt x="5307714" y="2312336"/>
                  <a:pt x="5303179" y="2326059"/>
                  <a:pt x="5291307" y="2334666"/>
                </a:cubicBezTo>
                <a:cubicBezTo>
                  <a:pt x="5287972" y="2337101"/>
                  <a:pt x="5282669" y="2334310"/>
                  <a:pt x="5282741" y="2330226"/>
                </a:cubicBezTo>
                <a:cubicBezTo>
                  <a:pt x="5282932" y="2314962"/>
                  <a:pt x="5292241" y="2302333"/>
                  <a:pt x="5299369" y="2289032"/>
                </a:cubicBezTo>
                <a:cubicBezTo>
                  <a:pt x="5304852" y="2278890"/>
                  <a:pt x="5310518" y="2268865"/>
                  <a:pt x="5316545" y="2259165"/>
                </a:cubicBezTo>
                <a:cubicBezTo>
                  <a:pt x="5299423" y="2269856"/>
                  <a:pt x="5283693" y="2283487"/>
                  <a:pt x="5274786" y="2290505"/>
                </a:cubicBezTo>
                <a:cubicBezTo>
                  <a:pt x="5228265" y="2327169"/>
                  <a:pt x="5195204" y="2368039"/>
                  <a:pt x="5173643" y="2423032"/>
                </a:cubicBezTo>
                <a:cubicBezTo>
                  <a:pt x="5160181" y="2457113"/>
                  <a:pt x="5149723" y="2490277"/>
                  <a:pt x="5128009" y="2518588"/>
                </a:cubicBezTo>
                <a:cubicBezTo>
                  <a:pt x="5129139" y="2521218"/>
                  <a:pt x="5130277" y="2523757"/>
                  <a:pt x="5131414" y="2526287"/>
                </a:cubicBezTo>
                <a:cubicBezTo>
                  <a:pt x="5135435" y="2519423"/>
                  <a:pt x="5140593" y="2512942"/>
                  <a:pt x="5144735" y="2505814"/>
                </a:cubicBezTo>
                <a:cubicBezTo>
                  <a:pt x="5157742" y="2483384"/>
                  <a:pt x="5165785" y="2456527"/>
                  <a:pt x="5181072" y="2435848"/>
                </a:cubicBezTo>
                <a:cubicBezTo>
                  <a:pt x="5183413" y="2432540"/>
                  <a:pt x="5188935" y="2435065"/>
                  <a:pt x="5188898" y="2438767"/>
                </a:cubicBezTo>
                <a:cubicBezTo>
                  <a:pt x="5188839" y="2460176"/>
                  <a:pt x="5179326" y="2480578"/>
                  <a:pt x="5170407" y="2499763"/>
                </a:cubicBezTo>
                <a:cubicBezTo>
                  <a:pt x="5163422" y="2514724"/>
                  <a:pt x="5154929" y="2536789"/>
                  <a:pt x="5140970" y="2548039"/>
                </a:cubicBezTo>
                <a:cubicBezTo>
                  <a:pt x="5144782" y="2556641"/>
                  <a:pt x="5148575" y="2565449"/>
                  <a:pt x="5152386" y="2574052"/>
                </a:cubicBezTo>
                <a:cubicBezTo>
                  <a:pt x="5167144" y="2542908"/>
                  <a:pt x="5181615" y="2511729"/>
                  <a:pt x="5195158" y="2479999"/>
                </a:cubicBezTo>
                <a:cubicBezTo>
                  <a:pt x="5212028" y="2440477"/>
                  <a:pt x="5225125" y="2399552"/>
                  <a:pt x="5243685" y="2360731"/>
                </a:cubicBezTo>
                <a:cubicBezTo>
                  <a:pt x="5245366" y="2357167"/>
                  <a:pt x="5250256" y="2360226"/>
                  <a:pt x="5249481" y="2363469"/>
                </a:cubicBezTo>
                <a:cubicBezTo>
                  <a:pt x="5240370" y="2404473"/>
                  <a:pt x="5223514" y="2446038"/>
                  <a:pt x="5209183" y="2485495"/>
                </a:cubicBezTo>
                <a:cubicBezTo>
                  <a:pt x="5195096" y="2524396"/>
                  <a:pt x="5180335" y="2563222"/>
                  <a:pt x="5164464" y="2601385"/>
                </a:cubicBezTo>
                <a:cubicBezTo>
                  <a:pt x="5167147" y="2607362"/>
                  <a:pt x="5169634" y="2613318"/>
                  <a:pt x="5172316" y="2619298"/>
                </a:cubicBezTo>
                <a:cubicBezTo>
                  <a:pt x="5199895" y="2563452"/>
                  <a:pt x="5219873" y="2503268"/>
                  <a:pt x="5250854" y="2449677"/>
                </a:cubicBezTo>
                <a:cubicBezTo>
                  <a:pt x="5252458" y="2446989"/>
                  <a:pt x="5256363" y="2449074"/>
                  <a:pt x="5256122" y="2451783"/>
                </a:cubicBezTo>
                <a:cubicBezTo>
                  <a:pt x="5254036" y="2474093"/>
                  <a:pt x="5248567" y="2496105"/>
                  <a:pt x="5241375" y="2517778"/>
                </a:cubicBezTo>
                <a:cubicBezTo>
                  <a:pt x="5249004" y="2505399"/>
                  <a:pt x="5256443" y="2492997"/>
                  <a:pt x="5263046" y="2480129"/>
                </a:cubicBezTo>
                <a:cubicBezTo>
                  <a:pt x="5284610" y="2438186"/>
                  <a:pt x="5297805" y="2392901"/>
                  <a:pt x="5323666" y="2353035"/>
                </a:cubicBezTo>
                <a:cubicBezTo>
                  <a:pt x="5326838" y="2348061"/>
                  <a:pt x="5335894" y="2350298"/>
                  <a:pt x="5334051" y="2356755"/>
                </a:cubicBezTo>
                <a:cubicBezTo>
                  <a:pt x="5316366" y="2419615"/>
                  <a:pt x="5278323" y="2479213"/>
                  <a:pt x="5250389" y="2537947"/>
                </a:cubicBezTo>
                <a:cubicBezTo>
                  <a:pt x="5241391" y="2556926"/>
                  <a:pt x="5231971" y="2576270"/>
                  <a:pt x="5221276" y="2594618"/>
                </a:cubicBezTo>
                <a:cubicBezTo>
                  <a:pt x="5230256" y="2584585"/>
                  <a:pt x="5240334" y="2575338"/>
                  <a:pt x="5251083" y="2566231"/>
                </a:cubicBezTo>
                <a:cubicBezTo>
                  <a:pt x="5263106" y="2543912"/>
                  <a:pt x="5275676" y="2522008"/>
                  <a:pt x="5287789" y="2499793"/>
                </a:cubicBezTo>
                <a:cubicBezTo>
                  <a:pt x="5304534" y="2469314"/>
                  <a:pt x="5312821" y="2435370"/>
                  <a:pt x="5330181" y="2405627"/>
                </a:cubicBezTo>
                <a:cubicBezTo>
                  <a:pt x="5333282" y="2400347"/>
                  <a:pt x="5341478" y="2404560"/>
                  <a:pt x="5340803" y="2409956"/>
                </a:cubicBezTo>
                <a:cubicBezTo>
                  <a:pt x="5336682" y="2444154"/>
                  <a:pt x="5317426" y="2475493"/>
                  <a:pt x="5303652" y="2506525"/>
                </a:cubicBezTo>
                <a:cubicBezTo>
                  <a:pt x="5298672" y="2517580"/>
                  <a:pt x="5292971" y="2527986"/>
                  <a:pt x="5286811" y="2538083"/>
                </a:cubicBezTo>
                <a:cubicBezTo>
                  <a:pt x="5292022" y="2534245"/>
                  <a:pt x="5297131" y="2530494"/>
                  <a:pt x="5302450" y="2526563"/>
                </a:cubicBezTo>
                <a:cubicBezTo>
                  <a:pt x="5305467" y="2524394"/>
                  <a:pt x="5308486" y="2522225"/>
                  <a:pt x="5311505" y="2520052"/>
                </a:cubicBezTo>
                <a:cubicBezTo>
                  <a:pt x="5317319" y="2504005"/>
                  <a:pt x="5325098" y="2491056"/>
                  <a:pt x="5335130" y="2474689"/>
                </a:cubicBezTo>
                <a:cubicBezTo>
                  <a:pt x="5359626" y="2434845"/>
                  <a:pt x="5373080" y="2397566"/>
                  <a:pt x="5378763" y="2350217"/>
                </a:cubicBezTo>
                <a:cubicBezTo>
                  <a:pt x="5378737" y="2350506"/>
                  <a:pt x="5385186" y="2312030"/>
                  <a:pt x="5385758" y="2283756"/>
                </a:cubicBezTo>
                <a:cubicBezTo>
                  <a:pt x="5384852" y="2287372"/>
                  <a:pt x="5383952" y="2290897"/>
                  <a:pt x="5382677" y="2294293"/>
                </a:cubicBezTo>
                <a:cubicBezTo>
                  <a:pt x="5381539" y="2297213"/>
                  <a:pt x="5378944" y="2300105"/>
                  <a:pt x="5375694" y="2300503"/>
                </a:cubicBezTo>
                <a:cubicBezTo>
                  <a:pt x="5374806" y="2300623"/>
                  <a:pt x="5374033" y="2300556"/>
                  <a:pt x="5373162" y="2300481"/>
                </a:cubicBezTo>
                <a:cubicBezTo>
                  <a:pt x="5373779" y="2301215"/>
                  <a:pt x="5374193" y="2302030"/>
                  <a:pt x="5374178" y="2303294"/>
                </a:cubicBezTo>
                <a:cubicBezTo>
                  <a:pt x="5374001" y="2316221"/>
                  <a:pt x="5373367" y="2335344"/>
                  <a:pt x="5362187" y="2343819"/>
                </a:cubicBezTo>
                <a:cubicBezTo>
                  <a:pt x="5358846" y="2346350"/>
                  <a:pt x="5354871" y="2345033"/>
                  <a:pt x="5353467" y="2341120"/>
                </a:cubicBezTo>
                <a:cubicBezTo>
                  <a:pt x="5348847" y="2328453"/>
                  <a:pt x="5358397" y="2312052"/>
                  <a:pt x="5365379" y="2301460"/>
                </a:cubicBezTo>
                <a:cubicBezTo>
                  <a:pt x="5366176" y="2300169"/>
                  <a:pt x="5367591" y="2299606"/>
                  <a:pt x="5368978" y="2299339"/>
                </a:cubicBezTo>
                <a:cubicBezTo>
                  <a:pt x="5366656" y="2298068"/>
                  <a:pt x="5365105" y="2295791"/>
                  <a:pt x="5364755" y="2292059"/>
                </a:cubicBezTo>
                <a:cubicBezTo>
                  <a:pt x="5364094" y="2285283"/>
                  <a:pt x="5369174" y="2276382"/>
                  <a:pt x="5370270" y="2269555"/>
                </a:cubicBezTo>
                <a:cubicBezTo>
                  <a:pt x="5371399" y="2262355"/>
                  <a:pt x="5371763" y="2254986"/>
                  <a:pt x="5372612" y="2247661"/>
                </a:cubicBezTo>
                <a:cubicBezTo>
                  <a:pt x="5370675" y="2246422"/>
                  <a:pt x="5368452" y="2246229"/>
                  <a:pt x="5366369" y="2245560"/>
                </a:cubicBezTo>
                <a:cubicBezTo>
                  <a:pt x="5365174" y="2255679"/>
                  <a:pt x="5360157" y="2264984"/>
                  <a:pt x="5355726" y="2274243"/>
                </a:cubicBezTo>
                <a:cubicBezTo>
                  <a:pt x="5350614" y="2284600"/>
                  <a:pt x="5347490" y="2296701"/>
                  <a:pt x="5335423" y="2299840"/>
                </a:cubicBezTo>
                <a:cubicBezTo>
                  <a:pt x="5333729" y="2300279"/>
                  <a:pt x="5331370" y="2299392"/>
                  <a:pt x="5330743" y="2297684"/>
                </a:cubicBezTo>
                <a:cubicBezTo>
                  <a:pt x="5326480" y="2286502"/>
                  <a:pt x="5332967" y="2278215"/>
                  <a:pt x="5338425" y="2268354"/>
                </a:cubicBezTo>
                <a:cubicBezTo>
                  <a:pt x="5342960" y="2260088"/>
                  <a:pt x="5346960" y="2251283"/>
                  <a:pt x="5353047" y="2244214"/>
                </a:cubicBezTo>
                <a:close/>
                <a:moveTo>
                  <a:pt x="3913790" y="2108925"/>
                </a:moveTo>
                <a:cubicBezTo>
                  <a:pt x="3911553" y="2109989"/>
                  <a:pt x="3909743" y="2112482"/>
                  <a:pt x="3910132" y="2115242"/>
                </a:cubicBezTo>
                <a:cubicBezTo>
                  <a:pt x="3912429" y="2132186"/>
                  <a:pt x="3915871" y="2149230"/>
                  <a:pt x="3922149" y="2165152"/>
                </a:cubicBezTo>
                <a:cubicBezTo>
                  <a:pt x="3925238" y="2173117"/>
                  <a:pt x="3938821" y="2170399"/>
                  <a:pt x="3937180" y="2161488"/>
                </a:cubicBezTo>
                <a:cubicBezTo>
                  <a:pt x="3934066" y="2143985"/>
                  <a:pt x="3927377" y="2127250"/>
                  <a:pt x="3920045" y="2111232"/>
                </a:cubicBezTo>
                <a:cubicBezTo>
                  <a:pt x="3918700" y="2108247"/>
                  <a:pt x="3916029" y="2107869"/>
                  <a:pt x="3913790" y="2108925"/>
                </a:cubicBezTo>
                <a:close/>
                <a:moveTo>
                  <a:pt x="6222282" y="2305335"/>
                </a:moveTo>
                <a:cubicBezTo>
                  <a:pt x="6173038" y="2299322"/>
                  <a:pt x="6128206" y="2307219"/>
                  <a:pt x="6085516" y="2334774"/>
                </a:cubicBezTo>
                <a:cubicBezTo>
                  <a:pt x="6055754" y="2353914"/>
                  <a:pt x="6007999" y="2382588"/>
                  <a:pt x="5993919" y="2418152"/>
                </a:cubicBezTo>
                <a:cubicBezTo>
                  <a:pt x="6006042" y="2427495"/>
                  <a:pt x="6018068" y="2436828"/>
                  <a:pt x="6029998" y="2446146"/>
                </a:cubicBezTo>
                <a:cubicBezTo>
                  <a:pt x="6044285" y="2429042"/>
                  <a:pt x="6060485" y="2413405"/>
                  <a:pt x="6076176" y="2398026"/>
                </a:cubicBezTo>
                <a:cubicBezTo>
                  <a:pt x="6096341" y="2378355"/>
                  <a:pt x="6116690" y="2353346"/>
                  <a:pt x="6143012" y="2342187"/>
                </a:cubicBezTo>
                <a:cubicBezTo>
                  <a:pt x="6144128" y="2341698"/>
                  <a:pt x="6145393" y="2341712"/>
                  <a:pt x="6146545" y="2341908"/>
                </a:cubicBezTo>
                <a:cubicBezTo>
                  <a:pt x="6152697" y="2337373"/>
                  <a:pt x="6159278" y="2333468"/>
                  <a:pt x="6166478" y="2330294"/>
                </a:cubicBezTo>
                <a:cubicBezTo>
                  <a:pt x="6175706" y="2326225"/>
                  <a:pt x="6184360" y="2320938"/>
                  <a:pt x="6192888" y="2328004"/>
                </a:cubicBezTo>
                <a:cubicBezTo>
                  <a:pt x="6193969" y="2328974"/>
                  <a:pt x="6194571" y="2330972"/>
                  <a:pt x="6194062" y="2332296"/>
                </a:cubicBezTo>
                <a:cubicBezTo>
                  <a:pt x="6190593" y="2341722"/>
                  <a:pt x="6182878" y="2341933"/>
                  <a:pt x="6174088" y="2345463"/>
                </a:cubicBezTo>
                <a:cubicBezTo>
                  <a:pt x="6164289" y="2349388"/>
                  <a:pt x="6155073" y="2354426"/>
                  <a:pt x="6145934" y="2359675"/>
                </a:cubicBezTo>
                <a:cubicBezTo>
                  <a:pt x="6131587" y="2379653"/>
                  <a:pt x="6110116" y="2395414"/>
                  <a:pt x="6092458" y="2412083"/>
                </a:cubicBezTo>
                <a:cubicBezTo>
                  <a:pt x="6077038" y="2426613"/>
                  <a:pt x="6062029" y="2441992"/>
                  <a:pt x="6046149" y="2456209"/>
                </a:cubicBezTo>
                <a:cubicBezTo>
                  <a:pt x="6062852" y="2465537"/>
                  <a:pt x="6079389" y="2475631"/>
                  <a:pt x="6093252" y="2488412"/>
                </a:cubicBezTo>
                <a:cubicBezTo>
                  <a:pt x="6097548" y="2464259"/>
                  <a:pt x="6117505" y="2444747"/>
                  <a:pt x="6135409" y="2427471"/>
                </a:cubicBezTo>
                <a:cubicBezTo>
                  <a:pt x="6172274" y="2392035"/>
                  <a:pt x="6205173" y="2354095"/>
                  <a:pt x="6222282" y="2305335"/>
                </a:cubicBezTo>
                <a:close/>
                <a:moveTo>
                  <a:pt x="2245553" y="1952220"/>
                </a:moveTo>
                <a:cubicBezTo>
                  <a:pt x="2239827" y="1953757"/>
                  <a:pt x="2233795" y="1960804"/>
                  <a:pt x="2224282" y="1969715"/>
                </a:cubicBezTo>
                <a:cubicBezTo>
                  <a:pt x="2211742" y="1981480"/>
                  <a:pt x="2200035" y="1993707"/>
                  <a:pt x="2189929" y="2007637"/>
                </a:cubicBezTo>
                <a:cubicBezTo>
                  <a:pt x="2178699" y="2023212"/>
                  <a:pt x="2169871" y="2040263"/>
                  <a:pt x="2163209" y="2058180"/>
                </a:cubicBezTo>
                <a:cubicBezTo>
                  <a:pt x="2161278" y="2063464"/>
                  <a:pt x="2147458" y="2098301"/>
                  <a:pt x="2146828" y="2108686"/>
                </a:cubicBezTo>
                <a:cubicBezTo>
                  <a:pt x="2147259" y="2109306"/>
                  <a:pt x="2148094" y="2109770"/>
                  <a:pt x="2148315" y="2110570"/>
                </a:cubicBezTo>
                <a:cubicBezTo>
                  <a:pt x="2148898" y="2112761"/>
                  <a:pt x="2149217" y="2114641"/>
                  <a:pt x="2149309" y="2116890"/>
                </a:cubicBezTo>
                <a:cubicBezTo>
                  <a:pt x="2149380" y="2117187"/>
                  <a:pt x="2149169" y="2117365"/>
                  <a:pt x="2149143" y="2117654"/>
                </a:cubicBezTo>
                <a:cubicBezTo>
                  <a:pt x="2156486" y="2121595"/>
                  <a:pt x="2163611" y="2125812"/>
                  <a:pt x="2170598" y="2130502"/>
                </a:cubicBezTo>
                <a:cubicBezTo>
                  <a:pt x="2172092" y="2106090"/>
                  <a:pt x="2185056" y="2080897"/>
                  <a:pt x="2198989" y="2062249"/>
                </a:cubicBezTo>
                <a:cubicBezTo>
                  <a:pt x="2198997" y="2062155"/>
                  <a:pt x="2199094" y="2062164"/>
                  <a:pt x="2199103" y="2062067"/>
                </a:cubicBezTo>
                <a:cubicBezTo>
                  <a:pt x="2199551" y="2061419"/>
                  <a:pt x="2200103" y="2060691"/>
                  <a:pt x="2200550" y="2060048"/>
                </a:cubicBezTo>
                <a:cubicBezTo>
                  <a:pt x="2207157" y="2051473"/>
                  <a:pt x="2221277" y="2062424"/>
                  <a:pt x="2215618" y="2071281"/>
                </a:cubicBezTo>
                <a:cubicBezTo>
                  <a:pt x="2197965" y="2098871"/>
                  <a:pt x="2196581" y="2131872"/>
                  <a:pt x="2211682" y="2160241"/>
                </a:cubicBezTo>
                <a:cubicBezTo>
                  <a:pt x="2223838" y="2169178"/>
                  <a:pt x="2236076" y="2178314"/>
                  <a:pt x="2247355" y="2188347"/>
                </a:cubicBezTo>
                <a:cubicBezTo>
                  <a:pt x="2249702" y="2164211"/>
                  <a:pt x="2256125" y="2140239"/>
                  <a:pt x="2266742" y="2118382"/>
                </a:cubicBezTo>
                <a:cubicBezTo>
                  <a:pt x="2278499" y="2067377"/>
                  <a:pt x="2296470" y="2017732"/>
                  <a:pt x="2264973" y="1967787"/>
                </a:cubicBezTo>
                <a:cubicBezTo>
                  <a:pt x="2256696" y="1954658"/>
                  <a:pt x="2251279" y="1950684"/>
                  <a:pt x="2245553" y="1952220"/>
                </a:cubicBezTo>
                <a:close/>
                <a:moveTo>
                  <a:pt x="6237601" y="2288648"/>
                </a:moveTo>
                <a:cubicBezTo>
                  <a:pt x="6242691" y="2289479"/>
                  <a:pt x="6245136" y="2295923"/>
                  <a:pt x="6243870" y="2300291"/>
                </a:cubicBezTo>
                <a:cubicBezTo>
                  <a:pt x="6233242" y="2336464"/>
                  <a:pt x="6213469" y="2369219"/>
                  <a:pt x="6189903" y="2398623"/>
                </a:cubicBezTo>
                <a:cubicBezTo>
                  <a:pt x="6165261" y="2429182"/>
                  <a:pt x="6111686" y="2459745"/>
                  <a:pt x="6107555" y="2501720"/>
                </a:cubicBezTo>
                <a:cubicBezTo>
                  <a:pt x="6170759" y="2427611"/>
                  <a:pt x="6295970" y="2360589"/>
                  <a:pt x="6393994" y="2379974"/>
                </a:cubicBezTo>
                <a:cubicBezTo>
                  <a:pt x="6400884" y="2381351"/>
                  <a:pt x="6406064" y="2383356"/>
                  <a:pt x="6410637" y="2385602"/>
                </a:cubicBezTo>
                <a:cubicBezTo>
                  <a:pt x="6421130" y="2385925"/>
                  <a:pt x="6431692" y="2386547"/>
                  <a:pt x="6442438" y="2387284"/>
                </a:cubicBezTo>
                <a:cubicBezTo>
                  <a:pt x="6447668" y="2387639"/>
                  <a:pt x="6450741" y="2391412"/>
                  <a:pt x="6449985" y="2396600"/>
                </a:cubicBezTo>
                <a:cubicBezTo>
                  <a:pt x="6447271" y="2416128"/>
                  <a:pt x="6437738" y="2430194"/>
                  <a:pt x="6422099" y="2440614"/>
                </a:cubicBezTo>
                <a:cubicBezTo>
                  <a:pt x="6401839" y="2473356"/>
                  <a:pt x="6376362" y="2504544"/>
                  <a:pt x="6345224" y="2524918"/>
                </a:cubicBezTo>
                <a:cubicBezTo>
                  <a:pt x="6396929" y="2513140"/>
                  <a:pt x="6444382" y="2520653"/>
                  <a:pt x="6492213" y="2547962"/>
                </a:cubicBezTo>
                <a:cubicBezTo>
                  <a:pt x="6497773" y="2551173"/>
                  <a:pt x="6502533" y="2554597"/>
                  <a:pt x="6506897" y="2558090"/>
                </a:cubicBezTo>
                <a:cubicBezTo>
                  <a:pt x="6523378" y="2566628"/>
                  <a:pt x="6539231" y="2576762"/>
                  <a:pt x="6553870" y="2587374"/>
                </a:cubicBezTo>
                <a:cubicBezTo>
                  <a:pt x="6559448" y="2591458"/>
                  <a:pt x="6558867" y="2600168"/>
                  <a:pt x="6552555" y="2603225"/>
                </a:cubicBezTo>
                <a:cubicBezTo>
                  <a:pt x="6538297" y="2610167"/>
                  <a:pt x="6522004" y="2618106"/>
                  <a:pt x="6505138" y="2624824"/>
                </a:cubicBezTo>
                <a:cubicBezTo>
                  <a:pt x="6504610" y="2625264"/>
                  <a:pt x="6504383" y="2625631"/>
                  <a:pt x="6503865" y="2625976"/>
                </a:cubicBezTo>
                <a:cubicBezTo>
                  <a:pt x="6488358" y="2637104"/>
                  <a:pt x="6469592" y="2643274"/>
                  <a:pt x="6450929" y="2648278"/>
                </a:cubicBezTo>
                <a:cubicBezTo>
                  <a:pt x="6466464" y="2647770"/>
                  <a:pt x="6481587" y="2648591"/>
                  <a:pt x="6495341" y="2650563"/>
                </a:cubicBezTo>
                <a:cubicBezTo>
                  <a:pt x="6528037" y="2655339"/>
                  <a:pt x="6649866" y="2690700"/>
                  <a:pt x="6647564" y="2739484"/>
                </a:cubicBezTo>
                <a:cubicBezTo>
                  <a:pt x="6646507" y="2762270"/>
                  <a:pt x="6618295" y="2773850"/>
                  <a:pt x="6587351" y="2780032"/>
                </a:cubicBezTo>
                <a:cubicBezTo>
                  <a:pt x="6610650" y="2783119"/>
                  <a:pt x="6633390" y="2788105"/>
                  <a:pt x="6654289" y="2795173"/>
                </a:cubicBezTo>
                <a:cubicBezTo>
                  <a:pt x="6682661" y="2804735"/>
                  <a:pt x="6757394" y="2830776"/>
                  <a:pt x="6765330" y="2866322"/>
                </a:cubicBezTo>
                <a:cubicBezTo>
                  <a:pt x="6772071" y="2896700"/>
                  <a:pt x="6734736" y="2915573"/>
                  <a:pt x="6704739" y="2926415"/>
                </a:cubicBezTo>
                <a:cubicBezTo>
                  <a:pt x="6724630" y="2929499"/>
                  <a:pt x="6744190" y="2935184"/>
                  <a:pt x="6760667" y="2940504"/>
                </a:cubicBezTo>
                <a:cubicBezTo>
                  <a:pt x="6788887" y="2949568"/>
                  <a:pt x="6858744" y="2965840"/>
                  <a:pt x="6859051" y="3005008"/>
                </a:cubicBezTo>
                <a:cubicBezTo>
                  <a:pt x="6859191" y="3028586"/>
                  <a:pt x="6836493" y="3042784"/>
                  <a:pt x="6812319" y="3050623"/>
                </a:cubicBezTo>
                <a:cubicBezTo>
                  <a:pt x="6859753" y="3052878"/>
                  <a:pt x="6907461" y="3070640"/>
                  <a:pt x="6940558" y="3103686"/>
                </a:cubicBezTo>
                <a:cubicBezTo>
                  <a:pt x="6945928" y="3109018"/>
                  <a:pt x="6940651" y="3116835"/>
                  <a:pt x="6934777" y="3118278"/>
                </a:cubicBezTo>
                <a:cubicBezTo>
                  <a:pt x="6909781" y="3124386"/>
                  <a:pt x="6886895" y="3136328"/>
                  <a:pt x="6863729" y="3148145"/>
                </a:cubicBezTo>
                <a:cubicBezTo>
                  <a:pt x="6937151" y="3144089"/>
                  <a:pt x="7033093" y="3178089"/>
                  <a:pt x="7040676" y="3251477"/>
                </a:cubicBezTo>
                <a:cubicBezTo>
                  <a:pt x="7041185" y="3255610"/>
                  <a:pt x="7038135" y="3260313"/>
                  <a:pt x="7034139" y="3261426"/>
                </a:cubicBezTo>
                <a:cubicBezTo>
                  <a:pt x="7016257" y="3266405"/>
                  <a:pt x="6998368" y="3271479"/>
                  <a:pt x="6980408" y="3276253"/>
                </a:cubicBezTo>
                <a:cubicBezTo>
                  <a:pt x="7002098" y="3278810"/>
                  <a:pt x="7023779" y="3285847"/>
                  <a:pt x="7042091" y="3295709"/>
                </a:cubicBezTo>
                <a:cubicBezTo>
                  <a:pt x="7042284" y="3295725"/>
                  <a:pt x="7042495" y="3295551"/>
                  <a:pt x="7042688" y="3295568"/>
                </a:cubicBezTo>
                <a:cubicBezTo>
                  <a:pt x="7045252" y="3295205"/>
                  <a:pt x="7048103" y="3297107"/>
                  <a:pt x="7048372" y="3299565"/>
                </a:cubicBezTo>
                <a:cubicBezTo>
                  <a:pt x="7051143" y="3301264"/>
                  <a:pt x="7054220" y="3302796"/>
                  <a:pt x="7056780" y="3304675"/>
                </a:cubicBezTo>
                <a:cubicBezTo>
                  <a:pt x="7076558" y="3318849"/>
                  <a:pt x="7096127" y="3338653"/>
                  <a:pt x="7071917" y="3356706"/>
                </a:cubicBezTo>
                <a:cubicBezTo>
                  <a:pt x="7065862" y="3361247"/>
                  <a:pt x="7059278" y="3365159"/>
                  <a:pt x="7052704" y="3368968"/>
                </a:cubicBezTo>
                <a:cubicBezTo>
                  <a:pt x="7085881" y="3377096"/>
                  <a:pt x="7119215" y="3400915"/>
                  <a:pt x="7144858" y="3417058"/>
                </a:cubicBezTo>
                <a:cubicBezTo>
                  <a:pt x="7149653" y="3420104"/>
                  <a:pt x="7153012" y="3427210"/>
                  <a:pt x="7148091" y="3432136"/>
                </a:cubicBezTo>
                <a:cubicBezTo>
                  <a:pt x="7127963" y="3452494"/>
                  <a:pt x="7103794" y="3464620"/>
                  <a:pt x="7077817" y="3471911"/>
                </a:cubicBezTo>
                <a:cubicBezTo>
                  <a:pt x="7088804" y="3474327"/>
                  <a:pt x="7099715" y="3477609"/>
                  <a:pt x="7110163" y="3482791"/>
                </a:cubicBezTo>
                <a:cubicBezTo>
                  <a:pt x="7140108" y="3497655"/>
                  <a:pt x="7161052" y="3524974"/>
                  <a:pt x="7190885" y="3540021"/>
                </a:cubicBezTo>
                <a:cubicBezTo>
                  <a:pt x="7195263" y="3542249"/>
                  <a:pt x="7196628" y="3548790"/>
                  <a:pt x="7194027" y="3552847"/>
                </a:cubicBezTo>
                <a:cubicBezTo>
                  <a:pt x="7166197" y="3596203"/>
                  <a:pt x="7134972" y="3636130"/>
                  <a:pt x="7080781" y="3643014"/>
                </a:cubicBezTo>
                <a:cubicBezTo>
                  <a:pt x="7093596" y="3645686"/>
                  <a:pt x="7106600" y="3649527"/>
                  <a:pt x="7120621" y="3652878"/>
                </a:cubicBezTo>
                <a:cubicBezTo>
                  <a:pt x="7151519" y="3660320"/>
                  <a:pt x="7183198" y="3662292"/>
                  <a:pt x="7214635" y="3665888"/>
                </a:cubicBezTo>
                <a:cubicBezTo>
                  <a:pt x="7235947" y="3668312"/>
                  <a:pt x="7279508" y="3670330"/>
                  <a:pt x="7285453" y="3698687"/>
                </a:cubicBezTo>
                <a:cubicBezTo>
                  <a:pt x="7291905" y="3729038"/>
                  <a:pt x="7248098" y="3750561"/>
                  <a:pt x="7227758" y="3761263"/>
                </a:cubicBezTo>
                <a:cubicBezTo>
                  <a:pt x="7223562" y="3763529"/>
                  <a:pt x="7218980" y="3765762"/>
                  <a:pt x="7214590" y="3768010"/>
                </a:cubicBezTo>
                <a:cubicBezTo>
                  <a:pt x="7268341" y="3773733"/>
                  <a:pt x="7319395" y="3791101"/>
                  <a:pt x="7363160" y="3829064"/>
                </a:cubicBezTo>
                <a:cubicBezTo>
                  <a:pt x="7369039" y="3834150"/>
                  <a:pt x="7369095" y="3841164"/>
                  <a:pt x="7363727" y="3846736"/>
                </a:cubicBezTo>
                <a:cubicBezTo>
                  <a:pt x="7334856" y="3876660"/>
                  <a:pt x="7304097" y="3898241"/>
                  <a:pt x="7269543" y="3915405"/>
                </a:cubicBezTo>
                <a:cubicBezTo>
                  <a:pt x="7342490" y="3914513"/>
                  <a:pt x="7416246" y="3919825"/>
                  <a:pt x="7453014" y="3995837"/>
                </a:cubicBezTo>
                <a:cubicBezTo>
                  <a:pt x="7456145" y="4002243"/>
                  <a:pt x="7450313" y="4009722"/>
                  <a:pt x="7443918" y="4010434"/>
                </a:cubicBezTo>
                <a:cubicBezTo>
                  <a:pt x="7425021" y="4012596"/>
                  <a:pt x="7408323" y="4019620"/>
                  <a:pt x="7391939" y="4026381"/>
                </a:cubicBezTo>
                <a:cubicBezTo>
                  <a:pt x="7434194" y="4026631"/>
                  <a:pt x="7464833" y="4045737"/>
                  <a:pt x="7510471" y="4064876"/>
                </a:cubicBezTo>
                <a:cubicBezTo>
                  <a:pt x="7515359" y="4066856"/>
                  <a:pt x="7518412" y="4074132"/>
                  <a:pt x="7514414" y="4078556"/>
                </a:cubicBezTo>
                <a:cubicBezTo>
                  <a:pt x="7505435" y="4088587"/>
                  <a:pt x="7498308" y="4098582"/>
                  <a:pt x="7490390" y="4107634"/>
                </a:cubicBezTo>
                <a:cubicBezTo>
                  <a:pt x="7517430" y="4104813"/>
                  <a:pt x="7542122" y="4105393"/>
                  <a:pt x="7569982" y="4118514"/>
                </a:cubicBezTo>
                <a:cubicBezTo>
                  <a:pt x="7576147" y="4121482"/>
                  <a:pt x="7577196" y="4128291"/>
                  <a:pt x="7573787" y="4133741"/>
                </a:cubicBezTo>
                <a:cubicBezTo>
                  <a:pt x="7569126" y="4141223"/>
                  <a:pt x="7564034" y="4148085"/>
                  <a:pt x="7558852" y="4154841"/>
                </a:cubicBezTo>
                <a:cubicBezTo>
                  <a:pt x="7599258" y="4157267"/>
                  <a:pt x="7639702" y="4175665"/>
                  <a:pt x="7664948" y="4207157"/>
                </a:cubicBezTo>
                <a:cubicBezTo>
                  <a:pt x="7668542" y="4211655"/>
                  <a:pt x="7667227" y="4217675"/>
                  <a:pt x="7663208" y="4221222"/>
                </a:cubicBezTo>
                <a:cubicBezTo>
                  <a:pt x="7657287" y="4226454"/>
                  <a:pt x="7650949" y="4229800"/>
                  <a:pt x="7644355" y="4232734"/>
                </a:cubicBezTo>
                <a:cubicBezTo>
                  <a:pt x="7683757" y="4243154"/>
                  <a:pt x="7707365" y="4251526"/>
                  <a:pt x="7718660" y="4304010"/>
                </a:cubicBezTo>
                <a:cubicBezTo>
                  <a:pt x="7718731" y="4304307"/>
                  <a:pt x="7718503" y="4304677"/>
                  <a:pt x="7718477" y="4304968"/>
                </a:cubicBezTo>
                <a:cubicBezTo>
                  <a:pt x="7738604" y="4311967"/>
                  <a:pt x="7755903" y="4321156"/>
                  <a:pt x="7773188" y="4335991"/>
                </a:cubicBezTo>
                <a:cubicBezTo>
                  <a:pt x="7778432" y="4340534"/>
                  <a:pt x="7777442" y="4347265"/>
                  <a:pt x="7772670" y="4351623"/>
                </a:cubicBezTo>
                <a:cubicBezTo>
                  <a:pt x="7759090" y="4364078"/>
                  <a:pt x="7782058" y="4382910"/>
                  <a:pt x="7789247" y="4398428"/>
                </a:cubicBezTo>
                <a:cubicBezTo>
                  <a:pt x="7799875" y="4421256"/>
                  <a:pt x="7805428" y="4444226"/>
                  <a:pt x="7808573" y="4469035"/>
                </a:cubicBezTo>
                <a:cubicBezTo>
                  <a:pt x="7810079" y="4480557"/>
                  <a:pt x="7794011" y="4482672"/>
                  <a:pt x="7789687" y="4473242"/>
                </a:cubicBezTo>
                <a:cubicBezTo>
                  <a:pt x="7748540" y="4487888"/>
                  <a:pt x="7720400" y="4454977"/>
                  <a:pt x="7700992" y="4422434"/>
                </a:cubicBezTo>
                <a:cubicBezTo>
                  <a:pt x="7699110" y="4426067"/>
                  <a:pt x="7697421" y="4429718"/>
                  <a:pt x="7695538" y="4433354"/>
                </a:cubicBezTo>
                <a:cubicBezTo>
                  <a:pt x="7693157" y="4438210"/>
                  <a:pt x="7686000" y="4440899"/>
                  <a:pt x="7681206" y="4437857"/>
                </a:cubicBezTo>
                <a:cubicBezTo>
                  <a:pt x="7654006" y="4420606"/>
                  <a:pt x="7629787" y="4393973"/>
                  <a:pt x="7618010" y="4363258"/>
                </a:cubicBezTo>
                <a:cubicBezTo>
                  <a:pt x="7608276" y="4383933"/>
                  <a:pt x="7591795" y="4395067"/>
                  <a:pt x="7568027" y="4371005"/>
                </a:cubicBezTo>
                <a:cubicBezTo>
                  <a:pt x="7550783" y="4353545"/>
                  <a:pt x="7537054" y="4337071"/>
                  <a:pt x="7530229" y="4313112"/>
                </a:cubicBezTo>
                <a:cubicBezTo>
                  <a:pt x="7528142" y="4305921"/>
                  <a:pt x="7526742" y="4298693"/>
                  <a:pt x="7525446" y="4291376"/>
                </a:cubicBezTo>
                <a:cubicBezTo>
                  <a:pt x="7517525" y="4313571"/>
                  <a:pt x="7504300" y="4332970"/>
                  <a:pt x="7481196" y="4326589"/>
                </a:cubicBezTo>
                <a:cubicBezTo>
                  <a:pt x="7456959" y="4319819"/>
                  <a:pt x="7440356" y="4287517"/>
                  <a:pt x="7436685" y="4258768"/>
                </a:cubicBezTo>
                <a:cubicBezTo>
                  <a:pt x="7432076" y="4271124"/>
                  <a:pt x="7429298" y="4284807"/>
                  <a:pt x="7413056" y="4287782"/>
                </a:cubicBezTo>
                <a:cubicBezTo>
                  <a:pt x="7399301" y="4290194"/>
                  <a:pt x="7388723" y="4281004"/>
                  <a:pt x="7379990" y="4271874"/>
                </a:cubicBezTo>
                <a:cubicBezTo>
                  <a:pt x="7354224" y="4245107"/>
                  <a:pt x="7342141" y="4220013"/>
                  <a:pt x="7337555" y="4191672"/>
                </a:cubicBezTo>
                <a:cubicBezTo>
                  <a:pt x="7334994" y="4198558"/>
                  <a:pt x="7332810" y="4205575"/>
                  <a:pt x="7329782" y="4212224"/>
                </a:cubicBezTo>
                <a:cubicBezTo>
                  <a:pt x="7326158" y="4220089"/>
                  <a:pt x="7321837" y="4231399"/>
                  <a:pt x="7312881" y="4234617"/>
                </a:cubicBezTo>
                <a:cubicBezTo>
                  <a:pt x="7295977" y="4240650"/>
                  <a:pt x="7285271" y="4218694"/>
                  <a:pt x="7276869" y="4208035"/>
                </a:cubicBezTo>
                <a:cubicBezTo>
                  <a:pt x="7261033" y="4187872"/>
                  <a:pt x="7239585" y="4172774"/>
                  <a:pt x="7231395" y="4147726"/>
                </a:cubicBezTo>
                <a:cubicBezTo>
                  <a:pt x="7213337" y="4176539"/>
                  <a:pt x="7178947" y="4196249"/>
                  <a:pt x="7164741" y="4153444"/>
                </a:cubicBezTo>
                <a:cubicBezTo>
                  <a:pt x="7156304" y="4127886"/>
                  <a:pt x="7147116" y="4100900"/>
                  <a:pt x="7142630" y="4073640"/>
                </a:cubicBezTo>
                <a:cubicBezTo>
                  <a:pt x="7131339" y="4112873"/>
                  <a:pt x="7115810" y="4154858"/>
                  <a:pt x="7075688" y="4163458"/>
                </a:cubicBezTo>
                <a:cubicBezTo>
                  <a:pt x="7070128" y="4164632"/>
                  <a:pt x="7065732" y="4162596"/>
                  <a:pt x="7063374" y="4157329"/>
                </a:cubicBezTo>
                <a:cubicBezTo>
                  <a:pt x="7043755" y="4112985"/>
                  <a:pt x="7039794" y="4069997"/>
                  <a:pt x="7044875" y="4027207"/>
                </a:cubicBezTo>
                <a:cubicBezTo>
                  <a:pt x="7032785" y="4046996"/>
                  <a:pt x="7017806" y="4063128"/>
                  <a:pt x="6998408" y="4069822"/>
                </a:cubicBezTo>
                <a:cubicBezTo>
                  <a:pt x="6972179" y="4078846"/>
                  <a:pt x="6964124" y="4061013"/>
                  <a:pt x="6959416" y="4037335"/>
                </a:cubicBezTo>
                <a:cubicBezTo>
                  <a:pt x="6951639" y="3997814"/>
                  <a:pt x="6951522" y="3942307"/>
                  <a:pt x="6961136" y="3890172"/>
                </a:cubicBezTo>
                <a:cubicBezTo>
                  <a:pt x="6940871" y="3921912"/>
                  <a:pt x="6920050" y="3953311"/>
                  <a:pt x="6905621" y="3987307"/>
                </a:cubicBezTo>
                <a:cubicBezTo>
                  <a:pt x="6903156" y="3993131"/>
                  <a:pt x="6894905" y="3993877"/>
                  <a:pt x="6890575" y="3989998"/>
                </a:cubicBezTo>
                <a:cubicBezTo>
                  <a:pt x="6849458" y="3952946"/>
                  <a:pt x="6835572" y="3903256"/>
                  <a:pt x="6840721" y="3848789"/>
                </a:cubicBezTo>
                <a:cubicBezTo>
                  <a:pt x="6843177" y="3822322"/>
                  <a:pt x="6850260" y="3798595"/>
                  <a:pt x="6859587" y="3775937"/>
                </a:cubicBezTo>
                <a:cubicBezTo>
                  <a:pt x="6834877" y="3805053"/>
                  <a:pt x="6812597" y="3835352"/>
                  <a:pt x="6804236" y="3872307"/>
                </a:cubicBezTo>
                <a:cubicBezTo>
                  <a:pt x="6802136" y="3881668"/>
                  <a:pt x="6789040" y="3884333"/>
                  <a:pt x="6785130" y="3874647"/>
                </a:cubicBezTo>
                <a:cubicBezTo>
                  <a:pt x="6770443" y="3838325"/>
                  <a:pt x="6745987" y="3816539"/>
                  <a:pt x="6736108" y="3776545"/>
                </a:cubicBezTo>
                <a:cubicBezTo>
                  <a:pt x="6729452" y="3749583"/>
                  <a:pt x="6726021" y="3722510"/>
                  <a:pt x="6730249" y="3694738"/>
                </a:cubicBezTo>
                <a:cubicBezTo>
                  <a:pt x="6731302" y="3688402"/>
                  <a:pt x="6732996" y="3682514"/>
                  <a:pt x="6734505" y="3676510"/>
                </a:cubicBezTo>
                <a:cubicBezTo>
                  <a:pt x="6707955" y="3702252"/>
                  <a:pt x="6679914" y="3716279"/>
                  <a:pt x="6670065" y="3682519"/>
                </a:cubicBezTo>
                <a:cubicBezTo>
                  <a:pt x="6665300" y="3666042"/>
                  <a:pt x="6671434" y="3642038"/>
                  <a:pt x="6669391" y="3624529"/>
                </a:cubicBezTo>
                <a:cubicBezTo>
                  <a:pt x="6666747" y="3601733"/>
                  <a:pt x="6662519" y="3581414"/>
                  <a:pt x="6669015" y="3558812"/>
                </a:cubicBezTo>
                <a:cubicBezTo>
                  <a:pt x="6673407" y="3543422"/>
                  <a:pt x="6680110" y="3528323"/>
                  <a:pt x="6687965" y="3513432"/>
                </a:cubicBezTo>
                <a:cubicBezTo>
                  <a:pt x="6674798" y="3531082"/>
                  <a:pt x="6656808" y="3553668"/>
                  <a:pt x="6640142" y="3549403"/>
                </a:cubicBezTo>
                <a:cubicBezTo>
                  <a:pt x="6616133" y="3543335"/>
                  <a:pt x="6628571" y="3496706"/>
                  <a:pt x="6630953" y="3482012"/>
                </a:cubicBezTo>
                <a:cubicBezTo>
                  <a:pt x="6634272" y="3461175"/>
                  <a:pt x="6638654" y="3440425"/>
                  <a:pt x="6642264" y="3419608"/>
                </a:cubicBezTo>
                <a:cubicBezTo>
                  <a:pt x="6621070" y="3448638"/>
                  <a:pt x="6593629" y="3473428"/>
                  <a:pt x="6573194" y="3503786"/>
                </a:cubicBezTo>
                <a:cubicBezTo>
                  <a:pt x="6569713" y="3508943"/>
                  <a:pt x="6560804" y="3508362"/>
                  <a:pt x="6557551" y="3503314"/>
                </a:cubicBezTo>
                <a:cubicBezTo>
                  <a:pt x="6528870" y="3457892"/>
                  <a:pt x="6508772" y="3407958"/>
                  <a:pt x="6513164" y="3353231"/>
                </a:cubicBezTo>
                <a:cubicBezTo>
                  <a:pt x="6518303" y="3289029"/>
                  <a:pt x="6557670" y="3222233"/>
                  <a:pt x="6592941" y="3163166"/>
                </a:cubicBezTo>
                <a:cubicBezTo>
                  <a:pt x="6582390" y="3178801"/>
                  <a:pt x="6569719" y="3193090"/>
                  <a:pt x="6555993" y="3207190"/>
                </a:cubicBezTo>
                <a:cubicBezTo>
                  <a:pt x="6533144" y="3230722"/>
                  <a:pt x="6506777" y="3251130"/>
                  <a:pt x="6494884" y="3282915"/>
                </a:cubicBezTo>
                <a:cubicBezTo>
                  <a:pt x="6489542" y="3296953"/>
                  <a:pt x="6490573" y="3313794"/>
                  <a:pt x="6484597" y="3327289"/>
                </a:cubicBezTo>
                <a:cubicBezTo>
                  <a:pt x="6467145" y="3366772"/>
                  <a:pt x="6432087" y="3351375"/>
                  <a:pt x="6410603" y="3321372"/>
                </a:cubicBezTo>
                <a:cubicBezTo>
                  <a:pt x="6360532" y="3251423"/>
                  <a:pt x="6371172" y="3147377"/>
                  <a:pt x="6407649" y="3061651"/>
                </a:cubicBezTo>
                <a:cubicBezTo>
                  <a:pt x="6367092" y="3111193"/>
                  <a:pt x="6306486" y="3149574"/>
                  <a:pt x="6281800" y="3205756"/>
                </a:cubicBezTo>
                <a:cubicBezTo>
                  <a:pt x="6278037" y="3214098"/>
                  <a:pt x="6266981" y="3212458"/>
                  <a:pt x="6263548" y="3205053"/>
                </a:cubicBezTo>
                <a:cubicBezTo>
                  <a:pt x="6232677" y="3138307"/>
                  <a:pt x="6241652" y="3057307"/>
                  <a:pt x="6264295" y="2989071"/>
                </a:cubicBezTo>
                <a:cubicBezTo>
                  <a:pt x="6270579" y="2969948"/>
                  <a:pt x="6277032" y="2942365"/>
                  <a:pt x="6285618" y="2913799"/>
                </a:cubicBezTo>
                <a:cubicBezTo>
                  <a:pt x="6245380" y="2980520"/>
                  <a:pt x="6195896" y="3041669"/>
                  <a:pt x="6136892" y="3092726"/>
                </a:cubicBezTo>
                <a:cubicBezTo>
                  <a:pt x="6131924" y="3097069"/>
                  <a:pt x="6123846" y="3094810"/>
                  <a:pt x="6121348" y="3088951"/>
                </a:cubicBezTo>
                <a:cubicBezTo>
                  <a:pt x="6087535" y="3010384"/>
                  <a:pt x="6106767" y="2910489"/>
                  <a:pt x="6126709" y="2829939"/>
                </a:cubicBezTo>
                <a:cubicBezTo>
                  <a:pt x="6139202" y="2779413"/>
                  <a:pt x="6159182" y="2696238"/>
                  <a:pt x="6208043" y="2665028"/>
                </a:cubicBezTo>
                <a:cubicBezTo>
                  <a:pt x="6206899" y="2663664"/>
                  <a:pt x="6205647" y="2662387"/>
                  <a:pt x="6204503" y="2661024"/>
                </a:cubicBezTo>
                <a:cubicBezTo>
                  <a:pt x="6185792" y="2682961"/>
                  <a:pt x="6166246" y="2704444"/>
                  <a:pt x="6149769" y="2728625"/>
                </a:cubicBezTo>
                <a:cubicBezTo>
                  <a:pt x="6116118" y="2778291"/>
                  <a:pt x="6094370" y="2832105"/>
                  <a:pt x="6063250" y="2882868"/>
                </a:cubicBezTo>
                <a:cubicBezTo>
                  <a:pt x="6049678" y="2905061"/>
                  <a:pt x="5996834" y="2983158"/>
                  <a:pt x="5967238" y="2946905"/>
                </a:cubicBezTo>
                <a:cubicBezTo>
                  <a:pt x="5951175" y="2927113"/>
                  <a:pt x="5950529" y="2875351"/>
                  <a:pt x="5947227" y="2851210"/>
                </a:cubicBezTo>
                <a:cubicBezTo>
                  <a:pt x="5941279" y="2807559"/>
                  <a:pt x="5942923" y="2763982"/>
                  <a:pt x="5954427" y="2721260"/>
                </a:cubicBezTo>
                <a:cubicBezTo>
                  <a:pt x="5961820" y="2694051"/>
                  <a:pt x="5973028" y="2666689"/>
                  <a:pt x="5987672" y="2641188"/>
                </a:cubicBezTo>
                <a:cubicBezTo>
                  <a:pt x="5917320" y="2691662"/>
                  <a:pt x="5835232" y="2728468"/>
                  <a:pt x="5747843" y="2725286"/>
                </a:cubicBezTo>
                <a:cubicBezTo>
                  <a:pt x="5741146" y="2725000"/>
                  <a:pt x="5737499" y="2720009"/>
                  <a:pt x="5738173" y="2713546"/>
                </a:cubicBezTo>
                <a:cubicBezTo>
                  <a:pt x="5745102" y="2652219"/>
                  <a:pt x="5781764" y="2591722"/>
                  <a:pt x="5812891" y="2539789"/>
                </a:cubicBezTo>
                <a:cubicBezTo>
                  <a:pt x="5845497" y="2485464"/>
                  <a:pt x="5885964" y="2468620"/>
                  <a:pt x="5935096" y="2443100"/>
                </a:cubicBezTo>
                <a:cubicBezTo>
                  <a:pt x="5917355" y="2432297"/>
                  <a:pt x="5899510" y="2421586"/>
                  <a:pt x="5881832" y="2411181"/>
                </a:cubicBezTo>
                <a:cubicBezTo>
                  <a:pt x="5897887" y="2398261"/>
                  <a:pt x="5913847" y="2385335"/>
                  <a:pt x="5929903" y="2372419"/>
                </a:cubicBezTo>
                <a:cubicBezTo>
                  <a:pt x="5946371" y="2383287"/>
                  <a:pt x="5962585" y="2394814"/>
                  <a:pt x="5978652" y="2406905"/>
                </a:cubicBezTo>
                <a:cubicBezTo>
                  <a:pt x="5994026" y="2372129"/>
                  <a:pt x="6035007" y="2347345"/>
                  <a:pt x="6064300" y="2326901"/>
                </a:cubicBezTo>
                <a:cubicBezTo>
                  <a:pt x="6118429" y="2289045"/>
                  <a:pt x="6172719" y="2277777"/>
                  <a:pt x="6237601" y="2288648"/>
                </a:cubicBezTo>
                <a:close/>
                <a:moveTo>
                  <a:pt x="7386144" y="2380173"/>
                </a:moveTo>
                <a:cubicBezTo>
                  <a:pt x="7346680" y="2441494"/>
                  <a:pt x="7318486" y="2525010"/>
                  <a:pt x="7335071" y="2597939"/>
                </a:cubicBezTo>
                <a:cubicBezTo>
                  <a:pt x="7350606" y="2666262"/>
                  <a:pt x="7417420" y="2695896"/>
                  <a:pt x="7464885" y="2739343"/>
                </a:cubicBezTo>
                <a:cubicBezTo>
                  <a:pt x="7476415" y="2700712"/>
                  <a:pt x="7483795" y="2670388"/>
                  <a:pt x="7478364" y="2626402"/>
                </a:cubicBezTo>
                <a:cubicBezTo>
                  <a:pt x="7476116" y="2607907"/>
                  <a:pt x="7472788" y="2589514"/>
                  <a:pt x="7473684" y="2570710"/>
                </a:cubicBezTo>
                <a:cubicBezTo>
                  <a:pt x="7475649" y="2527910"/>
                  <a:pt x="7497442" y="2495436"/>
                  <a:pt x="7519574" y="2460259"/>
                </a:cubicBezTo>
                <a:cubicBezTo>
                  <a:pt x="7513215" y="2456197"/>
                  <a:pt x="7506854" y="2452148"/>
                  <a:pt x="7500494" y="2448092"/>
                </a:cubicBezTo>
                <a:cubicBezTo>
                  <a:pt x="7496042" y="2459784"/>
                  <a:pt x="7491407" y="2471352"/>
                  <a:pt x="7487245" y="2483068"/>
                </a:cubicBezTo>
                <a:cubicBezTo>
                  <a:pt x="7482962" y="2495061"/>
                  <a:pt x="7480491" y="2508574"/>
                  <a:pt x="7469151" y="2515572"/>
                </a:cubicBezTo>
                <a:cubicBezTo>
                  <a:pt x="7467702" y="2516514"/>
                  <a:pt x="7465594" y="2516139"/>
                  <a:pt x="7464975" y="2514335"/>
                </a:cubicBezTo>
                <a:cubicBezTo>
                  <a:pt x="7460317" y="2499916"/>
                  <a:pt x="7468717" y="2484384"/>
                  <a:pt x="7474465" y="2471254"/>
                </a:cubicBezTo>
                <a:cubicBezTo>
                  <a:pt x="7478981" y="2461036"/>
                  <a:pt x="7484173" y="2450866"/>
                  <a:pt x="7491002" y="2442012"/>
                </a:cubicBezTo>
                <a:cubicBezTo>
                  <a:pt x="7488794" y="2440555"/>
                  <a:pt x="7486666" y="2439299"/>
                  <a:pt x="7484456" y="2437844"/>
                </a:cubicBezTo>
                <a:cubicBezTo>
                  <a:pt x="7480675" y="2435470"/>
                  <a:pt x="7476876" y="2433294"/>
                  <a:pt x="7473189" y="2430929"/>
                </a:cubicBezTo>
                <a:cubicBezTo>
                  <a:pt x="7450460" y="2485919"/>
                  <a:pt x="7432628" y="2536246"/>
                  <a:pt x="7423330" y="2595745"/>
                </a:cubicBezTo>
                <a:cubicBezTo>
                  <a:pt x="7423164" y="2606338"/>
                  <a:pt x="7405905" y="2605433"/>
                  <a:pt x="7406854" y="2594806"/>
                </a:cubicBezTo>
                <a:cubicBezTo>
                  <a:pt x="7412089" y="2538262"/>
                  <a:pt x="7425785" y="2469864"/>
                  <a:pt x="7465528" y="2426178"/>
                </a:cubicBezTo>
                <a:cubicBezTo>
                  <a:pt x="7459343" y="2422334"/>
                  <a:pt x="7453177" y="2418297"/>
                  <a:pt x="7446879" y="2414636"/>
                </a:cubicBezTo>
                <a:cubicBezTo>
                  <a:pt x="7444802" y="2428084"/>
                  <a:pt x="7434616" y="2450566"/>
                  <a:pt x="7433163" y="2453753"/>
                </a:cubicBezTo>
                <a:cubicBezTo>
                  <a:pt x="7423055" y="2476444"/>
                  <a:pt x="7406171" y="2503019"/>
                  <a:pt x="7404504" y="2528279"/>
                </a:cubicBezTo>
                <a:cubicBezTo>
                  <a:pt x="7403742" y="2539001"/>
                  <a:pt x="7388656" y="2538869"/>
                  <a:pt x="7386308" y="2529124"/>
                </a:cubicBezTo>
                <a:cubicBezTo>
                  <a:pt x="7381767" y="2510150"/>
                  <a:pt x="7398966" y="2483311"/>
                  <a:pt x="7406467" y="2466921"/>
                </a:cubicBezTo>
                <a:cubicBezTo>
                  <a:pt x="7411788" y="2455319"/>
                  <a:pt x="7422646" y="2419838"/>
                  <a:pt x="7435770" y="2408127"/>
                </a:cubicBezTo>
                <a:cubicBezTo>
                  <a:pt x="7430860" y="2405268"/>
                  <a:pt x="7425962" y="2402314"/>
                  <a:pt x="7421037" y="2399647"/>
                </a:cubicBezTo>
                <a:cubicBezTo>
                  <a:pt x="7414357" y="2417759"/>
                  <a:pt x="7405109" y="2435164"/>
                  <a:pt x="7397109" y="2452783"/>
                </a:cubicBezTo>
                <a:cubicBezTo>
                  <a:pt x="7390195" y="2468048"/>
                  <a:pt x="7385876" y="2484806"/>
                  <a:pt x="7374714" y="2497470"/>
                </a:cubicBezTo>
                <a:cubicBezTo>
                  <a:pt x="7371030" y="2501630"/>
                  <a:pt x="7363643" y="2498172"/>
                  <a:pt x="7363722" y="2492918"/>
                </a:cubicBezTo>
                <a:cubicBezTo>
                  <a:pt x="7364172" y="2474752"/>
                  <a:pt x="7374722" y="2458042"/>
                  <a:pt x="7382592" y="2441879"/>
                </a:cubicBezTo>
                <a:cubicBezTo>
                  <a:pt x="7390689" y="2425348"/>
                  <a:pt x="7398549" y="2408214"/>
                  <a:pt x="7408046" y="2392388"/>
                </a:cubicBezTo>
                <a:cubicBezTo>
                  <a:pt x="7400710" y="2388345"/>
                  <a:pt x="7393489" y="2384118"/>
                  <a:pt x="7386144" y="2380173"/>
                </a:cubicBezTo>
                <a:close/>
                <a:moveTo>
                  <a:pt x="3894331" y="2055369"/>
                </a:moveTo>
                <a:cubicBezTo>
                  <a:pt x="3892868" y="2054271"/>
                  <a:pt x="3890280" y="2055993"/>
                  <a:pt x="3890996" y="2057807"/>
                </a:cubicBezTo>
                <a:cubicBezTo>
                  <a:pt x="3894822" y="2069530"/>
                  <a:pt x="3898072" y="2083339"/>
                  <a:pt x="3904746" y="2093656"/>
                </a:cubicBezTo>
                <a:cubicBezTo>
                  <a:pt x="3906018" y="2095808"/>
                  <a:pt x="3908846" y="2094691"/>
                  <a:pt x="3909514" y="2092705"/>
                </a:cubicBezTo>
                <a:cubicBezTo>
                  <a:pt x="3914170" y="2078700"/>
                  <a:pt x="3905487" y="2063540"/>
                  <a:pt x="3894331" y="2055369"/>
                </a:cubicBezTo>
                <a:close/>
                <a:moveTo>
                  <a:pt x="7881142" y="2395632"/>
                </a:moveTo>
                <a:cubicBezTo>
                  <a:pt x="7869646" y="2392374"/>
                  <a:pt x="7857001" y="2392155"/>
                  <a:pt x="7841423" y="2392608"/>
                </a:cubicBezTo>
                <a:cubicBezTo>
                  <a:pt x="7791711" y="2394051"/>
                  <a:pt x="7737173" y="2394977"/>
                  <a:pt x="7695571" y="2425650"/>
                </a:cubicBezTo>
                <a:cubicBezTo>
                  <a:pt x="7693069" y="2427476"/>
                  <a:pt x="7690869" y="2425924"/>
                  <a:pt x="7690093" y="2423714"/>
                </a:cubicBezTo>
                <a:cubicBezTo>
                  <a:pt x="7657453" y="2444542"/>
                  <a:pt x="7617558" y="2452773"/>
                  <a:pt x="7582389" y="2469208"/>
                </a:cubicBezTo>
                <a:cubicBezTo>
                  <a:pt x="7583084" y="2470145"/>
                  <a:pt x="7583069" y="2471410"/>
                  <a:pt x="7583353" y="2472600"/>
                </a:cubicBezTo>
                <a:cubicBezTo>
                  <a:pt x="7585366" y="2474040"/>
                  <a:pt x="7587382" y="2475478"/>
                  <a:pt x="7589494" y="2476925"/>
                </a:cubicBezTo>
                <a:cubicBezTo>
                  <a:pt x="7592388" y="2473966"/>
                  <a:pt x="7595827" y="2471444"/>
                  <a:pt x="7599795" y="2469544"/>
                </a:cubicBezTo>
                <a:cubicBezTo>
                  <a:pt x="7599066" y="2468992"/>
                  <a:pt x="7598563" y="2468068"/>
                  <a:pt x="7599687" y="2467488"/>
                </a:cubicBezTo>
                <a:cubicBezTo>
                  <a:pt x="7617366" y="2458207"/>
                  <a:pt x="7635514" y="2450238"/>
                  <a:pt x="7654341" y="2443397"/>
                </a:cubicBezTo>
                <a:cubicBezTo>
                  <a:pt x="7670559" y="2437404"/>
                  <a:pt x="7691669" y="2425699"/>
                  <a:pt x="7708987" y="2430316"/>
                </a:cubicBezTo>
                <a:cubicBezTo>
                  <a:pt x="7711554" y="2431021"/>
                  <a:pt x="7712157" y="2434091"/>
                  <a:pt x="7710526" y="2435995"/>
                </a:cubicBezTo>
                <a:cubicBezTo>
                  <a:pt x="7699890" y="2448215"/>
                  <a:pt x="7678756" y="2451449"/>
                  <a:pt x="7662701" y="2455607"/>
                </a:cubicBezTo>
                <a:cubicBezTo>
                  <a:pt x="7663281" y="2455657"/>
                  <a:pt x="7663772" y="2455602"/>
                  <a:pt x="7664344" y="2455750"/>
                </a:cubicBezTo>
                <a:cubicBezTo>
                  <a:pt x="7667017" y="2456372"/>
                  <a:pt x="7667663" y="2458959"/>
                  <a:pt x="7666884" y="2461135"/>
                </a:cubicBezTo>
                <a:cubicBezTo>
                  <a:pt x="7666981" y="2461143"/>
                  <a:pt x="7666990" y="2461043"/>
                  <a:pt x="7667086" y="2461051"/>
                </a:cubicBezTo>
                <a:cubicBezTo>
                  <a:pt x="7677236" y="2456476"/>
                  <a:pt x="7686506" y="2451923"/>
                  <a:pt x="7697504" y="2455309"/>
                </a:cubicBezTo>
                <a:cubicBezTo>
                  <a:pt x="7699308" y="2455856"/>
                  <a:pt x="7700322" y="2458670"/>
                  <a:pt x="7699394" y="2460343"/>
                </a:cubicBezTo>
                <a:cubicBezTo>
                  <a:pt x="7694997" y="2468140"/>
                  <a:pt x="7689010" y="2470830"/>
                  <a:pt x="7680915" y="2474224"/>
                </a:cubicBezTo>
                <a:cubicBezTo>
                  <a:pt x="7671712" y="2478012"/>
                  <a:pt x="7663144" y="2482327"/>
                  <a:pt x="7654711" y="2487335"/>
                </a:cubicBezTo>
                <a:cubicBezTo>
                  <a:pt x="7671254" y="2482057"/>
                  <a:pt x="7688109" y="2478748"/>
                  <a:pt x="7705268" y="2482959"/>
                </a:cubicBezTo>
                <a:cubicBezTo>
                  <a:pt x="7705751" y="2483000"/>
                  <a:pt x="7705919" y="2483308"/>
                  <a:pt x="7706193" y="2483524"/>
                </a:cubicBezTo>
                <a:cubicBezTo>
                  <a:pt x="7713891" y="2479125"/>
                  <a:pt x="7721836" y="2475229"/>
                  <a:pt x="7731234" y="2473610"/>
                </a:cubicBezTo>
                <a:cubicBezTo>
                  <a:pt x="7734608" y="2472930"/>
                  <a:pt x="7737356" y="2477060"/>
                  <a:pt x="7735252" y="2479899"/>
                </a:cubicBezTo>
                <a:cubicBezTo>
                  <a:pt x="7717846" y="2503610"/>
                  <a:pt x="7691906" y="2517035"/>
                  <a:pt x="7664179" y="2525350"/>
                </a:cubicBezTo>
                <a:cubicBezTo>
                  <a:pt x="7668498" y="2528252"/>
                  <a:pt x="7672819" y="2531157"/>
                  <a:pt x="7677140" y="2534058"/>
                </a:cubicBezTo>
                <a:cubicBezTo>
                  <a:pt x="7677147" y="2533964"/>
                  <a:pt x="7677068" y="2533760"/>
                  <a:pt x="7677078" y="2533661"/>
                </a:cubicBezTo>
                <a:cubicBezTo>
                  <a:pt x="7677228" y="2529786"/>
                  <a:pt x="7679197" y="2526259"/>
                  <a:pt x="7683018" y="2524933"/>
                </a:cubicBezTo>
                <a:cubicBezTo>
                  <a:pt x="7693881" y="2521106"/>
                  <a:pt x="7704717" y="2517564"/>
                  <a:pt x="7715650" y="2514027"/>
                </a:cubicBezTo>
                <a:cubicBezTo>
                  <a:pt x="7725177" y="2510962"/>
                  <a:pt x="7732314" y="2507396"/>
                  <a:pt x="7741933" y="2510953"/>
                </a:cubicBezTo>
                <a:cubicBezTo>
                  <a:pt x="7745619" y="2512241"/>
                  <a:pt x="7747051" y="2516941"/>
                  <a:pt x="7744718" y="2520152"/>
                </a:cubicBezTo>
                <a:cubicBezTo>
                  <a:pt x="7739056" y="2527934"/>
                  <a:pt x="7732932" y="2528867"/>
                  <a:pt x="7723536" y="2531555"/>
                </a:cubicBezTo>
                <a:cubicBezTo>
                  <a:pt x="7711840" y="2534922"/>
                  <a:pt x="7700150" y="2538193"/>
                  <a:pt x="7688469" y="2541370"/>
                </a:cubicBezTo>
                <a:cubicBezTo>
                  <a:pt x="7688372" y="2541362"/>
                  <a:pt x="7688179" y="2541344"/>
                  <a:pt x="7688083" y="2541336"/>
                </a:cubicBezTo>
                <a:cubicBezTo>
                  <a:pt x="7696448" y="2546923"/>
                  <a:pt x="7704824" y="2552417"/>
                  <a:pt x="7713085" y="2558089"/>
                </a:cubicBezTo>
                <a:cubicBezTo>
                  <a:pt x="7760588" y="2545373"/>
                  <a:pt x="7779513" y="2515566"/>
                  <a:pt x="7817580" y="2481957"/>
                </a:cubicBezTo>
                <a:cubicBezTo>
                  <a:pt x="7847186" y="2455804"/>
                  <a:pt x="7884174" y="2438661"/>
                  <a:pt x="7922069" y="2427726"/>
                </a:cubicBezTo>
                <a:cubicBezTo>
                  <a:pt x="7919567" y="2424102"/>
                  <a:pt x="7917171" y="2420390"/>
                  <a:pt x="7913975" y="2416900"/>
                </a:cubicBezTo>
                <a:cubicBezTo>
                  <a:pt x="7902988" y="2405190"/>
                  <a:pt x="7892639" y="2398891"/>
                  <a:pt x="7881142" y="2395632"/>
                </a:cubicBezTo>
                <a:close/>
                <a:moveTo>
                  <a:pt x="4018445" y="2055350"/>
                </a:moveTo>
                <a:cubicBezTo>
                  <a:pt x="4012153" y="2054964"/>
                  <a:pt x="4007439" y="2062473"/>
                  <a:pt x="4005887" y="2082347"/>
                </a:cubicBezTo>
                <a:cubicBezTo>
                  <a:pt x="3999891" y="2159430"/>
                  <a:pt x="3943408" y="2216059"/>
                  <a:pt x="3940797" y="2290145"/>
                </a:cubicBezTo>
                <a:cubicBezTo>
                  <a:pt x="3951476" y="2300407"/>
                  <a:pt x="3962045" y="2310767"/>
                  <a:pt x="3971986" y="2321653"/>
                </a:cubicBezTo>
                <a:cubicBezTo>
                  <a:pt x="3993108" y="2344802"/>
                  <a:pt x="4013116" y="2369510"/>
                  <a:pt x="4032599" y="2394658"/>
                </a:cubicBezTo>
                <a:cubicBezTo>
                  <a:pt x="4029303" y="2379185"/>
                  <a:pt x="4026102" y="2363723"/>
                  <a:pt x="4022507" y="2348320"/>
                </a:cubicBezTo>
                <a:cubicBezTo>
                  <a:pt x="4016964" y="2325254"/>
                  <a:pt x="4006994" y="2301610"/>
                  <a:pt x="4004814" y="2277975"/>
                </a:cubicBezTo>
                <a:cubicBezTo>
                  <a:pt x="4004661" y="2276407"/>
                  <a:pt x="4006839" y="2276013"/>
                  <a:pt x="4007615" y="2277146"/>
                </a:cubicBezTo>
                <a:cubicBezTo>
                  <a:pt x="4020900" y="2295325"/>
                  <a:pt x="4027235" y="2319329"/>
                  <a:pt x="4034320" y="2340388"/>
                </a:cubicBezTo>
                <a:cubicBezTo>
                  <a:pt x="4034788" y="2341690"/>
                  <a:pt x="4035046" y="2343169"/>
                  <a:pt x="4035514" y="2344479"/>
                </a:cubicBezTo>
                <a:cubicBezTo>
                  <a:pt x="4033799" y="2318922"/>
                  <a:pt x="4033891" y="2292748"/>
                  <a:pt x="4030884" y="2267464"/>
                </a:cubicBezTo>
                <a:cubicBezTo>
                  <a:pt x="4026909" y="2234477"/>
                  <a:pt x="4014246" y="2204962"/>
                  <a:pt x="4006763" y="2173060"/>
                </a:cubicBezTo>
                <a:cubicBezTo>
                  <a:pt x="4005338" y="2167192"/>
                  <a:pt x="4013853" y="2163459"/>
                  <a:pt x="4016667" y="2169052"/>
                </a:cubicBezTo>
                <a:cubicBezTo>
                  <a:pt x="4025450" y="2186363"/>
                  <a:pt x="4028208" y="2200228"/>
                  <a:pt x="4031667" y="2218242"/>
                </a:cubicBezTo>
                <a:cubicBezTo>
                  <a:pt x="4034738" y="2234082"/>
                  <a:pt x="4041214" y="2248846"/>
                  <a:pt x="4044861" y="2264772"/>
                </a:cubicBezTo>
                <a:cubicBezTo>
                  <a:pt x="4050321" y="2288720"/>
                  <a:pt x="4054748" y="2315578"/>
                  <a:pt x="4054769" y="2341574"/>
                </a:cubicBezTo>
                <a:cubicBezTo>
                  <a:pt x="4055600" y="2338825"/>
                  <a:pt x="4056720" y="2336093"/>
                  <a:pt x="4057549" y="2333341"/>
                </a:cubicBezTo>
                <a:cubicBezTo>
                  <a:pt x="4053594" y="2308854"/>
                  <a:pt x="4062050" y="2281764"/>
                  <a:pt x="4061271" y="2256628"/>
                </a:cubicBezTo>
                <a:cubicBezTo>
                  <a:pt x="4060281" y="2224030"/>
                  <a:pt x="4054060" y="2190007"/>
                  <a:pt x="4045266" y="2158577"/>
                </a:cubicBezTo>
                <a:cubicBezTo>
                  <a:pt x="4044215" y="2155073"/>
                  <a:pt x="4048861" y="2153240"/>
                  <a:pt x="4050519" y="2156496"/>
                </a:cubicBezTo>
                <a:cubicBezTo>
                  <a:pt x="4066415" y="2186891"/>
                  <a:pt x="4075434" y="2216878"/>
                  <a:pt x="4077903" y="2251438"/>
                </a:cubicBezTo>
                <a:cubicBezTo>
                  <a:pt x="4077978" y="2252807"/>
                  <a:pt x="4078138" y="2254293"/>
                  <a:pt x="4078210" y="2255657"/>
                </a:cubicBezTo>
                <a:cubicBezTo>
                  <a:pt x="4082646" y="2221198"/>
                  <a:pt x="4082619" y="2186541"/>
                  <a:pt x="4075148" y="2151232"/>
                </a:cubicBezTo>
                <a:cubicBezTo>
                  <a:pt x="4070434" y="2128702"/>
                  <a:pt x="4037325" y="2056504"/>
                  <a:pt x="4018445" y="2055350"/>
                </a:cubicBezTo>
                <a:close/>
                <a:moveTo>
                  <a:pt x="3559049" y="2011509"/>
                </a:moveTo>
                <a:cubicBezTo>
                  <a:pt x="3545571" y="2010449"/>
                  <a:pt x="3532186" y="2010994"/>
                  <a:pt x="3519009" y="2014600"/>
                </a:cubicBezTo>
                <a:cubicBezTo>
                  <a:pt x="3499630" y="2019932"/>
                  <a:pt x="3481618" y="2031908"/>
                  <a:pt x="3462918" y="2041680"/>
                </a:cubicBezTo>
                <a:cubicBezTo>
                  <a:pt x="3518522" y="2072488"/>
                  <a:pt x="3563787" y="2104540"/>
                  <a:pt x="3635590" y="2103355"/>
                </a:cubicBezTo>
                <a:cubicBezTo>
                  <a:pt x="3649349" y="2103084"/>
                  <a:pt x="3663079" y="2102034"/>
                  <a:pt x="3676694" y="2101167"/>
                </a:cubicBezTo>
                <a:cubicBezTo>
                  <a:pt x="3669929" y="2100582"/>
                  <a:pt x="3663373" y="2099819"/>
                  <a:pt x="3657180" y="2099381"/>
                </a:cubicBezTo>
                <a:cubicBezTo>
                  <a:pt x="3629216" y="2097254"/>
                  <a:pt x="3599081" y="2094353"/>
                  <a:pt x="3573228" y="2082770"/>
                </a:cubicBezTo>
                <a:cubicBezTo>
                  <a:pt x="3570791" y="2081685"/>
                  <a:pt x="3570619" y="2077094"/>
                  <a:pt x="3573840" y="2076983"/>
                </a:cubicBezTo>
                <a:cubicBezTo>
                  <a:pt x="3602413" y="2075564"/>
                  <a:pt x="3631260" y="2080882"/>
                  <a:pt x="3659915" y="2081806"/>
                </a:cubicBezTo>
                <a:cubicBezTo>
                  <a:pt x="3682932" y="2082533"/>
                  <a:pt x="3709723" y="2077161"/>
                  <a:pt x="3731669" y="2084511"/>
                </a:cubicBezTo>
                <a:cubicBezTo>
                  <a:pt x="3727629" y="2079588"/>
                  <a:pt x="3723375" y="2074836"/>
                  <a:pt x="3719339" y="2069913"/>
                </a:cubicBezTo>
                <a:cubicBezTo>
                  <a:pt x="3718898" y="2070456"/>
                  <a:pt x="3718918" y="2071332"/>
                  <a:pt x="3718195" y="2071760"/>
                </a:cubicBezTo>
                <a:cubicBezTo>
                  <a:pt x="3706597" y="2078349"/>
                  <a:pt x="3693030" y="2074160"/>
                  <a:pt x="3680218" y="2072565"/>
                </a:cubicBezTo>
                <a:cubicBezTo>
                  <a:pt x="3666247" y="2070867"/>
                  <a:pt x="3652610" y="2068712"/>
                  <a:pt x="3639655" y="2063210"/>
                </a:cubicBezTo>
                <a:cubicBezTo>
                  <a:pt x="3636840" y="2061991"/>
                  <a:pt x="3637262" y="2057258"/>
                  <a:pt x="3640250" y="2056542"/>
                </a:cubicBezTo>
                <a:cubicBezTo>
                  <a:pt x="3655488" y="2052798"/>
                  <a:pt x="3671015" y="2053460"/>
                  <a:pt x="3686517" y="2054315"/>
                </a:cubicBezTo>
                <a:cubicBezTo>
                  <a:pt x="3693697" y="2054644"/>
                  <a:pt x="3700925" y="2054492"/>
                  <a:pt x="3707705" y="2056052"/>
                </a:cubicBezTo>
                <a:cubicBezTo>
                  <a:pt x="3704970" y="2052796"/>
                  <a:pt x="3702339" y="2049550"/>
                  <a:pt x="3699597" y="2046394"/>
                </a:cubicBezTo>
                <a:cubicBezTo>
                  <a:pt x="3693219" y="2039220"/>
                  <a:pt x="3686741" y="2032136"/>
                  <a:pt x="3680160" y="2025140"/>
                </a:cubicBezTo>
                <a:cubicBezTo>
                  <a:pt x="3640800" y="2032323"/>
                  <a:pt x="3599487" y="2014690"/>
                  <a:pt x="3559049" y="2011509"/>
                </a:cubicBezTo>
                <a:close/>
                <a:moveTo>
                  <a:pt x="3921082" y="2026335"/>
                </a:moveTo>
                <a:lnTo>
                  <a:pt x="3920886" y="2026407"/>
                </a:lnTo>
                <a:lnTo>
                  <a:pt x="3945350" y="2076231"/>
                </a:lnTo>
                <a:cubicBezTo>
                  <a:pt x="3946730" y="2079369"/>
                  <a:pt x="3948114" y="2082408"/>
                  <a:pt x="3949497" y="2085449"/>
                </a:cubicBezTo>
                <a:lnTo>
                  <a:pt x="3949444" y="2084810"/>
                </a:lnTo>
                <a:lnTo>
                  <a:pt x="3945651" y="2076363"/>
                </a:lnTo>
                <a:cubicBezTo>
                  <a:pt x="3938277" y="2059562"/>
                  <a:pt x="3931197" y="2041815"/>
                  <a:pt x="3921082" y="2026335"/>
                </a:cubicBezTo>
                <a:close/>
                <a:moveTo>
                  <a:pt x="6035858" y="2194831"/>
                </a:moveTo>
                <a:lnTo>
                  <a:pt x="6045369" y="2209279"/>
                </a:lnTo>
                <a:lnTo>
                  <a:pt x="6045457" y="2209353"/>
                </a:lnTo>
                <a:close/>
                <a:moveTo>
                  <a:pt x="7225500" y="2298310"/>
                </a:moveTo>
                <a:cubicBezTo>
                  <a:pt x="7224796" y="2298542"/>
                  <a:pt x="7224190" y="2298781"/>
                  <a:pt x="7223402" y="2298907"/>
                </a:cubicBezTo>
                <a:cubicBezTo>
                  <a:pt x="7168292" y="2305138"/>
                  <a:pt x="7161082" y="2442862"/>
                  <a:pt x="7164514" y="2476460"/>
                </a:cubicBezTo>
                <a:cubicBezTo>
                  <a:pt x="7167986" y="2509648"/>
                  <a:pt x="7172816" y="2545064"/>
                  <a:pt x="7182628" y="2577055"/>
                </a:cubicBezTo>
                <a:cubicBezTo>
                  <a:pt x="7188672" y="2596657"/>
                  <a:pt x="7219417" y="2669218"/>
                  <a:pt x="7247817" y="2669725"/>
                </a:cubicBezTo>
                <a:cubicBezTo>
                  <a:pt x="7267456" y="2670162"/>
                  <a:pt x="7287711" y="2494324"/>
                  <a:pt x="7326448" y="2413851"/>
                </a:cubicBezTo>
                <a:cubicBezTo>
                  <a:pt x="7325814" y="2413307"/>
                  <a:pt x="7325083" y="2412757"/>
                  <a:pt x="7325283" y="2411607"/>
                </a:cubicBezTo>
                <a:cubicBezTo>
                  <a:pt x="7328517" y="2392810"/>
                  <a:pt x="7338145" y="2376602"/>
                  <a:pt x="7345635" y="2359239"/>
                </a:cubicBezTo>
                <a:cubicBezTo>
                  <a:pt x="7341440" y="2357122"/>
                  <a:pt x="7337157" y="2354903"/>
                  <a:pt x="7332866" y="2352778"/>
                </a:cubicBezTo>
                <a:cubicBezTo>
                  <a:pt x="7333772" y="2354609"/>
                  <a:pt x="7334173" y="2356689"/>
                  <a:pt x="7333420" y="2358571"/>
                </a:cubicBezTo>
                <a:cubicBezTo>
                  <a:pt x="7326308" y="2376065"/>
                  <a:pt x="7317085" y="2396491"/>
                  <a:pt x="7304350" y="2410381"/>
                </a:cubicBezTo>
                <a:cubicBezTo>
                  <a:pt x="7302834" y="2412097"/>
                  <a:pt x="7299545" y="2410744"/>
                  <a:pt x="7299251" y="2408576"/>
                </a:cubicBezTo>
                <a:cubicBezTo>
                  <a:pt x="7296727" y="2387721"/>
                  <a:pt x="7307411" y="2362941"/>
                  <a:pt x="7324065" y="2349876"/>
                </a:cubicBezTo>
                <a:cubicBezTo>
                  <a:pt x="7324792" y="2349354"/>
                  <a:pt x="7325461" y="2349508"/>
                  <a:pt x="7326164" y="2349278"/>
                </a:cubicBezTo>
                <a:cubicBezTo>
                  <a:pt x="7318143" y="2345273"/>
                  <a:pt x="7310042" y="2341066"/>
                  <a:pt x="7302021" y="2337063"/>
                </a:cubicBezTo>
                <a:cubicBezTo>
                  <a:pt x="7296583" y="2366384"/>
                  <a:pt x="7281778" y="2395868"/>
                  <a:pt x="7271265" y="2423094"/>
                </a:cubicBezTo>
                <a:cubicBezTo>
                  <a:pt x="7269752" y="2426954"/>
                  <a:pt x="7265792" y="2428753"/>
                  <a:pt x="7261812" y="2428603"/>
                </a:cubicBezTo>
                <a:cubicBezTo>
                  <a:pt x="7259870" y="2428532"/>
                  <a:pt x="7259034" y="2428071"/>
                  <a:pt x="7257583" y="2426874"/>
                </a:cubicBezTo>
                <a:cubicBezTo>
                  <a:pt x="7254397" y="2424360"/>
                  <a:pt x="7253116" y="2420157"/>
                  <a:pt x="7254629" y="2416299"/>
                </a:cubicBezTo>
                <a:cubicBezTo>
                  <a:pt x="7265596" y="2388337"/>
                  <a:pt x="7274987" y="2357310"/>
                  <a:pt x="7288698" y="2330262"/>
                </a:cubicBezTo>
                <a:cubicBezTo>
                  <a:pt x="7273869" y="2322846"/>
                  <a:pt x="7259253" y="2315251"/>
                  <a:pt x="7244137" y="2307810"/>
                </a:cubicBezTo>
                <a:cubicBezTo>
                  <a:pt x="7231409" y="2320533"/>
                  <a:pt x="7223146" y="2337829"/>
                  <a:pt x="7215486" y="2353815"/>
                </a:cubicBezTo>
                <a:cubicBezTo>
                  <a:pt x="7207931" y="2369713"/>
                  <a:pt x="7204939" y="2391262"/>
                  <a:pt x="7195572" y="2405635"/>
                </a:cubicBezTo>
                <a:cubicBezTo>
                  <a:pt x="7193758" y="2408496"/>
                  <a:pt x="7188995" y="2408377"/>
                  <a:pt x="7186479" y="2407087"/>
                </a:cubicBezTo>
                <a:cubicBezTo>
                  <a:pt x="7171027" y="2399034"/>
                  <a:pt x="7189964" y="2365822"/>
                  <a:pt x="7194445" y="2355986"/>
                </a:cubicBezTo>
                <a:cubicBezTo>
                  <a:pt x="7202532" y="2338480"/>
                  <a:pt x="7213769" y="2312971"/>
                  <a:pt x="7231269" y="2301341"/>
                </a:cubicBezTo>
                <a:cubicBezTo>
                  <a:pt x="7231084" y="2301228"/>
                  <a:pt x="7230890" y="2301211"/>
                  <a:pt x="7230705" y="2301098"/>
                </a:cubicBezTo>
                <a:cubicBezTo>
                  <a:pt x="7228930" y="2300263"/>
                  <a:pt x="7227267" y="2299242"/>
                  <a:pt x="7225500" y="2298310"/>
                </a:cubicBezTo>
                <a:close/>
                <a:moveTo>
                  <a:pt x="3885102" y="1999531"/>
                </a:moveTo>
                <a:lnTo>
                  <a:pt x="3885082" y="1999560"/>
                </a:lnTo>
                <a:cubicBezTo>
                  <a:pt x="3886486" y="2007861"/>
                  <a:pt x="3886946" y="2014717"/>
                  <a:pt x="3891482" y="2021730"/>
                </a:cubicBezTo>
                <a:cubicBezTo>
                  <a:pt x="3892949" y="2023900"/>
                  <a:pt x="3896767" y="2022576"/>
                  <a:pt x="3896885" y="2020152"/>
                </a:cubicBezTo>
                <a:lnTo>
                  <a:pt x="3896860" y="2020050"/>
                </a:lnTo>
                <a:lnTo>
                  <a:pt x="3891482" y="2021622"/>
                </a:lnTo>
                <a:close/>
                <a:moveTo>
                  <a:pt x="4841765" y="2068823"/>
                </a:moveTo>
                <a:cubicBezTo>
                  <a:pt x="4785960" y="2057762"/>
                  <a:pt x="4742589" y="2077667"/>
                  <a:pt x="4692732" y="2095746"/>
                </a:cubicBezTo>
                <a:cubicBezTo>
                  <a:pt x="4724229" y="2139363"/>
                  <a:pt x="4739238" y="2188460"/>
                  <a:pt x="4798382" y="2207986"/>
                </a:cubicBezTo>
                <a:cubicBezTo>
                  <a:pt x="4858273" y="2227870"/>
                  <a:pt x="4918852" y="2235651"/>
                  <a:pt x="4981560" y="2238150"/>
                </a:cubicBezTo>
                <a:cubicBezTo>
                  <a:pt x="4980896" y="2235756"/>
                  <a:pt x="4980338" y="2233280"/>
                  <a:pt x="4979771" y="2230893"/>
                </a:cubicBezTo>
                <a:cubicBezTo>
                  <a:pt x="4960922" y="2230333"/>
                  <a:pt x="4942908" y="2219328"/>
                  <a:pt x="4924649" y="2214340"/>
                </a:cubicBezTo>
                <a:cubicBezTo>
                  <a:pt x="4906197" y="2209336"/>
                  <a:pt x="4887569" y="2204120"/>
                  <a:pt x="4869056" y="2199793"/>
                </a:cubicBezTo>
                <a:cubicBezTo>
                  <a:pt x="4865899" y="2199132"/>
                  <a:pt x="4866532" y="2194222"/>
                  <a:pt x="4869493" y="2193797"/>
                </a:cubicBezTo>
                <a:cubicBezTo>
                  <a:pt x="4888739" y="2190986"/>
                  <a:pt x="4905510" y="2189713"/>
                  <a:pt x="4924882" y="2193141"/>
                </a:cubicBezTo>
                <a:cubicBezTo>
                  <a:pt x="4940220" y="2195928"/>
                  <a:pt x="4959144" y="2198927"/>
                  <a:pt x="4973937" y="2206729"/>
                </a:cubicBezTo>
                <a:cubicBezTo>
                  <a:pt x="4973239" y="2203651"/>
                  <a:pt x="4972432" y="2200665"/>
                  <a:pt x="4971733" y="2197586"/>
                </a:cubicBezTo>
                <a:cubicBezTo>
                  <a:pt x="4971346" y="2197552"/>
                  <a:pt x="4971216" y="2197929"/>
                  <a:pt x="4970732" y="2197887"/>
                </a:cubicBezTo>
                <a:cubicBezTo>
                  <a:pt x="4941416" y="2196713"/>
                  <a:pt x="4912680" y="2183616"/>
                  <a:pt x="4884834" y="2174683"/>
                </a:cubicBezTo>
                <a:cubicBezTo>
                  <a:pt x="4857272" y="2165871"/>
                  <a:pt x="4827702" y="2158833"/>
                  <a:pt x="4803201" y="2142985"/>
                </a:cubicBezTo>
                <a:cubicBezTo>
                  <a:pt x="4798777" y="2140168"/>
                  <a:pt x="4800777" y="2133039"/>
                  <a:pt x="4806118" y="2133211"/>
                </a:cubicBezTo>
                <a:cubicBezTo>
                  <a:pt x="4835178" y="2133973"/>
                  <a:pt x="4863640" y="2144711"/>
                  <a:pt x="4891352" y="2152951"/>
                </a:cubicBezTo>
                <a:cubicBezTo>
                  <a:pt x="4916221" y="2160264"/>
                  <a:pt x="4943811" y="2165476"/>
                  <a:pt x="4966881" y="2177692"/>
                </a:cubicBezTo>
                <a:cubicBezTo>
                  <a:pt x="4965908" y="2173327"/>
                  <a:pt x="4965231" y="2168887"/>
                  <a:pt x="4964346" y="2164624"/>
                </a:cubicBezTo>
                <a:cubicBezTo>
                  <a:pt x="4962651" y="2165062"/>
                  <a:pt x="4960787" y="2165192"/>
                  <a:pt x="4958599" y="2164613"/>
                </a:cubicBezTo>
                <a:cubicBezTo>
                  <a:pt x="4940921" y="2159676"/>
                  <a:pt x="4918499" y="2156567"/>
                  <a:pt x="4904427" y="2143957"/>
                </a:cubicBezTo>
                <a:cubicBezTo>
                  <a:pt x="4901901" y="2141694"/>
                  <a:pt x="4902982" y="2137212"/>
                  <a:pt x="4906275" y="2136328"/>
                </a:cubicBezTo>
                <a:cubicBezTo>
                  <a:pt x="4923253" y="2131664"/>
                  <a:pt x="4942673" y="2137824"/>
                  <a:pt x="4959884" y="2141456"/>
                </a:cubicBezTo>
                <a:cubicBezTo>
                  <a:pt x="4959227" y="2137894"/>
                  <a:pt x="4958580" y="2134234"/>
                  <a:pt x="4957826" y="2130665"/>
                </a:cubicBezTo>
                <a:cubicBezTo>
                  <a:pt x="4956360" y="2131804"/>
                  <a:pt x="4954542" y="2132523"/>
                  <a:pt x="4952310" y="2132427"/>
                </a:cubicBezTo>
                <a:cubicBezTo>
                  <a:pt x="4939814" y="2131637"/>
                  <a:pt x="4926718" y="2128849"/>
                  <a:pt x="4915801" y="2122354"/>
                </a:cubicBezTo>
                <a:cubicBezTo>
                  <a:pt x="4912749" y="2120532"/>
                  <a:pt x="4913547" y="2114858"/>
                  <a:pt x="4916947" y="2113886"/>
                </a:cubicBezTo>
                <a:cubicBezTo>
                  <a:pt x="4929039" y="2110455"/>
                  <a:pt x="4942230" y="2111109"/>
                  <a:pt x="4954482" y="2113533"/>
                </a:cubicBezTo>
                <a:cubicBezTo>
                  <a:pt x="4953471" y="2108479"/>
                  <a:pt x="4952355" y="2103515"/>
                  <a:pt x="4951547" y="2098382"/>
                </a:cubicBezTo>
                <a:cubicBezTo>
                  <a:pt x="4951354" y="2098365"/>
                  <a:pt x="4951249" y="2098454"/>
                  <a:pt x="4951152" y="2098444"/>
                </a:cubicBezTo>
                <a:cubicBezTo>
                  <a:pt x="4914146" y="2090666"/>
                  <a:pt x="4878902" y="2076224"/>
                  <a:pt x="4841765" y="2068823"/>
                </a:cubicBezTo>
                <a:close/>
                <a:moveTo>
                  <a:pt x="5281462" y="2098701"/>
                </a:moveTo>
                <a:cubicBezTo>
                  <a:pt x="5275334" y="2125919"/>
                  <a:pt x="5264335" y="2156414"/>
                  <a:pt x="5250837" y="2179977"/>
                </a:cubicBezTo>
                <a:cubicBezTo>
                  <a:pt x="5245783" y="2188593"/>
                  <a:pt x="5233715" y="2181902"/>
                  <a:pt x="5235764" y="2173123"/>
                </a:cubicBezTo>
                <a:cubicBezTo>
                  <a:pt x="5237970" y="2163674"/>
                  <a:pt x="5241388" y="2153748"/>
                  <a:pt x="5245104" y="2143749"/>
                </a:cubicBezTo>
                <a:cubicBezTo>
                  <a:pt x="5243980" y="2144333"/>
                  <a:pt x="5243042" y="2145031"/>
                  <a:pt x="5241453" y="2145380"/>
                </a:cubicBezTo>
                <a:cubicBezTo>
                  <a:pt x="5239863" y="2145729"/>
                  <a:pt x="5238236" y="2145394"/>
                  <a:pt x="5237197" y="2143940"/>
                </a:cubicBezTo>
                <a:cubicBezTo>
                  <a:pt x="5231232" y="2135441"/>
                  <a:pt x="5235853" y="2129512"/>
                  <a:pt x="5239501" y="2120286"/>
                </a:cubicBezTo>
                <a:cubicBezTo>
                  <a:pt x="5242632" y="2112477"/>
                  <a:pt x="5246124" y="2104990"/>
                  <a:pt x="5249898" y="2097625"/>
                </a:cubicBezTo>
                <a:cubicBezTo>
                  <a:pt x="5241292" y="2100190"/>
                  <a:pt x="5233558" y="2104973"/>
                  <a:pt x="5227388" y="2113007"/>
                </a:cubicBezTo>
                <a:cubicBezTo>
                  <a:pt x="5216886" y="2121541"/>
                  <a:pt x="5208659" y="2135142"/>
                  <a:pt x="5200506" y="2145730"/>
                </a:cubicBezTo>
                <a:cubicBezTo>
                  <a:pt x="5183632" y="2167832"/>
                  <a:pt x="5168246" y="2191812"/>
                  <a:pt x="5147393" y="2210451"/>
                </a:cubicBezTo>
                <a:cubicBezTo>
                  <a:pt x="5134690" y="2221811"/>
                  <a:pt x="5120040" y="2229889"/>
                  <a:pt x="5106650" y="2240221"/>
                </a:cubicBezTo>
                <a:cubicBezTo>
                  <a:pt x="5100685" y="2244860"/>
                  <a:pt x="5091515" y="2258093"/>
                  <a:pt x="5081328" y="2270745"/>
                </a:cubicBezTo>
                <a:cubicBezTo>
                  <a:pt x="5079173" y="2274160"/>
                  <a:pt x="5076438" y="2277524"/>
                  <a:pt x="5074573" y="2280963"/>
                </a:cubicBezTo>
                <a:cubicBezTo>
                  <a:pt x="5067006" y="2294818"/>
                  <a:pt x="5064613" y="2311832"/>
                  <a:pt x="5059086" y="2326830"/>
                </a:cubicBezTo>
                <a:cubicBezTo>
                  <a:pt x="5064391" y="2344913"/>
                  <a:pt x="5069595" y="2363027"/>
                  <a:pt x="5075375" y="2381237"/>
                </a:cubicBezTo>
                <a:cubicBezTo>
                  <a:pt x="5076595" y="2385041"/>
                  <a:pt x="5078033" y="2388574"/>
                  <a:pt x="5079358" y="2392287"/>
                </a:cubicBezTo>
                <a:cubicBezTo>
                  <a:pt x="5083348" y="2378136"/>
                  <a:pt x="5090279" y="2362673"/>
                  <a:pt x="5101507" y="2355835"/>
                </a:cubicBezTo>
                <a:cubicBezTo>
                  <a:pt x="5104396" y="2354037"/>
                  <a:pt x="5108721" y="2355777"/>
                  <a:pt x="5109394" y="2359153"/>
                </a:cubicBezTo>
                <a:cubicBezTo>
                  <a:pt x="5112868" y="2376994"/>
                  <a:pt x="5100167" y="2398177"/>
                  <a:pt x="5089683" y="2411968"/>
                </a:cubicBezTo>
                <a:cubicBezTo>
                  <a:pt x="5089017" y="2412885"/>
                  <a:pt x="5088025" y="2413091"/>
                  <a:pt x="5087208" y="2413506"/>
                </a:cubicBezTo>
                <a:cubicBezTo>
                  <a:pt x="5089176" y="2418739"/>
                  <a:pt x="5091041" y="2424059"/>
                  <a:pt x="5093009" y="2429300"/>
                </a:cubicBezTo>
                <a:cubicBezTo>
                  <a:pt x="5095780" y="2421162"/>
                  <a:pt x="5099412" y="2413201"/>
                  <a:pt x="5103124" y="2405446"/>
                </a:cubicBezTo>
                <a:cubicBezTo>
                  <a:pt x="5109829" y="2391422"/>
                  <a:pt x="5115915" y="2371227"/>
                  <a:pt x="5130394" y="2363993"/>
                </a:cubicBezTo>
                <a:cubicBezTo>
                  <a:pt x="5134265" y="2362082"/>
                  <a:pt x="5138591" y="2363828"/>
                  <a:pt x="5139161" y="2368361"/>
                </a:cubicBezTo>
                <a:cubicBezTo>
                  <a:pt x="5141175" y="2384014"/>
                  <a:pt x="5129488" y="2398182"/>
                  <a:pt x="5121999" y="2411167"/>
                </a:cubicBezTo>
                <a:cubicBezTo>
                  <a:pt x="5115202" y="2422938"/>
                  <a:pt x="5108290" y="2434898"/>
                  <a:pt x="5098660" y="2444585"/>
                </a:cubicBezTo>
                <a:cubicBezTo>
                  <a:pt x="5100320" y="2448914"/>
                  <a:pt x="5101777" y="2453324"/>
                  <a:pt x="5103438" y="2457652"/>
                </a:cubicBezTo>
                <a:cubicBezTo>
                  <a:pt x="5103981" y="2457019"/>
                  <a:pt x="5104701" y="2456594"/>
                  <a:pt x="5105500" y="2456370"/>
                </a:cubicBezTo>
                <a:cubicBezTo>
                  <a:pt x="5129564" y="2406077"/>
                  <a:pt x="5157276" y="2349834"/>
                  <a:pt x="5195347" y="2310693"/>
                </a:cubicBezTo>
                <a:cubicBezTo>
                  <a:pt x="5196741" y="2309253"/>
                  <a:pt x="5198853" y="2310704"/>
                  <a:pt x="5198206" y="2312499"/>
                </a:cubicBezTo>
                <a:cubicBezTo>
                  <a:pt x="5178054" y="2370270"/>
                  <a:pt x="5141129" y="2426058"/>
                  <a:pt x="5114279" y="2481376"/>
                </a:cubicBezTo>
                <a:cubicBezTo>
                  <a:pt x="5113937" y="2481931"/>
                  <a:pt x="5113454" y="2481890"/>
                  <a:pt x="5113121" y="2482345"/>
                </a:cubicBezTo>
                <a:cubicBezTo>
                  <a:pt x="5114170" y="2484765"/>
                  <a:pt x="5115019" y="2487273"/>
                  <a:pt x="5116061" y="2489803"/>
                </a:cubicBezTo>
                <a:cubicBezTo>
                  <a:pt x="5154052" y="2429705"/>
                  <a:pt x="5165883" y="2358187"/>
                  <a:pt x="5220405" y="2304977"/>
                </a:cubicBezTo>
                <a:cubicBezTo>
                  <a:pt x="5228194" y="2297371"/>
                  <a:pt x="5236255" y="2289991"/>
                  <a:pt x="5244590" y="2282828"/>
                </a:cubicBezTo>
                <a:cubicBezTo>
                  <a:pt x="5273999" y="2243604"/>
                  <a:pt x="5289690" y="2198722"/>
                  <a:pt x="5291326" y="2150865"/>
                </a:cubicBezTo>
                <a:cubicBezTo>
                  <a:pt x="5280557" y="2177681"/>
                  <a:pt x="5272707" y="2208935"/>
                  <a:pt x="5252000" y="2230311"/>
                </a:cubicBezTo>
                <a:cubicBezTo>
                  <a:pt x="5247598" y="2234895"/>
                  <a:pt x="5239996" y="2229465"/>
                  <a:pt x="5241865" y="2223786"/>
                </a:cubicBezTo>
                <a:cubicBezTo>
                  <a:pt x="5251156" y="2196068"/>
                  <a:pt x="5267975" y="2172405"/>
                  <a:pt x="5277035" y="2143982"/>
                </a:cubicBezTo>
                <a:cubicBezTo>
                  <a:pt x="5281098" y="2131190"/>
                  <a:pt x="5285073" y="2118292"/>
                  <a:pt x="5288942" y="2105482"/>
                </a:cubicBezTo>
                <a:cubicBezTo>
                  <a:pt x="5288605" y="2103799"/>
                  <a:pt x="5288462" y="2102131"/>
                  <a:pt x="5288116" y="2100544"/>
                </a:cubicBezTo>
                <a:cubicBezTo>
                  <a:pt x="5285760" y="2099658"/>
                  <a:pt x="5283650" y="2099279"/>
                  <a:pt x="5281462" y="2098701"/>
                </a:cubicBezTo>
                <a:close/>
                <a:moveTo>
                  <a:pt x="3439477" y="1925446"/>
                </a:moveTo>
                <a:cubicBezTo>
                  <a:pt x="3441612" y="1926604"/>
                  <a:pt x="3442040" y="1929465"/>
                  <a:pt x="3440989" y="1931419"/>
                </a:cubicBezTo>
                <a:cubicBezTo>
                  <a:pt x="3434800" y="1942956"/>
                  <a:pt x="3421580" y="1941520"/>
                  <a:pt x="3409902" y="1941385"/>
                </a:cubicBezTo>
                <a:cubicBezTo>
                  <a:pt x="3406298" y="1941365"/>
                  <a:pt x="3404753" y="1936851"/>
                  <a:pt x="3407765" y="1934774"/>
                </a:cubicBezTo>
                <a:cubicBezTo>
                  <a:pt x="3417532" y="1927928"/>
                  <a:pt x="3427657" y="1919264"/>
                  <a:pt x="3439477" y="1925446"/>
                </a:cubicBezTo>
                <a:close/>
                <a:moveTo>
                  <a:pt x="3912240" y="1964818"/>
                </a:moveTo>
                <a:lnTo>
                  <a:pt x="3912107" y="1964908"/>
                </a:lnTo>
                <a:lnTo>
                  <a:pt x="3940168" y="2003248"/>
                </a:lnTo>
                <a:lnTo>
                  <a:pt x="3940124" y="2002913"/>
                </a:lnTo>
                <a:close/>
                <a:moveTo>
                  <a:pt x="7721689" y="2291115"/>
                </a:moveTo>
                <a:cubicBezTo>
                  <a:pt x="7722316" y="2292825"/>
                  <a:pt x="7721941" y="2294837"/>
                  <a:pt x="7719561" y="2295313"/>
                </a:cubicBezTo>
                <a:cubicBezTo>
                  <a:pt x="7693887" y="2300295"/>
                  <a:pt x="7670148" y="2311969"/>
                  <a:pt x="7647395" y="2324602"/>
                </a:cubicBezTo>
                <a:cubicBezTo>
                  <a:pt x="7630893" y="2333787"/>
                  <a:pt x="7613372" y="2347849"/>
                  <a:pt x="7593832" y="2348494"/>
                </a:cubicBezTo>
                <a:cubicBezTo>
                  <a:pt x="7590809" y="2348525"/>
                  <a:pt x="7587815" y="2344955"/>
                  <a:pt x="7590296" y="2342248"/>
                </a:cubicBezTo>
                <a:cubicBezTo>
                  <a:pt x="7603679" y="2327634"/>
                  <a:pt x="7624778" y="2319336"/>
                  <a:pt x="7641948" y="2310308"/>
                </a:cubicBezTo>
                <a:cubicBezTo>
                  <a:pt x="7652782" y="2304623"/>
                  <a:pt x="7663861" y="2299449"/>
                  <a:pt x="7675233" y="2295371"/>
                </a:cubicBezTo>
                <a:cubicBezTo>
                  <a:pt x="7670736" y="2296637"/>
                  <a:pt x="7666538" y="2297830"/>
                  <a:pt x="7662744" y="2298866"/>
                </a:cubicBezTo>
                <a:cubicBezTo>
                  <a:pt x="7638593" y="2305342"/>
                  <a:pt x="7614218" y="2315404"/>
                  <a:pt x="7591622" y="2326299"/>
                </a:cubicBezTo>
                <a:cubicBezTo>
                  <a:pt x="7568409" y="2337530"/>
                  <a:pt x="7505820" y="2385079"/>
                  <a:pt x="7465313" y="2390334"/>
                </a:cubicBezTo>
                <a:cubicBezTo>
                  <a:pt x="7479460" y="2399934"/>
                  <a:pt x="7493281" y="2409892"/>
                  <a:pt x="7507313" y="2419672"/>
                </a:cubicBezTo>
                <a:cubicBezTo>
                  <a:pt x="7517246" y="2410990"/>
                  <a:pt x="7532826" y="2407765"/>
                  <a:pt x="7544758" y="2402861"/>
                </a:cubicBezTo>
                <a:cubicBezTo>
                  <a:pt x="7560738" y="2396257"/>
                  <a:pt x="7575909" y="2388905"/>
                  <a:pt x="7593330" y="2386908"/>
                </a:cubicBezTo>
                <a:cubicBezTo>
                  <a:pt x="7598942" y="2386227"/>
                  <a:pt x="7602726" y="2394050"/>
                  <a:pt x="7598577" y="2397974"/>
                </a:cubicBezTo>
                <a:cubicBezTo>
                  <a:pt x="7585612" y="2410097"/>
                  <a:pt x="7569632" y="2416694"/>
                  <a:pt x="7553371" y="2423170"/>
                </a:cubicBezTo>
                <a:cubicBezTo>
                  <a:pt x="7545187" y="2426455"/>
                  <a:pt x="7535566" y="2430585"/>
                  <a:pt x="7526018" y="2432776"/>
                </a:cubicBezTo>
                <a:cubicBezTo>
                  <a:pt x="7538300" y="2441435"/>
                  <a:pt x="7550687" y="2450004"/>
                  <a:pt x="7562969" y="2458655"/>
                </a:cubicBezTo>
                <a:cubicBezTo>
                  <a:pt x="7563075" y="2458568"/>
                  <a:pt x="7563083" y="2458474"/>
                  <a:pt x="7563188" y="2458383"/>
                </a:cubicBezTo>
                <a:cubicBezTo>
                  <a:pt x="7621505" y="2419432"/>
                  <a:pt x="7689056" y="2423332"/>
                  <a:pt x="7726899" y="2353975"/>
                </a:cubicBezTo>
                <a:cubicBezTo>
                  <a:pt x="7728292" y="2351466"/>
                  <a:pt x="7729587" y="2348949"/>
                  <a:pt x="7730980" y="2346442"/>
                </a:cubicBezTo>
                <a:cubicBezTo>
                  <a:pt x="7722357" y="2354652"/>
                  <a:pt x="7712597" y="2361403"/>
                  <a:pt x="7701911" y="2364371"/>
                </a:cubicBezTo>
                <a:cubicBezTo>
                  <a:pt x="7698415" y="2365334"/>
                  <a:pt x="7694743" y="2361707"/>
                  <a:pt x="7697374" y="2358429"/>
                </a:cubicBezTo>
                <a:cubicBezTo>
                  <a:pt x="7709105" y="2343769"/>
                  <a:pt x="7726179" y="2330351"/>
                  <a:pt x="7741975" y="2319256"/>
                </a:cubicBezTo>
                <a:cubicBezTo>
                  <a:pt x="7743021" y="2314089"/>
                  <a:pt x="7743258" y="2309241"/>
                  <a:pt x="7741396" y="2304991"/>
                </a:cubicBezTo>
                <a:cubicBezTo>
                  <a:pt x="7732521" y="2309481"/>
                  <a:pt x="7723206" y="2313445"/>
                  <a:pt x="7714285" y="2317346"/>
                </a:cubicBezTo>
                <a:cubicBezTo>
                  <a:pt x="7705663" y="2321175"/>
                  <a:pt x="7698192" y="2324132"/>
                  <a:pt x="7688698" y="2322433"/>
                </a:cubicBezTo>
                <a:cubicBezTo>
                  <a:pt x="7685824" y="2321894"/>
                  <a:pt x="7685045" y="2318613"/>
                  <a:pt x="7686605" y="2316410"/>
                </a:cubicBezTo>
                <a:cubicBezTo>
                  <a:pt x="7694038" y="2306246"/>
                  <a:pt x="7711384" y="2297428"/>
                  <a:pt x="7727632" y="2293285"/>
                </a:cubicBezTo>
                <a:cubicBezTo>
                  <a:pt x="7725751" y="2292537"/>
                  <a:pt x="7723773" y="2291782"/>
                  <a:pt x="7721689" y="2291115"/>
                </a:cubicBezTo>
                <a:close/>
                <a:moveTo>
                  <a:pt x="8876781" y="2385639"/>
                </a:moveTo>
                <a:cubicBezTo>
                  <a:pt x="8893076" y="2397369"/>
                  <a:pt x="8904396" y="2423372"/>
                  <a:pt x="8917278" y="2438408"/>
                </a:cubicBezTo>
                <a:cubicBezTo>
                  <a:pt x="8935013" y="2459124"/>
                  <a:pt x="8956337" y="2478884"/>
                  <a:pt x="8981786" y="2489557"/>
                </a:cubicBezTo>
                <a:cubicBezTo>
                  <a:pt x="8984400" y="2477711"/>
                  <a:pt x="8982197" y="2464182"/>
                  <a:pt x="8985454" y="2452780"/>
                </a:cubicBezTo>
                <a:cubicBezTo>
                  <a:pt x="8982017" y="2446544"/>
                  <a:pt x="8979051" y="2440445"/>
                  <a:pt x="8977400" y="2434948"/>
                </a:cubicBezTo>
                <a:cubicBezTo>
                  <a:pt x="8974360" y="2425338"/>
                  <a:pt x="8987404" y="2418873"/>
                  <a:pt x="8992114" y="2428335"/>
                </a:cubicBezTo>
                <a:cubicBezTo>
                  <a:pt x="9000871" y="2445935"/>
                  <a:pt x="9059574" y="2523940"/>
                  <a:pt x="9066410" y="2470205"/>
                </a:cubicBezTo>
                <a:cubicBezTo>
                  <a:pt x="9067226" y="2464337"/>
                  <a:pt x="9074056" y="2462007"/>
                  <a:pt x="9078842" y="2464075"/>
                </a:cubicBezTo>
                <a:cubicBezTo>
                  <a:pt x="9089640" y="2468613"/>
                  <a:pt x="9089865" y="2471553"/>
                  <a:pt x="9098394" y="2475310"/>
                </a:cubicBezTo>
                <a:cubicBezTo>
                  <a:pt x="9104017" y="2479983"/>
                  <a:pt x="9109008" y="2485186"/>
                  <a:pt x="9113571" y="2490837"/>
                </a:cubicBezTo>
                <a:cubicBezTo>
                  <a:pt x="9121493" y="2483930"/>
                  <a:pt x="9129415" y="2477021"/>
                  <a:pt x="9137337" y="2470113"/>
                </a:cubicBezTo>
                <a:cubicBezTo>
                  <a:pt x="9135012" y="2462317"/>
                  <a:pt x="9144258" y="2453673"/>
                  <a:pt x="9151185" y="2460114"/>
                </a:cubicBezTo>
                <a:cubicBezTo>
                  <a:pt x="9158024" y="2466451"/>
                  <a:pt x="9163533" y="2466928"/>
                  <a:pt x="9157307" y="2473399"/>
                </a:cubicBezTo>
                <a:cubicBezTo>
                  <a:pt x="9159877" y="2470797"/>
                  <a:pt x="9165719" y="2470816"/>
                  <a:pt x="9168333" y="2473185"/>
                </a:cubicBezTo>
                <a:cubicBezTo>
                  <a:pt x="9182467" y="2486189"/>
                  <a:pt x="9203448" y="2499981"/>
                  <a:pt x="9223020" y="2501188"/>
                </a:cubicBezTo>
                <a:cubicBezTo>
                  <a:pt x="9225832" y="2501332"/>
                  <a:pt x="9248508" y="2496092"/>
                  <a:pt x="9248148" y="2495767"/>
                </a:cubicBezTo>
                <a:cubicBezTo>
                  <a:pt x="9239268" y="2488281"/>
                  <a:pt x="9249477" y="2473199"/>
                  <a:pt x="9258550" y="2480701"/>
                </a:cubicBezTo>
                <a:cubicBezTo>
                  <a:pt x="9276460" y="2496174"/>
                  <a:pt x="9318849" y="2512402"/>
                  <a:pt x="9326233" y="2485293"/>
                </a:cubicBezTo>
                <a:cubicBezTo>
                  <a:pt x="9307207" y="2473618"/>
                  <a:pt x="9289152" y="2459788"/>
                  <a:pt x="9270796" y="2449340"/>
                </a:cubicBezTo>
                <a:cubicBezTo>
                  <a:pt x="9270796" y="2449340"/>
                  <a:pt x="9270707" y="2449235"/>
                  <a:pt x="9270707" y="2449235"/>
                </a:cubicBezTo>
                <a:cubicBezTo>
                  <a:pt x="9223996" y="2453079"/>
                  <a:pt x="9177405" y="2456640"/>
                  <a:pt x="9130886" y="2449596"/>
                </a:cubicBezTo>
                <a:cubicBezTo>
                  <a:pt x="9044384" y="2436461"/>
                  <a:pt x="8959761" y="2413170"/>
                  <a:pt x="8876781" y="2385639"/>
                </a:cubicBezTo>
                <a:close/>
                <a:moveTo>
                  <a:pt x="7198844" y="2226877"/>
                </a:moveTo>
                <a:cubicBezTo>
                  <a:pt x="7194815" y="2229448"/>
                  <a:pt x="7190513" y="2230730"/>
                  <a:pt x="7186026" y="2232971"/>
                </a:cubicBezTo>
                <a:cubicBezTo>
                  <a:pt x="7187970" y="2234114"/>
                  <a:pt x="7190019" y="2235168"/>
                  <a:pt x="7192070" y="2236221"/>
                </a:cubicBezTo>
                <a:cubicBezTo>
                  <a:pt x="7193926" y="2232876"/>
                  <a:pt x="7196248" y="2229767"/>
                  <a:pt x="7198844" y="2226877"/>
                </a:cubicBezTo>
                <a:close/>
                <a:moveTo>
                  <a:pt x="6093886" y="2128594"/>
                </a:moveTo>
                <a:lnTo>
                  <a:pt x="6072279" y="2146845"/>
                </a:lnTo>
                <a:lnTo>
                  <a:pt x="6072280" y="2146847"/>
                </a:lnTo>
                <a:close/>
                <a:moveTo>
                  <a:pt x="3898097" y="1933206"/>
                </a:moveTo>
                <a:cubicBezTo>
                  <a:pt x="3893140" y="1937450"/>
                  <a:pt x="3888906" y="1943412"/>
                  <a:pt x="3885457" y="1949345"/>
                </a:cubicBezTo>
                <a:cubicBezTo>
                  <a:pt x="3876135" y="1965383"/>
                  <a:pt x="3873702" y="1989415"/>
                  <a:pt x="3869198" y="2007134"/>
                </a:cubicBezTo>
                <a:cubicBezTo>
                  <a:pt x="3855998" y="2059053"/>
                  <a:pt x="3842750" y="2110380"/>
                  <a:pt x="3839044" y="2164001"/>
                </a:cubicBezTo>
                <a:cubicBezTo>
                  <a:pt x="3839019" y="2164290"/>
                  <a:pt x="3838895" y="2164571"/>
                  <a:pt x="3838590" y="2164739"/>
                </a:cubicBezTo>
                <a:cubicBezTo>
                  <a:pt x="3867235" y="2199635"/>
                  <a:pt x="3895124" y="2235326"/>
                  <a:pt x="3922198" y="2271507"/>
                </a:cubicBezTo>
                <a:lnTo>
                  <a:pt x="3922265" y="2271000"/>
                </a:lnTo>
                <a:lnTo>
                  <a:pt x="3839175" y="2164888"/>
                </a:lnTo>
                <a:cubicBezTo>
                  <a:pt x="3839200" y="2164598"/>
                  <a:pt x="3839314" y="2164414"/>
                  <a:pt x="3839340" y="2164124"/>
                </a:cubicBezTo>
                <a:cubicBezTo>
                  <a:pt x="3843152" y="2110417"/>
                  <a:pt x="3856287" y="2059185"/>
                  <a:pt x="3869494" y="2007266"/>
                </a:cubicBezTo>
                <a:cubicBezTo>
                  <a:pt x="3873991" y="1989547"/>
                  <a:pt x="3876429" y="1965514"/>
                  <a:pt x="3885751" y="1949477"/>
                </a:cubicBezTo>
                <a:lnTo>
                  <a:pt x="3898047" y="1933778"/>
                </a:lnTo>
                <a:close/>
                <a:moveTo>
                  <a:pt x="7067189" y="2209932"/>
                </a:moveTo>
                <a:cubicBezTo>
                  <a:pt x="7063961" y="2227567"/>
                  <a:pt x="7059985" y="2244845"/>
                  <a:pt x="7057900" y="2262773"/>
                </a:cubicBezTo>
                <a:cubicBezTo>
                  <a:pt x="7056341" y="2275880"/>
                  <a:pt x="7059263" y="2297748"/>
                  <a:pt x="7045004" y="2303621"/>
                </a:cubicBezTo>
                <a:cubicBezTo>
                  <a:pt x="7043888" y="2304108"/>
                  <a:pt x="7042255" y="2303868"/>
                  <a:pt x="7041356" y="2303012"/>
                </a:cubicBezTo>
                <a:cubicBezTo>
                  <a:pt x="7030707" y="2293523"/>
                  <a:pt x="7037883" y="2276425"/>
                  <a:pt x="7039687" y="2263826"/>
                </a:cubicBezTo>
                <a:cubicBezTo>
                  <a:pt x="7040979" y="2254787"/>
                  <a:pt x="7042228" y="2245158"/>
                  <a:pt x="7043950" y="2235669"/>
                </a:cubicBezTo>
                <a:cubicBezTo>
                  <a:pt x="7040274" y="2243042"/>
                  <a:pt x="7036331" y="2250100"/>
                  <a:pt x="7032820" y="2256708"/>
                </a:cubicBezTo>
                <a:cubicBezTo>
                  <a:pt x="7023923" y="2273463"/>
                  <a:pt x="7014462" y="2289975"/>
                  <a:pt x="7008089" y="2307922"/>
                </a:cubicBezTo>
                <a:cubicBezTo>
                  <a:pt x="7006541" y="2312169"/>
                  <a:pt x="7005643" y="2315695"/>
                  <a:pt x="7004385" y="2318895"/>
                </a:cubicBezTo>
                <a:cubicBezTo>
                  <a:pt x="7005758" y="2320961"/>
                  <a:pt x="7006729" y="2323188"/>
                  <a:pt x="7005916" y="2325746"/>
                </a:cubicBezTo>
                <a:cubicBezTo>
                  <a:pt x="6991591" y="2372796"/>
                  <a:pt x="6993496" y="2410437"/>
                  <a:pt x="7011924" y="2456141"/>
                </a:cubicBezTo>
                <a:cubicBezTo>
                  <a:pt x="7012640" y="2457951"/>
                  <a:pt x="7013222" y="2459075"/>
                  <a:pt x="7013856" y="2460688"/>
                </a:cubicBezTo>
                <a:cubicBezTo>
                  <a:pt x="7012742" y="2456798"/>
                  <a:pt x="7011628" y="2452900"/>
                  <a:pt x="7010795" y="2449131"/>
                </a:cubicBezTo>
                <a:cubicBezTo>
                  <a:pt x="7008705" y="2439799"/>
                  <a:pt x="7005281" y="2426845"/>
                  <a:pt x="7006000" y="2415516"/>
                </a:cubicBezTo>
                <a:cubicBezTo>
                  <a:pt x="7003938" y="2413484"/>
                  <a:pt x="7002836" y="2410565"/>
                  <a:pt x="7004139" y="2406886"/>
                </a:cubicBezTo>
                <a:cubicBezTo>
                  <a:pt x="7012171" y="2383434"/>
                  <a:pt x="7014561" y="2358818"/>
                  <a:pt x="7026822" y="2337096"/>
                </a:cubicBezTo>
                <a:cubicBezTo>
                  <a:pt x="7028084" y="2334966"/>
                  <a:pt x="7032073" y="2335020"/>
                  <a:pt x="7032096" y="2338040"/>
                </a:cubicBezTo>
                <a:cubicBezTo>
                  <a:pt x="7031928" y="2361783"/>
                  <a:pt x="7031215" y="2385083"/>
                  <a:pt x="7023550" y="2407690"/>
                </a:cubicBezTo>
                <a:cubicBezTo>
                  <a:pt x="7027065" y="2418510"/>
                  <a:pt x="7025667" y="2432020"/>
                  <a:pt x="7027532" y="2442792"/>
                </a:cubicBezTo>
                <a:cubicBezTo>
                  <a:pt x="7027789" y="2444274"/>
                  <a:pt x="7028451" y="2445594"/>
                  <a:pt x="7028804" y="2447087"/>
                </a:cubicBezTo>
                <a:cubicBezTo>
                  <a:pt x="7032248" y="2431418"/>
                  <a:pt x="7037193" y="2416363"/>
                  <a:pt x="7048410" y="2404196"/>
                </a:cubicBezTo>
                <a:cubicBezTo>
                  <a:pt x="7049602" y="2402836"/>
                  <a:pt x="7052169" y="2403547"/>
                  <a:pt x="7051795" y="2405559"/>
                </a:cubicBezTo>
                <a:cubicBezTo>
                  <a:pt x="7047113" y="2430757"/>
                  <a:pt x="7044638" y="2456341"/>
                  <a:pt x="7039666" y="2481514"/>
                </a:cubicBezTo>
                <a:cubicBezTo>
                  <a:pt x="7041221" y="2485932"/>
                  <a:pt x="7042985" y="2490171"/>
                  <a:pt x="7044145" y="2494651"/>
                </a:cubicBezTo>
                <a:cubicBezTo>
                  <a:pt x="7044720" y="2496940"/>
                  <a:pt x="7043010" y="2498635"/>
                  <a:pt x="7041007" y="2499238"/>
                </a:cubicBezTo>
                <a:cubicBezTo>
                  <a:pt x="7043938" y="2501344"/>
                  <a:pt x="7046675" y="2503424"/>
                  <a:pt x="7050386" y="2505499"/>
                </a:cubicBezTo>
                <a:cubicBezTo>
                  <a:pt x="7045291" y="2491631"/>
                  <a:pt x="7041929" y="2474703"/>
                  <a:pt x="7049521" y="2464944"/>
                </a:cubicBezTo>
                <a:cubicBezTo>
                  <a:pt x="7051712" y="2462212"/>
                  <a:pt x="7055131" y="2463190"/>
                  <a:pt x="7057087" y="2465308"/>
                </a:cubicBezTo>
                <a:cubicBezTo>
                  <a:pt x="7061692" y="2470476"/>
                  <a:pt x="7061401" y="2474831"/>
                  <a:pt x="7062169" y="2481513"/>
                </a:cubicBezTo>
                <a:cubicBezTo>
                  <a:pt x="7063241" y="2491340"/>
                  <a:pt x="7065297" y="2501052"/>
                  <a:pt x="7066466" y="2510885"/>
                </a:cubicBezTo>
                <a:cubicBezTo>
                  <a:pt x="7066715" y="2488431"/>
                  <a:pt x="7071219" y="2467404"/>
                  <a:pt x="7076169" y="2444665"/>
                </a:cubicBezTo>
                <a:cubicBezTo>
                  <a:pt x="7076640" y="2442660"/>
                  <a:pt x="7079672" y="2442536"/>
                  <a:pt x="7079965" y="2444703"/>
                </a:cubicBezTo>
                <a:cubicBezTo>
                  <a:pt x="7083442" y="2467978"/>
                  <a:pt x="7082359" y="2491049"/>
                  <a:pt x="7084090" y="2514260"/>
                </a:cubicBezTo>
                <a:cubicBezTo>
                  <a:pt x="7084344" y="2514679"/>
                  <a:pt x="7084932" y="2514635"/>
                  <a:pt x="7085084" y="2515133"/>
                </a:cubicBezTo>
                <a:cubicBezTo>
                  <a:pt x="7085764" y="2517336"/>
                  <a:pt x="7085891" y="2519196"/>
                  <a:pt x="7086113" y="2521071"/>
                </a:cubicBezTo>
                <a:cubicBezTo>
                  <a:pt x="7086499" y="2521104"/>
                  <a:pt x="7086710" y="2520931"/>
                  <a:pt x="7087009" y="2520856"/>
                </a:cubicBezTo>
                <a:cubicBezTo>
                  <a:pt x="7086709" y="2519849"/>
                  <a:pt x="7086400" y="2518948"/>
                  <a:pt x="7086415" y="2517685"/>
                </a:cubicBezTo>
                <a:cubicBezTo>
                  <a:pt x="7087160" y="2477643"/>
                  <a:pt x="7091155" y="2432820"/>
                  <a:pt x="7113605" y="2398444"/>
                </a:cubicBezTo>
                <a:cubicBezTo>
                  <a:pt x="7115296" y="2395865"/>
                  <a:pt x="7120402" y="2396500"/>
                  <a:pt x="7119978" y="2400165"/>
                </a:cubicBezTo>
                <a:cubicBezTo>
                  <a:pt x="7116113" y="2434784"/>
                  <a:pt x="7108573" y="2468006"/>
                  <a:pt x="7105974" y="2502629"/>
                </a:cubicBezTo>
                <a:cubicBezTo>
                  <a:pt x="7110411" y="2497659"/>
                  <a:pt x="7113985" y="2492522"/>
                  <a:pt x="7117474" y="2487275"/>
                </a:cubicBezTo>
                <a:cubicBezTo>
                  <a:pt x="7115805" y="2487420"/>
                  <a:pt x="7114117" y="2486692"/>
                  <a:pt x="7113665" y="2485194"/>
                </a:cubicBezTo>
                <a:cubicBezTo>
                  <a:pt x="7109676" y="2470929"/>
                  <a:pt x="7117119" y="2456286"/>
                  <a:pt x="7120810" y="2442196"/>
                </a:cubicBezTo>
                <a:cubicBezTo>
                  <a:pt x="7126125" y="2421916"/>
                  <a:pt x="7130444" y="2400779"/>
                  <a:pt x="7140102" y="2382049"/>
                </a:cubicBezTo>
                <a:cubicBezTo>
                  <a:pt x="7140917" y="2380561"/>
                  <a:pt x="7143861" y="2380330"/>
                  <a:pt x="7143961" y="2382480"/>
                </a:cubicBezTo>
                <a:cubicBezTo>
                  <a:pt x="7144600" y="2400443"/>
                  <a:pt x="7141072" y="2418153"/>
                  <a:pt x="7137369" y="2435653"/>
                </a:cubicBezTo>
                <a:cubicBezTo>
                  <a:pt x="7136072" y="2441478"/>
                  <a:pt x="7134993" y="2448103"/>
                  <a:pt x="7133723" y="2454706"/>
                </a:cubicBezTo>
                <a:cubicBezTo>
                  <a:pt x="7137421" y="2444906"/>
                  <a:pt x="7140646" y="2434965"/>
                  <a:pt x="7143598" y="2424790"/>
                </a:cubicBezTo>
                <a:cubicBezTo>
                  <a:pt x="7148413" y="2376249"/>
                  <a:pt x="7164522" y="2304813"/>
                  <a:pt x="7200713" y="2284580"/>
                </a:cubicBezTo>
                <a:cubicBezTo>
                  <a:pt x="7190107" y="2278989"/>
                  <a:pt x="7179833" y="2272938"/>
                  <a:pt x="7169349" y="2267065"/>
                </a:cubicBezTo>
                <a:cubicBezTo>
                  <a:pt x="7169235" y="2267251"/>
                  <a:pt x="7169411" y="2267461"/>
                  <a:pt x="7169394" y="2267653"/>
                </a:cubicBezTo>
                <a:cubicBezTo>
                  <a:pt x="7164960" y="2284599"/>
                  <a:pt x="7161923" y="2301181"/>
                  <a:pt x="7159504" y="2318497"/>
                </a:cubicBezTo>
                <a:cubicBezTo>
                  <a:pt x="7157707" y="2330997"/>
                  <a:pt x="7158360" y="2352084"/>
                  <a:pt x="7144998" y="2357743"/>
                </a:cubicBezTo>
                <a:cubicBezTo>
                  <a:pt x="7142161" y="2358959"/>
                  <a:pt x="7139498" y="2358239"/>
                  <a:pt x="7137682" y="2355649"/>
                </a:cubicBezTo>
                <a:cubicBezTo>
                  <a:pt x="7130204" y="2344487"/>
                  <a:pt x="7138926" y="2324212"/>
                  <a:pt x="7140907" y="2311823"/>
                </a:cubicBezTo>
                <a:cubicBezTo>
                  <a:pt x="7143619" y="2294535"/>
                  <a:pt x="7145272" y="2275983"/>
                  <a:pt x="7154514" y="2260816"/>
                </a:cubicBezTo>
                <a:cubicBezTo>
                  <a:pt x="7154865" y="2260164"/>
                  <a:pt x="7155551" y="2260127"/>
                  <a:pt x="7155979" y="2259677"/>
                </a:cubicBezTo>
                <a:cubicBezTo>
                  <a:pt x="7145777" y="2253925"/>
                  <a:pt x="7135557" y="2248368"/>
                  <a:pt x="7125354" y="2242618"/>
                </a:cubicBezTo>
                <a:cubicBezTo>
                  <a:pt x="7140430" y="2265828"/>
                  <a:pt x="7127662" y="2304154"/>
                  <a:pt x="7120913" y="2328495"/>
                </a:cubicBezTo>
                <a:cubicBezTo>
                  <a:pt x="7112968" y="2357502"/>
                  <a:pt x="7106744" y="2398922"/>
                  <a:pt x="7086946" y="2422132"/>
                </a:cubicBezTo>
                <a:cubicBezTo>
                  <a:pt x="7085640" y="2423674"/>
                  <a:pt x="7082484" y="2424087"/>
                  <a:pt x="7081725" y="2421680"/>
                </a:cubicBezTo>
                <a:cubicBezTo>
                  <a:pt x="7073099" y="2393867"/>
                  <a:pt x="7091622" y="2359841"/>
                  <a:pt x="7099825" y="2333387"/>
                </a:cubicBezTo>
                <a:cubicBezTo>
                  <a:pt x="7105696" y="2314520"/>
                  <a:pt x="7111504" y="2295259"/>
                  <a:pt x="7114131" y="2275625"/>
                </a:cubicBezTo>
                <a:cubicBezTo>
                  <a:pt x="7115656" y="2263977"/>
                  <a:pt x="7114688" y="2252988"/>
                  <a:pt x="7118886" y="2241959"/>
                </a:cubicBezTo>
                <a:cubicBezTo>
                  <a:pt x="7119158" y="2241106"/>
                  <a:pt x="7120079" y="2240602"/>
                  <a:pt x="7120894" y="2240186"/>
                </a:cubicBezTo>
                <a:cubicBezTo>
                  <a:pt x="7115142" y="2236962"/>
                  <a:pt x="7109286" y="2233827"/>
                  <a:pt x="7103541" y="2230505"/>
                </a:cubicBezTo>
                <a:cubicBezTo>
                  <a:pt x="7097304" y="2261122"/>
                  <a:pt x="7093494" y="2291850"/>
                  <a:pt x="7088303" y="2322750"/>
                </a:cubicBezTo>
                <a:cubicBezTo>
                  <a:pt x="7085208" y="2341080"/>
                  <a:pt x="7081957" y="2355695"/>
                  <a:pt x="7066733" y="2366936"/>
                </a:cubicBezTo>
                <a:cubicBezTo>
                  <a:pt x="7065066" y="2368157"/>
                  <a:pt x="7062419" y="2367247"/>
                  <a:pt x="7062230" y="2364991"/>
                </a:cubicBezTo>
                <a:cubicBezTo>
                  <a:pt x="7060215" y="2334048"/>
                  <a:pt x="7071303" y="2299276"/>
                  <a:pt x="7075913" y="2268325"/>
                </a:cubicBezTo>
                <a:cubicBezTo>
                  <a:pt x="7078222" y="2252266"/>
                  <a:pt x="7081480" y="2236482"/>
                  <a:pt x="7088791" y="2222218"/>
                </a:cubicBezTo>
                <a:cubicBezTo>
                  <a:pt x="7081649" y="2218194"/>
                  <a:pt x="7074428" y="2213965"/>
                  <a:pt x="7067189" y="2209932"/>
                </a:cubicBezTo>
                <a:close/>
                <a:moveTo>
                  <a:pt x="3911542" y="1927856"/>
                </a:moveTo>
                <a:cubicBezTo>
                  <a:pt x="3911633" y="1927960"/>
                  <a:pt x="3911730" y="1927970"/>
                  <a:pt x="3911825" y="1927978"/>
                </a:cubicBezTo>
                <a:lnTo>
                  <a:pt x="3911835" y="1928040"/>
                </a:lnTo>
                <a:close/>
                <a:moveTo>
                  <a:pt x="3911250" y="1927724"/>
                </a:moveTo>
                <a:cubicBezTo>
                  <a:pt x="3911344" y="1927732"/>
                  <a:pt x="3911440" y="1927740"/>
                  <a:pt x="3911527" y="1927846"/>
                </a:cubicBezTo>
                <a:lnTo>
                  <a:pt x="3911895" y="1928651"/>
                </a:lnTo>
                <a:lnTo>
                  <a:pt x="3913375" y="1943551"/>
                </a:lnTo>
                <a:lnTo>
                  <a:pt x="3913174" y="1944344"/>
                </a:lnTo>
                <a:lnTo>
                  <a:pt x="3908467" y="1946119"/>
                </a:lnTo>
                <a:lnTo>
                  <a:pt x="3908632" y="1946297"/>
                </a:lnTo>
                <a:cubicBezTo>
                  <a:pt x="3910347" y="1946737"/>
                  <a:pt x="3912638" y="1946157"/>
                  <a:pt x="3913468" y="1944477"/>
                </a:cubicBezTo>
                <a:lnTo>
                  <a:pt x="3913375" y="1943551"/>
                </a:lnTo>
                <a:lnTo>
                  <a:pt x="3915276" y="1936056"/>
                </a:lnTo>
                <a:lnTo>
                  <a:pt x="3911895" y="1928651"/>
                </a:lnTo>
                <a:lnTo>
                  <a:pt x="3911835" y="1928040"/>
                </a:lnTo>
                <a:lnTo>
                  <a:pt x="3930685" y="1940148"/>
                </a:lnTo>
                <a:lnTo>
                  <a:pt x="3920669" y="1930632"/>
                </a:lnTo>
                <a:cubicBezTo>
                  <a:pt x="3917405" y="1928622"/>
                  <a:pt x="3914265" y="1927742"/>
                  <a:pt x="3911250" y="1927724"/>
                </a:cubicBezTo>
                <a:close/>
                <a:moveTo>
                  <a:pt x="8748332" y="2338205"/>
                </a:moveTo>
                <a:cubicBezTo>
                  <a:pt x="8766095" y="2384820"/>
                  <a:pt x="8791484" y="2421290"/>
                  <a:pt x="8832169" y="2452268"/>
                </a:cubicBezTo>
                <a:cubicBezTo>
                  <a:pt x="8842384" y="2460065"/>
                  <a:pt x="8876116" y="2489271"/>
                  <a:pt x="8888243" y="2480001"/>
                </a:cubicBezTo>
                <a:cubicBezTo>
                  <a:pt x="8893463" y="2476071"/>
                  <a:pt x="8890701" y="2454607"/>
                  <a:pt x="8890550" y="2438821"/>
                </a:cubicBezTo>
                <a:cubicBezTo>
                  <a:pt x="8877185" y="2423743"/>
                  <a:pt x="8862881" y="2404979"/>
                  <a:pt x="8863484" y="2388382"/>
                </a:cubicBezTo>
                <a:cubicBezTo>
                  <a:pt x="8863558" y="2385370"/>
                  <a:pt x="8865496" y="2383299"/>
                  <a:pt x="8868008" y="2382446"/>
                </a:cubicBezTo>
                <a:cubicBezTo>
                  <a:pt x="8856657" y="2378640"/>
                  <a:pt x="8845096" y="2375011"/>
                  <a:pt x="8833763" y="2371011"/>
                </a:cubicBezTo>
                <a:cubicBezTo>
                  <a:pt x="8804766" y="2360810"/>
                  <a:pt x="8776330" y="2349780"/>
                  <a:pt x="8748332" y="2338205"/>
                </a:cubicBezTo>
                <a:close/>
                <a:moveTo>
                  <a:pt x="3777633" y="1898390"/>
                </a:moveTo>
                <a:cubicBezTo>
                  <a:pt x="3779702" y="1898131"/>
                  <a:pt x="3781869" y="1898951"/>
                  <a:pt x="3782795" y="1901125"/>
                </a:cubicBezTo>
                <a:cubicBezTo>
                  <a:pt x="3787068" y="1911133"/>
                  <a:pt x="3792420" y="1928634"/>
                  <a:pt x="3783583" y="1937119"/>
                </a:cubicBezTo>
                <a:cubicBezTo>
                  <a:pt x="3781660" y="1938997"/>
                  <a:pt x="3779091" y="1939360"/>
                  <a:pt x="3776904" y="1937709"/>
                </a:cubicBezTo>
                <a:cubicBezTo>
                  <a:pt x="3766953" y="1930227"/>
                  <a:pt x="3770047" y="1912970"/>
                  <a:pt x="3773061" y="1902132"/>
                </a:cubicBezTo>
                <a:cubicBezTo>
                  <a:pt x="3773591" y="1899987"/>
                  <a:pt x="3775563" y="1898648"/>
                  <a:pt x="3777633" y="1898390"/>
                </a:cubicBezTo>
                <a:close/>
                <a:moveTo>
                  <a:pt x="3750127" y="1893429"/>
                </a:moveTo>
                <a:cubicBezTo>
                  <a:pt x="3752440" y="1893823"/>
                  <a:pt x="3754393" y="1895696"/>
                  <a:pt x="3753688" y="1898703"/>
                </a:cubicBezTo>
                <a:cubicBezTo>
                  <a:pt x="3750242" y="1913299"/>
                  <a:pt x="3748691" y="1930692"/>
                  <a:pt x="3740254" y="1943398"/>
                </a:cubicBezTo>
                <a:cubicBezTo>
                  <a:pt x="3738800" y="1945512"/>
                  <a:pt x="3735639" y="1944945"/>
                  <a:pt x="3735385" y="1942295"/>
                </a:cubicBezTo>
                <a:cubicBezTo>
                  <a:pt x="3733992" y="1927374"/>
                  <a:pt x="3740682" y="1911304"/>
                  <a:pt x="3744389" y="1897021"/>
                </a:cubicBezTo>
                <a:cubicBezTo>
                  <a:pt x="3745136" y="1894117"/>
                  <a:pt x="3747812" y="1893034"/>
                  <a:pt x="3750127" y="1893429"/>
                </a:cubicBezTo>
                <a:close/>
                <a:moveTo>
                  <a:pt x="8666639" y="2301732"/>
                </a:moveTo>
                <a:cubicBezTo>
                  <a:pt x="8667413" y="2302870"/>
                  <a:pt x="8667987" y="2304087"/>
                  <a:pt x="8668061" y="2305456"/>
                </a:cubicBezTo>
                <a:cubicBezTo>
                  <a:pt x="8670188" y="2336213"/>
                  <a:pt x="8671491" y="2362029"/>
                  <a:pt x="8692528" y="2387217"/>
                </a:cubicBezTo>
                <a:cubicBezTo>
                  <a:pt x="8712773" y="2411460"/>
                  <a:pt x="8737313" y="2441039"/>
                  <a:pt x="8765715" y="2456836"/>
                </a:cubicBezTo>
                <a:cubicBezTo>
                  <a:pt x="8768662" y="2444531"/>
                  <a:pt x="8768034" y="2431917"/>
                  <a:pt x="8765235" y="2419603"/>
                </a:cubicBezTo>
                <a:cubicBezTo>
                  <a:pt x="8740891" y="2393253"/>
                  <a:pt x="8723229" y="2363002"/>
                  <a:pt x="8731871" y="2336004"/>
                </a:cubicBezTo>
                <a:cubicBezTo>
                  <a:pt x="8732404" y="2334393"/>
                  <a:pt x="8733385" y="2333213"/>
                  <a:pt x="8734447" y="2332233"/>
                </a:cubicBezTo>
                <a:cubicBezTo>
                  <a:pt x="8711637" y="2322567"/>
                  <a:pt x="8689195" y="2312057"/>
                  <a:pt x="8666639" y="2301732"/>
                </a:cubicBezTo>
                <a:close/>
                <a:moveTo>
                  <a:pt x="5942818" y="2058169"/>
                </a:moveTo>
                <a:cubicBezTo>
                  <a:pt x="5826894" y="2072380"/>
                  <a:pt x="5716314" y="2106427"/>
                  <a:pt x="5611750" y="2159300"/>
                </a:cubicBezTo>
                <a:cubicBezTo>
                  <a:pt x="5730870" y="2261132"/>
                  <a:pt x="5882241" y="2218637"/>
                  <a:pt x="6001994" y="2139624"/>
                </a:cubicBezTo>
                <a:cubicBezTo>
                  <a:pt x="5992778" y="2126071"/>
                  <a:pt x="5982729" y="2113129"/>
                  <a:pt x="5973101" y="2099833"/>
                </a:cubicBezTo>
                <a:cubicBezTo>
                  <a:pt x="5955800" y="2109240"/>
                  <a:pt x="5935740" y="2114611"/>
                  <a:pt x="5917502" y="2121406"/>
                </a:cubicBezTo>
                <a:cubicBezTo>
                  <a:pt x="5894032" y="2130085"/>
                  <a:pt x="5870922" y="2139086"/>
                  <a:pt x="5846461" y="2144661"/>
                </a:cubicBezTo>
                <a:cubicBezTo>
                  <a:pt x="5841488" y="2145789"/>
                  <a:pt x="5839552" y="2139097"/>
                  <a:pt x="5843564" y="2136719"/>
                </a:cubicBezTo>
                <a:cubicBezTo>
                  <a:pt x="5864874" y="2123861"/>
                  <a:pt x="5887712" y="2114642"/>
                  <a:pt x="5910602" y="2104841"/>
                </a:cubicBezTo>
                <a:cubicBezTo>
                  <a:pt x="5926907" y="2097879"/>
                  <a:pt x="5943788" y="2088825"/>
                  <a:pt x="5961122" y="2083412"/>
                </a:cubicBezTo>
                <a:cubicBezTo>
                  <a:pt x="5954947" y="2075089"/>
                  <a:pt x="5949194" y="2066413"/>
                  <a:pt x="5942818" y="2058169"/>
                </a:cubicBezTo>
                <a:close/>
                <a:moveTo>
                  <a:pt x="9078738" y="2333018"/>
                </a:moveTo>
                <a:cubicBezTo>
                  <a:pt x="9067676" y="2338000"/>
                  <a:pt x="9056499" y="2347547"/>
                  <a:pt x="9044208" y="2348820"/>
                </a:cubicBezTo>
                <a:cubicBezTo>
                  <a:pt x="9041942" y="2349110"/>
                  <a:pt x="9039820" y="2346689"/>
                  <a:pt x="9040500" y="2344508"/>
                </a:cubicBezTo>
                <a:cubicBezTo>
                  <a:pt x="9041296" y="2342143"/>
                  <a:pt x="9042813" y="2340424"/>
                  <a:pt x="9044153" y="2338496"/>
                </a:cubicBezTo>
                <a:cubicBezTo>
                  <a:pt x="9041019" y="2339782"/>
                  <a:pt x="9037779" y="2341157"/>
                  <a:pt x="9034795" y="2342942"/>
                </a:cubicBezTo>
                <a:cubicBezTo>
                  <a:pt x="9031618" y="2349094"/>
                  <a:pt x="9028263" y="2355036"/>
                  <a:pt x="9023879" y="2360497"/>
                </a:cubicBezTo>
                <a:cubicBezTo>
                  <a:pt x="9013165" y="2373590"/>
                  <a:pt x="9000105" y="2386771"/>
                  <a:pt x="8985246" y="2396099"/>
                </a:cubicBezTo>
                <a:cubicBezTo>
                  <a:pt x="9016551" y="2404455"/>
                  <a:pt x="9048021" y="2412047"/>
                  <a:pt x="9079902" y="2418310"/>
                </a:cubicBezTo>
                <a:cubicBezTo>
                  <a:pt x="9171412" y="2436454"/>
                  <a:pt x="9258373" y="2421490"/>
                  <a:pt x="9348879" y="2422508"/>
                </a:cubicBezTo>
                <a:cubicBezTo>
                  <a:pt x="9348658" y="2421710"/>
                  <a:pt x="9348147" y="2420887"/>
                  <a:pt x="9348409" y="2420131"/>
                </a:cubicBezTo>
                <a:cubicBezTo>
                  <a:pt x="9350803" y="2412938"/>
                  <a:pt x="9354542" y="2410341"/>
                  <a:pt x="9360924" y="2406512"/>
                </a:cubicBezTo>
                <a:cubicBezTo>
                  <a:pt x="9367216" y="2402579"/>
                  <a:pt x="9374235" y="2411266"/>
                  <a:pt x="9368990" y="2416557"/>
                </a:cubicBezTo>
                <a:cubicBezTo>
                  <a:pt x="9366296" y="2419439"/>
                  <a:pt x="9364166" y="2421495"/>
                  <a:pt x="9361797" y="2422945"/>
                </a:cubicBezTo>
                <a:cubicBezTo>
                  <a:pt x="9371514" y="2423201"/>
                  <a:pt x="9381233" y="2423459"/>
                  <a:pt x="9391005" y="2424207"/>
                </a:cubicBezTo>
                <a:cubicBezTo>
                  <a:pt x="9404265" y="2425159"/>
                  <a:pt x="9403424" y="2445534"/>
                  <a:pt x="9390146" y="2444774"/>
                </a:cubicBezTo>
                <a:cubicBezTo>
                  <a:pt x="9360399" y="2442978"/>
                  <a:pt x="9330642" y="2444589"/>
                  <a:pt x="9300921" y="2446885"/>
                </a:cubicBezTo>
                <a:cubicBezTo>
                  <a:pt x="9315268" y="2456402"/>
                  <a:pt x="9329284" y="2466377"/>
                  <a:pt x="9344586" y="2473933"/>
                </a:cubicBezTo>
                <a:cubicBezTo>
                  <a:pt x="9366520" y="2484691"/>
                  <a:pt x="9459460" y="2491178"/>
                  <a:pt x="9426289" y="2466595"/>
                </a:cubicBezTo>
                <a:cubicBezTo>
                  <a:pt x="9421073" y="2462833"/>
                  <a:pt x="9423367" y="2453490"/>
                  <a:pt x="9429445" y="2451972"/>
                </a:cubicBezTo>
                <a:cubicBezTo>
                  <a:pt x="9451849" y="2446510"/>
                  <a:pt x="9451485" y="2434212"/>
                  <a:pt x="9440868" y="2423265"/>
                </a:cubicBezTo>
                <a:cubicBezTo>
                  <a:pt x="9429363" y="2411365"/>
                  <a:pt x="9396862" y="2417509"/>
                  <a:pt x="9379634" y="2418451"/>
                </a:cubicBezTo>
                <a:cubicBezTo>
                  <a:pt x="9374547" y="2418694"/>
                  <a:pt x="9369729" y="2412630"/>
                  <a:pt x="9371724" y="2407740"/>
                </a:cubicBezTo>
                <a:cubicBezTo>
                  <a:pt x="9378215" y="2391750"/>
                  <a:pt x="9349109" y="2408995"/>
                  <a:pt x="9338625" y="2407502"/>
                </a:cubicBezTo>
                <a:cubicBezTo>
                  <a:pt x="9334484" y="2406950"/>
                  <a:pt x="9331777" y="2406716"/>
                  <a:pt x="9328130" y="2406108"/>
                </a:cubicBezTo>
                <a:cubicBezTo>
                  <a:pt x="9321534" y="2412353"/>
                  <a:pt x="9315413" y="2418734"/>
                  <a:pt x="9305825" y="2418100"/>
                </a:cubicBezTo>
                <a:cubicBezTo>
                  <a:pt x="9303698" y="2417916"/>
                  <a:pt x="9302543" y="2415576"/>
                  <a:pt x="9302707" y="2413741"/>
                </a:cubicBezTo>
                <a:cubicBezTo>
                  <a:pt x="9303623" y="2405641"/>
                  <a:pt x="9309625" y="2400612"/>
                  <a:pt x="9315987" y="2395905"/>
                </a:cubicBezTo>
                <a:cubicBezTo>
                  <a:pt x="9315933" y="2395414"/>
                  <a:pt x="9315880" y="2394921"/>
                  <a:pt x="9316011" y="2394544"/>
                </a:cubicBezTo>
                <a:cubicBezTo>
                  <a:pt x="9317249" y="2389395"/>
                  <a:pt x="9310877" y="2388745"/>
                  <a:pt x="9301461" y="2390560"/>
                </a:cubicBezTo>
                <a:cubicBezTo>
                  <a:pt x="9303680" y="2392990"/>
                  <a:pt x="9304495" y="2396955"/>
                  <a:pt x="9301539" y="2399523"/>
                </a:cubicBezTo>
                <a:cubicBezTo>
                  <a:pt x="9292880" y="2407048"/>
                  <a:pt x="9283866" y="2417465"/>
                  <a:pt x="9272058" y="2418780"/>
                </a:cubicBezTo>
                <a:cubicBezTo>
                  <a:pt x="9269203" y="2419118"/>
                  <a:pt x="9265720" y="2416674"/>
                  <a:pt x="9267084" y="2413384"/>
                </a:cubicBezTo>
                <a:cubicBezTo>
                  <a:pt x="9270786" y="2404650"/>
                  <a:pt x="9278571" y="2399288"/>
                  <a:pt x="9286610" y="2394337"/>
                </a:cubicBezTo>
                <a:cubicBezTo>
                  <a:pt x="9265788" y="2400615"/>
                  <a:pt x="9241064" y="2411326"/>
                  <a:pt x="9238105" y="2412823"/>
                </a:cubicBezTo>
                <a:cubicBezTo>
                  <a:pt x="9229836" y="2417073"/>
                  <a:pt x="9221274" y="2406012"/>
                  <a:pt x="9228381" y="2399519"/>
                </a:cubicBezTo>
                <a:cubicBezTo>
                  <a:pt x="9228590" y="2393890"/>
                  <a:pt x="9228188" y="2389669"/>
                  <a:pt x="9227548" y="2385914"/>
                </a:cubicBezTo>
                <a:cubicBezTo>
                  <a:pt x="9219291" y="2397662"/>
                  <a:pt x="9206096" y="2413460"/>
                  <a:pt x="9192073" y="2413415"/>
                </a:cubicBezTo>
                <a:cubicBezTo>
                  <a:pt x="9189831" y="2413416"/>
                  <a:pt x="9188088" y="2411122"/>
                  <a:pt x="9188181" y="2408990"/>
                </a:cubicBezTo>
                <a:cubicBezTo>
                  <a:pt x="9189139" y="2394955"/>
                  <a:pt x="9207832" y="2381967"/>
                  <a:pt x="9220463" y="2374687"/>
                </a:cubicBezTo>
                <a:cubicBezTo>
                  <a:pt x="9214556" y="2373203"/>
                  <a:pt x="9205279" y="2378924"/>
                  <a:pt x="9192632" y="2391849"/>
                </a:cubicBezTo>
                <a:cubicBezTo>
                  <a:pt x="9182748" y="2397808"/>
                  <a:pt x="9172697" y="2403461"/>
                  <a:pt x="9162392" y="2408705"/>
                </a:cubicBezTo>
                <a:cubicBezTo>
                  <a:pt x="9153394" y="2413475"/>
                  <a:pt x="9147099" y="2402122"/>
                  <a:pt x="9152772" y="2395311"/>
                </a:cubicBezTo>
                <a:cubicBezTo>
                  <a:pt x="9170888" y="2373512"/>
                  <a:pt x="9164639" y="2363820"/>
                  <a:pt x="9149109" y="2366467"/>
                </a:cubicBezTo>
                <a:cubicBezTo>
                  <a:pt x="9143988" y="2376929"/>
                  <a:pt x="9135631" y="2386527"/>
                  <a:pt x="9124567" y="2390437"/>
                </a:cubicBezTo>
                <a:cubicBezTo>
                  <a:pt x="9121450" y="2391531"/>
                  <a:pt x="9117324" y="2388641"/>
                  <a:pt x="9118318" y="2385125"/>
                </a:cubicBezTo>
                <a:cubicBezTo>
                  <a:pt x="9118869" y="2383322"/>
                  <a:pt x="9119684" y="2381835"/>
                  <a:pt x="9120411" y="2380244"/>
                </a:cubicBezTo>
                <a:cubicBezTo>
                  <a:pt x="9111397" y="2386277"/>
                  <a:pt x="9102718" y="2392927"/>
                  <a:pt x="9094570" y="2400205"/>
                </a:cubicBezTo>
                <a:cubicBezTo>
                  <a:pt x="9087902" y="2406150"/>
                  <a:pt x="9078155" y="2395279"/>
                  <a:pt x="9084084" y="2388880"/>
                </a:cubicBezTo>
                <a:cubicBezTo>
                  <a:pt x="9092827" y="2379315"/>
                  <a:pt x="9098138" y="2371110"/>
                  <a:pt x="9100812" y="2364041"/>
                </a:cubicBezTo>
                <a:cubicBezTo>
                  <a:pt x="9096089" y="2370058"/>
                  <a:pt x="9090712" y="2375726"/>
                  <a:pt x="9085731" y="2381330"/>
                </a:cubicBezTo>
                <a:cubicBezTo>
                  <a:pt x="9078706" y="2389097"/>
                  <a:pt x="9071921" y="2397467"/>
                  <a:pt x="9061928" y="2401372"/>
                </a:cubicBezTo>
                <a:cubicBezTo>
                  <a:pt x="9058698" y="2402650"/>
                  <a:pt x="9054828" y="2400172"/>
                  <a:pt x="9055945" y="2396376"/>
                </a:cubicBezTo>
                <a:cubicBezTo>
                  <a:pt x="9059264" y="2385369"/>
                  <a:pt x="9067475" y="2377413"/>
                  <a:pt x="9075226" y="2369126"/>
                </a:cubicBezTo>
                <a:cubicBezTo>
                  <a:pt x="9083084" y="2360752"/>
                  <a:pt x="9091002" y="2351702"/>
                  <a:pt x="9100560" y="2345032"/>
                </a:cubicBezTo>
                <a:cubicBezTo>
                  <a:pt x="9099202" y="2342773"/>
                  <a:pt x="9097635" y="2340690"/>
                  <a:pt x="9095444" y="2339040"/>
                </a:cubicBezTo>
                <a:cubicBezTo>
                  <a:pt x="9095418" y="2339329"/>
                  <a:pt x="9095488" y="2339628"/>
                  <a:pt x="9095261" y="2339998"/>
                </a:cubicBezTo>
                <a:cubicBezTo>
                  <a:pt x="9087262" y="2353229"/>
                  <a:pt x="9072497" y="2361492"/>
                  <a:pt x="9060028" y="2370245"/>
                </a:cubicBezTo>
                <a:cubicBezTo>
                  <a:pt x="9045170" y="2380645"/>
                  <a:pt x="9030886" y="2392259"/>
                  <a:pt x="9012899" y="2396252"/>
                </a:cubicBezTo>
                <a:cubicBezTo>
                  <a:pt x="9009421" y="2397022"/>
                  <a:pt x="9006381" y="2392864"/>
                  <a:pt x="9008405" y="2389826"/>
                </a:cubicBezTo>
                <a:cubicBezTo>
                  <a:pt x="9016949" y="2377034"/>
                  <a:pt x="9028938" y="2369308"/>
                  <a:pt x="9041488" y="2360754"/>
                </a:cubicBezTo>
                <a:cubicBezTo>
                  <a:pt x="9055074" y="2351513"/>
                  <a:pt x="9070462" y="2338436"/>
                  <a:pt x="9086895" y="2334407"/>
                </a:cubicBezTo>
                <a:cubicBezTo>
                  <a:pt x="9084433" y="2333608"/>
                  <a:pt x="9081533" y="2333357"/>
                  <a:pt x="9078738" y="2333018"/>
                </a:cubicBezTo>
                <a:close/>
                <a:moveTo>
                  <a:pt x="7509374" y="2194959"/>
                </a:moveTo>
                <a:cubicBezTo>
                  <a:pt x="7496673" y="2192630"/>
                  <a:pt x="7483865" y="2191522"/>
                  <a:pt x="7470793" y="2193360"/>
                </a:cubicBezTo>
                <a:cubicBezTo>
                  <a:pt x="7437351" y="2198060"/>
                  <a:pt x="7406898" y="2212949"/>
                  <a:pt x="7377684" y="2229212"/>
                </a:cubicBezTo>
                <a:cubicBezTo>
                  <a:pt x="7342010" y="2249100"/>
                  <a:pt x="7305802" y="2273910"/>
                  <a:pt x="7264667" y="2276385"/>
                </a:cubicBezTo>
                <a:cubicBezTo>
                  <a:pt x="7275265" y="2282074"/>
                  <a:pt x="7285880" y="2287569"/>
                  <a:pt x="7296487" y="2293160"/>
                </a:cubicBezTo>
                <a:cubicBezTo>
                  <a:pt x="7317711" y="2285650"/>
                  <a:pt x="7340380" y="2280505"/>
                  <a:pt x="7361765" y="2274470"/>
                </a:cubicBezTo>
                <a:cubicBezTo>
                  <a:pt x="7388638" y="2266962"/>
                  <a:pt x="7411825" y="2251639"/>
                  <a:pt x="7439372" y="2246428"/>
                </a:cubicBezTo>
                <a:cubicBezTo>
                  <a:pt x="7439872" y="2246278"/>
                  <a:pt x="7440470" y="2246134"/>
                  <a:pt x="7440979" y="2245886"/>
                </a:cubicBezTo>
                <a:cubicBezTo>
                  <a:pt x="7440970" y="2245983"/>
                  <a:pt x="7440970" y="2245983"/>
                  <a:pt x="7440961" y="2246079"/>
                </a:cubicBezTo>
                <a:cubicBezTo>
                  <a:pt x="7441752" y="2245953"/>
                  <a:pt x="7442464" y="2245626"/>
                  <a:pt x="7443253" y="2245499"/>
                </a:cubicBezTo>
                <a:cubicBezTo>
                  <a:pt x="7453820" y="2243883"/>
                  <a:pt x="7453961" y="2258694"/>
                  <a:pt x="7446042" y="2262291"/>
                </a:cubicBezTo>
                <a:cubicBezTo>
                  <a:pt x="7442390" y="2263924"/>
                  <a:pt x="7438527" y="2265731"/>
                  <a:pt x="7434761" y="2267547"/>
                </a:cubicBezTo>
                <a:cubicBezTo>
                  <a:pt x="7427333" y="2275472"/>
                  <a:pt x="7417049" y="2278282"/>
                  <a:pt x="7406354" y="2282418"/>
                </a:cubicBezTo>
                <a:cubicBezTo>
                  <a:pt x="7390724" y="2288367"/>
                  <a:pt x="7376080" y="2295279"/>
                  <a:pt x="7362012" y="2304479"/>
                </a:cubicBezTo>
                <a:cubicBezTo>
                  <a:pt x="7355701" y="2308606"/>
                  <a:pt x="7348760" y="2313263"/>
                  <a:pt x="7341509" y="2317017"/>
                </a:cubicBezTo>
                <a:cubicBezTo>
                  <a:pt x="7343277" y="2317949"/>
                  <a:pt x="7344939" y="2318968"/>
                  <a:pt x="7346707" y="2319900"/>
                </a:cubicBezTo>
                <a:cubicBezTo>
                  <a:pt x="7362008" y="2312169"/>
                  <a:pt x="7377884" y="2305657"/>
                  <a:pt x="7393854" y="2299154"/>
                </a:cubicBezTo>
                <a:cubicBezTo>
                  <a:pt x="7408508" y="2293217"/>
                  <a:pt x="7422547" y="2286546"/>
                  <a:pt x="7438592" y="2286863"/>
                </a:cubicBezTo>
                <a:cubicBezTo>
                  <a:pt x="7443354" y="2286984"/>
                  <a:pt x="7445271" y="2292797"/>
                  <a:pt x="7442061" y="2296024"/>
                </a:cubicBezTo>
                <a:cubicBezTo>
                  <a:pt x="7430738" y="2307215"/>
                  <a:pt x="7416002" y="2311877"/>
                  <a:pt x="7401470" y="2317533"/>
                </a:cubicBezTo>
                <a:cubicBezTo>
                  <a:pt x="7389765" y="2322069"/>
                  <a:pt x="7377973" y="2326501"/>
                  <a:pt x="7366022" y="2330529"/>
                </a:cubicBezTo>
                <a:cubicBezTo>
                  <a:pt x="7372899" y="2334241"/>
                  <a:pt x="7379566" y="2338126"/>
                  <a:pt x="7386445" y="2341837"/>
                </a:cubicBezTo>
                <a:cubicBezTo>
                  <a:pt x="7395303" y="2337542"/>
                  <a:pt x="7404768" y="2334077"/>
                  <a:pt x="7414239" y="2333827"/>
                </a:cubicBezTo>
                <a:cubicBezTo>
                  <a:pt x="7417262" y="2333796"/>
                  <a:pt x="7420257" y="2337365"/>
                  <a:pt x="7417775" y="2340071"/>
                </a:cubicBezTo>
                <a:cubicBezTo>
                  <a:pt x="7413574" y="2344576"/>
                  <a:pt x="7408299" y="2348014"/>
                  <a:pt x="7402874" y="2350952"/>
                </a:cubicBezTo>
                <a:cubicBezTo>
                  <a:pt x="7404643" y="2351883"/>
                  <a:pt x="7406410" y="2352815"/>
                  <a:pt x="7408170" y="2353843"/>
                </a:cubicBezTo>
                <a:cubicBezTo>
                  <a:pt x="7430081" y="2337534"/>
                  <a:pt x="7455189" y="2325784"/>
                  <a:pt x="7476300" y="2308626"/>
                </a:cubicBezTo>
                <a:cubicBezTo>
                  <a:pt x="7508762" y="2282130"/>
                  <a:pt x="7530349" y="2242133"/>
                  <a:pt x="7547301" y="2203876"/>
                </a:cubicBezTo>
                <a:cubicBezTo>
                  <a:pt x="7534665" y="2200835"/>
                  <a:pt x="7522073" y="2197287"/>
                  <a:pt x="7509374" y="2194959"/>
                </a:cubicBezTo>
                <a:close/>
                <a:moveTo>
                  <a:pt x="8998132" y="2300727"/>
                </a:moveTo>
                <a:cubicBezTo>
                  <a:pt x="8996269" y="2300858"/>
                  <a:pt x="8994424" y="2300795"/>
                  <a:pt x="8992658" y="2300936"/>
                </a:cubicBezTo>
                <a:cubicBezTo>
                  <a:pt x="8970589" y="2302628"/>
                  <a:pt x="8958858" y="2311834"/>
                  <a:pt x="8943333" y="2322077"/>
                </a:cubicBezTo>
                <a:cubicBezTo>
                  <a:pt x="8941815" y="2323797"/>
                  <a:pt x="8940202" y="2325506"/>
                  <a:pt x="8938606" y="2327023"/>
                </a:cubicBezTo>
                <a:cubicBezTo>
                  <a:pt x="8925379" y="2339899"/>
                  <a:pt x="8907702" y="2355698"/>
                  <a:pt x="8889815" y="2367294"/>
                </a:cubicBezTo>
                <a:cubicBezTo>
                  <a:pt x="8914721" y="2375292"/>
                  <a:pt x="8939866" y="2382824"/>
                  <a:pt x="8965044" y="2389967"/>
                </a:cubicBezTo>
                <a:cubicBezTo>
                  <a:pt x="8980281" y="2380771"/>
                  <a:pt x="8994732" y="2369462"/>
                  <a:pt x="9006641" y="2356084"/>
                </a:cubicBezTo>
                <a:cubicBezTo>
                  <a:pt x="9005771" y="2356008"/>
                  <a:pt x="9005164" y="2356248"/>
                  <a:pt x="9004198" y="2356164"/>
                </a:cubicBezTo>
                <a:cubicBezTo>
                  <a:pt x="9003047" y="2355967"/>
                  <a:pt x="9001981" y="2354804"/>
                  <a:pt x="9001689" y="2353707"/>
                </a:cubicBezTo>
                <a:cubicBezTo>
                  <a:pt x="8998867" y="2342755"/>
                  <a:pt x="9007405" y="2336580"/>
                  <a:pt x="9014315" y="2328999"/>
                </a:cubicBezTo>
                <a:cubicBezTo>
                  <a:pt x="9016148" y="2327017"/>
                  <a:pt x="9018165" y="2325146"/>
                  <a:pt x="9019999" y="2323164"/>
                </a:cubicBezTo>
                <a:cubicBezTo>
                  <a:pt x="9011335" y="2327477"/>
                  <a:pt x="9002315" y="2330298"/>
                  <a:pt x="8994204" y="2329500"/>
                </a:cubicBezTo>
                <a:cubicBezTo>
                  <a:pt x="8991787" y="2329291"/>
                  <a:pt x="8989471" y="2326850"/>
                  <a:pt x="8991058" y="2324358"/>
                </a:cubicBezTo>
                <a:cubicBezTo>
                  <a:pt x="8995491" y="2317245"/>
                  <a:pt x="9004180" y="2311572"/>
                  <a:pt x="9013546" y="2307028"/>
                </a:cubicBezTo>
                <a:cubicBezTo>
                  <a:pt x="9013380" y="2306720"/>
                  <a:pt x="9013212" y="2306414"/>
                  <a:pt x="9013053" y="2306011"/>
                </a:cubicBezTo>
                <a:cubicBezTo>
                  <a:pt x="8997125" y="2316413"/>
                  <a:pt x="8976111" y="2329198"/>
                  <a:pt x="8957159" y="2329798"/>
                </a:cubicBezTo>
                <a:cubicBezTo>
                  <a:pt x="8954224" y="2329934"/>
                  <a:pt x="8952231" y="2326060"/>
                  <a:pt x="8954381" y="2323812"/>
                </a:cubicBezTo>
                <a:cubicBezTo>
                  <a:pt x="8964615" y="2312821"/>
                  <a:pt x="8982194" y="2305774"/>
                  <a:pt x="8998132" y="2300727"/>
                </a:cubicBezTo>
                <a:close/>
                <a:moveTo>
                  <a:pt x="6858140" y="2109372"/>
                </a:moveTo>
                <a:cubicBezTo>
                  <a:pt x="6783136" y="2158475"/>
                  <a:pt x="6804757" y="2278737"/>
                  <a:pt x="6837846" y="2341380"/>
                </a:cubicBezTo>
                <a:cubicBezTo>
                  <a:pt x="6839601" y="2344647"/>
                  <a:pt x="6841320" y="2348305"/>
                  <a:pt x="6843024" y="2352148"/>
                </a:cubicBezTo>
                <a:cubicBezTo>
                  <a:pt x="6839973" y="2331733"/>
                  <a:pt x="6837520" y="2311171"/>
                  <a:pt x="6834381" y="2290649"/>
                </a:cubicBezTo>
                <a:cubicBezTo>
                  <a:pt x="6827979" y="2248813"/>
                  <a:pt x="6816941" y="2208718"/>
                  <a:pt x="6821030" y="2166136"/>
                </a:cubicBezTo>
                <a:cubicBezTo>
                  <a:pt x="6821427" y="2161691"/>
                  <a:pt x="6828219" y="2161988"/>
                  <a:pt x="6828719" y="2166217"/>
                </a:cubicBezTo>
                <a:cubicBezTo>
                  <a:pt x="6832813" y="2200063"/>
                  <a:pt x="6837724" y="2234566"/>
                  <a:pt x="6843331" y="2268933"/>
                </a:cubicBezTo>
                <a:cubicBezTo>
                  <a:pt x="6850512" y="2280166"/>
                  <a:pt x="6855770" y="2292208"/>
                  <a:pt x="6858782" y="2305416"/>
                </a:cubicBezTo>
                <a:cubicBezTo>
                  <a:pt x="6861908" y="2319513"/>
                  <a:pt x="6868430" y="2340329"/>
                  <a:pt x="6859579" y="2353293"/>
                </a:cubicBezTo>
                <a:cubicBezTo>
                  <a:pt x="6859474" y="2353380"/>
                  <a:pt x="6859378" y="2353370"/>
                  <a:pt x="6859272" y="2353460"/>
                </a:cubicBezTo>
                <a:cubicBezTo>
                  <a:pt x="6861115" y="2362281"/>
                  <a:pt x="6862854" y="2371192"/>
                  <a:pt x="6864900" y="2379936"/>
                </a:cubicBezTo>
                <a:cubicBezTo>
                  <a:pt x="6865612" y="2380680"/>
                  <a:pt x="6866115" y="2381598"/>
                  <a:pt x="6866301" y="2382784"/>
                </a:cubicBezTo>
                <a:cubicBezTo>
                  <a:pt x="6866853" y="2386432"/>
                  <a:pt x="6867317" y="2389981"/>
                  <a:pt x="6867868" y="2393634"/>
                </a:cubicBezTo>
                <a:cubicBezTo>
                  <a:pt x="6869382" y="2395221"/>
                  <a:pt x="6870879" y="2397003"/>
                  <a:pt x="6872420" y="2398306"/>
                </a:cubicBezTo>
                <a:cubicBezTo>
                  <a:pt x="6868659" y="2379288"/>
                  <a:pt x="6867289" y="2359700"/>
                  <a:pt x="6867060" y="2340406"/>
                </a:cubicBezTo>
                <a:cubicBezTo>
                  <a:pt x="6867046" y="2337288"/>
                  <a:pt x="6871121" y="2336375"/>
                  <a:pt x="6872426" y="2339215"/>
                </a:cubicBezTo>
                <a:cubicBezTo>
                  <a:pt x="6881330" y="2359553"/>
                  <a:pt x="6884225" y="2381705"/>
                  <a:pt x="6890414" y="2402978"/>
                </a:cubicBezTo>
                <a:cubicBezTo>
                  <a:pt x="6891979" y="2402918"/>
                  <a:pt x="6893490" y="2403437"/>
                  <a:pt x="6894125" y="2405054"/>
                </a:cubicBezTo>
                <a:cubicBezTo>
                  <a:pt x="6894770" y="2406571"/>
                  <a:pt x="6894947" y="2407855"/>
                  <a:pt x="6895406" y="2409261"/>
                </a:cubicBezTo>
                <a:cubicBezTo>
                  <a:pt x="6896752" y="2409477"/>
                  <a:pt x="6898051" y="2409100"/>
                  <a:pt x="6899414" y="2409118"/>
                </a:cubicBezTo>
                <a:cubicBezTo>
                  <a:pt x="6894416" y="2361370"/>
                  <a:pt x="6888262" y="2311279"/>
                  <a:pt x="6890205" y="2263253"/>
                </a:cubicBezTo>
                <a:cubicBezTo>
                  <a:pt x="6889865" y="2263808"/>
                  <a:pt x="6889805" y="2264485"/>
                  <a:pt x="6889357" y="2265127"/>
                </a:cubicBezTo>
                <a:cubicBezTo>
                  <a:pt x="6888121" y="2266967"/>
                  <a:pt x="6885399" y="2267997"/>
                  <a:pt x="6883377" y="2266654"/>
                </a:cubicBezTo>
                <a:cubicBezTo>
                  <a:pt x="6879611" y="2264088"/>
                  <a:pt x="6878659" y="2262741"/>
                  <a:pt x="6877677" y="2258469"/>
                </a:cubicBezTo>
                <a:cubicBezTo>
                  <a:pt x="6876605" y="2254092"/>
                  <a:pt x="6877220" y="2243923"/>
                  <a:pt x="6882797" y="2242556"/>
                </a:cubicBezTo>
                <a:cubicBezTo>
                  <a:pt x="6883394" y="2242414"/>
                  <a:pt x="6884080" y="2242374"/>
                  <a:pt x="6884651" y="2242522"/>
                </a:cubicBezTo>
                <a:cubicBezTo>
                  <a:pt x="6884747" y="2242530"/>
                  <a:pt x="6884747" y="2242530"/>
                  <a:pt x="6884844" y="2242538"/>
                </a:cubicBezTo>
                <a:cubicBezTo>
                  <a:pt x="6886778" y="2242706"/>
                  <a:pt x="6888573" y="2244418"/>
                  <a:pt x="6889192" y="2246224"/>
                </a:cubicBezTo>
                <a:cubicBezTo>
                  <a:pt x="6889748" y="2247636"/>
                  <a:pt x="6890208" y="2249039"/>
                  <a:pt x="6890570" y="2250434"/>
                </a:cubicBezTo>
                <a:cubicBezTo>
                  <a:pt x="6890622" y="2249853"/>
                  <a:pt x="6890585" y="2249168"/>
                  <a:pt x="6890637" y="2248589"/>
                </a:cubicBezTo>
                <a:cubicBezTo>
                  <a:pt x="6890791" y="2245780"/>
                  <a:pt x="6895208" y="2245383"/>
                  <a:pt x="6896049" y="2247986"/>
                </a:cubicBezTo>
                <a:cubicBezTo>
                  <a:pt x="6911952" y="2296875"/>
                  <a:pt x="6913711" y="2351454"/>
                  <a:pt x="6917486" y="2403080"/>
                </a:cubicBezTo>
                <a:cubicBezTo>
                  <a:pt x="6917838" y="2403500"/>
                  <a:pt x="6918200" y="2403822"/>
                  <a:pt x="6918446" y="2404331"/>
                </a:cubicBezTo>
                <a:cubicBezTo>
                  <a:pt x="6921333" y="2402539"/>
                  <a:pt x="6924096" y="2399957"/>
                  <a:pt x="6926771" y="2397268"/>
                </a:cubicBezTo>
                <a:cubicBezTo>
                  <a:pt x="6918709" y="2379532"/>
                  <a:pt x="6920809" y="2354891"/>
                  <a:pt x="6920941" y="2335917"/>
                </a:cubicBezTo>
                <a:cubicBezTo>
                  <a:pt x="6921065" y="2321420"/>
                  <a:pt x="6919552" y="2301233"/>
                  <a:pt x="6926451" y="2287226"/>
                </a:cubicBezTo>
                <a:cubicBezTo>
                  <a:pt x="6926378" y="2285857"/>
                  <a:pt x="6926964" y="2284739"/>
                  <a:pt x="6928096" y="2284057"/>
                </a:cubicBezTo>
                <a:cubicBezTo>
                  <a:pt x="6928877" y="2282957"/>
                  <a:pt x="6929208" y="2281427"/>
                  <a:pt x="6930075" y="2280432"/>
                </a:cubicBezTo>
                <a:cubicBezTo>
                  <a:pt x="6932470" y="2277621"/>
                  <a:pt x="6937074" y="2277338"/>
                  <a:pt x="6938873" y="2281193"/>
                </a:cubicBezTo>
                <a:cubicBezTo>
                  <a:pt x="6940425" y="2284540"/>
                  <a:pt x="6941170" y="2288207"/>
                  <a:pt x="6941616" y="2291946"/>
                </a:cubicBezTo>
                <a:cubicBezTo>
                  <a:pt x="6953259" y="2306682"/>
                  <a:pt x="6953236" y="2333161"/>
                  <a:pt x="6955751" y="2354118"/>
                </a:cubicBezTo>
                <a:cubicBezTo>
                  <a:pt x="6957977" y="2350997"/>
                  <a:pt x="6960573" y="2348109"/>
                  <a:pt x="6962985" y="2345105"/>
                </a:cubicBezTo>
                <a:cubicBezTo>
                  <a:pt x="6962729" y="2344693"/>
                  <a:pt x="6962359" y="2344466"/>
                  <a:pt x="6962201" y="2344063"/>
                </a:cubicBezTo>
                <a:cubicBezTo>
                  <a:pt x="6958620" y="2331778"/>
                  <a:pt x="6961842" y="2316382"/>
                  <a:pt x="6961047" y="2303460"/>
                </a:cubicBezTo>
                <a:cubicBezTo>
                  <a:pt x="6960500" y="2293191"/>
                  <a:pt x="6956832" y="2276420"/>
                  <a:pt x="6965615" y="2268612"/>
                </a:cubicBezTo>
                <a:cubicBezTo>
                  <a:pt x="6967316" y="2267006"/>
                  <a:pt x="6969795" y="2267611"/>
                  <a:pt x="6971318" y="2269106"/>
                </a:cubicBezTo>
                <a:cubicBezTo>
                  <a:pt x="6979468" y="2277113"/>
                  <a:pt x="6977411" y="2295823"/>
                  <a:pt x="6977739" y="2306366"/>
                </a:cubicBezTo>
                <a:cubicBezTo>
                  <a:pt x="6977934" y="2312907"/>
                  <a:pt x="6978748" y="2321252"/>
                  <a:pt x="6977690" y="2328756"/>
                </a:cubicBezTo>
                <a:cubicBezTo>
                  <a:pt x="6981435" y="2324991"/>
                  <a:pt x="6984881" y="2321297"/>
                  <a:pt x="6989093" y="2317767"/>
                </a:cubicBezTo>
                <a:cubicBezTo>
                  <a:pt x="6987564" y="2303225"/>
                  <a:pt x="6997804" y="2285613"/>
                  <a:pt x="7003547" y="2273647"/>
                </a:cubicBezTo>
                <a:cubicBezTo>
                  <a:pt x="7010480" y="2259254"/>
                  <a:pt x="7018161" y="2245217"/>
                  <a:pt x="7024821" y="2230605"/>
                </a:cubicBezTo>
                <a:cubicBezTo>
                  <a:pt x="7030275" y="2218615"/>
                  <a:pt x="7033266" y="2205827"/>
                  <a:pt x="7038145" y="2193689"/>
                </a:cubicBezTo>
                <a:cubicBezTo>
                  <a:pt x="7026448" y="2187226"/>
                  <a:pt x="7014636" y="2180946"/>
                  <a:pt x="7002807" y="2174859"/>
                </a:cubicBezTo>
                <a:cubicBezTo>
                  <a:pt x="7002959" y="2196096"/>
                  <a:pt x="6992993" y="2219380"/>
                  <a:pt x="6991210" y="2239379"/>
                </a:cubicBezTo>
                <a:cubicBezTo>
                  <a:pt x="6990134" y="2251456"/>
                  <a:pt x="6973146" y="2249695"/>
                  <a:pt x="6972817" y="2238080"/>
                </a:cubicBezTo>
                <a:cubicBezTo>
                  <a:pt x="6972399" y="2225288"/>
                  <a:pt x="6976656" y="2212513"/>
                  <a:pt x="6979699" y="2200217"/>
                </a:cubicBezTo>
                <a:cubicBezTo>
                  <a:pt x="6982439" y="2189159"/>
                  <a:pt x="6984220" y="2177923"/>
                  <a:pt x="6986379" y="2166816"/>
                </a:cubicBezTo>
                <a:cubicBezTo>
                  <a:pt x="6979379" y="2163387"/>
                  <a:pt x="6972492" y="2159773"/>
                  <a:pt x="6965476" y="2156537"/>
                </a:cubicBezTo>
                <a:cubicBezTo>
                  <a:pt x="6966478" y="2162757"/>
                  <a:pt x="6966288" y="2169264"/>
                  <a:pt x="6965587" y="2174948"/>
                </a:cubicBezTo>
                <a:cubicBezTo>
                  <a:pt x="6964842" y="2181113"/>
                  <a:pt x="6963228" y="2187204"/>
                  <a:pt x="6962097" y="2193338"/>
                </a:cubicBezTo>
                <a:cubicBezTo>
                  <a:pt x="6961672" y="2195930"/>
                  <a:pt x="6961425" y="2205256"/>
                  <a:pt x="6959302" y="2207214"/>
                </a:cubicBezTo>
                <a:cubicBezTo>
                  <a:pt x="6955890" y="2210522"/>
                  <a:pt x="6957409" y="2215326"/>
                  <a:pt x="6950652" y="2215715"/>
                </a:cubicBezTo>
                <a:cubicBezTo>
                  <a:pt x="6946532" y="2216040"/>
                  <a:pt x="6941456" y="2212875"/>
                  <a:pt x="6941080" y="2208364"/>
                </a:cubicBezTo>
                <a:cubicBezTo>
                  <a:pt x="6940280" y="2198753"/>
                  <a:pt x="6943953" y="2189238"/>
                  <a:pt x="6946238" y="2179992"/>
                </a:cubicBezTo>
                <a:cubicBezTo>
                  <a:pt x="6948672" y="2170173"/>
                  <a:pt x="6948443" y="2159638"/>
                  <a:pt x="6950683" y="2149803"/>
                </a:cubicBezTo>
                <a:cubicBezTo>
                  <a:pt x="6946093" y="2147751"/>
                  <a:pt x="6941503" y="2145699"/>
                  <a:pt x="6936904" y="2143744"/>
                </a:cubicBezTo>
                <a:cubicBezTo>
                  <a:pt x="6935917" y="2151544"/>
                  <a:pt x="6934629" y="2159416"/>
                  <a:pt x="6933546" y="2167209"/>
                </a:cubicBezTo>
                <a:cubicBezTo>
                  <a:pt x="6933025" y="2170863"/>
                  <a:pt x="6928367" y="2190323"/>
                  <a:pt x="6929047" y="2191452"/>
                </a:cubicBezTo>
                <a:cubicBezTo>
                  <a:pt x="6934378" y="2200481"/>
                  <a:pt x="6921157" y="2211118"/>
                  <a:pt x="6914199" y="2202823"/>
                </a:cubicBezTo>
                <a:cubicBezTo>
                  <a:pt x="6906794" y="2194101"/>
                  <a:pt x="6912206" y="2183666"/>
                  <a:pt x="6914006" y="2173306"/>
                </a:cubicBezTo>
                <a:cubicBezTo>
                  <a:pt x="6916163" y="2161129"/>
                  <a:pt x="6917749" y="2148803"/>
                  <a:pt x="6921621" y="2137066"/>
                </a:cubicBezTo>
                <a:cubicBezTo>
                  <a:pt x="6914303" y="2133901"/>
                  <a:pt x="6906900" y="2130632"/>
                  <a:pt x="6899585" y="2127466"/>
                </a:cubicBezTo>
                <a:cubicBezTo>
                  <a:pt x="6899158" y="2139892"/>
                  <a:pt x="6898354" y="2152188"/>
                  <a:pt x="6896100" y="2164358"/>
                </a:cubicBezTo>
                <a:cubicBezTo>
                  <a:pt x="6898991" y="2169086"/>
                  <a:pt x="6896128" y="2174972"/>
                  <a:pt x="6890744" y="2176357"/>
                </a:cubicBezTo>
                <a:cubicBezTo>
                  <a:pt x="6889848" y="2176571"/>
                  <a:pt x="6889050" y="2176793"/>
                  <a:pt x="6888153" y="2177008"/>
                </a:cubicBezTo>
                <a:cubicBezTo>
                  <a:pt x="6881373" y="2178757"/>
                  <a:pt x="6875719" y="2171162"/>
                  <a:pt x="6878106" y="2165137"/>
                </a:cubicBezTo>
                <a:cubicBezTo>
                  <a:pt x="6883160" y="2151067"/>
                  <a:pt x="6882650" y="2136030"/>
                  <a:pt x="6886640" y="2121868"/>
                </a:cubicBezTo>
                <a:cubicBezTo>
                  <a:pt x="6877071" y="2117729"/>
                  <a:pt x="6867715" y="2113414"/>
                  <a:pt x="6858140" y="2109372"/>
                </a:cubicBezTo>
                <a:close/>
                <a:moveTo>
                  <a:pt x="8536695" y="2240441"/>
                </a:moveTo>
                <a:cubicBezTo>
                  <a:pt x="8544188" y="2267863"/>
                  <a:pt x="8544433" y="2296802"/>
                  <a:pt x="8553884" y="2324102"/>
                </a:cubicBezTo>
                <a:cubicBezTo>
                  <a:pt x="8563105" y="2350700"/>
                  <a:pt x="8573861" y="2375388"/>
                  <a:pt x="8593456" y="2395972"/>
                </a:cubicBezTo>
                <a:cubicBezTo>
                  <a:pt x="8602630" y="2405627"/>
                  <a:pt x="8612162" y="2415603"/>
                  <a:pt x="8622739" y="2423723"/>
                </a:cubicBezTo>
                <a:cubicBezTo>
                  <a:pt x="8637786" y="2435248"/>
                  <a:pt x="8640757" y="2431416"/>
                  <a:pt x="8646666" y="2414306"/>
                </a:cubicBezTo>
                <a:cubicBezTo>
                  <a:pt x="8651762" y="2399752"/>
                  <a:pt x="8654930" y="2382793"/>
                  <a:pt x="8656289" y="2366457"/>
                </a:cubicBezTo>
                <a:cubicBezTo>
                  <a:pt x="8646462" y="2344479"/>
                  <a:pt x="8640315" y="2317270"/>
                  <a:pt x="8654765" y="2300508"/>
                </a:cubicBezTo>
                <a:cubicBezTo>
                  <a:pt x="8655949" y="2299248"/>
                  <a:pt x="8657283" y="2298487"/>
                  <a:pt x="8658671" y="2298218"/>
                </a:cubicBezTo>
                <a:cubicBezTo>
                  <a:pt x="8618060" y="2279515"/>
                  <a:pt x="8577413" y="2260127"/>
                  <a:pt x="8536695" y="2240441"/>
                </a:cubicBezTo>
                <a:close/>
                <a:moveTo>
                  <a:pt x="5203539" y="1945623"/>
                </a:moveTo>
                <a:cubicBezTo>
                  <a:pt x="5203249" y="1945598"/>
                  <a:pt x="5203055" y="1945581"/>
                  <a:pt x="5202863" y="1945565"/>
                </a:cubicBezTo>
                <a:cubicBezTo>
                  <a:pt x="5197974" y="1958869"/>
                  <a:pt x="5190158" y="1971142"/>
                  <a:pt x="5183415" y="1983410"/>
                </a:cubicBezTo>
                <a:cubicBezTo>
                  <a:pt x="5176892" y="1995405"/>
                  <a:pt x="5172322" y="2010587"/>
                  <a:pt x="5158923" y="2015562"/>
                </a:cubicBezTo>
                <a:cubicBezTo>
                  <a:pt x="5155893" y="2016760"/>
                  <a:pt x="5153296" y="2014198"/>
                  <a:pt x="5152861" y="2011435"/>
                </a:cubicBezTo>
                <a:cubicBezTo>
                  <a:pt x="5150480" y="1996623"/>
                  <a:pt x="5164897" y="1981320"/>
                  <a:pt x="5172415" y="1969119"/>
                </a:cubicBezTo>
                <a:cubicBezTo>
                  <a:pt x="5176619" y="1962374"/>
                  <a:pt x="5180552" y="1955415"/>
                  <a:pt x="5185040" y="1948792"/>
                </a:cubicBezTo>
                <a:cubicBezTo>
                  <a:pt x="5178498" y="1951147"/>
                  <a:pt x="5171255" y="1954804"/>
                  <a:pt x="5163654" y="1959209"/>
                </a:cubicBezTo>
                <a:cubicBezTo>
                  <a:pt x="5158228" y="1976362"/>
                  <a:pt x="5150824" y="1992759"/>
                  <a:pt x="5142866" y="2008816"/>
                </a:cubicBezTo>
                <a:cubicBezTo>
                  <a:pt x="5136817" y="2020950"/>
                  <a:pt x="5132089" y="2035729"/>
                  <a:pt x="5119976" y="2042664"/>
                </a:cubicBezTo>
                <a:cubicBezTo>
                  <a:pt x="5116895" y="2044443"/>
                  <a:pt x="5113490" y="2042202"/>
                  <a:pt x="5113300" y="2038874"/>
                </a:cubicBezTo>
                <a:cubicBezTo>
                  <a:pt x="5112299" y="2024965"/>
                  <a:pt x="5121829" y="2013130"/>
                  <a:pt x="5128627" y="2001353"/>
                </a:cubicBezTo>
                <a:cubicBezTo>
                  <a:pt x="5134960" y="1990412"/>
                  <a:pt x="5141662" y="1979699"/>
                  <a:pt x="5148823" y="1969317"/>
                </a:cubicBezTo>
                <a:cubicBezTo>
                  <a:pt x="5097609" y="2006166"/>
                  <a:pt x="5034321" y="2075753"/>
                  <a:pt x="5004116" y="2107508"/>
                </a:cubicBezTo>
                <a:cubicBezTo>
                  <a:pt x="5010993" y="2144029"/>
                  <a:pt x="5019475" y="2180007"/>
                  <a:pt x="5028441" y="2216022"/>
                </a:cubicBezTo>
                <a:cubicBezTo>
                  <a:pt x="5042281" y="2192984"/>
                  <a:pt x="5054398" y="2168524"/>
                  <a:pt x="5070976" y="2147565"/>
                </a:cubicBezTo>
                <a:cubicBezTo>
                  <a:pt x="5072731" y="2145382"/>
                  <a:pt x="5077019" y="2146433"/>
                  <a:pt x="5076444" y="2149598"/>
                </a:cubicBezTo>
                <a:cubicBezTo>
                  <a:pt x="5070371" y="2181686"/>
                  <a:pt x="5050873" y="2211345"/>
                  <a:pt x="5034184" y="2239009"/>
                </a:cubicBezTo>
                <a:cubicBezTo>
                  <a:pt x="5035132" y="2242593"/>
                  <a:pt x="5035884" y="2246169"/>
                  <a:pt x="5036830" y="2249761"/>
                </a:cubicBezTo>
                <a:cubicBezTo>
                  <a:pt x="5060872" y="2210654"/>
                  <a:pt x="5083898" y="2169811"/>
                  <a:pt x="5110296" y="2132665"/>
                </a:cubicBezTo>
                <a:cubicBezTo>
                  <a:pt x="5111296" y="2131292"/>
                  <a:pt x="5113626" y="2132466"/>
                  <a:pt x="5113287" y="2134092"/>
                </a:cubicBezTo>
                <a:cubicBezTo>
                  <a:pt x="5105247" y="2168544"/>
                  <a:pt x="5088342" y="2203006"/>
                  <a:pt x="5068769" y="2234602"/>
                </a:cubicBezTo>
                <a:cubicBezTo>
                  <a:pt x="5073085" y="2229913"/>
                  <a:pt x="5077592" y="2225242"/>
                  <a:pt x="5081432" y="2220415"/>
                </a:cubicBezTo>
                <a:cubicBezTo>
                  <a:pt x="5095282" y="2202730"/>
                  <a:pt x="5106187" y="2183131"/>
                  <a:pt x="5120021" y="2165636"/>
                </a:cubicBezTo>
                <a:cubicBezTo>
                  <a:pt x="5123537" y="2161169"/>
                  <a:pt x="5131283" y="2163884"/>
                  <a:pt x="5129571" y="2169967"/>
                </a:cubicBezTo>
                <a:cubicBezTo>
                  <a:pt x="5126933" y="2178794"/>
                  <a:pt x="5123153" y="2187327"/>
                  <a:pt x="5118809" y="2195615"/>
                </a:cubicBezTo>
                <a:cubicBezTo>
                  <a:pt x="5131207" y="2185492"/>
                  <a:pt x="5143243" y="2175045"/>
                  <a:pt x="5153099" y="2162852"/>
                </a:cubicBezTo>
                <a:cubicBezTo>
                  <a:pt x="5160103" y="2154210"/>
                  <a:pt x="5167903" y="2143201"/>
                  <a:pt x="5176343" y="2131566"/>
                </a:cubicBezTo>
                <a:cubicBezTo>
                  <a:pt x="5183975" y="2109347"/>
                  <a:pt x="5193223" y="2087559"/>
                  <a:pt x="5200880" y="2065051"/>
                </a:cubicBezTo>
                <a:cubicBezTo>
                  <a:pt x="5207339" y="2046137"/>
                  <a:pt x="5221032" y="2013830"/>
                  <a:pt x="5224007" y="1987020"/>
                </a:cubicBezTo>
                <a:cubicBezTo>
                  <a:pt x="5211188" y="2041211"/>
                  <a:pt x="5184004" y="2095913"/>
                  <a:pt x="5158245" y="2142266"/>
                </a:cubicBezTo>
                <a:cubicBezTo>
                  <a:pt x="5154418" y="2149140"/>
                  <a:pt x="5145754" y="2143621"/>
                  <a:pt x="5146717" y="2137181"/>
                </a:cubicBezTo>
                <a:cubicBezTo>
                  <a:pt x="5146776" y="2136504"/>
                  <a:pt x="5146934" y="2135836"/>
                  <a:pt x="5147003" y="2135063"/>
                </a:cubicBezTo>
                <a:cubicBezTo>
                  <a:pt x="5147228" y="2133623"/>
                  <a:pt x="5148201" y="2132538"/>
                  <a:pt x="5149246" y="2131752"/>
                </a:cubicBezTo>
                <a:cubicBezTo>
                  <a:pt x="5161917" y="2107633"/>
                  <a:pt x="5172601" y="2082853"/>
                  <a:pt x="5182705" y="2058025"/>
                </a:cubicBezTo>
                <a:cubicBezTo>
                  <a:pt x="5181083" y="2059832"/>
                  <a:pt x="5179742" y="2061760"/>
                  <a:pt x="5177856" y="2063252"/>
                </a:cubicBezTo>
                <a:cubicBezTo>
                  <a:pt x="5177435" y="2063605"/>
                  <a:pt x="5176967" y="2063370"/>
                  <a:pt x="5176467" y="2063521"/>
                </a:cubicBezTo>
                <a:cubicBezTo>
                  <a:pt x="5173367" y="2068804"/>
                  <a:pt x="5170266" y="2074083"/>
                  <a:pt x="5167535" y="2079592"/>
                </a:cubicBezTo>
                <a:cubicBezTo>
                  <a:pt x="5165276" y="2084168"/>
                  <a:pt x="5158109" y="2081503"/>
                  <a:pt x="5160096" y="2076709"/>
                </a:cubicBezTo>
                <a:cubicBezTo>
                  <a:pt x="5165144" y="2064878"/>
                  <a:pt x="5168294" y="2052493"/>
                  <a:pt x="5173334" y="2040760"/>
                </a:cubicBezTo>
                <a:cubicBezTo>
                  <a:pt x="5176037" y="2034471"/>
                  <a:pt x="5179270" y="2028811"/>
                  <a:pt x="5182687" y="2023266"/>
                </a:cubicBezTo>
                <a:cubicBezTo>
                  <a:pt x="5184673" y="2018473"/>
                  <a:pt x="5186650" y="2013774"/>
                  <a:pt x="5188250" y="2008948"/>
                </a:cubicBezTo>
                <a:cubicBezTo>
                  <a:pt x="5195163" y="1988224"/>
                  <a:pt x="5199017" y="1966846"/>
                  <a:pt x="5203539" y="1945623"/>
                </a:cubicBezTo>
                <a:close/>
                <a:moveTo>
                  <a:pt x="4791252" y="1903317"/>
                </a:moveTo>
                <a:cubicBezTo>
                  <a:pt x="4767793" y="1904208"/>
                  <a:pt x="4721905" y="1897706"/>
                  <a:pt x="4705169" y="1912516"/>
                </a:cubicBezTo>
                <a:cubicBezTo>
                  <a:pt x="4679377" y="1935207"/>
                  <a:pt x="4732157" y="1965188"/>
                  <a:pt x="4749846" y="1979862"/>
                </a:cubicBezTo>
                <a:cubicBezTo>
                  <a:pt x="4805620" y="2026264"/>
                  <a:pt x="4874698" y="2029419"/>
                  <a:pt x="4942493" y="2042589"/>
                </a:cubicBezTo>
                <a:cubicBezTo>
                  <a:pt x="4941718" y="2037070"/>
                  <a:pt x="4940857" y="2031444"/>
                  <a:pt x="4939984" y="2025917"/>
                </a:cubicBezTo>
                <a:cubicBezTo>
                  <a:pt x="4939001" y="2026028"/>
                  <a:pt x="4938105" y="2026242"/>
                  <a:pt x="4937051" y="2026052"/>
                </a:cubicBezTo>
                <a:cubicBezTo>
                  <a:pt x="4915359" y="2022424"/>
                  <a:pt x="4891476" y="2017143"/>
                  <a:pt x="4873334" y="2004281"/>
                </a:cubicBezTo>
                <a:cubicBezTo>
                  <a:pt x="4868020" y="2000508"/>
                  <a:pt x="4871349" y="1990476"/>
                  <a:pt x="4877853" y="1990747"/>
                </a:cubicBezTo>
                <a:cubicBezTo>
                  <a:pt x="4897352" y="1991656"/>
                  <a:pt x="4916992" y="1997543"/>
                  <a:pt x="4936207" y="2001640"/>
                </a:cubicBezTo>
                <a:cubicBezTo>
                  <a:pt x="4936100" y="2000657"/>
                  <a:pt x="4935896" y="1999666"/>
                  <a:pt x="4935790" y="1998682"/>
                </a:cubicBezTo>
                <a:cubicBezTo>
                  <a:pt x="4885180" y="1990506"/>
                  <a:pt x="4826933" y="1980595"/>
                  <a:pt x="4786246" y="1953999"/>
                </a:cubicBezTo>
                <a:cubicBezTo>
                  <a:pt x="4783485" y="1952203"/>
                  <a:pt x="4783828" y="1947267"/>
                  <a:pt x="4787730" y="1947215"/>
                </a:cubicBezTo>
                <a:cubicBezTo>
                  <a:pt x="4813772" y="1946840"/>
                  <a:pt x="4837166" y="1954317"/>
                  <a:pt x="4862693" y="1959740"/>
                </a:cubicBezTo>
                <a:cubicBezTo>
                  <a:pt x="4885643" y="1964550"/>
                  <a:pt x="4908662" y="1968587"/>
                  <a:pt x="4931771" y="1972729"/>
                </a:cubicBezTo>
                <a:cubicBezTo>
                  <a:pt x="4931024" y="1967991"/>
                  <a:pt x="4930286" y="1963156"/>
                  <a:pt x="4929539" y="1958417"/>
                </a:cubicBezTo>
                <a:cubicBezTo>
                  <a:pt x="4909993" y="1955850"/>
                  <a:pt x="4884764" y="1954737"/>
                  <a:pt x="4868191" y="1943957"/>
                </a:cubicBezTo>
                <a:cubicBezTo>
                  <a:pt x="4865711" y="1942281"/>
                  <a:pt x="4865571" y="1938375"/>
                  <a:pt x="4868786" y="1937289"/>
                </a:cubicBezTo>
                <a:cubicBezTo>
                  <a:pt x="4886059" y="1931483"/>
                  <a:pt x="4907688" y="1934718"/>
                  <a:pt x="4926285" y="1937009"/>
                </a:cubicBezTo>
                <a:cubicBezTo>
                  <a:pt x="4926071" y="1935044"/>
                  <a:pt x="4925752" y="1933165"/>
                  <a:pt x="4925441" y="1931192"/>
                </a:cubicBezTo>
                <a:cubicBezTo>
                  <a:pt x="4924965" y="1931053"/>
                  <a:pt x="4924649" y="1931317"/>
                  <a:pt x="4924183" y="1931083"/>
                </a:cubicBezTo>
                <a:cubicBezTo>
                  <a:pt x="4894315" y="1915355"/>
                  <a:pt x="4860452" y="1920407"/>
                  <a:pt x="4828245" y="1913432"/>
                </a:cubicBezTo>
                <a:cubicBezTo>
                  <a:pt x="4816008" y="1910815"/>
                  <a:pt x="4803577" y="1907110"/>
                  <a:pt x="4791252" y="1903317"/>
                </a:cubicBezTo>
                <a:close/>
                <a:moveTo>
                  <a:pt x="8922257" y="2265634"/>
                </a:moveTo>
                <a:cubicBezTo>
                  <a:pt x="8922471" y="2266528"/>
                  <a:pt x="8922278" y="2267582"/>
                  <a:pt x="8921339" y="2268280"/>
                </a:cubicBezTo>
                <a:cubicBezTo>
                  <a:pt x="8908028" y="2277741"/>
                  <a:pt x="8891478" y="2290718"/>
                  <a:pt x="8874801" y="2290929"/>
                </a:cubicBezTo>
                <a:cubicBezTo>
                  <a:pt x="8871683" y="2290951"/>
                  <a:pt x="8870849" y="2287178"/>
                  <a:pt x="8872586" y="2285189"/>
                </a:cubicBezTo>
                <a:cubicBezTo>
                  <a:pt x="8881740" y="2274297"/>
                  <a:pt x="8900226" y="2269081"/>
                  <a:pt x="8914700" y="2265174"/>
                </a:cubicBezTo>
                <a:cubicBezTo>
                  <a:pt x="8892470" y="2265392"/>
                  <a:pt x="8864281" y="2274538"/>
                  <a:pt x="8852396" y="2286556"/>
                </a:cubicBezTo>
                <a:cubicBezTo>
                  <a:pt x="8850408" y="2290279"/>
                  <a:pt x="8848695" y="2294219"/>
                  <a:pt x="8846239" y="2297707"/>
                </a:cubicBezTo>
                <a:cubicBezTo>
                  <a:pt x="8833977" y="2313975"/>
                  <a:pt x="8815896" y="2325554"/>
                  <a:pt x="8797674" y="2335467"/>
                </a:cubicBezTo>
                <a:cubicBezTo>
                  <a:pt x="8806255" y="2338644"/>
                  <a:pt x="8814960" y="2341538"/>
                  <a:pt x="8823550" y="2344618"/>
                </a:cubicBezTo>
                <a:cubicBezTo>
                  <a:pt x="8832003" y="2340482"/>
                  <a:pt x="8839649" y="2336664"/>
                  <a:pt x="8849160" y="2338170"/>
                </a:cubicBezTo>
                <a:cubicBezTo>
                  <a:pt x="8851365" y="2338556"/>
                  <a:pt x="8853259" y="2341347"/>
                  <a:pt x="8851998" y="2343479"/>
                </a:cubicBezTo>
                <a:cubicBezTo>
                  <a:pt x="8849808" y="2347281"/>
                  <a:pt x="8847063" y="2349672"/>
                  <a:pt x="8844036" y="2351942"/>
                </a:cubicBezTo>
                <a:cubicBezTo>
                  <a:pt x="8851597" y="2354542"/>
                  <a:pt x="8859035" y="2357426"/>
                  <a:pt x="8866605" y="2359931"/>
                </a:cubicBezTo>
                <a:cubicBezTo>
                  <a:pt x="8875552" y="2351358"/>
                  <a:pt x="8888105" y="2344948"/>
                  <a:pt x="8897583" y="2338076"/>
                </a:cubicBezTo>
                <a:cubicBezTo>
                  <a:pt x="8909149" y="2329634"/>
                  <a:pt x="8924385" y="2319366"/>
                  <a:pt x="8934650" y="2306917"/>
                </a:cubicBezTo>
                <a:cubicBezTo>
                  <a:pt x="8932911" y="2307837"/>
                  <a:pt x="8931254" y="2308959"/>
                  <a:pt x="8929445" y="2309582"/>
                </a:cubicBezTo>
                <a:cubicBezTo>
                  <a:pt x="8927733" y="2310213"/>
                  <a:pt x="8925147" y="2308625"/>
                  <a:pt x="8925819" y="2306542"/>
                </a:cubicBezTo>
                <a:cubicBezTo>
                  <a:pt x="8929104" y="2295921"/>
                  <a:pt x="8936811" y="2287046"/>
                  <a:pt x="8945436" y="2279908"/>
                </a:cubicBezTo>
                <a:cubicBezTo>
                  <a:pt x="8945134" y="2277836"/>
                  <a:pt x="8943795" y="2276455"/>
                  <a:pt x="8942773" y="2274810"/>
                </a:cubicBezTo>
                <a:cubicBezTo>
                  <a:pt x="8930938" y="2285175"/>
                  <a:pt x="8916508" y="2292981"/>
                  <a:pt x="8903194" y="2301370"/>
                </a:cubicBezTo>
                <a:cubicBezTo>
                  <a:pt x="8891011" y="2309078"/>
                  <a:pt x="8877453" y="2323482"/>
                  <a:pt x="8862507" y="2323942"/>
                </a:cubicBezTo>
                <a:cubicBezTo>
                  <a:pt x="8860258" y="2324038"/>
                  <a:pt x="8858110" y="2321906"/>
                  <a:pt x="8858800" y="2319629"/>
                </a:cubicBezTo>
                <a:cubicBezTo>
                  <a:pt x="8863002" y="2305292"/>
                  <a:pt x="8879963" y="2297510"/>
                  <a:pt x="8891829" y="2290066"/>
                </a:cubicBezTo>
                <a:cubicBezTo>
                  <a:pt x="8905644" y="2281526"/>
                  <a:pt x="8921023" y="2272927"/>
                  <a:pt x="8937114" y="2269450"/>
                </a:cubicBezTo>
                <a:cubicBezTo>
                  <a:pt x="8933218" y="2267264"/>
                  <a:pt x="8927962" y="2266127"/>
                  <a:pt x="8922257" y="2265634"/>
                </a:cubicBezTo>
                <a:close/>
                <a:moveTo>
                  <a:pt x="6691491" y="2035850"/>
                </a:moveTo>
                <a:cubicBezTo>
                  <a:pt x="6665099" y="2077281"/>
                  <a:pt x="6644686" y="2120496"/>
                  <a:pt x="6616159" y="2156387"/>
                </a:cubicBezTo>
                <a:cubicBezTo>
                  <a:pt x="6616045" y="2156572"/>
                  <a:pt x="6616133" y="2156678"/>
                  <a:pt x="6616116" y="2156871"/>
                </a:cubicBezTo>
                <a:cubicBezTo>
                  <a:pt x="6594759" y="2207402"/>
                  <a:pt x="6601535" y="2266892"/>
                  <a:pt x="6622180" y="2319404"/>
                </a:cubicBezTo>
                <a:cubicBezTo>
                  <a:pt x="6620788" y="2302246"/>
                  <a:pt x="6621122" y="2283193"/>
                  <a:pt x="6629979" y="2267991"/>
                </a:cubicBezTo>
                <a:cubicBezTo>
                  <a:pt x="6632283" y="2264005"/>
                  <a:pt x="6637840" y="2266141"/>
                  <a:pt x="6638058" y="2270248"/>
                </a:cubicBezTo>
                <a:cubicBezTo>
                  <a:pt x="6639165" y="2289525"/>
                  <a:pt x="6634909" y="2307753"/>
                  <a:pt x="6637659" y="2327169"/>
                </a:cubicBezTo>
                <a:cubicBezTo>
                  <a:pt x="6639440" y="2339980"/>
                  <a:pt x="6645032" y="2351562"/>
                  <a:pt x="6644265" y="2364540"/>
                </a:cubicBezTo>
                <a:cubicBezTo>
                  <a:pt x="6650873" y="2375630"/>
                  <a:pt x="6657729" y="2386152"/>
                  <a:pt x="6665258" y="2395666"/>
                </a:cubicBezTo>
                <a:cubicBezTo>
                  <a:pt x="6668940" y="2400266"/>
                  <a:pt x="6673865" y="2407315"/>
                  <a:pt x="6679289" y="2414206"/>
                </a:cubicBezTo>
                <a:cubicBezTo>
                  <a:pt x="6674564" y="2404939"/>
                  <a:pt x="6671301" y="2394535"/>
                  <a:pt x="6668895" y="2385461"/>
                </a:cubicBezTo>
                <a:cubicBezTo>
                  <a:pt x="6662695" y="2362142"/>
                  <a:pt x="6659413" y="2335579"/>
                  <a:pt x="6663499" y="2311590"/>
                </a:cubicBezTo>
                <a:cubicBezTo>
                  <a:pt x="6664108" y="2308040"/>
                  <a:pt x="6669372" y="2308010"/>
                  <a:pt x="6670441" y="2311314"/>
                </a:cubicBezTo>
                <a:cubicBezTo>
                  <a:pt x="6681257" y="2345157"/>
                  <a:pt x="6680326" y="2379635"/>
                  <a:pt x="6696522" y="2409960"/>
                </a:cubicBezTo>
                <a:cubicBezTo>
                  <a:pt x="6695006" y="2402912"/>
                  <a:pt x="6693482" y="2395968"/>
                  <a:pt x="6692170" y="2388840"/>
                </a:cubicBezTo>
                <a:cubicBezTo>
                  <a:pt x="6690546" y="2379742"/>
                  <a:pt x="6687334" y="2367683"/>
                  <a:pt x="6696058" y="2361622"/>
                </a:cubicBezTo>
                <a:cubicBezTo>
                  <a:pt x="6697408" y="2360671"/>
                  <a:pt x="6699376" y="2360451"/>
                  <a:pt x="6700837" y="2361549"/>
                </a:cubicBezTo>
                <a:cubicBezTo>
                  <a:pt x="6710287" y="2369185"/>
                  <a:pt x="6708062" y="2387582"/>
                  <a:pt x="6709988" y="2398758"/>
                </a:cubicBezTo>
                <a:cubicBezTo>
                  <a:pt x="6712172" y="2411408"/>
                  <a:pt x="6713819" y="2422454"/>
                  <a:pt x="6710615" y="2434344"/>
                </a:cubicBezTo>
                <a:cubicBezTo>
                  <a:pt x="6711827" y="2433864"/>
                  <a:pt x="6712696" y="2432869"/>
                  <a:pt x="6713660" y="2431881"/>
                </a:cubicBezTo>
                <a:cubicBezTo>
                  <a:pt x="6713016" y="2430366"/>
                  <a:pt x="6712670" y="2428775"/>
                  <a:pt x="6713326" y="2426887"/>
                </a:cubicBezTo>
                <a:cubicBezTo>
                  <a:pt x="6715074" y="2421489"/>
                  <a:pt x="6717599" y="2413921"/>
                  <a:pt x="6723359" y="2411598"/>
                </a:cubicBezTo>
                <a:cubicBezTo>
                  <a:pt x="6724070" y="2411268"/>
                  <a:pt x="6724737" y="2411426"/>
                  <a:pt x="6725415" y="2411485"/>
                </a:cubicBezTo>
                <a:cubicBezTo>
                  <a:pt x="6725643" y="2411112"/>
                  <a:pt x="6725765" y="2410831"/>
                  <a:pt x="6725992" y="2410462"/>
                </a:cubicBezTo>
                <a:cubicBezTo>
                  <a:pt x="6727351" y="2408339"/>
                  <a:pt x="6728708" y="2406220"/>
                  <a:pt x="6730068" y="2404092"/>
                </a:cubicBezTo>
                <a:cubicBezTo>
                  <a:pt x="6727930" y="2402936"/>
                  <a:pt x="6726257" y="2400945"/>
                  <a:pt x="6725460" y="2397864"/>
                </a:cubicBezTo>
                <a:cubicBezTo>
                  <a:pt x="6720894" y="2379156"/>
                  <a:pt x="6717863" y="2360687"/>
                  <a:pt x="6719296" y="2341344"/>
                </a:cubicBezTo>
                <a:cubicBezTo>
                  <a:pt x="6719613" y="2336697"/>
                  <a:pt x="6726405" y="2336995"/>
                  <a:pt x="6727195" y="2341249"/>
                </a:cubicBezTo>
                <a:cubicBezTo>
                  <a:pt x="6730079" y="2356975"/>
                  <a:pt x="6735950" y="2371991"/>
                  <a:pt x="6740923" y="2387214"/>
                </a:cubicBezTo>
                <a:cubicBezTo>
                  <a:pt x="6743526" y="2383162"/>
                  <a:pt x="6746023" y="2379189"/>
                  <a:pt x="6748520" y="2375219"/>
                </a:cubicBezTo>
                <a:cubicBezTo>
                  <a:pt x="6746952" y="2373140"/>
                  <a:pt x="6746114" y="2370530"/>
                  <a:pt x="6746582" y="2367457"/>
                </a:cubicBezTo>
                <a:cubicBezTo>
                  <a:pt x="6749337" y="2350757"/>
                  <a:pt x="6744829" y="2335765"/>
                  <a:pt x="6744255" y="2319261"/>
                </a:cubicBezTo>
                <a:cubicBezTo>
                  <a:pt x="6744142" y="2316135"/>
                  <a:pt x="6747626" y="2313126"/>
                  <a:pt x="6750531" y="2315520"/>
                </a:cubicBezTo>
                <a:cubicBezTo>
                  <a:pt x="6758336" y="2321940"/>
                  <a:pt x="6762937" y="2334799"/>
                  <a:pt x="6764814" y="2347621"/>
                </a:cubicBezTo>
                <a:cubicBezTo>
                  <a:pt x="6768421" y="2341020"/>
                  <a:pt x="6771757" y="2334199"/>
                  <a:pt x="6774908" y="2327270"/>
                </a:cubicBezTo>
                <a:cubicBezTo>
                  <a:pt x="6771866" y="2326420"/>
                  <a:pt x="6769245" y="2324150"/>
                  <a:pt x="6768937" y="2319936"/>
                </a:cubicBezTo>
                <a:cubicBezTo>
                  <a:pt x="6767619" y="2300838"/>
                  <a:pt x="6764158" y="2280675"/>
                  <a:pt x="6772586" y="2262614"/>
                </a:cubicBezTo>
                <a:cubicBezTo>
                  <a:pt x="6774738" y="2258128"/>
                  <a:pt x="6780806" y="2260017"/>
                  <a:pt x="6781394" y="2264350"/>
                </a:cubicBezTo>
                <a:cubicBezTo>
                  <a:pt x="6783049" y="2276371"/>
                  <a:pt x="6783906" y="2288616"/>
                  <a:pt x="6784965" y="2300781"/>
                </a:cubicBezTo>
                <a:cubicBezTo>
                  <a:pt x="6787052" y="2293756"/>
                  <a:pt x="6788964" y="2286522"/>
                  <a:pt x="6790435" y="2278764"/>
                </a:cubicBezTo>
                <a:cubicBezTo>
                  <a:pt x="6777369" y="2215516"/>
                  <a:pt x="6786451" y="2139873"/>
                  <a:pt x="6835073" y="2099296"/>
                </a:cubicBezTo>
                <a:cubicBezTo>
                  <a:pt x="6828883" y="2096618"/>
                  <a:pt x="6822798" y="2093852"/>
                  <a:pt x="6816703" y="2091182"/>
                </a:cubicBezTo>
                <a:cubicBezTo>
                  <a:pt x="6813364" y="2105691"/>
                  <a:pt x="6805218" y="2119493"/>
                  <a:pt x="6798687" y="2132657"/>
                </a:cubicBezTo>
                <a:cubicBezTo>
                  <a:pt x="6792148" y="2145916"/>
                  <a:pt x="6787952" y="2163467"/>
                  <a:pt x="6774584" y="2171365"/>
                </a:cubicBezTo>
                <a:cubicBezTo>
                  <a:pt x="6772625" y="2172560"/>
                  <a:pt x="6770086" y="2171560"/>
                  <a:pt x="6769405" y="2169359"/>
                </a:cubicBezTo>
                <a:cubicBezTo>
                  <a:pt x="6765408" y="2155188"/>
                  <a:pt x="6774199" y="2142903"/>
                  <a:pt x="6780565" y="2130504"/>
                </a:cubicBezTo>
                <a:cubicBezTo>
                  <a:pt x="6788200" y="2115878"/>
                  <a:pt x="6795121" y="2099440"/>
                  <a:pt x="6804805" y="2085868"/>
                </a:cubicBezTo>
                <a:cubicBezTo>
                  <a:pt x="6797121" y="2082477"/>
                  <a:pt x="6789435" y="2079085"/>
                  <a:pt x="6781749" y="2075694"/>
                </a:cubicBezTo>
                <a:cubicBezTo>
                  <a:pt x="6772244" y="2105833"/>
                  <a:pt x="6749694" y="2133673"/>
                  <a:pt x="6749074" y="2165750"/>
                </a:cubicBezTo>
                <a:cubicBezTo>
                  <a:pt x="6748808" y="2178579"/>
                  <a:pt x="6728647" y="2176346"/>
                  <a:pt x="6729116" y="2163437"/>
                </a:cubicBezTo>
                <a:cubicBezTo>
                  <a:pt x="6729788" y="2146067"/>
                  <a:pt x="6737955" y="2128763"/>
                  <a:pt x="6744807" y="2113097"/>
                </a:cubicBezTo>
                <a:cubicBezTo>
                  <a:pt x="6751282" y="2098371"/>
                  <a:pt x="6758012" y="2082986"/>
                  <a:pt x="6766095" y="2068790"/>
                </a:cubicBezTo>
                <a:cubicBezTo>
                  <a:pt x="6755983" y="2064215"/>
                  <a:pt x="6745748" y="2059921"/>
                  <a:pt x="6735635" y="2055346"/>
                </a:cubicBezTo>
                <a:cubicBezTo>
                  <a:pt x="6734169" y="2066319"/>
                  <a:pt x="6730314" y="2076791"/>
                  <a:pt x="6726942" y="2087307"/>
                </a:cubicBezTo>
                <a:cubicBezTo>
                  <a:pt x="6723577" y="2097725"/>
                  <a:pt x="6716451" y="2112102"/>
                  <a:pt x="6715856" y="2123151"/>
                </a:cubicBezTo>
                <a:cubicBezTo>
                  <a:pt x="6715681" y="2124012"/>
                  <a:pt x="6715612" y="2124785"/>
                  <a:pt x="6715534" y="2125654"/>
                </a:cubicBezTo>
                <a:cubicBezTo>
                  <a:pt x="6714938" y="2131250"/>
                  <a:pt x="6707509" y="2133722"/>
                  <a:pt x="6703146" y="2131299"/>
                </a:cubicBezTo>
                <a:lnTo>
                  <a:pt x="6701659" y="2130490"/>
                </a:lnTo>
                <a:cubicBezTo>
                  <a:pt x="6698044" y="2128424"/>
                  <a:pt x="6696025" y="2123771"/>
                  <a:pt x="6697256" y="2119788"/>
                </a:cubicBezTo>
                <a:cubicBezTo>
                  <a:pt x="6704228" y="2097316"/>
                  <a:pt x="6711120" y="2070263"/>
                  <a:pt x="6724661" y="2050599"/>
                </a:cubicBezTo>
                <a:cubicBezTo>
                  <a:pt x="6720915" y="2048913"/>
                  <a:pt x="6717062" y="2047313"/>
                  <a:pt x="6713317" y="2045626"/>
                </a:cubicBezTo>
                <a:cubicBezTo>
                  <a:pt x="6704248" y="2059932"/>
                  <a:pt x="6695549" y="2074465"/>
                  <a:pt x="6691633" y="2091067"/>
                </a:cubicBezTo>
                <a:cubicBezTo>
                  <a:pt x="6690343" y="2096797"/>
                  <a:pt x="6688493" y="2118640"/>
                  <a:pt x="6676928" y="2107416"/>
                </a:cubicBezTo>
                <a:cubicBezTo>
                  <a:pt x="6668945" y="2099716"/>
                  <a:pt x="6678618" y="2079718"/>
                  <a:pt x="6682082" y="2071450"/>
                </a:cubicBezTo>
                <a:cubicBezTo>
                  <a:pt x="6686283" y="2061493"/>
                  <a:pt x="6691786" y="2047852"/>
                  <a:pt x="6700855" y="2040069"/>
                </a:cubicBezTo>
                <a:cubicBezTo>
                  <a:pt x="6697673" y="2038625"/>
                  <a:pt x="6694577" y="2037286"/>
                  <a:pt x="6691491" y="2035850"/>
                </a:cubicBezTo>
                <a:close/>
                <a:moveTo>
                  <a:pt x="7318087" y="2074010"/>
                </a:moveTo>
                <a:cubicBezTo>
                  <a:pt x="7242978" y="2061956"/>
                  <a:pt x="7157279" y="2086923"/>
                  <a:pt x="7097400" y="2133294"/>
                </a:cubicBezTo>
                <a:cubicBezTo>
                  <a:pt x="7088541" y="2141971"/>
                  <a:pt x="7079347" y="2150035"/>
                  <a:pt x="7070100" y="2157608"/>
                </a:cubicBezTo>
                <a:cubicBezTo>
                  <a:pt x="7065899" y="2162113"/>
                  <a:pt x="7061874" y="2166827"/>
                  <a:pt x="7058140" y="2171567"/>
                </a:cubicBezTo>
                <a:cubicBezTo>
                  <a:pt x="7062784" y="2174111"/>
                  <a:pt x="7067427" y="2176654"/>
                  <a:pt x="7071976" y="2179191"/>
                </a:cubicBezTo>
                <a:cubicBezTo>
                  <a:pt x="7089313" y="2184683"/>
                  <a:pt x="7106478" y="2192107"/>
                  <a:pt x="7123583" y="2200208"/>
                </a:cubicBezTo>
                <a:cubicBezTo>
                  <a:pt x="7142502" y="2192305"/>
                  <a:pt x="7158426" y="2173236"/>
                  <a:pt x="7173992" y="2161440"/>
                </a:cubicBezTo>
                <a:cubicBezTo>
                  <a:pt x="7201053" y="2140903"/>
                  <a:pt x="7234232" y="2121673"/>
                  <a:pt x="7267926" y="2115242"/>
                </a:cubicBezTo>
                <a:cubicBezTo>
                  <a:pt x="7278537" y="2113143"/>
                  <a:pt x="7281772" y="2128222"/>
                  <a:pt x="7271646" y="2131435"/>
                </a:cubicBezTo>
                <a:cubicBezTo>
                  <a:pt x="7234342" y="2143394"/>
                  <a:pt x="7205270" y="2160252"/>
                  <a:pt x="7174860" y="2184493"/>
                </a:cubicBezTo>
                <a:cubicBezTo>
                  <a:pt x="7166366" y="2191255"/>
                  <a:pt x="7154989" y="2201953"/>
                  <a:pt x="7142815" y="2209564"/>
                </a:cubicBezTo>
                <a:cubicBezTo>
                  <a:pt x="7151944" y="2214249"/>
                  <a:pt x="7160749" y="2219295"/>
                  <a:pt x="7169667" y="2224157"/>
                </a:cubicBezTo>
                <a:cubicBezTo>
                  <a:pt x="7178240" y="2217595"/>
                  <a:pt x="7188116" y="2212804"/>
                  <a:pt x="7198137" y="2214060"/>
                </a:cubicBezTo>
                <a:cubicBezTo>
                  <a:pt x="7202662" y="2214647"/>
                  <a:pt x="7203900" y="2219331"/>
                  <a:pt x="7202607" y="2222918"/>
                </a:cubicBezTo>
                <a:cubicBezTo>
                  <a:pt x="7216396" y="2210286"/>
                  <a:pt x="7236980" y="2203403"/>
                  <a:pt x="7254249" y="2205288"/>
                </a:cubicBezTo>
                <a:cubicBezTo>
                  <a:pt x="7257440" y="2205564"/>
                  <a:pt x="7258186" y="2210300"/>
                  <a:pt x="7255606" y="2211928"/>
                </a:cubicBezTo>
                <a:cubicBezTo>
                  <a:pt x="7245292" y="2218337"/>
                  <a:pt x="7234872" y="2223763"/>
                  <a:pt x="7224225" y="2229559"/>
                </a:cubicBezTo>
                <a:cubicBezTo>
                  <a:pt x="7216852" y="2233595"/>
                  <a:pt x="7210093" y="2238365"/>
                  <a:pt x="7203089" y="2242627"/>
                </a:cubicBezTo>
                <a:cubicBezTo>
                  <a:pt x="7212079" y="2247786"/>
                  <a:pt x="7221262" y="2252962"/>
                  <a:pt x="7229978" y="2257904"/>
                </a:cubicBezTo>
                <a:cubicBezTo>
                  <a:pt x="7230251" y="2258122"/>
                  <a:pt x="7230533" y="2258243"/>
                  <a:pt x="7230814" y="2258364"/>
                </a:cubicBezTo>
                <a:cubicBezTo>
                  <a:pt x="7277623" y="2234863"/>
                  <a:pt x="7291042" y="2187051"/>
                  <a:pt x="7335281" y="2161769"/>
                </a:cubicBezTo>
                <a:cubicBezTo>
                  <a:pt x="7350379" y="2153049"/>
                  <a:pt x="7367258" y="2148375"/>
                  <a:pt x="7383848" y="2143677"/>
                </a:cubicBezTo>
                <a:cubicBezTo>
                  <a:pt x="7394510" y="2140998"/>
                  <a:pt x="7405277" y="2138230"/>
                  <a:pt x="7415939" y="2135550"/>
                </a:cubicBezTo>
                <a:cubicBezTo>
                  <a:pt x="7415432" y="2117203"/>
                  <a:pt x="7406192" y="2105012"/>
                  <a:pt x="7388319" y="2098985"/>
                </a:cubicBezTo>
                <a:cubicBezTo>
                  <a:pt x="7366984" y="2086161"/>
                  <a:pt x="7343124" y="2078030"/>
                  <a:pt x="7318087" y="2074010"/>
                </a:cubicBezTo>
                <a:close/>
                <a:moveTo>
                  <a:pt x="6634183" y="2006648"/>
                </a:moveTo>
                <a:cubicBezTo>
                  <a:pt x="6632851" y="2008480"/>
                  <a:pt x="6631994" y="2010449"/>
                  <a:pt x="6630944" y="2012403"/>
                </a:cubicBezTo>
                <a:cubicBezTo>
                  <a:pt x="6630178" y="2075622"/>
                  <a:pt x="6555979" y="2156143"/>
                  <a:pt x="6505052" y="2181041"/>
                </a:cubicBezTo>
                <a:cubicBezTo>
                  <a:pt x="6501891" y="2182618"/>
                  <a:pt x="6498963" y="2181586"/>
                  <a:pt x="6496685" y="2179831"/>
                </a:cubicBezTo>
                <a:cubicBezTo>
                  <a:pt x="6464444" y="2202744"/>
                  <a:pt x="6431119" y="2219235"/>
                  <a:pt x="6391197" y="2232136"/>
                </a:cubicBezTo>
                <a:cubicBezTo>
                  <a:pt x="6449462" y="2236400"/>
                  <a:pt x="6537284" y="2201942"/>
                  <a:pt x="6571392" y="2176657"/>
                </a:cubicBezTo>
                <a:cubicBezTo>
                  <a:pt x="6621770" y="2139348"/>
                  <a:pt x="6637427" y="2075178"/>
                  <a:pt x="6678194" y="2029831"/>
                </a:cubicBezTo>
                <a:cubicBezTo>
                  <a:pt x="6673340" y="2027463"/>
                  <a:pt x="6668451" y="2025483"/>
                  <a:pt x="6663692" y="2023123"/>
                </a:cubicBezTo>
                <a:cubicBezTo>
                  <a:pt x="6653237" y="2018033"/>
                  <a:pt x="6643815" y="2012251"/>
                  <a:pt x="6634183" y="2006648"/>
                </a:cubicBezTo>
                <a:close/>
                <a:moveTo>
                  <a:pt x="8759843" y="2181768"/>
                </a:moveTo>
                <a:cubicBezTo>
                  <a:pt x="8741968" y="2180124"/>
                  <a:pt x="8720808" y="2184718"/>
                  <a:pt x="8702302" y="2193437"/>
                </a:cubicBezTo>
                <a:cubicBezTo>
                  <a:pt x="8697915" y="2196757"/>
                  <a:pt x="8693860" y="2199618"/>
                  <a:pt x="8690955" y="2201607"/>
                </a:cubicBezTo>
                <a:cubicBezTo>
                  <a:pt x="8662661" y="2220674"/>
                  <a:pt x="8625058" y="2237086"/>
                  <a:pt x="8590329" y="2245278"/>
                </a:cubicBezTo>
                <a:cubicBezTo>
                  <a:pt x="8645559" y="2272646"/>
                  <a:pt x="8701061" y="2299161"/>
                  <a:pt x="8758503" y="2321366"/>
                </a:cubicBezTo>
                <a:cubicBezTo>
                  <a:pt x="8764157" y="2323510"/>
                  <a:pt x="8769827" y="2325462"/>
                  <a:pt x="8775481" y="2327605"/>
                </a:cubicBezTo>
                <a:cubicBezTo>
                  <a:pt x="8792280" y="2316208"/>
                  <a:pt x="8812042" y="2307599"/>
                  <a:pt x="8825942" y="2292639"/>
                </a:cubicBezTo>
                <a:cubicBezTo>
                  <a:pt x="8830792" y="2287412"/>
                  <a:pt x="8834226" y="2281672"/>
                  <a:pt x="8837202" y="2275602"/>
                </a:cubicBezTo>
                <a:cubicBezTo>
                  <a:pt x="8829289" y="2282414"/>
                  <a:pt x="8821454" y="2289427"/>
                  <a:pt x="8813269" y="2296021"/>
                </a:cubicBezTo>
                <a:cubicBezTo>
                  <a:pt x="8802889" y="2304274"/>
                  <a:pt x="8790034" y="2318448"/>
                  <a:pt x="8776398" y="2319507"/>
                </a:cubicBezTo>
                <a:cubicBezTo>
                  <a:pt x="8773551" y="2319748"/>
                  <a:pt x="8770665" y="2317161"/>
                  <a:pt x="8771907" y="2314154"/>
                </a:cubicBezTo>
                <a:cubicBezTo>
                  <a:pt x="8777472" y="2300906"/>
                  <a:pt x="8795005" y="2293272"/>
                  <a:pt x="8806775" y="2285821"/>
                </a:cubicBezTo>
                <a:cubicBezTo>
                  <a:pt x="8818335" y="2278545"/>
                  <a:pt x="8830052" y="2271673"/>
                  <a:pt x="8841858" y="2264906"/>
                </a:cubicBezTo>
                <a:cubicBezTo>
                  <a:pt x="8844446" y="2257731"/>
                  <a:pt x="8846472" y="2250312"/>
                  <a:pt x="8848399" y="2242884"/>
                </a:cubicBezTo>
                <a:cubicBezTo>
                  <a:pt x="8840188" y="2249767"/>
                  <a:pt x="8830294" y="2254752"/>
                  <a:pt x="8819751" y="2256080"/>
                </a:cubicBezTo>
                <a:cubicBezTo>
                  <a:pt x="8817091" y="2256433"/>
                  <a:pt x="8814449" y="2253284"/>
                  <a:pt x="8815938" y="2250784"/>
                </a:cubicBezTo>
                <a:cubicBezTo>
                  <a:pt x="8819258" y="2245230"/>
                  <a:pt x="8823863" y="2240566"/>
                  <a:pt x="8828996" y="2236531"/>
                </a:cubicBezTo>
                <a:cubicBezTo>
                  <a:pt x="8822348" y="2238974"/>
                  <a:pt x="8815623" y="2241215"/>
                  <a:pt x="8809222" y="2244167"/>
                </a:cubicBezTo>
                <a:cubicBezTo>
                  <a:pt x="8798257" y="2249157"/>
                  <a:pt x="8787844" y="2254487"/>
                  <a:pt x="8776561" y="2258670"/>
                </a:cubicBezTo>
                <a:cubicBezTo>
                  <a:pt x="8774032" y="2259717"/>
                  <a:pt x="8771346" y="2255979"/>
                  <a:pt x="8773003" y="2253786"/>
                </a:cubicBezTo>
                <a:lnTo>
                  <a:pt x="8795554" y="2235045"/>
                </a:lnTo>
                <a:lnTo>
                  <a:pt x="8808068" y="2230474"/>
                </a:lnTo>
                <a:lnTo>
                  <a:pt x="8826171" y="2224506"/>
                </a:lnTo>
                <a:cubicBezTo>
                  <a:pt x="8826407" y="2224040"/>
                  <a:pt x="8827014" y="2223800"/>
                  <a:pt x="8827338" y="2223439"/>
                </a:cubicBezTo>
                <a:lnTo>
                  <a:pt x="8808068" y="2230474"/>
                </a:lnTo>
                <a:lnTo>
                  <a:pt x="8796438" y="2234309"/>
                </a:lnTo>
                <a:lnTo>
                  <a:pt x="8795554" y="2235045"/>
                </a:lnTo>
                <a:lnTo>
                  <a:pt x="8783448" y="2239465"/>
                </a:lnTo>
                <a:cubicBezTo>
                  <a:pt x="8769358" y="2247142"/>
                  <a:pt x="8755734" y="2256283"/>
                  <a:pt x="8742356" y="2264278"/>
                </a:cubicBezTo>
                <a:cubicBezTo>
                  <a:pt x="8733509" y="2269548"/>
                  <a:pt x="8723809" y="2254883"/>
                  <a:pt x="8732313" y="2249095"/>
                </a:cubicBezTo>
                <a:cubicBezTo>
                  <a:pt x="8743089" y="2241850"/>
                  <a:pt x="8769665" y="2220200"/>
                  <a:pt x="8777499" y="2203353"/>
                </a:cubicBezTo>
                <a:cubicBezTo>
                  <a:pt x="8772175" y="2208441"/>
                  <a:pt x="8765381" y="2212526"/>
                  <a:pt x="8759571" y="2216503"/>
                </a:cubicBezTo>
                <a:cubicBezTo>
                  <a:pt x="8750857" y="2222467"/>
                  <a:pt x="8742175" y="2226972"/>
                  <a:pt x="8731537" y="2228291"/>
                </a:cubicBezTo>
                <a:cubicBezTo>
                  <a:pt x="8728778" y="2228636"/>
                  <a:pt x="8726779" y="2225931"/>
                  <a:pt x="8728171" y="2223423"/>
                </a:cubicBezTo>
                <a:cubicBezTo>
                  <a:pt x="8733838" y="2213399"/>
                  <a:pt x="8741620" y="2206966"/>
                  <a:pt x="8751135" y="2200778"/>
                </a:cubicBezTo>
                <a:cubicBezTo>
                  <a:pt x="8758894" y="2195705"/>
                  <a:pt x="8767403" y="2188751"/>
                  <a:pt x="8776760" y="2187613"/>
                </a:cubicBezTo>
                <a:cubicBezTo>
                  <a:pt x="8775069" y="2185811"/>
                  <a:pt x="8772071" y="2184481"/>
                  <a:pt x="8768465" y="2183391"/>
                </a:cubicBezTo>
                <a:cubicBezTo>
                  <a:pt x="8768627" y="2184864"/>
                  <a:pt x="8768181" y="2186578"/>
                  <a:pt x="8766364" y="2187298"/>
                </a:cubicBezTo>
                <a:cubicBezTo>
                  <a:pt x="8744703" y="2196424"/>
                  <a:pt x="8722459" y="2207741"/>
                  <a:pt x="8699340" y="2212458"/>
                </a:cubicBezTo>
                <a:cubicBezTo>
                  <a:pt x="8696661" y="2213005"/>
                  <a:pt x="8694635" y="2209519"/>
                  <a:pt x="8697215" y="2207892"/>
                </a:cubicBezTo>
                <a:cubicBezTo>
                  <a:pt x="8716182" y="2196195"/>
                  <a:pt x="8738813" y="2189294"/>
                  <a:pt x="8759843" y="2181768"/>
                </a:cubicBezTo>
                <a:close/>
                <a:moveTo>
                  <a:pt x="5810944" y="1919114"/>
                </a:moveTo>
                <a:cubicBezTo>
                  <a:pt x="5742111" y="1915394"/>
                  <a:pt x="5673593" y="1925627"/>
                  <a:pt x="5609931" y="1953513"/>
                </a:cubicBezTo>
                <a:cubicBezTo>
                  <a:pt x="5589859" y="1962290"/>
                  <a:pt x="5569429" y="1970745"/>
                  <a:pt x="5550337" y="1981652"/>
                </a:cubicBezTo>
                <a:cubicBezTo>
                  <a:pt x="5527656" y="1994585"/>
                  <a:pt x="5504949" y="2007808"/>
                  <a:pt x="5482592" y="2021451"/>
                </a:cubicBezTo>
                <a:cubicBezTo>
                  <a:pt x="5481461" y="2022132"/>
                  <a:pt x="5480320" y="2022911"/>
                  <a:pt x="5480023" y="2024053"/>
                </a:cubicBezTo>
                <a:cubicBezTo>
                  <a:pt x="5479586" y="2025670"/>
                  <a:pt x="5480811" y="2027237"/>
                  <a:pt x="5481963" y="2028505"/>
                </a:cubicBezTo>
                <a:cubicBezTo>
                  <a:pt x="5493822" y="2040826"/>
                  <a:pt x="5510844" y="2052034"/>
                  <a:pt x="5526384" y="2059124"/>
                </a:cubicBezTo>
                <a:cubicBezTo>
                  <a:pt x="5544358" y="2067300"/>
                  <a:pt x="5566179" y="2069481"/>
                  <a:pt x="5585775" y="2070397"/>
                </a:cubicBezTo>
                <a:cubicBezTo>
                  <a:pt x="5694897" y="2075656"/>
                  <a:pt x="5789082" y="2001537"/>
                  <a:pt x="5897462" y="2004200"/>
                </a:cubicBezTo>
                <a:cubicBezTo>
                  <a:pt x="5894689" y="2001427"/>
                  <a:pt x="5891810" y="1998744"/>
                  <a:pt x="5889038" y="1995973"/>
                </a:cubicBezTo>
                <a:cubicBezTo>
                  <a:pt x="5887723" y="1997612"/>
                  <a:pt x="5885774" y="1998708"/>
                  <a:pt x="5883341" y="1998693"/>
                </a:cubicBezTo>
                <a:cubicBezTo>
                  <a:pt x="5836929" y="1999155"/>
                  <a:pt x="5790242" y="2007089"/>
                  <a:pt x="5746380" y="2022669"/>
                </a:cubicBezTo>
                <a:cubicBezTo>
                  <a:pt x="5744773" y="2023211"/>
                  <a:pt x="5743628" y="2020775"/>
                  <a:pt x="5745163" y="2019933"/>
                </a:cubicBezTo>
                <a:cubicBezTo>
                  <a:pt x="5785867" y="1997169"/>
                  <a:pt x="5828364" y="1984880"/>
                  <a:pt x="5874618" y="1981775"/>
                </a:cubicBezTo>
                <a:cubicBezTo>
                  <a:pt x="5871398" y="1978577"/>
                  <a:pt x="5868168" y="1975474"/>
                  <a:pt x="5864945" y="1972273"/>
                </a:cubicBezTo>
                <a:cubicBezTo>
                  <a:pt x="5850858" y="1980597"/>
                  <a:pt x="5829062" y="1978125"/>
                  <a:pt x="5813213" y="1979966"/>
                </a:cubicBezTo>
                <a:cubicBezTo>
                  <a:pt x="5789689" y="1982701"/>
                  <a:pt x="5766280" y="1987393"/>
                  <a:pt x="5742619" y="1988364"/>
                </a:cubicBezTo>
                <a:cubicBezTo>
                  <a:pt x="5739299" y="1988465"/>
                  <a:pt x="5737990" y="1983484"/>
                  <a:pt x="5740948" y="1981988"/>
                </a:cubicBezTo>
                <a:cubicBezTo>
                  <a:pt x="5764711" y="1970024"/>
                  <a:pt x="5791775" y="1964772"/>
                  <a:pt x="5817935" y="1960902"/>
                </a:cubicBezTo>
                <a:cubicBezTo>
                  <a:pt x="5827606" y="1959500"/>
                  <a:pt x="5838672" y="1956661"/>
                  <a:pt x="5849005" y="1956580"/>
                </a:cubicBezTo>
                <a:cubicBezTo>
                  <a:pt x="5845959" y="1953592"/>
                  <a:pt x="5842817" y="1950594"/>
                  <a:pt x="5839700" y="1947306"/>
                </a:cubicBezTo>
                <a:cubicBezTo>
                  <a:pt x="5838201" y="1948831"/>
                  <a:pt x="5836356" y="1949840"/>
                  <a:pt x="5833923" y="1949824"/>
                </a:cubicBezTo>
                <a:cubicBezTo>
                  <a:pt x="5823213" y="1949773"/>
                  <a:pt x="5812811" y="1950625"/>
                  <a:pt x="5802181" y="1951848"/>
                </a:cubicBezTo>
                <a:cubicBezTo>
                  <a:pt x="5794900" y="1952676"/>
                  <a:pt x="5788487" y="1954654"/>
                  <a:pt x="5783354" y="1948855"/>
                </a:cubicBezTo>
                <a:cubicBezTo>
                  <a:pt x="5775932" y="1940326"/>
                  <a:pt x="5807359" y="1934186"/>
                  <a:pt x="5823751" y="1931710"/>
                </a:cubicBezTo>
                <a:cubicBezTo>
                  <a:pt x="5819447" y="1927540"/>
                  <a:pt x="5815353" y="1923194"/>
                  <a:pt x="5810944" y="1919114"/>
                </a:cubicBezTo>
                <a:close/>
                <a:moveTo>
                  <a:pt x="5154367" y="1860948"/>
                </a:moveTo>
                <a:cubicBezTo>
                  <a:pt x="5155438" y="1861771"/>
                  <a:pt x="5156136" y="1863243"/>
                  <a:pt x="5155725" y="1864570"/>
                </a:cubicBezTo>
                <a:cubicBezTo>
                  <a:pt x="5150250" y="1883374"/>
                  <a:pt x="5140270" y="1899159"/>
                  <a:pt x="5127723" y="1914235"/>
                </a:cubicBezTo>
                <a:cubicBezTo>
                  <a:pt x="5119859" y="1923777"/>
                  <a:pt x="5111370" y="1938134"/>
                  <a:pt x="5097846" y="1936865"/>
                </a:cubicBezTo>
                <a:cubicBezTo>
                  <a:pt x="5095429" y="1936656"/>
                  <a:pt x="5093948" y="1934679"/>
                  <a:pt x="5093945" y="1932536"/>
                </a:cubicBezTo>
                <a:cubicBezTo>
                  <a:pt x="5093736" y="1919570"/>
                  <a:pt x="5109026" y="1910864"/>
                  <a:pt x="5117034" y="1901919"/>
                </a:cubicBezTo>
                <a:cubicBezTo>
                  <a:pt x="5128829" y="1888725"/>
                  <a:pt x="5139065" y="1874422"/>
                  <a:pt x="5150763" y="1861220"/>
                </a:cubicBezTo>
                <a:cubicBezTo>
                  <a:pt x="5151850" y="1859951"/>
                  <a:pt x="5153296" y="1860124"/>
                  <a:pt x="5154367" y="1860948"/>
                </a:cubicBezTo>
                <a:close/>
                <a:moveTo>
                  <a:pt x="8281974" y="2121130"/>
                </a:moveTo>
                <a:cubicBezTo>
                  <a:pt x="8284779" y="2136658"/>
                  <a:pt x="8280694" y="2151882"/>
                  <a:pt x="8277454" y="2167472"/>
                </a:cubicBezTo>
                <a:cubicBezTo>
                  <a:pt x="8278298" y="2167838"/>
                  <a:pt x="8279020" y="2168484"/>
                  <a:pt x="8279118" y="2169563"/>
                </a:cubicBezTo>
                <a:cubicBezTo>
                  <a:pt x="8280722" y="2182164"/>
                  <a:pt x="8285267" y="2197844"/>
                  <a:pt x="8279919" y="2209745"/>
                </a:cubicBezTo>
                <a:cubicBezTo>
                  <a:pt x="8279185" y="2211435"/>
                  <a:pt x="8276619" y="2211796"/>
                  <a:pt x="8275484" y="2210335"/>
                </a:cubicBezTo>
                <a:cubicBezTo>
                  <a:pt x="8275528" y="2210923"/>
                  <a:pt x="8275468" y="2211600"/>
                  <a:pt x="8275513" y="2212187"/>
                </a:cubicBezTo>
                <a:cubicBezTo>
                  <a:pt x="8275601" y="2212293"/>
                  <a:pt x="8275697" y="2212301"/>
                  <a:pt x="8275689" y="2212398"/>
                </a:cubicBezTo>
                <a:cubicBezTo>
                  <a:pt x="8281210" y="2223683"/>
                  <a:pt x="8283770" y="2235393"/>
                  <a:pt x="8284679" y="2247057"/>
                </a:cubicBezTo>
                <a:cubicBezTo>
                  <a:pt x="8290063" y="2260959"/>
                  <a:pt x="8297266" y="2274142"/>
                  <a:pt x="8304776" y="2287158"/>
                </a:cubicBezTo>
                <a:cubicBezTo>
                  <a:pt x="8304884" y="2283759"/>
                  <a:pt x="8309934" y="2282834"/>
                  <a:pt x="8310970" y="2286526"/>
                </a:cubicBezTo>
                <a:cubicBezTo>
                  <a:pt x="8312579" y="2292505"/>
                  <a:pt x="8314276" y="2297521"/>
                  <a:pt x="8314136" y="2303449"/>
                </a:cubicBezTo>
                <a:cubicBezTo>
                  <a:pt x="8320034" y="2313791"/>
                  <a:pt x="8328799" y="2331297"/>
                  <a:pt x="8339279" y="2339410"/>
                </a:cubicBezTo>
                <a:cubicBezTo>
                  <a:pt x="8336648" y="2328471"/>
                  <a:pt x="8335986" y="2316244"/>
                  <a:pt x="8336756" y="2305406"/>
                </a:cubicBezTo>
                <a:cubicBezTo>
                  <a:pt x="8337109" y="2300374"/>
                  <a:pt x="8343863" y="2298913"/>
                  <a:pt x="8345656" y="2303937"/>
                </a:cubicBezTo>
                <a:cubicBezTo>
                  <a:pt x="8349850" y="2315887"/>
                  <a:pt x="8352906" y="2329684"/>
                  <a:pt x="8352359" y="2342391"/>
                </a:cubicBezTo>
                <a:cubicBezTo>
                  <a:pt x="8352325" y="2342777"/>
                  <a:pt x="8352026" y="2342850"/>
                  <a:pt x="8351991" y="2343235"/>
                </a:cubicBezTo>
                <a:cubicBezTo>
                  <a:pt x="8354758" y="2342794"/>
                  <a:pt x="8357594" y="2341578"/>
                  <a:pt x="8360453" y="2339003"/>
                </a:cubicBezTo>
                <a:cubicBezTo>
                  <a:pt x="8368401" y="2331805"/>
                  <a:pt x="8370756" y="2311951"/>
                  <a:pt x="8373224" y="2301746"/>
                </a:cubicBezTo>
                <a:cubicBezTo>
                  <a:pt x="8378100" y="2282016"/>
                  <a:pt x="8379882" y="2260945"/>
                  <a:pt x="8387422" y="2241931"/>
                </a:cubicBezTo>
                <a:cubicBezTo>
                  <a:pt x="8388068" y="2230303"/>
                  <a:pt x="8388380" y="2218062"/>
                  <a:pt x="8387320" y="2204826"/>
                </a:cubicBezTo>
                <a:cubicBezTo>
                  <a:pt x="8387030" y="2200421"/>
                  <a:pt x="8393082" y="2199191"/>
                  <a:pt x="8394681" y="2203127"/>
                </a:cubicBezTo>
                <a:cubicBezTo>
                  <a:pt x="8403390" y="2224521"/>
                  <a:pt x="8399358" y="2244619"/>
                  <a:pt x="8399600" y="2267032"/>
                </a:cubicBezTo>
                <a:cubicBezTo>
                  <a:pt x="8400152" y="2310018"/>
                  <a:pt x="8424590" y="2339685"/>
                  <a:pt x="8450313" y="2372386"/>
                </a:cubicBezTo>
                <a:cubicBezTo>
                  <a:pt x="8461435" y="2386395"/>
                  <a:pt x="8472682" y="2400124"/>
                  <a:pt x="8486900" y="2411090"/>
                </a:cubicBezTo>
                <a:cubicBezTo>
                  <a:pt x="8508414" y="2427654"/>
                  <a:pt x="8507862" y="2418551"/>
                  <a:pt x="8513345" y="2394199"/>
                </a:cubicBezTo>
                <a:cubicBezTo>
                  <a:pt x="8518958" y="2369467"/>
                  <a:pt x="8534552" y="2338785"/>
                  <a:pt x="8522902" y="2314312"/>
                </a:cubicBezTo>
                <a:cubicBezTo>
                  <a:pt x="8520044" y="2308126"/>
                  <a:pt x="8523434" y="2302870"/>
                  <a:pt x="8528166" y="2301138"/>
                </a:cubicBezTo>
                <a:cubicBezTo>
                  <a:pt x="8523858" y="2279541"/>
                  <a:pt x="8520542" y="2257736"/>
                  <a:pt x="8514825" y="2235529"/>
                </a:cubicBezTo>
                <a:cubicBezTo>
                  <a:pt x="8514330" y="2233443"/>
                  <a:pt x="8514581" y="2231711"/>
                  <a:pt x="8515026" y="2229997"/>
                </a:cubicBezTo>
                <a:cubicBezTo>
                  <a:pt x="8455920" y="2201320"/>
                  <a:pt x="8396218" y="2173857"/>
                  <a:pt x="8336524" y="2146297"/>
                </a:cubicBezTo>
                <a:cubicBezTo>
                  <a:pt x="8336682" y="2146700"/>
                  <a:pt x="8336832" y="2147200"/>
                  <a:pt x="8336895" y="2147596"/>
                </a:cubicBezTo>
                <a:cubicBezTo>
                  <a:pt x="8348841" y="2160021"/>
                  <a:pt x="8347914" y="2176979"/>
                  <a:pt x="8349341" y="2193750"/>
                </a:cubicBezTo>
                <a:cubicBezTo>
                  <a:pt x="8351487" y="2219931"/>
                  <a:pt x="8353538" y="2246106"/>
                  <a:pt x="8354904" y="2272316"/>
                </a:cubicBezTo>
                <a:cubicBezTo>
                  <a:pt x="8355705" y="2287379"/>
                  <a:pt x="8332763" y="2287925"/>
                  <a:pt x="8331743" y="2273136"/>
                </a:cubicBezTo>
                <a:cubicBezTo>
                  <a:pt x="8330606" y="2256388"/>
                  <a:pt x="8330049" y="2239691"/>
                  <a:pt x="8329307" y="2222881"/>
                </a:cubicBezTo>
                <a:cubicBezTo>
                  <a:pt x="8327112" y="2199422"/>
                  <a:pt x="8322756" y="2176163"/>
                  <a:pt x="8317310" y="2153105"/>
                </a:cubicBezTo>
                <a:cubicBezTo>
                  <a:pt x="8316383" y="2170063"/>
                  <a:pt x="8313452" y="2186555"/>
                  <a:pt x="8315249" y="2203555"/>
                </a:cubicBezTo>
                <a:cubicBezTo>
                  <a:pt x="8317170" y="2221343"/>
                  <a:pt x="8323426" y="2240773"/>
                  <a:pt x="8316920" y="2258027"/>
                </a:cubicBezTo>
                <a:cubicBezTo>
                  <a:pt x="8316011" y="2260576"/>
                  <a:pt x="8312469" y="2260951"/>
                  <a:pt x="8311033" y="2258491"/>
                </a:cubicBezTo>
                <a:cubicBezTo>
                  <a:pt x="8302809" y="2243661"/>
                  <a:pt x="8305760" y="2223666"/>
                  <a:pt x="8308094" y="2207316"/>
                </a:cubicBezTo>
                <a:cubicBezTo>
                  <a:pt x="8311166" y="2185969"/>
                  <a:pt x="8308133" y="2165356"/>
                  <a:pt x="8312084" y="2143987"/>
                </a:cubicBezTo>
                <a:cubicBezTo>
                  <a:pt x="8312399" y="2142651"/>
                  <a:pt x="8313634" y="2141882"/>
                  <a:pt x="8314811" y="2141790"/>
                </a:cubicBezTo>
                <a:cubicBezTo>
                  <a:pt x="8314317" y="2139701"/>
                  <a:pt x="8314013" y="2137630"/>
                  <a:pt x="8313413" y="2135631"/>
                </a:cubicBezTo>
                <a:cubicBezTo>
                  <a:pt x="8309482" y="2133831"/>
                  <a:pt x="8305647" y="2132039"/>
                  <a:pt x="8301716" y="2130238"/>
                </a:cubicBezTo>
                <a:cubicBezTo>
                  <a:pt x="8305464" y="2141759"/>
                  <a:pt x="8309050" y="2157258"/>
                  <a:pt x="8300782" y="2166959"/>
                </a:cubicBezTo>
                <a:cubicBezTo>
                  <a:pt x="8299588" y="2168317"/>
                  <a:pt x="8296927" y="2168671"/>
                  <a:pt x="8295686" y="2167297"/>
                </a:cubicBezTo>
                <a:cubicBezTo>
                  <a:pt x="8286371" y="2157047"/>
                  <a:pt x="8290235" y="2141025"/>
                  <a:pt x="8294159" y="2128708"/>
                </a:cubicBezTo>
                <a:cubicBezTo>
                  <a:pt x="8294315" y="2128040"/>
                  <a:pt x="8294736" y="2127687"/>
                  <a:pt x="8295165" y="2127238"/>
                </a:cubicBezTo>
                <a:cubicBezTo>
                  <a:pt x="8290770" y="2125201"/>
                  <a:pt x="8286372" y="2123165"/>
                  <a:pt x="8281974" y="2121130"/>
                </a:cubicBezTo>
                <a:close/>
                <a:moveTo>
                  <a:pt x="6549989" y="1961406"/>
                </a:moveTo>
                <a:cubicBezTo>
                  <a:pt x="6540415" y="1963191"/>
                  <a:pt x="6529894" y="1969364"/>
                  <a:pt x="6519313" y="1977991"/>
                </a:cubicBezTo>
                <a:lnTo>
                  <a:pt x="6499094" y="1998391"/>
                </a:lnTo>
                <a:lnTo>
                  <a:pt x="6497510" y="1999004"/>
                </a:lnTo>
                <a:lnTo>
                  <a:pt x="6497716" y="1999779"/>
                </a:lnTo>
                <a:lnTo>
                  <a:pt x="6488272" y="2009308"/>
                </a:lnTo>
                <a:cubicBezTo>
                  <a:pt x="6468640" y="2032519"/>
                  <a:pt x="6452316" y="2057818"/>
                  <a:pt x="6446394" y="2069743"/>
                </a:cubicBezTo>
                <a:cubicBezTo>
                  <a:pt x="6430443" y="2102244"/>
                  <a:pt x="6432576" y="2140596"/>
                  <a:pt x="6417100" y="2173235"/>
                </a:cubicBezTo>
                <a:cubicBezTo>
                  <a:pt x="6408697" y="2191006"/>
                  <a:pt x="6395691" y="2204679"/>
                  <a:pt x="6381505" y="2217375"/>
                </a:cubicBezTo>
                <a:cubicBezTo>
                  <a:pt x="6387626" y="2215372"/>
                  <a:pt x="6393730" y="2213565"/>
                  <a:pt x="6400061" y="2211387"/>
                </a:cubicBezTo>
                <a:cubicBezTo>
                  <a:pt x="6440772" y="2197287"/>
                  <a:pt x="6468984" y="2176946"/>
                  <a:pt x="6501981" y="2149912"/>
                </a:cubicBezTo>
                <a:cubicBezTo>
                  <a:pt x="6512607" y="2141097"/>
                  <a:pt x="6522353" y="2132300"/>
                  <a:pt x="6531441" y="2123254"/>
                </a:cubicBezTo>
                <a:cubicBezTo>
                  <a:pt x="6525056" y="2126013"/>
                  <a:pt x="6518682" y="2128674"/>
                  <a:pt x="6512212" y="2131326"/>
                </a:cubicBezTo>
                <a:cubicBezTo>
                  <a:pt x="6493896" y="2138989"/>
                  <a:pt x="6475465" y="2145768"/>
                  <a:pt x="6456390" y="2151029"/>
                </a:cubicBezTo>
                <a:cubicBezTo>
                  <a:pt x="6444103" y="2154445"/>
                  <a:pt x="6442727" y="2136021"/>
                  <a:pt x="6452310" y="2134515"/>
                </a:cubicBezTo>
                <a:cubicBezTo>
                  <a:pt x="6473774" y="2128681"/>
                  <a:pt x="6494612" y="2121137"/>
                  <a:pt x="6515467" y="2113401"/>
                </a:cubicBezTo>
                <a:cubicBezTo>
                  <a:pt x="6527355" y="2108976"/>
                  <a:pt x="6538577" y="2104400"/>
                  <a:pt x="6550636" y="2102425"/>
                </a:cubicBezTo>
                <a:cubicBezTo>
                  <a:pt x="6555889" y="2095967"/>
                  <a:pt x="6561061" y="2089307"/>
                  <a:pt x="6565686" y="2082211"/>
                </a:cubicBezTo>
                <a:cubicBezTo>
                  <a:pt x="6559593" y="2083922"/>
                  <a:pt x="6553514" y="2085441"/>
                  <a:pt x="6547427" y="2087056"/>
                </a:cubicBezTo>
                <a:cubicBezTo>
                  <a:pt x="6526377" y="2092633"/>
                  <a:pt x="6505818" y="2099228"/>
                  <a:pt x="6485456" y="2106909"/>
                </a:cubicBezTo>
                <a:cubicBezTo>
                  <a:pt x="6482128" y="2108178"/>
                  <a:pt x="6478623" y="2103787"/>
                  <a:pt x="6481211" y="2100992"/>
                </a:cubicBezTo>
                <a:cubicBezTo>
                  <a:pt x="6498266" y="2082314"/>
                  <a:pt x="6526910" y="2076811"/>
                  <a:pt x="6550481" y="2070282"/>
                </a:cubicBezTo>
                <a:cubicBezTo>
                  <a:pt x="6556375" y="2068649"/>
                  <a:pt x="6567771" y="2063210"/>
                  <a:pt x="6577933" y="2060682"/>
                </a:cubicBezTo>
                <a:cubicBezTo>
                  <a:pt x="6581005" y="2054620"/>
                  <a:pt x="6584333" y="2048969"/>
                  <a:pt x="6586975" y="2042286"/>
                </a:cubicBezTo>
                <a:cubicBezTo>
                  <a:pt x="6587710" y="2040596"/>
                  <a:pt x="6588400" y="2038319"/>
                  <a:pt x="6589214" y="2035761"/>
                </a:cubicBezTo>
                <a:cubicBezTo>
                  <a:pt x="6565684" y="2036353"/>
                  <a:pt x="6536137" y="2053073"/>
                  <a:pt x="6517718" y="2060826"/>
                </a:cubicBezTo>
                <a:cubicBezTo>
                  <a:pt x="6497689" y="2069120"/>
                  <a:pt x="6478480" y="2078069"/>
                  <a:pt x="6456540" y="2078313"/>
                </a:cubicBezTo>
                <a:cubicBezTo>
                  <a:pt x="6454782" y="2078357"/>
                  <a:pt x="6454410" y="2075987"/>
                  <a:pt x="6456025" y="2075348"/>
                </a:cubicBezTo>
                <a:cubicBezTo>
                  <a:pt x="6482544" y="2065277"/>
                  <a:pt x="6507777" y="2049936"/>
                  <a:pt x="6533668" y="2038158"/>
                </a:cubicBezTo>
                <a:cubicBezTo>
                  <a:pt x="6551332" y="2030146"/>
                  <a:pt x="6573445" y="2019207"/>
                  <a:pt x="6594132" y="2019927"/>
                </a:cubicBezTo>
                <a:cubicBezTo>
                  <a:pt x="6595320" y="2016427"/>
                  <a:pt x="6596518" y="2012831"/>
                  <a:pt x="6597909" y="2009252"/>
                </a:cubicBezTo>
                <a:cubicBezTo>
                  <a:pt x="6587305" y="2011255"/>
                  <a:pt x="6576554" y="2012758"/>
                  <a:pt x="6566068" y="2015648"/>
                </a:cubicBezTo>
                <a:cubicBezTo>
                  <a:pt x="6551480" y="2019741"/>
                  <a:pt x="6538385" y="2026786"/>
                  <a:pt x="6524202" y="2031789"/>
                </a:cubicBezTo>
                <a:cubicBezTo>
                  <a:pt x="6509222" y="2037016"/>
                  <a:pt x="6493977" y="2041927"/>
                  <a:pt x="6478090" y="2042013"/>
                </a:cubicBezTo>
                <a:cubicBezTo>
                  <a:pt x="6471756" y="2042048"/>
                  <a:pt x="6468444" y="2033292"/>
                  <a:pt x="6475196" y="2030761"/>
                </a:cubicBezTo>
                <a:cubicBezTo>
                  <a:pt x="6497158" y="2022633"/>
                  <a:pt x="6519964" y="2015941"/>
                  <a:pt x="6542597" y="2010112"/>
                </a:cubicBezTo>
                <a:cubicBezTo>
                  <a:pt x="6563141" y="2004782"/>
                  <a:pt x="6581837" y="1993938"/>
                  <a:pt x="6603502" y="1992406"/>
                </a:cubicBezTo>
                <a:cubicBezTo>
                  <a:pt x="6604582" y="1992304"/>
                  <a:pt x="6605207" y="1992942"/>
                  <a:pt x="6606157" y="1993221"/>
                </a:cubicBezTo>
                <a:cubicBezTo>
                  <a:pt x="6606605" y="1992577"/>
                  <a:pt x="6606883" y="1991627"/>
                  <a:pt x="6607426" y="1990993"/>
                </a:cubicBezTo>
                <a:cubicBezTo>
                  <a:pt x="6604753" y="1989301"/>
                  <a:pt x="6602297" y="1987335"/>
                  <a:pt x="6599633" y="1985548"/>
                </a:cubicBezTo>
                <a:cubicBezTo>
                  <a:pt x="6598542" y="1985746"/>
                  <a:pt x="6597709" y="1986355"/>
                  <a:pt x="6596469" y="1986052"/>
                </a:cubicBezTo>
                <a:cubicBezTo>
                  <a:pt x="6563279" y="1979189"/>
                  <a:pt x="6531815" y="2004311"/>
                  <a:pt x="6498678" y="2003390"/>
                </a:cubicBezTo>
                <a:lnTo>
                  <a:pt x="6497716" y="1999779"/>
                </a:lnTo>
                <a:lnTo>
                  <a:pt x="6499094" y="1998391"/>
                </a:lnTo>
                <a:lnTo>
                  <a:pt x="6552099" y="1977831"/>
                </a:lnTo>
                <a:cubicBezTo>
                  <a:pt x="6560222" y="1975224"/>
                  <a:pt x="6569453" y="1972226"/>
                  <a:pt x="6578737" y="1970789"/>
                </a:cubicBezTo>
                <a:cubicBezTo>
                  <a:pt x="6575165" y="1968242"/>
                  <a:pt x="6571383" y="1965870"/>
                  <a:pt x="6567916" y="1963232"/>
                </a:cubicBezTo>
                <a:cubicBezTo>
                  <a:pt x="6567055" y="1963060"/>
                  <a:pt x="6566238" y="1963477"/>
                  <a:pt x="6565306" y="1963007"/>
                </a:cubicBezTo>
                <a:cubicBezTo>
                  <a:pt x="6560620" y="1960800"/>
                  <a:pt x="6555459" y="1960386"/>
                  <a:pt x="6549989" y="1961406"/>
                </a:cubicBezTo>
                <a:close/>
                <a:moveTo>
                  <a:pt x="6136046" y="1920965"/>
                </a:moveTo>
                <a:cubicBezTo>
                  <a:pt x="6138010" y="1918603"/>
                  <a:pt x="6142172" y="1921106"/>
                  <a:pt x="6140656" y="1923895"/>
                </a:cubicBezTo>
                <a:cubicBezTo>
                  <a:pt x="6136426" y="1931999"/>
                  <a:pt x="6133877" y="1940930"/>
                  <a:pt x="6126109" y="1946100"/>
                </a:cubicBezTo>
                <a:cubicBezTo>
                  <a:pt x="6124145" y="1947390"/>
                  <a:pt x="6120627" y="1946405"/>
                  <a:pt x="6121088" y="1943426"/>
                </a:cubicBezTo>
                <a:cubicBezTo>
                  <a:pt x="6123003" y="1933953"/>
                  <a:pt x="6129935" y="1928323"/>
                  <a:pt x="6136046" y="1920965"/>
                </a:cubicBezTo>
                <a:close/>
                <a:moveTo>
                  <a:pt x="5149037" y="1805183"/>
                </a:moveTo>
                <a:cubicBezTo>
                  <a:pt x="5119411" y="1811868"/>
                  <a:pt x="5090605" y="1824661"/>
                  <a:pt x="5064886" y="1838889"/>
                </a:cubicBezTo>
                <a:cubicBezTo>
                  <a:pt x="5046225" y="1849346"/>
                  <a:pt x="5027846" y="1860997"/>
                  <a:pt x="5011069" y="1874343"/>
                </a:cubicBezTo>
                <a:cubicBezTo>
                  <a:pt x="4998592" y="1884266"/>
                  <a:pt x="4988177" y="1897287"/>
                  <a:pt x="4976106" y="1908121"/>
                </a:cubicBezTo>
                <a:cubicBezTo>
                  <a:pt x="4977384" y="1920011"/>
                  <a:pt x="4979049" y="1931936"/>
                  <a:pt x="4980230" y="1943820"/>
                </a:cubicBezTo>
                <a:cubicBezTo>
                  <a:pt x="4981231" y="1953351"/>
                  <a:pt x="4982847" y="1962545"/>
                  <a:pt x="4983954" y="1971988"/>
                </a:cubicBezTo>
                <a:cubicBezTo>
                  <a:pt x="4996852" y="1942045"/>
                  <a:pt x="5025968" y="1915941"/>
                  <a:pt x="5050929" y="1900381"/>
                </a:cubicBezTo>
                <a:cubicBezTo>
                  <a:pt x="5062584" y="1893114"/>
                  <a:pt x="5072606" y="1910728"/>
                  <a:pt x="5061681" y="1918546"/>
                </a:cubicBezTo>
                <a:cubicBezTo>
                  <a:pt x="5028896" y="1942093"/>
                  <a:pt x="5010762" y="1971777"/>
                  <a:pt x="4996847" y="2008739"/>
                </a:cubicBezTo>
                <a:cubicBezTo>
                  <a:pt x="4995449" y="2012415"/>
                  <a:pt x="4992588" y="2013918"/>
                  <a:pt x="4989443" y="2014230"/>
                </a:cubicBezTo>
                <a:cubicBezTo>
                  <a:pt x="4990491" y="2021040"/>
                  <a:pt x="4991128" y="2028106"/>
                  <a:pt x="4992177" y="2034913"/>
                </a:cubicBezTo>
                <a:cubicBezTo>
                  <a:pt x="4992967" y="2034786"/>
                  <a:pt x="4993565" y="2034644"/>
                  <a:pt x="4994539" y="2034631"/>
                </a:cubicBezTo>
                <a:cubicBezTo>
                  <a:pt x="4995806" y="2034643"/>
                  <a:pt x="4997354" y="2035849"/>
                  <a:pt x="4997734" y="2037049"/>
                </a:cubicBezTo>
                <a:cubicBezTo>
                  <a:pt x="4998830" y="2040065"/>
                  <a:pt x="4998904" y="2042506"/>
                  <a:pt x="4998512" y="2044712"/>
                </a:cubicBezTo>
                <a:cubicBezTo>
                  <a:pt x="5003149" y="2038590"/>
                  <a:pt x="5009184" y="2033173"/>
                  <a:pt x="5014367" y="2027488"/>
                </a:cubicBezTo>
                <a:cubicBezTo>
                  <a:pt x="5022031" y="2019096"/>
                  <a:pt x="5028859" y="2009172"/>
                  <a:pt x="5041065" y="2009937"/>
                </a:cubicBezTo>
                <a:cubicBezTo>
                  <a:pt x="5041355" y="2009962"/>
                  <a:pt x="5041522" y="2010268"/>
                  <a:pt x="5041594" y="2010566"/>
                </a:cubicBezTo>
                <a:cubicBezTo>
                  <a:pt x="5043649" y="2020286"/>
                  <a:pt x="5038230" y="2026438"/>
                  <a:pt x="5032400" y="2033916"/>
                </a:cubicBezTo>
                <a:cubicBezTo>
                  <a:pt x="5023617" y="2045034"/>
                  <a:pt x="5014885" y="2061025"/>
                  <a:pt x="5000914" y="2065851"/>
                </a:cubicBezTo>
                <a:cubicBezTo>
                  <a:pt x="4999614" y="2066226"/>
                  <a:pt x="4998349" y="2066215"/>
                  <a:pt x="4997197" y="2066017"/>
                </a:cubicBezTo>
                <a:cubicBezTo>
                  <a:pt x="4997757" y="2069571"/>
                  <a:pt x="4998212" y="2073212"/>
                  <a:pt x="4998869" y="2076774"/>
                </a:cubicBezTo>
                <a:cubicBezTo>
                  <a:pt x="5026428" y="2045181"/>
                  <a:pt x="5068280" y="1997493"/>
                  <a:pt x="5110491" y="1962201"/>
                </a:cubicBezTo>
                <a:cubicBezTo>
                  <a:pt x="5122291" y="1947839"/>
                  <a:pt x="5136988" y="1935967"/>
                  <a:pt x="5150583" y="1922249"/>
                </a:cubicBezTo>
                <a:cubicBezTo>
                  <a:pt x="5174238" y="1898398"/>
                  <a:pt x="5183437" y="1868427"/>
                  <a:pt x="5189250" y="1837093"/>
                </a:cubicBezTo>
                <a:cubicBezTo>
                  <a:pt x="5179414" y="1864379"/>
                  <a:pt x="5162979" y="1891386"/>
                  <a:pt x="5148187" y="1914154"/>
                </a:cubicBezTo>
                <a:cubicBezTo>
                  <a:pt x="5143674" y="1921067"/>
                  <a:pt x="5132557" y="1914652"/>
                  <a:pt x="5137078" y="1907643"/>
                </a:cubicBezTo>
                <a:cubicBezTo>
                  <a:pt x="5150082" y="1887447"/>
                  <a:pt x="5162594" y="1868375"/>
                  <a:pt x="5172994" y="1846786"/>
                </a:cubicBezTo>
                <a:cubicBezTo>
                  <a:pt x="5173354" y="1846038"/>
                  <a:pt x="5173704" y="1845387"/>
                  <a:pt x="5174063" y="1844638"/>
                </a:cubicBezTo>
                <a:cubicBezTo>
                  <a:pt x="5170432" y="1848219"/>
                  <a:pt x="5166544" y="1851388"/>
                  <a:pt x="5162093" y="1853241"/>
                </a:cubicBezTo>
                <a:cubicBezTo>
                  <a:pt x="5159862" y="1854218"/>
                  <a:pt x="5158084" y="1852310"/>
                  <a:pt x="5158081" y="1850168"/>
                </a:cubicBezTo>
                <a:cubicBezTo>
                  <a:pt x="5158188" y="1836935"/>
                  <a:pt x="5167661" y="1822470"/>
                  <a:pt x="5177737" y="1811074"/>
                </a:cubicBezTo>
                <a:cubicBezTo>
                  <a:pt x="5171681" y="1814543"/>
                  <a:pt x="5165967" y="1818527"/>
                  <a:pt x="5160333" y="1822713"/>
                </a:cubicBezTo>
                <a:cubicBezTo>
                  <a:pt x="5159394" y="1823410"/>
                  <a:pt x="5158419" y="1823423"/>
                  <a:pt x="5157575" y="1823058"/>
                </a:cubicBezTo>
                <a:cubicBezTo>
                  <a:pt x="5151760" y="1833653"/>
                  <a:pt x="5144818" y="1843763"/>
                  <a:pt x="5137208" y="1852646"/>
                </a:cubicBezTo>
                <a:cubicBezTo>
                  <a:pt x="5125362" y="1866419"/>
                  <a:pt x="5111754" y="1882475"/>
                  <a:pt x="5093078" y="1885434"/>
                </a:cubicBezTo>
                <a:cubicBezTo>
                  <a:pt x="5089327" y="1885986"/>
                  <a:pt x="5086527" y="1882433"/>
                  <a:pt x="5088296" y="1878984"/>
                </a:cubicBezTo>
                <a:cubicBezTo>
                  <a:pt x="5096903" y="1862203"/>
                  <a:pt x="5114859" y="1850906"/>
                  <a:pt x="5126952" y="1836570"/>
                </a:cubicBezTo>
                <a:cubicBezTo>
                  <a:pt x="5135245" y="1826577"/>
                  <a:pt x="5142141" y="1815880"/>
                  <a:pt x="5149037" y="1805183"/>
                </a:cubicBezTo>
                <a:close/>
                <a:moveTo>
                  <a:pt x="8156184" y="2062438"/>
                </a:moveTo>
                <a:cubicBezTo>
                  <a:pt x="8147026" y="2090853"/>
                  <a:pt x="8142743" y="2122514"/>
                  <a:pt x="8142853" y="2154070"/>
                </a:cubicBezTo>
                <a:cubicBezTo>
                  <a:pt x="8145855" y="2167376"/>
                  <a:pt x="8148190" y="2180527"/>
                  <a:pt x="8145710" y="2194138"/>
                </a:cubicBezTo>
                <a:cubicBezTo>
                  <a:pt x="8147409" y="2205677"/>
                  <a:pt x="8149301" y="2217232"/>
                  <a:pt x="8152519" y="2228122"/>
                </a:cubicBezTo>
                <a:cubicBezTo>
                  <a:pt x="8156233" y="2241101"/>
                  <a:pt x="8162712" y="2252566"/>
                  <a:pt x="8170542" y="2263077"/>
                </a:cubicBezTo>
                <a:cubicBezTo>
                  <a:pt x="8165977" y="2250902"/>
                  <a:pt x="8161752" y="2237099"/>
                  <a:pt x="8166055" y="2225984"/>
                </a:cubicBezTo>
                <a:cubicBezTo>
                  <a:pt x="8166693" y="2224286"/>
                  <a:pt x="8169126" y="2223231"/>
                  <a:pt x="8170667" y="2224532"/>
                </a:cubicBezTo>
                <a:cubicBezTo>
                  <a:pt x="8182415" y="2234799"/>
                  <a:pt x="8184621" y="2254852"/>
                  <a:pt x="8189980" y="2269043"/>
                </a:cubicBezTo>
                <a:cubicBezTo>
                  <a:pt x="8193529" y="2278404"/>
                  <a:pt x="8197596" y="2287423"/>
                  <a:pt x="8201760" y="2296449"/>
                </a:cubicBezTo>
                <a:cubicBezTo>
                  <a:pt x="8206610" y="2301055"/>
                  <a:pt x="8210660" y="2305883"/>
                  <a:pt x="8214710" y="2310713"/>
                </a:cubicBezTo>
                <a:cubicBezTo>
                  <a:pt x="8213128" y="2305514"/>
                  <a:pt x="8211344" y="2300393"/>
                  <a:pt x="8209859" y="2295201"/>
                </a:cubicBezTo>
                <a:cubicBezTo>
                  <a:pt x="8206270" y="2283012"/>
                  <a:pt x="8201582" y="2271119"/>
                  <a:pt x="8203122" y="2258205"/>
                </a:cubicBezTo>
                <a:cubicBezTo>
                  <a:pt x="8203444" y="2255702"/>
                  <a:pt x="8207272" y="2254280"/>
                  <a:pt x="8209041" y="2256284"/>
                </a:cubicBezTo>
                <a:cubicBezTo>
                  <a:pt x="8218058" y="2266605"/>
                  <a:pt x="8221053" y="2280008"/>
                  <a:pt x="8225266" y="2292835"/>
                </a:cubicBezTo>
                <a:cubicBezTo>
                  <a:pt x="8227554" y="2299947"/>
                  <a:pt x="8229641" y="2307136"/>
                  <a:pt x="8231833" y="2314240"/>
                </a:cubicBezTo>
                <a:cubicBezTo>
                  <a:pt x="8230324" y="2296195"/>
                  <a:pt x="8229403" y="2277032"/>
                  <a:pt x="8232597" y="2259783"/>
                </a:cubicBezTo>
                <a:cubicBezTo>
                  <a:pt x="8233494" y="2255188"/>
                  <a:pt x="8240136" y="2254984"/>
                  <a:pt x="8241602" y="2259297"/>
                </a:cubicBezTo>
                <a:cubicBezTo>
                  <a:pt x="8246912" y="2275140"/>
                  <a:pt x="8248614" y="2293200"/>
                  <a:pt x="8249506" y="2310510"/>
                </a:cubicBezTo>
                <a:cubicBezTo>
                  <a:pt x="8258175" y="2294126"/>
                  <a:pt x="8263646" y="2277562"/>
                  <a:pt x="8266320" y="2259587"/>
                </a:cubicBezTo>
                <a:cubicBezTo>
                  <a:pt x="8258427" y="2238846"/>
                  <a:pt x="8252636" y="2214199"/>
                  <a:pt x="8253133" y="2192240"/>
                </a:cubicBezTo>
                <a:cubicBezTo>
                  <a:pt x="8253615" y="2167161"/>
                  <a:pt x="8268163" y="2141647"/>
                  <a:pt x="8259658" y="2116861"/>
                </a:cubicBezTo>
                <a:cubicBezTo>
                  <a:pt x="8258881" y="2114652"/>
                  <a:pt x="8259158" y="2112632"/>
                  <a:pt x="8259903" y="2110846"/>
                </a:cubicBezTo>
                <a:cubicBezTo>
                  <a:pt x="8246341" y="2104512"/>
                  <a:pt x="8232676" y="2098267"/>
                  <a:pt x="8219114" y="2091933"/>
                </a:cubicBezTo>
                <a:cubicBezTo>
                  <a:pt x="8218108" y="2108689"/>
                  <a:pt x="8214335" y="2125888"/>
                  <a:pt x="8213539" y="2142467"/>
                </a:cubicBezTo>
                <a:cubicBezTo>
                  <a:pt x="8212313" y="2169330"/>
                  <a:pt x="8214232" y="2195882"/>
                  <a:pt x="8217996" y="2222495"/>
                </a:cubicBezTo>
                <a:cubicBezTo>
                  <a:pt x="8219811" y="2234919"/>
                  <a:pt x="8201490" y="2239370"/>
                  <a:pt x="8196962" y="2227880"/>
                </a:cubicBezTo>
                <a:cubicBezTo>
                  <a:pt x="8179803" y="2184334"/>
                  <a:pt x="8171136" y="2124193"/>
                  <a:pt x="8192469" y="2079404"/>
                </a:cubicBezTo>
                <a:cubicBezTo>
                  <a:pt x="8187326" y="2077011"/>
                  <a:pt x="8182276" y="2074626"/>
                  <a:pt x="8177131" y="2072235"/>
                </a:cubicBezTo>
                <a:cubicBezTo>
                  <a:pt x="8175867" y="2091890"/>
                  <a:pt x="8169265" y="2110206"/>
                  <a:pt x="8157537" y="2125937"/>
                </a:cubicBezTo>
                <a:cubicBezTo>
                  <a:pt x="8155442" y="2128677"/>
                  <a:pt x="8151531" y="2127754"/>
                  <a:pt x="8151164" y="2124218"/>
                </a:cubicBezTo>
                <a:cubicBezTo>
                  <a:pt x="8149424" y="2104400"/>
                  <a:pt x="8153815" y="2083555"/>
                  <a:pt x="8163853" y="2066023"/>
                </a:cubicBezTo>
                <a:cubicBezTo>
                  <a:pt x="8161233" y="2064822"/>
                  <a:pt x="8158708" y="2063631"/>
                  <a:pt x="8156184" y="2062438"/>
                </a:cubicBezTo>
                <a:close/>
                <a:moveTo>
                  <a:pt x="7148544" y="1970453"/>
                </a:moveTo>
                <a:cubicBezTo>
                  <a:pt x="7097201" y="1968347"/>
                  <a:pt x="7056848" y="1986078"/>
                  <a:pt x="7012166" y="2008693"/>
                </a:cubicBezTo>
                <a:cubicBezTo>
                  <a:pt x="6968096" y="2030972"/>
                  <a:pt x="6932068" y="2049370"/>
                  <a:pt x="6901717" y="2087149"/>
                </a:cubicBezTo>
                <a:cubicBezTo>
                  <a:pt x="6915313" y="2094167"/>
                  <a:pt x="6928666" y="2101750"/>
                  <a:pt x="6942245" y="2108960"/>
                </a:cubicBezTo>
                <a:cubicBezTo>
                  <a:pt x="6951264" y="2096306"/>
                  <a:pt x="6965251" y="2085832"/>
                  <a:pt x="6978156" y="2078771"/>
                </a:cubicBezTo>
                <a:cubicBezTo>
                  <a:pt x="6989013" y="2072799"/>
                  <a:pt x="7015362" y="2061352"/>
                  <a:pt x="7024148" y="2076423"/>
                </a:cubicBezTo>
                <a:cubicBezTo>
                  <a:pt x="7031657" y="2089438"/>
                  <a:pt x="7006714" y="2089519"/>
                  <a:pt x="7000117" y="2091381"/>
                </a:cubicBezTo>
                <a:cubicBezTo>
                  <a:pt x="6983819" y="2096105"/>
                  <a:pt x="6971351" y="2107001"/>
                  <a:pt x="6959071" y="2118011"/>
                </a:cubicBezTo>
                <a:cubicBezTo>
                  <a:pt x="6984735" y="2131721"/>
                  <a:pt x="7010521" y="2145150"/>
                  <a:pt x="7035860" y="2159220"/>
                </a:cubicBezTo>
                <a:cubicBezTo>
                  <a:pt x="7046717" y="2152177"/>
                  <a:pt x="7057948" y="2143121"/>
                  <a:pt x="7069045" y="2133372"/>
                </a:cubicBezTo>
                <a:cubicBezTo>
                  <a:pt x="7076102" y="2124149"/>
                  <a:pt x="7085112" y="2115971"/>
                  <a:pt x="7095212" y="2108667"/>
                </a:cubicBezTo>
                <a:cubicBezTo>
                  <a:pt x="7109350" y="2094312"/>
                  <a:pt x="7122539" y="2079682"/>
                  <a:pt x="7133061" y="2066572"/>
                </a:cubicBezTo>
                <a:cubicBezTo>
                  <a:pt x="7146639" y="2049736"/>
                  <a:pt x="7160228" y="2031732"/>
                  <a:pt x="7170967" y="2012896"/>
                </a:cubicBezTo>
                <a:cubicBezTo>
                  <a:pt x="7191865" y="1976248"/>
                  <a:pt x="7182024" y="1971891"/>
                  <a:pt x="7148544" y="1970453"/>
                </a:cubicBezTo>
                <a:close/>
                <a:moveTo>
                  <a:pt x="4744113" y="1757869"/>
                </a:moveTo>
                <a:cubicBezTo>
                  <a:pt x="4729642" y="1762848"/>
                  <a:pt x="4713705" y="1762149"/>
                  <a:pt x="4697850" y="1765158"/>
                </a:cubicBezTo>
                <a:cubicBezTo>
                  <a:pt x="4649707" y="1774135"/>
                  <a:pt x="4662891" y="1786862"/>
                  <a:pt x="4690619" y="1820029"/>
                </a:cubicBezTo>
                <a:cubicBezTo>
                  <a:pt x="4726290" y="1862743"/>
                  <a:pt x="4798725" y="1886147"/>
                  <a:pt x="4854078" y="1893568"/>
                </a:cubicBezTo>
                <a:cubicBezTo>
                  <a:pt x="4878544" y="1896658"/>
                  <a:pt x="4901323" y="1893567"/>
                  <a:pt x="4921078" y="1904721"/>
                </a:cubicBezTo>
                <a:cubicBezTo>
                  <a:pt x="4920216" y="1899097"/>
                  <a:pt x="4919441" y="1893578"/>
                  <a:pt x="4918571" y="1888048"/>
                </a:cubicBezTo>
                <a:cubicBezTo>
                  <a:pt x="4898413" y="1887960"/>
                  <a:pt x="4877488" y="1885565"/>
                  <a:pt x="4858394" y="1880115"/>
                </a:cubicBezTo>
                <a:cubicBezTo>
                  <a:pt x="4831510" y="1872433"/>
                  <a:pt x="4801635" y="1867705"/>
                  <a:pt x="4779794" y="1849361"/>
                </a:cubicBezTo>
                <a:cubicBezTo>
                  <a:pt x="4778246" y="1848157"/>
                  <a:pt x="4779154" y="1845606"/>
                  <a:pt x="4781185" y="1845782"/>
                </a:cubicBezTo>
                <a:cubicBezTo>
                  <a:pt x="4803690" y="1847923"/>
                  <a:pt x="4822373" y="1859083"/>
                  <a:pt x="4844453" y="1862746"/>
                </a:cubicBezTo>
                <a:cubicBezTo>
                  <a:pt x="4867869" y="1866720"/>
                  <a:pt x="4891883" y="1867242"/>
                  <a:pt x="4915619" y="1868711"/>
                </a:cubicBezTo>
                <a:cubicBezTo>
                  <a:pt x="4915386" y="1866939"/>
                  <a:pt x="4915050" y="1865255"/>
                  <a:pt x="4914819" y="1863482"/>
                </a:cubicBezTo>
                <a:cubicBezTo>
                  <a:pt x="4888601" y="1859265"/>
                  <a:pt x="4854145" y="1853461"/>
                  <a:pt x="4832834" y="1836816"/>
                </a:cubicBezTo>
                <a:cubicBezTo>
                  <a:pt x="4829465" y="1834188"/>
                  <a:pt x="4830422" y="1828916"/>
                  <a:pt x="4835114" y="1828738"/>
                </a:cubicBezTo>
                <a:cubicBezTo>
                  <a:pt x="4848898" y="1828178"/>
                  <a:pt x="4862094" y="1832047"/>
                  <a:pt x="4875482" y="1834860"/>
                </a:cubicBezTo>
                <a:cubicBezTo>
                  <a:pt x="4887524" y="1837460"/>
                  <a:pt x="4899512" y="1839570"/>
                  <a:pt x="4911590" y="1841783"/>
                </a:cubicBezTo>
                <a:cubicBezTo>
                  <a:pt x="4910815" y="1836263"/>
                  <a:pt x="4909954" y="1830640"/>
                  <a:pt x="4909082" y="1825111"/>
                </a:cubicBezTo>
                <a:cubicBezTo>
                  <a:pt x="4906748" y="1827247"/>
                  <a:pt x="4903605" y="1828630"/>
                  <a:pt x="4899685" y="1827803"/>
                </a:cubicBezTo>
                <a:cubicBezTo>
                  <a:pt x="4884574" y="1824646"/>
                  <a:pt x="4868629" y="1821026"/>
                  <a:pt x="4855330" y="1812865"/>
                </a:cubicBezTo>
                <a:cubicBezTo>
                  <a:pt x="4852276" y="1811043"/>
                  <a:pt x="4852672" y="1805528"/>
                  <a:pt x="4856528" y="1804888"/>
                </a:cubicBezTo>
                <a:cubicBezTo>
                  <a:pt x="4872840" y="1802210"/>
                  <a:pt x="4889725" y="1805133"/>
                  <a:pt x="4905827" y="1808084"/>
                </a:cubicBezTo>
                <a:cubicBezTo>
                  <a:pt x="4906118" y="1808109"/>
                  <a:pt x="4906300" y="1808222"/>
                  <a:pt x="4906583" y="1808344"/>
                </a:cubicBezTo>
                <a:cubicBezTo>
                  <a:pt x="4904991" y="1797788"/>
                  <a:pt x="4903399" y="1787234"/>
                  <a:pt x="4901711" y="1776669"/>
                </a:cubicBezTo>
                <a:cubicBezTo>
                  <a:pt x="4901316" y="1782184"/>
                  <a:pt x="4897363" y="1787198"/>
                  <a:pt x="4889962" y="1786071"/>
                </a:cubicBezTo>
                <a:cubicBezTo>
                  <a:pt x="4836798" y="1778158"/>
                  <a:pt x="4787940" y="1772177"/>
                  <a:pt x="4744113" y="1757869"/>
                </a:cubicBezTo>
                <a:close/>
                <a:moveTo>
                  <a:pt x="5297018" y="1788420"/>
                </a:moveTo>
                <a:cubicBezTo>
                  <a:pt x="5302611" y="1789342"/>
                  <a:pt x="5307632" y="1791480"/>
                  <a:pt x="5311022" y="1796593"/>
                </a:cubicBezTo>
                <a:cubicBezTo>
                  <a:pt x="5312045" y="1798239"/>
                  <a:pt x="5311638" y="1800639"/>
                  <a:pt x="5310347" y="1801988"/>
                </a:cubicBezTo>
                <a:cubicBezTo>
                  <a:pt x="5302024" y="1810127"/>
                  <a:pt x="5291253" y="1806371"/>
                  <a:pt x="5280574" y="1804863"/>
                </a:cubicBezTo>
                <a:cubicBezTo>
                  <a:pt x="5268077" y="1803002"/>
                  <a:pt x="5256903" y="1800477"/>
                  <a:pt x="5245604" y="1795020"/>
                </a:cubicBezTo>
                <a:cubicBezTo>
                  <a:pt x="5243739" y="1794080"/>
                  <a:pt x="5244199" y="1791102"/>
                  <a:pt x="5246202" y="1790495"/>
                </a:cubicBezTo>
                <a:cubicBezTo>
                  <a:pt x="5257373" y="1787568"/>
                  <a:pt x="5268039" y="1787032"/>
                  <a:pt x="5279587" y="1787543"/>
                </a:cubicBezTo>
                <a:cubicBezTo>
                  <a:pt x="5285263" y="1787792"/>
                  <a:pt x="5291427" y="1787497"/>
                  <a:pt x="5297018" y="1788420"/>
                </a:cubicBezTo>
                <a:close/>
                <a:moveTo>
                  <a:pt x="6685690" y="1902874"/>
                </a:moveTo>
                <a:cubicBezTo>
                  <a:pt x="6690767" y="1901646"/>
                  <a:pt x="6696054" y="1902176"/>
                  <a:pt x="6701178" y="1905346"/>
                </a:cubicBezTo>
                <a:cubicBezTo>
                  <a:pt x="6703394" y="1906707"/>
                  <a:pt x="6703752" y="1910340"/>
                  <a:pt x="6702121" y="1912244"/>
                </a:cubicBezTo>
                <a:cubicBezTo>
                  <a:pt x="6696062" y="1919021"/>
                  <a:pt x="6687701" y="1921024"/>
                  <a:pt x="6679403" y="1924494"/>
                </a:cubicBezTo>
                <a:cubicBezTo>
                  <a:pt x="6670703" y="1928122"/>
                  <a:pt x="6664900" y="1916714"/>
                  <a:pt x="6671453" y="1910953"/>
                </a:cubicBezTo>
                <a:cubicBezTo>
                  <a:pt x="6675742" y="1907088"/>
                  <a:pt x="6680612" y="1904103"/>
                  <a:pt x="6685690" y="1902874"/>
                </a:cubicBezTo>
                <a:close/>
                <a:moveTo>
                  <a:pt x="6476934" y="1883192"/>
                </a:moveTo>
                <a:lnTo>
                  <a:pt x="5907033" y="2357954"/>
                </a:lnTo>
                <a:cubicBezTo>
                  <a:pt x="5903700" y="2356009"/>
                  <a:pt x="5900480" y="2353881"/>
                  <a:pt x="5897138" y="2352035"/>
                </a:cubicBezTo>
                <a:cubicBezTo>
                  <a:pt x="5864955" y="2333867"/>
                  <a:pt x="5857390" y="2344407"/>
                  <a:pt x="5827137" y="2363597"/>
                </a:cubicBezTo>
                <a:cubicBezTo>
                  <a:pt x="5825488" y="2364624"/>
                  <a:pt x="5824786" y="2365927"/>
                  <a:pt x="5824367" y="2367352"/>
                </a:cubicBezTo>
                <a:cubicBezTo>
                  <a:pt x="5821473" y="2370313"/>
                  <a:pt x="5820585" y="2374812"/>
                  <a:pt x="5825212" y="2377550"/>
                </a:cubicBezTo>
                <a:lnTo>
                  <a:pt x="5825395" y="2377659"/>
                </a:lnTo>
                <a:lnTo>
                  <a:pt x="5824552" y="2367463"/>
                </a:lnTo>
                <a:cubicBezTo>
                  <a:pt x="5824971" y="2366039"/>
                  <a:pt x="5825769" y="2364745"/>
                  <a:pt x="5827321" y="2363712"/>
                </a:cubicBezTo>
                <a:cubicBezTo>
                  <a:pt x="5857566" y="2344616"/>
                  <a:pt x="5865138" y="2333977"/>
                  <a:pt x="5897226" y="2352137"/>
                </a:cubicBezTo>
                <a:lnTo>
                  <a:pt x="5907055" y="2358017"/>
                </a:lnTo>
                <a:lnTo>
                  <a:pt x="5907130" y="2357958"/>
                </a:lnTo>
                <a:lnTo>
                  <a:pt x="5907252" y="2358035"/>
                </a:lnTo>
                <a:lnTo>
                  <a:pt x="6477036" y="1883369"/>
                </a:lnTo>
                <a:lnTo>
                  <a:pt x="6494896" y="1900266"/>
                </a:lnTo>
                <a:lnTo>
                  <a:pt x="6494942" y="1900226"/>
                </a:lnTo>
                <a:lnTo>
                  <a:pt x="6477136" y="1883379"/>
                </a:lnTo>
                <a:lnTo>
                  <a:pt x="6477132" y="1883382"/>
                </a:lnTo>
                <a:close/>
                <a:moveTo>
                  <a:pt x="1641291" y="1448026"/>
                </a:moveTo>
                <a:cubicBezTo>
                  <a:pt x="1641125" y="1503413"/>
                  <a:pt x="1660547" y="1552218"/>
                  <a:pt x="1685156" y="1604001"/>
                </a:cubicBezTo>
                <a:cubicBezTo>
                  <a:pt x="1688029" y="1609995"/>
                  <a:pt x="1686557" y="1616682"/>
                  <a:pt x="1680790" y="1620175"/>
                </a:cubicBezTo>
                <a:cubicBezTo>
                  <a:pt x="1642039" y="1643985"/>
                  <a:pt x="1697444" y="1698921"/>
                  <a:pt x="1707598" y="1721609"/>
                </a:cubicBezTo>
                <a:cubicBezTo>
                  <a:pt x="1710042" y="1726981"/>
                  <a:pt x="1709336" y="1734904"/>
                  <a:pt x="1703145" y="1737677"/>
                </a:cubicBezTo>
                <a:cubicBezTo>
                  <a:pt x="1677790" y="1748920"/>
                  <a:pt x="1763071" y="1803132"/>
                  <a:pt x="1780430" y="1816025"/>
                </a:cubicBezTo>
                <a:cubicBezTo>
                  <a:pt x="1788199" y="1821762"/>
                  <a:pt x="1788178" y="1835098"/>
                  <a:pt x="1777244" y="1837560"/>
                </a:cubicBezTo>
                <a:cubicBezTo>
                  <a:pt x="1704964" y="1853890"/>
                  <a:pt x="1810859" y="1908526"/>
                  <a:pt x="1848001" y="1931209"/>
                </a:cubicBezTo>
                <a:cubicBezTo>
                  <a:pt x="1853484" y="1931974"/>
                  <a:pt x="1858419" y="1933473"/>
                  <a:pt x="1862498" y="1935772"/>
                </a:cubicBezTo>
                <a:cubicBezTo>
                  <a:pt x="1868253" y="1935688"/>
                  <a:pt x="1873999" y="1935697"/>
                  <a:pt x="1879572" y="1935499"/>
                </a:cubicBezTo>
                <a:cubicBezTo>
                  <a:pt x="1890807" y="1935110"/>
                  <a:pt x="1891462" y="1951812"/>
                  <a:pt x="1880364" y="1952798"/>
                </a:cubicBezTo>
                <a:cubicBezTo>
                  <a:pt x="1873496" y="1953369"/>
                  <a:pt x="1866311" y="1954209"/>
                  <a:pt x="1859025" y="1955040"/>
                </a:cubicBezTo>
                <a:cubicBezTo>
                  <a:pt x="1855924" y="1959253"/>
                  <a:pt x="1850480" y="1961311"/>
                  <a:pt x="1845008" y="1957138"/>
                </a:cubicBezTo>
                <a:cubicBezTo>
                  <a:pt x="1844734" y="1956921"/>
                  <a:pt x="1844450" y="1956797"/>
                  <a:pt x="1844179" y="1956577"/>
                </a:cubicBezTo>
                <a:cubicBezTo>
                  <a:pt x="1829338" y="1958023"/>
                  <a:pt x="1814481" y="1958584"/>
                  <a:pt x="1800279" y="1957259"/>
                </a:cubicBezTo>
                <a:cubicBezTo>
                  <a:pt x="1791498" y="1959611"/>
                  <a:pt x="1781240" y="1963202"/>
                  <a:pt x="1784376" y="1972827"/>
                </a:cubicBezTo>
                <a:cubicBezTo>
                  <a:pt x="1787134" y="1981240"/>
                  <a:pt x="1799072" y="1985000"/>
                  <a:pt x="1806607" y="1986821"/>
                </a:cubicBezTo>
                <a:cubicBezTo>
                  <a:pt x="1842737" y="1995693"/>
                  <a:pt x="1882509" y="1981222"/>
                  <a:pt x="1917917" y="1974155"/>
                </a:cubicBezTo>
                <a:cubicBezTo>
                  <a:pt x="1921483" y="1973489"/>
                  <a:pt x="1924428" y="1974330"/>
                  <a:pt x="1926927" y="1975812"/>
                </a:cubicBezTo>
                <a:cubicBezTo>
                  <a:pt x="1904925" y="1952687"/>
                  <a:pt x="1889320" y="1927779"/>
                  <a:pt x="1888508" y="1901906"/>
                </a:cubicBezTo>
                <a:cubicBezTo>
                  <a:pt x="1887387" y="1900251"/>
                  <a:pt x="1886148" y="1898879"/>
                  <a:pt x="1885039" y="1897126"/>
                </a:cubicBezTo>
                <a:cubicBezTo>
                  <a:pt x="1883582" y="1894859"/>
                  <a:pt x="1886725" y="1892405"/>
                  <a:pt x="1888478" y="1894600"/>
                </a:cubicBezTo>
                <a:cubicBezTo>
                  <a:pt x="1888734" y="1895012"/>
                  <a:pt x="1889094" y="1895336"/>
                  <a:pt x="1889448" y="1895756"/>
                </a:cubicBezTo>
                <a:cubicBezTo>
                  <a:pt x="1890472" y="1895162"/>
                  <a:pt x="1891649" y="1895070"/>
                  <a:pt x="1892302" y="1896490"/>
                </a:cubicBezTo>
                <a:cubicBezTo>
                  <a:pt x="1893343" y="1899016"/>
                  <a:pt x="1895098" y="1901211"/>
                  <a:pt x="1896332" y="1903751"/>
                </a:cubicBezTo>
                <a:cubicBezTo>
                  <a:pt x="1913688" y="1924336"/>
                  <a:pt x="1934174" y="1944801"/>
                  <a:pt x="1956230" y="1965111"/>
                </a:cubicBezTo>
                <a:cubicBezTo>
                  <a:pt x="1996354" y="1990396"/>
                  <a:pt x="2030695" y="2024811"/>
                  <a:pt x="2067833" y="2055182"/>
                </a:cubicBezTo>
                <a:cubicBezTo>
                  <a:pt x="2067662" y="2053808"/>
                  <a:pt x="2067318" y="2052218"/>
                  <a:pt x="2067236" y="2050946"/>
                </a:cubicBezTo>
                <a:cubicBezTo>
                  <a:pt x="2066230" y="2039277"/>
                  <a:pt x="2065220" y="2020008"/>
                  <a:pt x="2077987" y="2014495"/>
                </a:cubicBezTo>
                <a:cubicBezTo>
                  <a:pt x="2079513" y="2013752"/>
                  <a:pt x="2081720" y="2014138"/>
                  <a:pt x="2082761" y="2015591"/>
                </a:cubicBezTo>
                <a:cubicBezTo>
                  <a:pt x="2089647" y="2024656"/>
                  <a:pt x="2084876" y="2037770"/>
                  <a:pt x="2085579" y="2048444"/>
                </a:cubicBezTo>
                <a:cubicBezTo>
                  <a:pt x="2086103" y="2056763"/>
                  <a:pt x="2087804" y="2064985"/>
                  <a:pt x="2090298" y="2073082"/>
                </a:cubicBezTo>
                <a:cubicBezTo>
                  <a:pt x="2101824" y="2081475"/>
                  <a:pt x="2113584" y="2089415"/>
                  <a:pt x="2126217" y="2096265"/>
                </a:cubicBezTo>
                <a:cubicBezTo>
                  <a:pt x="2127001" y="2091850"/>
                  <a:pt x="2128196" y="2087171"/>
                  <a:pt x="2129585" y="2082512"/>
                </a:cubicBezTo>
                <a:cubicBezTo>
                  <a:pt x="2128157" y="2079955"/>
                  <a:pt x="2127460" y="2076880"/>
                  <a:pt x="2126256" y="2072888"/>
                </a:cubicBezTo>
                <a:cubicBezTo>
                  <a:pt x="2123613" y="2064291"/>
                  <a:pt x="2119260" y="2056323"/>
                  <a:pt x="2116215" y="2047882"/>
                </a:cubicBezTo>
                <a:cubicBezTo>
                  <a:pt x="2115208" y="2044976"/>
                  <a:pt x="2118266" y="2041249"/>
                  <a:pt x="2121334" y="2042878"/>
                </a:cubicBezTo>
                <a:cubicBezTo>
                  <a:pt x="2126549" y="2045567"/>
                  <a:pt x="2133105" y="2051782"/>
                  <a:pt x="2138029" y="2058820"/>
                </a:cubicBezTo>
                <a:cubicBezTo>
                  <a:pt x="2140529" y="2052620"/>
                  <a:pt x="2143117" y="2046516"/>
                  <a:pt x="2145531" y="2041273"/>
                </a:cubicBezTo>
                <a:cubicBezTo>
                  <a:pt x="2143828" y="2040738"/>
                  <a:pt x="2142263" y="2039723"/>
                  <a:pt x="2141064" y="2037863"/>
                </a:cubicBezTo>
                <a:cubicBezTo>
                  <a:pt x="2133629" y="2026222"/>
                  <a:pt x="2125103" y="2013709"/>
                  <a:pt x="2122330" y="2000038"/>
                </a:cubicBezTo>
                <a:cubicBezTo>
                  <a:pt x="2121472" y="1995481"/>
                  <a:pt x="2126208" y="1992575"/>
                  <a:pt x="2129848" y="1995426"/>
                </a:cubicBezTo>
                <a:cubicBezTo>
                  <a:pt x="2139676" y="2003188"/>
                  <a:pt x="2146397" y="2014091"/>
                  <a:pt x="2152740" y="2024857"/>
                </a:cubicBezTo>
                <a:cubicBezTo>
                  <a:pt x="2154186" y="2017392"/>
                  <a:pt x="2155032" y="2010067"/>
                  <a:pt x="2155205" y="2002685"/>
                </a:cubicBezTo>
                <a:cubicBezTo>
                  <a:pt x="2151145" y="1996877"/>
                  <a:pt x="2149919" y="1988784"/>
                  <a:pt x="2146507" y="1982261"/>
                </a:cubicBezTo>
                <a:cubicBezTo>
                  <a:pt x="2141018" y="1971754"/>
                  <a:pt x="2130723" y="1962687"/>
                  <a:pt x="2127348" y="1951398"/>
                </a:cubicBezTo>
                <a:cubicBezTo>
                  <a:pt x="2126967" y="1950195"/>
                  <a:pt x="2128012" y="1949411"/>
                  <a:pt x="2129066" y="1949597"/>
                </a:cubicBezTo>
                <a:cubicBezTo>
                  <a:pt x="2136079" y="1950691"/>
                  <a:pt x="2144804" y="1957676"/>
                  <a:pt x="2152400" y="1966414"/>
                </a:cubicBezTo>
                <a:cubicBezTo>
                  <a:pt x="2148432" y="1943195"/>
                  <a:pt x="2141337" y="1920089"/>
                  <a:pt x="2136141" y="1896467"/>
                </a:cubicBezTo>
                <a:cubicBezTo>
                  <a:pt x="2091068" y="1920217"/>
                  <a:pt x="2063715" y="1964774"/>
                  <a:pt x="2043675" y="2010357"/>
                </a:cubicBezTo>
                <a:cubicBezTo>
                  <a:pt x="2039885" y="2018984"/>
                  <a:pt x="2025484" y="2019880"/>
                  <a:pt x="2023919" y="2009038"/>
                </a:cubicBezTo>
                <a:cubicBezTo>
                  <a:pt x="2021747" y="1994053"/>
                  <a:pt x="2022071" y="1979471"/>
                  <a:pt x="2023171" y="1964965"/>
                </a:cubicBezTo>
                <a:cubicBezTo>
                  <a:pt x="2022351" y="1964310"/>
                  <a:pt x="2021393" y="1964129"/>
                  <a:pt x="2020794" y="1963200"/>
                </a:cubicBezTo>
                <a:cubicBezTo>
                  <a:pt x="2010929" y="1949302"/>
                  <a:pt x="2002918" y="1927682"/>
                  <a:pt x="2001904" y="1910649"/>
                </a:cubicBezTo>
                <a:cubicBezTo>
                  <a:pt x="2001660" y="1906831"/>
                  <a:pt x="2006629" y="1903562"/>
                  <a:pt x="2009665" y="1906648"/>
                </a:cubicBezTo>
                <a:cubicBezTo>
                  <a:pt x="2015914" y="1913030"/>
                  <a:pt x="2021668" y="1921707"/>
                  <a:pt x="2026402" y="1930880"/>
                </a:cubicBezTo>
                <a:cubicBezTo>
                  <a:pt x="2027174" y="1924420"/>
                  <a:pt x="2027848" y="1917958"/>
                  <a:pt x="2028337" y="1911379"/>
                </a:cubicBezTo>
                <a:cubicBezTo>
                  <a:pt x="2016270" y="1905759"/>
                  <a:pt x="2009088" y="1883620"/>
                  <a:pt x="2005904" y="1872343"/>
                </a:cubicBezTo>
                <a:cubicBezTo>
                  <a:pt x="2004514" y="1867160"/>
                  <a:pt x="2011396" y="1863179"/>
                  <a:pt x="2015032" y="1867195"/>
                </a:cubicBezTo>
                <a:cubicBezTo>
                  <a:pt x="2019207" y="1871743"/>
                  <a:pt x="2024947" y="1878373"/>
                  <a:pt x="2029575" y="1885491"/>
                </a:cubicBezTo>
                <a:cubicBezTo>
                  <a:pt x="2029458" y="1866009"/>
                  <a:pt x="2025878" y="1842819"/>
                  <a:pt x="2007478" y="1843758"/>
                </a:cubicBezTo>
                <a:cubicBezTo>
                  <a:pt x="1998965" y="1844190"/>
                  <a:pt x="1982321" y="1877896"/>
                  <a:pt x="1978307" y="1884657"/>
                </a:cubicBezTo>
                <a:cubicBezTo>
                  <a:pt x="1975794" y="1888819"/>
                  <a:pt x="1971997" y="1889855"/>
                  <a:pt x="1968475" y="1888965"/>
                </a:cubicBezTo>
                <a:cubicBezTo>
                  <a:pt x="1966281" y="1896079"/>
                  <a:pt x="1963851" y="1903657"/>
                  <a:pt x="1961232" y="1912289"/>
                </a:cubicBezTo>
                <a:cubicBezTo>
                  <a:pt x="1958743" y="1920543"/>
                  <a:pt x="1946134" y="1916630"/>
                  <a:pt x="1946945" y="1908619"/>
                </a:cubicBezTo>
                <a:cubicBezTo>
                  <a:pt x="1948904" y="1888830"/>
                  <a:pt x="1956941" y="1871903"/>
                  <a:pt x="1957916" y="1852223"/>
                </a:cubicBezTo>
                <a:cubicBezTo>
                  <a:pt x="1959084" y="1828177"/>
                  <a:pt x="1952579" y="1811551"/>
                  <a:pt x="1942796" y="1808756"/>
                </a:cubicBezTo>
                <a:cubicBezTo>
                  <a:pt x="1941441" y="1817402"/>
                  <a:pt x="1939889" y="1824958"/>
                  <a:pt x="1931292" y="1829570"/>
                </a:cubicBezTo>
                <a:cubicBezTo>
                  <a:pt x="1929863" y="1830322"/>
                  <a:pt x="1928377" y="1829512"/>
                  <a:pt x="1927822" y="1828101"/>
                </a:cubicBezTo>
                <a:cubicBezTo>
                  <a:pt x="1926019" y="1823174"/>
                  <a:pt x="1926415" y="1818730"/>
                  <a:pt x="1927956" y="1814580"/>
                </a:cubicBezTo>
                <a:cubicBezTo>
                  <a:pt x="1923140" y="1819419"/>
                  <a:pt x="1918020" y="1826570"/>
                  <a:pt x="1912935" y="1837717"/>
                </a:cubicBezTo>
                <a:cubicBezTo>
                  <a:pt x="1908585" y="1847174"/>
                  <a:pt x="1893189" y="1846134"/>
                  <a:pt x="1890587" y="1835977"/>
                </a:cubicBezTo>
                <a:cubicBezTo>
                  <a:pt x="1888481" y="1827909"/>
                  <a:pt x="1884949" y="1794304"/>
                  <a:pt x="1876076" y="1771436"/>
                </a:cubicBezTo>
                <a:cubicBezTo>
                  <a:pt x="1876280" y="1776808"/>
                  <a:pt x="1876387" y="1782173"/>
                  <a:pt x="1875806" y="1787575"/>
                </a:cubicBezTo>
                <a:cubicBezTo>
                  <a:pt x="1874473" y="1799240"/>
                  <a:pt x="1873440" y="1810834"/>
                  <a:pt x="1872496" y="1822534"/>
                </a:cubicBezTo>
                <a:cubicBezTo>
                  <a:pt x="1872406" y="1822428"/>
                  <a:pt x="1872310" y="1822420"/>
                  <a:pt x="1872223" y="1822315"/>
                </a:cubicBezTo>
                <a:cubicBezTo>
                  <a:pt x="1870290" y="1831981"/>
                  <a:pt x="1854889" y="1829869"/>
                  <a:pt x="1857043" y="1819930"/>
                </a:cubicBezTo>
                <a:cubicBezTo>
                  <a:pt x="1859501" y="1808752"/>
                  <a:pt x="1861659" y="1797644"/>
                  <a:pt x="1863729" y="1786433"/>
                </a:cubicBezTo>
                <a:cubicBezTo>
                  <a:pt x="1864645" y="1781644"/>
                  <a:pt x="1866120" y="1777099"/>
                  <a:pt x="1867598" y="1772552"/>
                </a:cubicBezTo>
                <a:cubicBezTo>
                  <a:pt x="1866289" y="1773023"/>
                  <a:pt x="1865140" y="1773898"/>
                  <a:pt x="1863313" y="1773642"/>
                </a:cubicBezTo>
                <a:cubicBezTo>
                  <a:pt x="1854161" y="1772460"/>
                  <a:pt x="1855608" y="1759539"/>
                  <a:pt x="1857547" y="1749776"/>
                </a:cubicBezTo>
                <a:cubicBezTo>
                  <a:pt x="1852917" y="1749279"/>
                  <a:pt x="1847762" y="1751363"/>
                  <a:pt x="1841676" y="1757360"/>
                </a:cubicBezTo>
                <a:cubicBezTo>
                  <a:pt x="1834080" y="1764978"/>
                  <a:pt x="1822616" y="1756975"/>
                  <a:pt x="1822750" y="1747835"/>
                </a:cubicBezTo>
                <a:cubicBezTo>
                  <a:pt x="1822879" y="1742006"/>
                  <a:pt x="1822965" y="1732276"/>
                  <a:pt x="1822682" y="1721250"/>
                </a:cubicBezTo>
                <a:cubicBezTo>
                  <a:pt x="1820231" y="1735641"/>
                  <a:pt x="1815089" y="1749606"/>
                  <a:pt x="1808645" y="1762875"/>
                </a:cubicBezTo>
                <a:cubicBezTo>
                  <a:pt x="1805187" y="1769975"/>
                  <a:pt x="1794691" y="1767509"/>
                  <a:pt x="1793992" y="1760048"/>
                </a:cubicBezTo>
                <a:cubicBezTo>
                  <a:pt x="1793513" y="1757766"/>
                  <a:pt x="1793518" y="1755528"/>
                  <a:pt x="1793918" y="1753226"/>
                </a:cubicBezTo>
                <a:cubicBezTo>
                  <a:pt x="1794036" y="1750803"/>
                  <a:pt x="1795705" y="1749584"/>
                  <a:pt x="1797583" y="1749259"/>
                </a:cubicBezTo>
                <a:cubicBezTo>
                  <a:pt x="1805093" y="1731702"/>
                  <a:pt x="1809946" y="1713332"/>
                  <a:pt x="1816890" y="1695532"/>
                </a:cubicBezTo>
                <a:cubicBezTo>
                  <a:pt x="1817538" y="1693738"/>
                  <a:pt x="1819240" y="1693205"/>
                  <a:pt x="1820771" y="1693531"/>
                </a:cubicBezTo>
                <a:cubicBezTo>
                  <a:pt x="1818995" y="1678481"/>
                  <a:pt x="1815937" y="1664684"/>
                  <a:pt x="1810240" y="1657570"/>
                </a:cubicBezTo>
                <a:cubicBezTo>
                  <a:pt x="1809991" y="1665824"/>
                  <a:pt x="1807914" y="1673822"/>
                  <a:pt x="1800488" y="1678437"/>
                </a:cubicBezTo>
                <a:cubicBezTo>
                  <a:pt x="1799039" y="1679382"/>
                  <a:pt x="1796649" y="1678884"/>
                  <a:pt x="1795723" y="1677245"/>
                </a:cubicBezTo>
                <a:cubicBezTo>
                  <a:pt x="1791298" y="1668976"/>
                  <a:pt x="1794086" y="1660650"/>
                  <a:pt x="1798369" y="1653038"/>
                </a:cubicBezTo>
                <a:cubicBezTo>
                  <a:pt x="1793995" y="1654022"/>
                  <a:pt x="1788939" y="1657187"/>
                  <a:pt x="1782914" y="1663578"/>
                </a:cubicBezTo>
                <a:cubicBezTo>
                  <a:pt x="1776233" y="1670787"/>
                  <a:pt x="1766519" y="1663911"/>
                  <a:pt x="1764326" y="1656808"/>
                </a:cubicBezTo>
                <a:cubicBezTo>
                  <a:pt x="1751561" y="1615299"/>
                  <a:pt x="1726329" y="1568329"/>
                  <a:pt x="1697674" y="1524761"/>
                </a:cubicBezTo>
                <a:cubicBezTo>
                  <a:pt x="1696969" y="1528302"/>
                  <a:pt x="1695789" y="1531706"/>
                  <a:pt x="1693201" y="1534500"/>
                </a:cubicBezTo>
                <a:cubicBezTo>
                  <a:pt x="1691160" y="1536660"/>
                  <a:pt x="1687267" y="1537687"/>
                  <a:pt x="1685198" y="1534684"/>
                </a:cubicBezTo>
                <a:cubicBezTo>
                  <a:pt x="1679251" y="1525991"/>
                  <a:pt x="1681420" y="1515858"/>
                  <a:pt x="1685279" y="1506456"/>
                </a:cubicBezTo>
                <a:cubicBezTo>
                  <a:pt x="1682001" y="1501693"/>
                  <a:pt x="1678724" y="1496931"/>
                  <a:pt x="1675340" y="1492257"/>
                </a:cubicBezTo>
                <a:cubicBezTo>
                  <a:pt x="1675501" y="1498112"/>
                  <a:pt x="1675274" y="1503936"/>
                  <a:pt x="1674011" y="1509376"/>
                </a:cubicBezTo>
                <a:cubicBezTo>
                  <a:pt x="1672597" y="1515386"/>
                  <a:pt x="1662877" y="1515128"/>
                  <a:pt x="1661761" y="1509094"/>
                </a:cubicBezTo>
                <a:cubicBezTo>
                  <a:pt x="1659772" y="1498601"/>
                  <a:pt x="1661272" y="1487243"/>
                  <a:pt x="1663687" y="1476546"/>
                </a:cubicBezTo>
                <a:cubicBezTo>
                  <a:pt x="1656200" y="1466551"/>
                  <a:pt x="1648678" y="1456942"/>
                  <a:pt x="1641291" y="1448026"/>
                </a:cubicBezTo>
                <a:close/>
                <a:moveTo>
                  <a:pt x="8026194" y="2003868"/>
                </a:moveTo>
                <a:cubicBezTo>
                  <a:pt x="8021259" y="2019895"/>
                  <a:pt x="8019048" y="2037034"/>
                  <a:pt x="8017708" y="2054250"/>
                </a:cubicBezTo>
                <a:cubicBezTo>
                  <a:pt x="8018465" y="2054510"/>
                  <a:pt x="8019309" y="2054875"/>
                  <a:pt x="8019627" y="2055682"/>
                </a:cubicBezTo>
                <a:cubicBezTo>
                  <a:pt x="8024984" y="2068802"/>
                  <a:pt x="8022498" y="2079200"/>
                  <a:pt x="8018393" y="2092474"/>
                </a:cubicBezTo>
                <a:cubicBezTo>
                  <a:pt x="8017860" y="2094083"/>
                  <a:pt x="8016534" y="2094749"/>
                  <a:pt x="8015155" y="2094920"/>
                </a:cubicBezTo>
                <a:cubicBezTo>
                  <a:pt x="8014713" y="2104229"/>
                  <a:pt x="8014177" y="2113530"/>
                  <a:pt x="8013280" y="2122506"/>
                </a:cubicBezTo>
                <a:cubicBezTo>
                  <a:pt x="8009282" y="2161885"/>
                  <a:pt x="8005451" y="2196116"/>
                  <a:pt x="8020122" y="2233701"/>
                </a:cubicBezTo>
                <a:cubicBezTo>
                  <a:pt x="8020846" y="2235418"/>
                  <a:pt x="8021615" y="2237724"/>
                  <a:pt x="8022471" y="2240136"/>
                </a:cubicBezTo>
                <a:cubicBezTo>
                  <a:pt x="8021538" y="2224380"/>
                  <a:pt x="8020894" y="2208650"/>
                  <a:pt x="8020330" y="2193119"/>
                </a:cubicBezTo>
                <a:cubicBezTo>
                  <a:pt x="8019635" y="2172516"/>
                  <a:pt x="8021203" y="2150550"/>
                  <a:pt x="8026686" y="2130579"/>
                </a:cubicBezTo>
                <a:cubicBezTo>
                  <a:pt x="8028117" y="2125444"/>
                  <a:pt x="8034912" y="2126812"/>
                  <a:pt x="8035457" y="2131631"/>
                </a:cubicBezTo>
                <a:cubicBezTo>
                  <a:pt x="8038252" y="2157089"/>
                  <a:pt x="8036330" y="2183014"/>
                  <a:pt x="8034751" y="2208387"/>
                </a:cubicBezTo>
                <a:cubicBezTo>
                  <a:pt x="8033640" y="2226303"/>
                  <a:pt x="8036607" y="2244378"/>
                  <a:pt x="8039583" y="2262353"/>
                </a:cubicBezTo>
                <a:cubicBezTo>
                  <a:pt x="8040794" y="2246590"/>
                  <a:pt x="8042593" y="2230779"/>
                  <a:pt x="8044375" y="2215160"/>
                </a:cubicBezTo>
                <a:cubicBezTo>
                  <a:pt x="8046574" y="2195975"/>
                  <a:pt x="8047308" y="2175690"/>
                  <a:pt x="8055889" y="2158129"/>
                </a:cubicBezTo>
                <a:cubicBezTo>
                  <a:pt x="8056748" y="2156159"/>
                  <a:pt x="8059252" y="2156473"/>
                  <a:pt x="8059853" y="2158472"/>
                </a:cubicBezTo>
                <a:cubicBezTo>
                  <a:pt x="8065492" y="2177167"/>
                  <a:pt x="8062805" y="2197478"/>
                  <a:pt x="8061855" y="2216868"/>
                </a:cubicBezTo>
                <a:cubicBezTo>
                  <a:pt x="8061430" y="2224912"/>
                  <a:pt x="8061111" y="2232868"/>
                  <a:pt x="8060686" y="2240913"/>
                </a:cubicBezTo>
                <a:cubicBezTo>
                  <a:pt x="8066617" y="2221368"/>
                  <a:pt x="8073594" y="2202111"/>
                  <a:pt x="8084303" y="2185805"/>
                </a:cubicBezTo>
                <a:cubicBezTo>
                  <a:pt x="8086100" y="2183136"/>
                  <a:pt x="8090908" y="2184916"/>
                  <a:pt x="8090834" y="2187928"/>
                </a:cubicBezTo>
                <a:cubicBezTo>
                  <a:pt x="8090585" y="2215850"/>
                  <a:pt x="8081244" y="2244152"/>
                  <a:pt x="8072480" y="2271432"/>
                </a:cubicBezTo>
                <a:cubicBezTo>
                  <a:pt x="8078431" y="2263673"/>
                  <a:pt x="8083317" y="2253677"/>
                  <a:pt x="8087447" y="2244494"/>
                </a:cubicBezTo>
                <a:cubicBezTo>
                  <a:pt x="8099971" y="2216563"/>
                  <a:pt x="8108848" y="2188026"/>
                  <a:pt x="8121443" y="2160395"/>
                </a:cubicBezTo>
                <a:cubicBezTo>
                  <a:pt x="8119742" y="2123737"/>
                  <a:pt x="8124033" y="2086527"/>
                  <a:pt x="8138578" y="2054489"/>
                </a:cubicBezTo>
                <a:cubicBezTo>
                  <a:pt x="8121643" y="2046693"/>
                  <a:pt x="8104485" y="2039172"/>
                  <a:pt x="8087443" y="2031466"/>
                </a:cubicBezTo>
                <a:cubicBezTo>
                  <a:pt x="8087683" y="2037522"/>
                  <a:pt x="8087719" y="2043660"/>
                  <a:pt x="8087467" y="2049772"/>
                </a:cubicBezTo>
                <a:cubicBezTo>
                  <a:pt x="8096752" y="2077837"/>
                  <a:pt x="8092329" y="2109973"/>
                  <a:pt x="8084498" y="2137724"/>
                </a:cubicBezTo>
                <a:cubicBezTo>
                  <a:pt x="8081074" y="2149891"/>
                  <a:pt x="8064188" y="2145897"/>
                  <a:pt x="8065572" y="2133653"/>
                </a:cubicBezTo>
                <a:cubicBezTo>
                  <a:pt x="8068056" y="2112352"/>
                  <a:pt x="8073199" y="2089624"/>
                  <a:pt x="8072088" y="2068206"/>
                </a:cubicBezTo>
                <a:cubicBezTo>
                  <a:pt x="8071351" y="2053537"/>
                  <a:pt x="8070797" y="2038982"/>
                  <a:pt x="8071517" y="2024341"/>
                </a:cubicBezTo>
                <a:cubicBezTo>
                  <a:pt x="8064113" y="2021073"/>
                  <a:pt x="8056815" y="2017715"/>
                  <a:pt x="8049507" y="2014453"/>
                </a:cubicBezTo>
                <a:cubicBezTo>
                  <a:pt x="8049422" y="2026325"/>
                  <a:pt x="8045870" y="2038869"/>
                  <a:pt x="8040129" y="2047525"/>
                </a:cubicBezTo>
                <a:cubicBezTo>
                  <a:pt x="8038893" y="2049365"/>
                  <a:pt x="8036150" y="2048446"/>
                  <a:pt x="8035426" y="2046729"/>
                </a:cubicBezTo>
                <a:cubicBezTo>
                  <a:pt x="8030847" y="2035817"/>
                  <a:pt x="8029535" y="2019929"/>
                  <a:pt x="8033308" y="2007112"/>
                </a:cubicBezTo>
                <a:cubicBezTo>
                  <a:pt x="8030873" y="2006025"/>
                  <a:pt x="8028533" y="2004946"/>
                  <a:pt x="8026194" y="2003868"/>
                </a:cubicBezTo>
                <a:close/>
                <a:moveTo>
                  <a:pt x="5662869" y="1791310"/>
                </a:moveTo>
                <a:cubicBezTo>
                  <a:pt x="5548778" y="1783869"/>
                  <a:pt x="5441082" y="1824886"/>
                  <a:pt x="5359107" y="1905223"/>
                </a:cubicBezTo>
                <a:cubicBezTo>
                  <a:pt x="5458889" y="1963903"/>
                  <a:pt x="5567472" y="1908555"/>
                  <a:pt x="5674690" y="1881616"/>
                </a:cubicBezTo>
                <a:cubicBezTo>
                  <a:pt x="5657709" y="1883067"/>
                  <a:pt x="5640648" y="1884316"/>
                  <a:pt x="5624362" y="1886704"/>
                </a:cubicBezTo>
                <a:cubicBezTo>
                  <a:pt x="5570583" y="1894415"/>
                  <a:pt x="5516239" y="1910643"/>
                  <a:pt x="5462154" y="1913071"/>
                </a:cubicBezTo>
                <a:cubicBezTo>
                  <a:pt x="5456575" y="1913367"/>
                  <a:pt x="5455859" y="1906100"/>
                  <a:pt x="5460520" y="1904069"/>
                </a:cubicBezTo>
                <a:cubicBezTo>
                  <a:pt x="5506975" y="1883458"/>
                  <a:pt x="5561766" y="1877489"/>
                  <a:pt x="5611581" y="1869436"/>
                </a:cubicBezTo>
                <a:cubicBezTo>
                  <a:pt x="5652401" y="1862843"/>
                  <a:pt x="5697148" y="1851527"/>
                  <a:pt x="5738875" y="1855528"/>
                </a:cubicBezTo>
                <a:cubicBezTo>
                  <a:pt x="5735620" y="1852715"/>
                  <a:pt x="5732257" y="1849991"/>
                  <a:pt x="5729001" y="1847177"/>
                </a:cubicBezTo>
                <a:cubicBezTo>
                  <a:pt x="5678647" y="1858007"/>
                  <a:pt x="5625355" y="1858069"/>
                  <a:pt x="5574366" y="1867286"/>
                </a:cubicBezTo>
                <a:cubicBezTo>
                  <a:pt x="5526352" y="1875885"/>
                  <a:pt x="5476244" y="1895986"/>
                  <a:pt x="5427751" y="1896852"/>
                </a:cubicBezTo>
                <a:cubicBezTo>
                  <a:pt x="5424237" y="1896938"/>
                  <a:pt x="5422998" y="1892254"/>
                  <a:pt x="5425894" y="1890361"/>
                </a:cubicBezTo>
                <a:cubicBezTo>
                  <a:pt x="5469225" y="1863249"/>
                  <a:pt x="5529850" y="1856326"/>
                  <a:pt x="5579637" y="1847491"/>
                </a:cubicBezTo>
                <a:cubicBezTo>
                  <a:pt x="5620807" y="1840246"/>
                  <a:pt x="5666306" y="1830359"/>
                  <a:pt x="5709431" y="1830683"/>
                </a:cubicBezTo>
                <a:cubicBezTo>
                  <a:pt x="5707353" y="1828849"/>
                  <a:pt x="5705171" y="1827102"/>
                  <a:pt x="5703271" y="1825477"/>
                </a:cubicBezTo>
                <a:cubicBezTo>
                  <a:pt x="5635981" y="1830655"/>
                  <a:pt x="5570277" y="1841034"/>
                  <a:pt x="5503383" y="1850530"/>
                </a:cubicBezTo>
                <a:cubicBezTo>
                  <a:pt x="5500027" y="1851019"/>
                  <a:pt x="5498797" y="1846238"/>
                  <a:pt x="5501835" y="1844944"/>
                </a:cubicBezTo>
                <a:cubicBezTo>
                  <a:pt x="5546843" y="1826348"/>
                  <a:pt x="5595246" y="1815543"/>
                  <a:pt x="5644099" y="1809547"/>
                </a:cubicBezTo>
                <a:cubicBezTo>
                  <a:pt x="5640303" y="1809511"/>
                  <a:pt x="5636507" y="1809475"/>
                  <a:pt x="5632790" y="1809640"/>
                </a:cubicBezTo>
                <a:cubicBezTo>
                  <a:pt x="5616563" y="1810280"/>
                  <a:pt x="5600107" y="1811290"/>
                  <a:pt x="5584111" y="1813702"/>
                </a:cubicBezTo>
                <a:cubicBezTo>
                  <a:pt x="5581150" y="1814128"/>
                  <a:pt x="5580334" y="1810163"/>
                  <a:pt x="5583049" y="1809230"/>
                </a:cubicBezTo>
                <a:cubicBezTo>
                  <a:pt x="5606784" y="1800865"/>
                  <a:pt x="5640443" y="1789368"/>
                  <a:pt x="5667129" y="1794891"/>
                </a:cubicBezTo>
                <a:cubicBezTo>
                  <a:pt x="5665676" y="1793694"/>
                  <a:pt x="5664320" y="1792506"/>
                  <a:pt x="5662869" y="1791310"/>
                </a:cubicBezTo>
                <a:close/>
                <a:moveTo>
                  <a:pt x="8544403" y="2039932"/>
                </a:moveTo>
                <a:cubicBezTo>
                  <a:pt x="8518908" y="2035389"/>
                  <a:pt x="8490794" y="2032492"/>
                  <a:pt x="8466259" y="2033972"/>
                </a:cubicBezTo>
                <a:cubicBezTo>
                  <a:pt x="8459640" y="2037197"/>
                  <a:pt x="8452538" y="2040379"/>
                  <a:pt x="8444398" y="2043180"/>
                </a:cubicBezTo>
                <a:cubicBezTo>
                  <a:pt x="8418959" y="2052077"/>
                  <a:pt x="8393427" y="2063109"/>
                  <a:pt x="8370264" y="2077072"/>
                </a:cubicBezTo>
                <a:cubicBezTo>
                  <a:pt x="8353069" y="2087463"/>
                  <a:pt x="8340178" y="2102022"/>
                  <a:pt x="8324788" y="2114028"/>
                </a:cubicBezTo>
                <a:cubicBezTo>
                  <a:pt x="8327057" y="2114809"/>
                  <a:pt x="8329037" y="2116635"/>
                  <a:pt x="8330017" y="2119836"/>
                </a:cubicBezTo>
                <a:cubicBezTo>
                  <a:pt x="8330107" y="2119941"/>
                  <a:pt x="8330107" y="2119941"/>
                  <a:pt x="8330097" y="2120037"/>
                </a:cubicBezTo>
                <a:cubicBezTo>
                  <a:pt x="8367121" y="2137457"/>
                  <a:pt x="8404031" y="2155061"/>
                  <a:pt x="8441185" y="2172101"/>
                </a:cubicBezTo>
                <a:cubicBezTo>
                  <a:pt x="8485347" y="2192476"/>
                  <a:pt x="8528891" y="2214353"/>
                  <a:pt x="8572547" y="2236046"/>
                </a:cubicBezTo>
                <a:cubicBezTo>
                  <a:pt x="8573335" y="2234849"/>
                  <a:pt x="8574123" y="2233652"/>
                  <a:pt x="8575545" y="2232996"/>
                </a:cubicBezTo>
                <a:cubicBezTo>
                  <a:pt x="8605510" y="2219232"/>
                  <a:pt x="8637644" y="2209552"/>
                  <a:pt x="8666972" y="2194175"/>
                </a:cubicBezTo>
                <a:cubicBezTo>
                  <a:pt x="8680666" y="2186987"/>
                  <a:pt x="8728180" y="2155563"/>
                  <a:pt x="8730123" y="2135966"/>
                </a:cubicBezTo>
                <a:cubicBezTo>
                  <a:pt x="8729815" y="2136136"/>
                  <a:pt x="8729781" y="2136521"/>
                  <a:pt x="8729475" y="2136690"/>
                </a:cubicBezTo>
                <a:cubicBezTo>
                  <a:pt x="8709925" y="2147265"/>
                  <a:pt x="8687942" y="2153445"/>
                  <a:pt x="8666610" y="2158899"/>
                </a:cubicBezTo>
                <a:cubicBezTo>
                  <a:pt x="8653050" y="2162399"/>
                  <a:pt x="8643460" y="2170525"/>
                  <a:pt x="8630721" y="2175752"/>
                </a:cubicBezTo>
                <a:cubicBezTo>
                  <a:pt x="8618586" y="2180738"/>
                  <a:pt x="8606213" y="2185120"/>
                  <a:pt x="8593248" y="2187405"/>
                </a:cubicBezTo>
                <a:cubicBezTo>
                  <a:pt x="8586229" y="2188550"/>
                  <a:pt x="8581865" y="2179605"/>
                  <a:pt x="8588359" y="2175591"/>
                </a:cubicBezTo>
                <a:cubicBezTo>
                  <a:pt x="8600322" y="2168155"/>
                  <a:pt x="8613430" y="2162084"/>
                  <a:pt x="8626875" y="2157700"/>
                </a:cubicBezTo>
                <a:cubicBezTo>
                  <a:pt x="8637508" y="2154239"/>
                  <a:pt x="8648826" y="2154050"/>
                  <a:pt x="8659010" y="2149089"/>
                </a:cubicBezTo>
                <a:cubicBezTo>
                  <a:pt x="8678261" y="2139656"/>
                  <a:pt x="8696344" y="2129148"/>
                  <a:pt x="8717149" y="2123063"/>
                </a:cubicBezTo>
                <a:cubicBezTo>
                  <a:pt x="8699204" y="2117811"/>
                  <a:pt x="8668523" y="2117784"/>
                  <a:pt x="8657907" y="2117741"/>
                </a:cubicBezTo>
                <a:cubicBezTo>
                  <a:pt x="8641837" y="2117714"/>
                  <a:pt x="8626862" y="2120700"/>
                  <a:pt x="8611983" y="2124769"/>
                </a:cubicBezTo>
                <a:cubicBezTo>
                  <a:pt x="8581761" y="2142501"/>
                  <a:pt x="8546918" y="2154186"/>
                  <a:pt x="8516931" y="2155096"/>
                </a:cubicBezTo>
                <a:cubicBezTo>
                  <a:pt x="8512925" y="2155236"/>
                  <a:pt x="8511131" y="2150213"/>
                  <a:pt x="8513710" y="2147515"/>
                </a:cubicBezTo>
                <a:cubicBezTo>
                  <a:pt x="8529627" y="2130687"/>
                  <a:pt x="8553257" y="2126792"/>
                  <a:pt x="8574613" y="2118905"/>
                </a:cubicBezTo>
                <a:cubicBezTo>
                  <a:pt x="8589618" y="2113389"/>
                  <a:pt x="8605239" y="2107536"/>
                  <a:pt x="8618878" y="2098785"/>
                </a:cubicBezTo>
                <a:cubicBezTo>
                  <a:pt x="8642751" y="2083423"/>
                  <a:pt x="8643060" y="2074492"/>
                  <a:pt x="8630613" y="2066599"/>
                </a:cubicBezTo>
                <a:cubicBezTo>
                  <a:pt x="8631918" y="2069438"/>
                  <a:pt x="8631827" y="2072644"/>
                  <a:pt x="8629107" y="2074745"/>
                </a:cubicBezTo>
                <a:cubicBezTo>
                  <a:pt x="8620551" y="2081112"/>
                  <a:pt x="8611363" y="2078174"/>
                  <a:pt x="8600988" y="2078737"/>
                </a:cubicBezTo>
                <a:cubicBezTo>
                  <a:pt x="8587975" y="2079364"/>
                  <a:pt x="8574853" y="2082317"/>
                  <a:pt x="8561849" y="2081777"/>
                </a:cubicBezTo>
                <a:cubicBezTo>
                  <a:pt x="8558360" y="2081572"/>
                  <a:pt x="8558105" y="2076779"/>
                  <a:pt x="8560316" y="2074924"/>
                </a:cubicBezTo>
                <a:cubicBezTo>
                  <a:pt x="8569897" y="2066894"/>
                  <a:pt x="8582692" y="2063230"/>
                  <a:pt x="8594858" y="2061167"/>
                </a:cubicBezTo>
                <a:cubicBezTo>
                  <a:pt x="8601192" y="2060060"/>
                  <a:pt x="8608421" y="2058739"/>
                  <a:pt x="8615125" y="2058930"/>
                </a:cubicBezTo>
                <a:cubicBezTo>
                  <a:pt x="8612487" y="2057923"/>
                  <a:pt x="8609753" y="2056906"/>
                  <a:pt x="8606833" y="2055778"/>
                </a:cubicBezTo>
                <a:cubicBezTo>
                  <a:pt x="8592774" y="2050667"/>
                  <a:pt x="8569898" y="2044476"/>
                  <a:pt x="8544403" y="2039932"/>
                </a:cubicBezTo>
                <a:close/>
                <a:moveTo>
                  <a:pt x="5272593" y="1746202"/>
                </a:moveTo>
                <a:cubicBezTo>
                  <a:pt x="5278449" y="1745673"/>
                  <a:pt x="5284368" y="1746478"/>
                  <a:pt x="5291459" y="1748358"/>
                </a:cubicBezTo>
                <a:cubicBezTo>
                  <a:pt x="5292785" y="1748764"/>
                  <a:pt x="5292937" y="1750336"/>
                  <a:pt x="5291893" y="1751121"/>
                </a:cubicBezTo>
                <a:cubicBezTo>
                  <a:pt x="5279898" y="1760016"/>
                  <a:pt x="5270500" y="1762706"/>
                  <a:pt x="5255315" y="1761490"/>
                </a:cubicBezTo>
                <a:cubicBezTo>
                  <a:pt x="5249998" y="1761029"/>
                  <a:pt x="5250030" y="1754119"/>
                  <a:pt x="5254112" y="1752038"/>
                </a:cubicBezTo>
                <a:cubicBezTo>
                  <a:pt x="5260946" y="1748589"/>
                  <a:pt x="5266738" y="1746729"/>
                  <a:pt x="5272593" y="1746202"/>
                </a:cubicBezTo>
                <a:close/>
                <a:moveTo>
                  <a:pt x="6066620" y="1815724"/>
                </a:moveTo>
                <a:cubicBezTo>
                  <a:pt x="6068707" y="1814151"/>
                  <a:pt x="6070989" y="1816978"/>
                  <a:pt x="6070025" y="1819038"/>
                </a:cubicBezTo>
                <a:cubicBezTo>
                  <a:pt x="6061209" y="1837066"/>
                  <a:pt x="6045729" y="1852277"/>
                  <a:pt x="6031000" y="1865608"/>
                </a:cubicBezTo>
                <a:cubicBezTo>
                  <a:pt x="6029201" y="1867204"/>
                  <a:pt x="6027079" y="1864780"/>
                  <a:pt x="6028218" y="1862932"/>
                </a:cubicBezTo>
                <a:cubicBezTo>
                  <a:pt x="6038398" y="1845996"/>
                  <a:pt x="6050544" y="1827769"/>
                  <a:pt x="6066620" y="1815724"/>
                </a:cubicBezTo>
                <a:close/>
                <a:moveTo>
                  <a:pt x="6288948" y="1835080"/>
                </a:moveTo>
                <a:cubicBezTo>
                  <a:pt x="6283316" y="1835956"/>
                  <a:pt x="6277942" y="1837243"/>
                  <a:pt x="6272382" y="1838417"/>
                </a:cubicBezTo>
                <a:cubicBezTo>
                  <a:pt x="6272540" y="1838821"/>
                  <a:pt x="6272999" y="1839153"/>
                  <a:pt x="6272859" y="1839627"/>
                </a:cubicBezTo>
                <a:cubicBezTo>
                  <a:pt x="6268516" y="1857750"/>
                  <a:pt x="6248861" y="1872796"/>
                  <a:pt x="6233614" y="1882090"/>
                </a:cubicBezTo>
                <a:cubicBezTo>
                  <a:pt x="6230622" y="1883973"/>
                  <a:pt x="6227645" y="1880210"/>
                  <a:pt x="6229152" y="1877516"/>
                </a:cubicBezTo>
                <a:cubicBezTo>
                  <a:pt x="6236018" y="1864967"/>
                  <a:pt x="6247508" y="1848630"/>
                  <a:pt x="6261271" y="1840668"/>
                </a:cubicBezTo>
                <a:cubicBezTo>
                  <a:pt x="6251610" y="1843046"/>
                  <a:pt x="6242029" y="1845623"/>
                  <a:pt x="6232711" y="1848518"/>
                </a:cubicBezTo>
                <a:cubicBezTo>
                  <a:pt x="6232668" y="1849001"/>
                  <a:pt x="6232722" y="1849492"/>
                  <a:pt x="6232486" y="1849959"/>
                </a:cubicBezTo>
                <a:cubicBezTo>
                  <a:pt x="6220143" y="1871479"/>
                  <a:pt x="6200409" y="1891776"/>
                  <a:pt x="6178596" y="1903713"/>
                </a:cubicBezTo>
                <a:cubicBezTo>
                  <a:pt x="6175523" y="1905394"/>
                  <a:pt x="6172503" y="1902115"/>
                  <a:pt x="6173940" y="1899124"/>
                </a:cubicBezTo>
                <a:cubicBezTo>
                  <a:pt x="6178228" y="1890342"/>
                  <a:pt x="6184137" y="1881994"/>
                  <a:pt x="6190598" y="1873985"/>
                </a:cubicBezTo>
                <a:cubicBezTo>
                  <a:pt x="6190492" y="1874074"/>
                  <a:pt x="6190386" y="1874161"/>
                  <a:pt x="6190281" y="1874250"/>
                </a:cubicBezTo>
                <a:cubicBezTo>
                  <a:pt x="6182065" y="1883373"/>
                  <a:pt x="6171112" y="1890408"/>
                  <a:pt x="6160640" y="1896415"/>
                </a:cubicBezTo>
                <a:cubicBezTo>
                  <a:pt x="6158586" y="1897600"/>
                  <a:pt x="6155972" y="1895232"/>
                  <a:pt x="6157234" y="1893102"/>
                </a:cubicBezTo>
                <a:cubicBezTo>
                  <a:pt x="6161579" y="1885883"/>
                  <a:pt x="6166442" y="1878321"/>
                  <a:pt x="6172194" y="1871711"/>
                </a:cubicBezTo>
                <a:cubicBezTo>
                  <a:pt x="6169648" y="1872950"/>
                  <a:pt x="6167024" y="1873990"/>
                  <a:pt x="6164574" y="1875237"/>
                </a:cubicBezTo>
                <a:cubicBezTo>
                  <a:pt x="6165894" y="1876812"/>
                  <a:pt x="6166277" y="1879085"/>
                  <a:pt x="6164812" y="1881296"/>
                </a:cubicBezTo>
                <a:cubicBezTo>
                  <a:pt x="6156918" y="1893367"/>
                  <a:pt x="6144994" y="1902557"/>
                  <a:pt x="6134916" y="1912882"/>
                </a:cubicBezTo>
                <a:cubicBezTo>
                  <a:pt x="6123970" y="1924201"/>
                  <a:pt x="6114036" y="1936194"/>
                  <a:pt x="6104367" y="1948501"/>
                </a:cubicBezTo>
                <a:cubicBezTo>
                  <a:pt x="6102280" y="1951144"/>
                  <a:pt x="6098319" y="1951872"/>
                  <a:pt x="6095164" y="1951209"/>
                </a:cubicBezTo>
                <a:cubicBezTo>
                  <a:pt x="6091622" y="1950514"/>
                  <a:pt x="6090785" y="1950052"/>
                  <a:pt x="6089216" y="1946898"/>
                </a:cubicBezTo>
                <a:cubicBezTo>
                  <a:pt x="6087144" y="1942823"/>
                  <a:pt x="6087674" y="1939072"/>
                  <a:pt x="6090434" y="1935417"/>
                </a:cubicBezTo>
                <a:cubicBezTo>
                  <a:pt x="6098596" y="1924732"/>
                  <a:pt x="6108581" y="1912161"/>
                  <a:pt x="6119711" y="1900952"/>
                </a:cubicBezTo>
                <a:cubicBezTo>
                  <a:pt x="6110505" y="1906972"/>
                  <a:pt x="6101817" y="1913717"/>
                  <a:pt x="6093140" y="1920364"/>
                </a:cubicBezTo>
                <a:cubicBezTo>
                  <a:pt x="6086025" y="1931336"/>
                  <a:pt x="6078460" y="1941878"/>
                  <a:pt x="6070167" y="1951870"/>
                </a:cubicBezTo>
                <a:cubicBezTo>
                  <a:pt x="6059908" y="1964223"/>
                  <a:pt x="6051432" y="1980625"/>
                  <a:pt x="6038981" y="1990258"/>
                </a:cubicBezTo>
                <a:cubicBezTo>
                  <a:pt x="6036997" y="1991740"/>
                  <a:pt x="6034042" y="1989927"/>
                  <a:pt x="6034452" y="1987529"/>
                </a:cubicBezTo>
                <a:cubicBezTo>
                  <a:pt x="6036235" y="1977362"/>
                  <a:pt x="6042314" y="1967081"/>
                  <a:pt x="6048807" y="1957615"/>
                </a:cubicBezTo>
                <a:cubicBezTo>
                  <a:pt x="6025607" y="1979655"/>
                  <a:pt x="6003569" y="2003939"/>
                  <a:pt x="5982421" y="2030246"/>
                </a:cubicBezTo>
                <a:cubicBezTo>
                  <a:pt x="5998863" y="2050168"/>
                  <a:pt x="6014987" y="2070355"/>
                  <a:pt x="6030788" y="2090903"/>
                </a:cubicBezTo>
                <a:cubicBezTo>
                  <a:pt x="6143245" y="2030339"/>
                  <a:pt x="6234345" y="1951475"/>
                  <a:pt x="6288948" y="1835080"/>
                </a:cubicBezTo>
                <a:close/>
                <a:moveTo>
                  <a:pt x="6718440" y="1869062"/>
                </a:moveTo>
                <a:cubicBezTo>
                  <a:pt x="6721217" y="1869596"/>
                  <a:pt x="6722058" y="1873270"/>
                  <a:pt x="6720796" y="1875401"/>
                </a:cubicBezTo>
                <a:cubicBezTo>
                  <a:pt x="6714603" y="1885867"/>
                  <a:pt x="6703190" y="1886048"/>
                  <a:pt x="6692839" y="1890701"/>
                </a:cubicBezTo>
                <a:cubicBezTo>
                  <a:pt x="6686842" y="1893493"/>
                  <a:pt x="6678403" y="1886532"/>
                  <a:pt x="6683339" y="1880338"/>
                </a:cubicBezTo>
                <a:cubicBezTo>
                  <a:pt x="6691237" y="1870409"/>
                  <a:pt x="6706476" y="1866665"/>
                  <a:pt x="6718440" y="1869062"/>
                </a:cubicBezTo>
                <a:close/>
                <a:moveTo>
                  <a:pt x="6957799" y="1886128"/>
                </a:moveTo>
                <a:cubicBezTo>
                  <a:pt x="6934339" y="1884025"/>
                  <a:pt x="6910646" y="1885358"/>
                  <a:pt x="6886883" y="1890749"/>
                </a:cubicBezTo>
                <a:cubicBezTo>
                  <a:pt x="6881936" y="1894897"/>
                  <a:pt x="6876424" y="1898803"/>
                  <a:pt x="6869901" y="1902035"/>
                </a:cubicBezTo>
                <a:cubicBezTo>
                  <a:pt x="6844724" y="1914558"/>
                  <a:pt x="6819434" y="1918503"/>
                  <a:pt x="6798896" y="1941261"/>
                </a:cubicBezTo>
                <a:cubicBezTo>
                  <a:pt x="6779552" y="1962662"/>
                  <a:pt x="6768686" y="1989470"/>
                  <a:pt x="6759368" y="2016411"/>
                </a:cubicBezTo>
                <a:cubicBezTo>
                  <a:pt x="6759800" y="2017034"/>
                  <a:pt x="6760337" y="2017566"/>
                  <a:pt x="6760663" y="2018276"/>
                </a:cubicBezTo>
                <a:cubicBezTo>
                  <a:pt x="6777389" y="2026246"/>
                  <a:pt x="6794133" y="2034025"/>
                  <a:pt x="6810860" y="2041996"/>
                </a:cubicBezTo>
                <a:cubicBezTo>
                  <a:pt x="6815229" y="2023583"/>
                  <a:pt x="6830942" y="2005762"/>
                  <a:pt x="6848849" y="2004878"/>
                </a:cubicBezTo>
                <a:cubicBezTo>
                  <a:pt x="6851388" y="2004807"/>
                  <a:pt x="6853959" y="2007657"/>
                  <a:pt x="6852469" y="2010157"/>
                </a:cubicBezTo>
                <a:cubicBezTo>
                  <a:pt x="6846994" y="2019128"/>
                  <a:pt x="6839336" y="2026351"/>
                  <a:pt x="6833870" y="2035225"/>
                </a:cubicBezTo>
                <a:cubicBezTo>
                  <a:pt x="6831128" y="2039759"/>
                  <a:pt x="6829028" y="2044736"/>
                  <a:pt x="6826461" y="2049480"/>
                </a:cubicBezTo>
                <a:cubicBezTo>
                  <a:pt x="6842352" y="2056989"/>
                  <a:pt x="6858227" y="2064692"/>
                  <a:pt x="6873890" y="2072571"/>
                </a:cubicBezTo>
                <a:cubicBezTo>
                  <a:pt x="6879428" y="2044328"/>
                  <a:pt x="6902784" y="2020548"/>
                  <a:pt x="6922195" y="2001685"/>
                </a:cubicBezTo>
                <a:cubicBezTo>
                  <a:pt x="6940746" y="1983721"/>
                  <a:pt x="6953657" y="1961277"/>
                  <a:pt x="6972182" y="1943602"/>
                </a:cubicBezTo>
                <a:cubicBezTo>
                  <a:pt x="6989007" y="1927533"/>
                  <a:pt x="7009804" y="1917162"/>
                  <a:pt x="7027316" y="1902126"/>
                </a:cubicBezTo>
                <a:cubicBezTo>
                  <a:pt x="7004487" y="1893771"/>
                  <a:pt x="6981259" y="1888232"/>
                  <a:pt x="6957799" y="1886128"/>
                </a:cubicBezTo>
                <a:close/>
                <a:moveTo>
                  <a:pt x="5126069" y="1716968"/>
                </a:moveTo>
                <a:cubicBezTo>
                  <a:pt x="5127564" y="1718498"/>
                  <a:pt x="5128136" y="1721102"/>
                  <a:pt x="5126528" y="1723299"/>
                </a:cubicBezTo>
                <a:cubicBezTo>
                  <a:pt x="5114597" y="1739111"/>
                  <a:pt x="5104448" y="1758972"/>
                  <a:pt x="5096407" y="1777068"/>
                </a:cubicBezTo>
                <a:cubicBezTo>
                  <a:pt x="5090929" y="1789348"/>
                  <a:pt x="5074455" y="1780717"/>
                  <a:pt x="5078476" y="1769479"/>
                </a:cubicBezTo>
                <a:cubicBezTo>
                  <a:pt x="5078284" y="1769462"/>
                  <a:pt x="5078187" y="1769454"/>
                  <a:pt x="5077994" y="1769438"/>
                </a:cubicBezTo>
                <a:cubicBezTo>
                  <a:pt x="5078345" y="1768785"/>
                  <a:pt x="5078774" y="1768336"/>
                  <a:pt x="5079125" y="1767684"/>
                </a:cubicBezTo>
                <a:cubicBezTo>
                  <a:pt x="5079141" y="1767492"/>
                  <a:pt x="5079150" y="1767396"/>
                  <a:pt x="5079264" y="1767211"/>
                </a:cubicBezTo>
                <a:cubicBezTo>
                  <a:pt x="5079605" y="1766657"/>
                  <a:pt x="5079816" y="1766479"/>
                  <a:pt x="5080149" y="1766022"/>
                </a:cubicBezTo>
                <a:cubicBezTo>
                  <a:pt x="5091582" y="1747052"/>
                  <a:pt x="5104429" y="1732974"/>
                  <a:pt x="5120066" y="1717094"/>
                </a:cubicBezTo>
                <a:cubicBezTo>
                  <a:pt x="5122154" y="1714985"/>
                  <a:pt x="5124573" y="1715439"/>
                  <a:pt x="5126069" y="1716968"/>
                </a:cubicBezTo>
                <a:close/>
                <a:moveTo>
                  <a:pt x="7913036" y="1953180"/>
                </a:moveTo>
                <a:cubicBezTo>
                  <a:pt x="7914882" y="1968529"/>
                  <a:pt x="7914490" y="1984949"/>
                  <a:pt x="7912864" y="1999900"/>
                </a:cubicBezTo>
                <a:cubicBezTo>
                  <a:pt x="7911119" y="2016204"/>
                  <a:pt x="7904189" y="2031670"/>
                  <a:pt x="7901274" y="2047970"/>
                </a:cubicBezTo>
                <a:cubicBezTo>
                  <a:pt x="7900917" y="2049788"/>
                  <a:pt x="7897902" y="2049722"/>
                  <a:pt x="7897882" y="2047773"/>
                </a:cubicBezTo>
                <a:cubicBezTo>
                  <a:pt x="7897337" y="2027668"/>
                  <a:pt x="7892601" y="2008662"/>
                  <a:pt x="7894885" y="1988510"/>
                </a:cubicBezTo>
                <a:cubicBezTo>
                  <a:pt x="7895248" y="1985523"/>
                  <a:pt x="7895516" y="1982527"/>
                  <a:pt x="7895880" y="1979542"/>
                </a:cubicBezTo>
                <a:cubicBezTo>
                  <a:pt x="7885106" y="2038100"/>
                  <a:pt x="7875519" y="2100846"/>
                  <a:pt x="7885763" y="2159664"/>
                </a:cubicBezTo>
                <a:cubicBezTo>
                  <a:pt x="7883704" y="2137968"/>
                  <a:pt x="7884427" y="2114567"/>
                  <a:pt x="7896994" y="2097059"/>
                </a:cubicBezTo>
                <a:cubicBezTo>
                  <a:pt x="7898441" y="2095042"/>
                  <a:pt x="7902511" y="2095296"/>
                  <a:pt x="7902638" y="2098227"/>
                </a:cubicBezTo>
                <a:cubicBezTo>
                  <a:pt x="7904011" y="2123271"/>
                  <a:pt x="7895321" y="2148612"/>
                  <a:pt x="7895007" y="2173997"/>
                </a:cubicBezTo>
                <a:cubicBezTo>
                  <a:pt x="7894995" y="2177403"/>
                  <a:pt x="7891667" y="2178673"/>
                  <a:pt x="7889434" y="2177506"/>
                </a:cubicBezTo>
                <a:cubicBezTo>
                  <a:pt x="7891098" y="2183979"/>
                  <a:pt x="7892654" y="2190539"/>
                  <a:pt x="7894917" y="2196868"/>
                </a:cubicBezTo>
                <a:cubicBezTo>
                  <a:pt x="7895446" y="2198570"/>
                  <a:pt x="7895906" y="2199972"/>
                  <a:pt x="7896356" y="2201473"/>
                </a:cubicBezTo>
                <a:cubicBezTo>
                  <a:pt x="7898398" y="2188409"/>
                  <a:pt x="7900737" y="2175271"/>
                  <a:pt x="7905619" y="2163133"/>
                </a:cubicBezTo>
                <a:cubicBezTo>
                  <a:pt x="7907010" y="2159555"/>
                  <a:pt x="7912819" y="2159961"/>
                  <a:pt x="7913239" y="2163989"/>
                </a:cubicBezTo>
                <a:cubicBezTo>
                  <a:pt x="7914843" y="2180970"/>
                  <a:pt x="7911727" y="2198421"/>
                  <a:pt x="7909615" y="2215568"/>
                </a:cubicBezTo>
                <a:cubicBezTo>
                  <a:pt x="7912178" y="2214135"/>
                  <a:pt x="7915091" y="2212052"/>
                  <a:pt x="7919286" y="2208714"/>
                </a:cubicBezTo>
                <a:cubicBezTo>
                  <a:pt x="7927041" y="2202571"/>
                  <a:pt x="7934643" y="2188333"/>
                  <a:pt x="7940234" y="2180248"/>
                </a:cubicBezTo>
                <a:cubicBezTo>
                  <a:pt x="7962120" y="2148941"/>
                  <a:pt x="7974841" y="2114409"/>
                  <a:pt x="7991862" y="2080831"/>
                </a:cubicBezTo>
                <a:cubicBezTo>
                  <a:pt x="7993697" y="2050418"/>
                  <a:pt x="7997579" y="2019987"/>
                  <a:pt x="8008413" y="1995708"/>
                </a:cubicBezTo>
                <a:cubicBezTo>
                  <a:pt x="8002222" y="1993029"/>
                  <a:pt x="7996137" y="1990263"/>
                  <a:pt x="7989955" y="1987488"/>
                </a:cubicBezTo>
                <a:cubicBezTo>
                  <a:pt x="7990589" y="1997865"/>
                  <a:pt x="7990170" y="2009122"/>
                  <a:pt x="7981764" y="2015990"/>
                </a:cubicBezTo>
                <a:cubicBezTo>
                  <a:pt x="7979131" y="2018196"/>
                  <a:pt x="7974932" y="2018319"/>
                  <a:pt x="7973090" y="2014947"/>
                </a:cubicBezTo>
                <a:cubicBezTo>
                  <a:pt x="7967051" y="2004006"/>
                  <a:pt x="7971502" y="1992318"/>
                  <a:pt x="7976746" y="1981575"/>
                </a:cubicBezTo>
                <a:cubicBezTo>
                  <a:pt x="7971031" y="1979035"/>
                  <a:pt x="7965316" y="1976496"/>
                  <a:pt x="7959598" y="1973956"/>
                </a:cubicBezTo>
                <a:cubicBezTo>
                  <a:pt x="7961229" y="1986268"/>
                  <a:pt x="7963498" y="2012169"/>
                  <a:pt x="7948780" y="2012258"/>
                </a:cubicBezTo>
                <a:cubicBezTo>
                  <a:pt x="7942446" y="2012295"/>
                  <a:pt x="7938866" y="2005461"/>
                  <a:pt x="7939059" y="2000025"/>
                </a:cubicBezTo>
                <a:cubicBezTo>
                  <a:pt x="7939411" y="1990612"/>
                  <a:pt x="7939182" y="1981147"/>
                  <a:pt x="7940510" y="1971720"/>
                </a:cubicBezTo>
                <a:cubicBezTo>
                  <a:pt x="7940788" y="1969700"/>
                  <a:pt x="7941813" y="1968036"/>
                  <a:pt x="7943110" y="1966589"/>
                </a:cubicBezTo>
                <a:cubicBezTo>
                  <a:pt x="7941237" y="1965747"/>
                  <a:pt x="7939365" y="1964903"/>
                  <a:pt x="7937493" y="1964059"/>
                </a:cubicBezTo>
                <a:cubicBezTo>
                  <a:pt x="7939874" y="1974488"/>
                  <a:pt x="7939508" y="1986240"/>
                  <a:pt x="7935421" y="1994939"/>
                </a:cubicBezTo>
                <a:cubicBezTo>
                  <a:pt x="7935047" y="1996952"/>
                  <a:pt x="7934769" y="1998972"/>
                  <a:pt x="7934500" y="2000895"/>
                </a:cubicBezTo>
                <a:cubicBezTo>
                  <a:pt x="7932207" y="2015693"/>
                  <a:pt x="7930643" y="2031039"/>
                  <a:pt x="7922759" y="2044085"/>
                </a:cubicBezTo>
                <a:cubicBezTo>
                  <a:pt x="7920254" y="2048152"/>
                  <a:pt x="7914528" y="2045709"/>
                  <a:pt x="7913697" y="2041937"/>
                </a:cubicBezTo>
                <a:cubicBezTo>
                  <a:pt x="7910552" y="2028033"/>
                  <a:pt x="7913681" y="2013700"/>
                  <a:pt x="7915994" y="1999783"/>
                </a:cubicBezTo>
                <a:cubicBezTo>
                  <a:pt x="7916159" y="1999018"/>
                  <a:pt x="7916237" y="1998147"/>
                  <a:pt x="7916410" y="1997286"/>
                </a:cubicBezTo>
                <a:cubicBezTo>
                  <a:pt x="7916071" y="1990149"/>
                  <a:pt x="7918968" y="1982805"/>
                  <a:pt x="7919614" y="1975559"/>
                </a:cubicBezTo>
                <a:cubicBezTo>
                  <a:pt x="7920190" y="1969085"/>
                  <a:pt x="7919415" y="1962494"/>
                  <a:pt x="7919218" y="1955954"/>
                </a:cubicBezTo>
                <a:cubicBezTo>
                  <a:pt x="7917160" y="1954997"/>
                  <a:pt x="7915095" y="1954135"/>
                  <a:pt x="7913036" y="1953180"/>
                </a:cubicBezTo>
                <a:close/>
                <a:moveTo>
                  <a:pt x="6482491" y="1822180"/>
                </a:moveTo>
                <a:cubicBezTo>
                  <a:pt x="6480438" y="1821454"/>
                  <a:pt x="6478168" y="1821501"/>
                  <a:pt x="6476198" y="1822840"/>
                </a:cubicBezTo>
                <a:cubicBezTo>
                  <a:pt x="6457418" y="1835721"/>
                  <a:pt x="6460907" y="1831544"/>
                  <a:pt x="6451566" y="1845634"/>
                </a:cubicBezTo>
                <a:cubicBezTo>
                  <a:pt x="6448070" y="1846596"/>
                  <a:pt x="6445662" y="1850672"/>
                  <a:pt x="6447512" y="1853948"/>
                </a:cubicBezTo>
                <a:lnTo>
                  <a:pt x="6447693" y="1854144"/>
                </a:lnTo>
                <a:lnTo>
                  <a:pt x="6451741" y="1845842"/>
                </a:lnTo>
                <a:cubicBezTo>
                  <a:pt x="6460987" y="1831744"/>
                  <a:pt x="6457602" y="1835833"/>
                  <a:pt x="6476373" y="1823048"/>
                </a:cubicBezTo>
                <a:lnTo>
                  <a:pt x="6487646" y="1826355"/>
                </a:lnTo>
                <a:lnTo>
                  <a:pt x="6487495" y="1826155"/>
                </a:lnTo>
                <a:cubicBezTo>
                  <a:pt x="6486385" y="1824403"/>
                  <a:pt x="6484546" y="1822905"/>
                  <a:pt x="6482491" y="1822180"/>
                </a:cubicBezTo>
                <a:close/>
                <a:moveTo>
                  <a:pt x="9388320" y="2068593"/>
                </a:moveTo>
                <a:cubicBezTo>
                  <a:pt x="9389842" y="2079922"/>
                  <a:pt x="9388704" y="2091604"/>
                  <a:pt x="9385016" y="2102385"/>
                </a:cubicBezTo>
                <a:cubicBezTo>
                  <a:pt x="9384582" y="2105074"/>
                  <a:pt x="9384059" y="2107656"/>
                  <a:pt x="9383352" y="2110128"/>
                </a:cubicBezTo>
                <a:cubicBezTo>
                  <a:pt x="9384471" y="2107401"/>
                  <a:pt x="9385317" y="2104456"/>
                  <a:pt x="9386631" y="2101746"/>
                </a:cubicBezTo>
                <a:cubicBezTo>
                  <a:pt x="9389753" y="2094032"/>
                  <a:pt x="9399313" y="2092815"/>
                  <a:pt x="9404735" y="2098639"/>
                </a:cubicBezTo>
                <a:cubicBezTo>
                  <a:pt x="9434967" y="2131050"/>
                  <a:pt x="9460648" y="2159854"/>
                  <a:pt x="9502515" y="2177596"/>
                </a:cubicBezTo>
                <a:cubicBezTo>
                  <a:pt x="9519504" y="2184810"/>
                  <a:pt x="9535631" y="2187472"/>
                  <a:pt x="9551767" y="2188966"/>
                </a:cubicBezTo>
                <a:cubicBezTo>
                  <a:pt x="9548100" y="2187479"/>
                  <a:pt x="9544609" y="2186204"/>
                  <a:pt x="9540759" y="2184605"/>
                </a:cubicBezTo>
                <a:cubicBezTo>
                  <a:pt x="9536907" y="2183006"/>
                  <a:pt x="9535302" y="2180239"/>
                  <a:pt x="9534980" y="2177290"/>
                </a:cubicBezTo>
                <a:cubicBezTo>
                  <a:pt x="9479677" y="2147480"/>
                  <a:pt x="9432275" y="2109882"/>
                  <a:pt x="9388320" y="2068593"/>
                </a:cubicBezTo>
                <a:close/>
                <a:moveTo>
                  <a:pt x="5309781" y="1706713"/>
                </a:moveTo>
                <a:cubicBezTo>
                  <a:pt x="5312621" y="1707640"/>
                  <a:pt x="5313226" y="1711781"/>
                  <a:pt x="5310830" y="1713521"/>
                </a:cubicBezTo>
                <a:cubicBezTo>
                  <a:pt x="5302203" y="1719591"/>
                  <a:pt x="5282094" y="1730996"/>
                  <a:pt x="5273045" y="1722131"/>
                </a:cubicBezTo>
                <a:cubicBezTo>
                  <a:pt x="5272333" y="1721387"/>
                  <a:pt x="5272419" y="1720421"/>
                  <a:pt x="5272303" y="1719534"/>
                </a:cubicBezTo>
                <a:cubicBezTo>
                  <a:pt x="5272017" y="1717271"/>
                  <a:pt x="5272670" y="1714309"/>
                  <a:pt x="5274840" y="1712939"/>
                </a:cubicBezTo>
                <a:cubicBezTo>
                  <a:pt x="5285766" y="1706192"/>
                  <a:pt x="5297288" y="1702613"/>
                  <a:pt x="5309781" y="1706713"/>
                </a:cubicBezTo>
                <a:close/>
                <a:moveTo>
                  <a:pt x="5121574" y="1688294"/>
                </a:moveTo>
                <a:cubicBezTo>
                  <a:pt x="5123085" y="1689508"/>
                  <a:pt x="5123851" y="1691570"/>
                  <a:pt x="5122828" y="1693769"/>
                </a:cubicBezTo>
                <a:cubicBezTo>
                  <a:pt x="5116219" y="1707802"/>
                  <a:pt x="5106148" y="1721340"/>
                  <a:pt x="5091740" y="1727786"/>
                </a:cubicBezTo>
                <a:cubicBezTo>
                  <a:pt x="5088491" y="1729257"/>
                  <a:pt x="5084654" y="1726394"/>
                  <a:pt x="5085747" y="1722887"/>
                </a:cubicBezTo>
                <a:cubicBezTo>
                  <a:pt x="5090299" y="1707896"/>
                  <a:pt x="5102666" y="1695919"/>
                  <a:pt x="5115850" y="1687908"/>
                </a:cubicBezTo>
                <a:cubicBezTo>
                  <a:pt x="5117807" y="1686713"/>
                  <a:pt x="5120064" y="1687080"/>
                  <a:pt x="5121574" y="1688294"/>
                </a:cubicBezTo>
                <a:close/>
                <a:moveTo>
                  <a:pt x="5155706" y="1683372"/>
                </a:moveTo>
                <a:cubicBezTo>
                  <a:pt x="5149038" y="1693701"/>
                  <a:pt x="5140646" y="1702614"/>
                  <a:pt x="5131772" y="1708175"/>
                </a:cubicBezTo>
                <a:cubicBezTo>
                  <a:pt x="5130235" y="1709016"/>
                  <a:pt x="5128609" y="1707609"/>
                  <a:pt x="5129238" y="1706008"/>
                </a:cubicBezTo>
                <a:cubicBezTo>
                  <a:pt x="5132220" y="1698770"/>
                  <a:pt x="5136506" y="1692227"/>
                  <a:pt x="5140790" y="1685684"/>
                </a:cubicBezTo>
                <a:cubicBezTo>
                  <a:pt x="5140316" y="1685547"/>
                  <a:pt x="5139850" y="1685311"/>
                  <a:pt x="5139384" y="1685076"/>
                </a:cubicBezTo>
                <a:cubicBezTo>
                  <a:pt x="5144770" y="1684763"/>
                  <a:pt x="5150277" y="1684169"/>
                  <a:pt x="5155706" y="1683372"/>
                </a:cubicBezTo>
                <a:close/>
                <a:moveTo>
                  <a:pt x="9445982" y="2055571"/>
                </a:moveTo>
                <a:cubicBezTo>
                  <a:pt x="9440779" y="2064760"/>
                  <a:pt x="9431446" y="2068917"/>
                  <a:pt x="9421606" y="2070013"/>
                </a:cubicBezTo>
                <a:cubicBezTo>
                  <a:pt x="9460114" y="2105769"/>
                  <a:pt x="9501118" y="2138625"/>
                  <a:pt x="9546935" y="2165569"/>
                </a:cubicBezTo>
                <a:cubicBezTo>
                  <a:pt x="9547805" y="2165644"/>
                  <a:pt x="9548588" y="2165616"/>
                  <a:pt x="9549537" y="2165892"/>
                </a:cubicBezTo>
                <a:cubicBezTo>
                  <a:pt x="9554453" y="2167583"/>
                  <a:pt x="9558797" y="2169127"/>
                  <a:pt x="9562956" y="2170559"/>
                </a:cubicBezTo>
                <a:cubicBezTo>
                  <a:pt x="9554649" y="2159909"/>
                  <a:pt x="9545818" y="2149699"/>
                  <a:pt x="9533311" y="2138101"/>
                </a:cubicBezTo>
                <a:cubicBezTo>
                  <a:pt x="9516483" y="2122527"/>
                  <a:pt x="9492254" y="2110206"/>
                  <a:pt x="9476233" y="2094312"/>
                </a:cubicBezTo>
                <a:cubicBezTo>
                  <a:pt x="9466091" y="2097718"/>
                  <a:pt x="9454993" y="2097634"/>
                  <a:pt x="9447588" y="2088912"/>
                </a:cubicBezTo>
                <a:cubicBezTo>
                  <a:pt x="9444762" y="2085648"/>
                  <a:pt x="9446492" y="2080444"/>
                  <a:pt x="9450762" y="2079547"/>
                </a:cubicBezTo>
                <a:cubicBezTo>
                  <a:pt x="9454925" y="2078738"/>
                  <a:pt x="9459187" y="2079010"/>
                  <a:pt x="9463431" y="2079475"/>
                </a:cubicBezTo>
                <a:cubicBezTo>
                  <a:pt x="9457406" y="2071652"/>
                  <a:pt x="9451594" y="2063651"/>
                  <a:pt x="9445982" y="2055571"/>
                </a:cubicBezTo>
                <a:close/>
                <a:moveTo>
                  <a:pt x="5034390" y="1664996"/>
                </a:moveTo>
                <a:lnTo>
                  <a:pt x="5034200" y="1665127"/>
                </a:lnTo>
                <a:lnTo>
                  <a:pt x="5033827" y="1664966"/>
                </a:lnTo>
                <a:lnTo>
                  <a:pt x="4992034" y="1703783"/>
                </a:lnTo>
                <a:cubicBezTo>
                  <a:pt x="4978959" y="1717949"/>
                  <a:pt x="4966584" y="1733017"/>
                  <a:pt x="4954116" y="1748296"/>
                </a:cubicBezTo>
                <a:cubicBezTo>
                  <a:pt x="4956614" y="1763993"/>
                  <a:pt x="4958619" y="1779745"/>
                  <a:pt x="4960923" y="1795425"/>
                </a:cubicBezTo>
                <a:cubicBezTo>
                  <a:pt x="4964411" y="1790178"/>
                  <a:pt x="4967986" y="1785034"/>
                  <a:pt x="4971844" y="1780013"/>
                </a:cubicBezTo>
                <a:cubicBezTo>
                  <a:pt x="4991295" y="1748689"/>
                  <a:pt x="5021799" y="1723386"/>
                  <a:pt x="5053268" y="1705858"/>
                </a:cubicBezTo>
                <a:cubicBezTo>
                  <a:pt x="5066383" y="1698619"/>
                  <a:pt x="5076856" y="1717734"/>
                  <a:pt x="5064640" y="1725828"/>
                </a:cubicBezTo>
                <a:cubicBezTo>
                  <a:pt x="5029350" y="1749063"/>
                  <a:pt x="5003524" y="1777595"/>
                  <a:pt x="4980131" y="1810522"/>
                </a:cubicBezTo>
                <a:cubicBezTo>
                  <a:pt x="4975375" y="1819068"/>
                  <a:pt x="4971068" y="1828042"/>
                  <a:pt x="4967010" y="1837525"/>
                </a:cubicBezTo>
                <a:cubicBezTo>
                  <a:pt x="4968344" y="1847669"/>
                  <a:pt x="4970164" y="1857855"/>
                  <a:pt x="4971404" y="1867990"/>
                </a:cubicBezTo>
                <a:cubicBezTo>
                  <a:pt x="4971412" y="1867894"/>
                  <a:pt x="4971422" y="1867797"/>
                  <a:pt x="4971430" y="1867700"/>
                </a:cubicBezTo>
                <a:cubicBezTo>
                  <a:pt x="4976763" y="1858134"/>
                  <a:pt x="4984666" y="1850347"/>
                  <a:pt x="4991654" y="1841897"/>
                </a:cubicBezTo>
                <a:cubicBezTo>
                  <a:pt x="4999519" y="1832355"/>
                  <a:pt x="5006011" y="1821818"/>
                  <a:pt x="5014148" y="1812494"/>
                </a:cubicBezTo>
                <a:cubicBezTo>
                  <a:pt x="5016428" y="1809868"/>
                  <a:pt x="5021704" y="1811882"/>
                  <a:pt x="5020594" y="1815583"/>
                </a:cubicBezTo>
                <a:cubicBezTo>
                  <a:pt x="5017581" y="1825350"/>
                  <a:pt x="5012160" y="1835883"/>
                  <a:pt x="5005456" y="1845526"/>
                </a:cubicBezTo>
                <a:cubicBezTo>
                  <a:pt x="5011459" y="1841566"/>
                  <a:pt x="5017339" y="1837889"/>
                  <a:pt x="5023211" y="1834308"/>
                </a:cubicBezTo>
                <a:cubicBezTo>
                  <a:pt x="5023220" y="1834212"/>
                  <a:pt x="5023036" y="1834098"/>
                  <a:pt x="5023052" y="1833905"/>
                </a:cubicBezTo>
                <a:cubicBezTo>
                  <a:pt x="5025828" y="1823533"/>
                  <a:pt x="5031874" y="1814710"/>
                  <a:pt x="5038107" y="1806001"/>
                </a:cubicBezTo>
                <a:cubicBezTo>
                  <a:pt x="5044338" y="1797290"/>
                  <a:pt x="5048239" y="1787404"/>
                  <a:pt x="5059722" y="1786452"/>
                </a:cubicBezTo>
                <a:cubicBezTo>
                  <a:pt x="5061585" y="1786321"/>
                  <a:pt x="5063776" y="1787970"/>
                  <a:pt x="5064103" y="1789751"/>
                </a:cubicBezTo>
                <a:cubicBezTo>
                  <a:pt x="5065870" y="1799446"/>
                  <a:pt x="5060956" y="1803208"/>
                  <a:pt x="5055020" y="1810773"/>
                </a:cubicBezTo>
                <a:cubicBezTo>
                  <a:pt x="5052383" y="1814148"/>
                  <a:pt x="5049550" y="1817505"/>
                  <a:pt x="5046717" y="1820863"/>
                </a:cubicBezTo>
                <a:cubicBezTo>
                  <a:pt x="5050202" y="1818925"/>
                  <a:pt x="5053582" y="1817075"/>
                  <a:pt x="5056550" y="1815482"/>
                </a:cubicBezTo>
                <a:cubicBezTo>
                  <a:pt x="5067295" y="1809695"/>
                  <a:pt x="5078602" y="1804150"/>
                  <a:pt x="5090068" y="1799008"/>
                </a:cubicBezTo>
                <a:cubicBezTo>
                  <a:pt x="5099324" y="1785886"/>
                  <a:pt x="5109573" y="1773630"/>
                  <a:pt x="5118924" y="1760516"/>
                </a:cubicBezTo>
                <a:lnTo>
                  <a:pt x="5159853" y="1682472"/>
                </a:lnTo>
                <a:lnTo>
                  <a:pt x="5155719" y="1683248"/>
                </a:lnTo>
                <a:lnTo>
                  <a:pt x="5156046" y="1682580"/>
                </a:lnTo>
                <a:lnTo>
                  <a:pt x="5155719" y="1683238"/>
                </a:lnTo>
                <a:cubicBezTo>
                  <a:pt x="5150193" y="1684026"/>
                  <a:pt x="5144782" y="1684628"/>
                  <a:pt x="5139397" y="1684942"/>
                </a:cubicBezTo>
                <a:lnTo>
                  <a:pt x="5138420" y="1683950"/>
                </a:lnTo>
                <a:lnTo>
                  <a:pt x="5139396" y="1684953"/>
                </a:lnTo>
                <a:cubicBezTo>
                  <a:pt x="5121227" y="1686057"/>
                  <a:pt x="5103501" y="1684377"/>
                  <a:pt x="5086033" y="1680760"/>
                </a:cubicBezTo>
                <a:close/>
                <a:moveTo>
                  <a:pt x="9363622" y="2045131"/>
                </a:moveTo>
                <a:cubicBezTo>
                  <a:pt x="9363792" y="2056343"/>
                  <a:pt x="9362380" y="2067807"/>
                  <a:pt x="9361091" y="2078991"/>
                </a:cubicBezTo>
                <a:cubicBezTo>
                  <a:pt x="9360043" y="2087468"/>
                  <a:pt x="9359501" y="2093556"/>
                  <a:pt x="9354345" y="2100022"/>
                </a:cubicBezTo>
                <a:cubicBezTo>
                  <a:pt x="9359459" y="2104944"/>
                  <a:pt x="9365004" y="2109416"/>
                  <a:pt x="9370661" y="2113703"/>
                </a:cubicBezTo>
                <a:cubicBezTo>
                  <a:pt x="9369266" y="2105307"/>
                  <a:pt x="9371220" y="2096518"/>
                  <a:pt x="9373531" y="2088052"/>
                </a:cubicBezTo>
                <a:cubicBezTo>
                  <a:pt x="9373956" y="2078936"/>
                  <a:pt x="9374861" y="2069862"/>
                  <a:pt x="9376225" y="2061120"/>
                </a:cubicBezTo>
                <a:cubicBezTo>
                  <a:pt x="9376425" y="2059969"/>
                  <a:pt x="9377074" y="2059246"/>
                  <a:pt x="9377723" y="2058523"/>
                </a:cubicBezTo>
                <a:cubicBezTo>
                  <a:pt x="9373059" y="2054030"/>
                  <a:pt x="9368182" y="2049713"/>
                  <a:pt x="9363622" y="2045131"/>
                </a:cubicBezTo>
                <a:close/>
                <a:moveTo>
                  <a:pt x="6076528" y="1754852"/>
                </a:moveTo>
                <a:cubicBezTo>
                  <a:pt x="6078132" y="1753238"/>
                  <a:pt x="6080087" y="1755354"/>
                  <a:pt x="6079642" y="1757068"/>
                </a:cubicBezTo>
                <a:cubicBezTo>
                  <a:pt x="6075292" y="1771978"/>
                  <a:pt x="6068295" y="1784906"/>
                  <a:pt x="6060570" y="1798355"/>
                </a:cubicBezTo>
                <a:cubicBezTo>
                  <a:pt x="6056312" y="1805679"/>
                  <a:pt x="6044560" y="1798721"/>
                  <a:pt x="6049354" y="1791932"/>
                </a:cubicBezTo>
                <a:cubicBezTo>
                  <a:pt x="6057370" y="1778509"/>
                  <a:pt x="6065405" y="1765962"/>
                  <a:pt x="6076528" y="1754852"/>
                </a:cubicBezTo>
                <a:close/>
                <a:moveTo>
                  <a:pt x="4726514" y="1633761"/>
                </a:moveTo>
                <a:cubicBezTo>
                  <a:pt x="4694130" y="1630958"/>
                  <a:pt x="4649711" y="1629840"/>
                  <a:pt x="4638995" y="1647315"/>
                </a:cubicBezTo>
                <a:cubicBezTo>
                  <a:pt x="4627939" y="1665345"/>
                  <a:pt x="4695087" y="1714191"/>
                  <a:pt x="4707893" y="1721337"/>
                </a:cubicBezTo>
                <a:cubicBezTo>
                  <a:pt x="4721253" y="1728823"/>
                  <a:pt x="4735495" y="1734339"/>
                  <a:pt x="4750204" y="1738729"/>
                </a:cubicBezTo>
                <a:cubicBezTo>
                  <a:pt x="4752154" y="1738702"/>
                  <a:pt x="4754298" y="1738693"/>
                  <a:pt x="4756152" y="1738660"/>
                </a:cubicBezTo>
                <a:cubicBezTo>
                  <a:pt x="4758798" y="1738497"/>
                  <a:pt x="4760329" y="1739896"/>
                  <a:pt x="4761246" y="1741630"/>
                </a:cubicBezTo>
                <a:cubicBezTo>
                  <a:pt x="4803818" y="1752521"/>
                  <a:pt x="4849681" y="1754933"/>
                  <a:pt x="4891713" y="1763145"/>
                </a:cubicBezTo>
                <a:cubicBezTo>
                  <a:pt x="4896504" y="1764048"/>
                  <a:pt x="4899436" y="1767223"/>
                  <a:pt x="4900760" y="1770940"/>
                </a:cubicBezTo>
                <a:cubicBezTo>
                  <a:pt x="4899624" y="1764026"/>
                  <a:pt x="4898494" y="1757016"/>
                  <a:pt x="4897366" y="1750004"/>
                </a:cubicBezTo>
                <a:cubicBezTo>
                  <a:pt x="4890831" y="1751192"/>
                  <a:pt x="4883790" y="1750387"/>
                  <a:pt x="4877479" y="1747990"/>
                </a:cubicBezTo>
                <a:cubicBezTo>
                  <a:pt x="4866988" y="1748739"/>
                  <a:pt x="4855464" y="1745794"/>
                  <a:pt x="4845487" y="1744055"/>
                </a:cubicBezTo>
                <a:cubicBezTo>
                  <a:pt x="4825642" y="1740486"/>
                  <a:pt x="4804950" y="1736552"/>
                  <a:pt x="4788391" y="1724508"/>
                </a:cubicBezTo>
                <a:cubicBezTo>
                  <a:pt x="4785830" y="1722631"/>
                  <a:pt x="4787141" y="1717778"/>
                  <a:pt x="4790454" y="1717772"/>
                </a:cubicBezTo>
                <a:cubicBezTo>
                  <a:pt x="4811031" y="1717509"/>
                  <a:pt x="4831199" y="1724025"/>
                  <a:pt x="4851511" y="1726758"/>
                </a:cubicBezTo>
                <a:cubicBezTo>
                  <a:pt x="4862769" y="1728315"/>
                  <a:pt x="4875727" y="1727198"/>
                  <a:pt x="4885920" y="1731974"/>
                </a:cubicBezTo>
                <a:cubicBezTo>
                  <a:pt x="4888801" y="1731348"/>
                  <a:pt x="4891543" y="1731195"/>
                  <a:pt x="4894363" y="1731245"/>
                </a:cubicBezTo>
                <a:cubicBezTo>
                  <a:pt x="4894114" y="1729666"/>
                  <a:pt x="4893864" y="1728086"/>
                  <a:pt x="4893617" y="1726508"/>
                </a:cubicBezTo>
                <a:cubicBezTo>
                  <a:pt x="4864627" y="1720590"/>
                  <a:pt x="4828460" y="1719796"/>
                  <a:pt x="4802625" y="1704708"/>
                </a:cubicBezTo>
                <a:cubicBezTo>
                  <a:pt x="4801508" y="1704125"/>
                  <a:pt x="4801840" y="1702596"/>
                  <a:pt x="4802938" y="1702301"/>
                </a:cubicBezTo>
                <a:cubicBezTo>
                  <a:pt x="4817664" y="1697733"/>
                  <a:pt x="4834184" y="1698190"/>
                  <a:pt x="4850768" y="1700112"/>
                </a:cubicBezTo>
                <a:cubicBezTo>
                  <a:pt x="4845854" y="1698421"/>
                  <a:pt x="4841352" y="1696473"/>
                  <a:pt x="4837808" y="1694707"/>
                </a:cubicBezTo>
                <a:cubicBezTo>
                  <a:pt x="4833428" y="1692477"/>
                  <a:pt x="4835447" y="1686225"/>
                  <a:pt x="4839450" y="1685014"/>
                </a:cubicBezTo>
                <a:cubicBezTo>
                  <a:pt x="4850350" y="1681868"/>
                  <a:pt x="4862502" y="1682142"/>
                  <a:pt x="4873812" y="1683121"/>
                </a:cubicBezTo>
                <a:cubicBezTo>
                  <a:pt x="4880571" y="1683802"/>
                  <a:pt x="4883350" y="1685406"/>
                  <a:pt x="4886823" y="1691256"/>
                </a:cubicBezTo>
                <a:cubicBezTo>
                  <a:pt x="4887492" y="1692483"/>
                  <a:pt x="4887662" y="1693861"/>
                  <a:pt x="4887453" y="1695108"/>
                </a:cubicBezTo>
                <a:cubicBezTo>
                  <a:pt x="4887743" y="1695134"/>
                  <a:pt x="4888139" y="1695070"/>
                  <a:pt x="4888525" y="1695103"/>
                </a:cubicBezTo>
                <a:cubicBezTo>
                  <a:pt x="4887111" y="1685829"/>
                  <a:pt x="4885697" y="1676554"/>
                  <a:pt x="4884091" y="1667262"/>
                </a:cubicBezTo>
                <a:cubicBezTo>
                  <a:pt x="4829651" y="1649601"/>
                  <a:pt x="4775143" y="1666595"/>
                  <a:pt x="4726514" y="1633761"/>
                </a:cubicBezTo>
                <a:close/>
                <a:moveTo>
                  <a:pt x="8457255" y="1952913"/>
                </a:moveTo>
                <a:cubicBezTo>
                  <a:pt x="8437022" y="1948631"/>
                  <a:pt x="8416385" y="1946553"/>
                  <a:pt x="8395636" y="1947628"/>
                </a:cubicBezTo>
                <a:cubicBezTo>
                  <a:pt x="8380269" y="1948441"/>
                  <a:pt x="8355253" y="1948224"/>
                  <a:pt x="8334631" y="1953351"/>
                </a:cubicBezTo>
                <a:cubicBezTo>
                  <a:pt x="8325767" y="1958815"/>
                  <a:pt x="8316452" y="1963852"/>
                  <a:pt x="8307508" y="1969114"/>
                </a:cubicBezTo>
                <a:cubicBezTo>
                  <a:pt x="8281914" y="1984132"/>
                  <a:pt x="8258640" y="2004805"/>
                  <a:pt x="8231618" y="2017265"/>
                </a:cubicBezTo>
                <a:cubicBezTo>
                  <a:pt x="8213731" y="2025552"/>
                  <a:pt x="8194462" y="2029726"/>
                  <a:pt x="8175935" y="2036496"/>
                </a:cubicBezTo>
                <a:cubicBezTo>
                  <a:pt x="8179012" y="2038026"/>
                  <a:pt x="8182099" y="2039462"/>
                  <a:pt x="8185177" y="2040996"/>
                </a:cubicBezTo>
                <a:cubicBezTo>
                  <a:pt x="8199249" y="2048153"/>
                  <a:pt x="8212970" y="2055962"/>
                  <a:pt x="8226700" y="2063673"/>
                </a:cubicBezTo>
                <a:cubicBezTo>
                  <a:pt x="8237526" y="2049324"/>
                  <a:pt x="8254939" y="2038660"/>
                  <a:pt x="8270231" y="2029954"/>
                </a:cubicBezTo>
                <a:cubicBezTo>
                  <a:pt x="8284599" y="2021753"/>
                  <a:pt x="8302373" y="2010343"/>
                  <a:pt x="8319252" y="2015503"/>
                </a:cubicBezTo>
                <a:cubicBezTo>
                  <a:pt x="8323147" y="2016619"/>
                  <a:pt x="8324156" y="2021672"/>
                  <a:pt x="8322037" y="2024702"/>
                </a:cubicBezTo>
                <a:cubicBezTo>
                  <a:pt x="8312894" y="2037640"/>
                  <a:pt x="8294134" y="2041566"/>
                  <a:pt x="8280817" y="2048884"/>
                </a:cubicBezTo>
                <a:cubicBezTo>
                  <a:pt x="8267915" y="2055945"/>
                  <a:pt x="8256462" y="2065276"/>
                  <a:pt x="8244167" y="2073168"/>
                </a:cubicBezTo>
                <a:cubicBezTo>
                  <a:pt x="8264372" y="2084750"/>
                  <a:pt x="8284469" y="2096421"/>
                  <a:pt x="8304787" y="2107819"/>
                </a:cubicBezTo>
                <a:cubicBezTo>
                  <a:pt x="8339579" y="2081427"/>
                  <a:pt x="8365359" y="2056688"/>
                  <a:pt x="8407117" y="2038492"/>
                </a:cubicBezTo>
                <a:cubicBezTo>
                  <a:pt x="8409654" y="2037348"/>
                  <a:pt x="8412455" y="2036521"/>
                  <a:pt x="8415081" y="2035481"/>
                </a:cubicBezTo>
                <a:cubicBezTo>
                  <a:pt x="8425438" y="2025278"/>
                  <a:pt x="8441976" y="2021161"/>
                  <a:pt x="8459426" y="2019945"/>
                </a:cubicBezTo>
                <a:cubicBezTo>
                  <a:pt x="8462762" y="2018577"/>
                  <a:pt x="8466098" y="2017210"/>
                  <a:pt x="8469171" y="2015529"/>
                </a:cubicBezTo>
                <a:cubicBezTo>
                  <a:pt x="8485463" y="2006521"/>
                  <a:pt x="8502264" y="1987432"/>
                  <a:pt x="8516451" y="1971424"/>
                </a:cubicBezTo>
                <a:cubicBezTo>
                  <a:pt x="8497317" y="1963683"/>
                  <a:pt x="8477489" y="1957195"/>
                  <a:pt x="8457255" y="1952913"/>
                </a:cubicBezTo>
                <a:close/>
                <a:moveTo>
                  <a:pt x="6815416" y="1808423"/>
                </a:moveTo>
                <a:cubicBezTo>
                  <a:pt x="6773617" y="1804124"/>
                  <a:pt x="6730630" y="1802252"/>
                  <a:pt x="6691302" y="1812870"/>
                </a:cubicBezTo>
                <a:cubicBezTo>
                  <a:pt x="6648971" y="1824395"/>
                  <a:pt x="6596406" y="1877486"/>
                  <a:pt x="6594890" y="1928375"/>
                </a:cubicBezTo>
                <a:cubicBezTo>
                  <a:pt x="6618222" y="1944219"/>
                  <a:pt x="6641910" y="1958245"/>
                  <a:pt x="6663756" y="1969970"/>
                </a:cubicBezTo>
                <a:cubicBezTo>
                  <a:pt x="6689508" y="1983784"/>
                  <a:pt x="6715654" y="1996466"/>
                  <a:pt x="6741905" y="2009059"/>
                </a:cubicBezTo>
                <a:cubicBezTo>
                  <a:pt x="6747420" y="1993082"/>
                  <a:pt x="6753807" y="1977179"/>
                  <a:pt x="6761758" y="1962290"/>
                </a:cubicBezTo>
                <a:cubicBezTo>
                  <a:pt x="6755231" y="1963381"/>
                  <a:pt x="6748466" y="1963867"/>
                  <a:pt x="6743082" y="1965250"/>
                </a:cubicBezTo>
                <a:cubicBezTo>
                  <a:pt x="6728819" y="1968980"/>
                  <a:pt x="6714710" y="1974283"/>
                  <a:pt x="6699959" y="1975829"/>
                </a:cubicBezTo>
                <a:cubicBezTo>
                  <a:pt x="6695434" y="1976314"/>
                  <a:pt x="6691443" y="1969738"/>
                  <a:pt x="6696076" y="1966926"/>
                </a:cubicBezTo>
                <a:cubicBezTo>
                  <a:pt x="6711024" y="1957705"/>
                  <a:pt x="6727996" y="1950897"/>
                  <a:pt x="6744955" y="1946426"/>
                </a:cubicBezTo>
                <a:cubicBezTo>
                  <a:pt x="6753440" y="1944142"/>
                  <a:pt x="6764565" y="1940627"/>
                  <a:pt x="6773173" y="1943514"/>
                </a:cubicBezTo>
                <a:cubicBezTo>
                  <a:pt x="6774848" y="1941127"/>
                  <a:pt x="6776344" y="1938531"/>
                  <a:pt x="6778107" y="1936250"/>
                </a:cubicBezTo>
                <a:cubicBezTo>
                  <a:pt x="6763773" y="1939682"/>
                  <a:pt x="6749564" y="1943905"/>
                  <a:pt x="6734896" y="1946724"/>
                </a:cubicBezTo>
                <a:cubicBezTo>
                  <a:pt x="6711803" y="1951152"/>
                  <a:pt x="6688410" y="1954579"/>
                  <a:pt x="6665201" y="1958119"/>
                </a:cubicBezTo>
                <a:cubicBezTo>
                  <a:pt x="6661548" y="1958679"/>
                  <a:pt x="6660310" y="1953997"/>
                  <a:pt x="6663293" y="1952211"/>
                </a:cubicBezTo>
                <a:cubicBezTo>
                  <a:pt x="6664426" y="1951529"/>
                  <a:pt x="6665628" y="1951147"/>
                  <a:pt x="6666858" y="1950474"/>
                </a:cubicBezTo>
                <a:cubicBezTo>
                  <a:pt x="6661727" y="1951198"/>
                  <a:pt x="6656226" y="1950625"/>
                  <a:pt x="6651453" y="1949530"/>
                </a:cubicBezTo>
                <a:cubicBezTo>
                  <a:pt x="6644965" y="1947995"/>
                  <a:pt x="6645090" y="1938951"/>
                  <a:pt x="6651114" y="1936941"/>
                </a:cubicBezTo>
                <a:cubicBezTo>
                  <a:pt x="6660457" y="1933758"/>
                  <a:pt x="6669719" y="1929303"/>
                  <a:pt x="6679059" y="1933810"/>
                </a:cubicBezTo>
                <a:cubicBezTo>
                  <a:pt x="6681864" y="1935125"/>
                  <a:pt x="6682125" y="1938749"/>
                  <a:pt x="6680935" y="1941178"/>
                </a:cubicBezTo>
                <a:cubicBezTo>
                  <a:pt x="6680095" y="1942954"/>
                  <a:pt x="6678742" y="1943909"/>
                  <a:pt x="6677559" y="1945169"/>
                </a:cubicBezTo>
                <a:cubicBezTo>
                  <a:pt x="6691617" y="1939376"/>
                  <a:pt x="6705907" y="1936427"/>
                  <a:pt x="6721568" y="1933400"/>
                </a:cubicBezTo>
                <a:cubicBezTo>
                  <a:pt x="6747444" y="1928338"/>
                  <a:pt x="6772145" y="1918987"/>
                  <a:pt x="6798271" y="1915503"/>
                </a:cubicBezTo>
                <a:cubicBezTo>
                  <a:pt x="6799744" y="1914268"/>
                  <a:pt x="6801024" y="1913015"/>
                  <a:pt x="6802586" y="1911885"/>
                </a:cubicBezTo>
                <a:cubicBezTo>
                  <a:pt x="6807589" y="1908228"/>
                  <a:pt x="6812987" y="1905580"/>
                  <a:pt x="6818388" y="1902931"/>
                </a:cubicBezTo>
                <a:cubicBezTo>
                  <a:pt x="6810622" y="1904790"/>
                  <a:pt x="6802867" y="1906554"/>
                  <a:pt x="6795137" y="1908027"/>
                </a:cubicBezTo>
                <a:cubicBezTo>
                  <a:pt x="6766696" y="1913452"/>
                  <a:pt x="6736234" y="1924057"/>
                  <a:pt x="6707848" y="1926664"/>
                </a:cubicBezTo>
                <a:cubicBezTo>
                  <a:pt x="6702148" y="1927241"/>
                  <a:pt x="6698040" y="1919778"/>
                  <a:pt x="6702213" y="1915563"/>
                </a:cubicBezTo>
                <a:cubicBezTo>
                  <a:pt x="6719800" y="1897514"/>
                  <a:pt x="6749690" y="1896596"/>
                  <a:pt x="6773469" y="1893202"/>
                </a:cubicBezTo>
                <a:cubicBezTo>
                  <a:pt x="6808211" y="1888128"/>
                  <a:pt x="6841813" y="1878378"/>
                  <a:pt x="6876058" y="1871215"/>
                </a:cubicBezTo>
                <a:cubicBezTo>
                  <a:pt x="6885893" y="1862526"/>
                  <a:pt x="6893889" y="1852604"/>
                  <a:pt x="6897044" y="1843432"/>
                </a:cubicBezTo>
                <a:cubicBezTo>
                  <a:pt x="6877110" y="1855046"/>
                  <a:pt x="6853508" y="1858651"/>
                  <a:pt x="6831241" y="1863637"/>
                </a:cubicBezTo>
                <a:cubicBezTo>
                  <a:pt x="6799631" y="1870734"/>
                  <a:pt x="6768293" y="1878052"/>
                  <a:pt x="6737249" y="1887535"/>
                </a:cubicBezTo>
                <a:cubicBezTo>
                  <a:pt x="6725193" y="1891652"/>
                  <a:pt x="6717593" y="1873079"/>
                  <a:pt x="6729835" y="1869076"/>
                </a:cubicBezTo>
                <a:cubicBezTo>
                  <a:pt x="6753624" y="1861203"/>
                  <a:pt x="6777989" y="1855620"/>
                  <a:pt x="6802504" y="1850536"/>
                </a:cubicBezTo>
                <a:cubicBezTo>
                  <a:pt x="6784922" y="1851059"/>
                  <a:pt x="6767595" y="1850922"/>
                  <a:pt x="6751687" y="1849059"/>
                </a:cubicBezTo>
                <a:cubicBezTo>
                  <a:pt x="6739694" y="1849189"/>
                  <a:pt x="6740449" y="1829781"/>
                  <a:pt x="6752470" y="1830433"/>
                </a:cubicBezTo>
                <a:cubicBezTo>
                  <a:pt x="6777973" y="1831764"/>
                  <a:pt x="6803145" y="1831313"/>
                  <a:pt x="6828579" y="1829036"/>
                </a:cubicBezTo>
                <a:cubicBezTo>
                  <a:pt x="6840167" y="1827994"/>
                  <a:pt x="6851903" y="1826381"/>
                  <a:pt x="6863596" y="1825251"/>
                </a:cubicBezTo>
                <a:cubicBezTo>
                  <a:pt x="6828208" y="1823356"/>
                  <a:pt x="6792000" y="1824117"/>
                  <a:pt x="6757183" y="1826750"/>
                </a:cubicBezTo>
                <a:cubicBezTo>
                  <a:pt x="6731090" y="1828777"/>
                  <a:pt x="6706601" y="1833570"/>
                  <a:pt x="6682687" y="1820985"/>
                </a:cubicBezTo>
                <a:cubicBezTo>
                  <a:pt x="6680920" y="1820053"/>
                  <a:pt x="6681917" y="1817608"/>
                  <a:pt x="6683753" y="1817766"/>
                </a:cubicBezTo>
                <a:cubicBezTo>
                  <a:pt x="6721814" y="1820282"/>
                  <a:pt x="6761722" y="1809716"/>
                  <a:pt x="6800012" y="1808550"/>
                </a:cubicBezTo>
                <a:cubicBezTo>
                  <a:pt x="6805187" y="1808414"/>
                  <a:pt x="6810239" y="1808559"/>
                  <a:pt x="6815416" y="1808423"/>
                </a:cubicBezTo>
                <a:close/>
                <a:moveTo>
                  <a:pt x="5166163" y="1662236"/>
                </a:moveTo>
                <a:lnTo>
                  <a:pt x="5165869" y="1662828"/>
                </a:lnTo>
                <a:lnTo>
                  <a:pt x="5160062" y="1682172"/>
                </a:lnTo>
                <a:lnTo>
                  <a:pt x="5160188" y="1682143"/>
                </a:lnTo>
                <a:close/>
                <a:moveTo>
                  <a:pt x="9428710" y="2032947"/>
                </a:moveTo>
                <a:cubicBezTo>
                  <a:pt x="9428132" y="2033967"/>
                  <a:pt x="9427466" y="2034885"/>
                  <a:pt x="9426247" y="2035460"/>
                </a:cubicBezTo>
                <a:cubicBezTo>
                  <a:pt x="9419075" y="2039416"/>
                  <a:pt x="9407131" y="2043348"/>
                  <a:pt x="9395210" y="2044847"/>
                </a:cubicBezTo>
                <a:cubicBezTo>
                  <a:pt x="9398431" y="2048047"/>
                  <a:pt x="9401865" y="2051071"/>
                  <a:pt x="9405086" y="2054270"/>
                </a:cubicBezTo>
                <a:cubicBezTo>
                  <a:pt x="9406569" y="2052937"/>
                  <a:pt x="9408500" y="2052034"/>
                  <a:pt x="9410829" y="2052139"/>
                </a:cubicBezTo>
                <a:cubicBezTo>
                  <a:pt x="9421402" y="2052664"/>
                  <a:pt x="9430041" y="2049711"/>
                  <a:pt x="9440238" y="2047868"/>
                </a:cubicBezTo>
                <a:cubicBezTo>
                  <a:pt x="9440336" y="2047877"/>
                  <a:pt x="9440529" y="2047893"/>
                  <a:pt x="9440626" y="2047902"/>
                </a:cubicBezTo>
                <a:cubicBezTo>
                  <a:pt x="9436891" y="2042807"/>
                  <a:pt x="9432963" y="2037697"/>
                  <a:pt x="9428710" y="2032947"/>
                </a:cubicBezTo>
                <a:close/>
                <a:moveTo>
                  <a:pt x="7756254" y="1883720"/>
                </a:moveTo>
                <a:cubicBezTo>
                  <a:pt x="7732930" y="1915878"/>
                  <a:pt x="7734128" y="1966904"/>
                  <a:pt x="7732597" y="2004842"/>
                </a:cubicBezTo>
                <a:cubicBezTo>
                  <a:pt x="7730416" y="2057717"/>
                  <a:pt x="7746730" y="2099824"/>
                  <a:pt x="7765743" y="2147719"/>
                </a:cubicBezTo>
                <a:cubicBezTo>
                  <a:pt x="7766537" y="2149733"/>
                  <a:pt x="7767260" y="2151451"/>
                  <a:pt x="7767966" y="2153362"/>
                </a:cubicBezTo>
                <a:cubicBezTo>
                  <a:pt x="7767739" y="2149351"/>
                  <a:pt x="7767408" y="2145428"/>
                  <a:pt x="7767181" y="2141415"/>
                </a:cubicBezTo>
                <a:cubicBezTo>
                  <a:pt x="7766222" y="2141236"/>
                  <a:pt x="7765378" y="2140870"/>
                  <a:pt x="7764973" y="2139959"/>
                </a:cubicBezTo>
                <a:cubicBezTo>
                  <a:pt x="7752716" y="2115727"/>
                  <a:pt x="7748578" y="2086744"/>
                  <a:pt x="7746105" y="2059854"/>
                </a:cubicBezTo>
                <a:cubicBezTo>
                  <a:pt x="7744212" y="2038464"/>
                  <a:pt x="7740168" y="2012800"/>
                  <a:pt x="7750300" y="1993132"/>
                </a:cubicBezTo>
                <a:cubicBezTo>
                  <a:pt x="7751262" y="1991074"/>
                  <a:pt x="7755048" y="1991207"/>
                  <a:pt x="7755826" y="1993416"/>
                </a:cubicBezTo>
                <a:cubicBezTo>
                  <a:pt x="7758342" y="2000158"/>
                  <a:pt x="7759348" y="2007449"/>
                  <a:pt x="7759959" y="2014805"/>
                </a:cubicBezTo>
                <a:cubicBezTo>
                  <a:pt x="7760423" y="2013969"/>
                  <a:pt x="7760896" y="2013037"/>
                  <a:pt x="7761440" y="2012400"/>
                </a:cubicBezTo>
                <a:cubicBezTo>
                  <a:pt x="7765174" y="2007661"/>
                  <a:pt x="7772017" y="2011759"/>
                  <a:pt x="7771544" y="2017073"/>
                </a:cubicBezTo>
                <a:cubicBezTo>
                  <a:pt x="7770466" y="2028080"/>
                  <a:pt x="7767661" y="2037670"/>
                  <a:pt x="7768588" y="2049142"/>
                </a:cubicBezTo>
                <a:cubicBezTo>
                  <a:pt x="7769137" y="2056102"/>
                  <a:pt x="7770079" y="2057546"/>
                  <a:pt x="7766408" y="2063751"/>
                </a:cubicBezTo>
                <a:cubicBezTo>
                  <a:pt x="7765261" y="2065697"/>
                  <a:pt x="7763021" y="2065698"/>
                  <a:pt x="7761034" y="2065040"/>
                </a:cubicBezTo>
                <a:cubicBezTo>
                  <a:pt x="7761008" y="2065329"/>
                  <a:pt x="7760974" y="2065716"/>
                  <a:pt x="7761044" y="2066014"/>
                </a:cubicBezTo>
                <a:cubicBezTo>
                  <a:pt x="7762506" y="2082400"/>
                  <a:pt x="7765443" y="2098622"/>
                  <a:pt x="7767889" y="2114897"/>
                </a:cubicBezTo>
                <a:cubicBezTo>
                  <a:pt x="7768605" y="2112330"/>
                  <a:pt x="7769514" y="2109781"/>
                  <a:pt x="7770811" y="2107265"/>
                </a:cubicBezTo>
                <a:cubicBezTo>
                  <a:pt x="7771747" y="2105496"/>
                  <a:pt x="7774321" y="2105036"/>
                  <a:pt x="7775527" y="2106797"/>
                </a:cubicBezTo>
                <a:cubicBezTo>
                  <a:pt x="7782601" y="2117047"/>
                  <a:pt x="7782711" y="2128935"/>
                  <a:pt x="7783286" y="2141058"/>
                </a:cubicBezTo>
                <a:cubicBezTo>
                  <a:pt x="7783809" y="2153760"/>
                  <a:pt x="7784703" y="2166688"/>
                  <a:pt x="7784242" y="2179501"/>
                </a:cubicBezTo>
                <a:cubicBezTo>
                  <a:pt x="7785904" y="2179450"/>
                  <a:pt x="7787940" y="2178458"/>
                  <a:pt x="7790020" y="2176982"/>
                </a:cubicBezTo>
                <a:cubicBezTo>
                  <a:pt x="7789369" y="2176635"/>
                  <a:pt x="7788840" y="2176004"/>
                  <a:pt x="7788734" y="2175022"/>
                </a:cubicBezTo>
                <a:cubicBezTo>
                  <a:pt x="7786624" y="2154978"/>
                  <a:pt x="7787056" y="2135932"/>
                  <a:pt x="7788750" y="2115828"/>
                </a:cubicBezTo>
                <a:cubicBezTo>
                  <a:pt x="7790376" y="2096496"/>
                  <a:pt x="7790820" y="2075114"/>
                  <a:pt x="7800350" y="2057829"/>
                </a:cubicBezTo>
                <a:cubicBezTo>
                  <a:pt x="7802092" y="2054671"/>
                  <a:pt x="7807218" y="2056185"/>
                  <a:pt x="7807707" y="2059440"/>
                </a:cubicBezTo>
                <a:cubicBezTo>
                  <a:pt x="7810183" y="2077569"/>
                  <a:pt x="7804821" y="2096188"/>
                  <a:pt x="7802437" y="2114188"/>
                </a:cubicBezTo>
                <a:cubicBezTo>
                  <a:pt x="7800894" y="2126030"/>
                  <a:pt x="7799554" y="2137793"/>
                  <a:pt x="7798107" y="2149642"/>
                </a:cubicBezTo>
                <a:cubicBezTo>
                  <a:pt x="7806330" y="2114234"/>
                  <a:pt x="7816675" y="2076865"/>
                  <a:pt x="7836726" y="2047543"/>
                </a:cubicBezTo>
                <a:cubicBezTo>
                  <a:pt x="7838514" y="2044971"/>
                  <a:pt x="7843094" y="2046050"/>
                  <a:pt x="7842695" y="2049422"/>
                </a:cubicBezTo>
                <a:cubicBezTo>
                  <a:pt x="7840550" y="2068028"/>
                  <a:pt x="7835979" y="2086520"/>
                  <a:pt x="7830827" y="2104963"/>
                </a:cubicBezTo>
                <a:cubicBezTo>
                  <a:pt x="7832080" y="2101857"/>
                  <a:pt x="7833338" y="2098657"/>
                  <a:pt x="7834547" y="2096035"/>
                </a:cubicBezTo>
                <a:cubicBezTo>
                  <a:pt x="7854317" y="2052375"/>
                  <a:pt x="7867405" y="2006092"/>
                  <a:pt x="7885848" y="1962023"/>
                </a:cubicBezTo>
                <a:cubicBezTo>
                  <a:pt x="7887631" y="1956239"/>
                  <a:pt x="7888930" y="1950411"/>
                  <a:pt x="7890904" y="1944643"/>
                </a:cubicBezTo>
                <a:cubicBezTo>
                  <a:pt x="7891141" y="1944176"/>
                  <a:pt x="7891545" y="1944016"/>
                  <a:pt x="7891878" y="1943559"/>
                </a:cubicBezTo>
                <a:cubicBezTo>
                  <a:pt x="7877272" y="1936939"/>
                  <a:pt x="7862885" y="1930046"/>
                  <a:pt x="7848498" y="1923155"/>
                </a:cubicBezTo>
                <a:cubicBezTo>
                  <a:pt x="7851147" y="1931659"/>
                  <a:pt x="7852491" y="1940636"/>
                  <a:pt x="7848384" y="1948460"/>
                </a:cubicBezTo>
                <a:cubicBezTo>
                  <a:pt x="7846860" y="1951347"/>
                  <a:pt x="7841932" y="1951991"/>
                  <a:pt x="7839933" y="1949286"/>
                </a:cubicBezTo>
                <a:cubicBezTo>
                  <a:pt x="7833247" y="1940139"/>
                  <a:pt x="7835036" y="1928805"/>
                  <a:pt x="7837460" y="1918012"/>
                </a:cubicBezTo>
                <a:cubicBezTo>
                  <a:pt x="7834752" y="1916706"/>
                  <a:pt x="7831946" y="1915393"/>
                  <a:pt x="7829238" y="1914087"/>
                </a:cubicBezTo>
                <a:cubicBezTo>
                  <a:pt x="7831948" y="1926298"/>
                  <a:pt x="7832667" y="1940089"/>
                  <a:pt x="7824708" y="1946312"/>
                </a:cubicBezTo>
                <a:cubicBezTo>
                  <a:pt x="7822717" y="1947894"/>
                  <a:pt x="7820416" y="1948570"/>
                  <a:pt x="7818094" y="1947299"/>
                </a:cubicBezTo>
                <a:cubicBezTo>
                  <a:pt x="7813081" y="1944528"/>
                  <a:pt x="7810862" y="1942097"/>
                  <a:pt x="7809798" y="1936551"/>
                </a:cubicBezTo>
                <a:cubicBezTo>
                  <a:pt x="7807927" y="1926946"/>
                  <a:pt x="7808380" y="1915301"/>
                  <a:pt x="7809882" y="1905012"/>
                </a:cubicBezTo>
                <a:cubicBezTo>
                  <a:pt x="7807077" y="1903698"/>
                  <a:pt x="7804272" y="1902384"/>
                  <a:pt x="7801563" y="1901079"/>
                </a:cubicBezTo>
                <a:cubicBezTo>
                  <a:pt x="7801300" y="1916051"/>
                  <a:pt x="7800508" y="1930392"/>
                  <a:pt x="7802187" y="1945435"/>
                </a:cubicBezTo>
                <a:cubicBezTo>
                  <a:pt x="7804863" y="1958032"/>
                  <a:pt x="7784001" y="1961485"/>
                  <a:pt x="7782228" y="1948576"/>
                </a:cubicBezTo>
                <a:cubicBezTo>
                  <a:pt x="7779887" y="1931140"/>
                  <a:pt x="7779693" y="1911454"/>
                  <a:pt x="7785576" y="1894633"/>
                </a:cubicBezTo>
                <a:cubicBezTo>
                  <a:pt x="7785708" y="1894253"/>
                  <a:pt x="7786103" y="1894190"/>
                  <a:pt x="7786234" y="1893812"/>
                </a:cubicBezTo>
                <a:cubicBezTo>
                  <a:pt x="7782400" y="1892021"/>
                  <a:pt x="7778558" y="1890325"/>
                  <a:pt x="7774731" y="1888436"/>
                </a:cubicBezTo>
                <a:cubicBezTo>
                  <a:pt x="7771426" y="1916776"/>
                  <a:pt x="7769019" y="1947043"/>
                  <a:pt x="7758909" y="1973041"/>
                </a:cubicBezTo>
                <a:cubicBezTo>
                  <a:pt x="7756635" y="1978881"/>
                  <a:pt x="7748935" y="1977825"/>
                  <a:pt x="7748317" y="1971638"/>
                </a:cubicBezTo>
                <a:cubicBezTo>
                  <a:pt x="7747530" y="1963001"/>
                  <a:pt x="7747725" y="1954255"/>
                  <a:pt x="7748218" y="1945438"/>
                </a:cubicBezTo>
                <a:cubicBezTo>
                  <a:pt x="7743901" y="1938151"/>
                  <a:pt x="7745455" y="1928353"/>
                  <a:pt x="7746986" y="1919918"/>
                </a:cubicBezTo>
                <a:cubicBezTo>
                  <a:pt x="7748439" y="1911280"/>
                  <a:pt x="7750768" y="1901551"/>
                  <a:pt x="7754733" y="1893131"/>
                </a:cubicBezTo>
                <a:cubicBezTo>
                  <a:pt x="7755298" y="1890065"/>
                  <a:pt x="7755785" y="1886796"/>
                  <a:pt x="7756254" y="1883720"/>
                </a:cubicBezTo>
                <a:close/>
                <a:moveTo>
                  <a:pt x="5137899" y="1649288"/>
                </a:moveTo>
                <a:cubicBezTo>
                  <a:pt x="5132057" y="1655793"/>
                  <a:pt x="5129053" y="1660012"/>
                  <a:pt x="5119719" y="1658717"/>
                </a:cubicBezTo>
                <a:cubicBezTo>
                  <a:pt x="5117602" y="1658436"/>
                  <a:pt x="5116427" y="1656291"/>
                  <a:pt x="5116206" y="1654420"/>
                </a:cubicBezTo>
                <a:cubicBezTo>
                  <a:pt x="5116160" y="1653833"/>
                  <a:pt x="5116195" y="1653446"/>
                  <a:pt x="5116142" y="1652954"/>
                </a:cubicBezTo>
                <a:cubicBezTo>
                  <a:pt x="5123423" y="1652125"/>
                  <a:pt x="5130732" y="1651004"/>
                  <a:pt x="5137899" y="1649288"/>
                </a:cubicBezTo>
                <a:close/>
                <a:moveTo>
                  <a:pt x="9336844" y="2017693"/>
                </a:moveTo>
                <a:cubicBezTo>
                  <a:pt x="9335703" y="2022852"/>
                  <a:pt x="9334473" y="2027907"/>
                  <a:pt x="9333999" y="2033220"/>
                </a:cubicBezTo>
                <a:cubicBezTo>
                  <a:pt x="9333871" y="2034669"/>
                  <a:pt x="9333776" y="2035733"/>
                  <a:pt x="9333672" y="2036892"/>
                </a:cubicBezTo>
                <a:cubicBezTo>
                  <a:pt x="9336611" y="2038899"/>
                  <a:pt x="9338567" y="2042087"/>
                  <a:pt x="9337099" y="2046536"/>
                </a:cubicBezTo>
                <a:cubicBezTo>
                  <a:pt x="9331809" y="2062143"/>
                  <a:pt x="9335251" y="2074904"/>
                  <a:pt x="9342546" y="2085954"/>
                </a:cubicBezTo>
                <a:cubicBezTo>
                  <a:pt x="9341616" y="2071268"/>
                  <a:pt x="9346143" y="2053258"/>
                  <a:pt x="9349417" y="2041664"/>
                </a:cubicBezTo>
                <a:cubicBezTo>
                  <a:pt x="9350264" y="2038717"/>
                  <a:pt x="9352634" y="2037268"/>
                  <a:pt x="9355216" y="2036713"/>
                </a:cubicBezTo>
                <a:cubicBezTo>
                  <a:pt x="9349056" y="2030435"/>
                  <a:pt x="9342902" y="2024060"/>
                  <a:pt x="9336844" y="2017693"/>
                </a:cubicBezTo>
                <a:close/>
                <a:moveTo>
                  <a:pt x="4740090" y="1590731"/>
                </a:moveTo>
                <a:cubicBezTo>
                  <a:pt x="4755642" y="1591394"/>
                  <a:pt x="4776460" y="1592807"/>
                  <a:pt x="4787405" y="1605536"/>
                </a:cubicBezTo>
                <a:cubicBezTo>
                  <a:pt x="4788558" y="1606804"/>
                  <a:pt x="4788529" y="1609333"/>
                  <a:pt x="4786437" y="1609835"/>
                </a:cubicBezTo>
                <a:cubicBezTo>
                  <a:pt x="4769601" y="1614023"/>
                  <a:pt x="4752414" y="1603579"/>
                  <a:pt x="4738762" y="1594705"/>
                </a:cubicBezTo>
                <a:cubicBezTo>
                  <a:pt x="4736914" y="1593571"/>
                  <a:pt x="4737955" y="1590643"/>
                  <a:pt x="4740090" y="1590731"/>
                </a:cubicBezTo>
                <a:close/>
                <a:moveTo>
                  <a:pt x="9310090" y="1988895"/>
                </a:moveTo>
                <a:cubicBezTo>
                  <a:pt x="9308242" y="2001976"/>
                  <a:pt x="9305041" y="2014941"/>
                  <a:pt x="9302146" y="2027736"/>
                </a:cubicBezTo>
                <a:cubicBezTo>
                  <a:pt x="9300202" y="2036430"/>
                  <a:pt x="9297625" y="2044581"/>
                  <a:pt x="9294388" y="2052479"/>
                </a:cubicBezTo>
                <a:cubicBezTo>
                  <a:pt x="9303669" y="2058734"/>
                  <a:pt x="9304923" y="2052318"/>
                  <a:pt x="9317106" y="2040229"/>
                </a:cubicBezTo>
                <a:cubicBezTo>
                  <a:pt x="9314572" y="2029300"/>
                  <a:pt x="9320252" y="2015868"/>
                  <a:pt x="9327415" y="2007627"/>
                </a:cubicBezTo>
                <a:cubicBezTo>
                  <a:pt x="9321641" y="2001383"/>
                  <a:pt x="9315857" y="1995234"/>
                  <a:pt x="9310090" y="1988895"/>
                </a:cubicBezTo>
                <a:close/>
                <a:moveTo>
                  <a:pt x="5013051" y="1611127"/>
                </a:moveTo>
                <a:lnTo>
                  <a:pt x="5009303" y="1617697"/>
                </a:lnTo>
                <a:cubicBezTo>
                  <a:pt x="5003371" y="1627407"/>
                  <a:pt x="4999681" y="1637117"/>
                  <a:pt x="4996165" y="1647036"/>
                </a:cubicBezTo>
                <a:cubicBezTo>
                  <a:pt x="4998239" y="1646728"/>
                  <a:pt x="5000349" y="1647106"/>
                  <a:pt x="5002382" y="1648353"/>
                </a:cubicBezTo>
                <a:cubicBezTo>
                  <a:pt x="5006804" y="1640264"/>
                  <a:pt x="5014255" y="1630978"/>
                  <a:pt x="5016542" y="1627184"/>
                </a:cubicBezTo>
                <a:lnTo>
                  <a:pt x="5016544" y="1627187"/>
                </a:lnTo>
                <a:lnTo>
                  <a:pt x="5016555" y="1627152"/>
                </a:lnTo>
                <a:lnTo>
                  <a:pt x="5010381" y="1635944"/>
                </a:lnTo>
                <a:cubicBezTo>
                  <a:pt x="5007678" y="1639762"/>
                  <a:pt x="5004706" y="1644130"/>
                  <a:pt x="5002495" y="1648174"/>
                </a:cubicBezTo>
                <a:cubicBezTo>
                  <a:pt x="5000366" y="1646919"/>
                  <a:pt x="4998352" y="1646551"/>
                  <a:pt x="4996280" y="1646858"/>
                </a:cubicBezTo>
                <a:cubicBezTo>
                  <a:pt x="4999795" y="1636939"/>
                  <a:pt x="5003486" y="1627229"/>
                  <a:pt x="5009417" y="1617520"/>
                </a:cubicBezTo>
                <a:close/>
                <a:moveTo>
                  <a:pt x="5168700" y="1616313"/>
                </a:moveTo>
                <a:cubicBezTo>
                  <a:pt x="5161981" y="1618458"/>
                  <a:pt x="5161628" y="1622420"/>
                  <a:pt x="5159205" y="1628831"/>
                </a:cubicBezTo>
                <a:cubicBezTo>
                  <a:pt x="5157021" y="1634776"/>
                  <a:pt x="5154287" y="1640284"/>
                  <a:pt x="5151477" y="1645591"/>
                </a:cubicBezTo>
                <a:cubicBezTo>
                  <a:pt x="5146972" y="1646953"/>
                  <a:pt x="5142484" y="1648123"/>
                  <a:pt x="5137908" y="1649186"/>
                </a:cubicBezTo>
                <a:cubicBezTo>
                  <a:pt x="5138128" y="1648914"/>
                  <a:pt x="5138442" y="1648650"/>
                  <a:pt x="5138663" y="1648376"/>
                </a:cubicBezTo>
                <a:cubicBezTo>
                  <a:pt x="5147615" y="1638635"/>
                  <a:pt x="5157230" y="1629147"/>
                  <a:pt x="5164457" y="1617991"/>
                </a:cubicBezTo>
                <a:cubicBezTo>
                  <a:pt x="5164782" y="1617630"/>
                  <a:pt x="5164631" y="1617130"/>
                  <a:pt x="5164763" y="1616752"/>
                </a:cubicBezTo>
                <a:cubicBezTo>
                  <a:pt x="5166143" y="1616579"/>
                  <a:pt x="5167627" y="1616318"/>
                  <a:pt x="5168700" y="1616313"/>
                </a:cubicBezTo>
                <a:close/>
                <a:moveTo>
                  <a:pt x="7657876" y="1828957"/>
                </a:moveTo>
                <a:cubicBezTo>
                  <a:pt x="7663119" y="1856479"/>
                  <a:pt x="7663219" y="1883750"/>
                  <a:pt x="7664342" y="1911597"/>
                </a:cubicBezTo>
                <a:cubicBezTo>
                  <a:pt x="7665627" y="1941989"/>
                  <a:pt x="7679455" y="1970448"/>
                  <a:pt x="7681013" y="2001059"/>
                </a:cubicBezTo>
                <a:cubicBezTo>
                  <a:pt x="7681340" y="2007221"/>
                  <a:pt x="7671555" y="2008809"/>
                  <a:pt x="7669312" y="2003357"/>
                </a:cubicBezTo>
                <a:cubicBezTo>
                  <a:pt x="7656781" y="1972381"/>
                  <a:pt x="7655350" y="1934868"/>
                  <a:pt x="7648282" y="1902709"/>
                </a:cubicBezTo>
                <a:cubicBezTo>
                  <a:pt x="7643843" y="1882560"/>
                  <a:pt x="7639922" y="1862065"/>
                  <a:pt x="7639140" y="1841355"/>
                </a:cubicBezTo>
                <a:cubicBezTo>
                  <a:pt x="7633983" y="1857657"/>
                  <a:pt x="7633328" y="1874834"/>
                  <a:pt x="7633623" y="1892287"/>
                </a:cubicBezTo>
                <a:cubicBezTo>
                  <a:pt x="7636956" y="1902995"/>
                  <a:pt x="7639884" y="1913860"/>
                  <a:pt x="7642302" y="1924975"/>
                </a:cubicBezTo>
                <a:cubicBezTo>
                  <a:pt x="7645049" y="1937871"/>
                  <a:pt x="7651226" y="1952719"/>
                  <a:pt x="7646856" y="1965680"/>
                </a:cubicBezTo>
                <a:cubicBezTo>
                  <a:pt x="7645904" y="1968712"/>
                  <a:pt x="7641872" y="1969143"/>
                  <a:pt x="7639926" y="1966930"/>
                </a:cubicBezTo>
                <a:cubicBezTo>
                  <a:pt x="7636378" y="1963020"/>
                  <a:pt x="7634480" y="1958084"/>
                  <a:pt x="7633082" y="1952998"/>
                </a:cubicBezTo>
                <a:cubicBezTo>
                  <a:pt x="7632712" y="1956081"/>
                  <a:pt x="7632443" y="1959077"/>
                  <a:pt x="7632168" y="1962168"/>
                </a:cubicBezTo>
                <a:cubicBezTo>
                  <a:pt x="7639004" y="1977268"/>
                  <a:pt x="7639651" y="1995142"/>
                  <a:pt x="7646358" y="2010619"/>
                </a:cubicBezTo>
                <a:cubicBezTo>
                  <a:pt x="7654527" y="2029340"/>
                  <a:pt x="7667875" y="2044611"/>
                  <a:pt x="7678012" y="2062040"/>
                </a:cubicBezTo>
                <a:cubicBezTo>
                  <a:pt x="7684084" y="2072594"/>
                  <a:pt x="7692177" y="2106397"/>
                  <a:pt x="7705589" y="2089255"/>
                </a:cubicBezTo>
                <a:cubicBezTo>
                  <a:pt x="7712181" y="2080868"/>
                  <a:pt x="7712018" y="2068488"/>
                  <a:pt x="7717699" y="2060511"/>
                </a:cubicBezTo>
                <a:cubicBezTo>
                  <a:pt x="7713638" y="2036110"/>
                  <a:pt x="7711977" y="2011041"/>
                  <a:pt x="7713634" y="1984798"/>
                </a:cubicBezTo>
                <a:cubicBezTo>
                  <a:pt x="7715558" y="1954490"/>
                  <a:pt x="7712905" y="1896813"/>
                  <a:pt x="7738129" y="1870662"/>
                </a:cubicBezTo>
                <a:cubicBezTo>
                  <a:pt x="7729739" y="1866432"/>
                  <a:pt x="7721560" y="1862023"/>
                  <a:pt x="7713372" y="1857713"/>
                </a:cubicBezTo>
                <a:cubicBezTo>
                  <a:pt x="7713090" y="1863044"/>
                  <a:pt x="7712240" y="1868227"/>
                  <a:pt x="7710227" y="1873311"/>
                </a:cubicBezTo>
                <a:cubicBezTo>
                  <a:pt x="7708995" y="1876222"/>
                  <a:pt x="7704452" y="1876901"/>
                  <a:pt x="7703602" y="1873321"/>
                </a:cubicBezTo>
                <a:cubicBezTo>
                  <a:pt x="7701983" y="1866367"/>
                  <a:pt x="7702304" y="1859481"/>
                  <a:pt x="7703495" y="1852670"/>
                </a:cubicBezTo>
                <a:cubicBezTo>
                  <a:pt x="7699212" y="1850450"/>
                  <a:pt x="7694929" y="1848229"/>
                  <a:pt x="7690646" y="1846009"/>
                </a:cubicBezTo>
                <a:cubicBezTo>
                  <a:pt x="7692178" y="1857241"/>
                  <a:pt x="7693111" y="1868616"/>
                  <a:pt x="7694837" y="1879865"/>
                </a:cubicBezTo>
                <a:cubicBezTo>
                  <a:pt x="7697957" y="1900582"/>
                  <a:pt x="7705905" y="1922887"/>
                  <a:pt x="7704915" y="1943832"/>
                </a:cubicBezTo>
                <a:cubicBezTo>
                  <a:pt x="7704507" y="1951683"/>
                  <a:pt x="7693391" y="1956174"/>
                  <a:pt x="7689124" y="1948307"/>
                </a:cubicBezTo>
                <a:cubicBezTo>
                  <a:pt x="7678828" y="1929403"/>
                  <a:pt x="7677615" y="1904762"/>
                  <a:pt x="7674730" y="1883578"/>
                </a:cubicBezTo>
                <a:cubicBezTo>
                  <a:pt x="7672531" y="1867808"/>
                  <a:pt x="7669893" y="1851516"/>
                  <a:pt x="7670444" y="1835496"/>
                </a:cubicBezTo>
                <a:cubicBezTo>
                  <a:pt x="7666257" y="1833286"/>
                  <a:pt x="7662062" y="1831169"/>
                  <a:pt x="7657876" y="1828957"/>
                </a:cubicBezTo>
                <a:close/>
                <a:moveTo>
                  <a:pt x="5444197" y="1630423"/>
                </a:moveTo>
                <a:cubicBezTo>
                  <a:pt x="5395285" y="1637096"/>
                  <a:pt x="5347921" y="1650425"/>
                  <a:pt x="5303238" y="1673041"/>
                </a:cubicBezTo>
                <a:cubicBezTo>
                  <a:pt x="5274681" y="1687413"/>
                  <a:pt x="5247691" y="1704940"/>
                  <a:pt x="5222995" y="1725196"/>
                </a:cubicBezTo>
                <a:cubicBezTo>
                  <a:pt x="5213431" y="1733034"/>
                  <a:pt x="5204422" y="1741212"/>
                  <a:pt x="5195060" y="1748971"/>
                </a:cubicBezTo>
                <a:cubicBezTo>
                  <a:pt x="5188015" y="1754787"/>
                  <a:pt x="5181073" y="1760514"/>
                  <a:pt x="5174029" y="1766331"/>
                </a:cubicBezTo>
                <a:lnTo>
                  <a:pt x="5194049" y="1776191"/>
                </a:lnTo>
                <a:lnTo>
                  <a:pt x="5194485" y="1776171"/>
                </a:lnTo>
                <a:cubicBezTo>
                  <a:pt x="5202791" y="1782440"/>
                  <a:pt x="5210792" y="1789949"/>
                  <a:pt x="5218665" y="1794524"/>
                </a:cubicBezTo>
                <a:lnTo>
                  <a:pt x="5219306" y="1794829"/>
                </a:lnTo>
                <a:lnTo>
                  <a:pt x="5218767" y="1794457"/>
                </a:lnTo>
                <a:cubicBezTo>
                  <a:pt x="5210895" y="1789882"/>
                  <a:pt x="5202895" y="1782373"/>
                  <a:pt x="5194589" y="1776105"/>
                </a:cubicBezTo>
                <a:cubicBezTo>
                  <a:pt x="5199440" y="1776329"/>
                  <a:pt x="5204272" y="1776747"/>
                  <a:pt x="5209081" y="1777457"/>
                </a:cubicBezTo>
                <a:cubicBezTo>
                  <a:pt x="5217157" y="1778641"/>
                  <a:pt x="5221209" y="1784543"/>
                  <a:pt x="5219818" y="1792503"/>
                </a:cubicBezTo>
                <a:cubicBezTo>
                  <a:pt x="5219652" y="1793267"/>
                  <a:pt x="5219575" y="1794138"/>
                  <a:pt x="5219409" y="1794902"/>
                </a:cubicBezTo>
                <a:lnTo>
                  <a:pt x="5216241" y="1815150"/>
                </a:lnTo>
                <a:lnTo>
                  <a:pt x="5216222" y="1815137"/>
                </a:lnTo>
                <a:lnTo>
                  <a:pt x="5207909" y="1861637"/>
                </a:lnTo>
                <a:cubicBezTo>
                  <a:pt x="5204202" y="1876991"/>
                  <a:pt x="5199127" y="1891839"/>
                  <a:pt x="5191349" y="1905331"/>
                </a:cubicBezTo>
                <a:cubicBezTo>
                  <a:pt x="5188703" y="1909872"/>
                  <a:pt x="5185681" y="1914283"/>
                  <a:pt x="5182472" y="1918583"/>
                </a:cubicBezTo>
                <a:cubicBezTo>
                  <a:pt x="5203858" y="1912546"/>
                  <a:pt x="5222974" y="1915565"/>
                  <a:pt x="5237179" y="1933248"/>
                </a:cubicBezTo>
                <a:cubicBezTo>
                  <a:pt x="5260849" y="1962754"/>
                  <a:pt x="5241072" y="2017414"/>
                  <a:pt x="5230865" y="2047784"/>
                </a:cubicBezTo>
                <a:cubicBezTo>
                  <a:pt x="5226888" y="2059610"/>
                  <a:pt x="5222620" y="2071410"/>
                  <a:pt x="5218081" y="2082993"/>
                </a:cubicBezTo>
                <a:cubicBezTo>
                  <a:pt x="5233101" y="2069689"/>
                  <a:pt x="5249743" y="2060030"/>
                  <a:pt x="5268132" y="2059188"/>
                </a:cubicBezTo>
                <a:cubicBezTo>
                  <a:pt x="5307159" y="2057406"/>
                  <a:pt x="5314921" y="2098191"/>
                  <a:pt x="5315662" y="2129214"/>
                </a:cubicBezTo>
                <a:cubicBezTo>
                  <a:pt x="5316673" y="2169221"/>
                  <a:pt x="5310855" y="2211557"/>
                  <a:pt x="5292324" y="2246748"/>
                </a:cubicBezTo>
                <a:cubicBezTo>
                  <a:pt x="5320991" y="2228981"/>
                  <a:pt x="5352143" y="2216103"/>
                  <a:pt x="5386238" y="2212822"/>
                </a:cubicBezTo>
                <a:cubicBezTo>
                  <a:pt x="5391447" y="2212301"/>
                  <a:pt x="5397279" y="2215725"/>
                  <a:pt x="5398870" y="2220830"/>
                </a:cubicBezTo>
                <a:cubicBezTo>
                  <a:pt x="5413932" y="2270418"/>
                  <a:pt x="5407385" y="2324178"/>
                  <a:pt x="5398988" y="2374661"/>
                </a:cubicBezTo>
                <a:cubicBezTo>
                  <a:pt x="5390947" y="2423344"/>
                  <a:pt x="5368597" y="2459868"/>
                  <a:pt x="5342543" y="2497536"/>
                </a:cubicBezTo>
                <a:cubicBezTo>
                  <a:pt x="5367525" y="2479536"/>
                  <a:pt x="5392773" y="2461859"/>
                  <a:pt x="5418858" y="2445718"/>
                </a:cubicBezTo>
                <a:cubicBezTo>
                  <a:pt x="5454431" y="2423680"/>
                  <a:pt x="5494234" y="2413210"/>
                  <a:pt x="5531703" y="2395023"/>
                </a:cubicBezTo>
                <a:cubicBezTo>
                  <a:pt x="5541677" y="2390232"/>
                  <a:pt x="5552871" y="2400168"/>
                  <a:pt x="5549409" y="2410591"/>
                </a:cubicBezTo>
                <a:cubicBezTo>
                  <a:pt x="5532150" y="2462139"/>
                  <a:pt x="5521028" y="2518039"/>
                  <a:pt x="5501402" y="2568821"/>
                </a:cubicBezTo>
                <a:lnTo>
                  <a:pt x="5501278" y="2568915"/>
                </a:lnTo>
                <a:lnTo>
                  <a:pt x="5476778" y="2620020"/>
                </a:lnTo>
                <a:lnTo>
                  <a:pt x="5476840" y="2619972"/>
                </a:lnTo>
                <a:lnTo>
                  <a:pt x="5501291" y="2568970"/>
                </a:lnTo>
                <a:cubicBezTo>
                  <a:pt x="5674440" y="2435187"/>
                  <a:pt x="5846019" y="2299315"/>
                  <a:pt x="6015486" y="2160928"/>
                </a:cubicBezTo>
                <a:cubicBezTo>
                  <a:pt x="6019804" y="2168215"/>
                  <a:pt x="6024010" y="2175686"/>
                  <a:pt x="6028222" y="2183061"/>
                </a:cubicBezTo>
                <a:lnTo>
                  <a:pt x="6028149" y="2183119"/>
                </a:lnTo>
                <a:lnTo>
                  <a:pt x="6028226" y="2183237"/>
                </a:lnTo>
                <a:lnTo>
                  <a:pt x="6072311" y="2147176"/>
                </a:lnTo>
                <a:lnTo>
                  <a:pt x="6072232" y="2147055"/>
                </a:lnTo>
                <a:lnTo>
                  <a:pt x="6028222" y="2183055"/>
                </a:lnTo>
                <a:cubicBezTo>
                  <a:pt x="6024009" y="2175680"/>
                  <a:pt x="6019804" y="2168209"/>
                  <a:pt x="6015485" y="2160923"/>
                </a:cubicBezTo>
                <a:lnTo>
                  <a:pt x="6058027" y="2126157"/>
                </a:lnTo>
                <a:lnTo>
                  <a:pt x="6057997" y="2126114"/>
                </a:lnTo>
                <a:lnTo>
                  <a:pt x="6015492" y="2160849"/>
                </a:lnTo>
                <a:cubicBezTo>
                  <a:pt x="6013370" y="2157354"/>
                  <a:pt x="6011350" y="2153772"/>
                  <a:pt x="6009113" y="2150463"/>
                </a:cubicBezTo>
                <a:cubicBezTo>
                  <a:pt x="5887802" y="2252416"/>
                  <a:pt x="5708370" y="2277485"/>
                  <a:pt x="5585661" y="2163467"/>
                </a:cubicBezTo>
                <a:cubicBezTo>
                  <a:pt x="5580529" y="2158739"/>
                  <a:pt x="5583898" y="2150462"/>
                  <a:pt x="5589112" y="2147700"/>
                </a:cubicBezTo>
                <a:cubicBezTo>
                  <a:pt x="5695567" y="2091098"/>
                  <a:pt x="5809554" y="2054912"/>
                  <a:pt x="5928243" y="2039187"/>
                </a:cubicBezTo>
                <a:cubicBezTo>
                  <a:pt x="5923954" y="2033753"/>
                  <a:pt x="5919989" y="2027958"/>
                  <a:pt x="5915595" y="2022613"/>
                </a:cubicBezTo>
                <a:cubicBezTo>
                  <a:pt x="5913904" y="2020811"/>
                  <a:pt x="5912109" y="2019097"/>
                  <a:pt x="5910418" y="2017297"/>
                </a:cubicBezTo>
                <a:cubicBezTo>
                  <a:pt x="5763675" y="2023191"/>
                  <a:pt x="5592882" y="2163313"/>
                  <a:pt x="5462692" y="2041441"/>
                </a:cubicBezTo>
                <a:cubicBezTo>
                  <a:pt x="5458291" y="2037263"/>
                  <a:pt x="5457924" y="2029344"/>
                  <a:pt x="5462399" y="2025059"/>
                </a:cubicBezTo>
                <a:cubicBezTo>
                  <a:pt x="5550202" y="1940554"/>
                  <a:pt x="5664498" y="1895435"/>
                  <a:pt x="5784118" y="1894397"/>
                </a:cubicBezTo>
                <a:cubicBezTo>
                  <a:pt x="5779066" y="1889871"/>
                  <a:pt x="5773707" y="1885513"/>
                  <a:pt x="5768656" y="1880986"/>
                </a:cubicBezTo>
                <a:cubicBezTo>
                  <a:pt x="5625773" y="1894908"/>
                  <a:pt x="5470687" y="2006401"/>
                  <a:pt x="5334138" y="1916497"/>
                </a:cubicBezTo>
                <a:cubicBezTo>
                  <a:pt x="5327514" y="1912127"/>
                  <a:pt x="5328447" y="1903835"/>
                  <a:pt x="5333287" y="1898703"/>
                </a:cubicBezTo>
                <a:cubicBezTo>
                  <a:pt x="5411830" y="1814273"/>
                  <a:pt x="5520247" y="1768449"/>
                  <a:pt x="5633410" y="1767729"/>
                </a:cubicBezTo>
                <a:cubicBezTo>
                  <a:pt x="5633040" y="1767503"/>
                  <a:pt x="5632767" y="1767284"/>
                  <a:pt x="5632494" y="1767066"/>
                </a:cubicBezTo>
                <a:cubicBezTo>
                  <a:pt x="5534719" y="1764543"/>
                  <a:pt x="5455605" y="1804040"/>
                  <a:pt x="5360515" y="1823852"/>
                </a:cubicBezTo>
                <a:cubicBezTo>
                  <a:pt x="5310591" y="1834232"/>
                  <a:pt x="5260146" y="1834054"/>
                  <a:pt x="5216496" y="1815573"/>
                </a:cubicBezTo>
                <a:cubicBezTo>
                  <a:pt x="5217494" y="1808747"/>
                  <a:pt x="5218588" y="1801928"/>
                  <a:pt x="5219666" y="1795303"/>
                </a:cubicBezTo>
                <a:cubicBezTo>
                  <a:pt x="5239307" y="1806643"/>
                  <a:pt x="5258065" y="1810408"/>
                  <a:pt x="5280582" y="1813526"/>
                </a:cubicBezTo>
                <a:cubicBezTo>
                  <a:pt x="5360797" y="1823973"/>
                  <a:pt x="5437284" y="1783371"/>
                  <a:pt x="5514903" y="1762827"/>
                </a:cubicBezTo>
                <a:cubicBezTo>
                  <a:pt x="5500454" y="1765373"/>
                  <a:pt x="5486197" y="1767937"/>
                  <a:pt x="5472558" y="1771235"/>
                </a:cubicBezTo>
                <a:cubicBezTo>
                  <a:pt x="5429346" y="1781711"/>
                  <a:pt x="5382486" y="1801413"/>
                  <a:pt x="5337910" y="1800961"/>
                </a:cubicBezTo>
                <a:cubicBezTo>
                  <a:pt x="5336259" y="1800917"/>
                  <a:pt x="5335077" y="1798867"/>
                  <a:pt x="5336640" y="1797736"/>
                </a:cubicBezTo>
                <a:cubicBezTo>
                  <a:pt x="5369688" y="1774502"/>
                  <a:pt x="5414109" y="1766859"/>
                  <a:pt x="5452691" y="1756956"/>
                </a:cubicBezTo>
                <a:cubicBezTo>
                  <a:pt x="5492671" y="1746688"/>
                  <a:pt x="5536884" y="1731528"/>
                  <a:pt x="5579326" y="1727510"/>
                </a:cubicBezTo>
                <a:cubicBezTo>
                  <a:pt x="5576685" y="1725431"/>
                  <a:pt x="5573932" y="1723538"/>
                  <a:pt x="5571284" y="1721557"/>
                </a:cubicBezTo>
                <a:cubicBezTo>
                  <a:pt x="5481463" y="1744549"/>
                  <a:pt x="5388043" y="1774047"/>
                  <a:pt x="5297058" y="1779510"/>
                </a:cubicBezTo>
                <a:cubicBezTo>
                  <a:pt x="5293825" y="1779718"/>
                  <a:pt x="5292243" y="1774517"/>
                  <a:pt x="5295387" y="1773135"/>
                </a:cubicBezTo>
                <a:cubicBezTo>
                  <a:pt x="5368452" y="1741390"/>
                  <a:pt x="5451430" y="1725203"/>
                  <a:pt x="5531553" y="1708282"/>
                </a:cubicBezTo>
                <a:cubicBezTo>
                  <a:pt x="5487588" y="1710807"/>
                  <a:pt x="5443750" y="1715191"/>
                  <a:pt x="5400775" y="1725200"/>
                </a:cubicBezTo>
                <a:cubicBezTo>
                  <a:pt x="5366951" y="1733081"/>
                  <a:pt x="5333127" y="1749723"/>
                  <a:pt x="5298521" y="1752180"/>
                </a:cubicBezTo>
                <a:cubicBezTo>
                  <a:pt x="5297448" y="1752184"/>
                  <a:pt x="5296812" y="1750572"/>
                  <a:pt x="5297655" y="1749866"/>
                </a:cubicBezTo>
                <a:cubicBezTo>
                  <a:pt x="5324634" y="1726983"/>
                  <a:pt x="5364369" y="1718348"/>
                  <a:pt x="5397917" y="1709179"/>
                </a:cubicBezTo>
                <a:cubicBezTo>
                  <a:pt x="5407402" y="1706593"/>
                  <a:pt x="5416907" y="1704884"/>
                  <a:pt x="5426452" y="1702691"/>
                </a:cubicBezTo>
                <a:cubicBezTo>
                  <a:pt x="5394902" y="1708042"/>
                  <a:pt x="5363374" y="1713102"/>
                  <a:pt x="5331894" y="1714370"/>
                </a:cubicBezTo>
                <a:cubicBezTo>
                  <a:pt x="5327590" y="1714582"/>
                  <a:pt x="5326022" y="1708118"/>
                  <a:pt x="5329895" y="1706213"/>
                </a:cubicBezTo>
                <a:cubicBezTo>
                  <a:pt x="5380127" y="1681448"/>
                  <a:pt x="5442034" y="1674343"/>
                  <a:pt x="5499350" y="1669567"/>
                </a:cubicBezTo>
                <a:cubicBezTo>
                  <a:pt x="5498251" y="1668790"/>
                  <a:pt x="5497239" y="1668119"/>
                  <a:pt x="5496236" y="1667351"/>
                </a:cubicBezTo>
                <a:cubicBezTo>
                  <a:pt x="5495841" y="1667414"/>
                  <a:pt x="5495736" y="1667503"/>
                  <a:pt x="5495340" y="1667566"/>
                </a:cubicBezTo>
                <a:cubicBezTo>
                  <a:pt x="5433627" y="1670306"/>
                  <a:pt x="5373060" y="1685316"/>
                  <a:pt x="5311815" y="1688291"/>
                </a:cubicBezTo>
                <a:cubicBezTo>
                  <a:pt x="5309565" y="1688388"/>
                  <a:pt x="5308899" y="1684922"/>
                  <a:pt x="5310831" y="1684019"/>
                </a:cubicBezTo>
                <a:cubicBezTo>
                  <a:pt x="5358871" y="1660914"/>
                  <a:pt x="5417650" y="1653928"/>
                  <a:pt x="5471953" y="1650157"/>
                </a:cubicBezTo>
                <a:cubicBezTo>
                  <a:pt x="5469208" y="1648168"/>
                  <a:pt x="5466366" y="1646169"/>
                  <a:pt x="5463525" y="1644171"/>
                </a:cubicBezTo>
                <a:cubicBezTo>
                  <a:pt x="5456775" y="1647773"/>
                  <a:pt x="5449243" y="1647022"/>
                  <a:pt x="5441214" y="1647496"/>
                </a:cubicBezTo>
                <a:cubicBezTo>
                  <a:pt x="5429949" y="1648178"/>
                  <a:pt x="5418774" y="1648962"/>
                  <a:pt x="5407636" y="1650432"/>
                </a:cubicBezTo>
                <a:cubicBezTo>
                  <a:pt x="5403497" y="1650951"/>
                  <a:pt x="5403082" y="1644683"/>
                  <a:pt x="5406595" y="1643527"/>
                </a:cubicBezTo>
                <a:cubicBezTo>
                  <a:pt x="5416843" y="1640033"/>
                  <a:pt x="5433096" y="1633651"/>
                  <a:pt x="5447311" y="1632641"/>
                </a:cubicBezTo>
                <a:cubicBezTo>
                  <a:pt x="5446307" y="1631872"/>
                  <a:pt x="5445305" y="1631104"/>
                  <a:pt x="5444197" y="1630423"/>
                </a:cubicBezTo>
                <a:close/>
                <a:moveTo>
                  <a:pt x="6102770" y="1685575"/>
                </a:moveTo>
                <a:cubicBezTo>
                  <a:pt x="6100442" y="1685470"/>
                  <a:pt x="6097666" y="1686009"/>
                  <a:pt x="6094767" y="1686830"/>
                </a:cubicBezTo>
                <a:cubicBezTo>
                  <a:pt x="6089092" y="1696951"/>
                  <a:pt x="6082599" y="1706418"/>
                  <a:pt x="6075525" y="1715835"/>
                </a:cubicBezTo>
                <a:cubicBezTo>
                  <a:pt x="6068004" y="1725893"/>
                  <a:pt x="6061077" y="1739120"/>
                  <a:pt x="6049480" y="1744640"/>
                </a:cubicBezTo>
                <a:cubicBezTo>
                  <a:pt x="6046021" y="1746289"/>
                  <a:pt x="6041853" y="1743881"/>
                  <a:pt x="6042705" y="1739770"/>
                </a:cubicBezTo>
                <a:cubicBezTo>
                  <a:pt x="6045301" y="1727044"/>
                  <a:pt x="6055881" y="1717639"/>
                  <a:pt x="6063780" y="1707710"/>
                </a:cubicBezTo>
                <a:cubicBezTo>
                  <a:pt x="6066743" y="1703974"/>
                  <a:pt x="6069680" y="1700528"/>
                  <a:pt x="6072723" y="1696994"/>
                </a:cubicBezTo>
                <a:cubicBezTo>
                  <a:pt x="6035490" y="1719087"/>
                  <a:pt x="5985052" y="1766909"/>
                  <a:pt x="5972248" y="1780504"/>
                </a:cubicBezTo>
                <a:cubicBezTo>
                  <a:pt x="5932747" y="1822556"/>
                  <a:pt x="5908808" y="1869263"/>
                  <a:pt x="5882035" y="1918256"/>
                </a:cubicBezTo>
                <a:cubicBezTo>
                  <a:pt x="5909466" y="1947113"/>
                  <a:pt x="5936257" y="1976595"/>
                  <a:pt x="5962093" y="2006970"/>
                </a:cubicBezTo>
                <a:cubicBezTo>
                  <a:pt x="5997542" y="1960090"/>
                  <a:pt x="6036127" y="1917378"/>
                  <a:pt x="6062142" y="1862672"/>
                </a:cubicBezTo>
                <a:cubicBezTo>
                  <a:pt x="6073890" y="1837985"/>
                  <a:pt x="6083870" y="1812365"/>
                  <a:pt x="6091661" y="1786166"/>
                </a:cubicBezTo>
                <a:cubicBezTo>
                  <a:pt x="6094280" y="1777533"/>
                  <a:pt x="6107461" y="1738948"/>
                  <a:pt x="6111861" y="1712552"/>
                </a:cubicBezTo>
                <a:cubicBezTo>
                  <a:pt x="6108041" y="1723711"/>
                  <a:pt x="6101774" y="1732809"/>
                  <a:pt x="6091775" y="1732430"/>
                </a:cubicBezTo>
                <a:cubicBezTo>
                  <a:pt x="6090809" y="1732347"/>
                  <a:pt x="6089506" y="1731649"/>
                  <a:pt x="6089206" y="1730650"/>
                </a:cubicBezTo>
                <a:cubicBezTo>
                  <a:pt x="6086485" y="1722917"/>
                  <a:pt x="6089687" y="1719786"/>
                  <a:pt x="6093339" y="1712703"/>
                </a:cubicBezTo>
                <a:cubicBezTo>
                  <a:pt x="6097918" y="1703946"/>
                  <a:pt x="6100670" y="1694935"/>
                  <a:pt x="6102770" y="1685575"/>
                </a:cubicBezTo>
                <a:close/>
                <a:moveTo>
                  <a:pt x="5099234" y="1589687"/>
                </a:moveTo>
                <a:lnTo>
                  <a:pt x="5097659" y="1597712"/>
                </a:lnTo>
                <a:lnTo>
                  <a:pt x="5099242" y="1589690"/>
                </a:lnTo>
                <a:close/>
                <a:moveTo>
                  <a:pt x="5091189" y="1586434"/>
                </a:moveTo>
                <a:cubicBezTo>
                  <a:pt x="5088378" y="1591741"/>
                  <a:pt x="5085470" y="1597039"/>
                  <a:pt x="5082378" y="1602224"/>
                </a:cubicBezTo>
                <a:cubicBezTo>
                  <a:pt x="5078669" y="1601222"/>
                  <a:pt x="5075587" y="1597547"/>
                  <a:pt x="5076335" y="1593524"/>
                </a:cubicBezTo>
                <a:cubicBezTo>
                  <a:pt x="5078068" y="1585007"/>
                  <a:pt x="5084930" y="1588912"/>
                  <a:pt x="5090794" y="1586498"/>
                </a:cubicBezTo>
                <a:cubicBezTo>
                  <a:pt x="5090899" y="1586409"/>
                  <a:pt x="5091094" y="1586426"/>
                  <a:pt x="5091189" y="1586434"/>
                </a:cubicBezTo>
                <a:close/>
                <a:moveTo>
                  <a:pt x="9278466" y="1953539"/>
                </a:moveTo>
                <a:cubicBezTo>
                  <a:pt x="9283330" y="1966716"/>
                  <a:pt x="9279354" y="1983994"/>
                  <a:pt x="9277279" y="1997446"/>
                </a:cubicBezTo>
                <a:cubicBezTo>
                  <a:pt x="9275577" y="2008885"/>
                  <a:pt x="9273744" y="2020702"/>
                  <a:pt x="9270400" y="2031999"/>
                </a:cubicBezTo>
                <a:cubicBezTo>
                  <a:pt x="9272476" y="2033836"/>
                  <a:pt x="9274552" y="2035670"/>
                  <a:pt x="9277167" y="2038038"/>
                </a:cubicBezTo>
                <a:cubicBezTo>
                  <a:pt x="9279059" y="2039760"/>
                  <a:pt x="9280414" y="2040948"/>
                  <a:pt x="9282042" y="2042355"/>
                </a:cubicBezTo>
                <a:cubicBezTo>
                  <a:pt x="9283031" y="2035624"/>
                  <a:pt x="9284505" y="2028936"/>
                  <a:pt x="9286196" y="2021976"/>
                </a:cubicBezTo>
                <a:cubicBezTo>
                  <a:pt x="9289992" y="2006724"/>
                  <a:pt x="9293320" y="1991240"/>
                  <a:pt x="9299103" y="1976649"/>
                </a:cubicBezTo>
                <a:cubicBezTo>
                  <a:pt x="9292190" y="1968943"/>
                  <a:pt x="9285271" y="1961334"/>
                  <a:pt x="9278466" y="1953539"/>
                </a:cubicBezTo>
                <a:close/>
                <a:moveTo>
                  <a:pt x="5052304" y="1580521"/>
                </a:moveTo>
                <a:lnTo>
                  <a:pt x="5027722" y="1605654"/>
                </a:lnTo>
                <a:lnTo>
                  <a:pt x="5027716" y="1605666"/>
                </a:lnTo>
                <a:cubicBezTo>
                  <a:pt x="5027497" y="1605940"/>
                  <a:pt x="5027277" y="1606214"/>
                  <a:pt x="5027058" y="1606486"/>
                </a:cubicBezTo>
                <a:cubicBezTo>
                  <a:pt x="5023377" y="1611717"/>
                  <a:pt x="5020613" y="1615689"/>
                  <a:pt x="5018850" y="1618932"/>
                </a:cubicBezTo>
                <a:lnTo>
                  <a:pt x="5017892" y="1622456"/>
                </a:lnTo>
                <a:lnTo>
                  <a:pt x="5018863" y="1619049"/>
                </a:lnTo>
                <a:cubicBezTo>
                  <a:pt x="5020650" y="1615797"/>
                  <a:pt x="5023415" y="1611826"/>
                  <a:pt x="5027049" y="1606590"/>
                </a:cubicBezTo>
                <a:cubicBezTo>
                  <a:pt x="5027267" y="1606317"/>
                  <a:pt x="5027487" y="1606044"/>
                  <a:pt x="5027705" y="1605770"/>
                </a:cubicBezTo>
                <a:lnTo>
                  <a:pt x="5016699" y="1626853"/>
                </a:lnTo>
                <a:lnTo>
                  <a:pt x="5016657" y="1627007"/>
                </a:lnTo>
                <a:lnTo>
                  <a:pt x="5016573" y="1627124"/>
                </a:lnTo>
                <a:lnTo>
                  <a:pt x="5016545" y="1627188"/>
                </a:lnTo>
                <a:lnTo>
                  <a:pt x="5026857" y="1639376"/>
                </a:lnTo>
                <a:lnTo>
                  <a:pt x="5026883" y="1639317"/>
                </a:lnTo>
                <a:lnTo>
                  <a:pt x="5016638" y="1627208"/>
                </a:lnTo>
                <a:cubicBezTo>
                  <a:pt x="5016646" y="1627111"/>
                  <a:pt x="5016751" y="1627023"/>
                  <a:pt x="5016761" y="1626925"/>
                </a:cubicBezTo>
                <a:cubicBezTo>
                  <a:pt x="5020782" y="1620069"/>
                  <a:pt x="5024239" y="1612969"/>
                  <a:pt x="5027706" y="1605771"/>
                </a:cubicBezTo>
                <a:lnTo>
                  <a:pt x="5052145" y="1580890"/>
                </a:lnTo>
                <a:close/>
                <a:moveTo>
                  <a:pt x="5055040" y="1570155"/>
                </a:moveTo>
                <a:lnTo>
                  <a:pt x="5052500" y="1580245"/>
                </a:lnTo>
                <a:lnTo>
                  <a:pt x="5052503" y="1580243"/>
                </a:lnTo>
                <a:lnTo>
                  <a:pt x="5055041" y="1570156"/>
                </a:lnTo>
                <a:close/>
                <a:moveTo>
                  <a:pt x="5052560" y="1565062"/>
                </a:moveTo>
                <a:lnTo>
                  <a:pt x="5048760" y="1566237"/>
                </a:lnTo>
                <a:lnTo>
                  <a:pt x="5052520" y="1565089"/>
                </a:lnTo>
                <a:lnTo>
                  <a:pt x="5054912" y="1569893"/>
                </a:lnTo>
                <a:close/>
                <a:moveTo>
                  <a:pt x="8342064" y="1853317"/>
                </a:moveTo>
                <a:cubicBezTo>
                  <a:pt x="8328403" y="1850844"/>
                  <a:pt x="8314572" y="1850548"/>
                  <a:pt x="8301160" y="1853477"/>
                </a:cubicBezTo>
                <a:cubicBezTo>
                  <a:pt x="8301618" y="1853809"/>
                  <a:pt x="8302162" y="1854245"/>
                  <a:pt x="8302708" y="1854682"/>
                </a:cubicBezTo>
                <a:cubicBezTo>
                  <a:pt x="8308542" y="1859179"/>
                  <a:pt x="8307751" y="1869138"/>
                  <a:pt x="8300489" y="1871919"/>
                </a:cubicBezTo>
                <a:cubicBezTo>
                  <a:pt x="8288082" y="1876687"/>
                  <a:pt x="8275515" y="1879980"/>
                  <a:pt x="8262408" y="1881669"/>
                </a:cubicBezTo>
                <a:cubicBezTo>
                  <a:pt x="8251487" y="1887248"/>
                  <a:pt x="8236043" y="1888929"/>
                  <a:pt x="8218372" y="1888276"/>
                </a:cubicBezTo>
                <a:cubicBezTo>
                  <a:pt x="8161254" y="1885377"/>
                  <a:pt x="8117137" y="1872114"/>
                  <a:pt x="8072337" y="1917894"/>
                </a:cubicBezTo>
                <a:cubicBezTo>
                  <a:pt x="8054437" y="1936208"/>
                  <a:pt x="8034661" y="1948225"/>
                  <a:pt x="8014910" y="1963262"/>
                </a:cubicBezTo>
                <a:cubicBezTo>
                  <a:pt x="8036832" y="1973046"/>
                  <a:pt x="8058773" y="1982638"/>
                  <a:pt x="8080703" y="1992325"/>
                </a:cubicBezTo>
                <a:cubicBezTo>
                  <a:pt x="8091080" y="1972095"/>
                  <a:pt x="8119138" y="1958944"/>
                  <a:pt x="8140019" y="1956369"/>
                </a:cubicBezTo>
                <a:cubicBezTo>
                  <a:pt x="8143859" y="1955923"/>
                  <a:pt x="8146047" y="1960884"/>
                  <a:pt x="8142995" y="1963444"/>
                </a:cubicBezTo>
                <a:cubicBezTo>
                  <a:pt x="8133228" y="1971360"/>
                  <a:pt x="8122944" y="1978552"/>
                  <a:pt x="8112570" y="1985639"/>
                </a:cubicBezTo>
                <a:cubicBezTo>
                  <a:pt x="8106454" y="1989783"/>
                  <a:pt x="8100399" y="1994322"/>
                  <a:pt x="8094097" y="1998352"/>
                </a:cubicBezTo>
                <a:cubicBezTo>
                  <a:pt x="8114613" y="2007528"/>
                  <a:pt x="8135120" y="2016801"/>
                  <a:pt x="8155391" y="2026539"/>
                </a:cubicBezTo>
                <a:cubicBezTo>
                  <a:pt x="8155601" y="2026363"/>
                  <a:pt x="8155716" y="2026177"/>
                  <a:pt x="8155925" y="2026001"/>
                </a:cubicBezTo>
                <a:cubicBezTo>
                  <a:pt x="8173152" y="2014152"/>
                  <a:pt x="8190283" y="2012130"/>
                  <a:pt x="8209716" y="2005049"/>
                </a:cubicBezTo>
                <a:cubicBezTo>
                  <a:pt x="8234592" y="1995908"/>
                  <a:pt x="8254675" y="1979341"/>
                  <a:pt x="8276590" y="1965173"/>
                </a:cubicBezTo>
                <a:cubicBezTo>
                  <a:pt x="8294574" y="1953585"/>
                  <a:pt x="8315128" y="1944847"/>
                  <a:pt x="8331983" y="1931701"/>
                </a:cubicBezTo>
                <a:cubicBezTo>
                  <a:pt x="8354814" y="1913815"/>
                  <a:pt x="8366913" y="1889547"/>
                  <a:pt x="8381950" y="1866213"/>
                </a:cubicBezTo>
                <a:cubicBezTo>
                  <a:pt x="8369217" y="1860439"/>
                  <a:pt x="8355725" y="1855790"/>
                  <a:pt x="8342064" y="1853317"/>
                </a:cubicBezTo>
                <a:close/>
                <a:moveTo>
                  <a:pt x="9258382" y="1930770"/>
                </a:moveTo>
                <a:cubicBezTo>
                  <a:pt x="9258906" y="1939091"/>
                  <a:pt x="9258438" y="1947618"/>
                  <a:pt x="9257899" y="1955849"/>
                </a:cubicBezTo>
                <a:cubicBezTo>
                  <a:pt x="9257231" y="1965528"/>
                  <a:pt x="9256953" y="1977382"/>
                  <a:pt x="9254090" y="1987650"/>
                </a:cubicBezTo>
                <a:cubicBezTo>
                  <a:pt x="9254169" y="1987852"/>
                  <a:pt x="9254354" y="1987964"/>
                  <a:pt x="9254329" y="1988254"/>
                </a:cubicBezTo>
                <a:cubicBezTo>
                  <a:pt x="9255304" y="2007910"/>
                  <a:pt x="9253485" y="2013009"/>
                  <a:pt x="9259606" y="2020842"/>
                </a:cubicBezTo>
                <a:cubicBezTo>
                  <a:pt x="9261434" y="2011263"/>
                  <a:pt x="9263737" y="2001824"/>
                  <a:pt x="9265161" y="1992405"/>
                </a:cubicBezTo>
                <a:cubicBezTo>
                  <a:pt x="9267271" y="1978567"/>
                  <a:pt x="9266074" y="1962495"/>
                  <a:pt x="9273672" y="1950494"/>
                </a:cubicBezTo>
                <a:cubicBezTo>
                  <a:pt x="9274014" y="1949940"/>
                  <a:pt x="9274602" y="1949895"/>
                  <a:pt x="9275375" y="1949962"/>
                </a:cubicBezTo>
                <a:cubicBezTo>
                  <a:pt x="9269810" y="1943539"/>
                  <a:pt x="9264044" y="1937198"/>
                  <a:pt x="9258382" y="1930770"/>
                </a:cubicBezTo>
                <a:close/>
                <a:moveTo>
                  <a:pt x="3308707" y="1403551"/>
                </a:moveTo>
                <a:cubicBezTo>
                  <a:pt x="3309975" y="1400252"/>
                  <a:pt x="3314731" y="1401541"/>
                  <a:pt x="3314524" y="1404930"/>
                </a:cubicBezTo>
                <a:cubicBezTo>
                  <a:pt x="3313631" y="1419360"/>
                  <a:pt x="3312205" y="1433161"/>
                  <a:pt x="3309384" y="1447327"/>
                </a:cubicBezTo>
                <a:cubicBezTo>
                  <a:pt x="3307319" y="1458443"/>
                  <a:pt x="3308167" y="1470784"/>
                  <a:pt x="3298137" y="1477315"/>
                </a:cubicBezTo>
                <a:cubicBezTo>
                  <a:pt x="3296478" y="1478439"/>
                  <a:pt x="3293964" y="1478220"/>
                  <a:pt x="3292853" y="1476469"/>
                </a:cubicBezTo>
                <a:cubicBezTo>
                  <a:pt x="3286302" y="1465873"/>
                  <a:pt x="3292471" y="1454529"/>
                  <a:pt x="3295438" y="1443101"/>
                </a:cubicBezTo>
                <a:cubicBezTo>
                  <a:pt x="3298991" y="1429485"/>
                  <a:pt x="3303546" y="1416637"/>
                  <a:pt x="3308707" y="1403551"/>
                </a:cubicBezTo>
                <a:close/>
                <a:moveTo>
                  <a:pt x="4983200" y="1547705"/>
                </a:moveTo>
                <a:cubicBezTo>
                  <a:pt x="4981851" y="1554112"/>
                  <a:pt x="4978521" y="1559763"/>
                  <a:pt x="4972167" y="1563303"/>
                </a:cubicBezTo>
                <a:cubicBezTo>
                  <a:pt x="4970218" y="1564400"/>
                  <a:pt x="4968097" y="1563048"/>
                  <a:pt x="4967391" y="1561137"/>
                </a:cubicBezTo>
                <a:cubicBezTo>
                  <a:pt x="4965979" y="1557314"/>
                  <a:pt x="4965919" y="1553610"/>
                  <a:pt x="4966624" y="1550069"/>
                </a:cubicBezTo>
                <a:cubicBezTo>
                  <a:pt x="4972238" y="1549385"/>
                  <a:pt x="4977667" y="1548589"/>
                  <a:pt x="4983200" y="1547705"/>
                </a:cubicBezTo>
                <a:close/>
                <a:moveTo>
                  <a:pt x="5098182" y="1556079"/>
                </a:moveTo>
                <a:cubicBezTo>
                  <a:pt x="5101496" y="1556073"/>
                  <a:pt x="5102312" y="1560040"/>
                  <a:pt x="5100936" y="1562355"/>
                </a:cubicBezTo>
                <a:cubicBezTo>
                  <a:pt x="5095118" y="1571880"/>
                  <a:pt x="5085691" y="1577099"/>
                  <a:pt x="5074796" y="1578006"/>
                </a:cubicBezTo>
                <a:lnTo>
                  <a:pt x="5072448" y="1577420"/>
                </a:lnTo>
                <a:lnTo>
                  <a:pt x="5072406" y="1577508"/>
                </a:lnTo>
                <a:cubicBezTo>
                  <a:pt x="5069689" y="1576298"/>
                  <a:pt x="5068338" y="1572872"/>
                  <a:pt x="5070337" y="1570123"/>
                </a:cubicBezTo>
                <a:lnTo>
                  <a:pt x="5079817" y="1561468"/>
                </a:lnTo>
                <a:lnTo>
                  <a:pt x="5079889" y="1561311"/>
                </a:lnTo>
                <a:cubicBezTo>
                  <a:pt x="5085155" y="1557969"/>
                  <a:pt x="5091277" y="1555968"/>
                  <a:pt x="5098182" y="1556079"/>
                </a:cubicBezTo>
                <a:close/>
                <a:moveTo>
                  <a:pt x="5007078" y="1540378"/>
                </a:moveTo>
                <a:lnTo>
                  <a:pt x="5008058" y="1542978"/>
                </a:lnTo>
                <a:lnTo>
                  <a:pt x="5008101" y="1542970"/>
                </a:lnTo>
                <a:lnTo>
                  <a:pt x="5007135" y="1540404"/>
                </a:lnTo>
                <a:close/>
                <a:moveTo>
                  <a:pt x="9229960" y="1898807"/>
                </a:moveTo>
                <a:cubicBezTo>
                  <a:pt x="9229050" y="1915573"/>
                  <a:pt x="9226383" y="1932381"/>
                  <a:pt x="9224989" y="1949105"/>
                </a:cubicBezTo>
                <a:cubicBezTo>
                  <a:pt x="9223743" y="1964187"/>
                  <a:pt x="9224121" y="1979603"/>
                  <a:pt x="9221056" y="1994332"/>
                </a:cubicBezTo>
                <a:cubicBezTo>
                  <a:pt x="9220202" y="1998444"/>
                  <a:pt x="9216708" y="2000480"/>
                  <a:pt x="9213307" y="2000380"/>
                </a:cubicBezTo>
                <a:cubicBezTo>
                  <a:pt x="9214656" y="2002736"/>
                  <a:pt x="9215820" y="2004979"/>
                  <a:pt x="9217169" y="2007335"/>
                </a:cubicBezTo>
                <a:cubicBezTo>
                  <a:pt x="9223120" y="1999575"/>
                  <a:pt x="9229065" y="1991911"/>
                  <a:pt x="9234929" y="1984043"/>
                </a:cubicBezTo>
                <a:cubicBezTo>
                  <a:pt x="9235662" y="1975830"/>
                  <a:pt x="9237675" y="1967437"/>
                  <a:pt x="9238609" y="1959144"/>
                </a:cubicBezTo>
                <a:cubicBezTo>
                  <a:pt x="9240298" y="1944589"/>
                  <a:pt x="9239768" y="1928671"/>
                  <a:pt x="9243776" y="1914316"/>
                </a:cubicBezTo>
                <a:cubicBezTo>
                  <a:pt x="9239171" y="1909147"/>
                  <a:pt x="9234566" y="1903978"/>
                  <a:pt x="9229960" y="1898807"/>
                </a:cubicBezTo>
                <a:close/>
                <a:moveTo>
                  <a:pt x="7516765" y="1747613"/>
                </a:moveTo>
                <a:cubicBezTo>
                  <a:pt x="7529371" y="1779958"/>
                  <a:pt x="7532978" y="1817076"/>
                  <a:pt x="7540490" y="1850830"/>
                </a:cubicBezTo>
                <a:cubicBezTo>
                  <a:pt x="7545150" y="1871778"/>
                  <a:pt x="7552631" y="1893847"/>
                  <a:pt x="7556800" y="1915920"/>
                </a:cubicBezTo>
                <a:cubicBezTo>
                  <a:pt x="7558342" y="1912841"/>
                  <a:pt x="7562758" y="1911373"/>
                  <a:pt x="7564778" y="1914955"/>
                </a:cubicBezTo>
                <a:cubicBezTo>
                  <a:pt x="7571061" y="1926404"/>
                  <a:pt x="7575396" y="1942261"/>
                  <a:pt x="7567280" y="1953534"/>
                </a:cubicBezTo>
                <a:cubicBezTo>
                  <a:pt x="7566167" y="1955093"/>
                  <a:pt x="7563523" y="1955253"/>
                  <a:pt x="7562079" y="1953961"/>
                </a:cubicBezTo>
                <a:cubicBezTo>
                  <a:pt x="7560997" y="1952990"/>
                  <a:pt x="7560441" y="1951579"/>
                  <a:pt x="7559568" y="1950432"/>
                </a:cubicBezTo>
                <a:cubicBezTo>
                  <a:pt x="7558986" y="1953693"/>
                  <a:pt x="7555938" y="1955084"/>
                  <a:pt x="7552837" y="1954913"/>
                </a:cubicBezTo>
                <a:cubicBezTo>
                  <a:pt x="7555665" y="1959248"/>
                  <a:pt x="7556631" y="1963713"/>
                  <a:pt x="7558031" y="1969870"/>
                </a:cubicBezTo>
                <a:cubicBezTo>
                  <a:pt x="7559988" y="1978511"/>
                  <a:pt x="7562451" y="1980378"/>
                  <a:pt x="7555531" y="1982604"/>
                </a:cubicBezTo>
                <a:cubicBezTo>
                  <a:pt x="7552318" y="1983689"/>
                  <a:pt x="7547850" y="1981355"/>
                  <a:pt x="7546562" y="1978323"/>
                </a:cubicBezTo>
                <a:cubicBezTo>
                  <a:pt x="7542856" y="1969628"/>
                  <a:pt x="7540175" y="1959270"/>
                  <a:pt x="7547525" y="1952213"/>
                </a:cubicBezTo>
                <a:cubicBezTo>
                  <a:pt x="7529851" y="1925368"/>
                  <a:pt x="7526004" y="1886576"/>
                  <a:pt x="7519436" y="1855337"/>
                </a:cubicBezTo>
                <a:cubicBezTo>
                  <a:pt x="7518744" y="1852161"/>
                  <a:pt x="7517967" y="1848881"/>
                  <a:pt x="7517276" y="1845706"/>
                </a:cubicBezTo>
                <a:cubicBezTo>
                  <a:pt x="7517770" y="1856555"/>
                  <a:pt x="7517956" y="1867575"/>
                  <a:pt x="7517562" y="1878543"/>
                </a:cubicBezTo>
                <a:cubicBezTo>
                  <a:pt x="7520438" y="1880154"/>
                  <a:pt x="7522597" y="1883263"/>
                  <a:pt x="7522286" y="1886742"/>
                </a:cubicBezTo>
                <a:cubicBezTo>
                  <a:pt x="7518372" y="1932846"/>
                  <a:pt x="7538848" y="1968697"/>
                  <a:pt x="7561112" y="2007428"/>
                </a:cubicBezTo>
                <a:cubicBezTo>
                  <a:pt x="7565086" y="2014198"/>
                  <a:pt x="7582432" y="2049094"/>
                  <a:pt x="7590080" y="2046349"/>
                </a:cubicBezTo>
                <a:cubicBezTo>
                  <a:pt x="7596817" y="2044010"/>
                  <a:pt x="7604344" y="2003284"/>
                  <a:pt x="7606428" y="1994116"/>
                </a:cubicBezTo>
                <a:cubicBezTo>
                  <a:pt x="7618457" y="1941119"/>
                  <a:pt x="7602924" y="1862953"/>
                  <a:pt x="7635738" y="1817206"/>
                </a:cubicBezTo>
                <a:cubicBezTo>
                  <a:pt x="7618835" y="1807954"/>
                  <a:pt x="7602035" y="1798614"/>
                  <a:pt x="7585455" y="1788999"/>
                </a:cubicBezTo>
                <a:cubicBezTo>
                  <a:pt x="7587035" y="1793128"/>
                  <a:pt x="7588334" y="1797136"/>
                  <a:pt x="7589411" y="1800345"/>
                </a:cubicBezTo>
                <a:cubicBezTo>
                  <a:pt x="7595649" y="1818896"/>
                  <a:pt x="7601213" y="1840605"/>
                  <a:pt x="7594914" y="1859922"/>
                </a:cubicBezTo>
                <a:cubicBezTo>
                  <a:pt x="7593445" y="1864371"/>
                  <a:pt x="7587884" y="1864475"/>
                  <a:pt x="7586118" y="1860233"/>
                </a:cubicBezTo>
                <a:cubicBezTo>
                  <a:pt x="7580268" y="1846095"/>
                  <a:pt x="7578554" y="1830368"/>
                  <a:pt x="7574704" y="1815625"/>
                </a:cubicBezTo>
                <a:cubicBezTo>
                  <a:pt x="7571847" y="1805055"/>
                  <a:pt x="7561886" y="1787836"/>
                  <a:pt x="7561125" y="1774528"/>
                </a:cubicBezTo>
                <a:cubicBezTo>
                  <a:pt x="7555205" y="1770997"/>
                  <a:pt x="7549286" y="1767465"/>
                  <a:pt x="7543375" y="1763840"/>
                </a:cubicBezTo>
                <a:cubicBezTo>
                  <a:pt x="7550391" y="1781291"/>
                  <a:pt x="7556170" y="1799512"/>
                  <a:pt x="7561693" y="1817322"/>
                </a:cubicBezTo>
                <a:cubicBezTo>
                  <a:pt x="7570478" y="1845538"/>
                  <a:pt x="7586463" y="1880417"/>
                  <a:pt x="7579916" y="1910131"/>
                </a:cubicBezTo>
                <a:cubicBezTo>
                  <a:pt x="7579255" y="1913190"/>
                  <a:pt x="7574628" y="1914834"/>
                  <a:pt x="7572523" y="1912218"/>
                </a:cubicBezTo>
                <a:cubicBezTo>
                  <a:pt x="7555411" y="1891068"/>
                  <a:pt x="7553054" y="1859609"/>
                  <a:pt x="7545890" y="1833966"/>
                </a:cubicBezTo>
                <a:cubicBezTo>
                  <a:pt x="7538143" y="1806131"/>
                  <a:pt x="7527840" y="1778560"/>
                  <a:pt x="7521296" y="1750342"/>
                </a:cubicBezTo>
                <a:cubicBezTo>
                  <a:pt x="7519817" y="1749435"/>
                  <a:pt x="7518243" y="1748520"/>
                  <a:pt x="7516765" y="1747613"/>
                </a:cubicBezTo>
                <a:close/>
                <a:moveTo>
                  <a:pt x="8159993" y="1795691"/>
                </a:moveTo>
                <a:cubicBezTo>
                  <a:pt x="8100582" y="1787920"/>
                  <a:pt x="8046520" y="1798820"/>
                  <a:pt x="7990935" y="1818057"/>
                </a:cubicBezTo>
                <a:cubicBezTo>
                  <a:pt x="7990628" y="1818226"/>
                  <a:pt x="7990425" y="1818306"/>
                  <a:pt x="7990118" y="1818474"/>
                </a:cubicBezTo>
                <a:cubicBezTo>
                  <a:pt x="7951967" y="1843214"/>
                  <a:pt x="7932361" y="1876277"/>
                  <a:pt x="7908922" y="1913000"/>
                </a:cubicBezTo>
                <a:cubicBezTo>
                  <a:pt x="7919652" y="1918311"/>
                  <a:pt x="7930495" y="1923435"/>
                  <a:pt x="7941330" y="1928657"/>
                </a:cubicBezTo>
                <a:cubicBezTo>
                  <a:pt x="7950579" y="1907940"/>
                  <a:pt x="7972158" y="1887705"/>
                  <a:pt x="7994092" y="1884249"/>
                </a:cubicBezTo>
                <a:cubicBezTo>
                  <a:pt x="7998441" y="1883554"/>
                  <a:pt x="8001492" y="1888685"/>
                  <a:pt x="7998940" y="1892165"/>
                </a:cubicBezTo>
                <a:cubicBezTo>
                  <a:pt x="7993147" y="1900329"/>
                  <a:pt x="7985541" y="1906974"/>
                  <a:pt x="7978392" y="1913950"/>
                </a:cubicBezTo>
                <a:cubicBezTo>
                  <a:pt x="7971033" y="1921101"/>
                  <a:pt x="7964386" y="1928997"/>
                  <a:pt x="7957203" y="1936361"/>
                </a:cubicBezTo>
                <a:cubicBezTo>
                  <a:pt x="7964485" y="1939912"/>
                  <a:pt x="7971766" y="1943464"/>
                  <a:pt x="7979057" y="1946918"/>
                </a:cubicBezTo>
                <a:cubicBezTo>
                  <a:pt x="7984104" y="1949302"/>
                  <a:pt x="7989170" y="1951493"/>
                  <a:pt x="7994227" y="1953779"/>
                </a:cubicBezTo>
                <a:cubicBezTo>
                  <a:pt x="8001516" y="1947401"/>
                  <a:pt x="8009107" y="1942021"/>
                  <a:pt x="8016787" y="1936746"/>
                </a:cubicBezTo>
                <a:cubicBezTo>
                  <a:pt x="8011900" y="1935836"/>
                  <a:pt x="8007046" y="1934541"/>
                  <a:pt x="8002536" y="1932689"/>
                </a:cubicBezTo>
                <a:cubicBezTo>
                  <a:pt x="7998588" y="1931082"/>
                  <a:pt x="7998920" y="1925171"/>
                  <a:pt x="8002748" y="1923750"/>
                </a:cubicBezTo>
                <a:cubicBezTo>
                  <a:pt x="8014033" y="1919566"/>
                  <a:pt x="8026865" y="1917659"/>
                  <a:pt x="8038207" y="1921562"/>
                </a:cubicBezTo>
                <a:cubicBezTo>
                  <a:pt x="8043631" y="1917551"/>
                  <a:pt x="8048886" y="1913235"/>
                  <a:pt x="8053807" y="1908306"/>
                </a:cubicBezTo>
                <a:cubicBezTo>
                  <a:pt x="8049344" y="1908114"/>
                  <a:pt x="8044764" y="1907037"/>
                  <a:pt x="8040428" y="1905396"/>
                </a:cubicBezTo>
                <a:cubicBezTo>
                  <a:pt x="8037131" y="1904137"/>
                  <a:pt x="8035523" y="1899227"/>
                  <a:pt x="8039306" y="1897217"/>
                </a:cubicBezTo>
                <a:cubicBezTo>
                  <a:pt x="8047998" y="1892614"/>
                  <a:pt x="8058677" y="1889742"/>
                  <a:pt x="8067419" y="1894392"/>
                </a:cubicBezTo>
                <a:cubicBezTo>
                  <a:pt x="8071708" y="1889992"/>
                  <a:pt x="8075883" y="1885778"/>
                  <a:pt x="8080506" y="1881992"/>
                </a:cubicBezTo>
                <a:cubicBezTo>
                  <a:pt x="8076128" y="1880834"/>
                  <a:pt x="8071768" y="1879482"/>
                  <a:pt x="8067487" y="1878333"/>
                </a:cubicBezTo>
                <a:cubicBezTo>
                  <a:pt x="8060164" y="1876335"/>
                  <a:pt x="8062010" y="1866565"/>
                  <a:pt x="8069381" y="1866909"/>
                </a:cubicBezTo>
                <a:cubicBezTo>
                  <a:pt x="8078880" y="1867440"/>
                  <a:pt x="8089854" y="1866734"/>
                  <a:pt x="8098884" y="1870341"/>
                </a:cubicBezTo>
                <a:cubicBezTo>
                  <a:pt x="8105890" y="1867149"/>
                  <a:pt x="8113004" y="1864941"/>
                  <a:pt x="8120241" y="1863522"/>
                </a:cubicBezTo>
                <a:cubicBezTo>
                  <a:pt x="8114492" y="1861370"/>
                  <a:pt x="8108844" y="1858058"/>
                  <a:pt x="8103857" y="1854997"/>
                </a:cubicBezTo>
                <a:cubicBezTo>
                  <a:pt x="8099230" y="1852259"/>
                  <a:pt x="8101617" y="1845163"/>
                  <a:pt x="8106775" y="1845221"/>
                </a:cubicBezTo>
                <a:cubicBezTo>
                  <a:pt x="8118741" y="1845380"/>
                  <a:pt x="8135587" y="1845475"/>
                  <a:pt x="8142162" y="1856949"/>
                </a:cubicBezTo>
                <a:cubicBezTo>
                  <a:pt x="8142920" y="1858281"/>
                  <a:pt x="8142869" y="1859931"/>
                  <a:pt x="8142248" y="1861435"/>
                </a:cubicBezTo>
                <a:cubicBezTo>
                  <a:pt x="8155410" y="1861309"/>
                  <a:pt x="8168717" y="1862850"/>
                  <a:pt x="8182013" y="1864488"/>
                </a:cubicBezTo>
                <a:cubicBezTo>
                  <a:pt x="8178108" y="1862398"/>
                  <a:pt x="8174424" y="1860033"/>
                  <a:pt x="8171045" y="1857502"/>
                </a:cubicBezTo>
                <a:cubicBezTo>
                  <a:pt x="8164928" y="1852883"/>
                  <a:pt x="8171113" y="1842514"/>
                  <a:pt x="8178041" y="1844573"/>
                </a:cubicBezTo>
                <a:cubicBezTo>
                  <a:pt x="8191615" y="1848572"/>
                  <a:pt x="8207556" y="1848978"/>
                  <a:pt x="8219520" y="1856829"/>
                </a:cubicBezTo>
                <a:cubicBezTo>
                  <a:pt x="8222547" y="1858941"/>
                  <a:pt x="8222178" y="1864166"/>
                  <a:pt x="8219272" y="1866155"/>
                </a:cubicBezTo>
                <a:cubicBezTo>
                  <a:pt x="8217728" y="1867092"/>
                  <a:pt x="8216163" y="1867151"/>
                  <a:pt x="8214645" y="1867799"/>
                </a:cubicBezTo>
                <a:cubicBezTo>
                  <a:pt x="8222914" y="1867931"/>
                  <a:pt x="8229746" y="1866672"/>
                  <a:pt x="8235842" y="1864960"/>
                </a:cubicBezTo>
                <a:cubicBezTo>
                  <a:pt x="8236053" y="1864784"/>
                  <a:pt x="8236351" y="1864712"/>
                  <a:pt x="8236659" y="1864544"/>
                </a:cubicBezTo>
                <a:cubicBezTo>
                  <a:pt x="8234732" y="1863208"/>
                  <a:pt x="8232814" y="1861777"/>
                  <a:pt x="8231124" y="1859976"/>
                </a:cubicBezTo>
                <a:cubicBezTo>
                  <a:pt x="8229169" y="1857859"/>
                  <a:pt x="8230394" y="1855043"/>
                  <a:pt x="8232650" y="1853778"/>
                </a:cubicBezTo>
                <a:cubicBezTo>
                  <a:pt x="8232562" y="1853673"/>
                  <a:pt x="8232474" y="1853569"/>
                  <a:pt x="8232386" y="1853464"/>
                </a:cubicBezTo>
                <a:cubicBezTo>
                  <a:pt x="8239179" y="1849377"/>
                  <a:pt x="8247737" y="1848463"/>
                  <a:pt x="8254350" y="1851860"/>
                </a:cubicBezTo>
                <a:cubicBezTo>
                  <a:pt x="8255951" y="1848103"/>
                  <a:pt x="8255934" y="1843916"/>
                  <a:pt x="8254187" y="1839480"/>
                </a:cubicBezTo>
                <a:cubicBezTo>
                  <a:pt x="8249003" y="1834260"/>
                  <a:pt x="8244142" y="1828679"/>
                  <a:pt x="8240195" y="1822690"/>
                </a:cubicBezTo>
                <a:cubicBezTo>
                  <a:pt x="8234722" y="1818516"/>
                  <a:pt x="8228002" y="1814138"/>
                  <a:pt x="8219321" y="1809881"/>
                </a:cubicBezTo>
                <a:cubicBezTo>
                  <a:pt x="8216710" y="1808585"/>
                  <a:pt x="8213869" y="1807656"/>
                  <a:pt x="8211135" y="1806641"/>
                </a:cubicBezTo>
                <a:cubicBezTo>
                  <a:pt x="8207989" y="1805882"/>
                  <a:pt x="8205069" y="1804752"/>
                  <a:pt x="8202158" y="1803527"/>
                </a:cubicBezTo>
                <a:cubicBezTo>
                  <a:pt x="8188294" y="1799504"/>
                  <a:pt x="8173477" y="1797442"/>
                  <a:pt x="8159993" y="1795691"/>
                </a:cubicBezTo>
                <a:close/>
                <a:moveTo>
                  <a:pt x="5092824" y="1523222"/>
                </a:moveTo>
                <a:lnTo>
                  <a:pt x="5092798" y="1523239"/>
                </a:lnTo>
                <a:lnTo>
                  <a:pt x="5084039" y="1551927"/>
                </a:lnTo>
                <a:cubicBezTo>
                  <a:pt x="5083391" y="1553722"/>
                  <a:pt x="5082455" y="1555490"/>
                  <a:pt x="5081711" y="1557275"/>
                </a:cubicBezTo>
                <a:lnTo>
                  <a:pt x="5081563" y="1557390"/>
                </a:lnTo>
                <a:lnTo>
                  <a:pt x="5079793" y="1561305"/>
                </a:lnTo>
                <a:cubicBezTo>
                  <a:pt x="5076275" y="1563628"/>
                  <a:pt x="5072913" y="1566355"/>
                  <a:pt x="5070241" y="1570116"/>
                </a:cubicBezTo>
                <a:cubicBezTo>
                  <a:pt x="5068234" y="1572961"/>
                  <a:pt x="5069592" y="1576292"/>
                  <a:pt x="5072310" y="1577501"/>
                </a:cubicBezTo>
                <a:cubicBezTo>
                  <a:pt x="5063616" y="1595247"/>
                  <a:pt x="5053588" y="1612684"/>
                  <a:pt x="5042940" y="1629387"/>
                </a:cubicBezTo>
                <a:cubicBezTo>
                  <a:pt x="5037604" y="1632429"/>
                  <a:pt x="5032585" y="1636280"/>
                  <a:pt x="5027397" y="1639822"/>
                </a:cubicBezTo>
                <a:lnTo>
                  <a:pt x="5027392" y="1639818"/>
                </a:lnTo>
                <a:lnTo>
                  <a:pt x="5026405" y="1640569"/>
                </a:lnTo>
                <a:lnTo>
                  <a:pt x="5026345" y="1640691"/>
                </a:lnTo>
                <a:cubicBezTo>
                  <a:pt x="5026671" y="1640330"/>
                  <a:pt x="5027082" y="1640072"/>
                  <a:pt x="5027494" y="1639815"/>
                </a:cubicBezTo>
                <a:cubicBezTo>
                  <a:pt x="5028314" y="1640472"/>
                  <a:pt x="5029043" y="1641020"/>
                  <a:pt x="5029950" y="1641781"/>
                </a:cubicBezTo>
                <a:lnTo>
                  <a:pt x="5051298" y="1653108"/>
                </a:lnTo>
                <a:lnTo>
                  <a:pt x="5051455" y="1652999"/>
                </a:lnTo>
                <a:cubicBezTo>
                  <a:pt x="5070561" y="1660495"/>
                  <a:pt x="5093483" y="1664523"/>
                  <a:pt x="5110559" y="1666391"/>
                </a:cubicBezTo>
                <a:lnTo>
                  <a:pt x="5137414" y="1666671"/>
                </a:lnTo>
                <a:lnTo>
                  <a:pt x="5137422" y="1666660"/>
                </a:lnTo>
                <a:lnTo>
                  <a:pt x="5137432" y="1666658"/>
                </a:lnTo>
                <a:lnTo>
                  <a:pt x="5151266" y="1645771"/>
                </a:lnTo>
                <a:cubicBezTo>
                  <a:pt x="5166169" y="1641415"/>
                  <a:pt x="5180984" y="1635881"/>
                  <a:pt x="5195725" y="1630049"/>
                </a:cubicBezTo>
                <a:cubicBezTo>
                  <a:pt x="5194431" y="1638019"/>
                  <a:pt x="5192846" y="1645962"/>
                  <a:pt x="5190971" y="1653882"/>
                </a:cubicBezTo>
                <a:lnTo>
                  <a:pt x="5143694" y="1665176"/>
                </a:lnTo>
                <a:lnTo>
                  <a:pt x="5191059" y="1653972"/>
                </a:lnTo>
                <a:cubicBezTo>
                  <a:pt x="5189219" y="1661505"/>
                  <a:pt x="5187098" y="1668915"/>
                  <a:pt x="5184773" y="1676407"/>
                </a:cubicBezTo>
                <a:lnTo>
                  <a:pt x="5184520" y="1676488"/>
                </a:lnTo>
                <a:lnTo>
                  <a:pt x="5159347" y="1735156"/>
                </a:lnTo>
                <a:cubicBezTo>
                  <a:pt x="5148886" y="1753883"/>
                  <a:pt x="5136416" y="1771377"/>
                  <a:pt x="5121933" y="1786871"/>
                </a:cubicBezTo>
                <a:lnTo>
                  <a:pt x="5161498" y="1777551"/>
                </a:lnTo>
                <a:lnTo>
                  <a:pt x="5157426" y="1773365"/>
                </a:lnTo>
                <a:cubicBezTo>
                  <a:pt x="5154776" y="1770312"/>
                  <a:pt x="5154440" y="1764246"/>
                  <a:pt x="5157245" y="1761178"/>
                </a:cubicBezTo>
                <a:cubicBezTo>
                  <a:pt x="5227892" y="1683364"/>
                  <a:pt x="5318840" y="1632427"/>
                  <a:pt x="5420337" y="1613949"/>
                </a:cubicBezTo>
                <a:cubicBezTo>
                  <a:pt x="5415375" y="1610597"/>
                  <a:pt x="5410537" y="1606966"/>
                  <a:pt x="5405470" y="1603704"/>
                </a:cubicBezTo>
                <a:cubicBezTo>
                  <a:pt x="5400957" y="1600782"/>
                  <a:pt x="5396427" y="1598053"/>
                  <a:pt x="5392011" y="1595140"/>
                </a:cubicBezTo>
                <a:cubicBezTo>
                  <a:pt x="5316342" y="1611276"/>
                  <a:pt x="5257302" y="1653973"/>
                  <a:pt x="5184860" y="1676523"/>
                </a:cubicBezTo>
                <a:cubicBezTo>
                  <a:pt x="5187272" y="1669137"/>
                  <a:pt x="5189305" y="1661623"/>
                  <a:pt x="5191147" y="1654090"/>
                </a:cubicBezTo>
                <a:cubicBezTo>
                  <a:pt x="5239327" y="1635963"/>
                  <a:pt x="5284723" y="1604255"/>
                  <a:pt x="5332941" y="1592267"/>
                </a:cubicBezTo>
                <a:lnTo>
                  <a:pt x="5332203" y="1592334"/>
                </a:lnTo>
                <a:lnTo>
                  <a:pt x="5261926" y="1620676"/>
                </a:lnTo>
                <a:cubicBezTo>
                  <a:pt x="5238552" y="1632369"/>
                  <a:pt x="5215206" y="1644832"/>
                  <a:pt x="5191164" y="1653899"/>
                </a:cubicBezTo>
                <a:cubicBezTo>
                  <a:pt x="5193039" y="1645979"/>
                  <a:pt x="5194624" y="1638036"/>
                  <a:pt x="5195919" y="1630066"/>
                </a:cubicBezTo>
                <a:lnTo>
                  <a:pt x="5196032" y="1630023"/>
                </a:lnTo>
                <a:lnTo>
                  <a:pt x="5198592" y="1612087"/>
                </a:lnTo>
                <a:cubicBezTo>
                  <a:pt x="5198868" y="1608995"/>
                  <a:pt x="5197650" y="1606261"/>
                  <a:pt x="5195802" y="1604057"/>
                </a:cubicBezTo>
                <a:cubicBezTo>
                  <a:pt x="5200148" y="1602290"/>
                  <a:pt x="5204495" y="1600524"/>
                  <a:pt x="5208946" y="1598671"/>
                </a:cubicBezTo>
                <a:lnTo>
                  <a:pt x="5273430" y="1577424"/>
                </a:lnTo>
                <a:lnTo>
                  <a:pt x="5310563" y="1571081"/>
                </a:lnTo>
                <a:lnTo>
                  <a:pt x="5317269" y="1570187"/>
                </a:lnTo>
                <a:cubicBezTo>
                  <a:pt x="5329679" y="1569584"/>
                  <a:pt x="5342272" y="1570096"/>
                  <a:pt x="5355108" y="1571986"/>
                </a:cubicBezTo>
                <a:lnTo>
                  <a:pt x="5354759" y="1571770"/>
                </a:lnTo>
                <a:lnTo>
                  <a:pt x="5317038" y="1569975"/>
                </a:lnTo>
                <a:lnTo>
                  <a:pt x="5310563" y="1571081"/>
                </a:lnTo>
                <a:lnTo>
                  <a:pt x="5280530" y="1575084"/>
                </a:lnTo>
                <a:lnTo>
                  <a:pt x="5273430" y="1577424"/>
                </a:lnTo>
                <a:lnTo>
                  <a:pt x="5262219" y="1579339"/>
                </a:lnTo>
                <a:cubicBezTo>
                  <a:pt x="5244240" y="1584382"/>
                  <a:pt x="5226490" y="1591051"/>
                  <a:pt x="5208770" y="1598464"/>
                </a:cubicBezTo>
                <a:cubicBezTo>
                  <a:pt x="5204318" y="1600317"/>
                  <a:pt x="5199972" y="1602083"/>
                  <a:pt x="5195624" y="1603850"/>
                </a:cubicBezTo>
                <a:cubicBezTo>
                  <a:pt x="5194304" y="1602274"/>
                  <a:pt x="5192571" y="1600956"/>
                  <a:pt x="5190592" y="1600201"/>
                </a:cubicBezTo>
                <a:lnTo>
                  <a:pt x="5166858" y="1594425"/>
                </a:lnTo>
                <a:lnTo>
                  <a:pt x="5166551" y="1594514"/>
                </a:lnTo>
                <a:lnTo>
                  <a:pt x="5165387" y="1594627"/>
                </a:lnTo>
                <a:lnTo>
                  <a:pt x="5104629" y="1612709"/>
                </a:lnTo>
                <a:cubicBezTo>
                  <a:pt x="5101652" y="1613326"/>
                  <a:pt x="5099788" y="1609077"/>
                  <a:pt x="5102273" y="1607442"/>
                </a:cubicBezTo>
                <a:cubicBezTo>
                  <a:pt x="5106029" y="1604651"/>
                  <a:pt x="5109873" y="1601965"/>
                  <a:pt x="5113901" y="1599393"/>
                </a:cubicBezTo>
                <a:lnTo>
                  <a:pt x="5114674" y="1599318"/>
                </a:lnTo>
                <a:lnTo>
                  <a:pt x="5204947" y="1562118"/>
                </a:lnTo>
                <a:cubicBezTo>
                  <a:pt x="5238004" y="1553818"/>
                  <a:pt x="5272623" y="1549316"/>
                  <a:pt x="5305279" y="1547421"/>
                </a:cubicBezTo>
                <a:lnTo>
                  <a:pt x="5302461" y="1547601"/>
                </a:lnTo>
                <a:lnTo>
                  <a:pt x="5204807" y="1561913"/>
                </a:lnTo>
                <a:cubicBezTo>
                  <a:pt x="5171737" y="1570212"/>
                  <a:pt x="5140216" y="1582307"/>
                  <a:pt x="5113804" y="1599397"/>
                </a:cubicBezTo>
                <a:cubicBezTo>
                  <a:pt x="5100735" y="1602841"/>
                  <a:pt x="5087940" y="1607576"/>
                  <a:pt x="5075879" y="1612862"/>
                </a:cubicBezTo>
                <a:cubicBezTo>
                  <a:pt x="5078139" y="1609357"/>
                  <a:pt x="5080304" y="1605844"/>
                  <a:pt x="5082379" y="1602226"/>
                </a:cubicBezTo>
                <a:cubicBezTo>
                  <a:pt x="5082669" y="1602252"/>
                  <a:pt x="5082845" y="1602462"/>
                  <a:pt x="5083136" y="1602487"/>
                </a:cubicBezTo>
                <a:cubicBezTo>
                  <a:pt x="5088988" y="1603480"/>
                  <a:pt x="5093002" y="1602173"/>
                  <a:pt x="5097528" y="1598378"/>
                </a:cubicBezTo>
                <a:lnTo>
                  <a:pt x="5097529" y="1598376"/>
                </a:lnTo>
                <a:lnTo>
                  <a:pt x="5083135" y="1602485"/>
                </a:lnTo>
                <a:cubicBezTo>
                  <a:pt x="5082845" y="1602460"/>
                  <a:pt x="5082669" y="1602251"/>
                  <a:pt x="5082380" y="1602225"/>
                </a:cubicBezTo>
                <a:cubicBezTo>
                  <a:pt x="5085471" y="1597040"/>
                  <a:pt x="5088379" y="1591742"/>
                  <a:pt x="5091190" y="1586435"/>
                </a:cubicBezTo>
                <a:lnTo>
                  <a:pt x="5091191" y="1586435"/>
                </a:lnTo>
                <a:lnTo>
                  <a:pt x="5103535" y="1561606"/>
                </a:lnTo>
                <a:lnTo>
                  <a:pt x="5112336" y="1539014"/>
                </a:lnTo>
                <a:lnTo>
                  <a:pt x="5081703" y="1557370"/>
                </a:lnTo>
                <a:cubicBezTo>
                  <a:pt x="5082447" y="1555584"/>
                  <a:pt x="5083286" y="1553807"/>
                  <a:pt x="5084031" y="1552020"/>
                </a:cubicBezTo>
                <a:close/>
                <a:moveTo>
                  <a:pt x="3318508" y="1366816"/>
                </a:moveTo>
                <a:cubicBezTo>
                  <a:pt x="3284858" y="1397885"/>
                  <a:pt x="3273816" y="1443080"/>
                  <a:pt x="3262538" y="1488743"/>
                </a:cubicBezTo>
                <a:cubicBezTo>
                  <a:pt x="3262918" y="1489944"/>
                  <a:pt x="3263506" y="1490970"/>
                  <a:pt x="3263290" y="1492313"/>
                </a:cubicBezTo>
                <a:cubicBezTo>
                  <a:pt x="3263014" y="1494334"/>
                  <a:pt x="3262330" y="1495443"/>
                  <a:pt x="3261901" y="1496964"/>
                </a:cubicBezTo>
                <a:cubicBezTo>
                  <a:pt x="3261593" y="1510278"/>
                  <a:pt x="3262244" y="1522601"/>
                  <a:pt x="3265712" y="1535072"/>
                </a:cubicBezTo>
                <a:cubicBezTo>
                  <a:pt x="3267701" y="1541184"/>
                  <a:pt x="3269496" y="1547279"/>
                  <a:pt x="3272476" y="1553184"/>
                </a:cubicBezTo>
                <a:cubicBezTo>
                  <a:pt x="3272891" y="1553998"/>
                  <a:pt x="3272909" y="1554877"/>
                  <a:pt x="3273130" y="1555675"/>
                </a:cubicBezTo>
                <a:cubicBezTo>
                  <a:pt x="3289802" y="1577371"/>
                  <a:pt x="3307017" y="1598431"/>
                  <a:pt x="3325748" y="1617773"/>
                </a:cubicBezTo>
                <a:cubicBezTo>
                  <a:pt x="3376427" y="1669964"/>
                  <a:pt x="3451503" y="1718426"/>
                  <a:pt x="3484589" y="1784380"/>
                </a:cubicBezTo>
                <a:cubicBezTo>
                  <a:pt x="3488471" y="1792212"/>
                  <a:pt x="3479789" y="1802170"/>
                  <a:pt x="3471701" y="1796798"/>
                </a:cubicBezTo>
                <a:cubicBezTo>
                  <a:pt x="3469501" y="1795243"/>
                  <a:pt x="3467403" y="1793601"/>
                  <a:pt x="3465205" y="1792049"/>
                </a:cubicBezTo>
                <a:cubicBezTo>
                  <a:pt x="3465690" y="1793161"/>
                  <a:pt x="3465668" y="1794523"/>
                  <a:pt x="3465555" y="1795778"/>
                </a:cubicBezTo>
                <a:cubicBezTo>
                  <a:pt x="3466190" y="1796321"/>
                  <a:pt x="3466945" y="1796581"/>
                  <a:pt x="3467463" y="1797307"/>
                </a:cubicBezTo>
                <a:cubicBezTo>
                  <a:pt x="3470098" y="1800552"/>
                  <a:pt x="3469711" y="1804901"/>
                  <a:pt x="3467564" y="1808221"/>
                </a:cubicBezTo>
                <a:cubicBezTo>
                  <a:pt x="3467201" y="1808968"/>
                  <a:pt x="3466758" y="1809611"/>
                  <a:pt x="3466310" y="1810254"/>
                </a:cubicBezTo>
                <a:cubicBezTo>
                  <a:pt x="3466074" y="1810719"/>
                  <a:pt x="3465374" y="1810952"/>
                  <a:pt x="3464954" y="1811305"/>
                </a:cubicBezTo>
                <a:cubicBezTo>
                  <a:pt x="3465429" y="1813584"/>
                  <a:pt x="3465406" y="1816016"/>
                  <a:pt x="3464217" y="1818445"/>
                </a:cubicBezTo>
                <a:cubicBezTo>
                  <a:pt x="3432225" y="1884413"/>
                  <a:pt x="3367666" y="1850202"/>
                  <a:pt x="3317834" y="1884735"/>
                </a:cubicBezTo>
                <a:cubicBezTo>
                  <a:pt x="3308999" y="1890884"/>
                  <a:pt x="3303540" y="1894208"/>
                  <a:pt x="3300076" y="1895953"/>
                </a:cubicBezTo>
                <a:cubicBezTo>
                  <a:pt x="3304001" y="1895612"/>
                  <a:pt x="3309011" y="1897310"/>
                  <a:pt x="3310129" y="1907727"/>
                </a:cubicBezTo>
                <a:cubicBezTo>
                  <a:pt x="3311391" y="1919812"/>
                  <a:pt x="3332990" y="1954007"/>
                  <a:pt x="3335963" y="1956697"/>
                </a:cubicBezTo>
                <a:cubicBezTo>
                  <a:pt x="3375749" y="1992270"/>
                  <a:pt x="3453300" y="1996646"/>
                  <a:pt x="3505110" y="1983605"/>
                </a:cubicBezTo>
                <a:cubicBezTo>
                  <a:pt x="3527081" y="1975382"/>
                  <a:pt x="3553631" y="1972616"/>
                  <a:pt x="3579846" y="1974690"/>
                </a:cubicBezTo>
                <a:cubicBezTo>
                  <a:pt x="3565014" y="1970583"/>
                  <a:pt x="3549931" y="1967137"/>
                  <a:pt x="3534803" y="1965242"/>
                </a:cubicBezTo>
                <a:cubicBezTo>
                  <a:pt x="3497811" y="1960580"/>
                  <a:pt x="3462821" y="1976148"/>
                  <a:pt x="3426217" y="1978042"/>
                </a:cubicBezTo>
                <a:cubicBezTo>
                  <a:pt x="3422600" y="1978216"/>
                  <a:pt x="3422245" y="1973415"/>
                  <a:pt x="3424727" y="1971779"/>
                </a:cubicBezTo>
                <a:cubicBezTo>
                  <a:pt x="3457571" y="1949795"/>
                  <a:pt x="3497298" y="1953234"/>
                  <a:pt x="3535006" y="1952018"/>
                </a:cubicBezTo>
                <a:cubicBezTo>
                  <a:pt x="3565883" y="1950991"/>
                  <a:pt x="3593824" y="1955552"/>
                  <a:pt x="3622030" y="1964808"/>
                </a:cubicBezTo>
                <a:cubicBezTo>
                  <a:pt x="3618641" y="1961302"/>
                  <a:pt x="3615357" y="1957708"/>
                  <a:pt x="3611975" y="1954104"/>
                </a:cubicBezTo>
                <a:cubicBezTo>
                  <a:pt x="3566248" y="1943624"/>
                  <a:pt x="3520124" y="1939826"/>
                  <a:pt x="3474146" y="1931076"/>
                </a:cubicBezTo>
                <a:cubicBezTo>
                  <a:pt x="3471645" y="1930664"/>
                  <a:pt x="3470662" y="1926393"/>
                  <a:pt x="3473551" y="1925669"/>
                </a:cubicBezTo>
                <a:cubicBezTo>
                  <a:pt x="3509120" y="1916772"/>
                  <a:pt x="3548984" y="1918762"/>
                  <a:pt x="3586343" y="1925793"/>
                </a:cubicBezTo>
                <a:cubicBezTo>
                  <a:pt x="3580431" y="1918952"/>
                  <a:pt x="3574726" y="1911936"/>
                  <a:pt x="3569124" y="1904831"/>
                </a:cubicBezTo>
                <a:cubicBezTo>
                  <a:pt x="3558686" y="1915903"/>
                  <a:pt x="3536606" y="1907857"/>
                  <a:pt x="3524488" y="1902915"/>
                </a:cubicBezTo>
                <a:cubicBezTo>
                  <a:pt x="3520250" y="1901185"/>
                  <a:pt x="3520362" y="1893405"/>
                  <a:pt x="3525224" y="1892462"/>
                </a:cubicBezTo>
                <a:cubicBezTo>
                  <a:pt x="3534343" y="1890623"/>
                  <a:pt x="3549047" y="1888490"/>
                  <a:pt x="3559556" y="1891930"/>
                </a:cubicBezTo>
                <a:cubicBezTo>
                  <a:pt x="3555908" y="1886941"/>
                  <a:pt x="3552159" y="1882039"/>
                  <a:pt x="3548722" y="1876874"/>
                </a:cubicBezTo>
                <a:cubicBezTo>
                  <a:pt x="3545020" y="1871395"/>
                  <a:pt x="3552988" y="1866143"/>
                  <a:pt x="3557407" y="1870130"/>
                </a:cubicBezTo>
                <a:cubicBezTo>
                  <a:pt x="3650420" y="1952272"/>
                  <a:pt x="3737912" y="2043965"/>
                  <a:pt x="3819433" y="2141370"/>
                </a:cubicBezTo>
                <a:cubicBezTo>
                  <a:pt x="3819527" y="2140307"/>
                  <a:pt x="3819649" y="2138952"/>
                  <a:pt x="3819752" y="2137792"/>
                </a:cubicBezTo>
                <a:cubicBezTo>
                  <a:pt x="3812976" y="2126400"/>
                  <a:pt x="3812093" y="2110064"/>
                  <a:pt x="3808723" y="2097606"/>
                </a:cubicBezTo>
                <a:cubicBezTo>
                  <a:pt x="3803249" y="2077076"/>
                  <a:pt x="3794495" y="2057235"/>
                  <a:pt x="3790208" y="2036516"/>
                </a:cubicBezTo>
                <a:cubicBezTo>
                  <a:pt x="3789392" y="2032550"/>
                  <a:pt x="3794121" y="2029746"/>
                  <a:pt x="3796730" y="2033283"/>
                </a:cubicBezTo>
                <a:cubicBezTo>
                  <a:pt x="3808654" y="2049211"/>
                  <a:pt x="3815289" y="2068770"/>
                  <a:pt x="3821411" y="2087509"/>
                </a:cubicBezTo>
                <a:cubicBezTo>
                  <a:pt x="3822417" y="2090418"/>
                  <a:pt x="3823503" y="2093529"/>
                  <a:pt x="3824676" y="2096747"/>
                </a:cubicBezTo>
                <a:cubicBezTo>
                  <a:pt x="3825921" y="2088287"/>
                  <a:pt x="3827196" y="2079441"/>
                  <a:pt x="3828699" y="2070223"/>
                </a:cubicBezTo>
                <a:cubicBezTo>
                  <a:pt x="3828768" y="2069450"/>
                  <a:pt x="3828846" y="2068582"/>
                  <a:pt x="3828818" y="2067800"/>
                </a:cubicBezTo>
                <a:cubicBezTo>
                  <a:pt x="3825510" y="2051353"/>
                  <a:pt x="3821319" y="2035022"/>
                  <a:pt x="3814911" y="2019473"/>
                </a:cubicBezTo>
                <a:cubicBezTo>
                  <a:pt x="3807939" y="2002610"/>
                  <a:pt x="3797789" y="1987517"/>
                  <a:pt x="3790609" y="1970830"/>
                </a:cubicBezTo>
                <a:cubicBezTo>
                  <a:pt x="3788668" y="1966379"/>
                  <a:pt x="3793753" y="1961757"/>
                  <a:pt x="3797617" y="1965402"/>
                </a:cubicBezTo>
                <a:cubicBezTo>
                  <a:pt x="3812096" y="1978922"/>
                  <a:pt x="3822707" y="1997561"/>
                  <a:pt x="3830484" y="2017413"/>
                </a:cubicBezTo>
                <a:cubicBezTo>
                  <a:pt x="3830682" y="2009739"/>
                  <a:pt x="3831073" y="2002082"/>
                  <a:pt x="3831076" y="1994390"/>
                </a:cubicBezTo>
                <a:cubicBezTo>
                  <a:pt x="3820374" y="1964741"/>
                  <a:pt x="3805915" y="1936814"/>
                  <a:pt x="3796721" y="1906615"/>
                </a:cubicBezTo>
                <a:cubicBezTo>
                  <a:pt x="3795964" y="1904212"/>
                  <a:pt x="3799002" y="1901846"/>
                  <a:pt x="3800968" y="1903770"/>
                </a:cubicBezTo>
                <a:cubicBezTo>
                  <a:pt x="3811477" y="1913733"/>
                  <a:pt x="3819936" y="1925955"/>
                  <a:pt x="3827039" y="1939128"/>
                </a:cubicBezTo>
                <a:cubicBezTo>
                  <a:pt x="3821217" y="1896272"/>
                  <a:pt x="3809834" y="1854590"/>
                  <a:pt x="3797955" y="1813060"/>
                </a:cubicBezTo>
                <a:cubicBezTo>
                  <a:pt x="3798059" y="1821734"/>
                  <a:pt x="3798654" y="1830354"/>
                  <a:pt x="3798068" y="1839066"/>
                </a:cubicBezTo>
                <a:cubicBezTo>
                  <a:pt x="3797533" y="1848365"/>
                  <a:pt x="3799477" y="1856031"/>
                  <a:pt x="3790773" y="1860826"/>
                </a:cubicBezTo>
                <a:cubicBezTo>
                  <a:pt x="3790160" y="1861163"/>
                  <a:pt x="3789402" y="1860902"/>
                  <a:pt x="3788945" y="1860572"/>
                </a:cubicBezTo>
                <a:cubicBezTo>
                  <a:pt x="3781463" y="1854861"/>
                  <a:pt x="3784413" y="1848009"/>
                  <a:pt x="3785196" y="1839217"/>
                </a:cubicBezTo>
                <a:cubicBezTo>
                  <a:pt x="3785738" y="1833129"/>
                  <a:pt x="3786478" y="1827059"/>
                  <a:pt x="3787395" y="1821103"/>
                </a:cubicBezTo>
                <a:cubicBezTo>
                  <a:pt x="3781689" y="1838135"/>
                  <a:pt x="3775304" y="1855107"/>
                  <a:pt x="3768294" y="1871440"/>
                </a:cubicBezTo>
                <a:cubicBezTo>
                  <a:pt x="3768207" y="1871336"/>
                  <a:pt x="3768116" y="1871230"/>
                  <a:pt x="3768021" y="1871222"/>
                </a:cubicBezTo>
                <a:cubicBezTo>
                  <a:pt x="3764902" y="1880007"/>
                  <a:pt x="3750782" y="1875572"/>
                  <a:pt x="3754368" y="1867022"/>
                </a:cubicBezTo>
                <a:cubicBezTo>
                  <a:pt x="3762744" y="1847399"/>
                  <a:pt x="3771983" y="1827850"/>
                  <a:pt x="3782242" y="1808974"/>
                </a:cubicBezTo>
                <a:cubicBezTo>
                  <a:pt x="3737375" y="1849001"/>
                  <a:pt x="3727686" y="1906287"/>
                  <a:pt x="3711529" y="1965057"/>
                </a:cubicBezTo>
                <a:cubicBezTo>
                  <a:pt x="3709816" y="1971140"/>
                  <a:pt x="3699871" y="1971155"/>
                  <a:pt x="3699999" y="1964255"/>
                </a:cubicBezTo>
                <a:cubicBezTo>
                  <a:pt x="3700527" y="1929933"/>
                  <a:pt x="3707579" y="1894518"/>
                  <a:pt x="3721270" y="1862307"/>
                </a:cubicBezTo>
                <a:cubicBezTo>
                  <a:pt x="3714061" y="1809790"/>
                  <a:pt x="3722310" y="1757734"/>
                  <a:pt x="3695432" y="1707409"/>
                </a:cubicBezTo>
                <a:cubicBezTo>
                  <a:pt x="3690506" y="1698220"/>
                  <a:pt x="3688212" y="1692277"/>
                  <a:pt x="3685448" y="1689409"/>
                </a:cubicBezTo>
                <a:cubicBezTo>
                  <a:pt x="3704670" y="1734885"/>
                  <a:pt x="3694651" y="1801393"/>
                  <a:pt x="3689376" y="1848545"/>
                </a:cubicBezTo>
                <a:cubicBezTo>
                  <a:pt x="3688960" y="1856492"/>
                  <a:pt x="3676276" y="1855688"/>
                  <a:pt x="3677076" y="1847773"/>
                </a:cubicBezTo>
                <a:cubicBezTo>
                  <a:pt x="3680022" y="1819113"/>
                  <a:pt x="3681403" y="1790510"/>
                  <a:pt x="3681143" y="1761766"/>
                </a:cubicBezTo>
                <a:cubicBezTo>
                  <a:pt x="3680966" y="1737507"/>
                  <a:pt x="3676445" y="1711704"/>
                  <a:pt x="3681113" y="1687768"/>
                </a:cubicBezTo>
                <a:cubicBezTo>
                  <a:pt x="3679731" y="1687941"/>
                  <a:pt x="3678345" y="1688210"/>
                  <a:pt x="3676394" y="1689306"/>
                </a:cubicBezTo>
                <a:cubicBezTo>
                  <a:pt x="3676994" y="1690235"/>
                  <a:pt x="3677286" y="1691331"/>
                  <a:pt x="3676998" y="1692377"/>
                </a:cubicBezTo>
                <a:cubicBezTo>
                  <a:pt x="3673328" y="1707346"/>
                  <a:pt x="3671692" y="1726773"/>
                  <a:pt x="3662754" y="1739630"/>
                </a:cubicBezTo>
                <a:cubicBezTo>
                  <a:pt x="3661850" y="1741012"/>
                  <a:pt x="3659209" y="1741174"/>
                  <a:pt x="3658271" y="1739632"/>
                </a:cubicBezTo>
                <a:cubicBezTo>
                  <a:pt x="3653134" y="1730619"/>
                  <a:pt x="3654307" y="1719622"/>
                  <a:pt x="3657956" y="1709326"/>
                </a:cubicBezTo>
                <a:cubicBezTo>
                  <a:pt x="3651956" y="1719807"/>
                  <a:pt x="3646967" y="1732033"/>
                  <a:pt x="3643418" y="1740196"/>
                </a:cubicBezTo>
                <a:cubicBezTo>
                  <a:pt x="3633003" y="1764122"/>
                  <a:pt x="3625771" y="1789491"/>
                  <a:pt x="3623178" y="1815360"/>
                </a:cubicBezTo>
                <a:cubicBezTo>
                  <a:pt x="3621800" y="1828579"/>
                  <a:pt x="3601222" y="1827772"/>
                  <a:pt x="3602411" y="1814439"/>
                </a:cubicBezTo>
                <a:cubicBezTo>
                  <a:pt x="3606637" y="1764858"/>
                  <a:pt x="3614337" y="1714507"/>
                  <a:pt x="3600668" y="1665714"/>
                </a:cubicBezTo>
                <a:cubicBezTo>
                  <a:pt x="3599251" y="1660821"/>
                  <a:pt x="3584957" y="1612459"/>
                  <a:pt x="3575569" y="1586623"/>
                </a:cubicBezTo>
                <a:cubicBezTo>
                  <a:pt x="3575245" y="1609963"/>
                  <a:pt x="3572270" y="1633463"/>
                  <a:pt x="3571084" y="1656631"/>
                </a:cubicBezTo>
                <a:cubicBezTo>
                  <a:pt x="3569613" y="1684056"/>
                  <a:pt x="3572885" y="1715105"/>
                  <a:pt x="3563151" y="1741232"/>
                </a:cubicBezTo>
                <a:cubicBezTo>
                  <a:pt x="3561999" y="1744346"/>
                  <a:pt x="3557032" y="1744305"/>
                  <a:pt x="3555946" y="1741193"/>
                </a:cubicBezTo>
                <a:cubicBezTo>
                  <a:pt x="3546737" y="1714498"/>
                  <a:pt x="3551677" y="1684161"/>
                  <a:pt x="3553764" y="1656398"/>
                </a:cubicBezTo>
                <a:cubicBezTo>
                  <a:pt x="3555585" y="1631630"/>
                  <a:pt x="3557075" y="1606151"/>
                  <a:pt x="3562558" y="1581797"/>
                </a:cubicBezTo>
                <a:cubicBezTo>
                  <a:pt x="3561462" y="1584234"/>
                  <a:pt x="3560660" y="1586695"/>
                  <a:pt x="3559565" y="1589133"/>
                </a:cubicBezTo>
                <a:cubicBezTo>
                  <a:pt x="3555122" y="1598581"/>
                  <a:pt x="3551833" y="1607061"/>
                  <a:pt x="3542598" y="1612297"/>
                </a:cubicBezTo>
                <a:cubicBezTo>
                  <a:pt x="3540849" y="1613314"/>
                  <a:pt x="3537902" y="1612475"/>
                  <a:pt x="3537618" y="1610211"/>
                </a:cubicBezTo>
                <a:cubicBezTo>
                  <a:pt x="3536024" y="1598583"/>
                  <a:pt x="3542378" y="1584140"/>
                  <a:pt x="3550292" y="1571874"/>
                </a:cubicBezTo>
                <a:cubicBezTo>
                  <a:pt x="3534606" y="1582785"/>
                  <a:pt x="3519934" y="1614133"/>
                  <a:pt x="3514984" y="1627044"/>
                </a:cubicBezTo>
                <a:cubicBezTo>
                  <a:pt x="3503832" y="1655971"/>
                  <a:pt x="3498397" y="1687435"/>
                  <a:pt x="3507508" y="1717431"/>
                </a:cubicBezTo>
                <a:cubicBezTo>
                  <a:pt x="3510592" y="1727628"/>
                  <a:pt x="3495952" y="1734539"/>
                  <a:pt x="3490441" y="1725301"/>
                </a:cubicBezTo>
                <a:cubicBezTo>
                  <a:pt x="3488573" y="1722218"/>
                  <a:pt x="3487127" y="1718783"/>
                  <a:pt x="3485781" y="1715356"/>
                </a:cubicBezTo>
                <a:cubicBezTo>
                  <a:pt x="3485361" y="1716780"/>
                  <a:pt x="3484195" y="1717847"/>
                  <a:pt x="3482948" y="1716571"/>
                </a:cubicBezTo>
                <a:cubicBezTo>
                  <a:pt x="3444215" y="1676708"/>
                  <a:pt x="3413732" y="1624122"/>
                  <a:pt x="3425068" y="1566879"/>
                </a:cubicBezTo>
                <a:cubicBezTo>
                  <a:pt x="3427578" y="1554048"/>
                  <a:pt x="3440248" y="1513569"/>
                  <a:pt x="3435331" y="1493280"/>
                </a:cubicBezTo>
                <a:cubicBezTo>
                  <a:pt x="3427719" y="1510927"/>
                  <a:pt x="3418812" y="1527779"/>
                  <a:pt x="3414672" y="1546894"/>
                </a:cubicBezTo>
                <a:cubicBezTo>
                  <a:pt x="3408303" y="1575748"/>
                  <a:pt x="3406966" y="1604939"/>
                  <a:pt x="3408240" y="1634357"/>
                </a:cubicBezTo>
                <a:cubicBezTo>
                  <a:pt x="3408240" y="1634357"/>
                  <a:pt x="3408145" y="1634349"/>
                  <a:pt x="3408145" y="1634349"/>
                </a:cubicBezTo>
                <a:cubicBezTo>
                  <a:pt x="3407990" y="1642612"/>
                  <a:pt x="3394086" y="1644524"/>
                  <a:pt x="3393558" y="1634060"/>
                </a:cubicBezTo>
                <a:cubicBezTo>
                  <a:pt x="3392147" y="1606189"/>
                  <a:pt x="3394328" y="1577362"/>
                  <a:pt x="3402090" y="1550382"/>
                </a:cubicBezTo>
                <a:cubicBezTo>
                  <a:pt x="3408858" y="1526917"/>
                  <a:pt x="3415069" y="1503113"/>
                  <a:pt x="3428185" y="1482731"/>
                </a:cubicBezTo>
                <a:cubicBezTo>
                  <a:pt x="3426974" y="1482140"/>
                  <a:pt x="3425636" y="1481829"/>
                  <a:pt x="3424097" y="1481598"/>
                </a:cubicBezTo>
                <a:cubicBezTo>
                  <a:pt x="3421963" y="1486964"/>
                  <a:pt x="3418257" y="1491413"/>
                  <a:pt x="3414372" y="1496726"/>
                </a:cubicBezTo>
                <a:cubicBezTo>
                  <a:pt x="3409596" y="1503322"/>
                  <a:pt x="3404582" y="1509314"/>
                  <a:pt x="3398837" y="1514755"/>
                </a:cubicBezTo>
                <a:cubicBezTo>
                  <a:pt x="3397187" y="1528926"/>
                  <a:pt x="3389592" y="1543069"/>
                  <a:pt x="3380120" y="1553153"/>
                </a:cubicBezTo>
                <a:cubicBezTo>
                  <a:pt x="3377438" y="1555940"/>
                  <a:pt x="3373453" y="1553647"/>
                  <a:pt x="3373673" y="1550065"/>
                </a:cubicBezTo>
                <a:cubicBezTo>
                  <a:pt x="3374830" y="1533807"/>
                  <a:pt x="3381934" y="1515338"/>
                  <a:pt x="3394752" y="1504860"/>
                </a:cubicBezTo>
                <a:cubicBezTo>
                  <a:pt x="3397913" y="1498902"/>
                  <a:pt x="3401436" y="1493268"/>
                  <a:pt x="3405360" y="1487473"/>
                </a:cubicBezTo>
                <a:cubicBezTo>
                  <a:pt x="3405702" y="1486918"/>
                  <a:pt x="3405929" y="1486550"/>
                  <a:pt x="3406262" y="1486091"/>
                </a:cubicBezTo>
                <a:cubicBezTo>
                  <a:pt x="3403095" y="1487764"/>
                  <a:pt x="3399609" y="1489702"/>
                  <a:pt x="3395783" y="1492195"/>
                </a:cubicBezTo>
                <a:cubicBezTo>
                  <a:pt x="3373641" y="1506734"/>
                  <a:pt x="3357872" y="1547042"/>
                  <a:pt x="3349453" y="1569389"/>
                </a:cubicBezTo>
                <a:cubicBezTo>
                  <a:pt x="3344118" y="1583338"/>
                  <a:pt x="3323069" y="1576842"/>
                  <a:pt x="3327275" y="1562407"/>
                </a:cubicBezTo>
                <a:cubicBezTo>
                  <a:pt x="3345439" y="1499618"/>
                  <a:pt x="3351266" y="1441898"/>
                  <a:pt x="3339148" y="1381162"/>
                </a:cubicBezTo>
                <a:cubicBezTo>
                  <a:pt x="3338162" y="1384583"/>
                  <a:pt x="3336902" y="1387783"/>
                  <a:pt x="3335457" y="1390872"/>
                </a:cubicBezTo>
                <a:cubicBezTo>
                  <a:pt x="3332944" y="1404870"/>
                  <a:pt x="3329541" y="1418985"/>
                  <a:pt x="3325577" y="1432859"/>
                </a:cubicBezTo>
                <a:cubicBezTo>
                  <a:pt x="3325816" y="1468419"/>
                  <a:pt x="3323899" y="1506322"/>
                  <a:pt x="3316150" y="1540801"/>
                </a:cubicBezTo>
                <a:cubicBezTo>
                  <a:pt x="3316217" y="1548791"/>
                  <a:pt x="3301359" y="1550426"/>
                  <a:pt x="3301395" y="1540206"/>
                </a:cubicBezTo>
                <a:cubicBezTo>
                  <a:pt x="3301587" y="1510720"/>
                  <a:pt x="3306398" y="1479687"/>
                  <a:pt x="3312946" y="1449973"/>
                </a:cubicBezTo>
                <a:cubicBezTo>
                  <a:pt x="3315779" y="1432400"/>
                  <a:pt x="3319501" y="1414709"/>
                  <a:pt x="3324353" y="1397408"/>
                </a:cubicBezTo>
                <a:cubicBezTo>
                  <a:pt x="3324363" y="1397312"/>
                  <a:pt x="3324178" y="1397198"/>
                  <a:pt x="3324186" y="1397102"/>
                </a:cubicBezTo>
                <a:cubicBezTo>
                  <a:pt x="3323694" y="1391704"/>
                  <a:pt x="3324652" y="1386431"/>
                  <a:pt x="3326098" y="1381104"/>
                </a:cubicBezTo>
                <a:cubicBezTo>
                  <a:pt x="3324172" y="1384151"/>
                  <a:pt x="3322342" y="1387205"/>
                  <a:pt x="3319771" y="1389806"/>
                </a:cubicBezTo>
                <a:cubicBezTo>
                  <a:pt x="3318263" y="1391429"/>
                  <a:pt x="3315632" y="1390325"/>
                  <a:pt x="3315531" y="1388174"/>
                </a:cubicBezTo>
                <a:cubicBezTo>
                  <a:pt x="3315220" y="1380748"/>
                  <a:pt x="3316246" y="1373631"/>
                  <a:pt x="3318508" y="1366816"/>
                </a:cubicBezTo>
                <a:close/>
                <a:moveTo>
                  <a:pt x="5052279" y="1516965"/>
                </a:moveTo>
                <a:lnTo>
                  <a:pt x="5048851" y="1517862"/>
                </a:lnTo>
                <a:lnTo>
                  <a:pt x="5052273" y="1516986"/>
                </a:lnTo>
                <a:close/>
                <a:moveTo>
                  <a:pt x="5175241" y="1521077"/>
                </a:moveTo>
                <a:cubicBezTo>
                  <a:pt x="5164412" y="1519069"/>
                  <a:pt x="5155202" y="1522945"/>
                  <a:pt x="5145862" y="1528271"/>
                </a:cubicBezTo>
                <a:cubicBezTo>
                  <a:pt x="5141148" y="1530882"/>
                  <a:pt x="5143412" y="1539354"/>
                  <a:pt x="5149131" y="1538582"/>
                </a:cubicBezTo>
                <a:cubicBezTo>
                  <a:pt x="5159585" y="1537151"/>
                  <a:pt x="5169536" y="1534799"/>
                  <a:pt x="5176780" y="1526760"/>
                </a:cubicBezTo>
                <a:cubicBezTo>
                  <a:pt x="5178402" y="1524953"/>
                  <a:pt x="5177922" y="1521601"/>
                  <a:pt x="5175241" y="1521077"/>
                </a:cubicBezTo>
                <a:close/>
                <a:moveTo>
                  <a:pt x="5070904" y="1511086"/>
                </a:moveTo>
                <a:lnTo>
                  <a:pt x="5057779" y="1515394"/>
                </a:lnTo>
                <a:lnTo>
                  <a:pt x="5052317" y="1516859"/>
                </a:lnTo>
                <a:lnTo>
                  <a:pt x="5052287" y="1516948"/>
                </a:lnTo>
                <a:lnTo>
                  <a:pt x="5057772" y="1515476"/>
                </a:lnTo>
                <a:lnTo>
                  <a:pt x="5070914" y="1511163"/>
                </a:lnTo>
                <a:close/>
                <a:moveTo>
                  <a:pt x="5107493" y="1513936"/>
                </a:moveTo>
                <a:lnTo>
                  <a:pt x="5107270" y="1514015"/>
                </a:lnTo>
                <a:lnTo>
                  <a:pt x="5092859" y="1523106"/>
                </a:lnTo>
                <a:lnTo>
                  <a:pt x="5092841" y="1523181"/>
                </a:lnTo>
                <a:close/>
                <a:moveTo>
                  <a:pt x="5282233" y="1526856"/>
                </a:moveTo>
                <a:lnTo>
                  <a:pt x="5196565" y="1534290"/>
                </a:lnTo>
                <a:cubicBezTo>
                  <a:pt x="5168404" y="1540129"/>
                  <a:pt x="5141552" y="1549854"/>
                  <a:pt x="5118620" y="1565054"/>
                </a:cubicBezTo>
                <a:cubicBezTo>
                  <a:pt x="5116548" y="1566434"/>
                  <a:pt x="5117566" y="1570317"/>
                  <a:pt x="5120235" y="1569867"/>
                </a:cubicBezTo>
                <a:lnTo>
                  <a:pt x="5120336" y="1569849"/>
                </a:lnTo>
                <a:lnTo>
                  <a:pt x="5118796" y="1565262"/>
                </a:lnTo>
                <a:cubicBezTo>
                  <a:pt x="5164669" y="1534763"/>
                  <a:pt x="5226205" y="1526361"/>
                  <a:pt x="5282546" y="1527051"/>
                </a:cubicBezTo>
                <a:close/>
                <a:moveTo>
                  <a:pt x="4892222" y="1486440"/>
                </a:moveTo>
                <a:lnTo>
                  <a:pt x="4891820" y="1486488"/>
                </a:lnTo>
                <a:lnTo>
                  <a:pt x="4860174" y="1530145"/>
                </a:lnTo>
                <a:cubicBezTo>
                  <a:pt x="4859924" y="1528565"/>
                  <a:pt x="4859580" y="1526977"/>
                  <a:pt x="4859331" y="1525398"/>
                </a:cubicBezTo>
                <a:cubicBezTo>
                  <a:pt x="4831677" y="1519791"/>
                  <a:pt x="4803005" y="1519063"/>
                  <a:pt x="4775671" y="1509881"/>
                </a:cubicBezTo>
                <a:cubicBezTo>
                  <a:pt x="4759396" y="1504481"/>
                  <a:pt x="4742966" y="1498385"/>
                  <a:pt x="4726585" y="1492001"/>
                </a:cubicBezTo>
                <a:cubicBezTo>
                  <a:pt x="4700046" y="1495740"/>
                  <a:pt x="4674766" y="1500661"/>
                  <a:pt x="4648729" y="1508631"/>
                </a:cubicBezTo>
                <a:cubicBezTo>
                  <a:pt x="4679969" y="1554857"/>
                  <a:pt x="4717088" y="1614933"/>
                  <a:pt x="4772258" y="1630125"/>
                </a:cubicBezTo>
                <a:cubicBezTo>
                  <a:pt x="4807721" y="1639913"/>
                  <a:pt x="4844024" y="1633709"/>
                  <a:pt x="4879643" y="1641756"/>
                </a:cubicBezTo>
                <a:cubicBezTo>
                  <a:pt x="4879136" y="1638695"/>
                  <a:pt x="4878541" y="1635527"/>
                  <a:pt x="4878036" y="1632466"/>
                </a:cubicBezTo>
                <a:cubicBezTo>
                  <a:pt x="4868459" y="1632805"/>
                  <a:pt x="4858129" y="1629574"/>
                  <a:pt x="4848636" y="1627875"/>
                </a:cubicBezTo>
                <a:cubicBezTo>
                  <a:pt x="4830996" y="1624693"/>
                  <a:pt x="4812829" y="1621952"/>
                  <a:pt x="4796218" y="1614868"/>
                </a:cubicBezTo>
                <a:cubicBezTo>
                  <a:pt x="4793501" y="1613659"/>
                  <a:pt x="4793959" y="1609609"/>
                  <a:pt x="4796919" y="1609184"/>
                </a:cubicBezTo>
                <a:cubicBezTo>
                  <a:pt x="4811905" y="1607171"/>
                  <a:pt x="4826986" y="1608477"/>
                  <a:pt x="4842049" y="1609975"/>
                </a:cubicBezTo>
                <a:cubicBezTo>
                  <a:pt x="4814287" y="1602315"/>
                  <a:pt x="4787345" y="1591998"/>
                  <a:pt x="4763962" y="1575661"/>
                </a:cubicBezTo>
                <a:cubicBezTo>
                  <a:pt x="4761665" y="1574099"/>
                  <a:pt x="4763133" y="1569650"/>
                  <a:pt x="4766087" y="1570392"/>
                </a:cubicBezTo>
                <a:cubicBezTo>
                  <a:pt x="4801839" y="1579134"/>
                  <a:pt x="4836234" y="1591070"/>
                  <a:pt x="4872087" y="1598650"/>
                </a:cubicBezTo>
                <a:cubicBezTo>
                  <a:pt x="4871182" y="1593510"/>
                  <a:pt x="4870285" y="1588272"/>
                  <a:pt x="4869380" y="1583130"/>
                </a:cubicBezTo>
                <a:cubicBezTo>
                  <a:pt x="4859844" y="1581915"/>
                  <a:pt x="4850877" y="1578705"/>
                  <a:pt x="4844782" y="1571653"/>
                </a:cubicBezTo>
                <a:cubicBezTo>
                  <a:pt x="4836704" y="1569397"/>
                  <a:pt x="4828591" y="1567526"/>
                  <a:pt x="4820372" y="1565744"/>
                </a:cubicBezTo>
                <a:cubicBezTo>
                  <a:pt x="4817700" y="1565123"/>
                  <a:pt x="4817245" y="1561480"/>
                  <a:pt x="4819870" y="1560443"/>
                </a:cubicBezTo>
                <a:cubicBezTo>
                  <a:pt x="4833093" y="1555258"/>
                  <a:pt x="4855387" y="1551054"/>
                  <a:pt x="4865101" y="1563384"/>
                </a:cubicBezTo>
                <a:cubicBezTo>
                  <a:pt x="4865391" y="1563408"/>
                  <a:pt x="4865672" y="1563531"/>
                  <a:pt x="4865962" y="1563556"/>
                </a:cubicBezTo>
                <a:cubicBezTo>
                  <a:pt x="4865181" y="1559204"/>
                  <a:pt x="4864488" y="1554957"/>
                  <a:pt x="4863707" y="1550606"/>
                </a:cubicBezTo>
                <a:cubicBezTo>
                  <a:pt x="4852201" y="1552920"/>
                  <a:pt x="4837764" y="1547678"/>
                  <a:pt x="4827969" y="1543910"/>
                </a:cubicBezTo>
                <a:cubicBezTo>
                  <a:pt x="4823256" y="1542138"/>
                  <a:pt x="4824553" y="1535241"/>
                  <a:pt x="4829199" y="1534474"/>
                </a:cubicBezTo>
                <a:cubicBezTo>
                  <a:pt x="4837702" y="1533067"/>
                  <a:pt x="4848639" y="1531678"/>
                  <a:pt x="4858150" y="1533182"/>
                </a:cubicBezTo>
                <a:cubicBezTo>
                  <a:pt x="4857695" y="1533922"/>
                  <a:pt x="4857247" y="1534565"/>
                  <a:pt x="4856896" y="1535216"/>
                </a:cubicBezTo>
                <a:cubicBezTo>
                  <a:pt x="4854833" y="1538689"/>
                  <a:pt x="4854962" y="1542449"/>
                  <a:pt x="4856570" y="1545436"/>
                </a:cubicBezTo>
                <a:lnTo>
                  <a:pt x="4856832" y="1545607"/>
                </a:lnTo>
                <a:lnTo>
                  <a:pt x="4857147" y="1535690"/>
                </a:lnTo>
                <a:lnTo>
                  <a:pt x="4858391" y="1533669"/>
                </a:lnTo>
                <a:lnTo>
                  <a:pt x="4858302" y="1533658"/>
                </a:lnTo>
                <a:cubicBezTo>
                  <a:pt x="4858880" y="1532638"/>
                  <a:pt x="4859555" y="1531625"/>
                  <a:pt x="4860237" y="1530516"/>
                </a:cubicBezTo>
                <a:lnTo>
                  <a:pt x="4860901" y="1533966"/>
                </a:lnTo>
                <a:lnTo>
                  <a:pt x="4861001" y="1533978"/>
                </a:lnTo>
                <a:cubicBezTo>
                  <a:pt x="4860718" y="1532785"/>
                  <a:pt x="4860531" y="1531601"/>
                  <a:pt x="4860345" y="1530416"/>
                </a:cubicBezTo>
                <a:cubicBezTo>
                  <a:pt x="4869921" y="1514791"/>
                  <a:pt x="4880579" y="1500135"/>
                  <a:pt x="4892222" y="1486440"/>
                </a:cubicBezTo>
                <a:close/>
                <a:moveTo>
                  <a:pt x="5043727" y="1493815"/>
                </a:moveTo>
                <a:cubicBezTo>
                  <a:pt x="5045877" y="1492637"/>
                  <a:pt x="5048453" y="1493250"/>
                  <a:pt x="5049310" y="1495661"/>
                </a:cubicBezTo>
                <a:cubicBezTo>
                  <a:pt x="5049460" y="1496162"/>
                  <a:pt x="5049514" y="1496652"/>
                  <a:pt x="5049664" y="1497152"/>
                </a:cubicBezTo>
                <a:cubicBezTo>
                  <a:pt x="5045482" y="1498154"/>
                  <a:pt x="5041320" y="1498962"/>
                  <a:pt x="5037076" y="1499567"/>
                </a:cubicBezTo>
                <a:cubicBezTo>
                  <a:pt x="5038733" y="1497375"/>
                  <a:pt x="5040856" y="1495417"/>
                  <a:pt x="5043727" y="1493815"/>
                </a:cubicBezTo>
                <a:close/>
                <a:moveTo>
                  <a:pt x="9189680" y="1853453"/>
                </a:moveTo>
                <a:cubicBezTo>
                  <a:pt x="9185595" y="1878512"/>
                  <a:pt x="9185368" y="1904003"/>
                  <a:pt x="9187489" y="1929404"/>
                </a:cubicBezTo>
                <a:cubicBezTo>
                  <a:pt x="9189382" y="1951866"/>
                  <a:pt x="9197024" y="1969954"/>
                  <a:pt x="9206352" y="1987705"/>
                </a:cubicBezTo>
                <a:cubicBezTo>
                  <a:pt x="9205422" y="1973018"/>
                  <a:pt x="9207055" y="1957970"/>
                  <a:pt x="9208549" y="1943399"/>
                </a:cubicBezTo>
                <a:cubicBezTo>
                  <a:pt x="9210449" y="1924284"/>
                  <a:pt x="9212037" y="1904266"/>
                  <a:pt x="9218147" y="1886003"/>
                </a:cubicBezTo>
                <a:cubicBezTo>
                  <a:pt x="9218165" y="1885810"/>
                  <a:pt x="9218261" y="1885819"/>
                  <a:pt x="9218357" y="1885828"/>
                </a:cubicBezTo>
                <a:cubicBezTo>
                  <a:pt x="9208900" y="1874979"/>
                  <a:pt x="9199445" y="1864133"/>
                  <a:pt x="9189680" y="1853453"/>
                </a:cubicBezTo>
                <a:close/>
                <a:moveTo>
                  <a:pt x="4824206" y="1469302"/>
                </a:moveTo>
                <a:lnTo>
                  <a:pt x="4824016" y="1469320"/>
                </a:lnTo>
                <a:lnTo>
                  <a:pt x="4827405" y="1470613"/>
                </a:lnTo>
                <a:close/>
                <a:moveTo>
                  <a:pt x="7432550" y="1696801"/>
                </a:moveTo>
                <a:cubicBezTo>
                  <a:pt x="7436174" y="1738106"/>
                  <a:pt x="7433209" y="1780106"/>
                  <a:pt x="7437307" y="1821549"/>
                </a:cubicBezTo>
                <a:cubicBezTo>
                  <a:pt x="7442444" y="1873210"/>
                  <a:pt x="7454904" y="1922485"/>
                  <a:pt x="7466286" y="1972932"/>
                </a:cubicBezTo>
                <a:cubicBezTo>
                  <a:pt x="7466189" y="1972924"/>
                  <a:pt x="7466092" y="1972916"/>
                  <a:pt x="7465995" y="1972907"/>
                </a:cubicBezTo>
                <a:cubicBezTo>
                  <a:pt x="7466146" y="1973408"/>
                  <a:pt x="7466199" y="1973898"/>
                  <a:pt x="7466253" y="1974389"/>
                </a:cubicBezTo>
                <a:cubicBezTo>
                  <a:pt x="7473899" y="1976025"/>
                  <a:pt x="7481327" y="1972481"/>
                  <a:pt x="7488736" y="1958225"/>
                </a:cubicBezTo>
                <a:cubicBezTo>
                  <a:pt x="7493796" y="1948441"/>
                  <a:pt x="7497407" y="1938529"/>
                  <a:pt x="7499964" y="1928429"/>
                </a:cubicBezTo>
                <a:cubicBezTo>
                  <a:pt x="7497181" y="1914851"/>
                  <a:pt x="7498107" y="1901201"/>
                  <a:pt x="7504743" y="1887949"/>
                </a:cubicBezTo>
                <a:cubicBezTo>
                  <a:pt x="7504814" y="1834695"/>
                  <a:pt x="7484594" y="1779588"/>
                  <a:pt x="7484141" y="1727847"/>
                </a:cubicBezTo>
                <a:cubicBezTo>
                  <a:pt x="7475916" y="1722851"/>
                  <a:pt x="7467586" y="1717943"/>
                  <a:pt x="7459266" y="1712939"/>
                </a:cubicBezTo>
                <a:cubicBezTo>
                  <a:pt x="7463151" y="1729438"/>
                  <a:pt x="7464921" y="1745656"/>
                  <a:pt x="7464582" y="1762570"/>
                </a:cubicBezTo>
                <a:cubicBezTo>
                  <a:pt x="7464008" y="1785401"/>
                  <a:pt x="7476642" y="1809765"/>
                  <a:pt x="7471869" y="1832719"/>
                </a:cubicBezTo>
                <a:cubicBezTo>
                  <a:pt x="7471303" y="1835786"/>
                  <a:pt x="7466920" y="1836869"/>
                  <a:pt x="7465219" y="1834092"/>
                </a:cubicBezTo>
                <a:cubicBezTo>
                  <a:pt x="7460523" y="1826675"/>
                  <a:pt x="7459853" y="1825448"/>
                  <a:pt x="7458290" y="1816745"/>
                </a:cubicBezTo>
                <a:cubicBezTo>
                  <a:pt x="7457076" y="1810701"/>
                  <a:pt x="7456441" y="1804706"/>
                  <a:pt x="7456306" y="1798560"/>
                </a:cubicBezTo>
                <a:cubicBezTo>
                  <a:pt x="7458209" y="1785970"/>
                  <a:pt x="7456069" y="1773907"/>
                  <a:pt x="7449819" y="1762071"/>
                </a:cubicBezTo>
                <a:cubicBezTo>
                  <a:pt x="7444856" y="1743433"/>
                  <a:pt x="7444278" y="1724787"/>
                  <a:pt x="7446678" y="1705521"/>
                </a:cubicBezTo>
                <a:cubicBezTo>
                  <a:pt x="7446686" y="1705424"/>
                  <a:pt x="7446783" y="1705432"/>
                  <a:pt x="7446791" y="1705336"/>
                </a:cubicBezTo>
                <a:cubicBezTo>
                  <a:pt x="7442077" y="1702493"/>
                  <a:pt x="7437265" y="1699643"/>
                  <a:pt x="7432550" y="1696801"/>
                </a:cubicBezTo>
                <a:close/>
                <a:moveTo>
                  <a:pt x="4720045" y="1458116"/>
                </a:moveTo>
                <a:lnTo>
                  <a:pt x="4719988" y="1458233"/>
                </a:lnTo>
                <a:lnTo>
                  <a:pt x="4752979" y="1475251"/>
                </a:lnTo>
                <a:cubicBezTo>
                  <a:pt x="4765251" y="1479234"/>
                  <a:pt x="4778040" y="1482215"/>
                  <a:pt x="4789169" y="1486294"/>
                </a:cubicBezTo>
                <a:lnTo>
                  <a:pt x="4796011" y="1489079"/>
                </a:lnTo>
                <a:lnTo>
                  <a:pt x="4797173" y="1489411"/>
                </a:lnTo>
                <a:cubicBezTo>
                  <a:pt x="4794544" y="1488307"/>
                  <a:pt x="4791914" y="1487204"/>
                  <a:pt x="4789278" y="1486197"/>
                </a:cubicBezTo>
                <a:cubicBezTo>
                  <a:pt x="4778150" y="1482068"/>
                  <a:pt x="4765363" y="1479087"/>
                  <a:pt x="4753089" y="1475116"/>
                </a:cubicBezTo>
                <a:close/>
                <a:moveTo>
                  <a:pt x="4767141" y="1459146"/>
                </a:moveTo>
                <a:lnTo>
                  <a:pt x="4767040" y="1459165"/>
                </a:lnTo>
                <a:cubicBezTo>
                  <a:pt x="4764949" y="1459667"/>
                  <a:pt x="4764683" y="1462661"/>
                  <a:pt x="4766767" y="1463328"/>
                </a:cubicBezTo>
                <a:cubicBezTo>
                  <a:pt x="4777554" y="1466891"/>
                  <a:pt x="4789578" y="1468614"/>
                  <a:pt x="4801775" y="1469474"/>
                </a:cubicBezTo>
                <a:lnTo>
                  <a:pt x="4816379" y="1475450"/>
                </a:lnTo>
                <a:lnTo>
                  <a:pt x="4817630" y="1475601"/>
                </a:lnTo>
                <a:lnTo>
                  <a:pt x="4802213" y="1469294"/>
                </a:lnTo>
                <a:lnTo>
                  <a:pt x="4801986" y="1469293"/>
                </a:lnTo>
                <a:lnTo>
                  <a:pt x="4801534" y="1469111"/>
                </a:lnTo>
                <a:lnTo>
                  <a:pt x="4766873" y="1463227"/>
                </a:lnTo>
                <a:close/>
                <a:moveTo>
                  <a:pt x="5238592" y="1499718"/>
                </a:moveTo>
                <a:lnTo>
                  <a:pt x="5225554" y="1501967"/>
                </a:lnTo>
                <a:cubicBezTo>
                  <a:pt x="5209893" y="1504992"/>
                  <a:pt x="5195212" y="1510148"/>
                  <a:pt x="5180547" y="1516181"/>
                </a:cubicBezTo>
                <a:cubicBezTo>
                  <a:pt x="5178726" y="1516948"/>
                  <a:pt x="5178471" y="1518728"/>
                  <a:pt x="5179118" y="1520208"/>
                </a:cubicBezTo>
                <a:lnTo>
                  <a:pt x="5179327" y="1520324"/>
                </a:lnTo>
                <a:lnTo>
                  <a:pt x="5180723" y="1516388"/>
                </a:lnTo>
                <a:cubicBezTo>
                  <a:pt x="5195493" y="1510267"/>
                  <a:pt x="5210070" y="1505199"/>
                  <a:pt x="5225731" y="1502174"/>
                </a:cubicBezTo>
                <a:cubicBezTo>
                  <a:pt x="5229789" y="1501453"/>
                  <a:pt x="5234347" y="1500582"/>
                  <a:pt x="5238889" y="1499904"/>
                </a:cubicBezTo>
                <a:close/>
                <a:moveTo>
                  <a:pt x="4899919" y="1463828"/>
                </a:moveTo>
                <a:lnTo>
                  <a:pt x="4835830" y="1474939"/>
                </a:lnTo>
                <a:lnTo>
                  <a:pt x="4835868" y="1474959"/>
                </a:lnTo>
                <a:lnTo>
                  <a:pt x="4817726" y="1475624"/>
                </a:lnTo>
                <a:lnTo>
                  <a:pt x="4818082" y="1475797"/>
                </a:lnTo>
                <a:lnTo>
                  <a:pt x="4835850" y="1475145"/>
                </a:lnTo>
                <a:cubicBezTo>
                  <a:pt x="4840573" y="1476819"/>
                  <a:pt x="4845687" y="1477359"/>
                  <a:pt x="4850095" y="1475988"/>
                </a:cubicBezTo>
                <a:lnTo>
                  <a:pt x="4852877" y="1490849"/>
                </a:lnTo>
                <a:lnTo>
                  <a:pt x="4852908" y="1490845"/>
                </a:lnTo>
                <a:lnTo>
                  <a:pt x="4850107" y="1475882"/>
                </a:lnTo>
                <a:cubicBezTo>
                  <a:pt x="4845699" y="1477253"/>
                  <a:pt x="4840584" y="1476714"/>
                  <a:pt x="4835862" y="1475039"/>
                </a:cubicBezTo>
                <a:lnTo>
                  <a:pt x="4899940" y="1463931"/>
                </a:lnTo>
                <a:close/>
                <a:moveTo>
                  <a:pt x="4950432" y="1461415"/>
                </a:moveTo>
                <a:lnTo>
                  <a:pt x="4946792" y="1463317"/>
                </a:lnTo>
                <a:lnTo>
                  <a:pt x="4946705" y="1463413"/>
                </a:lnTo>
                <a:lnTo>
                  <a:pt x="4950361" y="1461503"/>
                </a:lnTo>
                <a:close/>
                <a:moveTo>
                  <a:pt x="7397682" y="1675964"/>
                </a:moveTo>
                <a:cubicBezTo>
                  <a:pt x="7399587" y="1713617"/>
                  <a:pt x="7397592" y="1752390"/>
                  <a:pt x="7397079" y="1789832"/>
                </a:cubicBezTo>
                <a:cubicBezTo>
                  <a:pt x="7396966" y="1795469"/>
                  <a:pt x="7409372" y="1883590"/>
                  <a:pt x="7415937" y="1913757"/>
                </a:cubicBezTo>
                <a:cubicBezTo>
                  <a:pt x="7417797" y="1916936"/>
                  <a:pt x="7419745" y="1920221"/>
                  <a:pt x="7421490" y="1923585"/>
                </a:cubicBezTo>
                <a:cubicBezTo>
                  <a:pt x="7423054" y="1923525"/>
                  <a:pt x="7424575" y="1923949"/>
                  <a:pt x="7425315" y="1925474"/>
                </a:cubicBezTo>
                <a:cubicBezTo>
                  <a:pt x="7425730" y="1926288"/>
                  <a:pt x="7426056" y="1926999"/>
                  <a:pt x="7426471" y="1927813"/>
                </a:cubicBezTo>
                <a:cubicBezTo>
                  <a:pt x="7427388" y="1929548"/>
                  <a:pt x="7427505" y="1931505"/>
                  <a:pt x="7427148" y="1933325"/>
                </a:cubicBezTo>
                <a:cubicBezTo>
                  <a:pt x="7431052" y="1939796"/>
                  <a:pt x="7434843" y="1946453"/>
                  <a:pt x="7436174" y="1953384"/>
                </a:cubicBezTo>
                <a:cubicBezTo>
                  <a:pt x="7439069" y="1955874"/>
                  <a:pt x="7442068" y="1958275"/>
                  <a:pt x="7444675" y="1960740"/>
                </a:cubicBezTo>
                <a:cubicBezTo>
                  <a:pt x="7416780" y="1879167"/>
                  <a:pt x="7398504" y="1771650"/>
                  <a:pt x="7419041" y="1688816"/>
                </a:cubicBezTo>
                <a:cubicBezTo>
                  <a:pt x="7411915" y="1684597"/>
                  <a:pt x="7404806" y="1680185"/>
                  <a:pt x="7397682" y="1675964"/>
                </a:cubicBezTo>
                <a:close/>
                <a:moveTo>
                  <a:pt x="4926288" y="1452884"/>
                </a:moveTo>
                <a:lnTo>
                  <a:pt x="4925835" y="1453003"/>
                </a:lnTo>
                <a:lnTo>
                  <a:pt x="4923576" y="1454897"/>
                </a:lnTo>
                <a:lnTo>
                  <a:pt x="4923584" y="1454801"/>
                </a:lnTo>
                <a:lnTo>
                  <a:pt x="4916312" y="1460986"/>
                </a:lnTo>
                <a:lnTo>
                  <a:pt x="4900158" y="1463787"/>
                </a:lnTo>
                <a:lnTo>
                  <a:pt x="4900070" y="1463908"/>
                </a:lnTo>
                <a:lnTo>
                  <a:pt x="4916403" y="1461077"/>
                </a:lnTo>
                <a:cubicBezTo>
                  <a:pt x="4918735" y="1458942"/>
                  <a:pt x="4921254" y="1456920"/>
                  <a:pt x="4923676" y="1454890"/>
                </a:cubicBezTo>
                <a:cubicBezTo>
                  <a:pt x="4922030" y="1467892"/>
                  <a:pt x="4914038" y="1479955"/>
                  <a:pt x="4905726" y="1490141"/>
                </a:cubicBezTo>
                <a:cubicBezTo>
                  <a:pt x="4906284" y="1492623"/>
                  <a:pt x="4906842" y="1495105"/>
                  <a:pt x="4907401" y="1497588"/>
                </a:cubicBezTo>
                <a:lnTo>
                  <a:pt x="4907448" y="1497532"/>
                </a:lnTo>
                <a:lnTo>
                  <a:pt x="4905811" y="1490252"/>
                </a:lnTo>
                <a:cubicBezTo>
                  <a:pt x="4914123" y="1480067"/>
                  <a:pt x="4922115" y="1468003"/>
                  <a:pt x="4923761" y="1455002"/>
                </a:cubicBezTo>
                <a:cubicBezTo>
                  <a:pt x="4924603" y="1454294"/>
                  <a:pt x="4925446" y="1453589"/>
                  <a:pt x="4926288" y="1452884"/>
                </a:cubicBezTo>
                <a:close/>
                <a:moveTo>
                  <a:pt x="7371981" y="1660499"/>
                </a:moveTo>
                <a:cubicBezTo>
                  <a:pt x="7372128" y="1664309"/>
                  <a:pt x="7372179" y="1668111"/>
                  <a:pt x="7372133" y="1671904"/>
                </a:cubicBezTo>
                <a:cubicBezTo>
                  <a:pt x="7376315" y="1696024"/>
                  <a:pt x="7369372" y="1724729"/>
                  <a:pt x="7369019" y="1748359"/>
                </a:cubicBezTo>
                <a:cubicBezTo>
                  <a:pt x="7368460" y="1795048"/>
                  <a:pt x="7371980" y="1837511"/>
                  <a:pt x="7379778" y="1883364"/>
                </a:cubicBezTo>
                <a:cubicBezTo>
                  <a:pt x="7380568" y="1887619"/>
                  <a:pt x="7377664" y="1890679"/>
                  <a:pt x="7374143" y="1891932"/>
                </a:cubicBezTo>
                <a:cubicBezTo>
                  <a:pt x="7380422" y="1900168"/>
                  <a:pt x="7386923" y="1908130"/>
                  <a:pt x="7393490" y="1915319"/>
                </a:cubicBezTo>
                <a:cubicBezTo>
                  <a:pt x="7397038" y="1919229"/>
                  <a:pt x="7400822" y="1922672"/>
                  <a:pt x="7404597" y="1926212"/>
                </a:cubicBezTo>
                <a:cubicBezTo>
                  <a:pt x="7377561" y="1847050"/>
                  <a:pt x="7369639" y="1751237"/>
                  <a:pt x="7385113" y="1668352"/>
                </a:cubicBezTo>
                <a:cubicBezTo>
                  <a:pt x="7380758" y="1665834"/>
                  <a:pt x="7376325" y="1663114"/>
                  <a:pt x="7371981" y="1660499"/>
                </a:cubicBezTo>
                <a:close/>
                <a:moveTo>
                  <a:pt x="5184137" y="1467645"/>
                </a:moveTo>
                <a:lnTo>
                  <a:pt x="5121419" y="1489939"/>
                </a:lnTo>
                <a:lnTo>
                  <a:pt x="5096677" y="1500846"/>
                </a:lnTo>
                <a:lnTo>
                  <a:pt x="5096677" y="1500847"/>
                </a:lnTo>
                <a:cubicBezTo>
                  <a:pt x="5095967" y="1501174"/>
                  <a:pt x="5095159" y="1501494"/>
                  <a:pt x="5094447" y="1501822"/>
                </a:cubicBezTo>
                <a:lnTo>
                  <a:pt x="5094446" y="1501823"/>
                </a:lnTo>
                <a:lnTo>
                  <a:pt x="5090308" y="1519848"/>
                </a:lnTo>
                <a:lnTo>
                  <a:pt x="5075854" y="1524635"/>
                </a:lnTo>
                <a:lnTo>
                  <a:pt x="5075852" y="1524638"/>
                </a:lnTo>
                <a:lnTo>
                  <a:pt x="5067646" y="1527234"/>
                </a:lnTo>
                <a:lnTo>
                  <a:pt x="5067626" y="1527331"/>
                </a:lnTo>
                <a:lnTo>
                  <a:pt x="5047816" y="1533267"/>
                </a:lnTo>
                <a:lnTo>
                  <a:pt x="5047806" y="1533301"/>
                </a:lnTo>
                <a:lnTo>
                  <a:pt x="5067620" y="1527363"/>
                </a:lnTo>
                <a:cubicBezTo>
                  <a:pt x="5064192" y="1536317"/>
                  <a:pt x="5058410" y="1544384"/>
                  <a:pt x="5050544" y="1549546"/>
                </a:cubicBezTo>
                <a:cubicBezTo>
                  <a:pt x="5047850" y="1551357"/>
                  <a:pt x="5044578" y="1548736"/>
                  <a:pt x="5045135" y="1545766"/>
                </a:cubicBezTo>
                <a:lnTo>
                  <a:pt x="5047703" y="1533337"/>
                </a:lnTo>
                <a:lnTo>
                  <a:pt x="5040148" y="1535363"/>
                </a:lnTo>
                <a:lnTo>
                  <a:pt x="5040109" y="1535465"/>
                </a:lnTo>
                <a:lnTo>
                  <a:pt x="5040021" y="1535487"/>
                </a:lnTo>
                <a:lnTo>
                  <a:pt x="5028914" y="1555072"/>
                </a:lnTo>
                <a:cubicBezTo>
                  <a:pt x="5025475" y="1558668"/>
                  <a:pt x="5020321" y="1555302"/>
                  <a:pt x="5020014" y="1551089"/>
                </a:cubicBezTo>
                <a:lnTo>
                  <a:pt x="5021173" y="1540255"/>
                </a:lnTo>
                <a:lnTo>
                  <a:pt x="5008158" y="1543121"/>
                </a:lnTo>
                <a:lnTo>
                  <a:pt x="5008138" y="1543067"/>
                </a:lnTo>
                <a:lnTo>
                  <a:pt x="5002834" y="1560215"/>
                </a:lnTo>
                <a:cubicBezTo>
                  <a:pt x="4999048" y="1565534"/>
                  <a:pt x="4988010" y="1564774"/>
                  <a:pt x="4988839" y="1556569"/>
                </a:cubicBezTo>
                <a:lnTo>
                  <a:pt x="4990402" y="1546554"/>
                </a:lnTo>
                <a:lnTo>
                  <a:pt x="4983203" y="1547679"/>
                </a:lnTo>
                <a:lnTo>
                  <a:pt x="4983204" y="1547671"/>
                </a:lnTo>
                <a:lnTo>
                  <a:pt x="4966633" y="1550031"/>
                </a:lnTo>
                <a:lnTo>
                  <a:pt x="4966627" y="1550042"/>
                </a:lnTo>
                <a:lnTo>
                  <a:pt x="4918773" y="1553576"/>
                </a:lnTo>
                <a:lnTo>
                  <a:pt x="4918773" y="1553584"/>
                </a:lnTo>
                <a:lnTo>
                  <a:pt x="4918700" y="1553581"/>
                </a:lnTo>
                <a:lnTo>
                  <a:pt x="4918676" y="1553583"/>
                </a:lnTo>
                <a:lnTo>
                  <a:pt x="4918676" y="1553580"/>
                </a:lnTo>
                <a:lnTo>
                  <a:pt x="4918612" y="1553577"/>
                </a:lnTo>
                <a:lnTo>
                  <a:pt x="4935892" y="1644580"/>
                </a:lnTo>
                <a:cubicBezTo>
                  <a:pt x="4937572" y="1631192"/>
                  <a:pt x="4943161" y="1616583"/>
                  <a:pt x="4950591" y="1609729"/>
                </a:cubicBezTo>
                <a:cubicBezTo>
                  <a:pt x="4952390" y="1608133"/>
                  <a:pt x="4956142" y="1608651"/>
                  <a:pt x="4956893" y="1611152"/>
                </a:cubicBezTo>
                <a:cubicBezTo>
                  <a:pt x="4959172" y="1618360"/>
                  <a:pt x="4958558" y="1628530"/>
                  <a:pt x="4956116" y="1638444"/>
                </a:cubicBezTo>
                <a:cubicBezTo>
                  <a:pt x="4958322" y="1633377"/>
                  <a:pt x="4960712" y="1628424"/>
                  <a:pt x="4962829" y="1623252"/>
                </a:cubicBezTo>
                <a:cubicBezTo>
                  <a:pt x="4970553" y="1604350"/>
                  <a:pt x="4977004" y="1585532"/>
                  <a:pt x="4987904" y="1568170"/>
                </a:cubicBezTo>
                <a:cubicBezTo>
                  <a:pt x="4989954" y="1564843"/>
                  <a:pt x="4996107" y="1566836"/>
                  <a:pt x="4995263" y="1570853"/>
                </a:cubicBezTo>
                <a:cubicBezTo>
                  <a:pt x="4990679" y="1592753"/>
                  <a:pt x="4980794" y="1611857"/>
                  <a:pt x="4972810" y="1632587"/>
                </a:cubicBezTo>
                <a:cubicBezTo>
                  <a:pt x="4963792" y="1656148"/>
                  <a:pt x="4956753" y="1680464"/>
                  <a:pt x="4946876" y="1703854"/>
                </a:cubicBezTo>
                <a:cubicBezTo>
                  <a:pt x="4947071" y="1704942"/>
                  <a:pt x="4947274" y="1705934"/>
                  <a:pt x="4947470" y="1707021"/>
                </a:cubicBezTo>
                <a:cubicBezTo>
                  <a:pt x="4955399" y="1689110"/>
                  <a:pt x="4965130" y="1671745"/>
                  <a:pt x="4975530" y="1655605"/>
                </a:cubicBezTo>
                <a:cubicBezTo>
                  <a:pt x="4978474" y="1650992"/>
                  <a:pt x="4981209" y="1646556"/>
                  <a:pt x="4983837" y="1642206"/>
                </a:cubicBezTo>
                <a:lnTo>
                  <a:pt x="4983852" y="1642219"/>
                </a:lnTo>
                <a:lnTo>
                  <a:pt x="4982182" y="1630155"/>
                </a:lnTo>
                <a:cubicBezTo>
                  <a:pt x="4988992" y="1620424"/>
                  <a:pt x="4996575" y="1610760"/>
                  <a:pt x="5004730" y="1601242"/>
                </a:cubicBezTo>
                <a:lnTo>
                  <a:pt x="4984015" y="1642346"/>
                </a:lnTo>
                <a:lnTo>
                  <a:pt x="4984040" y="1642367"/>
                </a:lnTo>
                <a:lnTo>
                  <a:pt x="5004722" y="1601333"/>
                </a:lnTo>
                <a:lnTo>
                  <a:pt x="5004871" y="1601171"/>
                </a:lnTo>
                <a:lnTo>
                  <a:pt x="5005314" y="1600154"/>
                </a:lnTo>
                <a:cubicBezTo>
                  <a:pt x="5010703" y="1586697"/>
                  <a:pt x="5012183" y="1584293"/>
                  <a:pt x="5021090" y="1572892"/>
                </a:cubicBezTo>
                <a:cubicBezTo>
                  <a:pt x="5022519" y="1571069"/>
                  <a:pt x="5024416" y="1570819"/>
                  <a:pt x="5025911" y="1571533"/>
                </a:cubicBezTo>
                <a:cubicBezTo>
                  <a:pt x="5027407" y="1572247"/>
                  <a:pt x="5028499" y="1573924"/>
                  <a:pt x="5028318" y="1575954"/>
                </a:cubicBezTo>
                <a:lnTo>
                  <a:pt x="5028211" y="1576070"/>
                </a:lnTo>
                <a:lnTo>
                  <a:pt x="5028165" y="1576587"/>
                </a:lnTo>
                <a:lnTo>
                  <a:pt x="5020689" y="1597700"/>
                </a:lnTo>
                <a:lnTo>
                  <a:pt x="5020724" y="1597638"/>
                </a:lnTo>
                <a:cubicBezTo>
                  <a:pt x="5023863" y="1591240"/>
                  <a:pt x="5026378" y="1584617"/>
                  <a:pt x="5028278" y="1576407"/>
                </a:cubicBezTo>
                <a:cubicBezTo>
                  <a:pt x="5028296" y="1576216"/>
                  <a:pt x="5028313" y="1576022"/>
                  <a:pt x="5028330" y="1575829"/>
                </a:cubicBezTo>
                <a:cubicBezTo>
                  <a:pt x="5041809" y="1562293"/>
                  <a:pt x="5056505" y="1549350"/>
                  <a:pt x="5072168" y="1537562"/>
                </a:cubicBezTo>
                <a:cubicBezTo>
                  <a:pt x="5071750" y="1538985"/>
                  <a:pt x="5071321" y="1540505"/>
                  <a:pt x="5070797" y="1542018"/>
                </a:cubicBezTo>
                <a:lnTo>
                  <a:pt x="5070810" y="1542040"/>
                </a:lnTo>
                <a:lnTo>
                  <a:pt x="5072159" y="1537653"/>
                </a:lnTo>
                <a:lnTo>
                  <a:pt x="5072167" y="1537648"/>
                </a:lnTo>
                <a:lnTo>
                  <a:pt x="5075841" y="1524762"/>
                </a:lnTo>
                <a:cubicBezTo>
                  <a:pt x="5080654" y="1523230"/>
                  <a:pt x="5085476" y="1521603"/>
                  <a:pt x="5090297" y="1519976"/>
                </a:cubicBezTo>
                <a:lnTo>
                  <a:pt x="5089881" y="1521933"/>
                </a:lnTo>
                <a:lnTo>
                  <a:pt x="5090296" y="1519980"/>
                </a:lnTo>
                <a:lnTo>
                  <a:pt x="5093897" y="1518740"/>
                </a:lnTo>
                <a:lnTo>
                  <a:pt x="5093906" y="1518711"/>
                </a:lnTo>
                <a:lnTo>
                  <a:pt x="5090298" y="1519950"/>
                </a:lnTo>
                <a:cubicBezTo>
                  <a:pt x="5091615" y="1513931"/>
                  <a:pt x="5093027" y="1507919"/>
                  <a:pt x="5094441" y="1501907"/>
                </a:cubicBezTo>
                <a:cubicBezTo>
                  <a:pt x="5095151" y="1501579"/>
                  <a:pt x="5095959" y="1501260"/>
                  <a:pt x="5096670" y="1500931"/>
                </a:cubicBezTo>
                <a:lnTo>
                  <a:pt x="5093949" y="1518503"/>
                </a:lnTo>
                <a:lnTo>
                  <a:pt x="5096768" y="1500935"/>
                </a:lnTo>
                <a:cubicBezTo>
                  <a:pt x="5104977" y="1497362"/>
                  <a:pt x="5113193" y="1493692"/>
                  <a:pt x="5121509" y="1490031"/>
                </a:cubicBezTo>
                <a:lnTo>
                  <a:pt x="5112387" y="1538903"/>
                </a:lnTo>
                <a:lnTo>
                  <a:pt x="5112611" y="1538811"/>
                </a:lnTo>
                <a:lnTo>
                  <a:pt x="5121692" y="1490149"/>
                </a:lnTo>
                <a:cubicBezTo>
                  <a:pt x="5142395" y="1480843"/>
                  <a:pt x="5163336" y="1472139"/>
                  <a:pt x="5184468" y="1467835"/>
                </a:cubicBezTo>
                <a:close/>
                <a:moveTo>
                  <a:pt x="4920663" y="1444133"/>
                </a:moveTo>
                <a:lnTo>
                  <a:pt x="4919719" y="1444304"/>
                </a:lnTo>
                <a:lnTo>
                  <a:pt x="4920566" y="1444156"/>
                </a:lnTo>
                <a:cubicBezTo>
                  <a:pt x="4922414" y="1444997"/>
                  <a:pt x="4923858" y="1446826"/>
                  <a:pt x="4923901" y="1449070"/>
                </a:cubicBezTo>
                <a:cubicBezTo>
                  <a:pt x="4923965" y="1450537"/>
                  <a:pt x="4923837" y="1451984"/>
                  <a:pt x="4923708" y="1453435"/>
                </a:cubicBezTo>
                <a:lnTo>
                  <a:pt x="4903992" y="1458595"/>
                </a:lnTo>
                <a:lnTo>
                  <a:pt x="4903979" y="1458610"/>
                </a:lnTo>
                <a:lnTo>
                  <a:pt x="4923706" y="1453447"/>
                </a:lnTo>
                <a:lnTo>
                  <a:pt x="4923799" y="1453421"/>
                </a:lnTo>
                <a:lnTo>
                  <a:pt x="4923997" y="1449082"/>
                </a:lnTo>
                <a:cubicBezTo>
                  <a:pt x="4923953" y="1446840"/>
                  <a:pt x="4922511" y="1444986"/>
                  <a:pt x="4920663" y="1444133"/>
                </a:cubicBezTo>
                <a:close/>
                <a:moveTo>
                  <a:pt x="8054238" y="1717699"/>
                </a:moveTo>
                <a:cubicBezTo>
                  <a:pt x="8008661" y="1707717"/>
                  <a:pt x="7951660" y="1706776"/>
                  <a:pt x="7911362" y="1734835"/>
                </a:cubicBezTo>
                <a:cubicBezTo>
                  <a:pt x="7901009" y="1748252"/>
                  <a:pt x="7889935" y="1761022"/>
                  <a:pt x="7877610" y="1772517"/>
                </a:cubicBezTo>
                <a:cubicBezTo>
                  <a:pt x="7847346" y="1800567"/>
                  <a:pt x="7814351" y="1819911"/>
                  <a:pt x="7792332" y="1854907"/>
                </a:cubicBezTo>
                <a:cubicBezTo>
                  <a:pt x="7803889" y="1860777"/>
                  <a:pt x="7815559" y="1866460"/>
                  <a:pt x="7827115" y="1872327"/>
                </a:cubicBezTo>
                <a:cubicBezTo>
                  <a:pt x="7839374" y="1858296"/>
                  <a:pt x="7853603" y="1845118"/>
                  <a:pt x="7868406" y="1834228"/>
                </a:cubicBezTo>
                <a:cubicBezTo>
                  <a:pt x="7881754" y="1824382"/>
                  <a:pt x="7898204" y="1805943"/>
                  <a:pt x="7914953" y="1802719"/>
                </a:cubicBezTo>
                <a:cubicBezTo>
                  <a:pt x="7918029" y="1802108"/>
                  <a:pt x="7921188" y="1804913"/>
                  <a:pt x="7920122" y="1808132"/>
                </a:cubicBezTo>
                <a:cubicBezTo>
                  <a:pt x="7914688" y="1825382"/>
                  <a:pt x="7896431" y="1835680"/>
                  <a:pt x="7885013" y="1849005"/>
                </a:cubicBezTo>
                <a:cubicBezTo>
                  <a:pt x="7874360" y="1861423"/>
                  <a:pt x="7861095" y="1872542"/>
                  <a:pt x="7847449" y="1882461"/>
                </a:cubicBezTo>
                <a:cubicBezTo>
                  <a:pt x="7861995" y="1889757"/>
                  <a:pt x="7876533" y="1897150"/>
                  <a:pt x="7891087" y="1904349"/>
                </a:cubicBezTo>
                <a:cubicBezTo>
                  <a:pt x="7924455" y="1852418"/>
                  <a:pt x="7948498" y="1815455"/>
                  <a:pt x="8006782" y="1786714"/>
                </a:cubicBezTo>
                <a:cubicBezTo>
                  <a:pt x="8043258" y="1768743"/>
                  <a:pt x="8098294" y="1766593"/>
                  <a:pt x="8129550" y="1742718"/>
                </a:cubicBezTo>
                <a:cubicBezTo>
                  <a:pt x="8146802" y="1729508"/>
                  <a:pt x="8124802" y="1730429"/>
                  <a:pt x="8105841" y="1726742"/>
                </a:cubicBezTo>
                <a:cubicBezTo>
                  <a:pt x="8088605" y="1723400"/>
                  <a:pt x="8071343" y="1721419"/>
                  <a:pt x="8054238" y="1717699"/>
                </a:cubicBezTo>
                <a:close/>
                <a:moveTo>
                  <a:pt x="4894636" y="1438811"/>
                </a:moveTo>
                <a:lnTo>
                  <a:pt x="4894516" y="1438848"/>
                </a:lnTo>
                <a:lnTo>
                  <a:pt x="4870744" y="1445455"/>
                </a:lnTo>
                <a:lnTo>
                  <a:pt x="4848074" y="1449183"/>
                </a:lnTo>
                <a:lnTo>
                  <a:pt x="4870833" y="1445546"/>
                </a:lnTo>
                <a:cubicBezTo>
                  <a:pt x="4878781" y="1443800"/>
                  <a:pt x="4886685" y="1441466"/>
                  <a:pt x="4894605" y="1438937"/>
                </a:cubicBezTo>
                <a:lnTo>
                  <a:pt x="4899145" y="1459774"/>
                </a:lnTo>
                <a:lnTo>
                  <a:pt x="4903774" y="1458756"/>
                </a:lnTo>
                <a:lnTo>
                  <a:pt x="4903840" y="1458667"/>
                </a:lnTo>
                <a:lnTo>
                  <a:pt x="4899185" y="1459690"/>
                </a:lnTo>
                <a:close/>
                <a:moveTo>
                  <a:pt x="3125392" y="1279900"/>
                </a:moveTo>
                <a:cubicBezTo>
                  <a:pt x="3131331" y="1294144"/>
                  <a:pt x="3141189" y="1317975"/>
                  <a:pt x="3133719" y="1332908"/>
                </a:cubicBezTo>
                <a:cubicBezTo>
                  <a:pt x="3132538" y="1335238"/>
                  <a:pt x="3128445" y="1336345"/>
                  <a:pt x="3126595" y="1334141"/>
                </a:cubicBezTo>
                <a:cubicBezTo>
                  <a:pt x="3115510" y="1320816"/>
                  <a:pt x="3119639" y="1296344"/>
                  <a:pt x="3122255" y="1280116"/>
                </a:cubicBezTo>
                <a:cubicBezTo>
                  <a:pt x="3122602" y="1278393"/>
                  <a:pt x="3124827" y="1278585"/>
                  <a:pt x="3125392" y="1279900"/>
                </a:cubicBezTo>
                <a:close/>
                <a:moveTo>
                  <a:pt x="9239926" y="1816518"/>
                </a:moveTo>
                <a:cubicBezTo>
                  <a:pt x="9223837" y="1821065"/>
                  <a:pt x="9207753" y="1823374"/>
                  <a:pt x="9192961" y="1821022"/>
                </a:cubicBezTo>
                <a:cubicBezTo>
                  <a:pt x="9254623" y="1887699"/>
                  <a:pt x="9312242" y="1959285"/>
                  <a:pt x="9375114" y="2024414"/>
                </a:cubicBezTo>
                <a:cubicBezTo>
                  <a:pt x="9380079" y="2024454"/>
                  <a:pt x="9385159" y="2025380"/>
                  <a:pt x="9390598" y="2025559"/>
                </a:cubicBezTo>
                <a:cubicBezTo>
                  <a:pt x="9400809" y="2025761"/>
                  <a:pt x="9410878" y="2025366"/>
                  <a:pt x="9421035" y="2025077"/>
                </a:cubicBezTo>
                <a:cubicBezTo>
                  <a:pt x="9410156" y="2014885"/>
                  <a:pt x="9397242" y="2006758"/>
                  <a:pt x="9379478" y="2002786"/>
                </a:cubicBezTo>
                <a:cubicBezTo>
                  <a:pt x="9370591" y="2000848"/>
                  <a:pt x="9369650" y="1986260"/>
                  <a:pt x="9378027" y="1982993"/>
                </a:cubicBezTo>
                <a:cubicBezTo>
                  <a:pt x="9416583" y="1967927"/>
                  <a:pt x="9344086" y="1949578"/>
                  <a:pt x="9332114" y="1947277"/>
                </a:cubicBezTo>
                <a:cubicBezTo>
                  <a:pt x="9320714" y="1945122"/>
                  <a:pt x="9298206" y="1947360"/>
                  <a:pt x="9299662" y="1931032"/>
                </a:cubicBezTo>
                <a:cubicBezTo>
                  <a:pt x="9301996" y="1904847"/>
                  <a:pt x="9341419" y="1922669"/>
                  <a:pt x="9354100" y="1923571"/>
                </a:cubicBezTo>
                <a:cubicBezTo>
                  <a:pt x="9359329" y="1923928"/>
                  <a:pt x="9366202" y="1921114"/>
                  <a:pt x="9365193" y="1916062"/>
                </a:cubicBezTo>
                <a:cubicBezTo>
                  <a:pt x="9354234" y="1900216"/>
                  <a:pt x="9333321" y="1895485"/>
                  <a:pt x="9314346" y="1891992"/>
                </a:cubicBezTo>
                <a:cubicBezTo>
                  <a:pt x="9305143" y="1890320"/>
                  <a:pt x="9282042" y="1890462"/>
                  <a:pt x="9275352" y="1883554"/>
                </a:cubicBezTo>
                <a:cubicBezTo>
                  <a:pt x="9269913" y="1877923"/>
                  <a:pt x="9267350" y="1865141"/>
                  <a:pt x="9278039" y="1863243"/>
                </a:cubicBezTo>
                <a:cubicBezTo>
                  <a:pt x="9347810" y="1850976"/>
                  <a:pt x="9280590" y="1824808"/>
                  <a:pt x="9239926" y="1816518"/>
                </a:cubicBezTo>
                <a:close/>
                <a:moveTo>
                  <a:pt x="5123070" y="1453941"/>
                </a:moveTo>
                <a:cubicBezTo>
                  <a:pt x="5122898" y="1461326"/>
                  <a:pt x="5122630" y="1468703"/>
                  <a:pt x="5122274" y="1475974"/>
                </a:cubicBezTo>
                <a:cubicBezTo>
                  <a:pt x="5119788" y="1476538"/>
                  <a:pt x="5117302" y="1477102"/>
                  <a:pt x="5114817" y="1477666"/>
                </a:cubicBezTo>
                <a:cubicBezTo>
                  <a:pt x="5104761" y="1480105"/>
                  <a:pt x="5094820" y="1483432"/>
                  <a:pt x="5084782" y="1486751"/>
                </a:cubicBezTo>
                <a:cubicBezTo>
                  <a:pt x="5086920" y="1478074"/>
                  <a:pt x="5089436" y="1469529"/>
                  <a:pt x="5092505" y="1461325"/>
                </a:cubicBezTo>
                <a:cubicBezTo>
                  <a:pt x="5102507" y="1458393"/>
                  <a:pt x="5112758" y="1455970"/>
                  <a:pt x="5123070" y="1453941"/>
                </a:cubicBezTo>
                <a:close/>
                <a:moveTo>
                  <a:pt x="6450433" y="1568768"/>
                </a:moveTo>
                <a:cubicBezTo>
                  <a:pt x="6411392" y="1572885"/>
                  <a:pt x="6373281" y="1566568"/>
                  <a:pt x="6332729" y="1575619"/>
                </a:cubicBezTo>
                <a:cubicBezTo>
                  <a:pt x="6292679" y="1584518"/>
                  <a:pt x="6265969" y="1595643"/>
                  <a:pt x="6232851" y="1619650"/>
                </a:cubicBezTo>
                <a:cubicBezTo>
                  <a:pt x="6225146" y="1625215"/>
                  <a:pt x="6189730" y="1646587"/>
                  <a:pt x="6185564" y="1656158"/>
                </a:cubicBezTo>
                <a:cubicBezTo>
                  <a:pt x="6164185" y="1704744"/>
                  <a:pt x="6301128" y="1729059"/>
                  <a:pt x="6335684" y="1733707"/>
                </a:cubicBezTo>
                <a:cubicBezTo>
                  <a:pt x="6336642" y="1733886"/>
                  <a:pt x="6337713" y="1733882"/>
                  <a:pt x="6338681" y="1733965"/>
                </a:cubicBezTo>
                <a:cubicBezTo>
                  <a:pt x="6312197" y="1728363"/>
                  <a:pt x="6286106" y="1721625"/>
                  <a:pt x="6264030" y="1709199"/>
                </a:cubicBezTo>
                <a:cubicBezTo>
                  <a:pt x="6262824" y="1708511"/>
                  <a:pt x="6263638" y="1707023"/>
                  <a:pt x="6264719" y="1706923"/>
                </a:cubicBezTo>
                <a:cubicBezTo>
                  <a:pt x="6310790" y="1703705"/>
                  <a:pt x="6361103" y="1722858"/>
                  <a:pt x="6406959" y="1731891"/>
                </a:cubicBezTo>
                <a:cubicBezTo>
                  <a:pt x="6416964" y="1730031"/>
                  <a:pt x="6426817" y="1727670"/>
                  <a:pt x="6436364" y="1724406"/>
                </a:cubicBezTo>
                <a:cubicBezTo>
                  <a:pt x="6427732" y="1722881"/>
                  <a:pt x="6419180" y="1721556"/>
                  <a:pt x="6410557" y="1719934"/>
                </a:cubicBezTo>
                <a:cubicBezTo>
                  <a:pt x="6393893" y="1716738"/>
                  <a:pt x="6377089" y="1715090"/>
                  <a:pt x="6362259" y="1706601"/>
                </a:cubicBezTo>
                <a:cubicBezTo>
                  <a:pt x="6357440" y="1703848"/>
                  <a:pt x="6360599" y="1696818"/>
                  <a:pt x="6365061" y="1695938"/>
                </a:cubicBezTo>
                <a:cubicBezTo>
                  <a:pt x="6382997" y="1692525"/>
                  <a:pt x="6402135" y="1697492"/>
                  <a:pt x="6420011" y="1700208"/>
                </a:cubicBezTo>
                <a:cubicBezTo>
                  <a:pt x="6437018" y="1702848"/>
                  <a:pt x="6453921" y="1705577"/>
                  <a:pt x="6470910" y="1708411"/>
                </a:cubicBezTo>
                <a:cubicBezTo>
                  <a:pt x="6475851" y="1705430"/>
                  <a:pt x="6480705" y="1702345"/>
                  <a:pt x="6485304" y="1698848"/>
                </a:cubicBezTo>
                <a:cubicBezTo>
                  <a:pt x="6461398" y="1696001"/>
                  <a:pt x="6437474" y="1692276"/>
                  <a:pt x="6413743" y="1688566"/>
                </a:cubicBezTo>
                <a:cubicBezTo>
                  <a:pt x="6382525" y="1683624"/>
                  <a:pt x="6348860" y="1682074"/>
                  <a:pt x="6320050" y="1668675"/>
                </a:cubicBezTo>
                <a:cubicBezTo>
                  <a:pt x="6317430" y="1667475"/>
                  <a:pt x="6316851" y="1663042"/>
                  <a:pt x="6320496" y="1662579"/>
                </a:cubicBezTo>
                <a:cubicBezTo>
                  <a:pt x="6349563" y="1657793"/>
                  <a:pt x="6379606" y="1663899"/>
                  <a:pt x="6408731" y="1667199"/>
                </a:cubicBezTo>
                <a:cubicBezTo>
                  <a:pt x="6437180" y="1670439"/>
                  <a:pt x="6465839" y="1673504"/>
                  <a:pt x="6494175" y="1678001"/>
                </a:cubicBezTo>
                <a:cubicBezTo>
                  <a:pt x="6493452" y="1676284"/>
                  <a:pt x="6492825" y="1674574"/>
                  <a:pt x="6492101" y="1672857"/>
                </a:cubicBezTo>
                <a:cubicBezTo>
                  <a:pt x="6470899" y="1672481"/>
                  <a:pt x="6449211" y="1666612"/>
                  <a:pt x="6428705" y="1662792"/>
                </a:cubicBezTo>
                <a:cubicBezTo>
                  <a:pt x="6403119" y="1658046"/>
                  <a:pt x="6377884" y="1653720"/>
                  <a:pt x="6353720" y="1643936"/>
                </a:cubicBezTo>
                <a:cubicBezTo>
                  <a:pt x="6351275" y="1642946"/>
                  <a:pt x="6351682" y="1639476"/>
                  <a:pt x="6354424" y="1639324"/>
                </a:cubicBezTo>
                <a:cubicBezTo>
                  <a:pt x="6378427" y="1637799"/>
                  <a:pt x="6401533" y="1640870"/>
                  <a:pt x="6425306" y="1644097"/>
                </a:cubicBezTo>
                <a:cubicBezTo>
                  <a:pt x="6444176" y="1646605"/>
                  <a:pt x="6464615" y="1647889"/>
                  <a:pt x="6483814" y="1652178"/>
                </a:cubicBezTo>
                <a:cubicBezTo>
                  <a:pt x="6482853" y="1649856"/>
                  <a:pt x="6481987" y="1647542"/>
                  <a:pt x="6481025" y="1645218"/>
                </a:cubicBezTo>
                <a:cubicBezTo>
                  <a:pt x="6455274" y="1642308"/>
                  <a:pt x="6426036" y="1639194"/>
                  <a:pt x="6404820" y="1626939"/>
                </a:cubicBezTo>
                <a:cubicBezTo>
                  <a:pt x="6402322" y="1625457"/>
                  <a:pt x="6401848" y="1620937"/>
                  <a:pt x="6405239" y="1620062"/>
                </a:cubicBezTo>
                <a:cubicBezTo>
                  <a:pt x="6415295" y="1617622"/>
                  <a:pt x="6426347" y="1617119"/>
                  <a:pt x="6437701" y="1617614"/>
                </a:cubicBezTo>
                <a:cubicBezTo>
                  <a:pt x="6427785" y="1615198"/>
                  <a:pt x="6417606" y="1612467"/>
                  <a:pt x="6409213" y="1607164"/>
                </a:cubicBezTo>
                <a:cubicBezTo>
                  <a:pt x="6405615" y="1604906"/>
                  <a:pt x="6404874" y="1597929"/>
                  <a:pt x="6410126" y="1596923"/>
                </a:cubicBezTo>
                <a:cubicBezTo>
                  <a:pt x="6417952" y="1595458"/>
                  <a:pt x="6426107" y="1595774"/>
                  <a:pt x="6434201" y="1596767"/>
                </a:cubicBezTo>
                <a:cubicBezTo>
                  <a:pt x="6431326" y="1595155"/>
                  <a:pt x="6428677" y="1593173"/>
                  <a:pt x="6426510" y="1590162"/>
                </a:cubicBezTo>
                <a:cubicBezTo>
                  <a:pt x="6425030" y="1588184"/>
                  <a:pt x="6425147" y="1584689"/>
                  <a:pt x="6427869" y="1583658"/>
                </a:cubicBezTo>
                <a:cubicBezTo>
                  <a:pt x="6436439" y="1580409"/>
                  <a:pt x="6443858" y="1582413"/>
                  <a:pt x="6452649" y="1584342"/>
                </a:cubicBezTo>
                <a:cubicBezTo>
                  <a:pt x="6455708" y="1584996"/>
                  <a:pt x="6458649" y="1588075"/>
                  <a:pt x="6459153" y="1591138"/>
                </a:cubicBezTo>
                <a:cubicBezTo>
                  <a:pt x="6459919" y="1595683"/>
                  <a:pt x="6459736" y="1596640"/>
                  <a:pt x="6456614" y="1599972"/>
                </a:cubicBezTo>
                <a:cubicBezTo>
                  <a:pt x="6458828" y="1600262"/>
                  <a:pt x="6461140" y="1600558"/>
                  <a:pt x="6463345" y="1600944"/>
                </a:cubicBezTo>
                <a:cubicBezTo>
                  <a:pt x="6459038" y="1590251"/>
                  <a:pt x="6454731" y="1579557"/>
                  <a:pt x="6450433" y="1568768"/>
                </a:cubicBezTo>
                <a:close/>
                <a:moveTo>
                  <a:pt x="5043837" y="1444218"/>
                </a:moveTo>
                <a:lnTo>
                  <a:pt x="5043808" y="1444242"/>
                </a:lnTo>
                <a:lnTo>
                  <a:pt x="5045567" y="1445082"/>
                </a:lnTo>
                <a:close/>
                <a:moveTo>
                  <a:pt x="7347949" y="1645955"/>
                </a:moveTo>
                <a:cubicBezTo>
                  <a:pt x="7332332" y="1703122"/>
                  <a:pt x="7339303" y="1763703"/>
                  <a:pt x="7344054" y="1821853"/>
                </a:cubicBezTo>
                <a:cubicBezTo>
                  <a:pt x="7344218" y="1824398"/>
                  <a:pt x="7344117" y="1826629"/>
                  <a:pt x="7344200" y="1828973"/>
                </a:cubicBezTo>
                <a:cubicBezTo>
                  <a:pt x="7345990" y="1842758"/>
                  <a:pt x="7351647" y="1855808"/>
                  <a:pt x="7358706" y="1868396"/>
                </a:cubicBezTo>
                <a:cubicBezTo>
                  <a:pt x="7350962" y="1831797"/>
                  <a:pt x="7346067" y="1792719"/>
                  <a:pt x="7345826" y="1756087"/>
                </a:cubicBezTo>
                <a:cubicBezTo>
                  <a:pt x="7345666" y="1730565"/>
                  <a:pt x="7342957" y="1694305"/>
                  <a:pt x="7355213" y="1669368"/>
                </a:cubicBezTo>
                <a:cubicBezTo>
                  <a:pt x="7355659" y="1663272"/>
                  <a:pt x="7355912" y="1657160"/>
                  <a:pt x="7356727" y="1651292"/>
                </a:cubicBezTo>
                <a:cubicBezTo>
                  <a:pt x="7353868" y="1649487"/>
                  <a:pt x="7350913" y="1647673"/>
                  <a:pt x="7347949" y="1645955"/>
                </a:cubicBezTo>
                <a:close/>
                <a:moveTo>
                  <a:pt x="4939558" y="1432996"/>
                </a:moveTo>
                <a:lnTo>
                  <a:pt x="4939555" y="1433001"/>
                </a:lnTo>
                <a:cubicBezTo>
                  <a:pt x="4937380" y="1439920"/>
                  <a:pt x="4944892" y="1445244"/>
                  <a:pt x="4950728" y="1440979"/>
                </a:cubicBezTo>
                <a:lnTo>
                  <a:pt x="4953145" y="1438381"/>
                </a:lnTo>
                <a:lnTo>
                  <a:pt x="4950730" y="1440972"/>
                </a:lnTo>
                <a:cubicBezTo>
                  <a:pt x="4947817" y="1443056"/>
                  <a:pt x="4944480" y="1442792"/>
                  <a:pt x="4942144" y="1441141"/>
                </a:cubicBezTo>
                <a:close/>
                <a:moveTo>
                  <a:pt x="5963037" y="1518864"/>
                </a:moveTo>
                <a:cubicBezTo>
                  <a:pt x="5962264" y="1519868"/>
                  <a:pt x="5961326" y="1520565"/>
                  <a:pt x="5960562" y="1521473"/>
                </a:cubicBezTo>
                <a:cubicBezTo>
                  <a:pt x="5961741" y="1522451"/>
                  <a:pt x="5962605" y="1523695"/>
                  <a:pt x="5962257" y="1525417"/>
                </a:cubicBezTo>
                <a:cubicBezTo>
                  <a:pt x="5958402" y="1546796"/>
                  <a:pt x="5949481" y="1569294"/>
                  <a:pt x="5935610" y="1586107"/>
                </a:cubicBezTo>
                <a:cubicBezTo>
                  <a:pt x="5933751" y="1588380"/>
                  <a:pt x="5929322" y="1587802"/>
                  <a:pt x="5929640" y="1584227"/>
                </a:cubicBezTo>
                <a:cubicBezTo>
                  <a:pt x="5931124" y="1568679"/>
                  <a:pt x="5936464" y="1552491"/>
                  <a:pt x="5943898" y="1537945"/>
                </a:cubicBezTo>
                <a:cubicBezTo>
                  <a:pt x="5939230" y="1542216"/>
                  <a:pt x="5934387" y="1546276"/>
                  <a:pt x="5929552" y="1550238"/>
                </a:cubicBezTo>
                <a:cubicBezTo>
                  <a:pt x="5923680" y="1563654"/>
                  <a:pt x="5916419" y="1576267"/>
                  <a:pt x="5909430" y="1589097"/>
                </a:cubicBezTo>
                <a:cubicBezTo>
                  <a:pt x="5897661" y="1610766"/>
                  <a:pt x="5889480" y="1630407"/>
                  <a:pt x="5881851" y="1653699"/>
                </a:cubicBezTo>
                <a:cubicBezTo>
                  <a:pt x="5878906" y="1662693"/>
                  <a:pt x="5864664" y="1658541"/>
                  <a:pt x="5867706" y="1649554"/>
                </a:cubicBezTo>
                <a:cubicBezTo>
                  <a:pt x="5876062" y="1624669"/>
                  <a:pt x="5886108" y="1597204"/>
                  <a:pt x="5900052" y="1573000"/>
                </a:cubicBezTo>
                <a:cubicBezTo>
                  <a:pt x="5893708" y="1577513"/>
                  <a:pt x="5887442" y="1582230"/>
                  <a:pt x="5881081" y="1586936"/>
                </a:cubicBezTo>
                <a:cubicBezTo>
                  <a:pt x="5876723" y="1596491"/>
                  <a:pt x="5870851" y="1605525"/>
                  <a:pt x="5862391" y="1610830"/>
                </a:cubicBezTo>
                <a:cubicBezTo>
                  <a:pt x="5859696" y="1612641"/>
                  <a:pt x="5856722" y="1609949"/>
                  <a:pt x="5857173" y="1607067"/>
                </a:cubicBezTo>
                <a:cubicBezTo>
                  <a:pt x="5857216" y="1606584"/>
                  <a:pt x="5857453" y="1606117"/>
                  <a:pt x="5857593" y="1605642"/>
                </a:cubicBezTo>
                <a:cubicBezTo>
                  <a:pt x="5856215" y="1606887"/>
                  <a:pt x="5854758" y="1607929"/>
                  <a:pt x="5853285" y="1609164"/>
                </a:cubicBezTo>
                <a:cubicBezTo>
                  <a:pt x="5838501" y="1622003"/>
                  <a:pt x="5825276" y="1635950"/>
                  <a:pt x="5813240" y="1650778"/>
                </a:cubicBezTo>
                <a:cubicBezTo>
                  <a:pt x="5805462" y="1670260"/>
                  <a:pt x="5797414" y="1689524"/>
                  <a:pt x="5789347" y="1708980"/>
                </a:cubicBezTo>
                <a:cubicBezTo>
                  <a:pt x="5781893" y="1727030"/>
                  <a:pt x="5776998" y="1745883"/>
                  <a:pt x="5764538" y="1761066"/>
                </a:cubicBezTo>
                <a:cubicBezTo>
                  <a:pt x="5763120" y="1762793"/>
                  <a:pt x="5760208" y="1761567"/>
                  <a:pt x="5760107" y="1759417"/>
                </a:cubicBezTo>
                <a:cubicBezTo>
                  <a:pt x="5759774" y="1750041"/>
                  <a:pt x="5761338" y="1740147"/>
                  <a:pt x="5763974" y="1730249"/>
                </a:cubicBezTo>
                <a:cubicBezTo>
                  <a:pt x="5755870" y="1747950"/>
                  <a:pt x="5748890" y="1766138"/>
                  <a:pt x="5743344" y="1784644"/>
                </a:cubicBezTo>
                <a:cubicBezTo>
                  <a:pt x="5776759" y="1814118"/>
                  <a:pt x="5809203" y="1844674"/>
                  <a:pt x="5840689" y="1876122"/>
                </a:cubicBezTo>
                <a:cubicBezTo>
                  <a:pt x="5880767" y="1755450"/>
                  <a:pt x="6004122" y="1651332"/>
                  <a:pt x="5963037" y="1518864"/>
                </a:cubicBezTo>
                <a:close/>
                <a:moveTo>
                  <a:pt x="4750246" y="1406493"/>
                </a:moveTo>
                <a:lnTo>
                  <a:pt x="4750073" y="1406478"/>
                </a:lnTo>
                <a:lnTo>
                  <a:pt x="4750009" y="1406559"/>
                </a:lnTo>
                <a:lnTo>
                  <a:pt x="4750221" y="1406577"/>
                </a:lnTo>
                <a:cubicBezTo>
                  <a:pt x="4753419" y="1406756"/>
                  <a:pt x="4756323" y="1409150"/>
                  <a:pt x="4757519" y="1411882"/>
                </a:cubicBezTo>
                <a:lnTo>
                  <a:pt x="4758814" y="1414811"/>
                </a:lnTo>
                <a:lnTo>
                  <a:pt x="4758825" y="1414733"/>
                </a:lnTo>
                <a:cubicBezTo>
                  <a:pt x="4758428" y="1413725"/>
                  <a:pt x="4758021" y="1412813"/>
                  <a:pt x="4757528" y="1411798"/>
                </a:cubicBezTo>
                <a:cubicBezTo>
                  <a:pt x="4756252" y="1409057"/>
                  <a:pt x="4753349" y="1406664"/>
                  <a:pt x="4750246" y="1406493"/>
                </a:cubicBezTo>
                <a:close/>
                <a:moveTo>
                  <a:pt x="4750176" y="1406195"/>
                </a:moveTo>
                <a:cubicBezTo>
                  <a:pt x="4749677" y="1406345"/>
                  <a:pt x="4749281" y="1406410"/>
                  <a:pt x="4748788" y="1406464"/>
                </a:cubicBezTo>
                <a:cubicBezTo>
                  <a:pt x="4743929" y="1406336"/>
                  <a:pt x="4741479" y="1406514"/>
                  <a:pt x="4736729" y="1408439"/>
                </a:cubicBezTo>
                <a:cubicBezTo>
                  <a:pt x="4718834" y="1410834"/>
                  <a:pt x="4700785" y="1411121"/>
                  <a:pt x="4682868" y="1409534"/>
                </a:cubicBezTo>
                <a:lnTo>
                  <a:pt x="4630041" y="1399424"/>
                </a:lnTo>
                <a:lnTo>
                  <a:pt x="4647904" y="1426381"/>
                </a:lnTo>
                <a:cubicBezTo>
                  <a:pt x="4656359" y="1434513"/>
                  <a:pt x="4667637" y="1441866"/>
                  <a:pt x="4682970" y="1449085"/>
                </a:cubicBezTo>
                <a:cubicBezTo>
                  <a:pt x="4694101" y="1454235"/>
                  <a:pt x="4705772" y="1458848"/>
                  <a:pt x="4717456" y="1463267"/>
                </a:cubicBezTo>
                <a:cubicBezTo>
                  <a:pt x="4716371" y="1465606"/>
                  <a:pt x="4715303" y="1467754"/>
                  <a:pt x="4714315" y="1470102"/>
                </a:cubicBezTo>
                <a:lnTo>
                  <a:pt x="4714450" y="1470342"/>
                </a:lnTo>
                <a:lnTo>
                  <a:pt x="4717566" y="1463564"/>
                </a:lnTo>
                <a:lnTo>
                  <a:pt x="4717497" y="1463538"/>
                </a:lnTo>
                <a:lnTo>
                  <a:pt x="4719886" y="1458272"/>
                </a:lnTo>
                <a:lnTo>
                  <a:pt x="4716335" y="1455089"/>
                </a:lnTo>
                <a:cubicBezTo>
                  <a:pt x="4713579" y="1452124"/>
                  <a:pt x="4716200" y="1447872"/>
                  <a:pt x="4719483" y="1447085"/>
                </a:cubicBezTo>
                <a:lnTo>
                  <a:pt x="4725948" y="1446195"/>
                </a:lnTo>
                <a:lnTo>
                  <a:pt x="4726011" y="1446068"/>
                </a:lnTo>
                <a:lnTo>
                  <a:pt x="4725971" y="1446065"/>
                </a:lnTo>
                <a:cubicBezTo>
                  <a:pt x="4730435" y="1437494"/>
                  <a:pt x="4735078" y="1429132"/>
                  <a:pt x="4740178" y="1421103"/>
                </a:cubicBezTo>
                <a:lnTo>
                  <a:pt x="4740188" y="1421108"/>
                </a:lnTo>
                <a:lnTo>
                  <a:pt x="4734613" y="1416163"/>
                </a:lnTo>
                <a:cubicBezTo>
                  <a:pt x="4732217" y="1413522"/>
                  <a:pt x="4733125" y="1409901"/>
                  <a:pt x="4736463" y="1408534"/>
                </a:cubicBezTo>
                <a:cubicBezTo>
                  <a:pt x="4736558" y="1408542"/>
                  <a:pt x="4736654" y="1408551"/>
                  <a:pt x="4736761" y="1408463"/>
                </a:cubicBezTo>
                <a:cubicBezTo>
                  <a:pt x="4740801" y="1407936"/>
                  <a:pt x="4744762" y="1407208"/>
                  <a:pt x="4748820" y="1406487"/>
                </a:cubicBezTo>
                <a:lnTo>
                  <a:pt x="4749339" y="1406489"/>
                </a:lnTo>
                <a:lnTo>
                  <a:pt x="4750051" y="1406352"/>
                </a:lnTo>
                <a:close/>
                <a:moveTo>
                  <a:pt x="4837419" y="1408398"/>
                </a:moveTo>
                <a:cubicBezTo>
                  <a:pt x="4838129" y="1412451"/>
                  <a:pt x="4838927" y="1416611"/>
                  <a:pt x="4839725" y="1420769"/>
                </a:cubicBezTo>
                <a:cubicBezTo>
                  <a:pt x="4834081" y="1419598"/>
                  <a:pt x="4828439" y="1418430"/>
                  <a:pt x="4822673" y="1417541"/>
                </a:cubicBezTo>
                <a:cubicBezTo>
                  <a:pt x="4828593" y="1416690"/>
                  <a:pt x="4832949" y="1414827"/>
                  <a:pt x="4837051" y="1409242"/>
                </a:cubicBezTo>
                <a:cubicBezTo>
                  <a:pt x="4837271" y="1408969"/>
                  <a:pt x="4837296" y="1408680"/>
                  <a:pt x="4837419" y="1408398"/>
                </a:cubicBezTo>
                <a:close/>
                <a:moveTo>
                  <a:pt x="5094681" y="1427130"/>
                </a:moveTo>
                <a:lnTo>
                  <a:pt x="5094578" y="1427152"/>
                </a:lnTo>
                <a:cubicBezTo>
                  <a:pt x="5095208" y="1431004"/>
                  <a:pt x="5094846" y="1435062"/>
                  <a:pt x="5093888" y="1439263"/>
                </a:cubicBezTo>
                <a:cubicBezTo>
                  <a:pt x="5086571" y="1440480"/>
                  <a:pt x="5079253" y="1441696"/>
                  <a:pt x="5071821" y="1443097"/>
                </a:cubicBezTo>
                <a:lnTo>
                  <a:pt x="5071891" y="1442923"/>
                </a:lnTo>
                <a:lnTo>
                  <a:pt x="5050109" y="1447353"/>
                </a:lnTo>
                <a:lnTo>
                  <a:pt x="5049978" y="1447287"/>
                </a:lnTo>
                <a:lnTo>
                  <a:pt x="5037723" y="1450068"/>
                </a:lnTo>
                <a:lnTo>
                  <a:pt x="5037681" y="1450172"/>
                </a:lnTo>
                <a:cubicBezTo>
                  <a:pt x="5028520" y="1452398"/>
                  <a:pt x="5019519" y="1455027"/>
                  <a:pt x="5010604" y="1457761"/>
                </a:cubicBezTo>
                <a:lnTo>
                  <a:pt x="5011270" y="1448141"/>
                </a:lnTo>
                <a:lnTo>
                  <a:pt x="5011169" y="1448169"/>
                </a:lnTo>
                <a:cubicBezTo>
                  <a:pt x="5011182" y="1451285"/>
                  <a:pt x="5010888" y="1454570"/>
                  <a:pt x="5010491" y="1457944"/>
                </a:cubicBezTo>
                <a:cubicBezTo>
                  <a:pt x="5003781" y="1459992"/>
                  <a:pt x="4997248" y="1462250"/>
                  <a:pt x="4990794" y="1464710"/>
                </a:cubicBezTo>
                <a:cubicBezTo>
                  <a:pt x="4992168" y="1461324"/>
                  <a:pt x="4993814" y="1458156"/>
                  <a:pt x="4995452" y="1455085"/>
                </a:cubicBezTo>
                <a:lnTo>
                  <a:pt x="4995341" y="1455154"/>
                </a:lnTo>
                <a:lnTo>
                  <a:pt x="4990810" y="1464518"/>
                </a:lnTo>
                <a:lnTo>
                  <a:pt x="4957238" y="1479920"/>
                </a:lnTo>
                <a:lnTo>
                  <a:pt x="4956871" y="1480273"/>
                </a:lnTo>
                <a:lnTo>
                  <a:pt x="4956498" y="1480461"/>
                </a:lnTo>
                <a:lnTo>
                  <a:pt x="4952730" y="1484248"/>
                </a:lnTo>
                <a:lnTo>
                  <a:pt x="4952599" y="1484480"/>
                </a:lnTo>
                <a:lnTo>
                  <a:pt x="4917345" y="1533209"/>
                </a:lnTo>
                <a:lnTo>
                  <a:pt x="4917376" y="1533212"/>
                </a:lnTo>
                <a:lnTo>
                  <a:pt x="4916562" y="1534399"/>
                </a:lnTo>
                <a:lnTo>
                  <a:pt x="4917365" y="1533315"/>
                </a:lnTo>
                <a:lnTo>
                  <a:pt x="5027092" y="1523047"/>
                </a:lnTo>
                <a:lnTo>
                  <a:pt x="5027093" y="1523044"/>
                </a:lnTo>
                <a:cubicBezTo>
                  <a:pt x="5033646" y="1521664"/>
                  <a:pt x="5040215" y="1520090"/>
                  <a:pt x="5046695" y="1518411"/>
                </a:cubicBezTo>
                <a:lnTo>
                  <a:pt x="5046564" y="1518731"/>
                </a:lnTo>
                <a:lnTo>
                  <a:pt x="5046697" y="1518414"/>
                </a:lnTo>
                <a:lnTo>
                  <a:pt x="5046698" y="1518414"/>
                </a:lnTo>
                <a:lnTo>
                  <a:pt x="5046719" y="1518264"/>
                </a:lnTo>
                <a:lnTo>
                  <a:pt x="5027205" y="1522874"/>
                </a:lnTo>
                <a:cubicBezTo>
                  <a:pt x="5028089" y="1520614"/>
                  <a:pt x="5029077" y="1518265"/>
                  <a:pt x="5029864" y="1515997"/>
                </a:cubicBezTo>
                <a:cubicBezTo>
                  <a:pt x="5031971" y="1509850"/>
                  <a:pt x="5033647" y="1504153"/>
                  <a:pt x="5037171" y="1499590"/>
                </a:cubicBezTo>
                <a:cubicBezTo>
                  <a:pt x="5041318" y="1498975"/>
                  <a:pt x="5045578" y="1498175"/>
                  <a:pt x="5049758" y="1497174"/>
                </a:cubicBezTo>
                <a:lnTo>
                  <a:pt x="5049574" y="1498494"/>
                </a:lnTo>
                <a:lnTo>
                  <a:pt x="5049750" y="1497270"/>
                </a:lnTo>
                <a:cubicBezTo>
                  <a:pt x="5053536" y="1496333"/>
                  <a:pt x="5057418" y="1495404"/>
                  <a:pt x="5061221" y="1494271"/>
                </a:cubicBezTo>
                <a:lnTo>
                  <a:pt x="5060595" y="1495080"/>
                </a:lnTo>
                <a:lnTo>
                  <a:pt x="5061279" y="1494240"/>
                </a:lnTo>
                <a:lnTo>
                  <a:pt x="5061327" y="1494183"/>
                </a:lnTo>
                <a:lnTo>
                  <a:pt x="5064457" y="1493309"/>
                </a:lnTo>
                <a:lnTo>
                  <a:pt x="5064426" y="1493283"/>
                </a:lnTo>
                <a:lnTo>
                  <a:pt x="5084781" y="1486770"/>
                </a:lnTo>
                <a:lnTo>
                  <a:pt x="5084781" y="1486769"/>
                </a:lnTo>
                <a:cubicBezTo>
                  <a:pt x="5094819" y="1483451"/>
                  <a:pt x="5104759" y="1480125"/>
                  <a:pt x="5114912" y="1477693"/>
                </a:cubicBezTo>
                <a:lnTo>
                  <a:pt x="5122274" y="1476023"/>
                </a:lnTo>
                <a:lnTo>
                  <a:pt x="5122281" y="1475896"/>
                </a:lnTo>
                <a:lnTo>
                  <a:pt x="5122565" y="1475850"/>
                </a:lnTo>
                <a:lnTo>
                  <a:pt x="5123350" y="1454073"/>
                </a:lnTo>
                <a:cubicBezTo>
                  <a:pt x="5132959" y="1452277"/>
                  <a:pt x="5142551" y="1450673"/>
                  <a:pt x="5152012" y="1449447"/>
                </a:cubicBezTo>
                <a:lnTo>
                  <a:pt x="5151700" y="1449268"/>
                </a:lnTo>
                <a:lnTo>
                  <a:pt x="5123174" y="1453871"/>
                </a:lnTo>
                <a:lnTo>
                  <a:pt x="5092609" y="1461254"/>
                </a:lnTo>
                <a:cubicBezTo>
                  <a:pt x="5088605" y="1462466"/>
                  <a:pt x="5084591" y="1463774"/>
                  <a:pt x="5080674" y="1465090"/>
                </a:cubicBezTo>
                <a:cubicBezTo>
                  <a:pt x="5082551" y="1462623"/>
                  <a:pt x="5084443" y="1459964"/>
                  <a:pt x="5086152" y="1457190"/>
                </a:cubicBezTo>
                <a:lnTo>
                  <a:pt x="5095077" y="1455432"/>
                </a:lnTo>
                <a:lnTo>
                  <a:pt x="5095077" y="1455431"/>
                </a:lnTo>
                <a:lnTo>
                  <a:pt x="5095109" y="1455426"/>
                </a:lnTo>
                <a:lnTo>
                  <a:pt x="5098326" y="1448489"/>
                </a:lnTo>
                <a:cubicBezTo>
                  <a:pt x="5098579" y="1447830"/>
                  <a:pt x="5099143" y="1448072"/>
                  <a:pt x="5099634" y="1448019"/>
                </a:cubicBezTo>
                <a:lnTo>
                  <a:pt x="5099636" y="1447931"/>
                </a:lnTo>
                <a:lnTo>
                  <a:pt x="5098333" y="1448400"/>
                </a:lnTo>
                <a:cubicBezTo>
                  <a:pt x="5097054" y="1450723"/>
                  <a:pt x="5096067" y="1453072"/>
                  <a:pt x="5095078" y="1455421"/>
                </a:cubicBezTo>
                <a:cubicBezTo>
                  <a:pt x="5092108" y="1455942"/>
                  <a:pt x="5089131" y="1456561"/>
                  <a:pt x="5086162" y="1457084"/>
                </a:cubicBezTo>
                <a:lnTo>
                  <a:pt x="5094002" y="1439068"/>
                </a:lnTo>
                <a:close/>
                <a:moveTo>
                  <a:pt x="5025298" y="1417320"/>
                </a:moveTo>
                <a:lnTo>
                  <a:pt x="5025053" y="1417389"/>
                </a:lnTo>
                <a:lnTo>
                  <a:pt x="4952327" y="1459123"/>
                </a:lnTo>
                <a:lnTo>
                  <a:pt x="4952214" y="1459261"/>
                </a:lnTo>
                <a:close/>
                <a:moveTo>
                  <a:pt x="4623283" y="1375455"/>
                </a:moveTo>
                <a:lnTo>
                  <a:pt x="4629569" y="1398941"/>
                </a:lnTo>
                <a:lnTo>
                  <a:pt x="4629688" y="1398982"/>
                </a:lnTo>
                <a:lnTo>
                  <a:pt x="4623297" y="1375459"/>
                </a:lnTo>
                <a:close/>
                <a:moveTo>
                  <a:pt x="4828721" y="1393423"/>
                </a:moveTo>
                <a:cubicBezTo>
                  <a:pt x="4819336" y="1398160"/>
                  <a:pt x="4809863" y="1402792"/>
                  <a:pt x="4800100" y="1406329"/>
                </a:cubicBezTo>
                <a:cubicBezTo>
                  <a:pt x="4796683" y="1407494"/>
                  <a:pt x="4794751" y="1402946"/>
                  <a:pt x="4796811" y="1400593"/>
                </a:cubicBezTo>
                <a:cubicBezTo>
                  <a:pt x="4798652" y="1398512"/>
                  <a:pt x="4800687" y="1396449"/>
                  <a:pt x="4802697" y="1394675"/>
                </a:cubicBezTo>
                <a:cubicBezTo>
                  <a:pt x="4810823" y="1394211"/>
                  <a:pt x="4819451" y="1393595"/>
                  <a:pt x="4828721" y="1393423"/>
                </a:cubicBezTo>
                <a:close/>
                <a:moveTo>
                  <a:pt x="9103214" y="1766713"/>
                </a:moveTo>
                <a:cubicBezTo>
                  <a:pt x="9091371" y="1802297"/>
                  <a:pt x="9088088" y="1833658"/>
                  <a:pt x="9087946" y="1872397"/>
                </a:cubicBezTo>
                <a:cubicBezTo>
                  <a:pt x="9087871" y="1888554"/>
                  <a:pt x="9089357" y="1972418"/>
                  <a:pt x="9117757" y="1934663"/>
                </a:cubicBezTo>
                <a:cubicBezTo>
                  <a:pt x="9140418" y="1904494"/>
                  <a:pt x="9139455" y="1847548"/>
                  <a:pt x="9157540" y="1819514"/>
                </a:cubicBezTo>
                <a:cubicBezTo>
                  <a:pt x="9152715" y="1814617"/>
                  <a:pt x="9147893" y="1809722"/>
                  <a:pt x="9143068" y="1804824"/>
                </a:cubicBezTo>
                <a:cubicBezTo>
                  <a:pt x="9141569" y="1816185"/>
                  <a:pt x="9139288" y="1828644"/>
                  <a:pt x="9130893" y="1836486"/>
                </a:cubicBezTo>
                <a:cubicBezTo>
                  <a:pt x="9128867" y="1838453"/>
                  <a:pt x="9125132" y="1837739"/>
                  <a:pt x="9124423" y="1834758"/>
                </a:cubicBezTo>
                <a:cubicBezTo>
                  <a:pt x="9121615" y="1822539"/>
                  <a:pt x="9127613" y="1809913"/>
                  <a:pt x="9133155" y="1799099"/>
                </a:cubicBezTo>
                <a:cubicBezTo>
                  <a:pt x="9133636" y="1798069"/>
                  <a:pt x="9134461" y="1797557"/>
                  <a:pt x="9135287" y="1797043"/>
                </a:cubicBezTo>
                <a:cubicBezTo>
                  <a:pt x="9133236" y="1794918"/>
                  <a:pt x="9131193" y="1792697"/>
                  <a:pt x="9129036" y="1790661"/>
                </a:cubicBezTo>
                <a:cubicBezTo>
                  <a:pt x="9125270" y="1787024"/>
                  <a:pt x="9121300" y="1783467"/>
                  <a:pt x="9117428" y="1779919"/>
                </a:cubicBezTo>
                <a:cubicBezTo>
                  <a:pt x="9117663" y="1793667"/>
                  <a:pt x="9116811" y="1808686"/>
                  <a:pt x="9107843" y="1819691"/>
                </a:cubicBezTo>
                <a:cubicBezTo>
                  <a:pt x="9105975" y="1822061"/>
                  <a:pt x="9101896" y="1820832"/>
                  <a:pt x="9101171" y="1818043"/>
                </a:cubicBezTo>
                <a:cubicBezTo>
                  <a:pt x="9097631" y="1804202"/>
                  <a:pt x="9103045" y="1790455"/>
                  <a:pt x="9108743" y="1777902"/>
                </a:cubicBezTo>
                <a:cubicBezTo>
                  <a:pt x="9109592" y="1776028"/>
                  <a:pt x="9111005" y="1775468"/>
                  <a:pt x="9112481" y="1775304"/>
                </a:cubicBezTo>
                <a:cubicBezTo>
                  <a:pt x="9109331" y="1772403"/>
                  <a:pt x="9106277" y="1769510"/>
                  <a:pt x="9103214" y="1766713"/>
                </a:cubicBezTo>
                <a:close/>
                <a:moveTo>
                  <a:pt x="4768046" y="1383394"/>
                </a:moveTo>
                <a:lnTo>
                  <a:pt x="4767940" y="1383409"/>
                </a:lnTo>
                <a:lnTo>
                  <a:pt x="4763083" y="1388819"/>
                </a:lnTo>
                <a:lnTo>
                  <a:pt x="4749096" y="1389917"/>
                </a:lnTo>
                <a:lnTo>
                  <a:pt x="4763179" y="1388815"/>
                </a:lnTo>
                <a:cubicBezTo>
                  <a:pt x="4764715" y="1386903"/>
                  <a:pt x="4766416" y="1385298"/>
                  <a:pt x="4768046" y="1383394"/>
                </a:cubicBezTo>
                <a:close/>
                <a:moveTo>
                  <a:pt x="5075635" y="1405972"/>
                </a:moveTo>
                <a:lnTo>
                  <a:pt x="5075420" y="1406014"/>
                </a:lnTo>
                <a:lnTo>
                  <a:pt x="5075395" y="1406000"/>
                </a:lnTo>
                <a:lnTo>
                  <a:pt x="5080700" y="1409060"/>
                </a:lnTo>
                <a:lnTo>
                  <a:pt x="5080901" y="1409011"/>
                </a:lnTo>
                <a:close/>
                <a:moveTo>
                  <a:pt x="5075150" y="1405862"/>
                </a:moveTo>
                <a:lnTo>
                  <a:pt x="5027758" y="1416519"/>
                </a:lnTo>
                <a:lnTo>
                  <a:pt x="5027238" y="1416699"/>
                </a:lnTo>
                <a:lnTo>
                  <a:pt x="5075231" y="1405908"/>
                </a:lnTo>
                <a:close/>
                <a:moveTo>
                  <a:pt x="4621285" y="1363890"/>
                </a:moveTo>
                <a:lnTo>
                  <a:pt x="4621283" y="1363890"/>
                </a:lnTo>
                <a:lnTo>
                  <a:pt x="4623254" y="1375344"/>
                </a:lnTo>
                <a:lnTo>
                  <a:pt x="4623257" y="1375355"/>
                </a:lnTo>
                <a:close/>
                <a:moveTo>
                  <a:pt x="5121788" y="1402774"/>
                </a:moveTo>
                <a:lnTo>
                  <a:pt x="5124869" y="1413010"/>
                </a:lnTo>
                <a:cubicBezTo>
                  <a:pt x="5124449" y="1419887"/>
                  <a:pt x="5124040" y="1426668"/>
                  <a:pt x="5123833" y="1433368"/>
                </a:cubicBezTo>
                <a:cubicBezTo>
                  <a:pt x="5118361" y="1430265"/>
                  <a:pt x="5112891" y="1427163"/>
                  <a:pt x="5107420" y="1424061"/>
                </a:cubicBezTo>
                <a:cubicBezTo>
                  <a:pt x="5095195" y="1427871"/>
                  <a:pt x="5079351" y="1426402"/>
                  <a:pt x="5067546" y="1428788"/>
                </a:cubicBezTo>
                <a:cubicBezTo>
                  <a:pt x="5046018" y="1433156"/>
                  <a:pt x="5025560" y="1441901"/>
                  <a:pt x="5004146" y="1446084"/>
                </a:cubicBezTo>
                <a:lnTo>
                  <a:pt x="5002026" y="1440936"/>
                </a:lnTo>
                <a:lnTo>
                  <a:pt x="5001867" y="1441035"/>
                </a:lnTo>
                <a:cubicBezTo>
                  <a:pt x="4999849" y="1442905"/>
                  <a:pt x="5000954" y="1446896"/>
                  <a:pt x="5004029" y="1446284"/>
                </a:cubicBezTo>
                <a:cubicBezTo>
                  <a:pt x="5025445" y="1442102"/>
                  <a:pt x="5045901" y="1433357"/>
                  <a:pt x="5067430" y="1428989"/>
                </a:cubicBezTo>
                <a:cubicBezTo>
                  <a:pt x="5079234" y="1426602"/>
                  <a:pt x="5095080" y="1428072"/>
                  <a:pt x="5107304" y="1424261"/>
                </a:cubicBezTo>
                <a:cubicBezTo>
                  <a:pt x="5112775" y="1427364"/>
                  <a:pt x="5118246" y="1430465"/>
                  <a:pt x="5123716" y="1433568"/>
                </a:cubicBezTo>
                <a:lnTo>
                  <a:pt x="5123711" y="1434624"/>
                </a:lnTo>
                <a:lnTo>
                  <a:pt x="5123721" y="1434622"/>
                </a:lnTo>
                <a:lnTo>
                  <a:pt x="5123260" y="1450665"/>
                </a:lnTo>
                <a:lnTo>
                  <a:pt x="5123265" y="1450665"/>
                </a:lnTo>
                <a:lnTo>
                  <a:pt x="5123264" y="1450666"/>
                </a:lnTo>
                <a:lnTo>
                  <a:pt x="5123448" y="1450640"/>
                </a:lnTo>
                <a:lnTo>
                  <a:pt x="5123904" y="1434746"/>
                </a:lnTo>
                <a:cubicBezTo>
                  <a:pt x="5124396" y="1434691"/>
                  <a:pt x="5124994" y="1434548"/>
                  <a:pt x="5125582" y="1434502"/>
                </a:cubicBezTo>
                <a:lnTo>
                  <a:pt x="5125287" y="1434340"/>
                </a:lnTo>
                <a:lnTo>
                  <a:pt x="5123824" y="1434553"/>
                </a:lnTo>
                <a:cubicBezTo>
                  <a:pt x="5123761" y="1434158"/>
                  <a:pt x="5123796" y="1433771"/>
                  <a:pt x="5123830" y="1433385"/>
                </a:cubicBezTo>
                <a:lnTo>
                  <a:pt x="5123918" y="1433435"/>
                </a:lnTo>
                <a:lnTo>
                  <a:pt x="5124947" y="1413221"/>
                </a:lnTo>
                <a:cubicBezTo>
                  <a:pt x="5125204" y="1409786"/>
                  <a:pt x="5124078" y="1405746"/>
                  <a:pt x="5121821" y="1402787"/>
                </a:cubicBezTo>
                <a:close/>
                <a:moveTo>
                  <a:pt x="4700426" y="1365579"/>
                </a:moveTo>
                <a:lnTo>
                  <a:pt x="4700342" y="1365577"/>
                </a:lnTo>
                <a:lnTo>
                  <a:pt x="4707784" y="1370500"/>
                </a:lnTo>
                <a:cubicBezTo>
                  <a:pt x="4687075" y="1371141"/>
                  <a:pt x="4666276" y="1370607"/>
                  <a:pt x="4645585" y="1372127"/>
                </a:cubicBezTo>
                <a:cubicBezTo>
                  <a:pt x="4641465" y="1372452"/>
                  <a:pt x="4641045" y="1378258"/>
                  <a:pt x="4644948" y="1379278"/>
                </a:cubicBezTo>
                <a:cubicBezTo>
                  <a:pt x="4664940" y="1384513"/>
                  <a:pt x="4685520" y="1386390"/>
                  <a:pt x="4706134" y="1386812"/>
                </a:cubicBezTo>
                <a:cubicBezTo>
                  <a:pt x="4716248" y="1387005"/>
                  <a:pt x="4727302" y="1387573"/>
                  <a:pt x="4738435" y="1387271"/>
                </a:cubicBezTo>
                <a:lnTo>
                  <a:pt x="4738503" y="1387262"/>
                </a:lnTo>
                <a:lnTo>
                  <a:pt x="4711543" y="1372857"/>
                </a:lnTo>
                <a:lnTo>
                  <a:pt x="4707879" y="1370508"/>
                </a:lnTo>
                <a:cubicBezTo>
                  <a:pt x="4705397" y="1368834"/>
                  <a:pt x="4703005" y="1367263"/>
                  <a:pt x="4700426" y="1365579"/>
                </a:cubicBezTo>
                <a:close/>
                <a:moveTo>
                  <a:pt x="4955610" y="1385119"/>
                </a:moveTo>
                <a:lnTo>
                  <a:pt x="4955536" y="1385305"/>
                </a:lnTo>
                <a:lnTo>
                  <a:pt x="4955611" y="1385123"/>
                </a:lnTo>
                <a:close/>
                <a:moveTo>
                  <a:pt x="4739153" y="1362297"/>
                </a:moveTo>
                <a:lnTo>
                  <a:pt x="4678959" y="1359422"/>
                </a:lnTo>
                <a:lnTo>
                  <a:pt x="4678960" y="1359436"/>
                </a:lnTo>
                <a:lnTo>
                  <a:pt x="4739112" y="1362310"/>
                </a:lnTo>
                <a:lnTo>
                  <a:pt x="4739101" y="1362305"/>
                </a:lnTo>
                <a:close/>
                <a:moveTo>
                  <a:pt x="7896611" y="1632589"/>
                </a:moveTo>
                <a:cubicBezTo>
                  <a:pt x="7891093" y="1632208"/>
                  <a:pt x="7886145" y="1631976"/>
                  <a:pt x="7883429" y="1631838"/>
                </a:cubicBezTo>
                <a:cubicBezTo>
                  <a:pt x="7842391" y="1629941"/>
                  <a:pt x="7798831" y="1651972"/>
                  <a:pt x="7770339" y="1683098"/>
                </a:cubicBezTo>
                <a:cubicBezTo>
                  <a:pt x="7770331" y="1683195"/>
                  <a:pt x="7770234" y="1683187"/>
                  <a:pt x="7770226" y="1683283"/>
                </a:cubicBezTo>
                <a:cubicBezTo>
                  <a:pt x="7757221" y="1702410"/>
                  <a:pt x="7744210" y="1723775"/>
                  <a:pt x="7727210" y="1739636"/>
                </a:cubicBezTo>
                <a:cubicBezTo>
                  <a:pt x="7708736" y="1756732"/>
                  <a:pt x="7684148" y="1764827"/>
                  <a:pt x="7667222" y="1783127"/>
                </a:cubicBezTo>
                <a:cubicBezTo>
                  <a:pt x="7682053" y="1792687"/>
                  <a:pt x="7697007" y="1801965"/>
                  <a:pt x="7712164" y="1811164"/>
                </a:cubicBezTo>
                <a:cubicBezTo>
                  <a:pt x="7718831" y="1805217"/>
                  <a:pt x="7727830" y="1801516"/>
                  <a:pt x="7734278" y="1794773"/>
                </a:cubicBezTo>
                <a:cubicBezTo>
                  <a:pt x="7743417" y="1785146"/>
                  <a:pt x="7750399" y="1773481"/>
                  <a:pt x="7759280" y="1763443"/>
                </a:cubicBezTo>
                <a:cubicBezTo>
                  <a:pt x="7778019" y="1742281"/>
                  <a:pt x="7805355" y="1723032"/>
                  <a:pt x="7834587" y="1721861"/>
                </a:cubicBezTo>
                <a:cubicBezTo>
                  <a:pt x="7838110" y="1721679"/>
                  <a:pt x="7840070" y="1727010"/>
                  <a:pt x="7837246" y="1729198"/>
                </a:cubicBezTo>
                <a:cubicBezTo>
                  <a:pt x="7824049" y="1739546"/>
                  <a:pt x="7810039" y="1746999"/>
                  <a:pt x="7797150" y="1758249"/>
                </a:cubicBezTo>
                <a:cubicBezTo>
                  <a:pt x="7783745" y="1769844"/>
                  <a:pt x="7772575" y="1782606"/>
                  <a:pt x="7761149" y="1796028"/>
                </a:cubicBezTo>
                <a:cubicBezTo>
                  <a:pt x="7754941" y="1803377"/>
                  <a:pt x="7743963" y="1816155"/>
                  <a:pt x="7732271" y="1822739"/>
                </a:cubicBezTo>
                <a:cubicBezTo>
                  <a:pt x="7744964" y="1830069"/>
                  <a:pt x="7757559" y="1837390"/>
                  <a:pt x="7770698" y="1844077"/>
                </a:cubicBezTo>
                <a:cubicBezTo>
                  <a:pt x="7772757" y="1845034"/>
                  <a:pt x="7774805" y="1846087"/>
                  <a:pt x="7776855" y="1847142"/>
                </a:cubicBezTo>
                <a:cubicBezTo>
                  <a:pt x="7807156" y="1791345"/>
                  <a:pt x="7871884" y="1760239"/>
                  <a:pt x="7908678" y="1708118"/>
                </a:cubicBezTo>
                <a:cubicBezTo>
                  <a:pt x="7914708" y="1699488"/>
                  <a:pt x="7929211" y="1682147"/>
                  <a:pt x="7935042" y="1665904"/>
                </a:cubicBezTo>
                <a:cubicBezTo>
                  <a:pt x="7932113" y="1669253"/>
                  <a:pt x="7928463" y="1671956"/>
                  <a:pt x="7923244" y="1672575"/>
                </a:cubicBezTo>
                <a:cubicBezTo>
                  <a:pt x="7919503" y="1673030"/>
                  <a:pt x="7915490" y="1669956"/>
                  <a:pt x="7916923" y="1665894"/>
                </a:cubicBezTo>
                <a:cubicBezTo>
                  <a:pt x="7917578" y="1664003"/>
                  <a:pt x="7918806" y="1662260"/>
                  <a:pt x="7919751" y="1660394"/>
                </a:cubicBezTo>
                <a:cubicBezTo>
                  <a:pt x="7911976" y="1665661"/>
                  <a:pt x="7902194" y="1669390"/>
                  <a:pt x="7895303" y="1672396"/>
                </a:cubicBezTo>
                <a:cubicBezTo>
                  <a:pt x="7889025" y="1675066"/>
                  <a:pt x="7882121" y="1667263"/>
                  <a:pt x="7887929" y="1662216"/>
                </a:cubicBezTo>
                <a:cubicBezTo>
                  <a:pt x="7892158" y="1658493"/>
                  <a:pt x="7897440" y="1653887"/>
                  <a:pt x="7902976" y="1649693"/>
                </a:cubicBezTo>
                <a:cubicBezTo>
                  <a:pt x="7899726" y="1650092"/>
                  <a:pt x="7896573" y="1650501"/>
                  <a:pt x="7893982" y="1651153"/>
                </a:cubicBezTo>
                <a:cubicBezTo>
                  <a:pt x="7874167" y="1655961"/>
                  <a:pt x="7855043" y="1662875"/>
                  <a:pt x="7835371" y="1668279"/>
                </a:cubicBezTo>
                <a:cubicBezTo>
                  <a:pt x="7830276" y="1669689"/>
                  <a:pt x="7827469" y="1662922"/>
                  <a:pt x="7831717" y="1660076"/>
                </a:cubicBezTo>
                <a:cubicBezTo>
                  <a:pt x="7849954" y="1647830"/>
                  <a:pt x="7870826" y="1639899"/>
                  <a:pt x="7891904" y="1634031"/>
                </a:cubicBezTo>
                <a:cubicBezTo>
                  <a:pt x="7893397" y="1633674"/>
                  <a:pt x="7894906" y="1633123"/>
                  <a:pt x="7896611" y="1632589"/>
                </a:cubicBezTo>
                <a:close/>
                <a:moveTo>
                  <a:pt x="9148083" y="1739827"/>
                </a:moveTo>
                <a:cubicBezTo>
                  <a:pt x="9137227" y="1742491"/>
                  <a:pt x="9126185" y="1743970"/>
                  <a:pt x="9115614" y="1743444"/>
                </a:cubicBezTo>
                <a:cubicBezTo>
                  <a:pt x="9136252" y="1762172"/>
                  <a:pt x="9156022" y="1781896"/>
                  <a:pt x="9175354" y="1802167"/>
                </a:cubicBezTo>
                <a:cubicBezTo>
                  <a:pt x="9176495" y="1801388"/>
                  <a:pt x="9177636" y="1800611"/>
                  <a:pt x="9179200" y="1800552"/>
                </a:cubicBezTo>
                <a:cubicBezTo>
                  <a:pt x="9214906" y="1798872"/>
                  <a:pt x="9246691" y="1790912"/>
                  <a:pt x="9279011" y="1778033"/>
                </a:cubicBezTo>
                <a:cubicBezTo>
                  <a:pt x="9256441" y="1764590"/>
                  <a:pt x="9235339" y="1752152"/>
                  <a:pt x="9207432" y="1747204"/>
                </a:cubicBezTo>
                <a:cubicBezTo>
                  <a:pt x="9187868" y="1743759"/>
                  <a:pt x="9167997" y="1741551"/>
                  <a:pt x="9148083" y="1739827"/>
                </a:cubicBezTo>
                <a:close/>
                <a:moveTo>
                  <a:pt x="7198442" y="1567001"/>
                </a:moveTo>
                <a:cubicBezTo>
                  <a:pt x="7168788" y="1606789"/>
                  <a:pt x="7188518" y="1682690"/>
                  <a:pt x="7186638" y="1726732"/>
                </a:cubicBezTo>
                <a:cubicBezTo>
                  <a:pt x="7186612" y="1727021"/>
                  <a:pt x="7186595" y="1727215"/>
                  <a:pt x="7186569" y="1727505"/>
                </a:cubicBezTo>
                <a:cubicBezTo>
                  <a:pt x="7186658" y="1727609"/>
                  <a:pt x="7186753" y="1727617"/>
                  <a:pt x="7186842" y="1727723"/>
                </a:cubicBezTo>
                <a:cubicBezTo>
                  <a:pt x="7193954" y="1745183"/>
                  <a:pt x="7195249" y="1761263"/>
                  <a:pt x="7200158" y="1779410"/>
                </a:cubicBezTo>
                <a:cubicBezTo>
                  <a:pt x="7212506" y="1824488"/>
                  <a:pt x="7239409" y="1848333"/>
                  <a:pt x="7270805" y="1878607"/>
                </a:cubicBezTo>
                <a:cubicBezTo>
                  <a:pt x="7283278" y="1890591"/>
                  <a:pt x="7287379" y="1904675"/>
                  <a:pt x="7303283" y="1904397"/>
                </a:cubicBezTo>
                <a:cubicBezTo>
                  <a:pt x="7315587" y="1885501"/>
                  <a:pt x="7323298" y="1864552"/>
                  <a:pt x="7326491" y="1841850"/>
                </a:cubicBezTo>
                <a:cubicBezTo>
                  <a:pt x="7325502" y="1824531"/>
                  <a:pt x="7323530" y="1807321"/>
                  <a:pt x="7320476" y="1790212"/>
                </a:cubicBezTo>
                <a:cubicBezTo>
                  <a:pt x="7316968" y="1754175"/>
                  <a:pt x="7309660" y="1677693"/>
                  <a:pt x="7330587" y="1636372"/>
                </a:cubicBezTo>
                <a:cubicBezTo>
                  <a:pt x="7326884" y="1634201"/>
                  <a:pt x="7323076" y="1632118"/>
                  <a:pt x="7319364" y="1630045"/>
                </a:cubicBezTo>
                <a:cubicBezTo>
                  <a:pt x="7317883" y="1642282"/>
                  <a:pt x="7314540" y="1654651"/>
                  <a:pt x="7312611" y="1666460"/>
                </a:cubicBezTo>
                <a:cubicBezTo>
                  <a:pt x="7308786" y="1689691"/>
                  <a:pt x="7307793" y="1713948"/>
                  <a:pt x="7298913" y="1735962"/>
                </a:cubicBezTo>
                <a:cubicBezTo>
                  <a:pt x="7296437" y="1741882"/>
                  <a:pt x="7288983" y="1739192"/>
                  <a:pt x="7287873" y="1734131"/>
                </a:cubicBezTo>
                <a:cubicBezTo>
                  <a:pt x="7283419" y="1714175"/>
                  <a:pt x="7287195" y="1693665"/>
                  <a:pt x="7290727" y="1673718"/>
                </a:cubicBezTo>
                <a:cubicBezTo>
                  <a:pt x="7293667" y="1657128"/>
                  <a:pt x="7295731" y="1637249"/>
                  <a:pt x="7302934" y="1620930"/>
                </a:cubicBezTo>
                <a:cubicBezTo>
                  <a:pt x="7296531" y="1617358"/>
                  <a:pt x="7290137" y="1613688"/>
                  <a:pt x="7283637" y="1610108"/>
                </a:cubicBezTo>
                <a:cubicBezTo>
                  <a:pt x="7284095" y="1626797"/>
                  <a:pt x="7281992" y="1643850"/>
                  <a:pt x="7280528" y="1660275"/>
                </a:cubicBezTo>
                <a:cubicBezTo>
                  <a:pt x="7278840" y="1679213"/>
                  <a:pt x="7281365" y="1701144"/>
                  <a:pt x="7266796" y="1714878"/>
                </a:cubicBezTo>
                <a:cubicBezTo>
                  <a:pt x="7265313" y="1716210"/>
                  <a:pt x="7262325" y="1715854"/>
                  <a:pt x="7261206" y="1714199"/>
                </a:cubicBezTo>
                <a:cubicBezTo>
                  <a:pt x="7249672" y="1697136"/>
                  <a:pt x="7257622" y="1674650"/>
                  <a:pt x="7260221" y="1655305"/>
                </a:cubicBezTo>
                <a:cubicBezTo>
                  <a:pt x="7262677" y="1637601"/>
                  <a:pt x="7264490" y="1619453"/>
                  <a:pt x="7269625" y="1602274"/>
                </a:cubicBezTo>
                <a:cubicBezTo>
                  <a:pt x="7265254" y="1599949"/>
                  <a:pt x="7260760" y="1597905"/>
                  <a:pt x="7256380" y="1595677"/>
                </a:cubicBezTo>
                <a:cubicBezTo>
                  <a:pt x="7250852" y="1668612"/>
                  <a:pt x="7240708" y="1735404"/>
                  <a:pt x="7250137" y="1808855"/>
                </a:cubicBezTo>
                <a:cubicBezTo>
                  <a:pt x="7250111" y="1809146"/>
                  <a:pt x="7250295" y="1809258"/>
                  <a:pt x="7250376" y="1809460"/>
                </a:cubicBezTo>
                <a:cubicBezTo>
                  <a:pt x="7250779" y="1813682"/>
                  <a:pt x="7251286" y="1817815"/>
                  <a:pt x="7251689" y="1822038"/>
                </a:cubicBezTo>
                <a:cubicBezTo>
                  <a:pt x="7252887" y="1833728"/>
                  <a:pt x="7235629" y="1838270"/>
                  <a:pt x="7233394" y="1826198"/>
                </a:cubicBezTo>
                <a:cubicBezTo>
                  <a:pt x="7219640" y="1751009"/>
                  <a:pt x="7214315" y="1662139"/>
                  <a:pt x="7243401" y="1589390"/>
                </a:cubicBezTo>
                <a:cubicBezTo>
                  <a:pt x="7238545" y="1587024"/>
                  <a:pt x="7233699" y="1584559"/>
                  <a:pt x="7228846" y="1582192"/>
                </a:cubicBezTo>
                <a:cubicBezTo>
                  <a:pt x="7227856" y="1584540"/>
                  <a:pt x="7226965" y="1586898"/>
                  <a:pt x="7226072" y="1589255"/>
                </a:cubicBezTo>
                <a:cubicBezTo>
                  <a:pt x="7220272" y="1604039"/>
                  <a:pt x="7219557" y="1616440"/>
                  <a:pt x="7208549" y="1627366"/>
                </a:cubicBezTo>
                <a:cubicBezTo>
                  <a:pt x="7207164" y="1628706"/>
                  <a:pt x="7205195" y="1627855"/>
                  <a:pt x="7204558" y="1626243"/>
                </a:cubicBezTo>
                <a:cubicBezTo>
                  <a:pt x="7198758" y="1610453"/>
                  <a:pt x="7206226" y="1591140"/>
                  <a:pt x="7215978" y="1575723"/>
                </a:cubicBezTo>
                <a:cubicBezTo>
                  <a:pt x="7210095" y="1572877"/>
                  <a:pt x="7204335" y="1569751"/>
                  <a:pt x="7198442" y="1567001"/>
                </a:cubicBezTo>
                <a:close/>
                <a:moveTo>
                  <a:pt x="5021935" y="1375474"/>
                </a:moveTo>
                <a:lnTo>
                  <a:pt x="5007766" y="1377526"/>
                </a:lnTo>
                <a:lnTo>
                  <a:pt x="5021730" y="1375567"/>
                </a:lnTo>
                <a:cubicBezTo>
                  <a:pt x="5021730" y="1375567"/>
                  <a:pt x="5021827" y="1375576"/>
                  <a:pt x="5021827" y="1375576"/>
                </a:cubicBezTo>
                <a:lnTo>
                  <a:pt x="5026341" y="1378094"/>
                </a:lnTo>
                <a:lnTo>
                  <a:pt x="5026579" y="1378017"/>
                </a:lnTo>
                <a:cubicBezTo>
                  <a:pt x="5025092" y="1377208"/>
                  <a:pt x="5023518" y="1376293"/>
                  <a:pt x="5022032" y="1375483"/>
                </a:cubicBezTo>
                <a:cubicBezTo>
                  <a:pt x="5022032" y="1375483"/>
                  <a:pt x="5021935" y="1375474"/>
                  <a:pt x="5021935" y="1375474"/>
                </a:cubicBezTo>
                <a:close/>
                <a:moveTo>
                  <a:pt x="4643915" y="1336384"/>
                </a:moveTo>
                <a:cubicBezTo>
                  <a:pt x="4638368" y="1337011"/>
                  <a:pt x="4632646" y="1339170"/>
                  <a:pt x="4627588" y="1341263"/>
                </a:cubicBezTo>
                <a:lnTo>
                  <a:pt x="4625297" y="1343005"/>
                </a:lnTo>
                <a:lnTo>
                  <a:pt x="4660550" y="1344012"/>
                </a:lnTo>
                <a:cubicBezTo>
                  <a:pt x="4660551" y="1345083"/>
                  <a:pt x="4660062" y="1346209"/>
                  <a:pt x="4659397" y="1347125"/>
                </a:cubicBezTo>
                <a:cubicBezTo>
                  <a:pt x="4652208" y="1356726"/>
                  <a:pt x="4638329" y="1353967"/>
                  <a:pt x="4627799" y="1351887"/>
                </a:cubicBezTo>
                <a:lnTo>
                  <a:pt x="4625281" y="1343012"/>
                </a:lnTo>
                <a:lnTo>
                  <a:pt x="4609658" y="1343508"/>
                </a:lnTo>
                <a:cubicBezTo>
                  <a:pt x="4604475" y="1343741"/>
                  <a:pt x="4598358" y="1347885"/>
                  <a:pt x="4598905" y="1353774"/>
                </a:cubicBezTo>
                <a:lnTo>
                  <a:pt x="4598913" y="1353853"/>
                </a:lnTo>
                <a:lnTo>
                  <a:pt x="4609649" y="1343604"/>
                </a:lnTo>
                <a:cubicBezTo>
                  <a:pt x="4614920" y="1343476"/>
                  <a:pt x="4620103" y="1343243"/>
                  <a:pt x="4625280" y="1343107"/>
                </a:cubicBezTo>
                <a:cubicBezTo>
                  <a:pt x="4622868" y="1346111"/>
                  <a:pt x="4623105" y="1351098"/>
                  <a:pt x="4627800" y="1351992"/>
                </a:cubicBezTo>
                <a:cubicBezTo>
                  <a:pt x="4638331" y="1354070"/>
                  <a:pt x="4652208" y="1356830"/>
                  <a:pt x="4659396" y="1347227"/>
                </a:cubicBezTo>
                <a:cubicBezTo>
                  <a:pt x="4660063" y="1346312"/>
                  <a:pt x="4660456" y="1345179"/>
                  <a:pt x="4660550" y="1344115"/>
                </a:cubicBezTo>
                <a:cubicBezTo>
                  <a:pt x="4663644" y="1344383"/>
                  <a:pt x="4666834" y="1344658"/>
                  <a:pt x="4669912" y="1345121"/>
                </a:cubicBezTo>
                <a:lnTo>
                  <a:pt x="4669768" y="1345008"/>
                </a:lnTo>
                <a:lnTo>
                  <a:pt x="4660561" y="1344019"/>
                </a:lnTo>
                <a:cubicBezTo>
                  <a:pt x="4660568" y="1342853"/>
                  <a:pt x="4660188" y="1341650"/>
                  <a:pt x="4659203" y="1340688"/>
                </a:cubicBezTo>
                <a:cubicBezTo>
                  <a:pt x="4654837" y="1336659"/>
                  <a:pt x="4649462" y="1335757"/>
                  <a:pt x="4643915" y="1336384"/>
                </a:cubicBezTo>
                <a:close/>
                <a:moveTo>
                  <a:pt x="4683875" y="1334922"/>
                </a:moveTo>
                <a:lnTo>
                  <a:pt x="4682521" y="1338349"/>
                </a:lnTo>
                <a:lnTo>
                  <a:pt x="4686907" y="1341682"/>
                </a:lnTo>
                <a:lnTo>
                  <a:pt x="4682547" y="1338346"/>
                </a:lnTo>
                <a:close/>
                <a:moveTo>
                  <a:pt x="4991144" y="1361730"/>
                </a:moveTo>
                <a:lnTo>
                  <a:pt x="4982273" y="1363181"/>
                </a:lnTo>
                <a:lnTo>
                  <a:pt x="4982210" y="1363278"/>
                </a:lnTo>
                <a:close/>
                <a:moveTo>
                  <a:pt x="4994652" y="1361157"/>
                </a:moveTo>
                <a:lnTo>
                  <a:pt x="4994538" y="1361175"/>
                </a:lnTo>
                <a:lnTo>
                  <a:pt x="4974605" y="1382970"/>
                </a:lnTo>
                <a:lnTo>
                  <a:pt x="4954898" y="1386904"/>
                </a:lnTo>
                <a:lnTo>
                  <a:pt x="4954860" y="1386998"/>
                </a:lnTo>
                <a:lnTo>
                  <a:pt x="4954713" y="1387030"/>
                </a:lnTo>
                <a:lnTo>
                  <a:pt x="4946883" y="1403264"/>
                </a:lnTo>
                <a:lnTo>
                  <a:pt x="4946863" y="1403271"/>
                </a:lnTo>
                <a:lnTo>
                  <a:pt x="4925204" y="1424903"/>
                </a:lnTo>
                <a:lnTo>
                  <a:pt x="4925270" y="1424949"/>
                </a:lnTo>
                <a:cubicBezTo>
                  <a:pt x="4934225" y="1420661"/>
                  <a:pt x="4941487" y="1412429"/>
                  <a:pt x="4946980" y="1403265"/>
                </a:cubicBezTo>
                <a:lnTo>
                  <a:pt x="4947104" y="1403227"/>
                </a:lnTo>
                <a:lnTo>
                  <a:pt x="4954964" y="1386927"/>
                </a:lnTo>
                <a:lnTo>
                  <a:pt x="4974576" y="1383013"/>
                </a:lnTo>
                <a:lnTo>
                  <a:pt x="4974605" y="1382977"/>
                </a:lnTo>
                <a:lnTo>
                  <a:pt x="4974714" y="1382958"/>
                </a:lnTo>
                <a:close/>
                <a:moveTo>
                  <a:pt x="4994934" y="1360994"/>
                </a:moveTo>
                <a:lnTo>
                  <a:pt x="4994896" y="1361037"/>
                </a:lnTo>
                <a:lnTo>
                  <a:pt x="4994967" y="1361081"/>
                </a:lnTo>
                <a:lnTo>
                  <a:pt x="4994862" y="1361106"/>
                </a:lnTo>
                <a:lnTo>
                  <a:pt x="4995065" y="1361074"/>
                </a:lnTo>
                <a:close/>
                <a:moveTo>
                  <a:pt x="4691511" y="1329970"/>
                </a:moveTo>
                <a:lnTo>
                  <a:pt x="4691357" y="1330020"/>
                </a:lnTo>
                <a:lnTo>
                  <a:pt x="4704907" y="1340355"/>
                </a:lnTo>
                <a:lnTo>
                  <a:pt x="4686958" y="1341721"/>
                </a:lnTo>
                <a:lnTo>
                  <a:pt x="4686966" y="1341728"/>
                </a:lnTo>
                <a:cubicBezTo>
                  <a:pt x="4692899" y="1341851"/>
                  <a:pt x="4699321" y="1341921"/>
                  <a:pt x="4704916" y="1340361"/>
                </a:cubicBezTo>
                <a:lnTo>
                  <a:pt x="4705102" y="1340495"/>
                </a:lnTo>
                <a:lnTo>
                  <a:pt x="4716142" y="1333542"/>
                </a:lnTo>
                <a:lnTo>
                  <a:pt x="4716109" y="1333369"/>
                </a:lnTo>
                <a:lnTo>
                  <a:pt x="4705014" y="1340266"/>
                </a:lnTo>
                <a:close/>
                <a:moveTo>
                  <a:pt x="4766876" y="1329330"/>
                </a:moveTo>
                <a:lnTo>
                  <a:pt x="4730909" y="1331794"/>
                </a:lnTo>
                <a:lnTo>
                  <a:pt x="4730909" y="1331803"/>
                </a:lnTo>
                <a:lnTo>
                  <a:pt x="4766891" y="1329335"/>
                </a:lnTo>
                <a:close/>
                <a:moveTo>
                  <a:pt x="4632426" y="1315198"/>
                </a:moveTo>
                <a:lnTo>
                  <a:pt x="4586937" y="1360033"/>
                </a:lnTo>
                <a:lnTo>
                  <a:pt x="4586949" y="1360041"/>
                </a:lnTo>
                <a:lnTo>
                  <a:pt x="4632435" y="1315209"/>
                </a:lnTo>
                <a:close/>
                <a:moveTo>
                  <a:pt x="5771028" y="1410721"/>
                </a:moveTo>
                <a:cubicBezTo>
                  <a:pt x="5770721" y="1420722"/>
                  <a:pt x="5767621" y="1431457"/>
                  <a:pt x="5766337" y="1440400"/>
                </a:cubicBezTo>
                <a:cubicBezTo>
                  <a:pt x="5764167" y="1454915"/>
                  <a:pt x="5764071" y="1470193"/>
                  <a:pt x="5754540" y="1482026"/>
                </a:cubicBezTo>
                <a:cubicBezTo>
                  <a:pt x="5753129" y="1483656"/>
                  <a:pt x="5749861" y="1484251"/>
                  <a:pt x="5748916" y="1481734"/>
                </a:cubicBezTo>
                <a:cubicBezTo>
                  <a:pt x="5743529" y="1466760"/>
                  <a:pt x="5748642" y="1452014"/>
                  <a:pt x="5751656" y="1436794"/>
                </a:cubicBezTo>
                <a:cubicBezTo>
                  <a:pt x="5752039" y="1434684"/>
                  <a:pt x="5752342" y="1432374"/>
                  <a:pt x="5752636" y="1430160"/>
                </a:cubicBezTo>
                <a:cubicBezTo>
                  <a:pt x="5747673" y="1435572"/>
                  <a:pt x="5742995" y="1443249"/>
                  <a:pt x="5738563" y="1451435"/>
                </a:cubicBezTo>
                <a:cubicBezTo>
                  <a:pt x="5735398" y="1474917"/>
                  <a:pt x="5726062" y="1496601"/>
                  <a:pt x="5721157" y="1519933"/>
                </a:cubicBezTo>
                <a:cubicBezTo>
                  <a:pt x="5717263" y="1538485"/>
                  <a:pt x="5714415" y="1557322"/>
                  <a:pt x="5703933" y="1573259"/>
                </a:cubicBezTo>
                <a:cubicBezTo>
                  <a:pt x="5701674" y="1576764"/>
                  <a:pt x="5695650" y="1574393"/>
                  <a:pt x="5695600" y="1570590"/>
                </a:cubicBezTo>
                <a:cubicBezTo>
                  <a:pt x="5695097" y="1550003"/>
                  <a:pt x="5703990" y="1531104"/>
                  <a:pt x="5711249" y="1511968"/>
                </a:cubicBezTo>
                <a:cubicBezTo>
                  <a:pt x="5713148" y="1507069"/>
                  <a:pt x="5714464" y="1502120"/>
                  <a:pt x="5715880" y="1497179"/>
                </a:cubicBezTo>
                <a:cubicBezTo>
                  <a:pt x="5701967" y="1524309"/>
                  <a:pt x="5689459" y="1552046"/>
                  <a:pt x="5677702" y="1580142"/>
                </a:cubicBezTo>
                <a:cubicBezTo>
                  <a:pt x="5678700" y="1578767"/>
                  <a:pt x="5679514" y="1577280"/>
                  <a:pt x="5680698" y="1576020"/>
                </a:cubicBezTo>
                <a:cubicBezTo>
                  <a:pt x="5681786" y="1574750"/>
                  <a:pt x="5683940" y="1575716"/>
                  <a:pt x="5684100" y="1577191"/>
                </a:cubicBezTo>
                <a:cubicBezTo>
                  <a:pt x="5685427" y="1586359"/>
                  <a:pt x="5682672" y="1594300"/>
                  <a:pt x="5680131" y="1603134"/>
                </a:cubicBezTo>
                <a:cubicBezTo>
                  <a:pt x="5676918" y="1614054"/>
                  <a:pt x="5675850" y="1626035"/>
                  <a:pt x="5667896" y="1634401"/>
                </a:cubicBezTo>
                <a:cubicBezTo>
                  <a:pt x="5666185" y="1636104"/>
                  <a:pt x="5662642" y="1635407"/>
                  <a:pt x="5662189" y="1632837"/>
                </a:cubicBezTo>
                <a:cubicBezTo>
                  <a:pt x="5660378" y="1622555"/>
                  <a:pt x="5665089" y="1613420"/>
                  <a:pt x="5668201" y="1603660"/>
                </a:cubicBezTo>
                <a:cubicBezTo>
                  <a:pt x="5668462" y="1602904"/>
                  <a:pt x="5668628" y="1602139"/>
                  <a:pt x="5668891" y="1601382"/>
                </a:cubicBezTo>
                <a:cubicBezTo>
                  <a:pt x="5656461" y="1632633"/>
                  <a:pt x="5645165" y="1664273"/>
                  <a:pt x="5635057" y="1696795"/>
                </a:cubicBezTo>
                <a:cubicBezTo>
                  <a:pt x="5643909" y="1703500"/>
                  <a:pt x="5652979" y="1709933"/>
                  <a:pt x="5661717" y="1716823"/>
                </a:cubicBezTo>
                <a:cubicBezTo>
                  <a:pt x="5677467" y="1729189"/>
                  <a:pt x="5692673" y="1742188"/>
                  <a:pt x="5707985" y="1755099"/>
                </a:cubicBezTo>
                <a:cubicBezTo>
                  <a:pt x="5743588" y="1666073"/>
                  <a:pt x="5812989" y="1584743"/>
                  <a:pt x="5800981" y="1483417"/>
                </a:cubicBezTo>
                <a:cubicBezTo>
                  <a:pt x="5800904" y="1470072"/>
                  <a:pt x="5798543" y="1457208"/>
                  <a:pt x="5794384" y="1444873"/>
                </a:cubicBezTo>
                <a:cubicBezTo>
                  <a:pt x="5793921" y="1452233"/>
                  <a:pt x="5792308" y="1459396"/>
                  <a:pt x="5788039" y="1464673"/>
                </a:cubicBezTo>
                <a:cubicBezTo>
                  <a:pt x="5786181" y="1466947"/>
                  <a:pt x="5782271" y="1467095"/>
                  <a:pt x="5780983" y="1464063"/>
                </a:cubicBezTo>
                <a:cubicBezTo>
                  <a:pt x="5775714" y="1451047"/>
                  <a:pt x="5779054" y="1432154"/>
                  <a:pt x="5782042" y="1418295"/>
                </a:cubicBezTo>
                <a:cubicBezTo>
                  <a:pt x="5781707" y="1417683"/>
                  <a:pt x="5781468" y="1417077"/>
                  <a:pt x="5781037" y="1416456"/>
                </a:cubicBezTo>
                <a:cubicBezTo>
                  <a:pt x="5777404" y="1413512"/>
                  <a:pt x="5774062" y="1411665"/>
                  <a:pt x="5771028" y="1410721"/>
                </a:cubicBezTo>
                <a:close/>
                <a:moveTo>
                  <a:pt x="4871110" y="1331518"/>
                </a:moveTo>
                <a:lnTo>
                  <a:pt x="4838074" y="1357335"/>
                </a:lnTo>
                <a:lnTo>
                  <a:pt x="4838176" y="1357504"/>
                </a:lnTo>
                <a:lnTo>
                  <a:pt x="4871187" y="1331709"/>
                </a:lnTo>
                <a:lnTo>
                  <a:pt x="4871176" y="1331658"/>
                </a:lnTo>
                <a:lnTo>
                  <a:pt x="4871144" y="1331670"/>
                </a:lnTo>
                <a:close/>
                <a:moveTo>
                  <a:pt x="5016159" y="1344108"/>
                </a:moveTo>
                <a:lnTo>
                  <a:pt x="5016046" y="1344154"/>
                </a:lnTo>
                <a:lnTo>
                  <a:pt x="5005849" y="1377788"/>
                </a:lnTo>
                <a:cubicBezTo>
                  <a:pt x="5002195" y="1378348"/>
                  <a:pt x="4998532" y="1379005"/>
                  <a:pt x="4994878" y="1379564"/>
                </a:cubicBezTo>
                <a:cubicBezTo>
                  <a:pt x="4997785" y="1374267"/>
                  <a:pt x="5000606" y="1368863"/>
                  <a:pt x="5003618" y="1363476"/>
                </a:cubicBezTo>
                <a:lnTo>
                  <a:pt x="5003607" y="1363412"/>
                </a:lnTo>
                <a:lnTo>
                  <a:pt x="4994887" y="1379461"/>
                </a:lnTo>
                <a:lnTo>
                  <a:pt x="4994783" y="1379478"/>
                </a:lnTo>
                <a:lnTo>
                  <a:pt x="4988886" y="1389957"/>
                </a:lnTo>
                <a:lnTo>
                  <a:pt x="4988877" y="1389961"/>
                </a:lnTo>
                <a:lnTo>
                  <a:pt x="4980152" y="1403793"/>
                </a:lnTo>
                <a:lnTo>
                  <a:pt x="4978623" y="1406079"/>
                </a:lnTo>
                <a:lnTo>
                  <a:pt x="4980149" y="1403800"/>
                </a:lnTo>
                <a:cubicBezTo>
                  <a:pt x="4983376" y="1399307"/>
                  <a:pt x="4986224" y="1394686"/>
                  <a:pt x="4989168" y="1390072"/>
                </a:cubicBezTo>
                <a:lnTo>
                  <a:pt x="5003358" y="1385427"/>
                </a:lnTo>
                <a:lnTo>
                  <a:pt x="5003416" y="1385300"/>
                </a:lnTo>
                <a:lnTo>
                  <a:pt x="5003339" y="1385323"/>
                </a:lnTo>
                <a:lnTo>
                  <a:pt x="5003323" y="1385367"/>
                </a:lnTo>
                <a:cubicBezTo>
                  <a:pt x="4998503" y="1386995"/>
                  <a:pt x="4993786" y="1388534"/>
                  <a:pt x="4988973" y="1390064"/>
                </a:cubicBezTo>
                <a:cubicBezTo>
                  <a:pt x="4990945" y="1386535"/>
                  <a:pt x="4993004" y="1383110"/>
                  <a:pt x="4994877" y="1379573"/>
                </a:cubicBezTo>
                <a:lnTo>
                  <a:pt x="5005840" y="1377823"/>
                </a:lnTo>
                <a:lnTo>
                  <a:pt x="5005849" y="1377795"/>
                </a:lnTo>
                <a:lnTo>
                  <a:pt x="5005951" y="1377781"/>
                </a:lnTo>
                <a:close/>
                <a:moveTo>
                  <a:pt x="4916271" y="1333911"/>
                </a:moveTo>
                <a:lnTo>
                  <a:pt x="4916267" y="1333913"/>
                </a:lnTo>
                <a:lnTo>
                  <a:pt x="4891139" y="1363084"/>
                </a:lnTo>
                <a:cubicBezTo>
                  <a:pt x="4883362" y="1366207"/>
                  <a:pt x="4875564" y="1369525"/>
                  <a:pt x="4867952" y="1372955"/>
                </a:cubicBezTo>
                <a:cubicBezTo>
                  <a:pt x="4854633" y="1379202"/>
                  <a:pt x="4841713" y="1386457"/>
                  <a:pt x="4828642" y="1393213"/>
                </a:cubicBezTo>
                <a:cubicBezTo>
                  <a:pt x="4819363" y="1393481"/>
                  <a:pt x="4810745" y="1394000"/>
                  <a:pt x="4802618" y="1394465"/>
                </a:cubicBezTo>
                <a:lnTo>
                  <a:pt x="4815060" y="1385935"/>
                </a:lnTo>
                <a:lnTo>
                  <a:pt x="4802722" y="1394390"/>
                </a:lnTo>
                <a:lnTo>
                  <a:pt x="4784627" y="1395042"/>
                </a:lnTo>
                <a:lnTo>
                  <a:pt x="4784533" y="1395142"/>
                </a:lnTo>
                <a:lnTo>
                  <a:pt x="4746634" y="1390110"/>
                </a:lnTo>
                <a:lnTo>
                  <a:pt x="4746592" y="1390113"/>
                </a:lnTo>
                <a:lnTo>
                  <a:pt x="4784439" y="1395140"/>
                </a:lnTo>
                <a:lnTo>
                  <a:pt x="4748483" y="1447711"/>
                </a:lnTo>
                <a:lnTo>
                  <a:pt x="4748506" y="1447713"/>
                </a:lnTo>
                <a:lnTo>
                  <a:pt x="4748352" y="1448019"/>
                </a:lnTo>
                <a:lnTo>
                  <a:pt x="4774531" y="1457632"/>
                </a:lnTo>
                <a:lnTo>
                  <a:pt x="4774779" y="1457584"/>
                </a:lnTo>
                <a:lnTo>
                  <a:pt x="4774793" y="1457590"/>
                </a:lnTo>
                <a:lnTo>
                  <a:pt x="4791179" y="1455019"/>
                </a:lnTo>
                <a:lnTo>
                  <a:pt x="4823600" y="1469242"/>
                </a:lnTo>
                <a:lnTo>
                  <a:pt x="4823698" y="1469243"/>
                </a:lnTo>
                <a:lnTo>
                  <a:pt x="4791277" y="1455018"/>
                </a:lnTo>
                <a:lnTo>
                  <a:pt x="4828680" y="1451368"/>
                </a:lnTo>
                <a:lnTo>
                  <a:pt x="4828621" y="1451346"/>
                </a:lnTo>
                <a:cubicBezTo>
                  <a:pt x="4834121" y="1450849"/>
                  <a:pt x="4839621" y="1450351"/>
                  <a:pt x="4845041" y="1449651"/>
                </a:cubicBezTo>
                <a:lnTo>
                  <a:pt x="4846683" y="1458417"/>
                </a:lnTo>
                <a:lnTo>
                  <a:pt x="4846788" y="1458460"/>
                </a:lnTo>
                <a:lnTo>
                  <a:pt x="4845141" y="1449665"/>
                </a:lnTo>
                <a:lnTo>
                  <a:pt x="4845138" y="1449665"/>
                </a:lnTo>
                <a:cubicBezTo>
                  <a:pt x="4844722" y="1447779"/>
                  <a:pt x="4844410" y="1445805"/>
                  <a:pt x="4843994" y="1443919"/>
                </a:cubicBezTo>
                <a:cubicBezTo>
                  <a:pt x="4860485" y="1442523"/>
                  <a:pt x="4877264" y="1440080"/>
                  <a:pt x="4894102" y="1436961"/>
                </a:cubicBezTo>
                <a:lnTo>
                  <a:pt x="4894102" y="1436962"/>
                </a:lnTo>
                <a:lnTo>
                  <a:pt x="4909845" y="1433893"/>
                </a:lnTo>
                <a:lnTo>
                  <a:pt x="4910464" y="1433695"/>
                </a:lnTo>
                <a:cubicBezTo>
                  <a:pt x="4905001" y="1434878"/>
                  <a:pt x="4899651" y="1435876"/>
                  <a:pt x="4894205" y="1436866"/>
                </a:cubicBezTo>
                <a:cubicBezTo>
                  <a:pt x="4893789" y="1434980"/>
                  <a:pt x="4893380" y="1432996"/>
                  <a:pt x="4892966" y="1431110"/>
                </a:cubicBezTo>
                <a:cubicBezTo>
                  <a:pt x="4897349" y="1425648"/>
                  <a:pt x="4901653" y="1419984"/>
                  <a:pt x="4905860" y="1414311"/>
                </a:cubicBezTo>
                <a:lnTo>
                  <a:pt x="4922388" y="1410227"/>
                </a:lnTo>
                <a:lnTo>
                  <a:pt x="4922395" y="1410204"/>
                </a:lnTo>
                <a:lnTo>
                  <a:pt x="4905763" y="1414311"/>
                </a:lnTo>
                <a:cubicBezTo>
                  <a:pt x="4910076" y="1408551"/>
                  <a:pt x="4914212" y="1402580"/>
                  <a:pt x="4917874" y="1396472"/>
                </a:cubicBezTo>
                <a:lnTo>
                  <a:pt x="4919512" y="1396002"/>
                </a:lnTo>
                <a:lnTo>
                  <a:pt x="4917876" y="1396463"/>
                </a:lnTo>
                <a:cubicBezTo>
                  <a:pt x="4921301" y="1390819"/>
                  <a:pt x="4924437" y="1385152"/>
                  <a:pt x="4927009" y="1379240"/>
                </a:cubicBezTo>
                <a:cubicBezTo>
                  <a:pt x="4927613" y="1377929"/>
                  <a:pt x="4927532" y="1376657"/>
                  <a:pt x="4927143" y="1375552"/>
                </a:cubicBezTo>
                <a:lnTo>
                  <a:pt x="4927198" y="1375539"/>
                </a:lnTo>
                <a:lnTo>
                  <a:pt x="4927146" y="1375502"/>
                </a:lnTo>
                <a:lnTo>
                  <a:pt x="4907024" y="1381607"/>
                </a:lnTo>
                <a:lnTo>
                  <a:pt x="4907023" y="1381608"/>
                </a:lnTo>
                <a:lnTo>
                  <a:pt x="4907013" y="1381612"/>
                </a:lnTo>
                <a:lnTo>
                  <a:pt x="4886996" y="1404109"/>
                </a:lnTo>
                <a:lnTo>
                  <a:pt x="4883977" y="1390076"/>
                </a:lnTo>
                <a:lnTo>
                  <a:pt x="4883859" y="1390119"/>
                </a:lnTo>
                <a:cubicBezTo>
                  <a:pt x="4883247" y="1387144"/>
                  <a:pt x="4882539" y="1384162"/>
                  <a:pt x="4881928" y="1381188"/>
                </a:cubicBezTo>
                <a:lnTo>
                  <a:pt x="4917090" y="1372548"/>
                </a:lnTo>
                <a:lnTo>
                  <a:pt x="4917190" y="1372459"/>
                </a:lnTo>
                <a:cubicBezTo>
                  <a:pt x="4917190" y="1372459"/>
                  <a:pt x="4917287" y="1372467"/>
                  <a:pt x="4917393" y="1372379"/>
                </a:cubicBezTo>
                <a:cubicBezTo>
                  <a:pt x="4918788" y="1372012"/>
                  <a:pt x="4920185" y="1371647"/>
                  <a:pt x="4921581" y="1371281"/>
                </a:cubicBezTo>
                <a:lnTo>
                  <a:pt x="4921680" y="1371354"/>
                </a:lnTo>
                <a:lnTo>
                  <a:pt x="4963346" y="1361752"/>
                </a:lnTo>
                <a:cubicBezTo>
                  <a:pt x="4963191" y="1363490"/>
                  <a:pt x="4963625" y="1365185"/>
                  <a:pt x="4964462" y="1366718"/>
                </a:cubicBezTo>
                <a:lnTo>
                  <a:pt x="4964405" y="1366731"/>
                </a:lnTo>
                <a:lnTo>
                  <a:pt x="4971084" y="1371919"/>
                </a:lnTo>
                <a:lnTo>
                  <a:pt x="4972974" y="1371079"/>
                </a:lnTo>
                <a:lnTo>
                  <a:pt x="4971200" y="1371853"/>
                </a:lnTo>
                <a:cubicBezTo>
                  <a:pt x="4968515" y="1371243"/>
                  <a:pt x="4965991" y="1369223"/>
                  <a:pt x="4964558" y="1366714"/>
                </a:cubicBezTo>
                <a:lnTo>
                  <a:pt x="4982186" y="1363307"/>
                </a:lnTo>
                <a:lnTo>
                  <a:pt x="4982198" y="1363287"/>
                </a:lnTo>
                <a:lnTo>
                  <a:pt x="4964462" y="1366717"/>
                </a:lnTo>
                <a:cubicBezTo>
                  <a:pt x="4963527" y="1365175"/>
                  <a:pt x="4963191" y="1363490"/>
                  <a:pt x="4963346" y="1361751"/>
                </a:cubicBezTo>
                <a:cubicBezTo>
                  <a:pt x="4968502" y="1360737"/>
                  <a:pt x="4973569" y="1359618"/>
                  <a:pt x="4978708" y="1358796"/>
                </a:cubicBezTo>
                <a:lnTo>
                  <a:pt x="4985530" y="1358132"/>
                </a:lnTo>
                <a:lnTo>
                  <a:pt x="4985595" y="1358034"/>
                </a:lnTo>
                <a:lnTo>
                  <a:pt x="4978815" y="1358695"/>
                </a:lnTo>
                <a:lnTo>
                  <a:pt x="4963357" y="1361641"/>
                </a:lnTo>
                <a:lnTo>
                  <a:pt x="4963354" y="1361647"/>
                </a:lnTo>
                <a:cubicBezTo>
                  <a:pt x="4949273" y="1364421"/>
                  <a:pt x="4935442" y="1367702"/>
                  <a:pt x="4921582" y="1371274"/>
                </a:cubicBezTo>
                <a:cubicBezTo>
                  <a:pt x="4920132" y="1371148"/>
                  <a:pt x="4918639" y="1371505"/>
                  <a:pt x="4917393" y="1372372"/>
                </a:cubicBezTo>
                <a:lnTo>
                  <a:pt x="4882028" y="1381061"/>
                </a:lnTo>
                <a:lnTo>
                  <a:pt x="4882033" y="1381085"/>
                </a:lnTo>
                <a:cubicBezTo>
                  <a:pt x="4880743" y="1381363"/>
                  <a:pt x="4879443" y="1381738"/>
                  <a:pt x="4878152" y="1382016"/>
                </a:cubicBezTo>
                <a:cubicBezTo>
                  <a:pt x="4875272" y="1382643"/>
                  <a:pt x="4874367" y="1378573"/>
                  <a:pt x="4876359" y="1376993"/>
                </a:cubicBezTo>
                <a:lnTo>
                  <a:pt x="4880514" y="1374299"/>
                </a:lnTo>
                <a:lnTo>
                  <a:pt x="4880503" y="1374249"/>
                </a:lnTo>
                <a:lnTo>
                  <a:pt x="4880500" y="1374250"/>
                </a:lnTo>
                <a:cubicBezTo>
                  <a:pt x="4880367" y="1373558"/>
                  <a:pt x="4880226" y="1372961"/>
                  <a:pt x="4880093" y="1372267"/>
                </a:cubicBezTo>
                <a:cubicBezTo>
                  <a:pt x="4884034" y="1369591"/>
                  <a:pt x="4887630" y="1366397"/>
                  <a:pt x="4891138" y="1363098"/>
                </a:cubicBezTo>
                <a:cubicBezTo>
                  <a:pt x="4905091" y="1357392"/>
                  <a:pt x="4919281" y="1352291"/>
                  <a:pt x="4933629" y="1347593"/>
                </a:cubicBezTo>
                <a:lnTo>
                  <a:pt x="4940388" y="1348081"/>
                </a:lnTo>
                <a:lnTo>
                  <a:pt x="4940407" y="1348074"/>
                </a:lnTo>
                <a:cubicBezTo>
                  <a:pt x="4938085" y="1347873"/>
                  <a:pt x="4935941" y="1347883"/>
                  <a:pt x="4933630" y="1347585"/>
                </a:cubicBezTo>
                <a:cubicBezTo>
                  <a:pt x="4919280" y="1352283"/>
                  <a:pt x="4905091" y="1357383"/>
                  <a:pt x="4891139" y="1363088"/>
                </a:cubicBezTo>
                <a:close/>
                <a:moveTo>
                  <a:pt x="3065487" y="1168390"/>
                </a:moveTo>
                <a:cubicBezTo>
                  <a:pt x="3066389" y="1167009"/>
                  <a:pt x="3068342" y="1168053"/>
                  <a:pt x="3068714" y="1169351"/>
                </a:cubicBezTo>
                <a:cubicBezTo>
                  <a:pt x="3071681" y="1183044"/>
                  <a:pt x="3071023" y="1206840"/>
                  <a:pt x="3060366" y="1217117"/>
                </a:cubicBezTo>
                <a:cubicBezTo>
                  <a:pt x="3058874" y="1218545"/>
                  <a:pt x="3055949" y="1218584"/>
                  <a:pt x="3054967" y="1216454"/>
                </a:cubicBezTo>
                <a:cubicBezTo>
                  <a:pt x="3048802" y="1202581"/>
                  <a:pt x="3057214" y="1180332"/>
                  <a:pt x="3065487" y="1168390"/>
                </a:cubicBezTo>
                <a:close/>
                <a:moveTo>
                  <a:pt x="4930238" y="1327722"/>
                </a:moveTo>
                <a:lnTo>
                  <a:pt x="4930193" y="1327751"/>
                </a:lnTo>
                <a:lnTo>
                  <a:pt x="4932203" y="1328840"/>
                </a:lnTo>
                <a:lnTo>
                  <a:pt x="4932383" y="1328783"/>
                </a:lnTo>
                <a:cubicBezTo>
                  <a:pt x="4931733" y="1328435"/>
                  <a:pt x="4930985" y="1328078"/>
                  <a:pt x="4930238" y="1327722"/>
                </a:cubicBezTo>
                <a:close/>
                <a:moveTo>
                  <a:pt x="4700598" y="1307137"/>
                </a:moveTo>
                <a:lnTo>
                  <a:pt x="4696866" y="1319114"/>
                </a:lnTo>
                <a:cubicBezTo>
                  <a:pt x="4693019" y="1320729"/>
                  <a:pt x="4688385" y="1322468"/>
                  <a:pt x="4683508" y="1323607"/>
                </a:cubicBezTo>
                <a:cubicBezTo>
                  <a:pt x="4679048" y="1320103"/>
                  <a:pt x="4674587" y="1316601"/>
                  <a:pt x="4670205" y="1313302"/>
                </a:cubicBezTo>
                <a:lnTo>
                  <a:pt x="4665004" y="1309472"/>
                </a:lnTo>
                <a:lnTo>
                  <a:pt x="4664902" y="1309501"/>
                </a:lnTo>
                <a:lnTo>
                  <a:pt x="4670195" y="1313398"/>
                </a:lnTo>
                <a:cubicBezTo>
                  <a:pt x="4674576" y="1316699"/>
                  <a:pt x="4679037" y="1320200"/>
                  <a:pt x="4683499" y="1323703"/>
                </a:cubicBezTo>
                <a:cubicBezTo>
                  <a:pt x="4678673" y="1324842"/>
                  <a:pt x="4673657" y="1325381"/>
                  <a:pt x="4669122" y="1324624"/>
                </a:cubicBezTo>
                <a:lnTo>
                  <a:pt x="4657646" y="1317772"/>
                </a:lnTo>
                <a:lnTo>
                  <a:pt x="4657631" y="1317866"/>
                </a:lnTo>
                <a:cubicBezTo>
                  <a:pt x="4663435" y="1325964"/>
                  <a:pt x="4673846" y="1326085"/>
                  <a:pt x="4683499" y="1323806"/>
                </a:cubicBezTo>
                <a:lnTo>
                  <a:pt x="4683583" y="1323871"/>
                </a:lnTo>
                <a:lnTo>
                  <a:pt x="4696848" y="1319411"/>
                </a:lnTo>
                <a:cubicBezTo>
                  <a:pt x="4702274" y="1317008"/>
                  <a:pt x="4702796" y="1311430"/>
                  <a:pt x="4700641" y="1307179"/>
                </a:cubicBezTo>
                <a:close/>
                <a:moveTo>
                  <a:pt x="4984976" y="1325231"/>
                </a:moveTo>
                <a:lnTo>
                  <a:pt x="4964998" y="1357408"/>
                </a:lnTo>
                <a:lnTo>
                  <a:pt x="4965093" y="1357416"/>
                </a:lnTo>
                <a:lnTo>
                  <a:pt x="4965096" y="1357410"/>
                </a:lnTo>
                <a:lnTo>
                  <a:pt x="4985011" y="1325249"/>
                </a:lnTo>
                <a:close/>
                <a:moveTo>
                  <a:pt x="4749503" y="1304282"/>
                </a:moveTo>
                <a:cubicBezTo>
                  <a:pt x="4739342" y="1306811"/>
                  <a:pt x="4729293" y="1309155"/>
                  <a:pt x="4719033" y="1310601"/>
                </a:cubicBezTo>
                <a:cubicBezTo>
                  <a:pt x="4718391" y="1310158"/>
                  <a:pt x="4717538" y="1309889"/>
                  <a:pt x="4716896" y="1309445"/>
                </a:cubicBezTo>
                <a:cubicBezTo>
                  <a:pt x="4714671" y="1308181"/>
                  <a:pt x="4715156" y="1303841"/>
                  <a:pt x="4718002" y="1303600"/>
                </a:cubicBezTo>
                <a:cubicBezTo>
                  <a:pt x="4728018" y="1302715"/>
                  <a:pt x="4738596" y="1303145"/>
                  <a:pt x="4749503" y="1304282"/>
                </a:cubicBezTo>
                <a:close/>
                <a:moveTo>
                  <a:pt x="4909681" y="1317306"/>
                </a:moveTo>
                <a:lnTo>
                  <a:pt x="4891337" y="1322948"/>
                </a:lnTo>
                <a:lnTo>
                  <a:pt x="4891198" y="1323086"/>
                </a:lnTo>
                <a:lnTo>
                  <a:pt x="4891056" y="1323147"/>
                </a:lnTo>
                <a:lnTo>
                  <a:pt x="4873660" y="1342235"/>
                </a:lnTo>
                <a:lnTo>
                  <a:pt x="4873696" y="1342392"/>
                </a:lnTo>
                <a:cubicBezTo>
                  <a:pt x="4879175" y="1335563"/>
                  <a:pt x="4885515" y="1328907"/>
                  <a:pt x="4891296" y="1323079"/>
                </a:cubicBezTo>
                <a:cubicBezTo>
                  <a:pt x="4897435" y="1320885"/>
                  <a:pt x="4903643" y="1318987"/>
                  <a:pt x="4909825" y="1317381"/>
                </a:cubicBezTo>
                <a:close/>
                <a:moveTo>
                  <a:pt x="4853222" y="1311997"/>
                </a:moveTo>
                <a:lnTo>
                  <a:pt x="4852667" y="1312111"/>
                </a:lnTo>
                <a:lnTo>
                  <a:pt x="4836718" y="1322267"/>
                </a:lnTo>
                <a:cubicBezTo>
                  <a:pt x="4835375" y="1322054"/>
                  <a:pt x="4834011" y="1322032"/>
                  <a:pt x="4832510" y="1322488"/>
                </a:cubicBezTo>
                <a:cubicBezTo>
                  <a:pt x="4818125" y="1326500"/>
                  <a:pt x="4804012" y="1330731"/>
                  <a:pt x="4789733" y="1334654"/>
                </a:cubicBezTo>
                <a:lnTo>
                  <a:pt x="4789732" y="1334654"/>
                </a:lnTo>
                <a:lnTo>
                  <a:pt x="4748586" y="1344431"/>
                </a:lnTo>
                <a:lnTo>
                  <a:pt x="4716652" y="1348730"/>
                </a:lnTo>
                <a:lnTo>
                  <a:pt x="4739169" y="1362294"/>
                </a:lnTo>
                <a:lnTo>
                  <a:pt x="4798305" y="1352144"/>
                </a:lnTo>
                <a:cubicBezTo>
                  <a:pt x="4792145" y="1357841"/>
                  <a:pt x="4786085" y="1363549"/>
                  <a:pt x="4780280" y="1369667"/>
                </a:cubicBezTo>
                <a:cubicBezTo>
                  <a:pt x="4779830" y="1369239"/>
                  <a:pt x="4779486" y="1368722"/>
                  <a:pt x="4778721" y="1368559"/>
                </a:cubicBezTo>
                <a:lnTo>
                  <a:pt x="4749550" y="1367098"/>
                </a:lnTo>
                <a:lnTo>
                  <a:pt x="4796650" y="1375062"/>
                </a:lnTo>
                <a:lnTo>
                  <a:pt x="4803931" y="1374270"/>
                </a:lnTo>
                <a:lnTo>
                  <a:pt x="4804037" y="1374155"/>
                </a:lnTo>
                <a:lnTo>
                  <a:pt x="4804154" y="1374144"/>
                </a:lnTo>
                <a:lnTo>
                  <a:pt x="4826953" y="1354233"/>
                </a:lnTo>
                <a:lnTo>
                  <a:pt x="4830349" y="1371569"/>
                </a:lnTo>
                <a:lnTo>
                  <a:pt x="4830377" y="1371566"/>
                </a:lnTo>
                <a:cubicBezTo>
                  <a:pt x="4829144" y="1365715"/>
                  <a:pt x="4828097" y="1359978"/>
                  <a:pt x="4826962" y="1354134"/>
                </a:cubicBezTo>
                <a:lnTo>
                  <a:pt x="4827035" y="1354086"/>
                </a:lnTo>
                <a:lnTo>
                  <a:pt x="4824499" y="1341351"/>
                </a:lnTo>
                <a:cubicBezTo>
                  <a:pt x="4824313" y="1341236"/>
                  <a:pt x="4824209" y="1341326"/>
                  <a:pt x="4824111" y="1341316"/>
                </a:cubicBezTo>
                <a:cubicBezTo>
                  <a:pt x="4813178" y="1339396"/>
                  <a:pt x="4801576" y="1337321"/>
                  <a:pt x="4789814" y="1334843"/>
                </a:cubicBezTo>
                <a:cubicBezTo>
                  <a:pt x="4804095" y="1330919"/>
                  <a:pt x="4818206" y="1326687"/>
                  <a:pt x="4832593" y="1322675"/>
                </a:cubicBezTo>
                <a:cubicBezTo>
                  <a:pt x="4834191" y="1322229"/>
                  <a:pt x="4835552" y="1322249"/>
                  <a:pt x="4836801" y="1322454"/>
                </a:cubicBezTo>
                <a:cubicBezTo>
                  <a:pt x="4842190" y="1318832"/>
                  <a:pt x="4847667" y="1315314"/>
                  <a:pt x="4853222" y="1311997"/>
                </a:cubicBezTo>
                <a:close/>
                <a:moveTo>
                  <a:pt x="5013213" y="1325777"/>
                </a:moveTo>
                <a:cubicBezTo>
                  <a:pt x="5012176" y="1329776"/>
                  <a:pt x="5011241" y="1333688"/>
                  <a:pt x="5010300" y="1337696"/>
                </a:cubicBezTo>
                <a:cubicBezTo>
                  <a:pt x="5009455" y="1337329"/>
                  <a:pt x="5008523" y="1336859"/>
                  <a:pt x="5007784" y="1336406"/>
                </a:cubicBezTo>
                <a:cubicBezTo>
                  <a:pt x="5009193" y="1332634"/>
                  <a:pt x="5011058" y="1329194"/>
                  <a:pt x="5013213" y="1325777"/>
                </a:cubicBezTo>
                <a:close/>
                <a:moveTo>
                  <a:pt x="7051293" y="1504219"/>
                </a:moveTo>
                <a:cubicBezTo>
                  <a:pt x="7006579" y="1568699"/>
                  <a:pt x="7000254" y="1657145"/>
                  <a:pt x="7020808" y="1732534"/>
                </a:cubicBezTo>
                <a:cubicBezTo>
                  <a:pt x="7026451" y="1753372"/>
                  <a:pt x="7035375" y="1771281"/>
                  <a:pt x="7047302" y="1787210"/>
                </a:cubicBezTo>
                <a:cubicBezTo>
                  <a:pt x="7045702" y="1782203"/>
                  <a:pt x="7044279" y="1777406"/>
                  <a:pt x="7042988" y="1773303"/>
                </a:cubicBezTo>
                <a:cubicBezTo>
                  <a:pt x="7034920" y="1747971"/>
                  <a:pt x="7028404" y="1719463"/>
                  <a:pt x="7032143" y="1692816"/>
                </a:cubicBezTo>
                <a:cubicBezTo>
                  <a:pt x="7032662" y="1689160"/>
                  <a:pt x="7038503" y="1688108"/>
                  <a:pt x="7039627" y="1691906"/>
                </a:cubicBezTo>
                <a:cubicBezTo>
                  <a:pt x="7048175" y="1720589"/>
                  <a:pt x="7051328" y="1749684"/>
                  <a:pt x="7061765" y="1777947"/>
                </a:cubicBezTo>
                <a:cubicBezTo>
                  <a:pt x="7066869" y="1791727"/>
                  <a:pt x="7078434" y="1807333"/>
                  <a:pt x="7082828" y="1822513"/>
                </a:cubicBezTo>
                <a:cubicBezTo>
                  <a:pt x="7088274" y="1826977"/>
                  <a:pt x="7094514" y="1832385"/>
                  <a:pt x="7100611" y="1837197"/>
                </a:cubicBezTo>
                <a:cubicBezTo>
                  <a:pt x="7099800" y="1835375"/>
                  <a:pt x="7098997" y="1833454"/>
                  <a:pt x="7098185" y="1831633"/>
                </a:cubicBezTo>
                <a:cubicBezTo>
                  <a:pt x="7096816" y="1831708"/>
                  <a:pt x="7095366" y="1831582"/>
                  <a:pt x="7094274" y="1830709"/>
                </a:cubicBezTo>
                <a:cubicBezTo>
                  <a:pt x="7080785" y="1820291"/>
                  <a:pt x="7076420" y="1797131"/>
                  <a:pt x="7072877" y="1781147"/>
                </a:cubicBezTo>
                <a:cubicBezTo>
                  <a:pt x="7069192" y="1764568"/>
                  <a:pt x="7068592" y="1748353"/>
                  <a:pt x="7070099" y="1731445"/>
                </a:cubicBezTo>
                <a:cubicBezTo>
                  <a:pt x="7070315" y="1729029"/>
                  <a:pt x="7074065" y="1728477"/>
                  <a:pt x="7074615" y="1731057"/>
                </a:cubicBezTo>
                <a:cubicBezTo>
                  <a:pt x="7078145" y="1749375"/>
                  <a:pt x="7082809" y="1768084"/>
                  <a:pt x="7089131" y="1785670"/>
                </a:cubicBezTo>
                <a:cubicBezTo>
                  <a:pt x="7092885" y="1796024"/>
                  <a:pt x="7099547" y="1806532"/>
                  <a:pt x="7102377" y="1817390"/>
                </a:cubicBezTo>
                <a:cubicBezTo>
                  <a:pt x="7105336" y="1821346"/>
                  <a:pt x="7108077" y="1825575"/>
                  <a:pt x="7110931" y="1829619"/>
                </a:cubicBezTo>
                <a:cubicBezTo>
                  <a:pt x="7106550" y="1812104"/>
                  <a:pt x="7102670" y="1794437"/>
                  <a:pt x="7102288" y="1776877"/>
                </a:cubicBezTo>
                <a:cubicBezTo>
                  <a:pt x="7102290" y="1773567"/>
                  <a:pt x="7107157" y="1772528"/>
                  <a:pt x="7108558" y="1775376"/>
                </a:cubicBezTo>
                <a:cubicBezTo>
                  <a:pt x="7118974" y="1796237"/>
                  <a:pt x="7124155" y="1820053"/>
                  <a:pt x="7129812" y="1842938"/>
                </a:cubicBezTo>
                <a:cubicBezTo>
                  <a:pt x="7130905" y="1844882"/>
                  <a:pt x="7131620" y="1846697"/>
                  <a:pt x="7132028" y="1848679"/>
                </a:cubicBezTo>
                <a:cubicBezTo>
                  <a:pt x="7134747" y="1846578"/>
                  <a:pt x="7137287" y="1842124"/>
                  <a:pt x="7141271" y="1834582"/>
                </a:cubicBezTo>
                <a:cubicBezTo>
                  <a:pt x="7139714" y="1833474"/>
                  <a:pt x="7138788" y="1831836"/>
                  <a:pt x="7138760" y="1829982"/>
                </a:cubicBezTo>
                <a:cubicBezTo>
                  <a:pt x="7135744" y="1813559"/>
                  <a:pt x="7134628" y="1794379"/>
                  <a:pt x="7137446" y="1778069"/>
                </a:cubicBezTo>
                <a:cubicBezTo>
                  <a:pt x="7138072" y="1774328"/>
                  <a:pt x="7143204" y="1774674"/>
                  <a:pt x="7144387" y="1777795"/>
                </a:cubicBezTo>
                <a:cubicBezTo>
                  <a:pt x="7148271" y="1787770"/>
                  <a:pt x="7150619" y="1799658"/>
                  <a:pt x="7151923" y="1811260"/>
                </a:cubicBezTo>
                <a:cubicBezTo>
                  <a:pt x="7174226" y="1753407"/>
                  <a:pt x="7162269" y="1695217"/>
                  <a:pt x="7166157" y="1634116"/>
                </a:cubicBezTo>
                <a:cubicBezTo>
                  <a:pt x="7167652" y="1609709"/>
                  <a:pt x="7170368" y="1581415"/>
                  <a:pt x="7183299" y="1559848"/>
                </a:cubicBezTo>
                <a:cubicBezTo>
                  <a:pt x="7165606" y="1551793"/>
                  <a:pt x="7147771" y="1544212"/>
                  <a:pt x="7130028" y="1536738"/>
                </a:cubicBezTo>
                <a:cubicBezTo>
                  <a:pt x="7127098" y="1554302"/>
                  <a:pt x="7122251" y="1571505"/>
                  <a:pt x="7119991" y="1589225"/>
                </a:cubicBezTo>
                <a:cubicBezTo>
                  <a:pt x="7117045" y="1612436"/>
                  <a:pt x="7118780" y="1634495"/>
                  <a:pt x="7108679" y="1656013"/>
                </a:cubicBezTo>
                <a:cubicBezTo>
                  <a:pt x="7108197" y="1657043"/>
                  <a:pt x="7106650" y="1656909"/>
                  <a:pt x="7106043" y="1656078"/>
                </a:cubicBezTo>
                <a:cubicBezTo>
                  <a:pt x="7084247" y="1624105"/>
                  <a:pt x="7095697" y="1565606"/>
                  <a:pt x="7116801" y="1531017"/>
                </a:cubicBezTo>
                <a:cubicBezTo>
                  <a:pt x="7095108" y="1521935"/>
                  <a:pt x="7073197" y="1513125"/>
                  <a:pt x="7051293" y="1504219"/>
                </a:cubicBezTo>
                <a:close/>
                <a:moveTo>
                  <a:pt x="7740382" y="1563472"/>
                </a:moveTo>
                <a:cubicBezTo>
                  <a:pt x="7721681" y="1566722"/>
                  <a:pt x="7700259" y="1576454"/>
                  <a:pt x="7687512" y="1582847"/>
                </a:cubicBezTo>
                <a:cubicBezTo>
                  <a:pt x="7665082" y="1594050"/>
                  <a:pt x="7645848" y="1608743"/>
                  <a:pt x="7627196" y="1624556"/>
                </a:cubicBezTo>
                <a:cubicBezTo>
                  <a:pt x="7626750" y="1625201"/>
                  <a:pt x="7626399" y="1625852"/>
                  <a:pt x="7625952" y="1626494"/>
                </a:cubicBezTo>
                <a:cubicBezTo>
                  <a:pt x="7602104" y="1660164"/>
                  <a:pt x="7563129" y="1676653"/>
                  <a:pt x="7527198" y="1695062"/>
                </a:cubicBezTo>
                <a:cubicBezTo>
                  <a:pt x="7546145" y="1706535"/>
                  <a:pt x="7565303" y="1717833"/>
                  <a:pt x="7583943" y="1729475"/>
                </a:cubicBezTo>
                <a:cubicBezTo>
                  <a:pt x="7607016" y="1743837"/>
                  <a:pt x="7629466" y="1758633"/>
                  <a:pt x="7652030" y="1773243"/>
                </a:cubicBezTo>
                <a:cubicBezTo>
                  <a:pt x="7669927" y="1752788"/>
                  <a:pt x="7695025" y="1744445"/>
                  <a:pt x="7715218" y="1725551"/>
                </a:cubicBezTo>
                <a:cubicBezTo>
                  <a:pt x="7749858" y="1693204"/>
                  <a:pt x="7777110" y="1646490"/>
                  <a:pt x="7779531" y="1599672"/>
                </a:cubicBezTo>
                <a:cubicBezTo>
                  <a:pt x="7780327" y="1583091"/>
                  <a:pt x="7781013" y="1574291"/>
                  <a:pt x="7775064" y="1568909"/>
                </a:cubicBezTo>
                <a:cubicBezTo>
                  <a:pt x="7774345" y="1569334"/>
                  <a:pt x="7773809" y="1569872"/>
                  <a:pt x="7773098" y="1570198"/>
                </a:cubicBezTo>
                <a:cubicBezTo>
                  <a:pt x="7773926" y="1570757"/>
                  <a:pt x="7774638" y="1571500"/>
                  <a:pt x="7774824" y="1572684"/>
                </a:cubicBezTo>
                <a:cubicBezTo>
                  <a:pt x="7778295" y="1596059"/>
                  <a:pt x="7767133" y="1609796"/>
                  <a:pt x="7758990" y="1631194"/>
                </a:cubicBezTo>
                <a:cubicBezTo>
                  <a:pt x="7750210" y="1654287"/>
                  <a:pt x="7734752" y="1672522"/>
                  <a:pt x="7715097" y="1687567"/>
                </a:cubicBezTo>
                <a:cubicBezTo>
                  <a:pt x="7706733" y="1693951"/>
                  <a:pt x="7696540" y="1682651"/>
                  <a:pt x="7704207" y="1675330"/>
                </a:cubicBezTo>
                <a:cubicBezTo>
                  <a:pt x="7706022" y="1673539"/>
                  <a:pt x="7707925" y="1671854"/>
                  <a:pt x="7709741" y="1670065"/>
                </a:cubicBezTo>
                <a:cubicBezTo>
                  <a:pt x="7709846" y="1669976"/>
                  <a:pt x="7710038" y="1669993"/>
                  <a:pt x="7710241" y="1669912"/>
                </a:cubicBezTo>
                <a:cubicBezTo>
                  <a:pt x="7722953" y="1658452"/>
                  <a:pt x="7732929" y="1645977"/>
                  <a:pt x="7743976" y="1632426"/>
                </a:cubicBezTo>
                <a:cubicBezTo>
                  <a:pt x="7757758" y="1615508"/>
                  <a:pt x="7758792" y="1594080"/>
                  <a:pt x="7766612" y="1574117"/>
                </a:cubicBezTo>
                <a:cubicBezTo>
                  <a:pt x="7760328" y="1583405"/>
                  <a:pt x="7753315" y="1592144"/>
                  <a:pt x="7745677" y="1600247"/>
                </a:cubicBezTo>
                <a:cubicBezTo>
                  <a:pt x="7740949" y="1605192"/>
                  <a:pt x="7735586" y="1608526"/>
                  <a:pt x="7730515" y="1612955"/>
                </a:cubicBezTo>
                <a:cubicBezTo>
                  <a:pt x="7721444" y="1620739"/>
                  <a:pt x="7715189" y="1630810"/>
                  <a:pt x="7707560" y="1639887"/>
                </a:cubicBezTo>
                <a:cubicBezTo>
                  <a:pt x="7702651" y="1645791"/>
                  <a:pt x="7694966" y="1638017"/>
                  <a:pt x="7699349" y="1632555"/>
                </a:cubicBezTo>
                <a:cubicBezTo>
                  <a:pt x="7699252" y="1632547"/>
                  <a:pt x="7699067" y="1632433"/>
                  <a:pt x="7698874" y="1632416"/>
                </a:cubicBezTo>
                <a:cubicBezTo>
                  <a:pt x="7706302" y="1624490"/>
                  <a:pt x="7714110" y="1617767"/>
                  <a:pt x="7720263" y="1608854"/>
                </a:cubicBezTo>
                <a:cubicBezTo>
                  <a:pt x="7724513" y="1602699"/>
                  <a:pt x="7728387" y="1596414"/>
                  <a:pt x="7732988" y="1590678"/>
                </a:cubicBezTo>
                <a:cubicBezTo>
                  <a:pt x="7737469" y="1585226"/>
                  <a:pt x="7742214" y="1580085"/>
                  <a:pt x="7747230" y="1575165"/>
                </a:cubicBezTo>
                <a:cubicBezTo>
                  <a:pt x="7745579" y="1575118"/>
                  <a:pt x="7744014" y="1575178"/>
                  <a:pt x="7742459" y="1575140"/>
                </a:cubicBezTo>
                <a:cubicBezTo>
                  <a:pt x="7742073" y="1575107"/>
                  <a:pt x="7741895" y="1574897"/>
                  <a:pt x="7741518" y="1574767"/>
                </a:cubicBezTo>
                <a:cubicBezTo>
                  <a:pt x="7727411" y="1586595"/>
                  <a:pt x="7711730" y="1598574"/>
                  <a:pt x="7694262" y="1603294"/>
                </a:cubicBezTo>
                <a:cubicBezTo>
                  <a:pt x="7690767" y="1604257"/>
                  <a:pt x="7688993" y="1600112"/>
                  <a:pt x="7690965" y="1597653"/>
                </a:cubicBezTo>
                <a:cubicBezTo>
                  <a:pt x="7703151" y="1582256"/>
                  <a:pt x="7722850" y="1572177"/>
                  <a:pt x="7740382" y="1563472"/>
                </a:cubicBezTo>
                <a:close/>
                <a:moveTo>
                  <a:pt x="4898648" y="1311652"/>
                </a:moveTo>
                <a:lnTo>
                  <a:pt x="4869906" y="1325763"/>
                </a:lnTo>
                <a:lnTo>
                  <a:pt x="4869927" y="1325850"/>
                </a:lnTo>
                <a:lnTo>
                  <a:pt x="4898638" y="1311757"/>
                </a:lnTo>
                <a:lnTo>
                  <a:pt x="4901190" y="1313024"/>
                </a:lnTo>
                <a:lnTo>
                  <a:pt x="4901197" y="1313017"/>
                </a:lnTo>
                <a:close/>
                <a:moveTo>
                  <a:pt x="8970368" y="1664766"/>
                </a:moveTo>
                <a:cubicBezTo>
                  <a:pt x="8972444" y="1685193"/>
                  <a:pt x="8977816" y="1705812"/>
                  <a:pt x="8977263" y="1726211"/>
                </a:cubicBezTo>
                <a:cubicBezTo>
                  <a:pt x="8976677" y="1748069"/>
                  <a:pt x="8966083" y="1768573"/>
                  <a:pt x="8965393" y="1790518"/>
                </a:cubicBezTo>
                <a:cubicBezTo>
                  <a:pt x="8966293" y="1792445"/>
                  <a:pt x="8966787" y="1794533"/>
                  <a:pt x="8966265" y="1797117"/>
                </a:cubicBezTo>
                <a:cubicBezTo>
                  <a:pt x="8966213" y="1797696"/>
                  <a:pt x="8965977" y="1798163"/>
                  <a:pt x="8965838" y="1798637"/>
                </a:cubicBezTo>
                <a:cubicBezTo>
                  <a:pt x="8966785" y="1821892"/>
                  <a:pt x="8974424" y="1853127"/>
                  <a:pt x="8986799" y="1870557"/>
                </a:cubicBezTo>
                <a:cubicBezTo>
                  <a:pt x="8995803" y="1883214"/>
                  <a:pt x="9008937" y="1892140"/>
                  <a:pt x="9019932" y="1903218"/>
                </a:cubicBezTo>
                <a:cubicBezTo>
                  <a:pt x="9037186" y="1882317"/>
                  <a:pt x="9056053" y="1864087"/>
                  <a:pt x="9063476" y="1837660"/>
                </a:cubicBezTo>
                <a:cubicBezTo>
                  <a:pt x="9063444" y="1834738"/>
                  <a:pt x="9063228" y="1831701"/>
                  <a:pt x="9063389" y="1828794"/>
                </a:cubicBezTo>
                <a:cubicBezTo>
                  <a:pt x="9064674" y="1801254"/>
                  <a:pt x="9074463" y="1775616"/>
                  <a:pt x="9084143" y="1750067"/>
                </a:cubicBezTo>
                <a:cubicBezTo>
                  <a:pt x="9075369" y="1742491"/>
                  <a:pt x="9066464" y="1735295"/>
                  <a:pt x="9057357" y="1728178"/>
                </a:cubicBezTo>
                <a:cubicBezTo>
                  <a:pt x="9055899" y="1743436"/>
                  <a:pt x="9053967" y="1758555"/>
                  <a:pt x="9052896" y="1773847"/>
                </a:cubicBezTo>
                <a:cubicBezTo>
                  <a:pt x="9051689" y="1791754"/>
                  <a:pt x="9053260" y="1810196"/>
                  <a:pt x="9049258" y="1827765"/>
                </a:cubicBezTo>
                <a:cubicBezTo>
                  <a:pt x="9048028" y="1832819"/>
                  <a:pt x="9041068" y="1832216"/>
                  <a:pt x="9039716" y="1827718"/>
                </a:cubicBezTo>
                <a:cubicBezTo>
                  <a:pt x="9030172" y="1797098"/>
                  <a:pt x="9035775" y="1751724"/>
                  <a:pt x="9045953" y="1719500"/>
                </a:cubicBezTo>
                <a:cubicBezTo>
                  <a:pt x="9040296" y="1715213"/>
                  <a:pt x="9034745" y="1710837"/>
                  <a:pt x="9028981" y="1706639"/>
                </a:cubicBezTo>
                <a:cubicBezTo>
                  <a:pt x="9028005" y="1730701"/>
                  <a:pt x="9025096" y="1754597"/>
                  <a:pt x="9024120" y="1778659"/>
                </a:cubicBezTo>
                <a:cubicBezTo>
                  <a:pt x="9023141" y="1801649"/>
                  <a:pt x="9026015" y="1826240"/>
                  <a:pt x="9020703" y="1848662"/>
                </a:cubicBezTo>
                <a:cubicBezTo>
                  <a:pt x="9019779" y="1852476"/>
                  <a:pt x="9013730" y="1854776"/>
                  <a:pt x="9012007" y="1850052"/>
                </a:cubicBezTo>
                <a:cubicBezTo>
                  <a:pt x="9004184" y="1828538"/>
                  <a:pt x="9005731" y="1804622"/>
                  <a:pt x="9006666" y="1782113"/>
                </a:cubicBezTo>
                <a:cubicBezTo>
                  <a:pt x="9007760" y="1754555"/>
                  <a:pt x="9010150" y="1725553"/>
                  <a:pt x="9018450" y="1699107"/>
                </a:cubicBezTo>
                <a:cubicBezTo>
                  <a:pt x="9011218" y="1693904"/>
                  <a:pt x="9004196" y="1688526"/>
                  <a:pt x="8996858" y="1683413"/>
                </a:cubicBezTo>
                <a:cubicBezTo>
                  <a:pt x="8997483" y="1688432"/>
                  <a:pt x="8997826" y="1693329"/>
                  <a:pt x="8996782" y="1698496"/>
                </a:cubicBezTo>
                <a:cubicBezTo>
                  <a:pt x="8996092" y="1701845"/>
                  <a:pt x="8991692" y="1703119"/>
                  <a:pt x="8989947" y="1699755"/>
                </a:cubicBezTo>
                <a:cubicBezTo>
                  <a:pt x="8985961" y="1692011"/>
                  <a:pt x="8985578" y="1684285"/>
                  <a:pt x="8984402" y="1675616"/>
                </a:cubicBezTo>
                <a:cubicBezTo>
                  <a:pt x="8984428" y="1675325"/>
                  <a:pt x="8984639" y="1675149"/>
                  <a:pt x="8984665" y="1674860"/>
                </a:cubicBezTo>
                <a:cubicBezTo>
                  <a:pt x="8979898" y="1671526"/>
                  <a:pt x="8975243" y="1668006"/>
                  <a:pt x="8970368" y="1664766"/>
                </a:cubicBezTo>
                <a:close/>
                <a:moveTo>
                  <a:pt x="4944753" y="1304286"/>
                </a:moveTo>
                <a:lnTo>
                  <a:pt x="4944432" y="1304567"/>
                </a:lnTo>
                <a:lnTo>
                  <a:pt x="4944756" y="1304288"/>
                </a:lnTo>
                <a:close/>
                <a:moveTo>
                  <a:pt x="4813862" y="1291272"/>
                </a:moveTo>
                <a:cubicBezTo>
                  <a:pt x="4814561" y="1294354"/>
                  <a:pt x="4815164" y="1297425"/>
                  <a:pt x="4815863" y="1300503"/>
                </a:cubicBezTo>
                <a:cubicBezTo>
                  <a:pt x="4803559" y="1303042"/>
                  <a:pt x="4791236" y="1305769"/>
                  <a:pt x="4779159" y="1309010"/>
                </a:cubicBezTo>
                <a:lnTo>
                  <a:pt x="4778965" y="1308978"/>
                </a:lnTo>
                <a:lnTo>
                  <a:pt x="4741793" y="1321158"/>
                </a:lnTo>
                <a:cubicBezTo>
                  <a:pt x="4733784" y="1318128"/>
                  <a:pt x="4726106" y="1314640"/>
                  <a:pt x="4719060" y="1310622"/>
                </a:cubicBezTo>
                <a:cubicBezTo>
                  <a:pt x="4729322" y="1309174"/>
                  <a:pt x="4739465" y="1306839"/>
                  <a:pt x="4749529" y="1304302"/>
                </a:cubicBezTo>
                <a:lnTo>
                  <a:pt x="4749533" y="1304302"/>
                </a:lnTo>
                <a:lnTo>
                  <a:pt x="4768889" y="1299650"/>
                </a:lnTo>
                <a:cubicBezTo>
                  <a:pt x="4783785" y="1296462"/>
                  <a:pt x="4798822" y="1293867"/>
                  <a:pt x="4813862" y="1291272"/>
                </a:cubicBezTo>
                <a:close/>
                <a:moveTo>
                  <a:pt x="4971526" y="1288416"/>
                </a:moveTo>
                <a:lnTo>
                  <a:pt x="4971439" y="1288450"/>
                </a:lnTo>
                <a:lnTo>
                  <a:pt x="4971443" y="1288440"/>
                </a:lnTo>
                <a:lnTo>
                  <a:pt x="4971419" y="1288454"/>
                </a:lnTo>
                <a:lnTo>
                  <a:pt x="4963205" y="1314279"/>
                </a:lnTo>
                <a:lnTo>
                  <a:pt x="4963287" y="1314322"/>
                </a:lnTo>
                <a:close/>
                <a:moveTo>
                  <a:pt x="9060789" y="1643774"/>
                </a:moveTo>
                <a:cubicBezTo>
                  <a:pt x="9039454" y="1648158"/>
                  <a:pt x="9017687" y="1650846"/>
                  <a:pt x="8995869" y="1650807"/>
                </a:cubicBezTo>
                <a:cubicBezTo>
                  <a:pt x="9022155" y="1668468"/>
                  <a:pt x="9047881" y="1686952"/>
                  <a:pt x="9072906" y="1706740"/>
                </a:cubicBezTo>
                <a:cubicBezTo>
                  <a:pt x="9078450" y="1711211"/>
                  <a:pt x="9083783" y="1715860"/>
                  <a:pt x="9089221" y="1720421"/>
                </a:cubicBezTo>
                <a:cubicBezTo>
                  <a:pt x="9115354" y="1715770"/>
                  <a:pt x="9143769" y="1720469"/>
                  <a:pt x="9167701" y="1709883"/>
                </a:cubicBezTo>
                <a:cubicBezTo>
                  <a:pt x="9151848" y="1707441"/>
                  <a:pt x="9135958" y="1706455"/>
                  <a:pt x="9119989" y="1704194"/>
                </a:cubicBezTo>
                <a:cubicBezTo>
                  <a:pt x="9115850" y="1703642"/>
                  <a:pt x="9113211" y="1697183"/>
                  <a:pt x="9118058" y="1695266"/>
                </a:cubicBezTo>
                <a:cubicBezTo>
                  <a:pt x="9124423" y="1692701"/>
                  <a:pt x="9130879" y="1691312"/>
                  <a:pt x="9137388" y="1690415"/>
                </a:cubicBezTo>
                <a:cubicBezTo>
                  <a:pt x="9129439" y="1686710"/>
                  <a:pt x="9121348" y="1683478"/>
                  <a:pt x="9112839" y="1680598"/>
                </a:cubicBezTo>
                <a:cubicBezTo>
                  <a:pt x="9097136" y="1675347"/>
                  <a:pt x="9081374" y="1676220"/>
                  <a:pt x="9066024" y="1671389"/>
                </a:cubicBezTo>
                <a:cubicBezTo>
                  <a:pt x="9063369" y="1670572"/>
                  <a:pt x="9063793" y="1666910"/>
                  <a:pt x="9066295" y="1666152"/>
                </a:cubicBezTo>
                <a:cubicBezTo>
                  <a:pt x="9080602" y="1661936"/>
                  <a:pt x="9097901" y="1665675"/>
                  <a:pt x="9112508" y="1667914"/>
                </a:cubicBezTo>
                <a:cubicBezTo>
                  <a:pt x="9130192" y="1670613"/>
                  <a:pt x="9147119" y="1677431"/>
                  <a:pt x="9162949" y="1685617"/>
                </a:cubicBezTo>
                <a:cubicBezTo>
                  <a:pt x="9132227" y="1664166"/>
                  <a:pt x="9098586" y="1651426"/>
                  <a:pt x="9060789" y="1643774"/>
                </a:cubicBezTo>
                <a:close/>
                <a:moveTo>
                  <a:pt x="5001648" y="1282501"/>
                </a:moveTo>
                <a:lnTo>
                  <a:pt x="4992664" y="1299629"/>
                </a:lnTo>
                <a:lnTo>
                  <a:pt x="5001678" y="1282527"/>
                </a:lnTo>
                <a:close/>
                <a:moveTo>
                  <a:pt x="4879554" y="1271364"/>
                </a:moveTo>
                <a:lnTo>
                  <a:pt x="4861992" y="1291240"/>
                </a:lnTo>
                <a:lnTo>
                  <a:pt x="4862059" y="1291537"/>
                </a:lnTo>
                <a:cubicBezTo>
                  <a:pt x="4867645" y="1284623"/>
                  <a:pt x="4873695" y="1277942"/>
                  <a:pt x="4879721" y="1271549"/>
                </a:cubicBezTo>
                <a:lnTo>
                  <a:pt x="4900350" y="1281297"/>
                </a:lnTo>
                <a:lnTo>
                  <a:pt x="4900416" y="1281225"/>
                </a:lnTo>
                <a:close/>
                <a:moveTo>
                  <a:pt x="7630505" y="1505219"/>
                </a:moveTo>
                <a:cubicBezTo>
                  <a:pt x="7612068" y="1503924"/>
                  <a:pt x="7581977" y="1510575"/>
                  <a:pt x="7572358" y="1511935"/>
                </a:cubicBezTo>
                <a:cubicBezTo>
                  <a:pt x="7547586" y="1515536"/>
                  <a:pt x="7523036" y="1521001"/>
                  <a:pt x="7499407" y="1529277"/>
                </a:cubicBezTo>
                <a:cubicBezTo>
                  <a:pt x="7450426" y="1546554"/>
                  <a:pt x="7415373" y="1574774"/>
                  <a:pt x="7380994" y="1610746"/>
                </a:cubicBezTo>
                <a:cubicBezTo>
                  <a:pt x="7424003" y="1634232"/>
                  <a:pt x="7466346" y="1658637"/>
                  <a:pt x="7508153" y="1683578"/>
                </a:cubicBezTo>
                <a:cubicBezTo>
                  <a:pt x="7535551" y="1669106"/>
                  <a:pt x="7565625" y="1657396"/>
                  <a:pt x="7589673" y="1637862"/>
                </a:cubicBezTo>
                <a:cubicBezTo>
                  <a:pt x="7609932" y="1621505"/>
                  <a:pt x="7621924" y="1600636"/>
                  <a:pt x="7630518" y="1576357"/>
                </a:cubicBezTo>
                <a:cubicBezTo>
                  <a:pt x="7632485" y="1570685"/>
                  <a:pt x="7650587" y="1517342"/>
                  <a:pt x="7643869" y="1509652"/>
                </a:cubicBezTo>
                <a:cubicBezTo>
                  <a:pt x="7641503" y="1506964"/>
                  <a:pt x="7636652" y="1505650"/>
                  <a:pt x="7630505" y="1505219"/>
                </a:cubicBezTo>
                <a:close/>
                <a:moveTo>
                  <a:pt x="4773219" y="1247202"/>
                </a:moveTo>
                <a:lnTo>
                  <a:pt x="4772942" y="1247217"/>
                </a:lnTo>
                <a:lnTo>
                  <a:pt x="4772977" y="1247236"/>
                </a:lnTo>
                <a:lnTo>
                  <a:pt x="4772979" y="1247236"/>
                </a:lnTo>
                <a:lnTo>
                  <a:pt x="4809143" y="1266035"/>
                </a:lnTo>
                <a:lnTo>
                  <a:pt x="4809488" y="1266054"/>
                </a:lnTo>
                <a:close/>
                <a:moveTo>
                  <a:pt x="5042368" y="1269755"/>
                </a:moveTo>
                <a:lnTo>
                  <a:pt x="5042154" y="1269788"/>
                </a:lnTo>
                <a:lnTo>
                  <a:pt x="5030879" y="1297002"/>
                </a:lnTo>
                <a:cubicBezTo>
                  <a:pt x="5029784" y="1299439"/>
                  <a:pt x="5028788" y="1301884"/>
                  <a:pt x="5027517" y="1304109"/>
                </a:cubicBezTo>
                <a:lnTo>
                  <a:pt x="5013127" y="1325732"/>
                </a:lnTo>
                <a:lnTo>
                  <a:pt x="5013116" y="1325774"/>
                </a:lnTo>
                <a:cubicBezTo>
                  <a:pt x="5011059" y="1329197"/>
                  <a:pt x="5009096" y="1332630"/>
                  <a:pt x="5007689" y="1336402"/>
                </a:cubicBezTo>
                <a:lnTo>
                  <a:pt x="5002026" y="1333527"/>
                </a:lnTo>
                <a:lnTo>
                  <a:pt x="5001999" y="1333570"/>
                </a:lnTo>
                <a:lnTo>
                  <a:pt x="5001943" y="1333543"/>
                </a:lnTo>
                <a:lnTo>
                  <a:pt x="4985708" y="1358002"/>
                </a:lnTo>
                <a:lnTo>
                  <a:pt x="4985778" y="1357982"/>
                </a:lnTo>
                <a:lnTo>
                  <a:pt x="5001894" y="1333632"/>
                </a:lnTo>
                <a:cubicBezTo>
                  <a:pt x="5003856" y="1334580"/>
                  <a:pt x="5005720" y="1335520"/>
                  <a:pt x="5007682" y="1336469"/>
                </a:cubicBezTo>
                <a:cubicBezTo>
                  <a:pt x="5007026" y="1338359"/>
                  <a:pt x="5006370" y="1340250"/>
                  <a:pt x="5005900" y="1342254"/>
                </a:cubicBezTo>
                <a:cubicBezTo>
                  <a:pt x="5005421" y="1344355"/>
                  <a:pt x="5007516" y="1347067"/>
                  <a:pt x="5009799" y="1346583"/>
                </a:cubicBezTo>
                <a:lnTo>
                  <a:pt x="5009870" y="1346555"/>
                </a:lnTo>
                <a:lnTo>
                  <a:pt x="5005997" y="1342257"/>
                </a:lnTo>
                <a:cubicBezTo>
                  <a:pt x="5006469" y="1340253"/>
                  <a:pt x="5007028" y="1338353"/>
                  <a:pt x="5007781" y="1336471"/>
                </a:cubicBezTo>
                <a:cubicBezTo>
                  <a:pt x="5008616" y="1336934"/>
                  <a:pt x="5009556" y="1337307"/>
                  <a:pt x="5010393" y="1337769"/>
                </a:cubicBezTo>
                <a:cubicBezTo>
                  <a:pt x="5011430" y="1333769"/>
                  <a:pt x="5012364" y="1329857"/>
                  <a:pt x="5013305" y="1325850"/>
                </a:cubicBezTo>
                <a:cubicBezTo>
                  <a:pt x="5017958" y="1318465"/>
                  <a:pt x="5023533" y="1311643"/>
                  <a:pt x="5027712" y="1304121"/>
                </a:cubicBezTo>
                <a:cubicBezTo>
                  <a:pt x="5028982" y="1301894"/>
                  <a:pt x="5029979" y="1299448"/>
                  <a:pt x="5031073" y="1297013"/>
                </a:cubicBezTo>
                <a:cubicBezTo>
                  <a:pt x="5034431" y="1287760"/>
                  <a:pt x="5038070" y="1278632"/>
                  <a:pt x="5042368" y="1269755"/>
                </a:cubicBezTo>
                <a:close/>
                <a:moveTo>
                  <a:pt x="4856652" y="1247291"/>
                </a:moveTo>
                <a:lnTo>
                  <a:pt x="4852951" y="1251645"/>
                </a:lnTo>
                <a:cubicBezTo>
                  <a:pt x="4853509" y="1254127"/>
                  <a:pt x="4854155" y="1256713"/>
                  <a:pt x="4854704" y="1259291"/>
                </a:cubicBezTo>
                <a:lnTo>
                  <a:pt x="4837624" y="1250278"/>
                </a:lnTo>
                <a:lnTo>
                  <a:pt x="4837567" y="1250474"/>
                </a:lnTo>
                <a:lnTo>
                  <a:pt x="4854775" y="1259555"/>
                </a:lnTo>
                <a:lnTo>
                  <a:pt x="4854716" y="1259298"/>
                </a:lnTo>
                <a:lnTo>
                  <a:pt x="4854706" y="1259294"/>
                </a:lnTo>
                <a:cubicBezTo>
                  <a:pt x="4854157" y="1256714"/>
                  <a:pt x="4853501" y="1254226"/>
                  <a:pt x="4852952" y="1251647"/>
                </a:cubicBezTo>
                <a:lnTo>
                  <a:pt x="4856652" y="1247292"/>
                </a:lnTo>
                <a:close/>
                <a:moveTo>
                  <a:pt x="8859466" y="1597529"/>
                </a:moveTo>
                <a:cubicBezTo>
                  <a:pt x="8850865" y="1642637"/>
                  <a:pt x="8835396" y="1683945"/>
                  <a:pt x="8851505" y="1729445"/>
                </a:cubicBezTo>
                <a:cubicBezTo>
                  <a:pt x="8866209" y="1771028"/>
                  <a:pt x="8888737" y="1810074"/>
                  <a:pt x="8908288" y="1849739"/>
                </a:cubicBezTo>
                <a:cubicBezTo>
                  <a:pt x="8927585" y="1835443"/>
                  <a:pt x="8939985" y="1816555"/>
                  <a:pt x="8944693" y="1792134"/>
                </a:cubicBezTo>
                <a:cubicBezTo>
                  <a:pt x="8945052" y="1790315"/>
                  <a:pt x="8945768" y="1788818"/>
                  <a:pt x="8946654" y="1787630"/>
                </a:cubicBezTo>
                <a:cubicBezTo>
                  <a:pt x="8947825" y="1774489"/>
                  <a:pt x="8950870" y="1762193"/>
                  <a:pt x="8953930" y="1748630"/>
                </a:cubicBezTo>
                <a:cubicBezTo>
                  <a:pt x="8960755" y="1717967"/>
                  <a:pt x="8950820" y="1689552"/>
                  <a:pt x="8956520" y="1659476"/>
                </a:cubicBezTo>
                <a:cubicBezTo>
                  <a:pt x="8956729" y="1658228"/>
                  <a:pt x="8957579" y="1657426"/>
                  <a:pt x="8958342" y="1656519"/>
                </a:cubicBezTo>
                <a:cubicBezTo>
                  <a:pt x="8938638" y="1643713"/>
                  <a:pt x="8918493" y="1631457"/>
                  <a:pt x="8898122" y="1619566"/>
                </a:cubicBezTo>
                <a:cubicBezTo>
                  <a:pt x="8903228" y="1634421"/>
                  <a:pt x="8905119" y="1650353"/>
                  <a:pt x="8906852" y="1665885"/>
                </a:cubicBezTo>
                <a:cubicBezTo>
                  <a:pt x="8909604" y="1691827"/>
                  <a:pt x="8912385" y="1718551"/>
                  <a:pt x="8904487" y="1743768"/>
                </a:cubicBezTo>
                <a:cubicBezTo>
                  <a:pt x="8902320" y="1750591"/>
                  <a:pt x="8893477" y="1748170"/>
                  <a:pt x="8891939" y="1742488"/>
                </a:cubicBezTo>
                <a:cubicBezTo>
                  <a:pt x="8886125" y="1720270"/>
                  <a:pt x="8887323" y="1697007"/>
                  <a:pt x="8885454" y="1674256"/>
                </a:cubicBezTo>
                <a:cubicBezTo>
                  <a:pt x="8883889" y="1654649"/>
                  <a:pt x="8879434" y="1634697"/>
                  <a:pt x="8880320" y="1614909"/>
                </a:cubicBezTo>
                <a:cubicBezTo>
                  <a:pt x="8880379" y="1613162"/>
                  <a:pt x="8881192" y="1611678"/>
                  <a:pt x="8882176" y="1610495"/>
                </a:cubicBezTo>
                <a:cubicBezTo>
                  <a:pt x="8874569" y="1606235"/>
                  <a:pt x="8867081" y="1601692"/>
                  <a:pt x="8859466" y="1597529"/>
                </a:cubicBezTo>
                <a:close/>
                <a:moveTo>
                  <a:pt x="5609089" y="1302946"/>
                </a:moveTo>
                <a:cubicBezTo>
                  <a:pt x="5608730" y="1303692"/>
                  <a:pt x="5608469" y="1304449"/>
                  <a:pt x="5608206" y="1305205"/>
                </a:cubicBezTo>
                <a:cubicBezTo>
                  <a:pt x="5609209" y="1305974"/>
                  <a:pt x="5609983" y="1307112"/>
                  <a:pt x="5609943" y="1308667"/>
                </a:cubicBezTo>
                <a:cubicBezTo>
                  <a:pt x="5609553" y="1317397"/>
                  <a:pt x="5606720" y="1324064"/>
                  <a:pt x="5600165" y="1329824"/>
                </a:cubicBezTo>
                <a:cubicBezTo>
                  <a:pt x="5599744" y="1330178"/>
                  <a:pt x="5599182" y="1329934"/>
                  <a:pt x="5598698" y="1329892"/>
                </a:cubicBezTo>
                <a:cubicBezTo>
                  <a:pt x="5595804" y="1337234"/>
                  <a:pt x="5593287" y="1344712"/>
                  <a:pt x="5590486" y="1352062"/>
                </a:cubicBezTo>
                <a:cubicBezTo>
                  <a:pt x="5593429" y="1370425"/>
                  <a:pt x="5593004" y="1398136"/>
                  <a:pt x="5580445" y="1411167"/>
                </a:cubicBezTo>
                <a:cubicBezTo>
                  <a:pt x="5578410" y="1413230"/>
                  <a:pt x="5575028" y="1412938"/>
                  <a:pt x="5573914" y="1410114"/>
                </a:cubicBezTo>
                <a:cubicBezTo>
                  <a:pt x="5572812" y="1407196"/>
                  <a:pt x="5572919" y="1403797"/>
                  <a:pt x="5572632" y="1400463"/>
                </a:cubicBezTo>
                <a:cubicBezTo>
                  <a:pt x="5548566" y="1469358"/>
                  <a:pt x="5528394" y="1539372"/>
                  <a:pt x="5512574" y="1610832"/>
                </a:cubicBezTo>
                <a:cubicBezTo>
                  <a:pt x="5525286" y="1619040"/>
                  <a:pt x="5537551" y="1627891"/>
                  <a:pt x="5550034" y="1636469"/>
                </a:cubicBezTo>
                <a:cubicBezTo>
                  <a:pt x="5554199" y="1607229"/>
                  <a:pt x="5561523" y="1575343"/>
                  <a:pt x="5575354" y="1551324"/>
                </a:cubicBezTo>
                <a:cubicBezTo>
                  <a:pt x="5577544" y="1547520"/>
                  <a:pt x="5584371" y="1547430"/>
                  <a:pt x="5584583" y="1552706"/>
                </a:cubicBezTo>
                <a:cubicBezTo>
                  <a:pt x="5585744" y="1583379"/>
                  <a:pt x="5576395" y="1617232"/>
                  <a:pt x="5565456" y="1647054"/>
                </a:cubicBezTo>
                <a:cubicBezTo>
                  <a:pt x="5574729" y="1653406"/>
                  <a:pt x="5584125" y="1659476"/>
                  <a:pt x="5593203" y="1665813"/>
                </a:cubicBezTo>
                <a:cubicBezTo>
                  <a:pt x="5621219" y="1599594"/>
                  <a:pt x="5656728" y="1536750"/>
                  <a:pt x="5657929" y="1462078"/>
                </a:cubicBezTo>
                <a:cubicBezTo>
                  <a:pt x="5656483" y="1468476"/>
                  <a:pt x="5654570" y="1474639"/>
                  <a:pt x="5650414" y="1479732"/>
                </a:cubicBezTo>
                <a:cubicBezTo>
                  <a:pt x="5648774" y="1481733"/>
                  <a:pt x="5645275" y="1480553"/>
                  <a:pt x="5644709" y="1478167"/>
                </a:cubicBezTo>
                <a:cubicBezTo>
                  <a:pt x="5641761" y="1466423"/>
                  <a:pt x="5647283" y="1453659"/>
                  <a:pt x="5649985" y="1441917"/>
                </a:cubicBezTo>
                <a:cubicBezTo>
                  <a:pt x="5651259" y="1436381"/>
                  <a:pt x="5653271" y="1431296"/>
                  <a:pt x="5654913" y="1425986"/>
                </a:cubicBezTo>
                <a:cubicBezTo>
                  <a:pt x="5652370" y="1409701"/>
                  <a:pt x="5648730" y="1393710"/>
                  <a:pt x="5643290" y="1378245"/>
                </a:cubicBezTo>
                <a:cubicBezTo>
                  <a:pt x="5641373" y="1392099"/>
                  <a:pt x="5635723" y="1406313"/>
                  <a:pt x="5631559" y="1416954"/>
                </a:cubicBezTo>
                <a:cubicBezTo>
                  <a:pt x="5629940" y="1420904"/>
                  <a:pt x="5623707" y="1418709"/>
                  <a:pt x="5624552" y="1414693"/>
                </a:cubicBezTo>
                <a:cubicBezTo>
                  <a:pt x="5627322" y="1401106"/>
                  <a:pt x="5626841" y="1387921"/>
                  <a:pt x="5627862" y="1374282"/>
                </a:cubicBezTo>
                <a:cubicBezTo>
                  <a:pt x="5628550" y="1365481"/>
                  <a:pt x="5628227" y="1357080"/>
                  <a:pt x="5631850" y="1349218"/>
                </a:cubicBezTo>
                <a:cubicBezTo>
                  <a:pt x="5630314" y="1345679"/>
                  <a:pt x="5628877" y="1342144"/>
                  <a:pt x="5627246" y="1338592"/>
                </a:cubicBezTo>
                <a:cubicBezTo>
                  <a:pt x="5627273" y="1339374"/>
                  <a:pt x="5627195" y="1340243"/>
                  <a:pt x="5627134" y="1340921"/>
                </a:cubicBezTo>
                <a:cubicBezTo>
                  <a:pt x="5626820" y="1346640"/>
                  <a:pt x="5625571" y="1356267"/>
                  <a:pt x="5617919" y="1356869"/>
                </a:cubicBezTo>
                <a:cubicBezTo>
                  <a:pt x="5602317" y="1358147"/>
                  <a:pt x="5605048" y="1323139"/>
                  <a:pt x="5612572" y="1309771"/>
                </a:cubicBezTo>
                <a:cubicBezTo>
                  <a:pt x="5611408" y="1307528"/>
                  <a:pt x="5610253" y="1305189"/>
                  <a:pt x="5609089" y="1302946"/>
                </a:cubicBezTo>
                <a:close/>
                <a:moveTo>
                  <a:pt x="4641654" y="1204423"/>
                </a:moveTo>
                <a:lnTo>
                  <a:pt x="4641651" y="1204423"/>
                </a:lnTo>
                <a:lnTo>
                  <a:pt x="4670442" y="1220819"/>
                </a:lnTo>
                <a:lnTo>
                  <a:pt x="4670446" y="1220820"/>
                </a:lnTo>
                <a:close/>
                <a:moveTo>
                  <a:pt x="6364248" y="1355381"/>
                </a:moveTo>
                <a:cubicBezTo>
                  <a:pt x="6310518" y="1365825"/>
                  <a:pt x="6259346" y="1366167"/>
                  <a:pt x="6205132" y="1351445"/>
                </a:cubicBezTo>
                <a:cubicBezTo>
                  <a:pt x="6203610" y="1351019"/>
                  <a:pt x="6202000" y="1350491"/>
                  <a:pt x="6200384" y="1350061"/>
                </a:cubicBezTo>
                <a:cubicBezTo>
                  <a:pt x="6173488" y="1350167"/>
                  <a:pt x="6146546" y="1354066"/>
                  <a:pt x="6120692" y="1362150"/>
                </a:cubicBezTo>
                <a:cubicBezTo>
                  <a:pt x="6078408" y="1375332"/>
                  <a:pt x="6078957" y="1372460"/>
                  <a:pt x="6095349" y="1404934"/>
                </a:cubicBezTo>
                <a:cubicBezTo>
                  <a:pt x="6129546" y="1472642"/>
                  <a:pt x="6172946" y="1474258"/>
                  <a:pt x="6238090" y="1488755"/>
                </a:cubicBezTo>
                <a:cubicBezTo>
                  <a:pt x="6302752" y="1503212"/>
                  <a:pt x="6361974" y="1522943"/>
                  <a:pt x="6427698" y="1512372"/>
                </a:cubicBezTo>
                <a:cubicBezTo>
                  <a:pt x="6427071" y="1510662"/>
                  <a:pt x="6426338" y="1509041"/>
                  <a:pt x="6425704" y="1507427"/>
                </a:cubicBezTo>
                <a:cubicBezTo>
                  <a:pt x="6424639" y="1507335"/>
                  <a:pt x="6423751" y="1507453"/>
                  <a:pt x="6422529" y="1506958"/>
                </a:cubicBezTo>
                <a:cubicBezTo>
                  <a:pt x="6372006" y="1486910"/>
                  <a:pt x="6312326" y="1491967"/>
                  <a:pt x="6264261" y="1466193"/>
                </a:cubicBezTo>
                <a:cubicBezTo>
                  <a:pt x="6256732" y="1462133"/>
                  <a:pt x="6259696" y="1449636"/>
                  <a:pt x="6268804" y="1451300"/>
                </a:cubicBezTo>
                <a:cubicBezTo>
                  <a:pt x="6316830" y="1460032"/>
                  <a:pt x="6368347" y="1465659"/>
                  <a:pt x="6415182" y="1481202"/>
                </a:cubicBezTo>
                <a:cubicBezTo>
                  <a:pt x="6414079" y="1478282"/>
                  <a:pt x="6412878" y="1475354"/>
                  <a:pt x="6411678" y="1472429"/>
                </a:cubicBezTo>
                <a:cubicBezTo>
                  <a:pt x="6373502" y="1463574"/>
                  <a:pt x="6336922" y="1448822"/>
                  <a:pt x="6298439" y="1441208"/>
                </a:cubicBezTo>
                <a:cubicBezTo>
                  <a:pt x="6268097" y="1435174"/>
                  <a:pt x="6239249" y="1434235"/>
                  <a:pt x="6211824" y="1418425"/>
                </a:cubicBezTo>
                <a:cubicBezTo>
                  <a:pt x="6209871" y="1417378"/>
                  <a:pt x="6210409" y="1413529"/>
                  <a:pt x="6213010" y="1413853"/>
                </a:cubicBezTo>
                <a:cubicBezTo>
                  <a:pt x="6247557" y="1417524"/>
                  <a:pt x="6282432" y="1417525"/>
                  <a:pt x="6316589" y="1424473"/>
                </a:cubicBezTo>
                <a:cubicBezTo>
                  <a:pt x="6345298" y="1430269"/>
                  <a:pt x="6373027" y="1439390"/>
                  <a:pt x="6401317" y="1446606"/>
                </a:cubicBezTo>
                <a:cubicBezTo>
                  <a:pt x="6399488" y="1441972"/>
                  <a:pt x="6397574" y="1437228"/>
                  <a:pt x="6395650" y="1432581"/>
                </a:cubicBezTo>
                <a:cubicBezTo>
                  <a:pt x="6354690" y="1424362"/>
                  <a:pt x="6302223" y="1423912"/>
                  <a:pt x="6271456" y="1397493"/>
                </a:cubicBezTo>
                <a:cubicBezTo>
                  <a:pt x="6269203" y="1395446"/>
                  <a:pt x="6270294" y="1390870"/>
                  <a:pt x="6273599" y="1390960"/>
                </a:cubicBezTo>
                <a:cubicBezTo>
                  <a:pt x="6296752" y="1391310"/>
                  <a:pt x="6320127" y="1397907"/>
                  <a:pt x="6343234" y="1400976"/>
                </a:cubicBezTo>
                <a:cubicBezTo>
                  <a:pt x="6357286" y="1402875"/>
                  <a:pt x="6371243" y="1404766"/>
                  <a:pt x="6385164" y="1407044"/>
                </a:cubicBezTo>
                <a:cubicBezTo>
                  <a:pt x="6383021" y="1401599"/>
                  <a:pt x="6380780" y="1396147"/>
                  <a:pt x="6378537" y="1390700"/>
                </a:cubicBezTo>
                <a:cubicBezTo>
                  <a:pt x="6378337" y="1396228"/>
                  <a:pt x="6372749" y="1402073"/>
                  <a:pt x="6367055" y="1401482"/>
                </a:cubicBezTo>
                <a:cubicBezTo>
                  <a:pt x="6351623" y="1399758"/>
                  <a:pt x="6330195" y="1392062"/>
                  <a:pt x="6316923" y="1384683"/>
                </a:cubicBezTo>
                <a:cubicBezTo>
                  <a:pt x="6313765" y="1382950"/>
                  <a:pt x="6315574" y="1377948"/>
                  <a:pt x="6318728" y="1377540"/>
                </a:cubicBezTo>
                <a:cubicBezTo>
                  <a:pt x="6335700" y="1375114"/>
                  <a:pt x="6359399" y="1375899"/>
                  <a:pt x="6374931" y="1384155"/>
                </a:cubicBezTo>
                <a:cubicBezTo>
                  <a:pt x="6376135" y="1384844"/>
                  <a:pt x="6376340" y="1385836"/>
                  <a:pt x="6376947" y="1386665"/>
                </a:cubicBezTo>
                <a:cubicBezTo>
                  <a:pt x="6372720" y="1376174"/>
                  <a:pt x="6368484" y="1365778"/>
                  <a:pt x="6364248" y="1355381"/>
                </a:cubicBezTo>
                <a:close/>
                <a:moveTo>
                  <a:pt x="4700423" y="1208134"/>
                </a:moveTo>
                <a:lnTo>
                  <a:pt x="4700815" y="1213474"/>
                </a:lnTo>
                <a:lnTo>
                  <a:pt x="4700921" y="1213567"/>
                </a:lnTo>
                <a:lnTo>
                  <a:pt x="4700923" y="1213567"/>
                </a:lnTo>
                <a:lnTo>
                  <a:pt x="4700446" y="1208149"/>
                </a:lnTo>
                <a:lnTo>
                  <a:pt x="4730474" y="1226120"/>
                </a:lnTo>
                <a:lnTo>
                  <a:pt x="4730479" y="1226121"/>
                </a:lnTo>
                <a:cubicBezTo>
                  <a:pt x="4719408" y="1221365"/>
                  <a:pt x="4710154" y="1214819"/>
                  <a:pt x="4700423" y="1208134"/>
                </a:cubicBezTo>
                <a:close/>
                <a:moveTo>
                  <a:pt x="6720918" y="1384498"/>
                </a:moveTo>
                <a:cubicBezTo>
                  <a:pt x="6674330" y="1369463"/>
                  <a:pt x="6585812" y="1428116"/>
                  <a:pt x="6557807" y="1455968"/>
                </a:cubicBezTo>
                <a:cubicBezTo>
                  <a:pt x="6534878" y="1478222"/>
                  <a:pt x="6515619" y="1504110"/>
                  <a:pt x="6496203" y="1529596"/>
                </a:cubicBezTo>
                <a:cubicBezTo>
                  <a:pt x="6511252" y="1567312"/>
                  <a:pt x="6526116" y="1604918"/>
                  <a:pt x="6540901" y="1642319"/>
                </a:cubicBezTo>
                <a:cubicBezTo>
                  <a:pt x="6542137" y="1640479"/>
                  <a:pt x="6543653" y="1638761"/>
                  <a:pt x="6545074" y="1637033"/>
                </a:cubicBezTo>
                <a:cubicBezTo>
                  <a:pt x="6543867" y="1635275"/>
                  <a:pt x="6543073" y="1633258"/>
                  <a:pt x="6543604" y="1630579"/>
                </a:cubicBezTo>
                <a:cubicBezTo>
                  <a:pt x="6545207" y="1622440"/>
                  <a:pt x="6547277" y="1615608"/>
                  <a:pt x="6552897" y="1609377"/>
                </a:cubicBezTo>
                <a:cubicBezTo>
                  <a:pt x="6556037" y="1605851"/>
                  <a:pt x="6563217" y="1606181"/>
                  <a:pt x="6563779" y="1611877"/>
                </a:cubicBezTo>
                <a:cubicBezTo>
                  <a:pt x="6564326" y="1617766"/>
                  <a:pt x="6564011" y="1623484"/>
                  <a:pt x="6563678" y="1629394"/>
                </a:cubicBezTo>
                <a:cubicBezTo>
                  <a:pt x="6565056" y="1628151"/>
                  <a:pt x="6566346" y="1626802"/>
                  <a:pt x="6567715" y="1625654"/>
                </a:cubicBezTo>
                <a:cubicBezTo>
                  <a:pt x="6567643" y="1625356"/>
                  <a:pt x="6567459" y="1625242"/>
                  <a:pt x="6567388" y="1624945"/>
                </a:cubicBezTo>
                <a:cubicBezTo>
                  <a:pt x="6564555" y="1613015"/>
                  <a:pt x="6563754" y="1592498"/>
                  <a:pt x="6570720" y="1582099"/>
                </a:cubicBezTo>
                <a:cubicBezTo>
                  <a:pt x="6573875" y="1577309"/>
                  <a:pt x="6580607" y="1578281"/>
                  <a:pt x="6582470" y="1583603"/>
                </a:cubicBezTo>
                <a:cubicBezTo>
                  <a:pt x="6585253" y="1591731"/>
                  <a:pt x="6585263" y="1601469"/>
                  <a:pt x="6585612" y="1610650"/>
                </a:cubicBezTo>
                <a:cubicBezTo>
                  <a:pt x="6588771" y="1608003"/>
                  <a:pt x="6592018" y="1605461"/>
                  <a:pt x="6595177" y="1602813"/>
                </a:cubicBezTo>
                <a:cubicBezTo>
                  <a:pt x="6594735" y="1602288"/>
                  <a:pt x="6594093" y="1601843"/>
                  <a:pt x="6593776" y="1601036"/>
                </a:cubicBezTo>
                <a:cubicBezTo>
                  <a:pt x="6589303" y="1591107"/>
                  <a:pt x="6596057" y="1574361"/>
                  <a:pt x="6598191" y="1564613"/>
                </a:cubicBezTo>
                <a:cubicBezTo>
                  <a:pt x="6600832" y="1552476"/>
                  <a:pt x="6597610" y="1529609"/>
                  <a:pt x="6611412" y="1523404"/>
                </a:cubicBezTo>
                <a:cubicBezTo>
                  <a:pt x="6613142" y="1522580"/>
                  <a:pt x="6615489" y="1523562"/>
                  <a:pt x="6615793" y="1525633"/>
                </a:cubicBezTo>
                <a:cubicBezTo>
                  <a:pt x="6618491" y="1541252"/>
                  <a:pt x="6617108" y="1558948"/>
                  <a:pt x="6614930" y="1574631"/>
                </a:cubicBezTo>
                <a:cubicBezTo>
                  <a:pt x="6614410" y="1578286"/>
                  <a:pt x="6614296" y="1582852"/>
                  <a:pt x="6613882" y="1587489"/>
                </a:cubicBezTo>
                <a:cubicBezTo>
                  <a:pt x="6619558" y="1582820"/>
                  <a:pt x="6625067" y="1577845"/>
                  <a:pt x="6630664" y="1572974"/>
                </a:cubicBezTo>
                <a:cubicBezTo>
                  <a:pt x="6630682" y="1572781"/>
                  <a:pt x="6630602" y="1572580"/>
                  <a:pt x="6630628" y="1572290"/>
                </a:cubicBezTo>
                <a:cubicBezTo>
                  <a:pt x="6636200" y="1543660"/>
                  <a:pt x="6634363" y="1508546"/>
                  <a:pt x="6655463" y="1486032"/>
                </a:cubicBezTo>
                <a:cubicBezTo>
                  <a:pt x="6657401" y="1483959"/>
                  <a:pt x="6660499" y="1486369"/>
                  <a:pt x="6660387" y="1488697"/>
                </a:cubicBezTo>
                <a:cubicBezTo>
                  <a:pt x="6659788" y="1500913"/>
                  <a:pt x="6658200" y="1513238"/>
                  <a:pt x="6657010" y="1525501"/>
                </a:cubicBezTo>
                <a:cubicBezTo>
                  <a:pt x="6658919" y="1511743"/>
                  <a:pt x="6661898" y="1497979"/>
                  <a:pt x="6666929" y="1485270"/>
                </a:cubicBezTo>
                <a:cubicBezTo>
                  <a:pt x="6672351" y="1471428"/>
                  <a:pt x="6675406" y="1464489"/>
                  <a:pt x="6678285" y="1448575"/>
                </a:cubicBezTo>
                <a:cubicBezTo>
                  <a:pt x="6680460" y="1436209"/>
                  <a:pt x="6682223" y="1425160"/>
                  <a:pt x="6688574" y="1414025"/>
                </a:cubicBezTo>
                <a:cubicBezTo>
                  <a:pt x="6691123" y="1409478"/>
                  <a:pt x="6699504" y="1409424"/>
                  <a:pt x="6700543" y="1415259"/>
                </a:cubicBezTo>
                <a:cubicBezTo>
                  <a:pt x="6702408" y="1426032"/>
                  <a:pt x="6702480" y="1436168"/>
                  <a:pt x="6698227" y="1446702"/>
                </a:cubicBezTo>
                <a:cubicBezTo>
                  <a:pt x="6694221" y="1456671"/>
                  <a:pt x="6688070" y="1461203"/>
                  <a:pt x="6687248" y="1472620"/>
                </a:cubicBezTo>
                <a:cubicBezTo>
                  <a:pt x="6686039" y="1489456"/>
                  <a:pt x="6682597" y="1506197"/>
                  <a:pt x="6680221" y="1523030"/>
                </a:cubicBezTo>
                <a:cubicBezTo>
                  <a:pt x="6685227" y="1517135"/>
                  <a:pt x="6689855" y="1511109"/>
                  <a:pt x="6694405" y="1504882"/>
                </a:cubicBezTo>
                <a:cubicBezTo>
                  <a:pt x="6697337" y="1498222"/>
                  <a:pt x="6699713" y="1491224"/>
                  <a:pt x="6702276" y="1484339"/>
                </a:cubicBezTo>
                <a:cubicBezTo>
                  <a:pt x="6705737" y="1474998"/>
                  <a:pt x="6710229" y="1466137"/>
                  <a:pt x="6714255" y="1457042"/>
                </a:cubicBezTo>
                <a:cubicBezTo>
                  <a:pt x="6715603" y="1453946"/>
                  <a:pt x="6720604" y="1454671"/>
                  <a:pt x="6720277" y="1458340"/>
                </a:cubicBezTo>
                <a:cubicBezTo>
                  <a:pt x="6720208" y="1459115"/>
                  <a:pt x="6720148" y="1459791"/>
                  <a:pt x="6720079" y="1460565"/>
                </a:cubicBezTo>
                <a:cubicBezTo>
                  <a:pt x="6725172" y="1449324"/>
                  <a:pt x="6729703" y="1437839"/>
                  <a:pt x="6732914" y="1425849"/>
                </a:cubicBezTo>
                <a:cubicBezTo>
                  <a:pt x="6753213" y="1401414"/>
                  <a:pt x="6749180" y="1387627"/>
                  <a:pt x="6720918" y="1384498"/>
                </a:cubicBezTo>
                <a:close/>
                <a:moveTo>
                  <a:pt x="7448323" y="1441888"/>
                </a:moveTo>
                <a:cubicBezTo>
                  <a:pt x="7431176" y="1439029"/>
                  <a:pt x="7412411" y="1439181"/>
                  <a:pt x="7399665" y="1439539"/>
                </a:cubicBezTo>
                <a:cubicBezTo>
                  <a:pt x="7337162" y="1441335"/>
                  <a:pt x="7263283" y="1481089"/>
                  <a:pt x="7223059" y="1531255"/>
                </a:cubicBezTo>
                <a:cubicBezTo>
                  <a:pt x="7271595" y="1553956"/>
                  <a:pt x="7319719" y="1577984"/>
                  <a:pt x="7367124" y="1603508"/>
                </a:cubicBezTo>
                <a:cubicBezTo>
                  <a:pt x="7381993" y="1579869"/>
                  <a:pt x="7403037" y="1560173"/>
                  <a:pt x="7427365" y="1544070"/>
                </a:cubicBezTo>
                <a:cubicBezTo>
                  <a:pt x="7451026" y="1519050"/>
                  <a:pt x="7496779" y="1480079"/>
                  <a:pt x="7487257" y="1462311"/>
                </a:cubicBezTo>
                <a:cubicBezTo>
                  <a:pt x="7480994" y="1450620"/>
                  <a:pt x="7465468" y="1444748"/>
                  <a:pt x="7448323" y="1441888"/>
                </a:cubicBezTo>
                <a:close/>
                <a:moveTo>
                  <a:pt x="5101367" y="1234059"/>
                </a:moveTo>
                <a:cubicBezTo>
                  <a:pt x="5102325" y="1244075"/>
                  <a:pt x="5103703" y="1253736"/>
                  <a:pt x="5101271" y="1263554"/>
                </a:cubicBezTo>
                <a:cubicBezTo>
                  <a:pt x="5100930" y="1265181"/>
                  <a:pt x="5098560" y="1265560"/>
                  <a:pt x="5098028" y="1263857"/>
                </a:cubicBezTo>
                <a:cubicBezTo>
                  <a:pt x="5094795" y="1254231"/>
                  <a:pt x="5095393" y="1244253"/>
                  <a:pt x="5095612" y="1234147"/>
                </a:cubicBezTo>
                <a:cubicBezTo>
                  <a:pt x="5095711" y="1230844"/>
                  <a:pt x="5101158" y="1230927"/>
                  <a:pt x="5101367" y="1234059"/>
                </a:cubicBezTo>
                <a:close/>
                <a:moveTo>
                  <a:pt x="9004819" y="1550416"/>
                </a:moveTo>
                <a:cubicBezTo>
                  <a:pt x="8981976" y="1546588"/>
                  <a:pt x="8959530" y="1549223"/>
                  <a:pt x="8937475" y="1554033"/>
                </a:cubicBezTo>
                <a:cubicBezTo>
                  <a:pt x="8919690" y="1563400"/>
                  <a:pt x="8901051" y="1571427"/>
                  <a:pt x="8880563" y="1578321"/>
                </a:cubicBezTo>
                <a:cubicBezTo>
                  <a:pt x="8887054" y="1582000"/>
                  <a:pt x="8893659" y="1585492"/>
                  <a:pt x="8900062" y="1589065"/>
                </a:cubicBezTo>
                <a:cubicBezTo>
                  <a:pt x="8902005" y="1590206"/>
                  <a:pt x="8902835" y="1591837"/>
                  <a:pt x="8903471" y="1593450"/>
                </a:cubicBezTo>
                <a:cubicBezTo>
                  <a:pt x="8924227" y="1605375"/>
                  <a:pt x="8944645" y="1617847"/>
                  <a:pt x="8964834" y="1630694"/>
                </a:cubicBezTo>
                <a:cubicBezTo>
                  <a:pt x="8965738" y="1630383"/>
                  <a:pt x="8966740" y="1630080"/>
                  <a:pt x="8967811" y="1630076"/>
                </a:cubicBezTo>
                <a:cubicBezTo>
                  <a:pt x="8995930" y="1630461"/>
                  <a:pt x="9023093" y="1628435"/>
                  <a:pt x="9049648" y="1623431"/>
                </a:cubicBezTo>
                <a:cubicBezTo>
                  <a:pt x="9033056" y="1622677"/>
                  <a:pt x="9016807" y="1621369"/>
                  <a:pt x="9000579" y="1616557"/>
                </a:cubicBezTo>
                <a:cubicBezTo>
                  <a:pt x="8997070" y="1615474"/>
                  <a:pt x="8996418" y="1609675"/>
                  <a:pt x="9000486" y="1608858"/>
                </a:cubicBezTo>
                <a:cubicBezTo>
                  <a:pt x="9021012" y="1604792"/>
                  <a:pt x="9040977" y="1604865"/>
                  <a:pt x="9061845" y="1604625"/>
                </a:cubicBezTo>
                <a:cubicBezTo>
                  <a:pt x="9070324" y="1604580"/>
                  <a:pt x="9079048" y="1603972"/>
                  <a:pt x="9087755" y="1603557"/>
                </a:cubicBezTo>
                <a:cubicBezTo>
                  <a:pt x="9081872" y="1601783"/>
                  <a:pt x="9075938" y="1599516"/>
                  <a:pt x="9070295" y="1598346"/>
                </a:cubicBezTo>
                <a:cubicBezTo>
                  <a:pt x="9056530" y="1595402"/>
                  <a:pt x="9040856" y="1596383"/>
                  <a:pt x="9028304" y="1589647"/>
                </a:cubicBezTo>
                <a:cubicBezTo>
                  <a:pt x="9024119" y="1587436"/>
                  <a:pt x="9023459" y="1581730"/>
                  <a:pt x="9028138" y="1579505"/>
                </a:cubicBezTo>
                <a:cubicBezTo>
                  <a:pt x="9042694" y="1572487"/>
                  <a:pt x="9061355" y="1576246"/>
                  <a:pt x="9076895" y="1578955"/>
                </a:cubicBezTo>
                <a:cubicBezTo>
                  <a:pt x="9054210" y="1565694"/>
                  <a:pt x="9030352" y="1554671"/>
                  <a:pt x="9004819" y="1550416"/>
                </a:cubicBezTo>
                <a:close/>
                <a:moveTo>
                  <a:pt x="4979850" y="1196277"/>
                </a:moveTo>
                <a:cubicBezTo>
                  <a:pt x="4980984" y="1197226"/>
                  <a:pt x="4981562" y="1198931"/>
                  <a:pt x="4980736" y="1200563"/>
                </a:cubicBezTo>
                <a:cubicBezTo>
                  <a:pt x="4973519" y="1214838"/>
                  <a:pt x="4965609" y="1228176"/>
                  <a:pt x="4955543" y="1240549"/>
                </a:cubicBezTo>
                <a:cubicBezTo>
                  <a:pt x="4949861" y="1247457"/>
                  <a:pt x="4938792" y="1238319"/>
                  <a:pt x="4944914" y="1231935"/>
                </a:cubicBezTo>
                <a:cubicBezTo>
                  <a:pt x="4953589" y="1218760"/>
                  <a:pt x="4964245" y="1207414"/>
                  <a:pt x="4975641" y="1196521"/>
                </a:cubicBezTo>
                <a:cubicBezTo>
                  <a:pt x="4977031" y="1195132"/>
                  <a:pt x="4978718" y="1195326"/>
                  <a:pt x="4979850" y="1196277"/>
                </a:cubicBezTo>
                <a:close/>
                <a:moveTo>
                  <a:pt x="4956820" y="1190169"/>
                </a:moveTo>
                <a:cubicBezTo>
                  <a:pt x="4958728" y="1190894"/>
                  <a:pt x="4960190" y="1192797"/>
                  <a:pt x="4958731" y="1194959"/>
                </a:cubicBezTo>
                <a:lnTo>
                  <a:pt x="4955821" y="1199185"/>
                </a:lnTo>
                <a:cubicBezTo>
                  <a:pt x="4954595" y="1200930"/>
                  <a:pt x="4951342" y="1200259"/>
                  <a:pt x="4951549" y="1197940"/>
                </a:cubicBezTo>
                <a:lnTo>
                  <a:pt x="4952234" y="1192449"/>
                </a:lnTo>
                <a:cubicBezTo>
                  <a:pt x="4952558" y="1189898"/>
                  <a:pt x="4954912" y="1189444"/>
                  <a:pt x="4956820" y="1190169"/>
                </a:cubicBezTo>
                <a:close/>
                <a:moveTo>
                  <a:pt x="4371020" y="1133679"/>
                </a:moveTo>
                <a:cubicBezTo>
                  <a:pt x="4379931" y="1133001"/>
                  <a:pt x="4388739" y="1133935"/>
                  <a:pt x="4394848" y="1138066"/>
                </a:cubicBezTo>
                <a:cubicBezTo>
                  <a:pt x="4396967" y="1139417"/>
                  <a:pt x="4397528" y="1142970"/>
                  <a:pt x="4395326" y="1144727"/>
                </a:cubicBezTo>
                <a:cubicBezTo>
                  <a:pt x="4383401" y="1153918"/>
                  <a:pt x="4360280" y="1151041"/>
                  <a:pt x="4346381" y="1147403"/>
                </a:cubicBezTo>
                <a:cubicBezTo>
                  <a:pt x="4341819" y="1146131"/>
                  <a:pt x="4342731" y="1140272"/>
                  <a:pt x="4346550" y="1138949"/>
                </a:cubicBezTo>
                <a:cubicBezTo>
                  <a:pt x="4353086" y="1136641"/>
                  <a:pt x="4362108" y="1134356"/>
                  <a:pt x="4371020" y="1133679"/>
                </a:cubicBezTo>
                <a:close/>
                <a:moveTo>
                  <a:pt x="4613687" y="1151432"/>
                </a:moveTo>
                <a:lnTo>
                  <a:pt x="4613693" y="1151448"/>
                </a:lnTo>
                <a:cubicBezTo>
                  <a:pt x="4617731" y="1158611"/>
                  <a:pt x="4622414" y="1163982"/>
                  <a:pt x="4627572" y="1168420"/>
                </a:cubicBezTo>
                <a:lnTo>
                  <a:pt x="4625276" y="1169259"/>
                </a:lnTo>
                <a:lnTo>
                  <a:pt x="4627603" y="1168540"/>
                </a:lnTo>
                <a:cubicBezTo>
                  <a:pt x="4643532" y="1182189"/>
                  <a:pt x="4663643" y="1186072"/>
                  <a:pt x="4683155" y="1198861"/>
                </a:cubicBezTo>
                <a:lnTo>
                  <a:pt x="4689033" y="1203164"/>
                </a:lnTo>
                <a:lnTo>
                  <a:pt x="4695372" y="1204678"/>
                </a:lnTo>
                <a:lnTo>
                  <a:pt x="4695326" y="1204646"/>
                </a:lnTo>
                <a:lnTo>
                  <a:pt x="4689199" y="1203182"/>
                </a:lnTo>
                <a:cubicBezTo>
                  <a:pt x="4687193" y="1201646"/>
                  <a:pt x="4685283" y="1200117"/>
                  <a:pt x="4683164" y="1198766"/>
                </a:cubicBezTo>
                <a:cubicBezTo>
                  <a:pt x="4663652" y="1185975"/>
                  <a:pt x="4643532" y="1182189"/>
                  <a:pt x="4627612" y="1168444"/>
                </a:cubicBezTo>
                <a:cubicBezTo>
                  <a:pt x="4629141" y="1167701"/>
                  <a:pt x="4630587" y="1166754"/>
                  <a:pt x="4631491" y="1165372"/>
                </a:cubicBezTo>
                <a:cubicBezTo>
                  <a:pt x="4633339" y="1166504"/>
                  <a:pt x="4635176" y="1167735"/>
                  <a:pt x="4637023" y="1168869"/>
                </a:cubicBezTo>
                <a:cubicBezTo>
                  <a:pt x="4654949" y="1179770"/>
                  <a:pt x="4673298" y="1190316"/>
                  <a:pt x="4690891" y="1201674"/>
                </a:cubicBezTo>
                <a:lnTo>
                  <a:pt x="4692170" y="1202500"/>
                </a:lnTo>
                <a:lnTo>
                  <a:pt x="4690782" y="1201555"/>
                </a:lnTo>
                <a:cubicBezTo>
                  <a:pt x="4673196" y="1190101"/>
                  <a:pt x="4654840" y="1179651"/>
                  <a:pt x="4636913" y="1168752"/>
                </a:cubicBezTo>
                <a:cubicBezTo>
                  <a:pt x="4635067" y="1167617"/>
                  <a:pt x="4633227" y="1166388"/>
                  <a:pt x="4631380" y="1165254"/>
                </a:cubicBezTo>
                <a:cubicBezTo>
                  <a:pt x="4630479" y="1166637"/>
                  <a:pt x="4629127" y="1167591"/>
                  <a:pt x="4627503" y="1168327"/>
                </a:cubicBezTo>
                <a:close/>
                <a:moveTo>
                  <a:pt x="5432214" y="1215194"/>
                </a:moveTo>
                <a:cubicBezTo>
                  <a:pt x="5433762" y="1226232"/>
                  <a:pt x="5433063" y="1238439"/>
                  <a:pt x="5425695" y="1244617"/>
                </a:cubicBezTo>
                <a:cubicBezTo>
                  <a:pt x="5424536" y="1245589"/>
                  <a:pt x="5422190" y="1245677"/>
                  <a:pt x="5421019" y="1244601"/>
                </a:cubicBezTo>
                <a:cubicBezTo>
                  <a:pt x="5416169" y="1239996"/>
                  <a:pt x="5414855" y="1232871"/>
                  <a:pt x="5414939" y="1225382"/>
                </a:cubicBezTo>
                <a:cubicBezTo>
                  <a:pt x="5413313" y="1229428"/>
                  <a:pt x="5412179" y="1234490"/>
                  <a:pt x="5411812" y="1240787"/>
                </a:cubicBezTo>
                <a:cubicBezTo>
                  <a:pt x="5396352" y="1262331"/>
                  <a:pt x="5391185" y="1306091"/>
                  <a:pt x="5384033" y="1331662"/>
                </a:cubicBezTo>
                <a:cubicBezTo>
                  <a:pt x="5367531" y="1390013"/>
                  <a:pt x="5353887" y="1449101"/>
                  <a:pt x="5342149" y="1508647"/>
                </a:cubicBezTo>
                <a:cubicBezTo>
                  <a:pt x="5385300" y="1532732"/>
                  <a:pt x="5427977" y="1557748"/>
                  <a:pt x="5469963" y="1583971"/>
                </a:cubicBezTo>
                <a:cubicBezTo>
                  <a:pt x="5481540" y="1497830"/>
                  <a:pt x="5528281" y="1402953"/>
                  <a:pt x="5510201" y="1316197"/>
                </a:cubicBezTo>
                <a:cubicBezTo>
                  <a:pt x="5510238" y="1326713"/>
                  <a:pt x="5509580" y="1337369"/>
                  <a:pt x="5508895" y="1347237"/>
                </a:cubicBezTo>
                <a:cubicBezTo>
                  <a:pt x="5507405" y="1369406"/>
                  <a:pt x="5506970" y="1396142"/>
                  <a:pt x="5493621" y="1414752"/>
                </a:cubicBezTo>
                <a:cubicBezTo>
                  <a:pt x="5491624" y="1417500"/>
                  <a:pt x="5486500" y="1417057"/>
                  <a:pt x="5486063" y="1413222"/>
                </a:cubicBezTo>
                <a:cubicBezTo>
                  <a:pt x="5482987" y="1388712"/>
                  <a:pt x="5492904" y="1362700"/>
                  <a:pt x="5494907" y="1338047"/>
                </a:cubicBezTo>
                <a:cubicBezTo>
                  <a:pt x="5496516" y="1318906"/>
                  <a:pt x="5494390" y="1299055"/>
                  <a:pt x="5498117" y="1280196"/>
                </a:cubicBezTo>
                <a:cubicBezTo>
                  <a:pt x="5498133" y="1280002"/>
                  <a:pt x="5498326" y="1280018"/>
                  <a:pt x="5498343" y="1279825"/>
                </a:cubicBezTo>
                <a:cubicBezTo>
                  <a:pt x="5495248" y="1273033"/>
                  <a:pt x="5491756" y="1266305"/>
                  <a:pt x="5487570" y="1259710"/>
                </a:cubicBezTo>
                <a:cubicBezTo>
                  <a:pt x="5486804" y="1258475"/>
                  <a:pt x="5485915" y="1257522"/>
                  <a:pt x="5485147" y="1256287"/>
                </a:cubicBezTo>
                <a:cubicBezTo>
                  <a:pt x="5485750" y="1263740"/>
                  <a:pt x="5485193" y="1271091"/>
                  <a:pt x="5482074" y="1276568"/>
                </a:cubicBezTo>
                <a:cubicBezTo>
                  <a:pt x="5481277" y="1277861"/>
                  <a:pt x="5479010" y="1278152"/>
                  <a:pt x="5477927" y="1277180"/>
                </a:cubicBezTo>
                <a:cubicBezTo>
                  <a:pt x="5468413" y="1268082"/>
                  <a:pt x="5466095" y="1249282"/>
                  <a:pt x="5468151" y="1234953"/>
                </a:cubicBezTo>
                <a:cubicBezTo>
                  <a:pt x="5465387" y="1232085"/>
                  <a:pt x="5462826" y="1229137"/>
                  <a:pt x="5459648" y="1226526"/>
                </a:cubicBezTo>
                <a:cubicBezTo>
                  <a:pt x="5459657" y="1226429"/>
                  <a:pt x="5459657" y="1226429"/>
                  <a:pt x="5459561" y="1226421"/>
                </a:cubicBezTo>
                <a:cubicBezTo>
                  <a:pt x="5463629" y="1240889"/>
                  <a:pt x="5464458" y="1257807"/>
                  <a:pt x="5456582" y="1270757"/>
                </a:cubicBezTo>
                <a:cubicBezTo>
                  <a:pt x="5455111" y="1273064"/>
                  <a:pt x="5450586" y="1273549"/>
                  <a:pt x="5449912" y="1270180"/>
                </a:cubicBezTo>
                <a:cubicBezTo>
                  <a:pt x="5446913" y="1254633"/>
                  <a:pt x="5449826" y="1237261"/>
                  <a:pt x="5451326" y="1221522"/>
                </a:cubicBezTo>
                <a:cubicBezTo>
                  <a:pt x="5443710" y="1217358"/>
                  <a:pt x="5437627" y="1215663"/>
                  <a:pt x="5432214" y="1215194"/>
                </a:cubicBezTo>
                <a:close/>
                <a:moveTo>
                  <a:pt x="8605514" y="1476135"/>
                </a:moveTo>
                <a:cubicBezTo>
                  <a:pt x="8612050" y="1494614"/>
                  <a:pt x="8605218" y="1511156"/>
                  <a:pt x="8604042" y="1531991"/>
                </a:cubicBezTo>
                <a:cubicBezTo>
                  <a:pt x="8602008" y="1569014"/>
                  <a:pt x="8610708" y="1613481"/>
                  <a:pt x="8621993" y="1649702"/>
                </a:cubicBezTo>
                <a:cubicBezTo>
                  <a:pt x="8627835" y="1668315"/>
                  <a:pt x="8635780" y="1689548"/>
                  <a:pt x="8648873" y="1704410"/>
                </a:cubicBezTo>
                <a:cubicBezTo>
                  <a:pt x="8671607" y="1730233"/>
                  <a:pt x="8674772" y="1706749"/>
                  <a:pt x="8683450" y="1680432"/>
                </a:cubicBezTo>
                <a:cubicBezTo>
                  <a:pt x="8690118" y="1660271"/>
                  <a:pt x="8689816" y="1639606"/>
                  <a:pt x="8695062" y="1620102"/>
                </a:cubicBezTo>
                <a:cubicBezTo>
                  <a:pt x="8692767" y="1598872"/>
                  <a:pt x="8690883" y="1577388"/>
                  <a:pt x="8688542" y="1555566"/>
                </a:cubicBezTo>
                <a:cubicBezTo>
                  <a:pt x="8688122" y="1551537"/>
                  <a:pt x="8694051" y="1550589"/>
                  <a:pt x="8695822" y="1553664"/>
                </a:cubicBezTo>
                <a:cubicBezTo>
                  <a:pt x="8713767" y="1585113"/>
                  <a:pt x="8716283" y="1620282"/>
                  <a:pt x="8721126" y="1655556"/>
                </a:cubicBezTo>
                <a:cubicBezTo>
                  <a:pt x="8726834" y="1697526"/>
                  <a:pt x="8739701" y="1733498"/>
                  <a:pt x="8760703" y="1768906"/>
                </a:cubicBezTo>
                <a:cubicBezTo>
                  <a:pt x="8783005" y="1754772"/>
                  <a:pt x="8796400" y="1733439"/>
                  <a:pt x="8807262" y="1708869"/>
                </a:cubicBezTo>
                <a:cubicBezTo>
                  <a:pt x="8812967" y="1696218"/>
                  <a:pt x="8816693" y="1681742"/>
                  <a:pt x="8823613" y="1669683"/>
                </a:cubicBezTo>
                <a:cubicBezTo>
                  <a:pt x="8827396" y="1642554"/>
                  <a:pt x="8837794" y="1615511"/>
                  <a:pt x="8847301" y="1590829"/>
                </a:cubicBezTo>
                <a:cubicBezTo>
                  <a:pt x="8785331" y="1557127"/>
                  <a:pt x="8721291" y="1526948"/>
                  <a:pt x="8656719" y="1498383"/>
                </a:cubicBezTo>
                <a:cubicBezTo>
                  <a:pt x="8659851" y="1510238"/>
                  <a:pt x="8659103" y="1524097"/>
                  <a:pt x="8659746" y="1535448"/>
                </a:cubicBezTo>
                <a:cubicBezTo>
                  <a:pt x="8660538" y="1550611"/>
                  <a:pt x="8659900" y="1562144"/>
                  <a:pt x="8651900" y="1575377"/>
                </a:cubicBezTo>
                <a:cubicBezTo>
                  <a:pt x="8650421" y="1577780"/>
                  <a:pt x="8646457" y="1577437"/>
                  <a:pt x="8644986" y="1575361"/>
                </a:cubicBezTo>
                <a:cubicBezTo>
                  <a:pt x="8637233" y="1563979"/>
                  <a:pt x="8635255" y="1553390"/>
                  <a:pt x="8635108" y="1539743"/>
                </a:cubicBezTo>
                <a:cubicBezTo>
                  <a:pt x="8635001" y="1524542"/>
                  <a:pt x="8632621" y="1505350"/>
                  <a:pt x="8638894" y="1490707"/>
                </a:cubicBezTo>
                <a:cubicBezTo>
                  <a:pt x="8627832" y="1485856"/>
                  <a:pt x="8616682" y="1480899"/>
                  <a:pt x="8605514" y="1476135"/>
                </a:cubicBezTo>
                <a:close/>
                <a:moveTo>
                  <a:pt x="7334852" y="1363437"/>
                </a:moveTo>
                <a:cubicBezTo>
                  <a:pt x="7309257" y="1354407"/>
                  <a:pt x="7276520" y="1361018"/>
                  <a:pt x="7251239" y="1369246"/>
                </a:cubicBezTo>
                <a:cubicBezTo>
                  <a:pt x="7216024" y="1380704"/>
                  <a:pt x="7170825" y="1404735"/>
                  <a:pt x="7142688" y="1428593"/>
                </a:cubicBezTo>
                <a:cubicBezTo>
                  <a:pt x="7126878" y="1442026"/>
                  <a:pt x="7114853" y="1458900"/>
                  <a:pt x="7100760" y="1473846"/>
                </a:cubicBezTo>
                <a:cubicBezTo>
                  <a:pt x="7129069" y="1487390"/>
                  <a:pt x="7157176" y="1501020"/>
                  <a:pt x="7185007" y="1513358"/>
                </a:cubicBezTo>
                <a:cubicBezTo>
                  <a:pt x="7192227" y="1516515"/>
                  <a:pt x="7199395" y="1520253"/>
                  <a:pt x="7206606" y="1523503"/>
                </a:cubicBezTo>
                <a:cubicBezTo>
                  <a:pt x="7222630" y="1502204"/>
                  <a:pt x="7242754" y="1484091"/>
                  <a:pt x="7264956" y="1468873"/>
                </a:cubicBezTo>
                <a:cubicBezTo>
                  <a:pt x="7281787" y="1446182"/>
                  <a:pt x="7306489" y="1428066"/>
                  <a:pt x="7325388" y="1407304"/>
                </a:cubicBezTo>
                <a:cubicBezTo>
                  <a:pt x="7341471" y="1389711"/>
                  <a:pt x="7366679" y="1374662"/>
                  <a:pt x="7334852" y="1363437"/>
                </a:cubicBezTo>
                <a:close/>
                <a:moveTo>
                  <a:pt x="4999826" y="1155779"/>
                </a:moveTo>
                <a:lnTo>
                  <a:pt x="4998774" y="1175148"/>
                </a:lnTo>
                <a:lnTo>
                  <a:pt x="4998611" y="1178142"/>
                </a:lnTo>
                <a:lnTo>
                  <a:pt x="4998611" y="1178142"/>
                </a:lnTo>
                <a:lnTo>
                  <a:pt x="4998610" y="1178162"/>
                </a:lnTo>
                <a:cubicBezTo>
                  <a:pt x="4996119" y="1180966"/>
                  <a:pt x="4993453" y="1183558"/>
                  <a:pt x="4990426" y="1185825"/>
                </a:cubicBezTo>
                <a:cubicBezTo>
                  <a:pt x="4989074" y="1186780"/>
                  <a:pt x="4986612" y="1185984"/>
                  <a:pt x="4986978" y="1184068"/>
                </a:cubicBezTo>
                <a:cubicBezTo>
                  <a:pt x="4988884" y="1173620"/>
                  <a:pt x="4994069" y="1164626"/>
                  <a:pt x="4999826" y="1155779"/>
                </a:cubicBezTo>
                <a:close/>
                <a:moveTo>
                  <a:pt x="4615141" y="1120785"/>
                </a:moveTo>
                <a:lnTo>
                  <a:pt x="4615778" y="1123788"/>
                </a:lnTo>
                <a:lnTo>
                  <a:pt x="4615788" y="1123794"/>
                </a:lnTo>
                <a:close/>
                <a:moveTo>
                  <a:pt x="7332971" y="1345231"/>
                </a:moveTo>
                <a:cubicBezTo>
                  <a:pt x="7347707" y="1348373"/>
                  <a:pt x="7362004" y="1354155"/>
                  <a:pt x="7375400" y="1363150"/>
                </a:cubicBezTo>
                <a:cubicBezTo>
                  <a:pt x="7379351" y="1365829"/>
                  <a:pt x="7379565" y="1372175"/>
                  <a:pt x="7376724" y="1375628"/>
                </a:cubicBezTo>
                <a:cubicBezTo>
                  <a:pt x="7357121" y="1399924"/>
                  <a:pt x="7335247" y="1422375"/>
                  <a:pt x="7312308" y="1443664"/>
                </a:cubicBezTo>
                <a:cubicBezTo>
                  <a:pt x="7360888" y="1423231"/>
                  <a:pt x="7414958" y="1416616"/>
                  <a:pt x="7465092" y="1429036"/>
                </a:cubicBezTo>
                <a:cubicBezTo>
                  <a:pt x="7484817" y="1433957"/>
                  <a:pt x="7512411" y="1435858"/>
                  <a:pt x="7513603" y="1459625"/>
                </a:cubicBezTo>
                <a:cubicBezTo>
                  <a:pt x="7514508" y="1478985"/>
                  <a:pt x="7498870" y="1499242"/>
                  <a:pt x="7479641" y="1517148"/>
                </a:cubicBezTo>
                <a:cubicBezTo>
                  <a:pt x="7536652" y="1493947"/>
                  <a:pt x="7601702" y="1485461"/>
                  <a:pt x="7654465" y="1490221"/>
                </a:cubicBezTo>
                <a:cubicBezTo>
                  <a:pt x="7657946" y="1490523"/>
                  <a:pt x="7661986" y="1494378"/>
                  <a:pt x="7661853" y="1498067"/>
                </a:cubicBezTo>
                <a:cubicBezTo>
                  <a:pt x="7661034" y="1526913"/>
                  <a:pt x="7656810" y="1557894"/>
                  <a:pt x="7646589" y="1586219"/>
                </a:cubicBezTo>
                <a:cubicBezTo>
                  <a:pt x="7687316" y="1556639"/>
                  <a:pt x="7744625" y="1543197"/>
                  <a:pt x="7789049" y="1547529"/>
                </a:cubicBezTo>
                <a:cubicBezTo>
                  <a:pt x="7793294" y="1547993"/>
                  <a:pt x="7797991" y="1551030"/>
                  <a:pt x="7797649" y="1555967"/>
                </a:cubicBezTo>
                <a:cubicBezTo>
                  <a:pt x="7794971" y="1591466"/>
                  <a:pt x="7796787" y="1619178"/>
                  <a:pt x="7787832" y="1647517"/>
                </a:cubicBezTo>
                <a:cubicBezTo>
                  <a:pt x="7805364" y="1634428"/>
                  <a:pt x="7826198" y="1624742"/>
                  <a:pt x="7845122" y="1618980"/>
                </a:cubicBezTo>
                <a:cubicBezTo>
                  <a:pt x="7872259" y="1610715"/>
                  <a:pt x="7925215" y="1610042"/>
                  <a:pt x="7948285" y="1627714"/>
                </a:cubicBezTo>
                <a:cubicBezTo>
                  <a:pt x="7973186" y="1646714"/>
                  <a:pt x="7946041" y="1684578"/>
                  <a:pt x="7933056" y="1704582"/>
                </a:cubicBezTo>
                <a:cubicBezTo>
                  <a:pt x="7932486" y="1705505"/>
                  <a:pt x="7931731" y="1706317"/>
                  <a:pt x="7931162" y="1707241"/>
                </a:cubicBezTo>
                <a:cubicBezTo>
                  <a:pt x="7949634" y="1698909"/>
                  <a:pt x="7969403" y="1693512"/>
                  <a:pt x="7984961" y="1691646"/>
                </a:cubicBezTo>
                <a:cubicBezTo>
                  <a:pt x="8019722" y="1687450"/>
                  <a:pt x="8055912" y="1701097"/>
                  <a:pt x="8089893" y="1706764"/>
                </a:cubicBezTo>
                <a:cubicBezTo>
                  <a:pt x="8106689" y="1709581"/>
                  <a:pt x="8126084" y="1710577"/>
                  <a:pt x="8141571" y="1718248"/>
                </a:cubicBezTo>
                <a:cubicBezTo>
                  <a:pt x="8164708" y="1729695"/>
                  <a:pt x="8163513" y="1744196"/>
                  <a:pt x="8141684" y="1757399"/>
                </a:cubicBezTo>
                <a:cubicBezTo>
                  <a:pt x="8128922" y="1765058"/>
                  <a:pt x="8115251" y="1770885"/>
                  <a:pt x="8101166" y="1775897"/>
                </a:cubicBezTo>
                <a:cubicBezTo>
                  <a:pt x="8119741" y="1775168"/>
                  <a:pt x="8138105" y="1775686"/>
                  <a:pt x="8154715" y="1777319"/>
                </a:cubicBezTo>
                <a:cubicBezTo>
                  <a:pt x="8174990" y="1779365"/>
                  <a:pt x="8202375" y="1782514"/>
                  <a:pt x="8225974" y="1790983"/>
                </a:cubicBezTo>
                <a:cubicBezTo>
                  <a:pt x="8231777" y="1792556"/>
                  <a:pt x="8237519" y="1794806"/>
                  <a:pt x="8242161" y="1797350"/>
                </a:cubicBezTo>
                <a:cubicBezTo>
                  <a:pt x="8245046" y="1798865"/>
                  <a:pt x="8247686" y="1800943"/>
                  <a:pt x="8250439" y="1802838"/>
                </a:cubicBezTo>
                <a:cubicBezTo>
                  <a:pt x="8250625" y="1802951"/>
                  <a:pt x="8250810" y="1803065"/>
                  <a:pt x="8250994" y="1803177"/>
                </a:cubicBezTo>
                <a:cubicBezTo>
                  <a:pt x="8261886" y="1811034"/>
                  <a:pt x="8270867" y="1821743"/>
                  <a:pt x="8275494" y="1834314"/>
                </a:cubicBezTo>
                <a:cubicBezTo>
                  <a:pt x="8278785" y="1836740"/>
                  <a:pt x="8281988" y="1839062"/>
                  <a:pt x="8285173" y="1841577"/>
                </a:cubicBezTo>
                <a:cubicBezTo>
                  <a:pt x="8319367" y="1825162"/>
                  <a:pt x="8366682" y="1838604"/>
                  <a:pt x="8398122" y="1854177"/>
                </a:cubicBezTo>
                <a:cubicBezTo>
                  <a:pt x="8403354" y="1856675"/>
                  <a:pt x="8406037" y="1862652"/>
                  <a:pt x="8402452" y="1867892"/>
                </a:cubicBezTo>
                <a:cubicBezTo>
                  <a:pt x="8387773" y="1889404"/>
                  <a:pt x="8379076" y="1914843"/>
                  <a:pt x="8360551" y="1933590"/>
                </a:cubicBezTo>
                <a:cubicBezTo>
                  <a:pt x="8359904" y="1934312"/>
                  <a:pt x="8358973" y="1934913"/>
                  <a:pt x="8358227" y="1935629"/>
                </a:cubicBezTo>
                <a:cubicBezTo>
                  <a:pt x="8368672" y="1934293"/>
                  <a:pt x="8378371" y="1933672"/>
                  <a:pt x="8385145" y="1933090"/>
                </a:cubicBezTo>
                <a:cubicBezTo>
                  <a:pt x="8436907" y="1928319"/>
                  <a:pt x="8487515" y="1940879"/>
                  <a:pt x="8535034" y="1960765"/>
                </a:cubicBezTo>
                <a:cubicBezTo>
                  <a:pt x="8540196" y="1962964"/>
                  <a:pt x="8540701" y="1970408"/>
                  <a:pt x="8537247" y="1974198"/>
                </a:cubicBezTo>
                <a:cubicBezTo>
                  <a:pt x="8519840" y="1993528"/>
                  <a:pt x="8506052" y="2008303"/>
                  <a:pt x="8489494" y="2020307"/>
                </a:cubicBezTo>
                <a:cubicBezTo>
                  <a:pt x="8498413" y="2020787"/>
                  <a:pt x="8506920" y="2021522"/>
                  <a:pt x="8513598" y="2022004"/>
                </a:cubicBezTo>
                <a:cubicBezTo>
                  <a:pt x="8568471" y="2026071"/>
                  <a:pt x="8615972" y="2036317"/>
                  <a:pt x="8664444" y="2063005"/>
                </a:cubicBezTo>
                <a:cubicBezTo>
                  <a:pt x="8668533" y="2065207"/>
                  <a:pt x="8671269" y="2071676"/>
                  <a:pt x="8668261" y="2075894"/>
                </a:cubicBezTo>
                <a:cubicBezTo>
                  <a:pt x="8661330" y="2085907"/>
                  <a:pt x="8652218" y="2095245"/>
                  <a:pt x="8641891" y="2103990"/>
                </a:cubicBezTo>
                <a:cubicBezTo>
                  <a:pt x="8656578" y="2102049"/>
                  <a:pt x="8671490" y="2101976"/>
                  <a:pt x="8685920" y="2102933"/>
                </a:cubicBezTo>
                <a:cubicBezTo>
                  <a:pt x="8704418" y="2104143"/>
                  <a:pt x="8749603" y="2102116"/>
                  <a:pt x="8755351" y="2126175"/>
                </a:cubicBezTo>
                <a:cubicBezTo>
                  <a:pt x="8758262" y="2138305"/>
                  <a:pt x="8747253" y="2153612"/>
                  <a:pt x="8733246" y="2167587"/>
                </a:cubicBezTo>
                <a:cubicBezTo>
                  <a:pt x="8753228" y="2163087"/>
                  <a:pt x="8773612" y="2162806"/>
                  <a:pt x="8788386" y="2168660"/>
                </a:cubicBezTo>
                <a:cubicBezTo>
                  <a:pt x="8810772" y="2177608"/>
                  <a:pt x="8807333" y="2195420"/>
                  <a:pt x="8795302" y="2213462"/>
                </a:cubicBezTo>
                <a:cubicBezTo>
                  <a:pt x="8818173" y="2203855"/>
                  <a:pt x="8842136" y="2199504"/>
                  <a:pt x="8868414" y="2208496"/>
                </a:cubicBezTo>
                <a:cubicBezTo>
                  <a:pt x="8872952" y="2210057"/>
                  <a:pt x="8876381" y="2215319"/>
                  <a:pt x="8874587" y="2220128"/>
                </a:cubicBezTo>
                <a:cubicBezTo>
                  <a:pt x="8869733" y="2233047"/>
                  <a:pt x="8866859" y="2246720"/>
                  <a:pt x="8863140" y="2260030"/>
                </a:cubicBezTo>
                <a:cubicBezTo>
                  <a:pt x="8892732" y="2244968"/>
                  <a:pt x="8945052" y="2241611"/>
                  <a:pt x="8958583" y="2261378"/>
                </a:cubicBezTo>
                <a:cubicBezTo>
                  <a:pt x="8965225" y="2271007"/>
                  <a:pt x="8965481" y="2281252"/>
                  <a:pt x="8962546" y="2291221"/>
                </a:cubicBezTo>
                <a:cubicBezTo>
                  <a:pt x="8993634" y="2281256"/>
                  <a:pt x="9039746" y="2286319"/>
                  <a:pt x="9059719" y="2286293"/>
                </a:cubicBezTo>
                <a:cubicBezTo>
                  <a:pt x="9066440" y="2286292"/>
                  <a:pt x="9069587" y="2296884"/>
                  <a:pt x="9063909" y="2300482"/>
                </a:cubicBezTo>
                <a:cubicBezTo>
                  <a:pt x="9054413" y="2306475"/>
                  <a:pt x="9048394" y="2316079"/>
                  <a:pt x="9043088" y="2326428"/>
                </a:cubicBezTo>
                <a:cubicBezTo>
                  <a:pt x="9067748" y="2314250"/>
                  <a:pt x="9100408" y="2309580"/>
                  <a:pt x="9117477" y="2322448"/>
                </a:cubicBezTo>
                <a:cubicBezTo>
                  <a:pt x="9130710" y="2332454"/>
                  <a:pt x="9130295" y="2345853"/>
                  <a:pt x="9124616" y="2359285"/>
                </a:cubicBezTo>
                <a:cubicBezTo>
                  <a:pt x="9142559" y="2349252"/>
                  <a:pt x="9162054" y="2342566"/>
                  <a:pt x="9182851" y="2343100"/>
                </a:cubicBezTo>
                <a:cubicBezTo>
                  <a:pt x="9188098" y="2343262"/>
                  <a:pt x="9191550" y="2347164"/>
                  <a:pt x="9190794" y="2352356"/>
                </a:cubicBezTo>
                <a:cubicBezTo>
                  <a:pt x="9189329" y="2363328"/>
                  <a:pt x="9186944" y="2371495"/>
                  <a:pt x="9183338" y="2379167"/>
                </a:cubicBezTo>
                <a:cubicBezTo>
                  <a:pt x="9205917" y="2367393"/>
                  <a:pt x="9228083" y="2356946"/>
                  <a:pt x="9254393" y="2352505"/>
                </a:cubicBezTo>
                <a:cubicBezTo>
                  <a:pt x="9259732" y="2351604"/>
                  <a:pt x="9263450" y="2356891"/>
                  <a:pt x="9262836" y="2361609"/>
                </a:cubicBezTo>
                <a:cubicBezTo>
                  <a:pt x="9261667" y="2371440"/>
                  <a:pt x="9260247" y="2378618"/>
                  <a:pt x="9258115" y="2385055"/>
                </a:cubicBezTo>
                <a:cubicBezTo>
                  <a:pt x="9280610" y="2375318"/>
                  <a:pt x="9303416" y="2368626"/>
                  <a:pt x="9329144" y="2368517"/>
                </a:cubicBezTo>
                <a:cubicBezTo>
                  <a:pt x="9334890" y="2368527"/>
                  <a:pt x="9337984" y="2374248"/>
                  <a:pt x="9336852" y="2379309"/>
                </a:cubicBezTo>
                <a:cubicBezTo>
                  <a:pt x="9333999" y="2391623"/>
                  <a:pt x="9377418" y="2388661"/>
                  <a:pt x="9384731" y="2389685"/>
                </a:cubicBezTo>
                <a:cubicBezTo>
                  <a:pt x="9389732" y="2390410"/>
                  <a:pt x="9394511" y="2394718"/>
                  <a:pt x="9392545" y="2400389"/>
                </a:cubicBezTo>
                <a:cubicBezTo>
                  <a:pt x="9390630" y="2405481"/>
                  <a:pt x="9413027" y="2401189"/>
                  <a:pt x="9426774" y="2403255"/>
                </a:cubicBezTo>
                <a:cubicBezTo>
                  <a:pt x="9449371" y="2406573"/>
                  <a:pt x="9469214" y="2413451"/>
                  <a:pt x="9489616" y="2422811"/>
                </a:cubicBezTo>
                <a:cubicBezTo>
                  <a:pt x="9495051" y="2425228"/>
                  <a:pt x="9494825" y="2432122"/>
                  <a:pt x="9491739" y="2436139"/>
                </a:cubicBezTo>
                <a:cubicBezTo>
                  <a:pt x="9480055" y="2451387"/>
                  <a:pt x="9467036" y="2458633"/>
                  <a:pt x="9450791" y="2463847"/>
                </a:cubicBezTo>
                <a:cubicBezTo>
                  <a:pt x="9452155" y="2464939"/>
                  <a:pt x="9453632" y="2465846"/>
                  <a:pt x="9454892" y="2467025"/>
                </a:cubicBezTo>
                <a:cubicBezTo>
                  <a:pt x="9457144" y="2469070"/>
                  <a:pt x="9458214" y="2472376"/>
                  <a:pt x="9457559" y="2475338"/>
                </a:cubicBezTo>
                <a:cubicBezTo>
                  <a:pt x="9451738" y="2501316"/>
                  <a:pt x="9413529" y="2509206"/>
                  <a:pt x="9390822" y="2508214"/>
                </a:cubicBezTo>
                <a:cubicBezTo>
                  <a:pt x="9372580" y="2507413"/>
                  <a:pt x="9355795" y="2501191"/>
                  <a:pt x="9339796" y="2492698"/>
                </a:cubicBezTo>
                <a:cubicBezTo>
                  <a:pt x="9336651" y="2526892"/>
                  <a:pt x="9299657" y="2525540"/>
                  <a:pt x="9268743" y="2509526"/>
                </a:cubicBezTo>
                <a:cubicBezTo>
                  <a:pt x="9245987" y="2525471"/>
                  <a:pt x="9148767" y="2509072"/>
                  <a:pt x="9166764" y="2489697"/>
                </a:cubicBezTo>
                <a:cubicBezTo>
                  <a:pt x="9164071" y="2492581"/>
                  <a:pt x="9160770" y="2493561"/>
                  <a:pt x="9157701" y="2493003"/>
                </a:cubicBezTo>
                <a:cubicBezTo>
                  <a:pt x="9156799" y="2504218"/>
                  <a:pt x="9152125" y="2514036"/>
                  <a:pt x="9138933" y="2517762"/>
                </a:cubicBezTo>
                <a:cubicBezTo>
                  <a:pt x="9129835" y="2520384"/>
                  <a:pt x="9122767" y="2517726"/>
                  <a:pt x="9114253" y="2513776"/>
                </a:cubicBezTo>
                <a:cubicBezTo>
                  <a:pt x="9105652" y="2509723"/>
                  <a:pt x="9100241" y="2496110"/>
                  <a:pt x="9092249" y="2492887"/>
                </a:cubicBezTo>
                <a:cubicBezTo>
                  <a:pt x="9087273" y="2490801"/>
                  <a:pt x="9084845" y="2489617"/>
                  <a:pt x="9083737" y="2488937"/>
                </a:cubicBezTo>
                <a:cubicBezTo>
                  <a:pt x="9085004" y="2490021"/>
                  <a:pt x="9087075" y="2493023"/>
                  <a:pt x="9081282" y="2496806"/>
                </a:cubicBezTo>
                <a:cubicBezTo>
                  <a:pt x="9067407" y="2506023"/>
                  <a:pt x="9071183" y="2519396"/>
                  <a:pt x="9048572" y="2512961"/>
                </a:cubicBezTo>
                <a:cubicBezTo>
                  <a:pt x="9031191" y="2507951"/>
                  <a:pt x="9011926" y="2490219"/>
                  <a:pt x="8997472" y="2470956"/>
                </a:cubicBezTo>
                <a:cubicBezTo>
                  <a:pt x="8998369" y="2481645"/>
                  <a:pt x="8999162" y="2492424"/>
                  <a:pt x="8994892" y="2503154"/>
                </a:cubicBezTo>
                <a:cubicBezTo>
                  <a:pt x="8993152" y="2507385"/>
                  <a:pt x="8989115" y="2510053"/>
                  <a:pt x="8984456" y="2508774"/>
                </a:cubicBezTo>
                <a:cubicBezTo>
                  <a:pt x="8953063" y="2500311"/>
                  <a:pt x="8928582" y="2479890"/>
                  <a:pt x="8906811" y="2456391"/>
                </a:cubicBezTo>
                <a:cubicBezTo>
                  <a:pt x="8908353" y="2474050"/>
                  <a:pt x="8907764" y="2492692"/>
                  <a:pt x="8894842" y="2499946"/>
                </a:cubicBezTo>
                <a:cubicBezTo>
                  <a:pt x="8877927" y="2509386"/>
                  <a:pt x="8848688" y="2486605"/>
                  <a:pt x="8836073" y="2478405"/>
                </a:cubicBezTo>
                <a:cubicBezTo>
                  <a:pt x="8822904" y="2469867"/>
                  <a:pt x="8804059" y="2456163"/>
                  <a:pt x="8785841" y="2439787"/>
                </a:cubicBezTo>
                <a:cubicBezTo>
                  <a:pt x="8786240" y="2451700"/>
                  <a:pt x="8784583" y="2463727"/>
                  <a:pt x="8780280" y="2474842"/>
                </a:cubicBezTo>
                <a:cubicBezTo>
                  <a:pt x="8778154" y="2480111"/>
                  <a:pt x="8771661" y="2480815"/>
                  <a:pt x="8767240" y="2479069"/>
                </a:cubicBezTo>
                <a:cubicBezTo>
                  <a:pt x="8742936" y="2469761"/>
                  <a:pt x="8726195" y="2453221"/>
                  <a:pt x="8708903" y="2434102"/>
                </a:cubicBezTo>
                <a:cubicBezTo>
                  <a:pt x="8695952" y="2419837"/>
                  <a:pt x="8680797" y="2406258"/>
                  <a:pt x="8669846" y="2390317"/>
                </a:cubicBezTo>
                <a:cubicBezTo>
                  <a:pt x="8668734" y="2426828"/>
                  <a:pt x="8654211" y="2466268"/>
                  <a:pt x="8620021" y="2446562"/>
                </a:cubicBezTo>
                <a:cubicBezTo>
                  <a:pt x="8591760" y="2430291"/>
                  <a:pt x="8564483" y="2398625"/>
                  <a:pt x="8550099" y="2369826"/>
                </a:cubicBezTo>
                <a:cubicBezTo>
                  <a:pt x="8548027" y="2365753"/>
                  <a:pt x="8546948" y="2361472"/>
                  <a:pt x="8545174" y="2357327"/>
                </a:cubicBezTo>
                <a:cubicBezTo>
                  <a:pt x="8541718" y="2375331"/>
                  <a:pt x="8535345" y="2393279"/>
                  <a:pt x="8531415" y="2406765"/>
                </a:cubicBezTo>
                <a:cubicBezTo>
                  <a:pt x="8525939" y="2425568"/>
                  <a:pt x="8518969" y="2448039"/>
                  <a:pt x="8496646" y="2441628"/>
                </a:cubicBezTo>
                <a:cubicBezTo>
                  <a:pt x="8458370" y="2430624"/>
                  <a:pt x="8422247" y="2371416"/>
                  <a:pt x="8403292" y="2340373"/>
                </a:cubicBezTo>
                <a:cubicBezTo>
                  <a:pt x="8397431" y="2330714"/>
                  <a:pt x="8393857" y="2321642"/>
                  <a:pt x="8391239" y="2312752"/>
                </a:cubicBezTo>
                <a:cubicBezTo>
                  <a:pt x="8384016" y="2346786"/>
                  <a:pt x="8368324" y="2376389"/>
                  <a:pt x="8339464" y="2364641"/>
                </a:cubicBezTo>
                <a:cubicBezTo>
                  <a:pt x="8315679" y="2354989"/>
                  <a:pt x="8294230" y="2320224"/>
                  <a:pt x="8279802" y="2290838"/>
                </a:cubicBezTo>
                <a:cubicBezTo>
                  <a:pt x="8272114" y="2315876"/>
                  <a:pt x="8257527" y="2339635"/>
                  <a:pt x="8241070" y="2359241"/>
                </a:cubicBezTo>
                <a:cubicBezTo>
                  <a:pt x="8237580" y="2363419"/>
                  <a:pt x="8229766" y="2362546"/>
                  <a:pt x="8226509" y="2358663"/>
                </a:cubicBezTo>
                <a:cubicBezTo>
                  <a:pt x="8205024" y="2333046"/>
                  <a:pt x="8181566" y="2309889"/>
                  <a:pt x="8160387" y="2284105"/>
                </a:cubicBezTo>
                <a:cubicBezTo>
                  <a:pt x="8145875" y="2266589"/>
                  <a:pt x="8135745" y="2247993"/>
                  <a:pt x="8130627" y="2225643"/>
                </a:cubicBezTo>
                <a:cubicBezTo>
                  <a:pt x="8128439" y="2216301"/>
                  <a:pt x="8126692" y="2206414"/>
                  <a:pt x="8125232" y="2196551"/>
                </a:cubicBezTo>
                <a:cubicBezTo>
                  <a:pt x="8104246" y="2262596"/>
                  <a:pt x="8064323" y="2357476"/>
                  <a:pt x="8020324" y="2281717"/>
                </a:cubicBezTo>
                <a:cubicBezTo>
                  <a:pt x="7998614" y="2244399"/>
                  <a:pt x="7985879" y="2203670"/>
                  <a:pt x="7988859" y="2160408"/>
                </a:cubicBezTo>
                <a:cubicBezTo>
                  <a:pt x="7989511" y="2150924"/>
                  <a:pt x="7989860" y="2140438"/>
                  <a:pt x="7990148" y="2129558"/>
                </a:cubicBezTo>
                <a:cubicBezTo>
                  <a:pt x="7963580" y="2189377"/>
                  <a:pt x="7917195" y="2272597"/>
                  <a:pt x="7885811" y="2230158"/>
                </a:cubicBezTo>
                <a:cubicBezTo>
                  <a:pt x="7869472" y="2208006"/>
                  <a:pt x="7869985" y="2166184"/>
                  <a:pt x="7866932" y="2139243"/>
                </a:cubicBezTo>
                <a:cubicBezTo>
                  <a:pt x="7864673" y="2118698"/>
                  <a:pt x="7864434" y="2098426"/>
                  <a:pt x="7865259" y="2078246"/>
                </a:cubicBezTo>
                <a:cubicBezTo>
                  <a:pt x="7851139" y="2117527"/>
                  <a:pt x="7834335" y="2155212"/>
                  <a:pt x="7813622" y="2186522"/>
                </a:cubicBezTo>
                <a:cubicBezTo>
                  <a:pt x="7792799" y="2217920"/>
                  <a:pt x="7772501" y="2212853"/>
                  <a:pt x="7757453" y="2180590"/>
                </a:cubicBezTo>
                <a:cubicBezTo>
                  <a:pt x="7744539" y="2152795"/>
                  <a:pt x="7733938" y="2125297"/>
                  <a:pt x="7726208" y="2097270"/>
                </a:cubicBezTo>
                <a:cubicBezTo>
                  <a:pt x="7722110" y="2104996"/>
                  <a:pt x="7717324" y="2111689"/>
                  <a:pt x="7713016" y="2115211"/>
                </a:cubicBezTo>
                <a:cubicBezTo>
                  <a:pt x="7699873" y="2126049"/>
                  <a:pt x="7686182" y="2120094"/>
                  <a:pt x="7677452" y="2107655"/>
                </a:cubicBezTo>
                <a:cubicBezTo>
                  <a:pt x="7670633" y="2097815"/>
                  <a:pt x="7667923" y="2085604"/>
                  <a:pt x="7662535" y="2075013"/>
                </a:cubicBezTo>
                <a:cubicBezTo>
                  <a:pt x="7654087" y="2058313"/>
                  <a:pt x="7641418" y="2044172"/>
                  <a:pt x="7633383" y="2027217"/>
                </a:cubicBezTo>
                <a:cubicBezTo>
                  <a:pt x="7630022" y="2020110"/>
                  <a:pt x="7627689" y="2012412"/>
                  <a:pt x="7625751" y="2004650"/>
                </a:cubicBezTo>
                <a:cubicBezTo>
                  <a:pt x="7621043" y="2025760"/>
                  <a:pt x="7614236" y="2046395"/>
                  <a:pt x="7604041" y="2064594"/>
                </a:cubicBezTo>
                <a:cubicBezTo>
                  <a:pt x="7601379" y="2069330"/>
                  <a:pt x="7595534" y="2073693"/>
                  <a:pt x="7589756" y="2070758"/>
                </a:cubicBezTo>
                <a:cubicBezTo>
                  <a:pt x="7555219" y="2052776"/>
                  <a:pt x="7541052" y="2017181"/>
                  <a:pt x="7523436" y="1984207"/>
                </a:cubicBezTo>
                <a:cubicBezTo>
                  <a:pt x="7518764" y="1975429"/>
                  <a:pt x="7513924" y="1966344"/>
                  <a:pt x="7509681" y="1957117"/>
                </a:cubicBezTo>
                <a:cubicBezTo>
                  <a:pt x="7504742" y="1980836"/>
                  <a:pt x="7495985" y="2002571"/>
                  <a:pt x="7479826" y="2002437"/>
                </a:cubicBezTo>
                <a:cubicBezTo>
                  <a:pt x="7465704" y="2002383"/>
                  <a:pt x="7443407" y="1979326"/>
                  <a:pt x="7433158" y="1971914"/>
                </a:cubicBezTo>
                <a:cubicBezTo>
                  <a:pt x="7410828" y="1955767"/>
                  <a:pt x="7391037" y="1939546"/>
                  <a:pt x="7373768" y="1917994"/>
                </a:cubicBezTo>
                <a:cubicBezTo>
                  <a:pt x="7361228" y="1902401"/>
                  <a:pt x="7348385" y="1884737"/>
                  <a:pt x="7340338" y="1865736"/>
                </a:cubicBezTo>
                <a:cubicBezTo>
                  <a:pt x="7334524" y="1887237"/>
                  <a:pt x="7323390" y="1906137"/>
                  <a:pt x="7311123" y="1930097"/>
                </a:cubicBezTo>
                <a:cubicBezTo>
                  <a:pt x="7308059" y="1936063"/>
                  <a:pt x="7300535" y="1935218"/>
                  <a:pt x="7296373" y="1931645"/>
                </a:cubicBezTo>
                <a:cubicBezTo>
                  <a:pt x="7267923" y="1907664"/>
                  <a:pt x="7230452" y="1875600"/>
                  <a:pt x="7210571" y="1843987"/>
                </a:cubicBezTo>
                <a:cubicBezTo>
                  <a:pt x="7191706" y="1814119"/>
                  <a:pt x="7189444" y="1782668"/>
                  <a:pt x="7184062" y="1750168"/>
                </a:cubicBezTo>
                <a:cubicBezTo>
                  <a:pt x="7178184" y="1795326"/>
                  <a:pt x="7162064" y="1836285"/>
                  <a:pt x="7138526" y="1876309"/>
                </a:cubicBezTo>
                <a:cubicBezTo>
                  <a:pt x="7135994" y="1880667"/>
                  <a:pt x="7129589" y="1880404"/>
                  <a:pt x="7126008" y="1877952"/>
                </a:cubicBezTo>
                <a:cubicBezTo>
                  <a:pt x="7064215" y="1835702"/>
                  <a:pt x="7014505" y="1794498"/>
                  <a:pt x="7000408" y="1718792"/>
                </a:cubicBezTo>
                <a:cubicBezTo>
                  <a:pt x="6986326" y="1642893"/>
                  <a:pt x="6989351" y="1560880"/>
                  <a:pt x="7036890" y="1498592"/>
                </a:cubicBezTo>
                <a:cubicBezTo>
                  <a:pt x="7015445" y="1490019"/>
                  <a:pt x="6994095" y="1481451"/>
                  <a:pt x="6972728" y="1473080"/>
                </a:cubicBezTo>
                <a:cubicBezTo>
                  <a:pt x="6986324" y="1460434"/>
                  <a:pt x="6999833" y="1447680"/>
                  <a:pt x="7013438" y="1434935"/>
                </a:cubicBezTo>
                <a:cubicBezTo>
                  <a:pt x="7037312" y="1444692"/>
                  <a:pt x="7061195" y="1455424"/>
                  <a:pt x="7084940" y="1466628"/>
                </a:cubicBezTo>
                <a:cubicBezTo>
                  <a:pt x="7099649" y="1422920"/>
                  <a:pt x="7166041" y="1392831"/>
                  <a:pt x="7201046" y="1372787"/>
                </a:cubicBezTo>
                <a:cubicBezTo>
                  <a:pt x="7240618" y="1350146"/>
                  <a:pt x="7288766" y="1335805"/>
                  <a:pt x="7332971" y="1345231"/>
                </a:cubicBezTo>
                <a:close/>
                <a:moveTo>
                  <a:pt x="5263669" y="1162930"/>
                </a:moveTo>
                <a:cubicBezTo>
                  <a:pt x="5267487" y="1180201"/>
                  <a:pt x="5268337" y="1197993"/>
                  <a:pt x="5270187" y="1215483"/>
                </a:cubicBezTo>
                <a:cubicBezTo>
                  <a:pt x="5272778" y="1239951"/>
                  <a:pt x="5272210" y="1264927"/>
                  <a:pt x="5270609" y="1289424"/>
                </a:cubicBezTo>
                <a:cubicBezTo>
                  <a:pt x="5270081" y="1298627"/>
                  <a:pt x="5255976" y="1297308"/>
                  <a:pt x="5256496" y="1288202"/>
                </a:cubicBezTo>
                <a:cubicBezTo>
                  <a:pt x="5258003" y="1261457"/>
                  <a:pt x="5259711" y="1233562"/>
                  <a:pt x="5258188" y="1206948"/>
                </a:cubicBezTo>
                <a:cubicBezTo>
                  <a:pt x="5257442" y="1193447"/>
                  <a:pt x="5254721" y="1180263"/>
                  <a:pt x="5252984" y="1166970"/>
                </a:cubicBezTo>
                <a:cubicBezTo>
                  <a:pt x="5215886" y="1249827"/>
                  <a:pt x="5195548" y="1334819"/>
                  <a:pt x="5187021" y="1426090"/>
                </a:cubicBezTo>
                <a:cubicBezTo>
                  <a:pt x="5223450" y="1444724"/>
                  <a:pt x="5259553" y="1463721"/>
                  <a:pt x="5295507" y="1483287"/>
                </a:cubicBezTo>
                <a:cubicBezTo>
                  <a:pt x="5292910" y="1426104"/>
                  <a:pt x="5325623" y="1372755"/>
                  <a:pt x="5321758" y="1314490"/>
                </a:cubicBezTo>
                <a:cubicBezTo>
                  <a:pt x="5319916" y="1287070"/>
                  <a:pt x="5312119" y="1260883"/>
                  <a:pt x="5301329" y="1235508"/>
                </a:cubicBezTo>
                <a:cubicBezTo>
                  <a:pt x="5301265" y="1244949"/>
                  <a:pt x="5300413" y="1254516"/>
                  <a:pt x="5299262" y="1264153"/>
                </a:cubicBezTo>
                <a:cubicBezTo>
                  <a:pt x="5298179" y="1273017"/>
                  <a:pt x="5284634" y="1269799"/>
                  <a:pt x="5287518" y="1261480"/>
                </a:cubicBezTo>
                <a:cubicBezTo>
                  <a:pt x="5293533" y="1244279"/>
                  <a:pt x="5291683" y="1226786"/>
                  <a:pt x="5289050" y="1209327"/>
                </a:cubicBezTo>
                <a:cubicBezTo>
                  <a:pt x="5281008" y="1193540"/>
                  <a:pt x="5272352" y="1178090"/>
                  <a:pt x="5263669" y="1162930"/>
                </a:cubicBezTo>
                <a:close/>
                <a:moveTo>
                  <a:pt x="8837735" y="1465921"/>
                </a:moveTo>
                <a:cubicBezTo>
                  <a:pt x="8817095" y="1464975"/>
                  <a:pt x="8796690" y="1465765"/>
                  <a:pt x="8777342" y="1468616"/>
                </a:cubicBezTo>
                <a:cubicBezTo>
                  <a:pt x="8754713" y="1476588"/>
                  <a:pt x="8731642" y="1482963"/>
                  <a:pt x="8709306" y="1487650"/>
                </a:cubicBezTo>
                <a:cubicBezTo>
                  <a:pt x="8758828" y="1512380"/>
                  <a:pt x="8807280" y="1538188"/>
                  <a:pt x="8855013" y="1564424"/>
                </a:cubicBezTo>
                <a:cubicBezTo>
                  <a:pt x="8855425" y="1564167"/>
                  <a:pt x="8855653" y="1563797"/>
                  <a:pt x="8856154" y="1563647"/>
                </a:cubicBezTo>
                <a:cubicBezTo>
                  <a:pt x="8894691" y="1547700"/>
                  <a:pt x="8930102" y="1534018"/>
                  <a:pt x="8962587" y="1510545"/>
                </a:cubicBezTo>
                <a:cubicBezTo>
                  <a:pt x="8961702" y="1510663"/>
                  <a:pt x="8960621" y="1510765"/>
                  <a:pt x="8959732" y="1510883"/>
                </a:cubicBezTo>
                <a:cubicBezTo>
                  <a:pt x="8944027" y="1513319"/>
                  <a:pt x="8928680" y="1515010"/>
                  <a:pt x="8912759" y="1515481"/>
                </a:cubicBezTo>
                <a:cubicBezTo>
                  <a:pt x="8905528" y="1515731"/>
                  <a:pt x="8905221" y="1506068"/>
                  <a:pt x="8911173" y="1503759"/>
                </a:cubicBezTo>
                <a:cubicBezTo>
                  <a:pt x="8921166" y="1499854"/>
                  <a:pt x="8931380" y="1496746"/>
                  <a:pt x="8941672" y="1493841"/>
                </a:cubicBezTo>
                <a:cubicBezTo>
                  <a:pt x="8925432" y="1492435"/>
                  <a:pt x="8909120" y="1490732"/>
                  <a:pt x="8893482" y="1486944"/>
                </a:cubicBezTo>
                <a:cubicBezTo>
                  <a:pt x="8885474" y="1484984"/>
                  <a:pt x="8888398" y="1474042"/>
                  <a:pt x="8895646" y="1473599"/>
                </a:cubicBezTo>
                <a:cubicBezTo>
                  <a:pt x="8896920" y="1473514"/>
                  <a:pt x="8898265" y="1473729"/>
                  <a:pt x="8899538" y="1473644"/>
                </a:cubicBezTo>
                <a:cubicBezTo>
                  <a:pt x="8879251" y="1469552"/>
                  <a:pt x="8858375" y="1466869"/>
                  <a:pt x="8837735" y="1465921"/>
                </a:cubicBezTo>
                <a:close/>
                <a:moveTo>
                  <a:pt x="4998161" y="1124189"/>
                </a:moveTo>
                <a:cubicBezTo>
                  <a:pt x="4998902" y="1130095"/>
                  <a:pt x="4999448" y="1135983"/>
                  <a:pt x="4999696" y="1141942"/>
                </a:cubicBezTo>
                <a:cubicBezTo>
                  <a:pt x="4998836" y="1142842"/>
                  <a:pt x="4997969" y="1143837"/>
                  <a:pt x="4997100" y="1144834"/>
                </a:cubicBezTo>
                <a:cubicBezTo>
                  <a:pt x="4987576" y="1155497"/>
                  <a:pt x="4978963" y="1167990"/>
                  <a:pt x="4966349" y="1175077"/>
                </a:cubicBezTo>
                <a:cubicBezTo>
                  <a:pt x="4963988" y="1176431"/>
                  <a:pt x="4961251" y="1174344"/>
                  <a:pt x="4962265" y="1171706"/>
                </a:cubicBezTo>
                <a:cubicBezTo>
                  <a:pt x="4967347" y="1158418"/>
                  <a:pt x="4978293" y="1148171"/>
                  <a:pt x="4987246" y="1137360"/>
                </a:cubicBezTo>
                <a:cubicBezTo>
                  <a:pt x="4990849" y="1132999"/>
                  <a:pt x="4994559" y="1128550"/>
                  <a:pt x="4998161" y="1124189"/>
                </a:cubicBezTo>
                <a:close/>
                <a:moveTo>
                  <a:pt x="5101607" y="1131947"/>
                </a:moveTo>
                <a:cubicBezTo>
                  <a:pt x="5112570" y="1145554"/>
                  <a:pt x="5120426" y="1174371"/>
                  <a:pt x="5102627" y="1186072"/>
                </a:cubicBezTo>
                <a:cubicBezTo>
                  <a:pt x="5100249" y="1187618"/>
                  <a:pt x="5097494" y="1185725"/>
                  <a:pt x="5097139" y="1183163"/>
                </a:cubicBezTo>
                <a:cubicBezTo>
                  <a:pt x="5096268" y="1177635"/>
                  <a:pt x="5097982" y="1173694"/>
                  <a:pt x="5099054" y="1168238"/>
                </a:cubicBezTo>
                <a:cubicBezTo>
                  <a:pt x="5101282" y="1157429"/>
                  <a:pt x="5100146" y="1145062"/>
                  <a:pt x="5097491" y="1134415"/>
                </a:cubicBezTo>
                <a:cubicBezTo>
                  <a:pt x="5097003" y="1132230"/>
                  <a:pt x="5099934" y="1129953"/>
                  <a:pt x="5101607" y="1131947"/>
                </a:cubicBezTo>
                <a:close/>
                <a:moveTo>
                  <a:pt x="8468619" y="1418531"/>
                </a:moveTo>
                <a:cubicBezTo>
                  <a:pt x="8467908" y="1418859"/>
                  <a:pt x="8467021" y="1418977"/>
                  <a:pt x="8466230" y="1419103"/>
                </a:cubicBezTo>
                <a:cubicBezTo>
                  <a:pt x="8473598" y="1445734"/>
                  <a:pt x="8479473" y="1473793"/>
                  <a:pt x="8482352" y="1500522"/>
                </a:cubicBezTo>
                <a:cubicBezTo>
                  <a:pt x="8485837" y="1533542"/>
                  <a:pt x="8477488" y="1561645"/>
                  <a:pt x="8491277" y="1593803"/>
                </a:cubicBezTo>
                <a:cubicBezTo>
                  <a:pt x="8505952" y="1628070"/>
                  <a:pt x="8530380" y="1657836"/>
                  <a:pt x="8552454" y="1687789"/>
                </a:cubicBezTo>
                <a:cubicBezTo>
                  <a:pt x="8571031" y="1670604"/>
                  <a:pt x="8580832" y="1642634"/>
                  <a:pt x="8582219" y="1617242"/>
                </a:cubicBezTo>
                <a:cubicBezTo>
                  <a:pt x="8579144" y="1608025"/>
                  <a:pt x="8579643" y="1596966"/>
                  <a:pt x="8579599" y="1587616"/>
                </a:cubicBezTo>
                <a:cubicBezTo>
                  <a:pt x="8579622" y="1575351"/>
                  <a:pt x="8578381" y="1559763"/>
                  <a:pt x="8582068" y="1547908"/>
                </a:cubicBezTo>
                <a:cubicBezTo>
                  <a:pt x="8582261" y="1522801"/>
                  <a:pt x="8586865" y="1498470"/>
                  <a:pt x="8585221" y="1473211"/>
                </a:cubicBezTo>
                <a:cubicBezTo>
                  <a:pt x="8585102" y="1471253"/>
                  <a:pt x="8585838" y="1469564"/>
                  <a:pt x="8586846" y="1468094"/>
                </a:cubicBezTo>
                <a:cubicBezTo>
                  <a:pt x="8578869" y="1464677"/>
                  <a:pt x="8570885" y="1461359"/>
                  <a:pt x="8562910" y="1457943"/>
                </a:cubicBezTo>
                <a:cubicBezTo>
                  <a:pt x="8567366" y="1493180"/>
                  <a:pt x="8569366" y="1530838"/>
                  <a:pt x="8560658" y="1564072"/>
                </a:cubicBezTo>
                <a:cubicBezTo>
                  <a:pt x="8559287" y="1569600"/>
                  <a:pt x="8550858" y="1567995"/>
                  <a:pt x="8550146" y="1562869"/>
                </a:cubicBezTo>
                <a:cubicBezTo>
                  <a:pt x="8545355" y="1527008"/>
                  <a:pt x="8547703" y="1488655"/>
                  <a:pt x="8548357" y="1451815"/>
                </a:cubicBezTo>
                <a:cubicBezTo>
                  <a:pt x="8540846" y="1448634"/>
                  <a:pt x="8533241" y="1445445"/>
                  <a:pt x="8525731" y="1442264"/>
                </a:cubicBezTo>
                <a:cubicBezTo>
                  <a:pt x="8525644" y="1442159"/>
                  <a:pt x="8525644" y="1442159"/>
                  <a:pt x="8525546" y="1442149"/>
                </a:cubicBezTo>
                <a:cubicBezTo>
                  <a:pt x="8528649" y="1461987"/>
                  <a:pt x="8531057" y="1481957"/>
                  <a:pt x="8532869" y="1502071"/>
                </a:cubicBezTo>
                <a:cubicBezTo>
                  <a:pt x="8534922" y="1524937"/>
                  <a:pt x="8539965" y="1549231"/>
                  <a:pt x="8534934" y="1571777"/>
                </a:cubicBezTo>
                <a:cubicBezTo>
                  <a:pt x="8533784" y="1577032"/>
                  <a:pt x="8526895" y="1576729"/>
                  <a:pt x="8525060" y="1572186"/>
                </a:cubicBezTo>
                <a:cubicBezTo>
                  <a:pt x="8516570" y="1551588"/>
                  <a:pt x="8517563" y="1527329"/>
                  <a:pt x="8515819" y="1505366"/>
                </a:cubicBezTo>
                <a:cubicBezTo>
                  <a:pt x="8514055" y="1482530"/>
                  <a:pt x="8512680" y="1459728"/>
                  <a:pt x="8512769" y="1436859"/>
                </a:cubicBezTo>
                <a:cubicBezTo>
                  <a:pt x="8506949" y="1434407"/>
                  <a:pt x="8501120" y="1432054"/>
                  <a:pt x="8495297" y="1429603"/>
                </a:cubicBezTo>
                <a:cubicBezTo>
                  <a:pt x="8505148" y="1444765"/>
                  <a:pt x="8507104" y="1466546"/>
                  <a:pt x="8501087" y="1482673"/>
                </a:cubicBezTo>
                <a:cubicBezTo>
                  <a:pt x="8499304" y="1487386"/>
                  <a:pt x="8493267" y="1487351"/>
                  <a:pt x="8491544" y="1482626"/>
                </a:cubicBezTo>
                <a:cubicBezTo>
                  <a:pt x="8485460" y="1465647"/>
                  <a:pt x="8479516" y="1443812"/>
                  <a:pt x="8480555" y="1425601"/>
                </a:cubicBezTo>
                <a:cubicBezTo>
                  <a:pt x="8480624" y="1424827"/>
                  <a:pt x="8481053" y="1424379"/>
                  <a:pt x="8481299" y="1423815"/>
                </a:cubicBezTo>
                <a:cubicBezTo>
                  <a:pt x="8477069" y="1422087"/>
                  <a:pt x="8472848" y="1420261"/>
                  <a:pt x="8468619" y="1418531"/>
                </a:cubicBezTo>
                <a:close/>
                <a:moveTo>
                  <a:pt x="5024345" y="1114590"/>
                </a:moveTo>
                <a:lnTo>
                  <a:pt x="5024343" y="1114594"/>
                </a:lnTo>
                <a:lnTo>
                  <a:pt x="5024345" y="1114594"/>
                </a:lnTo>
                <a:cubicBezTo>
                  <a:pt x="5023901" y="1117379"/>
                  <a:pt x="5023169" y="1120139"/>
                  <a:pt x="5022628" y="1122916"/>
                </a:cubicBezTo>
                <a:cubicBezTo>
                  <a:pt x="5020105" y="1126103"/>
                  <a:pt x="5017773" y="1129309"/>
                  <a:pt x="5015337" y="1132602"/>
                </a:cubicBezTo>
                <a:lnTo>
                  <a:pt x="5015334" y="1132578"/>
                </a:lnTo>
                <a:lnTo>
                  <a:pt x="5006812" y="1145172"/>
                </a:lnTo>
                <a:lnTo>
                  <a:pt x="5000427" y="1154857"/>
                </a:lnTo>
                <a:lnTo>
                  <a:pt x="5006917" y="1145077"/>
                </a:lnTo>
                <a:cubicBezTo>
                  <a:pt x="5009739" y="1140746"/>
                  <a:pt x="5012543" y="1136607"/>
                  <a:pt x="5015445" y="1132477"/>
                </a:cubicBezTo>
                <a:lnTo>
                  <a:pt x="5015448" y="1132589"/>
                </a:lnTo>
                <a:lnTo>
                  <a:pt x="5022727" y="1122921"/>
                </a:lnTo>
                <a:cubicBezTo>
                  <a:pt x="5023266" y="1120145"/>
                  <a:pt x="5023901" y="1117376"/>
                  <a:pt x="5024441" y="1114599"/>
                </a:cubicBezTo>
                <a:cubicBezTo>
                  <a:pt x="5024441" y="1114599"/>
                  <a:pt x="5024345" y="1114590"/>
                  <a:pt x="5024345" y="1114590"/>
                </a:cubicBezTo>
                <a:close/>
                <a:moveTo>
                  <a:pt x="4955463" y="1102473"/>
                </a:moveTo>
                <a:lnTo>
                  <a:pt x="4948982" y="1108030"/>
                </a:lnTo>
                <a:lnTo>
                  <a:pt x="4943185" y="1101689"/>
                </a:lnTo>
                <a:lnTo>
                  <a:pt x="4943170" y="1101798"/>
                </a:lnTo>
                <a:cubicBezTo>
                  <a:pt x="4942955" y="1109677"/>
                  <a:pt x="4954766" y="1110505"/>
                  <a:pt x="4955473" y="1102570"/>
                </a:cubicBezTo>
                <a:close/>
                <a:moveTo>
                  <a:pt x="4419398" y="1034256"/>
                </a:moveTo>
                <a:cubicBezTo>
                  <a:pt x="4392772" y="1033510"/>
                  <a:pt x="4367118" y="1034988"/>
                  <a:pt x="4342092" y="1039249"/>
                </a:cubicBezTo>
                <a:cubicBezTo>
                  <a:pt x="4328878" y="1044337"/>
                  <a:pt x="4315253" y="1047441"/>
                  <a:pt x="4301427" y="1048484"/>
                </a:cubicBezTo>
                <a:cubicBezTo>
                  <a:pt x="4288939" y="1051986"/>
                  <a:pt x="4276597" y="1055981"/>
                  <a:pt x="4264085" y="1060837"/>
                </a:cubicBezTo>
                <a:cubicBezTo>
                  <a:pt x="4299615" y="1077542"/>
                  <a:pt x="4336568" y="1089210"/>
                  <a:pt x="4375027" y="1094875"/>
                </a:cubicBezTo>
                <a:cubicBezTo>
                  <a:pt x="4372573" y="1093982"/>
                  <a:pt x="4370130" y="1092992"/>
                  <a:pt x="4367773" y="1092105"/>
                </a:cubicBezTo>
                <a:cubicBezTo>
                  <a:pt x="4347382" y="1084791"/>
                  <a:pt x="4326759" y="1079015"/>
                  <a:pt x="4308419" y="1067302"/>
                </a:cubicBezTo>
                <a:cubicBezTo>
                  <a:pt x="4305743" y="1065611"/>
                  <a:pt x="4307828" y="1061897"/>
                  <a:pt x="4310544" y="1062034"/>
                </a:cubicBezTo>
                <a:cubicBezTo>
                  <a:pt x="4329622" y="1063295"/>
                  <a:pt x="4347004" y="1069377"/>
                  <a:pt x="4365115" y="1074935"/>
                </a:cubicBezTo>
                <a:cubicBezTo>
                  <a:pt x="4380191" y="1079550"/>
                  <a:pt x="4401021" y="1081937"/>
                  <a:pt x="4412237" y="1093812"/>
                </a:cubicBezTo>
                <a:cubicBezTo>
                  <a:pt x="4413214" y="1094870"/>
                  <a:pt x="4413191" y="1096231"/>
                  <a:pt x="4413184" y="1097399"/>
                </a:cubicBezTo>
                <a:cubicBezTo>
                  <a:pt x="4417724" y="1096721"/>
                  <a:pt x="4422267" y="1096044"/>
                  <a:pt x="4426897" y="1095469"/>
                </a:cubicBezTo>
                <a:cubicBezTo>
                  <a:pt x="4401573" y="1085588"/>
                  <a:pt x="4375958" y="1074609"/>
                  <a:pt x="4355651" y="1058735"/>
                </a:cubicBezTo>
                <a:cubicBezTo>
                  <a:pt x="4352551" y="1056324"/>
                  <a:pt x="4355294" y="1051782"/>
                  <a:pt x="4358756" y="1052278"/>
                </a:cubicBezTo>
                <a:cubicBezTo>
                  <a:pt x="4395055" y="1057074"/>
                  <a:pt x="4432186" y="1076554"/>
                  <a:pt x="4465682" y="1090941"/>
                </a:cubicBezTo>
                <a:cubicBezTo>
                  <a:pt x="4466429" y="1091298"/>
                  <a:pt x="4466877" y="1091726"/>
                  <a:pt x="4467424" y="1092163"/>
                </a:cubicBezTo>
                <a:cubicBezTo>
                  <a:pt x="4475232" y="1091963"/>
                  <a:pt x="4482914" y="1092141"/>
                  <a:pt x="4490470" y="1092600"/>
                </a:cubicBezTo>
                <a:cubicBezTo>
                  <a:pt x="4484461" y="1092275"/>
                  <a:pt x="4476400" y="1086514"/>
                  <a:pt x="4471530" y="1084341"/>
                </a:cubicBezTo>
                <a:cubicBezTo>
                  <a:pt x="4463572" y="1080731"/>
                  <a:pt x="4455710" y="1077130"/>
                  <a:pt x="4447751" y="1073520"/>
                </a:cubicBezTo>
                <a:cubicBezTo>
                  <a:pt x="4432388" y="1066641"/>
                  <a:pt x="4417631" y="1059515"/>
                  <a:pt x="4403767" y="1050039"/>
                </a:cubicBezTo>
                <a:cubicBezTo>
                  <a:pt x="4400645" y="1047919"/>
                  <a:pt x="4402357" y="1041836"/>
                  <a:pt x="4406468" y="1042678"/>
                </a:cubicBezTo>
                <a:cubicBezTo>
                  <a:pt x="4427802" y="1047057"/>
                  <a:pt x="4447403" y="1055568"/>
                  <a:pt x="4467530" y="1063639"/>
                </a:cubicBezTo>
                <a:cubicBezTo>
                  <a:pt x="4476551" y="1067348"/>
                  <a:pt x="4485678" y="1070961"/>
                  <a:pt x="4494700" y="1074663"/>
                </a:cubicBezTo>
                <a:cubicBezTo>
                  <a:pt x="4477860" y="1062488"/>
                  <a:pt x="4461056" y="1049935"/>
                  <a:pt x="4444374" y="1037099"/>
                </a:cubicBezTo>
                <a:cubicBezTo>
                  <a:pt x="4435886" y="1037241"/>
                  <a:pt x="4427205" y="1037366"/>
                  <a:pt x="4419398" y="1034256"/>
                </a:cubicBezTo>
                <a:close/>
                <a:moveTo>
                  <a:pt x="4909468" y="1073350"/>
                </a:moveTo>
                <a:lnTo>
                  <a:pt x="4910089" y="1075129"/>
                </a:lnTo>
                <a:lnTo>
                  <a:pt x="4910114" y="1075128"/>
                </a:lnTo>
                <a:close/>
                <a:moveTo>
                  <a:pt x="5090362" y="1085416"/>
                </a:moveTo>
                <a:lnTo>
                  <a:pt x="5052316" y="1245896"/>
                </a:lnTo>
                <a:lnTo>
                  <a:pt x="5052386" y="1245889"/>
                </a:lnTo>
                <a:lnTo>
                  <a:pt x="5052384" y="1245896"/>
                </a:lnTo>
                <a:lnTo>
                  <a:pt x="5060334" y="1245238"/>
                </a:lnTo>
                <a:cubicBezTo>
                  <a:pt x="5070025" y="1244712"/>
                  <a:pt x="5077475" y="1254025"/>
                  <a:pt x="5071711" y="1262971"/>
                </a:cubicBezTo>
                <a:cubicBezTo>
                  <a:pt x="5063110" y="1276391"/>
                  <a:pt x="5056849" y="1290891"/>
                  <a:pt x="5051668" y="1305850"/>
                </a:cubicBezTo>
                <a:lnTo>
                  <a:pt x="5038144" y="1351341"/>
                </a:lnTo>
                <a:lnTo>
                  <a:pt x="5038209" y="1351373"/>
                </a:lnTo>
                <a:cubicBezTo>
                  <a:pt x="5031364" y="1375706"/>
                  <a:pt x="5024062" y="1399707"/>
                  <a:pt x="5011358" y="1420904"/>
                </a:cubicBezTo>
                <a:lnTo>
                  <a:pt x="5011458" y="1420877"/>
                </a:lnTo>
                <a:lnTo>
                  <a:pt x="5038181" y="1351674"/>
                </a:lnTo>
                <a:cubicBezTo>
                  <a:pt x="5051434" y="1358175"/>
                  <a:pt x="5064583" y="1364765"/>
                  <a:pt x="5077835" y="1371268"/>
                </a:cubicBezTo>
                <a:cubicBezTo>
                  <a:pt x="5076787" y="1359007"/>
                  <a:pt x="5081218" y="1346441"/>
                  <a:pt x="5084157" y="1334233"/>
                </a:cubicBezTo>
                <a:cubicBezTo>
                  <a:pt x="5088929" y="1314588"/>
                  <a:pt x="5094279" y="1294996"/>
                  <a:pt x="5099331" y="1275476"/>
                </a:cubicBezTo>
                <a:cubicBezTo>
                  <a:pt x="5099760" y="1273954"/>
                  <a:pt x="5102273" y="1274171"/>
                  <a:pt x="5102127" y="1275815"/>
                </a:cubicBezTo>
                <a:cubicBezTo>
                  <a:pt x="5100513" y="1297192"/>
                  <a:pt x="5099357" y="1318899"/>
                  <a:pt x="5097067" y="1340219"/>
                </a:cubicBezTo>
                <a:cubicBezTo>
                  <a:pt x="5095737" y="1352954"/>
                  <a:pt x="5095919" y="1366212"/>
                  <a:pt x="5089594" y="1377057"/>
                </a:cubicBezTo>
                <a:cubicBezTo>
                  <a:pt x="5097061" y="1380721"/>
                  <a:pt x="5104624" y="1384395"/>
                  <a:pt x="5112081" y="1388156"/>
                </a:cubicBezTo>
                <a:cubicBezTo>
                  <a:pt x="5120752" y="1392508"/>
                  <a:pt x="5129319" y="1396949"/>
                  <a:pt x="5137990" y="1401303"/>
                </a:cubicBezTo>
                <a:cubicBezTo>
                  <a:pt x="5160422" y="1298285"/>
                  <a:pt x="5155041" y="1198020"/>
                  <a:pt x="5103978" y="1107528"/>
                </a:cubicBezTo>
                <a:cubicBezTo>
                  <a:pt x="5104551" y="1113128"/>
                  <a:pt x="5104357" y="1118563"/>
                  <a:pt x="5102081" y="1123340"/>
                </a:cubicBezTo>
                <a:cubicBezTo>
                  <a:pt x="5101468" y="1124747"/>
                  <a:pt x="5099185" y="1125231"/>
                  <a:pt x="5098119" y="1124068"/>
                </a:cubicBezTo>
                <a:cubicBezTo>
                  <a:pt x="5089255" y="1114237"/>
                  <a:pt x="5090191" y="1098254"/>
                  <a:pt x="5090362" y="1085416"/>
                </a:cubicBezTo>
                <a:close/>
                <a:moveTo>
                  <a:pt x="6295121" y="1187764"/>
                </a:moveTo>
                <a:cubicBezTo>
                  <a:pt x="6250271" y="1194788"/>
                  <a:pt x="6207190" y="1196122"/>
                  <a:pt x="6163901" y="1192179"/>
                </a:cubicBezTo>
                <a:cubicBezTo>
                  <a:pt x="6157321" y="1192778"/>
                  <a:pt x="6150748" y="1193281"/>
                  <a:pt x="6144098" y="1193581"/>
                </a:cubicBezTo>
                <a:cubicBezTo>
                  <a:pt x="6143904" y="1193564"/>
                  <a:pt x="6143887" y="1193758"/>
                  <a:pt x="6143790" y="1193750"/>
                </a:cubicBezTo>
                <a:cubicBezTo>
                  <a:pt x="6106598" y="1194619"/>
                  <a:pt x="6077342" y="1206999"/>
                  <a:pt x="6050194" y="1228500"/>
                </a:cubicBezTo>
                <a:cubicBezTo>
                  <a:pt x="6090597" y="1253902"/>
                  <a:pt x="6118155" y="1294448"/>
                  <a:pt x="6163443" y="1314239"/>
                </a:cubicBezTo>
                <a:cubicBezTo>
                  <a:pt x="6211262" y="1335128"/>
                  <a:pt x="6261229" y="1342862"/>
                  <a:pt x="6311510" y="1340494"/>
                </a:cubicBezTo>
                <a:cubicBezTo>
                  <a:pt x="6287592" y="1335600"/>
                  <a:pt x="6262811" y="1328391"/>
                  <a:pt x="6247077" y="1315830"/>
                </a:cubicBezTo>
                <a:cubicBezTo>
                  <a:pt x="6241251" y="1311236"/>
                  <a:pt x="6244806" y="1303073"/>
                  <a:pt x="6251825" y="1302999"/>
                </a:cubicBezTo>
                <a:cubicBezTo>
                  <a:pt x="6264215" y="1302807"/>
                  <a:pt x="6275778" y="1307507"/>
                  <a:pt x="6287776" y="1310590"/>
                </a:cubicBezTo>
                <a:cubicBezTo>
                  <a:pt x="6308822" y="1316014"/>
                  <a:pt x="6330163" y="1320295"/>
                  <a:pt x="6351504" y="1324578"/>
                </a:cubicBezTo>
                <a:cubicBezTo>
                  <a:pt x="6350773" y="1322956"/>
                  <a:pt x="6350146" y="1321246"/>
                  <a:pt x="6349413" y="1319624"/>
                </a:cubicBezTo>
                <a:cubicBezTo>
                  <a:pt x="6302658" y="1304284"/>
                  <a:pt x="6250388" y="1290706"/>
                  <a:pt x="6209114" y="1264159"/>
                </a:cubicBezTo>
                <a:cubicBezTo>
                  <a:pt x="6206439" y="1262468"/>
                  <a:pt x="6208075" y="1258324"/>
                  <a:pt x="6211081" y="1258487"/>
                </a:cubicBezTo>
                <a:cubicBezTo>
                  <a:pt x="6249940" y="1260780"/>
                  <a:pt x="6289504" y="1273745"/>
                  <a:pt x="6327607" y="1286682"/>
                </a:cubicBezTo>
                <a:cubicBezTo>
                  <a:pt x="6313722" y="1280709"/>
                  <a:pt x="6299749" y="1274632"/>
                  <a:pt x="6285873" y="1268564"/>
                </a:cubicBezTo>
                <a:cubicBezTo>
                  <a:pt x="6273114" y="1263078"/>
                  <a:pt x="6260751" y="1258601"/>
                  <a:pt x="6252305" y="1247356"/>
                </a:cubicBezTo>
                <a:cubicBezTo>
                  <a:pt x="6250992" y="1245685"/>
                  <a:pt x="6252148" y="1242571"/>
                  <a:pt x="6254325" y="1242177"/>
                </a:cubicBezTo>
                <a:cubicBezTo>
                  <a:pt x="6269161" y="1239664"/>
                  <a:pt x="6282528" y="1245980"/>
                  <a:pt x="6296394" y="1251074"/>
                </a:cubicBezTo>
                <a:cubicBezTo>
                  <a:pt x="6306207" y="1254649"/>
                  <a:pt x="6315922" y="1258217"/>
                  <a:pt x="6325638" y="1261784"/>
                </a:cubicBezTo>
                <a:cubicBezTo>
                  <a:pt x="6324263" y="1258646"/>
                  <a:pt x="6322982" y="1255518"/>
                  <a:pt x="6321702" y="1252389"/>
                </a:cubicBezTo>
                <a:cubicBezTo>
                  <a:pt x="6320982" y="1252813"/>
                  <a:pt x="6320263" y="1253238"/>
                  <a:pt x="6319471" y="1253364"/>
                </a:cubicBezTo>
                <a:cubicBezTo>
                  <a:pt x="6307632" y="1255066"/>
                  <a:pt x="6299000" y="1249159"/>
                  <a:pt x="6288789" y="1243504"/>
                </a:cubicBezTo>
                <a:cubicBezTo>
                  <a:pt x="6280997" y="1239131"/>
                  <a:pt x="6273144" y="1235433"/>
                  <a:pt x="6271634" y="1226151"/>
                </a:cubicBezTo>
                <a:cubicBezTo>
                  <a:pt x="6271472" y="1224677"/>
                  <a:pt x="6271987" y="1223261"/>
                  <a:pt x="6273322" y="1222501"/>
                </a:cubicBezTo>
                <a:cubicBezTo>
                  <a:pt x="6282890" y="1216791"/>
                  <a:pt x="6300139" y="1222178"/>
                  <a:pt x="6312577" y="1230182"/>
                </a:cubicBezTo>
                <a:cubicBezTo>
                  <a:pt x="6306825" y="1216039"/>
                  <a:pt x="6301078" y="1201814"/>
                  <a:pt x="6295121" y="1187764"/>
                </a:cubicBezTo>
                <a:close/>
                <a:moveTo>
                  <a:pt x="4936999" y="1066115"/>
                </a:moveTo>
                <a:cubicBezTo>
                  <a:pt x="4928454" y="1073457"/>
                  <a:pt x="4923323" y="1084014"/>
                  <a:pt x="4917682" y="1093750"/>
                </a:cubicBezTo>
                <a:cubicBezTo>
                  <a:pt x="4912365" y="1103134"/>
                  <a:pt x="4906687" y="1112184"/>
                  <a:pt x="4904097" y="1122668"/>
                </a:cubicBezTo>
                <a:cubicBezTo>
                  <a:pt x="4903469" y="1125340"/>
                  <a:pt x="4906409" y="1128418"/>
                  <a:pt x="4908856" y="1126098"/>
                </a:cubicBezTo>
                <a:cubicBezTo>
                  <a:pt x="4917066" y="1118144"/>
                  <a:pt x="4922522" y="1108298"/>
                  <a:pt x="4928270" y="1098463"/>
                </a:cubicBezTo>
                <a:cubicBezTo>
                  <a:pt x="4933797" y="1088913"/>
                  <a:pt x="4940081" y="1079623"/>
                  <a:pt x="4942126" y="1068701"/>
                </a:cubicBezTo>
                <a:cubicBezTo>
                  <a:pt x="4942667" y="1065924"/>
                  <a:pt x="4938894" y="1064527"/>
                  <a:pt x="4936999" y="1066115"/>
                </a:cubicBezTo>
                <a:close/>
                <a:moveTo>
                  <a:pt x="8301974" y="1351520"/>
                </a:moveTo>
                <a:cubicBezTo>
                  <a:pt x="8302682" y="1354503"/>
                  <a:pt x="8303478" y="1357590"/>
                  <a:pt x="8304283" y="1360581"/>
                </a:cubicBezTo>
                <a:cubicBezTo>
                  <a:pt x="8305642" y="1363910"/>
                  <a:pt x="8306615" y="1367209"/>
                  <a:pt x="8306893" y="1370640"/>
                </a:cubicBezTo>
                <a:cubicBezTo>
                  <a:pt x="8315306" y="1403024"/>
                  <a:pt x="8324627" y="1436150"/>
                  <a:pt x="8326024" y="1469662"/>
                </a:cubicBezTo>
                <a:cubicBezTo>
                  <a:pt x="8328146" y="1521257"/>
                  <a:pt x="8341443" y="1562233"/>
                  <a:pt x="8387266" y="1591319"/>
                </a:cubicBezTo>
                <a:cubicBezTo>
                  <a:pt x="8408097" y="1604608"/>
                  <a:pt x="8427324" y="1616205"/>
                  <a:pt x="8444876" y="1632423"/>
                </a:cubicBezTo>
                <a:cubicBezTo>
                  <a:pt x="8456699" y="1611249"/>
                  <a:pt x="8462664" y="1585866"/>
                  <a:pt x="8458622" y="1562348"/>
                </a:cubicBezTo>
                <a:cubicBezTo>
                  <a:pt x="8458046" y="1558987"/>
                  <a:pt x="8459438" y="1556479"/>
                  <a:pt x="8461474" y="1554415"/>
                </a:cubicBezTo>
                <a:cubicBezTo>
                  <a:pt x="8461977" y="1546572"/>
                  <a:pt x="8462965" y="1538768"/>
                  <a:pt x="8463090" y="1529724"/>
                </a:cubicBezTo>
                <a:cubicBezTo>
                  <a:pt x="8463620" y="1492085"/>
                  <a:pt x="8454868" y="1452583"/>
                  <a:pt x="8451926" y="1414556"/>
                </a:cubicBezTo>
                <a:cubicBezTo>
                  <a:pt x="8442947" y="1410371"/>
                  <a:pt x="8433960" y="1406271"/>
                  <a:pt x="8424973" y="1402183"/>
                </a:cubicBezTo>
                <a:cubicBezTo>
                  <a:pt x="8434308" y="1429679"/>
                  <a:pt x="8440806" y="1460614"/>
                  <a:pt x="8439739" y="1487877"/>
                </a:cubicBezTo>
                <a:cubicBezTo>
                  <a:pt x="8439623" y="1492443"/>
                  <a:pt x="8432881" y="1494877"/>
                  <a:pt x="8430562" y="1490295"/>
                </a:cubicBezTo>
                <a:cubicBezTo>
                  <a:pt x="8416752" y="1462718"/>
                  <a:pt x="8409199" y="1426141"/>
                  <a:pt x="8407385" y="1394040"/>
                </a:cubicBezTo>
                <a:cubicBezTo>
                  <a:pt x="8403086" y="1392012"/>
                  <a:pt x="8398688" y="1389977"/>
                  <a:pt x="8394380" y="1388046"/>
                </a:cubicBezTo>
                <a:cubicBezTo>
                  <a:pt x="8388462" y="1385587"/>
                  <a:pt x="8382430" y="1383311"/>
                  <a:pt x="8376502" y="1380948"/>
                </a:cubicBezTo>
                <a:cubicBezTo>
                  <a:pt x="8382860" y="1398148"/>
                  <a:pt x="8385871" y="1416820"/>
                  <a:pt x="8389639" y="1434670"/>
                </a:cubicBezTo>
                <a:cubicBezTo>
                  <a:pt x="8393732" y="1454301"/>
                  <a:pt x="8399350" y="1475426"/>
                  <a:pt x="8396690" y="1495444"/>
                </a:cubicBezTo>
                <a:cubicBezTo>
                  <a:pt x="8395977" y="1500154"/>
                  <a:pt x="8390196" y="1500529"/>
                  <a:pt x="8387993" y="1496833"/>
                </a:cubicBezTo>
                <a:cubicBezTo>
                  <a:pt x="8378262" y="1480318"/>
                  <a:pt x="8375353" y="1460497"/>
                  <a:pt x="8371550" y="1441964"/>
                </a:cubicBezTo>
                <a:cubicBezTo>
                  <a:pt x="8367048" y="1420352"/>
                  <a:pt x="8361578" y="1397572"/>
                  <a:pt x="8362012" y="1375216"/>
                </a:cubicBezTo>
                <a:cubicBezTo>
                  <a:pt x="8355049" y="1372471"/>
                  <a:pt x="8348084" y="1369727"/>
                  <a:pt x="8341120" y="1366981"/>
                </a:cubicBezTo>
                <a:cubicBezTo>
                  <a:pt x="8343443" y="1373706"/>
                  <a:pt x="8344676" y="1380629"/>
                  <a:pt x="8342781" y="1386597"/>
                </a:cubicBezTo>
                <a:cubicBezTo>
                  <a:pt x="8341697" y="1390009"/>
                  <a:pt x="8337308" y="1392259"/>
                  <a:pt x="8334097" y="1390034"/>
                </a:cubicBezTo>
                <a:cubicBezTo>
                  <a:pt x="8324542" y="1383560"/>
                  <a:pt x="8320863" y="1370194"/>
                  <a:pt x="8319006" y="1358252"/>
                </a:cubicBezTo>
                <a:cubicBezTo>
                  <a:pt x="8313361" y="1356011"/>
                  <a:pt x="8307619" y="1353762"/>
                  <a:pt x="8301974" y="1351520"/>
                </a:cubicBezTo>
                <a:close/>
                <a:moveTo>
                  <a:pt x="6626520" y="1186325"/>
                </a:moveTo>
                <a:cubicBezTo>
                  <a:pt x="6622578" y="1185071"/>
                  <a:pt x="6615841" y="1187969"/>
                  <a:pt x="6606300" y="1195029"/>
                </a:cubicBezTo>
                <a:cubicBezTo>
                  <a:pt x="6598940" y="1197801"/>
                  <a:pt x="6591582" y="1200572"/>
                  <a:pt x="6584224" y="1203343"/>
                </a:cubicBezTo>
                <a:cubicBezTo>
                  <a:pt x="6556619" y="1214682"/>
                  <a:pt x="6529011" y="1229331"/>
                  <a:pt x="6504569" y="1246703"/>
                </a:cubicBezTo>
                <a:cubicBezTo>
                  <a:pt x="6469933" y="1271353"/>
                  <a:pt x="6442179" y="1301854"/>
                  <a:pt x="6417471" y="1336421"/>
                </a:cubicBezTo>
                <a:cubicBezTo>
                  <a:pt x="6440469" y="1392066"/>
                  <a:pt x="6463071" y="1447768"/>
                  <a:pt x="6485207" y="1503232"/>
                </a:cubicBezTo>
                <a:cubicBezTo>
                  <a:pt x="6487649" y="1497697"/>
                  <a:pt x="6490355" y="1492479"/>
                  <a:pt x="6493343" y="1487383"/>
                </a:cubicBezTo>
                <a:cubicBezTo>
                  <a:pt x="6492302" y="1485930"/>
                  <a:pt x="6491587" y="1484115"/>
                  <a:pt x="6491900" y="1481708"/>
                </a:cubicBezTo>
                <a:cubicBezTo>
                  <a:pt x="6492602" y="1476024"/>
                  <a:pt x="6493004" y="1470414"/>
                  <a:pt x="6493416" y="1464704"/>
                </a:cubicBezTo>
                <a:cubicBezTo>
                  <a:pt x="6483559" y="1446324"/>
                  <a:pt x="6472341" y="1419171"/>
                  <a:pt x="6481683" y="1399627"/>
                </a:cubicBezTo>
                <a:cubicBezTo>
                  <a:pt x="6483136" y="1396442"/>
                  <a:pt x="6487757" y="1397037"/>
                  <a:pt x="6489275" y="1399697"/>
                </a:cubicBezTo>
                <a:cubicBezTo>
                  <a:pt x="6499094" y="1417393"/>
                  <a:pt x="6502436" y="1437831"/>
                  <a:pt x="6512115" y="1456000"/>
                </a:cubicBezTo>
                <a:cubicBezTo>
                  <a:pt x="6512644" y="1456631"/>
                  <a:pt x="6512874" y="1457334"/>
                  <a:pt x="6513200" y="1458043"/>
                </a:cubicBezTo>
                <a:cubicBezTo>
                  <a:pt x="6515515" y="1455029"/>
                  <a:pt x="6518110" y="1452142"/>
                  <a:pt x="6520520" y="1449135"/>
                </a:cubicBezTo>
                <a:cubicBezTo>
                  <a:pt x="6519992" y="1448506"/>
                  <a:pt x="6519464" y="1447875"/>
                  <a:pt x="6519058" y="1446966"/>
                </a:cubicBezTo>
                <a:cubicBezTo>
                  <a:pt x="6512419" y="1429645"/>
                  <a:pt x="6511568" y="1410780"/>
                  <a:pt x="6509787" y="1392518"/>
                </a:cubicBezTo>
                <a:cubicBezTo>
                  <a:pt x="6507542" y="1370704"/>
                  <a:pt x="6501998" y="1350945"/>
                  <a:pt x="6496768" y="1329847"/>
                </a:cubicBezTo>
                <a:cubicBezTo>
                  <a:pt x="6495908" y="1326364"/>
                  <a:pt x="6499953" y="1322528"/>
                  <a:pt x="6503261" y="1324761"/>
                </a:cubicBezTo>
                <a:cubicBezTo>
                  <a:pt x="6518991" y="1335177"/>
                  <a:pt x="6523252" y="1355120"/>
                  <a:pt x="6526561" y="1372643"/>
                </a:cubicBezTo>
                <a:cubicBezTo>
                  <a:pt x="6530127" y="1391649"/>
                  <a:pt x="6532709" y="1410761"/>
                  <a:pt x="6536478" y="1429685"/>
                </a:cubicBezTo>
                <a:cubicBezTo>
                  <a:pt x="6541694" y="1423616"/>
                  <a:pt x="6546921" y="1417439"/>
                  <a:pt x="6552252" y="1411185"/>
                </a:cubicBezTo>
                <a:cubicBezTo>
                  <a:pt x="6544562" y="1385984"/>
                  <a:pt x="6544911" y="1359137"/>
                  <a:pt x="6541077" y="1333292"/>
                </a:cubicBezTo>
                <a:cubicBezTo>
                  <a:pt x="6537919" y="1311894"/>
                  <a:pt x="6526365" y="1287431"/>
                  <a:pt x="6537942" y="1266822"/>
                </a:cubicBezTo>
                <a:cubicBezTo>
                  <a:pt x="6539905" y="1263390"/>
                  <a:pt x="6545003" y="1264121"/>
                  <a:pt x="6546134" y="1267822"/>
                </a:cubicBezTo>
                <a:cubicBezTo>
                  <a:pt x="6558078" y="1307602"/>
                  <a:pt x="6563683" y="1347421"/>
                  <a:pt x="6571092" y="1387793"/>
                </a:cubicBezTo>
                <a:cubicBezTo>
                  <a:pt x="6576186" y="1380930"/>
                  <a:pt x="6581102" y="1373858"/>
                  <a:pt x="6585649" y="1366558"/>
                </a:cubicBezTo>
                <a:cubicBezTo>
                  <a:pt x="6585260" y="1365453"/>
                  <a:pt x="6584855" y="1364542"/>
                  <a:pt x="6584783" y="1363173"/>
                </a:cubicBezTo>
                <a:cubicBezTo>
                  <a:pt x="6584046" y="1344120"/>
                  <a:pt x="6585225" y="1325431"/>
                  <a:pt x="6583511" y="1306395"/>
                </a:cubicBezTo>
                <a:cubicBezTo>
                  <a:pt x="6581755" y="1286773"/>
                  <a:pt x="6577184" y="1267006"/>
                  <a:pt x="6577185" y="1247341"/>
                </a:cubicBezTo>
                <a:cubicBezTo>
                  <a:pt x="6577178" y="1243041"/>
                  <a:pt x="6583807" y="1240792"/>
                  <a:pt x="6586212" y="1244408"/>
                </a:cubicBezTo>
                <a:cubicBezTo>
                  <a:pt x="6596854" y="1260532"/>
                  <a:pt x="6600372" y="1281182"/>
                  <a:pt x="6603069" y="1300107"/>
                </a:cubicBezTo>
                <a:cubicBezTo>
                  <a:pt x="6603807" y="1304940"/>
                  <a:pt x="6604430" y="1309960"/>
                  <a:pt x="6605054" y="1314979"/>
                </a:cubicBezTo>
                <a:cubicBezTo>
                  <a:pt x="6605937" y="1312719"/>
                  <a:pt x="6606743" y="1310256"/>
                  <a:pt x="6607634" y="1307900"/>
                </a:cubicBezTo>
                <a:cubicBezTo>
                  <a:pt x="6607387" y="1307391"/>
                  <a:pt x="6607035" y="1306973"/>
                  <a:pt x="6607086" y="1306392"/>
                </a:cubicBezTo>
                <a:cubicBezTo>
                  <a:pt x="6607117" y="1299483"/>
                  <a:pt x="6605939" y="1294125"/>
                  <a:pt x="6606946" y="1287202"/>
                </a:cubicBezTo>
                <a:cubicBezTo>
                  <a:pt x="6608176" y="1277768"/>
                  <a:pt x="6609206" y="1268414"/>
                  <a:pt x="6609188" y="1258775"/>
                </a:cubicBezTo>
                <a:cubicBezTo>
                  <a:pt x="6609178" y="1242501"/>
                  <a:pt x="6604833" y="1225669"/>
                  <a:pt x="6607925" y="1209581"/>
                </a:cubicBezTo>
                <a:cubicBezTo>
                  <a:pt x="6608707" y="1205170"/>
                  <a:pt x="6613882" y="1205033"/>
                  <a:pt x="6616347" y="1207973"/>
                </a:cubicBezTo>
                <a:cubicBezTo>
                  <a:pt x="6623656" y="1216686"/>
                  <a:pt x="6626639" y="1229115"/>
                  <a:pt x="6628287" y="1241233"/>
                </a:cubicBezTo>
                <a:cubicBezTo>
                  <a:pt x="6632140" y="1224237"/>
                  <a:pt x="6633520" y="1209848"/>
                  <a:pt x="6629984" y="1202532"/>
                </a:cubicBezTo>
                <a:cubicBezTo>
                  <a:pt x="6631615" y="1192986"/>
                  <a:pt x="6630464" y="1187579"/>
                  <a:pt x="6626520" y="1186325"/>
                </a:cubicBezTo>
                <a:close/>
                <a:moveTo>
                  <a:pt x="4800593" y="1022396"/>
                </a:moveTo>
                <a:lnTo>
                  <a:pt x="4798710" y="1024141"/>
                </a:lnTo>
                <a:cubicBezTo>
                  <a:pt x="4797763" y="1024937"/>
                  <a:pt x="4796603" y="1024836"/>
                  <a:pt x="4795602" y="1025138"/>
                </a:cubicBezTo>
                <a:lnTo>
                  <a:pt x="4795641" y="1025276"/>
                </a:lnTo>
                <a:lnTo>
                  <a:pt x="4798597" y="1024329"/>
                </a:lnTo>
                <a:lnTo>
                  <a:pt x="4800611" y="1022463"/>
                </a:lnTo>
                <a:close/>
                <a:moveTo>
                  <a:pt x="2719986" y="838211"/>
                </a:moveTo>
                <a:cubicBezTo>
                  <a:pt x="2727736" y="873639"/>
                  <a:pt x="2740581" y="906590"/>
                  <a:pt x="2757922" y="939355"/>
                </a:cubicBezTo>
                <a:cubicBezTo>
                  <a:pt x="2761164" y="945574"/>
                  <a:pt x="2757316" y="954879"/>
                  <a:pt x="2749825" y="955886"/>
                </a:cubicBezTo>
                <a:cubicBezTo>
                  <a:pt x="2723312" y="959334"/>
                  <a:pt x="2808152" y="1056643"/>
                  <a:pt x="2819997" y="1066919"/>
                </a:cubicBezTo>
                <a:cubicBezTo>
                  <a:pt x="2828507" y="1074180"/>
                  <a:pt x="2819565" y="1085965"/>
                  <a:pt x="2810770" y="1086277"/>
                </a:cubicBezTo>
                <a:cubicBezTo>
                  <a:pt x="2809005" y="1086415"/>
                  <a:pt x="2807336" y="1086560"/>
                  <a:pt x="2805572" y="1086700"/>
                </a:cubicBezTo>
                <a:cubicBezTo>
                  <a:pt x="2826731" y="1122509"/>
                  <a:pt x="2863395" y="1136298"/>
                  <a:pt x="2904278" y="1145384"/>
                </a:cubicBezTo>
                <a:cubicBezTo>
                  <a:pt x="2918322" y="1148451"/>
                  <a:pt x="2916211" y="1171049"/>
                  <a:pt x="2901875" y="1167959"/>
                </a:cubicBezTo>
                <a:cubicBezTo>
                  <a:pt x="2899862" y="1167589"/>
                  <a:pt x="2897963" y="1167035"/>
                  <a:pt x="2895959" y="1166570"/>
                </a:cubicBezTo>
                <a:cubicBezTo>
                  <a:pt x="2879790" y="1170915"/>
                  <a:pt x="2868399" y="1182879"/>
                  <a:pt x="2856848" y="1194439"/>
                </a:cubicBezTo>
                <a:cubicBezTo>
                  <a:pt x="2890239" y="1211059"/>
                  <a:pt x="2918112" y="1236060"/>
                  <a:pt x="2957843" y="1236188"/>
                </a:cubicBezTo>
                <a:cubicBezTo>
                  <a:pt x="2969628" y="1236235"/>
                  <a:pt x="2969951" y="1254469"/>
                  <a:pt x="2958865" y="1256432"/>
                </a:cubicBezTo>
                <a:cubicBezTo>
                  <a:pt x="2938372" y="1260110"/>
                  <a:pt x="2917087" y="1257392"/>
                  <a:pt x="2896514" y="1259797"/>
                </a:cubicBezTo>
                <a:cubicBezTo>
                  <a:pt x="2907566" y="1270199"/>
                  <a:pt x="2917358" y="1281660"/>
                  <a:pt x="2927641" y="1293065"/>
                </a:cubicBezTo>
                <a:cubicBezTo>
                  <a:pt x="2955022" y="1323574"/>
                  <a:pt x="2976560" y="1334396"/>
                  <a:pt x="3018128" y="1339065"/>
                </a:cubicBezTo>
                <a:cubicBezTo>
                  <a:pt x="3022267" y="1339617"/>
                  <a:pt x="3023828" y="1342869"/>
                  <a:pt x="3023447" y="1346049"/>
                </a:cubicBezTo>
                <a:cubicBezTo>
                  <a:pt x="3026506" y="1346704"/>
                  <a:pt x="3029485" y="1347155"/>
                  <a:pt x="3032597" y="1348301"/>
                </a:cubicBezTo>
                <a:cubicBezTo>
                  <a:pt x="3039675" y="1350861"/>
                  <a:pt x="3037031" y="1360855"/>
                  <a:pt x="3029930" y="1360729"/>
                </a:cubicBezTo>
                <a:cubicBezTo>
                  <a:pt x="2992096" y="1360082"/>
                  <a:pt x="2971107" y="1370437"/>
                  <a:pt x="2947477" y="1393999"/>
                </a:cubicBezTo>
                <a:cubicBezTo>
                  <a:pt x="2972473" y="1407554"/>
                  <a:pt x="2993052" y="1428030"/>
                  <a:pt x="3021051" y="1436296"/>
                </a:cubicBezTo>
                <a:cubicBezTo>
                  <a:pt x="3051230" y="1445237"/>
                  <a:pt x="3080730" y="1442142"/>
                  <a:pt x="3111102" y="1445647"/>
                </a:cubicBezTo>
                <a:cubicBezTo>
                  <a:pt x="3117272" y="1446375"/>
                  <a:pt x="3120785" y="1455053"/>
                  <a:pt x="3115169" y="1459046"/>
                </a:cubicBezTo>
                <a:cubicBezTo>
                  <a:pt x="3105815" y="1465637"/>
                  <a:pt x="3094394" y="1468056"/>
                  <a:pt x="3082491" y="1468292"/>
                </a:cubicBezTo>
                <a:cubicBezTo>
                  <a:pt x="3055611" y="1476968"/>
                  <a:pt x="3034562" y="1493451"/>
                  <a:pt x="3012680" y="1510543"/>
                </a:cubicBezTo>
                <a:cubicBezTo>
                  <a:pt x="3035531" y="1524108"/>
                  <a:pt x="3059706" y="1535937"/>
                  <a:pt x="3085777" y="1541795"/>
                </a:cubicBezTo>
                <a:cubicBezTo>
                  <a:pt x="3111560" y="1547630"/>
                  <a:pt x="3136763" y="1536959"/>
                  <a:pt x="3160842" y="1543327"/>
                </a:cubicBezTo>
                <a:cubicBezTo>
                  <a:pt x="3163884" y="1544175"/>
                  <a:pt x="3165834" y="1548530"/>
                  <a:pt x="3163738" y="1551269"/>
                </a:cubicBezTo>
                <a:cubicBezTo>
                  <a:pt x="3161090" y="1554741"/>
                  <a:pt x="3157739" y="1557372"/>
                  <a:pt x="3154132" y="1559591"/>
                </a:cubicBezTo>
                <a:cubicBezTo>
                  <a:pt x="3155041" y="1561423"/>
                  <a:pt x="3154938" y="1563653"/>
                  <a:pt x="3152577" y="1565006"/>
                </a:cubicBezTo>
                <a:cubicBezTo>
                  <a:pt x="3126606" y="1579894"/>
                  <a:pt x="3098769" y="1589462"/>
                  <a:pt x="3074470" y="1606346"/>
                </a:cubicBezTo>
                <a:cubicBezTo>
                  <a:pt x="3103250" y="1623343"/>
                  <a:pt x="3133337" y="1630036"/>
                  <a:pt x="3167975" y="1629432"/>
                </a:cubicBezTo>
                <a:cubicBezTo>
                  <a:pt x="3195297" y="1628876"/>
                  <a:pt x="3223963" y="1620940"/>
                  <a:pt x="3250435" y="1628878"/>
                </a:cubicBezTo>
                <a:cubicBezTo>
                  <a:pt x="3255937" y="1630522"/>
                  <a:pt x="3254290" y="1638071"/>
                  <a:pt x="3250120" y="1640048"/>
                </a:cubicBezTo>
                <a:cubicBezTo>
                  <a:pt x="3235671" y="1646975"/>
                  <a:pt x="3217753" y="1650194"/>
                  <a:pt x="3199529" y="1651343"/>
                </a:cubicBezTo>
                <a:cubicBezTo>
                  <a:pt x="3164376" y="1662126"/>
                  <a:pt x="3128608" y="1668863"/>
                  <a:pt x="3099093" y="1691818"/>
                </a:cubicBezTo>
                <a:cubicBezTo>
                  <a:pt x="3119780" y="1703442"/>
                  <a:pt x="3141043" y="1712974"/>
                  <a:pt x="3163216" y="1719956"/>
                </a:cubicBezTo>
                <a:cubicBezTo>
                  <a:pt x="3156700" y="1713258"/>
                  <a:pt x="3151458" y="1705405"/>
                  <a:pt x="3148067" y="1696447"/>
                </a:cubicBezTo>
                <a:cubicBezTo>
                  <a:pt x="3146814" y="1693028"/>
                  <a:pt x="3150641" y="1690536"/>
                  <a:pt x="3153246" y="1693000"/>
                </a:cubicBezTo>
                <a:cubicBezTo>
                  <a:pt x="3164011" y="1703376"/>
                  <a:pt x="3175045" y="1711827"/>
                  <a:pt x="3188001" y="1719473"/>
                </a:cubicBezTo>
                <a:cubicBezTo>
                  <a:pt x="3190965" y="1721190"/>
                  <a:pt x="3191682" y="1724075"/>
                  <a:pt x="3191625" y="1726893"/>
                </a:cubicBezTo>
                <a:cubicBezTo>
                  <a:pt x="3196609" y="1727812"/>
                  <a:pt x="3201470" y="1729011"/>
                  <a:pt x="3206575" y="1729648"/>
                </a:cubicBezTo>
                <a:cubicBezTo>
                  <a:pt x="3207534" y="1729828"/>
                  <a:pt x="3208517" y="1729719"/>
                  <a:pt x="3209487" y="1729803"/>
                </a:cubicBezTo>
                <a:cubicBezTo>
                  <a:pt x="3200195" y="1723643"/>
                  <a:pt x="3191547" y="1716859"/>
                  <a:pt x="3185215" y="1709203"/>
                </a:cubicBezTo>
                <a:cubicBezTo>
                  <a:pt x="3182662" y="1706159"/>
                  <a:pt x="3185973" y="1700700"/>
                  <a:pt x="3189883" y="1701624"/>
                </a:cubicBezTo>
                <a:cubicBezTo>
                  <a:pt x="3208573" y="1706162"/>
                  <a:pt x="3227373" y="1719278"/>
                  <a:pt x="3243904" y="1730542"/>
                </a:cubicBezTo>
                <a:cubicBezTo>
                  <a:pt x="3247716" y="1730386"/>
                  <a:pt x="3251442" y="1730123"/>
                  <a:pt x="3255263" y="1729870"/>
                </a:cubicBezTo>
                <a:cubicBezTo>
                  <a:pt x="3243267" y="1723477"/>
                  <a:pt x="3231522" y="1715354"/>
                  <a:pt x="3224885" y="1703486"/>
                </a:cubicBezTo>
                <a:cubicBezTo>
                  <a:pt x="3222029" y="1698369"/>
                  <a:pt x="3227133" y="1693553"/>
                  <a:pt x="3232216" y="1695552"/>
                </a:cubicBezTo>
                <a:cubicBezTo>
                  <a:pt x="3242751" y="1699773"/>
                  <a:pt x="3251656" y="1706971"/>
                  <a:pt x="3261603" y="1712309"/>
                </a:cubicBezTo>
                <a:cubicBezTo>
                  <a:pt x="3272473" y="1718216"/>
                  <a:pt x="3287629" y="1718651"/>
                  <a:pt x="3294475" y="1728202"/>
                </a:cubicBezTo>
                <a:cubicBezTo>
                  <a:pt x="3300335" y="1728027"/>
                  <a:pt x="3306212" y="1727660"/>
                  <a:pt x="3312136" y="1727880"/>
                </a:cubicBezTo>
                <a:cubicBezTo>
                  <a:pt x="3319798" y="1728250"/>
                  <a:pt x="3319578" y="1739429"/>
                  <a:pt x="3313425" y="1741816"/>
                </a:cubicBezTo>
                <a:cubicBezTo>
                  <a:pt x="3298182" y="1747800"/>
                  <a:pt x="3282212" y="1750993"/>
                  <a:pt x="3266077" y="1752809"/>
                </a:cubicBezTo>
                <a:cubicBezTo>
                  <a:pt x="3242426" y="1768969"/>
                  <a:pt x="3193441" y="1798319"/>
                  <a:pt x="3201368" y="1809911"/>
                </a:cubicBezTo>
                <a:cubicBezTo>
                  <a:pt x="3215413" y="1830501"/>
                  <a:pt x="3253549" y="1825623"/>
                  <a:pt x="3283446" y="1820227"/>
                </a:cubicBezTo>
                <a:cubicBezTo>
                  <a:pt x="3273482" y="1816152"/>
                  <a:pt x="3263996" y="1811143"/>
                  <a:pt x="3256338" y="1804153"/>
                </a:cubicBezTo>
                <a:cubicBezTo>
                  <a:pt x="3252913" y="1801032"/>
                  <a:pt x="3254766" y="1794475"/>
                  <a:pt x="3259951" y="1795313"/>
                </a:cubicBezTo>
                <a:cubicBezTo>
                  <a:pt x="3280130" y="1798423"/>
                  <a:pt x="3299114" y="1807272"/>
                  <a:pt x="3318970" y="1811813"/>
                </a:cubicBezTo>
                <a:cubicBezTo>
                  <a:pt x="3322313" y="1812589"/>
                  <a:pt x="3325683" y="1813076"/>
                  <a:pt x="3328954" y="1813553"/>
                </a:cubicBezTo>
                <a:cubicBezTo>
                  <a:pt x="3347029" y="1811808"/>
                  <a:pt x="3364760" y="1810713"/>
                  <a:pt x="3382581" y="1808556"/>
                </a:cubicBezTo>
                <a:cubicBezTo>
                  <a:pt x="3352511" y="1802740"/>
                  <a:pt x="3321427" y="1794111"/>
                  <a:pt x="3298351" y="1777607"/>
                </a:cubicBezTo>
                <a:cubicBezTo>
                  <a:pt x="3293501" y="1774072"/>
                  <a:pt x="3297390" y="1766522"/>
                  <a:pt x="3302883" y="1767192"/>
                </a:cubicBezTo>
                <a:cubicBezTo>
                  <a:pt x="3323887" y="1769790"/>
                  <a:pt x="3344063" y="1778448"/>
                  <a:pt x="3364533" y="1783725"/>
                </a:cubicBezTo>
                <a:cubicBezTo>
                  <a:pt x="3378150" y="1787240"/>
                  <a:pt x="3391843" y="1789886"/>
                  <a:pt x="3405652" y="1792347"/>
                </a:cubicBezTo>
                <a:cubicBezTo>
                  <a:pt x="3399557" y="1789676"/>
                  <a:pt x="3393454" y="1787104"/>
                  <a:pt x="3387114" y="1784998"/>
                </a:cubicBezTo>
                <a:cubicBezTo>
                  <a:pt x="3375099" y="1781036"/>
                  <a:pt x="3362156" y="1779818"/>
                  <a:pt x="3351826" y="1772207"/>
                </a:cubicBezTo>
                <a:cubicBezTo>
                  <a:pt x="3347172" y="1768688"/>
                  <a:pt x="3348027" y="1760195"/>
                  <a:pt x="3354446" y="1759193"/>
                </a:cubicBezTo>
                <a:cubicBezTo>
                  <a:pt x="3370355" y="1756675"/>
                  <a:pt x="3386384" y="1764780"/>
                  <a:pt x="3400822" y="1771093"/>
                </a:cubicBezTo>
                <a:cubicBezTo>
                  <a:pt x="3413673" y="1776683"/>
                  <a:pt x="3427332" y="1783026"/>
                  <a:pt x="3439018" y="1791827"/>
                </a:cubicBezTo>
                <a:cubicBezTo>
                  <a:pt x="3444155" y="1791006"/>
                  <a:pt x="3449318" y="1789894"/>
                  <a:pt x="3454290" y="1787696"/>
                </a:cubicBezTo>
                <a:cubicBezTo>
                  <a:pt x="3455714" y="1787041"/>
                  <a:pt x="3457075" y="1787061"/>
                  <a:pt x="3458435" y="1787080"/>
                </a:cubicBezTo>
                <a:cubicBezTo>
                  <a:pt x="3399631" y="1744020"/>
                  <a:pt x="3345895" y="1680271"/>
                  <a:pt x="3297527" y="1627307"/>
                </a:cubicBezTo>
                <a:cubicBezTo>
                  <a:pt x="3233277" y="1556899"/>
                  <a:pt x="3181707" y="1477560"/>
                  <a:pt x="3126013" y="1400786"/>
                </a:cubicBezTo>
                <a:cubicBezTo>
                  <a:pt x="3121246" y="1394142"/>
                  <a:pt x="3130228" y="1385182"/>
                  <a:pt x="3136555" y="1390696"/>
                </a:cubicBezTo>
                <a:cubicBezTo>
                  <a:pt x="3165736" y="1416298"/>
                  <a:pt x="3190920" y="1446323"/>
                  <a:pt x="3215008" y="1477716"/>
                </a:cubicBezTo>
                <a:cubicBezTo>
                  <a:pt x="3214364" y="1467438"/>
                  <a:pt x="3215936" y="1456375"/>
                  <a:pt x="3217766" y="1447868"/>
                </a:cubicBezTo>
                <a:cubicBezTo>
                  <a:pt x="3218280" y="1445382"/>
                  <a:pt x="3221891" y="1445305"/>
                  <a:pt x="3222651" y="1447708"/>
                </a:cubicBezTo>
                <a:cubicBezTo>
                  <a:pt x="3226777" y="1460430"/>
                  <a:pt x="3231839" y="1480147"/>
                  <a:pt x="3226414" y="1492920"/>
                </a:cubicBezTo>
                <a:cubicBezTo>
                  <a:pt x="3230421" y="1498231"/>
                  <a:pt x="3234429" y="1503544"/>
                  <a:pt x="3238436" y="1508857"/>
                </a:cubicBezTo>
                <a:cubicBezTo>
                  <a:pt x="3238178" y="1506303"/>
                  <a:pt x="3238110" y="1503765"/>
                  <a:pt x="3237947" y="1501220"/>
                </a:cubicBezTo>
                <a:cubicBezTo>
                  <a:pt x="3236880" y="1498986"/>
                  <a:pt x="3236420" y="1496511"/>
                  <a:pt x="3237037" y="1493937"/>
                </a:cubicBezTo>
                <a:cubicBezTo>
                  <a:pt x="3237206" y="1493172"/>
                  <a:pt x="3237458" y="1492512"/>
                  <a:pt x="3237625" y="1491747"/>
                </a:cubicBezTo>
                <a:cubicBezTo>
                  <a:pt x="3237917" y="1477558"/>
                  <a:pt x="3240720" y="1463585"/>
                  <a:pt x="3247101" y="1450992"/>
                </a:cubicBezTo>
                <a:cubicBezTo>
                  <a:pt x="3247461" y="1450243"/>
                  <a:pt x="3248084" y="1449811"/>
                  <a:pt x="3248706" y="1449378"/>
                </a:cubicBezTo>
                <a:cubicBezTo>
                  <a:pt x="3251963" y="1437977"/>
                  <a:pt x="3255414" y="1426591"/>
                  <a:pt x="3259490" y="1415844"/>
                </a:cubicBezTo>
                <a:cubicBezTo>
                  <a:pt x="3258861" y="1389014"/>
                  <a:pt x="3260061" y="1362439"/>
                  <a:pt x="3254283" y="1335455"/>
                </a:cubicBezTo>
                <a:cubicBezTo>
                  <a:pt x="3250279" y="1316998"/>
                  <a:pt x="3243457" y="1299562"/>
                  <a:pt x="3235422" y="1282608"/>
                </a:cubicBezTo>
                <a:cubicBezTo>
                  <a:pt x="3235181" y="1286383"/>
                  <a:pt x="3234952" y="1290064"/>
                  <a:pt x="3234616" y="1293832"/>
                </a:cubicBezTo>
                <a:cubicBezTo>
                  <a:pt x="3233859" y="1303406"/>
                  <a:pt x="3233092" y="1312006"/>
                  <a:pt x="3227307" y="1320073"/>
                </a:cubicBezTo>
                <a:cubicBezTo>
                  <a:pt x="3225520" y="1322645"/>
                  <a:pt x="3221558" y="1322302"/>
                  <a:pt x="3220251" y="1319463"/>
                </a:cubicBezTo>
                <a:cubicBezTo>
                  <a:pt x="3216414" y="1311146"/>
                  <a:pt x="3216648" y="1303085"/>
                  <a:pt x="3217536" y="1294203"/>
                </a:cubicBezTo>
                <a:cubicBezTo>
                  <a:pt x="3218449" y="1285034"/>
                  <a:pt x="3219473" y="1275775"/>
                  <a:pt x="3220868" y="1266646"/>
                </a:cubicBezTo>
                <a:cubicBezTo>
                  <a:pt x="3204428" y="1286059"/>
                  <a:pt x="3190339" y="1307526"/>
                  <a:pt x="3189473" y="1333643"/>
                </a:cubicBezTo>
                <a:cubicBezTo>
                  <a:pt x="3189425" y="1337437"/>
                  <a:pt x="3186846" y="1340133"/>
                  <a:pt x="3183889" y="1341631"/>
                </a:cubicBezTo>
                <a:cubicBezTo>
                  <a:pt x="3182237" y="1347038"/>
                  <a:pt x="3180684" y="1352453"/>
                  <a:pt x="3178259" y="1357793"/>
                </a:cubicBezTo>
                <a:cubicBezTo>
                  <a:pt x="3177417" y="1359570"/>
                  <a:pt x="3174889" y="1359547"/>
                  <a:pt x="3173629" y="1358366"/>
                </a:cubicBezTo>
                <a:cubicBezTo>
                  <a:pt x="3163798" y="1349531"/>
                  <a:pt x="3166644" y="1338385"/>
                  <a:pt x="3167000" y="1325661"/>
                </a:cubicBezTo>
                <a:cubicBezTo>
                  <a:pt x="3168256" y="1282052"/>
                  <a:pt x="3157811" y="1244052"/>
                  <a:pt x="3137151" y="1208087"/>
                </a:cubicBezTo>
                <a:cubicBezTo>
                  <a:pt x="3138316" y="1229998"/>
                  <a:pt x="3134343" y="1253801"/>
                  <a:pt x="3125704" y="1273111"/>
                </a:cubicBezTo>
                <a:cubicBezTo>
                  <a:pt x="3124978" y="1274704"/>
                  <a:pt x="3122912" y="1273844"/>
                  <a:pt x="3122646" y="1272458"/>
                </a:cubicBezTo>
                <a:cubicBezTo>
                  <a:pt x="3119156" y="1251514"/>
                  <a:pt x="3121790" y="1226328"/>
                  <a:pt x="3129036" y="1205145"/>
                </a:cubicBezTo>
                <a:cubicBezTo>
                  <a:pt x="3115201" y="1227025"/>
                  <a:pt x="3106449" y="1250901"/>
                  <a:pt x="3097313" y="1275814"/>
                </a:cubicBezTo>
                <a:cubicBezTo>
                  <a:pt x="3092065" y="1289867"/>
                  <a:pt x="3070099" y="1284949"/>
                  <a:pt x="3074263" y="1269924"/>
                </a:cubicBezTo>
                <a:cubicBezTo>
                  <a:pt x="3084758" y="1231984"/>
                  <a:pt x="3088995" y="1188827"/>
                  <a:pt x="3076677" y="1151055"/>
                </a:cubicBezTo>
                <a:cubicBezTo>
                  <a:pt x="3075325" y="1156390"/>
                  <a:pt x="3073595" y="1161596"/>
                  <a:pt x="3070852" y="1166129"/>
                </a:cubicBezTo>
                <a:cubicBezTo>
                  <a:pt x="3069715" y="1167979"/>
                  <a:pt x="3067130" y="1167463"/>
                  <a:pt x="3066520" y="1165561"/>
                </a:cubicBezTo>
                <a:cubicBezTo>
                  <a:pt x="3062396" y="1153911"/>
                  <a:pt x="3063233" y="1140153"/>
                  <a:pt x="3066487" y="1127688"/>
                </a:cubicBezTo>
                <a:cubicBezTo>
                  <a:pt x="3066154" y="1127073"/>
                  <a:pt x="3065916" y="1126468"/>
                  <a:pt x="3065579" y="1125855"/>
                </a:cubicBezTo>
                <a:cubicBezTo>
                  <a:pt x="3060893" y="1133626"/>
                  <a:pt x="3056294" y="1141501"/>
                  <a:pt x="3051511" y="1149267"/>
                </a:cubicBezTo>
                <a:cubicBezTo>
                  <a:pt x="3046148" y="1158053"/>
                  <a:pt x="3032428" y="1154625"/>
                  <a:pt x="3030548" y="1145117"/>
                </a:cubicBezTo>
                <a:cubicBezTo>
                  <a:pt x="3026150" y="1123415"/>
                  <a:pt x="3022892" y="1095484"/>
                  <a:pt x="3005959" y="1078925"/>
                </a:cubicBezTo>
                <a:cubicBezTo>
                  <a:pt x="3010141" y="1097588"/>
                  <a:pt x="3012380" y="1117260"/>
                  <a:pt x="3008264" y="1136079"/>
                </a:cubicBezTo>
                <a:cubicBezTo>
                  <a:pt x="3007457" y="1139708"/>
                  <a:pt x="3002596" y="1139581"/>
                  <a:pt x="3001324" y="1136353"/>
                </a:cubicBezTo>
                <a:cubicBezTo>
                  <a:pt x="2995368" y="1121240"/>
                  <a:pt x="2993660" y="1104343"/>
                  <a:pt x="2994052" y="1087924"/>
                </a:cubicBezTo>
                <a:cubicBezTo>
                  <a:pt x="2992520" y="1091979"/>
                  <a:pt x="2991079" y="1096131"/>
                  <a:pt x="2989266" y="1100070"/>
                </a:cubicBezTo>
                <a:cubicBezTo>
                  <a:pt x="2986106" y="1107096"/>
                  <a:pt x="2976457" y="1106066"/>
                  <a:pt x="2974680" y="1098710"/>
                </a:cubicBezTo>
                <a:cubicBezTo>
                  <a:pt x="2973820" y="1095225"/>
                  <a:pt x="2973700" y="1092200"/>
                  <a:pt x="2973582" y="1089171"/>
                </a:cubicBezTo>
                <a:cubicBezTo>
                  <a:pt x="2956680" y="1062390"/>
                  <a:pt x="2943515" y="996986"/>
                  <a:pt x="2913609" y="1047269"/>
                </a:cubicBezTo>
                <a:cubicBezTo>
                  <a:pt x="2909491" y="1054118"/>
                  <a:pt x="2898623" y="1054736"/>
                  <a:pt x="2895771" y="1046308"/>
                </a:cubicBezTo>
                <a:cubicBezTo>
                  <a:pt x="2889913" y="1028955"/>
                  <a:pt x="2884584" y="1011162"/>
                  <a:pt x="2876805" y="994620"/>
                </a:cubicBezTo>
                <a:cubicBezTo>
                  <a:pt x="2874345" y="989442"/>
                  <a:pt x="2835349" y="935153"/>
                  <a:pt x="2834750" y="938607"/>
                </a:cubicBezTo>
                <a:cubicBezTo>
                  <a:pt x="2833089" y="948489"/>
                  <a:pt x="2820188" y="947859"/>
                  <a:pt x="2815414" y="941313"/>
                </a:cubicBezTo>
                <a:cubicBezTo>
                  <a:pt x="2786243" y="901390"/>
                  <a:pt x="2757857" y="869043"/>
                  <a:pt x="2719986" y="838211"/>
                </a:cubicBezTo>
                <a:close/>
                <a:moveTo>
                  <a:pt x="4985204" y="1036786"/>
                </a:moveTo>
                <a:cubicBezTo>
                  <a:pt x="4996234" y="1052929"/>
                  <a:pt x="5003900" y="1070729"/>
                  <a:pt x="5008846" y="1089559"/>
                </a:cubicBezTo>
                <a:cubicBezTo>
                  <a:pt x="5003084" y="1089741"/>
                  <a:pt x="4997452" y="1090617"/>
                  <a:pt x="4991779" y="1091976"/>
                </a:cubicBezTo>
                <a:cubicBezTo>
                  <a:pt x="4988436" y="1080295"/>
                  <a:pt x="4983988" y="1069005"/>
                  <a:pt x="4978398" y="1058492"/>
                </a:cubicBezTo>
                <a:cubicBezTo>
                  <a:pt x="4980792" y="1051301"/>
                  <a:pt x="4982994" y="1044091"/>
                  <a:pt x="4985204" y="1036786"/>
                </a:cubicBezTo>
                <a:close/>
                <a:moveTo>
                  <a:pt x="4778306" y="1012932"/>
                </a:moveTo>
                <a:cubicBezTo>
                  <a:pt x="4776355" y="1012958"/>
                  <a:pt x="4774282" y="1013264"/>
                  <a:pt x="4772218" y="1013475"/>
                </a:cubicBezTo>
                <a:cubicBezTo>
                  <a:pt x="4772573" y="1014967"/>
                  <a:pt x="4772821" y="1016546"/>
                  <a:pt x="4773174" y="1018037"/>
                </a:cubicBezTo>
                <a:cubicBezTo>
                  <a:pt x="4773803" y="1020818"/>
                  <a:pt x="4770397" y="1021886"/>
                  <a:pt x="4768829" y="1019803"/>
                </a:cubicBezTo>
                <a:cubicBezTo>
                  <a:pt x="4768301" y="1019173"/>
                  <a:pt x="4767878" y="1018455"/>
                  <a:pt x="4767348" y="1017825"/>
                </a:cubicBezTo>
                <a:cubicBezTo>
                  <a:pt x="4766101" y="1022001"/>
                  <a:pt x="4764938" y="1026281"/>
                  <a:pt x="4763786" y="1030466"/>
                </a:cubicBezTo>
                <a:lnTo>
                  <a:pt x="4756930" y="1047054"/>
                </a:lnTo>
                <a:lnTo>
                  <a:pt x="4757025" y="1047412"/>
                </a:lnTo>
                <a:lnTo>
                  <a:pt x="4756947" y="1047765"/>
                </a:lnTo>
                <a:lnTo>
                  <a:pt x="4767327" y="1087259"/>
                </a:lnTo>
                <a:cubicBezTo>
                  <a:pt x="4761229" y="1086828"/>
                  <a:pt x="4755088" y="1086881"/>
                  <a:pt x="4748102" y="1086569"/>
                </a:cubicBezTo>
                <a:lnTo>
                  <a:pt x="4748102" y="1086565"/>
                </a:lnTo>
                <a:lnTo>
                  <a:pt x="4748068" y="1086563"/>
                </a:lnTo>
                <a:lnTo>
                  <a:pt x="4747592" y="1088655"/>
                </a:lnTo>
                <a:cubicBezTo>
                  <a:pt x="4745731" y="1095310"/>
                  <a:pt x="4743644" y="1102333"/>
                  <a:pt x="4741452" y="1109446"/>
                </a:cubicBezTo>
                <a:lnTo>
                  <a:pt x="4722846" y="1107543"/>
                </a:lnTo>
                <a:lnTo>
                  <a:pt x="4722848" y="1107553"/>
                </a:lnTo>
                <a:lnTo>
                  <a:pt x="4741455" y="1109552"/>
                </a:lnTo>
                <a:cubicBezTo>
                  <a:pt x="4738966" y="1117808"/>
                  <a:pt x="4736467" y="1126159"/>
                  <a:pt x="4734341" y="1134737"/>
                </a:cubicBezTo>
                <a:cubicBezTo>
                  <a:pt x="4733565" y="1143433"/>
                  <a:pt x="4732210" y="1152076"/>
                  <a:pt x="4730555" y="1160793"/>
                </a:cubicBezTo>
                <a:lnTo>
                  <a:pt x="4730541" y="1160786"/>
                </a:lnTo>
                <a:lnTo>
                  <a:pt x="4729202" y="1168165"/>
                </a:lnTo>
                <a:cubicBezTo>
                  <a:pt x="4729103" y="1172538"/>
                  <a:pt x="4729209" y="1176830"/>
                  <a:pt x="4729612" y="1181053"/>
                </a:cubicBezTo>
                <a:lnTo>
                  <a:pt x="4729548" y="1181017"/>
                </a:lnTo>
                <a:lnTo>
                  <a:pt x="4731510" y="1192714"/>
                </a:lnTo>
                <a:cubicBezTo>
                  <a:pt x="4754325" y="1205594"/>
                  <a:pt x="4777329" y="1218101"/>
                  <a:pt x="4800476" y="1230524"/>
                </a:cubicBezTo>
                <a:lnTo>
                  <a:pt x="4803904" y="1245352"/>
                </a:lnTo>
                <a:lnTo>
                  <a:pt x="4804126" y="1245340"/>
                </a:lnTo>
                <a:cubicBezTo>
                  <a:pt x="4803009" y="1240375"/>
                  <a:pt x="4801796" y="1235402"/>
                  <a:pt x="4800680" y="1230436"/>
                </a:cubicBezTo>
                <a:cubicBezTo>
                  <a:pt x="4809599" y="1235298"/>
                  <a:pt x="4818526" y="1240063"/>
                  <a:pt x="4827550" y="1244836"/>
                </a:cubicBezTo>
                <a:lnTo>
                  <a:pt x="4836784" y="1180596"/>
                </a:lnTo>
                <a:lnTo>
                  <a:pt x="4836782" y="1180594"/>
                </a:lnTo>
                <a:lnTo>
                  <a:pt x="4836781" y="1180606"/>
                </a:lnTo>
                <a:cubicBezTo>
                  <a:pt x="4836214" y="1178220"/>
                  <a:pt x="4835743" y="1175844"/>
                  <a:pt x="4835178" y="1173459"/>
                </a:cubicBezTo>
                <a:cubicBezTo>
                  <a:pt x="4833698" y="1167100"/>
                  <a:pt x="4832019" y="1160821"/>
                  <a:pt x="4830443" y="1154455"/>
                </a:cubicBezTo>
                <a:cubicBezTo>
                  <a:pt x="4831364" y="1153951"/>
                  <a:pt x="4832206" y="1153245"/>
                  <a:pt x="4832882" y="1152232"/>
                </a:cubicBezTo>
                <a:lnTo>
                  <a:pt x="4840513" y="1140920"/>
                </a:lnTo>
                <a:lnTo>
                  <a:pt x="4840516" y="1140898"/>
                </a:lnTo>
                <a:lnTo>
                  <a:pt x="4840045" y="1113405"/>
                </a:lnTo>
                <a:lnTo>
                  <a:pt x="4831225" y="1071247"/>
                </a:lnTo>
                <a:cubicBezTo>
                  <a:pt x="4826198" y="1057558"/>
                  <a:pt x="4818833" y="1044288"/>
                  <a:pt x="4808371" y="1031601"/>
                </a:cubicBezTo>
                <a:cubicBezTo>
                  <a:pt x="4806283" y="1027720"/>
                  <a:pt x="4803826" y="1024684"/>
                  <a:pt x="4801053" y="1021913"/>
                </a:cubicBezTo>
                <a:lnTo>
                  <a:pt x="4801157" y="1021820"/>
                </a:lnTo>
                <a:lnTo>
                  <a:pt x="4800365" y="1020877"/>
                </a:lnTo>
                <a:lnTo>
                  <a:pt x="4800483" y="1021325"/>
                </a:lnTo>
                <a:lnTo>
                  <a:pt x="4801140" y="1022030"/>
                </a:lnTo>
                <a:lnTo>
                  <a:pt x="4800616" y="1022468"/>
                </a:lnTo>
                <a:lnTo>
                  <a:pt x="4802533" y="1039177"/>
                </a:lnTo>
                <a:lnTo>
                  <a:pt x="4800711" y="1043072"/>
                </a:lnTo>
                <a:lnTo>
                  <a:pt x="4800722" y="1043107"/>
                </a:lnTo>
                <a:lnTo>
                  <a:pt x="4800665" y="1043173"/>
                </a:lnTo>
                <a:lnTo>
                  <a:pt x="4800607" y="1043294"/>
                </a:lnTo>
                <a:lnTo>
                  <a:pt x="4800596" y="1043251"/>
                </a:lnTo>
                <a:lnTo>
                  <a:pt x="4799204" y="1044825"/>
                </a:lnTo>
                <a:cubicBezTo>
                  <a:pt x="4803314" y="1053359"/>
                  <a:pt x="4806671" y="1058323"/>
                  <a:pt x="4801679" y="1067336"/>
                </a:cubicBezTo>
                <a:cubicBezTo>
                  <a:pt x="4800164" y="1070125"/>
                  <a:pt x="4796843" y="1070228"/>
                  <a:pt x="4794669" y="1068384"/>
                </a:cubicBezTo>
                <a:cubicBezTo>
                  <a:pt x="4787076" y="1062080"/>
                  <a:pt x="4788495" y="1055680"/>
                  <a:pt x="4789304" y="1046597"/>
                </a:cubicBezTo>
                <a:cubicBezTo>
                  <a:pt x="4787662" y="1045676"/>
                  <a:pt x="4786340" y="1044101"/>
                  <a:pt x="4785896" y="1041435"/>
                </a:cubicBezTo>
                <a:cubicBezTo>
                  <a:pt x="4784174" y="1031257"/>
                  <a:pt x="4781371" y="1022251"/>
                  <a:pt x="4778306" y="1012932"/>
                </a:cubicBezTo>
                <a:close/>
                <a:moveTo>
                  <a:pt x="8743244" y="1353226"/>
                </a:moveTo>
                <a:cubicBezTo>
                  <a:pt x="8701613" y="1346117"/>
                  <a:pt x="8658802" y="1346623"/>
                  <a:pt x="8613959" y="1354085"/>
                </a:cubicBezTo>
                <a:cubicBezTo>
                  <a:pt x="8580858" y="1372446"/>
                  <a:pt x="8542554" y="1385780"/>
                  <a:pt x="8509357" y="1395369"/>
                </a:cubicBezTo>
                <a:cubicBezTo>
                  <a:pt x="8565115" y="1418998"/>
                  <a:pt x="8620123" y="1444494"/>
                  <a:pt x="8674366" y="1470899"/>
                </a:cubicBezTo>
                <a:cubicBezTo>
                  <a:pt x="8735357" y="1457681"/>
                  <a:pt x="8814112" y="1437518"/>
                  <a:pt x="8865460" y="1398052"/>
                </a:cubicBezTo>
                <a:cubicBezTo>
                  <a:pt x="8825330" y="1375057"/>
                  <a:pt x="8784877" y="1360334"/>
                  <a:pt x="8743244" y="1353226"/>
                </a:cubicBezTo>
                <a:close/>
                <a:moveTo>
                  <a:pt x="8154937" y="1297317"/>
                </a:moveTo>
                <a:cubicBezTo>
                  <a:pt x="8162574" y="1317645"/>
                  <a:pt x="8166594" y="1340290"/>
                  <a:pt x="8171377" y="1360956"/>
                </a:cubicBezTo>
                <a:cubicBezTo>
                  <a:pt x="8178282" y="1390578"/>
                  <a:pt x="8187388" y="1421741"/>
                  <a:pt x="8187199" y="1452293"/>
                </a:cubicBezTo>
                <a:cubicBezTo>
                  <a:pt x="8187212" y="1455410"/>
                  <a:pt x="8183929" y="1457267"/>
                  <a:pt x="8181231" y="1456936"/>
                </a:cubicBezTo>
                <a:cubicBezTo>
                  <a:pt x="8194508" y="1476290"/>
                  <a:pt x="8212786" y="1487610"/>
                  <a:pt x="8228478" y="1506107"/>
                </a:cubicBezTo>
                <a:cubicBezTo>
                  <a:pt x="8243639" y="1523973"/>
                  <a:pt x="8253341" y="1544093"/>
                  <a:pt x="8267924" y="1561906"/>
                </a:cubicBezTo>
                <a:cubicBezTo>
                  <a:pt x="8282772" y="1546154"/>
                  <a:pt x="8305434" y="1522505"/>
                  <a:pt x="8300603" y="1507868"/>
                </a:cubicBezTo>
                <a:cubicBezTo>
                  <a:pt x="8298915" y="1502756"/>
                  <a:pt x="8301183" y="1498084"/>
                  <a:pt x="8304728" y="1495470"/>
                </a:cubicBezTo>
                <a:cubicBezTo>
                  <a:pt x="8302668" y="1469394"/>
                  <a:pt x="8305872" y="1443289"/>
                  <a:pt x="8298049" y="1417398"/>
                </a:cubicBezTo>
                <a:cubicBezTo>
                  <a:pt x="8292719" y="1399608"/>
                  <a:pt x="8285546" y="1382812"/>
                  <a:pt x="8285803" y="1364629"/>
                </a:cubicBezTo>
                <a:cubicBezTo>
                  <a:pt x="8282954" y="1358344"/>
                  <a:pt x="8281975" y="1350764"/>
                  <a:pt x="8282544" y="1344385"/>
                </a:cubicBezTo>
                <a:cubicBezTo>
                  <a:pt x="8269908" y="1339690"/>
                  <a:pt x="8257176" y="1334986"/>
                  <a:pt x="8244533" y="1330387"/>
                </a:cubicBezTo>
                <a:cubicBezTo>
                  <a:pt x="8249653" y="1343974"/>
                  <a:pt x="8252333" y="1358713"/>
                  <a:pt x="8255347" y="1372994"/>
                </a:cubicBezTo>
                <a:cubicBezTo>
                  <a:pt x="8257863" y="1385188"/>
                  <a:pt x="8261173" y="1398339"/>
                  <a:pt x="8259376" y="1410838"/>
                </a:cubicBezTo>
                <a:cubicBezTo>
                  <a:pt x="8258673" y="1415450"/>
                  <a:pt x="8252956" y="1417291"/>
                  <a:pt x="8250321" y="1412975"/>
                </a:cubicBezTo>
                <a:cubicBezTo>
                  <a:pt x="8243342" y="1401661"/>
                  <a:pt x="8241182" y="1387638"/>
                  <a:pt x="8238717" y="1374864"/>
                </a:cubicBezTo>
                <a:cubicBezTo>
                  <a:pt x="8235976" y="1360803"/>
                  <a:pt x="8232576" y="1346488"/>
                  <a:pt x="8232110" y="1332037"/>
                </a:cubicBezTo>
                <a:cubicBezTo>
                  <a:pt x="8232046" y="1329500"/>
                  <a:pt x="8233350" y="1327958"/>
                  <a:pt x="8235009" y="1326836"/>
                </a:cubicBezTo>
                <a:cubicBezTo>
                  <a:pt x="8230200" y="1325056"/>
                  <a:pt x="8225392" y="1323277"/>
                  <a:pt x="8220582" y="1321498"/>
                </a:cubicBezTo>
                <a:cubicBezTo>
                  <a:pt x="8224579" y="1335670"/>
                  <a:pt x="8227039" y="1350682"/>
                  <a:pt x="8230069" y="1364770"/>
                </a:cubicBezTo>
                <a:cubicBezTo>
                  <a:pt x="8233932" y="1382629"/>
                  <a:pt x="8238946" y="1400698"/>
                  <a:pt x="8237117" y="1419035"/>
                </a:cubicBezTo>
                <a:cubicBezTo>
                  <a:pt x="8236633" y="1423374"/>
                  <a:pt x="8229843" y="1425222"/>
                  <a:pt x="8227570" y="1421227"/>
                </a:cubicBezTo>
                <a:cubicBezTo>
                  <a:pt x="8218147" y="1404544"/>
                  <a:pt x="8215388" y="1385210"/>
                  <a:pt x="8211497" y="1366570"/>
                </a:cubicBezTo>
                <a:cubicBezTo>
                  <a:pt x="8207944" y="1349613"/>
                  <a:pt x="8203362" y="1332179"/>
                  <a:pt x="8202285" y="1314754"/>
                </a:cubicBezTo>
                <a:cubicBezTo>
                  <a:pt x="8200869" y="1314241"/>
                  <a:pt x="8199551" y="1313738"/>
                  <a:pt x="8198134" y="1313226"/>
                </a:cubicBezTo>
                <a:cubicBezTo>
                  <a:pt x="8201236" y="1327612"/>
                  <a:pt x="8203449" y="1342117"/>
                  <a:pt x="8206155" y="1356566"/>
                </a:cubicBezTo>
                <a:cubicBezTo>
                  <a:pt x="8209954" y="1377341"/>
                  <a:pt x="8216548" y="1399538"/>
                  <a:pt x="8213492" y="1420691"/>
                </a:cubicBezTo>
                <a:cubicBezTo>
                  <a:pt x="8212685" y="1426462"/>
                  <a:pt x="8205523" y="1425939"/>
                  <a:pt x="8203275" y="1421656"/>
                </a:cubicBezTo>
                <a:cubicBezTo>
                  <a:pt x="8194132" y="1404023"/>
                  <a:pt x="8193153" y="1382216"/>
                  <a:pt x="8190307" y="1362788"/>
                </a:cubicBezTo>
                <a:cubicBezTo>
                  <a:pt x="8189319" y="1356374"/>
                  <a:pt x="8188236" y="1349952"/>
                  <a:pt x="8187248" y="1343537"/>
                </a:cubicBezTo>
                <a:cubicBezTo>
                  <a:pt x="8188152" y="1351989"/>
                  <a:pt x="8188563" y="1360496"/>
                  <a:pt x="8188146" y="1368443"/>
                </a:cubicBezTo>
                <a:cubicBezTo>
                  <a:pt x="8187925" y="1373098"/>
                  <a:pt x="8181372" y="1373406"/>
                  <a:pt x="8179660" y="1369657"/>
                </a:cubicBezTo>
                <a:cubicBezTo>
                  <a:pt x="8170020" y="1348863"/>
                  <a:pt x="8164183" y="1323626"/>
                  <a:pt x="8163052" y="1300259"/>
                </a:cubicBezTo>
                <a:cubicBezTo>
                  <a:pt x="8160308" y="1299340"/>
                  <a:pt x="8157680" y="1298236"/>
                  <a:pt x="8154937" y="1297317"/>
                </a:cubicBezTo>
                <a:close/>
                <a:moveTo>
                  <a:pt x="4352477" y="960991"/>
                </a:moveTo>
                <a:cubicBezTo>
                  <a:pt x="4352373" y="961079"/>
                  <a:pt x="4352268" y="961167"/>
                  <a:pt x="4352074" y="961149"/>
                </a:cubicBezTo>
                <a:cubicBezTo>
                  <a:pt x="4335434" y="962046"/>
                  <a:pt x="4318697" y="962935"/>
                  <a:pt x="4302056" y="963831"/>
                </a:cubicBezTo>
                <a:cubicBezTo>
                  <a:pt x="4300634" y="964487"/>
                  <a:pt x="4299028" y="965030"/>
                  <a:pt x="4297076" y="965056"/>
                </a:cubicBezTo>
                <a:cubicBezTo>
                  <a:pt x="4291645" y="964781"/>
                  <a:pt x="4286426" y="965399"/>
                  <a:pt x="4281051" y="965616"/>
                </a:cubicBezTo>
                <a:cubicBezTo>
                  <a:pt x="4274935" y="966450"/>
                  <a:pt x="4268825" y="967283"/>
                  <a:pt x="4262690" y="967240"/>
                </a:cubicBezTo>
                <a:cubicBezTo>
                  <a:pt x="4236898" y="971337"/>
                  <a:pt x="4212824" y="981326"/>
                  <a:pt x="4191404" y="997581"/>
                </a:cubicBezTo>
                <a:cubicBezTo>
                  <a:pt x="4223513" y="1018762"/>
                  <a:pt x="4257401" y="1027634"/>
                  <a:pt x="4293231" y="1030054"/>
                </a:cubicBezTo>
                <a:cubicBezTo>
                  <a:pt x="4291549" y="1029226"/>
                  <a:pt x="4290090" y="1028127"/>
                  <a:pt x="4288392" y="1027493"/>
                </a:cubicBezTo>
                <a:cubicBezTo>
                  <a:pt x="4282536" y="1025429"/>
                  <a:pt x="4276804" y="1024154"/>
                  <a:pt x="4270798" y="1021589"/>
                </a:cubicBezTo>
                <a:cubicBezTo>
                  <a:pt x="4257670" y="1015877"/>
                  <a:pt x="4244128" y="1010421"/>
                  <a:pt x="4231937" y="1002939"/>
                </a:cubicBezTo>
                <a:cubicBezTo>
                  <a:pt x="4226580" y="999652"/>
                  <a:pt x="4228896" y="991188"/>
                  <a:pt x="4235524" y="992248"/>
                </a:cubicBezTo>
                <a:cubicBezTo>
                  <a:pt x="4251554" y="994900"/>
                  <a:pt x="4267597" y="1000671"/>
                  <a:pt x="4282154" y="1007870"/>
                </a:cubicBezTo>
                <a:cubicBezTo>
                  <a:pt x="4286533" y="1010098"/>
                  <a:pt x="4290334" y="1013349"/>
                  <a:pt x="4294319" y="1015641"/>
                </a:cubicBezTo>
                <a:cubicBezTo>
                  <a:pt x="4302192" y="1020217"/>
                  <a:pt x="4311343" y="1022470"/>
                  <a:pt x="4320021" y="1025655"/>
                </a:cubicBezTo>
                <a:cubicBezTo>
                  <a:pt x="4320989" y="1025738"/>
                  <a:pt x="4322200" y="1026330"/>
                  <a:pt x="4323423" y="1026826"/>
                </a:cubicBezTo>
                <a:cubicBezTo>
                  <a:pt x="4331258" y="1025263"/>
                  <a:pt x="4339211" y="1024590"/>
                  <a:pt x="4347105" y="1023423"/>
                </a:cubicBezTo>
                <a:cubicBezTo>
                  <a:pt x="4343642" y="1021858"/>
                  <a:pt x="4340124" y="1019800"/>
                  <a:pt x="4336809" y="1017664"/>
                </a:cubicBezTo>
                <a:cubicBezTo>
                  <a:pt x="4327633" y="1016772"/>
                  <a:pt x="4320074" y="1010860"/>
                  <a:pt x="4311437" y="1006121"/>
                </a:cubicBezTo>
                <a:cubicBezTo>
                  <a:pt x="4296581" y="997922"/>
                  <a:pt x="4281938" y="989547"/>
                  <a:pt x="4268773" y="978768"/>
                </a:cubicBezTo>
                <a:cubicBezTo>
                  <a:pt x="4265235" y="975833"/>
                  <a:pt x="4268598" y="970867"/>
                  <a:pt x="4272679" y="972096"/>
                </a:cubicBezTo>
                <a:cubicBezTo>
                  <a:pt x="4287579" y="976502"/>
                  <a:pt x="4301289" y="983334"/>
                  <a:pt x="4315187" y="990282"/>
                </a:cubicBezTo>
                <a:cubicBezTo>
                  <a:pt x="4324138" y="994757"/>
                  <a:pt x="4335128" y="998239"/>
                  <a:pt x="4341768" y="1005727"/>
                </a:cubicBezTo>
                <a:cubicBezTo>
                  <a:pt x="4352357" y="1007131"/>
                  <a:pt x="4363346" y="1009542"/>
                  <a:pt x="4367097" y="1018824"/>
                </a:cubicBezTo>
                <a:cubicBezTo>
                  <a:pt x="4367343" y="1019332"/>
                  <a:pt x="4367195" y="1019905"/>
                  <a:pt x="4367144" y="1020484"/>
                </a:cubicBezTo>
                <a:cubicBezTo>
                  <a:pt x="4374708" y="1019776"/>
                  <a:pt x="4382256" y="1019260"/>
                  <a:pt x="4389890" y="1018850"/>
                </a:cubicBezTo>
                <a:cubicBezTo>
                  <a:pt x="4385386" y="1015831"/>
                  <a:pt x="4381195" y="1012548"/>
                  <a:pt x="4377017" y="1009168"/>
                </a:cubicBezTo>
                <a:cubicBezTo>
                  <a:pt x="4356957" y="999253"/>
                  <a:pt x="4334575" y="989137"/>
                  <a:pt x="4319129" y="973391"/>
                </a:cubicBezTo>
                <a:cubicBezTo>
                  <a:pt x="4316638" y="970741"/>
                  <a:pt x="4319020" y="966955"/>
                  <a:pt x="4322384" y="967441"/>
                </a:cubicBezTo>
                <a:cubicBezTo>
                  <a:pt x="4346328" y="970973"/>
                  <a:pt x="4369611" y="985160"/>
                  <a:pt x="4390966" y="995868"/>
                </a:cubicBezTo>
                <a:cubicBezTo>
                  <a:pt x="4394044" y="997400"/>
                  <a:pt x="4395567" y="999966"/>
                  <a:pt x="4396002" y="1002729"/>
                </a:cubicBezTo>
                <a:cubicBezTo>
                  <a:pt x="4399643" y="1004506"/>
                  <a:pt x="4403277" y="1006378"/>
                  <a:pt x="4406901" y="1008346"/>
                </a:cubicBezTo>
                <a:cubicBezTo>
                  <a:pt x="4411287" y="1009408"/>
                  <a:pt x="4413113" y="1014045"/>
                  <a:pt x="4412524" y="1018472"/>
                </a:cubicBezTo>
                <a:cubicBezTo>
                  <a:pt x="4415152" y="1018505"/>
                  <a:pt x="4417699" y="1018336"/>
                  <a:pt x="4420324" y="1018368"/>
                </a:cubicBezTo>
                <a:cubicBezTo>
                  <a:pt x="4397308" y="1000116"/>
                  <a:pt x="4374675" y="980828"/>
                  <a:pt x="4352477" y="960991"/>
                </a:cubicBezTo>
                <a:close/>
                <a:moveTo>
                  <a:pt x="4964239" y="1011891"/>
                </a:moveTo>
                <a:lnTo>
                  <a:pt x="4968798" y="1016470"/>
                </a:lnTo>
                <a:lnTo>
                  <a:pt x="4968799" y="1016469"/>
                </a:lnTo>
                <a:cubicBezTo>
                  <a:pt x="4974846" y="1022932"/>
                  <a:pt x="4980287" y="1029634"/>
                  <a:pt x="4985115" y="1036673"/>
                </a:cubicBezTo>
                <a:cubicBezTo>
                  <a:pt x="4983010" y="1043890"/>
                  <a:pt x="4980704" y="1051187"/>
                  <a:pt x="4978309" y="1058381"/>
                </a:cubicBezTo>
                <a:lnTo>
                  <a:pt x="4963013" y="1035247"/>
                </a:lnTo>
                <a:lnTo>
                  <a:pt x="4952286" y="1065102"/>
                </a:lnTo>
                <a:cubicBezTo>
                  <a:pt x="4952473" y="1060834"/>
                  <a:pt x="4952861" y="1056486"/>
                  <a:pt x="4952782" y="1051903"/>
                </a:cubicBezTo>
                <a:cubicBezTo>
                  <a:pt x="4952720" y="1047127"/>
                  <a:pt x="4951664" y="1041486"/>
                  <a:pt x="4950117" y="1035900"/>
                </a:cubicBezTo>
                <a:lnTo>
                  <a:pt x="4955842" y="1027101"/>
                </a:lnTo>
                <a:lnTo>
                  <a:pt x="4955778" y="1027029"/>
                </a:lnTo>
                <a:cubicBezTo>
                  <a:pt x="4958747" y="1022124"/>
                  <a:pt x="4961533" y="1017108"/>
                  <a:pt x="4964239" y="1011891"/>
                </a:cubicBezTo>
                <a:close/>
                <a:moveTo>
                  <a:pt x="4934764" y="1009242"/>
                </a:moveTo>
                <a:lnTo>
                  <a:pt x="4934809" y="1009288"/>
                </a:lnTo>
                <a:lnTo>
                  <a:pt x="4935029" y="1009443"/>
                </a:lnTo>
                <a:close/>
                <a:moveTo>
                  <a:pt x="4927204" y="1004464"/>
                </a:moveTo>
                <a:lnTo>
                  <a:pt x="4932742" y="1008063"/>
                </a:lnTo>
                <a:lnTo>
                  <a:pt x="4932829" y="1008003"/>
                </a:lnTo>
                <a:close/>
                <a:moveTo>
                  <a:pt x="4537328" y="965937"/>
                </a:moveTo>
                <a:lnTo>
                  <a:pt x="4533998" y="968778"/>
                </a:lnTo>
                <a:lnTo>
                  <a:pt x="4535041" y="974918"/>
                </a:lnTo>
                <a:lnTo>
                  <a:pt x="4534021" y="968775"/>
                </a:lnTo>
                <a:close/>
                <a:moveTo>
                  <a:pt x="7167107" y="1177621"/>
                </a:moveTo>
                <a:lnTo>
                  <a:pt x="7167106" y="1177621"/>
                </a:lnTo>
                <a:lnTo>
                  <a:pt x="6595913" y="1702729"/>
                </a:lnTo>
                <a:lnTo>
                  <a:pt x="6595482" y="1703106"/>
                </a:lnTo>
                <a:lnTo>
                  <a:pt x="6595913" y="1702733"/>
                </a:lnTo>
                <a:close/>
                <a:moveTo>
                  <a:pt x="4905652" y="975199"/>
                </a:moveTo>
                <a:cubicBezTo>
                  <a:pt x="4907732" y="973724"/>
                  <a:pt x="4910864" y="975747"/>
                  <a:pt x="4910746" y="978172"/>
                </a:cubicBezTo>
                <a:cubicBezTo>
                  <a:pt x="4910311" y="986312"/>
                  <a:pt x="4907928" y="990097"/>
                  <a:pt x="4902571" y="996644"/>
                </a:cubicBezTo>
                <a:cubicBezTo>
                  <a:pt x="4899065" y="1001014"/>
                  <a:pt x="4891985" y="997383"/>
                  <a:pt x="4893837" y="991897"/>
                </a:cubicBezTo>
                <a:cubicBezTo>
                  <a:pt x="4896548" y="984439"/>
                  <a:pt x="4898912" y="979775"/>
                  <a:pt x="4905652" y="975199"/>
                </a:cubicBezTo>
                <a:close/>
                <a:moveTo>
                  <a:pt x="4631015" y="946843"/>
                </a:moveTo>
                <a:lnTo>
                  <a:pt x="4631015" y="946846"/>
                </a:lnTo>
                <a:lnTo>
                  <a:pt x="4637343" y="949518"/>
                </a:lnTo>
                <a:lnTo>
                  <a:pt x="4637350" y="949518"/>
                </a:lnTo>
                <a:close/>
                <a:moveTo>
                  <a:pt x="7953314" y="1231477"/>
                </a:moveTo>
                <a:cubicBezTo>
                  <a:pt x="7961630" y="1278054"/>
                  <a:pt x="7976099" y="1329935"/>
                  <a:pt x="7993255" y="1372423"/>
                </a:cubicBezTo>
                <a:cubicBezTo>
                  <a:pt x="8014887" y="1425891"/>
                  <a:pt x="8063165" y="1472224"/>
                  <a:pt x="8111919" y="1504489"/>
                </a:cubicBezTo>
                <a:cubicBezTo>
                  <a:pt x="8121820" y="1468831"/>
                  <a:pt x="8131922" y="1434171"/>
                  <a:pt x="8133402" y="1396819"/>
                </a:cubicBezTo>
                <a:cubicBezTo>
                  <a:pt x="8128072" y="1373565"/>
                  <a:pt x="8124584" y="1349311"/>
                  <a:pt x="8122830" y="1326376"/>
                </a:cubicBezTo>
                <a:cubicBezTo>
                  <a:pt x="8118277" y="1311864"/>
                  <a:pt x="8113428" y="1297424"/>
                  <a:pt x="8110570" y="1281404"/>
                </a:cubicBezTo>
                <a:cubicBezTo>
                  <a:pt x="8101304" y="1278265"/>
                  <a:pt x="8092011" y="1275416"/>
                  <a:pt x="8082728" y="1272471"/>
                </a:cubicBezTo>
                <a:cubicBezTo>
                  <a:pt x="8085896" y="1280631"/>
                  <a:pt x="8088556" y="1289040"/>
                  <a:pt x="8090926" y="1297423"/>
                </a:cubicBezTo>
                <a:cubicBezTo>
                  <a:pt x="8094773" y="1311097"/>
                  <a:pt x="8099959" y="1326149"/>
                  <a:pt x="8096829" y="1340484"/>
                </a:cubicBezTo>
                <a:cubicBezTo>
                  <a:pt x="8095670" y="1345835"/>
                  <a:pt x="8088580" y="1346681"/>
                  <a:pt x="8085752" y="1342347"/>
                </a:cubicBezTo>
                <a:cubicBezTo>
                  <a:pt x="8078298" y="1330895"/>
                  <a:pt x="8076989" y="1316080"/>
                  <a:pt x="8073582" y="1302932"/>
                </a:cubicBezTo>
                <a:cubicBezTo>
                  <a:pt x="8070475" y="1290785"/>
                  <a:pt x="8066676" y="1278773"/>
                  <a:pt x="8064072" y="1266475"/>
                </a:cubicBezTo>
                <a:cubicBezTo>
                  <a:pt x="8056765" y="1264285"/>
                  <a:pt x="8049485" y="1261804"/>
                  <a:pt x="8042189" y="1259517"/>
                </a:cubicBezTo>
                <a:cubicBezTo>
                  <a:pt x="8046542" y="1271870"/>
                  <a:pt x="8050097" y="1284445"/>
                  <a:pt x="8053756" y="1296932"/>
                </a:cubicBezTo>
                <a:cubicBezTo>
                  <a:pt x="8059522" y="1316418"/>
                  <a:pt x="8068039" y="1337796"/>
                  <a:pt x="8066300" y="1358384"/>
                </a:cubicBezTo>
                <a:cubicBezTo>
                  <a:pt x="8065870" y="1363215"/>
                  <a:pt x="8059979" y="1365918"/>
                  <a:pt x="8056878" y="1361366"/>
                </a:cubicBezTo>
                <a:cubicBezTo>
                  <a:pt x="8045681" y="1344916"/>
                  <a:pt x="8042127" y="1323577"/>
                  <a:pt x="8037505" y="1304386"/>
                </a:cubicBezTo>
                <a:cubicBezTo>
                  <a:pt x="8033514" y="1287976"/>
                  <a:pt x="8028468" y="1271376"/>
                  <a:pt x="8026460" y="1254554"/>
                </a:cubicBezTo>
                <a:cubicBezTo>
                  <a:pt x="8020869" y="1252804"/>
                  <a:pt x="8015198" y="1250853"/>
                  <a:pt x="8009606" y="1249103"/>
                </a:cubicBezTo>
                <a:cubicBezTo>
                  <a:pt x="8017144" y="1268352"/>
                  <a:pt x="8021926" y="1289017"/>
                  <a:pt x="8027891" y="1308423"/>
                </a:cubicBezTo>
                <a:cubicBezTo>
                  <a:pt x="8035166" y="1331738"/>
                  <a:pt x="8045350" y="1356279"/>
                  <a:pt x="8045208" y="1380813"/>
                </a:cubicBezTo>
                <a:cubicBezTo>
                  <a:pt x="8045190" y="1385387"/>
                  <a:pt x="8037962" y="1387779"/>
                  <a:pt x="8035390" y="1383858"/>
                </a:cubicBezTo>
                <a:cubicBezTo>
                  <a:pt x="8021832" y="1363298"/>
                  <a:pt x="8017251" y="1337101"/>
                  <a:pt x="8010671" y="1313650"/>
                </a:cubicBezTo>
                <a:cubicBezTo>
                  <a:pt x="8004401" y="1291103"/>
                  <a:pt x="7995615" y="1267267"/>
                  <a:pt x="7992463" y="1243628"/>
                </a:cubicBezTo>
                <a:cubicBezTo>
                  <a:pt x="7988480" y="1242407"/>
                  <a:pt x="7984514" y="1240992"/>
                  <a:pt x="7980531" y="1239771"/>
                </a:cubicBezTo>
                <a:cubicBezTo>
                  <a:pt x="7984927" y="1250570"/>
                  <a:pt x="7988419" y="1261678"/>
                  <a:pt x="7991803" y="1272877"/>
                </a:cubicBezTo>
                <a:cubicBezTo>
                  <a:pt x="7996452" y="1288468"/>
                  <a:pt x="8001968" y="1301993"/>
                  <a:pt x="7997886" y="1318288"/>
                </a:cubicBezTo>
                <a:cubicBezTo>
                  <a:pt x="7997241" y="1321154"/>
                  <a:pt x="7993568" y="1320835"/>
                  <a:pt x="7991956" y="1319235"/>
                </a:cubicBezTo>
                <a:cubicBezTo>
                  <a:pt x="7981368" y="1309069"/>
                  <a:pt x="7978595" y="1296465"/>
                  <a:pt x="7974844" y="1282801"/>
                </a:cubicBezTo>
                <a:cubicBezTo>
                  <a:pt x="7970511" y="1266945"/>
                  <a:pt x="7965394" y="1251118"/>
                  <a:pt x="7963934" y="1234733"/>
                </a:cubicBezTo>
                <a:cubicBezTo>
                  <a:pt x="7960424" y="1233650"/>
                  <a:pt x="7956821" y="1232559"/>
                  <a:pt x="7953314" y="1231477"/>
                </a:cubicBezTo>
                <a:close/>
                <a:moveTo>
                  <a:pt x="4278813" y="890159"/>
                </a:moveTo>
                <a:cubicBezTo>
                  <a:pt x="4278332" y="890118"/>
                  <a:pt x="4278025" y="890287"/>
                  <a:pt x="4277638" y="890254"/>
                </a:cubicBezTo>
                <a:cubicBezTo>
                  <a:pt x="4261071" y="888137"/>
                  <a:pt x="4244559" y="887584"/>
                  <a:pt x="4228174" y="887821"/>
                </a:cubicBezTo>
                <a:cubicBezTo>
                  <a:pt x="4217652" y="890026"/>
                  <a:pt x="4206616" y="890338"/>
                  <a:pt x="4195376" y="889656"/>
                </a:cubicBezTo>
                <a:cubicBezTo>
                  <a:pt x="4179343" y="891384"/>
                  <a:pt x="4163384" y="894482"/>
                  <a:pt x="4147539" y="898465"/>
                </a:cubicBezTo>
                <a:cubicBezTo>
                  <a:pt x="4167120" y="914861"/>
                  <a:pt x="4187796" y="925512"/>
                  <a:pt x="4209555" y="932751"/>
                </a:cubicBezTo>
                <a:cubicBezTo>
                  <a:pt x="4201047" y="926561"/>
                  <a:pt x="4192848" y="920204"/>
                  <a:pt x="4184899" y="913188"/>
                </a:cubicBezTo>
                <a:cubicBezTo>
                  <a:pt x="4182824" y="911353"/>
                  <a:pt x="4185674" y="908873"/>
                  <a:pt x="4187626" y="909918"/>
                </a:cubicBezTo>
                <a:cubicBezTo>
                  <a:pt x="4199669" y="915829"/>
                  <a:pt x="4210978" y="922261"/>
                  <a:pt x="4222213" y="929562"/>
                </a:cubicBezTo>
                <a:cubicBezTo>
                  <a:pt x="4227649" y="933051"/>
                  <a:pt x="4233594" y="936291"/>
                  <a:pt x="4238574" y="940519"/>
                </a:cubicBezTo>
                <a:cubicBezTo>
                  <a:pt x="4242784" y="941371"/>
                  <a:pt x="4247320" y="941861"/>
                  <a:pt x="4251642" y="942527"/>
                </a:cubicBezTo>
                <a:cubicBezTo>
                  <a:pt x="4234308" y="928272"/>
                  <a:pt x="4217080" y="913929"/>
                  <a:pt x="4201139" y="898236"/>
                </a:cubicBezTo>
                <a:cubicBezTo>
                  <a:pt x="4197828" y="894932"/>
                  <a:pt x="4202960" y="889825"/>
                  <a:pt x="4206636" y="892287"/>
                </a:cubicBezTo>
                <a:cubicBezTo>
                  <a:pt x="4229889" y="907930"/>
                  <a:pt x="4251764" y="925888"/>
                  <a:pt x="4273788" y="943275"/>
                </a:cubicBezTo>
                <a:cubicBezTo>
                  <a:pt x="4274457" y="943431"/>
                  <a:pt x="4275020" y="943673"/>
                  <a:pt x="4275572" y="944014"/>
                </a:cubicBezTo>
                <a:cubicBezTo>
                  <a:pt x="4285948" y="943451"/>
                  <a:pt x="4296418" y="942897"/>
                  <a:pt x="4306798" y="942335"/>
                </a:cubicBezTo>
                <a:cubicBezTo>
                  <a:pt x="4280437" y="927688"/>
                  <a:pt x="4254473" y="912978"/>
                  <a:pt x="4230271" y="894915"/>
                </a:cubicBezTo>
                <a:cubicBezTo>
                  <a:pt x="4227621" y="892934"/>
                  <a:pt x="4230225" y="888876"/>
                  <a:pt x="4233134" y="890100"/>
                </a:cubicBezTo>
                <a:cubicBezTo>
                  <a:pt x="4260443" y="901714"/>
                  <a:pt x="4286364" y="915835"/>
                  <a:pt x="4312600" y="929693"/>
                </a:cubicBezTo>
                <a:cubicBezTo>
                  <a:pt x="4314136" y="928853"/>
                  <a:pt x="4315974" y="929012"/>
                  <a:pt x="4317109" y="930472"/>
                </a:cubicBezTo>
                <a:cubicBezTo>
                  <a:pt x="4318069" y="931724"/>
                  <a:pt x="4319128" y="932984"/>
                  <a:pt x="4320087" y="934236"/>
                </a:cubicBezTo>
                <a:cubicBezTo>
                  <a:pt x="4322181" y="936949"/>
                  <a:pt x="4321853" y="939548"/>
                  <a:pt x="4320592" y="941679"/>
                </a:cubicBezTo>
                <a:lnTo>
                  <a:pt x="4330282" y="941155"/>
                </a:lnTo>
                <a:cubicBezTo>
                  <a:pt x="4312661" y="924635"/>
                  <a:pt x="4295481" y="907570"/>
                  <a:pt x="4278813" y="890159"/>
                </a:cubicBezTo>
                <a:close/>
                <a:moveTo>
                  <a:pt x="7774924" y="1185854"/>
                </a:moveTo>
                <a:cubicBezTo>
                  <a:pt x="7780143" y="1205973"/>
                  <a:pt x="7775380" y="1235354"/>
                  <a:pt x="7778598" y="1250627"/>
                </a:cubicBezTo>
                <a:cubicBezTo>
                  <a:pt x="7790953" y="1309822"/>
                  <a:pt x="7831911" y="1356317"/>
                  <a:pt x="7866037" y="1404051"/>
                </a:cubicBezTo>
                <a:cubicBezTo>
                  <a:pt x="7873048" y="1413907"/>
                  <a:pt x="7879411" y="1424485"/>
                  <a:pt x="7887046" y="1433907"/>
                </a:cubicBezTo>
                <a:cubicBezTo>
                  <a:pt x="7896179" y="1445115"/>
                  <a:pt x="7930306" y="1475333"/>
                  <a:pt x="7948474" y="1458402"/>
                </a:cubicBezTo>
                <a:cubicBezTo>
                  <a:pt x="7958878" y="1448789"/>
                  <a:pt x="7955771" y="1411527"/>
                  <a:pt x="7955071" y="1398616"/>
                </a:cubicBezTo>
                <a:cubicBezTo>
                  <a:pt x="7954379" y="1380156"/>
                  <a:pt x="7949604" y="1358312"/>
                  <a:pt x="7953919" y="1339408"/>
                </a:cubicBezTo>
                <a:cubicBezTo>
                  <a:pt x="7940436" y="1302703"/>
                  <a:pt x="7930650" y="1263884"/>
                  <a:pt x="7924337" y="1223224"/>
                </a:cubicBezTo>
                <a:cubicBezTo>
                  <a:pt x="7911036" y="1219444"/>
                  <a:pt x="7897587" y="1216235"/>
                  <a:pt x="7884252" y="1212841"/>
                </a:cubicBezTo>
                <a:cubicBezTo>
                  <a:pt x="7890817" y="1228794"/>
                  <a:pt x="7893389" y="1246931"/>
                  <a:pt x="7898084" y="1263110"/>
                </a:cubicBezTo>
                <a:cubicBezTo>
                  <a:pt x="7904795" y="1286182"/>
                  <a:pt x="7912708" y="1308870"/>
                  <a:pt x="7916731" y="1332586"/>
                </a:cubicBezTo>
                <a:cubicBezTo>
                  <a:pt x="7917823" y="1338912"/>
                  <a:pt x="7908611" y="1341718"/>
                  <a:pt x="7905360" y="1336665"/>
                </a:cubicBezTo>
                <a:cubicBezTo>
                  <a:pt x="7890981" y="1314390"/>
                  <a:pt x="7882675" y="1289525"/>
                  <a:pt x="7875996" y="1263924"/>
                </a:cubicBezTo>
                <a:cubicBezTo>
                  <a:pt x="7871501" y="1246594"/>
                  <a:pt x="7865280" y="1226778"/>
                  <a:pt x="7867303" y="1208453"/>
                </a:cubicBezTo>
                <a:cubicBezTo>
                  <a:pt x="7858063" y="1206097"/>
                  <a:pt x="7848843" y="1203545"/>
                  <a:pt x="7839594" y="1201285"/>
                </a:cubicBezTo>
                <a:cubicBezTo>
                  <a:pt x="7848400" y="1221617"/>
                  <a:pt x="7853203" y="1244232"/>
                  <a:pt x="7859111" y="1265384"/>
                </a:cubicBezTo>
                <a:cubicBezTo>
                  <a:pt x="7866653" y="1292228"/>
                  <a:pt x="7875331" y="1319462"/>
                  <a:pt x="7876927" y="1347445"/>
                </a:cubicBezTo>
                <a:cubicBezTo>
                  <a:pt x="7877289" y="1353222"/>
                  <a:pt x="7868641" y="1357342"/>
                  <a:pt x="7865557" y="1351525"/>
                </a:cubicBezTo>
                <a:cubicBezTo>
                  <a:pt x="7851354" y="1325079"/>
                  <a:pt x="7844437" y="1295562"/>
                  <a:pt x="7836382" y="1266824"/>
                </a:cubicBezTo>
                <a:cubicBezTo>
                  <a:pt x="7829953" y="1243875"/>
                  <a:pt x="7821914" y="1220396"/>
                  <a:pt x="7820053" y="1196477"/>
                </a:cubicBezTo>
                <a:cubicBezTo>
                  <a:pt x="7815376" y="1195391"/>
                  <a:pt x="7810708" y="1194208"/>
                  <a:pt x="7806032" y="1193122"/>
                </a:cubicBezTo>
                <a:cubicBezTo>
                  <a:pt x="7810588" y="1205395"/>
                  <a:pt x="7811923" y="1219920"/>
                  <a:pt x="7814097" y="1231597"/>
                </a:cubicBezTo>
                <a:cubicBezTo>
                  <a:pt x="7817318" y="1249013"/>
                  <a:pt x="7818580" y="1262168"/>
                  <a:pt x="7815378" y="1279515"/>
                </a:cubicBezTo>
                <a:cubicBezTo>
                  <a:pt x="7814603" y="1283828"/>
                  <a:pt x="7808261" y="1285032"/>
                  <a:pt x="7806067" y="1281240"/>
                </a:cubicBezTo>
                <a:cubicBezTo>
                  <a:pt x="7796257" y="1264520"/>
                  <a:pt x="7792960" y="1249045"/>
                  <a:pt x="7789790" y="1229980"/>
                </a:cubicBezTo>
                <a:cubicBezTo>
                  <a:pt x="7787641" y="1216942"/>
                  <a:pt x="7784010" y="1201926"/>
                  <a:pt x="7786087" y="1188474"/>
                </a:cubicBezTo>
                <a:cubicBezTo>
                  <a:pt x="7782360" y="1187666"/>
                  <a:pt x="7778650" y="1186662"/>
                  <a:pt x="7774924" y="1185854"/>
                </a:cubicBezTo>
                <a:close/>
                <a:moveTo>
                  <a:pt x="7290132" y="1137087"/>
                </a:moveTo>
                <a:lnTo>
                  <a:pt x="7289839" y="1137094"/>
                </a:lnTo>
                <a:lnTo>
                  <a:pt x="6988619" y="1424863"/>
                </a:lnTo>
                <a:cubicBezTo>
                  <a:pt x="6984276" y="1423320"/>
                  <a:pt x="6980046" y="1421589"/>
                  <a:pt x="6975694" y="1420142"/>
                </a:cubicBezTo>
                <a:cubicBezTo>
                  <a:pt x="6945625" y="1409944"/>
                  <a:pt x="6934683" y="1417956"/>
                  <a:pt x="6915101" y="1439823"/>
                </a:cubicBezTo>
                <a:cubicBezTo>
                  <a:pt x="6913688" y="1440382"/>
                  <a:pt x="6912618" y="1441458"/>
                  <a:pt x="6912278" y="1443084"/>
                </a:cubicBezTo>
                <a:cubicBezTo>
                  <a:pt x="6911410" y="1444078"/>
                  <a:pt x="6910558" y="1444882"/>
                  <a:pt x="6909682" y="1445974"/>
                </a:cubicBezTo>
                <a:cubicBezTo>
                  <a:pt x="6907455" y="1448555"/>
                  <a:pt x="6908405" y="1451827"/>
                  <a:pt x="6910527" y="1453849"/>
                </a:cubicBezTo>
                <a:lnTo>
                  <a:pt x="6910741" y="1453859"/>
                </a:lnTo>
                <a:lnTo>
                  <a:pt x="6909955" y="1446192"/>
                </a:lnTo>
                <a:cubicBezTo>
                  <a:pt x="6910928" y="1445108"/>
                  <a:pt x="6911683" y="1444297"/>
                  <a:pt x="6912551" y="1443301"/>
                </a:cubicBezTo>
                <a:cubicBezTo>
                  <a:pt x="6912890" y="1441675"/>
                  <a:pt x="6913873" y="1440496"/>
                  <a:pt x="6915373" y="1440040"/>
                </a:cubicBezTo>
                <a:cubicBezTo>
                  <a:pt x="6934955" y="1418173"/>
                  <a:pt x="6945802" y="1410154"/>
                  <a:pt x="6975959" y="1420456"/>
                </a:cubicBezTo>
                <a:lnTo>
                  <a:pt x="6988736" y="1425123"/>
                </a:lnTo>
                <a:lnTo>
                  <a:pt x="6988795" y="1425067"/>
                </a:lnTo>
                <a:lnTo>
                  <a:pt x="6988796" y="1425067"/>
                </a:lnTo>
                <a:close/>
                <a:moveTo>
                  <a:pt x="8563440" y="1246020"/>
                </a:moveTo>
                <a:cubicBezTo>
                  <a:pt x="8527797" y="1242083"/>
                  <a:pt x="8491748" y="1243223"/>
                  <a:pt x="8455859" y="1250242"/>
                </a:cubicBezTo>
                <a:cubicBezTo>
                  <a:pt x="8474071" y="1249189"/>
                  <a:pt x="8493885" y="1248763"/>
                  <a:pt x="8509739" y="1255588"/>
                </a:cubicBezTo>
                <a:cubicBezTo>
                  <a:pt x="8513864" y="1257405"/>
                  <a:pt x="8513181" y="1263967"/>
                  <a:pt x="8508991" y="1265064"/>
                </a:cubicBezTo>
                <a:cubicBezTo>
                  <a:pt x="8489943" y="1270036"/>
                  <a:pt x="8468364" y="1266220"/>
                  <a:pt x="8448631" y="1266849"/>
                </a:cubicBezTo>
                <a:cubicBezTo>
                  <a:pt x="8437392" y="1267241"/>
                  <a:pt x="8425104" y="1269584"/>
                  <a:pt x="8413051" y="1270391"/>
                </a:cubicBezTo>
                <a:cubicBezTo>
                  <a:pt x="8411287" y="1271601"/>
                  <a:pt x="8409338" y="1272698"/>
                  <a:pt x="8407574" y="1273909"/>
                </a:cubicBezTo>
                <a:cubicBezTo>
                  <a:pt x="8406732" y="1274616"/>
                  <a:pt x="8405801" y="1275216"/>
                  <a:pt x="8404968" y="1275826"/>
                </a:cubicBezTo>
                <a:cubicBezTo>
                  <a:pt x="8426590" y="1270394"/>
                  <a:pt x="8449741" y="1268601"/>
                  <a:pt x="8468828" y="1275218"/>
                </a:cubicBezTo>
                <a:cubicBezTo>
                  <a:pt x="8472988" y="1276650"/>
                  <a:pt x="8474784" y="1283815"/>
                  <a:pt x="8469215" y="1285087"/>
                </a:cubicBezTo>
                <a:cubicBezTo>
                  <a:pt x="8454512" y="1288293"/>
                  <a:pt x="8439222" y="1287164"/>
                  <a:pt x="8424383" y="1288606"/>
                </a:cubicBezTo>
                <a:cubicBezTo>
                  <a:pt x="8409342" y="1290127"/>
                  <a:pt x="8394314" y="1292624"/>
                  <a:pt x="8379364" y="1295321"/>
                </a:cubicBezTo>
                <a:cubicBezTo>
                  <a:pt x="8375897" y="1298138"/>
                  <a:pt x="8372545" y="1300767"/>
                  <a:pt x="8369193" y="1303399"/>
                </a:cubicBezTo>
                <a:cubicBezTo>
                  <a:pt x="8388556" y="1301473"/>
                  <a:pt x="8408567" y="1303204"/>
                  <a:pt x="8426316" y="1308440"/>
                </a:cubicBezTo>
                <a:cubicBezTo>
                  <a:pt x="8430686" y="1309694"/>
                  <a:pt x="8431095" y="1317129"/>
                  <a:pt x="8426069" y="1317766"/>
                </a:cubicBezTo>
                <a:cubicBezTo>
                  <a:pt x="8398204" y="1321099"/>
                  <a:pt x="8367703" y="1324494"/>
                  <a:pt x="8339319" y="1322720"/>
                </a:cubicBezTo>
                <a:cubicBezTo>
                  <a:pt x="8336773" y="1323960"/>
                  <a:pt x="8334315" y="1325305"/>
                  <a:pt x="8331584" y="1326432"/>
                </a:cubicBezTo>
                <a:cubicBezTo>
                  <a:pt x="8380810" y="1343544"/>
                  <a:pt x="8429902" y="1362203"/>
                  <a:pt x="8478483" y="1382181"/>
                </a:cubicBezTo>
                <a:cubicBezTo>
                  <a:pt x="8506683" y="1364175"/>
                  <a:pt x="8542811" y="1362142"/>
                  <a:pt x="8573328" y="1347647"/>
                </a:cubicBezTo>
                <a:cubicBezTo>
                  <a:pt x="8605169" y="1332488"/>
                  <a:pt x="8652984" y="1306445"/>
                  <a:pt x="8668598" y="1272257"/>
                </a:cubicBezTo>
                <a:cubicBezTo>
                  <a:pt x="8634323" y="1258971"/>
                  <a:pt x="8599084" y="1249956"/>
                  <a:pt x="8563440" y="1246020"/>
                </a:cubicBezTo>
                <a:close/>
                <a:moveTo>
                  <a:pt x="7612405" y="1156696"/>
                </a:moveTo>
                <a:cubicBezTo>
                  <a:pt x="7631848" y="1190995"/>
                  <a:pt x="7638900" y="1237562"/>
                  <a:pt x="7650103" y="1271441"/>
                </a:cubicBezTo>
                <a:cubicBezTo>
                  <a:pt x="7671659" y="1336689"/>
                  <a:pt x="7689445" y="1396167"/>
                  <a:pt x="7753416" y="1427111"/>
                </a:cubicBezTo>
                <a:cubicBezTo>
                  <a:pt x="7767802" y="1390292"/>
                  <a:pt x="7777726" y="1353282"/>
                  <a:pt x="7766345" y="1312658"/>
                </a:cubicBezTo>
                <a:cubicBezTo>
                  <a:pt x="7765461" y="1309466"/>
                  <a:pt x="7766530" y="1307318"/>
                  <a:pt x="7768240" y="1305617"/>
                </a:cubicBezTo>
                <a:cubicBezTo>
                  <a:pt x="7750569" y="1266699"/>
                  <a:pt x="7741011" y="1223130"/>
                  <a:pt x="7748324" y="1180435"/>
                </a:cubicBezTo>
                <a:cubicBezTo>
                  <a:pt x="7743630" y="1179543"/>
                  <a:pt x="7738920" y="1178842"/>
                  <a:pt x="7734226" y="1177949"/>
                </a:cubicBezTo>
                <a:cubicBezTo>
                  <a:pt x="7737406" y="1192538"/>
                  <a:pt x="7738559" y="1208020"/>
                  <a:pt x="7736736" y="1220813"/>
                </a:cubicBezTo>
                <a:cubicBezTo>
                  <a:pt x="7736034" y="1225425"/>
                  <a:pt x="7730183" y="1226574"/>
                  <a:pt x="7727918" y="1222484"/>
                </a:cubicBezTo>
                <a:cubicBezTo>
                  <a:pt x="7720723" y="1209203"/>
                  <a:pt x="7715974" y="1191462"/>
                  <a:pt x="7714476" y="1174390"/>
                </a:cubicBezTo>
                <a:cubicBezTo>
                  <a:pt x="7707858" y="1173234"/>
                  <a:pt x="7701345" y="1171988"/>
                  <a:pt x="7694726" y="1170830"/>
                </a:cubicBezTo>
                <a:cubicBezTo>
                  <a:pt x="7699414" y="1183797"/>
                  <a:pt x="7703295" y="1197083"/>
                  <a:pt x="7707237" y="1209690"/>
                </a:cubicBezTo>
                <a:cubicBezTo>
                  <a:pt x="7715659" y="1236514"/>
                  <a:pt x="7725921" y="1264566"/>
                  <a:pt x="7725338" y="1292945"/>
                </a:cubicBezTo>
                <a:cubicBezTo>
                  <a:pt x="7725220" y="1300822"/>
                  <a:pt x="7714383" y="1303292"/>
                  <a:pt x="7710601" y="1296539"/>
                </a:cubicBezTo>
                <a:cubicBezTo>
                  <a:pt x="7695562" y="1269630"/>
                  <a:pt x="7689485" y="1237266"/>
                  <a:pt x="7680383" y="1208243"/>
                </a:cubicBezTo>
                <a:cubicBezTo>
                  <a:pt x="7675885" y="1194224"/>
                  <a:pt x="7670421" y="1180119"/>
                  <a:pt x="7666248" y="1165738"/>
                </a:cubicBezTo>
                <a:cubicBezTo>
                  <a:pt x="7659813" y="1164693"/>
                  <a:pt x="7653502" y="1163368"/>
                  <a:pt x="7647069" y="1162325"/>
                </a:cubicBezTo>
                <a:cubicBezTo>
                  <a:pt x="7663228" y="1186507"/>
                  <a:pt x="7673353" y="1217176"/>
                  <a:pt x="7683345" y="1242772"/>
                </a:cubicBezTo>
                <a:cubicBezTo>
                  <a:pt x="7696108" y="1275520"/>
                  <a:pt x="7710322" y="1312774"/>
                  <a:pt x="7712222" y="1348294"/>
                </a:cubicBezTo>
                <a:cubicBezTo>
                  <a:pt x="7712656" y="1355438"/>
                  <a:pt x="7703244" y="1359395"/>
                  <a:pt x="7699689" y="1352271"/>
                </a:cubicBezTo>
                <a:cubicBezTo>
                  <a:pt x="7682918" y="1318581"/>
                  <a:pt x="7673641" y="1280585"/>
                  <a:pt x="7659914" y="1245515"/>
                </a:cubicBezTo>
                <a:cubicBezTo>
                  <a:pt x="7648802" y="1217194"/>
                  <a:pt x="7631397" y="1188426"/>
                  <a:pt x="7624120" y="1158587"/>
                </a:cubicBezTo>
                <a:cubicBezTo>
                  <a:pt x="7620183" y="1157954"/>
                  <a:pt x="7616350" y="1157233"/>
                  <a:pt x="7612405" y="1156696"/>
                </a:cubicBezTo>
                <a:close/>
                <a:moveTo>
                  <a:pt x="7489410" y="1143129"/>
                </a:moveTo>
                <a:cubicBezTo>
                  <a:pt x="7495672" y="1165773"/>
                  <a:pt x="7500471" y="1186245"/>
                  <a:pt x="7508303" y="1207661"/>
                </a:cubicBezTo>
                <a:cubicBezTo>
                  <a:pt x="7513540" y="1222135"/>
                  <a:pt x="7520697" y="1234730"/>
                  <a:pt x="7518809" y="1250438"/>
                </a:cubicBezTo>
                <a:cubicBezTo>
                  <a:pt x="7518099" y="1256218"/>
                  <a:pt x="7511857" y="1259572"/>
                  <a:pt x="7506801" y="1256213"/>
                </a:cubicBezTo>
                <a:cubicBezTo>
                  <a:pt x="7487481" y="1243442"/>
                  <a:pt x="7481299" y="1215548"/>
                  <a:pt x="7474811" y="1194345"/>
                </a:cubicBezTo>
                <a:cubicBezTo>
                  <a:pt x="7470142" y="1178947"/>
                  <a:pt x="7463306" y="1159467"/>
                  <a:pt x="7461825" y="1141132"/>
                </a:cubicBezTo>
                <a:cubicBezTo>
                  <a:pt x="7459303" y="1141010"/>
                  <a:pt x="7456798" y="1140696"/>
                  <a:pt x="7454276" y="1140576"/>
                </a:cubicBezTo>
                <a:cubicBezTo>
                  <a:pt x="7458965" y="1153541"/>
                  <a:pt x="7459293" y="1169537"/>
                  <a:pt x="7460597" y="1181139"/>
                </a:cubicBezTo>
                <a:cubicBezTo>
                  <a:pt x="7462971" y="1201499"/>
                  <a:pt x="7468400" y="1220370"/>
                  <a:pt x="7475155" y="1239649"/>
                </a:cubicBezTo>
                <a:cubicBezTo>
                  <a:pt x="7478353" y="1248591"/>
                  <a:pt x="7481663" y="1257348"/>
                  <a:pt x="7484957" y="1266299"/>
                </a:cubicBezTo>
                <a:cubicBezTo>
                  <a:pt x="7485433" y="1267509"/>
                  <a:pt x="7485902" y="1268814"/>
                  <a:pt x="7486370" y="1270121"/>
                </a:cubicBezTo>
                <a:cubicBezTo>
                  <a:pt x="7491368" y="1279608"/>
                  <a:pt x="7495656" y="1289424"/>
                  <a:pt x="7498109" y="1300152"/>
                </a:cubicBezTo>
                <a:cubicBezTo>
                  <a:pt x="7498197" y="1300256"/>
                  <a:pt x="7498276" y="1300458"/>
                  <a:pt x="7498356" y="1300659"/>
                </a:cubicBezTo>
                <a:lnTo>
                  <a:pt x="7498259" y="1300651"/>
                </a:lnTo>
                <a:cubicBezTo>
                  <a:pt x="7498464" y="1301643"/>
                  <a:pt x="7498887" y="1302361"/>
                  <a:pt x="7499091" y="1303351"/>
                </a:cubicBezTo>
                <a:cubicBezTo>
                  <a:pt x="7501690" y="1316819"/>
                  <a:pt x="7479200" y="1319935"/>
                  <a:pt x="7478165" y="1306409"/>
                </a:cubicBezTo>
                <a:cubicBezTo>
                  <a:pt x="7477749" y="1303452"/>
                  <a:pt x="7476417" y="1300902"/>
                  <a:pt x="7475699" y="1298017"/>
                </a:cubicBezTo>
                <a:cubicBezTo>
                  <a:pt x="7474996" y="1298248"/>
                  <a:pt x="7474585" y="1298505"/>
                  <a:pt x="7473882" y="1298736"/>
                </a:cubicBezTo>
                <a:cubicBezTo>
                  <a:pt x="7473829" y="1298245"/>
                  <a:pt x="7473968" y="1297769"/>
                  <a:pt x="7474012" y="1297287"/>
                </a:cubicBezTo>
                <a:cubicBezTo>
                  <a:pt x="7474285" y="1293124"/>
                  <a:pt x="7472658" y="1287336"/>
                  <a:pt x="7470282" y="1281191"/>
                </a:cubicBezTo>
                <a:cubicBezTo>
                  <a:pt x="7461063" y="1260044"/>
                  <a:pt x="7447252" y="1241225"/>
                  <a:pt x="7439796" y="1218868"/>
                </a:cubicBezTo>
                <a:cubicBezTo>
                  <a:pt x="7431571" y="1194205"/>
                  <a:pt x="7422547" y="1165383"/>
                  <a:pt x="7418923" y="1138294"/>
                </a:cubicBezTo>
                <a:cubicBezTo>
                  <a:pt x="7417570" y="1138177"/>
                  <a:pt x="7416313" y="1138069"/>
                  <a:pt x="7415161" y="1137871"/>
                </a:cubicBezTo>
                <a:cubicBezTo>
                  <a:pt x="7419050" y="1204609"/>
                  <a:pt x="7423496" y="1253093"/>
                  <a:pt x="7466215" y="1310438"/>
                </a:cubicBezTo>
                <a:cubicBezTo>
                  <a:pt x="7489343" y="1341659"/>
                  <a:pt x="7512105" y="1372639"/>
                  <a:pt x="7534628" y="1404086"/>
                </a:cubicBezTo>
                <a:cubicBezTo>
                  <a:pt x="7574333" y="1329143"/>
                  <a:pt x="7614372" y="1249362"/>
                  <a:pt x="7586554" y="1166920"/>
                </a:cubicBezTo>
                <a:cubicBezTo>
                  <a:pt x="7583267" y="1161184"/>
                  <a:pt x="7579558" y="1155800"/>
                  <a:pt x="7574901" y="1151211"/>
                </a:cubicBezTo>
                <a:cubicBezTo>
                  <a:pt x="7574805" y="1151202"/>
                  <a:pt x="7574612" y="1151186"/>
                  <a:pt x="7574419" y="1151169"/>
                </a:cubicBezTo>
                <a:cubicBezTo>
                  <a:pt x="7579452" y="1165722"/>
                  <a:pt x="7580457" y="1181777"/>
                  <a:pt x="7573335" y="1193915"/>
                </a:cubicBezTo>
                <a:cubicBezTo>
                  <a:pt x="7571487" y="1197163"/>
                  <a:pt x="7566733" y="1196947"/>
                  <a:pt x="7564970" y="1193775"/>
                </a:cubicBezTo>
                <a:cubicBezTo>
                  <a:pt x="7559451" y="1183561"/>
                  <a:pt x="7559275" y="1173517"/>
                  <a:pt x="7557057" y="1162324"/>
                </a:cubicBezTo>
                <a:cubicBezTo>
                  <a:pt x="7556190" y="1157867"/>
                  <a:pt x="7554925" y="1153474"/>
                  <a:pt x="7553748" y="1149185"/>
                </a:cubicBezTo>
                <a:cubicBezTo>
                  <a:pt x="7548818" y="1148758"/>
                  <a:pt x="7543984" y="1148340"/>
                  <a:pt x="7539161" y="1147825"/>
                </a:cubicBezTo>
                <a:cubicBezTo>
                  <a:pt x="7542040" y="1157032"/>
                  <a:pt x="7544421" y="1166390"/>
                  <a:pt x="7546799" y="1174677"/>
                </a:cubicBezTo>
                <a:cubicBezTo>
                  <a:pt x="7552158" y="1193251"/>
                  <a:pt x="7563985" y="1217933"/>
                  <a:pt x="7554757" y="1236217"/>
                </a:cubicBezTo>
                <a:cubicBezTo>
                  <a:pt x="7552507" y="1240697"/>
                  <a:pt x="7547076" y="1240422"/>
                  <a:pt x="7543706" y="1237793"/>
                </a:cubicBezTo>
                <a:cubicBezTo>
                  <a:pt x="7529021" y="1226590"/>
                  <a:pt x="7528155" y="1199156"/>
                  <a:pt x="7523617" y="1182310"/>
                </a:cubicBezTo>
                <a:cubicBezTo>
                  <a:pt x="7520538" y="1170943"/>
                  <a:pt x="7515648" y="1158057"/>
                  <a:pt x="7512690" y="1145339"/>
                </a:cubicBezTo>
                <a:cubicBezTo>
                  <a:pt x="7504851" y="1144759"/>
                  <a:pt x="7497249" y="1143711"/>
                  <a:pt x="7489410" y="1143129"/>
                </a:cubicBezTo>
                <a:close/>
                <a:moveTo>
                  <a:pt x="6152305" y="1012620"/>
                </a:moveTo>
                <a:cubicBezTo>
                  <a:pt x="6084634" y="1014075"/>
                  <a:pt x="6021999" y="1041569"/>
                  <a:pt x="5958877" y="1072690"/>
                </a:cubicBezTo>
                <a:cubicBezTo>
                  <a:pt x="5994765" y="1094100"/>
                  <a:pt x="6016899" y="1133209"/>
                  <a:pt x="6060070" y="1149407"/>
                </a:cubicBezTo>
                <a:cubicBezTo>
                  <a:pt x="6102495" y="1165250"/>
                  <a:pt x="6145113" y="1171276"/>
                  <a:pt x="6187986" y="1172260"/>
                </a:cubicBezTo>
                <a:cubicBezTo>
                  <a:pt x="6159418" y="1167061"/>
                  <a:pt x="6131165" y="1160527"/>
                  <a:pt x="6105882" y="1148018"/>
                </a:cubicBezTo>
                <a:cubicBezTo>
                  <a:pt x="6103543" y="1146940"/>
                  <a:pt x="6104995" y="1143754"/>
                  <a:pt x="6107148" y="1143649"/>
                </a:cubicBezTo>
                <a:cubicBezTo>
                  <a:pt x="6148028" y="1140761"/>
                  <a:pt x="6190206" y="1151714"/>
                  <a:pt x="6230807" y="1160681"/>
                </a:cubicBezTo>
                <a:cubicBezTo>
                  <a:pt x="6221848" y="1157373"/>
                  <a:pt x="6212888" y="1154067"/>
                  <a:pt x="6203966" y="1151445"/>
                </a:cubicBezTo>
                <a:cubicBezTo>
                  <a:pt x="6182884" y="1145336"/>
                  <a:pt x="6158340" y="1144184"/>
                  <a:pt x="6139857" y="1131876"/>
                </a:cubicBezTo>
                <a:cubicBezTo>
                  <a:pt x="6138194" y="1130855"/>
                  <a:pt x="6138796" y="1128472"/>
                  <a:pt x="6140597" y="1127948"/>
                </a:cubicBezTo>
                <a:cubicBezTo>
                  <a:pt x="6162457" y="1122050"/>
                  <a:pt x="6187418" y="1130540"/>
                  <a:pt x="6208979" y="1135619"/>
                </a:cubicBezTo>
                <a:cubicBezTo>
                  <a:pt x="6210976" y="1136181"/>
                  <a:pt x="6213085" y="1136557"/>
                  <a:pt x="6215186" y="1137032"/>
                </a:cubicBezTo>
                <a:cubicBezTo>
                  <a:pt x="6183704" y="1127395"/>
                  <a:pt x="6152441" y="1117484"/>
                  <a:pt x="6122411" y="1104661"/>
                </a:cubicBezTo>
                <a:cubicBezTo>
                  <a:pt x="6119218" y="1103314"/>
                  <a:pt x="6120590" y="1098856"/>
                  <a:pt x="6123885" y="1099045"/>
                </a:cubicBezTo>
                <a:cubicBezTo>
                  <a:pt x="6154686" y="1101028"/>
                  <a:pt x="6185163" y="1107756"/>
                  <a:pt x="6215184" y="1116294"/>
                </a:cubicBezTo>
                <a:cubicBezTo>
                  <a:pt x="6200059" y="1110019"/>
                  <a:pt x="6185408" y="1102812"/>
                  <a:pt x="6173195" y="1093381"/>
                </a:cubicBezTo>
                <a:cubicBezTo>
                  <a:pt x="6168366" y="1089653"/>
                  <a:pt x="6172676" y="1082821"/>
                  <a:pt x="6177896" y="1083274"/>
                </a:cubicBezTo>
                <a:cubicBezTo>
                  <a:pt x="6205464" y="1085464"/>
                  <a:pt x="6233981" y="1097765"/>
                  <a:pt x="6260370" y="1108814"/>
                </a:cubicBezTo>
                <a:cubicBezTo>
                  <a:pt x="6257934" y="1103344"/>
                  <a:pt x="6255500" y="1097876"/>
                  <a:pt x="6253162" y="1092416"/>
                </a:cubicBezTo>
                <a:cubicBezTo>
                  <a:pt x="6250879" y="1093971"/>
                  <a:pt x="6248246" y="1095106"/>
                  <a:pt x="6245590" y="1094293"/>
                </a:cubicBezTo>
                <a:cubicBezTo>
                  <a:pt x="6227190" y="1088708"/>
                  <a:pt x="6201867" y="1084277"/>
                  <a:pt x="6187582" y="1070773"/>
                </a:cubicBezTo>
                <a:cubicBezTo>
                  <a:pt x="6184897" y="1068106"/>
                  <a:pt x="6185432" y="1062116"/>
                  <a:pt x="6189788" y="1061325"/>
                </a:cubicBezTo>
                <a:cubicBezTo>
                  <a:pt x="6206828" y="1058125"/>
                  <a:pt x="6226911" y="1065608"/>
                  <a:pt x="6243950" y="1071172"/>
                </a:cubicBezTo>
                <a:cubicBezTo>
                  <a:pt x="6236591" y="1054276"/>
                  <a:pt x="6229426" y="1037395"/>
                  <a:pt x="6221858" y="1020675"/>
                </a:cubicBezTo>
                <a:cubicBezTo>
                  <a:pt x="6197977" y="1014544"/>
                  <a:pt x="6174862" y="1012135"/>
                  <a:pt x="6152305" y="1012620"/>
                </a:cubicBezTo>
                <a:close/>
                <a:moveTo>
                  <a:pt x="4475575" y="845558"/>
                </a:moveTo>
                <a:cubicBezTo>
                  <a:pt x="4459297" y="867517"/>
                  <a:pt x="4446636" y="891541"/>
                  <a:pt x="4439775" y="918209"/>
                </a:cubicBezTo>
                <a:cubicBezTo>
                  <a:pt x="4433511" y="942592"/>
                  <a:pt x="4436104" y="967060"/>
                  <a:pt x="4431901" y="991233"/>
                </a:cubicBezTo>
                <a:cubicBezTo>
                  <a:pt x="4442155" y="999714"/>
                  <a:pt x="4452528" y="1007915"/>
                  <a:pt x="4462990" y="1016220"/>
                </a:cubicBezTo>
                <a:cubicBezTo>
                  <a:pt x="4461796" y="1011053"/>
                  <a:pt x="4460898" y="1005816"/>
                  <a:pt x="4460468" y="1000812"/>
                </a:cubicBezTo>
                <a:cubicBezTo>
                  <a:pt x="4459594" y="989832"/>
                  <a:pt x="4463372" y="979157"/>
                  <a:pt x="4464152" y="968222"/>
                </a:cubicBezTo>
                <a:cubicBezTo>
                  <a:pt x="4464914" y="957481"/>
                  <a:pt x="4465142" y="951659"/>
                  <a:pt x="4469729" y="941734"/>
                </a:cubicBezTo>
                <a:cubicBezTo>
                  <a:pt x="4470832" y="939201"/>
                  <a:pt x="4474558" y="940012"/>
                  <a:pt x="4474906" y="942670"/>
                </a:cubicBezTo>
                <a:cubicBezTo>
                  <a:pt x="4477203" y="959518"/>
                  <a:pt x="4475376" y="974548"/>
                  <a:pt x="4480720" y="991076"/>
                </a:cubicBezTo>
                <a:cubicBezTo>
                  <a:pt x="4485510" y="1006193"/>
                  <a:pt x="4488431" y="1022608"/>
                  <a:pt x="4491887" y="1038486"/>
                </a:cubicBezTo>
                <a:cubicBezTo>
                  <a:pt x="4500369" y="1044964"/>
                  <a:pt x="4508840" y="1051539"/>
                  <a:pt x="4517630" y="1057850"/>
                </a:cubicBezTo>
                <a:cubicBezTo>
                  <a:pt x="4513446" y="1027207"/>
                  <a:pt x="4515535" y="996135"/>
                  <a:pt x="4522492" y="966163"/>
                </a:cubicBezTo>
                <a:cubicBezTo>
                  <a:pt x="4518571" y="920551"/>
                  <a:pt x="4507905" y="881753"/>
                  <a:pt x="4475575" y="845558"/>
                </a:cubicBezTo>
                <a:close/>
                <a:moveTo>
                  <a:pt x="4378211" y="807095"/>
                </a:moveTo>
                <a:cubicBezTo>
                  <a:pt x="4375370" y="807122"/>
                  <a:pt x="4372177" y="808324"/>
                  <a:pt x="4368560" y="811176"/>
                </a:cubicBezTo>
                <a:cubicBezTo>
                  <a:pt x="4362604" y="815724"/>
                  <a:pt x="4359104" y="829831"/>
                  <a:pt x="4356166" y="836587"/>
                </a:cubicBezTo>
                <a:cubicBezTo>
                  <a:pt x="4350391" y="850010"/>
                  <a:pt x="4343832" y="863463"/>
                  <a:pt x="4340230" y="877657"/>
                </a:cubicBezTo>
                <a:cubicBezTo>
                  <a:pt x="4338755" y="883275"/>
                  <a:pt x="4334837" y="893354"/>
                  <a:pt x="4336558" y="899149"/>
                </a:cubicBezTo>
                <a:cubicBezTo>
                  <a:pt x="4339213" y="908726"/>
                  <a:pt x="4342852" y="903978"/>
                  <a:pt x="4347959" y="911139"/>
                </a:cubicBezTo>
                <a:cubicBezTo>
                  <a:pt x="4354284" y="919962"/>
                  <a:pt x="4360511" y="927705"/>
                  <a:pt x="4367924" y="935261"/>
                </a:cubicBezTo>
                <a:cubicBezTo>
                  <a:pt x="4363451" y="911116"/>
                  <a:pt x="4364986" y="885156"/>
                  <a:pt x="4376298" y="867538"/>
                </a:cubicBezTo>
                <a:cubicBezTo>
                  <a:pt x="4378331" y="864404"/>
                  <a:pt x="4382972" y="865877"/>
                  <a:pt x="4383655" y="869148"/>
                </a:cubicBezTo>
                <a:cubicBezTo>
                  <a:pt x="4386943" y="884719"/>
                  <a:pt x="4385590" y="899888"/>
                  <a:pt x="4386708" y="915758"/>
                </a:cubicBezTo>
                <a:cubicBezTo>
                  <a:pt x="4387683" y="929960"/>
                  <a:pt x="4391073" y="943301"/>
                  <a:pt x="4394357" y="956728"/>
                </a:cubicBezTo>
                <a:cubicBezTo>
                  <a:pt x="4404027" y="964089"/>
                  <a:pt x="4413169" y="971891"/>
                  <a:pt x="4413915" y="976628"/>
                </a:cubicBezTo>
                <a:cubicBezTo>
                  <a:pt x="4410575" y="956185"/>
                  <a:pt x="4413304" y="934320"/>
                  <a:pt x="4419698" y="912869"/>
                </a:cubicBezTo>
                <a:cubicBezTo>
                  <a:pt x="4411614" y="883350"/>
                  <a:pt x="4409865" y="853794"/>
                  <a:pt x="4396099" y="825731"/>
                </a:cubicBezTo>
                <a:cubicBezTo>
                  <a:pt x="4392085" y="817497"/>
                  <a:pt x="4386736" y="807012"/>
                  <a:pt x="4378211" y="807095"/>
                </a:cubicBezTo>
                <a:close/>
                <a:moveTo>
                  <a:pt x="8428342" y="1154718"/>
                </a:moveTo>
                <a:cubicBezTo>
                  <a:pt x="8416381" y="1154013"/>
                  <a:pt x="8403906" y="1154418"/>
                  <a:pt x="8390703" y="1156099"/>
                </a:cubicBezTo>
                <a:cubicBezTo>
                  <a:pt x="8355916" y="1160585"/>
                  <a:pt x="8316238" y="1167472"/>
                  <a:pt x="8286172" y="1187847"/>
                </a:cubicBezTo>
                <a:cubicBezTo>
                  <a:pt x="8260498" y="1227783"/>
                  <a:pt x="8219790" y="1257169"/>
                  <a:pt x="8168885" y="1265421"/>
                </a:cubicBezTo>
                <a:cubicBezTo>
                  <a:pt x="8203476" y="1278444"/>
                  <a:pt x="8237839" y="1291834"/>
                  <a:pt x="8271719" y="1306257"/>
                </a:cubicBezTo>
                <a:cubicBezTo>
                  <a:pt x="8275693" y="1307574"/>
                  <a:pt x="8279659" y="1308988"/>
                  <a:pt x="8283632" y="1310306"/>
                </a:cubicBezTo>
                <a:cubicBezTo>
                  <a:pt x="8303425" y="1303548"/>
                  <a:pt x="8323133" y="1297757"/>
                  <a:pt x="8342218" y="1288017"/>
                </a:cubicBezTo>
                <a:cubicBezTo>
                  <a:pt x="8355280" y="1281358"/>
                  <a:pt x="8368515" y="1272768"/>
                  <a:pt x="8382130" y="1265378"/>
                </a:cubicBezTo>
                <a:cubicBezTo>
                  <a:pt x="8394308" y="1255527"/>
                  <a:pt x="8406734" y="1246185"/>
                  <a:pt x="8420577" y="1239496"/>
                </a:cubicBezTo>
                <a:cubicBezTo>
                  <a:pt x="8456309" y="1222240"/>
                  <a:pt x="8491315" y="1202195"/>
                  <a:pt x="8527882" y="1186471"/>
                </a:cubicBezTo>
                <a:cubicBezTo>
                  <a:pt x="8495474" y="1168916"/>
                  <a:pt x="8464223" y="1156828"/>
                  <a:pt x="8428342" y="1154718"/>
                </a:cubicBezTo>
                <a:close/>
                <a:moveTo>
                  <a:pt x="6485040" y="972056"/>
                </a:moveTo>
                <a:cubicBezTo>
                  <a:pt x="6461016" y="974497"/>
                  <a:pt x="6427574" y="1010282"/>
                  <a:pt x="6410611" y="1029808"/>
                </a:cubicBezTo>
                <a:cubicBezTo>
                  <a:pt x="6379563" y="1065579"/>
                  <a:pt x="6360702" y="1106689"/>
                  <a:pt x="6337012" y="1146214"/>
                </a:cubicBezTo>
                <a:cubicBezTo>
                  <a:pt x="6359820" y="1198524"/>
                  <a:pt x="6382328" y="1250919"/>
                  <a:pt x="6404143" y="1303430"/>
                </a:cubicBezTo>
                <a:cubicBezTo>
                  <a:pt x="6407621" y="1297208"/>
                  <a:pt x="6411089" y="1291083"/>
                  <a:pt x="6414655" y="1284967"/>
                </a:cubicBezTo>
                <a:cubicBezTo>
                  <a:pt x="6412089" y="1285328"/>
                  <a:pt x="6409400" y="1284902"/>
                  <a:pt x="6407883" y="1282239"/>
                </a:cubicBezTo>
                <a:cubicBezTo>
                  <a:pt x="6407461" y="1281522"/>
                  <a:pt x="6407310" y="1281021"/>
                  <a:pt x="6406976" y="1280408"/>
                </a:cubicBezTo>
                <a:cubicBezTo>
                  <a:pt x="6402309" y="1270463"/>
                  <a:pt x="6395272" y="1261969"/>
                  <a:pt x="6390713" y="1251937"/>
                </a:cubicBezTo>
                <a:cubicBezTo>
                  <a:pt x="6388022" y="1246058"/>
                  <a:pt x="6397228" y="1240040"/>
                  <a:pt x="6401464" y="1244981"/>
                </a:cubicBezTo>
                <a:cubicBezTo>
                  <a:pt x="6409045" y="1253912"/>
                  <a:pt x="6415608" y="1263340"/>
                  <a:pt x="6421013" y="1273738"/>
                </a:cubicBezTo>
                <a:cubicBezTo>
                  <a:pt x="6423212" y="1269839"/>
                  <a:pt x="6425419" y="1265844"/>
                  <a:pt x="6427616" y="1261945"/>
                </a:cubicBezTo>
                <a:cubicBezTo>
                  <a:pt x="6426938" y="1260816"/>
                  <a:pt x="6426382" y="1259405"/>
                  <a:pt x="6426228" y="1257834"/>
                </a:cubicBezTo>
                <a:cubicBezTo>
                  <a:pt x="6424706" y="1241056"/>
                  <a:pt x="6416921" y="1225665"/>
                  <a:pt x="6409979" y="1210655"/>
                </a:cubicBezTo>
                <a:cubicBezTo>
                  <a:pt x="6404104" y="1197879"/>
                  <a:pt x="6393845" y="1180731"/>
                  <a:pt x="6399022" y="1166380"/>
                </a:cubicBezTo>
                <a:cubicBezTo>
                  <a:pt x="6399799" y="1164207"/>
                  <a:pt x="6403147" y="1163816"/>
                  <a:pt x="6404669" y="1165311"/>
                </a:cubicBezTo>
                <a:cubicBezTo>
                  <a:pt x="6415857" y="1176405"/>
                  <a:pt x="6422607" y="1196851"/>
                  <a:pt x="6429467" y="1210588"/>
                </a:cubicBezTo>
                <a:cubicBezTo>
                  <a:pt x="6434026" y="1219552"/>
                  <a:pt x="6437778" y="1228835"/>
                  <a:pt x="6440834" y="1238265"/>
                </a:cubicBezTo>
                <a:cubicBezTo>
                  <a:pt x="6442709" y="1234714"/>
                  <a:pt x="6444485" y="1231167"/>
                  <a:pt x="6446360" y="1227630"/>
                </a:cubicBezTo>
                <a:cubicBezTo>
                  <a:pt x="6446017" y="1227112"/>
                  <a:pt x="6445575" y="1226587"/>
                  <a:pt x="6445241" y="1225976"/>
                </a:cubicBezTo>
                <a:cubicBezTo>
                  <a:pt x="6442312" y="1219491"/>
                  <a:pt x="6441527" y="1217376"/>
                  <a:pt x="6442642" y="1212509"/>
                </a:cubicBezTo>
                <a:cubicBezTo>
                  <a:pt x="6438481" y="1190339"/>
                  <a:pt x="6430817" y="1169228"/>
                  <a:pt x="6426059" y="1147203"/>
                </a:cubicBezTo>
                <a:cubicBezTo>
                  <a:pt x="6421637" y="1126860"/>
                  <a:pt x="6417490" y="1106737"/>
                  <a:pt x="6412173" y="1086608"/>
                </a:cubicBezTo>
                <a:cubicBezTo>
                  <a:pt x="6410801" y="1081232"/>
                  <a:pt x="6416600" y="1076281"/>
                  <a:pt x="6421316" y="1080196"/>
                </a:cubicBezTo>
                <a:cubicBezTo>
                  <a:pt x="6437913" y="1093996"/>
                  <a:pt x="6440161" y="1117947"/>
                  <a:pt x="6444810" y="1137921"/>
                </a:cubicBezTo>
                <a:cubicBezTo>
                  <a:pt x="6449478" y="1157699"/>
                  <a:pt x="6456839" y="1176739"/>
                  <a:pt x="6461804" y="1196446"/>
                </a:cubicBezTo>
                <a:cubicBezTo>
                  <a:pt x="6464334" y="1191019"/>
                  <a:pt x="6466590" y="1185372"/>
                  <a:pt x="6468935" y="1179830"/>
                </a:cubicBezTo>
                <a:cubicBezTo>
                  <a:pt x="6468952" y="1179637"/>
                  <a:pt x="6469074" y="1179357"/>
                  <a:pt x="6469091" y="1179163"/>
                </a:cubicBezTo>
                <a:cubicBezTo>
                  <a:pt x="6471712" y="1150862"/>
                  <a:pt x="6458196" y="1125448"/>
                  <a:pt x="6453130" y="1098138"/>
                </a:cubicBezTo>
                <a:cubicBezTo>
                  <a:pt x="6448738" y="1074196"/>
                  <a:pt x="6446024" y="1050009"/>
                  <a:pt x="6441043" y="1026112"/>
                </a:cubicBezTo>
                <a:cubicBezTo>
                  <a:pt x="6439945" y="1020955"/>
                  <a:pt x="6446077" y="1016618"/>
                  <a:pt x="6450198" y="1020674"/>
                </a:cubicBezTo>
                <a:cubicBezTo>
                  <a:pt x="6470611" y="1040843"/>
                  <a:pt x="6467999" y="1074500"/>
                  <a:pt x="6474636" y="1100583"/>
                </a:cubicBezTo>
                <a:cubicBezTo>
                  <a:pt x="6477679" y="1112336"/>
                  <a:pt x="6481813" y="1123890"/>
                  <a:pt x="6485357" y="1135490"/>
                </a:cubicBezTo>
                <a:cubicBezTo>
                  <a:pt x="6487279" y="1129231"/>
                  <a:pt x="6489568" y="1122127"/>
                  <a:pt x="6491882" y="1114734"/>
                </a:cubicBezTo>
                <a:cubicBezTo>
                  <a:pt x="6489277" y="1106816"/>
                  <a:pt x="6491988" y="1099358"/>
                  <a:pt x="6491577" y="1090852"/>
                </a:cubicBezTo>
                <a:cubicBezTo>
                  <a:pt x="6491021" y="1079607"/>
                  <a:pt x="6488206" y="1068557"/>
                  <a:pt x="6485271" y="1057787"/>
                </a:cubicBezTo>
                <a:cubicBezTo>
                  <a:pt x="6480582" y="1040440"/>
                  <a:pt x="6470718" y="1017776"/>
                  <a:pt x="6476310" y="999859"/>
                </a:cubicBezTo>
                <a:cubicBezTo>
                  <a:pt x="6477706" y="995112"/>
                  <a:pt x="6483550" y="995130"/>
                  <a:pt x="6486043" y="998852"/>
                </a:cubicBezTo>
                <a:cubicBezTo>
                  <a:pt x="6496986" y="1014890"/>
                  <a:pt x="6503081" y="1038298"/>
                  <a:pt x="6507581" y="1058842"/>
                </a:cubicBezTo>
                <a:cubicBezTo>
                  <a:pt x="6511164" y="1042697"/>
                  <a:pt x="6513324" y="1027209"/>
                  <a:pt x="6512519" y="1014384"/>
                </a:cubicBezTo>
                <a:cubicBezTo>
                  <a:pt x="6510478" y="981129"/>
                  <a:pt x="6499455" y="970590"/>
                  <a:pt x="6485040" y="972056"/>
                </a:cubicBezTo>
                <a:close/>
                <a:moveTo>
                  <a:pt x="7059944" y="977743"/>
                </a:moveTo>
                <a:cubicBezTo>
                  <a:pt x="7040674" y="987369"/>
                  <a:pt x="7021237" y="996689"/>
                  <a:pt x="7002400" y="1006938"/>
                </a:cubicBezTo>
                <a:cubicBezTo>
                  <a:pt x="6982121" y="1018035"/>
                  <a:pt x="6961204" y="1034139"/>
                  <a:pt x="6938518" y="1039477"/>
                </a:cubicBezTo>
                <a:cubicBezTo>
                  <a:pt x="6935136" y="1040255"/>
                  <a:pt x="6931711" y="1036064"/>
                  <a:pt x="6934024" y="1033052"/>
                </a:cubicBezTo>
                <a:cubicBezTo>
                  <a:pt x="6949602" y="1012395"/>
                  <a:pt x="6977564" y="999237"/>
                  <a:pt x="7000326" y="987576"/>
                </a:cubicBezTo>
                <a:cubicBezTo>
                  <a:pt x="6985382" y="993489"/>
                  <a:pt x="6970605" y="999706"/>
                  <a:pt x="6955281" y="1004418"/>
                </a:cubicBezTo>
                <a:cubicBezTo>
                  <a:pt x="6952278" y="1005326"/>
                  <a:pt x="6949757" y="1000823"/>
                  <a:pt x="6952274" y="998802"/>
                </a:cubicBezTo>
                <a:cubicBezTo>
                  <a:pt x="6953328" y="997918"/>
                  <a:pt x="6954654" y="997255"/>
                  <a:pt x="6955802" y="996380"/>
                </a:cubicBezTo>
                <a:cubicBezTo>
                  <a:pt x="6920313" y="1016384"/>
                  <a:pt x="6890202" y="1036172"/>
                  <a:pt x="6868223" y="1072922"/>
                </a:cubicBezTo>
                <a:cubicBezTo>
                  <a:pt x="6860198" y="1086443"/>
                  <a:pt x="6834692" y="1131068"/>
                  <a:pt x="6831313" y="1153655"/>
                </a:cubicBezTo>
                <a:cubicBezTo>
                  <a:pt x="6831296" y="1153849"/>
                  <a:pt x="6831278" y="1154042"/>
                  <a:pt x="6831262" y="1154236"/>
                </a:cubicBezTo>
                <a:cubicBezTo>
                  <a:pt x="6834044" y="1152529"/>
                  <a:pt x="6837691" y="1153137"/>
                  <a:pt x="6840235" y="1155207"/>
                </a:cubicBezTo>
                <a:cubicBezTo>
                  <a:pt x="6845890" y="1152969"/>
                  <a:pt x="6851668" y="1151523"/>
                  <a:pt x="6857513" y="1152613"/>
                </a:cubicBezTo>
                <a:cubicBezTo>
                  <a:pt x="6860397" y="1153057"/>
                  <a:pt x="6862740" y="1156278"/>
                  <a:pt x="6860741" y="1159026"/>
                </a:cubicBezTo>
                <a:cubicBezTo>
                  <a:pt x="6856631" y="1164707"/>
                  <a:pt x="6850733" y="1168577"/>
                  <a:pt x="6844483" y="1172029"/>
                </a:cubicBezTo>
                <a:cubicBezTo>
                  <a:pt x="6848517" y="1172670"/>
                  <a:pt x="6852447" y="1173399"/>
                  <a:pt x="6856402" y="1173839"/>
                </a:cubicBezTo>
                <a:cubicBezTo>
                  <a:pt x="6860514" y="1174683"/>
                  <a:pt x="6870694" y="1177414"/>
                  <a:pt x="6874245" y="1178012"/>
                </a:cubicBezTo>
                <a:cubicBezTo>
                  <a:pt x="6919466" y="1185432"/>
                  <a:pt x="6973615" y="1183400"/>
                  <a:pt x="7012584" y="1153864"/>
                </a:cubicBezTo>
                <a:cubicBezTo>
                  <a:pt x="7031809" y="1139268"/>
                  <a:pt x="7044695" y="1117114"/>
                  <a:pt x="7062055" y="1100506"/>
                </a:cubicBezTo>
                <a:cubicBezTo>
                  <a:pt x="7074396" y="1088820"/>
                  <a:pt x="7090659" y="1079031"/>
                  <a:pt x="7101865" y="1065884"/>
                </a:cubicBezTo>
                <a:cubicBezTo>
                  <a:pt x="7101372" y="1064867"/>
                  <a:pt x="7100886" y="1063754"/>
                  <a:pt x="7100393" y="1062737"/>
                </a:cubicBezTo>
                <a:cubicBezTo>
                  <a:pt x="7092138" y="1071175"/>
                  <a:pt x="7079955" y="1077812"/>
                  <a:pt x="7071661" y="1083424"/>
                </a:cubicBezTo>
                <a:cubicBezTo>
                  <a:pt x="7053829" y="1095511"/>
                  <a:pt x="7033536" y="1113324"/>
                  <a:pt x="7012512" y="1118612"/>
                </a:cubicBezTo>
                <a:cubicBezTo>
                  <a:pt x="7010315" y="1119201"/>
                  <a:pt x="7008798" y="1116538"/>
                  <a:pt x="7009456" y="1114648"/>
                </a:cubicBezTo>
                <a:cubicBezTo>
                  <a:pt x="7016345" y="1095284"/>
                  <a:pt x="7038018" y="1083821"/>
                  <a:pt x="7054016" y="1072646"/>
                </a:cubicBezTo>
                <a:cubicBezTo>
                  <a:pt x="7063477" y="1065969"/>
                  <a:pt x="7073032" y="1059298"/>
                  <a:pt x="7081878" y="1051885"/>
                </a:cubicBezTo>
                <a:cubicBezTo>
                  <a:pt x="7085658" y="1048806"/>
                  <a:pt x="7088456" y="1045834"/>
                  <a:pt x="7091572" y="1043669"/>
                </a:cubicBezTo>
                <a:lnTo>
                  <a:pt x="7090919" y="1042251"/>
                </a:lnTo>
                <a:cubicBezTo>
                  <a:pt x="7072145" y="1063797"/>
                  <a:pt x="7040618" y="1073239"/>
                  <a:pt x="7016408" y="1086917"/>
                </a:cubicBezTo>
                <a:cubicBezTo>
                  <a:pt x="6993937" y="1099675"/>
                  <a:pt x="6971223" y="1133733"/>
                  <a:pt x="6942862" y="1130596"/>
                </a:cubicBezTo>
                <a:cubicBezTo>
                  <a:pt x="6940833" y="1130420"/>
                  <a:pt x="6939863" y="1128194"/>
                  <a:pt x="6941275" y="1126564"/>
                </a:cubicBezTo>
                <a:cubicBezTo>
                  <a:pt x="6981254" y="1082413"/>
                  <a:pt x="7035025" y="1060585"/>
                  <a:pt x="7082641" y="1026929"/>
                </a:cubicBezTo>
                <a:cubicBezTo>
                  <a:pt x="7082958" y="1026663"/>
                  <a:pt x="7083432" y="1026803"/>
                  <a:pt x="7083738" y="1026634"/>
                </a:cubicBezTo>
                <a:cubicBezTo>
                  <a:pt x="7083086" y="1025216"/>
                  <a:pt x="7082336" y="1023787"/>
                  <a:pt x="7081684" y="1022368"/>
                </a:cubicBezTo>
                <a:cubicBezTo>
                  <a:pt x="7056030" y="1029299"/>
                  <a:pt x="7035380" y="1043479"/>
                  <a:pt x="7013941" y="1058857"/>
                </a:cubicBezTo>
                <a:cubicBezTo>
                  <a:pt x="6999787" y="1069024"/>
                  <a:pt x="6976112" y="1091998"/>
                  <a:pt x="6957359" y="1085994"/>
                </a:cubicBezTo>
                <a:cubicBezTo>
                  <a:pt x="6955751" y="1085464"/>
                  <a:pt x="6954721" y="1083914"/>
                  <a:pt x="6955552" y="1082234"/>
                </a:cubicBezTo>
                <a:cubicBezTo>
                  <a:pt x="6959894" y="1072873"/>
                  <a:pt x="6970254" y="1068122"/>
                  <a:pt x="6978468" y="1062310"/>
                </a:cubicBezTo>
                <a:cubicBezTo>
                  <a:pt x="6987928" y="1055632"/>
                  <a:pt x="6997132" y="1048543"/>
                  <a:pt x="7006328" y="1041550"/>
                </a:cubicBezTo>
                <a:cubicBezTo>
                  <a:pt x="7026906" y="1026000"/>
                  <a:pt x="7048450" y="1011605"/>
                  <a:pt x="7073569" y="1005210"/>
                </a:cubicBezTo>
                <a:cubicBezTo>
                  <a:pt x="7073498" y="1004913"/>
                  <a:pt x="7073331" y="1004606"/>
                  <a:pt x="7073164" y="1004299"/>
                </a:cubicBezTo>
                <a:cubicBezTo>
                  <a:pt x="7072016" y="1001863"/>
                  <a:pt x="7070764" y="999515"/>
                  <a:pt x="7069618" y="997079"/>
                </a:cubicBezTo>
                <a:cubicBezTo>
                  <a:pt x="7070160" y="999755"/>
                  <a:pt x="7069232" y="1002498"/>
                  <a:pt x="7065949" y="1004357"/>
                </a:cubicBezTo>
                <a:cubicBezTo>
                  <a:pt x="7046391" y="1015029"/>
                  <a:pt x="7025926" y="1023870"/>
                  <a:pt x="7006139" y="1033841"/>
                </a:cubicBezTo>
                <a:cubicBezTo>
                  <a:pt x="6991047" y="1041396"/>
                  <a:pt x="6975359" y="1053474"/>
                  <a:pt x="6958121" y="1054513"/>
                </a:cubicBezTo>
                <a:cubicBezTo>
                  <a:pt x="6955379" y="1054666"/>
                  <a:pt x="6953211" y="1050583"/>
                  <a:pt x="6955528" y="1048641"/>
                </a:cubicBezTo>
                <a:cubicBezTo>
                  <a:pt x="6985692" y="1023893"/>
                  <a:pt x="7020193" y="1007309"/>
                  <a:pt x="7055134" y="990180"/>
                </a:cubicBezTo>
                <a:cubicBezTo>
                  <a:pt x="7058966" y="986519"/>
                  <a:pt x="7064049" y="988517"/>
                  <a:pt x="7067132" y="992190"/>
                </a:cubicBezTo>
                <a:cubicBezTo>
                  <a:pt x="7064731" y="987407"/>
                  <a:pt x="7062342" y="982527"/>
                  <a:pt x="7059944" y="977743"/>
                </a:cubicBezTo>
                <a:close/>
                <a:moveTo>
                  <a:pt x="8282365" y="1064451"/>
                </a:moveTo>
                <a:cubicBezTo>
                  <a:pt x="8278140" y="1064864"/>
                  <a:pt x="8273057" y="1067247"/>
                  <a:pt x="8266888" y="1071970"/>
                </a:cubicBezTo>
                <a:cubicBezTo>
                  <a:pt x="8249688" y="1074766"/>
                  <a:pt x="8225235" y="1089006"/>
                  <a:pt x="8209229" y="1095897"/>
                </a:cubicBezTo>
                <a:cubicBezTo>
                  <a:pt x="8133081" y="1128350"/>
                  <a:pt x="8059579" y="1172617"/>
                  <a:pt x="7982230" y="1202141"/>
                </a:cubicBezTo>
                <a:cubicBezTo>
                  <a:pt x="7995602" y="1206219"/>
                  <a:pt x="8008755" y="1210571"/>
                  <a:pt x="8022012" y="1214835"/>
                </a:cubicBezTo>
                <a:cubicBezTo>
                  <a:pt x="8037773" y="1208506"/>
                  <a:pt x="8055192" y="1205437"/>
                  <a:pt x="8070785" y="1198804"/>
                </a:cubicBezTo>
                <a:cubicBezTo>
                  <a:pt x="8090426" y="1190476"/>
                  <a:pt x="8108109" y="1177888"/>
                  <a:pt x="8128712" y="1171882"/>
                </a:cubicBezTo>
                <a:cubicBezTo>
                  <a:pt x="8133717" y="1170369"/>
                  <a:pt x="8136849" y="1176772"/>
                  <a:pt x="8134561" y="1180567"/>
                </a:cubicBezTo>
                <a:cubicBezTo>
                  <a:pt x="8123015" y="1199721"/>
                  <a:pt x="8102571" y="1210513"/>
                  <a:pt x="8082535" y="1218904"/>
                </a:cubicBezTo>
                <a:cubicBezTo>
                  <a:pt x="8075852" y="1221733"/>
                  <a:pt x="8068293" y="1224584"/>
                  <a:pt x="8060469" y="1227120"/>
                </a:cubicBezTo>
                <a:cubicBezTo>
                  <a:pt x="8088188" y="1236335"/>
                  <a:pt x="8115867" y="1246033"/>
                  <a:pt x="8143326" y="1256003"/>
                </a:cubicBezTo>
                <a:cubicBezTo>
                  <a:pt x="8143940" y="1255667"/>
                  <a:pt x="8144194" y="1255008"/>
                  <a:pt x="8145081" y="1254890"/>
                </a:cubicBezTo>
                <a:cubicBezTo>
                  <a:pt x="8214640" y="1241729"/>
                  <a:pt x="8290879" y="1190786"/>
                  <a:pt x="8295085" y="1111896"/>
                </a:cubicBezTo>
                <a:cubicBezTo>
                  <a:pt x="8295480" y="1106380"/>
                  <a:pt x="8295971" y="1100873"/>
                  <a:pt x="8296461" y="1095366"/>
                </a:cubicBezTo>
                <a:cubicBezTo>
                  <a:pt x="8296588" y="1091774"/>
                  <a:pt x="8296582" y="1088560"/>
                  <a:pt x="8296357" y="1085620"/>
                </a:cubicBezTo>
                <a:cubicBezTo>
                  <a:pt x="8294286" y="1092451"/>
                  <a:pt x="8291654" y="1099039"/>
                  <a:pt x="8287295" y="1104212"/>
                </a:cubicBezTo>
                <a:cubicBezTo>
                  <a:pt x="8284788" y="1107208"/>
                  <a:pt x="8280735" y="1105689"/>
                  <a:pt x="8280482" y="1101967"/>
                </a:cubicBezTo>
                <a:cubicBezTo>
                  <a:pt x="8280140" y="1097069"/>
                  <a:pt x="8281062" y="1092183"/>
                  <a:pt x="8282468" y="1087339"/>
                </a:cubicBezTo>
                <a:cubicBezTo>
                  <a:pt x="8273594" y="1092901"/>
                  <a:pt x="8263787" y="1096919"/>
                  <a:pt x="8254976" y="1098494"/>
                </a:cubicBezTo>
                <a:cubicBezTo>
                  <a:pt x="8250322" y="1099356"/>
                  <a:pt x="8247113" y="1093821"/>
                  <a:pt x="8250543" y="1090321"/>
                </a:cubicBezTo>
                <a:cubicBezTo>
                  <a:pt x="8259436" y="1081257"/>
                  <a:pt x="8270534" y="1071507"/>
                  <a:pt x="8282365" y="1064451"/>
                </a:cubicBezTo>
                <a:close/>
                <a:moveTo>
                  <a:pt x="4302276" y="714405"/>
                </a:moveTo>
                <a:cubicBezTo>
                  <a:pt x="4299633" y="711254"/>
                  <a:pt x="4294555" y="711400"/>
                  <a:pt x="4291054" y="713530"/>
                </a:cubicBezTo>
                <a:cubicBezTo>
                  <a:pt x="4287544" y="715757"/>
                  <a:pt x="4285273" y="719359"/>
                  <a:pt x="4283113" y="722872"/>
                </a:cubicBezTo>
                <a:cubicBezTo>
                  <a:pt x="4281059" y="726199"/>
                  <a:pt x="4272806" y="739017"/>
                  <a:pt x="4264195" y="753656"/>
                </a:cubicBezTo>
                <a:cubicBezTo>
                  <a:pt x="4251353" y="775328"/>
                  <a:pt x="4237472" y="800998"/>
                  <a:pt x="4241189" y="805214"/>
                </a:cubicBezTo>
                <a:cubicBezTo>
                  <a:pt x="4248707" y="813752"/>
                  <a:pt x="4256556" y="821831"/>
                  <a:pt x="4264192" y="830184"/>
                </a:cubicBezTo>
                <a:cubicBezTo>
                  <a:pt x="4265339" y="823857"/>
                  <a:pt x="4267377" y="817413"/>
                  <a:pt x="4268659" y="811779"/>
                </a:cubicBezTo>
                <a:cubicBezTo>
                  <a:pt x="4271575" y="798693"/>
                  <a:pt x="4272236" y="783658"/>
                  <a:pt x="4282253" y="774010"/>
                </a:cubicBezTo>
                <a:cubicBezTo>
                  <a:pt x="4285348" y="770968"/>
                  <a:pt x="4289860" y="772819"/>
                  <a:pt x="4291185" y="776536"/>
                </a:cubicBezTo>
                <a:cubicBezTo>
                  <a:pt x="4295537" y="788888"/>
                  <a:pt x="4289366" y="802374"/>
                  <a:pt x="4286236" y="814566"/>
                </a:cubicBezTo>
                <a:cubicBezTo>
                  <a:pt x="4283860" y="823707"/>
                  <a:pt x="4282504" y="835663"/>
                  <a:pt x="4277167" y="844158"/>
                </a:cubicBezTo>
                <a:cubicBezTo>
                  <a:pt x="4282414" y="849773"/>
                  <a:pt x="4287454" y="855563"/>
                  <a:pt x="4292802" y="861090"/>
                </a:cubicBezTo>
                <a:cubicBezTo>
                  <a:pt x="4285576" y="853650"/>
                  <a:pt x="4302229" y="785962"/>
                  <a:pt x="4304432" y="774372"/>
                </a:cubicBezTo>
                <a:cubicBezTo>
                  <a:pt x="4307886" y="756367"/>
                  <a:pt x="4316111" y="730790"/>
                  <a:pt x="4302276" y="714405"/>
                </a:cubicBezTo>
                <a:close/>
                <a:moveTo>
                  <a:pt x="4062668" y="685379"/>
                </a:moveTo>
                <a:cubicBezTo>
                  <a:pt x="4071695" y="683530"/>
                  <a:pt x="4079865" y="685894"/>
                  <a:pt x="4088928" y="688041"/>
                </a:cubicBezTo>
                <a:cubicBezTo>
                  <a:pt x="4099421" y="690506"/>
                  <a:pt x="4108754" y="690730"/>
                  <a:pt x="4115588" y="699306"/>
                </a:cubicBezTo>
                <a:cubicBezTo>
                  <a:pt x="4118125" y="702544"/>
                  <a:pt x="4116490" y="706686"/>
                  <a:pt x="4112689" y="707818"/>
                </a:cubicBezTo>
                <a:cubicBezTo>
                  <a:pt x="4103176" y="710694"/>
                  <a:pt x="4096832" y="706446"/>
                  <a:pt x="4087803" y="702841"/>
                </a:cubicBezTo>
                <a:cubicBezTo>
                  <a:pt x="4078306" y="699000"/>
                  <a:pt x="4068548" y="695916"/>
                  <a:pt x="4061425" y="688387"/>
                </a:cubicBezTo>
                <a:cubicBezTo>
                  <a:pt x="4060352" y="687320"/>
                  <a:pt x="4061376" y="685656"/>
                  <a:pt x="4062668" y="685379"/>
                </a:cubicBezTo>
                <a:close/>
                <a:moveTo>
                  <a:pt x="8083650" y="1018431"/>
                </a:moveTo>
                <a:cubicBezTo>
                  <a:pt x="8055329" y="1017051"/>
                  <a:pt x="8028051" y="1020337"/>
                  <a:pt x="8001503" y="1027483"/>
                </a:cubicBezTo>
                <a:lnTo>
                  <a:pt x="8001599" y="1027491"/>
                </a:lnTo>
                <a:cubicBezTo>
                  <a:pt x="8004007" y="1027797"/>
                  <a:pt x="8005646" y="1030179"/>
                  <a:pt x="8005448" y="1032401"/>
                </a:cubicBezTo>
                <a:cubicBezTo>
                  <a:pt x="8005379" y="1033174"/>
                  <a:pt x="8005117" y="1033930"/>
                  <a:pt x="8004572" y="1034565"/>
                </a:cubicBezTo>
                <a:cubicBezTo>
                  <a:pt x="7995779" y="1045779"/>
                  <a:pt x="7981965" y="1049939"/>
                  <a:pt x="7968209" y="1051280"/>
                </a:cubicBezTo>
                <a:cubicBezTo>
                  <a:pt x="7962710" y="1051777"/>
                  <a:pt x="7960201" y="1044939"/>
                  <a:pt x="7964299" y="1041594"/>
                </a:cubicBezTo>
                <a:cubicBezTo>
                  <a:pt x="7965764" y="1040455"/>
                  <a:pt x="7967220" y="1039412"/>
                  <a:pt x="7968677" y="1038370"/>
                </a:cubicBezTo>
                <a:cubicBezTo>
                  <a:pt x="7950713" y="1045384"/>
                  <a:pt x="7932996" y="1053976"/>
                  <a:pt x="7915633" y="1064059"/>
                </a:cubicBezTo>
                <a:cubicBezTo>
                  <a:pt x="7878829" y="1095535"/>
                  <a:pt x="7835055" y="1119983"/>
                  <a:pt x="7795711" y="1150461"/>
                </a:cubicBezTo>
                <a:cubicBezTo>
                  <a:pt x="7804298" y="1152468"/>
                  <a:pt x="7812957" y="1154776"/>
                  <a:pt x="7821528" y="1156979"/>
                </a:cubicBezTo>
                <a:cubicBezTo>
                  <a:pt x="7842260" y="1153905"/>
                  <a:pt x="7862803" y="1154028"/>
                  <a:pt x="7882947" y="1146618"/>
                </a:cubicBezTo>
                <a:cubicBezTo>
                  <a:pt x="7910852" y="1136279"/>
                  <a:pt x="7929196" y="1115181"/>
                  <a:pt x="7954671" y="1101516"/>
                </a:cubicBezTo>
                <a:cubicBezTo>
                  <a:pt x="7959068" y="1099170"/>
                  <a:pt x="7965181" y="1102717"/>
                  <a:pt x="7963731" y="1108045"/>
                </a:cubicBezTo>
                <a:cubicBezTo>
                  <a:pt x="7955415" y="1139065"/>
                  <a:pt x="7920362" y="1162904"/>
                  <a:pt x="7883408" y="1173141"/>
                </a:cubicBezTo>
                <a:cubicBezTo>
                  <a:pt x="7899767" y="1177576"/>
                  <a:pt x="7916128" y="1182011"/>
                  <a:pt x="7932364" y="1186725"/>
                </a:cubicBezTo>
                <a:cubicBezTo>
                  <a:pt x="8009737" y="1155840"/>
                  <a:pt x="8070822" y="1106604"/>
                  <a:pt x="8102316" y="1029783"/>
                </a:cubicBezTo>
                <a:cubicBezTo>
                  <a:pt x="8092338" y="1036806"/>
                  <a:pt x="8078541" y="1040772"/>
                  <a:pt x="8067710" y="1042074"/>
                </a:cubicBezTo>
                <a:cubicBezTo>
                  <a:pt x="8062597" y="1042605"/>
                  <a:pt x="8059263" y="1035209"/>
                  <a:pt x="8063070" y="1031839"/>
                </a:cubicBezTo>
                <a:cubicBezTo>
                  <a:pt x="8068676" y="1026871"/>
                  <a:pt x="8075924" y="1022046"/>
                  <a:pt x="8083650" y="1018431"/>
                </a:cubicBezTo>
                <a:close/>
                <a:moveTo>
                  <a:pt x="4079003" y="658812"/>
                </a:moveTo>
                <a:cubicBezTo>
                  <a:pt x="4084203" y="660174"/>
                  <a:pt x="4088554" y="663277"/>
                  <a:pt x="4090985" y="669330"/>
                </a:cubicBezTo>
                <a:cubicBezTo>
                  <a:pt x="4092186" y="672257"/>
                  <a:pt x="4089634" y="674665"/>
                  <a:pt x="4086812" y="674615"/>
                </a:cubicBezTo>
                <a:cubicBezTo>
                  <a:pt x="4077198" y="674270"/>
                  <a:pt x="4070289" y="667635"/>
                  <a:pt x="4061312" y="664522"/>
                </a:cubicBezTo>
                <a:cubicBezTo>
                  <a:pt x="4058481" y="663498"/>
                  <a:pt x="4058966" y="659159"/>
                  <a:pt x="4061925" y="658733"/>
                </a:cubicBezTo>
                <a:cubicBezTo>
                  <a:pt x="4067753" y="657826"/>
                  <a:pt x="4073803" y="657448"/>
                  <a:pt x="4079003" y="658812"/>
                </a:cubicBezTo>
                <a:close/>
                <a:moveTo>
                  <a:pt x="4551886" y="696888"/>
                </a:moveTo>
                <a:cubicBezTo>
                  <a:pt x="4534484" y="698693"/>
                  <a:pt x="4517330" y="702075"/>
                  <a:pt x="4499917" y="703976"/>
                </a:cubicBezTo>
                <a:cubicBezTo>
                  <a:pt x="4515934" y="737395"/>
                  <a:pt x="4531154" y="772107"/>
                  <a:pt x="4567865" y="787554"/>
                </a:cubicBezTo>
                <a:cubicBezTo>
                  <a:pt x="4603743" y="802537"/>
                  <a:pt x="4644932" y="806005"/>
                  <a:pt x="4684165" y="811737"/>
                </a:cubicBezTo>
                <a:cubicBezTo>
                  <a:pt x="4678278" y="796915"/>
                  <a:pt x="4671880" y="782341"/>
                  <a:pt x="4665783" y="767696"/>
                </a:cubicBezTo>
                <a:cubicBezTo>
                  <a:pt x="4665326" y="768435"/>
                  <a:pt x="4664775" y="769166"/>
                  <a:pt x="4664039" y="769784"/>
                </a:cubicBezTo>
                <a:cubicBezTo>
                  <a:pt x="4651227" y="779093"/>
                  <a:pt x="4631309" y="775227"/>
                  <a:pt x="4616727" y="771629"/>
                </a:cubicBezTo>
                <a:cubicBezTo>
                  <a:pt x="4598230" y="767106"/>
                  <a:pt x="4574712" y="758839"/>
                  <a:pt x="4559755" y="747419"/>
                </a:cubicBezTo>
                <a:cubicBezTo>
                  <a:pt x="4556014" y="744564"/>
                  <a:pt x="4558692" y="738565"/>
                  <a:pt x="4563342" y="739941"/>
                </a:cubicBezTo>
                <a:cubicBezTo>
                  <a:pt x="4580416" y="745118"/>
                  <a:pt x="4594662" y="752485"/>
                  <a:pt x="4612730" y="753075"/>
                </a:cubicBezTo>
                <a:cubicBezTo>
                  <a:pt x="4627107" y="753540"/>
                  <a:pt x="4646676" y="750367"/>
                  <a:pt x="4660797" y="755873"/>
                </a:cubicBezTo>
                <a:cubicBezTo>
                  <a:pt x="4654206" y="740210"/>
                  <a:pt x="4647827" y="724373"/>
                  <a:pt x="4641127" y="708798"/>
                </a:cubicBezTo>
                <a:cubicBezTo>
                  <a:pt x="4610410" y="708087"/>
                  <a:pt x="4579796" y="707288"/>
                  <a:pt x="4551886" y="696888"/>
                </a:cubicBezTo>
                <a:close/>
                <a:moveTo>
                  <a:pt x="7904351" y="975358"/>
                </a:moveTo>
                <a:cubicBezTo>
                  <a:pt x="7830655" y="969369"/>
                  <a:pt x="7766181" y="995432"/>
                  <a:pt x="7702551" y="1036075"/>
                </a:cubicBezTo>
                <a:cubicBezTo>
                  <a:pt x="7678723" y="1067311"/>
                  <a:pt x="7647780" y="1093160"/>
                  <a:pt x="7610215" y="1111329"/>
                </a:cubicBezTo>
                <a:cubicBezTo>
                  <a:pt x="7624111" y="1113895"/>
                  <a:pt x="7637990" y="1116654"/>
                  <a:pt x="7651869" y="1119413"/>
                </a:cubicBezTo>
                <a:cubicBezTo>
                  <a:pt x="7667010" y="1115661"/>
                  <a:pt x="7682886" y="1114602"/>
                  <a:pt x="7697700" y="1109067"/>
                </a:cubicBezTo>
                <a:cubicBezTo>
                  <a:pt x="7720169" y="1100692"/>
                  <a:pt x="7738537" y="1083686"/>
                  <a:pt x="7760843" y="1076073"/>
                </a:cubicBezTo>
                <a:cubicBezTo>
                  <a:pt x="7765857" y="1074463"/>
                  <a:pt x="7770936" y="1079772"/>
                  <a:pt x="7768555" y="1084629"/>
                </a:cubicBezTo>
                <a:cubicBezTo>
                  <a:pt x="7758434" y="1105270"/>
                  <a:pt x="7733107" y="1117292"/>
                  <a:pt x="7712709" y="1125361"/>
                </a:cubicBezTo>
                <a:cubicBezTo>
                  <a:pt x="7709275" y="1126719"/>
                  <a:pt x="7705650" y="1128061"/>
                  <a:pt x="7701830" y="1129384"/>
                </a:cubicBezTo>
                <a:cubicBezTo>
                  <a:pt x="7722769" y="1133826"/>
                  <a:pt x="7743705" y="1138267"/>
                  <a:pt x="7764610" y="1143095"/>
                </a:cubicBezTo>
                <a:cubicBezTo>
                  <a:pt x="7765268" y="1142274"/>
                  <a:pt x="7765634" y="1141430"/>
                  <a:pt x="7766582" y="1140637"/>
                </a:cubicBezTo>
                <a:cubicBezTo>
                  <a:pt x="7827944" y="1089379"/>
                  <a:pt x="7912802" y="1057583"/>
                  <a:pt x="7950637" y="983941"/>
                </a:cubicBezTo>
                <a:cubicBezTo>
                  <a:pt x="7949743" y="985227"/>
                  <a:pt x="7948287" y="986269"/>
                  <a:pt x="7946223" y="986480"/>
                </a:cubicBezTo>
                <a:cubicBezTo>
                  <a:pt x="7922906" y="989037"/>
                  <a:pt x="7899173" y="988639"/>
                  <a:pt x="7875993" y="992961"/>
                </a:cubicBezTo>
                <a:cubicBezTo>
                  <a:pt x="7871136" y="993904"/>
                  <a:pt x="7869864" y="986297"/>
                  <a:pt x="7874194" y="984724"/>
                </a:cubicBezTo>
                <a:cubicBezTo>
                  <a:pt x="7884257" y="981116"/>
                  <a:pt x="7894286" y="977896"/>
                  <a:pt x="7904351" y="975358"/>
                </a:cubicBezTo>
                <a:close/>
                <a:moveTo>
                  <a:pt x="6126542" y="816822"/>
                </a:moveTo>
                <a:cubicBezTo>
                  <a:pt x="6104200" y="822678"/>
                  <a:pt x="6084228" y="832535"/>
                  <a:pt x="6059467" y="832729"/>
                </a:cubicBezTo>
                <a:cubicBezTo>
                  <a:pt x="6059071" y="832792"/>
                  <a:pt x="6058781" y="832768"/>
                  <a:pt x="6058491" y="832742"/>
                </a:cubicBezTo>
                <a:cubicBezTo>
                  <a:pt x="6006197" y="858788"/>
                  <a:pt x="5946675" y="864249"/>
                  <a:pt x="5893446" y="888753"/>
                </a:cubicBezTo>
                <a:cubicBezTo>
                  <a:pt x="5945901" y="951614"/>
                  <a:pt x="6005522" y="973424"/>
                  <a:pt x="6089764" y="974777"/>
                </a:cubicBezTo>
                <a:cubicBezTo>
                  <a:pt x="6115342" y="975237"/>
                  <a:pt x="6140324" y="975842"/>
                  <a:pt x="6164661" y="979312"/>
                </a:cubicBezTo>
                <a:cubicBezTo>
                  <a:pt x="6157945" y="978146"/>
                  <a:pt x="6151230" y="976981"/>
                  <a:pt x="6144611" y="975824"/>
                </a:cubicBezTo>
                <a:cubicBezTo>
                  <a:pt x="6128115" y="972934"/>
                  <a:pt x="6110250" y="972266"/>
                  <a:pt x="6096200" y="962675"/>
                </a:cubicBezTo>
                <a:cubicBezTo>
                  <a:pt x="6094459" y="961454"/>
                  <a:pt x="6094743" y="958266"/>
                  <a:pt x="6096848" y="957572"/>
                </a:cubicBezTo>
                <a:cubicBezTo>
                  <a:pt x="6113692" y="952213"/>
                  <a:pt x="6131582" y="956976"/>
                  <a:pt x="6148729" y="959141"/>
                </a:cubicBezTo>
                <a:cubicBezTo>
                  <a:pt x="6164813" y="961214"/>
                  <a:pt x="6181106" y="963112"/>
                  <a:pt x="6197078" y="966441"/>
                </a:cubicBezTo>
                <a:cubicBezTo>
                  <a:pt x="6195366" y="962691"/>
                  <a:pt x="6193462" y="958924"/>
                  <a:pt x="6191750" y="955174"/>
                </a:cubicBezTo>
                <a:cubicBezTo>
                  <a:pt x="6157958" y="950691"/>
                  <a:pt x="6121202" y="945562"/>
                  <a:pt x="6090347" y="932181"/>
                </a:cubicBezTo>
                <a:cubicBezTo>
                  <a:pt x="6087813" y="931086"/>
                  <a:pt x="6088642" y="927263"/>
                  <a:pt x="6091294" y="927006"/>
                </a:cubicBezTo>
                <a:cubicBezTo>
                  <a:pt x="6120953" y="924315"/>
                  <a:pt x="6152180" y="929160"/>
                  <a:pt x="6182083" y="934669"/>
                </a:cubicBezTo>
                <a:cubicBezTo>
                  <a:pt x="6179967" y="930007"/>
                  <a:pt x="6177646" y="925425"/>
                  <a:pt x="6175530" y="920763"/>
                </a:cubicBezTo>
                <a:cubicBezTo>
                  <a:pt x="6173817" y="921394"/>
                  <a:pt x="6171842" y="921709"/>
                  <a:pt x="6169644" y="921226"/>
                </a:cubicBezTo>
                <a:cubicBezTo>
                  <a:pt x="6151615" y="916940"/>
                  <a:pt x="6127456" y="914752"/>
                  <a:pt x="6113085" y="902214"/>
                </a:cubicBezTo>
                <a:cubicBezTo>
                  <a:pt x="6111105" y="900388"/>
                  <a:pt x="6111071" y="896393"/>
                  <a:pt x="6114075" y="895485"/>
                </a:cubicBezTo>
                <a:cubicBezTo>
                  <a:pt x="6129899" y="890623"/>
                  <a:pt x="6148676" y="895265"/>
                  <a:pt x="6165474" y="899154"/>
                </a:cubicBezTo>
                <a:cubicBezTo>
                  <a:pt x="6163014" y="893976"/>
                  <a:pt x="6160456" y="888789"/>
                  <a:pt x="6158091" y="883618"/>
                </a:cubicBezTo>
                <a:cubicBezTo>
                  <a:pt x="6140418" y="886276"/>
                  <a:pt x="6116019" y="876959"/>
                  <a:pt x="6101508" y="869277"/>
                </a:cubicBezTo>
                <a:cubicBezTo>
                  <a:pt x="6097223" y="867055"/>
                  <a:pt x="6099849" y="861637"/>
                  <a:pt x="6103786" y="861198"/>
                </a:cubicBezTo>
                <a:cubicBezTo>
                  <a:pt x="6115382" y="860060"/>
                  <a:pt x="6127210" y="861765"/>
                  <a:pt x="6138744" y="863542"/>
                </a:cubicBezTo>
                <a:cubicBezTo>
                  <a:pt x="6142390" y="864149"/>
                  <a:pt x="6145950" y="864653"/>
                  <a:pt x="6149298" y="865331"/>
                </a:cubicBezTo>
                <a:cubicBezTo>
                  <a:pt x="6147093" y="860565"/>
                  <a:pt x="6144879" y="855894"/>
                  <a:pt x="6142665" y="851224"/>
                </a:cubicBezTo>
                <a:cubicBezTo>
                  <a:pt x="6142440" y="852665"/>
                  <a:pt x="6141643" y="853960"/>
                  <a:pt x="6140028" y="854599"/>
                </a:cubicBezTo>
                <a:cubicBezTo>
                  <a:pt x="6127911" y="859391"/>
                  <a:pt x="6113294" y="851799"/>
                  <a:pt x="6103991" y="843594"/>
                </a:cubicBezTo>
                <a:cubicBezTo>
                  <a:pt x="6100832" y="840788"/>
                  <a:pt x="6103653" y="836456"/>
                  <a:pt x="6107105" y="835976"/>
                </a:cubicBezTo>
                <a:cubicBezTo>
                  <a:pt x="6117541" y="834737"/>
                  <a:pt x="6132104" y="836388"/>
                  <a:pt x="6139650" y="844635"/>
                </a:cubicBezTo>
                <a:cubicBezTo>
                  <a:pt x="6135309" y="835399"/>
                  <a:pt x="6131083" y="825978"/>
                  <a:pt x="6126542" y="816822"/>
                </a:cubicBezTo>
                <a:close/>
                <a:moveTo>
                  <a:pt x="4076696" y="629939"/>
                </a:moveTo>
                <a:cubicBezTo>
                  <a:pt x="4086459" y="635166"/>
                  <a:pt x="4094681" y="644542"/>
                  <a:pt x="4098637" y="654817"/>
                </a:cubicBezTo>
                <a:cubicBezTo>
                  <a:pt x="4100764" y="660453"/>
                  <a:pt x="4093459" y="663716"/>
                  <a:pt x="4089456" y="660546"/>
                </a:cubicBezTo>
                <a:cubicBezTo>
                  <a:pt x="4081100" y="653786"/>
                  <a:pt x="4074901" y="643513"/>
                  <a:pt x="4073116" y="632940"/>
                </a:cubicBezTo>
                <a:cubicBezTo>
                  <a:pt x="4072718" y="630860"/>
                  <a:pt x="4074557" y="628781"/>
                  <a:pt x="4076696" y="629939"/>
                </a:cubicBezTo>
                <a:close/>
                <a:moveTo>
                  <a:pt x="4891863" y="685129"/>
                </a:moveTo>
                <a:cubicBezTo>
                  <a:pt x="4888095" y="685874"/>
                  <a:pt x="4884586" y="689173"/>
                  <a:pt x="4881008" y="693244"/>
                </a:cubicBezTo>
                <a:cubicBezTo>
                  <a:pt x="4881786" y="709669"/>
                  <a:pt x="4872098" y="726550"/>
                  <a:pt x="4861690" y="738404"/>
                </a:cubicBezTo>
                <a:cubicBezTo>
                  <a:pt x="4859839" y="740581"/>
                  <a:pt x="4855382" y="739221"/>
                  <a:pt x="4855658" y="736130"/>
                </a:cubicBezTo>
                <a:cubicBezTo>
                  <a:pt x="4856027" y="731974"/>
                  <a:pt x="4856714" y="727555"/>
                  <a:pt x="4857787" y="723169"/>
                </a:cubicBezTo>
                <a:cubicBezTo>
                  <a:pt x="4813612" y="775038"/>
                  <a:pt x="4775449" y="816036"/>
                  <a:pt x="4748793" y="881202"/>
                </a:cubicBezTo>
                <a:cubicBezTo>
                  <a:pt x="4754304" y="896965"/>
                  <a:pt x="4759200" y="913063"/>
                  <a:pt x="4764509" y="928908"/>
                </a:cubicBezTo>
                <a:cubicBezTo>
                  <a:pt x="4773215" y="918659"/>
                  <a:pt x="4783823" y="908964"/>
                  <a:pt x="4791096" y="899467"/>
                </a:cubicBezTo>
                <a:cubicBezTo>
                  <a:pt x="4802231" y="884951"/>
                  <a:pt x="4810389" y="864724"/>
                  <a:pt x="4827131" y="856144"/>
                </a:cubicBezTo>
                <a:cubicBezTo>
                  <a:pt x="4830090" y="854647"/>
                  <a:pt x="4834274" y="855789"/>
                  <a:pt x="4834510" y="859704"/>
                </a:cubicBezTo>
                <a:cubicBezTo>
                  <a:pt x="4835608" y="879076"/>
                  <a:pt x="4821192" y="895451"/>
                  <a:pt x="4810041" y="910163"/>
                </a:cubicBezTo>
                <a:cubicBezTo>
                  <a:pt x="4800109" y="923225"/>
                  <a:pt x="4787572" y="942294"/>
                  <a:pt x="4772170" y="952255"/>
                </a:cubicBezTo>
                <a:lnTo>
                  <a:pt x="4784097" y="988188"/>
                </a:lnTo>
                <a:lnTo>
                  <a:pt x="4784308" y="988234"/>
                </a:lnTo>
                <a:lnTo>
                  <a:pt x="4784396" y="988511"/>
                </a:lnTo>
                <a:lnTo>
                  <a:pt x="4800277" y="995656"/>
                </a:lnTo>
                <a:lnTo>
                  <a:pt x="4797268" y="999113"/>
                </a:lnTo>
                <a:lnTo>
                  <a:pt x="4800329" y="995624"/>
                </a:lnTo>
                <a:lnTo>
                  <a:pt x="4800283" y="995582"/>
                </a:lnTo>
                <a:cubicBezTo>
                  <a:pt x="4819593" y="973497"/>
                  <a:pt x="4840098" y="952196"/>
                  <a:pt x="4861315" y="931639"/>
                </a:cubicBezTo>
                <a:cubicBezTo>
                  <a:pt x="4883134" y="873746"/>
                  <a:pt x="4911354" y="818354"/>
                  <a:pt x="4916390" y="755309"/>
                </a:cubicBezTo>
                <a:cubicBezTo>
                  <a:pt x="4916958" y="748932"/>
                  <a:pt x="4917273" y="742143"/>
                  <a:pt x="4917199" y="735322"/>
                </a:cubicBezTo>
                <a:cubicBezTo>
                  <a:pt x="4911299" y="757789"/>
                  <a:pt x="4901749" y="778577"/>
                  <a:pt x="4895878" y="801825"/>
                </a:cubicBezTo>
                <a:cubicBezTo>
                  <a:pt x="4890014" y="824977"/>
                  <a:pt x="4884181" y="849983"/>
                  <a:pt x="4867158" y="867203"/>
                </a:cubicBezTo>
                <a:cubicBezTo>
                  <a:pt x="4864482" y="869892"/>
                  <a:pt x="4860287" y="867777"/>
                  <a:pt x="4860711" y="864113"/>
                </a:cubicBezTo>
                <a:cubicBezTo>
                  <a:pt x="4863414" y="838156"/>
                  <a:pt x="4880502" y="816950"/>
                  <a:pt x="4890222" y="793157"/>
                </a:cubicBezTo>
                <a:cubicBezTo>
                  <a:pt x="4901200" y="766165"/>
                  <a:pt x="4903563" y="736382"/>
                  <a:pt x="4913224" y="708884"/>
                </a:cubicBezTo>
                <a:cubicBezTo>
                  <a:pt x="4912375" y="706378"/>
                  <a:pt x="4911737" y="703693"/>
                  <a:pt x="4910486" y="701345"/>
                </a:cubicBezTo>
                <a:cubicBezTo>
                  <a:pt x="4907559" y="695932"/>
                  <a:pt x="4904952" y="692395"/>
                  <a:pt x="4902364" y="689737"/>
                </a:cubicBezTo>
                <a:cubicBezTo>
                  <a:pt x="4901562" y="704175"/>
                  <a:pt x="4896954" y="716531"/>
                  <a:pt x="4891029" y="729455"/>
                </a:cubicBezTo>
                <a:cubicBezTo>
                  <a:pt x="4880280" y="752768"/>
                  <a:pt x="4874500" y="777192"/>
                  <a:pt x="4863549" y="800586"/>
                </a:cubicBezTo>
                <a:cubicBezTo>
                  <a:pt x="4859338" y="809567"/>
                  <a:pt x="4845549" y="802532"/>
                  <a:pt x="4849847" y="793655"/>
                </a:cubicBezTo>
                <a:cubicBezTo>
                  <a:pt x="4853795" y="785429"/>
                  <a:pt x="4857663" y="777001"/>
                  <a:pt x="4862166" y="769115"/>
                </a:cubicBezTo>
                <a:cubicBezTo>
                  <a:pt x="4865179" y="763728"/>
                  <a:pt x="4868464" y="758559"/>
                  <a:pt x="4872032" y="753515"/>
                </a:cubicBezTo>
                <a:cubicBezTo>
                  <a:pt x="4874375" y="742520"/>
                  <a:pt x="4876615" y="731614"/>
                  <a:pt x="4878853" y="720709"/>
                </a:cubicBezTo>
                <a:cubicBezTo>
                  <a:pt x="4882003" y="708323"/>
                  <a:pt x="4885988" y="696402"/>
                  <a:pt x="4891863" y="685129"/>
                </a:cubicBezTo>
                <a:close/>
                <a:moveTo>
                  <a:pt x="3995222" y="588505"/>
                </a:moveTo>
                <a:cubicBezTo>
                  <a:pt x="4009114" y="587858"/>
                  <a:pt x="4035814" y="591045"/>
                  <a:pt x="4042471" y="604862"/>
                </a:cubicBezTo>
                <a:cubicBezTo>
                  <a:pt x="4043458" y="606895"/>
                  <a:pt x="4042551" y="609445"/>
                  <a:pt x="4040513" y="610438"/>
                </a:cubicBezTo>
                <a:cubicBezTo>
                  <a:pt x="4027145" y="617265"/>
                  <a:pt x="4003870" y="604053"/>
                  <a:pt x="3993161" y="595240"/>
                </a:cubicBezTo>
                <a:cubicBezTo>
                  <a:pt x="3990714" y="593178"/>
                  <a:pt x="3991797" y="588695"/>
                  <a:pt x="3995222" y="588505"/>
                </a:cubicBezTo>
                <a:close/>
                <a:moveTo>
                  <a:pt x="7711076" y="890183"/>
                </a:moveTo>
                <a:cubicBezTo>
                  <a:pt x="7698057" y="887596"/>
                  <a:pt x="7674721" y="898038"/>
                  <a:pt x="7663341" y="902214"/>
                </a:cubicBezTo>
                <a:cubicBezTo>
                  <a:pt x="7572881" y="935667"/>
                  <a:pt x="7520286" y="1015335"/>
                  <a:pt x="7463821" y="1088143"/>
                </a:cubicBezTo>
                <a:cubicBezTo>
                  <a:pt x="7475862" y="1089673"/>
                  <a:pt x="7487859" y="1091684"/>
                  <a:pt x="7499882" y="1093407"/>
                </a:cubicBezTo>
                <a:cubicBezTo>
                  <a:pt x="7514563" y="1082799"/>
                  <a:pt x="7530116" y="1073338"/>
                  <a:pt x="7544533" y="1062415"/>
                </a:cubicBezTo>
                <a:cubicBezTo>
                  <a:pt x="7562706" y="1048702"/>
                  <a:pt x="7579927" y="1033640"/>
                  <a:pt x="7599580" y="1021905"/>
                </a:cubicBezTo>
                <a:cubicBezTo>
                  <a:pt x="7603600" y="1019430"/>
                  <a:pt x="7610364" y="1023326"/>
                  <a:pt x="7607482" y="1028334"/>
                </a:cubicBezTo>
                <a:cubicBezTo>
                  <a:pt x="7591399" y="1055761"/>
                  <a:pt x="7563238" y="1080976"/>
                  <a:pt x="7533342" y="1098347"/>
                </a:cubicBezTo>
                <a:cubicBezTo>
                  <a:pt x="7543625" y="1099919"/>
                  <a:pt x="7553838" y="1101192"/>
                  <a:pt x="7564111" y="1102860"/>
                </a:cubicBezTo>
                <a:cubicBezTo>
                  <a:pt x="7564306" y="1102878"/>
                  <a:pt x="7564420" y="1102692"/>
                  <a:pt x="7564621" y="1102613"/>
                </a:cubicBezTo>
                <a:cubicBezTo>
                  <a:pt x="7625708" y="1083948"/>
                  <a:pt x="7677120" y="1044876"/>
                  <a:pt x="7707051" y="987783"/>
                </a:cubicBezTo>
                <a:cubicBezTo>
                  <a:pt x="7718899" y="965246"/>
                  <a:pt x="7726781" y="941296"/>
                  <a:pt x="7730488" y="916106"/>
                </a:cubicBezTo>
                <a:cubicBezTo>
                  <a:pt x="7738994" y="897176"/>
                  <a:pt x="7732555" y="888537"/>
                  <a:pt x="7711076" y="890183"/>
                </a:cubicBezTo>
                <a:close/>
                <a:moveTo>
                  <a:pt x="6410791" y="772102"/>
                </a:moveTo>
                <a:cubicBezTo>
                  <a:pt x="6373801" y="739010"/>
                  <a:pt x="6268173" y="977561"/>
                  <a:pt x="6266608" y="982001"/>
                </a:cubicBezTo>
                <a:cubicBezTo>
                  <a:pt x="6266093" y="983418"/>
                  <a:pt x="6265225" y="984413"/>
                  <a:pt x="6264454" y="985417"/>
                </a:cubicBezTo>
                <a:cubicBezTo>
                  <a:pt x="6285289" y="1030353"/>
                  <a:pt x="6305913" y="1075464"/>
                  <a:pt x="6325932" y="1120816"/>
                </a:cubicBezTo>
                <a:cubicBezTo>
                  <a:pt x="6327646" y="1116875"/>
                  <a:pt x="6329993" y="1112405"/>
                  <a:pt x="6331917" y="1108288"/>
                </a:cubicBezTo>
                <a:cubicBezTo>
                  <a:pt x="6331231" y="1107254"/>
                  <a:pt x="6330659" y="1106037"/>
                  <a:pt x="6330611" y="1104377"/>
                </a:cubicBezTo>
                <a:cubicBezTo>
                  <a:pt x="6329730" y="1088041"/>
                  <a:pt x="6329542" y="1071571"/>
                  <a:pt x="6329152" y="1055179"/>
                </a:cubicBezTo>
                <a:cubicBezTo>
                  <a:pt x="6328863" y="1040939"/>
                  <a:pt x="6326816" y="1025671"/>
                  <a:pt x="6330964" y="1011912"/>
                </a:cubicBezTo>
                <a:cubicBezTo>
                  <a:pt x="6331934" y="1008686"/>
                  <a:pt x="6337485" y="1007608"/>
                  <a:pt x="6338817" y="1011229"/>
                </a:cubicBezTo>
                <a:cubicBezTo>
                  <a:pt x="6343691" y="1024308"/>
                  <a:pt x="6342988" y="1038755"/>
                  <a:pt x="6343602" y="1052632"/>
                </a:cubicBezTo>
                <a:cubicBezTo>
                  <a:pt x="6344051" y="1062895"/>
                  <a:pt x="6344413" y="1073052"/>
                  <a:pt x="6344773" y="1083209"/>
                </a:cubicBezTo>
                <a:cubicBezTo>
                  <a:pt x="6346297" y="1080323"/>
                  <a:pt x="6347917" y="1077445"/>
                  <a:pt x="6349537" y="1074567"/>
                </a:cubicBezTo>
                <a:cubicBezTo>
                  <a:pt x="6348216" y="1072991"/>
                  <a:pt x="6347431" y="1070879"/>
                  <a:pt x="6347760" y="1068279"/>
                </a:cubicBezTo>
                <a:cubicBezTo>
                  <a:pt x="6352388" y="1032753"/>
                  <a:pt x="6350312" y="992653"/>
                  <a:pt x="6361058" y="958435"/>
                </a:cubicBezTo>
                <a:cubicBezTo>
                  <a:pt x="6362414" y="954172"/>
                  <a:pt x="6367943" y="955526"/>
                  <a:pt x="6368889" y="959112"/>
                </a:cubicBezTo>
                <a:cubicBezTo>
                  <a:pt x="6372188" y="971278"/>
                  <a:pt x="6373072" y="984303"/>
                  <a:pt x="6372955" y="997631"/>
                </a:cubicBezTo>
                <a:cubicBezTo>
                  <a:pt x="6374970" y="969571"/>
                  <a:pt x="6378734" y="941564"/>
                  <a:pt x="6379676" y="913507"/>
                </a:cubicBezTo>
                <a:cubicBezTo>
                  <a:pt x="6380650" y="882922"/>
                  <a:pt x="6370456" y="853025"/>
                  <a:pt x="6378054" y="822429"/>
                </a:cubicBezTo>
                <a:cubicBezTo>
                  <a:pt x="6378516" y="820521"/>
                  <a:pt x="6381503" y="819807"/>
                  <a:pt x="6382500" y="821743"/>
                </a:cubicBezTo>
                <a:cubicBezTo>
                  <a:pt x="6396830" y="851122"/>
                  <a:pt x="6390095" y="882960"/>
                  <a:pt x="6391609" y="914054"/>
                </a:cubicBezTo>
                <a:cubicBezTo>
                  <a:pt x="6391603" y="915220"/>
                  <a:pt x="6391597" y="916389"/>
                  <a:pt x="6391687" y="917565"/>
                </a:cubicBezTo>
                <a:cubicBezTo>
                  <a:pt x="6394262" y="894128"/>
                  <a:pt x="6397507" y="870848"/>
                  <a:pt x="6402319" y="848577"/>
                </a:cubicBezTo>
                <a:cubicBezTo>
                  <a:pt x="6403276" y="844377"/>
                  <a:pt x="6408937" y="845353"/>
                  <a:pt x="6409471" y="849197"/>
                </a:cubicBezTo>
                <a:cubicBezTo>
                  <a:pt x="6412410" y="870871"/>
                  <a:pt x="6412784" y="893978"/>
                  <a:pt x="6411702" y="917058"/>
                </a:cubicBezTo>
                <a:cubicBezTo>
                  <a:pt x="6418456" y="886097"/>
                  <a:pt x="6420491" y="854532"/>
                  <a:pt x="6418710" y="822053"/>
                </a:cubicBezTo>
                <a:cubicBezTo>
                  <a:pt x="6418038" y="809921"/>
                  <a:pt x="6419275" y="779652"/>
                  <a:pt x="6410791" y="772102"/>
                </a:cubicBezTo>
                <a:close/>
                <a:moveTo>
                  <a:pt x="7300764" y="842123"/>
                </a:moveTo>
                <a:cubicBezTo>
                  <a:pt x="7297768" y="857149"/>
                  <a:pt x="7288272" y="878429"/>
                  <a:pt x="7273942" y="878553"/>
                </a:cubicBezTo>
                <a:cubicBezTo>
                  <a:pt x="7271500" y="878633"/>
                  <a:pt x="7269229" y="876781"/>
                  <a:pt x="7269066" y="874236"/>
                </a:cubicBezTo>
                <a:cubicBezTo>
                  <a:pt x="7268692" y="866415"/>
                  <a:pt x="7272991" y="862990"/>
                  <a:pt x="7277541" y="856763"/>
                </a:cubicBezTo>
                <a:cubicBezTo>
                  <a:pt x="7281195" y="851821"/>
                  <a:pt x="7284199" y="846531"/>
                  <a:pt x="7287109" y="841233"/>
                </a:cubicBezTo>
                <a:cubicBezTo>
                  <a:pt x="7286818" y="841209"/>
                  <a:pt x="7286431" y="841175"/>
                  <a:pt x="7286141" y="841150"/>
                </a:cubicBezTo>
                <a:cubicBezTo>
                  <a:pt x="7280008" y="841105"/>
                  <a:pt x="7273990" y="841948"/>
                  <a:pt x="7267894" y="842590"/>
                </a:cubicBezTo>
                <a:cubicBezTo>
                  <a:pt x="7268370" y="843799"/>
                  <a:pt x="7268548" y="845079"/>
                  <a:pt x="7268147" y="846310"/>
                </a:cubicBezTo>
                <a:cubicBezTo>
                  <a:pt x="7264024" y="859780"/>
                  <a:pt x="7257000" y="872996"/>
                  <a:pt x="7250071" y="885151"/>
                </a:cubicBezTo>
                <a:cubicBezTo>
                  <a:pt x="7244641" y="894710"/>
                  <a:pt x="7229425" y="886188"/>
                  <a:pt x="7235225" y="876857"/>
                </a:cubicBezTo>
                <a:cubicBezTo>
                  <a:pt x="7241708" y="866416"/>
                  <a:pt x="7247063" y="854417"/>
                  <a:pt x="7254480" y="844445"/>
                </a:cubicBezTo>
                <a:cubicBezTo>
                  <a:pt x="7247646" y="845704"/>
                  <a:pt x="7240805" y="847060"/>
                  <a:pt x="7234111" y="848913"/>
                </a:cubicBezTo>
                <a:cubicBezTo>
                  <a:pt x="7223361" y="861322"/>
                  <a:pt x="7216393" y="876103"/>
                  <a:pt x="7209233" y="890867"/>
                </a:cubicBezTo>
                <a:cubicBezTo>
                  <a:pt x="7204208" y="901336"/>
                  <a:pt x="7198833" y="912457"/>
                  <a:pt x="7188643" y="918586"/>
                </a:cubicBezTo>
                <a:cubicBezTo>
                  <a:pt x="7186273" y="920036"/>
                  <a:pt x="7183334" y="918029"/>
                  <a:pt x="7184366" y="915198"/>
                </a:cubicBezTo>
                <a:cubicBezTo>
                  <a:pt x="7189166" y="901787"/>
                  <a:pt x="7197420" y="888967"/>
                  <a:pt x="7204189" y="876410"/>
                </a:cubicBezTo>
                <a:cubicBezTo>
                  <a:pt x="7208866" y="867662"/>
                  <a:pt x="7213956" y="859730"/>
                  <a:pt x="7220500" y="852994"/>
                </a:cubicBezTo>
                <a:cubicBezTo>
                  <a:pt x="7213062" y="855562"/>
                  <a:pt x="7205703" y="858334"/>
                  <a:pt x="7198609" y="861419"/>
                </a:cubicBezTo>
                <a:cubicBezTo>
                  <a:pt x="7192533" y="864008"/>
                  <a:pt x="7186978" y="867326"/>
                  <a:pt x="7181156" y="870327"/>
                </a:cubicBezTo>
                <a:cubicBezTo>
                  <a:pt x="7176028" y="881957"/>
                  <a:pt x="7169389" y="893065"/>
                  <a:pt x="7165192" y="905164"/>
                </a:cubicBezTo>
                <a:cubicBezTo>
                  <a:pt x="7164389" y="907627"/>
                  <a:pt x="7161740" y="910026"/>
                  <a:pt x="7158990" y="910275"/>
                </a:cubicBezTo>
                <a:cubicBezTo>
                  <a:pt x="7156240" y="910524"/>
                  <a:pt x="7155160" y="910624"/>
                  <a:pt x="7152977" y="908878"/>
                </a:cubicBezTo>
                <a:cubicBezTo>
                  <a:pt x="7150161" y="906590"/>
                  <a:pt x="7148635" y="902953"/>
                  <a:pt x="7150025" y="899373"/>
                </a:cubicBezTo>
                <a:cubicBezTo>
                  <a:pt x="7152037" y="894289"/>
                  <a:pt x="7154435" y="889240"/>
                  <a:pt x="7156932" y="884198"/>
                </a:cubicBezTo>
                <a:cubicBezTo>
                  <a:pt x="7129330" y="902061"/>
                  <a:pt x="7104580" y="923968"/>
                  <a:pt x="7083600" y="949511"/>
                </a:cubicBezTo>
                <a:cubicBezTo>
                  <a:pt x="7102323" y="983163"/>
                  <a:pt x="7120942" y="1016905"/>
                  <a:pt x="7139357" y="1050727"/>
                </a:cubicBezTo>
                <a:cubicBezTo>
                  <a:pt x="7155773" y="1037056"/>
                  <a:pt x="7179830" y="1031642"/>
                  <a:pt x="7198781" y="1021208"/>
                </a:cubicBezTo>
                <a:cubicBezTo>
                  <a:pt x="7255127" y="990157"/>
                  <a:pt x="7281144" y="936524"/>
                  <a:pt x="7310625" y="882312"/>
                </a:cubicBezTo>
                <a:cubicBezTo>
                  <a:pt x="7315387" y="876979"/>
                  <a:pt x="7319119" y="871169"/>
                  <a:pt x="7322209" y="864912"/>
                </a:cubicBezTo>
                <a:cubicBezTo>
                  <a:pt x="7316718" y="869695"/>
                  <a:pt x="7310433" y="873533"/>
                  <a:pt x="7303020" y="875812"/>
                </a:cubicBezTo>
                <a:cubicBezTo>
                  <a:pt x="7300421" y="876560"/>
                  <a:pt x="7298306" y="872970"/>
                  <a:pt x="7299849" y="870960"/>
                </a:cubicBezTo>
                <a:cubicBezTo>
                  <a:pt x="7306669" y="862205"/>
                  <a:pt x="7312556" y="851907"/>
                  <a:pt x="7321402" y="845564"/>
                </a:cubicBezTo>
                <a:cubicBezTo>
                  <a:pt x="7314624" y="844005"/>
                  <a:pt x="7307716" y="842822"/>
                  <a:pt x="7300764" y="842123"/>
                </a:cubicBezTo>
                <a:close/>
                <a:moveTo>
                  <a:pt x="4476566" y="583463"/>
                </a:moveTo>
                <a:cubicBezTo>
                  <a:pt x="4490784" y="621789"/>
                  <a:pt x="4517101" y="658729"/>
                  <a:pt x="4555232" y="675757"/>
                </a:cubicBezTo>
                <a:cubicBezTo>
                  <a:pt x="4579213" y="686499"/>
                  <a:pt x="4605542" y="684006"/>
                  <a:pt x="4631104" y="685732"/>
                </a:cubicBezTo>
                <a:cubicBezTo>
                  <a:pt x="4626350" y="674611"/>
                  <a:pt x="4621795" y="663409"/>
                  <a:pt x="4617039" y="652287"/>
                </a:cubicBezTo>
                <a:cubicBezTo>
                  <a:pt x="4618457" y="658252"/>
                  <a:pt x="4615849" y="665620"/>
                  <a:pt x="4608003" y="666207"/>
                </a:cubicBezTo>
                <a:cubicBezTo>
                  <a:pt x="4589950" y="667663"/>
                  <a:pt x="4571239" y="664486"/>
                  <a:pt x="4558973" y="650182"/>
                </a:cubicBezTo>
                <a:cubicBezTo>
                  <a:pt x="4555708" y="646395"/>
                  <a:pt x="4559770" y="640126"/>
                  <a:pt x="4564571" y="640931"/>
                </a:cubicBezTo>
                <a:cubicBezTo>
                  <a:pt x="4578870" y="643337"/>
                  <a:pt x="4591680" y="647172"/>
                  <a:pt x="4606315" y="644738"/>
                </a:cubicBezTo>
                <a:cubicBezTo>
                  <a:pt x="4610768" y="643955"/>
                  <a:pt x="4613802" y="645971"/>
                  <a:pt x="4615681" y="648957"/>
                </a:cubicBezTo>
                <a:cubicBezTo>
                  <a:pt x="4609018" y="632997"/>
                  <a:pt x="4602056" y="617107"/>
                  <a:pt x="4595594" y="601068"/>
                </a:cubicBezTo>
                <a:cubicBezTo>
                  <a:pt x="4575491" y="600399"/>
                  <a:pt x="4555388" y="596420"/>
                  <a:pt x="4536292" y="589898"/>
                </a:cubicBezTo>
                <a:cubicBezTo>
                  <a:pt x="4516426" y="590905"/>
                  <a:pt x="4496281" y="587410"/>
                  <a:pt x="4476566" y="583463"/>
                </a:cubicBezTo>
                <a:close/>
                <a:moveTo>
                  <a:pt x="7745765" y="866021"/>
                </a:moveTo>
                <a:cubicBezTo>
                  <a:pt x="7752486" y="866018"/>
                  <a:pt x="7756042" y="873141"/>
                  <a:pt x="7755927" y="878779"/>
                </a:cubicBezTo>
                <a:cubicBezTo>
                  <a:pt x="7755462" y="917878"/>
                  <a:pt x="7747445" y="954281"/>
                  <a:pt x="7732855" y="986803"/>
                </a:cubicBezTo>
                <a:cubicBezTo>
                  <a:pt x="7803850" y="946602"/>
                  <a:pt x="7899159" y="941805"/>
                  <a:pt x="7972321" y="963619"/>
                </a:cubicBezTo>
                <a:cubicBezTo>
                  <a:pt x="7978105" y="965385"/>
                  <a:pt x="7982538" y="972486"/>
                  <a:pt x="7980160" y="978415"/>
                </a:cubicBezTo>
                <a:cubicBezTo>
                  <a:pt x="7973397" y="995257"/>
                  <a:pt x="7964416" y="1009669"/>
                  <a:pt x="7954355" y="1023110"/>
                </a:cubicBezTo>
                <a:cubicBezTo>
                  <a:pt x="8005550" y="996287"/>
                  <a:pt x="8066001" y="990225"/>
                  <a:pt x="8124213" y="1000522"/>
                </a:cubicBezTo>
                <a:cubicBezTo>
                  <a:pt x="8129777" y="1001491"/>
                  <a:pt x="8134437" y="1008222"/>
                  <a:pt x="8132672" y="1013814"/>
                </a:cubicBezTo>
                <a:cubicBezTo>
                  <a:pt x="8119359" y="1057156"/>
                  <a:pt x="8096252" y="1097803"/>
                  <a:pt x="8065788" y="1131385"/>
                </a:cubicBezTo>
                <a:cubicBezTo>
                  <a:pt x="8141628" y="1093648"/>
                  <a:pt x="8224539" y="1064021"/>
                  <a:pt x="8298982" y="1035413"/>
                </a:cubicBezTo>
                <a:cubicBezTo>
                  <a:pt x="8304328" y="1033344"/>
                  <a:pt x="8311550" y="1037572"/>
                  <a:pt x="8312624" y="1043020"/>
                </a:cubicBezTo>
                <a:cubicBezTo>
                  <a:pt x="8321011" y="1084443"/>
                  <a:pt x="8315856" y="1125864"/>
                  <a:pt x="8300192" y="1161701"/>
                </a:cubicBezTo>
                <a:cubicBezTo>
                  <a:pt x="8328817" y="1145485"/>
                  <a:pt x="8363521" y="1138655"/>
                  <a:pt x="8395419" y="1134892"/>
                </a:cubicBezTo>
                <a:cubicBezTo>
                  <a:pt x="8459108" y="1127456"/>
                  <a:pt x="8504254" y="1146649"/>
                  <a:pt x="8558323" y="1178299"/>
                </a:cubicBezTo>
                <a:cubicBezTo>
                  <a:pt x="8567022" y="1183433"/>
                  <a:pt x="8565181" y="1195347"/>
                  <a:pt x="8556110" y="1198748"/>
                </a:cubicBezTo>
                <a:cubicBezTo>
                  <a:pt x="8535958" y="1206253"/>
                  <a:pt x="8513384" y="1215789"/>
                  <a:pt x="8490796" y="1226588"/>
                </a:cubicBezTo>
                <a:cubicBezTo>
                  <a:pt x="8556098" y="1216370"/>
                  <a:pt x="8625453" y="1231720"/>
                  <a:pt x="8686185" y="1256352"/>
                </a:cubicBezTo>
                <a:cubicBezTo>
                  <a:pt x="8690134" y="1257960"/>
                  <a:pt x="8693992" y="1262772"/>
                  <a:pt x="8692902" y="1267351"/>
                </a:cubicBezTo>
                <a:cubicBezTo>
                  <a:pt x="8687599" y="1289675"/>
                  <a:pt x="8674217" y="1308672"/>
                  <a:pt x="8656206" y="1324930"/>
                </a:cubicBezTo>
                <a:cubicBezTo>
                  <a:pt x="8736028" y="1312464"/>
                  <a:pt x="8825845" y="1346331"/>
                  <a:pt x="8890456" y="1386487"/>
                </a:cubicBezTo>
                <a:cubicBezTo>
                  <a:pt x="8895901" y="1389879"/>
                  <a:pt x="8899800" y="1398589"/>
                  <a:pt x="8893966" y="1403927"/>
                </a:cubicBezTo>
                <a:cubicBezTo>
                  <a:pt x="8876905" y="1419391"/>
                  <a:pt x="8856419" y="1432808"/>
                  <a:pt x="8834148" y="1444425"/>
                </a:cubicBezTo>
                <a:cubicBezTo>
                  <a:pt x="8893958" y="1443359"/>
                  <a:pt x="8958495" y="1462488"/>
                  <a:pt x="9003666" y="1485771"/>
                </a:cubicBezTo>
                <a:cubicBezTo>
                  <a:pt x="9009805" y="1489028"/>
                  <a:pt x="9011534" y="1498037"/>
                  <a:pt x="9006498" y="1503151"/>
                </a:cubicBezTo>
                <a:cubicBezTo>
                  <a:pt x="8996326" y="1513466"/>
                  <a:pt x="8985894" y="1522298"/>
                  <a:pt x="8975338" y="1530340"/>
                </a:cubicBezTo>
                <a:cubicBezTo>
                  <a:pt x="8986038" y="1529417"/>
                  <a:pt x="8996934" y="1529580"/>
                  <a:pt x="9008096" y="1531132"/>
                </a:cubicBezTo>
                <a:cubicBezTo>
                  <a:pt x="9058317" y="1538205"/>
                  <a:pt x="9102717" y="1569018"/>
                  <a:pt x="9142996" y="1598016"/>
                </a:cubicBezTo>
                <a:cubicBezTo>
                  <a:pt x="9150051" y="1603009"/>
                  <a:pt x="9146966" y="1612480"/>
                  <a:pt x="9140426" y="1615906"/>
                </a:cubicBezTo>
                <a:cubicBezTo>
                  <a:pt x="9125100" y="1623926"/>
                  <a:pt x="9108969" y="1630027"/>
                  <a:pt x="9092618" y="1635328"/>
                </a:cubicBezTo>
                <a:cubicBezTo>
                  <a:pt x="9135334" y="1642430"/>
                  <a:pt x="9173301" y="1662369"/>
                  <a:pt x="9206861" y="1693508"/>
                </a:cubicBezTo>
                <a:cubicBezTo>
                  <a:pt x="9210011" y="1696409"/>
                  <a:pt x="9210086" y="1703231"/>
                  <a:pt x="9207368" y="1706402"/>
                </a:cubicBezTo>
                <a:cubicBezTo>
                  <a:pt x="9201380" y="1713480"/>
                  <a:pt x="9193210" y="1719879"/>
                  <a:pt x="9183951" y="1725407"/>
                </a:cubicBezTo>
                <a:cubicBezTo>
                  <a:pt x="9196245" y="1726275"/>
                  <a:pt x="9208487" y="1727725"/>
                  <a:pt x="9220766" y="1729859"/>
                </a:cubicBezTo>
                <a:cubicBezTo>
                  <a:pt x="9253665" y="1735627"/>
                  <a:pt x="9277897" y="1754471"/>
                  <a:pt x="9306605" y="1770101"/>
                </a:cubicBezTo>
                <a:cubicBezTo>
                  <a:pt x="9314592" y="1774492"/>
                  <a:pt x="9314602" y="1785301"/>
                  <a:pt x="9306156" y="1789340"/>
                </a:cubicBezTo>
                <a:cubicBezTo>
                  <a:pt x="9295787" y="1794188"/>
                  <a:pt x="9283664" y="1800149"/>
                  <a:pt x="9270714" y="1805552"/>
                </a:cubicBezTo>
                <a:cubicBezTo>
                  <a:pt x="9294530" y="1812676"/>
                  <a:pt x="9316497" y="1827430"/>
                  <a:pt x="9338295" y="1841877"/>
                </a:cubicBezTo>
                <a:cubicBezTo>
                  <a:pt x="9343169" y="1845122"/>
                  <a:pt x="9344362" y="1853600"/>
                  <a:pt x="9339263" y="1857247"/>
                </a:cubicBezTo>
                <a:cubicBezTo>
                  <a:pt x="9331040" y="1863156"/>
                  <a:pt x="9323625" y="1867676"/>
                  <a:pt x="9315978" y="1871492"/>
                </a:cubicBezTo>
                <a:cubicBezTo>
                  <a:pt x="9343147" y="1877056"/>
                  <a:pt x="9365906" y="1881851"/>
                  <a:pt x="9388119" y="1906946"/>
                </a:cubicBezTo>
                <a:cubicBezTo>
                  <a:pt x="9392451" y="1911897"/>
                  <a:pt x="9391338" y="1918909"/>
                  <a:pt x="9385766" y="1922418"/>
                </a:cubicBezTo>
                <a:cubicBezTo>
                  <a:pt x="9377094" y="1927899"/>
                  <a:pt x="9368885" y="1931473"/>
                  <a:pt x="9360744" y="1934273"/>
                </a:cubicBezTo>
                <a:cubicBezTo>
                  <a:pt x="9383700" y="1942298"/>
                  <a:pt x="9403974" y="1953107"/>
                  <a:pt x="9424383" y="1972205"/>
                </a:cubicBezTo>
                <a:cubicBezTo>
                  <a:pt x="9429428" y="1976828"/>
                  <a:pt x="9426922" y="1986348"/>
                  <a:pt x="9420953" y="1988850"/>
                </a:cubicBezTo>
                <a:cubicBezTo>
                  <a:pt x="9418617" y="1989913"/>
                  <a:pt x="9416307" y="1990687"/>
                  <a:pt x="9414077" y="1991662"/>
                </a:cubicBezTo>
                <a:cubicBezTo>
                  <a:pt x="9438084" y="2002113"/>
                  <a:pt x="9453593" y="2017186"/>
                  <a:pt x="9471061" y="2041967"/>
                </a:cubicBezTo>
                <a:cubicBezTo>
                  <a:pt x="9496132" y="2077631"/>
                  <a:pt x="9525629" y="2092064"/>
                  <a:pt x="9556275" y="2120907"/>
                </a:cubicBezTo>
                <a:cubicBezTo>
                  <a:pt x="9576043" y="2139561"/>
                  <a:pt x="9584928" y="2164477"/>
                  <a:pt x="9601319" y="2186049"/>
                </a:cubicBezTo>
                <a:cubicBezTo>
                  <a:pt x="9603152" y="2188447"/>
                  <a:pt x="9603561" y="2191501"/>
                  <a:pt x="9603294" y="2194497"/>
                </a:cubicBezTo>
                <a:cubicBezTo>
                  <a:pt x="9612826" y="2199021"/>
                  <a:pt x="9608673" y="2215018"/>
                  <a:pt x="9596720" y="2213595"/>
                </a:cubicBezTo>
                <a:cubicBezTo>
                  <a:pt x="9551687" y="2208432"/>
                  <a:pt x="9517950" y="2209893"/>
                  <a:pt x="9475657" y="2189291"/>
                </a:cubicBezTo>
                <a:cubicBezTo>
                  <a:pt x="9444384" y="2174024"/>
                  <a:pt x="9422664" y="2149944"/>
                  <a:pt x="9400047" y="2125008"/>
                </a:cubicBezTo>
                <a:cubicBezTo>
                  <a:pt x="9398071" y="2130778"/>
                  <a:pt x="9396385" y="2136571"/>
                  <a:pt x="9395071" y="2142592"/>
                </a:cubicBezTo>
                <a:cubicBezTo>
                  <a:pt x="9393244" y="2148859"/>
                  <a:pt x="9383600" y="2151043"/>
                  <a:pt x="9378997" y="2146944"/>
                </a:cubicBezTo>
                <a:cubicBezTo>
                  <a:pt x="9352287" y="2123115"/>
                  <a:pt x="9319512" y="2103921"/>
                  <a:pt x="9314570" y="2071946"/>
                </a:cubicBezTo>
                <a:cubicBezTo>
                  <a:pt x="9303205" y="2083620"/>
                  <a:pt x="9291024" y="2092400"/>
                  <a:pt x="9272438" y="2086701"/>
                </a:cubicBezTo>
                <a:cubicBezTo>
                  <a:pt x="9240675" y="2076941"/>
                  <a:pt x="9236323" y="2045992"/>
                  <a:pt x="9235506" y="2016906"/>
                </a:cubicBezTo>
                <a:cubicBezTo>
                  <a:pt x="9231729" y="2022130"/>
                  <a:pt x="9228399" y="2027781"/>
                  <a:pt x="9224253" y="2032777"/>
                </a:cubicBezTo>
                <a:cubicBezTo>
                  <a:pt x="9219071" y="2039533"/>
                  <a:pt x="9209790" y="2037658"/>
                  <a:pt x="9206121" y="2030721"/>
                </a:cubicBezTo>
                <a:cubicBezTo>
                  <a:pt x="9173430" y="1969081"/>
                  <a:pt x="9147200" y="1909267"/>
                  <a:pt x="9176449" y="1839066"/>
                </a:cubicBezTo>
                <a:cubicBezTo>
                  <a:pt x="9174309" y="1836837"/>
                  <a:pt x="9171968" y="1834687"/>
                  <a:pt x="9169838" y="1832359"/>
                </a:cubicBezTo>
                <a:cubicBezTo>
                  <a:pt x="9157980" y="1874662"/>
                  <a:pt x="9148080" y="1983537"/>
                  <a:pt x="9096256" y="1969315"/>
                </a:cubicBezTo>
                <a:cubicBezTo>
                  <a:pt x="9066692" y="1961109"/>
                  <a:pt x="9064655" y="1921693"/>
                  <a:pt x="9064592" y="1897249"/>
                </a:cubicBezTo>
                <a:cubicBezTo>
                  <a:pt x="9064646" y="1893358"/>
                  <a:pt x="9064421" y="1889348"/>
                  <a:pt x="9064282" y="1885441"/>
                </a:cubicBezTo>
                <a:cubicBezTo>
                  <a:pt x="9052577" y="1899811"/>
                  <a:pt x="9038717" y="1913217"/>
                  <a:pt x="9029295" y="1926033"/>
                </a:cubicBezTo>
                <a:cubicBezTo>
                  <a:pt x="9025631" y="1931072"/>
                  <a:pt x="9016488" y="1933104"/>
                  <a:pt x="9012340" y="1927195"/>
                </a:cubicBezTo>
                <a:cubicBezTo>
                  <a:pt x="8997461" y="1906142"/>
                  <a:pt x="8975147" y="1894180"/>
                  <a:pt x="8963604" y="1870690"/>
                </a:cubicBezTo>
                <a:cubicBezTo>
                  <a:pt x="8958152" y="1859702"/>
                  <a:pt x="8954106" y="1847182"/>
                  <a:pt x="8951150" y="1834463"/>
                </a:cubicBezTo>
                <a:cubicBezTo>
                  <a:pt x="8941012" y="1850917"/>
                  <a:pt x="8927207" y="1864813"/>
                  <a:pt x="8909319" y="1875339"/>
                </a:cubicBezTo>
                <a:cubicBezTo>
                  <a:pt x="8904385" y="1878223"/>
                  <a:pt x="8897097" y="1875838"/>
                  <a:pt x="8894724" y="1870766"/>
                </a:cubicBezTo>
                <a:cubicBezTo>
                  <a:pt x="8874341" y="1827328"/>
                  <a:pt x="8840087" y="1776653"/>
                  <a:pt x="8827301" y="1726669"/>
                </a:cubicBezTo>
                <a:cubicBezTo>
                  <a:pt x="8811090" y="1756618"/>
                  <a:pt x="8786456" y="1783793"/>
                  <a:pt x="8761710" y="1795866"/>
                </a:cubicBezTo>
                <a:cubicBezTo>
                  <a:pt x="8757530" y="1797939"/>
                  <a:pt x="8750578" y="1797240"/>
                  <a:pt x="8747838" y="1793012"/>
                </a:cubicBezTo>
                <a:cubicBezTo>
                  <a:pt x="8723820" y="1756465"/>
                  <a:pt x="8711257" y="1718183"/>
                  <a:pt x="8703594" y="1678476"/>
                </a:cubicBezTo>
                <a:cubicBezTo>
                  <a:pt x="8699291" y="1699426"/>
                  <a:pt x="8692202" y="1719941"/>
                  <a:pt x="8679176" y="1742572"/>
                </a:cubicBezTo>
                <a:cubicBezTo>
                  <a:pt x="8676863" y="1746656"/>
                  <a:pt x="8669698" y="1748373"/>
                  <a:pt x="8665696" y="1746273"/>
                </a:cubicBezTo>
                <a:cubicBezTo>
                  <a:pt x="8629294" y="1727350"/>
                  <a:pt x="8610594" y="1692334"/>
                  <a:pt x="8598964" y="1654523"/>
                </a:cubicBezTo>
                <a:cubicBezTo>
                  <a:pt x="8590598" y="1678432"/>
                  <a:pt x="8575664" y="1700605"/>
                  <a:pt x="8556523" y="1713163"/>
                </a:cubicBezTo>
                <a:cubicBezTo>
                  <a:pt x="8551346" y="1716610"/>
                  <a:pt x="8544603" y="1714664"/>
                  <a:pt x="8541140" y="1709788"/>
                </a:cubicBezTo>
                <a:cubicBezTo>
                  <a:pt x="8519618" y="1679104"/>
                  <a:pt x="8492606" y="1647752"/>
                  <a:pt x="8475752" y="1612801"/>
                </a:cubicBezTo>
                <a:cubicBezTo>
                  <a:pt x="8470735" y="1628626"/>
                  <a:pt x="8462873" y="1643621"/>
                  <a:pt x="8455100" y="1655411"/>
                </a:cubicBezTo>
                <a:cubicBezTo>
                  <a:pt x="8452190" y="1659637"/>
                  <a:pt x="8444134" y="1660400"/>
                  <a:pt x="8440569" y="1656684"/>
                </a:cubicBezTo>
                <a:cubicBezTo>
                  <a:pt x="8397292" y="1611073"/>
                  <a:pt x="8339862" y="1596363"/>
                  <a:pt x="8315280" y="1539911"/>
                </a:cubicBezTo>
                <a:cubicBezTo>
                  <a:pt x="8304136" y="1557836"/>
                  <a:pt x="8285847" y="1575048"/>
                  <a:pt x="8277062" y="1586160"/>
                </a:cubicBezTo>
                <a:cubicBezTo>
                  <a:pt x="8271908" y="1592624"/>
                  <a:pt x="8264103" y="1591657"/>
                  <a:pt x="8258725" y="1586421"/>
                </a:cubicBezTo>
                <a:cubicBezTo>
                  <a:pt x="8241710" y="1569669"/>
                  <a:pt x="8232588" y="1549596"/>
                  <a:pt x="8218697" y="1530579"/>
                </a:cubicBezTo>
                <a:cubicBezTo>
                  <a:pt x="8201592" y="1507186"/>
                  <a:pt x="8175065" y="1492232"/>
                  <a:pt x="8160039" y="1467368"/>
                </a:cubicBezTo>
                <a:cubicBezTo>
                  <a:pt x="8156647" y="1461721"/>
                  <a:pt x="8153488" y="1455606"/>
                  <a:pt x="8150648" y="1449227"/>
                </a:cubicBezTo>
                <a:cubicBezTo>
                  <a:pt x="8145142" y="1474937"/>
                  <a:pt x="8137621" y="1500287"/>
                  <a:pt x="8130902" y="1526486"/>
                </a:cubicBezTo>
                <a:cubicBezTo>
                  <a:pt x="8128974" y="1533913"/>
                  <a:pt x="8120142" y="1537917"/>
                  <a:pt x="8113377" y="1534024"/>
                </a:cubicBezTo>
                <a:cubicBezTo>
                  <a:pt x="8050066" y="1497870"/>
                  <a:pt x="8006589" y="1447954"/>
                  <a:pt x="7976319" y="1389745"/>
                </a:cubicBezTo>
                <a:cubicBezTo>
                  <a:pt x="7980704" y="1448731"/>
                  <a:pt x="7970811" y="1518180"/>
                  <a:pt x="7902292" y="1483620"/>
                </a:cubicBezTo>
                <a:cubicBezTo>
                  <a:pt x="7876278" y="1470560"/>
                  <a:pt x="7861725" y="1444762"/>
                  <a:pt x="7845245" y="1422015"/>
                </a:cubicBezTo>
                <a:cubicBezTo>
                  <a:pt x="7829028" y="1399583"/>
                  <a:pt x="7811960" y="1377953"/>
                  <a:pt x="7796559" y="1355106"/>
                </a:cubicBezTo>
                <a:cubicBezTo>
                  <a:pt x="7797469" y="1387506"/>
                  <a:pt x="7784273" y="1421897"/>
                  <a:pt x="7772420" y="1451053"/>
                </a:cubicBezTo>
                <a:cubicBezTo>
                  <a:pt x="7769446" y="1458197"/>
                  <a:pt x="7761038" y="1459611"/>
                  <a:pt x="7754628" y="1457205"/>
                </a:cubicBezTo>
                <a:cubicBezTo>
                  <a:pt x="7702393" y="1437785"/>
                  <a:pt x="7662063" y="1395159"/>
                  <a:pt x="7642648" y="1343050"/>
                </a:cubicBezTo>
                <a:cubicBezTo>
                  <a:pt x="7631648" y="1313462"/>
                  <a:pt x="7623982" y="1282519"/>
                  <a:pt x="7614298" y="1252374"/>
                </a:cubicBezTo>
                <a:cubicBezTo>
                  <a:pt x="7605452" y="1313336"/>
                  <a:pt x="7570549" y="1374875"/>
                  <a:pt x="7547627" y="1429843"/>
                </a:cubicBezTo>
                <a:cubicBezTo>
                  <a:pt x="7543524" y="1439811"/>
                  <a:pt x="7531997" y="1441248"/>
                  <a:pt x="7525681" y="1432326"/>
                </a:cubicBezTo>
                <a:cubicBezTo>
                  <a:pt x="7461796" y="1341416"/>
                  <a:pt x="7373313" y="1256539"/>
                  <a:pt x="7390752" y="1137414"/>
                </a:cubicBezTo>
                <a:cubicBezTo>
                  <a:pt x="7368310" y="1136737"/>
                  <a:pt x="7345736" y="1136438"/>
                  <a:pt x="7323207" y="1136728"/>
                </a:cubicBezTo>
                <a:cubicBezTo>
                  <a:pt x="7342871" y="1117205"/>
                  <a:pt x="7362537" y="1097681"/>
                  <a:pt x="7382113" y="1078054"/>
                </a:cubicBezTo>
                <a:cubicBezTo>
                  <a:pt x="7402661" y="1080318"/>
                  <a:pt x="7423296" y="1082688"/>
                  <a:pt x="7443905" y="1085349"/>
                </a:cubicBezTo>
                <a:cubicBezTo>
                  <a:pt x="7509589" y="974684"/>
                  <a:pt x="7607955" y="865679"/>
                  <a:pt x="7745765" y="866021"/>
                </a:cubicBezTo>
                <a:close/>
                <a:moveTo>
                  <a:pt x="4707929" y="574668"/>
                </a:moveTo>
                <a:cubicBezTo>
                  <a:pt x="4709028" y="574374"/>
                  <a:pt x="4710258" y="574772"/>
                  <a:pt x="4710857" y="575700"/>
                </a:cubicBezTo>
                <a:cubicBezTo>
                  <a:pt x="4714108" y="580752"/>
                  <a:pt x="4713418" y="583030"/>
                  <a:pt x="4711915" y="588935"/>
                </a:cubicBezTo>
                <a:cubicBezTo>
                  <a:pt x="4709544" y="598078"/>
                  <a:pt x="4694262" y="592470"/>
                  <a:pt x="4698315" y="584156"/>
                </a:cubicBezTo>
                <a:cubicBezTo>
                  <a:pt x="4701275" y="578278"/>
                  <a:pt x="4701736" y="576371"/>
                  <a:pt x="4707929" y="574668"/>
                </a:cubicBezTo>
                <a:close/>
                <a:moveTo>
                  <a:pt x="4782289" y="580725"/>
                </a:moveTo>
                <a:cubicBezTo>
                  <a:pt x="4784510" y="581343"/>
                  <a:pt x="4786405" y="583309"/>
                  <a:pt x="4786021" y="586001"/>
                </a:cubicBezTo>
                <a:cubicBezTo>
                  <a:pt x="4782332" y="612068"/>
                  <a:pt x="4778065" y="638084"/>
                  <a:pt x="4771214" y="663584"/>
                </a:cubicBezTo>
                <a:cubicBezTo>
                  <a:pt x="4771117" y="663576"/>
                  <a:pt x="4771125" y="663479"/>
                  <a:pt x="4771029" y="663471"/>
                </a:cubicBezTo>
                <a:cubicBezTo>
                  <a:pt x="4768779" y="673401"/>
                  <a:pt x="4752237" y="670997"/>
                  <a:pt x="4754519" y="659607"/>
                </a:cubicBezTo>
                <a:cubicBezTo>
                  <a:pt x="4759947" y="633692"/>
                  <a:pt x="4768039" y="608494"/>
                  <a:pt x="4776596" y="583530"/>
                </a:cubicBezTo>
                <a:cubicBezTo>
                  <a:pt x="4777518" y="580835"/>
                  <a:pt x="4780066" y="580107"/>
                  <a:pt x="4782289" y="580725"/>
                </a:cubicBezTo>
                <a:close/>
                <a:moveTo>
                  <a:pt x="7892652" y="848605"/>
                </a:moveTo>
                <a:lnTo>
                  <a:pt x="7894314" y="850838"/>
                </a:lnTo>
                <a:lnTo>
                  <a:pt x="7894316" y="850831"/>
                </a:lnTo>
                <a:close/>
                <a:moveTo>
                  <a:pt x="6950113" y="764066"/>
                </a:moveTo>
                <a:cubicBezTo>
                  <a:pt x="6932384" y="770612"/>
                  <a:pt x="6914847" y="776104"/>
                  <a:pt x="6897570" y="784151"/>
                </a:cubicBezTo>
                <a:cubicBezTo>
                  <a:pt x="6882934" y="790966"/>
                  <a:pt x="6871267" y="796188"/>
                  <a:pt x="6854936" y="793606"/>
                </a:cubicBezTo>
                <a:cubicBezTo>
                  <a:pt x="6850845" y="794710"/>
                  <a:pt x="6846856" y="795729"/>
                  <a:pt x="6842965" y="796755"/>
                </a:cubicBezTo>
                <a:cubicBezTo>
                  <a:pt x="6841069" y="797272"/>
                  <a:pt x="6839807" y="795022"/>
                  <a:pt x="6841379" y="793794"/>
                </a:cubicBezTo>
                <a:cubicBezTo>
                  <a:pt x="6847354" y="789054"/>
                  <a:pt x="6854774" y="785607"/>
                  <a:pt x="6862526" y="782772"/>
                </a:cubicBezTo>
                <a:cubicBezTo>
                  <a:pt x="6865220" y="780961"/>
                  <a:pt x="6867747" y="778843"/>
                  <a:pt x="6870521" y="777234"/>
                </a:cubicBezTo>
                <a:cubicBezTo>
                  <a:pt x="6862312" y="780807"/>
                  <a:pt x="6854049" y="783889"/>
                  <a:pt x="6845591" y="785883"/>
                </a:cubicBezTo>
                <a:cubicBezTo>
                  <a:pt x="6825155" y="796577"/>
                  <a:pt x="6805467" y="808698"/>
                  <a:pt x="6787587" y="823508"/>
                </a:cubicBezTo>
                <a:cubicBezTo>
                  <a:pt x="6768452" y="839280"/>
                  <a:pt x="6755047" y="856327"/>
                  <a:pt x="6739554" y="874945"/>
                </a:cubicBezTo>
                <a:cubicBezTo>
                  <a:pt x="6734286" y="881596"/>
                  <a:pt x="6728841" y="888039"/>
                  <a:pt x="6723124" y="894261"/>
                </a:cubicBezTo>
                <a:cubicBezTo>
                  <a:pt x="6718963" y="921261"/>
                  <a:pt x="6728475" y="934741"/>
                  <a:pt x="6751568" y="934695"/>
                </a:cubicBezTo>
                <a:cubicBezTo>
                  <a:pt x="6795409" y="956502"/>
                  <a:pt x="6868603" y="951739"/>
                  <a:pt x="6914401" y="938468"/>
                </a:cubicBezTo>
                <a:cubicBezTo>
                  <a:pt x="6937700" y="931723"/>
                  <a:pt x="6959155" y="920533"/>
                  <a:pt x="6981051" y="910939"/>
                </a:cubicBezTo>
                <a:cubicBezTo>
                  <a:pt x="6973094" y="912781"/>
                  <a:pt x="6965145" y="914528"/>
                  <a:pt x="6957627" y="916895"/>
                </a:cubicBezTo>
                <a:cubicBezTo>
                  <a:pt x="6938000" y="922888"/>
                  <a:pt x="6920138" y="933123"/>
                  <a:pt x="6899307" y="934046"/>
                </a:cubicBezTo>
                <a:cubicBezTo>
                  <a:pt x="6889721" y="934482"/>
                  <a:pt x="6886540" y="919894"/>
                  <a:pt x="6896140" y="917124"/>
                </a:cubicBezTo>
                <a:cubicBezTo>
                  <a:pt x="6915135" y="911659"/>
                  <a:pt x="6934174" y="905713"/>
                  <a:pt x="6952561" y="898348"/>
                </a:cubicBezTo>
                <a:cubicBezTo>
                  <a:pt x="6970947" y="890981"/>
                  <a:pt x="6988387" y="881099"/>
                  <a:pt x="7006916" y="874329"/>
                </a:cubicBezTo>
                <a:cubicBezTo>
                  <a:pt x="7007617" y="874097"/>
                  <a:pt x="7008278" y="874350"/>
                  <a:pt x="7009017" y="874803"/>
                </a:cubicBezTo>
                <a:cubicBezTo>
                  <a:pt x="7008364" y="873383"/>
                  <a:pt x="7007702" y="872061"/>
                  <a:pt x="7007041" y="870738"/>
                </a:cubicBezTo>
                <a:cubicBezTo>
                  <a:pt x="6988531" y="882767"/>
                  <a:pt x="6967692" y="889239"/>
                  <a:pt x="6946800" y="896291"/>
                </a:cubicBezTo>
                <a:cubicBezTo>
                  <a:pt x="6923196" y="904277"/>
                  <a:pt x="6899380" y="911367"/>
                  <a:pt x="6874759" y="915467"/>
                </a:cubicBezTo>
                <a:cubicBezTo>
                  <a:pt x="6874469" y="915442"/>
                  <a:pt x="6874380" y="915337"/>
                  <a:pt x="6874187" y="915321"/>
                </a:cubicBezTo>
                <a:cubicBezTo>
                  <a:pt x="6874135" y="915899"/>
                  <a:pt x="6874276" y="916497"/>
                  <a:pt x="6874032" y="917059"/>
                </a:cubicBezTo>
                <a:cubicBezTo>
                  <a:pt x="6869296" y="927554"/>
                  <a:pt x="6852993" y="930135"/>
                  <a:pt x="6842792" y="929837"/>
                </a:cubicBezTo>
                <a:cubicBezTo>
                  <a:pt x="6836377" y="929670"/>
                  <a:pt x="6834226" y="921013"/>
                  <a:pt x="6839764" y="917891"/>
                </a:cubicBezTo>
                <a:cubicBezTo>
                  <a:pt x="6847366" y="913485"/>
                  <a:pt x="6857024" y="908966"/>
                  <a:pt x="6866014" y="909744"/>
                </a:cubicBezTo>
                <a:cubicBezTo>
                  <a:pt x="6864732" y="905545"/>
                  <a:pt x="6865875" y="900386"/>
                  <a:pt x="6870641" y="898267"/>
                </a:cubicBezTo>
                <a:cubicBezTo>
                  <a:pt x="6898518" y="886075"/>
                  <a:pt x="6928009" y="877626"/>
                  <a:pt x="6955073" y="863611"/>
                </a:cubicBezTo>
                <a:cubicBezTo>
                  <a:pt x="6967634" y="857104"/>
                  <a:pt x="6980201" y="848357"/>
                  <a:pt x="6993954" y="844874"/>
                </a:cubicBezTo>
                <a:cubicBezTo>
                  <a:pt x="6992112" y="841502"/>
                  <a:pt x="6990279" y="838032"/>
                  <a:pt x="6988437" y="834660"/>
                </a:cubicBezTo>
                <a:cubicBezTo>
                  <a:pt x="6971067" y="844841"/>
                  <a:pt x="6951233" y="854224"/>
                  <a:pt x="6931237" y="861061"/>
                </a:cubicBezTo>
                <a:cubicBezTo>
                  <a:pt x="6929913" y="861726"/>
                  <a:pt x="6928683" y="862398"/>
                  <a:pt x="6927455" y="863070"/>
                </a:cubicBezTo>
                <a:cubicBezTo>
                  <a:pt x="6901682" y="876807"/>
                  <a:pt x="6873524" y="884496"/>
                  <a:pt x="6847689" y="897838"/>
                </a:cubicBezTo>
                <a:cubicBezTo>
                  <a:pt x="6845854" y="898751"/>
                  <a:pt x="6844409" y="896386"/>
                  <a:pt x="6845418" y="894915"/>
                </a:cubicBezTo>
                <a:cubicBezTo>
                  <a:pt x="6857844" y="876811"/>
                  <a:pt x="6878987" y="868027"/>
                  <a:pt x="6898821" y="858645"/>
                </a:cubicBezTo>
                <a:cubicBezTo>
                  <a:pt x="6912119" y="846067"/>
                  <a:pt x="6930450" y="838210"/>
                  <a:pt x="6949109" y="831062"/>
                </a:cubicBezTo>
                <a:cubicBezTo>
                  <a:pt x="6949724" y="830726"/>
                  <a:pt x="6950443" y="830301"/>
                  <a:pt x="6951058" y="829966"/>
                </a:cubicBezTo>
                <a:cubicBezTo>
                  <a:pt x="6922615" y="839771"/>
                  <a:pt x="6895461" y="852609"/>
                  <a:pt x="6868201" y="865536"/>
                </a:cubicBezTo>
                <a:cubicBezTo>
                  <a:pt x="6841144" y="878382"/>
                  <a:pt x="6812342" y="893318"/>
                  <a:pt x="6782030" y="894590"/>
                </a:cubicBezTo>
                <a:cubicBezTo>
                  <a:pt x="6778612" y="894683"/>
                  <a:pt x="6777902" y="890630"/>
                  <a:pt x="6780667" y="889115"/>
                </a:cubicBezTo>
                <a:cubicBezTo>
                  <a:pt x="6812346" y="871413"/>
                  <a:pt x="6847777" y="858608"/>
                  <a:pt x="6880567" y="842656"/>
                </a:cubicBezTo>
                <a:cubicBezTo>
                  <a:pt x="6910512" y="828014"/>
                  <a:pt x="6940617" y="814847"/>
                  <a:pt x="6972868" y="806051"/>
                </a:cubicBezTo>
                <a:cubicBezTo>
                  <a:pt x="6972109" y="804720"/>
                  <a:pt x="6971449" y="803397"/>
                  <a:pt x="6970691" y="802066"/>
                </a:cubicBezTo>
                <a:cubicBezTo>
                  <a:pt x="6956383" y="815043"/>
                  <a:pt x="6924430" y="817242"/>
                  <a:pt x="6908711" y="823087"/>
                </a:cubicBezTo>
                <a:cubicBezTo>
                  <a:pt x="6873447" y="836197"/>
                  <a:pt x="6839460" y="851364"/>
                  <a:pt x="6803402" y="862459"/>
                </a:cubicBezTo>
                <a:cubicBezTo>
                  <a:pt x="6802200" y="862842"/>
                  <a:pt x="6801661" y="861238"/>
                  <a:pt x="6802407" y="860522"/>
                </a:cubicBezTo>
                <a:cubicBezTo>
                  <a:pt x="6825587" y="836533"/>
                  <a:pt x="6867361" y="822526"/>
                  <a:pt x="6897783" y="810166"/>
                </a:cubicBezTo>
                <a:cubicBezTo>
                  <a:pt x="6911735" y="804460"/>
                  <a:pt x="6925839" y="800326"/>
                  <a:pt x="6940340" y="796129"/>
                </a:cubicBezTo>
                <a:cubicBezTo>
                  <a:pt x="6948040" y="793874"/>
                  <a:pt x="6955546" y="790531"/>
                  <a:pt x="6963321" y="788576"/>
                </a:cubicBezTo>
                <a:cubicBezTo>
                  <a:pt x="6958983" y="780412"/>
                  <a:pt x="6954548" y="772239"/>
                  <a:pt x="6950113" y="764066"/>
                </a:cubicBezTo>
                <a:close/>
                <a:moveTo>
                  <a:pt x="7889709" y="843956"/>
                </a:moveTo>
                <a:lnTo>
                  <a:pt x="7892026" y="847763"/>
                </a:lnTo>
                <a:lnTo>
                  <a:pt x="7892085" y="847844"/>
                </a:lnTo>
                <a:close/>
                <a:moveTo>
                  <a:pt x="7982881" y="849546"/>
                </a:moveTo>
                <a:cubicBezTo>
                  <a:pt x="7977897" y="868296"/>
                  <a:pt x="7969080" y="885253"/>
                  <a:pt x="7963340" y="903742"/>
                </a:cubicBezTo>
                <a:cubicBezTo>
                  <a:pt x="7962903" y="905359"/>
                  <a:pt x="7968173" y="909613"/>
                  <a:pt x="7973760" y="913601"/>
                </a:cubicBezTo>
                <a:cubicBezTo>
                  <a:pt x="7978986" y="917267"/>
                  <a:pt x="7984422" y="920756"/>
                  <a:pt x="7985522" y="921533"/>
                </a:cubicBezTo>
                <a:cubicBezTo>
                  <a:pt x="7991672" y="925765"/>
                  <a:pt x="7998069" y="930504"/>
                  <a:pt x="8005381" y="932598"/>
                </a:cubicBezTo>
                <a:cubicBezTo>
                  <a:pt x="8004373" y="928616"/>
                  <a:pt x="8003875" y="924387"/>
                  <a:pt x="8003067" y="920325"/>
                </a:cubicBezTo>
                <a:cubicBezTo>
                  <a:pt x="8001358" y="912193"/>
                  <a:pt x="7998954" y="904195"/>
                  <a:pt x="7996750" y="896119"/>
                </a:cubicBezTo>
                <a:cubicBezTo>
                  <a:pt x="7992751" y="904924"/>
                  <a:pt x="7976475" y="898452"/>
                  <a:pt x="7981219" y="888933"/>
                </a:cubicBezTo>
                <a:cubicBezTo>
                  <a:pt x="7984058" y="883336"/>
                  <a:pt x="7986621" y="877521"/>
                  <a:pt x="7989176" y="871803"/>
                </a:cubicBezTo>
                <a:cubicBezTo>
                  <a:pt x="7989291" y="871619"/>
                  <a:pt x="7989484" y="871636"/>
                  <a:pt x="7989598" y="871450"/>
                </a:cubicBezTo>
                <a:cubicBezTo>
                  <a:pt x="7988988" y="869547"/>
                  <a:pt x="7988387" y="867548"/>
                  <a:pt x="7987777" y="865646"/>
                </a:cubicBezTo>
                <a:cubicBezTo>
                  <a:pt x="7986637" y="862042"/>
                  <a:pt x="7982007" y="852782"/>
                  <a:pt x="7982881" y="849546"/>
                </a:cubicBezTo>
                <a:close/>
                <a:moveTo>
                  <a:pt x="3994415" y="486412"/>
                </a:moveTo>
                <a:cubicBezTo>
                  <a:pt x="4001648" y="492685"/>
                  <a:pt x="4004668" y="500346"/>
                  <a:pt x="4008375" y="509041"/>
                </a:cubicBezTo>
                <a:cubicBezTo>
                  <a:pt x="4010879" y="514806"/>
                  <a:pt x="4013437" y="519995"/>
                  <a:pt x="4016083" y="525286"/>
                </a:cubicBezTo>
                <a:cubicBezTo>
                  <a:pt x="4017497" y="514893"/>
                  <a:pt x="4020552" y="504643"/>
                  <a:pt x="4026128" y="497823"/>
                </a:cubicBezTo>
                <a:cubicBezTo>
                  <a:pt x="4028757" y="494545"/>
                  <a:pt x="4034103" y="496858"/>
                  <a:pt x="4035061" y="500348"/>
                </a:cubicBezTo>
                <a:cubicBezTo>
                  <a:pt x="4038510" y="513011"/>
                  <a:pt x="4033185" y="532315"/>
                  <a:pt x="4026760" y="545391"/>
                </a:cubicBezTo>
                <a:cubicBezTo>
                  <a:pt x="4027596" y="546924"/>
                  <a:pt x="4028345" y="548351"/>
                  <a:pt x="4029278" y="549893"/>
                </a:cubicBezTo>
                <a:cubicBezTo>
                  <a:pt x="4038284" y="564692"/>
                  <a:pt x="4046881" y="575367"/>
                  <a:pt x="4057731" y="588087"/>
                </a:cubicBezTo>
                <a:cubicBezTo>
                  <a:pt x="4062139" y="593240"/>
                  <a:pt x="4063489" y="595596"/>
                  <a:pt x="4064029" y="602653"/>
                </a:cubicBezTo>
                <a:cubicBezTo>
                  <a:pt x="4064238" y="605787"/>
                  <a:pt x="4061239" y="609909"/>
                  <a:pt x="4057760" y="609608"/>
                </a:cubicBezTo>
                <a:cubicBezTo>
                  <a:pt x="4045377" y="608633"/>
                  <a:pt x="4034274" y="596573"/>
                  <a:pt x="4025306" y="583528"/>
                </a:cubicBezTo>
                <a:cubicBezTo>
                  <a:pt x="4009908" y="581417"/>
                  <a:pt x="3991776" y="572837"/>
                  <a:pt x="3980441" y="562315"/>
                </a:cubicBezTo>
                <a:cubicBezTo>
                  <a:pt x="3977201" y="559308"/>
                  <a:pt x="3978707" y="552234"/>
                  <a:pt x="3983857" y="552387"/>
                </a:cubicBezTo>
                <a:cubicBezTo>
                  <a:pt x="3991714" y="552775"/>
                  <a:pt x="4000988" y="554747"/>
                  <a:pt x="4009771" y="557843"/>
                </a:cubicBezTo>
                <a:cubicBezTo>
                  <a:pt x="4007249" y="553342"/>
                  <a:pt x="4004386" y="548322"/>
                  <a:pt x="4001651" y="542925"/>
                </a:cubicBezTo>
                <a:cubicBezTo>
                  <a:pt x="3991489" y="540001"/>
                  <a:pt x="3981338" y="534741"/>
                  <a:pt x="3974108" y="530611"/>
                </a:cubicBezTo>
                <a:cubicBezTo>
                  <a:pt x="3970489" y="528544"/>
                  <a:pt x="3970444" y="521433"/>
                  <a:pt x="3975691" y="521595"/>
                </a:cubicBezTo>
                <a:cubicBezTo>
                  <a:pt x="3980647" y="521732"/>
                  <a:pt x="3986739" y="522259"/>
                  <a:pt x="3993093" y="523101"/>
                </a:cubicBezTo>
                <a:cubicBezTo>
                  <a:pt x="3988852" y="510564"/>
                  <a:pt x="3987266" y="497768"/>
                  <a:pt x="3992044" y="486791"/>
                </a:cubicBezTo>
                <a:cubicBezTo>
                  <a:pt x="3992420" y="485850"/>
                  <a:pt x="3993685" y="485861"/>
                  <a:pt x="3994415" y="486412"/>
                </a:cubicBezTo>
                <a:close/>
                <a:moveTo>
                  <a:pt x="6046946" y="661746"/>
                </a:moveTo>
                <a:cubicBezTo>
                  <a:pt x="6000305" y="670269"/>
                  <a:pt x="5953469" y="688609"/>
                  <a:pt x="5906157" y="695905"/>
                </a:cubicBezTo>
                <a:cubicBezTo>
                  <a:pt x="5883168" y="704625"/>
                  <a:pt x="5868079" y="722014"/>
                  <a:pt x="5861440" y="748409"/>
                </a:cubicBezTo>
                <a:cubicBezTo>
                  <a:pt x="5822904" y="779637"/>
                  <a:pt x="5820049" y="795260"/>
                  <a:pt x="5852860" y="795471"/>
                </a:cubicBezTo>
                <a:cubicBezTo>
                  <a:pt x="5860649" y="797703"/>
                  <a:pt x="5870663" y="796818"/>
                  <a:pt x="5878784" y="797521"/>
                </a:cubicBezTo>
                <a:cubicBezTo>
                  <a:pt x="5907696" y="799925"/>
                  <a:pt x="5936090" y="801604"/>
                  <a:pt x="5964973" y="802157"/>
                </a:cubicBezTo>
                <a:cubicBezTo>
                  <a:pt x="6004259" y="802928"/>
                  <a:pt x="6045001" y="811420"/>
                  <a:pt x="6083077" y="803908"/>
                </a:cubicBezTo>
                <a:cubicBezTo>
                  <a:pt x="6091404" y="802292"/>
                  <a:pt x="6098694" y="800294"/>
                  <a:pt x="6105870" y="798481"/>
                </a:cubicBezTo>
                <a:cubicBezTo>
                  <a:pt x="6094877" y="798308"/>
                  <a:pt x="6083680" y="797145"/>
                  <a:pt x="6073004" y="796708"/>
                </a:cubicBezTo>
                <a:cubicBezTo>
                  <a:pt x="6055728" y="795992"/>
                  <a:pt x="6036804" y="797371"/>
                  <a:pt x="6020773" y="790337"/>
                </a:cubicBezTo>
                <a:cubicBezTo>
                  <a:pt x="6018618" y="789371"/>
                  <a:pt x="6017399" y="785566"/>
                  <a:pt x="6020323" y="784457"/>
                </a:cubicBezTo>
                <a:cubicBezTo>
                  <a:pt x="6037358" y="778045"/>
                  <a:pt x="6056719" y="780499"/>
                  <a:pt x="6074725" y="780693"/>
                </a:cubicBezTo>
                <a:cubicBezTo>
                  <a:pt x="6085716" y="780867"/>
                  <a:pt x="6097270" y="780212"/>
                  <a:pt x="6108517" y="780795"/>
                </a:cubicBezTo>
                <a:cubicBezTo>
                  <a:pt x="6108033" y="779683"/>
                  <a:pt x="6107443" y="778657"/>
                  <a:pt x="6106860" y="777536"/>
                </a:cubicBezTo>
                <a:cubicBezTo>
                  <a:pt x="6091100" y="779483"/>
                  <a:pt x="6074817" y="774179"/>
                  <a:pt x="6058734" y="772105"/>
                </a:cubicBezTo>
                <a:cubicBezTo>
                  <a:pt x="6032544" y="768670"/>
                  <a:pt x="6005822" y="767915"/>
                  <a:pt x="5980380" y="760456"/>
                </a:cubicBezTo>
                <a:cubicBezTo>
                  <a:pt x="5977627" y="759633"/>
                  <a:pt x="5978253" y="755890"/>
                  <a:pt x="5981004" y="755642"/>
                </a:cubicBezTo>
                <a:cubicBezTo>
                  <a:pt x="6007220" y="753333"/>
                  <a:pt x="6033332" y="757638"/>
                  <a:pt x="6059485" y="759318"/>
                </a:cubicBezTo>
                <a:cubicBezTo>
                  <a:pt x="6072465" y="760149"/>
                  <a:pt x="6085793" y="759258"/>
                  <a:pt x="6098387" y="761127"/>
                </a:cubicBezTo>
                <a:cubicBezTo>
                  <a:pt x="6096402" y="757158"/>
                  <a:pt x="6094304" y="753375"/>
                  <a:pt x="6092320" y="749405"/>
                </a:cubicBezTo>
                <a:cubicBezTo>
                  <a:pt x="6084199" y="753085"/>
                  <a:pt x="6075603" y="751173"/>
                  <a:pt x="6066146" y="750158"/>
                </a:cubicBezTo>
                <a:cubicBezTo>
                  <a:pt x="6048780" y="748266"/>
                  <a:pt x="6032028" y="744966"/>
                  <a:pt x="6015001" y="741448"/>
                </a:cubicBezTo>
                <a:cubicBezTo>
                  <a:pt x="6011080" y="740621"/>
                  <a:pt x="6012917" y="735328"/>
                  <a:pt x="6016149" y="735122"/>
                </a:cubicBezTo>
                <a:cubicBezTo>
                  <a:pt x="6030856" y="734057"/>
                  <a:pt x="6045450" y="733179"/>
                  <a:pt x="6060246" y="733290"/>
                </a:cubicBezTo>
                <a:cubicBezTo>
                  <a:pt x="6068321" y="733406"/>
                  <a:pt x="6076852" y="732781"/>
                  <a:pt x="6084499" y="734417"/>
                </a:cubicBezTo>
                <a:cubicBezTo>
                  <a:pt x="6072155" y="710079"/>
                  <a:pt x="6059810" y="685740"/>
                  <a:pt x="6046946" y="661746"/>
                </a:cubicBezTo>
                <a:close/>
                <a:moveTo>
                  <a:pt x="4694763" y="535348"/>
                </a:moveTo>
                <a:cubicBezTo>
                  <a:pt x="4696536" y="535830"/>
                  <a:pt x="4698054" y="537397"/>
                  <a:pt x="4697815" y="539518"/>
                </a:cubicBezTo>
                <a:cubicBezTo>
                  <a:pt x="4697237" y="545992"/>
                  <a:pt x="4696270" y="550290"/>
                  <a:pt x="4693239" y="555870"/>
                </a:cubicBezTo>
                <a:cubicBezTo>
                  <a:pt x="4692058" y="558201"/>
                  <a:pt x="4687971" y="557068"/>
                  <a:pt x="4687798" y="554620"/>
                </a:cubicBezTo>
                <a:cubicBezTo>
                  <a:pt x="4687303" y="548151"/>
                  <a:pt x="4688067" y="543934"/>
                  <a:pt x="4690184" y="537690"/>
                </a:cubicBezTo>
                <a:cubicBezTo>
                  <a:pt x="4690966" y="535469"/>
                  <a:pt x="4692992" y="534866"/>
                  <a:pt x="4694763" y="535348"/>
                </a:cubicBezTo>
                <a:close/>
                <a:moveTo>
                  <a:pt x="7423431" y="752260"/>
                </a:moveTo>
                <a:cubicBezTo>
                  <a:pt x="7404957" y="769355"/>
                  <a:pt x="7385395" y="782266"/>
                  <a:pt x="7361241" y="787673"/>
                </a:cubicBezTo>
                <a:cubicBezTo>
                  <a:pt x="7374958" y="793339"/>
                  <a:pt x="7390702" y="792657"/>
                  <a:pt x="7406442" y="788761"/>
                </a:cubicBezTo>
                <a:cubicBezTo>
                  <a:pt x="7405990" y="787263"/>
                  <a:pt x="7406418" y="785742"/>
                  <a:pt x="7407523" y="784279"/>
                </a:cubicBezTo>
                <a:cubicBezTo>
                  <a:pt x="7407338" y="784165"/>
                  <a:pt x="7407145" y="784148"/>
                  <a:pt x="7406959" y="784035"/>
                </a:cubicBezTo>
                <a:cubicBezTo>
                  <a:pt x="7414245" y="774443"/>
                  <a:pt x="7418838" y="763351"/>
                  <a:pt x="7423431" y="752260"/>
                </a:cubicBezTo>
                <a:close/>
                <a:moveTo>
                  <a:pt x="4802494" y="520163"/>
                </a:moveTo>
                <a:cubicBezTo>
                  <a:pt x="4799208" y="518357"/>
                  <a:pt x="4796381" y="518405"/>
                  <a:pt x="4794012" y="520390"/>
                </a:cubicBezTo>
                <a:cubicBezTo>
                  <a:pt x="4796032" y="520663"/>
                  <a:pt x="4797871" y="521893"/>
                  <a:pt x="4798140" y="524351"/>
                </a:cubicBezTo>
                <a:cubicBezTo>
                  <a:pt x="4799629" y="536065"/>
                  <a:pt x="4799325" y="548210"/>
                  <a:pt x="4793052" y="558474"/>
                </a:cubicBezTo>
                <a:cubicBezTo>
                  <a:pt x="4790993" y="561899"/>
                  <a:pt x="4786350" y="560426"/>
                  <a:pt x="4785282" y="557121"/>
                </a:cubicBezTo>
                <a:cubicBezTo>
                  <a:pt x="4783595" y="552008"/>
                  <a:pt x="4783383" y="546733"/>
                  <a:pt x="4783848" y="541516"/>
                </a:cubicBezTo>
                <a:cubicBezTo>
                  <a:pt x="4771287" y="557857"/>
                  <a:pt x="4762518" y="588449"/>
                  <a:pt x="4754062" y="605728"/>
                </a:cubicBezTo>
                <a:cubicBezTo>
                  <a:pt x="4744528" y="625253"/>
                  <a:pt x="4716387" y="709276"/>
                  <a:pt x="4692467" y="727359"/>
                </a:cubicBezTo>
                <a:cubicBezTo>
                  <a:pt x="4698638" y="743375"/>
                  <a:pt x="4704405" y="759550"/>
                  <a:pt x="4710382" y="775548"/>
                </a:cubicBezTo>
                <a:cubicBezTo>
                  <a:pt x="4719806" y="748517"/>
                  <a:pt x="4734804" y="720119"/>
                  <a:pt x="4752818" y="700550"/>
                </a:cubicBezTo>
                <a:cubicBezTo>
                  <a:pt x="4755299" y="697845"/>
                  <a:pt x="4760556" y="698981"/>
                  <a:pt x="4759976" y="703313"/>
                </a:cubicBezTo>
                <a:cubicBezTo>
                  <a:pt x="4755378" y="736310"/>
                  <a:pt x="4738712" y="772451"/>
                  <a:pt x="4719423" y="799794"/>
                </a:cubicBezTo>
                <a:cubicBezTo>
                  <a:pt x="4725073" y="815082"/>
                  <a:pt x="4731023" y="830299"/>
                  <a:pt x="4736471" y="845668"/>
                </a:cubicBezTo>
                <a:cubicBezTo>
                  <a:pt x="4747593" y="820343"/>
                  <a:pt x="4760404" y="795747"/>
                  <a:pt x="4776988" y="773620"/>
                </a:cubicBezTo>
                <a:cubicBezTo>
                  <a:pt x="4781635" y="767402"/>
                  <a:pt x="4786633" y="761603"/>
                  <a:pt x="4791623" y="755902"/>
                </a:cubicBezTo>
                <a:cubicBezTo>
                  <a:pt x="4800741" y="730110"/>
                  <a:pt x="4814625" y="706582"/>
                  <a:pt x="4821458" y="679522"/>
                </a:cubicBezTo>
                <a:cubicBezTo>
                  <a:pt x="4828967" y="649795"/>
                  <a:pt x="4828904" y="610064"/>
                  <a:pt x="4825323" y="576748"/>
                </a:cubicBezTo>
                <a:cubicBezTo>
                  <a:pt x="4822173" y="623016"/>
                  <a:pt x="4806214" y="670900"/>
                  <a:pt x="4785556" y="709226"/>
                </a:cubicBezTo>
                <a:cubicBezTo>
                  <a:pt x="4782638" y="714621"/>
                  <a:pt x="4773073" y="711554"/>
                  <a:pt x="4775171" y="705504"/>
                </a:cubicBezTo>
                <a:cubicBezTo>
                  <a:pt x="4785851" y="674200"/>
                  <a:pt x="4796810" y="645259"/>
                  <a:pt x="4802497" y="612063"/>
                </a:cubicBezTo>
                <a:cubicBezTo>
                  <a:pt x="4807132" y="585202"/>
                  <a:pt x="4808980" y="557905"/>
                  <a:pt x="4813713" y="531053"/>
                </a:cubicBezTo>
                <a:cubicBezTo>
                  <a:pt x="4809520" y="525627"/>
                  <a:pt x="4805778" y="521969"/>
                  <a:pt x="4802494" y="520163"/>
                </a:cubicBezTo>
                <a:close/>
                <a:moveTo>
                  <a:pt x="8815349" y="868534"/>
                </a:moveTo>
                <a:cubicBezTo>
                  <a:pt x="8814947" y="869765"/>
                  <a:pt x="8813999" y="870560"/>
                  <a:pt x="8813149" y="871363"/>
                </a:cubicBezTo>
                <a:cubicBezTo>
                  <a:pt x="8815569" y="873714"/>
                  <a:pt x="8817990" y="876066"/>
                  <a:pt x="8820331" y="878216"/>
                </a:cubicBezTo>
                <a:cubicBezTo>
                  <a:pt x="8826103" y="883389"/>
                  <a:pt x="8831553" y="888924"/>
                  <a:pt x="8837001" y="894458"/>
                </a:cubicBezTo>
                <a:cubicBezTo>
                  <a:pt x="8843040" y="899947"/>
                  <a:pt x="8848551" y="905875"/>
                  <a:pt x="8853544" y="912150"/>
                </a:cubicBezTo>
                <a:cubicBezTo>
                  <a:pt x="8856379" y="915316"/>
                  <a:pt x="8859328" y="918297"/>
                  <a:pt x="8862057" y="921552"/>
                </a:cubicBezTo>
                <a:cubicBezTo>
                  <a:pt x="8866205" y="926388"/>
                  <a:pt x="8858975" y="932092"/>
                  <a:pt x="8854399" y="928775"/>
                </a:cubicBezTo>
                <a:cubicBezTo>
                  <a:pt x="8846068" y="922797"/>
                  <a:pt x="8837964" y="916448"/>
                  <a:pt x="8830062" y="910020"/>
                </a:cubicBezTo>
                <a:cubicBezTo>
                  <a:pt x="8838522" y="918929"/>
                  <a:pt x="8847087" y="927753"/>
                  <a:pt x="8855319" y="937033"/>
                </a:cubicBezTo>
                <a:cubicBezTo>
                  <a:pt x="8855223" y="937025"/>
                  <a:pt x="8855117" y="937113"/>
                  <a:pt x="8855021" y="937105"/>
                </a:cubicBezTo>
                <a:cubicBezTo>
                  <a:pt x="8856429" y="938784"/>
                  <a:pt x="8857127" y="940792"/>
                  <a:pt x="8856946" y="942822"/>
                </a:cubicBezTo>
                <a:cubicBezTo>
                  <a:pt x="8857132" y="942934"/>
                  <a:pt x="8857219" y="943040"/>
                  <a:pt x="8857403" y="943153"/>
                </a:cubicBezTo>
                <a:cubicBezTo>
                  <a:pt x="8868515" y="950735"/>
                  <a:pt x="8876678" y="960788"/>
                  <a:pt x="8888806" y="966805"/>
                </a:cubicBezTo>
                <a:cubicBezTo>
                  <a:pt x="8889369" y="967048"/>
                  <a:pt x="8890204" y="967510"/>
                  <a:pt x="8890961" y="967769"/>
                </a:cubicBezTo>
                <a:cubicBezTo>
                  <a:pt x="8886528" y="960668"/>
                  <a:pt x="8881112" y="953675"/>
                  <a:pt x="8878014" y="945814"/>
                </a:cubicBezTo>
                <a:cubicBezTo>
                  <a:pt x="8877854" y="945410"/>
                  <a:pt x="8877978" y="945129"/>
                  <a:pt x="8878012" y="944742"/>
                </a:cubicBezTo>
                <a:cubicBezTo>
                  <a:pt x="8871923" y="935452"/>
                  <a:pt x="8866274" y="925615"/>
                  <a:pt x="8859835" y="916979"/>
                </a:cubicBezTo>
                <a:cubicBezTo>
                  <a:pt x="8852269" y="906781"/>
                  <a:pt x="8843123" y="897908"/>
                  <a:pt x="8835241" y="887977"/>
                </a:cubicBezTo>
                <a:cubicBezTo>
                  <a:pt x="8828710" y="881472"/>
                  <a:pt x="8821766" y="875224"/>
                  <a:pt x="8815349" y="868534"/>
                </a:cubicBezTo>
                <a:close/>
                <a:moveTo>
                  <a:pt x="7966657" y="788945"/>
                </a:moveTo>
                <a:cubicBezTo>
                  <a:pt x="7964596" y="801131"/>
                  <a:pt x="7960742" y="812677"/>
                  <a:pt x="7956240" y="826015"/>
                </a:cubicBezTo>
                <a:cubicBezTo>
                  <a:pt x="7950061" y="843979"/>
                  <a:pt x="7944504" y="866964"/>
                  <a:pt x="7935892" y="885982"/>
                </a:cubicBezTo>
                <a:cubicBezTo>
                  <a:pt x="7939877" y="888274"/>
                  <a:pt x="7943749" y="890752"/>
                  <a:pt x="7947619" y="893229"/>
                </a:cubicBezTo>
                <a:cubicBezTo>
                  <a:pt x="7948831" y="892749"/>
                  <a:pt x="7950227" y="892384"/>
                  <a:pt x="7951535" y="891912"/>
                </a:cubicBezTo>
                <a:cubicBezTo>
                  <a:pt x="7960584" y="871276"/>
                  <a:pt x="7970423" y="850513"/>
                  <a:pt x="7977371" y="829402"/>
                </a:cubicBezTo>
                <a:cubicBezTo>
                  <a:pt x="7973989" y="815965"/>
                  <a:pt x="7970625" y="802336"/>
                  <a:pt x="7966657" y="788945"/>
                </a:cubicBezTo>
                <a:close/>
                <a:moveTo>
                  <a:pt x="4495865" y="481733"/>
                </a:moveTo>
                <a:cubicBezTo>
                  <a:pt x="4476412" y="483554"/>
                  <a:pt x="4459152" y="490338"/>
                  <a:pt x="4440574" y="498757"/>
                </a:cubicBezTo>
                <a:cubicBezTo>
                  <a:pt x="4458607" y="509567"/>
                  <a:pt x="4473279" y="525247"/>
                  <a:pt x="4489992" y="538864"/>
                </a:cubicBezTo>
                <a:cubicBezTo>
                  <a:pt x="4520023" y="563662"/>
                  <a:pt x="4551645" y="571754"/>
                  <a:pt x="4586070" y="576778"/>
                </a:cubicBezTo>
                <a:cubicBezTo>
                  <a:pt x="4583142" y="569223"/>
                  <a:pt x="4580606" y="561604"/>
                  <a:pt x="4577770" y="554057"/>
                </a:cubicBezTo>
                <a:cubicBezTo>
                  <a:pt x="4554534" y="556816"/>
                  <a:pt x="4526671" y="550315"/>
                  <a:pt x="4509850" y="533572"/>
                </a:cubicBezTo>
                <a:cubicBezTo>
                  <a:pt x="4506002" y="529734"/>
                  <a:pt x="4510084" y="523273"/>
                  <a:pt x="4515132" y="524585"/>
                </a:cubicBezTo>
                <a:cubicBezTo>
                  <a:pt x="4535123" y="529821"/>
                  <a:pt x="4550163" y="533752"/>
                  <a:pt x="4570390" y="534139"/>
                </a:cubicBezTo>
                <a:cubicBezTo>
                  <a:pt x="4567890" y="527205"/>
                  <a:pt x="4565190" y="520351"/>
                  <a:pt x="4562795" y="513328"/>
                </a:cubicBezTo>
                <a:cubicBezTo>
                  <a:pt x="4560323" y="506104"/>
                  <a:pt x="4557542" y="499047"/>
                  <a:pt x="4554964" y="491911"/>
                </a:cubicBezTo>
                <a:cubicBezTo>
                  <a:pt x="4534664" y="491225"/>
                  <a:pt x="4515154" y="488271"/>
                  <a:pt x="4495865" y="481733"/>
                </a:cubicBezTo>
                <a:close/>
                <a:moveTo>
                  <a:pt x="7607756" y="753718"/>
                </a:moveTo>
                <a:lnTo>
                  <a:pt x="7607589" y="753946"/>
                </a:lnTo>
                <a:cubicBezTo>
                  <a:pt x="7607046" y="754581"/>
                  <a:pt x="7606599" y="755225"/>
                  <a:pt x="7606064" y="755762"/>
                </a:cubicBezTo>
                <a:cubicBezTo>
                  <a:pt x="7606607" y="755128"/>
                  <a:pt x="7607055" y="754485"/>
                  <a:pt x="7607589" y="753947"/>
                </a:cubicBezTo>
                <a:close/>
                <a:moveTo>
                  <a:pt x="4003795" y="430055"/>
                </a:moveTo>
                <a:cubicBezTo>
                  <a:pt x="4005207" y="428425"/>
                  <a:pt x="4008329" y="429474"/>
                  <a:pt x="4008227" y="431705"/>
                </a:cubicBezTo>
                <a:cubicBezTo>
                  <a:pt x="4007941" y="443656"/>
                  <a:pt x="4006828" y="455049"/>
                  <a:pt x="3997520" y="463298"/>
                </a:cubicBezTo>
                <a:cubicBezTo>
                  <a:pt x="3995292" y="465344"/>
                  <a:pt x="3991325" y="463930"/>
                  <a:pt x="3990924" y="460780"/>
                </a:cubicBezTo>
                <a:cubicBezTo>
                  <a:pt x="3989392" y="448477"/>
                  <a:pt x="3995851" y="439397"/>
                  <a:pt x="4003795" y="430055"/>
                </a:cubicBezTo>
                <a:close/>
                <a:moveTo>
                  <a:pt x="7888374" y="771168"/>
                </a:moveTo>
                <a:cubicBezTo>
                  <a:pt x="7886291" y="770354"/>
                  <a:pt x="7883713" y="770862"/>
                  <a:pt x="7882225" y="773362"/>
                </a:cubicBezTo>
                <a:cubicBezTo>
                  <a:pt x="7880938" y="775782"/>
                  <a:pt x="7879368" y="778080"/>
                  <a:pt x="7877615" y="780264"/>
                </a:cubicBezTo>
                <a:cubicBezTo>
                  <a:pt x="7869655" y="790870"/>
                  <a:pt x="7889438" y="797353"/>
                  <a:pt x="7890330" y="786234"/>
                </a:cubicBezTo>
                <a:cubicBezTo>
                  <a:pt x="7890807" y="783061"/>
                  <a:pt x="7891181" y="779978"/>
                  <a:pt x="7891553" y="776895"/>
                </a:cubicBezTo>
                <a:cubicBezTo>
                  <a:pt x="7892044" y="774114"/>
                  <a:pt x="7890457" y="771981"/>
                  <a:pt x="7888374" y="771168"/>
                </a:cubicBezTo>
                <a:close/>
                <a:moveTo>
                  <a:pt x="4635805" y="475637"/>
                </a:moveTo>
                <a:cubicBezTo>
                  <a:pt x="4638103" y="472818"/>
                  <a:pt x="4642182" y="474047"/>
                  <a:pt x="4642953" y="477424"/>
                </a:cubicBezTo>
                <a:cubicBezTo>
                  <a:pt x="4644964" y="486555"/>
                  <a:pt x="4644797" y="491701"/>
                  <a:pt x="4638349" y="498446"/>
                </a:cubicBezTo>
                <a:cubicBezTo>
                  <a:pt x="4635982" y="500967"/>
                  <a:pt x="4631562" y="500292"/>
                  <a:pt x="4630512" y="496794"/>
                </a:cubicBezTo>
                <a:cubicBezTo>
                  <a:pt x="4627709" y="487788"/>
                  <a:pt x="4629782" y="483100"/>
                  <a:pt x="4635805" y="475637"/>
                </a:cubicBezTo>
                <a:close/>
                <a:moveTo>
                  <a:pt x="7456017" y="720030"/>
                </a:moveTo>
                <a:cubicBezTo>
                  <a:pt x="7450604" y="725014"/>
                  <a:pt x="7445279" y="730102"/>
                  <a:pt x="7440218" y="735506"/>
                </a:cubicBezTo>
                <a:cubicBezTo>
                  <a:pt x="7438499" y="737305"/>
                  <a:pt x="7436701" y="738902"/>
                  <a:pt x="7434983" y="740700"/>
                </a:cubicBezTo>
                <a:cubicBezTo>
                  <a:pt x="7431864" y="756008"/>
                  <a:pt x="7427998" y="770960"/>
                  <a:pt x="7420168" y="784497"/>
                </a:cubicBezTo>
                <a:cubicBezTo>
                  <a:pt x="7426402" y="782310"/>
                  <a:pt x="7432478" y="779721"/>
                  <a:pt x="7438474" y="776930"/>
                </a:cubicBezTo>
                <a:cubicBezTo>
                  <a:pt x="7437821" y="775509"/>
                  <a:pt x="7437283" y="773905"/>
                  <a:pt x="7437938" y="772014"/>
                </a:cubicBezTo>
                <a:cubicBezTo>
                  <a:pt x="7443945" y="754912"/>
                  <a:pt x="7449799" y="737309"/>
                  <a:pt x="7456017" y="720030"/>
                </a:cubicBezTo>
                <a:close/>
                <a:moveTo>
                  <a:pt x="7956042" y="753949"/>
                </a:moveTo>
                <a:cubicBezTo>
                  <a:pt x="7952351" y="773491"/>
                  <a:pt x="7944643" y="792200"/>
                  <a:pt x="7935475" y="809809"/>
                </a:cubicBezTo>
                <a:cubicBezTo>
                  <a:pt x="7926420" y="827231"/>
                  <a:pt x="7916638" y="845177"/>
                  <a:pt x="7905728" y="861562"/>
                </a:cubicBezTo>
                <a:cubicBezTo>
                  <a:pt x="7905167" y="862390"/>
                  <a:pt x="7904589" y="863411"/>
                  <a:pt x="7904697" y="864394"/>
                </a:cubicBezTo>
                <a:cubicBezTo>
                  <a:pt x="7905081" y="867737"/>
                  <a:pt x="7922213" y="876620"/>
                  <a:pt x="7921740" y="877554"/>
                </a:cubicBezTo>
                <a:cubicBezTo>
                  <a:pt x="7929460" y="860890"/>
                  <a:pt x="7934416" y="841360"/>
                  <a:pt x="7940916" y="825272"/>
                </a:cubicBezTo>
                <a:cubicBezTo>
                  <a:pt x="7948115" y="807884"/>
                  <a:pt x="7954471" y="790130"/>
                  <a:pt x="7961945" y="772959"/>
                </a:cubicBezTo>
                <a:cubicBezTo>
                  <a:pt x="7959974" y="766654"/>
                  <a:pt x="7958003" y="760350"/>
                  <a:pt x="7956042" y="753949"/>
                </a:cubicBezTo>
                <a:close/>
                <a:moveTo>
                  <a:pt x="4703096" y="466078"/>
                </a:moveTo>
                <a:cubicBezTo>
                  <a:pt x="4704339" y="464140"/>
                  <a:pt x="4708040" y="465240"/>
                  <a:pt x="4707931" y="467566"/>
                </a:cubicBezTo>
                <a:cubicBezTo>
                  <a:pt x="4707377" y="482513"/>
                  <a:pt x="4705788" y="512363"/>
                  <a:pt x="4690457" y="519312"/>
                </a:cubicBezTo>
                <a:cubicBezTo>
                  <a:pt x="4689045" y="519872"/>
                  <a:pt x="4686865" y="519196"/>
                  <a:pt x="4686203" y="517873"/>
                </a:cubicBezTo>
                <a:cubicBezTo>
                  <a:pt x="4678340" y="503367"/>
                  <a:pt x="4694691" y="478396"/>
                  <a:pt x="4703096" y="466078"/>
                </a:cubicBezTo>
                <a:close/>
                <a:moveTo>
                  <a:pt x="3922310" y="396715"/>
                </a:moveTo>
                <a:cubicBezTo>
                  <a:pt x="3932378" y="400701"/>
                  <a:pt x="3944252" y="402995"/>
                  <a:pt x="3951597" y="411322"/>
                </a:cubicBezTo>
                <a:cubicBezTo>
                  <a:pt x="3953540" y="413535"/>
                  <a:pt x="3952187" y="417800"/>
                  <a:pt x="3949384" y="418628"/>
                </a:cubicBezTo>
                <a:cubicBezTo>
                  <a:pt x="3936089" y="422443"/>
                  <a:pt x="3924798" y="412508"/>
                  <a:pt x="3917661" y="401862"/>
                </a:cubicBezTo>
                <a:cubicBezTo>
                  <a:pt x="3915512" y="398659"/>
                  <a:pt x="3919205" y="395473"/>
                  <a:pt x="3922310" y="396715"/>
                </a:cubicBezTo>
                <a:close/>
                <a:moveTo>
                  <a:pt x="6889076" y="653241"/>
                </a:moveTo>
                <a:cubicBezTo>
                  <a:pt x="6873654" y="652489"/>
                  <a:pt x="6858171" y="652415"/>
                  <a:pt x="6842752" y="652736"/>
                </a:cubicBezTo>
                <a:cubicBezTo>
                  <a:pt x="6841680" y="652741"/>
                  <a:pt x="6840599" y="652841"/>
                  <a:pt x="6839430" y="652838"/>
                </a:cubicBezTo>
                <a:cubicBezTo>
                  <a:pt x="6809846" y="653588"/>
                  <a:pt x="6780274" y="655312"/>
                  <a:pt x="6750592" y="654983"/>
                </a:cubicBezTo>
                <a:cubicBezTo>
                  <a:pt x="6716244" y="654541"/>
                  <a:pt x="6658109" y="653210"/>
                  <a:pt x="6624154" y="671301"/>
                </a:cubicBezTo>
                <a:cubicBezTo>
                  <a:pt x="6631625" y="682560"/>
                  <a:pt x="6634441" y="694683"/>
                  <a:pt x="6641293" y="708517"/>
                </a:cubicBezTo>
                <a:cubicBezTo>
                  <a:pt x="6668797" y="763863"/>
                  <a:pt x="6731572" y="774360"/>
                  <a:pt x="6786605" y="771139"/>
                </a:cubicBezTo>
                <a:cubicBezTo>
                  <a:pt x="6815494" y="769452"/>
                  <a:pt x="6838826" y="766701"/>
                  <a:pt x="6863082" y="759064"/>
                </a:cubicBezTo>
                <a:cubicBezTo>
                  <a:pt x="6864188" y="758673"/>
                  <a:pt x="6865390" y="758290"/>
                  <a:pt x="6866505" y="757802"/>
                </a:cubicBezTo>
                <a:cubicBezTo>
                  <a:pt x="6837209" y="756436"/>
                  <a:pt x="6807233" y="749556"/>
                  <a:pt x="6778292" y="750752"/>
                </a:cubicBezTo>
                <a:cubicBezTo>
                  <a:pt x="6750616" y="751959"/>
                  <a:pt x="6728385" y="756559"/>
                  <a:pt x="6702631" y="741671"/>
                </a:cubicBezTo>
                <a:cubicBezTo>
                  <a:pt x="6699948" y="740076"/>
                  <a:pt x="6701083" y="736085"/>
                  <a:pt x="6704265" y="736458"/>
                </a:cubicBezTo>
                <a:cubicBezTo>
                  <a:pt x="6758586" y="742328"/>
                  <a:pt x="6812759" y="738935"/>
                  <a:pt x="6867231" y="740925"/>
                </a:cubicBezTo>
                <a:cubicBezTo>
                  <a:pt x="6870532" y="739944"/>
                  <a:pt x="6874197" y="739288"/>
                  <a:pt x="6878026" y="738937"/>
                </a:cubicBezTo>
                <a:cubicBezTo>
                  <a:pt x="6871373" y="738167"/>
                  <a:pt x="6865019" y="737325"/>
                  <a:pt x="6860176" y="737003"/>
                </a:cubicBezTo>
                <a:cubicBezTo>
                  <a:pt x="6818339" y="734258"/>
                  <a:pt x="6777166" y="734978"/>
                  <a:pt x="6736061" y="725093"/>
                </a:cubicBezTo>
                <a:cubicBezTo>
                  <a:pt x="6726049" y="722668"/>
                  <a:pt x="6730192" y="705697"/>
                  <a:pt x="6740256" y="707540"/>
                </a:cubicBezTo>
                <a:cubicBezTo>
                  <a:pt x="6743702" y="708228"/>
                  <a:pt x="6746093" y="708727"/>
                  <a:pt x="6748290" y="709210"/>
                </a:cubicBezTo>
                <a:cubicBezTo>
                  <a:pt x="6785350" y="717481"/>
                  <a:pt x="6822640" y="716618"/>
                  <a:pt x="6860226" y="720067"/>
                </a:cubicBezTo>
                <a:cubicBezTo>
                  <a:pt x="6881677" y="722021"/>
                  <a:pt x="6909536" y="719856"/>
                  <a:pt x="6929821" y="727259"/>
                </a:cubicBezTo>
                <a:cubicBezTo>
                  <a:pt x="6928737" y="725218"/>
                  <a:pt x="6927554" y="723168"/>
                  <a:pt x="6926470" y="721127"/>
                </a:cubicBezTo>
                <a:cubicBezTo>
                  <a:pt x="6924760" y="722828"/>
                  <a:pt x="6922513" y="723997"/>
                  <a:pt x="6919875" y="722990"/>
                </a:cubicBezTo>
                <a:cubicBezTo>
                  <a:pt x="6897849" y="714365"/>
                  <a:pt x="6873797" y="717541"/>
                  <a:pt x="6850778" y="713504"/>
                </a:cubicBezTo>
                <a:cubicBezTo>
                  <a:pt x="6812032" y="711027"/>
                  <a:pt x="6770489" y="706067"/>
                  <a:pt x="6771653" y="694096"/>
                </a:cubicBezTo>
                <a:cubicBezTo>
                  <a:pt x="6771732" y="693226"/>
                  <a:pt x="6772775" y="692441"/>
                  <a:pt x="6773628" y="692710"/>
                </a:cubicBezTo>
                <a:cubicBezTo>
                  <a:pt x="6793276" y="698499"/>
                  <a:pt x="6820079" y="695073"/>
                  <a:pt x="6840616" y="696365"/>
                </a:cubicBezTo>
                <a:cubicBezTo>
                  <a:pt x="6865510" y="697936"/>
                  <a:pt x="6890834" y="697985"/>
                  <a:pt x="6915575" y="701295"/>
                </a:cubicBezTo>
                <a:cubicBezTo>
                  <a:pt x="6914235" y="698843"/>
                  <a:pt x="6912983" y="696494"/>
                  <a:pt x="6911635" y="694139"/>
                </a:cubicBezTo>
                <a:cubicBezTo>
                  <a:pt x="6869600" y="690305"/>
                  <a:pt x="6828436" y="681096"/>
                  <a:pt x="6786028" y="679274"/>
                </a:cubicBezTo>
                <a:cubicBezTo>
                  <a:pt x="6783796" y="679180"/>
                  <a:pt x="6782534" y="675856"/>
                  <a:pt x="6784781" y="674688"/>
                </a:cubicBezTo>
                <a:cubicBezTo>
                  <a:pt x="6801346" y="665899"/>
                  <a:pt x="6820622" y="664939"/>
                  <a:pt x="6840632" y="666671"/>
                </a:cubicBezTo>
                <a:cubicBezTo>
                  <a:pt x="6837977" y="665856"/>
                  <a:pt x="6835279" y="665525"/>
                  <a:pt x="6832748" y="664430"/>
                </a:cubicBezTo>
                <a:cubicBezTo>
                  <a:pt x="6830777" y="663578"/>
                  <a:pt x="6831535" y="660529"/>
                  <a:pt x="6833327" y="660099"/>
                </a:cubicBezTo>
                <a:cubicBezTo>
                  <a:pt x="6851577" y="655349"/>
                  <a:pt x="6871303" y="654818"/>
                  <a:pt x="6890504" y="655799"/>
                </a:cubicBezTo>
                <a:cubicBezTo>
                  <a:pt x="6889993" y="654975"/>
                  <a:pt x="6889587" y="654064"/>
                  <a:pt x="6889076" y="653241"/>
                </a:cubicBezTo>
                <a:close/>
                <a:moveTo>
                  <a:pt x="4020383" y="392863"/>
                </a:moveTo>
                <a:cubicBezTo>
                  <a:pt x="4021880" y="393553"/>
                  <a:pt x="4023031" y="395112"/>
                  <a:pt x="4022820" y="396943"/>
                </a:cubicBezTo>
                <a:cubicBezTo>
                  <a:pt x="4021791" y="406298"/>
                  <a:pt x="4020434" y="413873"/>
                  <a:pt x="4013257" y="420068"/>
                </a:cubicBezTo>
                <a:cubicBezTo>
                  <a:pt x="4011565" y="421576"/>
                  <a:pt x="4008198" y="421090"/>
                  <a:pt x="4007657" y="418415"/>
                </a:cubicBezTo>
                <a:cubicBezTo>
                  <a:pt x="4006304" y="408463"/>
                  <a:pt x="4010175" y="402177"/>
                  <a:pt x="4015874" y="394005"/>
                </a:cubicBezTo>
                <a:cubicBezTo>
                  <a:pt x="4017043" y="392355"/>
                  <a:pt x="4018886" y="392173"/>
                  <a:pt x="4020383" y="392863"/>
                </a:cubicBezTo>
                <a:close/>
                <a:moveTo>
                  <a:pt x="7490026" y="693667"/>
                </a:moveTo>
                <a:cubicBezTo>
                  <a:pt x="7483900" y="697907"/>
                  <a:pt x="7477599" y="701938"/>
                  <a:pt x="7471825" y="706599"/>
                </a:cubicBezTo>
                <a:cubicBezTo>
                  <a:pt x="7469166" y="727691"/>
                  <a:pt x="7462807" y="748755"/>
                  <a:pt x="7455197" y="768543"/>
                </a:cubicBezTo>
                <a:cubicBezTo>
                  <a:pt x="7459499" y="766190"/>
                  <a:pt x="7463502" y="763907"/>
                  <a:pt x="7467407" y="761616"/>
                </a:cubicBezTo>
                <a:cubicBezTo>
                  <a:pt x="7467433" y="761326"/>
                  <a:pt x="7467354" y="761125"/>
                  <a:pt x="7467476" y="760843"/>
                </a:cubicBezTo>
                <a:cubicBezTo>
                  <a:pt x="7474362" y="739337"/>
                  <a:pt x="7480698" y="715253"/>
                  <a:pt x="7490026" y="693667"/>
                </a:cubicBezTo>
                <a:close/>
                <a:moveTo>
                  <a:pt x="6321089" y="587233"/>
                </a:moveTo>
                <a:cubicBezTo>
                  <a:pt x="6291714" y="625000"/>
                  <a:pt x="6250764" y="652709"/>
                  <a:pt x="6225912" y="694371"/>
                </a:cubicBezTo>
                <a:cubicBezTo>
                  <a:pt x="6202032" y="734950"/>
                  <a:pt x="6190418" y="779998"/>
                  <a:pt x="6186871" y="826328"/>
                </a:cubicBezTo>
                <a:cubicBezTo>
                  <a:pt x="6205654" y="863687"/>
                  <a:pt x="6223928" y="901292"/>
                  <a:pt x="6241894" y="939067"/>
                </a:cubicBezTo>
                <a:cubicBezTo>
                  <a:pt x="6242174" y="933736"/>
                  <a:pt x="6242744" y="928431"/>
                  <a:pt x="6242832" y="923083"/>
                </a:cubicBezTo>
                <a:cubicBezTo>
                  <a:pt x="6242990" y="903818"/>
                  <a:pt x="6239080" y="884299"/>
                  <a:pt x="6240970" y="865283"/>
                </a:cubicBezTo>
                <a:cubicBezTo>
                  <a:pt x="6241314" y="861418"/>
                  <a:pt x="6247738" y="860416"/>
                  <a:pt x="6249281" y="863859"/>
                </a:cubicBezTo>
                <a:cubicBezTo>
                  <a:pt x="6251460" y="868917"/>
                  <a:pt x="6252691" y="874768"/>
                  <a:pt x="6254143" y="880346"/>
                </a:cubicBezTo>
                <a:cubicBezTo>
                  <a:pt x="6256479" y="879281"/>
                  <a:pt x="6259441" y="879928"/>
                  <a:pt x="6260659" y="882662"/>
                </a:cubicBezTo>
                <a:cubicBezTo>
                  <a:pt x="6260746" y="882766"/>
                  <a:pt x="6260746" y="882766"/>
                  <a:pt x="6260736" y="882864"/>
                </a:cubicBezTo>
                <a:cubicBezTo>
                  <a:pt x="6261079" y="867023"/>
                  <a:pt x="6261507" y="851287"/>
                  <a:pt x="6261161" y="835485"/>
                </a:cubicBezTo>
                <a:cubicBezTo>
                  <a:pt x="6261132" y="833632"/>
                  <a:pt x="6262703" y="832405"/>
                  <a:pt x="6264390" y="832064"/>
                </a:cubicBezTo>
                <a:cubicBezTo>
                  <a:pt x="6253124" y="821839"/>
                  <a:pt x="6255280" y="799828"/>
                  <a:pt x="6258236" y="786354"/>
                </a:cubicBezTo>
                <a:cubicBezTo>
                  <a:pt x="6258707" y="784351"/>
                  <a:pt x="6261789" y="783644"/>
                  <a:pt x="6262882" y="785588"/>
                </a:cubicBezTo>
                <a:cubicBezTo>
                  <a:pt x="6269503" y="797651"/>
                  <a:pt x="6277694" y="818319"/>
                  <a:pt x="6269810" y="831365"/>
                </a:cubicBezTo>
                <a:cubicBezTo>
                  <a:pt x="6269344" y="832201"/>
                  <a:pt x="6268538" y="832520"/>
                  <a:pt x="6267738" y="832742"/>
                </a:cubicBezTo>
                <a:cubicBezTo>
                  <a:pt x="6268187" y="833171"/>
                  <a:pt x="6268741" y="833511"/>
                  <a:pt x="6268970" y="834212"/>
                </a:cubicBezTo>
                <a:cubicBezTo>
                  <a:pt x="6271259" y="841324"/>
                  <a:pt x="6272643" y="848746"/>
                  <a:pt x="6274221" y="856184"/>
                </a:cubicBezTo>
                <a:cubicBezTo>
                  <a:pt x="6275633" y="834887"/>
                  <a:pt x="6278443" y="814295"/>
                  <a:pt x="6282939" y="793361"/>
                </a:cubicBezTo>
                <a:cubicBezTo>
                  <a:pt x="6283592" y="790399"/>
                  <a:pt x="6287617" y="791137"/>
                  <a:pt x="6287956" y="793893"/>
                </a:cubicBezTo>
                <a:cubicBezTo>
                  <a:pt x="6290825" y="815268"/>
                  <a:pt x="6291995" y="836010"/>
                  <a:pt x="6291533" y="857586"/>
                </a:cubicBezTo>
                <a:cubicBezTo>
                  <a:pt x="6291350" y="862925"/>
                  <a:pt x="6291622" y="868595"/>
                  <a:pt x="6291711" y="874153"/>
                </a:cubicBezTo>
                <a:cubicBezTo>
                  <a:pt x="6293805" y="870342"/>
                  <a:pt x="6295986" y="866636"/>
                  <a:pt x="6297983" y="862817"/>
                </a:cubicBezTo>
                <a:cubicBezTo>
                  <a:pt x="6296860" y="863402"/>
                  <a:pt x="6295648" y="863881"/>
                  <a:pt x="6294427" y="864457"/>
                </a:cubicBezTo>
                <a:cubicBezTo>
                  <a:pt x="6298937" y="825901"/>
                  <a:pt x="6301116" y="787242"/>
                  <a:pt x="6303974" y="748641"/>
                </a:cubicBezTo>
                <a:cubicBezTo>
                  <a:pt x="6304293" y="745066"/>
                  <a:pt x="6309108" y="745679"/>
                  <a:pt x="6309815" y="748661"/>
                </a:cubicBezTo>
                <a:cubicBezTo>
                  <a:pt x="6311930" y="756633"/>
                  <a:pt x="6313367" y="764546"/>
                  <a:pt x="6314516" y="772434"/>
                </a:cubicBezTo>
                <a:cubicBezTo>
                  <a:pt x="6312881" y="742694"/>
                  <a:pt x="6312914" y="712807"/>
                  <a:pt x="6316121" y="683388"/>
                </a:cubicBezTo>
                <a:cubicBezTo>
                  <a:pt x="6316311" y="681263"/>
                  <a:pt x="6317864" y="680229"/>
                  <a:pt x="6319534" y="680082"/>
                </a:cubicBezTo>
                <a:cubicBezTo>
                  <a:pt x="6318542" y="680288"/>
                  <a:pt x="6317497" y="680002"/>
                  <a:pt x="6316598" y="679145"/>
                </a:cubicBezTo>
                <a:cubicBezTo>
                  <a:pt x="6304864" y="667615"/>
                  <a:pt x="6307024" y="642292"/>
                  <a:pt x="6307016" y="627104"/>
                </a:cubicBezTo>
                <a:cubicBezTo>
                  <a:pt x="6307080" y="624188"/>
                  <a:pt x="6311024" y="623653"/>
                  <a:pt x="6312057" y="626273"/>
                </a:cubicBezTo>
                <a:cubicBezTo>
                  <a:pt x="6317688" y="640684"/>
                  <a:pt x="6328659" y="662956"/>
                  <a:pt x="6321947" y="678148"/>
                </a:cubicBezTo>
                <a:cubicBezTo>
                  <a:pt x="6321456" y="679274"/>
                  <a:pt x="6320622" y="679883"/>
                  <a:pt x="6319631" y="680090"/>
                </a:cubicBezTo>
                <a:cubicBezTo>
                  <a:pt x="6321590" y="679967"/>
                  <a:pt x="6323648" y="680924"/>
                  <a:pt x="6324022" y="683293"/>
                </a:cubicBezTo>
                <a:cubicBezTo>
                  <a:pt x="6327464" y="702577"/>
                  <a:pt x="6329520" y="722131"/>
                  <a:pt x="6330796" y="741714"/>
                </a:cubicBezTo>
                <a:cubicBezTo>
                  <a:pt x="6342188" y="690415"/>
                  <a:pt x="6346499" y="639867"/>
                  <a:pt x="6321089" y="587233"/>
                </a:cubicBezTo>
                <a:close/>
                <a:moveTo>
                  <a:pt x="7646039" y="698481"/>
                </a:moveTo>
                <a:lnTo>
                  <a:pt x="7643052" y="704732"/>
                </a:lnTo>
                <a:cubicBezTo>
                  <a:pt x="7643089" y="705416"/>
                  <a:pt x="7643521" y="706038"/>
                  <a:pt x="7643363" y="706706"/>
                </a:cubicBezTo>
                <a:cubicBezTo>
                  <a:pt x="7643067" y="707850"/>
                  <a:pt x="7642594" y="708781"/>
                  <a:pt x="7642305" y="709827"/>
                </a:cubicBezTo>
                <a:cubicBezTo>
                  <a:pt x="7642288" y="710021"/>
                  <a:pt x="7642166" y="710302"/>
                  <a:pt x="7642044" y="710584"/>
                </a:cubicBezTo>
                <a:cubicBezTo>
                  <a:pt x="7642157" y="710399"/>
                  <a:pt x="7642280" y="710117"/>
                  <a:pt x="7642306" y="709828"/>
                </a:cubicBezTo>
                <a:cubicBezTo>
                  <a:pt x="7642691" y="708790"/>
                  <a:pt x="7643173" y="707760"/>
                  <a:pt x="7643364" y="706705"/>
                </a:cubicBezTo>
                <a:cubicBezTo>
                  <a:pt x="7643521" y="706039"/>
                  <a:pt x="7643089" y="705417"/>
                  <a:pt x="7643053" y="704732"/>
                </a:cubicBezTo>
                <a:lnTo>
                  <a:pt x="7646039" y="698483"/>
                </a:lnTo>
                <a:close/>
                <a:moveTo>
                  <a:pt x="4498638" y="414802"/>
                </a:moveTo>
                <a:cubicBezTo>
                  <a:pt x="4508636" y="415753"/>
                  <a:pt x="4518129" y="418278"/>
                  <a:pt x="4523421" y="423945"/>
                </a:cubicBezTo>
                <a:cubicBezTo>
                  <a:pt x="4525727" y="426482"/>
                  <a:pt x="4526296" y="431010"/>
                  <a:pt x="4522811" y="432948"/>
                </a:cubicBezTo>
                <a:cubicBezTo>
                  <a:pt x="4508672" y="440778"/>
                  <a:pt x="4482697" y="431617"/>
                  <a:pt x="4468698" y="425829"/>
                </a:cubicBezTo>
                <a:cubicBezTo>
                  <a:pt x="4463344" y="423613"/>
                  <a:pt x="4465518" y="415623"/>
                  <a:pt x="4470822" y="415109"/>
                </a:cubicBezTo>
                <a:cubicBezTo>
                  <a:pt x="4478137" y="414477"/>
                  <a:pt x="4488641" y="413852"/>
                  <a:pt x="4498638" y="414802"/>
                </a:cubicBezTo>
                <a:close/>
                <a:moveTo>
                  <a:pt x="7937491" y="713982"/>
                </a:moveTo>
                <a:cubicBezTo>
                  <a:pt x="7933927" y="731004"/>
                  <a:pt x="7926945" y="747049"/>
                  <a:pt x="7922441" y="763698"/>
                </a:cubicBezTo>
                <a:cubicBezTo>
                  <a:pt x="7917805" y="780725"/>
                  <a:pt x="7908405" y="800942"/>
                  <a:pt x="7895968" y="813691"/>
                </a:cubicBezTo>
                <a:lnTo>
                  <a:pt x="7889965" y="815284"/>
                </a:lnTo>
                <a:lnTo>
                  <a:pt x="7889970" y="815412"/>
                </a:lnTo>
                <a:cubicBezTo>
                  <a:pt x="7891573" y="817108"/>
                  <a:pt x="7894443" y="815506"/>
                  <a:pt x="7896057" y="813796"/>
                </a:cubicBezTo>
                <a:cubicBezTo>
                  <a:pt x="7908493" y="801047"/>
                  <a:pt x="7917893" y="780830"/>
                  <a:pt x="7922529" y="763803"/>
                </a:cubicBezTo>
                <a:lnTo>
                  <a:pt x="7937571" y="714117"/>
                </a:lnTo>
                <a:close/>
                <a:moveTo>
                  <a:pt x="7529270" y="670872"/>
                </a:moveTo>
                <a:cubicBezTo>
                  <a:pt x="7522053" y="674240"/>
                  <a:pt x="7515181" y="678124"/>
                  <a:pt x="7508299" y="682104"/>
                </a:cubicBezTo>
                <a:cubicBezTo>
                  <a:pt x="7504085" y="704231"/>
                  <a:pt x="7497571" y="727035"/>
                  <a:pt x="7489606" y="748640"/>
                </a:cubicBezTo>
                <a:cubicBezTo>
                  <a:pt x="7495259" y="745333"/>
                  <a:pt x="7501087" y="742235"/>
                  <a:pt x="7506819" y="739129"/>
                </a:cubicBezTo>
                <a:cubicBezTo>
                  <a:pt x="7506889" y="738356"/>
                  <a:pt x="7507327" y="737809"/>
                  <a:pt x="7507677" y="737158"/>
                </a:cubicBezTo>
                <a:cubicBezTo>
                  <a:pt x="7514773" y="715476"/>
                  <a:pt x="7520741" y="692236"/>
                  <a:pt x="7529270" y="670872"/>
                </a:cubicBezTo>
                <a:close/>
                <a:moveTo>
                  <a:pt x="7922280" y="693387"/>
                </a:moveTo>
                <a:cubicBezTo>
                  <a:pt x="7920135" y="703230"/>
                  <a:pt x="7917508" y="713031"/>
                  <a:pt x="7914995" y="722648"/>
                </a:cubicBezTo>
                <a:cubicBezTo>
                  <a:pt x="7911697" y="735603"/>
                  <a:pt x="7909880" y="751609"/>
                  <a:pt x="7899422" y="760733"/>
                </a:cubicBezTo>
                <a:lnTo>
                  <a:pt x="7892863" y="758918"/>
                </a:lnTo>
                <a:lnTo>
                  <a:pt x="7892858" y="758996"/>
                </a:lnTo>
                <a:cubicBezTo>
                  <a:pt x="7893494" y="761680"/>
                  <a:pt x="7897607" y="762522"/>
                  <a:pt x="7899512" y="760837"/>
                </a:cubicBezTo>
                <a:cubicBezTo>
                  <a:pt x="7909968" y="751714"/>
                  <a:pt x="7911688" y="735700"/>
                  <a:pt x="7915083" y="722752"/>
                </a:cubicBezTo>
                <a:lnTo>
                  <a:pt x="7922366" y="693497"/>
                </a:lnTo>
                <a:close/>
                <a:moveTo>
                  <a:pt x="7563009" y="659578"/>
                </a:moveTo>
                <a:cubicBezTo>
                  <a:pt x="7556308" y="661529"/>
                  <a:pt x="7549431" y="663270"/>
                  <a:pt x="7542810" y="665424"/>
                </a:cubicBezTo>
                <a:cubicBezTo>
                  <a:pt x="7538839" y="685916"/>
                  <a:pt x="7535144" y="707697"/>
                  <a:pt x="7528018" y="727527"/>
                </a:cubicBezTo>
                <a:cubicBezTo>
                  <a:pt x="7533944" y="724437"/>
                  <a:pt x="7539693" y="721138"/>
                  <a:pt x="7545532" y="717943"/>
                </a:cubicBezTo>
                <a:cubicBezTo>
                  <a:pt x="7545643" y="716687"/>
                  <a:pt x="7545755" y="715431"/>
                  <a:pt x="7546141" y="714393"/>
                </a:cubicBezTo>
                <a:cubicBezTo>
                  <a:pt x="7553172" y="696698"/>
                  <a:pt x="7557014" y="677654"/>
                  <a:pt x="7563009" y="659578"/>
                </a:cubicBezTo>
                <a:close/>
                <a:moveTo>
                  <a:pt x="5965559" y="516933"/>
                </a:moveTo>
                <a:cubicBezTo>
                  <a:pt x="5913064" y="520080"/>
                  <a:pt x="5864018" y="550107"/>
                  <a:pt x="5810944" y="544443"/>
                </a:cubicBezTo>
                <a:cubicBezTo>
                  <a:pt x="5809785" y="544343"/>
                  <a:pt x="5808642" y="544048"/>
                  <a:pt x="5807490" y="543851"/>
                </a:cubicBezTo>
                <a:cubicBezTo>
                  <a:pt x="5775190" y="553226"/>
                  <a:pt x="5717486" y="582017"/>
                  <a:pt x="5739290" y="618274"/>
                </a:cubicBezTo>
                <a:cubicBezTo>
                  <a:pt x="5753796" y="642410"/>
                  <a:pt x="5822876" y="671756"/>
                  <a:pt x="5847743" y="675855"/>
                </a:cubicBezTo>
                <a:cubicBezTo>
                  <a:pt x="5900065" y="684473"/>
                  <a:pt x="5956048" y="661863"/>
                  <a:pt x="6009991" y="647935"/>
                </a:cubicBezTo>
                <a:cubicBezTo>
                  <a:pt x="6003110" y="647534"/>
                  <a:pt x="5996106" y="647415"/>
                  <a:pt x="5989139" y="646908"/>
                </a:cubicBezTo>
                <a:cubicBezTo>
                  <a:pt x="5975974" y="645965"/>
                  <a:pt x="5961873" y="646789"/>
                  <a:pt x="5950420" y="639760"/>
                </a:cubicBezTo>
                <a:cubicBezTo>
                  <a:pt x="5948389" y="638514"/>
                  <a:pt x="5948427" y="635888"/>
                  <a:pt x="5950675" y="634720"/>
                </a:cubicBezTo>
                <a:cubicBezTo>
                  <a:pt x="5963730" y="628159"/>
                  <a:pt x="5979874" y="630626"/>
                  <a:pt x="5994074" y="630882"/>
                </a:cubicBezTo>
                <a:cubicBezTo>
                  <a:pt x="6006043" y="631041"/>
                  <a:pt x="6018097" y="631306"/>
                  <a:pt x="6030049" y="631659"/>
                </a:cubicBezTo>
                <a:cubicBezTo>
                  <a:pt x="6028637" y="628907"/>
                  <a:pt x="6027017" y="626333"/>
                  <a:pt x="6025596" y="623678"/>
                </a:cubicBezTo>
                <a:cubicBezTo>
                  <a:pt x="6006767" y="623996"/>
                  <a:pt x="5987765" y="620793"/>
                  <a:pt x="5969038" y="618882"/>
                </a:cubicBezTo>
                <a:cubicBezTo>
                  <a:pt x="5944526" y="616272"/>
                  <a:pt x="5920157" y="614261"/>
                  <a:pt x="5896535" y="607154"/>
                </a:cubicBezTo>
                <a:cubicBezTo>
                  <a:pt x="5893783" y="606331"/>
                  <a:pt x="5894409" y="602587"/>
                  <a:pt x="5897159" y="602339"/>
                </a:cubicBezTo>
                <a:cubicBezTo>
                  <a:pt x="5919867" y="600020"/>
                  <a:pt x="5942180" y="602147"/>
                  <a:pt x="5964898" y="604113"/>
                </a:cubicBezTo>
                <a:cubicBezTo>
                  <a:pt x="5982008" y="605594"/>
                  <a:pt x="5999987" y="606079"/>
                  <a:pt x="6017188" y="608736"/>
                </a:cubicBezTo>
                <a:cubicBezTo>
                  <a:pt x="6015336" y="605460"/>
                  <a:pt x="6013468" y="602377"/>
                  <a:pt x="6011714" y="599109"/>
                </a:cubicBezTo>
                <a:cubicBezTo>
                  <a:pt x="6011522" y="599093"/>
                  <a:pt x="6011415" y="599181"/>
                  <a:pt x="6011221" y="599165"/>
                </a:cubicBezTo>
                <a:cubicBezTo>
                  <a:pt x="5990128" y="596462"/>
                  <a:pt x="5963080" y="594998"/>
                  <a:pt x="5945371" y="582755"/>
                </a:cubicBezTo>
                <a:cubicBezTo>
                  <a:pt x="5942890" y="581080"/>
                  <a:pt x="5943868" y="577757"/>
                  <a:pt x="5946477" y="576911"/>
                </a:cubicBezTo>
                <a:cubicBezTo>
                  <a:pt x="5962441" y="571576"/>
                  <a:pt x="5981962" y="574434"/>
                  <a:pt x="5999602" y="577615"/>
                </a:cubicBezTo>
                <a:cubicBezTo>
                  <a:pt x="5997336" y="573525"/>
                  <a:pt x="5994878" y="569417"/>
                  <a:pt x="5992620" y="565230"/>
                </a:cubicBezTo>
                <a:cubicBezTo>
                  <a:pt x="5980203" y="569023"/>
                  <a:pt x="5965707" y="565529"/>
                  <a:pt x="5954231" y="559862"/>
                </a:cubicBezTo>
                <a:cubicBezTo>
                  <a:pt x="5950784" y="558104"/>
                  <a:pt x="5949771" y="551979"/>
                  <a:pt x="5954268" y="550714"/>
                </a:cubicBezTo>
                <a:cubicBezTo>
                  <a:pt x="5963462" y="548101"/>
                  <a:pt x="5973811" y="546758"/>
                  <a:pt x="5983303" y="548456"/>
                </a:cubicBezTo>
                <a:cubicBezTo>
                  <a:pt x="5977423" y="537918"/>
                  <a:pt x="5971650" y="527293"/>
                  <a:pt x="5965559" y="516933"/>
                </a:cubicBezTo>
                <a:close/>
                <a:moveTo>
                  <a:pt x="4717840" y="406697"/>
                </a:moveTo>
                <a:cubicBezTo>
                  <a:pt x="4685764" y="463800"/>
                  <a:pt x="4657777" y="518725"/>
                  <a:pt x="4634869" y="580126"/>
                </a:cubicBezTo>
                <a:cubicBezTo>
                  <a:pt x="4651013" y="620858"/>
                  <a:pt x="4667156" y="661591"/>
                  <a:pt x="4682907" y="702385"/>
                </a:cubicBezTo>
                <a:cubicBezTo>
                  <a:pt x="4688271" y="690290"/>
                  <a:pt x="4693917" y="678316"/>
                  <a:pt x="4699473" y="666237"/>
                </a:cubicBezTo>
                <a:cubicBezTo>
                  <a:pt x="4706955" y="644589"/>
                  <a:pt x="4714876" y="621323"/>
                  <a:pt x="4721774" y="597481"/>
                </a:cubicBezTo>
                <a:cubicBezTo>
                  <a:pt x="4721133" y="598108"/>
                  <a:pt x="4720662" y="599041"/>
                  <a:pt x="4719925" y="599658"/>
                </a:cubicBezTo>
                <a:cubicBezTo>
                  <a:pt x="4718136" y="601159"/>
                  <a:pt x="4714609" y="600269"/>
                  <a:pt x="4713936" y="597971"/>
                </a:cubicBezTo>
                <a:cubicBezTo>
                  <a:pt x="4710125" y="583914"/>
                  <a:pt x="4718692" y="568687"/>
                  <a:pt x="4723561" y="555575"/>
                </a:cubicBezTo>
                <a:cubicBezTo>
                  <a:pt x="4723798" y="555109"/>
                  <a:pt x="4723930" y="554730"/>
                  <a:pt x="4724068" y="554257"/>
                </a:cubicBezTo>
                <a:cubicBezTo>
                  <a:pt x="4719331" y="558227"/>
                  <a:pt x="4712127" y="559258"/>
                  <a:pt x="4705289" y="552924"/>
                </a:cubicBezTo>
                <a:cubicBezTo>
                  <a:pt x="4703133" y="550886"/>
                  <a:pt x="4701177" y="547699"/>
                  <a:pt x="4702041" y="544561"/>
                </a:cubicBezTo>
                <a:cubicBezTo>
                  <a:pt x="4709473" y="519111"/>
                  <a:pt x="4714881" y="493387"/>
                  <a:pt x="4717138" y="467002"/>
                </a:cubicBezTo>
                <a:cubicBezTo>
                  <a:pt x="4717689" y="460819"/>
                  <a:pt x="4717590" y="454287"/>
                  <a:pt x="4717587" y="447763"/>
                </a:cubicBezTo>
                <a:cubicBezTo>
                  <a:pt x="4716258" y="450667"/>
                  <a:pt x="4714935" y="453473"/>
                  <a:pt x="4713163" y="455850"/>
                </a:cubicBezTo>
                <a:cubicBezTo>
                  <a:pt x="4711058" y="458687"/>
                  <a:pt x="4707058" y="456589"/>
                  <a:pt x="4706631" y="453728"/>
                </a:cubicBezTo>
                <a:cubicBezTo>
                  <a:pt x="4704392" y="439514"/>
                  <a:pt x="4711039" y="422856"/>
                  <a:pt x="4717053" y="410038"/>
                </a:cubicBezTo>
                <a:cubicBezTo>
                  <a:pt x="4717516" y="409201"/>
                  <a:pt x="4718043" y="408761"/>
                  <a:pt x="4718658" y="408424"/>
                </a:cubicBezTo>
                <a:cubicBezTo>
                  <a:pt x="4718411" y="407916"/>
                  <a:pt x="4718181" y="407214"/>
                  <a:pt x="4717840" y="406697"/>
                </a:cubicBezTo>
                <a:close/>
                <a:moveTo>
                  <a:pt x="7590042" y="648091"/>
                </a:moveTo>
                <a:cubicBezTo>
                  <a:pt x="7585795" y="650936"/>
                  <a:pt x="7581115" y="653161"/>
                  <a:pt x="7576268" y="655077"/>
                </a:cubicBezTo>
                <a:cubicBezTo>
                  <a:pt x="7575522" y="665627"/>
                  <a:pt x="7573802" y="676187"/>
                  <a:pt x="7571729" y="686328"/>
                </a:cubicBezTo>
                <a:cubicBezTo>
                  <a:pt x="7570701" y="691302"/>
                  <a:pt x="7569488" y="696162"/>
                  <a:pt x="7568178" y="701015"/>
                </a:cubicBezTo>
                <a:cubicBezTo>
                  <a:pt x="7568153" y="701305"/>
                  <a:pt x="7567490" y="703292"/>
                  <a:pt x="7566800" y="705569"/>
                </a:cubicBezTo>
                <a:cubicBezTo>
                  <a:pt x="7574224" y="700955"/>
                  <a:pt x="7581747" y="696348"/>
                  <a:pt x="7588730" y="691207"/>
                </a:cubicBezTo>
                <a:cubicBezTo>
                  <a:pt x="7588749" y="676799"/>
                  <a:pt x="7589251" y="662433"/>
                  <a:pt x="7590042" y="648091"/>
                </a:cubicBezTo>
                <a:close/>
                <a:moveTo>
                  <a:pt x="4509955" y="377216"/>
                </a:moveTo>
                <a:cubicBezTo>
                  <a:pt x="4500984" y="378387"/>
                  <a:pt x="4491680" y="377874"/>
                  <a:pt x="4482162" y="376466"/>
                </a:cubicBezTo>
                <a:cubicBezTo>
                  <a:pt x="4453081" y="379206"/>
                  <a:pt x="4426491" y="383526"/>
                  <a:pt x="4400280" y="396737"/>
                </a:cubicBezTo>
                <a:cubicBezTo>
                  <a:pt x="4421630" y="406374"/>
                  <a:pt x="4437055" y="422412"/>
                  <a:pt x="4457292" y="437989"/>
                </a:cubicBezTo>
                <a:cubicBezTo>
                  <a:pt x="4485280" y="459496"/>
                  <a:pt x="4514835" y="466726"/>
                  <a:pt x="4547061" y="470197"/>
                </a:cubicBezTo>
                <a:cubicBezTo>
                  <a:pt x="4535351" y="438709"/>
                  <a:pt x="4523119" y="407662"/>
                  <a:pt x="4509955" y="377216"/>
                </a:cubicBezTo>
                <a:close/>
                <a:moveTo>
                  <a:pt x="4632857" y="387974"/>
                </a:moveTo>
                <a:cubicBezTo>
                  <a:pt x="4634614" y="388490"/>
                  <a:pt x="4636127" y="390082"/>
                  <a:pt x="4635841" y="392199"/>
                </a:cubicBezTo>
                <a:cubicBezTo>
                  <a:pt x="4632550" y="414892"/>
                  <a:pt x="4629965" y="437353"/>
                  <a:pt x="4625136" y="459817"/>
                </a:cubicBezTo>
                <a:cubicBezTo>
                  <a:pt x="4622688" y="470899"/>
                  <a:pt x="4604740" y="466814"/>
                  <a:pt x="4608112" y="456299"/>
                </a:cubicBezTo>
                <a:cubicBezTo>
                  <a:pt x="4613720" y="433806"/>
                  <a:pt x="4621204" y="412157"/>
                  <a:pt x="4628420" y="390194"/>
                </a:cubicBezTo>
                <a:cubicBezTo>
                  <a:pt x="4629104" y="388013"/>
                  <a:pt x="4631101" y="387456"/>
                  <a:pt x="4632857" y="387974"/>
                </a:cubicBezTo>
                <a:close/>
                <a:moveTo>
                  <a:pt x="9421101" y="808118"/>
                </a:moveTo>
                <a:cubicBezTo>
                  <a:pt x="9427706" y="811612"/>
                  <a:pt x="9434214" y="815096"/>
                  <a:pt x="9440291" y="817959"/>
                </a:cubicBezTo>
                <a:cubicBezTo>
                  <a:pt x="9441329" y="818341"/>
                  <a:pt x="9441445" y="819227"/>
                  <a:pt x="9442070" y="819866"/>
                </a:cubicBezTo>
                <a:cubicBezTo>
                  <a:pt x="9443079" y="819466"/>
                  <a:pt x="9444177" y="819172"/>
                  <a:pt x="9445504" y="819578"/>
                </a:cubicBezTo>
                <a:cubicBezTo>
                  <a:pt x="9455263" y="822662"/>
                  <a:pt x="9466153" y="823994"/>
                  <a:pt x="9472836" y="832070"/>
                </a:cubicBezTo>
                <a:cubicBezTo>
                  <a:pt x="9474237" y="833846"/>
                  <a:pt x="9474119" y="837341"/>
                  <a:pt x="9471256" y="837775"/>
                </a:cubicBezTo>
                <a:cubicBezTo>
                  <a:pt x="9460970" y="839514"/>
                  <a:pt x="9452570" y="834308"/>
                  <a:pt x="9443308" y="830001"/>
                </a:cubicBezTo>
                <a:cubicBezTo>
                  <a:pt x="9441172" y="833223"/>
                  <a:pt x="9437362" y="835522"/>
                  <a:pt x="9432666" y="833558"/>
                </a:cubicBezTo>
                <a:cubicBezTo>
                  <a:pt x="9412846" y="825319"/>
                  <a:pt x="9395321" y="813190"/>
                  <a:pt x="9375125" y="805893"/>
                </a:cubicBezTo>
                <a:cubicBezTo>
                  <a:pt x="9390542" y="813263"/>
                  <a:pt x="9405809" y="821205"/>
                  <a:pt x="9420814" y="828833"/>
                </a:cubicBezTo>
                <a:cubicBezTo>
                  <a:pt x="9433485" y="835285"/>
                  <a:pt x="9446142" y="841930"/>
                  <a:pt x="9458912" y="848390"/>
                </a:cubicBezTo>
                <a:cubicBezTo>
                  <a:pt x="9463203" y="850514"/>
                  <a:pt x="9475301" y="854677"/>
                  <a:pt x="9477578" y="859741"/>
                </a:cubicBezTo>
                <a:cubicBezTo>
                  <a:pt x="9479633" y="864009"/>
                  <a:pt x="9487379" y="876557"/>
                  <a:pt x="9473581" y="875072"/>
                </a:cubicBezTo>
                <a:cubicBezTo>
                  <a:pt x="9468466" y="874531"/>
                  <a:pt x="9462997" y="872500"/>
                  <a:pt x="9457474" y="869978"/>
                </a:cubicBezTo>
                <a:cubicBezTo>
                  <a:pt x="9458108" y="870519"/>
                  <a:pt x="9458751" y="870964"/>
                  <a:pt x="9459841" y="871838"/>
                </a:cubicBezTo>
                <a:cubicBezTo>
                  <a:pt x="9462208" y="873698"/>
                  <a:pt x="9460010" y="877597"/>
                  <a:pt x="9457392" y="877467"/>
                </a:cubicBezTo>
                <a:cubicBezTo>
                  <a:pt x="9450608" y="877076"/>
                  <a:pt x="9448153" y="875109"/>
                  <a:pt x="9443408" y="870415"/>
                </a:cubicBezTo>
                <a:cubicBezTo>
                  <a:pt x="9440627" y="867741"/>
                  <a:pt x="9443595" y="862838"/>
                  <a:pt x="9447150" y="864508"/>
                </a:cubicBezTo>
                <a:cubicBezTo>
                  <a:pt x="9436127" y="858102"/>
                  <a:pt x="9425323" y="850352"/>
                  <a:pt x="9416397" y="845588"/>
                </a:cubicBezTo>
                <a:cubicBezTo>
                  <a:pt x="9407293" y="840612"/>
                  <a:pt x="9398095" y="835629"/>
                  <a:pt x="9389114" y="830373"/>
                </a:cubicBezTo>
                <a:cubicBezTo>
                  <a:pt x="9393022" y="834606"/>
                  <a:pt x="9397255" y="838478"/>
                  <a:pt x="9400664" y="842861"/>
                </a:cubicBezTo>
                <a:cubicBezTo>
                  <a:pt x="9403023" y="845889"/>
                  <a:pt x="9402644" y="849070"/>
                  <a:pt x="9401154" y="851569"/>
                </a:cubicBezTo>
                <a:cubicBezTo>
                  <a:pt x="9412166" y="857002"/>
                  <a:pt x="9423091" y="864471"/>
                  <a:pt x="9433664" y="870449"/>
                </a:cubicBezTo>
                <a:cubicBezTo>
                  <a:pt x="9440533" y="874256"/>
                  <a:pt x="9436007" y="883504"/>
                  <a:pt x="9428984" y="882506"/>
                </a:cubicBezTo>
                <a:cubicBezTo>
                  <a:pt x="9426198" y="882070"/>
                  <a:pt x="9423578" y="880870"/>
                  <a:pt x="9420957" y="879669"/>
                </a:cubicBezTo>
                <a:cubicBezTo>
                  <a:pt x="9426459" y="885695"/>
                  <a:pt x="9432578" y="892456"/>
                  <a:pt x="9438637" y="899893"/>
                </a:cubicBezTo>
                <a:cubicBezTo>
                  <a:pt x="9444443" y="903608"/>
                  <a:pt x="9450469" y="908123"/>
                  <a:pt x="9449563" y="907363"/>
                </a:cubicBezTo>
                <a:cubicBezTo>
                  <a:pt x="9463772" y="918426"/>
                  <a:pt x="9477634" y="930141"/>
                  <a:pt x="9491948" y="941116"/>
                </a:cubicBezTo>
                <a:cubicBezTo>
                  <a:pt x="9507365" y="952869"/>
                  <a:pt x="9570115" y="984394"/>
                  <a:pt x="9581159" y="969771"/>
                </a:cubicBezTo>
                <a:cubicBezTo>
                  <a:pt x="9591749" y="955888"/>
                  <a:pt x="9553197" y="890043"/>
                  <a:pt x="9544994" y="877163"/>
                </a:cubicBezTo>
                <a:cubicBezTo>
                  <a:pt x="9528701" y="851217"/>
                  <a:pt x="9504807" y="835129"/>
                  <a:pt x="9481727" y="816481"/>
                </a:cubicBezTo>
                <a:cubicBezTo>
                  <a:pt x="9480672" y="816294"/>
                  <a:pt x="9479626" y="816009"/>
                  <a:pt x="9478571" y="815819"/>
                </a:cubicBezTo>
                <a:cubicBezTo>
                  <a:pt x="9459360" y="813865"/>
                  <a:pt x="9440217" y="811137"/>
                  <a:pt x="9421101" y="808118"/>
                </a:cubicBezTo>
                <a:close/>
                <a:moveTo>
                  <a:pt x="7907475" y="674775"/>
                </a:moveTo>
                <a:cubicBezTo>
                  <a:pt x="7904373" y="688819"/>
                  <a:pt x="7900698" y="702716"/>
                  <a:pt x="7896436" y="716660"/>
                </a:cubicBezTo>
                <a:cubicBezTo>
                  <a:pt x="7890173" y="737733"/>
                  <a:pt x="7879742" y="756399"/>
                  <a:pt x="7871888" y="776750"/>
                </a:cubicBezTo>
                <a:cubicBezTo>
                  <a:pt x="7871136" y="778633"/>
                  <a:pt x="7870374" y="780611"/>
                  <a:pt x="7869992" y="782721"/>
                </a:cubicBezTo>
                <a:cubicBezTo>
                  <a:pt x="7867458" y="795840"/>
                  <a:pt x="7874732" y="814774"/>
                  <a:pt x="7879806" y="826703"/>
                </a:cubicBezTo>
                <a:lnTo>
                  <a:pt x="7886130" y="837916"/>
                </a:lnTo>
                <a:lnTo>
                  <a:pt x="7879896" y="826807"/>
                </a:lnTo>
                <a:cubicBezTo>
                  <a:pt x="7874821" y="814879"/>
                  <a:pt x="7867547" y="795945"/>
                  <a:pt x="7870080" y="782825"/>
                </a:cubicBezTo>
                <a:cubicBezTo>
                  <a:pt x="7870455" y="780813"/>
                  <a:pt x="7871215" y="778835"/>
                  <a:pt x="7871968" y="776953"/>
                </a:cubicBezTo>
                <a:cubicBezTo>
                  <a:pt x="7879829" y="756506"/>
                  <a:pt x="7890262" y="737837"/>
                  <a:pt x="7896515" y="716861"/>
                </a:cubicBezTo>
                <a:lnTo>
                  <a:pt x="7907563" y="674885"/>
                </a:lnTo>
                <a:close/>
                <a:moveTo>
                  <a:pt x="7199134" y="605301"/>
                </a:moveTo>
                <a:cubicBezTo>
                  <a:pt x="7196629" y="604987"/>
                  <a:pt x="7193897" y="605042"/>
                  <a:pt x="7191243" y="605300"/>
                </a:cubicBezTo>
                <a:cubicBezTo>
                  <a:pt x="7178902" y="622439"/>
                  <a:pt x="7163582" y="639125"/>
                  <a:pt x="7147559" y="651661"/>
                </a:cubicBezTo>
                <a:cubicBezTo>
                  <a:pt x="7145779" y="653065"/>
                  <a:pt x="7142866" y="650769"/>
                  <a:pt x="7144497" y="648865"/>
                </a:cubicBezTo>
                <a:cubicBezTo>
                  <a:pt x="7154625" y="636890"/>
                  <a:pt x="7163069" y="623016"/>
                  <a:pt x="7172413" y="609999"/>
                </a:cubicBezTo>
                <a:cubicBezTo>
                  <a:pt x="7169085" y="611269"/>
                  <a:pt x="7165942" y="612651"/>
                  <a:pt x="7163395" y="613892"/>
                </a:cubicBezTo>
                <a:cubicBezTo>
                  <a:pt x="7134469" y="628037"/>
                  <a:pt x="7110972" y="646839"/>
                  <a:pt x="7090447" y="671643"/>
                </a:cubicBezTo>
                <a:cubicBezTo>
                  <a:pt x="7053771" y="715885"/>
                  <a:pt x="7038444" y="767621"/>
                  <a:pt x="7012206" y="816077"/>
                </a:cubicBezTo>
                <a:cubicBezTo>
                  <a:pt x="7018139" y="827106"/>
                  <a:pt x="7024266" y="838151"/>
                  <a:pt x="7029996" y="849260"/>
                </a:cubicBezTo>
                <a:cubicBezTo>
                  <a:pt x="7043761" y="876253"/>
                  <a:pt x="7058237" y="902917"/>
                  <a:pt x="7072817" y="929494"/>
                </a:cubicBezTo>
                <a:cubicBezTo>
                  <a:pt x="7086728" y="905676"/>
                  <a:pt x="7104673" y="886879"/>
                  <a:pt x="7122497" y="865055"/>
                </a:cubicBezTo>
                <a:cubicBezTo>
                  <a:pt x="7146985" y="835142"/>
                  <a:pt x="7162598" y="800955"/>
                  <a:pt x="7176716" y="764985"/>
                </a:cubicBezTo>
                <a:cubicBezTo>
                  <a:pt x="7180862" y="754536"/>
                  <a:pt x="7184399" y="743256"/>
                  <a:pt x="7188114" y="732186"/>
                </a:cubicBezTo>
                <a:cubicBezTo>
                  <a:pt x="7166193" y="777023"/>
                  <a:pt x="7138759" y="820312"/>
                  <a:pt x="7110284" y="855624"/>
                </a:cubicBezTo>
                <a:cubicBezTo>
                  <a:pt x="7109415" y="856621"/>
                  <a:pt x="7107665" y="855494"/>
                  <a:pt x="7108067" y="854265"/>
                </a:cubicBezTo>
                <a:cubicBezTo>
                  <a:pt x="7114126" y="837653"/>
                  <a:pt x="7121250" y="821133"/>
                  <a:pt x="7128960" y="804568"/>
                </a:cubicBezTo>
                <a:cubicBezTo>
                  <a:pt x="7125422" y="810395"/>
                  <a:pt x="7121609" y="816005"/>
                  <a:pt x="7117419" y="821484"/>
                </a:cubicBezTo>
                <a:cubicBezTo>
                  <a:pt x="7111695" y="828874"/>
                  <a:pt x="7100747" y="819456"/>
                  <a:pt x="7104945" y="812809"/>
                </a:cubicBezTo>
                <a:cubicBezTo>
                  <a:pt x="7125611" y="764553"/>
                  <a:pt x="7151253" y="716241"/>
                  <a:pt x="7186486" y="677229"/>
                </a:cubicBezTo>
                <a:cubicBezTo>
                  <a:pt x="7189732" y="673616"/>
                  <a:pt x="7196190" y="678751"/>
                  <a:pt x="7193218" y="682583"/>
                </a:cubicBezTo>
                <a:cubicBezTo>
                  <a:pt x="7176579" y="704219"/>
                  <a:pt x="7165571" y="729359"/>
                  <a:pt x="7154282" y="754377"/>
                </a:cubicBezTo>
                <a:cubicBezTo>
                  <a:pt x="7172743" y="719951"/>
                  <a:pt x="7192426" y="686019"/>
                  <a:pt x="7210466" y="653017"/>
                </a:cubicBezTo>
                <a:cubicBezTo>
                  <a:pt x="7210466" y="653017"/>
                  <a:pt x="7210476" y="652920"/>
                  <a:pt x="7210484" y="652823"/>
                </a:cubicBezTo>
                <a:cubicBezTo>
                  <a:pt x="7210659" y="651963"/>
                  <a:pt x="7210946" y="650916"/>
                  <a:pt x="7211242" y="649773"/>
                </a:cubicBezTo>
                <a:cubicBezTo>
                  <a:pt x="7208385" y="653421"/>
                  <a:pt x="7204893" y="656526"/>
                  <a:pt x="7200054" y="658347"/>
                </a:cubicBezTo>
                <a:cubicBezTo>
                  <a:pt x="7197841" y="659128"/>
                  <a:pt x="7195537" y="657663"/>
                  <a:pt x="7195752" y="655248"/>
                </a:cubicBezTo>
                <a:cubicBezTo>
                  <a:pt x="7196874" y="643759"/>
                  <a:pt x="7202676" y="635498"/>
                  <a:pt x="7207386" y="625294"/>
                </a:cubicBezTo>
                <a:cubicBezTo>
                  <a:pt x="7209205" y="621264"/>
                  <a:pt x="7210876" y="616735"/>
                  <a:pt x="7212827" y="612329"/>
                </a:cubicBezTo>
                <a:cubicBezTo>
                  <a:pt x="7211497" y="610850"/>
                  <a:pt x="7209957" y="609548"/>
                  <a:pt x="7208392" y="608536"/>
                </a:cubicBezTo>
                <a:cubicBezTo>
                  <a:pt x="7200303" y="624973"/>
                  <a:pt x="7191368" y="641043"/>
                  <a:pt x="7182073" y="656791"/>
                </a:cubicBezTo>
                <a:cubicBezTo>
                  <a:pt x="7173244" y="671702"/>
                  <a:pt x="7165458" y="691280"/>
                  <a:pt x="7149208" y="698734"/>
                </a:cubicBezTo>
                <a:cubicBezTo>
                  <a:pt x="7146364" y="700045"/>
                  <a:pt x="7143047" y="697908"/>
                  <a:pt x="7143234" y="694711"/>
                </a:cubicBezTo>
                <a:cubicBezTo>
                  <a:pt x="7144108" y="677261"/>
                  <a:pt x="7158703" y="662168"/>
                  <a:pt x="7168157" y="647894"/>
                </a:cubicBezTo>
                <a:cubicBezTo>
                  <a:pt x="7177841" y="633252"/>
                  <a:pt x="7187990" y="618844"/>
                  <a:pt x="7199134" y="605301"/>
                </a:cubicBezTo>
                <a:close/>
                <a:moveTo>
                  <a:pt x="7476423" y="628813"/>
                </a:moveTo>
                <a:cubicBezTo>
                  <a:pt x="7470516" y="632781"/>
                  <a:pt x="7465033" y="637467"/>
                  <a:pt x="7459372" y="641942"/>
                </a:cubicBezTo>
                <a:cubicBezTo>
                  <a:pt x="7473814" y="639492"/>
                  <a:pt x="7491062" y="643808"/>
                  <a:pt x="7502209" y="652076"/>
                </a:cubicBezTo>
                <a:cubicBezTo>
                  <a:pt x="7506599" y="655279"/>
                  <a:pt x="7503213" y="663749"/>
                  <a:pt x="7497897" y="663289"/>
                </a:cubicBezTo>
                <a:cubicBezTo>
                  <a:pt x="7483678" y="662155"/>
                  <a:pt x="7465846" y="654576"/>
                  <a:pt x="7453933" y="646145"/>
                </a:cubicBezTo>
                <a:cubicBezTo>
                  <a:pt x="7449317" y="649834"/>
                  <a:pt x="7445327" y="654163"/>
                  <a:pt x="7440888" y="658062"/>
                </a:cubicBezTo>
                <a:cubicBezTo>
                  <a:pt x="7454774" y="659654"/>
                  <a:pt x="7474896" y="664511"/>
                  <a:pt x="7466685" y="676847"/>
                </a:cubicBezTo>
                <a:cubicBezTo>
                  <a:pt x="7464328" y="680342"/>
                  <a:pt x="7460121" y="681634"/>
                  <a:pt x="7456024" y="680598"/>
                </a:cubicBezTo>
                <a:cubicBezTo>
                  <a:pt x="7455075" y="680321"/>
                  <a:pt x="7454239" y="679860"/>
                  <a:pt x="7453289" y="679583"/>
                </a:cubicBezTo>
                <a:cubicBezTo>
                  <a:pt x="7454838" y="685169"/>
                  <a:pt x="7452065" y="692231"/>
                  <a:pt x="7444868" y="692095"/>
                </a:cubicBezTo>
                <a:cubicBezTo>
                  <a:pt x="7433788" y="691817"/>
                  <a:pt x="7422850" y="687755"/>
                  <a:pt x="7411922" y="684667"/>
                </a:cubicBezTo>
                <a:cubicBezTo>
                  <a:pt x="7408187" y="688336"/>
                  <a:pt x="7404281" y="691698"/>
                  <a:pt x="7400465" y="695164"/>
                </a:cubicBezTo>
                <a:cubicBezTo>
                  <a:pt x="7405493" y="695599"/>
                  <a:pt x="7410511" y="696132"/>
                  <a:pt x="7415440" y="696559"/>
                </a:cubicBezTo>
                <a:cubicBezTo>
                  <a:pt x="7424624" y="697353"/>
                  <a:pt x="7431414" y="696577"/>
                  <a:pt x="7435974" y="705541"/>
                </a:cubicBezTo>
                <a:cubicBezTo>
                  <a:pt x="7437137" y="707783"/>
                  <a:pt x="7436211" y="710526"/>
                  <a:pt x="7434879" y="712358"/>
                </a:cubicBezTo>
                <a:cubicBezTo>
                  <a:pt x="7426017" y="724346"/>
                  <a:pt x="7397778" y="715475"/>
                  <a:pt x="7385149" y="708541"/>
                </a:cubicBezTo>
                <a:cubicBezTo>
                  <a:pt x="7383147" y="710218"/>
                  <a:pt x="7381051" y="711887"/>
                  <a:pt x="7379050" y="713563"/>
                </a:cubicBezTo>
                <a:cubicBezTo>
                  <a:pt x="7386081" y="713392"/>
                  <a:pt x="7393065" y="713704"/>
                  <a:pt x="7399676" y="714957"/>
                </a:cubicBezTo>
                <a:cubicBezTo>
                  <a:pt x="7402743" y="715515"/>
                  <a:pt x="7404868" y="720081"/>
                  <a:pt x="7401674" y="722044"/>
                </a:cubicBezTo>
                <a:cubicBezTo>
                  <a:pt x="7388456" y="730442"/>
                  <a:pt x="7372255" y="731863"/>
                  <a:pt x="7356638" y="730023"/>
                </a:cubicBezTo>
                <a:cubicBezTo>
                  <a:pt x="7346880" y="736774"/>
                  <a:pt x="7336420" y="744827"/>
                  <a:pt x="7334106" y="752220"/>
                </a:cubicBezTo>
                <a:cubicBezTo>
                  <a:pt x="7329851" y="766067"/>
                  <a:pt x="7331278" y="763172"/>
                  <a:pt x="7337660" y="769176"/>
                </a:cubicBezTo>
                <a:cubicBezTo>
                  <a:pt x="7389218" y="763416"/>
                  <a:pt x="7426043" y="724056"/>
                  <a:pt x="7463283" y="690963"/>
                </a:cubicBezTo>
                <a:cubicBezTo>
                  <a:pt x="7486031" y="670733"/>
                  <a:pt x="7509424" y="657471"/>
                  <a:pt x="7535468" y="648334"/>
                </a:cubicBezTo>
                <a:cubicBezTo>
                  <a:pt x="7515355" y="643380"/>
                  <a:pt x="7496856" y="632335"/>
                  <a:pt x="7476423" y="628813"/>
                </a:cubicBezTo>
                <a:close/>
                <a:moveTo>
                  <a:pt x="7891632" y="654709"/>
                </a:moveTo>
                <a:cubicBezTo>
                  <a:pt x="7888764" y="667216"/>
                  <a:pt x="7883787" y="679345"/>
                  <a:pt x="7882543" y="692188"/>
                </a:cubicBezTo>
                <a:cubicBezTo>
                  <a:pt x="7882146" y="695561"/>
                  <a:pt x="7880622" y="698447"/>
                  <a:pt x="7877118" y="699507"/>
                </a:cubicBezTo>
                <a:cubicBezTo>
                  <a:pt x="7873808" y="700584"/>
                  <a:pt x="7871628" y="699908"/>
                  <a:pt x="7870122" y="698220"/>
                </a:cubicBezTo>
                <a:lnTo>
                  <a:pt x="7870118" y="698319"/>
                </a:lnTo>
                <a:lnTo>
                  <a:pt x="7877109" y="699603"/>
                </a:lnTo>
                <a:cubicBezTo>
                  <a:pt x="7880613" y="698544"/>
                  <a:pt x="7882233" y="695666"/>
                  <a:pt x="7882535" y="692285"/>
                </a:cubicBezTo>
                <a:cubicBezTo>
                  <a:pt x="7883874" y="679451"/>
                  <a:pt x="7888755" y="667314"/>
                  <a:pt x="7891623" y="654808"/>
                </a:cubicBezTo>
                <a:lnTo>
                  <a:pt x="7896865" y="661377"/>
                </a:lnTo>
                <a:lnTo>
                  <a:pt x="7896889" y="661299"/>
                </a:lnTo>
                <a:cubicBezTo>
                  <a:pt x="7895137" y="659103"/>
                  <a:pt x="7893384" y="656907"/>
                  <a:pt x="7891632" y="654709"/>
                </a:cubicBezTo>
                <a:close/>
                <a:moveTo>
                  <a:pt x="9246992" y="773479"/>
                </a:moveTo>
                <a:cubicBezTo>
                  <a:pt x="9263512" y="779389"/>
                  <a:pt x="9279966" y="787141"/>
                  <a:pt x="9292014" y="797336"/>
                </a:cubicBezTo>
                <a:cubicBezTo>
                  <a:pt x="9297114" y="799141"/>
                  <a:pt x="9302205" y="801042"/>
                  <a:pt x="9307024" y="803796"/>
                </a:cubicBezTo>
                <a:cubicBezTo>
                  <a:pt x="9309153" y="805051"/>
                  <a:pt x="9311469" y="807491"/>
                  <a:pt x="9311324" y="810204"/>
                </a:cubicBezTo>
                <a:lnTo>
                  <a:pt x="9311136" y="813400"/>
                </a:lnTo>
                <a:cubicBezTo>
                  <a:pt x="9311053" y="815438"/>
                  <a:pt x="9309738" y="817077"/>
                  <a:pt x="9307840" y="817594"/>
                </a:cubicBezTo>
                <a:cubicBezTo>
                  <a:pt x="9304345" y="818557"/>
                  <a:pt x="9301584" y="817832"/>
                  <a:pt x="9298964" y="816631"/>
                </a:cubicBezTo>
                <a:lnTo>
                  <a:pt x="9288119" y="816441"/>
                </a:lnTo>
                <a:lnTo>
                  <a:pt x="9260022" y="797780"/>
                </a:lnTo>
                <a:cubicBezTo>
                  <a:pt x="9270118" y="802549"/>
                  <a:pt x="9279757" y="808057"/>
                  <a:pt x="9287681" y="816434"/>
                </a:cubicBezTo>
                <a:lnTo>
                  <a:pt x="9288119" y="816441"/>
                </a:lnTo>
                <a:lnTo>
                  <a:pt x="9311433" y="831926"/>
                </a:lnTo>
                <a:cubicBezTo>
                  <a:pt x="9322074" y="837131"/>
                  <a:pt x="9310893" y="848918"/>
                  <a:pt x="9304882" y="844211"/>
                </a:cubicBezTo>
                <a:cubicBezTo>
                  <a:pt x="9291957" y="839490"/>
                  <a:pt x="9280142" y="831067"/>
                  <a:pt x="9268449" y="822364"/>
                </a:cubicBezTo>
                <a:cubicBezTo>
                  <a:pt x="9269640" y="824317"/>
                  <a:pt x="9270829" y="826269"/>
                  <a:pt x="9271298" y="828647"/>
                </a:cubicBezTo>
                <a:cubicBezTo>
                  <a:pt x="9271531" y="830419"/>
                  <a:pt x="9271005" y="831932"/>
                  <a:pt x="9270209" y="833225"/>
                </a:cubicBezTo>
                <a:cubicBezTo>
                  <a:pt x="9270345" y="836062"/>
                  <a:pt x="9267994" y="838389"/>
                  <a:pt x="9265378" y="839331"/>
                </a:cubicBezTo>
                <a:cubicBezTo>
                  <a:pt x="9276639" y="847413"/>
                  <a:pt x="9286387" y="859357"/>
                  <a:pt x="9295294" y="867624"/>
                </a:cubicBezTo>
                <a:cubicBezTo>
                  <a:pt x="9304386" y="876006"/>
                  <a:pt x="9293016" y="890990"/>
                  <a:pt x="9284006" y="883880"/>
                </a:cubicBezTo>
                <a:cubicBezTo>
                  <a:pt x="9285247" y="885254"/>
                  <a:pt x="9286585" y="886636"/>
                  <a:pt x="9287731" y="888000"/>
                </a:cubicBezTo>
                <a:cubicBezTo>
                  <a:pt x="9301822" y="905869"/>
                  <a:pt x="9310655" y="922602"/>
                  <a:pt x="9330529" y="935713"/>
                </a:cubicBezTo>
                <a:cubicBezTo>
                  <a:pt x="9352793" y="950395"/>
                  <a:pt x="9379022" y="955586"/>
                  <a:pt x="9403888" y="965138"/>
                </a:cubicBezTo>
                <a:cubicBezTo>
                  <a:pt x="9407748" y="966640"/>
                  <a:pt x="9412579" y="969297"/>
                  <a:pt x="9417439" y="971569"/>
                </a:cubicBezTo>
                <a:cubicBezTo>
                  <a:pt x="9411947" y="966516"/>
                  <a:pt x="9407140" y="960356"/>
                  <a:pt x="9403483" y="954393"/>
                </a:cubicBezTo>
                <a:cubicBezTo>
                  <a:pt x="9400329" y="949349"/>
                  <a:pt x="9405579" y="942891"/>
                  <a:pt x="9410999" y="946573"/>
                </a:cubicBezTo>
                <a:cubicBezTo>
                  <a:pt x="9421107" y="953386"/>
                  <a:pt x="9433281" y="961060"/>
                  <a:pt x="9440163" y="971296"/>
                </a:cubicBezTo>
                <a:cubicBezTo>
                  <a:pt x="9440938" y="972434"/>
                  <a:pt x="9441124" y="973618"/>
                  <a:pt x="9441126" y="974690"/>
                </a:cubicBezTo>
                <a:cubicBezTo>
                  <a:pt x="9442135" y="974290"/>
                  <a:pt x="9443330" y="974004"/>
                  <a:pt x="9444067" y="973387"/>
                </a:cubicBezTo>
                <a:cubicBezTo>
                  <a:pt x="9438938" y="969728"/>
                  <a:pt x="9436100" y="964420"/>
                  <a:pt x="9431618" y="958969"/>
                </a:cubicBezTo>
                <a:cubicBezTo>
                  <a:pt x="9424951" y="950702"/>
                  <a:pt x="9416802" y="943765"/>
                  <a:pt x="9410872" y="934878"/>
                </a:cubicBezTo>
                <a:cubicBezTo>
                  <a:pt x="9407349" y="929607"/>
                  <a:pt x="9412416" y="923035"/>
                  <a:pt x="9418256" y="926365"/>
                </a:cubicBezTo>
                <a:cubicBezTo>
                  <a:pt x="9425960" y="930634"/>
                  <a:pt x="9436837" y="939754"/>
                  <a:pt x="9444817" y="949694"/>
                </a:cubicBezTo>
                <a:cubicBezTo>
                  <a:pt x="9444215" y="947695"/>
                  <a:pt x="9443516" y="945688"/>
                  <a:pt x="9442917" y="943688"/>
                </a:cubicBezTo>
                <a:cubicBezTo>
                  <a:pt x="9430268" y="903063"/>
                  <a:pt x="9383601" y="872542"/>
                  <a:pt x="9355849" y="841806"/>
                </a:cubicBezTo>
                <a:cubicBezTo>
                  <a:pt x="9333513" y="816993"/>
                  <a:pt x="9307722" y="800351"/>
                  <a:pt x="9281800" y="780776"/>
                </a:cubicBezTo>
                <a:cubicBezTo>
                  <a:pt x="9275111" y="779321"/>
                  <a:pt x="9268518" y="777875"/>
                  <a:pt x="9261837" y="776322"/>
                </a:cubicBezTo>
                <a:cubicBezTo>
                  <a:pt x="9256942" y="775509"/>
                  <a:pt x="9251975" y="774397"/>
                  <a:pt x="9246992" y="773479"/>
                </a:cubicBezTo>
                <a:close/>
                <a:moveTo>
                  <a:pt x="3960800" y="306967"/>
                </a:moveTo>
                <a:cubicBezTo>
                  <a:pt x="3962238" y="305046"/>
                  <a:pt x="3965458" y="306103"/>
                  <a:pt x="3965635" y="308455"/>
                </a:cubicBezTo>
                <a:cubicBezTo>
                  <a:pt x="3966507" y="318365"/>
                  <a:pt x="3965151" y="327010"/>
                  <a:pt x="3962163" y="336488"/>
                </a:cubicBezTo>
                <a:cubicBezTo>
                  <a:pt x="3959324" y="345395"/>
                  <a:pt x="3946117" y="340551"/>
                  <a:pt x="3948552" y="331805"/>
                </a:cubicBezTo>
                <a:cubicBezTo>
                  <a:pt x="3951144" y="322390"/>
                  <a:pt x="3954856" y="314631"/>
                  <a:pt x="3960800" y="306967"/>
                </a:cubicBezTo>
                <a:close/>
                <a:moveTo>
                  <a:pt x="8440595" y="687133"/>
                </a:moveTo>
                <a:cubicBezTo>
                  <a:pt x="8441398" y="687981"/>
                  <a:pt x="8442207" y="688732"/>
                  <a:pt x="8443008" y="689580"/>
                </a:cubicBezTo>
                <a:cubicBezTo>
                  <a:pt x="8454227" y="693765"/>
                  <a:pt x="8465107" y="699574"/>
                  <a:pt x="8475800" y="704200"/>
                </a:cubicBezTo>
                <a:cubicBezTo>
                  <a:pt x="8493246" y="711747"/>
                  <a:pt x="8514052" y="716566"/>
                  <a:pt x="8528538" y="728919"/>
                </a:cubicBezTo>
                <a:cubicBezTo>
                  <a:pt x="8534329" y="733899"/>
                  <a:pt x="8530926" y="742562"/>
                  <a:pt x="8523325" y="742585"/>
                </a:cubicBezTo>
                <a:cubicBezTo>
                  <a:pt x="8506086" y="742554"/>
                  <a:pt x="8489226" y="733890"/>
                  <a:pt x="8473546" y="726204"/>
                </a:cubicBezTo>
                <a:cubicBezTo>
                  <a:pt x="8475369" y="728698"/>
                  <a:pt x="8477079" y="731378"/>
                  <a:pt x="8478894" y="733969"/>
                </a:cubicBezTo>
                <a:cubicBezTo>
                  <a:pt x="8493054" y="736850"/>
                  <a:pt x="8506885" y="742332"/>
                  <a:pt x="8520415" y="746812"/>
                </a:cubicBezTo>
                <a:cubicBezTo>
                  <a:pt x="8532056" y="750643"/>
                  <a:pt x="8545757" y="752121"/>
                  <a:pt x="8553016" y="762486"/>
                </a:cubicBezTo>
                <a:cubicBezTo>
                  <a:pt x="8554576" y="764665"/>
                  <a:pt x="8554899" y="768686"/>
                  <a:pt x="8551675" y="769866"/>
                </a:cubicBezTo>
                <a:cubicBezTo>
                  <a:pt x="8536775" y="775296"/>
                  <a:pt x="8519614" y="765632"/>
                  <a:pt x="8505494" y="760126"/>
                </a:cubicBezTo>
                <a:cubicBezTo>
                  <a:pt x="8501263" y="758396"/>
                  <a:pt x="8496833" y="756747"/>
                  <a:pt x="8492506" y="755009"/>
                </a:cubicBezTo>
                <a:cubicBezTo>
                  <a:pt x="8493512" y="756849"/>
                  <a:pt x="8494517" y="758688"/>
                  <a:pt x="8495627" y="760440"/>
                </a:cubicBezTo>
                <a:cubicBezTo>
                  <a:pt x="8506337" y="764872"/>
                  <a:pt x="8517021" y="769594"/>
                  <a:pt x="8527897" y="773261"/>
                </a:cubicBezTo>
                <a:cubicBezTo>
                  <a:pt x="8541894" y="777978"/>
                  <a:pt x="8557986" y="779955"/>
                  <a:pt x="8570302" y="788225"/>
                </a:cubicBezTo>
                <a:cubicBezTo>
                  <a:pt x="8574990" y="791357"/>
                  <a:pt x="8573793" y="799335"/>
                  <a:pt x="8567952" y="800388"/>
                </a:cubicBezTo>
                <a:cubicBezTo>
                  <a:pt x="8549056" y="803620"/>
                  <a:pt x="8528105" y="796063"/>
                  <a:pt x="8509089" y="785362"/>
                </a:cubicBezTo>
                <a:lnTo>
                  <a:pt x="8513425" y="793526"/>
                </a:lnTo>
                <a:cubicBezTo>
                  <a:pt x="8513849" y="794244"/>
                  <a:pt x="8514167" y="795050"/>
                  <a:pt x="8514590" y="795769"/>
                </a:cubicBezTo>
                <a:cubicBezTo>
                  <a:pt x="8528411" y="800276"/>
                  <a:pt x="8541376" y="807823"/>
                  <a:pt x="8555066" y="812708"/>
                </a:cubicBezTo>
                <a:cubicBezTo>
                  <a:pt x="8566865" y="816943"/>
                  <a:pt x="8580979" y="818164"/>
                  <a:pt x="8590440" y="826772"/>
                </a:cubicBezTo>
                <a:cubicBezTo>
                  <a:pt x="8592693" y="828817"/>
                  <a:pt x="8593262" y="833345"/>
                  <a:pt x="8589646" y="834590"/>
                </a:cubicBezTo>
                <a:cubicBezTo>
                  <a:pt x="8575183" y="839472"/>
                  <a:pt x="8558968" y="832324"/>
                  <a:pt x="8545320" y="826955"/>
                </a:cubicBezTo>
                <a:cubicBezTo>
                  <a:pt x="8538823" y="824447"/>
                  <a:pt x="8532253" y="821639"/>
                  <a:pt x="8525922" y="818364"/>
                </a:cubicBezTo>
                <a:cubicBezTo>
                  <a:pt x="8530701" y="828125"/>
                  <a:pt x="8534682" y="838108"/>
                  <a:pt x="8538864" y="848012"/>
                </a:cubicBezTo>
                <a:cubicBezTo>
                  <a:pt x="8547463" y="850996"/>
                  <a:pt x="8556045" y="854173"/>
                  <a:pt x="8564775" y="856779"/>
                </a:cubicBezTo>
                <a:cubicBezTo>
                  <a:pt x="8579581" y="861176"/>
                  <a:pt x="8597105" y="859089"/>
                  <a:pt x="8609267" y="869099"/>
                </a:cubicBezTo>
                <a:cubicBezTo>
                  <a:pt x="8611713" y="871161"/>
                  <a:pt x="8611984" y="875761"/>
                  <a:pt x="8609000" y="877548"/>
                </a:cubicBezTo>
                <a:cubicBezTo>
                  <a:pt x="8596029" y="885382"/>
                  <a:pt x="8578681" y="878915"/>
                  <a:pt x="8565394" y="873870"/>
                </a:cubicBezTo>
                <a:cubicBezTo>
                  <a:pt x="8558518" y="871231"/>
                  <a:pt x="8552152" y="868343"/>
                  <a:pt x="8546136" y="864804"/>
                </a:cubicBezTo>
                <a:cubicBezTo>
                  <a:pt x="8548246" y="870633"/>
                  <a:pt x="8550452" y="876471"/>
                  <a:pt x="8552757" y="882319"/>
                </a:cubicBezTo>
                <a:cubicBezTo>
                  <a:pt x="8563312" y="884109"/>
                  <a:pt x="8573843" y="886188"/>
                  <a:pt x="8584355" y="888462"/>
                </a:cubicBezTo>
                <a:cubicBezTo>
                  <a:pt x="8599176" y="891594"/>
                  <a:pt x="8618216" y="891100"/>
                  <a:pt x="8630885" y="899790"/>
                </a:cubicBezTo>
                <a:cubicBezTo>
                  <a:pt x="8634377" y="902138"/>
                  <a:pt x="8634651" y="907808"/>
                  <a:pt x="8630481" y="909784"/>
                </a:cubicBezTo>
                <a:cubicBezTo>
                  <a:pt x="8616960" y="916110"/>
                  <a:pt x="8601461" y="911848"/>
                  <a:pt x="8587310" y="908870"/>
                </a:cubicBezTo>
                <a:cubicBezTo>
                  <a:pt x="8578230" y="906916"/>
                  <a:pt x="8569500" y="904312"/>
                  <a:pt x="8561138" y="900862"/>
                </a:cubicBezTo>
                <a:cubicBezTo>
                  <a:pt x="8564206" y="906871"/>
                  <a:pt x="8567590" y="912616"/>
                  <a:pt x="8571283" y="918194"/>
                </a:cubicBezTo>
                <a:cubicBezTo>
                  <a:pt x="8583801" y="917623"/>
                  <a:pt x="8596488" y="921739"/>
                  <a:pt x="8608889" y="923590"/>
                </a:cubicBezTo>
                <a:cubicBezTo>
                  <a:pt x="8622153" y="925615"/>
                  <a:pt x="8637466" y="924312"/>
                  <a:pt x="8649740" y="929756"/>
                </a:cubicBezTo>
                <a:cubicBezTo>
                  <a:pt x="8653857" y="931669"/>
                  <a:pt x="8655811" y="938167"/>
                  <a:pt x="8650639" y="940446"/>
                </a:cubicBezTo>
                <a:cubicBezTo>
                  <a:pt x="8637461" y="946219"/>
                  <a:pt x="8621930" y="943413"/>
                  <a:pt x="8607999" y="941234"/>
                </a:cubicBezTo>
                <a:cubicBezTo>
                  <a:pt x="8601372" y="940174"/>
                  <a:pt x="8594278" y="938878"/>
                  <a:pt x="8587440" y="936923"/>
                </a:cubicBezTo>
                <a:cubicBezTo>
                  <a:pt x="8595792" y="944851"/>
                  <a:pt x="8605153" y="951307"/>
                  <a:pt x="8615074" y="956938"/>
                </a:cubicBezTo>
                <a:cubicBezTo>
                  <a:pt x="8623604" y="955242"/>
                  <a:pt x="8632152" y="955494"/>
                  <a:pt x="8641344" y="955122"/>
                </a:cubicBezTo>
                <a:cubicBezTo>
                  <a:pt x="8652880" y="954660"/>
                  <a:pt x="8664254" y="952724"/>
                  <a:pt x="8675184" y="956883"/>
                </a:cubicBezTo>
                <a:cubicBezTo>
                  <a:pt x="8678947" y="958377"/>
                  <a:pt x="8678746" y="963909"/>
                  <a:pt x="8675657" y="965784"/>
                </a:cubicBezTo>
                <a:cubicBezTo>
                  <a:pt x="8669468" y="969629"/>
                  <a:pt x="8660985" y="971914"/>
                  <a:pt x="8651945" y="972786"/>
                </a:cubicBezTo>
                <a:cubicBezTo>
                  <a:pt x="8655462" y="973772"/>
                  <a:pt x="8658856" y="975040"/>
                  <a:pt x="8662381" y="975929"/>
                </a:cubicBezTo>
                <a:cubicBezTo>
                  <a:pt x="8687619" y="982397"/>
                  <a:pt x="8715448" y="982762"/>
                  <a:pt x="8740586" y="988151"/>
                </a:cubicBezTo>
                <a:cubicBezTo>
                  <a:pt x="8742302" y="944874"/>
                  <a:pt x="8742083" y="895979"/>
                  <a:pt x="8718706" y="859877"/>
                </a:cubicBezTo>
                <a:cubicBezTo>
                  <a:pt x="8685928" y="809041"/>
                  <a:pt x="8635258" y="746919"/>
                  <a:pt x="8587880" y="707961"/>
                </a:cubicBezTo>
                <a:cubicBezTo>
                  <a:pt x="8585434" y="705900"/>
                  <a:pt x="8584296" y="703366"/>
                  <a:pt x="8584125" y="700918"/>
                </a:cubicBezTo>
                <a:cubicBezTo>
                  <a:pt x="8584065" y="701595"/>
                  <a:pt x="8580751" y="701600"/>
                  <a:pt x="8575427" y="701237"/>
                </a:cubicBezTo>
                <a:cubicBezTo>
                  <a:pt x="8613047" y="742562"/>
                  <a:pt x="8652860" y="782227"/>
                  <a:pt x="8683109" y="829730"/>
                </a:cubicBezTo>
                <a:cubicBezTo>
                  <a:pt x="8688415" y="837978"/>
                  <a:pt x="8678240" y="848295"/>
                  <a:pt x="8670346" y="841770"/>
                </a:cubicBezTo>
                <a:cubicBezTo>
                  <a:pt x="8669705" y="841325"/>
                  <a:pt x="8669379" y="840614"/>
                  <a:pt x="8668841" y="840082"/>
                </a:cubicBezTo>
                <a:cubicBezTo>
                  <a:pt x="8666606" y="837843"/>
                  <a:pt x="8665214" y="835971"/>
                  <a:pt x="8664138" y="833833"/>
                </a:cubicBezTo>
                <a:cubicBezTo>
                  <a:pt x="8658336" y="822426"/>
                  <a:pt x="8648273" y="811819"/>
                  <a:pt x="8640409" y="801692"/>
                </a:cubicBezTo>
                <a:cubicBezTo>
                  <a:pt x="8633240" y="792504"/>
                  <a:pt x="8626543" y="782384"/>
                  <a:pt x="8616472" y="776254"/>
                </a:cubicBezTo>
                <a:cubicBezTo>
                  <a:pt x="8604447" y="769080"/>
                  <a:pt x="8596420" y="756410"/>
                  <a:pt x="8584054" y="749790"/>
                </a:cubicBezTo>
                <a:cubicBezTo>
                  <a:pt x="8575407" y="745146"/>
                  <a:pt x="8565301" y="743785"/>
                  <a:pt x="8556419" y="739608"/>
                </a:cubicBezTo>
                <a:cubicBezTo>
                  <a:pt x="8549595" y="736389"/>
                  <a:pt x="8543603" y="731488"/>
                  <a:pt x="8537699" y="726694"/>
                </a:cubicBezTo>
                <a:cubicBezTo>
                  <a:pt x="8524189" y="719780"/>
                  <a:pt x="8510654" y="713156"/>
                  <a:pt x="8496569" y="707263"/>
                </a:cubicBezTo>
                <a:cubicBezTo>
                  <a:pt x="8478629" y="699772"/>
                  <a:pt x="8458369" y="695389"/>
                  <a:pt x="8440595" y="687133"/>
                </a:cubicBezTo>
                <a:close/>
                <a:moveTo>
                  <a:pt x="8724923" y="710379"/>
                </a:moveTo>
                <a:cubicBezTo>
                  <a:pt x="8720177" y="710064"/>
                  <a:pt x="8715415" y="709945"/>
                  <a:pt x="8710669" y="709631"/>
                </a:cubicBezTo>
                <a:cubicBezTo>
                  <a:pt x="8729107" y="721353"/>
                  <a:pt x="8746528" y="743405"/>
                  <a:pt x="8761083" y="756056"/>
                </a:cubicBezTo>
                <a:cubicBezTo>
                  <a:pt x="8789200" y="780494"/>
                  <a:pt x="8811949" y="810504"/>
                  <a:pt x="8839786" y="834820"/>
                </a:cubicBezTo>
                <a:cubicBezTo>
                  <a:pt x="8840331" y="835256"/>
                  <a:pt x="8840086" y="835821"/>
                  <a:pt x="8840439" y="836240"/>
                </a:cubicBezTo>
                <a:cubicBezTo>
                  <a:pt x="8854949" y="848302"/>
                  <a:pt x="8870103" y="860812"/>
                  <a:pt x="8882841" y="874182"/>
                </a:cubicBezTo>
                <a:cubicBezTo>
                  <a:pt x="8880896" y="871969"/>
                  <a:pt x="8878940" y="869852"/>
                  <a:pt x="8876986" y="867736"/>
                </a:cubicBezTo>
                <a:cubicBezTo>
                  <a:pt x="8876721" y="867421"/>
                  <a:pt x="8876361" y="867098"/>
                  <a:pt x="8876097" y="866782"/>
                </a:cubicBezTo>
                <a:cubicBezTo>
                  <a:pt x="8874777" y="865208"/>
                  <a:pt x="8873552" y="863642"/>
                  <a:pt x="8872329" y="862075"/>
                </a:cubicBezTo>
                <a:cubicBezTo>
                  <a:pt x="8870030" y="859442"/>
                  <a:pt x="8867925" y="856826"/>
                  <a:pt x="8865926" y="854122"/>
                </a:cubicBezTo>
                <a:cubicBezTo>
                  <a:pt x="8864168" y="854163"/>
                  <a:pt x="8862341" y="853908"/>
                  <a:pt x="8861010" y="852431"/>
                </a:cubicBezTo>
                <a:cubicBezTo>
                  <a:pt x="8861010" y="852431"/>
                  <a:pt x="8860905" y="852519"/>
                  <a:pt x="8860905" y="852519"/>
                </a:cubicBezTo>
                <a:cubicBezTo>
                  <a:pt x="8837370" y="820397"/>
                  <a:pt x="8807746" y="793199"/>
                  <a:pt x="8779779" y="764880"/>
                </a:cubicBezTo>
                <a:cubicBezTo>
                  <a:pt x="8772270" y="757317"/>
                  <a:pt x="8735896" y="729341"/>
                  <a:pt x="8724923" y="710379"/>
                </a:cubicBezTo>
                <a:close/>
                <a:moveTo>
                  <a:pt x="9069800" y="739547"/>
                </a:moveTo>
                <a:cubicBezTo>
                  <a:pt x="9079029" y="746382"/>
                  <a:pt x="9087000" y="756419"/>
                  <a:pt x="9094842" y="763523"/>
                </a:cubicBezTo>
                <a:cubicBezTo>
                  <a:pt x="9111519" y="778598"/>
                  <a:pt x="9129258" y="792693"/>
                  <a:pt x="9144857" y="808940"/>
                </a:cubicBezTo>
                <a:cubicBezTo>
                  <a:pt x="9152262" y="816591"/>
                  <a:pt x="9140056" y="826732"/>
                  <a:pt x="9132254" y="821384"/>
                </a:cubicBezTo>
                <a:cubicBezTo>
                  <a:pt x="9114983" y="809665"/>
                  <a:pt x="9098077" y="793890"/>
                  <a:pt x="9082415" y="777247"/>
                </a:cubicBezTo>
                <a:cubicBezTo>
                  <a:pt x="9079674" y="777399"/>
                  <a:pt x="9077106" y="776690"/>
                  <a:pt x="9074679" y="775507"/>
                </a:cubicBezTo>
                <a:cubicBezTo>
                  <a:pt x="9077990" y="778812"/>
                  <a:pt x="9081397" y="782125"/>
                  <a:pt x="9084617" y="785325"/>
                </a:cubicBezTo>
                <a:cubicBezTo>
                  <a:pt x="9103066" y="803473"/>
                  <a:pt x="9131359" y="817216"/>
                  <a:pt x="9143937" y="840017"/>
                </a:cubicBezTo>
                <a:cubicBezTo>
                  <a:pt x="9143647" y="839992"/>
                  <a:pt x="9143446" y="840071"/>
                  <a:pt x="9143155" y="840046"/>
                </a:cubicBezTo>
                <a:cubicBezTo>
                  <a:pt x="9145890" y="845443"/>
                  <a:pt x="9142405" y="852833"/>
                  <a:pt x="9135310" y="850467"/>
                </a:cubicBezTo>
                <a:cubicBezTo>
                  <a:pt x="9130668" y="848994"/>
                  <a:pt x="9125936" y="846345"/>
                  <a:pt x="9121240" y="843310"/>
                </a:cubicBezTo>
                <a:cubicBezTo>
                  <a:pt x="9137213" y="858616"/>
                  <a:pt x="9153497" y="873753"/>
                  <a:pt x="9172188" y="884816"/>
                </a:cubicBezTo>
                <a:cubicBezTo>
                  <a:pt x="9183016" y="891205"/>
                  <a:pt x="9170399" y="905983"/>
                  <a:pt x="9162244" y="900214"/>
                </a:cubicBezTo>
                <a:cubicBezTo>
                  <a:pt x="9133147" y="888934"/>
                  <a:pt x="9109649" y="857495"/>
                  <a:pt x="9087556" y="836500"/>
                </a:cubicBezTo>
                <a:cubicBezTo>
                  <a:pt x="9085848" y="834892"/>
                  <a:pt x="9083948" y="833267"/>
                  <a:pt x="9082057" y="831545"/>
                </a:cubicBezTo>
                <a:cubicBezTo>
                  <a:pt x="9091190" y="843824"/>
                  <a:pt x="9099672" y="855756"/>
                  <a:pt x="9107128" y="868280"/>
                </a:cubicBezTo>
                <a:cubicBezTo>
                  <a:pt x="9113340" y="872906"/>
                  <a:pt x="9119210" y="878088"/>
                  <a:pt x="9124651" y="883719"/>
                </a:cubicBezTo>
                <a:cubicBezTo>
                  <a:pt x="9131101" y="888951"/>
                  <a:pt x="9136507" y="896039"/>
                  <a:pt x="9142037" y="901776"/>
                </a:cubicBezTo>
                <a:cubicBezTo>
                  <a:pt x="9156025" y="916423"/>
                  <a:pt x="9176335" y="923536"/>
                  <a:pt x="9190166" y="938850"/>
                </a:cubicBezTo>
                <a:cubicBezTo>
                  <a:pt x="9195933" y="945191"/>
                  <a:pt x="9191095" y="952464"/>
                  <a:pt x="9184754" y="953668"/>
                </a:cubicBezTo>
                <a:cubicBezTo>
                  <a:pt x="9186162" y="954277"/>
                  <a:pt x="9187463" y="954973"/>
                  <a:pt x="9188984" y="955397"/>
                </a:cubicBezTo>
                <a:cubicBezTo>
                  <a:pt x="9208053" y="961137"/>
                  <a:pt x="9228149" y="962974"/>
                  <a:pt x="9247476" y="969125"/>
                </a:cubicBezTo>
                <a:cubicBezTo>
                  <a:pt x="9250605" y="970077"/>
                  <a:pt x="9268652" y="975242"/>
                  <a:pt x="9268047" y="975482"/>
                </a:cubicBezTo>
                <a:cubicBezTo>
                  <a:pt x="9268249" y="975402"/>
                  <a:pt x="9260676" y="951087"/>
                  <a:pt x="9257569" y="943321"/>
                </a:cubicBezTo>
                <a:cubicBezTo>
                  <a:pt x="9246579" y="915791"/>
                  <a:pt x="9239565" y="885195"/>
                  <a:pt x="9227647" y="858264"/>
                </a:cubicBezTo>
                <a:cubicBezTo>
                  <a:pt x="9212692" y="824937"/>
                  <a:pt x="9180590" y="792754"/>
                  <a:pt x="9149725" y="769637"/>
                </a:cubicBezTo>
                <a:cubicBezTo>
                  <a:pt x="9148733" y="769844"/>
                  <a:pt x="9147686" y="769558"/>
                  <a:pt x="9146578" y="768878"/>
                </a:cubicBezTo>
                <a:cubicBezTo>
                  <a:pt x="9142884" y="766611"/>
                  <a:pt x="9137687" y="764798"/>
                  <a:pt x="9132755" y="763299"/>
                </a:cubicBezTo>
                <a:cubicBezTo>
                  <a:pt x="9134279" y="764796"/>
                  <a:pt x="9135802" y="766290"/>
                  <a:pt x="9137324" y="767784"/>
                </a:cubicBezTo>
                <a:cubicBezTo>
                  <a:pt x="9145659" y="775906"/>
                  <a:pt x="9131165" y="788769"/>
                  <a:pt x="9123401" y="779725"/>
                </a:cubicBezTo>
                <a:cubicBezTo>
                  <a:pt x="9116075" y="771203"/>
                  <a:pt x="9109032" y="763876"/>
                  <a:pt x="9105718" y="752976"/>
                </a:cubicBezTo>
                <a:cubicBezTo>
                  <a:pt x="9105045" y="750678"/>
                  <a:pt x="9105921" y="748514"/>
                  <a:pt x="9107253" y="746683"/>
                </a:cubicBezTo>
                <a:cubicBezTo>
                  <a:pt x="9094701" y="744330"/>
                  <a:pt x="9082253" y="741891"/>
                  <a:pt x="9069800" y="739547"/>
                </a:cubicBezTo>
                <a:close/>
                <a:moveTo>
                  <a:pt x="7957455" y="640837"/>
                </a:moveTo>
                <a:cubicBezTo>
                  <a:pt x="7948388" y="640929"/>
                  <a:pt x="7939424" y="640932"/>
                  <a:pt x="7930481" y="640742"/>
                </a:cubicBezTo>
                <a:cubicBezTo>
                  <a:pt x="7935153" y="645138"/>
                  <a:pt x="7939599" y="649904"/>
                  <a:pt x="7943310" y="656359"/>
                </a:cubicBezTo>
                <a:cubicBezTo>
                  <a:pt x="7945911" y="661063"/>
                  <a:pt x="7948397" y="665952"/>
                  <a:pt x="7950673" y="671017"/>
                </a:cubicBezTo>
                <a:cubicBezTo>
                  <a:pt x="7962081" y="687290"/>
                  <a:pt x="7968627" y="706746"/>
                  <a:pt x="7973404" y="729651"/>
                </a:cubicBezTo>
                <a:cubicBezTo>
                  <a:pt x="7974024" y="732527"/>
                  <a:pt x="7974926" y="735526"/>
                  <a:pt x="7975642" y="738413"/>
                </a:cubicBezTo>
                <a:cubicBezTo>
                  <a:pt x="7981622" y="755481"/>
                  <a:pt x="7987583" y="772744"/>
                  <a:pt x="7992887" y="789755"/>
                </a:cubicBezTo>
                <a:cubicBezTo>
                  <a:pt x="7993567" y="791955"/>
                  <a:pt x="7993852" y="794219"/>
                  <a:pt x="7994330" y="796501"/>
                </a:cubicBezTo>
                <a:cubicBezTo>
                  <a:pt x="8000644" y="803278"/>
                  <a:pt x="8006589" y="811972"/>
                  <a:pt x="8009997" y="820736"/>
                </a:cubicBezTo>
                <a:cubicBezTo>
                  <a:pt x="8013495" y="826297"/>
                  <a:pt x="8016879" y="832042"/>
                  <a:pt x="8021194" y="837187"/>
                </a:cubicBezTo>
                <a:cubicBezTo>
                  <a:pt x="8022831" y="838497"/>
                  <a:pt x="8024478" y="839710"/>
                  <a:pt x="8026009" y="841108"/>
                </a:cubicBezTo>
                <a:cubicBezTo>
                  <a:pt x="8027267" y="842289"/>
                  <a:pt x="8028745" y="844267"/>
                  <a:pt x="8030235" y="846147"/>
                </a:cubicBezTo>
                <a:cubicBezTo>
                  <a:pt x="8037049" y="852775"/>
                  <a:pt x="8043966" y="859312"/>
                  <a:pt x="8051103" y="865577"/>
                </a:cubicBezTo>
                <a:cubicBezTo>
                  <a:pt x="8059050" y="872593"/>
                  <a:pt x="8050338" y="885081"/>
                  <a:pt x="8040885" y="880757"/>
                </a:cubicBezTo>
                <a:cubicBezTo>
                  <a:pt x="8040138" y="880400"/>
                  <a:pt x="8039706" y="879779"/>
                  <a:pt x="8038958" y="879422"/>
                </a:cubicBezTo>
                <a:cubicBezTo>
                  <a:pt x="8038862" y="879414"/>
                  <a:pt x="8038870" y="879317"/>
                  <a:pt x="8038773" y="879309"/>
                </a:cubicBezTo>
                <a:cubicBezTo>
                  <a:pt x="8033487" y="876320"/>
                  <a:pt x="8029367" y="872264"/>
                  <a:pt x="8025792" y="867573"/>
                </a:cubicBezTo>
                <a:cubicBezTo>
                  <a:pt x="8018592" y="860913"/>
                  <a:pt x="8011612" y="853980"/>
                  <a:pt x="8005193" y="846220"/>
                </a:cubicBezTo>
                <a:cubicBezTo>
                  <a:pt x="8004743" y="845791"/>
                  <a:pt x="8004401" y="845275"/>
                  <a:pt x="8004049" y="844855"/>
                </a:cubicBezTo>
                <a:cubicBezTo>
                  <a:pt x="8004322" y="846145"/>
                  <a:pt x="8004685" y="847538"/>
                  <a:pt x="8004854" y="848917"/>
                </a:cubicBezTo>
                <a:cubicBezTo>
                  <a:pt x="8011668" y="860995"/>
                  <a:pt x="8012941" y="875126"/>
                  <a:pt x="8016945" y="888130"/>
                </a:cubicBezTo>
                <a:cubicBezTo>
                  <a:pt x="8019889" y="897732"/>
                  <a:pt x="8022339" y="907388"/>
                  <a:pt x="8024687" y="917133"/>
                </a:cubicBezTo>
                <a:cubicBezTo>
                  <a:pt x="8026616" y="924991"/>
                  <a:pt x="8027398" y="934795"/>
                  <a:pt x="8032163" y="941439"/>
                </a:cubicBezTo>
                <a:cubicBezTo>
                  <a:pt x="8053026" y="943440"/>
                  <a:pt x="8055047" y="924045"/>
                  <a:pt x="8058297" y="908358"/>
                </a:cubicBezTo>
                <a:cubicBezTo>
                  <a:pt x="8062034" y="890475"/>
                  <a:pt x="8063623" y="869387"/>
                  <a:pt x="8053815" y="859190"/>
                </a:cubicBezTo>
                <a:cubicBezTo>
                  <a:pt x="8046420" y="851443"/>
                  <a:pt x="8038078" y="844490"/>
                  <a:pt x="8029604" y="837915"/>
                </a:cubicBezTo>
                <a:cubicBezTo>
                  <a:pt x="8020779" y="830919"/>
                  <a:pt x="8034109" y="816884"/>
                  <a:pt x="8041260" y="825195"/>
                </a:cubicBezTo>
                <a:cubicBezTo>
                  <a:pt x="8047361" y="832149"/>
                  <a:pt x="8053506" y="838621"/>
                  <a:pt x="8059538" y="845276"/>
                </a:cubicBezTo>
                <a:cubicBezTo>
                  <a:pt x="8058914" y="835875"/>
                  <a:pt x="8057516" y="826408"/>
                  <a:pt x="8055637" y="816897"/>
                </a:cubicBezTo>
                <a:cubicBezTo>
                  <a:pt x="8055120" y="817242"/>
                  <a:pt x="8054777" y="817797"/>
                  <a:pt x="8054190" y="817844"/>
                </a:cubicBezTo>
                <a:cubicBezTo>
                  <a:pt x="8047556" y="817951"/>
                  <a:pt x="8043233" y="812904"/>
                  <a:pt x="8038216" y="809061"/>
                </a:cubicBezTo>
                <a:cubicBezTo>
                  <a:pt x="8031380" y="803797"/>
                  <a:pt x="8022646" y="799049"/>
                  <a:pt x="8017607" y="792186"/>
                </a:cubicBezTo>
                <a:cubicBezTo>
                  <a:pt x="8012650" y="785526"/>
                  <a:pt x="8022376" y="775852"/>
                  <a:pt x="8029169" y="780530"/>
                </a:cubicBezTo>
                <a:cubicBezTo>
                  <a:pt x="8036786" y="785765"/>
                  <a:pt x="8042156" y="791098"/>
                  <a:pt x="8048250" y="798149"/>
                </a:cubicBezTo>
                <a:cubicBezTo>
                  <a:pt x="8050372" y="800572"/>
                  <a:pt x="8051631" y="802823"/>
                  <a:pt x="8052794" y="805066"/>
                </a:cubicBezTo>
                <a:cubicBezTo>
                  <a:pt x="8047263" y="781901"/>
                  <a:pt x="8039588" y="759816"/>
                  <a:pt x="8032606" y="743050"/>
                </a:cubicBezTo>
                <a:cubicBezTo>
                  <a:pt x="8015345" y="701735"/>
                  <a:pt x="7985551" y="673160"/>
                  <a:pt x="7957455" y="640837"/>
                </a:cubicBezTo>
                <a:close/>
                <a:moveTo>
                  <a:pt x="8807549" y="713442"/>
                </a:moveTo>
                <a:cubicBezTo>
                  <a:pt x="8800263" y="713200"/>
                  <a:pt x="8792875" y="713047"/>
                  <a:pt x="8785493" y="712798"/>
                </a:cubicBezTo>
                <a:cubicBezTo>
                  <a:pt x="8802613" y="729469"/>
                  <a:pt x="8821427" y="744631"/>
                  <a:pt x="8837652" y="762586"/>
                </a:cubicBezTo>
                <a:cubicBezTo>
                  <a:pt x="8847223" y="773248"/>
                  <a:pt x="8860132" y="783615"/>
                  <a:pt x="8866156" y="796892"/>
                </a:cubicBezTo>
                <a:cubicBezTo>
                  <a:pt x="8875673" y="807062"/>
                  <a:pt x="8885611" y="816880"/>
                  <a:pt x="8894821" y="827218"/>
                </a:cubicBezTo>
                <a:cubicBezTo>
                  <a:pt x="8894918" y="827226"/>
                  <a:pt x="8894918" y="827226"/>
                  <a:pt x="8895006" y="827332"/>
                </a:cubicBezTo>
                <a:cubicBezTo>
                  <a:pt x="8895190" y="827445"/>
                  <a:pt x="8895173" y="827638"/>
                  <a:pt x="8895358" y="827752"/>
                </a:cubicBezTo>
                <a:cubicBezTo>
                  <a:pt x="8895622" y="828066"/>
                  <a:pt x="8895975" y="828486"/>
                  <a:pt x="8896335" y="828809"/>
                </a:cubicBezTo>
                <a:lnTo>
                  <a:pt x="8896238" y="828801"/>
                </a:lnTo>
                <a:cubicBezTo>
                  <a:pt x="8901205" y="835365"/>
                  <a:pt x="8891022" y="845778"/>
                  <a:pt x="8884895" y="839114"/>
                </a:cubicBezTo>
                <a:cubicBezTo>
                  <a:pt x="8875758" y="829073"/>
                  <a:pt x="8866740" y="818751"/>
                  <a:pt x="8857716" y="808526"/>
                </a:cubicBezTo>
                <a:cubicBezTo>
                  <a:pt x="8848238" y="800111"/>
                  <a:pt x="8839705" y="789831"/>
                  <a:pt x="8831445" y="779769"/>
                </a:cubicBezTo>
                <a:cubicBezTo>
                  <a:pt x="8826823" y="774793"/>
                  <a:pt x="8822228" y="769526"/>
                  <a:pt x="8817500" y="764640"/>
                </a:cubicBezTo>
                <a:cubicBezTo>
                  <a:pt x="8799920" y="746565"/>
                  <a:pt x="8779559" y="731270"/>
                  <a:pt x="8762604" y="712764"/>
                </a:cubicBezTo>
                <a:cubicBezTo>
                  <a:pt x="8762331" y="712545"/>
                  <a:pt x="8762648" y="712281"/>
                  <a:pt x="8762567" y="712078"/>
                </a:cubicBezTo>
                <a:cubicBezTo>
                  <a:pt x="8759465" y="711908"/>
                  <a:pt x="8756452" y="711842"/>
                  <a:pt x="8753342" y="711767"/>
                </a:cubicBezTo>
                <a:cubicBezTo>
                  <a:pt x="8748868" y="711672"/>
                  <a:pt x="8744519" y="711295"/>
                  <a:pt x="8740335" y="711226"/>
                </a:cubicBezTo>
                <a:cubicBezTo>
                  <a:pt x="8751696" y="720387"/>
                  <a:pt x="8766399" y="731397"/>
                  <a:pt x="8764779" y="729893"/>
                </a:cubicBezTo>
                <a:cubicBezTo>
                  <a:pt x="8779010" y="742906"/>
                  <a:pt x="8792910" y="756377"/>
                  <a:pt x="8806597" y="770024"/>
                </a:cubicBezTo>
                <a:cubicBezTo>
                  <a:pt x="8826816" y="790175"/>
                  <a:pt x="8853248" y="810573"/>
                  <a:pt x="8868038" y="835903"/>
                </a:cubicBezTo>
                <a:cubicBezTo>
                  <a:pt x="8887231" y="847883"/>
                  <a:pt x="8904360" y="869910"/>
                  <a:pt x="8915437" y="887713"/>
                </a:cubicBezTo>
                <a:cubicBezTo>
                  <a:pt x="8915596" y="888116"/>
                  <a:pt x="8915473" y="888398"/>
                  <a:pt x="8915633" y="888801"/>
                </a:cubicBezTo>
                <a:cubicBezTo>
                  <a:pt x="8917939" y="891337"/>
                  <a:pt x="8920140" y="893962"/>
                  <a:pt x="8922869" y="896145"/>
                </a:cubicBezTo>
                <a:cubicBezTo>
                  <a:pt x="8923053" y="896259"/>
                  <a:pt x="8923134" y="896461"/>
                  <a:pt x="8923318" y="896573"/>
                </a:cubicBezTo>
                <a:cubicBezTo>
                  <a:pt x="8923494" y="896784"/>
                  <a:pt x="8923573" y="896985"/>
                  <a:pt x="8923758" y="897098"/>
                </a:cubicBezTo>
                <a:cubicBezTo>
                  <a:pt x="8923661" y="897090"/>
                  <a:pt x="8923661" y="897090"/>
                  <a:pt x="8923565" y="897081"/>
                </a:cubicBezTo>
                <a:cubicBezTo>
                  <a:pt x="8927396" y="902185"/>
                  <a:pt x="8925404" y="913598"/>
                  <a:pt x="8914808" y="908981"/>
                </a:cubicBezTo>
                <a:cubicBezTo>
                  <a:pt x="8908247" y="906076"/>
                  <a:pt x="8902914" y="900357"/>
                  <a:pt x="8898113" y="894100"/>
                </a:cubicBezTo>
                <a:cubicBezTo>
                  <a:pt x="8898664" y="897751"/>
                  <a:pt x="8897106" y="901023"/>
                  <a:pt x="8894377" y="903221"/>
                </a:cubicBezTo>
                <a:cubicBezTo>
                  <a:pt x="8901681" y="908721"/>
                  <a:pt x="8908615" y="915066"/>
                  <a:pt x="8909733" y="921102"/>
                </a:cubicBezTo>
                <a:cubicBezTo>
                  <a:pt x="8909999" y="922489"/>
                  <a:pt x="8909379" y="923992"/>
                  <a:pt x="8908325" y="924875"/>
                </a:cubicBezTo>
                <a:cubicBezTo>
                  <a:pt x="8908220" y="924962"/>
                  <a:pt x="8908115" y="925051"/>
                  <a:pt x="8908009" y="925139"/>
                </a:cubicBezTo>
                <a:cubicBezTo>
                  <a:pt x="8914197" y="931127"/>
                  <a:pt x="8920095" y="937091"/>
                  <a:pt x="8925018" y="943065"/>
                </a:cubicBezTo>
                <a:cubicBezTo>
                  <a:pt x="8931438" y="950827"/>
                  <a:pt x="8920052" y="961622"/>
                  <a:pt x="8913535" y="953853"/>
                </a:cubicBezTo>
                <a:cubicBezTo>
                  <a:pt x="8912478" y="952593"/>
                  <a:pt x="8911211" y="951510"/>
                  <a:pt x="8910049" y="950339"/>
                </a:cubicBezTo>
                <a:cubicBezTo>
                  <a:pt x="8906400" y="948660"/>
                  <a:pt x="8904145" y="945543"/>
                  <a:pt x="8901820" y="942129"/>
                </a:cubicBezTo>
                <a:cubicBezTo>
                  <a:pt x="8891337" y="932946"/>
                  <a:pt x="8880094" y="924671"/>
                  <a:pt x="8870349" y="914869"/>
                </a:cubicBezTo>
                <a:cubicBezTo>
                  <a:pt x="8869453" y="915084"/>
                  <a:pt x="8868451" y="915388"/>
                  <a:pt x="8867486" y="915304"/>
                </a:cubicBezTo>
                <a:cubicBezTo>
                  <a:pt x="8875964" y="925092"/>
                  <a:pt x="8884207" y="935347"/>
                  <a:pt x="8893106" y="944783"/>
                </a:cubicBezTo>
                <a:cubicBezTo>
                  <a:pt x="8895588" y="946458"/>
                  <a:pt x="8897551" y="948478"/>
                  <a:pt x="8899121" y="951632"/>
                </a:cubicBezTo>
                <a:cubicBezTo>
                  <a:pt x="8900692" y="954786"/>
                  <a:pt x="8899519" y="958092"/>
                  <a:pt x="8897202" y="960034"/>
                </a:cubicBezTo>
                <a:cubicBezTo>
                  <a:pt x="8898348" y="961399"/>
                  <a:pt x="8899887" y="962701"/>
                  <a:pt x="8900814" y="964338"/>
                </a:cubicBezTo>
                <a:cubicBezTo>
                  <a:pt x="8902584" y="967413"/>
                  <a:pt x="8900192" y="970224"/>
                  <a:pt x="8897391" y="971052"/>
                </a:cubicBezTo>
                <a:cubicBezTo>
                  <a:pt x="8908699" y="976412"/>
                  <a:pt x="8925801" y="983443"/>
                  <a:pt x="8933176" y="979408"/>
                </a:cubicBezTo>
                <a:cubicBezTo>
                  <a:pt x="8948950" y="970744"/>
                  <a:pt x="8942057" y="934415"/>
                  <a:pt x="8941005" y="921082"/>
                </a:cubicBezTo>
                <a:cubicBezTo>
                  <a:pt x="8937541" y="875801"/>
                  <a:pt x="8939936" y="854393"/>
                  <a:pt x="8910023" y="818408"/>
                </a:cubicBezTo>
                <a:cubicBezTo>
                  <a:pt x="8881167" y="783683"/>
                  <a:pt x="8853559" y="739330"/>
                  <a:pt x="8812251" y="718619"/>
                </a:cubicBezTo>
                <a:cubicBezTo>
                  <a:pt x="8809736" y="717329"/>
                  <a:pt x="8808343" y="715457"/>
                  <a:pt x="8807549" y="713442"/>
                </a:cubicBezTo>
                <a:close/>
                <a:moveTo>
                  <a:pt x="7540305" y="601726"/>
                </a:moveTo>
                <a:cubicBezTo>
                  <a:pt x="7532287" y="603174"/>
                  <a:pt x="7524425" y="605025"/>
                  <a:pt x="7516777" y="607771"/>
                </a:cubicBezTo>
                <a:cubicBezTo>
                  <a:pt x="7522536" y="609827"/>
                  <a:pt x="7528252" y="612365"/>
                  <a:pt x="7533941" y="615195"/>
                </a:cubicBezTo>
                <a:cubicBezTo>
                  <a:pt x="7547090" y="621785"/>
                  <a:pt x="7563542" y="628467"/>
                  <a:pt x="7575552" y="637977"/>
                </a:cubicBezTo>
                <a:cubicBezTo>
                  <a:pt x="7580410" y="637035"/>
                  <a:pt x="7584897" y="635865"/>
                  <a:pt x="7589931" y="635133"/>
                </a:cubicBezTo>
                <a:cubicBezTo>
                  <a:pt x="7589376" y="629339"/>
                  <a:pt x="7588820" y="623548"/>
                  <a:pt x="7588265" y="617755"/>
                </a:cubicBezTo>
                <a:cubicBezTo>
                  <a:pt x="7585547" y="620928"/>
                  <a:pt x="7580347" y="621354"/>
                  <a:pt x="7578029" y="617843"/>
                </a:cubicBezTo>
                <a:cubicBezTo>
                  <a:pt x="7564952" y="621384"/>
                  <a:pt x="7551150" y="607923"/>
                  <a:pt x="7540481" y="601936"/>
                </a:cubicBezTo>
                <a:cubicBezTo>
                  <a:pt x="7540385" y="601928"/>
                  <a:pt x="7540393" y="601831"/>
                  <a:pt x="7540305" y="601726"/>
                </a:cubicBezTo>
                <a:close/>
                <a:moveTo>
                  <a:pt x="8256882" y="661885"/>
                </a:moveTo>
                <a:cubicBezTo>
                  <a:pt x="8267153" y="671244"/>
                  <a:pt x="8273842" y="682534"/>
                  <a:pt x="8282203" y="694746"/>
                </a:cubicBezTo>
                <a:cubicBezTo>
                  <a:pt x="8298333" y="718146"/>
                  <a:pt x="8317499" y="739181"/>
                  <a:pt x="8334894" y="761522"/>
                </a:cubicBezTo>
                <a:cubicBezTo>
                  <a:pt x="8351239" y="782507"/>
                  <a:pt x="8386661" y="817897"/>
                  <a:pt x="8385594" y="846235"/>
                </a:cubicBezTo>
                <a:cubicBezTo>
                  <a:pt x="8385451" y="848949"/>
                  <a:pt x="8382958" y="850680"/>
                  <a:pt x="8380330" y="849577"/>
                </a:cubicBezTo>
                <a:cubicBezTo>
                  <a:pt x="8374974" y="847361"/>
                  <a:pt x="8370505" y="843956"/>
                  <a:pt x="8366376" y="839996"/>
                </a:cubicBezTo>
                <a:cubicBezTo>
                  <a:pt x="8366712" y="840609"/>
                  <a:pt x="8367248" y="841142"/>
                  <a:pt x="8367584" y="841755"/>
                </a:cubicBezTo>
                <a:cubicBezTo>
                  <a:pt x="8370122" y="846064"/>
                  <a:pt x="8368424" y="849812"/>
                  <a:pt x="8365396" y="852082"/>
                </a:cubicBezTo>
                <a:cubicBezTo>
                  <a:pt x="8373886" y="862845"/>
                  <a:pt x="8381436" y="874305"/>
                  <a:pt x="8386809" y="886163"/>
                </a:cubicBezTo>
                <a:cubicBezTo>
                  <a:pt x="8396213" y="896517"/>
                  <a:pt x="8404596" y="907369"/>
                  <a:pt x="8413245" y="918536"/>
                </a:cubicBezTo>
                <a:cubicBezTo>
                  <a:pt x="8421277" y="928967"/>
                  <a:pt x="8405707" y="938622"/>
                  <a:pt x="8399497" y="930685"/>
                </a:cubicBezTo>
                <a:cubicBezTo>
                  <a:pt x="8385815" y="914798"/>
                  <a:pt x="8373800" y="897693"/>
                  <a:pt x="8359607" y="882055"/>
                </a:cubicBezTo>
                <a:cubicBezTo>
                  <a:pt x="8355267" y="877202"/>
                  <a:pt x="8351258" y="871888"/>
                  <a:pt x="8347559" y="866409"/>
                </a:cubicBezTo>
                <a:cubicBezTo>
                  <a:pt x="8346309" y="870585"/>
                  <a:pt x="8340138" y="873166"/>
                  <a:pt x="8336538" y="869836"/>
                </a:cubicBezTo>
                <a:cubicBezTo>
                  <a:pt x="8302626" y="838275"/>
                  <a:pt x="8289186" y="791254"/>
                  <a:pt x="8259188" y="757306"/>
                </a:cubicBezTo>
                <a:cubicBezTo>
                  <a:pt x="8256441" y="754246"/>
                  <a:pt x="8259571" y="750815"/>
                  <a:pt x="8262359" y="751252"/>
                </a:cubicBezTo>
                <a:cubicBezTo>
                  <a:pt x="8268248" y="752931"/>
                  <a:pt x="8273422" y="757176"/>
                  <a:pt x="8278001" y="762635"/>
                </a:cubicBezTo>
                <a:cubicBezTo>
                  <a:pt x="8267274" y="748562"/>
                  <a:pt x="8257259" y="734161"/>
                  <a:pt x="8250726" y="717824"/>
                </a:cubicBezTo>
                <a:cubicBezTo>
                  <a:pt x="8250242" y="716711"/>
                  <a:pt x="8250432" y="715656"/>
                  <a:pt x="8250711" y="714707"/>
                </a:cubicBezTo>
                <a:cubicBezTo>
                  <a:pt x="8249913" y="714929"/>
                  <a:pt x="8249194" y="715354"/>
                  <a:pt x="8248243" y="715076"/>
                </a:cubicBezTo>
                <a:cubicBezTo>
                  <a:pt x="8236157" y="711888"/>
                  <a:pt x="8234123" y="699736"/>
                  <a:pt x="8226716" y="691014"/>
                </a:cubicBezTo>
                <a:cubicBezTo>
                  <a:pt x="8218158" y="681024"/>
                  <a:pt x="8209847" y="671542"/>
                  <a:pt x="8201912" y="661119"/>
                </a:cubicBezTo>
                <a:cubicBezTo>
                  <a:pt x="8194705" y="661079"/>
                  <a:pt x="8188544" y="660255"/>
                  <a:pt x="8185631" y="657957"/>
                </a:cubicBezTo>
                <a:cubicBezTo>
                  <a:pt x="8201286" y="670315"/>
                  <a:pt x="8218186" y="681805"/>
                  <a:pt x="8230202" y="698911"/>
                </a:cubicBezTo>
                <a:cubicBezTo>
                  <a:pt x="8240914" y="714248"/>
                  <a:pt x="8247729" y="731779"/>
                  <a:pt x="8254263" y="749188"/>
                </a:cubicBezTo>
                <a:cubicBezTo>
                  <a:pt x="8257581" y="757849"/>
                  <a:pt x="8260270" y="767039"/>
                  <a:pt x="8264607" y="775204"/>
                </a:cubicBezTo>
                <a:cubicBezTo>
                  <a:pt x="8277118" y="798778"/>
                  <a:pt x="8294919" y="817648"/>
                  <a:pt x="8308982" y="840189"/>
                </a:cubicBezTo>
                <a:cubicBezTo>
                  <a:pt x="8321513" y="860260"/>
                  <a:pt x="8332132" y="882111"/>
                  <a:pt x="8347137" y="900644"/>
                </a:cubicBezTo>
                <a:cubicBezTo>
                  <a:pt x="8367242" y="925362"/>
                  <a:pt x="8394507" y="945149"/>
                  <a:pt x="8423324" y="958451"/>
                </a:cubicBezTo>
                <a:cubicBezTo>
                  <a:pt x="8441387" y="966733"/>
                  <a:pt x="8459678" y="974645"/>
                  <a:pt x="8478100" y="982178"/>
                </a:cubicBezTo>
                <a:cubicBezTo>
                  <a:pt x="8470582" y="979094"/>
                  <a:pt x="8462927" y="964410"/>
                  <a:pt x="8457830" y="958225"/>
                </a:cubicBezTo>
                <a:cubicBezTo>
                  <a:pt x="8449755" y="948276"/>
                  <a:pt x="8443487" y="936634"/>
                  <a:pt x="8436033" y="926253"/>
                </a:cubicBezTo>
                <a:cubicBezTo>
                  <a:pt x="8431092" y="919399"/>
                  <a:pt x="8411426" y="898516"/>
                  <a:pt x="8416765" y="887781"/>
                </a:cubicBezTo>
                <a:cubicBezTo>
                  <a:pt x="8417466" y="886480"/>
                  <a:pt x="8419742" y="886092"/>
                  <a:pt x="8420271" y="887792"/>
                </a:cubicBezTo>
                <a:cubicBezTo>
                  <a:pt x="8422497" y="894508"/>
                  <a:pt x="8429424" y="899878"/>
                  <a:pt x="8434027" y="905049"/>
                </a:cubicBezTo>
                <a:cubicBezTo>
                  <a:pt x="8445200" y="917407"/>
                  <a:pt x="8456068" y="931005"/>
                  <a:pt x="8465029" y="945217"/>
                </a:cubicBezTo>
                <a:cubicBezTo>
                  <a:pt x="8471779" y="955830"/>
                  <a:pt x="8481442" y="964358"/>
                  <a:pt x="8488717" y="974529"/>
                </a:cubicBezTo>
                <a:cubicBezTo>
                  <a:pt x="8488465" y="965355"/>
                  <a:pt x="8488834" y="951366"/>
                  <a:pt x="8488883" y="954097"/>
                </a:cubicBezTo>
                <a:cubicBezTo>
                  <a:pt x="8485811" y="867274"/>
                  <a:pt x="8465013" y="798974"/>
                  <a:pt x="8403006" y="736163"/>
                </a:cubicBezTo>
                <a:cubicBezTo>
                  <a:pt x="8385859" y="718712"/>
                  <a:pt x="8349672" y="701753"/>
                  <a:pt x="8349850" y="674605"/>
                </a:cubicBezTo>
                <a:cubicBezTo>
                  <a:pt x="8349788" y="674211"/>
                  <a:pt x="8350095" y="674041"/>
                  <a:pt x="8350121" y="673752"/>
                </a:cubicBezTo>
                <a:cubicBezTo>
                  <a:pt x="8348390" y="673505"/>
                  <a:pt x="8346659" y="673258"/>
                  <a:pt x="8344928" y="673011"/>
                </a:cubicBezTo>
                <a:cubicBezTo>
                  <a:pt x="8336790" y="672501"/>
                  <a:pt x="8328776" y="671710"/>
                  <a:pt x="8320777" y="670726"/>
                </a:cubicBezTo>
                <a:cubicBezTo>
                  <a:pt x="8332263" y="676295"/>
                  <a:pt x="8340207" y="691004"/>
                  <a:pt x="8347814" y="700716"/>
                </a:cubicBezTo>
                <a:cubicBezTo>
                  <a:pt x="8356296" y="711577"/>
                  <a:pt x="8369273" y="725552"/>
                  <a:pt x="8366769" y="740524"/>
                </a:cubicBezTo>
                <a:cubicBezTo>
                  <a:pt x="8366238" y="743204"/>
                  <a:pt x="8363175" y="744789"/>
                  <a:pt x="8361132" y="742568"/>
                </a:cubicBezTo>
                <a:cubicBezTo>
                  <a:pt x="8343181" y="723197"/>
                  <a:pt x="8318732" y="701315"/>
                  <a:pt x="8311444" y="674883"/>
                </a:cubicBezTo>
                <a:cubicBezTo>
                  <a:pt x="8310860" y="672691"/>
                  <a:pt x="8312088" y="670948"/>
                  <a:pt x="8313834" y="669930"/>
                </a:cubicBezTo>
                <a:cubicBezTo>
                  <a:pt x="8306039" y="668866"/>
                  <a:pt x="8298243" y="667802"/>
                  <a:pt x="8290456" y="666640"/>
                </a:cubicBezTo>
                <a:cubicBezTo>
                  <a:pt x="8293884" y="671902"/>
                  <a:pt x="8297013" y="677237"/>
                  <a:pt x="8300235" y="680437"/>
                </a:cubicBezTo>
                <a:cubicBezTo>
                  <a:pt x="8306861" y="686949"/>
                  <a:pt x="8317261" y="699240"/>
                  <a:pt x="8315162" y="709672"/>
                </a:cubicBezTo>
                <a:cubicBezTo>
                  <a:pt x="8314779" y="711781"/>
                  <a:pt x="8311617" y="712286"/>
                  <a:pt x="8310516" y="710438"/>
                </a:cubicBezTo>
                <a:cubicBezTo>
                  <a:pt x="8309325" y="708486"/>
                  <a:pt x="8304268" y="705127"/>
                  <a:pt x="8302400" y="703115"/>
                </a:cubicBezTo>
                <a:cubicBezTo>
                  <a:pt x="8296978" y="697291"/>
                  <a:pt x="8290967" y="691513"/>
                  <a:pt x="8285972" y="685239"/>
                </a:cubicBezTo>
                <a:cubicBezTo>
                  <a:pt x="8281596" y="679699"/>
                  <a:pt x="8278953" y="671097"/>
                  <a:pt x="8274970" y="664424"/>
                </a:cubicBezTo>
                <a:cubicBezTo>
                  <a:pt x="8268905" y="663607"/>
                  <a:pt x="8262956" y="662605"/>
                  <a:pt x="8256882" y="661885"/>
                </a:cubicBezTo>
                <a:close/>
                <a:moveTo>
                  <a:pt x="8235737" y="659763"/>
                </a:moveTo>
                <a:cubicBezTo>
                  <a:pt x="8232828" y="659608"/>
                  <a:pt x="8228129" y="659883"/>
                  <a:pt x="8222839" y="660204"/>
                </a:cubicBezTo>
                <a:cubicBezTo>
                  <a:pt x="8229413" y="666225"/>
                  <a:pt x="8235314" y="673260"/>
                  <a:pt x="8240543" y="679067"/>
                </a:cubicBezTo>
                <a:cubicBezTo>
                  <a:pt x="8247638" y="686886"/>
                  <a:pt x="8258285" y="699686"/>
                  <a:pt x="8254649" y="710957"/>
                </a:cubicBezTo>
                <a:cubicBezTo>
                  <a:pt x="8254633" y="711151"/>
                  <a:pt x="8254440" y="711135"/>
                  <a:pt x="8254423" y="711327"/>
                </a:cubicBezTo>
                <a:cubicBezTo>
                  <a:pt x="8256118" y="710890"/>
                  <a:pt x="8257849" y="711137"/>
                  <a:pt x="8259056" y="712897"/>
                </a:cubicBezTo>
                <a:cubicBezTo>
                  <a:pt x="8275831" y="737813"/>
                  <a:pt x="8299266" y="757952"/>
                  <a:pt x="8317286" y="782003"/>
                </a:cubicBezTo>
                <a:cubicBezTo>
                  <a:pt x="8326685" y="794597"/>
                  <a:pt x="8338417" y="806128"/>
                  <a:pt x="8349229" y="818162"/>
                </a:cubicBezTo>
                <a:cubicBezTo>
                  <a:pt x="8345890" y="813005"/>
                  <a:pt x="8342550" y="807848"/>
                  <a:pt x="8339177" y="803077"/>
                </a:cubicBezTo>
                <a:cubicBezTo>
                  <a:pt x="8327655" y="786989"/>
                  <a:pt x="8316107" y="771190"/>
                  <a:pt x="8303541" y="755888"/>
                </a:cubicBezTo>
                <a:cubicBezTo>
                  <a:pt x="8281650" y="729359"/>
                  <a:pt x="8250665" y="693379"/>
                  <a:pt x="8241046" y="660320"/>
                </a:cubicBezTo>
                <a:cubicBezTo>
                  <a:pt x="8239306" y="660168"/>
                  <a:pt x="8237574" y="659922"/>
                  <a:pt x="8235737" y="659763"/>
                </a:cubicBezTo>
                <a:close/>
                <a:moveTo>
                  <a:pt x="8967064" y="723840"/>
                </a:moveTo>
                <a:cubicBezTo>
                  <a:pt x="8965043" y="723568"/>
                  <a:pt x="8963101" y="723497"/>
                  <a:pt x="8961071" y="723320"/>
                </a:cubicBezTo>
                <a:cubicBezTo>
                  <a:pt x="8965259" y="726603"/>
                  <a:pt x="8969350" y="729879"/>
                  <a:pt x="8973267" y="732944"/>
                </a:cubicBezTo>
                <a:cubicBezTo>
                  <a:pt x="8984001" y="741467"/>
                  <a:pt x="8995922" y="749802"/>
                  <a:pt x="9005254" y="759859"/>
                </a:cubicBezTo>
                <a:cubicBezTo>
                  <a:pt x="9008107" y="762833"/>
                  <a:pt x="9008473" y="766369"/>
                  <a:pt x="9006872" y="770125"/>
                </a:cubicBezTo>
                <a:cubicBezTo>
                  <a:pt x="9006740" y="770503"/>
                  <a:pt x="9006505" y="770969"/>
                  <a:pt x="9006374" y="771348"/>
                </a:cubicBezTo>
                <a:cubicBezTo>
                  <a:pt x="9005647" y="772939"/>
                  <a:pt x="9004093" y="773973"/>
                  <a:pt x="9002415" y="774218"/>
                </a:cubicBezTo>
                <a:cubicBezTo>
                  <a:pt x="8992375" y="775394"/>
                  <a:pt x="8982467" y="763047"/>
                  <a:pt x="8975515" y="756895"/>
                </a:cubicBezTo>
                <a:cubicBezTo>
                  <a:pt x="8962348" y="745046"/>
                  <a:pt x="8949384" y="733117"/>
                  <a:pt x="8936314" y="721275"/>
                </a:cubicBezTo>
                <a:cubicBezTo>
                  <a:pt x="8933897" y="721066"/>
                  <a:pt x="8931481" y="720857"/>
                  <a:pt x="8929064" y="720648"/>
                </a:cubicBezTo>
                <a:cubicBezTo>
                  <a:pt x="8938221" y="726113"/>
                  <a:pt x="8946381" y="734026"/>
                  <a:pt x="8953906" y="741394"/>
                </a:cubicBezTo>
                <a:cubicBezTo>
                  <a:pt x="8968148" y="755382"/>
                  <a:pt x="8984826" y="765004"/>
                  <a:pt x="8997138" y="780966"/>
                </a:cubicBezTo>
                <a:cubicBezTo>
                  <a:pt x="9003793" y="787189"/>
                  <a:pt x="8997025" y="796437"/>
                  <a:pt x="8990252" y="797020"/>
                </a:cubicBezTo>
                <a:cubicBezTo>
                  <a:pt x="9008191" y="809964"/>
                  <a:pt x="9027107" y="823966"/>
                  <a:pt x="9035349" y="842984"/>
                </a:cubicBezTo>
                <a:cubicBezTo>
                  <a:pt x="9039302" y="852186"/>
                  <a:pt x="9025120" y="857190"/>
                  <a:pt x="9020054" y="849546"/>
                </a:cubicBezTo>
                <a:cubicBezTo>
                  <a:pt x="9019949" y="849634"/>
                  <a:pt x="9019939" y="849731"/>
                  <a:pt x="9019834" y="849820"/>
                </a:cubicBezTo>
                <a:cubicBezTo>
                  <a:pt x="9007757" y="822485"/>
                  <a:pt x="8968895" y="803836"/>
                  <a:pt x="8947743" y="783215"/>
                </a:cubicBezTo>
                <a:cubicBezTo>
                  <a:pt x="8941643" y="777331"/>
                  <a:pt x="8935341" y="771528"/>
                  <a:pt x="8929040" y="765725"/>
                </a:cubicBezTo>
                <a:cubicBezTo>
                  <a:pt x="8928829" y="765902"/>
                  <a:pt x="8928707" y="766183"/>
                  <a:pt x="8928496" y="766360"/>
                </a:cubicBezTo>
                <a:cubicBezTo>
                  <a:pt x="8929440" y="767804"/>
                  <a:pt x="8930681" y="769177"/>
                  <a:pt x="8931429" y="770606"/>
                </a:cubicBezTo>
                <a:cubicBezTo>
                  <a:pt x="8932163" y="772227"/>
                  <a:pt x="8932008" y="773965"/>
                  <a:pt x="8931386" y="775470"/>
                </a:cubicBezTo>
                <a:cubicBezTo>
                  <a:pt x="8935471" y="779912"/>
                  <a:pt x="8939573" y="784162"/>
                  <a:pt x="8943709" y="788026"/>
                </a:cubicBezTo>
                <a:cubicBezTo>
                  <a:pt x="8966207" y="808860"/>
                  <a:pt x="8988894" y="828643"/>
                  <a:pt x="9006408" y="854012"/>
                </a:cubicBezTo>
                <a:cubicBezTo>
                  <a:pt x="9012018" y="862092"/>
                  <a:pt x="8999327" y="870048"/>
                  <a:pt x="8993593" y="862249"/>
                </a:cubicBezTo>
                <a:cubicBezTo>
                  <a:pt x="8980373" y="844457"/>
                  <a:pt x="8964836" y="828604"/>
                  <a:pt x="8949071" y="813122"/>
                </a:cubicBezTo>
                <a:cubicBezTo>
                  <a:pt x="8949071" y="813122"/>
                  <a:pt x="8949062" y="813219"/>
                  <a:pt x="8949054" y="813316"/>
                </a:cubicBezTo>
                <a:cubicBezTo>
                  <a:pt x="8952646" y="817813"/>
                  <a:pt x="8955852" y="822277"/>
                  <a:pt x="8958198" y="826570"/>
                </a:cubicBezTo>
                <a:cubicBezTo>
                  <a:pt x="8961054" y="831685"/>
                  <a:pt x="8954464" y="836762"/>
                  <a:pt x="8949952" y="833839"/>
                </a:cubicBezTo>
                <a:cubicBezTo>
                  <a:pt x="8948939" y="833169"/>
                  <a:pt x="8948148" y="832223"/>
                  <a:pt x="8947233" y="831561"/>
                </a:cubicBezTo>
                <a:cubicBezTo>
                  <a:pt x="8952898" y="841202"/>
                  <a:pt x="8956668" y="850292"/>
                  <a:pt x="8958687" y="859326"/>
                </a:cubicBezTo>
                <a:cubicBezTo>
                  <a:pt x="8976754" y="880655"/>
                  <a:pt x="8993051" y="907672"/>
                  <a:pt x="9013399" y="926375"/>
                </a:cubicBezTo>
                <a:cubicBezTo>
                  <a:pt x="9028626" y="940253"/>
                  <a:pt x="9048986" y="946786"/>
                  <a:pt x="9067943" y="953782"/>
                </a:cubicBezTo>
                <a:cubicBezTo>
                  <a:pt x="9075866" y="956707"/>
                  <a:pt x="9081657" y="957305"/>
                  <a:pt x="9086648" y="957055"/>
                </a:cubicBezTo>
                <a:cubicBezTo>
                  <a:pt x="9084808" y="954755"/>
                  <a:pt x="9082975" y="952357"/>
                  <a:pt x="9081047" y="949950"/>
                </a:cubicBezTo>
                <a:cubicBezTo>
                  <a:pt x="9075340" y="942932"/>
                  <a:pt x="9068362" y="937072"/>
                  <a:pt x="9063595" y="929356"/>
                </a:cubicBezTo>
                <a:cubicBezTo>
                  <a:pt x="9061030" y="925336"/>
                  <a:pt x="9067482" y="921807"/>
                  <a:pt x="9070405" y="925078"/>
                </a:cubicBezTo>
                <a:cubicBezTo>
                  <a:pt x="9074922" y="930142"/>
                  <a:pt x="9083885" y="935591"/>
                  <a:pt x="9089509" y="940264"/>
                </a:cubicBezTo>
                <a:cubicBezTo>
                  <a:pt x="9093135" y="943304"/>
                  <a:pt x="9096541" y="946617"/>
                  <a:pt x="9100061" y="949745"/>
                </a:cubicBezTo>
                <a:cubicBezTo>
                  <a:pt x="9106471" y="937936"/>
                  <a:pt x="9100833" y="914859"/>
                  <a:pt x="9093715" y="895257"/>
                </a:cubicBezTo>
                <a:cubicBezTo>
                  <a:pt x="9080844" y="861526"/>
                  <a:pt x="9055771" y="834625"/>
                  <a:pt x="9036710" y="803669"/>
                </a:cubicBezTo>
                <a:cubicBezTo>
                  <a:pt x="9015262" y="768904"/>
                  <a:pt x="8998800" y="747032"/>
                  <a:pt x="8967064" y="723840"/>
                </a:cubicBezTo>
                <a:close/>
                <a:moveTo>
                  <a:pt x="8048656" y="642791"/>
                </a:moveTo>
                <a:cubicBezTo>
                  <a:pt x="8046045" y="642565"/>
                  <a:pt x="8043506" y="642638"/>
                  <a:pt x="8040896" y="642412"/>
                </a:cubicBezTo>
                <a:cubicBezTo>
                  <a:pt x="8045403" y="646501"/>
                  <a:pt x="8049899" y="650688"/>
                  <a:pt x="8054230" y="654568"/>
                </a:cubicBezTo>
                <a:cubicBezTo>
                  <a:pt x="8066137" y="665238"/>
                  <a:pt x="8086587" y="677328"/>
                  <a:pt x="8087893" y="694383"/>
                </a:cubicBezTo>
                <a:cubicBezTo>
                  <a:pt x="8088090" y="696542"/>
                  <a:pt x="8085554" y="698756"/>
                  <a:pt x="8083436" y="698475"/>
                </a:cubicBezTo>
                <a:cubicBezTo>
                  <a:pt x="8068593" y="696704"/>
                  <a:pt x="8058908" y="680775"/>
                  <a:pt x="8048785" y="670843"/>
                </a:cubicBezTo>
                <a:cubicBezTo>
                  <a:pt x="8038213" y="660485"/>
                  <a:pt x="8027590" y="650705"/>
                  <a:pt x="8016450" y="641270"/>
                </a:cubicBezTo>
                <a:cubicBezTo>
                  <a:pt x="8015475" y="641283"/>
                  <a:pt x="8014515" y="641102"/>
                  <a:pt x="8013540" y="641115"/>
                </a:cubicBezTo>
                <a:cubicBezTo>
                  <a:pt x="8011009" y="641091"/>
                  <a:pt x="8000557" y="642524"/>
                  <a:pt x="7993958" y="642245"/>
                </a:cubicBezTo>
                <a:cubicBezTo>
                  <a:pt x="8027548" y="656640"/>
                  <a:pt x="8055071" y="697579"/>
                  <a:pt x="8078177" y="724698"/>
                </a:cubicBezTo>
                <a:cubicBezTo>
                  <a:pt x="8101546" y="752132"/>
                  <a:pt x="8130949" y="778532"/>
                  <a:pt x="8150352" y="808933"/>
                </a:cubicBezTo>
                <a:cubicBezTo>
                  <a:pt x="8155561" y="817173"/>
                  <a:pt x="8143925" y="826389"/>
                  <a:pt x="8137131" y="819570"/>
                </a:cubicBezTo>
                <a:cubicBezTo>
                  <a:pt x="8136593" y="819037"/>
                  <a:pt x="8136363" y="818335"/>
                  <a:pt x="8135826" y="817802"/>
                </a:cubicBezTo>
                <a:cubicBezTo>
                  <a:pt x="8118124" y="790176"/>
                  <a:pt x="8091227" y="765163"/>
                  <a:pt x="8069971" y="740247"/>
                </a:cubicBezTo>
                <a:cubicBezTo>
                  <a:pt x="8055337" y="723013"/>
                  <a:pt x="8040840" y="704233"/>
                  <a:pt x="8025475" y="686449"/>
                </a:cubicBezTo>
                <a:cubicBezTo>
                  <a:pt x="8030249" y="691924"/>
                  <a:pt x="8032704" y="699343"/>
                  <a:pt x="8036748" y="705340"/>
                </a:cubicBezTo>
                <a:cubicBezTo>
                  <a:pt x="8043206" y="714856"/>
                  <a:pt x="8051978" y="721359"/>
                  <a:pt x="8059400" y="729888"/>
                </a:cubicBezTo>
                <a:cubicBezTo>
                  <a:pt x="8067103" y="738539"/>
                  <a:pt x="8072509" y="748938"/>
                  <a:pt x="8079694" y="757933"/>
                </a:cubicBezTo>
                <a:cubicBezTo>
                  <a:pt x="8088457" y="768915"/>
                  <a:pt x="8095666" y="780930"/>
                  <a:pt x="8104017" y="792168"/>
                </a:cubicBezTo>
                <a:cubicBezTo>
                  <a:pt x="8109592" y="799564"/>
                  <a:pt x="8114770" y="805951"/>
                  <a:pt x="8117273" y="815028"/>
                </a:cubicBezTo>
                <a:cubicBezTo>
                  <a:pt x="8119634" y="823508"/>
                  <a:pt x="8107800" y="829494"/>
                  <a:pt x="8101412" y="824657"/>
                </a:cubicBezTo>
                <a:cubicBezTo>
                  <a:pt x="8087369" y="813900"/>
                  <a:pt x="8079068" y="795559"/>
                  <a:pt x="8069350" y="781086"/>
                </a:cubicBezTo>
                <a:cubicBezTo>
                  <a:pt x="8068232" y="779431"/>
                  <a:pt x="8067122" y="777680"/>
                  <a:pt x="8066003" y="776026"/>
                </a:cubicBezTo>
                <a:cubicBezTo>
                  <a:pt x="8068365" y="784506"/>
                  <a:pt x="8070523" y="793067"/>
                  <a:pt x="8072199" y="801584"/>
                </a:cubicBezTo>
                <a:cubicBezTo>
                  <a:pt x="8072875" y="801643"/>
                  <a:pt x="8073474" y="801501"/>
                  <a:pt x="8074132" y="801751"/>
                </a:cubicBezTo>
                <a:cubicBezTo>
                  <a:pt x="8084227" y="805450"/>
                  <a:pt x="8094047" y="818762"/>
                  <a:pt x="8095754" y="829133"/>
                </a:cubicBezTo>
                <a:cubicBezTo>
                  <a:pt x="8096019" y="830519"/>
                  <a:pt x="8094554" y="831658"/>
                  <a:pt x="8093280" y="831742"/>
                </a:cubicBezTo>
                <a:cubicBezTo>
                  <a:pt x="8087772" y="832337"/>
                  <a:pt x="8086246" y="829771"/>
                  <a:pt x="8082813" y="825676"/>
                </a:cubicBezTo>
                <a:cubicBezTo>
                  <a:pt x="8079722" y="822098"/>
                  <a:pt x="8077061" y="818071"/>
                  <a:pt x="8074392" y="814140"/>
                </a:cubicBezTo>
                <a:cubicBezTo>
                  <a:pt x="8075183" y="819466"/>
                  <a:pt x="8076109" y="825485"/>
                  <a:pt x="8076876" y="832172"/>
                </a:cubicBezTo>
                <a:cubicBezTo>
                  <a:pt x="8077042" y="832480"/>
                  <a:pt x="8077220" y="832689"/>
                  <a:pt x="8077290" y="832987"/>
                </a:cubicBezTo>
                <a:cubicBezTo>
                  <a:pt x="8078168" y="832967"/>
                  <a:pt x="8079119" y="833243"/>
                  <a:pt x="8080017" y="834100"/>
                </a:cubicBezTo>
                <a:cubicBezTo>
                  <a:pt x="8090527" y="845135"/>
                  <a:pt x="8100618" y="856523"/>
                  <a:pt x="8110716" y="867816"/>
                </a:cubicBezTo>
                <a:cubicBezTo>
                  <a:pt x="8111207" y="867761"/>
                  <a:pt x="8111788" y="867811"/>
                  <a:pt x="8112271" y="867854"/>
                </a:cubicBezTo>
                <a:cubicBezTo>
                  <a:pt x="8112104" y="867546"/>
                  <a:pt x="8111945" y="867143"/>
                  <a:pt x="8111776" y="866836"/>
                </a:cubicBezTo>
                <a:cubicBezTo>
                  <a:pt x="8109209" y="860676"/>
                  <a:pt x="8117969" y="855300"/>
                  <a:pt x="8122529" y="859880"/>
                </a:cubicBezTo>
                <a:cubicBezTo>
                  <a:pt x="8131376" y="868825"/>
                  <a:pt x="8147731" y="880950"/>
                  <a:pt x="8151637" y="892875"/>
                </a:cubicBezTo>
                <a:cubicBezTo>
                  <a:pt x="8153244" y="897784"/>
                  <a:pt x="8149280" y="901823"/>
                  <a:pt x="8144546" y="902484"/>
                </a:cubicBezTo>
                <a:cubicBezTo>
                  <a:pt x="8159578" y="920726"/>
                  <a:pt x="8185951" y="933038"/>
                  <a:pt x="8205752" y="945851"/>
                </a:cubicBezTo>
                <a:cubicBezTo>
                  <a:pt x="8228597" y="960583"/>
                  <a:pt x="8259808" y="980908"/>
                  <a:pt x="8288119" y="970408"/>
                </a:cubicBezTo>
                <a:cubicBezTo>
                  <a:pt x="8289629" y="969857"/>
                  <a:pt x="8291052" y="969202"/>
                  <a:pt x="8292130" y="968029"/>
                </a:cubicBezTo>
                <a:cubicBezTo>
                  <a:pt x="8293876" y="965941"/>
                  <a:pt x="8293852" y="962920"/>
                  <a:pt x="8293707" y="960182"/>
                </a:cubicBezTo>
                <a:cubicBezTo>
                  <a:pt x="8292828" y="945988"/>
                  <a:pt x="8290739" y="932273"/>
                  <a:pt x="8288062" y="918606"/>
                </a:cubicBezTo>
                <a:cubicBezTo>
                  <a:pt x="8285346" y="904253"/>
                  <a:pt x="8281947" y="889939"/>
                  <a:pt x="8278933" y="875657"/>
                </a:cubicBezTo>
                <a:cubicBezTo>
                  <a:pt x="8268329" y="827420"/>
                  <a:pt x="8247566" y="782783"/>
                  <a:pt x="8227345" y="737511"/>
                </a:cubicBezTo>
                <a:cubicBezTo>
                  <a:pt x="8209401" y="697305"/>
                  <a:pt x="8176497" y="683942"/>
                  <a:pt x="8151208" y="654004"/>
                </a:cubicBezTo>
                <a:cubicBezTo>
                  <a:pt x="8148566" y="650854"/>
                  <a:pt x="8140139" y="650320"/>
                  <a:pt x="8131071" y="650412"/>
                </a:cubicBezTo>
                <a:cubicBezTo>
                  <a:pt x="8132770" y="652116"/>
                  <a:pt x="8134381" y="653717"/>
                  <a:pt x="8136097" y="655228"/>
                </a:cubicBezTo>
                <a:cubicBezTo>
                  <a:pt x="8149491" y="666708"/>
                  <a:pt x="8164151" y="673819"/>
                  <a:pt x="8159899" y="693118"/>
                </a:cubicBezTo>
                <a:cubicBezTo>
                  <a:pt x="8159270" y="695789"/>
                  <a:pt x="8157146" y="697748"/>
                  <a:pt x="8154352" y="697409"/>
                </a:cubicBezTo>
                <a:cubicBezTo>
                  <a:pt x="8149150" y="696764"/>
                  <a:pt x="8148452" y="694756"/>
                  <a:pt x="8145580" y="690905"/>
                </a:cubicBezTo>
                <a:cubicBezTo>
                  <a:pt x="8140885" y="684560"/>
                  <a:pt x="8135640" y="680016"/>
                  <a:pt x="8129666" y="674923"/>
                </a:cubicBezTo>
                <a:cubicBezTo>
                  <a:pt x="8120970" y="667549"/>
                  <a:pt x="8113628" y="659223"/>
                  <a:pt x="8106074" y="651071"/>
                </a:cubicBezTo>
                <a:cubicBezTo>
                  <a:pt x="8105697" y="650941"/>
                  <a:pt x="8105300" y="651004"/>
                  <a:pt x="8105011" y="650979"/>
                </a:cubicBezTo>
                <a:cubicBezTo>
                  <a:pt x="8099711" y="650326"/>
                  <a:pt x="8094533" y="649391"/>
                  <a:pt x="8089252" y="648545"/>
                </a:cubicBezTo>
                <a:cubicBezTo>
                  <a:pt x="8091848" y="651107"/>
                  <a:pt x="8094349" y="653659"/>
                  <a:pt x="8097067" y="655939"/>
                </a:cubicBezTo>
                <a:cubicBezTo>
                  <a:pt x="8112212" y="668544"/>
                  <a:pt x="8128511" y="678037"/>
                  <a:pt x="8142218" y="692561"/>
                </a:cubicBezTo>
                <a:cubicBezTo>
                  <a:pt x="8145158" y="695639"/>
                  <a:pt x="8146123" y="700104"/>
                  <a:pt x="8144022" y="704012"/>
                </a:cubicBezTo>
                <a:cubicBezTo>
                  <a:pt x="8143664" y="704759"/>
                  <a:pt x="8143208" y="705499"/>
                  <a:pt x="8142849" y="706247"/>
                </a:cubicBezTo>
                <a:cubicBezTo>
                  <a:pt x="8141894" y="708209"/>
                  <a:pt x="8140017" y="709604"/>
                  <a:pt x="8137705" y="709306"/>
                </a:cubicBezTo>
                <a:cubicBezTo>
                  <a:pt x="8129514" y="708305"/>
                  <a:pt x="8126255" y="703350"/>
                  <a:pt x="8120418" y="697781"/>
                </a:cubicBezTo>
                <a:cubicBezTo>
                  <a:pt x="8111625" y="689328"/>
                  <a:pt x="8101711" y="682532"/>
                  <a:pt x="8092488" y="674529"/>
                </a:cubicBezTo>
                <a:cubicBezTo>
                  <a:pt x="8082631" y="665984"/>
                  <a:pt x="8074614" y="654288"/>
                  <a:pt x="8065213" y="645004"/>
                </a:cubicBezTo>
                <a:cubicBezTo>
                  <a:pt x="8059729" y="644237"/>
                  <a:pt x="8054263" y="643276"/>
                  <a:pt x="8048656" y="642791"/>
                </a:cubicBezTo>
                <a:close/>
                <a:moveTo>
                  <a:pt x="9895153" y="795499"/>
                </a:moveTo>
                <a:cubicBezTo>
                  <a:pt x="9889454" y="795124"/>
                  <a:pt x="9884953" y="795130"/>
                  <a:pt x="9883205" y="795345"/>
                </a:cubicBezTo>
                <a:cubicBezTo>
                  <a:pt x="9866655" y="797417"/>
                  <a:pt x="9851192" y="808055"/>
                  <a:pt x="9840257" y="820350"/>
                </a:cubicBezTo>
                <a:cubicBezTo>
                  <a:pt x="9837873" y="823064"/>
                  <a:pt x="9834868" y="823972"/>
                  <a:pt x="9831976" y="823625"/>
                </a:cubicBezTo>
                <a:cubicBezTo>
                  <a:pt x="9829181" y="826595"/>
                  <a:pt x="9826461" y="829768"/>
                  <a:pt x="9823489" y="832529"/>
                </a:cubicBezTo>
                <a:cubicBezTo>
                  <a:pt x="9818909" y="836903"/>
                  <a:pt x="9811234" y="844320"/>
                  <a:pt x="9802889" y="850510"/>
                </a:cubicBezTo>
                <a:cubicBezTo>
                  <a:pt x="9830512" y="854265"/>
                  <a:pt x="9858178" y="857536"/>
                  <a:pt x="9885860" y="859542"/>
                </a:cubicBezTo>
                <a:cubicBezTo>
                  <a:pt x="9964626" y="865484"/>
                  <a:pt x="10019727" y="904134"/>
                  <a:pt x="10082068" y="947892"/>
                </a:cubicBezTo>
                <a:cubicBezTo>
                  <a:pt x="10125248" y="978210"/>
                  <a:pt x="10197087" y="997377"/>
                  <a:pt x="10223972" y="1045464"/>
                </a:cubicBezTo>
                <a:cubicBezTo>
                  <a:pt x="10229437" y="1055187"/>
                  <a:pt x="10215943" y="1061225"/>
                  <a:pt x="10208713" y="1057093"/>
                </a:cubicBezTo>
                <a:cubicBezTo>
                  <a:pt x="10199584" y="1052409"/>
                  <a:pt x="10190919" y="1046887"/>
                  <a:pt x="10182922" y="1040452"/>
                </a:cubicBezTo>
                <a:cubicBezTo>
                  <a:pt x="10180448" y="1038680"/>
                  <a:pt x="10181433" y="1034188"/>
                  <a:pt x="10184816" y="1034481"/>
                </a:cubicBezTo>
                <a:cubicBezTo>
                  <a:pt x="10185493" y="1034540"/>
                  <a:pt x="10185685" y="1034557"/>
                  <a:pt x="10186266" y="1034606"/>
                </a:cubicBezTo>
                <a:cubicBezTo>
                  <a:pt x="10168759" y="1022284"/>
                  <a:pt x="10145959" y="1012522"/>
                  <a:pt x="10131216" y="1004138"/>
                </a:cubicBezTo>
                <a:cubicBezTo>
                  <a:pt x="10092559" y="982099"/>
                  <a:pt x="10057243" y="956453"/>
                  <a:pt x="10019699" y="932855"/>
                </a:cubicBezTo>
                <a:cubicBezTo>
                  <a:pt x="9942404" y="884201"/>
                  <a:pt x="9862540" y="888388"/>
                  <a:pt x="9776045" y="874086"/>
                </a:cubicBezTo>
                <a:cubicBezTo>
                  <a:pt x="9716717" y="864277"/>
                  <a:pt x="9657674" y="852351"/>
                  <a:pt x="9598747" y="840241"/>
                </a:cubicBezTo>
                <a:cubicBezTo>
                  <a:pt x="9602170" y="843362"/>
                  <a:pt x="9605603" y="846385"/>
                  <a:pt x="9609026" y="849505"/>
                </a:cubicBezTo>
                <a:cubicBezTo>
                  <a:pt x="9617677" y="857360"/>
                  <a:pt x="9628190" y="864016"/>
                  <a:pt x="9634192" y="874272"/>
                </a:cubicBezTo>
                <a:cubicBezTo>
                  <a:pt x="9636976" y="879088"/>
                  <a:pt x="9633134" y="887226"/>
                  <a:pt x="9626778" y="885313"/>
                </a:cubicBezTo>
                <a:cubicBezTo>
                  <a:pt x="9611797" y="880706"/>
                  <a:pt x="9599366" y="867167"/>
                  <a:pt x="9588889" y="855745"/>
                </a:cubicBezTo>
                <a:cubicBezTo>
                  <a:pt x="9582841" y="849282"/>
                  <a:pt x="9577811" y="842324"/>
                  <a:pt x="9573097" y="835100"/>
                </a:cubicBezTo>
                <a:cubicBezTo>
                  <a:pt x="9569081" y="834266"/>
                  <a:pt x="9564967" y="833423"/>
                  <a:pt x="9560951" y="832588"/>
                </a:cubicBezTo>
                <a:cubicBezTo>
                  <a:pt x="9580826" y="847843"/>
                  <a:pt x="9599412" y="867756"/>
                  <a:pt x="9603955" y="887816"/>
                </a:cubicBezTo>
                <a:cubicBezTo>
                  <a:pt x="9604992" y="892579"/>
                  <a:pt x="9599358" y="896765"/>
                  <a:pt x="9595223" y="893973"/>
                </a:cubicBezTo>
                <a:cubicBezTo>
                  <a:pt x="9580619" y="884045"/>
                  <a:pt x="9571566" y="867586"/>
                  <a:pt x="9559348" y="854941"/>
                </a:cubicBezTo>
                <a:cubicBezTo>
                  <a:pt x="9552481" y="847824"/>
                  <a:pt x="9545281" y="841164"/>
                  <a:pt x="9537974" y="834592"/>
                </a:cubicBezTo>
                <a:cubicBezTo>
                  <a:pt x="9553771" y="851926"/>
                  <a:pt x="9566777" y="872135"/>
                  <a:pt x="9574391" y="889444"/>
                </a:cubicBezTo>
                <a:cubicBezTo>
                  <a:pt x="9577143" y="895719"/>
                  <a:pt x="9580353" y="902326"/>
                  <a:pt x="9583547" y="909126"/>
                </a:cubicBezTo>
                <a:cubicBezTo>
                  <a:pt x="9584947" y="910902"/>
                  <a:pt x="9586145" y="912757"/>
                  <a:pt x="9588038" y="914479"/>
                </a:cubicBezTo>
                <a:cubicBezTo>
                  <a:pt x="9606370" y="931742"/>
                  <a:pt x="9625636" y="944022"/>
                  <a:pt x="9649656" y="953209"/>
                </a:cubicBezTo>
                <a:cubicBezTo>
                  <a:pt x="9661994" y="957976"/>
                  <a:pt x="9690212" y="970349"/>
                  <a:pt x="9695814" y="963240"/>
                </a:cubicBezTo>
                <a:cubicBezTo>
                  <a:pt x="9709333" y="946009"/>
                  <a:pt x="9684454" y="914744"/>
                  <a:pt x="9671701" y="902637"/>
                </a:cubicBezTo>
                <a:cubicBezTo>
                  <a:pt x="9662811" y="894177"/>
                  <a:pt x="9676081" y="880817"/>
                  <a:pt x="9684988" y="889086"/>
                </a:cubicBezTo>
                <a:cubicBezTo>
                  <a:pt x="9714217" y="916346"/>
                  <a:pt x="9732563" y="945488"/>
                  <a:pt x="9768381" y="966600"/>
                </a:cubicBezTo>
                <a:cubicBezTo>
                  <a:pt x="9767272" y="965920"/>
                  <a:pt x="9805947" y="987766"/>
                  <a:pt x="9806982" y="987077"/>
                </a:cubicBezTo>
                <a:cubicBezTo>
                  <a:pt x="9815318" y="980984"/>
                  <a:pt x="9780102" y="926917"/>
                  <a:pt x="9774895" y="918677"/>
                </a:cubicBezTo>
                <a:cubicBezTo>
                  <a:pt x="9769519" y="910130"/>
                  <a:pt x="9778878" y="901301"/>
                  <a:pt x="9787425" y="904864"/>
                </a:cubicBezTo>
                <a:cubicBezTo>
                  <a:pt x="9802163" y="911105"/>
                  <a:pt x="9809367" y="925360"/>
                  <a:pt x="9820223" y="936912"/>
                </a:cubicBezTo>
                <a:cubicBezTo>
                  <a:pt x="9839273" y="957060"/>
                  <a:pt x="9860307" y="971344"/>
                  <a:pt x="9884460" y="984533"/>
                </a:cubicBezTo>
                <a:cubicBezTo>
                  <a:pt x="9912885" y="1000041"/>
                  <a:pt x="9912024" y="999868"/>
                  <a:pt x="9906169" y="963921"/>
                </a:cubicBezTo>
                <a:cubicBezTo>
                  <a:pt x="9904056" y="951567"/>
                  <a:pt x="9899625" y="950990"/>
                  <a:pt x="9900554" y="939483"/>
                </a:cubicBezTo>
                <a:cubicBezTo>
                  <a:pt x="9901276" y="930296"/>
                  <a:pt x="9913577" y="929998"/>
                  <a:pt x="9918218" y="935853"/>
                </a:cubicBezTo>
                <a:cubicBezTo>
                  <a:pt x="9932766" y="954052"/>
                  <a:pt x="9940611" y="963299"/>
                  <a:pt x="9959953" y="979092"/>
                </a:cubicBezTo>
                <a:cubicBezTo>
                  <a:pt x="9977567" y="1006612"/>
                  <a:pt x="9994084" y="1004926"/>
                  <a:pt x="10009510" y="973937"/>
                </a:cubicBezTo>
                <a:cubicBezTo>
                  <a:pt x="10009250" y="971382"/>
                  <a:pt x="10008904" y="968724"/>
                  <a:pt x="10008644" y="966171"/>
                </a:cubicBezTo>
                <a:cubicBezTo>
                  <a:pt x="10007394" y="955059"/>
                  <a:pt x="10024258" y="951651"/>
                  <a:pt x="10027711" y="962076"/>
                </a:cubicBezTo>
                <a:cubicBezTo>
                  <a:pt x="10035691" y="986231"/>
                  <a:pt x="10056323" y="1021413"/>
                  <a:pt x="10077745" y="1025896"/>
                </a:cubicBezTo>
                <a:cubicBezTo>
                  <a:pt x="10078411" y="1026051"/>
                  <a:pt x="10090282" y="1020750"/>
                  <a:pt x="10094159" y="1020987"/>
                </a:cubicBezTo>
                <a:cubicBezTo>
                  <a:pt x="10102769" y="1021635"/>
                  <a:pt x="10105129" y="1029044"/>
                  <a:pt x="10111009" y="1034129"/>
                </a:cubicBezTo>
                <a:cubicBezTo>
                  <a:pt x="10144081" y="1063085"/>
                  <a:pt x="10168958" y="1069231"/>
                  <a:pt x="10213850" y="1065035"/>
                </a:cubicBezTo>
                <a:cubicBezTo>
                  <a:pt x="10220034" y="1064499"/>
                  <a:pt x="10240665" y="1069108"/>
                  <a:pt x="10247224" y="1065490"/>
                </a:cubicBezTo>
                <a:cubicBezTo>
                  <a:pt x="10247950" y="1064968"/>
                  <a:pt x="10248637" y="1064930"/>
                  <a:pt x="10249216" y="1064980"/>
                </a:cubicBezTo>
                <a:cubicBezTo>
                  <a:pt x="10248081" y="1063518"/>
                  <a:pt x="10246380" y="1060743"/>
                  <a:pt x="10244174" y="1055976"/>
                </a:cubicBezTo>
                <a:cubicBezTo>
                  <a:pt x="10215579" y="995375"/>
                  <a:pt x="10172545" y="948129"/>
                  <a:pt x="10104903" y="932148"/>
                </a:cubicBezTo>
                <a:cubicBezTo>
                  <a:pt x="10095936" y="930008"/>
                  <a:pt x="10095067" y="920099"/>
                  <a:pt x="10099256" y="914621"/>
                </a:cubicBezTo>
                <a:cubicBezTo>
                  <a:pt x="10100211" y="912659"/>
                  <a:pt x="10101984" y="911352"/>
                  <a:pt x="10104030" y="911334"/>
                </a:cubicBezTo>
                <a:cubicBezTo>
                  <a:pt x="10104233" y="911253"/>
                  <a:pt x="10104434" y="911174"/>
                  <a:pt x="10104636" y="911094"/>
                </a:cubicBezTo>
                <a:cubicBezTo>
                  <a:pt x="10089355" y="901107"/>
                  <a:pt x="10045401" y="894770"/>
                  <a:pt x="10029798" y="894977"/>
                </a:cubicBezTo>
                <a:cubicBezTo>
                  <a:pt x="10020528" y="895150"/>
                  <a:pt x="10018045" y="882569"/>
                  <a:pt x="10024080" y="877153"/>
                </a:cubicBezTo>
                <a:cubicBezTo>
                  <a:pt x="10023974" y="877241"/>
                  <a:pt x="10034252" y="870145"/>
                  <a:pt x="10040264" y="866090"/>
                </a:cubicBezTo>
                <a:cubicBezTo>
                  <a:pt x="10031994" y="865958"/>
                  <a:pt x="10014288" y="850406"/>
                  <a:pt x="10004028" y="847474"/>
                </a:cubicBezTo>
                <a:cubicBezTo>
                  <a:pt x="9978568" y="840206"/>
                  <a:pt x="9945858" y="841075"/>
                  <a:pt x="9919961" y="849642"/>
                </a:cubicBezTo>
                <a:cubicBezTo>
                  <a:pt x="9909318" y="853200"/>
                  <a:pt x="9904573" y="838670"/>
                  <a:pt x="9910817" y="832006"/>
                </a:cubicBezTo>
                <a:cubicBezTo>
                  <a:pt x="9916308" y="826153"/>
                  <a:pt x="9935373" y="819916"/>
                  <a:pt x="9936890" y="813816"/>
                </a:cubicBezTo>
                <a:cubicBezTo>
                  <a:pt x="9940138" y="801172"/>
                  <a:pt x="9912249" y="796623"/>
                  <a:pt x="9895153" y="795499"/>
                </a:cubicBezTo>
                <a:close/>
                <a:moveTo>
                  <a:pt x="9792967" y="766211"/>
                </a:moveTo>
                <a:cubicBezTo>
                  <a:pt x="9785130" y="766701"/>
                  <a:pt x="9777355" y="767586"/>
                  <a:pt x="9769890" y="769373"/>
                </a:cubicBezTo>
                <a:cubicBezTo>
                  <a:pt x="9750278" y="774103"/>
                  <a:pt x="9723231" y="783542"/>
                  <a:pt x="9704052" y="794345"/>
                </a:cubicBezTo>
                <a:cubicBezTo>
                  <a:pt x="9691070" y="806658"/>
                  <a:pt x="9676969" y="817315"/>
                  <a:pt x="9661336" y="826575"/>
                </a:cubicBezTo>
                <a:cubicBezTo>
                  <a:pt x="9698181" y="833951"/>
                  <a:pt x="9735178" y="840755"/>
                  <a:pt x="9772277" y="846401"/>
                </a:cubicBezTo>
                <a:cubicBezTo>
                  <a:pt x="9772805" y="845959"/>
                  <a:pt x="9773155" y="845308"/>
                  <a:pt x="9773857" y="845077"/>
                </a:cubicBezTo>
                <a:cubicBezTo>
                  <a:pt x="9797460" y="837092"/>
                  <a:pt x="9818605" y="814093"/>
                  <a:pt x="9836006" y="791551"/>
                </a:cubicBezTo>
                <a:cubicBezTo>
                  <a:pt x="9824399" y="796096"/>
                  <a:pt x="9812040" y="799214"/>
                  <a:pt x="9802755" y="800649"/>
                </a:cubicBezTo>
                <a:cubicBezTo>
                  <a:pt x="9798503" y="801352"/>
                  <a:pt x="9796053" y="796077"/>
                  <a:pt x="9799878" y="793584"/>
                </a:cubicBezTo>
                <a:cubicBezTo>
                  <a:pt x="9808768" y="787830"/>
                  <a:pt x="9818434" y="783215"/>
                  <a:pt x="9828005" y="778590"/>
                </a:cubicBezTo>
                <a:cubicBezTo>
                  <a:pt x="9830445" y="777439"/>
                  <a:pt x="9832903" y="776094"/>
                  <a:pt x="9835361" y="774749"/>
                </a:cubicBezTo>
                <a:cubicBezTo>
                  <a:pt x="9825767" y="776352"/>
                  <a:pt x="9816290" y="777772"/>
                  <a:pt x="9806857" y="779778"/>
                </a:cubicBezTo>
                <a:cubicBezTo>
                  <a:pt x="9792259" y="782896"/>
                  <a:pt x="9776752" y="788564"/>
                  <a:pt x="9761848" y="788540"/>
                </a:cubicBezTo>
                <a:cubicBezTo>
                  <a:pt x="9757078" y="788517"/>
                  <a:pt x="9752972" y="782125"/>
                  <a:pt x="9757940" y="778854"/>
                </a:cubicBezTo>
                <a:cubicBezTo>
                  <a:pt x="9768085" y="772139"/>
                  <a:pt x="9780652" y="768846"/>
                  <a:pt x="9792967" y="766211"/>
                </a:cubicBezTo>
                <a:close/>
                <a:moveTo>
                  <a:pt x="4643899" y="304005"/>
                </a:moveTo>
                <a:cubicBezTo>
                  <a:pt x="4639831" y="304822"/>
                  <a:pt x="4636162" y="306646"/>
                  <a:pt x="4632678" y="308584"/>
                </a:cubicBezTo>
                <a:cubicBezTo>
                  <a:pt x="4632670" y="308681"/>
                  <a:pt x="4632758" y="308786"/>
                  <a:pt x="4632750" y="308882"/>
                </a:cubicBezTo>
                <a:cubicBezTo>
                  <a:pt x="4631510" y="324937"/>
                  <a:pt x="4626619" y="340482"/>
                  <a:pt x="4622606" y="356005"/>
                </a:cubicBezTo>
                <a:cubicBezTo>
                  <a:pt x="4619464" y="368293"/>
                  <a:pt x="4619255" y="383755"/>
                  <a:pt x="4607889" y="391048"/>
                </a:cubicBezTo>
                <a:cubicBezTo>
                  <a:pt x="4605924" y="392337"/>
                  <a:pt x="4602645" y="391957"/>
                  <a:pt x="4601481" y="389715"/>
                </a:cubicBezTo>
                <a:cubicBezTo>
                  <a:pt x="4594825" y="376967"/>
                  <a:pt x="4603058" y="362199"/>
                  <a:pt x="4606766" y="348987"/>
                </a:cubicBezTo>
                <a:cubicBezTo>
                  <a:pt x="4608628" y="342332"/>
                  <a:pt x="4610294" y="335661"/>
                  <a:pt x="4612252" y="329015"/>
                </a:cubicBezTo>
                <a:cubicBezTo>
                  <a:pt x="4596021" y="353704"/>
                  <a:pt x="4587221" y="390135"/>
                  <a:pt x="4577637" y="411309"/>
                </a:cubicBezTo>
                <a:cubicBezTo>
                  <a:pt x="4577002" y="415149"/>
                  <a:pt x="4574531" y="417758"/>
                  <a:pt x="4571202" y="419029"/>
                </a:cubicBezTo>
                <a:cubicBezTo>
                  <a:pt x="4589394" y="465195"/>
                  <a:pt x="4607610" y="511073"/>
                  <a:pt x="4625840" y="556853"/>
                </a:cubicBezTo>
                <a:cubicBezTo>
                  <a:pt x="4631438" y="527934"/>
                  <a:pt x="4642582" y="500177"/>
                  <a:pt x="4655888" y="473287"/>
                </a:cubicBezTo>
                <a:cubicBezTo>
                  <a:pt x="4659815" y="453279"/>
                  <a:pt x="4660976" y="433711"/>
                  <a:pt x="4660862" y="414229"/>
                </a:cubicBezTo>
                <a:cubicBezTo>
                  <a:pt x="4657745" y="430609"/>
                  <a:pt x="4653197" y="446669"/>
                  <a:pt x="4647756" y="460706"/>
                </a:cubicBezTo>
                <a:cubicBezTo>
                  <a:pt x="4645800" y="467351"/>
                  <a:pt x="4631421" y="470197"/>
                  <a:pt x="4633052" y="457387"/>
                </a:cubicBezTo>
                <a:cubicBezTo>
                  <a:pt x="4636631" y="430339"/>
                  <a:pt x="4646302" y="399435"/>
                  <a:pt x="4658601" y="374017"/>
                </a:cubicBezTo>
                <a:cubicBezTo>
                  <a:pt x="4657005" y="360248"/>
                  <a:pt x="4655012" y="346542"/>
                  <a:pt x="4652351" y="332680"/>
                </a:cubicBezTo>
                <a:cubicBezTo>
                  <a:pt x="4651734" y="336327"/>
                  <a:pt x="4651204" y="340078"/>
                  <a:pt x="4650586" y="343725"/>
                </a:cubicBezTo>
                <a:cubicBezTo>
                  <a:pt x="4648892" y="353995"/>
                  <a:pt x="4649391" y="362606"/>
                  <a:pt x="4640032" y="368126"/>
                </a:cubicBezTo>
                <a:cubicBezTo>
                  <a:pt x="4638496" y="368966"/>
                  <a:pt x="4636001" y="368555"/>
                  <a:pt x="4634952" y="367198"/>
                </a:cubicBezTo>
                <a:cubicBezTo>
                  <a:pt x="4627529" y="357598"/>
                  <a:pt x="4632528" y="347419"/>
                  <a:pt x="4634986" y="336240"/>
                </a:cubicBezTo>
                <a:cubicBezTo>
                  <a:pt x="4637417" y="325351"/>
                  <a:pt x="4639761" y="314358"/>
                  <a:pt x="4643899" y="304005"/>
                </a:cubicBezTo>
                <a:close/>
                <a:moveTo>
                  <a:pt x="6808336" y="492418"/>
                </a:moveTo>
                <a:cubicBezTo>
                  <a:pt x="6765538" y="493874"/>
                  <a:pt x="6578671" y="498535"/>
                  <a:pt x="6602928" y="541139"/>
                </a:cubicBezTo>
                <a:cubicBezTo>
                  <a:pt x="6607063" y="548312"/>
                  <a:pt x="6637669" y="564495"/>
                  <a:pt x="6643855" y="569412"/>
                </a:cubicBezTo>
                <a:cubicBezTo>
                  <a:pt x="6675602" y="594650"/>
                  <a:pt x="6699022" y="610600"/>
                  <a:pt x="6739616" y="619664"/>
                </a:cubicBezTo>
                <a:cubicBezTo>
                  <a:pt x="6764544" y="625229"/>
                  <a:pt x="6790157" y="629685"/>
                  <a:pt x="6815899" y="632692"/>
                </a:cubicBezTo>
                <a:cubicBezTo>
                  <a:pt x="6830246" y="632375"/>
                  <a:pt x="6844395" y="633211"/>
                  <a:pt x="6858140" y="635277"/>
                </a:cubicBezTo>
                <a:cubicBezTo>
                  <a:pt x="6849244" y="632365"/>
                  <a:pt x="6840801" y="628713"/>
                  <a:pt x="6835404" y="626980"/>
                </a:cubicBezTo>
                <a:cubicBezTo>
                  <a:pt x="6798662" y="615135"/>
                  <a:pt x="6760288" y="608503"/>
                  <a:pt x="6723679" y="596280"/>
                </a:cubicBezTo>
                <a:cubicBezTo>
                  <a:pt x="6722068" y="595750"/>
                  <a:pt x="6722453" y="593642"/>
                  <a:pt x="6724024" y="593486"/>
                </a:cubicBezTo>
                <a:cubicBezTo>
                  <a:pt x="6756046" y="589442"/>
                  <a:pt x="6791647" y="603136"/>
                  <a:pt x="6823016" y="608578"/>
                </a:cubicBezTo>
                <a:cubicBezTo>
                  <a:pt x="6838265" y="611261"/>
                  <a:pt x="6853036" y="616044"/>
                  <a:pt x="6868286" y="618727"/>
                </a:cubicBezTo>
                <a:cubicBezTo>
                  <a:pt x="6831062" y="606839"/>
                  <a:pt x="6787621" y="598017"/>
                  <a:pt x="6757240" y="574941"/>
                </a:cubicBezTo>
                <a:cubicBezTo>
                  <a:pt x="6755691" y="573736"/>
                  <a:pt x="6756865" y="571501"/>
                  <a:pt x="6758710" y="571564"/>
                </a:cubicBezTo>
                <a:cubicBezTo>
                  <a:pt x="6791488" y="573231"/>
                  <a:pt x="6826812" y="584565"/>
                  <a:pt x="6859581" y="596164"/>
                </a:cubicBezTo>
                <a:cubicBezTo>
                  <a:pt x="6857341" y="591783"/>
                  <a:pt x="6855119" y="587210"/>
                  <a:pt x="6852880" y="582829"/>
                </a:cubicBezTo>
                <a:cubicBezTo>
                  <a:pt x="6824112" y="577711"/>
                  <a:pt x="6793860" y="572853"/>
                  <a:pt x="6770795" y="554012"/>
                </a:cubicBezTo>
                <a:cubicBezTo>
                  <a:pt x="6768799" y="552379"/>
                  <a:pt x="6770989" y="549649"/>
                  <a:pt x="6773100" y="550025"/>
                </a:cubicBezTo>
                <a:cubicBezTo>
                  <a:pt x="6796550" y="554684"/>
                  <a:pt x="6819879" y="559625"/>
                  <a:pt x="6843374" y="563799"/>
                </a:cubicBezTo>
                <a:cubicBezTo>
                  <a:pt x="6843197" y="563589"/>
                  <a:pt x="6843126" y="563291"/>
                  <a:pt x="6842960" y="562985"/>
                </a:cubicBezTo>
                <a:cubicBezTo>
                  <a:pt x="6841573" y="559944"/>
                  <a:pt x="6840084" y="556991"/>
                  <a:pt x="6838602" y="553942"/>
                </a:cubicBezTo>
                <a:cubicBezTo>
                  <a:pt x="6836447" y="557358"/>
                  <a:pt x="6832172" y="559422"/>
                  <a:pt x="6827641" y="556692"/>
                </a:cubicBezTo>
                <a:cubicBezTo>
                  <a:pt x="6815987" y="549745"/>
                  <a:pt x="6802555" y="546343"/>
                  <a:pt x="6791110" y="539219"/>
                </a:cubicBezTo>
                <a:cubicBezTo>
                  <a:pt x="6789351" y="538190"/>
                  <a:pt x="6790146" y="535825"/>
                  <a:pt x="6791850" y="535291"/>
                </a:cubicBezTo>
                <a:cubicBezTo>
                  <a:pt x="6804057" y="531674"/>
                  <a:pt x="6820009" y="534126"/>
                  <a:pt x="6831759" y="540012"/>
                </a:cubicBezTo>
                <a:cubicBezTo>
                  <a:pt x="6824024" y="524056"/>
                  <a:pt x="6816289" y="508100"/>
                  <a:pt x="6808336" y="492418"/>
                </a:cubicBezTo>
                <a:close/>
                <a:moveTo>
                  <a:pt x="4464128" y="277152"/>
                </a:moveTo>
                <a:cubicBezTo>
                  <a:pt x="4445672" y="275457"/>
                  <a:pt x="4425024" y="275422"/>
                  <a:pt x="4405049" y="273303"/>
                </a:cubicBezTo>
                <a:cubicBezTo>
                  <a:pt x="4387115" y="277789"/>
                  <a:pt x="4371507" y="286757"/>
                  <a:pt x="4354809" y="293783"/>
                </a:cubicBezTo>
                <a:cubicBezTo>
                  <a:pt x="4359463" y="300613"/>
                  <a:pt x="4363408" y="307672"/>
                  <a:pt x="4369035" y="314488"/>
                </a:cubicBezTo>
                <a:cubicBezTo>
                  <a:pt x="4387414" y="336719"/>
                  <a:pt x="4408382" y="334250"/>
                  <a:pt x="4432361" y="339539"/>
                </a:cubicBezTo>
                <a:cubicBezTo>
                  <a:pt x="4454145" y="344346"/>
                  <a:pt x="4479746" y="348898"/>
                  <a:pt x="4501546" y="357892"/>
                </a:cubicBezTo>
                <a:cubicBezTo>
                  <a:pt x="4489450" y="330752"/>
                  <a:pt x="4477146" y="303788"/>
                  <a:pt x="4464128" y="277152"/>
                </a:cubicBezTo>
                <a:close/>
                <a:moveTo>
                  <a:pt x="9688718" y="734696"/>
                </a:moveTo>
                <a:cubicBezTo>
                  <a:pt x="9674532" y="737558"/>
                  <a:pt x="9659251" y="737404"/>
                  <a:pt x="9645157" y="741442"/>
                </a:cubicBezTo>
                <a:cubicBezTo>
                  <a:pt x="9629463" y="745925"/>
                  <a:pt x="9615243" y="753555"/>
                  <a:pt x="9599954" y="758949"/>
                </a:cubicBezTo>
                <a:cubicBezTo>
                  <a:pt x="9597135" y="759972"/>
                  <a:pt x="9593965" y="756192"/>
                  <a:pt x="9596413" y="753872"/>
                </a:cubicBezTo>
                <a:cubicBezTo>
                  <a:pt x="9607913" y="742892"/>
                  <a:pt x="9623065" y="735733"/>
                  <a:pt x="9638502" y="730838"/>
                </a:cubicBezTo>
                <a:cubicBezTo>
                  <a:pt x="9622170" y="731565"/>
                  <a:pt x="9605964" y="734155"/>
                  <a:pt x="9589541" y="739160"/>
                </a:cubicBezTo>
                <a:cubicBezTo>
                  <a:pt x="9571521" y="744610"/>
                  <a:pt x="9554440" y="760269"/>
                  <a:pt x="9535789" y="766248"/>
                </a:cubicBezTo>
                <a:cubicBezTo>
                  <a:pt x="9524966" y="777287"/>
                  <a:pt x="9512352" y="784373"/>
                  <a:pt x="9499503" y="791927"/>
                </a:cubicBezTo>
                <a:cubicBezTo>
                  <a:pt x="9544604" y="801770"/>
                  <a:pt x="9589777" y="811912"/>
                  <a:pt x="9635117" y="821288"/>
                </a:cubicBezTo>
                <a:cubicBezTo>
                  <a:pt x="9642548" y="815504"/>
                  <a:pt x="9651233" y="812069"/>
                  <a:pt x="9659702" y="806670"/>
                </a:cubicBezTo>
                <a:cubicBezTo>
                  <a:pt x="9677482" y="795161"/>
                  <a:pt x="9694003" y="781403"/>
                  <a:pt x="9707268" y="764830"/>
                </a:cubicBezTo>
                <a:cubicBezTo>
                  <a:pt x="9708153" y="763641"/>
                  <a:pt x="9713455" y="755532"/>
                  <a:pt x="9718285" y="749427"/>
                </a:cubicBezTo>
                <a:cubicBezTo>
                  <a:pt x="9709907" y="751622"/>
                  <a:pt x="9700972" y="752407"/>
                  <a:pt x="9692821" y="754233"/>
                </a:cubicBezTo>
                <a:cubicBezTo>
                  <a:pt x="9677222" y="757653"/>
                  <a:pt x="9661719" y="761083"/>
                  <a:pt x="9645961" y="764100"/>
                </a:cubicBezTo>
                <a:cubicBezTo>
                  <a:pt x="9640902" y="765122"/>
                  <a:pt x="9640195" y="757759"/>
                  <a:pt x="9644163" y="755864"/>
                </a:cubicBezTo>
                <a:cubicBezTo>
                  <a:pt x="9657595" y="749432"/>
                  <a:pt x="9670599" y="744521"/>
                  <a:pt x="9685039" y="740999"/>
                </a:cubicBezTo>
                <a:cubicBezTo>
                  <a:pt x="9690414" y="739712"/>
                  <a:pt x="9696305" y="738080"/>
                  <a:pt x="9702279" y="736649"/>
                </a:cubicBezTo>
                <a:cubicBezTo>
                  <a:pt x="9696996" y="735803"/>
                  <a:pt x="9691988" y="735175"/>
                  <a:pt x="9688718" y="734696"/>
                </a:cubicBezTo>
                <a:close/>
                <a:moveTo>
                  <a:pt x="5892261" y="395018"/>
                </a:moveTo>
                <a:cubicBezTo>
                  <a:pt x="5890980" y="396270"/>
                  <a:pt x="5889418" y="397401"/>
                  <a:pt x="5887310" y="398095"/>
                </a:cubicBezTo>
                <a:cubicBezTo>
                  <a:pt x="5847810" y="410643"/>
                  <a:pt x="5802166" y="415649"/>
                  <a:pt x="5757854" y="411133"/>
                </a:cubicBezTo>
                <a:cubicBezTo>
                  <a:pt x="5746783" y="416211"/>
                  <a:pt x="5735421" y="421264"/>
                  <a:pt x="5724845" y="427359"/>
                </a:cubicBezTo>
                <a:cubicBezTo>
                  <a:pt x="5702145" y="440485"/>
                  <a:pt x="5693628" y="438775"/>
                  <a:pt x="5710591" y="465947"/>
                </a:cubicBezTo>
                <a:cubicBezTo>
                  <a:pt x="5735821" y="506395"/>
                  <a:pt x="5794732" y="524151"/>
                  <a:pt x="5841074" y="520080"/>
                </a:cubicBezTo>
                <a:cubicBezTo>
                  <a:pt x="5878087" y="516859"/>
                  <a:pt x="5915177" y="493099"/>
                  <a:pt x="5952514" y="494967"/>
                </a:cubicBezTo>
                <a:cubicBezTo>
                  <a:pt x="5950479" y="491578"/>
                  <a:pt x="5948445" y="488190"/>
                  <a:pt x="5946409" y="484799"/>
                </a:cubicBezTo>
                <a:cubicBezTo>
                  <a:pt x="5944777" y="486704"/>
                  <a:pt x="5942319" y="488049"/>
                  <a:pt x="5938910" y="488045"/>
                </a:cubicBezTo>
                <a:cubicBezTo>
                  <a:pt x="5922741" y="488009"/>
                  <a:pt x="5906461" y="488157"/>
                  <a:pt x="5890312" y="488999"/>
                </a:cubicBezTo>
                <a:cubicBezTo>
                  <a:pt x="5875429" y="489853"/>
                  <a:pt x="5860610" y="492173"/>
                  <a:pt x="5845790" y="489041"/>
                </a:cubicBezTo>
                <a:cubicBezTo>
                  <a:pt x="5841958" y="488320"/>
                  <a:pt x="5840128" y="482611"/>
                  <a:pt x="5843922" y="480506"/>
                </a:cubicBezTo>
                <a:cubicBezTo>
                  <a:pt x="5869762" y="465996"/>
                  <a:pt x="5906246" y="466524"/>
                  <a:pt x="5935453" y="466715"/>
                </a:cubicBezTo>
                <a:cubicBezTo>
                  <a:pt x="5934343" y="464964"/>
                  <a:pt x="5933241" y="463116"/>
                  <a:pt x="5932140" y="461268"/>
                </a:cubicBezTo>
                <a:cubicBezTo>
                  <a:pt x="5930798" y="462126"/>
                  <a:pt x="5929005" y="462554"/>
                  <a:pt x="5927055" y="462581"/>
                </a:cubicBezTo>
                <a:cubicBezTo>
                  <a:pt x="5927046" y="462678"/>
                  <a:pt x="5927126" y="462879"/>
                  <a:pt x="5927118" y="462977"/>
                </a:cubicBezTo>
                <a:cubicBezTo>
                  <a:pt x="5913253" y="463334"/>
                  <a:pt x="5899288" y="462612"/>
                  <a:pt x="5885414" y="461994"/>
                </a:cubicBezTo>
                <a:cubicBezTo>
                  <a:pt x="5874544" y="461542"/>
                  <a:pt x="5863280" y="462222"/>
                  <a:pt x="5853992" y="456062"/>
                </a:cubicBezTo>
                <a:cubicBezTo>
                  <a:pt x="5851141" y="454160"/>
                  <a:pt x="5850623" y="450124"/>
                  <a:pt x="5853722" y="448153"/>
                </a:cubicBezTo>
                <a:cubicBezTo>
                  <a:pt x="5863016" y="442239"/>
                  <a:pt x="5874167" y="442816"/>
                  <a:pt x="5884912" y="442479"/>
                </a:cubicBezTo>
                <a:cubicBezTo>
                  <a:pt x="5896835" y="442051"/>
                  <a:pt x="5908821" y="442017"/>
                  <a:pt x="5920780" y="442273"/>
                </a:cubicBezTo>
                <a:cubicBezTo>
                  <a:pt x="5917386" y="436624"/>
                  <a:pt x="5913986" y="431072"/>
                  <a:pt x="5910592" y="425423"/>
                </a:cubicBezTo>
                <a:cubicBezTo>
                  <a:pt x="5909425" y="426491"/>
                  <a:pt x="5907987" y="427340"/>
                  <a:pt x="5906185" y="427865"/>
                </a:cubicBezTo>
                <a:cubicBezTo>
                  <a:pt x="5892318" y="431534"/>
                  <a:pt x="5871975" y="435712"/>
                  <a:pt x="5859202" y="427110"/>
                </a:cubicBezTo>
                <a:cubicBezTo>
                  <a:pt x="5856527" y="425417"/>
                  <a:pt x="5855263" y="421024"/>
                  <a:pt x="5858747" y="419087"/>
                </a:cubicBezTo>
                <a:cubicBezTo>
                  <a:pt x="5870835" y="412440"/>
                  <a:pt x="5886650" y="412058"/>
                  <a:pt x="5900237" y="408268"/>
                </a:cubicBezTo>
                <a:cubicBezTo>
                  <a:pt x="5897611" y="403853"/>
                  <a:pt x="5894985" y="399440"/>
                  <a:pt x="5892261" y="395018"/>
                </a:cubicBezTo>
                <a:close/>
                <a:moveTo>
                  <a:pt x="9549408" y="701998"/>
                </a:moveTo>
                <a:cubicBezTo>
                  <a:pt x="9546612" y="701659"/>
                  <a:pt x="9543660" y="701988"/>
                  <a:pt x="9540849" y="701842"/>
                </a:cubicBezTo>
                <a:cubicBezTo>
                  <a:pt x="9546088" y="703172"/>
                  <a:pt x="9548035" y="710836"/>
                  <a:pt x="9542187" y="713056"/>
                </a:cubicBezTo>
                <a:cubicBezTo>
                  <a:pt x="9536541" y="715197"/>
                  <a:pt x="9531167" y="717556"/>
                  <a:pt x="9525865" y="720212"/>
                </a:cubicBezTo>
                <a:cubicBezTo>
                  <a:pt x="9528774" y="720367"/>
                  <a:pt x="9531771" y="720626"/>
                  <a:pt x="9534680" y="720781"/>
                </a:cubicBezTo>
                <a:cubicBezTo>
                  <a:pt x="9536921" y="720779"/>
                  <a:pt x="9537672" y="723280"/>
                  <a:pt x="9536453" y="724926"/>
                </a:cubicBezTo>
                <a:cubicBezTo>
                  <a:pt x="9531044" y="732053"/>
                  <a:pt x="9520723" y="738559"/>
                  <a:pt x="9511726" y="738948"/>
                </a:cubicBezTo>
                <a:cubicBezTo>
                  <a:pt x="9511629" y="738940"/>
                  <a:pt x="9511550" y="738738"/>
                  <a:pt x="9511356" y="738721"/>
                </a:cubicBezTo>
                <a:cubicBezTo>
                  <a:pt x="9508120" y="742238"/>
                  <a:pt x="9504778" y="744773"/>
                  <a:pt x="9499641" y="746665"/>
                </a:cubicBezTo>
                <a:cubicBezTo>
                  <a:pt x="9496717" y="747776"/>
                  <a:pt x="9492747" y="744218"/>
                  <a:pt x="9495335" y="741425"/>
                </a:cubicBezTo>
                <a:cubicBezTo>
                  <a:pt x="9500508" y="735836"/>
                  <a:pt x="9504714" y="733473"/>
                  <a:pt x="9512179" y="731685"/>
                </a:cubicBezTo>
                <a:cubicBezTo>
                  <a:pt x="9512574" y="731622"/>
                  <a:pt x="9512636" y="732017"/>
                  <a:pt x="9512926" y="732042"/>
                </a:cubicBezTo>
                <a:cubicBezTo>
                  <a:pt x="9516671" y="728276"/>
                  <a:pt x="9521612" y="725297"/>
                  <a:pt x="9526854" y="723316"/>
                </a:cubicBezTo>
                <a:lnTo>
                  <a:pt x="9525053" y="722770"/>
                </a:lnTo>
                <a:cubicBezTo>
                  <a:pt x="9524006" y="722486"/>
                  <a:pt x="9524198" y="721431"/>
                  <a:pt x="9524741" y="720796"/>
                </a:cubicBezTo>
                <a:cubicBezTo>
                  <a:pt x="9523003" y="721717"/>
                  <a:pt x="9521185" y="722436"/>
                  <a:pt x="9519527" y="723558"/>
                </a:cubicBezTo>
                <a:cubicBezTo>
                  <a:pt x="9510022" y="729649"/>
                  <a:pt x="9501123" y="715832"/>
                  <a:pt x="9509907" y="709095"/>
                </a:cubicBezTo>
                <a:cubicBezTo>
                  <a:pt x="9515030" y="705157"/>
                  <a:pt x="9521299" y="702584"/>
                  <a:pt x="9527721" y="701582"/>
                </a:cubicBezTo>
                <a:cubicBezTo>
                  <a:pt x="9484183" y="701514"/>
                  <a:pt x="9440305" y="712905"/>
                  <a:pt x="9400483" y="727957"/>
                </a:cubicBezTo>
                <a:cubicBezTo>
                  <a:pt x="9381633" y="735088"/>
                  <a:pt x="9358725" y="750533"/>
                  <a:pt x="9335616" y="759535"/>
                </a:cubicBezTo>
                <a:cubicBezTo>
                  <a:pt x="9357194" y="763351"/>
                  <a:pt x="9378790" y="766972"/>
                  <a:pt x="9400236" y="771165"/>
                </a:cubicBezTo>
                <a:cubicBezTo>
                  <a:pt x="9423881" y="775840"/>
                  <a:pt x="9447694" y="780822"/>
                  <a:pt x="9471400" y="785892"/>
                </a:cubicBezTo>
                <a:cubicBezTo>
                  <a:pt x="9488820" y="774061"/>
                  <a:pt x="9508848" y="765766"/>
                  <a:pt x="9522880" y="750429"/>
                </a:cubicBezTo>
                <a:cubicBezTo>
                  <a:pt x="9535508" y="736625"/>
                  <a:pt x="9542144" y="718993"/>
                  <a:pt x="9549408" y="701998"/>
                </a:cubicBezTo>
                <a:close/>
                <a:moveTo>
                  <a:pt x="6214820" y="404096"/>
                </a:moveTo>
                <a:cubicBezTo>
                  <a:pt x="6208731" y="399187"/>
                  <a:pt x="6199549" y="402189"/>
                  <a:pt x="6183836" y="417820"/>
                </a:cubicBezTo>
                <a:cubicBezTo>
                  <a:pt x="6137552" y="463858"/>
                  <a:pt x="6088193" y="573892"/>
                  <a:pt x="6087739" y="640157"/>
                </a:cubicBezTo>
                <a:cubicBezTo>
                  <a:pt x="6114236" y="687141"/>
                  <a:pt x="6140199" y="734661"/>
                  <a:pt x="6165117" y="782968"/>
                </a:cubicBezTo>
                <a:cubicBezTo>
                  <a:pt x="6168052" y="768617"/>
                  <a:pt x="6173027" y="754346"/>
                  <a:pt x="6178413" y="740889"/>
                </a:cubicBezTo>
                <a:cubicBezTo>
                  <a:pt x="6172786" y="723169"/>
                  <a:pt x="6166360" y="702361"/>
                  <a:pt x="6166907" y="684202"/>
                </a:cubicBezTo>
                <a:cubicBezTo>
                  <a:pt x="6167017" y="680804"/>
                  <a:pt x="6171503" y="678563"/>
                  <a:pt x="6173643" y="681864"/>
                </a:cubicBezTo>
                <a:cubicBezTo>
                  <a:pt x="6180234" y="692073"/>
                  <a:pt x="6184650" y="704820"/>
                  <a:pt x="6188284" y="717597"/>
                </a:cubicBezTo>
                <a:cubicBezTo>
                  <a:pt x="6189036" y="715715"/>
                  <a:pt x="6189999" y="713657"/>
                  <a:pt x="6190743" y="711871"/>
                </a:cubicBezTo>
                <a:cubicBezTo>
                  <a:pt x="6190760" y="711679"/>
                  <a:pt x="6190866" y="711589"/>
                  <a:pt x="6190979" y="711406"/>
                </a:cubicBezTo>
                <a:cubicBezTo>
                  <a:pt x="6187583" y="703615"/>
                  <a:pt x="6186977" y="694020"/>
                  <a:pt x="6185143" y="686169"/>
                </a:cubicBezTo>
                <a:cubicBezTo>
                  <a:pt x="6181716" y="671074"/>
                  <a:pt x="6176679" y="655449"/>
                  <a:pt x="6176406" y="639945"/>
                </a:cubicBezTo>
                <a:cubicBezTo>
                  <a:pt x="6176219" y="634378"/>
                  <a:pt x="6183239" y="633233"/>
                  <a:pt x="6185540" y="638010"/>
                </a:cubicBezTo>
                <a:cubicBezTo>
                  <a:pt x="6187349" y="641769"/>
                  <a:pt x="6188234" y="646032"/>
                  <a:pt x="6189525" y="650136"/>
                </a:cubicBezTo>
                <a:cubicBezTo>
                  <a:pt x="6184352" y="617459"/>
                  <a:pt x="6180004" y="584272"/>
                  <a:pt x="6180977" y="552615"/>
                </a:cubicBezTo>
                <a:cubicBezTo>
                  <a:pt x="6181137" y="548637"/>
                  <a:pt x="6186670" y="547753"/>
                  <a:pt x="6187889" y="551559"/>
                </a:cubicBezTo>
                <a:cubicBezTo>
                  <a:pt x="6200877" y="590557"/>
                  <a:pt x="6206517" y="634373"/>
                  <a:pt x="6211838" y="676310"/>
                </a:cubicBezTo>
                <a:cubicBezTo>
                  <a:pt x="6212398" y="675482"/>
                  <a:pt x="6212959" y="674655"/>
                  <a:pt x="6213520" y="673826"/>
                </a:cubicBezTo>
                <a:cubicBezTo>
                  <a:pt x="6215652" y="661938"/>
                  <a:pt x="6217959" y="650259"/>
                  <a:pt x="6220372" y="638493"/>
                </a:cubicBezTo>
                <a:cubicBezTo>
                  <a:pt x="6217458" y="620910"/>
                  <a:pt x="6216257" y="602696"/>
                  <a:pt x="6212922" y="585466"/>
                </a:cubicBezTo>
                <a:cubicBezTo>
                  <a:pt x="6207442" y="557341"/>
                  <a:pt x="6197260" y="529489"/>
                  <a:pt x="6194547" y="500922"/>
                </a:cubicBezTo>
                <a:cubicBezTo>
                  <a:pt x="6194280" y="498464"/>
                  <a:pt x="6197334" y="496977"/>
                  <a:pt x="6198779" y="499341"/>
                </a:cubicBezTo>
                <a:cubicBezTo>
                  <a:pt x="6213223" y="523082"/>
                  <a:pt x="6219233" y="551837"/>
                  <a:pt x="6225219" y="578643"/>
                </a:cubicBezTo>
                <a:cubicBezTo>
                  <a:pt x="6226327" y="583705"/>
                  <a:pt x="6227611" y="588976"/>
                  <a:pt x="6228798" y="594240"/>
                </a:cubicBezTo>
                <a:cubicBezTo>
                  <a:pt x="6231180" y="580619"/>
                  <a:pt x="6232993" y="566854"/>
                  <a:pt x="6234224" y="553038"/>
                </a:cubicBezTo>
                <a:cubicBezTo>
                  <a:pt x="6233318" y="552278"/>
                  <a:pt x="6232306" y="551606"/>
                  <a:pt x="6232040" y="550220"/>
                </a:cubicBezTo>
                <a:cubicBezTo>
                  <a:pt x="6228226" y="530709"/>
                  <a:pt x="6223228" y="511387"/>
                  <a:pt x="6217122" y="492458"/>
                </a:cubicBezTo>
                <a:cubicBezTo>
                  <a:pt x="6211645" y="475237"/>
                  <a:pt x="6203003" y="458522"/>
                  <a:pt x="6199422" y="440784"/>
                </a:cubicBezTo>
                <a:cubicBezTo>
                  <a:pt x="6198605" y="436818"/>
                  <a:pt x="6204103" y="435249"/>
                  <a:pt x="6206393" y="437978"/>
                </a:cubicBezTo>
                <a:cubicBezTo>
                  <a:pt x="6219989" y="454831"/>
                  <a:pt x="6228543" y="476894"/>
                  <a:pt x="6234611" y="499521"/>
                </a:cubicBezTo>
                <a:cubicBezTo>
                  <a:pt x="6233538" y="478787"/>
                  <a:pt x="6231488" y="458066"/>
                  <a:pt x="6227251" y="437836"/>
                </a:cubicBezTo>
                <a:cubicBezTo>
                  <a:pt x="6223907" y="421823"/>
                  <a:pt x="6220909" y="409004"/>
                  <a:pt x="6214820" y="404096"/>
                </a:cubicBezTo>
                <a:close/>
                <a:moveTo>
                  <a:pt x="9352654" y="652546"/>
                </a:moveTo>
                <a:cubicBezTo>
                  <a:pt x="9322419" y="647496"/>
                  <a:pt x="9279491" y="659164"/>
                  <a:pt x="9258876" y="663124"/>
                </a:cubicBezTo>
                <a:cubicBezTo>
                  <a:pt x="9229538" y="668764"/>
                  <a:pt x="9207296" y="681151"/>
                  <a:pt x="9182134" y="693480"/>
                </a:cubicBezTo>
                <a:cubicBezTo>
                  <a:pt x="9173605" y="705010"/>
                  <a:pt x="9165614" y="717073"/>
                  <a:pt x="9157900" y="728186"/>
                </a:cubicBezTo>
                <a:cubicBezTo>
                  <a:pt x="9183399" y="732828"/>
                  <a:pt x="9208934" y="737082"/>
                  <a:pt x="9234457" y="741433"/>
                </a:cubicBezTo>
                <a:cubicBezTo>
                  <a:pt x="9234571" y="741248"/>
                  <a:pt x="9234596" y="740958"/>
                  <a:pt x="9234710" y="740773"/>
                </a:cubicBezTo>
                <a:cubicBezTo>
                  <a:pt x="9249464" y="721702"/>
                  <a:pt x="9278239" y="730034"/>
                  <a:pt x="9296740" y="718102"/>
                </a:cubicBezTo>
                <a:cubicBezTo>
                  <a:pt x="9298178" y="717251"/>
                  <a:pt x="9299585" y="716790"/>
                  <a:pt x="9301051" y="716722"/>
                </a:cubicBezTo>
                <a:cubicBezTo>
                  <a:pt x="9307630" y="710670"/>
                  <a:pt x="9314659" y="705048"/>
                  <a:pt x="9321598" y="699319"/>
                </a:cubicBezTo>
                <a:cubicBezTo>
                  <a:pt x="9330846" y="691747"/>
                  <a:pt x="9340854" y="686577"/>
                  <a:pt x="9351618" y="681666"/>
                </a:cubicBezTo>
                <a:cubicBezTo>
                  <a:pt x="9342233" y="682023"/>
                  <a:pt x="9332895" y="682967"/>
                  <a:pt x="9323645" y="684015"/>
                </a:cubicBezTo>
                <a:cubicBezTo>
                  <a:pt x="9325606" y="684964"/>
                  <a:pt x="9326797" y="687989"/>
                  <a:pt x="9325079" y="689788"/>
                </a:cubicBezTo>
                <a:cubicBezTo>
                  <a:pt x="9318511" y="696813"/>
                  <a:pt x="9310101" y="697156"/>
                  <a:pt x="9300853" y="699277"/>
                </a:cubicBezTo>
                <a:cubicBezTo>
                  <a:pt x="9286028" y="702765"/>
                  <a:pt x="9271152" y="707902"/>
                  <a:pt x="9255891" y="708627"/>
                </a:cubicBezTo>
                <a:cubicBezTo>
                  <a:pt x="9254327" y="708686"/>
                  <a:pt x="9253918" y="706703"/>
                  <a:pt x="9255068" y="705830"/>
                </a:cubicBezTo>
                <a:cubicBezTo>
                  <a:pt x="9264045" y="699108"/>
                  <a:pt x="9274749" y="694875"/>
                  <a:pt x="9285321" y="691019"/>
                </a:cubicBezTo>
                <a:cubicBezTo>
                  <a:pt x="9282202" y="691042"/>
                  <a:pt x="9281034" y="686657"/>
                  <a:pt x="9283817" y="684950"/>
                </a:cubicBezTo>
                <a:cubicBezTo>
                  <a:pt x="9298158" y="675968"/>
                  <a:pt x="9314650" y="671262"/>
                  <a:pt x="9331357" y="668521"/>
                </a:cubicBezTo>
                <a:cubicBezTo>
                  <a:pt x="9321985" y="669852"/>
                  <a:pt x="9312628" y="670989"/>
                  <a:pt x="9303095" y="670845"/>
                </a:cubicBezTo>
                <a:cubicBezTo>
                  <a:pt x="9300564" y="670822"/>
                  <a:pt x="9299197" y="667588"/>
                  <a:pt x="9301478" y="666032"/>
                </a:cubicBezTo>
                <a:cubicBezTo>
                  <a:pt x="9314116" y="657585"/>
                  <a:pt x="9328979" y="654781"/>
                  <a:pt x="9343914" y="653348"/>
                </a:cubicBezTo>
                <a:cubicBezTo>
                  <a:pt x="9346074" y="653146"/>
                  <a:pt x="9349220" y="652834"/>
                  <a:pt x="9352654" y="652546"/>
                </a:cubicBezTo>
                <a:close/>
                <a:moveTo>
                  <a:pt x="7087909" y="452063"/>
                </a:moveTo>
                <a:cubicBezTo>
                  <a:pt x="7081298" y="455191"/>
                  <a:pt x="7074197" y="459445"/>
                  <a:pt x="7067062" y="464084"/>
                </a:cubicBezTo>
                <a:cubicBezTo>
                  <a:pt x="7048897" y="486464"/>
                  <a:pt x="7031733" y="509611"/>
                  <a:pt x="7017316" y="534749"/>
                </a:cubicBezTo>
                <a:cubicBezTo>
                  <a:pt x="7003468" y="558962"/>
                  <a:pt x="6991316" y="583810"/>
                  <a:pt x="6968906" y="601342"/>
                </a:cubicBezTo>
                <a:cubicBezTo>
                  <a:pt x="6966186" y="603443"/>
                  <a:pt x="6963386" y="599891"/>
                  <a:pt x="6964979" y="597302"/>
                </a:cubicBezTo>
                <a:cubicBezTo>
                  <a:pt x="6987385" y="562340"/>
                  <a:pt x="7006690" y="522827"/>
                  <a:pt x="7032927" y="489658"/>
                </a:cubicBezTo>
                <a:cubicBezTo>
                  <a:pt x="7017566" y="502446"/>
                  <a:pt x="7004916" y="514300"/>
                  <a:pt x="7000110" y="519044"/>
                </a:cubicBezTo>
                <a:cubicBezTo>
                  <a:pt x="6959850" y="558692"/>
                  <a:pt x="6940959" y="603402"/>
                  <a:pt x="6922010" y="654241"/>
                </a:cubicBezTo>
                <a:cubicBezTo>
                  <a:pt x="6947929" y="702245"/>
                  <a:pt x="6975480" y="749417"/>
                  <a:pt x="7001803" y="797261"/>
                </a:cubicBezTo>
                <a:cubicBezTo>
                  <a:pt x="7011293" y="762935"/>
                  <a:pt x="7026863" y="728160"/>
                  <a:pt x="7047183" y="696913"/>
                </a:cubicBezTo>
                <a:cubicBezTo>
                  <a:pt x="7054632" y="661435"/>
                  <a:pt x="7061273" y="626278"/>
                  <a:pt x="7075227" y="592143"/>
                </a:cubicBezTo>
                <a:cubicBezTo>
                  <a:pt x="7083974" y="570507"/>
                  <a:pt x="7110496" y="528696"/>
                  <a:pt x="7120584" y="494226"/>
                </a:cubicBezTo>
                <a:cubicBezTo>
                  <a:pt x="7118972" y="497007"/>
                  <a:pt x="7117359" y="499789"/>
                  <a:pt x="7115756" y="502473"/>
                </a:cubicBezTo>
                <a:cubicBezTo>
                  <a:pt x="7108774" y="514138"/>
                  <a:pt x="7100544" y="535429"/>
                  <a:pt x="7085337" y="536645"/>
                </a:cubicBezTo>
                <a:cubicBezTo>
                  <a:pt x="7083473" y="536775"/>
                  <a:pt x="7081477" y="535143"/>
                  <a:pt x="7081148" y="533361"/>
                </a:cubicBezTo>
                <a:cubicBezTo>
                  <a:pt x="7078454" y="519886"/>
                  <a:pt x="7093499" y="507364"/>
                  <a:pt x="7100765" y="496892"/>
                </a:cubicBezTo>
                <a:cubicBezTo>
                  <a:pt x="7103789" y="492480"/>
                  <a:pt x="7106540" y="487851"/>
                  <a:pt x="7109378" y="483325"/>
                </a:cubicBezTo>
                <a:cubicBezTo>
                  <a:pt x="7105549" y="489127"/>
                  <a:pt x="7101447" y="494711"/>
                  <a:pt x="7096632" y="499553"/>
                </a:cubicBezTo>
                <a:cubicBezTo>
                  <a:pt x="7090544" y="505550"/>
                  <a:pt x="7081549" y="497177"/>
                  <a:pt x="7085578" y="490222"/>
                </a:cubicBezTo>
                <a:cubicBezTo>
                  <a:pt x="7092017" y="479194"/>
                  <a:pt x="7099621" y="466026"/>
                  <a:pt x="7108632" y="454539"/>
                </a:cubicBezTo>
                <a:cubicBezTo>
                  <a:pt x="7096168" y="451220"/>
                  <a:pt x="7059102" y="508572"/>
                  <a:pt x="7047777" y="524144"/>
                </a:cubicBezTo>
                <a:cubicBezTo>
                  <a:pt x="7047663" y="524329"/>
                  <a:pt x="7047549" y="524513"/>
                  <a:pt x="7047436" y="524698"/>
                </a:cubicBezTo>
                <a:lnTo>
                  <a:pt x="7047339" y="524690"/>
                </a:lnTo>
                <a:cubicBezTo>
                  <a:pt x="7047006" y="525149"/>
                  <a:pt x="7046560" y="525791"/>
                  <a:pt x="7046234" y="526152"/>
                </a:cubicBezTo>
                <a:cubicBezTo>
                  <a:pt x="7046155" y="525951"/>
                  <a:pt x="7045970" y="525837"/>
                  <a:pt x="7045892" y="525635"/>
                </a:cubicBezTo>
                <a:cubicBezTo>
                  <a:pt x="7039514" y="531607"/>
                  <a:pt x="7029606" y="523643"/>
                  <a:pt x="7035672" y="515697"/>
                </a:cubicBezTo>
                <a:cubicBezTo>
                  <a:pt x="7042055" y="507486"/>
                  <a:pt x="7066668" y="469600"/>
                  <a:pt x="7087909" y="452063"/>
                </a:cubicBezTo>
                <a:close/>
                <a:moveTo>
                  <a:pt x="3879929" y="159971"/>
                </a:moveTo>
                <a:cubicBezTo>
                  <a:pt x="3903081" y="209489"/>
                  <a:pt x="3918222" y="262597"/>
                  <a:pt x="3937836" y="313561"/>
                </a:cubicBezTo>
                <a:cubicBezTo>
                  <a:pt x="3953101" y="353244"/>
                  <a:pt x="3977714" y="395099"/>
                  <a:pt x="3983897" y="437208"/>
                </a:cubicBezTo>
                <a:cubicBezTo>
                  <a:pt x="3984624" y="442140"/>
                  <a:pt x="3978278" y="445582"/>
                  <a:pt x="3974959" y="441303"/>
                </a:cubicBezTo>
                <a:cubicBezTo>
                  <a:pt x="3962340" y="425509"/>
                  <a:pt x="3952658" y="406269"/>
                  <a:pt x="3944426" y="386084"/>
                </a:cubicBezTo>
                <a:cubicBezTo>
                  <a:pt x="3945369" y="388600"/>
                  <a:pt x="3944336" y="391430"/>
                  <a:pt x="3941131" y="391348"/>
                </a:cubicBezTo>
                <a:cubicBezTo>
                  <a:pt x="3934328" y="391149"/>
                  <a:pt x="3934146" y="391037"/>
                  <a:pt x="3928831" y="387266"/>
                </a:cubicBezTo>
                <a:cubicBezTo>
                  <a:pt x="3925619" y="385040"/>
                  <a:pt x="3926014" y="378453"/>
                  <a:pt x="3930933" y="378977"/>
                </a:cubicBezTo>
                <a:cubicBezTo>
                  <a:pt x="3938068" y="379789"/>
                  <a:pt x="3938466" y="379727"/>
                  <a:pt x="3943543" y="383962"/>
                </a:cubicBezTo>
                <a:cubicBezTo>
                  <a:pt x="3940268" y="375890"/>
                  <a:pt x="3937591" y="367675"/>
                  <a:pt x="3934721" y="359442"/>
                </a:cubicBezTo>
                <a:cubicBezTo>
                  <a:pt x="3920503" y="358310"/>
                  <a:pt x="3905886" y="343024"/>
                  <a:pt x="3896767" y="332790"/>
                </a:cubicBezTo>
                <a:cubicBezTo>
                  <a:pt x="3892602" y="328145"/>
                  <a:pt x="3897678" y="321477"/>
                  <a:pt x="3903286" y="324105"/>
                </a:cubicBezTo>
                <a:cubicBezTo>
                  <a:pt x="3910200" y="327429"/>
                  <a:pt x="3919515" y="332228"/>
                  <a:pt x="3927178" y="338050"/>
                </a:cubicBezTo>
                <a:cubicBezTo>
                  <a:pt x="3923257" y="326320"/>
                  <a:pt x="3919518" y="314703"/>
                  <a:pt x="3915722" y="303761"/>
                </a:cubicBezTo>
                <a:cubicBezTo>
                  <a:pt x="3899405" y="257270"/>
                  <a:pt x="3882550" y="210341"/>
                  <a:pt x="3875904" y="161376"/>
                </a:cubicBezTo>
                <a:cubicBezTo>
                  <a:pt x="3875521" y="159104"/>
                  <a:pt x="3878867" y="157641"/>
                  <a:pt x="3879929" y="159971"/>
                </a:cubicBezTo>
                <a:close/>
                <a:moveTo>
                  <a:pt x="9183543" y="595369"/>
                </a:moveTo>
                <a:cubicBezTo>
                  <a:pt x="9152768" y="595905"/>
                  <a:pt x="9118955" y="613772"/>
                  <a:pt x="9094724" y="624965"/>
                </a:cubicBezTo>
                <a:cubicBezTo>
                  <a:pt x="9061204" y="640369"/>
                  <a:pt x="9016164" y="645135"/>
                  <a:pt x="8990583" y="673104"/>
                </a:cubicBezTo>
                <a:cubicBezTo>
                  <a:pt x="8990047" y="673642"/>
                  <a:pt x="8989363" y="673680"/>
                  <a:pt x="8988660" y="673911"/>
                </a:cubicBezTo>
                <a:cubicBezTo>
                  <a:pt x="8984001" y="682466"/>
                  <a:pt x="8979342" y="691019"/>
                  <a:pt x="8973224" y="699545"/>
                </a:cubicBezTo>
                <a:cubicBezTo>
                  <a:pt x="9028363" y="706070"/>
                  <a:pt x="9083208" y="714808"/>
                  <a:pt x="9138399" y="725135"/>
                </a:cubicBezTo>
                <a:cubicBezTo>
                  <a:pt x="9138573" y="724274"/>
                  <a:pt x="9138747" y="723413"/>
                  <a:pt x="9139220" y="722480"/>
                </a:cubicBezTo>
                <a:cubicBezTo>
                  <a:pt x="9142380" y="716522"/>
                  <a:pt x="9146279" y="709947"/>
                  <a:pt x="9150168" y="703468"/>
                </a:cubicBezTo>
                <a:cubicBezTo>
                  <a:pt x="9138528" y="709471"/>
                  <a:pt x="9126429" y="714071"/>
                  <a:pt x="9112942" y="714559"/>
                </a:cubicBezTo>
                <a:cubicBezTo>
                  <a:pt x="9105517" y="714792"/>
                  <a:pt x="9102003" y="705044"/>
                  <a:pt x="9107020" y="700123"/>
                </a:cubicBezTo>
                <a:cubicBezTo>
                  <a:pt x="9109476" y="697706"/>
                  <a:pt x="9110854" y="696463"/>
                  <a:pt x="9114234" y="695684"/>
                </a:cubicBezTo>
                <a:cubicBezTo>
                  <a:pt x="9115824" y="695335"/>
                  <a:pt x="9117336" y="695856"/>
                  <a:pt x="9118288" y="697204"/>
                </a:cubicBezTo>
                <a:cubicBezTo>
                  <a:pt x="9130792" y="696826"/>
                  <a:pt x="9143819" y="694935"/>
                  <a:pt x="9155479" y="690880"/>
                </a:cubicBezTo>
                <a:cubicBezTo>
                  <a:pt x="9156288" y="690561"/>
                  <a:pt x="9157053" y="690725"/>
                  <a:pt x="9157721" y="690881"/>
                </a:cubicBezTo>
                <a:cubicBezTo>
                  <a:pt x="9161576" y="684787"/>
                  <a:pt x="9165431" y="678696"/>
                  <a:pt x="9169542" y="673014"/>
                </a:cubicBezTo>
                <a:cubicBezTo>
                  <a:pt x="9152167" y="681053"/>
                  <a:pt x="9133137" y="686903"/>
                  <a:pt x="9115204" y="692458"/>
                </a:cubicBezTo>
                <a:cubicBezTo>
                  <a:pt x="9113465" y="693378"/>
                  <a:pt x="9111561" y="693992"/>
                  <a:pt x="9108591" y="694515"/>
                </a:cubicBezTo>
                <a:cubicBezTo>
                  <a:pt x="9098691" y="696287"/>
                  <a:pt x="9092680" y="680674"/>
                  <a:pt x="9102733" y="677164"/>
                </a:cubicBezTo>
                <a:cubicBezTo>
                  <a:pt x="9104640" y="676550"/>
                  <a:pt x="9106555" y="675839"/>
                  <a:pt x="9108461" y="675225"/>
                </a:cubicBezTo>
                <a:cubicBezTo>
                  <a:pt x="9102106" y="674383"/>
                  <a:pt x="9099467" y="662471"/>
                  <a:pt x="9108259" y="661090"/>
                </a:cubicBezTo>
                <a:cubicBezTo>
                  <a:pt x="9114883" y="660008"/>
                  <a:pt x="9121647" y="659522"/>
                  <a:pt x="9128289" y="658248"/>
                </a:cubicBezTo>
                <a:cubicBezTo>
                  <a:pt x="9131951" y="657590"/>
                  <a:pt x="9135202" y="662643"/>
                  <a:pt x="9131314" y="664741"/>
                </a:cubicBezTo>
                <a:cubicBezTo>
                  <a:pt x="9126284" y="667615"/>
                  <a:pt x="9121165" y="670385"/>
                  <a:pt x="9115889" y="672753"/>
                </a:cubicBezTo>
                <a:cubicBezTo>
                  <a:pt x="9137781" y="665398"/>
                  <a:pt x="9160492" y="658698"/>
                  <a:pt x="9183070" y="655686"/>
                </a:cubicBezTo>
                <a:cubicBezTo>
                  <a:pt x="9183611" y="655052"/>
                  <a:pt x="9184278" y="654136"/>
                  <a:pt x="9184822" y="653502"/>
                </a:cubicBezTo>
                <a:cubicBezTo>
                  <a:pt x="9189592" y="648073"/>
                  <a:pt x="9198141" y="642873"/>
                  <a:pt x="9206408" y="637552"/>
                </a:cubicBezTo>
                <a:cubicBezTo>
                  <a:pt x="9193276" y="640602"/>
                  <a:pt x="9180209" y="644047"/>
                  <a:pt x="9167989" y="650001"/>
                </a:cubicBezTo>
                <a:cubicBezTo>
                  <a:pt x="9162694" y="652559"/>
                  <a:pt x="9156904" y="657414"/>
                  <a:pt x="9150662" y="655316"/>
                </a:cubicBezTo>
                <a:cubicBezTo>
                  <a:pt x="9149053" y="654787"/>
                  <a:pt x="9147979" y="653721"/>
                  <a:pt x="9147844" y="651956"/>
                </a:cubicBezTo>
                <a:cubicBezTo>
                  <a:pt x="9146689" y="639783"/>
                  <a:pt x="9167345" y="634268"/>
                  <a:pt x="9175898" y="631212"/>
                </a:cubicBezTo>
                <a:cubicBezTo>
                  <a:pt x="9190888" y="625889"/>
                  <a:pt x="9209224" y="620173"/>
                  <a:pt x="9225316" y="622150"/>
                </a:cubicBezTo>
                <a:cubicBezTo>
                  <a:pt x="9228558" y="617465"/>
                  <a:pt x="9228796" y="612618"/>
                  <a:pt x="9223111" y="607549"/>
                </a:cubicBezTo>
                <a:cubicBezTo>
                  <a:pt x="9222690" y="608974"/>
                  <a:pt x="9221807" y="610162"/>
                  <a:pt x="9220296" y="610714"/>
                </a:cubicBezTo>
                <a:cubicBezTo>
                  <a:pt x="9206737" y="615285"/>
                  <a:pt x="9184585" y="624466"/>
                  <a:pt x="9168877" y="621452"/>
                </a:cubicBezTo>
                <a:cubicBezTo>
                  <a:pt x="9169917" y="622905"/>
                  <a:pt x="9170035" y="624862"/>
                  <a:pt x="9167893" y="625943"/>
                </a:cubicBezTo>
                <a:cubicBezTo>
                  <a:pt x="9159930" y="630024"/>
                  <a:pt x="9152545" y="632014"/>
                  <a:pt x="9143767" y="632131"/>
                </a:cubicBezTo>
                <a:cubicBezTo>
                  <a:pt x="9140552" y="632145"/>
                  <a:pt x="9139243" y="627162"/>
                  <a:pt x="9142279" y="625867"/>
                </a:cubicBezTo>
                <a:cubicBezTo>
                  <a:pt x="9149375" y="622783"/>
                  <a:pt x="9156646" y="620978"/>
                  <a:pt x="9164227" y="620076"/>
                </a:cubicBezTo>
                <a:cubicBezTo>
                  <a:pt x="9163945" y="619954"/>
                  <a:pt x="9163559" y="619921"/>
                  <a:pt x="9163181" y="619790"/>
                </a:cubicBezTo>
                <a:cubicBezTo>
                  <a:pt x="9160375" y="618476"/>
                  <a:pt x="9160669" y="615192"/>
                  <a:pt x="9162677" y="613418"/>
                </a:cubicBezTo>
                <a:cubicBezTo>
                  <a:pt x="9173679" y="603659"/>
                  <a:pt x="9196500" y="600085"/>
                  <a:pt x="9212837" y="601500"/>
                </a:cubicBezTo>
                <a:cubicBezTo>
                  <a:pt x="9203722" y="596938"/>
                  <a:pt x="9193800" y="595191"/>
                  <a:pt x="9183543" y="595369"/>
                </a:cubicBezTo>
                <a:close/>
                <a:moveTo>
                  <a:pt x="4375653" y="169210"/>
                </a:moveTo>
                <a:cubicBezTo>
                  <a:pt x="4354640" y="176543"/>
                  <a:pt x="4331178" y="165458"/>
                  <a:pt x="4311013" y="173156"/>
                </a:cubicBezTo>
                <a:cubicBezTo>
                  <a:pt x="4323495" y="186115"/>
                  <a:pt x="4329340" y="201420"/>
                  <a:pt x="4340369" y="217564"/>
                </a:cubicBezTo>
                <a:cubicBezTo>
                  <a:pt x="4366992" y="256574"/>
                  <a:pt x="4413082" y="248782"/>
                  <a:pt x="4453749" y="255904"/>
                </a:cubicBezTo>
                <a:cubicBezTo>
                  <a:pt x="4440863" y="229961"/>
                  <a:pt x="4427682" y="204091"/>
                  <a:pt x="4414105" y="178282"/>
                </a:cubicBezTo>
                <a:cubicBezTo>
                  <a:pt x="4413031" y="178287"/>
                  <a:pt x="4412049" y="178395"/>
                  <a:pt x="4410906" y="178103"/>
                </a:cubicBezTo>
                <a:cubicBezTo>
                  <a:pt x="4397564" y="174805"/>
                  <a:pt x="4386118" y="172063"/>
                  <a:pt x="4375653" y="169210"/>
                </a:cubicBezTo>
                <a:close/>
                <a:moveTo>
                  <a:pt x="9051394" y="574480"/>
                </a:moveTo>
                <a:cubicBezTo>
                  <a:pt x="9040009" y="580894"/>
                  <a:pt x="9023262" y="580807"/>
                  <a:pt x="9010790" y="584109"/>
                </a:cubicBezTo>
                <a:cubicBezTo>
                  <a:pt x="8997414" y="587723"/>
                  <a:pt x="8983525" y="593823"/>
                  <a:pt x="8969643" y="594374"/>
                </a:cubicBezTo>
                <a:cubicBezTo>
                  <a:pt x="8967095" y="594543"/>
                  <a:pt x="8965253" y="591171"/>
                  <a:pt x="8967183" y="589195"/>
                </a:cubicBezTo>
                <a:cubicBezTo>
                  <a:pt x="8973191" y="582997"/>
                  <a:pt x="8981161" y="578819"/>
                  <a:pt x="8989538" y="575552"/>
                </a:cubicBezTo>
                <a:cubicBezTo>
                  <a:pt x="8989143" y="575615"/>
                  <a:pt x="8988642" y="575767"/>
                  <a:pt x="8988246" y="575830"/>
                </a:cubicBezTo>
                <a:cubicBezTo>
                  <a:pt x="8934190" y="584490"/>
                  <a:pt x="8887353" y="617044"/>
                  <a:pt x="8845315" y="650404"/>
                </a:cubicBezTo>
                <a:cubicBezTo>
                  <a:pt x="8826968" y="664979"/>
                  <a:pt x="8808097" y="675614"/>
                  <a:pt x="8788750" y="686110"/>
                </a:cubicBezTo>
                <a:cubicBezTo>
                  <a:pt x="8792431" y="686330"/>
                  <a:pt x="8796122" y="686456"/>
                  <a:pt x="8799804" y="686677"/>
                </a:cubicBezTo>
                <a:cubicBezTo>
                  <a:pt x="8806297" y="681591"/>
                  <a:pt x="8813907" y="677090"/>
                  <a:pt x="8819681" y="673500"/>
                </a:cubicBezTo>
                <a:cubicBezTo>
                  <a:pt x="8830416" y="666738"/>
                  <a:pt x="8840474" y="659917"/>
                  <a:pt x="8850511" y="652217"/>
                </a:cubicBezTo>
                <a:cubicBezTo>
                  <a:pt x="8862428" y="643123"/>
                  <a:pt x="8876091" y="633011"/>
                  <a:pt x="8889757" y="629424"/>
                </a:cubicBezTo>
                <a:cubicBezTo>
                  <a:pt x="8899039" y="626916"/>
                  <a:pt x="8902984" y="640596"/>
                  <a:pt x="8895012" y="644775"/>
                </a:cubicBezTo>
                <a:cubicBezTo>
                  <a:pt x="8883775" y="650618"/>
                  <a:pt x="8865868" y="660265"/>
                  <a:pt x="8853153" y="669582"/>
                </a:cubicBezTo>
                <a:cubicBezTo>
                  <a:pt x="8843982" y="676285"/>
                  <a:pt x="8834108" y="682148"/>
                  <a:pt x="8824250" y="687819"/>
                </a:cubicBezTo>
                <a:cubicBezTo>
                  <a:pt x="8831711" y="688270"/>
                  <a:pt x="8839181" y="688624"/>
                  <a:pt x="8846650" y="688979"/>
                </a:cubicBezTo>
                <a:cubicBezTo>
                  <a:pt x="8849366" y="684735"/>
                  <a:pt x="8854229" y="681554"/>
                  <a:pt x="8857956" y="677982"/>
                </a:cubicBezTo>
                <a:cubicBezTo>
                  <a:pt x="8864561" y="671641"/>
                  <a:pt x="8871547" y="666501"/>
                  <a:pt x="8878943" y="661104"/>
                </a:cubicBezTo>
                <a:cubicBezTo>
                  <a:pt x="8886350" y="655612"/>
                  <a:pt x="8908941" y="636049"/>
                  <a:pt x="8918273" y="646107"/>
                </a:cubicBezTo>
                <a:cubicBezTo>
                  <a:pt x="8919250" y="647165"/>
                  <a:pt x="8919296" y="648824"/>
                  <a:pt x="8918605" y="650030"/>
                </a:cubicBezTo>
                <a:cubicBezTo>
                  <a:pt x="8912454" y="660013"/>
                  <a:pt x="8895762" y="665871"/>
                  <a:pt x="8886432" y="672170"/>
                </a:cubicBezTo>
                <a:cubicBezTo>
                  <a:pt x="8878551" y="677525"/>
                  <a:pt x="8871506" y="683341"/>
                  <a:pt x="8864074" y="689124"/>
                </a:cubicBezTo>
                <a:cubicBezTo>
                  <a:pt x="8863750" y="689485"/>
                  <a:pt x="8863250" y="689637"/>
                  <a:pt x="8862836" y="689893"/>
                </a:cubicBezTo>
                <a:cubicBezTo>
                  <a:pt x="8867978" y="690143"/>
                  <a:pt x="8873084" y="690780"/>
                  <a:pt x="8878312" y="691136"/>
                </a:cubicBezTo>
                <a:cubicBezTo>
                  <a:pt x="8884982" y="681879"/>
                  <a:pt x="8897457" y="670885"/>
                  <a:pt x="8905660" y="672861"/>
                </a:cubicBezTo>
                <a:cubicBezTo>
                  <a:pt x="8908243" y="673377"/>
                  <a:pt x="8910481" y="676686"/>
                  <a:pt x="8908227" y="679023"/>
                </a:cubicBezTo>
                <a:cubicBezTo>
                  <a:pt x="8903605" y="683880"/>
                  <a:pt x="8899316" y="688280"/>
                  <a:pt x="8894851" y="692469"/>
                </a:cubicBezTo>
                <a:cubicBezTo>
                  <a:pt x="8913824" y="693820"/>
                  <a:pt x="8932717" y="694967"/>
                  <a:pt x="8951534" y="696985"/>
                </a:cubicBezTo>
                <a:cubicBezTo>
                  <a:pt x="8951716" y="696028"/>
                  <a:pt x="8951794" y="695159"/>
                  <a:pt x="8952276" y="694129"/>
                </a:cubicBezTo>
                <a:cubicBezTo>
                  <a:pt x="8952503" y="693760"/>
                  <a:pt x="8952634" y="693381"/>
                  <a:pt x="8952861" y="693012"/>
                </a:cubicBezTo>
                <a:cubicBezTo>
                  <a:pt x="8953098" y="692545"/>
                  <a:pt x="8953511" y="692289"/>
                  <a:pt x="8953747" y="691823"/>
                </a:cubicBezTo>
                <a:cubicBezTo>
                  <a:pt x="8953650" y="691815"/>
                  <a:pt x="8953563" y="691708"/>
                  <a:pt x="8953466" y="691700"/>
                </a:cubicBezTo>
                <a:cubicBezTo>
                  <a:pt x="8976942" y="661116"/>
                  <a:pt x="8985198" y="629700"/>
                  <a:pt x="9017287" y="605216"/>
                </a:cubicBezTo>
                <a:cubicBezTo>
                  <a:pt x="9031397" y="594461"/>
                  <a:pt x="9068086" y="582837"/>
                  <a:pt x="9051394" y="574480"/>
                </a:cubicBezTo>
                <a:close/>
                <a:moveTo>
                  <a:pt x="4571518" y="179723"/>
                </a:moveTo>
                <a:cubicBezTo>
                  <a:pt x="4568936" y="177808"/>
                  <a:pt x="4565518" y="178486"/>
                  <a:pt x="4561288" y="181673"/>
                </a:cubicBezTo>
                <a:cubicBezTo>
                  <a:pt x="4561500" y="192402"/>
                  <a:pt x="4560254" y="203102"/>
                  <a:pt x="4559217" y="213625"/>
                </a:cubicBezTo>
                <a:cubicBezTo>
                  <a:pt x="4558097" y="225115"/>
                  <a:pt x="4559494" y="235653"/>
                  <a:pt x="4549613" y="242685"/>
                </a:cubicBezTo>
                <a:cubicBezTo>
                  <a:pt x="4548156" y="243727"/>
                  <a:pt x="4545266" y="243379"/>
                  <a:pt x="4544218" y="242022"/>
                </a:cubicBezTo>
                <a:cubicBezTo>
                  <a:pt x="4536698" y="232414"/>
                  <a:pt x="4541046" y="222957"/>
                  <a:pt x="4543329" y="211568"/>
                </a:cubicBezTo>
                <a:cubicBezTo>
                  <a:pt x="4543652" y="210135"/>
                  <a:pt x="4543965" y="208800"/>
                  <a:pt x="4544190" y="207358"/>
                </a:cubicBezTo>
                <a:cubicBezTo>
                  <a:pt x="4539053" y="218013"/>
                  <a:pt x="4534573" y="228920"/>
                  <a:pt x="4531114" y="240402"/>
                </a:cubicBezTo>
                <a:cubicBezTo>
                  <a:pt x="4526382" y="257421"/>
                  <a:pt x="4520796" y="274170"/>
                  <a:pt x="4514622" y="289895"/>
                </a:cubicBezTo>
                <a:cubicBezTo>
                  <a:pt x="4513991" y="291496"/>
                  <a:pt x="4513099" y="292782"/>
                  <a:pt x="4511940" y="293752"/>
                </a:cubicBezTo>
                <a:cubicBezTo>
                  <a:pt x="4528622" y="325184"/>
                  <a:pt x="4544678" y="357049"/>
                  <a:pt x="4558867" y="390212"/>
                </a:cubicBezTo>
                <a:cubicBezTo>
                  <a:pt x="4566195" y="364850"/>
                  <a:pt x="4577664" y="333421"/>
                  <a:pt x="4594932" y="310185"/>
                </a:cubicBezTo>
                <a:cubicBezTo>
                  <a:pt x="4602077" y="275947"/>
                  <a:pt x="4605548" y="238081"/>
                  <a:pt x="4588733" y="209267"/>
                </a:cubicBezTo>
                <a:cubicBezTo>
                  <a:pt x="4587837" y="214934"/>
                  <a:pt x="4587040" y="220609"/>
                  <a:pt x="4585944" y="226357"/>
                </a:cubicBezTo>
                <a:cubicBezTo>
                  <a:pt x="4581625" y="248571"/>
                  <a:pt x="4579223" y="271146"/>
                  <a:pt x="4573763" y="293067"/>
                </a:cubicBezTo>
                <a:cubicBezTo>
                  <a:pt x="4571039" y="303930"/>
                  <a:pt x="4553731" y="300291"/>
                  <a:pt x="4556736" y="289548"/>
                </a:cubicBezTo>
                <a:cubicBezTo>
                  <a:pt x="4562847" y="267976"/>
                  <a:pt x="4570850" y="247053"/>
                  <a:pt x="4574193" y="224852"/>
                </a:cubicBezTo>
                <a:cubicBezTo>
                  <a:pt x="4575644" y="215144"/>
                  <a:pt x="4577101" y="205340"/>
                  <a:pt x="4578650" y="195638"/>
                </a:cubicBezTo>
                <a:cubicBezTo>
                  <a:pt x="4577936" y="194897"/>
                  <a:pt x="4577426" y="194073"/>
                  <a:pt x="4576711" y="193329"/>
                </a:cubicBezTo>
                <a:cubicBezTo>
                  <a:pt x="4575842" y="186146"/>
                  <a:pt x="4574101" y="181639"/>
                  <a:pt x="4571518" y="179723"/>
                </a:cubicBezTo>
                <a:close/>
                <a:moveTo>
                  <a:pt x="7392763" y="422330"/>
                </a:moveTo>
                <a:cubicBezTo>
                  <a:pt x="7325901" y="416993"/>
                  <a:pt x="7265415" y="423466"/>
                  <a:pt x="7261333" y="462691"/>
                </a:cubicBezTo>
                <a:cubicBezTo>
                  <a:pt x="7253665" y="537776"/>
                  <a:pt x="7405111" y="551274"/>
                  <a:pt x="7511615" y="556402"/>
                </a:cubicBezTo>
                <a:cubicBezTo>
                  <a:pt x="7443003" y="543649"/>
                  <a:pt x="7371243" y="539969"/>
                  <a:pt x="7308521" y="513608"/>
                </a:cubicBezTo>
                <a:cubicBezTo>
                  <a:pt x="7306076" y="512617"/>
                  <a:pt x="7307273" y="509020"/>
                  <a:pt x="7309627" y="508835"/>
                </a:cubicBezTo>
                <a:cubicBezTo>
                  <a:pt x="7356973" y="505533"/>
                  <a:pt x="7405127" y="516127"/>
                  <a:pt x="7451412" y="524708"/>
                </a:cubicBezTo>
                <a:cubicBezTo>
                  <a:pt x="7457354" y="525808"/>
                  <a:pt x="7562706" y="544954"/>
                  <a:pt x="7581087" y="554043"/>
                </a:cubicBezTo>
                <a:cubicBezTo>
                  <a:pt x="7580196" y="547637"/>
                  <a:pt x="7579218" y="541126"/>
                  <a:pt x="7578231" y="534713"/>
                </a:cubicBezTo>
                <a:cubicBezTo>
                  <a:pt x="7538062" y="526367"/>
                  <a:pt x="7498576" y="517983"/>
                  <a:pt x="7458928" y="507055"/>
                </a:cubicBezTo>
                <a:cubicBezTo>
                  <a:pt x="7407774" y="492990"/>
                  <a:pt x="7349723" y="489619"/>
                  <a:pt x="7301901" y="467663"/>
                </a:cubicBezTo>
                <a:cubicBezTo>
                  <a:pt x="7300309" y="466941"/>
                  <a:pt x="7300807" y="464648"/>
                  <a:pt x="7302484" y="464404"/>
                </a:cubicBezTo>
                <a:cubicBezTo>
                  <a:pt x="7347119" y="458725"/>
                  <a:pt x="7388499" y="475353"/>
                  <a:pt x="7431910" y="483395"/>
                </a:cubicBezTo>
                <a:cubicBezTo>
                  <a:pt x="7448971" y="486526"/>
                  <a:pt x="7466218" y="489771"/>
                  <a:pt x="7483558" y="493025"/>
                </a:cubicBezTo>
                <a:cubicBezTo>
                  <a:pt x="7479472" y="491892"/>
                  <a:pt x="7475391" y="490663"/>
                  <a:pt x="7471295" y="489626"/>
                </a:cubicBezTo>
                <a:cubicBezTo>
                  <a:pt x="7438129" y="481401"/>
                  <a:pt x="7403541" y="474902"/>
                  <a:pt x="7373356" y="458367"/>
                </a:cubicBezTo>
                <a:cubicBezTo>
                  <a:pt x="7369547" y="456285"/>
                  <a:pt x="7372375" y="450785"/>
                  <a:pt x="7376057" y="451006"/>
                </a:cubicBezTo>
                <a:cubicBezTo>
                  <a:pt x="7415909" y="453092"/>
                  <a:pt x="7455936" y="465223"/>
                  <a:pt x="7494755" y="474521"/>
                </a:cubicBezTo>
                <a:cubicBezTo>
                  <a:pt x="7520697" y="480758"/>
                  <a:pt x="7547155" y="486651"/>
                  <a:pt x="7571994" y="496492"/>
                </a:cubicBezTo>
                <a:cubicBezTo>
                  <a:pt x="7571321" y="493125"/>
                  <a:pt x="7570445" y="489834"/>
                  <a:pt x="7569772" y="486466"/>
                </a:cubicBezTo>
                <a:cubicBezTo>
                  <a:pt x="7555302" y="482682"/>
                  <a:pt x="7540336" y="476812"/>
                  <a:pt x="7526844" y="474086"/>
                </a:cubicBezTo>
                <a:cubicBezTo>
                  <a:pt x="7498715" y="468340"/>
                  <a:pt x="7468030" y="461790"/>
                  <a:pt x="7442525" y="448484"/>
                </a:cubicBezTo>
                <a:cubicBezTo>
                  <a:pt x="7440660" y="447543"/>
                  <a:pt x="7440671" y="444137"/>
                  <a:pt x="7442947" y="443749"/>
                </a:cubicBezTo>
                <a:cubicBezTo>
                  <a:pt x="7472767" y="438151"/>
                  <a:pt x="7505495" y="451305"/>
                  <a:pt x="7534818" y="456763"/>
                </a:cubicBezTo>
                <a:cubicBezTo>
                  <a:pt x="7543149" y="458361"/>
                  <a:pt x="7553862" y="459482"/>
                  <a:pt x="7564394" y="461562"/>
                </a:cubicBezTo>
                <a:cubicBezTo>
                  <a:pt x="7563676" y="458677"/>
                  <a:pt x="7563161" y="455711"/>
                  <a:pt x="7562444" y="452826"/>
                </a:cubicBezTo>
                <a:cubicBezTo>
                  <a:pt x="7532863" y="444813"/>
                  <a:pt x="7459625" y="427666"/>
                  <a:pt x="7392763" y="422330"/>
                </a:cubicBezTo>
                <a:close/>
                <a:moveTo>
                  <a:pt x="8775477" y="536676"/>
                </a:moveTo>
                <a:cubicBezTo>
                  <a:pt x="8760600" y="536361"/>
                  <a:pt x="8745498" y="537489"/>
                  <a:pt x="8730208" y="541812"/>
                </a:cubicBezTo>
                <a:cubicBezTo>
                  <a:pt x="8707822" y="548150"/>
                  <a:pt x="8686410" y="563239"/>
                  <a:pt x="8664454" y="574580"/>
                </a:cubicBezTo>
                <a:cubicBezTo>
                  <a:pt x="8664341" y="574765"/>
                  <a:pt x="8664323" y="574958"/>
                  <a:pt x="8664016" y="575126"/>
                </a:cubicBezTo>
                <a:cubicBezTo>
                  <a:pt x="8642806" y="590135"/>
                  <a:pt x="8622444" y="603269"/>
                  <a:pt x="8599068" y="615266"/>
                </a:cubicBezTo>
                <a:cubicBezTo>
                  <a:pt x="8577734" y="626174"/>
                  <a:pt x="8550150" y="639463"/>
                  <a:pt x="8531130" y="656120"/>
                </a:cubicBezTo>
                <a:cubicBezTo>
                  <a:pt x="8526868" y="660230"/>
                  <a:pt x="8522694" y="664445"/>
                  <a:pt x="8518430" y="668555"/>
                </a:cubicBezTo>
                <a:cubicBezTo>
                  <a:pt x="8519300" y="668631"/>
                  <a:pt x="8520073" y="668698"/>
                  <a:pt x="8520944" y="668773"/>
                </a:cubicBezTo>
                <a:cubicBezTo>
                  <a:pt x="8521715" y="667768"/>
                  <a:pt x="8522592" y="666676"/>
                  <a:pt x="8523846" y="665713"/>
                </a:cubicBezTo>
                <a:cubicBezTo>
                  <a:pt x="8541450" y="652924"/>
                  <a:pt x="8562470" y="644423"/>
                  <a:pt x="8581263" y="633587"/>
                </a:cubicBezTo>
                <a:cubicBezTo>
                  <a:pt x="8593279" y="626643"/>
                  <a:pt x="8605154" y="619103"/>
                  <a:pt x="8617250" y="612360"/>
                </a:cubicBezTo>
                <a:cubicBezTo>
                  <a:pt x="8625870" y="607460"/>
                  <a:pt x="8635135" y="609528"/>
                  <a:pt x="8643307" y="605269"/>
                </a:cubicBezTo>
                <a:cubicBezTo>
                  <a:pt x="8645247" y="604268"/>
                  <a:pt x="8647175" y="606675"/>
                  <a:pt x="8645958" y="608322"/>
                </a:cubicBezTo>
                <a:cubicBezTo>
                  <a:pt x="8637727" y="619781"/>
                  <a:pt x="8627481" y="628727"/>
                  <a:pt x="8616274" y="636422"/>
                </a:cubicBezTo>
                <a:cubicBezTo>
                  <a:pt x="8618854" y="634797"/>
                  <a:pt x="8621268" y="632863"/>
                  <a:pt x="8623935" y="631341"/>
                </a:cubicBezTo>
                <a:cubicBezTo>
                  <a:pt x="8642351" y="620375"/>
                  <a:pt x="8659623" y="609116"/>
                  <a:pt x="8681143" y="605915"/>
                </a:cubicBezTo>
                <a:cubicBezTo>
                  <a:pt x="8684297" y="605507"/>
                  <a:pt x="8686510" y="609107"/>
                  <a:pt x="8684150" y="611530"/>
                </a:cubicBezTo>
                <a:cubicBezTo>
                  <a:pt x="8667969" y="628044"/>
                  <a:pt x="8649476" y="639881"/>
                  <a:pt x="8630133" y="652520"/>
                </a:cubicBezTo>
                <a:cubicBezTo>
                  <a:pt x="8619276" y="659563"/>
                  <a:pt x="8609186" y="667842"/>
                  <a:pt x="8598267" y="674491"/>
                </a:cubicBezTo>
                <a:cubicBezTo>
                  <a:pt x="8602618" y="674867"/>
                  <a:pt x="8607082" y="675060"/>
                  <a:pt x="8611528" y="675444"/>
                </a:cubicBezTo>
                <a:cubicBezTo>
                  <a:pt x="8612344" y="673957"/>
                  <a:pt x="8613544" y="672503"/>
                  <a:pt x="8615590" y="671413"/>
                </a:cubicBezTo>
                <a:cubicBezTo>
                  <a:pt x="8635863" y="662557"/>
                  <a:pt x="8656040" y="649309"/>
                  <a:pt x="8675421" y="638426"/>
                </a:cubicBezTo>
                <a:cubicBezTo>
                  <a:pt x="8696347" y="626606"/>
                  <a:pt x="8713349" y="611819"/>
                  <a:pt x="8736128" y="604345"/>
                </a:cubicBezTo>
                <a:cubicBezTo>
                  <a:pt x="8734084" y="601052"/>
                  <a:pt x="8733769" y="596936"/>
                  <a:pt x="8736882" y="593701"/>
                </a:cubicBezTo>
                <a:cubicBezTo>
                  <a:pt x="8746750" y="583553"/>
                  <a:pt x="8766157" y="572380"/>
                  <a:pt x="8780606" y="574215"/>
                </a:cubicBezTo>
                <a:cubicBezTo>
                  <a:pt x="8787734" y="575125"/>
                  <a:pt x="8787575" y="584555"/>
                  <a:pt x="8781876" y="587274"/>
                </a:cubicBezTo>
                <a:cubicBezTo>
                  <a:pt x="8770894" y="592458"/>
                  <a:pt x="8759818" y="599775"/>
                  <a:pt x="8750633" y="607743"/>
                </a:cubicBezTo>
                <a:cubicBezTo>
                  <a:pt x="8747772" y="610319"/>
                  <a:pt x="8744372" y="610220"/>
                  <a:pt x="8741462" y="608994"/>
                </a:cubicBezTo>
                <a:cubicBezTo>
                  <a:pt x="8733947" y="617885"/>
                  <a:pt x="8725745" y="625744"/>
                  <a:pt x="8717200" y="633084"/>
                </a:cubicBezTo>
                <a:cubicBezTo>
                  <a:pt x="8722364" y="630903"/>
                  <a:pt x="8727446" y="628519"/>
                  <a:pt x="8733015" y="627249"/>
                </a:cubicBezTo>
                <a:cubicBezTo>
                  <a:pt x="8736792" y="626408"/>
                  <a:pt x="8740526" y="631501"/>
                  <a:pt x="8736515" y="633880"/>
                </a:cubicBezTo>
                <a:cubicBezTo>
                  <a:pt x="8723446" y="641707"/>
                  <a:pt x="8714006" y="654715"/>
                  <a:pt x="8702355" y="664124"/>
                </a:cubicBezTo>
                <a:cubicBezTo>
                  <a:pt x="8695651" y="669385"/>
                  <a:pt x="8688681" y="673262"/>
                  <a:pt x="8682003" y="678233"/>
                </a:cubicBezTo>
                <a:cubicBezTo>
                  <a:pt x="8681073" y="678835"/>
                  <a:pt x="8680336" y="679453"/>
                  <a:pt x="8679494" y="680159"/>
                </a:cubicBezTo>
                <a:cubicBezTo>
                  <a:pt x="8686269" y="680647"/>
                  <a:pt x="8693132" y="681241"/>
                  <a:pt x="8699916" y="681634"/>
                </a:cubicBezTo>
                <a:cubicBezTo>
                  <a:pt x="8716744" y="657873"/>
                  <a:pt x="8739716" y="640584"/>
                  <a:pt x="8767470" y="628673"/>
                </a:cubicBezTo>
                <a:cubicBezTo>
                  <a:pt x="8800386" y="614580"/>
                  <a:pt x="8826961" y="587477"/>
                  <a:pt x="8843907" y="555840"/>
                </a:cubicBezTo>
                <a:cubicBezTo>
                  <a:pt x="8835917" y="559141"/>
                  <a:pt x="8826014" y="558769"/>
                  <a:pt x="8817547" y="560861"/>
                </a:cubicBezTo>
                <a:cubicBezTo>
                  <a:pt x="8808079" y="563255"/>
                  <a:pt x="8803342" y="553011"/>
                  <a:pt x="8807988" y="546793"/>
                </a:cubicBezTo>
                <a:cubicBezTo>
                  <a:pt x="8800021" y="548731"/>
                  <a:pt x="8791015" y="548146"/>
                  <a:pt x="8783039" y="549111"/>
                </a:cubicBezTo>
                <a:cubicBezTo>
                  <a:pt x="8770633" y="550570"/>
                  <a:pt x="8758311" y="553299"/>
                  <a:pt x="8745907" y="554758"/>
                </a:cubicBezTo>
                <a:cubicBezTo>
                  <a:pt x="8738528" y="555580"/>
                  <a:pt x="8736471" y="545859"/>
                  <a:pt x="8743506" y="543450"/>
                </a:cubicBezTo>
                <a:cubicBezTo>
                  <a:pt x="8753841" y="540060"/>
                  <a:pt x="8764716" y="538276"/>
                  <a:pt x="8775477" y="536676"/>
                </a:cubicBezTo>
                <a:close/>
                <a:moveTo>
                  <a:pt x="4494528" y="159049"/>
                </a:moveTo>
                <a:cubicBezTo>
                  <a:pt x="4494747" y="158777"/>
                  <a:pt x="4495213" y="159012"/>
                  <a:pt x="4495380" y="159319"/>
                </a:cubicBezTo>
                <a:cubicBezTo>
                  <a:pt x="4499838" y="170512"/>
                  <a:pt x="4498703" y="194170"/>
                  <a:pt x="4486413" y="199824"/>
                </a:cubicBezTo>
                <a:cubicBezTo>
                  <a:pt x="4484892" y="200472"/>
                  <a:pt x="4482468" y="200359"/>
                  <a:pt x="4481437" y="198809"/>
                </a:cubicBezTo>
                <a:cubicBezTo>
                  <a:pt x="4473765" y="187630"/>
                  <a:pt x="4484401" y="166644"/>
                  <a:pt x="4494528" y="159049"/>
                </a:cubicBezTo>
                <a:close/>
                <a:moveTo>
                  <a:pt x="3834727" y="99781"/>
                </a:moveTo>
                <a:cubicBezTo>
                  <a:pt x="3834719" y="99878"/>
                  <a:pt x="3834622" y="99870"/>
                  <a:pt x="3834613" y="99966"/>
                </a:cubicBezTo>
                <a:cubicBezTo>
                  <a:pt x="3829752" y="117364"/>
                  <a:pt x="3836620" y="131004"/>
                  <a:pt x="3840410" y="147496"/>
                </a:cubicBezTo>
                <a:cubicBezTo>
                  <a:pt x="3847070" y="176599"/>
                  <a:pt x="3857428" y="207873"/>
                  <a:pt x="3882742" y="225642"/>
                </a:cubicBezTo>
                <a:cubicBezTo>
                  <a:pt x="3884853" y="227090"/>
                  <a:pt x="3887060" y="228547"/>
                  <a:pt x="3888224" y="230790"/>
                </a:cubicBezTo>
                <a:cubicBezTo>
                  <a:pt x="3889386" y="233032"/>
                  <a:pt x="3889094" y="236318"/>
                  <a:pt x="3886847" y="237486"/>
                </a:cubicBezTo>
                <a:cubicBezTo>
                  <a:pt x="3885109" y="238406"/>
                  <a:pt x="3882932" y="237732"/>
                  <a:pt x="3881047" y="236984"/>
                </a:cubicBezTo>
                <a:cubicBezTo>
                  <a:pt x="3874353" y="234457"/>
                  <a:pt x="3867764" y="231842"/>
                  <a:pt x="3861080" y="229220"/>
                </a:cubicBezTo>
                <a:cubicBezTo>
                  <a:pt x="3859190" y="228569"/>
                  <a:pt x="3857113" y="227805"/>
                  <a:pt x="3855209" y="228419"/>
                </a:cubicBezTo>
                <a:cubicBezTo>
                  <a:pt x="3852696" y="229273"/>
                  <a:pt x="3851461" y="232184"/>
                  <a:pt x="3851712" y="234834"/>
                </a:cubicBezTo>
                <a:cubicBezTo>
                  <a:pt x="3851972" y="237389"/>
                  <a:pt x="3853321" y="239746"/>
                  <a:pt x="3854677" y="242004"/>
                </a:cubicBezTo>
                <a:cubicBezTo>
                  <a:pt x="3865973" y="260703"/>
                  <a:pt x="3876478" y="271834"/>
                  <a:pt x="3897139" y="280438"/>
                </a:cubicBezTo>
                <a:cubicBezTo>
                  <a:pt x="3904846" y="283637"/>
                  <a:pt x="3902412" y="293455"/>
                  <a:pt x="3896196" y="296519"/>
                </a:cubicBezTo>
                <a:cubicBezTo>
                  <a:pt x="3888155" y="300400"/>
                  <a:pt x="3880212" y="304287"/>
                  <a:pt x="3872168" y="308167"/>
                </a:cubicBezTo>
                <a:cubicBezTo>
                  <a:pt x="3884807" y="330292"/>
                  <a:pt x="3903072" y="345017"/>
                  <a:pt x="3917674" y="365948"/>
                </a:cubicBezTo>
                <a:cubicBezTo>
                  <a:pt x="3918967" y="367813"/>
                  <a:pt x="3918586" y="369922"/>
                  <a:pt x="3917551" y="371682"/>
                </a:cubicBezTo>
                <a:cubicBezTo>
                  <a:pt x="3924329" y="372172"/>
                  <a:pt x="3923792" y="382544"/>
                  <a:pt x="3917388" y="383353"/>
                </a:cubicBezTo>
                <a:cubicBezTo>
                  <a:pt x="3909377" y="384703"/>
                  <a:pt x="3901160" y="385063"/>
                  <a:pt x="3893026" y="385624"/>
                </a:cubicBezTo>
                <a:cubicBezTo>
                  <a:pt x="3903182" y="409385"/>
                  <a:pt x="3928998" y="424666"/>
                  <a:pt x="3949215" y="438294"/>
                </a:cubicBezTo>
                <a:cubicBezTo>
                  <a:pt x="3953076" y="440868"/>
                  <a:pt x="3956897" y="443925"/>
                  <a:pt x="3959063" y="448006"/>
                </a:cubicBezTo>
                <a:cubicBezTo>
                  <a:pt x="3963859" y="447740"/>
                  <a:pt x="3967939" y="450040"/>
                  <a:pt x="3972772" y="453770"/>
                </a:cubicBezTo>
                <a:cubicBezTo>
                  <a:pt x="3982337" y="461218"/>
                  <a:pt x="3971070" y="473971"/>
                  <a:pt x="3962155" y="467942"/>
                </a:cubicBezTo>
                <a:cubicBezTo>
                  <a:pt x="3962050" y="468030"/>
                  <a:pt x="3962042" y="468126"/>
                  <a:pt x="3961938" y="468215"/>
                </a:cubicBezTo>
                <a:cubicBezTo>
                  <a:pt x="3960010" y="466879"/>
                  <a:pt x="3958357" y="465763"/>
                  <a:pt x="3956704" y="464646"/>
                </a:cubicBezTo>
                <a:cubicBezTo>
                  <a:pt x="3943154" y="463668"/>
                  <a:pt x="3931239" y="459618"/>
                  <a:pt x="3934032" y="478554"/>
                </a:cubicBezTo>
                <a:cubicBezTo>
                  <a:pt x="3935991" y="491575"/>
                  <a:pt x="3944284" y="496870"/>
                  <a:pt x="3952701" y="506264"/>
                </a:cubicBezTo>
                <a:cubicBezTo>
                  <a:pt x="3968740" y="524107"/>
                  <a:pt x="3972766" y="557655"/>
                  <a:pt x="3950484" y="562836"/>
                </a:cubicBezTo>
                <a:cubicBezTo>
                  <a:pt x="3950484" y="562836"/>
                  <a:pt x="3967578" y="585247"/>
                  <a:pt x="3969724" y="587380"/>
                </a:cubicBezTo>
                <a:cubicBezTo>
                  <a:pt x="3977717" y="594985"/>
                  <a:pt x="3986629" y="599943"/>
                  <a:pt x="3995751" y="605796"/>
                </a:cubicBezTo>
                <a:cubicBezTo>
                  <a:pt x="4014743" y="617858"/>
                  <a:pt x="4034577" y="625903"/>
                  <a:pt x="4055533" y="634532"/>
                </a:cubicBezTo>
                <a:cubicBezTo>
                  <a:pt x="4058444" y="635758"/>
                  <a:pt x="4061442" y="637089"/>
                  <a:pt x="4063469" y="639502"/>
                </a:cubicBezTo>
                <a:cubicBezTo>
                  <a:pt x="4065492" y="641918"/>
                  <a:pt x="4066018" y="645857"/>
                  <a:pt x="4063774" y="648097"/>
                </a:cubicBezTo>
                <a:cubicBezTo>
                  <a:pt x="4062388" y="649438"/>
                  <a:pt x="4060209" y="649833"/>
                  <a:pt x="4058233" y="650150"/>
                </a:cubicBezTo>
                <a:cubicBezTo>
                  <a:pt x="4037213" y="653198"/>
                  <a:pt x="4016146" y="650206"/>
                  <a:pt x="3995559" y="656019"/>
                </a:cubicBezTo>
                <a:cubicBezTo>
                  <a:pt x="3994357" y="656401"/>
                  <a:pt x="3993048" y="656873"/>
                  <a:pt x="3992557" y="657999"/>
                </a:cubicBezTo>
                <a:cubicBezTo>
                  <a:pt x="3992067" y="659124"/>
                  <a:pt x="3992546" y="660335"/>
                  <a:pt x="3993127" y="661455"/>
                </a:cubicBezTo>
                <a:cubicBezTo>
                  <a:pt x="4004114" y="683535"/>
                  <a:pt x="4023377" y="703506"/>
                  <a:pt x="4043584" y="717230"/>
                </a:cubicBezTo>
                <a:cubicBezTo>
                  <a:pt x="4069666" y="734969"/>
                  <a:pt x="4097653" y="735736"/>
                  <a:pt x="4125974" y="745880"/>
                </a:cubicBezTo>
                <a:cubicBezTo>
                  <a:pt x="4132103" y="748162"/>
                  <a:pt x="4130798" y="755157"/>
                  <a:pt x="4126347" y="758082"/>
                </a:cubicBezTo>
                <a:cubicBezTo>
                  <a:pt x="4126719" y="760452"/>
                  <a:pt x="4125802" y="763098"/>
                  <a:pt x="4123061" y="764322"/>
                </a:cubicBezTo>
                <a:cubicBezTo>
                  <a:pt x="4096372" y="776323"/>
                  <a:pt x="4071352" y="787107"/>
                  <a:pt x="4047999" y="804267"/>
                </a:cubicBezTo>
                <a:cubicBezTo>
                  <a:pt x="4077252" y="825786"/>
                  <a:pt x="4107757" y="843127"/>
                  <a:pt x="4141776" y="854931"/>
                </a:cubicBezTo>
                <a:cubicBezTo>
                  <a:pt x="4158313" y="860647"/>
                  <a:pt x="4175594" y="863506"/>
                  <a:pt x="4192621" y="867024"/>
                </a:cubicBezTo>
                <a:cubicBezTo>
                  <a:pt x="4199799" y="866282"/>
                  <a:pt x="4207125" y="866040"/>
                  <a:pt x="4214358" y="865790"/>
                </a:cubicBezTo>
                <a:cubicBezTo>
                  <a:pt x="4200564" y="862064"/>
                  <a:pt x="4186885" y="858154"/>
                  <a:pt x="4172890" y="854508"/>
                </a:cubicBezTo>
                <a:cubicBezTo>
                  <a:pt x="4170507" y="853913"/>
                  <a:pt x="4171333" y="850090"/>
                  <a:pt x="4173752" y="850299"/>
                </a:cubicBezTo>
                <a:cubicBezTo>
                  <a:pt x="4198797" y="852370"/>
                  <a:pt x="4223517" y="853730"/>
                  <a:pt x="4248371" y="856855"/>
                </a:cubicBezTo>
                <a:cubicBezTo>
                  <a:pt x="4248285" y="856751"/>
                  <a:pt x="4248196" y="856645"/>
                  <a:pt x="4248108" y="856541"/>
                </a:cubicBezTo>
                <a:cubicBezTo>
                  <a:pt x="4245172" y="856676"/>
                  <a:pt x="4242221" y="855933"/>
                  <a:pt x="4240176" y="853712"/>
                </a:cubicBezTo>
                <a:cubicBezTo>
                  <a:pt x="4239552" y="853074"/>
                  <a:pt x="4238839" y="852330"/>
                  <a:pt x="4238214" y="851692"/>
                </a:cubicBezTo>
                <a:cubicBezTo>
                  <a:pt x="4221725" y="848707"/>
                  <a:pt x="4205244" y="845625"/>
                  <a:pt x="4188780" y="842350"/>
                </a:cubicBezTo>
                <a:cubicBezTo>
                  <a:pt x="4170971" y="838861"/>
                  <a:pt x="4151384" y="836776"/>
                  <a:pt x="4136239" y="826314"/>
                </a:cubicBezTo>
                <a:cubicBezTo>
                  <a:pt x="4134586" y="825197"/>
                  <a:pt x="4134878" y="821912"/>
                  <a:pt x="4136970" y="821412"/>
                </a:cubicBezTo>
                <a:cubicBezTo>
                  <a:pt x="4154818" y="816822"/>
                  <a:pt x="4173568" y="821756"/>
                  <a:pt x="4191517" y="824770"/>
                </a:cubicBezTo>
                <a:cubicBezTo>
                  <a:pt x="4203233" y="826660"/>
                  <a:pt x="4215020" y="828849"/>
                  <a:pt x="4226719" y="830932"/>
                </a:cubicBezTo>
                <a:cubicBezTo>
                  <a:pt x="4225494" y="829366"/>
                  <a:pt x="4224069" y="827879"/>
                  <a:pt x="4222845" y="826313"/>
                </a:cubicBezTo>
                <a:cubicBezTo>
                  <a:pt x="4181968" y="816056"/>
                  <a:pt x="4140593" y="808094"/>
                  <a:pt x="4099584" y="798217"/>
                </a:cubicBezTo>
                <a:cubicBezTo>
                  <a:pt x="4095671" y="797294"/>
                  <a:pt x="4095660" y="790866"/>
                  <a:pt x="4100036" y="790954"/>
                </a:cubicBezTo>
                <a:cubicBezTo>
                  <a:pt x="4125722" y="791326"/>
                  <a:pt x="4150999" y="794099"/>
                  <a:pt x="4176056" y="798215"/>
                </a:cubicBezTo>
                <a:cubicBezTo>
                  <a:pt x="4163783" y="793841"/>
                  <a:pt x="4151859" y="788818"/>
                  <a:pt x="4140756" y="782210"/>
                </a:cubicBezTo>
                <a:cubicBezTo>
                  <a:pt x="4137150" y="780048"/>
                  <a:pt x="4138580" y="773843"/>
                  <a:pt x="4143034" y="774130"/>
                </a:cubicBezTo>
                <a:cubicBezTo>
                  <a:pt x="4158636" y="775091"/>
                  <a:pt x="4173886" y="778846"/>
                  <a:pt x="4188990" y="783171"/>
                </a:cubicBezTo>
                <a:cubicBezTo>
                  <a:pt x="4181360" y="772580"/>
                  <a:pt x="4174356" y="761555"/>
                  <a:pt x="4167246" y="750621"/>
                </a:cubicBezTo>
                <a:cubicBezTo>
                  <a:pt x="4165598" y="752717"/>
                  <a:pt x="4162956" y="753948"/>
                  <a:pt x="4158973" y="752728"/>
                </a:cubicBezTo>
                <a:cubicBezTo>
                  <a:pt x="4120290" y="740811"/>
                  <a:pt x="4070668" y="730285"/>
                  <a:pt x="4038220" y="705278"/>
                </a:cubicBezTo>
                <a:cubicBezTo>
                  <a:pt x="4035940" y="703523"/>
                  <a:pt x="4037981" y="700291"/>
                  <a:pt x="4040497" y="700508"/>
                </a:cubicBezTo>
                <a:cubicBezTo>
                  <a:pt x="4060293" y="702418"/>
                  <a:pt x="4078848" y="710645"/>
                  <a:pt x="4097681" y="716850"/>
                </a:cubicBezTo>
                <a:cubicBezTo>
                  <a:pt x="4117173" y="723308"/>
                  <a:pt x="4136831" y="729002"/>
                  <a:pt x="4156506" y="734502"/>
                </a:cubicBezTo>
                <a:cubicBezTo>
                  <a:pt x="4145278" y="716198"/>
                  <a:pt x="4134667" y="697560"/>
                  <a:pt x="4125167" y="678434"/>
                </a:cubicBezTo>
                <a:cubicBezTo>
                  <a:pt x="4122602" y="673343"/>
                  <a:pt x="4130413" y="668762"/>
                  <a:pt x="4133710" y="673332"/>
                </a:cubicBezTo>
                <a:cubicBezTo>
                  <a:pt x="4151528" y="697462"/>
                  <a:pt x="4169829" y="720563"/>
                  <a:pt x="4188356" y="743295"/>
                </a:cubicBezTo>
                <a:cubicBezTo>
                  <a:pt x="4187954" y="730311"/>
                  <a:pt x="4189926" y="716948"/>
                  <a:pt x="4195050" y="707557"/>
                </a:cubicBezTo>
                <a:cubicBezTo>
                  <a:pt x="4197018" y="704027"/>
                  <a:pt x="4202448" y="703233"/>
                  <a:pt x="4204204" y="707571"/>
                </a:cubicBezTo>
                <a:cubicBezTo>
                  <a:pt x="4210223" y="722016"/>
                  <a:pt x="4209019" y="745375"/>
                  <a:pt x="4203389" y="761538"/>
                </a:cubicBezTo>
                <a:cubicBezTo>
                  <a:pt x="4207342" y="766358"/>
                  <a:pt x="4211279" y="771372"/>
                  <a:pt x="4215339" y="776105"/>
                </a:cubicBezTo>
                <a:cubicBezTo>
                  <a:pt x="4219182" y="759205"/>
                  <a:pt x="4222728" y="742375"/>
                  <a:pt x="4222635" y="724841"/>
                </a:cubicBezTo>
                <a:cubicBezTo>
                  <a:pt x="4222566" y="704876"/>
                  <a:pt x="4212198" y="623362"/>
                  <a:pt x="4185940" y="685153"/>
                </a:cubicBezTo>
                <a:cubicBezTo>
                  <a:pt x="4181749" y="695015"/>
                  <a:pt x="4168351" y="690155"/>
                  <a:pt x="4168825" y="680459"/>
                </a:cubicBezTo>
                <a:cubicBezTo>
                  <a:pt x="4169610" y="662906"/>
                  <a:pt x="4169183" y="645829"/>
                  <a:pt x="4165744" y="628687"/>
                </a:cubicBezTo>
                <a:cubicBezTo>
                  <a:pt x="4161506" y="607387"/>
                  <a:pt x="4161989" y="607430"/>
                  <a:pt x="4142284" y="600077"/>
                </a:cubicBezTo>
                <a:cubicBezTo>
                  <a:pt x="4141246" y="599695"/>
                  <a:pt x="4139657" y="600044"/>
                  <a:pt x="4137962" y="600482"/>
                </a:cubicBezTo>
                <a:cubicBezTo>
                  <a:pt x="4139818" y="606971"/>
                  <a:pt x="4139867" y="614083"/>
                  <a:pt x="4138561" y="621077"/>
                </a:cubicBezTo>
                <a:cubicBezTo>
                  <a:pt x="4137805" y="625198"/>
                  <a:pt x="4133953" y="629051"/>
                  <a:pt x="4129656" y="629166"/>
                </a:cubicBezTo>
                <a:cubicBezTo>
                  <a:pt x="4126723" y="629302"/>
                  <a:pt x="4124887" y="629143"/>
                  <a:pt x="4122641" y="627002"/>
                </a:cubicBezTo>
                <a:cubicBezTo>
                  <a:pt x="4120212" y="624747"/>
                  <a:pt x="4118387" y="621181"/>
                  <a:pt x="4119276" y="617753"/>
                </a:cubicBezTo>
                <a:cubicBezTo>
                  <a:pt x="4121571" y="608411"/>
                  <a:pt x="4119790" y="601050"/>
                  <a:pt x="4117183" y="592062"/>
                </a:cubicBezTo>
                <a:cubicBezTo>
                  <a:pt x="4117034" y="591562"/>
                  <a:pt x="4117270" y="591096"/>
                  <a:pt x="4117217" y="590604"/>
                </a:cubicBezTo>
                <a:cubicBezTo>
                  <a:pt x="4103245" y="571383"/>
                  <a:pt x="4098247" y="537848"/>
                  <a:pt x="4092764" y="514102"/>
                </a:cubicBezTo>
                <a:cubicBezTo>
                  <a:pt x="4083248" y="522529"/>
                  <a:pt x="4077036" y="533188"/>
                  <a:pt x="4074230" y="546089"/>
                </a:cubicBezTo>
                <a:cubicBezTo>
                  <a:pt x="4071906" y="552509"/>
                  <a:pt x="4061264" y="552755"/>
                  <a:pt x="4061393" y="544783"/>
                </a:cubicBezTo>
                <a:cubicBezTo>
                  <a:pt x="4061489" y="540409"/>
                  <a:pt x="4062315" y="536586"/>
                  <a:pt x="4063153" y="532667"/>
                </a:cubicBezTo>
                <a:cubicBezTo>
                  <a:pt x="4063993" y="519984"/>
                  <a:pt x="4064830" y="507304"/>
                  <a:pt x="4063025" y="494781"/>
                </a:cubicBezTo>
                <a:cubicBezTo>
                  <a:pt x="4062453" y="490253"/>
                  <a:pt x="4061592" y="485700"/>
                  <a:pt x="4060330" y="481307"/>
                </a:cubicBezTo>
                <a:cubicBezTo>
                  <a:pt x="4060227" y="478085"/>
                  <a:pt x="4059589" y="475402"/>
                  <a:pt x="4058628" y="473078"/>
                </a:cubicBezTo>
                <a:cubicBezTo>
                  <a:pt x="4057976" y="481493"/>
                  <a:pt x="4055711" y="488307"/>
                  <a:pt x="4049183" y="493778"/>
                </a:cubicBezTo>
                <a:cubicBezTo>
                  <a:pt x="4045707" y="496691"/>
                  <a:pt x="4040616" y="493718"/>
                  <a:pt x="4040799" y="489450"/>
                </a:cubicBezTo>
                <a:cubicBezTo>
                  <a:pt x="4041050" y="481197"/>
                  <a:pt x="4045000" y="475111"/>
                  <a:pt x="4051044" y="469598"/>
                </a:cubicBezTo>
                <a:cubicBezTo>
                  <a:pt x="4052316" y="468443"/>
                  <a:pt x="4054190" y="468216"/>
                  <a:pt x="4055798" y="468744"/>
                </a:cubicBezTo>
                <a:cubicBezTo>
                  <a:pt x="4052761" y="465657"/>
                  <a:pt x="4048320" y="464105"/>
                  <a:pt x="4042170" y="464254"/>
                </a:cubicBezTo>
                <a:cubicBezTo>
                  <a:pt x="4042199" y="465035"/>
                  <a:pt x="4042130" y="465808"/>
                  <a:pt x="4042164" y="466493"/>
                </a:cubicBezTo>
                <a:cubicBezTo>
                  <a:pt x="4042359" y="476343"/>
                  <a:pt x="4028249" y="477265"/>
                  <a:pt x="4025518" y="468557"/>
                </a:cubicBezTo>
                <a:cubicBezTo>
                  <a:pt x="4024300" y="464752"/>
                  <a:pt x="4024417" y="461257"/>
                  <a:pt x="4025088" y="458103"/>
                </a:cubicBezTo>
                <a:cubicBezTo>
                  <a:pt x="4024743" y="442300"/>
                  <a:pt x="4024389" y="426593"/>
                  <a:pt x="4024044" y="410791"/>
                </a:cubicBezTo>
                <a:cubicBezTo>
                  <a:pt x="4023849" y="398798"/>
                  <a:pt x="4028557" y="388593"/>
                  <a:pt x="4015599" y="389711"/>
                </a:cubicBezTo>
                <a:cubicBezTo>
                  <a:pt x="4004503" y="390698"/>
                  <a:pt x="4004596" y="403849"/>
                  <a:pt x="3993975" y="400594"/>
                </a:cubicBezTo>
                <a:cubicBezTo>
                  <a:pt x="3995857" y="391507"/>
                  <a:pt x="4012876" y="355786"/>
                  <a:pt x="4008095" y="340573"/>
                </a:cubicBezTo>
                <a:cubicBezTo>
                  <a:pt x="4006260" y="351319"/>
                  <a:pt x="4001190" y="361202"/>
                  <a:pt x="3996786" y="371238"/>
                </a:cubicBezTo>
                <a:cubicBezTo>
                  <a:pt x="3992990" y="379965"/>
                  <a:pt x="3990685" y="388334"/>
                  <a:pt x="3981220" y="391799"/>
                </a:cubicBezTo>
                <a:cubicBezTo>
                  <a:pt x="3979303" y="392509"/>
                  <a:pt x="3976633" y="391888"/>
                  <a:pt x="3975846" y="389776"/>
                </a:cubicBezTo>
                <a:cubicBezTo>
                  <a:pt x="3972052" y="379904"/>
                  <a:pt x="3976898" y="372534"/>
                  <a:pt x="3981212" y="363464"/>
                </a:cubicBezTo>
                <a:cubicBezTo>
                  <a:pt x="3986139" y="352986"/>
                  <a:pt x="3990424" y="342063"/>
                  <a:pt x="3998212" y="333389"/>
                </a:cubicBezTo>
                <a:cubicBezTo>
                  <a:pt x="3994337" y="333151"/>
                  <a:pt x="3990339" y="334266"/>
                  <a:pt x="3987129" y="336422"/>
                </a:cubicBezTo>
                <a:cubicBezTo>
                  <a:pt x="3982154" y="339789"/>
                  <a:pt x="3978586" y="344835"/>
                  <a:pt x="3975126" y="349793"/>
                </a:cubicBezTo>
                <a:cubicBezTo>
                  <a:pt x="3973133" y="332777"/>
                  <a:pt x="3971241" y="315770"/>
                  <a:pt x="3969348" y="298761"/>
                </a:cubicBezTo>
                <a:cubicBezTo>
                  <a:pt x="3968331" y="300329"/>
                  <a:pt x="3967211" y="301983"/>
                  <a:pt x="3965614" y="303500"/>
                </a:cubicBezTo>
                <a:cubicBezTo>
                  <a:pt x="3964228" y="304841"/>
                  <a:pt x="3961872" y="303956"/>
                  <a:pt x="3961139" y="302334"/>
                </a:cubicBezTo>
                <a:cubicBezTo>
                  <a:pt x="3957179" y="293229"/>
                  <a:pt x="3959924" y="285386"/>
                  <a:pt x="3964959" y="276961"/>
                </a:cubicBezTo>
                <a:cubicBezTo>
                  <a:pt x="3965304" y="276407"/>
                  <a:pt x="3965865" y="276650"/>
                  <a:pt x="3966384" y="276305"/>
                </a:cubicBezTo>
                <a:cubicBezTo>
                  <a:pt x="3965783" y="274306"/>
                  <a:pt x="3964865" y="272572"/>
                  <a:pt x="3962905" y="272695"/>
                </a:cubicBezTo>
                <a:cubicBezTo>
                  <a:pt x="3951842" y="277676"/>
                  <a:pt x="3954226" y="293558"/>
                  <a:pt x="3951124" y="303220"/>
                </a:cubicBezTo>
                <a:cubicBezTo>
                  <a:pt x="3949770" y="307484"/>
                  <a:pt x="3945054" y="312334"/>
                  <a:pt x="3941916" y="309238"/>
                </a:cubicBezTo>
                <a:cubicBezTo>
                  <a:pt x="3936813" y="304222"/>
                  <a:pt x="3945144" y="285080"/>
                  <a:pt x="3945942" y="279405"/>
                </a:cubicBezTo>
                <a:cubicBezTo>
                  <a:pt x="3947530" y="268151"/>
                  <a:pt x="3947571" y="256762"/>
                  <a:pt x="3947709" y="245382"/>
                </a:cubicBezTo>
                <a:cubicBezTo>
                  <a:pt x="3947826" y="236435"/>
                  <a:pt x="3947941" y="227488"/>
                  <a:pt x="3948056" y="218541"/>
                </a:cubicBezTo>
                <a:lnTo>
                  <a:pt x="3945390" y="210978"/>
                </a:lnTo>
                <a:lnTo>
                  <a:pt x="3942094" y="238165"/>
                </a:lnTo>
                <a:cubicBezTo>
                  <a:pt x="3941108" y="242655"/>
                  <a:pt x="3937578" y="244005"/>
                  <a:pt x="3934020" y="243503"/>
                </a:cubicBezTo>
                <a:cubicBezTo>
                  <a:pt x="3934115" y="243511"/>
                  <a:pt x="3934213" y="243520"/>
                  <a:pt x="3934300" y="243624"/>
                </a:cubicBezTo>
                <a:cubicBezTo>
                  <a:pt x="3934988" y="244658"/>
                  <a:pt x="3935773" y="245699"/>
                  <a:pt x="3936460" y="246733"/>
                </a:cubicBezTo>
                <a:cubicBezTo>
                  <a:pt x="3937930" y="248807"/>
                  <a:pt x="3938146" y="251843"/>
                  <a:pt x="3936403" y="253932"/>
                </a:cubicBezTo>
                <a:cubicBezTo>
                  <a:pt x="3935418" y="255113"/>
                  <a:pt x="3934330" y="256382"/>
                  <a:pt x="3933245" y="257650"/>
                </a:cubicBezTo>
                <a:cubicBezTo>
                  <a:pt x="3931394" y="259828"/>
                  <a:pt x="3928433" y="259181"/>
                  <a:pt x="3927603" y="256481"/>
                </a:cubicBezTo>
                <a:lnTo>
                  <a:pt x="3926294" y="252570"/>
                </a:lnTo>
                <a:cubicBezTo>
                  <a:pt x="3925535" y="250168"/>
                  <a:pt x="3925901" y="247181"/>
                  <a:pt x="3928180" y="245627"/>
                </a:cubicBezTo>
                <a:cubicBezTo>
                  <a:pt x="3929425" y="244760"/>
                  <a:pt x="3930566" y="243983"/>
                  <a:pt x="3931805" y="243214"/>
                </a:cubicBezTo>
                <a:cubicBezTo>
                  <a:pt x="3931912" y="243125"/>
                  <a:pt x="3931990" y="243327"/>
                  <a:pt x="3932095" y="243240"/>
                </a:cubicBezTo>
                <a:cubicBezTo>
                  <a:pt x="3928217" y="241930"/>
                  <a:pt x="3924944" y="238238"/>
                  <a:pt x="3926267" y="233193"/>
                </a:cubicBezTo>
                <a:cubicBezTo>
                  <a:pt x="3928439" y="224131"/>
                  <a:pt x="3930606" y="216238"/>
                  <a:pt x="3935317" y="208175"/>
                </a:cubicBezTo>
                <a:cubicBezTo>
                  <a:pt x="3936755" y="205719"/>
                  <a:pt x="3939169" y="205125"/>
                  <a:pt x="3941279" y="205783"/>
                </a:cubicBezTo>
                <a:lnTo>
                  <a:pt x="3945333" y="210814"/>
                </a:lnTo>
                <a:lnTo>
                  <a:pt x="3943313" y="205084"/>
                </a:lnTo>
                <a:cubicBezTo>
                  <a:pt x="3939971" y="203236"/>
                  <a:pt x="3935579" y="204414"/>
                  <a:pt x="3932447" y="206771"/>
                </a:cubicBezTo>
                <a:cubicBezTo>
                  <a:pt x="3929324" y="209032"/>
                  <a:pt x="3926983" y="212336"/>
                  <a:pt x="3924299" y="215122"/>
                </a:cubicBezTo>
                <a:cubicBezTo>
                  <a:pt x="3923335" y="216108"/>
                  <a:pt x="3921975" y="217159"/>
                  <a:pt x="3920532" y="216937"/>
                </a:cubicBezTo>
                <a:cubicBezTo>
                  <a:pt x="3916314" y="216183"/>
                  <a:pt x="3911775" y="168762"/>
                  <a:pt x="3909336" y="162223"/>
                </a:cubicBezTo>
                <a:cubicBezTo>
                  <a:pt x="3908789" y="160715"/>
                  <a:pt x="3907837" y="159367"/>
                  <a:pt x="3907186" y="157948"/>
                </a:cubicBezTo>
                <a:cubicBezTo>
                  <a:pt x="3906939" y="162891"/>
                  <a:pt x="3906694" y="167836"/>
                  <a:pt x="3906455" y="172684"/>
                </a:cubicBezTo>
                <a:cubicBezTo>
                  <a:pt x="3906149" y="181615"/>
                  <a:pt x="3891280" y="180133"/>
                  <a:pt x="3892570" y="171093"/>
                </a:cubicBezTo>
                <a:cubicBezTo>
                  <a:pt x="3893966" y="160893"/>
                  <a:pt x="3895198" y="150387"/>
                  <a:pt x="3897935" y="140401"/>
                </a:cubicBezTo>
                <a:cubicBezTo>
                  <a:pt x="3893893" y="134403"/>
                  <a:pt x="3889235" y="128743"/>
                  <a:pt x="3883819" y="123892"/>
                </a:cubicBezTo>
                <a:cubicBezTo>
                  <a:pt x="3885411" y="128995"/>
                  <a:pt x="3885195" y="134722"/>
                  <a:pt x="3884079" y="140662"/>
                </a:cubicBezTo>
                <a:cubicBezTo>
                  <a:pt x="3883364" y="144300"/>
                  <a:pt x="3879247" y="146767"/>
                  <a:pt x="3875836" y="146764"/>
                </a:cubicBezTo>
                <a:cubicBezTo>
                  <a:pt x="3873198" y="146828"/>
                  <a:pt x="3871890" y="146227"/>
                  <a:pt x="3870015" y="144313"/>
                </a:cubicBezTo>
                <a:cubicBezTo>
                  <a:pt x="3867962" y="142188"/>
                  <a:pt x="3866992" y="138891"/>
                  <a:pt x="3867924" y="136051"/>
                </a:cubicBezTo>
                <a:cubicBezTo>
                  <a:pt x="3869261" y="131979"/>
                  <a:pt x="3869720" y="127930"/>
                  <a:pt x="3870181" y="123880"/>
                </a:cubicBezTo>
                <a:cubicBezTo>
                  <a:pt x="3869356" y="121083"/>
                  <a:pt x="3868325" y="118462"/>
                  <a:pt x="3867807" y="115496"/>
                </a:cubicBezTo>
                <a:cubicBezTo>
                  <a:pt x="3867616" y="114408"/>
                  <a:pt x="3867884" y="113555"/>
                  <a:pt x="3868342" y="112817"/>
                </a:cubicBezTo>
                <a:cubicBezTo>
                  <a:pt x="3864071" y="110402"/>
                  <a:pt x="3859790" y="108181"/>
                  <a:pt x="3855516" y="105864"/>
                </a:cubicBezTo>
                <a:cubicBezTo>
                  <a:pt x="3856334" y="106519"/>
                  <a:pt x="3857040" y="107359"/>
                  <a:pt x="3857418" y="108561"/>
                </a:cubicBezTo>
                <a:cubicBezTo>
                  <a:pt x="3859512" y="115655"/>
                  <a:pt x="3860614" y="122955"/>
                  <a:pt x="3862015" y="130183"/>
                </a:cubicBezTo>
                <a:cubicBezTo>
                  <a:pt x="3864499" y="142764"/>
                  <a:pt x="3844716" y="143973"/>
                  <a:pt x="3845476" y="132160"/>
                </a:cubicBezTo>
                <a:cubicBezTo>
                  <a:pt x="3845784" y="126540"/>
                  <a:pt x="3846258" y="121226"/>
                  <a:pt x="3846740" y="115816"/>
                </a:cubicBezTo>
                <a:cubicBezTo>
                  <a:pt x="3846637" y="115903"/>
                  <a:pt x="3846627" y="116000"/>
                  <a:pt x="3846619" y="116098"/>
                </a:cubicBezTo>
                <a:cubicBezTo>
                  <a:pt x="3845323" y="118613"/>
                  <a:pt x="3841625" y="118585"/>
                  <a:pt x="3839845" y="116679"/>
                </a:cubicBezTo>
                <a:cubicBezTo>
                  <a:pt x="3835040" y="111589"/>
                  <a:pt x="3834361" y="106079"/>
                  <a:pt x="3834727" y="99781"/>
                </a:cubicBezTo>
                <a:close/>
                <a:moveTo>
                  <a:pt x="8565776" y="499150"/>
                </a:moveTo>
                <a:cubicBezTo>
                  <a:pt x="8558722" y="499610"/>
                  <a:pt x="8551623" y="500554"/>
                  <a:pt x="8544650" y="502287"/>
                </a:cubicBezTo>
                <a:cubicBezTo>
                  <a:pt x="8520138" y="508441"/>
                  <a:pt x="8500032" y="521987"/>
                  <a:pt x="8477125" y="531980"/>
                </a:cubicBezTo>
                <a:cubicBezTo>
                  <a:pt x="8464350" y="537593"/>
                  <a:pt x="8449533" y="540983"/>
                  <a:pt x="8436107" y="546248"/>
                </a:cubicBezTo>
                <a:cubicBezTo>
                  <a:pt x="8406475" y="568316"/>
                  <a:pt x="8372729" y="585160"/>
                  <a:pt x="8346478" y="611903"/>
                </a:cubicBezTo>
                <a:cubicBezTo>
                  <a:pt x="8335988" y="622484"/>
                  <a:pt x="8328634" y="632849"/>
                  <a:pt x="8323695" y="646735"/>
                </a:cubicBezTo>
                <a:cubicBezTo>
                  <a:pt x="8351785" y="650724"/>
                  <a:pt x="8379908" y="654326"/>
                  <a:pt x="8408067" y="657542"/>
                </a:cubicBezTo>
                <a:cubicBezTo>
                  <a:pt x="8420940" y="653009"/>
                  <a:pt x="8437055" y="648172"/>
                  <a:pt x="8449476" y="650904"/>
                </a:cubicBezTo>
                <a:cubicBezTo>
                  <a:pt x="8453589" y="651746"/>
                  <a:pt x="8453229" y="656875"/>
                  <a:pt x="8450421" y="658871"/>
                </a:cubicBezTo>
                <a:cubicBezTo>
                  <a:pt x="8448965" y="659914"/>
                  <a:pt x="8447147" y="660632"/>
                  <a:pt x="8445514" y="661465"/>
                </a:cubicBezTo>
                <a:cubicBezTo>
                  <a:pt x="8451982" y="662122"/>
                  <a:pt x="8458442" y="662875"/>
                  <a:pt x="8464909" y="663534"/>
                </a:cubicBezTo>
                <a:cubicBezTo>
                  <a:pt x="8476904" y="653569"/>
                  <a:pt x="8493019" y="648732"/>
                  <a:pt x="8506951" y="642149"/>
                </a:cubicBezTo>
                <a:cubicBezTo>
                  <a:pt x="8515905" y="637861"/>
                  <a:pt x="8526095" y="630663"/>
                  <a:pt x="8536497" y="625429"/>
                </a:cubicBezTo>
                <a:cubicBezTo>
                  <a:pt x="8543352" y="620666"/>
                  <a:pt x="8550293" y="616011"/>
                  <a:pt x="8557324" y="611457"/>
                </a:cubicBezTo>
                <a:cubicBezTo>
                  <a:pt x="8562564" y="608406"/>
                  <a:pt x="8567715" y="605249"/>
                  <a:pt x="8572779" y="601989"/>
                </a:cubicBezTo>
                <a:cubicBezTo>
                  <a:pt x="8572674" y="602077"/>
                  <a:pt x="8572578" y="602069"/>
                  <a:pt x="8572472" y="602156"/>
                </a:cubicBezTo>
                <a:cubicBezTo>
                  <a:pt x="8567345" y="605024"/>
                  <a:pt x="8562291" y="608188"/>
                  <a:pt x="8557324" y="611457"/>
                </a:cubicBezTo>
                <a:cubicBezTo>
                  <a:pt x="8551679" y="614669"/>
                  <a:pt x="8545851" y="617768"/>
                  <a:pt x="8539765" y="620453"/>
                </a:cubicBezTo>
                <a:cubicBezTo>
                  <a:pt x="8525464" y="626810"/>
                  <a:pt x="8511091" y="632869"/>
                  <a:pt x="8497036" y="639733"/>
                </a:cubicBezTo>
                <a:cubicBezTo>
                  <a:pt x="8489802" y="643294"/>
                  <a:pt x="8481046" y="650811"/>
                  <a:pt x="8472812" y="650294"/>
                </a:cubicBezTo>
                <a:cubicBezTo>
                  <a:pt x="8468744" y="650039"/>
                  <a:pt x="8464764" y="645507"/>
                  <a:pt x="8465617" y="641395"/>
                </a:cubicBezTo>
                <a:cubicBezTo>
                  <a:pt x="8469329" y="623802"/>
                  <a:pt x="8510137" y="615162"/>
                  <a:pt x="8524686" y="609315"/>
                </a:cubicBezTo>
                <a:cubicBezTo>
                  <a:pt x="8555093" y="597147"/>
                  <a:pt x="8582744" y="577634"/>
                  <a:pt x="8614236" y="568579"/>
                </a:cubicBezTo>
                <a:cubicBezTo>
                  <a:pt x="8616634" y="567909"/>
                  <a:pt x="8618307" y="569904"/>
                  <a:pt x="8618513" y="571966"/>
                </a:cubicBezTo>
                <a:cubicBezTo>
                  <a:pt x="8619680" y="570899"/>
                  <a:pt x="8620926" y="570034"/>
                  <a:pt x="8622005" y="568862"/>
                </a:cubicBezTo>
                <a:cubicBezTo>
                  <a:pt x="8627697" y="562928"/>
                  <a:pt x="8635741" y="555738"/>
                  <a:pt x="8643495" y="548522"/>
                </a:cubicBezTo>
                <a:cubicBezTo>
                  <a:pt x="8639667" y="549944"/>
                  <a:pt x="8635839" y="551365"/>
                  <a:pt x="8632089" y="552987"/>
                </a:cubicBezTo>
                <a:cubicBezTo>
                  <a:pt x="8623873" y="556658"/>
                  <a:pt x="8615365" y="560302"/>
                  <a:pt x="8606412" y="561280"/>
                </a:cubicBezTo>
                <a:cubicBezTo>
                  <a:pt x="8604542" y="561508"/>
                  <a:pt x="8603871" y="560282"/>
                  <a:pt x="8603701" y="558903"/>
                </a:cubicBezTo>
                <a:cubicBezTo>
                  <a:pt x="8599550" y="566139"/>
                  <a:pt x="8588071" y="569234"/>
                  <a:pt x="8580369" y="567107"/>
                </a:cubicBezTo>
                <a:cubicBezTo>
                  <a:pt x="8578656" y="566667"/>
                  <a:pt x="8577967" y="564562"/>
                  <a:pt x="8578008" y="563008"/>
                </a:cubicBezTo>
                <a:cubicBezTo>
                  <a:pt x="8578559" y="551372"/>
                  <a:pt x="8596366" y="545027"/>
                  <a:pt x="8603851" y="553951"/>
                </a:cubicBezTo>
                <a:cubicBezTo>
                  <a:pt x="8604379" y="554581"/>
                  <a:pt x="8604196" y="555539"/>
                  <a:pt x="8604206" y="556514"/>
                </a:cubicBezTo>
                <a:cubicBezTo>
                  <a:pt x="8604312" y="556426"/>
                  <a:pt x="8604232" y="556224"/>
                  <a:pt x="8604338" y="556136"/>
                </a:cubicBezTo>
                <a:cubicBezTo>
                  <a:pt x="8609119" y="551681"/>
                  <a:pt x="8615780" y="546902"/>
                  <a:pt x="8622977" y="542657"/>
                </a:cubicBezTo>
                <a:cubicBezTo>
                  <a:pt x="8621762" y="540994"/>
                  <a:pt x="8621669" y="538746"/>
                  <a:pt x="8623862" y="537088"/>
                </a:cubicBezTo>
                <a:cubicBezTo>
                  <a:pt x="8627741" y="534015"/>
                  <a:pt x="8632058" y="530397"/>
                  <a:pt x="8636576" y="526698"/>
                </a:cubicBezTo>
                <a:cubicBezTo>
                  <a:pt x="8635671" y="527009"/>
                  <a:pt x="8634680" y="527215"/>
                  <a:pt x="8633783" y="527430"/>
                </a:cubicBezTo>
                <a:cubicBezTo>
                  <a:pt x="8620628" y="536222"/>
                  <a:pt x="8606855" y="543208"/>
                  <a:pt x="8591248" y="547797"/>
                </a:cubicBezTo>
                <a:cubicBezTo>
                  <a:pt x="8575441" y="552466"/>
                  <a:pt x="8555802" y="561866"/>
                  <a:pt x="8539287" y="559170"/>
                </a:cubicBezTo>
                <a:cubicBezTo>
                  <a:pt x="8536404" y="558727"/>
                  <a:pt x="8536415" y="555320"/>
                  <a:pt x="8537747" y="553488"/>
                </a:cubicBezTo>
                <a:cubicBezTo>
                  <a:pt x="8543585" y="545911"/>
                  <a:pt x="8553044" y="542543"/>
                  <a:pt x="8562326" y="540037"/>
                </a:cubicBezTo>
                <a:cubicBezTo>
                  <a:pt x="8556292" y="541073"/>
                  <a:pt x="8550249" y="542204"/>
                  <a:pt x="8544222" y="543143"/>
                </a:cubicBezTo>
                <a:cubicBezTo>
                  <a:pt x="8542246" y="543459"/>
                  <a:pt x="8540440" y="540771"/>
                  <a:pt x="8542318" y="539376"/>
                </a:cubicBezTo>
                <a:cubicBezTo>
                  <a:pt x="8557893" y="527483"/>
                  <a:pt x="8576609" y="522968"/>
                  <a:pt x="8594954" y="517157"/>
                </a:cubicBezTo>
                <a:cubicBezTo>
                  <a:pt x="8605678" y="513801"/>
                  <a:pt x="8616431" y="508987"/>
                  <a:pt x="8627481" y="506341"/>
                </a:cubicBezTo>
                <a:cubicBezTo>
                  <a:pt x="8626813" y="506186"/>
                  <a:pt x="8626531" y="506063"/>
                  <a:pt x="8626724" y="506080"/>
                </a:cubicBezTo>
                <a:cubicBezTo>
                  <a:pt x="8624431" y="505590"/>
                  <a:pt x="8622224" y="505205"/>
                  <a:pt x="8619930" y="504714"/>
                </a:cubicBezTo>
                <a:cubicBezTo>
                  <a:pt x="8612640" y="506711"/>
                  <a:pt x="8604602" y="507281"/>
                  <a:pt x="8597760" y="508636"/>
                </a:cubicBezTo>
                <a:cubicBezTo>
                  <a:pt x="8582082" y="511856"/>
                  <a:pt x="8566370" y="516533"/>
                  <a:pt x="8550274" y="516795"/>
                </a:cubicBezTo>
                <a:cubicBezTo>
                  <a:pt x="8545204" y="516842"/>
                  <a:pt x="8543461" y="510168"/>
                  <a:pt x="8547595" y="507508"/>
                </a:cubicBezTo>
                <a:cubicBezTo>
                  <a:pt x="8553273" y="503910"/>
                  <a:pt x="8559437" y="501424"/>
                  <a:pt x="8565776" y="499150"/>
                </a:cubicBezTo>
                <a:close/>
                <a:moveTo>
                  <a:pt x="6738143" y="337863"/>
                </a:moveTo>
                <a:cubicBezTo>
                  <a:pt x="6707929" y="344594"/>
                  <a:pt x="6678371" y="349435"/>
                  <a:pt x="6649276" y="349060"/>
                </a:cubicBezTo>
                <a:cubicBezTo>
                  <a:pt x="6618158" y="356103"/>
                  <a:pt x="6586670" y="357467"/>
                  <a:pt x="6555865" y="368626"/>
                </a:cubicBezTo>
                <a:cubicBezTo>
                  <a:pt x="6586887" y="406362"/>
                  <a:pt x="6612246" y="440979"/>
                  <a:pt x="6661829" y="459583"/>
                </a:cubicBezTo>
                <a:cubicBezTo>
                  <a:pt x="6681911" y="467066"/>
                  <a:pt x="6701579" y="469352"/>
                  <a:pt x="6721244" y="469496"/>
                </a:cubicBezTo>
                <a:cubicBezTo>
                  <a:pt x="6718485" y="468771"/>
                  <a:pt x="6715628" y="468037"/>
                  <a:pt x="6713140" y="467530"/>
                </a:cubicBezTo>
                <a:cubicBezTo>
                  <a:pt x="6691113" y="463286"/>
                  <a:pt x="6665864" y="460225"/>
                  <a:pt x="6648070" y="445637"/>
                </a:cubicBezTo>
                <a:cubicBezTo>
                  <a:pt x="6646248" y="444215"/>
                  <a:pt x="6647131" y="440883"/>
                  <a:pt x="6649574" y="440802"/>
                </a:cubicBezTo>
                <a:cubicBezTo>
                  <a:pt x="6671126" y="440526"/>
                  <a:pt x="6693177" y="447789"/>
                  <a:pt x="6714394" y="451281"/>
                </a:cubicBezTo>
                <a:cubicBezTo>
                  <a:pt x="6719290" y="452094"/>
                  <a:pt x="6724800" y="452570"/>
                  <a:pt x="6730512" y="452968"/>
                </a:cubicBezTo>
                <a:cubicBezTo>
                  <a:pt x="6707980" y="446734"/>
                  <a:pt x="6686043" y="439285"/>
                  <a:pt x="6668024" y="426140"/>
                </a:cubicBezTo>
                <a:cubicBezTo>
                  <a:pt x="6666380" y="424926"/>
                  <a:pt x="6667474" y="422488"/>
                  <a:pt x="6669416" y="422560"/>
                </a:cubicBezTo>
                <a:cubicBezTo>
                  <a:pt x="6708565" y="424877"/>
                  <a:pt x="6750209" y="436368"/>
                  <a:pt x="6787708" y="449545"/>
                </a:cubicBezTo>
                <a:cubicBezTo>
                  <a:pt x="6785898" y="445786"/>
                  <a:pt x="6784100" y="441930"/>
                  <a:pt x="6782300" y="438075"/>
                </a:cubicBezTo>
                <a:cubicBezTo>
                  <a:pt x="6768102" y="433438"/>
                  <a:pt x="6754156" y="428142"/>
                  <a:pt x="6740430" y="422572"/>
                </a:cubicBezTo>
                <a:cubicBezTo>
                  <a:pt x="6723416" y="415647"/>
                  <a:pt x="6705129" y="409879"/>
                  <a:pt x="6690654" y="398499"/>
                </a:cubicBezTo>
                <a:cubicBezTo>
                  <a:pt x="6689282" y="397504"/>
                  <a:pt x="6689153" y="394572"/>
                  <a:pt x="6691314" y="394369"/>
                </a:cubicBezTo>
                <a:cubicBezTo>
                  <a:pt x="6716281" y="391857"/>
                  <a:pt x="6744717" y="402886"/>
                  <a:pt x="6770745" y="413609"/>
                </a:cubicBezTo>
                <a:cubicBezTo>
                  <a:pt x="6769033" y="409859"/>
                  <a:pt x="6767331" y="406012"/>
                  <a:pt x="6765620" y="402262"/>
                </a:cubicBezTo>
                <a:cubicBezTo>
                  <a:pt x="6763732" y="402683"/>
                  <a:pt x="6761676" y="402797"/>
                  <a:pt x="6759522" y="401831"/>
                </a:cubicBezTo>
                <a:cubicBezTo>
                  <a:pt x="6741969" y="394373"/>
                  <a:pt x="6717446" y="394099"/>
                  <a:pt x="6706905" y="375760"/>
                </a:cubicBezTo>
                <a:cubicBezTo>
                  <a:pt x="6705054" y="372484"/>
                  <a:pt x="6707628" y="367644"/>
                  <a:pt x="6711724" y="368679"/>
                </a:cubicBezTo>
                <a:cubicBezTo>
                  <a:pt x="6719811" y="370840"/>
                  <a:pt x="6728075" y="373210"/>
                  <a:pt x="6736258" y="375379"/>
                </a:cubicBezTo>
                <a:cubicBezTo>
                  <a:pt x="6730359" y="372727"/>
                  <a:pt x="6725335" y="368981"/>
                  <a:pt x="6723066" y="362749"/>
                </a:cubicBezTo>
                <a:cubicBezTo>
                  <a:pt x="6721883" y="359629"/>
                  <a:pt x="6725040" y="355910"/>
                  <a:pt x="6728371" y="356782"/>
                </a:cubicBezTo>
                <a:cubicBezTo>
                  <a:pt x="6734841" y="358511"/>
                  <a:pt x="6741416" y="360151"/>
                  <a:pt x="6748001" y="361693"/>
                </a:cubicBezTo>
                <a:cubicBezTo>
                  <a:pt x="6744718" y="353718"/>
                  <a:pt x="6741224" y="345918"/>
                  <a:pt x="6738143" y="337863"/>
                </a:cubicBezTo>
                <a:close/>
                <a:moveTo>
                  <a:pt x="8386959" y="480168"/>
                </a:moveTo>
                <a:cubicBezTo>
                  <a:pt x="8361966" y="482971"/>
                  <a:pt x="8337172" y="489004"/>
                  <a:pt x="8312114" y="499101"/>
                </a:cubicBezTo>
                <a:cubicBezTo>
                  <a:pt x="8281997" y="511294"/>
                  <a:pt x="8257167" y="531929"/>
                  <a:pt x="8228806" y="547389"/>
                </a:cubicBezTo>
                <a:cubicBezTo>
                  <a:pt x="8220922" y="551673"/>
                  <a:pt x="8212512" y="555326"/>
                  <a:pt x="8204196" y="558987"/>
                </a:cubicBezTo>
                <a:cubicBezTo>
                  <a:pt x="8195253" y="568632"/>
                  <a:pt x="8185778" y="577645"/>
                  <a:pt x="8174537" y="585727"/>
                </a:cubicBezTo>
                <a:cubicBezTo>
                  <a:pt x="8156109" y="599029"/>
                  <a:pt x="8134148" y="607156"/>
                  <a:pt x="8113650" y="617454"/>
                </a:cubicBezTo>
                <a:cubicBezTo>
                  <a:pt x="8168120" y="623826"/>
                  <a:pt x="8222472" y="631547"/>
                  <a:pt x="8276938" y="640156"/>
                </a:cubicBezTo>
                <a:cubicBezTo>
                  <a:pt x="8274303" y="635839"/>
                  <a:pt x="8274459" y="629718"/>
                  <a:pt x="8280825" y="627153"/>
                </a:cubicBezTo>
                <a:cubicBezTo>
                  <a:pt x="8284258" y="625796"/>
                  <a:pt x="8287096" y="625652"/>
                  <a:pt x="8290198" y="625823"/>
                </a:cubicBezTo>
                <a:cubicBezTo>
                  <a:pt x="8292772" y="625365"/>
                  <a:pt x="8295179" y="624599"/>
                  <a:pt x="8297601" y="623640"/>
                </a:cubicBezTo>
                <a:cubicBezTo>
                  <a:pt x="8290979" y="620341"/>
                  <a:pt x="8287974" y="610343"/>
                  <a:pt x="8296680" y="605548"/>
                </a:cubicBezTo>
                <a:cubicBezTo>
                  <a:pt x="8315519" y="595301"/>
                  <a:pt x="8337318" y="590079"/>
                  <a:pt x="8355160" y="577895"/>
                </a:cubicBezTo>
                <a:cubicBezTo>
                  <a:pt x="8355370" y="577719"/>
                  <a:pt x="8355660" y="577744"/>
                  <a:pt x="8355959" y="577672"/>
                </a:cubicBezTo>
                <a:cubicBezTo>
                  <a:pt x="8356275" y="577408"/>
                  <a:pt x="8356590" y="577144"/>
                  <a:pt x="8356906" y="576878"/>
                </a:cubicBezTo>
                <a:cubicBezTo>
                  <a:pt x="8352245" y="578909"/>
                  <a:pt x="8347662" y="581141"/>
                  <a:pt x="8342744" y="582759"/>
                </a:cubicBezTo>
                <a:cubicBezTo>
                  <a:pt x="8340540" y="583446"/>
                  <a:pt x="8338676" y="582505"/>
                  <a:pt x="8337241" y="581114"/>
                </a:cubicBezTo>
                <a:cubicBezTo>
                  <a:pt x="8317530" y="590217"/>
                  <a:pt x="8297751" y="599020"/>
                  <a:pt x="8277978" y="607727"/>
                </a:cubicBezTo>
                <a:cubicBezTo>
                  <a:pt x="8268953" y="611716"/>
                  <a:pt x="8263049" y="597087"/>
                  <a:pt x="8271080" y="592233"/>
                </a:cubicBezTo>
                <a:cubicBezTo>
                  <a:pt x="8275195" y="589765"/>
                  <a:pt x="8279612" y="588298"/>
                  <a:pt x="8284163" y="587523"/>
                </a:cubicBezTo>
                <a:cubicBezTo>
                  <a:pt x="8286983" y="586502"/>
                  <a:pt x="8289695" y="585567"/>
                  <a:pt x="8292506" y="584643"/>
                </a:cubicBezTo>
                <a:cubicBezTo>
                  <a:pt x="8290618" y="580682"/>
                  <a:pt x="8291259" y="575676"/>
                  <a:pt x="8296649" y="573123"/>
                </a:cubicBezTo>
                <a:cubicBezTo>
                  <a:pt x="8309476" y="566931"/>
                  <a:pt x="8322417" y="561625"/>
                  <a:pt x="8335307" y="555828"/>
                </a:cubicBezTo>
                <a:cubicBezTo>
                  <a:pt x="8333321" y="556240"/>
                  <a:pt x="8331464" y="554132"/>
                  <a:pt x="8332506" y="552275"/>
                </a:cubicBezTo>
                <a:cubicBezTo>
                  <a:pt x="8334004" y="549678"/>
                  <a:pt x="8336030" y="547712"/>
                  <a:pt x="8337977" y="545544"/>
                </a:cubicBezTo>
                <a:cubicBezTo>
                  <a:pt x="8337695" y="545422"/>
                  <a:pt x="8337440" y="545011"/>
                  <a:pt x="8337166" y="544792"/>
                </a:cubicBezTo>
                <a:cubicBezTo>
                  <a:pt x="8320887" y="555845"/>
                  <a:pt x="8297443" y="559854"/>
                  <a:pt x="8279039" y="563031"/>
                </a:cubicBezTo>
                <a:lnTo>
                  <a:pt x="8279049" y="562935"/>
                </a:lnTo>
                <a:cubicBezTo>
                  <a:pt x="8272733" y="563848"/>
                  <a:pt x="8266618" y="553778"/>
                  <a:pt x="8274974" y="549632"/>
                </a:cubicBezTo>
                <a:cubicBezTo>
                  <a:pt x="8292198" y="541095"/>
                  <a:pt x="8316579" y="535318"/>
                  <a:pt x="8336294" y="533812"/>
                </a:cubicBezTo>
                <a:cubicBezTo>
                  <a:pt x="8336400" y="533723"/>
                  <a:pt x="8336418" y="533530"/>
                  <a:pt x="8336628" y="533354"/>
                </a:cubicBezTo>
                <a:cubicBezTo>
                  <a:pt x="8348691" y="522617"/>
                  <a:pt x="8364854" y="515059"/>
                  <a:pt x="8380534" y="508528"/>
                </a:cubicBezTo>
                <a:cubicBezTo>
                  <a:pt x="8377899" y="508593"/>
                  <a:pt x="8375271" y="508561"/>
                  <a:pt x="8372801" y="507860"/>
                </a:cubicBezTo>
                <a:cubicBezTo>
                  <a:pt x="8371948" y="507592"/>
                  <a:pt x="8371525" y="506873"/>
                  <a:pt x="8371190" y="506261"/>
                </a:cubicBezTo>
                <a:cubicBezTo>
                  <a:pt x="8368530" y="507685"/>
                  <a:pt x="8365870" y="509110"/>
                  <a:pt x="8363227" y="510342"/>
                </a:cubicBezTo>
                <a:cubicBezTo>
                  <a:pt x="8341165" y="520700"/>
                  <a:pt x="8318595" y="531307"/>
                  <a:pt x="8295632" y="539737"/>
                </a:cubicBezTo>
                <a:cubicBezTo>
                  <a:pt x="8287360" y="542915"/>
                  <a:pt x="8279357" y="528884"/>
                  <a:pt x="8288531" y="524323"/>
                </a:cubicBezTo>
                <a:cubicBezTo>
                  <a:pt x="8306975" y="515209"/>
                  <a:pt x="8326575" y="508435"/>
                  <a:pt x="8345831" y="501143"/>
                </a:cubicBezTo>
                <a:cubicBezTo>
                  <a:pt x="8345671" y="499669"/>
                  <a:pt x="8346009" y="498044"/>
                  <a:pt x="8347476" y="496905"/>
                </a:cubicBezTo>
                <a:cubicBezTo>
                  <a:pt x="8357952" y="488660"/>
                  <a:pt x="8373998" y="484596"/>
                  <a:pt x="8386959" y="480168"/>
                </a:cubicBezTo>
                <a:close/>
                <a:moveTo>
                  <a:pt x="5798954" y="247322"/>
                </a:moveTo>
                <a:cubicBezTo>
                  <a:pt x="5798858" y="247313"/>
                  <a:pt x="5798849" y="247410"/>
                  <a:pt x="5798752" y="247402"/>
                </a:cubicBezTo>
                <a:cubicBezTo>
                  <a:pt x="5764738" y="251954"/>
                  <a:pt x="5731989" y="266354"/>
                  <a:pt x="5697714" y="267281"/>
                </a:cubicBezTo>
                <a:cubicBezTo>
                  <a:pt x="5676633" y="276459"/>
                  <a:pt x="5620930" y="298120"/>
                  <a:pt x="5618728" y="310781"/>
                </a:cubicBezTo>
                <a:cubicBezTo>
                  <a:pt x="5616923" y="322310"/>
                  <a:pt x="5632947" y="335964"/>
                  <a:pt x="5643128" y="344149"/>
                </a:cubicBezTo>
                <a:cubicBezTo>
                  <a:pt x="5661844" y="359301"/>
                  <a:pt x="5684368" y="370013"/>
                  <a:pt x="5707303" y="377159"/>
                </a:cubicBezTo>
                <a:cubicBezTo>
                  <a:pt x="5757152" y="392767"/>
                  <a:pt x="5812070" y="393042"/>
                  <a:pt x="5862702" y="380191"/>
                </a:cubicBezTo>
                <a:cubicBezTo>
                  <a:pt x="5834918" y="379344"/>
                  <a:pt x="5805820" y="376825"/>
                  <a:pt x="5779468" y="371917"/>
                </a:cubicBezTo>
                <a:cubicBezTo>
                  <a:pt x="5771989" y="370587"/>
                  <a:pt x="5773181" y="359396"/>
                  <a:pt x="5780535" y="358865"/>
                </a:cubicBezTo>
                <a:cubicBezTo>
                  <a:pt x="5809932" y="356930"/>
                  <a:pt x="5841532" y="358691"/>
                  <a:pt x="5871490" y="361382"/>
                </a:cubicBezTo>
                <a:cubicBezTo>
                  <a:pt x="5870644" y="359946"/>
                  <a:pt x="5869701" y="358500"/>
                  <a:pt x="5868759" y="357057"/>
                </a:cubicBezTo>
                <a:cubicBezTo>
                  <a:pt x="5855632" y="362249"/>
                  <a:pt x="5838681" y="356790"/>
                  <a:pt x="5825075" y="354248"/>
                </a:cubicBezTo>
                <a:cubicBezTo>
                  <a:pt x="5810801" y="351553"/>
                  <a:pt x="5795526" y="349160"/>
                  <a:pt x="5782964" y="341452"/>
                </a:cubicBezTo>
                <a:cubicBezTo>
                  <a:pt x="5778152" y="338601"/>
                  <a:pt x="5780891" y="331926"/>
                  <a:pt x="5785882" y="331676"/>
                </a:cubicBezTo>
                <a:cubicBezTo>
                  <a:pt x="5799965" y="331045"/>
                  <a:pt x="5813925" y="335077"/>
                  <a:pt x="5827899" y="336773"/>
                </a:cubicBezTo>
                <a:cubicBezTo>
                  <a:pt x="5837339" y="337980"/>
                  <a:pt x="5847723" y="337321"/>
                  <a:pt x="5857224" y="338922"/>
                </a:cubicBezTo>
                <a:cubicBezTo>
                  <a:pt x="5854334" y="334193"/>
                  <a:pt x="5851241" y="329544"/>
                  <a:pt x="5848343" y="324912"/>
                </a:cubicBezTo>
                <a:cubicBezTo>
                  <a:pt x="5830347" y="320239"/>
                  <a:pt x="5808713" y="319242"/>
                  <a:pt x="5793152" y="309132"/>
                </a:cubicBezTo>
                <a:cubicBezTo>
                  <a:pt x="5789377" y="306663"/>
                  <a:pt x="5790509" y="300531"/>
                  <a:pt x="5794970" y="299651"/>
                </a:cubicBezTo>
                <a:cubicBezTo>
                  <a:pt x="5807557" y="297235"/>
                  <a:pt x="5821050" y="299961"/>
                  <a:pt x="5834252" y="302662"/>
                </a:cubicBezTo>
                <a:cubicBezTo>
                  <a:pt x="5832385" y="299578"/>
                  <a:pt x="5830412" y="296585"/>
                  <a:pt x="5828446" y="293493"/>
                </a:cubicBezTo>
                <a:cubicBezTo>
                  <a:pt x="5820171" y="294530"/>
                  <a:pt x="5811608" y="292231"/>
                  <a:pt x="5803372" y="290642"/>
                </a:cubicBezTo>
                <a:cubicBezTo>
                  <a:pt x="5795717" y="289103"/>
                  <a:pt x="5790583" y="288757"/>
                  <a:pt x="5786205" y="282145"/>
                </a:cubicBezTo>
                <a:cubicBezTo>
                  <a:pt x="5785007" y="280289"/>
                  <a:pt x="5785477" y="278286"/>
                  <a:pt x="5787065" y="276865"/>
                </a:cubicBezTo>
                <a:cubicBezTo>
                  <a:pt x="5792864" y="271914"/>
                  <a:pt x="5804497" y="271461"/>
                  <a:pt x="5815449" y="273188"/>
                </a:cubicBezTo>
                <a:cubicBezTo>
                  <a:pt x="5809986" y="264537"/>
                  <a:pt x="5804619" y="255893"/>
                  <a:pt x="5798954" y="247322"/>
                </a:cubicBezTo>
                <a:close/>
                <a:moveTo>
                  <a:pt x="4500837" y="89399"/>
                </a:moveTo>
                <a:cubicBezTo>
                  <a:pt x="4498617" y="92419"/>
                  <a:pt x="4496488" y="95546"/>
                  <a:pt x="4494271" y="98566"/>
                </a:cubicBezTo>
                <a:cubicBezTo>
                  <a:pt x="4494262" y="98663"/>
                  <a:pt x="4494350" y="98768"/>
                  <a:pt x="4494342" y="98866"/>
                </a:cubicBezTo>
                <a:cubicBezTo>
                  <a:pt x="4493049" y="113357"/>
                  <a:pt x="4490263" y="127137"/>
                  <a:pt x="4486959" y="141260"/>
                </a:cubicBezTo>
                <a:cubicBezTo>
                  <a:pt x="4484562" y="151764"/>
                  <a:pt x="4484247" y="162932"/>
                  <a:pt x="4476167" y="170510"/>
                </a:cubicBezTo>
                <a:cubicBezTo>
                  <a:pt x="4473721" y="172829"/>
                  <a:pt x="4469240" y="172831"/>
                  <a:pt x="4468116" y="169034"/>
                </a:cubicBezTo>
                <a:cubicBezTo>
                  <a:pt x="4464511" y="157038"/>
                  <a:pt x="4470928" y="145131"/>
                  <a:pt x="4474501" y="133464"/>
                </a:cubicBezTo>
                <a:cubicBezTo>
                  <a:pt x="4475742" y="129385"/>
                  <a:pt x="4477166" y="125419"/>
                  <a:pt x="4478595" y="121453"/>
                </a:cubicBezTo>
                <a:cubicBezTo>
                  <a:pt x="4467807" y="137558"/>
                  <a:pt x="4457845" y="154222"/>
                  <a:pt x="4449882" y="172519"/>
                </a:cubicBezTo>
                <a:cubicBezTo>
                  <a:pt x="4448902" y="174770"/>
                  <a:pt x="4447316" y="176192"/>
                  <a:pt x="4445557" y="177305"/>
                </a:cubicBezTo>
                <a:cubicBezTo>
                  <a:pt x="4463291" y="206783"/>
                  <a:pt x="4480406" y="236596"/>
                  <a:pt x="4497025" y="266563"/>
                </a:cubicBezTo>
                <a:cubicBezTo>
                  <a:pt x="4501401" y="252434"/>
                  <a:pt x="4505931" y="236567"/>
                  <a:pt x="4511510" y="220984"/>
                </a:cubicBezTo>
                <a:cubicBezTo>
                  <a:pt x="4520545" y="183015"/>
                  <a:pt x="4522600" y="143566"/>
                  <a:pt x="4509472" y="108354"/>
                </a:cubicBezTo>
                <a:cubicBezTo>
                  <a:pt x="4509402" y="113507"/>
                  <a:pt x="4509245" y="118557"/>
                  <a:pt x="4509093" y="123509"/>
                </a:cubicBezTo>
                <a:cubicBezTo>
                  <a:pt x="4508732" y="131948"/>
                  <a:pt x="4509313" y="136380"/>
                  <a:pt x="4503434" y="142200"/>
                </a:cubicBezTo>
                <a:cubicBezTo>
                  <a:pt x="4501732" y="143805"/>
                  <a:pt x="4499115" y="143677"/>
                  <a:pt x="4497732" y="141707"/>
                </a:cubicBezTo>
                <a:cubicBezTo>
                  <a:pt x="4493160" y="135080"/>
                  <a:pt x="4494169" y="130298"/>
                  <a:pt x="4495472" y="122233"/>
                </a:cubicBezTo>
                <a:cubicBezTo>
                  <a:pt x="4497071" y="111953"/>
                  <a:pt x="4498606" y="101279"/>
                  <a:pt x="4501824" y="91432"/>
                </a:cubicBezTo>
                <a:cubicBezTo>
                  <a:pt x="4501487" y="90817"/>
                  <a:pt x="4501259" y="90117"/>
                  <a:pt x="4500837" y="89399"/>
                </a:cubicBezTo>
                <a:close/>
                <a:moveTo>
                  <a:pt x="7014801" y="308356"/>
                </a:moveTo>
                <a:cubicBezTo>
                  <a:pt x="6998445" y="297300"/>
                  <a:pt x="6943896" y="330065"/>
                  <a:pt x="6931968" y="338184"/>
                </a:cubicBezTo>
                <a:cubicBezTo>
                  <a:pt x="6916523" y="348628"/>
                  <a:pt x="6903752" y="360765"/>
                  <a:pt x="6891616" y="374513"/>
                </a:cubicBezTo>
                <a:cubicBezTo>
                  <a:pt x="6868992" y="399915"/>
                  <a:pt x="6844622" y="431785"/>
                  <a:pt x="6836907" y="465876"/>
                </a:cubicBezTo>
                <a:cubicBezTo>
                  <a:pt x="6853768" y="509493"/>
                  <a:pt x="6870944" y="552847"/>
                  <a:pt x="6891388" y="594535"/>
                </a:cubicBezTo>
                <a:cubicBezTo>
                  <a:pt x="6897576" y="607047"/>
                  <a:pt x="6904163" y="619496"/>
                  <a:pt x="6910653" y="631936"/>
                </a:cubicBezTo>
                <a:cubicBezTo>
                  <a:pt x="6925412" y="596410"/>
                  <a:pt x="6945945" y="556223"/>
                  <a:pt x="6971987" y="520894"/>
                </a:cubicBezTo>
                <a:cubicBezTo>
                  <a:pt x="6977916" y="500279"/>
                  <a:pt x="6984891" y="479950"/>
                  <a:pt x="6991770" y="459613"/>
                </a:cubicBezTo>
                <a:cubicBezTo>
                  <a:pt x="6990605" y="461751"/>
                  <a:pt x="6989529" y="463994"/>
                  <a:pt x="6988461" y="466141"/>
                </a:cubicBezTo>
                <a:cubicBezTo>
                  <a:pt x="6984321" y="480875"/>
                  <a:pt x="6975760" y="493862"/>
                  <a:pt x="6967480" y="506971"/>
                </a:cubicBezTo>
                <a:cubicBezTo>
                  <a:pt x="6953672" y="528558"/>
                  <a:pt x="6939993" y="549769"/>
                  <a:pt x="6929148" y="573073"/>
                </a:cubicBezTo>
                <a:cubicBezTo>
                  <a:pt x="6925778" y="580278"/>
                  <a:pt x="6913805" y="576906"/>
                  <a:pt x="6917104" y="569403"/>
                </a:cubicBezTo>
                <a:cubicBezTo>
                  <a:pt x="6924037" y="550627"/>
                  <a:pt x="6933461" y="533430"/>
                  <a:pt x="6943763" y="516212"/>
                </a:cubicBezTo>
                <a:cubicBezTo>
                  <a:pt x="6951194" y="503906"/>
                  <a:pt x="6957724" y="490743"/>
                  <a:pt x="6964802" y="478017"/>
                </a:cubicBezTo>
                <a:cubicBezTo>
                  <a:pt x="6962693" y="478710"/>
                  <a:pt x="6960213" y="477035"/>
                  <a:pt x="6960015" y="474877"/>
                </a:cubicBezTo>
                <a:cubicBezTo>
                  <a:pt x="6958460" y="455172"/>
                  <a:pt x="6975464" y="436003"/>
                  <a:pt x="6984931" y="419394"/>
                </a:cubicBezTo>
                <a:cubicBezTo>
                  <a:pt x="6997272" y="397874"/>
                  <a:pt x="7007265" y="374300"/>
                  <a:pt x="7021456" y="353914"/>
                </a:cubicBezTo>
                <a:cubicBezTo>
                  <a:pt x="7021456" y="353914"/>
                  <a:pt x="7021551" y="353922"/>
                  <a:pt x="7021551" y="353922"/>
                </a:cubicBezTo>
                <a:cubicBezTo>
                  <a:pt x="7022699" y="346524"/>
                  <a:pt x="7023107" y="339745"/>
                  <a:pt x="7023088" y="333413"/>
                </a:cubicBezTo>
                <a:cubicBezTo>
                  <a:pt x="7019381" y="338935"/>
                  <a:pt x="7015594" y="344254"/>
                  <a:pt x="7012869" y="348594"/>
                </a:cubicBezTo>
                <a:cubicBezTo>
                  <a:pt x="7003108" y="364107"/>
                  <a:pt x="6993979" y="387852"/>
                  <a:pt x="6980680" y="400429"/>
                </a:cubicBezTo>
                <a:cubicBezTo>
                  <a:pt x="6980460" y="400702"/>
                  <a:pt x="6979970" y="400757"/>
                  <a:pt x="6979592" y="400627"/>
                </a:cubicBezTo>
                <a:cubicBezTo>
                  <a:pt x="6963026" y="394131"/>
                  <a:pt x="6997154" y="335843"/>
                  <a:pt x="7015769" y="309510"/>
                </a:cubicBezTo>
                <a:cubicBezTo>
                  <a:pt x="7015409" y="309187"/>
                  <a:pt x="7015257" y="308687"/>
                  <a:pt x="7014801" y="308356"/>
                </a:cubicBezTo>
                <a:close/>
                <a:moveTo>
                  <a:pt x="8251528" y="410515"/>
                </a:moveTo>
                <a:cubicBezTo>
                  <a:pt x="8235073" y="407143"/>
                  <a:pt x="8204112" y="418971"/>
                  <a:pt x="8188356" y="423059"/>
                </a:cubicBezTo>
                <a:cubicBezTo>
                  <a:pt x="8117841" y="441493"/>
                  <a:pt x="8068164" y="473120"/>
                  <a:pt x="8015521" y="524937"/>
                </a:cubicBezTo>
                <a:cubicBezTo>
                  <a:pt x="7990435" y="549540"/>
                  <a:pt x="7970205" y="577583"/>
                  <a:pt x="7946791" y="603111"/>
                </a:cubicBezTo>
                <a:cubicBezTo>
                  <a:pt x="7991211" y="605300"/>
                  <a:pt x="8035397" y="609027"/>
                  <a:pt x="8079409" y="613615"/>
                </a:cubicBezTo>
                <a:cubicBezTo>
                  <a:pt x="8089140" y="606084"/>
                  <a:pt x="8101345" y="601396"/>
                  <a:pt x="8112266" y="595818"/>
                </a:cubicBezTo>
                <a:cubicBezTo>
                  <a:pt x="8143598" y="579835"/>
                  <a:pt x="8171748" y="564552"/>
                  <a:pt x="8195804" y="538398"/>
                </a:cubicBezTo>
                <a:cubicBezTo>
                  <a:pt x="8197741" y="536327"/>
                  <a:pt x="8199117" y="534011"/>
                  <a:pt x="8200968" y="531835"/>
                </a:cubicBezTo>
                <a:cubicBezTo>
                  <a:pt x="8191401" y="537531"/>
                  <a:pt x="8179509" y="540883"/>
                  <a:pt x="8169709" y="544805"/>
                </a:cubicBezTo>
                <a:cubicBezTo>
                  <a:pt x="8155557" y="550590"/>
                  <a:pt x="8141042" y="556053"/>
                  <a:pt x="8126066" y="559041"/>
                </a:cubicBezTo>
                <a:cubicBezTo>
                  <a:pt x="8123184" y="559667"/>
                  <a:pt x="8120242" y="555519"/>
                  <a:pt x="8123060" y="553426"/>
                </a:cubicBezTo>
                <a:cubicBezTo>
                  <a:pt x="8137678" y="542422"/>
                  <a:pt x="8154386" y="535300"/>
                  <a:pt x="8171182" y="528284"/>
                </a:cubicBezTo>
                <a:cubicBezTo>
                  <a:pt x="8183721" y="523138"/>
                  <a:pt x="8196499" y="515286"/>
                  <a:pt x="8210342" y="517361"/>
                </a:cubicBezTo>
                <a:cubicBezTo>
                  <a:pt x="8210818" y="517499"/>
                  <a:pt x="8211162" y="518015"/>
                  <a:pt x="8211514" y="518435"/>
                </a:cubicBezTo>
                <a:cubicBezTo>
                  <a:pt x="8217762" y="509532"/>
                  <a:pt x="8223256" y="500368"/>
                  <a:pt x="8228089" y="490953"/>
                </a:cubicBezTo>
                <a:cubicBezTo>
                  <a:pt x="8226746" y="491811"/>
                  <a:pt x="8225307" y="492660"/>
                  <a:pt x="8223955" y="493614"/>
                </a:cubicBezTo>
                <a:cubicBezTo>
                  <a:pt x="8219058" y="497182"/>
                  <a:pt x="8205045" y="512326"/>
                  <a:pt x="8197838" y="506835"/>
                </a:cubicBezTo>
                <a:cubicBezTo>
                  <a:pt x="8197100" y="506382"/>
                  <a:pt x="8196563" y="505847"/>
                  <a:pt x="8196140" y="505130"/>
                </a:cubicBezTo>
                <a:cubicBezTo>
                  <a:pt x="8195893" y="504620"/>
                  <a:pt x="8195549" y="504105"/>
                  <a:pt x="8195204" y="503588"/>
                </a:cubicBezTo>
                <a:cubicBezTo>
                  <a:pt x="8193840" y="501425"/>
                  <a:pt x="8194386" y="497480"/>
                  <a:pt x="8196017" y="495577"/>
                </a:cubicBezTo>
                <a:cubicBezTo>
                  <a:pt x="8205487" y="484421"/>
                  <a:pt x="8221568" y="475589"/>
                  <a:pt x="8236615" y="472900"/>
                </a:cubicBezTo>
                <a:cubicBezTo>
                  <a:pt x="8239284" y="466997"/>
                  <a:pt x="8242085" y="460716"/>
                  <a:pt x="8244771" y="454620"/>
                </a:cubicBezTo>
                <a:cubicBezTo>
                  <a:pt x="8241821" y="456020"/>
                  <a:pt x="8238695" y="457210"/>
                  <a:pt x="8235456" y="458585"/>
                </a:cubicBezTo>
                <a:cubicBezTo>
                  <a:pt x="8231601" y="460296"/>
                  <a:pt x="8228735" y="454206"/>
                  <a:pt x="8232237" y="452074"/>
                </a:cubicBezTo>
                <a:cubicBezTo>
                  <a:pt x="8238100" y="448590"/>
                  <a:pt x="8242919" y="445892"/>
                  <a:pt x="8249244" y="444881"/>
                </a:cubicBezTo>
                <a:cubicBezTo>
                  <a:pt x="8250581" y="441881"/>
                  <a:pt x="8251807" y="439067"/>
                  <a:pt x="8253252" y="435979"/>
                </a:cubicBezTo>
                <a:cubicBezTo>
                  <a:pt x="8255073" y="431950"/>
                  <a:pt x="8256710" y="428878"/>
                  <a:pt x="8258313" y="426193"/>
                </a:cubicBezTo>
                <a:cubicBezTo>
                  <a:pt x="8252683" y="432522"/>
                  <a:pt x="8245936" y="438266"/>
                  <a:pt x="8237945" y="440495"/>
                </a:cubicBezTo>
                <a:cubicBezTo>
                  <a:pt x="8236048" y="441013"/>
                  <a:pt x="8233726" y="439741"/>
                  <a:pt x="8234126" y="437439"/>
                </a:cubicBezTo>
                <a:cubicBezTo>
                  <a:pt x="8236406" y="424979"/>
                  <a:pt x="8247754" y="417879"/>
                  <a:pt x="8259507" y="415002"/>
                </a:cubicBezTo>
                <a:cubicBezTo>
                  <a:pt x="8261595" y="414502"/>
                  <a:pt x="8263136" y="415804"/>
                  <a:pt x="8263570" y="417497"/>
                </a:cubicBezTo>
                <a:cubicBezTo>
                  <a:pt x="8266003" y="413131"/>
                  <a:pt x="8263869" y="413043"/>
                  <a:pt x="8251528" y="410515"/>
                </a:cubicBezTo>
                <a:close/>
                <a:moveTo>
                  <a:pt x="6099509" y="216232"/>
                </a:moveTo>
                <a:cubicBezTo>
                  <a:pt x="6094398" y="217981"/>
                  <a:pt x="6088275" y="228745"/>
                  <a:pt x="6076963" y="246361"/>
                </a:cubicBezTo>
                <a:cubicBezTo>
                  <a:pt x="6065431" y="264253"/>
                  <a:pt x="6056575" y="283834"/>
                  <a:pt x="6047648" y="303119"/>
                </a:cubicBezTo>
                <a:cubicBezTo>
                  <a:pt x="6033082" y="334280"/>
                  <a:pt x="6016065" y="395120"/>
                  <a:pt x="5992482" y="429103"/>
                </a:cubicBezTo>
                <a:cubicBezTo>
                  <a:pt x="5991338" y="433192"/>
                  <a:pt x="5990291" y="437287"/>
                  <a:pt x="5989534" y="441408"/>
                </a:cubicBezTo>
                <a:cubicBezTo>
                  <a:pt x="5988708" y="446303"/>
                  <a:pt x="5988567" y="451159"/>
                  <a:pt x="5988419" y="456111"/>
                </a:cubicBezTo>
                <a:lnTo>
                  <a:pt x="5988757" y="458867"/>
                </a:lnTo>
                <a:cubicBezTo>
                  <a:pt x="5989068" y="460840"/>
                  <a:pt x="5988422" y="462635"/>
                  <a:pt x="5987282" y="464483"/>
                </a:cubicBezTo>
                <a:cubicBezTo>
                  <a:pt x="5987066" y="466899"/>
                  <a:pt x="5986949" y="469323"/>
                  <a:pt x="5986347" y="471705"/>
                </a:cubicBezTo>
                <a:cubicBezTo>
                  <a:pt x="6013768" y="514873"/>
                  <a:pt x="6040663" y="558484"/>
                  <a:pt x="6066400" y="603064"/>
                </a:cubicBezTo>
                <a:cubicBezTo>
                  <a:pt x="6067394" y="598476"/>
                  <a:pt x="6069064" y="593947"/>
                  <a:pt x="6070348" y="589385"/>
                </a:cubicBezTo>
                <a:cubicBezTo>
                  <a:pt x="6069134" y="588794"/>
                  <a:pt x="6068270" y="587551"/>
                  <a:pt x="6068699" y="586030"/>
                </a:cubicBezTo>
                <a:cubicBezTo>
                  <a:pt x="6068864" y="585265"/>
                  <a:pt x="6069135" y="584413"/>
                  <a:pt x="6069299" y="583648"/>
                </a:cubicBezTo>
                <a:cubicBezTo>
                  <a:pt x="6064272" y="558093"/>
                  <a:pt x="6059112" y="531844"/>
                  <a:pt x="6059152" y="506241"/>
                </a:cubicBezTo>
                <a:cubicBezTo>
                  <a:pt x="6059109" y="501272"/>
                  <a:pt x="6067103" y="500115"/>
                  <a:pt x="6068737" y="504734"/>
                </a:cubicBezTo>
                <a:cubicBezTo>
                  <a:pt x="6073550" y="518490"/>
                  <a:pt x="6076836" y="532989"/>
                  <a:pt x="6079525" y="547632"/>
                </a:cubicBezTo>
                <a:cubicBezTo>
                  <a:pt x="6080798" y="543166"/>
                  <a:pt x="6082277" y="538621"/>
                  <a:pt x="6083647" y="534164"/>
                </a:cubicBezTo>
                <a:cubicBezTo>
                  <a:pt x="6076957" y="502136"/>
                  <a:pt x="6069461" y="468188"/>
                  <a:pt x="6069695" y="436079"/>
                </a:cubicBezTo>
                <a:cubicBezTo>
                  <a:pt x="6069679" y="431890"/>
                  <a:pt x="6075046" y="431771"/>
                  <a:pt x="6076397" y="435198"/>
                </a:cubicBezTo>
                <a:cubicBezTo>
                  <a:pt x="6084722" y="456560"/>
                  <a:pt x="6089411" y="480430"/>
                  <a:pt x="6093146" y="504120"/>
                </a:cubicBezTo>
                <a:cubicBezTo>
                  <a:pt x="6096248" y="494459"/>
                  <a:pt x="6099253" y="484787"/>
                  <a:pt x="6102266" y="475020"/>
                </a:cubicBezTo>
                <a:cubicBezTo>
                  <a:pt x="6102204" y="474625"/>
                  <a:pt x="6102037" y="474318"/>
                  <a:pt x="6102072" y="473932"/>
                </a:cubicBezTo>
                <a:cubicBezTo>
                  <a:pt x="6097229" y="434275"/>
                  <a:pt x="6090138" y="394715"/>
                  <a:pt x="6081536" y="355707"/>
                </a:cubicBezTo>
                <a:cubicBezTo>
                  <a:pt x="6080561" y="351339"/>
                  <a:pt x="6086771" y="349442"/>
                  <a:pt x="6088235" y="353755"/>
                </a:cubicBezTo>
                <a:cubicBezTo>
                  <a:pt x="6098702" y="383871"/>
                  <a:pt x="6105602" y="414651"/>
                  <a:pt x="6110807" y="445868"/>
                </a:cubicBezTo>
                <a:cubicBezTo>
                  <a:pt x="6113531" y="436075"/>
                  <a:pt x="6116063" y="426265"/>
                  <a:pt x="6118399" y="416441"/>
                </a:cubicBezTo>
                <a:cubicBezTo>
                  <a:pt x="6118153" y="415931"/>
                  <a:pt x="6117677" y="415793"/>
                  <a:pt x="6117545" y="415099"/>
                </a:cubicBezTo>
                <a:cubicBezTo>
                  <a:pt x="6113397" y="394977"/>
                  <a:pt x="6108852" y="374916"/>
                  <a:pt x="6103905" y="355014"/>
                </a:cubicBezTo>
                <a:cubicBezTo>
                  <a:pt x="6099036" y="335316"/>
                  <a:pt x="6091022" y="314857"/>
                  <a:pt x="6090791" y="294488"/>
                </a:cubicBezTo>
                <a:cubicBezTo>
                  <a:pt x="6090833" y="292934"/>
                  <a:pt x="6092870" y="291943"/>
                  <a:pt x="6093909" y="293394"/>
                </a:cubicBezTo>
                <a:cubicBezTo>
                  <a:pt x="6104763" y="309329"/>
                  <a:pt x="6108991" y="329654"/>
                  <a:pt x="6114067" y="348105"/>
                </a:cubicBezTo>
                <a:cubicBezTo>
                  <a:pt x="6117914" y="361776"/>
                  <a:pt x="6120962" y="375671"/>
                  <a:pt x="6124211" y="389486"/>
                </a:cubicBezTo>
                <a:cubicBezTo>
                  <a:pt x="6133706" y="338706"/>
                  <a:pt x="6134908" y="288082"/>
                  <a:pt x="6115991" y="240199"/>
                </a:cubicBezTo>
                <a:cubicBezTo>
                  <a:pt x="6108722" y="221752"/>
                  <a:pt x="6104622" y="214484"/>
                  <a:pt x="6099509" y="216232"/>
                </a:cubicBezTo>
                <a:close/>
                <a:moveTo>
                  <a:pt x="4288694" y="51727"/>
                </a:moveTo>
                <a:cubicBezTo>
                  <a:pt x="4283126" y="51740"/>
                  <a:pt x="4278862" y="53513"/>
                  <a:pt x="4276759" y="58028"/>
                </a:cubicBezTo>
                <a:cubicBezTo>
                  <a:pt x="4268817" y="74963"/>
                  <a:pt x="4324838" y="122945"/>
                  <a:pt x="4331429" y="127702"/>
                </a:cubicBezTo>
                <a:cubicBezTo>
                  <a:pt x="4354665" y="144609"/>
                  <a:pt x="4376472" y="148055"/>
                  <a:pt x="4400609" y="152676"/>
                </a:cubicBezTo>
                <a:cubicBezTo>
                  <a:pt x="4393087" y="138685"/>
                  <a:pt x="4385770" y="124617"/>
                  <a:pt x="4378160" y="110521"/>
                </a:cubicBezTo>
                <a:cubicBezTo>
                  <a:pt x="4371313" y="97758"/>
                  <a:pt x="4365062" y="84754"/>
                  <a:pt x="4358513" y="71919"/>
                </a:cubicBezTo>
                <a:cubicBezTo>
                  <a:pt x="4356376" y="73001"/>
                  <a:pt x="4353798" y="73460"/>
                  <a:pt x="4351050" y="72637"/>
                </a:cubicBezTo>
                <a:cubicBezTo>
                  <a:pt x="4333823" y="67495"/>
                  <a:pt x="4305391" y="51690"/>
                  <a:pt x="4288694" y="51727"/>
                </a:cubicBezTo>
                <a:close/>
                <a:moveTo>
                  <a:pt x="6894803" y="233533"/>
                </a:moveTo>
                <a:lnTo>
                  <a:pt x="6907303" y="234631"/>
                </a:lnTo>
                <a:lnTo>
                  <a:pt x="6849970" y="386000"/>
                </a:lnTo>
                <a:cubicBezTo>
                  <a:pt x="6844809" y="399087"/>
                  <a:pt x="6829374" y="386457"/>
                  <a:pt x="6835230" y="378689"/>
                </a:cubicBezTo>
                <a:cubicBezTo>
                  <a:pt x="6852646" y="335214"/>
                  <a:pt x="6876989" y="292729"/>
                  <a:pt x="6890686" y="248348"/>
                </a:cubicBezTo>
                <a:close/>
                <a:moveTo>
                  <a:pt x="4413350" y="15561"/>
                </a:moveTo>
                <a:lnTo>
                  <a:pt x="4427760" y="16827"/>
                </a:lnTo>
                <a:lnTo>
                  <a:pt x="4427726" y="23824"/>
                </a:lnTo>
                <a:cubicBezTo>
                  <a:pt x="4427265" y="27363"/>
                  <a:pt x="4425911" y="30531"/>
                  <a:pt x="4422314" y="33725"/>
                </a:cubicBezTo>
                <a:cubicBezTo>
                  <a:pt x="4420945" y="34872"/>
                  <a:pt x="4418662" y="35356"/>
                  <a:pt x="4417334" y="33878"/>
                </a:cubicBezTo>
                <a:cubicBezTo>
                  <a:pt x="4414129" y="30485"/>
                  <a:pt x="4412951" y="27584"/>
                  <a:pt x="4412686" y="24409"/>
                </a:cubicBezTo>
                <a:close/>
                <a:moveTo>
                  <a:pt x="6735068" y="219501"/>
                </a:moveTo>
                <a:lnTo>
                  <a:pt x="6741756" y="236138"/>
                </a:lnTo>
                <a:lnTo>
                  <a:pt x="6747477" y="220592"/>
                </a:lnTo>
                <a:lnTo>
                  <a:pt x="6760483" y="221734"/>
                </a:lnTo>
                <a:lnTo>
                  <a:pt x="6748384" y="252485"/>
                </a:lnTo>
                <a:cubicBezTo>
                  <a:pt x="6748543" y="252888"/>
                  <a:pt x="6748614" y="253187"/>
                  <a:pt x="6748781" y="253493"/>
                </a:cubicBezTo>
                <a:lnTo>
                  <a:pt x="6765381" y="222164"/>
                </a:lnTo>
                <a:lnTo>
                  <a:pt x="6784939" y="223882"/>
                </a:lnTo>
                <a:lnTo>
                  <a:pt x="6773863" y="240549"/>
                </a:lnTo>
                <a:cubicBezTo>
                  <a:pt x="6767918" y="253008"/>
                  <a:pt x="6763615" y="266850"/>
                  <a:pt x="6761399" y="282431"/>
                </a:cubicBezTo>
                <a:cubicBezTo>
                  <a:pt x="6764097" y="288214"/>
                  <a:pt x="6766384" y="294254"/>
                  <a:pt x="6769082" y="300038"/>
                </a:cubicBezTo>
                <a:cubicBezTo>
                  <a:pt x="6789944" y="344682"/>
                  <a:pt x="6807644" y="390905"/>
                  <a:pt x="6825344" y="437127"/>
                </a:cubicBezTo>
                <a:cubicBezTo>
                  <a:pt x="6832638" y="417603"/>
                  <a:pt x="6843658" y="398890"/>
                  <a:pt x="6857071" y="381747"/>
                </a:cubicBezTo>
                <a:cubicBezTo>
                  <a:pt x="6871955" y="347011"/>
                  <a:pt x="6890086" y="315184"/>
                  <a:pt x="6898902" y="277488"/>
                </a:cubicBezTo>
                <a:lnTo>
                  <a:pt x="6908725" y="234756"/>
                </a:lnTo>
                <a:lnTo>
                  <a:pt x="6937582" y="237290"/>
                </a:lnTo>
                <a:lnTo>
                  <a:pt x="6929231" y="277521"/>
                </a:lnTo>
                <a:cubicBezTo>
                  <a:pt x="6923389" y="296476"/>
                  <a:pt x="6915777" y="314925"/>
                  <a:pt x="6906557" y="332577"/>
                </a:cubicBezTo>
                <a:cubicBezTo>
                  <a:pt x="6943579" y="305210"/>
                  <a:pt x="6987280" y="288155"/>
                  <a:pt x="7029273" y="289162"/>
                </a:cubicBezTo>
                <a:cubicBezTo>
                  <a:pt x="7034527" y="289228"/>
                  <a:pt x="7039059" y="293027"/>
                  <a:pt x="7039263" y="298399"/>
                </a:cubicBezTo>
                <a:cubicBezTo>
                  <a:pt x="7041343" y="361379"/>
                  <a:pt x="7026802" y="425062"/>
                  <a:pt x="7002542" y="484106"/>
                </a:cubicBezTo>
                <a:cubicBezTo>
                  <a:pt x="7038854" y="447233"/>
                  <a:pt x="7083059" y="422337"/>
                  <a:pt x="7134996" y="426540"/>
                </a:cubicBezTo>
                <a:cubicBezTo>
                  <a:pt x="7139538" y="426933"/>
                  <a:pt x="7142884" y="430922"/>
                  <a:pt x="7143674" y="435177"/>
                </a:cubicBezTo>
                <a:cubicBezTo>
                  <a:pt x="7151450" y="479080"/>
                  <a:pt x="7127200" y="523812"/>
                  <a:pt x="7109345" y="562381"/>
                </a:cubicBezTo>
                <a:cubicBezTo>
                  <a:pt x="7094517" y="594299"/>
                  <a:pt x="7084482" y="628190"/>
                  <a:pt x="7073419" y="661601"/>
                </a:cubicBezTo>
                <a:cubicBezTo>
                  <a:pt x="7087553" y="645105"/>
                  <a:pt x="7102912" y="630175"/>
                  <a:pt x="7119672" y="618091"/>
                </a:cubicBezTo>
                <a:cubicBezTo>
                  <a:pt x="7142682" y="601486"/>
                  <a:pt x="7201953" y="560563"/>
                  <a:pt x="7228045" y="592420"/>
                </a:cubicBezTo>
                <a:cubicBezTo>
                  <a:pt x="7250439" y="619868"/>
                  <a:pt x="7222417" y="682871"/>
                  <a:pt x="7213821" y="711530"/>
                </a:cubicBezTo>
                <a:cubicBezTo>
                  <a:pt x="7203699" y="745316"/>
                  <a:pt x="7192644" y="778631"/>
                  <a:pt x="7177333" y="810507"/>
                </a:cubicBezTo>
                <a:cubicBezTo>
                  <a:pt x="7165961" y="834253"/>
                  <a:pt x="7151017" y="854379"/>
                  <a:pt x="7135059" y="873834"/>
                </a:cubicBezTo>
                <a:cubicBezTo>
                  <a:pt x="7197674" y="829306"/>
                  <a:pt x="7276026" y="806002"/>
                  <a:pt x="7349319" y="832890"/>
                </a:cubicBezTo>
                <a:cubicBezTo>
                  <a:pt x="7354128" y="834669"/>
                  <a:pt x="7357980" y="840650"/>
                  <a:pt x="7355670" y="845804"/>
                </a:cubicBezTo>
                <a:cubicBezTo>
                  <a:pt x="7335095" y="891926"/>
                  <a:pt x="7305991" y="944126"/>
                  <a:pt x="7274202" y="983826"/>
                </a:cubicBezTo>
                <a:cubicBezTo>
                  <a:pt x="7239878" y="1026811"/>
                  <a:pt x="7191653" y="1038896"/>
                  <a:pt x="7146682" y="1063628"/>
                </a:cubicBezTo>
                <a:cubicBezTo>
                  <a:pt x="7158725" y="1085896"/>
                  <a:pt x="7170276" y="1108218"/>
                  <a:pt x="7181606" y="1130814"/>
                </a:cubicBezTo>
                <a:cubicBezTo>
                  <a:pt x="7171372" y="1140735"/>
                  <a:pt x="7161047" y="1150552"/>
                  <a:pt x="7150713" y="1160465"/>
                </a:cubicBezTo>
                <a:cubicBezTo>
                  <a:pt x="7150482" y="1158691"/>
                  <a:pt x="7150548" y="1156847"/>
                  <a:pt x="7151091" y="1155141"/>
                </a:cubicBezTo>
                <a:cubicBezTo>
                  <a:pt x="7145799" y="1139106"/>
                  <a:pt x="7120749" y="1105392"/>
                  <a:pt x="7115573" y="1094623"/>
                </a:cubicBezTo>
                <a:cubicBezTo>
                  <a:pt x="7113921" y="1091267"/>
                  <a:pt x="7112378" y="1087824"/>
                  <a:pt x="7110826" y="1084477"/>
                </a:cubicBezTo>
                <a:cubicBezTo>
                  <a:pt x="7100177" y="1094654"/>
                  <a:pt x="7087434" y="1103190"/>
                  <a:pt x="7076908" y="1113087"/>
                </a:cubicBezTo>
                <a:cubicBezTo>
                  <a:pt x="7052776" y="1135728"/>
                  <a:pt x="7037231" y="1163689"/>
                  <a:pt x="7007790" y="1180321"/>
                </a:cubicBezTo>
                <a:cubicBezTo>
                  <a:pt x="6975681" y="1198475"/>
                  <a:pt x="6929310" y="1207217"/>
                  <a:pt x="6892875" y="1203966"/>
                </a:cubicBezTo>
                <a:cubicBezTo>
                  <a:pt x="6878666" y="1202737"/>
                  <a:pt x="6861659" y="1195715"/>
                  <a:pt x="6848528" y="1193311"/>
                </a:cubicBezTo>
                <a:cubicBezTo>
                  <a:pt x="6839325" y="1191640"/>
                  <a:pt x="6825150" y="1195476"/>
                  <a:pt x="6816702" y="1188610"/>
                </a:cubicBezTo>
                <a:cubicBezTo>
                  <a:pt x="6804260" y="1178478"/>
                  <a:pt x="6806733" y="1175870"/>
                  <a:pt x="6807316" y="1162775"/>
                </a:cubicBezTo>
                <a:cubicBezTo>
                  <a:pt x="6808618" y="1133971"/>
                  <a:pt x="6836396" y="1086817"/>
                  <a:pt x="6851637" y="1061167"/>
                </a:cubicBezTo>
                <a:cubicBezTo>
                  <a:pt x="6868371" y="1033017"/>
                  <a:pt x="6890727" y="1010610"/>
                  <a:pt x="6918568" y="993352"/>
                </a:cubicBezTo>
                <a:cubicBezTo>
                  <a:pt x="6938264" y="981135"/>
                  <a:pt x="6961245" y="969201"/>
                  <a:pt x="6982527" y="959943"/>
                </a:cubicBezTo>
                <a:cubicBezTo>
                  <a:pt x="6996619" y="953763"/>
                  <a:pt x="7024189" y="947192"/>
                  <a:pt x="7041319" y="939716"/>
                </a:cubicBezTo>
                <a:cubicBezTo>
                  <a:pt x="7036838" y="930956"/>
                  <a:pt x="7032562" y="922115"/>
                  <a:pt x="7028187" y="913265"/>
                </a:cubicBezTo>
                <a:cubicBezTo>
                  <a:pt x="6963678" y="929881"/>
                  <a:pt x="6914646" y="967407"/>
                  <a:pt x="6844730" y="967100"/>
                </a:cubicBezTo>
                <a:cubicBezTo>
                  <a:pt x="6811524" y="966952"/>
                  <a:pt x="6724771" y="965383"/>
                  <a:pt x="6699688" y="933126"/>
                </a:cubicBezTo>
                <a:cubicBezTo>
                  <a:pt x="6674879" y="901088"/>
                  <a:pt x="6721951" y="862613"/>
                  <a:pt x="6741031" y="840898"/>
                </a:cubicBezTo>
                <a:cubicBezTo>
                  <a:pt x="6757508" y="822171"/>
                  <a:pt x="6776266" y="806269"/>
                  <a:pt x="6796468" y="792730"/>
                </a:cubicBezTo>
                <a:cubicBezTo>
                  <a:pt x="6769637" y="795374"/>
                  <a:pt x="6741249" y="795839"/>
                  <a:pt x="6718138" y="789554"/>
                </a:cubicBezTo>
                <a:cubicBezTo>
                  <a:pt x="6693311" y="782829"/>
                  <a:pt x="6654367" y="761836"/>
                  <a:pt x="6637866" y="742589"/>
                </a:cubicBezTo>
                <a:cubicBezTo>
                  <a:pt x="6621102" y="723028"/>
                  <a:pt x="6622007" y="694287"/>
                  <a:pt x="6603136" y="676492"/>
                </a:cubicBezTo>
                <a:cubicBezTo>
                  <a:pt x="6598550" y="672201"/>
                  <a:pt x="6597351" y="664891"/>
                  <a:pt x="6602995" y="660610"/>
                </a:cubicBezTo>
                <a:cubicBezTo>
                  <a:pt x="6632749" y="638259"/>
                  <a:pt x="6676580" y="635043"/>
                  <a:pt x="6715366" y="634895"/>
                </a:cubicBezTo>
                <a:cubicBezTo>
                  <a:pt x="6709097" y="633087"/>
                  <a:pt x="6702943" y="631094"/>
                  <a:pt x="6697087" y="629029"/>
                </a:cubicBezTo>
                <a:cubicBezTo>
                  <a:pt x="6661398" y="616301"/>
                  <a:pt x="6639260" y="589265"/>
                  <a:pt x="6608513" y="568104"/>
                </a:cubicBezTo>
                <a:cubicBezTo>
                  <a:pt x="6596126" y="559535"/>
                  <a:pt x="6572123" y="551227"/>
                  <a:pt x="6568692" y="533989"/>
                </a:cubicBezTo>
                <a:cubicBezTo>
                  <a:pt x="6562291" y="501987"/>
                  <a:pt x="6608437" y="486995"/>
                  <a:pt x="6662454" y="479889"/>
                </a:cubicBezTo>
                <a:cubicBezTo>
                  <a:pt x="6659992" y="479092"/>
                  <a:pt x="6657514" y="478487"/>
                  <a:pt x="6655069" y="477497"/>
                </a:cubicBezTo>
                <a:cubicBezTo>
                  <a:pt x="6591302" y="451921"/>
                  <a:pt x="6574357" y="420174"/>
                  <a:pt x="6533666" y="370696"/>
                </a:cubicBezTo>
                <a:cubicBezTo>
                  <a:pt x="6530054" y="366392"/>
                  <a:pt x="6530823" y="358864"/>
                  <a:pt x="6536503" y="356338"/>
                </a:cubicBezTo>
                <a:cubicBezTo>
                  <a:pt x="6554643" y="348463"/>
                  <a:pt x="6573815" y="343210"/>
                  <a:pt x="6593193" y="340018"/>
                </a:cubicBezTo>
                <a:cubicBezTo>
                  <a:pt x="6579468" y="335521"/>
                  <a:pt x="6565892" y="329380"/>
                  <a:pt x="6552440" y="320719"/>
                </a:cubicBezTo>
                <a:cubicBezTo>
                  <a:pt x="6517558" y="298130"/>
                  <a:pt x="6487665" y="262609"/>
                  <a:pt x="6472298" y="222869"/>
                </a:cubicBezTo>
                <a:lnTo>
                  <a:pt x="6465561" y="195828"/>
                </a:lnTo>
                <a:lnTo>
                  <a:pt x="6492395" y="198185"/>
                </a:lnTo>
                <a:lnTo>
                  <a:pt x="6488926" y="199713"/>
                </a:lnTo>
                <a:cubicBezTo>
                  <a:pt x="6486398" y="206438"/>
                  <a:pt x="6488984" y="217586"/>
                  <a:pt x="6499276" y="235208"/>
                </a:cubicBezTo>
                <a:cubicBezTo>
                  <a:pt x="6543778" y="311888"/>
                  <a:pt x="6612289" y="332324"/>
                  <a:pt x="6689082" y="325438"/>
                </a:cubicBezTo>
                <a:cubicBezTo>
                  <a:pt x="6668597" y="313734"/>
                  <a:pt x="6640103" y="319738"/>
                  <a:pt x="6622102" y="300947"/>
                </a:cubicBezTo>
                <a:cubicBezTo>
                  <a:pt x="6620852" y="299670"/>
                  <a:pt x="6622226" y="297355"/>
                  <a:pt x="6623897" y="298278"/>
                </a:cubicBezTo>
                <a:cubicBezTo>
                  <a:pt x="6637944" y="305726"/>
                  <a:pt x="6653847" y="305447"/>
                  <a:pt x="6669313" y="306786"/>
                </a:cubicBezTo>
                <a:cubicBezTo>
                  <a:pt x="6633499" y="296579"/>
                  <a:pt x="6597322" y="286048"/>
                  <a:pt x="6568396" y="266310"/>
                </a:cubicBezTo>
                <a:cubicBezTo>
                  <a:pt x="6565827" y="264530"/>
                  <a:pt x="6566909" y="260048"/>
                  <a:pt x="6570292" y="260341"/>
                </a:cubicBezTo>
                <a:cubicBezTo>
                  <a:pt x="6620227" y="265150"/>
                  <a:pt x="6676845" y="282415"/>
                  <a:pt x="6725224" y="302472"/>
                </a:cubicBezTo>
                <a:cubicBezTo>
                  <a:pt x="6724199" y="299756"/>
                  <a:pt x="6723071" y="297126"/>
                  <a:pt x="6722248" y="294329"/>
                </a:cubicBezTo>
                <a:cubicBezTo>
                  <a:pt x="6721400" y="291821"/>
                  <a:pt x="6720456" y="289306"/>
                  <a:pt x="6719617" y="286701"/>
                </a:cubicBezTo>
                <a:cubicBezTo>
                  <a:pt x="6700507" y="282516"/>
                  <a:pt x="6682332" y="275490"/>
                  <a:pt x="6663641" y="269880"/>
                </a:cubicBezTo>
                <a:cubicBezTo>
                  <a:pt x="6640775" y="263033"/>
                  <a:pt x="6615885" y="259224"/>
                  <a:pt x="6596772" y="244133"/>
                </a:cubicBezTo>
                <a:cubicBezTo>
                  <a:pt x="6594951" y="242710"/>
                  <a:pt x="6595567" y="239064"/>
                  <a:pt x="6598195" y="239096"/>
                </a:cubicBezTo>
                <a:cubicBezTo>
                  <a:pt x="6637878" y="239805"/>
                  <a:pt x="6674594" y="257392"/>
                  <a:pt x="6712718" y="266827"/>
                </a:cubicBezTo>
                <a:cubicBezTo>
                  <a:pt x="6711862" y="264416"/>
                  <a:pt x="6711014" y="261907"/>
                  <a:pt x="6710165" y="259400"/>
                </a:cubicBezTo>
                <a:cubicBezTo>
                  <a:pt x="6710069" y="259392"/>
                  <a:pt x="6710060" y="259488"/>
                  <a:pt x="6709964" y="259480"/>
                </a:cubicBezTo>
                <a:cubicBezTo>
                  <a:pt x="6686865" y="255241"/>
                  <a:pt x="6664506" y="247075"/>
                  <a:pt x="6643872" y="235943"/>
                </a:cubicBezTo>
                <a:cubicBezTo>
                  <a:pt x="6638762" y="233163"/>
                  <a:pt x="6643555" y="225302"/>
                  <a:pt x="6648646" y="227204"/>
                </a:cubicBezTo>
                <a:cubicBezTo>
                  <a:pt x="6667039" y="233956"/>
                  <a:pt x="6685623" y="238582"/>
                  <a:pt x="6704531" y="242848"/>
                </a:cubicBezTo>
                <a:cubicBezTo>
                  <a:pt x="6704379" y="242348"/>
                  <a:pt x="6704142" y="241743"/>
                  <a:pt x="6703991" y="241243"/>
                </a:cubicBezTo>
                <a:cubicBezTo>
                  <a:pt x="6703895" y="241235"/>
                  <a:pt x="6703886" y="241331"/>
                  <a:pt x="6703789" y="241323"/>
                </a:cubicBezTo>
                <a:cubicBezTo>
                  <a:pt x="6690675" y="238727"/>
                  <a:pt x="6677998" y="234515"/>
                  <a:pt x="6666414" y="227865"/>
                </a:cubicBezTo>
                <a:cubicBezTo>
                  <a:pt x="6663818" y="226374"/>
                  <a:pt x="6665059" y="222295"/>
                  <a:pt x="6668127" y="222852"/>
                </a:cubicBezTo>
                <a:cubicBezTo>
                  <a:pt x="6678665" y="224836"/>
                  <a:pt x="6689157" y="225160"/>
                  <a:pt x="6699362" y="227601"/>
                </a:cubicBezTo>
                <a:lnTo>
                  <a:pt x="6695372" y="216015"/>
                </a:lnTo>
                <a:close/>
                <a:moveTo>
                  <a:pt x="5798108" y="137198"/>
                </a:moveTo>
                <a:lnTo>
                  <a:pt x="5832999" y="140263"/>
                </a:lnTo>
                <a:lnTo>
                  <a:pt x="5826939" y="173533"/>
                </a:lnTo>
                <a:cubicBezTo>
                  <a:pt x="5825198" y="190323"/>
                  <a:pt x="5824865" y="207454"/>
                  <a:pt x="5826363" y="225061"/>
                </a:cubicBezTo>
                <a:cubicBezTo>
                  <a:pt x="5826560" y="227221"/>
                  <a:pt x="5826099" y="229128"/>
                  <a:pt x="5825363" y="230817"/>
                </a:cubicBezTo>
                <a:cubicBezTo>
                  <a:pt x="5847951" y="263733"/>
                  <a:pt x="5870408" y="297028"/>
                  <a:pt x="5893130" y="330637"/>
                </a:cubicBezTo>
                <a:cubicBezTo>
                  <a:pt x="5897949" y="308272"/>
                  <a:pt x="5905238" y="286607"/>
                  <a:pt x="5913107" y="264991"/>
                </a:cubicBezTo>
                <a:cubicBezTo>
                  <a:pt x="5906263" y="245608"/>
                  <a:pt x="5899304" y="226408"/>
                  <a:pt x="5896149" y="206079"/>
                </a:cubicBezTo>
                <a:cubicBezTo>
                  <a:pt x="5895606" y="202331"/>
                  <a:pt x="5900285" y="200107"/>
                  <a:pt x="5902417" y="203506"/>
                </a:cubicBezTo>
                <a:cubicBezTo>
                  <a:pt x="5910189" y="215765"/>
                  <a:pt x="5915916" y="229113"/>
                  <a:pt x="5921344" y="242531"/>
                </a:cubicBezTo>
                <a:cubicBezTo>
                  <a:pt x="5922882" y="238381"/>
                  <a:pt x="5924412" y="234327"/>
                  <a:pt x="5925953" y="230175"/>
                </a:cubicBezTo>
                <a:cubicBezTo>
                  <a:pt x="5921657" y="216075"/>
                  <a:pt x="5917651" y="202001"/>
                  <a:pt x="5912750" y="188140"/>
                </a:cubicBezTo>
                <a:cubicBezTo>
                  <a:pt x="5910334" y="181359"/>
                  <a:pt x="5907009" y="174402"/>
                  <a:pt x="5904182" y="167318"/>
                </a:cubicBezTo>
                <a:lnTo>
                  <a:pt x="5898683" y="146033"/>
                </a:lnTo>
                <a:lnTo>
                  <a:pt x="5906016" y="146677"/>
                </a:lnTo>
                <a:lnTo>
                  <a:pt x="5917215" y="161411"/>
                </a:lnTo>
                <a:cubicBezTo>
                  <a:pt x="5920859" y="168469"/>
                  <a:pt x="5923764" y="176047"/>
                  <a:pt x="5926755" y="182926"/>
                </a:cubicBezTo>
                <a:cubicBezTo>
                  <a:pt x="5928379" y="186573"/>
                  <a:pt x="5929695" y="190386"/>
                  <a:pt x="5931116" y="194111"/>
                </a:cubicBezTo>
                <a:cubicBezTo>
                  <a:pt x="5932006" y="180849"/>
                  <a:pt x="5932598" y="167660"/>
                  <a:pt x="5932995" y="154452"/>
                </a:cubicBezTo>
                <a:lnTo>
                  <a:pt x="5928309" y="148635"/>
                </a:lnTo>
                <a:lnTo>
                  <a:pt x="5976350" y="152855"/>
                </a:lnTo>
                <a:lnTo>
                  <a:pt x="5955222" y="220928"/>
                </a:lnTo>
                <a:cubicBezTo>
                  <a:pt x="5940445" y="266481"/>
                  <a:pt x="5919334" y="307689"/>
                  <a:pt x="5912532" y="355587"/>
                </a:cubicBezTo>
                <a:cubicBezTo>
                  <a:pt x="5912339" y="356642"/>
                  <a:pt x="5911877" y="357478"/>
                  <a:pt x="5911508" y="358322"/>
                </a:cubicBezTo>
                <a:cubicBezTo>
                  <a:pt x="5919006" y="369292"/>
                  <a:pt x="5926309" y="380244"/>
                  <a:pt x="5933894" y="391319"/>
                </a:cubicBezTo>
                <a:cubicBezTo>
                  <a:pt x="5944846" y="407261"/>
                  <a:pt x="5955058" y="423820"/>
                  <a:pt x="5965685" y="440123"/>
                </a:cubicBezTo>
                <a:cubicBezTo>
                  <a:pt x="5969605" y="416900"/>
                  <a:pt x="5977632" y="394617"/>
                  <a:pt x="5987170" y="372855"/>
                </a:cubicBezTo>
                <a:cubicBezTo>
                  <a:pt x="5979630" y="362369"/>
                  <a:pt x="5977662" y="342920"/>
                  <a:pt x="5977002" y="332833"/>
                </a:cubicBezTo>
                <a:cubicBezTo>
                  <a:pt x="5976559" y="325785"/>
                  <a:pt x="5985758" y="325316"/>
                  <a:pt x="5988956" y="329877"/>
                </a:cubicBezTo>
                <a:cubicBezTo>
                  <a:pt x="5991459" y="333501"/>
                  <a:pt x="5994533" y="338342"/>
                  <a:pt x="5997373" y="343653"/>
                </a:cubicBezTo>
                <a:cubicBezTo>
                  <a:pt x="5994198" y="332278"/>
                  <a:pt x="5992109" y="319634"/>
                  <a:pt x="5997206" y="309463"/>
                </a:cubicBezTo>
                <a:cubicBezTo>
                  <a:pt x="5997214" y="309366"/>
                  <a:pt x="5997416" y="309286"/>
                  <a:pt x="5997425" y="309190"/>
                </a:cubicBezTo>
                <a:cubicBezTo>
                  <a:pt x="5987903" y="301258"/>
                  <a:pt x="5983739" y="281328"/>
                  <a:pt x="5981724" y="270054"/>
                </a:cubicBezTo>
                <a:cubicBezTo>
                  <a:pt x="5981287" y="267289"/>
                  <a:pt x="5983829" y="263908"/>
                  <a:pt x="5986785" y="265721"/>
                </a:cubicBezTo>
                <a:cubicBezTo>
                  <a:pt x="5998520" y="272871"/>
                  <a:pt x="6012897" y="294075"/>
                  <a:pt x="6004372" y="307747"/>
                </a:cubicBezTo>
                <a:cubicBezTo>
                  <a:pt x="6004733" y="308071"/>
                  <a:pt x="6005199" y="308305"/>
                  <a:pt x="6005453" y="308717"/>
                </a:cubicBezTo>
                <a:cubicBezTo>
                  <a:pt x="6007905" y="312920"/>
                  <a:pt x="6009522" y="317733"/>
                  <a:pt x="6011033" y="322636"/>
                </a:cubicBezTo>
                <a:cubicBezTo>
                  <a:pt x="6013634" y="317506"/>
                  <a:pt x="6016242" y="312279"/>
                  <a:pt x="6018746" y="307140"/>
                </a:cubicBezTo>
                <a:cubicBezTo>
                  <a:pt x="6018428" y="306334"/>
                  <a:pt x="6018110" y="305528"/>
                  <a:pt x="6018303" y="304473"/>
                </a:cubicBezTo>
                <a:cubicBezTo>
                  <a:pt x="6018443" y="303998"/>
                  <a:pt x="6018477" y="303612"/>
                  <a:pt x="6018617" y="303138"/>
                </a:cubicBezTo>
                <a:cubicBezTo>
                  <a:pt x="6016066" y="302235"/>
                  <a:pt x="6013989" y="300401"/>
                  <a:pt x="6013420" y="296943"/>
                </a:cubicBezTo>
                <a:cubicBezTo>
                  <a:pt x="6010933" y="282221"/>
                  <a:pt x="6010656" y="264574"/>
                  <a:pt x="6004657" y="251008"/>
                </a:cubicBezTo>
                <a:cubicBezTo>
                  <a:pt x="5998252" y="236530"/>
                  <a:pt x="5994562" y="222191"/>
                  <a:pt x="5991661" y="206654"/>
                </a:cubicBezTo>
                <a:cubicBezTo>
                  <a:pt x="5990942" y="202697"/>
                  <a:pt x="5995646" y="200184"/>
                  <a:pt x="5998167" y="203615"/>
                </a:cubicBezTo>
                <a:cubicBezTo>
                  <a:pt x="6006675" y="215256"/>
                  <a:pt x="6014325" y="227795"/>
                  <a:pt x="6017330" y="242174"/>
                </a:cubicBezTo>
                <a:cubicBezTo>
                  <a:pt x="6019226" y="251490"/>
                  <a:pt x="6022133" y="260407"/>
                  <a:pt x="6025136" y="269331"/>
                </a:cubicBezTo>
                <a:cubicBezTo>
                  <a:pt x="6026230" y="262515"/>
                  <a:pt x="6027115" y="255874"/>
                  <a:pt x="6027893" y="249320"/>
                </a:cubicBezTo>
                <a:cubicBezTo>
                  <a:pt x="6022504" y="236585"/>
                  <a:pt x="6021025" y="220392"/>
                  <a:pt x="6018780" y="208418"/>
                </a:cubicBezTo>
                <a:cubicBezTo>
                  <a:pt x="6017671" y="202285"/>
                  <a:pt x="6017029" y="192005"/>
                  <a:pt x="6014719" y="187326"/>
                </a:cubicBezTo>
                <a:cubicBezTo>
                  <a:pt x="6013976" y="185802"/>
                  <a:pt x="6008396" y="179575"/>
                  <a:pt x="6007725" y="178349"/>
                </a:cubicBezTo>
                <a:lnTo>
                  <a:pt x="5999953" y="154929"/>
                </a:lnTo>
                <a:lnTo>
                  <a:pt x="6008480" y="155678"/>
                </a:lnTo>
                <a:lnTo>
                  <a:pt x="6019305" y="173838"/>
                </a:lnTo>
                <a:cubicBezTo>
                  <a:pt x="6022164" y="182203"/>
                  <a:pt x="6024438" y="190846"/>
                  <a:pt x="6029587" y="198642"/>
                </a:cubicBezTo>
                <a:cubicBezTo>
                  <a:pt x="6029852" y="198957"/>
                  <a:pt x="6030099" y="199465"/>
                  <a:pt x="6030267" y="199773"/>
                </a:cubicBezTo>
                <a:lnTo>
                  <a:pt x="6023234" y="156974"/>
                </a:lnTo>
                <a:lnTo>
                  <a:pt x="6048244" y="159171"/>
                </a:lnTo>
                <a:lnTo>
                  <a:pt x="6053423" y="192162"/>
                </a:lnTo>
                <a:cubicBezTo>
                  <a:pt x="6054257" y="209029"/>
                  <a:pt x="6053255" y="226005"/>
                  <a:pt x="6050280" y="242981"/>
                </a:cubicBezTo>
                <a:cubicBezTo>
                  <a:pt x="6065049" y="217192"/>
                  <a:pt x="6083318" y="193653"/>
                  <a:pt x="6109767" y="179975"/>
                </a:cubicBezTo>
                <a:cubicBezTo>
                  <a:pt x="6116711" y="176390"/>
                  <a:pt x="6124733" y="180394"/>
                  <a:pt x="6126609" y="187761"/>
                </a:cubicBezTo>
                <a:cubicBezTo>
                  <a:pt x="6152734" y="286998"/>
                  <a:pt x="6149585" y="378052"/>
                  <a:pt x="6122947" y="468144"/>
                </a:cubicBezTo>
                <a:cubicBezTo>
                  <a:pt x="6144351" y="424722"/>
                  <a:pt x="6171405" y="384614"/>
                  <a:pt x="6220532" y="370075"/>
                </a:cubicBezTo>
                <a:cubicBezTo>
                  <a:pt x="6227127" y="368210"/>
                  <a:pt x="6232627" y="373166"/>
                  <a:pt x="6234554" y="378882"/>
                </a:cubicBezTo>
                <a:cubicBezTo>
                  <a:pt x="6260489" y="455123"/>
                  <a:pt x="6271362" y="556057"/>
                  <a:pt x="6243997" y="637908"/>
                </a:cubicBezTo>
                <a:cubicBezTo>
                  <a:pt x="6267748" y="612994"/>
                  <a:pt x="6292950" y="589276"/>
                  <a:pt x="6311839" y="558781"/>
                </a:cubicBezTo>
                <a:cubicBezTo>
                  <a:pt x="6316500" y="551299"/>
                  <a:pt x="6327736" y="549837"/>
                  <a:pt x="6332654" y="558052"/>
                </a:cubicBezTo>
                <a:cubicBezTo>
                  <a:pt x="6373925" y="627247"/>
                  <a:pt x="6371181" y="718142"/>
                  <a:pt x="6343677" y="796086"/>
                </a:cubicBezTo>
                <a:cubicBezTo>
                  <a:pt x="6346851" y="792175"/>
                  <a:pt x="6349551" y="788123"/>
                  <a:pt x="6352917" y="784229"/>
                </a:cubicBezTo>
                <a:cubicBezTo>
                  <a:pt x="6367587" y="767194"/>
                  <a:pt x="6388367" y="732968"/>
                  <a:pt x="6415089" y="743557"/>
                </a:cubicBezTo>
                <a:cubicBezTo>
                  <a:pt x="6449523" y="757247"/>
                  <a:pt x="6442083" y="831962"/>
                  <a:pt x="6441140" y="860019"/>
                </a:cubicBezTo>
                <a:cubicBezTo>
                  <a:pt x="6439650" y="906236"/>
                  <a:pt x="6425530" y="949897"/>
                  <a:pt x="6406414" y="991668"/>
                </a:cubicBezTo>
                <a:cubicBezTo>
                  <a:pt x="6443865" y="948564"/>
                  <a:pt x="6485788" y="920841"/>
                  <a:pt x="6519176" y="944080"/>
                </a:cubicBezTo>
                <a:cubicBezTo>
                  <a:pt x="6558793" y="971751"/>
                  <a:pt x="6531259" y="1047845"/>
                  <a:pt x="6522633" y="1083415"/>
                </a:cubicBezTo>
                <a:cubicBezTo>
                  <a:pt x="6508233" y="1143312"/>
                  <a:pt x="6488176" y="1203306"/>
                  <a:pt x="6456199" y="1256047"/>
                </a:cubicBezTo>
                <a:cubicBezTo>
                  <a:pt x="6508763" y="1208397"/>
                  <a:pt x="6574477" y="1177184"/>
                  <a:pt x="6644886" y="1158840"/>
                </a:cubicBezTo>
                <a:cubicBezTo>
                  <a:pt x="6651569" y="1157082"/>
                  <a:pt x="6661078" y="1161896"/>
                  <a:pt x="6660257" y="1170003"/>
                </a:cubicBezTo>
                <a:cubicBezTo>
                  <a:pt x="6654823" y="1226589"/>
                  <a:pt x="6647278" y="1282808"/>
                  <a:pt x="6624748" y="1335569"/>
                </a:cubicBezTo>
                <a:cubicBezTo>
                  <a:pt x="6613547" y="1361766"/>
                  <a:pt x="6597868" y="1384658"/>
                  <a:pt x="6580555" y="1406236"/>
                </a:cubicBezTo>
                <a:cubicBezTo>
                  <a:pt x="6581484" y="1405634"/>
                  <a:pt x="6582335" y="1404829"/>
                  <a:pt x="6583264" y="1404231"/>
                </a:cubicBezTo>
                <a:cubicBezTo>
                  <a:pt x="6635708" y="1372157"/>
                  <a:pt x="6699433" y="1359950"/>
                  <a:pt x="6760064" y="1360619"/>
                </a:cubicBezTo>
                <a:cubicBezTo>
                  <a:pt x="6766295" y="1360672"/>
                  <a:pt x="6774534" y="1365476"/>
                  <a:pt x="6772378" y="1373274"/>
                </a:cubicBezTo>
                <a:cubicBezTo>
                  <a:pt x="6756751" y="1429469"/>
                  <a:pt x="6739301" y="1483162"/>
                  <a:pt x="6702233" y="1529610"/>
                </a:cubicBezTo>
                <a:cubicBezTo>
                  <a:pt x="6660125" y="1582341"/>
                  <a:pt x="6601745" y="1620908"/>
                  <a:pt x="6549137" y="1663578"/>
                </a:cubicBezTo>
                <a:cubicBezTo>
                  <a:pt x="6553754" y="1675174"/>
                  <a:pt x="6558273" y="1686762"/>
                  <a:pt x="6562889" y="1698358"/>
                </a:cubicBezTo>
                <a:lnTo>
                  <a:pt x="6518103" y="1737599"/>
                </a:lnTo>
                <a:lnTo>
                  <a:pt x="6518116" y="1737632"/>
                </a:lnTo>
                <a:lnTo>
                  <a:pt x="6562884" y="1698407"/>
                </a:lnTo>
                <a:cubicBezTo>
                  <a:pt x="6566151" y="1706576"/>
                  <a:pt x="6569311" y="1714834"/>
                  <a:pt x="6572577" y="1723003"/>
                </a:cubicBezTo>
                <a:cubicBezTo>
                  <a:pt x="6557891" y="1735849"/>
                  <a:pt x="6543205" y="1748695"/>
                  <a:pt x="6528528" y="1761446"/>
                </a:cubicBezTo>
                <a:lnTo>
                  <a:pt x="6528409" y="1761225"/>
                </a:lnTo>
                <a:lnTo>
                  <a:pt x="6528527" y="1761447"/>
                </a:lnTo>
                <a:lnTo>
                  <a:pt x="6528485" y="1761484"/>
                </a:lnTo>
                <a:lnTo>
                  <a:pt x="6544817" y="1773192"/>
                </a:lnTo>
                <a:lnTo>
                  <a:pt x="6544923" y="1773183"/>
                </a:lnTo>
                <a:lnTo>
                  <a:pt x="6528623" y="1761460"/>
                </a:lnTo>
                <a:lnTo>
                  <a:pt x="6572603" y="1723077"/>
                </a:lnTo>
                <a:lnTo>
                  <a:pt x="6572576" y="1723009"/>
                </a:lnTo>
                <a:lnTo>
                  <a:pt x="6572613" y="1722977"/>
                </a:lnTo>
                <a:lnTo>
                  <a:pt x="6562972" y="1698514"/>
                </a:lnTo>
                <a:cubicBezTo>
                  <a:pt x="6691136" y="1586344"/>
                  <a:pt x="6817891" y="1472493"/>
                  <a:pt x="6942972" y="1356647"/>
                </a:cubicBezTo>
                <a:lnTo>
                  <a:pt x="7150657" y="1160937"/>
                </a:lnTo>
                <a:lnTo>
                  <a:pt x="7150585" y="1160803"/>
                </a:lnTo>
                <a:cubicBezTo>
                  <a:pt x="7160822" y="1150881"/>
                  <a:pt x="7171145" y="1141065"/>
                  <a:pt x="7181479" y="1131151"/>
                </a:cubicBezTo>
                <a:cubicBezTo>
                  <a:pt x="7184962" y="1137977"/>
                  <a:pt x="7188444" y="1144800"/>
                  <a:pt x="7191821" y="1151713"/>
                </a:cubicBezTo>
                <a:cubicBezTo>
                  <a:pt x="7192068" y="1152223"/>
                  <a:pt x="7192220" y="1152722"/>
                  <a:pt x="7192369" y="1153222"/>
                </a:cubicBezTo>
                <a:lnTo>
                  <a:pt x="7167057" y="1177564"/>
                </a:lnTo>
                <a:lnTo>
                  <a:pt x="7167060" y="1177567"/>
                </a:lnTo>
                <a:lnTo>
                  <a:pt x="7192370" y="1153227"/>
                </a:lnTo>
                <a:cubicBezTo>
                  <a:pt x="7195637" y="1162467"/>
                  <a:pt x="7187691" y="1170737"/>
                  <a:pt x="7180074" y="1170954"/>
                </a:cubicBezTo>
                <a:cubicBezTo>
                  <a:pt x="7180057" y="1171148"/>
                  <a:pt x="7180048" y="1171244"/>
                  <a:pt x="7180031" y="1171438"/>
                </a:cubicBezTo>
                <a:lnTo>
                  <a:pt x="7175192" y="1178321"/>
                </a:lnTo>
                <a:lnTo>
                  <a:pt x="7175253" y="1178326"/>
                </a:lnTo>
                <a:cubicBezTo>
                  <a:pt x="7177837" y="1177211"/>
                  <a:pt x="7179875" y="1174832"/>
                  <a:pt x="7180127" y="1171446"/>
                </a:cubicBezTo>
                <a:cubicBezTo>
                  <a:pt x="7180145" y="1171252"/>
                  <a:pt x="7180153" y="1171156"/>
                  <a:pt x="7180171" y="1170962"/>
                </a:cubicBezTo>
                <a:cubicBezTo>
                  <a:pt x="7187788" y="1170745"/>
                  <a:pt x="7195734" y="1162476"/>
                  <a:pt x="7192467" y="1153235"/>
                </a:cubicBezTo>
                <a:lnTo>
                  <a:pt x="7593249" y="753096"/>
                </a:lnTo>
                <a:lnTo>
                  <a:pt x="7593248" y="753095"/>
                </a:lnTo>
                <a:lnTo>
                  <a:pt x="7646039" y="698474"/>
                </a:lnTo>
                <a:lnTo>
                  <a:pt x="7646052" y="696225"/>
                </a:lnTo>
                <a:lnTo>
                  <a:pt x="7643310" y="669165"/>
                </a:lnTo>
                <a:lnTo>
                  <a:pt x="7643257" y="669221"/>
                </a:lnTo>
                <a:lnTo>
                  <a:pt x="7645963" y="696118"/>
                </a:lnTo>
                <a:cubicBezTo>
                  <a:pt x="7646079" y="697005"/>
                  <a:pt x="7646020" y="697681"/>
                  <a:pt x="7645951" y="698453"/>
                </a:cubicBezTo>
                <a:lnTo>
                  <a:pt x="7593222" y="753009"/>
                </a:lnTo>
                <a:lnTo>
                  <a:pt x="7593248" y="753092"/>
                </a:lnTo>
                <a:cubicBezTo>
                  <a:pt x="7461830" y="888640"/>
                  <a:pt x="7328266" y="1022056"/>
                  <a:pt x="7192466" y="1153233"/>
                </a:cubicBezTo>
                <a:cubicBezTo>
                  <a:pt x="7192218" y="1152725"/>
                  <a:pt x="7192165" y="1152233"/>
                  <a:pt x="7192023" y="1151637"/>
                </a:cubicBezTo>
                <a:cubicBezTo>
                  <a:pt x="7188646" y="1144724"/>
                  <a:pt x="7185163" y="1137898"/>
                  <a:pt x="7181681" y="1131074"/>
                </a:cubicBezTo>
                <a:lnTo>
                  <a:pt x="7588383" y="725806"/>
                </a:lnTo>
                <a:lnTo>
                  <a:pt x="7588383" y="725698"/>
                </a:lnTo>
                <a:lnTo>
                  <a:pt x="7588568" y="725508"/>
                </a:lnTo>
                <a:lnTo>
                  <a:pt x="7588650" y="713984"/>
                </a:lnTo>
                <a:cubicBezTo>
                  <a:pt x="7586149" y="715812"/>
                  <a:pt x="7583647" y="717640"/>
                  <a:pt x="7580847" y="719540"/>
                </a:cubicBezTo>
                <a:cubicBezTo>
                  <a:pt x="7539091" y="747569"/>
                  <a:pt x="7492799" y="775107"/>
                  <a:pt x="7447719" y="796715"/>
                </a:cubicBezTo>
                <a:cubicBezTo>
                  <a:pt x="7388590" y="825091"/>
                  <a:pt x="7359986" y="802850"/>
                  <a:pt x="7307213" y="778517"/>
                </a:cubicBezTo>
                <a:cubicBezTo>
                  <a:pt x="7301787" y="776003"/>
                  <a:pt x="7299947" y="769321"/>
                  <a:pt x="7302354" y="764174"/>
                </a:cubicBezTo>
                <a:cubicBezTo>
                  <a:pt x="7315133" y="736655"/>
                  <a:pt x="7336876" y="720038"/>
                  <a:pt x="7360138" y="701703"/>
                </a:cubicBezTo>
                <a:cubicBezTo>
                  <a:pt x="7390620" y="677761"/>
                  <a:pt x="7413999" y="647167"/>
                  <a:pt x="7444182" y="623297"/>
                </a:cubicBezTo>
                <a:cubicBezTo>
                  <a:pt x="7482437" y="593018"/>
                  <a:pt x="7535223" y="570226"/>
                  <a:pt x="7584585" y="579270"/>
                </a:cubicBezTo>
                <a:cubicBezTo>
                  <a:pt x="7584416" y="577892"/>
                  <a:pt x="7584238" y="576611"/>
                  <a:pt x="7584068" y="575234"/>
                </a:cubicBezTo>
                <a:cubicBezTo>
                  <a:pt x="7582652" y="574722"/>
                  <a:pt x="7581219" y="574403"/>
                  <a:pt x="7579805" y="573891"/>
                </a:cubicBezTo>
                <a:cubicBezTo>
                  <a:pt x="7496168" y="586514"/>
                  <a:pt x="7399264" y="574232"/>
                  <a:pt x="7320257" y="551330"/>
                </a:cubicBezTo>
                <a:cubicBezTo>
                  <a:pt x="7289294" y="542418"/>
                  <a:pt x="7264614" y="518765"/>
                  <a:pt x="7241580" y="497396"/>
                </a:cubicBezTo>
                <a:cubicBezTo>
                  <a:pt x="7229787" y="486541"/>
                  <a:pt x="7221673" y="483600"/>
                  <a:pt x="7221992" y="465809"/>
                </a:cubicBezTo>
                <a:cubicBezTo>
                  <a:pt x="7222953" y="414582"/>
                  <a:pt x="7304166" y="407300"/>
                  <a:pt x="7339394" y="404408"/>
                </a:cubicBezTo>
                <a:cubicBezTo>
                  <a:pt x="7349401" y="403620"/>
                  <a:pt x="7359769" y="403154"/>
                  <a:pt x="7370312" y="402899"/>
                </a:cubicBezTo>
                <a:cubicBezTo>
                  <a:pt x="7367859" y="402005"/>
                  <a:pt x="7365179" y="401480"/>
                  <a:pt x="7362743" y="400394"/>
                </a:cubicBezTo>
                <a:cubicBezTo>
                  <a:pt x="7334699" y="388229"/>
                  <a:pt x="7313426" y="367889"/>
                  <a:pt x="7289756" y="349289"/>
                </a:cubicBezTo>
                <a:cubicBezTo>
                  <a:pt x="7270363" y="334076"/>
                  <a:pt x="7191342" y="303676"/>
                  <a:pt x="7208778" y="266531"/>
                </a:cubicBezTo>
                <a:lnTo>
                  <a:pt x="7213973" y="261569"/>
                </a:lnTo>
                <a:lnTo>
                  <a:pt x="7249933" y="264727"/>
                </a:lnTo>
                <a:lnTo>
                  <a:pt x="7245315" y="267552"/>
                </a:lnTo>
                <a:cubicBezTo>
                  <a:pt x="7230262" y="295458"/>
                  <a:pt x="7272478" y="308166"/>
                  <a:pt x="7288114" y="319646"/>
                </a:cubicBezTo>
                <a:cubicBezTo>
                  <a:pt x="7311059" y="336527"/>
                  <a:pt x="7330814" y="358588"/>
                  <a:pt x="7355532" y="373091"/>
                </a:cubicBezTo>
                <a:cubicBezTo>
                  <a:pt x="7391631" y="394326"/>
                  <a:pt x="7433959" y="395945"/>
                  <a:pt x="7472804" y="409335"/>
                </a:cubicBezTo>
                <a:cubicBezTo>
                  <a:pt x="7484818" y="411154"/>
                  <a:pt x="7496677" y="413641"/>
                  <a:pt x="7508322" y="416304"/>
                </a:cubicBezTo>
                <a:cubicBezTo>
                  <a:pt x="7499008" y="411506"/>
                  <a:pt x="7489792" y="406716"/>
                  <a:pt x="7480373" y="402007"/>
                </a:cubicBezTo>
                <a:cubicBezTo>
                  <a:pt x="7460137" y="391881"/>
                  <a:pt x="7438587" y="384466"/>
                  <a:pt x="7418799" y="373699"/>
                </a:cubicBezTo>
                <a:cubicBezTo>
                  <a:pt x="7417312" y="372889"/>
                  <a:pt x="7417703" y="370683"/>
                  <a:pt x="7419380" y="370438"/>
                </a:cubicBezTo>
                <a:cubicBezTo>
                  <a:pt x="7464103" y="364866"/>
                  <a:pt x="7510270" y="395539"/>
                  <a:pt x="7550873" y="414340"/>
                </a:cubicBezTo>
                <a:cubicBezTo>
                  <a:pt x="7550104" y="412033"/>
                  <a:pt x="7549530" y="409744"/>
                  <a:pt x="7548656" y="407527"/>
                </a:cubicBezTo>
                <a:cubicBezTo>
                  <a:pt x="7547951" y="405615"/>
                  <a:pt x="7547041" y="403785"/>
                  <a:pt x="7546334" y="401874"/>
                </a:cubicBezTo>
                <a:cubicBezTo>
                  <a:pt x="7545193" y="401580"/>
                  <a:pt x="7544076" y="400996"/>
                  <a:pt x="7542993" y="400026"/>
                </a:cubicBezTo>
                <a:cubicBezTo>
                  <a:pt x="7487713" y="364475"/>
                  <a:pt x="7418576" y="363068"/>
                  <a:pt x="7360971" y="333935"/>
                </a:cubicBezTo>
                <a:cubicBezTo>
                  <a:pt x="7358923" y="332881"/>
                  <a:pt x="7359832" y="330332"/>
                  <a:pt x="7361976" y="330323"/>
                </a:cubicBezTo>
                <a:cubicBezTo>
                  <a:pt x="7404723" y="330517"/>
                  <a:pt x="7454235" y="340060"/>
                  <a:pt x="7498349" y="356633"/>
                </a:cubicBezTo>
                <a:cubicBezTo>
                  <a:pt x="7482316" y="348527"/>
                  <a:pt x="7466560" y="338401"/>
                  <a:pt x="7450681" y="332937"/>
                </a:cubicBezTo>
                <a:cubicBezTo>
                  <a:pt x="7420156" y="322409"/>
                  <a:pt x="7384657" y="322841"/>
                  <a:pt x="7357536" y="304721"/>
                </a:cubicBezTo>
                <a:cubicBezTo>
                  <a:pt x="7355416" y="303368"/>
                  <a:pt x="7356624" y="300747"/>
                  <a:pt x="7358785" y="300545"/>
                </a:cubicBezTo>
                <a:cubicBezTo>
                  <a:pt x="7398654" y="296985"/>
                  <a:pt x="7451166" y="308930"/>
                  <a:pt x="7494494" y="328843"/>
                </a:cubicBezTo>
                <a:cubicBezTo>
                  <a:pt x="7491889" y="326378"/>
                  <a:pt x="7489599" y="323649"/>
                  <a:pt x="7488248" y="320221"/>
                </a:cubicBezTo>
                <a:cubicBezTo>
                  <a:pt x="7473040" y="315984"/>
                  <a:pt x="7457395" y="308983"/>
                  <a:pt x="7444692" y="305059"/>
                </a:cubicBezTo>
                <a:cubicBezTo>
                  <a:pt x="7423927" y="298686"/>
                  <a:pt x="7397057" y="294121"/>
                  <a:pt x="7380793" y="278791"/>
                </a:cubicBezTo>
                <a:lnTo>
                  <a:pt x="7381758" y="276307"/>
                </a:lnTo>
                <a:lnTo>
                  <a:pt x="7426131" y="280205"/>
                </a:lnTo>
                <a:lnTo>
                  <a:pt x="7459981" y="290902"/>
                </a:lnTo>
                <a:cubicBezTo>
                  <a:pt x="7464552" y="292076"/>
                  <a:pt x="7469721" y="293107"/>
                  <a:pt x="7475075" y="294253"/>
                </a:cubicBezTo>
                <a:cubicBezTo>
                  <a:pt x="7465786" y="291355"/>
                  <a:pt x="7456244" y="288850"/>
                  <a:pt x="7447459" y="285363"/>
                </a:cubicBezTo>
                <a:lnTo>
                  <a:pt x="7441512" y="281556"/>
                </a:lnTo>
                <a:lnTo>
                  <a:pt x="7552171" y="291276"/>
                </a:lnTo>
                <a:lnTo>
                  <a:pt x="7549489" y="304198"/>
                </a:lnTo>
                <a:cubicBezTo>
                  <a:pt x="7549595" y="304111"/>
                  <a:pt x="7549701" y="304023"/>
                  <a:pt x="7549901" y="303943"/>
                </a:cubicBezTo>
                <a:lnTo>
                  <a:pt x="7554113" y="291447"/>
                </a:lnTo>
                <a:lnTo>
                  <a:pt x="7584646" y="294129"/>
                </a:lnTo>
                <a:lnTo>
                  <a:pt x="7576480" y="332531"/>
                </a:lnTo>
                <a:lnTo>
                  <a:pt x="7590528" y="294645"/>
                </a:lnTo>
                <a:lnTo>
                  <a:pt x="7609138" y="296280"/>
                </a:lnTo>
                <a:lnTo>
                  <a:pt x="7594715" y="330409"/>
                </a:lnTo>
                <a:cubicBezTo>
                  <a:pt x="7588678" y="348410"/>
                  <a:pt x="7584209" y="367132"/>
                  <a:pt x="7582051" y="386953"/>
                </a:cubicBezTo>
                <a:cubicBezTo>
                  <a:pt x="7581992" y="387629"/>
                  <a:pt x="7581482" y="387877"/>
                  <a:pt x="7581238" y="388440"/>
                </a:cubicBezTo>
                <a:cubicBezTo>
                  <a:pt x="7582933" y="393455"/>
                  <a:pt x="7584340" y="398446"/>
                  <a:pt x="7586037" y="403460"/>
                </a:cubicBezTo>
                <a:cubicBezTo>
                  <a:pt x="7589962" y="387832"/>
                  <a:pt x="7596165" y="372888"/>
                  <a:pt x="7606620" y="362693"/>
                </a:cubicBezTo>
                <a:cubicBezTo>
                  <a:pt x="7607795" y="361530"/>
                  <a:pt x="7610520" y="361570"/>
                  <a:pt x="7610918" y="363649"/>
                </a:cubicBezTo>
                <a:cubicBezTo>
                  <a:pt x="7614921" y="385416"/>
                  <a:pt x="7605834" y="409750"/>
                  <a:pt x="7594484" y="429992"/>
                </a:cubicBezTo>
                <a:cubicBezTo>
                  <a:pt x="7595323" y="432596"/>
                  <a:pt x="7596171" y="435104"/>
                  <a:pt x="7597010" y="437708"/>
                </a:cubicBezTo>
                <a:cubicBezTo>
                  <a:pt x="7601923" y="418660"/>
                  <a:pt x="7608259" y="400028"/>
                  <a:pt x="7615951" y="381513"/>
                </a:cubicBezTo>
                <a:cubicBezTo>
                  <a:pt x="7626037" y="356878"/>
                  <a:pt x="7634327" y="329456"/>
                  <a:pt x="7654379" y="311037"/>
                </a:cubicBezTo>
                <a:cubicBezTo>
                  <a:pt x="7658301" y="307483"/>
                  <a:pt x="7663914" y="311182"/>
                  <a:pt x="7662008" y="316177"/>
                </a:cubicBezTo>
                <a:cubicBezTo>
                  <a:pt x="7651992" y="342182"/>
                  <a:pt x="7636710" y="365006"/>
                  <a:pt x="7628086" y="391814"/>
                </a:cubicBezTo>
                <a:cubicBezTo>
                  <a:pt x="7624468" y="402891"/>
                  <a:pt x="7620868" y="413778"/>
                  <a:pt x="7616889" y="424532"/>
                </a:cubicBezTo>
                <a:cubicBezTo>
                  <a:pt x="7625572" y="411263"/>
                  <a:pt x="7635268" y="398666"/>
                  <a:pt x="7645446" y="386111"/>
                </a:cubicBezTo>
                <a:lnTo>
                  <a:pt x="7674669" y="302036"/>
                </a:lnTo>
                <a:lnTo>
                  <a:pt x="7692499" y="303603"/>
                </a:lnTo>
                <a:lnTo>
                  <a:pt x="7674950" y="350207"/>
                </a:lnTo>
                <a:cubicBezTo>
                  <a:pt x="7675168" y="349934"/>
                  <a:pt x="7675388" y="349660"/>
                  <a:pt x="7675606" y="349387"/>
                </a:cubicBezTo>
                <a:lnTo>
                  <a:pt x="7705820" y="304773"/>
                </a:lnTo>
                <a:lnTo>
                  <a:pt x="7755764" y="309160"/>
                </a:lnTo>
                <a:lnTo>
                  <a:pt x="7720774" y="350862"/>
                </a:lnTo>
                <a:cubicBezTo>
                  <a:pt x="7677161" y="397522"/>
                  <a:pt x="7643639" y="441355"/>
                  <a:pt x="7612324" y="495406"/>
                </a:cubicBezTo>
                <a:cubicBezTo>
                  <a:pt x="7615183" y="507046"/>
                  <a:pt x="7617752" y="518660"/>
                  <a:pt x="7620321" y="530274"/>
                </a:cubicBezTo>
                <a:cubicBezTo>
                  <a:pt x="7624673" y="512054"/>
                  <a:pt x="7631520" y="494245"/>
                  <a:pt x="7639636" y="477519"/>
                </a:cubicBezTo>
                <a:cubicBezTo>
                  <a:pt x="7649169" y="457995"/>
                  <a:pt x="7659869" y="431952"/>
                  <a:pt x="7680650" y="422845"/>
                </a:cubicBezTo>
                <a:cubicBezTo>
                  <a:pt x="7683292" y="421614"/>
                  <a:pt x="7686592" y="423944"/>
                  <a:pt x="7686133" y="426923"/>
                </a:cubicBezTo>
                <a:cubicBezTo>
                  <a:pt x="7683025" y="448658"/>
                  <a:pt x="7665009" y="466084"/>
                  <a:pt x="7654904" y="485461"/>
                </a:cubicBezTo>
                <a:cubicBezTo>
                  <a:pt x="7643292" y="507532"/>
                  <a:pt x="7635294" y="530596"/>
                  <a:pt x="7626030" y="553649"/>
                </a:cubicBezTo>
                <a:cubicBezTo>
                  <a:pt x="7625908" y="553930"/>
                  <a:pt x="7625608" y="554001"/>
                  <a:pt x="7625488" y="554283"/>
                </a:cubicBezTo>
                <a:cubicBezTo>
                  <a:pt x="7626967" y="561712"/>
                  <a:pt x="7628246" y="569223"/>
                  <a:pt x="7629717" y="576750"/>
                </a:cubicBezTo>
                <a:cubicBezTo>
                  <a:pt x="7642092" y="543939"/>
                  <a:pt x="7655692" y="508313"/>
                  <a:pt x="7676372" y="481770"/>
                </a:cubicBezTo>
                <a:cubicBezTo>
                  <a:pt x="7679448" y="477849"/>
                  <a:pt x="7684965" y="481541"/>
                  <a:pt x="7684392" y="485775"/>
                </a:cubicBezTo>
                <a:cubicBezTo>
                  <a:pt x="7680423" y="516100"/>
                  <a:pt x="7666396" y="548866"/>
                  <a:pt x="7652742" y="578549"/>
                </a:cubicBezTo>
                <a:cubicBezTo>
                  <a:pt x="7665496" y="566605"/>
                  <a:pt x="7677598" y="553243"/>
                  <a:pt x="7689524" y="539672"/>
                </a:cubicBezTo>
                <a:cubicBezTo>
                  <a:pt x="7688379" y="538307"/>
                  <a:pt x="7687568" y="536484"/>
                  <a:pt x="7688065" y="534190"/>
                </a:cubicBezTo>
                <a:cubicBezTo>
                  <a:pt x="7690707" y="523124"/>
                  <a:pt x="7696844" y="511096"/>
                  <a:pt x="7705769" y="503884"/>
                </a:cubicBezTo>
                <a:cubicBezTo>
                  <a:pt x="7707978" y="502031"/>
                  <a:pt x="7710741" y="503828"/>
                  <a:pt x="7710895" y="506470"/>
                </a:cubicBezTo>
                <a:cubicBezTo>
                  <a:pt x="7711024" y="509402"/>
                  <a:pt x="7710661" y="512389"/>
                  <a:pt x="7710094" y="515456"/>
                </a:cubicBezTo>
                <a:cubicBezTo>
                  <a:pt x="7724964" y="497270"/>
                  <a:pt x="7739156" y="479026"/>
                  <a:pt x="7752333" y="462347"/>
                </a:cubicBezTo>
                <a:cubicBezTo>
                  <a:pt x="7772341" y="437062"/>
                  <a:pt x="7801435" y="390381"/>
                  <a:pt x="7819086" y="343285"/>
                </a:cubicBezTo>
                <a:lnTo>
                  <a:pt x="7826931" y="315411"/>
                </a:lnTo>
                <a:lnTo>
                  <a:pt x="7843628" y="316878"/>
                </a:lnTo>
                <a:lnTo>
                  <a:pt x="7831247" y="368419"/>
                </a:lnTo>
                <a:cubicBezTo>
                  <a:pt x="7823262" y="391205"/>
                  <a:pt x="7813071" y="413179"/>
                  <a:pt x="7801153" y="433762"/>
                </a:cubicBezTo>
                <a:cubicBezTo>
                  <a:pt x="7778581" y="472798"/>
                  <a:pt x="7746266" y="504176"/>
                  <a:pt x="7717402" y="538384"/>
                </a:cubicBezTo>
                <a:cubicBezTo>
                  <a:pt x="7692124" y="568424"/>
                  <a:pt x="7669730" y="599979"/>
                  <a:pt x="7637560" y="623190"/>
                </a:cubicBezTo>
                <a:lnTo>
                  <a:pt x="7643399" y="669015"/>
                </a:lnTo>
                <a:lnTo>
                  <a:pt x="7962447" y="327315"/>
                </a:lnTo>
                <a:lnTo>
                  <a:pt x="8053145" y="335282"/>
                </a:lnTo>
                <a:lnTo>
                  <a:pt x="7806916" y="606264"/>
                </a:lnTo>
                <a:cubicBezTo>
                  <a:pt x="7794964" y="605912"/>
                  <a:pt x="7773399" y="604142"/>
                  <a:pt x="7762962" y="609762"/>
                </a:cubicBezTo>
                <a:cubicBezTo>
                  <a:pt x="7762056" y="610073"/>
                  <a:pt x="7761610" y="610717"/>
                  <a:pt x="7760873" y="611333"/>
                </a:cubicBezTo>
                <a:cubicBezTo>
                  <a:pt x="7759925" y="612129"/>
                  <a:pt x="7758785" y="612906"/>
                  <a:pt x="7758206" y="613927"/>
                </a:cubicBezTo>
                <a:cubicBezTo>
                  <a:pt x="7757856" y="614577"/>
                  <a:pt x="7758103" y="615086"/>
                  <a:pt x="7757946" y="615754"/>
                </a:cubicBezTo>
                <a:cubicBezTo>
                  <a:pt x="7756151" y="623875"/>
                  <a:pt x="7753687" y="631840"/>
                  <a:pt x="7750283" y="639432"/>
                </a:cubicBezTo>
                <a:cubicBezTo>
                  <a:pt x="7749269" y="642070"/>
                  <a:pt x="7749755" y="645082"/>
                  <a:pt x="7751224" y="647448"/>
                </a:cubicBezTo>
                <a:lnTo>
                  <a:pt x="7751593" y="647672"/>
                </a:lnTo>
                <a:lnTo>
                  <a:pt x="7750652" y="639656"/>
                </a:lnTo>
                <a:cubicBezTo>
                  <a:pt x="7753967" y="631958"/>
                  <a:pt x="7756519" y="624099"/>
                  <a:pt x="7758314" y="615978"/>
                </a:cubicBezTo>
                <a:cubicBezTo>
                  <a:pt x="7758471" y="615311"/>
                  <a:pt x="7758225" y="614801"/>
                  <a:pt x="7758574" y="614151"/>
                </a:cubicBezTo>
                <a:cubicBezTo>
                  <a:pt x="7759153" y="613129"/>
                  <a:pt x="7760197" y="612344"/>
                  <a:pt x="7761241" y="611558"/>
                </a:cubicBezTo>
                <a:cubicBezTo>
                  <a:pt x="7761882" y="610932"/>
                  <a:pt x="7762424" y="610298"/>
                  <a:pt x="7763330" y="609986"/>
                </a:cubicBezTo>
                <a:cubicBezTo>
                  <a:pt x="7768553" y="607127"/>
                  <a:pt x="7776554" y="606165"/>
                  <a:pt x="7784742" y="605961"/>
                </a:cubicBezTo>
                <a:lnTo>
                  <a:pt x="7807259" y="606487"/>
                </a:lnTo>
                <a:lnTo>
                  <a:pt x="8053560" y="335318"/>
                </a:lnTo>
                <a:lnTo>
                  <a:pt x="8079594" y="337605"/>
                </a:lnTo>
                <a:lnTo>
                  <a:pt x="7838280" y="604286"/>
                </a:lnTo>
                <a:lnTo>
                  <a:pt x="7928863" y="602045"/>
                </a:lnTo>
                <a:cubicBezTo>
                  <a:pt x="7963130" y="546593"/>
                  <a:pt x="8014871" y="490706"/>
                  <a:pt x="8066035" y="456578"/>
                </a:cubicBezTo>
                <a:cubicBezTo>
                  <a:pt x="8121449" y="419606"/>
                  <a:pt x="8206852" y="383865"/>
                  <a:pt x="8274808" y="393057"/>
                </a:cubicBezTo>
                <a:cubicBezTo>
                  <a:pt x="8279325" y="393740"/>
                  <a:pt x="8282942" y="396876"/>
                  <a:pt x="8282802" y="401733"/>
                </a:cubicBezTo>
                <a:cubicBezTo>
                  <a:pt x="8282111" y="423676"/>
                  <a:pt x="8267655" y="451440"/>
                  <a:pt x="8260937" y="473252"/>
                </a:cubicBezTo>
                <a:cubicBezTo>
                  <a:pt x="8254368" y="494493"/>
                  <a:pt x="8244817" y="509829"/>
                  <a:pt x="8232192" y="525775"/>
                </a:cubicBezTo>
                <a:cubicBezTo>
                  <a:pt x="8233535" y="524918"/>
                  <a:pt x="8234870" y="524157"/>
                  <a:pt x="8236108" y="523388"/>
                </a:cubicBezTo>
                <a:cubicBezTo>
                  <a:pt x="8265983" y="504066"/>
                  <a:pt x="8294432" y="483259"/>
                  <a:pt x="8329025" y="473304"/>
                </a:cubicBezTo>
                <a:cubicBezTo>
                  <a:pt x="8356926" y="465203"/>
                  <a:pt x="8390267" y="457282"/>
                  <a:pt x="8419064" y="454419"/>
                </a:cubicBezTo>
                <a:cubicBezTo>
                  <a:pt x="8442748" y="452088"/>
                  <a:pt x="8461426" y="460033"/>
                  <a:pt x="8484727" y="464192"/>
                </a:cubicBezTo>
                <a:cubicBezTo>
                  <a:pt x="8490765" y="465299"/>
                  <a:pt x="8493274" y="473208"/>
                  <a:pt x="8490313" y="478014"/>
                </a:cubicBezTo>
                <a:cubicBezTo>
                  <a:pt x="8482772" y="490505"/>
                  <a:pt x="8476635" y="503605"/>
                  <a:pt x="8468378" y="515353"/>
                </a:cubicBezTo>
                <a:cubicBezTo>
                  <a:pt x="8472119" y="513827"/>
                  <a:pt x="8475860" y="512301"/>
                  <a:pt x="8479319" y="510654"/>
                </a:cubicBezTo>
                <a:cubicBezTo>
                  <a:pt x="8506376" y="497807"/>
                  <a:pt x="8531773" y="480628"/>
                  <a:pt x="8562620" y="478821"/>
                </a:cubicBezTo>
                <a:cubicBezTo>
                  <a:pt x="8597378" y="476862"/>
                  <a:pt x="8673923" y="484754"/>
                  <a:pt x="8698279" y="513151"/>
                </a:cubicBezTo>
                <a:cubicBezTo>
                  <a:pt x="8700920" y="516300"/>
                  <a:pt x="8700501" y="522105"/>
                  <a:pt x="8697897" y="525093"/>
                </a:cubicBezTo>
                <a:cubicBezTo>
                  <a:pt x="8690731" y="533333"/>
                  <a:pt x="8682247" y="539998"/>
                  <a:pt x="8673763" y="546663"/>
                </a:cubicBezTo>
                <a:cubicBezTo>
                  <a:pt x="8733394" y="514827"/>
                  <a:pt x="8798735" y="503053"/>
                  <a:pt x="8862876" y="540832"/>
                </a:cubicBezTo>
                <a:cubicBezTo>
                  <a:pt x="8867600" y="543578"/>
                  <a:pt x="8869384" y="548698"/>
                  <a:pt x="8867178" y="553765"/>
                </a:cubicBezTo>
                <a:cubicBezTo>
                  <a:pt x="8857308" y="575986"/>
                  <a:pt x="8839822" y="600566"/>
                  <a:pt x="8822068" y="617236"/>
                </a:cubicBezTo>
                <a:cubicBezTo>
                  <a:pt x="8803990" y="634268"/>
                  <a:pt x="8784224" y="641807"/>
                  <a:pt x="8762602" y="652690"/>
                </a:cubicBezTo>
                <a:cubicBezTo>
                  <a:pt x="8749433" y="659437"/>
                  <a:pt x="8736686" y="670211"/>
                  <a:pt x="8725672" y="682306"/>
                </a:cubicBezTo>
                <a:cubicBezTo>
                  <a:pt x="8736525" y="682952"/>
                  <a:pt x="8747490" y="683414"/>
                  <a:pt x="8758352" y="683965"/>
                </a:cubicBezTo>
                <a:cubicBezTo>
                  <a:pt x="8780936" y="665572"/>
                  <a:pt x="8811263" y="653201"/>
                  <a:pt x="8833531" y="635073"/>
                </a:cubicBezTo>
                <a:cubicBezTo>
                  <a:pt x="8859476" y="613951"/>
                  <a:pt x="8885355" y="595744"/>
                  <a:pt x="8915334" y="580716"/>
                </a:cubicBezTo>
                <a:cubicBezTo>
                  <a:pt x="8956647" y="559853"/>
                  <a:pt x="9006126" y="545735"/>
                  <a:pt x="9053040" y="551645"/>
                </a:cubicBezTo>
                <a:cubicBezTo>
                  <a:pt x="9073659" y="554208"/>
                  <a:pt x="9093880" y="565597"/>
                  <a:pt x="9078939" y="587866"/>
                </a:cubicBezTo>
                <a:cubicBezTo>
                  <a:pt x="9067599" y="604703"/>
                  <a:pt x="9036503" y="614765"/>
                  <a:pt x="9020545" y="628767"/>
                </a:cubicBezTo>
                <a:cubicBezTo>
                  <a:pt x="9017159" y="631785"/>
                  <a:pt x="9014730" y="634982"/>
                  <a:pt x="9012021" y="638059"/>
                </a:cubicBezTo>
                <a:cubicBezTo>
                  <a:pt x="9022336" y="632720"/>
                  <a:pt x="9033593" y="628826"/>
                  <a:pt x="9044253" y="625076"/>
                </a:cubicBezTo>
                <a:cubicBezTo>
                  <a:pt x="9073618" y="614765"/>
                  <a:pt x="9099843" y="598147"/>
                  <a:pt x="9128952" y="587424"/>
                </a:cubicBezTo>
                <a:cubicBezTo>
                  <a:pt x="9167623" y="573246"/>
                  <a:pt x="9241469" y="569901"/>
                  <a:pt x="9263489" y="614647"/>
                </a:cubicBezTo>
                <a:cubicBezTo>
                  <a:pt x="9264980" y="617599"/>
                  <a:pt x="9263818" y="621880"/>
                  <a:pt x="9261855" y="624241"/>
                </a:cubicBezTo>
                <a:cubicBezTo>
                  <a:pt x="9247897" y="640949"/>
                  <a:pt x="9225060" y="646859"/>
                  <a:pt x="9208929" y="661723"/>
                </a:cubicBezTo>
                <a:cubicBezTo>
                  <a:pt x="9208298" y="662251"/>
                  <a:pt x="9207746" y="662983"/>
                  <a:pt x="9207212" y="663521"/>
                </a:cubicBezTo>
                <a:cubicBezTo>
                  <a:pt x="9269176" y="630619"/>
                  <a:pt x="9359565" y="615465"/>
                  <a:pt x="9411097" y="658092"/>
                </a:cubicBezTo>
                <a:cubicBezTo>
                  <a:pt x="9413815" y="660372"/>
                  <a:pt x="9413866" y="664173"/>
                  <a:pt x="9413300" y="667240"/>
                </a:cubicBezTo>
                <a:cubicBezTo>
                  <a:pt x="9409666" y="688345"/>
                  <a:pt x="9388145" y="687164"/>
                  <a:pt x="9370978" y="693955"/>
                </a:cubicBezTo>
                <a:cubicBezTo>
                  <a:pt x="9344523" y="704420"/>
                  <a:pt x="9314620" y="727341"/>
                  <a:pt x="9296458" y="751862"/>
                </a:cubicBezTo>
                <a:cubicBezTo>
                  <a:pt x="9298083" y="752197"/>
                  <a:pt x="9299815" y="752445"/>
                  <a:pt x="9301441" y="752781"/>
                </a:cubicBezTo>
                <a:cubicBezTo>
                  <a:pt x="9382794" y="712211"/>
                  <a:pt x="9471864" y="667051"/>
                  <a:pt x="9565400" y="683229"/>
                </a:cubicBezTo>
                <a:cubicBezTo>
                  <a:pt x="9571351" y="684230"/>
                  <a:pt x="9576415" y="690802"/>
                  <a:pt x="9573439" y="696873"/>
                </a:cubicBezTo>
                <a:cubicBezTo>
                  <a:pt x="9566417" y="711162"/>
                  <a:pt x="9561110" y="725891"/>
                  <a:pt x="9553920" y="739875"/>
                </a:cubicBezTo>
                <a:cubicBezTo>
                  <a:pt x="9557659" y="737276"/>
                  <a:pt x="9561478" y="734881"/>
                  <a:pt x="9565559" y="732800"/>
                </a:cubicBezTo>
                <a:cubicBezTo>
                  <a:pt x="9582265" y="724607"/>
                  <a:pt x="9600824" y="719689"/>
                  <a:pt x="9618874" y="716092"/>
                </a:cubicBezTo>
                <a:cubicBezTo>
                  <a:pt x="9652392" y="709452"/>
                  <a:pt x="9700808" y="710527"/>
                  <a:pt x="9732809" y="725271"/>
                </a:cubicBezTo>
                <a:cubicBezTo>
                  <a:pt x="9756106" y="736051"/>
                  <a:pt x="9743640" y="748018"/>
                  <a:pt x="9730577" y="764512"/>
                </a:cubicBezTo>
                <a:cubicBezTo>
                  <a:pt x="9771540" y="744300"/>
                  <a:pt x="9828095" y="745884"/>
                  <a:pt x="9865972" y="759191"/>
                </a:cubicBezTo>
                <a:cubicBezTo>
                  <a:pt x="9870703" y="760769"/>
                  <a:pt x="9874561" y="766652"/>
                  <a:pt x="9871204" y="771522"/>
                </a:cubicBezTo>
                <a:cubicBezTo>
                  <a:pt x="9869636" y="773821"/>
                  <a:pt x="9867866" y="776199"/>
                  <a:pt x="9866288" y="778594"/>
                </a:cubicBezTo>
                <a:cubicBezTo>
                  <a:pt x="9890917" y="768944"/>
                  <a:pt x="9918366" y="769179"/>
                  <a:pt x="9940735" y="787082"/>
                </a:cubicBezTo>
                <a:cubicBezTo>
                  <a:pt x="9961105" y="803352"/>
                  <a:pt x="9961034" y="812888"/>
                  <a:pt x="9953432" y="821674"/>
                </a:cubicBezTo>
                <a:cubicBezTo>
                  <a:pt x="9985911" y="819033"/>
                  <a:pt x="10019998" y="825682"/>
                  <a:pt x="10046461" y="843551"/>
                </a:cubicBezTo>
                <a:cubicBezTo>
                  <a:pt x="10068050" y="858175"/>
                  <a:pt x="10066869" y="865958"/>
                  <a:pt x="10056966" y="875423"/>
                </a:cubicBezTo>
                <a:cubicBezTo>
                  <a:pt x="10087496" y="878260"/>
                  <a:pt x="10128458" y="887550"/>
                  <a:pt x="10123456" y="915254"/>
                </a:cubicBezTo>
                <a:cubicBezTo>
                  <a:pt x="10203969" y="939846"/>
                  <a:pt x="10234404" y="997296"/>
                  <a:pt x="10275514" y="1069398"/>
                </a:cubicBezTo>
                <a:cubicBezTo>
                  <a:pt x="10278547" y="1074723"/>
                  <a:pt x="10275580" y="1081769"/>
                  <a:pt x="10269608" y="1083200"/>
                </a:cubicBezTo>
                <a:cubicBezTo>
                  <a:pt x="10246308" y="1088875"/>
                  <a:pt x="10216909" y="1085356"/>
                  <a:pt x="10193338" y="1087503"/>
                </a:cubicBezTo>
                <a:cubicBezTo>
                  <a:pt x="10151995" y="1091228"/>
                  <a:pt x="10137298" y="1073598"/>
                  <a:pt x="10101377" y="1053645"/>
                </a:cubicBezTo>
                <a:cubicBezTo>
                  <a:pt x="10095809" y="1050535"/>
                  <a:pt x="10091712" y="1044045"/>
                  <a:pt x="10087518" y="1043001"/>
                </a:cubicBezTo>
                <a:cubicBezTo>
                  <a:pt x="10086570" y="1042725"/>
                  <a:pt x="10083645" y="1048216"/>
                  <a:pt x="10081561" y="1047548"/>
                </a:cubicBezTo>
                <a:cubicBezTo>
                  <a:pt x="10079380" y="1046873"/>
                  <a:pt x="10071555" y="1048338"/>
                  <a:pt x="10068013" y="1047642"/>
                </a:cubicBezTo>
                <a:cubicBezTo>
                  <a:pt x="10051065" y="1044325"/>
                  <a:pt x="10035854" y="1023730"/>
                  <a:pt x="10024737" y="1003101"/>
                </a:cubicBezTo>
                <a:cubicBezTo>
                  <a:pt x="10020328" y="1014306"/>
                  <a:pt x="10012032" y="1023226"/>
                  <a:pt x="9997732" y="1025202"/>
                </a:cubicBezTo>
                <a:cubicBezTo>
                  <a:pt x="9974443" y="1028540"/>
                  <a:pt x="9948787" y="1003830"/>
                  <a:pt x="9928700" y="979990"/>
                </a:cubicBezTo>
                <a:cubicBezTo>
                  <a:pt x="9933321" y="999181"/>
                  <a:pt x="9933786" y="1018011"/>
                  <a:pt x="9909713" y="1019239"/>
                </a:cubicBezTo>
                <a:cubicBezTo>
                  <a:pt x="9892299" y="1020068"/>
                  <a:pt x="9855924" y="992092"/>
                  <a:pt x="9841910" y="982116"/>
                </a:cubicBezTo>
                <a:cubicBezTo>
                  <a:pt x="9833940" y="976461"/>
                  <a:pt x="9826155" y="967609"/>
                  <a:pt x="9818214" y="958353"/>
                </a:cubicBezTo>
                <a:cubicBezTo>
                  <a:pt x="9822384" y="971663"/>
                  <a:pt x="9823480" y="985585"/>
                  <a:pt x="9818122" y="1000893"/>
                </a:cubicBezTo>
                <a:cubicBezTo>
                  <a:pt x="9816025" y="1006943"/>
                  <a:pt x="9810301" y="1009953"/>
                  <a:pt x="9804314" y="1007194"/>
                </a:cubicBezTo>
                <a:cubicBezTo>
                  <a:pt x="9782520" y="997033"/>
                  <a:pt x="9762095" y="984652"/>
                  <a:pt x="9742249" y="971251"/>
                </a:cubicBezTo>
                <a:cubicBezTo>
                  <a:pt x="9734807" y="966226"/>
                  <a:pt x="9728267" y="960889"/>
                  <a:pt x="9722239" y="955304"/>
                </a:cubicBezTo>
                <a:cubicBezTo>
                  <a:pt x="9725174" y="970455"/>
                  <a:pt x="9722545" y="983566"/>
                  <a:pt x="9708515" y="989070"/>
                </a:cubicBezTo>
                <a:cubicBezTo>
                  <a:pt x="9700032" y="992425"/>
                  <a:pt x="9693485" y="987186"/>
                  <a:pt x="9685318" y="984823"/>
                </a:cubicBezTo>
                <a:cubicBezTo>
                  <a:pt x="9661845" y="978215"/>
                  <a:pt x="9629949" y="967762"/>
                  <a:pt x="9608750" y="955315"/>
                </a:cubicBezTo>
                <a:cubicBezTo>
                  <a:pt x="9604484" y="952900"/>
                  <a:pt x="9601359" y="949710"/>
                  <a:pt x="9598235" y="946518"/>
                </a:cubicBezTo>
                <a:cubicBezTo>
                  <a:pt x="9602190" y="962244"/>
                  <a:pt x="9602543" y="977950"/>
                  <a:pt x="9593888" y="992001"/>
                </a:cubicBezTo>
                <a:cubicBezTo>
                  <a:pt x="9591724" y="995513"/>
                  <a:pt x="9586796" y="996157"/>
                  <a:pt x="9583296" y="994978"/>
                </a:cubicBezTo>
                <a:cubicBezTo>
                  <a:pt x="9546677" y="982851"/>
                  <a:pt x="9514151" y="978381"/>
                  <a:pt x="9482486" y="955486"/>
                </a:cubicBezTo>
                <a:cubicBezTo>
                  <a:pt x="9477268" y="951724"/>
                  <a:pt x="9472384" y="947504"/>
                  <a:pt x="9467606" y="943196"/>
                </a:cubicBezTo>
                <a:cubicBezTo>
                  <a:pt x="9476762" y="962877"/>
                  <a:pt x="9478694" y="981641"/>
                  <a:pt x="9464402" y="994424"/>
                </a:cubicBezTo>
                <a:cubicBezTo>
                  <a:pt x="9451910" y="1005612"/>
                  <a:pt x="9429767" y="996099"/>
                  <a:pt x="9415851" y="991586"/>
                </a:cubicBezTo>
                <a:cubicBezTo>
                  <a:pt x="9388006" y="982652"/>
                  <a:pt x="9349210" y="970921"/>
                  <a:pt x="9324158" y="955803"/>
                </a:cubicBezTo>
                <a:cubicBezTo>
                  <a:pt x="9297621" y="939875"/>
                  <a:pt x="9282163" y="910010"/>
                  <a:pt x="9262758" y="887299"/>
                </a:cubicBezTo>
                <a:cubicBezTo>
                  <a:pt x="9260548" y="884771"/>
                  <a:pt x="9258241" y="882235"/>
                  <a:pt x="9256031" y="879707"/>
                </a:cubicBezTo>
                <a:cubicBezTo>
                  <a:pt x="9259058" y="891653"/>
                  <a:pt x="9261987" y="903590"/>
                  <a:pt x="9266928" y="914826"/>
                </a:cubicBezTo>
                <a:cubicBezTo>
                  <a:pt x="9274770" y="932835"/>
                  <a:pt x="9285772" y="952578"/>
                  <a:pt x="9282489" y="973033"/>
                </a:cubicBezTo>
                <a:cubicBezTo>
                  <a:pt x="9276144" y="1012499"/>
                  <a:pt x="9244262" y="985496"/>
                  <a:pt x="9219577" y="979369"/>
                </a:cubicBezTo>
                <a:cubicBezTo>
                  <a:pt x="9195078" y="973353"/>
                  <a:pt x="9169194" y="974132"/>
                  <a:pt x="9149586" y="955882"/>
                </a:cubicBezTo>
                <a:cubicBezTo>
                  <a:pt x="9141408" y="948163"/>
                  <a:pt x="9134529" y="939000"/>
                  <a:pt x="9127554" y="929829"/>
                </a:cubicBezTo>
                <a:cubicBezTo>
                  <a:pt x="9128688" y="979388"/>
                  <a:pt x="9106512" y="989931"/>
                  <a:pt x="9066883" y="974428"/>
                </a:cubicBezTo>
                <a:cubicBezTo>
                  <a:pt x="9014258" y="953906"/>
                  <a:pt x="8985554" y="930586"/>
                  <a:pt x="8961739" y="885197"/>
                </a:cubicBezTo>
                <a:cubicBezTo>
                  <a:pt x="8962166" y="893510"/>
                  <a:pt x="8962359" y="902289"/>
                  <a:pt x="8962940" y="912173"/>
                </a:cubicBezTo>
                <a:cubicBezTo>
                  <a:pt x="8965131" y="948777"/>
                  <a:pt x="8965619" y="966248"/>
                  <a:pt x="8948271" y="999116"/>
                </a:cubicBezTo>
                <a:cubicBezTo>
                  <a:pt x="8946617" y="1002380"/>
                  <a:pt x="8943325" y="1005406"/>
                  <a:pt x="8939425" y="1005458"/>
                </a:cubicBezTo>
                <a:cubicBezTo>
                  <a:pt x="8921080" y="1005817"/>
                  <a:pt x="8901469" y="991949"/>
                  <a:pt x="8884684" y="985726"/>
                </a:cubicBezTo>
                <a:cubicBezTo>
                  <a:pt x="8858271" y="976040"/>
                  <a:pt x="8837904" y="966293"/>
                  <a:pt x="8816510" y="947305"/>
                </a:cubicBezTo>
                <a:cubicBezTo>
                  <a:pt x="8788075" y="922061"/>
                  <a:pt x="8772204" y="886999"/>
                  <a:pt x="8742500" y="863983"/>
                </a:cubicBezTo>
                <a:cubicBezTo>
                  <a:pt x="8770541" y="900194"/>
                  <a:pt x="8762475" y="958986"/>
                  <a:pt x="8760337" y="1001543"/>
                </a:cubicBezTo>
                <a:cubicBezTo>
                  <a:pt x="8760024" y="1008332"/>
                  <a:pt x="8752509" y="1011770"/>
                  <a:pt x="8746732" y="1009907"/>
                </a:cubicBezTo>
                <a:cubicBezTo>
                  <a:pt x="8714071" y="999291"/>
                  <a:pt x="8673795" y="1000868"/>
                  <a:pt x="8639430" y="990786"/>
                </a:cubicBezTo>
                <a:cubicBezTo>
                  <a:pt x="8607246" y="981380"/>
                  <a:pt x="8576522" y="964311"/>
                  <a:pt x="8556589" y="936590"/>
                </a:cubicBezTo>
                <a:cubicBezTo>
                  <a:pt x="8540028" y="913639"/>
                  <a:pt x="8531957" y="886165"/>
                  <a:pt x="8523824" y="859368"/>
                </a:cubicBezTo>
                <a:cubicBezTo>
                  <a:pt x="8519742" y="846162"/>
                  <a:pt x="8515658" y="832956"/>
                  <a:pt x="8510372" y="820135"/>
                </a:cubicBezTo>
                <a:cubicBezTo>
                  <a:pt x="8505403" y="808119"/>
                  <a:pt x="8502905" y="796802"/>
                  <a:pt x="8493951" y="786875"/>
                </a:cubicBezTo>
                <a:cubicBezTo>
                  <a:pt x="8476669" y="767659"/>
                  <a:pt x="8458754" y="748972"/>
                  <a:pt x="8441999" y="729315"/>
                </a:cubicBezTo>
                <a:cubicBezTo>
                  <a:pt x="8421711" y="705555"/>
                  <a:pt x="8403827" y="684340"/>
                  <a:pt x="8372146" y="676925"/>
                </a:cubicBezTo>
                <a:cubicBezTo>
                  <a:pt x="8371103" y="683163"/>
                  <a:pt x="8392263" y="698236"/>
                  <a:pt x="8396856" y="702431"/>
                </a:cubicBezTo>
                <a:cubicBezTo>
                  <a:pt x="8406397" y="711239"/>
                  <a:pt x="8416139" y="719969"/>
                  <a:pt x="8425558" y="729061"/>
                </a:cubicBezTo>
                <a:cubicBezTo>
                  <a:pt x="8444578" y="747356"/>
                  <a:pt x="8462171" y="767475"/>
                  <a:pt x="8474488" y="791033"/>
                </a:cubicBezTo>
                <a:cubicBezTo>
                  <a:pt x="8502544" y="844577"/>
                  <a:pt x="8528451" y="939704"/>
                  <a:pt x="8500973" y="997691"/>
                </a:cubicBezTo>
                <a:cubicBezTo>
                  <a:pt x="8496779" y="1006480"/>
                  <a:pt x="8480170" y="999397"/>
                  <a:pt x="8473935" y="997200"/>
                </a:cubicBezTo>
                <a:cubicBezTo>
                  <a:pt x="8458813" y="991998"/>
                  <a:pt x="8444007" y="986530"/>
                  <a:pt x="8428358" y="982838"/>
                </a:cubicBezTo>
                <a:cubicBezTo>
                  <a:pt x="8425872" y="982331"/>
                  <a:pt x="8423393" y="981727"/>
                  <a:pt x="8421150" y="980657"/>
                </a:cubicBezTo>
                <a:cubicBezTo>
                  <a:pt x="8407132" y="973992"/>
                  <a:pt x="8392844" y="963798"/>
                  <a:pt x="8379781" y="955169"/>
                </a:cubicBezTo>
                <a:cubicBezTo>
                  <a:pt x="8366074" y="946097"/>
                  <a:pt x="8353052" y="935915"/>
                  <a:pt x="8342380" y="923405"/>
                </a:cubicBezTo>
                <a:cubicBezTo>
                  <a:pt x="8322180" y="899750"/>
                  <a:pt x="8307474" y="871312"/>
                  <a:pt x="8291583" y="844136"/>
                </a:cubicBezTo>
                <a:cubicBezTo>
                  <a:pt x="8297716" y="863846"/>
                  <a:pt x="8302629" y="884134"/>
                  <a:pt x="8307284" y="907320"/>
                </a:cubicBezTo>
                <a:cubicBezTo>
                  <a:pt x="8311336" y="927435"/>
                  <a:pt x="8319645" y="965348"/>
                  <a:pt x="8304969" y="983551"/>
                </a:cubicBezTo>
                <a:cubicBezTo>
                  <a:pt x="8289197" y="1003119"/>
                  <a:pt x="8251203" y="988926"/>
                  <a:pt x="8232141" y="980946"/>
                </a:cubicBezTo>
                <a:cubicBezTo>
                  <a:pt x="8171176" y="955613"/>
                  <a:pt x="8121446" y="917913"/>
                  <a:pt x="8075548" y="871100"/>
                </a:cubicBezTo>
                <a:cubicBezTo>
                  <a:pt x="8079750" y="886263"/>
                  <a:pt x="8080059" y="902453"/>
                  <a:pt x="8076459" y="917719"/>
                </a:cubicBezTo>
                <a:cubicBezTo>
                  <a:pt x="8074574" y="925735"/>
                  <a:pt x="8069393" y="952159"/>
                  <a:pt x="8059416" y="954801"/>
                </a:cubicBezTo>
                <a:cubicBezTo>
                  <a:pt x="8047051" y="958015"/>
                  <a:pt x="8034700" y="959963"/>
                  <a:pt x="8022276" y="960544"/>
                </a:cubicBezTo>
                <a:cubicBezTo>
                  <a:pt x="7999799" y="954801"/>
                  <a:pt x="7975931" y="938422"/>
                  <a:pt x="7961592" y="928808"/>
                </a:cubicBezTo>
                <a:cubicBezTo>
                  <a:pt x="7946240" y="918522"/>
                  <a:pt x="7930573" y="908500"/>
                  <a:pt x="7915343" y="897933"/>
                </a:cubicBezTo>
                <a:cubicBezTo>
                  <a:pt x="7896632" y="884921"/>
                  <a:pt x="7874898" y="862107"/>
                  <a:pt x="7865404" y="840742"/>
                </a:cubicBezTo>
                <a:cubicBezTo>
                  <a:pt x="7860526" y="829901"/>
                  <a:pt x="7856516" y="818066"/>
                  <a:pt x="7852743" y="806834"/>
                </a:cubicBezTo>
                <a:cubicBezTo>
                  <a:pt x="7844493" y="782461"/>
                  <a:pt x="7847620" y="757221"/>
                  <a:pt x="7848901" y="731921"/>
                </a:cubicBezTo>
                <a:cubicBezTo>
                  <a:pt x="7850395" y="703133"/>
                  <a:pt x="7854455" y="673983"/>
                  <a:pt x="7849905" y="645256"/>
                </a:cubicBezTo>
                <a:lnTo>
                  <a:pt x="7795798" y="649936"/>
                </a:lnTo>
                <a:lnTo>
                  <a:pt x="7795168" y="650612"/>
                </a:lnTo>
                <a:cubicBezTo>
                  <a:pt x="7784968" y="651385"/>
                  <a:pt x="7774898" y="651779"/>
                  <a:pt x="7764865" y="651786"/>
                </a:cubicBezTo>
                <a:lnTo>
                  <a:pt x="7764942" y="651704"/>
                </a:lnTo>
                <a:lnTo>
                  <a:pt x="7764371" y="651713"/>
                </a:lnTo>
                <a:lnTo>
                  <a:pt x="7353096" y="1074642"/>
                </a:lnTo>
                <a:cubicBezTo>
                  <a:pt x="7337937" y="1073135"/>
                  <a:pt x="7322785" y="1071531"/>
                  <a:pt x="7307705" y="1070226"/>
                </a:cubicBezTo>
                <a:cubicBezTo>
                  <a:pt x="7304129" y="1069916"/>
                  <a:pt x="7300053" y="1070830"/>
                  <a:pt x="7297915" y="1074052"/>
                </a:cubicBezTo>
                <a:cubicBezTo>
                  <a:pt x="7287443" y="1089892"/>
                  <a:pt x="7277077" y="1105645"/>
                  <a:pt x="7266983" y="1121615"/>
                </a:cubicBezTo>
                <a:cubicBezTo>
                  <a:pt x="7264543" y="1125493"/>
                  <a:pt x="7265172" y="1129637"/>
                  <a:pt x="7267266" y="1132642"/>
                </a:cubicBezTo>
                <a:lnTo>
                  <a:pt x="7267446" y="1132724"/>
                </a:lnTo>
                <a:lnTo>
                  <a:pt x="7267246" y="1121929"/>
                </a:lnTo>
                <a:cubicBezTo>
                  <a:pt x="7277349" y="1105861"/>
                  <a:pt x="7287716" y="1090109"/>
                  <a:pt x="7298178" y="1074366"/>
                </a:cubicBezTo>
                <a:cubicBezTo>
                  <a:pt x="7300316" y="1071143"/>
                  <a:pt x="7304400" y="1070132"/>
                  <a:pt x="7307960" y="1070635"/>
                </a:cubicBezTo>
                <a:lnTo>
                  <a:pt x="7353090" y="1075025"/>
                </a:lnTo>
                <a:lnTo>
                  <a:pt x="7353272" y="1074846"/>
                </a:lnTo>
                <a:lnTo>
                  <a:pt x="7353275" y="1074846"/>
                </a:lnTo>
                <a:lnTo>
                  <a:pt x="7764864" y="651789"/>
                </a:lnTo>
                <a:cubicBezTo>
                  <a:pt x="7774898" y="651780"/>
                  <a:pt x="7784967" y="651386"/>
                  <a:pt x="7795168" y="650614"/>
                </a:cubicBezTo>
                <a:cubicBezTo>
                  <a:pt x="7659998" y="795477"/>
                  <a:pt x="7522320" y="937883"/>
                  <a:pt x="7382036" y="1077824"/>
                </a:cubicBezTo>
                <a:lnTo>
                  <a:pt x="7382034" y="1077825"/>
                </a:lnTo>
                <a:lnTo>
                  <a:pt x="7323131" y="1136497"/>
                </a:lnTo>
                <a:lnTo>
                  <a:pt x="7323025" y="1136499"/>
                </a:lnTo>
                <a:lnTo>
                  <a:pt x="7013380" y="1434498"/>
                </a:lnTo>
                <a:lnTo>
                  <a:pt x="7013380" y="1434497"/>
                </a:lnTo>
                <a:lnTo>
                  <a:pt x="6972670" y="1472645"/>
                </a:lnTo>
                <a:cubicBezTo>
                  <a:pt x="6964492" y="1469309"/>
                  <a:pt x="6956419" y="1465885"/>
                  <a:pt x="6948242" y="1462548"/>
                </a:cubicBezTo>
                <a:lnTo>
                  <a:pt x="6948261" y="1462530"/>
                </a:lnTo>
                <a:lnTo>
                  <a:pt x="6947985" y="1462416"/>
                </a:lnTo>
                <a:lnTo>
                  <a:pt x="6509173" y="1855184"/>
                </a:lnTo>
                <a:lnTo>
                  <a:pt x="6509335" y="1855400"/>
                </a:lnTo>
                <a:lnTo>
                  <a:pt x="6509338" y="1855398"/>
                </a:lnTo>
                <a:lnTo>
                  <a:pt x="6509339" y="1855398"/>
                </a:lnTo>
                <a:lnTo>
                  <a:pt x="6948135" y="1462638"/>
                </a:lnTo>
                <a:cubicBezTo>
                  <a:pt x="6956314" y="1465974"/>
                  <a:pt x="6964385" y="1469399"/>
                  <a:pt x="6972564" y="1472734"/>
                </a:cubicBezTo>
                <a:cubicBezTo>
                  <a:pt x="6857079" y="1580355"/>
                  <a:pt x="6739975" y="1686474"/>
                  <a:pt x="6621280" y="1790798"/>
                </a:cubicBezTo>
                <a:lnTo>
                  <a:pt x="6526670" y="1873411"/>
                </a:lnTo>
                <a:lnTo>
                  <a:pt x="6526724" y="1873454"/>
                </a:lnTo>
                <a:lnTo>
                  <a:pt x="6526616" y="1873549"/>
                </a:lnTo>
                <a:lnTo>
                  <a:pt x="6533313" y="1879329"/>
                </a:lnTo>
                <a:cubicBezTo>
                  <a:pt x="6533762" y="1879757"/>
                  <a:pt x="6533799" y="1880441"/>
                  <a:pt x="6534046" y="1880950"/>
                </a:cubicBezTo>
                <a:cubicBezTo>
                  <a:pt x="6547450" y="1893404"/>
                  <a:pt x="6562204" y="1904904"/>
                  <a:pt x="6577295" y="1915947"/>
                </a:cubicBezTo>
                <a:cubicBezTo>
                  <a:pt x="6581078" y="1870221"/>
                  <a:pt x="6629220" y="1816454"/>
                  <a:pt x="6662716" y="1802412"/>
                </a:cubicBezTo>
                <a:cubicBezTo>
                  <a:pt x="6707732" y="1783719"/>
                  <a:pt x="6755194" y="1785685"/>
                  <a:pt x="6802579" y="1789591"/>
                </a:cubicBezTo>
                <a:cubicBezTo>
                  <a:pt x="6821916" y="1791217"/>
                  <a:pt x="6842432" y="1791653"/>
                  <a:pt x="6862625" y="1793657"/>
                </a:cubicBezTo>
                <a:cubicBezTo>
                  <a:pt x="6882819" y="1795660"/>
                  <a:pt x="6902690" y="1799230"/>
                  <a:pt x="6920739" y="1807121"/>
                </a:cubicBezTo>
                <a:cubicBezTo>
                  <a:pt x="6924397" y="1808703"/>
                  <a:pt x="6926453" y="1814041"/>
                  <a:pt x="6925344" y="1817743"/>
                </a:cubicBezTo>
                <a:cubicBezTo>
                  <a:pt x="6919212" y="1837367"/>
                  <a:pt x="6913410" y="1855461"/>
                  <a:pt x="6903761" y="1870790"/>
                </a:cubicBezTo>
                <a:cubicBezTo>
                  <a:pt x="6949800" y="1858125"/>
                  <a:pt x="7005464" y="1872971"/>
                  <a:pt x="7047003" y="1890002"/>
                </a:cubicBezTo>
                <a:cubicBezTo>
                  <a:pt x="7051794" y="1891977"/>
                  <a:pt x="7055341" y="1899195"/>
                  <a:pt x="7051235" y="1903710"/>
                </a:cubicBezTo>
                <a:cubicBezTo>
                  <a:pt x="7033951" y="1922757"/>
                  <a:pt x="7014024" y="1933203"/>
                  <a:pt x="6994573" y="1949240"/>
                </a:cubicBezTo>
                <a:cubicBezTo>
                  <a:pt x="6977438" y="1963335"/>
                  <a:pt x="6966882" y="1981212"/>
                  <a:pt x="6952264" y="1997667"/>
                </a:cubicBezTo>
                <a:cubicBezTo>
                  <a:pt x="6932139" y="2020168"/>
                  <a:pt x="6909655" y="2035261"/>
                  <a:pt x="6897036" y="2064252"/>
                </a:cubicBezTo>
                <a:cubicBezTo>
                  <a:pt x="6894603" y="2069689"/>
                  <a:pt x="6892725" y="2075466"/>
                  <a:pt x="6890098" y="2080885"/>
                </a:cubicBezTo>
                <a:cubicBezTo>
                  <a:pt x="6890564" y="2081120"/>
                  <a:pt x="6891119" y="2081461"/>
                  <a:pt x="6891584" y="2081695"/>
                </a:cubicBezTo>
                <a:cubicBezTo>
                  <a:pt x="6907421" y="2029713"/>
                  <a:pt x="6983492" y="2002512"/>
                  <a:pt x="7026939" y="1980667"/>
                </a:cubicBezTo>
                <a:cubicBezTo>
                  <a:pt x="7083342" y="1952249"/>
                  <a:pt x="7135123" y="1948359"/>
                  <a:pt x="7197262" y="1957242"/>
                </a:cubicBezTo>
                <a:cubicBezTo>
                  <a:pt x="7202078" y="1957854"/>
                  <a:pt x="7205979" y="1962182"/>
                  <a:pt x="7205337" y="1967191"/>
                </a:cubicBezTo>
                <a:cubicBezTo>
                  <a:pt x="7199599" y="2010799"/>
                  <a:pt x="7171435" y="2049156"/>
                  <a:pt x="7143527" y="2082472"/>
                </a:cubicBezTo>
                <a:cubicBezTo>
                  <a:pt x="7179974" y="2068102"/>
                  <a:pt x="7220001" y="2060564"/>
                  <a:pt x="7249381" y="2057751"/>
                </a:cubicBezTo>
                <a:cubicBezTo>
                  <a:pt x="7308425" y="2052153"/>
                  <a:pt x="7425930" y="2061738"/>
                  <a:pt x="7442073" y="2136352"/>
                </a:cubicBezTo>
                <a:cubicBezTo>
                  <a:pt x="7443039" y="2140817"/>
                  <a:pt x="7441220" y="2145917"/>
                  <a:pt x="7436426" y="2147255"/>
                </a:cubicBezTo>
                <a:cubicBezTo>
                  <a:pt x="7375741" y="2164687"/>
                  <a:pt x="7338228" y="2173514"/>
                  <a:pt x="7296737" y="2226975"/>
                </a:cubicBezTo>
                <a:cubicBezTo>
                  <a:pt x="7282202" y="2245775"/>
                  <a:pt x="7269981" y="2256108"/>
                  <a:pt x="7253347" y="2265670"/>
                </a:cubicBezTo>
                <a:cubicBezTo>
                  <a:pt x="7305307" y="2253227"/>
                  <a:pt x="7346086" y="2224141"/>
                  <a:pt x="7393588" y="2200504"/>
                </a:cubicBezTo>
                <a:cubicBezTo>
                  <a:pt x="7454647" y="2170153"/>
                  <a:pt x="7497571" y="2176011"/>
                  <a:pt x="7560778" y="2188199"/>
                </a:cubicBezTo>
                <a:cubicBezTo>
                  <a:pt x="7566051" y="2189142"/>
                  <a:pt x="7571447" y="2194185"/>
                  <a:pt x="7568857" y="2200290"/>
                </a:cubicBezTo>
                <a:cubicBezTo>
                  <a:pt x="7552689" y="2238516"/>
                  <a:pt x="7534772" y="2277760"/>
                  <a:pt x="7505937" y="2308368"/>
                </a:cubicBezTo>
                <a:cubicBezTo>
                  <a:pt x="7483327" y="2332505"/>
                  <a:pt x="7453346" y="2346460"/>
                  <a:pt x="7426810" y="2365485"/>
                </a:cubicBezTo>
                <a:cubicBezTo>
                  <a:pt x="7434383" y="2370133"/>
                  <a:pt x="7441939" y="2374973"/>
                  <a:pt x="7449504" y="2379716"/>
                </a:cubicBezTo>
                <a:cubicBezTo>
                  <a:pt x="7470677" y="2378240"/>
                  <a:pt x="7508982" y="2350691"/>
                  <a:pt x="7523220" y="2342869"/>
                </a:cubicBezTo>
                <a:cubicBezTo>
                  <a:pt x="7546675" y="2330003"/>
                  <a:pt x="7569258" y="2315990"/>
                  <a:pt x="7593525" y="2304947"/>
                </a:cubicBezTo>
                <a:cubicBezTo>
                  <a:pt x="7647545" y="2280317"/>
                  <a:pt x="7708468" y="2258035"/>
                  <a:pt x="7765617" y="2283526"/>
                </a:cubicBezTo>
                <a:cubicBezTo>
                  <a:pt x="7769276" y="2285109"/>
                  <a:pt x="7771526" y="2290463"/>
                  <a:pt x="7770320" y="2294155"/>
                </a:cubicBezTo>
                <a:cubicBezTo>
                  <a:pt x="7758960" y="2328710"/>
                  <a:pt x="7746730" y="2364259"/>
                  <a:pt x="7723937" y="2392663"/>
                </a:cubicBezTo>
                <a:cubicBezTo>
                  <a:pt x="7756779" y="2377202"/>
                  <a:pt x="7800080" y="2376665"/>
                  <a:pt x="7832939" y="2375226"/>
                </a:cubicBezTo>
                <a:cubicBezTo>
                  <a:pt x="7853973" y="2374222"/>
                  <a:pt x="7886996" y="2370948"/>
                  <a:pt x="7906768" y="2381909"/>
                </a:cubicBezTo>
                <a:cubicBezTo>
                  <a:pt x="7925046" y="2392155"/>
                  <a:pt x="7927480" y="2411839"/>
                  <a:pt x="7942732" y="2425425"/>
                </a:cubicBezTo>
                <a:cubicBezTo>
                  <a:pt x="7947246" y="2429419"/>
                  <a:pt x="7946807" y="2438729"/>
                  <a:pt x="7940034" y="2440381"/>
                </a:cubicBezTo>
                <a:cubicBezTo>
                  <a:pt x="7906159" y="2448841"/>
                  <a:pt x="7879453" y="2462103"/>
                  <a:pt x="7855216" y="2479380"/>
                </a:cubicBezTo>
                <a:cubicBezTo>
                  <a:pt x="7871095" y="2475010"/>
                  <a:pt x="7887927" y="2473059"/>
                  <a:pt x="7902378" y="2471581"/>
                </a:cubicBezTo>
                <a:cubicBezTo>
                  <a:pt x="7960385" y="2465601"/>
                  <a:pt x="8004798" y="2482103"/>
                  <a:pt x="8051901" y="2515390"/>
                </a:cubicBezTo>
                <a:cubicBezTo>
                  <a:pt x="8057857" y="2519602"/>
                  <a:pt x="8057029" y="2527808"/>
                  <a:pt x="8050963" y="2531373"/>
                </a:cubicBezTo>
                <a:cubicBezTo>
                  <a:pt x="8038218" y="2538833"/>
                  <a:pt x="8028757" y="2549895"/>
                  <a:pt x="8018671" y="2560312"/>
                </a:cubicBezTo>
                <a:cubicBezTo>
                  <a:pt x="8073097" y="2550810"/>
                  <a:pt x="8138841" y="2594648"/>
                  <a:pt x="8172577" y="2628175"/>
                </a:cubicBezTo>
                <a:cubicBezTo>
                  <a:pt x="8176695" y="2632244"/>
                  <a:pt x="8175779" y="2640341"/>
                  <a:pt x="8170291" y="2642881"/>
                </a:cubicBezTo>
                <a:cubicBezTo>
                  <a:pt x="8150881" y="2651908"/>
                  <a:pt x="8133687" y="2662291"/>
                  <a:pt x="8115937" y="2671270"/>
                </a:cubicBezTo>
                <a:cubicBezTo>
                  <a:pt x="8156794" y="2676264"/>
                  <a:pt x="8201557" y="2707399"/>
                  <a:pt x="8219244" y="2735213"/>
                </a:cubicBezTo>
                <a:cubicBezTo>
                  <a:pt x="8222828" y="2740877"/>
                  <a:pt x="8220101" y="2748528"/>
                  <a:pt x="8213012" y="2749381"/>
                </a:cubicBezTo>
                <a:cubicBezTo>
                  <a:pt x="8189760" y="2752325"/>
                  <a:pt x="8170514" y="2764972"/>
                  <a:pt x="8150764" y="2776695"/>
                </a:cubicBezTo>
                <a:cubicBezTo>
                  <a:pt x="8180251" y="2780321"/>
                  <a:pt x="8206825" y="2806773"/>
                  <a:pt x="8234815" y="2819516"/>
                </a:cubicBezTo>
                <a:cubicBezTo>
                  <a:pt x="8239871" y="2821805"/>
                  <a:pt x="8239990" y="2829207"/>
                  <a:pt x="8236464" y="2832704"/>
                </a:cubicBezTo>
                <a:cubicBezTo>
                  <a:pt x="8225650" y="2843645"/>
                  <a:pt x="8213044" y="2849562"/>
                  <a:pt x="8199400" y="2856173"/>
                </a:cubicBezTo>
                <a:cubicBezTo>
                  <a:pt x="8197672" y="2856999"/>
                  <a:pt x="8196318" y="2857949"/>
                  <a:pt x="8194590" y="2858774"/>
                </a:cubicBezTo>
                <a:cubicBezTo>
                  <a:pt x="8199404" y="2858315"/>
                  <a:pt x="8204219" y="2857856"/>
                  <a:pt x="8208981" y="2857978"/>
                </a:cubicBezTo>
                <a:cubicBezTo>
                  <a:pt x="8230255" y="2858649"/>
                  <a:pt x="8243937" y="2869084"/>
                  <a:pt x="8263314" y="2875725"/>
                </a:cubicBezTo>
                <a:cubicBezTo>
                  <a:pt x="8281365" y="2881961"/>
                  <a:pt x="8299138" y="2881456"/>
                  <a:pt x="8315641" y="2891938"/>
                </a:cubicBezTo>
                <a:cubicBezTo>
                  <a:pt x="8320532" y="2894990"/>
                  <a:pt x="8321773" y="2900744"/>
                  <a:pt x="8318047" y="2905385"/>
                </a:cubicBezTo>
                <a:cubicBezTo>
                  <a:pt x="8304028" y="2922773"/>
                  <a:pt x="8288116" y="2937363"/>
                  <a:pt x="8271083" y="2950298"/>
                </a:cubicBezTo>
                <a:cubicBezTo>
                  <a:pt x="8297831" y="2950765"/>
                  <a:pt x="8327157" y="2958366"/>
                  <a:pt x="8347862" y="2959963"/>
                </a:cubicBezTo>
                <a:cubicBezTo>
                  <a:pt x="8352115" y="2960331"/>
                  <a:pt x="8356164" y="2964089"/>
                  <a:pt x="8355759" y="2968631"/>
                </a:cubicBezTo>
                <a:cubicBezTo>
                  <a:pt x="8353110" y="2996153"/>
                  <a:pt x="8341282" y="3019569"/>
                  <a:pt x="8324244" y="3039125"/>
                </a:cubicBezTo>
                <a:cubicBezTo>
                  <a:pt x="8328222" y="3038204"/>
                  <a:pt x="8332193" y="3037378"/>
                  <a:pt x="8336023" y="3037031"/>
                </a:cubicBezTo>
                <a:cubicBezTo>
                  <a:pt x="8362957" y="3034298"/>
                  <a:pt x="8385174" y="3050632"/>
                  <a:pt x="8411257" y="3053084"/>
                </a:cubicBezTo>
                <a:cubicBezTo>
                  <a:pt x="8416275" y="3053616"/>
                  <a:pt x="8421529" y="3058063"/>
                  <a:pt x="8419562" y="3063735"/>
                </a:cubicBezTo>
                <a:cubicBezTo>
                  <a:pt x="8415218" y="3076406"/>
                  <a:pt x="8409323" y="3086802"/>
                  <a:pt x="8402468" y="3095946"/>
                </a:cubicBezTo>
                <a:cubicBezTo>
                  <a:pt x="8429915" y="3089656"/>
                  <a:pt x="8460370" y="3094433"/>
                  <a:pt x="8487366" y="3100860"/>
                </a:cubicBezTo>
                <a:cubicBezTo>
                  <a:pt x="8492235" y="3101962"/>
                  <a:pt x="8496025" y="3108620"/>
                  <a:pt x="8492791" y="3113207"/>
                </a:cubicBezTo>
                <a:cubicBezTo>
                  <a:pt x="8485412" y="3123864"/>
                  <a:pt x="8478920" y="3134404"/>
                  <a:pt x="8471715" y="3144197"/>
                </a:cubicBezTo>
                <a:cubicBezTo>
                  <a:pt x="8481419" y="3141338"/>
                  <a:pt x="8492040" y="3140213"/>
                  <a:pt x="8501932" y="3139608"/>
                </a:cubicBezTo>
                <a:cubicBezTo>
                  <a:pt x="8519847" y="3138628"/>
                  <a:pt x="8544652" y="3139021"/>
                  <a:pt x="8554253" y="3156991"/>
                </a:cubicBezTo>
                <a:cubicBezTo>
                  <a:pt x="8561527" y="3170472"/>
                  <a:pt x="8556567" y="3183479"/>
                  <a:pt x="8547986" y="3194520"/>
                </a:cubicBezTo>
                <a:cubicBezTo>
                  <a:pt x="8572280" y="3189708"/>
                  <a:pt x="8598153" y="3192337"/>
                  <a:pt x="8624811" y="3191626"/>
                </a:cubicBezTo>
                <a:cubicBezTo>
                  <a:pt x="8631945" y="3191368"/>
                  <a:pt x="8635710" y="3198314"/>
                  <a:pt x="8631960" y="3204319"/>
                </a:cubicBezTo>
                <a:cubicBezTo>
                  <a:pt x="8626746" y="3212534"/>
                  <a:pt x="8621047" y="3219637"/>
                  <a:pt x="8615437" y="3226843"/>
                </a:cubicBezTo>
                <a:cubicBezTo>
                  <a:pt x="8637669" y="3217859"/>
                  <a:pt x="8660463" y="3213502"/>
                  <a:pt x="8687411" y="3218272"/>
                </a:cubicBezTo>
                <a:cubicBezTo>
                  <a:pt x="8693361" y="3219274"/>
                  <a:pt x="8696254" y="3225072"/>
                  <a:pt x="8694304" y="3230553"/>
                </a:cubicBezTo>
                <a:cubicBezTo>
                  <a:pt x="8691341" y="3238664"/>
                  <a:pt x="8688329" y="3245129"/>
                  <a:pt x="8684773" y="3251147"/>
                </a:cubicBezTo>
                <a:cubicBezTo>
                  <a:pt x="8717055" y="3241962"/>
                  <a:pt x="8758683" y="3229600"/>
                  <a:pt x="8755258" y="3264742"/>
                </a:cubicBezTo>
                <a:cubicBezTo>
                  <a:pt x="8804155" y="3254958"/>
                  <a:pt x="8858004" y="3267210"/>
                  <a:pt x="8904322" y="3283094"/>
                </a:cubicBezTo>
                <a:cubicBezTo>
                  <a:pt x="8911320" y="3285451"/>
                  <a:pt x="8912994" y="3297284"/>
                  <a:pt x="8905249" y="3300017"/>
                </a:cubicBezTo>
                <a:cubicBezTo>
                  <a:pt x="8869343" y="3312687"/>
                  <a:pt x="8849326" y="3351453"/>
                  <a:pt x="8811586" y="3360644"/>
                </a:cubicBezTo>
                <a:cubicBezTo>
                  <a:pt x="8803919" y="3362511"/>
                  <a:pt x="8796785" y="3362772"/>
                  <a:pt x="8790026" y="3362091"/>
                </a:cubicBezTo>
                <a:cubicBezTo>
                  <a:pt x="8783007" y="3387281"/>
                  <a:pt x="8751808" y="3398507"/>
                  <a:pt x="8727002" y="3398112"/>
                </a:cubicBezTo>
                <a:cubicBezTo>
                  <a:pt x="8712021" y="3397888"/>
                  <a:pt x="8701416" y="3393366"/>
                  <a:pt x="8691072" y="3382636"/>
                </a:cubicBezTo>
                <a:cubicBezTo>
                  <a:pt x="8687331" y="3378711"/>
                  <a:pt x="8683888" y="3374712"/>
                  <a:pt x="8680340" y="3370804"/>
                </a:cubicBezTo>
                <a:cubicBezTo>
                  <a:pt x="8680019" y="3377689"/>
                  <a:pt x="8679205" y="3384629"/>
                  <a:pt x="8677012" y="3391741"/>
                </a:cubicBezTo>
                <a:cubicBezTo>
                  <a:pt x="8675903" y="3395442"/>
                  <a:pt x="8672061" y="3399202"/>
                  <a:pt x="8667816" y="3398736"/>
                </a:cubicBezTo>
                <a:cubicBezTo>
                  <a:pt x="8630273" y="3394804"/>
                  <a:pt x="8588978" y="3371756"/>
                  <a:pt x="8567627" y="3338070"/>
                </a:cubicBezTo>
                <a:cubicBezTo>
                  <a:pt x="8567331" y="3354499"/>
                  <a:pt x="8565524" y="3370406"/>
                  <a:pt x="8554745" y="3386417"/>
                </a:cubicBezTo>
                <a:cubicBezTo>
                  <a:pt x="8544526" y="3401600"/>
                  <a:pt x="8528375" y="3411206"/>
                  <a:pt x="8511957" y="3398683"/>
                </a:cubicBezTo>
                <a:cubicBezTo>
                  <a:pt x="8501733" y="3390982"/>
                  <a:pt x="8498830" y="3378754"/>
                  <a:pt x="8492870" y="3368014"/>
                </a:cubicBezTo>
                <a:cubicBezTo>
                  <a:pt x="8485149" y="3354101"/>
                  <a:pt x="8471690" y="3345541"/>
                  <a:pt x="8464056" y="3331732"/>
                </a:cubicBezTo>
                <a:cubicBezTo>
                  <a:pt x="8459780" y="3323969"/>
                  <a:pt x="8457848" y="3315041"/>
                  <a:pt x="8456803" y="3305995"/>
                </a:cubicBezTo>
                <a:cubicBezTo>
                  <a:pt x="8448008" y="3344562"/>
                  <a:pt x="8429647" y="3390973"/>
                  <a:pt x="8401232" y="3352391"/>
                </a:cubicBezTo>
                <a:cubicBezTo>
                  <a:pt x="8387333" y="3333467"/>
                  <a:pt x="8373325" y="3308113"/>
                  <a:pt x="8364461" y="3284069"/>
                </a:cubicBezTo>
                <a:cubicBezTo>
                  <a:pt x="8358302" y="3305064"/>
                  <a:pt x="8351470" y="3325985"/>
                  <a:pt x="8342973" y="3345888"/>
                </a:cubicBezTo>
                <a:cubicBezTo>
                  <a:pt x="8339273" y="3354621"/>
                  <a:pt x="8327625" y="3351959"/>
                  <a:pt x="8325844" y="3343530"/>
                </a:cubicBezTo>
                <a:cubicBezTo>
                  <a:pt x="8321280" y="3321520"/>
                  <a:pt x="8310523" y="3301219"/>
                  <a:pt x="8301762" y="3280395"/>
                </a:cubicBezTo>
                <a:cubicBezTo>
                  <a:pt x="8281120" y="3309768"/>
                  <a:pt x="8260374" y="3342536"/>
                  <a:pt x="8236605" y="3290059"/>
                </a:cubicBezTo>
                <a:cubicBezTo>
                  <a:pt x="8227169" y="3269169"/>
                  <a:pt x="8221091" y="3246647"/>
                  <a:pt x="8215892" y="3224095"/>
                </a:cubicBezTo>
                <a:cubicBezTo>
                  <a:pt x="8210753" y="3239128"/>
                  <a:pt x="8202808" y="3252847"/>
                  <a:pt x="8192675" y="3257232"/>
                </a:cubicBezTo>
                <a:cubicBezTo>
                  <a:pt x="8168866" y="3267529"/>
                  <a:pt x="8157676" y="3241158"/>
                  <a:pt x="8147257" y="3222537"/>
                </a:cubicBezTo>
                <a:cubicBezTo>
                  <a:pt x="8133557" y="3198083"/>
                  <a:pt x="8119523" y="3167559"/>
                  <a:pt x="8108975" y="3135101"/>
                </a:cubicBezTo>
                <a:cubicBezTo>
                  <a:pt x="8089072" y="3179142"/>
                  <a:pt x="8059917" y="3232990"/>
                  <a:pt x="8023599" y="3172696"/>
                </a:cubicBezTo>
                <a:cubicBezTo>
                  <a:pt x="7990931" y="3118457"/>
                  <a:pt x="7975655" y="3042841"/>
                  <a:pt x="7983255" y="2972904"/>
                </a:cubicBezTo>
                <a:cubicBezTo>
                  <a:pt x="7945731" y="3034310"/>
                  <a:pt x="7894934" y="3088337"/>
                  <a:pt x="7872820" y="3005312"/>
                </a:cubicBezTo>
                <a:cubicBezTo>
                  <a:pt x="7867857" y="2986674"/>
                  <a:pt x="7862162" y="2946747"/>
                  <a:pt x="7861127" y="2903717"/>
                </a:cubicBezTo>
                <a:cubicBezTo>
                  <a:pt x="7828359" y="2942359"/>
                  <a:pt x="7780064" y="2993487"/>
                  <a:pt x="7759495" y="2920431"/>
                </a:cubicBezTo>
                <a:cubicBezTo>
                  <a:pt x="7748856" y="2882412"/>
                  <a:pt x="7739785" y="2841027"/>
                  <a:pt x="7737972" y="2800171"/>
                </a:cubicBezTo>
                <a:cubicBezTo>
                  <a:pt x="7720314" y="2831063"/>
                  <a:pt x="7692680" y="2856910"/>
                  <a:pt x="7658940" y="2867135"/>
                </a:cubicBezTo>
                <a:cubicBezTo>
                  <a:pt x="7654744" y="2868325"/>
                  <a:pt x="7650015" y="2867821"/>
                  <a:pt x="7647241" y="2863980"/>
                </a:cubicBezTo>
                <a:cubicBezTo>
                  <a:pt x="7621449" y="2828739"/>
                  <a:pt x="7611580" y="2793027"/>
                  <a:pt x="7611445" y="2757380"/>
                </a:cubicBezTo>
                <a:cubicBezTo>
                  <a:pt x="7591006" y="2785601"/>
                  <a:pt x="7564303" y="2805391"/>
                  <a:pt x="7528509" y="2812420"/>
                </a:cubicBezTo>
                <a:cubicBezTo>
                  <a:pt x="7524346" y="2813228"/>
                  <a:pt x="7519813" y="2809426"/>
                  <a:pt x="7518578" y="2805813"/>
                </a:cubicBezTo>
                <a:cubicBezTo>
                  <a:pt x="7502210" y="2757763"/>
                  <a:pt x="7498953" y="2710155"/>
                  <a:pt x="7509934" y="2660194"/>
                </a:cubicBezTo>
                <a:cubicBezTo>
                  <a:pt x="7516993" y="2627990"/>
                  <a:pt x="7531702" y="2599581"/>
                  <a:pt x="7541673" y="2568598"/>
                </a:cubicBezTo>
                <a:cubicBezTo>
                  <a:pt x="7550325" y="2541480"/>
                  <a:pt x="7553533" y="2513146"/>
                  <a:pt x="7559607" y="2485438"/>
                </a:cubicBezTo>
                <a:cubicBezTo>
                  <a:pt x="7550564" y="2479783"/>
                  <a:pt x="7541540" y="2473938"/>
                  <a:pt x="7532504" y="2468199"/>
                </a:cubicBezTo>
                <a:cubicBezTo>
                  <a:pt x="7523404" y="2493789"/>
                  <a:pt x="7504901" y="2514482"/>
                  <a:pt x="7497271" y="2541068"/>
                </a:cubicBezTo>
                <a:cubicBezTo>
                  <a:pt x="7487636" y="2574844"/>
                  <a:pt x="7496219" y="2607504"/>
                  <a:pt x="7499637" y="2641289"/>
                </a:cubicBezTo>
                <a:cubicBezTo>
                  <a:pt x="7504137" y="2685879"/>
                  <a:pt x="7494382" y="2714430"/>
                  <a:pt x="7475904" y="2754514"/>
                </a:cubicBezTo>
                <a:cubicBezTo>
                  <a:pt x="7473831" y="2759195"/>
                  <a:pt x="7468480" y="2759120"/>
                  <a:pt x="7464882" y="2756865"/>
                </a:cubicBezTo>
                <a:cubicBezTo>
                  <a:pt x="7462337" y="2758101"/>
                  <a:pt x="7459313" y="2758130"/>
                  <a:pt x="7456532" y="2755462"/>
                </a:cubicBezTo>
                <a:cubicBezTo>
                  <a:pt x="7397623" y="2699438"/>
                  <a:pt x="7322632" y="2667542"/>
                  <a:pt x="7317775" y="2576682"/>
                </a:cubicBezTo>
                <a:cubicBezTo>
                  <a:pt x="7314222" y="2509462"/>
                  <a:pt x="7337171" y="2430158"/>
                  <a:pt x="7378264" y="2375694"/>
                </a:cubicBezTo>
                <a:cubicBezTo>
                  <a:pt x="7376680" y="2374875"/>
                  <a:pt x="7375098" y="2374056"/>
                  <a:pt x="7373514" y="2373238"/>
                </a:cubicBezTo>
                <a:cubicBezTo>
                  <a:pt x="7352094" y="2408087"/>
                  <a:pt x="7331286" y="2427313"/>
                  <a:pt x="7318217" y="2474473"/>
                </a:cubicBezTo>
                <a:cubicBezTo>
                  <a:pt x="7312595" y="2494920"/>
                  <a:pt x="7309901" y="2516385"/>
                  <a:pt x="7304562" y="2536956"/>
                </a:cubicBezTo>
                <a:cubicBezTo>
                  <a:pt x="7291445" y="2587931"/>
                  <a:pt x="7285905" y="2634768"/>
                  <a:pt x="7281422" y="2687239"/>
                </a:cubicBezTo>
                <a:cubicBezTo>
                  <a:pt x="7281052" y="2691393"/>
                  <a:pt x="7276358" y="2694876"/>
                  <a:pt x="7272448" y="2695027"/>
                </a:cubicBezTo>
                <a:cubicBezTo>
                  <a:pt x="7177029" y="2697782"/>
                  <a:pt x="7148298" y="2552382"/>
                  <a:pt x="7142774" y="2474479"/>
                </a:cubicBezTo>
                <a:cubicBezTo>
                  <a:pt x="7136019" y="2490149"/>
                  <a:pt x="7126760" y="2505496"/>
                  <a:pt x="7112527" y="2520918"/>
                </a:cubicBezTo>
                <a:cubicBezTo>
                  <a:pt x="7096465" y="2538253"/>
                  <a:pt x="7087710" y="2555601"/>
                  <a:pt x="7062867" y="2549074"/>
                </a:cubicBezTo>
                <a:cubicBezTo>
                  <a:pt x="7028028" y="2539931"/>
                  <a:pt x="7005372" y="2491390"/>
                  <a:pt x="6993491" y="2461849"/>
                </a:cubicBezTo>
                <a:cubicBezTo>
                  <a:pt x="6978583" y="2424727"/>
                  <a:pt x="6973583" y="2394501"/>
                  <a:pt x="6978274" y="2360449"/>
                </a:cubicBezTo>
                <a:cubicBezTo>
                  <a:pt x="6961103" y="2388067"/>
                  <a:pt x="6949775" y="2421165"/>
                  <a:pt x="6924834" y="2438673"/>
                </a:cubicBezTo>
                <a:cubicBezTo>
                  <a:pt x="6914962" y="2445606"/>
                  <a:pt x="6906656" y="2449165"/>
                  <a:pt x="6894334" y="2447519"/>
                </a:cubicBezTo>
                <a:cubicBezTo>
                  <a:pt x="6850249" y="2441565"/>
                  <a:pt x="6828418" y="2370646"/>
                  <a:pt x="6810961" y="2338080"/>
                </a:cubicBezTo>
                <a:cubicBezTo>
                  <a:pt x="6806799" y="2330127"/>
                  <a:pt x="6802997" y="2321423"/>
                  <a:pt x="6799625" y="2312273"/>
                </a:cubicBezTo>
                <a:cubicBezTo>
                  <a:pt x="6787507" y="2360777"/>
                  <a:pt x="6758796" y="2406388"/>
                  <a:pt x="6729413" y="2445319"/>
                </a:cubicBezTo>
                <a:cubicBezTo>
                  <a:pt x="6709645" y="2471438"/>
                  <a:pt x="6689289" y="2452841"/>
                  <a:pt x="6670132" y="2432788"/>
                </a:cubicBezTo>
                <a:cubicBezTo>
                  <a:pt x="6637612" y="2398727"/>
                  <a:pt x="6606915" y="2356244"/>
                  <a:pt x="6595137" y="2310249"/>
                </a:cubicBezTo>
                <a:cubicBezTo>
                  <a:pt x="6587119" y="2278886"/>
                  <a:pt x="6578901" y="2227936"/>
                  <a:pt x="6585989" y="2187755"/>
                </a:cubicBezTo>
                <a:cubicBezTo>
                  <a:pt x="6571646" y="2200047"/>
                  <a:pt x="6555303" y="2210705"/>
                  <a:pt x="6535487" y="2218824"/>
                </a:cubicBezTo>
                <a:cubicBezTo>
                  <a:pt x="6482612" y="2240437"/>
                  <a:pt x="6397226" y="2271603"/>
                  <a:pt x="6344773" y="2239314"/>
                </a:cubicBezTo>
                <a:cubicBezTo>
                  <a:pt x="6338959" y="2235696"/>
                  <a:pt x="6339408" y="2227362"/>
                  <a:pt x="6344067" y="2223188"/>
                </a:cubicBezTo>
                <a:cubicBezTo>
                  <a:pt x="6377490" y="2193563"/>
                  <a:pt x="6397380" y="2171528"/>
                  <a:pt x="6409408" y="2127296"/>
                </a:cubicBezTo>
                <a:cubicBezTo>
                  <a:pt x="6415327" y="2105707"/>
                  <a:pt x="6417650" y="2082931"/>
                  <a:pt x="6427367" y="2062450"/>
                </a:cubicBezTo>
                <a:cubicBezTo>
                  <a:pt x="6438176" y="2039532"/>
                  <a:pt x="6456205" y="2018699"/>
                  <a:pt x="6472884" y="1999891"/>
                </a:cubicBezTo>
                <a:cubicBezTo>
                  <a:pt x="6486738" y="1984343"/>
                  <a:pt x="6514894" y="1951536"/>
                  <a:pt x="6542467" y="1942726"/>
                </a:cubicBezTo>
                <a:lnTo>
                  <a:pt x="6495200" y="1900683"/>
                </a:lnTo>
                <a:lnTo>
                  <a:pt x="5929817" y="2372286"/>
                </a:lnTo>
                <a:lnTo>
                  <a:pt x="5929695" y="2372210"/>
                </a:lnTo>
                <a:lnTo>
                  <a:pt x="5881657" y="2410959"/>
                </a:lnTo>
                <a:lnTo>
                  <a:pt x="5858340" y="2397158"/>
                </a:lnTo>
                <a:lnTo>
                  <a:pt x="5858339" y="2397159"/>
                </a:lnTo>
                <a:lnTo>
                  <a:pt x="5881656" y="2410962"/>
                </a:lnTo>
                <a:lnTo>
                  <a:pt x="5165911" y="2964711"/>
                </a:lnTo>
                <a:lnTo>
                  <a:pt x="5165971" y="2964747"/>
                </a:lnTo>
                <a:cubicBezTo>
                  <a:pt x="5152204" y="2974947"/>
                  <a:pt x="5138523" y="2985253"/>
                  <a:pt x="5124754" y="2995454"/>
                </a:cubicBezTo>
                <a:lnTo>
                  <a:pt x="5124692" y="2995408"/>
                </a:lnTo>
                <a:lnTo>
                  <a:pt x="4535238" y="3425079"/>
                </a:lnTo>
                <a:lnTo>
                  <a:pt x="4595717" y="3403399"/>
                </a:lnTo>
                <a:cubicBezTo>
                  <a:pt x="4616944" y="3397603"/>
                  <a:pt x="4638801" y="3393214"/>
                  <a:pt x="4660978" y="3389780"/>
                </a:cubicBezTo>
                <a:cubicBezTo>
                  <a:pt x="4688608" y="3385527"/>
                  <a:pt x="4743075" y="3372209"/>
                  <a:pt x="4783446" y="3376092"/>
                </a:cubicBezTo>
                <a:cubicBezTo>
                  <a:pt x="4796904" y="3377388"/>
                  <a:pt x="4808795" y="3380596"/>
                  <a:pt x="4817603" y="3386687"/>
                </a:cubicBezTo>
                <a:cubicBezTo>
                  <a:pt x="4861107" y="3416644"/>
                  <a:pt x="4806542" y="3463782"/>
                  <a:pt x="4783904" y="3487138"/>
                </a:cubicBezTo>
                <a:cubicBezTo>
                  <a:pt x="4758584" y="3513280"/>
                  <a:pt x="4731944" y="3533464"/>
                  <a:pt x="4704192" y="3550828"/>
                </a:cubicBezTo>
                <a:cubicBezTo>
                  <a:pt x="4741828" y="3537338"/>
                  <a:pt x="4779889" y="3526709"/>
                  <a:pt x="4818407" y="3524104"/>
                </a:cubicBezTo>
                <a:cubicBezTo>
                  <a:pt x="4869573" y="3520550"/>
                  <a:pt x="5013397" y="3557241"/>
                  <a:pt x="5022845" y="3621734"/>
                </a:cubicBezTo>
                <a:cubicBezTo>
                  <a:pt x="5026049" y="3643724"/>
                  <a:pt x="5015544" y="3646806"/>
                  <a:pt x="4997388" y="3654875"/>
                </a:cubicBezTo>
                <a:cubicBezTo>
                  <a:pt x="4958942" y="3671993"/>
                  <a:pt x="4908548" y="3650496"/>
                  <a:pt x="4865522" y="3667607"/>
                </a:cubicBezTo>
                <a:cubicBezTo>
                  <a:pt x="4819979" y="3685670"/>
                  <a:pt x="4789487" y="3718471"/>
                  <a:pt x="4756885" y="3746514"/>
                </a:cubicBezTo>
                <a:cubicBezTo>
                  <a:pt x="4793203" y="3737975"/>
                  <a:pt x="4832021" y="3736368"/>
                  <a:pt x="4868476" y="3731734"/>
                </a:cubicBezTo>
                <a:cubicBezTo>
                  <a:pt x="4941196" y="3722450"/>
                  <a:pt x="4995726" y="3727072"/>
                  <a:pt x="5062479" y="3757386"/>
                </a:cubicBezTo>
                <a:cubicBezTo>
                  <a:pt x="5069788" y="3760646"/>
                  <a:pt x="5070412" y="3771118"/>
                  <a:pt x="5063971" y="3775624"/>
                </a:cubicBezTo>
                <a:cubicBezTo>
                  <a:pt x="5026359" y="3801967"/>
                  <a:pt x="4989337" y="3829336"/>
                  <a:pt x="4948613" y="3850152"/>
                </a:cubicBezTo>
                <a:cubicBezTo>
                  <a:pt x="5032190" y="3834896"/>
                  <a:pt x="5120585" y="3839917"/>
                  <a:pt x="5201389" y="3860152"/>
                </a:cubicBezTo>
                <a:cubicBezTo>
                  <a:pt x="5210056" y="3862363"/>
                  <a:pt x="5210015" y="3873751"/>
                  <a:pt x="5204682" y="3878936"/>
                </a:cubicBezTo>
                <a:cubicBezTo>
                  <a:pt x="5165080" y="3917765"/>
                  <a:pt x="5156739" y="3951218"/>
                  <a:pt x="5102280" y="3970942"/>
                </a:cubicBezTo>
                <a:cubicBezTo>
                  <a:pt x="5099066" y="3972027"/>
                  <a:pt x="5095843" y="3973209"/>
                  <a:pt x="5092621" y="3974391"/>
                </a:cubicBezTo>
                <a:cubicBezTo>
                  <a:pt x="5121304" y="3971713"/>
                  <a:pt x="5150293" y="3972178"/>
                  <a:pt x="5177798" y="3978355"/>
                </a:cubicBezTo>
                <a:cubicBezTo>
                  <a:pt x="5226600" y="3989297"/>
                  <a:pt x="5260742" y="4021559"/>
                  <a:pt x="5295456" y="4055038"/>
                </a:cubicBezTo>
                <a:cubicBezTo>
                  <a:pt x="5300026" y="4059523"/>
                  <a:pt x="5299208" y="4068702"/>
                  <a:pt x="5294188" y="4072552"/>
                </a:cubicBezTo>
                <a:cubicBezTo>
                  <a:pt x="5249391" y="4106257"/>
                  <a:pt x="5204359" y="4100023"/>
                  <a:pt x="5151413" y="4101671"/>
                </a:cubicBezTo>
                <a:cubicBezTo>
                  <a:pt x="5110091" y="4102964"/>
                  <a:pt x="5077185" y="4118031"/>
                  <a:pt x="5044430" y="4143431"/>
                </a:cubicBezTo>
                <a:cubicBezTo>
                  <a:pt x="5023706" y="4159552"/>
                  <a:pt x="4983798" y="4190856"/>
                  <a:pt x="4969630" y="4217575"/>
                </a:cubicBezTo>
                <a:cubicBezTo>
                  <a:pt x="5003855" y="4203011"/>
                  <a:pt x="5030193" y="4176374"/>
                  <a:pt x="5063208" y="4158980"/>
                </a:cubicBezTo>
                <a:cubicBezTo>
                  <a:pt x="5122797" y="4127625"/>
                  <a:pt x="5197882" y="4134416"/>
                  <a:pt x="5260479" y="4115200"/>
                </a:cubicBezTo>
                <a:cubicBezTo>
                  <a:pt x="5292130" y="4105477"/>
                  <a:pt x="5343891" y="4075588"/>
                  <a:pt x="5360885" y="4119899"/>
                </a:cubicBezTo>
                <a:cubicBezTo>
                  <a:pt x="5379309" y="4167839"/>
                  <a:pt x="5324437" y="4221704"/>
                  <a:pt x="5283626" y="4253320"/>
                </a:cubicBezTo>
                <a:cubicBezTo>
                  <a:pt x="5295048" y="4248661"/>
                  <a:pt x="5306569" y="4244010"/>
                  <a:pt x="5318114" y="4239071"/>
                </a:cubicBezTo>
                <a:cubicBezTo>
                  <a:pt x="5342619" y="4228632"/>
                  <a:pt x="5368998" y="4209203"/>
                  <a:pt x="5395411" y="4204673"/>
                </a:cubicBezTo>
                <a:cubicBezTo>
                  <a:pt x="5424389" y="4199781"/>
                  <a:pt x="5447812" y="4208040"/>
                  <a:pt x="5445038" y="4239151"/>
                </a:cubicBezTo>
                <a:cubicBezTo>
                  <a:pt x="5440835" y="4286302"/>
                  <a:pt x="5415993" y="4319104"/>
                  <a:pt x="5376731" y="4342093"/>
                </a:cubicBezTo>
                <a:cubicBezTo>
                  <a:pt x="5363985" y="4349556"/>
                  <a:pt x="5350822" y="4358446"/>
                  <a:pt x="5337157" y="4367487"/>
                </a:cubicBezTo>
                <a:cubicBezTo>
                  <a:pt x="5401579" y="4342005"/>
                  <a:pt x="5467173" y="4307762"/>
                  <a:pt x="5532329" y="4314472"/>
                </a:cubicBezTo>
                <a:cubicBezTo>
                  <a:pt x="5568615" y="4318293"/>
                  <a:pt x="5590311" y="4338282"/>
                  <a:pt x="5582197" y="4375747"/>
                </a:cubicBezTo>
                <a:cubicBezTo>
                  <a:pt x="5571635" y="4424294"/>
                  <a:pt x="5528584" y="4470125"/>
                  <a:pt x="5490698" y="4506084"/>
                </a:cubicBezTo>
                <a:cubicBezTo>
                  <a:pt x="5525546" y="4495470"/>
                  <a:pt x="5562836" y="4490226"/>
                  <a:pt x="5596473" y="4486615"/>
                </a:cubicBezTo>
                <a:cubicBezTo>
                  <a:pt x="5633845" y="4482644"/>
                  <a:pt x="5735376" y="4479067"/>
                  <a:pt x="5757851" y="4522002"/>
                </a:cubicBezTo>
                <a:cubicBezTo>
                  <a:pt x="5772417" y="4549844"/>
                  <a:pt x="5744919" y="4581833"/>
                  <a:pt x="5717033" y="4602884"/>
                </a:cubicBezTo>
                <a:cubicBezTo>
                  <a:pt x="5771506" y="4600491"/>
                  <a:pt x="5830219" y="4620469"/>
                  <a:pt x="5859796" y="4660223"/>
                </a:cubicBezTo>
                <a:cubicBezTo>
                  <a:pt x="5864931" y="4667093"/>
                  <a:pt x="5862653" y="4675173"/>
                  <a:pt x="5855464" y="4679321"/>
                </a:cubicBezTo>
                <a:cubicBezTo>
                  <a:pt x="5821363" y="4699055"/>
                  <a:pt x="5786774" y="4711152"/>
                  <a:pt x="5748150" y="4718228"/>
                </a:cubicBezTo>
                <a:cubicBezTo>
                  <a:pt x="5691101" y="4728770"/>
                  <a:pt x="5602343" y="4726736"/>
                  <a:pt x="5575208" y="4789621"/>
                </a:cubicBezTo>
                <a:cubicBezTo>
                  <a:pt x="5657276" y="4774914"/>
                  <a:pt x="5740609" y="4764602"/>
                  <a:pt x="5821710" y="4745431"/>
                </a:cubicBezTo>
                <a:cubicBezTo>
                  <a:pt x="5882716" y="4730945"/>
                  <a:pt x="5892643" y="4724503"/>
                  <a:pt x="5940186" y="4758314"/>
                </a:cubicBezTo>
                <a:cubicBezTo>
                  <a:pt x="5947514" y="4763525"/>
                  <a:pt x="5948545" y="4773837"/>
                  <a:pt x="5941754" y="4780064"/>
                </a:cubicBezTo>
                <a:cubicBezTo>
                  <a:pt x="5916209" y="4803265"/>
                  <a:pt x="5900055" y="4834776"/>
                  <a:pt x="5872017" y="4855327"/>
                </a:cubicBezTo>
                <a:cubicBezTo>
                  <a:pt x="5839190" y="4879359"/>
                  <a:pt x="5807605" y="4886167"/>
                  <a:pt x="5776268" y="4908770"/>
                </a:cubicBezTo>
                <a:cubicBezTo>
                  <a:pt x="5890620" y="4919835"/>
                  <a:pt x="6013125" y="4802307"/>
                  <a:pt x="6113423" y="4904360"/>
                </a:cubicBezTo>
                <a:cubicBezTo>
                  <a:pt x="6122623" y="4913723"/>
                  <a:pt x="6115809" y="4926766"/>
                  <a:pt x="6104143" y="4928677"/>
                </a:cubicBezTo>
                <a:cubicBezTo>
                  <a:pt x="6078249" y="4932861"/>
                  <a:pt x="6050571" y="4972333"/>
                  <a:pt x="6028603" y="4986010"/>
                </a:cubicBezTo>
                <a:cubicBezTo>
                  <a:pt x="6005704" y="5000287"/>
                  <a:pt x="5965115" y="5008653"/>
                  <a:pt x="5942430" y="5029279"/>
                </a:cubicBezTo>
                <a:cubicBezTo>
                  <a:pt x="6017853" y="5003870"/>
                  <a:pt x="6092390" y="4954532"/>
                  <a:pt x="6170818" y="4953336"/>
                </a:cubicBezTo>
                <a:cubicBezTo>
                  <a:pt x="6179305" y="4953195"/>
                  <a:pt x="6188659" y="4960820"/>
                  <a:pt x="6185970" y="4970226"/>
                </a:cubicBezTo>
                <a:cubicBezTo>
                  <a:pt x="6175589" y="5006910"/>
                  <a:pt x="6164111" y="5044959"/>
                  <a:pt x="6138964" y="5074621"/>
                </a:cubicBezTo>
                <a:cubicBezTo>
                  <a:pt x="6128188" y="5087320"/>
                  <a:pt x="6114962" y="5095814"/>
                  <a:pt x="6101312" y="5103590"/>
                </a:cubicBezTo>
                <a:cubicBezTo>
                  <a:pt x="6151790" y="5088097"/>
                  <a:pt x="6199425" y="5064081"/>
                  <a:pt x="6251805" y="5051285"/>
                </a:cubicBezTo>
                <a:cubicBezTo>
                  <a:pt x="6278198" y="5044805"/>
                  <a:pt x="6327202" y="5030548"/>
                  <a:pt x="6349188" y="5056012"/>
                </a:cubicBezTo>
                <a:cubicBezTo>
                  <a:pt x="6370029" y="5080114"/>
                  <a:pt x="6351689" y="5107736"/>
                  <a:pt x="6335405" y="5126480"/>
                </a:cubicBezTo>
                <a:cubicBezTo>
                  <a:pt x="6309335" y="5156647"/>
                  <a:pt x="6280373" y="5189774"/>
                  <a:pt x="6246252" y="5213012"/>
                </a:cubicBezTo>
                <a:cubicBezTo>
                  <a:pt x="6278657" y="5202478"/>
                  <a:pt x="6311871" y="5164266"/>
                  <a:pt x="6336286" y="5148268"/>
                </a:cubicBezTo>
                <a:cubicBezTo>
                  <a:pt x="6381608" y="5118504"/>
                  <a:pt x="6434382" y="5108953"/>
                  <a:pt x="6485091" y="5129115"/>
                </a:cubicBezTo>
                <a:cubicBezTo>
                  <a:pt x="6495256" y="5133112"/>
                  <a:pt x="6492134" y="5146276"/>
                  <a:pt x="6485351" y="5151337"/>
                </a:cubicBezTo>
                <a:cubicBezTo>
                  <a:pt x="6473556" y="5160150"/>
                  <a:pt x="6460383" y="5168066"/>
                  <a:pt x="6453183" y="5181072"/>
                </a:cubicBezTo>
                <a:cubicBezTo>
                  <a:pt x="6447157" y="5191846"/>
                  <a:pt x="6449259" y="5202153"/>
                  <a:pt x="6445833" y="5213248"/>
                </a:cubicBezTo>
                <a:cubicBezTo>
                  <a:pt x="6442942" y="5222734"/>
                  <a:pt x="6439202" y="5229713"/>
                  <a:pt x="6432978" y="5237255"/>
                </a:cubicBezTo>
                <a:cubicBezTo>
                  <a:pt x="6444686" y="5230479"/>
                  <a:pt x="6455737" y="5223452"/>
                  <a:pt x="6462225" y="5220606"/>
                </a:cubicBezTo>
                <a:cubicBezTo>
                  <a:pt x="6484227" y="5210923"/>
                  <a:pt x="6506887" y="5200423"/>
                  <a:pt x="6530602" y="5195563"/>
                </a:cubicBezTo>
                <a:cubicBezTo>
                  <a:pt x="6567028" y="5188005"/>
                  <a:pt x="6599237" y="5191668"/>
                  <a:pt x="6613207" y="5229486"/>
                </a:cubicBezTo>
                <a:cubicBezTo>
                  <a:pt x="6614918" y="5234309"/>
                  <a:pt x="6613963" y="5240651"/>
                  <a:pt x="6609498" y="5243770"/>
                </a:cubicBezTo>
                <a:cubicBezTo>
                  <a:pt x="6578747" y="5265256"/>
                  <a:pt x="6589413" y="5280005"/>
                  <a:pt x="6572774" y="5300569"/>
                </a:cubicBezTo>
                <a:cubicBezTo>
                  <a:pt x="6590891" y="5290746"/>
                  <a:pt x="6609231" y="5281720"/>
                  <a:pt x="6630092" y="5278268"/>
                </a:cubicBezTo>
                <a:cubicBezTo>
                  <a:pt x="6671316" y="5271515"/>
                  <a:pt x="6675301" y="5292404"/>
                  <a:pt x="6712480" y="5299321"/>
                </a:cubicBezTo>
                <a:cubicBezTo>
                  <a:pt x="6720047" y="5300756"/>
                  <a:pt x="6727234" y="5309750"/>
                  <a:pt x="6722828" y="5317646"/>
                </a:cubicBezTo>
                <a:cubicBezTo>
                  <a:pt x="6705075" y="5349602"/>
                  <a:pt x="6686971" y="5372376"/>
                  <a:pt x="6662489" y="5385836"/>
                </a:cubicBezTo>
                <a:cubicBezTo>
                  <a:pt x="6673878" y="5391396"/>
                  <a:pt x="6683814" y="5400144"/>
                  <a:pt x="6692505" y="5415210"/>
                </a:cubicBezTo>
                <a:cubicBezTo>
                  <a:pt x="6713439" y="5451391"/>
                  <a:pt x="6722022" y="5494974"/>
                  <a:pt x="6708544" y="5534699"/>
                </a:cubicBezTo>
                <a:cubicBezTo>
                  <a:pt x="6706183" y="5541506"/>
                  <a:pt x="6698777" y="5546998"/>
                  <a:pt x="6691401" y="5544511"/>
                </a:cubicBezTo>
                <a:cubicBezTo>
                  <a:pt x="6645814" y="5529173"/>
                  <a:pt x="6623867" y="5510916"/>
                  <a:pt x="6612432" y="5484028"/>
                </a:cubicBezTo>
                <a:cubicBezTo>
                  <a:pt x="6608307" y="5496426"/>
                  <a:pt x="6601098" y="5508458"/>
                  <a:pt x="6589144" y="5521250"/>
                </a:cubicBezTo>
                <a:cubicBezTo>
                  <a:pt x="6571384" y="5540159"/>
                  <a:pt x="6546296" y="5558239"/>
                  <a:pt x="6523578" y="5536606"/>
                </a:cubicBezTo>
                <a:cubicBezTo>
                  <a:pt x="6502216" y="5516160"/>
                  <a:pt x="6501574" y="5480761"/>
                  <a:pt x="6501488" y="5453298"/>
                </a:cubicBezTo>
                <a:cubicBezTo>
                  <a:pt x="6501364" y="5428459"/>
                  <a:pt x="6499476" y="5399378"/>
                  <a:pt x="6503788" y="5373949"/>
                </a:cubicBezTo>
                <a:cubicBezTo>
                  <a:pt x="6495699" y="5370719"/>
                  <a:pt x="6487716" y="5367398"/>
                  <a:pt x="6479731" y="5364078"/>
                </a:cubicBezTo>
                <a:cubicBezTo>
                  <a:pt x="6489364" y="5380588"/>
                  <a:pt x="6490392" y="5399662"/>
                  <a:pt x="6488592" y="5419856"/>
                </a:cubicBezTo>
                <a:cubicBezTo>
                  <a:pt x="6487223" y="5435217"/>
                  <a:pt x="6485395" y="5450249"/>
                  <a:pt x="6480106" y="5464786"/>
                </a:cubicBezTo>
                <a:cubicBezTo>
                  <a:pt x="6474168" y="5481116"/>
                  <a:pt x="6463010" y="5496993"/>
                  <a:pt x="6463053" y="5515107"/>
                </a:cubicBezTo>
                <a:cubicBezTo>
                  <a:pt x="6463128" y="5523000"/>
                  <a:pt x="6456567" y="5529929"/>
                  <a:pt x="6448188" y="5526674"/>
                </a:cubicBezTo>
                <a:cubicBezTo>
                  <a:pt x="6413272" y="5512941"/>
                  <a:pt x="6400746" y="5461130"/>
                  <a:pt x="6387826" y="5430121"/>
                </a:cubicBezTo>
                <a:cubicBezTo>
                  <a:pt x="6387438" y="5429016"/>
                  <a:pt x="6386969" y="5427710"/>
                  <a:pt x="6386485" y="5426596"/>
                </a:cubicBezTo>
                <a:cubicBezTo>
                  <a:pt x="6377899" y="5450777"/>
                  <a:pt x="6355392" y="5478138"/>
                  <a:pt x="6350059" y="5493157"/>
                </a:cubicBezTo>
                <a:cubicBezTo>
                  <a:pt x="6348363" y="5497976"/>
                  <a:pt x="6341971" y="5500830"/>
                  <a:pt x="6337183" y="5499929"/>
                </a:cubicBezTo>
                <a:cubicBezTo>
                  <a:pt x="6275663" y="5488470"/>
                  <a:pt x="6266310" y="5334410"/>
                  <a:pt x="6315812" y="5293808"/>
                </a:cubicBezTo>
                <a:cubicBezTo>
                  <a:pt x="6295481" y="5284747"/>
                  <a:pt x="6275307" y="5275017"/>
                  <a:pt x="6255107" y="5265577"/>
                </a:cubicBezTo>
                <a:cubicBezTo>
                  <a:pt x="6298077" y="5325572"/>
                  <a:pt x="6241436" y="5482295"/>
                  <a:pt x="6166724" y="5477873"/>
                </a:cubicBezTo>
                <a:cubicBezTo>
                  <a:pt x="6158973" y="5477396"/>
                  <a:pt x="6153357" y="5471555"/>
                  <a:pt x="6153070" y="5463839"/>
                </a:cubicBezTo>
                <a:cubicBezTo>
                  <a:pt x="6151538" y="5417653"/>
                  <a:pt x="6135112" y="5376798"/>
                  <a:pt x="6135294" y="5331054"/>
                </a:cubicBezTo>
                <a:cubicBezTo>
                  <a:pt x="6134089" y="5334747"/>
                  <a:pt x="6132786" y="5338432"/>
                  <a:pt x="6131631" y="5341545"/>
                </a:cubicBezTo>
                <a:cubicBezTo>
                  <a:pt x="6115062" y="5386456"/>
                  <a:pt x="6081747" y="5443256"/>
                  <a:pt x="6033731" y="5459548"/>
                </a:cubicBezTo>
                <a:cubicBezTo>
                  <a:pt x="5983905" y="5476460"/>
                  <a:pt x="5971870" y="5423523"/>
                  <a:pt x="5965234" y="5383224"/>
                </a:cubicBezTo>
                <a:cubicBezTo>
                  <a:pt x="5963831" y="5374923"/>
                  <a:pt x="5963870" y="5366846"/>
                  <a:pt x="5964391" y="5358811"/>
                </a:cubicBezTo>
                <a:cubicBezTo>
                  <a:pt x="5933526" y="5390313"/>
                  <a:pt x="5893951" y="5410255"/>
                  <a:pt x="5861702" y="5369883"/>
                </a:cubicBezTo>
                <a:cubicBezTo>
                  <a:pt x="5834094" y="5335361"/>
                  <a:pt x="5836423" y="5287368"/>
                  <a:pt x="5846624" y="5247260"/>
                </a:cubicBezTo>
                <a:cubicBezTo>
                  <a:pt x="5851108" y="5229734"/>
                  <a:pt x="5858450" y="5212941"/>
                  <a:pt x="5863885" y="5195691"/>
                </a:cubicBezTo>
                <a:cubicBezTo>
                  <a:pt x="5839770" y="5261857"/>
                  <a:pt x="5801878" y="5328483"/>
                  <a:pt x="5743258" y="5321658"/>
                </a:cubicBezTo>
                <a:cubicBezTo>
                  <a:pt x="5699976" y="5316548"/>
                  <a:pt x="5682133" y="5264277"/>
                  <a:pt x="5681221" y="5226421"/>
                </a:cubicBezTo>
                <a:cubicBezTo>
                  <a:pt x="5680033" y="5180752"/>
                  <a:pt x="5714369" y="5131050"/>
                  <a:pt x="5708094" y="5086692"/>
                </a:cubicBezTo>
                <a:cubicBezTo>
                  <a:pt x="5695911" y="5000444"/>
                  <a:pt x="5664522" y="5101226"/>
                  <a:pt x="5656067" y="5129411"/>
                </a:cubicBezTo>
                <a:cubicBezTo>
                  <a:pt x="5638983" y="5186643"/>
                  <a:pt x="5625088" y="5259437"/>
                  <a:pt x="5560184" y="5280497"/>
                </a:cubicBezTo>
                <a:cubicBezTo>
                  <a:pt x="5527780" y="5291031"/>
                  <a:pt x="5491414" y="5287008"/>
                  <a:pt x="5476891" y="5253232"/>
                </a:cubicBezTo>
                <a:cubicBezTo>
                  <a:pt x="5459862" y="5213688"/>
                  <a:pt x="5482569" y="5156749"/>
                  <a:pt x="5496034" y="5119357"/>
                </a:cubicBezTo>
                <a:cubicBezTo>
                  <a:pt x="5505371" y="5093293"/>
                  <a:pt x="5517057" y="5068211"/>
                  <a:pt x="5527431" y="5042528"/>
                </a:cubicBezTo>
                <a:cubicBezTo>
                  <a:pt x="5545941" y="4996617"/>
                  <a:pt x="5547360" y="4954484"/>
                  <a:pt x="5542726" y="4908126"/>
                </a:cubicBezTo>
                <a:cubicBezTo>
                  <a:pt x="5535768" y="4939167"/>
                  <a:pt x="5516703" y="4973834"/>
                  <a:pt x="5507098" y="5002893"/>
                </a:cubicBezTo>
                <a:cubicBezTo>
                  <a:pt x="5496428" y="5035171"/>
                  <a:pt x="5485995" y="5068053"/>
                  <a:pt x="5468940" y="5097637"/>
                </a:cubicBezTo>
                <a:cubicBezTo>
                  <a:pt x="5441734" y="5144938"/>
                  <a:pt x="5403930" y="5172336"/>
                  <a:pt x="5349877" y="5178757"/>
                </a:cubicBezTo>
                <a:cubicBezTo>
                  <a:pt x="5344167" y="5179430"/>
                  <a:pt x="5337250" y="5173964"/>
                  <a:pt x="5336284" y="5168427"/>
                </a:cubicBezTo>
                <a:cubicBezTo>
                  <a:pt x="5325842" y="5108522"/>
                  <a:pt x="5329976" y="5046859"/>
                  <a:pt x="5342573" y="4986414"/>
                </a:cubicBezTo>
                <a:cubicBezTo>
                  <a:pt x="5307134" y="5028816"/>
                  <a:pt x="5263418" y="5058038"/>
                  <a:pt x="5214052" y="5056687"/>
                </a:cubicBezTo>
                <a:cubicBezTo>
                  <a:pt x="5205591" y="5056539"/>
                  <a:pt x="5196150" y="5049880"/>
                  <a:pt x="5198690" y="5039974"/>
                </a:cubicBezTo>
                <a:cubicBezTo>
                  <a:pt x="5216593" y="4969182"/>
                  <a:pt x="5230062" y="4890216"/>
                  <a:pt x="5238424" y="4814996"/>
                </a:cubicBezTo>
                <a:cubicBezTo>
                  <a:pt x="5203119" y="4864615"/>
                  <a:pt x="5149183" y="4897043"/>
                  <a:pt x="5124434" y="4952832"/>
                </a:cubicBezTo>
                <a:cubicBezTo>
                  <a:pt x="5119447" y="4963986"/>
                  <a:pt x="5104657" y="4962707"/>
                  <a:pt x="5099822" y="4952454"/>
                </a:cubicBezTo>
                <a:cubicBezTo>
                  <a:pt x="5083365" y="4917439"/>
                  <a:pt x="5061471" y="4909507"/>
                  <a:pt x="5055366" y="4870910"/>
                </a:cubicBezTo>
                <a:cubicBezTo>
                  <a:pt x="5049848" y="4836647"/>
                  <a:pt x="5051354" y="4804452"/>
                  <a:pt x="5057682" y="4770630"/>
                </a:cubicBezTo>
                <a:cubicBezTo>
                  <a:pt x="5065914" y="4726360"/>
                  <a:pt x="5077948" y="4679889"/>
                  <a:pt x="5090970" y="4636520"/>
                </a:cubicBezTo>
                <a:cubicBezTo>
                  <a:pt x="5105207" y="4589362"/>
                  <a:pt x="5133292" y="4546421"/>
                  <a:pt x="5138582" y="4496931"/>
                </a:cubicBezTo>
                <a:cubicBezTo>
                  <a:pt x="5138971" y="4493654"/>
                  <a:pt x="5140460" y="4491155"/>
                  <a:pt x="5142292" y="4489170"/>
                </a:cubicBezTo>
                <a:cubicBezTo>
                  <a:pt x="5138253" y="4485315"/>
                  <a:pt x="5134423" y="4481286"/>
                  <a:pt x="5130479" y="4477439"/>
                </a:cubicBezTo>
                <a:cubicBezTo>
                  <a:pt x="5067048" y="4565029"/>
                  <a:pt x="5085766" y="4664305"/>
                  <a:pt x="5048639" y="4760598"/>
                </a:cubicBezTo>
                <a:cubicBezTo>
                  <a:pt x="5036491" y="4791968"/>
                  <a:pt x="5012962" y="4837349"/>
                  <a:pt x="4972996" y="4835448"/>
                </a:cubicBezTo>
                <a:cubicBezTo>
                  <a:pt x="4929728" y="4833454"/>
                  <a:pt x="4906628" y="4780047"/>
                  <a:pt x="4900431" y="4744654"/>
                </a:cubicBezTo>
                <a:cubicBezTo>
                  <a:pt x="4891713" y="4694925"/>
                  <a:pt x="4904679" y="4643470"/>
                  <a:pt x="4921839" y="4594133"/>
                </a:cubicBezTo>
                <a:cubicBezTo>
                  <a:pt x="4887830" y="4625947"/>
                  <a:pt x="4849416" y="4651443"/>
                  <a:pt x="4816321" y="4688303"/>
                </a:cubicBezTo>
                <a:cubicBezTo>
                  <a:pt x="4809719" y="4695715"/>
                  <a:pt x="4797058" y="4691309"/>
                  <a:pt x="4793160" y="4683670"/>
                </a:cubicBezTo>
                <a:cubicBezTo>
                  <a:pt x="4757862" y="4614114"/>
                  <a:pt x="4777077" y="4539543"/>
                  <a:pt x="4801561" y="4469221"/>
                </a:cubicBezTo>
                <a:cubicBezTo>
                  <a:pt x="4832332" y="4380849"/>
                  <a:pt x="4866285" y="4288469"/>
                  <a:pt x="4848631" y="4194736"/>
                </a:cubicBezTo>
                <a:cubicBezTo>
                  <a:pt x="4808851" y="4251951"/>
                  <a:pt x="4822734" y="4339904"/>
                  <a:pt x="4806665" y="4404331"/>
                </a:cubicBezTo>
                <a:cubicBezTo>
                  <a:pt x="4789547" y="4472855"/>
                  <a:pt x="4757572" y="4531038"/>
                  <a:pt x="4695612" y="4567152"/>
                </a:cubicBezTo>
                <a:cubicBezTo>
                  <a:pt x="4689863" y="4570451"/>
                  <a:pt x="4681129" y="4571157"/>
                  <a:pt x="4676943" y="4564563"/>
                </a:cubicBezTo>
                <a:cubicBezTo>
                  <a:pt x="4622337" y="4477758"/>
                  <a:pt x="4613980" y="4393399"/>
                  <a:pt x="4629891" y="4300139"/>
                </a:cubicBezTo>
                <a:cubicBezTo>
                  <a:pt x="4601025" y="4338728"/>
                  <a:pt x="4553956" y="4392488"/>
                  <a:pt x="4523989" y="4385512"/>
                </a:cubicBezTo>
                <a:cubicBezTo>
                  <a:pt x="4488182" y="4377059"/>
                  <a:pt x="4473550" y="4297511"/>
                  <a:pt x="4472074" y="4268173"/>
                </a:cubicBezTo>
                <a:cubicBezTo>
                  <a:pt x="4468192" y="4190433"/>
                  <a:pt x="4514559" y="4111783"/>
                  <a:pt x="4543099" y="4042205"/>
                </a:cubicBezTo>
                <a:cubicBezTo>
                  <a:pt x="4558890" y="4003847"/>
                  <a:pt x="4574015" y="3956571"/>
                  <a:pt x="4600770" y="3921986"/>
                </a:cubicBezTo>
                <a:cubicBezTo>
                  <a:pt x="4543602" y="3964455"/>
                  <a:pt x="4520012" y="4060459"/>
                  <a:pt x="4477723" y="4110835"/>
                </a:cubicBezTo>
                <a:cubicBezTo>
                  <a:pt x="4453084" y="4140248"/>
                  <a:pt x="4408289" y="4173954"/>
                  <a:pt x="4381519" y="4130063"/>
                </a:cubicBezTo>
                <a:cubicBezTo>
                  <a:pt x="4367751" y="4107451"/>
                  <a:pt x="4373740" y="4070874"/>
                  <a:pt x="4372747" y="4045960"/>
                </a:cubicBezTo>
                <a:cubicBezTo>
                  <a:pt x="4370691" y="3996906"/>
                  <a:pt x="4368587" y="3956024"/>
                  <a:pt x="4387924" y="3909601"/>
                </a:cubicBezTo>
                <a:cubicBezTo>
                  <a:pt x="4408387" y="3860353"/>
                  <a:pt x="4437783" y="3810319"/>
                  <a:pt x="4463217" y="3763255"/>
                </a:cubicBezTo>
                <a:cubicBezTo>
                  <a:pt x="4467990" y="3754515"/>
                  <a:pt x="4472920" y="3746180"/>
                  <a:pt x="4478119" y="3738159"/>
                </a:cubicBezTo>
                <a:cubicBezTo>
                  <a:pt x="4450859" y="3756538"/>
                  <a:pt x="4425774" y="3776761"/>
                  <a:pt x="4401519" y="3804067"/>
                </a:cubicBezTo>
                <a:cubicBezTo>
                  <a:pt x="4361786" y="3848725"/>
                  <a:pt x="4316182" y="3886060"/>
                  <a:pt x="4281959" y="3935577"/>
                </a:cubicBezTo>
                <a:cubicBezTo>
                  <a:pt x="4276255" y="3943846"/>
                  <a:pt x="4265098" y="3941129"/>
                  <a:pt x="4260823" y="3933358"/>
                </a:cubicBezTo>
                <a:cubicBezTo>
                  <a:pt x="4187852" y="3802320"/>
                  <a:pt x="4317506" y="3605669"/>
                  <a:pt x="4417697" y="3515515"/>
                </a:cubicBezTo>
                <a:lnTo>
                  <a:pt x="4414998" y="3510575"/>
                </a:lnTo>
                <a:lnTo>
                  <a:pt x="4414956" y="3510604"/>
                </a:lnTo>
                <a:lnTo>
                  <a:pt x="4402167" y="3486915"/>
                </a:lnTo>
                <a:lnTo>
                  <a:pt x="3866049" y="3859499"/>
                </a:lnTo>
                <a:lnTo>
                  <a:pt x="3866055" y="3859582"/>
                </a:lnTo>
                <a:lnTo>
                  <a:pt x="4402160" y="3487007"/>
                </a:lnTo>
                <a:cubicBezTo>
                  <a:pt x="4406217" y="3495050"/>
                  <a:pt x="4410686" y="3502837"/>
                  <a:pt x="4414953" y="3510703"/>
                </a:cubicBezTo>
                <a:lnTo>
                  <a:pt x="3868266" y="3891291"/>
                </a:lnTo>
                <a:lnTo>
                  <a:pt x="3868347" y="3892457"/>
                </a:lnTo>
                <a:lnTo>
                  <a:pt x="3740224" y="3982426"/>
                </a:lnTo>
                <a:lnTo>
                  <a:pt x="3749376" y="4039617"/>
                </a:lnTo>
                <a:cubicBezTo>
                  <a:pt x="3784913" y="4014651"/>
                  <a:pt x="3820486" y="3995922"/>
                  <a:pt x="3860670" y="3973501"/>
                </a:cubicBezTo>
                <a:cubicBezTo>
                  <a:pt x="3906802" y="3947797"/>
                  <a:pt x="3937530" y="3903624"/>
                  <a:pt x="3980882" y="3874078"/>
                </a:cubicBezTo>
                <a:cubicBezTo>
                  <a:pt x="4010024" y="3854206"/>
                  <a:pt x="4041856" y="3843525"/>
                  <a:pt x="4077361" y="3845235"/>
                </a:cubicBezTo>
                <a:cubicBezTo>
                  <a:pt x="4103650" y="3846440"/>
                  <a:pt x="4159403" y="3851558"/>
                  <a:pt x="4175394" y="3876504"/>
                </a:cubicBezTo>
                <a:cubicBezTo>
                  <a:pt x="4203355" y="3920206"/>
                  <a:pt x="4114248" y="4018232"/>
                  <a:pt x="4085775" y="4044781"/>
                </a:cubicBezTo>
                <a:cubicBezTo>
                  <a:pt x="4069618" y="4059934"/>
                  <a:pt x="4051547" y="4072489"/>
                  <a:pt x="4032808" y="4083816"/>
                </a:cubicBezTo>
                <a:cubicBezTo>
                  <a:pt x="4120486" y="4056452"/>
                  <a:pt x="4250086" y="4030865"/>
                  <a:pt x="4234650" y="4104596"/>
                </a:cubicBezTo>
                <a:cubicBezTo>
                  <a:pt x="4225103" y="4150505"/>
                  <a:pt x="4197838" y="4182028"/>
                  <a:pt x="4161336" y="4204671"/>
                </a:cubicBezTo>
                <a:cubicBezTo>
                  <a:pt x="4186161" y="4199419"/>
                  <a:pt x="4211299" y="4196045"/>
                  <a:pt x="4234359" y="4197457"/>
                </a:cubicBezTo>
                <a:cubicBezTo>
                  <a:pt x="4266232" y="4199437"/>
                  <a:pt x="4294111" y="4214506"/>
                  <a:pt x="4323873" y="4224872"/>
                </a:cubicBezTo>
                <a:cubicBezTo>
                  <a:pt x="4328497" y="4226538"/>
                  <a:pt x="4330819" y="4232192"/>
                  <a:pt x="4329059" y="4236615"/>
                </a:cubicBezTo>
                <a:cubicBezTo>
                  <a:pt x="4312984" y="4277091"/>
                  <a:pt x="4280151" y="4302289"/>
                  <a:pt x="4242654" y="4319685"/>
                </a:cubicBezTo>
                <a:cubicBezTo>
                  <a:pt x="4271106" y="4320688"/>
                  <a:pt x="4301086" y="4329708"/>
                  <a:pt x="4324350" y="4338635"/>
                </a:cubicBezTo>
                <a:cubicBezTo>
                  <a:pt x="4325195" y="4339000"/>
                  <a:pt x="4325406" y="4339896"/>
                  <a:pt x="4326042" y="4340437"/>
                </a:cubicBezTo>
                <a:cubicBezTo>
                  <a:pt x="4327278" y="4339667"/>
                  <a:pt x="4328428" y="4338794"/>
                  <a:pt x="4329665" y="4338024"/>
                </a:cubicBezTo>
                <a:cubicBezTo>
                  <a:pt x="4334437" y="4333667"/>
                  <a:pt x="4340171" y="4341465"/>
                  <a:pt x="4335688" y="4345848"/>
                </a:cubicBezTo>
                <a:cubicBezTo>
                  <a:pt x="4333127" y="4348352"/>
                  <a:pt x="4330390" y="4350647"/>
                  <a:pt x="4327838" y="4353055"/>
                </a:cubicBezTo>
                <a:cubicBezTo>
                  <a:pt x="4310492" y="4396828"/>
                  <a:pt x="4283844" y="4435707"/>
                  <a:pt x="4247491" y="4464301"/>
                </a:cubicBezTo>
                <a:cubicBezTo>
                  <a:pt x="4290653" y="4451096"/>
                  <a:pt x="4335335" y="4447075"/>
                  <a:pt x="4381558" y="4455264"/>
                </a:cubicBezTo>
                <a:cubicBezTo>
                  <a:pt x="4385109" y="4455863"/>
                  <a:pt x="4387753" y="4460084"/>
                  <a:pt x="4387644" y="4463482"/>
                </a:cubicBezTo>
                <a:cubicBezTo>
                  <a:pt x="4386716" y="4489203"/>
                  <a:pt x="4381439" y="4501404"/>
                  <a:pt x="4362415" y="4520300"/>
                </a:cubicBezTo>
                <a:cubicBezTo>
                  <a:pt x="4334935" y="4547715"/>
                  <a:pt x="4310984" y="4578163"/>
                  <a:pt x="4283523" y="4605384"/>
                </a:cubicBezTo>
                <a:cubicBezTo>
                  <a:pt x="4240027" y="4648549"/>
                  <a:pt x="4194619" y="4659614"/>
                  <a:pt x="4141042" y="4676008"/>
                </a:cubicBezTo>
                <a:cubicBezTo>
                  <a:pt x="4142637" y="4677801"/>
                  <a:pt x="4144344" y="4679408"/>
                  <a:pt x="4145946" y="4681105"/>
                </a:cubicBezTo>
                <a:cubicBezTo>
                  <a:pt x="4258048" y="4648551"/>
                  <a:pt x="4346065" y="4570391"/>
                  <a:pt x="4461478" y="4546596"/>
                </a:cubicBezTo>
                <a:cubicBezTo>
                  <a:pt x="4468717" y="4545178"/>
                  <a:pt x="4474754" y="4550665"/>
                  <a:pt x="4473413" y="4558046"/>
                </a:cubicBezTo>
                <a:cubicBezTo>
                  <a:pt x="4472632" y="4562457"/>
                  <a:pt x="4471310" y="4566334"/>
                  <a:pt x="4470343" y="4570633"/>
                </a:cubicBezTo>
                <a:cubicBezTo>
                  <a:pt x="4475321" y="4567559"/>
                  <a:pt x="4480044" y="4574685"/>
                  <a:pt x="4475605" y="4578585"/>
                </a:cubicBezTo>
                <a:cubicBezTo>
                  <a:pt x="4472611" y="4581246"/>
                  <a:pt x="4469533" y="4584096"/>
                  <a:pt x="4466471" y="4586752"/>
                </a:cubicBezTo>
                <a:cubicBezTo>
                  <a:pt x="4455844" y="4625071"/>
                  <a:pt x="4439018" y="4658666"/>
                  <a:pt x="4413680" y="4688310"/>
                </a:cubicBezTo>
                <a:cubicBezTo>
                  <a:pt x="4432691" y="4677201"/>
                  <a:pt x="4452114" y="4666906"/>
                  <a:pt x="4472393" y="4658340"/>
                </a:cubicBezTo>
                <a:cubicBezTo>
                  <a:pt x="4499618" y="4646872"/>
                  <a:pt x="4569075" y="4630490"/>
                  <a:pt x="4586637" y="4668423"/>
                </a:cubicBezTo>
                <a:cubicBezTo>
                  <a:pt x="4592917" y="4682111"/>
                  <a:pt x="4586574" y="4692078"/>
                  <a:pt x="4581166" y="4704657"/>
                </a:cubicBezTo>
                <a:cubicBezTo>
                  <a:pt x="4567910" y="4735347"/>
                  <a:pt x="4551026" y="4771760"/>
                  <a:pt x="4531083" y="4798757"/>
                </a:cubicBezTo>
                <a:cubicBezTo>
                  <a:pt x="4538072" y="4795760"/>
                  <a:pt x="4545245" y="4792875"/>
                  <a:pt x="4552674" y="4790402"/>
                </a:cubicBezTo>
                <a:cubicBezTo>
                  <a:pt x="4605347" y="4773249"/>
                  <a:pt x="4635896" y="4786798"/>
                  <a:pt x="4688261" y="4793862"/>
                </a:cubicBezTo>
                <a:cubicBezTo>
                  <a:pt x="4693068" y="4794569"/>
                  <a:pt x="4698127" y="4797929"/>
                  <a:pt x="4697635" y="4803436"/>
                </a:cubicBezTo>
                <a:cubicBezTo>
                  <a:pt x="4694532" y="4841528"/>
                  <a:pt x="4677997" y="4871838"/>
                  <a:pt x="4653860" y="4896719"/>
                </a:cubicBezTo>
                <a:cubicBezTo>
                  <a:pt x="4663794" y="4894560"/>
                  <a:pt x="4674099" y="4893701"/>
                  <a:pt x="4684548" y="4894507"/>
                </a:cubicBezTo>
                <a:cubicBezTo>
                  <a:pt x="4730227" y="4897877"/>
                  <a:pt x="4759962" y="4932581"/>
                  <a:pt x="4798177" y="4953024"/>
                </a:cubicBezTo>
                <a:cubicBezTo>
                  <a:pt x="4805794" y="4957188"/>
                  <a:pt x="4802569" y="4967133"/>
                  <a:pt x="4796794" y="4970722"/>
                </a:cubicBezTo>
                <a:cubicBezTo>
                  <a:pt x="4760379" y="4993470"/>
                  <a:pt x="4729607" y="5027221"/>
                  <a:pt x="4693915" y="5051686"/>
                </a:cubicBezTo>
                <a:cubicBezTo>
                  <a:pt x="4723149" y="5047205"/>
                  <a:pt x="4752122" y="5043481"/>
                  <a:pt x="4779459" y="5039518"/>
                </a:cubicBezTo>
                <a:cubicBezTo>
                  <a:pt x="4841539" y="5030481"/>
                  <a:pt x="4899394" y="5062265"/>
                  <a:pt x="4944254" y="5103243"/>
                </a:cubicBezTo>
                <a:cubicBezTo>
                  <a:pt x="4948935" y="5107543"/>
                  <a:pt x="4948080" y="5114966"/>
                  <a:pt x="4942893" y="5118508"/>
                </a:cubicBezTo>
                <a:cubicBezTo>
                  <a:pt x="4920390" y="5133795"/>
                  <a:pt x="4895558" y="5147905"/>
                  <a:pt x="4869538" y="5160063"/>
                </a:cubicBezTo>
                <a:cubicBezTo>
                  <a:pt x="4936826" y="5160337"/>
                  <a:pt x="4999798" y="5193731"/>
                  <a:pt x="5033361" y="5260896"/>
                </a:cubicBezTo>
                <a:cubicBezTo>
                  <a:pt x="5035760" y="5265681"/>
                  <a:pt x="5035525" y="5272670"/>
                  <a:pt x="5030100" y="5275608"/>
                </a:cubicBezTo>
                <a:cubicBezTo>
                  <a:pt x="5015775" y="5283326"/>
                  <a:pt x="5010486" y="5293482"/>
                  <a:pt x="4994524" y="5295508"/>
                </a:cubicBezTo>
                <a:cubicBezTo>
                  <a:pt x="4987724" y="5296379"/>
                  <a:pt x="4980904" y="5295303"/>
                  <a:pt x="4973934" y="5293725"/>
                </a:cubicBezTo>
                <a:cubicBezTo>
                  <a:pt x="5017934" y="5325769"/>
                  <a:pt x="5026153" y="5386556"/>
                  <a:pt x="5069692" y="5416124"/>
                </a:cubicBezTo>
                <a:cubicBezTo>
                  <a:pt x="5077406" y="5421368"/>
                  <a:pt x="5075362" y="5432291"/>
                  <a:pt x="5066642" y="5435041"/>
                </a:cubicBezTo>
                <a:cubicBezTo>
                  <a:pt x="5053416" y="5439153"/>
                  <a:pt x="5040971" y="5442166"/>
                  <a:pt x="5029007" y="5444148"/>
                </a:cubicBezTo>
                <a:cubicBezTo>
                  <a:pt x="5035566" y="5447053"/>
                  <a:pt x="5042119" y="5450056"/>
                  <a:pt x="5048196" y="5453989"/>
                </a:cubicBezTo>
                <a:cubicBezTo>
                  <a:pt x="5085336" y="5477746"/>
                  <a:pt x="5102037" y="5519891"/>
                  <a:pt x="5134353" y="5548586"/>
                </a:cubicBezTo>
                <a:cubicBezTo>
                  <a:pt x="5139404" y="5553113"/>
                  <a:pt x="5140483" y="5561774"/>
                  <a:pt x="5134253" y="5566103"/>
                </a:cubicBezTo>
                <a:cubicBezTo>
                  <a:pt x="5113998" y="5580221"/>
                  <a:pt x="5085481" y="5591967"/>
                  <a:pt x="5056877" y="5600298"/>
                </a:cubicBezTo>
                <a:cubicBezTo>
                  <a:pt x="5062432" y="5601365"/>
                  <a:pt x="5068004" y="5602236"/>
                  <a:pt x="5073385" y="5604163"/>
                </a:cubicBezTo>
                <a:cubicBezTo>
                  <a:pt x="5102092" y="5614339"/>
                  <a:pt x="5122964" y="5635909"/>
                  <a:pt x="5146036" y="5654654"/>
                </a:cubicBezTo>
                <a:cubicBezTo>
                  <a:pt x="5164207" y="5669371"/>
                  <a:pt x="5224332" y="5692100"/>
                  <a:pt x="5202591" y="5725075"/>
                </a:cubicBezTo>
                <a:cubicBezTo>
                  <a:pt x="5192671" y="5740184"/>
                  <a:pt x="5157552" y="5745129"/>
                  <a:pt x="5125957" y="5746580"/>
                </a:cubicBezTo>
                <a:cubicBezTo>
                  <a:pt x="5140075" y="5755397"/>
                  <a:pt x="5152846" y="5767310"/>
                  <a:pt x="5163591" y="5781189"/>
                </a:cubicBezTo>
                <a:cubicBezTo>
                  <a:pt x="5180447" y="5802996"/>
                  <a:pt x="5221957" y="5867344"/>
                  <a:pt x="5185344" y="5886862"/>
                </a:cubicBezTo>
                <a:cubicBezTo>
                  <a:pt x="5174810" y="5892474"/>
                  <a:pt x="5160665" y="5893781"/>
                  <a:pt x="5145110" y="5892337"/>
                </a:cubicBezTo>
                <a:cubicBezTo>
                  <a:pt x="5173474" y="5917283"/>
                  <a:pt x="5193492" y="5952801"/>
                  <a:pt x="5224399" y="5979818"/>
                </a:cubicBezTo>
                <a:cubicBezTo>
                  <a:pt x="5229460" y="5984248"/>
                  <a:pt x="5226514" y="5993241"/>
                  <a:pt x="5221123" y="5995794"/>
                </a:cubicBezTo>
                <a:cubicBezTo>
                  <a:pt x="5135114" y="6036156"/>
                  <a:pt x="5054143" y="6001400"/>
                  <a:pt x="4987147" y="5948670"/>
                </a:cubicBezTo>
                <a:cubicBezTo>
                  <a:pt x="4991485" y="5962288"/>
                  <a:pt x="4995921" y="5975912"/>
                  <a:pt x="5000259" y="5989529"/>
                </a:cubicBezTo>
                <a:cubicBezTo>
                  <a:pt x="5017901" y="5982878"/>
                  <a:pt x="5051927" y="6009871"/>
                  <a:pt x="5064872" y="6016543"/>
                </a:cubicBezTo>
                <a:cubicBezTo>
                  <a:pt x="5115346" y="6042623"/>
                  <a:pt x="5173704" y="6040372"/>
                  <a:pt x="5220792" y="6074923"/>
                </a:cubicBezTo>
                <a:cubicBezTo>
                  <a:pt x="5224452" y="6077575"/>
                  <a:pt x="5225971" y="6082381"/>
                  <a:pt x="5224424" y="6086628"/>
                </a:cubicBezTo>
                <a:cubicBezTo>
                  <a:pt x="5212907" y="6117469"/>
                  <a:pt x="5189487" y="6149617"/>
                  <a:pt x="5158547" y="6163395"/>
                </a:cubicBezTo>
                <a:cubicBezTo>
                  <a:pt x="5125071" y="6178315"/>
                  <a:pt x="5090256" y="6167804"/>
                  <a:pt x="5056134" y="6160470"/>
                </a:cubicBezTo>
                <a:cubicBezTo>
                  <a:pt x="5057979" y="6165984"/>
                  <a:pt x="5060019" y="6171515"/>
                  <a:pt x="5061865" y="6177030"/>
                </a:cubicBezTo>
                <a:cubicBezTo>
                  <a:pt x="5062847" y="6175851"/>
                  <a:pt x="5064102" y="6174888"/>
                  <a:pt x="5065921" y="6175241"/>
                </a:cubicBezTo>
                <a:cubicBezTo>
                  <a:pt x="5097573" y="6180804"/>
                  <a:pt x="5129914" y="6179707"/>
                  <a:pt x="5161224" y="6185824"/>
                </a:cubicBezTo>
                <a:cubicBezTo>
                  <a:pt x="5194739" y="6192329"/>
                  <a:pt x="5224032" y="6211221"/>
                  <a:pt x="5257408" y="6218199"/>
                </a:cubicBezTo>
                <a:cubicBezTo>
                  <a:pt x="5263147" y="6219377"/>
                  <a:pt x="5267493" y="6226373"/>
                  <a:pt x="5264269" y="6231937"/>
                </a:cubicBezTo>
                <a:cubicBezTo>
                  <a:pt x="5230158" y="6290032"/>
                  <a:pt x="5170882" y="6313525"/>
                  <a:pt x="5107574" y="6304639"/>
                </a:cubicBezTo>
                <a:cubicBezTo>
                  <a:pt x="5108290" y="6306454"/>
                  <a:pt x="5109004" y="6308269"/>
                  <a:pt x="5109719" y="6310083"/>
                </a:cubicBezTo>
                <a:cubicBezTo>
                  <a:pt x="5157794" y="6316094"/>
                  <a:pt x="5196598" y="6317895"/>
                  <a:pt x="5236743" y="6346197"/>
                </a:cubicBezTo>
                <a:cubicBezTo>
                  <a:pt x="5249298" y="6355074"/>
                  <a:pt x="5268211" y="6362552"/>
                  <a:pt x="5279344" y="6372083"/>
                </a:cubicBezTo>
                <a:cubicBezTo>
                  <a:pt x="5282239" y="6374573"/>
                  <a:pt x="5284556" y="6373703"/>
                  <a:pt x="5286996" y="6376932"/>
                </a:cubicBezTo>
                <a:cubicBezTo>
                  <a:pt x="5291013" y="6382148"/>
                  <a:pt x="5290449" y="6386285"/>
                  <a:pt x="5289019" y="6392491"/>
                </a:cubicBezTo>
                <a:cubicBezTo>
                  <a:pt x="5285104" y="6409093"/>
                  <a:pt x="5262550" y="6424959"/>
                  <a:pt x="5244548" y="6435669"/>
                </a:cubicBezTo>
                <a:cubicBezTo>
                  <a:pt x="5283694" y="6435843"/>
                  <a:pt x="5324973" y="6445940"/>
                  <a:pt x="5346632" y="6465242"/>
                </a:cubicBezTo>
                <a:cubicBezTo>
                  <a:pt x="5351507" y="6469559"/>
                  <a:pt x="5349579" y="6476988"/>
                  <a:pt x="5344717" y="6480169"/>
                </a:cubicBezTo>
                <a:cubicBezTo>
                  <a:pt x="5327964" y="6491082"/>
                  <a:pt x="5317379" y="6508181"/>
                  <a:pt x="5303143" y="6521455"/>
                </a:cubicBezTo>
                <a:cubicBezTo>
                  <a:pt x="5331483" y="6518260"/>
                  <a:pt x="5361539" y="6531865"/>
                  <a:pt x="5388069" y="6542438"/>
                </a:cubicBezTo>
                <a:cubicBezTo>
                  <a:pt x="5391744" y="6543827"/>
                  <a:pt x="5393969" y="6549470"/>
                  <a:pt x="5392770" y="6553067"/>
                </a:cubicBezTo>
                <a:cubicBezTo>
                  <a:pt x="5383665" y="6580905"/>
                  <a:pt x="5366026" y="6598461"/>
                  <a:pt x="5343949" y="6610083"/>
                </a:cubicBezTo>
                <a:cubicBezTo>
                  <a:pt x="5374424" y="6616810"/>
                  <a:pt x="5402393" y="6631985"/>
                  <a:pt x="5434520" y="6652974"/>
                </a:cubicBezTo>
                <a:cubicBezTo>
                  <a:pt x="5442350" y="6658032"/>
                  <a:pt x="5440964" y="6669207"/>
                  <a:pt x="5432025" y="6672231"/>
                </a:cubicBezTo>
                <a:cubicBezTo>
                  <a:pt x="5414444" y="6678205"/>
                  <a:pt x="5398763" y="6690188"/>
                  <a:pt x="5384384" y="6702866"/>
                </a:cubicBezTo>
                <a:cubicBezTo>
                  <a:pt x="5410390" y="6706189"/>
                  <a:pt x="5443766" y="6713166"/>
                  <a:pt x="5452726" y="6731760"/>
                </a:cubicBezTo>
                <a:cubicBezTo>
                  <a:pt x="5462508" y="6752079"/>
                  <a:pt x="5445801" y="6760271"/>
                  <a:pt x="5431543" y="6771598"/>
                </a:cubicBezTo>
                <a:cubicBezTo>
                  <a:pt x="5457123" y="6787346"/>
                  <a:pt x="5467971" y="6809899"/>
                  <a:pt x="5483100" y="6839056"/>
                </a:cubicBezTo>
                <a:cubicBezTo>
                  <a:pt x="5485190" y="6842936"/>
                  <a:pt x="5483042" y="6849565"/>
                  <a:pt x="5479337" y="6851776"/>
                </a:cubicBezTo>
                <a:cubicBezTo>
                  <a:pt x="5465144" y="6860186"/>
                  <a:pt x="5459692" y="6867796"/>
                  <a:pt x="5448520" y="6869652"/>
                </a:cubicBezTo>
                <a:cubicBezTo>
                  <a:pt x="5446842" y="6889564"/>
                  <a:pt x="5434179" y="6903754"/>
                  <a:pt x="5410102" y="6902840"/>
                </a:cubicBezTo>
                <a:cubicBezTo>
                  <a:pt x="5383590" y="6901908"/>
                  <a:pt x="5372537" y="6881672"/>
                  <a:pt x="5365616" y="6859850"/>
                </a:cubicBezTo>
                <a:cubicBezTo>
                  <a:pt x="5351377" y="6872053"/>
                  <a:pt x="5332033" y="6879238"/>
                  <a:pt x="5319499" y="6862478"/>
                </a:cubicBezTo>
                <a:cubicBezTo>
                  <a:pt x="5311934" y="6852282"/>
                  <a:pt x="5313041" y="6833294"/>
                  <a:pt x="5310122" y="6821260"/>
                </a:cubicBezTo>
                <a:cubicBezTo>
                  <a:pt x="5306757" y="6807630"/>
                  <a:pt x="5309137" y="6801702"/>
                  <a:pt x="5296105" y="6801450"/>
                </a:cubicBezTo>
                <a:cubicBezTo>
                  <a:pt x="5297072" y="6801533"/>
                  <a:pt x="5279082" y="6808837"/>
                  <a:pt x="5279478" y="6808774"/>
                </a:cubicBezTo>
                <a:cubicBezTo>
                  <a:pt x="5217146" y="6819541"/>
                  <a:pt x="5214506" y="6748627"/>
                  <a:pt x="5221325" y="6690700"/>
                </a:cubicBezTo>
                <a:cubicBezTo>
                  <a:pt x="5213104" y="6702061"/>
                  <a:pt x="5202603" y="6711669"/>
                  <a:pt x="5182881" y="6718724"/>
                </a:cubicBezTo>
                <a:cubicBezTo>
                  <a:pt x="5179263" y="6719969"/>
                  <a:pt x="5175552" y="6717895"/>
                  <a:pt x="5173018" y="6715728"/>
                </a:cubicBezTo>
                <a:cubicBezTo>
                  <a:pt x="5143799" y="6690514"/>
                  <a:pt x="5135725" y="6646682"/>
                  <a:pt x="5138214" y="6608926"/>
                </a:cubicBezTo>
                <a:cubicBezTo>
                  <a:pt x="5138207" y="6610094"/>
                  <a:pt x="5144129" y="6575360"/>
                  <a:pt x="5146392" y="6577309"/>
                </a:cubicBezTo>
                <a:cubicBezTo>
                  <a:pt x="5141594" y="6573194"/>
                  <a:pt x="5137767" y="6574615"/>
                  <a:pt x="5134029" y="6577212"/>
                </a:cubicBezTo>
                <a:cubicBezTo>
                  <a:pt x="5131505" y="6581473"/>
                  <a:pt x="5130435" y="6582549"/>
                  <a:pt x="5127374" y="6585204"/>
                </a:cubicBezTo>
                <a:cubicBezTo>
                  <a:pt x="5123776" y="6588398"/>
                  <a:pt x="5119726" y="6587951"/>
                  <a:pt x="5116681" y="6586032"/>
                </a:cubicBezTo>
                <a:cubicBezTo>
                  <a:pt x="5109631" y="6588634"/>
                  <a:pt x="5103538" y="6591418"/>
                  <a:pt x="5094712" y="6588803"/>
                </a:cubicBezTo>
                <a:cubicBezTo>
                  <a:pt x="5020985" y="6566747"/>
                  <a:pt x="5098551" y="6427706"/>
                  <a:pt x="5108855" y="6390820"/>
                </a:cubicBezTo>
                <a:cubicBezTo>
                  <a:pt x="5109570" y="6388254"/>
                  <a:pt x="5111623" y="6387069"/>
                  <a:pt x="5113775" y="6386963"/>
                </a:cubicBezTo>
                <a:cubicBezTo>
                  <a:pt x="5110961" y="6380293"/>
                  <a:pt x="5108251" y="6373534"/>
                  <a:pt x="5105533" y="6366873"/>
                </a:cubicBezTo>
                <a:cubicBezTo>
                  <a:pt x="5093748" y="6424758"/>
                  <a:pt x="5054900" y="6541446"/>
                  <a:pt x="4999565" y="6479213"/>
                </a:cubicBezTo>
                <a:cubicBezTo>
                  <a:pt x="4975309" y="6451895"/>
                  <a:pt x="4979379" y="6399670"/>
                  <a:pt x="4982915" y="6366580"/>
                </a:cubicBezTo>
                <a:cubicBezTo>
                  <a:pt x="4985958" y="6338999"/>
                  <a:pt x="4993517" y="6311028"/>
                  <a:pt x="5005737" y="6285407"/>
                </a:cubicBezTo>
                <a:cubicBezTo>
                  <a:pt x="5000015" y="6293870"/>
                  <a:pt x="4994248" y="6302814"/>
                  <a:pt x="4987536" y="6312553"/>
                </a:cubicBezTo>
                <a:cubicBezTo>
                  <a:pt x="4977010" y="6327905"/>
                  <a:pt x="4963113" y="6349386"/>
                  <a:pt x="4944552" y="6356542"/>
                </a:cubicBezTo>
                <a:cubicBezTo>
                  <a:pt x="4926288" y="6363627"/>
                  <a:pt x="4908314" y="6360903"/>
                  <a:pt x="4899469" y="6343196"/>
                </a:cubicBezTo>
                <a:cubicBezTo>
                  <a:pt x="4896249" y="6336686"/>
                  <a:pt x="4899690" y="6314493"/>
                  <a:pt x="4899509" y="6312141"/>
                </a:cubicBezTo>
                <a:cubicBezTo>
                  <a:pt x="4897930" y="6293797"/>
                  <a:pt x="4890939" y="6276056"/>
                  <a:pt x="4890836" y="6257547"/>
                </a:cubicBezTo>
                <a:cubicBezTo>
                  <a:pt x="4890747" y="6232321"/>
                  <a:pt x="4898480" y="6207872"/>
                  <a:pt x="4908226" y="6184861"/>
                </a:cubicBezTo>
                <a:cubicBezTo>
                  <a:pt x="4914640" y="6169739"/>
                  <a:pt x="4921263" y="6153372"/>
                  <a:pt x="4928393" y="6136755"/>
                </a:cubicBezTo>
                <a:cubicBezTo>
                  <a:pt x="4898471" y="6174086"/>
                  <a:pt x="4865354" y="6207925"/>
                  <a:pt x="4816490" y="6217326"/>
                </a:cubicBezTo>
                <a:cubicBezTo>
                  <a:pt x="4811237" y="6218333"/>
                  <a:pt x="4806010" y="6213596"/>
                  <a:pt x="4805483" y="6208584"/>
                </a:cubicBezTo>
                <a:cubicBezTo>
                  <a:pt x="4795565" y="6112212"/>
                  <a:pt x="4836229" y="6009021"/>
                  <a:pt x="4895170" y="5930290"/>
                </a:cubicBezTo>
                <a:cubicBezTo>
                  <a:pt x="4866238" y="5951057"/>
                  <a:pt x="4838685" y="5977103"/>
                  <a:pt x="4815630" y="5997501"/>
                </a:cubicBezTo>
                <a:cubicBezTo>
                  <a:pt x="4797435" y="6013648"/>
                  <a:pt x="4768265" y="6053476"/>
                  <a:pt x="4738581" y="6052074"/>
                </a:cubicBezTo>
                <a:cubicBezTo>
                  <a:pt x="4715005" y="6051007"/>
                  <a:pt x="4710641" y="6033299"/>
                  <a:pt x="4711490" y="6012829"/>
                </a:cubicBezTo>
                <a:cubicBezTo>
                  <a:pt x="4713555" y="5963448"/>
                  <a:pt x="4752517" y="5905579"/>
                  <a:pt x="4773435" y="5864355"/>
                </a:cubicBezTo>
                <a:cubicBezTo>
                  <a:pt x="4799325" y="5813240"/>
                  <a:pt x="4829089" y="5761292"/>
                  <a:pt x="4878107" y="5730483"/>
                </a:cubicBezTo>
                <a:cubicBezTo>
                  <a:pt x="4873446" y="5718300"/>
                  <a:pt x="4868382" y="5706274"/>
                  <a:pt x="4863615" y="5694177"/>
                </a:cubicBezTo>
                <a:cubicBezTo>
                  <a:pt x="4849850" y="5730569"/>
                  <a:pt x="4812089" y="5761864"/>
                  <a:pt x="4788197" y="5791635"/>
                </a:cubicBezTo>
                <a:cubicBezTo>
                  <a:pt x="4763772" y="5821944"/>
                  <a:pt x="4742438" y="5855831"/>
                  <a:pt x="4718691" y="5887268"/>
                </a:cubicBezTo>
                <a:cubicBezTo>
                  <a:pt x="4708637" y="5900613"/>
                  <a:pt x="4696519" y="5915239"/>
                  <a:pt x="4679819" y="5916813"/>
                </a:cubicBezTo>
                <a:cubicBezTo>
                  <a:pt x="4677455" y="5917095"/>
                  <a:pt x="4674933" y="5916974"/>
                  <a:pt x="4672902" y="5915728"/>
                </a:cubicBezTo>
                <a:cubicBezTo>
                  <a:pt x="4671424" y="5914820"/>
                  <a:pt x="4670288" y="5913358"/>
                  <a:pt x="4669346" y="5911914"/>
                </a:cubicBezTo>
                <a:cubicBezTo>
                  <a:pt x="4645567" y="5877044"/>
                  <a:pt x="4647540" y="5830870"/>
                  <a:pt x="4654960" y="5789158"/>
                </a:cubicBezTo>
                <a:cubicBezTo>
                  <a:pt x="4661469" y="5753307"/>
                  <a:pt x="4670735" y="5717112"/>
                  <a:pt x="4682096" y="5682556"/>
                </a:cubicBezTo>
                <a:cubicBezTo>
                  <a:pt x="4692400" y="5651123"/>
                  <a:pt x="4706589" y="5620902"/>
                  <a:pt x="4726286" y="5595540"/>
                </a:cubicBezTo>
                <a:cubicBezTo>
                  <a:pt x="4709426" y="5610925"/>
                  <a:pt x="4694090" y="5628876"/>
                  <a:pt x="4677893" y="5651037"/>
                </a:cubicBezTo>
                <a:cubicBezTo>
                  <a:pt x="4652717" y="5685368"/>
                  <a:pt x="4612798" y="5708105"/>
                  <a:pt x="4591219" y="5743625"/>
                </a:cubicBezTo>
                <a:cubicBezTo>
                  <a:pt x="4587786" y="5749364"/>
                  <a:pt x="4579334" y="5750191"/>
                  <a:pt x="4574905" y="5745232"/>
                </a:cubicBezTo>
                <a:cubicBezTo>
                  <a:pt x="4535576" y="5701225"/>
                  <a:pt x="4551367" y="5619151"/>
                  <a:pt x="4572535" y="5570744"/>
                </a:cubicBezTo>
                <a:cubicBezTo>
                  <a:pt x="4602884" y="5501321"/>
                  <a:pt x="4639965" y="5418655"/>
                  <a:pt x="4697439" y="5365114"/>
                </a:cubicBezTo>
                <a:cubicBezTo>
                  <a:pt x="4657886" y="5387005"/>
                  <a:pt x="4641310" y="5424321"/>
                  <a:pt x="4619106" y="5463584"/>
                </a:cubicBezTo>
                <a:cubicBezTo>
                  <a:pt x="4587442" y="5519360"/>
                  <a:pt x="4562353" y="5581157"/>
                  <a:pt x="4527512" y="5634321"/>
                </a:cubicBezTo>
                <a:cubicBezTo>
                  <a:pt x="4524919" y="5638282"/>
                  <a:pt x="4520538" y="5640434"/>
                  <a:pt x="4515774" y="5639244"/>
                </a:cubicBezTo>
                <a:cubicBezTo>
                  <a:pt x="4454495" y="5624008"/>
                  <a:pt x="4472811" y="5503790"/>
                  <a:pt x="4475507" y="5459334"/>
                </a:cubicBezTo>
                <a:cubicBezTo>
                  <a:pt x="4479713" y="5389207"/>
                  <a:pt x="4493499" y="5311048"/>
                  <a:pt x="4532904" y="5250392"/>
                </a:cubicBezTo>
                <a:cubicBezTo>
                  <a:pt x="4496231" y="5291325"/>
                  <a:pt x="4469953" y="5341336"/>
                  <a:pt x="4438481" y="5387294"/>
                </a:cubicBezTo>
                <a:cubicBezTo>
                  <a:pt x="4412034" y="5426092"/>
                  <a:pt x="4381261" y="5450787"/>
                  <a:pt x="4350851" y="5484862"/>
                </a:cubicBezTo>
                <a:cubicBezTo>
                  <a:pt x="4347061" y="5489110"/>
                  <a:pt x="4339776" y="5487798"/>
                  <a:pt x="4336307" y="5484090"/>
                </a:cubicBezTo>
                <a:cubicBezTo>
                  <a:pt x="4288547" y="5431956"/>
                  <a:pt x="4303620" y="5346996"/>
                  <a:pt x="4327942" y="5288345"/>
                </a:cubicBezTo>
                <a:cubicBezTo>
                  <a:pt x="4331547" y="5279602"/>
                  <a:pt x="4335124" y="5271149"/>
                  <a:pt x="4338800" y="5262704"/>
                </a:cubicBezTo>
                <a:cubicBezTo>
                  <a:pt x="4280257" y="5336990"/>
                  <a:pt x="4217917" y="5395952"/>
                  <a:pt x="4186185" y="5350852"/>
                </a:cubicBezTo>
                <a:cubicBezTo>
                  <a:pt x="4153511" y="5304306"/>
                  <a:pt x="4186160" y="5218921"/>
                  <a:pt x="4210410" y="5169806"/>
                </a:cubicBezTo>
                <a:cubicBezTo>
                  <a:pt x="4201486" y="5177019"/>
                  <a:pt x="4192651" y="5184334"/>
                  <a:pt x="4184953" y="5193112"/>
                </a:cubicBezTo>
                <a:cubicBezTo>
                  <a:pt x="4171503" y="5208500"/>
                  <a:pt x="4163154" y="5227835"/>
                  <a:pt x="4148683" y="5242647"/>
                </a:cubicBezTo>
                <a:cubicBezTo>
                  <a:pt x="4120283" y="5271639"/>
                  <a:pt x="4083830" y="5281724"/>
                  <a:pt x="4071471" y="5234602"/>
                </a:cubicBezTo>
                <a:cubicBezTo>
                  <a:pt x="4049961" y="5152414"/>
                  <a:pt x="4064492" y="5082304"/>
                  <a:pt x="4087544" y="5001831"/>
                </a:cubicBezTo>
                <a:cubicBezTo>
                  <a:pt x="4105533" y="4938836"/>
                  <a:pt x="4134922" y="4880137"/>
                  <a:pt x="4178463" y="4832108"/>
                </a:cubicBezTo>
                <a:cubicBezTo>
                  <a:pt x="4129904" y="4869772"/>
                  <a:pt x="4099059" y="4925132"/>
                  <a:pt x="4071286" y="4979879"/>
                </a:cubicBezTo>
                <a:cubicBezTo>
                  <a:pt x="4055795" y="5010476"/>
                  <a:pt x="4041723" y="5040511"/>
                  <a:pt x="4033485" y="5073875"/>
                </a:cubicBezTo>
                <a:cubicBezTo>
                  <a:pt x="4027721" y="5097037"/>
                  <a:pt x="4025533" y="5121577"/>
                  <a:pt x="4016347" y="5143760"/>
                </a:cubicBezTo>
                <a:cubicBezTo>
                  <a:pt x="3998080" y="5188038"/>
                  <a:pt x="3961136" y="5205773"/>
                  <a:pt x="3942677" y="5153840"/>
                </a:cubicBezTo>
                <a:cubicBezTo>
                  <a:pt x="3927425" y="5110750"/>
                  <a:pt x="3927647" y="5062379"/>
                  <a:pt x="3924237" y="5017588"/>
                </a:cubicBezTo>
                <a:cubicBezTo>
                  <a:pt x="3920394" y="4966722"/>
                  <a:pt x="3917562" y="4916530"/>
                  <a:pt x="3930024" y="4866297"/>
                </a:cubicBezTo>
                <a:cubicBezTo>
                  <a:pt x="3951183" y="4780891"/>
                  <a:pt x="4008029" y="4734402"/>
                  <a:pt x="4083821" y="4699387"/>
                </a:cubicBezTo>
                <a:cubicBezTo>
                  <a:pt x="4078550" y="4694063"/>
                  <a:pt x="4073575" y="4688667"/>
                  <a:pt x="4068301" y="4683343"/>
                </a:cubicBezTo>
                <a:cubicBezTo>
                  <a:pt x="4067933" y="4684187"/>
                  <a:pt x="4067855" y="4685055"/>
                  <a:pt x="4067004" y="4685858"/>
                </a:cubicBezTo>
                <a:cubicBezTo>
                  <a:pt x="4051997" y="4700138"/>
                  <a:pt x="4034430" y="4703778"/>
                  <a:pt x="4016108" y="4713682"/>
                </a:cubicBezTo>
                <a:cubicBezTo>
                  <a:pt x="3976080" y="4735433"/>
                  <a:pt x="3947656" y="4764714"/>
                  <a:pt x="3924318" y="4803587"/>
                </a:cubicBezTo>
                <a:cubicBezTo>
                  <a:pt x="3887832" y="4864300"/>
                  <a:pt x="3854276" y="4927117"/>
                  <a:pt x="3819169" y="4988728"/>
                </a:cubicBezTo>
                <a:cubicBezTo>
                  <a:pt x="3816961" y="4992724"/>
                  <a:pt x="3811329" y="4993600"/>
                  <a:pt x="3807445" y="4992388"/>
                </a:cubicBezTo>
                <a:cubicBezTo>
                  <a:pt x="3741680" y="4971701"/>
                  <a:pt x="3732378" y="4852014"/>
                  <a:pt x="3742164" y="4795807"/>
                </a:cubicBezTo>
                <a:cubicBezTo>
                  <a:pt x="3748756" y="4757917"/>
                  <a:pt x="3767321" y="4722331"/>
                  <a:pt x="3780164" y="4686445"/>
                </a:cubicBezTo>
                <a:cubicBezTo>
                  <a:pt x="3789239" y="4661137"/>
                  <a:pt x="3795228" y="4634392"/>
                  <a:pt x="3807503" y="4610335"/>
                </a:cubicBezTo>
                <a:cubicBezTo>
                  <a:pt x="3831118" y="4563989"/>
                  <a:pt x="3878010" y="4541759"/>
                  <a:pt x="3923742" y="4521571"/>
                </a:cubicBezTo>
                <a:cubicBezTo>
                  <a:pt x="3918318" y="4514675"/>
                  <a:pt x="3913105" y="4507604"/>
                  <a:pt x="3907786" y="4500619"/>
                </a:cubicBezTo>
                <a:cubicBezTo>
                  <a:pt x="3874968" y="4531077"/>
                  <a:pt x="3834146" y="4551885"/>
                  <a:pt x="3807307" y="4588508"/>
                </a:cubicBezTo>
                <a:cubicBezTo>
                  <a:pt x="3791781" y="4609656"/>
                  <a:pt x="3778310" y="4632928"/>
                  <a:pt x="3764246" y="4655175"/>
                </a:cubicBezTo>
                <a:cubicBezTo>
                  <a:pt x="3748026" y="4680838"/>
                  <a:pt x="3734644" y="4708599"/>
                  <a:pt x="3717695" y="4733712"/>
                </a:cubicBezTo>
                <a:cubicBezTo>
                  <a:pt x="3700965" y="4758552"/>
                  <a:pt x="3677200" y="4777136"/>
                  <a:pt x="3658555" y="4800447"/>
                </a:cubicBezTo>
                <a:cubicBezTo>
                  <a:pt x="3654842" y="4804994"/>
                  <a:pt x="3646482" y="4808069"/>
                  <a:pt x="3642149" y="4802046"/>
                </a:cubicBezTo>
                <a:cubicBezTo>
                  <a:pt x="3562201" y="4691337"/>
                  <a:pt x="3603475" y="4546330"/>
                  <a:pt x="3682198" y="4435820"/>
                </a:cubicBezTo>
                <a:cubicBezTo>
                  <a:pt x="3679438" y="4435094"/>
                  <a:pt x="3677736" y="4431248"/>
                  <a:pt x="3680907" y="4429575"/>
                </a:cubicBezTo>
                <a:cubicBezTo>
                  <a:pt x="3683662" y="4428158"/>
                  <a:pt x="3686585" y="4427047"/>
                  <a:pt x="3689515" y="4425840"/>
                </a:cubicBezTo>
                <a:cubicBezTo>
                  <a:pt x="3699130" y="4413041"/>
                  <a:pt x="3709376" y="4400881"/>
                  <a:pt x="3719772" y="4389125"/>
                </a:cubicBezTo>
                <a:cubicBezTo>
                  <a:pt x="3719825" y="4387473"/>
                  <a:pt x="3720347" y="4385960"/>
                  <a:pt x="3722087" y="4385041"/>
                </a:cubicBezTo>
                <a:cubicBezTo>
                  <a:pt x="3722797" y="4384712"/>
                  <a:pt x="3723693" y="4384499"/>
                  <a:pt x="3724404" y="4384170"/>
                </a:cubicBezTo>
                <a:cubicBezTo>
                  <a:pt x="3746433" y="4359983"/>
                  <a:pt x="3769687" y="4338434"/>
                  <a:pt x="3793445" y="4321114"/>
                </a:cubicBezTo>
                <a:cubicBezTo>
                  <a:pt x="3792949" y="4320098"/>
                  <a:pt x="3792457" y="4319082"/>
                  <a:pt x="3791961" y="4318065"/>
                </a:cubicBezTo>
                <a:cubicBezTo>
                  <a:pt x="3755741" y="4337519"/>
                  <a:pt x="3724050" y="4356488"/>
                  <a:pt x="3694256" y="4387987"/>
                </a:cubicBezTo>
                <a:cubicBezTo>
                  <a:pt x="3665212" y="4418771"/>
                  <a:pt x="3640504" y="4453339"/>
                  <a:pt x="3611993" y="4484658"/>
                </a:cubicBezTo>
                <a:cubicBezTo>
                  <a:pt x="3561351" y="4540251"/>
                  <a:pt x="3500631" y="4585430"/>
                  <a:pt x="3424163" y="4557976"/>
                </a:cubicBezTo>
                <a:cubicBezTo>
                  <a:pt x="3416135" y="4555138"/>
                  <a:pt x="3415475" y="4543982"/>
                  <a:pt x="3421856" y="4539081"/>
                </a:cubicBezTo>
                <a:cubicBezTo>
                  <a:pt x="3479616" y="4495398"/>
                  <a:pt x="3458383" y="4403597"/>
                  <a:pt x="3483272" y="4341783"/>
                </a:cubicBezTo>
                <a:cubicBezTo>
                  <a:pt x="3498909" y="4303022"/>
                  <a:pt x="3519449" y="4266146"/>
                  <a:pt x="3544178" y="4232456"/>
                </a:cubicBezTo>
                <a:cubicBezTo>
                  <a:pt x="3577107" y="4187598"/>
                  <a:pt x="3643308" y="4112613"/>
                  <a:pt x="3705020" y="4098968"/>
                </a:cubicBezTo>
                <a:cubicBezTo>
                  <a:pt x="3698817" y="4083875"/>
                  <a:pt x="3693072" y="4070184"/>
                  <a:pt x="3689115" y="4057063"/>
                </a:cubicBezTo>
                <a:lnTo>
                  <a:pt x="3684353" y="4021661"/>
                </a:lnTo>
                <a:lnTo>
                  <a:pt x="3551198" y="4115164"/>
                </a:lnTo>
                <a:lnTo>
                  <a:pt x="3552086" y="4108388"/>
                </a:lnTo>
                <a:lnTo>
                  <a:pt x="2985361" y="4492345"/>
                </a:lnTo>
                <a:cubicBezTo>
                  <a:pt x="2972196" y="4501234"/>
                  <a:pt x="2958945" y="4510018"/>
                  <a:pt x="2945779" y="4518907"/>
                </a:cubicBezTo>
                <a:cubicBezTo>
                  <a:pt x="2943223" y="4509339"/>
                  <a:pt x="2940755" y="4499875"/>
                  <a:pt x="2938191" y="4490404"/>
                </a:cubicBezTo>
                <a:cubicBezTo>
                  <a:pt x="3094378" y="4385138"/>
                  <a:pt x="3250576" y="4279776"/>
                  <a:pt x="3406595" y="4174203"/>
                </a:cubicBezTo>
                <a:lnTo>
                  <a:pt x="3556843" y="4072063"/>
                </a:lnTo>
                <a:lnTo>
                  <a:pt x="3556855" y="4071966"/>
                </a:lnTo>
                <a:lnTo>
                  <a:pt x="3406608" y="4174106"/>
                </a:lnTo>
                <a:cubicBezTo>
                  <a:pt x="3250677" y="4279784"/>
                  <a:pt x="3094490" y="4385049"/>
                  <a:pt x="2938203" y="4490306"/>
                </a:cubicBezTo>
                <a:cubicBezTo>
                  <a:pt x="2935949" y="4481738"/>
                  <a:pt x="2933596" y="4473161"/>
                  <a:pt x="2931340" y="4464592"/>
                </a:cubicBezTo>
                <a:cubicBezTo>
                  <a:pt x="2929738" y="4458515"/>
                  <a:pt x="2922778" y="4457912"/>
                  <a:pt x="2918186" y="4460241"/>
                </a:cubicBezTo>
                <a:cubicBezTo>
                  <a:pt x="2912376" y="4463146"/>
                  <a:pt x="2906660" y="4466060"/>
                  <a:pt x="2900945" y="4468972"/>
                </a:cubicBezTo>
                <a:cubicBezTo>
                  <a:pt x="2902259" y="4466262"/>
                  <a:pt x="2902430" y="4463258"/>
                  <a:pt x="2900526" y="4460562"/>
                </a:cubicBezTo>
                <a:lnTo>
                  <a:pt x="2891593" y="4448218"/>
                </a:lnTo>
                <a:lnTo>
                  <a:pt x="2891484" y="4448292"/>
                </a:lnTo>
                <a:lnTo>
                  <a:pt x="2891439" y="4448227"/>
                </a:lnTo>
                <a:lnTo>
                  <a:pt x="2891432" y="4448233"/>
                </a:lnTo>
                <a:lnTo>
                  <a:pt x="2900420" y="4460652"/>
                </a:lnTo>
                <a:cubicBezTo>
                  <a:pt x="2902323" y="4463348"/>
                  <a:pt x="2902144" y="4466448"/>
                  <a:pt x="2900838" y="4469061"/>
                </a:cubicBezTo>
                <a:lnTo>
                  <a:pt x="2889823" y="4474631"/>
                </a:lnTo>
                <a:lnTo>
                  <a:pt x="2889824" y="4474632"/>
                </a:lnTo>
                <a:lnTo>
                  <a:pt x="2900840" y="4469062"/>
                </a:lnTo>
                <a:cubicBezTo>
                  <a:pt x="2906651" y="4466157"/>
                  <a:pt x="2912365" y="4463245"/>
                  <a:pt x="2918081" y="4460331"/>
                </a:cubicBezTo>
                <a:cubicBezTo>
                  <a:pt x="2920423" y="4459172"/>
                  <a:pt x="2923313" y="4458739"/>
                  <a:pt x="2925813" y="4459369"/>
                </a:cubicBezTo>
                <a:cubicBezTo>
                  <a:pt x="2928315" y="4459999"/>
                  <a:pt x="2930428" y="4461691"/>
                  <a:pt x="2931225" y="4464779"/>
                </a:cubicBezTo>
                <a:lnTo>
                  <a:pt x="2938048" y="4490333"/>
                </a:lnTo>
                <a:lnTo>
                  <a:pt x="2938098" y="4490299"/>
                </a:lnTo>
                <a:cubicBezTo>
                  <a:pt x="2940656" y="4499867"/>
                  <a:pt x="2943123" y="4509330"/>
                  <a:pt x="2945689" y="4518801"/>
                </a:cubicBezTo>
                <a:lnTo>
                  <a:pt x="2945443" y="4518966"/>
                </a:lnTo>
                <a:lnTo>
                  <a:pt x="2952840" y="4546682"/>
                </a:lnTo>
                <a:cubicBezTo>
                  <a:pt x="2975218" y="4540440"/>
                  <a:pt x="2998345" y="4535627"/>
                  <a:pt x="3019777" y="4526869"/>
                </a:cubicBezTo>
                <a:cubicBezTo>
                  <a:pt x="3051623" y="4513852"/>
                  <a:pt x="3076799" y="4490424"/>
                  <a:pt x="3106274" y="4473405"/>
                </a:cubicBezTo>
                <a:cubicBezTo>
                  <a:pt x="3143140" y="4452157"/>
                  <a:pt x="3185204" y="4438175"/>
                  <a:pt x="3227050" y="4430989"/>
                </a:cubicBezTo>
                <a:cubicBezTo>
                  <a:pt x="3289768" y="4420256"/>
                  <a:pt x="3370905" y="4425817"/>
                  <a:pt x="3411680" y="4482021"/>
                </a:cubicBezTo>
                <a:cubicBezTo>
                  <a:pt x="3420101" y="4493558"/>
                  <a:pt x="3430156" y="4505333"/>
                  <a:pt x="3425984" y="4520453"/>
                </a:cubicBezTo>
                <a:cubicBezTo>
                  <a:pt x="3422806" y="4532056"/>
                  <a:pt x="3420846" y="4532179"/>
                  <a:pt x="3414029" y="4537625"/>
                </a:cubicBezTo>
                <a:cubicBezTo>
                  <a:pt x="3405268" y="4541930"/>
                  <a:pt x="3396056" y="4544734"/>
                  <a:pt x="3386481" y="4546145"/>
                </a:cubicBezTo>
                <a:cubicBezTo>
                  <a:pt x="3361582" y="4557719"/>
                  <a:pt x="3338138" y="4571559"/>
                  <a:pt x="3315955" y="4587651"/>
                </a:cubicBezTo>
                <a:cubicBezTo>
                  <a:pt x="3307439" y="4592465"/>
                  <a:pt x="3298801" y="4596489"/>
                  <a:pt x="3290002" y="4600107"/>
                </a:cubicBezTo>
                <a:cubicBezTo>
                  <a:pt x="3325686" y="4605242"/>
                  <a:pt x="3360029" y="4617755"/>
                  <a:pt x="3388273" y="4639673"/>
                </a:cubicBezTo>
                <a:cubicBezTo>
                  <a:pt x="3406954" y="4654142"/>
                  <a:pt x="3453690" y="4682820"/>
                  <a:pt x="3443382" y="4712112"/>
                </a:cubicBezTo>
                <a:cubicBezTo>
                  <a:pt x="3432664" y="4742729"/>
                  <a:pt x="3358494" y="4746435"/>
                  <a:pt x="3335775" y="4748851"/>
                </a:cubicBezTo>
                <a:cubicBezTo>
                  <a:pt x="3276855" y="4755239"/>
                  <a:pt x="3173484" y="4753206"/>
                  <a:pt x="3124049" y="4796343"/>
                </a:cubicBezTo>
                <a:cubicBezTo>
                  <a:pt x="3138323" y="4813253"/>
                  <a:pt x="3226451" y="4787389"/>
                  <a:pt x="3243966" y="4784329"/>
                </a:cubicBezTo>
                <a:cubicBezTo>
                  <a:pt x="3279794" y="4777986"/>
                  <a:pt x="3315517" y="4770661"/>
                  <a:pt x="3352063" y="4771583"/>
                </a:cubicBezTo>
                <a:cubicBezTo>
                  <a:pt x="3413485" y="4773198"/>
                  <a:pt x="3479267" y="4790382"/>
                  <a:pt x="3522562" y="4835801"/>
                </a:cubicBezTo>
                <a:cubicBezTo>
                  <a:pt x="3526742" y="4840252"/>
                  <a:pt x="3524445" y="4847453"/>
                  <a:pt x="3519441" y="4850039"/>
                </a:cubicBezTo>
                <a:cubicBezTo>
                  <a:pt x="3496152" y="4862142"/>
                  <a:pt x="3473130" y="4876700"/>
                  <a:pt x="3449227" y="4889138"/>
                </a:cubicBezTo>
                <a:cubicBezTo>
                  <a:pt x="3489425" y="4888431"/>
                  <a:pt x="3531025" y="4900404"/>
                  <a:pt x="3566408" y="4915443"/>
                </a:cubicBezTo>
                <a:cubicBezTo>
                  <a:pt x="3573357" y="4918380"/>
                  <a:pt x="3574977" y="4925337"/>
                  <a:pt x="3570268" y="4931160"/>
                </a:cubicBezTo>
                <a:cubicBezTo>
                  <a:pt x="3558889" y="4945169"/>
                  <a:pt x="3553213" y="4959673"/>
                  <a:pt x="3543402" y="4972454"/>
                </a:cubicBezTo>
                <a:cubicBezTo>
                  <a:pt x="3586685" y="4972112"/>
                  <a:pt x="3638742" y="4999011"/>
                  <a:pt x="3667073" y="5019963"/>
                </a:cubicBezTo>
                <a:cubicBezTo>
                  <a:pt x="3670825" y="5020482"/>
                  <a:pt x="3672898" y="5024556"/>
                  <a:pt x="3672571" y="5028227"/>
                </a:cubicBezTo>
                <a:cubicBezTo>
                  <a:pt x="3672650" y="5028428"/>
                  <a:pt x="3672633" y="5028622"/>
                  <a:pt x="3672615" y="5028815"/>
                </a:cubicBezTo>
                <a:cubicBezTo>
                  <a:pt x="3672497" y="5031240"/>
                  <a:pt x="3671595" y="5033693"/>
                  <a:pt x="3669992" y="5035306"/>
                </a:cubicBezTo>
                <a:cubicBezTo>
                  <a:pt x="3644573" y="5060368"/>
                  <a:pt x="3627604" y="5079151"/>
                  <a:pt x="3604939" y="5091892"/>
                </a:cubicBezTo>
                <a:cubicBezTo>
                  <a:pt x="3653528" y="5096487"/>
                  <a:pt x="3699817" y="5120355"/>
                  <a:pt x="3740246" y="5150922"/>
                </a:cubicBezTo>
                <a:cubicBezTo>
                  <a:pt x="3746177" y="5155427"/>
                  <a:pt x="3746287" y="5162934"/>
                  <a:pt x="3740056" y="5167263"/>
                </a:cubicBezTo>
                <a:cubicBezTo>
                  <a:pt x="3701934" y="5193854"/>
                  <a:pt x="3662941" y="5214917"/>
                  <a:pt x="3622543" y="5230992"/>
                </a:cubicBezTo>
                <a:cubicBezTo>
                  <a:pt x="3669810" y="5218726"/>
                  <a:pt x="3722827" y="5212994"/>
                  <a:pt x="3766893" y="5232289"/>
                </a:cubicBezTo>
                <a:cubicBezTo>
                  <a:pt x="3786387" y="5240889"/>
                  <a:pt x="3800680" y="5253224"/>
                  <a:pt x="3812906" y="5270152"/>
                </a:cubicBezTo>
                <a:cubicBezTo>
                  <a:pt x="3821574" y="5282199"/>
                  <a:pt x="3833660" y="5299602"/>
                  <a:pt x="3840545" y="5311979"/>
                </a:cubicBezTo>
                <a:cubicBezTo>
                  <a:pt x="3842891" y="5316271"/>
                  <a:pt x="3846929" y="5319055"/>
                  <a:pt x="3848359" y="5323755"/>
                </a:cubicBezTo>
                <a:cubicBezTo>
                  <a:pt x="3860268" y="5363925"/>
                  <a:pt x="3792610" y="5359043"/>
                  <a:pt x="3768076" y="5363249"/>
                </a:cubicBezTo>
                <a:cubicBezTo>
                  <a:pt x="3735225" y="5368973"/>
                  <a:pt x="3701430" y="5373253"/>
                  <a:pt x="3668129" y="5374168"/>
                </a:cubicBezTo>
                <a:cubicBezTo>
                  <a:pt x="3632976" y="5375116"/>
                  <a:pt x="3607696" y="5378966"/>
                  <a:pt x="3579849" y="5388628"/>
                </a:cubicBezTo>
                <a:cubicBezTo>
                  <a:pt x="3582897" y="5392690"/>
                  <a:pt x="3585839" y="5396839"/>
                  <a:pt x="3588887" y="5400900"/>
                </a:cubicBezTo>
                <a:cubicBezTo>
                  <a:pt x="3630726" y="5389429"/>
                  <a:pt x="3674641" y="5394009"/>
                  <a:pt x="3718221" y="5392524"/>
                </a:cubicBezTo>
                <a:cubicBezTo>
                  <a:pt x="3758576" y="5391149"/>
                  <a:pt x="3802938" y="5385251"/>
                  <a:pt x="3842673" y="5396286"/>
                </a:cubicBezTo>
                <a:cubicBezTo>
                  <a:pt x="3871947" y="5404466"/>
                  <a:pt x="3956952" y="5454080"/>
                  <a:pt x="3943812" y="5496562"/>
                </a:cubicBezTo>
                <a:cubicBezTo>
                  <a:pt x="3934089" y="5528045"/>
                  <a:pt x="3877401" y="5505029"/>
                  <a:pt x="3858054" y="5501310"/>
                </a:cubicBezTo>
                <a:cubicBezTo>
                  <a:pt x="3817445" y="5493511"/>
                  <a:pt x="3753023" y="5493874"/>
                  <a:pt x="3708992" y="5513528"/>
                </a:cubicBezTo>
                <a:cubicBezTo>
                  <a:pt x="3731997" y="5510068"/>
                  <a:pt x="3754860" y="5509319"/>
                  <a:pt x="3778685" y="5511965"/>
                </a:cubicBezTo>
                <a:cubicBezTo>
                  <a:pt x="3806079" y="5515019"/>
                  <a:pt x="3831517" y="5524717"/>
                  <a:pt x="3858605" y="5529009"/>
                </a:cubicBezTo>
                <a:cubicBezTo>
                  <a:pt x="3876087" y="5531786"/>
                  <a:pt x="3894544" y="5530172"/>
                  <a:pt x="3911714" y="5535359"/>
                </a:cubicBezTo>
                <a:cubicBezTo>
                  <a:pt x="3943390" y="5545012"/>
                  <a:pt x="3960452" y="5568883"/>
                  <a:pt x="3984575" y="5590054"/>
                </a:cubicBezTo>
                <a:cubicBezTo>
                  <a:pt x="3998578" y="5602366"/>
                  <a:pt x="4020231" y="5614075"/>
                  <a:pt x="4024492" y="5634012"/>
                </a:cubicBezTo>
                <a:cubicBezTo>
                  <a:pt x="4030013" y="5659513"/>
                  <a:pt x="4013572" y="5669092"/>
                  <a:pt x="3993510" y="5672321"/>
                </a:cubicBezTo>
                <a:cubicBezTo>
                  <a:pt x="4007206" y="5676039"/>
                  <a:pt x="4020535" y="5680599"/>
                  <a:pt x="4032531" y="5686994"/>
                </a:cubicBezTo>
                <a:cubicBezTo>
                  <a:pt x="4055592" y="5699310"/>
                  <a:pt x="4073001" y="5720387"/>
                  <a:pt x="4093064" y="5736826"/>
                </a:cubicBezTo>
                <a:cubicBezTo>
                  <a:pt x="4106589" y="5747927"/>
                  <a:pt x="4128851" y="5765920"/>
                  <a:pt x="4111952" y="5783930"/>
                </a:cubicBezTo>
                <a:cubicBezTo>
                  <a:pt x="4098604" y="5798158"/>
                  <a:pt x="4064125" y="5802476"/>
                  <a:pt x="4033802" y="5802772"/>
                </a:cubicBezTo>
                <a:cubicBezTo>
                  <a:pt x="4059774" y="5816314"/>
                  <a:pt x="4083731" y="5833869"/>
                  <a:pt x="4105262" y="5855691"/>
                </a:cubicBezTo>
                <a:cubicBezTo>
                  <a:pt x="4131609" y="5882507"/>
                  <a:pt x="4138989" y="5911187"/>
                  <a:pt x="4096659" y="5923784"/>
                </a:cubicBezTo>
                <a:cubicBezTo>
                  <a:pt x="4047831" y="5938252"/>
                  <a:pt x="3994833" y="5925194"/>
                  <a:pt x="3949504" y="5906958"/>
                </a:cubicBezTo>
                <a:cubicBezTo>
                  <a:pt x="3928260" y="5898304"/>
                  <a:pt x="3884141" y="5892732"/>
                  <a:pt x="3856884" y="5877230"/>
                </a:cubicBezTo>
                <a:cubicBezTo>
                  <a:pt x="3859207" y="5883954"/>
                  <a:pt x="3861329" y="5890758"/>
                  <a:pt x="3863554" y="5897474"/>
                </a:cubicBezTo>
                <a:cubicBezTo>
                  <a:pt x="3930365" y="5920589"/>
                  <a:pt x="3986793" y="5949812"/>
                  <a:pt x="4048494" y="5984362"/>
                </a:cubicBezTo>
                <a:cubicBezTo>
                  <a:pt x="4068161" y="5995411"/>
                  <a:pt x="4103221" y="6010811"/>
                  <a:pt x="4102418" y="6038393"/>
                </a:cubicBezTo>
                <a:cubicBezTo>
                  <a:pt x="4101626" y="6066950"/>
                  <a:pt x="4061565" y="6080326"/>
                  <a:pt x="4039811" y="6086136"/>
                </a:cubicBezTo>
                <a:cubicBezTo>
                  <a:pt x="4036017" y="6087171"/>
                  <a:pt x="4032467" y="6087642"/>
                  <a:pt x="4028814" y="6088202"/>
                </a:cubicBezTo>
                <a:cubicBezTo>
                  <a:pt x="4041784" y="6093512"/>
                  <a:pt x="4054595" y="6099489"/>
                  <a:pt x="4066700" y="6106864"/>
                </a:cubicBezTo>
                <a:cubicBezTo>
                  <a:pt x="4102184" y="6128435"/>
                  <a:pt x="4127932" y="6159776"/>
                  <a:pt x="4153735" y="6191608"/>
                </a:cubicBezTo>
                <a:cubicBezTo>
                  <a:pt x="4157160" y="6195799"/>
                  <a:pt x="4155511" y="6202277"/>
                  <a:pt x="4151439" y="6205333"/>
                </a:cubicBezTo>
                <a:cubicBezTo>
                  <a:pt x="4135259" y="6217464"/>
                  <a:pt x="4118961" y="6223260"/>
                  <a:pt x="4102499" y="6225438"/>
                </a:cubicBezTo>
                <a:cubicBezTo>
                  <a:pt x="4108249" y="6227589"/>
                  <a:pt x="4113885" y="6229928"/>
                  <a:pt x="4119478" y="6232749"/>
                </a:cubicBezTo>
                <a:cubicBezTo>
                  <a:pt x="4151658" y="6248775"/>
                  <a:pt x="4179439" y="6271530"/>
                  <a:pt x="4199578" y="6301314"/>
                </a:cubicBezTo>
                <a:cubicBezTo>
                  <a:pt x="4203279" y="6306793"/>
                  <a:pt x="4199944" y="6313612"/>
                  <a:pt x="4194297" y="6315752"/>
                </a:cubicBezTo>
                <a:cubicBezTo>
                  <a:pt x="4175138" y="6323053"/>
                  <a:pt x="4156485" y="6333413"/>
                  <a:pt x="4136832" y="6339696"/>
                </a:cubicBezTo>
                <a:cubicBezTo>
                  <a:pt x="4139400" y="6341477"/>
                  <a:pt x="4141986" y="6343063"/>
                  <a:pt x="4144432" y="6345125"/>
                </a:cubicBezTo>
                <a:cubicBezTo>
                  <a:pt x="4173667" y="6370146"/>
                  <a:pt x="4187766" y="6411968"/>
                  <a:pt x="4210603" y="6442082"/>
                </a:cubicBezTo>
                <a:cubicBezTo>
                  <a:pt x="4214884" y="6447614"/>
                  <a:pt x="4212524" y="6454420"/>
                  <a:pt x="4206694" y="6457518"/>
                </a:cubicBezTo>
                <a:cubicBezTo>
                  <a:pt x="4191666" y="6465467"/>
                  <a:pt x="4174887" y="6467909"/>
                  <a:pt x="4157356" y="6466781"/>
                </a:cubicBezTo>
                <a:cubicBezTo>
                  <a:pt x="4162610" y="6471227"/>
                  <a:pt x="4167530" y="6476131"/>
                  <a:pt x="4172171" y="6481987"/>
                </a:cubicBezTo>
                <a:cubicBezTo>
                  <a:pt x="4195826" y="6511686"/>
                  <a:pt x="4208371" y="6549088"/>
                  <a:pt x="4234946" y="6576604"/>
                </a:cubicBezTo>
                <a:cubicBezTo>
                  <a:pt x="4248680" y="6590840"/>
                  <a:pt x="4278089" y="6610619"/>
                  <a:pt x="4257155" y="6632370"/>
                </a:cubicBezTo>
                <a:cubicBezTo>
                  <a:pt x="4250383" y="6639475"/>
                  <a:pt x="4244490" y="6641107"/>
                  <a:pt x="4234655" y="6638893"/>
                </a:cubicBezTo>
                <a:cubicBezTo>
                  <a:pt x="4229880" y="6637799"/>
                  <a:pt x="4225665" y="6633733"/>
                  <a:pt x="4221794" y="6630185"/>
                </a:cubicBezTo>
                <a:cubicBezTo>
                  <a:pt x="4226512" y="6640623"/>
                  <a:pt x="4230608" y="6651493"/>
                  <a:pt x="4236509" y="6658526"/>
                </a:cubicBezTo>
                <a:cubicBezTo>
                  <a:pt x="4253767" y="6679104"/>
                  <a:pt x="4272303" y="6691905"/>
                  <a:pt x="4265872" y="6721435"/>
                </a:cubicBezTo>
                <a:cubicBezTo>
                  <a:pt x="4264912" y="6725635"/>
                  <a:pt x="4260497" y="6728174"/>
                  <a:pt x="4256596" y="6728225"/>
                </a:cubicBezTo>
                <a:cubicBezTo>
                  <a:pt x="4230633" y="6728801"/>
                  <a:pt x="4211373" y="6719735"/>
                  <a:pt x="4192085" y="6704434"/>
                </a:cubicBezTo>
                <a:cubicBezTo>
                  <a:pt x="4219597" y="6738946"/>
                  <a:pt x="4248874" y="6767865"/>
                  <a:pt x="4273800" y="6806243"/>
                </a:cubicBezTo>
                <a:cubicBezTo>
                  <a:pt x="4276724" y="6810586"/>
                  <a:pt x="4276923" y="6818196"/>
                  <a:pt x="4270689" y="6820384"/>
                </a:cubicBezTo>
                <a:cubicBezTo>
                  <a:pt x="4252389" y="6826783"/>
                  <a:pt x="4233420" y="6827575"/>
                  <a:pt x="4214559" y="6824970"/>
                </a:cubicBezTo>
                <a:cubicBezTo>
                  <a:pt x="4228126" y="6834517"/>
                  <a:pt x="4241533" y="6844732"/>
                  <a:pt x="4254939" y="6857186"/>
                </a:cubicBezTo>
                <a:cubicBezTo>
                  <a:pt x="4259974" y="6861907"/>
                  <a:pt x="4270058" y="6868987"/>
                  <a:pt x="4279057" y="6877043"/>
                </a:cubicBezTo>
                <a:lnTo>
                  <a:pt x="4290489" y="6889174"/>
                </a:lnTo>
                <a:lnTo>
                  <a:pt x="4259290" y="6886434"/>
                </a:lnTo>
                <a:lnTo>
                  <a:pt x="4253385" y="6880213"/>
                </a:lnTo>
                <a:cubicBezTo>
                  <a:pt x="4246456" y="6874489"/>
                  <a:pt x="4238990" y="6868902"/>
                  <a:pt x="4235755" y="6865847"/>
                </a:cubicBezTo>
                <a:cubicBezTo>
                  <a:pt x="4203498" y="6835404"/>
                  <a:pt x="4167158" y="6816875"/>
                  <a:pt x="4128940" y="6795360"/>
                </a:cubicBezTo>
                <a:cubicBezTo>
                  <a:pt x="4130216" y="6800728"/>
                  <a:pt x="4131702" y="6805919"/>
                  <a:pt x="4133072" y="6811296"/>
                </a:cubicBezTo>
                <a:cubicBezTo>
                  <a:pt x="4163913" y="6820489"/>
                  <a:pt x="4199419" y="6839627"/>
                  <a:pt x="4215483" y="6864871"/>
                </a:cubicBezTo>
                <a:cubicBezTo>
                  <a:pt x="4218047" y="6868891"/>
                  <a:pt x="4213661" y="6873282"/>
                  <a:pt x="4209528" y="6871560"/>
                </a:cubicBezTo>
                <a:cubicBezTo>
                  <a:pt x="4193664" y="6864833"/>
                  <a:pt x="4180508" y="6852887"/>
                  <a:pt x="4166021" y="6843844"/>
                </a:cubicBezTo>
                <a:cubicBezTo>
                  <a:pt x="4156793" y="6838079"/>
                  <a:pt x="4147198" y="6833160"/>
                  <a:pt x="4137497" y="6828328"/>
                </a:cubicBezTo>
                <a:cubicBezTo>
                  <a:pt x="4138718" y="6833204"/>
                  <a:pt x="4139931" y="6838178"/>
                  <a:pt x="4141266" y="6842870"/>
                </a:cubicBezTo>
                <a:cubicBezTo>
                  <a:pt x="4142469" y="6846869"/>
                  <a:pt x="4143758" y="6850972"/>
                  <a:pt x="4144961" y="6854971"/>
                </a:cubicBezTo>
                <a:cubicBezTo>
                  <a:pt x="4155924" y="6858744"/>
                  <a:pt x="4166469" y="6863940"/>
                  <a:pt x="4177153" y="6868662"/>
                </a:cubicBezTo>
                <a:cubicBezTo>
                  <a:pt x="4186052" y="6872645"/>
                  <a:pt x="4195417" y="6876328"/>
                  <a:pt x="4204423" y="6880624"/>
                </a:cubicBezTo>
                <a:lnTo>
                  <a:pt x="4206273" y="6881777"/>
                </a:lnTo>
                <a:lnTo>
                  <a:pt x="4162413" y="6877924"/>
                </a:lnTo>
                <a:lnTo>
                  <a:pt x="4150061" y="6872062"/>
                </a:lnTo>
                <a:lnTo>
                  <a:pt x="4151684" y="6876982"/>
                </a:lnTo>
                <a:lnTo>
                  <a:pt x="4118690" y="6874083"/>
                </a:lnTo>
                <a:lnTo>
                  <a:pt x="4106977" y="6836299"/>
                </a:lnTo>
                <a:cubicBezTo>
                  <a:pt x="4099535" y="6846560"/>
                  <a:pt x="4091730" y="6855986"/>
                  <a:pt x="4084920" y="6866411"/>
                </a:cubicBezTo>
                <a:lnTo>
                  <a:pt x="4082902" y="6870940"/>
                </a:lnTo>
                <a:lnTo>
                  <a:pt x="4041310" y="6867286"/>
                </a:lnTo>
                <a:lnTo>
                  <a:pt x="4069410" y="6847944"/>
                </a:lnTo>
                <a:cubicBezTo>
                  <a:pt x="4077259" y="6835286"/>
                  <a:pt x="4087158" y="6823679"/>
                  <a:pt x="4099986" y="6813107"/>
                </a:cubicBezTo>
                <a:cubicBezTo>
                  <a:pt x="4090023" y="6779530"/>
                  <a:pt x="4080806" y="6745237"/>
                  <a:pt x="4072186" y="6710804"/>
                </a:cubicBezTo>
                <a:cubicBezTo>
                  <a:pt x="4053067" y="6757272"/>
                  <a:pt x="4016012" y="6799613"/>
                  <a:pt x="3999152" y="6845770"/>
                </a:cubicBezTo>
                <a:lnTo>
                  <a:pt x="3995950" y="6863302"/>
                </a:lnTo>
                <a:lnTo>
                  <a:pt x="3976127" y="6861561"/>
                </a:lnTo>
                <a:lnTo>
                  <a:pt x="3977095" y="6852880"/>
                </a:lnTo>
                <a:cubicBezTo>
                  <a:pt x="3983042" y="6835748"/>
                  <a:pt x="3992078" y="6819345"/>
                  <a:pt x="4001887" y="6801111"/>
                </a:cubicBezTo>
                <a:cubicBezTo>
                  <a:pt x="4003183" y="6798593"/>
                  <a:pt x="4004761" y="6796199"/>
                  <a:pt x="4006153" y="6793690"/>
                </a:cubicBezTo>
                <a:cubicBezTo>
                  <a:pt x="4006153" y="6793690"/>
                  <a:pt x="4006048" y="6793779"/>
                  <a:pt x="4006048" y="6793779"/>
                </a:cubicBezTo>
                <a:cubicBezTo>
                  <a:pt x="3991657" y="6804411"/>
                  <a:pt x="3946059" y="6821983"/>
                  <a:pt x="3929322" y="6808654"/>
                </a:cubicBezTo>
                <a:cubicBezTo>
                  <a:pt x="3911952" y="6794787"/>
                  <a:pt x="3929857" y="6758948"/>
                  <a:pt x="3937403" y="6743146"/>
                </a:cubicBezTo>
                <a:cubicBezTo>
                  <a:pt x="3948906" y="6719023"/>
                  <a:pt x="3969433" y="6700742"/>
                  <a:pt x="3982229" y="6677411"/>
                </a:cubicBezTo>
                <a:cubicBezTo>
                  <a:pt x="3984426" y="6673512"/>
                  <a:pt x="3986054" y="6669466"/>
                  <a:pt x="3987874" y="6665437"/>
                </a:cubicBezTo>
                <a:cubicBezTo>
                  <a:pt x="3980316" y="6673742"/>
                  <a:pt x="3973106" y="6681393"/>
                  <a:pt x="3966533" y="6686276"/>
                </a:cubicBezTo>
                <a:cubicBezTo>
                  <a:pt x="3943474" y="6703460"/>
                  <a:pt x="3922939" y="6713075"/>
                  <a:pt x="3894069" y="6710186"/>
                </a:cubicBezTo>
                <a:cubicBezTo>
                  <a:pt x="3886924" y="6709472"/>
                  <a:pt x="3882649" y="6701701"/>
                  <a:pt x="3885177" y="6695203"/>
                </a:cubicBezTo>
                <a:cubicBezTo>
                  <a:pt x="3899143" y="6658731"/>
                  <a:pt x="3927106" y="6631358"/>
                  <a:pt x="3941528" y="6594148"/>
                </a:cubicBezTo>
                <a:cubicBezTo>
                  <a:pt x="3950529" y="6570780"/>
                  <a:pt x="3959915" y="6547446"/>
                  <a:pt x="3969389" y="6524216"/>
                </a:cubicBezTo>
                <a:cubicBezTo>
                  <a:pt x="3959578" y="6535927"/>
                  <a:pt x="3949766" y="6547638"/>
                  <a:pt x="3939225" y="6558799"/>
                </a:cubicBezTo>
                <a:cubicBezTo>
                  <a:pt x="3920940" y="6578149"/>
                  <a:pt x="3907339" y="6608325"/>
                  <a:pt x="3888049" y="6625835"/>
                </a:cubicBezTo>
                <a:cubicBezTo>
                  <a:pt x="3872880" y="6639711"/>
                  <a:pt x="3856178" y="6640213"/>
                  <a:pt x="3845014" y="6622305"/>
                </a:cubicBezTo>
                <a:cubicBezTo>
                  <a:pt x="3830183" y="6598530"/>
                  <a:pt x="3846497" y="6547755"/>
                  <a:pt x="3855276" y="6523590"/>
                </a:cubicBezTo>
                <a:cubicBezTo>
                  <a:pt x="3866518" y="6492530"/>
                  <a:pt x="3888090" y="6468011"/>
                  <a:pt x="3904902" y="6440062"/>
                </a:cubicBezTo>
                <a:cubicBezTo>
                  <a:pt x="3914968" y="6423310"/>
                  <a:pt x="3921389" y="6407023"/>
                  <a:pt x="3925981" y="6390478"/>
                </a:cubicBezTo>
                <a:cubicBezTo>
                  <a:pt x="3916834" y="6405653"/>
                  <a:pt x="3905656" y="6419584"/>
                  <a:pt x="3891653" y="6431320"/>
                </a:cubicBezTo>
                <a:cubicBezTo>
                  <a:pt x="3865552" y="6453112"/>
                  <a:pt x="3837759" y="6487315"/>
                  <a:pt x="3803866" y="6495967"/>
                </a:cubicBezTo>
                <a:cubicBezTo>
                  <a:pt x="3798185" y="6497423"/>
                  <a:pt x="3792153" y="6495148"/>
                  <a:pt x="3790139" y="6489327"/>
                </a:cubicBezTo>
                <a:cubicBezTo>
                  <a:pt x="3776739" y="6450583"/>
                  <a:pt x="3794799" y="6407554"/>
                  <a:pt x="3811281" y="6372371"/>
                </a:cubicBezTo>
                <a:cubicBezTo>
                  <a:pt x="3823806" y="6345513"/>
                  <a:pt x="3837749" y="6314784"/>
                  <a:pt x="3854136" y="6286117"/>
                </a:cubicBezTo>
                <a:cubicBezTo>
                  <a:pt x="3812975" y="6327147"/>
                  <a:pt x="3768063" y="6359966"/>
                  <a:pt x="3703488" y="6348925"/>
                </a:cubicBezTo>
                <a:cubicBezTo>
                  <a:pt x="3697054" y="6347881"/>
                  <a:pt x="3693466" y="6341144"/>
                  <a:pt x="3695942" y="6335224"/>
                </a:cubicBezTo>
                <a:cubicBezTo>
                  <a:pt x="3713474" y="6292636"/>
                  <a:pt x="3738843" y="6259390"/>
                  <a:pt x="3770890" y="6226627"/>
                </a:cubicBezTo>
                <a:cubicBezTo>
                  <a:pt x="3793826" y="6203199"/>
                  <a:pt x="3809944" y="6180836"/>
                  <a:pt x="3822915" y="6156646"/>
                </a:cubicBezTo>
                <a:cubicBezTo>
                  <a:pt x="3814852" y="6164030"/>
                  <a:pt x="3806350" y="6170888"/>
                  <a:pt x="3797374" y="6177607"/>
                </a:cubicBezTo>
                <a:cubicBezTo>
                  <a:pt x="3765318" y="6201706"/>
                  <a:pt x="3740997" y="6226473"/>
                  <a:pt x="3714032" y="6255784"/>
                </a:cubicBezTo>
                <a:cubicBezTo>
                  <a:pt x="3711120" y="6258939"/>
                  <a:pt x="3704926" y="6259571"/>
                  <a:pt x="3701548" y="6257040"/>
                </a:cubicBezTo>
                <a:cubicBezTo>
                  <a:pt x="3658480" y="6225465"/>
                  <a:pt x="3658062" y="6168958"/>
                  <a:pt x="3672053" y="6121292"/>
                </a:cubicBezTo>
                <a:cubicBezTo>
                  <a:pt x="3699049" y="6029380"/>
                  <a:pt x="3796159" y="5960671"/>
                  <a:pt x="3811378" y="5863166"/>
                </a:cubicBezTo>
                <a:cubicBezTo>
                  <a:pt x="3810647" y="5861544"/>
                  <a:pt x="3809904" y="5860020"/>
                  <a:pt x="3809269" y="5858406"/>
                </a:cubicBezTo>
                <a:cubicBezTo>
                  <a:pt x="3775417" y="5952938"/>
                  <a:pt x="3686316" y="6068393"/>
                  <a:pt x="3584449" y="6066974"/>
                </a:cubicBezTo>
                <a:cubicBezTo>
                  <a:pt x="3580170" y="6066896"/>
                  <a:pt x="3575322" y="6063361"/>
                  <a:pt x="3574743" y="6058930"/>
                </a:cubicBezTo>
                <a:cubicBezTo>
                  <a:pt x="3564056" y="5978847"/>
                  <a:pt x="3576890" y="5938676"/>
                  <a:pt x="3623640" y="5872133"/>
                </a:cubicBezTo>
                <a:cubicBezTo>
                  <a:pt x="3642483" y="5845431"/>
                  <a:pt x="3664123" y="5820140"/>
                  <a:pt x="3684648" y="5794264"/>
                </a:cubicBezTo>
                <a:cubicBezTo>
                  <a:pt x="3661252" y="5820671"/>
                  <a:pt x="3634037" y="5844018"/>
                  <a:pt x="3605663" y="5862885"/>
                </a:cubicBezTo>
                <a:cubicBezTo>
                  <a:pt x="3588471" y="5874346"/>
                  <a:pt x="3506806" y="5927159"/>
                  <a:pt x="3484128" y="5898517"/>
                </a:cubicBezTo>
                <a:cubicBezTo>
                  <a:pt x="3466005" y="5875625"/>
                  <a:pt x="3505080" y="5793521"/>
                  <a:pt x="3513188" y="5772511"/>
                </a:cubicBezTo>
                <a:cubicBezTo>
                  <a:pt x="3524846" y="5742266"/>
                  <a:pt x="3539538" y="5712966"/>
                  <a:pt x="3555908" y="5684492"/>
                </a:cubicBezTo>
                <a:cubicBezTo>
                  <a:pt x="3536325" y="5704216"/>
                  <a:pt x="3516227" y="5723118"/>
                  <a:pt x="3497185" y="5741138"/>
                </a:cubicBezTo>
                <a:cubicBezTo>
                  <a:pt x="3477491" y="5759881"/>
                  <a:pt x="3436319" y="5809769"/>
                  <a:pt x="3403106" y="5799885"/>
                </a:cubicBezTo>
                <a:cubicBezTo>
                  <a:pt x="3368274" y="5789567"/>
                  <a:pt x="3376332" y="5726491"/>
                  <a:pt x="3381276" y="5700534"/>
                </a:cubicBezTo>
                <a:cubicBezTo>
                  <a:pt x="3390642" y="5651202"/>
                  <a:pt x="3422970" y="5613107"/>
                  <a:pt x="3450848" y="5572484"/>
                </a:cubicBezTo>
                <a:cubicBezTo>
                  <a:pt x="3445636" y="5576317"/>
                  <a:pt x="3440537" y="5579965"/>
                  <a:pt x="3435385" y="5583121"/>
                </a:cubicBezTo>
                <a:cubicBezTo>
                  <a:pt x="3424765" y="5589699"/>
                  <a:pt x="3417149" y="5590988"/>
                  <a:pt x="3408952" y="5592225"/>
                </a:cubicBezTo>
                <a:cubicBezTo>
                  <a:pt x="3401561" y="5595383"/>
                  <a:pt x="3394060" y="5597558"/>
                  <a:pt x="3386645" y="5597694"/>
                </a:cubicBezTo>
                <a:cubicBezTo>
                  <a:pt x="3378496" y="5600591"/>
                  <a:pt x="3367125" y="5604671"/>
                  <a:pt x="3356976" y="5604863"/>
                </a:cubicBezTo>
                <a:cubicBezTo>
                  <a:pt x="3306049" y="5605713"/>
                  <a:pt x="3292361" y="5572399"/>
                  <a:pt x="3297551" y="5526210"/>
                </a:cubicBezTo>
                <a:cubicBezTo>
                  <a:pt x="3285620" y="5546402"/>
                  <a:pt x="3263085" y="5562075"/>
                  <a:pt x="3239010" y="5557849"/>
                </a:cubicBezTo>
                <a:cubicBezTo>
                  <a:pt x="3200644" y="5551120"/>
                  <a:pt x="3199517" y="5515681"/>
                  <a:pt x="3192491" y="5488491"/>
                </a:cubicBezTo>
                <a:cubicBezTo>
                  <a:pt x="3186792" y="5466091"/>
                  <a:pt x="3175805" y="5453845"/>
                  <a:pt x="3177404" y="5429351"/>
                </a:cubicBezTo>
                <a:cubicBezTo>
                  <a:pt x="3178908" y="5405919"/>
                  <a:pt x="3187713" y="5381464"/>
                  <a:pt x="3197769" y="5359355"/>
                </a:cubicBezTo>
                <a:cubicBezTo>
                  <a:pt x="3171742" y="5383587"/>
                  <a:pt x="3158043" y="5417063"/>
                  <a:pt x="3114903" y="5419074"/>
                </a:cubicBezTo>
                <a:cubicBezTo>
                  <a:pt x="3072353" y="5421038"/>
                  <a:pt x="3077055" y="5397785"/>
                  <a:pt x="3088349" y="5365075"/>
                </a:cubicBezTo>
                <a:cubicBezTo>
                  <a:pt x="3104478" y="5318567"/>
                  <a:pt x="3125387" y="5277438"/>
                  <a:pt x="3133470" y="5228289"/>
                </a:cubicBezTo>
                <a:cubicBezTo>
                  <a:pt x="3138154" y="5199777"/>
                  <a:pt x="3140406" y="5171249"/>
                  <a:pt x="3144494" y="5142881"/>
                </a:cubicBezTo>
                <a:cubicBezTo>
                  <a:pt x="3105883" y="5220838"/>
                  <a:pt x="3012367" y="5392382"/>
                  <a:pt x="2966320" y="5311185"/>
                </a:cubicBezTo>
                <a:cubicBezTo>
                  <a:pt x="2942925" y="5269826"/>
                  <a:pt x="2965031" y="5195599"/>
                  <a:pt x="2980581" y="5154495"/>
                </a:cubicBezTo>
                <a:cubicBezTo>
                  <a:pt x="2991433" y="5125641"/>
                  <a:pt x="3004652" y="5103028"/>
                  <a:pt x="3007485" y="5071241"/>
                </a:cubicBezTo>
                <a:cubicBezTo>
                  <a:pt x="3008804" y="5056458"/>
                  <a:pt x="3008354" y="5041814"/>
                  <a:pt x="3009270" y="5027190"/>
                </a:cubicBezTo>
                <a:cubicBezTo>
                  <a:pt x="3003299" y="5039527"/>
                  <a:pt x="2997751" y="5052580"/>
                  <a:pt x="2990259" y="5063420"/>
                </a:cubicBezTo>
                <a:cubicBezTo>
                  <a:pt x="2978182" y="5080875"/>
                  <a:pt x="2964029" y="5097565"/>
                  <a:pt x="2951496" y="5114688"/>
                </a:cubicBezTo>
                <a:cubicBezTo>
                  <a:pt x="2940407" y="5129792"/>
                  <a:pt x="2933350" y="5143397"/>
                  <a:pt x="2914453" y="5149939"/>
                </a:cubicBezTo>
                <a:cubicBezTo>
                  <a:pt x="2869519" y="5165524"/>
                  <a:pt x="2853211" y="5126628"/>
                  <a:pt x="2849666" y="5089905"/>
                </a:cubicBezTo>
                <a:cubicBezTo>
                  <a:pt x="2843872" y="5029233"/>
                  <a:pt x="2863951" y="4965737"/>
                  <a:pt x="2890099" y="4911723"/>
                </a:cubicBezTo>
                <a:cubicBezTo>
                  <a:pt x="2918384" y="4853415"/>
                  <a:pt x="2954836" y="4792020"/>
                  <a:pt x="2995734" y="4740839"/>
                </a:cubicBezTo>
                <a:cubicBezTo>
                  <a:pt x="2992067" y="4734972"/>
                  <a:pt x="2988604" y="4729025"/>
                  <a:pt x="2985043" y="4723070"/>
                </a:cubicBezTo>
                <a:cubicBezTo>
                  <a:pt x="2963433" y="4740380"/>
                  <a:pt x="2941572" y="4799828"/>
                  <a:pt x="2933409" y="4813823"/>
                </a:cubicBezTo>
                <a:cubicBezTo>
                  <a:pt x="2919629" y="4837265"/>
                  <a:pt x="2903492" y="4858747"/>
                  <a:pt x="2885947" y="4879623"/>
                </a:cubicBezTo>
                <a:cubicBezTo>
                  <a:pt x="2847788" y="4925197"/>
                  <a:pt x="2799588" y="4965423"/>
                  <a:pt x="2736064" y="4948047"/>
                </a:cubicBezTo>
                <a:lnTo>
                  <a:pt x="2725845" y="4944556"/>
                </a:lnTo>
                <a:lnTo>
                  <a:pt x="2711234" y="4976126"/>
                </a:lnTo>
                <a:cubicBezTo>
                  <a:pt x="2688122" y="5008219"/>
                  <a:pt x="2644952" y="5039863"/>
                  <a:pt x="2630512" y="5053509"/>
                </a:cubicBezTo>
                <a:cubicBezTo>
                  <a:pt x="2608275" y="5074563"/>
                  <a:pt x="2583467" y="5092765"/>
                  <a:pt x="2557164" y="5109183"/>
                </a:cubicBezTo>
                <a:cubicBezTo>
                  <a:pt x="2580125" y="5105133"/>
                  <a:pt x="2603705" y="5102889"/>
                  <a:pt x="2628696" y="5104469"/>
                </a:cubicBezTo>
                <a:cubicBezTo>
                  <a:pt x="2682169" y="5107830"/>
                  <a:pt x="2733570" y="5126787"/>
                  <a:pt x="2782864" y="5146437"/>
                </a:cubicBezTo>
                <a:cubicBezTo>
                  <a:pt x="2798762" y="5152778"/>
                  <a:pt x="2834337" y="5161311"/>
                  <a:pt x="2837091" y="5182871"/>
                </a:cubicBezTo>
                <a:cubicBezTo>
                  <a:pt x="2839293" y="5200782"/>
                  <a:pt x="2806060" y="5239188"/>
                  <a:pt x="2795284" y="5251887"/>
                </a:cubicBezTo>
                <a:cubicBezTo>
                  <a:pt x="2771971" y="5279565"/>
                  <a:pt x="2740581" y="5287461"/>
                  <a:pt x="2705511" y="5290753"/>
                </a:cubicBezTo>
                <a:cubicBezTo>
                  <a:pt x="2691462" y="5292071"/>
                  <a:pt x="2677441" y="5293095"/>
                  <a:pt x="2663516" y="5294130"/>
                </a:cubicBezTo>
                <a:cubicBezTo>
                  <a:pt x="2693103" y="5295522"/>
                  <a:pt x="2723107" y="5298801"/>
                  <a:pt x="2754062" y="5303427"/>
                </a:cubicBezTo>
                <a:cubicBezTo>
                  <a:pt x="2810101" y="5311879"/>
                  <a:pt x="2903038" y="5321676"/>
                  <a:pt x="2921009" y="5386714"/>
                </a:cubicBezTo>
                <a:cubicBezTo>
                  <a:pt x="2922098" y="5390897"/>
                  <a:pt x="2918917" y="5395977"/>
                  <a:pt x="2915168" y="5397599"/>
                </a:cubicBezTo>
                <a:cubicBezTo>
                  <a:pt x="2884044" y="5411263"/>
                  <a:pt x="2850073" y="5415333"/>
                  <a:pt x="2819416" y="5430303"/>
                </a:cubicBezTo>
                <a:cubicBezTo>
                  <a:pt x="2794571" y="5442366"/>
                  <a:pt x="2771480" y="5457700"/>
                  <a:pt x="2747387" y="5471192"/>
                </a:cubicBezTo>
                <a:cubicBezTo>
                  <a:pt x="2834312" y="5451161"/>
                  <a:pt x="2928121" y="5442437"/>
                  <a:pt x="2981547" y="5502072"/>
                </a:cubicBezTo>
                <a:cubicBezTo>
                  <a:pt x="2984829" y="5505667"/>
                  <a:pt x="2986625" y="5511761"/>
                  <a:pt x="2982563" y="5515792"/>
                </a:cubicBezTo>
                <a:cubicBezTo>
                  <a:pt x="2963881" y="5534134"/>
                  <a:pt x="2943818" y="5542814"/>
                  <a:pt x="2921576" y="5556274"/>
                </a:cubicBezTo>
                <a:cubicBezTo>
                  <a:pt x="2886248" y="5577751"/>
                  <a:pt x="2857403" y="5607385"/>
                  <a:pt x="2820735" y="5626410"/>
                </a:cubicBezTo>
                <a:cubicBezTo>
                  <a:pt x="2886278" y="5613487"/>
                  <a:pt x="2955884" y="5607438"/>
                  <a:pt x="3019297" y="5617309"/>
                </a:cubicBezTo>
                <a:cubicBezTo>
                  <a:pt x="3047644" y="5621709"/>
                  <a:pt x="3098101" y="5629386"/>
                  <a:pt x="3097598" y="5666730"/>
                </a:cubicBezTo>
                <a:cubicBezTo>
                  <a:pt x="3097008" y="5706111"/>
                  <a:pt x="3034810" y="5751456"/>
                  <a:pt x="2996929" y="5769888"/>
                </a:cubicBezTo>
                <a:cubicBezTo>
                  <a:pt x="3037350" y="5766669"/>
                  <a:pt x="3078274" y="5768751"/>
                  <a:pt x="3116520" y="5777905"/>
                </a:cubicBezTo>
                <a:cubicBezTo>
                  <a:pt x="3142083" y="5784010"/>
                  <a:pt x="3186675" y="5793030"/>
                  <a:pt x="3184162" y="5827767"/>
                </a:cubicBezTo>
                <a:cubicBezTo>
                  <a:pt x="3182421" y="5851665"/>
                  <a:pt x="3162492" y="5870874"/>
                  <a:pt x="3138997" y="5885294"/>
                </a:cubicBezTo>
                <a:cubicBezTo>
                  <a:pt x="3150488" y="5884244"/>
                  <a:pt x="3162103" y="5883985"/>
                  <a:pt x="3173933" y="5885690"/>
                </a:cubicBezTo>
                <a:cubicBezTo>
                  <a:pt x="3214627" y="5891450"/>
                  <a:pt x="3247228" y="5918030"/>
                  <a:pt x="3284687" y="5932760"/>
                </a:cubicBezTo>
                <a:cubicBezTo>
                  <a:pt x="3291835" y="5935618"/>
                  <a:pt x="3293292" y="5944411"/>
                  <a:pt x="3289164" y="5950285"/>
                </a:cubicBezTo>
                <a:cubicBezTo>
                  <a:pt x="3274195" y="5971772"/>
                  <a:pt x="3254544" y="5988960"/>
                  <a:pt x="3232487" y="6002531"/>
                </a:cubicBezTo>
                <a:cubicBezTo>
                  <a:pt x="3248485" y="6001191"/>
                  <a:pt x="3264837" y="6001339"/>
                  <a:pt x="3281705" y="6004454"/>
                </a:cubicBezTo>
                <a:cubicBezTo>
                  <a:pt x="3304989" y="6008807"/>
                  <a:pt x="3369757" y="6019865"/>
                  <a:pt x="3377626" y="6046348"/>
                </a:cubicBezTo>
                <a:cubicBezTo>
                  <a:pt x="3387200" y="6078820"/>
                  <a:pt x="3324896" y="6119871"/>
                  <a:pt x="3301904" y="6136281"/>
                </a:cubicBezTo>
                <a:cubicBezTo>
                  <a:pt x="3353649" y="6126252"/>
                  <a:pt x="3408046" y="6130182"/>
                  <a:pt x="3457750" y="6148505"/>
                </a:cubicBezTo>
                <a:cubicBezTo>
                  <a:pt x="3462084" y="6150146"/>
                  <a:pt x="3465846" y="6156022"/>
                  <a:pt x="3464555" y="6160680"/>
                </a:cubicBezTo>
                <a:cubicBezTo>
                  <a:pt x="3459780" y="6178181"/>
                  <a:pt x="3449721" y="6193766"/>
                  <a:pt x="3436987" y="6207658"/>
                </a:cubicBezTo>
                <a:cubicBezTo>
                  <a:pt x="3481179" y="6194931"/>
                  <a:pt x="3531654" y="6192581"/>
                  <a:pt x="3556317" y="6210976"/>
                </a:cubicBezTo>
                <a:cubicBezTo>
                  <a:pt x="3602807" y="6245669"/>
                  <a:pt x="3543365" y="6293978"/>
                  <a:pt x="3483840" y="6331179"/>
                </a:cubicBezTo>
                <a:cubicBezTo>
                  <a:pt x="3552359" y="6316566"/>
                  <a:pt x="3629378" y="6313690"/>
                  <a:pt x="3627791" y="6368662"/>
                </a:cubicBezTo>
                <a:cubicBezTo>
                  <a:pt x="3627203" y="6389447"/>
                  <a:pt x="3608776" y="6408200"/>
                  <a:pt x="3584166" y="6424180"/>
                </a:cubicBezTo>
                <a:cubicBezTo>
                  <a:pt x="3601880" y="6423279"/>
                  <a:pt x="3619786" y="6423466"/>
                  <a:pt x="3638190" y="6425741"/>
                </a:cubicBezTo>
                <a:cubicBezTo>
                  <a:pt x="3659379" y="6428450"/>
                  <a:pt x="3709389" y="6431319"/>
                  <a:pt x="3718295" y="6458183"/>
                </a:cubicBezTo>
                <a:cubicBezTo>
                  <a:pt x="3726661" y="6483442"/>
                  <a:pt x="3700167" y="6506367"/>
                  <a:pt x="3667750" y="6524690"/>
                </a:cubicBezTo>
                <a:cubicBezTo>
                  <a:pt x="3708721" y="6524049"/>
                  <a:pt x="3748901" y="6537750"/>
                  <a:pt x="3772877" y="6570399"/>
                </a:cubicBezTo>
                <a:cubicBezTo>
                  <a:pt x="3776964" y="6575911"/>
                  <a:pt x="3777939" y="6585732"/>
                  <a:pt x="3769941" y="6589128"/>
                </a:cubicBezTo>
                <a:cubicBezTo>
                  <a:pt x="3759414" y="6593573"/>
                  <a:pt x="3749194" y="6597849"/>
                  <a:pt x="3738797" y="6601915"/>
                </a:cubicBezTo>
                <a:cubicBezTo>
                  <a:pt x="3778289" y="6609131"/>
                  <a:pt x="3818759" y="6622856"/>
                  <a:pt x="3808599" y="6665790"/>
                </a:cubicBezTo>
                <a:cubicBezTo>
                  <a:pt x="3807483" y="6670659"/>
                  <a:pt x="3802739" y="6675799"/>
                  <a:pt x="3797309" y="6675524"/>
                </a:cubicBezTo>
                <a:cubicBezTo>
                  <a:pt x="3777414" y="6674678"/>
                  <a:pt x="3759439" y="6680717"/>
                  <a:pt x="3741834" y="6688052"/>
                </a:cubicBezTo>
                <a:cubicBezTo>
                  <a:pt x="3766458" y="6689404"/>
                  <a:pt x="3790978" y="6692988"/>
                  <a:pt x="3810445" y="6705188"/>
                </a:cubicBezTo>
                <a:cubicBezTo>
                  <a:pt x="3832585" y="6719080"/>
                  <a:pt x="3840358" y="6741173"/>
                  <a:pt x="3855683" y="6761583"/>
                </a:cubicBezTo>
                <a:cubicBezTo>
                  <a:pt x="3860386" y="6767832"/>
                  <a:pt x="3856002" y="6777675"/>
                  <a:pt x="3848906" y="6779691"/>
                </a:cubicBezTo>
                <a:cubicBezTo>
                  <a:pt x="3839771" y="6781627"/>
                  <a:pt x="3831203" y="6784876"/>
                  <a:pt x="3822887" y="6788538"/>
                </a:cubicBezTo>
                <a:cubicBezTo>
                  <a:pt x="3853475" y="6789627"/>
                  <a:pt x="3889700" y="6793055"/>
                  <a:pt x="3896512" y="6818277"/>
                </a:cubicBezTo>
                <a:cubicBezTo>
                  <a:pt x="3899187" y="6828149"/>
                  <a:pt x="3896901" y="6836860"/>
                  <a:pt x="3891747" y="6844531"/>
                </a:cubicBezTo>
                <a:lnTo>
                  <a:pt x="3882124" y="6853303"/>
                </a:lnTo>
                <a:lnTo>
                  <a:pt x="3846537" y="6850177"/>
                </a:lnTo>
                <a:lnTo>
                  <a:pt x="3853908" y="6845418"/>
                </a:lnTo>
                <a:cubicBezTo>
                  <a:pt x="3860785" y="6837944"/>
                  <a:pt x="3858540" y="6828427"/>
                  <a:pt x="3832494" y="6815171"/>
                </a:cubicBezTo>
                <a:cubicBezTo>
                  <a:pt x="3821501" y="6809547"/>
                  <a:pt x="3795288" y="6812926"/>
                  <a:pt x="3781400" y="6810262"/>
                </a:cubicBezTo>
                <a:cubicBezTo>
                  <a:pt x="3773076" y="6808568"/>
                  <a:pt x="3768037" y="6796253"/>
                  <a:pt x="3775107" y="6790147"/>
                </a:cubicBezTo>
                <a:cubicBezTo>
                  <a:pt x="3791883" y="6775729"/>
                  <a:pt x="3807192" y="6767901"/>
                  <a:pt x="3826072" y="6761550"/>
                </a:cubicBezTo>
                <a:cubicBezTo>
                  <a:pt x="3810812" y="6738226"/>
                  <a:pt x="3806668" y="6725698"/>
                  <a:pt x="3762568" y="6715553"/>
                </a:cubicBezTo>
                <a:cubicBezTo>
                  <a:pt x="3741759" y="6710732"/>
                  <a:pt x="3717544" y="6711363"/>
                  <a:pt x="3694822" y="6710565"/>
                </a:cubicBezTo>
                <a:cubicBezTo>
                  <a:pt x="3702062" y="6720052"/>
                  <a:pt x="3709091" y="6729716"/>
                  <a:pt x="3716224" y="6739290"/>
                </a:cubicBezTo>
                <a:cubicBezTo>
                  <a:pt x="3719161" y="6740225"/>
                  <a:pt x="3721090" y="6742633"/>
                  <a:pt x="3721272" y="6746056"/>
                </a:cubicBezTo>
                <a:cubicBezTo>
                  <a:pt x="3744665" y="6777582"/>
                  <a:pt x="3767744" y="6809372"/>
                  <a:pt x="3790068" y="6841974"/>
                </a:cubicBezTo>
                <a:lnTo>
                  <a:pt x="3789539" y="6845171"/>
                </a:lnTo>
                <a:lnTo>
                  <a:pt x="3762324" y="6842780"/>
                </a:lnTo>
                <a:lnTo>
                  <a:pt x="3711255" y="6775371"/>
                </a:lnTo>
                <a:cubicBezTo>
                  <a:pt x="3707891" y="6781409"/>
                  <a:pt x="3703868" y="6787195"/>
                  <a:pt x="3698578" y="6791896"/>
                </a:cubicBezTo>
                <a:cubicBezTo>
                  <a:pt x="3694868" y="6795275"/>
                  <a:pt x="3688782" y="6792510"/>
                  <a:pt x="3688940" y="6787459"/>
                </a:cubicBezTo>
                <a:cubicBezTo>
                  <a:pt x="3689282" y="6777072"/>
                  <a:pt x="3692779" y="6767346"/>
                  <a:pt x="3697587" y="6758221"/>
                </a:cubicBezTo>
                <a:cubicBezTo>
                  <a:pt x="3691440" y="6750678"/>
                  <a:pt x="3685512" y="6742863"/>
                  <a:pt x="3679269" y="6735312"/>
                </a:cubicBezTo>
                <a:cubicBezTo>
                  <a:pt x="3677505" y="6750737"/>
                  <a:pt x="3673212" y="6768281"/>
                  <a:pt x="3663153" y="6778413"/>
                </a:cubicBezTo>
                <a:cubicBezTo>
                  <a:pt x="3660048" y="6781553"/>
                  <a:pt x="3654245" y="6779979"/>
                  <a:pt x="3653368" y="6775618"/>
                </a:cubicBezTo>
                <a:cubicBezTo>
                  <a:pt x="3649911" y="6758669"/>
                  <a:pt x="3659941" y="6736853"/>
                  <a:pt x="3668658" y="6722126"/>
                </a:cubicBezTo>
                <a:cubicBezTo>
                  <a:pt x="3665752" y="6718661"/>
                  <a:pt x="3663057" y="6715020"/>
                  <a:pt x="3660151" y="6711555"/>
                </a:cubicBezTo>
                <a:cubicBezTo>
                  <a:pt x="3653138" y="6735582"/>
                  <a:pt x="3646916" y="6759482"/>
                  <a:pt x="3643790" y="6784720"/>
                </a:cubicBezTo>
                <a:cubicBezTo>
                  <a:pt x="3641961" y="6798680"/>
                  <a:pt x="3640897" y="6812803"/>
                  <a:pt x="3639648" y="6826814"/>
                </a:cubicBezTo>
                <a:lnTo>
                  <a:pt x="3638935" y="6831942"/>
                </a:lnTo>
                <a:lnTo>
                  <a:pt x="3613517" y="6829709"/>
                </a:lnTo>
                <a:lnTo>
                  <a:pt x="3615416" y="6813421"/>
                </a:lnTo>
                <a:cubicBezTo>
                  <a:pt x="3616001" y="6806852"/>
                  <a:pt x="3616772" y="6800396"/>
                  <a:pt x="3617446" y="6793930"/>
                </a:cubicBezTo>
                <a:cubicBezTo>
                  <a:pt x="3608126" y="6805050"/>
                  <a:pt x="3599470" y="6811725"/>
                  <a:pt x="3588489" y="6816750"/>
                </a:cubicBezTo>
                <a:lnTo>
                  <a:pt x="3560831" y="6825081"/>
                </a:lnTo>
                <a:lnTo>
                  <a:pt x="3533457" y="6822676"/>
                </a:lnTo>
                <a:lnTo>
                  <a:pt x="3531902" y="6820311"/>
                </a:lnTo>
                <a:cubicBezTo>
                  <a:pt x="3525375" y="6777685"/>
                  <a:pt x="3524664" y="6738678"/>
                  <a:pt x="3534079" y="6696457"/>
                </a:cubicBezTo>
                <a:cubicBezTo>
                  <a:pt x="3538262" y="6677931"/>
                  <a:pt x="3538923" y="6654134"/>
                  <a:pt x="3543392" y="6632419"/>
                </a:cubicBezTo>
                <a:cubicBezTo>
                  <a:pt x="3534818" y="6643361"/>
                  <a:pt x="3527415" y="6655376"/>
                  <a:pt x="3517735" y="6666710"/>
                </a:cubicBezTo>
                <a:cubicBezTo>
                  <a:pt x="3498927" y="6688644"/>
                  <a:pt x="3476005" y="6705353"/>
                  <a:pt x="3459899" y="6729762"/>
                </a:cubicBezTo>
                <a:cubicBezTo>
                  <a:pt x="3456062" y="6735660"/>
                  <a:pt x="3445731" y="6736811"/>
                  <a:pt x="3441413" y="6730596"/>
                </a:cubicBezTo>
                <a:cubicBezTo>
                  <a:pt x="3410167" y="6685538"/>
                  <a:pt x="3395898" y="6622671"/>
                  <a:pt x="3404458" y="6564897"/>
                </a:cubicBezTo>
                <a:cubicBezTo>
                  <a:pt x="3388863" y="6584675"/>
                  <a:pt x="3372398" y="6609829"/>
                  <a:pt x="3364952" y="6617948"/>
                </a:cubicBezTo>
                <a:cubicBezTo>
                  <a:pt x="3356331" y="6627231"/>
                  <a:pt x="3346116" y="6643481"/>
                  <a:pt x="3331954" y="6644982"/>
                </a:cubicBezTo>
                <a:cubicBezTo>
                  <a:pt x="3302647" y="6648092"/>
                  <a:pt x="3292504" y="6607782"/>
                  <a:pt x="3284771" y="6587446"/>
                </a:cubicBezTo>
                <a:cubicBezTo>
                  <a:pt x="3261386" y="6526322"/>
                  <a:pt x="3278104" y="6421836"/>
                  <a:pt x="3332497" y="6374455"/>
                </a:cubicBezTo>
                <a:cubicBezTo>
                  <a:pt x="3321697" y="6364464"/>
                  <a:pt x="3310695" y="6354555"/>
                  <a:pt x="3299799" y="6344557"/>
                </a:cubicBezTo>
                <a:cubicBezTo>
                  <a:pt x="3280258" y="6417349"/>
                  <a:pt x="3266837" y="6558047"/>
                  <a:pt x="3163958" y="6554887"/>
                </a:cubicBezTo>
                <a:cubicBezTo>
                  <a:pt x="3157252" y="6554696"/>
                  <a:pt x="3151682" y="6550515"/>
                  <a:pt x="3151046" y="6543450"/>
                </a:cubicBezTo>
                <a:cubicBezTo>
                  <a:pt x="3149206" y="6521482"/>
                  <a:pt x="3154691" y="6503652"/>
                  <a:pt x="3157790" y="6482011"/>
                </a:cubicBezTo>
                <a:cubicBezTo>
                  <a:pt x="3161948" y="6453941"/>
                  <a:pt x="3157104" y="6427428"/>
                  <a:pt x="3155805" y="6399372"/>
                </a:cubicBezTo>
                <a:cubicBezTo>
                  <a:pt x="3155716" y="6398196"/>
                  <a:pt x="3155810" y="6397133"/>
                  <a:pt x="3155808" y="6396063"/>
                </a:cubicBezTo>
                <a:cubicBezTo>
                  <a:pt x="3131078" y="6427609"/>
                  <a:pt x="3095494" y="6448677"/>
                  <a:pt x="3058229" y="6467844"/>
                </a:cubicBezTo>
                <a:cubicBezTo>
                  <a:pt x="3052821" y="6470591"/>
                  <a:pt x="3045259" y="6466917"/>
                  <a:pt x="3043307" y="6461490"/>
                </a:cubicBezTo>
                <a:cubicBezTo>
                  <a:pt x="3021545" y="6399630"/>
                  <a:pt x="3029168" y="6343625"/>
                  <a:pt x="3047490" y="6281242"/>
                </a:cubicBezTo>
                <a:cubicBezTo>
                  <a:pt x="3057290" y="6247817"/>
                  <a:pt x="3090493" y="6183510"/>
                  <a:pt x="3072263" y="6145421"/>
                </a:cubicBezTo>
                <a:cubicBezTo>
                  <a:pt x="3060330" y="6194044"/>
                  <a:pt x="3050809" y="6245115"/>
                  <a:pt x="3035121" y="6292147"/>
                </a:cubicBezTo>
                <a:cubicBezTo>
                  <a:pt x="3022764" y="6329147"/>
                  <a:pt x="2998365" y="6360236"/>
                  <a:pt x="2980871" y="6394747"/>
                </a:cubicBezTo>
                <a:cubicBezTo>
                  <a:pt x="2978149" y="6400159"/>
                  <a:pt x="2969789" y="6403233"/>
                  <a:pt x="2964458" y="6399656"/>
                </a:cubicBezTo>
                <a:cubicBezTo>
                  <a:pt x="2901743" y="6357910"/>
                  <a:pt x="2872822" y="6292218"/>
                  <a:pt x="2875394" y="6217469"/>
                </a:cubicBezTo>
                <a:cubicBezTo>
                  <a:pt x="2875621" y="6211647"/>
                  <a:pt x="2876066" y="6205552"/>
                  <a:pt x="2876513" y="6199457"/>
                </a:cubicBezTo>
                <a:cubicBezTo>
                  <a:pt x="2847640" y="6253429"/>
                  <a:pt x="2798314" y="6313908"/>
                  <a:pt x="2767523" y="6248442"/>
                </a:cubicBezTo>
                <a:cubicBezTo>
                  <a:pt x="2743283" y="6196882"/>
                  <a:pt x="2741448" y="6118054"/>
                  <a:pt x="2747515" y="6062010"/>
                </a:cubicBezTo>
                <a:cubicBezTo>
                  <a:pt x="2753781" y="6003744"/>
                  <a:pt x="2773555" y="5942559"/>
                  <a:pt x="2812434" y="5897631"/>
                </a:cubicBezTo>
                <a:cubicBezTo>
                  <a:pt x="2809133" y="5894229"/>
                  <a:pt x="2806043" y="5890651"/>
                  <a:pt x="2802741" y="5887250"/>
                </a:cubicBezTo>
                <a:cubicBezTo>
                  <a:pt x="2776656" y="5947110"/>
                  <a:pt x="2748283" y="6005312"/>
                  <a:pt x="2725988" y="6067450"/>
                </a:cubicBezTo>
                <a:cubicBezTo>
                  <a:pt x="2715094" y="6097857"/>
                  <a:pt x="2701451" y="6138349"/>
                  <a:pt x="2672805" y="6156998"/>
                </a:cubicBezTo>
                <a:cubicBezTo>
                  <a:pt x="2641263" y="6177538"/>
                  <a:pt x="2612118" y="6163525"/>
                  <a:pt x="2594192" y="6132960"/>
                </a:cubicBezTo>
                <a:cubicBezTo>
                  <a:pt x="2577119" y="6103733"/>
                  <a:pt x="2575961" y="6070821"/>
                  <a:pt x="2581438" y="6037802"/>
                </a:cubicBezTo>
                <a:cubicBezTo>
                  <a:pt x="2573862" y="6047370"/>
                  <a:pt x="2564801" y="6055056"/>
                  <a:pt x="2553560" y="6058758"/>
                </a:cubicBezTo>
                <a:cubicBezTo>
                  <a:pt x="2522246" y="6069093"/>
                  <a:pt x="2498081" y="6044024"/>
                  <a:pt x="2485233" y="6018765"/>
                </a:cubicBezTo>
                <a:cubicBezTo>
                  <a:pt x="2462290" y="5973452"/>
                  <a:pt x="2464164" y="5926198"/>
                  <a:pt x="2478287" y="5879226"/>
                </a:cubicBezTo>
                <a:cubicBezTo>
                  <a:pt x="2466844" y="5897220"/>
                  <a:pt x="2455216" y="5915103"/>
                  <a:pt x="2446078" y="5934564"/>
                </a:cubicBezTo>
                <a:cubicBezTo>
                  <a:pt x="2444038" y="5938866"/>
                  <a:pt x="2438429" y="5941692"/>
                  <a:pt x="2433760" y="5940508"/>
                </a:cubicBezTo>
                <a:cubicBezTo>
                  <a:pt x="2375647" y="5925839"/>
                  <a:pt x="2382182" y="5856887"/>
                  <a:pt x="2391518" y="5810082"/>
                </a:cubicBezTo>
                <a:cubicBezTo>
                  <a:pt x="2398563" y="5774765"/>
                  <a:pt x="2409863" y="5740887"/>
                  <a:pt x="2426159" y="5708901"/>
                </a:cubicBezTo>
                <a:cubicBezTo>
                  <a:pt x="2425938" y="5709176"/>
                  <a:pt x="2425623" y="5709440"/>
                  <a:pt x="2425413" y="5709617"/>
                </a:cubicBezTo>
                <a:cubicBezTo>
                  <a:pt x="2410629" y="5721383"/>
                  <a:pt x="2396728" y="5722127"/>
                  <a:pt x="2380459" y="5728704"/>
                </a:cubicBezTo>
                <a:cubicBezTo>
                  <a:pt x="2337399" y="5746201"/>
                  <a:pt x="2290347" y="5789935"/>
                  <a:pt x="2241640" y="5788835"/>
                </a:cubicBezTo>
                <a:cubicBezTo>
                  <a:pt x="2237071" y="5788731"/>
                  <a:pt x="2234190" y="5784978"/>
                  <a:pt x="2232884" y="5781067"/>
                </a:cubicBezTo>
                <a:cubicBezTo>
                  <a:pt x="2211708" y="5718090"/>
                  <a:pt x="2252148" y="5641458"/>
                  <a:pt x="2283086" y="5587276"/>
                </a:cubicBezTo>
                <a:cubicBezTo>
                  <a:pt x="2303065" y="5552201"/>
                  <a:pt x="2323693" y="5516404"/>
                  <a:pt x="2345433" y="5482359"/>
                </a:cubicBezTo>
                <a:cubicBezTo>
                  <a:pt x="2351786" y="5472296"/>
                  <a:pt x="2359989" y="5461127"/>
                  <a:pt x="2368148" y="5449369"/>
                </a:cubicBezTo>
                <a:cubicBezTo>
                  <a:pt x="2363940" y="5455043"/>
                  <a:pt x="2360206" y="5459782"/>
                  <a:pt x="2357750" y="5462200"/>
                </a:cubicBezTo>
                <a:cubicBezTo>
                  <a:pt x="2336928" y="5482693"/>
                  <a:pt x="2317802" y="5503821"/>
                  <a:pt x="2290875" y="5516289"/>
                </a:cubicBezTo>
                <a:cubicBezTo>
                  <a:pt x="2258865" y="5531141"/>
                  <a:pt x="2222011" y="5534768"/>
                  <a:pt x="2187986" y="5542728"/>
                </a:cubicBezTo>
                <a:cubicBezTo>
                  <a:pt x="2165203" y="5548058"/>
                  <a:pt x="2136637" y="5562526"/>
                  <a:pt x="2114395" y="5550865"/>
                </a:cubicBezTo>
                <a:cubicBezTo>
                  <a:pt x="2109460" y="5548297"/>
                  <a:pt x="2107485" y="5544231"/>
                  <a:pt x="2107686" y="5538698"/>
                </a:cubicBezTo>
                <a:cubicBezTo>
                  <a:pt x="2109873" y="5474823"/>
                  <a:pt x="2145741" y="5460402"/>
                  <a:pt x="2191286" y="5418290"/>
                </a:cubicBezTo>
                <a:cubicBezTo>
                  <a:pt x="2220918" y="5390770"/>
                  <a:pt x="2251758" y="5365008"/>
                  <a:pt x="2272150" y="5329677"/>
                </a:cubicBezTo>
                <a:cubicBezTo>
                  <a:pt x="2285744" y="5306123"/>
                  <a:pt x="2291988" y="5279791"/>
                  <a:pt x="2300563" y="5254634"/>
                </a:cubicBezTo>
                <a:cubicBezTo>
                  <a:pt x="2279969" y="5275830"/>
                  <a:pt x="2243272" y="5317052"/>
                  <a:pt x="2240192" y="5319900"/>
                </a:cubicBezTo>
                <a:cubicBezTo>
                  <a:pt x="2210253" y="5347590"/>
                  <a:pt x="2186032" y="5345007"/>
                  <a:pt x="2145834" y="5350095"/>
                </a:cubicBezTo>
                <a:cubicBezTo>
                  <a:pt x="2101586" y="5355806"/>
                  <a:pt x="1992386" y="5396206"/>
                  <a:pt x="1960675" y="5347603"/>
                </a:cubicBezTo>
                <a:cubicBezTo>
                  <a:pt x="1949618" y="5330679"/>
                  <a:pt x="1953208" y="5318817"/>
                  <a:pt x="1966775" y="5304317"/>
                </a:cubicBezTo>
                <a:cubicBezTo>
                  <a:pt x="1990155" y="5279175"/>
                  <a:pt x="2026747" y="5262092"/>
                  <a:pt x="2051567" y="5236101"/>
                </a:cubicBezTo>
                <a:cubicBezTo>
                  <a:pt x="2095506" y="5190152"/>
                  <a:pt x="2155689" y="5147748"/>
                  <a:pt x="2217484" y="5122232"/>
                </a:cubicBezTo>
                <a:lnTo>
                  <a:pt x="2164825" y="5043206"/>
                </a:lnTo>
                <a:lnTo>
                  <a:pt x="2164718" y="5043277"/>
                </a:lnTo>
                <a:lnTo>
                  <a:pt x="2164721" y="5043281"/>
                </a:lnTo>
                <a:cubicBezTo>
                  <a:pt x="1967647" y="5175580"/>
                  <a:pt x="1770464" y="5307968"/>
                  <a:pt x="1573466" y="5440469"/>
                </a:cubicBezTo>
                <a:lnTo>
                  <a:pt x="1561913" y="5427490"/>
                </a:lnTo>
                <a:lnTo>
                  <a:pt x="1561071" y="5426545"/>
                </a:lnTo>
                <a:lnTo>
                  <a:pt x="1561068" y="5426542"/>
                </a:lnTo>
                <a:lnTo>
                  <a:pt x="1561913" y="5427490"/>
                </a:lnTo>
                <a:lnTo>
                  <a:pt x="1573370" y="5440362"/>
                </a:lnTo>
                <a:lnTo>
                  <a:pt x="1573197" y="5440479"/>
                </a:lnTo>
                <a:lnTo>
                  <a:pt x="1578826" y="5446870"/>
                </a:lnTo>
                <a:cubicBezTo>
                  <a:pt x="1599741" y="5434076"/>
                  <a:pt x="1618096" y="5419406"/>
                  <a:pt x="1644159" y="5410076"/>
                </a:cubicBezTo>
                <a:cubicBezTo>
                  <a:pt x="1700815" y="5389762"/>
                  <a:pt x="1752421" y="5367063"/>
                  <a:pt x="1803679" y="5335183"/>
                </a:cubicBezTo>
                <a:cubicBezTo>
                  <a:pt x="1829359" y="5319199"/>
                  <a:pt x="1920950" y="5229372"/>
                  <a:pt x="1953869" y="5270972"/>
                </a:cubicBezTo>
                <a:cubicBezTo>
                  <a:pt x="1969289" y="5290320"/>
                  <a:pt x="1948772" y="5319407"/>
                  <a:pt x="1944059" y="5337304"/>
                </a:cubicBezTo>
                <a:cubicBezTo>
                  <a:pt x="1931658" y="5384622"/>
                  <a:pt x="1933997" y="5425035"/>
                  <a:pt x="1900615" y="5464013"/>
                </a:cubicBezTo>
                <a:cubicBezTo>
                  <a:pt x="1877117" y="5491577"/>
                  <a:pt x="1852641" y="5503869"/>
                  <a:pt x="1820825" y="5518737"/>
                </a:cubicBezTo>
                <a:cubicBezTo>
                  <a:pt x="1779045" y="5538295"/>
                  <a:pt x="1740969" y="5566546"/>
                  <a:pt x="1707171" y="5598184"/>
                </a:cubicBezTo>
                <a:cubicBezTo>
                  <a:pt x="1708483" y="5599856"/>
                  <a:pt x="1709814" y="5601333"/>
                  <a:pt x="1711125" y="5603005"/>
                </a:cubicBezTo>
                <a:cubicBezTo>
                  <a:pt x="1790827" y="5547103"/>
                  <a:pt x="1891172" y="5494547"/>
                  <a:pt x="1990400" y="5509170"/>
                </a:cubicBezTo>
                <a:cubicBezTo>
                  <a:pt x="2008279" y="5511887"/>
                  <a:pt x="2025517" y="5521753"/>
                  <a:pt x="2040804" y="5530572"/>
                </a:cubicBezTo>
                <a:cubicBezTo>
                  <a:pt x="2071105" y="5547995"/>
                  <a:pt x="2105997" y="5562017"/>
                  <a:pt x="2136141" y="5580107"/>
                </a:cubicBezTo>
                <a:cubicBezTo>
                  <a:pt x="2157594" y="5592965"/>
                  <a:pt x="2171585" y="5608684"/>
                  <a:pt x="2170532" y="5633616"/>
                </a:cubicBezTo>
                <a:cubicBezTo>
                  <a:pt x="2170303" y="5638366"/>
                  <a:pt x="2165335" y="5641637"/>
                  <a:pt x="2161285" y="5642260"/>
                </a:cubicBezTo>
                <a:cubicBezTo>
                  <a:pt x="2125131" y="5647893"/>
                  <a:pt x="2089222" y="5659486"/>
                  <a:pt x="2053166" y="5667271"/>
                </a:cubicBezTo>
                <a:cubicBezTo>
                  <a:pt x="2095830" y="5665122"/>
                  <a:pt x="2139522" y="5672214"/>
                  <a:pt x="2175021" y="5691449"/>
                </a:cubicBezTo>
                <a:cubicBezTo>
                  <a:pt x="2179382" y="5693872"/>
                  <a:pt x="2182264" y="5698697"/>
                  <a:pt x="2181131" y="5703759"/>
                </a:cubicBezTo>
                <a:cubicBezTo>
                  <a:pt x="2170012" y="5755277"/>
                  <a:pt x="2121397" y="5790307"/>
                  <a:pt x="2080141" y="5819255"/>
                </a:cubicBezTo>
                <a:cubicBezTo>
                  <a:pt x="2071630" y="5825139"/>
                  <a:pt x="2062816" y="5830023"/>
                  <a:pt x="2054082" y="5835110"/>
                </a:cubicBezTo>
                <a:cubicBezTo>
                  <a:pt x="2066977" y="5832527"/>
                  <a:pt x="2079819" y="5830522"/>
                  <a:pt x="2092895" y="5830289"/>
                </a:cubicBezTo>
                <a:cubicBezTo>
                  <a:pt x="2152404" y="5829306"/>
                  <a:pt x="2293103" y="5822402"/>
                  <a:pt x="2320257" y="5892614"/>
                </a:cubicBezTo>
                <a:cubicBezTo>
                  <a:pt x="2322066" y="5897444"/>
                  <a:pt x="2321317" y="5901469"/>
                  <a:pt x="2317845" y="5905453"/>
                </a:cubicBezTo>
                <a:cubicBezTo>
                  <a:pt x="2292486" y="5934219"/>
                  <a:pt x="2228813" y="5961132"/>
                  <a:pt x="2191187" y="5975595"/>
                </a:cubicBezTo>
                <a:cubicBezTo>
                  <a:pt x="2182011" y="5979085"/>
                  <a:pt x="2172607" y="5981872"/>
                  <a:pt x="2163034" y="5984354"/>
                </a:cubicBezTo>
                <a:cubicBezTo>
                  <a:pt x="2183337" y="5982801"/>
                  <a:pt x="2203816" y="5981459"/>
                  <a:pt x="2223936" y="5980862"/>
                </a:cubicBezTo>
                <a:cubicBezTo>
                  <a:pt x="2272665" y="5979531"/>
                  <a:pt x="2348258" y="5985001"/>
                  <a:pt x="2384116" y="6024229"/>
                </a:cubicBezTo>
                <a:cubicBezTo>
                  <a:pt x="2409339" y="6051629"/>
                  <a:pt x="2395232" y="6063454"/>
                  <a:pt x="2362407" y="6079795"/>
                </a:cubicBezTo>
                <a:cubicBezTo>
                  <a:pt x="2319796" y="6101032"/>
                  <a:pt x="2272656" y="6107466"/>
                  <a:pt x="2231448" y="6132623"/>
                </a:cubicBezTo>
                <a:cubicBezTo>
                  <a:pt x="2229492" y="6133816"/>
                  <a:pt x="2227614" y="6135212"/>
                  <a:pt x="2225745" y="6136510"/>
                </a:cubicBezTo>
                <a:cubicBezTo>
                  <a:pt x="2247406" y="6132836"/>
                  <a:pt x="2269281" y="6131127"/>
                  <a:pt x="2291843" y="6133760"/>
                </a:cubicBezTo>
                <a:cubicBezTo>
                  <a:pt x="2359145" y="6141532"/>
                  <a:pt x="2410808" y="6193615"/>
                  <a:pt x="2466846" y="6226118"/>
                </a:cubicBezTo>
                <a:cubicBezTo>
                  <a:pt x="2497780" y="6244081"/>
                  <a:pt x="2564215" y="6311853"/>
                  <a:pt x="2521307" y="6344066"/>
                </a:cubicBezTo>
                <a:cubicBezTo>
                  <a:pt x="2502415" y="6358205"/>
                  <a:pt x="2460049" y="6355900"/>
                  <a:pt x="2436977" y="6356824"/>
                </a:cubicBezTo>
                <a:cubicBezTo>
                  <a:pt x="2484500" y="6369020"/>
                  <a:pt x="2576530" y="6397723"/>
                  <a:pt x="2581986" y="6455640"/>
                </a:cubicBezTo>
                <a:cubicBezTo>
                  <a:pt x="2587647" y="6516690"/>
                  <a:pt x="2503964" y="6498154"/>
                  <a:pt x="2469914" y="6496569"/>
                </a:cubicBezTo>
                <a:cubicBezTo>
                  <a:pt x="2393086" y="6492937"/>
                  <a:pt x="2325504" y="6511234"/>
                  <a:pt x="2253334" y="6528551"/>
                </a:cubicBezTo>
                <a:cubicBezTo>
                  <a:pt x="2253397" y="6528945"/>
                  <a:pt x="2253565" y="6529252"/>
                  <a:pt x="2253733" y="6529558"/>
                </a:cubicBezTo>
                <a:cubicBezTo>
                  <a:pt x="2274127" y="6530253"/>
                  <a:pt x="2289034" y="6532419"/>
                  <a:pt x="2312778" y="6539245"/>
                </a:cubicBezTo>
                <a:cubicBezTo>
                  <a:pt x="2366264" y="6554488"/>
                  <a:pt x="2412769" y="6547511"/>
                  <a:pt x="2466109" y="6545798"/>
                </a:cubicBezTo>
                <a:cubicBezTo>
                  <a:pt x="2525021" y="6543887"/>
                  <a:pt x="2615405" y="6556091"/>
                  <a:pt x="2654633" y="6606708"/>
                </a:cubicBezTo>
                <a:cubicBezTo>
                  <a:pt x="2657002" y="6609640"/>
                  <a:pt x="2658522" y="6614445"/>
                  <a:pt x="2656735" y="6618088"/>
                </a:cubicBezTo>
                <a:cubicBezTo>
                  <a:pt x="2629944" y="6671655"/>
                  <a:pt x="2577919" y="6672800"/>
                  <a:pt x="2524695" y="6685232"/>
                </a:cubicBezTo>
                <a:cubicBezTo>
                  <a:pt x="2513154" y="6687933"/>
                  <a:pt x="2501233" y="6689432"/>
                  <a:pt x="2489153" y="6690529"/>
                </a:cubicBezTo>
                <a:cubicBezTo>
                  <a:pt x="2513859" y="6698606"/>
                  <a:pt x="2537775" y="6707881"/>
                  <a:pt x="2560074" y="6716724"/>
                </a:cubicBezTo>
                <a:cubicBezTo>
                  <a:pt x="2578091" y="6723882"/>
                  <a:pt x="2593649" y="6730486"/>
                  <a:pt x="2607413" y="6739454"/>
                </a:cubicBezTo>
                <a:lnTo>
                  <a:pt x="2610034" y="6741562"/>
                </a:lnTo>
                <a:lnTo>
                  <a:pt x="2541684" y="6735559"/>
                </a:lnTo>
                <a:lnTo>
                  <a:pt x="2508916" y="6720183"/>
                </a:lnTo>
                <a:cubicBezTo>
                  <a:pt x="2450177" y="6696113"/>
                  <a:pt x="2384849" y="6686953"/>
                  <a:pt x="2321314" y="6688270"/>
                </a:cubicBezTo>
                <a:lnTo>
                  <a:pt x="2331604" y="6717105"/>
                </a:lnTo>
                <a:lnTo>
                  <a:pt x="2237849" y="6708870"/>
                </a:lnTo>
                <a:lnTo>
                  <a:pt x="2260401" y="6680953"/>
                </a:lnTo>
                <a:cubicBezTo>
                  <a:pt x="2253518" y="6664196"/>
                  <a:pt x="2246132" y="6647589"/>
                  <a:pt x="2238845" y="6630989"/>
                </a:cubicBezTo>
                <a:cubicBezTo>
                  <a:pt x="2232429" y="6645039"/>
                  <a:pt x="2225264" y="6657660"/>
                  <a:pt x="2211881" y="6666822"/>
                </a:cubicBezTo>
                <a:cubicBezTo>
                  <a:pt x="2208353" y="6669244"/>
                  <a:pt x="2202154" y="6666662"/>
                  <a:pt x="2203270" y="6661792"/>
                </a:cubicBezTo>
                <a:cubicBezTo>
                  <a:pt x="2207666" y="6643090"/>
                  <a:pt x="2219312" y="6630467"/>
                  <a:pt x="2232776" y="6617125"/>
                </a:cubicBezTo>
                <a:cubicBezTo>
                  <a:pt x="2231415" y="6613794"/>
                  <a:pt x="2230048" y="6610560"/>
                  <a:pt x="2228584" y="6607319"/>
                </a:cubicBezTo>
                <a:cubicBezTo>
                  <a:pt x="2224017" y="6613738"/>
                  <a:pt x="2218263" y="6619277"/>
                  <a:pt x="2209985" y="6622552"/>
                </a:cubicBezTo>
                <a:cubicBezTo>
                  <a:pt x="2205531" y="6624406"/>
                  <a:pt x="2202403" y="6619073"/>
                  <a:pt x="2203899" y="6615406"/>
                </a:cubicBezTo>
                <a:cubicBezTo>
                  <a:pt x="2208046" y="6604956"/>
                  <a:pt x="2213773" y="6595327"/>
                  <a:pt x="2219222" y="6585574"/>
                </a:cubicBezTo>
                <a:cubicBezTo>
                  <a:pt x="2216637" y="6579605"/>
                  <a:pt x="2214157" y="6573550"/>
                  <a:pt x="2211475" y="6567574"/>
                </a:cubicBezTo>
                <a:cubicBezTo>
                  <a:pt x="2197493" y="6585642"/>
                  <a:pt x="2188217" y="6616482"/>
                  <a:pt x="2177319" y="6634913"/>
                </a:cubicBezTo>
                <a:lnTo>
                  <a:pt x="2129640" y="6699364"/>
                </a:lnTo>
                <a:lnTo>
                  <a:pt x="2102599" y="6696989"/>
                </a:lnTo>
                <a:lnTo>
                  <a:pt x="2123966" y="6672953"/>
                </a:lnTo>
                <a:cubicBezTo>
                  <a:pt x="2138049" y="6655807"/>
                  <a:pt x="2151232" y="6637962"/>
                  <a:pt x="2163082" y="6618688"/>
                </a:cubicBezTo>
                <a:cubicBezTo>
                  <a:pt x="2166613" y="6612957"/>
                  <a:pt x="2169703" y="6606700"/>
                  <a:pt x="2172723" y="6600147"/>
                </a:cubicBezTo>
                <a:cubicBezTo>
                  <a:pt x="2141483" y="6628210"/>
                  <a:pt x="2105676" y="6651788"/>
                  <a:pt x="2069631" y="6670381"/>
                </a:cubicBezTo>
                <a:cubicBezTo>
                  <a:pt x="2063530" y="6673528"/>
                  <a:pt x="2053092" y="6679014"/>
                  <a:pt x="2040367" y="6685168"/>
                </a:cubicBezTo>
                <a:lnTo>
                  <a:pt x="2028262" y="6690459"/>
                </a:lnTo>
                <a:lnTo>
                  <a:pt x="1905603" y="6679685"/>
                </a:lnTo>
                <a:lnTo>
                  <a:pt x="1910066" y="6652213"/>
                </a:lnTo>
                <a:cubicBezTo>
                  <a:pt x="1918540" y="6627509"/>
                  <a:pt x="1933958" y="6602896"/>
                  <a:pt x="1942425" y="6591508"/>
                </a:cubicBezTo>
                <a:cubicBezTo>
                  <a:pt x="1965663" y="6560318"/>
                  <a:pt x="1996918" y="6536443"/>
                  <a:pt x="2024460" y="6509423"/>
                </a:cubicBezTo>
                <a:cubicBezTo>
                  <a:pt x="2067474" y="6467286"/>
                  <a:pt x="2094296" y="6421023"/>
                  <a:pt x="2119956" y="6368136"/>
                </a:cubicBezTo>
                <a:cubicBezTo>
                  <a:pt x="2023236" y="6434638"/>
                  <a:pt x="1941278" y="6515854"/>
                  <a:pt x="1874754" y="6613010"/>
                </a:cubicBezTo>
                <a:cubicBezTo>
                  <a:pt x="1869933" y="6620090"/>
                  <a:pt x="1861303" y="6618564"/>
                  <a:pt x="1856906" y="6612147"/>
                </a:cubicBezTo>
                <a:cubicBezTo>
                  <a:pt x="1818821" y="6556372"/>
                  <a:pt x="1826090" y="6489040"/>
                  <a:pt x="1855536" y="6430834"/>
                </a:cubicBezTo>
                <a:cubicBezTo>
                  <a:pt x="1872092" y="6398091"/>
                  <a:pt x="1893270" y="6369254"/>
                  <a:pt x="1914693" y="6340926"/>
                </a:cubicBezTo>
                <a:cubicBezTo>
                  <a:pt x="1861513" y="6397662"/>
                  <a:pt x="1796926" y="6444651"/>
                  <a:pt x="1733492" y="6477617"/>
                </a:cubicBezTo>
                <a:cubicBezTo>
                  <a:pt x="1726646" y="6481213"/>
                  <a:pt x="1719872" y="6477413"/>
                  <a:pt x="1718691" y="6469912"/>
                </a:cubicBezTo>
                <a:cubicBezTo>
                  <a:pt x="1693518" y="6308638"/>
                  <a:pt x="1862079" y="6214277"/>
                  <a:pt x="1906866" y="6072497"/>
                </a:cubicBezTo>
                <a:cubicBezTo>
                  <a:pt x="1865931" y="6132825"/>
                  <a:pt x="1823309" y="6192422"/>
                  <a:pt x="1779760" y="6250381"/>
                </a:cubicBezTo>
                <a:cubicBezTo>
                  <a:pt x="1738421" y="6305418"/>
                  <a:pt x="1691516" y="6354031"/>
                  <a:pt x="1623560" y="6373271"/>
                </a:cubicBezTo>
                <a:cubicBezTo>
                  <a:pt x="1616560" y="6375293"/>
                  <a:pt x="1609963" y="6371704"/>
                  <a:pt x="1608870" y="6364307"/>
                </a:cubicBezTo>
                <a:cubicBezTo>
                  <a:pt x="1598078" y="6295218"/>
                  <a:pt x="1614649" y="6220805"/>
                  <a:pt x="1655801" y="6164586"/>
                </a:cubicBezTo>
                <a:cubicBezTo>
                  <a:pt x="1603024" y="6197114"/>
                  <a:pt x="1531765" y="6231547"/>
                  <a:pt x="1479944" y="6218396"/>
                </a:cubicBezTo>
                <a:cubicBezTo>
                  <a:pt x="1400687" y="6198294"/>
                  <a:pt x="1484377" y="6112945"/>
                  <a:pt x="1509676" y="6084854"/>
                </a:cubicBezTo>
                <a:cubicBezTo>
                  <a:pt x="1553364" y="6036253"/>
                  <a:pt x="1595387" y="5989943"/>
                  <a:pt x="1631570" y="5940302"/>
                </a:cubicBezTo>
                <a:cubicBezTo>
                  <a:pt x="1547284" y="6011580"/>
                  <a:pt x="1430179" y="6047790"/>
                  <a:pt x="1322843" y="6039961"/>
                </a:cubicBezTo>
                <a:cubicBezTo>
                  <a:pt x="1316647" y="6039522"/>
                  <a:pt x="1310556" y="6033542"/>
                  <a:pt x="1312908" y="6026833"/>
                </a:cubicBezTo>
                <a:cubicBezTo>
                  <a:pt x="1339700" y="5949215"/>
                  <a:pt x="1397442" y="5898132"/>
                  <a:pt x="1456164" y="5843724"/>
                </a:cubicBezTo>
                <a:cubicBezTo>
                  <a:pt x="1500762" y="5802407"/>
                  <a:pt x="1537346" y="5756990"/>
                  <a:pt x="1571880" y="5709446"/>
                </a:cubicBezTo>
                <a:cubicBezTo>
                  <a:pt x="1455939" y="5792685"/>
                  <a:pt x="1317157" y="5838217"/>
                  <a:pt x="1172041" y="5836757"/>
                </a:cubicBezTo>
                <a:cubicBezTo>
                  <a:pt x="1166400" y="5836656"/>
                  <a:pt x="1161214" y="5830366"/>
                  <a:pt x="1163374" y="5824712"/>
                </a:cubicBezTo>
                <a:cubicBezTo>
                  <a:pt x="1192433" y="5747875"/>
                  <a:pt x="1245975" y="5715510"/>
                  <a:pt x="1310467" y="5670657"/>
                </a:cubicBezTo>
                <a:cubicBezTo>
                  <a:pt x="1392827" y="5613331"/>
                  <a:pt x="1463921" y="5544709"/>
                  <a:pt x="1532362" y="5471961"/>
                </a:cubicBezTo>
                <a:lnTo>
                  <a:pt x="1530491" y="5469203"/>
                </a:lnTo>
                <a:lnTo>
                  <a:pt x="533805" y="6142543"/>
                </a:lnTo>
                <a:lnTo>
                  <a:pt x="533771" y="6142562"/>
                </a:lnTo>
                <a:lnTo>
                  <a:pt x="419213" y="6220448"/>
                </a:lnTo>
                <a:cubicBezTo>
                  <a:pt x="410117" y="6218686"/>
                  <a:pt x="401036" y="6216732"/>
                  <a:pt x="391702" y="6215437"/>
                </a:cubicBezTo>
                <a:cubicBezTo>
                  <a:pt x="387465" y="6214878"/>
                  <a:pt x="383808" y="6213294"/>
                  <a:pt x="380790" y="6211085"/>
                </a:cubicBezTo>
                <a:cubicBezTo>
                  <a:pt x="403397" y="6195711"/>
                  <a:pt x="426101" y="6180344"/>
                  <a:pt x="448707" y="6164971"/>
                </a:cubicBezTo>
                <a:cubicBezTo>
                  <a:pt x="461248" y="6166349"/>
                  <a:pt x="473649" y="6168201"/>
                  <a:pt x="485921" y="6170432"/>
                </a:cubicBezTo>
                <a:lnTo>
                  <a:pt x="485922" y="6170431"/>
                </a:lnTo>
                <a:lnTo>
                  <a:pt x="448733" y="6164877"/>
                </a:lnTo>
                <a:lnTo>
                  <a:pt x="448607" y="6164963"/>
                </a:lnTo>
                <a:lnTo>
                  <a:pt x="448617" y="6164963"/>
                </a:lnTo>
                <a:cubicBezTo>
                  <a:pt x="426010" y="6180337"/>
                  <a:pt x="403306" y="6195703"/>
                  <a:pt x="380699" y="6211077"/>
                </a:cubicBezTo>
                <a:lnTo>
                  <a:pt x="370694" y="6192426"/>
                </a:lnTo>
                <a:lnTo>
                  <a:pt x="370296" y="6187709"/>
                </a:lnTo>
                <a:lnTo>
                  <a:pt x="376800" y="6168295"/>
                </a:lnTo>
                <a:lnTo>
                  <a:pt x="392262" y="6162228"/>
                </a:lnTo>
                <a:lnTo>
                  <a:pt x="392253" y="6162227"/>
                </a:lnTo>
                <a:cubicBezTo>
                  <a:pt x="379078" y="6162499"/>
                  <a:pt x="371674" y="6171521"/>
                  <a:pt x="369820" y="6182071"/>
                </a:cubicBezTo>
                <a:lnTo>
                  <a:pt x="370296" y="6187709"/>
                </a:lnTo>
                <a:lnTo>
                  <a:pt x="369475" y="6190157"/>
                </a:lnTo>
                <a:lnTo>
                  <a:pt x="370694" y="6192426"/>
                </a:lnTo>
                <a:lnTo>
                  <a:pt x="371175" y="6198137"/>
                </a:lnTo>
                <a:cubicBezTo>
                  <a:pt x="372996" y="6203272"/>
                  <a:pt x="376176" y="6207887"/>
                  <a:pt x="380690" y="6211077"/>
                </a:cubicBezTo>
                <a:lnTo>
                  <a:pt x="3387" y="6468474"/>
                </a:lnTo>
                <a:lnTo>
                  <a:pt x="20137" y="6277784"/>
                </a:lnTo>
                <a:lnTo>
                  <a:pt x="41914" y="6278218"/>
                </a:lnTo>
                <a:cubicBezTo>
                  <a:pt x="60217" y="6274788"/>
                  <a:pt x="78747" y="6267994"/>
                  <a:pt x="97706" y="6259119"/>
                </a:cubicBezTo>
                <a:cubicBezTo>
                  <a:pt x="122208" y="6247610"/>
                  <a:pt x="142617" y="6230682"/>
                  <a:pt x="165675" y="6216807"/>
                </a:cubicBezTo>
                <a:cubicBezTo>
                  <a:pt x="196763" y="6198078"/>
                  <a:pt x="230851" y="6190512"/>
                  <a:pt x="264263" y="6178508"/>
                </a:cubicBezTo>
                <a:lnTo>
                  <a:pt x="264636" y="6179402"/>
                </a:lnTo>
                <a:lnTo>
                  <a:pt x="264270" y="6178410"/>
                </a:lnTo>
                <a:cubicBezTo>
                  <a:pt x="230858" y="6190416"/>
                  <a:pt x="196762" y="6198078"/>
                  <a:pt x="165681" y="6216711"/>
                </a:cubicBezTo>
                <a:cubicBezTo>
                  <a:pt x="142623" y="6230585"/>
                  <a:pt x="122217" y="6247512"/>
                  <a:pt x="97713" y="6259022"/>
                </a:cubicBezTo>
                <a:cubicBezTo>
                  <a:pt x="78754" y="6267897"/>
                  <a:pt x="60224" y="6274691"/>
                  <a:pt x="41921" y="6278122"/>
                </a:cubicBezTo>
                <a:lnTo>
                  <a:pt x="20146" y="6277688"/>
                </a:lnTo>
                <a:lnTo>
                  <a:pt x="21923" y="6257459"/>
                </a:lnTo>
                <a:lnTo>
                  <a:pt x="34477" y="6257898"/>
                </a:lnTo>
                <a:cubicBezTo>
                  <a:pt x="74619" y="6251852"/>
                  <a:pt x="113843" y="6226147"/>
                  <a:pt x="147719" y="6205127"/>
                </a:cubicBezTo>
                <a:cubicBezTo>
                  <a:pt x="153696" y="6201457"/>
                  <a:pt x="160025" y="6198208"/>
                  <a:pt x="166257" y="6194951"/>
                </a:cubicBezTo>
                <a:cubicBezTo>
                  <a:pt x="156456" y="6197802"/>
                  <a:pt x="146577" y="6200452"/>
                  <a:pt x="136846" y="6203602"/>
                </a:cubicBezTo>
                <a:cubicBezTo>
                  <a:pt x="97716" y="6216377"/>
                  <a:pt x="63841" y="6240123"/>
                  <a:pt x="24649" y="6252505"/>
                </a:cubicBezTo>
                <a:lnTo>
                  <a:pt x="22615" y="6249576"/>
                </a:lnTo>
                <a:lnTo>
                  <a:pt x="22814" y="6247309"/>
                </a:lnTo>
                <a:lnTo>
                  <a:pt x="67484" y="6215525"/>
                </a:lnTo>
                <a:cubicBezTo>
                  <a:pt x="83972" y="6206911"/>
                  <a:pt x="101301" y="6199648"/>
                  <a:pt x="118389" y="6191001"/>
                </a:cubicBezTo>
                <a:cubicBezTo>
                  <a:pt x="160115" y="6169883"/>
                  <a:pt x="204414" y="6153756"/>
                  <a:pt x="250477" y="6145184"/>
                </a:cubicBezTo>
                <a:cubicBezTo>
                  <a:pt x="248376" y="6140329"/>
                  <a:pt x="245776" y="6135625"/>
                  <a:pt x="243579" y="6130761"/>
                </a:cubicBezTo>
                <a:cubicBezTo>
                  <a:pt x="199903" y="6146453"/>
                  <a:pt x="154319" y="6161689"/>
                  <a:pt x="116229" y="6186823"/>
                </a:cubicBezTo>
                <a:cubicBezTo>
                  <a:pt x="90347" y="6203958"/>
                  <a:pt x="62039" y="6219910"/>
                  <a:pt x="32842" y="6230527"/>
                </a:cubicBezTo>
                <a:cubicBezTo>
                  <a:pt x="27714" y="6232322"/>
                  <a:pt x="23799" y="6224876"/>
                  <a:pt x="27712" y="6221418"/>
                </a:cubicBezTo>
                <a:cubicBezTo>
                  <a:pt x="61813" y="6186398"/>
                  <a:pt x="103804" y="6176498"/>
                  <a:pt x="144260" y="6153224"/>
                </a:cubicBezTo>
                <a:cubicBezTo>
                  <a:pt x="173112" y="6136639"/>
                  <a:pt x="202917" y="6122470"/>
                  <a:pt x="233816" y="6110249"/>
                </a:cubicBezTo>
                <a:cubicBezTo>
                  <a:pt x="233657" y="6109845"/>
                  <a:pt x="233393" y="6109530"/>
                  <a:pt x="233233" y="6109127"/>
                </a:cubicBezTo>
                <a:cubicBezTo>
                  <a:pt x="225626" y="6114700"/>
                  <a:pt x="218098" y="6116094"/>
                  <a:pt x="208288" y="6119042"/>
                </a:cubicBezTo>
                <a:cubicBezTo>
                  <a:pt x="194176" y="6123274"/>
                  <a:pt x="180390" y="6128213"/>
                  <a:pt x="166754" y="6133653"/>
                </a:cubicBezTo>
                <a:cubicBezTo>
                  <a:pt x="141712" y="6143560"/>
                  <a:pt x="117501" y="6156166"/>
                  <a:pt x="91982" y="6164862"/>
                </a:cubicBezTo>
                <a:cubicBezTo>
                  <a:pt x="87767" y="6166249"/>
                  <a:pt x="83293" y="6160702"/>
                  <a:pt x="86810" y="6157306"/>
                </a:cubicBezTo>
                <a:cubicBezTo>
                  <a:pt x="108274" y="6136186"/>
                  <a:pt x="136252" y="6121764"/>
                  <a:pt x="163945" y="6110530"/>
                </a:cubicBezTo>
                <a:cubicBezTo>
                  <a:pt x="180724" y="6103707"/>
                  <a:pt x="204030" y="6091411"/>
                  <a:pt x="223493" y="6091636"/>
                </a:cubicBezTo>
                <a:cubicBezTo>
                  <a:pt x="217480" y="6080404"/>
                  <a:pt x="211679" y="6068997"/>
                  <a:pt x="204752" y="6058175"/>
                </a:cubicBezTo>
                <a:cubicBezTo>
                  <a:pt x="169841" y="6076087"/>
                  <a:pt x="135190" y="6093243"/>
                  <a:pt x="101512" y="6113693"/>
                </a:cubicBezTo>
                <a:cubicBezTo>
                  <a:pt x="98738" y="6115304"/>
                  <a:pt x="96078" y="6116729"/>
                  <a:pt x="93304" y="6118339"/>
                </a:cubicBezTo>
                <a:cubicBezTo>
                  <a:pt x="75579" y="6141243"/>
                  <a:pt x="49373" y="6154359"/>
                  <a:pt x="30603" y="6176978"/>
                </a:cubicBezTo>
                <a:lnTo>
                  <a:pt x="28794" y="6179239"/>
                </a:lnTo>
                <a:lnTo>
                  <a:pt x="35098" y="6107469"/>
                </a:lnTo>
                <a:lnTo>
                  <a:pt x="49523" y="6103671"/>
                </a:lnTo>
                <a:cubicBezTo>
                  <a:pt x="65265" y="6098510"/>
                  <a:pt x="80783" y="6092721"/>
                  <a:pt x="95974" y="6087318"/>
                </a:cubicBezTo>
                <a:cubicBezTo>
                  <a:pt x="129176" y="6075489"/>
                  <a:pt x="164660" y="6063175"/>
                  <a:pt x="195302" y="6045090"/>
                </a:cubicBezTo>
                <a:lnTo>
                  <a:pt x="197103" y="6047642"/>
                </a:lnTo>
                <a:lnTo>
                  <a:pt x="197222" y="6047591"/>
                </a:lnTo>
                <a:cubicBezTo>
                  <a:pt x="196622" y="6046664"/>
                  <a:pt x="195917" y="6045824"/>
                  <a:pt x="195318" y="6044895"/>
                </a:cubicBezTo>
                <a:cubicBezTo>
                  <a:pt x="164677" y="6062982"/>
                  <a:pt x="129191" y="6075294"/>
                  <a:pt x="95990" y="6087123"/>
                </a:cubicBezTo>
                <a:cubicBezTo>
                  <a:pt x="80848" y="6092531"/>
                  <a:pt x="65354" y="6098321"/>
                  <a:pt x="49612" y="6103482"/>
                </a:cubicBezTo>
                <a:lnTo>
                  <a:pt x="35114" y="6107292"/>
                </a:lnTo>
                <a:lnTo>
                  <a:pt x="37271" y="6082728"/>
                </a:lnTo>
                <a:lnTo>
                  <a:pt x="62410" y="6073701"/>
                </a:lnTo>
                <a:cubicBezTo>
                  <a:pt x="90517" y="6063282"/>
                  <a:pt x="118269" y="6050300"/>
                  <a:pt x="146374" y="6038809"/>
                </a:cubicBezTo>
                <a:cubicBezTo>
                  <a:pt x="147708" y="6038049"/>
                  <a:pt x="148954" y="6037183"/>
                  <a:pt x="150289" y="6036422"/>
                </a:cubicBezTo>
                <a:cubicBezTo>
                  <a:pt x="159725" y="6031105"/>
                  <a:pt x="169956" y="6023422"/>
                  <a:pt x="180889" y="6024271"/>
                </a:cubicBezTo>
                <a:cubicBezTo>
                  <a:pt x="179153" y="6021882"/>
                  <a:pt x="177515" y="6019500"/>
                  <a:pt x="175778" y="6017112"/>
                </a:cubicBezTo>
                <a:cubicBezTo>
                  <a:pt x="168116" y="6021121"/>
                  <a:pt x="160285" y="6024825"/>
                  <a:pt x="152453" y="6028528"/>
                </a:cubicBezTo>
                <a:cubicBezTo>
                  <a:pt x="151839" y="6028864"/>
                  <a:pt x="151225" y="6029200"/>
                  <a:pt x="150619" y="6029440"/>
                </a:cubicBezTo>
                <a:cubicBezTo>
                  <a:pt x="118600" y="6044390"/>
                  <a:pt x="84855" y="6056852"/>
                  <a:pt x="51837" y="6067724"/>
                </a:cubicBezTo>
                <a:lnTo>
                  <a:pt x="38116" y="6073111"/>
                </a:lnTo>
                <a:lnTo>
                  <a:pt x="42756" y="6020289"/>
                </a:lnTo>
                <a:lnTo>
                  <a:pt x="75318" y="6005130"/>
                </a:lnTo>
                <a:cubicBezTo>
                  <a:pt x="96109" y="5992641"/>
                  <a:pt x="115315" y="5977995"/>
                  <a:pt x="132247" y="5961253"/>
                </a:cubicBezTo>
                <a:lnTo>
                  <a:pt x="139436" y="5970247"/>
                </a:lnTo>
                <a:lnTo>
                  <a:pt x="139634" y="5970170"/>
                </a:lnTo>
                <a:cubicBezTo>
                  <a:pt x="137177" y="5967133"/>
                  <a:pt x="134923" y="5964017"/>
                  <a:pt x="132361" y="5961067"/>
                </a:cubicBezTo>
                <a:cubicBezTo>
                  <a:pt x="115428" y="5977809"/>
                  <a:pt x="96222" y="5992456"/>
                  <a:pt x="75431" y="6004944"/>
                </a:cubicBezTo>
                <a:lnTo>
                  <a:pt x="42768" y="6020150"/>
                </a:lnTo>
                <a:lnTo>
                  <a:pt x="45382" y="5990388"/>
                </a:lnTo>
                <a:lnTo>
                  <a:pt x="121398" y="5948533"/>
                </a:lnTo>
                <a:cubicBezTo>
                  <a:pt x="117243" y="5943793"/>
                  <a:pt x="112973" y="5939236"/>
                  <a:pt x="108808" y="5934592"/>
                </a:cubicBezTo>
                <a:cubicBezTo>
                  <a:pt x="97805" y="5947660"/>
                  <a:pt x="73711" y="5952389"/>
                  <a:pt x="59267" y="5958149"/>
                </a:cubicBezTo>
                <a:lnTo>
                  <a:pt x="47856" y="5962223"/>
                </a:lnTo>
                <a:lnTo>
                  <a:pt x="49995" y="5937881"/>
                </a:lnTo>
                <a:lnTo>
                  <a:pt x="79521" y="5924365"/>
                </a:lnTo>
                <a:cubicBezTo>
                  <a:pt x="85210" y="5921742"/>
                  <a:pt x="89609" y="5919396"/>
                  <a:pt x="94096" y="5918226"/>
                </a:cubicBezTo>
                <a:cubicBezTo>
                  <a:pt x="90364" y="5914203"/>
                  <a:pt x="86526" y="5910268"/>
                  <a:pt x="82794" y="5906245"/>
                </a:cubicBezTo>
                <a:lnTo>
                  <a:pt x="51335" y="5922620"/>
                </a:lnTo>
                <a:lnTo>
                  <a:pt x="53665" y="5896101"/>
                </a:lnTo>
                <a:lnTo>
                  <a:pt x="66947" y="5889490"/>
                </a:lnTo>
                <a:cubicBezTo>
                  <a:pt x="65961" y="5888529"/>
                  <a:pt x="64984" y="5887471"/>
                  <a:pt x="64007" y="5886412"/>
                </a:cubicBezTo>
                <a:lnTo>
                  <a:pt x="54161" y="5890455"/>
                </a:lnTo>
                <a:lnTo>
                  <a:pt x="62059" y="5800542"/>
                </a:lnTo>
                <a:lnTo>
                  <a:pt x="74191" y="5813688"/>
                </a:lnTo>
                <a:cubicBezTo>
                  <a:pt x="85415" y="5741344"/>
                  <a:pt x="124074" y="5661735"/>
                  <a:pt x="159029" y="5604004"/>
                </a:cubicBezTo>
                <a:cubicBezTo>
                  <a:pt x="161071" y="5600773"/>
                  <a:pt x="166988" y="5603232"/>
                  <a:pt x="165976" y="5606943"/>
                </a:cubicBezTo>
                <a:cubicBezTo>
                  <a:pt x="155868" y="5644916"/>
                  <a:pt x="142220" y="5682193"/>
                  <a:pt x="130970" y="5719874"/>
                </a:cubicBezTo>
                <a:cubicBezTo>
                  <a:pt x="119966" y="5756990"/>
                  <a:pt x="109142" y="5797531"/>
                  <a:pt x="92318" y="5833268"/>
                </a:cubicBezTo>
                <a:cubicBezTo>
                  <a:pt x="100128" y="5841831"/>
                  <a:pt x="108051" y="5850207"/>
                  <a:pt x="115860" y="5858771"/>
                </a:cubicBezTo>
                <a:cubicBezTo>
                  <a:pt x="118695" y="5861937"/>
                  <a:pt x="121433" y="5865095"/>
                  <a:pt x="124268" y="5868261"/>
                </a:cubicBezTo>
                <a:cubicBezTo>
                  <a:pt x="123764" y="5787600"/>
                  <a:pt x="173552" y="5686951"/>
                  <a:pt x="197553" y="5625351"/>
                </a:cubicBezTo>
                <a:cubicBezTo>
                  <a:pt x="206858" y="5600745"/>
                  <a:pt x="215679" y="5576096"/>
                  <a:pt x="224052" y="5551019"/>
                </a:cubicBezTo>
                <a:cubicBezTo>
                  <a:pt x="227226" y="5541654"/>
                  <a:pt x="230299" y="5531211"/>
                  <a:pt x="226338" y="5522105"/>
                </a:cubicBezTo>
                <a:cubicBezTo>
                  <a:pt x="223668" y="5515983"/>
                  <a:pt x="218209" y="5511933"/>
                  <a:pt x="211822" y="5509957"/>
                </a:cubicBezTo>
                <a:cubicBezTo>
                  <a:pt x="205435" y="5507979"/>
                  <a:pt x="198121" y="5508077"/>
                  <a:pt x="191741" y="5510251"/>
                </a:cubicBezTo>
                <a:cubicBezTo>
                  <a:pt x="162007" y="5520335"/>
                  <a:pt x="141861" y="5560555"/>
                  <a:pt x="128799" y="5586881"/>
                </a:cubicBezTo>
                <a:lnTo>
                  <a:pt x="69784" y="5712596"/>
                </a:lnTo>
                <a:lnTo>
                  <a:pt x="75064" y="5652480"/>
                </a:lnTo>
                <a:lnTo>
                  <a:pt x="81442" y="5639732"/>
                </a:lnTo>
                <a:cubicBezTo>
                  <a:pt x="85393" y="5631770"/>
                  <a:pt x="88289" y="5625777"/>
                  <a:pt x="89446" y="5622908"/>
                </a:cubicBezTo>
                <a:cubicBezTo>
                  <a:pt x="109608" y="5572660"/>
                  <a:pt x="141610" y="5479235"/>
                  <a:pt x="98576" y="5431988"/>
                </a:cubicBezTo>
                <a:lnTo>
                  <a:pt x="94641" y="5429619"/>
                </a:lnTo>
                <a:lnTo>
                  <a:pt x="96164" y="5412281"/>
                </a:lnTo>
                <a:lnTo>
                  <a:pt x="102531" y="5408378"/>
                </a:lnTo>
                <a:cubicBezTo>
                  <a:pt x="105332" y="5407549"/>
                  <a:pt x="108803" y="5407948"/>
                  <a:pt x="110943" y="5410177"/>
                </a:cubicBezTo>
                <a:cubicBezTo>
                  <a:pt x="141418" y="5440953"/>
                  <a:pt x="140181" y="5500725"/>
                  <a:pt x="127845" y="5549509"/>
                </a:cubicBezTo>
                <a:cubicBezTo>
                  <a:pt x="131787" y="5543521"/>
                  <a:pt x="135731" y="5537533"/>
                  <a:pt x="140517" y="5531912"/>
                </a:cubicBezTo>
                <a:cubicBezTo>
                  <a:pt x="159905" y="5508954"/>
                  <a:pt x="192042" y="5471914"/>
                  <a:pt x="223661" y="5494222"/>
                </a:cubicBezTo>
                <a:cubicBezTo>
                  <a:pt x="266655" y="5524427"/>
                  <a:pt x="230383" y="5592559"/>
                  <a:pt x="215911" y="5627038"/>
                </a:cubicBezTo>
                <a:cubicBezTo>
                  <a:pt x="186182" y="5698267"/>
                  <a:pt x="144795" y="5785525"/>
                  <a:pt x="141148" y="5867970"/>
                </a:cubicBezTo>
                <a:cubicBezTo>
                  <a:pt x="156726" y="5809050"/>
                  <a:pt x="187588" y="5752426"/>
                  <a:pt x="220791" y="5702332"/>
                </a:cubicBezTo>
                <a:cubicBezTo>
                  <a:pt x="237783" y="5676737"/>
                  <a:pt x="252370" y="5643144"/>
                  <a:pt x="274553" y="5621599"/>
                </a:cubicBezTo>
                <a:cubicBezTo>
                  <a:pt x="294184" y="5602462"/>
                  <a:pt x="323066" y="5593180"/>
                  <a:pt x="346538" y="5580120"/>
                </a:cubicBezTo>
                <a:cubicBezTo>
                  <a:pt x="350638" y="5577846"/>
                  <a:pt x="356819" y="5580621"/>
                  <a:pt x="358391" y="5584845"/>
                </a:cubicBezTo>
                <a:cubicBezTo>
                  <a:pt x="381845" y="5649577"/>
                  <a:pt x="367608" y="5716403"/>
                  <a:pt x="341035" y="5779533"/>
                </a:cubicBezTo>
                <a:cubicBezTo>
                  <a:pt x="378951" y="5731210"/>
                  <a:pt x="428681" y="5680406"/>
                  <a:pt x="480121" y="5657403"/>
                </a:cubicBezTo>
                <a:cubicBezTo>
                  <a:pt x="484589" y="5655356"/>
                  <a:pt x="490714" y="5655496"/>
                  <a:pt x="493289" y="5660490"/>
                </a:cubicBezTo>
                <a:cubicBezTo>
                  <a:pt x="509918" y="5692501"/>
                  <a:pt x="530684" y="5714161"/>
                  <a:pt x="526966" y="5752590"/>
                </a:cubicBezTo>
                <a:cubicBezTo>
                  <a:pt x="523197" y="5791600"/>
                  <a:pt x="499864" y="5823851"/>
                  <a:pt x="480953" y="5856779"/>
                </a:cubicBezTo>
                <a:cubicBezTo>
                  <a:pt x="450497" y="5909933"/>
                  <a:pt x="437620" y="5971327"/>
                  <a:pt x="399838" y="6020341"/>
                </a:cubicBezTo>
                <a:cubicBezTo>
                  <a:pt x="370866" y="6057947"/>
                  <a:pt x="336197" y="6089511"/>
                  <a:pt x="308437" y="6127710"/>
                </a:cubicBezTo>
                <a:cubicBezTo>
                  <a:pt x="311165" y="6134273"/>
                  <a:pt x="313882" y="6140936"/>
                  <a:pt x="316407" y="6147580"/>
                </a:cubicBezTo>
                <a:lnTo>
                  <a:pt x="264376" y="6183082"/>
                </a:lnTo>
                <a:lnTo>
                  <a:pt x="264323" y="6183284"/>
                </a:lnTo>
                <a:lnTo>
                  <a:pt x="264127" y="6183417"/>
                </a:lnTo>
                <a:lnTo>
                  <a:pt x="265535" y="6193710"/>
                </a:lnTo>
                <a:cubicBezTo>
                  <a:pt x="268192" y="6199977"/>
                  <a:pt x="270839" y="6206339"/>
                  <a:pt x="273487" y="6212704"/>
                </a:cubicBezTo>
                <a:lnTo>
                  <a:pt x="273414" y="6212753"/>
                </a:lnTo>
                <a:lnTo>
                  <a:pt x="278446" y="6224816"/>
                </a:lnTo>
                <a:cubicBezTo>
                  <a:pt x="281693" y="6232643"/>
                  <a:pt x="287300" y="6237364"/>
                  <a:pt x="293762" y="6239532"/>
                </a:cubicBezTo>
                <a:lnTo>
                  <a:pt x="293891" y="6239528"/>
                </a:lnTo>
                <a:lnTo>
                  <a:pt x="278649" y="6224833"/>
                </a:lnTo>
                <a:cubicBezTo>
                  <a:pt x="276962" y="6220792"/>
                  <a:pt x="275277" y="6216752"/>
                  <a:pt x="273592" y="6212711"/>
                </a:cubicBezTo>
                <a:lnTo>
                  <a:pt x="326406" y="6176651"/>
                </a:lnTo>
                <a:lnTo>
                  <a:pt x="326405" y="6176646"/>
                </a:lnTo>
                <a:lnTo>
                  <a:pt x="273585" y="6212710"/>
                </a:lnTo>
                <a:cubicBezTo>
                  <a:pt x="270930" y="6206444"/>
                  <a:pt x="268281" y="6200081"/>
                  <a:pt x="265634" y="6193719"/>
                </a:cubicBezTo>
                <a:cubicBezTo>
                  <a:pt x="264028" y="6189879"/>
                  <a:pt x="263750" y="6186448"/>
                  <a:pt x="264323" y="6183284"/>
                </a:cubicBezTo>
                <a:cubicBezTo>
                  <a:pt x="281744" y="6171453"/>
                  <a:pt x="299077" y="6159517"/>
                  <a:pt x="316497" y="6147685"/>
                </a:cubicBezTo>
                <a:lnTo>
                  <a:pt x="316523" y="6147762"/>
                </a:lnTo>
                <a:lnTo>
                  <a:pt x="1138773" y="5591538"/>
                </a:lnTo>
                <a:lnTo>
                  <a:pt x="1139135" y="5591335"/>
                </a:lnTo>
                <a:lnTo>
                  <a:pt x="1138866" y="5591420"/>
                </a:lnTo>
                <a:lnTo>
                  <a:pt x="1138673" y="5591528"/>
                </a:lnTo>
                <a:lnTo>
                  <a:pt x="1138804" y="5591440"/>
                </a:lnTo>
                <a:lnTo>
                  <a:pt x="1091451" y="5606525"/>
                </a:lnTo>
                <a:cubicBezTo>
                  <a:pt x="1031565" y="5618284"/>
                  <a:pt x="1005411" y="5605700"/>
                  <a:pt x="1017918" y="5553914"/>
                </a:cubicBezTo>
                <a:cubicBezTo>
                  <a:pt x="981968" y="5565992"/>
                  <a:pt x="939484" y="5575945"/>
                  <a:pt x="917489" y="5565863"/>
                </a:cubicBezTo>
                <a:cubicBezTo>
                  <a:pt x="885199" y="5551091"/>
                  <a:pt x="909803" y="5522064"/>
                  <a:pt x="926464" y="5503449"/>
                </a:cubicBezTo>
                <a:cubicBezTo>
                  <a:pt x="954920" y="5471640"/>
                  <a:pt x="991438" y="5447733"/>
                  <a:pt x="1016936" y="5413040"/>
                </a:cubicBezTo>
                <a:cubicBezTo>
                  <a:pt x="1031241" y="5393540"/>
                  <a:pt x="1040894" y="5371591"/>
                  <a:pt x="1050273" y="5349425"/>
                </a:cubicBezTo>
                <a:cubicBezTo>
                  <a:pt x="1015333" y="5396057"/>
                  <a:pt x="980559" y="5437542"/>
                  <a:pt x="918874" y="5460731"/>
                </a:cubicBezTo>
                <a:cubicBezTo>
                  <a:pt x="883197" y="5474098"/>
                  <a:pt x="794070" y="5500267"/>
                  <a:pt x="757153" y="5473997"/>
                </a:cubicBezTo>
                <a:cubicBezTo>
                  <a:pt x="710525" y="5440848"/>
                  <a:pt x="787650" y="5419288"/>
                  <a:pt x="806484" y="5406898"/>
                </a:cubicBezTo>
                <a:cubicBezTo>
                  <a:pt x="860308" y="5371344"/>
                  <a:pt x="880428" y="5310675"/>
                  <a:pt x="913050" y="5260532"/>
                </a:cubicBezTo>
                <a:cubicBezTo>
                  <a:pt x="872869" y="5310216"/>
                  <a:pt x="836999" y="5362901"/>
                  <a:pt x="778255" y="5393550"/>
                </a:cubicBezTo>
                <a:cubicBezTo>
                  <a:pt x="757001" y="5404660"/>
                  <a:pt x="732146" y="5415750"/>
                  <a:pt x="707908" y="5417741"/>
                </a:cubicBezTo>
                <a:cubicBezTo>
                  <a:pt x="676016" y="5420336"/>
                  <a:pt x="645524" y="5399587"/>
                  <a:pt x="613701" y="5410172"/>
                </a:cubicBezTo>
                <a:cubicBezTo>
                  <a:pt x="606368" y="5412653"/>
                  <a:pt x="600329" y="5406094"/>
                  <a:pt x="601151" y="5399056"/>
                </a:cubicBezTo>
                <a:cubicBezTo>
                  <a:pt x="606611" y="5352015"/>
                  <a:pt x="668899" y="5331898"/>
                  <a:pt x="694835" y="5296657"/>
                </a:cubicBezTo>
                <a:cubicBezTo>
                  <a:pt x="702716" y="5285850"/>
                  <a:pt x="710112" y="5275001"/>
                  <a:pt x="717412" y="5264144"/>
                </a:cubicBezTo>
                <a:cubicBezTo>
                  <a:pt x="703906" y="5273588"/>
                  <a:pt x="689793" y="5282199"/>
                  <a:pt x="675009" y="5289585"/>
                </a:cubicBezTo>
                <a:cubicBezTo>
                  <a:pt x="620553" y="5316905"/>
                  <a:pt x="553683" y="5349090"/>
                  <a:pt x="491906" y="5330696"/>
                </a:cubicBezTo>
                <a:cubicBezTo>
                  <a:pt x="487352" y="5329329"/>
                  <a:pt x="483854" y="5323767"/>
                  <a:pt x="485639" y="5319055"/>
                </a:cubicBezTo>
                <a:cubicBezTo>
                  <a:pt x="500968" y="5278222"/>
                  <a:pt x="532898" y="5253334"/>
                  <a:pt x="563396" y="5223746"/>
                </a:cubicBezTo>
                <a:cubicBezTo>
                  <a:pt x="565317" y="5221868"/>
                  <a:pt x="566966" y="5219770"/>
                  <a:pt x="568894" y="5217796"/>
                </a:cubicBezTo>
                <a:cubicBezTo>
                  <a:pt x="526319" y="5259385"/>
                  <a:pt x="475408" y="5288473"/>
                  <a:pt x="412408" y="5283799"/>
                </a:cubicBezTo>
                <a:cubicBezTo>
                  <a:pt x="346315" y="5278857"/>
                  <a:pt x="386366" y="5206573"/>
                  <a:pt x="431251" y="5154377"/>
                </a:cubicBezTo>
                <a:cubicBezTo>
                  <a:pt x="399923" y="5171431"/>
                  <a:pt x="366332" y="5182155"/>
                  <a:pt x="334588" y="5183107"/>
                </a:cubicBezTo>
                <a:cubicBezTo>
                  <a:pt x="313782" y="5183740"/>
                  <a:pt x="267785" y="5189398"/>
                  <a:pt x="264032" y="5159377"/>
                </a:cubicBezTo>
                <a:cubicBezTo>
                  <a:pt x="261813" y="5141658"/>
                  <a:pt x="285703" y="5121722"/>
                  <a:pt x="296159" y="5111528"/>
                </a:cubicBezTo>
                <a:cubicBezTo>
                  <a:pt x="305667" y="5102129"/>
                  <a:pt x="315560" y="5092760"/>
                  <a:pt x="325552" y="5083402"/>
                </a:cubicBezTo>
                <a:cubicBezTo>
                  <a:pt x="308964" y="5089170"/>
                  <a:pt x="291902" y="5090421"/>
                  <a:pt x="273438" y="5093205"/>
                </a:cubicBezTo>
                <a:cubicBezTo>
                  <a:pt x="232661" y="5099314"/>
                  <a:pt x="194413" y="5114210"/>
                  <a:pt x="153325" y="5118346"/>
                </a:cubicBezTo>
                <a:cubicBezTo>
                  <a:pt x="149987" y="5118641"/>
                  <a:pt x="145616" y="5116317"/>
                  <a:pt x="145476" y="5112409"/>
                </a:cubicBezTo>
                <a:cubicBezTo>
                  <a:pt x="143348" y="5042318"/>
                  <a:pt x="191057" y="5002145"/>
                  <a:pt x="237155" y="4959303"/>
                </a:cubicBezTo>
                <a:cubicBezTo>
                  <a:pt x="223873" y="4966235"/>
                  <a:pt x="210414" y="4971885"/>
                  <a:pt x="197970" y="4975969"/>
                </a:cubicBezTo>
                <a:cubicBezTo>
                  <a:pt x="184671" y="4980368"/>
                  <a:pt x="169192" y="4985454"/>
                  <a:pt x="152700" y="4990149"/>
                </a:cubicBezTo>
                <a:lnTo>
                  <a:pt x="132842" y="4994723"/>
                </a:lnTo>
                <a:lnTo>
                  <a:pt x="134847" y="4971898"/>
                </a:lnTo>
                <a:lnTo>
                  <a:pt x="171738" y="4964255"/>
                </a:lnTo>
                <a:cubicBezTo>
                  <a:pt x="225170" y="4949503"/>
                  <a:pt x="273371" y="4923492"/>
                  <a:pt x="295190" y="4871052"/>
                </a:cubicBezTo>
                <a:cubicBezTo>
                  <a:pt x="291770" y="4869002"/>
                  <a:pt x="288365" y="4866761"/>
                  <a:pt x="284846" y="4864704"/>
                </a:cubicBezTo>
                <a:cubicBezTo>
                  <a:pt x="280496" y="4874162"/>
                  <a:pt x="272937" y="4882465"/>
                  <a:pt x="262851" y="4883052"/>
                </a:cubicBezTo>
                <a:cubicBezTo>
                  <a:pt x="258344" y="4883343"/>
                  <a:pt x="254568" y="4879803"/>
                  <a:pt x="254278" y="4875397"/>
                </a:cubicBezTo>
                <a:cubicBezTo>
                  <a:pt x="253667" y="4866970"/>
                  <a:pt x="259232" y="4859177"/>
                  <a:pt x="266559" y="4853482"/>
                </a:cubicBezTo>
                <a:cubicBezTo>
                  <a:pt x="258061" y="4848268"/>
                  <a:pt x="249555" y="4843150"/>
                  <a:pt x="241067" y="4837839"/>
                </a:cubicBezTo>
                <a:cubicBezTo>
                  <a:pt x="239934" y="4838520"/>
                  <a:pt x="238714" y="4839096"/>
                  <a:pt x="237494" y="4839673"/>
                </a:cubicBezTo>
                <a:cubicBezTo>
                  <a:pt x="239239" y="4843037"/>
                  <a:pt x="239063" y="4847208"/>
                  <a:pt x="234937" y="4849771"/>
                </a:cubicBezTo>
                <a:cubicBezTo>
                  <a:pt x="227618" y="4854299"/>
                  <a:pt x="222660" y="4858542"/>
                  <a:pt x="214059" y="4858868"/>
                </a:cubicBezTo>
                <a:cubicBezTo>
                  <a:pt x="209367" y="4859047"/>
                  <a:pt x="207610" y="4853638"/>
                  <a:pt x="209386" y="4850091"/>
                </a:cubicBezTo>
                <a:cubicBezTo>
                  <a:pt x="212933" y="4843096"/>
                  <a:pt x="219122" y="4840321"/>
                  <a:pt x="225635" y="4836115"/>
                </a:cubicBezTo>
                <a:cubicBezTo>
                  <a:pt x="226977" y="4835257"/>
                  <a:pt x="228268" y="4834979"/>
                  <a:pt x="229639" y="4834903"/>
                </a:cubicBezTo>
                <a:cubicBezTo>
                  <a:pt x="229751" y="4833647"/>
                  <a:pt x="229767" y="4832383"/>
                  <a:pt x="229975" y="4831135"/>
                </a:cubicBezTo>
                <a:cubicBezTo>
                  <a:pt x="225365" y="4828204"/>
                  <a:pt x="220642" y="4825458"/>
                  <a:pt x="216032" y="4822527"/>
                </a:cubicBezTo>
                <a:cubicBezTo>
                  <a:pt x="201986" y="4836403"/>
                  <a:pt x="188112" y="4851073"/>
                  <a:pt x="173449" y="4864750"/>
                </a:cubicBezTo>
                <a:lnTo>
                  <a:pt x="142152" y="4888737"/>
                </a:lnTo>
                <a:lnTo>
                  <a:pt x="144412" y="4863011"/>
                </a:lnTo>
                <a:lnTo>
                  <a:pt x="158440" y="4852400"/>
                </a:lnTo>
                <a:cubicBezTo>
                  <a:pt x="173111" y="4839308"/>
                  <a:pt x="187482" y="4825898"/>
                  <a:pt x="203761" y="4814845"/>
                </a:cubicBezTo>
                <a:cubicBezTo>
                  <a:pt x="199521" y="4812142"/>
                  <a:pt x="195273" y="4809535"/>
                  <a:pt x="191129" y="4806840"/>
                </a:cubicBezTo>
                <a:cubicBezTo>
                  <a:pt x="190585" y="4807474"/>
                  <a:pt x="190236" y="4808124"/>
                  <a:pt x="189507" y="4808645"/>
                </a:cubicBezTo>
                <a:cubicBezTo>
                  <a:pt x="175982" y="4819402"/>
                  <a:pt x="163586" y="4830864"/>
                  <a:pt x="151158" y="4841887"/>
                </a:cubicBezTo>
                <a:lnTo>
                  <a:pt x="145901" y="4846059"/>
                </a:lnTo>
                <a:lnTo>
                  <a:pt x="148201" y="4819878"/>
                </a:lnTo>
                <a:lnTo>
                  <a:pt x="176016" y="4797158"/>
                </a:lnTo>
                <a:cubicBezTo>
                  <a:pt x="169762" y="4793013"/>
                  <a:pt x="163717" y="4788694"/>
                  <a:pt x="157567" y="4784462"/>
                </a:cubicBezTo>
                <a:cubicBezTo>
                  <a:pt x="157694" y="4786323"/>
                  <a:pt x="157434" y="4788150"/>
                  <a:pt x="155951" y="4789482"/>
                </a:cubicBezTo>
                <a:lnTo>
                  <a:pt x="150465" y="4794102"/>
                </a:lnTo>
                <a:lnTo>
                  <a:pt x="156008" y="4730991"/>
                </a:lnTo>
                <a:lnTo>
                  <a:pt x="179069" y="4745430"/>
                </a:lnTo>
                <a:cubicBezTo>
                  <a:pt x="181506" y="4737755"/>
                  <a:pt x="185588" y="4730221"/>
                  <a:pt x="186777" y="4722340"/>
                </a:cubicBezTo>
                <a:cubicBezTo>
                  <a:pt x="187907" y="4715135"/>
                  <a:pt x="187849" y="4702668"/>
                  <a:pt x="198845" y="4704982"/>
                </a:cubicBezTo>
                <a:cubicBezTo>
                  <a:pt x="220839" y="4709613"/>
                  <a:pt x="206463" y="4738649"/>
                  <a:pt x="193557" y="4754474"/>
                </a:cubicBezTo>
                <a:cubicBezTo>
                  <a:pt x="203066" y="4760359"/>
                  <a:pt x="212566" y="4766342"/>
                  <a:pt x="221978" y="4772219"/>
                </a:cubicBezTo>
                <a:cubicBezTo>
                  <a:pt x="260944" y="4696824"/>
                  <a:pt x="293602" y="4612411"/>
                  <a:pt x="259699" y="4527206"/>
                </a:cubicBezTo>
                <a:cubicBezTo>
                  <a:pt x="252929" y="4510262"/>
                  <a:pt x="249244" y="4502153"/>
                  <a:pt x="245448" y="4502262"/>
                </a:cubicBezTo>
                <a:cubicBezTo>
                  <a:pt x="241651" y="4502371"/>
                  <a:pt x="237742" y="4510699"/>
                  <a:pt x="230526" y="4526626"/>
                </a:cubicBezTo>
                <a:cubicBezTo>
                  <a:pt x="220314" y="4549402"/>
                  <a:pt x="210004" y="4572170"/>
                  <a:pt x="199694" y="4594937"/>
                </a:cubicBezTo>
                <a:lnTo>
                  <a:pt x="160277" y="4682393"/>
                </a:lnTo>
                <a:lnTo>
                  <a:pt x="178364" y="4476486"/>
                </a:lnTo>
                <a:lnTo>
                  <a:pt x="180296" y="4486352"/>
                </a:lnTo>
                <a:cubicBezTo>
                  <a:pt x="183661" y="4516899"/>
                  <a:pt x="183016" y="4548170"/>
                  <a:pt x="181962" y="4565459"/>
                </a:cubicBezTo>
                <a:cubicBezTo>
                  <a:pt x="181400" y="4575049"/>
                  <a:pt x="180257" y="4584589"/>
                  <a:pt x="178824" y="4594104"/>
                </a:cubicBezTo>
                <a:cubicBezTo>
                  <a:pt x="193014" y="4559502"/>
                  <a:pt x="205354" y="4517242"/>
                  <a:pt x="227033" y="4489325"/>
                </a:cubicBezTo>
                <a:cubicBezTo>
                  <a:pt x="238035" y="4475187"/>
                  <a:pt x="245053" y="4468589"/>
                  <a:pt x="261021" y="4480682"/>
                </a:cubicBezTo>
                <a:cubicBezTo>
                  <a:pt x="291765" y="4504081"/>
                  <a:pt x="294497" y="4591458"/>
                  <a:pt x="292466" y="4625166"/>
                </a:cubicBezTo>
                <a:cubicBezTo>
                  <a:pt x="290581" y="4657231"/>
                  <a:pt x="283426" y="4690494"/>
                  <a:pt x="270389" y="4720910"/>
                </a:cubicBezTo>
                <a:cubicBezTo>
                  <a:pt x="302901" y="4657809"/>
                  <a:pt x="335413" y="4594708"/>
                  <a:pt x="367916" y="4531703"/>
                </a:cubicBezTo>
                <a:cubicBezTo>
                  <a:pt x="371330" y="4525085"/>
                  <a:pt x="380414" y="4523730"/>
                  <a:pt x="384924" y="4529962"/>
                </a:cubicBezTo>
                <a:cubicBezTo>
                  <a:pt x="413304" y="4568930"/>
                  <a:pt x="427136" y="4613745"/>
                  <a:pt x="423418" y="4662010"/>
                </a:cubicBezTo>
                <a:cubicBezTo>
                  <a:pt x="421511" y="4686672"/>
                  <a:pt x="415142" y="4711143"/>
                  <a:pt x="403812" y="4733336"/>
                </a:cubicBezTo>
                <a:cubicBezTo>
                  <a:pt x="383988" y="4772124"/>
                  <a:pt x="347110" y="4796778"/>
                  <a:pt x="331931" y="4838110"/>
                </a:cubicBezTo>
                <a:cubicBezTo>
                  <a:pt x="337955" y="4841551"/>
                  <a:pt x="344077" y="4845002"/>
                  <a:pt x="350094" y="4848542"/>
                </a:cubicBezTo>
                <a:cubicBezTo>
                  <a:pt x="411144" y="4770190"/>
                  <a:pt x="457945" y="4688852"/>
                  <a:pt x="483569" y="4591563"/>
                </a:cubicBezTo>
                <a:cubicBezTo>
                  <a:pt x="485602" y="4584047"/>
                  <a:pt x="493066" y="4581188"/>
                  <a:pt x="499497" y="4585542"/>
                </a:cubicBezTo>
                <a:cubicBezTo>
                  <a:pt x="613291" y="4662962"/>
                  <a:pt x="553105" y="4835442"/>
                  <a:pt x="475742" y="4920853"/>
                </a:cubicBezTo>
                <a:cubicBezTo>
                  <a:pt x="485390" y="4926265"/>
                  <a:pt x="494820" y="4931948"/>
                  <a:pt x="504469" y="4937360"/>
                </a:cubicBezTo>
                <a:cubicBezTo>
                  <a:pt x="569491" y="4863635"/>
                  <a:pt x="576276" y="4756928"/>
                  <a:pt x="619731" y="4671601"/>
                </a:cubicBezTo>
                <a:cubicBezTo>
                  <a:pt x="633196" y="4645114"/>
                  <a:pt x="649651" y="4628818"/>
                  <a:pt x="676852" y="4651522"/>
                </a:cubicBezTo>
                <a:cubicBezTo>
                  <a:pt x="722180" y="4689425"/>
                  <a:pt x="717585" y="4772664"/>
                  <a:pt x="715331" y="4824169"/>
                </a:cubicBezTo>
                <a:cubicBezTo>
                  <a:pt x="712396" y="4893142"/>
                  <a:pt x="705103" y="4966214"/>
                  <a:pt x="680678" y="5031477"/>
                </a:cubicBezTo>
                <a:cubicBezTo>
                  <a:pt x="683339" y="5030052"/>
                  <a:pt x="686333" y="5029240"/>
                  <a:pt x="689912" y="5030622"/>
                </a:cubicBezTo>
                <a:cubicBezTo>
                  <a:pt x="693868" y="5032133"/>
                  <a:pt x="695956" y="5034941"/>
                  <a:pt x="696744" y="5038124"/>
                </a:cubicBezTo>
                <a:cubicBezTo>
                  <a:pt x="722568" y="4925470"/>
                  <a:pt x="748304" y="4812710"/>
                  <a:pt x="774137" y="4699959"/>
                </a:cubicBezTo>
                <a:cubicBezTo>
                  <a:pt x="775288" y="4694704"/>
                  <a:pt x="780016" y="4690830"/>
                  <a:pt x="785484" y="4691788"/>
                </a:cubicBezTo>
                <a:cubicBezTo>
                  <a:pt x="846033" y="4702093"/>
                  <a:pt x="871896" y="4752916"/>
                  <a:pt x="876848" y="4809913"/>
                </a:cubicBezTo>
                <a:cubicBezTo>
                  <a:pt x="881684" y="4864952"/>
                  <a:pt x="876417" y="4921845"/>
                  <a:pt x="875303" y="4976954"/>
                </a:cubicBezTo>
                <a:cubicBezTo>
                  <a:pt x="874312" y="5027399"/>
                  <a:pt x="875011" y="5078577"/>
                  <a:pt x="869758" y="5128752"/>
                </a:cubicBezTo>
                <a:cubicBezTo>
                  <a:pt x="877508" y="5132537"/>
                  <a:pt x="885255" y="5136326"/>
                  <a:pt x="893003" y="5140111"/>
                </a:cubicBezTo>
                <a:cubicBezTo>
                  <a:pt x="921274" y="5044804"/>
                  <a:pt x="917389" y="4940872"/>
                  <a:pt x="924240" y="4842154"/>
                </a:cubicBezTo>
                <a:cubicBezTo>
                  <a:pt x="926307" y="4813512"/>
                  <a:pt x="930956" y="4740598"/>
                  <a:pt x="980965" y="4757682"/>
                </a:cubicBezTo>
                <a:cubicBezTo>
                  <a:pt x="1024829" y="4772676"/>
                  <a:pt x="1046380" y="4874048"/>
                  <a:pt x="1055376" y="4911923"/>
                </a:cubicBezTo>
                <a:cubicBezTo>
                  <a:pt x="1063300" y="4945420"/>
                  <a:pt x="1068617" y="4980833"/>
                  <a:pt x="1069929" y="5016387"/>
                </a:cubicBezTo>
                <a:cubicBezTo>
                  <a:pt x="1086373" y="4955400"/>
                  <a:pt x="1101701" y="4893830"/>
                  <a:pt x="1136208" y="4840053"/>
                </a:cubicBezTo>
                <a:cubicBezTo>
                  <a:pt x="1140282" y="4833687"/>
                  <a:pt x="1148284" y="4832434"/>
                  <a:pt x="1153075" y="4838787"/>
                </a:cubicBezTo>
                <a:cubicBezTo>
                  <a:pt x="1201428" y="4902849"/>
                  <a:pt x="1228344" y="4986675"/>
                  <a:pt x="1218778" y="5066659"/>
                </a:cubicBezTo>
                <a:cubicBezTo>
                  <a:pt x="1251155" y="5001794"/>
                  <a:pt x="1288387" y="4939295"/>
                  <a:pt x="1330447" y="4879453"/>
                </a:cubicBezTo>
                <a:cubicBezTo>
                  <a:pt x="1335021" y="4872936"/>
                  <a:pt x="1344361" y="4873064"/>
                  <a:pt x="1348408" y="4880132"/>
                </a:cubicBezTo>
                <a:cubicBezTo>
                  <a:pt x="1393626" y="4959698"/>
                  <a:pt x="1408822" y="5068989"/>
                  <a:pt x="1374817" y="5157569"/>
                </a:cubicBezTo>
                <a:cubicBezTo>
                  <a:pt x="1404605" y="5123928"/>
                  <a:pt x="1434746" y="5090706"/>
                  <a:pt x="1464631" y="5058145"/>
                </a:cubicBezTo>
                <a:cubicBezTo>
                  <a:pt x="1489459" y="5030987"/>
                  <a:pt x="1503720" y="4996682"/>
                  <a:pt x="1520830" y="4964281"/>
                </a:cubicBezTo>
                <a:cubicBezTo>
                  <a:pt x="1521890" y="4962231"/>
                  <a:pt x="1523046" y="4960189"/>
                  <a:pt x="1524740" y="4958680"/>
                </a:cubicBezTo>
                <a:cubicBezTo>
                  <a:pt x="1527493" y="4956192"/>
                  <a:pt x="1531535" y="4955666"/>
                  <a:pt x="1535243" y="4955597"/>
                </a:cubicBezTo>
                <a:cubicBezTo>
                  <a:pt x="1549793" y="4955202"/>
                  <a:pt x="1564449" y="4960170"/>
                  <a:pt x="1575712" y="4969323"/>
                </a:cubicBezTo>
                <a:cubicBezTo>
                  <a:pt x="1590980" y="4981646"/>
                  <a:pt x="1599590" y="5000892"/>
                  <a:pt x="1602622" y="5020431"/>
                </a:cubicBezTo>
                <a:cubicBezTo>
                  <a:pt x="1605661" y="5039876"/>
                  <a:pt x="1603492" y="5059843"/>
                  <a:pt x="1600487" y="5079347"/>
                </a:cubicBezTo>
                <a:cubicBezTo>
                  <a:pt x="1593165" y="5126519"/>
                  <a:pt x="1568997" y="5163762"/>
                  <a:pt x="1545029" y="5204236"/>
                </a:cubicBezTo>
                <a:cubicBezTo>
                  <a:pt x="1501447" y="5277870"/>
                  <a:pt x="1440158" y="5340330"/>
                  <a:pt x="1367141" y="5384640"/>
                </a:cubicBezTo>
                <a:lnTo>
                  <a:pt x="1410191" y="5408971"/>
                </a:lnTo>
                <a:lnTo>
                  <a:pt x="2129146" y="4926484"/>
                </a:lnTo>
                <a:lnTo>
                  <a:pt x="2129060" y="4926374"/>
                </a:lnTo>
                <a:cubicBezTo>
                  <a:pt x="2141286" y="4918183"/>
                  <a:pt x="2153407" y="4910080"/>
                  <a:pt x="2165630" y="4901888"/>
                </a:cubicBezTo>
                <a:cubicBezTo>
                  <a:pt x="2170056" y="4910157"/>
                  <a:pt x="2174378" y="4918515"/>
                  <a:pt x="2178610" y="4926768"/>
                </a:cubicBezTo>
                <a:lnTo>
                  <a:pt x="2146691" y="4948248"/>
                </a:lnTo>
                <a:lnTo>
                  <a:pt x="2146693" y="4948251"/>
                </a:lnTo>
                <a:cubicBezTo>
                  <a:pt x="1910038" y="5107113"/>
                  <a:pt x="1673475" y="5265982"/>
                  <a:pt x="1436985" y="5425150"/>
                </a:cubicBezTo>
                <a:lnTo>
                  <a:pt x="1409835" y="5409302"/>
                </a:lnTo>
                <a:lnTo>
                  <a:pt x="1409833" y="5409305"/>
                </a:lnTo>
                <a:lnTo>
                  <a:pt x="1436982" y="5425151"/>
                </a:lnTo>
                <a:lnTo>
                  <a:pt x="1377086" y="5465435"/>
                </a:lnTo>
                <a:lnTo>
                  <a:pt x="1377087" y="5465436"/>
                </a:lnTo>
                <a:lnTo>
                  <a:pt x="1377043" y="5465466"/>
                </a:lnTo>
                <a:lnTo>
                  <a:pt x="1430889" y="5502120"/>
                </a:lnTo>
                <a:lnTo>
                  <a:pt x="1430936" y="5502089"/>
                </a:lnTo>
                <a:lnTo>
                  <a:pt x="1377092" y="5465436"/>
                </a:lnTo>
                <a:cubicBezTo>
                  <a:pt x="1396996" y="5451971"/>
                  <a:pt x="1416988" y="5438609"/>
                  <a:pt x="1436989" y="5425151"/>
                </a:cubicBezTo>
                <a:cubicBezTo>
                  <a:pt x="1441343" y="5427669"/>
                  <a:pt x="1445793" y="5430198"/>
                  <a:pt x="1450139" y="5432813"/>
                </a:cubicBezTo>
                <a:cubicBezTo>
                  <a:pt x="1453835" y="5435080"/>
                  <a:pt x="1455687" y="5438356"/>
                  <a:pt x="1456351" y="5441820"/>
                </a:cubicBezTo>
                <a:lnTo>
                  <a:pt x="1456432" y="5441803"/>
                </a:lnTo>
                <a:lnTo>
                  <a:pt x="1450241" y="5432821"/>
                </a:lnTo>
                <a:cubicBezTo>
                  <a:pt x="1445895" y="5430206"/>
                  <a:pt x="1441437" y="5427775"/>
                  <a:pt x="1437092" y="5425159"/>
                </a:cubicBezTo>
                <a:lnTo>
                  <a:pt x="2146798" y="4948260"/>
                </a:lnTo>
                <a:lnTo>
                  <a:pt x="2146794" y="4948258"/>
                </a:lnTo>
                <a:cubicBezTo>
                  <a:pt x="2157371" y="4941092"/>
                  <a:pt x="2168042" y="4933935"/>
                  <a:pt x="2178714" y="4926778"/>
                </a:cubicBezTo>
                <a:cubicBezTo>
                  <a:pt x="2178793" y="4926979"/>
                  <a:pt x="2178883" y="4927084"/>
                  <a:pt x="2178961" y="4927286"/>
                </a:cubicBezTo>
                <a:lnTo>
                  <a:pt x="2178962" y="4927297"/>
                </a:lnTo>
                <a:lnTo>
                  <a:pt x="2177106" y="4943914"/>
                </a:lnTo>
                <a:lnTo>
                  <a:pt x="2174602" y="4946693"/>
                </a:lnTo>
                <a:lnTo>
                  <a:pt x="2159317" y="4952799"/>
                </a:lnTo>
                <a:lnTo>
                  <a:pt x="2159196" y="4952829"/>
                </a:lnTo>
                <a:lnTo>
                  <a:pt x="2159220" y="4952838"/>
                </a:lnTo>
                <a:lnTo>
                  <a:pt x="2159317" y="4952799"/>
                </a:lnTo>
                <a:lnTo>
                  <a:pt x="2171898" y="4949689"/>
                </a:lnTo>
                <a:lnTo>
                  <a:pt x="2174602" y="4946693"/>
                </a:lnTo>
                <a:lnTo>
                  <a:pt x="2176900" y="4945774"/>
                </a:lnTo>
                <a:lnTo>
                  <a:pt x="2177106" y="4943914"/>
                </a:lnTo>
                <a:lnTo>
                  <a:pt x="2180111" y="4940585"/>
                </a:lnTo>
                <a:lnTo>
                  <a:pt x="2178962" y="4927297"/>
                </a:lnTo>
                <a:lnTo>
                  <a:pt x="2178963" y="4927286"/>
                </a:lnTo>
                <a:cubicBezTo>
                  <a:pt x="2178885" y="4927085"/>
                  <a:pt x="2178796" y="4926979"/>
                  <a:pt x="2178715" y="4926778"/>
                </a:cubicBezTo>
                <a:lnTo>
                  <a:pt x="2852159" y="4474634"/>
                </a:lnTo>
                <a:lnTo>
                  <a:pt x="2852125" y="4474581"/>
                </a:lnTo>
                <a:lnTo>
                  <a:pt x="2852133" y="4474577"/>
                </a:lnTo>
                <a:lnTo>
                  <a:pt x="2836743" y="4451441"/>
                </a:lnTo>
                <a:lnTo>
                  <a:pt x="2836785" y="4451413"/>
                </a:lnTo>
                <a:lnTo>
                  <a:pt x="2801601" y="4399425"/>
                </a:lnTo>
                <a:cubicBezTo>
                  <a:pt x="2752937" y="4467846"/>
                  <a:pt x="2676134" y="4507642"/>
                  <a:pt x="2593550" y="4522694"/>
                </a:cubicBezTo>
                <a:cubicBezTo>
                  <a:pt x="2591584" y="4523984"/>
                  <a:pt x="2589802" y="4525387"/>
                  <a:pt x="2587749" y="4526573"/>
                </a:cubicBezTo>
                <a:cubicBezTo>
                  <a:pt x="2586108" y="4527502"/>
                  <a:pt x="2584586" y="4526007"/>
                  <a:pt x="2584248" y="4524322"/>
                </a:cubicBezTo>
                <a:cubicBezTo>
                  <a:pt x="2510638" y="4535963"/>
                  <a:pt x="2433198" y="4528287"/>
                  <a:pt x="2367345" y="4503211"/>
                </a:cubicBezTo>
                <a:cubicBezTo>
                  <a:pt x="2359711" y="4500311"/>
                  <a:pt x="2358447" y="4491537"/>
                  <a:pt x="2363825" y="4485868"/>
                </a:cubicBezTo>
                <a:cubicBezTo>
                  <a:pt x="2426037" y="4419592"/>
                  <a:pt x="2496812" y="4365450"/>
                  <a:pt x="2575360" y="4324636"/>
                </a:cubicBezTo>
                <a:cubicBezTo>
                  <a:pt x="2466630" y="4341223"/>
                  <a:pt x="2349258" y="4324736"/>
                  <a:pt x="2251074" y="4290534"/>
                </a:cubicBezTo>
                <a:cubicBezTo>
                  <a:pt x="2244083" y="4288078"/>
                  <a:pt x="2239567" y="4278632"/>
                  <a:pt x="2244633" y="4272060"/>
                </a:cubicBezTo>
                <a:cubicBezTo>
                  <a:pt x="2270172" y="4239122"/>
                  <a:pt x="2302743" y="4219061"/>
                  <a:pt x="2339001" y="4204577"/>
                </a:cubicBezTo>
                <a:cubicBezTo>
                  <a:pt x="2263201" y="4202591"/>
                  <a:pt x="2185071" y="4170904"/>
                  <a:pt x="2126285" y="4131058"/>
                </a:cubicBezTo>
                <a:cubicBezTo>
                  <a:pt x="2118843" y="4126032"/>
                  <a:pt x="2123663" y="4115642"/>
                  <a:pt x="2130144" y="4112891"/>
                </a:cubicBezTo>
                <a:cubicBezTo>
                  <a:pt x="2247509" y="4062782"/>
                  <a:pt x="2367639" y="4021283"/>
                  <a:pt x="2491013" y="3989024"/>
                </a:cubicBezTo>
                <a:cubicBezTo>
                  <a:pt x="2487237" y="3984413"/>
                  <a:pt x="2483346" y="3979988"/>
                  <a:pt x="2479558" y="3975473"/>
                </a:cubicBezTo>
                <a:cubicBezTo>
                  <a:pt x="2334684" y="4041019"/>
                  <a:pt x="2159486" y="4086417"/>
                  <a:pt x="2006705" y="4027919"/>
                </a:cubicBezTo>
                <a:cubicBezTo>
                  <a:pt x="1998043" y="4024540"/>
                  <a:pt x="1998237" y="4014723"/>
                  <a:pt x="2003823" y="4008878"/>
                </a:cubicBezTo>
                <a:cubicBezTo>
                  <a:pt x="2038052" y="3973480"/>
                  <a:pt x="2076603" y="3944199"/>
                  <a:pt x="2118071" y="3920525"/>
                </a:cubicBezTo>
                <a:cubicBezTo>
                  <a:pt x="2045912" y="3922459"/>
                  <a:pt x="1968412" y="3887127"/>
                  <a:pt x="1921319" y="3840697"/>
                </a:cubicBezTo>
                <a:cubicBezTo>
                  <a:pt x="1914953" y="3834498"/>
                  <a:pt x="1920262" y="3824151"/>
                  <a:pt x="1927816" y="3822468"/>
                </a:cubicBezTo>
                <a:cubicBezTo>
                  <a:pt x="1959529" y="3815281"/>
                  <a:pt x="1990701" y="3798799"/>
                  <a:pt x="2021896" y="3779981"/>
                </a:cubicBezTo>
                <a:cubicBezTo>
                  <a:pt x="1960987" y="3781427"/>
                  <a:pt x="1895445" y="3764850"/>
                  <a:pt x="1839077" y="3751307"/>
                </a:cubicBezTo>
                <a:cubicBezTo>
                  <a:pt x="1829250" y="3748995"/>
                  <a:pt x="1826252" y="3738902"/>
                  <a:pt x="1833427" y="3731636"/>
                </a:cubicBezTo>
                <a:cubicBezTo>
                  <a:pt x="1846698" y="3718277"/>
                  <a:pt x="1860762" y="3705863"/>
                  <a:pt x="1875072" y="3693958"/>
                </a:cubicBezTo>
                <a:cubicBezTo>
                  <a:pt x="1843101" y="3700733"/>
                  <a:pt x="1809313" y="3700534"/>
                  <a:pt x="1777676" y="3694778"/>
                </a:cubicBezTo>
                <a:cubicBezTo>
                  <a:pt x="1755438" y="3690711"/>
                  <a:pt x="1715684" y="3685323"/>
                  <a:pt x="1726497" y="3653642"/>
                </a:cubicBezTo>
                <a:cubicBezTo>
                  <a:pt x="1731627" y="3638703"/>
                  <a:pt x="1750445" y="3622124"/>
                  <a:pt x="1771981" y="3606754"/>
                </a:cubicBezTo>
                <a:cubicBezTo>
                  <a:pt x="1717758" y="3617250"/>
                  <a:pt x="1658262" y="3608206"/>
                  <a:pt x="1608618" y="3590278"/>
                </a:cubicBezTo>
                <a:cubicBezTo>
                  <a:pt x="1602005" y="3587954"/>
                  <a:pt x="1598281" y="3579452"/>
                  <a:pt x="1602814" y="3573418"/>
                </a:cubicBezTo>
                <a:cubicBezTo>
                  <a:pt x="1633365" y="3532346"/>
                  <a:pt x="1670314" y="3498156"/>
                  <a:pt x="1711424" y="3470851"/>
                </a:cubicBezTo>
                <a:cubicBezTo>
                  <a:pt x="1674646" y="3483440"/>
                  <a:pt x="1636614" y="3493682"/>
                  <a:pt x="1599807" y="3503348"/>
                </a:cubicBezTo>
                <a:cubicBezTo>
                  <a:pt x="1555223" y="3514970"/>
                  <a:pt x="1514142" y="3519009"/>
                  <a:pt x="1472154" y="3498238"/>
                </a:cubicBezTo>
                <a:cubicBezTo>
                  <a:pt x="1467107" y="3495854"/>
                  <a:pt x="1465069" y="3487012"/>
                  <a:pt x="1468771" y="3482660"/>
                </a:cubicBezTo>
                <a:cubicBezTo>
                  <a:pt x="1499153" y="3446733"/>
                  <a:pt x="1526997" y="3410879"/>
                  <a:pt x="1556923" y="3380072"/>
                </a:cubicBezTo>
                <a:cubicBezTo>
                  <a:pt x="1492983" y="3406670"/>
                  <a:pt x="1416636" y="3409603"/>
                  <a:pt x="1351435" y="3398994"/>
                </a:cubicBezTo>
                <a:cubicBezTo>
                  <a:pt x="1345579" y="3398000"/>
                  <a:pt x="1342498" y="3389944"/>
                  <a:pt x="1345654" y="3385154"/>
                </a:cubicBezTo>
                <a:cubicBezTo>
                  <a:pt x="1364128" y="3357155"/>
                  <a:pt x="1388400" y="3329657"/>
                  <a:pt x="1416922" y="3309147"/>
                </a:cubicBezTo>
                <a:cubicBezTo>
                  <a:pt x="1335402" y="3332956"/>
                  <a:pt x="1258687" y="3330114"/>
                  <a:pt x="1230935" y="3244758"/>
                </a:cubicBezTo>
                <a:cubicBezTo>
                  <a:pt x="1229336" y="3239752"/>
                  <a:pt x="1233571" y="3234860"/>
                  <a:pt x="1238067" y="3233594"/>
                </a:cubicBezTo>
                <a:cubicBezTo>
                  <a:pt x="1311987" y="3213023"/>
                  <a:pt x="1370631" y="3177107"/>
                  <a:pt x="1432175" y="3134754"/>
                </a:cubicBezTo>
                <a:cubicBezTo>
                  <a:pt x="1424663" y="3135959"/>
                  <a:pt x="1417092" y="3136758"/>
                  <a:pt x="1409797" y="3136614"/>
                </a:cubicBezTo>
                <a:cubicBezTo>
                  <a:pt x="1308566" y="3171639"/>
                  <a:pt x="1183115" y="3188918"/>
                  <a:pt x="1120562" y="3083056"/>
                </a:cubicBezTo>
                <a:cubicBezTo>
                  <a:pt x="1117002" y="3077103"/>
                  <a:pt x="1119564" y="3070221"/>
                  <a:pt x="1126696" y="3068886"/>
                </a:cubicBezTo>
                <a:cubicBezTo>
                  <a:pt x="1185829" y="3057941"/>
                  <a:pt x="1241193" y="3038983"/>
                  <a:pt x="1294428" y="3012242"/>
                </a:cubicBezTo>
                <a:cubicBezTo>
                  <a:pt x="1260791" y="3011470"/>
                  <a:pt x="1227244" y="3010802"/>
                  <a:pt x="1193606" y="3010036"/>
                </a:cubicBezTo>
                <a:cubicBezTo>
                  <a:pt x="1161620" y="3009314"/>
                  <a:pt x="1123179" y="3013289"/>
                  <a:pt x="1092169" y="3002716"/>
                </a:cubicBezTo>
                <a:cubicBezTo>
                  <a:pt x="1056342" y="2990464"/>
                  <a:pt x="1034941" y="2962812"/>
                  <a:pt x="1042209" y="2924982"/>
                </a:cubicBezTo>
                <a:cubicBezTo>
                  <a:pt x="1042898" y="2921631"/>
                  <a:pt x="1046994" y="2918289"/>
                  <a:pt x="1050466" y="2918686"/>
                </a:cubicBezTo>
                <a:cubicBezTo>
                  <a:pt x="1100525" y="2924282"/>
                  <a:pt x="1147923" y="2916022"/>
                  <a:pt x="1190866" y="2893257"/>
                </a:cubicBezTo>
                <a:cubicBezTo>
                  <a:pt x="1113887" y="2903340"/>
                  <a:pt x="1037819" y="2887899"/>
                  <a:pt x="969126" y="2848746"/>
                </a:cubicBezTo>
                <a:cubicBezTo>
                  <a:pt x="965511" y="2846679"/>
                  <a:pt x="963891" y="2840797"/>
                  <a:pt x="966537" y="2837336"/>
                </a:cubicBezTo>
                <a:cubicBezTo>
                  <a:pt x="985947" y="2811943"/>
                  <a:pt x="1012407" y="2789407"/>
                  <a:pt x="1042097" y="2774350"/>
                </a:cubicBezTo>
                <a:cubicBezTo>
                  <a:pt x="1031223" y="2771754"/>
                  <a:pt x="1020419" y="2768385"/>
                  <a:pt x="1010149" y="2764478"/>
                </a:cubicBezTo>
                <a:cubicBezTo>
                  <a:pt x="985828" y="2755363"/>
                  <a:pt x="936587" y="2740583"/>
                  <a:pt x="922924" y="2715739"/>
                </a:cubicBezTo>
                <a:cubicBezTo>
                  <a:pt x="911613" y="2695093"/>
                  <a:pt x="922684" y="2679105"/>
                  <a:pt x="941421" y="2667788"/>
                </a:cubicBezTo>
                <a:cubicBezTo>
                  <a:pt x="904259" y="2656302"/>
                  <a:pt x="872132" y="2620022"/>
                  <a:pt x="864009" y="2583293"/>
                </a:cubicBezTo>
                <a:cubicBezTo>
                  <a:pt x="862760" y="2577635"/>
                  <a:pt x="864954" y="2571596"/>
                  <a:pt x="870864" y="2569771"/>
                </a:cubicBezTo>
                <a:cubicBezTo>
                  <a:pt x="877977" y="2567564"/>
                  <a:pt x="885144" y="2565845"/>
                  <a:pt x="892268" y="2564613"/>
                </a:cubicBezTo>
                <a:cubicBezTo>
                  <a:pt x="858948" y="2549365"/>
                  <a:pt x="827543" y="2519189"/>
                  <a:pt x="814578" y="2491971"/>
                </a:cubicBezTo>
                <a:cubicBezTo>
                  <a:pt x="808510" y="2479174"/>
                  <a:pt x="807323" y="2464078"/>
                  <a:pt x="819828" y="2454935"/>
                </a:cubicBezTo>
                <a:cubicBezTo>
                  <a:pt x="828172" y="2448745"/>
                  <a:pt x="839791" y="2449555"/>
                  <a:pt x="851155" y="2451024"/>
                </a:cubicBezTo>
                <a:cubicBezTo>
                  <a:pt x="840977" y="2444984"/>
                  <a:pt x="831361" y="2438115"/>
                  <a:pt x="821534" y="2431422"/>
                </a:cubicBezTo>
                <a:cubicBezTo>
                  <a:pt x="809033" y="2423038"/>
                  <a:pt x="793511" y="2414682"/>
                  <a:pt x="786676" y="2400654"/>
                </a:cubicBezTo>
                <a:cubicBezTo>
                  <a:pt x="781077" y="2389166"/>
                  <a:pt x="782643" y="2375962"/>
                  <a:pt x="789833" y="2367431"/>
                </a:cubicBezTo>
                <a:cubicBezTo>
                  <a:pt x="776664" y="2358891"/>
                  <a:pt x="765414" y="2347401"/>
                  <a:pt x="766245" y="2330434"/>
                </a:cubicBezTo>
                <a:cubicBezTo>
                  <a:pt x="766713" y="2321905"/>
                  <a:pt x="769872" y="2314876"/>
                  <a:pt x="775003" y="2309770"/>
                </a:cubicBezTo>
                <a:cubicBezTo>
                  <a:pt x="740661" y="2292871"/>
                  <a:pt x="708358" y="2261845"/>
                  <a:pt x="703333" y="2223142"/>
                </a:cubicBezTo>
                <a:cubicBezTo>
                  <a:pt x="700748" y="2202962"/>
                  <a:pt x="701390" y="2188120"/>
                  <a:pt x="689128" y="2170502"/>
                </a:cubicBezTo>
                <a:cubicBezTo>
                  <a:pt x="682996" y="2161698"/>
                  <a:pt x="677455" y="2153920"/>
                  <a:pt x="674105" y="2143409"/>
                </a:cubicBezTo>
                <a:cubicBezTo>
                  <a:pt x="668389" y="2125565"/>
                  <a:pt x="669798" y="2107595"/>
                  <a:pt x="675749" y="2090000"/>
                </a:cubicBezTo>
                <a:cubicBezTo>
                  <a:pt x="676804" y="2086922"/>
                  <a:pt x="679009" y="2084582"/>
                  <a:pt x="681632" y="2083579"/>
                </a:cubicBezTo>
                <a:cubicBezTo>
                  <a:pt x="684253" y="2082580"/>
                  <a:pt x="687293" y="2082916"/>
                  <a:pt x="690012" y="2085195"/>
                </a:cubicBezTo>
                <a:cubicBezTo>
                  <a:pt x="719376" y="2109841"/>
                  <a:pt x="785311" y="2149340"/>
                  <a:pt x="788941" y="2193850"/>
                </a:cubicBezTo>
                <a:cubicBezTo>
                  <a:pt x="792678" y="2190184"/>
                  <a:pt x="797613" y="2188368"/>
                  <a:pt x="805380" y="2188650"/>
                </a:cubicBezTo>
                <a:cubicBezTo>
                  <a:pt x="822068" y="2189410"/>
                  <a:pt x="818618" y="2196418"/>
                  <a:pt x="829280" y="2207948"/>
                </a:cubicBezTo>
                <a:cubicBezTo>
                  <a:pt x="829368" y="2208054"/>
                  <a:pt x="839164" y="2251158"/>
                  <a:pt x="849405" y="2238998"/>
                </a:cubicBezTo>
                <a:cubicBezTo>
                  <a:pt x="852351" y="2235456"/>
                  <a:pt x="858265" y="2235772"/>
                  <a:pt x="861407" y="2238774"/>
                </a:cubicBezTo>
                <a:cubicBezTo>
                  <a:pt x="874433" y="2251095"/>
                  <a:pt x="879792" y="2265285"/>
                  <a:pt x="890877" y="2278615"/>
                </a:cubicBezTo>
                <a:cubicBezTo>
                  <a:pt x="901092" y="2290790"/>
                  <a:pt x="899996" y="2316205"/>
                  <a:pt x="920979" y="2291732"/>
                </a:cubicBezTo>
                <a:cubicBezTo>
                  <a:pt x="927940" y="2283581"/>
                  <a:pt x="940432" y="2276766"/>
                  <a:pt x="948686" y="2283619"/>
                </a:cubicBezTo>
                <a:cubicBezTo>
                  <a:pt x="952135" y="2286447"/>
                  <a:pt x="953690" y="2290863"/>
                  <a:pt x="955981" y="2294666"/>
                </a:cubicBezTo>
                <a:cubicBezTo>
                  <a:pt x="960827" y="2302582"/>
                  <a:pt x="969158" y="2307489"/>
                  <a:pt x="975576" y="2314180"/>
                </a:cubicBezTo>
                <a:cubicBezTo>
                  <a:pt x="991455" y="2330550"/>
                  <a:pt x="973711" y="2348196"/>
                  <a:pt x="982049" y="2367222"/>
                </a:cubicBezTo>
                <a:cubicBezTo>
                  <a:pt x="988692" y="2382305"/>
                  <a:pt x="986782" y="2375325"/>
                  <a:pt x="1001626" y="2367262"/>
                </a:cubicBezTo>
                <a:cubicBezTo>
                  <a:pt x="1008288" y="2363555"/>
                  <a:pt x="1017206" y="2362963"/>
                  <a:pt x="1023110" y="2367758"/>
                </a:cubicBezTo>
                <a:cubicBezTo>
                  <a:pt x="1026656" y="2370598"/>
                  <a:pt x="1028509" y="2374944"/>
                  <a:pt x="1030283" y="2379090"/>
                </a:cubicBezTo>
                <a:cubicBezTo>
                  <a:pt x="1040148" y="2402826"/>
                  <a:pt x="1068203" y="2456375"/>
                  <a:pt x="1057724" y="2483219"/>
                </a:cubicBezTo>
                <a:cubicBezTo>
                  <a:pt x="1071352" y="2448371"/>
                  <a:pt x="1091563" y="2419449"/>
                  <a:pt x="1119282" y="2437426"/>
                </a:cubicBezTo>
                <a:cubicBezTo>
                  <a:pt x="1148285" y="2456296"/>
                  <a:pt x="1150201" y="2515664"/>
                  <a:pt x="1151012" y="2546991"/>
                </a:cubicBezTo>
                <a:cubicBezTo>
                  <a:pt x="1160852" y="2531678"/>
                  <a:pt x="1172469" y="2517201"/>
                  <a:pt x="1186345" y="2503601"/>
                </a:cubicBezTo>
                <a:cubicBezTo>
                  <a:pt x="1189240" y="2500640"/>
                  <a:pt x="1194150" y="2500187"/>
                  <a:pt x="1197660" y="2502343"/>
                </a:cubicBezTo>
                <a:cubicBezTo>
                  <a:pt x="1228455" y="2520782"/>
                  <a:pt x="1233426" y="2549157"/>
                  <a:pt x="1233724" y="2582971"/>
                </a:cubicBezTo>
                <a:cubicBezTo>
                  <a:pt x="1234212" y="2634319"/>
                  <a:pt x="1238304" y="2682390"/>
                  <a:pt x="1245089" y="2731938"/>
                </a:cubicBezTo>
                <a:cubicBezTo>
                  <a:pt x="1248019" y="2718756"/>
                  <a:pt x="1250949" y="2706643"/>
                  <a:pt x="1251822" y="2703406"/>
                </a:cubicBezTo>
                <a:cubicBezTo>
                  <a:pt x="1261070" y="2667405"/>
                  <a:pt x="1277039" y="2634715"/>
                  <a:pt x="1297992" y="2604017"/>
                </a:cubicBezTo>
                <a:cubicBezTo>
                  <a:pt x="1301691" y="2598588"/>
                  <a:pt x="1308904" y="2598529"/>
                  <a:pt x="1312604" y="2604013"/>
                </a:cubicBezTo>
                <a:cubicBezTo>
                  <a:pt x="1345984" y="2652467"/>
                  <a:pt x="1370187" y="2717542"/>
                  <a:pt x="1369964" y="2780139"/>
                </a:cubicBezTo>
                <a:cubicBezTo>
                  <a:pt x="1386523" y="2747490"/>
                  <a:pt x="1407864" y="2716820"/>
                  <a:pt x="1434632" y="2688651"/>
                </a:cubicBezTo>
                <a:cubicBezTo>
                  <a:pt x="1438178" y="2684974"/>
                  <a:pt x="1445567" y="2685125"/>
                  <a:pt x="1448044" y="2690107"/>
                </a:cubicBezTo>
                <a:cubicBezTo>
                  <a:pt x="1480666" y="2755832"/>
                  <a:pt x="1465565" y="2822496"/>
                  <a:pt x="1452057" y="2889865"/>
                </a:cubicBezTo>
                <a:cubicBezTo>
                  <a:pt x="1463307" y="2856570"/>
                  <a:pt x="1477232" y="2824962"/>
                  <a:pt x="1496573" y="2801417"/>
                </a:cubicBezTo>
                <a:cubicBezTo>
                  <a:pt x="1498757" y="2798782"/>
                  <a:pt x="1502516" y="2797064"/>
                  <a:pt x="1505855" y="2797840"/>
                </a:cubicBezTo>
                <a:cubicBezTo>
                  <a:pt x="1538882" y="2805468"/>
                  <a:pt x="1548472" y="2846509"/>
                  <a:pt x="1557463" y="2875714"/>
                </a:cubicBezTo>
                <a:cubicBezTo>
                  <a:pt x="1562684" y="2892527"/>
                  <a:pt x="1566784" y="2909920"/>
                  <a:pt x="1569206" y="2927560"/>
                </a:cubicBezTo>
                <a:cubicBezTo>
                  <a:pt x="1573753" y="2904972"/>
                  <a:pt x="1578685" y="2882417"/>
                  <a:pt x="1583996" y="2860009"/>
                </a:cubicBezTo>
                <a:cubicBezTo>
                  <a:pt x="1585409" y="2853993"/>
                  <a:pt x="1593185" y="2848727"/>
                  <a:pt x="1599272" y="2852565"/>
                </a:cubicBezTo>
                <a:cubicBezTo>
                  <a:pt x="1642228" y="2879939"/>
                  <a:pt x="1677814" y="2926640"/>
                  <a:pt x="1687061" y="2976996"/>
                </a:cubicBezTo>
                <a:cubicBezTo>
                  <a:pt x="1694157" y="2955318"/>
                  <a:pt x="1701236" y="2933826"/>
                  <a:pt x="1708158" y="2913003"/>
                </a:cubicBezTo>
                <a:cubicBezTo>
                  <a:pt x="1710133" y="2907238"/>
                  <a:pt x="1718607" y="2903981"/>
                  <a:pt x="1723902" y="2906872"/>
                </a:cubicBezTo>
                <a:cubicBezTo>
                  <a:pt x="1771574" y="2932709"/>
                  <a:pt x="1809794" y="2983727"/>
                  <a:pt x="1811962" y="3036977"/>
                </a:cubicBezTo>
                <a:cubicBezTo>
                  <a:pt x="1830885" y="3003954"/>
                  <a:pt x="1855266" y="2973056"/>
                  <a:pt x="1885637" y="2944919"/>
                </a:cubicBezTo>
                <a:cubicBezTo>
                  <a:pt x="1891269" y="2939660"/>
                  <a:pt x="1899615" y="2943305"/>
                  <a:pt x="1902700" y="2949123"/>
                </a:cubicBezTo>
                <a:cubicBezTo>
                  <a:pt x="1929774" y="2999465"/>
                  <a:pt x="1948138" y="3052463"/>
                  <a:pt x="1953307" y="3107039"/>
                </a:cubicBezTo>
                <a:cubicBezTo>
                  <a:pt x="1960788" y="3079944"/>
                  <a:pt x="1968843" y="3052990"/>
                  <a:pt x="1978145" y="3026242"/>
                </a:cubicBezTo>
                <a:cubicBezTo>
                  <a:pt x="1980784" y="3018485"/>
                  <a:pt x="1990699" y="3019830"/>
                  <a:pt x="1995030" y="3024783"/>
                </a:cubicBezTo>
                <a:cubicBezTo>
                  <a:pt x="2036814" y="3072894"/>
                  <a:pt x="2064203" y="3133778"/>
                  <a:pt x="2068210" y="3197002"/>
                </a:cubicBezTo>
                <a:cubicBezTo>
                  <a:pt x="2076417" y="3166177"/>
                  <a:pt x="2085085" y="3135585"/>
                  <a:pt x="2093853" y="3104995"/>
                </a:cubicBezTo>
                <a:cubicBezTo>
                  <a:pt x="2095842" y="3097959"/>
                  <a:pt x="2103745" y="3094556"/>
                  <a:pt x="2109736" y="3099457"/>
                </a:cubicBezTo>
                <a:cubicBezTo>
                  <a:pt x="2166766" y="3145862"/>
                  <a:pt x="2217075" y="3229544"/>
                  <a:pt x="2223574" y="3310713"/>
                </a:cubicBezTo>
                <a:cubicBezTo>
                  <a:pt x="2234654" y="3282560"/>
                  <a:pt x="2247310" y="3255322"/>
                  <a:pt x="2261487" y="3229593"/>
                </a:cubicBezTo>
                <a:cubicBezTo>
                  <a:pt x="2264175" y="3224563"/>
                  <a:pt x="2272537" y="3223646"/>
                  <a:pt x="2276122" y="3228234"/>
                </a:cubicBezTo>
                <a:cubicBezTo>
                  <a:pt x="2343552" y="3315450"/>
                  <a:pt x="2370392" y="3421953"/>
                  <a:pt x="2363817" y="3528484"/>
                </a:cubicBezTo>
                <a:cubicBezTo>
                  <a:pt x="2379586" y="3468509"/>
                  <a:pt x="2398480" y="3410656"/>
                  <a:pt x="2407066" y="3348209"/>
                </a:cubicBezTo>
                <a:cubicBezTo>
                  <a:pt x="2408367" y="3339072"/>
                  <a:pt x="2420130" y="3339603"/>
                  <a:pt x="2424587" y="3345344"/>
                </a:cubicBezTo>
                <a:cubicBezTo>
                  <a:pt x="2483150" y="3420515"/>
                  <a:pt x="2514599" y="3509210"/>
                  <a:pt x="2517800" y="3598966"/>
                </a:cubicBezTo>
                <a:cubicBezTo>
                  <a:pt x="2518447" y="3597171"/>
                  <a:pt x="2518901" y="3595360"/>
                  <a:pt x="2519539" y="3593663"/>
                </a:cubicBezTo>
                <a:cubicBezTo>
                  <a:pt x="2532188" y="3557759"/>
                  <a:pt x="2554357" y="3489381"/>
                  <a:pt x="2585565" y="3464917"/>
                </a:cubicBezTo>
                <a:cubicBezTo>
                  <a:pt x="2624620" y="3434414"/>
                  <a:pt x="2646417" y="3487126"/>
                  <a:pt x="2656699" y="3518198"/>
                </a:cubicBezTo>
                <a:cubicBezTo>
                  <a:pt x="2676931" y="3579732"/>
                  <a:pt x="2677646" y="3644930"/>
                  <a:pt x="2665582" y="3709217"/>
                </a:cubicBezTo>
                <a:cubicBezTo>
                  <a:pt x="2689307" y="3670378"/>
                  <a:pt x="2721853" y="3636391"/>
                  <a:pt x="2756852" y="3607679"/>
                </a:cubicBezTo>
                <a:cubicBezTo>
                  <a:pt x="2762632" y="3602921"/>
                  <a:pt x="2769976" y="3606868"/>
                  <a:pt x="2771544" y="3613332"/>
                </a:cubicBezTo>
                <a:cubicBezTo>
                  <a:pt x="2795492" y="3709654"/>
                  <a:pt x="2791870" y="3825691"/>
                  <a:pt x="2756148" y="3926974"/>
                </a:cubicBezTo>
                <a:cubicBezTo>
                  <a:pt x="2794422" y="3847332"/>
                  <a:pt x="2797884" y="3745107"/>
                  <a:pt x="2881554" y="3699285"/>
                </a:cubicBezTo>
                <a:cubicBezTo>
                  <a:pt x="2885029" y="3697444"/>
                  <a:pt x="2889953" y="3699038"/>
                  <a:pt x="2892233" y="3701865"/>
                </a:cubicBezTo>
                <a:cubicBezTo>
                  <a:pt x="2992394" y="3826203"/>
                  <a:pt x="2956112" y="3976411"/>
                  <a:pt x="2867335" y="4090432"/>
                </a:cubicBezTo>
                <a:cubicBezTo>
                  <a:pt x="2900626" y="4065565"/>
                  <a:pt x="2932324" y="4038904"/>
                  <a:pt x="2960228" y="4007826"/>
                </a:cubicBezTo>
                <a:cubicBezTo>
                  <a:pt x="2984235" y="3981084"/>
                  <a:pt x="3000883" y="3939685"/>
                  <a:pt x="3027580" y="3916681"/>
                </a:cubicBezTo>
                <a:cubicBezTo>
                  <a:pt x="3082130" y="3869702"/>
                  <a:pt x="3083859" y="3971598"/>
                  <a:pt x="3083014" y="4000734"/>
                </a:cubicBezTo>
                <a:cubicBezTo>
                  <a:pt x="3078198" y="4160773"/>
                  <a:pt x="2976835" y="4302331"/>
                  <a:pt x="2831169" y="4364985"/>
                </a:cubicBezTo>
                <a:cubicBezTo>
                  <a:pt x="2845826" y="4385240"/>
                  <a:pt x="2860492" y="4405398"/>
                  <a:pt x="2875255" y="4425565"/>
                </a:cubicBezTo>
                <a:lnTo>
                  <a:pt x="2875215" y="4425591"/>
                </a:lnTo>
                <a:lnTo>
                  <a:pt x="2875237" y="4425624"/>
                </a:lnTo>
                <a:lnTo>
                  <a:pt x="3355899" y="4101465"/>
                </a:lnTo>
                <a:cubicBezTo>
                  <a:pt x="3447960" y="4039135"/>
                  <a:pt x="3539932" y="3976701"/>
                  <a:pt x="3631729" y="3914058"/>
                </a:cubicBezTo>
                <a:lnTo>
                  <a:pt x="3632508" y="3916449"/>
                </a:lnTo>
                <a:lnTo>
                  <a:pt x="3693674" y="3876998"/>
                </a:lnTo>
                <a:lnTo>
                  <a:pt x="3692479" y="3872802"/>
                </a:lnTo>
                <a:lnTo>
                  <a:pt x="3632090" y="3913992"/>
                </a:lnTo>
                <a:cubicBezTo>
                  <a:pt x="3628390" y="3900820"/>
                  <a:pt x="3625731" y="3886959"/>
                  <a:pt x="3623563" y="3873043"/>
                </a:cubicBezTo>
                <a:cubicBezTo>
                  <a:pt x="3575664" y="3909888"/>
                  <a:pt x="3536386" y="3958092"/>
                  <a:pt x="3478411" y="3980141"/>
                </a:cubicBezTo>
                <a:cubicBezTo>
                  <a:pt x="3418515" y="4002900"/>
                  <a:pt x="3352026" y="4008926"/>
                  <a:pt x="3288497" y="4009173"/>
                </a:cubicBezTo>
                <a:cubicBezTo>
                  <a:pt x="3280030" y="4009121"/>
                  <a:pt x="3275968" y="3998935"/>
                  <a:pt x="3278332" y="3992130"/>
                </a:cubicBezTo>
                <a:cubicBezTo>
                  <a:pt x="3303537" y="3920217"/>
                  <a:pt x="3343087" y="3853538"/>
                  <a:pt x="3402013" y="3805575"/>
                </a:cubicBezTo>
                <a:cubicBezTo>
                  <a:pt x="3387416" y="3808693"/>
                  <a:pt x="3372083" y="3810188"/>
                  <a:pt x="3355128" y="3808138"/>
                </a:cubicBezTo>
                <a:cubicBezTo>
                  <a:pt x="3292281" y="3800654"/>
                  <a:pt x="3213506" y="3780496"/>
                  <a:pt x="3161105" y="3743345"/>
                </a:cubicBezTo>
                <a:cubicBezTo>
                  <a:pt x="3130494" y="3721709"/>
                  <a:pt x="3112167" y="3690134"/>
                  <a:pt x="3146209" y="3661242"/>
                </a:cubicBezTo>
                <a:cubicBezTo>
                  <a:pt x="3167810" y="3642957"/>
                  <a:pt x="3199766" y="3642899"/>
                  <a:pt x="3226229" y="3643243"/>
                </a:cubicBezTo>
                <a:cubicBezTo>
                  <a:pt x="3257568" y="3643618"/>
                  <a:pt x="3288787" y="3643108"/>
                  <a:pt x="3319926" y="3642395"/>
                </a:cubicBezTo>
                <a:cubicBezTo>
                  <a:pt x="3284588" y="3636610"/>
                  <a:pt x="3247696" y="3627575"/>
                  <a:pt x="3215364" y="3619811"/>
                </a:cubicBezTo>
                <a:cubicBezTo>
                  <a:pt x="3176074" y="3610374"/>
                  <a:pt x="3150731" y="3590849"/>
                  <a:pt x="3116811" y="3569219"/>
                </a:cubicBezTo>
                <a:cubicBezTo>
                  <a:pt x="3110082" y="3564938"/>
                  <a:pt x="3110783" y="3553801"/>
                  <a:pt x="3117013" y="3549473"/>
                </a:cubicBezTo>
                <a:cubicBezTo>
                  <a:pt x="3146710" y="3528870"/>
                  <a:pt x="3174375" y="3509260"/>
                  <a:pt x="3210190" y="3501942"/>
                </a:cubicBezTo>
                <a:cubicBezTo>
                  <a:pt x="3254053" y="3492886"/>
                  <a:pt x="3296220" y="3491960"/>
                  <a:pt x="3339754" y="3477910"/>
                </a:cubicBezTo>
                <a:cubicBezTo>
                  <a:pt x="3359002" y="3471787"/>
                  <a:pt x="3376365" y="3465988"/>
                  <a:pt x="3395484" y="3462482"/>
                </a:cubicBezTo>
                <a:cubicBezTo>
                  <a:pt x="3386536" y="3449245"/>
                  <a:pt x="3377692" y="3435822"/>
                  <a:pt x="3368639" y="3422673"/>
                </a:cubicBezTo>
                <a:cubicBezTo>
                  <a:pt x="3315093" y="3449682"/>
                  <a:pt x="3270327" y="3477548"/>
                  <a:pt x="3208519" y="3482421"/>
                </a:cubicBezTo>
                <a:cubicBezTo>
                  <a:pt x="3154367" y="3486693"/>
                  <a:pt x="3096195" y="3504343"/>
                  <a:pt x="3042242" y="3492176"/>
                </a:cubicBezTo>
                <a:cubicBezTo>
                  <a:pt x="3036414" y="3490894"/>
                  <a:pt x="3030244" y="3484712"/>
                  <a:pt x="3032103" y="3478058"/>
                </a:cubicBezTo>
                <a:cubicBezTo>
                  <a:pt x="3047540" y="3423994"/>
                  <a:pt x="3076075" y="3382552"/>
                  <a:pt x="3121987" y="3349430"/>
                </a:cubicBezTo>
                <a:cubicBezTo>
                  <a:pt x="3141765" y="3335175"/>
                  <a:pt x="3161491" y="3319357"/>
                  <a:pt x="3182595" y="3306588"/>
                </a:cubicBezTo>
                <a:cubicBezTo>
                  <a:pt x="3165027" y="3308093"/>
                  <a:pt x="3146443" y="3306768"/>
                  <a:pt x="3129067" y="3304981"/>
                </a:cubicBezTo>
                <a:cubicBezTo>
                  <a:pt x="3058789" y="3297824"/>
                  <a:pt x="2984072" y="3328439"/>
                  <a:pt x="2917609" y="3298151"/>
                </a:cubicBezTo>
                <a:cubicBezTo>
                  <a:pt x="2912735" y="3295987"/>
                  <a:pt x="2911565" y="3289450"/>
                  <a:pt x="2912559" y="3284872"/>
                </a:cubicBezTo>
                <a:cubicBezTo>
                  <a:pt x="2922578" y="3239128"/>
                  <a:pt x="2944101" y="3217334"/>
                  <a:pt x="2988147" y="3202939"/>
                </a:cubicBezTo>
                <a:cubicBezTo>
                  <a:pt x="3026180" y="3190461"/>
                  <a:pt x="3061661" y="3181456"/>
                  <a:pt x="3096373" y="3160316"/>
                </a:cubicBezTo>
                <a:cubicBezTo>
                  <a:pt x="3115018" y="3148980"/>
                  <a:pt x="3132682" y="3136586"/>
                  <a:pt x="3151653" y="3125966"/>
                </a:cubicBezTo>
                <a:cubicBezTo>
                  <a:pt x="3149898" y="3123768"/>
                  <a:pt x="3148339" y="3121586"/>
                  <a:pt x="3146578" y="3119485"/>
                </a:cubicBezTo>
                <a:cubicBezTo>
                  <a:pt x="3105336" y="3160311"/>
                  <a:pt x="3047723" y="3174993"/>
                  <a:pt x="2990693" y="3186413"/>
                </a:cubicBezTo>
                <a:cubicBezTo>
                  <a:pt x="2932169" y="3198188"/>
                  <a:pt x="2862430" y="3206855"/>
                  <a:pt x="2812652" y="3165353"/>
                </a:cubicBezTo>
                <a:cubicBezTo>
                  <a:pt x="2781553" y="3139399"/>
                  <a:pt x="2786337" y="3107581"/>
                  <a:pt x="2823308" y="3090629"/>
                </a:cubicBezTo>
                <a:cubicBezTo>
                  <a:pt x="2859160" y="3074161"/>
                  <a:pt x="2892815" y="3064901"/>
                  <a:pt x="2926523" y="3041924"/>
                </a:cubicBezTo>
                <a:cubicBezTo>
                  <a:pt x="2961782" y="3017907"/>
                  <a:pt x="3000831" y="3008240"/>
                  <a:pt x="3039531" y="2992607"/>
                </a:cubicBezTo>
                <a:cubicBezTo>
                  <a:pt x="3030261" y="2981874"/>
                  <a:pt x="3021086" y="2971148"/>
                  <a:pt x="3011709" y="2960503"/>
                </a:cubicBezTo>
                <a:cubicBezTo>
                  <a:pt x="2928410" y="3041503"/>
                  <a:pt x="2769290" y="3096667"/>
                  <a:pt x="2664128" y="3044815"/>
                </a:cubicBezTo>
                <a:cubicBezTo>
                  <a:pt x="2659644" y="3042676"/>
                  <a:pt x="2657505" y="3036069"/>
                  <a:pt x="2659079" y="3031532"/>
                </a:cubicBezTo>
                <a:cubicBezTo>
                  <a:pt x="2696553" y="2924756"/>
                  <a:pt x="2802116" y="2871572"/>
                  <a:pt x="2904925" y="2840555"/>
                </a:cubicBezTo>
                <a:cubicBezTo>
                  <a:pt x="2893857" y="2828121"/>
                  <a:pt x="2882694" y="2815645"/>
                  <a:pt x="2871532" y="2803195"/>
                </a:cubicBezTo>
                <a:cubicBezTo>
                  <a:pt x="2846735" y="2817992"/>
                  <a:pt x="2828555" y="2841631"/>
                  <a:pt x="2801867" y="2854709"/>
                </a:cubicBezTo>
                <a:cubicBezTo>
                  <a:pt x="2769981" y="2870348"/>
                  <a:pt x="2731447" y="2880838"/>
                  <a:pt x="2696264" y="2885391"/>
                </a:cubicBezTo>
                <a:cubicBezTo>
                  <a:pt x="2670940" y="2888652"/>
                  <a:pt x="2649598" y="2888751"/>
                  <a:pt x="2625046" y="2897535"/>
                </a:cubicBezTo>
                <a:cubicBezTo>
                  <a:pt x="2615387" y="2900983"/>
                  <a:pt x="2603748" y="2908055"/>
                  <a:pt x="2593198" y="2909479"/>
                </a:cubicBezTo>
                <a:cubicBezTo>
                  <a:pt x="2572099" y="2912327"/>
                  <a:pt x="2556624" y="2906703"/>
                  <a:pt x="2540386" y="2891083"/>
                </a:cubicBezTo>
                <a:cubicBezTo>
                  <a:pt x="2505750" y="2857801"/>
                  <a:pt x="2521773" y="2831051"/>
                  <a:pt x="2555632" y="2808572"/>
                </a:cubicBezTo>
                <a:cubicBezTo>
                  <a:pt x="2623847" y="2763463"/>
                  <a:pt x="2686812" y="2714971"/>
                  <a:pt x="2760343" y="2679076"/>
                </a:cubicBezTo>
                <a:cubicBezTo>
                  <a:pt x="2757861" y="2676332"/>
                  <a:pt x="2755561" y="2673698"/>
                  <a:pt x="2753169" y="2671055"/>
                </a:cubicBezTo>
                <a:cubicBezTo>
                  <a:pt x="2685255" y="2733528"/>
                  <a:pt x="2498896" y="2822159"/>
                  <a:pt x="2434779" y="2725964"/>
                </a:cubicBezTo>
                <a:cubicBezTo>
                  <a:pt x="2431853" y="2721622"/>
                  <a:pt x="2431437" y="2715357"/>
                  <a:pt x="2436141" y="2711774"/>
                </a:cubicBezTo>
                <a:cubicBezTo>
                  <a:pt x="2453171" y="2698836"/>
                  <a:pt x="2466848" y="2682008"/>
                  <a:pt x="2483984" y="2669276"/>
                </a:cubicBezTo>
                <a:cubicBezTo>
                  <a:pt x="2446879" y="2673271"/>
                  <a:pt x="2408211" y="2673235"/>
                  <a:pt x="2373933" y="2667638"/>
                </a:cubicBezTo>
                <a:cubicBezTo>
                  <a:pt x="2298469" y="2655265"/>
                  <a:pt x="2315308" y="2599663"/>
                  <a:pt x="2365365" y="2576828"/>
                </a:cubicBezTo>
                <a:cubicBezTo>
                  <a:pt x="2325342" y="2574533"/>
                  <a:pt x="2285667" y="2565062"/>
                  <a:pt x="2250166" y="2549137"/>
                </a:cubicBezTo>
                <a:cubicBezTo>
                  <a:pt x="2242948" y="2545980"/>
                  <a:pt x="2240933" y="2534707"/>
                  <a:pt x="2248153" y="2530168"/>
                </a:cubicBezTo>
                <a:cubicBezTo>
                  <a:pt x="2276209" y="2512733"/>
                  <a:pt x="2294520" y="2479947"/>
                  <a:pt x="2319091" y="2458897"/>
                </a:cubicBezTo>
                <a:cubicBezTo>
                  <a:pt x="2296266" y="2463642"/>
                  <a:pt x="2273556" y="2469269"/>
                  <a:pt x="2250669" y="2471379"/>
                </a:cubicBezTo>
                <a:cubicBezTo>
                  <a:pt x="2199997" y="2475951"/>
                  <a:pt x="2182011" y="2464658"/>
                  <a:pt x="2137336" y="2442387"/>
                </a:cubicBezTo>
                <a:cubicBezTo>
                  <a:pt x="2130247" y="2438853"/>
                  <a:pt x="2128831" y="2431817"/>
                  <a:pt x="2132629" y="2425233"/>
                </a:cubicBezTo>
                <a:cubicBezTo>
                  <a:pt x="2162467" y="2373579"/>
                  <a:pt x="2205853" y="2345789"/>
                  <a:pt x="2262638" y="2330548"/>
                </a:cubicBezTo>
                <a:cubicBezTo>
                  <a:pt x="2290382" y="2323122"/>
                  <a:pt x="2328099" y="2307600"/>
                  <a:pt x="2362517" y="2305022"/>
                </a:cubicBezTo>
                <a:cubicBezTo>
                  <a:pt x="2350420" y="2296481"/>
                  <a:pt x="2338360" y="2287552"/>
                  <a:pt x="2326116" y="2279582"/>
                </a:cubicBezTo>
                <a:cubicBezTo>
                  <a:pt x="2325561" y="2279241"/>
                  <a:pt x="2325113" y="2278812"/>
                  <a:pt x="2324559" y="2278471"/>
                </a:cubicBezTo>
                <a:cubicBezTo>
                  <a:pt x="2290116" y="2302066"/>
                  <a:pt x="2250680" y="2311697"/>
                  <a:pt x="2210117" y="2323085"/>
                </a:cubicBezTo>
                <a:cubicBezTo>
                  <a:pt x="2154575" y="2338627"/>
                  <a:pt x="2103413" y="2359707"/>
                  <a:pt x="2051077" y="2325092"/>
                </a:cubicBezTo>
                <a:cubicBezTo>
                  <a:pt x="2045096" y="2321167"/>
                  <a:pt x="2043300" y="2313997"/>
                  <a:pt x="2048094" y="2308282"/>
                </a:cubicBezTo>
                <a:cubicBezTo>
                  <a:pt x="2086207" y="2262131"/>
                  <a:pt x="2163540" y="2197645"/>
                  <a:pt x="2229205" y="2207319"/>
                </a:cubicBezTo>
                <a:cubicBezTo>
                  <a:pt x="2213324" y="2194263"/>
                  <a:pt x="2197758" y="2180941"/>
                  <a:pt x="2182606" y="2167360"/>
                </a:cubicBezTo>
                <a:cubicBezTo>
                  <a:pt x="2178008" y="2164335"/>
                  <a:pt x="2173605" y="2161229"/>
                  <a:pt x="2169098" y="2158212"/>
                </a:cubicBezTo>
                <a:cubicBezTo>
                  <a:pt x="2101708" y="2214974"/>
                  <a:pt x="2018713" y="2261930"/>
                  <a:pt x="1940844" y="2195600"/>
                </a:cubicBezTo>
                <a:cubicBezTo>
                  <a:pt x="1933144" y="2189093"/>
                  <a:pt x="1936621" y="2177421"/>
                  <a:pt x="1946328" y="2175635"/>
                </a:cubicBezTo>
                <a:cubicBezTo>
                  <a:pt x="1982290" y="2168912"/>
                  <a:pt x="2000428" y="2134851"/>
                  <a:pt x="2030967" y="2117930"/>
                </a:cubicBezTo>
                <a:cubicBezTo>
                  <a:pt x="2047259" y="2108935"/>
                  <a:pt x="2067062" y="2102072"/>
                  <a:pt x="2086776" y="2099487"/>
                </a:cubicBezTo>
                <a:cubicBezTo>
                  <a:pt x="2080214" y="2094428"/>
                  <a:pt x="2073421" y="2089748"/>
                  <a:pt x="2067060" y="2084613"/>
                </a:cubicBezTo>
                <a:cubicBezTo>
                  <a:pt x="2058243" y="2077506"/>
                  <a:pt x="2047067" y="2069537"/>
                  <a:pt x="2034776" y="2060982"/>
                </a:cubicBezTo>
                <a:cubicBezTo>
                  <a:pt x="2035170" y="2065297"/>
                  <a:pt x="2033210" y="2069790"/>
                  <a:pt x="2028117" y="2070129"/>
                </a:cubicBezTo>
                <a:cubicBezTo>
                  <a:pt x="1993992" y="2072627"/>
                  <a:pt x="1967969" y="2092423"/>
                  <a:pt x="1935201" y="2098262"/>
                </a:cubicBezTo>
                <a:cubicBezTo>
                  <a:pt x="1899953" y="2104645"/>
                  <a:pt x="1863454" y="2096622"/>
                  <a:pt x="1834052" y="2076734"/>
                </a:cubicBezTo>
                <a:cubicBezTo>
                  <a:pt x="1828719" y="2073152"/>
                  <a:pt x="1825920" y="2065207"/>
                  <a:pt x="1831351" y="2060021"/>
                </a:cubicBezTo>
                <a:cubicBezTo>
                  <a:pt x="1852754" y="2039583"/>
                  <a:pt x="1883326" y="2014678"/>
                  <a:pt x="1913991" y="1999621"/>
                </a:cubicBezTo>
                <a:cubicBezTo>
                  <a:pt x="1867255" y="2010271"/>
                  <a:pt x="1776300" y="2035009"/>
                  <a:pt x="1760261" y="1976677"/>
                </a:cubicBezTo>
                <a:cubicBezTo>
                  <a:pt x="1753513" y="1951849"/>
                  <a:pt x="1777839" y="1939059"/>
                  <a:pt x="1798410" y="1934510"/>
                </a:cubicBezTo>
                <a:cubicBezTo>
                  <a:pt x="1800799" y="1933938"/>
                  <a:pt x="1804069" y="1933345"/>
                  <a:pt x="1807529" y="1932768"/>
                </a:cubicBezTo>
                <a:cubicBezTo>
                  <a:pt x="1770126" y="1910842"/>
                  <a:pt x="1733054" y="1891761"/>
                  <a:pt x="1712073" y="1849541"/>
                </a:cubicBezTo>
                <a:cubicBezTo>
                  <a:pt x="1709435" y="1844152"/>
                  <a:pt x="1710810" y="1836384"/>
                  <a:pt x="1716710" y="1833586"/>
                </a:cubicBezTo>
                <a:cubicBezTo>
                  <a:pt x="1727185" y="1828650"/>
                  <a:pt x="1737372" y="1824761"/>
                  <a:pt x="1747803" y="1821380"/>
                </a:cubicBezTo>
                <a:cubicBezTo>
                  <a:pt x="1716059" y="1799354"/>
                  <a:pt x="1684626" y="1778233"/>
                  <a:pt x="1667213" y="1741871"/>
                </a:cubicBezTo>
                <a:cubicBezTo>
                  <a:pt x="1664657" y="1736684"/>
                  <a:pt x="1665495" y="1728383"/>
                  <a:pt x="1671667" y="1725801"/>
                </a:cubicBezTo>
                <a:cubicBezTo>
                  <a:pt x="1694453" y="1716090"/>
                  <a:pt x="1655289" y="1692060"/>
                  <a:pt x="1645954" y="1666717"/>
                </a:cubicBezTo>
                <a:cubicBezTo>
                  <a:pt x="1638829" y="1647211"/>
                  <a:pt x="1641716" y="1639964"/>
                  <a:pt x="1644484" y="1620928"/>
                </a:cubicBezTo>
                <a:cubicBezTo>
                  <a:pt x="1646835" y="1604384"/>
                  <a:pt x="1654315" y="1614476"/>
                  <a:pt x="1655379" y="1595972"/>
                </a:cubicBezTo>
                <a:cubicBezTo>
                  <a:pt x="1655654" y="1591808"/>
                  <a:pt x="1638525" y="1556640"/>
                  <a:pt x="1636802" y="1551914"/>
                </a:cubicBezTo>
                <a:cubicBezTo>
                  <a:pt x="1620790" y="1507495"/>
                  <a:pt x="1614160" y="1464957"/>
                  <a:pt x="1620094" y="1418052"/>
                </a:cubicBezTo>
                <a:cubicBezTo>
                  <a:pt x="1620714" y="1413286"/>
                  <a:pt x="1623996" y="1409530"/>
                  <a:pt x="1627997" y="1407941"/>
                </a:cubicBezTo>
                <a:cubicBezTo>
                  <a:pt x="1631999" y="1406353"/>
                  <a:pt x="1636723" y="1406932"/>
                  <a:pt x="1640221" y="1410837"/>
                </a:cubicBezTo>
                <a:cubicBezTo>
                  <a:pt x="1695684" y="1472792"/>
                  <a:pt x="1751214" y="1553638"/>
                  <a:pt x="1780233" y="1633552"/>
                </a:cubicBezTo>
                <a:cubicBezTo>
                  <a:pt x="1785987" y="1628014"/>
                  <a:pt x="1792101" y="1622799"/>
                  <a:pt x="1798835" y="1618319"/>
                </a:cubicBezTo>
                <a:cubicBezTo>
                  <a:pt x="1803765" y="1614364"/>
                  <a:pt x="1810629" y="1614958"/>
                  <a:pt x="1814891" y="1619612"/>
                </a:cubicBezTo>
                <a:cubicBezTo>
                  <a:pt x="1843657" y="1651017"/>
                  <a:pt x="1846414" y="1685626"/>
                  <a:pt x="1846176" y="1724354"/>
                </a:cubicBezTo>
                <a:cubicBezTo>
                  <a:pt x="1888062" y="1698188"/>
                  <a:pt x="1898945" y="1754236"/>
                  <a:pt x="1907744" y="1799783"/>
                </a:cubicBezTo>
                <a:cubicBezTo>
                  <a:pt x="1916835" y="1788498"/>
                  <a:pt x="1927874" y="1779425"/>
                  <a:pt x="1942896" y="1772645"/>
                </a:cubicBezTo>
                <a:cubicBezTo>
                  <a:pt x="1948375" y="1770197"/>
                  <a:pt x="1956038" y="1770569"/>
                  <a:pt x="1959186" y="1776780"/>
                </a:cubicBezTo>
                <a:cubicBezTo>
                  <a:pt x="1975024" y="1807845"/>
                  <a:pt x="1979864" y="1826764"/>
                  <a:pt x="1978424" y="1846209"/>
                </a:cubicBezTo>
                <a:cubicBezTo>
                  <a:pt x="1992025" y="1826941"/>
                  <a:pt x="2010368" y="1809153"/>
                  <a:pt x="2030181" y="1822940"/>
                </a:cubicBezTo>
                <a:cubicBezTo>
                  <a:pt x="2063931" y="1846502"/>
                  <a:pt x="2052045" y="1910998"/>
                  <a:pt x="2046071" y="1960519"/>
                </a:cubicBezTo>
                <a:cubicBezTo>
                  <a:pt x="2068163" y="1922519"/>
                  <a:pt x="2097181" y="1889883"/>
                  <a:pt x="2139989" y="1872947"/>
                </a:cubicBezTo>
                <a:cubicBezTo>
                  <a:pt x="2146250" y="1870471"/>
                  <a:pt x="2151825" y="1875626"/>
                  <a:pt x="2152673" y="1881444"/>
                </a:cubicBezTo>
                <a:cubicBezTo>
                  <a:pt x="2157752" y="1917323"/>
                  <a:pt x="2173272" y="1951868"/>
                  <a:pt x="2174504" y="1988286"/>
                </a:cubicBezTo>
                <a:cubicBezTo>
                  <a:pt x="2174480" y="1989647"/>
                  <a:pt x="2174360" y="1990998"/>
                  <a:pt x="2174337" y="1992357"/>
                </a:cubicBezTo>
                <a:cubicBezTo>
                  <a:pt x="2193444" y="1967143"/>
                  <a:pt x="2217150" y="1945933"/>
                  <a:pt x="2242120" y="1925892"/>
                </a:cubicBezTo>
                <a:cubicBezTo>
                  <a:pt x="2245996" y="1922819"/>
                  <a:pt x="2251726" y="1924094"/>
                  <a:pt x="2255279" y="1926836"/>
                </a:cubicBezTo>
                <a:cubicBezTo>
                  <a:pt x="2291498" y="1954409"/>
                  <a:pt x="2312622" y="2019032"/>
                  <a:pt x="2303825" y="2071813"/>
                </a:cubicBezTo>
                <a:cubicBezTo>
                  <a:pt x="2333227" y="2049047"/>
                  <a:pt x="2372376" y="2029465"/>
                  <a:pt x="2375391" y="1996715"/>
                </a:cubicBezTo>
                <a:cubicBezTo>
                  <a:pt x="2376350" y="1987062"/>
                  <a:pt x="2388366" y="1981191"/>
                  <a:pt x="2395568" y="1988920"/>
                </a:cubicBezTo>
                <a:cubicBezTo>
                  <a:pt x="2475199" y="2073699"/>
                  <a:pt x="2422612" y="2183851"/>
                  <a:pt x="2402249" y="2284414"/>
                </a:cubicBezTo>
                <a:cubicBezTo>
                  <a:pt x="2417910" y="2294534"/>
                  <a:pt x="2433333" y="2305119"/>
                  <a:pt x="2448299" y="2316438"/>
                </a:cubicBezTo>
                <a:cubicBezTo>
                  <a:pt x="2448272" y="2315655"/>
                  <a:pt x="2448146" y="2314867"/>
                  <a:pt x="2448119" y="2314084"/>
                </a:cubicBezTo>
                <a:cubicBezTo>
                  <a:pt x="2432415" y="2282636"/>
                  <a:pt x="2443418" y="2252048"/>
                  <a:pt x="2459172" y="2221773"/>
                </a:cubicBezTo>
                <a:cubicBezTo>
                  <a:pt x="2483636" y="2174631"/>
                  <a:pt x="2496782" y="2130974"/>
                  <a:pt x="2512842" y="2080850"/>
                </a:cubicBezTo>
                <a:cubicBezTo>
                  <a:pt x="2515393" y="2072994"/>
                  <a:pt x="2525758" y="2067074"/>
                  <a:pt x="2532747" y="2074204"/>
                </a:cubicBezTo>
                <a:cubicBezTo>
                  <a:pt x="2585333" y="2127914"/>
                  <a:pt x="2611536" y="2193488"/>
                  <a:pt x="2605148" y="2261860"/>
                </a:cubicBezTo>
                <a:cubicBezTo>
                  <a:pt x="2621543" y="2232031"/>
                  <a:pt x="2642633" y="2189950"/>
                  <a:pt x="2674023" y="2177676"/>
                </a:cubicBezTo>
                <a:cubicBezTo>
                  <a:pt x="2680486" y="2175120"/>
                  <a:pt x="2686548" y="2180317"/>
                  <a:pt x="2688781" y="2185860"/>
                </a:cubicBezTo>
                <a:cubicBezTo>
                  <a:pt x="2708395" y="2235750"/>
                  <a:pt x="2738531" y="2277978"/>
                  <a:pt x="2741122" y="2333021"/>
                </a:cubicBezTo>
                <a:cubicBezTo>
                  <a:pt x="2741489" y="2340939"/>
                  <a:pt x="2741081" y="2348785"/>
                  <a:pt x="2740383" y="2356618"/>
                </a:cubicBezTo>
                <a:cubicBezTo>
                  <a:pt x="2765447" y="2309318"/>
                  <a:pt x="2801490" y="2251402"/>
                  <a:pt x="2842970" y="2246130"/>
                </a:cubicBezTo>
                <a:cubicBezTo>
                  <a:pt x="2886611" y="2240660"/>
                  <a:pt x="2888908" y="2306667"/>
                  <a:pt x="2890234" y="2340966"/>
                </a:cubicBezTo>
                <a:cubicBezTo>
                  <a:pt x="2891950" y="2385115"/>
                  <a:pt x="2877526" y="2436541"/>
                  <a:pt x="2859207" y="2475949"/>
                </a:cubicBezTo>
                <a:cubicBezTo>
                  <a:pt x="2835487" y="2526768"/>
                  <a:pt x="2781563" y="2556863"/>
                  <a:pt x="2759037" y="2607395"/>
                </a:cubicBezTo>
                <a:cubicBezTo>
                  <a:pt x="2772640" y="2622009"/>
                  <a:pt x="2786231" y="2636722"/>
                  <a:pt x="2799719" y="2651521"/>
                </a:cubicBezTo>
                <a:cubicBezTo>
                  <a:pt x="2790630" y="2599419"/>
                  <a:pt x="2823930" y="2555854"/>
                  <a:pt x="2857216" y="2516867"/>
                </a:cubicBezTo>
                <a:cubicBezTo>
                  <a:pt x="2899292" y="2467732"/>
                  <a:pt x="2946319" y="2404620"/>
                  <a:pt x="3012337" y="2388529"/>
                </a:cubicBezTo>
                <a:cubicBezTo>
                  <a:pt x="3018212" y="2387091"/>
                  <a:pt x="3025584" y="2390743"/>
                  <a:pt x="3026676" y="2397065"/>
                </a:cubicBezTo>
                <a:cubicBezTo>
                  <a:pt x="3034250" y="2441053"/>
                  <a:pt x="3030937" y="2490227"/>
                  <a:pt x="3015797" y="2534389"/>
                </a:cubicBezTo>
                <a:cubicBezTo>
                  <a:pt x="3040247" y="2512552"/>
                  <a:pt x="3065883" y="2491597"/>
                  <a:pt x="3090659" y="2470474"/>
                </a:cubicBezTo>
                <a:cubicBezTo>
                  <a:pt x="3096984" y="2465076"/>
                  <a:pt x="3106726" y="2469429"/>
                  <a:pt x="3109330" y="2476275"/>
                </a:cubicBezTo>
                <a:cubicBezTo>
                  <a:pt x="3132926" y="2537226"/>
                  <a:pt x="3128177" y="2607991"/>
                  <a:pt x="3107792" y="2672733"/>
                </a:cubicBezTo>
                <a:cubicBezTo>
                  <a:pt x="3136786" y="2646908"/>
                  <a:pt x="3172734" y="2628305"/>
                  <a:pt x="3220592" y="2621443"/>
                </a:cubicBezTo>
                <a:cubicBezTo>
                  <a:pt x="3228487" y="2620278"/>
                  <a:pt x="3233911" y="2626101"/>
                  <a:pt x="3234021" y="2633610"/>
                </a:cubicBezTo>
                <a:cubicBezTo>
                  <a:pt x="3234896" y="2691525"/>
                  <a:pt x="3224481" y="2757030"/>
                  <a:pt x="3200949" y="2814480"/>
                </a:cubicBezTo>
                <a:cubicBezTo>
                  <a:pt x="3213137" y="2800150"/>
                  <a:pt x="3226192" y="2786969"/>
                  <a:pt x="3243512" y="2777467"/>
                </a:cubicBezTo>
                <a:cubicBezTo>
                  <a:pt x="3267679" y="2764177"/>
                  <a:pt x="3295436" y="2759860"/>
                  <a:pt x="3319820" y="2746390"/>
                </a:cubicBezTo>
                <a:cubicBezTo>
                  <a:pt x="3327308" y="2742171"/>
                  <a:pt x="3336954" y="2749821"/>
                  <a:pt x="3335750" y="2757896"/>
                </a:cubicBezTo>
                <a:cubicBezTo>
                  <a:pt x="3328657" y="2806835"/>
                  <a:pt x="3333424" y="2844046"/>
                  <a:pt x="3315671" y="2891294"/>
                </a:cubicBezTo>
                <a:cubicBezTo>
                  <a:pt x="3312112" y="2900626"/>
                  <a:pt x="3308498" y="2909460"/>
                  <a:pt x="3304602" y="2918178"/>
                </a:cubicBezTo>
                <a:cubicBezTo>
                  <a:pt x="3341325" y="2886595"/>
                  <a:pt x="3380855" y="2858469"/>
                  <a:pt x="3424077" y="2835740"/>
                </a:cubicBezTo>
                <a:cubicBezTo>
                  <a:pt x="3430212" y="2832475"/>
                  <a:pt x="3437457" y="2837580"/>
                  <a:pt x="3439796" y="2843037"/>
                </a:cubicBezTo>
                <a:cubicBezTo>
                  <a:pt x="3467062" y="2906541"/>
                  <a:pt x="3455975" y="2987172"/>
                  <a:pt x="3415203" y="3043518"/>
                </a:cubicBezTo>
                <a:cubicBezTo>
                  <a:pt x="3449616" y="3027906"/>
                  <a:pt x="3487079" y="3016346"/>
                  <a:pt x="3518461" y="3018385"/>
                </a:cubicBezTo>
                <a:cubicBezTo>
                  <a:pt x="3588003" y="3022843"/>
                  <a:pt x="3527861" y="3119474"/>
                  <a:pt x="3481911" y="3178107"/>
                </a:cubicBezTo>
                <a:cubicBezTo>
                  <a:pt x="3531222" y="3151706"/>
                  <a:pt x="3583934" y="3130759"/>
                  <a:pt x="3638704" y="3112037"/>
                </a:cubicBezTo>
                <a:cubicBezTo>
                  <a:pt x="3647448" y="3108996"/>
                  <a:pt x="3657352" y="3114818"/>
                  <a:pt x="3656263" y="3124850"/>
                </a:cubicBezTo>
                <a:cubicBezTo>
                  <a:pt x="3651305" y="3171741"/>
                  <a:pt x="3633464" y="3242921"/>
                  <a:pt x="3594918" y="3281843"/>
                </a:cubicBezTo>
                <a:cubicBezTo>
                  <a:pt x="3664902" y="3261809"/>
                  <a:pt x="3742387" y="3260236"/>
                  <a:pt x="3799347" y="3273633"/>
                </a:cubicBezTo>
                <a:cubicBezTo>
                  <a:pt x="3804984" y="3274905"/>
                  <a:pt x="3810077" y="3282261"/>
                  <a:pt x="3807706" y="3288091"/>
                </a:cubicBezTo>
                <a:cubicBezTo>
                  <a:pt x="3794914" y="3320078"/>
                  <a:pt x="3777376" y="3343088"/>
                  <a:pt x="3756068" y="3365760"/>
                </a:cubicBezTo>
                <a:cubicBezTo>
                  <a:pt x="3804489" y="3359150"/>
                  <a:pt x="3852656" y="3360784"/>
                  <a:pt x="3902468" y="3379010"/>
                </a:cubicBezTo>
                <a:cubicBezTo>
                  <a:pt x="3908888" y="3381320"/>
                  <a:pt x="3910948" y="3388800"/>
                  <a:pt x="3907435" y="3394337"/>
                </a:cubicBezTo>
                <a:cubicBezTo>
                  <a:pt x="3828775" y="3520528"/>
                  <a:pt x="3704226" y="3576831"/>
                  <a:pt x="3570824" y="3628670"/>
                </a:cubicBezTo>
                <a:cubicBezTo>
                  <a:pt x="3578868" y="3642316"/>
                  <a:pt x="3586911" y="3655864"/>
                  <a:pt x="3594551" y="3669572"/>
                </a:cubicBezTo>
                <a:cubicBezTo>
                  <a:pt x="3638146" y="3646084"/>
                  <a:pt x="3673401" y="3600258"/>
                  <a:pt x="3715323" y="3574775"/>
                </a:cubicBezTo>
                <a:cubicBezTo>
                  <a:pt x="3749612" y="3553986"/>
                  <a:pt x="3786692" y="3542396"/>
                  <a:pt x="3825279" y="3532396"/>
                </a:cubicBezTo>
                <a:cubicBezTo>
                  <a:pt x="3895278" y="3514307"/>
                  <a:pt x="3990256" y="3489230"/>
                  <a:pt x="4055557" y="3532561"/>
                </a:cubicBezTo>
                <a:cubicBezTo>
                  <a:pt x="4060889" y="3536139"/>
                  <a:pt x="4060128" y="3543570"/>
                  <a:pt x="4056998" y="3548070"/>
                </a:cubicBezTo>
                <a:cubicBezTo>
                  <a:pt x="4005044" y="3622731"/>
                  <a:pt x="3930425" y="3679560"/>
                  <a:pt x="3857921" y="3733357"/>
                </a:cubicBezTo>
                <a:cubicBezTo>
                  <a:pt x="3810142" y="3768850"/>
                  <a:pt x="3722636" y="3806355"/>
                  <a:pt x="3689074" y="3863718"/>
                </a:cubicBezTo>
                <a:lnTo>
                  <a:pt x="3692675" y="3872393"/>
                </a:lnTo>
                <a:lnTo>
                  <a:pt x="4393280" y="3385731"/>
                </a:lnTo>
                <a:lnTo>
                  <a:pt x="4393266" y="3385663"/>
                </a:lnTo>
                <a:lnTo>
                  <a:pt x="4393639" y="3385397"/>
                </a:lnTo>
                <a:lnTo>
                  <a:pt x="4390767" y="3372919"/>
                </a:lnTo>
                <a:cubicBezTo>
                  <a:pt x="4327632" y="3400349"/>
                  <a:pt x="4266346" y="3423455"/>
                  <a:pt x="4195766" y="3407620"/>
                </a:cubicBezTo>
                <a:cubicBezTo>
                  <a:pt x="4158999" y="3399370"/>
                  <a:pt x="4111022" y="3383538"/>
                  <a:pt x="4083143" y="3356412"/>
                </a:cubicBezTo>
                <a:cubicBezTo>
                  <a:pt x="4057864" y="3331842"/>
                  <a:pt x="4051761" y="3295388"/>
                  <a:pt x="4022814" y="3273702"/>
                </a:cubicBezTo>
                <a:cubicBezTo>
                  <a:pt x="4014510" y="3267435"/>
                  <a:pt x="4018547" y="3253861"/>
                  <a:pt x="4027573" y="3250940"/>
                </a:cubicBezTo>
                <a:cubicBezTo>
                  <a:pt x="4074513" y="3235729"/>
                  <a:pt x="4109128" y="3206983"/>
                  <a:pt x="4158892" y="3199510"/>
                </a:cubicBezTo>
                <a:cubicBezTo>
                  <a:pt x="4232346" y="3188537"/>
                  <a:pt x="4287575" y="3206068"/>
                  <a:pt x="4352873" y="3231978"/>
                </a:cubicBezTo>
                <a:cubicBezTo>
                  <a:pt x="4350114" y="3222485"/>
                  <a:pt x="4347346" y="3213094"/>
                  <a:pt x="4344588" y="3203606"/>
                </a:cubicBezTo>
                <a:cubicBezTo>
                  <a:pt x="4240823" y="3196183"/>
                  <a:pt x="4147344" y="3198997"/>
                  <a:pt x="4056781" y="3140727"/>
                </a:cubicBezTo>
                <a:cubicBezTo>
                  <a:pt x="4006212" y="3108107"/>
                  <a:pt x="3968986" y="3043747"/>
                  <a:pt x="3962305" y="2983186"/>
                </a:cubicBezTo>
                <a:cubicBezTo>
                  <a:pt x="3958841" y="2952119"/>
                  <a:pt x="3979328" y="2940844"/>
                  <a:pt x="4010608" y="2939660"/>
                </a:cubicBezTo>
                <a:cubicBezTo>
                  <a:pt x="4009845" y="2939495"/>
                  <a:pt x="4009183" y="2939244"/>
                  <a:pt x="4008421" y="2939081"/>
                </a:cubicBezTo>
                <a:cubicBezTo>
                  <a:pt x="3950230" y="2924121"/>
                  <a:pt x="3897916" y="2881520"/>
                  <a:pt x="3921320" y="2814616"/>
                </a:cubicBezTo>
                <a:cubicBezTo>
                  <a:pt x="3923277" y="2809039"/>
                  <a:pt x="3928534" y="2805797"/>
                  <a:pt x="3934271" y="2805905"/>
                </a:cubicBezTo>
                <a:cubicBezTo>
                  <a:pt x="3956846" y="2806203"/>
                  <a:pt x="3978664" y="2800788"/>
                  <a:pt x="4000437" y="2795853"/>
                </a:cubicBezTo>
                <a:cubicBezTo>
                  <a:pt x="3985742" y="2794583"/>
                  <a:pt x="3970821" y="2793680"/>
                  <a:pt x="3956378" y="2790678"/>
                </a:cubicBezTo>
                <a:cubicBezTo>
                  <a:pt x="3919741" y="2783124"/>
                  <a:pt x="3865064" y="2774694"/>
                  <a:pt x="3832686" y="2758747"/>
                </a:cubicBezTo>
                <a:cubicBezTo>
                  <a:pt x="3807666" y="2746551"/>
                  <a:pt x="3808435" y="2734642"/>
                  <a:pt x="3827844" y="2710324"/>
                </a:cubicBezTo>
                <a:cubicBezTo>
                  <a:pt x="3851853" y="2680269"/>
                  <a:pt x="3891526" y="2669097"/>
                  <a:pt x="3929456" y="2663227"/>
                </a:cubicBezTo>
                <a:cubicBezTo>
                  <a:pt x="3865097" y="2649770"/>
                  <a:pt x="3801255" y="2621751"/>
                  <a:pt x="3741750" y="2595373"/>
                </a:cubicBezTo>
                <a:cubicBezTo>
                  <a:pt x="3734813" y="2592340"/>
                  <a:pt x="3733902" y="2583985"/>
                  <a:pt x="3737906" y="2578389"/>
                </a:cubicBezTo>
                <a:cubicBezTo>
                  <a:pt x="3755175" y="2554082"/>
                  <a:pt x="3777405" y="2540719"/>
                  <a:pt x="3803685" y="2536569"/>
                </a:cubicBezTo>
                <a:cubicBezTo>
                  <a:pt x="3787565" y="2532737"/>
                  <a:pt x="3771633" y="2527857"/>
                  <a:pt x="3756344" y="2520199"/>
                </a:cubicBezTo>
                <a:cubicBezTo>
                  <a:pt x="3734611" y="2509361"/>
                  <a:pt x="3690149" y="2487990"/>
                  <a:pt x="3698405" y="2456568"/>
                </a:cubicBezTo>
                <a:cubicBezTo>
                  <a:pt x="3704608" y="2432863"/>
                  <a:pt x="3747396" y="2416225"/>
                  <a:pt x="3777191" y="2407613"/>
                </a:cubicBezTo>
                <a:cubicBezTo>
                  <a:pt x="3747611" y="2405054"/>
                  <a:pt x="3721057" y="2394760"/>
                  <a:pt x="3692673" y="2384313"/>
                </a:cubicBezTo>
                <a:cubicBezTo>
                  <a:pt x="3658601" y="2371826"/>
                  <a:pt x="3624499" y="2367612"/>
                  <a:pt x="3589158" y="2360857"/>
                </a:cubicBezTo>
                <a:cubicBezTo>
                  <a:pt x="3579771" y="2359072"/>
                  <a:pt x="3579682" y="2346986"/>
                  <a:pt x="3584862" y="2341304"/>
                </a:cubicBezTo>
                <a:cubicBezTo>
                  <a:pt x="3611238" y="2312037"/>
                  <a:pt x="3638904" y="2281436"/>
                  <a:pt x="3673935" y="2269766"/>
                </a:cubicBezTo>
                <a:cubicBezTo>
                  <a:pt x="3643845" y="2264246"/>
                  <a:pt x="3613685" y="2257253"/>
                  <a:pt x="3585699" y="2245588"/>
                </a:cubicBezTo>
                <a:cubicBezTo>
                  <a:pt x="3548134" y="2229872"/>
                  <a:pt x="3517983" y="2197622"/>
                  <a:pt x="3477306" y="2189535"/>
                </a:cubicBezTo>
                <a:cubicBezTo>
                  <a:pt x="3468499" y="2187798"/>
                  <a:pt x="3465973" y="2175713"/>
                  <a:pt x="3472051" y="2169807"/>
                </a:cubicBezTo>
                <a:cubicBezTo>
                  <a:pt x="3490930" y="2151391"/>
                  <a:pt x="3518624" y="2131397"/>
                  <a:pt x="3547813" y="2119813"/>
                </a:cubicBezTo>
                <a:cubicBezTo>
                  <a:pt x="3501457" y="2106541"/>
                  <a:pt x="3477532" y="2075558"/>
                  <a:pt x="3430002" y="2051393"/>
                </a:cubicBezTo>
                <a:cubicBezTo>
                  <a:pt x="3420776" y="2046699"/>
                  <a:pt x="3420901" y="2032201"/>
                  <a:pt x="3431334" y="2028821"/>
                </a:cubicBezTo>
                <a:cubicBezTo>
                  <a:pt x="3444473" y="2024604"/>
                  <a:pt x="3456982" y="2018774"/>
                  <a:pt x="3469397" y="2012741"/>
                </a:cubicBezTo>
                <a:cubicBezTo>
                  <a:pt x="3442680" y="2014128"/>
                  <a:pt x="3415217" y="2008538"/>
                  <a:pt x="3388025" y="2001025"/>
                </a:cubicBezTo>
                <a:cubicBezTo>
                  <a:pt x="3359786" y="1993225"/>
                  <a:pt x="3330093" y="1984326"/>
                  <a:pt x="3309114" y="1962844"/>
                </a:cubicBezTo>
                <a:cubicBezTo>
                  <a:pt x="3296438" y="1949869"/>
                  <a:pt x="3291791" y="1916754"/>
                  <a:pt x="3273856" y="1910333"/>
                </a:cubicBezTo>
                <a:cubicBezTo>
                  <a:pt x="3266397" y="1907643"/>
                  <a:pt x="3264688" y="1899510"/>
                  <a:pt x="3268181" y="1893095"/>
                </a:cubicBezTo>
                <a:cubicBezTo>
                  <a:pt x="3296522" y="1840734"/>
                  <a:pt x="3410731" y="1869798"/>
                  <a:pt x="3424764" y="1834794"/>
                </a:cubicBezTo>
                <a:cubicBezTo>
                  <a:pt x="3435547" y="1807785"/>
                  <a:pt x="3399255" y="1831320"/>
                  <a:pt x="3390418" y="1833185"/>
                </a:cubicBezTo>
                <a:cubicBezTo>
                  <a:pt x="3361041" y="1839307"/>
                  <a:pt x="3328896" y="1834968"/>
                  <a:pt x="3298971" y="1839486"/>
                </a:cubicBezTo>
                <a:cubicBezTo>
                  <a:pt x="3250090" y="1846937"/>
                  <a:pt x="3224627" y="1834219"/>
                  <a:pt x="3174793" y="1826109"/>
                </a:cubicBezTo>
                <a:cubicBezTo>
                  <a:pt x="3168746" y="1825098"/>
                  <a:pt x="3163157" y="1818968"/>
                  <a:pt x="3165974" y="1812494"/>
                </a:cubicBezTo>
                <a:cubicBezTo>
                  <a:pt x="3181366" y="1777509"/>
                  <a:pt x="3202807" y="1764275"/>
                  <a:pt x="3230632" y="1753734"/>
                </a:cubicBezTo>
                <a:cubicBezTo>
                  <a:pt x="3175422" y="1751292"/>
                  <a:pt x="3119731" y="1730213"/>
                  <a:pt x="3075537" y="1701464"/>
                </a:cubicBezTo>
                <a:cubicBezTo>
                  <a:pt x="3069924" y="1697764"/>
                  <a:pt x="3070358" y="1689623"/>
                  <a:pt x="3075014" y="1685450"/>
                </a:cubicBezTo>
                <a:cubicBezTo>
                  <a:pt x="3093681" y="1668372"/>
                  <a:pt x="3116324" y="1656994"/>
                  <a:pt x="3140474" y="1649445"/>
                </a:cubicBezTo>
                <a:cubicBezTo>
                  <a:pt x="3106666" y="1646227"/>
                  <a:pt x="3077300" y="1635798"/>
                  <a:pt x="3050234" y="1614861"/>
                </a:cubicBezTo>
                <a:cubicBezTo>
                  <a:pt x="3045229" y="1610922"/>
                  <a:pt x="3044668" y="1602986"/>
                  <a:pt x="3049898" y="1598961"/>
                </a:cubicBezTo>
                <a:cubicBezTo>
                  <a:pt x="3069062" y="1583970"/>
                  <a:pt x="3090219" y="1573922"/>
                  <a:pt x="3112603" y="1566513"/>
                </a:cubicBezTo>
                <a:cubicBezTo>
                  <a:pt x="3104079" y="1565969"/>
                  <a:pt x="3095719" y="1564661"/>
                  <a:pt x="3088539" y="1563261"/>
                </a:cubicBezTo>
                <a:cubicBezTo>
                  <a:pt x="3052345" y="1556233"/>
                  <a:pt x="3019626" y="1538602"/>
                  <a:pt x="2989164" y="1518634"/>
                </a:cubicBezTo>
                <a:cubicBezTo>
                  <a:pt x="2983728" y="1515145"/>
                  <a:pt x="2985073" y="1506596"/>
                  <a:pt x="2989664" y="1503196"/>
                </a:cubicBezTo>
                <a:cubicBezTo>
                  <a:pt x="3007161" y="1490495"/>
                  <a:pt x="3027173" y="1473630"/>
                  <a:pt x="3048753" y="1464301"/>
                </a:cubicBezTo>
                <a:cubicBezTo>
                  <a:pt x="3041957" y="1462934"/>
                  <a:pt x="3035278" y="1461382"/>
                  <a:pt x="3029263" y="1459985"/>
                </a:cubicBezTo>
                <a:cubicBezTo>
                  <a:pt x="2988505" y="1450615"/>
                  <a:pt x="2964206" y="1421639"/>
                  <a:pt x="2926894" y="1406336"/>
                </a:cubicBezTo>
                <a:cubicBezTo>
                  <a:pt x="2919279" y="1403243"/>
                  <a:pt x="2918491" y="1394606"/>
                  <a:pt x="2923762" y="1389025"/>
                </a:cubicBezTo>
                <a:cubicBezTo>
                  <a:pt x="2937004" y="1374886"/>
                  <a:pt x="2951481" y="1362214"/>
                  <a:pt x="2967334" y="1353752"/>
                </a:cubicBezTo>
                <a:cubicBezTo>
                  <a:pt x="2929054" y="1336224"/>
                  <a:pt x="2896300" y="1282953"/>
                  <a:pt x="2868497" y="1262631"/>
                </a:cubicBezTo>
                <a:cubicBezTo>
                  <a:pt x="2860730" y="1256896"/>
                  <a:pt x="2863383" y="1246803"/>
                  <a:pt x="2871838" y="1243739"/>
                </a:cubicBezTo>
                <a:cubicBezTo>
                  <a:pt x="2879795" y="1240824"/>
                  <a:pt x="2887892" y="1239577"/>
                  <a:pt x="2895940" y="1238912"/>
                </a:cubicBezTo>
                <a:cubicBezTo>
                  <a:pt x="2876423" y="1228363"/>
                  <a:pt x="2857825" y="1215167"/>
                  <a:pt x="2835622" y="1205260"/>
                </a:cubicBezTo>
                <a:cubicBezTo>
                  <a:pt x="2830469" y="1202964"/>
                  <a:pt x="2828607" y="1194331"/>
                  <a:pt x="2833145" y="1190440"/>
                </a:cubicBezTo>
                <a:cubicBezTo>
                  <a:pt x="2845698" y="1179648"/>
                  <a:pt x="2857579" y="1166559"/>
                  <a:pt x="2871258" y="1159565"/>
                </a:cubicBezTo>
                <a:cubicBezTo>
                  <a:pt x="2829439" y="1146793"/>
                  <a:pt x="2794964" y="1125894"/>
                  <a:pt x="2777023" y="1081311"/>
                </a:cubicBezTo>
                <a:cubicBezTo>
                  <a:pt x="2774559" y="1075061"/>
                  <a:pt x="2777013" y="1066122"/>
                  <a:pt x="2784812" y="1064946"/>
                </a:cubicBezTo>
                <a:cubicBezTo>
                  <a:pt x="2750105" y="1029223"/>
                  <a:pt x="2689645" y="955641"/>
                  <a:pt x="2730879" y="936723"/>
                </a:cubicBezTo>
                <a:cubicBezTo>
                  <a:pt x="2711261" y="896750"/>
                  <a:pt x="2697753" y="857024"/>
                  <a:pt x="2692024" y="812034"/>
                </a:cubicBezTo>
                <a:cubicBezTo>
                  <a:pt x="2690733" y="802478"/>
                  <a:pt x="2701872" y="795556"/>
                  <a:pt x="2709833" y="801308"/>
                </a:cubicBezTo>
                <a:cubicBezTo>
                  <a:pt x="2734449" y="819113"/>
                  <a:pt x="2762643" y="832848"/>
                  <a:pt x="2783217" y="855562"/>
                </a:cubicBezTo>
                <a:cubicBezTo>
                  <a:pt x="2797840" y="871821"/>
                  <a:pt x="2808760" y="891363"/>
                  <a:pt x="2820332" y="910183"/>
                </a:cubicBezTo>
                <a:cubicBezTo>
                  <a:pt x="2823702" y="907359"/>
                  <a:pt x="2829041" y="906457"/>
                  <a:pt x="2832730" y="908821"/>
                </a:cubicBezTo>
                <a:cubicBezTo>
                  <a:pt x="2874140" y="934910"/>
                  <a:pt x="2892515" y="975731"/>
                  <a:pt x="2907375" y="1019948"/>
                </a:cubicBezTo>
                <a:cubicBezTo>
                  <a:pt x="2912272" y="1012001"/>
                  <a:pt x="2917073" y="1004044"/>
                  <a:pt x="2922057" y="996201"/>
                </a:cubicBezTo>
                <a:cubicBezTo>
                  <a:pt x="2924783" y="991861"/>
                  <a:pt x="2930342" y="990688"/>
                  <a:pt x="2934704" y="993110"/>
                </a:cubicBezTo>
                <a:cubicBezTo>
                  <a:pt x="2967845" y="1011457"/>
                  <a:pt x="2963965" y="1038578"/>
                  <a:pt x="2976926" y="1068037"/>
                </a:cubicBezTo>
                <a:cubicBezTo>
                  <a:pt x="2978597" y="1063507"/>
                  <a:pt x="2980477" y="1058802"/>
                  <a:pt x="2982716" y="1053347"/>
                </a:cubicBezTo>
                <a:cubicBezTo>
                  <a:pt x="2984981" y="1047603"/>
                  <a:pt x="2991488" y="1044564"/>
                  <a:pt x="2997334" y="1046725"/>
                </a:cubicBezTo>
                <a:cubicBezTo>
                  <a:pt x="3027343" y="1057599"/>
                  <a:pt x="3039160" y="1083453"/>
                  <a:pt x="3046487" y="1111640"/>
                </a:cubicBezTo>
                <a:cubicBezTo>
                  <a:pt x="3049237" y="1107013"/>
                  <a:pt x="3051989" y="1102383"/>
                  <a:pt x="3054924" y="1097866"/>
                </a:cubicBezTo>
                <a:cubicBezTo>
                  <a:pt x="3058856" y="1091974"/>
                  <a:pt x="3068456" y="1090274"/>
                  <a:pt x="3073285" y="1096242"/>
                </a:cubicBezTo>
                <a:cubicBezTo>
                  <a:pt x="3096365" y="1124725"/>
                  <a:pt x="3105784" y="1158930"/>
                  <a:pt x="3106928" y="1194177"/>
                </a:cubicBezTo>
                <a:cubicBezTo>
                  <a:pt x="3112167" y="1185673"/>
                  <a:pt x="3117864" y="1177501"/>
                  <a:pt x="3124694" y="1169718"/>
                </a:cubicBezTo>
                <a:cubicBezTo>
                  <a:pt x="3130324" y="1163391"/>
                  <a:pt x="3139159" y="1166979"/>
                  <a:pt x="3143142" y="1172582"/>
                </a:cubicBezTo>
                <a:cubicBezTo>
                  <a:pt x="3163674" y="1201231"/>
                  <a:pt x="3180615" y="1236288"/>
                  <a:pt x="3186937" y="1272471"/>
                </a:cubicBezTo>
                <a:cubicBezTo>
                  <a:pt x="3197612" y="1257622"/>
                  <a:pt x="3210108" y="1244196"/>
                  <a:pt x="3218720" y="1235010"/>
                </a:cubicBezTo>
                <a:cubicBezTo>
                  <a:pt x="3223350" y="1230056"/>
                  <a:pt x="3232083" y="1229351"/>
                  <a:pt x="3236199" y="1235646"/>
                </a:cubicBezTo>
                <a:cubicBezTo>
                  <a:pt x="3259169" y="1270837"/>
                  <a:pt x="3280534" y="1323998"/>
                  <a:pt x="3281256" y="1372744"/>
                </a:cubicBezTo>
                <a:cubicBezTo>
                  <a:pt x="3294114" y="1354188"/>
                  <a:pt x="3310936" y="1338119"/>
                  <a:pt x="3334603" y="1326146"/>
                </a:cubicBezTo>
                <a:cubicBezTo>
                  <a:pt x="3341750" y="1322482"/>
                  <a:pt x="3349548" y="1325687"/>
                  <a:pt x="3352083" y="1333307"/>
                </a:cubicBezTo>
                <a:cubicBezTo>
                  <a:pt x="3369712" y="1386924"/>
                  <a:pt x="3373201" y="1437369"/>
                  <a:pt x="3366758" y="1488904"/>
                </a:cubicBezTo>
                <a:cubicBezTo>
                  <a:pt x="3387633" y="1460137"/>
                  <a:pt x="3414205" y="1437413"/>
                  <a:pt x="3442594" y="1445713"/>
                </a:cubicBezTo>
                <a:cubicBezTo>
                  <a:pt x="3464250" y="1451968"/>
                  <a:pt x="3467219" y="1475495"/>
                  <a:pt x="3465974" y="1494861"/>
                </a:cubicBezTo>
                <a:cubicBezTo>
                  <a:pt x="3464815" y="1513358"/>
                  <a:pt x="3456788" y="1531260"/>
                  <a:pt x="3451524" y="1548818"/>
                </a:cubicBezTo>
                <a:cubicBezTo>
                  <a:pt x="3436166" y="1599775"/>
                  <a:pt x="3458777" y="1664144"/>
                  <a:pt x="3484425" y="1709786"/>
                </a:cubicBezTo>
                <a:cubicBezTo>
                  <a:pt x="3465713" y="1648678"/>
                  <a:pt x="3513549" y="1543671"/>
                  <a:pt x="3578240" y="1541384"/>
                </a:cubicBezTo>
                <a:cubicBezTo>
                  <a:pt x="3584198" y="1541217"/>
                  <a:pt x="3588295" y="1546635"/>
                  <a:pt x="3588586" y="1552113"/>
                </a:cubicBezTo>
                <a:cubicBezTo>
                  <a:pt x="3591103" y="1599262"/>
                  <a:pt x="3618751" y="1637680"/>
                  <a:pt x="3626551" y="1683532"/>
                </a:cubicBezTo>
                <a:cubicBezTo>
                  <a:pt x="3628753" y="1695991"/>
                  <a:pt x="3629476" y="1708613"/>
                  <a:pt x="3629717" y="1721193"/>
                </a:cubicBezTo>
                <a:cubicBezTo>
                  <a:pt x="3640856" y="1698986"/>
                  <a:pt x="3655230" y="1678712"/>
                  <a:pt x="3673396" y="1662857"/>
                </a:cubicBezTo>
                <a:cubicBezTo>
                  <a:pt x="3676880" y="1659847"/>
                  <a:pt x="3682028" y="1661073"/>
                  <a:pt x="3685340" y="1663307"/>
                </a:cubicBezTo>
                <a:cubicBezTo>
                  <a:pt x="3734443" y="1695986"/>
                  <a:pt x="3742516" y="1768342"/>
                  <a:pt x="3738313" y="1829707"/>
                </a:cubicBezTo>
                <a:cubicBezTo>
                  <a:pt x="3752707" y="1807001"/>
                  <a:pt x="3771424" y="1787202"/>
                  <a:pt x="3794831" y="1772677"/>
                </a:cubicBezTo>
                <a:cubicBezTo>
                  <a:pt x="3800914" y="1768919"/>
                  <a:pt x="3808343" y="1772969"/>
                  <a:pt x="3810219" y="1779265"/>
                </a:cubicBezTo>
                <a:cubicBezTo>
                  <a:pt x="3828948" y="1841251"/>
                  <a:pt x="3848218" y="1901531"/>
                  <a:pt x="3853352" y="1966331"/>
                </a:cubicBezTo>
                <a:cubicBezTo>
                  <a:pt x="3869278" y="1918835"/>
                  <a:pt x="3891392" y="1883848"/>
                  <a:pt x="3921057" y="1891965"/>
                </a:cubicBezTo>
                <a:cubicBezTo>
                  <a:pt x="3965664" y="1904102"/>
                  <a:pt x="3956972" y="1993993"/>
                  <a:pt x="3961711" y="2026045"/>
                </a:cubicBezTo>
                <a:cubicBezTo>
                  <a:pt x="3966397" y="2057606"/>
                  <a:pt x="3973620" y="2086954"/>
                  <a:pt x="3970463" y="2119098"/>
                </a:cubicBezTo>
                <a:cubicBezTo>
                  <a:pt x="3968565" y="2138211"/>
                  <a:pt x="3963273" y="2157137"/>
                  <a:pt x="3957498" y="2176003"/>
                </a:cubicBezTo>
                <a:cubicBezTo>
                  <a:pt x="3962587" y="2165926"/>
                  <a:pt x="3967488" y="2155745"/>
                  <a:pt x="3971834" y="2145211"/>
                </a:cubicBezTo>
                <a:cubicBezTo>
                  <a:pt x="3984785" y="2113623"/>
                  <a:pt x="3979807" y="2086418"/>
                  <a:pt x="3987868" y="2054987"/>
                </a:cubicBezTo>
                <a:cubicBezTo>
                  <a:pt x="3990390" y="2045274"/>
                  <a:pt x="3991897" y="2032748"/>
                  <a:pt x="4002010" y="2027489"/>
                </a:cubicBezTo>
                <a:cubicBezTo>
                  <a:pt x="4037565" y="2008951"/>
                  <a:pt x="4073589" y="2080222"/>
                  <a:pt x="4083138" y="2104220"/>
                </a:cubicBezTo>
                <a:cubicBezTo>
                  <a:pt x="4095301" y="2134965"/>
                  <a:pt x="4102909" y="2173110"/>
                  <a:pt x="4103602" y="2211237"/>
                </a:cubicBezTo>
                <a:cubicBezTo>
                  <a:pt x="4109981" y="2196504"/>
                  <a:pt x="4116457" y="2181773"/>
                  <a:pt x="4122925" y="2167151"/>
                </a:cubicBezTo>
                <a:cubicBezTo>
                  <a:pt x="4125594" y="2161242"/>
                  <a:pt x="4134060" y="2160227"/>
                  <a:pt x="4139064" y="2163089"/>
                </a:cubicBezTo>
                <a:cubicBezTo>
                  <a:pt x="4191626" y="2193055"/>
                  <a:pt x="4209912" y="2265494"/>
                  <a:pt x="4219765" y="2321096"/>
                </a:cubicBezTo>
                <a:cubicBezTo>
                  <a:pt x="4224488" y="2347886"/>
                  <a:pt x="4225759" y="2376233"/>
                  <a:pt x="4224289" y="2404731"/>
                </a:cubicBezTo>
                <a:cubicBezTo>
                  <a:pt x="4240502" y="2376925"/>
                  <a:pt x="4261632" y="2355192"/>
                  <a:pt x="4276586" y="2320760"/>
                </a:cubicBezTo>
                <a:cubicBezTo>
                  <a:pt x="4279516" y="2314107"/>
                  <a:pt x="4285727" y="2312208"/>
                  <a:pt x="4292074" y="2315286"/>
                </a:cubicBezTo>
                <a:cubicBezTo>
                  <a:pt x="4343637" y="2340093"/>
                  <a:pt x="4347339" y="2403498"/>
                  <a:pt x="4344966" y="2454121"/>
                </a:cubicBezTo>
                <a:cubicBezTo>
                  <a:pt x="4342817" y="2499016"/>
                  <a:pt x="4337048" y="2550599"/>
                  <a:pt x="4325431" y="2598960"/>
                </a:cubicBezTo>
                <a:cubicBezTo>
                  <a:pt x="4333183" y="2585220"/>
                  <a:pt x="4339371" y="2573684"/>
                  <a:pt x="4342451" y="2565379"/>
                </a:cubicBezTo>
                <a:cubicBezTo>
                  <a:pt x="4368240" y="2496829"/>
                  <a:pt x="4407696" y="2524101"/>
                  <a:pt x="4423172" y="2583273"/>
                </a:cubicBezTo>
                <a:cubicBezTo>
                  <a:pt x="4436273" y="2632993"/>
                  <a:pt x="4441335" y="2696429"/>
                  <a:pt x="4433778" y="2756049"/>
                </a:cubicBezTo>
                <a:cubicBezTo>
                  <a:pt x="4446660" y="2736132"/>
                  <a:pt x="4459373" y="2715908"/>
                  <a:pt x="4470441" y="2694470"/>
                </a:cubicBezTo>
                <a:cubicBezTo>
                  <a:pt x="4474460" y="2686542"/>
                  <a:pt x="4486906" y="2688982"/>
                  <a:pt x="4490170" y="2696081"/>
                </a:cubicBezTo>
                <a:cubicBezTo>
                  <a:pt x="4520037" y="2760983"/>
                  <a:pt x="4540437" y="2823900"/>
                  <a:pt x="4527273" y="2896171"/>
                </a:cubicBezTo>
                <a:cubicBezTo>
                  <a:pt x="4508941" y="2996910"/>
                  <a:pt x="4443851" y="3081244"/>
                  <a:pt x="4395278" y="3169341"/>
                </a:cubicBezTo>
                <a:cubicBezTo>
                  <a:pt x="4400632" y="3185772"/>
                  <a:pt x="4406197" y="3202024"/>
                  <a:pt x="4411254" y="3218526"/>
                </a:cubicBezTo>
                <a:cubicBezTo>
                  <a:pt x="4422232" y="3182774"/>
                  <a:pt x="4440255" y="3147816"/>
                  <a:pt x="4453964" y="3120770"/>
                </a:cubicBezTo>
                <a:cubicBezTo>
                  <a:pt x="4502288" y="3025640"/>
                  <a:pt x="4569939" y="2953016"/>
                  <a:pt x="4666005" y="2906136"/>
                </a:cubicBezTo>
                <a:cubicBezTo>
                  <a:pt x="4676593" y="2901018"/>
                  <a:pt x="4685977" y="2911564"/>
                  <a:pt x="4683509" y="2921769"/>
                </a:cubicBezTo>
                <a:cubicBezTo>
                  <a:pt x="4657941" y="3024992"/>
                  <a:pt x="4674656" y="3134714"/>
                  <a:pt x="4616075" y="3226909"/>
                </a:cubicBezTo>
                <a:lnTo>
                  <a:pt x="4615761" y="3227132"/>
                </a:lnTo>
                <a:lnTo>
                  <a:pt x="4596460" y="3253504"/>
                </a:lnTo>
                <a:cubicBezTo>
                  <a:pt x="4569767" y="3285273"/>
                  <a:pt x="4499992" y="3343493"/>
                  <a:pt x="4449291" y="3351665"/>
                </a:cubicBezTo>
                <a:cubicBezTo>
                  <a:pt x="4451982" y="3358616"/>
                  <a:pt x="4454868" y="3365584"/>
                  <a:pt x="4457956" y="3372471"/>
                </a:cubicBezTo>
                <a:lnTo>
                  <a:pt x="4399216" y="3414124"/>
                </a:lnTo>
                <a:lnTo>
                  <a:pt x="4399244" y="3414285"/>
                </a:lnTo>
                <a:lnTo>
                  <a:pt x="4457956" y="3372570"/>
                </a:lnTo>
                <a:lnTo>
                  <a:pt x="4465436" y="3388006"/>
                </a:lnTo>
                <a:lnTo>
                  <a:pt x="4465454" y="3387923"/>
                </a:lnTo>
                <a:cubicBezTo>
                  <a:pt x="4462695" y="3382812"/>
                  <a:pt x="4460330" y="3377648"/>
                  <a:pt x="4457966" y="3372477"/>
                </a:cubicBezTo>
                <a:lnTo>
                  <a:pt x="4458035" y="3372428"/>
                </a:lnTo>
                <a:lnTo>
                  <a:pt x="4449391" y="3351673"/>
                </a:lnTo>
                <a:cubicBezTo>
                  <a:pt x="4500094" y="3343504"/>
                  <a:pt x="4569774" y="3285274"/>
                  <a:pt x="4596549" y="3253611"/>
                </a:cubicBezTo>
                <a:cubicBezTo>
                  <a:pt x="4603747" y="3244984"/>
                  <a:pt x="4610181" y="3236192"/>
                  <a:pt x="4615851" y="3227241"/>
                </a:cubicBezTo>
                <a:cubicBezTo>
                  <a:pt x="4769885" y="3116626"/>
                  <a:pt x="4923143" y="3004878"/>
                  <a:pt x="5075354" y="2891768"/>
                </a:cubicBezTo>
                <a:cubicBezTo>
                  <a:pt x="5097983" y="2883260"/>
                  <a:pt x="5117705" y="2871555"/>
                  <a:pt x="5136408" y="2857644"/>
                </a:cubicBezTo>
                <a:lnTo>
                  <a:pt x="5191267" y="2810341"/>
                </a:lnTo>
                <a:lnTo>
                  <a:pt x="5191247" y="2810180"/>
                </a:lnTo>
                <a:cubicBezTo>
                  <a:pt x="5172702" y="2827512"/>
                  <a:pt x="5155021" y="2843628"/>
                  <a:pt x="5136333" y="2857516"/>
                </a:cubicBezTo>
                <a:lnTo>
                  <a:pt x="5075989" y="2891140"/>
                </a:lnTo>
                <a:lnTo>
                  <a:pt x="5075578" y="2891448"/>
                </a:lnTo>
                <a:cubicBezTo>
                  <a:pt x="5057235" y="2898332"/>
                  <a:pt x="5037026" y="2903204"/>
                  <a:pt x="5013849" y="2905287"/>
                </a:cubicBezTo>
                <a:cubicBezTo>
                  <a:pt x="4973877" y="2908936"/>
                  <a:pt x="4844652" y="2913911"/>
                  <a:pt x="4828484" y="2860324"/>
                </a:cubicBezTo>
                <a:cubicBezTo>
                  <a:pt x="4824428" y="2846829"/>
                  <a:pt x="4830142" y="2843916"/>
                  <a:pt x="4837118" y="2833418"/>
                </a:cubicBezTo>
                <a:cubicBezTo>
                  <a:pt x="4858036" y="2802026"/>
                  <a:pt x="4905883" y="2770141"/>
                  <a:pt x="4935206" y="2746095"/>
                </a:cubicBezTo>
                <a:cubicBezTo>
                  <a:pt x="4966843" y="2720109"/>
                  <a:pt x="5005026" y="2692839"/>
                  <a:pt x="5045525" y="2673465"/>
                </a:cubicBezTo>
                <a:cubicBezTo>
                  <a:pt x="4997715" y="2687437"/>
                  <a:pt x="4948466" y="2697876"/>
                  <a:pt x="4901497" y="2700237"/>
                </a:cubicBezTo>
                <a:cubicBezTo>
                  <a:pt x="4826148" y="2704039"/>
                  <a:pt x="4772570" y="2665806"/>
                  <a:pt x="4714342" y="2622890"/>
                </a:cubicBezTo>
                <a:cubicBezTo>
                  <a:pt x="4708588" y="2618594"/>
                  <a:pt x="4706753" y="2609674"/>
                  <a:pt x="4712763" y="2604547"/>
                </a:cubicBezTo>
                <a:cubicBezTo>
                  <a:pt x="4767402" y="2557670"/>
                  <a:pt x="4802933" y="2536115"/>
                  <a:pt x="4872838" y="2515780"/>
                </a:cubicBezTo>
                <a:cubicBezTo>
                  <a:pt x="4936438" y="2497324"/>
                  <a:pt x="4998955" y="2472464"/>
                  <a:pt x="5065161" y="2485983"/>
                </a:cubicBezTo>
                <a:cubicBezTo>
                  <a:pt x="5062698" y="2479727"/>
                  <a:pt x="5060138" y="2473477"/>
                  <a:pt x="5057676" y="2467222"/>
                </a:cubicBezTo>
                <a:cubicBezTo>
                  <a:pt x="4943423" y="2506413"/>
                  <a:pt x="4818484" y="2432695"/>
                  <a:pt x="4751895" y="2339331"/>
                </a:cubicBezTo>
                <a:cubicBezTo>
                  <a:pt x="4748689" y="2334856"/>
                  <a:pt x="4750289" y="2328947"/>
                  <a:pt x="4753375" y="2324929"/>
                </a:cubicBezTo>
                <a:cubicBezTo>
                  <a:pt x="4777876" y="2292659"/>
                  <a:pt x="4824698" y="2286494"/>
                  <a:pt x="4860866" y="2273074"/>
                </a:cubicBezTo>
                <a:cubicBezTo>
                  <a:pt x="4882828" y="2264952"/>
                  <a:pt x="4904804" y="2261012"/>
                  <a:pt x="4927172" y="2259249"/>
                </a:cubicBezTo>
                <a:cubicBezTo>
                  <a:pt x="4872125" y="2254975"/>
                  <a:pt x="4817760" y="2244137"/>
                  <a:pt x="4766162" y="2224092"/>
                </a:cubicBezTo>
                <a:cubicBezTo>
                  <a:pt x="4692540" y="2195421"/>
                  <a:pt x="4708322" y="2151714"/>
                  <a:pt x="4662255" y="2097781"/>
                </a:cubicBezTo>
                <a:cubicBezTo>
                  <a:pt x="4655457" y="2089890"/>
                  <a:pt x="4660360" y="2079701"/>
                  <a:pt x="4669386" y="2076784"/>
                </a:cubicBezTo>
                <a:cubicBezTo>
                  <a:pt x="4721478" y="2059873"/>
                  <a:pt x="4745024" y="2035039"/>
                  <a:pt x="4802375" y="2039710"/>
                </a:cubicBezTo>
                <a:cubicBezTo>
                  <a:pt x="4808184" y="2040116"/>
                  <a:pt x="4813916" y="2041391"/>
                  <a:pt x="4819690" y="2042183"/>
                </a:cubicBezTo>
                <a:cubicBezTo>
                  <a:pt x="4814291" y="2040450"/>
                  <a:pt x="4808771" y="2038999"/>
                  <a:pt x="4803495" y="2036985"/>
                </a:cubicBezTo>
                <a:cubicBezTo>
                  <a:pt x="4748575" y="2015971"/>
                  <a:pt x="4715667" y="1970965"/>
                  <a:pt x="4663205" y="1947245"/>
                </a:cubicBezTo>
                <a:cubicBezTo>
                  <a:pt x="4658616" y="1945192"/>
                  <a:pt x="4656195" y="1938460"/>
                  <a:pt x="4657674" y="1933914"/>
                </a:cubicBezTo>
                <a:cubicBezTo>
                  <a:pt x="4669757" y="1896697"/>
                  <a:pt x="4702433" y="1885310"/>
                  <a:pt x="4737477" y="1883670"/>
                </a:cubicBezTo>
                <a:cubicBezTo>
                  <a:pt x="4687567" y="1861922"/>
                  <a:pt x="4673790" y="1823051"/>
                  <a:pt x="4630542" y="1789126"/>
                </a:cubicBezTo>
                <a:cubicBezTo>
                  <a:pt x="4626258" y="1785834"/>
                  <a:pt x="4625271" y="1779420"/>
                  <a:pt x="4627450" y="1774644"/>
                </a:cubicBezTo>
                <a:cubicBezTo>
                  <a:pt x="4639011" y="1748773"/>
                  <a:pt x="4670244" y="1741544"/>
                  <a:pt x="4701599" y="1739487"/>
                </a:cubicBezTo>
                <a:cubicBezTo>
                  <a:pt x="4666717" y="1720986"/>
                  <a:pt x="4635941" y="1693592"/>
                  <a:pt x="4610304" y="1650089"/>
                </a:cubicBezTo>
                <a:cubicBezTo>
                  <a:pt x="4607001" y="1644546"/>
                  <a:pt x="4609490" y="1637361"/>
                  <a:pt x="4614845" y="1634124"/>
                </a:cubicBezTo>
                <a:cubicBezTo>
                  <a:pt x="4639650" y="1619232"/>
                  <a:pt x="4669912" y="1610850"/>
                  <a:pt x="4699504" y="1611074"/>
                </a:cubicBezTo>
                <a:cubicBezTo>
                  <a:pt x="4669130" y="1581377"/>
                  <a:pt x="4646043" y="1544229"/>
                  <a:pt x="4622047" y="1509632"/>
                </a:cubicBezTo>
                <a:cubicBezTo>
                  <a:pt x="4618338" y="1504247"/>
                  <a:pt x="4618532" y="1494431"/>
                  <a:pt x="4626153" y="1491975"/>
                </a:cubicBezTo>
                <a:cubicBezTo>
                  <a:pt x="4645701" y="1485780"/>
                  <a:pt x="4666301" y="1478702"/>
                  <a:pt x="4686751" y="1475505"/>
                </a:cubicBezTo>
                <a:cubicBezTo>
                  <a:pt x="4680086" y="1472690"/>
                  <a:pt x="4673307" y="1470058"/>
                  <a:pt x="4666843" y="1467162"/>
                </a:cubicBezTo>
                <a:cubicBezTo>
                  <a:pt x="4646227" y="1458027"/>
                  <a:pt x="4632196" y="1447417"/>
                  <a:pt x="4622453" y="1434743"/>
                </a:cubicBezTo>
                <a:lnTo>
                  <a:pt x="4603969" y="1390390"/>
                </a:lnTo>
                <a:lnTo>
                  <a:pt x="4603704" y="1390296"/>
                </a:lnTo>
                <a:lnTo>
                  <a:pt x="4600111" y="1366137"/>
                </a:lnTo>
                <a:lnTo>
                  <a:pt x="4587002" y="1360067"/>
                </a:lnTo>
                <a:lnTo>
                  <a:pt x="4599979" y="1366711"/>
                </a:lnTo>
                <a:cubicBezTo>
                  <a:pt x="4600873" y="1375260"/>
                  <a:pt x="4602100" y="1383351"/>
                  <a:pt x="4603572" y="1390879"/>
                </a:cubicBezTo>
                <a:cubicBezTo>
                  <a:pt x="4590119" y="1385527"/>
                  <a:pt x="4576945" y="1379227"/>
                  <a:pt x="4564428" y="1372106"/>
                </a:cubicBezTo>
                <a:cubicBezTo>
                  <a:pt x="4558132" y="1368445"/>
                  <a:pt x="4559242" y="1360362"/>
                  <a:pt x="4563346" y="1355850"/>
                </a:cubicBezTo>
                <a:cubicBezTo>
                  <a:pt x="4577482" y="1340424"/>
                  <a:pt x="4592549" y="1324396"/>
                  <a:pt x="4608435" y="1309025"/>
                </a:cubicBezTo>
                <a:cubicBezTo>
                  <a:pt x="4548581" y="1310564"/>
                  <a:pt x="4474770" y="1278567"/>
                  <a:pt x="4437317" y="1261597"/>
                </a:cubicBezTo>
                <a:cubicBezTo>
                  <a:pt x="4431329" y="1258840"/>
                  <a:pt x="4428329" y="1252058"/>
                  <a:pt x="4432254" y="1246265"/>
                </a:cubicBezTo>
                <a:cubicBezTo>
                  <a:pt x="4443716" y="1229147"/>
                  <a:pt x="4459492" y="1211722"/>
                  <a:pt x="4477744" y="1197136"/>
                </a:cubicBezTo>
                <a:cubicBezTo>
                  <a:pt x="4444278" y="1199889"/>
                  <a:pt x="4410708" y="1197275"/>
                  <a:pt x="4377323" y="1189322"/>
                </a:cubicBezTo>
                <a:cubicBezTo>
                  <a:pt x="4357291" y="1184570"/>
                  <a:pt x="4290983" y="1173281"/>
                  <a:pt x="4289768" y="1144256"/>
                </a:cubicBezTo>
                <a:cubicBezTo>
                  <a:pt x="4288878" y="1121493"/>
                  <a:pt x="4322206" y="1112599"/>
                  <a:pt x="4349095" y="1108207"/>
                </a:cubicBezTo>
                <a:cubicBezTo>
                  <a:pt x="4308933" y="1099767"/>
                  <a:pt x="4270446" y="1085628"/>
                  <a:pt x="4237601" y="1068377"/>
                </a:cubicBezTo>
                <a:cubicBezTo>
                  <a:pt x="4230707" y="1064860"/>
                  <a:pt x="4231082" y="1055157"/>
                  <a:pt x="4238264" y="1052176"/>
                </a:cubicBezTo>
                <a:cubicBezTo>
                  <a:pt x="4243830" y="1049835"/>
                  <a:pt x="4249518" y="1048282"/>
                  <a:pt x="4255061" y="1046231"/>
                </a:cubicBezTo>
                <a:cubicBezTo>
                  <a:pt x="4222700" y="1039916"/>
                  <a:pt x="4191456" y="1025432"/>
                  <a:pt x="4165692" y="1006260"/>
                </a:cubicBezTo>
                <a:cubicBezTo>
                  <a:pt x="4161302" y="1003057"/>
                  <a:pt x="4161067" y="994761"/>
                  <a:pt x="4165084" y="991214"/>
                </a:cubicBezTo>
                <a:cubicBezTo>
                  <a:pt x="4179815" y="977883"/>
                  <a:pt x="4195841" y="967490"/>
                  <a:pt x="4212979" y="959919"/>
                </a:cubicBezTo>
                <a:cubicBezTo>
                  <a:pt x="4175703" y="948611"/>
                  <a:pt x="4140665" y="926399"/>
                  <a:pt x="4115479" y="900754"/>
                </a:cubicBezTo>
                <a:cubicBezTo>
                  <a:pt x="4109054" y="894161"/>
                  <a:pt x="4113817" y="884447"/>
                  <a:pt x="4121429" y="882088"/>
                </a:cubicBezTo>
                <a:cubicBezTo>
                  <a:pt x="4127236" y="880352"/>
                  <a:pt x="4133085" y="879201"/>
                  <a:pt x="4138874" y="877658"/>
                </a:cubicBezTo>
                <a:cubicBezTo>
                  <a:pt x="4095937" y="862064"/>
                  <a:pt x="4054496" y="835207"/>
                  <a:pt x="4025158" y="811345"/>
                </a:cubicBezTo>
                <a:cubicBezTo>
                  <a:pt x="4021524" y="808401"/>
                  <a:pt x="4021309" y="800982"/>
                  <a:pt x="4025080" y="797999"/>
                </a:cubicBezTo>
                <a:cubicBezTo>
                  <a:pt x="4044920" y="781996"/>
                  <a:pt x="4066519" y="768093"/>
                  <a:pt x="4090424" y="760036"/>
                </a:cubicBezTo>
                <a:cubicBezTo>
                  <a:pt x="4063941" y="755505"/>
                  <a:pt x="4038531" y="742206"/>
                  <a:pt x="4018256" y="724873"/>
                </a:cubicBezTo>
                <a:cubicBezTo>
                  <a:pt x="3999248" y="708623"/>
                  <a:pt x="3980288" y="679817"/>
                  <a:pt x="3970536" y="656968"/>
                </a:cubicBezTo>
                <a:cubicBezTo>
                  <a:pt x="3969071" y="653726"/>
                  <a:pt x="3967948" y="649929"/>
                  <a:pt x="3969400" y="646745"/>
                </a:cubicBezTo>
                <a:cubicBezTo>
                  <a:pt x="3970977" y="643279"/>
                  <a:pt x="3975105" y="641786"/>
                  <a:pt x="3978917" y="641630"/>
                </a:cubicBezTo>
                <a:cubicBezTo>
                  <a:pt x="3982730" y="641472"/>
                  <a:pt x="3986450" y="642378"/>
                  <a:pt x="3990271" y="642125"/>
                </a:cubicBezTo>
                <a:cubicBezTo>
                  <a:pt x="3996738" y="641712"/>
                  <a:pt x="4003383" y="638197"/>
                  <a:pt x="4008137" y="634033"/>
                </a:cubicBezTo>
                <a:cubicBezTo>
                  <a:pt x="3995543" y="622329"/>
                  <a:pt x="3976949" y="616729"/>
                  <a:pt x="3963341" y="605425"/>
                </a:cubicBezTo>
                <a:cubicBezTo>
                  <a:pt x="3947656" y="592383"/>
                  <a:pt x="3935482" y="575946"/>
                  <a:pt x="3927101" y="557404"/>
                </a:cubicBezTo>
                <a:cubicBezTo>
                  <a:pt x="3924497" y="551628"/>
                  <a:pt x="3930090" y="543544"/>
                  <a:pt x="3936664" y="545184"/>
                </a:cubicBezTo>
                <a:cubicBezTo>
                  <a:pt x="3958112" y="550448"/>
                  <a:pt x="3930537" y="513400"/>
                  <a:pt x="3926873" y="508604"/>
                </a:cubicBezTo>
                <a:cubicBezTo>
                  <a:pt x="3915986" y="494128"/>
                  <a:pt x="3898642" y="455921"/>
                  <a:pt x="3933439" y="455720"/>
                </a:cubicBezTo>
                <a:cubicBezTo>
                  <a:pt x="3935089" y="455765"/>
                  <a:pt x="3936936" y="455828"/>
                  <a:pt x="3938189" y="454865"/>
                </a:cubicBezTo>
                <a:cubicBezTo>
                  <a:pt x="3939953" y="453655"/>
                  <a:pt x="3939806" y="450916"/>
                  <a:pt x="3938601" y="449156"/>
                </a:cubicBezTo>
                <a:cubicBezTo>
                  <a:pt x="3937393" y="447396"/>
                  <a:pt x="3935442" y="446351"/>
                  <a:pt x="3933577" y="445411"/>
                </a:cubicBezTo>
                <a:cubicBezTo>
                  <a:pt x="3918671" y="437793"/>
                  <a:pt x="3897546" y="427786"/>
                  <a:pt x="3886734" y="414678"/>
                </a:cubicBezTo>
                <a:cubicBezTo>
                  <a:pt x="3879178" y="405456"/>
                  <a:pt x="3876632" y="391411"/>
                  <a:pt x="3874456" y="379734"/>
                </a:cubicBezTo>
                <a:cubicBezTo>
                  <a:pt x="3873743" y="375777"/>
                  <a:pt x="3877640" y="371343"/>
                  <a:pt x="3881542" y="371292"/>
                </a:cubicBezTo>
                <a:cubicBezTo>
                  <a:pt x="3888498" y="370823"/>
                  <a:pt x="3895461" y="371426"/>
                  <a:pt x="3902358" y="371633"/>
                </a:cubicBezTo>
                <a:cubicBezTo>
                  <a:pt x="3878842" y="358985"/>
                  <a:pt x="3862365" y="330687"/>
                  <a:pt x="3851545" y="307746"/>
                </a:cubicBezTo>
                <a:cubicBezTo>
                  <a:pt x="3849428" y="303084"/>
                  <a:pt x="3852873" y="298319"/>
                  <a:pt x="3856844" y="296423"/>
                </a:cubicBezTo>
                <a:cubicBezTo>
                  <a:pt x="3862243" y="293775"/>
                  <a:pt x="3867647" y="291127"/>
                  <a:pt x="3873123" y="288681"/>
                </a:cubicBezTo>
                <a:cubicBezTo>
                  <a:pt x="3858616" y="295116"/>
                  <a:pt x="3840367" y="241934"/>
                  <a:pt x="3836010" y="233963"/>
                </a:cubicBezTo>
                <a:cubicBezTo>
                  <a:pt x="3833236" y="229049"/>
                  <a:pt x="3831108" y="222341"/>
                  <a:pt x="3834886" y="218190"/>
                </a:cubicBezTo>
                <a:cubicBezTo>
                  <a:pt x="3837155" y="215659"/>
                  <a:pt x="3841101" y="215125"/>
                  <a:pt x="3844441" y="215901"/>
                </a:cubicBezTo>
                <a:cubicBezTo>
                  <a:pt x="3847780" y="216677"/>
                  <a:pt x="3850717" y="218684"/>
                  <a:pt x="3853566" y="220585"/>
                </a:cubicBezTo>
                <a:cubicBezTo>
                  <a:pt x="3856472" y="207693"/>
                  <a:pt x="3846311" y="194934"/>
                  <a:pt x="3841247" y="183981"/>
                </a:cubicBezTo>
                <a:cubicBezTo>
                  <a:pt x="3825656" y="150209"/>
                  <a:pt x="3813052" y="114554"/>
                  <a:pt x="3830659" y="78788"/>
                </a:cubicBezTo>
                <a:cubicBezTo>
                  <a:pt x="3831972" y="76078"/>
                  <a:pt x="3834188" y="73057"/>
                  <a:pt x="3837070" y="73500"/>
                </a:cubicBezTo>
                <a:cubicBezTo>
                  <a:pt x="3841113" y="74046"/>
                  <a:pt x="3841396" y="79620"/>
                  <a:pt x="3843220" y="83186"/>
                </a:cubicBezTo>
                <a:cubicBezTo>
                  <a:pt x="3844877" y="86445"/>
                  <a:pt x="3848317" y="88300"/>
                  <a:pt x="3851579" y="89945"/>
                </a:cubicBezTo>
                <a:cubicBezTo>
                  <a:pt x="3874208" y="101640"/>
                  <a:pt x="3896231" y="109291"/>
                  <a:pt x="3910967" y="130819"/>
                </a:cubicBezTo>
                <a:cubicBezTo>
                  <a:pt x="3924162" y="149972"/>
                  <a:pt x="3932485" y="173573"/>
                  <a:pt x="3934704" y="196743"/>
                </a:cubicBezTo>
                <a:cubicBezTo>
                  <a:pt x="3942858" y="194918"/>
                  <a:pt x="3950970" y="196789"/>
                  <a:pt x="3958505" y="205131"/>
                </a:cubicBezTo>
                <a:cubicBezTo>
                  <a:pt x="3971360" y="219389"/>
                  <a:pt x="3964515" y="240412"/>
                  <a:pt x="3963831" y="259046"/>
                </a:cubicBezTo>
                <a:cubicBezTo>
                  <a:pt x="3965983" y="258941"/>
                  <a:pt x="3968205" y="259132"/>
                  <a:pt x="3970675" y="259833"/>
                </a:cubicBezTo>
                <a:cubicBezTo>
                  <a:pt x="3987027" y="264364"/>
                  <a:pt x="3988288" y="296116"/>
                  <a:pt x="3988324" y="320850"/>
                </a:cubicBezTo>
                <a:cubicBezTo>
                  <a:pt x="3996512" y="316399"/>
                  <a:pt x="4006451" y="316382"/>
                  <a:pt x="4016247" y="324533"/>
                </a:cubicBezTo>
                <a:cubicBezTo>
                  <a:pt x="4030389" y="336369"/>
                  <a:pt x="4026737" y="348905"/>
                  <a:pt x="4019880" y="361358"/>
                </a:cubicBezTo>
                <a:cubicBezTo>
                  <a:pt x="4022885" y="361522"/>
                  <a:pt x="4025945" y="362176"/>
                  <a:pt x="4029199" y="363917"/>
                </a:cubicBezTo>
                <a:cubicBezTo>
                  <a:pt x="4039153" y="369161"/>
                  <a:pt x="4039933" y="377893"/>
                  <a:pt x="4041078" y="388021"/>
                </a:cubicBezTo>
                <a:cubicBezTo>
                  <a:pt x="4042998" y="405810"/>
                  <a:pt x="4042714" y="424284"/>
                  <a:pt x="4042545" y="442574"/>
                </a:cubicBezTo>
                <a:cubicBezTo>
                  <a:pt x="4048077" y="441690"/>
                  <a:pt x="4054230" y="442613"/>
                  <a:pt x="4059555" y="446286"/>
                </a:cubicBezTo>
                <a:cubicBezTo>
                  <a:pt x="4075617" y="457315"/>
                  <a:pt x="4081098" y="479989"/>
                  <a:pt x="4080478" y="502231"/>
                </a:cubicBezTo>
                <a:cubicBezTo>
                  <a:pt x="4084208" y="498660"/>
                  <a:pt x="4088490" y="495428"/>
                  <a:pt x="4093148" y="492326"/>
                </a:cubicBezTo>
                <a:cubicBezTo>
                  <a:pt x="4097704" y="489313"/>
                  <a:pt x="4104900" y="490520"/>
                  <a:pt x="4106730" y="496228"/>
                </a:cubicBezTo>
                <a:cubicBezTo>
                  <a:pt x="4112757" y="514956"/>
                  <a:pt x="4122009" y="572910"/>
                  <a:pt x="4139861" y="581367"/>
                </a:cubicBezTo>
                <a:cubicBezTo>
                  <a:pt x="4148091" y="585196"/>
                  <a:pt x="4153423" y="573487"/>
                  <a:pt x="4165782" y="582345"/>
                </a:cubicBezTo>
                <a:cubicBezTo>
                  <a:pt x="4183098" y="594652"/>
                  <a:pt x="4187029" y="625954"/>
                  <a:pt x="4187463" y="652766"/>
                </a:cubicBezTo>
                <a:cubicBezTo>
                  <a:pt x="4193563" y="647745"/>
                  <a:pt x="4200734" y="643790"/>
                  <a:pt x="4210358" y="640728"/>
                </a:cubicBezTo>
                <a:cubicBezTo>
                  <a:pt x="4215171" y="639197"/>
                  <a:pt x="4219990" y="640880"/>
                  <a:pt x="4222107" y="645542"/>
                </a:cubicBezTo>
                <a:cubicBezTo>
                  <a:pt x="4239493" y="683266"/>
                  <a:pt x="4245942" y="726762"/>
                  <a:pt x="4233737" y="766403"/>
                </a:cubicBezTo>
                <a:cubicBezTo>
                  <a:pt x="4248127" y="743794"/>
                  <a:pt x="4277073" y="713001"/>
                  <a:pt x="4279681" y="702324"/>
                </a:cubicBezTo>
                <a:cubicBezTo>
                  <a:pt x="4280581" y="698798"/>
                  <a:pt x="4281312" y="694966"/>
                  <a:pt x="4284049" y="692672"/>
                </a:cubicBezTo>
                <a:cubicBezTo>
                  <a:pt x="4288251" y="689238"/>
                  <a:pt x="4294582" y="691442"/>
                  <a:pt x="4299094" y="694363"/>
                </a:cubicBezTo>
                <a:cubicBezTo>
                  <a:pt x="4323207" y="710179"/>
                  <a:pt x="4327372" y="738872"/>
                  <a:pt x="4323764" y="765141"/>
                </a:cubicBezTo>
                <a:cubicBezTo>
                  <a:pt x="4318947" y="800553"/>
                  <a:pt x="4314228" y="837144"/>
                  <a:pt x="4304712" y="871761"/>
                </a:cubicBezTo>
                <a:cubicBezTo>
                  <a:pt x="4304580" y="872138"/>
                  <a:pt x="4304173" y="872298"/>
                  <a:pt x="4303950" y="872669"/>
                </a:cubicBezTo>
                <a:cubicBezTo>
                  <a:pt x="4309035" y="877879"/>
                  <a:pt x="4313922" y="883170"/>
                  <a:pt x="4319018" y="888284"/>
                </a:cubicBezTo>
                <a:cubicBezTo>
                  <a:pt x="4324581" y="863061"/>
                  <a:pt x="4333718" y="838148"/>
                  <a:pt x="4345010" y="815272"/>
                </a:cubicBezTo>
                <a:cubicBezTo>
                  <a:pt x="4352139" y="800895"/>
                  <a:pt x="4362964" y="781093"/>
                  <a:pt x="4382255" y="784320"/>
                </a:cubicBezTo>
                <a:cubicBezTo>
                  <a:pt x="4402885" y="787859"/>
                  <a:pt x="4412709" y="817528"/>
                  <a:pt x="4418643" y="834011"/>
                </a:cubicBezTo>
                <a:cubicBezTo>
                  <a:pt x="4424496" y="850289"/>
                  <a:pt x="4429028" y="868305"/>
                  <a:pt x="4429676" y="886178"/>
                </a:cubicBezTo>
                <a:cubicBezTo>
                  <a:pt x="4440053" y="862639"/>
                  <a:pt x="4453695" y="840743"/>
                  <a:pt x="4467663" y="823940"/>
                </a:cubicBezTo>
                <a:cubicBezTo>
                  <a:pt x="4470828" y="820126"/>
                  <a:pt x="4477697" y="819551"/>
                  <a:pt x="4481271" y="823171"/>
                </a:cubicBezTo>
                <a:cubicBezTo>
                  <a:pt x="4506440" y="849008"/>
                  <a:pt x="4527591" y="884916"/>
                  <a:pt x="4536411" y="922581"/>
                </a:cubicBezTo>
                <a:cubicBezTo>
                  <a:pt x="4539402" y="915246"/>
                  <a:pt x="4542772" y="908039"/>
                  <a:pt x="4546327" y="900948"/>
                </a:cubicBezTo>
                <a:cubicBezTo>
                  <a:pt x="4551325" y="904984"/>
                  <a:pt x="4556728" y="908858"/>
                  <a:pt x="4562446" y="912469"/>
                </a:cubicBezTo>
                <a:cubicBezTo>
                  <a:pt x="4554558" y="928825"/>
                  <a:pt x="4548587" y="945542"/>
                  <a:pt x="4544338" y="962602"/>
                </a:cubicBezTo>
                <a:lnTo>
                  <a:pt x="4544324" y="962604"/>
                </a:lnTo>
                <a:lnTo>
                  <a:pt x="4540049" y="983249"/>
                </a:lnTo>
                <a:lnTo>
                  <a:pt x="4540063" y="983263"/>
                </a:lnTo>
                <a:cubicBezTo>
                  <a:pt x="4535243" y="1012152"/>
                  <a:pt x="4535027" y="1041927"/>
                  <a:pt x="4538964" y="1073139"/>
                </a:cubicBezTo>
                <a:cubicBezTo>
                  <a:pt x="4544833" y="1077250"/>
                  <a:pt x="4550394" y="1081528"/>
                  <a:pt x="4556366" y="1085549"/>
                </a:cubicBezTo>
                <a:cubicBezTo>
                  <a:pt x="4561969" y="1089346"/>
                  <a:pt x="4567689" y="1092955"/>
                  <a:pt x="4573301" y="1096653"/>
                </a:cubicBezTo>
                <a:cubicBezTo>
                  <a:pt x="4572888" y="1111124"/>
                  <a:pt x="4579903" y="1127504"/>
                  <a:pt x="4584487" y="1140556"/>
                </a:cubicBezTo>
                <a:cubicBezTo>
                  <a:pt x="4585820" y="1144175"/>
                  <a:pt x="4587171" y="1147604"/>
                  <a:pt x="4588441" y="1150829"/>
                </a:cubicBezTo>
                <a:cubicBezTo>
                  <a:pt x="4570908" y="1157392"/>
                  <a:pt x="4549536" y="1161092"/>
                  <a:pt x="4532979" y="1164332"/>
                </a:cubicBezTo>
                <a:cubicBezTo>
                  <a:pt x="4510168" y="1168880"/>
                  <a:pt x="4483338" y="1171525"/>
                  <a:pt x="4460431" y="1167303"/>
                </a:cubicBezTo>
                <a:cubicBezTo>
                  <a:pt x="4454966" y="1166342"/>
                  <a:pt x="4456068" y="1158357"/>
                  <a:pt x="4460756" y="1157107"/>
                </a:cubicBezTo>
                <a:cubicBezTo>
                  <a:pt x="4479508" y="1152207"/>
                  <a:pt x="4499303" y="1151973"/>
                  <a:pt x="4518611" y="1149555"/>
                </a:cubicBezTo>
                <a:cubicBezTo>
                  <a:pt x="4527032" y="1145805"/>
                  <a:pt x="4535611" y="1142459"/>
                  <a:pt x="4544524" y="1139726"/>
                </a:cubicBezTo>
                <a:cubicBezTo>
                  <a:pt x="4527589" y="1142836"/>
                  <a:pt x="4510026" y="1144236"/>
                  <a:pt x="4493571" y="1145246"/>
                </a:cubicBezTo>
                <a:cubicBezTo>
                  <a:pt x="4468094" y="1146934"/>
                  <a:pt x="4439453" y="1150201"/>
                  <a:pt x="4415002" y="1141464"/>
                </a:cubicBezTo>
                <a:cubicBezTo>
                  <a:pt x="4412638" y="1140675"/>
                  <a:pt x="4411928" y="1136622"/>
                  <a:pt x="4414640" y="1135688"/>
                </a:cubicBezTo>
                <a:cubicBezTo>
                  <a:pt x="4438658" y="1127448"/>
                  <a:pt x="4466049" y="1129429"/>
                  <a:pt x="4491167" y="1127416"/>
                </a:cubicBezTo>
                <a:cubicBezTo>
                  <a:pt x="4511575" y="1125775"/>
                  <a:pt x="4533516" y="1121152"/>
                  <a:pt x="4554472" y="1121018"/>
                </a:cubicBezTo>
                <a:cubicBezTo>
                  <a:pt x="4556552" y="1120614"/>
                  <a:pt x="4558626" y="1120307"/>
                  <a:pt x="4560698" y="1120000"/>
                </a:cubicBezTo>
                <a:cubicBezTo>
                  <a:pt x="4555544" y="1116633"/>
                  <a:pt x="4550311" y="1113065"/>
                  <a:pt x="4545154" y="1109698"/>
                </a:cubicBezTo>
                <a:cubicBezTo>
                  <a:pt x="4537440" y="1109906"/>
                  <a:pt x="4529849" y="1109832"/>
                  <a:pt x="4522499" y="1108127"/>
                </a:cubicBezTo>
                <a:cubicBezTo>
                  <a:pt x="4495404" y="1113764"/>
                  <a:pt x="4467480" y="1114463"/>
                  <a:pt x="4439428" y="1115539"/>
                </a:cubicBezTo>
                <a:cubicBezTo>
                  <a:pt x="4435419" y="1115678"/>
                  <a:pt x="4431483" y="1116117"/>
                  <a:pt x="4427487" y="1116161"/>
                </a:cubicBezTo>
                <a:cubicBezTo>
                  <a:pt x="4401164" y="1117485"/>
                  <a:pt x="4374932" y="1119985"/>
                  <a:pt x="4349615" y="1128600"/>
                </a:cubicBezTo>
                <a:cubicBezTo>
                  <a:pt x="4339571" y="1128704"/>
                  <a:pt x="4331345" y="1132472"/>
                  <a:pt x="4325122" y="1140013"/>
                </a:cubicBezTo>
                <a:cubicBezTo>
                  <a:pt x="4311655" y="1146831"/>
                  <a:pt x="4313571" y="1151574"/>
                  <a:pt x="4330884" y="1154046"/>
                </a:cubicBezTo>
                <a:cubicBezTo>
                  <a:pt x="4343432" y="1164091"/>
                  <a:pt x="4389430" y="1173720"/>
                  <a:pt x="4404382" y="1176473"/>
                </a:cubicBezTo>
                <a:cubicBezTo>
                  <a:pt x="4435143" y="1182155"/>
                  <a:pt x="4466400" y="1183399"/>
                  <a:pt x="4497609" y="1182985"/>
                </a:cubicBezTo>
                <a:cubicBezTo>
                  <a:pt x="4517499" y="1170783"/>
                  <a:pt x="4539354" y="1162741"/>
                  <a:pt x="4561345" y="1161919"/>
                </a:cubicBezTo>
                <a:cubicBezTo>
                  <a:pt x="4570513" y="1158526"/>
                  <a:pt x="4580351" y="1156359"/>
                  <a:pt x="4590136" y="1154772"/>
                </a:cubicBezTo>
                <a:cubicBezTo>
                  <a:pt x="4593303" y="1161861"/>
                  <a:pt x="4596575" y="1167791"/>
                  <a:pt x="4599930" y="1172755"/>
                </a:cubicBezTo>
                <a:cubicBezTo>
                  <a:pt x="4594098" y="1173712"/>
                  <a:pt x="4588151" y="1174852"/>
                  <a:pt x="4582222" y="1175800"/>
                </a:cubicBezTo>
                <a:lnTo>
                  <a:pt x="4582126" y="1175792"/>
                </a:lnTo>
                <a:cubicBezTo>
                  <a:pt x="4557320" y="1185233"/>
                  <a:pt x="4535172" y="1192176"/>
                  <a:pt x="4515022" y="1201825"/>
                </a:cubicBezTo>
                <a:cubicBezTo>
                  <a:pt x="4506982" y="1205705"/>
                  <a:pt x="4499196" y="1209998"/>
                  <a:pt x="4491737" y="1214999"/>
                </a:cubicBezTo>
                <a:cubicBezTo>
                  <a:pt x="4486655" y="1218455"/>
                  <a:pt x="4481548" y="1222200"/>
                  <a:pt x="4476679" y="1226549"/>
                </a:cubicBezTo>
                <a:cubicBezTo>
                  <a:pt x="4474354" y="1228587"/>
                  <a:pt x="4472127" y="1230631"/>
                  <a:pt x="4469881" y="1232872"/>
                </a:cubicBezTo>
                <a:cubicBezTo>
                  <a:pt x="4465397" y="1237253"/>
                  <a:pt x="4461067" y="1242139"/>
                  <a:pt x="4456777" y="1247609"/>
                </a:cubicBezTo>
                <a:cubicBezTo>
                  <a:pt x="4493196" y="1264194"/>
                  <a:pt x="4530428" y="1280368"/>
                  <a:pt x="4570356" y="1285964"/>
                </a:cubicBezTo>
                <a:lnTo>
                  <a:pt x="4606918" y="1285923"/>
                </a:lnTo>
                <a:lnTo>
                  <a:pt x="4605615" y="1284062"/>
                </a:lnTo>
                <a:cubicBezTo>
                  <a:pt x="4604777" y="1282531"/>
                  <a:pt x="4603834" y="1281087"/>
                  <a:pt x="4602996" y="1279553"/>
                </a:cubicBezTo>
                <a:cubicBezTo>
                  <a:pt x="4612225" y="1280937"/>
                  <a:pt x="4621960" y="1281001"/>
                  <a:pt x="4631457" y="1280459"/>
                </a:cubicBezTo>
                <a:lnTo>
                  <a:pt x="4632069" y="1281188"/>
                </a:lnTo>
                <a:lnTo>
                  <a:pt x="4632071" y="1281188"/>
                </a:lnTo>
                <a:lnTo>
                  <a:pt x="4631461" y="1280458"/>
                </a:lnTo>
                <a:cubicBezTo>
                  <a:pt x="4633226" y="1280319"/>
                  <a:pt x="4634984" y="1280278"/>
                  <a:pt x="4636750" y="1280138"/>
                </a:cubicBezTo>
                <a:lnTo>
                  <a:pt x="4632139" y="1281181"/>
                </a:lnTo>
                <a:lnTo>
                  <a:pt x="4652025" y="1299546"/>
                </a:lnTo>
                <a:cubicBezTo>
                  <a:pt x="4651312" y="1299875"/>
                  <a:pt x="4650594" y="1300299"/>
                  <a:pt x="4649784" y="1300618"/>
                </a:cubicBezTo>
                <a:lnTo>
                  <a:pt x="4637006" y="1311462"/>
                </a:lnTo>
                <a:lnTo>
                  <a:pt x="4649806" y="1300734"/>
                </a:lnTo>
                <a:cubicBezTo>
                  <a:pt x="4650613" y="1300414"/>
                  <a:pt x="4651334" y="1299990"/>
                  <a:pt x="4652043" y="1299664"/>
                </a:cubicBezTo>
                <a:lnTo>
                  <a:pt x="4664720" y="1309466"/>
                </a:lnTo>
                <a:lnTo>
                  <a:pt x="4664722" y="1309465"/>
                </a:lnTo>
                <a:lnTo>
                  <a:pt x="4652045" y="1299665"/>
                </a:lnTo>
                <a:cubicBezTo>
                  <a:pt x="4660691" y="1295543"/>
                  <a:pt x="4668582" y="1290093"/>
                  <a:pt x="4675273" y="1282784"/>
                </a:cubicBezTo>
                <a:cubicBezTo>
                  <a:pt x="4689517" y="1273796"/>
                  <a:pt x="4704731" y="1265965"/>
                  <a:pt x="4721063" y="1259777"/>
                </a:cubicBezTo>
                <a:cubicBezTo>
                  <a:pt x="4725513" y="1262306"/>
                  <a:pt x="4730280" y="1264570"/>
                  <a:pt x="4735581" y="1266296"/>
                </a:cubicBezTo>
                <a:cubicBezTo>
                  <a:pt x="4741638" y="1268283"/>
                  <a:pt x="4747870" y="1269407"/>
                  <a:pt x="4754047" y="1270038"/>
                </a:cubicBezTo>
                <a:cubicBezTo>
                  <a:pt x="4754047" y="1270038"/>
                  <a:pt x="4753951" y="1270030"/>
                  <a:pt x="4753951" y="1270030"/>
                </a:cubicBezTo>
                <a:cubicBezTo>
                  <a:pt x="4738133" y="1273722"/>
                  <a:pt x="4722678" y="1278807"/>
                  <a:pt x="4707549" y="1284603"/>
                </a:cubicBezTo>
                <a:cubicBezTo>
                  <a:pt x="4696363" y="1288797"/>
                  <a:pt x="4701988" y="1304374"/>
                  <a:pt x="4713384" y="1300005"/>
                </a:cubicBezTo>
                <a:cubicBezTo>
                  <a:pt x="4716011" y="1298967"/>
                  <a:pt x="4718784" y="1298428"/>
                  <a:pt x="4721403" y="1297488"/>
                </a:cubicBezTo>
                <a:cubicBezTo>
                  <a:pt x="4717145" y="1299357"/>
                  <a:pt x="4712622" y="1300914"/>
                  <a:pt x="4708628" y="1303099"/>
                </a:cubicBezTo>
                <a:cubicBezTo>
                  <a:pt x="4704326" y="1305453"/>
                  <a:pt x="4707237" y="1312132"/>
                  <a:pt x="4711658" y="1311735"/>
                </a:cubicBezTo>
                <a:cubicBezTo>
                  <a:pt x="4714206" y="1311566"/>
                  <a:pt x="4716682" y="1311098"/>
                  <a:pt x="4719150" y="1310727"/>
                </a:cubicBezTo>
                <a:lnTo>
                  <a:pt x="4741868" y="1321256"/>
                </a:lnTo>
                <a:lnTo>
                  <a:pt x="4741871" y="1321256"/>
                </a:lnTo>
                <a:lnTo>
                  <a:pt x="4742208" y="1321362"/>
                </a:lnTo>
                <a:lnTo>
                  <a:pt x="4779338" y="1309205"/>
                </a:lnTo>
                <a:lnTo>
                  <a:pt x="4817942" y="1318986"/>
                </a:lnTo>
                <a:lnTo>
                  <a:pt x="4818086" y="1318956"/>
                </a:lnTo>
                <a:lnTo>
                  <a:pt x="4779258" y="1309010"/>
                </a:lnTo>
                <a:cubicBezTo>
                  <a:pt x="4791334" y="1305771"/>
                  <a:pt x="4803657" y="1303042"/>
                  <a:pt x="4815962" y="1300505"/>
                </a:cubicBezTo>
                <a:lnTo>
                  <a:pt x="4819838" y="1318599"/>
                </a:lnTo>
                <a:lnTo>
                  <a:pt x="4819993" y="1318568"/>
                </a:lnTo>
                <a:lnTo>
                  <a:pt x="4816148" y="1300611"/>
                </a:lnTo>
                <a:cubicBezTo>
                  <a:pt x="4830640" y="1297582"/>
                  <a:pt x="4845213" y="1294752"/>
                  <a:pt x="4859318" y="1291690"/>
                </a:cubicBezTo>
                <a:lnTo>
                  <a:pt x="4859126" y="1291591"/>
                </a:lnTo>
                <a:lnTo>
                  <a:pt x="4815969" y="1300414"/>
                </a:lnTo>
                <a:cubicBezTo>
                  <a:pt x="4815270" y="1297334"/>
                  <a:pt x="4814668" y="1294263"/>
                  <a:pt x="4813967" y="1291184"/>
                </a:cubicBezTo>
                <a:lnTo>
                  <a:pt x="4814126" y="1291160"/>
                </a:lnTo>
                <a:lnTo>
                  <a:pt x="4809255" y="1268662"/>
                </a:lnTo>
                <a:cubicBezTo>
                  <a:pt x="4790892" y="1269216"/>
                  <a:pt x="4772251" y="1271789"/>
                  <a:pt x="4754130" y="1269931"/>
                </a:cubicBezTo>
                <a:lnTo>
                  <a:pt x="4783943" y="1264634"/>
                </a:lnTo>
                <a:lnTo>
                  <a:pt x="4783896" y="1264632"/>
                </a:lnTo>
                <a:cubicBezTo>
                  <a:pt x="4773995" y="1265332"/>
                  <a:pt x="4763709" y="1267659"/>
                  <a:pt x="4754056" y="1269943"/>
                </a:cubicBezTo>
                <a:cubicBezTo>
                  <a:pt x="4747781" y="1269303"/>
                  <a:pt x="4741656" y="1268089"/>
                  <a:pt x="4735589" y="1266200"/>
                </a:cubicBezTo>
                <a:cubicBezTo>
                  <a:pt x="4730183" y="1264561"/>
                  <a:pt x="4725512" y="1262304"/>
                  <a:pt x="4721072" y="1259680"/>
                </a:cubicBezTo>
                <a:cubicBezTo>
                  <a:pt x="4735489" y="1254213"/>
                  <a:pt x="4750769" y="1249987"/>
                  <a:pt x="4767381" y="1247237"/>
                </a:cubicBezTo>
                <a:lnTo>
                  <a:pt x="4767391" y="1247236"/>
                </a:lnTo>
                <a:lnTo>
                  <a:pt x="4768075" y="1247104"/>
                </a:lnTo>
                <a:lnTo>
                  <a:pt x="4770753" y="1246092"/>
                </a:lnTo>
                <a:lnTo>
                  <a:pt x="4770688" y="1246056"/>
                </a:lnTo>
                <a:cubicBezTo>
                  <a:pt x="4769872" y="1246472"/>
                  <a:pt x="4769054" y="1246889"/>
                  <a:pt x="4767966" y="1247086"/>
                </a:cubicBezTo>
                <a:cubicBezTo>
                  <a:pt x="4767764" y="1247167"/>
                  <a:pt x="4767473" y="1247142"/>
                  <a:pt x="4767274" y="1247221"/>
                </a:cubicBezTo>
                <a:cubicBezTo>
                  <a:pt x="4760558" y="1247127"/>
                  <a:pt x="4753985" y="1246558"/>
                  <a:pt x="4747683" y="1245137"/>
                </a:cubicBezTo>
                <a:lnTo>
                  <a:pt x="4714218" y="1226382"/>
                </a:lnTo>
                <a:lnTo>
                  <a:pt x="4714211" y="1226383"/>
                </a:lnTo>
                <a:lnTo>
                  <a:pt x="4714200" y="1226372"/>
                </a:lnTo>
                <a:lnTo>
                  <a:pt x="4714190" y="1226366"/>
                </a:lnTo>
                <a:lnTo>
                  <a:pt x="4714193" y="1226366"/>
                </a:lnTo>
                <a:lnTo>
                  <a:pt x="4714117" y="1226292"/>
                </a:lnTo>
                <a:lnTo>
                  <a:pt x="4659841" y="1229662"/>
                </a:lnTo>
                <a:cubicBezTo>
                  <a:pt x="4641623" y="1231468"/>
                  <a:pt x="4623727" y="1234423"/>
                  <a:pt x="4607407" y="1239923"/>
                </a:cubicBezTo>
                <a:cubicBezTo>
                  <a:pt x="4603184" y="1241408"/>
                  <a:pt x="4605214" y="1247032"/>
                  <a:pt x="4608757" y="1247729"/>
                </a:cubicBezTo>
                <a:cubicBezTo>
                  <a:pt x="4613547" y="1248631"/>
                  <a:pt x="4618462" y="1249250"/>
                  <a:pt x="4623391" y="1249676"/>
                </a:cubicBezTo>
                <a:cubicBezTo>
                  <a:pt x="4620297" y="1253789"/>
                  <a:pt x="4619697" y="1258321"/>
                  <a:pt x="4621016" y="1263203"/>
                </a:cubicBezTo>
                <a:lnTo>
                  <a:pt x="4620998" y="1263202"/>
                </a:lnTo>
                <a:lnTo>
                  <a:pt x="4631329" y="1280427"/>
                </a:lnTo>
                <a:lnTo>
                  <a:pt x="4603065" y="1279528"/>
                </a:lnTo>
                <a:lnTo>
                  <a:pt x="4603073" y="1279547"/>
                </a:lnTo>
                <a:lnTo>
                  <a:pt x="4603007" y="1279526"/>
                </a:lnTo>
                <a:lnTo>
                  <a:pt x="4602868" y="1279522"/>
                </a:lnTo>
                <a:lnTo>
                  <a:pt x="4602847" y="1279476"/>
                </a:lnTo>
                <a:lnTo>
                  <a:pt x="4578905" y="1272001"/>
                </a:lnTo>
                <a:cubicBezTo>
                  <a:pt x="4575562" y="1270154"/>
                  <a:pt x="4577365" y="1265248"/>
                  <a:pt x="4580536" y="1264648"/>
                </a:cubicBezTo>
                <a:lnTo>
                  <a:pt x="4595670" y="1263265"/>
                </a:lnTo>
                <a:lnTo>
                  <a:pt x="4595651" y="1263223"/>
                </a:lnTo>
                <a:cubicBezTo>
                  <a:pt x="4602679" y="1263053"/>
                  <a:pt x="4609762" y="1263374"/>
                  <a:pt x="4616783" y="1263299"/>
                </a:cubicBezTo>
                <a:lnTo>
                  <a:pt x="4619833" y="1263210"/>
                </a:lnTo>
                <a:lnTo>
                  <a:pt x="4616825" y="1263229"/>
                </a:lnTo>
                <a:cubicBezTo>
                  <a:pt x="4609803" y="1263303"/>
                  <a:pt x="4602721" y="1262983"/>
                  <a:pt x="4595692" y="1263152"/>
                </a:cubicBezTo>
                <a:cubicBezTo>
                  <a:pt x="4592297" y="1252048"/>
                  <a:pt x="4592542" y="1240580"/>
                  <a:pt x="4600580" y="1230179"/>
                </a:cubicBezTo>
                <a:cubicBezTo>
                  <a:pt x="4609163" y="1219141"/>
                  <a:pt x="4620991" y="1215392"/>
                  <a:pt x="4633960" y="1215248"/>
                </a:cubicBezTo>
                <a:cubicBezTo>
                  <a:pt x="4634595" y="1215791"/>
                  <a:pt x="4635238" y="1216237"/>
                  <a:pt x="4636089" y="1216504"/>
                </a:cubicBezTo>
                <a:lnTo>
                  <a:pt x="4645696" y="1218172"/>
                </a:lnTo>
                <a:lnTo>
                  <a:pt x="4636154" y="1216488"/>
                </a:lnTo>
                <a:cubicBezTo>
                  <a:pt x="4635299" y="1216219"/>
                  <a:pt x="4634658" y="1215775"/>
                  <a:pt x="4634025" y="1215234"/>
                </a:cubicBezTo>
                <a:lnTo>
                  <a:pt x="4634446" y="1215298"/>
                </a:lnTo>
                <a:lnTo>
                  <a:pt x="4634132" y="1215249"/>
                </a:lnTo>
                <a:cubicBezTo>
                  <a:pt x="4631060" y="1212549"/>
                  <a:pt x="4630972" y="1206992"/>
                  <a:pt x="4635757" y="1205751"/>
                </a:cubicBezTo>
                <a:lnTo>
                  <a:pt x="4641623" y="1204409"/>
                </a:lnTo>
                <a:lnTo>
                  <a:pt x="4618441" y="1191276"/>
                </a:lnTo>
                <a:cubicBezTo>
                  <a:pt x="4611608" y="1186510"/>
                  <a:pt x="4605561" y="1180850"/>
                  <a:pt x="4599949" y="1172768"/>
                </a:cubicBezTo>
                <a:lnTo>
                  <a:pt x="4600096" y="1172749"/>
                </a:lnTo>
                <a:lnTo>
                  <a:pt x="4590309" y="1154778"/>
                </a:lnTo>
                <a:cubicBezTo>
                  <a:pt x="4597038" y="1153607"/>
                  <a:pt x="4603741" y="1152728"/>
                  <a:pt x="4610330" y="1152032"/>
                </a:cubicBezTo>
                <a:lnTo>
                  <a:pt x="4609678" y="1151626"/>
                </a:lnTo>
                <a:lnTo>
                  <a:pt x="4610185" y="1151945"/>
                </a:lnTo>
                <a:cubicBezTo>
                  <a:pt x="4603597" y="1152640"/>
                  <a:pt x="4596884" y="1153617"/>
                  <a:pt x="4590164" y="1154689"/>
                </a:cubicBezTo>
                <a:cubicBezTo>
                  <a:pt x="4589600" y="1153375"/>
                  <a:pt x="4589026" y="1152158"/>
                  <a:pt x="4588470" y="1150747"/>
                </a:cubicBezTo>
                <a:lnTo>
                  <a:pt x="4588485" y="1150740"/>
                </a:lnTo>
                <a:lnTo>
                  <a:pt x="4584563" y="1140552"/>
                </a:lnTo>
                <a:cubicBezTo>
                  <a:pt x="4579989" y="1127402"/>
                  <a:pt x="4572877" y="1111015"/>
                  <a:pt x="4573379" y="1096648"/>
                </a:cubicBezTo>
                <a:lnTo>
                  <a:pt x="4598299" y="1112703"/>
                </a:lnTo>
                <a:lnTo>
                  <a:pt x="4598275" y="1112641"/>
                </a:lnTo>
                <a:lnTo>
                  <a:pt x="4598327" y="1112674"/>
                </a:lnTo>
                <a:lnTo>
                  <a:pt x="4608883" y="1091692"/>
                </a:lnTo>
                <a:lnTo>
                  <a:pt x="4608830" y="1091454"/>
                </a:lnTo>
                <a:lnTo>
                  <a:pt x="4608915" y="1091420"/>
                </a:lnTo>
                <a:lnTo>
                  <a:pt x="4607276" y="1067256"/>
                </a:lnTo>
                <a:lnTo>
                  <a:pt x="4607288" y="1067255"/>
                </a:lnTo>
                <a:lnTo>
                  <a:pt x="4607174" y="1062000"/>
                </a:lnTo>
                <a:lnTo>
                  <a:pt x="4607161" y="1061989"/>
                </a:lnTo>
                <a:lnTo>
                  <a:pt x="4607162" y="1061975"/>
                </a:lnTo>
                <a:lnTo>
                  <a:pt x="4571863" y="1024631"/>
                </a:lnTo>
                <a:cubicBezTo>
                  <a:pt x="4561108" y="1011018"/>
                  <a:pt x="4550959" y="996728"/>
                  <a:pt x="4540184" y="983186"/>
                </a:cubicBezTo>
                <a:cubicBezTo>
                  <a:pt x="4541290" y="976272"/>
                  <a:pt x="4542779" y="969391"/>
                  <a:pt x="4544462" y="962526"/>
                </a:cubicBezTo>
                <a:cubicBezTo>
                  <a:pt x="4566179" y="960414"/>
                  <a:pt x="4587690" y="956239"/>
                  <a:pt x="4609221" y="952943"/>
                </a:cubicBezTo>
                <a:lnTo>
                  <a:pt x="4609236" y="953011"/>
                </a:lnTo>
                <a:lnTo>
                  <a:pt x="4628689" y="950520"/>
                </a:lnTo>
                <a:cubicBezTo>
                  <a:pt x="4628751" y="950915"/>
                  <a:pt x="4628909" y="951319"/>
                  <a:pt x="4628971" y="951713"/>
                </a:cubicBezTo>
                <a:lnTo>
                  <a:pt x="4628994" y="951658"/>
                </a:lnTo>
                <a:lnTo>
                  <a:pt x="4628725" y="950647"/>
                </a:lnTo>
                <a:lnTo>
                  <a:pt x="4629453" y="950530"/>
                </a:lnTo>
                <a:lnTo>
                  <a:pt x="4629471" y="950490"/>
                </a:lnTo>
                <a:lnTo>
                  <a:pt x="4629490" y="950488"/>
                </a:lnTo>
                <a:lnTo>
                  <a:pt x="4629513" y="950432"/>
                </a:lnTo>
                <a:lnTo>
                  <a:pt x="4628733" y="950556"/>
                </a:lnTo>
                <a:lnTo>
                  <a:pt x="4628708" y="950433"/>
                </a:lnTo>
                <a:lnTo>
                  <a:pt x="4609200" y="952931"/>
                </a:lnTo>
                <a:lnTo>
                  <a:pt x="4602634" y="933901"/>
                </a:lnTo>
                <a:lnTo>
                  <a:pt x="4602570" y="933872"/>
                </a:lnTo>
                <a:lnTo>
                  <a:pt x="4602632" y="933971"/>
                </a:lnTo>
                <a:cubicBezTo>
                  <a:pt x="4595818" y="930656"/>
                  <a:pt x="4589096" y="927347"/>
                  <a:pt x="4582580" y="923960"/>
                </a:cubicBezTo>
                <a:cubicBezTo>
                  <a:pt x="4575500" y="920329"/>
                  <a:pt x="4568824" y="916538"/>
                  <a:pt x="4562561" y="912490"/>
                </a:cubicBezTo>
                <a:cubicBezTo>
                  <a:pt x="4566011" y="905487"/>
                  <a:pt x="4569741" y="898605"/>
                  <a:pt x="4573770" y="891651"/>
                </a:cubicBezTo>
                <a:lnTo>
                  <a:pt x="4578122" y="894421"/>
                </a:lnTo>
                <a:lnTo>
                  <a:pt x="4578071" y="894341"/>
                </a:lnTo>
                <a:lnTo>
                  <a:pt x="4578084" y="894347"/>
                </a:lnTo>
                <a:lnTo>
                  <a:pt x="4577973" y="894226"/>
                </a:lnTo>
                <a:lnTo>
                  <a:pt x="4573789" y="891560"/>
                </a:lnTo>
                <a:lnTo>
                  <a:pt x="4573749" y="891635"/>
                </a:lnTo>
                <a:lnTo>
                  <a:pt x="4573631" y="891550"/>
                </a:lnTo>
                <a:lnTo>
                  <a:pt x="4562437" y="912362"/>
                </a:lnTo>
                <a:cubicBezTo>
                  <a:pt x="4556718" y="908752"/>
                  <a:pt x="4551318" y="904877"/>
                  <a:pt x="4546319" y="900841"/>
                </a:cubicBezTo>
                <a:cubicBezTo>
                  <a:pt x="4549882" y="893653"/>
                  <a:pt x="4553816" y="886691"/>
                  <a:pt x="4557925" y="879940"/>
                </a:cubicBezTo>
                <a:lnTo>
                  <a:pt x="4558040" y="880026"/>
                </a:lnTo>
                <a:lnTo>
                  <a:pt x="4563922" y="870729"/>
                </a:lnTo>
                <a:cubicBezTo>
                  <a:pt x="4567523" y="865296"/>
                  <a:pt x="4573743" y="864374"/>
                  <a:pt x="4578837" y="868418"/>
                </a:cubicBezTo>
                <a:cubicBezTo>
                  <a:pt x="4594288" y="880854"/>
                  <a:pt x="4607198" y="896674"/>
                  <a:pt x="4616254" y="914204"/>
                </a:cubicBezTo>
                <a:lnTo>
                  <a:pt x="4616244" y="914199"/>
                </a:lnTo>
                <a:lnTo>
                  <a:pt x="4627478" y="945314"/>
                </a:lnTo>
                <a:lnTo>
                  <a:pt x="4627604" y="945371"/>
                </a:lnTo>
                <a:lnTo>
                  <a:pt x="4628650" y="950154"/>
                </a:lnTo>
                <a:lnTo>
                  <a:pt x="4627643" y="945301"/>
                </a:lnTo>
                <a:lnTo>
                  <a:pt x="4627652" y="945305"/>
                </a:lnTo>
                <a:lnTo>
                  <a:pt x="4616375" y="914333"/>
                </a:lnTo>
                <a:cubicBezTo>
                  <a:pt x="4619376" y="915664"/>
                  <a:pt x="4622265" y="917082"/>
                  <a:pt x="4625267" y="918413"/>
                </a:cubicBezTo>
                <a:lnTo>
                  <a:pt x="4640479" y="924463"/>
                </a:lnTo>
                <a:lnTo>
                  <a:pt x="4646818" y="911203"/>
                </a:lnTo>
                <a:cubicBezTo>
                  <a:pt x="4648108" y="908734"/>
                  <a:pt x="4650832" y="906877"/>
                  <a:pt x="4653737" y="906240"/>
                </a:cubicBezTo>
                <a:cubicBezTo>
                  <a:pt x="4656644" y="905604"/>
                  <a:pt x="4659734" y="906187"/>
                  <a:pt x="4661759" y="908602"/>
                </a:cubicBezTo>
                <a:lnTo>
                  <a:pt x="4681072" y="934299"/>
                </a:lnTo>
                <a:lnTo>
                  <a:pt x="4681178" y="934324"/>
                </a:lnTo>
                <a:cubicBezTo>
                  <a:pt x="4687291" y="943324"/>
                  <a:pt x="4693099" y="952493"/>
                  <a:pt x="4698292" y="961997"/>
                </a:cubicBezTo>
                <a:lnTo>
                  <a:pt x="4698253" y="961993"/>
                </a:lnTo>
                <a:lnTo>
                  <a:pt x="4719777" y="1011766"/>
                </a:lnTo>
                <a:cubicBezTo>
                  <a:pt x="4713556" y="1011617"/>
                  <a:pt x="4707343" y="1011371"/>
                  <a:pt x="4701139" y="1011028"/>
                </a:cubicBezTo>
                <a:lnTo>
                  <a:pt x="4674954" y="959504"/>
                </a:lnTo>
                <a:lnTo>
                  <a:pt x="4663167" y="957513"/>
                </a:lnTo>
                <a:lnTo>
                  <a:pt x="4648892" y="960242"/>
                </a:lnTo>
                <a:lnTo>
                  <a:pt x="4648854" y="960346"/>
                </a:lnTo>
                <a:lnTo>
                  <a:pt x="4648621" y="960393"/>
                </a:lnTo>
                <a:lnTo>
                  <a:pt x="4643490" y="973787"/>
                </a:lnTo>
                <a:cubicBezTo>
                  <a:pt x="4642014" y="977651"/>
                  <a:pt x="4640923" y="980599"/>
                  <a:pt x="4640619" y="981838"/>
                </a:cubicBezTo>
                <a:cubicBezTo>
                  <a:pt x="4639545" y="986224"/>
                  <a:pt x="4638577" y="990522"/>
                  <a:pt x="4637697" y="994925"/>
                </a:cubicBezTo>
                <a:lnTo>
                  <a:pt x="4637686" y="994921"/>
                </a:lnTo>
                <a:lnTo>
                  <a:pt x="4635051" y="1010268"/>
                </a:lnTo>
                <a:cubicBezTo>
                  <a:pt x="4627622" y="1007289"/>
                  <a:pt x="4620728" y="1003770"/>
                  <a:pt x="4614578" y="999539"/>
                </a:cubicBezTo>
                <a:lnTo>
                  <a:pt x="4614610" y="999387"/>
                </a:lnTo>
                <a:lnTo>
                  <a:pt x="4605803" y="992371"/>
                </a:lnTo>
                <a:cubicBezTo>
                  <a:pt x="4601764" y="988517"/>
                  <a:pt x="4607361" y="983647"/>
                  <a:pt x="4611467" y="984585"/>
                </a:cubicBezTo>
                <a:lnTo>
                  <a:pt x="4614659" y="985537"/>
                </a:lnTo>
                <a:lnTo>
                  <a:pt x="4614658" y="985525"/>
                </a:lnTo>
                <a:lnTo>
                  <a:pt x="4636372" y="994382"/>
                </a:lnTo>
                <a:lnTo>
                  <a:pt x="4614485" y="985417"/>
                </a:lnTo>
                <a:lnTo>
                  <a:pt x="4612290" y="967580"/>
                </a:lnTo>
                <a:lnTo>
                  <a:pt x="4559754" y="977870"/>
                </a:lnTo>
                <a:lnTo>
                  <a:pt x="4608960" y="1032166"/>
                </a:lnTo>
                <a:lnTo>
                  <a:pt x="4614588" y="999546"/>
                </a:lnTo>
                <a:cubicBezTo>
                  <a:pt x="4620745" y="1003681"/>
                  <a:pt x="4627738" y="1007208"/>
                  <a:pt x="4635063" y="1010276"/>
                </a:cubicBezTo>
                <a:cubicBezTo>
                  <a:pt x="4634022" y="1017584"/>
                  <a:pt x="4633077" y="1024902"/>
                  <a:pt x="4632423" y="1032245"/>
                </a:cubicBezTo>
                <a:lnTo>
                  <a:pt x="4631392" y="1049231"/>
                </a:lnTo>
                <a:lnTo>
                  <a:pt x="4631477" y="1049295"/>
                </a:lnTo>
                <a:cubicBezTo>
                  <a:pt x="4631024" y="1062010"/>
                  <a:pt x="4630873" y="1074654"/>
                  <a:pt x="4631211" y="1087248"/>
                </a:cubicBezTo>
                <a:lnTo>
                  <a:pt x="4631041" y="1087263"/>
                </a:lnTo>
                <a:lnTo>
                  <a:pt x="4632167" y="1133487"/>
                </a:lnTo>
                <a:cubicBezTo>
                  <a:pt x="4642289" y="1142346"/>
                  <a:pt x="4655655" y="1148663"/>
                  <a:pt x="4667116" y="1155594"/>
                </a:cubicBezTo>
                <a:cubicBezTo>
                  <a:pt x="4672209" y="1158566"/>
                  <a:pt x="4709330" y="1175993"/>
                  <a:pt x="4709521" y="1180390"/>
                </a:cubicBezTo>
                <a:cubicBezTo>
                  <a:pt x="4709437" y="1176975"/>
                  <a:pt x="4709464" y="1173376"/>
                  <a:pt x="4709678" y="1169890"/>
                </a:cubicBezTo>
                <a:lnTo>
                  <a:pt x="4709756" y="1169934"/>
                </a:lnTo>
                <a:lnTo>
                  <a:pt x="4709763" y="1169879"/>
                </a:lnTo>
                <a:lnTo>
                  <a:pt x="4693320" y="1152515"/>
                </a:lnTo>
                <a:cubicBezTo>
                  <a:pt x="4691690" y="1150037"/>
                  <a:pt x="4694488" y="1147068"/>
                  <a:pt x="4697151" y="1147784"/>
                </a:cubicBezTo>
                <a:lnTo>
                  <a:pt x="4711715" y="1152648"/>
                </a:lnTo>
                <a:lnTo>
                  <a:pt x="4722885" y="1108043"/>
                </a:lnTo>
                <a:lnTo>
                  <a:pt x="4722833" y="1107559"/>
                </a:lnTo>
                <a:lnTo>
                  <a:pt x="4722746" y="1107534"/>
                </a:lnTo>
                <a:lnTo>
                  <a:pt x="4722724" y="1107532"/>
                </a:lnTo>
                <a:lnTo>
                  <a:pt x="4722722" y="1107527"/>
                </a:lnTo>
                <a:lnTo>
                  <a:pt x="4655545" y="1088887"/>
                </a:lnTo>
                <a:cubicBezTo>
                  <a:pt x="4647470" y="1088773"/>
                  <a:pt x="4639306" y="1087482"/>
                  <a:pt x="4631239" y="1087270"/>
                </a:cubicBezTo>
                <a:cubicBezTo>
                  <a:pt x="4630901" y="1074671"/>
                  <a:pt x="4630956" y="1062019"/>
                  <a:pt x="4631505" y="1049312"/>
                </a:cubicBezTo>
                <a:cubicBezTo>
                  <a:pt x="4637230" y="1052825"/>
                  <a:pt x="4643072" y="1056155"/>
                  <a:pt x="4649455" y="1058849"/>
                </a:cubicBezTo>
                <a:lnTo>
                  <a:pt x="4720304" y="1083177"/>
                </a:lnTo>
                <a:lnTo>
                  <a:pt x="4742835" y="1086291"/>
                </a:lnTo>
                <a:lnTo>
                  <a:pt x="4742874" y="1086293"/>
                </a:lnTo>
                <a:lnTo>
                  <a:pt x="4720423" y="1083190"/>
                </a:lnTo>
                <a:lnTo>
                  <a:pt x="4707930" y="1029928"/>
                </a:lnTo>
                <a:lnTo>
                  <a:pt x="4683917" y="1025223"/>
                </a:lnTo>
                <a:cubicBezTo>
                  <a:pt x="4669159" y="1021414"/>
                  <a:pt x="4651234" y="1017039"/>
                  <a:pt x="4635169" y="1010391"/>
                </a:cubicBezTo>
                <a:cubicBezTo>
                  <a:pt x="4635915" y="1005295"/>
                  <a:pt x="4636768" y="1000111"/>
                  <a:pt x="4637804" y="995040"/>
                </a:cubicBezTo>
                <a:cubicBezTo>
                  <a:pt x="4647240" y="999557"/>
                  <a:pt x="4656756" y="1004275"/>
                  <a:pt x="4667445" y="1006758"/>
                </a:cubicBezTo>
                <a:lnTo>
                  <a:pt x="4701219" y="1011140"/>
                </a:lnTo>
                <a:lnTo>
                  <a:pt x="4701213" y="1011124"/>
                </a:lnTo>
                <a:cubicBezTo>
                  <a:pt x="4707417" y="1011467"/>
                  <a:pt x="4713630" y="1011712"/>
                  <a:pt x="4719851" y="1011861"/>
                </a:cubicBezTo>
                <a:cubicBezTo>
                  <a:pt x="4722006" y="1018279"/>
                  <a:pt x="4723951" y="1024874"/>
                  <a:pt x="4725702" y="1031451"/>
                </a:cubicBezTo>
                <a:lnTo>
                  <a:pt x="4707943" y="1029914"/>
                </a:lnTo>
                <a:lnTo>
                  <a:pt x="4707945" y="1029922"/>
                </a:lnTo>
                <a:lnTo>
                  <a:pt x="4725717" y="1031460"/>
                </a:lnTo>
                <a:lnTo>
                  <a:pt x="4725743" y="1031582"/>
                </a:lnTo>
                <a:lnTo>
                  <a:pt x="4740291" y="1031186"/>
                </a:lnTo>
                <a:lnTo>
                  <a:pt x="4732965" y="1065796"/>
                </a:lnTo>
                <a:lnTo>
                  <a:pt x="4733046" y="1066173"/>
                </a:lnTo>
                <a:cubicBezTo>
                  <a:pt x="4734993" y="1055242"/>
                  <a:pt x="4737265" y="1042879"/>
                  <a:pt x="4740451" y="1031178"/>
                </a:cubicBezTo>
                <a:lnTo>
                  <a:pt x="4752128" y="1029594"/>
                </a:lnTo>
                <a:lnTo>
                  <a:pt x="4752091" y="1029453"/>
                </a:lnTo>
                <a:lnTo>
                  <a:pt x="4740313" y="1031050"/>
                </a:lnTo>
                <a:lnTo>
                  <a:pt x="4740300" y="1031088"/>
                </a:lnTo>
                <a:cubicBezTo>
                  <a:pt x="4735494" y="1031451"/>
                  <a:pt x="4730609" y="1031612"/>
                  <a:pt x="4725757" y="1031387"/>
                </a:cubicBezTo>
                <a:cubicBezTo>
                  <a:pt x="4724009" y="1024810"/>
                  <a:pt x="4722054" y="1018312"/>
                  <a:pt x="4719907" y="1011797"/>
                </a:cubicBezTo>
                <a:lnTo>
                  <a:pt x="4746428" y="1013121"/>
                </a:lnTo>
                <a:lnTo>
                  <a:pt x="4746437" y="1013094"/>
                </a:lnTo>
                <a:lnTo>
                  <a:pt x="4746449" y="1013093"/>
                </a:lnTo>
                <a:lnTo>
                  <a:pt x="4747286" y="1011323"/>
                </a:lnTo>
                <a:lnTo>
                  <a:pt x="4747727" y="1012950"/>
                </a:lnTo>
                <a:lnTo>
                  <a:pt x="4747913" y="1012930"/>
                </a:lnTo>
                <a:cubicBezTo>
                  <a:pt x="4747675" y="1012325"/>
                  <a:pt x="4747541" y="1011632"/>
                  <a:pt x="4747401" y="1011035"/>
                </a:cubicBezTo>
                <a:lnTo>
                  <a:pt x="4760472" y="992801"/>
                </a:lnTo>
                <a:lnTo>
                  <a:pt x="4760294" y="992851"/>
                </a:lnTo>
                <a:cubicBezTo>
                  <a:pt x="4754993" y="997138"/>
                  <a:pt x="4750743" y="1003561"/>
                  <a:pt x="4747241" y="1011145"/>
                </a:cubicBezTo>
                <a:cubicBezTo>
                  <a:pt x="4743101" y="995306"/>
                  <a:pt x="4739154" y="979483"/>
                  <a:pt x="4734716" y="963716"/>
                </a:cubicBezTo>
                <a:cubicBezTo>
                  <a:pt x="4722227" y="962830"/>
                  <a:pt x="4710170" y="962565"/>
                  <a:pt x="4698255" y="961826"/>
                </a:cubicBezTo>
                <a:cubicBezTo>
                  <a:pt x="4693151" y="952427"/>
                  <a:pt x="4687353" y="943163"/>
                  <a:pt x="4681141" y="934154"/>
                </a:cubicBezTo>
                <a:cubicBezTo>
                  <a:pt x="4696427" y="936450"/>
                  <a:pt x="4711717" y="937579"/>
                  <a:pt x="4727754" y="939064"/>
                </a:cubicBezTo>
                <a:cubicBezTo>
                  <a:pt x="4726040" y="933172"/>
                  <a:pt x="4724519" y="927296"/>
                  <a:pt x="4722793" y="921499"/>
                </a:cubicBezTo>
                <a:cubicBezTo>
                  <a:pt x="4720975" y="915695"/>
                  <a:pt x="4718944" y="910066"/>
                  <a:pt x="4717122" y="904261"/>
                </a:cubicBezTo>
                <a:cubicBezTo>
                  <a:pt x="4715946" y="904355"/>
                  <a:pt x="4715200" y="905069"/>
                  <a:pt x="4713767" y="904750"/>
                </a:cubicBezTo>
                <a:cubicBezTo>
                  <a:pt x="4691564" y="899226"/>
                  <a:pt x="4667075" y="895256"/>
                  <a:pt x="4645682" y="887173"/>
                </a:cubicBezTo>
                <a:cubicBezTo>
                  <a:pt x="4640117" y="885134"/>
                  <a:pt x="4640312" y="876389"/>
                  <a:pt x="4646541" y="875370"/>
                </a:cubicBezTo>
                <a:cubicBezTo>
                  <a:pt x="4665041" y="872200"/>
                  <a:pt x="4686492" y="875224"/>
                  <a:pt x="4705737" y="880104"/>
                </a:cubicBezTo>
                <a:cubicBezTo>
                  <a:pt x="4706835" y="879810"/>
                  <a:pt x="4708003" y="879813"/>
                  <a:pt x="4709250" y="880019"/>
                </a:cubicBezTo>
                <a:cubicBezTo>
                  <a:pt x="4703995" y="864667"/>
                  <a:pt x="4698432" y="849483"/>
                  <a:pt x="4692668" y="834380"/>
                </a:cubicBezTo>
                <a:cubicBezTo>
                  <a:pt x="4656731" y="834288"/>
                  <a:pt x="4613726" y="828229"/>
                  <a:pt x="4578363" y="816210"/>
                </a:cubicBezTo>
                <a:cubicBezTo>
                  <a:pt x="4558173" y="820889"/>
                  <a:pt x="4542941" y="828918"/>
                  <a:pt x="4524033" y="827963"/>
                </a:cubicBezTo>
                <a:cubicBezTo>
                  <a:pt x="4529931" y="850283"/>
                  <a:pt x="4542201" y="866728"/>
                  <a:pt x="4557881" y="879867"/>
                </a:cubicBezTo>
                <a:cubicBezTo>
                  <a:pt x="4553667" y="886706"/>
                  <a:pt x="4549832" y="893677"/>
                  <a:pt x="4546279" y="900769"/>
                </a:cubicBezTo>
                <a:cubicBezTo>
                  <a:pt x="4520198" y="879721"/>
                  <a:pt x="4503208" y="852838"/>
                  <a:pt x="4498982" y="814987"/>
                </a:cubicBezTo>
                <a:cubicBezTo>
                  <a:pt x="4498286" y="808598"/>
                  <a:pt x="4505550" y="801438"/>
                  <a:pt x="4512071" y="803658"/>
                </a:cubicBezTo>
                <a:cubicBezTo>
                  <a:pt x="4525605" y="808140"/>
                  <a:pt x="4537698" y="805778"/>
                  <a:pt x="4549381" y="803674"/>
                </a:cubicBezTo>
                <a:cubicBezTo>
                  <a:pt x="4548547" y="803212"/>
                  <a:pt x="4547307" y="802911"/>
                  <a:pt x="4546470" y="802447"/>
                </a:cubicBezTo>
                <a:cubicBezTo>
                  <a:pt x="4507579" y="780875"/>
                  <a:pt x="4493188" y="737958"/>
                  <a:pt x="4474124" y="700478"/>
                </a:cubicBezTo>
                <a:cubicBezTo>
                  <a:pt x="4470730" y="693758"/>
                  <a:pt x="4473399" y="683473"/>
                  <a:pt x="4482544" y="683584"/>
                </a:cubicBezTo>
                <a:cubicBezTo>
                  <a:pt x="4495497" y="683635"/>
                  <a:pt x="4508259" y="681428"/>
                  <a:pt x="4520575" y="679866"/>
                </a:cubicBezTo>
                <a:cubicBezTo>
                  <a:pt x="4484450" y="652398"/>
                  <a:pt x="4461985" y="615889"/>
                  <a:pt x="4450774" y="572274"/>
                </a:cubicBezTo>
                <a:cubicBezTo>
                  <a:pt x="4448677" y="564108"/>
                  <a:pt x="4456240" y="557948"/>
                  <a:pt x="4463896" y="559487"/>
                </a:cubicBezTo>
                <a:cubicBezTo>
                  <a:pt x="4471553" y="561025"/>
                  <a:pt x="4479313" y="562475"/>
                  <a:pt x="4487180" y="563839"/>
                </a:cubicBezTo>
                <a:cubicBezTo>
                  <a:pt x="4462816" y="544301"/>
                  <a:pt x="4442340" y="518285"/>
                  <a:pt x="4412421" y="508588"/>
                </a:cubicBezTo>
                <a:cubicBezTo>
                  <a:pt x="4404472" y="505953"/>
                  <a:pt x="4402402" y="493116"/>
                  <a:pt x="4410807" y="489559"/>
                </a:cubicBezTo>
                <a:cubicBezTo>
                  <a:pt x="4429136" y="481702"/>
                  <a:pt x="4447108" y="472450"/>
                  <a:pt x="4464900" y="467370"/>
                </a:cubicBezTo>
                <a:cubicBezTo>
                  <a:pt x="4434289" y="447973"/>
                  <a:pt x="4410315" y="416398"/>
                  <a:pt x="4374573" y="408630"/>
                </a:cubicBezTo>
                <a:cubicBezTo>
                  <a:pt x="4366736" y="406978"/>
                  <a:pt x="4363444" y="395789"/>
                  <a:pt x="4370774" y="391166"/>
                </a:cubicBezTo>
                <a:cubicBezTo>
                  <a:pt x="4392566" y="377278"/>
                  <a:pt x="4413601" y="368584"/>
                  <a:pt x="4435464" y="364830"/>
                </a:cubicBezTo>
                <a:cubicBezTo>
                  <a:pt x="4423315" y="361247"/>
                  <a:pt x="4411454" y="357689"/>
                  <a:pt x="4400337" y="355656"/>
                </a:cubicBezTo>
                <a:cubicBezTo>
                  <a:pt x="4357206" y="347735"/>
                  <a:pt x="4357834" y="323254"/>
                  <a:pt x="4330392" y="295564"/>
                </a:cubicBezTo>
                <a:cubicBezTo>
                  <a:pt x="4324584" y="289707"/>
                  <a:pt x="4329945" y="280922"/>
                  <a:pt x="4336620" y="279260"/>
                </a:cubicBezTo>
                <a:cubicBezTo>
                  <a:pt x="4349170" y="276159"/>
                  <a:pt x="4360215" y="270300"/>
                  <a:pt x="4371272" y="266486"/>
                </a:cubicBezTo>
                <a:cubicBezTo>
                  <a:pt x="4364544" y="264345"/>
                  <a:pt x="4358048" y="261836"/>
                  <a:pt x="4352127" y="258305"/>
                </a:cubicBezTo>
                <a:cubicBezTo>
                  <a:pt x="4321037" y="239938"/>
                  <a:pt x="4318978" y="199647"/>
                  <a:pt x="4290619" y="178986"/>
                </a:cubicBezTo>
                <a:cubicBezTo>
                  <a:pt x="4286318" y="175887"/>
                  <a:pt x="4284936" y="168465"/>
                  <a:pt x="4289744" y="164791"/>
                </a:cubicBezTo>
                <a:cubicBezTo>
                  <a:pt x="4307179" y="151697"/>
                  <a:pt x="4323495" y="153303"/>
                  <a:pt x="4340599" y="157023"/>
                </a:cubicBezTo>
                <a:cubicBezTo>
                  <a:pt x="4321905" y="148201"/>
                  <a:pt x="4305128" y="135357"/>
                  <a:pt x="4284308" y="112134"/>
                </a:cubicBezTo>
                <a:cubicBezTo>
                  <a:pt x="4273141" y="99679"/>
                  <a:pt x="4233232" y="62147"/>
                  <a:pt x="4241746" y="39906"/>
                </a:cubicBezTo>
                <a:cubicBezTo>
                  <a:pt x="4245805" y="29353"/>
                  <a:pt x="4254284" y="24927"/>
                  <a:pt x="4264879" y="24092"/>
                </a:cubicBezTo>
                <a:lnTo>
                  <a:pt x="4236204" y="0"/>
                </a:lnTo>
                <a:lnTo>
                  <a:pt x="4275434" y="3446"/>
                </a:lnTo>
                <a:lnTo>
                  <a:pt x="4345129" y="46128"/>
                </a:lnTo>
                <a:cubicBezTo>
                  <a:pt x="4342245" y="40232"/>
                  <a:pt x="4339460" y="34343"/>
                  <a:pt x="4336575" y="28446"/>
                </a:cubicBezTo>
                <a:cubicBezTo>
                  <a:pt x="4330090" y="25792"/>
                  <a:pt x="4324143" y="21480"/>
                  <a:pt x="4318422" y="16823"/>
                </a:cubicBezTo>
                <a:lnTo>
                  <a:pt x="4305224" y="6063"/>
                </a:lnTo>
                <a:lnTo>
                  <a:pt x="4348543" y="9868"/>
                </a:lnTo>
                <a:lnTo>
                  <a:pt x="4361369" y="34391"/>
                </a:lnTo>
                <a:lnTo>
                  <a:pt x="4361453" y="34087"/>
                </a:lnTo>
                <a:lnTo>
                  <a:pt x="4348701" y="9882"/>
                </a:lnTo>
                <a:lnTo>
                  <a:pt x="4394875" y="13938"/>
                </a:lnTo>
                <a:lnTo>
                  <a:pt x="4393230" y="56230"/>
                </a:lnTo>
                <a:cubicBezTo>
                  <a:pt x="4395648" y="71458"/>
                  <a:pt x="4400569" y="86464"/>
                  <a:pt x="4406439" y="101480"/>
                </a:cubicBezTo>
                <a:cubicBezTo>
                  <a:pt x="4411117" y="113471"/>
                  <a:pt x="4426267" y="134742"/>
                  <a:pt x="4429519" y="150698"/>
                </a:cubicBezTo>
                <a:cubicBezTo>
                  <a:pt x="4429953" y="151321"/>
                  <a:pt x="4430277" y="152030"/>
                  <a:pt x="4430711" y="152652"/>
                </a:cubicBezTo>
                <a:cubicBezTo>
                  <a:pt x="4445081" y="107258"/>
                  <a:pt x="4457412" y="69477"/>
                  <a:pt x="4441828" y="22465"/>
                </a:cubicBezTo>
                <a:cubicBezTo>
                  <a:pt x="4441983" y="45846"/>
                  <a:pt x="4437934" y="70517"/>
                  <a:pt x="4433989" y="90720"/>
                </a:cubicBezTo>
                <a:cubicBezTo>
                  <a:pt x="4431769" y="102504"/>
                  <a:pt x="4414343" y="97977"/>
                  <a:pt x="4418333" y="87125"/>
                </a:cubicBezTo>
                <a:cubicBezTo>
                  <a:pt x="4423285" y="70906"/>
                  <a:pt x="4427185" y="54497"/>
                  <a:pt x="4429941" y="37793"/>
                </a:cubicBezTo>
                <a:lnTo>
                  <a:pt x="4431779" y="17180"/>
                </a:lnTo>
                <a:lnTo>
                  <a:pt x="4463753" y="19988"/>
                </a:lnTo>
                <a:lnTo>
                  <a:pt x="4470295" y="48455"/>
                </a:lnTo>
                <a:cubicBezTo>
                  <a:pt x="4471646" y="62799"/>
                  <a:pt x="4471139" y="77238"/>
                  <a:pt x="4469105" y="92397"/>
                </a:cubicBezTo>
                <a:cubicBezTo>
                  <a:pt x="4476789" y="81573"/>
                  <a:pt x="4484566" y="70854"/>
                  <a:pt x="4492479" y="59660"/>
                </a:cubicBezTo>
                <a:cubicBezTo>
                  <a:pt x="4497483" y="52694"/>
                  <a:pt x="4507478" y="55313"/>
                  <a:pt x="4511751" y="60939"/>
                </a:cubicBezTo>
                <a:cubicBezTo>
                  <a:pt x="4535680" y="91928"/>
                  <a:pt x="4543638" y="128348"/>
                  <a:pt x="4542852" y="165571"/>
                </a:cubicBezTo>
                <a:cubicBezTo>
                  <a:pt x="4551499" y="157070"/>
                  <a:pt x="4561528" y="150538"/>
                  <a:pt x="4574045" y="147825"/>
                </a:cubicBezTo>
                <a:cubicBezTo>
                  <a:pt x="4578517" y="146848"/>
                  <a:pt x="4584446" y="150284"/>
                  <a:pt x="4585815" y="154587"/>
                </a:cubicBezTo>
                <a:cubicBezTo>
                  <a:pt x="4601386" y="203935"/>
                  <a:pt x="4620967" y="245452"/>
                  <a:pt x="4615370" y="289658"/>
                </a:cubicBezTo>
                <a:cubicBezTo>
                  <a:pt x="4626910" y="281504"/>
                  <a:pt x="4640090" y="276804"/>
                  <a:pt x="4655706" y="278641"/>
                </a:cubicBezTo>
                <a:cubicBezTo>
                  <a:pt x="4660813" y="279278"/>
                  <a:pt x="4665722" y="282138"/>
                  <a:pt x="4666891" y="287594"/>
                </a:cubicBezTo>
                <a:cubicBezTo>
                  <a:pt x="4676955" y="335297"/>
                  <a:pt x="4685470" y="382963"/>
                  <a:pt x="4679051" y="429823"/>
                </a:cubicBezTo>
                <a:cubicBezTo>
                  <a:pt x="4688300" y="413487"/>
                  <a:pt x="4697727" y="397363"/>
                  <a:pt x="4706642" y="381485"/>
                </a:cubicBezTo>
                <a:cubicBezTo>
                  <a:pt x="4710820" y="373960"/>
                  <a:pt x="4720063" y="373007"/>
                  <a:pt x="4725610" y="379622"/>
                </a:cubicBezTo>
                <a:cubicBezTo>
                  <a:pt x="4761042" y="421439"/>
                  <a:pt x="4767149" y="480776"/>
                  <a:pt x="4759086" y="540637"/>
                </a:cubicBezTo>
                <a:cubicBezTo>
                  <a:pt x="4767025" y="523703"/>
                  <a:pt x="4774867" y="506758"/>
                  <a:pt x="4782437" y="489596"/>
                </a:cubicBezTo>
                <a:cubicBezTo>
                  <a:pt x="4784519" y="484810"/>
                  <a:pt x="4791203" y="483052"/>
                  <a:pt x="4795774" y="484226"/>
                </a:cubicBezTo>
                <a:cubicBezTo>
                  <a:pt x="4839086" y="495862"/>
                  <a:pt x="4846364" y="542058"/>
                  <a:pt x="4848508" y="581384"/>
                </a:cubicBezTo>
                <a:cubicBezTo>
                  <a:pt x="4851550" y="635781"/>
                  <a:pt x="4842102" y="678387"/>
                  <a:pt x="4823727" y="721682"/>
                </a:cubicBezTo>
                <a:cubicBezTo>
                  <a:pt x="4841549" y="703168"/>
                  <a:pt x="4858737" y="684111"/>
                  <a:pt x="4871187" y="660264"/>
                </a:cubicBezTo>
                <a:cubicBezTo>
                  <a:pt x="4873552" y="655601"/>
                  <a:pt x="4879364" y="652695"/>
                  <a:pt x="4884506" y="654017"/>
                </a:cubicBezTo>
                <a:cubicBezTo>
                  <a:pt x="4974944" y="676547"/>
                  <a:pt x="4942712" y="811916"/>
                  <a:pt x="4898948" y="896339"/>
                </a:cubicBezTo>
                <a:cubicBezTo>
                  <a:pt x="4916738" y="880354"/>
                  <a:pt x="4934599" y="864666"/>
                  <a:pt x="4952707" y="849487"/>
                </a:cubicBezTo>
                <a:cubicBezTo>
                  <a:pt x="4956182" y="846576"/>
                  <a:pt x="4962852" y="847153"/>
                  <a:pt x="4965986" y="850247"/>
                </a:cubicBezTo>
                <a:cubicBezTo>
                  <a:pt x="5013351" y="896992"/>
                  <a:pt x="5012925" y="943301"/>
                  <a:pt x="4994504" y="1004602"/>
                </a:cubicBezTo>
                <a:cubicBezTo>
                  <a:pt x="4991420" y="1015143"/>
                  <a:pt x="4988321" y="1025877"/>
                  <a:pt x="4985124" y="1036602"/>
                </a:cubicBezTo>
                <a:lnTo>
                  <a:pt x="4968805" y="1016398"/>
                </a:lnTo>
                <a:lnTo>
                  <a:pt x="4968805" y="1016399"/>
                </a:lnTo>
                <a:cubicBezTo>
                  <a:pt x="4967379" y="1014912"/>
                  <a:pt x="4965865" y="1013320"/>
                  <a:pt x="4964244" y="1011818"/>
                </a:cubicBezTo>
                <a:lnTo>
                  <a:pt x="4984151" y="963933"/>
                </a:lnTo>
                <a:lnTo>
                  <a:pt x="4984220" y="963696"/>
                </a:lnTo>
                <a:cubicBezTo>
                  <a:pt x="4978985" y="979795"/>
                  <a:pt x="4972259" y="996252"/>
                  <a:pt x="4964255" y="1011721"/>
                </a:cubicBezTo>
                <a:lnTo>
                  <a:pt x="4950263" y="999627"/>
                </a:lnTo>
                <a:lnTo>
                  <a:pt x="4950191" y="999751"/>
                </a:lnTo>
                <a:lnTo>
                  <a:pt x="4950220" y="999772"/>
                </a:lnTo>
                <a:lnTo>
                  <a:pt x="4950220" y="999771"/>
                </a:lnTo>
                <a:cubicBezTo>
                  <a:pt x="4955226" y="1003709"/>
                  <a:pt x="4959838" y="1007711"/>
                  <a:pt x="4964238" y="1011890"/>
                </a:cubicBezTo>
                <a:cubicBezTo>
                  <a:pt x="4961542" y="1017011"/>
                  <a:pt x="4958747" y="1022124"/>
                  <a:pt x="4955778" y="1027028"/>
                </a:cubicBezTo>
                <a:lnTo>
                  <a:pt x="4941687" y="1014375"/>
                </a:lnTo>
                <a:lnTo>
                  <a:pt x="4940587" y="1016081"/>
                </a:lnTo>
                <a:lnTo>
                  <a:pt x="4940610" y="1016129"/>
                </a:lnTo>
                <a:lnTo>
                  <a:pt x="4941705" y="1014433"/>
                </a:lnTo>
                <a:cubicBezTo>
                  <a:pt x="4946711" y="1018372"/>
                  <a:pt x="4951402" y="1022575"/>
                  <a:pt x="4955770" y="1027139"/>
                </a:cubicBezTo>
                <a:lnTo>
                  <a:pt x="4950070" y="1035899"/>
                </a:lnTo>
                <a:lnTo>
                  <a:pt x="4950107" y="1035979"/>
                </a:lnTo>
                <a:lnTo>
                  <a:pt x="4950030" y="1036084"/>
                </a:lnTo>
                <a:lnTo>
                  <a:pt x="4952686" y="1051881"/>
                </a:lnTo>
                <a:cubicBezTo>
                  <a:pt x="4952764" y="1056463"/>
                  <a:pt x="4952377" y="1060812"/>
                  <a:pt x="4952191" y="1065079"/>
                </a:cubicBezTo>
                <a:cubicBezTo>
                  <a:pt x="4950180" y="1070164"/>
                  <a:pt x="4948168" y="1075247"/>
                  <a:pt x="4945970" y="1080218"/>
                </a:cubicBezTo>
                <a:cubicBezTo>
                  <a:pt x="4946307" y="1070997"/>
                  <a:pt x="4942426" y="1063164"/>
                  <a:pt x="4939774" y="1054658"/>
                </a:cubicBezTo>
                <a:cubicBezTo>
                  <a:pt x="4939377" y="1053650"/>
                  <a:pt x="4939085" y="1052553"/>
                  <a:pt x="4938696" y="1051449"/>
                </a:cubicBezTo>
                <a:lnTo>
                  <a:pt x="4938763" y="1051358"/>
                </a:lnTo>
                <a:lnTo>
                  <a:pt x="4932005" y="1029252"/>
                </a:lnTo>
                <a:lnTo>
                  <a:pt x="4940576" y="1016082"/>
                </a:lnTo>
                <a:lnTo>
                  <a:pt x="4936364" y="1010953"/>
                </a:lnTo>
                <a:cubicBezTo>
                  <a:pt x="4936478" y="1010768"/>
                  <a:pt x="4936486" y="1010671"/>
                  <a:pt x="4936590" y="1010583"/>
                </a:cubicBezTo>
                <a:lnTo>
                  <a:pt x="4940169" y="1013205"/>
                </a:lnTo>
                <a:lnTo>
                  <a:pt x="4936602" y="1010472"/>
                </a:lnTo>
                <a:lnTo>
                  <a:pt x="4945117" y="996161"/>
                </a:lnTo>
                <a:lnTo>
                  <a:pt x="4945090" y="996140"/>
                </a:lnTo>
                <a:cubicBezTo>
                  <a:pt x="4960757" y="967898"/>
                  <a:pt x="4973472" y="933461"/>
                  <a:pt x="4977326" y="902248"/>
                </a:cubicBezTo>
                <a:lnTo>
                  <a:pt x="4985431" y="918815"/>
                </a:lnTo>
                <a:lnTo>
                  <a:pt x="4985510" y="918630"/>
                </a:lnTo>
                <a:cubicBezTo>
                  <a:pt x="4984031" y="912271"/>
                  <a:pt x="4981314" y="906682"/>
                  <a:pt x="4977352" y="901957"/>
                </a:cubicBezTo>
                <a:cubicBezTo>
                  <a:pt x="4973498" y="933170"/>
                  <a:pt x="4960784" y="967607"/>
                  <a:pt x="4945115" y="995850"/>
                </a:cubicBezTo>
                <a:cubicBezTo>
                  <a:pt x="4940539" y="992532"/>
                  <a:pt x="4935561" y="989375"/>
                  <a:pt x="4930371" y="986395"/>
                </a:cubicBezTo>
                <a:cubicBezTo>
                  <a:pt x="4936755" y="973803"/>
                  <a:pt x="4943137" y="961211"/>
                  <a:pt x="4948588" y="948149"/>
                </a:cubicBezTo>
                <a:cubicBezTo>
                  <a:pt x="4955911" y="930479"/>
                  <a:pt x="4960806" y="911625"/>
                  <a:pt x="4968041" y="893850"/>
                </a:cubicBezTo>
                <a:cubicBezTo>
                  <a:pt x="4965930" y="892400"/>
                  <a:pt x="4964019" y="890872"/>
                  <a:pt x="4961496" y="889679"/>
                </a:cubicBezTo>
                <a:cubicBezTo>
                  <a:pt x="4956894" y="900868"/>
                  <a:pt x="4950702" y="911334"/>
                  <a:pt x="4944983" y="921939"/>
                </a:cubicBezTo>
                <a:cubicBezTo>
                  <a:pt x="4938825" y="933089"/>
                  <a:pt x="4933769" y="945017"/>
                  <a:pt x="4924408" y="953846"/>
                </a:cubicBezTo>
                <a:cubicBezTo>
                  <a:pt x="4919408" y="958574"/>
                  <a:pt x="4910164" y="953002"/>
                  <a:pt x="4911620" y="946508"/>
                </a:cubicBezTo>
                <a:cubicBezTo>
                  <a:pt x="4914610" y="933721"/>
                  <a:pt x="4922780" y="922938"/>
                  <a:pt x="4929518" y="911837"/>
                </a:cubicBezTo>
                <a:cubicBezTo>
                  <a:pt x="4935099" y="902779"/>
                  <a:pt x="4940600" y="893519"/>
                  <a:pt x="4946832" y="884809"/>
                </a:cubicBezTo>
                <a:cubicBezTo>
                  <a:pt x="4946260" y="884661"/>
                  <a:pt x="4945802" y="884330"/>
                  <a:pt x="4945134" y="884175"/>
                </a:cubicBezTo>
                <a:cubicBezTo>
                  <a:pt x="4929825" y="897454"/>
                  <a:pt x="4914877" y="911058"/>
                  <a:pt x="4900370" y="925185"/>
                </a:cubicBezTo>
                <a:lnTo>
                  <a:pt x="4815310" y="1008993"/>
                </a:lnTo>
                <a:lnTo>
                  <a:pt x="4815353" y="1009031"/>
                </a:lnTo>
                <a:lnTo>
                  <a:pt x="4815250" y="1009123"/>
                </a:lnTo>
                <a:lnTo>
                  <a:pt x="4839042" y="1045854"/>
                </a:lnTo>
                <a:cubicBezTo>
                  <a:pt x="4845374" y="1058828"/>
                  <a:pt x="4850005" y="1071619"/>
                  <a:pt x="4852632" y="1081485"/>
                </a:cubicBezTo>
                <a:lnTo>
                  <a:pt x="4855628" y="1095958"/>
                </a:lnTo>
                <a:lnTo>
                  <a:pt x="4855631" y="1095978"/>
                </a:lnTo>
                <a:lnTo>
                  <a:pt x="4873052" y="1077531"/>
                </a:lnTo>
                <a:cubicBezTo>
                  <a:pt x="4874981" y="1075557"/>
                  <a:pt x="4878070" y="1078063"/>
                  <a:pt x="4876791" y="1080387"/>
                </a:cubicBezTo>
                <a:lnTo>
                  <a:pt x="4858093" y="1113144"/>
                </a:lnTo>
                <a:lnTo>
                  <a:pt x="4853233" y="1196039"/>
                </a:lnTo>
                <a:cubicBezTo>
                  <a:pt x="4849690" y="1199723"/>
                  <a:pt x="4846233" y="1203516"/>
                  <a:pt x="4842955" y="1207516"/>
                </a:cubicBezTo>
                <a:lnTo>
                  <a:pt x="4837157" y="1182229"/>
                </a:lnTo>
                <a:lnTo>
                  <a:pt x="4843018" y="1207908"/>
                </a:lnTo>
                <a:lnTo>
                  <a:pt x="4853070" y="1196684"/>
                </a:lnTo>
                <a:lnTo>
                  <a:pt x="4853222" y="1196161"/>
                </a:lnTo>
                <a:lnTo>
                  <a:pt x="4864118" y="1185346"/>
                </a:lnTo>
                <a:lnTo>
                  <a:pt x="4864136" y="1185198"/>
                </a:lnTo>
                <a:lnTo>
                  <a:pt x="4864153" y="1185184"/>
                </a:lnTo>
                <a:lnTo>
                  <a:pt x="4894298" y="1046827"/>
                </a:lnTo>
                <a:cubicBezTo>
                  <a:pt x="4893698" y="1050280"/>
                  <a:pt x="4897726" y="1052090"/>
                  <a:pt x="4900261" y="1049875"/>
                </a:cubicBezTo>
                <a:cubicBezTo>
                  <a:pt x="4908920" y="1042348"/>
                  <a:pt x="4914527" y="1033000"/>
                  <a:pt x="4916404" y="1021771"/>
                </a:cubicBezTo>
                <a:lnTo>
                  <a:pt x="4916367" y="1021749"/>
                </a:lnTo>
                <a:lnTo>
                  <a:pt x="4900269" y="1049773"/>
                </a:lnTo>
                <a:lnTo>
                  <a:pt x="4894321" y="1046631"/>
                </a:lnTo>
                <a:lnTo>
                  <a:pt x="4894314" y="1046656"/>
                </a:lnTo>
                <a:lnTo>
                  <a:pt x="4894315" y="1046628"/>
                </a:lnTo>
                <a:lnTo>
                  <a:pt x="4894322" y="1046558"/>
                </a:lnTo>
                <a:lnTo>
                  <a:pt x="4896333" y="1039771"/>
                </a:lnTo>
                <a:lnTo>
                  <a:pt x="4897110" y="1037134"/>
                </a:lnTo>
                <a:lnTo>
                  <a:pt x="4897154" y="1037074"/>
                </a:lnTo>
                <a:lnTo>
                  <a:pt x="4912332" y="989872"/>
                </a:lnTo>
                <a:cubicBezTo>
                  <a:pt x="4914413" y="984015"/>
                  <a:pt x="4920619" y="981048"/>
                  <a:pt x="4926098" y="984054"/>
                </a:cubicBezTo>
                <a:cubicBezTo>
                  <a:pt x="4927488" y="984856"/>
                  <a:pt x="4928871" y="985754"/>
                  <a:pt x="4930259" y="986556"/>
                </a:cubicBezTo>
                <a:lnTo>
                  <a:pt x="4922890" y="1001651"/>
                </a:lnTo>
                <a:lnTo>
                  <a:pt x="4922967" y="1001712"/>
                </a:lnTo>
                <a:lnTo>
                  <a:pt x="4922966" y="1001711"/>
                </a:lnTo>
                <a:lnTo>
                  <a:pt x="4922991" y="1001727"/>
                </a:lnTo>
                <a:lnTo>
                  <a:pt x="4930347" y="986660"/>
                </a:lnTo>
                <a:cubicBezTo>
                  <a:pt x="4935537" y="989641"/>
                  <a:pt x="4940419" y="992790"/>
                  <a:pt x="4945091" y="996115"/>
                </a:cubicBezTo>
                <a:cubicBezTo>
                  <a:pt x="4942305" y="1001131"/>
                  <a:pt x="4939440" y="1005947"/>
                  <a:pt x="4936497" y="1010560"/>
                </a:cubicBezTo>
                <a:lnTo>
                  <a:pt x="4936467" y="1010537"/>
                </a:lnTo>
                <a:lnTo>
                  <a:pt x="4936275" y="1010848"/>
                </a:lnTo>
                <a:lnTo>
                  <a:pt x="4936271" y="1010843"/>
                </a:lnTo>
                <a:lnTo>
                  <a:pt x="4932992" y="1016002"/>
                </a:lnTo>
                <a:cubicBezTo>
                  <a:pt x="4932098" y="1017287"/>
                  <a:pt x="4931238" y="1018187"/>
                  <a:pt x="4930299" y="1018884"/>
                </a:cubicBezTo>
                <a:cubicBezTo>
                  <a:pt x="4930097" y="1018964"/>
                  <a:pt x="4930001" y="1018955"/>
                  <a:pt x="4929896" y="1019043"/>
                </a:cubicBezTo>
                <a:lnTo>
                  <a:pt x="4929307" y="1010523"/>
                </a:lnTo>
                <a:lnTo>
                  <a:pt x="4929290" y="1010534"/>
                </a:lnTo>
                <a:lnTo>
                  <a:pt x="4929881" y="1019060"/>
                </a:lnTo>
                <a:lnTo>
                  <a:pt x="4929894" y="1019057"/>
                </a:lnTo>
                <a:lnTo>
                  <a:pt x="4929908" y="1019132"/>
                </a:lnTo>
                <a:lnTo>
                  <a:pt x="4930290" y="1018981"/>
                </a:lnTo>
                <a:cubicBezTo>
                  <a:pt x="4931229" y="1018283"/>
                  <a:pt x="4932089" y="1017383"/>
                  <a:pt x="4932983" y="1016098"/>
                </a:cubicBezTo>
                <a:cubicBezTo>
                  <a:pt x="4934105" y="1014442"/>
                  <a:pt x="4935139" y="1012683"/>
                  <a:pt x="4936269" y="1010930"/>
                </a:cubicBezTo>
                <a:cubicBezTo>
                  <a:pt x="4937686" y="1012514"/>
                  <a:pt x="4939086" y="1014290"/>
                  <a:pt x="4940477" y="1016164"/>
                </a:cubicBezTo>
                <a:cubicBezTo>
                  <a:pt x="4937746" y="1020599"/>
                  <a:pt x="4934827" y="1024923"/>
                  <a:pt x="4931900" y="1029344"/>
                </a:cubicBezTo>
                <a:lnTo>
                  <a:pt x="4931890" y="1029292"/>
                </a:lnTo>
                <a:lnTo>
                  <a:pt x="4908459" y="1070461"/>
                </a:lnTo>
                <a:lnTo>
                  <a:pt x="4908477" y="1070511"/>
                </a:lnTo>
                <a:lnTo>
                  <a:pt x="4931898" y="1029357"/>
                </a:lnTo>
                <a:lnTo>
                  <a:pt x="4938665" y="1051492"/>
                </a:lnTo>
                <a:lnTo>
                  <a:pt x="4938694" y="1051463"/>
                </a:lnTo>
                <a:cubicBezTo>
                  <a:pt x="4939083" y="1052568"/>
                  <a:pt x="4939472" y="1053673"/>
                  <a:pt x="4939773" y="1054671"/>
                </a:cubicBezTo>
                <a:cubicBezTo>
                  <a:pt x="4942424" y="1063177"/>
                  <a:pt x="4946304" y="1071010"/>
                  <a:pt x="4945968" y="1080231"/>
                </a:cubicBezTo>
                <a:cubicBezTo>
                  <a:pt x="4935098" y="1104908"/>
                  <a:pt x="4921539" y="1128072"/>
                  <a:pt x="4902895" y="1148169"/>
                </a:cubicBezTo>
                <a:cubicBezTo>
                  <a:pt x="4898045" y="1153395"/>
                  <a:pt x="4893028" y="1158315"/>
                  <a:pt x="4888133" y="1162954"/>
                </a:cubicBezTo>
                <a:cubicBezTo>
                  <a:pt x="4889752" y="1149172"/>
                  <a:pt x="4891475" y="1135302"/>
                  <a:pt x="4894430" y="1121832"/>
                </a:cubicBezTo>
                <a:cubicBezTo>
                  <a:pt x="4895232" y="1118299"/>
                  <a:pt x="4896139" y="1114678"/>
                  <a:pt x="4896941" y="1111145"/>
                </a:cubicBezTo>
                <a:cubicBezTo>
                  <a:pt x="4899409" y="1110776"/>
                  <a:pt x="4901506" y="1109108"/>
                  <a:pt x="4901606" y="1105805"/>
                </a:cubicBezTo>
                <a:cubicBezTo>
                  <a:pt x="4901654" y="1103084"/>
                  <a:pt x="4901766" y="1101828"/>
                  <a:pt x="4901579" y="1100632"/>
                </a:cubicBezTo>
                <a:cubicBezTo>
                  <a:pt x="4901654" y="1097620"/>
                  <a:pt x="4901727" y="1094608"/>
                  <a:pt x="4901520" y="1091474"/>
                </a:cubicBezTo>
                <a:cubicBezTo>
                  <a:pt x="4904284" y="1080129"/>
                  <a:pt x="4907244" y="1068797"/>
                  <a:pt x="4910482" y="1057589"/>
                </a:cubicBezTo>
                <a:lnTo>
                  <a:pt x="4919466" y="1014688"/>
                </a:lnTo>
                <a:lnTo>
                  <a:pt x="4919467" y="1014549"/>
                </a:lnTo>
                <a:lnTo>
                  <a:pt x="4919482" y="1009087"/>
                </a:lnTo>
                <a:cubicBezTo>
                  <a:pt x="4919482" y="1009087"/>
                  <a:pt x="4919385" y="1009079"/>
                  <a:pt x="4919385" y="1009079"/>
                </a:cubicBezTo>
                <a:cubicBezTo>
                  <a:pt x="4920348" y="1007020"/>
                  <a:pt x="4921408" y="1004970"/>
                  <a:pt x="4922370" y="1002911"/>
                </a:cubicBezTo>
                <a:lnTo>
                  <a:pt x="4919484" y="1014660"/>
                </a:lnTo>
                <a:lnTo>
                  <a:pt x="4919487" y="1014663"/>
                </a:lnTo>
                <a:lnTo>
                  <a:pt x="4922370" y="1002925"/>
                </a:lnTo>
                <a:lnTo>
                  <a:pt x="4922373" y="1002920"/>
                </a:lnTo>
                <a:lnTo>
                  <a:pt x="4922670" y="1001602"/>
                </a:lnTo>
                <a:lnTo>
                  <a:pt x="4922589" y="1001568"/>
                </a:lnTo>
                <a:cubicBezTo>
                  <a:pt x="4922449" y="1002043"/>
                  <a:pt x="4922406" y="1002525"/>
                  <a:pt x="4922267" y="1002999"/>
                </a:cubicBezTo>
                <a:cubicBezTo>
                  <a:pt x="4921304" y="1005059"/>
                  <a:pt x="4920244" y="1007109"/>
                  <a:pt x="4919282" y="1009168"/>
                </a:cubicBezTo>
                <a:cubicBezTo>
                  <a:pt x="4919282" y="1009168"/>
                  <a:pt x="4919377" y="1009176"/>
                  <a:pt x="4919377" y="1009176"/>
                </a:cubicBezTo>
                <a:cubicBezTo>
                  <a:pt x="4918538" y="1010953"/>
                  <a:pt x="4918647" y="1013008"/>
                  <a:pt x="4919362" y="1014822"/>
                </a:cubicBezTo>
                <a:cubicBezTo>
                  <a:pt x="4916330" y="1029164"/>
                  <a:pt x="4914467" y="1043510"/>
                  <a:pt x="4910372" y="1057761"/>
                </a:cubicBezTo>
                <a:lnTo>
                  <a:pt x="4901415" y="1091619"/>
                </a:lnTo>
                <a:lnTo>
                  <a:pt x="4901475" y="1100721"/>
                </a:lnTo>
                <a:cubicBezTo>
                  <a:pt x="4901661" y="1101916"/>
                  <a:pt x="4901646" y="1103180"/>
                  <a:pt x="4901502" y="1105894"/>
                </a:cubicBezTo>
                <a:cubicBezTo>
                  <a:pt x="4901401" y="1109194"/>
                  <a:pt x="4899313" y="1110767"/>
                  <a:pt x="4896836" y="1111233"/>
                </a:cubicBezTo>
                <a:cubicBezTo>
                  <a:pt x="4898300" y="1104643"/>
                  <a:pt x="4899758" y="1098137"/>
                  <a:pt x="4901415" y="1091562"/>
                </a:cubicBezTo>
                <a:lnTo>
                  <a:pt x="4901415" y="1091568"/>
                </a:lnTo>
                <a:lnTo>
                  <a:pt x="4901417" y="1091547"/>
                </a:lnTo>
                <a:lnTo>
                  <a:pt x="4896838" y="1111208"/>
                </a:lnTo>
                <a:cubicBezTo>
                  <a:pt x="4894217" y="1111663"/>
                  <a:pt x="4891112" y="1110713"/>
                  <a:pt x="4889287" y="1108777"/>
                </a:cubicBezTo>
                <a:lnTo>
                  <a:pt x="4889421" y="1100531"/>
                </a:lnTo>
                <a:lnTo>
                  <a:pt x="4889412" y="1100539"/>
                </a:lnTo>
                <a:cubicBezTo>
                  <a:pt x="4884398" y="1107607"/>
                  <a:pt x="4891586" y="1112221"/>
                  <a:pt x="4896830" y="1111311"/>
                </a:cubicBezTo>
                <a:cubicBezTo>
                  <a:pt x="4896028" y="1114844"/>
                  <a:pt x="4895120" y="1118466"/>
                  <a:pt x="4894318" y="1121998"/>
                </a:cubicBezTo>
                <a:cubicBezTo>
                  <a:pt x="4891364" y="1135471"/>
                  <a:pt x="4889640" y="1149340"/>
                  <a:pt x="4888022" y="1163123"/>
                </a:cubicBezTo>
                <a:lnTo>
                  <a:pt x="4888017" y="1163127"/>
                </a:lnTo>
                <a:lnTo>
                  <a:pt x="4885041" y="1186716"/>
                </a:lnTo>
                <a:cubicBezTo>
                  <a:pt x="4883574" y="1196617"/>
                  <a:pt x="4882477" y="1206747"/>
                  <a:pt x="4880816" y="1216632"/>
                </a:cubicBezTo>
                <a:lnTo>
                  <a:pt x="4856675" y="1247101"/>
                </a:lnTo>
                <a:lnTo>
                  <a:pt x="4856656" y="1247261"/>
                </a:lnTo>
                <a:lnTo>
                  <a:pt x="4880815" y="1216637"/>
                </a:lnTo>
                <a:cubicBezTo>
                  <a:pt x="4880163" y="1220670"/>
                  <a:pt x="4879327" y="1224591"/>
                  <a:pt x="4878394" y="1228502"/>
                </a:cubicBezTo>
                <a:cubicBezTo>
                  <a:pt x="4875516" y="1240034"/>
                  <a:pt x="4879284" y="1258958"/>
                  <a:pt x="4873028" y="1269029"/>
                </a:cubicBezTo>
                <a:lnTo>
                  <a:pt x="4879638" y="1271252"/>
                </a:lnTo>
                <a:lnTo>
                  <a:pt x="4884715" y="1265772"/>
                </a:lnTo>
                <a:cubicBezTo>
                  <a:pt x="4899264" y="1250089"/>
                  <a:pt x="4912529" y="1233515"/>
                  <a:pt x="4934436" y="1230346"/>
                </a:cubicBezTo>
                <a:cubicBezTo>
                  <a:pt x="4937503" y="1229833"/>
                  <a:pt x="4939969" y="1232773"/>
                  <a:pt x="4938928" y="1235700"/>
                </a:cubicBezTo>
                <a:cubicBezTo>
                  <a:pt x="4932477" y="1254522"/>
                  <a:pt x="4917470" y="1264420"/>
                  <a:pt x="4903488" y="1278104"/>
                </a:cubicBezTo>
                <a:lnTo>
                  <a:pt x="4900555" y="1281178"/>
                </a:lnTo>
                <a:lnTo>
                  <a:pt x="4922848" y="1292619"/>
                </a:lnTo>
                <a:cubicBezTo>
                  <a:pt x="4917381" y="1297110"/>
                  <a:pt x="4911995" y="1301804"/>
                  <a:pt x="4907031" y="1307217"/>
                </a:cubicBezTo>
                <a:lnTo>
                  <a:pt x="4901314" y="1312982"/>
                </a:lnTo>
                <a:lnTo>
                  <a:pt x="4901378" y="1313014"/>
                </a:lnTo>
                <a:lnTo>
                  <a:pt x="4907128" y="1307217"/>
                </a:lnTo>
                <a:cubicBezTo>
                  <a:pt x="4912091" y="1301803"/>
                  <a:pt x="4917477" y="1297109"/>
                  <a:pt x="4922944" y="1292619"/>
                </a:cubicBezTo>
                <a:lnTo>
                  <a:pt x="4922960" y="1292627"/>
                </a:lnTo>
                <a:lnTo>
                  <a:pt x="4933410" y="1284495"/>
                </a:lnTo>
                <a:cubicBezTo>
                  <a:pt x="4946381" y="1260301"/>
                  <a:pt x="4967954" y="1242303"/>
                  <a:pt x="4984636" y="1220182"/>
                </a:cubicBezTo>
                <a:lnTo>
                  <a:pt x="4994618" y="1204952"/>
                </a:lnTo>
                <a:lnTo>
                  <a:pt x="4994688" y="1204676"/>
                </a:lnTo>
                <a:lnTo>
                  <a:pt x="4994689" y="1204673"/>
                </a:lnTo>
                <a:lnTo>
                  <a:pt x="4998612" y="1178151"/>
                </a:lnTo>
                <a:lnTo>
                  <a:pt x="4999531" y="1176743"/>
                </a:lnTo>
                <a:lnTo>
                  <a:pt x="4998611" y="1178142"/>
                </a:lnTo>
                <a:lnTo>
                  <a:pt x="4998774" y="1175148"/>
                </a:lnTo>
                <a:lnTo>
                  <a:pt x="4999828" y="1155764"/>
                </a:lnTo>
                <a:lnTo>
                  <a:pt x="4999827" y="1155764"/>
                </a:lnTo>
                <a:cubicBezTo>
                  <a:pt x="4999858" y="1153236"/>
                  <a:pt x="5000083" y="1150723"/>
                  <a:pt x="4999928" y="1148082"/>
                </a:cubicBezTo>
                <a:cubicBezTo>
                  <a:pt x="4999915" y="1146035"/>
                  <a:pt x="4999806" y="1143983"/>
                  <a:pt x="4999698" y="1141928"/>
                </a:cubicBezTo>
                <a:lnTo>
                  <a:pt x="4999872" y="1141734"/>
                </a:lnTo>
                <a:lnTo>
                  <a:pt x="4998356" y="1124186"/>
                </a:lnTo>
                <a:cubicBezTo>
                  <a:pt x="5001205" y="1120636"/>
                  <a:pt x="5004143" y="1117192"/>
                  <a:pt x="5007088" y="1113648"/>
                </a:cubicBezTo>
                <a:lnTo>
                  <a:pt x="5006975" y="1113666"/>
                </a:lnTo>
                <a:lnTo>
                  <a:pt x="4998162" y="1124176"/>
                </a:lnTo>
                <a:lnTo>
                  <a:pt x="4996949" y="1115440"/>
                </a:lnTo>
                <a:lnTo>
                  <a:pt x="4979116" y="1121471"/>
                </a:lnTo>
                <a:cubicBezTo>
                  <a:pt x="4975571" y="1129537"/>
                  <a:pt x="4969415" y="1136306"/>
                  <a:pt x="4963277" y="1142880"/>
                </a:cubicBezTo>
                <a:cubicBezTo>
                  <a:pt x="4962198" y="1144053"/>
                  <a:pt x="4959745" y="1143160"/>
                  <a:pt x="4960287" y="1141453"/>
                </a:cubicBezTo>
                <a:cubicBezTo>
                  <a:pt x="4961413" y="1137560"/>
                  <a:pt x="4962645" y="1133577"/>
                  <a:pt x="4964070" y="1129613"/>
                </a:cubicBezTo>
                <a:cubicBezTo>
                  <a:pt x="4932650" y="1149867"/>
                  <a:pt x="4904388" y="1186070"/>
                  <a:pt x="4880814" y="1216650"/>
                </a:cubicBezTo>
                <a:cubicBezTo>
                  <a:pt x="4882475" y="1206764"/>
                  <a:pt x="4883573" y="1196634"/>
                  <a:pt x="4885128" y="1186837"/>
                </a:cubicBezTo>
                <a:cubicBezTo>
                  <a:pt x="4886212" y="1179045"/>
                  <a:pt x="4887121" y="1171043"/>
                  <a:pt x="4888117" y="1163147"/>
                </a:cubicBezTo>
                <a:cubicBezTo>
                  <a:pt x="4893011" y="1158509"/>
                  <a:pt x="4898028" y="1153588"/>
                  <a:pt x="4902878" y="1148361"/>
                </a:cubicBezTo>
                <a:cubicBezTo>
                  <a:pt x="4921628" y="1128178"/>
                  <a:pt x="4935196" y="1104917"/>
                  <a:pt x="4946057" y="1080335"/>
                </a:cubicBezTo>
                <a:lnTo>
                  <a:pt x="4946068" y="1081265"/>
                </a:lnTo>
                <a:lnTo>
                  <a:pt x="4946077" y="1081195"/>
                </a:lnTo>
                <a:cubicBezTo>
                  <a:pt x="4946007" y="1080898"/>
                  <a:pt x="4945936" y="1080599"/>
                  <a:pt x="4946058" y="1080317"/>
                </a:cubicBezTo>
                <a:cubicBezTo>
                  <a:pt x="4948254" y="1075347"/>
                  <a:pt x="4950266" y="1070264"/>
                  <a:pt x="4952278" y="1065180"/>
                </a:cubicBezTo>
                <a:lnTo>
                  <a:pt x="4952283" y="1065258"/>
                </a:lnTo>
                <a:lnTo>
                  <a:pt x="4963022" y="1035362"/>
                </a:lnTo>
                <a:lnTo>
                  <a:pt x="4978288" y="1058447"/>
                </a:lnTo>
                <a:lnTo>
                  <a:pt x="4978308" y="1058397"/>
                </a:lnTo>
                <a:cubicBezTo>
                  <a:pt x="4983987" y="1069015"/>
                  <a:pt x="4988435" y="1080304"/>
                  <a:pt x="4991778" y="1091984"/>
                </a:cubicBezTo>
                <a:lnTo>
                  <a:pt x="4958558" y="1105497"/>
                </a:lnTo>
                <a:lnTo>
                  <a:pt x="4958404" y="1105746"/>
                </a:lnTo>
                <a:cubicBezTo>
                  <a:pt x="4969192" y="1099474"/>
                  <a:pt x="4980413" y="1094895"/>
                  <a:pt x="4991760" y="1092178"/>
                </a:cubicBezTo>
                <a:lnTo>
                  <a:pt x="4996944" y="1115203"/>
                </a:lnTo>
                <a:lnTo>
                  <a:pt x="4997008" y="1115193"/>
                </a:lnTo>
                <a:lnTo>
                  <a:pt x="4991875" y="1091977"/>
                </a:lnTo>
                <a:cubicBezTo>
                  <a:pt x="4997540" y="1090716"/>
                  <a:pt x="5003179" y="1089743"/>
                  <a:pt x="5008943" y="1089561"/>
                </a:cubicBezTo>
                <a:lnTo>
                  <a:pt x="5015005" y="1124879"/>
                </a:lnTo>
                <a:lnTo>
                  <a:pt x="5015100" y="1124772"/>
                </a:lnTo>
                <a:lnTo>
                  <a:pt x="5009048" y="1089496"/>
                </a:lnTo>
                <a:cubicBezTo>
                  <a:pt x="5019705" y="1089055"/>
                  <a:pt x="5030569" y="1090678"/>
                  <a:pt x="5041507" y="1094741"/>
                </a:cubicBezTo>
                <a:cubicBezTo>
                  <a:pt x="5047819" y="1097136"/>
                  <a:pt x="5050738" y="1102646"/>
                  <a:pt x="5049370" y="1109246"/>
                </a:cubicBezTo>
                <a:cubicBezTo>
                  <a:pt x="5043621" y="1137676"/>
                  <a:pt x="5038260" y="1166127"/>
                  <a:pt x="5025778" y="1192498"/>
                </a:cubicBezTo>
                <a:cubicBezTo>
                  <a:pt x="5020499" y="1203627"/>
                  <a:pt x="5014015" y="1214070"/>
                  <a:pt x="5006889" y="1224067"/>
                </a:cubicBezTo>
                <a:cubicBezTo>
                  <a:pt x="5012250" y="1199991"/>
                  <a:pt x="5015492" y="1175643"/>
                  <a:pt x="5015863" y="1151824"/>
                </a:cubicBezTo>
                <a:lnTo>
                  <a:pt x="5015861" y="1151717"/>
                </a:lnTo>
                <a:lnTo>
                  <a:pt x="5015755" y="1151901"/>
                </a:lnTo>
                <a:lnTo>
                  <a:pt x="5006795" y="1224031"/>
                </a:lnTo>
                <a:lnTo>
                  <a:pt x="4982186" y="1254613"/>
                </a:lnTo>
                <a:lnTo>
                  <a:pt x="4982183" y="1254626"/>
                </a:lnTo>
                <a:lnTo>
                  <a:pt x="5006793" y="1224039"/>
                </a:lnTo>
                <a:cubicBezTo>
                  <a:pt x="5004519" y="1234261"/>
                  <a:pt x="5001857" y="1244449"/>
                  <a:pt x="4998913" y="1254517"/>
                </a:cubicBezTo>
                <a:lnTo>
                  <a:pt x="4980378" y="1260313"/>
                </a:lnTo>
                <a:lnTo>
                  <a:pt x="4980374" y="1260324"/>
                </a:lnTo>
                <a:lnTo>
                  <a:pt x="4976007" y="1261735"/>
                </a:lnTo>
                <a:lnTo>
                  <a:pt x="4975959" y="1261790"/>
                </a:lnTo>
                <a:cubicBezTo>
                  <a:pt x="4977469" y="1261239"/>
                  <a:pt x="4978962" y="1260881"/>
                  <a:pt x="4980473" y="1260330"/>
                </a:cubicBezTo>
                <a:lnTo>
                  <a:pt x="4980460" y="1260372"/>
                </a:lnTo>
                <a:lnTo>
                  <a:pt x="4998908" y="1254605"/>
                </a:lnTo>
                <a:lnTo>
                  <a:pt x="4990325" y="1281070"/>
                </a:lnTo>
                <a:lnTo>
                  <a:pt x="4990413" y="1281036"/>
                </a:lnTo>
                <a:cubicBezTo>
                  <a:pt x="4989775" y="1282732"/>
                  <a:pt x="4989233" y="1284437"/>
                  <a:pt x="4988603" y="1286040"/>
                </a:cubicBezTo>
                <a:lnTo>
                  <a:pt x="4988599" y="1286046"/>
                </a:lnTo>
                <a:lnTo>
                  <a:pt x="4974853" y="1320087"/>
                </a:lnTo>
                <a:cubicBezTo>
                  <a:pt x="4975222" y="1320314"/>
                  <a:pt x="4975697" y="1320453"/>
                  <a:pt x="4976066" y="1320679"/>
                </a:cubicBezTo>
                <a:cubicBezTo>
                  <a:pt x="4966835" y="1332440"/>
                  <a:pt x="4958413" y="1344953"/>
                  <a:pt x="4945873" y="1353410"/>
                </a:cubicBezTo>
                <a:cubicBezTo>
                  <a:pt x="4944266" y="1354488"/>
                  <a:pt x="4942746" y="1354064"/>
                  <a:pt x="4941768" y="1353005"/>
                </a:cubicBezTo>
                <a:lnTo>
                  <a:pt x="4940926" y="1348799"/>
                </a:lnTo>
                <a:lnTo>
                  <a:pt x="4940926" y="1348801"/>
                </a:lnTo>
                <a:cubicBezTo>
                  <a:pt x="4939788" y="1351721"/>
                  <a:pt x="4942659" y="1355572"/>
                  <a:pt x="4945872" y="1353416"/>
                </a:cubicBezTo>
                <a:cubicBezTo>
                  <a:pt x="4958325" y="1344855"/>
                  <a:pt x="4966834" y="1332447"/>
                  <a:pt x="4976066" y="1320686"/>
                </a:cubicBezTo>
                <a:lnTo>
                  <a:pt x="4976205" y="1320756"/>
                </a:lnTo>
                <a:lnTo>
                  <a:pt x="4991009" y="1302768"/>
                </a:lnTo>
                <a:lnTo>
                  <a:pt x="4991028" y="1302732"/>
                </a:lnTo>
                <a:lnTo>
                  <a:pt x="4976160" y="1320718"/>
                </a:lnTo>
                <a:cubicBezTo>
                  <a:pt x="4975790" y="1320492"/>
                  <a:pt x="4975315" y="1320353"/>
                  <a:pt x="4974946" y="1320129"/>
                </a:cubicBezTo>
                <a:cubicBezTo>
                  <a:pt x="4979715" y="1309245"/>
                  <a:pt x="4984343" y="1297770"/>
                  <a:pt x="4988600" y="1286064"/>
                </a:cubicBezTo>
                <a:lnTo>
                  <a:pt x="4988675" y="1286013"/>
                </a:lnTo>
                <a:lnTo>
                  <a:pt x="4990392" y="1281260"/>
                </a:lnTo>
                <a:lnTo>
                  <a:pt x="5021813" y="1273297"/>
                </a:lnTo>
                <a:lnTo>
                  <a:pt x="5021896" y="1273179"/>
                </a:lnTo>
                <a:cubicBezTo>
                  <a:pt x="5011207" y="1275076"/>
                  <a:pt x="5000642" y="1277764"/>
                  <a:pt x="4990402" y="1281159"/>
                </a:cubicBezTo>
                <a:cubicBezTo>
                  <a:pt x="4993419" y="1272465"/>
                  <a:pt x="4996347" y="1263666"/>
                  <a:pt x="4999001" y="1254643"/>
                </a:cubicBezTo>
                <a:cubicBezTo>
                  <a:pt x="5009777" y="1251778"/>
                  <a:pt x="5020775" y="1249712"/>
                  <a:pt x="5031923" y="1248144"/>
                </a:cubicBezTo>
                <a:lnTo>
                  <a:pt x="5017365" y="1308610"/>
                </a:lnTo>
                <a:lnTo>
                  <a:pt x="5017516" y="1308310"/>
                </a:lnTo>
                <a:lnTo>
                  <a:pt x="5031986" y="1248210"/>
                </a:lnTo>
                <a:lnTo>
                  <a:pt x="5031915" y="1248218"/>
                </a:lnTo>
                <a:cubicBezTo>
                  <a:pt x="5047091" y="1185075"/>
                  <a:pt x="5062178" y="1121832"/>
                  <a:pt x="5077451" y="1058692"/>
                </a:cubicBezTo>
                <a:cubicBezTo>
                  <a:pt x="5078476" y="1054302"/>
                  <a:pt x="5081673" y="1052315"/>
                  <a:pt x="5085169" y="1052168"/>
                </a:cubicBezTo>
                <a:cubicBezTo>
                  <a:pt x="5088665" y="1052020"/>
                  <a:pt x="5092459" y="1053711"/>
                  <a:pt x="5094679" y="1056679"/>
                </a:cubicBezTo>
                <a:cubicBezTo>
                  <a:pt x="5166623" y="1154432"/>
                  <a:pt x="5196506" y="1291285"/>
                  <a:pt x="5147876" y="1406248"/>
                </a:cubicBezTo>
                <a:cubicBezTo>
                  <a:pt x="5154586" y="1409652"/>
                  <a:pt x="5161201" y="1413049"/>
                  <a:pt x="5167911" y="1416453"/>
                </a:cubicBezTo>
                <a:cubicBezTo>
                  <a:pt x="5174812" y="1316084"/>
                  <a:pt x="5204136" y="1218819"/>
                  <a:pt x="5248777" y="1128922"/>
                </a:cubicBezTo>
                <a:cubicBezTo>
                  <a:pt x="5251867" y="1122665"/>
                  <a:pt x="5261705" y="1120498"/>
                  <a:pt x="5265785" y="1127180"/>
                </a:cubicBezTo>
                <a:cubicBezTo>
                  <a:pt x="5299123" y="1181576"/>
                  <a:pt x="5331763" y="1239409"/>
                  <a:pt x="5338364" y="1304148"/>
                </a:cubicBezTo>
                <a:cubicBezTo>
                  <a:pt x="5344662" y="1366809"/>
                  <a:pt x="5317075" y="1427123"/>
                  <a:pt x="5303977" y="1487721"/>
                </a:cubicBezTo>
                <a:cubicBezTo>
                  <a:pt x="5310486" y="1491203"/>
                  <a:pt x="5317099" y="1494600"/>
                  <a:pt x="5323598" y="1498180"/>
                </a:cubicBezTo>
                <a:cubicBezTo>
                  <a:pt x="5344631" y="1393386"/>
                  <a:pt x="5372019" y="1290508"/>
                  <a:pt x="5407520" y="1189498"/>
                </a:cubicBezTo>
                <a:cubicBezTo>
                  <a:pt x="5409347" y="1184300"/>
                  <a:pt x="5415185" y="1181107"/>
                  <a:pt x="5420478" y="1182928"/>
                </a:cubicBezTo>
                <a:cubicBezTo>
                  <a:pt x="5594723" y="1244447"/>
                  <a:pt x="5517968" y="1462913"/>
                  <a:pt x="5481241" y="1590790"/>
                </a:cubicBezTo>
                <a:cubicBezTo>
                  <a:pt x="5485480" y="1593493"/>
                  <a:pt x="5489843" y="1595915"/>
                  <a:pt x="5494082" y="1598619"/>
                </a:cubicBezTo>
                <a:cubicBezTo>
                  <a:pt x="5519251" y="1487852"/>
                  <a:pt x="5553688" y="1380226"/>
                  <a:pt x="5598944" y="1275776"/>
                </a:cubicBezTo>
                <a:cubicBezTo>
                  <a:pt x="5601762" y="1269301"/>
                  <a:pt x="5612261" y="1268457"/>
                  <a:pt x="5615689" y="1274792"/>
                </a:cubicBezTo>
                <a:cubicBezTo>
                  <a:pt x="5654676" y="1347787"/>
                  <a:pt x="5686189" y="1418274"/>
                  <a:pt x="5671147" y="1502849"/>
                </a:cubicBezTo>
                <a:cubicBezTo>
                  <a:pt x="5660647" y="1561626"/>
                  <a:pt x="5633709" y="1621220"/>
                  <a:pt x="5601428" y="1671879"/>
                </a:cubicBezTo>
                <a:cubicBezTo>
                  <a:pt x="5607201" y="1675982"/>
                  <a:pt x="5613077" y="1679996"/>
                  <a:pt x="5618744" y="1684185"/>
                </a:cubicBezTo>
                <a:cubicBezTo>
                  <a:pt x="5653585" y="1577470"/>
                  <a:pt x="5700307" y="1476261"/>
                  <a:pt x="5760421" y="1381081"/>
                </a:cubicBezTo>
                <a:cubicBezTo>
                  <a:pt x="5763384" y="1376275"/>
                  <a:pt x="5770998" y="1373915"/>
                  <a:pt x="5775337" y="1378769"/>
                </a:cubicBezTo>
                <a:cubicBezTo>
                  <a:pt x="5854471" y="1466919"/>
                  <a:pt x="5819204" y="1586060"/>
                  <a:pt x="5764611" y="1683764"/>
                </a:cubicBezTo>
                <a:cubicBezTo>
                  <a:pt x="5763928" y="1684873"/>
                  <a:pt x="5763331" y="1686087"/>
                  <a:pt x="5762640" y="1687292"/>
                </a:cubicBezTo>
                <a:cubicBezTo>
                  <a:pt x="5747600" y="1713936"/>
                  <a:pt x="5731259" y="1738810"/>
                  <a:pt x="5715448" y="1761004"/>
                </a:cubicBezTo>
                <a:cubicBezTo>
                  <a:pt x="5719073" y="1764043"/>
                  <a:pt x="5722812" y="1766898"/>
                  <a:pt x="5726429" y="1770036"/>
                </a:cubicBezTo>
                <a:cubicBezTo>
                  <a:pt x="5735735" y="1741047"/>
                  <a:pt x="5747652" y="1713355"/>
                  <a:pt x="5762736" y="1687302"/>
                </a:cubicBezTo>
                <a:cubicBezTo>
                  <a:pt x="5763324" y="1686184"/>
                  <a:pt x="5764015" y="1684978"/>
                  <a:pt x="5764708" y="1683772"/>
                </a:cubicBezTo>
                <a:cubicBezTo>
                  <a:pt x="5774221" y="1667750"/>
                  <a:pt x="5784949" y="1652322"/>
                  <a:pt x="5797083" y="1637502"/>
                </a:cubicBezTo>
                <a:cubicBezTo>
                  <a:pt x="5843744" y="1580686"/>
                  <a:pt x="5915577" y="1551852"/>
                  <a:pt x="5957515" y="1492291"/>
                </a:cubicBezTo>
                <a:cubicBezTo>
                  <a:pt x="5962992" y="1484393"/>
                  <a:pt x="5973213" y="1485569"/>
                  <a:pt x="5976902" y="1494456"/>
                </a:cubicBezTo>
                <a:cubicBezTo>
                  <a:pt x="6035109" y="1633761"/>
                  <a:pt x="5913355" y="1768007"/>
                  <a:pt x="5852475" y="1888144"/>
                </a:cubicBezTo>
                <a:cubicBezTo>
                  <a:pt x="5857299" y="1893040"/>
                  <a:pt x="5862238" y="1897751"/>
                  <a:pt x="5866965" y="1902639"/>
                </a:cubicBezTo>
                <a:cubicBezTo>
                  <a:pt x="5891106" y="1836185"/>
                  <a:pt x="5942495" y="1775496"/>
                  <a:pt x="5994873" y="1731054"/>
                </a:cubicBezTo>
                <a:cubicBezTo>
                  <a:pt x="6013850" y="1714878"/>
                  <a:pt x="6095137" y="1642268"/>
                  <a:pt x="6123903" y="1665983"/>
                </a:cubicBezTo>
                <a:cubicBezTo>
                  <a:pt x="6157386" y="1693612"/>
                  <a:pt x="6101769" y="1822483"/>
                  <a:pt x="6089483" y="1851018"/>
                </a:cubicBezTo>
                <a:cubicBezTo>
                  <a:pt x="6079421" y="1874293"/>
                  <a:pt x="6067303" y="1898754"/>
                  <a:pt x="6053209" y="1922458"/>
                </a:cubicBezTo>
                <a:cubicBezTo>
                  <a:pt x="6123076" y="1862105"/>
                  <a:pt x="6215349" y="1824718"/>
                  <a:pt x="6303575" y="1814147"/>
                </a:cubicBezTo>
                <a:cubicBezTo>
                  <a:pt x="6310077" y="1813346"/>
                  <a:pt x="6316124" y="1819808"/>
                  <a:pt x="6313402" y="1826292"/>
                </a:cubicBezTo>
                <a:cubicBezTo>
                  <a:pt x="6262042" y="1947836"/>
                  <a:pt x="6168284" y="2057627"/>
                  <a:pt x="6042978" y="2107146"/>
                </a:cubicBezTo>
                <a:cubicBezTo>
                  <a:pt x="6043482" y="2106947"/>
                  <a:pt x="6045391" y="2109035"/>
                  <a:pt x="6048103" y="2112495"/>
                </a:cubicBezTo>
                <a:lnTo>
                  <a:pt x="6057997" y="2126005"/>
                </a:lnTo>
                <a:lnTo>
                  <a:pt x="6518072" y="1737580"/>
                </a:lnTo>
                <a:lnTo>
                  <a:pt x="6508448" y="1713509"/>
                </a:lnTo>
                <a:cubicBezTo>
                  <a:pt x="6458631" y="1755447"/>
                  <a:pt x="6389081" y="1767439"/>
                  <a:pt x="6325288" y="1757440"/>
                </a:cubicBezTo>
                <a:cubicBezTo>
                  <a:pt x="6246124" y="1745037"/>
                  <a:pt x="6186972" y="1735439"/>
                  <a:pt x="6150964" y="1661829"/>
                </a:cubicBezTo>
                <a:cubicBezTo>
                  <a:pt x="6147667" y="1655117"/>
                  <a:pt x="6149850" y="1648102"/>
                  <a:pt x="6156055" y="1644062"/>
                </a:cubicBezTo>
                <a:cubicBezTo>
                  <a:pt x="6203000" y="1613561"/>
                  <a:pt x="6240983" y="1573228"/>
                  <a:pt x="6296270" y="1558442"/>
                </a:cubicBezTo>
                <a:cubicBezTo>
                  <a:pt x="6348261" y="1544540"/>
                  <a:pt x="6392905" y="1548600"/>
                  <a:pt x="6443521" y="1551227"/>
                </a:cubicBezTo>
                <a:cubicBezTo>
                  <a:pt x="6441201" y="1545574"/>
                  <a:pt x="6438975" y="1539929"/>
                  <a:pt x="6436664" y="1534179"/>
                </a:cubicBezTo>
                <a:cubicBezTo>
                  <a:pt x="6366761" y="1551204"/>
                  <a:pt x="6300210" y="1526263"/>
                  <a:pt x="6231146" y="1510938"/>
                </a:cubicBezTo>
                <a:cubicBezTo>
                  <a:pt x="6195799" y="1503108"/>
                  <a:pt x="6149188" y="1503649"/>
                  <a:pt x="6118412" y="1481707"/>
                </a:cubicBezTo>
                <a:cubicBezTo>
                  <a:pt x="6084786" y="1457863"/>
                  <a:pt x="6085092" y="1412908"/>
                  <a:pt x="6052431" y="1388082"/>
                </a:cubicBezTo>
                <a:cubicBezTo>
                  <a:pt x="6046871" y="1383801"/>
                  <a:pt x="6046634" y="1374428"/>
                  <a:pt x="6052550" y="1370370"/>
                </a:cubicBezTo>
                <a:cubicBezTo>
                  <a:pt x="6077787" y="1352791"/>
                  <a:pt x="6113698" y="1337883"/>
                  <a:pt x="6149742" y="1332433"/>
                </a:cubicBezTo>
                <a:cubicBezTo>
                  <a:pt x="6138863" y="1327694"/>
                  <a:pt x="6128239" y="1322294"/>
                  <a:pt x="6118317" y="1315593"/>
                </a:cubicBezTo>
                <a:cubicBezTo>
                  <a:pt x="6084806" y="1292633"/>
                  <a:pt x="6063852" y="1258887"/>
                  <a:pt x="6026183" y="1239954"/>
                </a:cubicBezTo>
                <a:cubicBezTo>
                  <a:pt x="6018164" y="1235949"/>
                  <a:pt x="6018322" y="1226519"/>
                  <a:pt x="6024462" y="1221015"/>
                </a:cubicBezTo>
                <a:cubicBezTo>
                  <a:pt x="6043735" y="1203701"/>
                  <a:pt x="6067203" y="1187413"/>
                  <a:pt x="6092179" y="1180423"/>
                </a:cubicBezTo>
                <a:cubicBezTo>
                  <a:pt x="6087697" y="1179353"/>
                  <a:pt x="6083267" y="1178775"/>
                  <a:pt x="6078704" y="1177504"/>
                </a:cubicBezTo>
                <a:cubicBezTo>
                  <a:pt x="6052561" y="1170275"/>
                  <a:pt x="6026495" y="1163249"/>
                  <a:pt x="6004384" y="1146827"/>
                </a:cubicBezTo>
                <a:cubicBezTo>
                  <a:pt x="5977153" y="1126653"/>
                  <a:pt x="5963820" y="1094829"/>
                  <a:pt x="5928924" y="1083046"/>
                </a:cubicBezTo>
                <a:cubicBezTo>
                  <a:pt x="5919094" y="1079665"/>
                  <a:pt x="5921653" y="1066255"/>
                  <a:pt x="5929484" y="1062552"/>
                </a:cubicBezTo>
                <a:cubicBezTo>
                  <a:pt x="5975277" y="1040615"/>
                  <a:pt x="6028327" y="1013758"/>
                  <a:pt x="6082130" y="1000307"/>
                </a:cubicBezTo>
                <a:cubicBezTo>
                  <a:pt x="6053414" y="1000061"/>
                  <a:pt x="6024714" y="998549"/>
                  <a:pt x="5996462" y="992016"/>
                </a:cubicBezTo>
                <a:cubicBezTo>
                  <a:pt x="5939193" y="978782"/>
                  <a:pt x="5897865" y="937526"/>
                  <a:pt x="5863710" y="892314"/>
                </a:cubicBezTo>
                <a:cubicBezTo>
                  <a:pt x="5858389" y="885329"/>
                  <a:pt x="5861476" y="876932"/>
                  <a:pt x="5868649" y="872976"/>
                </a:cubicBezTo>
                <a:cubicBezTo>
                  <a:pt x="5906236" y="852376"/>
                  <a:pt x="5947861" y="840011"/>
                  <a:pt x="5989659" y="829024"/>
                </a:cubicBezTo>
                <a:cubicBezTo>
                  <a:pt x="5970421" y="827359"/>
                  <a:pt x="5951193" y="825597"/>
                  <a:pt x="5932371" y="824747"/>
                </a:cubicBezTo>
                <a:cubicBezTo>
                  <a:pt x="5904233" y="823480"/>
                  <a:pt x="5831209" y="829622"/>
                  <a:pt x="5811127" y="802472"/>
                </a:cubicBezTo>
                <a:cubicBezTo>
                  <a:pt x="5787997" y="771260"/>
                  <a:pt x="5830947" y="722207"/>
                  <a:pt x="5870225" y="699026"/>
                </a:cubicBezTo>
                <a:cubicBezTo>
                  <a:pt x="5869443" y="699057"/>
                  <a:pt x="5868758" y="699094"/>
                  <a:pt x="5867976" y="699124"/>
                </a:cubicBezTo>
                <a:cubicBezTo>
                  <a:pt x="5805273" y="698759"/>
                  <a:pt x="5760733" y="654207"/>
                  <a:pt x="5708025" y="626958"/>
                </a:cubicBezTo>
                <a:cubicBezTo>
                  <a:pt x="5702344" y="624034"/>
                  <a:pt x="5700725" y="618148"/>
                  <a:pt x="5702797" y="612389"/>
                </a:cubicBezTo>
                <a:cubicBezTo>
                  <a:pt x="5713769" y="582182"/>
                  <a:pt x="5739206" y="547093"/>
                  <a:pt x="5770853" y="535228"/>
                </a:cubicBezTo>
                <a:cubicBezTo>
                  <a:pt x="5731559" y="521409"/>
                  <a:pt x="5695883" y="495441"/>
                  <a:pt x="5664898" y="469294"/>
                </a:cubicBezTo>
                <a:cubicBezTo>
                  <a:pt x="5661000" y="466036"/>
                  <a:pt x="5658151" y="459753"/>
                  <a:pt x="5661884" y="455013"/>
                </a:cubicBezTo>
                <a:cubicBezTo>
                  <a:pt x="5679638" y="432890"/>
                  <a:pt x="5702349" y="416357"/>
                  <a:pt x="5728050" y="406703"/>
                </a:cubicBezTo>
                <a:cubicBezTo>
                  <a:pt x="5671143" y="394865"/>
                  <a:pt x="5619591" y="365576"/>
                  <a:pt x="5590713" y="313615"/>
                </a:cubicBezTo>
                <a:cubicBezTo>
                  <a:pt x="5587938" y="308702"/>
                  <a:pt x="5589225" y="301900"/>
                  <a:pt x="5594351" y="299034"/>
                </a:cubicBezTo>
                <a:cubicBezTo>
                  <a:pt x="5617130" y="286108"/>
                  <a:pt x="5638815" y="271238"/>
                  <a:pt x="5662718" y="263181"/>
                </a:cubicBezTo>
                <a:cubicBezTo>
                  <a:pt x="5620926" y="252263"/>
                  <a:pt x="5584534" y="223408"/>
                  <a:pt x="5544333" y="208829"/>
                </a:cubicBezTo>
                <a:cubicBezTo>
                  <a:pt x="5539331" y="207034"/>
                  <a:pt x="5535059" y="201406"/>
                  <a:pt x="5537211" y="195847"/>
                </a:cubicBezTo>
                <a:cubicBezTo>
                  <a:pt x="5545799" y="173272"/>
                  <a:pt x="5560498" y="155632"/>
                  <a:pt x="5578612" y="141889"/>
                </a:cubicBezTo>
                <a:lnTo>
                  <a:pt x="5619818" y="121537"/>
                </a:lnTo>
                <a:lnTo>
                  <a:pt x="5647715" y="123988"/>
                </a:lnTo>
                <a:lnTo>
                  <a:pt x="5609322" y="143537"/>
                </a:lnTo>
                <a:cubicBezTo>
                  <a:pt x="5589267" y="156101"/>
                  <a:pt x="5571721" y="171524"/>
                  <a:pt x="5561351" y="192776"/>
                </a:cubicBezTo>
                <a:cubicBezTo>
                  <a:pt x="5599337" y="208138"/>
                  <a:pt x="5633745" y="231952"/>
                  <a:pt x="5674319" y="240137"/>
                </a:cubicBezTo>
                <a:cubicBezTo>
                  <a:pt x="5695555" y="244507"/>
                  <a:pt x="5715600" y="241470"/>
                  <a:pt x="5735689" y="236880"/>
                </a:cubicBezTo>
                <a:cubicBezTo>
                  <a:pt x="5727435" y="235484"/>
                  <a:pt x="5719348" y="233324"/>
                  <a:pt x="5712046" y="228895"/>
                </a:cubicBezTo>
                <a:cubicBezTo>
                  <a:pt x="5708810" y="226959"/>
                  <a:pt x="5710401" y="222228"/>
                  <a:pt x="5713676" y="221540"/>
                </a:cubicBezTo>
                <a:cubicBezTo>
                  <a:pt x="5728388" y="218236"/>
                  <a:pt x="5743797" y="221323"/>
                  <a:pt x="5758743" y="221934"/>
                </a:cubicBezTo>
                <a:cubicBezTo>
                  <a:pt x="5765634" y="222239"/>
                  <a:pt x="5774093" y="221316"/>
                  <a:pt x="5781827" y="221985"/>
                </a:cubicBezTo>
                <a:cubicBezTo>
                  <a:pt x="5781580" y="221478"/>
                  <a:pt x="5781227" y="221058"/>
                  <a:pt x="5780884" y="220541"/>
                </a:cubicBezTo>
                <a:cubicBezTo>
                  <a:pt x="5763735" y="217304"/>
                  <a:pt x="5746612" y="213777"/>
                  <a:pt x="5729499" y="210153"/>
                </a:cubicBezTo>
                <a:cubicBezTo>
                  <a:pt x="5713817" y="206849"/>
                  <a:pt x="5696318" y="204264"/>
                  <a:pt x="5682666" y="195683"/>
                </a:cubicBezTo>
                <a:cubicBezTo>
                  <a:pt x="5681004" y="194662"/>
                  <a:pt x="5681341" y="191965"/>
                  <a:pt x="5683327" y="191553"/>
                </a:cubicBezTo>
                <a:cubicBezTo>
                  <a:pt x="5699392" y="188367"/>
                  <a:pt x="5716093" y="192247"/>
                  <a:pt x="5732141" y="194707"/>
                </a:cubicBezTo>
                <a:cubicBezTo>
                  <a:pt x="5743867" y="196501"/>
                  <a:pt x="5755469" y="198577"/>
                  <a:pt x="5767177" y="200563"/>
                </a:cubicBezTo>
                <a:cubicBezTo>
                  <a:pt x="5763731" y="195494"/>
                  <a:pt x="5759988" y="190497"/>
                  <a:pt x="5756446" y="185419"/>
                </a:cubicBezTo>
                <a:cubicBezTo>
                  <a:pt x="5739479" y="189987"/>
                  <a:pt x="5723297" y="181382"/>
                  <a:pt x="5706545" y="179153"/>
                </a:cubicBezTo>
                <a:cubicBezTo>
                  <a:pt x="5689512" y="176803"/>
                  <a:pt x="5672650" y="176901"/>
                  <a:pt x="5656357" y="170622"/>
                </a:cubicBezTo>
                <a:cubicBezTo>
                  <a:pt x="5653623" y="169607"/>
                  <a:pt x="5653544" y="165024"/>
                  <a:pt x="5656795" y="164624"/>
                </a:cubicBezTo>
                <a:cubicBezTo>
                  <a:pt x="5677561" y="162235"/>
                  <a:pt x="5696352" y="169994"/>
                  <a:pt x="5716774" y="170399"/>
                </a:cubicBezTo>
                <a:cubicBezTo>
                  <a:pt x="5727274" y="170626"/>
                  <a:pt x="5737104" y="169628"/>
                  <a:pt x="5746660" y="171721"/>
                </a:cubicBezTo>
                <a:cubicBezTo>
                  <a:pt x="5742009" y="164892"/>
                  <a:pt x="5737049" y="158231"/>
                  <a:pt x="5732390" y="151499"/>
                </a:cubicBezTo>
                <a:cubicBezTo>
                  <a:pt x="5732003" y="151465"/>
                  <a:pt x="5731696" y="151634"/>
                  <a:pt x="5731309" y="151600"/>
                </a:cubicBezTo>
                <a:cubicBezTo>
                  <a:pt x="5708239" y="149215"/>
                  <a:pt x="5683118" y="149084"/>
                  <a:pt x="5661190" y="141539"/>
                </a:cubicBezTo>
                <a:cubicBezTo>
                  <a:pt x="5656566" y="139873"/>
                  <a:pt x="5656464" y="132270"/>
                  <a:pt x="5661795" y="131466"/>
                </a:cubicBezTo>
                <a:cubicBezTo>
                  <a:pt x="5680454" y="128700"/>
                  <a:pt x="5700317" y="131002"/>
                  <a:pt x="5719413" y="133143"/>
                </a:cubicBezTo>
                <a:lnTo>
                  <a:pt x="5717271" y="130098"/>
                </a:lnTo>
                <a:lnTo>
                  <a:pt x="5756268" y="133523"/>
                </a:lnTo>
                <a:lnTo>
                  <a:pt x="5802230" y="197464"/>
                </a:lnTo>
                <a:cubicBezTo>
                  <a:pt x="5802203" y="192300"/>
                  <a:pt x="5802853" y="187196"/>
                  <a:pt x="5803212" y="182068"/>
                </a:cubicBezTo>
                <a:cubicBezTo>
                  <a:pt x="5798503" y="176986"/>
                  <a:pt x="5794706" y="171497"/>
                  <a:pt x="5791363" y="165268"/>
                </a:cubicBezTo>
                <a:cubicBezTo>
                  <a:pt x="5788534" y="159864"/>
                  <a:pt x="5795235" y="153531"/>
                  <a:pt x="5800364" y="157188"/>
                </a:cubicBezTo>
                <a:cubicBezTo>
                  <a:pt x="5802194" y="158514"/>
                  <a:pt x="5803718" y="160010"/>
                  <a:pt x="5805451" y="161328"/>
                </a:cubicBezTo>
                <a:cubicBezTo>
                  <a:pt x="5806389" y="155178"/>
                  <a:pt x="5807230" y="149019"/>
                  <a:pt x="5808449" y="142991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54" name="Graphic 2252">
            <a:extLst>
              <a:ext uri="{FF2B5EF4-FFF2-40B4-BE49-F238E27FC236}">
                <a16:creationId xmlns:a16="http://schemas.microsoft.com/office/drawing/2014/main" id="{69BCFBD4-357B-44B0-8542-876EC536B5A8}"/>
              </a:ext>
            </a:extLst>
          </p:cNvPr>
          <p:cNvSpPr/>
          <p:nvPr/>
        </p:nvSpPr>
        <p:spPr>
          <a:xfrm>
            <a:off x="5376529" y="2536228"/>
            <a:ext cx="5622702" cy="3082004"/>
          </a:xfrm>
          <a:custGeom>
            <a:avLst/>
            <a:gdLst>
              <a:gd name="connsiteX0" fmla="*/ 5622703 w 5622702"/>
              <a:gd name="connsiteY0" fmla="*/ 3082004 h 3082004"/>
              <a:gd name="connsiteX1" fmla="*/ 0 w 5622702"/>
              <a:gd name="connsiteY1" fmla="*/ 3082004 h 3082004"/>
              <a:gd name="connsiteX2" fmla="*/ 0 w 5622702"/>
              <a:gd name="connsiteY2" fmla="*/ 0 h 3082004"/>
              <a:gd name="connsiteX3" fmla="*/ 4946237 w 5622702"/>
              <a:gd name="connsiteY3" fmla="*/ 0 h 3082004"/>
              <a:gd name="connsiteX4" fmla="*/ 5622703 w 5622702"/>
              <a:gd name="connsiteY4" fmla="*/ 970121 h 3082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22702" h="3082004">
                <a:moveTo>
                  <a:pt x="5622703" y="3082004"/>
                </a:moveTo>
                <a:lnTo>
                  <a:pt x="0" y="3082004"/>
                </a:lnTo>
                <a:lnTo>
                  <a:pt x="0" y="0"/>
                </a:lnTo>
                <a:lnTo>
                  <a:pt x="4946237" y="0"/>
                </a:lnTo>
                <a:lnTo>
                  <a:pt x="5622703" y="970121"/>
                </a:lnTo>
                <a:close/>
              </a:path>
            </a:pathLst>
          </a:custGeom>
          <a:solidFill>
            <a:srgbClr val="323A3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25680" y="2957867"/>
            <a:ext cx="4236720" cy="1356360"/>
          </a:xfrm>
        </p:spPr>
        <p:txBody>
          <a:bodyPr anchor="b">
            <a:noAutofit/>
          </a:bodyPr>
          <a:lstStyle>
            <a:lvl1pPr algn="l">
              <a:defRPr sz="4000" spc="150" baseline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25680" y="4512347"/>
            <a:ext cx="4876800" cy="701040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accent3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ff center 3 colum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D3999B5D-DD3E-440D-9CAD-B5729B1F58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746500" y="847724"/>
            <a:ext cx="7607300" cy="4618567"/>
          </a:xfrm>
          <a:custGeom>
            <a:avLst/>
            <a:gdLst>
              <a:gd name="connsiteX0" fmla="*/ 0 w 7607300"/>
              <a:gd name="connsiteY0" fmla="*/ 0 h 4618567"/>
              <a:gd name="connsiteX1" fmla="*/ 6931057 w 7607300"/>
              <a:gd name="connsiteY1" fmla="*/ 0 h 4618567"/>
              <a:gd name="connsiteX2" fmla="*/ 7607300 w 7607300"/>
              <a:gd name="connsiteY2" fmla="*/ 969857 h 4618567"/>
              <a:gd name="connsiteX3" fmla="*/ 7607300 w 7607300"/>
              <a:gd name="connsiteY3" fmla="*/ 4618567 h 4618567"/>
              <a:gd name="connsiteX4" fmla="*/ 0 w 7607300"/>
              <a:gd name="connsiteY4" fmla="*/ 4618567 h 4618567"/>
              <a:gd name="connsiteX5" fmla="*/ 0 w 7607300"/>
              <a:gd name="connsiteY5" fmla="*/ 0 h 46185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607300" h="4618567">
                <a:moveTo>
                  <a:pt x="0" y="0"/>
                </a:moveTo>
                <a:lnTo>
                  <a:pt x="6931057" y="0"/>
                </a:lnTo>
                <a:lnTo>
                  <a:pt x="7607300" y="969857"/>
                </a:lnTo>
                <a:lnTo>
                  <a:pt x="7607300" y="4618567"/>
                </a:lnTo>
                <a:lnTo>
                  <a:pt x="0" y="46185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A04209-1490-4760-89A8-DA0FCF8CD4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4630" y="1376934"/>
            <a:ext cx="6286500" cy="954665"/>
          </a:xfrm>
        </p:spPr>
        <p:txBody>
          <a:bodyPr anchor="t">
            <a:noAutofit/>
          </a:bodyPr>
          <a:lstStyle>
            <a:lvl1pPr>
              <a:defRPr sz="3600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4" name="Picture Placeholder 93">
            <a:extLst>
              <a:ext uri="{FF2B5EF4-FFF2-40B4-BE49-F238E27FC236}">
                <a16:creationId xmlns:a16="http://schemas.microsoft.com/office/drawing/2014/main" id="{0AA575C6-F404-4452-8BA6-9B841156DCBC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0" y="312738"/>
            <a:ext cx="6307138" cy="5761037"/>
          </a:xfrm>
          <a:custGeom>
            <a:avLst/>
            <a:gdLst>
              <a:gd name="connsiteX0" fmla="*/ 0 w 6307138"/>
              <a:gd name="connsiteY0" fmla="*/ 0 h 5761037"/>
              <a:gd name="connsiteX1" fmla="*/ 6307138 w 6307138"/>
              <a:gd name="connsiteY1" fmla="*/ 0 h 5761037"/>
              <a:gd name="connsiteX2" fmla="*/ 6307138 w 6307138"/>
              <a:gd name="connsiteY2" fmla="*/ 534372 h 5761037"/>
              <a:gd name="connsiteX3" fmla="*/ 3756374 w 6307138"/>
              <a:gd name="connsiteY3" fmla="*/ 534372 h 5761037"/>
              <a:gd name="connsiteX4" fmla="*/ 3756374 w 6307138"/>
              <a:gd name="connsiteY4" fmla="*/ 5152939 h 5761037"/>
              <a:gd name="connsiteX5" fmla="*/ 6307138 w 6307138"/>
              <a:gd name="connsiteY5" fmla="*/ 5152939 h 5761037"/>
              <a:gd name="connsiteX6" fmla="*/ 6307138 w 6307138"/>
              <a:gd name="connsiteY6" fmla="*/ 5761037 h 5761037"/>
              <a:gd name="connsiteX7" fmla="*/ 0 w 6307138"/>
              <a:gd name="connsiteY7" fmla="*/ 5761037 h 5761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307138" h="5761037">
                <a:moveTo>
                  <a:pt x="0" y="0"/>
                </a:moveTo>
                <a:lnTo>
                  <a:pt x="6307138" y="0"/>
                </a:lnTo>
                <a:lnTo>
                  <a:pt x="6307138" y="534372"/>
                </a:lnTo>
                <a:lnTo>
                  <a:pt x="3756374" y="534372"/>
                </a:lnTo>
                <a:lnTo>
                  <a:pt x="3756374" y="5152939"/>
                </a:lnTo>
                <a:lnTo>
                  <a:pt x="6307138" y="5152939"/>
                </a:lnTo>
                <a:lnTo>
                  <a:pt x="6307138" y="5761037"/>
                </a:lnTo>
                <a:lnTo>
                  <a:pt x="0" y="5761037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10E880DB-95D7-4969-9DD2-C2090E165371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4185172" y="3169390"/>
            <a:ext cx="1731374" cy="322461"/>
          </a:xfrm>
        </p:spPr>
        <p:txBody>
          <a:bodyPr anchor="ctr">
            <a:noAutofit/>
          </a:bodyPr>
          <a:lstStyle>
            <a:lvl1pPr marL="0" indent="0" algn="l">
              <a:buNone/>
              <a:defRPr sz="1800" b="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5" name="Content Placeholder 3">
            <a:extLst>
              <a:ext uri="{FF2B5EF4-FFF2-40B4-BE49-F238E27FC236}">
                <a16:creationId xmlns:a16="http://schemas.microsoft.com/office/drawing/2014/main" id="{65A96E9D-1B01-4D6D-9A9C-DB83F59A8A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185172" y="3666992"/>
            <a:ext cx="1731374" cy="1280758"/>
          </a:xfrm>
        </p:spPr>
        <p:txBody>
          <a:bodyPr>
            <a:normAutofit/>
          </a:bodyPr>
          <a:lstStyle>
            <a:lvl1pPr marL="171450" indent="-171450" algn="l">
              <a:lnSpc>
                <a:spcPts val="1600"/>
              </a:lnSpc>
              <a:buFont typeface="Arial" panose="020B0604020202020204" pitchFamily="34" charset="0"/>
              <a:buChar char="•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6" name="Text Placeholder 4">
            <a:extLst>
              <a:ext uri="{FF2B5EF4-FFF2-40B4-BE49-F238E27FC236}">
                <a16:creationId xmlns:a16="http://schemas.microsoft.com/office/drawing/2014/main" id="{67A83A4D-1993-41B1-ABDC-2564EE8D432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19238" y="3169390"/>
            <a:ext cx="1739900" cy="322461"/>
          </a:xfrm>
        </p:spPr>
        <p:txBody>
          <a:bodyPr anchor="ctr">
            <a:noAutofit/>
          </a:bodyPr>
          <a:lstStyle>
            <a:lvl1pPr marL="0" indent="0" algn="l">
              <a:buNone/>
              <a:defRPr sz="1800" b="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7" name="Content Placeholder 5">
            <a:extLst>
              <a:ext uri="{FF2B5EF4-FFF2-40B4-BE49-F238E27FC236}">
                <a16:creationId xmlns:a16="http://schemas.microsoft.com/office/drawing/2014/main" id="{BEA413AF-616B-49D9-BA78-1DCA8B719C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19238" y="3666992"/>
            <a:ext cx="1739900" cy="1280758"/>
          </a:xfrm>
        </p:spPr>
        <p:txBody>
          <a:bodyPr>
            <a:normAutofit/>
          </a:bodyPr>
          <a:lstStyle>
            <a:lvl1pPr marL="171450" indent="-171450" algn="l">
              <a:lnSpc>
                <a:spcPts val="1600"/>
              </a:lnSpc>
              <a:buFont typeface="Arial" panose="020B0604020202020204" pitchFamily="34" charset="0"/>
              <a:buChar char="•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7" name="Text Placeholder 4">
            <a:extLst>
              <a:ext uri="{FF2B5EF4-FFF2-40B4-BE49-F238E27FC236}">
                <a16:creationId xmlns:a16="http://schemas.microsoft.com/office/drawing/2014/main" id="{98A7D035-69C5-4547-BFF5-6E6ADAC3557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461830" y="3184165"/>
            <a:ext cx="1739900" cy="322461"/>
          </a:xfrm>
        </p:spPr>
        <p:txBody>
          <a:bodyPr anchor="ctr">
            <a:noAutofit/>
          </a:bodyPr>
          <a:lstStyle>
            <a:lvl1pPr marL="0" indent="0" algn="l">
              <a:buNone/>
              <a:defRPr sz="1800" b="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CC903F88-C057-4E47-885D-471F9220E000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461830" y="3681767"/>
            <a:ext cx="1739900" cy="1280758"/>
          </a:xfrm>
        </p:spPr>
        <p:txBody>
          <a:bodyPr>
            <a:normAutofit/>
          </a:bodyPr>
          <a:lstStyle>
            <a:lvl1pPr marL="171450" indent="-171450" algn="l">
              <a:lnSpc>
                <a:spcPts val="1600"/>
              </a:lnSpc>
              <a:buFont typeface="Arial" panose="020B0604020202020204" pitchFamily="34" charset="0"/>
              <a:buChar char="•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199" name="Group 198">
            <a:extLst>
              <a:ext uri="{FF2B5EF4-FFF2-40B4-BE49-F238E27FC236}">
                <a16:creationId xmlns:a16="http://schemas.microsoft.com/office/drawing/2014/main" id="{A27292EC-E52D-43C3-84F3-60D50E132C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105901" y="2960623"/>
            <a:ext cx="3086100" cy="3893975"/>
            <a:chOff x="8349074" y="2009887"/>
            <a:chExt cx="3845467" cy="4852128"/>
          </a:xfrm>
        </p:grpSpPr>
        <p:sp>
          <p:nvSpPr>
            <p:cNvPr id="200" name="Graphic 24">
              <a:extLst>
                <a:ext uri="{FF2B5EF4-FFF2-40B4-BE49-F238E27FC236}">
                  <a16:creationId xmlns:a16="http://schemas.microsoft.com/office/drawing/2014/main" id="{EA16922A-EC02-49BE-B611-6A1308EA024B}"/>
                </a:ext>
              </a:extLst>
            </p:cNvPr>
            <p:cNvSpPr/>
            <p:nvPr/>
          </p:nvSpPr>
          <p:spPr>
            <a:xfrm>
              <a:off x="8484843" y="6452247"/>
              <a:ext cx="873837" cy="408121"/>
            </a:xfrm>
            <a:custGeom>
              <a:avLst/>
              <a:gdLst>
                <a:gd name="connsiteX0" fmla="*/ 169736 w 873837"/>
                <a:gd name="connsiteY0" fmla="*/ 289645 h 408121"/>
                <a:gd name="connsiteX1" fmla="*/ 223982 w 873837"/>
                <a:gd name="connsiteY1" fmla="*/ 240032 h 408121"/>
                <a:gd name="connsiteX2" fmla="*/ 278433 w 873837"/>
                <a:gd name="connsiteY2" fmla="*/ 197109 h 408121"/>
                <a:gd name="connsiteX3" fmla="*/ 349663 w 873837"/>
                <a:gd name="connsiteY3" fmla="*/ 171787 h 408121"/>
                <a:gd name="connsiteX4" fmla="*/ 502003 w 873837"/>
                <a:gd name="connsiteY4" fmla="*/ 115380 h 408121"/>
                <a:gd name="connsiteX5" fmla="*/ 743587 w 873837"/>
                <a:gd name="connsiteY5" fmla="*/ 23873 h 408121"/>
                <a:gd name="connsiteX6" fmla="*/ 814713 w 873837"/>
                <a:gd name="connsiteY6" fmla="*/ 192168 h 408121"/>
                <a:gd name="connsiteX7" fmla="*/ 836638 w 873837"/>
                <a:gd name="connsiteY7" fmla="*/ 408121 h 408121"/>
                <a:gd name="connsiteX8" fmla="*/ 861239 w 873837"/>
                <a:gd name="connsiteY8" fmla="*/ 408121 h 408121"/>
                <a:gd name="connsiteX9" fmla="*/ 865356 w 873837"/>
                <a:gd name="connsiteY9" fmla="*/ 238797 h 408121"/>
                <a:gd name="connsiteX10" fmla="*/ 814199 w 873837"/>
                <a:gd name="connsiteY10" fmla="*/ 142966 h 408121"/>
                <a:gd name="connsiteX11" fmla="*/ 783113 w 873837"/>
                <a:gd name="connsiteY11" fmla="*/ 73281 h 408121"/>
                <a:gd name="connsiteX12" fmla="*/ 758821 w 873837"/>
                <a:gd name="connsiteY12" fmla="*/ 816 h 408121"/>
                <a:gd name="connsiteX13" fmla="*/ 533192 w 873837"/>
                <a:gd name="connsiteY13" fmla="*/ 78633 h 408121"/>
                <a:gd name="connsiteX14" fmla="*/ 353163 w 873837"/>
                <a:gd name="connsiteY14" fmla="*/ 143893 h 408121"/>
                <a:gd name="connsiteX15" fmla="*/ 265773 w 873837"/>
                <a:gd name="connsiteY15" fmla="*/ 174669 h 408121"/>
                <a:gd name="connsiteX16" fmla="*/ 232319 w 873837"/>
                <a:gd name="connsiteY16" fmla="*/ 200917 h 408121"/>
                <a:gd name="connsiteX17" fmla="*/ 196396 w 873837"/>
                <a:gd name="connsiteY17" fmla="*/ 231180 h 408121"/>
                <a:gd name="connsiteX18" fmla="*/ 13278 w 873837"/>
                <a:gd name="connsiteY18" fmla="*/ 395049 h 408121"/>
                <a:gd name="connsiteX19" fmla="*/ 0 w 873837"/>
                <a:gd name="connsiteY19" fmla="*/ 408121 h 408121"/>
                <a:gd name="connsiteX20" fmla="*/ 36644 w 873837"/>
                <a:gd name="connsiteY20" fmla="*/ 408121 h 408121"/>
                <a:gd name="connsiteX21" fmla="*/ 50437 w 873837"/>
                <a:gd name="connsiteY21" fmla="*/ 394946 h 408121"/>
                <a:gd name="connsiteX22" fmla="*/ 169736 w 873837"/>
                <a:gd name="connsiteY22" fmla="*/ 289645 h 408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73837" h="408121">
                  <a:moveTo>
                    <a:pt x="169736" y="289645"/>
                  </a:moveTo>
                  <a:cubicBezTo>
                    <a:pt x="188161" y="273485"/>
                    <a:pt x="206586" y="257324"/>
                    <a:pt x="223982" y="240032"/>
                  </a:cubicBezTo>
                  <a:cubicBezTo>
                    <a:pt x="240245" y="223974"/>
                    <a:pt x="257435" y="206990"/>
                    <a:pt x="278433" y="197109"/>
                  </a:cubicBezTo>
                  <a:cubicBezTo>
                    <a:pt x="300564" y="186713"/>
                    <a:pt x="326503" y="180331"/>
                    <a:pt x="349663" y="171787"/>
                  </a:cubicBezTo>
                  <a:cubicBezTo>
                    <a:pt x="400409" y="152951"/>
                    <a:pt x="451155" y="134011"/>
                    <a:pt x="502003" y="115380"/>
                  </a:cubicBezTo>
                  <a:cubicBezTo>
                    <a:pt x="582291" y="86147"/>
                    <a:pt x="666490" y="60929"/>
                    <a:pt x="743587" y="23873"/>
                  </a:cubicBezTo>
                  <a:cubicBezTo>
                    <a:pt x="760365" y="81515"/>
                    <a:pt x="781466" y="142554"/>
                    <a:pt x="814713" y="192168"/>
                  </a:cubicBezTo>
                  <a:cubicBezTo>
                    <a:pt x="858769" y="258045"/>
                    <a:pt x="855372" y="334318"/>
                    <a:pt x="836638" y="408121"/>
                  </a:cubicBezTo>
                  <a:lnTo>
                    <a:pt x="861239" y="408121"/>
                  </a:lnTo>
                  <a:cubicBezTo>
                    <a:pt x="875341" y="352846"/>
                    <a:pt x="878841" y="294380"/>
                    <a:pt x="865356" y="238797"/>
                  </a:cubicBezTo>
                  <a:cubicBezTo>
                    <a:pt x="856916" y="203697"/>
                    <a:pt x="830565" y="174258"/>
                    <a:pt x="814199" y="142966"/>
                  </a:cubicBezTo>
                  <a:cubicBezTo>
                    <a:pt x="802361" y="120424"/>
                    <a:pt x="792892" y="96749"/>
                    <a:pt x="783113" y="73281"/>
                  </a:cubicBezTo>
                  <a:cubicBezTo>
                    <a:pt x="773129" y="49297"/>
                    <a:pt x="767673" y="25211"/>
                    <a:pt x="758821" y="816"/>
                  </a:cubicBezTo>
                  <a:cubicBezTo>
                    <a:pt x="755321" y="-8963"/>
                    <a:pt x="550588" y="72251"/>
                    <a:pt x="533192" y="78633"/>
                  </a:cubicBezTo>
                  <a:cubicBezTo>
                    <a:pt x="473285" y="100558"/>
                    <a:pt x="413172" y="122071"/>
                    <a:pt x="353163" y="143893"/>
                  </a:cubicBezTo>
                  <a:cubicBezTo>
                    <a:pt x="324650" y="154186"/>
                    <a:pt x="293359" y="162318"/>
                    <a:pt x="265773" y="174669"/>
                  </a:cubicBezTo>
                  <a:cubicBezTo>
                    <a:pt x="253421" y="180125"/>
                    <a:pt x="242716" y="192271"/>
                    <a:pt x="232319" y="200917"/>
                  </a:cubicBezTo>
                  <a:cubicBezTo>
                    <a:pt x="220276" y="210902"/>
                    <a:pt x="208130" y="220783"/>
                    <a:pt x="196396" y="231180"/>
                  </a:cubicBezTo>
                  <a:cubicBezTo>
                    <a:pt x="135048" y="285425"/>
                    <a:pt x="72362" y="338024"/>
                    <a:pt x="13278" y="395049"/>
                  </a:cubicBezTo>
                  <a:cubicBezTo>
                    <a:pt x="8749" y="399372"/>
                    <a:pt x="4426" y="403798"/>
                    <a:pt x="0" y="408121"/>
                  </a:cubicBezTo>
                  <a:lnTo>
                    <a:pt x="36644" y="408121"/>
                  </a:lnTo>
                  <a:cubicBezTo>
                    <a:pt x="41276" y="403798"/>
                    <a:pt x="45805" y="399372"/>
                    <a:pt x="50437" y="394946"/>
                  </a:cubicBezTo>
                  <a:cubicBezTo>
                    <a:pt x="89037" y="358713"/>
                    <a:pt x="129798" y="324643"/>
                    <a:pt x="169736" y="289645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102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1" name="Graphic 24">
              <a:extLst>
                <a:ext uri="{FF2B5EF4-FFF2-40B4-BE49-F238E27FC236}">
                  <a16:creationId xmlns:a16="http://schemas.microsoft.com/office/drawing/2014/main" id="{7076F9D2-A640-463D-BA87-A657A4FCC12D}"/>
                </a:ext>
              </a:extLst>
            </p:cNvPr>
            <p:cNvSpPr/>
            <p:nvPr userDrawn="1"/>
          </p:nvSpPr>
          <p:spPr>
            <a:xfrm>
              <a:off x="8349074" y="2009887"/>
              <a:ext cx="3845364" cy="4850583"/>
            </a:xfrm>
            <a:custGeom>
              <a:avLst/>
              <a:gdLst>
                <a:gd name="connsiteX0" fmla="*/ 3845365 w 3845364"/>
                <a:gd name="connsiteY0" fmla="*/ 30548 h 4850583"/>
                <a:gd name="connsiteX1" fmla="*/ 3845365 w 3845364"/>
                <a:gd name="connsiteY1" fmla="*/ 492 h 4850583"/>
                <a:gd name="connsiteX2" fmla="*/ 3776503 w 3845364"/>
                <a:gd name="connsiteY2" fmla="*/ 22931 h 4850583"/>
                <a:gd name="connsiteX3" fmla="*/ 3734095 w 3845364"/>
                <a:gd name="connsiteY3" fmla="*/ 73574 h 4850583"/>
                <a:gd name="connsiteX4" fmla="*/ 3621177 w 3845364"/>
                <a:gd name="connsiteY4" fmla="*/ 47326 h 4850583"/>
                <a:gd name="connsiteX5" fmla="*/ 3563329 w 3845364"/>
                <a:gd name="connsiteY5" fmla="*/ 181139 h 4850583"/>
                <a:gd name="connsiteX6" fmla="*/ 3690348 w 3845364"/>
                <a:gd name="connsiteY6" fmla="*/ 303423 h 4850583"/>
                <a:gd name="connsiteX7" fmla="*/ 3677790 w 3845364"/>
                <a:gd name="connsiteY7" fmla="*/ 566108 h 4850583"/>
                <a:gd name="connsiteX8" fmla="*/ 3614075 w 3845364"/>
                <a:gd name="connsiteY8" fmla="*/ 480776 h 4850583"/>
                <a:gd name="connsiteX9" fmla="*/ 3593488 w 3845364"/>
                <a:gd name="connsiteY9" fmla="*/ 479027 h 4850583"/>
                <a:gd name="connsiteX10" fmla="*/ 3506304 w 3845364"/>
                <a:gd name="connsiteY10" fmla="*/ 622824 h 4850583"/>
                <a:gd name="connsiteX11" fmla="*/ 3558903 w 3845364"/>
                <a:gd name="connsiteY11" fmla="*/ 751593 h 4850583"/>
                <a:gd name="connsiteX12" fmla="*/ 3547683 w 3845364"/>
                <a:gd name="connsiteY12" fmla="*/ 781340 h 4850583"/>
                <a:gd name="connsiteX13" fmla="*/ 3543463 w 3845364"/>
                <a:gd name="connsiteY13" fmla="*/ 795854 h 4850583"/>
                <a:gd name="connsiteX14" fmla="*/ 3524420 w 3845364"/>
                <a:gd name="connsiteY14" fmla="*/ 769606 h 4850583"/>
                <a:gd name="connsiteX15" fmla="*/ 3508157 w 3845364"/>
                <a:gd name="connsiteY15" fmla="*/ 738726 h 4850583"/>
                <a:gd name="connsiteX16" fmla="*/ 3472439 w 3845364"/>
                <a:gd name="connsiteY16" fmla="*/ 672026 h 4850583"/>
                <a:gd name="connsiteX17" fmla="*/ 3461014 w 3845364"/>
                <a:gd name="connsiteY17" fmla="*/ 641969 h 4850583"/>
                <a:gd name="connsiteX18" fmla="*/ 3467499 w 3845364"/>
                <a:gd name="connsiteY18" fmla="*/ 611501 h 4850583"/>
                <a:gd name="connsiteX19" fmla="*/ 3480880 w 3845364"/>
                <a:gd name="connsiteY19" fmla="*/ 586077 h 4850583"/>
                <a:gd name="connsiteX20" fmla="*/ 3478718 w 3845364"/>
                <a:gd name="connsiteY20" fmla="*/ 533169 h 4850583"/>
                <a:gd name="connsiteX21" fmla="*/ 3416444 w 3845364"/>
                <a:gd name="connsiteY21" fmla="*/ 440941 h 4850583"/>
                <a:gd name="connsiteX22" fmla="*/ 3349435 w 3845364"/>
                <a:gd name="connsiteY22" fmla="*/ 402856 h 4850583"/>
                <a:gd name="connsiteX23" fmla="*/ 3249898 w 3845364"/>
                <a:gd name="connsiteY23" fmla="*/ 511862 h 4850583"/>
                <a:gd name="connsiteX24" fmla="*/ 3319790 w 3845364"/>
                <a:gd name="connsiteY24" fmla="*/ 611501 h 4850583"/>
                <a:gd name="connsiteX25" fmla="*/ 3357669 w 3845364"/>
                <a:gd name="connsiteY25" fmla="*/ 636823 h 4850583"/>
                <a:gd name="connsiteX26" fmla="*/ 3396989 w 3845364"/>
                <a:gd name="connsiteY26" fmla="*/ 649483 h 4850583"/>
                <a:gd name="connsiteX27" fmla="*/ 3405945 w 3845364"/>
                <a:gd name="connsiteY27" fmla="*/ 665644 h 4850583"/>
                <a:gd name="connsiteX28" fmla="*/ 3442589 w 3845364"/>
                <a:gd name="connsiteY28" fmla="*/ 746240 h 4850583"/>
                <a:gd name="connsiteX29" fmla="*/ 3489115 w 3845364"/>
                <a:gd name="connsiteY29" fmla="*/ 821793 h 4850583"/>
                <a:gd name="connsiteX30" fmla="*/ 3301262 w 3845364"/>
                <a:gd name="connsiteY30" fmla="*/ 703317 h 4850583"/>
                <a:gd name="connsiteX31" fmla="*/ 3194727 w 3845364"/>
                <a:gd name="connsiteY31" fmla="*/ 630441 h 4850583"/>
                <a:gd name="connsiteX32" fmla="*/ 3146554 w 3845364"/>
                <a:gd name="connsiteY32" fmla="*/ 593488 h 4850583"/>
                <a:gd name="connsiteX33" fmla="*/ 3151083 w 3845364"/>
                <a:gd name="connsiteY33" fmla="*/ 406047 h 4850583"/>
                <a:gd name="connsiteX34" fmla="*/ 2982788 w 3845364"/>
                <a:gd name="connsiteY34" fmla="*/ 298894 h 4850583"/>
                <a:gd name="connsiteX35" fmla="*/ 2909911 w 3845364"/>
                <a:gd name="connsiteY35" fmla="*/ 466366 h 4850583"/>
                <a:gd name="connsiteX36" fmla="*/ 2975891 w 3845364"/>
                <a:gd name="connsiteY36" fmla="*/ 582268 h 4850583"/>
                <a:gd name="connsiteX37" fmla="*/ 3066060 w 3845364"/>
                <a:gd name="connsiteY37" fmla="*/ 626632 h 4850583"/>
                <a:gd name="connsiteX38" fmla="*/ 3285616 w 3845364"/>
                <a:gd name="connsiteY38" fmla="*/ 780002 h 4850583"/>
                <a:gd name="connsiteX39" fmla="*/ 3399563 w 3845364"/>
                <a:gd name="connsiteY39" fmla="*/ 834042 h 4850583"/>
                <a:gd name="connsiteX40" fmla="*/ 3462043 w 3845364"/>
                <a:gd name="connsiteY40" fmla="*/ 863378 h 4850583"/>
                <a:gd name="connsiteX41" fmla="*/ 3426634 w 3845364"/>
                <a:gd name="connsiteY41" fmla="*/ 878097 h 4850583"/>
                <a:gd name="connsiteX42" fmla="*/ 3283763 w 3845364"/>
                <a:gd name="connsiteY42" fmla="*/ 917109 h 4850583"/>
                <a:gd name="connsiteX43" fmla="*/ 3069251 w 3845364"/>
                <a:gd name="connsiteY43" fmla="*/ 962296 h 4850583"/>
                <a:gd name="connsiteX44" fmla="*/ 3066884 w 3845364"/>
                <a:gd name="connsiteY44" fmla="*/ 956841 h 4850583"/>
                <a:gd name="connsiteX45" fmla="*/ 3005330 w 3845364"/>
                <a:gd name="connsiteY45" fmla="*/ 861525 h 4850583"/>
                <a:gd name="connsiteX46" fmla="*/ 2893854 w 3845364"/>
                <a:gd name="connsiteY46" fmla="*/ 830542 h 4850583"/>
                <a:gd name="connsiteX47" fmla="*/ 2763335 w 3845364"/>
                <a:gd name="connsiteY47" fmla="*/ 944489 h 4850583"/>
                <a:gd name="connsiteX48" fmla="*/ 2864415 w 3845364"/>
                <a:gd name="connsiteY48" fmla="*/ 1098373 h 4850583"/>
                <a:gd name="connsiteX49" fmla="*/ 2992669 w 3845364"/>
                <a:gd name="connsiteY49" fmla="*/ 1115975 h 4850583"/>
                <a:gd name="connsiteX50" fmla="*/ 3072751 w 3845364"/>
                <a:gd name="connsiteY50" fmla="*/ 1063170 h 4850583"/>
                <a:gd name="connsiteX51" fmla="*/ 3284175 w 3845364"/>
                <a:gd name="connsiteY51" fmla="*/ 1002131 h 4850583"/>
                <a:gd name="connsiteX52" fmla="*/ 3516906 w 3845364"/>
                <a:gd name="connsiteY52" fmla="*/ 926784 h 4850583"/>
                <a:gd name="connsiteX53" fmla="*/ 3319481 w 3845364"/>
                <a:gd name="connsiteY53" fmla="*/ 1409128 h 4850583"/>
                <a:gd name="connsiteX54" fmla="*/ 3155303 w 3845364"/>
                <a:gd name="connsiteY54" fmla="*/ 1652770 h 4850583"/>
                <a:gd name="connsiteX55" fmla="*/ 3059987 w 3845364"/>
                <a:gd name="connsiteY55" fmla="*/ 1772172 h 4850583"/>
                <a:gd name="connsiteX56" fmla="*/ 3023446 w 3845364"/>
                <a:gd name="connsiteY56" fmla="*/ 1816330 h 4850583"/>
                <a:gd name="connsiteX57" fmla="*/ 3000389 w 3845364"/>
                <a:gd name="connsiteY57" fmla="*/ 1840004 h 4850583"/>
                <a:gd name="connsiteX58" fmla="*/ 2970333 w 3845364"/>
                <a:gd name="connsiteY58" fmla="*/ 1851224 h 4850583"/>
                <a:gd name="connsiteX59" fmla="*/ 2901780 w 3845364"/>
                <a:gd name="connsiteY59" fmla="*/ 1976287 h 4850583"/>
                <a:gd name="connsiteX60" fmla="*/ 2727514 w 3845364"/>
                <a:gd name="connsiteY60" fmla="*/ 2077676 h 4850583"/>
                <a:gd name="connsiteX61" fmla="*/ 2756336 w 3845364"/>
                <a:gd name="connsiteY61" fmla="*/ 2152200 h 4850583"/>
                <a:gd name="connsiteX62" fmla="*/ 2676768 w 3845364"/>
                <a:gd name="connsiteY62" fmla="*/ 2236399 h 4850583"/>
                <a:gd name="connsiteX63" fmla="*/ 2610377 w 3845364"/>
                <a:gd name="connsiteY63" fmla="*/ 2323480 h 4850583"/>
                <a:gd name="connsiteX64" fmla="*/ 2556646 w 3845364"/>
                <a:gd name="connsiteY64" fmla="*/ 2391724 h 4850583"/>
                <a:gd name="connsiteX65" fmla="*/ 2547176 w 3845364"/>
                <a:gd name="connsiteY65" fmla="*/ 2317819 h 4850583"/>
                <a:gd name="connsiteX66" fmla="*/ 2546147 w 3845364"/>
                <a:gd name="connsiteY66" fmla="*/ 2270161 h 4850583"/>
                <a:gd name="connsiteX67" fmla="*/ 2541103 w 3845364"/>
                <a:gd name="connsiteY67" fmla="*/ 2226826 h 4850583"/>
                <a:gd name="connsiteX68" fmla="*/ 2583820 w 3845364"/>
                <a:gd name="connsiteY68" fmla="*/ 2166713 h 4850583"/>
                <a:gd name="connsiteX69" fmla="*/ 2634463 w 3845364"/>
                <a:gd name="connsiteY69" fmla="*/ 2097748 h 4850583"/>
                <a:gd name="connsiteX70" fmla="*/ 2746969 w 3845364"/>
                <a:gd name="connsiteY70" fmla="*/ 1938923 h 4850583"/>
                <a:gd name="connsiteX71" fmla="*/ 2796171 w 3845364"/>
                <a:gd name="connsiteY71" fmla="*/ 1822815 h 4850583"/>
                <a:gd name="connsiteX72" fmla="*/ 2815831 w 3845364"/>
                <a:gd name="connsiteY72" fmla="*/ 1745615 h 4850583"/>
                <a:gd name="connsiteX73" fmla="*/ 2919278 w 3845364"/>
                <a:gd name="connsiteY73" fmla="*/ 1573305 h 4850583"/>
                <a:gd name="connsiteX74" fmla="*/ 2818610 w 3845364"/>
                <a:gd name="connsiteY74" fmla="*/ 1431052 h 4850583"/>
                <a:gd name="connsiteX75" fmla="*/ 2671313 w 3845364"/>
                <a:gd name="connsiteY75" fmla="*/ 1541087 h 4850583"/>
                <a:gd name="connsiteX76" fmla="*/ 2708781 w 3845364"/>
                <a:gd name="connsiteY76" fmla="*/ 1755394 h 4850583"/>
                <a:gd name="connsiteX77" fmla="*/ 2710633 w 3845364"/>
                <a:gd name="connsiteY77" fmla="*/ 1757349 h 4850583"/>
                <a:gd name="connsiteX78" fmla="*/ 2649388 w 3845364"/>
                <a:gd name="connsiteY78" fmla="*/ 1956524 h 4850583"/>
                <a:gd name="connsiteX79" fmla="*/ 2533383 w 3845364"/>
                <a:gd name="connsiteY79" fmla="*/ 2120805 h 4850583"/>
                <a:gd name="connsiteX80" fmla="*/ 2571983 w 3845364"/>
                <a:gd name="connsiteY80" fmla="*/ 1975361 h 4850583"/>
                <a:gd name="connsiteX81" fmla="*/ 2584232 w 3845364"/>
                <a:gd name="connsiteY81" fmla="*/ 1854415 h 4850583"/>
                <a:gd name="connsiteX82" fmla="*/ 2429524 w 3845364"/>
                <a:gd name="connsiteY82" fmla="*/ 1606244 h 4850583"/>
                <a:gd name="connsiteX83" fmla="*/ 2391542 w 3845364"/>
                <a:gd name="connsiteY83" fmla="*/ 1814168 h 4850583"/>
                <a:gd name="connsiteX84" fmla="*/ 2431274 w 3845364"/>
                <a:gd name="connsiteY84" fmla="*/ 1866149 h 4850583"/>
                <a:gd name="connsiteX85" fmla="*/ 2489328 w 3845364"/>
                <a:gd name="connsiteY85" fmla="*/ 1916072 h 4850583"/>
                <a:gd name="connsiteX86" fmla="*/ 2457727 w 3845364"/>
                <a:gd name="connsiteY86" fmla="*/ 2084984 h 4850583"/>
                <a:gd name="connsiteX87" fmla="*/ 2384954 w 3845364"/>
                <a:gd name="connsiteY87" fmla="*/ 1908558 h 4850583"/>
                <a:gd name="connsiteX88" fmla="*/ 2305490 w 3845364"/>
                <a:gd name="connsiteY88" fmla="*/ 1790494 h 4850583"/>
                <a:gd name="connsiteX89" fmla="*/ 2236422 w 3845364"/>
                <a:gd name="connsiteY89" fmla="*/ 1720705 h 4850583"/>
                <a:gd name="connsiteX90" fmla="*/ 2194219 w 3845364"/>
                <a:gd name="connsiteY90" fmla="*/ 1614890 h 4850583"/>
                <a:gd name="connsiteX91" fmla="*/ 2151605 w 3845364"/>
                <a:gd name="connsiteY91" fmla="*/ 1514016 h 4850583"/>
                <a:gd name="connsiteX92" fmla="*/ 1981972 w 3845364"/>
                <a:gd name="connsiteY92" fmla="*/ 1502282 h 4850583"/>
                <a:gd name="connsiteX93" fmla="*/ 1950166 w 3845364"/>
                <a:gd name="connsiteY93" fmla="*/ 1647829 h 4850583"/>
                <a:gd name="connsiteX94" fmla="*/ 2038997 w 3845364"/>
                <a:gd name="connsiteY94" fmla="*/ 1729660 h 4850583"/>
                <a:gd name="connsiteX95" fmla="*/ 2110638 w 3845364"/>
                <a:gd name="connsiteY95" fmla="*/ 1754364 h 4850583"/>
                <a:gd name="connsiteX96" fmla="*/ 2178882 w 3845364"/>
                <a:gd name="connsiteY96" fmla="*/ 1785141 h 4850583"/>
                <a:gd name="connsiteX97" fmla="*/ 2299108 w 3845364"/>
                <a:gd name="connsiteY97" fmla="*/ 1916895 h 4850583"/>
                <a:gd name="connsiteX98" fmla="*/ 2349236 w 3845364"/>
                <a:gd name="connsiteY98" fmla="*/ 2007064 h 4850583"/>
                <a:gd name="connsiteX99" fmla="*/ 2401938 w 3845364"/>
                <a:gd name="connsiteY99" fmla="*/ 2102380 h 4850583"/>
                <a:gd name="connsiteX100" fmla="*/ 2266169 w 3845364"/>
                <a:gd name="connsiteY100" fmla="*/ 2100116 h 4850583"/>
                <a:gd name="connsiteX101" fmla="*/ 2088095 w 3845364"/>
                <a:gd name="connsiteY101" fmla="*/ 2140259 h 4850583"/>
                <a:gd name="connsiteX102" fmla="*/ 2094272 w 3845364"/>
                <a:gd name="connsiteY102" fmla="*/ 2106703 h 4850583"/>
                <a:gd name="connsiteX103" fmla="*/ 2096742 w 3845364"/>
                <a:gd name="connsiteY103" fmla="*/ 2089514 h 4850583"/>
                <a:gd name="connsiteX104" fmla="*/ 2097668 w 3845364"/>
                <a:gd name="connsiteY104" fmla="*/ 2088175 h 4850583"/>
                <a:gd name="connsiteX105" fmla="*/ 2143062 w 3845364"/>
                <a:gd name="connsiteY105" fmla="*/ 2005829 h 4850583"/>
                <a:gd name="connsiteX106" fmla="*/ 2161487 w 3845364"/>
                <a:gd name="connsiteY106" fmla="*/ 1926571 h 4850583"/>
                <a:gd name="connsiteX107" fmla="*/ 2062877 w 3845364"/>
                <a:gd name="connsiteY107" fmla="*/ 1811183 h 4850583"/>
                <a:gd name="connsiteX108" fmla="*/ 1971884 w 3845364"/>
                <a:gd name="connsiteY108" fmla="*/ 1889824 h 4850583"/>
                <a:gd name="connsiteX109" fmla="*/ 1970237 w 3845364"/>
                <a:gd name="connsiteY109" fmla="*/ 1966509 h 4850583"/>
                <a:gd name="connsiteX110" fmla="*/ 2025409 w 3845364"/>
                <a:gd name="connsiteY110" fmla="*/ 2040929 h 4850583"/>
                <a:gd name="connsiteX111" fmla="*/ 2023968 w 3845364"/>
                <a:gd name="connsiteY111" fmla="*/ 2096719 h 4850583"/>
                <a:gd name="connsiteX112" fmla="*/ 2015425 w 3845364"/>
                <a:gd name="connsiteY112" fmla="*/ 2165066 h 4850583"/>
                <a:gd name="connsiteX113" fmla="*/ 2015528 w 3845364"/>
                <a:gd name="connsiteY113" fmla="*/ 2168566 h 4850583"/>
                <a:gd name="connsiteX114" fmla="*/ 1975693 w 3845364"/>
                <a:gd name="connsiteY114" fmla="*/ 2189770 h 4850583"/>
                <a:gd name="connsiteX115" fmla="*/ 1974149 w 3845364"/>
                <a:gd name="connsiteY115" fmla="*/ 2189461 h 4850583"/>
                <a:gd name="connsiteX116" fmla="*/ 1921962 w 3845364"/>
                <a:gd name="connsiteY116" fmla="*/ 2158273 h 4850583"/>
                <a:gd name="connsiteX117" fmla="*/ 1867202 w 3845364"/>
                <a:gd name="connsiteY117" fmla="*/ 2131304 h 4850583"/>
                <a:gd name="connsiteX118" fmla="*/ 1770342 w 3845364"/>
                <a:gd name="connsiteY118" fmla="*/ 2137686 h 4850583"/>
                <a:gd name="connsiteX119" fmla="*/ 1669571 w 3845364"/>
                <a:gd name="connsiteY119" fmla="*/ 2206445 h 4850583"/>
                <a:gd name="connsiteX120" fmla="*/ 1600915 w 3845364"/>
                <a:gd name="connsiteY120" fmla="*/ 2048752 h 4850583"/>
                <a:gd name="connsiteX121" fmla="*/ 1565917 w 3845364"/>
                <a:gd name="connsiteY121" fmla="*/ 1859665 h 4850583"/>
                <a:gd name="connsiteX122" fmla="*/ 1620060 w 3845364"/>
                <a:gd name="connsiteY122" fmla="*/ 1816536 h 4850583"/>
                <a:gd name="connsiteX123" fmla="*/ 1628398 w 3845364"/>
                <a:gd name="connsiteY123" fmla="*/ 1751894 h 4850583"/>
                <a:gd name="connsiteX124" fmla="*/ 1565608 w 3845364"/>
                <a:gd name="connsiteY124" fmla="*/ 1658431 h 4850583"/>
                <a:gd name="connsiteX125" fmla="*/ 1331025 w 3845364"/>
                <a:gd name="connsiteY125" fmla="*/ 1738513 h 4850583"/>
                <a:gd name="connsiteX126" fmla="*/ 1357993 w 3845364"/>
                <a:gd name="connsiteY126" fmla="*/ 1837534 h 4850583"/>
                <a:gd name="connsiteX127" fmla="*/ 1410489 w 3845364"/>
                <a:gd name="connsiteY127" fmla="*/ 1869958 h 4850583"/>
                <a:gd name="connsiteX128" fmla="*/ 1443324 w 3845364"/>
                <a:gd name="connsiteY128" fmla="*/ 1873355 h 4850583"/>
                <a:gd name="connsiteX129" fmla="*/ 1482130 w 3845364"/>
                <a:gd name="connsiteY129" fmla="*/ 1955804 h 4850583"/>
                <a:gd name="connsiteX130" fmla="*/ 1540390 w 3845364"/>
                <a:gd name="connsiteY130" fmla="*/ 2153744 h 4850583"/>
                <a:gd name="connsiteX131" fmla="*/ 1635397 w 3845364"/>
                <a:gd name="connsiteY131" fmla="*/ 2307216 h 4850583"/>
                <a:gd name="connsiteX132" fmla="*/ 1637250 w 3845364"/>
                <a:gd name="connsiteY132" fmla="*/ 2308246 h 4850583"/>
                <a:gd name="connsiteX133" fmla="*/ 1710332 w 3845364"/>
                <a:gd name="connsiteY133" fmla="*/ 2419105 h 4850583"/>
                <a:gd name="connsiteX134" fmla="*/ 1796487 w 3845364"/>
                <a:gd name="connsiteY134" fmla="*/ 2534595 h 4850583"/>
                <a:gd name="connsiteX135" fmla="*/ 1929991 w 3845364"/>
                <a:gd name="connsiteY135" fmla="*/ 2691568 h 4850583"/>
                <a:gd name="connsiteX136" fmla="*/ 1931123 w 3845364"/>
                <a:gd name="connsiteY136" fmla="*/ 2692700 h 4850583"/>
                <a:gd name="connsiteX137" fmla="*/ 1900552 w 3845364"/>
                <a:gd name="connsiteY137" fmla="*/ 2920490 h 4850583"/>
                <a:gd name="connsiteX138" fmla="*/ 1880995 w 3845364"/>
                <a:gd name="connsiteY138" fmla="*/ 3055229 h 4850583"/>
                <a:gd name="connsiteX139" fmla="*/ 1799163 w 3845364"/>
                <a:gd name="connsiteY139" fmla="*/ 3206026 h 4850583"/>
                <a:gd name="connsiteX140" fmla="*/ 1702715 w 3845364"/>
                <a:gd name="connsiteY140" fmla="*/ 3402730 h 4850583"/>
                <a:gd name="connsiteX141" fmla="*/ 1590930 w 3845364"/>
                <a:gd name="connsiteY141" fmla="*/ 3632374 h 4850583"/>
                <a:gd name="connsiteX142" fmla="*/ 1533390 w 3845364"/>
                <a:gd name="connsiteY142" fmla="*/ 3755173 h 4850583"/>
                <a:gd name="connsiteX143" fmla="*/ 1336789 w 3845364"/>
                <a:gd name="connsiteY143" fmla="*/ 3967420 h 4850583"/>
                <a:gd name="connsiteX144" fmla="*/ 975494 w 3845364"/>
                <a:gd name="connsiteY144" fmla="*/ 4276733 h 4850583"/>
                <a:gd name="connsiteX145" fmla="*/ 915279 w 3845364"/>
                <a:gd name="connsiteY145" fmla="*/ 4330876 h 4850583"/>
                <a:gd name="connsiteX146" fmla="*/ 813787 w 3845364"/>
                <a:gd name="connsiteY146" fmla="*/ 4373387 h 4850583"/>
                <a:gd name="connsiteX147" fmla="*/ 664431 w 3845364"/>
                <a:gd name="connsiteY147" fmla="*/ 4425883 h 4850583"/>
                <a:gd name="connsiteX148" fmla="*/ 427068 w 3845364"/>
                <a:gd name="connsiteY148" fmla="*/ 4515332 h 4850583"/>
                <a:gd name="connsiteX149" fmla="*/ 425421 w 3845364"/>
                <a:gd name="connsiteY149" fmla="*/ 4494848 h 4850583"/>
                <a:gd name="connsiteX150" fmla="*/ 449817 w 3845364"/>
                <a:gd name="connsiteY150" fmla="*/ 4392944 h 4850583"/>
                <a:gd name="connsiteX151" fmla="*/ 470506 w 3845364"/>
                <a:gd name="connsiteY151" fmla="*/ 4289497 h 4850583"/>
                <a:gd name="connsiteX152" fmla="*/ 548735 w 3845364"/>
                <a:gd name="connsiteY152" fmla="*/ 3928820 h 4850583"/>
                <a:gd name="connsiteX153" fmla="*/ 586511 w 3845364"/>
                <a:gd name="connsiteY153" fmla="*/ 3767113 h 4850583"/>
                <a:gd name="connsiteX154" fmla="*/ 610701 w 3845364"/>
                <a:gd name="connsiteY154" fmla="*/ 3684664 h 4850583"/>
                <a:gd name="connsiteX155" fmla="*/ 697370 w 3845364"/>
                <a:gd name="connsiteY155" fmla="*/ 3627021 h 4850583"/>
                <a:gd name="connsiteX156" fmla="*/ 846211 w 3845364"/>
                <a:gd name="connsiteY156" fmla="*/ 3589142 h 4850583"/>
                <a:gd name="connsiteX157" fmla="*/ 991964 w 3845364"/>
                <a:gd name="connsiteY157" fmla="*/ 3534588 h 4850583"/>
                <a:gd name="connsiteX158" fmla="*/ 1032313 w 3845364"/>
                <a:gd name="connsiteY158" fmla="*/ 3555380 h 4850583"/>
                <a:gd name="connsiteX159" fmla="*/ 1263089 w 3845364"/>
                <a:gd name="connsiteY159" fmla="*/ 3409524 h 4850583"/>
                <a:gd name="connsiteX160" fmla="*/ 1265971 w 3845364"/>
                <a:gd name="connsiteY160" fmla="*/ 3289813 h 4850583"/>
                <a:gd name="connsiteX161" fmla="*/ 1175184 w 3845364"/>
                <a:gd name="connsiteY161" fmla="*/ 3296195 h 4850583"/>
                <a:gd name="connsiteX162" fmla="*/ 988052 w 3845364"/>
                <a:gd name="connsiteY162" fmla="*/ 3381321 h 4850583"/>
                <a:gd name="connsiteX163" fmla="*/ 962010 w 3845364"/>
                <a:gd name="connsiteY163" fmla="*/ 3410862 h 4850583"/>
                <a:gd name="connsiteX164" fmla="*/ 950379 w 3845364"/>
                <a:gd name="connsiteY164" fmla="*/ 3437625 h 4850583"/>
                <a:gd name="connsiteX165" fmla="*/ 933498 w 3845364"/>
                <a:gd name="connsiteY165" fmla="*/ 3454917 h 4850583"/>
                <a:gd name="connsiteX166" fmla="*/ 839520 w 3845364"/>
                <a:gd name="connsiteY166" fmla="*/ 3507104 h 4850583"/>
                <a:gd name="connsiteX167" fmla="*/ 649918 w 3845364"/>
                <a:gd name="connsiteY167" fmla="*/ 3549822 h 4850583"/>
                <a:gd name="connsiteX168" fmla="*/ 653726 w 3845364"/>
                <a:gd name="connsiteY168" fmla="*/ 3532426 h 4850583"/>
                <a:gd name="connsiteX169" fmla="*/ 687591 w 3845364"/>
                <a:gd name="connsiteY169" fmla="*/ 3443389 h 4850583"/>
                <a:gd name="connsiteX170" fmla="*/ 815125 w 3845364"/>
                <a:gd name="connsiteY170" fmla="*/ 3219304 h 4850583"/>
                <a:gd name="connsiteX171" fmla="*/ 838800 w 3845364"/>
                <a:gd name="connsiteY171" fmla="*/ 3201703 h 4850583"/>
                <a:gd name="connsiteX172" fmla="*/ 919396 w 3845364"/>
                <a:gd name="connsiteY172" fmla="*/ 3177925 h 4850583"/>
                <a:gd name="connsiteX173" fmla="*/ 1006271 w 3845364"/>
                <a:gd name="connsiteY173" fmla="*/ 3083124 h 4850583"/>
                <a:gd name="connsiteX174" fmla="*/ 976421 w 3845364"/>
                <a:gd name="connsiteY174" fmla="*/ 2899904 h 4850583"/>
                <a:gd name="connsiteX175" fmla="*/ 869577 w 3845364"/>
                <a:gd name="connsiteY175" fmla="*/ 2925637 h 4850583"/>
                <a:gd name="connsiteX176" fmla="*/ 761806 w 3845364"/>
                <a:gd name="connsiteY176" fmla="*/ 3027232 h 4850583"/>
                <a:gd name="connsiteX177" fmla="*/ 746572 w 3845364"/>
                <a:gd name="connsiteY177" fmla="*/ 3078698 h 4850583"/>
                <a:gd name="connsiteX178" fmla="*/ 742146 w 3845364"/>
                <a:gd name="connsiteY178" fmla="*/ 3109887 h 4850583"/>
                <a:gd name="connsiteX179" fmla="*/ 745543 w 3845364"/>
                <a:gd name="connsiteY179" fmla="*/ 3141590 h 4850583"/>
                <a:gd name="connsiteX180" fmla="*/ 737102 w 3845364"/>
                <a:gd name="connsiteY180" fmla="*/ 3164544 h 4850583"/>
                <a:gd name="connsiteX181" fmla="*/ 700252 w 3845364"/>
                <a:gd name="connsiteY181" fmla="*/ 3243185 h 4850583"/>
                <a:gd name="connsiteX182" fmla="*/ 638698 w 3845364"/>
                <a:gd name="connsiteY182" fmla="*/ 3365675 h 4850583"/>
                <a:gd name="connsiteX183" fmla="*/ 592276 w 3845364"/>
                <a:gd name="connsiteY183" fmla="*/ 3478180 h 4850583"/>
                <a:gd name="connsiteX184" fmla="*/ 577762 w 3845364"/>
                <a:gd name="connsiteY184" fmla="*/ 3515854 h 4850583"/>
                <a:gd name="connsiteX185" fmla="*/ 546676 w 3845364"/>
                <a:gd name="connsiteY185" fmla="*/ 3414156 h 4850583"/>
                <a:gd name="connsiteX186" fmla="*/ 551514 w 3845364"/>
                <a:gd name="connsiteY186" fmla="*/ 3306488 h 4850583"/>
                <a:gd name="connsiteX187" fmla="*/ 561602 w 3845364"/>
                <a:gd name="connsiteY187" fmla="*/ 3259345 h 4850583"/>
                <a:gd name="connsiteX188" fmla="*/ 595775 w 3845364"/>
                <a:gd name="connsiteY188" fmla="*/ 3219819 h 4850583"/>
                <a:gd name="connsiteX189" fmla="*/ 614818 w 3845364"/>
                <a:gd name="connsiteY189" fmla="*/ 3175043 h 4850583"/>
                <a:gd name="connsiteX190" fmla="*/ 609671 w 3845364"/>
                <a:gd name="connsiteY190" fmla="*/ 3079213 h 4850583"/>
                <a:gd name="connsiteX191" fmla="*/ 541530 w 3845364"/>
                <a:gd name="connsiteY191" fmla="*/ 2936754 h 4850583"/>
                <a:gd name="connsiteX192" fmla="*/ 427171 w 3845364"/>
                <a:gd name="connsiteY192" fmla="*/ 2997278 h 4850583"/>
                <a:gd name="connsiteX193" fmla="*/ 416672 w 3845364"/>
                <a:gd name="connsiteY193" fmla="*/ 3115136 h 4850583"/>
                <a:gd name="connsiteX194" fmla="*/ 489240 w 3845364"/>
                <a:gd name="connsiteY194" fmla="*/ 3237318 h 4850583"/>
                <a:gd name="connsiteX195" fmla="*/ 482034 w 3845364"/>
                <a:gd name="connsiteY195" fmla="*/ 3336648 h 4850583"/>
                <a:gd name="connsiteX196" fmla="*/ 483887 w 3845364"/>
                <a:gd name="connsiteY196" fmla="*/ 3437522 h 4850583"/>
                <a:gd name="connsiteX197" fmla="*/ 488005 w 3845364"/>
                <a:gd name="connsiteY197" fmla="*/ 3476019 h 4850583"/>
                <a:gd name="connsiteX198" fmla="*/ 396086 w 3845364"/>
                <a:gd name="connsiteY198" fmla="*/ 3347456 h 4850583"/>
                <a:gd name="connsiteX199" fmla="*/ 383939 w 3845364"/>
                <a:gd name="connsiteY199" fmla="*/ 3216010 h 4850583"/>
                <a:gd name="connsiteX200" fmla="*/ 208954 w 3845364"/>
                <a:gd name="connsiteY200" fmla="*/ 3153221 h 4850583"/>
                <a:gd name="connsiteX201" fmla="*/ 179412 w 3845364"/>
                <a:gd name="connsiteY201" fmla="*/ 3334486 h 4850583"/>
                <a:gd name="connsiteX202" fmla="*/ 331650 w 3845364"/>
                <a:gd name="connsiteY202" fmla="*/ 3405922 h 4850583"/>
                <a:gd name="connsiteX203" fmla="*/ 419142 w 3845364"/>
                <a:gd name="connsiteY203" fmla="*/ 3491665 h 4850583"/>
                <a:gd name="connsiteX204" fmla="*/ 509929 w 3845364"/>
                <a:gd name="connsiteY204" fmla="*/ 3557438 h 4850583"/>
                <a:gd name="connsiteX205" fmla="*/ 529178 w 3845364"/>
                <a:gd name="connsiteY205" fmla="*/ 3649769 h 4850583"/>
                <a:gd name="connsiteX206" fmla="*/ 430671 w 3845364"/>
                <a:gd name="connsiteY206" fmla="*/ 4012299 h 4850583"/>
                <a:gd name="connsiteX207" fmla="*/ 427892 w 3845364"/>
                <a:gd name="connsiteY207" fmla="*/ 3866031 h 4850583"/>
                <a:gd name="connsiteX208" fmla="*/ 427686 w 3845364"/>
                <a:gd name="connsiteY208" fmla="*/ 3861708 h 4850583"/>
                <a:gd name="connsiteX209" fmla="*/ 439111 w 3845364"/>
                <a:gd name="connsiteY209" fmla="*/ 3717911 h 4850583"/>
                <a:gd name="connsiteX210" fmla="*/ 294285 w 3845364"/>
                <a:gd name="connsiteY210" fmla="*/ 3652857 h 4850583"/>
                <a:gd name="connsiteX211" fmla="*/ 261346 w 3845364"/>
                <a:gd name="connsiteY211" fmla="*/ 3673958 h 4850583"/>
                <a:gd name="connsiteX212" fmla="*/ 264023 w 3845364"/>
                <a:gd name="connsiteY212" fmla="*/ 3715543 h 4850583"/>
                <a:gd name="connsiteX213" fmla="*/ 253112 w 3845364"/>
                <a:gd name="connsiteY213" fmla="*/ 3796346 h 4850583"/>
                <a:gd name="connsiteX214" fmla="*/ 259597 w 3845364"/>
                <a:gd name="connsiteY214" fmla="*/ 3898764 h 4850583"/>
                <a:gd name="connsiteX215" fmla="*/ 312195 w 3845364"/>
                <a:gd name="connsiteY215" fmla="*/ 3928820 h 4850583"/>
                <a:gd name="connsiteX216" fmla="*/ 356251 w 3845364"/>
                <a:gd name="connsiteY216" fmla="*/ 3953833 h 4850583"/>
                <a:gd name="connsiteX217" fmla="*/ 356662 w 3845364"/>
                <a:gd name="connsiteY217" fmla="*/ 3981625 h 4850583"/>
                <a:gd name="connsiteX218" fmla="*/ 362015 w 3845364"/>
                <a:gd name="connsiteY218" fmla="*/ 4018372 h 4850583"/>
                <a:gd name="connsiteX219" fmla="*/ 381366 w 3845364"/>
                <a:gd name="connsiteY219" fmla="*/ 4082087 h 4850583"/>
                <a:gd name="connsiteX220" fmla="*/ 392792 w 3845364"/>
                <a:gd name="connsiteY220" fmla="*/ 4131289 h 4850583"/>
                <a:gd name="connsiteX221" fmla="*/ 375705 w 3845364"/>
                <a:gd name="connsiteY221" fmla="*/ 4200254 h 4850583"/>
                <a:gd name="connsiteX222" fmla="*/ 343796 w 3845364"/>
                <a:gd name="connsiteY222" fmla="*/ 4348992 h 4850583"/>
                <a:gd name="connsiteX223" fmla="*/ 313533 w 3845364"/>
                <a:gd name="connsiteY223" fmla="*/ 4480952 h 4850583"/>
                <a:gd name="connsiteX224" fmla="*/ 306225 w 3845364"/>
                <a:gd name="connsiteY224" fmla="*/ 4557328 h 4850583"/>
                <a:gd name="connsiteX225" fmla="*/ 245495 w 3845364"/>
                <a:gd name="connsiteY225" fmla="*/ 4620117 h 4850583"/>
                <a:gd name="connsiteX226" fmla="*/ 61554 w 3845364"/>
                <a:gd name="connsiteY226" fmla="*/ 4787383 h 4850583"/>
                <a:gd name="connsiteX227" fmla="*/ 0 w 3845364"/>
                <a:gd name="connsiteY227" fmla="*/ 4850584 h 4850583"/>
                <a:gd name="connsiteX228" fmla="*/ 35306 w 3845364"/>
                <a:gd name="connsiteY228" fmla="*/ 4850584 h 4850583"/>
                <a:gd name="connsiteX229" fmla="*/ 331238 w 3845364"/>
                <a:gd name="connsiteY229" fmla="*/ 4581209 h 4850583"/>
                <a:gd name="connsiteX230" fmla="*/ 333297 w 3845364"/>
                <a:gd name="connsiteY230" fmla="*/ 4568857 h 4850583"/>
                <a:gd name="connsiteX231" fmla="*/ 373749 w 3845364"/>
                <a:gd name="connsiteY231" fmla="*/ 4313995 h 4850583"/>
                <a:gd name="connsiteX232" fmla="*/ 411937 w 3845364"/>
                <a:gd name="connsiteY232" fmla="*/ 4108953 h 4850583"/>
                <a:gd name="connsiteX233" fmla="*/ 412555 w 3845364"/>
                <a:gd name="connsiteY233" fmla="*/ 4103600 h 4850583"/>
                <a:gd name="connsiteX234" fmla="*/ 383734 w 3845364"/>
                <a:gd name="connsiteY234" fmla="*/ 4012710 h 4850583"/>
                <a:gd name="connsiteX235" fmla="*/ 374264 w 3845364"/>
                <a:gd name="connsiteY235" fmla="*/ 3934379 h 4850583"/>
                <a:gd name="connsiteX236" fmla="*/ 312401 w 3845364"/>
                <a:gd name="connsiteY236" fmla="*/ 3901955 h 4850583"/>
                <a:gd name="connsiteX237" fmla="*/ 268037 w 3845364"/>
                <a:gd name="connsiteY237" fmla="*/ 3849871 h 4850583"/>
                <a:gd name="connsiteX238" fmla="*/ 291609 w 3845364"/>
                <a:gd name="connsiteY238" fmla="*/ 3754143 h 4850583"/>
                <a:gd name="connsiteX239" fmla="*/ 285742 w 3845364"/>
                <a:gd name="connsiteY239" fmla="*/ 3709367 h 4850583"/>
                <a:gd name="connsiteX240" fmla="*/ 392277 w 3845364"/>
                <a:gd name="connsiteY240" fmla="*/ 3708338 h 4850583"/>
                <a:gd name="connsiteX241" fmla="*/ 412452 w 3845364"/>
                <a:gd name="connsiteY241" fmla="*/ 3849253 h 4850583"/>
                <a:gd name="connsiteX242" fmla="*/ 409467 w 3845364"/>
                <a:gd name="connsiteY242" fmla="*/ 3857694 h 4850583"/>
                <a:gd name="connsiteX243" fmla="*/ 421613 w 3845364"/>
                <a:gd name="connsiteY243" fmla="*/ 4067368 h 4850583"/>
                <a:gd name="connsiteX244" fmla="*/ 441994 w 3845364"/>
                <a:gd name="connsiteY244" fmla="*/ 4065618 h 4850583"/>
                <a:gd name="connsiteX245" fmla="*/ 553573 w 3845364"/>
                <a:gd name="connsiteY245" fmla="*/ 3600053 h 4850583"/>
                <a:gd name="connsiteX246" fmla="*/ 531133 w 3845364"/>
                <a:gd name="connsiteY246" fmla="*/ 3543852 h 4850583"/>
                <a:gd name="connsiteX247" fmla="*/ 500459 w 3845364"/>
                <a:gd name="connsiteY247" fmla="*/ 3396452 h 4850583"/>
                <a:gd name="connsiteX248" fmla="*/ 500459 w 3845364"/>
                <a:gd name="connsiteY248" fmla="*/ 3219613 h 4850583"/>
                <a:gd name="connsiteX249" fmla="*/ 498915 w 3845364"/>
                <a:gd name="connsiteY249" fmla="*/ 3218069 h 4850583"/>
                <a:gd name="connsiteX250" fmla="*/ 455272 w 3845364"/>
                <a:gd name="connsiteY250" fmla="*/ 3142414 h 4850583"/>
                <a:gd name="connsiteX251" fmla="*/ 441582 w 3845364"/>
                <a:gd name="connsiteY251" fmla="*/ 3052141 h 4850583"/>
                <a:gd name="connsiteX252" fmla="*/ 532780 w 3845364"/>
                <a:gd name="connsiteY252" fmla="*/ 2964443 h 4850583"/>
                <a:gd name="connsiteX253" fmla="*/ 584144 w 3845364"/>
                <a:gd name="connsiteY253" fmla="*/ 3085697 h 4850583"/>
                <a:gd name="connsiteX254" fmla="*/ 555117 w 3845364"/>
                <a:gd name="connsiteY254" fmla="*/ 3225995 h 4850583"/>
                <a:gd name="connsiteX255" fmla="*/ 548014 w 3845364"/>
                <a:gd name="connsiteY255" fmla="*/ 3229700 h 4850583"/>
                <a:gd name="connsiteX256" fmla="*/ 520840 w 3845364"/>
                <a:gd name="connsiteY256" fmla="*/ 3394187 h 4850583"/>
                <a:gd name="connsiteX257" fmla="*/ 572615 w 3845364"/>
                <a:gd name="connsiteY257" fmla="*/ 3550645 h 4850583"/>
                <a:gd name="connsiteX258" fmla="*/ 580438 w 3845364"/>
                <a:gd name="connsiteY258" fmla="*/ 3559188 h 4850583"/>
                <a:gd name="connsiteX259" fmla="*/ 595055 w 3845364"/>
                <a:gd name="connsiteY259" fmla="*/ 3552601 h 4850583"/>
                <a:gd name="connsiteX260" fmla="*/ 667622 w 3845364"/>
                <a:gd name="connsiteY260" fmla="*/ 3357131 h 4850583"/>
                <a:gd name="connsiteX261" fmla="*/ 764070 w 3845364"/>
                <a:gd name="connsiteY261" fmla="*/ 3171235 h 4850583"/>
                <a:gd name="connsiteX262" fmla="*/ 770761 w 3845364"/>
                <a:gd name="connsiteY262" fmla="*/ 3154148 h 4850583"/>
                <a:gd name="connsiteX263" fmla="*/ 762526 w 3845364"/>
                <a:gd name="connsiteY263" fmla="*/ 3124194 h 4850583"/>
                <a:gd name="connsiteX264" fmla="*/ 764173 w 3845364"/>
                <a:gd name="connsiteY264" fmla="*/ 3097741 h 4850583"/>
                <a:gd name="connsiteX265" fmla="*/ 821404 w 3845364"/>
                <a:gd name="connsiteY265" fmla="*/ 2988117 h 4850583"/>
                <a:gd name="connsiteX266" fmla="*/ 896442 w 3845364"/>
                <a:gd name="connsiteY266" fmla="*/ 2941077 h 4850583"/>
                <a:gd name="connsiteX267" fmla="*/ 963451 w 3845364"/>
                <a:gd name="connsiteY267" fmla="*/ 2931401 h 4850583"/>
                <a:gd name="connsiteX268" fmla="*/ 992684 w 3845364"/>
                <a:gd name="connsiteY268" fmla="*/ 2921828 h 4850583"/>
                <a:gd name="connsiteX269" fmla="*/ 996699 w 3845364"/>
                <a:gd name="connsiteY269" fmla="*/ 2985647 h 4850583"/>
                <a:gd name="connsiteX270" fmla="*/ 933704 w 3845364"/>
                <a:gd name="connsiteY270" fmla="*/ 3137884 h 4850583"/>
                <a:gd name="connsiteX271" fmla="*/ 818007 w 3845364"/>
                <a:gd name="connsiteY271" fmla="*/ 3181940 h 4850583"/>
                <a:gd name="connsiteX272" fmla="*/ 783113 w 3845364"/>
                <a:gd name="connsiteY272" fmla="*/ 3216216 h 4850583"/>
                <a:gd name="connsiteX273" fmla="*/ 711678 w 3845364"/>
                <a:gd name="connsiteY273" fmla="*/ 3334074 h 4850583"/>
                <a:gd name="connsiteX274" fmla="*/ 653932 w 3845364"/>
                <a:gd name="connsiteY274" fmla="*/ 3464079 h 4850583"/>
                <a:gd name="connsiteX275" fmla="*/ 631905 w 3845364"/>
                <a:gd name="connsiteY275" fmla="*/ 3554865 h 4850583"/>
                <a:gd name="connsiteX276" fmla="*/ 637154 w 3845364"/>
                <a:gd name="connsiteY276" fmla="*/ 3559806 h 4850583"/>
                <a:gd name="connsiteX277" fmla="*/ 651256 w 3845364"/>
                <a:gd name="connsiteY277" fmla="*/ 3574217 h 4850583"/>
                <a:gd name="connsiteX278" fmla="*/ 844461 w 3845364"/>
                <a:gd name="connsiteY278" fmla="*/ 3527382 h 4850583"/>
                <a:gd name="connsiteX279" fmla="*/ 949144 w 3845364"/>
                <a:gd name="connsiteY279" fmla="*/ 3467887 h 4850583"/>
                <a:gd name="connsiteX280" fmla="*/ 978171 w 3845364"/>
                <a:gd name="connsiteY280" fmla="*/ 3523162 h 4850583"/>
                <a:gd name="connsiteX281" fmla="*/ 838903 w 3845364"/>
                <a:gd name="connsiteY281" fmla="*/ 3567629 h 4850583"/>
                <a:gd name="connsiteX282" fmla="*/ 637978 w 3845364"/>
                <a:gd name="connsiteY282" fmla="*/ 3619301 h 4850583"/>
                <a:gd name="connsiteX283" fmla="*/ 570145 w 3845364"/>
                <a:gd name="connsiteY283" fmla="*/ 3727278 h 4850583"/>
                <a:gd name="connsiteX284" fmla="*/ 525987 w 3845364"/>
                <a:gd name="connsiteY284" fmla="*/ 3921409 h 4850583"/>
                <a:gd name="connsiteX285" fmla="*/ 442302 w 3845364"/>
                <a:gd name="connsiteY285" fmla="*/ 4304011 h 4850583"/>
                <a:gd name="connsiteX286" fmla="*/ 396806 w 3845364"/>
                <a:gd name="connsiteY286" fmla="*/ 4527169 h 4850583"/>
                <a:gd name="connsiteX287" fmla="*/ 404732 w 3845364"/>
                <a:gd name="connsiteY287" fmla="*/ 4551049 h 4850583"/>
                <a:gd name="connsiteX288" fmla="*/ 417907 w 3845364"/>
                <a:gd name="connsiteY288" fmla="*/ 4549608 h 4850583"/>
                <a:gd name="connsiteX289" fmla="*/ 674622 w 3845364"/>
                <a:gd name="connsiteY289" fmla="*/ 4449661 h 4850583"/>
                <a:gd name="connsiteX290" fmla="*/ 806067 w 3845364"/>
                <a:gd name="connsiteY290" fmla="*/ 4401591 h 4850583"/>
                <a:gd name="connsiteX291" fmla="*/ 939571 w 3845364"/>
                <a:gd name="connsiteY291" fmla="*/ 4343125 h 4850583"/>
                <a:gd name="connsiteX292" fmla="*/ 1011109 w 3845364"/>
                <a:gd name="connsiteY292" fmla="*/ 4280953 h 4850583"/>
                <a:gd name="connsiteX293" fmla="*/ 1077810 w 3845364"/>
                <a:gd name="connsiteY293" fmla="*/ 4224135 h 4850583"/>
                <a:gd name="connsiteX294" fmla="*/ 1440957 w 3845364"/>
                <a:gd name="connsiteY294" fmla="*/ 3912454 h 4850583"/>
                <a:gd name="connsiteX295" fmla="*/ 1555006 w 3845364"/>
                <a:gd name="connsiteY295" fmla="*/ 3770613 h 4850583"/>
                <a:gd name="connsiteX296" fmla="*/ 1630250 w 3845364"/>
                <a:gd name="connsiteY296" fmla="*/ 3606743 h 4850583"/>
                <a:gd name="connsiteX297" fmla="*/ 1731330 w 3845364"/>
                <a:gd name="connsiteY297" fmla="*/ 3392128 h 4850583"/>
                <a:gd name="connsiteX298" fmla="*/ 1806574 w 3845364"/>
                <a:gd name="connsiteY298" fmla="*/ 3235979 h 4850583"/>
                <a:gd name="connsiteX299" fmla="*/ 1895199 w 3845364"/>
                <a:gd name="connsiteY299" fmla="*/ 3091050 h 4850583"/>
                <a:gd name="connsiteX300" fmla="*/ 1914242 w 3845364"/>
                <a:gd name="connsiteY300" fmla="*/ 3050597 h 4850583"/>
                <a:gd name="connsiteX301" fmla="*/ 1916815 w 3845364"/>
                <a:gd name="connsiteY301" fmla="*/ 3003145 h 4850583"/>
                <a:gd name="connsiteX302" fmla="*/ 1922271 w 3845364"/>
                <a:gd name="connsiteY302" fmla="*/ 2962487 h 4850583"/>
                <a:gd name="connsiteX303" fmla="*/ 1932358 w 3845364"/>
                <a:gd name="connsiteY303" fmla="*/ 2863363 h 4850583"/>
                <a:gd name="connsiteX304" fmla="*/ 1965400 w 3845364"/>
                <a:gd name="connsiteY304" fmla="*/ 2625794 h 4850583"/>
                <a:gd name="connsiteX305" fmla="*/ 2022630 w 3845364"/>
                <a:gd name="connsiteY305" fmla="*/ 2253280 h 4850583"/>
                <a:gd name="connsiteX306" fmla="*/ 2059995 w 3845364"/>
                <a:gd name="connsiteY306" fmla="*/ 2242781 h 4850583"/>
                <a:gd name="connsiteX307" fmla="*/ 2025821 w 3845364"/>
                <a:gd name="connsiteY307" fmla="*/ 2398518 h 4850583"/>
                <a:gd name="connsiteX308" fmla="*/ 1995044 w 3845364"/>
                <a:gd name="connsiteY308" fmla="*/ 2590796 h 4850583"/>
                <a:gd name="connsiteX309" fmla="*/ 1961179 w 3845364"/>
                <a:gd name="connsiteY309" fmla="*/ 3034025 h 4850583"/>
                <a:gd name="connsiteX310" fmla="*/ 1961694 w 3845364"/>
                <a:gd name="connsiteY310" fmla="*/ 3035157 h 4850583"/>
                <a:gd name="connsiteX311" fmla="*/ 1968385 w 3845364"/>
                <a:gd name="connsiteY311" fmla="*/ 3051832 h 4850583"/>
                <a:gd name="connsiteX312" fmla="*/ 2174456 w 3845364"/>
                <a:gd name="connsiteY312" fmla="*/ 3001498 h 4850583"/>
                <a:gd name="connsiteX313" fmla="*/ 2288609 w 3845364"/>
                <a:gd name="connsiteY313" fmla="*/ 2934695 h 4850583"/>
                <a:gd name="connsiteX314" fmla="*/ 2406982 w 3845364"/>
                <a:gd name="connsiteY314" fmla="*/ 2799133 h 4850583"/>
                <a:gd name="connsiteX315" fmla="*/ 2480167 w 3845364"/>
                <a:gd name="connsiteY315" fmla="*/ 2475718 h 4850583"/>
                <a:gd name="connsiteX316" fmla="*/ 2459580 w 3845364"/>
                <a:gd name="connsiteY316" fmla="*/ 2262852 h 4850583"/>
                <a:gd name="connsiteX317" fmla="*/ 2447949 w 3845364"/>
                <a:gd name="connsiteY317" fmla="*/ 2211077 h 4850583"/>
                <a:gd name="connsiteX318" fmla="*/ 2435494 w 3845364"/>
                <a:gd name="connsiteY318" fmla="*/ 2163419 h 4850583"/>
                <a:gd name="connsiteX319" fmla="*/ 2389380 w 3845364"/>
                <a:gd name="connsiteY319" fmla="*/ 2157141 h 4850583"/>
                <a:gd name="connsiteX320" fmla="*/ 2338016 w 3845364"/>
                <a:gd name="connsiteY320" fmla="*/ 2160743 h 4850583"/>
                <a:gd name="connsiteX321" fmla="*/ 2263905 w 3845364"/>
                <a:gd name="connsiteY321" fmla="*/ 2174639 h 4850583"/>
                <a:gd name="connsiteX322" fmla="*/ 2130607 w 3845364"/>
                <a:gd name="connsiteY322" fmla="*/ 2198931 h 4850583"/>
                <a:gd name="connsiteX323" fmla="*/ 1995353 w 3845364"/>
                <a:gd name="connsiteY323" fmla="*/ 2237531 h 4850583"/>
                <a:gd name="connsiteX324" fmla="*/ 1979398 w 3845364"/>
                <a:gd name="connsiteY324" fmla="*/ 2243810 h 4850583"/>
                <a:gd name="connsiteX325" fmla="*/ 1958709 w 3845364"/>
                <a:gd name="connsiteY325" fmla="*/ 2275307 h 4850583"/>
                <a:gd name="connsiteX326" fmla="*/ 1930608 w 3845364"/>
                <a:gd name="connsiteY326" fmla="*/ 2306290 h 4850583"/>
                <a:gd name="connsiteX327" fmla="*/ 1853100 w 3845364"/>
                <a:gd name="connsiteY327" fmla="*/ 2363624 h 4850583"/>
                <a:gd name="connsiteX328" fmla="*/ 1671732 w 3845364"/>
                <a:gd name="connsiteY328" fmla="*/ 2330994 h 4850583"/>
                <a:gd name="connsiteX329" fmla="*/ 1814912 w 3845364"/>
                <a:gd name="connsiteY329" fmla="*/ 2154155 h 4850583"/>
                <a:gd name="connsiteX330" fmla="*/ 1925256 w 3845364"/>
                <a:gd name="connsiteY330" fmla="*/ 2197696 h 4850583"/>
                <a:gd name="connsiteX331" fmla="*/ 1964885 w 3845364"/>
                <a:gd name="connsiteY331" fmla="*/ 2216018 h 4850583"/>
                <a:gd name="connsiteX332" fmla="*/ 1978575 w 3845364"/>
                <a:gd name="connsiteY332" fmla="*/ 2216841 h 4850583"/>
                <a:gd name="connsiteX333" fmla="*/ 2241671 w 3845364"/>
                <a:gd name="connsiteY333" fmla="*/ 2131407 h 4850583"/>
                <a:gd name="connsiteX334" fmla="*/ 2423039 w 3845364"/>
                <a:gd name="connsiteY334" fmla="*/ 2133569 h 4850583"/>
                <a:gd name="connsiteX335" fmla="*/ 2431171 w 3845364"/>
                <a:gd name="connsiteY335" fmla="*/ 2122967 h 4850583"/>
                <a:gd name="connsiteX336" fmla="*/ 2414187 w 3845364"/>
                <a:gd name="connsiteY336" fmla="*/ 2108865 h 4850583"/>
                <a:gd name="connsiteX337" fmla="*/ 2325973 w 3845364"/>
                <a:gd name="connsiteY337" fmla="*/ 1915248 h 4850583"/>
                <a:gd name="connsiteX338" fmla="*/ 2182382 w 3845364"/>
                <a:gd name="connsiteY338" fmla="*/ 1757246 h 4850583"/>
                <a:gd name="connsiteX339" fmla="*/ 2166839 w 3845364"/>
                <a:gd name="connsiteY339" fmla="*/ 1744277 h 4850583"/>
                <a:gd name="connsiteX340" fmla="*/ 2095815 w 3845364"/>
                <a:gd name="connsiteY340" fmla="*/ 1726778 h 4850583"/>
                <a:gd name="connsiteX341" fmla="*/ 1980839 w 3845364"/>
                <a:gd name="connsiteY341" fmla="*/ 1544175 h 4850583"/>
                <a:gd name="connsiteX342" fmla="*/ 2104771 w 3845364"/>
                <a:gd name="connsiteY342" fmla="*/ 1514634 h 4850583"/>
                <a:gd name="connsiteX343" fmla="*/ 2166942 w 3845364"/>
                <a:gd name="connsiteY343" fmla="*/ 1622199 h 4850583"/>
                <a:gd name="connsiteX344" fmla="*/ 2217276 w 3845364"/>
                <a:gd name="connsiteY344" fmla="*/ 1738924 h 4850583"/>
                <a:gd name="connsiteX345" fmla="*/ 2275022 w 3845364"/>
                <a:gd name="connsiteY345" fmla="*/ 1796258 h 4850583"/>
                <a:gd name="connsiteX346" fmla="*/ 2361485 w 3845364"/>
                <a:gd name="connsiteY346" fmla="*/ 1919057 h 4850583"/>
                <a:gd name="connsiteX347" fmla="*/ 2444449 w 3845364"/>
                <a:gd name="connsiteY347" fmla="*/ 2116070 h 4850583"/>
                <a:gd name="connsiteX348" fmla="*/ 2447125 w 3845364"/>
                <a:gd name="connsiteY348" fmla="*/ 2119261 h 4850583"/>
                <a:gd name="connsiteX349" fmla="*/ 2473167 w 3845364"/>
                <a:gd name="connsiteY349" fmla="*/ 2123584 h 4850583"/>
                <a:gd name="connsiteX350" fmla="*/ 2515679 w 3845364"/>
                <a:gd name="connsiteY350" fmla="*/ 1914939 h 4850583"/>
                <a:gd name="connsiteX351" fmla="*/ 2501268 w 3845364"/>
                <a:gd name="connsiteY351" fmla="*/ 1880766 h 4850583"/>
                <a:gd name="connsiteX352" fmla="*/ 2413981 w 3845364"/>
                <a:gd name="connsiteY352" fmla="*/ 1800581 h 4850583"/>
                <a:gd name="connsiteX353" fmla="*/ 2404305 w 3845364"/>
                <a:gd name="connsiteY353" fmla="*/ 1662034 h 4850583"/>
                <a:gd name="connsiteX354" fmla="*/ 2556131 w 3845364"/>
                <a:gd name="connsiteY354" fmla="*/ 1625698 h 4850583"/>
                <a:gd name="connsiteX355" fmla="*/ 2556543 w 3845364"/>
                <a:gd name="connsiteY355" fmla="*/ 1860385 h 4850583"/>
                <a:gd name="connsiteX356" fmla="*/ 2562204 w 3845364"/>
                <a:gd name="connsiteY356" fmla="*/ 1870884 h 4850583"/>
                <a:gd name="connsiteX357" fmla="*/ 2550779 w 3845364"/>
                <a:gd name="connsiteY357" fmla="*/ 1956627 h 4850583"/>
                <a:gd name="connsiteX358" fmla="*/ 2526384 w 3845364"/>
                <a:gd name="connsiteY358" fmla="*/ 2058222 h 4850583"/>
                <a:gd name="connsiteX359" fmla="*/ 2511150 w 3845364"/>
                <a:gd name="connsiteY359" fmla="*/ 2108350 h 4850583"/>
                <a:gd name="connsiteX360" fmla="*/ 2509400 w 3845364"/>
                <a:gd name="connsiteY360" fmla="*/ 2144686 h 4850583"/>
                <a:gd name="connsiteX361" fmla="*/ 2530501 w 3845364"/>
                <a:gd name="connsiteY361" fmla="*/ 2146024 h 4850583"/>
                <a:gd name="connsiteX362" fmla="*/ 2602039 w 3845364"/>
                <a:gd name="connsiteY362" fmla="*/ 2073044 h 4850583"/>
                <a:gd name="connsiteX363" fmla="*/ 2658035 w 3845364"/>
                <a:gd name="connsiteY363" fmla="*/ 1981640 h 4850583"/>
                <a:gd name="connsiteX364" fmla="*/ 2729161 w 3845364"/>
                <a:gd name="connsiteY364" fmla="*/ 1724617 h 4850583"/>
                <a:gd name="connsiteX365" fmla="*/ 2722676 w 3845364"/>
                <a:gd name="connsiteY365" fmla="*/ 1718544 h 4850583"/>
                <a:gd name="connsiteX366" fmla="*/ 2695090 w 3845364"/>
                <a:gd name="connsiteY366" fmla="*/ 1653902 h 4850583"/>
                <a:gd name="connsiteX367" fmla="*/ 2708781 w 3845364"/>
                <a:gd name="connsiteY367" fmla="*/ 1505164 h 4850583"/>
                <a:gd name="connsiteX368" fmla="*/ 2801523 w 3845364"/>
                <a:gd name="connsiteY368" fmla="*/ 1454006 h 4850583"/>
                <a:gd name="connsiteX369" fmla="*/ 2891486 w 3845364"/>
                <a:gd name="connsiteY369" fmla="*/ 1543455 h 4850583"/>
                <a:gd name="connsiteX370" fmla="*/ 2870076 w 3845364"/>
                <a:gd name="connsiteY370" fmla="*/ 1642785 h 4850583"/>
                <a:gd name="connsiteX371" fmla="*/ 2794935 w 3845364"/>
                <a:gd name="connsiteY371" fmla="*/ 1727190 h 4850583"/>
                <a:gd name="connsiteX372" fmla="*/ 2789171 w 3845364"/>
                <a:gd name="connsiteY372" fmla="*/ 1733778 h 4850583"/>
                <a:gd name="connsiteX373" fmla="*/ 2790921 w 3845364"/>
                <a:gd name="connsiteY373" fmla="*/ 1742115 h 4850583"/>
                <a:gd name="connsiteX374" fmla="*/ 2769099 w 3845364"/>
                <a:gd name="connsiteY374" fmla="*/ 1840725 h 4850583"/>
                <a:gd name="connsiteX375" fmla="*/ 2711560 w 3845364"/>
                <a:gd name="connsiteY375" fmla="*/ 1963318 h 4850583"/>
                <a:gd name="connsiteX376" fmla="*/ 2521752 w 3845364"/>
                <a:gd name="connsiteY376" fmla="*/ 2206445 h 4850583"/>
                <a:gd name="connsiteX377" fmla="*/ 2512488 w 3845364"/>
                <a:gd name="connsiteY377" fmla="*/ 2218386 h 4850583"/>
                <a:gd name="connsiteX378" fmla="*/ 2526281 w 3845364"/>
                <a:gd name="connsiteY378" fmla="*/ 2331612 h 4850583"/>
                <a:gd name="connsiteX379" fmla="*/ 2531016 w 3845364"/>
                <a:gd name="connsiteY379" fmla="*/ 2438765 h 4850583"/>
                <a:gd name="connsiteX380" fmla="*/ 2533486 w 3845364"/>
                <a:gd name="connsiteY380" fmla="*/ 2445970 h 4850583"/>
                <a:gd name="connsiteX381" fmla="*/ 2534721 w 3845364"/>
                <a:gd name="connsiteY381" fmla="*/ 2453381 h 4850583"/>
                <a:gd name="connsiteX382" fmla="*/ 2557161 w 3845364"/>
                <a:gd name="connsiteY382" fmla="*/ 2456160 h 4850583"/>
                <a:gd name="connsiteX383" fmla="*/ 2769202 w 3845364"/>
                <a:gd name="connsiteY383" fmla="*/ 2167743 h 4850583"/>
                <a:gd name="connsiteX384" fmla="*/ 2817478 w 3845364"/>
                <a:gd name="connsiteY384" fmla="*/ 2203151 h 4850583"/>
                <a:gd name="connsiteX385" fmla="*/ 2792362 w 3845364"/>
                <a:gd name="connsiteY385" fmla="*/ 2228679 h 4850583"/>
                <a:gd name="connsiteX386" fmla="*/ 2707957 w 3845364"/>
                <a:gd name="connsiteY386" fmla="*/ 2317613 h 4850583"/>
                <a:gd name="connsiteX387" fmla="*/ 2608524 w 3845364"/>
                <a:gd name="connsiteY387" fmla="*/ 2440000 h 4850583"/>
                <a:gd name="connsiteX388" fmla="*/ 2553455 w 3845364"/>
                <a:gd name="connsiteY388" fmla="*/ 2481070 h 4850583"/>
                <a:gd name="connsiteX389" fmla="*/ 2490975 w 3845364"/>
                <a:gd name="connsiteY389" fmla="*/ 2719051 h 4850583"/>
                <a:gd name="connsiteX390" fmla="*/ 2512591 w 3845364"/>
                <a:gd name="connsiteY390" fmla="*/ 2741078 h 4850583"/>
                <a:gd name="connsiteX391" fmla="*/ 2424480 w 3845364"/>
                <a:gd name="connsiteY391" fmla="*/ 2879317 h 4850583"/>
                <a:gd name="connsiteX392" fmla="*/ 2331738 w 3845364"/>
                <a:gd name="connsiteY392" fmla="*/ 2945194 h 4850583"/>
                <a:gd name="connsiteX393" fmla="*/ 2264214 w 3845364"/>
                <a:gd name="connsiteY393" fmla="*/ 2996866 h 4850583"/>
                <a:gd name="connsiteX394" fmla="*/ 2198645 w 3845364"/>
                <a:gd name="connsiteY394" fmla="*/ 3044833 h 4850583"/>
                <a:gd name="connsiteX395" fmla="*/ 2195866 w 3845364"/>
                <a:gd name="connsiteY395" fmla="*/ 3048230 h 4850583"/>
                <a:gd name="connsiteX396" fmla="*/ 2199263 w 3845364"/>
                <a:gd name="connsiteY396" fmla="*/ 3055126 h 4850583"/>
                <a:gd name="connsiteX397" fmla="*/ 2207395 w 3845364"/>
                <a:gd name="connsiteY397" fmla="*/ 3056156 h 4850583"/>
                <a:gd name="connsiteX398" fmla="*/ 2253200 w 3845364"/>
                <a:gd name="connsiteY398" fmla="*/ 3044421 h 4850583"/>
                <a:gd name="connsiteX399" fmla="*/ 2302299 w 3845364"/>
                <a:gd name="connsiteY399" fmla="*/ 3033819 h 4850583"/>
                <a:gd name="connsiteX400" fmla="*/ 2400600 w 3845364"/>
                <a:gd name="connsiteY400" fmla="*/ 3014159 h 4850583"/>
                <a:gd name="connsiteX401" fmla="*/ 2591643 w 3845364"/>
                <a:gd name="connsiteY401" fmla="*/ 2954973 h 4850583"/>
                <a:gd name="connsiteX402" fmla="*/ 2767658 w 3845364"/>
                <a:gd name="connsiteY402" fmla="*/ 2838659 h 4850583"/>
                <a:gd name="connsiteX403" fmla="*/ 2851445 w 3845364"/>
                <a:gd name="connsiteY403" fmla="*/ 2780707 h 4850583"/>
                <a:gd name="connsiteX404" fmla="*/ 2906000 w 3845364"/>
                <a:gd name="connsiteY404" fmla="*/ 2736858 h 4850583"/>
                <a:gd name="connsiteX405" fmla="*/ 2938835 w 3845364"/>
                <a:gd name="connsiteY405" fmla="*/ 2765782 h 4850583"/>
                <a:gd name="connsiteX406" fmla="*/ 2753145 w 3845364"/>
                <a:gd name="connsiteY406" fmla="*/ 2899492 h 4850583"/>
                <a:gd name="connsiteX407" fmla="*/ 2497254 w 3845364"/>
                <a:gd name="connsiteY407" fmla="*/ 3030011 h 4850583"/>
                <a:gd name="connsiteX408" fmla="*/ 2349545 w 3845364"/>
                <a:gd name="connsiteY408" fmla="*/ 3082712 h 4850583"/>
                <a:gd name="connsiteX409" fmla="*/ 2227878 w 3845364"/>
                <a:gd name="connsiteY409" fmla="*/ 3095270 h 4850583"/>
                <a:gd name="connsiteX410" fmla="*/ 1959327 w 3845364"/>
                <a:gd name="connsiteY410" fmla="*/ 3147251 h 4850583"/>
                <a:gd name="connsiteX411" fmla="*/ 1950268 w 3845364"/>
                <a:gd name="connsiteY411" fmla="*/ 3160118 h 4850583"/>
                <a:gd name="connsiteX412" fmla="*/ 1880686 w 3845364"/>
                <a:gd name="connsiteY412" fmla="*/ 3290019 h 4850583"/>
                <a:gd name="connsiteX413" fmla="*/ 1788046 w 3845364"/>
                <a:gd name="connsiteY413" fmla="*/ 3484048 h 4850583"/>
                <a:gd name="connsiteX414" fmla="*/ 1600811 w 3845364"/>
                <a:gd name="connsiteY414" fmla="*/ 3845342 h 4850583"/>
                <a:gd name="connsiteX415" fmla="*/ 1599165 w 3845364"/>
                <a:gd name="connsiteY415" fmla="*/ 3854400 h 4850583"/>
                <a:gd name="connsiteX416" fmla="*/ 1599576 w 3845364"/>
                <a:gd name="connsiteY416" fmla="*/ 3861296 h 4850583"/>
                <a:gd name="connsiteX417" fmla="*/ 1676570 w 3845364"/>
                <a:gd name="connsiteY417" fmla="*/ 3888368 h 4850583"/>
                <a:gd name="connsiteX418" fmla="*/ 1837042 w 3845364"/>
                <a:gd name="connsiteY418" fmla="*/ 3907925 h 4850583"/>
                <a:gd name="connsiteX419" fmla="*/ 2070803 w 3845364"/>
                <a:gd name="connsiteY419" fmla="*/ 3909263 h 4850583"/>
                <a:gd name="connsiteX420" fmla="*/ 2229319 w 3845364"/>
                <a:gd name="connsiteY420" fmla="*/ 3922644 h 4850583"/>
                <a:gd name="connsiteX421" fmla="*/ 2322371 w 3845364"/>
                <a:gd name="connsiteY421" fmla="*/ 3932114 h 4850583"/>
                <a:gd name="connsiteX422" fmla="*/ 2412128 w 3845364"/>
                <a:gd name="connsiteY422" fmla="*/ 3929850 h 4850583"/>
                <a:gd name="connsiteX423" fmla="*/ 2503121 w 3845364"/>
                <a:gd name="connsiteY423" fmla="*/ 3882604 h 4850583"/>
                <a:gd name="connsiteX424" fmla="*/ 2654226 w 3845364"/>
                <a:gd name="connsiteY424" fmla="*/ 3745806 h 4850583"/>
                <a:gd name="connsiteX425" fmla="*/ 2655152 w 3845364"/>
                <a:gd name="connsiteY425" fmla="*/ 3741174 h 4850583"/>
                <a:gd name="connsiteX426" fmla="*/ 2671622 w 3845364"/>
                <a:gd name="connsiteY426" fmla="*/ 3683737 h 4850583"/>
                <a:gd name="connsiteX427" fmla="*/ 2817066 w 3845364"/>
                <a:gd name="connsiteY427" fmla="*/ 3586877 h 4850583"/>
                <a:gd name="connsiteX428" fmla="*/ 2875738 w 3845364"/>
                <a:gd name="connsiteY428" fmla="*/ 3601803 h 4850583"/>
                <a:gd name="connsiteX429" fmla="*/ 2876252 w 3845364"/>
                <a:gd name="connsiteY429" fmla="*/ 3687958 h 4850583"/>
                <a:gd name="connsiteX430" fmla="*/ 2845784 w 3845364"/>
                <a:gd name="connsiteY430" fmla="*/ 3704941 h 4850583"/>
                <a:gd name="connsiteX431" fmla="*/ 2795244 w 3845364"/>
                <a:gd name="connsiteY431" fmla="*/ 3754143 h 4850583"/>
                <a:gd name="connsiteX432" fmla="*/ 2690561 w 3845364"/>
                <a:gd name="connsiteY432" fmla="*/ 3774936 h 4850583"/>
                <a:gd name="connsiteX433" fmla="*/ 2678415 w 3845364"/>
                <a:gd name="connsiteY433" fmla="*/ 3780082 h 4850583"/>
                <a:gd name="connsiteX434" fmla="*/ 2676151 w 3845364"/>
                <a:gd name="connsiteY434" fmla="*/ 3781009 h 4850583"/>
                <a:gd name="connsiteX435" fmla="*/ 2572600 w 3845364"/>
                <a:gd name="connsiteY435" fmla="*/ 3866958 h 4850583"/>
                <a:gd name="connsiteX436" fmla="*/ 2437553 w 3845364"/>
                <a:gd name="connsiteY436" fmla="*/ 3944157 h 4850583"/>
                <a:gd name="connsiteX437" fmla="*/ 2508473 w 3845364"/>
                <a:gd name="connsiteY437" fmla="*/ 3958876 h 4850583"/>
                <a:gd name="connsiteX438" fmla="*/ 2589687 w 3845364"/>
                <a:gd name="connsiteY438" fmla="*/ 3957950 h 4850583"/>
                <a:gd name="connsiteX439" fmla="*/ 2687988 w 3845364"/>
                <a:gd name="connsiteY439" fmla="*/ 3967317 h 4850583"/>
                <a:gd name="connsiteX440" fmla="*/ 2729779 w 3845364"/>
                <a:gd name="connsiteY440" fmla="*/ 3973699 h 4850583"/>
                <a:gd name="connsiteX441" fmla="*/ 2768070 w 3845364"/>
                <a:gd name="connsiteY441" fmla="*/ 3979978 h 4850583"/>
                <a:gd name="connsiteX442" fmla="*/ 2801523 w 3845364"/>
                <a:gd name="connsiteY442" fmla="*/ 3953112 h 4850583"/>
                <a:gd name="connsiteX443" fmla="*/ 2880061 w 3845364"/>
                <a:gd name="connsiteY443" fmla="*/ 3922541 h 4850583"/>
                <a:gd name="connsiteX444" fmla="*/ 2982479 w 3845364"/>
                <a:gd name="connsiteY444" fmla="*/ 4013637 h 4850583"/>
                <a:gd name="connsiteX445" fmla="*/ 3021079 w 3845364"/>
                <a:gd name="connsiteY445" fmla="*/ 4105453 h 4850583"/>
                <a:gd name="connsiteX446" fmla="*/ 2858754 w 3845364"/>
                <a:gd name="connsiteY446" fmla="*/ 4158155 h 4850583"/>
                <a:gd name="connsiteX447" fmla="*/ 2786598 w 3845364"/>
                <a:gd name="connsiteY447" fmla="*/ 4124907 h 4850583"/>
                <a:gd name="connsiteX448" fmla="*/ 2741616 w 3845364"/>
                <a:gd name="connsiteY448" fmla="*/ 4035150 h 4850583"/>
                <a:gd name="connsiteX449" fmla="*/ 2731632 w 3845364"/>
                <a:gd name="connsiteY449" fmla="*/ 4018990 h 4850583"/>
                <a:gd name="connsiteX450" fmla="*/ 2723294 w 3845364"/>
                <a:gd name="connsiteY450" fmla="*/ 4016519 h 4850583"/>
                <a:gd name="connsiteX451" fmla="*/ 2524325 w 3845364"/>
                <a:gd name="connsiteY451" fmla="*/ 4004476 h 4850583"/>
                <a:gd name="connsiteX452" fmla="*/ 2250524 w 3845364"/>
                <a:gd name="connsiteY452" fmla="*/ 3993874 h 4850583"/>
                <a:gd name="connsiteX453" fmla="*/ 2242495 w 3845364"/>
                <a:gd name="connsiteY453" fmla="*/ 4015181 h 4850583"/>
                <a:gd name="connsiteX454" fmla="*/ 2351398 w 3845364"/>
                <a:gd name="connsiteY454" fmla="*/ 4198298 h 4850583"/>
                <a:gd name="connsiteX455" fmla="*/ 2356339 w 3845364"/>
                <a:gd name="connsiteY455" fmla="*/ 4305760 h 4850583"/>
                <a:gd name="connsiteX456" fmla="*/ 2350677 w 3845364"/>
                <a:gd name="connsiteY456" fmla="*/ 4408076 h 4850583"/>
                <a:gd name="connsiteX457" fmla="*/ 2360147 w 3845364"/>
                <a:gd name="connsiteY457" fmla="*/ 4429280 h 4850583"/>
                <a:gd name="connsiteX458" fmla="*/ 2371984 w 3845364"/>
                <a:gd name="connsiteY458" fmla="*/ 4436897 h 4850583"/>
                <a:gd name="connsiteX459" fmla="*/ 2404923 w 3845364"/>
                <a:gd name="connsiteY459" fmla="*/ 4492892 h 4850583"/>
                <a:gd name="connsiteX460" fmla="*/ 2432818 w 3845364"/>
                <a:gd name="connsiteY460" fmla="*/ 4575650 h 4850583"/>
                <a:gd name="connsiteX461" fmla="*/ 2328547 w 3845364"/>
                <a:gd name="connsiteY461" fmla="*/ 4736946 h 4850583"/>
                <a:gd name="connsiteX462" fmla="*/ 2299623 w 3845364"/>
                <a:gd name="connsiteY462" fmla="*/ 4694023 h 4850583"/>
                <a:gd name="connsiteX463" fmla="*/ 2255259 w 3845364"/>
                <a:gd name="connsiteY463" fmla="*/ 4617441 h 4850583"/>
                <a:gd name="connsiteX464" fmla="*/ 2242392 w 3845364"/>
                <a:gd name="connsiteY464" fmla="*/ 4500509 h 4850583"/>
                <a:gd name="connsiteX465" fmla="*/ 2265037 w 3845364"/>
                <a:gd name="connsiteY465" fmla="*/ 4458924 h 4850583"/>
                <a:gd name="connsiteX466" fmla="*/ 2279139 w 3845364"/>
                <a:gd name="connsiteY466" fmla="*/ 4432985 h 4850583"/>
                <a:gd name="connsiteX467" fmla="*/ 2287271 w 3845364"/>
                <a:gd name="connsiteY467" fmla="*/ 4382548 h 4850583"/>
                <a:gd name="connsiteX468" fmla="*/ 2307857 w 3845364"/>
                <a:gd name="connsiteY468" fmla="*/ 4328508 h 4850583"/>
                <a:gd name="connsiteX469" fmla="*/ 2306004 w 3845364"/>
                <a:gd name="connsiteY469" fmla="*/ 4188520 h 4850583"/>
                <a:gd name="connsiteX470" fmla="*/ 2170545 w 3845364"/>
                <a:gd name="connsiteY470" fmla="*/ 3992433 h 4850583"/>
                <a:gd name="connsiteX471" fmla="*/ 2160046 w 3845364"/>
                <a:gd name="connsiteY471" fmla="*/ 3993462 h 4850583"/>
                <a:gd name="connsiteX472" fmla="*/ 2008426 w 3845364"/>
                <a:gd name="connsiteY472" fmla="*/ 3965259 h 4850583"/>
                <a:gd name="connsiteX473" fmla="*/ 1829837 w 3845364"/>
                <a:gd name="connsiteY473" fmla="*/ 3955994 h 4850583"/>
                <a:gd name="connsiteX474" fmla="*/ 1644661 w 3845364"/>
                <a:gd name="connsiteY474" fmla="*/ 3960832 h 4850583"/>
                <a:gd name="connsiteX475" fmla="*/ 1487688 w 3845364"/>
                <a:gd name="connsiteY475" fmla="*/ 3984301 h 4850583"/>
                <a:gd name="connsiteX476" fmla="*/ 1450735 w 3845364"/>
                <a:gd name="connsiteY476" fmla="*/ 3986565 h 4850583"/>
                <a:gd name="connsiteX477" fmla="*/ 1416459 w 3845364"/>
                <a:gd name="connsiteY477" fmla="*/ 4009314 h 4850583"/>
                <a:gd name="connsiteX478" fmla="*/ 1353979 w 3845364"/>
                <a:gd name="connsiteY478" fmla="*/ 4073750 h 4850583"/>
                <a:gd name="connsiteX479" fmla="*/ 1223151 w 3845364"/>
                <a:gd name="connsiteY479" fmla="*/ 4195828 h 4850583"/>
                <a:gd name="connsiteX480" fmla="*/ 1087588 w 3845364"/>
                <a:gd name="connsiteY480" fmla="*/ 4309260 h 4850583"/>
                <a:gd name="connsiteX481" fmla="*/ 959128 w 3845364"/>
                <a:gd name="connsiteY481" fmla="*/ 4417546 h 4850583"/>
                <a:gd name="connsiteX482" fmla="*/ 947497 w 3845364"/>
                <a:gd name="connsiteY482" fmla="*/ 4431956 h 4850583"/>
                <a:gd name="connsiteX483" fmla="*/ 948423 w 3845364"/>
                <a:gd name="connsiteY483" fmla="*/ 4445440 h 4850583"/>
                <a:gd name="connsiteX484" fmla="*/ 981876 w 3845364"/>
                <a:gd name="connsiteY484" fmla="*/ 4571224 h 4850583"/>
                <a:gd name="connsiteX485" fmla="*/ 1073692 w 3845364"/>
                <a:gd name="connsiteY485" fmla="*/ 4660158 h 4850583"/>
                <a:gd name="connsiteX486" fmla="*/ 1235812 w 3845364"/>
                <a:gd name="connsiteY486" fmla="*/ 4777193 h 4850583"/>
                <a:gd name="connsiteX487" fmla="*/ 1352332 w 3845364"/>
                <a:gd name="connsiteY487" fmla="*/ 4841732 h 4850583"/>
                <a:gd name="connsiteX488" fmla="*/ 1364889 w 3845364"/>
                <a:gd name="connsiteY488" fmla="*/ 4836070 h 4850583"/>
                <a:gd name="connsiteX489" fmla="*/ 1399166 w 3845364"/>
                <a:gd name="connsiteY489" fmla="*/ 4807661 h 4850583"/>
                <a:gd name="connsiteX490" fmla="*/ 1530508 w 3845364"/>
                <a:gd name="connsiteY490" fmla="*/ 4819807 h 4850583"/>
                <a:gd name="connsiteX491" fmla="*/ 1568902 w 3845364"/>
                <a:gd name="connsiteY491" fmla="*/ 4850584 h 4850583"/>
                <a:gd name="connsiteX492" fmla="*/ 1597723 w 3845364"/>
                <a:gd name="connsiteY492" fmla="*/ 4850584 h 4850583"/>
                <a:gd name="connsiteX493" fmla="*/ 1570240 w 3845364"/>
                <a:gd name="connsiteY493" fmla="*/ 4818160 h 4850583"/>
                <a:gd name="connsiteX494" fmla="*/ 1451765 w 3845364"/>
                <a:gd name="connsiteY494" fmla="*/ 4767208 h 4850583"/>
                <a:gd name="connsiteX495" fmla="*/ 1357993 w 3845364"/>
                <a:gd name="connsiteY495" fmla="*/ 4818057 h 4850583"/>
                <a:gd name="connsiteX496" fmla="*/ 1251252 w 3845364"/>
                <a:gd name="connsiteY496" fmla="*/ 4757327 h 4850583"/>
                <a:gd name="connsiteX497" fmla="*/ 1136173 w 3845364"/>
                <a:gd name="connsiteY497" fmla="*/ 4670040 h 4850583"/>
                <a:gd name="connsiteX498" fmla="*/ 1013374 w 3845364"/>
                <a:gd name="connsiteY498" fmla="*/ 4577606 h 4850583"/>
                <a:gd name="connsiteX499" fmla="*/ 973024 w 3845364"/>
                <a:gd name="connsiteY499" fmla="*/ 4438647 h 4850583"/>
                <a:gd name="connsiteX500" fmla="*/ 998037 w 3845364"/>
                <a:gd name="connsiteY500" fmla="*/ 4418781 h 4850583"/>
                <a:gd name="connsiteX501" fmla="*/ 1057841 w 3845364"/>
                <a:gd name="connsiteY501" fmla="*/ 4370814 h 4850583"/>
                <a:gd name="connsiteX502" fmla="*/ 1188771 w 3845364"/>
                <a:gd name="connsiteY502" fmla="*/ 4256661 h 4850583"/>
                <a:gd name="connsiteX503" fmla="*/ 1321452 w 3845364"/>
                <a:gd name="connsiteY503" fmla="*/ 4135921 h 4850583"/>
                <a:gd name="connsiteX504" fmla="*/ 1411621 w 3845364"/>
                <a:gd name="connsiteY504" fmla="*/ 4042870 h 4850583"/>
                <a:gd name="connsiteX505" fmla="*/ 1452794 w 3845364"/>
                <a:gd name="connsiteY505" fmla="*/ 4012505 h 4850583"/>
                <a:gd name="connsiteX506" fmla="*/ 1501173 w 3845364"/>
                <a:gd name="connsiteY506" fmla="*/ 4005917 h 4850583"/>
                <a:gd name="connsiteX507" fmla="*/ 1592474 w 3845364"/>
                <a:gd name="connsiteY507" fmla="*/ 3986154 h 4850583"/>
                <a:gd name="connsiteX508" fmla="*/ 1776621 w 3845364"/>
                <a:gd name="connsiteY508" fmla="*/ 3983375 h 4850583"/>
                <a:gd name="connsiteX509" fmla="*/ 2002455 w 3845364"/>
                <a:gd name="connsiteY509" fmla="*/ 3989139 h 4850583"/>
                <a:gd name="connsiteX510" fmla="*/ 2164369 w 3845364"/>
                <a:gd name="connsiteY510" fmla="*/ 4014563 h 4850583"/>
                <a:gd name="connsiteX511" fmla="*/ 2167868 w 3845364"/>
                <a:gd name="connsiteY511" fmla="*/ 4014152 h 4850583"/>
                <a:gd name="connsiteX512" fmla="*/ 2287785 w 3845364"/>
                <a:gd name="connsiteY512" fmla="*/ 4228766 h 4850583"/>
                <a:gd name="connsiteX513" fmla="*/ 2263596 w 3845364"/>
                <a:gd name="connsiteY513" fmla="*/ 4373902 h 4850583"/>
                <a:gd name="connsiteX514" fmla="*/ 2253612 w 3845364"/>
                <a:gd name="connsiteY514" fmla="*/ 4426603 h 4850583"/>
                <a:gd name="connsiteX515" fmla="*/ 2247230 w 3845364"/>
                <a:gd name="connsiteY515" fmla="*/ 4432059 h 4850583"/>
                <a:gd name="connsiteX516" fmla="*/ 2209453 w 3845364"/>
                <a:gd name="connsiteY516" fmla="*/ 4505862 h 4850583"/>
                <a:gd name="connsiteX517" fmla="*/ 2224790 w 3845364"/>
                <a:gd name="connsiteY517" fmla="*/ 4615897 h 4850583"/>
                <a:gd name="connsiteX518" fmla="*/ 2279654 w 3845364"/>
                <a:gd name="connsiteY518" fmla="*/ 4718727 h 4850583"/>
                <a:gd name="connsiteX519" fmla="*/ 2320621 w 3845364"/>
                <a:gd name="connsiteY519" fmla="*/ 4774517 h 4850583"/>
                <a:gd name="connsiteX520" fmla="*/ 2356853 w 3845364"/>
                <a:gd name="connsiteY520" fmla="*/ 4741578 h 4850583"/>
                <a:gd name="connsiteX521" fmla="*/ 2450728 w 3845364"/>
                <a:gd name="connsiteY521" fmla="*/ 4629175 h 4850583"/>
                <a:gd name="connsiteX522" fmla="*/ 2374455 w 3845364"/>
                <a:gd name="connsiteY522" fmla="*/ 4402620 h 4850583"/>
                <a:gd name="connsiteX523" fmla="*/ 2282947 w 3845364"/>
                <a:gd name="connsiteY523" fmla="*/ 4019401 h 4850583"/>
                <a:gd name="connsiteX524" fmla="*/ 2500136 w 3845364"/>
                <a:gd name="connsiteY524" fmla="*/ 4026812 h 4850583"/>
                <a:gd name="connsiteX525" fmla="*/ 2623449 w 3845364"/>
                <a:gd name="connsiteY525" fmla="*/ 4034944 h 4850583"/>
                <a:gd name="connsiteX526" fmla="*/ 2718765 w 3845364"/>
                <a:gd name="connsiteY526" fmla="*/ 4043693 h 4850583"/>
                <a:gd name="connsiteX527" fmla="*/ 3055561 w 3845364"/>
                <a:gd name="connsiteY527" fmla="*/ 4091248 h 4850583"/>
                <a:gd name="connsiteX528" fmla="*/ 3023858 w 3845364"/>
                <a:gd name="connsiteY528" fmla="*/ 4016107 h 4850583"/>
                <a:gd name="connsiteX529" fmla="*/ 2962510 w 3845364"/>
                <a:gd name="connsiteY529" fmla="*/ 3957641 h 4850583"/>
                <a:gd name="connsiteX530" fmla="*/ 2912176 w 3845364"/>
                <a:gd name="connsiteY530" fmla="*/ 3906896 h 4850583"/>
                <a:gd name="connsiteX531" fmla="*/ 2763438 w 3845364"/>
                <a:gd name="connsiteY531" fmla="*/ 3958774 h 4850583"/>
                <a:gd name="connsiteX532" fmla="*/ 2758703 w 3845364"/>
                <a:gd name="connsiteY532" fmla="*/ 3955583 h 4850583"/>
                <a:gd name="connsiteX533" fmla="*/ 2634669 w 3845364"/>
                <a:gd name="connsiteY533" fmla="*/ 3934276 h 4850583"/>
                <a:gd name="connsiteX534" fmla="*/ 2507959 w 3845364"/>
                <a:gd name="connsiteY534" fmla="*/ 3930364 h 4850583"/>
                <a:gd name="connsiteX535" fmla="*/ 2689223 w 3845364"/>
                <a:gd name="connsiteY535" fmla="*/ 3803139 h 4850583"/>
                <a:gd name="connsiteX536" fmla="*/ 2697458 w 3845364"/>
                <a:gd name="connsiteY536" fmla="*/ 3798919 h 4850583"/>
                <a:gd name="connsiteX537" fmla="*/ 2733587 w 3845364"/>
                <a:gd name="connsiteY537" fmla="*/ 3806433 h 4850583"/>
                <a:gd name="connsiteX538" fmla="*/ 2782275 w 3845364"/>
                <a:gd name="connsiteY538" fmla="*/ 3794802 h 4850583"/>
                <a:gd name="connsiteX539" fmla="*/ 2886751 w 3845364"/>
                <a:gd name="connsiteY539" fmla="*/ 3711426 h 4850583"/>
                <a:gd name="connsiteX540" fmla="*/ 2902191 w 3845364"/>
                <a:gd name="connsiteY540" fmla="*/ 3590171 h 4850583"/>
                <a:gd name="connsiteX541" fmla="*/ 2719280 w 3845364"/>
                <a:gd name="connsiteY541" fmla="*/ 3579466 h 4850583"/>
                <a:gd name="connsiteX542" fmla="*/ 2632302 w 3845364"/>
                <a:gd name="connsiteY542" fmla="*/ 3741380 h 4850583"/>
                <a:gd name="connsiteX543" fmla="*/ 2632096 w 3845364"/>
                <a:gd name="connsiteY543" fmla="*/ 3744776 h 4850583"/>
                <a:gd name="connsiteX544" fmla="*/ 2361279 w 3845364"/>
                <a:gd name="connsiteY544" fmla="*/ 3913895 h 4850583"/>
                <a:gd name="connsiteX545" fmla="*/ 2356544 w 3845364"/>
                <a:gd name="connsiteY545" fmla="*/ 3915645 h 4850583"/>
                <a:gd name="connsiteX546" fmla="*/ 2290359 w 3845364"/>
                <a:gd name="connsiteY546" fmla="*/ 3906278 h 4850583"/>
                <a:gd name="connsiteX547" fmla="*/ 2173530 w 3845364"/>
                <a:gd name="connsiteY547" fmla="*/ 3888677 h 4850583"/>
                <a:gd name="connsiteX548" fmla="*/ 1914654 w 3845364"/>
                <a:gd name="connsiteY548" fmla="*/ 3889603 h 4850583"/>
                <a:gd name="connsiteX549" fmla="*/ 1749652 w 3845364"/>
                <a:gd name="connsiteY549" fmla="*/ 3872928 h 4850583"/>
                <a:gd name="connsiteX550" fmla="*/ 1623765 w 3845364"/>
                <a:gd name="connsiteY550" fmla="*/ 3855017 h 4850583"/>
                <a:gd name="connsiteX551" fmla="*/ 1796693 w 3845364"/>
                <a:gd name="connsiteY551" fmla="*/ 3515545 h 4850583"/>
                <a:gd name="connsiteX552" fmla="*/ 1964062 w 3845364"/>
                <a:gd name="connsiteY552" fmla="*/ 3172985 h 4850583"/>
                <a:gd name="connsiteX553" fmla="*/ 1965914 w 3845364"/>
                <a:gd name="connsiteY553" fmla="*/ 3172882 h 4850583"/>
                <a:gd name="connsiteX554" fmla="*/ 2248568 w 3845364"/>
                <a:gd name="connsiteY554" fmla="*/ 3119254 h 4850583"/>
                <a:gd name="connsiteX555" fmla="*/ 2372911 w 3845364"/>
                <a:gd name="connsiteY555" fmla="*/ 3102476 h 4850583"/>
                <a:gd name="connsiteX556" fmla="*/ 2506106 w 3845364"/>
                <a:gd name="connsiteY556" fmla="*/ 3050083 h 4850583"/>
                <a:gd name="connsiteX557" fmla="*/ 2777437 w 3845364"/>
                <a:gd name="connsiteY557" fmla="*/ 2907933 h 4850583"/>
                <a:gd name="connsiteX558" fmla="*/ 2955202 w 3845364"/>
                <a:gd name="connsiteY558" fmla="*/ 2773502 h 4850583"/>
                <a:gd name="connsiteX559" fmla="*/ 3038475 w 3845364"/>
                <a:gd name="connsiteY559" fmla="*/ 2767841 h 4850583"/>
                <a:gd name="connsiteX560" fmla="*/ 3121130 w 3845364"/>
                <a:gd name="connsiteY560" fmla="*/ 2685701 h 4850583"/>
                <a:gd name="connsiteX561" fmla="*/ 3122056 w 3845364"/>
                <a:gd name="connsiteY561" fmla="*/ 2716272 h 4850583"/>
                <a:gd name="connsiteX562" fmla="*/ 3123600 w 3845364"/>
                <a:gd name="connsiteY562" fmla="*/ 2783898 h 4850583"/>
                <a:gd name="connsiteX563" fmla="*/ 3120512 w 3845364"/>
                <a:gd name="connsiteY563" fmla="*/ 2853378 h 4850583"/>
                <a:gd name="connsiteX564" fmla="*/ 3119071 w 3845364"/>
                <a:gd name="connsiteY564" fmla="*/ 2854510 h 4850583"/>
                <a:gd name="connsiteX565" fmla="*/ 3118248 w 3845364"/>
                <a:gd name="connsiteY565" fmla="*/ 2857598 h 4850583"/>
                <a:gd name="connsiteX566" fmla="*/ 3021079 w 3845364"/>
                <a:gd name="connsiteY566" fmla="*/ 2999748 h 4850583"/>
                <a:gd name="connsiteX567" fmla="*/ 3125041 w 3845364"/>
                <a:gd name="connsiteY567" fmla="*/ 3177411 h 4850583"/>
                <a:gd name="connsiteX568" fmla="*/ 3290969 w 3845364"/>
                <a:gd name="connsiteY568" fmla="*/ 3045554 h 4850583"/>
                <a:gd name="connsiteX569" fmla="*/ 3273470 w 3845364"/>
                <a:gd name="connsiteY569" fmla="*/ 2938092 h 4850583"/>
                <a:gd name="connsiteX570" fmla="*/ 3221283 w 3845364"/>
                <a:gd name="connsiteY570" fmla="*/ 2854510 h 4850583"/>
                <a:gd name="connsiteX571" fmla="*/ 3213357 w 3845364"/>
                <a:gd name="connsiteY571" fmla="*/ 2809529 h 4850583"/>
                <a:gd name="connsiteX572" fmla="*/ 3209343 w 3845364"/>
                <a:gd name="connsiteY572" fmla="*/ 2741490 h 4850583"/>
                <a:gd name="connsiteX573" fmla="*/ 3190918 w 3845364"/>
                <a:gd name="connsiteY573" fmla="*/ 2617662 h 4850583"/>
                <a:gd name="connsiteX574" fmla="*/ 3212637 w 3845364"/>
                <a:gd name="connsiteY574" fmla="*/ 2643395 h 4850583"/>
                <a:gd name="connsiteX575" fmla="*/ 3296012 w 3845364"/>
                <a:gd name="connsiteY575" fmla="*/ 2714316 h 4850583"/>
                <a:gd name="connsiteX576" fmla="*/ 3338936 w 3845364"/>
                <a:gd name="connsiteY576" fmla="*/ 2803147 h 4850583"/>
                <a:gd name="connsiteX577" fmla="*/ 3432707 w 3845364"/>
                <a:gd name="connsiteY577" fmla="*/ 2865524 h 4850583"/>
                <a:gd name="connsiteX578" fmla="*/ 3606355 w 3845364"/>
                <a:gd name="connsiteY578" fmla="*/ 2796353 h 4850583"/>
                <a:gd name="connsiteX579" fmla="*/ 3555197 w 3845364"/>
                <a:gd name="connsiteY579" fmla="*/ 2634337 h 4850583"/>
                <a:gd name="connsiteX580" fmla="*/ 3360242 w 3845364"/>
                <a:gd name="connsiteY580" fmla="*/ 2634337 h 4850583"/>
                <a:gd name="connsiteX581" fmla="*/ 3261736 w 3845364"/>
                <a:gd name="connsiteY581" fmla="*/ 2567534 h 4850583"/>
                <a:gd name="connsiteX582" fmla="*/ 3220872 w 3845364"/>
                <a:gd name="connsiteY582" fmla="*/ 2530169 h 4850583"/>
                <a:gd name="connsiteX583" fmla="*/ 3203682 w 3845364"/>
                <a:gd name="connsiteY583" fmla="*/ 2508862 h 4850583"/>
                <a:gd name="connsiteX584" fmla="*/ 3236208 w 3845364"/>
                <a:gd name="connsiteY584" fmla="*/ 2485496 h 4850583"/>
                <a:gd name="connsiteX585" fmla="*/ 3310320 w 3845364"/>
                <a:gd name="connsiteY585" fmla="*/ 2465630 h 4850583"/>
                <a:gd name="connsiteX586" fmla="*/ 3450309 w 3845364"/>
                <a:gd name="connsiteY586" fmla="*/ 2423325 h 4850583"/>
                <a:gd name="connsiteX587" fmla="*/ 3598738 w 3845364"/>
                <a:gd name="connsiteY587" fmla="*/ 2392651 h 4850583"/>
                <a:gd name="connsiteX588" fmla="*/ 3722360 w 3845364"/>
                <a:gd name="connsiteY588" fmla="*/ 2371961 h 4850583"/>
                <a:gd name="connsiteX589" fmla="*/ 3809750 w 3845364"/>
                <a:gd name="connsiteY589" fmla="*/ 2472836 h 4850583"/>
                <a:gd name="connsiteX590" fmla="*/ 3844644 w 3845364"/>
                <a:gd name="connsiteY590" fmla="*/ 2485805 h 4850583"/>
                <a:gd name="connsiteX591" fmla="*/ 3844644 w 3845364"/>
                <a:gd name="connsiteY591" fmla="*/ 2458528 h 4850583"/>
                <a:gd name="connsiteX592" fmla="*/ 3798222 w 3845364"/>
                <a:gd name="connsiteY592" fmla="*/ 2431971 h 4850583"/>
                <a:gd name="connsiteX593" fmla="*/ 3742123 w 3845364"/>
                <a:gd name="connsiteY593" fmla="*/ 2355698 h 4850583"/>
                <a:gd name="connsiteX594" fmla="*/ 3724316 w 3845364"/>
                <a:gd name="connsiteY594" fmla="*/ 2354257 h 4850583"/>
                <a:gd name="connsiteX595" fmla="*/ 3672849 w 3845364"/>
                <a:gd name="connsiteY595" fmla="*/ 2350551 h 4850583"/>
                <a:gd name="connsiteX596" fmla="*/ 3519994 w 3845364"/>
                <a:gd name="connsiteY596" fmla="*/ 2382666 h 4850583"/>
                <a:gd name="connsiteX597" fmla="*/ 3324937 w 3845364"/>
                <a:gd name="connsiteY597" fmla="*/ 2436294 h 4850583"/>
                <a:gd name="connsiteX598" fmla="*/ 3210887 w 3845364"/>
                <a:gd name="connsiteY598" fmla="*/ 2468512 h 4850583"/>
                <a:gd name="connsiteX599" fmla="*/ 3161994 w 3845364"/>
                <a:gd name="connsiteY599" fmla="*/ 2506906 h 4850583"/>
                <a:gd name="connsiteX600" fmla="*/ 3138010 w 3845364"/>
                <a:gd name="connsiteY600" fmla="*/ 2433618 h 4850583"/>
                <a:gd name="connsiteX601" fmla="*/ 3174552 w 3845364"/>
                <a:gd name="connsiteY601" fmla="*/ 2439897 h 4850583"/>
                <a:gd name="connsiteX602" fmla="*/ 3215313 w 3845364"/>
                <a:gd name="connsiteY602" fmla="*/ 2436809 h 4850583"/>
                <a:gd name="connsiteX603" fmla="*/ 3289425 w 3845364"/>
                <a:gd name="connsiteY603" fmla="*/ 2413443 h 4850583"/>
                <a:gd name="connsiteX604" fmla="*/ 3427972 w 3845364"/>
                <a:gd name="connsiteY604" fmla="*/ 2314216 h 4850583"/>
                <a:gd name="connsiteX605" fmla="*/ 3542742 w 3845364"/>
                <a:gd name="connsiteY605" fmla="*/ 2207475 h 4850583"/>
                <a:gd name="connsiteX606" fmla="*/ 3624162 w 3845364"/>
                <a:gd name="connsiteY606" fmla="*/ 2073147 h 4850583"/>
                <a:gd name="connsiteX607" fmla="*/ 3613457 w 3845364"/>
                <a:gd name="connsiteY607" fmla="*/ 2062648 h 4850583"/>
                <a:gd name="connsiteX608" fmla="*/ 3575269 w 3845364"/>
                <a:gd name="connsiteY608" fmla="*/ 2118129 h 4850583"/>
                <a:gd name="connsiteX609" fmla="*/ 3581857 w 3845364"/>
                <a:gd name="connsiteY609" fmla="*/ 1956010 h 4850583"/>
                <a:gd name="connsiteX610" fmla="*/ 3700641 w 3845364"/>
                <a:gd name="connsiteY610" fmla="*/ 1853283 h 4850583"/>
                <a:gd name="connsiteX611" fmla="*/ 3763945 w 3845364"/>
                <a:gd name="connsiteY611" fmla="*/ 1838358 h 4850583"/>
                <a:gd name="connsiteX612" fmla="*/ 3791222 w 3845364"/>
                <a:gd name="connsiteY612" fmla="*/ 1956936 h 4850583"/>
                <a:gd name="connsiteX613" fmla="*/ 3722154 w 3845364"/>
                <a:gd name="connsiteY613" fmla="*/ 2107218 h 4850583"/>
                <a:gd name="connsiteX614" fmla="*/ 3763122 w 3845364"/>
                <a:gd name="connsiteY614" fmla="*/ 2051120 h 4850583"/>
                <a:gd name="connsiteX615" fmla="*/ 3772283 w 3845364"/>
                <a:gd name="connsiteY615" fmla="*/ 1876546 h 4850583"/>
                <a:gd name="connsiteX616" fmla="*/ 3763327 w 3845364"/>
                <a:gd name="connsiteY616" fmla="*/ 1876649 h 4850583"/>
                <a:gd name="connsiteX617" fmla="*/ 3755710 w 3845364"/>
                <a:gd name="connsiteY617" fmla="*/ 2007991 h 4850583"/>
                <a:gd name="connsiteX618" fmla="*/ 3677585 w 3845364"/>
                <a:gd name="connsiteY618" fmla="*/ 2102998 h 4850583"/>
                <a:gd name="connsiteX619" fmla="*/ 3679540 w 3845364"/>
                <a:gd name="connsiteY619" fmla="*/ 2119982 h 4850583"/>
                <a:gd name="connsiteX620" fmla="*/ 3716905 w 3845364"/>
                <a:gd name="connsiteY620" fmla="*/ 2111130 h 4850583"/>
                <a:gd name="connsiteX621" fmla="*/ 3643514 w 3845364"/>
                <a:gd name="connsiteY621" fmla="*/ 2140774 h 4850583"/>
                <a:gd name="connsiteX622" fmla="*/ 3633735 w 3845364"/>
                <a:gd name="connsiteY622" fmla="*/ 2144583 h 4850583"/>
                <a:gd name="connsiteX623" fmla="*/ 3628074 w 3845364"/>
                <a:gd name="connsiteY623" fmla="*/ 2144788 h 4850583"/>
                <a:gd name="connsiteX624" fmla="*/ 3531214 w 3845364"/>
                <a:gd name="connsiteY624" fmla="*/ 2277778 h 4850583"/>
                <a:gd name="connsiteX625" fmla="*/ 3404298 w 3845364"/>
                <a:gd name="connsiteY625" fmla="*/ 2377314 h 4850583"/>
                <a:gd name="connsiteX626" fmla="*/ 3416650 w 3845364"/>
                <a:gd name="connsiteY626" fmla="*/ 2396459 h 4850583"/>
                <a:gd name="connsiteX627" fmla="*/ 3498584 w 3845364"/>
                <a:gd name="connsiteY627" fmla="*/ 2344169 h 4850583"/>
                <a:gd name="connsiteX628" fmla="*/ 3573931 w 3845364"/>
                <a:gd name="connsiteY628" fmla="*/ 2325436 h 4850583"/>
                <a:gd name="connsiteX629" fmla="*/ 3728330 w 3845364"/>
                <a:gd name="connsiteY629" fmla="*/ 2309893 h 4850583"/>
                <a:gd name="connsiteX630" fmla="*/ 3814691 w 3845364"/>
                <a:gd name="connsiteY630" fmla="*/ 2245354 h 4850583"/>
                <a:gd name="connsiteX631" fmla="*/ 3844542 w 3845364"/>
                <a:gd name="connsiteY631" fmla="*/ 2228782 h 4850583"/>
                <a:gd name="connsiteX632" fmla="*/ 3844542 w 3845364"/>
                <a:gd name="connsiteY632" fmla="*/ 2204284 h 4850583"/>
                <a:gd name="connsiteX633" fmla="*/ 3816544 w 3845364"/>
                <a:gd name="connsiteY633" fmla="*/ 2214268 h 4850583"/>
                <a:gd name="connsiteX634" fmla="*/ 3743667 w 3845364"/>
                <a:gd name="connsiteY634" fmla="*/ 2273866 h 4850583"/>
                <a:gd name="connsiteX635" fmla="*/ 3626530 w 3845364"/>
                <a:gd name="connsiteY635" fmla="*/ 2298261 h 4850583"/>
                <a:gd name="connsiteX636" fmla="*/ 3541404 w 3845364"/>
                <a:gd name="connsiteY636" fmla="*/ 2304231 h 4850583"/>
                <a:gd name="connsiteX637" fmla="*/ 3564873 w 3845364"/>
                <a:gd name="connsiteY637" fmla="*/ 2279939 h 4850583"/>
                <a:gd name="connsiteX638" fmla="*/ 3566726 w 3845364"/>
                <a:gd name="connsiteY638" fmla="*/ 2277469 h 4850583"/>
                <a:gd name="connsiteX639" fmla="*/ 3608619 w 3845364"/>
                <a:gd name="connsiteY639" fmla="*/ 2217150 h 4850583"/>
                <a:gd name="connsiteX640" fmla="*/ 3673158 w 3845364"/>
                <a:gd name="connsiteY640" fmla="*/ 2166816 h 4850583"/>
                <a:gd name="connsiteX641" fmla="*/ 3774033 w 3845364"/>
                <a:gd name="connsiteY641" fmla="*/ 2095998 h 4850583"/>
                <a:gd name="connsiteX642" fmla="*/ 3786385 w 3845364"/>
                <a:gd name="connsiteY642" fmla="*/ 1824153 h 4850583"/>
                <a:gd name="connsiteX643" fmla="*/ 3733168 w 3845364"/>
                <a:gd name="connsiteY643" fmla="*/ 1789259 h 4850583"/>
                <a:gd name="connsiteX644" fmla="*/ 3699303 w 3845364"/>
                <a:gd name="connsiteY644" fmla="*/ 1816124 h 4850583"/>
                <a:gd name="connsiteX645" fmla="*/ 3618604 w 3845364"/>
                <a:gd name="connsiteY645" fmla="*/ 1874899 h 4850583"/>
                <a:gd name="connsiteX646" fmla="*/ 3564152 w 3845364"/>
                <a:gd name="connsiteY646" fmla="*/ 2137789 h 4850583"/>
                <a:gd name="connsiteX647" fmla="*/ 3560035 w 3845364"/>
                <a:gd name="connsiteY647" fmla="*/ 2144892 h 4850583"/>
                <a:gd name="connsiteX648" fmla="*/ 3458749 w 3845364"/>
                <a:gd name="connsiteY648" fmla="*/ 2261823 h 4850583"/>
                <a:gd name="connsiteX649" fmla="*/ 3312276 w 3845364"/>
                <a:gd name="connsiteY649" fmla="*/ 2371549 h 4850583"/>
                <a:gd name="connsiteX650" fmla="*/ 3235694 w 3845364"/>
                <a:gd name="connsiteY650" fmla="*/ 2401812 h 4850583"/>
                <a:gd name="connsiteX651" fmla="*/ 3337083 w 3845364"/>
                <a:gd name="connsiteY651" fmla="*/ 2184212 h 4850583"/>
                <a:gd name="connsiteX652" fmla="*/ 3368271 w 3845364"/>
                <a:gd name="connsiteY652" fmla="*/ 2023225 h 4850583"/>
                <a:gd name="connsiteX653" fmla="*/ 3382888 w 3845364"/>
                <a:gd name="connsiteY653" fmla="*/ 1893530 h 4850583"/>
                <a:gd name="connsiteX654" fmla="*/ 3377124 w 3845364"/>
                <a:gd name="connsiteY654" fmla="*/ 1755394 h 4850583"/>
                <a:gd name="connsiteX655" fmla="*/ 3241252 w 3845364"/>
                <a:gd name="connsiteY655" fmla="*/ 1724514 h 4850583"/>
                <a:gd name="connsiteX656" fmla="*/ 3301982 w 3845364"/>
                <a:gd name="connsiteY656" fmla="*/ 1945305 h 4850583"/>
                <a:gd name="connsiteX657" fmla="*/ 3273058 w 3845364"/>
                <a:gd name="connsiteY657" fmla="*/ 2174948 h 4850583"/>
                <a:gd name="connsiteX658" fmla="*/ 3187933 w 3845364"/>
                <a:gd name="connsiteY658" fmla="*/ 2362697 h 4850583"/>
                <a:gd name="connsiteX659" fmla="*/ 3193183 w 3845364"/>
                <a:gd name="connsiteY659" fmla="*/ 2293732 h 4850583"/>
                <a:gd name="connsiteX660" fmla="*/ 3150774 w 3845364"/>
                <a:gd name="connsiteY660" fmla="*/ 2090028 h 4850583"/>
                <a:gd name="connsiteX661" fmla="*/ 3157671 w 3845364"/>
                <a:gd name="connsiteY661" fmla="*/ 2075721 h 4850583"/>
                <a:gd name="connsiteX662" fmla="*/ 3168685 w 3845364"/>
                <a:gd name="connsiteY662" fmla="*/ 2019108 h 4850583"/>
                <a:gd name="connsiteX663" fmla="*/ 3142745 w 3845364"/>
                <a:gd name="connsiteY663" fmla="*/ 1893941 h 4850583"/>
                <a:gd name="connsiteX664" fmla="*/ 3121747 w 3845364"/>
                <a:gd name="connsiteY664" fmla="*/ 1867179 h 4850583"/>
                <a:gd name="connsiteX665" fmla="*/ 3126894 w 3845364"/>
                <a:gd name="connsiteY665" fmla="*/ 1862753 h 4850583"/>
                <a:gd name="connsiteX666" fmla="*/ 3151906 w 3845364"/>
                <a:gd name="connsiteY666" fmla="*/ 1827344 h 4850583"/>
                <a:gd name="connsiteX667" fmla="*/ 3172905 w 3845364"/>
                <a:gd name="connsiteY667" fmla="*/ 1792552 h 4850583"/>
                <a:gd name="connsiteX668" fmla="*/ 3257104 w 3845364"/>
                <a:gd name="connsiteY668" fmla="*/ 1683341 h 4850583"/>
                <a:gd name="connsiteX669" fmla="*/ 3395549 w 3845364"/>
                <a:gd name="connsiteY669" fmla="*/ 1456271 h 4850583"/>
                <a:gd name="connsiteX670" fmla="*/ 3517009 w 3845364"/>
                <a:gd name="connsiteY670" fmla="*/ 1198115 h 4850583"/>
                <a:gd name="connsiteX671" fmla="*/ 3585459 w 3845364"/>
                <a:gd name="connsiteY671" fmla="*/ 933475 h 4850583"/>
                <a:gd name="connsiteX672" fmla="*/ 3678202 w 3845364"/>
                <a:gd name="connsiteY672" fmla="*/ 1040628 h 4850583"/>
                <a:gd name="connsiteX673" fmla="*/ 3713302 w 3845364"/>
                <a:gd name="connsiteY673" fmla="*/ 1097241 h 4850583"/>
                <a:gd name="connsiteX674" fmla="*/ 3732139 w 3845364"/>
                <a:gd name="connsiteY674" fmla="*/ 1156633 h 4850583"/>
                <a:gd name="connsiteX675" fmla="*/ 3720199 w 3845364"/>
                <a:gd name="connsiteY675" fmla="*/ 1194924 h 4850583"/>
                <a:gd name="connsiteX676" fmla="*/ 3721742 w 3845364"/>
                <a:gd name="connsiteY676" fmla="*/ 1285711 h 4850583"/>
                <a:gd name="connsiteX677" fmla="*/ 3844644 w 3845364"/>
                <a:gd name="connsiteY677" fmla="*/ 1436096 h 4850583"/>
                <a:gd name="connsiteX678" fmla="*/ 3844644 w 3845364"/>
                <a:gd name="connsiteY678" fmla="*/ 1415921 h 4850583"/>
                <a:gd name="connsiteX679" fmla="*/ 3784429 w 3845364"/>
                <a:gd name="connsiteY679" fmla="*/ 1366822 h 4850583"/>
                <a:gd name="connsiteX680" fmla="*/ 3734918 w 3845364"/>
                <a:gd name="connsiteY680" fmla="*/ 1269036 h 4850583"/>
                <a:gd name="connsiteX681" fmla="*/ 3735536 w 3845364"/>
                <a:gd name="connsiteY681" fmla="*/ 1196365 h 4850583"/>
                <a:gd name="connsiteX682" fmla="*/ 3746549 w 3845364"/>
                <a:gd name="connsiteY682" fmla="*/ 1163839 h 4850583"/>
                <a:gd name="connsiteX683" fmla="*/ 3732962 w 3845364"/>
                <a:gd name="connsiteY683" fmla="*/ 1099197 h 4850583"/>
                <a:gd name="connsiteX684" fmla="*/ 3696730 w 3845364"/>
                <a:gd name="connsiteY684" fmla="*/ 1037025 h 4850583"/>
                <a:gd name="connsiteX685" fmla="*/ 3576401 w 3845364"/>
                <a:gd name="connsiteY685" fmla="*/ 894669 h 4850583"/>
                <a:gd name="connsiteX686" fmla="*/ 3559212 w 3845364"/>
                <a:gd name="connsiteY686" fmla="*/ 904242 h 4850583"/>
                <a:gd name="connsiteX687" fmla="*/ 3566829 w 3845364"/>
                <a:gd name="connsiteY687" fmla="*/ 919476 h 4850583"/>
                <a:gd name="connsiteX688" fmla="*/ 3560859 w 3845364"/>
                <a:gd name="connsiteY688" fmla="*/ 985868 h 4850583"/>
                <a:gd name="connsiteX689" fmla="*/ 3544801 w 3845364"/>
                <a:gd name="connsiteY689" fmla="*/ 1057200 h 4850583"/>
                <a:gd name="connsiteX690" fmla="*/ 3498481 w 3845364"/>
                <a:gd name="connsiteY690" fmla="*/ 1197909 h 4850583"/>
                <a:gd name="connsiteX691" fmla="*/ 3408106 w 3845364"/>
                <a:gd name="connsiteY691" fmla="*/ 1395849 h 4850583"/>
                <a:gd name="connsiteX692" fmla="*/ 3263383 w 3845364"/>
                <a:gd name="connsiteY692" fmla="*/ 1638256 h 4850583"/>
                <a:gd name="connsiteX693" fmla="*/ 3089220 w 3845364"/>
                <a:gd name="connsiteY693" fmla="*/ 1843401 h 4850583"/>
                <a:gd name="connsiteX694" fmla="*/ 3038577 w 3845364"/>
                <a:gd name="connsiteY694" fmla="*/ 1833623 h 4850583"/>
                <a:gd name="connsiteX695" fmla="*/ 3333377 w 3845364"/>
                <a:gd name="connsiteY695" fmla="*/ 1417877 h 4850583"/>
                <a:gd name="connsiteX696" fmla="*/ 3536258 w 3845364"/>
                <a:gd name="connsiteY696" fmla="*/ 919579 h 4850583"/>
                <a:gd name="connsiteX697" fmla="*/ 3526994 w 3845364"/>
                <a:gd name="connsiteY697" fmla="*/ 899919 h 4850583"/>
                <a:gd name="connsiteX698" fmla="*/ 3294468 w 3845364"/>
                <a:gd name="connsiteY698" fmla="*/ 972692 h 4850583"/>
                <a:gd name="connsiteX699" fmla="*/ 3133379 w 3845364"/>
                <a:gd name="connsiteY699" fmla="*/ 1026217 h 4850583"/>
                <a:gd name="connsiteX700" fmla="*/ 3082324 w 3845364"/>
                <a:gd name="connsiteY700" fmla="*/ 1044231 h 4850583"/>
                <a:gd name="connsiteX701" fmla="*/ 2975789 w 3845364"/>
                <a:gd name="connsiteY701" fmla="*/ 1094153 h 4850583"/>
                <a:gd name="connsiteX702" fmla="*/ 2794215 w 3845364"/>
                <a:gd name="connsiteY702" fmla="*/ 1000587 h 4850583"/>
                <a:gd name="connsiteX703" fmla="*/ 2895913 w 3845364"/>
                <a:gd name="connsiteY703" fmla="*/ 855246 h 4850583"/>
                <a:gd name="connsiteX704" fmla="*/ 2999566 w 3845364"/>
                <a:gd name="connsiteY704" fmla="*/ 891581 h 4850583"/>
                <a:gd name="connsiteX705" fmla="*/ 3046195 w 3845364"/>
                <a:gd name="connsiteY705" fmla="*/ 971251 h 4850583"/>
                <a:gd name="connsiteX706" fmla="*/ 3053708 w 3845364"/>
                <a:gd name="connsiteY706" fmla="*/ 975574 h 4850583"/>
                <a:gd name="connsiteX707" fmla="*/ 3057620 w 3845364"/>
                <a:gd name="connsiteY707" fmla="*/ 980515 h 4850583"/>
                <a:gd name="connsiteX708" fmla="*/ 3229415 w 3845364"/>
                <a:gd name="connsiteY708" fmla="*/ 957767 h 4850583"/>
                <a:gd name="connsiteX709" fmla="*/ 3391328 w 3845364"/>
                <a:gd name="connsiteY709" fmla="*/ 906815 h 4850583"/>
                <a:gd name="connsiteX710" fmla="*/ 3530802 w 3845364"/>
                <a:gd name="connsiteY710" fmla="*/ 875627 h 4850583"/>
                <a:gd name="connsiteX711" fmla="*/ 3536463 w 3845364"/>
                <a:gd name="connsiteY711" fmla="*/ 870377 h 4850583"/>
                <a:gd name="connsiteX712" fmla="*/ 3477174 w 3845364"/>
                <a:gd name="connsiteY712" fmla="*/ 858334 h 4850583"/>
                <a:gd name="connsiteX713" fmla="*/ 3092102 w 3845364"/>
                <a:gd name="connsiteY713" fmla="*/ 625603 h 4850583"/>
                <a:gd name="connsiteX714" fmla="*/ 3085309 w 3845364"/>
                <a:gd name="connsiteY714" fmla="*/ 611501 h 4850583"/>
                <a:gd name="connsiteX715" fmla="*/ 2939041 w 3845364"/>
                <a:gd name="connsiteY715" fmla="*/ 496010 h 4850583"/>
                <a:gd name="connsiteX716" fmla="*/ 2972906 w 3845364"/>
                <a:gd name="connsiteY716" fmla="*/ 324524 h 4850583"/>
                <a:gd name="connsiteX717" fmla="*/ 3111454 w 3845364"/>
                <a:gd name="connsiteY717" fmla="*/ 606252 h 4850583"/>
                <a:gd name="connsiteX718" fmla="*/ 3119380 w 3845364"/>
                <a:gd name="connsiteY718" fmla="*/ 619118 h 4850583"/>
                <a:gd name="connsiteX719" fmla="*/ 3132967 w 3845364"/>
                <a:gd name="connsiteY719" fmla="*/ 608516 h 4850583"/>
                <a:gd name="connsiteX720" fmla="*/ 3135643 w 3845364"/>
                <a:gd name="connsiteY720" fmla="*/ 610883 h 4850583"/>
                <a:gd name="connsiteX721" fmla="*/ 3181654 w 3845364"/>
                <a:gd name="connsiteY721" fmla="*/ 648969 h 4850583"/>
                <a:gd name="connsiteX722" fmla="*/ 3311555 w 3845364"/>
                <a:gd name="connsiteY722" fmla="*/ 730594 h 4850583"/>
                <a:gd name="connsiteX723" fmla="*/ 3334098 w 3845364"/>
                <a:gd name="connsiteY723" fmla="*/ 745931 h 4850583"/>
                <a:gd name="connsiteX724" fmla="*/ 3437442 w 3845364"/>
                <a:gd name="connsiteY724" fmla="*/ 819219 h 4850583"/>
                <a:gd name="connsiteX725" fmla="*/ 3491791 w 3845364"/>
                <a:gd name="connsiteY725" fmla="*/ 841865 h 4850583"/>
                <a:gd name="connsiteX726" fmla="*/ 3519274 w 3845364"/>
                <a:gd name="connsiteY726" fmla="*/ 838777 h 4850583"/>
                <a:gd name="connsiteX727" fmla="*/ 3453911 w 3845364"/>
                <a:gd name="connsiteY727" fmla="*/ 743358 h 4850583"/>
                <a:gd name="connsiteX728" fmla="*/ 3427766 w 3845364"/>
                <a:gd name="connsiteY728" fmla="*/ 688289 h 4850583"/>
                <a:gd name="connsiteX729" fmla="*/ 3416341 w 3845364"/>
                <a:gd name="connsiteY729" fmla="*/ 663791 h 4850583"/>
                <a:gd name="connsiteX730" fmla="*/ 3410474 w 3845364"/>
                <a:gd name="connsiteY730" fmla="*/ 641969 h 4850583"/>
                <a:gd name="connsiteX731" fmla="*/ 3411606 w 3845364"/>
                <a:gd name="connsiteY731" fmla="*/ 636617 h 4850583"/>
                <a:gd name="connsiteX732" fmla="*/ 3406871 w 3845364"/>
                <a:gd name="connsiteY732" fmla="*/ 628279 h 4850583"/>
                <a:gd name="connsiteX733" fmla="*/ 3383402 w 3845364"/>
                <a:gd name="connsiteY733" fmla="*/ 619427 h 4850583"/>
                <a:gd name="connsiteX734" fmla="*/ 3360242 w 3845364"/>
                <a:gd name="connsiteY734" fmla="*/ 609442 h 4850583"/>
                <a:gd name="connsiteX735" fmla="*/ 3319687 w 3845364"/>
                <a:gd name="connsiteY735" fmla="*/ 581959 h 4850583"/>
                <a:gd name="connsiteX736" fmla="*/ 3266985 w 3845364"/>
                <a:gd name="connsiteY736" fmla="*/ 494158 h 4850583"/>
                <a:gd name="connsiteX737" fmla="*/ 3325966 w 3845364"/>
                <a:gd name="connsiteY737" fmla="*/ 423443 h 4850583"/>
                <a:gd name="connsiteX738" fmla="*/ 3413150 w 3845364"/>
                <a:gd name="connsiteY738" fmla="*/ 472027 h 4850583"/>
                <a:gd name="connsiteX739" fmla="*/ 3436207 w 3845364"/>
                <a:gd name="connsiteY739" fmla="*/ 623956 h 4850583"/>
                <a:gd name="connsiteX740" fmla="*/ 3436824 w 3845364"/>
                <a:gd name="connsiteY740" fmla="*/ 637852 h 4850583"/>
                <a:gd name="connsiteX741" fmla="*/ 3546654 w 3845364"/>
                <a:gd name="connsiteY741" fmla="*/ 830439 h 4850583"/>
                <a:gd name="connsiteX742" fmla="*/ 3563226 w 3845364"/>
                <a:gd name="connsiteY742" fmla="*/ 815823 h 4850583"/>
                <a:gd name="connsiteX743" fmla="*/ 3564976 w 3845364"/>
                <a:gd name="connsiteY743" fmla="*/ 798427 h 4850583"/>
                <a:gd name="connsiteX744" fmla="*/ 3573828 w 3845364"/>
                <a:gd name="connsiteY744" fmla="*/ 774650 h 4850583"/>
                <a:gd name="connsiteX745" fmla="*/ 3577225 w 3845364"/>
                <a:gd name="connsiteY745" fmla="*/ 761989 h 4850583"/>
                <a:gd name="connsiteX746" fmla="*/ 3560138 w 3845364"/>
                <a:gd name="connsiteY746" fmla="*/ 725757 h 4850583"/>
                <a:gd name="connsiteX747" fmla="*/ 3542331 w 3845364"/>
                <a:gd name="connsiteY747" fmla="*/ 690245 h 4850583"/>
                <a:gd name="connsiteX748" fmla="*/ 3531420 w 3845364"/>
                <a:gd name="connsiteY748" fmla="*/ 610266 h 4850583"/>
                <a:gd name="connsiteX749" fmla="*/ 3601311 w 3845364"/>
                <a:gd name="connsiteY749" fmla="*/ 507951 h 4850583"/>
                <a:gd name="connsiteX750" fmla="*/ 3632500 w 3845364"/>
                <a:gd name="connsiteY750" fmla="*/ 542742 h 4850583"/>
                <a:gd name="connsiteX751" fmla="*/ 3668526 w 3845364"/>
                <a:gd name="connsiteY751" fmla="*/ 652880 h 4850583"/>
                <a:gd name="connsiteX752" fmla="*/ 3624162 w 3845364"/>
                <a:gd name="connsiteY752" fmla="*/ 739241 h 4850583"/>
                <a:gd name="connsiteX753" fmla="*/ 3592562 w 3845364"/>
                <a:gd name="connsiteY753" fmla="*/ 766930 h 4850583"/>
                <a:gd name="connsiteX754" fmla="*/ 3616339 w 3845364"/>
                <a:gd name="connsiteY754" fmla="*/ 778252 h 4850583"/>
                <a:gd name="connsiteX755" fmla="*/ 3624986 w 3845364"/>
                <a:gd name="connsiteY755" fmla="*/ 767753 h 4850583"/>
                <a:gd name="connsiteX756" fmla="*/ 3729668 w 3845364"/>
                <a:gd name="connsiteY756" fmla="*/ 706405 h 4850583"/>
                <a:gd name="connsiteX757" fmla="*/ 3777429 w 3845364"/>
                <a:gd name="connsiteY757" fmla="*/ 690759 h 4850583"/>
                <a:gd name="connsiteX758" fmla="*/ 3801001 w 3845364"/>
                <a:gd name="connsiteY758" fmla="*/ 688804 h 4850583"/>
                <a:gd name="connsiteX759" fmla="*/ 3825808 w 3845364"/>
                <a:gd name="connsiteY759" fmla="*/ 685716 h 4850583"/>
                <a:gd name="connsiteX760" fmla="*/ 3837130 w 3845364"/>
                <a:gd name="connsiteY760" fmla="*/ 674290 h 4850583"/>
                <a:gd name="connsiteX761" fmla="*/ 3844747 w 3845364"/>
                <a:gd name="connsiteY761" fmla="*/ 667394 h 4850583"/>
                <a:gd name="connsiteX762" fmla="*/ 3844747 w 3845364"/>
                <a:gd name="connsiteY762" fmla="*/ 637337 h 4850583"/>
                <a:gd name="connsiteX763" fmla="*/ 3838366 w 3845364"/>
                <a:gd name="connsiteY763" fmla="*/ 640631 h 4850583"/>
                <a:gd name="connsiteX764" fmla="*/ 3821999 w 3845364"/>
                <a:gd name="connsiteY764" fmla="*/ 654012 h 4850583"/>
                <a:gd name="connsiteX765" fmla="*/ 3766724 w 3845364"/>
                <a:gd name="connsiteY765" fmla="*/ 664203 h 4850583"/>
                <a:gd name="connsiteX766" fmla="*/ 3783605 w 3845364"/>
                <a:gd name="connsiteY766" fmla="*/ 644645 h 4850583"/>
                <a:gd name="connsiteX767" fmla="*/ 3844850 w 3845364"/>
                <a:gd name="connsiteY767" fmla="*/ 574136 h 4850583"/>
                <a:gd name="connsiteX768" fmla="*/ 3844850 w 3845364"/>
                <a:gd name="connsiteY768" fmla="*/ 542227 h 4850583"/>
                <a:gd name="connsiteX769" fmla="*/ 3729977 w 3845364"/>
                <a:gd name="connsiteY769" fmla="*/ 673570 h 4850583"/>
                <a:gd name="connsiteX770" fmla="*/ 3728125 w 3845364"/>
                <a:gd name="connsiteY770" fmla="*/ 677790 h 4850583"/>
                <a:gd name="connsiteX771" fmla="*/ 3680878 w 3845364"/>
                <a:gd name="connsiteY771" fmla="*/ 707435 h 4850583"/>
                <a:gd name="connsiteX772" fmla="*/ 3722669 w 3845364"/>
                <a:gd name="connsiteY772" fmla="*/ 626735 h 4850583"/>
                <a:gd name="connsiteX773" fmla="*/ 3844850 w 3845364"/>
                <a:gd name="connsiteY773" fmla="*/ 499922 h 4850583"/>
                <a:gd name="connsiteX774" fmla="*/ 3844850 w 3845364"/>
                <a:gd name="connsiteY774" fmla="*/ 475424 h 4850583"/>
                <a:gd name="connsiteX775" fmla="*/ 3744491 w 3845364"/>
                <a:gd name="connsiteY775" fmla="*/ 571666 h 4850583"/>
                <a:gd name="connsiteX776" fmla="*/ 3758387 w 3845364"/>
                <a:gd name="connsiteY776" fmla="*/ 530699 h 4850583"/>
                <a:gd name="connsiteX777" fmla="*/ 3827146 w 3845364"/>
                <a:gd name="connsiteY777" fmla="*/ 307849 h 4850583"/>
                <a:gd name="connsiteX778" fmla="*/ 3833836 w 3845364"/>
                <a:gd name="connsiteY778" fmla="*/ 305894 h 4850583"/>
                <a:gd name="connsiteX779" fmla="*/ 3844953 w 3845364"/>
                <a:gd name="connsiteY779" fmla="*/ 297041 h 4850583"/>
                <a:gd name="connsiteX780" fmla="*/ 3844953 w 3845364"/>
                <a:gd name="connsiteY780" fmla="*/ 262868 h 4850583"/>
                <a:gd name="connsiteX781" fmla="*/ 3840630 w 3845364"/>
                <a:gd name="connsiteY781" fmla="*/ 268941 h 4850583"/>
                <a:gd name="connsiteX782" fmla="*/ 3810265 w 3845364"/>
                <a:gd name="connsiteY782" fmla="*/ 307849 h 4850583"/>
                <a:gd name="connsiteX783" fmla="*/ 3782164 w 3845364"/>
                <a:gd name="connsiteY783" fmla="*/ 394930 h 4850583"/>
                <a:gd name="connsiteX784" fmla="*/ 3754887 w 3845364"/>
                <a:gd name="connsiteY784" fmla="*/ 486129 h 4850583"/>
                <a:gd name="connsiteX785" fmla="*/ 3695700 w 3845364"/>
                <a:gd name="connsiteY785" fmla="*/ 632294 h 4850583"/>
                <a:gd name="connsiteX786" fmla="*/ 3691069 w 3845364"/>
                <a:gd name="connsiteY786" fmla="*/ 596576 h 4850583"/>
                <a:gd name="connsiteX787" fmla="*/ 3693024 w 3845364"/>
                <a:gd name="connsiteY787" fmla="*/ 593179 h 4850583"/>
                <a:gd name="connsiteX788" fmla="*/ 3695495 w 3845364"/>
                <a:gd name="connsiteY788" fmla="*/ 583812 h 4850583"/>
                <a:gd name="connsiteX789" fmla="*/ 3697759 w 3845364"/>
                <a:gd name="connsiteY789" fmla="*/ 578563 h 4850583"/>
                <a:gd name="connsiteX790" fmla="*/ 3698686 w 3845364"/>
                <a:gd name="connsiteY790" fmla="*/ 573416 h 4850583"/>
                <a:gd name="connsiteX791" fmla="*/ 3717831 w 3845364"/>
                <a:gd name="connsiteY791" fmla="*/ 532860 h 4850583"/>
                <a:gd name="connsiteX792" fmla="*/ 3745520 w 3845364"/>
                <a:gd name="connsiteY792" fmla="*/ 448250 h 4850583"/>
                <a:gd name="connsiteX793" fmla="*/ 3766313 w 3845364"/>
                <a:gd name="connsiteY793" fmla="*/ 366006 h 4850583"/>
                <a:gd name="connsiteX794" fmla="*/ 3763636 w 3845364"/>
                <a:gd name="connsiteY794" fmla="*/ 287777 h 4850583"/>
                <a:gd name="connsiteX795" fmla="*/ 3744902 w 3845364"/>
                <a:gd name="connsiteY795" fmla="*/ 245060 h 4850583"/>
                <a:gd name="connsiteX796" fmla="*/ 3779179 w 3845364"/>
                <a:gd name="connsiteY796" fmla="*/ 49488 h 4850583"/>
                <a:gd name="connsiteX797" fmla="*/ 3845365 w 3845364"/>
                <a:gd name="connsiteY797" fmla="*/ 30548 h 4850583"/>
                <a:gd name="connsiteX798" fmla="*/ 344825 w 3845364"/>
                <a:gd name="connsiteY798" fmla="*/ 3381629 h 4850583"/>
                <a:gd name="connsiteX799" fmla="*/ 326915 w 3845364"/>
                <a:gd name="connsiteY799" fmla="*/ 3379674 h 4850583"/>
                <a:gd name="connsiteX800" fmla="*/ 182088 w 3845364"/>
                <a:gd name="connsiteY800" fmla="*/ 3287755 h 4850583"/>
                <a:gd name="connsiteX801" fmla="*/ 211424 w 3845364"/>
                <a:gd name="connsiteY801" fmla="*/ 3181734 h 4850583"/>
                <a:gd name="connsiteX802" fmla="*/ 348942 w 3845364"/>
                <a:gd name="connsiteY802" fmla="*/ 3202217 h 4850583"/>
                <a:gd name="connsiteX803" fmla="*/ 348222 w 3845364"/>
                <a:gd name="connsiteY803" fmla="*/ 3294445 h 4850583"/>
                <a:gd name="connsiteX804" fmla="*/ 365000 w 3845364"/>
                <a:gd name="connsiteY804" fmla="*/ 3350029 h 4850583"/>
                <a:gd name="connsiteX805" fmla="*/ 431700 w 3845364"/>
                <a:gd name="connsiteY805" fmla="*/ 3442874 h 4850583"/>
                <a:gd name="connsiteX806" fmla="*/ 478946 w 3845364"/>
                <a:gd name="connsiteY806" fmla="*/ 3506281 h 4850583"/>
                <a:gd name="connsiteX807" fmla="*/ 344825 w 3845364"/>
                <a:gd name="connsiteY807" fmla="*/ 3381629 h 4850583"/>
                <a:gd name="connsiteX808" fmla="*/ 1076780 w 3845364"/>
                <a:gd name="connsiteY808" fmla="*/ 3347559 h 4850583"/>
                <a:gd name="connsiteX809" fmla="*/ 1251869 w 3845364"/>
                <a:gd name="connsiteY809" fmla="*/ 3304327 h 4850583"/>
                <a:gd name="connsiteX810" fmla="*/ 1263706 w 3845364"/>
                <a:gd name="connsiteY810" fmla="*/ 3312458 h 4850583"/>
                <a:gd name="connsiteX811" fmla="*/ 1240341 w 3845364"/>
                <a:gd name="connsiteY811" fmla="*/ 3401495 h 4850583"/>
                <a:gd name="connsiteX812" fmla="*/ 1076883 w 3845364"/>
                <a:gd name="connsiteY812" fmla="*/ 3536029 h 4850583"/>
                <a:gd name="connsiteX813" fmla="*/ 987023 w 3845364"/>
                <a:gd name="connsiteY813" fmla="*/ 3499385 h 4850583"/>
                <a:gd name="connsiteX814" fmla="*/ 1076780 w 3845364"/>
                <a:gd name="connsiteY814" fmla="*/ 3347559 h 4850583"/>
                <a:gd name="connsiteX815" fmla="*/ 2084287 w 3845364"/>
                <a:gd name="connsiteY815" fmla="*/ 2241957 h 4850583"/>
                <a:gd name="connsiteX816" fmla="*/ 2084802 w 3845364"/>
                <a:gd name="connsiteY816" fmla="*/ 2237222 h 4850583"/>
                <a:gd name="connsiteX817" fmla="*/ 2089537 w 3845364"/>
                <a:gd name="connsiteY817" fmla="*/ 2236193 h 4850583"/>
                <a:gd name="connsiteX818" fmla="*/ 2227158 w 3845364"/>
                <a:gd name="connsiteY818" fmla="*/ 2203872 h 4850583"/>
                <a:gd name="connsiteX819" fmla="*/ 2385572 w 3845364"/>
                <a:gd name="connsiteY819" fmla="*/ 2183285 h 4850583"/>
                <a:gd name="connsiteX820" fmla="*/ 2418098 w 3845364"/>
                <a:gd name="connsiteY820" fmla="*/ 2191108 h 4850583"/>
                <a:gd name="connsiteX821" fmla="*/ 2430862 w 3845364"/>
                <a:gd name="connsiteY821" fmla="*/ 2236296 h 4850583"/>
                <a:gd name="connsiteX822" fmla="*/ 2452684 w 3845364"/>
                <a:gd name="connsiteY822" fmla="*/ 2417869 h 4850583"/>
                <a:gd name="connsiteX823" fmla="*/ 2430553 w 3845364"/>
                <a:gd name="connsiteY823" fmla="*/ 2697126 h 4850583"/>
                <a:gd name="connsiteX824" fmla="*/ 2348310 w 3845364"/>
                <a:gd name="connsiteY824" fmla="*/ 2831042 h 4850583"/>
                <a:gd name="connsiteX825" fmla="*/ 2233643 w 3845364"/>
                <a:gd name="connsiteY825" fmla="*/ 2953326 h 4850583"/>
                <a:gd name="connsiteX826" fmla="*/ 2115579 w 3845364"/>
                <a:gd name="connsiteY826" fmla="*/ 2995940 h 4850583"/>
                <a:gd name="connsiteX827" fmla="*/ 2003588 w 3845364"/>
                <a:gd name="connsiteY827" fmla="*/ 3031143 h 4850583"/>
                <a:gd name="connsiteX828" fmla="*/ 1990104 w 3845364"/>
                <a:gd name="connsiteY828" fmla="*/ 3030011 h 4850583"/>
                <a:gd name="connsiteX829" fmla="*/ 1982692 w 3845364"/>
                <a:gd name="connsiteY829" fmla="*/ 3010042 h 4850583"/>
                <a:gd name="connsiteX830" fmla="*/ 1988868 w 3845364"/>
                <a:gd name="connsiteY830" fmla="*/ 2821469 h 4850583"/>
                <a:gd name="connsiteX831" fmla="*/ 2013675 w 3845364"/>
                <a:gd name="connsiteY831" fmla="*/ 2629190 h 4850583"/>
                <a:gd name="connsiteX832" fmla="*/ 2043423 w 3845364"/>
                <a:gd name="connsiteY832" fmla="*/ 2419825 h 4850583"/>
                <a:gd name="connsiteX833" fmla="*/ 2067715 w 3845364"/>
                <a:gd name="connsiteY833" fmla="*/ 2335008 h 4850583"/>
                <a:gd name="connsiteX834" fmla="*/ 2084287 w 3845364"/>
                <a:gd name="connsiteY834" fmla="*/ 2241957 h 4850583"/>
                <a:gd name="connsiteX835" fmla="*/ 1874407 w 3845364"/>
                <a:gd name="connsiteY835" fmla="*/ 2380916 h 4850583"/>
                <a:gd name="connsiteX836" fmla="*/ 1952224 w 3845364"/>
                <a:gd name="connsiteY836" fmla="*/ 2318436 h 4850583"/>
                <a:gd name="connsiteX837" fmla="*/ 1989383 w 3845364"/>
                <a:gd name="connsiteY837" fmla="*/ 2262955 h 4850583"/>
                <a:gd name="connsiteX838" fmla="*/ 1999162 w 3845364"/>
                <a:gd name="connsiteY838" fmla="*/ 2262647 h 4850583"/>
                <a:gd name="connsiteX839" fmla="*/ 2001323 w 3845364"/>
                <a:gd name="connsiteY839" fmla="*/ 2261720 h 4850583"/>
                <a:gd name="connsiteX840" fmla="*/ 1946975 w 3845364"/>
                <a:gd name="connsiteY840" fmla="*/ 2597384 h 4850583"/>
                <a:gd name="connsiteX841" fmla="*/ 1891185 w 3845364"/>
                <a:gd name="connsiteY841" fmla="*/ 2523890 h 4850583"/>
                <a:gd name="connsiteX842" fmla="*/ 1798957 w 3845364"/>
                <a:gd name="connsiteY842" fmla="*/ 2407782 h 4850583"/>
                <a:gd name="connsiteX843" fmla="*/ 1874407 w 3845364"/>
                <a:gd name="connsiteY843" fmla="*/ 2380916 h 4850583"/>
                <a:gd name="connsiteX844" fmla="*/ 1734007 w 3845364"/>
                <a:gd name="connsiteY844" fmla="*/ 2410870 h 4850583"/>
                <a:gd name="connsiteX845" fmla="*/ 1746462 w 3845364"/>
                <a:gd name="connsiteY845" fmla="*/ 2412311 h 4850583"/>
                <a:gd name="connsiteX846" fmla="*/ 1770445 w 3845364"/>
                <a:gd name="connsiteY846" fmla="*/ 2411487 h 4850583"/>
                <a:gd name="connsiteX847" fmla="*/ 1855673 w 3845364"/>
                <a:gd name="connsiteY847" fmla="*/ 2515758 h 4850583"/>
                <a:gd name="connsiteX848" fmla="*/ 1897876 w 3845364"/>
                <a:gd name="connsiteY848" fmla="*/ 2568563 h 4850583"/>
                <a:gd name="connsiteX849" fmla="*/ 1920109 w 3845364"/>
                <a:gd name="connsiteY849" fmla="*/ 2592855 h 4850583"/>
                <a:gd name="connsiteX850" fmla="*/ 1938431 w 3845364"/>
                <a:gd name="connsiteY850" fmla="*/ 2613133 h 4850583"/>
                <a:gd name="connsiteX851" fmla="*/ 1935549 w 3845364"/>
                <a:gd name="connsiteY851" fmla="*/ 2662850 h 4850583"/>
                <a:gd name="connsiteX852" fmla="*/ 1839719 w 3845364"/>
                <a:gd name="connsiteY852" fmla="*/ 2549315 h 4850583"/>
                <a:gd name="connsiteX853" fmla="*/ 1721346 w 3845364"/>
                <a:gd name="connsiteY853" fmla="*/ 2405826 h 4850583"/>
                <a:gd name="connsiteX854" fmla="*/ 1734007 w 3845364"/>
                <a:gd name="connsiteY854" fmla="*/ 2410870 h 4850583"/>
                <a:gd name="connsiteX855" fmla="*/ 1636529 w 3845364"/>
                <a:gd name="connsiteY855" fmla="*/ 2274278 h 4850583"/>
                <a:gd name="connsiteX856" fmla="*/ 1591856 w 3845364"/>
                <a:gd name="connsiteY856" fmla="*/ 2196461 h 4850583"/>
                <a:gd name="connsiteX857" fmla="*/ 1521965 w 3845364"/>
                <a:gd name="connsiteY857" fmla="*/ 2041547 h 4850583"/>
                <a:gd name="connsiteX858" fmla="*/ 1497879 w 3845364"/>
                <a:gd name="connsiteY858" fmla="*/ 1870164 h 4850583"/>
                <a:gd name="connsiteX859" fmla="*/ 1513730 w 3845364"/>
                <a:gd name="connsiteY859" fmla="*/ 1863885 h 4850583"/>
                <a:gd name="connsiteX860" fmla="*/ 1511878 w 3845364"/>
                <a:gd name="connsiteY860" fmla="*/ 1845254 h 4850583"/>
                <a:gd name="connsiteX861" fmla="*/ 1449603 w 3845364"/>
                <a:gd name="connsiteY861" fmla="*/ 1841343 h 4850583"/>
                <a:gd name="connsiteX862" fmla="*/ 1407092 w 3845364"/>
                <a:gd name="connsiteY862" fmla="*/ 1835784 h 4850583"/>
                <a:gd name="connsiteX863" fmla="*/ 1386197 w 3845364"/>
                <a:gd name="connsiteY863" fmla="*/ 1824564 h 4850583"/>
                <a:gd name="connsiteX864" fmla="*/ 1362419 w 3845364"/>
                <a:gd name="connsiteY864" fmla="*/ 1802846 h 4850583"/>
                <a:gd name="connsiteX865" fmla="*/ 1372301 w 3845364"/>
                <a:gd name="connsiteY865" fmla="*/ 1724308 h 4850583"/>
                <a:gd name="connsiteX866" fmla="*/ 1515892 w 3845364"/>
                <a:gd name="connsiteY866" fmla="*/ 1667489 h 4850583"/>
                <a:gd name="connsiteX867" fmla="*/ 1575799 w 3845364"/>
                <a:gd name="connsiteY867" fmla="*/ 1822918 h 4850583"/>
                <a:gd name="connsiteX868" fmla="*/ 1546051 w 3845364"/>
                <a:gd name="connsiteY868" fmla="*/ 1860591 h 4850583"/>
                <a:gd name="connsiteX869" fmla="*/ 1573534 w 3845364"/>
                <a:gd name="connsiteY869" fmla="*/ 2041650 h 4850583"/>
                <a:gd name="connsiteX870" fmla="*/ 1651249 w 3845364"/>
                <a:gd name="connsiteY870" fmla="*/ 2232384 h 4850583"/>
                <a:gd name="connsiteX871" fmla="*/ 1636529 w 3845364"/>
                <a:gd name="connsiteY871" fmla="*/ 2274278 h 4850583"/>
                <a:gd name="connsiteX872" fmla="*/ 2073788 w 3845364"/>
                <a:gd name="connsiteY872" fmla="*/ 2092910 h 4850583"/>
                <a:gd name="connsiteX873" fmla="*/ 2065965 w 3845364"/>
                <a:gd name="connsiteY873" fmla="*/ 2147774 h 4850583"/>
                <a:gd name="connsiteX874" fmla="*/ 2041673 w 3845364"/>
                <a:gd name="connsiteY874" fmla="*/ 2157552 h 4850583"/>
                <a:gd name="connsiteX875" fmla="*/ 2042805 w 3845364"/>
                <a:gd name="connsiteY875" fmla="*/ 2040929 h 4850583"/>
                <a:gd name="connsiteX876" fmla="*/ 2043011 w 3845364"/>
                <a:gd name="connsiteY876" fmla="*/ 2033415 h 4850583"/>
                <a:gd name="connsiteX877" fmla="*/ 2016248 w 3845364"/>
                <a:gd name="connsiteY877" fmla="*/ 1996668 h 4850583"/>
                <a:gd name="connsiteX878" fmla="*/ 2014396 w 3845364"/>
                <a:gd name="connsiteY878" fmla="*/ 1994507 h 4850583"/>
                <a:gd name="connsiteX879" fmla="*/ 2015322 w 3845364"/>
                <a:gd name="connsiteY879" fmla="*/ 1993992 h 4850583"/>
                <a:gd name="connsiteX880" fmla="*/ 2023762 w 3845364"/>
                <a:gd name="connsiteY880" fmla="*/ 1948702 h 4850583"/>
                <a:gd name="connsiteX881" fmla="*/ 2023762 w 3845364"/>
                <a:gd name="connsiteY881" fmla="*/ 1947672 h 4850583"/>
                <a:gd name="connsiteX882" fmla="*/ 2024071 w 3845364"/>
                <a:gd name="connsiteY882" fmla="*/ 1933879 h 4850583"/>
                <a:gd name="connsiteX883" fmla="*/ 2029938 w 3845364"/>
                <a:gd name="connsiteY883" fmla="*/ 1901867 h 4850583"/>
                <a:gd name="connsiteX884" fmla="*/ 2050525 w 3845364"/>
                <a:gd name="connsiteY884" fmla="*/ 1866973 h 4850583"/>
                <a:gd name="connsiteX885" fmla="*/ 2045481 w 3845364"/>
                <a:gd name="connsiteY885" fmla="*/ 1858738 h 4850583"/>
                <a:gd name="connsiteX886" fmla="*/ 2001838 w 3845364"/>
                <a:gd name="connsiteY886" fmla="*/ 1913910 h 4850583"/>
                <a:gd name="connsiteX887" fmla="*/ 1997926 w 3845364"/>
                <a:gd name="connsiteY887" fmla="*/ 1968053 h 4850583"/>
                <a:gd name="connsiteX888" fmla="*/ 1994015 w 3845364"/>
                <a:gd name="connsiteY888" fmla="*/ 1907734 h 4850583"/>
                <a:gd name="connsiteX889" fmla="*/ 2045276 w 3845364"/>
                <a:gd name="connsiteY889" fmla="*/ 1834034 h 4850583"/>
                <a:gd name="connsiteX890" fmla="*/ 2127931 w 3845364"/>
                <a:gd name="connsiteY890" fmla="*/ 1894765 h 4850583"/>
                <a:gd name="connsiteX891" fmla="*/ 2092933 w 3845364"/>
                <a:gd name="connsiteY891" fmla="*/ 2030739 h 4850583"/>
                <a:gd name="connsiteX892" fmla="*/ 2075949 w 3845364"/>
                <a:gd name="connsiteY892" fmla="*/ 2076235 h 4850583"/>
                <a:gd name="connsiteX893" fmla="*/ 2073788 w 3845364"/>
                <a:gd name="connsiteY893" fmla="*/ 2092910 h 4850583"/>
                <a:gd name="connsiteX894" fmla="*/ 2716295 w 3845364"/>
                <a:gd name="connsiteY894" fmla="*/ 2346434 h 4850583"/>
                <a:gd name="connsiteX895" fmla="*/ 2780010 w 3845364"/>
                <a:gd name="connsiteY895" fmla="*/ 2281689 h 4850583"/>
                <a:gd name="connsiteX896" fmla="*/ 2839608 w 3845364"/>
                <a:gd name="connsiteY896" fmla="*/ 2213033 h 4850583"/>
                <a:gd name="connsiteX897" fmla="*/ 2908264 w 3845364"/>
                <a:gd name="connsiteY897" fmla="*/ 2231355 h 4850583"/>
                <a:gd name="connsiteX898" fmla="*/ 3004610 w 3845364"/>
                <a:gd name="connsiteY898" fmla="*/ 2284880 h 4850583"/>
                <a:gd name="connsiteX899" fmla="*/ 3058341 w 3845364"/>
                <a:gd name="connsiteY899" fmla="*/ 2355183 h 4850583"/>
                <a:gd name="connsiteX900" fmla="*/ 2953452 w 3845364"/>
                <a:gd name="connsiteY900" fmla="*/ 2346022 h 4850583"/>
                <a:gd name="connsiteX901" fmla="*/ 2852063 w 3845364"/>
                <a:gd name="connsiteY901" fmla="*/ 2375461 h 4850583"/>
                <a:gd name="connsiteX902" fmla="*/ 2728852 w 3845364"/>
                <a:gd name="connsiteY902" fmla="*/ 2421987 h 4850583"/>
                <a:gd name="connsiteX903" fmla="*/ 2660402 w 3845364"/>
                <a:gd name="connsiteY903" fmla="*/ 2414473 h 4850583"/>
                <a:gd name="connsiteX904" fmla="*/ 2716295 w 3845364"/>
                <a:gd name="connsiteY904" fmla="*/ 2346434 h 4850583"/>
                <a:gd name="connsiteX905" fmla="*/ 2824065 w 3845364"/>
                <a:gd name="connsiteY905" fmla="*/ 2770517 h 4850583"/>
                <a:gd name="connsiteX906" fmla="*/ 2633537 w 3845364"/>
                <a:gd name="connsiteY906" fmla="*/ 2902374 h 4850583"/>
                <a:gd name="connsiteX907" fmla="*/ 2370440 w 3845364"/>
                <a:gd name="connsiteY907" fmla="*/ 2992132 h 4850583"/>
                <a:gd name="connsiteX908" fmla="*/ 2283462 w 3845364"/>
                <a:gd name="connsiteY908" fmla="*/ 3006336 h 4850583"/>
                <a:gd name="connsiteX909" fmla="*/ 2310842 w 3845364"/>
                <a:gd name="connsiteY909" fmla="*/ 2984823 h 4850583"/>
                <a:gd name="connsiteX910" fmla="*/ 2419642 w 3845364"/>
                <a:gd name="connsiteY910" fmla="*/ 2913182 h 4850583"/>
                <a:gd name="connsiteX911" fmla="*/ 2527104 w 3845364"/>
                <a:gd name="connsiteY911" fmla="*/ 2749828 h 4850583"/>
                <a:gd name="connsiteX912" fmla="*/ 2761173 w 3845364"/>
                <a:gd name="connsiteY912" fmla="*/ 2538918 h 4850583"/>
                <a:gd name="connsiteX913" fmla="*/ 2899206 w 3845364"/>
                <a:gd name="connsiteY913" fmla="*/ 2436191 h 4850583"/>
                <a:gd name="connsiteX914" fmla="*/ 3025711 w 3845364"/>
                <a:gd name="connsiteY914" fmla="*/ 2413546 h 4850583"/>
                <a:gd name="connsiteX915" fmla="*/ 3017579 w 3845364"/>
                <a:gd name="connsiteY915" fmla="*/ 2417458 h 4850583"/>
                <a:gd name="connsiteX916" fmla="*/ 2955408 w 3845364"/>
                <a:gd name="connsiteY916" fmla="*/ 2481070 h 4850583"/>
                <a:gd name="connsiteX917" fmla="*/ 2878311 w 3845364"/>
                <a:gd name="connsiteY917" fmla="*/ 2607575 h 4850583"/>
                <a:gd name="connsiteX918" fmla="*/ 2893133 w 3845364"/>
                <a:gd name="connsiteY918" fmla="*/ 2716066 h 4850583"/>
                <a:gd name="connsiteX919" fmla="*/ 2824065 w 3845364"/>
                <a:gd name="connsiteY919" fmla="*/ 2770517 h 4850583"/>
                <a:gd name="connsiteX920" fmla="*/ 3002242 w 3845364"/>
                <a:gd name="connsiteY920" fmla="*/ 2748798 h 4850583"/>
                <a:gd name="connsiteX921" fmla="*/ 2902809 w 3845364"/>
                <a:gd name="connsiteY921" fmla="*/ 2645248 h 4850583"/>
                <a:gd name="connsiteX922" fmla="*/ 2946041 w 3845364"/>
                <a:gd name="connsiteY922" fmla="*/ 2535830 h 4850583"/>
                <a:gd name="connsiteX923" fmla="*/ 3035078 w 3845364"/>
                <a:gd name="connsiteY923" fmla="*/ 2440412 h 4850583"/>
                <a:gd name="connsiteX924" fmla="*/ 3044239 w 3845364"/>
                <a:gd name="connsiteY924" fmla="*/ 2434133 h 4850583"/>
                <a:gd name="connsiteX925" fmla="*/ 3111454 w 3845364"/>
                <a:gd name="connsiteY925" fmla="*/ 2445867 h 4850583"/>
                <a:gd name="connsiteX926" fmla="*/ 3126997 w 3845364"/>
                <a:gd name="connsiteY926" fmla="*/ 2575974 h 4850583"/>
                <a:gd name="connsiteX927" fmla="*/ 3002242 w 3845364"/>
                <a:gd name="connsiteY927" fmla="*/ 2748798 h 4850583"/>
                <a:gd name="connsiteX928" fmla="*/ 3162097 w 3845364"/>
                <a:gd name="connsiteY928" fmla="*/ 2530890 h 4850583"/>
                <a:gd name="connsiteX929" fmla="*/ 3165494 w 3845364"/>
                <a:gd name="connsiteY929" fmla="*/ 2531713 h 4850583"/>
                <a:gd name="connsiteX930" fmla="*/ 3181860 w 3845364"/>
                <a:gd name="connsiteY930" fmla="*/ 2525537 h 4850583"/>
                <a:gd name="connsiteX931" fmla="*/ 3254839 w 3845364"/>
                <a:gd name="connsiteY931" fmla="*/ 2593987 h 4850583"/>
                <a:gd name="connsiteX932" fmla="*/ 3335024 w 3845364"/>
                <a:gd name="connsiteY932" fmla="*/ 2649674 h 4850583"/>
                <a:gd name="connsiteX933" fmla="*/ 3352729 w 3845364"/>
                <a:gd name="connsiteY933" fmla="*/ 2657394 h 4850583"/>
                <a:gd name="connsiteX934" fmla="*/ 3355302 w 3845364"/>
                <a:gd name="connsiteY934" fmla="*/ 2658012 h 4850583"/>
                <a:gd name="connsiteX935" fmla="*/ 3394004 w 3845364"/>
                <a:gd name="connsiteY935" fmla="*/ 2647615 h 4850583"/>
                <a:gd name="connsiteX936" fmla="*/ 3432604 w 3845364"/>
                <a:gd name="connsiteY936" fmla="*/ 2638866 h 4850583"/>
                <a:gd name="connsiteX937" fmla="*/ 3513715 w 3845364"/>
                <a:gd name="connsiteY937" fmla="*/ 2643910 h 4850583"/>
                <a:gd name="connsiteX938" fmla="*/ 3592562 w 3845364"/>
                <a:gd name="connsiteY938" fmla="*/ 2761150 h 4850583"/>
                <a:gd name="connsiteX939" fmla="*/ 3440942 w 3845364"/>
                <a:gd name="connsiteY939" fmla="*/ 2841644 h 4850583"/>
                <a:gd name="connsiteX940" fmla="*/ 3368477 w 3845364"/>
                <a:gd name="connsiteY940" fmla="*/ 2798618 h 4850583"/>
                <a:gd name="connsiteX941" fmla="*/ 3367551 w 3845364"/>
                <a:gd name="connsiteY941" fmla="*/ 2797691 h 4850583"/>
                <a:gd name="connsiteX942" fmla="*/ 3421385 w 3845364"/>
                <a:gd name="connsiteY942" fmla="*/ 2820337 h 4850583"/>
                <a:gd name="connsiteX943" fmla="*/ 3519480 w 3845364"/>
                <a:gd name="connsiteY943" fmla="*/ 2812822 h 4850583"/>
                <a:gd name="connsiteX944" fmla="*/ 3517009 w 3845364"/>
                <a:gd name="connsiteY944" fmla="*/ 2802118 h 4850583"/>
                <a:gd name="connsiteX945" fmla="*/ 3477071 w 3845364"/>
                <a:gd name="connsiteY945" fmla="*/ 2801191 h 4850583"/>
                <a:gd name="connsiteX946" fmla="*/ 3428384 w 3845364"/>
                <a:gd name="connsiteY946" fmla="*/ 2795118 h 4850583"/>
                <a:gd name="connsiteX947" fmla="*/ 3388137 w 3845364"/>
                <a:gd name="connsiteY947" fmla="*/ 2778443 h 4850583"/>
                <a:gd name="connsiteX948" fmla="*/ 3364257 w 3845364"/>
                <a:gd name="connsiteY948" fmla="*/ 2759915 h 4850583"/>
                <a:gd name="connsiteX949" fmla="*/ 3350773 w 3845364"/>
                <a:gd name="connsiteY949" fmla="*/ 2767635 h 4850583"/>
                <a:gd name="connsiteX950" fmla="*/ 3352522 w 3845364"/>
                <a:gd name="connsiteY950" fmla="*/ 2779472 h 4850583"/>
                <a:gd name="connsiteX951" fmla="*/ 3307644 w 3845364"/>
                <a:gd name="connsiteY951" fmla="*/ 2696405 h 4850583"/>
                <a:gd name="connsiteX952" fmla="*/ 3303938 w 3845364"/>
                <a:gd name="connsiteY952" fmla="*/ 2694244 h 4850583"/>
                <a:gd name="connsiteX953" fmla="*/ 3241561 w 3845364"/>
                <a:gd name="connsiteY953" fmla="*/ 2636910 h 4850583"/>
                <a:gd name="connsiteX954" fmla="*/ 3164979 w 3845364"/>
                <a:gd name="connsiteY954" fmla="*/ 2537992 h 4850583"/>
                <a:gd name="connsiteX955" fmla="*/ 3161788 w 3845364"/>
                <a:gd name="connsiteY955" fmla="*/ 2534801 h 4850583"/>
                <a:gd name="connsiteX956" fmla="*/ 3162097 w 3845364"/>
                <a:gd name="connsiteY956" fmla="*/ 2530890 h 4850583"/>
                <a:gd name="connsiteX957" fmla="*/ 3174243 w 3845364"/>
                <a:gd name="connsiteY957" fmla="*/ 2855643 h 4850583"/>
                <a:gd name="connsiteX958" fmla="*/ 3143260 w 3845364"/>
                <a:gd name="connsiteY958" fmla="*/ 2851525 h 4850583"/>
                <a:gd name="connsiteX959" fmla="*/ 3147172 w 3845364"/>
                <a:gd name="connsiteY959" fmla="*/ 2740152 h 4850583"/>
                <a:gd name="connsiteX960" fmla="*/ 3143260 w 3845364"/>
                <a:gd name="connsiteY960" fmla="*/ 2631867 h 4850583"/>
                <a:gd name="connsiteX961" fmla="*/ 3154789 w 3845364"/>
                <a:gd name="connsiteY961" fmla="*/ 2585341 h 4850583"/>
                <a:gd name="connsiteX962" fmla="*/ 3189065 w 3845364"/>
                <a:gd name="connsiteY962" fmla="*/ 2737682 h 4850583"/>
                <a:gd name="connsiteX963" fmla="*/ 3193285 w 3845364"/>
                <a:gd name="connsiteY963" fmla="*/ 2817455 h 4850583"/>
                <a:gd name="connsiteX964" fmla="*/ 3194727 w 3845364"/>
                <a:gd name="connsiteY964" fmla="*/ 2860480 h 4850583"/>
                <a:gd name="connsiteX965" fmla="*/ 3202961 w 3845364"/>
                <a:gd name="connsiteY965" fmla="*/ 2884773 h 4850583"/>
                <a:gd name="connsiteX966" fmla="*/ 3233738 w 3845364"/>
                <a:gd name="connsiteY966" fmla="*/ 2925431 h 4850583"/>
                <a:gd name="connsiteX967" fmla="*/ 3268220 w 3845364"/>
                <a:gd name="connsiteY967" fmla="*/ 3000469 h 4850583"/>
                <a:gd name="connsiteX968" fmla="*/ 3212534 w 3845364"/>
                <a:gd name="connsiteY968" fmla="*/ 3120798 h 4850583"/>
                <a:gd name="connsiteX969" fmla="*/ 3148613 w 3845364"/>
                <a:gd name="connsiteY969" fmla="*/ 3148280 h 4850583"/>
                <a:gd name="connsiteX970" fmla="*/ 3063590 w 3845364"/>
                <a:gd name="connsiteY970" fmla="*/ 3087241 h 4850583"/>
                <a:gd name="connsiteX971" fmla="*/ 3171875 w 3845364"/>
                <a:gd name="connsiteY971" fmla="*/ 2868509 h 4850583"/>
                <a:gd name="connsiteX972" fmla="*/ 3174243 w 3845364"/>
                <a:gd name="connsiteY972" fmla="*/ 2855643 h 4850583"/>
                <a:gd name="connsiteX973" fmla="*/ 3174758 w 3845364"/>
                <a:gd name="connsiteY973" fmla="*/ 2407473 h 4850583"/>
                <a:gd name="connsiteX974" fmla="*/ 3182786 w 3845364"/>
                <a:gd name="connsiteY974" fmla="*/ 2405826 h 4850583"/>
                <a:gd name="connsiteX975" fmla="*/ 3292718 w 3845364"/>
                <a:gd name="connsiteY975" fmla="*/ 2181536 h 4850583"/>
                <a:gd name="connsiteX976" fmla="*/ 3316496 w 3845364"/>
                <a:gd name="connsiteY976" fmla="*/ 1942114 h 4850583"/>
                <a:gd name="connsiteX977" fmla="*/ 3307953 w 3845364"/>
                <a:gd name="connsiteY977" fmla="*/ 1925439 h 4850583"/>
                <a:gd name="connsiteX978" fmla="*/ 3242281 w 3845364"/>
                <a:gd name="connsiteY978" fmla="*/ 1753644 h 4850583"/>
                <a:gd name="connsiteX979" fmla="*/ 3362095 w 3845364"/>
                <a:gd name="connsiteY979" fmla="*/ 1765275 h 4850583"/>
                <a:gd name="connsiteX980" fmla="*/ 3383711 w 3845364"/>
                <a:gd name="connsiteY980" fmla="*/ 1834034 h 4850583"/>
                <a:gd name="connsiteX981" fmla="*/ 3378976 w 3845364"/>
                <a:gd name="connsiteY981" fmla="*/ 1871193 h 4850583"/>
                <a:gd name="connsiteX982" fmla="*/ 3357155 w 3845364"/>
                <a:gd name="connsiteY982" fmla="*/ 1903411 h 4850583"/>
                <a:gd name="connsiteX983" fmla="*/ 3354684 w 3845364"/>
                <a:gd name="connsiteY983" fmla="*/ 1940879 h 4850583"/>
                <a:gd name="connsiteX984" fmla="*/ 3353140 w 3845364"/>
                <a:gd name="connsiteY984" fmla="*/ 1993168 h 4850583"/>
                <a:gd name="connsiteX985" fmla="*/ 3332245 w 3845364"/>
                <a:gd name="connsiteY985" fmla="*/ 2140362 h 4850583"/>
                <a:gd name="connsiteX986" fmla="*/ 3271411 w 3845364"/>
                <a:gd name="connsiteY986" fmla="*/ 2306599 h 4850583"/>
                <a:gd name="connsiteX987" fmla="*/ 3238061 w 3845364"/>
                <a:gd name="connsiteY987" fmla="*/ 2365888 h 4850583"/>
                <a:gd name="connsiteX988" fmla="*/ 3212843 w 3845364"/>
                <a:gd name="connsiteY988" fmla="*/ 2399444 h 4850583"/>
                <a:gd name="connsiteX989" fmla="*/ 3198741 w 3845364"/>
                <a:gd name="connsiteY989" fmla="*/ 2408194 h 4850583"/>
                <a:gd name="connsiteX990" fmla="*/ 3173316 w 3845364"/>
                <a:gd name="connsiteY990" fmla="*/ 2410973 h 4850583"/>
                <a:gd name="connsiteX991" fmla="*/ 3174758 w 3845364"/>
                <a:gd name="connsiteY991" fmla="*/ 2407473 h 4850583"/>
                <a:gd name="connsiteX992" fmla="*/ 3114027 w 3845364"/>
                <a:gd name="connsiteY992" fmla="*/ 1896309 h 4850583"/>
                <a:gd name="connsiteX993" fmla="*/ 3116189 w 3845364"/>
                <a:gd name="connsiteY993" fmla="*/ 2090646 h 4850583"/>
                <a:gd name="connsiteX994" fmla="*/ 3114027 w 3845364"/>
                <a:gd name="connsiteY994" fmla="*/ 2102895 h 4850583"/>
                <a:gd name="connsiteX995" fmla="*/ 3116498 w 3845364"/>
                <a:gd name="connsiteY995" fmla="*/ 2107939 h 4850583"/>
                <a:gd name="connsiteX996" fmla="*/ 3136878 w 3845364"/>
                <a:gd name="connsiteY996" fmla="*/ 2107939 h 4850583"/>
                <a:gd name="connsiteX997" fmla="*/ 3135128 w 3845364"/>
                <a:gd name="connsiteY997" fmla="*/ 2422501 h 4850583"/>
                <a:gd name="connsiteX998" fmla="*/ 3134202 w 3845364"/>
                <a:gd name="connsiteY998" fmla="*/ 2429398 h 4850583"/>
                <a:gd name="connsiteX999" fmla="*/ 3101366 w 3845364"/>
                <a:gd name="connsiteY999" fmla="*/ 2408811 h 4850583"/>
                <a:gd name="connsiteX1000" fmla="*/ 3061737 w 3845364"/>
                <a:gd name="connsiteY1000" fmla="*/ 2403356 h 4850583"/>
                <a:gd name="connsiteX1001" fmla="*/ 3061223 w 3845364"/>
                <a:gd name="connsiteY1001" fmla="*/ 2402944 h 4850583"/>
                <a:gd name="connsiteX1002" fmla="*/ 2738425 w 3845364"/>
                <a:gd name="connsiteY1002" fmla="*/ 2529654 h 4850583"/>
                <a:gd name="connsiteX1003" fmla="*/ 2738014 w 3845364"/>
                <a:gd name="connsiteY1003" fmla="*/ 2530581 h 4850583"/>
                <a:gd name="connsiteX1004" fmla="*/ 2734617 w 3845364"/>
                <a:gd name="connsiteY1004" fmla="*/ 2545609 h 4850583"/>
                <a:gd name="connsiteX1005" fmla="*/ 2553970 w 3845364"/>
                <a:gd name="connsiteY1005" fmla="*/ 2730579 h 4850583"/>
                <a:gd name="connsiteX1006" fmla="*/ 2495195 w 3845364"/>
                <a:gd name="connsiteY1006" fmla="*/ 2628882 h 4850583"/>
                <a:gd name="connsiteX1007" fmla="*/ 2547691 w 3845364"/>
                <a:gd name="connsiteY1007" fmla="*/ 2526463 h 4850583"/>
                <a:gd name="connsiteX1008" fmla="*/ 2626949 w 3845364"/>
                <a:gd name="connsiteY1008" fmla="*/ 2459351 h 4850583"/>
                <a:gd name="connsiteX1009" fmla="*/ 2738014 w 3845364"/>
                <a:gd name="connsiteY1009" fmla="*/ 2461101 h 4850583"/>
                <a:gd name="connsiteX1010" fmla="*/ 2747277 w 3845364"/>
                <a:gd name="connsiteY1010" fmla="*/ 2454513 h 4850583"/>
                <a:gd name="connsiteX1011" fmla="*/ 2742337 w 3845364"/>
                <a:gd name="connsiteY1011" fmla="*/ 2441132 h 4850583"/>
                <a:gd name="connsiteX1012" fmla="*/ 2918249 w 3845364"/>
                <a:gd name="connsiteY1012" fmla="*/ 2379578 h 4850583"/>
                <a:gd name="connsiteX1013" fmla="*/ 3069457 w 3845364"/>
                <a:gd name="connsiteY1013" fmla="*/ 2387916 h 4850583"/>
                <a:gd name="connsiteX1014" fmla="*/ 3090147 w 3845364"/>
                <a:gd name="connsiteY1014" fmla="*/ 2387607 h 4850583"/>
                <a:gd name="connsiteX1015" fmla="*/ 3093852 w 3845364"/>
                <a:gd name="connsiteY1015" fmla="*/ 2391107 h 4850583"/>
                <a:gd name="connsiteX1016" fmla="*/ 3101881 w 3845364"/>
                <a:gd name="connsiteY1016" fmla="*/ 2381431 h 4850583"/>
                <a:gd name="connsiteX1017" fmla="*/ 3001110 w 3845364"/>
                <a:gd name="connsiteY1017" fmla="*/ 2242575 h 4850583"/>
                <a:gd name="connsiteX1018" fmla="*/ 2911867 w 3845364"/>
                <a:gd name="connsiteY1018" fmla="*/ 2206137 h 4850583"/>
                <a:gd name="connsiteX1019" fmla="*/ 2752218 w 3845364"/>
                <a:gd name="connsiteY1019" fmla="*/ 2055854 h 4850583"/>
                <a:gd name="connsiteX1020" fmla="*/ 2783407 w 3845364"/>
                <a:gd name="connsiteY1020" fmla="*/ 1987095 h 4850583"/>
                <a:gd name="connsiteX1021" fmla="*/ 2901882 w 3845364"/>
                <a:gd name="connsiteY1021" fmla="*/ 2016225 h 4850583"/>
                <a:gd name="connsiteX1022" fmla="*/ 2907853 w 3845364"/>
                <a:gd name="connsiteY1022" fmla="*/ 2019725 h 4850583"/>
                <a:gd name="connsiteX1023" fmla="*/ 3002654 w 3845364"/>
                <a:gd name="connsiteY1023" fmla="*/ 2144583 h 4850583"/>
                <a:gd name="connsiteX1024" fmla="*/ 3002139 w 3845364"/>
                <a:gd name="connsiteY1024" fmla="*/ 2147362 h 4850583"/>
                <a:gd name="connsiteX1025" fmla="*/ 3036416 w 3845364"/>
                <a:gd name="connsiteY1025" fmla="*/ 2228164 h 4850583"/>
                <a:gd name="connsiteX1026" fmla="*/ 3126688 w 3845364"/>
                <a:gd name="connsiteY1026" fmla="*/ 2390386 h 4850583"/>
                <a:gd name="connsiteX1027" fmla="*/ 3137187 w 3845364"/>
                <a:gd name="connsiteY1027" fmla="*/ 2390695 h 4850583"/>
                <a:gd name="connsiteX1028" fmla="*/ 3131011 w 3845364"/>
                <a:gd name="connsiteY1028" fmla="*/ 2316995 h 4850583"/>
                <a:gd name="connsiteX1029" fmla="*/ 3124217 w 3845364"/>
                <a:gd name="connsiteY1029" fmla="*/ 2230120 h 4850583"/>
                <a:gd name="connsiteX1030" fmla="*/ 3091176 w 3845364"/>
                <a:gd name="connsiteY1030" fmla="*/ 2137892 h 4850583"/>
                <a:gd name="connsiteX1031" fmla="*/ 3084177 w 3845364"/>
                <a:gd name="connsiteY1031" fmla="*/ 2121732 h 4850583"/>
                <a:gd name="connsiteX1032" fmla="*/ 2953658 w 3845364"/>
                <a:gd name="connsiteY1032" fmla="*/ 1895588 h 4850583"/>
                <a:gd name="connsiteX1033" fmla="*/ 3114027 w 3845364"/>
                <a:gd name="connsiteY1033" fmla="*/ 1896309 h 4850583"/>
                <a:gd name="connsiteX1034" fmla="*/ 3028799 w 3845364"/>
                <a:gd name="connsiteY1034" fmla="*/ 2151273 h 4850583"/>
                <a:gd name="connsiteX1035" fmla="*/ 3072442 w 3845364"/>
                <a:gd name="connsiteY1035" fmla="*/ 2147053 h 4850583"/>
                <a:gd name="connsiteX1036" fmla="*/ 3100131 w 3845364"/>
                <a:gd name="connsiteY1036" fmla="*/ 2242781 h 4850583"/>
                <a:gd name="connsiteX1037" fmla="*/ 3101572 w 3845364"/>
                <a:gd name="connsiteY1037" fmla="*/ 2272322 h 4850583"/>
                <a:gd name="connsiteX1038" fmla="*/ 3028799 w 3845364"/>
                <a:gd name="connsiteY1038" fmla="*/ 2151273 h 4850583"/>
                <a:gd name="connsiteX1039" fmla="*/ 3741814 w 3845364"/>
                <a:gd name="connsiteY1039" fmla="*/ 275220 h 4850583"/>
                <a:gd name="connsiteX1040" fmla="*/ 3754990 w 3845364"/>
                <a:gd name="connsiteY1040" fmla="*/ 326892 h 4850583"/>
                <a:gd name="connsiteX1041" fmla="*/ 3724522 w 3845364"/>
                <a:gd name="connsiteY1041" fmla="*/ 455558 h 4850583"/>
                <a:gd name="connsiteX1042" fmla="*/ 3714640 w 3845364"/>
                <a:gd name="connsiteY1042" fmla="*/ 486952 h 4850583"/>
                <a:gd name="connsiteX1043" fmla="*/ 3726066 w 3845364"/>
                <a:gd name="connsiteY1043" fmla="*/ 426222 h 4850583"/>
                <a:gd name="connsiteX1044" fmla="*/ 3740888 w 3845364"/>
                <a:gd name="connsiteY1044" fmla="*/ 314849 h 4850583"/>
                <a:gd name="connsiteX1045" fmla="*/ 3681290 w 3845364"/>
                <a:gd name="connsiteY1045" fmla="*/ 278925 h 4850583"/>
                <a:gd name="connsiteX1046" fmla="*/ 3581033 w 3845364"/>
                <a:gd name="connsiteY1046" fmla="*/ 161788 h 4850583"/>
                <a:gd name="connsiteX1047" fmla="*/ 3726478 w 3845364"/>
                <a:gd name="connsiteY1047" fmla="*/ 90352 h 4850583"/>
                <a:gd name="connsiteX1048" fmla="*/ 3721228 w 3845364"/>
                <a:gd name="connsiteY1048" fmla="*/ 220253 h 4850583"/>
                <a:gd name="connsiteX1049" fmla="*/ 3741814 w 3845364"/>
                <a:gd name="connsiteY1049" fmla="*/ 275220 h 4850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</a:cxnLst>
              <a:rect l="l" t="t" r="r" b="b"/>
              <a:pathLst>
                <a:path w="3845364" h="4850583">
                  <a:moveTo>
                    <a:pt x="3845365" y="30548"/>
                  </a:moveTo>
                  <a:lnTo>
                    <a:pt x="3845365" y="492"/>
                  </a:lnTo>
                  <a:cubicBezTo>
                    <a:pt x="3823029" y="-2802"/>
                    <a:pt x="3791531" y="11094"/>
                    <a:pt x="3776503" y="22931"/>
                  </a:cubicBezTo>
                  <a:cubicBezTo>
                    <a:pt x="3758078" y="37342"/>
                    <a:pt x="3744182" y="54429"/>
                    <a:pt x="3734095" y="73574"/>
                  </a:cubicBezTo>
                  <a:cubicBezTo>
                    <a:pt x="3711346" y="34974"/>
                    <a:pt x="3662350" y="30754"/>
                    <a:pt x="3621177" y="47326"/>
                  </a:cubicBezTo>
                  <a:cubicBezTo>
                    <a:pt x="3571255" y="67398"/>
                    <a:pt x="3557977" y="134510"/>
                    <a:pt x="3563329" y="181139"/>
                  </a:cubicBezTo>
                  <a:cubicBezTo>
                    <a:pt x="3570637" y="244854"/>
                    <a:pt x="3634147" y="288292"/>
                    <a:pt x="3690348" y="303423"/>
                  </a:cubicBezTo>
                  <a:cubicBezTo>
                    <a:pt x="3748196" y="319069"/>
                    <a:pt x="3688701" y="510318"/>
                    <a:pt x="3677790" y="566108"/>
                  </a:cubicBezTo>
                  <a:cubicBezTo>
                    <a:pt x="3660703" y="537492"/>
                    <a:pt x="3635176" y="513715"/>
                    <a:pt x="3614075" y="480776"/>
                  </a:cubicBezTo>
                  <a:cubicBezTo>
                    <a:pt x="3609546" y="473674"/>
                    <a:pt x="3599150" y="472645"/>
                    <a:pt x="3593488" y="479027"/>
                  </a:cubicBezTo>
                  <a:cubicBezTo>
                    <a:pt x="3556330" y="520611"/>
                    <a:pt x="3509289" y="562917"/>
                    <a:pt x="3506304" y="622824"/>
                  </a:cubicBezTo>
                  <a:cubicBezTo>
                    <a:pt x="3503731" y="674599"/>
                    <a:pt x="3527714" y="714125"/>
                    <a:pt x="3558903" y="751593"/>
                  </a:cubicBezTo>
                  <a:cubicBezTo>
                    <a:pt x="3553653" y="760548"/>
                    <a:pt x="3551286" y="771768"/>
                    <a:pt x="3547683" y="781340"/>
                  </a:cubicBezTo>
                  <a:cubicBezTo>
                    <a:pt x="3545933" y="785869"/>
                    <a:pt x="3544492" y="790810"/>
                    <a:pt x="3543463" y="795854"/>
                  </a:cubicBezTo>
                  <a:cubicBezTo>
                    <a:pt x="3544081" y="793075"/>
                    <a:pt x="3526685" y="773311"/>
                    <a:pt x="3524420" y="769606"/>
                  </a:cubicBezTo>
                  <a:cubicBezTo>
                    <a:pt x="3518450" y="759621"/>
                    <a:pt x="3513613" y="749019"/>
                    <a:pt x="3508157" y="738726"/>
                  </a:cubicBezTo>
                  <a:cubicBezTo>
                    <a:pt x="3496320" y="716493"/>
                    <a:pt x="3484379" y="694259"/>
                    <a:pt x="3472439" y="672026"/>
                  </a:cubicBezTo>
                  <a:cubicBezTo>
                    <a:pt x="3467396" y="662556"/>
                    <a:pt x="3462146" y="652674"/>
                    <a:pt x="3461014" y="641969"/>
                  </a:cubicBezTo>
                  <a:cubicBezTo>
                    <a:pt x="3459882" y="631367"/>
                    <a:pt x="3462969" y="620971"/>
                    <a:pt x="3467499" y="611501"/>
                  </a:cubicBezTo>
                  <a:cubicBezTo>
                    <a:pt x="3471616" y="602855"/>
                    <a:pt x="3478821" y="595238"/>
                    <a:pt x="3480880" y="586077"/>
                  </a:cubicBezTo>
                  <a:cubicBezTo>
                    <a:pt x="3484791" y="568990"/>
                    <a:pt x="3483247" y="549947"/>
                    <a:pt x="3478718" y="533169"/>
                  </a:cubicBezTo>
                  <a:cubicBezTo>
                    <a:pt x="3469042" y="496834"/>
                    <a:pt x="3444750" y="465028"/>
                    <a:pt x="3416444" y="440941"/>
                  </a:cubicBezTo>
                  <a:cubicBezTo>
                    <a:pt x="3396886" y="424266"/>
                    <a:pt x="3374138" y="410267"/>
                    <a:pt x="3349435" y="402856"/>
                  </a:cubicBezTo>
                  <a:cubicBezTo>
                    <a:pt x="3276764" y="381034"/>
                    <a:pt x="3231165" y="444647"/>
                    <a:pt x="3249898" y="511862"/>
                  </a:cubicBezTo>
                  <a:cubicBezTo>
                    <a:pt x="3260603" y="550462"/>
                    <a:pt x="3291278" y="584944"/>
                    <a:pt x="3319790" y="611501"/>
                  </a:cubicBezTo>
                  <a:cubicBezTo>
                    <a:pt x="3330907" y="621897"/>
                    <a:pt x="3343464" y="631058"/>
                    <a:pt x="3357669" y="636823"/>
                  </a:cubicBezTo>
                  <a:cubicBezTo>
                    <a:pt x="3369404" y="641455"/>
                    <a:pt x="3388446" y="640116"/>
                    <a:pt x="3396989" y="649483"/>
                  </a:cubicBezTo>
                  <a:cubicBezTo>
                    <a:pt x="3401210" y="654012"/>
                    <a:pt x="3403577" y="659880"/>
                    <a:pt x="3405945" y="665644"/>
                  </a:cubicBezTo>
                  <a:cubicBezTo>
                    <a:pt x="3417164" y="692921"/>
                    <a:pt x="3429311" y="719786"/>
                    <a:pt x="3442589" y="746240"/>
                  </a:cubicBezTo>
                  <a:cubicBezTo>
                    <a:pt x="3455970" y="772900"/>
                    <a:pt x="3468528" y="800177"/>
                    <a:pt x="3489115" y="821793"/>
                  </a:cubicBezTo>
                  <a:cubicBezTo>
                    <a:pt x="3423237" y="788854"/>
                    <a:pt x="3363022" y="742638"/>
                    <a:pt x="3301262" y="703317"/>
                  </a:cubicBezTo>
                  <a:cubicBezTo>
                    <a:pt x="3264721" y="680054"/>
                    <a:pt x="3230032" y="655556"/>
                    <a:pt x="3194727" y="630441"/>
                  </a:cubicBezTo>
                  <a:cubicBezTo>
                    <a:pt x="3180213" y="620147"/>
                    <a:pt x="3164155" y="599561"/>
                    <a:pt x="3146554" y="593488"/>
                  </a:cubicBezTo>
                  <a:cubicBezTo>
                    <a:pt x="3180522" y="542948"/>
                    <a:pt x="3166317" y="457411"/>
                    <a:pt x="3151083" y="406047"/>
                  </a:cubicBezTo>
                  <a:cubicBezTo>
                    <a:pt x="3130599" y="337288"/>
                    <a:pt x="3054326" y="279234"/>
                    <a:pt x="2982788" y="298894"/>
                  </a:cubicBezTo>
                  <a:cubicBezTo>
                    <a:pt x="2915264" y="317525"/>
                    <a:pt x="2894369" y="406665"/>
                    <a:pt x="2909911" y="466366"/>
                  </a:cubicBezTo>
                  <a:cubicBezTo>
                    <a:pt x="2921646" y="511553"/>
                    <a:pt x="2942335" y="549844"/>
                    <a:pt x="2975891" y="582268"/>
                  </a:cubicBezTo>
                  <a:cubicBezTo>
                    <a:pt x="3002139" y="607693"/>
                    <a:pt x="3033739" y="615104"/>
                    <a:pt x="3066060" y="626632"/>
                  </a:cubicBezTo>
                  <a:cubicBezTo>
                    <a:pt x="3129982" y="688598"/>
                    <a:pt x="3206255" y="740476"/>
                    <a:pt x="3285616" y="780002"/>
                  </a:cubicBezTo>
                  <a:cubicBezTo>
                    <a:pt x="3323290" y="798736"/>
                    <a:pt x="3362301" y="814588"/>
                    <a:pt x="3399563" y="834042"/>
                  </a:cubicBezTo>
                  <a:cubicBezTo>
                    <a:pt x="3421076" y="845364"/>
                    <a:pt x="3439913" y="857408"/>
                    <a:pt x="3462043" y="863378"/>
                  </a:cubicBezTo>
                  <a:cubicBezTo>
                    <a:pt x="3448456" y="868524"/>
                    <a:pt x="3435795" y="874391"/>
                    <a:pt x="3426634" y="878097"/>
                  </a:cubicBezTo>
                  <a:cubicBezTo>
                    <a:pt x="3381241" y="896213"/>
                    <a:pt x="3330186" y="901051"/>
                    <a:pt x="3283763" y="917109"/>
                  </a:cubicBezTo>
                  <a:cubicBezTo>
                    <a:pt x="3232709" y="934710"/>
                    <a:pt x="3120718" y="995543"/>
                    <a:pt x="3069251" y="962296"/>
                  </a:cubicBezTo>
                  <a:cubicBezTo>
                    <a:pt x="3068943" y="960546"/>
                    <a:pt x="3068325" y="958694"/>
                    <a:pt x="3066884" y="956841"/>
                  </a:cubicBezTo>
                  <a:cubicBezTo>
                    <a:pt x="3043312" y="927093"/>
                    <a:pt x="3040019" y="884273"/>
                    <a:pt x="3005330" y="861525"/>
                  </a:cubicBezTo>
                  <a:cubicBezTo>
                    <a:pt x="2971362" y="839188"/>
                    <a:pt x="2934512" y="828792"/>
                    <a:pt x="2893854" y="830542"/>
                  </a:cubicBezTo>
                  <a:cubicBezTo>
                    <a:pt x="2834153" y="833115"/>
                    <a:pt x="2780834" y="891272"/>
                    <a:pt x="2763335" y="944489"/>
                  </a:cubicBezTo>
                  <a:cubicBezTo>
                    <a:pt x="2743572" y="1004807"/>
                    <a:pt x="2814184" y="1079125"/>
                    <a:pt x="2864415" y="1098373"/>
                  </a:cubicBezTo>
                  <a:cubicBezTo>
                    <a:pt x="2905794" y="1114225"/>
                    <a:pt x="2948511" y="1122460"/>
                    <a:pt x="2992669" y="1115975"/>
                  </a:cubicBezTo>
                  <a:cubicBezTo>
                    <a:pt x="3025093" y="1111137"/>
                    <a:pt x="3045886" y="1080566"/>
                    <a:pt x="3072751" y="1063170"/>
                  </a:cubicBezTo>
                  <a:cubicBezTo>
                    <a:pt x="3142540" y="1060700"/>
                    <a:pt x="3219945" y="1025497"/>
                    <a:pt x="3284175" y="1002131"/>
                  </a:cubicBezTo>
                  <a:cubicBezTo>
                    <a:pt x="3360654" y="974339"/>
                    <a:pt x="3440633" y="954782"/>
                    <a:pt x="3516906" y="926784"/>
                  </a:cubicBezTo>
                  <a:cubicBezTo>
                    <a:pt x="3476865" y="1096829"/>
                    <a:pt x="3410782" y="1260184"/>
                    <a:pt x="3319481" y="1409128"/>
                  </a:cubicBezTo>
                  <a:cubicBezTo>
                    <a:pt x="3268220" y="1492709"/>
                    <a:pt x="3213254" y="1573820"/>
                    <a:pt x="3155303" y="1652770"/>
                  </a:cubicBezTo>
                  <a:cubicBezTo>
                    <a:pt x="3125041" y="1694046"/>
                    <a:pt x="3094367" y="1734292"/>
                    <a:pt x="3059987" y="1772172"/>
                  </a:cubicBezTo>
                  <a:cubicBezTo>
                    <a:pt x="3047018" y="1786479"/>
                    <a:pt x="3034151" y="1800787"/>
                    <a:pt x="3023446" y="1816330"/>
                  </a:cubicBezTo>
                  <a:cubicBezTo>
                    <a:pt x="3012947" y="1820035"/>
                    <a:pt x="3005433" y="1830329"/>
                    <a:pt x="3000389" y="1840004"/>
                  </a:cubicBezTo>
                  <a:cubicBezTo>
                    <a:pt x="2990405" y="1842886"/>
                    <a:pt x="2980317" y="1846283"/>
                    <a:pt x="2970333" y="1851224"/>
                  </a:cubicBezTo>
                  <a:cubicBezTo>
                    <a:pt x="2920308" y="1876031"/>
                    <a:pt x="2900647" y="1924924"/>
                    <a:pt x="2901780" y="1976287"/>
                  </a:cubicBezTo>
                  <a:cubicBezTo>
                    <a:pt x="2827153" y="1903926"/>
                    <a:pt x="2714442" y="1966612"/>
                    <a:pt x="2727514" y="2077676"/>
                  </a:cubicBezTo>
                  <a:cubicBezTo>
                    <a:pt x="2731014" y="2107218"/>
                    <a:pt x="2741307" y="2131819"/>
                    <a:pt x="2756336" y="2152200"/>
                  </a:cubicBezTo>
                  <a:cubicBezTo>
                    <a:pt x="2724426" y="2170419"/>
                    <a:pt x="2698281" y="2209430"/>
                    <a:pt x="2676768" y="2236399"/>
                  </a:cubicBezTo>
                  <a:cubicBezTo>
                    <a:pt x="2654020" y="2264911"/>
                    <a:pt x="2631890" y="2293938"/>
                    <a:pt x="2610377" y="2323480"/>
                  </a:cubicBezTo>
                  <a:cubicBezTo>
                    <a:pt x="2600289" y="2337273"/>
                    <a:pt x="2575380" y="2364344"/>
                    <a:pt x="2556646" y="2391724"/>
                  </a:cubicBezTo>
                  <a:cubicBezTo>
                    <a:pt x="2554175" y="2366712"/>
                    <a:pt x="2548823" y="2341390"/>
                    <a:pt x="2547176" y="2317819"/>
                  </a:cubicBezTo>
                  <a:cubicBezTo>
                    <a:pt x="2546044" y="2301658"/>
                    <a:pt x="2549029" y="2286218"/>
                    <a:pt x="2546147" y="2270161"/>
                  </a:cubicBezTo>
                  <a:cubicBezTo>
                    <a:pt x="2543573" y="2255853"/>
                    <a:pt x="2538530" y="2241545"/>
                    <a:pt x="2541103" y="2226826"/>
                  </a:cubicBezTo>
                  <a:cubicBezTo>
                    <a:pt x="2545426" y="2201505"/>
                    <a:pt x="2568895" y="2185550"/>
                    <a:pt x="2583820" y="2166713"/>
                  </a:cubicBezTo>
                  <a:cubicBezTo>
                    <a:pt x="2601525" y="2144274"/>
                    <a:pt x="2616347" y="2119776"/>
                    <a:pt x="2634463" y="2097748"/>
                  </a:cubicBezTo>
                  <a:cubicBezTo>
                    <a:pt x="2675430" y="2047826"/>
                    <a:pt x="2715265" y="1995227"/>
                    <a:pt x="2746969" y="1938923"/>
                  </a:cubicBezTo>
                  <a:cubicBezTo>
                    <a:pt x="2767350" y="1902588"/>
                    <a:pt x="2781039" y="1861620"/>
                    <a:pt x="2796171" y="1822815"/>
                  </a:cubicBezTo>
                  <a:cubicBezTo>
                    <a:pt x="2804302" y="1801816"/>
                    <a:pt x="2819022" y="1770833"/>
                    <a:pt x="2815831" y="1745615"/>
                  </a:cubicBezTo>
                  <a:cubicBezTo>
                    <a:pt x="2868121" y="1701354"/>
                    <a:pt x="2913514" y="1643094"/>
                    <a:pt x="2919278" y="1573305"/>
                  </a:cubicBezTo>
                  <a:cubicBezTo>
                    <a:pt x="2924425" y="1511546"/>
                    <a:pt x="2882634" y="1441448"/>
                    <a:pt x="2818610" y="1431052"/>
                  </a:cubicBezTo>
                  <a:cubicBezTo>
                    <a:pt x="2737911" y="1417980"/>
                    <a:pt x="2691797" y="1468829"/>
                    <a:pt x="2671313" y="1541087"/>
                  </a:cubicBezTo>
                  <a:cubicBezTo>
                    <a:pt x="2648874" y="1620449"/>
                    <a:pt x="2678312" y="1682311"/>
                    <a:pt x="2708781" y="1755394"/>
                  </a:cubicBezTo>
                  <a:cubicBezTo>
                    <a:pt x="2709192" y="1756423"/>
                    <a:pt x="2710016" y="1756732"/>
                    <a:pt x="2710633" y="1757349"/>
                  </a:cubicBezTo>
                  <a:cubicBezTo>
                    <a:pt x="2699208" y="1827035"/>
                    <a:pt x="2680989" y="1890956"/>
                    <a:pt x="2649388" y="1956524"/>
                  </a:cubicBezTo>
                  <a:cubicBezTo>
                    <a:pt x="2623964" y="2009329"/>
                    <a:pt x="2580732" y="2079632"/>
                    <a:pt x="2533383" y="2120805"/>
                  </a:cubicBezTo>
                  <a:cubicBezTo>
                    <a:pt x="2546764" y="2072427"/>
                    <a:pt x="2562513" y="2024769"/>
                    <a:pt x="2571983" y="1975361"/>
                  </a:cubicBezTo>
                  <a:cubicBezTo>
                    <a:pt x="2579085" y="1938202"/>
                    <a:pt x="2587423" y="1893324"/>
                    <a:pt x="2584232" y="1854415"/>
                  </a:cubicBezTo>
                  <a:cubicBezTo>
                    <a:pt x="2694164" y="1752717"/>
                    <a:pt x="2584952" y="1506193"/>
                    <a:pt x="2429524" y="1606244"/>
                  </a:cubicBezTo>
                  <a:cubicBezTo>
                    <a:pt x="2350060" y="1657402"/>
                    <a:pt x="2348207" y="1736866"/>
                    <a:pt x="2391542" y="1814168"/>
                  </a:cubicBezTo>
                  <a:cubicBezTo>
                    <a:pt x="2402247" y="1833211"/>
                    <a:pt x="2416554" y="1850195"/>
                    <a:pt x="2431274" y="1866149"/>
                  </a:cubicBezTo>
                  <a:cubicBezTo>
                    <a:pt x="2445478" y="1881589"/>
                    <a:pt x="2486549" y="1895485"/>
                    <a:pt x="2489328" y="1916072"/>
                  </a:cubicBezTo>
                  <a:cubicBezTo>
                    <a:pt x="2496327" y="1967641"/>
                    <a:pt x="2475123" y="2031151"/>
                    <a:pt x="2457727" y="2084984"/>
                  </a:cubicBezTo>
                  <a:cubicBezTo>
                    <a:pt x="2455669" y="2023739"/>
                    <a:pt x="2412746" y="1957760"/>
                    <a:pt x="2384954" y="1908558"/>
                  </a:cubicBezTo>
                  <a:cubicBezTo>
                    <a:pt x="2361691" y="1867282"/>
                    <a:pt x="2336575" y="1826417"/>
                    <a:pt x="2305490" y="1790494"/>
                  </a:cubicBezTo>
                  <a:cubicBezTo>
                    <a:pt x="2284080" y="1765687"/>
                    <a:pt x="2259170" y="1744277"/>
                    <a:pt x="2236422" y="1720705"/>
                  </a:cubicBezTo>
                  <a:cubicBezTo>
                    <a:pt x="2222011" y="1685708"/>
                    <a:pt x="2201630" y="1654005"/>
                    <a:pt x="2194219" y="1614890"/>
                  </a:cubicBezTo>
                  <a:cubicBezTo>
                    <a:pt x="2186602" y="1575158"/>
                    <a:pt x="2179912" y="1544072"/>
                    <a:pt x="2151605" y="1514016"/>
                  </a:cubicBezTo>
                  <a:cubicBezTo>
                    <a:pt x="2104462" y="1463991"/>
                    <a:pt x="2032821" y="1458741"/>
                    <a:pt x="1981972" y="1502282"/>
                  </a:cubicBezTo>
                  <a:cubicBezTo>
                    <a:pt x="1941622" y="1536867"/>
                    <a:pt x="1919594" y="1600480"/>
                    <a:pt x="1950166" y="1647829"/>
                  </a:cubicBezTo>
                  <a:cubicBezTo>
                    <a:pt x="1972502" y="1682414"/>
                    <a:pt x="2005029" y="1707221"/>
                    <a:pt x="2038997" y="1729660"/>
                  </a:cubicBezTo>
                  <a:cubicBezTo>
                    <a:pt x="2060407" y="1743865"/>
                    <a:pt x="2086037" y="1748600"/>
                    <a:pt x="2110638" y="1754364"/>
                  </a:cubicBezTo>
                  <a:cubicBezTo>
                    <a:pt x="2137606" y="1760643"/>
                    <a:pt x="2156855" y="1768157"/>
                    <a:pt x="2178882" y="1785141"/>
                  </a:cubicBezTo>
                  <a:cubicBezTo>
                    <a:pt x="2226129" y="1821785"/>
                    <a:pt x="2266993" y="1866561"/>
                    <a:pt x="2299108" y="1916895"/>
                  </a:cubicBezTo>
                  <a:cubicBezTo>
                    <a:pt x="2317842" y="1946334"/>
                    <a:pt x="2334620" y="1975155"/>
                    <a:pt x="2349236" y="2007064"/>
                  </a:cubicBezTo>
                  <a:cubicBezTo>
                    <a:pt x="2364470" y="2040003"/>
                    <a:pt x="2379395" y="2073662"/>
                    <a:pt x="2401938" y="2102380"/>
                  </a:cubicBezTo>
                  <a:cubicBezTo>
                    <a:pt x="2361176" y="2084264"/>
                    <a:pt x="2307343" y="2092704"/>
                    <a:pt x="2266169" y="2100116"/>
                  </a:cubicBezTo>
                  <a:cubicBezTo>
                    <a:pt x="2208115" y="2110512"/>
                    <a:pt x="2146561" y="2121835"/>
                    <a:pt x="2088095" y="2140259"/>
                  </a:cubicBezTo>
                  <a:cubicBezTo>
                    <a:pt x="2091287" y="2129246"/>
                    <a:pt x="2092728" y="2117203"/>
                    <a:pt x="2094272" y="2106703"/>
                  </a:cubicBezTo>
                  <a:cubicBezTo>
                    <a:pt x="2095095" y="2101145"/>
                    <a:pt x="2096021" y="2095381"/>
                    <a:pt x="2096742" y="2089514"/>
                  </a:cubicBezTo>
                  <a:cubicBezTo>
                    <a:pt x="2096948" y="2088999"/>
                    <a:pt x="2097462" y="2088690"/>
                    <a:pt x="2097668" y="2088175"/>
                  </a:cubicBezTo>
                  <a:cubicBezTo>
                    <a:pt x="2106212" y="2055443"/>
                    <a:pt x="2126695" y="2034650"/>
                    <a:pt x="2143062" y="2005829"/>
                  </a:cubicBezTo>
                  <a:cubicBezTo>
                    <a:pt x="2156546" y="1982155"/>
                    <a:pt x="2160869" y="1953333"/>
                    <a:pt x="2161487" y="1926571"/>
                  </a:cubicBezTo>
                  <a:cubicBezTo>
                    <a:pt x="2162722" y="1869340"/>
                    <a:pt x="2113005" y="1826829"/>
                    <a:pt x="2062877" y="1811183"/>
                  </a:cubicBezTo>
                  <a:cubicBezTo>
                    <a:pt x="2007808" y="1793993"/>
                    <a:pt x="1981457" y="1845563"/>
                    <a:pt x="1971884" y="1889824"/>
                  </a:cubicBezTo>
                  <a:cubicBezTo>
                    <a:pt x="1966944" y="1912572"/>
                    <a:pt x="1962723" y="1943864"/>
                    <a:pt x="1970237" y="1966509"/>
                  </a:cubicBezTo>
                  <a:cubicBezTo>
                    <a:pt x="1980943" y="1998933"/>
                    <a:pt x="2003896" y="2015711"/>
                    <a:pt x="2025409" y="2040929"/>
                  </a:cubicBezTo>
                  <a:cubicBezTo>
                    <a:pt x="2023454" y="2059251"/>
                    <a:pt x="2024998" y="2078397"/>
                    <a:pt x="2023968" y="2096719"/>
                  </a:cubicBezTo>
                  <a:cubicBezTo>
                    <a:pt x="2022733" y="2119673"/>
                    <a:pt x="2019439" y="2142524"/>
                    <a:pt x="2015425" y="2165066"/>
                  </a:cubicBezTo>
                  <a:cubicBezTo>
                    <a:pt x="2015219" y="2166404"/>
                    <a:pt x="2015425" y="2167434"/>
                    <a:pt x="2015528" y="2168566"/>
                  </a:cubicBezTo>
                  <a:cubicBezTo>
                    <a:pt x="2001838" y="2175051"/>
                    <a:pt x="1988457" y="2181844"/>
                    <a:pt x="1975693" y="2189770"/>
                  </a:cubicBezTo>
                  <a:cubicBezTo>
                    <a:pt x="1975178" y="2189667"/>
                    <a:pt x="1974766" y="2189461"/>
                    <a:pt x="1974149" y="2189461"/>
                  </a:cubicBezTo>
                  <a:cubicBezTo>
                    <a:pt x="1953048" y="2189358"/>
                    <a:pt x="1936681" y="2170728"/>
                    <a:pt x="1921962" y="2158273"/>
                  </a:cubicBezTo>
                  <a:cubicBezTo>
                    <a:pt x="1906316" y="2145097"/>
                    <a:pt x="1886450" y="2137480"/>
                    <a:pt x="1867202" y="2131304"/>
                  </a:cubicBezTo>
                  <a:cubicBezTo>
                    <a:pt x="1834984" y="2121011"/>
                    <a:pt x="1801222" y="2126569"/>
                    <a:pt x="1770342" y="2137686"/>
                  </a:cubicBezTo>
                  <a:cubicBezTo>
                    <a:pt x="1733698" y="2150965"/>
                    <a:pt x="1695921" y="2175051"/>
                    <a:pt x="1669571" y="2206445"/>
                  </a:cubicBezTo>
                  <a:cubicBezTo>
                    <a:pt x="1649499" y="2153126"/>
                    <a:pt x="1619237" y="2103512"/>
                    <a:pt x="1600915" y="2048752"/>
                  </a:cubicBezTo>
                  <a:cubicBezTo>
                    <a:pt x="1579916" y="1986169"/>
                    <a:pt x="1578990" y="1922865"/>
                    <a:pt x="1565917" y="1859665"/>
                  </a:cubicBezTo>
                  <a:cubicBezTo>
                    <a:pt x="1582284" y="1843401"/>
                    <a:pt x="1606576" y="1837534"/>
                    <a:pt x="1620060" y="1816536"/>
                  </a:cubicBezTo>
                  <a:cubicBezTo>
                    <a:pt x="1631383" y="1798831"/>
                    <a:pt x="1629736" y="1771451"/>
                    <a:pt x="1628398" y="1751894"/>
                  </a:cubicBezTo>
                  <a:cubicBezTo>
                    <a:pt x="1625721" y="1714529"/>
                    <a:pt x="1597723" y="1676135"/>
                    <a:pt x="1565608" y="1658431"/>
                  </a:cubicBezTo>
                  <a:cubicBezTo>
                    <a:pt x="1485836" y="1614376"/>
                    <a:pt x="1372095" y="1658225"/>
                    <a:pt x="1331025" y="1738513"/>
                  </a:cubicBezTo>
                  <a:cubicBezTo>
                    <a:pt x="1311982" y="1775774"/>
                    <a:pt x="1333289" y="1810154"/>
                    <a:pt x="1357993" y="1837534"/>
                  </a:cubicBezTo>
                  <a:cubicBezTo>
                    <a:pt x="1372609" y="1853694"/>
                    <a:pt x="1389593" y="1864296"/>
                    <a:pt x="1410489" y="1869958"/>
                  </a:cubicBezTo>
                  <a:cubicBezTo>
                    <a:pt x="1420782" y="1872737"/>
                    <a:pt x="1432722" y="1872634"/>
                    <a:pt x="1443324" y="1873355"/>
                  </a:cubicBezTo>
                  <a:cubicBezTo>
                    <a:pt x="1494688" y="1876854"/>
                    <a:pt x="1480380" y="1924306"/>
                    <a:pt x="1482130" y="1955804"/>
                  </a:cubicBezTo>
                  <a:cubicBezTo>
                    <a:pt x="1486041" y="2026416"/>
                    <a:pt x="1507863" y="2091572"/>
                    <a:pt x="1540390" y="2153744"/>
                  </a:cubicBezTo>
                  <a:cubicBezTo>
                    <a:pt x="1565403" y="2201402"/>
                    <a:pt x="1592783" y="2272322"/>
                    <a:pt x="1635397" y="2307216"/>
                  </a:cubicBezTo>
                  <a:cubicBezTo>
                    <a:pt x="1636014" y="2307731"/>
                    <a:pt x="1636632" y="2307834"/>
                    <a:pt x="1637250" y="2308246"/>
                  </a:cubicBezTo>
                  <a:cubicBezTo>
                    <a:pt x="1644146" y="2356110"/>
                    <a:pt x="1682129" y="2383284"/>
                    <a:pt x="1710332" y="2419105"/>
                  </a:cubicBezTo>
                  <a:cubicBezTo>
                    <a:pt x="1740080" y="2456881"/>
                    <a:pt x="1766533" y="2497025"/>
                    <a:pt x="1796487" y="2534595"/>
                  </a:cubicBezTo>
                  <a:cubicBezTo>
                    <a:pt x="1839719" y="2588738"/>
                    <a:pt x="1890670" y="2633822"/>
                    <a:pt x="1929991" y="2691568"/>
                  </a:cubicBezTo>
                  <a:cubicBezTo>
                    <a:pt x="1930300" y="2692082"/>
                    <a:pt x="1930814" y="2692288"/>
                    <a:pt x="1931123" y="2692700"/>
                  </a:cubicBezTo>
                  <a:cubicBezTo>
                    <a:pt x="1918977" y="2768356"/>
                    <a:pt x="1908890" y="2844320"/>
                    <a:pt x="1900552" y="2920490"/>
                  </a:cubicBezTo>
                  <a:cubicBezTo>
                    <a:pt x="1895611" y="2965575"/>
                    <a:pt x="1894170" y="3011380"/>
                    <a:pt x="1880995" y="3055229"/>
                  </a:cubicBezTo>
                  <a:cubicBezTo>
                    <a:pt x="1864011" y="3111842"/>
                    <a:pt x="1828293" y="3155795"/>
                    <a:pt x="1799163" y="3206026"/>
                  </a:cubicBezTo>
                  <a:cubicBezTo>
                    <a:pt x="1762313" y="3269536"/>
                    <a:pt x="1732360" y="3335721"/>
                    <a:pt x="1702715" y="3402730"/>
                  </a:cubicBezTo>
                  <a:cubicBezTo>
                    <a:pt x="1668335" y="3480651"/>
                    <a:pt x="1628500" y="3555998"/>
                    <a:pt x="1590930" y="3632374"/>
                  </a:cubicBezTo>
                  <a:cubicBezTo>
                    <a:pt x="1570961" y="3672929"/>
                    <a:pt x="1552227" y="3714102"/>
                    <a:pt x="1533390" y="3755173"/>
                  </a:cubicBezTo>
                  <a:cubicBezTo>
                    <a:pt x="1494894" y="3839063"/>
                    <a:pt x="1403078" y="3906175"/>
                    <a:pt x="1336789" y="3967420"/>
                  </a:cubicBezTo>
                  <a:cubicBezTo>
                    <a:pt x="1220372" y="4075088"/>
                    <a:pt x="1098705" y="4177609"/>
                    <a:pt x="975494" y="4276733"/>
                  </a:cubicBezTo>
                  <a:cubicBezTo>
                    <a:pt x="956864" y="4291762"/>
                    <a:pt x="930616" y="4309157"/>
                    <a:pt x="915279" y="4330876"/>
                  </a:cubicBezTo>
                  <a:cubicBezTo>
                    <a:pt x="880385" y="4340140"/>
                    <a:pt x="846828" y="4359182"/>
                    <a:pt x="813787" y="4373387"/>
                  </a:cubicBezTo>
                  <a:cubicBezTo>
                    <a:pt x="765203" y="4394180"/>
                    <a:pt x="714663" y="4409723"/>
                    <a:pt x="664431" y="4425883"/>
                  </a:cubicBezTo>
                  <a:cubicBezTo>
                    <a:pt x="583938" y="4451822"/>
                    <a:pt x="505915" y="4485172"/>
                    <a:pt x="427068" y="4515332"/>
                  </a:cubicBezTo>
                  <a:cubicBezTo>
                    <a:pt x="422745" y="4509670"/>
                    <a:pt x="423980" y="4501745"/>
                    <a:pt x="425421" y="4494848"/>
                  </a:cubicBezTo>
                  <a:cubicBezTo>
                    <a:pt x="432627" y="4460777"/>
                    <a:pt x="443641" y="4427015"/>
                    <a:pt x="449817" y="4392944"/>
                  </a:cubicBezTo>
                  <a:cubicBezTo>
                    <a:pt x="456095" y="4358462"/>
                    <a:pt x="462992" y="4323774"/>
                    <a:pt x="470506" y="4289497"/>
                  </a:cubicBezTo>
                  <a:cubicBezTo>
                    <a:pt x="496857" y="4169477"/>
                    <a:pt x="520325" y="4048428"/>
                    <a:pt x="548735" y="3928820"/>
                  </a:cubicBezTo>
                  <a:cubicBezTo>
                    <a:pt x="561499" y="3874884"/>
                    <a:pt x="575806" y="3821461"/>
                    <a:pt x="586511" y="3767113"/>
                  </a:cubicBezTo>
                  <a:cubicBezTo>
                    <a:pt x="592173" y="3738600"/>
                    <a:pt x="599790" y="3711735"/>
                    <a:pt x="610701" y="3684664"/>
                  </a:cubicBezTo>
                  <a:cubicBezTo>
                    <a:pt x="627684" y="3642770"/>
                    <a:pt x="659491" y="3637109"/>
                    <a:pt x="697370" y="3627021"/>
                  </a:cubicBezTo>
                  <a:cubicBezTo>
                    <a:pt x="746984" y="3613743"/>
                    <a:pt x="797421" y="3605302"/>
                    <a:pt x="846211" y="3589142"/>
                  </a:cubicBezTo>
                  <a:cubicBezTo>
                    <a:pt x="894178" y="3573290"/>
                    <a:pt x="943482" y="3546836"/>
                    <a:pt x="991964" y="3534588"/>
                  </a:cubicBezTo>
                  <a:cubicBezTo>
                    <a:pt x="1003492" y="3543131"/>
                    <a:pt x="1017079" y="3550233"/>
                    <a:pt x="1032313" y="3555380"/>
                  </a:cubicBezTo>
                  <a:cubicBezTo>
                    <a:pt x="1142349" y="3592127"/>
                    <a:pt x="1222430" y="3496811"/>
                    <a:pt x="1263089" y="3409524"/>
                  </a:cubicBezTo>
                  <a:cubicBezTo>
                    <a:pt x="1272147" y="3390070"/>
                    <a:pt x="1319393" y="3279932"/>
                    <a:pt x="1265971" y="3289813"/>
                  </a:cubicBezTo>
                  <a:cubicBezTo>
                    <a:pt x="1237356" y="3280755"/>
                    <a:pt x="1203491" y="3289916"/>
                    <a:pt x="1175184" y="3296195"/>
                  </a:cubicBezTo>
                  <a:cubicBezTo>
                    <a:pt x="1105808" y="3311635"/>
                    <a:pt x="1043224" y="3335515"/>
                    <a:pt x="988052" y="3381321"/>
                  </a:cubicBezTo>
                  <a:cubicBezTo>
                    <a:pt x="978068" y="3389658"/>
                    <a:pt x="968495" y="3399540"/>
                    <a:pt x="962010" y="3410862"/>
                  </a:cubicBezTo>
                  <a:cubicBezTo>
                    <a:pt x="957069" y="3419509"/>
                    <a:pt x="956349" y="3429287"/>
                    <a:pt x="950379" y="3437625"/>
                  </a:cubicBezTo>
                  <a:cubicBezTo>
                    <a:pt x="945747" y="3444212"/>
                    <a:pt x="939571" y="3449565"/>
                    <a:pt x="933498" y="3454917"/>
                  </a:cubicBezTo>
                  <a:cubicBezTo>
                    <a:pt x="908588" y="3476636"/>
                    <a:pt x="870297" y="3495061"/>
                    <a:pt x="839520" y="3507104"/>
                  </a:cubicBezTo>
                  <a:cubicBezTo>
                    <a:pt x="778584" y="3530985"/>
                    <a:pt x="714354" y="3541278"/>
                    <a:pt x="649918" y="3549822"/>
                  </a:cubicBezTo>
                  <a:cubicBezTo>
                    <a:pt x="651771" y="3544160"/>
                    <a:pt x="652491" y="3537881"/>
                    <a:pt x="653726" y="3532426"/>
                  </a:cubicBezTo>
                  <a:cubicBezTo>
                    <a:pt x="660829" y="3501958"/>
                    <a:pt x="676269" y="3472416"/>
                    <a:pt x="687591" y="3443389"/>
                  </a:cubicBezTo>
                  <a:cubicBezTo>
                    <a:pt x="719192" y="3362587"/>
                    <a:pt x="760468" y="3286005"/>
                    <a:pt x="815125" y="3219304"/>
                  </a:cubicBezTo>
                  <a:cubicBezTo>
                    <a:pt x="822330" y="3212099"/>
                    <a:pt x="829845" y="3205408"/>
                    <a:pt x="838800" y="3201703"/>
                  </a:cubicBezTo>
                  <a:cubicBezTo>
                    <a:pt x="864739" y="3190998"/>
                    <a:pt x="892839" y="3190483"/>
                    <a:pt x="919396" y="3177925"/>
                  </a:cubicBezTo>
                  <a:cubicBezTo>
                    <a:pt x="959849" y="3158574"/>
                    <a:pt x="987229" y="3122238"/>
                    <a:pt x="1006271" y="3083124"/>
                  </a:cubicBezTo>
                  <a:cubicBezTo>
                    <a:pt x="1023358" y="3048230"/>
                    <a:pt x="1052900" y="2872729"/>
                    <a:pt x="976421" y="2899904"/>
                  </a:cubicBezTo>
                  <a:cubicBezTo>
                    <a:pt x="940497" y="2912667"/>
                    <a:pt x="904368" y="2906388"/>
                    <a:pt x="869577" y="2925637"/>
                  </a:cubicBezTo>
                  <a:cubicBezTo>
                    <a:pt x="825418" y="2950032"/>
                    <a:pt x="785583" y="2981735"/>
                    <a:pt x="761806" y="3027232"/>
                  </a:cubicBezTo>
                  <a:cubicBezTo>
                    <a:pt x="753880" y="3042466"/>
                    <a:pt x="750586" y="3062126"/>
                    <a:pt x="746572" y="3078698"/>
                  </a:cubicBezTo>
                  <a:cubicBezTo>
                    <a:pt x="744102" y="3089094"/>
                    <a:pt x="741322" y="3099079"/>
                    <a:pt x="742146" y="3109887"/>
                  </a:cubicBezTo>
                  <a:cubicBezTo>
                    <a:pt x="743072" y="3120489"/>
                    <a:pt x="746881" y="3130782"/>
                    <a:pt x="745543" y="3141590"/>
                  </a:cubicBezTo>
                  <a:cubicBezTo>
                    <a:pt x="744616" y="3149722"/>
                    <a:pt x="740808" y="3157236"/>
                    <a:pt x="737102" y="3164544"/>
                  </a:cubicBezTo>
                  <a:cubicBezTo>
                    <a:pt x="723927" y="3190586"/>
                    <a:pt x="713119" y="3217143"/>
                    <a:pt x="700252" y="3243185"/>
                  </a:cubicBezTo>
                  <a:cubicBezTo>
                    <a:pt x="679974" y="3284255"/>
                    <a:pt x="657123" y="3323678"/>
                    <a:pt x="638698" y="3365675"/>
                  </a:cubicBezTo>
                  <a:cubicBezTo>
                    <a:pt x="622435" y="3402937"/>
                    <a:pt x="609671" y="3441330"/>
                    <a:pt x="592276" y="3478180"/>
                  </a:cubicBezTo>
                  <a:cubicBezTo>
                    <a:pt x="586408" y="3490532"/>
                    <a:pt x="580953" y="3502987"/>
                    <a:pt x="577762" y="3515854"/>
                  </a:cubicBezTo>
                  <a:cubicBezTo>
                    <a:pt x="561499" y="3482709"/>
                    <a:pt x="550485" y="3450800"/>
                    <a:pt x="546676" y="3414156"/>
                  </a:cubicBezTo>
                  <a:cubicBezTo>
                    <a:pt x="543074" y="3378233"/>
                    <a:pt x="547294" y="3342206"/>
                    <a:pt x="551514" y="3306488"/>
                  </a:cubicBezTo>
                  <a:cubicBezTo>
                    <a:pt x="553470" y="3290431"/>
                    <a:pt x="555426" y="3274167"/>
                    <a:pt x="561602" y="3259345"/>
                  </a:cubicBezTo>
                  <a:cubicBezTo>
                    <a:pt x="569322" y="3240920"/>
                    <a:pt x="585070" y="3234436"/>
                    <a:pt x="595775" y="3219819"/>
                  </a:cubicBezTo>
                  <a:cubicBezTo>
                    <a:pt x="605245" y="3206849"/>
                    <a:pt x="611318" y="3190586"/>
                    <a:pt x="614818" y="3175043"/>
                  </a:cubicBezTo>
                  <a:cubicBezTo>
                    <a:pt x="621920" y="3143443"/>
                    <a:pt x="618215" y="3110196"/>
                    <a:pt x="609671" y="3079213"/>
                  </a:cubicBezTo>
                  <a:cubicBezTo>
                    <a:pt x="597937" y="3036393"/>
                    <a:pt x="580644" y="2962796"/>
                    <a:pt x="541530" y="2936754"/>
                  </a:cubicBezTo>
                  <a:cubicBezTo>
                    <a:pt x="492431" y="2904021"/>
                    <a:pt x="446729" y="2954561"/>
                    <a:pt x="427171" y="2997278"/>
                  </a:cubicBezTo>
                  <a:cubicBezTo>
                    <a:pt x="410599" y="3033305"/>
                    <a:pt x="411320" y="3076742"/>
                    <a:pt x="416672" y="3115136"/>
                  </a:cubicBezTo>
                  <a:cubicBezTo>
                    <a:pt x="423157" y="3161250"/>
                    <a:pt x="465153" y="3197688"/>
                    <a:pt x="489240" y="3237318"/>
                  </a:cubicBezTo>
                  <a:cubicBezTo>
                    <a:pt x="495930" y="3269433"/>
                    <a:pt x="484196" y="3304224"/>
                    <a:pt x="482034" y="3336648"/>
                  </a:cubicBezTo>
                  <a:cubicBezTo>
                    <a:pt x="479770" y="3370307"/>
                    <a:pt x="481520" y="3403966"/>
                    <a:pt x="483887" y="3437522"/>
                  </a:cubicBezTo>
                  <a:cubicBezTo>
                    <a:pt x="484814" y="3450491"/>
                    <a:pt x="486152" y="3463255"/>
                    <a:pt x="488005" y="3476019"/>
                  </a:cubicBezTo>
                  <a:cubicBezTo>
                    <a:pt x="456198" y="3434022"/>
                    <a:pt x="429333" y="3388629"/>
                    <a:pt x="396086" y="3347456"/>
                  </a:cubicBezTo>
                  <a:cubicBezTo>
                    <a:pt x="356353" y="3298254"/>
                    <a:pt x="402056" y="3264595"/>
                    <a:pt x="383939" y="3216010"/>
                  </a:cubicBezTo>
                  <a:cubicBezTo>
                    <a:pt x="354295" y="3136443"/>
                    <a:pt x="283374" y="3102681"/>
                    <a:pt x="208954" y="3153221"/>
                  </a:cubicBezTo>
                  <a:cubicBezTo>
                    <a:pt x="148429" y="3194291"/>
                    <a:pt x="132577" y="3274579"/>
                    <a:pt x="179412" y="3334486"/>
                  </a:cubicBezTo>
                  <a:cubicBezTo>
                    <a:pt x="211939" y="3375968"/>
                    <a:pt x="276683" y="3429802"/>
                    <a:pt x="331650" y="3405922"/>
                  </a:cubicBezTo>
                  <a:cubicBezTo>
                    <a:pt x="355427" y="3440095"/>
                    <a:pt x="386513" y="3465726"/>
                    <a:pt x="419142" y="3491665"/>
                  </a:cubicBezTo>
                  <a:cubicBezTo>
                    <a:pt x="443846" y="3511222"/>
                    <a:pt x="484505" y="3531396"/>
                    <a:pt x="509929" y="3557438"/>
                  </a:cubicBezTo>
                  <a:cubicBezTo>
                    <a:pt x="521870" y="3586466"/>
                    <a:pt x="534427" y="3614361"/>
                    <a:pt x="529178" y="3649769"/>
                  </a:cubicBezTo>
                  <a:cubicBezTo>
                    <a:pt x="510959" y="3773803"/>
                    <a:pt x="457845" y="3889809"/>
                    <a:pt x="430671" y="4012299"/>
                  </a:cubicBezTo>
                  <a:cubicBezTo>
                    <a:pt x="421201" y="3964023"/>
                    <a:pt x="418010" y="3917395"/>
                    <a:pt x="427892" y="3866031"/>
                  </a:cubicBezTo>
                  <a:cubicBezTo>
                    <a:pt x="428201" y="3864487"/>
                    <a:pt x="428098" y="3863046"/>
                    <a:pt x="427686" y="3861708"/>
                  </a:cubicBezTo>
                  <a:cubicBezTo>
                    <a:pt x="475447" y="3830313"/>
                    <a:pt x="466286" y="3761760"/>
                    <a:pt x="439111" y="3717911"/>
                  </a:cubicBezTo>
                  <a:cubicBezTo>
                    <a:pt x="413893" y="3677047"/>
                    <a:pt x="339061" y="3653681"/>
                    <a:pt x="294285" y="3652857"/>
                  </a:cubicBezTo>
                  <a:cubicBezTo>
                    <a:pt x="281933" y="3652651"/>
                    <a:pt x="264023" y="3660166"/>
                    <a:pt x="261346" y="3673958"/>
                  </a:cubicBezTo>
                  <a:cubicBezTo>
                    <a:pt x="258464" y="3689296"/>
                    <a:pt x="260111" y="3700515"/>
                    <a:pt x="264023" y="3715543"/>
                  </a:cubicBezTo>
                  <a:cubicBezTo>
                    <a:pt x="272463" y="3747350"/>
                    <a:pt x="265361" y="3768142"/>
                    <a:pt x="253112" y="3796346"/>
                  </a:cubicBezTo>
                  <a:cubicBezTo>
                    <a:pt x="238598" y="3829799"/>
                    <a:pt x="241480" y="3866855"/>
                    <a:pt x="259597" y="3898764"/>
                  </a:cubicBezTo>
                  <a:cubicBezTo>
                    <a:pt x="271640" y="3919968"/>
                    <a:pt x="289859" y="3924909"/>
                    <a:pt x="312195" y="3928820"/>
                  </a:cubicBezTo>
                  <a:cubicBezTo>
                    <a:pt x="327841" y="3931497"/>
                    <a:pt x="350486" y="3936643"/>
                    <a:pt x="356251" y="3953833"/>
                  </a:cubicBezTo>
                  <a:cubicBezTo>
                    <a:pt x="359133" y="3962479"/>
                    <a:pt x="355942" y="3972567"/>
                    <a:pt x="356662" y="3981625"/>
                  </a:cubicBezTo>
                  <a:cubicBezTo>
                    <a:pt x="357589" y="3993977"/>
                    <a:pt x="359750" y="4006226"/>
                    <a:pt x="362015" y="4018372"/>
                  </a:cubicBezTo>
                  <a:cubicBezTo>
                    <a:pt x="366029" y="4040194"/>
                    <a:pt x="371176" y="4062324"/>
                    <a:pt x="381366" y="4082087"/>
                  </a:cubicBezTo>
                  <a:cubicBezTo>
                    <a:pt x="389395" y="4097733"/>
                    <a:pt x="396703" y="4113276"/>
                    <a:pt x="392792" y="4131289"/>
                  </a:cubicBezTo>
                  <a:cubicBezTo>
                    <a:pt x="387851" y="4154140"/>
                    <a:pt x="380749" y="4177094"/>
                    <a:pt x="375705" y="4200254"/>
                  </a:cubicBezTo>
                  <a:cubicBezTo>
                    <a:pt x="364794" y="4249765"/>
                    <a:pt x="355015" y="4299482"/>
                    <a:pt x="343796" y="4348992"/>
                  </a:cubicBezTo>
                  <a:cubicBezTo>
                    <a:pt x="333811" y="4393047"/>
                    <a:pt x="321150" y="4436485"/>
                    <a:pt x="313533" y="4480952"/>
                  </a:cubicBezTo>
                  <a:cubicBezTo>
                    <a:pt x="309210" y="4506171"/>
                    <a:pt x="312504" y="4532316"/>
                    <a:pt x="306225" y="4557328"/>
                  </a:cubicBezTo>
                  <a:cubicBezTo>
                    <a:pt x="298299" y="4588929"/>
                    <a:pt x="269478" y="4601178"/>
                    <a:pt x="245495" y="4620117"/>
                  </a:cubicBezTo>
                  <a:cubicBezTo>
                    <a:pt x="180441" y="4671584"/>
                    <a:pt x="120020" y="4728609"/>
                    <a:pt x="61554" y="4787383"/>
                  </a:cubicBezTo>
                  <a:cubicBezTo>
                    <a:pt x="40864" y="4808278"/>
                    <a:pt x="20381" y="4829380"/>
                    <a:pt x="0" y="4850584"/>
                  </a:cubicBezTo>
                  <a:lnTo>
                    <a:pt x="35306" y="4850584"/>
                  </a:lnTo>
                  <a:cubicBezTo>
                    <a:pt x="130313" y="4757121"/>
                    <a:pt x="228614" y="4667981"/>
                    <a:pt x="331238" y="4581209"/>
                  </a:cubicBezTo>
                  <a:cubicBezTo>
                    <a:pt x="335561" y="4577606"/>
                    <a:pt x="335149" y="4573180"/>
                    <a:pt x="333297" y="4568857"/>
                  </a:cubicBezTo>
                  <a:cubicBezTo>
                    <a:pt x="335046" y="4484658"/>
                    <a:pt x="355839" y="4396238"/>
                    <a:pt x="373749" y="4313995"/>
                  </a:cubicBezTo>
                  <a:cubicBezTo>
                    <a:pt x="388263" y="4247500"/>
                    <a:pt x="413790" y="4177815"/>
                    <a:pt x="411937" y="4108953"/>
                  </a:cubicBezTo>
                  <a:cubicBezTo>
                    <a:pt x="412761" y="4107306"/>
                    <a:pt x="413172" y="4105350"/>
                    <a:pt x="412555" y="4103600"/>
                  </a:cubicBezTo>
                  <a:cubicBezTo>
                    <a:pt x="400820" y="4072823"/>
                    <a:pt x="389189" y="4045752"/>
                    <a:pt x="383734" y="4012710"/>
                  </a:cubicBezTo>
                  <a:cubicBezTo>
                    <a:pt x="379513" y="3987286"/>
                    <a:pt x="381366" y="3958980"/>
                    <a:pt x="374264" y="3934379"/>
                  </a:cubicBezTo>
                  <a:cubicBezTo>
                    <a:pt x="366750" y="3908439"/>
                    <a:pt x="333811" y="3907719"/>
                    <a:pt x="312401" y="3901955"/>
                  </a:cubicBezTo>
                  <a:cubicBezTo>
                    <a:pt x="286256" y="3895058"/>
                    <a:pt x="274419" y="3875295"/>
                    <a:pt x="268037" y="3849871"/>
                  </a:cubicBezTo>
                  <a:cubicBezTo>
                    <a:pt x="259802" y="3817138"/>
                    <a:pt x="284198" y="3785538"/>
                    <a:pt x="291609" y="3754143"/>
                  </a:cubicBezTo>
                  <a:cubicBezTo>
                    <a:pt x="295108" y="3739424"/>
                    <a:pt x="289653" y="3723366"/>
                    <a:pt x="285742" y="3709367"/>
                  </a:cubicBezTo>
                  <a:cubicBezTo>
                    <a:pt x="267317" y="3643490"/>
                    <a:pt x="372205" y="3697324"/>
                    <a:pt x="392277" y="3708338"/>
                  </a:cubicBezTo>
                  <a:cubicBezTo>
                    <a:pt x="440655" y="3734895"/>
                    <a:pt x="458154" y="3811683"/>
                    <a:pt x="412452" y="3849253"/>
                  </a:cubicBezTo>
                  <a:cubicBezTo>
                    <a:pt x="409776" y="3851415"/>
                    <a:pt x="409261" y="3854606"/>
                    <a:pt x="409467" y="3857694"/>
                  </a:cubicBezTo>
                  <a:cubicBezTo>
                    <a:pt x="374676" y="3924291"/>
                    <a:pt x="404629" y="3999535"/>
                    <a:pt x="421613" y="4067368"/>
                  </a:cubicBezTo>
                  <a:cubicBezTo>
                    <a:pt x="424289" y="4077867"/>
                    <a:pt x="440553" y="4075500"/>
                    <a:pt x="441994" y="4065618"/>
                  </a:cubicBezTo>
                  <a:cubicBezTo>
                    <a:pt x="465462" y="3909675"/>
                    <a:pt x="553882" y="3758775"/>
                    <a:pt x="553573" y="3600053"/>
                  </a:cubicBezTo>
                  <a:cubicBezTo>
                    <a:pt x="553573" y="3579981"/>
                    <a:pt x="540397" y="3560630"/>
                    <a:pt x="531133" y="3543852"/>
                  </a:cubicBezTo>
                  <a:cubicBezTo>
                    <a:pt x="505915" y="3498458"/>
                    <a:pt x="503547" y="3447095"/>
                    <a:pt x="500459" y="3396452"/>
                  </a:cubicBezTo>
                  <a:cubicBezTo>
                    <a:pt x="497063" y="3340147"/>
                    <a:pt x="522281" y="3272727"/>
                    <a:pt x="500459" y="3219613"/>
                  </a:cubicBezTo>
                  <a:cubicBezTo>
                    <a:pt x="500151" y="3218790"/>
                    <a:pt x="499430" y="3218687"/>
                    <a:pt x="498915" y="3218069"/>
                  </a:cubicBezTo>
                  <a:cubicBezTo>
                    <a:pt x="491710" y="3190277"/>
                    <a:pt x="472256" y="3169279"/>
                    <a:pt x="455272" y="3142414"/>
                  </a:cubicBezTo>
                  <a:cubicBezTo>
                    <a:pt x="438597" y="3116063"/>
                    <a:pt x="439523" y="3081992"/>
                    <a:pt x="441582" y="3052141"/>
                  </a:cubicBezTo>
                  <a:cubicBezTo>
                    <a:pt x="443435" y="3025585"/>
                    <a:pt x="478638" y="2913388"/>
                    <a:pt x="532780" y="2964443"/>
                  </a:cubicBezTo>
                  <a:cubicBezTo>
                    <a:pt x="562734" y="2992749"/>
                    <a:pt x="572512" y="3047612"/>
                    <a:pt x="584144" y="3085697"/>
                  </a:cubicBezTo>
                  <a:cubicBezTo>
                    <a:pt x="601334" y="3141487"/>
                    <a:pt x="591452" y="3182352"/>
                    <a:pt x="555117" y="3225995"/>
                  </a:cubicBezTo>
                  <a:cubicBezTo>
                    <a:pt x="552235" y="3225171"/>
                    <a:pt x="548941" y="3225995"/>
                    <a:pt x="548014" y="3229700"/>
                  </a:cubicBezTo>
                  <a:cubicBezTo>
                    <a:pt x="534119" y="3283431"/>
                    <a:pt x="520737" y="3338397"/>
                    <a:pt x="520840" y="3394187"/>
                  </a:cubicBezTo>
                  <a:cubicBezTo>
                    <a:pt x="520840" y="3452344"/>
                    <a:pt x="540500" y="3502884"/>
                    <a:pt x="572615" y="3550645"/>
                  </a:cubicBezTo>
                  <a:cubicBezTo>
                    <a:pt x="574777" y="3553939"/>
                    <a:pt x="577041" y="3557233"/>
                    <a:pt x="580438" y="3559188"/>
                  </a:cubicBezTo>
                  <a:cubicBezTo>
                    <a:pt x="586408" y="3562791"/>
                    <a:pt x="594231" y="3559703"/>
                    <a:pt x="595055" y="3552601"/>
                  </a:cubicBezTo>
                  <a:cubicBezTo>
                    <a:pt x="602672" y="3487444"/>
                    <a:pt x="641580" y="3416832"/>
                    <a:pt x="667622" y="3357131"/>
                  </a:cubicBezTo>
                  <a:cubicBezTo>
                    <a:pt x="695414" y="3293416"/>
                    <a:pt x="729279" y="3231142"/>
                    <a:pt x="764070" y="3171235"/>
                  </a:cubicBezTo>
                  <a:cubicBezTo>
                    <a:pt x="767158" y="3165882"/>
                    <a:pt x="770349" y="3160324"/>
                    <a:pt x="770761" y="3154148"/>
                  </a:cubicBezTo>
                  <a:cubicBezTo>
                    <a:pt x="771482" y="3143237"/>
                    <a:pt x="763762" y="3134591"/>
                    <a:pt x="762526" y="3124194"/>
                  </a:cubicBezTo>
                  <a:cubicBezTo>
                    <a:pt x="761497" y="3115857"/>
                    <a:pt x="763762" y="3106387"/>
                    <a:pt x="764173" y="3097741"/>
                  </a:cubicBezTo>
                  <a:cubicBezTo>
                    <a:pt x="766335" y="3054509"/>
                    <a:pt x="791759" y="3017968"/>
                    <a:pt x="821404" y="2988117"/>
                  </a:cubicBezTo>
                  <a:cubicBezTo>
                    <a:pt x="841476" y="2967839"/>
                    <a:pt x="870606" y="2952502"/>
                    <a:pt x="896442" y="2941077"/>
                  </a:cubicBezTo>
                  <a:cubicBezTo>
                    <a:pt x="918470" y="2931298"/>
                    <a:pt x="941218" y="2936857"/>
                    <a:pt x="963451" y="2931401"/>
                  </a:cubicBezTo>
                  <a:cubicBezTo>
                    <a:pt x="973436" y="2928931"/>
                    <a:pt x="983009" y="2925328"/>
                    <a:pt x="992684" y="2921828"/>
                  </a:cubicBezTo>
                  <a:cubicBezTo>
                    <a:pt x="992170" y="2922034"/>
                    <a:pt x="996493" y="2980191"/>
                    <a:pt x="996699" y="2985647"/>
                  </a:cubicBezTo>
                  <a:cubicBezTo>
                    <a:pt x="999478" y="3045657"/>
                    <a:pt x="978891" y="3098050"/>
                    <a:pt x="933704" y="3137884"/>
                  </a:cubicBezTo>
                  <a:cubicBezTo>
                    <a:pt x="898810" y="3168661"/>
                    <a:pt x="857945" y="3166294"/>
                    <a:pt x="818007" y="3181940"/>
                  </a:cubicBezTo>
                  <a:cubicBezTo>
                    <a:pt x="803288" y="3187704"/>
                    <a:pt x="791965" y="3201600"/>
                    <a:pt x="783113" y="3216216"/>
                  </a:cubicBezTo>
                  <a:cubicBezTo>
                    <a:pt x="751204" y="3248537"/>
                    <a:pt x="728970" y="3298357"/>
                    <a:pt x="711678" y="3334074"/>
                  </a:cubicBezTo>
                  <a:cubicBezTo>
                    <a:pt x="690988" y="3376791"/>
                    <a:pt x="670916" y="3419817"/>
                    <a:pt x="653932" y="3464079"/>
                  </a:cubicBezTo>
                  <a:cubicBezTo>
                    <a:pt x="643124" y="3492282"/>
                    <a:pt x="624185" y="3523985"/>
                    <a:pt x="631905" y="3554865"/>
                  </a:cubicBezTo>
                  <a:cubicBezTo>
                    <a:pt x="632522" y="3557438"/>
                    <a:pt x="634684" y="3558880"/>
                    <a:pt x="637154" y="3559806"/>
                  </a:cubicBezTo>
                  <a:cubicBezTo>
                    <a:pt x="636125" y="3567629"/>
                    <a:pt x="641786" y="3577099"/>
                    <a:pt x="651256" y="3574217"/>
                  </a:cubicBezTo>
                  <a:cubicBezTo>
                    <a:pt x="717236" y="3567938"/>
                    <a:pt x="782598" y="3550851"/>
                    <a:pt x="844461" y="3527382"/>
                  </a:cubicBezTo>
                  <a:cubicBezTo>
                    <a:pt x="877194" y="3514927"/>
                    <a:pt x="923410" y="3496914"/>
                    <a:pt x="949144" y="3467887"/>
                  </a:cubicBezTo>
                  <a:cubicBezTo>
                    <a:pt x="951923" y="3488062"/>
                    <a:pt x="962216" y="3507310"/>
                    <a:pt x="978171" y="3523162"/>
                  </a:cubicBezTo>
                  <a:cubicBezTo>
                    <a:pt x="931130" y="3532632"/>
                    <a:pt x="883987" y="3552498"/>
                    <a:pt x="838903" y="3567629"/>
                  </a:cubicBezTo>
                  <a:cubicBezTo>
                    <a:pt x="773232" y="3589760"/>
                    <a:pt x="702928" y="3595112"/>
                    <a:pt x="637978" y="3619301"/>
                  </a:cubicBezTo>
                  <a:cubicBezTo>
                    <a:pt x="594952" y="3635359"/>
                    <a:pt x="581365" y="3687751"/>
                    <a:pt x="570145" y="3727278"/>
                  </a:cubicBezTo>
                  <a:cubicBezTo>
                    <a:pt x="552132" y="3790582"/>
                    <a:pt x="541427" y="3857179"/>
                    <a:pt x="525987" y="3921409"/>
                  </a:cubicBezTo>
                  <a:cubicBezTo>
                    <a:pt x="495622" y="4048222"/>
                    <a:pt x="470506" y="4176580"/>
                    <a:pt x="442302" y="4304011"/>
                  </a:cubicBezTo>
                  <a:cubicBezTo>
                    <a:pt x="425936" y="4378122"/>
                    <a:pt x="406996" y="4451822"/>
                    <a:pt x="396806" y="4527169"/>
                  </a:cubicBezTo>
                  <a:cubicBezTo>
                    <a:pt x="395571" y="4536227"/>
                    <a:pt x="396086" y="4548064"/>
                    <a:pt x="404732" y="4551049"/>
                  </a:cubicBezTo>
                  <a:cubicBezTo>
                    <a:pt x="408952" y="4552490"/>
                    <a:pt x="413584" y="4551049"/>
                    <a:pt x="417907" y="4549608"/>
                  </a:cubicBezTo>
                  <a:cubicBezTo>
                    <a:pt x="504680" y="4519552"/>
                    <a:pt x="587335" y="4478482"/>
                    <a:pt x="674622" y="4449661"/>
                  </a:cubicBezTo>
                  <a:cubicBezTo>
                    <a:pt x="718986" y="4435044"/>
                    <a:pt x="761600" y="4414869"/>
                    <a:pt x="806067" y="4401591"/>
                  </a:cubicBezTo>
                  <a:cubicBezTo>
                    <a:pt x="852696" y="4387695"/>
                    <a:pt x="899530" y="4371432"/>
                    <a:pt x="939571" y="4343125"/>
                  </a:cubicBezTo>
                  <a:cubicBezTo>
                    <a:pt x="965407" y="4324803"/>
                    <a:pt x="987538" y="4301952"/>
                    <a:pt x="1011109" y="4280953"/>
                  </a:cubicBezTo>
                  <a:cubicBezTo>
                    <a:pt x="1032828" y="4261499"/>
                    <a:pt x="1055782" y="4243383"/>
                    <a:pt x="1077810" y="4224135"/>
                  </a:cubicBezTo>
                  <a:cubicBezTo>
                    <a:pt x="1198241" y="4119040"/>
                    <a:pt x="1330098" y="4029592"/>
                    <a:pt x="1440957" y="3912454"/>
                  </a:cubicBezTo>
                  <a:cubicBezTo>
                    <a:pt x="1483056" y="3867987"/>
                    <a:pt x="1523200" y="3822697"/>
                    <a:pt x="1555006" y="3770613"/>
                  </a:cubicBezTo>
                  <a:cubicBezTo>
                    <a:pt x="1586504" y="3719043"/>
                    <a:pt x="1603797" y="3660783"/>
                    <a:pt x="1630250" y="3606743"/>
                  </a:cubicBezTo>
                  <a:cubicBezTo>
                    <a:pt x="1665042" y="3535617"/>
                    <a:pt x="1700245" y="3464902"/>
                    <a:pt x="1731330" y="3392128"/>
                  </a:cubicBezTo>
                  <a:cubicBezTo>
                    <a:pt x="1753976" y="3339015"/>
                    <a:pt x="1778474" y="3286520"/>
                    <a:pt x="1806574" y="3235979"/>
                  </a:cubicBezTo>
                  <a:cubicBezTo>
                    <a:pt x="1834057" y="3186572"/>
                    <a:pt x="1866378" y="3139840"/>
                    <a:pt x="1895199" y="3091050"/>
                  </a:cubicBezTo>
                  <a:cubicBezTo>
                    <a:pt x="1902919" y="3078286"/>
                    <a:pt x="1910742" y="3065111"/>
                    <a:pt x="1914242" y="3050597"/>
                  </a:cubicBezTo>
                  <a:cubicBezTo>
                    <a:pt x="1918051" y="3035054"/>
                    <a:pt x="1916609" y="3018997"/>
                    <a:pt x="1916815" y="3003145"/>
                  </a:cubicBezTo>
                  <a:cubicBezTo>
                    <a:pt x="1916918" y="2989044"/>
                    <a:pt x="1921550" y="2976177"/>
                    <a:pt x="1922271" y="2962487"/>
                  </a:cubicBezTo>
                  <a:cubicBezTo>
                    <a:pt x="1924124" y="2929342"/>
                    <a:pt x="1928447" y="2896301"/>
                    <a:pt x="1932358" y="2863363"/>
                  </a:cubicBezTo>
                  <a:cubicBezTo>
                    <a:pt x="1941519" y="2784001"/>
                    <a:pt x="1953356" y="2704743"/>
                    <a:pt x="1965400" y="2625794"/>
                  </a:cubicBezTo>
                  <a:cubicBezTo>
                    <a:pt x="1983825" y="2504642"/>
                    <a:pt x="2033335" y="2377520"/>
                    <a:pt x="2022630" y="2253280"/>
                  </a:cubicBezTo>
                  <a:cubicBezTo>
                    <a:pt x="2034879" y="2248957"/>
                    <a:pt x="2047334" y="2245457"/>
                    <a:pt x="2059995" y="2242781"/>
                  </a:cubicBezTo>
                  <a:cubicBezTo>
                    <a:pt x="2046099" y="2293938"/>
                    <a:pt x="2040849" y="2346949"/>
                    <a:pt x="2025821" y="2398518"/>
                  </a:cubicBezTo>
                  <a:cubicBezTo>
                    <a:pt x="2007705" y="2460381"/>
                    <a:pt x="2002044" y="2526875"/>
                    <a:pt x="1995044" y="2590796"/>
                  </a:cubicBezTo>
                  <a:cubicBezTo>
                    <a:pt x="1978987" y="2738608"/>
                    <a:pt x="1956547" y="2884670"/>
                    <a:pt x="1961179" y="3034025"/>
                  </a:cubicBezTo>
                  <a:cubicBezTo>
                    <a:pt x="1961179" y="3034540"/>
                    <a:pt x="1961591" y="3034746"/>
                    <a:pt x="1961694" y="3035157"/>
                  </a:cubicBezTo>
                  <a:cubicBezTo>
                    <a:pt x="1959327" y="3041333"/>
                    <a:pt x="1960870" y="3048848"/>
                    <a:pt x="1968385" y="3051832"/>
                  </a:cubicBezTo>
                  <a:cubicBezTo>
                    <a:pt x="2037144" y="3078492"/>
                    <a:pt x="2110535" y="3020850"/>
                    <a:pt x="2174456" y="3001498"/>
                  </a:cubicBezTo>
                  <a:cubicBezTo>
                    <a:pt x="2223246" y="2986779"/>
                    <a:pt x="2254950" y="2973913"/>
                    <a:pt x="2288609" y="2934695"/>
                  </a:cubicBezTo>
                  <a:cubicBezTo>
                    <a:pt x="2327517" y="2889404"/>
                    <a:pt x="2372087" y="2847614"/>
                    <a:pt x="2406982" y="2799133"/>
                  </a:cubicBezTo>
                  <a:cubicBezTo>
                    <a:pt x="2471623" y="2709272"/>
                    <a:pt x="2477079" y="2583282"/>
                    <a:pt x="2480167" y="2475718"/>
                  </a:cubicBezTo>
                  <a:cubicBezTo>
                    <a:pt x="2482225" y="2404282"/>
                    <a:pt x="2473888" y="2332744"/>
                    <a:pt x="2459580" y="2262852"/>
                  </a:cubicBezTo>
                  <a:cubicBezTo>
                    <a:pt x="2456080" y="2245560"/>
                    <a:pt x="2452169" y="2228267"/>
                    <a:pt x="2447949" y="2211077"/>
                  </a:cubicBezTo>
                  <a:cubicBezTo>
                    <a:pt x="2445067" y="2199240"/>
                    <a:pt x="2443420" y="2172580"/>
                    <a:pt x="2435494" y="2163419"/>
                  </a:cubicBezTo>
                  <a:cubicBezTo>
                    <a:pt x="2427980" y="2154773"/>
                    <a:pt x="2400188" y="2157243"/>
                    <a:pt x="2389380" y="2157141"/>
                  </a:cubicBezTo>
                  <a:cubicBezTo>
                    <a:pt x="2372190" y="2156935"/>
                    <a:pt x="2355000" y="2158170"/>
                    <a:pt x="2338016" y="2160743"/>
                  </a:cubicBezTo>
                  <a:cubicBezTo>
                    <a:pt x="2313210" y="2164552"/>
                    <a:pt x="2288815" y="2171963"/>
                    <a:pt x="2263905" y="2174639"/>
                  </a:cubicBezTo>
                  <a:cubicBezTo>
                    <a:pt x="2219026" y="2179374"/>
                    <a:pt x="2173942" y="2185859"/>
                    <a:pt x="2130607" y="2198931"/>
                  </a:cubicBezTo>
                  <a:cubicBezTo>
                    <a:pt x="2085728" y="2212415"/>
                    <a:pt x="2040541" y="2225591"/>
                    <a:pt x="1995353" y="2237531"/>
                  </a:cubicBezTo>
                  <a:cubicBezTo>
                    <a:pt x="1989795" y="2238972"/>
                    <a:pt x="1984133" y="2240516"/>
                    <a:pt x="1979398" y="2243810"/>
                  </a:cubicBezTo>
                  <a:cubicBezTo>
                    <a:pt x="1968488" y="2251530"/>
                    <a:pt x="1966944" y="2265529"/>
                    <a:pt x="1958709" y="2275307"/>
                  </a:cubicBezTo>
                  <a:cubicBezTo>
                    <a:pt x="1949960" y="2285704"/>
                    <a:pt x="1939872" y="2295688"/>
                    <a:pt x="1930608" y="2306290"/>
                  </a:cubicBezTo>
                  <a:cubicBezTo>
                    <a:pt x="1909198" y="2330788"/>
                    <a:pt x="1882950" y="2350551"/>
                    <a:pt x="1853100" y="2363624"/>
                  </a:cubicBezTo>
                  <a:cubicBezTo>
                    <a:pt x="1784958" y="2393577"/>
                    <a:pt x="1712288" y="2405311"/>
                    <a:pt x="1671732" y="2330994"/>
                  </a:cubicBezTo>
                  <a:cubicBezTo>
                    <a:pt x="1624383" y="2244325"/>
                    <a:pt x="1740285" y="2165684"/>
                    <a:pt x="1814912" y="2154155"/>
                  </a:cubicBezTo>
                  <a:cubicBezTo>
                    <a:pt x="1858452" y="2147465"/>
                    <a:pt x="1894170" y="2171448"/>
                    <a:pt x="1925256" y="2197696"/>
                  </a:cubicBezTo>
                  <a:cubicBezTo>
                    <a:pt x="1937505" y="2207989"/>
                    <a:pt x="1950063" y="2215915"/>
                    <a:pt x="1964885" y="2216018"/>
                  </a:cubicBezTo>
                  <a:cubicBezTo>
                    <a:pt x="1968385" y="2219106"/>
                    <a:pt x="1973428" y="2220238"/>
                    <a:pt x="1978575" y="2216841"/>
                  </a:cubicBezTo>
                  <a:cubicBezTo>
                    <a:pt x="2057319" y="2165890"/>
                    <a:pt x="2151502" y="2151273"/>
                    <a:pt x="2241671" y="2131407"/>
                  </a:cubicBezTo>
                  <a:cubicBezTo>
                    <a:pt x="2303740" y="2117717"/>
                    <a:pt x="2363029" y="2109380"/>
                    <a:pt x="2423039" y="2133569"/>
                  </a:cubicBezTo>
                  <a:cubicBezTo>
                    <a:pt x="2429009" y="2136039"/>
                    <a:pt x="2436009" y="2128216"/>
                    <a:pt x="2431171" y="2122967"/>
                  </a:cubicBezTo>
                  <a:cubicBezTo>
                    <a:pt x="2426024" y="2117408"/>
                    <a:pt x="2420363" y="2112776"/>
                    <a:pt x="2414187" y="2108865"/>
                  </a:cubicBezTo>
                  <a:cubicBezTo>
                    <a:pt x="2385777" y="2042267"/>
                    <a:pt x="2365603" y="1976905"/>
                    <a:pt x="2325973" y="1915248"/>
                  </a:cubicBezTo>
                  <a:cubicBezTo>
                    <a:pt x="2287682" y="1855753"/>
                    <a:pt x="2232510" y="1806448"/>
                    <a:pt x="2182382" y="1757246"/>
                  </a:cubicBezTo>
                  <a:cubicBezTo>
                    <a:pt x="2177544" y="1752511"/>
                    <a:pt x="2172603" y="1747674"/>
                    <a:pt x="2166839" y="1744277"/>
                  </a:cubicBezTo>
                  <a:cubicBezTo>
                    <a:pt x="2147076" y="1732543"/>
                    <a:pt x="2117843" y="1733057"/>
                    <a:pt x="2095815" y="1726778"/>
                  </a:cubicBezTo>
                  <a:cubicBezTo>
                    <a:pt x="2019131" y="1704751"/>
                    <a:pt x="1933285" y="1625698"/>
                    <a:pt x="1980839" y="1544175"/>
                  </a:cubicBezTo>
                  <a:cubicBezTo>
                    <a:pt x="2010278" y="1493635"/>
                    <a:pt x="2058966" y="1490650"/>
                    <a:pt x="2104771" y="1514634"/>
                  </a:cubicBezTo>
                  <a:cubicBezTo>
                    <a:pt x="2149855" y="1538205"/>
                    <a:pt x="2159531" y="1577423"/>
                    <a:pt x="2166942" y="1622199"/>
                  </a:cubicBezTo>
                  <a:cubicBezTo>
                    <a:pt x="2173324" y="1660695"/>
                    <a:pt x="2187426" y="1710412"/>
                    <a:pt x="2217276" y="1738924"/>
                  </a:cubicBezTo>
                  <a:cubicBezTo>
                    <a:pt x="2234157" y="1759923"/>
                    <a:pt x="2255876" y="1777627"/>
                    <a:pt x="2275022" y="1796258"/>
                  </a:cubicBezTo>
                  <a:cubicBezTo>
                    <a:pt x="2311048" y="1831255"/>
                    <a:pt x="2336061" y="1876237"/>
                    <a:pt x="2361485" y="1919057"/>
                  </a:cubicBezTo>
                  <a:cubicBezTo>
                    <a:pt x="2399570" y="1983184"/>
                    <a:pt x="2428083" y="2043091"/>
                    <a:pt x="2444449" y="2116070"/>
                  </a:cubicBezTo>
                  <a:cubicBezTo>
                    <a:pt x="2444861" y="2117717"/>
                    <a:pt x="2445890" y="2118644"/>
                    <a:pt x="2447125" y="2119261"/>
                  </a:cubicBezTo>
                  <a:cubicBezTo>
                    <a:pt x="2444037" y="2134598"/>
                    <a:pt x="2468432" y="2139436"/>
                    <a:pt x="2473167" y="2123584"/>
                  </a:cubicBezTo>
                  <a:cubicBezTo>
                    <a:pt x="2493651" y="2055854"/>
                    <a:pt x="2513620" y="1986169"/>
                    <a:pt x="2515679" y="1914939"/>
                  </a:cubicBezTo>
                  <a:cubicBezTo>
                    <a:pt x="2515987" y="1904132"/>
                    <a:pt x="2512282" y="1886427"/>
                    <a:pt x="2501268" y="1880766"/>
                  </a:cubicBezTo>
                  <a:cubicBezTo>
                    <a:pt x="2461845" y="1860488"/>
                    <a:pt x="2438067" y="1838460"/>
                    <a:pt x="2413981" y="1800581"/>
                  </a:cubicBezTo>
                  <a:cubicBezTo>
                    <a:pt x="2386601" y="1757555"/>
                    <a:pt x="2376205" y="1708045"/>
                    <a:pt x="2404305" y="1662034"/>
                  </a:cubicBezTo>
                  <a:cubicBezTo>
                    <a:pt x="2433641" y="1614273"/>
                    <a:pt x="2512076" y="1588437"/>
                    <a:pt x="2556131" y="1625698"/>
                  </a:cubicBezTo>
                  <a:cubicBezTo>
                    <a:pt x="2626331" y="1685193"/>
                    <a:pt x="2619023" y="1799552"/>
                    <a:pt x="2556543" y="1860385"/>
                  </a:cubicBezTo>
                  <a:cubicBezTo>
                    <a:pt x="2552117" y="1864708"/>
                    <a:pt x="2556337" y="1873252"/>
                    <a:pt x="2562204" y="1870884"/>
                  </a:cubicBezTo>
                  <a:cubicBezTo>
                    <a:pt x="2554484" y="1898367"/>
                    <a:pt x="2554484" y="1929350"/>
                    <a:pt x="2550779" y="1956627"/>
                  </a:cubicBezTo>
                  <a:cubicBezTo>
                    <a:pt x="2546044" y="1991213"/>
                    <a:pt x="2536471" y="2024872"/>
                    <a:pt x="2526384" y="2058222"/>
                  </a:cubicBezTo>
                  <a:cubicBezTo>
                    <a:pt x="2521340" y="2074897"/>
                    <a:pt x="2516090" y="2091572"/>
                    <a:pt x="2511150" y="2108350"/>
                  </a:cubicBezTo>
                  <a:cubicBezTo>
                    <a:pt x="2508165" y="2118438"/>
                    <a:pt x="2498695" y="2136451"/>
                    <a:pt x="2509400" y="2144686"/>
                  </a:cubicBezTo>
                  <a:cubicBezTo>
                    <a:pt x="2515267" y="2149215"/>
                    <a:pt x="2523707" y="2149009"/>
                    <a:pt x="2530501" y="2146024"/>
                  </a:cubicBezTo>
                  <a:cubicBezTo>
                    <a:pt x="2560249" y="2133260"/>
                    <a:pt x="2584026" y="2098572"/>
                    <a:pt x="2602039" y="2073044"/>
                  </a:cubicBezTo>
                  <a:cubicBezTo>
                    <a:pt x="2622729" y="2043811"/>
                    <a:pt x="2640330" y="2012726"/>
                    <a:pt x="2658035" y="1981640"/>
                  </a:cubicBezTo>
                  <a:cubicBezTo>
                    <a:pt x="2700546" y="1907014"/>
                    <a:pt x="2731529" y="1810977"/>
                    <a:pt x="2729161" y="1724617"/>
                  </a:cubicBezTo>
                  <a:cubicBezTo>
                    <a:pt x="2729058" y="1720808"/>
                    <a:pt x="2725970" y="1718749"/>
                    <a:pt x="2722676" y="1718544"/>
                  </a:cubicBezTo>
                  <a:cubicBezTo>
                    <a:pt x="2716501" y="1696413"/>
                    <a:pt x="2703634" y="1675724"/>
                    <a:pt x="2695090" y="1653902"/>
                  </a:cubicBezTo>
                  <a:cubicBezTo>
                    <a:pt x="2675842" y="1605112"/>
                    <a:pt x="2691076" y="1551998"/>
                    <a:pt x="2708781" y="1505164"/>
                  </a:cubicBezTo>
                  <a:cubicBezTo>
                    <a:pt x="2722676" y="1468417"/>
                    <a:pt x="2765805" y="1452771"/>
                    <a:pt x="2801523" y="1454006"/>
                  </a:cubicBezTo>
                  <a:cubicBezTo>
                    <a:pt x="2852063" y="1455653"/>
                    <a:pt x="2881296" y="1499194"/>
                    <a:pt x="2891486" y="1543455"/>
                  </a:cubicBezTo>
                  <a:cubicBezTo>
                    <a:pt x="2899721" y="1579070"/>
                    <a:pt x="2889633" y="1612832"/>
                    <a:pt x="2870076" y="1642785"/>
                  </a:cubicBezTo>
                  <a:cubicBezTo>
                    <a:pt x="2850210" y="1673253"/>
                    <a:pt x="2824580" y="1706500"/>
                    <a:pt x="2794935" y="1727190"/>
                  </a:cubicBezTo>
                  <a:cubicBezTo>
                    <a:pt x="2792465" y="1728940"/>
                    <a:pt x="2789892" y="1730896"/>
                    <a:pt x="2789171" y="1733778"/>
                  </a:cubicBezTo>
                  <a:cubicBezTo>
                    <a:pt x="2788554" y="1736557"/>
                    <a:pt x="2789789" y="1739439"/>
                    <a:pt x="2790921" y="1742115"/>
                  </a:cubicBezTo>
                  <a:cubicBezTo>
                    <a:pt x="2803376" y="1773098"/>
                    <a:pt x="2779598" y="1812007"/>
                    <a:pt x="2769099" y="1840725"/>
                  </a:cubicBezTo>
                  <a:cubicBezTo>
                    <a:pt x="2753350" y="1883545"/>
                    <a:pt x="2735646" y="1924203"/>
                    <a:pt x="2711560" y="1963318"/>
                  </a:cubicBezTo>
                  <a:cubicBezTo>
                    <a:pt x="2660299" y="2046591"/>
                    <a:pt x="2593805" y="2139436"/>
                    <a:pt x="2521752" y="2206445"/>
                  </a:cubicBezTo>
                  <a:cubicBezTo>
                    <a:pt x="2515576" y="2205725"/>
                    <a:pt x="2509091" y="2210666"/>
                    <a:pt x="2512488" y="2218386"/>
                  </a:cubicBezTo>
                  <a:cubicBezTo>
                    <a:pt x="2528442" y="2254618"/>
                    <a:pt x="2524634" y="2293012"/>
                    <a:pt x="2526281" y="2331612"/>
                  </a:cubicBezTo>
                  <a:cubicBezTo>
                    <a:pt x="2527825" y="2367638"/>
                    <a:pt x="2531427" y="2402635"/>
                    <a:pt x="2531016" y="2438765"/>
                  </a:cubicBezTo>
                  <a:cubicBezTo>
                    <a:pt x="2531016" y="2441647"/>
                    <a:pt x="2532045" y="2444014"/>
                    <a:pt x="2533486" y="2445970"/>
                  </a:cubicBezTo>
                  <a:cubicBezTo>
                    <a:pt x="2533589" y="2448543"/>
                    <a:pt x="2534001" y="2451014"/>
                    <a:pt x="2534721" y="2453381"/>
                  </a:cubicBezTo>
                  <a:cubicBezTo>
                    <a:pt x="2537706" y="2462233"/>
                    <a:pt x="2552837" y="2467071"/>
                    <a:pt x="2557161" y="2456160"/>
                  </a:cubicBezTo>
                  <a:cubicBezTo>
                    <a:pt x="2600289" y="2347772"/>
                    <a:pt x="2699002" y="2258941"/>
                    <a:pt x="2769202" y="2167743"/>
                  </a:cubicBezTo>
                  <a:cubicBezTo>
                    <a:pt x="2782995" y="2182050"/>
                    <a:pt x="2799465" y="2193682"/>
                    <a:pt x="2817478" y="2203151"/>
                  </a:cubicBezTo>
                  <a:cubicBezTo>
                    <a:pt x="2808008" y="2209225"/>
                    <a:pt x="2800597" y="2218386"/>
                    <a:pt x="2792362" y="2228679"/>
                  </a:cubicBezTo>
                  <a:cubicBezTo>
                    <a:pt x="2766526" y="2260691"/>
                    <a:pt x="2736264" y="2287762"/>
                    <a:pt x="2707957" y="2317613"/>
                  </a:cubicBezTo>
                  <a:cubicBezTo>
                    <a:pt x="2677489" y="2349728"/>
                    <a:pt x="2620670" y="2392857"/>
                    <a:pt x="2608524" y="2440000"/>
                  </a:cubicBezTo>
                  <a:cubicBezTo>
                    <a:pt x="2586291" y="2453896"/>
                    <a:pt x="2566322" y="2469644"/>
                    <a:pt x="2553455" y="2481070"/>
                  </a:cubicBezTo>
                  <a:cubicBezTo>
                    <a:pt x="2488916" y="2538712"/>
                    <a:pt x="2436729" y="2639175"/>
                    <a:pt x="2490975" y="2719051"/>
                  </a:cubicBezTo>
                  <a:cubicBezTo>
                    <a:pt x="2497254" y="2728315"/>
                    <a:pt x="2504665" y="2735211"/>
                    <a:pt x="2512591" y="2741078"/>
                  </a:cubicBezTo>
                  <a:cubicBezTo>
                    <a:pt x="2475226" y="2774326"/>
                    <a:pt x="2452787" y="2839379"/>
                    <a:pt x="2424480" y="2879317"/>
                  </a:cubicBezTo>
                  <a:cubicBezTo>
                    <a:pt x="2402761" y="2909991"/>
                    <a:pt x="2362206" y="2924402"/>
                    <a:pt x="2331738" y="2945194"/>
                  </a:cubicBezTo>
                  <a:cubicBezTo>
                    <a:pt x="2308372" y="2961252"/>
                    <a:pt x="2286550" y="2979368"/>
                    <a:pt x="2264214" y="2996866"/>
                  </a:cubicBezTo>
                  <a:cubicBezTo>
                    <a:pt x="2242907" y="3013541"/>
                    <a:pt x="2218923" y="3027026"/>
                    <a:pt x="2198645" y="3044833"/>
                  </a:cubicBezTo>
                  <a:cubicBezTo>
                    <a:pt x="2197513" y="3045863"/>
                    <a:pt x="2196381" y="3046892"/>
                    <a:pt x="2195866" y="3048230"/>
                  </a:cubicBezTo>
                  <a:cubicBezTo>
                    <a:pt x="2194940" y="3050803"/>
                    <a:pt x="2196793" y="3053788"/>
                    <a:pt x="2199263" y="3055126"/>
                  </a:cubicBezTo>
                  <a:cubicBezTo>
                    <a:pt x="2201733" y="3056362"/>
                    <a:pt x="2204616" y="3056362"/>
                    <a:pt x="2207395" y="3056156"/>
                  </a:cubicBezTo>
                  <a:cubicBezTo>
                    <a:pt x="2222732" y="3054818"/>
                    <a:pt x="2238069" y="3047921"/>
                    <a:pt x="2253200" y="3044421"/>
                  </a:cubicBezTo>
                  <a:cubicBezTo>
                    <a:pt x="2269463" y="3040613"/>
                    <a:pt x="2285830" y="3037216"/>
                    <a:pt x="2302299" y="3033819"/>
                  </a:cubicBezTo>
                  <a:cubicBezTo>
                    <a:pt x="2335031" y="3027129"/>
                    <a:pt x="2367867" y="3021056"/>
                    <a:pt x="2400600" y="3014159"/>
                  </a:cubicBezTo>
                  <a:cubicBezTo>
                    <a:pt x="2465962" y="3000572"/>
                    <a:pt x="2531119" y="2983794"/>
                    <a:pt x="2591643" y="2954973"/>
                  </a:cubicBezTo>
                  <a:cubicBezTo>
                    <a:pt x="2654844" y="2924813"/>
                    <a:pt x="2711354" y="2879523"/>
                    <a:pt x="2767658" y="2838659"/>
                  </a:cubicBezTo>
                  <a:cubicBezTo>
                    <a:pt x="2795141" y="2818690"/>
                    <a:pt x="2824683" y="2801500"/>
                    <a:pt x="2851445" y="2780707"/>
                  </a:cubicBezTo>
                  <a:cubicBezTo>
                    <a:pt x="2869253" y="2766914"/>
                    <a:pt x="2885928" y="2748592"/>
                    <a:pt x="2906000" y="2736858"/>
                  </a:cubicBezTo>
                  <a:cubicBezTo>
                    <a:pt x="2915161" y="2748696"/>
                    <a:pt x="2926072" y="2758680"/>
                    <a:pt x="2938835" y="2765782"/>
                  </a:cubicBezTo>
                  <a:cubicBezTo>
                    <a:pt x="2892619" y="2822910"/>
                    <a:pt x="2813978" y="2863054"/>
                    <a:pt x="2753145" y="2899492"/>
                  </a:cubicBezTo>
                  <a:cubicBezTo>
                    <a:pt x="2669460" y="2949517"/>
                    <a:pt x="2588143" y="2994087"/>
                    <a:pt x="2497254" y="3030011"/>
                  </a:cubicBezTo>
                  <a:cubicBezTo>
                    <a:pt x="2448875" y="3049156"/>
                    <a:pt x="2400291" y="3070978"/>
                    <a:pt x="2349545" y="3082712"/>
                  </a:cubicBezTo>
                  <a:cubicBezTo>
                    <a:pt x="2310019" y="3091873"/>
                    <a:pt x="2268125" y="3092079"/>
                    <a:pt x="2227878" y="3095270"/>
                  </a:cubicBezTo>
                  <a:cubicBezTo>
                    <a:pt x="2138430" y="3102476"/>
                    <a:pt x="2045584" y="3122856"/>
                    <a:pt x="1959327" y="3147251"/>
                  </a:cubicBezTo>
                  <a:cubicBezTo>
                    <a:pt x="1952533" y="3149207"/>
                    <a:pt x="1949960" y="3154663"/>
                    <a:pt x="1950268" y="3160118"/>
                  </a:cubicBezTo>
                  <a:cubicBezTo>
                    <a:pt x="1920006" y="3199232"/>
                    <a:pt x="1900552" y="3245038"/>
                    <a:pt x="1880686" y="3290019"/>
                  </a:cubicBezTo>
                  <a:cubicBezTo>
                    <a:pt x="1851659" y="3355587"/>
                    <a:pt x="1819338" y="3419612"/>
                    <a:pt x="1788046" y="3484048"/>
                  </a:cubicBezTo>
                  <a:cubicBezTo>
                    <a:pt x="1728963" y="3605920"/>
                    <a:pt x="1666791" y="3726969"/>
                    <a:pt x="1600811" y="3845342"/>
                  </a:cubicBezTo>
                  <a:cubicBezTo>
                    <a:pt x="1598959" y="3848636"/>
                    <a:pt x="1598753" y="3851621"/>
                    <a:pt x="1599165" y="3854400"/>
                  </a:cubicBezTo>
                  <a:cubicBezTo>
                    <a:pt x="1598444" y="3856664"/>
                    <a:pt x="1598341" y="3859032"/>
                    <a:pt x="1599576" y="3861296"/>
                  </a:cubicBezTo>
                  <a:cubicBezTo>
                    <a:pt x="1612031" y="3884971"/>
                    <a:pt x="1653822" y="3885383"/>
                    <a:pt x="1676570" y="3888368"/>
                  </a:cubicBezTo>
                  <a:cubicBezTo>
                    <a:pt x="1729889" y="3895470"/>
                    <a:pt x="1783620" y="3901543"/>
                    <a:pt x="1837042" y="3907925"/>
                  </a:cubicBezTo>
                  <a:cubicBezTo>
                    <a:pt x="1914448" y="3917189"/>
                    <a:pt x="1993089" y="3909160"/>
                    <a:pt x="2070803" y="3909263"/>
                  </a:cubicBezTo>
                  <a:cubicBezTo>
                    <a:pt x="2124946" y="3909366"/>
                    <a:pt x="2175897" y="3912145"/>
                    <a:pt x="2229319" y="3922644"/>
                  </a:cubicBezTo>
                  <a:cubicBezTo>
                    <a:pt x="2259993" y="3928717"/>
                    <a:pt x="2291388" y="3928615"/>
                    <a:pt x="2322371" y="3932114"/>
                  </a:cubicBezTo>
                  <a:cubicBezTo>
                    <a:pt x="2352221" y="3935511"/>
                    <a:pt x="2383101" y="3939731"/>
                    <a:pt x="2412128" y="3929850"/>
                  </a:cubicBezTo>
                  <a:cubicBezTo>
                    <a:pt x="2444655" y="3918836"/>
                    <a:pt x="2474917" y="3901955"/>
                    <a:pt x="2503121" y="3882604"/>
                  </a:cubicBezTo>
                  <a:cubicBezTo>
                    <a:pt x="2559322" y="3844004"/>
                    <a:pt x="2607701" y="3795316"/>
                    <a:pt x="2654226" y="3745806"/>
                  </a:cubicBezTo>
                  <a:cubicBezTo>
                    <a:pt x="2655564" y="3744468"/>
                    <a:pt x="2655564" y="3742821"/>
                    <a:pt x="2655152" y="3741174"/>
                  </a:cubicBezTo>
                  <a:cubicBezTo>
                    <a:pt x="2666784" y="3724807"/>
                    <a:pt x="2668843" y="3704736"/>
                    <a:pt x="2671622" y="3683737"/>
                  </a:cubicBezTo>
                  <a:cubicBezTo>
                    <a:pt x="2681812" y="3606846"/>
                    <a:pt x="2749954" y="3588010"/>
                    <a:pt x="2817066" y="3586877"/>
                  </a:cubicBezTo>
                  <a:cubicBezTo>
                    <a:pt x="2837858" y="3586569"/>
                    <a:pt x="2857416" y="3592024"/>
                    <a:pt x="2875738" y="3601803"/>
                  </a:cubicBezTo>
                  <a:cubicBezTo>
                    <a:pt x="2906515" y="3620845"/>
                    <a:pt x="2906618" y="3649563"/>
                    <a:pt x="2876252" y="3687958"/>
                  </a:cubicBezTo>
                  <a:cubicBezTo>
                    <a:pt x="2865856" y="3693104"/>
                    <a:pt x="2855666" y="3698765"/>
                    <a:pt x="2845784" y="3704941"/>
                  </a:cubicBezTo>
                  <a:cubicBezTo>
                    <a:pt x="2825712" y="3716779"/>
                    <a:pt x="2811199" y="3737777"/>
                    <a:pt x="2795244" y="3754143"/>
                  </a:cubicBezTo>
                  <a:cubicBezTo>
                    <a:pt x="2764570" y="3785641"/>
                    <a:pt x="2728441" y="3778847"/>
                    <a:pt x="2690561" y="3774936"/>
                  </a:cubicBezTo>
                  <a:cubicBezTo>
                    <a:pt x="2685415" y="3774421"/>
                    <a:pt x="2681194" y="3776583"/>
                    <a:pt x="2678415" y="3780082"/>
                  </a:cubicBezTo>
                  <a:cubicBezTo>
                    <a:pt x="2677695" y="3780391"/>
                    <a:pt x="2676974" y="3780494"/>
                    <a:pt x="2676151" y="3781009"/>
                  </a:cubicBezTo>
                  <a:cubicBezTo>
                    <a:pt x="2638889" y="3806330"/>
                    <a:pt x="2607701" y="3838857"/>
                    <a:pt x="2572600" y="3866958"/>
                  </a:cubicBezTo>
                  <a:cubicBezTo>
                    <a:pt x="2531839" y="3899690"/>
                    <a:pt x="2478623" y="3910292"/>
                    <a:pt x="2437553" y="3944157"/>
                  </a:cubicBezTo>
                  <a:cubicBezTo>
                    <a:pt x="2458036" y="3958362"/>
                    <a:pt x="2484593" y="3956921"/>
                    <a:pt x="2508473" y="3958876"/>
                  </a:cubicBezTo>
                  <a:cubicBezTo>
                    <a:pt x="2535545" y="3961141"/>
                    <a:pt x="2562616" y="3957950"/>
                    <a:pt x="2589687" y="3957950"/>
                  </a:cubicBezTo>
                  <a:cubicBezTo>
                    <a:pt x="2622626" y="3957950"/>
                    <a:pt x="2655564" y="3962068"/>
                    <a:pt x="2687988" y="3967317"/>
                  </a:cubicBezTo>
                  <a:cubicBezTo>
                    <a:pt x="2701884" y="3969582"/>
                    <a:pt x="2715986" y="3971640"/>
                    <a:pt x="2729779" y="3973699"/>
                  </a:cubicBezTo>
                  <a:cubicBezTo>
                    <a:pt x="2742131" y="3975552"/>
                    <a:pt x="2755512" y="3982139"/>
                    <a:pt x="2768070" y="3979978"/>
                  </a:cubicBezTo>
                  <a:cubicBezTo>
                    <a:pt x="2782480" y="3977610"/>
                    <a:pt x="2791436" y="3963714"/>
                    <a:pt x="2801523" y="3953112"/>
                  </a:cubicBezTo>
                  <a:cubicBezTo>
                    <a:pt x="2820154" y="3933452"/>
                    <a:pt x="2852887" y="3918939"/>
                    <a:pt x="2880061" y="3922541"/>
                  </a:cubicBezTo>
                  <a:cubicBezTo>
                    <a:pt x="2920205" y="3927894"/>
                    <a:pt x="2952423" y="3988110"/>
                    <a:pt x="2982479" y="4013637"/>
                  </a:cubicBezTo>
                  <a:cubicBezTo>
                    <a:pt x="3010271" y="4037209"/>
                    <a:pt x="3049900" y="4065721"/>
                    <a:pt x="3021079" y="4105453"/>
                  </a:cubicBezTo>
                  <a:cubicBezTo>
                    <a:pt x="2984744" y="4155478"/>
                    <a:pt x="2915470" y="4169168"/>
                    <a:pt x="2858754" y="4158155"/>
                  </a:cubicBezTo>
                  <a:cubicBezTo>
                    <a:pt x="2832506" y="4153111"/>
                    <a:pt x="2807699" y="4141068"/>
                    <a:pt x="2786598" y="4124907"/>
                  </a:cubicBezTo>
                  <a:cubicBezTo>
                    <a:pt x="2758291" y="4103292"/>
                    <a:pt x="2751704" y="4067265"/>
                    <a:pt x="2741616" y="4035150"/>
                  </a:cubicBezTo>
                  <a:cubicBezTo>
                    <a:pt x="2739661" y="4028974"/>
                    <a:pt x="2737293" y="4022180"/>
                    <a:pt x="2731632" y="4018990"/>
                  </a:cubicBezTo>
                  <a:cubicBezTo>
                    <a:pt x="2729058" y="4017548"/>
                    <a:pt x="2726176" y="4017034"/>
                    <a:pt x="2723294" y="4016519"/>
                  </a:cubicBezTo>
                  <a:cubicBezTo>
                    <a:pt x="2656388" y="4004476"/>
                    <a:pt x="2591746" y="4008079"/>
                    <a:pt x="2524325" y="4004476"/>
                  </a:cubicBezTo>
                  <a:cubicBezTo>
                    <a:pt x="2433024" y="3999535"/>
                    <a:pt x="2341928" y="3993565"/>
                    <a:pt x="2250524" y="3993874"/>
                  </a:cubicBezTo>
                  <a:cubicBezTo>
                    <a:pt x="2240230" y="3993874"/>
                    <a:pt x="2234054" y="4008284"/>
                    <a:pt x="2242495" y="4015181"/>
                  </a:cubicBezTo>
                  <a:cubicBezTo>
                    <a:pt x="2299005" y="4060883"/>
                    <a:pt x="2335546" y="4127892"/>
                    <a:pt x="2351398" y="4198298"/>
                  </a:cubicBezTo>
                  <a:cubicBezTo>
                    <a:pt x="2359426" y="4233604"/>
                    <a:pt x="2358603" y="4269837"/>
                    <a:pt x="2356339" y="4305760"/>
                  </a:cubicBezTo>
                  <a:cubicBezTo>
                    <a:pt x="2354280" y="4338493"/>
                    <a:pt x="2348516" y="4375446"/>
                    <a:pt x="2350677" y="4408076"/>
                  </a:cubicBezTo>
                  <a:cubicBezTo>
                    <a:pt x="2351192" y="4416001"/>
                    <a:pt x="2354074" y="4424030"/>
                    <a:pt x="2360147" y="4429280"/>
                  </a:cubicBezTo>
                  <a:cubicBezTo>
                    <a:pt x="2363647" y="4432368"/>
                    <a:pt x="2368073" y="4434221"/>
                    <a:pt x="2371984" y="4436897"/>
                  </a:cubicBezTo>
                  <a:cubicBezTo>
                    <a:pt x="2390512" y="4449352"/>
                    <a:pt x="2395041" y="4474261"/>
                    <a:pt x="2404923" y="4492892"/>
                  </a:cubicBezTo>
                  <a:cubicBezTo>
                    <a:pt x="2418716" y="4518831"/>
                    <a:pt x="2429730" y="4546212"/>
                    <a:pt x="2432818" y="4575650"/>
                  </a:cubicBezTo>
                  <a:cubicBezTo>
                    <a:pt x="2441052" y="4652644"/>
                    <a:pt x="2365500" y="4683318"/>
                    <a:pt x="2328547" y="4736946"/>
                  </a:cubicBezTo>
                  <a:cubicBezTo>
                    <a:pt x="2314857" y="4756812"/>
                    <a:pt x="2300034" y="4694846"/>
                    <a:pt x="2299623" y="4694023"/>
                  </a:cubicBezTo>
                  <a:cubicBezTo>
                    <a:pt x="2284800" y="4668187"/>
                    <a:pt x="2267405" y="4644924"/>
                    <a:pt x="2255259" y="4617441"/>
                  </a:cubicBezTo>
                  <a:cubicBezTo>
                    <a:pt x="2240127" y="4583164"/>
                    <a:pt x="2228599" y="4536639"/>
                    <a:pt x="2242392" y="4500509"/>
                  </a:cubicBezTo>
                  <a:cubicBezTo>
                    <a:pt x="2248053" y="4485687"/>
                    <a:pt x="2256494" y="4472203"/>
                    <a:pt x="2265037" y="4458924"/>
                  </a:cubicBezTo>
                  <a:cubicBezTo>
                    <a:pt x="2270390" y="4450587"/>
                    <a:pt x="2275845" y="4442249"/>
                    <a:pt x="2279139" y="4432985"/>
                  </a:cubicBezTo>
                  <a:cubicBezTo>
                    <a:pt x="2285212" y="4416104"/>
                    <a:pt x="2280683" y="4399944"/>
                    <a:pt x="2287271" y="4382548"/>
                  </a:cubicBezTo>
                  <a:cubicBezTo>
                    <a:pt x="2294167" y="4364535"/>
                    <a:pt x="2303637" y="4347448"/>
                    <a:pt x="2307857" y="4328508"/>
                  </a:cubicBezTo>
                  <a:cubicBezTo>
                    <a:pt x="2318459" y="4281983"/>
                    <a:pt x="2316401" y="4234737"/>
                    <a:pt x="2306004" y="4188520"/>
                  </a:cubicBezTo>
                  <a:cubicBezTo>
                    <a:pt x="2289638" y="4115952"/>
                    <a:pt x="2234363" y="4031032"/>
                    <a:pt x="2170545" y="3992433"/>
                  </a:cubicBezTo>
                  <a:cubicBezTo>
                    <a:pt x="2166530" y="3989962"/>
                    <a:pt x="2162825" y="3991198"/>
                    <a:pt x="2160046" y="3993462"/>
                  </a:cubicBezTo>
                  <a:cubicBezTo>
                    <a:pt x="2116093" y="3973596"/>
                    <a:pt x="2054539" y="3971846"/>
                    <a:pt x="2008426" y="3965259"/>
                  </a:cubicBezTo>
                  <a:cubicBezTo>
                    <a:pt x="1949239" y="3956818"/>
                    <a:pt x="1889538" y="3954348"/>
                    <a:pt x="1829837" y="3955994"/>
                  </a:cubicBezTo>
                  <a:cubicBezTo>
                    <a:pt x="1766945" y="3957744"/>
                    <a:pt x="1707862" y="3966906"/>
                    <a:pt x="1644661" y="3960832"/>
                  </a:cubicBezTo>
                  <a:cubicBezTo>
                    <a:pt x="1591136" y="3955686"/>
                    <a:pt x="1539978" y="3976272"/>
                    <a:pt x="1487688" y="3984301"/>
                  </a:cubicBezTo>
                  <a:cubicBezTo>
                    <a:pt x="1475645" y="3986154"/>
                    <a:pt x="1462264" y="3984404"/>
                    <a:pt x="1450735" y="3986565"/>
                  </a:cubicBezTo>
                  <a:cubicBezTo>
                    <a:pt x="1438589" y="3988830"/>
                    <a:pt x="1425517" y="4001491"/>
                    <a:pt x="1416459" y="4009314"/>
                  </a:cubicBezTo>
                  <a:cubicBezTo>
                    <a:pt x="1393711" y="4028871"/>
                    <a:pt x="1375080" y="4052545"/>
                    <a:pt x="1353979" y="4073750"/>
                  </a:cubicBezTo>
                  <a:cubicBezTo>
                    <a:pt x="1311879" y="4115952"/>
                    <a:pt x="1267412" y="4155993"/>
                    <a:pt x="1223151" y="4195828"/>
                  </a:cubicBezTo>
                  <a:cubicBezTo>
                    <a:pt x="1179405" y="4235251"/>
                    <a:pt x="1133394" y="4272101"/>
                    <a:pt x="1087588" y="4309260"/>
                  </a:cubicBezTo>
                  <a:cubicBezTo>
                    <a:pt x="1044048" y="4344566"/>
                    <a:pt x="1002669" y="4382548"/>
                    <a:pt x="959128" y="4417546"/>
                  </a:cubicBezTo>
                  <a:cubicBezTo>
                    <a:pt x="954187" y="4421457"/>
                    <a:pt x="949041" y="4425883"/>
                    <a:pt x="947497" y="4431956"/>
                  </a:cubicBezTo>
                  <a:cubicBezTo>
                    <a:pt x="946365" y="4436382"/>
                    <a:pt x="947394" y="4441014"/>
                    <a:pt x="948423" y="4445440"/>
                  </a:cubicBezTo>
                  <a:cubicBezTo>
                    <a:pt x="958202" y="4488260"/>
                    <a:pt x="967157" y="4529536"/>
                    <a:pt x="981876" y="4571224"/>
                  </a:cubicBezTo>
                  <a:cubicBezTo>
                    <a:pt x="997110" y="4614559"/>
                    <a:pt x="1036225" y="4638131"/>
                    <a:pt x="1073692" y="4660158"/>
                  </a:cubicBezTo>
                  <a:cubicBezTo>
                    <a:pt x="1131232" y="4694023"/>
                    <a:pt x="1181566" y="4738490"/>
                    <a:pt x="1235812" y="4777193"/>
                  </a:cubicBezTo>
                  <a:cubicBezTo>
                    <a:pt x="1271838" y="4802926"/>
                    <a:pt x="1306938" y="4835556"/>
                    <a:pt x="1352332" y="4841732"/>
                  </a:cubicBezTo>
                  <a:cubicBezTo>
                    <a:pt x="1357890" y="4842452"/>
                    <a:pt x="1362316" y="4839879"/>
                    <a:pt x="1364889" y="4836070"/>
                  </a:cubicBezTo>
                  <a:cubicBezTo>
                    <a:pt x="1378682" y="4829174"/>
                    <a:pt x="1386402" y="4820939"/>
                    <a:pt x="1399166" y="4807661"/>
                  </a:cubicBezTo>
                  <a:cubicBezTo>
                    <a:pt x="1434472" y="4771017"/>
                    <a:pt x="1493864" y="4803029"/>
                    <a:pt x="1530508" y="4819807"/>
                  </a:cubicBezTo>
                  <a:cubicBezTo>
                    <a:pt x="1545125" y="4826497"/>
                    <a:pt x="1557889" y="4837408"/>
                    <a:pt x="1568902" y="4850584"/>
                  </a:cubicBezTo>
                  <a:lnTo>
                    <a:pt x="1597723" y="4850584"/>
                  </a:lnTo>
                  <a:cubicBezTo>
                    <a:pt x="1589798" y="4839364"/>
                    <a:pt x="1580842" y="4828556"/>
                    <a:pt x="1570240" y="4818160"/>
                  </a:cubicBezTo>
                  <a:cubicBezTo>
                    <a:pt x="1541008" y="4789339"/>
                    <a:pt x="1491085" y="4774619"/>
                    <a:pt x="1451765" y="4767208"/>
                  </a:cubicBezTo>
                  <a:cubicBezTo>
                    <a:pt x="1410798" y="4759385"/>
                    <a:pt x="1381359" y="4788206"/>
                    <a:pt x="1357993" y="4818057"/>
                  </a:cubicBezTo>
                  <a:cubicBezTo>
                    <a:pt x="1316614" y="4810749"/>
                    <a:pt x="1283984" y="4781928"/>
                    <a:pt x="1251252" y="4757327"/>
                  </a:cubicBezTo>
                  <a:cubicBezTo>
                    <a:pt x="1212755" y="4728402"/>
                    <a:pt x="1174670" y="4698964"/>
                    <a:pt x="1136173" y="4670040"/>
                  </a:cubicBezTo>
                  <a:cubicBezTo>
                    <a:pt x="1095102" y="4639263"/>
                    <a:pt x="1043327" y="4621044"/>
                    <a:pt x="1013374" y="4577606"/>
                  </a:cubicBezTo>
                  <a:cubicBezTo>
                    <a:pt x="988670" y="4541785"/>
                    <a:pt x="979612" y="4482496"/>
                    <a:pt x="973024" y="4438647"/>
                  </a:cubicBezTo>
                  <a:cubicBezTo>
                    <a:pt x="979097" y="4433088"/>
                    <a:pt x="997110" y="4419707"/>
                    <a:pt x="998037" y="4418781"/>
                  </a:cubicBezTo>
                  <a:cubicBezTo>
                    <a:pt x="1016565" y="4401179"/>
                    <a:pt x="1037666" y="4386357"/>
                    <a:pt x="1057841" y="4370814"/>
                  </a:cubicBezTo>
                  <a:cubicBezTo>
                    <a:pt x="1103440" y="4335508"/>
                    <a:pt x="1145334" y="4294541"/>
                    <a:pt x="1188771" y="4256661"/>
                  </a:cubicBezTo>
                  <a:cubicBezTo>
                    <a:pt x="1233856" y="4217341"/>
                    <a:pt x="1278014" y="4176991"/>
                    <a:pt x="1321452" y="4135921"/>
                  </a:cubicBezTo>
                  <a:cubicBezTo>
                    <a:pt x="1352846" y="4106276"/>
                    <a:pt x="1380638" y="4073029"/>
                    <a:pt x="1411621" y="4042870"/>
                  </a:cubicBezTo>
                  <a:cubicBezTo>
                    <a:pt x="1423870" y="4031032"/>
                    <a:pt x="1436016" y="4017548"/>
                    <a:pt x="1452794" y="4012505"/>
                  </a:cubicBezTo>
                  <a:cubicBezTo>
                    <a:pt x="1468440" y="4007770"/>
                    <a:pt x="1485115" y="4008593"/>
                    <a:pt x="1501173" y="4005917"/>
                  </a:cubicBezTo>
                  <a:cubicBezTo>
                    <a:pt x="1531949" y="4000770"/>
                    <a:pt x="1562006" y="3992433"/>
                    <a:pt x="1592474" y="3986154"/>
                  </a:cubicBezTo>
                  <a:cubicBezTo>
                    <a:pt x="1651043" y="3974111"/>
                    <a:pt x="1716405" y="3989139"/>
                    <a:pt x="1776621" y="3983375"/>
                  </a:cubicBezTo>
                  <a:cubicBezTo>
                    <a:pt x="1852173" y="3976169"/>
                    <a:pt x="1927212" y="3979875"/>
                    <a:pt x="2002455" y="3989139"/>
                  </a:cubicBezTo>
                  <a:cubicBezTo>
                    <a:pt x="2054128" y="3995418"/>
                    <a:pt x="2114446" y="3999947"/>
                    <a:pt x="2164369" y="4014563"/>
                  </a:cubicBezTo>
                  <a:cubicBezTo>
                    <a:pt x="2165810" y="4014975"/>
                    <a:pt x="2166736" y="4014357"/>
                    <a:pt x="2167868" y="4014152"/>
                  </a:cubicBezTo>
                  <a:cubicBezTo>
                    <a:pt x="2230966" y="4067059"/>
                    <a:pt x="2276257" y="4147861"/>
                    <a:pt x="2287785" y="4228766"/>
                  </a:cubicBezTo>
                  <a:cubicBezTo>
                    <a:pt x="2295197" y="4281160"/>
                    <a:pt x="2282536" y="4326244"/>
                    <a:pt x="2263596" y="4373902"/>
                  </a:cubicBezTo>
                  <a:cubicBezTo>
                    <a:pt x="2256494" y="4391709"/>
                    <a:pt x="2252274" y="4408796"/>
                    <a:pt x="2253612" y="4426603"/>
                  </a:cubicBezTo>
                  <a:cubicBezTo>
                    <a:pt x="2251244" y="4427530"/>
                    <a:pt x="2248980" y="4429074"/>
                    <a:pt x="2247230" y="4432059"/>
                  </a:cubicBezTo>
                  <a:cubicBezTo>
                    <a:pt x="2231687" y="4458513"/>
                    <a:pt x="2215629" y="4474364"/>
                    <a:pt x="2209453" y="4505862"/>
                  </a:cubicBezTo>
                  <a:cubicBezTo>
                    <a:pt x="2202351" y="4542403"/>
                    <a:pt x="2213262" y="4581723"/>
                    <a:pt x="2224790" y="4615897"/>
                  </a:cubicBezTo>
                  <a:cubicBezTo>
                    <a:pt x="2237451" y="4653364"/>
                    <a:pt x="2268022" y="4681568"/>
                    <a:pt x="2279654" y="4718727"/>
                  </a:cubicBezTo>
                  <a:cubicBezTo>
                    <a:pt x="2287168" y="4742504"/>
                    <a:pt x="2290873" y="4771428"/>
                    <a:pt x="2320621" y="4774517"/>
                  </a:cubicBezTo>
                  <a:cubicBezTo>
                    <a:pt x="2336575" y="4776163"/>
                    <a:pt x="2349854" y="4751665"/>
                    <a:pt x="2356853" y="4741578"/>
                  </a:cubicBezTo>
                  <a:cubicBezTo>
                    <a:pt x="2387013" y="4698346"/>
                    <a:pt x="2435494" y="4683935"/>
                    <a:pt x="2450728" y="4629175"/>
                  </a:cubicBezTo>
                  <a:cubicBezTo>
                    <a:pt x="2474608" y="4543432"/>
                    <a:pt x="2429627" y="4466130"/>
                    <a:pt x="2374455" y="4402620"/>
                  </a:cubicBezTo>
                  <a:cubicBezTo>
                    <a:pt x="2396688" y="4269425"/>
                    <a:pt x="2380734" y="4117908"/>
                    <a:pt x="2282947" y="4019401"/>
                  </a:cubicBezTo>
                  <a:cubicBezTo>
                    <a:pt x="2355412" y="4020019"/>
                    <a:pt x="2427774" y="4023107"/>
                    <a:pt x="2500136" y="4026812"/>
                  </a:cubicBezTo>
                  <a:cubicBezTo>
                    <a:pt x="2541206" y="4028974"/>
                    <a:pt x="2582379" y="4031650"/>
                    <a:pt x="2623449" y="4034944"/>
                  </a:cubicBezTo>
                  <a:cubicBezTo>
                    <a:pt x="2655976" y="4037517"/>
                    <a:pt x="2687577" y="4032988"/>
                    <a:pt x="2718765" y="4043693"/>
                  </a:cubicBezTo>
                  <a:cubicBezTo>
                    <a:pt x="2716398" y="4206533"/>
                    <a:pt x="3004815" y="4244309"/>
                    <a:pt x="3055561" y="4091248"/>
                  </a:cubicBezTo>
                  <a:cubicBezTo>
                    <a:pt x="3064722" y="4063765"/>
                    <a:pt x="3043004" y="4033194"/>
                    <a:pt x="3023858" y="4016107"/>
                  </a:cubicBezTo>
                  <a:cubicBezTo>
                    <a:pt x="3002551" y="3997065"/>
                    <a:pt x="2980935" y="3979669"/>
                    <a:pt x="2962510" y="3957641"/>
                  </a:cubicBezTo>
                  <a:cubicBezTo>
                    <a:pt x="2947482" y="3939628"/>
                    <a:pt x="2934409" y="3917395"/>
                    <a:pt x="2912176" y="3906896"/>
                  </a:cubicBezTo>
                  <a:cubicBezTo>
                    <a:pt x="2859268" y="3881883"/>
                    <a:pt x="2793803" y="3909778"/>
                    <a:pt x="2763438" y="3958774"/>
                  </a:cubicBezTo>
                  <a:cubicBezTo>
                    <a:pt x="2762306" y="3957436"/>
                    <a:pt x="2760762" y="3956303"/>
                    <a:pt x="2758703" y="3955583"/>
                  </a:cubicBezTo>
                  <a:cubicBezTo>
                    <a:pt x="2720412" y="3943231"/>
                    <a:pt x="2674607" y="3940657"/>
                    <a:pt x="2634669" y="3934276"/>
                  </a:cubicBezTo>
                  <a:cubicBezTo>
                    <a:pt x="2595863" y="3928100"/>
                    <a:pt x="2549852" y="3927791"/>
                    <a:pt x="2507959" y="3930364"/>
                  </a:cubicBezTo>
                  <a:cubicBezTo>
                    <a:pt x="2576409" y="3902675"/>
                    <a:pt x="2627670" y="3848121"/>
                    <a:pt x="2689223" y="3803139"/>
                  </a:cubicBezTo>
                  <a:cubicBezTo>
                    <a:pt x="2692414" y="3802728"/>
                    <a:pt x="2695502" y="3801698"/>
                    <a:pt x="2697458" y="3798919"/>
                  </a:cubicBezTo>
                  <a:cubicBezTo>
                    <a:pt x="2694061" y="3803551"/>
                    <a:pt x="2730705" y="3806536"/>
                    <a:pt x="2733587" y="3806433"/>
                  </a:cubicBezTo>
                  <a:cubicBezTo>
                    <a:pt x="2751704" y="3805610"/>
                    <a:pt x="2765085" y="3801801"/>
                    <a:pt x="2782275" y="3794802"/>
                  </a:cubicBezTo>
                  <a:cubicBezTo>
                    <a:pt x="2822830" y="3778435"/>
                    <a:pt x="2847122" y="3732115"/>
                    <a:pt x="2886751" y="3711426"/>
                  </a:cubicBezTo>
                  <a:cubicBezTo>
                    <a:pt x="2942438" y="3682296"/>
                    <a:pt x="2943056" y="3633712"/>
                    <a:pt x="2902191" y="3590171"/>
                  </a:cubicBezTo>
                  <a:cubicBezTo>
                    <a:pt x="2858239" y="3543337"/>
                    <a:pt x="2771158" y="3560115"/>
                    <a:pt x="2719280" y="3579466"/>
                  </a:cubicBezTo>
                  <a:cubicBezTo>
                    <a:pt x="2643933" y="3607567"/>
                    <a:pt x="2659167" y="3681781"/>
                    <a:pt x="2632302" y="3741380"/>
                  </a:cubicBezTo>
                  <a:cubicBezTo>
                    <a:pt x="2631787" y="3742615"/>
                    <a:pt x="2632096" y="3743644"/>
                    <a:pt x="2632096" y="3744776"/>
                  </a:cubicBezTo>
                  <a:cubicBezTo>
                    <a:pt x="2537912" y="3798095"/>
                    <a:pt x="2477594" y="3897735"/>
                    <a:pt x="2361279" y="3913895"/>
                  </a:cubicBezTo>
                  <a:cubicBezTo>
                    <a:pt x="2359324" y="3914204"/>
                    <a:pt x="2357883" y="3914821"/>
                    <a:pt x="2356544" y="3915645"/>
                  </a:cubicBezTo>
                  <a:cubicBezTo>
                    <a:pt x="2335546" y="3907307"/>
                    <a:pt x="2314033" y="3906484"/>
                    <a:pt x="2290359" y="3906278"/>
                  </a:cubicBezTo>
                  <a:cubicBezTo>
                    <a:pt x="2250729" y="3905969"/>
                    <a:pt x="2212747" y="3892794"/>
                    <a:pt x="2173530" y="3888677"/>
                  </a:cubicBezTo>
                  <a:cubicBezTo>
                    <a:pt x="2087581" y="3879618"/>
                    <a:pt x="2000911" y="3889500"/>
                    <a:pt x="1914654" y="3889603"/>
                  </a:cubicBezTo>
                  <a:cubicBezTo>
                    <a:pt x="1858658" y="3889706"/>
                    <a:pt x="1805030" y="3878383"/>
                    <a:pt x="1749652" y="3872928"/>
                  </a:cubicBezTo>
                  <a:cubicBezTo>
                    <a:pt x="1726801" y="3870663"/>
                    <a:pt x="1646925" y="3873237"/>
                    <a:pt x="1623765" y="3855017"/>
                  </a:cubicBezTo>
                  <a:cubicBezTo>
                    <a:pt x="1678114" y="3740350"/>
                    <a:pt x="1740903" y="3629594"/>
                    <a:pt x="1796693" y="3515545"/>
                  </a:cubicBezTo>
                  <a:cubicBezTo>
                    <a:pt x="1852071" y="3402422"/>
                    <a:pt x="1897876" y="3280343"/>
                    <a:pt x="1964062" y="3172985"/>
                  </a:cubicBezTo>
                  <a:cubicBezTo>
                    <a:pt x="1964679" y="3172882"/>
                    <a:pt x="1965297" y="3173087"/>
                    <a:pt x="1965914" y="3172882"/>
                  </a:cubicBezTo>
                  <a:cubicBezTo>
                    <a:pt x="2057216" y="3147148"/>
                    <a:pt x="2154076" y="3127282"/>
                    <a:pt x="2248568" y="3119254"/>
                  </a:cubicBezTo>
                  <a:cubicBezTo>
                    <a:pt x="2290565" y="3115651"/>
                    <a:pt x="2331841" y="3112563"/>
                    <a:pt x="2372911" y="3102476"/>
                  </a:cubicBezTo>
                  <a:cubicBezTo>
                    <a:pt x="2418510" y="3091256"/>
                    <a:pt x="2462462" y="3067272"/>
                    <a:pt x="2506106" y="3050083"/>
                  </a:cubicBezTo>
                  <a:cubicBezTo>
                    <a:pt x="2602760" y="3012101"/>
                    <a:pt x="2688606" y="2961046"/>
                    <a:pt x="2777437" y="2907933"/>
                  </a:cubicBezTo>
                  <a:cubicBezTo>
                    <a:pt x="2836726" y="2872421"/>
                    <a:pt x="2914440" y="2832277"/>
                    <a:pt x="2955202" y="2773502"/>
                  </a:cubicBezTo>
                  <a:cubicBezTo>
                    <a:pt x="2978773" y="2781325"/>
                    <a:pt x="3006771" y="2780810"/>
                    <a:pt x="3038475" y="2767841"/>
                  </a:cubicBezTo>
                  <a:cubicBezTo>
                    <a:pt x="3075530" y="2752710"/>
                    <a:pt x="3102087" y="2722139"/>
                    <a:pt x="3121130" y="2685701"/>
                  </a:cubicBezTo>
                  <a:cubicBezTo>
                    <a:pt x="3121335" y="2695994"/>
                    <a:pt x="3121747" y="2706287"/>
                    <a:pt x="3122056" y="2716272"/>
                  </a:cubicBezTo>
                  <a:cubicBezTo>
                    <a:pt x="3122777" y="2738814"/>
                    <a:pt x="3123394" y="2761356"/>
                    <a:pt x="3123600" y="2783898"/>
                  </a:cubicBezTo>
                  <a:cubicBezTo>
                    <a:pt x="3123703" y="2795015"/>
                    <a:pt x="3126173" y="2841232"/>
                    <a:pt x="3120512" y="2853378"/>
                  </a:cubicBezTo>
                  <a:cubicBezTo>
                    <a:pt x="3120100" y="2853790"/>
                    <a:pt x="3119483" y="2853893"/>
                    <a:pt x="3119071" y="2854510"/>
                  </a:cubicBezTo>
                  <a:cubicBezTo>
                    <a:pt x="3118762" y="2855540"/>
                    <a:pt x="3118453" y="2856569"/>
                    <a:pt x="3118248" y="2857598"/>
                  </a:cubicBezTo>
                  <a:cubicBezTo>
                    <a:pt x="3066678" y="2878494"/>
                    <a:pt x="3030343" y="2950547"/>
                    <a:pt x="3021079" y="2999748"/>
                  </a:cubicBezTo>
                  <a:cubicBezTo>
                    <a:pt x="3008315" y="3067787"/>
                    <a:pt x="3051341" y="3167220"/>
                    <a:pt x="3125041" y="3177411"/>
                  </a:cubicBezTo>
                  <a:cubicBezTo>
                    <a:pt x="3202241" y="3188116"/>
                    <a:pt x="3275117" y="3114725"/>
                    <a:pt x="3290969" y="3045554"/>
                  </a:cubicBezTo>
                  <a:cubicBezTo>
                    <a:pt x="3299409" y="3008498"/>
                    <a:pt x="3290042" y="2971236"/>
                    <a:pt x="3273470" y="2938092"/>
                  </a:cubicBezTo>
                  <a:cubicBezTo>
                    <a:pt x="3258133" y="2907521"/>
                    <a:pt x="3229312" y="2890331"/>
                    <a:pt x="3221283" y="2854510"/>
                  </a:cubicBezTo>
                  <a:cubicBezTo>
                    <a:pt x="3217269" y="2836806"/>
                    <a:pt x="3217886" y="2823631"/>
                    <a:pt x="3213357" y="2809529"/>
                  </a:cubicBezTo>
                  <a:cubicBezTo>
                    <a:pt x="3213872" y="2786780"/>
                    <a:pt x="3211299" y="2763621"/>
                    <a:pt x="3209343" y="2741490"/>
                  </a:cubicBezTo>
                  <a:cubicBezTo>
                    <a:pt x="3205637" y="2700008"/>
                    <a:pt x="3201829" y="2657806"/>
                    <a:pt x="3190918" y="2617662"/>
                  </a:cubicBezTo>
                  <a:cubicBezTo>
                    <a:pt x="3197917" y="2626411"/>
                    <a:pt x="3204917" y="2635058"/>
                    <a:pt x="3212637" y="2643395"/>
                  </a:cubicBezTo>
                  <a:cubicBezTo>
                    <a:pt x="3237135" y="2669849"/>
                    <a:pt x="3268118" y="2690950"/>
                    <a:pt x="3296012" y="2714316"/>
                  </a:cubicBezTo>
                  <a:cubicBezTo>
                    <a:pt x="3308467" y="2745299"/>
                    <a:pt x="3315878" y="2777002"/>
                    <a:pt x="3338936" y="2803147"/>
                  </a:cubicBezTo>
                  <a:cubicBezTo>
                    <a:pt x="3365595" y="2833203"/>
                    <a:pt x="3394416" y="2853275"/>
                    <a:pt x="3432707" y="2865524"/>
                  </a:cubicBezTo>
                  <a:cubicBezTo>
                    <a:pt x="3500437" y="2887346"/>
                    <a:pt x="3573417" y="2858833"/>
                    <a:pt x="3606355" y="2796353"/>
                  </a:cubicBezTo>
                  <a:cubicBezTo>
                    <a:pt x="3637852" y="2736652"/>
                    <a:pt x="3607796" y="2668099"/>
                    <a:pt x="3555197" y="2634337"/>
                  </a:cubicBezTo>
                  <a:cubicBezTo>
                    <a:pt x="3498790" y="2598105"/>
                    <a:pt x="3416753" y="2601502"/>
                    <a:pt x="3360242" y="2634337"/>
                  </a:cubicBezTo>
                  <a:cubicBezTo>
                    <a:pt x="3325348" y="2614265"/>
                    <a:pt x="3292925" y="2593164"/>
                    <a:pt x="3261736" y="2567534"/>
                  </a:cubicBezTo>
                  <a:cubicBezTo>
                    <a:pt x="3247531" y="2555902"/>
                    <a:pt x="3233944" y="2543139"/>
                    <a:pt x="3220872" y="2530169"/>
                  </a:cubicBezTo>
                  <a:cubicBezTo>
                    <a:pt x="3214798" y="2524096"/>
                    <a:pt x="3209755" y="2515450"/>
                    <a:pt x="3203682" y="2508862"/>
                  </a:cubicBezTo>
                  <a:cubicBezTo>
                    <a:pt x="3214284" y="2499598"/>
                    <a:pt x="3224886" y="2490128"/>
                    <a:pt x="3236208" y="2485496"/>
                  </a:cubicBezTo>
                  <a:cubicBezTo>
                    <a:pt x="3259883" y="2475820"/>
                    <a:pt x="3285513" y="2471291"/>
                    <a:pt x="3310320" y="2465630"/>
                  </a:cubicBezTo>
                  <a:cubicBezTo>
                    <a:pt x="3357772" y="2454822"/>
                    <a:pt x="3402960" y="2434956"/>
                    <a:pt x="3450309" y="2423325"/>
                  </a:cubicBezTo>
                  <a:cubicBezTo>
                    <a:pt x="3499408" y="2411282"/>
                    <a:pt x="3549639" y="2404488"/>
                    <a:pt x="3598738" y="2392651"/>
                  </a:cubicBezTo>
                  <a:cubicBezTo>
                    <a:pt x="3636103" y="2383696"/>
                    <a:pt x="3683658" y="2360639"/>
                    <a:pt x="3722360" y="2371961"/>
                  </a:cubicBezTo>
                  <a:cubicBezTo>
                    <a:pt x="3749637" y="2407782"/>
                    <a:pt x="3770224" y="2449058"/>
                    <a:pt x="3809750" y="2472836"/>
                  </a:cubicBezTo>
                  <a:cubicBezTo>
                    <a:pt x="3820352" y="2479217"/>
                    <a:pt x="3832190" y="2483335"/>
                    <a:pt x="3844644" y="2485805"/>
                  </a:cubicBezTo>
                  <a:lnTo>
                    <a:pt x="3844644" y="2458528"/>
                  </a:lnTo>
                  <a:cubicBezTo>
                    <a:pt x="3827558" y="2453690"/>
                    <a:pt x="3811603" y="2445147"/>
                    <a:pt x="3798222" y="2431971"/>
                  </a:cubicBezTo>
                  <a:cubicBezTo>
                    <a:pt x="3775988" y="2410149"/>
                    <a:pt x="3760960" y="2380299"/>
                    <a:pt x="3742123" y="2355698"/>
                  </a:cubicBezTo>
                  <a:cubicBezTo>
                    <a:pt x="3736977" y="2349007"/>
                    <a:pt x="3729257" y="2349934"/>
                    <a:pt x="3724316" y="2354257"/>
                  </a:cubicBezTo>
                  <a:cubicBezTo>
                    <a:pt x="3710420" y="2344684"/>
                    <a:pt x="3689319" y="2347772"/>
                    <a:pt x="3672849" y="2350551"/>
                  </a:cubicBezTo>
                  <a:cubicBezTo>
                    <a:pt x="3621589" y="2358992"/>
                    <a:pt x="3570946" y="2372579"/>
                    <a:pt x="3519994" y="2382666"/>
                  </a:cubicBezTo>
                  <a:cubicBezTo>
                    <a:pt x="3453500" y="2395842"/>
                    <a:pt x="3389681" y="2416531"/>
                    <a:pt x="3324937" y="2436294"/>
                  </a:cubicBezTo>
                  <a:cubicBezTo>
                    <a:pt x="3286749" y="2447926"/>
                    <a:pt x="3248149" y="2453793"/>
                    <a:pt x="3210887" y="2468512"/>
                  </a:cubicBezTo>
                  <a:cubicBezTo>
                    <a:pt x="3191433" y="2476232"/>
                    <a:pt x="3178566" y="2494657"/>
                    <a:pt x="3161994" y="2506906"/>
                  </a:cubicBezTo>
                  <a:cubicBezTo>
                    <a:pt x="3161891" y="2478806"/>
                    <a:pt x="3154274" y="2456057"/>
                    <a:pt x="3138010" y="2433618"/>
                  </a:cubicBezTo>
                  <a:cubicBezTo>
                    <a:pt x="3148819" y="2432383"/>
                    <a:pt x="3162920" y="2439279"/>
                    <a:pt x="3174552" y="2439897"/>
                  </a:cubicBezTo>
                  <a:cubicBezTo>
                    <a:pt x="3188139" y="2440617"/>
                    <a:pt x="3201932" y="2439279"/>
                    <a:pt x="3215313" y="2436809"/>
                  </a:cubicBezTo>
                  <a:cubicBezTo>
                    <a:pt x="3240841" y="2432177"/>
                    <a:pt x="3265544" y="2423325"/>
                    <a:pt x="3289425" y="2413443"/>
                  </a:cubicBezTo>
                  <a:cubicBezTo>
                    <a:pt x="3340376" y="2392136"/>
                    <a:pt x="3385564" y="2348390"/>
                    <a:pt x="3427972" y="2314216"/>
                  </a:cubicBezTo>
                  <a:cubicBezTo>
                    <a:pt x="3469248" y="2280866"/>
                    <a:pt x="3510216" y="2249883"/>
                    <a:pt x="3542742" y="2207475"/>
                  </a:cubicBezTo>
                  <a:cubicBezTo>
                    <a:pt x="3574446" y="2166199"/>
                    <a:pt x="3591636" y="2112571"/>
                    <a:pt x="3624162" y="2073147"/>
                  </a:cubicBezTo>
                  <a:cubicBezTo>
                    <a:pt x="3630338" y="2065633"/>
                    <a:pt x="3620765" y="2056369"/>
                    <a:pt x="3613457" y="2062648"/>
                  </a:cubicBezTo>
                  <a:cubicBezTo>
                    <a:pt x="3596165" y="2077470"/>
                    <a:pt x="3585871" y="2097954"/>
                    <a:pt x="3575269" y="2118129"/>
                  </a:cubicBezTo>
                  <a:cubicBezTo>
                    <a:pt x="3558800" y="2062236"/>
                    <a:pt x="3557668" y="2012211"/>
                    <a:pt x="3581857" y="1956010"/>
                  </a:cubicBezTo>
                  <a:cubicBezTo>
                    <a:pt x="3604399" y="1903617"/>
                    <a:pt x="3658748" y="1884883"/>
                    <a:pt x="3700641" y="1853283"/>
                  </a:cubicBezTo>
                  <a:cubicBezTo>
                    <a:pt x="3723184" y="1836299"/>
                    <a:pt x="3739447" y="1796567"/>
                    <a:pt x="3763945" y="1838358"/>
                  </a:cubicBezTo>
                  <a:cubicBezTo>
                    <a:pt x="3784635" y="1873663"/>
                    <a:pt x="3791428" y="1916895"/>
                    <a:pt x="3791222" y="1956936"/>
                  </a:cubicBezTo>
                  <a:cubicBezTo>
                    <a:pt x="3791016" y="2016843"/>
                    <a:pt x="3765695" y="2072735"/>
                    <a:pt x="3722154" y="2107218"/>
                  </a:cubicBezTo>
                  <a:cubicBezTo>
                    <a:pt x="3740168" y="2092602"/>
                    <a:pt x="3753858" y="2069236"/>
                    <a:pt x="3763122" y="2051120"/>
                  </a:cubicBezTo>
                  <a:cubicBezTo>
                    <a:pt x="3789061" y="2000477"/>
                    <a:pt x="3787208" y="1930071"/>
                    <a:pt x="3772283" y="1876546"/>
                  </a:cubicBezTo>
                  <a:cubicBezTo>
                    <a:pt x="3771047" y="1872222"/>
                    <a:pt x="3764254" y="1872016"/>
                    <a:pt x="3763327" y="1876649"/>
                  </a:cubicBezTo>
                  <a:cubicBezTo>
                    <a:pt x="3754681" y="1920086"/>
                    <a:pt x="3766518" y="1963936"/>
                    <a:pt x="3755710" y="2007991"/>
                  </a:cubicBezTo>
                  <a:cubicBezTo>
                    <a:pt x="3744902" y="2052252"/>
                    <a:pt x="3717419" y="2083749"/>
                    <a:pt x="3677585" y="2102998"/>
                  </a:cubicBezTo>
                  <a:cubicBezTo>
                    <a:pt x="3670688" y="2106292"/>
                    <a:pt x="3671717" y="2118438"/>
                    <a:pt x="3679540" y="2119982"/>
                  </a:cubicBezTo>
                  <a:cubicBezTo>
                    <a:pt x="3693539" y="2122658"/>
                    <a:pt x="3705891" y="2118541"/>
                    <a:pt x="3716905" y="2111130"/>
                  </a:cubicBezTo>
                  <a:cubicBezTo>
                    <a:pt x="3696009" y="2126261"/>
                    <a:pt x="3671717" y="2137172"/>
                    <a:pt x="3643514" y="2140774"/>
                  </a:cubicBezTo>
                  <a:cubicBezTo>
                    <a:pt x="3640014" y="2141186"/>
                    <a:pt x="3636823" y="2142627"/>
                    <a:pt x="3633735" y="2144583"/>
                  </a:cubicBezTo>
                  <a:cubicBezTo>
                    <a:pt x="3632088" y="2143142"/>
                    <a:pt x="3629515" y="2142730"/>
                    <a:pt x="3628074" y="2144788"/>
                  </a:cubicBezTo>
                  <a:cubicBezTo>
                    <a:pt x="3596062" y="2190285"/>
                    <a:pt x="3569196" y="2236605"/>
                    <a:pt x="3531214" y="2277778"/>
                  </a:cubicBezTo>
                  <a:cubicBezTo>
                    <a:pt x="3494055" y="2317922"/>
                    <a:pt x="3449177" y="2346846"/>
                    <a:pt x="3404298" y="2377314"/>
                  </a:cubicBezTo>
                  <a:cubicBezTo>
                    <a:pt x="3391843" y="2385754"/>
                    <a:pt x="3403783" y="2402944"/>
                    <a:pt x="3416650" y="2396459"/>
                  </a:cubicBezTo>
                  <a:cubicBezTo>
                    <a:pt x="3445986" y="2381740"/>
                    <a:pt x="3470072" y="2358992"/>
                    <a:pt x="3498584" y="2344169"/>
                  </a:cubicBezTo>
                  <a:cubicBezTo>
                    <a:pt x="3521847" y="2332126"/>
                    <a:pt x="3547992" y="2327391"/>
                    <a:pt x="3573931" y="2325436"/>
                  </a:cubicBezTo>
                  <a:cubicBezTo>
                    <a:pt x="3625192" y="2321524"/>
                    <a:pt x="3679231" y="2328421"/>
                    <a:pt x="3728330" y="2309893"/>
                  </a:cubicBezTo>
                  <a:cubicBezTo>
                    <a:pt x="3763019" y="2296717"/>
                    <a:pt x="3786385" y="2268308"/>
                    <a:pt x="3814691" y="2245354"/>
                  </a:cubicBezTo>
                  <a:cubicBezTo>
                    <a:pt x="3824264" y="2237634"/>
                    <a:pt x="3834248" y="2232281"/>
                    <a:pt x="3844542" y="2228782"/>
                  </a:cubicBezTo>
                  <a:lnTo>
                    <a:pt x="3844542" y="2204284"/>
                  </a:lnTo>
                  <a:cubicBezTo>
                    <a:pt x="3835072" y="2206651"/>
                    <a:pt x="3825705" y="2209842"/>
                    <a:pt x="3816544" y="2214268"/>
                  </a:cubicBezTo>
                  <a:cubicBezTo>
                    <a:pt x="3789061" y="2227547"/>
                    <a:pt x="3766518" y="2254206"/>
                    <a:pt x="3743667" y="2273866"/>
                  </a:cubicBezTo>
                  <a:cubicBezTo>
                    <a:pt x="3717625" y="2296306"/>
                    <a:pt x="3659880" y="2297129"/>
                    <a:pt x="3626530" y="2298261"/>
                  </a:cubicBezTo>
                  <a:cubicBezTo>
                    <a:pt x="3599561" y="2299291"/>
                    <a:pt x="3568784" y="2297438"/>
                    <a:pt x="3541404" y="2304231"/>
                  </a:cubicBezTo>
                  <a:cubicBezTo>
                    <a:pt x="3549227" y="2296306"/>
                    <a:pt x="3557153" y="2288586"/>
                    <a:pt x="3564873" y="2279939"/>
                  </a:cubicBezTo>
                  <a:cubicBezTo>
                    <a:pt x="3565490" y="2279219"/>
                    <a:pt x="3566108" y="2278189"/>
                    <a:pt x="3566726" y="2277469"/>
                  </a:cubicBezTo>
                  <a:cubicBezTo>
                    <a:pt x="3582886" y="2258323"/>
                    <a:pt x="3597091" y="2238252"/>
                    <a:pt x="3608619" y="2217150"/>
                  </a:cubicBezTo>
                  <a:cubicBezTo>
                    <a:pt x="3626839" y="2192138"/>
                    <a:pt x="3647425" y="2170316"/>
                    <a:pt x="3673158" y="2166816"/>
                  </a:cubicBezTo>
                  <a:cubicBezTo>
                    <a:pt x="3712582" y="2161567"/>
                    <a:pt x="3751181" y="2127290"/>
                    <a:pt x="3774033" y="2095998"/>
                  </a:cubicBezTo>
                  <a:cubicBezTo>
                    <a:pt x="3831881" y="2016740"/>
                    <a:pt x="3827249" y="1908558"/>
                    <a:pt x="3786385" y="1824153"/>
                  </a:cubicBezTo>
                  <a:cubicBezTo>
                    <a:pt x="3777120" y="1805110"/>
                    <a:pt x="3757460" y="1780200"/>
                    <a:pt x="3733168" y="1789259"/>
                  </a:cubicBezTo>
                  <a:cubicBezTo>
                    <a:pt x="3719478" y="1794405"/>
                    <a:pt x="3709288" y="1806037"/>
                    <a:pt x="3699303" y="1816124"/>
                  </a:cubicBezTo>
                  <a:cubicBezTo>
                    <a:pt x="3675526" y="1840107"/>
                    <a:pt x="3645675" y="1854827"/>
                    <a:pt x="3618604" y="1874899"/>
                  </a:cubicBezTo>
                  <a:cubicBezTo>
                    <a:pt x="3539860" y="1933467"/>
                    <a:pt x="3514333" y="2052664"/>
                    <a:pt x="3564152" y="2137789"/>
                  </a:cubicBezTo>
                  <a:cubicBezTo>
                    <a:pt x="3562711" y="2140157"/>
                    <a:pt x="3561476" y="2142627"/>
                    <a:pt x="3560035" y="2144892"/>
                  </a:cubicBezTo>
                  <a:cubicBezTo>
                    <a:pt x="3530802" y="2189153"/>
                    <a:pt x="3499819" y="2227752"/>
                    <a:pt x="3458749" y="2261823"/>
                  </a:cubicBezTo>
                  <a:cubicBezTo>
                    <a:pt x="3411915" y="2300629"/>
                    <a:pt x="3363845" y="2339332"/>
                    <a:pt x="3312276" y="2371549"/>
                  </a:cubicBezTo>
                  <a:cubicBezTo>
                    <a:pt x="3286440" y="2387710"/>
                    <a:pt x="3261530" y="2396253"/>
                    <a:pt x="3235694" y="2401812"/>
                  </a:cubicBezTo>
                  <a:cubicBezTo>
                    <a:pt x="3285410" y="2342420"/>
                    <a:pt x="3314437" y="2254412"/>
                    <a:pt x="3337083" y="2184212"/>
                  </a:cubicBezTo>
                  <a:cubicBezTo>
                    <a:pt x="3353964" y="2131922"/>
                    <a:pt x="3362507" y="2077676"/>
                    <a:pt x="3368271" y="2023225"/>
                  </a:cubicBezTo>
                  <a:cubicBezTo>
                    <a:pt x="3373006" y="1979067"/>
                    <a:pt x="3366418" y="1935938"/>
                    <a:pt x="3382888" y="1893530"/>
                  </a:cubicBezTo>
                  <a:cubicBezTo>
                    <a:pt x="3410371" y="1857503"/>
                    <a:pt x="3396166" y="1790597"/>
                    <a:pt x="3377124" y="1755394"/>
                  </a:cubicBezTo>
                  <a:cubicBezTo>
                    <a:pt x="3350052" y="1705471"/>
                    <a:pt x="3286028" y="1687458"/>
                    <a:pt x="3241252" y="1724514"/>
                  </a:cubicBezTo>
                  <a:cubicBezTo>
                    <a:pt x="3171670" y="1782053"/>
                    <a:pt x="3215931" y="1930071"/>
                    <a:pt x="3301982" y="1945305"/>
                  </a:cubicBezTo>
                  <a:cubicBezTo>
                    <a:pt x="3318452" y="2023431"/>
                    <a:pt x="3291895" y="2099292"/>
                    <a:pt x="3273058" y="2174948"/>
                  </a:cubicBezTo>
                  <a:cubicBezTo>
                    <a:pt x="3255869" y="2243913"/>
                    <a:pt x="3224165" y="2303614"/>
                    <a:pt x="3187933" y="2362697"/>
                  </a:cubicBezTo>
                  <a:cubicBezTo>
                    <a:pt x="3192050" y="2337993"/>
                    <a:pt x="3192565" y="2312260"/>
                    <a:pt x="3193183" y="2293732"/>
                  </a:cubicBezTo>
                  <a:cubicBezTo>
                    <a:pt x="3195447" y="2227958"/>
                    <a:pt x="3191433" y="2144892"/>
                    <a:pt x="3150774" y="2090028"/>
                  </a:cubicBezTo>
                  <a:cubicBezTo>
                    <a:pt x="3154274" y="2083543"/>
                    <a:pt x="3157156" y="2076647"/>
                    <a:pt x="3157671" y="2075721"/>
                  </a:cubicBezTo>
                  <a:cubicBezTo>
                    <a:pt x="3166420" y="2058325"/>
                    <a:pt x="3167552" y="2038150"/>
                    <a:pt x="3168685" y="2019108"/>
                  </a:cubicBezTo>
                  <a:cubicBezTo>
                    <a:pt x="3171155" y="1978552"/>
                    <a:pt x="3163538" y="1929350"/>
                    <a:pt x="3142745" y="1893941"/>
                  </a:cubicBezTo>
                  <a:cubicBezTo>
                    <a:pt x="3136570" y="1883339"/>
                    <a:pt x="3129364" y="1874796"/>
                    <a:pt x="3121747" y="1867179"/>
                  </a:cubicBezTo>
                  <a:cubicBezTo>
                    <a:pt x="3123703" y="1866355"/>
                    <a:pt x="3125453" y="1865120"/>
                    <a:pt x="3126894" y="1862753"/>
                  </a:cubicBezTo>
                  <a:cubicBezTo>
                    <a:pt x="3134614" y="1850401"/>
                    <a:pt x="3143157" y="1838975"/>
                    <a:pt x="3151906" y="1827344"/>
                  </a:cubicBezTo>
                  <a:cubicBezTo>
                    <a:pt x="3158906" y="1818080"/>
                    <a:pt x="3167655" y="1805110"/>
                    <a:pt x="3172905" y="1792552"/>
                  </a:cubicBezTo>
                  <a:cubicBezTo>
                    <a:pt x="3204196" y="1758276"/>
                    <a:pt x="3231679" y="1719779"/>
                    <a:pt x="3257104" y="1683341"/>
                  </a:cubicBezTo>
                  <a:cubicBezTo>
                    <a:pt x="3307644" y="1610876"/>
                    <a:pt x="3352420" y="1533265"/>
                    <a:pt x="3395549" y="1456271"/>
                  </a:cubicBezTo>
                  <a:cubicBezTo>
                    <a:pt x="3441971" y="1373616"/>
                    <a:pt x="3484174" y="1287049"/>
                    <a:pt x="3517009" y="1198115"/>
                  </a:cubicBezTo>
                  <a:cubicBezTo>
                    <a:pt x="3547168" y="1116490"/>
                    <a:pt x="3578975" y="1021997"/>
                    <a:pt x="3585459" y="933475"/>
                  </a:cubicBezTo>
                  <a:cubicBezTo>
                    <a:pt x="3618707" y="967031"/>
                    <a:pt x="3651028" y="1001925"/>
                    <a:pt x="3678202" y="1040628"/>
                  </a:cubicBezTo>
                  <a:cubicBezTo>
                    <a:pt x="3690966" y="1058847"/>
                    <a:pt x="3701053" y="1078919"/>
                    <a:pt x="3713302" y="1097241"/>
                  </a:cubicBezTo>
                  <a:cubicBezTo>
                    <a:pt x="3724419" y="1114019"/>
                    <a:pt x="3733991" y="1136150"/>
                    <a:pt x="3732139" y="1156633"/>
                  </a:cubicBezTo>
                  <a:cubicBezTo>
                    <a:pt x="3730904" y="1170015"/>
                    <a:pt x="3724934" y="1182367"/>
                    <a:pt x="3720199" y="1194924"/>
                  </a:cubicBezTo>
                  <a:cubicBezTo>
                    <a:pt x="3709596" y="1223231"/>
                    <a:pt x="3715978" y="1256787"/>
                    <a:pt x="3721742" y="1285711"/>
                  </a:cubicBezTo>
                  <a:cubicBezTo>
                    <a:pt x="3734506" y="1349632"/>
                    <a:pt x="3783502" y="1412010"/>
                    <a:pt x="3844644" y="1436096"/>
                  </a:cubicBezTo>
                  <a:lnTo>
                    <a:pt x="3844644" y="1415921"/>
                  </a:lnTo>
                  <a:cubicBezTo>
                    <a:pt x="3820249" y="1403672"/>
                    <a:pt x="3797810" y="1382159"/>
                    <a:pt x="3784429" y="1366822"/>
                  </a:cubicBezTo>
                  <a:cubicBezTo>
                    <a:pt x="3761166" y="1340266"/>
                    <a:pt x="3743153" y="1303416"/>
                    <a:pt x="3734918" y="1269036"/>
                  </a:cubicBezTo>
                  <a:cubicBezTo>
                    <a:pt x="3729154" y="1245259"/>
                    <a:pt x="3728536" y="1219834"/>
                    <a:pt x="3735536" y="1196365"/>
                  </a:cubicBezTo>
                  <a:cubicBezTo>
                    <a:pt x="3738829" y="1185352"/>
                    <a:pt x="3743667" y="1174955"/>
                    <a:pt x="3746549" y="1163839"/>
                  </a:cubicBezTo>
                  <a:cubicBezTo>
                    <a:pt x="3752314" y="1141399"/>
                    <a:pt x="3742535" y="1119269"/>
                    <a:pt x="3732962" y="1099197"/>
                  </a:cubicBezTo>
                  <a:cubicBezTo>
                    <a:pt x="3722566" y="1077478"/>
                    <a:pt x="3709185" y="1057509"/>
                    <a:pt x="3696730" y="1037025"/>
                  </a:cubicBezTo>
                  <a:cubicBezTo>
                    <a:pt x="3663071" y="982059"/>
                    <a:pt x="3622104" y="939857"/>
                    <a:pt x="3576401" y="894669"/>
                  </a:cubicBezTo>
                  <a:cubicBezTo>
                    <a:pt x="3569402" y="887773"/>
                    <a:pt x="3557771" y="894875"/>
                    <a:pt x="3559212" y="904242"/>
                  </a:cubicBezTo>
                  <a:cubicBezTo>
                    <a:pt x="3560138" y="910212"/>
                    <a:pt x="3565594" y="912991"/>
                    <a:pt x="3566829" y="919476"/>
                  </a:cubicBezTo>
                  <a:cubicBezTo>
                    <a:pt x="3570637" y="940680"/>
                    <a:pt x="3564770" y="964972"/>
                    <a:pt x="3560859" y="985868"/>
                  </a:cubicBezTo>
                  <a:cubicBezTo>
                    <a:pt x="3556432" y="1009851"/>
                    <a:pt x="3550977" y="1033629"/>
                    <a:pt x="3544801" y="1057200"/>
                  </a:cubicBezTo>
                  <a:cubicBezTo>
                    <a:pt x="3532243" y="1104961"/>
                    <a:pt x="3516392" y="1151898"/>
                    <a:pt x="3498481" y="1197909"/>
                  </a:cubicBezTo>
                  <a:cubicBezTo>
                    <a:pt x="3472130" y="1265536"/>
                    <a:pt x="3441250" y="1331310"/>
                    <a:pt x="3408106" y="1395849"/>
                  </a:cubicBezTo>
                  <a:cubicBezTo>
                    <a:pt x="3364978" y="1479739"/>
                    <a:pt x="3314643" y="1559101"/>
                    <a:pt x="3263383" y="1638256"/>
                  </a:cubicBezTo>
                  <a:cubicBezTo>
                    <a:pt x="3213152" y="1715867"/>
                    <a:pt x="3153450" y="1778656"/>
                    <a:pt x="3089220" y="1843401"/>
                  </a:cubicBezTo>
                  <a:cubicBezTo>
                    <a:pt x="3073472" y="1836196"/>
                    <a:pt x="3056385" y="1833211"/>
                    <a:pt x="3038577" y="1833623"/>
                  </a:cubicBezTo>
                  <a:cubicBezTo>
                    <a:pt x="3154892" y="1711647"/>
                    <a:pt x="3250516" y="1563115"/>
                    <a:pt x="3333377" y="1417877"/>
                  </a:cubicBezTo>
                  <a:cubicBezTo>
                    <a:pt x="3422723" y="1261110"/>
                    <a:pt x="3500025" y="1097138"/>
                    <a:pt x="3536258" y="919579"/>
                  </a:cubicBezTo>
                  <a:cubicBezTo>
                    <a:pt x="3546757" y="913300"/>
                    <a:pt x="3539757" y="895287"/>
                    <a:pt x="3526994" y="899919"/>
                  </a:cubicBezTo>
                  <a:cubicBezTo>
                    <a:pt x="3450926" y="927814"/>
                    <a:pt x="3371977" y="949121"/>
                    <a:pt x="3294468" y="972692"/>
                  </a:cubicBezTo>
                  <a:cubicBezTo>
                    <a:pt x="3240223" y="989265"/>
                    <a:pt x="3188345" y="1012116"/>
                    <a:pt x="3133379" y="1026217"/>
                  </a:cubicBezTo>
                  <a:cubicBezTo>
                    <a:pt x="3114954" y="1030952"/>
                    <a:pt x="3098587" y="1036922"/>
                    <a:pt x="3082324" y="1044231"/>
                  </a:cubicBezTo>
                  <a:cubicBezTo>
                    <a:pt x="3039607" y="1041143"/>
                    <a:pt x="3018917" y="1087463"/>
                    <a:pt x="2975789" y="1094153"/>
                  </a:cubicBezTo>
                  <a:cubicBezTo>
                    <a:pt x="2902191" y="1105682"/>
                    <a:pt x="2827462" y="1064406"/>
                    <a:pt x="2794215" y="1000587"/>
                  </a:cubicBezTo>
                  <a:cubicBezTo>
                    <a:pt x="2759423" y="933681"/>
                    <a:pt x="2835388" y="865436"/>
                    <a:pt x="2895913" y="855246"/>
                  </a:cubicBezTo>
                  <a:cubicBezTo>
                    <a:pt x="2930807" y="849379"/>
                    <a:pt x="2975789" y="867598"/>
                    <a:pt x="2999566" y="891581"/>
                  </a:cubicBezTo>
                  <a:cubicBezTo>
                    <a:pt x="3022417" y="914638"/>
                    <a:pt x="3026534" y="946959"/>
                    <a:pt x="3046195" y="971251"/>
                  </a:cubicBezTo>
                  <a:cubicBezTo>
                    <a:pt x="3048356" y="973928"/>
                    <a:pt x="3051032" y="975163"/>
                    <a:pt x="3053708" y="975574"/>
                  </a:cubicBezTo>
                  <a:cubicBezTo>
                    <a:pt x="3054429" y="977427"/>
                    <a:pt x="3055561" y="979177"/>
                    <a:pt x="3057620" y="980515"/>
                  </a:cubicBezTo>
                  <a:cubicBezTo>
                    <a:pt x="3105690" y="1011292"/>
                    <a:pt x="3181757" y="975677"/>
                    <a:pt x="3229415" y="957767"/>
                  </a:cubicBezTo>
                  <a:cubicBezTo>
                    <a:pt x="3283558" y="937386"/>
                    <a:pt x="3335230" y="921226"/>
                    <a:pt x="3391328" y="906815"/>
                  </a:cubicBezTo>
                  <a:cubicBezTo>
                    <a:pt x="3427149" y="897654"/>
                    <a:pt x="3495496" y="857305"/>
                    <a:pt x="3530802" y="875627"/>
                  </a:cubicBezTo>
                  <a:cubicBezTo>
                    <a:pt x="3533993" y="877274"/>
                    <a:pt x="3538728" y="874083"/>
                    <a:pt x="3536463" y="870377"/>
                  </a:cubicBezTo>
                  <a:cubicBezTo>
                    <a:pt x="3524112" y="850614"/>
                    <a:pt x="3500540" y="851643"/>
                    <a:pt x="3477174" y="858334"/>
                  </a:cubicBezTo>
                  <a:cubicBezTo>
                    <a:pt x="3339038" y="795957"/>
                    <a:pt x="3211505" y="717831"/>
                    <a:pt x="3092102" y="625603"/>
                  </a:cubicBezTo>
                  <a:cubicBezTo>
                    <a:pt x="3093338" y="620456"/>
                    <a:pt x="3091588" y="614074"/>
                    <a:pt x="3085309" y="611501"/>
                  </a:cubicBezTo>
                  <a:cubicBezTo>
                    <a:pt x="3016241" y="583092"/>
                    <a:pt x="2973112" y="566519"/>
                    <a:pt x="2939041" y="496010"/>
                  </a:cubicBezTo>
                  <a:cubicBezTo>
                    <a:pt x="2912073" y="440118"/>
                    <a:pt x="2918558" y="360551"/>
                    <a:pt x="2972906" y="324524"/>
                  </a:cubicBezTo>
                  <a:cubicBezTo>
                    <a:pt x="3098690" y="241149"/>
                    <a:pt x="3212328" y="531522"/>
                    <a:pt x="3111454" y="606252"/>
                  </a:cubicBezTo>
                  <a:cubicBezTo>
                    <a:pt x="3103734" y="611913"/>
                    <a:pt x="3110939" y="624265"/>
                    <a:pt x="3119380" y="619118"/>
                  </a:cubicBezTo>
                  <a:cubicBezTo>
                    <a:pt x="3124423" y="616030"/>
                    <a:pt x="3128850" y="612325"/>
                    <a:pt x="3132967" y="608516"/>
                  </a:cubicBezTo>
                  <a:cubicBezTo>
                    <a:pt x="3133687" y="609442"/>
                    <a:pt x="3134614" y="610163"/>
                    <a:pt x="3135643" y="610883"/>
                  </a:cubicBezTo>
                  <a:cubicBezTo>
                    <a:pt x="3151906" y="620456"/>
                    <a:pt x="3165185" y="638469"/>
                    <a:pt x="3181654" y="648969"/>
                  </a:cubicBezTo>
                  <a:cubicBezTo>
                    <a:pt x="3224886" y="676349"/>
                    <a:pt x="3268220" y="703420"/>
                    <a:pt x="3311555" y="730594"/>
                  </a:cubicBezTo>
                  <a:cubicBezTo>
                    <a:pt x="3319275" y="735432"/>
                    <a:pt x="3326789" y="740579"/>
                    <a:pt x="3334098" y="745931"/>
                  </a:cubicBezTo>
                  <a:cubicBezTo>
                    <a:pt x="3368374" y="770532"/>
                    <a:pt x="3400798" y="798118"/>
                    <a:pt x="3437442" y="819219"/>
                  </a:cubicBezTo>
                  <a:cubicBezTo>
                    <a:pt x="3454735" y="829101"/>
                    <a:pt x="3472542" y="836924"/>
                    <a:pt x="3491791" y="841865"/>
                  </a:cubicBezTo>
                  <a:cubicBezTo>
                    <a:pt x="3496011" y="842894"/>
                    <a:pt x="3527714" y="850717"/>
                    <a:pt x="3519274" y="838777"/>
                  </a:cubicBezTo>
                  <a:cubicBezTo>
                    <a:pt x="3496731" y="807176"/>
                    <a:pt x="3473263" y="777223"/>
                    <a:pt x="3453911" y="743358"/>
                  </a:cubicBezTo>
                  <a:cubicBezTo>
                    <a:pt x="3443824" y="725654"/>
                    <a:pt x="3435898" y="706920"/>
                    <a:pt x="3427766" y="688289"/>
                  </a:cubicBezTo>
                  <a:cubicBezTo>
                    <a:pt x="3424164" y="679951"/>
                    <a:pt x="3420561" y="671717"/>
                    <a:pt x="3416341" y="663791"/>
                  </a:cubicBezTo>
                  <a:cubicBezTo>
                    <a:pt x="3412738" y="656894"/>
                    <a:pt x="3408724" y="650101"/>
                    <a:pt x="3410474" y="641969"/>
                  </a:cubicBezTo>
                  <a:cubicBezTo>
                    <a:pt x="3410885" y="640219"/>
                    <a:pt x="3411503" y="638367"/>
                    <a:pt x="3411606" y="636617"/>
                  </a:cubicBezTo>
                  <a:cubicBezTo>
                    <a:pt x="3411709" y="633323"/>
                    <a:pt x="3409547" y="630235"/>
                    <a:pt x="3406871" y="628279"/>
                  </a:cubicBezTo>
                  <a:cubicBezTo>
                    <a:pt x="3400386" y="623441"/>
                    <a:pt x="3390813" y="622103"/>
                    <a:pt x="3383402" y="619427"/>
                  </a:cubicBezTo>
                  <a:cubicBezTo>
                    <a:pt x="3375477" y="616545"/>
                    <a:pt x="3367757" y="613148"/>
                    <a:pt x="3360242" y="609442"/>
                  </a:cubicBezTo>
                  <a:cubicBezTo>
                    <a:pt x="3345626" y="602031"/>
                    <a:pt x="3331833" y="592973"/>
                    <a:pt x="3319687" y="581959"/>
                  </a:cubicBezTo>
                  <a:cubicBezTo>
                    <a:pt x="3296218" y="560961"/>
                    <a:pt x="3271000" y="526376"/>
                    <a:pt x="3266985" y="494158"/>
                  </a:cubicBezTo>
                  <a:cubicBezTo>
                    <a:pt x="3261221" y="448147"/>
                    <a:pt x="3280881" y="424575"/>
                    <a:pt x="3325966" y="423443"/>
                  </a:cubicBezTo>
                  <a:cubicBezTo>
                    <a:pt x="3361581" y="427251"/>
                    <a:pt x="3389166" y="446809"/>
                    <a:pt x="3413150" y="472027"/>
                  </a:cubicBezTo>
                  <a:cubicBezTo>
                    <a:pt x="3451853" y="512789"/>
                    <a:pt x="3471101" y="575063"/>
                    <a:pt x="3436207" y="623956"/>
                  </a:cubicBezTo>
                  <a:cubicBezTo>
                    <a:pt x="3433119" y="628382"/>
                    <a:pt x="3433840" y="633632"/>
                    <a:pt x="3436824" y="637852"/>
                  </a:cubicBezTo>
                  <a:cubicBezTo>
                    <a:pt x="3477174" y="694362"/>
                    <a:pt x="3483659" y="791531"/>
                    <a:pt x="3546654" y="830439"/>
                  </a:cubicBezTo>
                  <a:cubicBezTo>
                    <a:pt x="3557153" y="836924"/>
                    <a:pt x="3567137" y="824778"/>
                    <a:pt x="3563226" y="815823"/>
                  </a:cubicBezTo>
                  <a:cubicBezTo>
                    <a:pt x="3564873" y="810058"/>
                    <a:pt x="3563638" y="804191"/>
                    <a:pt x="3564976" y="798427"/>
                  </a:cubicBezTo>
                  <a:cubicBezTo>
                    <a:pt x="3566932" y="790398"/>
                    <a:pt x="3570946" y="782370"/>
                    <a:pt x="3573828" y="774650"/>
                  </a:cubicBezTo>
                  <a:cubicBezTo>
                    <a:pt x="3575372" y="770532"/>
                    <a:pt x="3576916" y="766415"/>
                    <a:pt x="3577225" y="761989"/>
                  </a:cubicBezTo>
                  <a:cubicBezTo>
                    <a:pt x="3578151" y="750769"/>
                    <a:pt x="3565490" y="735638"/>
                    <a:pt x="3560138" y="725757"/>
                  </a:cubicBezTo>
                  <a:cubicBezTo>
                    <a:pt x="3553859" y="714125"/>
                    <a:pt x="3547580" y="702391"/>
                    <a:pt x="3542331" y="690245"/>
                  </a:cubicBezTo>
                  <a:cubicBezTo>
                    <a:pt x="3531317" y="664820"/>
                    <a:pt x="3526582" y="637852"/>
                    <a:pt x="3531420" y="610266"/>
                  </a:cubicBezTo>
                  <a:cubicBezTo>
                    <a:pt x="3538625" y="569196"/>
                    <a:pt x="3572799" y="537801"/>
                    <a:pt x="3601311" y="507951"/>
                  </a:cubicBezTo>
                  <a:cubicBezTo>
                    <a:pt x="3610884" y="520200"/>
                    <a:pt x="3621280" y="531522"/>
                    <a:pt x="3632500" y="542742"/>
                  </a:cubicBezTo>
                  <a:cubicBezTo>
                    <a:pt x="3662659" y="573210"/>
                    <a:pt x="3671614" y="611501"/>
                    <a:pt x="3668526" y="652880"/>
                  </a:cubicBezTo>
                  <a:cubicBezTo>
                    <a:pt x="3666056" y="685819"/>
                    <a:pt x="3650204" y="718860"/>
                    <a:pt x="3624162" y="739241"/>
                  </a:cubicBezTo>
                  <a:cubicBezTo>
                    <a:pt x="3609134" y="750975"/>
                    <a:pt x="3602135" y="750357"/>
                    <a:pt x="3592562" y="766930"/>
                  </a:cubicBezTo>
                  <a:cubicBezTo>
                    <a:pt x="3584019" y="781649"/>
                    <a:pt x="3607796" y="792766"/>
                    <a:pt x="3616339" y="778252"/>
                  </a:cubicBezTo>
                  <a:cubicBezTo>
                    <a:pt x="3618604" y="774238"/>
                    <a:pt x="3621692" y="770944"/>
                    <a:pt x="3624986" y="767753"/>
                  </a:cubicBezTo>
                  <a:cubicBezTo>
                    <a:pt x="3661012" y="749019"/>
                    <a:pt x="3694260" y="726168"/>
                    <a:pt x="3729668" y="706405"/>
                  </a:cubicBezTo>
                  <a:cubicBezTo>
                    <a:pt x="3744594" y="698068"/>
                    <a:pt x="3760548" y="692921"/>
                    <a:pt x="3777429" y="690759"/>
                  </a:cubicBezTo>
                  <a:cubicBezTo>
                    <a:pt x="3785149" y="689833"/>
                    <a:pt x="3793178" y="688804"/>
                    <a:pt x="3801001" y="688804"/>
                  </a:cubicBezTo>
                  <a:cubicBezTo>
                    <a:pt x="3809544" y="688804"/>
                    <a:pt x="3818088" y="690553"/>
                    <a:pt x="3825808" y="685716"/>
                  </a:cubicBezTo>
                  <a:cubicBezTo>
                    <a:pt x="3830337" y="682834"/>
                    <a:pt x="3833528" y="678305"/>
                    <a:pt x="3837130" y="674290"/>
                  </a:cubicBezTo>
                  <a:cubicBezTo>
                    <a:pt x="3839395" y="671717"/>
                    <a:pt x="3842071" y="669452"/>
                    <a:pt x="3844747" y="667394"/>
                  </a:cubicBezTo>
                  <a:lnTo>
                    <a:pt x="3844747" y="637337"/>
                  </a:lnTo>
                  <a:cubicBezTo>
                    <a:pt x="3842586" y="638469"/>
                    <a:pt x="3840321" y="639499"/>
                    <a:pt x="3838366" y="640631"/>
                  </a:cubicBezTo>
                  <a:cubicBezTo>
                    <a:pt x="3832293" y="644234"/>
                    <a:pt x="3827969" y="649998"/>
                    <a:pt x="3821999" y="654012"/>
                  </a:cubicBezTo>
                  <a:cubicBezTo>
                    <a:pt x="3804912" y="665335"/>
                    <a:pt x="3785973" y="661629"/>
                    <a:pt x="3766724" y="664203"/>
                  </a:cubicBezTo>
                  <a:cubicBezTo>
                    <a:pt x="3772591" y="658027"/>
                    <a:pt x="3778253" y="651645"/>
                    <a:pt x="3783605" y="644645"/>
                  </a:cubicBezTo>
                  <a:cubicBezTo>
                    <a:pt x="3803574" y="618501"/>
                    <a:pt x="3823131" y="595238"/>
                    <a:pt x="3844850" y="574136"/>
                  </a:cubicBezTo>
                  <a:lnTo>
                    <a:pt x="3844850" y="542227"/>
                  </a:lnTo>
                  <a:cubicBezTo>
                    <a:pt x="3798942" y="578871"/>
                    <a:pt x="3772694" y="633220"/>
                    <a:pt x="3729977" y="673570"/>
                  </a:cubicBezTo>
                  <a:cubicBezTo>
                    <a:pt x="3728639" y="674908"/>
                    <a:pt x="3728536" y="676349"/>
                    <a:pt x="3728125" y="677790"/>
                  </a:cubicBezTo>
                  <a:cubicBezTo>
                    <a:pt x="3712170" y="685819"/>
                    <a:pt x="3696318" y="696112"/>
                    <a:pt x="3680878" y="707435"/>
                  </a:cubicBezTo>
                  <a:cubicBezTo>
                    <a:pt x="3696833" y="682010"/>
                    <a:pt x="3710523" y="654630"/>
                    <a:pt x="3722669" y="626735"/>
                  </a:cubicBezTo>
                  <a:cubicBezTo>
                    <a:pt x="3766518" y="586797"/>
                    <a:pt x="3798325" y="537492"/>
                    <a:pt x="3844850" y="499922"/>
                  </a:cubicBezTo>
                  <a:lnTo>
                    <a:pt x="3844850" y="475424"/>
                  </a:lnTo>
                  <a:cubicBezTo>
                    <a:pt x="3808103" y="499407"/>
                    <a:pt x="3772386" y="533993"/>
                    <a:pt x="3744491" y="571666"/>
                  </a:cubicBezTo>
                  <a:cubicBezTo>
                    <a:pt x="3749431" y="557976"/>
                    <a:pt x="3754064" y="544183"/>
                    <a:pt x="3758387" y="530699"/>
                  </a:cubicBezTo>
                  <a:cubicBezTo>
                    <a:pt x="3781958" y="456073"/>
                    <a:pt x="3809235" y="384020"/>
                    <a:pt x="3827146" y="307849"/>
                  </a:cubicBezTo>
                  <a:cubicBezTo>
                    <a:pt x="3829307" y="307849"/>
                    <a:pt x="3831572" y="307438"/>
                    <a:pt x="3833836" y="305894"/>
                  </a:cubicBezTo>
                  <a:cubicBezTo>
                    <a:pt x="3837851" y="303114"/>
                    <a:pt x="3841453" y="300129"/>
                    <a:pt x="3844953" y="297041"/>
                  </a:cubicBezTo>
                  <a:lnTo>
                    <a:pt x="3844953" y="262868"/>
                  </a:lnTo>
                  <a:cubicBezTo>
                    <a:pt x="3843512" y="264926"/>
                    <a:pt x="3842174" y="266985"/>
                    <a:pt x="3840630" y="268941"/>
                  </a:cubicBezTo>
                  <a:cubicBezTo>
                    <a:pt x="3829307" y="282837"/>
                    <a:pt x="3814073" y="289115"/>
                    <a:pt x="3810265" y="307849"/>
                  </a:cubicBezTo>
                  <a:cubicBezTo>
                    <a:pt x="3804192" y="338111"/>
                    <a:pt x="3790811" y="365492"/>
                    <a:pt x="3782164" y="394930"/>
                  </a:cubicBezTo>
                  <a:cubicBezTo>
                    <a:pt x="3773209" y="425399"/>
                    <a:pt x="3765283" y="456175"/>
                    <a:pt x="3754887" y="486129"/>
                  </a:cubicBezTo>
                  <a:cubicBezTo>
                    <a:pt x="3737182" y="536875"/>
                    <a:pt x="3716905" y="584636"/>
                    <a:pt x="3695700" y="632294"/>
                  </a:cubicBezTo>
                  <a:cubicBezTo>
                    <a:pt x="3695598" y="619221"/>
                    <a:pt x="3694157" y="607281"/>
                    <a:pt x="3691069" y="596576"/>
                  </a:cubicBezTo>
                  <a:cubicBezTo>
                    <a:pt x="3691789" y="595547"/>
                    <a:pt x="3692818" y="594723"/>
                    <a:pt x="3693024" y="593179"/>
                  </a:cubicBezTo>
                  <a:cubicBezTo>
                    <a:pt x="3693642" y="589885"/>
                    <a:pt x="3694568" y="586900"/>
                    <a:pt x="3695495" y="583812"/>
                  </a:cubicBezTo>
                  <a:cubicBezTo>
                    <a:pt x="3696627" y="582474"/>
                    <a:pt x="3697450" y="580827"/>
                    <a:pt x="3697759" y="578563"/>
                  </a:cubicBezTo>
                  <a:cubicBezTo>
                    <a:pt x="3697965" y="576813"/>
                    <a:pt x="3698377" y="575166"/>
                    <a:pt x="3698686" y="573416"/>
                  </a:cubicBezTo>
                  <a:cubicBezTo>
                    <a:pt x="3703832" y="559520"/>
                    <a:pt x="3711038" y="546448"/>
                    <a:pt x="3717831" y="532860"/>
                  </a:cubicBezTo>
                  <a:cubicBezTo>
                    <a:pt x="3731007" y="506715"/>
                    <a:pt x="3736050" y="475836"/>
                    <a:pt x="3745520" y="448250"/>
                  </a:cubicBezTo>
                  <a:cubicBezTo>
                    <a:pt x="3754681" y="421487"/>
                    <a:pt x="3761783" y="394004"/>
                    <a:pt x="3766313" y="366006"/>
                  </a:cubicBezTo>
                  <a:cubicBezTo>
                    <a:pt x="3770636" y="339450"/>
                    <a:pt x="3773209" y="313511"/>
                    <a:pt x="3763636" y="287777"/>
                  </a:cubicBezTo>
                  <a:cubicBezTo>
                    <a:pt x="3758181" y="273161"/>
                    <a:pt x="3750770" y="259471"/>
                    <a:pt x="3744902" y="245060"/>
                  </a:cubicBezTo>
                  <a:cubicBezTo>
                    <a:pt x="3719272" y="180933"/>
                    <a:pt x="3727507" y="98484"/>
                    <a:pt x="3779179" y="49488"/>
                  </a:cubicBezTo>
                  <a:cubicBezTo>
                    <a:pt x="3804398" y="25813"/>
                    <a:pt x="3828278" y="20564"/>
                    <a:pt x="3845365" y="30548"/>
                  </a:cubicBezTo>
                  <a:close/>
                  <a:moveTo>
                    <a:pt x="344825" y="3381629"/>
                  </a:moveTo>
                  <a:cubicBezTo>
                    <a:pt x="340914" y="3375351"/>
                    <a:pt x="332164" y="3376071"/>
                    <a:pt x="326915" y="3379674"/>
                  </a:cubicBezTo>
                  <a:cubicBezTo>
                    <a:pt x="273801" y="3415494"/>
                    <a:pt x="198455" y="3329957"/>
                    <a:pt x="182088" y="3287755"/>
                  </a:cubicBezTo>
                  <a:cubicBezTo>
                    <a:pt x="166854" y="3248228"/>
                    <a:pt x="180544" y="3208394"/>
                    <a:pt x="211424" y="3181734"/>
                  </a:cubicBezTo>
                  <a:cubicBezTo>
                    <a:pt x="258876" y="3140767"/>
                    <a:pt x="316518" y="3150236"/>
                    <a:pt x="348942" y="3202217"/>
                  </a:cubicBezTo>
                  <a:cubicBezTo>
                    <a:pt x="367985" y="3232686"/>
                    <a:pt x="354501" y="3263462"/>
                    <a:pt x="348222" y="3294445"/>
                  </a:cubicBezTo>
                  <a:cubicBezTo>
                    <a:pt x="344002" y="3315546"/>
                    <a:pt x="354295" y="3332839"/>
                    <a:pt x="365000" y="3350029"/>
                  </a:cubicBezTo>
                  <a:cubicBezTo>
                    <a:pt x="384969" y="3382041"/>
                    <a:pt x="411217" y="3410862"/>
                    <a:pt x="431700" y="3442874"/>
                  </a:cubicBezTo>
                  <a:cubicBezTo>
                    <a:pt x="446214" y="3465520"/>
                    <a:pt x="461139" y="3486827"/>
                    <a:pt x="478946" y="3506281"/>
                  </a:cubicBezTo>
                  <a:cubicBezTo>
                    <a:pt x="430774" y="3468402"/>
                    <a:pt x="377969" y="3434228"/>
                    <a:pt x="344825" y="3381629"/>
                  </a:cubicBezTo>
                  <a:close/>
                  <a:moveTo>
                    <a:pt x="1076780" y="3347559"/>
                  </a:moveTo>
                  <a:cubicBezTo>
                    <a:pt x="1128864" y="3321105"/>
                    <a:pt x="1192992" y="3308959"/>
                    <a:pt x="1251869" y="3304327"/>
                  </a:cubicBezTo>
                  <a:cubicBezTo>
                    <a:pt x="1252590" y="3309473"/>
                    <a:pt x="1256707" y="3313797"/>
                    <a:pt x="1263706" y="3312458"/>
                  </a:cubicBezTo>
                  <a:cubicBezTo>
                    <a:pt x="1275441" y="3310297"/>
                    <a:pt x="1243738" y="3393981"/>
                    <a:pt x="1240341" y="3401495"/>
                  </a:cubicBezTo>
                  <a:cubicBezTo>
                    <a:pt x="1206785" y="3475195"/>
                    <a:pt x="1161494" y="3530470"/>
                    <a:pt x="1076883" y="3536029"/>
                  </a:cubicBezTo>
                  <a:cubicBezTo>
                    <a:pt x="1040754" y="3538396"/>
                    <a:pt x="1012241" y="3523883"/>
                    <a:pt x="987023" y="3499385"/>
                  </a:cubicBezTo>
                  <a:cubicBezTo>
                    <a:pt x="923205" y="3437419"/>
                    <a:pt x="1025829" y="3373498"/>
                    <a:pt x="1076780" y="3347559"/>
                  </a:cubicBezTo>
                  <a:close/>
                  <a:moveTo>
                    <a:pt x="2084287" y="2241957"/>
                  </a:moveTo>
                  <a:cubicBezTo>
                    <a:pt x="2084802" y="2240310"/>
                    <a:pt x="2084905" y="2238766"/>
                    <a:pt x="2084802" y="2237222"/>
                  </a:cubicBezTo>
                  <a:cubicBezTo>
                    <a:pt x="2086346" y="2236913"/>
                    <a:pt x="2087890" y="2236605"/>
                    <a:pt x="2089537" y="2236193"/>
                  </a:cubicBezTo>
                  <a:cubicBezTo>
                    <a:pt x="2135651" y="2226002"/>
                    <a:pt x="2180323" y="2211386"/>
                    <a:pt x="2227158" y="2203872"/>
                  </a:cubicBezTo>
                  <a:cubicBezTo>
                    <a:pt x="2279654" y="2195431"/>
                    <a:pt x="2332149" y="2182668"/>
                    <a:pt x="2385572" y="2183285"/>
                  </a:cubicBezTo>
                  <a:cubicBezTo>
                    <a:pt x="2397409" y="2183388"/>
                    <a:pt x="2412231" y="2181536"/>
                    <a:pt x="2418098" y="2191108"/>
                  </a:cubicBezTo>
                  <a:cubicBezTo>
                    <a:pt x="2425304" y="2202946"/>
                    <a:pt x="2427568" y="2222812"/>
                    <a:pt x="2430862" y="2236296"/>
                  </a:cubicBezTo>
                  <a:cubicBezTo>
                    <a:pt x="2445787" y="2295997"/>
                    <a:pt x="2450213" y="2356521"/>
                    <a:pt x="2452684" y="2417869"/>
                  </a:cubicBezTo>
                  <a:cubicBezTo>
                    <a:pt x="2456389" y="2509480"/>
                    <a:pt x="2450213" y="2607472"/>
                    <a:pt x="2430553" y="2697126"/>
                  </a:cubicBezTo>
                  <a:cubicBezTo>
                    <a:pt x="2418922" y="2750239"/>
                    <a:pt x="2383513" y="2791413"/>
                    <a:pt x="2348310" y="2831042"/>
                  </a:cubicBezTo>
                  <a:cubicBezTo>
                    <a:pt x="2312592" y="2871391"/>
                    <a:pt x="2276051" y="2920182"/>
                    <a:pt x="2233643" y="2953326"/>
                  </a:cubicBezTo>
                  <a:cubicBezTo>
                    <a:pt x="2203072" y="2977206"/>
                    <a:pt x="2151605" y="2980294"/>
                    <a:pt x="2115579" y="2995940"/>
                  </a:cubicBezTo>
                  <a:cubicBezTo>
                    <a:pt x="2082331" y="3017350"/>
                    <a:pt x="2041879" y="3026099"/>
                    <a:pt x="2003588" y="3031143"/>
                  </a:cubicBezTo>
                  <a:cubicBezTo>
                    <a:pt x="1999059" y="3031761"/>
                    <a:pt x="1994118" y="3032275"/>
                    <a:pt x="1990104" y="3030011"/>
                  </a:cubicBezTo>
                  <a:cubicBezTo>
                    <a:pt x="1983619" y="3026305"/>
                    <a:pt x="1982795" y="3017556"/>
                    <a:pt x="1982692" y="3010042"/>
                  </a:cubicBezTo>
                  <a:cubicBezTo>
                    <a:pt x="1981972" y="2947459"/>
                    <a:pt x="1984854" y="2883949"/>
                    <a:pt x="1988868" y="2821469"/>
                  </a:cubicBezTo>
                  <a:cubicBezTo>
                    <a:pt x="1993089" y="2757033"/>
                    <a:pt x="2007293" y="2693421"/>
                    <a:pt x="2013675" y="2629190"/>
                  </a:cubicBezTo>
                  <a:cubicBezTo>
                    <a:pt x="2020675" y="2558990"/>
                    <a:pt x="2028497" y="2488790"/>
                    <a:pt x="2043423" y="2419825"/>
                  </a:cubicBezTo>
                  <a:cubicBezTo>
                    <a:pt x="2049599" y="2391107"/>
                    <a:pt x="2059995" y="2363212"/>
                    <a:pt x="2067715" y="2335008"/>
                  </a:cubicBezTo>
                  <a:cubicBezTo>
                    <a:pt x="2076258" y="2304437"/>
                    <a:pt x="2074508" y="2272631"/>
                    <a:pt x="2084287" y="2241957"/>
                  </a:cubicBezTo>
                  <a:close/>
                  <a:moveTo>
                    <a:pt x="1874407" y="2380916"/>
                  </a:moveTo>
                  <a:cubicBezTo>
                    <a:pt x="1904978" y="2364550"/>
                    <a:pt x="1929064" y="2344066"/>
                    <a:pt x="1952224" y="2318436"/>
                  </a:cubicBezTo>
                  <a:cubicBezTo>
                    <a:pt x="1967252" y="2301864"/>
                    <a:pt x="1975899" y="2280866"/>
                    <a:pt x="1989383" y="2262955"/>
                  </a:cubicBezTo>
                  <a:cubicBezTo>
                    <a:pt x="1992265" y="2264191"/>
                    <a:pt x="1995662" y="2264499"/>
                    <a:pt x="1999162" y="2262647"/>
                  </a:cubicBezTo>
                  <a:cubicBezTo>
                    <a:pt x="1999882" y="2262235"/>
                    <a:pt x="2000603" y="2262132"/>
                    <a:pt x="2001323" y="2261720"/>
                  </a:cubicBezTo>
                  <a:cubicBezTo>
                    <a:pt x="1989589" y="2375255"/>
                    <a:pt x="1967252" y="2485599"/>
                    <a:pt x="1946975" y="2597384"/>
                  </a:cubicBezTo>
                  <a:cubicBezTo>
                    <a:pt x="1932152" y="2570519"/>
                    <a:pt x="1910948" y="2547462"/>
                    <a:pt x="1891185" y="2523890"/>
                  </a:cubicBezTo>
                  <a:cubicBezTo>
                    <a:pt x="1859482" y="2486217"/>
                    <a:pt x="1832307" y="2444014"/>
                    <a:pt x="1798957" y="2407782"/>
                  </a:cubicBezTo>
                  <a:cubicBezTo>
                    <a:pt x="1825102" y="2402532"/>
                    <a:pt x="1852071" y="2392960"/>
                    <a:pt x="1874407" y="2380916"/>
                  </a:cubicBezTo>
                  <a:close/>
                  <a:moveTo>
                    <a:pt x="1734007" y="2410870"/>
                  </a:moveTo>
                  <a:cubicBezTo>
                    <a:pt x="1738124" y="2411796"/>
                    <a:pt x="1742241" y="2412311"/>
                    <a:pt x="1746462" y="2412311"/>
                  </a:cubicBezTo>
                  <a:cubicBezTo>
                    <a:pt x="1750373" y="2412311"/>
                    <a:pt x="1767563" y="2408605"/>
                    <a:pt x="1770445" y="2411487"/>
                  </a:cubicBezTo>
                  <a:cubicBezTo>
                    <a:pt x="1802045" y="2443500"/>
                    <a:pt x="1828499" y="2480041"/>
                    <a:pt x="1855673" y="2515758"/>
                  </a:cubicBezTo>
                  <a:cubicBezTo>
                    <a:pt x="1869260" y="2533669"/>
                    <a:pt x="1883156" y="2551579"/>
                    <a:pt x="1897876" y="2568563"/>
                  </a:cubicBezTo>
                  <a:cubicBezTo>
                    <a:pt x="1904978" y="2576798"/>
                    <a:pt x="1913418" y="2584312"/>
                    <a:pt x="1920109" y="2592855"/>
                  </a:cubicBezTo>
                  <a:cubicBezTo>
                    <a:pt x="1925667" y="2600060"/>
                    <a:pt x="1932873" y="2605928"/>
                    <a:pt x="1938431" y="2613133"/>
                  </a:cubicBezTo>
                  <a:cubicBezTo>
                    <a:pt x="1947386" y="2624764"/>
                    <a:pt x="1937711" y="2649880"/>
                    <a:pt x="1935549" y="2662850"/>
                  </a:cubicBezTo>
                  <a:cubicBezTo>
                    <a:pt x="1906728" y="2622397"/>
                    <a:pt x="1874098" y="2585341"/>
                    <a:pt x="1839719" y="2549315"/>
                  </a:cubicBezTo>
                  <a:cubicBezTo>
                    <a:pt x="1797104" y="2504642"/>
                    <a:pt x="1757990" y="2455337"/>
                    <a:pt x="1721346" y="2405826"/>
                  </a:cubicBezTo>
                  <a:cubicBezTo>
                    <a:pt x="1725257" y="2408091"/>
                    <a:pt x="1729581" y="2409738"/>
                    <a:pt x="1734007" y="2410870"/>
                  </a:cubicBezTo>
                  <a:close/>
                  <a:moveTo>
                    <a:pt x="1636529" y="2274278"/>
                  </a:moveTo>
                  <a:cubicBezTo>
                    <a:pt x="1617795" y="2251427"/>
                    <a:pt x="1605546" y="2221474"/>
                    <a:pt x="1591856" y="2196461"/>
                  </a:cubicBezTo>
                  <a:cubicBezTo>
                    <a:pt x="1564682" y="2147362"/>
                    <a:pt x="1535552" y="2096410"/>
                    <a:pt x="1521965" y="2041547"/>
                  </a:cubicBezTo>
                  <a:cubicBezTo>
                    <a:pt x="1508069" y="1985448"/>
                    <a:pt x="1499937" y="1927909"/>
                    <a:pt x="1497879" y="1870164"/>
                  </a:cubicBezTo>
                  <a:cubicBezTo>
                    <a:pt x="1501687" y="1865943"/>
                    <a:pt x="1508789" y="1866767"/>
                    <a:pt x="1513730" y="1863885"/>
                  </a:cubicBezTo>
                  <a:cubicBezTo>
                    <a:pt x="1520730" y="1859870"/>
                    <a:pt x="1520936" y="1847107"/>
                    <a:pt x="1511878" y="1845254"/>
                  </a:cubicBezTo>
                  <a:cubicBezTo>
                    <a:pt x="1491600" y="1841137"/>
                    <a:pt x="1470293" y="1844225"/>
                    <a:pt x="1449603" y="1841343"/>
                  </a:cubicBezTo>
                  <a:cubicBezTo>
                    <a:pt x="1436737" y="1839490"/>
                    <a:pt x="1420782" y="1833725"/>
                    <a:pt x="1407092" y="1835784"/>
                  </a:cubicBezTo>
                  <a:cubicBezTo>
                    <a:pt x="1399681" y="1832902"/>
                    <a:pt x="1392578" y="1829299"/>
                    <a:pt x="1386197" y="1824564"/>
                  </a:cubicBezTo>
                  <a:cubicBezTo>
                    <a:pt x="1377138" y="1817874"/>
                    <a:pt x="1373227" y="1806654"/>
                    <a:pt x="1362419" y="1802846"/>
                  </a:cubicBezTo>
                  <a:cubicBezTo>
                    <a:pt x="1345847" y="1776701"/>
                    <a:pt x="1350479" y="1749012"/>
                    <a:pt x="1372301" y="1724308"/>
                  </a:cubicBezTo>
                  <a:cubicBezTo>
                    <a:pt x="1404930" y="1687252"/>
                    <a:pt x="1467411" y="1660284"/>
                    <a:pt x="1515892" y="1667489"/>
                  </a:cubicBezTo>
                  <a:cubicBezTo>
                    <a:pt x="1576725" y="1676444"/>
                    <a:pt x="1645279" y="1783597"/>
                    <a:pt x="1575799" y="1822918"/>
                  </a:cubicBezTo>
                  <a:cubicBezTo>
                    <a:pt x="1558197" y="1832902"/>
                    <a:pt x="1543375" y="1841137"/>
                    <a:pt x="1546051" y="1860591"/>
                  </a:cubicBezTo>
                  <a:cubicBezTo>
                    <a:pt x="1535243" y="1918233"/>
                    <a:pt x="1557271" y="1987507"/>
                    <a:pt x="1573534" y="2041650"/>
                  </a:cubicBezTo>
                  <a:cubicBezTo>
                    <a:pt x="1593503" y="2108042"/>
                    <a:pt x="1621398" y="2170007"/>
                    <a:pt x="1651249" y="2232384"/>
                  </a:cubicBezTo>
                  <a:cubicBezTo>
                    <a:pt x="1647028" y="2236708"/>
                    <a:pt x="1631897" y="2268514"/>
                    <a:pt x="1636529" y="2274278"/>
                  </a:cubicBezTo>
                  <a:close/>
                  <a:moveTo>
                    <a:pt x="2073788" y="2092910"/>
                  </a:moveTo>
                  <a:cubicBezTo>
                    <a:pt x="2071729" y="2110615"/>
                    <a:pt x="2066068" y="2129863"/>
                    <a:pt x="2065965" y="2147774"/>
                  </a:cubicBezTo>
                  <a:cubicBezTo>
                    <a:pt x="2057627" y="2150656"/>
                    <a:pt x="2049702" y="2154258"/>
                    <a:pt x="2041673" y="2157552"/>
                  </a:cubicBezTo>
                  <a:cubicBezTo>
                    <a:pt x="2048261" y="2121217"/>
                    <a:pt x="2055569" y="2075412"/>
                    <a:pt x="2042805" y="2040929"/>
                  </a:cubicBezTo>
                  <a:cubicBezTo>
                    <a:pt x="2044040" y="2038871"/>
                    <a:pt x="2044452" y="2036400"/>
                    <a:pt x="2043011" y="2033415"/>
                  </a:cubicBezTo>
                  <a:cubicBezTo>
                    <a:pt x="2035497" y="2018490"/>
                    <a:pt x="2027674" y="2009123"/>
                    <a:pt x="2016248" y="1996668"/>
                  </a:cubicBezTo>
                  <a:cubicBezTo>
                    <a:pt x="2015528" y="1995948"/>
                    <a:pt x="2015116" y="1995227"/>
                    <a:pt x="2014396" y="1994507"/>
                  </a:cubicBezTo>
                  <a:cubicBezTo>
                    <a:pt x="2014704" y="1994301"/>
                    <a:pt x="2015116" y="1994301"/>
                    <a:pt x="2015322" y="1993992"/>
                  </a:cubicBezTo>
                  <a:cubicBezTo>
                    <a:pt x="2024277" y="1981949"/>
                    <a:pt x="2023865" y="1964553"/>
                    <a:pt x="2023762" y="1948702"/>
                  </a:cubicBezTo>
                  <a:cubicBezTo>
                    <a:pt x="2023762" y="1948393"/>
                    <a:pt x="2023762" y="1947981"/>
                    <a:pt x="2023762" y="1947672"/>
                  </a:cubicBezTo>
                  <a:cubicBezTo>
                    <a:pt x="2023762" y="1942834"/>
                    <a:pt x="2023762" y="1938202"/>
                    <a:pt x="2024071" y="1933879"/>
                  </a:cubicBezTo>
                  <a:cubicBezTo>
                    <a:pt x="2024895" y="1922968"/>
                    <a:pt x="2026645" y="1912263"/>
                    <a:pt x="2029938" y="1901867"/>
                  </a:cubicBezTo>
                  <a:cubicBezTo>
                    <a:pt x="2034159" y="1888589"/>
                    <a:pt x="2043937" y="1878913"/>
                    <a:pt x="2050525" y="1866973"/>
                  </a:cubicBezTo>
                  <a:cubicBezTo>
                    <a:pt x="2052378" y="1863473"/>
                    <a:pt x="2049702" y="1858223"/>
                    <a:pt x="2045481" y="1858738"/>
                  </a:cubicBezTo>
                  <a:cubicBezTo>
                    <a:pt x="2018616" y="1861723"/>
                    <a:pt x="2006985" y="1890750"/>
                    <a:pt x="2001838" y="1913910"/>
                  </a:cubicBezTo>
                  <a:cubicBezTo>
                    <a:pt x="1998647" y="1928321"/>
                    <a:pt x="1995971" y="1949525"/>
                    <a:pt x="1997926" y="1968053"/>
                  </a:cubicBezTo>
                  <a:cubicBezTo>
                    <a:pt x="1990824" y="1949731"/>
                    <a:pt x="1991133" y="1930482"/>
                    <a:pt x="1994015" y="1907734"/>
                  </a:cubicBezTo>
                  <a:cubicBezTo>
                    <a:pt x="1997720" y="1878604"/>
                    <a:pt x="2006264" y="1834343"/>
                    <a:pt x="2045276" y="1834034"/>
                  </a:cubicBezTo>
                  <a:cubicBezTo>
                    <a:pt x="2080067" y="1833725"/>
                    <a:pt x="2113314" y="1866458"/>
                    <a:pt x="2127931" y="1894765"/>
                  </a:cubicBezTo>
                  <a:cubicBezTo>
                    <a:pt x="2151399" y="1940261"/>
                    <a:pt x="2120931" y="1995742"/>
                    <a:pt x="2092933" y="2030739"/>
                  </a:cubicBezTo>
                  <a:cubicBezTo>
                    <a:pt x="2081096" y="2045664"/>
                    <a:pt x="2073582" y="2060075"/>
                    <a:pt x="2075949" y="2076235"/>
                  </a:cubicBezTo>
                  <a:cubicBezTo>
                    <a:pt x="2075023" y="2081691"/>
                    <a:pt x="2074508" y="2087352"/>
                    <a:pt x="2073788" y="2092910"/>
                  </a:cubicBezTo>
                  <a:close/>
                  <a:moveTo>
                    <a:pt x="2716295" y="2346434"/>
                  </a:moveTo>
                  <a:cubicBezTo>
                    <a:pt x="2737293" y="2324612"/>
                    <a:pt x="2758394" y="2302996"/>
                    <a:pt x="2780010" y="2281689"/>
                  </a:cubicBezTo>
                  <a:cubicBezTo>
                    <a:pt x="2801420" y="2260485"/>
                    <a:pt x="2816448" y="2232179"/>
                    <a:pt x="2839608" y="2213033"/>
                  </a:cubicBezTo>
                  <a:cubicBezTo>
                    <a:pt x="2861327" y="2221679"/>
                    <a:pt x="2884693" y="2227752"/>
                    <a:pt x="2908264" y="2231355"/>
                  </a:cubicBezTo>
                  <a:cubicBezTo>
                    <a:pt x="2953658" y="2238149"/>
                    <a:pt x="2975685" y="2249574"/>
                    <a:pt x="3004610" y="2284880"/>
                  </a:cubicBezTo>
                  <a:cubicBezTo>
                    <a:pt x="3023446" y="2307834"/>
                    <a:pt x="3039710" y="2332538"/>
                    <a:pt x="3058341" y="2355183"/>
                  </a:cubicBezTo>
                  <a:cubicBezTo>
                    <a:pt x="3024682" y="2343449"/>
                    <a:pt x="2982479" y="2343346"/>
                    <a:pt x="2953452" y="2346022"/>
                  </a:cubicBezTo>
                  <a:cubicBezTo>
                    <a:pt x="2918146" y="2349316"/>
                    <a:pt x="2884590" y="2362388"/>
                    <a:pt x="2852063" y="2375461"/>
                  </a:cubicBezTo>
                  <a:cubicBezTo>
                    <a:pt x="2813772" y="2390901"/>
                    <a:pt x="2763335" y="2397386"/>
                    <a:pt x="2728852" y="2421987"/>
                  </a:cubicBezTo>
                  <a:cubicBezTo>
                    <a:pt x="2711560" y="2405620"/>
                    <a:pt x="2686650" y="2405826"/>
                    <a:pt x="2660402" y="2414473"/>
                  </a:cubicBezTo>
                  <a:cubicBezTo>
                    <a:pt x="2678621" y="2391313"/>
                    <a:pt x="2696223" y="2367226"/>
                    <a:pt x="2716295" y="2346434"/>
                  </a:cubicBezTo>
                  <a:close/>
                  <a:moveTo>
                    <a:pt x="2824065" y="2770517"/>
                  </a:moveTo>
                  <a:cubicBezTo>
                    <a:pt x="2762409" y="2816322"/>
                    <a:pt x="2698899" y="2862024"/>
                    <a:pt x="2633537" y="2902374"/>
                  </a:cubicBezTo>
                  <a:cubicBezTo>
                    <a:pt x="2553249" y="2952091"/>
                    <a:pt x="2463389" y="2979265"/>
                    <a:pt x="2370440" y="2992132"/>
                  </a:cubicBezTo>
                  <a:cubicBezTo>
                    <a:pt x="2343060" y="2995940"/>
                    <a:pt x="2312695" y="2999440"/>
                    <a:pt x="2283462" y="3006336"/>
                  </a:cubicBezTo>
                  <a:cubicBezTo>
                    <a:pt x="2292623" y="2999131"/>
                    <a:pt x="2301784" y="2992132"/>
                    <a:pt x="2310842" y="2984823"/>
                  </a:cubicBezTo>
                  <a:cubicBezTo>
                    <a:pt x="2344090" y="2958267"/>
                    <a:pt x="2389071" y="2941283"/>
                    <a:pt x="2419642" y="2913182"/>
                  </a:cubicBezTo>
                  <a:cubicBezTo>
                    <a:pt x="2469565" y="2867377"/>
                    <a:pt x="2484799" y="2799956"/>
                    <a:pt x="2527104" y="2749828"/>
                  </a:cubicBezTo>
                  <a:cubicBezTo>
                    <a:pt x="2628287" y="2796971"/>
                    <a:pt x="2810581" y="2638660"/>
                    <a:pt x="2761173" y="2538918"/>
                  </a:cubicBezTo>
                  <a:cubicBezTo>
                    <a:pt x="2796582" y="2492290"/>
                    <a:pt x="2847534" y="2462028"/>
                    <a:pt x="2899206" y="2436191"/>
                  </a:cubicBezTo>
                  <a:cubicBezTo>
                    <a:pt x="2943776" y="2413958"/>
                    <a:pt x="2982376" y="2415090"/>
                    <a:pt x="3025711" y="2413546"/>
                  </a:cubicBezTo>
                  <a:cubicBezTo>
                    <a:pt x="3023035" y="2414884"/>
                    <a:pt x="3020153" y="2415811"/>
                    <a:pt x="3017579" y="2417458"/>
                  </a:cubicBezTo>
                  <a:cubicBezTo>
                    <a:pt x="2992258" y="2428986"/>
                    <a:pt x="2971053" y="2462439"/>
                    <a:pt x="2955408" y="2481070"/>
                  </a:cubicBezTo>
                  <a:cubicBezTo>
                    <a:pt x="2922984" y="2519670"/>
                    <a:pt x="2887678" y="2555593"/>
                    <a:pt x="2878311" y="2607575"/>
                  </a:cubicBezTo>
                  <a:cubicBezTo>
                    <a:pt x="2871311" y="2646174"/>
                    <a:pt x="2877282" y="2685083"/>
                    <a:pt x="2893133" y="2716066"/>
                  </a:cubicBezTo>
                  <a:cubicBezTo>
                    <a:pt x="2866988" y="2725741"/>
                    <a:pt x="2845887" y="2754254"/>
                    <a:pt x="2824065" y="2770517"/>
                  </a:cubicBezTo>
                  <a:close/>
                  <a:moveTo>
                    <a:pt x="3002242" y="2748798"/>
                  </a:moveTo>
                  <a:cubicBezTo>
                    <a:pt x="2937909" y="2764444"/>
                    <a:pt x="2903221" y="2696920"/>
                    <a:pt x="2902809" y="2645248"/>
                  </a:cubicBezTo>
                  <a:cubicBezTo>
                    <a:pt x="2902500" y="2604075"/>
                    <a:pt x="2921851" y="2567534"/>
                    <a:pt x="2946041" y="2535830"/>
                  </a:cubicBezTo>
                  <a:cubicBezTo>
                    <a:pt x="2963333" y="2513185"/>
                    <a:pt x="3007389" y="2446588"/>
                    <a:pt x="3035078" y="2440412"/>
                  </a:cubicBezTo>
                  <a:cubicBezTo>
                    <a:pt x="3039401" y="2439485"/>
                    <a:pt x="3042386" y="2437015"/>
                    <a:pt x="3044239" y="2434133"/>
                  </a:cubicBezTo>
                  <a:cubicBezTo>
                    <a:pt x="3066369" y="2429398"/>
                    <a:pt x="3088294" y="2431354"/>
                    <a:pt x="3111454" y="2445867"/>
                  </a:cubicBezTo>
                  <a:cubicBezTo>
                    <a:pt x="3147892" y="2468718"/>
                    <a:pt x="3132658" y="2541697"/>
                    <a:pt x="3126997" y="2575974"/>
                  </a:cubicBezTo>
                  <a:cubicBezTo>
                    <a:pt x="3115262" y="2646380"/>
                    <a:pt x="3077898" y="2730373"/>
                    <a:pt x="3002242" y="2748798"/>
                  </a:cubicBezTo>
                  <a:close/>
                  <a:moveTo>
                    <a:pt x="3162097" y="2530890"/>
                  </a:moveTo>
                  <a:cubicBezTo>
                    <a:pt x="3163229" y="2531198"/>
                    <a:pt x="3164155" y="2531919"/>
                    <a:pt x="3165494" y="2531713"/>
                  </a:cubicBezTo>
                  <a:cubicBezTo>
                    <a:pt x="3171155" y="2530992"/>
                    <a:pt x="3176610" y="2528625"/>
                    <a:pt x="3181860" y="2525537"/>
                  </a:cubicBezTo>
                  <a:cubicBezTo>
                    <a:pt x="3193285" y="2552094"/>
                    <a:pt x="3238576" y="2581224"/>
                    <a:pt x="3254839" y="2593987"/>
                  </a:cubicBezTo>
                  <a:cubicBezTo>
                    <a:pt x="3280676" y="2614265"/>
                    <a:pt x="3305688" y="2634440"/>
                    <a:pt x="3335024" y="2649674"/>
                  </a:cubicBezTo>
                  <a:cubicBezTo>
                    <a:pt x="3340788" y="2652659"/>
                    <a:pt x="3346552" y="2655644"/>
                    <a:pt x="3352729" y="2657394"/>
                  </a:cubicBezTo>
                  <a:cubicBezTo>
                    <a:pt x="3353552" y="2657600"/>
                    <a:pt x="3354375" y="2657806"/>
                    <a:pt x="3355302" y="2658012"/>
                  </a:cubicBezTo>
                  <a:cubicBezTo>
                    <a:pt x="3369507" y="2661100"/>
                    <a:pt x="3380932" y="2651939"/>
                    <a:pt x="3394004" y="2647615"/>
                  </a:cubicBezTo>
                  <a:cubicBezTo>
                    <a:pt x="3406562" y="2643498"/>
                    <a:pt x="3419532" y="2640616"/>
                    <a:pt x="3432604" y="2638866"/>
                  </a:cubicBezTo>
                  <a:cubicBezTo>
                    <a:pt x="3459470" y="2635366"/>
                    <a:pt x="3487570" y="2636396"/>
                    <a:pt x="3513715" y="2643910"/>
                  </a:cubicBezTo>
                  <a:cubicBezTo>
                    <a:pt x="3568373" y="2659453"/>
                    <a:pt x="3600385" y="2704023"/>
                    <a:pt x="3592562" y="2761150"/>
                  </a:cubicBezTo>
                  <a:cubicBezTo>
                    <a:pt x="3582783" y="2832894"/>
                    <a:pt x="3501364" y="2855231"/>
                    <a:pt x="3440942" y="2841644"/>
                  </a:cubicBezTo>
                  <a:cubicBezTo>
                    <a:pt x="3413047" y="2835365"/>
                    <a:pt x="3388858" y="2817763"/>
                    <a:pt x="3368477" y="2798618"/>
                  </a:cubicBezTo>
                  <a:cubicBezTo>
                    <a:pt x="3368168" y="2798309"/>
                    <a:pt x="3367962" y="2798000"/>
                    <a:pt x="3367551" y="2797691"/>
                  </a:cubicBezTo>
                  <a:cubicBezTo>
                    <a:pt x="3383608" y="2809735"/>
                    <a:pt x="3407386" y="2816940"/>
                    <a:pt x="3421385" y="2820337"/>
                  </a:cubicBezTo>
                  <a:cubicBezTo>
                    <a:pt x="3449073" y="2827130"/>
                    <a:pt x="3495702" y="2833409"/>
                    <a:pt x="3519480" y="2812822"/>
                  </a:cubicBezTo>
                  <a:cubicBezTo>
                    <a:pt x="3522979" y="2809838"/>
                    <a:pt x="3521744" y="2803147"/>
                    <a:pt x="3517009" y="2802118"/>
                  </a:cubicBezTo>
                  <a:cubicBezTo>
                    <a:pt x="3503834" y="2799133"/>
                    <a:pt x="3490453" y="2801397"/>
                    <a:pt x="3477071" y="2801191"/>
                  </a:cubicBezTo>
                  <a:cubicBezTo>
                    <a:pt x="3460705" y="2800985"/>
                    <a:pt x="3444236" y="2798721"/>
                    <a:pt x="3428384" y="2795118"/>
                  </a:cubicBezTo>
                  <a:cubicBezTo>
                    <a:pt x="3414179" y="2791824"/>
                    <a:pt x="3400283" y="2786369"/>
                    <a:pt x="3388137" y="2778443"/>
                  </a:cubicBezTo>
                  <a:cubicBezTo>
                    <a:pt x="3379491" y="2772782"/>
                    <a:pt x="3374447" y="2762797"/>
                    <a:pt x="3364257" y="2759915"/>
                  </a:cubicBezTo>
                  <a:cubicBezTo>
                    <a:pt x="3358493" y="2758268"/>
                    <a:pt x="3351287" y="2760738"/>
                    <a:pt x="3350773" y="2767635"/>
                  </a:cubicBezTo>
                  <a:cubicBezTo>
                    <a:pt x="3350464" y="2771855"/>
                    <a:pt x="3351184" y="2775767"/>
                    <a:pt x="3352522" y="2779472"/>
                  </a:cubicBezTo>
                  <a:cubicBezTo>
                    <a:pt x="3334715" y="2752916"/>
                    <a:pt x="3327922" y="2722139"/>
                    <a:pt x="3307644" y="2696405"/>
                  </a:cubicBezTo>
                  <a:cubicBezTo>
                    <a:pt x="3306718" y="2695170"/>
                    <a:pt x="3305276" y="2694758"/>
                    <a:pt x="3303938" y="2694244"/>
                  </a:cubicBezTo>
                  <a:cubicBezTo>
                    <a:pt x="3286749" y="2672319"/>
                    <a:pt x="3261736" y="2656159"/>
                    <a:pt x="3241561" y="2636910"/>
                  </a:cubicBezTo>
                  <a:cubicBezTo>
                    <a:pt x="3211299" y="2607986"/>
                    <a:pt x="3187830" y="2572680"/>
                    <a:pt x="3164979" y="2537992"/>
                  </a:cubicBezTo>
                  <a:cubicBezTo>
                    <a:pt x="3164052" y="2536551"/>
                    <a:pt x="3162920" y="2535624"/>
                    <a:pt x="3161788" y="2534801"/>
                  </a:cubicBezTo>
                  <a:cubicBezTo>
                    <a:pt x="3161788" y="2533360"/>
                    <a:pt x="3161994" y="2532125"/>
                    <a:pt x="3162097" y="2530890"/>
                  </a:cubicBezTo>
                  <a:close/>
                  <a:moveTo>
                    <a:pt x="3174243" y="2855643"/>
                  </a:moveTo>
                  <a:cubicBezTo>
                    <a:pt x="3163538" y="2851937"/>
                    <a:pt x="3153245" y="2850805"/>
                    <a:pt x="3143260" y="2851525"/>
                  </a:cubicBezTo>
                  <a:cubicBezTo>
                    <a:pt x="3149024" y="2814675"/>
                    <a:pt x="3149024" y="2777517"/>
                    <a:pt x="3147172" y="2740152"/>
                  </a:cubicBezTo>
                  <a:cubicBezTo>
                    <a:pt x="3145422" y="2704537"/>
                    <a:pt x="3146039" y="2667790"/>
                    <a:pt x="3143260" y="2631867"/>
                  </a:cubicBezTo>
                  <a:cubicBezTo>
                    <a:pt x="3147995" y="2616427"/>
                    <a:pt x="3151906" y="2600781"/>
                    <a:pt x="3154789" y="2585341"/>
                  </a:cubicBezTo>
                  <a:cubicBezTo>
                    <a:pt x="3175169" y="2633617"/>
                    <a:pt x="3184433" y="2685701"/>
                    <a:pt x="3189065" y="2737682"/>
                  </a:cubicBezTo>
                  <a:cubicBezTo>
                    <a:pt x="3191433" y="2764238"/>
                    <a:pt x="3192565" y="2790795"/>
                    <a:pt x="3193285" y="2817455"/>
                  </a:cubicBezTo>
                  <a:cubicBezTo>
                    <a:pt x="3193697" y="2832483"/>
                    <a:pt x="3192565" y="2846584"/>
                    <a:pt x="3194727" y="2860480"/>
                  </a:cubicBezTo>
                  <a:cubicBezTo>
                    <a:pt x="3195962" y="2868612"/>
                    <a:pt x="3198432" y="2876744"/>
                    <a:pt x="3202961" y="2884773"/>
                  </a:cubicBezTo>
                  <a:cubicBezTo>
                    <a:pt x="3211299" y="2899595"/>
                    <a:pt x="3223033" y="2912153"/>
                    <a:pt x="3233738" y="2925431"/>
                  </a:cubicBezTo>
                  <a:cubicBezTo>
                    <a:pt x="3250928" y="2946738"/>
                    <a:pt x="3263589" y="2973398"/>
                    <a:pt x="3268220" y="3000469"/>
                  </a:cubicBezTo>
                  <a:cubicBezTo>
                    <a:pt x="3276352" y="3048127"/>
                    <a:pt x="3248766" y="3093006"/>
                    <a:pt x="3212534" y="3120798"/>
                  </a:cubicBezTo>
                  <a:cubicBezTo>
                    <a:pt x="3193903" y="3135105"/>
                    <a:pt x="3171361" y="3143443"/>
                    <a:pt x="3148613" y="3148280"/>
                  </a:cubicBezTo>
                  <a:cubicBezTo>
                    <a:pt x="3102293" y="3158162"/>
                    <a:pt x="3081295" y="3121930"/>
                    <a:pt x="3063590" y="3087241"/>
                  </a:cubicBezTo>
                  <a:cubicBezTo>
                    <a:pt x="3019535" y="3000778"/>
                    <a:pt x="3079339" y="2887552"/>
                    <a:pt x="3171875" y="2868509"/>
                  </a:cubicBezTo>
                  <a:cubicBezTo>
                    <a:pt x="3177743" y="2867377"/>
                    <a:pt x="3181448" y="2858113"/>
                    <a:pt x="3174243" y="2855643"/>
                  </a:cubicBezTo>
                  <a:close/>
                  <a:moveTo>
                    <a:pt x="3174758" y="2407473"/>
                  </a:moveTo>
                  <a:cubicBezTo>
                    <a:pt x="3177434" y="2408399"/>
                    <a:pt x="3180213" y="2408399"/>
                    <a:pt x="3182786" y="2405826"/>
                  </a:cubicBezTo>
                  <a:cubicBezTo>
                    <a:pt x="3238164" y="2347052"/>
                    <a:pt x="3273470" y="2259147"/>
                    <a:pt x="3292718" y="2181536"/>
                  </a:cubicBezTo>
                  <a:cubicBezTo>
                    <a:pt x="3311761" y="2104645"/>
                    <a:pt x="3338833" y="2020754"/>
                    <a:pt x="3316496" y="1942114"/>
                  </a:cubicBezTo>
                  <a:cubicBezTo>
                    <a:pt x="3319790" y="1936349"/>
                    <a:pt x="3316908" y="1926365"/>
                    <a:pt x="3307953" y="1925439"/>
                  </a:cubicBezTo>
                  <a:cubicBezTo>
                    <a:pt x="3234356" y="1917513"/>
                    <a:pt x="3212328" y="1809022"/>
                    <a:pt x="3242281" y="1753644"/>
                  </a:cubicBezTo>
                  <a:cubicBezTo>
                    <a:pt x="3271617" y="1699398"/>
                    <a:pt x="3334921" y="1726675"/>
                    <a:pt x="3362095" y="1765275"/>
                  </a:cubicBezTo>
                  <a:cubicBezTo>
                    <a:pt x="3375991" y="1784935"/>
                    <a:pt x="3382785" y="1810257"/>
                    <a:pt x="3383711" y="1834034"/>
                  </a:cubicBezTo>
                  <a:cubicBezTo>
                    <a:pt x="3384123" y="1845048"/>
                    <a:pt x="3384535" y="1861311"/>
                    <a:pt x="3378976" y="1871193"/>
                  </a:cubicBezTo>
                  <a:cubicBezTo>
                    <a:pt x="3372389" y="1882927"/>
                    <a:pt x="3361066" y="1888589"/>
                    <a:pt x="3357155" y="1903411"/>
                  </a:cubicBezTo>
                  <a:cubicBezTo>
                    <a:pt x="3353964" y="1915557"/>
                    <a:pt x="3354169" y="1928321"/>
                    <a:pt x="3354684" y="1940879"/>
                  </a:cubicBezTo>
                  <a:cubicBezTo>
                    <a:pt x="3355405" y="1958480"/>
                    <a:pt x="3353346" y="1975567"/>
                    <a:pt x="3353140" y="1993168"/>
                  </a:cubicBezTo>
                  <a:cubicBezTo>
                    <a:pt x="3352317" y="2042782"/>
                    <a:pt x="3343362" y="2092190"/>
                    <a:pt x="3332245" y="2140362"/>
                  </a:cubicBezTo>
                  <a:cubicBezTo>
                    <a:pt x="3319172" y="2197387"/>
                    <a:pt x="3297454" y="2254309"/>
                    <a:pt x="3271411" y="2306599"/>
                  </a:cubicBezTo>
                  <a:cubicBezTo>
                    <a:pt x="3261324" y="2326877"/>
                    <a:pt x="3249487" y="2346331"/>
                    <a:pt x="3238061" y="2365888"/>
                  </a:cubicBezTo>
                  <a:cubicBezTo>
                    <a:pt x="3231062" y="2377828"/>
                    <a:pt x="3222930" y="2389872"/>
                    <a:pt x="3212843" y="2399444"/>
                  </a:cubicBezTo>
                  <a:cubicBezTo>
                    <a:pt x="3208314" y="2403768"/>
                    <a:pt x="3204505" y="2406444"/>
                    <a:pt x="3198741" y="2408194"/>
                  </a:cubicBezTo>
                  <a:cubicBezTo>
                    <a:pt x="3194932" y="2409326"/>
                    <a:pt x="3175066" y="2408091"/>
                    <a:pt x="3173316" y="2410973"/>
                  </a:cubicBezTo>
                  <a:cubicBezTo>
                    <a:pt x="3173728" y="2409841"/>
                    <a:pt x="3174140" y="2408605"/>
                    <a:pt x="3174758" y="2407473"/>
                  </a:cubicBezTo>
                  <a:close/>
                  <a:moveTo>
                    <a:pt x="3114027" y="1896309"/>
                  </a:moveTo>
                  <a:cubicBezTo>
                    <a:pt x="3149539" y="1943658"/>
                    <a:pt x="3158700" y="2046488"/>
                    <a:pt x="3116189" y="2090646"/>
                  </a:cubicBezTo>
                  <a:cubicBezTo>
                    <a:pt x="3113410" y="2093528"/>
                    <a:pt x="3112277" y="2099292"/>
                    <a:pt x="3114027" y="2102895"/>
                  </a:cubicBezTo>
                  <a:cubicBezTo>
                    <a:pt x="3114851" y="2104542"/>
                    <a:pt x="3115674" y="2106189"/>
                    <a:pt x="3116498" y="2107939"/>
                  </a:cubicBezTo>
                  <a:cubicBezTo>
                    <a:pt x="3120821" y="2116791"/>
                    <a:pt x="3131834" y="2114423"/>
                    <a:pt x="3136878" y="2107939"/>
                  </a:cubicBezTo>
                  <a:cubicBezTo>
                    <a:pt x="3182374" y="2196667"/>
                    <a:pt x="3186595" y="2339023"/>
                    <a:pt x="3135128" y="2422501"/>
                  </a:cubicBezTo>
                  <a:cubicBezTo>
                    <a:pt x="3133584" y="2424972"/>
                    <a:pt x="3133584" y="2427339"/>
                    <a:pt x="3134202" y="2429398"/>
                  </a:cubicBezTo>
                  <a:cubicBezTo>
                    <a:pt x="3125453" y="2421163"/>
                    <a:pt x="3114851" y="2414164"/>
                    <a:pt x="3101366" y="2408811"/>
                  </a:cubicBezTo>
                  <a:cubicBezTo>
                    <a:pt x="3088912" y="2403870"/>
                    <a:pt x="3075221" y="2402326"/>
                    <a:pt x="3061737" y="2403356"/>
                  </a:cubicBezTo>
                  <a:cubicBezTo>
                    <a:pt x="3061531" y="2403253"/>
                    <a:pt x="3061531" y="2403047"/>
                    <a:pt x="3061223" y="2402944"/>
                  </a:cubicBezTo>
                  <a:cubicBezTo>
                    <a:pt x="2951496" y="2357242"/>
                    <a:pt x="2802347" y="2441647"/>
                    <a:pt x="2738425" y="2529654"/>
                  </a:cubicBezTo>
                  <a:cubicBezTo>
                    <a:pt x="2738219" y="2529963"/>
                    <a:pt x="2738219" y="2530272"/>
                    <a:pt x="2738014" y="2530581"/>
                  </a:cubicBezTo>
                  <a:cubicBezTo>
                    <a:pt x="2733485" y="2533772"/>
                    <a:pt x="2730911" y="2539227"/>
                    <a:pt x="2734617" y="2545609"/>
                  </a:cubicBezTo>
                  <a:cubicBezTo>
                    <a:pt x="2780936" y="2627955"/>
                    <a:pt x="2622317" y="2739329"/>
                    <a:pt x="2553970" y="2730579"/>
                  </a:cubicBezTo>
                  <a:cubicBezTo>
                    <a:pt x="2506415" y="2724506"/>
                    <a:pt x="2491489" y="2667379"/>
                    <a:pt x="2495195" y="2628882"/>
                  </a:cubicBezTo>
                  <a:cubicBezTo>
                    <a:pt x="2498695" y="2592032"/>
                    <a:pt x="2526075" y="2554358"/>
                    <a:pt x="2547691" y="2526463"/>
                  </a:cubicBezTo>
                  <a:cubicBezTo>
                    <a:pt x="2569101" y="2498877"/>
                    <a:pt x="2597819" y="2477982"/>
                    <a:pt x="2626949" y="2459351"/>
                  </a:cubicBezTo>
                  <a:cubicBezTo>
                    <a:pt x="2672034" y="2430324"/>
                    <a:pt x="2698693" y="2430942"/>
                    <a:pt x="2738014" y="2461101"/>
                  </a:cubicBezTo>
                  <a:cubicBezTo>
                    <a:pt x="2742851" y="2464807"/>
                    <a:pt x="2748718" y="2459969"/>
                    <a:pt x="2747277" y="2454513"/>
                  </a:cubicBezTo>
                  <a:cubicBezTo>
                    <a:pt x="2745939" y="2449470"/>
                    <a:pt x="2744190" y="2445249"/>
                    <a:pt x="2742337" y="2441132"/>
                  </a:cubicBezTo>
                  <a:cubicBezTo>
                    <a:pt x="2796994" y="2415502"/>
                    <a:pt x="2860709" y="2397283"/>
                    <a:pt x="2918249" y="2379578"/>
                  </a:cubicBezTo>
                  <a:cubicBezTo>
                    <a:pt x="2970230" y="2363521"/>
                    <a:pt x="3018608" y="2371653"/>
                    <a:pt x="3069457" y="2387916"/>
                  </a:cubicBezTo>
                  <a:cubicBezTo>
                    <a:pt x="3078206" y="2390695"/>
                    <a:pt x="3083765" y="2391210"/>
                    <a:pt x="3090147" y="2387607"/>
                  </a:cubicBezTo>
                  <a:cubicBezTo>
                    <a:pt x="3091485" y="2388739"/>
                    <a:pt x="3092514" y="2389975"/>
                    <a:pt x="3093852" y="2391107"/>
                  </a:cubicBezTo>
                  <a:cubicBezTo>
                    <a:pt x="3099719" y="2395739"/>
                    <a:pt x="3106204" y="2386681"/>
                    <a:pt x="3101881" y="2381431"/>
                  </a:cubicBezTo>
                  <a:cubicBezTo>
                    <a:pt x="3065340" y="2337067"/>
                    <a:pt x="3038577" y="2286115"/>
                    <a:pt x="3001110" y="2242575"/>
                  </a:cubicBezTo>
                  <a:cubicBezTo>
                    <a:pt x="2977538" y="2215298"/>
                    <a:pt x="2945732" y="2210974"/>
                    <a:pt x="2911867" y="2206137"/>
                  </a:cubicBezTo>
                  <a:cubicBezTo>
                    <a:pt x="2823139" y="2193373"/>
                    <a:pt x="2762203" y="2146950"/>
                    <a:pt x="2752218" y="2055854"/>
                  </a:cubicBezTo>
                  <a:cubicBezTo>
                    <a:pt x="2749336" y="2029916"/>
                    <a:pt x="2766320" y="2004594"/>
                    <a:pt x="2783407" y="1987095"/>
                  </a:cubicBezTo>
                  <a:cubicBezTo>
                    <a:pt x="2823345" y="1946334"/>
                    <a:pt x="2873061" y="1983287"/>
                    <a:pt x="2901882" y="2016225"/>
                  </a:cubicBezTo>
                  <a:cubicBezTo>
                    <a:pt x="2903632" y="2018181"/>
                    <a:pt x="2905691" y="2019210"/>
                    <a:pt x="2907853" y="2019725"/>
                  </a:cubicBezTo>
                  <a:cubicBezTo>
                    <a:pt x="2921337" y="2075103"/>
                    <a:pt x="2956643" y="2126055"/>
                    <a:pt x="3002654" y="2144583"/>
                  </a:cubicBezTo>
                  <a:cubicBezTo>
                    <a:pt x="3002448" y="2145509"/>
                    <a:pt x="3002139" y="2146333"/>
                    <a:pt x="3002139" y="2147362"/>
                  </a:cubicBezTo>
                  <a:cubicBezTo>
                    <a:pt x="3002139" y="2186991"/>
                    <a:pt x="3012535" y="2196770"/>
                    <a:pt x="3036416" y="2228164"/>
                  </a:cubicBezTo>
                  <a:cubicBezTo>
                    <a:pt x="3072545" y="2275719"/>
                    <a:pt x="3115983" y="2331406"/>
                    <a:pt x="3126688" y="2390386"/>
                  </a:cubicBezTo>
                  <a:cubicBezTo>
                    <a:pt x="3127717" y="2396253"/>
                    <a:pt x="3135334" y="2395224"/>
                    <a:pt x="3137187" y="2390695"/>
                  </a:cubicBezTo>
                  <a:cubicBezTo>
                    <a:pt x="3147686" y="2365271"/>
                    <a:pt x="3142848" y="2340876"/>
                    <a:pt x="3131011" y="2316995"/>
                  </a:cubicBezTo>
                  <a:cubicBezTo>
                    <a:pt x="3134408" y="2289203"/>
                    <a:pt x="3127203" y="2256162"/>
                    <a:pt x="3124217" y="2230120"/>
                  </a:cubicBezTo>
                  <a:cubicBezTo>
                    <a:pt x="3120512" y="2197387"/>
                    <a:pt x="3110321" y="2164861"/>
                    <a:pt x="3091176" y="2137892"/>
                  </a:cubicBezTo>
                  <a:cubicBezTo>
                    <a:pt x="3096735" y="2131716"/>
                    <a:pt x="3094264" y="2119673"/>
                    <a:pt x="3084177" y="2121732"/>
                  </a:cubicBezTo>
                  <a:cubicBezTo>
                    <a:pt x="2958702" y="2148082"/>
                    <a:pt x="2878105" y="1991521"/>
                    <a:pt x="2953658" y="1895588"/>
                  </a:cubicBezTo>
                  <a:cubicBezTo>
                    <a:pt x="2992772" y="1845666"/>
                    <a:pt x="3077280" y="1847416"/>
                    <a:pt x="3114027" y="1896309"/>
                  </a:cubicBezTo>
                  <a:close/>
                  <a:moveTo>
                    <a:pt x="3028799" y="2151273"/>
                  </a:moveTo>
                  <a:cubicBezTo>
                    <a:pt x="3042798" y="2152817"/>
                    <a:pt x="3057311" y="2152097"/>
                    <a:pt x="3072442" y="2147053"/>
                  </a:cubicBezTo>
                  <a:cubicBezTo>
                    <a:pt x="3085926" y="2178448"/>
                    <a:pt x="3096220" y="2207783"/>
                    <a:pt x="3100131" y="2242781"/>
                  </a:cubicBezTo>
                  <a:cubicBezTo>
                    <a:pt x="3101161" y="2252148"/>
                    <a:pt x="3101366" y="2262132"/>
                    <a:pt x="3101572" y="2272322"/>
                  </a:cubicBezTo>
                  <a:cubicBezTo>
                    <a:pt x="3070487" y="2231870"/>
                    <a:pt x="3032710" y="2192138"/>
                    <a:pt x="3028799" y="2151273"/>
                  </a:cubicBezTo>
                  <a:close/>
                  <a:moveTo>
                    <a:pt x="3741814" y="275220"/>
                  </a:moveTo>
                  <a:cubicBezTo>
                    <a:pt x="3748814" y="292718"/>
                    <a:pt x="3755814" y="307952"/>
                    <a:pt x="3754990" y="326892"/>
                  </a:cubicBezTo>
                  <a:cubicBezTo>
                    <a:pt x="3739447" y="366727"/>
                    <a:pt x="3737697" y="417473"/>
                    <a:pt x="3724522" y="455558"/>
                  </a:cubicBezTo>
                  <a:cubicBezTo>
                    <a:pt x="3720919" y="465954"/>
                    <a:pt x="3717831" y="476453"/>
                    <a:pt x="3714640" y="486952"/>
                  </a:cubicBezTo>
                  <a:cubicBezTo>
                    <a:pt x="3718655" y="466778"/>
                    <a:pt x="3722772" y="446500"/>
                    <a:pt x="3726066" y="426222"/>
                  </a:cubicBezTo>
                  <a:cubicBezTo>
                    <a:pt x="3730904" y="396269"/>
                    <a:pt x="3749637" y="344905"/>
                    <a:pt x="3740888" y="314849"/>
                  </a:cubicBezTo>
                  <a:cubicBezTo>
                    <a:pt x="3733271" y="288498"/>
                    <a:pt x="3705067" y="284998"/>
                    <a:pt x="3681290" y="278925"/>
                  </a:cubicBezTo>
                  <a:cubicBezTo>
                    <a:pt x="3626221" y="264823"/>
                    <a:pt x="3587415" y="216754"/>
                    <a:pt x="3581033" y="161788"/>
                  </a:cubicBezTo>
                  <a:cubicBezTo>
                    <a:pt x="3573313" y="95705"/>
                    <a:pt x="3681084" y="-3317"/>
                    <a:pt x="3726478" y="90352"/>
                  </a:cubicBezTo>
                  <a:cubicBezTo>
                    <a:pt x="3710111" y="132761"/>
                    <a:pt x="3707847" y="176713"/>
                    <a:pt x="3721228" y="220253"/>
                  </a:cubicBezTo>
                  <a:cubicBezTo>
                    <a:pt x="3726992" y="238987"/>
                    <a:pt x="3734609" y="257103"/>
                    <a:pt x="3741814" y="275220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102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202" name="Group 201">
              <a:extLst>
                <a:ext uri="{FF2B5EF4-FFF2-40B4-BE49-F238E27FC236}">
                  <a16:creationId xmlns:a16="http://schemas.microsoft.com/office/drawing/2014/main" id="{E06B2922-7FE5-44BA-A7E8-7CB3919F0E2A}"/>
                </a:ext>
              </a:extLst>
            </p:cNvPr>
            <p:cNvGrpSpPr/>
            <p:nvPr userDrawn="1"/>
          </p:nvGrpSpPr>
          <p:grpSpPr>
            <a:xfrm>
              <a:off x="8539095" y="2082844"/>
              <a:ext cx="3655446" cy="4779171"/>
              <a:chOff x="8539095" y="2082844"/>
              <a:chExt cx="3655446" cy="4779171"/>
            </a:xfrm>
          </p:grpSpPr>
          <p:sp>
            <p:nvSpPr>
              <p:cNvPr id="203" name="Graphic 24">
                <a:extLst>
                  <a:ext uri="{FF2B5EF4-FFF2-40B4-BE49-F238E27FC236}">
                    <a16:creationId xmlns:a16="http://schemas.microsoft.com/office/drawing/2014/main" id="{06471128-D4FD-47DC-A8B9-DD7E651DA4CA}"/>
                  </a:ext>
                </a:extLst>
              </p:cNvPr>
              <p:cNvSpPr/>
              <p:nvPr/>
            </p:nvSpPr>
            <p:spPr>
              <a:xfrm>
                <a:off x="11180813" y="3016785"/>
                <a:ext cx="171409" cy="64988"/>
              </a:xfrm>
              <a:custGeom>
                <a:avLst/>
                <a:gdLst>
                  <a:gd name="connsiteX0" fmla="*/ 169165 w 171409"/>
                  <a:gd name="connsiteY0" fmla="*/ 39288 h 64988"/>
                  <a:gd name="connsiteX1" fmla="*/ 137462 w 171409"/>
                  <a:gd name="connsiteY1" fmla="*/ 38568 h 64988"/>
                  <a:gd name="connsiteX2" fmla="*/ 90216 w 171409"/>
                  <a:gd name="connsiteY2" fmla="*/ 37744 h 64988"/>
                  <a:gd name="connsiteX3" fmla="*/ 36176 w 171409"/>
                  <a:gd name="connsiteY3" fmla="*/ 19628 h 64988"/>
                  <a:gd name="connsiteX4" fmla="*/ 8590 w 171409"/>
                  <a:gd name="connsiteY4" fmla="*/ 277 h 64988"/>
                  <a:gd name="connsiteX5" fmla="*/ 973 w 171409"/>
                  <a:gd name="connsiteY5" fmla="*/ 3982 h 64988"/>
                  <a:gd name="connsiteX6" fmla="*/ 62939 w 171409"/>
                  <a:gd name="connsiteY6" fmla="*/ 59257 h 64988"/>
                  <a:gd name="connsiteX7" fmla="*/ 171018 w 171409"/>
                  <a:gd name="connsiteY7" fmla="*/ 43817 h 64988"/>
                  <a:gd name="connsiteX8" fmla="*/ 169165 w 171409"/>
                  <a:gd name="connsiteY8" fmla="*/ 39288 h 649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71409" h="64988">
                    <a:moveTo>
                      <a:pt x="169165" y="39288"/>
                    </a:moveTo>
                    <a:cubicBezTo>
                      <a:pt x="159387" y="35583"/>
                      <a:pt x="147652" y="37538"/>
                      <a:pt x="137462" y="38568"/>
                    </a:cubicBezTo>
                    <a:cubicBezTo>
                      <a:pt x="121713" y="40215"/>
                      <a:pt x="105965" y="39288"/>
                      <a:pt x="90216" y="37744"/>
                    </a:cubicBezTo>
                    <a:cubicBezTo>
                      <a:pt x="71379" y="35994"/>
                      <a:pt x="52028" y="30024"/>
                      <a:pt x="36176" y="19628"/>
                    </a:cubicBezTo>
                    <a:cubicBezTo>
                      <a:pt x="26603" y="13349"/>
                      <a:pt x="19604" y="3879"/>
                      <a:pt x="8590" y="277"/>
                    </a:cubicBezTo>
                    <a:cubicBezTo>
                      <a:pt x="5708" y="-650"/>
                      <a:pt x="1797" y="791"/>
                      <a:pt x="973" y="3982"/>
                    </a:cubicBezTo>
                    <a:cubicBezTo>
                      <a:pt x="-7365" y="35994"/>
                      <a:pt x="39985" y="53390"/>
                      <a:pt x="62939" y="59257"/>
                    </a:cubicBezTo>
                    <a:cubicBezTo>
                      <a:pt x="89701" y="66154"/>
                      <a:pt x="153828" y="72124"/>
                      <a:pt x="171018" y="43817"/>
                    </a:cubicBezTo>
                    <a:cubicBezTo>
                      <a:pt x="172047" y="41964"/>
                      <a:pt x="170915" y="39906"/>
                      <a:pt x="169165" y="39288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04" name="Graphic 24">
                <a:extLst>
                  <a:ext uri="{FF2B5EF4-FFF2-40B4-BE49-F238E27FC236}">
                    <a16:creationId xmlns:a16="http://schemas.microsoft.com/office/drawing/2014/main" id="{EEE88DC9-3643-4E5C-955D-B7D0FA81B3E2}"/>
                  </a:ext>
                </a:extLst>
              </p:cNvPr>
              <p:cNvSpPr/>
              <p:nvPr/>
            </p:nvSpPr>
            <p:spPr>
              <a:xfrm>
                <a:off x="11235159" y="2995599"/>
                <a:ext cx="143719" cy="52689"/>
              </a:xfrm>
              <a:custGeom>
                <a:avLst/>
                <a:gdLst>
                  <a:gd name="connsiteX0" fmla="*/ 137670 w 143719"/>
                  <a:gd name="connsiteY0" fmla="*/ 20228 h 52689"/>
                  <a:gd name="connsiteX1" fmla="*/ 75190 w 143719"/>
                  <a:gd name="connsiteY1" fmla="*/ 23933 h 52689"/>
                  <a:gd name="connsiteX2" fmla="*/ 42251 w 143719"/>
                  <a:gd name="connsiteY2" fmla="*/ 17140 h 52689"/>
                  <a:gd name="connsiteX3" fmla="*/ 9622 w 143719"/>
                  <a:gd name="connsiteY3" fmla="*/ 465 h 52689"/>
                  <a:gd name="connsiteX4" fmla="*/ 255 w 143719"/>
                  <a:gd name="connsiteY4" fmla="*/ 5200 h 52689"/>
                  <a:gd name="connsiteX5" fmla="*/ 60779 w 143719"/>
                  <a:gd name="connsiteY5" fmla="*/ 51622 h 52689"/>
                  <a:gd name="connsiteX6" fmla="*/ 141685 w 143719"/>
                  <a:gd name="connsiteY6" fmla="*/ 30521 h 52689"/>
                  <a:gd name="connsiteX7" fmla="*/ 137670 w 143719"/>
                  <a:gd name="connsiteY7" fmla="*/ 20228 h 526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43719" h="52689">
                    <a:moveTo>
                      <a:pt x="137670" y="20228"/>
                    </a:moveTo>
                    <a:cubicBezTo>
                      <a:pt x="117187" y="23522"/>
                      <a:pt x="95879" y="25272"/>
                      <a:pt x="75190" y="23933"/>
                    </a:cubicBezTo>
                    <a:cubicBezTo>
                      <a:pt x="63764" y="23213"/>
                      <a:pt x="53059" y="20948"/>
                      <a:pt x="42251" y="17140"/>
                    </a:cubicBezTo>
                    <a:cubicBezTo>
                      <a:pt x="30723" y="13022"/>
                      <a:pt x="21150" y="4685"/>
                      <a:pt x="9622" y="465"/>
                    </a:cubicBezTo>
                    <a:cubicBezTo>
                      <a:pt x="5916" y="-873"/>
                      <a:pt x="770" y="671"/>
                      <a:pt x="255" y="5200"/>
                    </a:cubicBezTo>
                    <a:cubicBezTo>
                      <a:pt x="-3554" y="37109"/>
                      <a:pt x="36178" y="48431"/>
                      <a:pt x="60779" y="51622"/>
                    </a:cubicBezTo>
                    <a:cubicBezTo>
                      <a:pt x="88366" y="55225"/>
                      <a:pt x="120892" y="50078"/>
                      <a:pt x="141685" y="30521"/>
                    </a:cubicBezTo>
                    <a:cubicBezTo>
                      <a:pt x="145493" y="26918"/>
                      <a:pt x="143846" y="19198"/>
                      <a:pt x="137670" y="20228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05" name="Graphic 24">
                <a:extLst>
                  <a:ext uri="{FF2B5EF4-FFF2-40B4-BE49-F238E27FC236}">
                    <a16:creationId xmlns:a16="http://schemas.microsoft.com/office/drawing/2014/main" id="{D91CBE34-D6BC-46D3-AFDD-661DC1CE6CAD}"/>
                  </a:ext>
                </a:extLst>
              </p:cNvPr>
              <p:cNvSpPr/>
              <p:nvPr/>
            </p:nvSpPr>
            <p:spPr>
              <a:xfrm>
                <a:off x="11316170" y="2969538"/>
                <a:ext cx="40115" cy="38884"/>
              </a:xfrm>
              <a:custGeom>
                <a:avLst/>
                <a:gdLst>
                  <a:gd name="connsiteX0" fmla="*/ 29588 w 40115"/>
                  <a:gd name="connsiteY0" fmla="*/ 38878 h 38884"/>
                  <a:gd name="connsiteX1" fmla="*/ 36793 w 40115"/>
                  <a:gd name="connsiteY1" fmla="*/ 23335 h 38884"/>
                  <a:gd name="connsiteX2" fmla="*/ 7972 w 40115"/>
                  <a:gd name="connsiteY2" fmla="*/ 587 h 38884"/>
                  <a:gd name="connsiteX3" fmla="*/ 46 w 40115"/>
                  <a:gd name="connsiteY3" fmla="*/ 5527 h 38884"/>
                  <a:gd name="connsiteX4" fmla="*/ 29588 w 40115"/>
                  <a:gd name="connsiteY4" fmla="*/ 38878 h 388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115" h="38884">
                    <a:moveTo>
                      <a:pt x="29588" y="38878"/>
                    </a:moveTo>
                    <a:cubicBezTo>
                      <a:pt x="37617" y="39186"/>
                      <a:pt x="44410" y="29408"/>
                      <a:pt x="36793" y="23335"/>
                    </a:cubicBezTo>
                    <a:cubicBezTo>
                      <a:pt x="26912" y="15512"/>
                      <a:pt x="19398" y="6042"/>
                      <a:pt x="7972" y="587"/>
                    </a:cubicBezTo>
                    <a:cubicBezTo>
                      <a:pt x="4061" y="-1266"/>
                      <a:pt x="252" y="1513"/>
                      <a:pt x="46" y="5527"/>
                    </a:cubicBezTo>
                    <a:cubicBezTo>
                      <a:pt x="-880" y="22305"/>
                      <a:pt x="12193" y="38157"/>
                      <a:pt x="29588" y="38878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06" name="Graphic 24">
                <a:extLst>
                  <a:ext uri="{FF2B5EF4-FFF2-40B4-BE49-F238E27FC236}">
                    <a16:creationId xmlns:a16="http://schemas.microsoft.com/office/drawing/2014/main" id="{8B50FD0A-E1A9-423B-9DB0-AA146A02A171}"/>
                  </a:ext>
                </a:extLst>
              </p:cNvPr>
              <p:cNvSpPr/>
              <p:nvPr/>
            </p:nvSpPr>
            <p:spPr>
              <a:xfrm>
                <a:off x="11381496" y="2342052"/>
                <a:ext cx="97665" cy="238262"/>
              </a:xfrm>
              <a:custGeom>
                <a:avLst/>
                <a:gdLst>
                  <a:gd name="connsiteX0" fmla="*/ 85311 w 97665"/>
                  <a:gd name="connsiteY0" fmla="*/ 233840 h 238262"/>
                  <a:gd name="connsiteX1" fmla="*/ 9347 w 97665"/>
                  <a:gd name="connsiteY1" fmla="*/ 903 h 238262"/>
                  <a:gd name="connsiteX2" fmla="*/ 1318 w 97665"/>
                  <a:gd name="connsiteY2" fmla="*/ 9137 h 238262"/>
                  <a:gd name="connsiteX3" fmla="*/ 62048 w 97665"/>
                  <a:gd name="connsiteY3" fmla="*/ 97042 h 238262"/>
                  <a:gd name="connsiteX4" fmla="*/ 71004 w 97665"/>
                  <a:gd name="connsiteY4" fmla="*/ 233016 h 238262"/>
                  <a:gd name="connsiteX5" fmla="*/ 85311 w 97665"/>
                  <a:gd name="connsiteY5" fmla="*/ 233840 h 2382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7665" h="238262">
                    <a:moveTo>
                      <a:pt x="85311" y="233840"/>
                    </a:moveTo>
                    <a:cubicBezTo>
                      <a:pt x="118044" y="154582"/>
                      <a:pt x="83355" y="44443"/>
                      <a:pt x="9347" y="903"/>
                    </a:cubicBezTo>
                    <a:cubicBezTo>
                      <a:pt x="3891" y="-2288"/>
                      <a:pt x="-2903" y="3579"/>
                      <a:pt x="1318" y="9137"/>
                    </a:cubicBezTo>
                    <a:cubicBezTo>
                      <a:pt x="23346" y="38370"/>
                      <a:pt x="47123" y="62765"/>
                      <a:pt x="62048" y="97042"/>
                    </a:cubicBezTo>
                    <a:cubicBezTo>
                      <a:pt x="81914" y="142847"/>
                      <a:pt x="58446" y="188138"/>
                      <a:pt x="71004" y="233016"/>
                    </a:cubicBezTo>
                    <a:cubicBezTo>
                      <a:pt x="72856" y="239707"/>
                      <a:pt x="82841" y="240016"/>
                      <a:pt x="85311" y="233840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07" name="Graphic 24">
                <a:extLst>
                  <a:ext uri="{FF2B5EF4-FFF2-40B4-BE49-F238E27FC236}">
                    <a16:creationId xmlns:a16="http://schemas.microsoft.com/office/drawing/2014/main" id="{DE97204E-CF4D-4F87-B372-85F959740D75}"/>
                  </a:ext>
                </a:extLst>
              </p:cNvPr>
              <p:cNvSpPr/>
              <p:nvPr/>
            </p:nvSpPr>
            <p:spPr>
              <a:xfrm>
                <a:off x="11396450" y="2405990"/>
                <a:ext cx="46323" cy="134261"/>
              </a:xfrm>
              <a:custGeom>
                <a:avLst/>
                <a:gdLst>
                  <a:gd name="connsiteX0" fmla="*/ 6642 w 46323"/>
                  <a:gd name="connsiteY0" fmla="*/ 269 h 134261"/>
                  <a:gd name="connsiteX1" fmla="*/ 775 w 46323"/>
                  <a:gd name="connsiteY1" fmla="*/ 7886 h 134261"/>
                  <a:gd name="connsiteX2" fmla="*/ 18273 w 46323"/>
                  <a:gd name="connsiteY2" fmla="*/ 70263 h 134261"/>
                  <a:gd name="connsiteX3" fmla="*/ 28978 w 46323"/>
                  <a:gd name="connsiteY3" fmla="*/ 132229 h 134261"/>
                  <a:gd name="connsiteX4" fmla="*/ 39374 w 46323"/>
                  <a:gd name="connsiteY4" fmla="*/ 129655 h 134261"/>
                  <a:gd name="connsiteX5" fmla="*/ 42462 w 46323"/>
                  <a:gd name="connsiteY5" fmla="*/ 47721 h 134261"/>
                  <a:gd name="connsiteX6" fmla="*/ 6642 w 46323"/>
                  <a:gd name="connsiteY6" fmla="*/ 269 h 1342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6323" h="134261">
                    <a:moveTo>
                      <a:pt x="6642" y="269"/>
                    </a:moveTo>
                    <a:cubicBezTo>
                      <a:pt x="2524" y="-1275"/>
                      <a:pt x="-1799" y="4180"/>
                      <a:pt x="775" y="7886"/>
                    </a:cubicBezTo>
                    <a:cubicBezTo>
                      <a:pt x="13641" y="26311"/>
                      <a:pt x="17038" y="48338"/>
                      <a:pt x="18273" y="70263"/>
                    </a:cubicBezTo>
                    <a:cubicBezTo>
                      <a:pt x="19405" y="91776"/>
                      <a:pt x="15391" y="113906"/>
                      <a:pt x="28978" y="132229"/>
                    </a:cubicBezTo>
                    <a:cubicBezTo>
                      <a:pt x="32066" y="136449"/>
                      <a:pt x="37830" y="133361"/>
                      <a:pt x="39374" y="129655"/>
                    </a:cubicBezTo>
                    <a:cubicBezTo>
                      <a:pt x="49873" y="105466"/>
                      <a:pt x="46374" y="73042"/>
                      <a:pt x="42462" y="47721"/>
                    </a:cubicBezTo>
                    <a:cubicBezTo>
                      <a:pt x="38963" y="25178"/>
                      <a:pt x="28257" y="7989"/>
                      <a:pt x="6642" y="269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08" name="Graphic 24">
                <a:extLst>
                  <a:ext uri="{FF2B5EF4-FFF2-40B4-BE49-F238E27FC236}">
                    <a16:creationId xmlns:a16="http://schemas.microsoft.com/office/drawing/2014/main" id="{CC5130BF-6861-4CBC-8700-18D8859132FC}"/>
                  </a:ext>
                </a:extLst>
              </p:cNvPr>
              <p:cNvSpPr/>
              <p:nvPr/>
            </p:nvSpPr>
            <p:spPr>
              <a:xfrm>
                <a:off x="11632604" y="2449883"/>
                <a:ext cx="60824" cy="129726"/>
              </a:xfrm>
              <a:custGeom>
                <a:avLst/>
                <a:gdLst>
                  <a:gd name="connsiteX0" fmla="*/ 26893 w 60824"/>
                  <a:gd name="connsiteY0" fmla="*/ 33266 h 129726"/>
                  <a:gd name="connsiteX1" fmla="*/ 30393 w 60824"/>
                  <a:gd name="connsiteY1" fmla="*/ 7018 h 129726"/>
                  <a:gd name="connsiteX2" fmla="*/ 18350 w 60824"/>
                  <a:gd name="connsiteY2" fmla="*/ 534 h 129726"/>
                  <a:gd name="connsiteX3" fmla="*/ 6204 w 60824"/>
                  <a:gd name="connsiteY3" fmla="*/ 67749 h 129726"/>
                  <a:gd name="connsiteX4" fmla="*/ 56332 w 60824"/>
                  <a:gd name="connsiteY4" fmla="*/ 129405 h 129726"/>
                  <a:gd name="connsiteX5" fmla="*/ 60758 w 60824"/>
                  <a:gd name="connsiteY5" fmla="*/ 126215 h 129726"/>
                  <a:gd name="connsiteX6" fmla="*/ 34304 w 60824"/>
                  <a:gd name="connsiteY6" fmla="*/ 72689 h 129726"/>
                  <a:gd name="connsiteX7" fmla="*/ 26893 w 60824"/>
                  <a:gd name="connsiteY7" fmla="*/ 33266 h 1297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0824" h="129726">
                    <a:moveTo>
                      <a:pt x="26893" y="33266"/>
                    </a:moveTo>
                    <a:cubicBezTo>
                      <a:pt x="28128" y="22458"/>
                      <a:pt x="32966" y="17929"/>
                      <a:pt x="30393" y="7018"/>
                    </a:cubicBezTo>
                    <a:cubicBezTo>
                      <a:pt x="29260" y="2283"/>
                      <a:pt x="22981" y="-1422"/>
                      <a:pt x="18350" y="534"/>
                    </a:cubicBezTo>
                    <a:cubicBezTo>
                      <a:pt x="-6869" y="10930"/>
                      <a:pt x="-1002" y="46750"/>
                      <a:pt x="6204" y="67749"/>
                    </a:cubicBezTo>
                    <a:cubicBezTo>
                      <a:pt x="14026" y="90703"/>
                      <a:pt x="33584" y="119009"/>
                      <a:pt x="56332" y="129405"/>
                    </a:cubicBezTo>
                    <a:cubicBezTo>
                      <a:pt x="58699" y="130435"/>
                      <a:pt x="61272" y="128891"/>
                      <a:pt x="60758" y="126215"/>
                    </a:cubicBezTo>
                    <a:cubicBezTo>
                      <a:pt x="56949" y="106863"/>
                      <a:pt x="42848" y="90188"/>
                      <a:pt x="34304" y="72689"/>
                    </a:cubicBezTo>
                    <a:cubicBezTo>
                      <a:pt x="28334" y="60440"/>
                      <a:pt x="25349" y="46647"/>
                      <a:pt x="26893" y="3326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09" name="Graphic 24">
                <a:extLst>
                  <a:ext uri="{FF2B5EF4-FFF2-40B4-BE49-F238E27FC236}">
                    <a16:creationId xmlns:a16="http://schemas.microsoft.com/office/drawing/2014/main" id="{972C697D-E4A5-4259-A0F1-F862FC8D0A90}"/>
                  </a:ext>
                </a:extLst>
              </p:cNvPr>
              <p:cNvSpPr/>
              <p:nvPr/>
            </p:nvSpPr>
            <p:spPr>
              <a:xfrm>
                <a:off x="11669745" y="2475414"/>
                <a:ext cx="32578" cy="75560"/>
              </a:xfrm>
              <a:custGeom>
                <a:avLst/>
                <a:gdLst>
                  <a:gd name="connsiteX0" fmla="*/ 5089 w 32578"/>
                  <a:gd name="connsiteY0" fmla="*/ 2795 h 75560"/>
                  <a:gd name="connsiteX1" fmla="*/ 24749 w 32578"/>
                  <a:gd name="connsiteY1" fmla="*/ 74745 h 75560"/>
                  <a:gd name="connsiteX2" fmla="*/ 32572 w 32578"/>
                  <a:gd name="connsiteY2" fmla="*/ 70319 h 75560"/>
                  <a:gd name="connsiteX3" fmla="*/ 15691 w 32578"/>
                  <a:gd name="connsiteY3" fmla="*/ 3310 h 75560"/>
                  <a:gd name="connsiteX4" fmla="*/ 5089 w 32578"/>
                  <a:gd name="connsiteY4" fmla="*/ 2795 h 755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578" h="75560">
                    <a:moveTo>
                      <a:pt x="5089" y="2795"/>
                    </a:moveTo>
                    <a:cubicBezTo>
                      <a:pt x="-7469" y="26264"/>
                      <a:pt x="4780" y="59305"/>
                      <a:pt x="24749" y="74745"/>
                    </a:cubicBezTo>
                    <a:cubicBezTo>
                      <a:pt x="27837" y="77113"/>
                      <a:pt x="32778" y="73922"/>
                      <a:pt x="32572" y="70319"/>
                    </a:cubicBezTo>
                    <a:cubicBezTo>
                      <a:pt x="31543" y="47571"/>
                      <a:pt x="23514" y="24514"/>
                      <a:pt x="15691" y="3310"/>
                    </a:cubicBezTo>
                    <a:cubicBezTo>
                      <a:pt x="14147" y="-1013"/>
                      <a:pt x="7148" y="-1013"/>
                      <a:pt x="5089" y="2795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10" name="Graphic 24">
                <a:extLst>
                  <a:ext uri="{FF2B5EF4-FFF2-40B4-BE49-F238E27FC236}">
                    <a16:creationId xmlns:a16="http://schemas.microsoft.com/office/drawing/2014/main" id="{5FFD663B-08FB-4717-85B0-9C564A9C6B31}"/>
                  </a:ext>
                </a:extLst>
              </p:cNvPr>
              <p:cNvSpPr/>
              <p:nvPr/>
            </p:nvSpPr>
            <p:spPr>
              <a:xfrm>
                <a:off x="11901386" y="2597250"/>
                <a:ext cx="31052" cy="122240"/>
              </a:xfrm>
              <a:custGeom>
                <a:avLst/>
                <a:gdLst>
                  <a:gd name="connsiteX0" fmla="*/ 30986 w 31052"/>
                  <a:gd name="connsiteY0" fmla="*/ 118013 h 122240"/>
                  <a:gd name="connsiteX1" fmla="*/ 22133 w 31052"/>
                  <a:gd name="connsiteY1" fmla="*/ 65312 h 122240"/>
                  <a:gd name="connsiteX2" fmla="*/ 15340 w 31052"/>
                  <a:gd name="connsiteY2" fmla="*/ 2111 h 122240"/>
                  <a:gd name="connsiteX3" fmla="*/ 10296 w 31052"/>
                  <a:gd name="connsiteY3" fmla="*/ 1596 h 122240"/>
                  <a:gd name="connsiteX4" fmla="*/ 518 w 31052"/>
                  <a:gd name="connsiteY4" fmla="*/ 56562 h 122240"/>
                  <a:gd name="connsiteX5" fmla="*/ 23575 w 31052"/>
                  <a:gd name="connsiteY5" fmla="*/ 121410 h 122240"/>
                  <a:gd name="connsiteX6" fmla="*/ 30986 w 31052"/>
                  <a:gd name="connsiteY6" fmla="*/ 118013 h 1222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1052" h="122240">
                    <a:moveTo>
                      <a:pt x="30986" y="118013"/>
                    </a:moveTo>
                    <a:cubicBezTo>
                      <a:pt x="31809" y="100309"/>
                      <a:pt x="24810" y="82707"/>
                      <a:pt x="22133" y="65312"/>
                    </a:cubicBezTo>
                    <a:cubicBezTo>
                      <a:pt x="18943" y="44725"/>
                      <a:pt x="16884" y="22903"/>
                      <a:pt x="15340" y="2111"/>
                    </a:cubicBezTo>
                    <a:cubicBezTo>
                      <a:pt x="15134" y="-771"/>
                      <a:pt x="11326" y="-462"/>
                      <a:pt x="10296" y="1596"/>
                    </a:cubicBezTo>
                    <a:cubicBezTo>
                      <a:pt x="1753" y="18889"/>
                      <a:pt x="-1335" y="37211"/>
                      <a:pt x="518" y="56562"/>
                    </a:cubicBezTo>
                    <a:cubicBezTo>
                      <a:pt x="2576" y="78178"/>
                      <a:pt x="4223" y="107720"/>
                      <a:pt x="23575" y="121410"/>
                    </a:cubicBezTo>
                    <a:cubicBezTo>
                      <a:pt x="26148" y="123366"/>
                      <a:pt x="30780" y="121719"/>
                      <a:pt x="30986" y="118013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11" name="Graphic 24">
                <a:extLst>
                  <a:ext uri="{FF2B5EF4-FFF2-40B4-BE49-F238E27FC236}">
                    <a16:creationId xmlns:a16="http://schemas.microsoft.com/office/drawing/2014/main" id="{DBF0587C-1C3A-4765-893A-A69646D01CE2}"/>
                  </a:ext>
                </a:extLst>
              </p:cNvPr>
              <p:cNvSpPr/>
              <p:nvPr/>
            </p:nvSpPr>
            <p:spPr>
              <a:xfrm>
                <a:off x="11952848" y="2134265"/>
                <a:ext cx="83827" cy="126704"/>
              </a:xfrm>
              <a:custGeom>
                <a:avLst/>
                <a:gdLst>
                  <a:gd name="connsiteX0" fmla="*/ 36652 w 83827"/>
                  <a:gd name="connsiteY0" fmla="*/ 63452 h 126704"/>
                  <a:gd name="connsiteX1" fmla="*/ 17609 w 83827"/>
                  <a:gd name="connsiteY1" fmla="*/ 2721 h 126704"/>
                  <a:gd name="connsiteX2" fmla="*/ 9992 w 83827"/>
                  <a:gd name="connsiteY2" fmla="*/ 1177 h 126704"/>
                  <a:gd name="connsiteX3" fmla="*/ 81736 w 83827"/>
                  <a:gd name="connsiteY3" fmla="*/ 123050 h 126704"/>
                  <a:gd name="connsiteX4" fmla="*/ 82045 w 83827"/>
                  <a:gd name="connsiteY4" fmla="*/ 116153 h 126704"/>
                  <a:gd name="connsiteX5" fmla="*/ 36652 w 83827"/>
                  <a:gd name="connsiteY5" fmla="*/ 63452 h 1267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3827" h="126704">
                    <a:moveTo>
                      <a:pt x="36652" y="63452"/>
                    </a:moveTo>
                    <a:cubicBezTo>
                      <a:pt x="27697" y="43894"/>
                      <a:pt x="26153" y="22175"/>
                      <a:pt x="17609" y="2721"/>
                    </a:cubicBezTo>
                    <a:cubicBezTo>
                      <a:pt x="16374" y="-161"/>
                      <a:pt x="12360" y="-881"/>
                      <a:pt x="9992" y="1177"/>
                    </a:cubicBezTo>
                    <a:cubicBezTo>
                      <a:pt x="-24284" y="31234"/>
                      <a:pt x="37064" y="148783"/>
                      <a:pt x="81736" y="123050"/>
                    </a:cubicBezTo>
                    <a:cubicBezTo>
                      <a:pt x="84310" y="121609"/>
                      <a:pt x="84618" y="117800"/>
                      <a:pt x="82045" y="116153"/>
                    </a:cubicBezTo>
                    <a:cubicBezTo>
                      <a:pt x="60944" y="102566"/>
                      <a:pt x="47254" y="86509"/>
                      <a:pt x="36652" y="63452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12" name="Graphic 24">
                <a:extLst>
                  <a:ext uri="{FF2B5EF4-FFF2-40B4-BE49-F238E27FC236}">
                    <a16:creationId xmlns:a16="http://schemas.microsoft.com/office/drawing/2014/main" id="{FE5EF4E6-B49B-45FE-95E5-871DC1D5D7E1}"/>
                  </a:ext>
                </a:extLst>
              </p:cNvPr>
              <p:cNvSpPr/>
              <p:nvPr/>
            </p:nvSpPr>
            <p:spPr>
              <a:xfrm>
                <a:off x="11975937" y="2082844"/>
                <a:ext cx="40904" cy="112868"/>
              </a:xfrm>
              <a:custGeom>
                <a:avLst/>
                <a:gdLst>
                  <a:gd name="connsiteX0" fmla="*/ 32811 w 40904"/>
                  <a:gd name="connsiteY0" fmla="*/ 112300 h 112868"/>
                  <a:gd name="connsiteX1" fmla="*/ 40428 w 40904"/>
                  <a:gd name="connsiteY1" fmla="*/ 105300 h 112868"/>
                  <a:gd name="connsiteX2" fmla="*/ 27664 w 40904"/>
                  <a:gd name="connsiteY2" fmla="*/ 44364 h 112868"/>
                  <a:gd name="connsiteX3" fmla="*/ 21282 w 40904"/>
                  <a:gd name="connsiteY3" fmla="*/ 2573 h 112868"/>
                  <a:gd name="connsiteX4" fmla="*/ 9342 w 40904"/>
                  <a:gd name="connsiteY4" fmla="*/ 2367 h 112868"/>
                  <a:gd name="connsiteX5" fmla="*/ 2960 w 40904"/>
                  <a:gd name="connsiteY5" fmla="*/ 63510 h 112868"/>
                  <a:gd name="connsiteX6" fmla="*/ 32811 w 40904"/>
                  <a:gd name="connsiteY6" fmla="*/ 112300 h 1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0904" h="112868">
                    <a:moveTo>
                      <a:pt x="32811" y="112300"/>
                    </a:moveTo>
                    <a:cubicBezTo>
                      <a:pt x="36928" y="114564"/>
                      <a:pt x="42590" y="109623"/>
                      <a:pt x="40428" y="105300"/>
                    </a:cubicBezTo>
                    <a:cubicBezTo>
                      <a:pt x="30649" y="85228"/>
                      <a:pt x="27664" y="66289"/>
                      <a:pt x="27664" y="44364"/>
                    </a:cubicBezTo>
                    <a:cubicBezTo>
                      <a:pt x="27562" y="30056"/>
                      <a:pt x="30855" y="14308"/>
                      <a:pt x="21282" y="2573"/>
                    </a:cubicBezTo>
                    <a:cubicBezTo>
                      <a:pt x="18400" y="-926"/>
                      <a:pt x="12327" y="-721"/>
                      <a:pt x="9342" y="2367"/>
                    </a:cubicBezTo>
                    <a:cubicBezTo>
                      <a:pt x="-4451" y="16881"/>
                      <a:pt x="387" y="45290"/>
                      <a:pt x="2960" y="63510"/>
                    </a:cubicBezTo>
                    <a:cubicBezTo>
                      <a:pt x="5534" y="83170"/>
                      <a:pt x="15209" y="102624"/>
                      <a:pt x="32811" y="112300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13" name="Graphic 24">
                <a:extLst>
                  <a:ext uri="{FF2B5EF4-FFF2-40B4-BE49-F238E27FC236}">
                    <a16:creationId xmlns:a16="http://schemas.microsoft.com/office/drawing/2014/main" id="{53B02276-E744-4CA3-9AD6-6F073FE5E3BE}"/>
                  </a:ext>
                </a:extLst>
              </p:cNvPr>
              <p:cNvSpPr/>
              <p:nvPr/>
            </p:nvSpPr>
            <p:spPr>
              <a:xfrm>
                <a:off x="12177948" y="3211196"/>
                <a:ext cx="16593" cy="30774"/>
              </a:xfrm>
              <a:custGeom>
                <a:avLst/>
                <a:gdLst>
                  <a:gd name="connsiteX0" fmla="*/ 948 w 16593"/>
                  <a:gd name="connsiteY0" fmla="*/ 8438 h 30774"/>
                  <a:gd name="connsiteX1" fmla="*/ 16594 w 16593"/>
                  <a:gd name="connsiteY1" fmla="*/ 30774 h 30774"/>
                  <a:gd name="connsiteX2" fmla="*/ 16594 w 16593"/>
                  <a:gd name="connsiteY2" fmla="*/ 5350 h 30774"/>
                  <a:gd name="connsiteX3" fmla="*/ 8462 w 16593"/>
                  <a:gd name="connsiteY3" fmla="*/ 615 h 30774"/>
                  <a:gd name="connsiteX4" fmla="*/ 948 w 16593"/>
                  <a:gd name="connsiteY4" fmla="*/ 8438 h 30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593" h="30774">
                    <a:moveTo>
                      <a:pt x="948" y="8438"/>
                    </a:moveTo>
                    <a:cubicBezTo>
                      <a:pt x="6094" y="16055"/>
                      <a:pt x="11344" y="23363"/>
                      <a:pt x="16594" y="30774"/>
                    </a:cubicBezTo>
                    <a:lnTo>
                      <a:pt x="16594" y="5350"/>
                    </a:lnTo>
                    <a:cubicBezTo>
                      <a:pt x="13917" y="3600"/>
                      <a:pt x="11241" y="1953"/>
                      <a:pt x="8462" y="615"/>
                    </a:cubicBezTo>
                    <a:cubicBezTo>
                      <a:pt x="3624" y="-1856"/>
                      <a:pt x="-2346" y="3600"/>
                      <a:pt x="948" y="8438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14" name="Graphic 24">
                <a:extLst>
                  <a:ext uri="{FF2B5EF4-FFF2-40B4-BE49-F238E27FC236}">
                    <a16:creationId xmlns:a16="http://schemas.microsoft.com/office/drawing/2014/main" id="{70AE19B6-ABB6-4931-AE08-90255A2F1919}"/>
                  </a:ext>
                </a:extLst>
              </p:cNvPr>
              <p:cNvSpPr/>
              <p:nvPr/>
            </p:nvSpPr>
            <p:spPr>
              <a:xfrm>
                <a:off x="10858194" y="4482365"/>
                <a:ext cx="145475" cy="222548"/>
              </a:xfrm>
              <a:custGeom>
                <a:avLst/>
                <a:gdLst>
                  <a:gd name="connsiteX0" fmla="*/ 141401 w 145475"/>
                  <a:gd name="connsiteY0" fmla="*/ 49 h 222548"/>
                  <a:gd name="connsiteX1" fmla="*/ 47218 w 145475"/>
                  <a:gd name="connsiteY1" fmla="*/ 60162 h 222548"/>
                  <a:gd name="connsiteX2" fmla="*/ 4501 w 145475"/>
                  <a:gd name="connsiteY2" fmla="*/ 180696 h 222548"/>
                  <a:gd name="connsiteX3" fmla="*/ 17676 w 145475"/>
                  <a:gd name="connsiteY3" fmla="*/ 182755 h 222548"/>
                  <a:gd name="connsiteX4" fmla="*/ 18294 w 145475"/>
                  <a:gd name="connsiteY4" fmla="*/ 217134 h 222548"/>
                  <a:gd name="connsiteX5" fmla="*/ 34145 w 145475"/>
                  <a:gd name="connsiteY5" fmla="*/ 220428 h 222548"/>
                  <a:gd name="connsiteX6" fmla="*/ 48659 w 145475"/>
                  <a:gd name="connsiteY6" fmla="*/ 183681 h 222548"/>
                  <a:gd name="connsiteX7" fmla="*/ 62040 w 145475"/>
                  <a:gd name="connsiteY7" fmla="*/ 149611 h 222548"/>
                  <a:gd name="connsiteX8" fmla="*/ 96625 w 145475"/>
                  <a:gd name="connsiteY8" fmla="*/ 97527 h 222548"/>
                  <a:gd name="connsiteX9" fmla="*/ 94670 w 145475"/>
                  <a:gd name="connsiteY9" fmla="*/ 88469 h 222548"/>
                  <a:gd name="connsiteX10" fmla="*/ 41762 w 145475"/>
                  <a:gd name="connsiteY10" fmla="*/ 129436 h 222548"/>
                  <a:gd name="connsiteX11" fmla="*/ 31675 w 145475"/>
                  <a:gd name="connsiteY11" fmla="*/ 147964 h 222548"/>
                  <a:gd name="connsiteX12" fmla="*/ 52776 w 145475"/>
                  <a:gd name="connsiteY12" fmla="*/ 92586 h 222548"/>
                  <a:gd name="connsiteX13" fmla="*/ 144077 w 145475"/>
                  <a:gd name="connsiteY13" fmla="*/ 7049 h 222548"/>
                  <a:gd name="connsiteX14" fmla="*/ 141401 w 145475"/>
                  <a:gd name="connsiteY14" fmla="*/ 49 h 222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45475" h="222548">
                    <a:moveTo>
                      <a:pt x="141401" y="49"/>
                    </a:moveTo>
                    <a:cubicBezTo>
                      <a:pt x="103522" y="5608"/>
                      <a:pt x="72024" y="32267"/>
                      <a:pt x="47218" y="60162"/>
                    </a:cubicBezTo>
                    <a:cubicBezTo>
                      <a:pt x="22308" y="88160"/>
                      <a:pt x="-12483" y="142096"/>
                      <a:pt x="4501" y="180696"/>
                    </a:cubicBezTo>
                    <a:cubicBezTo>
                      <a:pt x="6971" y="186255"/>
                      <a:pt x="13970" y="187696"/>
                      <a:pt x="17676" y="182755"/>
                    </a:cubicBezTo>
                    <a:cubicBezTo>
                      <a:pt x="14382" y="195416"/>
                      <a:pt x="13559" y="207665"/>
                      <a:pt x="18294" y="217134"/>
                    </a:cubicBezTo>
                    <a:cubicBezTo>
                      <a:pt x="20558" y="221663"/>
                      <a:pt x="30234" y="224854"/>
                      <a:pt x="34145" y="220428"/>
                    </a:cubicBezTo>
                    <a:cubicBezTo>
                      <a:pt x="43203" y="210341"/>
                      <a:pt x="44747" y="196136"/>
                      <a:pt x="48659" y="183681"/>
                    </a:cubicBezTo>
                    <a:cubicBezTo>
                      <a:pt x="52261" y="172050"/>
                      <a:pt x="56996" y="160727"/>
                      <a:pt x="62040" y="149611"/>
                    </a:cubicBezTo>
                    <a:cubicBezTo>
                      <a:pt x="70172" y="131803"/>
                      <a:pt x="80465" y="109467"/>
                      <a:pt x="96625" y="97527"/>
                    </a:cubicBezTo>
                    <a:cubicBezTo>
                      <a:pt x="100125" y="94953"/>
                      <a:pt x="98066" y="89807"/>
                      <a:pt x="94670" y="88469"/>
                    </a:cubicBezTo>
                    <a:cubicBezTo>
                      <a:pt x="70378" y="79308"/>
                      <a:pt x="51335" y="112658"/>
                      <a:pt x="41762" y="129436"/>
                    </a:cubicBezTo>
                    <a:cubicBezTo>
                      <a:pt x="38880" y="134480"/>
                      <a:pt x="35277" y="140861"/>
                      <a:pt x="31675" y="147964"/>
                    </a:cubicBezTo>
                    <a:cubicBezTo>
                      <a:pt x="37233" y="129333"/>
                      <a:pt x="41968" y="110187"/>
                      <a:pt x="52776" y="92586"/>
                    </a:cubicBezTo>
                    <a:cubicBezTo>
                      <a:pt x="75730" y="55427"/>
                      <a:pt x="112065" y="34738"/>
                      <a:pt x="144077" y="7049"/>
                    </a:cubicBezTo>
                    <a:cubicBezTo>
                      <a:pt x="146651" y="4784"/>
                      <a:pt x="145622" y="-568"/>
                      <a:pt x="141401" y="49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15" name="Graphic 24">
                <a:extLst>
                  <a:ext uri="{FF2B5EF4-FFF2-40B4-BE49-F238E27FC236}">
                    <a16:creationId xmlns:a16="http://schemas.microsoft.com/office/drawing/2014/main" id="{08DE8A8D-6C4D-4779-BD09-BC9C19893B5C}"/>
                  </a:ext>
                </a:extLst>
              </p:cNvPr>
              <p:cNvSpPr/>
              <p:nvPr/>
            </p:nvSpPr>
            <p:spPr>
              <a:xfrm>
                <a:off x="10915164" y="4634007"/>
                <a:ext cx="42838" cy="73054"/>
              </a:xfrm>
              <a:custGeom>
                <a:avLst/>
                <a:gdLst>
                  <a:gd name="connsiteX0" fmla="*/ 32655 w 42838"/>
                  <a:gd name="connsiteY0" fmla="*/ 439 h 73054"/>
                  <a:gd name="connsiteX1" fmla="*/ 2702 w 42838"/>
                  <a:gd name="connsiteY1" fmla="*/ 68889 h 73054"/>
                  <a:gd name="connsiteX2" fmla="*/ 13510 w 42838"/>
                  <a:gd name="connsiteY2" fmla="*/ 71566 h 73054"/>
                  <a:gd name="connsiteX3" fmla="*/ 26582 w 42838"/>
                  <a:gd name="connsiteY3" fmla="*/ 48817 h 73054"/>
                  <a:gd name="connsiteX4" fmla="*/ 42331 w 42838"/>
                  <a:gd name="connsiteY4" fmla="*/ 9188 h 73054"/>
                  <a:gd name="connsiteX5" fmla="*/ 32655 w 42838"/>
                  <a:gd name="connsiteY5" fmla="*/ 439 h 730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2838" h="73054">
                    <a:moveTo>
                      <a:pt x="32655" y="439"/>
                    </a:moveTo>
                    <a:cubicBezTo>
                      <a:pt x="11245" y="7335"/>
                      <a:pt x="-7077" y="48920"/>
                      <a:pt x="2702" y="68889"/>
                    </a:cubicBezTo>
                    <a:cubicBezTo>
                      <a:pt x="4761" y="73110"/>
                      <a:pt x="9804" y="74345"/>
                      <a:pt x="13510" y="71566"/>
                    </a:cubicBezTo>
                    <a:cubicBezTo>
                      <a:pt x="20921" y="66110"/>
                      <a:pt x="23597" y="57258"/>
                      <a:pt x="26582" y="48817"/>
                    </a:cubicBezTo>
                    <a:cubicBezTo>
                      <a:pt x="31317" y="35333"/>
                      <a:pt x="37699" y="22673"/>
                      <a:pt x="42331" y="9188"/>
                    </a:cubicBezTo>
                    <a:cubicBezTo>
                      <a:pt x="44699" y="2806"/>
                      <a:pt x="38317" y="-1414"/>
                      <a:pt x="32655" y="439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16" name="Graphic 24">
                <a:extLst>
                  <a:ext uri="{FF2B5EF4-FFF2-40B4-BE49-F238E27FC236}">
                    <a16:creationId xmlns:a16="http://schemas.microsoft.com/office/drawing/2014/main" id="{28A609E5-14C3-4443-AF85-26378BB5423E}"/>
                  </a:ext>
                </a:extLst>
              </p:cNvPr>
              <p:cNvSpPr/>
              <p:nvPr/>
            </p:nvSpPr>
            <p:spPr>
              <a:xfrm>
                <a:off x="11687562" y="4683132"/>
                <a:ext cx="72191" cy="43596"/>
              </a:xfrm>
              <a:custGeom>
                <a:avLst/>
                <a:gdLst>
                  <a:gd name="connsiteX0" fmla="*/ 15991 w 72191"/>
                  <a:gd name="connsiteY0" fmla="*/ 31704 h 43596"/>
                  <a:gd name="connsiteX1" fmla="*/ 65501 w 72191"/>
                  <a:gd name="connsiteY1" fmla="*/ 42615 h 43596"/>
                  <a:gd name="connsiteX2" fmla="*/ 67560 w 72191"/>
                  <a:gd name="connsiteY2" fmla="*/ 25528 h 43596"/>
                  <a:gd name="connsiteX3" fmla="*/ 18564 w 72191"/>
                  <a:gd name="connsiteY3" fmla="*/ 1957 h 43596"/>
                  <a:gd name="connsiteX4" fmla="*/ 5595 w 72191"/>
                  <a:gd name="connsiteY4" fmla="*/ 1751 h 43596"/>
                  <a:gd name="connsiteX5" fmla="*/ 15991 w 72191"/>
                  <a:gd name="connsiteY5" fmla="*/ 31704 h 435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2191" h="43596">
                    <a:moveTo>
                      <a:pt x="15991" y="31704"/>
                    </a:moveTo>
                    <a:cubicBezTo>
                      <a:pt x="30298" y="39733"/>
                      <a:pt x="49135" y="46115"/>
                      <a:pt x="65501" y="42615"/>
                    </a:cubicBezTo>
                    <a:cubicBezTo>
                      <a:pt x="73427" y="40968"/>
                      <a:pt x="74559" y="29131"/>
                      <a:pt x="67560" y="25528"/>
                    </a:cubicBezTo>
                    <a:cubicBezTo>
                      <a:pt x="51091" y="16882"/>
                      <a:pt x="33695" y="13897"/>
                      <a:pt x="18564" y="1957"/>
                    </a:cubicBezTo>
                    <a:cubicBezTo>
                      <a:pt x="15373" y="-617"/>
                      <a:pt x="8888" y="-617"/>
                      <a:pt x="5595" y="1751"/>
                    </a:cubicBezTo>
                    <a:cubicBezTo>
                      <a:pt x="-7684" y="10912"/>
                      <a:pt x="5492" y="25837"/>
                      <a:pt x="15991" y="31704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17" name="Graphic 24">
                <a:extLst>
                  <a:ext uri="{FF2B5EF4-FFF2-40B4-BE49-F238E27FC236}">
                    <a16:creationId xmlns:a16="http://schemas.microsoft.com/office/drawing/2014/main" id="{FD0EA839-761A-49EA-81E0-8608721632FF}"/>
                  </a:ext>
                </a:extLst>
              </p:cNvPr>
              <p:cNvSpPr/>
              <p:nvPr/>
            </p:nvSpPr>
            <p:spPr>
              <a:xfrm>
                <a:off x="11683286" y="4718914"/>
                <a:ext cx="107537" cy="57358"/>
              </a:xfrm>
              <a:custGeom>
                <a:avLst/>
                <a:gdLst>
                  <a:gd name="connsiteX0" fmla="*/ 102510 w 107537"/>
                  <a:gd name="connsiteY0" fmla="*/ 55417 h 57358"/>
                  <a:gd name="connsiteX1" fmla="*/ 104568 w 107537"/>
                  <a:gd name="connsiteY1" fmla="*/ 42036 h 57358"/>
                  <a:gd name="connsiteX2" fmla="*/ 78629 w 107537"/>
                  <a:gd name="connsiteY2" fmla="*/ 32257 h 57358"/>
                  <a:gd name="connsiteX3" fmla="*/ 49911 w 107537"/>
                  <a:gd name="connsiteY3" fmla="*/ 19700 h 57358"/>
                  <a:gd name="connsiteX4" fmla="*/ 2665 w 107537"/>
                  <a:gd name="connsiteY4" fmla="*/ 4980 h 57358"/>
                  <a:gd name="connsiteX5" fmla="*/ 102510 w 107537"/>
                  <a:gd name="connsiteY5" fmla="*/ 55417 h 573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7537" h="57358">
                    <a:moveTo>
                      <a:pt x="102510" y="55417"/>
                    </a:moveTo>
                    <a:cubicBezTo>
                      <a:pt x="107142" y="53050"/>
                      <a:pt x="110024" y="45433"/>
                      <a:pt x="104568" y="42036"/>
                    </a:cubicBezTo>
                    <a:cubicBezTo>
                      <a:pt x="96848" y="37198"/>
                      <a:pt x="87276" y="35037"/>
                      <a:pt x="78629" y="32257"/>
                    </a:cubicBezTo>
                    <a:cubicBezTo>
                      <a:pt x="68748" y="29169"/>
                      <a:pt x="59175" y="24229"/>
                      <a:pt x="49911" y="19700"/>
                    </a:cubicBezTo>
                    <a:cubicBezTo>
                      <a:pt x="39206" y="14450"/>
                      <a:pt x="14193" y="-10460"/>
                      <a:pt x="2665" y="4980"/>
                    </a:cubicBezTo>
                    <a:cubicBezTo>
                      <a:pt x="-17407" y="31640"/>
                      <a:pt x="81820" y="65916"/>
                      <a:pt x="102510" y="55417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18" name="Graphic 24">
                <a:extLst>
                  <a:ext uri="{FF2B5EF4-FFF2-40B4-BE49-F238E27FC236}">
                    <a16:creationId xmlns:a16="http://schemas.microsoft.com/office/drawing/2014/main" id="{990A8DB0-5FF6-4CE6-946B-A6AFE824ACD5}"/>
                  </a:ext>
                </a:extLst>
              </p:cNvPr>
              <p:cNvSpPr/>
              <p:nvPr/>
            </p:nvSpPr>
            <p:spPr>
              <a:xfrm>
                <a:off x="11888336" y="4774193"/>
                <a:ext cx="39288" cy="45447"/>
              </a:xfrm>
              <a:custGeom>
                <a:avLst/>
                <a:gdLst>
                  <a:gd name="connsiteX0" fmla="*/ 5231 w 39288"/>
                  <a:gd name="connsiteY0" fmla="*/ 42855 h 45447"/>
                  <a:gd name="connsiteX1" fmla="*/ 39199 w 39288"/>
                  <a:gd name="connsiteY1" fmla="*/ 8167 h 45447"/>
                  <a:gd name="connsiteX2" fmla="*/ 24582 w 39288"/>
                  <a:gd name="connsiteY2" fmla="*/ 2609 h 45447"/>
                  <a:gd name="connsiteX3" fmla="*/ 6054 w 39288"/>
                  <a:gd name="connsiteY3" fmla="*/ 21343 h 45447"/>
                  <a:gd name="connsiteX4" fmla="*/ 187 w 39288"/>
                  <a:gd name="connsiteY4" fmla="*/ 33489 h 45447"/>
                  <a:gd name="connsiteX5" fmla="*/ 1113 w 39288"/>
                  <a:gd name="connsiteY5" fmla="*/ 37915 h 45447"/>
                  <a:gd name="connsiteX6" fmla="*/ 5231 w 39288"/>
                  <a:gd name="connsiteY6" fmla="*/ 42855 h 454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9288" h="45447">
                    <a:moveTo>
                      <a:pt x="5231" y="42855"/>
                    </a:moveTo>
                    <a:cubicBezTo>
                      <a:pt x="26847" y="54693"/>
                      <a:pt x="40537" y="22990"/>
                      <a:pt x="39199" y="8167"/>
                    </a:cubicBezTo>
                    <a:cubicBezTo>
                      <a:pt x="38581" y="1065"/>
                      <a:pt x="29935" y="-2950"/>
                      <a:pt x="24582" y="2609"/>
                    </a:cubicBezTo>
                    <a:cubicBezTo>
                      <a:pt x="18509" y="8888"/>
                      <a:pt x="12848" y="15887"/>
                      <a:pt x="6054" y="21343"/>
                    </a:cubicBezTo>
                    <a:cubicBezTo>
                      <a:pt x="2555" y="24122"/>
                      <a:pt x="-842" y="28651"/>
                      <a:pt x="187" y="33489"/>
                    </a:cubicBezTo>
                    <a:lnTo>
                      <a:pt x="1113" y="37915"/>
                    </a:lnTo>
                    <a:cubicBezTo>
                      <a:pt x="1525" y="39973"/>
                      <a:pt x="3481" y="41826"/>
                      <a:pt x="5231" y="42855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19" name="Graphic 24">
                <a:extLst>
                  <a:ext uri="{FF2B5EF4-FFF2-40B4-BE49-F238E27FC236}">
                    <a16:creationId xmlns:a16="http://schemas.microsoft.com/office/drawing/2014/main" id="{9AB3C8A5-4DCA-4C4B-9BC0-065C5DC43083}"/>
                  </a:ext>
                </a:extLst>
              </p:cNvPr>
              <p:cNvSpPr/>
              <p:nvPr/>
            </p:nvSpPr>
            <p:spPr>
              <a:xfrm>
                <a:off x="11445383" y="4916723"/>
                <a:ext cx="74138" cy="110989"/>
              </a:xfrm>
              <a:custGeom>
                <a:avLst/>
                <a:gdLst>
                  <a:gd name="connsiteX0" fmla="*/ 66818 w 74138"/>
                  <a:gd name="connsiteY0" fmla="*/ 43402 h 110989"/>
                  <a:gd name="connsiteX1" fmla="*/ 37893 w 74138"/>
                  <a:gd name="connsiteY1" fmla="*/ 59254 h 110989"/>
                  <a:gd name="connsiteX2" fmla="*/ 38099 w 74138"/>
                  <a:gd name="connsiteY2" fmla="*/ 58739 h 110989"/>
                  <a:gd name="connsiteX3" fmla="*/ 72788 w 74138"/>
                  <a:gd name="connsiteY3" fmla="*/ 5729 h 110989"/>
                  <a:gd name="connsiteX4" fmla="*/ 66818 w 74138"/>
                  <a:gd name="connsiteY4" fmla="*/ 171 h 110989"/>
                  <a:gd name="connsiteX5" fmla="*/ 1867 w 74138"/>
                  <a:gd name="connsiteY5" fmla="*/ 106809 h 110989"/>
                  <a:gd name="connsiteX6" fmla="*/ 10925 w 74138"/>
                  <a:gd name="connsiteY6" fmla="*/ 109485 h 110989"/>
                  <a:gd name="connsiteX7" fmla="*/ 26159 w 74138"/>
                  <a:gd name="connsiteY7" fmla="*/ 85399 h 110989"/>
                  <a:gd name="connsiteX8" fmla="*/ 29453 w 74138"/>
                  <a:gd name="connsiteY8" fmla="*/ 104030 h 110989"/>
                  <a:gd name="connsiteX9" fmla="*/ 38099 w 74138"/>
                  <a:gd name="connsiteY9" fmla="*/ 107221 h 110989"/>
                  <a:gd name="connsiteX10" fmla="*/ 54980 w 74138"/>
                  <a:gd name="connsiteY10" fmla="*/ 83546 h 110989"/>
                  <a:gd name="connsiteX11" fmla="*/ 72479 w 74138"/>
                  <a:gd name="connsiteY11" fmla="*/ 56166 h 110989"/>
                  <a:gd name="connsiteX12" fmla="*/ 66818 w 74138"/>
                  <a:gd name="connsiteY12" fmla="*/ 43402 h 1109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4138" h="110989">
                    <a:moveTo>
                      <a:pt x="66818" y="43402"/>
                    </a:moveTo>
                    <a:cubicBezTo>
                      <a:pt x="53951" y="43094"/>
                      <a:pt x="45202" y="49784"/>
                      <a:pt x="37893" y="59254"/>
                    </a:cubicBezTo>
                    <a:cubicBezTo>
                      <a:pt x="37997" y="59048"/>
                      <a:pt x="38099" y="58945"/>
                      <a:pt x="38099" y="58739"/>
                    </a:cubicBezTo>
                    <a:cubicBezTo>
                      <a:pt x="48290" y="40417"/>
                      <a:pt x="65788" y="25595"/>
                      <a:pt x="72788" y="5729"/>
                    </a:cubicBezTo>
                    <a:cubicBezTo>
                      <a:pt x="74023" y="2229"/>
                      <a:pt x="69906" y="-756"/>
                      <a:pt x="66818" y="171"/>
                    </a:cubicBezTo>
                    <a:cubicBezTo>
                      <a:pt x="32232" y="10361"/>
                      <a:pt x="-9353" y="70988"/>
                      <a:pt x="1867" y="106809"/>
                    </a:cubicBezTo>
                    <a:cubicBezTo>
                      <a:pt x="3102" y="110721"/>
                      <a:pt x="7837" y="112470"/>
                      <a:pt x="10925" y="109485"/>
                    </a:cubicBezTo>
                    <a:cubicBezTo>
                      <a:pt x="17719" y="102898"/>
                      <a:pt x="22248" y="94354"/>
                      <a:pt x="26159" y="85399"/>
                    </a:cubicBezTo>
                    <a:cubicBezTo>
                      <a:pt x="25130" y="92192"/>
                      <a:pt x="25644" y="98883"/>
                      <a:pt x="29453" y="104030"/>
                    </a:cubicBezTo>
                    <a:cubicBezTo>
                      <a:pt x="31409" y="106603"/>
                      <a:pt x="34806" y="108559"/>
                      <a:pt x="38099" y="107221"/>
                    </a:cubicBezTo>
                    <a:cubicBezTo>
                      <a:pt x="48804" y="103001"/>
                      <a:pt x="51378" y="93634"/>
                      <a:pt x="54980" y="83546"/>
                    </a:cubicBezTo>
                    <a:cubicBezTo>
                      <a:pt x="58789" y="72635"/>
                      <a:pt x="65068" y="64813"/>
                      <a:pt x="72479" y="56166"/>
                    </a:cubicBezTo>
                    <a:cubicBezTo>
                      <a:pt x="76493" y="51534"/>
                      <a:pt x="72685" y="43505"/>
                      <a:pt x="66818" y="43402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20" name="Graphic 24">
                <a:extLst>
                  <a:ext uri="{FF2B5EF4-FFF2-40B4-BE49-F238E27FC236}">
                    <a16:creationId xmlns:a16="http://schemas.microsoft.com/office/drawing/2014/main" id="{6411B12E-6760-4482-BCFE-747630D6A1E9}"/>
                  </a:ext>
                </a:extLst>
              </p:cNvPr>
              <p:cNvSpPr/>
              <p:nvPr/>
            </p:nvSpPr>
            <p:spPr>
              <a:xfrm>
                <a:off x="11405176" y="4888730"/>
                <a:ext cx="101303" cy="206084"/>
              </a:xfrm>
              <a:custGeom>
                <a:avLst/>
                <a:gdLst>
                  <a:gd name="connsiteX0" fmla="*/ 99922 w 101303"/>
                  <a:gd name="connsiteY0" fmla="*/ 7783 h 206084"/>
                  <a:gd name="connsiteX1" fmla="*/ 95805 w 101303"/>
                  <a:gd name="connsiteY1" fmla="*/ 166 h 206084"/>
                  <a:gd name="connsiteX2" fmla="*/ 20767 w 101303"/>
                  <a:gd name="connsiteY2" fmla="*/ 70469 h 206084"/>
                  <a:gd name="connsiteX3" fmla="*/ 20870 w 101303"/>
                  <a:gd name="connsiteY3" fmla="*/ 204385 h 206084"/>
                  <a:gd name="connsiteX4" fmla="*/ 31986 w 101303"/>
                  <a:gd name="connsiteY4" fmla="*/ 199341 h 206084"/>
                  <a:gd name="connsiteX5" fmla="*/ 35589 w 101303"/>
                  <a:gd name="connsiteY5" fmla="*/ 96614 h 206084"/>
                  <a:gd name="connsiteX6" fmla="*/ 99922 w 101303"/>
                  <a:gd name="connsiteY6" fmla="*/ 7783 h 206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1303" h="206084">
                    <a:moveTo>
                      <a:pt x="99922" y="7783"/>
                    </a:moveTo>
                    <a:cubicBezTo>
                      <a:pt x="103216" y="4901"/>
                      <a:pt x="100128" y="-1069"/>
                      <a:pt x="95805" y="166"/>
                    </a:cubicBezTo>
                    <a:cubicBezTo>
                      <a:pt x="60087" y="10459"/>
                      <a:pt x="37236" y="38457"/>
                      <a:pt x="20767" y="70469"/>
                    </a:cubicBezTo>
                    <a:cubicBezTo>
                      <a:pt x="1827" y="107010"/>
                      <a:pt x="-14539" y="172475"/>
                      <a:pt x="20870" y="204385"/>
                    </a:cubicBezTo>
                    <a:cubicBezTo>
                      <a:pt x="25090" y="208193"/>
                      <a:pt x="32192" y="205208"/>
                      <a:pt x="31986" y="199341"/>
                    </a:cubicBezTo>
                    <a:cubicBezTo>
                      <a:pt x="30957" y="162388"/>
                      <a:pt x="23958" y="132949"/>
                      <a:pt x="35589" y="96614"/>
                    </a:cubicBezTo>
                    <a:cubicBezTo>
                      <a:pt x="46912" y="61205"/>
                      <a:pt x="72645" y="32075"/>
                      <a:pt x="99922" y="7783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21" name="Graphic 24">
                <a:extLst>
                  <a:ext uri="{FF2B5EF4-FFF2-40B4-BE49-F238E27FC236}">
                    <a16:creationId xmlns:a16="http://schemas.microsoft.com/office/drawing/2014/main" id="{FBFFA172-684B-474B-9292-AB032FFC3323}"/>
                  </a:ext>
                </a:extLst>
              </p:cNvPr>
              <p:cNvSpPr/>
              <p:nvPr/>
            </p:nvSpPr>
            <p:spPr>
              <a:xfrm>
                <a:off x="11273999" y="4463947"/>
                <a:ext cx="171188" cy="195125"/>
              </a:xfrm>
              <a:custGeom>
                <a:avLst/>
                <a:gdLst>
                  <a:gd name="connsiteX0" fmla="*/ 2897 w 171188"/>
                  <a:gd name="connsiteY0" fmla="*/ 191291 h 195125"/>
                  <a:gd name="connsiteX1" fmla="*/ 13601 w 171188"/>
                  <a:gd name="connsiteY1" fmla="*/ 191909 h 195125"/>
                  <a:gd name="connsiteX2" fmla="*/ 60333 w 171188"/>
                  <a:gd name="connsiteY2" fmla="*/ 89388 h 195125"/>
                  <a:gd name="connsiteX3" fmla="*/ 166457 w 171188"/>
                  <a:gd name="connsiteY3" fmla="*/ 17746 h 195125"/>
                  <a:gd name="connsiteX4" fmla="*/ 169442 w 171188"/>
                  <a:gd name="connsiteY4" fmla="*/ 9512 h 195125"/>
                  <a:gd name="connsiteX5" fmla="*/ 2897 w 171188"/>
                  <a:gd name="connsiteY5" fmla="*/ 191291 h 195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71188" h="195125">
                    <a:moveTo>
                      <a:pt x="2897" y="191291"/>
                    </a:moveTo>
                    <a:cubicBezTo>
                      <a:pt x="4646" y="196026"/>
                      <a:pt x="11337" y="196541"/>
                      <a:pt x="13601" y="191909"/>
                    </a:cubicBezTo>
                    <a:cubicBezTo>
                      <a:pt x="30380" y="157323"/>
                      <a:pt x="38614" y="122326"/>
                      <a:pt x="60333" y="89388"/>
                    </a:cubicBezTo>
                    <a:cubicBezTo>
                      <a:pt x="86787" y="49347"/>
                      <a:pt x="119108" y="25569"/>
                      <a:pt x="166457" y="17746"/>
                    </a:cubicBezTo>
                    <a:cubicBezTo>
                      <a:pt x="169956" y="17129"/>
                      <a:pt x="173353" y="12291"/>
                      <a:pt x="169442" y="9512"/>
                    </a:cubicBezTo>
                    <a:cubicBezTo>
                      <a:pt x="97698" y="-41852"/>
                      <a:pt x="-19954" y="128605"/>
                      <a:pt x="2897" y="191291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22" name="Graphic 24">
                <a:extLst>
                  <a:ext uri="{FF2B5EF4-FFF2-40B4-BE49-F238E27FC236}">
                    <a16:creationId xmlns:a16="http://schemas.microsoft.com/office/drawing/2014/main" id="{23C9ADAF-A5EF-4564-9702-DBADFAEB94C2}"/>
                  </a:ext>
                </a:extLst>
              </p:cNvPr>
              <p:cNvSpPr/>
              <p:nvPr/>
            </p:nvSpPr>
            <p:spPr>
              <a:xfrm>
                <a:off x="11318058" y="4555465"/>
                <a:ext cx="38307" cy="87005"/>
              </a:xfrm>
              <a:custGeom>
                <a:avLst/>
                <a:gdLst>
                  <a:gd name="connsiteX0" fmla="*/ 13907 w 38307"/>
                  <a:gd name="connsiteY0" fmla="*/ 83715 h 87005"/>
                  <a:gd name="connsiteX1" fmla="*/ 26671 w 38307"/>
                  <a:gd name="connsiteY1" fmla="*/ 48306 h 87005"/>
                  <a:gd name="connsiteX2" fmla="*/ 38302 w 38307"/>
                  <a:gd name="connsiteY2" fmla="*/ 4560 h 87005"/>
                  <a:gd name="connsiteX3" fmla="*/ 30273 w 38307"/>
                  <a:gd name="connsiteY3" fmla="*/ 1369 h 87005"/>
                  <a:gd name="connsiteX4" fmla="*/ 4437 w 38307"/>
                  <a:gd name="connsiteY4" fmla="*/ 84024 h 87005"/>
                  <a:gd name="connsiteX5" fmla="*/ 13907 w 38307"/>
                  <a:gd name="connsiteY5" fmla="*/ 83715 h 870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8307" h="87005">
                    <a:moveTo>
                      <a:pt x="13907" y="83715"/>
                    </a:moveTo>
                    <a:cubicBezTo>
                      <a:pt x="19671" y="72290"/>
                      <a:pt x="22656" y="60452"/>
                      <a:pt x="26671" y="48306"/>
                    </a:cubicBezTo>
                    <a:cubicBezTo>
                      <a:pt x="31611" y="33278"/>
                      <a:pt x="37375" y="20515"/>
                      <a:pt x="38302" y="4560"/>
                    </a:cubicBezTo>
                    <a:cubicBezTo>
                      <a:pt x="38508" y="443"/>
                      <a:pt x="32949" y="-1513"/>
                      <a:pt x="30273" y="1369"/>
                    </a:cubicBezTo>
                    <a:cubicBezTo>
                      <a:pt x="12466" y="21029"/>
                      <a:pt x="-9562" y="57159"/>
                      <a:pt x="4437" y="84024"/>
                    </a:cubicBezTo>
                    <a:cubicBezTo>
                      <a:pt x="6599" y="88347"/>
                      <a:pt x="11951" y="87730"/>
                      <a:pt x="13907" y="83715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23" name="Graphic 24">
                <a:extLst>
                  <a:ext uri="{FF2B5EF4-FFF2-40B4-BE49-F238E27FC236}">
                    <a16:creationId xmlns:a16="http://schemas.microsoft.com/office/drawing/2014/main" id="{BECFC343-BC6C-48E7-80C3-BEE4217D3B62}"/>
                  </a:ext>
                </a:extLst>
              </p:cNvPr>
              <p:cNvSpPr/>
              <p:nvPr/>
            </p:nvSpPr>
            <p:spPr>
              <a:xfrm>
                <a:off x="11329745" y="4677563"/>
                <a:ext cx="97610" cy="65669"/>
              </a:xfrm>
              <a:custGeom>
                <a:avLst/>
                <a:gdLst>
                  <a:gd name="connsiteX0" fmla="*/ 88271 w 97610"/>
                  <a:gd name="connsiteY0" fmla="*/ 938 h 65669"/>
                  <a:gd name="connsiteX1" fmla="*/ 43392 w 97610"/>
                  <a:gd name="connsiteY1" fmla="*/ 30171 h 65669"/>
                  <a:gd name="connsiteX2" fmla="*/ 881 w 97610"/>
                  <a:gd name="connsiteY2" fmla="*/ 49110 h 65669"/>
                  <a:gd name="connsiteX3" fmla="*/ 1705 w 97610"/>
                  <a:gd name="connsiteY3" fmla="*/ 57860 h 65669"/>
                  <a:gd name="connsiteX4" fmla="*/ 55642 w 97610"/>
                  <a:gd name="connsiteY4" fmla="*/ 53845 h 65669"/>
                  <a:gd name="connsiteX5" fmla="*/ 97432 w 97610"/>
                  <a:gd name="connsiteY5" fmla="*/ 6702 h 65669"/>
                  <a:gd name="connsiteX6" fmla="*/ 88271 w 97610"/>
                  <a:gd name="connsiteY6" fmla="*/ 938 h 656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7610" h="65669">
                    <a:moveTo>
                      <a:pt x="88271" y="938"/>
                    </a:moveTo>
                    <a:cubicBezTo>
                      <a:pt x="73243" y="10510"/>
                      <a:pt x="59759" y="22759"/>
                      <a:pt x="43392" y="30171"/>
                    </a:cubicBezTo>
                    <a:cubicBezTo>
                      <a:pt x="28982" y="36655"/>
                      <a:pt x="9734" y="35008"/>
                      <a:pt x="881" y="49110"/>
                    </a:cubicBezTo>
                    <a:cubicBezTo>
                      <a:pt x="-663" y="51478"/>
                      <a:pt x="-45" y="55698"/>
                      <a:pt x="1705" y="57860"/>
                    </a:cubicBezTo>
                    <a:cubicBezTo>
                      <a:pt x="14674" y="73505"/>
                      <a:pt x="40716" y="62183"/>
                      <a:pt x="55642" y="53845"/>
                    </a:cubicBezTo>
                    <a:cubicBezTo>
                      <a:pt x="75096" y="43037"/>
                      <a:pt x="92183" y="29038"/>
                      <a:pt x="97432" y="6702"/>
                    </a:cubicBezTo>
                    <a:cubicBezTo>
                      <a:pt x="98770" y="1349"/>
                      <a:pt x="92286" y="-1636"/>
                      <a:pt x="88271" y="938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24" name="Graphic 24">
                <a:extLst>
                  <a:ext uri="{FF2B5EF4-FFF2-40B4-BE49-F238E27FC236}">
                    <a16:creationId xmlns:a16="http://schemas.microsoft.com/office/drawing/2014/main" id="{3F7E6834-7169-4478-9C86-D92F988884D3}"/>
                  </a:ext>
                </a:extLst>
              </p:cNvPr>
              <p:cNvSpPr/>
              <p:nvPr/>
            </p:nvSpPr>
            <p:spPr>
              <a:xfrm>
                <a:off x="12001027" y="3973610"/>
                <a:ext cx="86458" cy="146960"/>
              </a:xfrm>
              <a:custGeom>
                <a:avLst/>
                <a:gdLst>
                  <a:gd name="connsiteX0" fmla="*/ 11736 w 86458"/>
                  <a:gd name="connsiteY0" fmla="*/ 145553 h 146960"/>
                  <a:gd name="connsiteX1" fmla="*/ 63614 w 86458"/>
                  <a:gd name="connsiteY1" fmla="*/ 86161 h 146960"/>
                  <a:gd name="connsiteX2" fmla="*/ 86362 w 86458"/>
                  <a:gd name="connsiteY2" fmla="*/ 4433 h 146960"/>
                  <a:gd name="connsiteX3" fmla="*/ 77921 w 86458"/>
                  <a:gd name="connsiteY3" fmla="*/ 1550 h 146960"/>
                  <a:gd name="connsiteX4" fmla="*/ 42821 w 86458"/>
                  <a:gd name="connsiteY4" fmla="*/ 73706 h 146960"/>
                  <a:gd name="connsiteX5" fmla="*/ 1 w 86458"/>
                  <a:gd name="connsiteY5" fmla="*/ 139480 h 146960"/>
                  <a:gd name="connsiteX6" fmla="*/ 11736 w 86458"/>
                  <a:gd name="connsiteY6" fmla="*/ 145553 h 1469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6458" h="146960">
                    <a:moveTo>
                      <a:pt x="11736" y="145553"/>
                    </a:moveTo>
                    <a:cubicBezTo>
                      <a:pt x="32322" y="132275"/>
                      <a:pt x="49615" y="106130"/>
                      <a:pt x="63614" y="86161"/>
                    </a:cubicBezTo>
                    <a:cubicBezTo>
                      <a:pt x="78539" y="64854"/>
                      <a:pt x="87494" y="30372"/>
                      <a:pt x="86362" y="4433"/>
                    </a:cubicBezTo>
                    <a:cubicBezTo>
                      <a:pt x="86156" y="-96"/>
                      <a:pt x="80804" y="-1332"/>
                      <a:pt x="77921" y="1550"/>
                    </a:cubicBezTo>
                    <a:cubicBezTo>
                      <a:pt x="58776" y="20490"/>
                      <a:pt x="56717" y="51061"/>
                      <a:pt x="42821" y="73706"/>
                    </a:cubicBezTo>
                    <a:cubicBezTo>
                      <a:pt x="29440" y="95734"/>
                      <a:pt x="619" y="111689"/>
                      <a:pt x="1" y="139480"/>
                    </a:cubicBezTo>
                    <a:cubicBezTo>
                      <a:pt x="-102" y="146171"/>
                      <a:pt x="6486" y="148847"/>
                      <a:pt x="11736" y="145553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25" name="Graphic 24">
                <a:extLst>
                  <a:ext uri="{FF2B5EF4-FFF2-40B4-BE49-F238E27FC236}">
                    <a16:creationId xmlns:a16="http://schemas.microsoft.com/office/drawing/2014/main" id="{BF1726BF-3A75-40BE-B728-8B002259671B}"/>
                  </a:ext>
                </a:extLst>
              </p:cNvPr>
              <p:cNvSpPr/>
              <p:nvPr/>
            </p:nvSpPr>
            <p:spPr>
              <a:xfrm>
                <a:off x="12183898" y="4253285"/>
                <a:ext cx="10540" cy="18425"/>
              </a:xfrm>
              <a:custGeom>
                <a:avLst/>
                <a:gdLst>
                  <a:gd name="connsiteX0" fmla="*/ 1174 w 10540"/>
                  <a:gd name="connsiteY0" fmla="*/ 7926 h 18425"/>
                  <a:gd name="connsiteX1" fmla="*/ 3645 w 10540"/>
                  <a:gd name="connsiteY1" fmla="*/ 17087 h 18425"/>
                  <a:gd name="connsiteX2" fmla="*/ 10541 w 10540"/>
                  <a:gd name="connsiteY2" fmla="*/ 18425 h 18425"/>
                  <a:gd name="connsiteX3" fmla="*/ 10541 w 10540"/>
                  <a:gd name="connsiteY3" fmla="*/ 0 h 18425"/>
                  <a:gd name="connsiteX4" fmla="*/ 1174 w 10540"/>
                  <a:gd name="connsiteY4" fmla="*/ 7926 h 18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540" h="18425">
                    <a:moveTo>
                      <a:pt x="1174" y="7926"/>
                    </a:moveTo>
                    <a:cubicBezTo>
                      <a:pt x="-988" y="10705"/>
                      <a:pt x="-164" y="15955"/>
                      <a:pt x="3645" y="17087"/>
                    </a:cubicBezTo>
                    <a:cubicBezTo>
                      <a:pt x="5909" y="17704"/>
                      <a:pt x="8276" y="18116"/>
                      <a:pt x="10541" y="18425"/>
                    </a:cubicBezTo>
                    <a:lnTo>
                      <a:pt x="10541" y="0"/>
                    </a:lnTo>
                    <a:cubicBezTo>
                      <a:pt x="7041" y="2059"/>
                      <a:pt x="3850" y="4529"/>
                      <a:pt x="1174" y="792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26" name="Graphic 24">
                <a:extLst>
                  <a:ext uri="{FF2B5EF4-FFF2-40B4-BE49-F238E27FC236}">
                    <a16:creationId xmlns:a16="http://schemas.microsoft.com/office/drawing/2014/main" id="{3FC45099-8D6D-482D-A3A6-1C15D569CD9F}"/>
                  </a:ext>
                </a:extLst>
              </p:cNvPr>
              <p:cNvSpPr/>
              <p:nvPr/>
            </p:nvSpPr>
            <p:spPr>
              <a:xfrm>
                <a:off x="12131714" y="4277475"/>
                <a:ext cx="62827" cy="29681"/>
              </a:xfrm>
              <a:custGeom>
                <a:avLst/>
                <a:gdLst>
                  <a:gd name="connsiteX0" fmla="*/ 1377 w 62827"/>
                  <a:gd name="connsiteY0" fmla="*/ 17499 h 29681"/>
                  <a:gd name="connsiteX1" fmla="*/ 3024 w 62827"/>
                  <a:gd name="connsiteY1" fmla="*/ 26351 h 29681"/>
                  <a:gd name="connsiteX2" fmla="*/ 21346 w 62827"/>
                  <a:gd name="connsiteY2" fmla="*/ 29233 h 29681"/>
                  <a:gd name="connsiteX3" fmla="*/ 62828 w 62827"/>
                  <a:gd name="connsiteY3" fmla="*/ 22954 h 29681"/>
                  <a:gd name="connsiteX4" fmla="*/ 62828 w 62827"/>
                  <a:gd name="connsiteY4" fmla="*/ 0 h 29681"/>
                  <a:gd name="connsiteX5" fmla="*/ 1377 w 62827"/>
                  <a:gd name="connsiteY5" fmla="*/ 17499 h 296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2827" h="29681">
                    <a:moveTo>
                      <a:pt x="1377" y="17499"/>
                    </a:moveTo>
                    <a:cubicBezTo>
                      <a:pt x="-887" y="20278"/>
                      <a:pt x="-373" y="24704"/>
                      <a:pt x="3024" y="26351"/>
                    </a:cubicBezTo>
                    <a:cubicBezTo>
                      <a:pt x="8891" y="29336"/>
                      <a:pt x="14758" y="30365"/>
                      <a:pt x="21346" y="29233"/>
                    </a:cubicBezTo>
                    <a:cubicBezTo>
                      <a:pt x="35139" y="26968"/>
                      <a:pt x="48829" y="24395"/>
                      <a:pt x="62828" y="22954"/>
                    </a:cubicBezTo>
                    <a:lnTo>
                      <a:pt x="62828" y="0"/>
                    </a:lnTo>
                    <a:cubicBezTo>
                      <a:pt x="41315" y="206"/>
                      <a:pt x="13420" y="2676"/>
                      <a:pt x="1377" y="17499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27" name="Graphic 24">
                <a:extLst>
                  <a:ext uri="{FF2B5EF4-FFF2-40B4-BE49-F238E27FC236}">
                    <a16:creationId xmlns:a16="http://schemas.microsoft.com/office/drawing/2014/main" id="{6CD9DB53-60D0-420D-8C3E-DA813D50B562}"/>
                  </a:ext>
                </a:extLst>
              </p:cNvPr>
              <p:cNvSpPr/>
              <p:nvPr/>
            </p:nvSpPr>
            <p:spPr>
              <a:xfrm>
                <a:off x="12090626" y="4323434"/>
                <a:ext cx="94845" cy="29167"/>
              </a:xfrm>
              <a:custGeom>
                <a:avLst/>
                <a:gdLst>
                  <a:gd name="connsiteX0" fmla="*/ 1086 w 94845"/>
                  <a:gd name="connsiteY0" fmla="*/ 14256 h 29167"/>
                  <a:gd name="connsiteX1" fmla="*/ 1395 w 94845"/>
                  <a:gd name="connsiteY1" fmla="*/ 21667 h 29167"/>
                  <a:gd name="connsiteX2" fmla="*/ 33510 w 94845"/>
                  <a:gd name="connsiteY2" fmla="*/ 27843 h 29167"/>
                  <a:gd name="connsiteX3" fmla="*/ 89299 w 94845"/>
                  <a:gd name="connsiteY3" fmla="*/ 20741 h 29167"/>
                  <a:gd name="connsiteX4" fmla="*/ 91461 w 94845"/>
                  <a:gd name="connsiteY4" fmla="*/ 7359 h 29167"/>
                  <a:gd name="connsiteX5" fmla="*/ 39994 w 94845"/>
                  <a:gd name="connsiteY5" fmla="*/ 1286 h 29167"/>
                  <a:gd name="connsiteX6" fmla="*/ 1086 w 94845"/>
                  <a:gd name="connsiteY6" fmla="*/ 14256 h 291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4845" h="29167">
                    <a:moveTo>
                      <a:pt x="1086" y="14256"/>
                    </a:moveTo>
                    <a:cubicBezTo>
                      <a:pt x="-458" y="16418"/>
                      <a:pt x="-355" y="19711"/>
                      <a:pt x="1395" y="21667"/>
                    </a:cubicBezTo>
                    <a:cubicBezTo>
                      <a:pt x="9938" y="31343"/>
                      <a:pt x="21672" y="29490"/>
                      <a:pt x="33510" y="27843"/>
                    </a:cubicBezTo>
                    <a:cubicBezTo>
                      <a:pt x="51934" y="25373"/>
                      <a:pt x="71286" y="25064"/>
                      <a:pt x="89299" y="20741"/>
                    </a:cubicBezTo>
                    <a:cubicBezTo>
                      <a:pt x="95475" y="19300"/>
                      <a:pt x="96916" y="10756"/>
                      <a:pt x="91461" y="7359"/>
                    </a:cubicBezTo>
                    <a:cubicBezTo>
                      <a:pt x="76124" y="-2213"/>
                      <a:pt x="57287" y="-257"/>
                      <a:pt x="39994" y="1286"/>
                    </a:cubicBezTo>
                    <a:cubicBezTo>
                      <a:pt x="26613" y="2625"/>
                      <a:pt x="9732" y="2522"/>
                      <a:pt x="1086" y="1425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28" name="Graphic 24">
                <a:extLst>
                  <a:ext uri="{FF2B5EF4-FFF2-40B4-BE49-F238E27FC236}">
                    <a16:creationId xmlns:a16="http://schemas.microsoft.com/office/drawing/2014/main" id="{887D164D-DDCF-426F-831F-3D24E24E57BA}"/>
                  </a:ext>
                </a:extLst>
              </p:cNvPr>
              <p:cNvSpPr/>
              <p:nvPr/>
            </p:nvSpPr>
            <p:spPr>
              <a:xfrm>
                <a:off x="11107391" y="4038502"/>
                <a:ext cx="133549" cy="147301"/>
              </a:xfrm>
              <a:custGeom>
                <a:avLst/>
                <a:gdLst>
                  <a:gd name="connsiteX0" fmla="*/ 128949 w 133549"/>
                  <a:gd name="connsiteY0" fmla="*/ 147260 h 147301"/>
                  <a:gd name="connsiteX1" fmla="*/ 131625 w 133549"/>
                  <a:gd name="connsiteY1" fmla="*/ 139231 h 147301"/>
                  <a:gd name="connsiteX2" fmla="*/ 52161 w 133549"/>
                  <a:gd name="connsiteY2" fmla="*/ 88279 h 147301"/>
                  <a:gd name="connsiteX3" fmla="*/ 11606 w 133549"/>
                  <a:gd name="connsiteY3" fmla="*/ 2125 h 147301"/>
                  <a:gd name="connsiteX4" fmla="*/ 3062 w 133549"/>
                  <a:gd name="connsiteY4" fmla="*/ 3669 h 147301"/>
                  <a:gd name="connsiteX5" fmla="*/ 128949 w 133549"/>
                  <a:gd name="connsiteY5" fmla="*/ 147260 h 1473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3549" h="147301">
                    <a:moveTo>
                      <a:pt x="128949" y="147260"/>
                    </a:moveTo>
                    <a:cubicBezTo>
                      <a:pt x="133272" y="147877"/>
                      <a:pt x="135331" y="141393"/>
                      <a:pt x="131625" y="139231"/>
                    </a:cubicBezTo>
                    <a:cubicBezTo>
                      <a:pt x="103628" y="123380"/>
                      <a:pt x="75424" y="111233"/>
                      <a:pt x="52161" y="88279"/>
                    </a:cubicBezTo>
                    <a:cubicBezTo>
                      <a:pt x="27252" y="63678"/>
                      <a:pt x="27766" y="30431"/>
                      <a:pt x="11606" y="2125"/>
                    </a:cubicBezTo>
                    <a:cubicBezTo>
                      <a:pt x="9444" y="-1581"/>
                      <a:pt x="4092" y="-37"/>
                      <a:pt x="3062" y="3669"/>
                    </a:cubicBezTo>
                    <a:cubicBezTo>
                      <a:pt x="-17112" y="76030"/>
                      <a:pt x="66675" y="138614"/>
                      <a:pt x="128949" y="147260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29" name="Graphic 24">
                <a:extLst>
                  <a:ext uri="{FF2B5EF4-FFF2-40B4-BE49-F238E27FC236}">
                    <a16:creationId xmlns:a16="http://schemas.microsoft.com/office/drawing/2014/main" id="{099F8764-163B-4E48-923C-3DDD66C40897}"/>
                  </a:ext>
                </a:extLst>
              </p:cNvPr>
              <p:cNvSpPr/>
              <p:nvPr/>
            </p:nvSpPr>
            <p:spPr>
              <a:xfrm>
                <a:off x="11125927" y="4008578"/>
                <a:ext cx="53693" cy="98896"/>
              </a:xfrm>
              <a:custGeom>
                <a:avLst/>
                <a:gdLst>
                  <a:gd name="connsiteX0" fmla="*/ 37434 w 53693"/>
                  <a:gd name="connsiteY0" fmla="*/ 96690 h 98896"/>
                  <a:gd name="connsiteX1" fmla="*/ 52977 w 53693"/>
                  <a:gd name="connsiteY1" fmla="*/ 87426 h 98896"/>
                  <a:gd name="connsiteX2" fmla="*/ 28788 w 53693"/>
                  <a:gd name="connsiteY2" fmla="*/ 39974 h 98896"/>
                  <a:gd name="connsiteX3" fmla="*/ 20347 w 53693"/>
                  <a:gd name="connsiteY3" fmla="*/ 4256 h 98896"/>
                  <a:gd name="connsiteX4" fmla="*/ 10980 w 53693"/>
                  <a:gd name="connsiteY4" fmla="*/ 653 h 98896"/>
                  <a:gd name="connsiteX5" fmla="*/ 37434 w 53693"/>
                  <a:gd name="connsiteY5" fmla="*/ 96690 h 9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3693" h="98896">
                    <a:moveTo>
                      <a:pt x="37434" y="96690"/>
                    </a:moveTo>
                    <a:cubicBezTo>
                      <a:pt x="43816" y="102145"/>
                      <a:pt x="56888" y="96895"/>
                      <a:pt x="52977" y="87426"/>
                    </a:cubicBezTo>
                    <a:cubicBezTo>
                      <a:pt x="46183" y="70956"/>
                      <a:pt x="35684" y="56443"/>
                      <a:pt x="28788" y="39974"/>
                    </a:cubicBezTo>
                    <a:cubicBezTo>
                      <a:pt x="23847" y="28239"/>
                      <a:pt x="24465" y="15887"/>
                      <a:pt x="20347" y="4256"/>
                    </a:cubicBezTo>
                    <a:cubicBezTo>
                      <a:pt x="19112" y="859"/>
                      <a:pt x="14171" y="-1096"/>
                      <a:pt x="10980" y="653"/>
                    </a:cubicBezTo>
                    <a:cubicBezTo>
                      <a:pt x="-19179" y="17637"/>
                      <a:pt x="20553" y="82279"/>
                      <a:pt x="37434" y="96690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30" name="Graphic 24">
                <a:extLst>
                  <a:ext uri="{FF2B5EF4-FFF2-40B4-BE49-F238E27FC236}">
                    <a16:creationId xmlns:a16="http://schemas.microsoft.com/office/drawing/2014/main" id="{50DE28B5-456B-4D24-9BB9-7839846F42D1}"/>
                  </a:ext>
                </a:extLst>
              </p:cNvPr>
              <p:cNvSpPr/>
              <p:nvPr/>
            </p:nvSpPr>
            <p:spPr>
              <a:xfrm>
                <a:off x="11155893" y="3995564"/>
                <a:ext cx="44196" cy="50968"/>
              </a:xfrm>
              <a:custGeom>
                <a:avLst/>
                <a:gdLst>
                  <a:gd name="connsiteX0" fmla="*/ 36083 w 44196"/>
                  <a:gd name="connsiteY0" fmla="*/ 50517 h 50968"/>
                  <a:gd name="connsiteX1" fmla="*/ 43906 w 44196"/>
                  <a:gd name="connsiteY1" fmla="*/ 42797 h 50968"/>
                  <a:gd name="connsiteX2" fmla="*/ 12717 w 44196"/>
                  <a:gd name="connsiteY2" fmla="*/ 2036 h 50968"/>
                  <a:gd name="connsiteX3" fmla="*/ 262 w 44196"/>
                  <a:gd name="connsiteY3" fmla="*/ 8315 h 50968"/>
                  <a:gd name="connsiteX4" fmla="*/ 36083 w 44196"/>
                  <a:gd name="connsiteY4" fmla="*/ 50517 h 509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196" h="50968">
                    <a:moveTo>
                      <a:pt x="36083" y="50517"/>
                    </a:moveTo>
                    <a:cubicBezTo>
                      <a:pt x="41229" y="52473"/>
                      <a:pt x="45347" y="47738"/>
                      <a:pt x="43906" y="42797"/>
                    </a:cubicBezTo>
                    <a:cubicBezTo>
                      <a:pt x="39274" y="26740"/>
                      <a:pt x="24966" y="12741"/>
                      <a:pt x="12717" y="2036"/>
                    </a:cubicBezTo>
                    <a:cubicBezTo>
                      <a:pt x="7776" y="-2287"/>
                      <a:pt x="-1694" y="492"/>
                      <a:pt x="262" y="8315"/>
                    </a:cubicBezTo>
                    <a:cubicBezTo>
                      <a:pt x="4482" y="26431"/>
                      <a:pt x="18378" y="43929"/>
                      <a:pt x="36083" y="50517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31" name="Graphic 24">
                <a:extLst>
                  <a:ext uri="{FF2B5EF4-FFF2-40B4-BE49-F238E27FC236}">
                    <a16:creationId xmlns:a16="http://schemas.microsoft.com/office/drawing/2014/main" id="{F43A8DA2-A4C8-4BB6-B5C4-0A0B838F1FF5}"/>
                  </a:ext>
                </a:extLst>
              </p:cNvPr>
              <p:cNvSpPr/>
              <p:nvPr/>
            </p:nvSpPr>
            <p:spPr>
              <a:xfrm>
                <a:off x="11290247" y="3897026"/>
                <a:ext cx="82235" cy="201668"/>
              </a:xfrm>
              <a:custGeom>
                <a:avLst/>
                <a:gdLst>
                  <a:gd name="connsiteX0" fmla="*/ 32556 w 82235"/>
                  <a:gd name="connsiteY0" fmla="*/ 114265 h 201668"/>
                  <a:gd name="connsiteX1" fmla="*/ 42747 w 82235"/>
                  <a:gd name="connsiteY1" fmla="*/ 8038 h 201668"/>
                  <a:gd name="connsiteX2" fmla="*/ 35130 w 82235"/>
                  <a:gd name="connsiteY2" fmla="*/ 524 h 201668"/>
                  <a:gd name="connsiteX3" fmla="*/ 76612 w 82235"/>
                  <a:gd name="connsiteY3" fmla="*/ 201654 h 201668"/>
                  <a:gd name="connsiteX4" fmla="*/ 81244 w 82235"/>
                  <a:gd name="connsiteY4" fmla="*/ 193420 h 201668"/>
                  <a:gd name="connsiteX5" fmla="*/ 32556 w 82235"/>
                  <a:gd name="connsiteY5" fmla="*/ 114265 h 2016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2235" h="201668">
                    <a:moveTo>
                      <a:pt x="32556" y="114265"/>
                    </a:moveTo>
                    <a:cubicBezTo>
                      <a:pt x="19381" y="76282"/>
                      <a:pt x="25660" y="42932"/>
                      <a:pt x="42747" y="8038"/>
                    </a:cubicBezTo>
                    <a:cubicBezTo>
                      <a:pt x="45320" y="2788"/>
                      <a:pt x="40173" y="-1535"/>
                      <a:pt x="35130" y="524"/>
                    </a:cubicBezTo>
                    <a:cubicBezTo>
                      <a:pt x="-33835" y="29139"/>
                      <a:pt x="8779" y="197125"/>
                      <a:pt x="76612" y="201654"/>
                    </a:cubicBezTo>
                    <a:cubicBezTo>
                      <a:pt x="81347" y="201963"/>
                      <a:pt x="83714" y="197228"/>
                      <a:pt x="81244" y="193420"/>
                    </a:cubicBezTo>
                    <a:cubicBezTo>
                      <a:pt x="63848" y="166246"/>
                      <a:pt x="43570" y="145865"/>
                      <a:pt x="32556" y="114265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32" name="Graphic 24">
                <a:extLst>
                  <a:ext uri="{FF2B5EF4-FFF2-40B4-BE49-F238E27FC236}">
                    <a16:creationId xmlns:a16="http://schemas.microsoft.com/office/drawing/2014/main" id="{7DC9B808-7A11-45E8-A44B-0C4F55C88A76}"/>
                  </a:ext>
                </a:extLst>
              </p:cNvPr>
              <p:cNvSpPr/>
              <p:nvPr/>
            </p:nvSpPr>
            <p:spPr>
              <a:xfrm>
                <a:off x="11322030" y="3898525"/>
                <a:ext cx="29919" cy="99734"/>
              </a:xfrm>
              <a:custGeom>
                <a:avLst/>
                <a:gdLst>
                  <a:gd name="connsiteX0" fmla="*/ 12199 w 29919"/>
                  <a:gd name="connsiteY0" fmla="*/ 98046 h 99734"/>
                  <a:gd name="connsiteX1" fmla="*/ 21257 w 29919"/>
                  <a:gd name="connsiteY1" fmla="*/ 96090 h 99734"/>
                  <a:gd name="connsiteX2" fmla="*/ 22389 w 29919"/>
                  <a:gd name="connsiteY2" fmla="*/ 48021 h 99734"/>
                  <a:gd name="connsiteX3" fmla="*/ 29903 w 29919"/>
                  <a:gd name="connsiteY3" fmla="*/ 4583 h 99734"/>
                  <a:gd name="connsiteX4" fmla="*/ 23110 w 29919"/>
                  <a:gd name="connsiteY4" fmla="*/ 877 h 99734"/>
                  <a:gd name="connsiteX5" fmla="*/ 12199 w 29919"/>
                  <a:gd name="connsiteY5" fmla="*/ 98046 h 99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9919" h="99734">
                    <a:moveTo>
                      <a:pt x="12199" y="98046"/>
                    </a:moveTo>
                    <a:cubicBezTo>
                      <a:pt x="14978" y="101134"/>
                      <a:pt x="19816" y="99693"/>
                      <a:pt x="21257" y="96090"/>
                    </a:cubicBezTo>
                    <a:cubicBezTo>
                      <a:pt x="26815" y="81680"/>
                      <a:pt x="21669" y="63358"/>
                      <a:pt x="22389" y="48021"/>
                    </a:cubicBezTo>
                    <a:cubicBezTo>
                      <a:pt x="23007" y="33198"/>
                      <a:pt x="28668" y="19302"/>
                      <a:pt x="29903" y="4583"/>
                    </a:cubicBezTo>
                    <a:cubicBezTo>
                      <a:pt x="30212" y="774"/>
                      <a:pt x="26095" y="-1284"/>
                      <a:pt x="23110" y="877"/>
                    </a:cubicBezTo>
                    <a:cubicBezTo>
                      <a:pt x="-1697" y="18788"/>
                      <a:pt x="-8388" y="75298"/>
                      <a:pt x="12199" y="9804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33" name="Graphic 24">
                <a:extLst>
                  <a:ext uri="{FF2B5EF4-FFF2-40B4-BE49-F238E27FC236}">
                    <a16:creationId xmlns:a16="http://schemas.microsoft.com/office/drawing/2014/main" id="{61BF9D38-4BC1-42F5-8FF0-B628FF86C637}"/>
                  </a:ext>
                </a:extLst>
              </p:cNvPr>
              <p:cNvSpPr/>
              <p:nvPr/>
            </p:nvSpPr>
            <p:spPr>
              <a:xfrm>
                <a:off x="11446031" y="3933496"/>
                <a:ext cx="29069" cy="121370"/>
              </a:xfrm>
              <a:custGeom>
                <a:avLst/>
                <a:gdLst>
                  <a:gd name="connsiteX0" fmla="*/ 28290 w 29069"/>
                  <a:gd name="connsiteY0" fmla="*/ 58648 h 121370"/>
                  <a:gd name="connsiteX1" fmla="*/ 5851 w 29069"/>
                  <a:gd name="connsiteY1" fmla="*/ 388 h 121370"/>
                  <a:gd name="connsiteX2" fmla="*/ 1630 w 29069"/>
                  <a:gd name="connsiteY2" fmla="*/ 2447 h 121370"/>
                  <a:gd name="connsiteX3" fmla="*/ 7292 w 29069"/>
                  <a:gd name="connsiteY3" fmla="*/ 59472 h 121370"/>
                  <a:gd name="connsiteX4" fmla="*/ 4409 w 29069"/>
                  <a:gd name="connsiteY4" fmla="*/ 117217 h 121370"/>
                  <a:gd name="connsiteX5" fmla="*/ 13262 w 29069"/>
                  <a:gd name="connsiteY5" fmla="*/ 120099 h 121370"/>
                  <a:gd name="connsiteX6" fmla="*/ 28290 w 29069"/>
                  <a:gd name="connsiteY6" fmla="*/ 58648 h 1213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9069" h="121370">
                    <a:moveTo>
                      <a:pt x="28290" y="58648"/>
                    </a:moveTo>
                    <a:cubicBezTo>
                      <a:pt x="26746" y="40223"/>
                      <a:pt x="23246" y="10888"/>
                      <a:pt x="5851" y="388"/>
                    </a:cubicBezTo>
                    <a:cubicBezTo>
                      <a:pt x="3998" y="-744"/>
                      <a:pt x="2248" y="800"/>
                      <a:pt x="1630" y="2447"/>
                    </a:cubicBezTo>
                    <a:cubicBezTo>
                      <a:pt x="-3825" y="19225"/>
                      <a:pt x="6056" y="42179"/>
                      <a:pt x="7292" y="59472"/>
                    </a:cubicBezTo>
                    <a:cubicBezTo>
                      <a:pt x="8733" y="78926"/>
                      <a:pt x="2248" y="97969"/>
                      <a:pt x="4409" y="117217"/>
                    </a:cubicBezTo>
                    <a:cubicBezTo>
                      <a:pt x="4924" y="121540"/>
                      <a:pt x="10482" y="122467"/>
                      <a:pt x="13262" y="120099"/>
                    </a:cubicBezTo>
                    <a:cubicBezTo>
                      <a:pt x="30554" y="105380"/>
                      <a:pt x="29937" y="79544"/>
                      <a:pt x="28290" y="58648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34" name="Graphic 24">
                <a:extLst>
                  <a:ext uri="{FF2B5EF4-FFF2-40B4-BE49-F238E27FC236}">
                    <a16:creationId xmlns:a16="http://schemas.microsoft.com/office/drawing/2014/main" id="{C68ABC85-A0B9-41F3-AC36-71C451FACC09}"/>
                  </a:ext>
                </a:extLst>
              </p:cNvPr>
              <p:cNvSpPr/>
              <p:nvPr/>
            </p:nvSpPr>
            <p:spPr>
              <a:xfrm>
                <a:off x="11418957" y="3961716"/>
                <a:ext cx="27754" cy="60686"/>
              </a:xfrm>
              <a:custGeom>
                <a:avLst/>
                <a:gdLst>
                  <a:gd name="connsiteX0" fmla="*/ 5647 w 27754"/>
                  <a:gd name="connsiteY0" fmla="*/ 7166 h 60686"/>
                  <a:gd name="connsiteX1" fmla="*/ 2971 w 27754"/>
                  <a:gd name="connsiteY1" fmla="*/ 57088 h 60686"/>
                  <a:gd name="connsiteX2" fmla="*/ 11309 w 27754"/>
                  <a:gd name="connsiteY2" fmla="*/ 59970 h 60686"/>
                  <a:gd name="connsiteX3" fmla="*/ 26852 w 27754"/>
                  <a:gd name="connsiteY3" fmla="*/ 8710 h 60686"/>
                  <a:gd name="connsiteX4" fmla="*/ 5647 w 27754"/>
                  <a:gd name="connsiteY4" fmla="*/ 7166 h 606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754" h="60686">
                    <a:moveTo>
                      <a:pt x="5647" y="7166"/>
                    </a:moveTo>
                    <a:cubicBezTo>
                      <a:pt x="604" y="22503"/>
                      <a:pt x="-2690" y="41545"/>
                      <a:pt x="2971" y="57088"/>
                    </a:cubicBezTo>
                    <a:cubicBezTo>
                      <a:pt x="4001" y="60073"/>
                      <a:pt x="8632" y="61720"/>
                      <a:pt x="11309" y="59970"/>
                    </a:cubicBezTo>
                    <a:cubicBezTo>
                      <a:pt x="28190" y="49368"/>
                      <a:pt x="29116" y="26929"/>
                      <a:pt x="26852" y="8710"/>
                    </a:cubicBezTo>
                    <a:cubicBezTo>
                      <a:pt x="25411" y="-2201"/>
                      <a:pt x="9044" y="-3025"/>
                      <a:pt x="5647" y="716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35" name="Graphic 24">
                <a:extLst>
                  <a:ext uri="{FF2B5EF4-FFF2-40B4-BE49-F238E27FC236}">
                    <a16:creationId xmlns:a16="http://schemas.microsoft.com/office/drawing/2014/main" id="{11A96A09-F9DC-4FF5-8047-AB2BD2EC22D0}"/>
                  </a:ext>
                </a:extLst>
              </p:cNvPr>
              <p:cNvSpPr/>
              <p:nvPr/>
            </p:nvSpPr>
            <p:spPr>
              <a:xfrm>
                <a:off x="10372939" y="3906683"/>
                <a:ext cx="32982" cy="89745"/>
              </a:xfrm>
              <a:custGeom>
                <a:avLst/>
                <a:gdLst>
                  <a:gd name="connsiteX0" fmla="*/ 19970 w 32982"/>
                  <a:gd name="connsiteY0" fmla="*/ 89271 h 89745"/>
                  <a:gd name="connsiteX1" fmla="*/ 28204 w 32982"/>
                  <a:gd name="connsiteY1" fmla="*/ 84330 h 89745"/>
                  <a:gd name="connsiteX2" fmla="*/ 25425 w 32982"/>
                  <a:gd name="connsiteY2" fmla="*/ 46142 h 89745"/>
                  <a:gd name="connsiteX3" fmla="*/ 32939 w 32982"/>
                  <a:gd name="connsiteY3" fmla="*/ 7027 h 89745"/>
                  <a:gd name="connsiteX4" fmla="*/ 25116 w 32982"/>
                  <a:gd name="connsiteY4" fmla="*/ 543 h 89745"/>
                  <a:gd name="connsiteX5" fmla="*/ 1 w 32982"/>
                  <a:gd name="connsiteY5" fmla="*/ 50980 h 89745"/>
                  <a:gd name="connsiteX6" fmla="*/ 1 w 32982"/>
                  <a:gd name="connsiteY6" fmla="*/ 52009 h 89745"/>
                  <a:gd name="connsiteX7" fmla="*/ 19970 w 32982"/>
                  <a:gd name="connsiteY7" fmla="*/ 89271 h 897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2982" h="89745">
                    <a:moveTo>
                      <a:pt x="19970" y="89271"/>
                    </a:moveTo>
                    <a:cubicBezTo>
                      <a:pt x="23264" y="90918"/>
                      <a:pt x="28204" y="88036"/>
                      <a:pt x="28204" y="84330"/>
                    </a:cubicBezTo>
                    <a:cubicBezTo>
                      <a:pt x="28307" y="71463"/>
                      <a:pt x="25219" y="59008"/>
                      <a:pt x="25425" y="46142"/>
                    </a:cubicBezTo>
                    <a:cubicBezTo>
                      <a:pt x="25734" y="32555"/>
                      <a:pt x="31086" y="20203"/>
                      <a:pt x="32939" y="7027"/>
                    </a:cubicBezTo>
                    <a:cubicBezTo>
                      <a:pt x="33454" y="3116"/>
                      <a:pt x="29234" y="-1619"/>
                      <a:pt x="25116" y="543"/>
                    </a:cubicBezTo>
                    <a:cubicBezTo>
                      <a:pt x="9368" y="8777"/>
                      <a:pt x="-102" y="30599"/>
                      <a:pt x="1" y="50980"/>
                    </a:cubicBezTo>
                    <a:cubicBezTo>
                      <a:pt x="1" y="51288"/>
                      <a:pt x="1" y="51700"/>
                      <a:pt x="1" y="52009"/>
                    </a:cubicBezTo>
                    <a:cubicBezTo>
                      <a:pt x="104" y="67758"/>
                      <a:pt x="6280" y="82580"/>
                      <a:pt x="19970" y="89271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36" name="Graphic 24">
                <a:extLst>
                  <a:ext uri="{FF2B5EF4-FFF2-40B4-BE49-F238E27FC236}">
                    <a16:creationId xmlns:a16="http://schemas.microsoft.com/office/drawing/2014/main" id="{6F6BB244-256F-4F6B-9A7A-7FC5E0BDD57A}"/>
                  </a:ext>
                </a:extLst>
              </p:cNvPr>
              <p:cNvSpPr/>
              <p:nvPr/>
            </p:nvSpPr>
            <p:spPr>
              <a:xfrm>
                <a:off x="10054301" y="4288322"/>
                <a:ext cx="208348" cy="78551"/>
              </a:xfrm>
              <a:custGeom>
                <a:avLst/>
                <a:gdLst>
                  <a:gd name="connsiteX0" fmla="*/ 203971 w 208348"/>
                  <a:gd name="connsiteY0" fmla="*/ 166 h 78551"/>
                  <a:gd name="connsiteX1" fmla="*/ 116684 w 208348"/>
                  <a:gd name="connsiteY1" fmla="*/ 45663 h 78551"/>
                  <a:gd name="connsiteX2" fmla="*/ 8913 w 208348"/>
                  <a:gd name="connsiteY2" fmla="*/ 50809 h 78551"/>
                  <a:gd name="connsiteX3" fmla="*/ 3767 w 208348"/>
                  <a:gd name="connsiteY3" fmla="*/ 65632 h 78551"/>
                  <a:gd name="connsiteX4" fmla="*/ 208088 w 208348"/>
                  <a:gd name="connsiteY4" fmla="*/ 4284 h 78551"/>
                  <a:gd name="connsiteX5" fmla="*/ 203971 w 208348"/>
                  <a:gd name="connsiteY5" fmla="*/ 166 h 785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08348" h="78551">
                    <a:moveTo>
                      <a:pt x="203971" y="166"/>
                    </a:moveTo>
                    <a:cubicBezTo>
                      <a:pt x="172988" y="10563"/>
                      <a:pt x="147976" y="34237"/>
                      <a:pt x="116684" y="45663"/>
                    </a:cubicBezTo>
                    <a:cubicBezTo>
                      <a:pt x="79731" y="59147"/>
                      <a:pt x="46175" y="48545"/>
                      <a:pt x="8913" y="50809"/>
                    </a:cubicBezTo>
                    <a:cubicBezTo>
                      <a:pt x="2017" y="51221"/>
                      <a:pt x="-4262" y="61309"/>
                      <a:pt x="3767" y="65632"/>
                    </a:cubicBezTo>
                    <a:cubicBezTo>
                      <a:pt x="63159" y="97232"/>
                      <a:pt x="179061" y="68617"/>
                      <a:pt x="208088" y="4284"/>
                    </a:cubicBezTo>
                    <a:cubicBezTo>
                      <a:pt x="209221" y="1711"/>
                      <a:pt x="206441" y="-657"/>
                      <a:pt x="203971" y="16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37" name="Graphic 24">
                <a:extLst>
                  <a:ext uri="{FF2B5EF4-FFF2-40B4-BE49-F238E27FC236}">
                    <a16:creationId xmlns:a16="http://schemas.microsoft.com/office/drawing/2014/main" id="{E17AC477-2830-4045-A977-043FFD40A247}"/>
                  </a:ext>
                </a:extLst>
              </p:cNvPr>
              <p:cNvSpPr/>
              <p:nvPr/>
            </p:nvSpPr>
            <p:spPr>
              <a:xfrm>
                <a:off x="10050135" y="4292556"/>
                <a:ext cx="91839" cy="42214"/>
              </a:xfrm>
              <a:custGeom>
                <a:avLst/>
                <a:gdLst>
                  <a:gd name="connsiteX0" fmla="*/ 91308 w 91839"/>
                  <a:gd name="connsiteY0" fmla="*/ 25886 h 42214"/>
                  <a:gd name="connsiteX1" fmla="*/ 87191 w 91839"/>
                  <a:gd name="connsiteY1" fmla="*/ 17651 h 42214"/>
                  <a:gd name="connsiteX2" fmla="*/ 52812 w 91839"/>
                  <a:gd name="connsiteY2" fmla="*/ 16416 h 42214"/>
                  <a:gd name="connsiteX3" fmla="*/ 14418 w 91839"/>
                  <a:gd name="connsiteY3" fmla="*/ 667 h 42214"/>
                  <a:gd name="connsiteX4" fmla="*/ 1242 w 91839"/>
                  <a:gd name="connsiteY4" fmla="*/ 16313 h 42214"/>
                  <a:gd name="connsiteX5" fmla="*/ 91308 w 91839"/>
                  <a:gd name="connsiteY5" fmla="*/ 25886 h 422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1839" h="42214">
                    <a:moveTo>
                      <a:pt x="91308" y="25886"/>
                    </a:moveTo>
                    <a:cubicBezTo>
                      <a:pt x="92853" y="22592"/>
                      <a:pt x="90897" y="18269"/>
                      <a:pt x="87191" y="17651"/>
                    </a:cubicBezTo>
                    <a:cubicBezTo>
                      <a:pt x="75869" y="15798"/>
                      <a:pt x="64237" y="18475"/>
                      <a:pt x="52812" y="16416"/>
                    </a:cubicBezTo>
                    <a:cubicBezTo>
                      <a:pt x="38092" y="13843"/>
                      <a:pt x="27902" y="5814"/>
                      <a:pt x="14418" y="667"/>
                    </a:cubicBezTo>
                    <a:cubicBezTo>
                      <a:pt x="5360" y="-2832"/>
                      <a:pt x="-3287" y="8181"/>
                      <a:pt x="1242" y="16313"/>
                    </a:cubicBezTo>
                    <a:cubicBezTo>
                      <a:pt x="14315" y="39576"/>
                      <a:pt x="77310" y="55942"/>
                      <a:pt x="91308" y="2588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38" name="Graphic 24">
                <a:extLst>
                  <a:ext uri="{FF2B5EF4-FFF2-40B4-BE49-F238E27FC236}">
                    <a16:creationId xmlns:a16="http://schemas.microsoft.com/office/drawing/2014/main" id="{70E67FA0-9C0D-46A1-9796-748E86DF2387}"/>
                  </a:ext>
                </a:extLst>
              </p:cNvPr>
              <p:cNvSpPr/>
              <p:nvPr/>
            </p:nvSpPr>
            <p:spPr>
              <a:xfrm>
                <a:off x="10458568" y="3555423"/>
                <a:ext cx="40613" cy="135399"/>
              </a:xfrm>
              <a:custGeom>
                <a:avLst/>
                <a:gdLst>
                  <a:gd name="connsiteX0" fmla="*/ 7011 w 40613"/>
                  <a:gd name="connsiteY0" fmla="*/ 286 h 135399"/>
                  <a:gd name="connsiteX1" fmla="*/ 1453 w 40613"/>
                  <a:gd name="connsiteY1" fmla="*/ 9036 h 135399"/>
                  <a:gd name="connsiteX2" fmla="*/ 17510 w 40613"/>
                  <a:gd name="connsiteY2" fmla="*/ 84382 h 135399"/>
                  <a:gd name="connsiteX3" fmla="*/ 19157 w 40613"/>
                  <a:gd name="connsiteY3" fmla="*/ 133276 h 135399"/>
                  <a:gd name="connsiteX4" fmla="*/ 27803 w 40613"/>
                  <a:gd name="connsiteY4" fmla="*/ 134099 h 135399"/>
                  <a:gd name="connsiteX5" fmla="*/ 38611 w 40613"/>
                  <a:gd name="connsiteY5" fmla="*/ 56282 h 135399"/>
                  <a:gd name="connsiteX6" fmla="*/ 7011 w 40613"/>
                  <a:gd name="connsiteY6" fmla="*/ 286 h 135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0613" h="135399">
                    <a:moveTo>
                      <a:pt x="7011" y="286"/>
                    </a:moveTo>
                    <a:cubicBezTo>
                      <a:pt x="1967" y="-1464"/>
                      <a:pt x="-2356" y="5227"/>
                      <a:pt x="1453" y="9036"/>
                    </a:cubicBezTo>
                    <a:cubicBezTo>
                      <a:pt x="20083" y="27872"/>
                      <a:pt x="18642" y="59987"/>
                      <a:pt x="17510" y="84382"/>
                    </a:cubicBezTo>
                    <a:cubicBezTo>
                      <a:pt x="16892" y="98278"/>
                      <a:pt x="8967" y="121644"/>
                      <a:pt x="19157" y="133276"/>
                    </a:cubicBezTo>
                    <a:cubicBezTo>
                      <a:pt x="21525" y="135952"/>
                      <a:pt x="25024" y="135952"/>
                      <a:pt x="27803" y="134099"/>
                    </a:cubicBezTo>
                    <a:cubicBezTo>
                      <a:pt x="45611" y="122262"/>
                      <a:pt x="40155" y="74089"/>
                      <a:pt x="38611" y="56282"/>
                    </a:cubicBezTo>
                    <a:cubicBezTo>
                      <a:pt x="36759" y="33637"/>
                      <a:pt x="30583" y="8418"/>
                      <a:pt x="7011" y="28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39" name="Graphic 24">
                <a:extLst>
                  <a:ext uri="{FF2B5EF4-FFF2-40B4-BE49-F238E27FC236}">
                    <a16:creationId xmlns:a16="http://schemas.microsoft.com/office/drawing/2014/main" id="{255B68EF-4B5C-40C8-B30D-B99CB9AFFB29}"/>
                  </a:ext>
                </a:extLst>
              </p:cNvPr>
              <p:cNvSpPr/>
              <p:nvPr/>
            </p:nvSpPr>
            <p:spPr>
              <a:xfrm>
                <a:off x="10379117" y="3532056"/>
                <a:ext cx="76313" cy="95971"/>
              </a:xfrm>
              <a:custGeom>
                <a:avLst/>
                <a:gdLst>
                  <a:gd name="connsiteX0" fmla="*/ 34687 w 76313"/>
                  <a:gd name="connsiteY0" fmla="*/ 13669 h 95971"/>
                  <a:gd name="connsiteX1" fmla="*/ 50642 w 76313"/>
                  <a:gd name="connsiteY1" fmla="*/ 57313 h 95971"/>
                  <a:gd name="connsiteX2" fmla="*/ 15542 w 76313"/>
                  <a:gd name="connsiteY2" fmla="*/ 4817 h 95971"/>
                  <a:gd name="connsiteX3" fmla="*/ 720 w 76313"/>
                  <a:gd name="connsiteY3" fmla="*/ 15419 h 95971"/>
                  <a:gd name="connsiteX4" fmla="*/ 47657 w 76313"/>
                  <a:gd name="connsiteY4" fmla="*/ 85310 h 95971"/>
                  <a:gd name="connsiteX5" fmla="*/ 57333 w 76313"/>
                  <a:gd name="connsiteY5" fmla="*/ 87472 h 95971"/>
                  <a:gd name="connsiteX6" fmla="*/ 59082 w 76313"/>
                  <a:gd name="connsiteY6" fmla="*/ 92928 h 95971"/>
                  <a:gd name="connsiteX7" fmla="*/ 67832 w 76313"/>
                  <a:gd name="connsiteY7" fmla="*/ 93957 h 95971"/>
                  <a:gd name="connsiteX8" fmla="*/ 49921 w 76313"/>
                  <a:gd name="connsiteY8" fmla="*/ 2347 h 95971"/>
                  <a:gd name="connsiteX9" fmla="*/ 34687 w 76313"/>
                  <a:gd name="connsiteY9" fmla="*/ 13669 h 959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313" h="95971">
                    <a:moveTo>
                      <a:pt x="34687" y="13669"/>
                    </a:moveTo>
                    <a:cubicBezTo>
                      <a:pt x="40246" y="28697"/>
                      <a:pt x="47554" y="41564"/>
                      <a:pt x="50642" y="57313"/>
                    </a:cubicBezTo>
                    <a:cubicBezTo>
                      <a:pt x="40966" y="38476"/>
                      <a:pt x="30055" y="19948"/>
                      <a:pt x="15542" y="4817"/>
                    </a:cubicBezTo>
                    <a:cubicBezTo>
                      <a:pt x="7822" y="-3212"/>
                      <a:pt x="-2883" y="6155"/>
                      <a:pt x="720" y="15419"/>
                    </a:cubicBezTo>
                    <a:cubicBezTo>
                      <a:pt x="10704" y="41564"/>
                      <a:pt x="30158" y="64106"/>
                      <a:pt x="47657" y="85310"/>
                    </a:cubicBezTo>
                    <a:cubicBezTo>
                      <a:pt x="50024" y="88193"/>
                      <a:pt x="54039" y="88604"/>
                      <a:pt x="57333" y="87472"/>
                    </a:cubicBezTo>
                    <a:cubicBezTo>
                      <a:pt x="58053" y="89325"/>
                      <a:pt x="58156" y="91178"/>
                      <a:pt x="59082" y="92928"/>
                    </a:cubicBezTo>
                    <a:cubicBezTo>
                      <a:pt x="60729" y="96221"/>
                      <a:pt x="65464" y="97251"/>
                      <a:pt x="67832" y="93957"/>
                    </a:cubicBezTo>
                    <a:cubicBezTo>
                      <a:pt x="86566" y="67915"/>
                      <a:pt x="71434" y="22933"/>
                      <a:pt x="49921" y="2347"/>
                    </a:cubicBezTo>
                    <a:cubicBezTo>
                      <a:pt x="42407" y="-4550"/>
                      <a:pt x="31497" y="5126"/>
                      <a:pt x="34687" y="13669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40" name="Graphic 24">
                <a:extLst>
                  <a:ext uri="{FF2B5EF4-FFF2-40B4-BE49-F238E27FC236}">
                    <a16:creationId xmlns:a16="http://schemas.microsoft.com/office/drawing/2014/main" id="{73AB1D89-ED1F-4502-A071-975BD66FB8DD}"/>
                  </a:ext>
                </a:extLst>
              </p:cNvPr>
              <p:cNvSpPr/>
              <p:nvPr/>
            </p:nvSpPr>
            <p:spPr>
              <a:xfrm>
                <a:off x="10749223" y="3661123"/>
                <a:ext cx="61612" cy="178336"/>
              </a:xfrm>
              <a:custGeom>
                <a:avLst/>
                <a:gdLst>
                  <a:gd name="connsiteX0" fmla="*/ 30507 w 61612"/>
                  <a:gd name="connsiteY0" fmla="*/ 95100 h 178336"/>
                  <a:gd name="connsiteX1" fmla="*/ 41933 w 61612"/>
                  <a:gd name="connsiteY1" fmla="*/ 7915 h 178336"/>
                  <a:gd name="connsiteX2" fmla="*/ 35242 w 61612"/>
                  <a:gd name="connsiteY2" fmla="*/ 813 h 178336"/>
                  <a:gd name="connsiteX3" fmla="*/ 52021 w 61612"/>
                  <a:gd name="connsiteY3" fmla="*/ 177240 h 178336"/>
                  <a:gd name="connsiteX4" fmla="*/ 61490 w 61612"/>
                  <a:gd name="connsiteY4" fmla="*/ 170138 h 178336"/>
                  <a:gd name="connsiteX5" fmla="*/ 30507 w 61612"/>
                  <a:gd name="connsiteY5" fmla="*/ 95100 h 178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1612" h="178336">
                    <a:moveTo>
                      <a:pt x="30507" y="95100"/>
                    </a:moveTo>
                    <a:cubicBezTo>
                      <a:pt x="19597" y="64323"/>
                      <a:pt x="23817" y="34678"/>
                      <a:pt x="41933" y="7915"/>
                    </a:cubicBezTo>
                    <a:cubicBezTo>
                      <a:pt x="45124" y="3284"/>
                      <a:pt x="40183" y="-2069"/>
                      <a:pt x="35242" y="813"/>
                    </a:cubicBezTo>
                    <a:cubicBezTo>
                      <a:pt x="-26929" y="37251"/>
                      <a:pt x="2407" y="141316"/>
                      <a:pt x="52021" y="177240"/>
                    </a:cubicBezTo>
                    <a:cubicBezTo>
                      <a:pt x="56858" y="180740"/>
                      <a:pt x="62520" y="175181"/>
                      <a:pt x="61490" y="170138"/>
                    </a:cubicBezTo>
                    <a:cubicBezTo>
                      <a:pt x="56447" y="144096"/>
                      <a:pt x="39360" y="120112"/>
                      <a:pt x="30507" y="95100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41" name="Graphic 24">
                <a:extLst>
                  <a:ext uri="{FF2B5EF4-FFF2-40B4-BE49-F238E27FC236}">
                    <a16:creationId xmlns:a16="http://schemas.microsoft.com/office/drawing/2014/main" id="{39F36993-D014-4ACC-A98B-046518203D52}"/>
                  </a:ext>
                </a:extLst>
              </p:cNvPr>
              <p:cNvSpPr/>
              <p:nvPr/>
            </p:nvSpPr>
            <p:spPr>
              <a:xfrm>
                <a:off x="10797698" y="3711575"/>
                <a:ext cx="59872" cy="134301"/>
              </a:xfrm>
              <a:custGeom>
                <a:avLst/>
                <a:gdLst>
                  <a:gd name="connsiteX0" fmla="*/ 24338 w 59872"/>
                  <a:gd name="connsiteY0" fmla="*/ 8519 h 134301"/>
                  <a:gd name="connsiteX1" fmla="*/ 22176 w 59872"/>
                  <a:gd name="connsiteY1" fmla="*/ 78 h 134301"/>
                  <a:gd name="connsiteX2" fmla="*/ 50380 w 59872"/>
                  <a:gd name="connsiteY2" fmla="*/ 133994 h 134301"/>
                  <a:gd name="connsiteX3" fmla="*/ 59850 w 59872"/>
                  <a:gd name="connsiteY3" fmla="*/ 127818 h 134301"/>
                  <a:gd name="connsiteX4" fmla="*/ 24338 w 59872"/>
                  <a:gd name="connsiteY4" fmla="*/ 8519 h 1343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872" h="134301">
                    <a:moveTo>
                      <a:pt x="24338" y="8519"/>
                    </a:moveTo>
                    <a:cubicBezTo>
                      <a:pt x="28455" y="6151"/>
                      <a:pt x="26500" y="387"/>
                      <a:pt x="22176" y="78"/>
                    </a:cubicBezTo>
                    <a:cubicBezTo>
                      <a:pt x="-28261" y="-3627"/>
                      <a:pt x="18780" y="125245"/>
                      <a:pt x="50380" y="133994"/>
                    </a:cubicBezTo>
                    <a:cubicBezTo>
                      <a:pt x="54703" y="135229"/>
                      <a:pt x="59541" y="132656"/>
                      <a:pt x="59850" y="127818"/>
                    </a:cubicBezTo>
                    <a:cubicBezTo>
                      <a:pt x="61188" y="107334"/>
                      <a:pt x="1899" y="21283"/>
                      <a:pt x="24338" y="8519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42" name="Graphic 24">
                <a:extLst>
                  <a:ext uri="{FF2B5EF4-FFF2-40B4-BE49-F238E27FC236}">
                    <a16:creationId xmlns:a16="http://schemas.microsoft.com/office/drawing/2014/main" id="{5FD23A00-DF36-4037-8CA3-CC3EEA511719}"/>
                  </a:ext>
                </a:extLst>
              </p:cNvPr>
              <p:cNvSpPr/>
              <p:nvPr/>
            </p:nvSpPr>
            <p:spPr>
              <a:xfrm>
                <a:off x="11132611" y="3490003"/>
                <a:ext cx="76257" cy="226513"/>
              </a:xfrm>
              <a:custGeom>
                <a:avLst/>
                <a:gdLst>
                  <a:gd name="connsiteX0" fmla="*/ 44646 w 76257"/>
                  <a:gd name="connsiteY0" fmla="*/ 129525 h 226513"/>
                  <a:gd name="connsiteX1" fmla="*/ 590 w 76257"/>
                  <a:gd name="connsiteY1" fmla="*/ 219591 h 226513"/>
                  <a:gd name="connsiteX2" fmla="*/ 4708 w 76257"/>
                  <a:gd name="connsiteY2" fmla="*/ 226487 h 226513"/>
                  <a:gd name="connsiteX3" fmla="*/ 68938 w 76257"/>
                  <a:gd name="connsiteY3" fmla="*/ 134568 h 226513"/>
                  <a:gd name="connsiteX4" fmla="*/ 46087 w 76257"/>
                  <a:gd name="connsiteY4" fmla="*/ 1785 h 226513"/>
                  <a:gd name="connsiteX5" fmla="*/ 33735 w 76257"/>
                  <a:gd name="connsiteY5" fmla="*/ 10020 h 226513"/>
                  <a:gd name="connsiteX6" fmla="*/ 44646 w 76257"/>
                  <a:gd name="connsiteY6" fmla="*/ 129525 h 2265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6257" h="226513">
                    <a:moveTo>
                      <a:pt x="44646" y="129525"/>
                    </a:moveTo>
                    <a:cubicBezTo>
                      <a:pt x="36205" y="163184"/>
                      <a:pt x="18501" y="190358"/>
                      <a:pt x="590" y="219591"/>
                    </a:cubicBezTo>
                    <a:cubicBezTo>
                      <a:pt x="-1159" y="222370"/>
                      <a:pt x="1208" y="226899"/>
                      <a:pt x="4708" y="226487"/>
                    </a:cubicBezTo>
                    <a:cubicBezTo>
                      <a:pt x="44543" y="221958"/>
                      <a:pt x="59777" y="166889"/>
                      <a:pt x="68938" y="134568"/>
                    </a:cubicBezTo>
                    <a:cubicBezTo>
                      <a:pt x="80363" y="94322"/>
                      <a:pt x="82216" y="30092"/>
                      <a:pt x="46087" y="1785"/>
                    </a:cubicBezTo>
                    <a:cubicBezTo>
                      <a:pt x="40116" y="-2950"/>
                      <a:pt x="31470" y="2403"/>
                      <a:pt x="33735" y="10020"/>
                    </a:cubicBezTo>
                    <a:cubicBezTo>
                      <a:pt x="46807" y="53046"/>
                      <a:pt x="55968" y="84646"/>
                      <a:pt x="44646" y="129525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43" name="Graphic 24">
                <a:extLst>
                  <a:ext uri="{FF2B5EF4-FFF2-40B4-BE49-F238E27FC236}">
                    <a16:creationId xmlns:a16="http://schemas.microsoft.com/office/drawing/2014/main" id="{5C2944A5-BFB9-41CD-94DF-1BBE20CBE71F}"/>
                  </a:ext>
                </a:extLst>
              </p:cNvPr>
              <p:cNvSpPr/>
              <p:nvPr/>
            </p:nvSpPr>
            <p:spPr>
              <a:xfrm>
                <a:off x="11118845" y="3591319"/>
                <a:ext cx="51089" cy="111787"/>
              </a:xfrm>
              <a:custGeom>
                <a:avLst/>
                <a:gdLst>
                  <a:gd name="connsiteX0" fmla="*/ 9107 w 51089"/>
                  <a:gd name="connsiteY0" fmla="*/ 110761 h 111787"/>
                  <a:gd name="connsiteX1" fmla="*/ 45031 w 51089"/>
                  <a:gd name="connsiteY1" fmla="*/ 58677 h 111787"/>
                  <a:gd name="connsiteX2" fmla="*/ 40604 w 51089"/>
                  <a:gd name="connsiteY2" fmla="*/ 1137 h 111787"/>
                  <a:gd name="connsiteX3" fmla="*/ 33193 w 51089"/>
                  <a:gd name="connsiteY3" fmla="*/ 2475 h 111787"/>
                  <a:gd name="connsiteX4" fmla="*/ 30414 w 51089"/>
                  <a:gd name="connsiteY4" fmla="*/ 24812 h 111787"/>
                  <a:gd name="connsiteX5" fmla="*/ 19297 w 51089"/>
                  <a:gd name="connsiteY5" fmla="*/ 59191 h 111787"/>
                  <a:gd name="connsiteX6" fmla="*/ 49 w 51089"/>
                  <a:gd name="connsiteY6" fmla="*/ 104996 h 111787"/>
                  <a:gd name="connsiteX7" fmla="*/ 9107 w 51089"/>
                  <a:gd name="connsiteY7" fmla="*/ 110761 h 1117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1089" h="111787">
                    <a:moveTo>
                      <a:pt x="9107" y="110761"/>
                    </a:moveTo>
                    <a:cubicBezTo>
                      <a:pt x="26812" y="98409"/>
                      <a:pt x="37928" y="78646"/>
                      <a:pt x="45031" y="58677"/>
                    </a:cubicBezTo>
                    <a:cubicBezTo>
                      <a:pt x="50795" y="42619"/>
                      <a:pt x="56868" y="13180"/>
                      <a:pt x="40604" y="1137"/>
                    </a:cubicBezTo>
                    <a:cubicBezTo>
                      <a:pt x="38443" y="-510"/>
                      <a:pt x="34428" y="-613"/>
                      <a:pt x="33193" y="2475"/>
                    </a:cubicBezTo>
                    <a:cubicBezTo>
                      <a:pt x="30414" y="9681"/>
                      <a:pt x="30929" y="17092"/>
                      <a:pt x="30414" y="24812"/>
                    </a:cubicBezTo>
                    <a:cubicBezTo>
                      <a:pt x="29694" y="36649"/>
                      <a:pt x="24650" y="48692"/>
                      <a:pt x="19297" y="59191"/>
                    </a:cubicBezTo>
                    <a:cubicBezTo>
                      <a:pt x="11783" y="73808"/>
                      <a:pt x="2519" y="88424"/>
                      <a:pt x="49" y="104996"/>
                    </a:cubicBezTo>
                    <a:cubicBezTo>
                      <a:pt x="-569" y="109731"/>
                      <a:pt x="4784" y="113746"/>
                      <a:pt x="9107" y="110761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44" name="Graphic 24">
                <a:extLst>
                  <a:ext uri="{FF2B5EF4-FFF2-40B4-BE49-F238E27FC236}">
                    <a16:creationId xmlns:a16="http://schemas.microsoft.com/office/drawing/2014/main" id="{CB014829-465D-47A1-B658-D2548F1843CE}"/>
                  </a:ext>
                </a:extLst>
              </p:cNvPr>
              <p:cNvSpPr/>
              <p:nvPr/>
            </p:nvSpPr>
            <p:spPr>
              <a:xfrm>
                <a:off x="11598086" y="3744545"/>
                <a:ext cx="36433" cy="160253"/>
              </a:xfrm>
              <a:custGeom>
                <a:avLst/>
                <a:gdLst>
                  <a:gd name="connsiteX0" fmla="*/ 17974 w 36433"/>
                  <a:gd name="connsiteY0" fmla="*/ 73952 h 160253"/>
                  <a:gd name="connsiteX1" fmla="*/ 32487 w 36433"/>
                  <a:gd name="connsiteY1" fmla="*/ 3649 h 160253"/>
                  <a:gd name="connsiteX2" fmla="*/ 26517 w 36433"/>
                  <a:gd name="connsiteY2" fmla="*/ 664 h 160253"/>
                  <a:gd name="connsiteX3" fmla="*/ 372 w 36433"/>
                  <a:gd name="connsiteY3" fmla="*/ 80746 h 160253"/>
                  <a:gd name="connsiteX4" fmla="*/ 33825 w 36433"/>
                  <a:gd name="connsiteY4" fmla="*/ 160004 h 160253"/>
                  <a:gd name="connsiteX5" fmla="*/ 36193 w 36433"/>
                  <a:gd name="connsiteY5" fmla="*/ 157740 h 160253"/>
                  <a:gd name="connsiteX6" fmla="*/ 17974 w 36433"/>
                  <a:gd name="connsiteY6" fmla="*/ 73952 h 1602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6433" h="160253">
                    <a:moveTo>
                      <a:pt x="17974" y="73952"/>
                    </a:moveTo>
                    <a:cubicBezTo>
                      <a:pt x="20136" y="51307"/>
                      <a:pt x="36708" y="25780"/>
                      <a:pt x="32487" y="3649"/>
                    </a:cubicBezTo>
                    <a:cubicBezTo>
                      <a:pt x="31973" y="870"/>
                      <a:pt x="29193" y="-1086"/>
                      <a:pt x="26517" y="664"/>
                    </a:cubicBezTo>
                    <a:cubicBezTo>
                      <a:pt x="4696" y="14766"/>
                      <a:pt x="2225" y="57277"/>
                      <a:pt x="372" y="80746"/>
                    </a:cubicBezTo>
                    <a:cubicBezTo>
                      <a:pt x="-2098" y="112140"/>
                      <a:pt x="7578" y="141682"/>
                      <a:pt x="33825" y="160004"/>
                    </a:cubicBezTo>
                    <a:cubicBezTo>
                      <a:pt x="35164" y="160931"/>
                      <a:pt x="37119" y="159078"/>
                      <a:pt x="36193" y="157740"/>
                    </a:cubicBezTo>
                    <a:cubicBezTo>
                      <a:pt x="18900" y="132624"/>
                      <a:pt x="15195" y="103597"/>
                      <a:pt x="17974" y="73952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45" name="Graphic 24">
                <a:extLst>
                  <a:ext uri="{FF2B5EF4-FFF2-40B4-BE49-F238E27FC236}">
                    <a16:creationId xmlns:a16="http://schemas.microsoft.com/office/drawing/2014/main" id="{63C18E8B-EB7F-47D2-91F6-689A89EC2565}"/>
                  </a:ext>
                </a:extLst>
              </p:cNvPr>
              <p:cNvSpPr/>
              <p:nvPr/>
            </p:nvSpPr>
            <p:spPr>
              <a:xfrm>
                <a:off x="11631100" y="3767266"/>
                <a:ext cx="24083" cy="66774"/>
              </a:xfrm>
              <a:custGeom>
                <a:avLst/>
                <a:gdLst>
                  <a:gd name="connsiteX0" fmla="*/ 7296 w 24083"/>
                  <a:gd name="connsiteY0" fmla="*/ 5117 h 66774"/>
                  <a:gd name="connsiteX1" fmla="*/ 7914 w 24083"/>
                  <a:gd name="connsiteY1" fmla="*/ 65127 h 66774"/>
                  <a:gd name="connsiteX2" fmla="*/ 16457 w 24083"/>
                  <a:gd name="connsiteY2" fmla="*/ 64201 h 66774"/>
                  <a:gd name="connsiteX3" fmla="*/ 23971 w 24083"/>
                  <a:gd name="connsiteY3" fmla="*/ 10161 h 66774"/>
                  <a:gd name="connsiteX4" fmla="*/ 7296 w 24083"/>
                  <a:gd name="connsiteY4" fmla="*/ 5117 h 66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083" h="66774">
                    <a:moveTo>
                      <a:pt x="7296" y="5117"/>
                    </a:moveTo>
                    <a:cubicBezTo>
                      <a:pt x="914" y="22822"/>
                      <a:pt x="-5570" y="49378"/>
                      <a:pt x="7914" y="65127"/>
                    </a:cubicBezTo>
                    <a:cubicBezTo>
                      <a:pt x="10075" y="67598"/>
                      <a:pt x="15016" y="67289"/>
                      <a:pt x="16457" y="64201"/>
                    </a:cubicBezTo>
                    <a:cubicBezTo>
                      <a:pt x="23868" y="48555"/>
                      <a:pt x="21089" y="27351"/>
                      <a:pt x="23971" y="10161"/>
                    </a:cubicBezTo>
                    <a:cubicBezTo>
                      <a:pt x="25515" y="485"/>
                      <a:pt x="10693" y="-4353"/>
                      <a:pt x="7296" y="5117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46" name="Graphic 24">
                <a:extLst>
                  <a:ext uri="{FF2B5EF4-FFF2-40B4-BE49-F238E27FC236}">
                    <a16:creationId xmlns:a16="http://schemas.microsoft.com/office/drawing/2014/main" id="{03095D8E-2B1E-459D-910B-7B4CF2AEA410}"/>
                  </a:ext>
                </a:extLst>
              </p:cNvPr>
              <p:cNvSpPr/>
              <p:nvPr/>
            </p:nvSpPr>
            <p:spPr>
              <a:xfrm>
                <a:off x="11661951" y="3777121"/>
                <a:ext cx="36359" cy="38683"/>
              </a:xfrm>
              <a:custGeom>
                <a:avLst/>
                <a:gdLst>
                  <a:gd name="connsiteX0" fmla="*/ 29558 w 36359"/>
                  <a:gd name="connsiteY0" fmla="*/ 38597 h 38683"/>
                  <a:gd name="connsiteX1" fmla="*/ 36248 w 36359"/>
                  <a:gd name="connsiteY1" fmla="*/ 31700 h 38683"/>
                  <a:gd name="connsiteX2" fmla="*/ 10927 w 36359"/>
                  <a:gd name="connsiteY2" fmla="*/ 717 h 38683"/>
                  <a:gd name="connsiteX3" fmla="*/ 634 w 36359"/>
                  <a:gd name="connsiteY3" fmla="*/ 11216 h 38683"/>
                  <a:gd name="connsiteX4" fmla="*/ 29558 w 36359"/>
                  <a:gd name="connsiteY4" fmla="*/ 38597 h 386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6359" h="38683">
                    <a:moveTo>
                      <a:pt x="29558" y="38597"/>
                    </a:moveTo>
                    <a:cubicBezTo>
                      <a:pt x="33160" y="39317"/>
                      <a:pt x="37072" y="35406"/>
                      <a:pt x="36248" y="31700"/>
                    </a:cubicBezTo>
                    <a:cubicBezTo>
                      <a:pt x="33160" y="18422"/>
                      <a:pt x="23073" y="6790"/>
                      <a:pt x="10927" y="717"/>
                    </a:cubicBezTo>
                    <a:cubicBezTo>
                      <a:pt x="4751" y="-2371"/>
                      <a:pt x="-2146" y="5143"/>
                      <a:pt x="634" y="11216"/>
                    </a:cubicBezTo>
                    <a:cubicBezTo>
                      <a:pt x="6604" y="23671"/>
                      <a:pt x="15559" y="35817"/>
                      <a:pt x="29558" y="38597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47" name="Graphic 24">
                <a:extLst>
                  <a:ext uri="{FF2B5EF4-FFF2-40B4-BE49-F238E27FC236}">
                    <a16:creationId xmlns:a16="http://schemas.microsoft.com/office/drawing/2014/main" id="{93B2DF2B-B542-402F-A4B6-1C1E2BEDFAFC}"/>
                  </a:ext>
                </a:extLst>
              </p:cNvPr>
              <p:cNvSpPr/>
              <p:nvPr/>
            </p:nvSpPr>
            <p:spPr>
              <a:xfrm>
                <a:off x="9725198" y="3717707"/>
                <a:ext cx="46471" cy="102775"/>
              </a:xfrm>
              <a:custGeom>
                <a:avLst/>
                <a:gdLst>
                  <a:gd name="connsiteX0" fmla="*/ 45070 w 46471"/>
                  <a:gd name="connsiteY0" fmla="*/ 9385 h 102775"/>
                  <a:gd name="connsiteX1" fmla="*/ 41467 w 46471"/>
                  <a:gd name="connsiteY1" fmla="*/ 18 h 102775"/>
                  <a:gd name="connsiteX2" fmla="*/ 1426 w 46471"/>
                  <a:gd name="connsiteY2" fmla="*/ 41294 h 102775"/>
                  <a:gd name="connsiteX3" fmla="*/ 23866 w 46471"/>
                  <a:gd name="connsiteY3" fmla="*/ 102540 h 102775"/>
                  <a:gd name="connsiteX4" fmla="*/ 31997 w 46471"/>
                  <a:gd name="connsiteY4" fmla="*/ 96466 h 102775"/>
                  <a:gd name="connsiteX5" fmla="*/ 22630 w 46471"/>
                  <a:gd name="connsiteY5" fmla="*/ 56631 h 102775"/>
                  <a:gd name="connsiteX6" fmla="*/ 45070 w 46471"/>
                  <a:gd name="connsiteY6" fmla="*/ 9385 h 102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6471" h="102775">
                    <a:moveTo>
                      <a:pt x="45070" y="9385"/>
                    </a:moveTo>
                    <a:cubicBezTo>
                      <a:pt x="47746" y="6194"/>
                      <a:pt x="46614" y="-393"/>
                      <a:pt x="41467" y="18"/>
                    </a:cubicBezTo>
                    <a:cubicBezTo>
                      <a:pt x="18822" y="1665"/>
                      <a:pt x="5852" y="20605"/>
                      <a:pt x="1426" y="41294"/>
                    </a:cubicBezTo>
                    <a:cubicBezTo>
                      <a:pt x="-2691" y="60646"/>
                      <a:pt x="1323" y="96364"/>
                      <a:pt x="23866" y="102540"/>
                    </a:cubicBezTo>
                    <a:cubicBezTo>
                      <a:pt x="27880" y="103672"/>
                      <a:pt x="31894" y="100584"/>
                      <a:pt x="31997" y="96466"/>
                    </a:cubicBezTo>
                    <a:cubicBezTo>
                      <a:pt x="32306" y="83085"/>
                      <a:pt x="23454" y="70322"/>
                      <a:pt x="22630" y="56631"/>
                    </a:cubicBezTo>
                    <a:cubicBezTo>
                      <a:pt x="21498" y="37280"/>
                      <a:pt x="33232" y="23178"/>
                      <a:pt x="45070" y="9385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48" name="Graphic 24">
                <a:extLst>
                  <a:ext uri="{FF2B5EF4-FFF2-40B4-BE49-F238E27FC236}">
                    <a16:creationId xmlns:a16="http://schemas.microsoft.com/office/drawing/2014/main" id="{783B962F-9F38-401A-8319-732D600D2934}"/>
                  </a:ext>
                </a:extLst>
              </p:cNvPr>
              <p:cNvSpPr/>
              <p:nvPr/>
            </p:nvSpPr>
            <p:spPr>
              <a:xfrm>
                <a:off x="9757310" y="3739910"/>
                <a:ext cx="42927" cy="96508"/>
              </a:xfrm>
              <a:custGeom>
                <a:avLst/>
                <a:gdLst>
                  <a:gd name="connsiteX0" fmla="*/ 25516 w 42927"/>
                  <a:gd name="connsiteY0" fmla="*/ 6740 h 96508"/>
                  <a:gd name="connsiteX1" fmla="*/ 16252 w 42927"/>
                  <a:gd name="connsiteY1" fmla="*/ 1388 h 96508"/>
                  <a:gd name="connsiteX2" fmla="*/ 1944 w 42927"/>
                  <a:gd name="connsiteY2" fmla="*/ 55222 h 96508"/>
                  <a:gd name="connsiteX3" fmla="*/ 35398 w 42927"/>
                  <a:gd name="connsiteY3" fmla="*/ 96498 h 96508"/>
                  <a:gd name="connsiteX4" fmla="*/ 42912 w 42927"/>
                  <a:gd name="connsiteY4" fmla="*/ 89395 h 96508"/>
                  <a:gd name="connsiteX5" fmla="*/ 27369 w 42927"/>
                  <a:gd name="connsiteY5" fmla="*/ 52340 h 96508"/>
                  <a:gd name="connsiteX6" fmla="*/ 25516 w 42927"/>
                  <a:gd name="connsiteY6" fmla="*/ 6740 h 965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2927" h="96508">
                    <a:moveTo>
                      <a:pt x="25516" y="6740"/>
                    </a:moveTo>
                    <a:cubicBezTo>
                      <a:pt x="27163" y="976"/>
                      <a:pt x="20267" y="-1906"/>
                      <a:pt x="16252" y="1388"/>
                    </a:cubicBezTo>
                    <a:cubicBezTo>
                      <a:pt x="-11" y="14666"/>
                      <a:pt x="-2482" y="35459"/>
                      <a:pt x="1944" y="55222"/>
                    </a:cubicBezTo>
                    <a:cubicBezTo>
                      <a:pt x="5444" y="70764"/>
                      <a:pt x="15943" y="97115"/>
                      <a:pt x="35398" y="96498"/>
                    </a:cubicBezTo>
                    <a:cubicBezTo>
                      <a:pt x="39000" y="96395"/>
                      <a:pt x="43221" y="93513"/>
                      <a:pt x="42912" y="89395"/>
                    </a:cubicBezTo>
                    <a:cubicBezTo>
                      <a:pt x="41882" y="76426"/>
                      <a:pt x="31589" y="64691"/>
                      <a:pt x="27369" y="52340"/>
                    </a:cubicBezTo>
                    <a:cubicBezTo>
                      <a:pt x="22737" y="39267"/>
                      <a:pt x="21605" y="20636"/>
                      <a:pt x="25516" y="6740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49" name="Graphic 24">
                <a:extLst>
                  <a:ext uri="{FF2B5EF4-FFF2-40B4-BE49-F238E27FC236}">
                    <a16:creationId xmlns:a16="http://schemas.microsoft.com/office/drawing/2014/main" id="{FA92C53B-41B6-4EE9-B878-FB7435D495BB}"/>
                  </a:ext>
                </a:extLst>
              </p:cNvPr>
              <p:cNvSpPr/>
              <p:nvPr/>
            </p:nvSpPr>
            <p:spPr>
              <a:xfrm>
                <a:off x="9791224" y="3749093"/>
                <a:ext cx="55732" cy="90111"/>
              </a:xfrm>
              <a:custGeom>
                <a:avLst/>
                <a:gdLst>
                  <a:gd name="connsiteX0" fmla="*/ 21761 w 55732"/>
                  <a:gd name="connsiteY0" fmla="*/ 6616 h 90111"/>
                  <a:gd name="connsiteX1" fmla="*/ 12497 w 55732"/>
                  <a:gd name="connsiteY1" fmla="*/ 748 h 90111"/>
                  <a:gd name="connsiteX2" fmla="*/ 47185 w 55732"/>
                  <a:gd name="connsiteY2" fmla="*/ 89785 h 90111"/>
                  <a:gd name="connsiteX3" fmla="*/ 55214 w 55732"/>
                  <a:gd name="connsiteY3" fmla="*/ 82683 h 90111"/>
                  <a:gd name="connsiteX4" fmla="*/ 21761 w 55732"/>
                  <a:gd name="connsiteY4" fmla="*/ 6616 h 901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5732" h="90111">
                    <a:moveTo>
                      <a:pt x="21761" y="6616"/>
                    </a:moveTo>
                    <a:cubicBezTo>
                      <a:pt x="22275" y="1984"/>
                      <a:pt x="16511" y="-1619"/>
                      <a:pt x="12497" y="748"/>
                    </a:cubicBezTo>
                    <a:cubicBezTo>
                      <a:pt x="-21368" y="21232"/>
                      <a:pt x="21555" y="80830"/>
                      <a:pt x="47185" y="89785"/>
                    </a:cubicBezTo>
                    <a:cubicBezTo>
                      <a:pt x="51303" y="91226"/>
                      <a:pt x="57581" y="87727"/>
                      <a:pt x="55214" y="82683"/>
                    </a:cubicBezTo>
                    <a:cubicBezTo>
                      <a:pt x="44406" y="59626"/>
                      <a:pt x="18673" y="33893"/>
                      <a:pt x="21761" y="661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50" name="Graphic 24">
                <a:extLst>
                  <a:ext uri="{FF2B5EF4-FFF2-40B4-BE49-F238E27FC236}">
                    <a16:creationId xmlns:a16="http://schemas.microsoft.com/office/drawing/2014/main" id="{94BF2D22-3C92-460D-B102-8DCA3155E1A4}"/>
                  </a:ext>
                </a:extLst>
              </p:cNvPr>
              <p:cNvSpPr/>
              <p:nvPr/>
            </p:nvSpPr>
            <p:spPr>
              <a:xfrm>
                <a:off x="9882602" y="3713177"/>
                <a:ext cx="54081" cy="90731"/>
              </a:xfrm>
              <a:custGeom>
                <a:avLst/>
                <a:gdLst>
                  <a:gd name="connsiteX0" fmla="*/ 39285 w 54081"/>
                  <a:gd name="connsiteY0" fmla="*/ 87822 h 90731"/>
                  <a:gd name="connsiteX1" fmla="*/ 50093 w 54081"/>
                  <a:gd name="connsiteY1" fmla="*/ 88336 h 90731"/>
                  <a:gd name="connsiteX2" fmla="*/ 2333 w 54081"/>
                  <a:gd name="connsiteY2" fmla="*/ 2490 h 90731"/>
                  <a:gd name="connsiteX3" fmla="*/ 171 w 54081"/>
                  <a:gd name="connsiteY3" fmla="*/ 7534 h 90731"/>
                  <a:gd name="connsiteX4" fmla="*/ 9023 w 54081"/>
                  <a:gd name="connsiteY4" fmla="*/ 20401 h 90731"/>
                  <a:gd name="connsiteX5" fmla="*/ 23640 w 54081"/>
                  <a:gd name="connsiteY5" fmla="*/ 44796 h 90731"/>
                  <a:gd name="connsiteX6" fmla="*/ 39285 w 54081"/>
                  <a:gd name="connsiteY6" fmla="*/ 87822 h 90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4081" h="90731">
                    <a:moveTo>
                      <a:pt x="39285" y="87822"/>
                    </a:moveTo>
                    <a:cubicBezTo>
                      <a:pt x="41962" y="91116"/>
                      <a:pt x="47108" y="92042"/>
                      <a:pt x="50093" y="88336"/>
                    </a:cubicBezTo>
                    <a:cubicBezTo>
                      <a:pt x="65945" y="68470"/>
                      <a:pt x="31360" y="-15420"/>
                      <a:pt x="2333" y="2490"/>
                    </a:cubicBezTo>
                    <a:cubicBezTo>
                      <a:pt x="686" y="3520"/>
                      <a:pt x="-447" y="5681"/>
                      <a:pt x="171" y="7534"/>
                    </a:cubicBezTo>
                    <a:cubicBezTo>
                      <a:pt x="1818" y="12578"/>
                      <a:pt x="5832" y="16180"/>
                      <a:pt x="9023" y="20401"/>
                    </a:cubicBezTo>
                    <a:cubicBezTo>
                      <a:pt x="14788" y="28121"/>
                      <a:pt x="19420" y="36149"/>
                      <a:pt x="23640" y="44796"/>
                    </a:cubicBezTo>
                    <a:cubicBezTo>
                      <a:pt x="29816" y="57971"/>
                      <a:pt x="30022" y="76705"/>
                      <a:pt x="39285" y="87822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51" name="Graphic 24">
                <a:extLst>
                  <a:ext uri="{FF2B5EF4-FFF2-40B4-BE49-F238E27FC236}">
                    <a16:creationId xmlns:a16="http://schemas.microsoft.com/office/drawing/2014/main" id="{2CA5A4F6-3B7C-4109-B545-DFBBCB8629EE}"/>
                  </a:ext>
                </a:extLst>
              </p:cNvPr>
              <p:cNvSpPr/>
              <p:nvPr/>
            </p:nvSpPr>
            <p:spPr>
              <a:xfrm>
                <a:off x="9858165" y="3749007"/>
                <a:ext cx="31314" cy="84004"/>
              </a:xfrm>
              <a:custGeom>
                <a:avLst/>
                <a:gdLst>
                  <a:gd name="connsiteX0" fmla="*/ 213 w 31314"/>
                  <a:gd name="connsiteY0" fmla="*/ 8966 h 84004"/>
                  <a:gd name="connsiteX1" fmla="*/ 8139 w 31314"/>
                  <a:gd name="connsiteY1" fmla="*/ 48698 h 84004"/>
                  <a:gd name="connsiteX2" fmla="*/ 12874 w 31314"/>
                  <a:gd name="connsiteY2" fmla="*/ 81327 h 84004"/>
                  <a:gd name="connsiteX3" fmla="*/ 21726 w 31314"/>
                  <a:gd name="connsiteY3" fmla="*/ 82254 h 84004"/>
                  <a:gd name="connsiteX4" fmla="*/ 12771 w 31314"/>
                  <a:gd name="connsiteY4" fmla="*/ 2378 h 84004"/>
                  <a:gd name="connsiteX5" fmla="*/ 213 w 31314"/>
                  <a:gd name="connsiteY5" fmla="*/ 8966 h 840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314" h="84004">
                    <a:moveTo>
                      <a:pt x="213" y="8966"/>
                    </a:moveTo>
                    <a:cubicBezTo>
                      <a:pt x="3507" y="22141"/>
                      <a:pt x="6595" y="35111"/>
                      <a:pt x="8139" y="48698"/>
                    </a:cubicBezTo>
                    <a:cubicBezTo>
                      <a:pt x="9374" y="60329"/>
                      <a:pt x="7315" y="70725"/>
                      <a:pt x="12874" y="81327"/>
                    </a:cubicBezTo>
                    <a:cubicBezTo>
                      <a:pt x="14624" y="84724"/>
                      <a:pt x="19358" y="84724"/>
                      <a:pt x="21726" y="82254"/>
                    </a:cubicBezTo>
                    <a:cubicBezTo>
                      <a:pt x="40871" y="63211"/>
                      <a:pt x="27902" y="20494"/>
                      <a:pt x="12771" y="2378"/>
                    </a:cubicBezTo>
                    <a:cubicBezTo>
                      <a:pt x="7933" y="-3283"/>
                      <a:pt x="-1537" y="2069"/>
                      <a:pt x="213" y="896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52" name="Graphic 24">
                <a:extLst>
                  <a:ext uri="{FF2B5EF4-FFF2-40B4-BE49-F238E27FC236}">
                    <a16:creationId xmlns:a16="http://schemas.microsoft.com/office/drawing/2014/main" id="{C87C8023-9027-45C6-B3E6-A475507271A8}"/>
                  </a:ext>
                </a:extLst>
              </p:cNvPr>
              <p:cNvSpPr/>
              <p:nvPr/>
            </p:nvSpPr>
            <p:spPr>
              <a:xfrm>
                <a:off x="11031737" y="5635549"/>
                <a:ext cx="74001" cy="99818"/>
              </a:xfrm>
              <a:custGeom>
                <a:avLst/>
                <a:gdLst>
                  <a:gd name="connsiteX0" fmla="*/ 19324 w 74001"/>
                  <a:gd name="connsiteY0" fmla="*/ 95955 h 99818"/>
                  <a:gd name="connsiteX1" fmla="*/ 37646 w 74001"/>
                  <a:gd name="connsiteY1" fmla="*/ 44900 h 99818"/>
                  <a:gd name="connsiteX2" fmla="*/ 72952 w 74001"/>
                  <a:gd name="connsiteY2" fmla="*/ 9594 h 99818"/>
                  <a:gd name="connsiteX3" fmla="*/ 65541 w 74001"/>
                  <a:gd name="connsiteY3" fmla="*/ 124 h 99818"/>
                  <a:gd name="connsiteX4" fmla="*/ 7590 w 74001"/>
                  <a:gd name="connsiteY4" fmla="*/ 96881 h 99818"/>
                  <a:gd name="connsiteX5" fmla="*/ 19324 w 74001"/>
                  <a:gd name="connsiteY5" fmla="*/ 95955 h 998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4001" h="99818">
                    <a:moveTo>
                      <a:pt x="19324" y="95955"/>
                    </a:moveTo>
                    <a:cubicBezTo>
                      <a:pt x="25397" y="77530"/>
                      <a:pt x="24883" y="60752"/>
                      <a:pt x="37646" y="44900"/>
                    </a:cubicBezTo>
                    <a:cubicBezTo>
                      <a:pt x="48145" y="31827"/>
                      <a:pt x="63174" y="23181"/>
                      <a:pt x="72952" y="9594"/>
                    </a:cubicBezTo>
                    <a:cubicBezTo>
                      <a:pt x="76452" y="4653"/>
                      <a:pt x="70482" y="-905"/>
                      <a:pt x="65541" y="124"/>
                    </a:cubicBezTo>
                    <a:cubicBezTo>
                      <a:pt x="29926" y="7844"/>
                      <a:pt x="-18967" y="59619"/>
                      <a:pt x="7590" y="96881"/>
                    </a:cubicBezTo>
                    <a:cubicBezTo>
                      <a:pt x="10266" y="100793"/>
                      <a:pt x="17574" y="101101"/>
                      <a:pt x="19324" y="95955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53" name="Graphic 24">
                <a:extLst>
                  <a:ext uri="{FF2B5EF4-FFF2-40B4-BE49-F238E27FC236}">
                    <a16:creationId xmlns:a16="http://schemas.microsoft.com/office/drawing/2014/main" id="{CBBB3E24-FD7E-48DE-8006-32C991BBE066}"/>
                  </a:ext>
                </a:extLst>
              </p:cNvPr>
              <p:cNvSpPr/>
              <p:nvPr/>
            </p:nvSpPr>
            <p:spPr>
              <a:xfrm>
                <a:off x="11148504" y="6029322"/>
                <a:ext cx="86593" cy="80290"/>
              </a:xfrm>
              <a:custGeom>
                <a:avLst/>
                <a:gdLst>
                  <a:gd name="connsiteX0" fmla="*/ 2917 w 86593"/>
                  <a:gd name="connsiteY0" fmla="*/ 32802 h 80290"/>
                  <a:gd name="connsiteX1" fmla="*/ 24533 w 86593"/>
                  <a:gd name="connsiteY1" fmla="*/ 56992 h 80290"/>
                  <a:gd name="connsiteX2" fmla="*/ 62104 w 86593"/>
                  <a:gd name="connsiteY2" fmla="*/ 80048 h 80290"/>
                  <a:gd name="connsiteX3" fmla="*/ 67868 w 86593"/>
                  <a:gd name="connsiteY3" fmla="*/ 68520 h 80290"/>
                  <a:gd name="connsiteX4" fmla="*/ 45634 w 86593"/>
                  <a:gd name="connsiteY4" fmla="*/ 45154 h 80290"/>
                  <a:gd name="connsiteX5" fmla="*/ 30503 w 86593"/>
                  <a:gd name="connsiteY5" fmla="*/ 29406 h 80290"/>
                  <a:gd name="connsiteX6" fmla="*/ 40076 w 86593"/>
                  <a:gd name="connsiteY6" fmla="*/ 31258 h 80290"/>
                  <a:gd name="connsiteX7" fmla="*/ 81866 w 86593"/>
                  <a:gd name="connsiteY7" fmla="*/ 30126 h 80290"/>
                  <a:gd name="connsiteX8" fmla="*/ 74353 w 86593"/>
                  <a:gd name="connsiteY8" fmla="*/ 9128 h 80290"/>
                  <a:gd name="connsiteX9" fmla="*/ 2505 w 86593"/>
                  <a:gd name="connsiteY9" fmla="*/ 14583 h 80290"/>
                  <a:gd name="connsiteX10" fmla="*/ 4358 w 86593"/>
                  <a:gd name="connsiteY10" fmla="*/ 18289 h 80290"/>
                  <a:gd name="connsiteX11" fmla="*/ 1167 w 86593"/>
                  <a:gd name="connsiteY11" fmla="*/ 27038 h 80290"/>
                  <a:gd name="connsiteX12" fmla="*/ 2917 w 86593"/>
                  <a:gd name="connsiteY12" fmla="*/ 32802 h 80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6593" h="80290">
                    <a:moveTo>
                      <a:pt x="2917" y="32802"/>
                    </a:moveTo>
                    <a:cubicBezTo>
                      <a:pt x="8784" y="42375"/>
                      <a:pt x="16504" y="49375"/>
                      <a:pt x="24533" y="56992"/>
                    </a:cubicBezTo>
                    <a:cubicBezTo>
                      <a:pt x="36062" y="68005"/>
                      <a:pt x="47384" y="75828"/>
                      <a:pt x="62104" y="80048"/>
                    </a:cubicBezTo>
                    <a:cubicBezTo>
                      <a:pt x="68691" y="81901"/>
                      <a:pt x="72706" y="72637"/>
                      <a:pt x="67868" y="68520"/>
                    </a:cubicBezTo>
                    <a:cubicBezTo>
                      <a:pt x="61589" y="63065"/>
                      <a:pt x="52942" y="52051"/>
                      <a:pt x="45634" y="45154"/>
                    </a:cubicBezTo>
                    <a:cubicBezTo>
                      <a:pt x="40488" y="40317"/>
                      <a:pt x="35650" y="34552"/>
                      <a:pt x="30503" y="29406"/>
                    </a:cubicBezTo>
                    <a:cubicBezTo>
                      <a:pt x="34209" y="30126"/>
                      <a:pt x="37605" y="30641"/>
                      <a:pt x="40076" y="31258"/>
                    </a:cubicBezTo>
                    <a:cubicBezTo>
                      <a:pt x="53045" y="34449"/>
                      <a:pt x="70029" y="38361"/>
                      <a:pt x="81866" y="30126"/>
                    </a:cubicBezTo>
                    <a:cubicBezTo>
                      <a:pt x="91028" y="23744"/>
                      <a:pt x="85984" y="7687"/>
                      <a:pt x="74353" y="9128"/>
                    </a:cubicBezTo>
                    <a:cubicBezTo>
                      <a:pt x="63956" y="10466"/>
                      <a:pt x="-4906" y="-15473"/>
                      <a:pt x="2505" y="14583"/>
                    </a:cubicBezTo>
                    <a:cubicBezTo>
                      <a:pt x="2814" y="15921"/>
                      <a:pt x="3535" y="17157"/>
                      <a:pt x="4358" y="18289"/>
                    </a:cubicBezTo>
                    <a:cubicBezTo>
                      <a:pt x="1785" y="20451"/>
                      <a:pt x="241" y="23744"/>
                      <a:pt x="1167" y="27038"/>
                    </a:cubicBezTo>
                    <a:cubicBezTo>
                      <a:pt x="-1921" y="15201"/>
                      <a:pt x="1991" y="31361"/>
                      <a:pt x="2917" y="32802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54" name="Graphic 24">
                <a:extLst>
                  <a:ext uri="{FF2B5EF4-FFF2-40B4-BE49-F238E27FC236}">
                    <a16:creationId xmlns:a16="http://schemas.microsoft.com/office/drawing/2014/main" id="{AB440B68-3BF7-404A-BEEB-D960BCE7E659}"/>
                  </a:ext>
                </a:extLst>
              </p:cNvPr>
              <p:cNvSpPr/>
              <p:nvPr/>
            </p:nvSpPr>
            <p:spPr>
              <a:xfrm>
                <a:off x="11152242" y="5977406"/>
                <a:ext cx="111359" cy="39863"/>
              </a:xfrm>
              <a:custGeom>
                <a:avLst/>
                <a:gdLst>
                  <a:gd name="connsiteX0" fmla="*/ 7413 w 111359"/>
                  <a:gd name="connsiteY0" fmla="*/ 36957 h 39863"/>
                  <a:gd name="connsiteX1" fmla="*/ 40352 w 111359"/>
                  <a:gd name="connsiteY1" fmla="*/ 27178 h 39863"/>
                  <a:gd name="connsiteX2" fmla="*/ 97685 w 111359"/>
                  <a:gd name="connsiteY2" fmla="*/ 39015 h 39863"/>
                  <a:gd name="connsiteX3" fmla="*/ 109728 w 111359"/>
                  <a:gd name="connsiteY3" fmla="*/ 24810 h 39863"/>
                  <a:gd name="connsiteX4" fmla="*/ 46631 w 111359"/>
                  <a:gd name="connsiteY4" fmla="*/ 4 h 39863"/>
                  <a:gd name="connsiteX5" fmla="*/ 517 w 111359"/>
                  <a:gd name="connsiteY5" fmla="*/ 31295 h 39863"/>
                  <a:gd name="connsiteX6" fmla="*/ 7413 w 111359"/>
                  <a:gd name="connsiteY6" fmla="*/ 36957 h 398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1359" h="39863">
                    <a:moveTo>
                      <a:pt x="7413" y="36957"/>
                    </a:moveTo>
                    <a:cubicBezTo>
                      <a:pt x="18839" y="36442"/>
                      <a:pt x="28926" y="28928"/>
                      <a:pt x="40352" y="27178"/>
                    </a:cubicBezTo>
                    <a:cubicBezTo>
                      <a:pt x="60424" y="24090"/>
                      <a:pt x="79569" y="31295"/>
                      <a:pt x="97685" y="39015"/>
                    </a:cubicBezTo>
                    <a:cubicBezTo>
                      <a:pt x="106641" y="42824"/>
                      <a:pt x="114978" y="33045"/>
                      <a:pt x="109728" y="24810"/>
                    </a:cubicBezTo>
                    <a:cubicBezTo>
                      <a:pt x="97171" y="5151"/>
                      <a:pt x="67938" y="313"/>
                      <a:pt x="46631" y="4"/>
                    </a:cubicBezTo>
                    <a:cubicBezTo>
                      <a:pt x="29956" y="-202"/>
                      <a:pt x="-4630" y="7724"/>
                      <a:pt x="517" y="31295"/>
                    </a:cubicBezTo>
                    <a:cubicBezTo>
                      <a:pt x="1134" y="34383"/>
                      <a:pt x="4222" y="37059"/>
                      <a:pt x="7413" y="36957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55" name="Graphic 24">
                <a:extLst>
                  <a:ext uri="{FF2B5EF4-FFF2-40B4-BE49-F238E27FC236}">
                    <a16:creationId xmlns:a16="http://schemas.microsoft.com/office/drawing/2014/main" id="{F2101B5B-6804-43AF-B4AB-61AAC7A1CB13}"/>
                  </a:ext>
                </a:extLst>
              </p:cNvPr>
              <p:cNvSpPr/>
              <p:nvPr/>
            </p:nvSpPr>
            <p:spPr>
              <a:xfrm>
                <a:off x="9326516" y="5433533"/>
                <a:ext cx="154581" cy="101086"/>
              </a:xfrm>
              <a:custGeom>
                <a:avLst/>
                <a:gdLst>
                  <a:gd name="connsiteX0" fmla="*/ 34594 w 154581"/>
                  <a:gd name="connsiteY0" fmla="*/ 84488 h 101086"/>
                  <a:gd name="connsiteX1" fmla="*/ 153069 w 154581"/>
                  <a:gd name="connsiteY1" fmla="*/ 77386 h 101086"/>
                  <a:gd name="connsiteX2" fmla="*/ 146379 w 154581"/>
                  <a:gd name="connsiteY2" fmla="*/ 66578 h 101086"/>
                  <a:gd name="connsiteX3" fmla="*/ 60121 w 154581"/>
                  <a:gd name="connsiteY3" fmla="*/ 72136 h 101086"/>
                  <a:gd name="connsiteX4" fmla="*/ 28623 w 154581"/>
                  <a:gd name="connsiteY4" fmla="*/ 45271 h 101086"/>
                  <a:gd name="connsiteX5" fmla="*/ 21521 w 154581"/>
                  <a:gd name="connsiteY5" fmla="*/ 4201 h 101086"/>
                  <a:gd name="connsiteX6" fmla="*/ 9581 w 154581"/>
                  <a:gd name="connsiteY6" fmla="*/ 2554 h 101086"/>
                  <a:gd name="connsiteX7" fmla="*/ 34594 w 154581"/>
                  <a:gd name="connsiteY7" fmla="*/ 84488 h 1010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54581" h="101086">
                    <a:moveTo>
                      <a:pt x="34594" y="84488"/>
                    </a:moveTo>
                    <a:cubicBezTo>
                      <a:pt x="66812" y="104457"/>
                      <a:pt x="127027" y="111148"/>
                      <a:pt x="153069" y="77386"/>
                    </a:cubicBezTo>
                    <a:cubicBezTo>
                      <a:pt x="156878" y="72342"/>
                      <a:pt x="153069" y="64622"/>
                      <a:pt x="146379" y="66578"/>
                    </a:cubicBezTo>
                    <a:cubicBezTo>
                      <a:pt x="116013" y="75327"/>
                      <a:pt x="91721" y="83871"/>
                      <a:pt x="60121" y="72136"/>
                    </a:cubicBezTo>
                    <a:cubicBezTo>
                      <a:pt x="46946" y="67196"/>
                      <a:pt x="35211" y="57931"/>
                      <a:pt x="28623" y="45271"/>
                    </a:cubicBezTo>
                    <a:cubicBezTo>
                      <a:pt x="21830" y="32404"/>
                      <a:pt x="26153" y="17582"/>
                      <a:pt x="21521" y="4201"/>
                    </a:cubicBezTo>
                    <a:cubicBezTo>
                      <a:pt x="19565" y="-1255"/>
                      <a:pt x="12978" y="-946"/>
                      <a:pt x="9581" y="2554"/>
                    </a:cubicBezTo>
                    <a:cubicBezTo>
                      <a:pt x="-14197" y="27258"/>
                      <a:pt x="10919" y="69769"/>
                      <a:pt x="34594" y="84488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56" name="Graphic 24">
                <a:extLst>
                  <a:ext uri="{FF2B5EF4-FFF2-40B4-BE49-F238E27FC236}">
                    <a16:creationId xmlns:a16="http://schemas.microsoft.com/office/drawing/2014/main" id="{68A211A4-BC98-45D3-8D87-56A1B06D2017}"/>
                  </a:ext>
                </a:extLst>
              </p:cNvPr>
              <p:cNvSpPr/>
              <p:nvPr/>
            </p:nvSpPr>
            <p:spPr>
              <a:xfrm>
                <a:off x="9352448" y="5415122"/>
                <a:ext cx="76240" cy="77701"/>
              </a:xfrm>
              <a:custGeom>
                <a:avLst/>
                <a:gdLst>
                  <a:gd name="connsiteX0" fmla="*/ 28116 w 76240"/>
                  <a:gd name="connsiteY0" fmla="*/ 66769 h 77701"/>
                  <a:gd name="connsiteX1" fmla="*/ 76083 w 76240"/>
                  <a:gd name="connsiteY1" fmla="*/ 63681 h 77701"/>
                  <a:gd name="connsiteX2" fmla="*/ 72583 w 76240"/>
                  <a:gd name="connsiteY2" fmla="*/ 58020 h 77701"/>
                  <a:gd name="connsiteX3" fmla="*/ 37174 w 76240"/>
                  <a:gd name="connsiteY3" fmla="*/ 41860 h 77701"/>
                  <a:gd name="connsiteX4" fmla="*/ 17308 w 76240"/>
                  <a:gd name="connsiteY4" fmla="*/ 1715 h 77701"/>
                  <a:gd name="connsiteX5" fmla="*/ 9177 w 76240"/>
                  <a:gd name="connsiteY5" fmla="*/ 1098 h 77701"/>
                  <a:gd name="connsiteX6" fmla="*/ 28116 w 76240"/>
                  <a:gd name="connsiteY6" fmla="*/ 66769 h 77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6240" h="77701">
                    <a:moveTo>
                      <a:pt x="28116" y="66769"/>
                    </a:moveTo>
                    <a:cubicBezTo>
                      <a:pt x="41086" y="78195"/>
                      <a:pt x="69186" y="85400"/>
                      <a:pt x="76083" y="63681"/>
                    </a:cubicBezTo>
                    <a:cubicBezTo>
                      <a:pt x="76804" y="61314"/>
                      <a:pt x="74951" y="58432"/>
                      <a:pt x="72583" y="58020"/>
                    </a:cubicBezTo>
                    <a:cubicBezTo>
                      <a:pt x="57349" y="55653"/>
                      <a:pt x="47056" y="55858"/>
                      <a:pt x="37174" y="41860"/>
                    </a:cubicBezTo>
                    <a:cubicBezTo>
                      <a:pt x="28631" y="29816"/>
                      <a:pt x="27499" y="11906"/>
                      <a:pt x="17308" y="1715"/>
                    </a:cubicBezTo>
                    <a:cubicBezTo>
                      <a:pt x="15250" y="-343"/>
                      <a:pt x="11544" y="-549"/>
                      <a:pt x="9177" y="1098"/>
                    </a:cubicBezTo>
                    <a:cubicBezTo>
                      <a:pt x="-14807" y="17670"/>
                      <a:pt x="14220" y="54417"/>
                      <a:pt x="28116" y="66769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57" name="Graphic 24">
                <a:extLst>
                  <a:ext uri="{FF2B5EF4-FFF2-40B4-BE49-F238E27FC236}">
                    <a16:creationId xmlns:a16="http://schemas.microsoft.com/office/drawing/2014/main" id="{096B7126-D110-4BF2-B9D0-7A6F2CFF7C79}"/>
                  </a:ext>
                </a:extLst>
              </p:cNvPr>
              <p:cNvSpPr/>
              <p:nvPr/>
            </p:nvSpPr>
            <p:spPr>
              <a:xfrm>
                <a:off x="9388403" y="5386636"/>
                <a:ext cx="28561" cy="55365"/>
              </a:xfrm>
              <a:custGeom>
                <a:avLst/>
                <a:gdLst>
                  <a:gd name="connsiteX0" fmla="*/ 16762 w 28561"/>
                  <a:gd name="connsiteY0" fmla="*/ 55009 h 55365"/>
                  <a:gd name="connsiteX1" fmla="*/ 28497 w 28561"/>
                  <a:gd name="connsiteY1" fmla="*/ 45848 h 55365"/>
                  <a:gd name="connsiteX2" fmla="*/ 20365 w 28561"/>
                  <a:gd name="connsiteY2" fmla="*/ 3337 h 55365"/>
                  <a:gd name="connsiteX3" fmla="*/ 9557 w 28561"/>
                  <a:gd name="connsiteY3" fmla="*/ 1381 h 55365"/>
                  <a:gd name="connsiteX4" fmla="*/ 16762 w 28561"/>
                  <a:gd name="connsiteY4" fmla="*/ 55009 h 55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61" h="55365">
                    <a:moveTo>
                      <a:pt x="16762" y="55009"/>
                    </a:moveTo>
                    <a:cubicBezTo>
                      <a:pt x="22115" y="56759"/>
                      <a:pt x="29320" y="51818"/>
                      <a:pt x="28497" y="45848"/>
                    </a:cubicBezTo>
                    <a:cubicBezTo>
                      <a:pt x="26747" y="33187"/>
                      <a:pt x="27776" y="13836"/>
                      <a:pt x="20365" y="3337"/>
                    </a:cubicBezTo>
                    <a:cubicBezTo>
                      <a:pt x="17998" y="43"/>
                      <a:pt x="12954" y="-1192"/>
                      <a:pt x="9557" y="1381"/>
                    </a:cubicBezTo>
                    <a:cubicBezTo>
                      <a:pt x="-5677" y="13218"/>
                      <a:pt x="-2280" y="48936"/>
                      <a:pt x="16762" y="55009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58" name="Graphic 24">
                <a:extLst>
                  <a:ext uri="{FF2B5EF4-FFF2-40B4-BE49-F238E27FC236}">
                    <a16:creationId xmlns:a16="http://schemas.microsoft.com/office/drawing/2014/main" id="{7E867662-674F-4A45-97C5-F5E9C60D744D}"/>
                  </a:ext>
                </a:extLst>
              </p:cNvPr>
              <p:cNvSpPr/>
              <p:nvPr/>
            </p:nvSpPr>
            <p:spPr>
              <a:xfrm>
                <a:off x="11902933" y="2860738"/>
                <a:ext cx="291505" cy="339750"/>
              </a:xfrm>
              <a:custGeom>
                <a:avLst/>
                <a:gdLst>
                  <a:gd name="connsiteX0" fmla="*/ 60216 w 291505"/>
                  <a:gd name="connsiteY0" fmla="*/ 19218 h 339750"/>
                  <a:gd name="connsiteX1" fmla="*/ 54657 w 291505"/>
                  <a:gd name="connsiteY1" fmla="*/ 22923 h 339750"/>
                  <a:gd name="connsiteX2" fmla="*/ 21307 w 291505"/>
                  <a:gd name="connsiteY2" fmla="*/ 72 h 339750"/>
                  <a:gd name="connsiteX3" fmla="*/ 2573 w 291505"/>
                  <a:gd name="connsiteY3" fmla="*/ 8615 h 339750"/>
                  <a:gd name="connsiteX4" fmla="*/ 0 w 291505"/>
                  <a:gd name="connsiteY4" fmla="*/ 15306 h 339750"/>
                  <a:gd name="connsiteX5" fmla="*/ 3397 w 291505"/>
                  <a:gd name="connsiteY5" fmla="*/ 21276 h 339750"/>
                  <a:gd name="connsiteX6" fmla="*/ 10911 w 291505"/>
                  <a:gd name="connsiteY6" fmla="*/ 20247 h 339750"/>
                  <a:gd name="connsiteX7" fmla="*/ 17704 w 291505"/>
                  <a:gd name="connsiteY7" fmla="*/ 16232 h 339750"/>
                  <a:gd name="connsiteX8" fmla="*/ 56716 w 291505"/>
                  <a:gd name="connsiteY8" fmla="*/ 45157 h 339750"/>
                  <a:gd name="connsiteX9" fmla="*/ 245392 w 291505"/>
                  <a:gd name="connsiteY9" fmla="*/ 296519 h 339750"/>
                  <a:gd name="connsiteX10" fmla="*/ 253627 w 291505"/>
                  <a:gd name="connsiteY10" fmla="*/ 302386 h 339750"/>
                  <a:gd name="connsiteX11" fmla="*/ 291403 w 291505"/>
                  <a:gd name="connsiteY11" fmla="*/ 339750 h 339750"/>
                  <a:gd name="connsiteX12" fmla="*/ 291403 w 291505"/>
                  <a:gd name="connsiteY12" fmla="*/ 315046 h 339750"/>
                  <a:gd name="connsiteX13" fmla="*/ 270096 w 291505"/>
                  <a:gd name="connsiteY13" fmla="*/ 297960 h 339750"/>
                  <a:gd name="connsiteX14" fmla="*/ 239113 w 291505"/>
                  <a:gd name="connsiteY14" fmla="*/ 238876 h 339750"/>
                  <a:gd name="connsiteX15" fmla="*/ 168295 w 291505"/>
                  <a:gd name="connsiteY15" fmla="*/ 128429 h 339750"/>
                  <a:gd name="connsiteX16" fmla="*/ 69480 w 291505"/>
                  <a:gd name="connsiteY16" fmla="*/ 34349 h 339750"/>
                  <a:gd name="connsiteX17" fmla="*/ 156767 w 291505"/>
                  <a:gd name="connsiteY17" fmla="*/ 27246 h 339750"/>
                  <a:gd name="connsiteX18" fmla="*/ 267317 w 291505"/>
                  <a:gd name="connsiteY18" fmla="*/ 35790 h 339750"/>
                  <a:gd name="connsiteX19" fmla="*/ 291506 w 291505"/>
                  <a:gd name="connsiteY19" fmla="*/ 40628 h 339750"/>
                  <a:gd name="connsiteX20" fmla="*/ 291506 w 291505"/>
                  <a:gd name="connsiteY20" fmla="*/ 20350 h 339750"/>
                  <a:gd name="connsiteX21" fmla="*/ 60216 w 291505"/>
                  <a:gd name="connsiteY21" fmla="*/ 19218 h 339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505" h="339750">
                    <a:moveTo>
                      <a:pt x="60216" y="19218"/>
                    </a:moveTo>
                    <a:cubicBezTo>
                      <a:pt x="57334" y="19629"/>
                      <a:pt x="55687" y="21070"/>
                      <a:pt x="54657" y="22923"/>
                    </a:cubicBezTo>
                    <a:cubicBezTo>
                      <a:pt x="45599" y="16027"/>
                      <a:pt x="33042" y="1101"/>
                      <a:pt x="21307" y="72"/>
                    </a:cubicBezTo>
                    <a:cubicBezTo>
                      <a:pt x="14205" y="-546"/>
                      <a:pt x="6794" y="2851"/>
                      <a:pt x="2573" y="8615"/>
                    </a:cubicBezTo>
                    <a:cubicBezTo>
                      <a:pt x="1132" y="10571"/>
                      <a:pt x="0" y="12939"/>
                      <a:pt x="0" y="15306"/>
                    </a:cubicBezTo>
                    <a:cubicBezTo>
                      <a:pt x="0" y="17776"/>
                      <a:pt x="1235" y="20247"/>
                      <a:pt x="3397" y="21276"/>
                    </a:cubicBezTo>
                    <a:cubicBezTo>
                      <a:pt x="5764" y="22408"/>
                      <a:pt x="8647" y="21482"/>
                      <a:pt x="10911" y="20247"/>
                    </a:cubicBezTo>
                    <a:cubicBezTo>
                      <a:pt x="13175" y="18909"/>
                      <a:pt x="15234" y="17159"/>
                      <a:pt x="17704" y="16232"/>
                    </a:cubicBezTo>
                    <a:cubicBezTo>
                      <a:pt x="29439" y="12012"/>
                      <a:pt x="49099" y="38054"/>
                      <a:pt x="56716" y="45157"/>
                    </a:cubicBezTo>
                    <a:cubicBezTo>
                      <a:pt x="134225" y="117313"/>
                      <a:pt x="207410" y="195850"/>
                      <a:pt x="245392" y="296519"/>
                    </a:cubicBezTo>
                    <a:cubicBezTo>
                      <a:pt x="247039" y="300739"/>
                      <a:pt x="250230" y="302386"/>
                      <a:pt x="253627" y="302386"/>
                    </a:cubicBezTo>
                    <a:cubicBezTo>
                      <a:pt x="266699" y="314841"/>
                      <a:pt x="279360" y="327193"/>
                      <a:pt x="291403" y="339750"/>
                    </a:cubicBezTo>
                    <a:lnTo>
                      <a:pt x="291403" y="315046"/>
                    </a:lnTo>
                    <a:cubicBezTo>
                      <a:pt x="284507" y="309076"/>
                      <a:pt x="277404" y="303415"/>
                      <a:pt x="270096" y="297960"/>
                    </a:cubicBezTo>
                    <a:cubicBezTo>
                      <a:pt x="251980" y="284681"/>
                      <a:pt x="246627" y="259257"/>
                      <a:pt x="239113" y="238876"/>
                    </a:cubicBezTo>
                    <a:cubicBezTo>
                      <a:pt x="223570" y="196880"/>
                      <a:pt x="197219" y="161985"/>
                      <a:pt x="168295" y="128429"/>
                    </a:cubicBezTo>
                    <a:cubicBezTo>
                      <a:pt x="138548" y="93947"/>
                      <a:pt x="104992" y="62758"/>
                      <a:pt x="69480" y="34349"/>
                    </a:cubicBezTo>
                    <a:cubicBezTo>
                      <a:pt x="98507" y="33319"/>
                      <a:pt x="126916" y="26526"/>
                      <a:pt x="156767" y="27246"/>
                    </a:cubicBezTo>
                    <a:cubicBezTo>
                      <a:pt x="193720" y="28070"/>
                      <a:pt x="230879" y="29820"/>
                      <a:pt x="267317" y="35790"/>
                    </a:cubicBezTo>
                    <a:cubicBezTo>
                      <a:pt x="275551" y="37128"/>
                      <a:pt x="283580" y="38775"/>
                      <a:pt x="291506" y="40628"/>
                    </a:cubicBezTo>
                    <a:lnTo>
                      <a:pt x="291506" y="20350"/>
                    </a:lnTo>
                    <a:cubicBezTo>
                      <a:pt x="215027" y="4807"/>
                      <a:pt x="131342" y="9748"/>
                      <a:pt x="60216" y="19218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59" name="Graphic 24">
                <a:extLst>
                  <a:ext uri="{FF2B5EF4-FFF2-40B4-BE49-F238E27FC236}">
                    <a16:creationId xmlns:a16="http://schemas.microsoft.com/office/drawing/2014/main" id="{03A77F17-BCCD-4C89-B149-E9D02658CE15}"/>
                  </a:ext>
                </a:extLst>
              </p:cNvPr>
              <p:cNvSpPr/>
              <p:nvPr/>
            </p:nvSpPr>
            <p:spPr>
              <a:xfrm>
                <a:off x="11942222" y="2729066"/>
                <a:ext cx="252217" cy="117539"/>
              </a:xfrm>
              <a:custGeom>
                <a:avLst/>
                <a:gdLst>
                  <a:gd name="connsiteX0" fmla="*/ 213926 w 252217"/>
                  <a:gd name="connsiteY0" fmla="*/ 299 h 117539"/>
                  <a:gd name="connsiteX1" fmla="*/ 207647 w 252217"/>
                  <a:gd name="connsiteY1" fmla="*/ 2769 h 117539"/>
                  <a:gd name="connsiteX2" fmla="*/ 152166 w 252217"/>
                  <a:gd name="connsiteY2" fmla="*/ 13783 h 117539"/>
                  <a:gd name="connsiteX3" fmla="*/ 7237 w 252217"/>
                  <a:gd name="connsiteY3" fmla="*/ 78013 h 117539"/>
                  <a:gd name="connsiteX4" fmla="*/ 2193 w 252217"/>
                  <a:gd name="connsiteY4" fmla="*/ 86557 h 117539"/>
                  <a:gd name="connsiteX5" fmla="*/ 2296 w 252217"/>
                  <a:gd name="connsiteY5" fmla="*/ 99423 h 117539"/>
                  <a:gd name="connsiteX6" fmla="*/ 46866 w 252217"/>
                  <a:gd name="connsiteY6" fmla="*/ 110437 h 117539"/>
                  <a:gd name="connsiteX7" fmla="*/ 249232 w 252217"/>
                  <a:gd name="connsiteY7" fmla="*/ 112393 h 117539"/>
                  <a:gd name="connsiteX8" fmla="*/ 252217 w 252217"/>
                  <a:gd name="connsiteY8" fmla="*/ 117540 h 117539"/>
                  <a:gd name="connsiteX9" fmla="*/ 252217 w 252217"/>
                  <a:gd name="connsiteY9" fmla="*/ 58971 h 117539"/>
                  <a:gd name="connsiteX10" fmla="*/ 213926 w 252217"/>
                  <a:gd name="connsiteY10" fmla="*/ 299 h 117539"/>
                  <a:gd name="connsiteX11" fmla="*/ 163798 w 252217"/>
                  <a:gd name="connsiteY11" fmla="*/ 85013 h 117539"/>
                  <a:gd name="connsiteX12" fmla="*/ 76305 w 252217"/>
                  <a:gd name="connsiteY12" fmla="*/ 88204 h 117539"/>
                  <a:gd name="connsiteX13" fmla="*/ 41411 w 252217"/>
                  <a:gd name="connsiteY13" fmla="*/ 90057 h 117539"/>
                  <a:gd name="connsiteX14" fmla="*/ 30191 w 252217"/>
                  <a:gd name="connsiteY14" fmla="*/ 89336 h 117539"/>
                  <a:gd name="connsiteX15" fmla="*/ 126845 w 252217"/>
                  <a:gd name="connsiteY15" fmla="*/ 45281 h 117539"/>
                  <a:gd name="connsiteX16" fmla="*/ 210426 w 252217"/>
                  <a:gd name="connsiteY16" fmla="*/ 13989 h 117539"/>
                  <a:gd name="connsiteX17" fmla="*/ 240792 w 252217"/>
                  <a:gd name="connsiteY17" fmla="*/ 94277 h 117539"/>
                  <a:gd name="connsiteX18" fmla="*/ 163798 w 252217"/>
                  <a:gd name="connsiteY18" fmla="*/ 85013 h 1175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52217" h="117539">
                    <a:moveTo>
                      <a:pt x="213926" y="299"/>
                    </a:moveTo>
                    <a:cubicBezTo>
                      <a:pt x="211250" y="-627"/>
                      <a:pt x="208986" y="711"/>
                      <a:pt x="207647" y="2769"/>
                    </a:cubicBezTo>
                    <a:cubicBezTo>
                      <a:pt x="189222" y="-3098"/>
                      <a:pt x="170283" y="4519"/>
                      <a:pt x="152166" y="13783"/>
                    </a:cubicBezTo>
                    <a:cubicBezTo>
                      <a:pt x="105023" y="37870"/>
                      <a:pt x="52631" y="50839"/>
                      <a:pt x="7237" y="78013"/>
                    </a:cubicBezTo>
                    <a:cubicBezTo>
                      <a:pt x="3737" y="80072"/>
                      <a:pt x="2399" y="83263"/>
                      <a:pt x="2193" y="86557"/>
                    </a:cubicBezTo>
                    <a:cubicBezTo>
                      <a:pt x="-380" y="90365"/>
                      <a:pt x="-1100" y="94688"/>
                      <a:pt x="2296" y="99423"/>
                    </a:cubicBezTo>
                    <a:cubicBezTo>
                      <a:pt x="12075" y="112599"/>
                      <a:pt x="32044" y="110952"/>
                      <a:pt x="46866" y="110437"/>
                    </a:cubicBezTo>
                    <a:cubicBezTo>
                      <a:pt x="114699" y="108173"/>
                      <a:pt x="182532" y="97879"/>
                      <a:pt x="249232" y="112393"/>
                    </a:cubicBezTo>
                    <a:cubicBezTo>
                      <a:pt x="250261" y="114143"/>
                      <a:pt x="251085" y="115893"/>
                      <a:pt x="252217" y="117540"/>
                    </a:cubicBezTo>
                    <a:lnTo>
                      <a:pt x="252217" y="58971"/>
                    </a:lnTo>
                    <a:cubicBezTo>
                      <a:pt x="245218" y="35296"/>
                      <a:pt x="237910" y="9048"/>
                      <a:pt x="213926" y="299"/>
                    </a:cubicBezTo>
                    <a:close/>
                    <a:moveTo>
                      <a:pt x="163798" y="85013"/>
                    </a:moveTo>
                    <a:cubicBezTo>
                      <a:pt x="134565" y="86660"/>
                      <a:pt x="105538" y="87792"/>
                      <a:pt x="76305" y="88204"/>
                    </a:cubicBezTo>
                    <a:cubicBezTo>
                      <a:pt x="64673" y="88410"/>
                      <a:pt x="53042" y="89851"/>
                      <a:pt x="41411" y="90057"/>
                    </a:cubicBezTo>
                    <a:cubicBezTo>
                      <a:pt x="37705" y="90057"/>
                      <a:pt x="34000" y="89645"/>
                      <a:pt x="30191" y="89336"/>
                    </a:cubicBezTo>
                    <a:cubicBezTo>
                      <a:pt x="61586" y="72249"/>
                      <a:pt x="94009" y="59897"/>
                      <a:pt x="126845" y="45281"/>
                    </a:cubicBezTo>
                    <a:cubicBezTo>
                      <a:pt x="154431" y="33032"/>
                      <a:pt x="183046" y="25106"/>
                      <a:pt x="210426" y="13989"/>
                    </a:cubicBezTo>
                    <a:cubicBezTo>
                      <a:pt x="231116" y="34164"/>
                      <a:pt x="231734" y="66485"/>
                      <a:pt x="240792" y="94277"/>
                    </a:cubicBezTo>
                    <a:cubicBezTo>
                      <a:pt x="217220" y="83675"/>
                      <a:pt x="190149" y="83572"/>
                      <a:pt x="163798" y="85013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0" name="Graphic 24">
                <a:extLst>
                  <a:ext uri="{FF2B5EF4-FFF2-40B4-BE49-F238E27FC236}">
                    <a16:creationId xmlns:a16="http://schemas.microsoft.com/office/drawing/2014/main" id="{FD0C69C4-3ACB-4084-BFF3-8908D7358C3C}"/>
                  </a:ext>
                </a:extLst>
              </p:cNvPr>
              <p:cNvSpPr/>
              <p:nvPr/>
            </p:nvSpPr>
            <p:spPr>
              <a:xfrm>
                <a:off x="8639135" y="5817585"/>
                <a:ext cx="55503" cy="87143"/>
              </a:xfrm>
              <a:custGeom>
                <a:avLst/>
                <a:gdLst>
                  <a:gd name="connsiteX0" fmla="*/ 27795 w 55503"/>
                  <a:gd name="connsiteY0" fmla="*/ 37129 h 87143"/>
                  <a:gd name="connsiteX1" fmla="*/ 17605 w 55503"/>
                  <a:gd name="connsiteY1" fmla="*/ 2750 h 87143"/>
                  <a:gd name="connsiteX2" fmla="*/ 7827 w 55503"/>
                  <a:gd name="connsiteY2" fmla="*/ 1412 h 87143"/>
                  <a:gd name="connsiteX3" fmla="*/ 7827 w 55503"/>
                  <a:gd name="connsiteY3" fmla="*/ 52364 h 87143"/>
                  <a:gd name="connsiteX4" fmla="*/ 51985 w 55503"/>
                  <a:gd name="connsiteY4" fmla="*/ 85508 h 87143"/>
                  <a:gd name="connsiteX5" fmla="*/ 52911 w 55503"/>
                  <a:gd name="connsiteY5" fmla="*/ 74803 h 87143"/>
                  <a:gd name="connsiteX6" fmla="*/ 27795 w 55503"/>
                  <a:gd name="connsiteY6" fmla="*/ 37129 h 871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5503" h="87143">
                    <a:moveTo>
                      <a:pt x="27795" y="37129"/>
                    </a:moveTo>
                    <a:cubicBezTo>
                      <a:pt x="24296" y="26322"/>
                      <a:pt x="24708" y="11911"/>
                      <a:pt x="17605" y="2750"/>
                    </a:cubicBezTo>
                    <a:cubicBezTo>
                      <a:pt x="15341" y="-235"/>
                      <a:pt x="10915" y="-956"/>
                      <a:pt x="7827" y="1412"/>
                    </a:cubicBezTo>
                    <a:cubicBezTo>
                      <a:pt x="-6790" y="12529"/>
                      <a:pt x="2577" y="38468"/>
                      <a:pt x="7827" y="52364"/>
                    </a:cubicBezTo>
                    <a:cubicBezTo>
                      <a:pt x="14002" y="69039"/>
                      <a:pt x="31295" y="93742"/>
                      <a:pt x="51985" y="85508"/>
                    </a:cubicBezTo>
                    <a:cubicBezTo>
                      <a:pt x="56617" y="83655"/>
                      <a:pt x="56411" y="77582"/>
                      <a:pt x="52911" y="74803"/>
                    </a:cubicBezTo>
                    <a:cubicBezTo>
                      <a:pt x="40250" y="64715"/>
                      <a:pt x="32736" y="52364"/>
                      <a:pt x="27795" y="37129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1" name="Graphic 24">
                <a:extLst>
                  <a:ext uri="{FF2B5EF4-FFF2-40B4-BE49-F238E27FC236}">
                    <a16:creationId xmlns:a16="http://schemas.microsoft.com/office/drawing/2014/main" id="{DED916DB-487B-44E0-895B-4B4B6302E865}"/>
                  </a:ext>
                </a:extLst>
              </p:cNvPr>
              <p:cNvSpPr/>
              <p:nvPr/>
            </p:nvSpPr>
            <p:spPr>
              <a:xfrm>
                <a:off x="8672806" y="5781895"/>
                <a:ext cx="34542" cy="83166"/>
              </a:xfrm>
              <a:custGeom>
                <a:avLst/>
                <a:gdLst>
                  <a:gd name="connsiteX0" fmla="*/ 30975 w 34542"/>
                  <a:gd name="connsiteY0" fmla="*/ 65614 h 83166"/>
                  <a:gd name="connsiteX1" fmla="*/ 32622 w 34542"/>
                  <a:gd name="connsiteY1" fmla="*/ 65614 h 83166"/>
                  <a:gd name="connsiteX2" fmla="*/ 28711 w 34542"/>
                  <a:gd name="connsiteY2" fmla="*/ 57791 h 83166"/>
                  <a:gd name="connsiteX3" fmla="*/ 24902 w 34542"/>
                  <a:gd name="connsiteY3" fmla="*/ 38954 h 83166"/>
                  <a:gd name="connsiteX4" fmla="*/ 21094 w 34542"/>
                  <a:gd name="connsiteY4" fmla="*/ 4369 h 83166"/>
                  <a:gd name="connsiteX5" fmla="*/ 11521 w 34542"/>
                  <a:gd name="connsiteY5" fmla="*/ 2413 h 83166"/>
                  <a:gd name="connsiteX6" fmla="*/ 20682 w 34542"/>
                  <a:gd name="connsiteY6" fmla="*/ 82186 h 83166"/>
                  <a:gd name="connsiteX7" fmla="*/ 34269 w 34542"/>
                  <a:gd name="connsiteY7" fmla="*/ 75392 h 83166"/>
                  <a:gd name="connsiteX8" fmla="*/ 31387 w 34542"/>
                  <a:gd name="connsiteY8" fmla="*/ 65820 h 83166"/>
                  <a:gd name="connsiteX9" fmla="*/ 30975 w 34542"/>
                  <a:gd name="connsiteY9" fmla="*/ 65614 h 831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4542" h="83166">
                    <a:moveTo>
                      <a:pt x="30975" y="65614"/>
                    </a:moveTo>
                    <a:cubicBezTo>
                      <a:pt x="31490" y="65614"/>
                      <a:pt x="32004" y="65614"/>
                      <a:pt x="32622" y="65614"/>
                    </a:cubicBezTo>
                    <a:cubicBezTo>
                      <a:pt x="31181" y="63143"/>
                      <a:pt x="29843" y="60570"/>
                      <a:pt x="28711" y="57791"/>
                    </a:cubicBezTo>
                    <a:cubicBezTo>
                      <a:pt x="26034" y="51718"/>
                      <a:pt x="25211" y="45439"/>
                      <a:pt x="24902" y="38954"/>
                    </a:cubicBezTo>
                    <a:cubicBezTo>
                      <a:pt x="24284" y="27220"/>
                      <a:pt x="23976" y="15897"/>
                      <a:pt x="21094" y="4369"/>
                    </a:cubicBezTo>
                    <a:cubicBezTo>
                      <a:pt x="20064" y="252"/>
                      <a:pt x="13991" y="-2013"/>
                      <a:pt x="11521" y="2413"/>
                    </a:cubicBezTo>
                    <a:cubicBezTo>
                      <a:pt x="-1552" y="25882"/>
                      <a:pt x="-9169" y="67158"/>
                      <a:pt x="20682" y="82186"/>
                    </a:cubicBezTo>
                    <a:cubicBezTo>
                      <a:pt x="26137" y="84965"/>
                      <a:pt x="33343" y="81568"/>
                      <a:pt x="34269" y="75392"/>
                    </a:cubicBezTo>
                    <a:cubicBezTo>
                      <a:pt x="34990" y="71069"/>
                      <a:pt x="34372" y="68908"/>
                      <a:pt x="31387" y="65820"/>
                    </a:cubicBezTo>
                    <a:cubicBezTo>
                      <a:pt x="31387" y="65717"/>
                      <a:pt x="31078" y="65717"/>
                      <a:pt x="30975" y="65614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2" name="Graphic 24">
                <a:extLst>
                  <a:ext uri="{FF2B5EF4-FFF2-40B4-BE49-F238E27FC236}">
                    <a16:creationId xmlns:a16="http://schemas.microsoft.com/office/drawing/2014/main" id="{5BC7DD49-482A-482D-9085-F516FC0A2FD1}"/>
                  </a:ext>
                </a:extLst>
              </p:cNvPr>
              <p:cNvSpPr/>
              <p:nvPr/>
            </p:nvSpPr>
            <p:spPr>
              <a:xfrm>
                <a:off x="8740475" y="5763631"/>
                <a:ext cx="30868" cy="78560"/>
              </a:xfrm>
              <a:custGeom>
                <a:avLst/>
                <a:gdLst>
                  <a:gd name="connsiteX0" fmla="*/ 9522 w 30868"/>
                  <a:gd name="connsiteY0" fmla="*/ 77496 h 78560"/>
                  <a:gd name="connsiteX1" fmla="*/ 15698 w 30868"/>
                  <a:gd name="connsiteY1" fmla="*/ 811 h 78560"/>
                  <a:gd name="connsiteX2" fmla="*/ 5302 w 30868"/>
                  <a:gd name="connsiteY2" fmla="*/ 10899 h 78560"/>
                  <a:gd name="connsiteX3" fmla="*/ 1699 w 30868"/>
                  <a:gd name="connsiteY3" fmla="*/ 75540 h 78560"/>
                  <a:gd name="connsiteX4" fmla="*/ 9522 w 30868"/>
                  <a:gd name="connsiteY4" fmla="*/ 77496 h 785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868" h="78560">
                    <a:moveTo>
                      <a:pt x="9522" y="77496"/>
                    </a:moveTo>
                    <a:cubicBezTo>
                      <a:pt x="29594" y="62983"/>
                      <a:pt x="42461" y="14810"/>
                      <a:pt x="15698" y="811"/>
                    </a:cubicBezTo>
                    <a:cubicBezTo>
                      <a:pt x="9419" y="-2482"/>
                      <a:pt x="3037" y="4929"/>
                      <a:pt x="5302" y="10899"/>
                    </a:cubicBezTo>
                    <a:cubicBezTo>
                      <a:pt x="14051" y="34265"/>
                      <a:pt x="-5712" y="52998"/>
                      <a:pt x="1699" y="75540"/>
                    </a:cubicBezTo>
                    <a:cubicBezTo>
                      <a:pt x="2729" y="78834"/>
                      <a:pt x="7052" y="79349"/>
                      <a:pt x="9522" y="7749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3" name="Graphic 24">
                <a:extLst>
                  <a:ext uri="{FF2B5EF4-FFF2-40B4-BE49-F238E27FC236}">
                    <a16:creationId xmlns:a16="http://schemas.microsoft.com/office/drawing/2014/main" id="{0195079A-A507-46D3-8EBD-62779FD37EBE}"/>
                  </a:ext>
                </a:extLst>
              </p:cNvPr>
              <p:cNvSpPr/>
              <p:nvPr/>
            </p:nvSpPr>
            <p:spPr>
              <a:xfrm>
                <a:off x="9141658" y="4988671"/>
                <a:ext cx="104045" cy="151046"/>
              </a:xfrm>
              <a:custGeom>
                <a:avLst/>
                <a:gdLst>
                  <a:gd name="connsiteX0" fmla="*/ 2779 w 104045"/>
                  <a:gd name="connsiteY0" fmla="*/ 147264 h 151046"/>
                  <a:gd name="connsiteX1" fmla="*/ 13072 w 104045"/>
                  <a:gd name="connsiteY1" fmla="*/ 148705 h 151046"/>
                  <a:gd name="connsiteX2" fmla="*/ 49613 w 104045"/>
                  <a:gd name="connsiteY2" fmla="*/ 70373 h 151046"/>
                  <a:gd name="connsiteX3" fmla="*/ 101594 w 104045"/>
                  <a:gd name="connsiteY3" fmla="*/ 13966 h 151046"/>
                  <a:gd name="connsiteX4" fmla="*/ 91713 w 104045"/>
                  <a:gd name="connsiteY4" fmla="*/ 276 h 151046"/>
                  <a:gd name="connsiteX5" fmla="*/ 24806 w 104045"/>
                  <a:gd name="connsiteY5" fmla="*/ 65020 h 151046"/>
                  <a:gd name="connsiteX6" fmla="*/ 2779 w 104045"/>
                  <a:gd name="connsiteY6" fmla="*/ 147264 h 151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4045" h="151046">
                    <a:moveTo>
                      <a:pt x="2779" y="147264"/>
                    </a:moveTo>
                    <a:cubicBezTo>
                      <a:pt x="4220" y="151278"/>
                      <a:pt x="10704" y="152616"/>
                      <a:pt x="13072" y="148705"/>
                    </a:cubicBezTo>
                    <a:cubicBezTo>
                      <a:pt x="27894" y="123898"/>
                      <a:pt x="34276" y="95283"/>
                      <a:pt x="49613" y="70373"/>
                    </a:cubicBezTo>
                    <a:cubicBezTo>
                      <a:pt x="63715" y="47419"/>
                      <a:pt x="82757" y="32288"/>
                      <a:pt x="101594" y="13966"/>
                    </a:cubicBezTo>
                    <a:cubicBezTo>
                      <a:pt x="108594" y="7172"/>
                      <a:pt x="99124" y="-1680"/>
                      <a:pt x="91713" y="276"/>
                    </a:cubicBezTo>
                    <a:cubicBezTo>
                      <a:pt x="62377" y="7996"/>
                      <a:pt x="39937" y="40831"/>
                      <a:pt x="24806" y="65020"/>
                    </a:cubicBezTo>
                    <a:cubicBezTo>
                      <a:pt x="10293" y="87871"/>
                      <a:pt x="-6794" y="119781"/>
                      <a:pt x="2779" y="147264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4" name="Graphic 24">
                <a:extLst>
                  <a:ext uri="{FF2B5EF4-FFF2-40B4-BE49-F238E27FC236}">
                    <a16:creationId xmlns:a16="http://schemas.microsoft.com/office/drawing/2014/main" id="{0DC844E8-B1FB-4B35-811E-186E21389A46}"/>
                  </a:ext>
                </a:extLst>
              </p:cNvPr>
              <p:cNvSpPr/>
              <p:nvPr/>
            </p:nvSpPr>
            <p:spPr>
              <a:xfrm>
                <a:off x="9119092" y="5021895"/>
                <a:ext cx="46336" cy="105780"/>
              </a:xfrm>
              <a:custGeom>
                <a:avLst/>
                <a:gdLst>
                  <a:gd name="connsiteX0" fmla="*/ 15566 w 46336"/>
                  <a:gd name="connsiteY0" fmla="*/ 102717 h 105780"/>
                  <a:gd name="connsiteX1" fmla="*/ 24727 w 46336"/>
                  <a:gd name="connsiteY1" fmla="*/ 69264 h 105780"/>
                  <a:gd name="connsiteX2" fmla="*/ 45622 w 46336"/>
                  <a:gd name="connsiteY2" fmla="*/ 6680 h 105780"/>
                  <a:gd name="connsiteX3" fmla="*/ 39858 w 46336"/>
                  <a:gd name="connsiteY3" fmla="*/ 916 h 105780"/>
                  <a:gd name="connsiteX4" fmla="*/ 7331 w 46336"/>
                  <a:gd name="connsiteY4" fmla="*/ 47442 h 105780"/>
                  <a:gd name="connsiteX5" fmla="*/ 4346 w 46336"/>
                  <a:gd name="connsiteY5" fmla="*/ 102511 h 105780"/>
                  <a:gd name="connsiteX6" fmla="*/ 15566 w 46336"/>
                  <a:gd name="connsiteY6" fmla="*/ 102717 h 105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6336" h="105780">
                    <a:moveTo>
                      <a:pt x="15566" y="102717"/>
                    </a:moveTo>
                    <a:cubicBezTo>
                      <a:pt x="22565" y="93453"/>
                      <a:pt x="22771" y="80278"/>
                      <a:pt x="24727" y="69264"/>
                    </a:cubicBezTo>
                    <a:cubicBezTo>
                      <a:pt x="28226" y="49295"/>
                      <a:pt x="34196" y="24282"/>
                      <a:pt x="45622" y="6680"/>
                    </a:cubicBezTo>
                    <a:cubicBezTo>
                      <a:pt x="48092" y="2872"/>
                      <a:pt x="43666" y="-2069"/>
                      <a:pt x="39858" y="916"/>
                    </a:cubicBezTo>
                    <a:cubicBezTo>
                      <a:pt x="23800" y="13680"/>
                      <a:pt x="14022" y="27885"/>
                      <a:pt x="7331" y="47442"/>
                    </a:cubicBezTo>
                    <a:cubicBezTo>
                      <a:pt x="1875" y="63396"/>
                      <a:pt x="-4403" y="86762"/>
                      <a:pt x="4346" y="102511"/>
                    </a:cubicBezTo>
                    <a:cubicBezTo>
                      <a:pt x="6919" y="107143"/>
                      <a:pt x="12683" y="106525"/>
                      <a:pt x="15566" y="102717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5" name="Graphic 24">
                <a:extLst>
                  <a:ext uri="{FF2B5EF4-FFF2-40B4-BE49-F238E27FC236}">
                    <a16:creationId xmlns:a16="http://schemas.microsoft.com/office/drawing/2014/main" id="{39A9C80C-95F0-48D2-BB8E-D7101DF32343}"/>
                  </a:ext>
                </a:extLst>
              </p:cNvPr>
              <p:cNvSpPr/>
              <p:nvPr/>
            </p:nvSpPr>
            <p:spPr>
              <a:xfrm>
                <a:off x="8872366" y="4992786"/>
                <a:ext cx="42718" cy="104277"/>
              </a:xfrm>
              <a:custGeom>
                <a:avLst/>
                <a:gdLst>
                  <a:gd name="connsiteX0" fmla="*/ 19988 w 42718"/>
                  <a:gd name="connsiteY0" fmla="*/ 68933 h 104277"/>
                  <a:gd name="connsiteX1" fmla="*/ 33164 w 42718"/>
                  <a:gd name="connsiteY1" fmla="*/ 102695 h 104277"/>
                  <a:gd name="connsiteX2" fmla="*/ 42530 w 42718"/>
                  <a:gd name="connsiteY2" fmla="*/ 99093 h 104277"/>
                  <a:gd name="connsiteX3" fmla="*/ 8563 w 42718"/>
                  <a:gd name="connsiteY3" fmla="*/ 483 h 104277"/>
                  <a:gd name="connsiteX4" fmla="*/ 1254 w 42718"/>
                  <a:gd name="connsiteY4" fmla="*/ 9027 h 104277"/>
                  <a:gd name="connsiteX5" fmla="*/ 19988 w 42718"/>
                  <a:gd name="connsiteY5" fmla="*/ 68933 h 1042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2718" h="104277">
                    <a:moveTo>
                      <a:pt x="19988" y="68933"/>
                    </a:moveTo>
                    <a:cubicBezTo>
                      <a:pt x="21223" y="80771"/>
                      <a:pt x="24414" y="94152"/>
                      <a:pt x="33164" y="102695"/>
                    </a:cubicBezTo>
                    <a:cubicBezTo>
                      <a:pt x="36457" y="105989"/>
                      <a:pt x="42325" y="103828"/>
                      <a:pt x="42530" y="99093"/>
                    </a:cubicBezTo>
                    <a:cubicBezTo>
                      <a:pt x="43457" y="67081"/>
                      <a:pt x="42222" y="15923"/>
                      <a:pt x="8563" y="483"/>
                    </a:cubicBezTo>
                    <a:cubicBezTo>
                      <a:pt x="3725" y="-1781"/>
                      <a:pt x="-2760" y="4395"/>
                      <a:pt x="1254" y="9027"/>
                    </a:cubicBezTo>
                    <a:cubicBezTo>
                      <a:pt x="16077" y="25805"/>
                      <a:pt x="17724" y="47627"/>
                      <a:pt x="19988" y="68933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6" name="Graphic 24">
                <a:extLst>
                  <a:ext uri="{FF2B5EF4-FFF2-40B4-BE49-F238E27FC236}">
                    <a16:creationId xmlns:a16="http://schemas.microsoft.com/office/drawing/2014/main" id="{92CE1584-873D-4F5A-93C0-6B44C13BF118}"/>
                  </a:ext>
                </a:extLst>
              </p:cNvPr>
              <p:cNvSpPr/>
              <p:nvPr/>
            </p:nvSpPr>
            <p:spPr>
              <a:xfrm>
                <a:off x="8849418" y="4992634"/>
                <a:ext cx="31378" cy="79561"/>
              </a:xfrm>
              <a:custGeom>
                <a:avLst/>
                <a:gdLst>
                  <a:gd name="connsiteX0" fmla="*/ 26158 w 31378"/>
                  <a:gd name="connsiteY0" fmla="*/ 76394 h 79561"/>
                  <a:gd name="connsiteX1" fmla="*/ 11233 w 31378"/>
                  <a:gd name="connsiteY1" fmla="*/ 1356 h 79561"/>
                  <a:gd name="connsiteX2" fmla="*/ 116 w 31378"/>
                  <a:gd name="connsiteY2" fmla="*/ 8150 h 79561"/>
                  <a:gd name="connsiteX3" fmla="*/ 8968 w 31378"/>
                  <a:gd name="connsiteY3" fmla="*/ 41706 h 79561"/>
                  <a:gd name="connsiteX4" fmla="*/ 17923 w 31378"/>
                  <a:gd name="connsiteY4" fmla="*/ 77321 h 79561"/>
                  <a:gd name="connsiteX5" fmla="*/ 26158 w 31378"/>
                  <a:gd name="connsiteY5" fmla="*/ 76394 h 795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378" h="79561">
                    <a:moveTo>
                      <a:pt x="26158" y="76394"/>
                    </a:moveTo>
                    <a:cubicBezTo>
                      <a:pt x="35422" y="52102"/>
                      <a:pt x="33466" y="18237"/>
                      <a:pt x="11233" y="1356"/>
                    </a:cubicBezTo>
                    <a:cubicBezTo>
                      <a:pt x="6395" y="-2350"/>
                      <a:pt x="-1016" y="2077"/>
                      <a:pt x="116" y="8150"/>
                    </a:cubicBezTo>
                    <a:cubicBezTo>
                      <a:pt x="2278" y="19575"/>
                      <a:pt x="6807" y="30177"/>
                      <a:pt x="8968" y="41706"/>
                    </a:cubicBezTo>
                    <a:cubicBezTo>
                      <a:pt x="11336" y="53955"/>
                      <a:pt x="13291" y="65586"/>
                      <a:pt x="17923" y="77321"/>
                    </a:cubicBezTo>
                    <a:cubicBezTo>
                      <a:pt x="19570" y="81129"/>
                      <a:pt x="24923" y="79585"/>
                      <a:pt x="26158" y="76394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7" name="Graphic 24">
                <a:extLst>
                  <a:ext uri="{FF2B5EF4-FFF2-40B4-BE49-F238E27FC236}">
                    <a16:creationId xmlns:a16="http://schemas.microsoft.com/office/drawing/2014/main" id="{1C338C4B-BA2B-4B9A-AF18-B97A2D6B71FE}"/>
                  </a:ext>
                </a:extLst>
              </p:cNvPr>
              <p:cNvSpPr/>
              <p:nvPr/>
            </p:nvSpPr>
            <p:spPr>
              <a:xfrm>
                <a:off x="8818270" y="4992560"/>
                <a:ext cx="24745" cy="69724"/>
              </a:xfrm>
              <a:custGeom>
                <a:avLst/>
                <a:gdLst>
                  <a:gd name="connsiteX0" fmla="*/ 1104 w 24745"/>
                  <a:gd name="connsiteY0" fmla="*/ 8636 h 69724"/>
                  <a:gd name="connsiteX1" fmla="*/ 5428 w 24745"/>
                  <a:gd name="connsiteY1" fmla="*/ 67102 h 69724"/>
                  <a:gd name="connsiteX2" fmla="*/ 14486 w 24745"/>
                  <a:gd name="connsiteY2" fmla="*/ 67822 h 69724"/>
                  <a:gd name="connsiteX3" fmla="*/ 18397 w 24745"/>
                  <a:gd name="connsiteY3" fmla="*/ 4621 h 69724"/>
                  <a:gd name="connsiteX4" fmla="*/ 1104 w 24745"/>
                  <a:gd name="connsiteY4" fmla="*/ 8636 h 697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745" h="69724">
                    <a:moveTo>
                      <a:pt x="1104" y="8636"/>
                    </a:moveTo>
                    <a:cubicBezTo>
                      <a:pt x="384" y="26649"/>
                      <a:pt x="-2498" y="50427"/>
                      <a:pt x="5428" y="67102"/>
                    </a:cubicBezTo>
                    <a:cubicBezTo>
                      <a:pt x="6869" y="70190"/>
                      <a:pt x="12530" y="70704"/>
                      <a:pt x="14486" y="67822"/>
                    </a:cubicBezTo>
                    <a:cubicBezTo>
                      <a:pt x="25808" y="51147"/>
                      <a:pt x="28690" y="22223"/>
                      <a:pt x="18397" y="4621"/>
                    </a:cubicBezTo>
                    <a:cubicBezTo>
                      <a:pt x="13868" y="-3099"/>
                      <a:pt x="1516" y="-731"/>
                      <a:pt x="1104" y="863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8" name="Graphic 24">
                <a:extLst>
                  <a:ext uri="{FF2B5EF4-FFF2-40B4-BE49-F238E27FC236}">
                    <a16:creationId xmlns:a16="http://schemas.microsoft.com/office/drawing/2014/main" id="{2CCDB48D-4DCF-42E7-8C8F-E4C04ADE8E1B}"/>
                  </a:ext>
                </a:extLst>
              </p:cNvPr>
              <p:cNvSpPr/>
              <p:nvPr/>
            </p:nvSpPr>
            <p:spPr>
              <a:xfrm>
                <a:off x="8603470" y="5175522"/>
                <a:ext cx="87775" cy="99719"/>
              </a:xfrm>
              <a:custGeom>
                <a:avLst/>
                <a:gdLst>
                  <a:gd name="connsiteX0" fmla="*/ 1289 w 87775"/>
                  <a:gd name="connsiteY0" fmla="*/ 14246 h 99719"/>
                  <a:gd name="connsiteX1" fmla="*/ 17758 w 87775"/>
                  <a:gd name="connsiteY1" fmla="*/ 30716 h 99719"/>
                  <a:gd name="connsiteX2" fmla="*/ 74577 w 87775"/>
                  <a:gd name="connsiteY2" fmla="*/ 97828 h 99719"/>
                  <a:gd name="connsiteX3" fmla="*/ 87238 w 87775"/>
                  <a:gd name="connsiteY3" fmla="*/ 92475 h 99719"/>
                  <a:gd name="connsiteX4" fmla="*/ 1289 w 87775"/>
                  <a:gd name="connsiteY4" fmla="*/ 14246 h 99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7775" h="99719">
                    <a:moveTo>
                      <a:pt x="1289" y="14246"/>
                    </a:moveTo>
                    <a:cubicBezTo>
                      <a:pt x="-4063" y="24643"/>
                      <a:pt x="8391" y="34112"/>
                      <a:pt x="17758" y="30716"/>
                    </a:cubicBezTo>
                    <a:cubicBezTo>
                      <a:pt x="39992" y="22790"/>
                      <a:pt x="61608" y="85167"/>
                      <a:pt x="74577" y="97828"/>
                    </a:cubicBezTo>
                    <a:cubicBezTo>
                      <a:pt x="79415" y="102563"/>
                      <a:pt x="86106" y="97519"/>
                      <a:pt x="87238" y="92475"/>
                    </a:cubicBezTo>
                    <a:cubicBezTo>
                      <a:pt x="94443" y="61904"/>
                      <a:pt x="27331" y="-36396"/>
                      <a:pt x="1289" y="1424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9" name="Graphic 24">
                <a:extLst>
                  <a:ext uri="{FF2B5EF4-FFF2-40B4-BE49-F238E27FC236}">
                    <a16:creationId xmlns:a16="http://schemas.microsoft.com/office/drawing/2014/main" id="{7684975A-C9E3-41F9-A78C-C64534902EE4}"/>
                  </a:ext>
                </a:extLst>
              </p:cNvPr>
              <p:cNvSpPr/>
              <p:nvPr/>
            </p:nvSpPr>
            <p:spPr>
              <a:xfrm>
                <a:off x="8594361" y="5208206"/>
                <a:ext cx="62277" cy="92081"/>
              </a:xfrm>
              <a:custGeom>
                <a:avLst/>
                <a:gdLst>
                  <a:gd name="connsiteX0" fmla="*/ 8236 w 62277"/>
                  <a:gd name="connsiteY0" fmla="*/ 501 h 92081"/>
                  <a:gd name="connsiteX1" fmla="*/ 2 w 62277"/>
                  <a:gd name="connsiteY1" fmla="*/ 5854 h 92081"/>
                  <a:gd name="connsiteX2" fmla="*/ 26353 w 62277"/>
                  <a:gd name="connsiteY2" fmla="*/ 56600 h 92081"/>
                  <a:gd name="connsiteX3" fmla="*/ 49821 w 62277"/>
                  <a:gd name="connsiteY3" fmla="*/ 91082 h 92081"/>
                  <a:gd name="connsiteX4" fmla="*/ 59909 w 62277"/>
                  <a:gd name="connsiteY4" fmla="*/ 88406 h 92081"/>
                  <a:gd name="connsiteX5" fmla="*/ 53012 w 62277"/>
                  <a:gd name="connsiteY5" fmla="*/ 51762 h 92081"/>
                  <a:gd name="connsiteX6" fmla="*/ 8236 w 62277"/>
                  <a:gd name="connsiteY6" fmla="*/ 501 h 920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2277" h="92081">
                    <a:moveTo>
                      <a:pt x="8236" y="501"/>
                    </a:moveTo>
                    <a:cubicBezTo>
                      <a:pt x="4222" y="-1146"/>
                      <a:pt x="-101" y="1428"/>
                      <a:pt x="2" y="5854"/>
                    </a:cubicBezTo>
                    <a:cubicBezTo>
                      <a:pt x="208" y="24588"/>
                      <a:pt x="16368" y="41777"/>
                      <a:pt x="26353" y="56600"/>
                    </a:cubicBezTo>
                    <a:cubicBezTo>
                      <a:pt x="33867" y="67819"/>
                      <a:pt x="38396" y="83362"/>
                      <a:pt x="49821" y="91082"/>
                    </a:cubicBezTo>
                    <a:cubicBezTo>
                      <a:pt x="52909" y="93141"/>
                      <a:pt x="58262" y="91906"/>
                      <a:pt x="59909" y="88406"/>
                    </a:cubicBezTo>
                    <a:cubicBezTo>
                      <a:pt x="65776" y="75848"/>
                      <a:pt x="59703" y="62982"/>
                      <a:pt x="53012" y="51762"/>
                    </a:cubicBezTo>
                    <a:cubicBezTo>
                      <a:pt x="42616" y="34469"/>
                      <a:pt x="27588" y="8633"/>
                      <a:pt x="8236" y="501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70" name="Graphic 24">
                <a:extLst>
                  <a:ext uri="{FF2B5EF4-FFF2-40B4-BE49-F238E27FC236}">
                    <a16:creationId xmlns:a16="http://schemas.microsoft.com/office/drawing/2014/main" id="{0DBB19B5-9410-4EA1-9E0D-04809F2ED9FB}"/>
                  </a:ext>
                </a:extLst>
              </p:cNvPr>
              <p:cNvSpPr/>
              <p:nvPr/>
            </p:nvSpPr>
            <p:spPr>
              <a:xfrm>
                <a:off x="8569350" y="5221576"/>
                <a:ext cx="65607" cy="121885"/>
              </a:xfrm>
              <a:custGeom>
                <a:avLst/>
                <a:gdLst>
                  <a:gd name="connsiteX0" fmla="*/ 52805 w 65607"/>
                  <a:gd name="connsiteY0" fmla="*/ 120430 h 121885"/>
                  <a:gd name="connsiteX1" fmla="*/ 65466 w 65607"/>
                  <a:gd name="connsiteY1" fmla="*/ 112607 h 121885"/>
                  <a:gd name="connsiteX2" fmla="*/ 43541 w 65607"/>
                  <a:gd name="connsiteY2" fmla="*/ 61038 h 121885"/>
                  <a:gd name="connsiteX3" fmla="*/ 17396 w 65607"/>
                  <a:gd name="connsiteY3" fmla="*/ 4425 h 121885"/>
                  <a:gd name="connsiteX4" fmla="*/ 1 w 65607"/>
                  <a:gd name="connsiteY4" fmla="*/ 9263 h 121885"/>
                  <a:gd name="connsiteX5" fmla="*/ 52805 w 65607"/>
                  <a:gd name="connsiteY5" fmla="*/ 120430 h 1218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5607" h="121885">
                    <a:moveTo>
                      <a:pt x="52805" y="120430"/>
                    </a:moveTo>
                    <a:cubicBezTo>
                      <a:pt x="58364" y="124444"/>
                      <a:pt x="66804" y="119607"/>
                      <a:pt x="65466" y="112607"/>
                    </a:cubicBezTo>
                    <a:cubicBezTo>
                      <a:pt x="61760" y="94388"/>
                      <a:pt x="51570" y="77610"/>
                      <a:pt x="43541" y="61038"/>
                    </a:cubicBezTo>
                    <a:cubicBezTo>
                      <a:pt x="34483" y="42407"/>
                      <a:pt x="28307" y="22129"/>
                      <a:pt x="17396" y="4425"/>
                    </a:cubicBezTo>
                    <a:cubicBezTo>
                      <a:pt x="12558" y="-3501"/>
                      <a:pt x="-102" y="-104"/>
                      <a:pt x="1" y="9263"/>
                    </a:cubicBezTo>
                    <a:cubicBezTo>
                      <a:pt x="104" y="45289"/>
                      <a:pt x="23161" y="99226"/>
                      <a:pt x="52805" y="120430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71" name="Graphic 24">
                <a:extLst>
                  <a:ext uri="{FF2B5EF4-FFF2-40B4-BE49-F238E27FC236}">
                    <a16:creationId xmlns:a16="http://schemas.microsoft.com/office/drawing/2014/main" id="{EFB40839-2EBD-469C-8817-383CA96362D3}"/>
                  </a:ext>
                </a:extLst>
              </p:cNvPr>
              <p:cNvSpPr/>
              <p:nvPr/>
            </p:nvSpPr>
            <p:spPr>
              <a:xfrm>
                <a:off x="8539095" y="5251374"/>
                <a:ext cx="116219" cy="133320"/>
              </a:xfrm>
              <a:custGeom>
                <a:avLst/>
                <a:gdLst>
                  <a:gd name="connsiteX0" fmla="*/ 66488 w 116219"/>
                  <a:gd name="connsiteY0" fmla="*/ 92278 h 133320"/>
                  <a:gd name="connsiteX1" fmla="*/ 13889 w 116219"/>
                  <a:gd name="connsiteY1" fmla="*/ 3550 h 133320"/>
                  <a:gd name="connsiteX2" fmla="*/ 2464 w 116219"/>
                  <a:gd name="connsiteY2" fmla="*/ 3962 h 133320"/>
                  <a:gd name="connsiteX3" fmla="*/ 32623 w 116219"/>
                  <a:gd name="connsiteY3" fmla="*/ 94440 h 133320"/>
                  <a:gd name="connsiteX4" fmla="*/ 112293 w 116219"/>
                  <a:gd name="connsiteY4" fmla="*/ 128614 h 133320"/>
                  <a:gd name="connsiteX5" fmla="*/ 113013 w 116219"/>
                  <a:gd name="connsiteY5" fmla="*/ 116056 h 133320"/>
                  <a:gd name="connsiteX6" fmla="*/ 66488 w 116219"/>
                  <a:gd name="connsiteY6" fmla="*/ 92278 h 133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6219" h="133320">
                    <a:moveTo>
                      <a:pt x="66488" y="92278"/>
                    </a:moveTo>
                    <a:cubicBezTo>
                      <a:pt x="35093" y="68913"/>
                      <a:pt x="24491" y="37415"/>
                      <a:pt x="13889" y="3550"/>
                    </a:cubicBezTo>
                    <a:cubicBezTo>
                      <a:pt x="12242" y="-1596"/>
                      <a:pt x="3905" y="-876"/>
                      <a:pt x="2464" y="3962"/>
                    </a:cubicBezTo>
                    <a:cubicBezTo>
                      <a:pt x="-7109" y="36489"/>
                      <a:pt x="12963" y="70045"/>
                      <a:pt x="32623" y="94440"/>
                    </a:cubicBezTo>
                    <a:cubicBezTo>
                      <a:pt x="48578" y="114203"/>
                      <a:pt x="86148" y="145186"/>
                      <a:pt x="112293" y="128614"/>
                    </a:cubicBezTo>
                    <a:cubicBezTo>
                      <a:pt x="117131" y="125629"/>
                      <a:pt x="117645" y="119659"/>
                      <a:pt x="113013" y="116056"/>
                    </a:cubicBezTo>
                    <a:cubicBezTo>
                      <a:pt x="99118" y="105351"/>
                      <a:pt x="81001" y="103086"/>
                      <a:pt x="66488" y="92278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72" name="Graphic 24">
                <a:extLst>
                  <a:ext uri="{FF2B5EF4-FFF2-40B4-BE49-F238E27FC236}">
                    <a16:creationId xmlns:a16="http://schemas.microsoft.com/office/drawing/2014/main" id="{B5931413-4E1C-44F4-9256-DD238DACE268}"/>
                  </a:ext>
                </a:extLst>
              </p:cNvPr>
              <p:cNvSpPr/>
              <p:nvPr/>
            </p:nvSpPr>
            <p:spPr>
              <a:xfrm>
                <a:off x="10602817" y="6463122"/>
                <a:ext cx="58909" cy="219764"/>
              </a:xfrm>
              <a:custGeom>
                <a:avLst/>
                <a:gdLst>
                  <a:gd name="connsiteX0" fmla="*/ 47526 w 58909"/>
                  <a:gd name="connsiteY0" fmla="*/ 8469 h 219764"/>
                  <a:gd name="connsiteX1" fmla="*/ 39600 w 58909"/>
                  <a:gd name="connsiteY1" fmla="*/ 1058 h 219764"/>
                  <a:gd name="connsiteX2" fmla="*/ 50923 w 58909"/>
                  <a:gd name="connsiteY2" fmla="*/ 218658 h 219764"/>
                  <a:gd name="connsiteX3" fmla="*/ 58849 w 58909"/>
                  <a:gd name="connsiteY3" fmla="*/ 214952 h 219764"/>
                  <a:gd name="connsiteX4" fmla="*/ 23440 w 58909"/>
                  <a:gd name="connsiteY4" fmla="*/ 111505 h 219764"/>
                  <a:gd name="connsiteX5" fmla="*/ 47526 w 58909"/>
                  <a:gd name="connsiteY5" fmla="*/ 8469 h 219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8909" h="219764">
                    <a:moveTo>
                      <a:pt x="47526" y="8469"/>
                    </a:moveTo>
                    <a:cubicBezTo>
                      <a:pt x="49585" y="3837"/>
                      <a:pt x="44541" y="-2545"/>
                      <a:pt x="39600" y="1058"/>
                    </a:cubicBezTo>
                    <a:cubicBezTo>
                      <a:pt x="-25350" y="49025"/>
                      <a:pt x="-2396" y="171000"/>
                      <a:pt x="50923" y="218658"/>
                    </a:cubicBezTo>
                    <a:cubicBezTo>
                      <a:pt x="53702" y="221128"/>
                      <a:pt x="59569" y="219276"/>
                      <a:pt x="58849" y="214952"/>
                    </a:cubicBezTo>
                    <a:cubicBezTo>
                      <a:pt x="52982" y="179235"/>
                      <a:pt x="30954" y="147531"/>
                      <a:pt x="23440" y="111505"/>
                    </a:cubicBezTo>
                    <a:cubicBezTo>
                      <a:pt x="15411" y="73626"/>
                      <a:pt x="32395" y="41819"/>
                      <a:pt x="47526" y="8469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73" name="Graphic 24">
                <a:extLst>
                  <a:ext uri="{FF2B5EF4-FFF2-40B4-BE49-F238E27FC236}">
                    <a16:creationId xmlns:a16="http://schemas.microsoft.com/office/drawing/2014/main" id="{B424E0A2-BD7B-49B7-95A9-D92557FFED57}"/>
                  </a:ext>
                </a:extLst>
              </p:cNvPr>
              <p:cNvSpPr/>
              <p:nvPr/>
            </p:nvSpPr>
            <p:spPr>
              <a:xfrm>
                <a:off x="10641902" y="6586310"/>
                <a:ext cx="47447" cy="111326"/>
              </a:xfrm>
              <a:custGeom>
                <a:avLst/>
                <a:gdLst>
                  <a:gd name="connsiteX0" fmla="*/ 3295 w 47447"/>
                  <a:gd name="connsiteY0" fmla="*/ 154 h 111326"/>
                  <a:gd name="connsiteX1" fmla="*/ 1 w 47447"/>
                  <a:gd name="connsiteY1" fmla="*/ 2419 h 111326"/>
                  <a:gd name="connsiteX2" fmla="*/ 18323 w 47447"/>
                  <a:gd name="connsiteY2" fmla="*/ 50591 h 111326"/>
                  <a:gd name="connsiteX3" fmla="*/ 36130 w 47447"/>
                  <a:gd name="connsiteY3" fmla="*/ 109469 h 111326"/>
                  <a:gd name="connsiteX4" fmla="*/ 44982 w 47447"/>
                  <a:gd name="connsiteY4" fmla="*/ 107925 h 111326"/>
                  <a:gd name="connsiteX5" fmla="*/ 34483 w 47447"/>
                  <a:gd name="connsiteY5" fmla="*/ 46474 h 111326"/>
                  <a:gd name="connsiteX6" fmla="*/ 3295 w 47447"/>
                  <a:gd name="connsiteY6" fmla="*/ 154 h 1113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7447" h="111326">
                    <a:moveTo>
                      <a:pt x="3295" y="154"/>
                    </a:moveTo>
                    <a:cubicBezTo>
                      <a:pt x="1854" y="-464"/>
                      <a:pt x="1" y="875"/>
                      <a:pt x="1" y="2419"/>
                    </a:cubicBezTo>
                    <a:cubicBezTo>
                      <a:pt x="-102" y="19197"/>
                      <a:pt x="12353" y="35254"/>
                      <a:pt x="18323" y="50591"/>
                    </a:cubicBezTo>
                    <a:cubicBezTo>
                      <a:pt x="25631" y="69531"/>
                      <a:pt x="24499" y="93000"/>
                      <a:pt x="36130" y="109469"/>
                    </a:cubicBezTo>
                    <a:cubicBezTo>
                      <a:pt x="38395" y="112763"/>
                      <a:pt x="43644" y="111322"/>
                      <a:pt x="44982" y="107925"/>
                    </a:cubicBezTo>
                    <a:cubicBezTo>
                      <a:pt x="52394" y="88882"/>
                      <a:pt x="41380" y="64590"/>
                      <a:pt x="34483" y="46474"/>
                    </a:cubicBezTo>
                    <a:cubicBezTo>
                      <a:pt x="28204" y="29902"/>
                      <a:pt x="20587" y="7668"/>
                      <a:pt x="3295" y="154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74" name="Graphic 24">
                <a:extLst>
                  <a:ext uri="{FF2B5EF4-FFF2-40B4-BE49-F238E27FC236}">
                    <a16:creationId xmlns:a16="http://schemas.microsoft.com/office/drawing/2014/main" id="{553BED03-6016-4688-ABEF-7F39EDC44236}"/>
                  </a:ext>
                </a:extLst>
              </p:cNvPr>
              <p:cNvSpPr/>
              <p:nvPr/>
            </p:nvSpPr>
            <p:spPr>
              <a:xfrm>
                <a:off x="11060650" y="5692912"/>
                <a:ext cx="30087" cy="58801"/>
              </a:xfrm>
              <a:custGeom>
                <a:avLst/>
                <a:gdLst>
                  <a:gd name="connsiteX0" fmla="*/ 18409 w 30087"/>
                  <a:gd name="connsiteY0" fmla="*/ 2257 h 58801"/>
                  <a:gd name="connsiteX1" fmla="*/ 2454 w 30087"/>
                  <a:gd name="connsiteY1" fmla="*/ 55370 h 58801"/>
                  <a:gd name="connsiteX2" fmla="*/ 12233 w 30087"/>
                  <a:gd name="connsiteY2" fmla="*/ 57326 h 58801"/>
                  <a:gd name="connsiteX3" fmla="*/ 30040 w 30087"/>
                  <a:gd name="connsiteY3" fmla="*/ 8021 h 58801"/>
                  <a:gd name="connsiteX4" fmla="*/ 18409 w 30087"/>
                  <a:gd name="connsiteY4" fmla="*/ 2257 h 588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087" h="58801">
                    <a:moveTo>
                      <a:pt x="18409" y="2257"/>
                    </a:moveTo>
                    <a:cubicBezTo>
                      <a:pt x="7395" y="14815"/>
                      <a:pt x="-5472" y="38901"/>
                      <a:pt x="2454" y="55370"/>
                    </a:cubicBezTo>
                    <a:cubicBezTo>
                      <a:pt x="4307" y="59179"/>
                      <a:pt x="9042" y="59796"/>
                      <a:pt x="12233" y="57326"/>
                    </a:cubicBezTo>
                    <a:cubicBezTo>
                      <a:pt x="24584" y="47444"/>
                      <a:pt x="28084" y="22946"/>
                      <a:pt x="30040" y="8021"/>
                    </a:cubicBezTo>
                    <a:cubicBezTo>
                      <a:pt x="30760" y="1742"/>
                      <a:pt x="23040" y="-2993"/>
                      <a:pt x="18409" y="2257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75" name="Graphic 24">
                <a:extLst>
                  <a:ext uri="{FF2B5EF4-FFF2-40B4-BE49-F238E27FC236}">
                    <a16:creationId xmlns:a16="http://schemas.microsoft.com/office/drawing/2014/main" id="{ED618F00-B29F-4C07-84DA-0C77BB13A68E}"/>
                  </a:ext>
                </a:extLst>
              </p:cNvPr>
              <p:cNvSpPr/>
              <p:nvPr/>
            </p:nvSpPr>
            <p:spPr>
              <a:xfrm>
                <a:off x="9222253" y="6856841"/>
                <a:ext cx="49613" cy="3629"/>
              </a:xfrm>
              <a:custGeom>
                <a:avLst/>
                <a:gdLst>
                  <a:gd name="connsiteX0" fmla="*/ 0 w 49613"/>
                  <a:gd name="connsiteY0" fmla="*/ 3630 h 3629"/>
                  <a:gd name="connsiteX1" fmla="*/ 49614 w 49613"/>
                  <a:gd name="connsiteY1" fmla="*/ 3630 h 3629"/>
                  <a:gd name="connsiteX2" fmla="*/ 0 w 49613"/>
                  <a:gd name="connsiteY2" fmla="*/ 3630 h 36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9613" h="3629">
                    <a:moveTo>
                      <a:pt x="0" y="3630"/>
                    </a:moveTo>
                    <a:lnTo>
                      <a:pt x="49614" y="3630"/>
                    </a:lnTo>
                    <a:cubicBezTo>
                      <a:pt x="32836" y="-1414"/>
                      <a:pt x="15955" y="-1002"/>
                      <a:pt x="0" y="3630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76" name="Graphic 24">
                <a:extLst>
                  <a:ext uri="{FF2B5EF4-FFF2-40B4-BE49-F238E27FC236}">
                    <a16:creationId xmlns:a16="http://schemas.microsoft.com/office/drawing/2014/main" id="{29E16F06-5463-4761-8DFE-718F55D371D4}"/>
                  </a:ext>
                </a:extLst>
              </p:cNvPr>
              <p:cNvSpPr/>
              <p:nvPr/>
            </p:nvSpPr>
            <p:spPr>
              <a:xfrm>
                <a:off x="9164508" y="6827045"/>
                <a:ext cx="154810" cy="33425"/>
              </a:xfrm>
              <a:custGeom>
                <a:avLst/>
                <a:gdLst>
                  <a:gd name="connsiteX0" fmla="*/ 107359 w 154810"/>
                  <a:gd name="connsiteY0" fmla="*/ 33425 h 33425"/>
                  <a:gd name="connsiteX1" fmla="*/ 154811 w 154810"/>
                  <a:gd name="connsiteY1" fmla="*/ 33425 h 33425"/>
                  <a:gd name="connsiteX2" fmla="*/ 106021 w 154810"/>
                  <a:gd name="connsiteY2" fmla="*/ 4399 h 33425"/>
                  <a:gd name="connsiteX3" fmla="*/ 0 w 154810"/>
                  <a:gd name="connsiteY3" fmla="*/ 33425 h 33425"/>
                  <a:gd name="connsiteX4" fmla="*/ 57848 w 154810"/>
                  <a:gd name="connsiteY4" fmla="*/ 33425 h 33425"/>
                  <a:gd name="connsiteX5" fmla="*/ 107359 w 154810"/>
                  <a:gd name="connsiteY5" fmla="*/ 33425 h 33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4810" h="33425">
                    <a:moveTo>
                      <a:pt x="107359" y="33425"/>
                    </a:moveTo>
                    <a:lnTo>
                      <a:pt x="154811" y="33425"/>
                    </a:lnTo>
                    <a:cubicBezTo>
                      <a:pt x="141121" y="20559"/>
                      <a:pt x="124858" y="10265"/>
                      <a:pt x="106021" y="4399"/>
                    </a:cubicBezTo>
                    <a:cubicBezTo>
                      <a:pt x="66392" y="-7954"/>
                      <a:pt x="29439" y="6972"/>
                      <a:pt x="0" y="33425"/>
                    </a:cubicBezTo>
                    <a:lnTo>
                      <a:pt x="57848" y="33425"/>
                    </a:lnTo>
                    <a:cubicBezTo>
                      <a:pt x="73700" y="28794"/>
                      <a:pt x="90581" y="28382"/>
                      <a:pt x="107359" y="33425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77" name="Graphic 24">
                <a:extLst>
                  <a:ext uri="{FF2B5EF4-FFF2-40B4-BE49-F238E27FC236}">
                    <a16:creationId xmlns:a16="http://schemas.microsoft.com/office/drawing/2014/main" id="{9F36876B-6EA9-42BF-80BF-3E5D880E2C79}"/>
                  </a:ext>
                </a:extLst>
              </p:cNvPr>
              <p:cNvSpPr/>
              <p:nvPr/>
            </p:nvSpPr>
            <p:spPr>
              <a:xfrm>
                <a:off x="9389622" y="6702342"/>
                <a:ext cx="252185" cy="158128"/>
              </a:xfrm>
              <a:custGeom>
                <a:avLst/>
                <a:gdLst>
                  <a:gd name="connsiteX0" fmla="*/ 102624 w 252185"/>
                  <a:gd name="connsiteY0" fmla="*/ 66415 h 158128"/>
                  <a:gd name="connsiteX1" fmla="*/ 28615 w 252185"/>
                  <a:gd name="connsiteY1" fmla="*/ 4244 h 158128"/>
                  <a:gd name="connsiteX2" fmla="*/ 7720 w 252185"/>
                  <a:gd name="connsiteY2" fmla="*/ 12684 h 158128"/>
                  <a:gd name="connsiteX3" fmla="*/ 14617 w 252185"/>
                  <a:gd name="connsiteY3" fmla="*/ 113147 h 158128"/>
                  <a:gd name="connsiteX4" fmla="*/ 0 w 252185"/>
                  <a:gd name="connsiteY4" fmla="*/ 158128 h 158128"/>
                  <a:gd name="connsiteX5" fmla="*/ 24292 w 252185"/>
                  <a:gd name="connsiteY5" fmla="*/ 158128 h 158128"/>
                  <a:gd name="connsiteX6" fmla="*/ 31600 w 252185"/>
                  <a:gd name="connsiteY6" fmla="*/ 136410 h 158128"/>
                  <a:gd name="connsiteX7" fmla="*/ 36747 w 252185"/>
                  <a:gd name="connsiteY7" fmla="*/ 46343 h 158128"/>
                  <a:gd name="connsiteX8" fmla="*/ 122284 w 252185"/>
                  <a:gd name="connsiteY8" fmla="*/ 112632 h 158128"/>
                  <a:gd name="connsiteX9" fmla="*/ 210086 w 252185"/>
                  <a:gd name="connsiteY9" fmla="*/ 158128 h 158128"/>
                  <a:gd name="connsiteX10" fmla="*/ 252185 w 252185"/>
                  <a:gd name="connsiteY10" fmla="*/ 158128 h 158128"/>
                  <a:gd name="connsiteX11" fmla="*/ 192587 w 252185"/>
                  <a:gd name="connsiteY11" fmla="*/ 127660 h 158128"/>
                  <a:gd name="connsiteX12" fmla="*/ 102624 w 252185"/>
                  <a:gd name="connsiteY12" fmla="*/ 66415 h 1581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52185" h="158128">
                    <a:moveTo>
                      <a:pt x="102624" y="66415"/>
                    </a:moveTo>
                    <a:cubicBezTo>
                      <a:pt x="78126" y="46137"/>
                      <a:pt x="48687" y="29154"/>
                      <a:pt x="28615" y="4244"/>
                    </a:cubicBezTo>
                    <a:cubicBezTo>
                      <a:pt x="21822" y="-4197"/>
                      <a:pt x="5250" y="641"/>
                      <a:pt x="7720" y="12684"/>
                    </a:cubicBezTo>
                    <a:cubicBezTo>
                      <a:pt x="15028" y="48814"/>
                      <a:pt x="23160" y="74547"/>
                      <a:pt x="14617" y="113147"/>
                    </a:cubicBezTo>
                    <a:cubicBezTo>
                      <a:pt x="11117" y="129102"/>
                      <a:pt x="6073" y="143924"/>
                      <a:pt x="0" y="158128"/>
                    </a:cubicBezTo>
                    <a:lnTo>
                      <a:pt x="24292" y="158128"/>
                    </a:lnTo>
                    <a:cubicBezTo>
                      <a:pt x="26968" y="151129"/>
                      <a:pt x="29439" y="143924"/>
                      <a:pt x="31600" y="136410"/>
                    </a:cubicBezTo>
                    <a:cubicBezTo>
                      <a:pt x="41482" y="101824"/>
                      <a:pt x="40864" y="75988"/>
                      <a:pt x="36747" y="46343"/>
                    </a:cubicBezTo>
                    <a:cubicBezTo>
                      <a:pt x="63407" y="70430"/>
                      <a:pt x="95110" y="91325"/>
                      <a:pt x="122284" y="112632"/>
                    </a:cubicBezTo>
                    <a:cubicBezTo>
                      <a:pt x="147297" y="132189"/>
                      <a:pt x="179927" y="143821"/>
                      <a:pt x="210086" y="158128"/>
                    </a:cubicBezTo>
                    <a:lnTo>
                      <a:pt x="252185" y="158128"/>
                    </a:lnTo>
                    <a:cubicBezTo>
                      <a:pt x="233863" y="146085"/>
                      <a:pt x="212762" y="137130"/>
                      <a:pt x="192587" y="127660"/>
                    </a:cubicBezTo>
                    <a:cubicBezTo>
                      <a:pt x="158722" y="111912"/>
                      <a:pt x="131239" y="90090"/>
                      <a:pt x="102624" y="66415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78" name="Graphic 24">
                <a:extLst>
                  <a:ext uri="{FF2B5EF4-FFF2-40B4-BE49-F238E27FC236}">
                    <a16:creationId xmlns:a16="http://schemas.microsoft.com/office/drawing/2014/main" id="{4B63815E-071F-45AB-835F-6528BCAD1A93}"/>
                  </a:ext>
                </a:extLst>
              </p:cNvPr>
              <p:cNvSpPr/>
              <p:nvPr/>
            </p:nvSpPr>
            <p:spPr>
              <a:xfrm>
                <a:off x="9319319" y="6860471"/>
                <a:ext cx="2161" cy="1544"/>
              </a:xfrm>
              <a:custGeom>
                <a:avLst/>
                <a:gdLst>
                  <a:gd name="connsiteX0" fmla="*/ 1750 w 2161"/>
                  <a:gd name="connsiteY0" fmla="*/ 1544 h 1544"/>
                  <a:gd name="connsiteX1" fmla="*/ 2162 w 2161"/>
                  <a:gd name="connsiteY1" fmla="*/ 0 h 1544"/>
                  <a:gd name="connsiteX2" fmla="*/ 0 w 2161"/>
                  <a:gd name="connsiteY2" fmla="*/ 0 h 1544"/>
                  <a:gd name="connsiteX3" fmla="*/ 1750 w 2161"/>
                  <a:gd name="connsiteY3" fmla="*/ 1544 h 15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61" h="1544">
                    <a:moveTo>
                      <a:pt x="1750" y="1544"/>
                    </a:moveTo>
                    <a:cubicBezTo>
                      <a:pt x="1853" y="1029"/>
                      <a:pt x="1956" y="515"/>
                      <a:pt x="2162" y="0"/>
                    </a:cubicBezTo>
                    <a:lnTo>
                      <a:pt x="0" y="0"/>
                    </a:lnTo>
                    <a:cubicBezTo>
                      <a:pt x="515" y="515"/>
                      <a:pt x="1132" y="926"/>
                      <a:pt x="1750" y="1544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773438-50D6-47F3-A7A3-D72E1990C4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FD22F3-413A-4C9D-969B-29E5BDDE76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C28DCB-BBFF-4236-B0CF-57F49F122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11240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2 column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8" name="Freeform: Shape 1147">
            <a:extLst>
              <a:ext uri="{FF2B5EF4-FFF2-40B4-BE49-F238E27FC236}">
                <a16:creationId xmlns:a16="http://schemas.microsoft.com/office/drawing/2014/main" id="{D42B9502-B746-442D-BDF7-C7699760C1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>
            <a:off x="4721218" y="-1753543"/>
            <a:ext cx="3265410" cy="6759197"/>
          </a:xfrm>
          <a:custGeom>
            <a:avLst/>
            <a:gdLst>
              <a:gd name="connsiteX0" fmla="*/ 3077535 w 3265410"/>
              <a:gd name="connsiteY0" fmla="*/ 854812 h 6759197"/>
              <a:gd name="connsiteX1" fmla="*/ 3129435 w 3265410"/>
              <a:gd name="connsiteY1" fmla="*/ 825218 h 6759197"/>
              <a:gd name="connsiteX2" fmla="*/ 3173495 w 3265410"/>
              <a:gd name="connsiteY2" fmla="*/ 796838 h 6759197"/>
              <a:gd name="connsiteX3" fmla="*/ 3176919 w 3265410"/>
              <a:gd name="connsiteY3" fmla="*/ 803906 h 6759197"/>
              <a:gd name="connsiteX4" fmla="*/ 3122699 w 3265410"/>
              <a:gd name="connsiteY4" fmla="*/ 847412 h 6759197"/>
              <a:gd name="connsiteX5" fmla="*/ 3078638 w 3265410"/>
              <a:gd name="connsiteY5" fmla="*/ 864088 h 6759197"/>
              <a:gd name="connsiteX6" fmla="*/ 3077535 w 3265410"/>
              <a:gd name="connsiteY6" fmla="*/ 854812 h 6759197"/>
              <a:gd name="connsiteX7" fmla="*/ 2989303 w 3265410"/>
              <a:gd name="connsiteY7" fmla="*/ 819848 h 6759197"/>
              <a:gd name="connsiteX8" fmla="*/ 2990960 w 3265410"/>
              <a:gd name="connsiteY8" fmla="*/ 813402 h 6759197"/>
              <a:gd name="connsiteX9" fmla="*/ 3040983 w 3265410"/>
              <a:gd name="connsiteY9" fmla="*/ 782482 h 6759197"/>
              <a:gd name="connsiteX10" fmla="*/ 3077313 w 3265410"/>
              <a:gd name="connsiteY10" fmla="*/ 759404 h 6759197"/>
              <a:gd name="connsiteX11" fmla="*/ 3086479 w 3265410"/>
              <a:gd name="connsiteY11" fmla="*/ 768128 h 6759197"/>
              <a:gd name="connsiteX12" fmla="*/ 3044075 w 3265410"/>
              <a:gd name="connsiteY12" fmla="*/ 804238 h 6759197"/>
              <a:gd name="connsiteX13" fmla="*/ 2994935 w 3265410"/>
              <a:gd name="connsiteY13" fmla="*/ 823230 h 6759197"/>
              <a:gd name="connsiteX14" fmla="*/ 2989303 w 3265410"/>
              <a:gd name="connsiteY14" fmla="*/ 819848 h 6759197"/>
              <a:gd name="connsiteX15" fmla="*/ 2984885 w 3265410"/>
              <a:gd name="connsiteY15" fmla="*/ 905276 h 6759197"/>
              <a:gd name="connsiteX16" fmla="*/ 3032038 w 3265410"/>
              <a:gd name="connsiteY16" fmla="*/ 850174 h 6759197"/>
              <a:gd name="connsiteX17" fmla="*/ 3095754 w 3265410"/>
              <a:gd name="connsiteY17" fmla="*/ 811856 h 6759197"/>
              <a:gd name="connsiteX18" fmla="*/ 3099951 w 3265410"/>
              <a:gd name="connsiteY18" fmla="*/ 820358 h 6759197"/>
              <a:gd name="connsiteX19" fmla="*/ 3032038 w 3265410"/>
              <a:gd name="connsiteY19" fmla="*/ 871154 h 6759197"/>
              <a:gd name="connsiteX20" fmla="*/ 2990959 w 3265410"/>
              <a:gd name="connsiteY20" fmla="*/ 909140 h 6759197"/>
              <a:gd name="connsiteX21" fmla="*/ 2984885 w 3265410"/>
              <a:gd name="connsiteY21" fmla="*/ 905276 h 6759197"/>
              <a:gd name="connsiteX22" fmla="*/ 2904399 w 3265410"/>
              <a:gd name="connsiteY22" fmla="*/ 990388 h 6759197"/>
              <a:gd name="connsiteX23" fmla="*/ 2906704 w 3265410"/>
              <a:gd name="connsiteY23" fmla="*/ 984342 h 6759197"/>
              <a:gd name="connsiteX24" fmla="*/ 3016467 w 3265410"/>
              <a:gd name="connsiteY24" fmla="*/ 924490 h 6759197"/>
              <a:gd name="connsiteX25" fmla="*/ 3097521 w 3265410"/>
              <a:gd name="connsiteY25" fmla="*/ 878554 h 6759197"/>
              <a:gd name="connsiteX26" fmla="*/ 3103153 w 3265410"/>
              <a:gd name="connsiteY26" fmla="*/ 886726 h 6759197"/>
              <a:gd name="connsiteX27" fmla="*/ 3007413 w 3265410"/>
              <a:gd name="connsiteY27" fmla="*/ 950440 h 6759197"/>
              <a:gd name="connsiteX28" fmla="*/ 2910128 w 3265410"/>
              <a:gd name="connsiteY28" fmla="*/ 993618 h 6759197"/>
              <a:gd name="connsiteX29" fmla="*/ 2904399 w 3265410"/>
              <a:gd name="connsiteY29" fmla="*/ 990388 h 6759197"/>
              <a:gd name="connsiteX30" fmla="*/ 2884549 w 3265410"/>
              <a:gd name="connsiteY30" fmla="*/ 797210 h 6759197"/>
              <a:gd name="connsiteX31" fmla="*/ 2884618 w 3265410"/>
              <a:gd name="connsiteY31" fmla="*/ 791426 h 6759197"/>
              <a:gd name="connsiteX32" fmla="*/ 2929451 w 3265410"/>
              <a:gd name="connsiteY32" fmla="*/ 755316 h 6759197"/>
              <a:gd name="connsiteX33" fmla="*/ 2934421 w 3265410"/>
              <a:gd name="connsiteY33" fmla="*/ 762162 h 6759197"/>
              <a:gd name="connsiteX34" fmla="*/ 2890361 w 3265410"/>
              <a:gd name="connsiteY34" fmla="*/ 798272 h 6759197"/>
              <a:gd name="connsiteX35" fmla="*/ 2884549 w 3265410"/>
              <a:gd name="connsiteY35" fmla="*/ 797210 h 6759197"/>
              <a:gd name="connsiteX36" fmla="*/ 2843927 w 3265410"/>
              <a:gd name="connsiteY36" fmla="*/ 1073952 h 6759197"/>
              <a:gd name="connsiteX37" fmla="*/ 2844314 w 3265410"/>
              <a:gd name="connsiteY37" fmla="*/ 1068598 h 6759197"/>
              <a:gd name="connsiteX38" fmla="*/ 2920397 w 3265410"/>
              <a:gd name="connsiteY38" fmla="*/ 1024536 h 6759197"/>
              <a:gd name="connsiteX39" fmla="*/ 2924151 w 3265410"/>
              <a:gd name="connsiteY39" fmla="*/ 1032598 h 6759197"/>
              <a:gd name="connsiteX40" fmla="*/ 2849505 w 3265410"/>
              <a:gd name="connsiteY40" fmla="*/ 1075332 h 6759197"/>
              <a:gd name="connsiteX41" fmla="*/ 2843927 w 3265410"/>
              <a:gd name="connsiteY41" fmla="*/ 1073952 h 6759197"/>
              <a:gd name="connsiteX42" fmla="*/ 2785788 w 3265410"/>
              <a:gd name="connsiteY42" fmla="*/ 963044 h 6759197"/>
              <a:gd name="connsiteX43" fmla="*/ 2788327 w 3265410"/>
              <a:gd name="connsiteY43" fmla="*/ 957620 h 6759197"/>
              <a:gd name="connsiteX44" fmla="*/ 2861982 w 3265410"/>
              <a:gd name="connsiteY44" fmla="*/ 920184 h 6759197"/>
              <a:gd name="connsiteX45" fmla="*/ 2922164 w 3265410"/>
              <a:gd name="connsiteY45" fmla="*/ 881094 h 6759197"/>
              <a:gd name="connsiteX46" fmla="*/ 2927355 w 3265410"/>
              <a:gd name="connsiteY46" fmla="*/ 888272 h 6759197"/>
              <a:gd name="connsiteX47" fmla="*/ 2871590 w 3265410"/>
              <a:gd name="connsiteY47" fmla="*/ 934098 h 6759197"/>
              <a:gd name="connsiteX48" fmla="*/ 2790205 w 3265410"/>
              <a:gd name="connsiteY48" fmla="*/ 966896 h 6759197"/>
              <a:gd name="connsiteX49" fmla="*/ 2785788 w 3265410"/>
              <a:gd name="connsiteY49" fmla="*/ 963044 h 6759197"/>
              <a:gd name="connsiteX50" fmla="*/ 2785608 w 3265410"/>
              <a:gd name="connsiteY50" fmla="*/ 918016 h 6759197"/>
              <a:gd name="connsiteX51" fmla="*/ 2786340 w 3265410"/>
              <a:gd name="connsiteY51" fmla="*/ 910466 h 6759197"/>
              <a:gd name="connsiteX52" fmla="*/ 2830069 w 3265410"/>
              <a:gd name="connsiteY52" fmla="*/ 875350 h 6759197"/>
              <a:gd name="connsiteX53" fmla="*/ 2866289 w 3265410"/>
              <a:gd name="connsiteY53" fmla="*/ 856026 h 6759197"/>
              <a:gd name="connsiteX54" fmla="*/ 2872031 w 3265410"/>
              <a:gd name="connsiteY54" fmla="*/ 866074 h 6759197"/>
              <a:gd name="connsiteX55" fmla="*/ 2834706 w 3265410"/>
              <a:gd name="connsiteY55" fmla="*/ 894122 h 6759197"/>
              <a:gd name="connsiteX56" fmla="*/ 2792744 w 3265410"/>
              <a:gd name="connsiteY56" fmla="*/ 919852 h 6759197"/>
              <a:gd name="connsiteX57" fmla="*/ 2785608 w 3265410"/>
              <a:gd name="connsiteY57" fmla="*/ 918016 h 6759197"/>
              <a:gd name="connsiteX58" fmla="*/ 2785125 w 3265410"/>
              <a:gd name="connsiteY58" fmla="*/ 858566 h 6759197"/>
              <a:gd name="connsiteX59" fmla="*/ 2852927 w 3265410"/>
              <a:gd name="connsiteY59" fmla="*/ 811414 h 6759197"/>
              <a:gd name="connsiteX60" fmla="*/ 2857013 w 3265410"/>
              <a:gd name="connsiteY60" fmla="*/ 820138 h 6759197"/>
              <a:gd name="connsiteX61" fmla="*/ 2794180 w 3265410"/>
              <a:gd name="connsiteY61" fmla="*/ 869168 h 6759197"/>
              <a:gd name="connsiteX62" fmla="*/ 2785125 w 3265410"/>
              <a:gd name="connsiteY62" fmla="*/ 858566 h 6759197"/>
              <a:gd name="connsiteX63" fmla="*/ 2774302 w 3265410"/>
              <a:gd name="connsiteY63" fmla="*/ 603150 h 6759197"/>
              <a:gd name="connsiteX64" fmla="*/ 2805442 w 3265410"/>
              <a:gd name="connsiteY64" fmla="*/ 550478 h 6759197"/>
              <a:gd name="connsiteX65" fmla="*/ 2829074 w 3265410"/>
              <a:gd name="connsiteY65" fmla="*/ 496590 h 6759197"/>
              <a:gd name="connsiteX66" fmla="*/ 2838128 w 3265410"/>
              <a:gd name="connsiteY66" fmla="*/ 495928 h 6759197"/>
              <a:gd name="connsiteX67" fmla="*/ 2828853 w 3265410"/>
              <a:gd name="connsiteY67" fmla="*/ 555998 h 6759197"/>
              <a:gd name="connsiteX68" fmla="*/ 2782253 w 3265410"/>
              <a:gd name="connsiteY68" fmla="*/ 609886 h 6759197"/>
              <a:gd name="connsiteX69" fmla="*/ 2774302 w 3265410"/>
              <a:gd name="connsiteY69" fmla="*/ 603150 h 6759197"/>
              <a:gd name="connsiteX70" fmla="*/ 2747953 w 3265410"/>
              <a:gd name="connsiteY70" fmla="*/ 755648 h 6759197"/>
              <a:gd name="connsiteX71" fmla="*/ 2749126 w 3265410"/>
              <a:gd name="connsiteY71" fmla="*/ 748470 h 6759197"/>
              <a:gd name="connsiteX72" fmla="*/ 2794291 w 3265410"/>
              <a:gd name="connsiteY72" fmla="*/ 703196 h 6759197"/>
              <a:gd name="connsiteX73" fmla="*/ 2800253 w 3265410"/>
              <a:gd name="connsiteY73" fmla="*/ 709048 h 6759197"/>
              <a:gd name="connsiteX74" fmla="*/ 2754979 w 3265410"/>
              <a:gd name="connsiteY74" fmla="*/ 757856 h 6759197"/>
              <a:gd name="connsiteX75" fmla="*/ 2747953 w 3265410"/>
              <a:gd name="connsiteY75" fmla="*/ 755648 h 6759197"/>
              <a:gd name="connsiteX76" fmla="*/ 2733554 w 3265410"/>
              <a:gd name="connsiteY76" fmla="*/ 528060 h 6759197"/>
              <a:gd name="connsiteX77" fmla="*/ 2757076 w 3265410"/>
              <a:gd name="connsiteY77" fmla="*/ 485326 h 6759197"/>
              <a:gd name="connsiteX78" fmla="*/ 2770658 w 3265410"/>
              <a:gd name="connsiteY78" fmla="*/ 460700 h 6759197"/>
              <a:gd name="connsiteX79" fmla="*/ 2780707 w 3265410"/>
              <a:gd name="connsiteY79" fmla="*/ 462688 h 6759197"/>
              <a:gd name="connsiteX80" fmla="*/ 2741505 w 3265410"/>
              <a:gd name="connsiteY80" fmla="*/ 537556 h 6759197"/>
              <a:gd name="connsiteX81" fmla="*/ 2733554 w 3265410"/>
              <a:gd name="connsiteY81" fmla="*/ 528060 h 6759197"/>
              <a:gd name="connsiteX82" fmla="*/ 2730547 w 3265410"/>
              <a:gd name="connsiteY82" fmla="*/ 1091854 h 6759197"/>
              <a:gd name="connsiteX83" fmla="*/ 2733446 w 3265410"/>
              <a:gd name="connsiteY83" fmla="*/ 1086706 h 6759197"/>
              <a:gd name="connsiteX84" fmla="*/ 2804118 w 3265410"/>
              <a:gd name="connsiteY84" fmla="*/ 1050818 h 6759197"/>
              <a:gd name="connsiteX85" fmla="*/ 2857785 w 3265410"/>
              <a:gd name="connsiteY85" fmla="*/ 1024648 h 6759197"/>
              <a:gd name="connsiteX86" fmla="*/ 2862975 w 3265410"/>
              <a:gd name="connsiteY86" fmla="*/ 1033372 h 6759197"/>
              <a:gd name="connsiteX87" fmla="*/ 2801688 w 3265410"/>
              <a:gd name="connsiteY87" fmla="*/ 1071578 h 6759197"/>
              <a:gd name="connsiteX88" fmla="*/ 2735101 w 3265410"/>
              <a:gd name="connsiteY88" fmla="*/ 1095430 h 6759197"/>
              <a:gd name="connsiteX89" fmla="*/ 2730547 w 3265410"/>
              <a:gd name="connsiteY89" fmla="*/ 1091854 h 6759197"/>
              <a:gd name="connsiteX90" fmla="*/ 2702637 w 3265410"/>
              <a:gd name="connsiteY90" fmla="*/ 717220 h 6759197"/>
              <a:gd name="connsiteX91" fmla="*/ 2742390 w 3265410"/>
              <a:gd name="connsiteY91" fmla="*/ 669626 h 6759197"/>
              <a:gd name="connsiteX92" fmla="*/ 2750451 w 3265410"/>
              <a:gd name="connsiteY92" fmla="*/ 675148 h 6759197"/>
              <a:gd name="connsiteX93" fmla="*/ 2714453 w 3265410"/>
              <a:gd name="connsiteY93" fmla="*/ 724510 h 6759197"/>
              <a:gd name="connsiteX94" fmla="*/ 2702637 w 3265410"/>
              <a:gd name="connsiteY94" fmla="*/ 717220 h 6759197"/>
              <a:gd name="connsiteX95" fmla="*/ 2692697 w 3265410"/>
              <a:gd name="connsiteY95" fmla="*/ 859892 h 6759197"/>
              <a:gd name="connsiteX96" fmla="*/ 2751554 w 3265410"/>
              <a:gd name="connsiteY96" fmla="*/ 802470 h 6759197"/>
              <a:gd name="connsiteX97" fmla="*/ 2757408 w 3265410"/>
              <a:gd name="connsiteY97" fmla="*/ 807880 h 6759197"/>
              <a:gd name="connsiteX98" fmla="*/ 2700538 w 3265410"/>
              <a:gd name="connsiteY98" fmla="*/ 866958 h 6759197"/>
              <a:gd name="connsiteX99" fmla="*/ 2692697 w 3265410"/>
              <a:gd name="connsiteY99" fmla="*/ 859892 h 6759197"/>
              <a:gd name="connsiteX100" fmla="*/ 2687066 w 3265410"/>
              <a:gd name="connsiteY100" fmla="*/ 761832 h 6759197"/>
              <a:gd name="connsiteX101" fmla="*/ 2715778 w 3265410"/>
              <a:gd name="connsiteY101" fmla="*/ 727712 h 6759197"/>
              <a:gd name="connsiteX102" fmla="*/ 2737310 w 3265410"/>
              <a:gd name="connsiteY102" fmla="*/ 709380 h 6759197"/>
              <a:gd name="connsiteX103" fmla="*/ 2745041 w 3265410"/>
              <a:gd name="connsiteY103" fmla="*/ 716226 h 6759197"/>
              <a:gd name="connsiteX104" fmla="*/ 2722182 w 3265410"/>
              <a:gd name="connsiteY104" fmla="*/ 747808 h 6759197"/>
              <a:gd name="connsiteX105" fmla="*/ 2694134 w 3265410"/>
              <a:gd name="connsiteY105" fmla="*/ 770116 h 6759197"/>
              <a:gd name="connsiteX106" fmla="*/ 2687066 w 3265410"/>
              <a:gd name="connsiteY106" fmla="*/ 761832 h 6759197"/>
              <a:gd name="connsiteX107" fmla="*/ 2675553 w 3265410"/>
              <a:gd name="connsiteY107" fmla="*/ 1043158 h 6759197"/>
              <a:gd name="connsiteX108" fmla="*/ 2675802 w 3265410"/>
              <a:gd name="connsiteY108" fmla="*/ 1035912 h 6759197"/>
              <a:gd name="connsiteX109" fmla="*/ 2735763 w 3265410"/>
              <a:gd name="connsiteY109" fmla="*/ 994832 h 6759197"/>
              <a:gd name="connsiteX110" fmla="*/ 2775958 w 3265410"/>
              <a:gd name="connsiteY110" fmla="*/ 974624 h 6759197"/>
              <a:gd name="connsiteX111" fmla="*/ 2781149 w 3265410"/>
              <a:gd name="connsiteY111" fmla="*/ 984010 h 6759197"/>
              <a:gd name="connsiteX112" fmla="*/ 2737420 w 3265410"/>
              <a:gd name="connsiteY112" fmla="*/ 1014046 h 6759197"/>
              <a:gd name="connsiteX113" fmla="*/ 2682758 w 3265410"/>
              <a:gd name="connsiteY113" fmla="*/ 1045518 h 6759197"/>
              <a:gd name="connsiteX114" fmla="*/ 2675553 w 3265410"/>
              <a:gd name="connsiteY114" fmla="*/ 1043158 h 6759197"/>
              <a:gd name="connsiteX115" fmla="*/ 2665464 w 3265410"/>
              <a:gd name="connsiteY115" fmla="*/ 1007656 h 6759197"/>
              <a:gd name="connsiteX116" fmla="*/ 2665643 w 3265410"/>
              <a:gd name="connsiteY116" fmla="*/ 1002010 h 6759197"/>
              <a:gd name="connsiteX117" fmla="*/ 2705286 w 3265410"/>
              <a:gd name="connsiteY117" fmla="*/ 970758 h 6759197"/>
              <a:gd name="connsiteX118" fmla="*/ 2747689 w 3265410"/>
              <a:gd name="connsiteY118" fmla="*/ 949226 h 6759197"/>
              <a:gd name="connsiteX119" fmla="*/ 2750892 w 3265410"/>
              <a:gd name="connsiteY119" fmla="*/ 956292 h 6759197"/>
              <a:gd name="connsiteX120" fmla="*/ 2708931 w 3265410"/>
              <a:gd name="connsiteY120" fmla="*/ 984894 h 6759197"/>
              <a:gd name="connsiteX121" fmla="*/ 2671164 w 3265410"/>
              <a:gd name="connsiteY121" fmla="*/ 1008746 h 6759197"/>
              <a:gd name="connsiteX122" fmla="*/ 2665464 w 3265410"/>
              <a:gd name="connsiteY122" fmla="*/ 1007656 h 6759197"/>
              <a:gd name="connsiteX123" fmla="*/ 2653055 w 3265410"/>
              <a:gd name="connsiteY123" fmla="*/ 710264 h 6759197"/>
              <a:gd name="connsiteX124" fmla="*/ 2682980 w 3265410"/>
              <a:gd name="connsiteY124" fmla="*/ 658584 h 6759197"/>
              <a:gd name="connsiteX125" fmla="*/ 2712133 w 3265410"/>
              <a:gd name="connsiteY125" fmla="*/ 619604 h 6759197"/>
              <a:gd name="connsiteX126" fmla="*/ 2723175 w 3265410"/>
              <a:gd name="connsiteY126" fmla="*/ 626340 h 6759197"/>
              <a:gd name="connsiteX127" fmla="*/ 2700317 w 3265410"/>
              <a:gd name="connsiteY127" fmla="*/ 670290 h 6759197"/>
              <a:gd name="connsiteX128" fmla="*/ 2658245 w 3265410"/>
              <a:gd name="connsiteY128" fmla="*/ 714240 h 6759197"/>
              <a:gd name="connsiteX129" fmla="*/ 2653055 w 3265410"/>
              <a:gd name="connsiteY129" fmla="*/ 710264 h 6759197"/>
              <a:gd name="connsiteX130" fmla="*/ 2648541 w 3265410"/>
              <a:gd name="connsiteY130" fmla="*/ 1196196 h 6759197"/>
              <a:gd name="connsiteX131" fmla="*/ 2649410 w 3265410"/>
              <a:gd name="connsiteY131" fmla="*/ 1191172 h 6759197"/>
              <a:gd name="connsiteX132" fmla="*/ 2756082 w 3265410"/>
              <a:gd name="connsiteY132" fmla="*/ 1138940 h 6759197"/>
              <a:gd name="connsiteX133" fmla="*/ 2873797 w 3265410"/>
              <a:gd name="connsiteY133" fmla="*/ 1077984 h 6759197"/>
              <a:gd name="connsiteX134" fmla="*/ 3086147 w 3265410"/>
              <a:gd name="connsiteY134" fmla="*/ 959276 h 6759197"/>
              <a:gd name="connsiteX135" fmla="*/ 3091778 w 3265410"/>
              <a:gd name="connsiteY135" fmla="*/ 967338 h 6759197"/>
              <a:gd name="connsiteX136" fmla="*/ 2653386 w 3265410"/>
              <a:gd name="connsiteY136" fmla="*/ 1197908 h 6759197"/>
              <a:gd name="connsiteX137" fmla="*/ 2648541 w 3265410"/>
              <a:gd name="connsiteY137" fmla="*/ 1196196 h 6759197"/>
              <a:gd name="connsiteX138" fmla="*/ 2639197 w 3265410"/>
              <a:gd name="connsiteY138" fmla="*/ 1106488 h 6759197"/>
              <a:gd name="connsiteX139" fmla="*/ 2640688 w 3265410"/>
              <a:gd name="connsiteY139" fmla="*/ 1102278 h 6759197"/>
              <a:gd name="connsiteX140" fmla="*/ 2805112 w 3265410"/>
              <a:gd name="connsiteY140" fmla="*/ 999470 h 6759197"/>
              <a:gd name="connsiteX141" fmla="*/ 2933760 w 3265410"/>
              <a:gd name="connsiteY141" fmla="*/ 917424 h 6759197"/>
              <a:gd name="connsiteX142" fmla="*/ 2936962 w 3265410"/>
              <a:gd name="connsiteY142" fmla="*/ 926698 h 6759197"/>
              <a:gd name="connsiteX143" fmla="*/ 2643338 w 3265410"/>
              <a:gd name="connsiteY143" fmla="*/ 1108130 h 6759197"/>
              <a:gd name="connsiteX144" fmla="*/ 2639197 w 3265410"/>
              <a:gd name="connsiteY144" fmla="*/ 1106488 h 6759197"/>
              <a:gd name="connsiteX145" fmla="*/ 2632516 w 3265410"/>
              <a:gd name="connsiteY145" fmla="*/ 835486 h 6759197"/>
              <a:gd name="connsiteX146" fmla="*/ 2656257 w 3265410"/>
              <a:gd name="connsiteY146" fmla="*/ 805450 h 6759197"/>
              <a:gd name="connsiteX147" fmla="*/ 2685852 w 3265410"/>
              <a:gd name="connsiteY147" fmla="*/ 779390 h 6759197"/>
              <a:gd name="connsiteX148" fmla="*/ 2694907 w 3265410"/>
              <a:gd name="connsiteY148" fmla="*/ 787340 h 6759197"/>
              <a:gd name="connsiteX149" fmla="*/ 2673263 w 3265410"/>
              <a:gd name="connsiteY149" fmla="*/ 815388 h 6759197"/>
              <a:gd name="connsiteX150" fmla="*/ 2641129 w 3265410"/>
              <a:gd name="connsiteY150" fmla="*/ 842222 h 6759197"/>
              <a:gd name="connsiteX151" fmla="*/ 2632516 w 3265410"/>
              <a:gd name="connsiteY151" fmla="*/ 835486 h 6759197"/>
              <a:gd name="connsiteX152" fmla="*/ 2612307 w 3265410"/>
              <a:gd name="connsiteY152" fmla="*/ 831402 h 6759197"/>
              <a:gd name="connsiteX153" fmla="*/ 2669839 w 3265410"/>
              <a:gd name="connsiteY153" fmla="*/ 751454 h 6759197"/>
              <a:gd name="connsiteX154" fmla="*/ 2678451 w 3265410"/>
              <a:gd name="connsiteY154" fmla="*/ 756312 h 6759197"/>
              <a:gd name="connsiteX155" fmla="*/ 2618933 w 3265410"/>
              <a:gd name="connsiteY155" fmla="*/ 836040 h 6759197"/>
              <a:gd name="connsiteX156" fmla="*/ 2612307 w 3265410"/>
              <a:gd name="connsiteY156" fmla="*/ 831402 h 6759197"/>
              <a:gd name="connsiteX157" fmla="*/ 2567584 w 3265410"/>
              <a:gd name="connsiteY157" fmla="*/ 845094 h 6759197"/>
              <a:gd name="connsiteX158" fmla="*/ 2590995 w 3265410"/>
              <a:gd name="connsiteY158" fmla="*/ 817268 h 6759197"/>
              <a:gd name="connsiteX159" fmla="*/ 2624011 w 3265410"/>
              <a:gd name="connsiteY159" fmla="*/ 784692 h 6759197"/>
              <a:gd name="connsiteX160" fmla="*/ 2633398 w 3265410"/>
              <a:gd name="connsiteY160" fmla="*/ 790876 h 6759197"/>
              <a:gd name="connsiteX161" fmla="*/ 2604908 w 3265410"/>
              <a:gd name="connsiteY161" fmla="*/ 829414 h 6759197"/>
              <a:gd name="connsiteX162" fmla="*/ 2574982 w 3265410"/>
              <a:gd name="connsiteY162" fmla="*/ 853376 h 6759197"/>
              <a:gd name="connsiteX163" fmla="*/ 2567584 w 3265410"/>
              <a:gd name="connsiteY163" fmla="*/ 845094 h 6759197"/>
              <a:gd name="connsiteX164" fmla="*/ 2541744 w 3265410"/>
              <a:gd name="connsiteY164" fmla="*/ 1261264 h 6759197"/>
              <a:gd name="connsiteX165" fmla="*/ 2543733 w 3265410"/>
              <a:gd name="connsiteY165" fmla="*/ 1256212 h 6759197"/>
              <a:gd name="connsiteX166" fmla="*/ 2703961 w 3265410"/>
              <a:gd name="connsiteY166" fmla="*/ 1188300 h 6759197"/>
              <a:gd name="connsiteX167" fmla="*/ 2881748 w 3265410"/>
              <a:gd name="connsiteY167" fmla="*/ 1111662 h 6759197"/>
              <a:gd name="connsiteX168" fmla="*/ 2884840 w 3265410"/>
              <a:gd name="connsiteY168" fmla="*/ 1118178 h 6759197"/>
              <a:gd name="connsiteX169" fmla="*/ 2727703 w 3265410"/>
              <a:gd name="connsiteY169" fmla="*/ 1193820 h 6759197"/>
              <a:gd name="connsiteX170" fmla="*/ 2546051 w 3265410"/>
              <a:gd name="connsiteY170" fmla="*/ 1263830 h 6759197"/>
              <a:gd name="connsiteX171" fmla="*/ 2541744 w 3265410"/>
              <a:gd name="connsiteY171" fmla="*/ 1261264 h 6759197"/>
              <a:gd name="connsiteX172" fmla="*/ 2536002 w 3265410"/>
              <a:gd name="connsiteY172" fmla="*/ 916430 h 6759197"/>
              <a:gd name="connsiteX173" fmla="*/ 2594971 w 3265410"/>
              <a:gd name="connsiteY173" fmla="*/ 860886 h 6759197"/>
              <a:gd name="connsiteX174" fmla="*/ 2600160 w 3265410"/>
              <a:gd name="connsiteY174" fmla="*/ 868064 h 6759197"/>
              <a:gd name="connsiteX175" fmla="*/ 2544284 w 3265410"/>
              <a:gd name="connsiteY175" fmla="*/ 920958 h 6759197"/>
              <a:gd name="connsiteX176" fmla="*/ 2536002 w 3265410"/>
              <a:gd name="connsiteY176" fmla="*/ 916430 h 6759197"/>
              <a:gd name="connsiteX177" fmla="*/ 2508286 w 3265410"/>
              <a:gd name="connsiteY177" fmla="*/ 994500 h 6759197"/>
              <a:gd name="connsiteX178" fmla="*/ 2573657 w 3265410"/>
              <a:gd name="connsiteY178" fmla="*/ 924712 h 6759197"/>
              <a:gd name="connsiteX179" fmla="*/ 2630307 w 3265410"/>
              <a:gd name="connsiteY179" fmla="*/ 873144 h 6759197"/>
              <a:gd name="connsiteX180" fmla="*/ 2636821 w 3265410"/>
              <a:gd name="connsiteY180" fmla="*/ 880210 h 6759197"/>
              <a:gd name="connsiteX181" fmla="*/ 2571339 w 3265410"/>
              <a:gd name="connsiteY181" fmla="*/ 954196 h 6759197"/>
              <a:gd name="connsiteX182" fmla="*/ 2513144 w 3265410"/>
              <a:gd name="connsiteY182" fmla="*/ 1000464 h 6759197"/>
              <a:gd name="connsiteX183" fmla="*/ 2508286 w 3265410"/>
              <a:gd name="connsiteY183" fmla="*/ 994500 h 6759197"/>
              <a:gd name="connsiteX184" fmla="*/ 2486297 w 3265410"/>
              <a:gd name="connsiteY184" fmla="*/ 1136330 h 6759197"/>
              <a:gd name="connsiteX185" fmla="*/ 2487415 w 3265410"/>
              <a:gd name="connsiteY185" fmla="*/ 1131762 h 6759197"/>
              <a:gd name="connsiteX186" fmla="*/ 2553560 w 3265410"/>
              <a:gd name="connsiteY186" fmla="*/ 1098082 h 6759197"/>
              <a:gd name="connsiteX187" fmla="*/ 2622136 w 3265410"/>
              <a:gd name="connsiteY187" fmla="*/ 1063188 h 6759197"/>
              <a:gd name="connsiteX188" fmla="*/ 2627325 w 3265410"/>
              <a:gd name="connsiteY188" fmla="*/ 1072022 h 6759197"/>
              <a:gd name="connsiteX189" fmla="*/ 2560297 w 3265410"/>
              <a:gd name="connsiteY189" fmla="*/ 1111664 h 6759197"/>
              <a:gd name="connsiteX190" fmla="*/ 2490396 w 3265410"/>
              <a:gd name="connsiteY190" fmla="*/ 1138828 h 6759197"/>
              <a:gd name="connsiteX191" fmla="*/ 2486297 w 3265410"/>
              <a:gd name="connsiteY191" fmla="*/ 1136330 h 6759197"/>
              <a:gd name="connsiteX192" fmla="*/ 2468312 w 3265410"/>
              <a:gd name="connsiteY192" fmla="*/ 757196 h 6759197"/>
              <a:gd name="connsiteX193" fmla="*/ 2511378 w 3265410"/>
              <a:gd name="connsiteY193" fmla="*/ 704520 h 6759197"/>
              <a:gd name="connsiteX194" fmla="*/ 2547267 w 3265410"/>
              <a:gd name="connsiteY194" fmla="*/ 660240 h 6759197"/>
              <a:gd name="connsiteX195" fmla="*/ 2556763 w 3265410"/>
              <a:gd name="connsiteY195" fmla="*/ 666092 h 6759197"/>
              <a:gd name="connsiteX196" fmla="*/ 2476373 w 3265410"/>
              <a:gd name="connsiteY196" fmla="*/ 766250 h 6759197"/>
              <a:gd name="connsiteX197" fmla="*/ 2468312 w 3265410"/>
              <a:gd name="connsiteY197" fmla="*/ 757196 h 6759197"/>
              <a:gd name="connsiteX198" fmla="*/ 2396645 w 3265410"/>
              <a:gd name="connsiteY198" fmla="*/ 942710 h 6759197"/>
              <a:gd name="connsiteX199" fmla="*/ 2426792 w 3265410"/>
              <a:gd name="connsiteY199" fmla="*/ 908590 h 6759197"/>
              <a:gd name="connsiteX200" fmla="*/ 2435073 w 3265410"/>
              <a:gd name="connsiteY200" fmla="*/ 915324 h 6759197"/>
              <a:gd name="connsiteX201" fmla="*/ 2404927 w 3265410"/>
              <a:gd name="connsiteY201" fmla="*/ 952098 h 6759197"/>
              <a:gd name="connsiteX202" fmla="*/ 2396645 w 3265410"/>
              <a:gd name="connsiteY202" fmla="*/ 942710 h 6759197"/>
              <a:gd name="connsiteX203" fmla="*/ 2381516 w 3265410"/>
              <a:gd name="connsiteY203" fmla="*/ 1029838 h 6759197"/>
              <a:gd name="connsiteX204" fmla="*/ 2421491 w 3265410"/>
              <a:gd name="connsiteY204" fmla="*/ 996158 h 6759197"/>
              <a:gd name="connsiteX205" fmla="*/ 2460581 w 3265410"/>
              <a:gd name="connsiteY205" fmla="*/ 968110 h 6759197"/>
              <a:gd name="connsiteX206" fmla="*/ 2467428 w 3265410"/>
              <a:gd name="connsiteY206" fmla="*/ 976502 h 6759197"/>
              <a:gd name="connsiteX207" fmla="*/ 2433637 w 3265410"/>
              <a:gd name="connsiteY207" fmla="*/ 1009300 h 6759197"/>
              <a:gd name="connsiteX208" fmla="*/ 2389908 w 3265410"/>
              <a:gd name="connsiteY208" fmla="*/ 1038782 h 6759197"/>
              <a:gd name="connsiteX209" fmla="*/ 2381516 w 3265410"/>
              <a:gd name="connsiteY209" fmla="*/ 1029838 h 6759197"/>
              <a:gd name="connsiteX210" fmla="*/ 2369370 w 3265410"/>
              <a:gd name="connsiteY210" fmla="*/ 564832 h 6759197"/>
              <a:gd name="connsiteX211" fmla="*/ 2413652 w 3265410"/>
              <a:gd name="connsiteY211" fmla="*/ 498244 h 6759197"/>
              <a:gd name="connsiteX212" fmla="*/ 2421823 w 3265410"/>
              <a:gd name="connsiteY212" fmla="*/ 504760 h 6759197"/>
              <a:gd name="connsiteX213" fmla="*/ 2376659 w 3265410"/>
              <a:gd name="connsiteY213" fmla="*/ 569800 h 6759197"/>
              <a:gd name="connsiteX214" fmla="*/ 2369370 w 3265410"/>
              <a:gd name="connsiteY214" fmla="*/ 564832 h 6759197"/>
              <a:gd name="connsiteX215" fmla="*/ 2364842 w 3265410"/>
              <a:gd name="connsiteY215" fmla="*/ 725916 h 6759197"/>
              <a:gd name="connsiteX216" fmla="*/ 2366388 w 3265410"/>
              <a:gd name="connsiteY216" fmla="*/ 718214 h 6759197"/>
              <a:gd name="connsiteX217" fmla="*/ 2519659 w 3265410"/>
              <a:gd name="connsiteY217" fmla="*/ 534134 h 6759197"/>
              <a:gd name="connsiteX218" fmla="*/ 2531697 w 3265410"/>
              <a:gd name="connsiteY218" fmla="*/ 541642 h 6759197"/>
              <a:gd name="connsiteX219" fmla="*/ 2444238 w 3265410"/>
              <a:gd name="connsiteY219" fmla="*/ 665430 h 6759197"/>
              <a:gd name="connsiteX220" fmla="*/ 2371578 w 3265410"/>
              <a:gd name="connsiteY220" fmla="*/ 729478 h 6759197"/>
              <a:gd name="connsiteX221" fmla="*/ 2364842 w 3265410"/>
              <a:gd name="connsiteY221" fmla="*/ 725916 h 6759197"/>
              <a:gd name="connsiteX222" fmla="*/ 2352295 w 3265410"/>
              <a:gd name="connsiteY222" fmla="*/ 3705266 h 6759197"/>
              <a:gd name="connsiteX223" fmla="*/ 2359541 w 3265410"/>
              <a:gd name="connsiteY223" fmla="*/ 3697178 h 6759197"/>
              <a:gd name="connsiteX224" fmla="*/ 2533353 w 3265410"/>
              <a:gd name="connsiteY224" fmla="*/ 3717276 h 6759197"/>
              <a:gd name="connsiteX225" fmla="*/ 2529598 w 3265410"/>
              <a:gd name="connsiteY225" fmla="*/ 3734502 h 6759197"/>
              <a:gd name="connsiteX226" fmla="*/ 2443687 w 3265410"/>
              <a:gd name="connsiteY226" fmla="*/ 3723128 h 6759197"/>
              <a:gd name="connsiteX227" fmla="*/ 2359210 w 3265410"/>
              <a:gd name="connsiteY227" fmla="*/ 3713851 h 6759197"/>
              <a:gd name="connsiteX228" fmla="*/ 2352295 w 3265410"/>
              <a:gd name="connsiteY228" fmla="*/ 3705266 h 6759197"/>
              <a:gd name="connsiteX229" fmla="*/ 2352101 w 3265410"/>
              <a:gd name="connsiteY229" fmla="*/ 669282 h 6759197"/>
              <a:gd name="connsiteX230" fmla="*/ 2353799 w 3265410"/>
              <a:gd name="connsiteY230" fmla="*/ 662670 h 6759197"/>
              <a:gd name="connsiteX231" fmla="*/ 2493488 w 3265410"/>
              <a:gd name="connsiteY231" fmla="*/ 482454 h 6759197"/>
              <a:gd name="connsiteX232" fmla="*/ 2502101 w 3265410"/>
              <a:gd name="connsiteY232" fmla="*/ 490296 h 6759197"/>
              <a:gd name="connsiteX233" fmla="*/ 2424692 w 3265410"/>
              <a:gd name="connsiteY233" fmla="*/ 604698 h 6759197"/>
              <a:gd name="connsiteX234" fmla="*/ 2358436 w 3265410"/>
              <a:gd name="connsiteY234" fmla="*/ 672166 h 6759197"/>
              <a:gd name="connsiteX235" fmla="*/ 2352101 w 3265410"/>
              <a:gd name="connsiteY235" fmla="*/ 669282 h 6759197"/>
              <a:gd name="connsiteX236" fmla="*/ 2314709 w 3265410"/>
              <a:gd name="connsiteY236" fmla="*/ 1036132 h 6759197"/>
              <a:gd name="connsiteX237" fmla="*/ 2340990 w 3265410"/>
              <a:gd name="connsiteY237" fmla="*/ 1008304 h 6759197"/>
              <a:gd name="connsiteX238" fmla="*/ 2373898 w 3265410"/>
              <a:gd name="connsiteY238" fmla="*/ 977054 h 6759197"/>
              <a:gd name="connsiteX239" fmla="*/ 2381517 w 3265410"/>
              <a:gd name="connsiteY239" fmla="*/ 983790 h 6759197"/>
              <a:gd name="connsiteX240" fmla="*/ 2356781 w 3265410"/>
              <a:gd name="connsiteY240" fmla="*/ 1014268 h 6759197"/>
              <a:gd name="connsiteX241" fmla="*/ 2322991 w 3265410"/>
              <a:gd name="connsiteY241" fmla="*/ 1043640 h 6759197"/>
              <a:gd name="connsiteX242" fmla="*/ 2314709 w 3265410"/>
              <a:gd name="connsiteY242" fmla="*/ 1036132 h 6759197"/>
              <a:gd name="connsiteX243" fmla="*/ 2311314 w 3265410"/>
              <a:gd name="connsiteY243" fmla="*/ 958048 h 6759197"/>
              <a:gd name="connsiteX244" fmla="*/ 2312833 w 3265410"/>
              <a:gd name="connsiteY244" fmla="*/ 949448 h 6759197"/>
              <a:gd name="connsiteX245" fmla="*/ 2353580 w 3265410"/>
              <a:gd name="connsiteY245" fmla="*/ 921510 h 6759197"/>
              <a:gd name="connsiteX246" fmla="*/ 2358770 w 3265410"/>
              <a:gd name="connsiteY246" fmla="*/ 928688 h 6759197"/>
              <a:gd name="connsiteX247" fmla="*/ 2319237 w 3265410"/>
              <a:gd name="connsiteY247" fmla="*/ 959606 h 6759197"/>
              <a:gd name="connsiteX248" fmla="*/ 2311314 w 3265410"/>
              <a:gd name="connsiteY248" fmla="*/ 958048 h 6759197"/>
              <a:gd name="connsiteX249" fmla="*/ 2294832 w 3265410"/>
              <a:gd name="connsiteY249" fmla="*/ 3778625 h 6759197"/>
              <a:gd name="connsiteX250" fmla="*/ 2303666 w 3265410"/>
              <a:gd name="connsiteY250" fmla="*/ 3770716 h 6759197"/>
              <a:gd name="connsiteX251" fmla="*/ 2478360 w 3265410"/>
              <a:gd name="connsiteY251" fmla="*/ 3798324 h 6759197"/>
              <a:gd name="connsiteX252" fmla="*/ 2471403 w 3265410"/>
              <a:gd name="connsiteY252" fmla="*/ 3819969 h 6759197"/>
              <a:gd name="connsiteX253" fmla="*/ 2300906 w 3265410"/>
              <a:gd name="connsiteY253" fmla="*/ 3787943 h 6759197"/>
              <a:gd name="connsiteX254" fmla="*/ 2294832 w 3265410"/>
              <a:gd name="connsiteY254" fmla="*/ 3778625 h 6759197"/>
              <a:gd name="connsiteX255" fmla="*/ 2286868 w 3265410"/>
              <a:gd name="connsiteY255" fmla="*/ 1317278 h 6759197"/>
              <a:gd name="connsiteX256" fmla="*/ 2290084 w 3265410"/>
              <a:gd name="connsiteY256" fmla="*/ 1308996 h 6759197"/>
              <a:gd name="connsiteX257" fmla="*/ 2453736 w 3265410"/>
              <a:gd name="connsiteY257" fmla="*/ 1232580 h 6759197"/>
              <a:gd name="connsiteX258" fmla="*/ 2456386 w 3265410"/>
              <a:gd name="connsiteY258" fmla="*/ 1243072 h 6759197"/>
              <a:gd name="connsiteX259" fmla="*/ 2294501 w 3265410"/>
              <a:gd name="connsiteY259" fmla="*/ 1320590 h 6759197"/>
              <a:gd name="connsiteX260" fmla="*/ 2286868 w 3265410"/>
              <a:gd name="connsiteY260" fmla="*/ 1317278 h 6759197"/>
              <a:gd name="connsiteX261" fmla="*/ 2278558 w 3265410"/>
              <a:gd name="connsiteY261" fmla="*/ 783614 h 6759197"/>
              <a:gd name="connsiteX262" fmla="*/ 2278931 w 3265410"/>
              <a:gd name="connsiteY262" fmla="*/ 772764 h 6759197"/>
              <a:gd name="connsiteX263" fmla="*/ 2303445 w 3265410"/>
              <a:gd name="connsiteY263" fmla="*/ 743170 h 6759197"/>
              <a:gd name="connsiteX264" fmla="*/ 2328734 w 3265410"/>
              <a:gd name="connsiteY264" fmla="*/ 712472 h 6759197"/>
              <a:gd name="connsiteX265" fmla="*/ 2339223 w 3265410"/>
              <a:gd name="connsiteY265" fmla="*/ 719650 h 6759197"/>
              <a:gd name="connsiteX266" fmla="*/ 2288869 w 3265410"/>
              <a:gd name="connsiteY266" fmla="*/ 785684 h 6759197"/>
              <a:gd name="connsiteX267" fmla="*/ 2278558 w 3265410"/>
              <a:gd name="connsiteY267" fmla="*/ 783614 h 6759197"/>
              <a:gd name="connsiteX268" fmla="*/ 2247569 w 3265410"/>
              <a:gd name="connsiteY268" fmla="*/ 755318 h 6759197"/>
              <a:gd name="connsiteX269" fmla="*/ 2287212 w 3265410"/>
              <a:gd name="connsiteY269" fmla="*/ 689724 h 6759197"/>
              <a:gd name="connsiteX270" fmla="*/ 2332487 w 3265410"/>
              <a:gd name="connsiteY270" fmla="*/ 641466 h 6759197"/>
              <a:gd name="connsiteX271" fmla="*/ 2341542 w 3265410"/>
              <a:gd name="connsiteY271" fmla="*/ 647650 h 6759197"/>
              <a:gd name="connsiteX272" fmla="*/ 2304549 w 3265410"/>
              <a:gd name="connsiteY272" fmla="*/ 703418 h 6759197"/>
              <a:gd name="connsiteX273" fmla="*/ 2258501 w 3265410"/>
              <a:gd name="connsiteY273" fmla="*/ 761942 h 6759197"/>
              <a:gd name="connsiteX274" fmla="*/ 2247569 w 3265410"/>
              <a:gd name="connsiteY274" fmla="*/ 755318 h 6759197"/>
              <a:gd name="connsiteX275" fmla="*/ 2196111 w 3265410"/>
              <a:gd name="connsiteY275" fmla="*/ 639812 h 6759197"/>
              <a:gd name="connsiteX276" fmla="*/ 2304770 w 3265410"/>
              <a:gd name="connsiteY276" fmla="*/ 453412 h 6759197"/>
              <a:gd name="connsiteX277" fmla="*/ 2313826 w 3265410"/>
              <a:gd name="connsiteY277" fmla="*/ 459596 h 6759197"/>
              <a:gd name="connsiteX278" fmla="*/ 2261815 w 3265410"/>
              <a:gd name="connsiteY278" fmla="*/ 547164 h 6759197"/>
              <a:gd name="connsiteX279" fmla="*/ 2201301 w 3265410"/>
              <a:gd name="connsiteY279" fmla="*/ 642240 h 6759197"/>
              <a:gd name="connsiteX280" fmla="*/ 2196111 w 3265410"/>
              <a:gd name="connsiteY280" fmla="*/ 639812 h 6759197"/>
              <a:gd name="connsiteX281" fmla="*/ 2195724 w 3265410"/>
              <a:gd name="connsiteY281" fmla="*/ 3487292 h 6759197"/>
              <a:gd name="connsiteX282" fmla="*/ 2201632 w 3265410"/>
              <a:gd name="connsiteY282" fmla="*/ 3476332 h 6759197"/>
              <a:gd name="connsiteX283" fmla="*/ 2253532 w 3265410"/>
              <a:gd name="connsiteY283" fmla="*/ 3466725 h 6759197"/>
              <a:gd name="connsiteX284" fmla="*/ 2302672 w 3265410"/>
              <a:gd name="connsiteY284" fmla="*/ 3463303 h 6759197"/>
              <a:gd name="connsiteX285" fmla="*/ 2305212 w 3265410"/>
              <a:gd name="connsiteY285" fmla="*/ 3481301 h 6759197"/>
              <a:gd name="connsiteX286" fmla="*/ 2253864 w 3265410"/>
              <a:gd name="connsiteY286" fmla="*/ 3491681 h 6759197"/>
              <a:gd name="connsiteX287" fmla="*/ 2204723 w 3265410"/>
              <a:gd name="connsiteY287" fmla="*/ 3496098 h 6759197"/>
              <a:gd name="connsiteX288" fmla="*/ 2195724 w 3265410"/>
              <a:gd name="connsiteY288" fmla="*/ 3487292 h 6759197"/>
              <a:gd name="connsiteX289" fmla="*/ 2192135 w 3265410"/>
              <a:gd name="connsiteY289" fmla="*/ 1037126 h 6759197"/>
              <a:gd name="connsiteX290" fmla="*/ 2225043 w 3265410"/>
              <a:gd name="connsiteY290" fmla="*/ 999912 h 6759197"/>
              <a:gd name="connsiteX291" fmla="*/ 2257949 w 3265410"/>
              <a:gd name="connsiteY291" fmla="*/ 966454 h 6759197"/>
              <a:gd name="connsiteX292" fmla="*/ 2267446 w 3265410"/>
              <a:gd name="connsiteY292" fmla="*/ 973962 h 6759197"/>
              <a:gd name="connsiteX293" fmla="*/ 2203729 w 3265410"/>
              <a:gd name="connsiteY293" fmla="*/ 1046180 h 6759197"/>
              <a:gd name="connsiteX294" fmla="*/ 2192135 w 3265410"/>
              <a:gd name="connsiteY294" fmla="*/ 1037126 h 6759197"/>
              <a:gd name="connsiteX295" fmla="*/ 2190479 w 3265410"/>
              <a:gd name="connsiteY295" fmla="*/ 1315622 h 6759197"/>
              <a:gd name="connsiteX296" fmla="*/ 2265017 w 3265410"/>
              <a:gd name="connsiteY296" fmla="*/ 1277966 h 6759197"/>
              <a:gd name="connsiteX297" fmla="*/ 2332045 w 3265410"/>
              <a:gd name="connsiteY297" fmla="*/ 1245722 h 6759197"/>
              <a:gd name="connsiteX298" fmla="*/ 2336462 w 3265410"/>
              <a:gd name="connsiteY298" fmla="*/ 1252900 h 6759197"/>
              <a:gd name="connsiteX299" fmla="*/ 2256403 w 3265410"/>
              <a:gd name="connsiteY299" fmla="*/ 1298174 h 6759197"/>
              <a:gd name="connsiteX300" fmla="*/ 2190921 w 3265410"/>
              <a:gd name="connsiteY300" fmla="*/ 1322800 h 6759197"/>
              <a:gd name="connsiteX301" fmla="*/ 2190479 w 3265410"/>
              <a:gd name="connsiteY301" fmla="*/ 1315622 h 6759197"/>
              <a:gd name="connsiteX302" fmla="*/ 2186698 w 3265410"/>
              <a:gd name="connsiteY302" fmla="*/ 3264976 h 6759197"/>
              <a:gd name="connsiteX303" fmla="*/ 2191474 w 3265410"/>
              <a:gd name="connsiteY303" fmla="*/ 3256473 h 6759197"/>
              <a:gd name="connsiteX304" fmla="*/ 2262920 w 3265410"/>
              <a:gd name="connsiteY304" fmla="*/ 3244657 h 6759197"/>
              <a:gd name="connsiteX305" fmla="*/ 2266012 w 3265410"/>
              <a:gd name="connsiteY305" fmla="*/ 3262767 h 6759197"/>
              <a:gd name="connsiteX306" fmla="*/ 2192357 w 3265410"/>
              <a:gd name="connsiteY306" fmla="*/ 3272485 h 6759197"/>
              <a:gd name="connsiteX307" fmla="*/ 2186698 w 3265410"/>
              <a:gd name="connsiteY307" fmla="*/ 3264976 h 6759197"/>
              <a:gd name="connsiteX308" fmla="*/ 2185386 w 3265410"/>
              <a:gd name="connsiteY308" fmla="*/ 3311147 h 6759197"/>
              <a:gd name="connsiteX309" fmla="*/ 2191363 w 3265410"/>
              <a:gd name="connsiteY309" fmla="*/ 3301527 h 6759197"/>
              <a:gd name="connsiteX310" fmla="*/ 2249446 w 3265410"/>
              <a:gd name="connsiteY310" fmla="*/ 3293908 h 6759197"/>
              <a:gd name="connsiteX311" fmla="*/ 2250771 w 3265410"/>
              <a:gd name="connsiteY311" fmla="*/ 3311244 h 6759197"/>
              <a:gd name="connsiteX312" fmla="*/ 2192577 w 3265410"/>
              <a:gd name="connsiteY312" fmla="*/ 3319195 h 6759197"/>
              <a:gd name="connsiteX313" fmla="*/ 2185386 w 3265410"/>
              <a:gd name="connsiteY313" fmla="*/ 3311147 h 6759197"/>
              <a:gd name="connsiteX314" fmla="*/ 2183785 w 3265410"/>
              <a:gd name="connsiteY314" fmla="*/ 1375430 h 6759197"/>
              <a:gd name="connsiteX315" fmla="*/ 2186835 w 3265410"/>
              <a:gd name="connsiteY315" fmla="*/ 1367963 h 6759197"/>
              <a:gd name="connsiteX316" fmla="*/ 2227693 w 3265410"/>
              <a:gd name="connsiteY316" fmla="*/ 1350295 h 6759197"/>
              <a:gd name="connsiteX317" fmla="*/ 2272636 w 3265410"/>
              <a:gd name="connsiteY317" fmla="*/ 1340246 h 6759197"/>
              <a:gd name="connsiteX318" fmla="*/ 2274734 w 3265410"/>
              <a:gd name="connsiteY318" fmla="*/ 1349963 h 6759197"/>
              <a:gd name="connsiteX319" fmla="*/ 2226699 w 3265410"/>
              <a:gd name="connsiteY319" fmla="*/ 1369950 h 6759197"/>
              <a:gd name="connsiteX320" fmla="*/ 2189927 w 3265410"/>
              <a:gd name="connsiteY320" fmla="*/ 1380331 h 6759197"/>
              <a:gd name="connsiteX321" fmla="*/ 2183785 w 3265410"/>
              <a:gd name="connsiteY321" fmla="*/ 1375430 h 6759197"/>
              <a:gd name="connsiteX322" fmla="*/ 2177973 w 3265410"/>
              <a:gd name="connsiteY322" fmla="*/ 5123230 h 6759197"/>
              <a:gd name="connsiteX323" fmla="*/ 2183522 w 3265410"/>
              <a:gd name="connsiteY323" fmla="*/ 5115262 h 6759197"/>
              <a:gd name="connsiteX324" fmla="*/ 2246796 w 3265410"/>
              <a:gd name="connsiteY324" fmla="*/ 5106647 h 6759197"/>
              <a:gd name="connsiteX325" fmla="*/ 2247680 w 3265410"/>
              <a:gd name="connsiteY325" fmla="*/ 5125419 h 6759197"/>
              <a:gd name="connsiteX326" fmla="*/ 2183522 w 3265410"/>
              <a:gd name="connsiteY326" fmla="*/ 5130280 h 6759197"/>
              <a:gd name="connsiteX327" fmla="*/ 2177973 w 3265410"/>
              <a:gd name="connsiteY327" fmla="*/ 5123230 h 6759197"/>
              <a:gd name="connsiteX328" fmla="*/ 2176234 w 3265410"/>
              <a:gd name="connsiteY328" fmla="*/ 1262506 h 6759197"/>
              <a:gd name="connsiteX329" fmla="*/ 2242712 w 3265410"/>
              <a:gd name="connsiteY329" fmla="*/ 1216348 h 6759197"/>
              <a:gd name="connsiteX330" fmla="*/ 2247129 w 3265410"/>
              <a:gd name="connsiteY330" fmla="*/ 1224520 h 6759197"/>
              <a:gd name="connsiteX331" fmla="*/ 2183301 w 3265410"/>
              <a:gd name="connsiteY331" fmla="*/ 1269794 h 6759197"/>
              <a:gd name="connsiteX332" fmla="*/ 2176234 w 3265410"/>
              <a:gd name="connsiteY332" fmla="*/ 1262506 h 6759197"/>
              <a:gd name="connsiteX333" fmla="*/ 2162873 w 3265410"/>
              <a:gd name="connsiteY333" fmla="*/ 974072 h 6759197"/>
              <a:gd name="connsiteX334" fmla="*/ 2244035 w 3265410"/>
              <a:gd name="connsiteY334" fmla="*/ 886946 h 6759197"/>
              <a:gd name="connsiteX335" fmla="*/ 2250219 w 3265410"/>
              <a:gd name="connsiteY335" fmla="*/ 895008 h 6759197"/>
              <a:gd name="connsiteX336" fmla="*/ 2172810 w 3265410"/>
              <a:gd name="connsiteY336" fmla="*/ 982466 h 6759197"/>
              <a:gd name="connsiteX337" fmla="*/ 2162873 w 3265410"/>
              <a:gd name="connsiteY337" fmla="*/ 974072 h 6759197"/>
              <a:gd name="connsiteX338" fmla="*/ 2141740 w 3265410"/>
              <a:gd name="connsiteY338" fmla="*/ 3225333 h 6759197"/>
              <a:gd name="connsiteX339" fmla="*/ 2147081 w 3265410"/>
              <a:gd name="connsiteY339" fmla="*/ 3211530 h 6759197"/>
              <a:gd name="connsiteX340" fmla="*/ 2228466 w 3265410"/>
              <a:gd name="connsiteY340" fmla="*/ 3194634 h 6759197"/>
              <a:gd name="connsiteX341" fmla="*/ 2229570 w 3265410"/>
              <a:gd name="connsiteY341" fmla="*/ 3213959 h 6759197"/>
              <a:gd name="connsiteX342" fmla="*/ 2188050 w 3265410"/>
              <a:gd name="connsiteY342" fmla="*/ 3224671 h 6759197"/>
              <a:gd name="connsiteX343" fmla="*/ 2154701 w 3265410"/>
              <a:gd name="connsiteY343" fmla="*/ 3232843 h 6759197"/>
              <a:gd name="connsiteX344" fmla="*/ 2141740 w 3265410"/>
              <a:gd name="connsiteY344" fmla="*/ 3225333 h 6759197"/>
              <a:gd name="connsiteX345" fmla="*/ 2132532 w 3265410"/>
              <a:gd name="connsiteY345" fmla="*/ 1227570 h 6759197"/>
              <a:gd name="connsiteX346" fmla="*/ 2136370 w 3265410"/>
              <a:gd name="connsiteY346" fmla="*/ 1220434 h 6759197"/>
              <a:gd name="connsiteX347" fmla="*/ 2306095 w 3265410"/>
              <a:gd name="connsiteY347" fmla="*/ 1126130 h 6759197"/>
              <a:gd name="connsiteX348" fmla="*/ 2310732 w 3265410"/>
              <a:gd name="connsiteY348" fmla="*/ 1134190 h 6759197"/>
              <a:gd name="connsiteX349" fmla="*/ 2139792 w 3265410"/>
              <a:gd name="connsiteY349" fmla="*/ 1231808 h 6759197"/>
              <a:gd name="connsiteX350" fmla="*/ 2132532 w 3265410"/>
              <a:gd name="connsiteY350" fmla="*/ 1227570 h 6759197"/>
              <a:gd name="connsiteX351" fmla="*/ 2122828 w 3265410"/>
              <a:gd name="connsiteY351" fmla="*/ 4082753 h 6759197"/>
              <a:gd name="connsiteX352" fmla="*/ 2131732 w 3265410"/>
              <a:gd name="connsiteY352" fmla="*/ 4076708 h 6759197"/>
              <a:gd name="connsiteX353" fmla="*/ 2192024 w 3265410"/>
              <a:gd name="connsiteY353" fmla="*/ 4094487 h 6759197"/>
              <a:gd name="connsiteX354" fmla="*/ 2244919 w 3265410"/>
              <a:gd name="connsiteY354" fmla="*/ 4117237 h 6759197"/>
              <a:gd name="connsiteX355" fmla="*/ 2241055 w 3265410"/>
              <a:gd name="connsiteY355" fmla="*/ 4128611 h 6759197"/>
              <a:gd name="connsiteX356" fmla="*/ 2186835 w 3265410"/>
              <a:gd name="connsiteY356" fmla="*/ 4115359 h 6759197"/>
              <a:gd name="connsiteX357" fmla="*/ 2127756 w 3265410"/>
              <a:gd name="connsiteY357" fmla="*/ 4093273 h 6759197"/>
              <a:gd name="connsiteX358" fmla="*/ 2122828 w 3265410"/>
              <a:gd name="connsiteY358" fmla="*/ 4082753 h 6759197"/>
              <a:gd name="connsiteX359" fmla="*/ 2113636 w 3265410"/>
              <a:gd name="connsiteY359" fmla="*/ 3280035 h 6759197"/>
              <a:gd name="connsiteX360" fmla="*/ 2118922 w 3265410"/>
              <a:gd name="connsiteY360" fmla="*/ 3270939 h 6759197"/>
              <a:gd name="connsiteX361" fmla="*/ 2164640 w 3265410"/>
              <a:gd name="connsiteY361" fmla="*/ 3264202 h 6759197"/>
              <a:gd name="connsiteX362" fmla="*/ 2167290 w 3265410"/>
              <a:gd name="connsiteY362" fmla="*/ 3280545 h 6759197"/>
              <a:gd name="connsiteX363" fmla="*/ 2122014 w 3265410"/>
              <a:gd name="connsiteY363" fmla="*/ 3287061 h 6759197"/>
              <a:gd name="connsiteX364" fmla="*/ 2113636 w 3265410"/>
              <a:gd name="connsiteY364" fmla="*/ 3280035 h 6759197"/>
              <a:gd name="connsiteX365" fmla="*/ 2102689 w 3265410"/>
              <a:gd name="connsiteY365" fmla="*/ 943926 h 6759197"/>
              <a:gd name="connsiteX366" fmla="*/ 2206380 w 3265410"/>
              <a:gd name="connsiteY366" fmla="*/ 815832 h 6759197"/>
              <a:gd name="connsiteX367" fmla="*/ 2216871 w 3265410"/>
              <a:gd name="connsiteY367" fmla="*/ 824334 h 6759197"/>
              <a:gd name="connsiteX368" fmla="*/ 2163645 w 3265410"/>
              <a:gd name="connsiteY368" fmla="*/ 887830 h 6759197"/>
              <a:gd name="connsiteX369" fmla="*/ 2114395 w 3265410"/>
              <a:gd name="connsiteY369" fmla="*/ 949448 h 6759197"/>
              <a:gd name="connsiteX370" fmla="*/ 2102689 w 3265410"/>
              <a:gd name="connsiteY370" fmla="*/ 943926 h 6759197"/>
              <a:gd name="connsiteX371" fmla="*/ 2096465 w 3265410"/>
              <a:gd name="connsiteY371" fmla="*/ 3793391 h 6759197"/>
              <a:gd name="connsiteX372" fmla="*/ 2103353 w 3265410"/>
              <a:gd name="connsiteY372" fmla="*/ 3784735 h 6759197"/>
              <a:gd name="connsiteX373" fmla="*/ 2181535 w 3265410"/>
              <a:gd name="connsiteY373" fmla="*/ 3789485 h 6759197"/>
              <a:gd name="connsiteX374" fmla="*/ 2178774 w 3265410"/>
              <a:gd name="connsiteY374" fmla="*/ 3808590 h 6759197"/>
              <a:gd name="connsiteX375" fmla="*/ 2104236 w 3265410"/>
              <a:gd name="connsiteY375" fmla="*/ 3801965 h 6759197"/>
              <a:gd name="connsiteX376" fmla="*/ 2096465 w 3265410"/>
              <a:gd name="connsiteY376" fmla="*/ 3793391 h 6759197"/>
              <a:gd name="connsiteX377" fmla="*/ 2037870 w 3265410"/>
              <a:gd name="connsiteY377" fmla="*/ 3549462 h 6759197"/>
              <a:gd name="connsiteX378" fmla="*/ 2044164 w 3265410"/>
              <a:gd name="connsiteY378" fmla="*/ 3541595 h 6759197"/>
              <a:gd name="connsiteX379" fmla="*/ 2263030 w 3265410"/>
              <a:gd name="connsiteY379" fmla="*/ 3515202 h 6759197"/>
              <a:gd name="connsiteX380" fmla="*/ 2370254 w 3265410"/>
              <a:gd name="connsiteY380" fmla="*/ 3497866 h 6759197"/>
              <a:gd name="connsiteX381" fmla="*/ 2374892 w 3265410"/>
              <a:gd name="connsiteY381" fmla="*/ 3517411 h 6759197"/>
              <a:gd name="connsiteX382" fmla="*/ 2044496 w 3265410"/>
              <a:gd name="connsiteY382" fmla="*/ 3556833 h 6759197"/>
              <a:gd name="connsiteX383" fmla="*/ 2037870 w 3265410"/>
              <a:gd name="connsiteY383" fmla="*/ 3549462 h 6759197"/>
              <a:gd name="connsiteX384" fmla="*/ 2018077 w 3265410"/>
              <a:gd name="connsiteY384" fmla="*/ 1361613 h 6759197"/>
              <a:gd name="connsiteX385" fmla="*/ 2022079 w 3265410"/>
              <a:gd name="connsiteY385" fmla="*/ 1354491 h 6759197"/>
              <a:gd name="connsiteX386" fmla="*/ 2144983 w 3265410"/>
              <a:gd name="connsiteY386" fmla="*/ 1287572 h 6759197"/>
              <a:gd name="connsiteX387" fmla="*/ 2148517 w 3265410"/>
              <a:gd name="connsiteY387" fmla="*/ 1294860 h 6759197"/>
              <a:gd name="connsiteX388" fmla="*/ 2024840 w 3265410"/>
              <a:gd name="connsiteY388" fmla="*/ 1365754 h 6759197"/>
              <a:gd name="connsiteX389" fmla="*/ 2018077 w 3265410"/>
              <a:gd name="connsiteY389" fmla="*/ 1361613 h 6759197"/>
              <a:gd name="connsiteX390" fmla="*/ 2011478 w 3265410"/>
              <a:gd name="connsiteY390" fmla="*/ 3254498 h 6759197"/>
              <a:gd name="connsiteX391" fmla="*/ 2018766 w 3265410"/>
              <a:gd name="connsiteY391" fmla="*/ 3244105 h 6759197"/>
              <a:gd name="connsiteX392" fmla="*/ 2072433 w 3265410"/>
              <a:gd name="connsiteY392" fmla="*/ 3235271 h 6759197"/>
              <a:gd name="connsiteX393" fmla="*/ 2121021 w 3265410"/>
              <a:gd name="connsiteY393" fmla="*/ 3225884 h 6759197"/>
              <a:gd name="connsiteX394" fmla="*/ 2125106 w 3265410"/>
              <a:gd name="connsiteY394" fmla="*/ 3245430 h 6759197"/>
              <a:gd name="connsiteX395" fmla="*/ 2071328 w 3265410"/>
              <a:gd name="connsiteY395" fmla="*/ 3258791 h 6759197"/>
              <a:gd name="connsiteX396" fmla="*/ 2020422 w 3265410"/>
              <a:gd name="connsiteY396" fmla="*/ 3263319 h 6759197"/>
              <a:gd name="connsiteX397" fmla="*/ 2011478 w 3265410"/>
              <a:gd name="connsiteY397" fmla="*/ 3254498 h 6759197"/>
              <a:gd name="connsiteX398" fmla="*/ 1999704 w 3265410"/>
              <a:gd name="connsiteY398" fmla="*/ 3104361 h 6759197"/>
              <a:gd name="connsiteX399" fmla="*/ 2003749 w 3265410"/>
              <a:gd name="connsiteY399" fmla="*/ 3091607 h 6759197"/>
              <a:gd name="connsiteX400" fmla="*/ 2043944 w 3265410"/>
              <a:gd name="connsiteY400" fmla="*/ 3077692 h 6759197"/>
              <a:gd name="connsiteX401" fmla="*/ 2050458 w 3265410"/>
              <a:gd name="connsiteY401" fmla="*/ 3092600 h 6759197"/>
              <a:gd name="connsiteX402" fmla="*/ 2010484 w 3265410"/>
              <a:gd name="connsiteY402" fmla="*/ 3111484 h 6759197"/>
              <a:gd name="connsiteX403" fmla="*/ 1999704 w 3265410"/>
              <a:gd name="connsiteY403" fmla="*/ 3104361 h 6759197"/>
              <a:gd name="connsiteX404" fmla="*/ 1980434 w 3265410"/>
              <a:gd name="connsiteY404" fmla="*/ 5264107 h 6759197"/>
              <a:gd name="connsiteX405" fmla="*/ 1985637 w 3265410"/>
              <a:gd name="connsiteY405" fmla="*/ 5256596 h 6759197"/>
              <a:gd name="connsiteX406" fmla="*/ 2032238 w 3265410"/>
              <a:gd name="connsiteY406" fmla="*/ 5252065 h 6759197"/>
              <a:gd name="connsiteX407" fmla="*/ 2085463 w 3265410"/>
              <a:gd name="connsiteY407" fmla="*/ 5260460 h 6759197"/>
              <a:gd name="connsiteX408" fmla="*/ 2083586 w 3265410"/>
              <a:gd name="connsiteY408" fmla="*/ 5274707 h 6759197"/>
              <a:gd name="connsiteX409" fmla="*/ 2030691 w 3265410"/>
              <a:gd name="connsiteY409" fmla="*/ 5277137 h 6759197"/>
              <a:gd name="connsiteX410" fmla="*/ 1985085 w 3265410"/>
              <a:gd name="connsiteY410" fmla="*/ 5271614 h 6759197"/>
              <a:gd name="connsiteX411" fmla="*/ 1980434 w 3265410"/>
              <a:gd name="connsiteY411" fmla="*/ 5264107 h 6759197"/>
              <a:gd name="connsiteX412" fmla="*/ 1980337 w 3265410"/>
              <a:gd name="connsiteY412" fmla="*/ 3966360 h 6759197"/>
              <a:gd name="connsiteX413" fmla="*/ 1991601 w 3265410"/>
              <a:gd name="connsiteY413" fmla="*/ 3957667 h 6759197"/>
              <a:gd name="connsiteX414" fmla="*/ 2058188 w 3265410"/>
              <a:gd name="connsiteY414" fmla="*/ 3977436 h 6759197"/>
              <a:gd name="connsiteX415" fmla="*/ 2053108 w 3265410"/>
              <a:gd name="connsiteY415" fmla="*/ 3995549 h 6759197"/>
              <a:gd name="connsiteX416" fmla="*/ 1987625 w 3265410"/>
              <a:gd name="connsiteY416" fmla="*/ 3979863 h 6759197"/>
              <a:gd name="connsiteX417" fmla="*/ 1980337 w 3265410"/>
              <a:gd name="connsiteY417" fmla="*/ 3966360 h 6759197"/>
              <a:gd name="connsiteX418" fmla="*/ 1969378 w 3265410"/>
              <a:gd name="connsiteY418" fmla="*/ 3223181 h 6759197"/>
              <a:gd name="connsiteX419" fmla="*/ 1972387 w 3265410"/>
              <a:gd name="connsiteY419" fmla="*/ 3212635 h 6759197"/>
              <a:gd name="connsiteX420" fmla="*/ 2034446 w 3265410"/>
              <a:gd name="connsiteY420" fmla="*/ 3196071 h 6759197"/>
              <a:gd name="connsiteX421" fmla="*/ 2036986 w 3265410"/>
              <a:gd name="connsiteY421" fmla="*/ 3218709 h 6759197"/>
              <a:gd name="connsiteX422" fmla="*/ 1979123 w 3265410"/>
              <a:gd name="connsiteY422" fmla="*/ 3229420 h 6759197"/>
              <a:gd name="connsiteX423" fmla="*/ 1969378 w 3265410"/>
              <a:gd name="connsiteY423" fmla="*/ 3223181 h 6759197"/>
              <a:gd name="connsiteX424" fmla="*/ 1950315 w 3265410"/>
              <a:gd name="connsiteY424" fmla="*/ 3462874 h 6759197"/>
              <a:gd name="connsiteX425" fmla="*/ 1957921 w 3265410"/>
              <a:gd name="connsiteY425" fmla="*/ 3452701 h 6759197"/>
              <a:gd name="connsiteX426" fmla="*/ 2098053 w 3265410"/>
              <a:gd name="connsiteY426" fmla="*/ 3434812 h 6759197"/>
              <a:gd name="connsiteX427" fmla="*/ 2099378 w 3265410"/>
              <a:gd name="connsiteY427" fmla="*/ 3452149 h 6759197"/>
              <a:gd name="connsiteX428" fmla="*/ 1958694 w 3265410"/>
              <a:gd name="connsiteY428" fmla="*/ 3471474 h 6759197"/>
              <a:gd name="connsiteX429" fmla="*/ 1950315 w 3265410"/>
              <a:gd name="connsiteY429" fmla="*/ 3462874 h 6759197"/>
              <a:gd name="connsiteX430" fmla="*/ 1933518 w 3265410"/>
              <a:gd name="connsiteY430" fmla="*/ 1179244 h 6759197"/>
              <a:gd name="connsiteX431" fmla="*/ 2025171 w 3265410"/>
              <a:gd name="connsiteY431" fmla="*/ 981360 h 6759197"/>
              <a:gd name="connsiteX432" fmla="*/ 2127646 w 3265410"/>
              <a:gd name="connsiteY432" fmla="*/ 783808 h 6759197"/>
              <a:gd name="connsiteX433" fmla="*/ 2134935 w 3265410"/>
              <a:gd name="connsiteY433" fmla="*/ 787894 h 6759197"/>
              <a:gd name="connsiteX434" fmla="*/ 2033011 w 3265410"/>
              <a:gd name="connsiteY434" fmla="*/ 1005212 h 6759197"/>
              <a:gd name="connsiteX435" fmla="*/ 1938045 w 3265410"/>
              <a:gd name="connsiteY435" fmla="*/ 1180902 h 6759197"/>
              <a:gd name="connsiteX436" fmla="*/ 1933518 w 3265410"/>
              <a:gd name="connsiteY436" fmla="*/ 1179244 h 6759197"/>
              <a:gd name="connsiteX437" fmla="*/ 1927582 w 3265410"/>
              <a:gd name="connsiteY437" fmla="*/ 3755068 h 6759197"/>
              <a:gd name="connsiteX438" fmla="*/ 1937382 w 3265410"/>
              <a:gd name="connsiteY438" fmla="*/ 3746854 h 6759197"/>
              <a:gd name="connsiteX439" fmla="*/ 2010705 w 3265410"/>
              <a:gd name="connsiteY439" fmla="*/ 3767839 h 6759197"/>
              <a:gd name="connsiteX440" fmla="*/ 2004742 w 3265410"/>
              <a:gd name="connsiteY440" fmla="*/ 3785398 h 6759197"/>
              <a:gd name="connsiteX441" fmla="*/ 1932854 w 3265410"/>
              <a:gd name="connsiteY441" fmla="*/ 3767174 h 6759197"/>
              <a:gd name="connsiteX442" fmla="*/ 1927582 w 3265410"/>
              <a:gd name="connsiteY442" fmla="*/ 3755068 h 6759197"/>
              <a:gd name="connsiteX443" fmla="*/ 1907870 w 3265410"/>
              <a:gd name="connsiteY443" fmla="*/ 4084185 h 6759197"/>
              <a:gd name="connsiteX444" fmla="*/ 1914413 w 3265410"/>
              <a:gd name="connsiteY444" fmla="*/ 4078471 h 6759197"/>
              <a:gd name="connsiteX445" fmla="*/ 1957258 w 3265410"/>
              <a:gd name="connsiteY445" fmla="*/ 4087968 h 6759197"/>
              <a:gd name="connsiteX446" fmla="*/ 2000655 w 3265410"/>
              <a:gd name="connsiteY446" fmla="*/ 4107404 h 6759197"/>
              <a:gd name="connsiteX447" fmla="*/ 1994361 w 3265410"/>
              <a:gd name="connsiteY447" fmla="*/ 4124739 h 6759197"/>
              <a:gd name="connsiteX448" fmla="*/ 1941688 w 3265410"/>
              <a:gd name="connsiteY448" fmla="*/ 4109944 h 6759197"/>
              <a:gd name="connsiteX449" fmla="*/ 1909444 w 3265410"/>
              <a:gd name="connsiteY449" fmla="*/ 4092716 h 6759197"/>
              <a:gd name="connsiteX450" fmla="*/ 1907870 w 3265410"/>
              <a:gd name="connsiteY450" fmla="*/ 4084185 h 6759197"/>
              <a:gd name="connsiteX451" fmla="*/ 1899284 w 3265410"/>
              <a:gd name="connsiteY451" fmla="*/ 1255880 h 6759197"/>
              <a:gd name="connsiteX452" fmla="*/ 1954719 w 3265410"/>
              <a:gd name="connsiteY452" fmla="*/ 1189182 h 6759197"/>
              <a:gd name="connsiteX453" fmla="*/ 1996350 w 3265410"/>
              <a:gd name="connsiteY453" fmla="*/ 1141920 h 6759197"/>
              <a:gd name="connsiteX454" fmla="*/ 2005184 w 3265410"/>
              <a:gd name="connsiteY454" fmla="*/ 1149650 h 6759197"/>
              <a:gd name="connsiteX455" fmla="*/ 1957479 w 3265410"/>
              <a:gd name="connsiteY455" fmla="*/ 1215244 h 6759197"/>
              <a:gd name="connsiteX456" fmla="*/ 1907346 w 3265410"/>
              <a:gd name="connsiteY456" fmla="*/ 1264934 h 6759197"/>
              <a:gd name="connsiteX457" fmla="*/ 1899284 w 3265410"/>
              <a:gd name="connsiteY457" fmla="*/ 1255880 h 6759197"/>
              <a:gd name="connsiteX458" fmla="*/ 1888987 w 3265410"/>
              <a:gd name="connsiteY458" fmla="*/ 3594585 h 6759197"/>
              <a:gd name="connsiteX459" fmla="*/ 1898070 w 3265410"/>
              <a:gd name="connsiteY459" fmla="*/ 3586207 h 6759197"/>
              <a:gd name="connsiteX460" fmla="*/ 2257838 w 3265410"/>
              <a:gd name="connsiteY460" fmla="*/ 3564122 h 6759197"/>
              <a:gd name="connsiteX461" fmla="*/ 2259274 w 3265410"/>
              <a:gd name="connsiteY461" fmla="*/ 3585876 h 6759197"/>
              <a:gd name="connsiteX462" fmla="*/ 1896634 w 3265410"/>
              <a:gd name="connsiteY462" fmla="*/ 3603544 h 6759197"/>
              <a:gd name="connsiteX463" fmla="*/ 1888987 w 3265410"/>
              <a:gd name="connsiteY463" fmla="*/ 3594585 h 6759197"/>
              <a:gd name="connsiteX464" fmla="*/ 1868104 w 3265410"/>
              <a:gd name="connsiteY464" fmla="*/ 3526783 h 6759197"/>
              <a:gd name="connsiteX465" fmla="*/ 1874439 w 3265410"/>
              <a:gd name="connsiteY465" fmla="*/ 3518846 h 6759197"/>
              <a:gd name="connsiteX466" fmla="*/ 2157462 w 3265410"/>
              <a:gd name="connsiteY466" fmla="*/ 3487264 h 6759197"/>
              <a:gd name="connsiteX467" fmla="*/ 2161658 w 3265410"/>
              <a:gd name="connsiteY467" fmla="*/ 3506810 h 6759197"/>
              <a:gd name="connsiteX468" fmla="*/ 1874439 w 3265410"/>
              <a:gd name="connsiteY468" fmla="*/ 3533975 h 6759197"/>
              <a:gd name="connsiteX469" fmla="*/ 1868104 w 3265410"/>
              <a:gd name="connsiteY469" fmla="*/ 3526783 h 6759197"/>
              <a:gd name="connsiteX470" fmla="*/ 1849054 w 3265410"/>
              <a:gd name="connsiteY470" fmla="*/ 3930882 h 6759197"/>
              <a:gd name="connsiteX471" fmla="*/ 1859973 w 3265410"/>
              <a:gd name="connsiteY471" fmla="*/ 3923334 h 6759197"/>
              <a:gd name="connsiteX472" fmla="*/ 1917284 w 3265410"/>
              <a:gd name="connsiteY472" fmla="*/ 3940447 h 6759197"/>
              <a:gd name="connsiteX473" fmla="*/ 1912425 w 3265410"/>
              <a:gd name="connsiteY473" fmla="*/ 3956898 h 6759197"/>
              <a:gd name="connsiteX474" fmla="*/ 1854783 w 3265410"/>
              <a:gd name="connsiteY474" fmla="*/ 3942986 h 6759197"/>
              <a:gd name="connsiteX475" fmla="*/ 1849054 w 3265410"/>
              <a:gd name="connsiteY475" fmla="*/ 3930882 h 6759197"/>
              <a:gd name="connsiteX476" fmla="*/ 1846556 w 3265410"/>
              <a:gd name="connsiteY476" fmla="*/ 5145453 h 6759197"/>
              <a:gd name="connsiteX477" fmla="*/ 1853789 w 3265410"/>
              <a:gd name="connsiteY477" fmla="*/ 5136369 h 6759197"/>
              <a:gd name="connsiteX478" fmla="*/ 1908561 w 3265410"/>
              <a:gd name="connsiteY478" fmla="*/ 5140787 h 6759197"/>
              <a:gd name="connsiteX479" fmla="*/ 1907567 w 3265410"/>
              <a:gd name="connsiteY479" fmla="*/ 5155252 h 6759197"/>
              <a:gd name="connsiteX480" fmla="*/ 1853237 w 3265410"/>
              <a:gd name="connsiteY480" fmla="*/ 5155031 h 6759197"/>
              <a:gd name="connsiteX481" fmla="*/ 1846556 w 3265410"/>
              <a:gd name="connsiteY481" fmla="*/ 5145453 h 6759197"/>
              <a:gd name="connsiteX482" fmla="*/ 1801338 w 3265410"/>
              <a:gd name="connsiteY482" fmla="*/ 4038384 h 6759197"/>
              <a:gd name="connsiteX483" fmla="*/ 1806418 w 3265410"/>
              <a:gd name="connsiteY483" fmla="*/ 4057046 h 6759197"/>
              <a:gd name="connsiteX484" fmla="*/ 1819669 w 3265410"/>
              <a:gd name="connsiteY484" fmla="*/ 4053400 h 6759197"/>
              <a:gd name="connsiteX485" fmla="*/ 1813375 w 3265410"/>
              <a:gd name="connsiteY485" fmla="*/ 4050421 h 6759197"/>
              <a:gd name="connsiteX486" fmla="*/ 1801338 w 3265410"/>
              <a:gd name="connsiteY486" fmla="*/ 4038384 h 6759197"/>
              <a:gd name="connsiteX487" fmla="*/ 1780162 w 3265410"/>
              <a:gd name="connsiteY487" fmla="*/ 3498279 h 6759197"/>
              <a:gd name="connsiteX488" fmla="*/ 1787975 w 3265410"/>
              <a:gd name="connsiteY488" fmla="*/ 3486602 h 6759197"/>
              <a:gd name="connsiteX489" fmla="*/ 1901714 w 3265410"/>
              <a:gd name="connsiteY489" fmla="*/ 3470700 h 6759197"/>
              <a:gd name="connsiteX490" fmla="*/ 1904806 w 3265410"/>
              <a:gd name="connsiteY490" fmla="*/ 3490135 h 6759197"/>
              <a:gd name="connsiteX491" fmla="*/ 1790074 w 3265410"/>
              <a:gd name="connsiteY491" fmla="*/ 3507472 h 6759197"/>
              <a:gd name="connsiteX492" fmla="*/ 1780162 w 3265410"/>
              <a:gd name="connsiteY492" fmla="*/ 3498279 h 6759197"/>
              <a:gd name="connsiteX493" fmla="*/ 1779266 w 3265410"/>
              <a:gd name="connsiteY493" fmla="*/ 4922453 h 6759197"/>
              <a:gd name="connsiteX494" fmla="*/ 1784112 w 3265410"/>
              <a:gd name="connsiteY494" fmla="*/ 4914185 h 6759197"/>
              <a:gd name="connsiteX495" fmla="*/ 1861741 w 3265410"/>
              <a:gd name="connsiteY495" fmla="*/ 4912308 h 6759197"/>
              <a:gd name="connsiteX496" fmla="*/ 1862514 w 3265410"/>
              <a:gd name="connsiteY496" fmla="*/ 4926111 h 6759197"/>
              <a:gd name="connsiteX497" fmla="*/ 1786099 w 3265410"/>
              <a:gd name="connsiteY497" fmla="*/ 4929977 h 6759197"/>
              <a:gd name="connsiteX498" fmla="*/ 1779266 w 3265410"/>
              <a:gd name="connsiteY498" fmla="*/ 4922453 h 6759197"/>
              <a:gd name="connsiteX499" fmla="*/ 1774503 w 3265410"/>
              <a:gd name="connsiteY499" fmla="*/ 3844125 h 6759197"/>
              <a:gd name="connsiteX500" fmla="*/ 1782232 w 3265410"/>
              <a:gd name="connsiteY500" fmla="*/ 3837085 h 6759197"/>
              <a:gd name="connsiteX501" fmla="*/ 1833140 w 3265410"/>
              <a:gd name="connsiteY501" fmla="*/ 3846362 h 6759197"/>
              <a:gd name="connsiteX502" fmla="*/ 1872562 w 3265410"/>
              <a:gd name="connsiteY502" fmla="*/ 3861052 h 6759197"/>
              <a:gd name="connsiteX503" fmla="*/ 1866820 w 3265410"/>
              <a:gd name="connsiteY503" fmla="*/ 3878497 h 6759197"/>
              <a:gd name="connsiteX504" fmla="*/ 1817680 w 3265410"/>
              <a:gd name="connsiteY504" fmla="*/ 3868893 h 6759197"/>
              <a:gd name="connsiteX505" fmla="*/ 1778037 w 3265410"/>
              <a:gd name="connsiteY505" fmla="*/ 3853983 h 6759197"/>
              <a:gd name="connsiteX506" fmla="*/ 1774503 w 3265410"/>
              <a:gd name="connsiteY506" fmla="*/ 3844125 h 6759197"/>
              <a:gd name="connsiteX507" fmla="*/ 1766855 w 3265410"/>
              <a:gd name="connsiteY507" fmla="*/ 5051464 h 6759197"/>
              <a:gd name="connsiteX508" fmla="*/ 1771079 w 3265410"/>
              <a:gd name="connsiteY508" fmla="*/ 5039083 h 6759197"/>
              <a:gd name="connsiteX509" fmla="*/ 1826403 w 3265410"/>
              <a:gd name="connsiteY509" fmla="*/ 5038089 h 6759197"/>
              <a:gd name="connsiteX510" fmla="*/ 1824084 w 3265410"/>
              <a:gd name="connsiteY510" fmla="*/ 5053991 h 6759197"/>
              <a:gd name="connsiteX511" fmla="*/ 1778036 w 3265410"/>
              <a:gd name="connsiteY511" fmla="*/ 5059291 h 6759197"/>
              <a:gd name="connsiteX512" fmla="*/ 1766855 w 3265410"/>
              <a:gd name="connsiteY512" fmla="*/ 5051464 h 6759197"/>
              <a:gd name="connsiteX513" fmla="*/ 1761680 w 3265410"/>
              <a:gd name="connsiteY513" fmla="*/ 3452605 h 6759197"/>
              <a:gd name="connsiteX514" fmla="*/ 1767104 w 3265410"/>
              <a:gd name="connsiteY514" fmla="*/ 3442652 h 6759197"/>
              <a:gd name="connsiteX515" fmla="*/ 1814366 w 3265410"/>
              <a:gd name="connsiteY515" fmla="*/ 3432713 h 6759197"/>
              <a:gd name="connsiteX516" fmla="*/ 1880070 w 3265410"/>
              <a:gd name="connsiteY516" fmla="*/ 3426088 h 6759197"/>
              <a:gd name="connsiteX517" fmla="*/ 1884599 w 3265410"/>
              <a:gd name="connsiteY517" fmla="*/ 3444419 h 6759197"/>
              <a:gd name="connsiteX518" fmla="*/ 1820772 w 3265410"/>
              <a:gd name="connsiteY518" fmla="*/ 3456676 h 6759197"/>
              <a:gd name="connsiteX519" fmla="*/ 1769755 w 3265410"/>
              <a:gd name="connsiteY519" fmla="*/ 3460652 h 6759197"/>
              <a:gd name="connsiteX520" fmla="*/ 1761680 w 3265410"/>
              <a:gd name="connsiteY520" fmla="*/ 3452605 h 6759197"/>
              <a:gd name="connsiteX521" fmla="*/ 1747697 w 3265410"/>
              <a:gd name="connsiteY521" fmla="*/ 5529807 h 6759197"/>
              <a:gd name="connsiteX522" fmla="*/ 1755621 w 3265410"/>
              <a:gd name="connsiteY522" fmla="*/ 5525168 h 6759197"/>
              <a:gd name="connsiteX523" fmla="*/ 1893875 w 3265410"/>
              <a:gd name="connsiteY523" fmla="*/ 5568786 h 6759197"/>
              <a:gd name="connsiteX524" fmla="*/ 2015674 w 3265410"/>
              <a:gd name="connsiteY524" fmla="*/ 5616822 h 6759197"/>
              <a:gd name="connsiteX525" fmla="*/ 2007723 w 3265410"/>
              <a:gd name="connsiteY525" fmla="*/ 5635595 h 6759197"/>
              <a:gd name="connsiteX526" fmla="*/ 1873777 w 3265410"/>
              <a:gd name="connsiteY526" fmla="*/ 5583804 h 6759197"/>
              <a:gd name="connsiteX527" fmla="*/ 1750872 w 3265410"/>
              <a:gd name="connsiteY527" fmla="*/ 5538089 h 6759197"/>
              <a:gd name="connsiteX528" fmla="*/ 1747697 w 3265410"/>
              <a:gd name="connsiteY528" fmla="*/ 5529807 h 6759197"/>
              <a:gd name="connsiteX529" fmla="*/ 1726580 w 3265410"/>
              <a:gd name="connsiteY529" fmla="*/ 1499370 h 6759197"/>
              <a:gd name="connsiteX530" fmla="*/ 1740163 w 3265410"/>
              <a:gd name="connsiteY530" fmla="*/ 1501247 h 6759197"/>
              <a:gd name="connsiteX531" fmla="*/ 1892219 w 3265410"/>
              <a:gd name="connsiteY531" fmla="*/ 1379447 h 6759197"/>
              <a:gd name="connsiteX532" fmla="*/ 2044608 w 3265410"/>
              <a:gd name="connsiteY532" fmla="*/ 1235010 h 6759197"/>
              <a:gd name="connsiteX533" fmla="*/ 2171487 w 3265410"/>
              <a:gd name="connsiteY533" fmla="*/ 1124584 h 6759197"/>
              <a:gd name="connsiteX534" fmla="*/ 2179438 w 3265410"/>
              <a:gd name="connsiteY534" fmla="*/ 1135516 h 6759197"/>
              <a:gd name="connsiteX535" fmla="*/ 1896526 w 3265410"/>
              <a:gd name="connsiteY535" fmla="*/ 1412575 h 6759197"/>
              <a:gd name="connsiteX536" fmla="*/ 1839104 w 3265410"/>
              <a:gd name="connsiteY536" fmla="*/ 1461163 h 6759197"/>
              <a:gd name="connsiteX537" fmla="*/ 1863508 w 3265410"/>
              <a:gd name="connsiteY537" fmla="*/ 1446917 h 6759197"/>
              <a:gd name="connsiteX538" fmla="*/ 1997455 w 3265410"/>
              <a:gd name="connsiteY538" fmla="*/ 1365643 h 6759197"/>
              <a:gd name="connsiteX539" fmla="*/ 2003750 w 3265410"/>
              <a:gd name="connsiteY539" fmla="*/ 1376797 h 6759197"/>
              <a:gd name="connsiteX540" fmla="*/ 1876428 w 3265410"/>
              <a:gd name="connsiteY540" fmla="*/ 1467567 h 6759197"/>
              <a:gd name="connsiteX541" fmla="*/ 1906022 w 3265410"/>
              <a:gd name="connsiteY541" fmla="*/ 1454868 h 6759197"/>
              <a:gd name="connsiteX542" fmla="*/ 2054988 w 3265410"/>
              <a:gd name="connsiteY542" fmla="*/ 1397999 h 6759197"/>
              <a:gd name="connsiteX543" fmla="*/ 2120029 w 3265410"/>
              <a:gd name="connsiteY543" fmla="*/ 1372710 h 6759197"/>
              <a:gd name="connsiteX544" fmla="*/ 2149182 w 3265410"/>
              <a:gd name="connsiteY544" fmla="*/ 1367521 h 6759197"/>
              <a:gd name="connsiteX545" fmla="*/ 2153929 w 3265410"/>
              <a:gd name="connsiteY545" fmla="*/ 1366306 h 6759197"/>
              <a:gd name="connsiteX546" fmla="*/ 2154702 w 3265410"/>
              <a:gd name="connsiteY546" fmla="*/ 1366858 h 6759197"/>
              <a:gd name="connsiteX547" fmla="*/ 2154592 w 3265410"/>
              <a:gd name="connsiteY547" fmla="*/ 1372932 h 6759197"/>
              <a:gd name="connsiteX548" fmla="*/ 2043393 w 3265410"/>
              <a:gd name="connsiteY548" fmla="*/ 1422955 h 6759197"/>
              <a:gd name="connsiteX549" fmla="*/ 1896305 w 3265410"/>
              <a:gd name="connsiteY549" fmla="*/ 1483027 h 6759197"/>
              <a:gd name="connsiteX550" fmla="*/ 1806418 w 3265410"/>
              <a:gd name="connsiteY550" fmla="*/ 1526645 h 6759197"/>
              <a:gd name="connsiteX551" fmla="*/ 2041074 w 3265410"/>
              <a:gd name="connsiteY551" fmla="*/ 1454537 h 6759197"/>
              <a:gd name="connsiteX552" fmla="*/ 2547600 w 3265410"/>
              <a:gd name="connsiteY552" fmla="*/ 1293094 h 6759197"/>
              <a:gd name="connsiteX553" fmla="*/ 3005206 w 3265410"/>
              <a:gd name="connsiteY553" fmla="*/ 1056450 h 6759197"/>
              <a:gd name="connsiteX554" fmla="*/ 3198121 w 3265410"/>
              <a:gd name="connsiteY554" fmla="*/ 892026 h 6759197"/>
              <a:gd name="connsiteX555" fmla="*/ 3205077 w 3265410"/>
              <a:gd name="connsiteY555" fmla="*/ 750460 h 6759197"/>
              <a:gd name="connsiteX556" fmla="*/ 3141804 w 3265410"/>
              <a:gd name="connsiteY556" fmla="*/ 754654 h 6759197"/>
              <a:gd name="connsiteX557" fmla="*/ 3135730 w 3265410"/>
              <a:gd name="connsiteY557" fmla="*/ 761722 h 6759197"/>
              <a:gd name="connsiteX558" fmla="*/ 3126012 w 3265410"/>
              <a:gd name="connsiteY558" fmla="*/ 763488 h 6759197"/>
              <a:gd name="connsiteX559" fmla="*/ 3117068 w 3265410"/>
              <a:gd name="connsiteY559" fmla="*/ 768238 h 6759197"/>
              <a:gd name="connsiteX560" fmla="*/ 3108897 w 3265410"/>
              <a:gd name="connsiteY560" fmla="*/ 753882 h 6759197"/>
              <a:gd name="connsiteX561" fmla="*/ 3129657 w 3265410"/>
              <a:gd name="connsiteY561" fmla="*/ 744386 h 6759197"/>
              <a:gd name="connsiteX562" fmla="*/ 3141914 w 3265410"/>
              <a:gd name="connsiteY562" fmla="*/ 727600 h 6759197"/>
              <a:gd name="connsiteX563" fmla="*/ 3157705 w 3265410"/>
              <a:gd name="connsiteY563" fmla="*/ 658584 h 6759197"/>
              <a:gd name="connsiteX564" fmla="*/ 3053462 w 3265410"/>
              <a:gd name="connsiteY564" fmla="*/ 749022 h 6759197"/>
              <a:gd name="connsiteX565" fmla="*/ 2919184 w 3265410"/>
              <a:gd name="connsiteY565" fmla="*/ 836812 h 6759197"/>
              <a:gd name="connsiteX566" fmla="*/ 2914215 w 3265410"/>
              <a:gd name="connsiteY566" fmla="*/ 830628 h 6759197"/>
              <a:gd name="connsiteX567" fmla="*/ 3043525 w 3265410"/>
              <a:gd name="connsiteY567" fmla="*/ 736656 h 6759197"/>
              <a:gd name="connsiteX568" fmla="*/ 3145890 w 3265410"/>
              <a:gd name="connsiteY568" fmla="*/ 646768 h 6759197"/>
              <a:gd name="connsiteX569" fmla="*/ 3130099 w 3265410"/>
              <a:gd name="connsiteY569" fmla="*/ 648646 h 6759197"/>
              <a:gd name="connsiteX570" fmla="*/ 3071352 w 3265410"/>
              <a:gd name="connsiteY570" fmla="*/ 700436 h 6759197"/>
              <a:gd name="connsiteX571" fmla="*/ 2994384 w 3265410"/>
              <a:gd name="connsiteY571" fmla="*/ 751122 h 6759197"/>
              <a:gd name="connsiteX572" fmla="*/ 2989525 w 3265410"/>
              <a:gd name="connsiteY572" fmla="*/ 743060 h 6759197"/>
              <a:gd name="connsiteX573" fmla="*/ 3061193 w 3265410"/>
              <a:gd name="connsiteY573" fmla="*/ 683540 h 6759197"/>
              <a:gd name="connsiteX574" fmla="*/ 3110112 w 3265410"/>
              <a:gd name="connsiteY574" fmla="*/ 638596 h 6759197"/>
              <a:gd name="connsiteX575" fmla="*/ 3110112 w 3265410"/>
              <a:gd name="connsiteY575" fmla="*/ 638376 h 6759197"/>
              <a:gd name="connsiteX576" fmla="*/ 3107130 w 3265410"/>
              <a:gd name="connsiteY576" fmla="*/ 610880 h 6759197"/>
              <a:gd name="connsiteX577" fmla="*/ 3017574 w 3265410"/>
              <a:gd name="connsiteY577" fmla="*/ 694032 h 6759197"/>
              <a:gd name="connsiteX578" fmla="*/ 3011832 w 3265410"/>
              <a:gd name="connsiteY578" fmla="*/ 688178 h 6759197"/>
              <a:gd name="connsiteX579" fmla="*/ 3057880 w 3265410"/>
              <a:gd name="connsiteY579" fmla="*/ 639038 h 6759197"/>
              <a:gd name="connsiteX580" fmla="*/ 3095536 w 3265410"/>
              <a:gd name="connsiteY580" fmla="*/ 590230 h 6759197"/>
              <a:gd name="connsiteX581" fmla="*/ 2989857 w 3265410"/>
              <a:gd name="connsiteY581" fmla="*/ 587800 h 6759197"/>
              <a:gd name="connsiteX582" fmla="*/ 2940828 w 3265410"/>
              <a:gd name="connsiteY582" fmla="*/ 666976 h 6759197"/>
              <a:gd name="connsiteX583" fmla="*/ 2854695 w 3265410"/>
              <a:gd name="connsiteY583" fmla="*/ 739196 h 6759197"/>
              <a:gd name="connsiteX584" fmla="*/ 2839235 w 3265410"/>
              <a:gd name="connsiteY584" fmla="*/ 721526 h 6759197"/>
              <a:gd name="connsiteX585" fmla="*/ 2880646 w 3265410"/>
              <a:gd name="connsiteY585" fmla="*/ 483006 h 6759197"/>
              <a:gd name="connsiteX586" fmla="*/ 2874683 w 3265410"/>
              <a:gd name="connsiteY586" fmla="*/ 522540 h 6759197"/>
              <a:gd name="connsiteX587" fmla="*/ 2792526 w 3265410"/>
              <a:gd name="connsiteY587" fmla="*/ 687406 h 6759197"/>
              <a:gd name="connsiteX588" fmla="*/ 2785017 w 3265410"/>
              <a:gd name="connsiteY588" fmla="*/ 683430 h 6759197"/>
              <a:gd name="connsiteX589" fmla="*/ 2852266 w 3265410"/>
              <a:gd name="connsiteY589" fmla="*/ 460038 h 6759197"/>
              <a:gd name="connsiteX590" fmla="*/ 2818697 w 3265410"/>
              <a:gd name="connsiteY590" fmla="*/ 457718 h 6759197"/>
              <a:gd name="connsiteX591" fmla="*/ 2726490 w 3265410"/>
              <a:gd name="connsiteY591" fmla="*/ 413326 h 6759197"/>
              <a:gd name="connsiteX592" fmla="*/ 2696344 w 3265410"/>
              <a:gd name="connsiteY592" fmla="*/ 447890 h 6759197"/>
              <a:gd name="connsiteX593" fmla="*/ 2692258 w 3265410"/>
              <a:gd name="connsiteY593" fmla="*/ 452196 h 6759197"/>
              <a:gd name="connsiteX594" fmla="*/ 2669731 w 3265410"/>
              <a:gd name="connsiteY594" fmla="*/ 467768 h 6759197"/>
              <a:gd name="connsiteX595" fmla="*/ 2637376 w 3265410"/>
              <a:gd name="connsiteY595" fmla="*/ 531152 h 6759197"/>
              <a:gd name="connsiteX596" fmla="*/ 2622910 w 3265410"/>
              <a:gd name="connsiteY596" fmla="*/ 518564 h 6759197"/>
              <a:gd name="connsiteX597" fmla="*/ 2647425 w 3265410"/>
              <a:gd name="connsiteY597" fmla="*/ 437952 h 6759197"/>
              <a:gd name="connsiteX598" fmla="*/ 2641351 w 3265410"/>
              <a:gd name="connsiteY598" fmla="*/ 417302 h 6759197"/>
              <a:gd name="connsiteX599" fmla="*/ 2621806 w 3265410"/>
              <a:gd name="connsiteY599" fmla="*/ 475276 h 6759197"/>
              <a:gd name="connsiteX600" fmla="*/ 2614076 w 3265410"/>
              <a:gd name="connsiteY600" fmla="*/ 470970 h 6759197"/>
              <a:gd name="connsiteX601" fmla="*/ 2619156 w 3265410"/>
              <a:gd name="connsiteY601" fmla="*/ 421388 h 6759197"/>
              <a:gd name="connsiteX602" fmla="*/ 2610212 w 3265410"/>
              <a:gd name="connsiteY602" fmla="*/ 379868 h 6759197"/>
              <a:gd name="connsiteX603" fmla="*/ 2610764 w 3265410"/>
              <a:gd name="connsiteY603" fmla="*/ 378764 h 6759197"/>
              <a:gd name="connsiteX604" fmla="*/ 2586912 w 3265410"/>
              <a:gd name="connsiteY604" fmla="*/ 375120 h 6759197"/>
              <a:gd name="connsiteX605" fmla="*/ 2527833 w 3265410"/>
              <a:gd name="connsiteY605" fmla="*/ 418186 h 6759197"/>
              <a:gd name="connsiteX606" fmla="*/ 2510607 w 3265410"/>
              <a:gd name="connsiteY606" fmla="*/ 414874 h 6759197"/>
              <a:gd name="connsiteX607" fmla="*/ 2370144 w 3265410"/>
              <a:gd name="connsiteY607" fmla="*/ 380752 h 6759197"/>
              <a:gd name="connsiteX608" fmla="*/ 2283570 w 3265410"/>
              <a:gd name="connsiteY608" fmla="*/ 438726 h 6759197"/>
              <a:gd name="connsiteX609" fmla="*/ 2178666 w 3265410"/>
              <a:gd name="connsiteY609" fmla="*/ 622254 h 6759197"/>
              <a:gd name="connsiteX610" fmla="*/ 2075307 w 3265410"/>
              <a:gd name="connsiteY610" fmla="*/ 806556 h 6759197"/>
              <a:gd name="connsiteX611" fmla="*/ 1986082 w 3265410"/>
              <a:gd name="connsiteY611" fmla="*/ 1016808 h 6759197"/>
              <a:gd name="connsiteX612" fmla="*/ 1895753 w 3265410"/>
              <a:gd name="connsiteY612" fmla="*/ 1198238 h 6759197"/>
              <a:gd name="connsiteX613" fmla="*/ 1818565 w 3265410"/>
              <a:gd name="connsiteY613" fmla="*/ 1333952 h 6759197"/>
              <a:gd name="connsiteX614" fmla="*/ 1864613 w 3265410"/>
              <a:gd name="connsiteY614" fmla="*/ 1301928 h 6759197"/>
              <a:gd name="connsiteX615" fmla="*/ 1872564 w 3265410"/>
              <a:gd name="connsiteY615" fmla="*/ 1311426 h 6759197"/>
              <a:gd name="connsiteX616" fmla="*/ 1781131 w 3265410"/>
              <a:gd name="connsiteY616" fmla="*/ 1413017 h 6759197"/>
              <a:gd name="connsiteX617" fmla="*/ 1750210 w 3265410"/>
              <a:gd name="connsiteY617" fmla="*/ 1452991 h 6759197"/>
              <a:gd name="connsiteX618" fmla="*/ 1865275 w 3265410"/>
              <a:gd name="connsiteY618" fmla="*/ 1351730 h 6759197"/>
              <a:gd name="connsiteX619" fmla="*/ 2108987 w 3265410"/>
              <a:gd name="connsiteY619" fmla="*/ 1104818 h 6759197"/>
              <a:gd name="connsiteX620" fmla="*/ 2115832 w 3265410"/>
              <a:gd name="connsiteY620" fmla="*/ 1112768 h 6759197"/>
              <a:gd name="connsiteX621" fmla="*/ 1987296 w 3265410"/>
              <a:gd name="connsiteY621" fmla="*/ 1257538 h 6759197"/>
              <a:gd name="connsiteX622" fmla="*/ 1864392 w 3265410"/>
              <a:gd name="connsiteY622" fmla="*/ 1380551 h 6759197"/>
              <a:gd name="connsiteX623" fmla="*/ 1726580 w 3265410"/>
              <a:gd name="connsiteY623" fmla="*/ 1499370 h 6759197"/>
              <a:gd name="connsiteX624" fmla="*/ 1665913 w 3265410"/>
              <a:gd name="connsiteY624" fmla="*/ 2506582 h 6759197"/>
              <a:gd name="connsiteX625" fmla="*/ 1667721 w 3265410"/>
              <a:gd name="connsiteY625" fmla="*/ 2496630 h 6759197"/>
              <a:gd name="connsiteX626" fmla="*/ 1730775 w 3265410"/>
              <a:gd name="connsiteY626" fmla="*/ 2469466 h 6759197"/>
              <a:gd name="connsiteX627" fmla="*/ 1738284 w 3265410"/>
              <a:gd name="connsiteY627" fmla="*/ 2487796 h 6759197"/>
              <a:gd name="connsiteX628" fmla="*/ 1675450 w 3265410"/>
              <a:gd name="connsiteY628" fmla="*/ 2511648 h 6759197"/>
              <a:gd name="connsiteX629" fmla="*/ 1665913 w 3265410"/>
              <a:gd name="connsiteY629" fmla="*/ 2506582 h 6759197"/>
              <a:gd name="connsiteX630" fmla="*/ 1660488 w 3265410"/>
              <a:gd name="connsiteY630" fmla="*/ 3186407 h 6759197"/>
              <a:gd name="connsiteX631" fmla="*/ 1661205 w 3265410"/>
              <a:gd name="connsiteY631" fmla="*/ 3173542 h 6759197"/>
              <a:gd name="connsiteX632" fmla="*/ 1711340 w 3265410"/>
              <a:gd name="connsiteY632" fmla="*/ 3142734 h 6759197"/>
              <a:gd name="connsiteX633" fmla="*/ 1760149 w 3265410"/>
              <a:gd name="connsiteY633" fmla="*/ 3123188 h 6759197"/>
              <a:gd name="connsiteX634" fmla="*/ 1768652 w 3265410"/>
              <a:gd name="connsiteY634" fmla="*/ 3139752 h 6759197"/>
              <a:gd name="connsiteX635" fmla="*/ 1717965 w 3265410"/>
              <a:gd name="connsiteY635" fmla="*/ 3168905 h 6759197"/>
              <a:gd name="connsiteX636" fmla="*/ 1673353 w 3265410"/>
              <a:gd name="connsiteY636" fmla="*/ 3190990 h 6759197"/>
              <a:gd name="connsiteX637" fmla="*/ 1660488 w 3265410"/>
              <a:gd name="connsiteY637" fmla="*/ 3186407 h 6759197"/>
              <a:gd name="connsiteX638" fmla="*/ 1645166 w 3265410"/>
              <a:gd name="connsiteY638" fmla="*/ 3553023 h 6759197"/>
              <a:gd name="connsiteX639" fmla="*/ 1652040 w 3265410"/>
              <a:gd name="connsiteY639" fmla="*/ 3543361 h 6759197"/>
              <a:gd name="connsiteX640" fmla="*/ 1778147 w 3265410"/>
              <a:gd name="connsiteY640" fmla="*/ 3530993 h 6759197"/>
              <a:gd name="connsiteX641" fmla="*/ 1778478 w 3265410"/>
              <a:gd name="connsiteY641" fmla="*/ 3548441 h 6759197"/>
              <a:gd name="connsiteX642" fmla="*/ 1654690 w 3265410"/>
              <a:gd name="connsiteY642" fmla="*/ 3560367 h 6759197"/>
              <a:gd name="connsiteX643" fmla="*/ 1645166 w 3265410"/>
              <a:gd name="connsiteY643" fmla="*/ 3553023 h 6759197"/>
              <a:gd name="connsiteX644" fmla="*/ 1631529 w 3265410"/>
              <a:gd name="connsiteY644" fmla="*/ 3652617 h 6759197"/>
              <a:gd name="connsiteX645" fmla="*/ 1640005 w 3265410"/>
              <a:gd name="connsiteY645" fmla="*/ 3643948 h 6759197"/>
              <a:gd name="connsiteX646" fmla="*/ 1896193 w 3265410"/>
              <a:gd name="connsiteY646" fmla="*/ 3658304 h 6759197"/>
              <a:gd name="connsiteX647" fmla="*/ 1892881 w 3265410"/>
              <a:gd name="connsiteY647" fmla="*/ 3678955 h 6759197"/>
              <a:gd name="connsiteX648" fmla="*/ 1757387 w 3265410"/>
              <a:gd name="connsiteY648" fmla="*/ 3671888 h 6759197"/>
              <a:gd name="connsiteX649" fmla="*/ 1638458 w 3265410"/>
              <a:gd name="connsiteY649" fmla="*/ 3661948 h 6759197"/>
              <a:gd name="connsiteX650" fmla="*/ 1631529 w 3265410"/>
              <a:gd name="connsiteY650" fmla="*/ 3652617 h 6759197"/>
              <a:gd name="connsiteX651" fmla="*/ 1612536 w 3265410"/>
              <a:gd name="connsiteY651" fmla="*/ 5525986 h 6759197"/>
              <a:gd name="connsiteX652" fmla="*/ 1623772 w 3265410"/>
              <a:gd name="connsiteY652" fmla="*/ 5519651 h 6759197"/>
              <a:gd name="connsiteX653" fmla="*/ 1763682 w 3265410"/>
              <a:gd name="connsiteY653" fmla="*/ 5572764 h 6759197"/>
              <a:gd name="connsiteX654" fmla="*/ 1867704 w 3265410"/>
              <a:gd name="connsiteY654" fmla="*/ 5629854 h 6759197"/>
              <a:gd name="connsiteX655" fmla="*/ 1864059 w 3265410"/>
              <a:gd name="connsiteY655" fmla="*/ 5638357 h 6759197"/>
              <a:gd name="connsiteX656" fmla="*/ 1739830 w 3265410"/>
              <a:gd name="connsiteY656" fmla="*/ 5591315 h 6759197"/>
              <a:gd name="connsiteX657" fmla="*/ 1617036 w 3265410"/>
              <a:gd name="connsiteY657" fmla="*/ 5538201 h 6759197"/>
              <a:gd name="connsiteX658" fmla="*/ 1612536 w 3265410"/>
              <a:gd name="connsiteY658" fmla="*/ 5525986 h 6759197"/>
              <a:gd name="connsiteX659" fmla="*/ 1612480 w 3265410"/>
              <a:gd name="connsiteY659" fmla="*/ 3490121 h 6759197"/>
              <a:gd name="connsiteX660" fmla="*/ 1618360 w 3265410"/>
              <a:gd name="connsiteY660" fmla="*/ 3480528 h 6759197"/>
              <a:gd name="connsiteX661" fmla="*/ 1692236 w 3265410"/>
              <a:gd name="connsiteY661" fmla="*/ 3471914 h 6759197"/>
              <a:gd name="connsiteX662" fmla="*/ 1693339 w 3265410"/>
              <a:gd name="connsiteY662" fmla="*/ 3491129 h 6759197"/>
              <a:gd name="connsiteX663" fmla="*/ 1620017 w 3265410"/>
              <a:gd name="connsiteY663" fmla="*/ 3498307 h 6759197"/>
              <a:gd name="connsiteX664" fmla="*/ 1612480 w 3265410"/>
              <a:gd name="connsiteY664" fmla="*/ 3490121 h 6759197"/>
              <a:gd name="connsiteX665" fmla="*/ 1606749 w 3265410"/>
              <a:gd name="connsiteY665" fmla="*/ 3150820 h 6759197"/>
              <a:gd name="connsiteX666" fmla="*/ 1610741 w 3265410"/>
              <a:gd name="connsiteY666" fmla="*/ 3143728 h 6759197"/>
              <a:gd name="connsiteX667" fmla="*/ 1634814 w 3265410"/>
              <a:gd name="connsiteY667" fmla="*/ 3127165 h 6759197"/>
              <a:gd name="connsiteX668" fmla="*/ 1646187 w 3265410"/>
              <a:gd name="connsiteY668" fmla="*/ 3139643 h 6759197"/>
              <a:gd name="connsiteX669" fmla="*/ 1622557 w 3265410"/>
              <a:gd name="connsiteY669" fmla="*/ 3160292 h 6759197"/>
              <a:gd name="connsiteX670" fmla="*/ 1606749 w 3265410"/>
              <a:gd name="connsiteY670" fmla="*/ 3150820 h 6759197"/>
              <a:gd name="connsiteX671" fmla="*/ 1606545 w 3265410"/>
              <a:gd name="connsiteY671" fmla="*/ 4363822 h 6759197"/>
              <a:gd name="connsiteX672" fmla="*/ 1684726 w 3265410"/>
              <a:gd name="connsiteY672" fmla="*/ 4289838 h 6759197"/>
              <a:gd name="connsiteX673" fmla="*/ 1757608 w 3265410"/>
              <a:gd name="connsiteY673" fmla="*/ 4225126 h 6759197"/>
              <a:gd name="connsiteX674" fmla="*/ 1771300 w 3265410"/>
              <a:gd name="connsiteY674" fmla="*/ 4233628 h 6759197"/>
              <a:gd name="connsiteX675" fmla="*/ 1698641 w 3265410"/>
              <a:gd name="connsiteY675" fmla="*/ 4307725 h 6759197"/>
              <a:gd name="connsiteX676" fmla="*/ 1619465 w 3265410"/>
              <a:gd name="connsiteY676" fmla="*/ 4373430 h 6759197"/>
              <a:gd name="connsiteX677" fmla="*/ 1606545 w 3265410"/>
              <a:gd name="connsiteY677" fmla="*/ 4363822 h 6759197"/>
              <a:gd name="connsiteX678" fmla="*/ 1598870 w 3265410"/>
              <a:gd name="connsiteY678" fmla="*/ 3299484 h 6759197"/>
              <a:gd name="connsiteX679" fmla="*/ 1601685 w 3265410"/>
              <a:gd name="connsiteY679" fmla="*/ 3286288 h 6759197"/>
              <a:gd name="connsiteX680" fmla="*/ 1647732 w 3265410"/>
              <a:gd name="connsiteY680" fmla="*/ 3259344 h 6759197"/>
              <a:gd name="connsiteX681" fmla="*/ 1655794 w 3265410"/>
              <a:gd name="connsiteY681" fmla="*/ 3275909 h 6759197"/>
              <a:gd name="connsiteX682" fmla="*/ 1610630 w 3265410"/>
              <a:gd name="connsiteY682" fmla="*/ 3304066 h 6759197"/>
              <a:gd name="connsiteX683" fmla="*/ 1598870 w 3265410"/>
              <a:gd name="connsiteY683" fmla="*/ 3299484 h 6759197"/>
              <a:gd name="connsiteX684" fmla="*/ 1598375 w 3265410"/>
              <a:gd name="connsiteY684" fmla="*/ 4059667 h 6759197"/>
              <a:gd name="connsiteX685" fmla="*/ 1625429 w 3265410"/>
              <a:gd name="connsiteY685" fmla="*/ 4051523 h 6759197"/>
              <a:gd name="connsiteX686" fmla="*/ 1611185 w 3265410"/>
              <a:gd name="connsiteY686" fmla="*/ 4043244 h 6759197"/>
              <a:gd name="connsiteX687" fmla="*/ 1624326 w 3265410"/>
              <a:gd name="connsiteY687" fmla="*/ 4015973 h 6759197"/>
              <a:gd name="connsiteX688" fmla="*/ 1649833 w 3265410"/>
              <a:gd name="connsiteY688" fmla="*/ 4031100 h 6759197"/>
              <a:gd name="connsiteX689" fmla="*/ 1629846 w 3265410"/>
              <a:gd name="connsiteY689" fmla="*/ 4049204 h 6759197"/>
              <a:gd name="connsiteX690" fmla="*/ 1667060 w 3265410"/>
              <a:gd name="connsiteY690" fmla="*/ 4026573 h 6759197"/>
              <a:gd name="connsiteX691" fmla="*/ 1714985 w 3265410"/>
              <a:gd name="connsiteY691" fmla="*/ 4003826 h 6759197"/>
              <a:gd name="connsiteX692" fmla="*/ 1642324 w 3265410"/>
              <a:gd name="connsiteY692" fmla="*/ 3969592 h 6759197"/>
              <a:gd name="connsiteX693" fmla="*/ 1616043 w 3265410"/>
              <a:gd name="connsiteY693" fmla="*/ 4025577 h 6759197"/>
              <a:gd name="connsiteX694" fmla="*/ 1598375 w 3265410"/>
              <a:gd name="connsiteY694" fmla="*/ 4059667 h 6759197"/>
              <a:gd name="connsiteX695" fmla="*/ 1588614 w 3265410"/>
              <a:gd name="connsiteY695" fmla="*/ 5046469 h 6759197"/>
              <a:gd name="connsiteX696" fmla="*/ 1593404 w 3265410"/>
              <a:gd name="connsiteY696" fmla="*/ 5039497 h 6759197"/>
              <a:gd name="connsiteX697" fmla="*/ 1649721 w 3265410"/>
              <a:gd name="connsiteY697" fmla="*/ 5030664 h 6759197"/>
              <a:gd name="connsiteX698" fmla="*/ 1714762 w 3265410"/>
              <a:gd name="connsiteY698" fmla="*/ 5037730 h 6759197"/>
              <a:gd name="connsiteX699" fmla="*/ 1715757 w 3265410"/>
              <a:gd name="connsiteY699" fmla="*/ 5055068 h 6759197"/>
              <a:gd name="connsiteX700" fmla="*/ 1660985 w 3265410"/>
              <a:gd name="connsiteY700" fmla="*/ 5060923 h 6759197"/>
              <a:gd name="connsiteX701" fmla="*/ 1600802 w 3265410"/>
              <a:gd name="connsiteY701" fmla="*/ 5058714 h 6759197"/>
              <a:gd name="connsiteX702" fmla="*/ 1596716 w 3265410"/>
              <a:gd name="connsiteY702" fmla="*/ 5060809 h 6759197"/>
              <a:gd name="connsiteX703" fmla="*/ 1590532 w 3265410"/>
              <a:gd name="connsiteY703" fmla="*/ 5053522 h 6759197"/>
              <a:gd name="connsiteX704" fmla="*/ 1588614 w 3265410"/>
              <a:gd name="connsiteY704" fmla="*/ 5046469 h 6759197"/>
              <a:gd name="connsiteX705" fmla="*/ 1544664 w 3265410"/>
              <a:gd name="connsiteY705" fmla="*/ 5450623 h 6759197"/>
              <a:gd name="connsiteX706" fmla="*/ 1552214 w 3265410"/>
              <a:gd name="connsiteY706" fmla="*/ 5445763 h 6759197"/>
              <a:gd name="connsiteX707" fmla="*/ 1620238 w 3265410"/>
              <a:gd name="connsiteY707" fmla="*/ 5465864 h 6759197"/>
              <a:gd name="connsiteX708" fmla="*/ 1688039 w 3265410"/>
              <a:gd name="connsiteY708" fmla="*/ 5493249 h 6759197"/>
              <a:gd name="connsiteX709" fmla="*/ 1681745 w 3265410"/>
              <a:gd name="connsiteY709" fmla="*/ 5507164 h 6759197"/>
              <a:gd name="connsiteX710" fmla="*/ 1615158 w 3265410"/>
              <a:gd name="connsiteY710" fmla="*/ 5487065 h 6759197"/>
              <a:gd name="connsiteX711" fmla="*/ 1547135 w 3265410"/>
              <a:gd name="connsiteY711" fmla="*/ 5459127 h 6759197"/>
              <a:gd name="connsiteX712" fmla="*/ 1544664 w 3265410"/>
              <a:gd name="connsiteY712" fmla="*/ 5450623 h 6759197"/>
              <a:gd name="connsiteX713" fmla="*/ 1541394 w 3265410"/>
              <a:gd name="connsiteY713" fmla="*/ 6182859 h 6759197"/>
              <a:gd name="connsiteX714" fmla="*/ 1549896 w 3265410"/>
              <a:gd name="connsiteY714" fmla="*/ 6171596 h 6759197"/>
              <a:gd name="connsiteX715" fmla="*/ 1622778 w 3265410"/>
              <a:gd name="connsiteY715" fmla="*/ 6241826 h 6759197"/>
              <a:gd name="connsiteX716" fmla="*/ 1610632 w 3265410"/>
              <a:gd name="connsiteY716" fmla="*/ 6251212 h 6759197"/>
              <a:gd name="connsiteX717" fmla="*/ 1541394 w 3265410"/>
              <a:gd name="connsiteY717" fmla="*/ 6182859 h 6759197"/>
              <a:gd name="connsiteX718" fmla="*/ 1533555 w 3265410"/>
              <a:gd name="connsiteY718" fmla="*/ 3858510 h 6759197"/>
              <a:gd name="connsiteX719" fmla="*/ 1550671 w 3265410"/>
              <a:gd name="connsiteY719" fmla="*/ 3849345 h 6759197"/>
              <a:gd name="connsiteX720" fmla="*/ 1540732 w 3265410"/>
              <a:gd name="connsiteY720" fmla="*/ 3838080 h 6759197"/>
              <a:gd name="connsiteX721" fmla="*/ 1538965 w 3265410"/>
              <a:gd name="connsiteY721" fmla="*/ 3835761 h 6759197"/>
              <a:gd name="connsiteX722" fmla="*/ 1533555 w 3265410"/>
              <a:gd name="connsiteY722" fmla="*/ 3858510 h 6759197"/>
              <a:gd name="connsiteX723" fmla="*/ 1526789 w 3265410"/>
              <a:gd name="connsiteY723" fmla="*/ 2578800 h 6759197"/>
              <a:gd name="connsiteX724" fmla="*/ 1532117 w 3265410"/>
              <a:gd name="connsiteY724" fmla="*/ 2568738 h 6759197"/>
              <a:gd name="connsiteX725" fmla="*/ 1604666 w 3265410"/>
              <a:gd name="connsiteY725" fmla="*/ 2544002 h 6759197"/>
              <a:gd name="connsiteX726" fmla="*/ 1611513 w 3265410"/>
              <a:gd name="connsiteY726" fmla="*/ 2558688 h 6759197"/>
              <a:gd name="connsiteX727" fmla="*/ 1536534 w 3265410"/>
              <a:gd name="connsiteY727" fmla="*/ 2584307 h 6759197"/>
              <a:gd name="connsiteX728" fmla="*/ 1526789 w 3265410"/>
              <a:gd name="connsiteY728" fmla="*/ 2578800 h 6759197"/>
              <a:gd name="connsiteX729" fmla="*/ 1514983 w 3265410"/>
              <a:gd name="connsiteY729" fmla="*/ 3201907 h 6759197"/>
              <a:gd name="connsiteX730" fmla="*/ 1518536 w 3265410"/>
              <a:gd name="connsiteY730" fmla="*/ 3195297 h 6759197"/>
              <a:gd name="connsiteX731" fmla="*/ 1568117 w 3265410"/>
              <a:gd name="connsiteY731" fmla="*/ 3174206 h 6759197"/>
              <a:gd name="connsiteX732" fmla="*/ 1572534 w 3265410"/>
              <a:gd name="connsiteY732" fmla="*/ 3190771 h 6759197"/>
              <a:gd name="connsiteX733" fmla="*/ 1530682 w 3265410"/>
              <a:gd name="connsiteY733" fmla="*/ 3209874 h 6759197"/>
              <a:gd name="connsiteX734" fmla="*/ 1514983 w 3265410"/>
              <a:gd name="connsiteY734" fmla="*/ 3201907 h 6759197"/>
              <a:gd name="connsiteX735" fmla="*/ 1511121 w 3265410"/>
              <a:gd name="connsiteY735" fmla="*/ 5638156 h 6759197"/>
              <a:gd name="connsiteX736" fmla="*/ 1518423 w 3265410"/>
              <a:gd name="connsiteY736" fmla="*/ 5632731 h 6759197"/>
              <a:gd name="connsiteX737" fmla="*/ 1628629 w 3265410"/>
              <a:gd name="connsiteY737" fmla="*/ 5668178 h 6759197"/>
              <a:gd name="connsiteX738" fmla="*/ 1623329 w 3265410"/>
              <a:gd name="connsiteY738" fmla="*/ 5683746 h 6759197"/>
              <a:gd name="connsiteX739" fmla="*/ 1514337 w 3265410"/>
              <a:gd name="connsiteY739" fmla="*/ 5646976 h 6759197"/>
              <a:gd name="connsiteX740" fmla="*/ 1511121 w 3265410"/>
              <a:gd name="connsiteY740" fmla="*/ 5638156 h 6759197"/>
              <a:gd name="connsiteX741" fmla="*/ 1486719 w 3265410"/>
              <a:gd name="connsiteY741" fmla="*/ 3654840 h 6759197"/>
              <a:gd name="connsiteX742" fmla="*/ 1493028 w 3265410"/>
              <a:gd name="connsiteY742" fmla="*/ 3647345 h 6759197"/>
              <a:gd name="connsiteX743" fmla="*/ 1547909 w 3265410"/>
              <a:gd name="connsiteY743" fmla="*/ 3653309 h 6759197"/>
              <a:gd name="connsiteX744" fmla="*/ 1603012 w 3265410"/>
              <a:gd name="connsiteY744" fmla="*/ 3674183 h 6759197"/>
              <a:gd name="connsiteX745" fmla="*/ 1598815 w 3265410"/>
              <a:gd name="connsiteY745" fmla="*/ 3689202 h 6759197"/>
              <a:gd name="connsiteX746" fmla="*/ 1539517 w 3265410"/>
              <a:gd name="connsiteY746" fmla="*/ 3678158 h 6759197"/>
              <a:gd name="connsiteX747" fmla="*/ 1491261 w 3265410"/>
              <a:gd name="connsiteY747" fmla="*/ 3663910 h 6759197"/>
              <a:gd name="connsiteX748" fmla="*/ 1486719 w 3265410"/>
              <a:gd name="connsiteY748" fmla="*/ 3654840 h 6759197"/>
              <a:gd name="connsiteX749" fmla="*/ 1485585 w 3265410"/>
              <a:gd name="connsiteY749" fmla="*/ 4276469 h 6759197"/>
              <a:gd name="connsiteX750" fmla="*/ 1487615 w 3265410"/>
              <a:gd name="connsiteY750" fmla="*/ 4269402 h 6759197"/>
              <a:gd name="connsiteX751" fmla="*/ 1526485 w 3265410"/>
              <a:gd name="connsiteY751" fmla="*/ 4225344 h 6759197"/>
              <a:gd name="connsiteX752" fmla="*/ 1561160 w 3265410"/>
              <a:gd name="connsiteY752" fmla="*/ 4192328 h 6759197"/>
              <a:gd name="connsiteX753" fmla="*/ 1572313 w 3265410"/>
              <a:gd name="connsiteY753" fmla="*/ 4203036 h 6759197"/>
              <a:gd name="connsiteX754" fmla="*/ 1538853 w 3265410"/>
              <a:gd name="connsiteY754" fmla="*/ 4244774 h 6759197"/>
              <a:gd name="connsiteX755" fmla="*/ 1502743 w 3265410"/>
              <a:gd name="connsiteY755" fmla="*/ 4283425 h 6759197"/>
              <a:gd name="connsiteX756" fmla="*/ 1485585 w 3265410"/>
              <a:gd name="connsiteY756" fmla="*/ 4276469 h 6759197"/>
              <a:gd name="connsiteX757" fmla="*/ 1482758 w 3265410"/>
              <a:gd name="connsiteY757" fmla="*/ 3761986 h 6759197"/>
              <a:gd name="connsiteX758" fmla="*/ 1482869 w 3265410"/>
              <a:gd name="connsiteY758" fmla="*/ 3761986 h 6759197"/>
              <a:gd name="connsiteX759" fmla="*/ 1482758 w 3265410"/>
              <a:gd name="connsiteY759" fmla="*/ 3761875 h 6759197"/>
              <a:gd name="connsiteX760" fmla="*/ 1482758 w 3265410"/>
              <a:gd name="connsiteY760" fmla="*/ 3761986 h 6759197"/>
              <a:gd name="connsiteX761" fmla="*/ 1480880 w 3265410"/>
              <a:gd name="connsiteY761" fmla="*/ 4514449 h 6759197"/>
              <a:gd name="connsiteX762" fmla="*/ 1481762 w 3265410"/>
              <a:gd name="connsiteY762" fmla="*/ 4503721 h 6759197"/>
              <a:gd name="connsiteX763" fmla="*/ 1523614 w 3265410"/>
              <a:gd name="connsiteY763" fmla="*/ 4471036 h 6759197"/>
              <a:gd name="connsiteX764" fmla="*/ 1567123 w 3265410"/>
              <a:gd name="connsiteY764" fmla="*/ 4437687 h 6759197"/>
              <a:gd name="connsiteX765" fmla="*/ 1578386 w 3265410"/>
              <a:gd name="connsiteY765" fmla="*/ 4451270 h 6759197"/>
              <a:gd name="connsiteX766" fmla="*/ 1490928 w 3265410"/>
              <a:gd name="connsiteY766" fmla="*/ 4518300 h 6759197"/>
              <a:gd name="connsiteX767" fmla="*/ 1480880 w 3265410"/>
              <a:gd name="connsiteY767" fmla="*/ 4514449 h 6759197"/>
              <a:gd name="connsiteX768" fmla="*/ 1466206 w 3265410"/>
              <a:gd name="connsiteY768" fmla="*/ 3422237 h 6759197"/>
              <a:gd name="connsiteX769" fmla="*/ 1471492 w 3265410"/>
              <a:gd name="connsiteY769" fmla="*/ 3409303 h 6759197"/>
              <a:gd name="connsiteX770" fmla="*/ 1530129 w 3265410"/>
              <a:gd name="connsiteY770" fmla="*/ 3398040 h 6759197"/>
              <a:gd name="connsiteX771" fmla="*/ 1530571 w 3265410"/>
              <a:gd name="connsiteY771" fmla="*/ 3415487 h 6759197"/>
              <a:gd name="connsiteX772" fmla="*/ 1477235 w 3265410"/>
              <a:gd name="connsiteY772" fmla="*/ 3428960 h 6759197"/>
              <a:gd name="connsiteX773" fmla="*/ 1466206 w 3265410"/>
              <a:gd name="connsiteY773" fmla="*/ 3422237 h 6759197"/>
              <a:gd name="connsiteX774" fmla="*/ 1461362 w 3265410"/>
              <a:gd name="connsiteY774" fmla="*/ 4798592 h 6759197"/>
              <a:gd name="connsiteX775" fmla="*/ 1464205 w 3265410"/>
              <a:gd name="connsiteY775" fmla="*/ 4788959 h 6759197"/>
              <a:gd name="connsiteX776" fmla="*/ 1634703 w 3265410"/>
              <a:gd name="connsiteY776" fmla="*/ 4714421 h 6759197"/>
              <a:gd name="connsiteX777" fmla="*/ 1643537 w 3265410"/>
              <a:gd name="connsiteY777" fmla="*/ 4732642 h 6759197"/>
              <a:gd name="connsiteX778" fmla="*/ 1633710 w 3265410"/>
              <a:gd name="connsiteY778" fmla="*/ 4739267 h 6759197"/>
              <a:gd name="connsiteX779" fmla="*/ 1631501 w 3265410"/>
              <a:gd name="connsiteY779" fmla="*/ 4739267 h 6759197"/>
              <a:gd name="connsiteX780" fmla="*/ 1470610 w 3265410"/>
              <a:gd name="connsiteY780" fmla="*/ 4803095 h 6759197"/>
              <a:gd name="connsiteX781" fmla="*/ 1461362 w 3265410"/>
              <a:gd name="connsiteY781" fmla="*/ 4798592 h 6759197"/>
              <a:gd name="connsiteX782" fmla="*/ 1421083 w 3265410"/>
              <a:gd name="connsiteY782" fmla="*/ 4997257 h 6759197"/>
              <a:gd name="connsiteX783" fmla="*/ 1426990 w 3265410"/>
              <a:gd name="connsiteY783" fmla="*/ 4989031 h 6759197"/>
              <a:gd name="connsiteX784" fmla="*/ 1639450 w 3265410"/>
              <a:gd name="connsiteY784" fmla="*/ 4958555 h 6759197"/>
              <a:gd name="connsiteX785" fmla="*/ 1640334 w 3265410"/>
              <a:gd name="connsiteY785" fmla="*/ 4973352 h 6759197"/>
              <a:gd name="connsiteX786" fmla="*/ 1429089 w 3265410"/>
              <a:gd name="connsiteY786" fmla="*/ 5003499 h 6759197"/>
              <a:gd name="connsiteX787" fmla="*/ 1421083 w 3265410"/>
              <a:gd name="connsiteY787" fmla="*/ 4997257 h 6759197"/>
              <a:gd name="connsiteX788" fmla="*/ 1416860 w 3265410"/>
              <a:gd name="connsiteY788" fmla="*/ 3550359 h 6759197"/>
              <a:gd name="connsiteX789" fmla="*/ 1423347 w 3265410"/>
              <a:gd name="connsiteY789" fmla="*/ 3540711 h 6759197"/>
              <a:gd name="connsiteX790" fmla="*/ 1606545 w 3265410"/>
              <a:gd name="connsiteY790" fmla="*/ 3519841 h 6759197"/>
              <a:gd name="connsiteX791" fmla="*/ 1607980 w 3265410"/>
              <a:gd name="connsiteY791" fmla="*/ 3535521 h 6759197"/>
              <a:gd name="connsiteX792" fmla="*/ 1425445 w 3265410"/>
              <a:gd name="connsiteY792" fmla="*/ 3558269 h 6759197"/>
              <a:gd name="connsiteX793" fmla="*/ 1416860 w 3265410"/>
              <a:gd name="connsiteY793" fmla="*/ 3550359 h 6759197"/>
              <a:gd name="connsiteX794" fmla="*/ 1408426 w 3265410"/>
              <a:gd name="connsiteY794" fmla="*/ 4935229 h 6759197"/>
              <a:gd name="connsiteX795" fmla="*/ 1415286 w 3265410"/>
              <a:gd name="connsiteY795" fmla="*/ 4924324 h 6759197"/>
              <a:gd name="connsiteX796" fmla="*/ 1524056 w 3265410"/>
              <a:gd name="connsiteY796" fmla="*/ 4909638 h 6759197"/>
              <a:gd name="connsiteX797" fmla="*/ 1526816 w 3265410"/>
              <a:gd name="connsiteY797" fmla="*/ 4925652 h 6759197"/>
              <a:gd name="connsiteX798" fmla="*/ 1418046 w 3265410"/>
              <a:gd name="connsiteY798" fmla="*/ 4943649 h 6759197"/>
              <a:gd name="connsiteX799" fmla="*/ 1408426 w 3265410"/>
              <a:gd name="connsiteY799" fmla="*/ 4935229 h 6759197"/>
              <a:gd name="connsiteX800" fmla="*/ 1407167 w 3265410"/>
              <a:gd name="connsiteY800" fmla="*/ 3166036 h 6759197"/>
              <a:gd name="connsiteX801" fmla="*/ 1409433 w 3265410"/>
              <a:gd name="connsiteY801" fmla="*/ 3159187 h 6759197"/>
              <a:gd name="connsiteX802" fmla="*/ 1506608 w 3265410"/>
              <a:gd name="connsiteY802" fmla="*/ 3073608 h 6759197"/>
              <a:gd name="connsiteX803" fmla="*/ 1516216 w 3265410"/>
              <a:gd name="connsiteY803" fmla="*/ 3087301 h 6759197"/>
              <a:gd name="connsiteX804" fmla="*/ 1423348 w 3265410"/>
              <a:gd name="connsiteY804" fmla="*/ 3171114 h 6759197"/>
              <a:gd name="connsiteX805" fmla="*/ 1407167 w 3265410"/>
              <a:gd name="connsiteY805" fmla="*/ 3166036 h 6759197"/>
              <a:gd name="connsiteX806" fmla="*/ 1398571 w 3265410"/>
              <a:gd name="connsiteY806" fmla="*/ 2669143 h 6759197"/>
              <a:gd name="connsiteX807" fmla="*/ 1402588 w 3265410"/>
              <a:gd name="connsiteY807" fmla="*/ 2659950 h 6759197"/>
              <a:gd name="connsiteX808" fmla="*/ 1468622 w 3265410"/>
              <a:gd name="connsiteY808" fmla="*/ 2635877 h 6759197"/>
              <a:gd name="connsiteX809" fmla="*/ 1528253 w 3265410"/>
              <a:gd name="connsiteY809" fmla="*/ 2623399 h 6759197"/>
              <a:gd name="connsiteX810" fmla="*/ 1532228 w 3265410"/>
              <a:gd name="connsiteY810" fmla="*/ 2641619 h 6759197"/>
              <a:gd name="connsiteX811" fmla="*/ 1472487 w 3265410"/>
              <a:gd name="connsiteY811" fmla="*/ 2659729 h 6759197"/>
              <a:gd name="connsiteX812" fmla="*/ 1406895 w 3265410"/>
              <a:gd name="connsiteY812" fmla="*/ 2674526 h 6759197"/>
              <a:gd name="connsiteX813" fmla="*/ 1398571 w 3265410"/>
              <a:gd name="connsiteY813" fmla="*/ 2669143 h 6759197"/>
              <a:gd name="connsiteX814" fmla="*/ 1396804 w 3265410"/>
              <a:gd name="connsiteY814" fmla="*/ 5247015 h 6759197"/>
              <a:gd name="connsiteX815" fmla="*/ 1402697 w 3265410"/>
              <a:gd name="connsiteY815" fmla="*/ 5241132 h 6759197"/>
              <a:gd name="connsiteX816" fmla="*/ 1455702 w 3265410"/>
              <a:gd name="connsiteY816" fmla="*/ 5241132 h 6759197"/>
              <a:gd name="connsiteX817" fmla="*/ 1499542 w 3265410"/>
              <a:gd name="connsiteY817" fmla="*/ 5245882 h 6759197"/>
              <a:gd name="connsiteX818" fmla="*/ 1498658 w 3265410"/>
              <a:gd name="connsiteY818" fmla="*/ 5262449 h 6759197"/>
              <a:gd name="connsiteX819" fmla="*/ 1444329 w 3265410"/>
              <a:gd name="connsiteY819" fmla="*/ 5264436 h 6759197"/>
              <a:gd name="connsiteX820" fmla="*/ 1399605 w 3265410"/>
              <a:gd name="connsiteY820" fmla="*/ 5254384 h 6759197"/>
              <a:gd name="connsiteX821" fmla="*/ 1396804 w 3265410"/>
              <a:gd name="connsiteY821" fmla="*/ 5247015 h 6759197"/>
              <a:gd name="connsiteX822" fmla="*/ 1396652 w 3265410"/>
              <a:gd name="connsiteY822" fmla="*/ 3598381 h 6759197"/>
              <a:gd name="connsiteX823" fmla="*/ 1404906 w 3265410"/>
              <a:gd name="connsiteY823" fmla="*/ 3589299 h 6759197"/>
              <a:gd name="connsiteX824" fmla="*/ 1800674 w 3265410"/>
              <a:gd name="connsiteY824" fmla="*/ 3589519 h 6759197"/>
              <a:gd name="connsiteX825" fmla="*/ 1800233 w 3265410"/>
              <a:gd name="connsiteY825" fmla="*/ 3606194 h 6759197"/>
              <a:gd name="connsiteX826" fmla="*/ 1404133 w 3265410"/>
              <a:gd name="connsiteY826" fmla="*/ 3607629 h 6759197"/>
              <a:gd name="connsiteX827" fmla="*/ 1396652 w 3265410"/>
              <a:gd name="connsiteY827" fmla="*/ 3598381 h 6759197"/>
              <a:gd name="connsiteX828" fmla="*/ 1368700 w 3265410"/>
              <a:gd name="connsiteY828" fmla="*/ 2620251 h 6759197"/>
              <a:gd name="connsiteX829" fmla="*/ 1373434 w 3265410"/>
              <a:gd name="connsiteY829" fmla="*/ 2608380 h 6759197"/>
              <a:gd name="connsiteX830" fmla="*/ 1467517 w 3265410"/>
              <a:gd name="connsiteY830" fmla="*/ 2580000 h 6759197"/>
              <a:gd name="connsiteX831" fmla="*/ 1470168 w 3265410"/>
              <a:gd name="connsiteY831" fmla="*/ 2596012 h 6759197"/>
              <a:gd name="connsiteX832" fmla="*/ 1379287 w 3265410"/>
              <a:gd name="connsiteY832" fmla="*/ 2626490 h 6759197"/>
              <a:gd name="connsiteX833" fmla="*/ 1368700 w 3265410"/>
              <a:gd name="connsiteY833" fmla="*/ 2620251 h 6759197"/>
              <a:gd name="connsiteX834" fmla="*/ 1357532 w 3265410"/>
              <a:gd name="connsiteY834" fmla="*/ 6186492 h 6759197"/>
              <a:gd name="connsiteX835" fmla="*/ 1365705 w 3265410"/>
              <a:gd name="connsiteY835" fmla="*/ 6174013 h 6759197"/>
              <a:gd name="connsiteX836" fmla="*/ 1405790 w 3265410"/>
              <a:gd name="connsiteY836" fmla="*/ 6203832 h 6759197"/>
              <a:gd name="connsiteX837" fmla="*/ 1392869 w 3265410"/>
              <a:gd name="connsiteY837" fmla="*/ 6217965 h 6759197"/>
              <a:gd name="connsiteX838" fmla="*/ 1357532 w 3265410"/>
              <a:gd name="connsiteY838" fmla="*/ 6186492 h 6759197"/>
              <a:gd name="connsiteX839" fmla="*/ 1345261 w 3265410"/>
              <a:gd name="connsiteY839" fmla="*/ 2776628 h 6759197"/>
              <a:gd name="connsiteX840" fmla="*/ 1347705 w 3265410"/>
              <a:gd name="connsiteY840" fmla="*/ 2767395 h 6759197"/>
              <a:gd name="connsiteX841" fmla="*/ 1396513 w 3265410"/>
              <a:gd name="connsiteY841" fmla="*/ 2748953 h 6759197"/>
              <a:gd name="connsiteX842" fmla="*/ 1441567 w 3265410"/>
              <a:gd name="connsiteY842" fmla="*/ 2744978 h 6759197"/>
              <a:gd name="connsiteX843" fmla="*/ 1444548 w 3265410"/>
              <a:gd name="connsiteY843" fmla="*/ 2759996 h 6759197"/>
              <a:gd name="connsiteX844" fmla="*/ 1396071 w 3265410"/>
              <a:gd name="connsiteY844" fmla="*/ 2774351 h 6759197"/>
              <a:gd name="connsiteX845" fmla="*/ 1352674 w 3265410"/>
              <a:gd name="connsiteY845" fmla="*/ 2782633 h 6759197"/>
              <a:gd name="connsiteX846" fmla="*/ 1345261 w 3265410"/>
              <a:gd name="connsiteY846" fmla="*/ 2776628 h 6759197"/>
              <a:gd name="connsiteX847" fmla="*/ 1329154 w 3265410"/>
              <a:gd name="connsiteY847" fmla="*/ 4422785 h 6759197"/>
              <a:gd name="connsiteX848" fmla="*/ 1392760 w 3265410"/>
              <a:gd name="connsiteY848" fmla="*/ 4367461 h 6759197"/>
              <a:gd name="connsiteX849" fmla="*/ 1460009 w 3265410"/>
              <a:gd name="connsiteY849" fmla="*/ 4313574 h 6759197"/>
              <a:gd name="connsiteX850" fmla="*/ 1471383 w 3265410"/>
              <a:gd name="connsiteY850" fmla="*/ 4325718 h 6759197"/>
              <a:gd name="connsiteX851" fmla="*/ 1337878 w 3265410"/>
              <a:gd name="connsiteY851" fmla="*/ 4435815 h 6759197"/>
              <a:gd name="connsiteX852" fmla="*/ 1329154 w 3265410"/>
              <a:gd name="connsiteY852" fmla="*/ 4422785 h 6759197"/>
              <a:gd name="connsiteX853" fmla="*/ 1322418 w 3265410"/>
              <a:gd name="connsiteY853" fmla="*/ 5694679 h 6759197"/>
              <a:gd name="connsiteX854" fmla="*/ 1333460 w 3265410"/>
              <a:gd name="connsiteY854" fmla="*/ 5690042 h 6759197"/>
              <a:gd name="connsiteX855" fmla="*/ 1409213 w 3265410"/>
              <a:gd name="connsiteY855" fmla="*/ 5723390 h 6759197"/>
              <a:gd name="connsiteX856" fmla="*/ 1488609 w 3265410"/>
              <a:gd name="connsiteY856" fmla="*/ 5773302 h 6759197"/>
              <a:gd name="connsiteX857" fmla="*/ 1478782 w 3265410"/>
              <a:gd name="connsiteY857" fmla="*/ 5789203 h 6759197"/>
              <a:gd name="connsiteX858" fmla="*/ 1394967 w 3265410"/>
              <a:gd name="connsiteY858" fmla="*/ 5749560 h 6759197"/>
              <a:gd name="connsiteX859" fmla="*/ 1323632 w 3265410"/>
              <a:gd name="connsiteY859" fmla="*/ 5705943 h 6759197"/>
              <a:gd name="connsiteX860" fmla="*/ 1322418 w 3265410"/>
              <a:gd name="connsiteY860" fmla="*/ 5694679 h 6759197"/>
              <a:gd name="connsiteX861" fmla="*/ 1321990 w 3265410"/>
              <a:gd name="connsiteY861" fmla="*/ 3461370 h 6759197"/>
              <a:gd name="connsiteX862" fmla="*/ 1326393 w 3265410"/>
              <a:gd name="connsiteY862" fmla="*/ 3451597 h 6759197"/>
              <a:gd name="connsiteX863" fmla="*/ 1427544 w 3265410"/>
              <a:gd name="connsiteY863" fmla="*/ 3425315 h 6759197"/>
              <a:gd name="connsiteX864" fmla="*/ 1431961 w 3265410"/>
              <a:gd name="connsiteY864" fmla="*/ 3441990 h 6759197"/>
              <a:gd name="connsiteX865" fmla="*/ 1329926 w 3265410"/>
              <a:gd name="connsiteY865" fmla="*/ 3468161 h 6759197"/>
              <a:gd name="connsiteX866" fmla="*/ 1321990 w 3265410"/>
              <a:gd name="connsiteY866" fmla="*/ 3461370 h 6759197"/>
              <a:gd name="connsiteX867" fmla="*/ 1321093 w 3265410"/>
              <a:gd name="connsiteY867" fmla="*/ 6053101 h 6759197"/>
              <a:gd name="connsiteX868" fmla="*/ 1330921 w 3265410"/>
              <a:gd name="connsiteY868" fmla="*/ 6040512 h 6759197"/>
              <a:gd name="connsiteX869" fmla="*/ 1388895 w 3265410"/>
              <a:gd name="connsiteY869" fmla="*/ 6094731 h 6759197"/>
              <a:gd name="connsiteX870" fmla="*/ 1379288 w 3265410"/>
              <a:gd name="connsiteY870" fmla="*/ 6102461 h 6759197"/>
              <a:gd name="connsiteX871" fmla="*/ 1321093 w 3265410"/>
              <a:gd name="connsiteY871" fmla="*/ 6053101 h 6759197"/>
              <a:gd name="connsiteX872" fmla="*/ 1314909 w 3265410"/>
              <a:gd name="connsiteY872" fmla="*/ 4329148 h 6759197"/>
              <a:gd name="connsiteX873" fmla="*/ 1367582 w 3265410"/>
              <a:gd name="connsiteY873" fmla="*/ 4269518 h 6759197"/>
              <a:gd name="connsiteX874" fmla="*/ 1415948 w 3265410"/>
              <a:gd name="connsiteY874" fmla="*/ 4225901 h 6759197"/>
              <a:gd name="connsiteX875" fmla="*/ 1427653 w 3265410"/>
              <a:gd name="connsiteY875" fmla="*/ 4238158 h 6759197"/>
              <a:gd name="connsiteX876" fmla="*/ 1381495 w 3265410"/>
              <a:gd name="connsiteY876" fmla="*/ 4293149 h 6759197"/>
              <a:gd name="connsiteX877" fmla="*/ 1329595 w 3265410"/>
              <a:gd name="connsiteY877" fmla="*/ 4343393 h 6759197"/>
              <a:gd name="connsiteX878" fmla="*/ 1314909 w 3265410"/>
              <a:gd name="connsiteY878" fmla="*/ 4329148 h 6759197"/>
              <a:gd name="connsiteX879" fmla="*/ 1313362 w 3265410"/>
              <a:gd name="connsiteY879" fmla="*/ 3992458 h 6759197"/>
              <a:gd name="connsiteX880" fmla="*/ 1341080 w 3265410"/>
              <a:gd name="connsiteY880" fmla="*/ 3948949 h 6759197"/>
              <a:gd name="connsiteX881" fmla="*/ 1356209 w 3265410"/>
              <a:gd name="connsiteY881" fmla="*/ 3959331 h 6759197"/>
              <a:gd name="connsiteX882" fmla="*/ 1326945 w 3265410"/>
              <a:gd name="connsiteY882" fmla="*/ 3997758 h 6759197"/>
              <a:gd name="connsiteX883" fmla="*/ 1313362 w 3265410"/>
              <a:gd name="connsiteY883" fmla="*/ 3992458 h 6759197"/>
              <a:gd name="connsiteX884" fmla="*/ 1297612 w 3265410"/>
              <a:gd name="connsiteY884" fmla="*/ 2737662 h 6759197"/>
              <a:gd name="connsiteX885" fmla="*/ 1302099 w 3265410"/>
              <a:gd name="connsiteY885" fmla="*/ 2728856 h 6759197"/>
              <a:gd name="connsiteX886" fmla="*/ 1483528 w 3265410"/>
              <a:gd name="connsiteY886" fmla="*/ 2679495 h 6759197"/>
              <a:gd name="connsiteX887" fmla="*/ 1487505 w 3265410"/>
              <a:gd name="connsiteY887" fmla="*/ 2697495 h 6759197"/>
              <a:gd name="connsiteX888" fmla="*/ 1305301 w 3265410"/>
              <a:gd name="connsiteY888" fmla="*/ 2743322 h 6759197"/>
              <a:gd name="connsiteX889" fmla="*/ 1297612 w 3265410"/>
              <a:gd name="connsiteY889" fmla="*/ 2737662 h 6759197"/>
              <a:gd name="connsiteX890" fmla="*/ 1293320 w 3265410"/>
              <a:gd name="connsiteY890" fmla="*/ 3618479 h 6759197"/>
              <a:gd name="connsiteX891" fmla="*/ 1298786 w 3265410"/>
              <a:gd name="connsiteY891" fmla="*/ 3609617 h 6759197"/>
              <a:gd name="connsiteX892" fmla="*/ 1446647 w 3265410"/>
              <a:gd name="connsiteY892" fmla="*/ 3636892 h 6759197"/>
              <a:gd name="connsiteX893" fmla="*/ 1439138 w 3265410"/>
              <a:gd name="connsiteY893" fmla="*/ 3655112 h 6759197"/>
              <a:gd name="connsiteX894" fmla="*/ 1370895 w 3265410"/>
              <a:gd name="connsiteY894" fmla="*/ 3638659 h 6759197"/>
              <a:gd name="connsiteX895" fmla="*/ 1299449 w 3265410"/>
              <a:gd name="connsiteY895" fmla="*/ 3627175 h 6759197"/>
              <a:gd name="connsiteX896" fmla="*/ 1293320 w 3265410"/>
              <a:gd name="connsiteY896" fmla="*/ 3618479 h 6759197"/>
              <a:gd name="connsiteX897" fmla="*/ 1278027 w 3265410"/>
              <a:gd name="connsiteY897" fmla="*/ 2295875 h 6759197"/>
              <a:gd name="connsiteX898" fmla="*/ 1324737 w 3265410"/>
              <a:gd name="connsiteY898" fmla="*/ 2233153 h 6759197"/>
              <a:gd name="connsiteX899" fmla="*/ 1340528 w 3265410"/>
              <a:gd name="connsiteY899" fmla="*/ 2243090 h 6759197"/>
              <a:gd name="connsiteX900" fmla="*/ 1293265 w 3265410"/>
              <a:gd name="connsiteY900" fmla="*/ 2307801 h 6759197"/>
              <a:gd name="connsiteX901" fmla="*/ 1278027 w 3265410"/>
              <a:gd name="connsiteY901" fmla="*/ 2295875 h 6759197"/>
              <a:gd name="connsiteX902" fmla="*/ 1257611 w 3265410"/>
              <a:gd name="connsiteY902" fmla="*/ 5012144 h 6759197"/>
              <a:gd name="connsiteX903" fmla="*/ 1262235 w 3265410"/>
              <a:gd name="connsiteY903" fmla="*/ 5003279 h 6759197"/>
              <a:gd name="connsiteX904" fmla="*/ 1371005 w 3265410"/>
              <a:gd name="connsiteY904" fmla="*/ 4984837 h 6759197"/>
              <a:gd name="connsiteX905" fmla="*/ 1373324 w 3265410"/>
              <a:gd name="connsiteY905" fmla="*/ 5004051 h 6759197"/>
              <a:gd name="connsiteX906" fmla="*/ 1264664 w 3265410"/>
              <a:gd name="connsiteY906" fmla="*/ 5019181 h 6759197"/>
              <a:gd name="connsiteX907" fmla="*/ 1257611 w 3265410"/>
              <a:gd name="connsiteY907" fmla="*/ 5012144 h 6759197"/>
              <a:gd name="connsiteX908" fmla="*/ 1246651 w 3265410"/>
              <a:gd name="connsiteY908" fmla="*/ 2593860 h 6759197"/>
              <a:gd name="connsiteX909" fmla="*/ 1249758 w 3265410"/>
              <a:gd name="connsiteY909" fmla="*/ 2581989 h 6759197"/>
              <a:gd name="connsiteX910" fmla="*/ 1372882 w 3265410"/>
              <a:gd name="connsiteY910" fmla="*/ 2518936 h 6759197"/>
              <a:gd name="connsiteX911" fmla="*/ 1381496 w 3265410"/>
              <a:gd name="connsiteY911" fmla="*/ 2535168 h 6759197"/>
              <a:gd name="connsiteX912" fmla="*/ 1318774 w 3265410"/>
              <a:gd name="connsiteY912" fmla="*/ 2568075 h 6759197"/>
              <a:gd name="connsiteX913" fmla="*/ 1258702 w 3265410"/>
              <a:gd name="connsiteY913" fmla="*/ 2597449 h 6759197"/>
              <a:gd name="connsiteX914" fmla="*/ 1246651 w 3265410"/>
              <a:gd name="connsiteY914" fmla="*/ 2593860 h 6759197"/>
              <a:gd name="connsiteX915" fmla="*/ 1229107 w 3265410"/>
              <a:gd name="connsiteY915" fmla="*/ 4297110 h 6759197"/>
              <a:gd name="connsiteX916" fmla="*/ 1295142 w 3265410"/>
              <a:gd name="connsiteY916" fmla="*/ 4213410 h 6759197"/>
              <a:gd name="connsiteX917" fmla="*/ 1359411 w 3265410"/>
              <a:gd name="connsiteY917" fmla="*/ 4142740 h 6759197"/>
              <a:gd name="connsiteX918" fmla="*/ 1371227 w 3265410"/>
              <a:gd name="connsiteY918" fmla="*/ 4151353 h 6759197"/>
              <a:gd name="connsiteX919" fmla="*/ 1315350 w 3265410"/>
              <a:gd name="connsiteY919" fmla="*/ 4230305 h 6759197"/>
              <a:gd name="connsiteX920" fmla="*/ 1240702 w 3265410"/>
              <a:gd name="connsiteY920" fmla="*/ 4308817 h 6759197"/>
              <a:gd name="connsiteX921" fmla="*/ 1229107 w 3265410"/>
              <a:gd name="connsiteY921" fmla="*/ 4297110 h 6759197"/>
              <a:gd name="connsiteX922" fmla="*/ 1222951 w 3265410"/>
              <a:gd name="connsiteY922" fmla="*/ 2761391 h 6759197"/>
              <a:gd name="connsiteX923" fmla="*/ 1226346 w 3265410"/>
              <a:gd name="connsiteY923" fmla="*/ 2751936 h 6759197"/>
              <a:gd name="connsiteX924" fmla="*/ 1274272 w 3265410"/>
              <a:gd name="connsiteY924" fmla="*/ 2735482 h 6759197"/>
              <a:gd name="connsiteX925" fmla="*/ 1279572 w 3265410"/>
              <a:gd name="connsiteY925" fmla="*/ 2752156 h 6759197"/>
              <a:gd name="connsiteX926" fmla="*/ 1232310 w 3265410"/>
              <a:gd name="connsiteY926" fmla="*/ 2766622 h 6759197"/>
              <a:gd name="connsiteX927" fmla="*/ 1222951 w 3265410"/>
              <a:gd name="connsiteY927" fmla="*/ 2761391 h 6759197"/>
              <a:gd name="connsiteX928" fmla="*/ 1204703 w 3265410"/>
              <a:gd name="connsiteY928" fmla="*/ 2728027 h 6759197"/>
              <a:gd name="connsiteX929" fmla="*/ 1207794 w 3265410"/>
              <a:gd name="connsiteY929" fmla="*/ 2716929 h 6759197"/>
              <a:gd name="connsiteX930" fmla="*/ 1277253 w 3265410"/>
              <a:gd name="connsiteY930" fmla="*/ 2688661 h 6759197"/>
              <a:gd name="connsiteX931" fmla="*/ 1352343 w 3265410"/>
              <a:gd name="connsiteY931" fmla="*/ 2669557 h 6759197"/>
              <a:gd name="connsiteX932" fmla="*/ 1356428 w 3265410"/>
              <a:gd name="connsiteY932" fmla="*/ 2687446 h 6759197"/>
              <a:gd name="connsiteX933" fmla="*/ 1284210 w 3265410"/>
              <a:gd name="connsiteY933" fmla="*/ 2709973 h 6759197"/>
              <a:gd name="connsiteX934" fmla="*/ 1215856 w 3265410"/>
              <a:gd name="connsiteY934" fmla="*/ 2733162 h 6759197"/>
              <a:gd name="connsiteX935" fmla="*/ 1204703 w 3265410"/>
              <a:gd name="connsiteY935" fmla="*/ 2728027 h 6759197"/>
              <a:gd name="connsiteX936" fmla="*/ 1202853 w 3265410"/>
              <a:gd name="connsiteY936" fmla="*/ 4937020 h 6759197"/>
              <a:gd name="connsiteX937" fmla="*/ 1204261 w 3265410"/>
              <a:gd name="connsiteY937" fmla="*/ 4926655 h 6759197"/>
              <a:gd name="connsiteX938" fmla="*/ 1298454 w 3265410"/>
              <a:gd name="connsiteY938" fmla="*/ 4871441 h 6759197"/>
              <a:gd name="connsiteX939" fmla="*/ 1362613 w 3265410"/>
              <a:gd name="connsiteY939" fmla="*/ 4852555 h 6759197"/>
              <a:gd name="connsiteX940" fmla="*/ 1366035 w 3265410"/>
              <a:gd name="connsiteY940" fmla="*/ 4860728 h 6759197"/>
              <a:gd name="connsiteX941" fmla="*/ 1296577 w 3265410"/>
              <a:gd name="connsiteY941" fmla="*/ 4903576 h 6759197"/>
              <a:gd name="connsiteX942" fmla="*/ 1212543 w 3265410"/>
              <a:gd name="connsiteY942" fmla="*/ 4941340 h 6759197"/>
              <a:gd name="connsiteX943" fmla="*/ 1202853 w 3265410"/>
              <a:gd name="connsiteY943" fmla="*/ 4937020 h 6759197"/>
              <a:gd name="connsiteX944" fmla="*/ 1201611 w 3265410"/>
              <a:gd name="connsiteY944" fmla="*/ 2652096 h 6759197"/>
              <a:gd name="connsiteX945" fmla="*/ 1203709 w 3265410"/>
              <a:gd name="connsiteY945" fmla="*/ 2640625 h 6759197"/>
              <a:gd name="connsiteX946" fmla="*/ 1274604 w 3265410"/>
              <a:gd name="connsiteY946" fmla="*/ 2602639 h 6759197"/>
              <a:gd name="connsiteX947" fmla="*/ 1283658 w 3265410"/>
              <a:gd name="connsiteY947" fmla="*/ 2618761 h 6759197"/>
              <a:gd name="connsiteX948" fmla="*/ 1211770 w 3265410"/>
              <a:gd name="connsiteY948" fmla="*/ 2657190 h 6759197"/>
              <a:gd name="connsiteX949" fmla="*/ 1201611 w 3265410"/>
              <a:gd name="connsiteY949" fmla="*/ 2652096 h 6759197"/>
              <a:gd name="connsiteX950" fmla="*/ 1198188 w 3265410"/>
              <a:gd name="connsiteY950" fmla="*/ 5071160 h 6759197"/>
              <a:gd name="connsiteX951" fmla="*/ 1206691 w 3265410"/>
              <a:gd name="connsiteY951" fmla="*/ 5060049 h 6759197"/>
              <a:gd name="connsiteX952" fmla="*/ 1420144 w 3265410"/>
              <a:gd name="connsiteY952" fmla="*/ 5038073 h 6759197"/>
              <a:gd name="connsiteX953" fmla="*/ 1551331 w 3265410"/>
              <a:gd name="connsiteY953" fmla="*/ 5042492 h 6759197"/>
              <a:gd name="connsiteX954" fmla="*/ 1552104 w 3265410"/>
              <a:gd name="connsiteY954" fmla="*/ 5051104 h 6759197"/>
              <a:gd name="connsiteX955" fmla="*/ 1543712 w 3265410"/>
              <a:gd name="connsiteY955" fmla="*/ 5054527 h 6759197"/>
              <a:gd name="connsiteX956" fmla="*/ 1541834 w 3265410"/>
              <a:gd name="connsiteY956" fmla="*/ 5053644 h 6759197"/>
              <a:gd name="connsiteX957" fmla="*/ 1518424 w 3265410"/>
              <a:gd name="connsiteY957" fmla="*/ 5057620 h 6759197"/>
              <a:gd name="connsiteX958" fmla="*/ 1469394 w 3265410"/>
              <a:gd name="connsiteY958" fmla="*/ 5062921 h 6759197"/>
              <a:gd name="connsiteX959" fmla="*/ 1376857 w 3265410"/>
              <a:gd name="connsiteY959" fmla="*/ 5069875 h 6759197"/>
              <a:gd name="connsiteX960" fmla="*/ 1207243 w 3265410"/>
              <a:gd name="connsiteY960" fmla="*/ 5080697 h 6759197"/>
              <a:gd name="connsiteX961" fmla="*/ 1198188 w 3265410"/>
              <a:gd name="connsiteY961" fmla="*/ 5071160 h 6759197"/>
              <a:gd name="connsiteX962" fmla="*/ 1180522 w 3265410"/>
              <a:gd name="connsiteY962" fmla="*/ 3670317 h 6759197"/>
              <a:gd name="connsiteX963" fmla="*/ 1194435 w 3265410"/>
              <a:gd name="connsiteY963" fmla="*/ 3674073 h 6759197"/>
              <a:gd name="connsiteX964" fmla="*/ 1204816 w 3265410"/>
              <a:gd name="connsiteY964" fmla="*/ 3664796 h 6759197"/>
              <a:gd name="connsiteX965" fmla="*/ 1182177 w 3265410"/>
              <a:gd name="connsiteY965" fmla="*/ 3660599 h 6759197"/>
              <a:gd name="connsiteX966" fmla="*/ 1180522 w 3265410"/>
              <a:gd name="connsiteY966" fmla="*/ 3670317 h 6759197"/>
              <a:gd name="connsiteX967" fmla="*/ 1172792 w 3265410"/>
              <a:gd name="connsiteY967" fmla="*/ 3695941 h 6759197"/>
              <a:gd name="connsiteX968" fmla="*/ 1176325 w 3265410"/>
              <a:gd name="connsiteY968" fmla="*/ 3692185 h 6759197"/>
              <a:gd name="connsiteX969" fmla="*/ 1175553 w 3265410"/>
              <a:gd name="connsiteY969" fmla="*/ 3688431 h 6759197"/>
              <a:gd name="connsiteX970" fmla="*/ 1172792 w 3265410"/>
              <a:gd name="connsiteY970" fmla="*/ 3695941 h 6759197"/>
              <a:gd name="connsiteX971" fmla="*/ 1172197 w 3265410"/>
              <a:gd name="connsiteY971" fmla="*/ 3564038 h 6759197"/>
              <a:gd name="connsiteX972" fmla="*/ 1178974 w 3265410"/>
              <a:gd name="connsiteY972" fmla="*/ 3555508 h 6759197"/>
              <a:gd name="connsiteX973" fmla="*/ 1262125 w 3265410"/>
              <a:gd name="connsiteY973" fmla="*/ 3547447 h 6759197"/>
              <a:gd name="connsiteX974" fmla="*/ 1347153 w 3265410"/>
              <a:gd name="connsiteY974" fmla="*/ 3546895 h 6759197"/>
              <a:gd name="connsiteX975" fmla="*/ 1347485 w 3265410"/>
              <a:gd name="connsiteY975" fmla="*/ 3565557 h 6759197"/>
              <a:gd name="connsiteX976" fmla="*/ 1264776 w 3265410"/>
              <a:gd name="connsiteY976" fmla="*/ 3572844 h 6759197"/>
              <a:gd name="connsiteX977" fmla="*/ 1178090 w 3265410"/>
              <a:gd name="connsiteY977" fmla="*/ 3572403 h 6759197"/>
              <a:gd name="connsiteX978" fmla="*/ 1172197 w 3265410"/>
              <a:gd name="connsiteY978" fmla="*/ 3564038 h 6759197"/>
              <a:gd name="connsiteX979" fmla="*/ 1161196 w 3265410"/>
              <a:gd name="connsiteY979" fmla="*/ 2505616 h 6759197"/>
              <a:gd name="connsiteX980" fmla="*/ 1161748 w 3265410"/>
              <a:gd name="connsiteY980" fmla="*/ 2496078 h 6759197"/>
              <a:gd name="connsiteX981" fmla="*/ 1295363 w 3265410"/>
              <a:gd name="connsiteY981" fmla="*/ 2347555 h 6759197"/>
              <a:gd name="connsiteX982" fmla="*/ 1305854 w 3265410"/>
              <a:gd name="connsiteY982" fmla="*/ 2359923 h 6759197"/>
              <a:gd name="connsiteX983" fmla="*/ 1170913 w 3265410"/>
              <a:gd name="connsiteY983" fmla="*/ 2506458 h 6759197"/>
              <a:gd name="connsiteX984" fmla="*/ 1161196 w 3265410"/>
              <a:gd name="connsiteY984" fmla="*/ 2505616 h 6759197"/>
              <a:gd name="connsiteX985" fmla="*/ 1145638 w 3265410"/>
              <a:gd name="connsiteY985" fmla="*/ 4557416 h 6759197"/>
              <a:gd name="connsiteX986" fmla="*/ 1146618 w 3265410"/>
              <a:gd name="connsiteY986" fmla="*/ 4544703 h 6759197"/>
              <a:gd name="connsiteX987" fmla="*/ 1277915 w 3265410"/>
              <a:gd name="connsiteY987" fmla="*/ 4420143 h 6759197"/>
              <a:gd name="connsiteX988" fmla="*/ 1288738 w 3265410"/>
              <a:gd name="connsiteY988" fmla="*/ 4428755 h 6759197"/>
              <a:gd name="connsiteX989" fmla="*/ 1157330 w 3265410"/>
              <a:gd name="connsiteY989" fmla="*/ 4560273 h 6759197"/>
              <a:gd name="connsiteX990" fmla="*/ 1145638 w 3265410"/>
              <a:gd name="connsiteY990" fmla="*/ 4557416 h 6759197"/>
              <a:gd name="connsiteX991" fmla="*/ 1145432 w 3265410"/>
              <a:gd name="connsiteY991" fmla="*/ 5330670 h 6759197"/>
              <a:gd name="connsiteX992" fmla="*/ 1154128 w 3265410"/>
              <a:gd name="connsiteY992" fmla="*/ 5323962 h 6759197"/>
              <a:gd name="connsiteX993" fmla="*/ 1389667 w 3265410"/>
              <a:gd name="connsiteY993" fmla="*/ 5379174 h 6759197"/>
              <a:gd name="connsiteX994" fmla="*/ 1387900 w 3265410"/>
              <a:gd name="connsiteY994" fmla="*/ 5392425 h 6759197"/>
              <a:gd name="connsiteX995" fmla="*/ 1150816 w 3265410"/>
              <a:gd name="connsiteY995" fmla="*/ 5340527 h 6759197"/>
              <a:gd name="connsiteX996" fmla="*/ 1145432 w 3265410"/>
              <a:gd name="connsiteY996" fmla="*/ 5330670 h 6759197"/>
              <a:gd name="connsiteX997" fmla="*/ 1140684 w 3265410"/>
              <a:gd name="connsiteY997" fmla="*/ 2836702 h 6759197"/>
              <a:gd name="connsiteX998" fmla="*/ 1145625 w 3265410"/>
              <a:gd name="connsiteY998" fmla="*/ 2826694 h 6759197"/>
              <a:gd name="connsiteX999" fmla="*/ 1304088 w 3265410"/>
              <a:gd name="connsiteY999" fmla="*/ 2778880 h 6759197"/>
              <a:gd name="connsiteX1000" fmla="*/ 1308503 w 3265410"/>
              <a:gd name="connsiteY1000" fmla="*/ 2796106 h 6759197"/>
              <a:gd name="connsiteX1001" fmla="*/ 1149159 w 3265410"/>
              <a:gd name="connsiteY1001" fmla="*/ 2842817 h 6759197"/>
              <a:gd name="connsiteX1002" fmla="*/ 1140684 w 3265410"/>
              <a:gd name="connsiteY1002" fmla="*/ 2836702 h 6759197"/>
              <a:gd name="connsiteX1003" fmla="*/ 1138889 w 3265410"/>
              <a:gd name="connsiteY1003" fmla="*/ 2437551 h 6759197"/>
              <a:gd name="connsiteX1004" fmla="*/ 1204703 w 3265410"/>
              <a:gd name="connsiteY1004" fmla="*/ 2349762 h 6759197"/>
              <a:gd name="connsiteX1005" fmla="*/ 1218837 w 3265410"/>
              <a:gd name="connsiteY1005" fmla="*/ 2360473 h 6759197"/>
              <a:gd name="connsiteX1006" fmla="*/ 1149931 w 3265410"/>
              <a:gd name="connsiteY1006" fmla="*/ 2447379 h 6759197"/>
              <a:gd name="connsiteX1007" fmla="*/ 1138889 w 3265410"/>
              <a:gd name="connsiteY1007" fmla="*/ 2437551 h 6759197"/>
              <a:gd name="connsiteX1008" fmla="*/ 1135134 w 3265410"/>
              <a:gd name="connsiteY1008" fmla="*/ 5835010 h 6759197"/>
              <a:gd name="connsiteX1009" fmla="*/ 1144962 w 3265410"/>
              <a:gd name="connsiteY1009" fmla="*/ 5822421 h 6759197"/>
              <a:gd name="connsiteX1010" fmla="*/ 1292160 w 3265410"/>
              <a:gd name="connsiteY1010" fmla="*/ 5975253 h 6759197"/>
              <a:gd name="connsiteX1011" fmla="*/ 1280014 w 3265410"/>
              <a:gd name="connsiteY1011" fmla="*/ 5984749 h 6759197"/>
              <a:gd name="connsiteX1012" fmla="*/ 1135134 w 3265410"/>
              <a:gd name="connsiteY1012" fmla="*/ 5835010 h 6759197"/>
              <a:gd name="connsiteX1013" fmla="*/ 1130941 w 3265410"/>
              <a:gd name="connsiteY1013" fmla="*/ 1995185 h 6759197"/>
              <a:gd name="connsiteX1014" fmla="*/ 1133480 w 3265410"/>
              <a:gd name="connsiteY1014" fmla="*/ 1998607 h 6759197"/>
              <a:gd name="connsiteX1015" fmla="*/ 1139995 w 3265410"/>
              <a:gd name="connsiteY1015" fmla="*/ 1988559 h 6759197"/>
              <a:gd name="connsiteX1016" fmla="*/ 1130941 w 3265410"/>
              <a:gd name="connsiteY1016" fmla="*/ 1995185 h 6759197"/>
              <a:gd name="connsiteX1017" fmla="*/ 1117578 w 3265410"/>
              <a:gd name="connsiteY1017" fmla="*/ 2399453 h 6759197"/>
              <a:gd name="connsiteX1018" fmla="*/ 1140435 w 3265410"/>
              <a:gd name="connsiteY1018" fmla="*/ 2346670 h 6759197"/>
              <a:gd name="connsiteX1019" fmla="*/ 1157662 w 3265410"/>
              <a:gd name="connsiteY1019" fmla="*/ 2355282 h 6759197"/>
              <a:gd name="connsiteX1020" fmla="*/ 1134031 w 3265410"/>
              <a:gd name="connsiteY1020" fmla="*/ 2404312 h 6759197"/>
              <a:gd name="connsiteX1021" fmla="*/ 1117578 w 3265410"/>
              <a:gd name="connsiteY1021" fmla="*/ 2399453 h 6759197"/>
              <a:gd name="connsiteX1022" fmla="*/ 1107900 w 3265410"/>
              <a:gd name="connsiteY1022" fmla="*/ 5130860 h 6759197"/>
              <a:gd name="connsiteX1023" fmla="*/ 1114043 w 3265410"/>
              <a:gd name="connsiteY1023" fmla="*/ 5122207 h 6759197"/>
              <a:gd name="connsiteX1024" fmla="*/ 1475358 w 3265410"/>
              <a:gd name="connsiteY1024" fmla="*/ 5119556 h 6759197"/>
              <a:gd name="connsiteX1025" fmla="*/ 1802330 w 3265410"/>
              <a:gd name="connsiteY1025" fmla="*/ 5140206 h 6759197"/>
              <a:gd name="connsiteX1026" fmla="*/ 1801337 w 3265410"/>
              <a:gd name="connsiteY1026" fmla="*/ 5152792 h 6759197"/>
              <a:gd name="connsiteX1027" fmla="*/ 1471383 w 3265410"/>
              <a:gd name="connsiteY1027" fmla="*/ 5147935 h 6759197"/>
              <a:gd name="connsiteX1028" fmla="*/ 1114595 w 3265410"/>
              <a:gd name="connsiteY1028" fmla="*/ 5139433 h 6759197"/>
              <a:gd name="connsiteX1029" fmla="*/ 1107900 w 3265410"/>
              <a:gd name="connsiteY1029" fmla="*/ 5130860 h 6759197"/>
              <a:gd name="connsiteX1030" fmla="*/ 1101787 w 3265410"/>
              <a:gd name="connsiteY1030" fmla="*/ 5676579 h 6759197"/>
              <a:gd name="connsiteX1031" fmla="*/ 1111726 w 3265410"/>
              <a:gd name="connsiteY1031" fmla="*/ 5672369 h 6759197"/>
              <a:gd name="connsiteX1032" fmla="*/ 1198188 w 3265410"/>
              <a:gd name="connsiteY1032" fmla="*/ 5714993 h 6759197"/>
              <a:gd name="connsiteX1033" fmla="*/ 1263230 w 3265410"/>
              <a:gd name="connsiteY1033" fmla="*/ 5772194 h 6759197"/>
              <a:gd name="connsiteX1034" fmla="*/ 1256383 w 3265410"/>
              <a:gd name="connsiteY1034" fmla="*/ 5779261 h 6759197"/>
              <a:gd name="connsiteX1035" fmla="*/ 1183392 w 3265410"/>
              <a:gd name="connsiteY1035" fmla="*/ 5737740 h 6759197"/>
              <a:gd name="connsiteX1036" fmla="*/ 1103111 w 3265410"/>
              <a:gd name="connsiteY1036" fmla="*/ 5686836 h 6759197"/>
              <a:gd name="connsiteX1037" fmla="*/ 1101787 w 3265410"/>
              <a:gd name="connsiteY1037" fmla="*/ 5676579 h 6759197"/>
              <a:gd name="connsiteX1038" fmla="*/ 1098583 w 3265410"/>
              <a:gd name="connsiteY1038" fmla="*/ 1088364 h 6759197"/>
              <a:gd name="connsiteX1039" fmla="*/ 1151698 w 3265410"/>
              <a:gd name="connsiteY1039" fmla="*/ 1035470 h 6759197"/>
              <a:gd name="connsiteX1040" fmla="*/ 1160532 w 3265410"/>
              <a:gd name="connsiteY1040" fmla="*/ 1053580 h 6759197"/>
              <a:gd name="connsiteX1041" fmla="*/ 1138778 w 3265410"/>
              <a:gd name="connsiteY1041" fmla="*/ 1070586 h 6759197"/>
              <a:gd name="connsiteX1042" fmla="*/ 1108742 w 3265410"/>
              <a:gd name="connsiteY1042" fmla="*/ 1093664 h 6759197"/>
              <a:gd name="connsiteX1043" fmla="*/ 1098583 w 3265410"/>
              <a:gd name="connsiteY1043" fmla="*/ 1088364 h 6759197"/>
              <a:gd name="connsiteX1044" fmla="*/ 1080902 w 3265410"/>
              <a:gd name="connsiteY1044" fmla="*/ 5017001 h 6759197"/>
              <a:gd name="connsiteX1045" fmla="*/ 1084891 w 3265410"/>
              <a:gd name="connsiteY1045" fmla="*/ 5006510 h 6759197"/>
              <a:gd name="connsiteX1046" fmla="*/ 1191121 w 3265410"/>
              <a:gd name="connsiteY1046" fmla="*/ 4977800 h 6759197"/>
              <a:gd name="connsiteX1047" fmla="*/ 1194876 w 3265410"/>
              <a:gd name="connsiteY1047" fmla="*/ 4993591 h 6759197"/>
              <a:gd name="connsiteX1048" fmla="*/ 1090412 w 3265410"/>
              <a:gd name="connsiteY1048" fmla="*/ 5022522 h 6759197"/>
              <a:gd name="connsiteX1049" fmla="*/ 1080902 w 3265410"/>
              <a:gd name="connsiteY1049" fmla="*/ 5017001 h 6759197"/>
              <a:gd name="connsiteX1050" fmla="*/ 1070314 w 3265410"/>
              <a:gd name="connsiteY1050" fmla="*/ 5081545 h 6759197"/>
              <a:gd name="connsiteX1051" fmla="*/ 1074069 w 3265410"/>
              <a:gd name="connsiteY1051" fmla="*/ 5072436 h 6759197"/>
              <a:gd name="connsiteX1052" fmla="*/ 1143859 w 3265410"/>
              <a:gd name="connsiteY1052" fmla="*/ 5060398 h 6759197"/>
              <a:gd name="connsiteX1053" fmla="*/ 1146399 w 3265410"/>
              <a:gd name="connsiteY1053" fmla="*/ 5075857 h 6759197"/>
              <a:gd name="connsiteX1054" fmla="*/ 1077161 w 3265410"/>
              <a:gd name="connsiteY1054" fmla="*/ 5088666 h 6759197"/>
              <a:gd name="connsiteX1055" fmla="*/ 1070314 w 3265410"/>
              <a:gd name="connsiteY1055" fmla="*/ 5081545 h 6759197"/>
              <a:gd name="connsiteX1056" fmla="*/ 1062833 w 3265410"/>
              <a:gd name="connsiteY1056" fmla="*/ 2772199 h 6759197"/>
              <a:gd name="connsiteX1057" fmla="*/ 1063910 w 3265410"/>
              <a:gd name="connsiteY1057" fmla="*/ 2759555 h 6759197"/>
              <a:gd name="connsiteX1058" fmla="*/ 1108632 w 3265410"/>
              <a:gd name="connsiteY1058" fmla="*/ 2726648 h 6759197"/>
              <a:gd name="connsiteX1059" fmla="*/ 1169146 w 3265410"/>
              <a:gd name="connsiteY1059" fmla="*/ 2698489 h 6759197"/>
              <a:gd name="connsiteX1060" fmla="*/ 1178202 w 3265410"/>
              <a:gd name="connsiteY1060" fmla="*/ 2715053 h 6759197"/>
              <a:gd name="connsiteX1061" fmla="*/ 1119897 w 3265410"/>
              <a:gd name="connsiteY1061" fmla="*/ 2748402 h 6759197"/>
              <a:gd name="connsiteX1062" fmla="*/ 1074841 w 3265410"/>
              <a:gd name="connsiteY1062" fmla="*/ 2775236 h 6759197"/>
              <a:gd name="connsiteX1063" fmla="*/ 1062833 w 3265410"/>
              <a:gd name="connsiteY1063" fmla="*/ 2772199 h 6759197"/>
              <a:gd name="connsiteX1064" fmla="*/ 1049444 w 3265410"/>
              <a:gd name="connsiteY1064" fmla="*/ 2257666 h 6759197"/>
              <a:gd name="connsiteX1065" fmla="*/ 1061148 w 3265410"/>
              <a:gd name="connsiteY1065" fmla="*/ 2234477 h 6759197"/>
              <a:gd name="connsiteX1066" fmla="*/ 1077050 w 3265410"/>
              <a:gd name="connsiteY1066" fmla="*/ 2236464 h 6759197"/>
              <a:gd name="connsiteX1067" fmla="*/ 1061590 w 3265410"/>
              <a:gd name="connsiteY1067" fmla="*/ 2267604 h 6759197"/>
              <a:gd name="connsiteX1068" fmla="*/ 1049444 w 3265410"/>
              <a:gd name="connsiteY1068" fmla="*/ 2257666 h 6759197"/>
              <a:gd name="connsiteX1069" fmla="*/ 1046614 w 3265410"/>
              <a:gd name="connsiteY1069" fmla="*/ 2686522 h 6759197"/>
              <a:gd name="connsiteX1070" fmla="*/ 1047125 w 3265410"/>
              <a:gd name="connsiteY1070" fmla="*/ 2677067 h 6759197"/>
              <a:gd name="connsiteX1071" fmla="*/ 1199844 w 3265410"/>
              <a:gd name="connsiteY1071" fmla="*/ 2561892 h 6759197"/>
              <a:gd name="connsiteX1072" fmla="*/ 1209341 w 3265410"/>
              <a:gd name="connsiteY1072" fmla="*/ 2576248 h 6759197"/>
              <a:gd name="connsiteX1073" fmla="*/ 1128178 w 3265410"/>
              <a:gd name="connsiteY1073" fmla="*/ 2636320 h 6759197"/>
              <a:gd name="connsiteX1074" fmla="*/ 1055296 w 3265410"/>
              <a:gd name="connsiteY1074" fmla="*/ 2688442 h 6759197"/>
              <a:gd name="connsiteX1075" fmla="*/ 1046614 w 3265410"/>
              <a:gd name="connsiteY1075" fmla="*/ 2686522 h 6759197"/>
              <a:gd name="connsiteX1076" fmla="*/ 1032551 w 3265410"/>
              <a:gd name="connsiteY1076" fmla="*/ 3386557 h 6759197"/>
              <a:gd name="connsiteX1077" fmla="*/ 1033434 w 3265410"/>
              <a:gd name="connsiteY1077" fmla="*/ 3387882 h 6759197"/>
              <a:gd name="connsiteX1078" fmla="*/ 1162080 w 3265410"/>
              <a:gd name="connsiteY1078" fmla="*/ 3273039 h 6759197"/>
              <a:gd name="connsiteX1079" fmla="*/ 1304089 w 3265410"/>
              <a:gd name="connsiteY1079" fmla="*/ 3127938 h 6759197"/>
              <a:gd name="connsiteX1080" fmla="*/ 1318444 w 3265410"/>
              <a:gd name="connsiteY1080" fmla="*/ 3140417 h 6759197"/>
              <a:gd name="connsiteX1081" fmla="*/ 1116365 w 3265410"/>
              <a:gd name="connsiteY1081" fmla="*/ 3351441 h 6759197"/>
              <a:gd name="connsiteX1082" fmla="*/ 1350357 w 3265410"/>
              <a:gd name="connsiteY1082" fmla="*/ 3193532 h 6759197"/>
              <a:gd name="connsiteX1083" fmla="*/ 1362946 w 3265410"/>
              <a:gd name="connsiteY1083" fmla="*/ 3210537 h 6759197"/>
              <a:gd name="connsiteX1084" fmla="*/ 1100352 w 3265410"/>
              <a:gd name="connsiteY1084" fmla="*/ 3395501 h 6759197"/>
              <a:gd name="connsiteX1085" fmla="*/ 1049335 w 3265410"/>
              <a:gd name="connsiteY1085" fmla="*/ 3428519 h 6759197"/>
              <a:gd name="connsiteX1086" fmla="*/ 1049777 w 3265410"/>
              <a:gd name="connsiteY1086" fmla="*/ 3432383 h 6759197"/>
              <a:gd name="connsiteX1087" fmla="*/ 1641883 w 3265410"/>
              <a:gd name="connsiteY1087" fmla="*/ 3025794 h 6759197"/>
              <a:gd name="connsiteX1088" fmla="*/ 1654472 w 3265410"/>
              <a:gd name="connsiteY1088" fmla="*/ 3042689 h 6759197"/>
              <a:gd name="connsiteX1089" fmla="*/ 1141542 w 3265410"/>
              <a:gd name="connsiteY1089" fmla="*/ 3407538 h 6759197"/>
              <a:gd name="connsiteX1090" fmla="*/ 1173565 w 3265410"/>
              <a:gd name="connsiteY1090" fmla="*/ 3390974 h 6759197"/>
              <a:gd name="connsiteX1091" fmla="*/ 1479667 w 3265410"/>
              <a:gd name="connsiteY1091" fmla="*/ 3209543 h 6759197"/>
              <a:gd name="connsiteX1092" fmla="*/ 1488722 w 3265410"/>
              <a:gd name="connsiteY1092" fmla="*/ 3225665 h 6759197"/>
              <a:gd name="connsiteX1093" fmla="*/ 1132376 w 3265410"/>
              <a:gd name="connsiteY1093" fmla="*/ 3438678 h 6759197"/>
              <a:gd name="connsiteX1094" fmla="*/ 1044587 w 3265410"/>
              <a:gd name="connsiteY1094" fmla="*/ 3484174 h 6759197"/>
              <a:gd name="connsiteX1095" fmla="*/ 1043925 w 3265410"/>
              <a:gd name="connsiteY1095" fmla="*/ 3480640 h 6759197"/>
              <a:gd name="connsiteX1096" fmla="*/ 1042488 w 3265410"/>
              <a:gd name="connsiteY1096" fmla="*/ 3484174 h 6759197"/>
              <a:gd name="connsiteX1097" fmla="*/ 1045912 w 3265410"/>
              <a:gd name="connsiteY1097" fmla="*/ 3484394 h 6759197"/>
              <a:gd name="connsiteX1098" fmla="*/ 1267980 w 3265410"/>
              <a:gd name="connsiteY1098" fmla="*/ 3382250 h 6759197"/>
              <a:gd name="connsiteX1099" fmla="*/ 1636693 w 3265410"/>
              <a:gd name="connsiteY1099" fmla="*/ 3184146 h 6759197"/>
              <a:gd name="connsiteX1100" fmla="*/ 1647183 w 3265410"/>
              <a:gd name="connsiteY1100" fmla="*/ 3199936 h 6759197"/>
              <a:gd name="connsiteX1101" fmla="*/ 1278691 w 3265410"/>
              <a:gd name="connsiteY1101" fmla="*/ 3405881 h 6759197"/>
              <a:gd name="connsiteX1102" fmla="*/ 1561603 w 3265410"/>
              <a:gd name="connsiteY1102" fmla="*/ 3295786 h 6759197"/>
              <a:gd name="connsiteX1103" fmla="*/ 1569001 w 3265410"/>
              <a:gd name="connsiteY1103" fmla="*/ 3313123 h 6759197"/>
              <a:gd name="connsiteX1104" fmla="*/ 1156007 w 3265410"/>
              <a:gd name="connsiteY1104" fmla="*/ 3485389 h 6759197"/>
              <a:gd name="connsiteX1105" fmla="*/ 1283218 w 3265410"/>
              <a:gd name="connsiteY1105" fmla="*/ 3462751 h 6759197"/>
              <a:gd name="connsiteX1106" fmla="*/ 1287746 w 3265410"/>
              <a:gd name="connsiteY1106" fmla="*/ 3480751 h 6759197"/>
              <a:gd name="connsiteX1107" fmla="*/ 1158327 w 3265410"/>
              <a:gd name="connsiteY1107" fmla="*/ 3520394 h 6759197"/>
              <a:gd name="connsiteX1108" fmla="*/ 1208460 w 3265410"/>
              <a:gd name="connsiteY1108" fmla="*/ 3514872 h 6759197"/>
              <a:gd name="connsiteX1109" fmla="*/ 1560057 w 3265410"/>
              <a:gd name="connsiteY1109" fmla="*/ 3443979 h 6759197"/>
              <a:gd name="connsiteX1110" fmla="*/ 1564032 w 3265410"/>
              <a:gd name="connsiteY1110" fmla="*/ 3460212 h 6759197"/>
              <a:gd name="connsiteX1111" fmla="*/ 1243686 w 3265410"/>
              <a:gd name="connsiteY1111" fmla="*/ 3533424 h 6759197"/>
              <a:gd name="connsiteX1112" fmla="*/ 1109518 w 3265410"/>
              <a:gd name="connsiteY1112" fmla="*/ 3553300 h 6759197"/>
              <a:gd name="connsiteX1113" fmla="*/ 1105432 w 3265410"/>
              <a:gd name="connsiteY1113" fmla="*/ 3565226 h 6759197"/>
              <a:gd name="connsiteX1114" fmla="*/ 1107199 w 3265410"/>
              <a:gd name="connsiteY1114" fmla="*/ 3565006 h 6759197"/>
              <a:gd name="connsiteX1115" fmla="*/ 1106315 w 3265410"/>
              <a:gd name="connsiteY1115" fmla="*/ 3564123 h 6759197"/>
              <a:gd name="connsiteX1116" fmla="*/ 1145737 w 3265410"/>
              <a:gd name="connsiteY1116" fmla="*/ 3559926 h 6759197"/>
              <a:gd name="connsiteX1117" fmla="*/ 1152142 w 3265410"/>
              <a:gd name="connsiteY1117" fmla="*/ 3574502 h 6759197"/>
              <a:gd name="connsiteX1118" fmla="*/ 1169811 w 3265410"/>
              <a:gd name="connsiteY1118" fmla="*/ 3594490 h 6759197"/>
              <a:gd name="connsiteX1119" fmla="*/ 1267427 w 3265410"/>
              <a:gd name="connsiteY1119" fmla="*/ 3600453 h 6759197"/>
              <a:gd name="connsiteX1120" fmla="*/ 1267758 w 3265410"/>
              <a:gd name="connsiteY1120" fmla="*/ 3622538 h 6759197"/>
              <a:gd name="connsiteX1121" fmla="*/ 1181626 w 3265410"/>
              <a:gd name="connsiteY1121" fmla="*/ 3628832 h 6759197"/>
              <a:gd name="connsiteX1122" fmla="*/ 1182289 w 3265410"/>
              <a:gd name="connsiteY1122" fmla="*/ 3633651 h 6759197"/>
              <a:gd name="connsiteX1123" fmla="*/ 1222594 w 3265410"/>
              <a:gd name="connsiteY1123" fmla="*/ 3641824 h 6759197"/>
              <a:gd name="connsiteX1124" fmla="*/ 1233085 w 3265410"/>
              <a:gd name="connsiteY1124" fmla="*/ 3644034 h 6759197"/>
              <a:gd name="connsiteX1125" fmla="*/ 1300003 w 3265410"/>
              <a:gd name="connsiteY1125" fmla="*/ 3658281 h 6759197"/>
              <a:gd name="connsiteX1126" fmla="*/ 1310383 w 3265410"/>
              <a:gd name="connsiteY1126" fmla="*/ 3660489 h 6759197"/>
              <a:gd name="connsiteX1127" fmla="*/ 1303426 w 3265410"/>
              <a:gd name="connsiteY1127" fmla="*/ 3660158 h 6759197"/>
              <a:gd name="connsiteX1128" fmla="*/ 1300886 w 3265410"/>
              <a:gd name="connsiteY1128" fmla="*/ 3660268 h 6759197"/>
              <a:gd name="connsiteX1129" fmla="*/ 1302653 w 3265410"/>
              <a:gd name="connsiteY1129" fmla="*/ 3664355 h 6759197"/>
              <a:gd name="connsiteX1130" fmla="*/ 1411644 w 3265410"/>
              <a:gd name="connsiteY1130" fmla="*/ 3683130 h 6759197"/>
              <a:gd name="connsiteX1131" fmla="*/ 1688151 w 3265410"/>
              <a:gd name="connsiteY1131" fmla="*/ 3772034 h 6759197"/>
              <a:gd name="connsiteX1132" fmla="*/ 1682409 w 3265410"/>
              <a:gd name="connsiteY1132" fmla="*/ 3788381 h 6759197"/>
              <a:gd name="connsiteX1133" fmla="*/ 1475360 w 3265410"/>
              <a:gd name="connsiteY1133" fmla="*/ 3732387 h 6759197"/>
              <a:gd name="connsiteX1134" fmla="*/ 1482427 w 3265410"/>
              <a:gd name="connsiteY1134" fmla="*/ 3758231 h 6759197"/>
              <a:gd name="connsiteX1135" fmla="*/ 1489494 w 3265410"/>
              <a:gd name="connsiteY1135" fmla="*/ 3761212 h 6759197"/>
              <a:gd name="connsiteX1136" fmla="*/ 1518426 w 3265410"/>
              <a:gd name="connsiteY1136" fmla="*/ 3767949 h 6759197"/>
              <a:gd name="connsiteX1137" fmla="*/ 1539628 w 3265410"/>
              <a:gd name="connsiteY1137" fmla="*/ 3829244 h 6759197"/>
              <a:gd name="connsiteX1138" fmla="*/ 1569996 w 3265410"/>
              <a:gd name="connsiteY1138" fmla="*/ 3843271 h 6759197"/>
              <a:gd name="connsiteX1139" fmla="*/ 1617037 w 3265410"/>
              <a:gd name="connsiteY1139" fmla="*/ 3856192 h 6759197"/>
              <a:gd name="connsiteX1140" fmla="*/ 1633712 w 3265410"/>
              <a:gd name="connsiteY1140" fmla="*/ 3875626 h 6759197"/>
              <a:gd name="connsiteX1141" fmla="*/ 1637687 w 3265410"/>
              <a:gd name="connsiteY1141" fmla="*/ 3875185 h 6759197"/>
              <a:gd name="connsiteX1142" fmla="*/ 1745683 w 3265410"/>
              <a:gd name="connsiteY1142" fmla="*/ 3908641 h 6759197"/>
              <a:gd name="connsiteX1143" fmla="*/ 1738616 w 3265410"/>
              <a:gd name="connsiteY1143" fmla="*/ 3924655 h 6759197"/>
              <a:gd name="connsiteX1144" fmla="*/ 1643319 w 3265410"/>
              <a:gd name="connsiteY1144" fmla="*/ 3898487 h 6759197"/>
              <a:gd name="connsiteX1145" fmla="*/ 1646963 w 3265410"/>
              <a:gd name="connsiteY1145" fmla="*/ 3936907 h 6759197"/>
              <a:gd name="connsiteX1146" fmla="*/ 1850147 w 3265410"/>
              <a:gd name="connsiteY1146" fmla="*/ 4051301 h 6759197"/>
              <a:gd name="connsiteX1147" fmla="*/ 1847055 w 3265410"/>
              <a:gd name="connsiteY1147" fmla="*/ 4064438 h 6759197"/>
              <a:gd name="connsiteX1148" fmla="*/ 1858429 w 3265410"/>
              <a:gd name="connsiteY1148" fmla="*/ 4099338 h 6759197"/>
              <a:gd name="connsiteX1149" fmla="*/ 1855889 w 3265410"/>
              <a:gd name="connsiteY1149" fmla="*/ 4126505 h 6759197"/>
              <a:gd name="connsiteX1150" fmla="*/ 1911102 w 3265410"/>
              <a:gd name="connsiteY1150" fmla="*/ 4138765 h 6759197"/>
              <a:gd name="connsiteX1151" fmla="*/ 1940145 w 3265410"/>
              <a:gd name="connsiteY1151" fmla="*/ 4206449 h 6759197"/>
              <a:gd name="connsiteX1152" fmla="*/ 2094410 w 3265410"/>
              <a:gd name="connsiteY1152" fmla="*/ 4290150 h 6759197"/>
              <a:gd name="connsiteX1153" fmla="*/ 2170052 w 3265410"/>
              <a:gd name="connsiteY1153" fmla="*/ 4254923 h 6759197"/>
              <a:gd name="connsiteX1154" fmla="*/ 2107330 w 3265410"/>
              <a:gd name="connsiteY1154" fmla="*/ 4197398 h 6759197"/>
              <a:gd name="connsiteX1155" fmla="*/ 2121796 w 3265410"/>
              <a:gd name="connsiteY1155" fmla="*/ 4181165 h 6759197"/>
              <a:gd name="connsiteX1156" fmla="*/ 2164310 w 3265410"/>
              <a:gd name="connsiteY1156" fmla="*/ 4216497 h 6759197"/>
              <a:gd name="connsiteX1157" fmla="*/ 2318023 w 3265410"/>
              <a:gd name="connsiteY1157" fmla="*/ 4238693 h 6759197"/>
              <a:gd name="connsiteX1158" fmla="*/ 2344636 w 3265410"/>
              <a:gd name="connsiteY1158" fmla="*/ 4234827 h 6759197"/>
              <a:gd name="connsiteX1159" fmla="*/ 2315153 w 3265410"/>
              <a:gd name="connsiteY1159" fmla="*/ 4226216 h 6759197"/>
              <a:gd name="connsiteX1160" fmla="*/ 2242823 w 3265410"/>
              <a:gd name="connsiteY1160" fmla="*/ 4208218 h 6759197"/>
              <a:gd name="connsiteX1161" fmla="*/ 2243265 w 3265410"/>
              <a:gd name="connsiteY1161" fmla="*/ 4195079 h 6759197"/>
              <a:gd name="connsiteX1162" fmla="*/ 2325091 w 3265410"/>
              <a:gd name="connsiteY1162" fmla="*/ 4204243 h 6759197"/>
              <a:gd name="connsiteX1163" fmla="*/ 2185070 w 3265410"/>
              <a:gd name="connsiteY1163" fmla="*/ 4157315 h 6759197"/>
              <a:gd name="connsiteX1164" fmla="*/ 2189708 w 3265410"/>
              <a:gd name="connsiteY1164" fmla="*/ 4143290 h 6759197"/>
              <a:gd name="connsiteX1165" fmla="*/ 2313496 w 3265410"/>
              <a:gd name="connsiteY1165" fmla="*/ 4170896 h 6759197"/>
              <a:gd name="connsiteX1166" fmla="*/ 2338783 w 3265410"/>
              <a:gd name="connsiteY1166" fmla="*/ 4181828 h 6759197"/>
              <a:gd name="connsiteX1167" fmla="*/ 2333263 w 3265410"/>
              <a:gd name="connsiteY1167" fmla="*/ 4177744 h 6759197"/>
              <a:gd name="connsiteX1168" fmla="*/ 2265682 w 3265410"/>
              <a:gd name="connsiteY1168" fmla="*/ 4143290 h 6759197"/>
              <a:gd name="connsiteX1169" fmla="*/ 2270209 w 3265410"/>
              <a:gd name="connsiteY1169" fmla="*/ 4125177 h 6759197"/>
              <a:gd name="connsiteX1170" fmla="*/ 2318575 w 3265410"/>
              <a:gd name="connsiteY1170" fmla="*/ 4143953 h 6759197"/>
              <a:gd name="connsiteX1171" fmla="*/ 2477147 w 3265410"/>
              <a:gd name="connsiteY1171" fmla="*/ 4125069 h 6759197"/>
              <a:gd name="connsiteX1172" fmla="*/ 2483884 w 3265410"/>
              <a:gd name="connsiteY1172" fmla="*/ 4100220 h 6759197"/>
              <a:gd name="connsiteX1173" fmla="*/ 2457382 w 3265410"/>
              <a:gd name="connsiteY1173" fmla="*/ 4076695 h 6759197"/>
              <a:gd name="connsiteX1174" fmla="*/ 2445566 w 3265410"/>
              <a:gd name="connsiteY1174" fmla="*/ 4073273 h 6759197"/>
              <a:gd name="connsiteX1175" fmla="*/ 2410229 w 3265410"/>
              <a:gd name="connsiteY1175" fmla="*/ 4062894 h 6759197"/>
              <a:gd name="connsiteX1176" fmla="*/ 2364512 w 3265410"/>
              <a:gd name="connsiteY1176" fmla="*/ 4033748 h 6759197"/>
              <a:gd name="connsiteX1177" fmla="*/ 2364734 w 3265410"/>
              <a:gd name="connsiteY1177" fmla="*/ 4017958 h 6759197"/>
              <a:gd name="connsiteX1178" fmla="*/ 2458154 w 3265410"/>
              <a:gd name="connsiteY1178" fmla="*/ 3965618 h 6759197"/>
              <a:gd name="connsiteX1179" fmla="*/ 2425689 w 3265410"/>
              <a:gd name="connsiteY1179" fmla="*/ 3956122 h 6759197"/>
              <a:gd name="connsiteX1180" fmla="*/ 2363409 w 3265410"/>
              <a:gd name="connsiteY1180" fmla="*/ 3944855 h 6759197"/>
              <a:gd name="connsiteX1181" fmla="*/ 2364512 w 3265410"/>
              <a:gd name="connsiteY1181" fmla="*/ 3926749 h 6759197"/>
              <a:gd name="connsiteX1182" fmla="*/ 2430216 w 3265410"/>
              <a:gd name="connsiteY1182" fmla="*/ 3935032 h 6759197"/>
              <a:gd name="connsiteX1183" fmla="*/ 2474055 w 3265410"/>
              <a:gd name="connsiteY1183" fmla="*/ 3949606 h 6759197"/>
              <a:gd name="connsiteX1184" fmla="*/ 2489185 w 3265410"/>
              <a:gd name="connsiteY1184" fmla="*/ 3944191 h 6759197"/>
              <a:gd name="connsiteX1185" fmla="*/ 2425909 w 3265410"/>
              <a:gd name="connsiteY1185" fmla="*/ 3921453 h 6759197"/>
              <a:gd name="connsiteX1186" fmla="*/ 2430768 w 3265410"/>
              <a:gd name="connsiteY1186" fmla="*/ 3903564 h 6759197"/>
              <a:gd name="connsiteX1187" fmla="*/ 2524189 w 3265410"/>
              <a:gd name="connsiteY1187" fmla="*/ 3932380 h 6759197"/>
              <a:gd name="connsiteX1188" fmla="*/ 2533575 w 3265410"/>
              <a:gd name="connsiteY1188" fmla="*/ 3927965 h 6759197"/>
              <a:gd name="connsiteX1189" fmla="*/ 2432535 w 3265410"/>
              <a:gd name="connsiteY1189" fmla="*/ 3862487 h 6759197"/>
              <a:gd name="connsiteX1190" fmla="*/ 2223167 w 3265410"/>
              <a:gd name="connsiteY1190" fmla="*/ 3812126 h 6759197"/>
              <a:gd name="connsiteX1191" fmla="*/ 2223608 w 3265410"/>
              <a:gd name="connsiteY1191" fmla="*/ 3792025 h 6759197"/>
              <a:gd name="connsiteX1192" fmla="*/ 2459700 w 3265410"/>
              <a:gd name="connsiteY1192" fmla="*/ 3843271 h 6759197"/>
              <a:gd name="connsiteX1193" fmla="*/ 2534237 w 3265410"/>
              <a:gd name="connsiteY1193" fmla="*/ 3846140 h 6759197"/>
              <a:gd name="connsiteX1194" fmla="*/ 2579181 w 3265410"/>
              <a:gd name="connsiteY1194" fmla="*/ 3847356 h 6759197"/>
              <a:gd name="connsiteX1195" fmla="*/ 2520546 w 3265410"/>
              <a:gd name="connsiteY1195" fmla="*/ 3824053 h 6759197"/>
              <a:gd name="connsiteX1196" fmla="*/ 2525073 w 3265410"/>
              <a:gd name="connsiteY1196" fmla="*/ 3807378 h 6759197"/>
              <a:gd name="connsiteX1197" fmla="*/ 2605573 w 3265410"/>
              <a:gd name="connsiteY1197" fmla="*/ 3831011 h 6759197"/>
              <a:gd name="connsiteX1198" fmla="*/ 2545723 w 3265410"/>
              <a:gd name="connsiteY1198" fmla="*/ 3794896 h 6759197"/>
              <a:gd name="connsiteX1199" fmla="*/ 2489295 w 3265410"/>
              <a:gd name="connsiteY1199" fmla="*/ 3776453 h 6759197"/>
              <a:gd name="connsiteX1200" fmla="*/ 2494815 w 3265410"/>
              <a:gd name="connsiteY1200" fmla="*/ 3758562 h 6759197"/>
              <a:gd name="connsiteX1201" fmla="*/ 2537882 w 3265410"/>
              <a:gd name="connsiteY1201" fmla="*/ 3766623 h 6759197"/>
              <a:gd name="connsiteX1202" fmla="*/ 2561183 w 3265410"/>
              <a:gd name="connsiteY1202" fmla="*/ 3760439 h 6759197"/>
              <a:gd name="connsiteX1203" fmla="*/ 2590445 w 3265410"/>
              <a:gd name="connsiteY1203" fmla="*/ 3706100 h 6759197"/>
              <a:gd name="connsiteX1204" fmla="*/ 2589340 w 3265410"/>
              <a:gd name="connsiteY1204" fmla="*/ 3705990 h 6759197"/>
              <a:gd name="connsiteX1205" fmla="*/ 2159231 w 3265410"/>
              <a:gd name="connsiteY1205" fmla="*/ 3648451 h 6759197"/>
              <a:gd name="connsiteX1206" fmla="*/ 2160776 w 3265410"/>
              <a:gd name="connsiteY1206" fmla="*/ 3630489 h 6759197"/>
              <a:gd name="connsiteX1207" fmla="*/ 2590665 w 3265410"/>
              <a:gd name="connsiteY1207" fmla="*/ 3678933 h 6759197"/>
              <a:gd name="connsiteX1208" fmla="*/ 2569795 w 3265410"/>
              <a:gd name="connsiteY1208" fmla="*/ 3640278 h 6759197"/>
              <a:gd name="connsiteX1209" fmla="*/ 2299030 w 3265410"/>
              <a:gd name="connsiteY1209" fmla="*/ 3591177 h 6759197"/>
              <a:gd name="connsiteX1210" fmla="*/ 2301460 w 3265410"/>
              <a:gd name="connsiteY1210" fmla="*/ 3568208 h 6759197"/>
              <a:gd name="connsiteX1211" fmla="*/ 2322330 w 3265410"/>
              <a:gd name="connsiteY1211" fmla="*/ 3569754 h 6759197"/>
              <a:gd name="connsiteX1212" fmla="*/ 2490067 w 3265410"/>
              <a:gd name="connsiteY1212" fmla="*/ 3535854 h 6759197"/>
              <a:gd name="connsiteX1213" fmla="*/ 2556544 w 3265410"/>
              <a:gd name="connsiteY1213" fmla="*/ 3503609 h 6759197"/>
              <a:gd name="connsiteX1214" fmla="*/ 2577526 w 3265410"/>
              <a:gd name="connsiteY1214" fmla="*/ 3455132 h 6759197"/>
              <a:gd name="connsiteX1215" fmla="*/ 2551023 w 3265410"/>
              <a:gd name="connsiteY1215" fmla="*/ 3447954 h 6759197"/>
              <a:gd name="connsiteX1216" fmla="*/ 2547268 w 3265410"/>
              <a:gd name="connsiteY1216" fmla="*/ 3423329 h 6759197"/>
              <a:gd name="connsiteX1217" fmla="*/ 2498571 w 3265410"/>
              <a:gd name="connsiteY1217" fmla="*/ 3347245 h 6759197"/>
              <a:gd name="connsiteX1218" fmla="*/ 2476485 w 3265410"/>
              <a:gd name="connsiteY1218" fmla="*/ 3342387 h 6759197"/>
              <a:gd name="connsiteX1219" fmla="*/ 2453517 w 3265410"/>
              <a:gd name="connsiteY1219" fmla="*/ 3333221 h 6759197"/>
              <a:gd name="connsiteX1220" fmla="*/ 2450535 w 3265410"/>
              <a:gd name="connsiteY1220" fmla="*/ 3317540 h 6759197"/>
              <a:gd name="connsiteX1221" fmla="*/ 2451528 w 3265410"/>
              <a:gd name="connsiteY1221" fmla="*/ 3309369 h 6759197"/>
              <a:gd name="connsiteX1222" fmla="*/ 2461577 w 3265410"/>
              <a:gd name="connsiteY1222" fmla="*/ 3251395 h 6759197"/>
              <a:gd name="connsiteX1223" fmla="*/ 2429885 w 3265410"/>
              <a:gd name="connsiteY1223" fmla="*/ 3251284 h 6759197"/>
              <a:gd name="connsiteX1224" fmla="*/ 2378317 w 3265410"/>
              <a:gd name="connsiteY1224" fmla="*/ 3262880 h 6759197"/>
              <a:gd name="connsiteX1225" fmla="*/ 2370476 w 3265410"/>
              <a:gd name="connsiteY1225" fmla="*/ 3243223 h 6759197"/>
              <a:gd name="connsiteX1226" fmla="*/ 2433308 w 3265410"/>
              <a:gd name="connsiteY1226" fmla="*/ 3225225 h 6759197"/>
              <a:gd name="connsiteX1227" fmla="*/ 2440817 w 3265410"/>
              <a:gd name="connsiteY1227" fmla="*/ 3224672 h 6759197"/>
              <a:gd name="connsiteX1228" fmla="*/ 2430548 w 3265410"/>
              <a:gd name="connsiteY1228" fmla="*/ 3217716 h 6759197"/>
              <a:gd name="connsiteX1229" fmla="*/ 2408353 w 3265410"/>
              <a:gd name="connsiteY1229" fmla="*/ 3219041 h 6759197"/>
              <a:gd name="connsiteX1230" fmla="*/ 2375003 w 3265410"/>
              <a:gd name="connsiteY1230" fmla="*/ 3225225 h 6759197"/>
              <a:gd name="connsiteX1231" fmla="*/ 2303999 w 3265410"/>
              <a:gd name="connsiteY1231" fmla="*/ 3234721 h 6759197"/>
              <a:gd name="connsiteX1232" fmla="*/ 2299693 w 3265410"/>
              <a:gd name="connsiteY1232" fmla="*/ 3219703 h 6759197"/>
              <a:gd name="connsiteX1233" fmla="*/ 2380856 w 3265410"/>
              <a:gd name="connsiteY1233" fmla="*/ 3198059 h 6759197"/>
              <a:gd name="connsiteX1234" fmla="*/ 2395763 w 3265410"/>
              <a:gd name="connsiteY1234" fmla="*/ 3194746 h 6759197"/>
              <a:gd name="connsiteX1235" fmla="*/ 2397752 w 3265410"/>
              <a:gd name="connsiteY1235" fmla="*/ 3189225 h 6759197"/>
              <a:gd name="connsiteX1236" fmla="*/ 2401726 w 3265410"/>
              <a:gd name="connsiteY1236" fmla="*/ 3180722 h 6759197"/>
              <a:gd name="connsiteX1237" fmla="*/ 2394990 w 3265410"/>
              <a:gd name="connsiteY1237" fmla="*/ 3183373 h 6759197"/>
              <a:gd name="connsiteX1238" fmla="*/ 2263031 w 3265410"/>
              <a:gd name="connsiteY1238" fmla="*/ 3207335 h 6759197"/>
              <a:gd name="connsiteX1239" fmla="*/ 2257951 w 3265410"/>
              <a:gd name="connsiteY1239" fmla="*/ 3192207 h 6759197"/>
              <a:gd name="connsiteX1240" fmla="*/ 2378317 w 3265410"/>
              <a:gd name="connsiteY1240" fmla="*/ 3159631 h 6759197"/>
              <a:gd name="connsiteX1241" fmla="*/ 2277386 w 3265410"/>
              <a:gd name="connsiteY1241" fmla="*/ 3165153 h 6759197"/>
              <a:gd name="connsiteX1242" fmla="*/ 2216099 w 3265410"/>
              <a:gd name="connsiteY1242" fmla="*/ 3175642 h 6759197"/>
              <a:gd name="connsiteX1243" fmla="*/ 2062939 w 3265410"/>
              <a:gd name="connsiteY1243" fmla="*/ 3201041 h 6759197"/>
              <a:gd name="connsiteX1244" fmla="*/ 2058632 w 3265410"/>
              <a:gd name="connsiteY1244" fmla="*/ 3178182 h 6759197"/>
              <a:gd name="connsiteX1245" fmla="*/ 2076190 w 3265410"/>
              <a:gd name="connsiteY1245" fmla="*/ 3174427 h 6759197"/>
              <a:gd name="connsiteX1246" fmla="*/ 2081932 w 3265410"/>
              <a:gd name="connsiteY1246" fmla="*/ 3166919 h 6759197"/>
              <a:gd name="connsiteX1247" fmla="*/ 2161549 w 3265410"/>
              <a:gd name="connsiteY1247" fmla="*/ 3129043 h 6759197"/>
              <a:gd name="connsiteX1248" fmla="*/ 2208702 w 3265410"/>
              <a:gd name="connsiteY1248" fmla="*/ 3086529 h 6759197"/>
              <a:gd name="connsiteX1249" fmla="*/ 2201523 w 3265410"/>
              <a:gd name="connsiteY1249" fmla="*/ 3038714 h 6759197"/>
              <a:gd name="connsiteX1250" fmla="*/ 2153377 w 3265410"/>
              <a:gd name="connsiteY1250" fmla="*/ 3062345 h 6759197"/>
              <a:gd name="connsiteX1251" fmla="*/ 2080607 w 3265410"/>
              <a:gd name="connsiteY1251" fmla="*/ 3088736 h 6759197"/>
              <a:gd name="connsiteX1252" fmla="*/ 2074423 w 3265410"/>
              <a:gd name="connsiteY1252" fmla="*/ 3071952 h 6759197"/>
              <a:gd name="connsiteX1253" fmla="*/ 2142225 w 3265410"/>
              <a:gd name="connsiteY1253" fmla="*/ 3040592 h 6759197"/>
              <a:gd name="connsiteX1254" fmla="*/ 2189267 w 3265410"/>
              <a:gd name="connsiteY1254" fmla="*/ 3016850 h 6759197"/>
              <a:gd name="connsiteX1255" fmla="*/ 2182088 w 3265410"/>
              <a:gd name="connsiteY1255" fmla="*/ 2995096 h 6759197"/>
              <a:gd name="connsiteX1256" fmla="*/ 2162101 w 3265410"/>
              <a:gd name="connsiteY1256" fmla="*/ 3001720 h 6759197"/>
              <a:gd name="connsiteX1257" fmla="*/ 2127096 w 3265410"/>
              <a:gd name="connsiteY1257" fmla="*/ 3011769 h 6759197"/>
              <a:gd name="connsiteX1258" fmla="*/ 2120361 w 3265410"/>
              <a:gd name="connsiteY1258" fmla="*/ 2996641 h 6759197"/>
              <a:gd name="connsiteX1259" fmla="*/ 2161660 w 3265410"/>
              <a:gd name="connsiteY1259" fmla="*/ 2974114 h 6759197"/>
              <a:gd name="connsiteX1260" fmla="*/ 2144654 w 3265410"/>
              <a:gd name="connsiteY1260" fmla="*/ 2964617 h 6759197"/>
              <a:gd name="connsiteX1261" fmla="*/ 2101036 w 3265410"/>
              <a:gd name="connsiteY1261" fmla="*/ 2979967 h 6759197"/>
              <a:gd name="connsiteX1262" fmla="*/ 2059736 w 3265410"/>
              <a:gd name="connsiteY1262" fmla="*/ 3002935 h 6759197"/>
              <a:gd name="connsiteX1263" fmla="*/ 2048915 w 3265410"/>
              <a:gd name="connsiteY1263" fmla="*/ 2990678 h 6759197"/>
              <a:gd name="connsiteX1264" fmla="*/ 2092643 w 3265410"/>
              <a:gd name="connsiteY1264" fmla="*/ 2956446 h 6759197"/>
              <a:gd name="connsiteX1265" fmla="*/ 2103796 w 3265410"/>
              <a:gd name="connsiteY1265" fmla="*/ 2951256 h 6759197"/>
              <a:gd name="connsiteX1266" fmla="*/ 2045933 w 3265410"/>
              <a:gd name="connsiteY1266" fmla="*/ 2948164 h 6759197"/>
              <a:gd name="connsiteX1267" fmla="*/ 1823645 w 3265410"/>
              <a:gd name="connsiteY1267" fmla="*/ 3048099 h 6759197"/>
              <a:gd name="connsiteX1268" fmla="*/ 1812822 w 3265410"/>
              <a:gd name="connsiteY1268" fmla="*/ 3034076 h 6759197"/>
              <a:gd name="connsiteX1269" fmla="*/ 1851141 w 3265410"/>
              <a:gd name="connsiteY1269" fmla="*/ 3000065 h 6759197"/>
              <a:gd name="connsiteX1270" fmla="*/ 1853459 w 3265410"/>
              <a:gd name="connsiteY1270" fmla="*/ 2994211 h 6759197"/>
              <a:gd name="connsiteX1271" fmla="*/ 1884379 w 3265410"/>
              <a:gd name="connsiteY1271" fmla="*/ 2912939 h 6759197"/>
              <a:gd name="connsiteX1272" fmla="*/ 1839546 w 3265410"/>
              <a:gd name="connsiteY1272" fmla="*/ 2897699 h 6759197"/>
              <a:gd name="connsiteX1273" fmla="*/ 1810504 w 3265410"/>
              <a:gd name="connsiteY1273" fmla="*/ 2914042 h 6759197"/>
              <a:gd name="connsiteX1274" fmla="*/ 1797473 w 3265410"/>
              <a:gd name="connsiteY1274" fmla="*/ 2904325 h 6759197"/>
              <a:gd name="connsiteX1275" fmla="*/ 1826957 w 3265410"/>
              <a:gd name="connsiteY1275" fmla="*/ 2855627 h 6759197"/>
              <a:gd name="connsiteX1276" fmla="*/ 1841755 w 3265410"/>
              <a:gd name="connsiteY1276" fmla="*/ 2828130 h 6759197"/>
              <a:gd name="connsiteX1277" fmla="*/ 1837889 w 3265410"/>
              <a:gd name="connsiteY1277" fmla="*/ 2808585 h 6759197"/>
              <a:gd name="connsiteX1278" fmla="*/ 1819338 w 3265410"/>
              <a:gd name="connsiteY1278" fmla="*/ 2804058 h 6759197"/>
              <a:gd name="connsiteX1279" fmla="*/ 1767658 w 3265410"/>
              <a:gd name="connsiteY1279" fmla="*/ 2824818 h 6759197"/>
              <a:gd name="connsiteX1280" fmla="*/ 1761585 w 3265410"/>
              <a:gd name="connsiteY1280" fmla="*/ 2825591 h 6759197"/>
              <a:gd name="connsiteX1281" fmla="*/ 1758714 w 3265410"/>
              <a:gd name="connsiteY1281" fmla="*/ 2820291 h 6759197"/>
              <a:gd name="connsiteX1282" fmla="*/ 1761143 w 3265410"/>
              <a:gd name="connsiteY1282" fmla="*/ 2814437 h 6759197"/>
              <a:gd name="connsiteX1283" fmla="*/ 1769535 w 3265410"/>
              <a:gd name="connsiteY1283" fmla="*/ 2802953 h 6759197"/>
              <a:gd name="connsiteX1284" fmla="*/ 1770088 w 3265410"/>
              <a:gd name="connsiteY1284" fmla="*/ 2793347 h 6759197"/>
              <a:gd name="connsiteX1285" fmla="*/ 1767437 w 3265410"/>
              <a:gd name="connsiteY1285" fmla="*/ 2790033 h 6759197"/>
              <a:gd name="connsiteX1286" fmla="*/ 1743586 w 3265410"/>
              <a:gd name="connsiteY1286" fmla="*/ 2794562 h 6759197"/>
              <a:gd name="connsiteX1287" fmla="*/ 1722384 w 3265410"/>
              <a:gd name="connsiteY1287" fmla="*/ 2806818 h 6759197"/>
              <a:gd name="connsiteX1288" fmla="*/ 1695550 w 3265410"/>
              <a:gd name="connsiteY1288" fmla="*/ 2827800 h 6759197"/>
              <a:gd name="connsiteX1289" fmla="*/ 1670373 w 3265410"/>
              <a:gd name="connsiteY1289" fmla="*/ 2853860 h 6759197"/>
              <a:gd name="connsiteX1290" fmla="*/ 1616375 w 3265410"/>
              <a:gd name="connsiteY1290" fmla="*/ 2892067 h 6759197"/>
              <a:gd name="connsiteX1291" fmla="*/ 1606878 w 3265410"/>
              <a:gd name="connsiteY1291" fmla="*/ 2873957 h 6759197"/>
              <a:gd name="connsiteX1292" fmla="*/ 1633048 w 3265410"/>
              <a:gd name="connsiteY1292" fmla="*/ 2836412 h 6759197"/>
              <a:gd name="connsiteX1293" fmla="*/ 1633048 w 3265410"/>
              <a:gd name="connsiteY1293" fmla="*/ 2826585 h 6759197"/>
              <a:gd name="connsiteX1294" fmla="*/ 1619909 w 3265410"/>
              <a:gd name="connsiteY1294" fmla="*/ 2820401 h 6759197"/>
              <a:gd name="connsiteX1295" fmla="*/ 1573971 w 3265410"/>
              <a:gd name="connsiteY1295" fmla="*/ 2841713 h 6759197"/>
              <a:gd name="connsiteX1296" fmla="*/ 1522844 w 3265410"/>
              <a:gd name="connsiteY1296" fmla="*/ 2879258 h 6759197"/>
              <a:gd name="connsiteX1297" fmla="*/ 1473814 w 3265410"/>
              <a:gd name="connsiteY1297" fmla="*/ 2924643 h 6759197"/>
              <a:gd name="connsiteX1298" fmla="*/ 1368357 w 3265410"/>
              <a:gd name="connsiteY1298" fmla="*/ 3028334 h 6759197"/>
              <a:gd name="connsiteX1299" fmla="*/ 1131603 w 3265410"/>
              <a:gd name="connsiteY1299" fmla="*/ 3273701 h 6759197"/>
              <a:gd name="connsiteX1300" fmla="*/ 1032551 w 3265410"/>
              <a:gd name="connsiteY1300" fmla="*/ 3386557 h 6759197"/>
              <a:gd name="connsiteX1301" fmla="*/ 1015654 w 3265410"/>
              <a:gd name="connsiteY1301" fmla="*/ 2851153 h 6759197"/>
              <a:gd name="connsiteX1302" fmla="*/ 1017421 w 3265410"/>
              <a:gd name="connsiteY1302" fmla="*/ 2840829 h 6759197"/>
              <a:gd name="connsiteX1303" fmla="*/ 1107087 w 3265410"/>
              <a:gd name="connsiteY1303" fmla="*/ 2793787 h 6759197"/>
              <a:gd name="connsiteX1304" fmla="*/ 1191011 w 3265410"/>
              <a:gd name="connsiteY1304" fmla="*/ 2762316 h 6759197"/>
              <a:gd name="connsiteX1305" fmla="*/ 1199624 w 3265410"/>
              <a:gd name="connsiteY1305" fmla="*/ 2778548 h 6759197"/>
              <a:gd name="connsiteX1306" fmla="*/ 1118571 w 3265410"/>
              <a:gd name="connsiteY1306" fmla="*/ 2815541 h 6759197"/>
              <a:gd name="connsiteX1307" fmla="*/ 1025150 w 3265410"/>
              <a:gd name="connsiteY1307" fmla="*/ 2855846 h 6759197"/>
              <a:gd name="connsiteX1308" fmla="*/ 1015654 w 3265410"/>
              <a:gd name="connsiteY1308" fmla="*/ 2851153 h 6759197"/>
              <a:gd name="connsiteX1309" fmla="*/ 1006367 w 3265410"/>
              <a:gd name="connsiteY1309" fmla="*/ 2282272 h 6759197"/>
              <a:gd name="connsiteX1310" fmla="*/ 1007813 w 3265410"/>
              <a:gd name="connsiteY1310" fmla="*/ 2275004 h 6759197"/>
              <a:gd name="connsiteX1311" fmla="*/ 1021064 w 3265410"/>
              <a:gd name="connsiteY1311" fmla="*/ 2258772 h 6759197"/>
              <a:gd name="connsiteX1312" fmla="*/ 1034204 w 3265410"/>
              <a:gd name="connsiteY1312" fmla="*/ 2268710 h 6759197"/>
              <a:gd name="connsiteX1313" fmla="*/ 1024597 w 3265410"/>
              <a:gd name="connsiteY1313" fmla="*/ 2284943 h 6759197"/>
              <a:gd name="connsiteX1314" fmla="*/ 1006367 w 3265410"/>
              <a:gd name="connsiteY1314" fmla="*/ 2282272 h 6759197"/>
              <a:gd name="connsiteX1315" fmla="*/ 1006266 w 3265410"/>
              <a:gd name="connsiteY1315" fmla="*/ 4510233 h 6759197"/>
              <a:gd name="connsiteX1316" fmla="*/ 1113712 w 3265410"/>
              <a:gd name="connsiteY1316" fmla="*/ 4396717 h 6759197"/>
              <a:gd name="connsiteX1317" fmla="*/ 1123981 w 3265410"/>
              <a:gd name="connsiteY1317" fmla="*/ 4406875 h 6759197"/>
              <a:gd name="connsiteX1318" fmla="*/ 1019408 w 3265410"/>
              <a:gd name="connsiteY1318" fmla="*/ 4521168 h 6759197"/>
              <a:gd name="connsiteX1319" fmla="*/ 1006266 w 3265410"/>
              <a:gd name="connsiteY1319" fmla="*/ 4510233 h 6759197"/>
              <a:gd name="connsiteX1320" fmla="*/ 998329 w 3265410"/>
              <a:gd name="connsiteY1320" fmla="*/ 5454878 h 6759197"/>
              <a:gd name="connsiteX1321" fmla="*/ 1007371 w 3265410"/>
              <a:gd name="connsiteY1321" fmla="*/ 5448845 h 6759197"/>
              <a:gd name="connsiteX1322" fmla="*/ 1143637 w 3265410"/>
              <a:gd name="connsiteY1322" fmla="*/ 5484956 h 6759197"/>
              <a:gd name="connsiteX1323" fmla="*/ 1261903 w 3265410"/>
              <a:gd name="connsiteY1323" fmla="*/ 5537518 h 6759197"/>
              <a:gd name="connsiteX1324" fmla="*/ 1255940 w 3265410"/>
              <a:gd name="connsiteY1324" fmla="*/ 5549664 h 6759197"/>
              <a:gd name="connsiteX1325" fmla="*/ 1137011 w 3265410"/>
              <a:gd name="connsiteY1325" fmla="*/ 5507263 h 6759197"/>
              <a:gd name="connsiteX1326" fmla="*/ 1002622 w 3265410"/>
              <a:gd name="connsiteY1326" fmla="*/ 5464306 h 6759197"/>
              <a:gd name="connsiteX1327" fmla="*/ 998329 w 3265410"/>
              <a:gd name="connsiteY1327" fmla="*/ 5454878 h 6759197"/>
              <a:gd name="connsiteX1328" fmla="*/ 995473 w 3265410"/>
              <a:gd name="connsiteY1328" fmla="*/ 1151886 h 6759197"/>
              <a:gd name="connsiteX1329" fmla="*/ 996440 w 3265410"/>
              <a:gd name="connsiteY1329" fmla="*/ 1138608 h 6759197"/>
              <a:gd name="connsiteX1330" fmla="*/ 1056291 w 3265410"/>
              <a:gd name="connsiteY1330" fmla="*/ 1098302 h 6759197"/>
              <a:gd name="connsiteX1331" fmla="*/ 1066671 w 3265410"/>
              <a:gd name="connsiteY1331" fmla="*/ 1114424 h 6759197"/>
              <a:gd name="connsiteX1332" fmla="*/ 1007592 w 3265410"/>
              <a:gd name="connsiteY1332" fmla="*/ 1156386 h 6759197"/>
              <a:gd name="connsiteX1333" fmla="*/ 995473 w 3265410"/>
              <a:gd name="connsiteY1333" fmla="*/ 1151886 h 6759197"/>
              <a:gd name="connsiteX1334" fmla="*/ 981973 w 3265410"/>
              <a:gd name="connsiteY1334" fmla="*/ 1240752 h 6759197"/>
              <a:gd name="connsiteX1335" fmla="*/ 1027910 w 3265410"/>
              <a:gd name="connsiteY1335" fmla="*/ 1198458 h 6759197"/>
              <a:gd name="connsiteX1336" fmla="*/ 1080253 w 3265410"/>
              <a:gd name="connsiteY1336" fmla="*/ 1176814 h 6759197"/>
              <a:gd name="connsiteX1337" fmla="*/ 1086106 w 3265410"/>
              <a:gd name="connsiteY1337" fmla="*/ 1195146 h 6759197"/>
              <a:gd name="connsiteX1338" fmla="*/ 1040720 w 3265410"/>
              <a:gd name="connsiteY1338" fmla="*/ 1223304 h 6759197"/>
              <a:gd name="connsiteX1339" fmla="*/ 994119 w 3265410"/>
              <a:gd name="connsiteY1339" fmla="*/ 1254666 h 6759197"/>
              <a:gd name="connsiteX1340" fmla="*/ 981973 w 3265410"/>
              <a:gd name="connsiteY1340" fmla="*/ 1240752 h 6759197"/>
              <a:gd name="connsiteX1341" fmla="*/ 969716 w 3265410"/>
              <a:gd name="connsiteY1341" fmla="*/ 3804512 h 6759197"/>
              <a:gd name="connsiteX1342" fmla="*/ 1044476 w 3265410"/>
              <a:gd name="connsiteY1342" fmla="*/ 3718261 h 6759197"/>
              <a:gd name="connsiteX1343" fmla="*/ 1100351 w 3265410"/>
              <a:gd name="connsiteY1343" fmla="*/ 3647583 h 6759197"/>
              <a:gd name="connsiteX1344" fmla="*/ 1112167 w 3265410"/>
              <a:gd name="connsiteY1344" fmla="*/ 3657742 h 6759197"/>
              <a:gd name="connsiteX1345" fmla="*/ 1053420 w 3265410"/>
              <a:gd name="connsiteY1345" fmla="*/ 3742226 h 6759197"/>
              <a:gd name="connsiteX1346" fmla="*/ 979876 w 3265410"/>
              <a:gd name="connsiteY1346" fmla="*/ 3815113 h 6759197"/>
              <a:gd name="connsiteX1347" fmla="*/ 969716 w 3265410"/>
              <a:gd name="connsiteY1347" fmla="*/ 3804512 h 6759197"/>
              <a:gd name="connsiteX1348" fmla="*/ 966527 w 3265410"/>
              <a:gd name="connsiteY1348" fmla="*/ 5128445 h 6759197"/>
              <a:gd name="connsiteX1349" fmla="*/ 971372 w 3265410"/>
              <a:gd name="connsiteY1349" fmla="*/ 5120689 h 6759197"/>
              <a:gd name="connsiteX1350" fmla="*/ 1036524 w 3265410"/>
              <a:gd name="connsiteY1350" fmla="*/ 5120246 h 6759197"/>
              <a:gd name="connsiteX1351" fmla="*/ 1036634 w 3265410"/>
              <a:gd name="connsiteY1351" fmla="*/ 5133717 h 6759197"/>
              <a:gd name="connsiteX1352" fmla="*/ 971704 w 3265410"/>
              <a:gd name="connsiteY1352" fmla="*/ 5136036 h 6759197"/>
              <a:gd name="connsiteX1353" fmla="*/ 966527 w 3265410"/>
              <a:gd name="connsiteY1353" fmla="*/ 5128445 h 6759197"/>
              <a:gd name="connsiteX1354" fmla="*/ 965852 w 3265410"/>
              <a:gd name="connsiteY1354" fmla="*/ 2736476 h 6759197"/>
              <a:gd name="connsiteX1355" fmla="*/ 1011347 w 3265410"/>
              <a:gd name="connsiteY1355" fmla="*/ 2707544 h 6759197"/>
              <a:gd name="connsiteX1356" fmla="*/ 1017641 w 3265410"/>
              <a:gd name="connsiteY1356" fmla="*/ 2724329 h 6759197"/>
              <a:gd name="connsiteX1357" fmla="*/ 978441 w 3265410"/>
              <a:gd name="connsiteY1357" fmla="*/ 2750169 h 6759197"/>
              <a:gd name="connsiteX1358" fmla="*/ 965852 w 3265410"/>
              <a:gd name="connsiteY1358" fmla="*/ 2736476 h 6759197"/>
              <a:gd name="connsiteX1359" fmla="*/ 964266 w 3265410"/>
              <a:gd name="connsiteY1359" fmla="*/ 1076432 h 6759197"/>
              <a:gd name="connsiteX1360" fmla="*/ 968169 w 3265410"/>
              <a:gd name="connsiteY1360" fmla="*/ 1068378 h 6759197"/>
              <a:gd name="connsiteX1361" fmla="*/ 1018854 w 3265410"/>
              <a:gd name="connsiteY1361" fmla="*/ 1031274 h 6759197"/>
              <a:gd name="connsiteX1362" fmla="*/ 1029897 w 3265410"/>
              <a:gd name="connsiteY1362" fmla="*/ 1047286 h 6759197"/>
              <a:gd name="connsiteX1363" fmla="*/ 981751 w 3265410"/>
              <a:gd name="connsiteY1363" fmla="*/ 1085934 h 6759197"/>
              <a:gd name="connsiteX1364" fmla="*/ 964266 w 3265410"/>
              <a:gd name="connsiteY1364" fmla="*/ 1076432 h 6759197"/>
              <a:gd name="connsiteX1365" fmla="*/ 957791 w 3265410"/>
              <a:gd name="connsiteY1365" fmla="*/ 2423858 h 6759197"/>
              <a:gd name="connsiteX1366" fmla="*/ 991582 w 3265410"/>
              <a:gd name="connsiteY1366" fmla="*/ 2356718 h 6759197"/>
              <a:gd name="connsiteX1367" fmla="*/ 1007924 w 3265410"/>
              <a:gd name="connsiteY1367" fmla="*/ 2365773 h 6759197"/>
              <a:gd name="connsiteX1368" fmla="*/ 970159 w 3265410"/>
              <a:gd name="connsiteY1368" fmla="*/ 2430594 h 6759197"/>
              <a:gd name="connsiteX1369" fmla="*/ 957791 w 3265410"/>
              <a:gd name="connsiteY1369" fmla="*/ 2423858 h 6759197"/>
              <a:gd name="connsiteX1370" fmla="*/ 952822 w 3265410"/>
              <a:gd name="connsiteY1370" fmla="*/ 2096335 h 6759197"/>
              <a:gd name="connsiteX1371" fmla="*/ 963313 w 3265410"/>
              <a:gd name="connsiteY1371" fmla="*/ 2122838 h 6759197"/>
              <a:gd name="connsiteX1372" fmla="*/ 967510 w 3265410"/>
              <a:gd name="connsiteY1372" fmla="*/ 2113120 h 6759197"/>
              <a:gd name="connsiteX1373" fmla="*/ 952822 w 3265410"/>
              <a:gd name="connsiteY1373" fmla="*/ 2096335 h 6759197"/>
              <a:gd name="connsiteX1374" fmla="*/ 942978 w 3265410"/>
              <a:gd name="connsiteY1374" fmla="*/ 4991552 h 6759197"/>
              <a:gd name="connsiteX1375" fmla="*/ 946084 w 3265410"/>
              <a:gd name="connsiteY1375" fmla="*/ 4980418 h 6759197"/>
              <a:gd name="connsiteX1376" fmla="*/ 1162520 w 3265410"/>
              <a:gd name="connsiteY1376" fmla="*/ 4865685 h 6759197"/>
              <a:gd name="connsiteX1377" fmla="*/ 1353998 w 3265410"/>
              <a:gd name="connsiteY1377" fmla="*/ 4776243 h 6759197"/>
              <a:gd name="connsiteX1378" fmla="*/ 1362171 w 3265410"/>
              <a:gd name="connsiteY1378" fmla="*/ 4788609 h 6759197"/>
              <a:gd name="connsiteX1379" fmla="*/ 1146619 w 3265410"/>
              <a:gd name="connsiteY1379" fmla="*/ 4907540 h 6759197"/>
              <a:gd name="connsiteX1380" fmla="*/ 953372 w 3265410"/>
              <a:gd name="connsiteY1380" fmla="*/ 4996319 h 6759197"/>
              <a:gd name="connsiteX1381" fmla="*/ 942978 w 3265410"/>
              <a:gd name="connsiteY1381" fmla="*/ 4991552 h 6759197"/>
              <a:gd name="connsiteX1382" fmla="*/ 940122 w 3265410"/>
              <a:gd name="connsiteY1382" fmla="*/ 2988523 h 6759197"/>
              <a:gd name="connsiteX1383" fmla="*/ 942993 w 3265410"/>
              <a:gd name="connsiteY1383" fmla="*/ 2978971 h 6759197"/>
              <a:gd name="connsiteX1384" fmla="*/ 1114265 w 3265410"/>
              <a:gd name="connsiteY1384" fmla="*/ 2920555 h 6759197"/>
              <a:gd name="connsiteX1385" fmla="*/ 1251194 w 3265410"/>
              <a:gd name="connsiteY1385" fmla="*/ 2894716 h 6759197"/>
              <a:gd name="connsiteX1386" fmla="*/ 1255832 w 3265410"/>
              <a:gd name="connsiteY1386" fmla="*/ 2914593 h 6759197"/>
              <a:gd name="connsiteX1387" fmla="*/ 1082794 w 3265410"/>
              <a:gd name="connsiteY1387" fmla="*/ 2957107 h 6759197"/>
              <a:gd name="connsiteX1388" fmla="*/ 948515 w 3265410"/>
              <a:gd name="connsiteY1388" fmla="*/ 2994100 h 6759197"/>
              <a:gd name="connsiteX1389" fmla="*/ 940122 w 3265410"/>
              <a:gd name="connsiteY1389" fmla="*/ 2988523 h 6759197"/>
              <a:gd name="connsiteX1390" fmla="*/ 938466 w 3265410"/>
              <a:gd name="connsiteY1390" fmla="*/ 2331874 h 6759197"/>
              <a:gd name="connsiteX1391" fmla="*/ 965410 w 3265410"/>
              <a:gd name="connsiteY1391" fmla="*/ 2284611 h 6759197"/>
              <a:gd name="connsiteX1392" fmla="*/ 982084 w 3265410"/>
              <a:gd name="connsiteY1392" fmla="*/ 2291016 h 6759197"/>
              <a:gd name="connsiteX1393" fmla="*/ 952157 w 3265410"/>
              <a:gd name="connsiteY1393" fmla="*/ 2342806 h 6759197"/>
              <a:gd name="connsiteX1394" fmla="*/ 938466 w 3265410"/>
              <a:gd name="connsiteY1394" fmla="*/ 2331874 h 6759197"/>
              <a:gd name="connsiteX1395" fmla="*/ 931329 w 3265410"/>
              <a:gd name="connsiteY1395" fmla="*/ 5277999 h 6759197"/>
              <a:gd name="connsiteX1396" fmla="*/ 938576 w 3265410"/>
              <a:gd name="connsiteY1396" fmla="*/ 5271086 h 6759197"/>
              <a:gd name="connsiteX1397" fmla="*/ 1027690 w 3265410"/>
              <a:gd name="connsiteY1397" fmla="*/ 5277600 h 6759197"/>
              <a:gd name="connsiteX1398" fmla="*/ 1115148 w 3265410"/>
              <a:gd name="connsiteY1398" fmla="*/ 5292286 h 6759197"/>
              <a:gd name="connsiteX1399" fmla="*/ 1111173 w 3265410"/>
              <a:gd name="connsiteY1399" fmla="*/ 5310618 h 6759197"/>
              <a:gd name="connsiteX1400" fmla="*/ 1013335 w 3265410"/>
              <a:gd name="connsiteY1400" fmla="*/ 5298248 h 6759197"/>
              <a:gd name="connsiteX1401" fmla="*/ 935594 w 3265410"/>
              <a:gd name="connsiteY1401" fmla="*/ 5286321 h 6759197"/>
              <a:gd name="connsiteX1402" fmla="*/ 931329 w 3265410"/>
              <a:gd name="connsiteY1402" fmla="*/ 5277999 h 6759197"/>
              <a:gd name="connsiteX1403" fmla="*/ 929176 w 3265410"/>
              <a:gd name="connsiteY1403" fmla="*/ 5332043 h 6759197"/>
              <a:gd name="connsiteX1404" fmla="*/ 934380 w 3265410"/>
              <a:gd name="connsiteY1404" fmla="*/ 5326853 h 6759197"/>
              <a:gd name="connsiteX1405" fmla="*/ 1022721 w 3265410"/>
              <a:gd name="connsiteY1405" fmla="*/ 5339882 h 6759197"/>
              <a:gd name="connsiteX1406" fmla="*/ 1120006 w 3265410"/>
              <a:gd name="connsiteY1406" fmla="*/ 5369809 h 6759197"/>
              <a:gd name="connsiteX1407" fmla="*/ 1115921 w 3265410"/>
              <a:gd name="connsiteY1407" fmla="*/ 5385821 h 6759197"/>
              <a:gd name="connsiteX1408" fmla="*/ 1019629 w 3265410"/>
              <a:gd name="connsiteY1408" fmla="*/ 5364287 h 6759197"/>
              <a:gd name="connsiteX1409" fmla="*/ 932833 w 3265410"/>
              <a:gd name="connsiteY1409" fmla="*/ 5338889 h 6759197"/>
              <a:gd name="connsiteX1410" fmla="*/ 929176 w 3265410"/>
              <a:gd name="connsiteY1410" fmla="*/ 5332043 h 6759197"/>
              <a:gd name="connsiteX1411" fmla="*/ 923779 w 3265410"/>
              <a:gd name="connsiteY1411" fmla="*/ 3926311 h 6759197"/>
              <a:gd name="connsiteX1412" fmla="*/ 962539 w 3265410"/>
              <a:gd name="connsiteY1412" fmla="*/ 3895612 h 6759197"/>
              <a:gd name="connsiteX1413" fmla="*/ 970931 w 3265410"/>
              <a:gd name="connsiteY1413" fmla="*/ 3905108 h 6759197"/>
              <a:gd name="connsiteX1414" fmla="*/ 930956 w 3265410"/>
              <a:gd name="connsiteY1414" fmla="*/ 3936464 h 6759197"/>
              <a:gd name="connsiteX1415" fmla="*/ 923779 w 3265410"/>
              <a:gd name="connsiteY1415" fmla="*/ 3926311 h 6759197"/>
              <a:gd name="connsiteX1416" fmla="*/ 912211 w 3265410"/>
              <a:gd name="connsiteY1416" fmla="*/ 5754686 h 6759197"/>
              <a:gd name="connsiteX1417" fmla="*/ 924109 w 3265410"/>
              <a:gd name="connsiteY1417" fmla="*/ 5749440 h 6759197"/>
              <a:gd name="connsiteX1418" fmla="*/ 994340 w 3265410"/>
              <a:gd name="connsiteY1418" fmla="*/ 5798360 h 6759197"/>
              <a:gd name="connsiteX1419" fmla="*/ 1041934 w 3265410"/>
              <a:gd name="connsiteY1419" fmla="*/ 5872346 h 6759197"/>
              <a:gd name="connsiteX1420" fmla="*/ 1028793 w 3265410"/>
              <a:gd name="connsiteY1420" fmla="*/ 5880738 h 6759197"/>
              <a:gd name="connsiteX1421" fmla="*/ 975568 w 3265410"/>
              <a:gd name="connsiteY1421" fmla="*/ 5825746 h 6759197"/>
              <a:gd name="connsiteX1422" fmla="*/ 913730 w 3265410"/>
              <a:gd name="connsiteY1422" fmla="*/ 5767550 h 6759197"/>
              <a:gd name="connsiteX1423" fmla="*/ 912211 w 3265410"/>
              <a:gd name="connsiteY1423" fmla="*/ 5754686 h 6759197"/>
              <a:gd name="connsiteX1424" fmla="*/ 912142 w 3265410"/>
              <a:gd name="connsiteY1424" fmla="*/ 5233765 h 6759197"/>
              <a:gd name="connsiteX1425" fmla="*/ 919693 w 3265410"/>
              <a:gd name="connsiteY1425" fmla="*/ 5226686 h 6759197"/>
              <a:gd name="connsiteX1426" fmla="*/ 1352343 w 3265410"/>
              <a:gd name="connsiteY1426" fmla="*/ 5238394 h 6759197"/>
              <a:gd name="connsiteX1427" fmla="*/ 1351349 w 3265410"/>
              <a:gd name="connsiteY1427" fmla="*/ 5254293 h 6759197"/>
              <a:gd name="connsiteX1428" fmla="*/ 917594 w 3265410"/>
              <a:gd name="connsiteY1428" fmla="*/ 5241924 h 6759197"/>
              <a:gd name="connsiteX1429" fmla="*/ 912142 w 3265410"/>
              <a:gd name="connsiteY1429" fmla="*/ 5233765 h 6759197"/>
              <a:gd name="connsiteX1430" fmla="*/ 911962 w 3265410"/>
              <a:gd name="connsiteY1430" fmla="*/ 3752266 h 6759197"/>
              <a:gd name="connsiteX1431" fmla="*/ 984844 w 3265410"/>
              <a:gd name="connsiteY1431" fmla="*/ 3678492 h 6759197"/>
              <a:gd name="connsiteX1432" fmla="*/ 995225 w 3265410"/>
              <a:gd name="connsiteY1432" fmla="*/ 3688653 h 6759197"/>
              <a:gd name="connsiteX1433" fmla="*/ 923447 w 3265410"/>
              <a:gd name="connsiteY1433" fmla="*/ 3762648 h 6759197"/>
              <a:gd name="connsiteX1434" fmla="*/ 911962 w 3265410"/>
              <a:gd name="connsiteY1434" fmla="*/ 3752266 h 6759197"/>
              <a:gd name="connsiteX1435" fmla="*/ 896172 w 3265410"/>
              <a:gd name="connsiteY1435" fmla="*/ 3665129 h 6759197"/>
              <a:gd name="connsiteX1436" fmla="*/ 987275 w 3265410"/>
              <a:gd name="connsiteY1436" fmla="*/ 3572403 h 6759197"/>
              <a:gd name="connsiteX1437" fmla="*/ 997323 w 3265410"/>
              <a:gd name="connsiteY1437" fmla="*/ 3584992 h 6759197"/>
              <a:gd name="connsiteX1438" fmla="*/ 953594 w 3265410"/>
              <a:gd name="connsiteY1438" fmla="*/ 3626291 h 6759197"/>
              <a:gd name="connsiteX1439" fmla="*/ 909093 w 3265410"/>
              <a:gd name="connsiteY1439" fmla="*/ 3674738 h 6759197"/>
              <a:gd name="connsiteX1440" fmla="*/ 896172 w 3265410"/>
              <a:gd name="connsiteY1440" fmla="*/ 3665129 h 6759197"/>
              <a:gd name="connsiteX1441" fmla="*/ 893135 w 3265410"/>
              <a:gd name="connsiteY1441" fmla="*/ 5181252 h 6759197"/>
              <a:gd name="connsiteX1442" fmla="*/ 901251 w 3265410"/>
              <a:gd name="connsiteY1442" fmla="*/ 5170927 h 6759197"/>
              <a:gd name="connsiteX1443" fmla="*/ 1270296 w 3265410"/>
              <a:gd name="connsiteY1443" fmla="*/ 5177331 h 6759197"/>
              <a:gd name="connsiteX1444" fmla="*/ 1607207 w 3265410"/>
              <a:gd name="connsiteY1444" fmla="*/ 5193677 h 6759197"/>
              <a:gd name="connsiteX1445" fmla="*/ 1608201 w 3265410"/>
              <a:gd name="connsiteY1445" fmla="*/ 5206705 h 6759197"/>
              <a:gd name="connsiteX1446" fmla="*/ 1240039 w 3265410"/>
              <a:gd name="connsiteY1446" fmla="*/ 5204276 h 6759197"/>
              <a:gd name="connsiteX1447" fmla="*/ 902908 w 3265410"/>
              <a:gd name="connsiteY1447" fmla="*/ 5191909 h 6759197"/>
              <a:gd name="connsiteX1448" fmla="*/ 893135 w 3265410"/>
              <a:gd name="connsiteY1448" fmla="*/ 5181252 h 6759197"/>
              <a:gd name="connsiteX1449" fmla="*/ 887475 w 3265410"/>
              <a:gd name="connsiteY1449" fmla="*/ 5089347 h 6759197"/>
              <a:gd name="connsiteX1450" fmla="*/ 892306 w 3265410"/>
              <a:gd name="connsiteY1450" fmla="*/ 5078592 h 6759197"/>
              <a:gd name="connsiteX1451" fmla="*/ 1057173 w 3265410"/>
              <a:gd name="connsiteY1451" fmla="*/ 5044801 h 6759197"/>
              <a:gd name="connsiteX1452" fmla="*/ 1058498 w 3265410"/>
              <a:gd name="connsiteY1452" fmla="*/ 5058493 h 6759197"/>
              <a:gd name="connsiteX1453" fmla="*/ 978881 w 3265410"/>
              <a:gd name="connsiteY1453" fmla="*/ 5081241 h 6759197"/>
              <a:gd name="connsiteX1454" fmla="*/ 896060 w 3265410"/>
              <a:gd name="connsiteY1454" fmla="*/ 5096700 h 6759197"/>
              <a:gd name="connsiteX1455" fmla="*/ 887475 w 3265410"/>
              <a:gd name="connsiteY1455" fmla="*/ 5089347 h 6759197"/>
              <a:gd name="connsiteX1456" fmla="*/ 887228 w 3265410"/>
              <a:gd name="connsiteY1456" fmla="*/ 3883248 h 6759197"/>
              <a:gd name="connsiteX1457" fmla="*/ 946306 w 3265410"/>
              <a:gd name="connsiteY1457" fmla="*/ 3829802 h 6759197"/>
              <a:gd name="connsiteX1458" fmla="*/ 957680 w 3265410"/>
              <a:gd name="connsiteY1458" fmla="*/ 3842060 h 6759197"/>
              <a:gd name="connsiteX1459" fmla="*/ 896282 w 3265410"/>
              <a:gd name="connsiteY1459" fmla="*/ 3894290 h 6759197"/>
              <a:gd name="connsiteX1460" fmla="*/ 887228 w 3265410"/>
              <a:gd name="connsiteY1460" fmla="*/ 3883248 h 6759197"/>
              <a:gd name="connsiteX1461" fmla="*/ 874860 w 3265410"/>
              <a:gd name="connsiteY1461" fmla="*/ 4519726 h 6759197"/>
              <a:gd name="connsiteX1462" fmla="*/ 1033542 w 3265410"/>
              <a:gd name="connsiteY1462" fmla="*/ 4349224 h 6759197"/>
              <a:gd name="connsiteX1463" fmla="*/ 1045800 w 3265410"/>
              <a:gd name="connsiteY1463" fmla="*/ 4361154 h 6759197"/>
              <a:gd name="connsiteX1464" fmla="*/ 888994 w 3265410"/>
              <a:gd name="connsiteY1464" fmla="*/ 4534190 h 6759197"/>
              <a:gd name="connsiteX1465" fmla="*/ 874860 w 3265410"/>
              <a:gd name="connsiteY1465" fmla="*/ 4519726 h 6759197"/>
              <a:gd name="connsiteX1466" fmla="*/ 870331 w 3265410"/>
              <a:gd name="connsiteY1466" fmla="*/ 6088237 h 6759197"/>
              <a:gd name="connsiteX1467" fmla="*/ 881484 w 3265410"/>
              <a:gd name="connsiteY1467" fmla="*/ 6083931 h 6759197"/>
              <a:gd name="connsiteX1468" fmla="*/ 911410 w 3265410"/>
              <a:gd name="connsiteY1468" fmla="*/ 6167192 h 6759197"/>
              <a:gd name="connsiteX1469" fmla="*/ 904342 w 3265410"/>
              <a:gd name="connsiteY1469" fmla="*/ 6170395 h 6759197"/>
              <a:gd name="connsiteX1470" fmla="*/ 870331 w 3265410"/>
              <a:gd name="connsiteY1470" fmla="*/ 6088237 h 6759197"/>
              <a:gd name="connsiteX1471" fmla="*/ 846591 w 3265410"/>
              <a:gd name="connsiteY1471" fmla="*/ 3984725 h 6759197"/>
              <a:gd name="connsiteX1472" fmla="*/ 890320 w 3265410"/>
              <a:gd name="connsiteY1472" fmla="*/ 3947623 h 6759197"/>
              <a:gd name="connsiteX1473" fmla="*/ 901252 w 3265410"/>
              <a:gd name="connsiteY1473" fmla="*/ 3959989 h 6759197"/>
              <a:gd name="connsiteX1474" fmla="*/ 858407 w 3265410"/>
              <a:gd name="connsiteY1474" fmla="*/ 3996761 h 6759197"/>
              <a:gd name="connsiteX1475" fmla="*/ 846591 w 3265410"/>
              <a:gd name="connsiteY1475" fmla="*/ 3984725 h 6759197"/>
              <a:gd name="connsiteX1476" fmla="*/ 843499 w 3265410"/>
              <a:gd name="connsiteY1476" fmla="*/ 2440753 h 6759197"/>
              <a:gd name="connsiteX1477" fmla="*/ 874860 w 3265410"/>
              <a:gd name="connsiteY1477" fmla="*/ 2378804 h 6759197"/>
              <a:gd name="connsiteX1478" fmla="*/ 886233 w 3265410"/>
              <a:gd name="connsiteY1478" fmla="*/ 2351197 h 6759197"/>
              <a:gd name="connsiteX1479" fmla="*/ 904012 w 3265410"/>
              <a:gd name="connsiteY1479" fmla="*/ 2356166 h 6759197"/>
              <a:gd name="connsiteX1480" fmla="*/ 854430 w 3265410"/>
              <a:gd name="connsiteY1480" fmla="*/ 2450139 h 6759197"/>
              <a:gd name="connsiteX1481" fmla="*/ 843499 w 3265410"/>
              <a:gd name="connsiteY1481" fmla="*/ 2440753 h 6759197"/>
              <a:gd name="connsiteX1482" fmla="*/ 833670 w 3265410"/>
              <a:gd name="connsiteY1482" fmla="*/ 5875858 h 6759197"/>
              <a:gd name="connsiteX1483" fmla="*/ 846038 w 3265410"/>
              <a:gd name="connsiteY1483" fmla="*/ 5864927 h 6759197"/>
              <a:gd name="connsiteX1484" fmla="*/ 924771 w 3265410"/>
              <a:gd name="connsiteY1484" fmla="*/ 5994348 h 6759197"/>
              <a:gd name="connsiteX1485" fmla="*/ 911742 w 3265410"/>
              <a:gd name="connsiteY1485" fmla="*/ 6000311 h 6759197"/>
              <a:gd name="connsiteX1486" fmla="*/ 833670 w 3265410"/>
              <a:gd name="connsiteY1486" fmla="*/ 5875858 h 6759197"/>
              <a:gd name="connsiteX1487" fmla="*/ 789500 w 3265410"/>
              <a:gd name="connsiteY1487" fmla="*/ 2444950 h 6759197"/>
              <a:gd name="connsiteX1488" fmla="*/ 850125 w 3265410"/>
              <a:gd name="connsiteY1488" fmla="*/ 2288586 h 6759197"/>
              <a:gd name="connsiteX1489" fmla="*/ 866688 w 3265410"/>
              <a:gd name="connsiteY1489" fmla="*/ 2296427 h 6759197"/>
              <a:gd name="connsiteX1490" fmla="*/ 803856 w 3265410"/>
              <a:gd name="connsiteY1490" fmla="*/ 2451465 h 6759197"/>
              <a:gd name="connsiteX1491" fmla="*/ 789500 w 3265410"/>
              <a:gd name="connsiteY1491" fmla="*/ 2444950 h 6759197"/>
              <a:gd name="connsiteX1492" fmla="*/ 789445 w 3265410"/>
              <a:gd name="connsiteY1492" fmla="*/ 4109281 h 6759197"/>
              <a:gd name="connsiteX1493" fmla="*/ 791267 w 3265410"/>
              <a:gd name="connsiteY1493" fmla="*/ 4099894 h 6759197"/>
              <a:gd name="connsiteX1494" fmla="*/ 912405 w 3265410"/>
              <a:gd name="connsiteY1494" fmla="*/ 4008137 h 6759197"/>
              <a:gd name="connsiteX1495" fmla="*/ 921902 w 3265410"/>
              <a:gd name="connsiteY1495" fmla="*/ 4019180 h 6759197"/>
              <a:gd name="connsiteX1496" fmla="*/ 797893 w 3265410"/>
              <a:gd name="connsiteY1496" fmla="*/ 4112376 h 6759197"/>
              <a:gd name="connsiteX1497" fmla="*/ 789445 w 3265410"/>
              <a:gd name="connsiteY1497" fmla="*/ 4109281 h 6759197"/>
              <a:gd name="connsiteX1498" fmla="*/ 787071 w 3265410"/>
              <a:gd name="connsiteY1498" fmla="*/ 4187368 h 6759197"/>
              <a:gd name="connsiteX1499" fmla="*/ 873423 w 3265410"/>
              <a:gd name="connsiteY1499" fmla="*/ 4151036 h 6759197"/>
              <a:gd name="connsiteX1500" fmla="*/ 878392 w 3265410"/>
              <a:gd name="connsiteY1500" fmla="*/ 4167600 h 6759197"/>
              <a:gd name="connsiteX1501" fmla="*/ 836210 w 3265410"/>
              <a:gd name="connsiteY1501" fmla="*/ 4186373 h 6759197"/>
              <a:gd name="connsiteX1502" fmla="*/ 799549 w 3265410"/>
              <a:gd name="connsiteY1502" fmla="*/ 4204925 h 6759197"/>
              <a:gd name="connsiteX1503" fmla="*/ 787071 w 3265410"/>
              <a:gd name="connsiteY1503" fmla="*/ 4187368 h 6759197"/>
              <a:gd name="connsiteX1504" fmla="*/ 776028 w 3265410"/>
              <a:gd name="connsiteY1504" fmla="*/ 3910527 h 6759197"/>
              <a:gd name="connsiteX1505" fmla="*/ 822186 w 3265410"/>
              <a:gd name="connsiteY1505" fmla="*/ 3859953 h 6759197"/>
              <a:gd name="connsiteX1506" fmla="*/ 871879 w 3265410"/>
              <a:gd name="connsiteY1506" fmla="*/ 3814014 h 6759197"/>
              <a:gd name="connsiteX1507" fmla="*/ 879608 w 3265410"/>
              <a:gd name="connsiteY1507" fmla="*/ 3820308 h 6759197"/>
              <a:gd name="connsiteX1508" fmla="*/ 834223 w 3265410"/>
              <a:gd name="connsiteY1508" fmla="*/ 3872430 h 6759197"/>
              <a:gd name="connsiteX1509" fmla="*/ 785856 w 3265410"/>
              <a:gd name="connsiteY1509" fmla="*/ 3919029 h 6759197"/>
              <a:gd name="connsiteX1510" fmla="*/ 776028 w 3265410"/>
              <a:gd name="connsiteY1510" fmla="*/ 3910527 h 6759197"/>
              <a:gd name="connsiteX1511" fmla="*/ 774261 w 3265410"/>
              <a:gd name="connsiteY1511" fmla="*/ 3773808 h 6759197"/>
              <a:gd name="connsiteX1512" fmla="*/ 863596 w 3265410"/>
              <a:gd name="connsiteY1512" fmla="*/ 3698162 h 6759197"/>
              <a:gd name="connsiteX1513" fmla="*/ 873534 w 3265410"/>
              <a:gd name="connsiteY1513" fmla="*/ 3709094 h 6759197"/>
              <a:gd name="connsiteX1514" fmla="*/ 786076 w 3265410"/>
              <a:gd name="connsiteY1514" fmla="*/ 3785845 h 6759197"/>
              <a:gd name="connsiteX1515" fmla="*/ 774261 w 3265410"/>
              <a:gd name="connsiteY1515" fmla="*/ 3773808 h 6759197"/>
              <a:gd name="connsiteX1516" fmla="*/ 746102 w 3265410"/>
              <a:gd name="connsiteY1516" fmla="*/ 2365664 h 6759197"/>
              <a:gd name="connsiteX1517" fmla="*/ 758802 w 3265410"/>
              <a:gd name="connsiteY1517" fmla="*/ 2303384 h 6759197"/>
              <a:gd name="connsiteX1518" fmla="*/ 776028 w 3265410"/>
              <a:gd name="connsiteY1518" fmla="*/ 2303495 h 6759197"/>
              <a:gd name="connsiteX1519" fmla="*/ 763329 w 3265410"/>
              <a:gd name="connsiteY1519" fmla="*/ 2371959 h 6759197"/>
              <a:gd name="connsiteX1520" fmla="*/ 746102 w 3265410"/>
              <a:gd name="connsiteY1520" fmla="*/ 2365664 h 6759197"/>
              <a:gd name="connsiteX1521" fmla="*/ 745550 w 3265410"/>
              <a:gd name="connsiteY1521" fmla="*/ 3666569 h 6759197"/>
              <a:gd name="connsiteX1522" fmla="*/ 798885 w 3265410"/>
              <a:gd name="connsiteY1522" fmla="*/ 3603875 h 6759197"/>
              <a:gd name="connsiteX1523" fmla="*/ 860504 w 3265410"/>
              <a:gd name="connsiteY1523" fmla="*/ 3546785 h 6759197"/>
              <a:gd name="connsiteX1524" fmla="*/ 873092 w 3265410"/>
              <a:gd name="connsiteY1524" fmla="*/ 3558489 h 6759197"/>
              <a:gd name="connsiteX1525" fmla="*/ 808824 w 3265410"/>
              <a:gd name="connsiteY1525" fmla="*/ 3628058 h 6759197"/>
              <a:gd name="connsiteX1526" fmla="*/ 753059 w 3265410"/>
              <a:gd name="connsiteY1526" fmla="*/ 3674851 h 6759197"/>
              <a:gd name="connsiteX1527" fmla="*/ 745550 w 3265410"/>
              <a:gd name="connsiteY1527" fmla="*/ 3666569 h 6759197"/>
              <a:gd name="connsiteX1528" fmla="*/ 740029 w 3265410"/>
              <a:gd name="connsiteY1528" fmla="*/ 4799127 h 6759197"/>
              <a:gd name="connsiteX1529" fmla="*/ 859509 w 3265410"/>
              <a:gd name="connsiteY1529" fmla="*/ 4659659 h 6759197"/>
              <a:gd name="connsiteX1530" fmla="*/ 943433 w 3265410"/>
              <a:gd name="connsiteY1530" fmla="*/ 4577392 h 6759197"/>
              <a:gd name="connsiteX1531" fmla="*/ 956133 w 3265410"/>
              <a:gd name="connsiteY1531" fmla="*/ 4590974 h 6759197"/>
              <a:gd name="connsiteX1532" fmla="*/ 845486 w 3265410"/>
              <a:gd name="connsiteY1532" fmla="*/ 4716970 h 6759197"/>
              <a:gd name="connsiteX1533" fmla="*/ 746102 w 3265410"/>
              <a:gd name="connsiteY1533" fmla="*/ 4807187 h 6759197"/>
              <a:gd name="connsiteX1534" fmla="*/ 740029 w 3265410"/>
              <a:gd name="connsiteY1534" fmla="*/ 4799127 h 6759197"/>
              <a:gd name="connsiteX1535" fmla="*/ 733735 w 3265410"/>
              <a:gd name="connsiteY1535" fmla="*/ 2661828 h 6759197"/>
              <a:gd name="connsiteX1536" fmla="*/ 765648 w 3265410"/>
              <a:gd name="connsiteY1536" fmla="*/ 2556702 h 6759197"/>
              <a:gd name="connsiteX1537" fmla="*/ 781991 w 3265410"/>
              <a:gd name="connsiteY1537" fmla="*/ 2560898 h 6759197"/>
              <a:gd name="connsiteX1538" fmla="*/ 749195 w 3265410"/>
              <a:gd name="connsiteY1538" fmla="*/ 2665362 h 6759197"/>
              <a:gd name="connsiteX1539" fmla="*/ 733735 w 3265410"/>
              <a:gd name="connsiteY1539" fmla="*/ 2661828 h 6759197"/>
              <a:gd name="connsiteX1540" fmla="*/ 726212 w 3265410"/>
              <a:gd name="connsiteY1540" fmla="*/ 4105381 h 6759197"/>
              <a:gd name="connsiteX1541" fmla="*/ 726446 w 3265410"/>
              <a:gd name="connsiteY1541" fmla="*/ 4097787 h 6759197"/>
              <a:gd name="connsiteX1542" fmla="*/ 751955 w 3265410"/>
              <a:gd name="connsiteY1542" fmla="*/ 4076693 h 6759197"/>
              <a:gd name="connsiteX1543" fmla="*/ 760568 w 3265410"/>
              <a:gd name="connsiteY1543" fmla="*/ 4088290 h 6759197"/>
              <a:gd name="connsiteX1544" fmla="*/ 733845 w 3265410"/>
              <a:gd name="connsiteY1544" fmla="*/ 4106844 h 6759197"/>
              <a:gd name="connsiteX1545" fmla="*/ 726212 w 3265410"/>
              <a:gd name="connsiteY1545" fmla="*/ 4105381 h 6759197"/>
              <a:gd name="connsiteX1546" fmla="*/ 712864 w 3265410"/>
              <a:gd name="connsiteY1546" fmla="*/ 5935382 h 6759197"/>
              <a:gd name="connsiteX1547" fmla="*/ 727772 w 3265410"/>
              <a:gd name="connsiteY1547" fmla="*/ 5929420 h 6759197"/>
              <a:gd name="connsiteX1548" fmla="*/ 753059 w 3265410"/>
              <a:gd name="connsiteY1548" fmla="*/ 5978339 h 6759197"/>
              <a:gd name="connsiteX1549" fmla="*/ 773489 w 3265410"/>
              <a:gd name="connsiteY1549" fmla="*/ 6037197 h 6759197"/>
              <a:gd name="connsiteX1550" fmla="*/ 763440 w 3265410"/>
              <a:gd name="connsiteY1550" fmla="*/ 6042718 h 6759197"/>
              <a:gd name="connsiteX1551" fmla="*/ 740361 w 3265410"/>
              <a:gd name="connsiteY1551" fmla="*/ 6003737 h 6759197"/>
              <a:gd name="connsiteX1552" fmla="*/ 712864 w 3265410"/>
              <a:gd name="connsiteY1552" fmla="*/ 5935382 h 6759197"/>
              <a:gd name="connsiteX1553" fmla="*/ 707868 w 3265410"/>
              <a:gd name="connsiteY1553" fmla="*/ 4072073 h 6759197"/>
              <a:gd name="connsiteX1554" fmla="*/ 707895 w 3265410"/>
              <a:gd name="connsiteY1554" fmla="*/ 4062783 h 6759197"/>
              <a:gd name="connsiteX1555" fmla="*/ 791378 w 3265410"/>
              <a:gd name="connsiteY1555" fmla="*/ 3973454 h 6759197"/>
              <a:gd name="connsiteX1556" fmla="*/ 802752 w 3265410"/>
              <a:gd name="connsiteY1556" fmla="*/ 3983833 h 6759197"/>
              <a:gd name="connsiteX1557" fmla="*/ 716288 w 3265410"/>
              <a:gd name="connsiteY1557" fmla="*/ 4073495 h 6759197"/>
              <a:gd name="connsiteX1558" fmla="*/ 707868 w 3265410"/>
              <a:gd name="connsiteY1558" fmla="*/ 4072073 h 6759197"/>
              <a:gd name="connsiteX1559" fmla="*/ 706019 w 3265410"/>
              <a:gd name="connsiteY1559" fmla="*/ 1197354 h 6759197"/>
              <a:gd name="connsiteX1560" fmla="*/ 762115 w 3265410"/>
              <a:gd name="connsiteY1560" fmla="*/ 1126682 h 6759197"/>
              <a:gd name="connsiteX1561" fmla="*/ 814015 w 3265410"/>
              <a:gd name="connsiteY1561" fmla="*/ 1069702 h 6759197"/>
              <a:gd name="connsiteX1562" fmla="*/ 831573 w 3265410"/>
              <a:gd name="connsiteY1562" fmla="*/ 1082400 h 6759197"/>
              <a:gd name="connsiteX1563" fmla="*/ 774483 w 3265410"/>
              <a:gd name="connsiteY1563" fmla="*/ 1155282 h 6759197"/>
              <a:gd name="connsiteX1564" fmla="*/ 718717 w 3265410"/>
              <a:gd name="connsiteY1564" fmla="*/ 1209392 h 6759197"/>
              <a:gd name="connsiteX1565" fmla="*/ 706019 w 3265410"/>
              <a:gd name="connsiteY1565" fmla="*/ 1197354 h 6759197"/>
              <a:gd name="connsiteX1566" fmla="*/ 699226 w 3265410"/>
              <a:gd name="connsiteY1566" fmla="*/ 1503234 h 6759197"/>
              <a:gd name="connsiteX1567" fmla="*/ 701490 w 3265410"/>
              <a:gd name="connsiteY1567" fmla="*/ 1493406 h 6759197"/>
              <a:gd name="connsiteX1568" fmla="*/ 841732 w 3265410"/>
              <a:gd name="connsiteY1568" fmla="*/ 1393581 h 6759197"/>
              <a:gd name="connsiteX1569" fmla="*/ 960109 w 3265410"/>
              <a:gd name="connsiteY1569" fmla="*/ 1317940 h 6759197"/>
              <a:gd name="connsiteX1570" fmla="*/ 965410 w 3265410"/>
              <a:gd name="connsiteY1570" fmla="*/ 1334282 h 6759197"/>
              <a:gd name="connsiteX1571" fmla="*/ 708889 w 3265410"/>
              <a:gd name="connsiteY1571" fmla="*/ 1505773 h 6759197"/>
              <a:gd name="connsiteX1572" fmla="*/ 699226 w 3265410"/>
              <a:gd name="connsiteY1572" fmla="*/ 1503234 h 6759197"/>
              <a:gd name="connsiteX1573" fmla="*/ 697832 w 3265410"/>
              <a:gd name="connsiteY1573" fmla="*/ 4321203 h 6759197"/>
              <a:gd name="connsiteX1574" fmla="*/ 701269 w 3265410"/>
              <a:gd name="connsiteY1574" fmla="*/ 4310697 h 6759197"/>
              <a:gd name="connsiteX1575" fmla="*/ 766310 w 3265410"/>
              <a:gd name="connsiteY1575" fmla="*/ 4280550 h 6759197"/>
              <a:gd name="connsiteX1576" fmla="*/ 823732 w 3265410"/>
              <a:gd name="connsiteY1576" fmla="*/ 4261560 h 6759197"/>
              <a:gd name="connsiteX1577" fmla="*/ 829142 w 3265410"/>
              <a:gd name="connsiteY1577" fmla="*/ 4274811 h 6759197"/>
              <a:gd name="connsiteX1578" fmla="*/ 764322 w 3265410"/>
              <a:gd name="connsiteY1578" fmla="*/ 4307053 h 6759197"/>
              <a:gd name="connsiteX1579" fmla="*/ 706238 w 3265410"/>
              <a:gd name="connsiteY1579" fmla="*/ 4327152 h 6759197"/>
              <a:gd name="connsiteX1580" fmla="*/ 697832 w 3265410"/>
              <a:gd name="connsiteY1580" fmla="*/ 4321203 h 6759197"/>
              <a:gd name="connsiteX1581" fmla="*/ 688350 w 3265410"/>
              <a:gd name="connsiteY1581" fmla="*/ 1293314 h 6759197"/>
              <a:gd name="connsiteX1582" fmla="*/ 811585 w 3265410"/>
              <a:gd name="connsiteY1582" fmla="*/ 1175820 h 6759197"/>
              <a:gd name="connsiteX1583" fmla="*/ 932171 w 3265410"/>
              <a:gd name="connsiteY1583" fmla="*/ 1097860 h 6759197"/>
              <a:gd name="connsiteX1584" fmla="*/ 937693 w 3265410"/>
              <a:gd name="connsiteY1584" fmla="*/ 1112988 h 6759197"/>
              <a:gd name="connsiteX1585" fmla="*/ 700939 w 3265410"/>
              <a:gd name="connsiteY1585" fmla="*/ 1306676 h 6759197"/>
              <a:gd name="connsiteX1586" fmla="*/ 688350 w 3265410"/>
              <a:gd name="connsiteY1586" fmla="*/ 1293314 h 6759197"/>
              <a:gd name="connsiteX1587" fmla="*/ 680841 w 3265410"/>
              <a:gd name="connsiteY1587" fmla="*/ 4366450 h 6759197"/>
              <a:gd name="connsiteX1588" fmla="*/ 683602 w 3265410"/>
              <a:gd name="connsiteY1588" fmla="*/ 4358279 h 6759197"/>
              <a:gd name="connsiteX1589" fmla="*/ 770617 w 3265410"/>
              <a:gd name="connsiteY1589" fmla="*/ 4328575 h 6759197"/>
              <a:gd name="connsiteX1590" fmla="*/ 773489 w 3265410"/>
              <a:gd name="connsiteY1590" fmla="*/ 4340393 h 6759197"/>
              <a:gd name="connsiteX1591" fmla="*/ 689013 w 3265410"/>
              <a:gd name="connsiteY1591" fmla="*/ 4370645 h 6759197"/>
              <a:gd name="connsiteX1592" fmla="*/ 680841 w 3265410"/>
              <a:gd name="connsiteY1592" fmla="*/ 4366450 h 6759197"/>
              <a:gd name="connsiteX1593" fmla="*/ 664830 w 3265410"/>
              <a:gd name="connsiteY1593" fmla="*/ 3547115 h 6759197"/>
              <a:gd name="connsiteX1594" fmla="*/ 672891 w 3265410"/>
              <a:gd name="connsiteY1594" fmla="*/ 3532650 h 6759197"/>
              <a:gd name="connsiteX1595" fmla="*/ 689344 w 3265410"/>
              <a:gd name="connsiteY1595" fmla="*/ 3537839 h 6759197"/>
              <a:gd name="connsiteX1596" fmla="*/ 672228 w 3265410"/>
              <a:gd name="connsiteY1596" fmla="*/ 3556722 h 6759197"/>
              <a:gd name="connsiteX1597" fmla="*/ 664830 w 3265410"/>
              <a:gd name="connsiteY1597" fmla="*/ 3547115 h 6759197"/>
              <a:gd name="connsiteX1598" fmla="*/ 647494 w 3265410"/>
              <a:gd name="connsiteY1598" fmla="*/ 3176747 h 6759197"/>
              <a:gd name="connsiteX1599" fmla="*/ 648377 w 3265410"/>
              <a:gd name="connsiteY1599" fmla="*/ 3178182 h 6759197"/>
              <a:gd name="connsiteX1600" fmla="*/ 673554 w 3265410"/>
              <a:gd name="connsiteY1600" fmla="*/ 3284081 h 6759197"/>
              <a:gd name="connsiteX1601" fmla="*/ 674106 w 3265410"/>
              <a:gd name="connsiteY1601" fmla="*/ 3284081 h 6759197"/>
              <a:gd name="connsiteX1602" fmla="*/ 688241 w 3265410"/>
              <a:gd name="connsiteY1602" fmla="*/ 3293467 h 6759197"/>
              <a:gd name="connsiteX1603" fmla="*/ 682940 w 3265410"/>
              <a:gd name="connsiteY1603" fmla="*/ 3385674 h 6759197"/>
              <a:gd name="connsiteX1604" fmla="*/ 694425 w 3265410"/>
              <a:gd name="connsiteY1604" fmla="*/ 3379932 h 6759197"/>
              <a:gd name="connsiteX1605" fmla="*/ 806949 w 3265410"/>
              <a:gd name="connsiteY1605" fmla="*/ 3361932 h 6759197"/>
              <a:gd name="connsiteX1606" fmla="*/ 861611 w 3265410"/>
              <a:gd name="connsiteY1606" fmla="*/ 3367564 h 6759197"/>
              <a:gd name="connsiteX1607" fmla="*/ 869340 w 3265410"/>
              <a:gd name="connsiteY1607" fmla="*/ 3358840 h 6759197"/>
              <a:gd name="connsiteX1608" fmla="*/ 925548 w 3265410"/>
              <a:gd name="connsiteY1608" fmla="*/ 3352546 h 6759197"/>
              <a:gd name="connsiteX1609" fmla="*/ 1004613 w 3265410"/>
              <a:gd name="connsiteY1609" fmla="*/ 3364250 h 6759197"/>
              <a:gd name="connsiteX1610" fmla="*/ 1009140 w 3265410"/>
              <a:gd name="connsiteY1610" fmla="*/ 3366791 h 6759197"/>
              <a:gd name="connsiteX1611" fmla="*/ 1090304 w 3265410"/>
              <a:gd name="connsiteY1611" fmla="*/ 3273922 h 6759197"/>
              <a:gd name="connsiteX1612" fmla="*/ 1160424 w 3265410"/>
              <a:gd name="connsiteY1612" fmla="*/ 3193421 h 6759197"/>
              <a:gd name="connsiteX1613" fmla="*/ 666819 w 3265410"/>
              <a:gd name="connsiteY1613" fmla="*/ 3174649 h 6759197"/>
              <a:gd name="connsiteX1614" fmla="*/ 666487 w 3265410"/>
              <a:gd name="connsiteY1614" fmla="*/ 3174649 h 6759197"/>
              <a:gd name="connsiteX1615" fmla="*/ 647494 w 3265410"/>
              <a:gd name="connsiteY1615" fmla="*/ 3176747 h 6759197"/>
              <a:gd name="connsiteX1616" fmla="*/ 628071 w 3265410"/>
              <a:gd name="connsiteY1616" fmla="*/ 5119289 h 6759197"/>
              <a:gd name="connsiteX1617" fmla="*/ 633909 w 3265410"/>
              <a:gd name="connsiteY1617" fmla="*/ 5109308 h 6759197"/>
              <a:gd name="connsiteX1618" fmla="*/ 736055 w 3265410"/>
              <a:gd name="connsiteY1618" fmla="*/ 5087442 h 6759197"/>
              <a:gd name="connsiteX1619" fmla="*/ 852665 w 3265410"/>
              <a:gd name="connsiteY1619" fmla="*/ 5074413 h 6759197"/>
              <a:gd name="connsiteX1620" fmla="*/ 856529 w 3265410"/>
              <a:gd name="connsiteY1620" fmla="*/ 5093958 h 6759197"/>
              <a:gd name="connsiteX1621" fmla="*/ 856641 w 3265410"/>
              <a:gd name="connsiteY1621" fmla="*/ 5094068 h 6759197"/>
              <a:gd name="connsiteX1622" fmla="*/ 720595 w 3265410"/>
              <a:gd name="connsiteY1622" fmla="*/ 5120019 h 6759197"/>
              <a:gd name="connsiteX1623" fmla="*/ 637223 w 3265410"/>
              <a:gd name="connsiteY1623" fmla="*/ 5126867 h 6759197"/>
              <a:gd name="connsiteX1624" fmla="*/ 628071 w 3265410"/>
              <a:gd name="connsiteY1624" fmla="*/ 5119289 h 6759197"/>
              <a:gd name="connsiteX1625" fmla="*/ 624305 w 3265410"/>
              <a:gd name="connsiteY1625" fmla="*/ 3174870 h 6759197"/>
              <a:gd name="connsiteX1626" fmla="*/ 624415 w 3265410"/>
              <a:gd name="connsiteY1626" fmla="*/ 3175642 h 6759197"/>
              <a:gd name="connsiteX1627" fmla="*/ 624747 w 3265410"/>
              <a:gd name="connsiteY1627" fmla="*/ 3175201 h 6759197"/>
              <a:gd name="connsiteX1628" fmla="*/ 624305 w 3265410"/>
              <a:gd name="connsiteY1628" fmla="*/ 3174870 h 6759197"/>
              <a:gd name="connsiteX1629" fmla="*/ 616987 w 3265410"/>
              <a:gd name="connsiteY1629" fmla="*/ 1377762 h 6759197"/>
              <a:gd name="connsiteX1630" fmla="*/ 618009 w 3265410"/>
              <a:gd name="connsiteY1630" fmla="*/ 1366969 h 6759197"/>
              <a:gd name="connsiteX1631" fmla="*/ 651026 w 3265410"/>
              <a:gd name="connsiteY1631" fmla="*/ 1330860 h 6759197"/>
              <a:gd name="connsiteX1632" fmla="*/ 667038 w 3265410"/>
              <a:gd name="connsiteY1632" fmla="*/ 1338038 h 6759197"/>
              <a:gd name="connsiteX1633" fmla="*/ 627063 w 3265410"/>
              <a:gd name="connsiteY1633" fmla="*/ 1381765 h 6759197"/>
              <a:gd name="connsiteX1634" fmla="*/ 616987 w 3265410"/>
              <a:gd name="connsiteY1634" fmla="*/ 1377762 h 6759197"/>
              <a:gd name="connsiteX1635" fmla="*/ 593163 w 3265410"/>
              <a:gd name="connsiteY1635" fmla="*/ 1471321 h 6759197"/>
              <a:gd name="connsiteX1636" fmla="*/ 958894 w 3265410"/>
              <a:gd name="connsiteY1636" fmla="*/ 1170190 h 6759197"/>
              <a:gd name="connsiteX1637" fmla="*/ 972809 w 3265410"/>
              <a:gd name="connsiteY1637" fmla="*/ 1191280 h 6759197"/>
              <a:gd name="connsiteX1638" fmla="*/ 803966 w 3265410"/>
              <a:gd name="connsiteY1638" fmla="*/ 1308774 h 6759197"/>
              <a:gd name="connsiteX1639" fmla="*/ 602770 w 3265410"/>
              <a:gd name="connsiteY1639" fmla="*/ 1482364 h 6759197"/>
              <a:gd name="connsiteX1640" fmla="*/ 593163 w 3265410"/>
              <a:gd name="connsiteY1640" fmla="*/ 1471321 h 6759197"/>
              <a:gd name="connsiteX1641" fmla="*/ 585089 w 3265410"/>
              <a:gd name="connsiteY1641" fmla="*/ 2325635 h 6759197"/>
              <a:gd name="connsiteX1642" fmla="*/ 590182 w 3265410"/>
              <a:gd name="connsiteY1642" fmla="*/ 2364892 h 6759197"/>
              <a:gd name="connsiteX1643" fmla="*/ 590845 w 3265410"/>
              <a:gd name="connsiteY1643" fmla="*/ 2341040 h 6759197"/>
              <a:gd name="connsiteX1644" fmla="*/ 589520 w 3265410"/>
              <a:gd name="connsiteY1644" fmla="*/ 2287041 h 6759197"/>
              <a:gd name="connsiteX1645" fmla="*/ 585089 w 3265410"/>
              <a:gd name="connsiteY1645" fmla="*/ 2325635 h 6759197"/>
              <a:gd name="connsiteX1646" fmla="*/ 584220 w 3265410"/>
              <a:gd name="connsiteY1646" fmla="*/ 2961415 h 6759197"/>
              <a:gd name="connsiteX1647" fmla="*/ 643629 w 3265410"/>
              <a:gd name="connsiteY1647" fmla="*/ 2783408 h 6759197"/>
              <a:gd name="connsiteX1648" fmla="*/ 734620 w 3265410"/>
              <a:gd name="connsiteY1648" fmla="*/ 2412044 h 6759197"/>
              <a:gd name="connsiteX1649" fmla="*/ 756263 w 3265410"/>
              <a:gd name="connsiteY1649" fmla="*/ 2417014 h 6759197"/>
              <a:gd name="connsiteX1650" fmla="*/ 658868 w 3265410"/>
              <a:gd name="connsiteY1650" fmla="*/ 2821174 h 6759197"/>
              <a:gd name="connsiteX1651" fmla="*/ 608514 w 3265410"/>
              <a:gd name="connsiteY1651" fmla="*/ 2977869 h 6759197"/>
              <a:gd name="connsiteX1652" fmla="*/ 624083 w 3265410"/>
              <a:gd name="connsiteY1652" fmla="*/ 2945072 h 6759197"/>
              <a:gd name="connsiteX1653" fmla="*/ 719382 w 3265410"/>
              <a:gd name="connsiteY1653" fmla="*/ 2713950 h 6759197"/>
              <a:gd name="connsiteX1654" fmla="*/ 739810 w 3265410"/>
              <a:gd name="connsiteY1654" fmla="*/ 2720796 h 6759197"/>
              <a:gd name="connsiteX1655" fmla="*/ 649592 w 3265410"/>
              <a:gd name="connsiteY1655" fmla="*/ 2962850 h 6759197"/>
              <a:gd name="connsiteX1656" fmla="*/ 736498 w 3265410"/>
              <a:gd name="connsiteY1656" fmla="*/ 2820179 h 6759197"/>
              <a:gd name="connsiteX1657" fmla="*/ 887892 w 3265410"/>
              <a:gd name="connsiteY1657" fmla="*/ 2506458 h 6759197"/>
              <a:gd name="connsiteX1658" fmla="*/ 913842 w 3265410"/>
              <a:gd name="connsiteY1658" fmla="*/ 2519931 h 6759197"/>
              <a:gd name="connsiteX1659" fmla="*/ 703701 w 3265410"/>
              <a:gd name="connsiteY1659" fmla="*/ 2944189 h 6759197"/>
              <a:gd name="connsiteX1660" fmla="*/ 1052096 w 3265410"/>
              <a:gd name="connsiteY1660" fmla="*/ 2488017 h 6759197"/>
              <a:gd name="connsiteX1661" fmla="*/ 1074623 w 3265410"/>
              <a:gd name="connsiteY1661" fmla="*/ 2504030 h 6759197"/>
              <a:gd name="connsiteX1662" fmla="*/ 803968 w 3265410"/>
              <a:gd name="connsiteY1662" fmla="*/ 2868547 h 6759197"/>
              <a:gd name="connsiteX1663" fmla="*/ 732743 w 3265410"/>
              <a:gd name="connsiteY1663" fmla="*/ 2964507 h 6759197"/>
              <a:gd name="connsiteX1664" fmla="*/ 755050 w 3265410"/>
              <a:gd name="connsiteY1664" fmla="*/ 2944520 h 6759197"/>
              <a:gd name="connsiteX1665" fmla="*/ 949620 w 3265410"/>
              <a:gd name="connsiteY1665" fmla="*/ 2770267 h 6759197"/>
              <a:gd name="connsiteX1666" fmla="*/ 964197 w 3265410"/>
              <a:gd name="connsiteY1666" fmla="*/ 2786390 h 6759197"/>
              <a:gd name="connsiteX1667" fmla="*/ 815894 w 3265410"/>
              <a:gd name="connsiteY1667" fmla="*/ 2931821 h 6759197"/>
              <a:gd name="connsiteX1668" fmla="*/ 1010134 w 3265410"/>
              <a:gd name="connsiteY1668" fmla="*/ 2791248 h 6759197"/>
              <a:gd name="connsiteX1669" fmla="*/ 1024158 w 3265410"/>
              <a:gd name="connsiteY1669" fmla="*/ 2811125 h 6759197"/>
              <a:gd name="connsiteX1670" fmla="*/ 784091 w 3265410"/>
              <a:gd name="connsiteY1670" fmla="*/ 2994764 h 6759197"/>
              <a:gd name="connsiteX1671" fmla="*/ 822519 w 3265410"/>
              <a:gd name="connsiteY1671" fmla="*/ 2975218 h 6759197"/>
              <a:gd name="connsiteX1672" fmla="*/ 1099690 w 3265410"/>
              <a:gd name="connsiteY1672" fmla="*/ 2855074 h 6759197"/>
              <a:gd name="connsiteX1673" fmla="*/ 1106977 w 3265410"/>
              <a:gd name="connsiteY1673" fmla="*/ 2874731 h 6759197"/>
              <a:gd name="connsiteX1674" fmla="*/ 810705 w 3265410"/>
              <a:gd name="connsiteY1674" fmla="*/ 3015083 h 6759197"/>
              <a:gd name="connsiteX1675" fmla="*/ 759025 w 3265410"/>
              <a:gd name="connsiteY1675" fmla="*/ 3043684 h 6759197"/>
              <a:gd name="connsiteX1676" fmla="*/ 856420 w 3265410"/>
              <a:gd name="connsiteY1676" fmla="*/ 3033965 h 6759197"/>
              <a:gd name="connsiteX1677" fmla="*/ 858849 w 3265410"/>
              <a:gd name="connsiteY1677" fmla="*/ 3057597 h 6759197"/>
              <a:gd name="connsiteX1678" fmla="*/ 658978 w 3265410"/>
              <a:gd name="connsiteY1678" fmla="*/ 3108061 h 6759197"/>
              <a:gd name="connsiteX1679" fmla="*/ 651691 w 3265410"/>
              <a:gd name="connsiteY1679" fmla="*/ 3112258 h 6759197"/>
              <a:gd name="connsiteX1680" fmla="*/ 789061 w 3265410"/>
              <a:gd name="connsiteY1680" fmla="*/ 3086529 h 6759197"/>
              <a:gd name="connsiteX1681" fmla="*/ 791048 w 3265410"/>
              <a:gd name="connsiteY1681" fmla="*/ 3109055 h 6759197"/>
              <a:gd name="connsiteX1682" fmla="*/ 653899 w 3265410"/>
              <a:gd name="connsiteY1682" fmla="*/ 3141631 h 6759197"/>
              <a:gd name="connsiteX1683" fmla="*/ 620881 w 3265410"/>
              <a:gd name="connsiteY1683" fmla="*/ 3151128 h 6759197"/>
              <a:gd name="connsiteX1684" fmla="*/ 621213 w 3265410"/>
              <a:gd name="connsiteY1684" fmla="*/ 3152453 h 6759197"/>
              <a:gd name="connsiteX1685" fmla="*/ 921241 w 3265410"/>
              <a:gd name="connsiteY1685" fmla="*/ 3115350 h 6759197"/>
              <a:gd name="connsiteX1686" fmla="*/ 1028244 w 3265410"/>
              <a:gd name="connsiteY1686" fmla="*/ 3111263 h 6759197"/>
              <a:gd name="connsiteX1687" fmla="*/ 1255060 w 3265410"/>
              <a:gd name="connsiteY1687" fmla="*/ 3091498 h 6759197"/>
              <a:gd name="connsiteX1688" fmla="*/ 1260581 w 3265410"/>
              <a:gd name="connsiteY1688" fmla="*/ 3092050 h 6759197"/>
              <a:gd name="connsiteX1689" fmla="*/ 1274384 w 3265410"/>
              <a:gd name="connsiteY1689" fmla="*/ 3078135 h 6759197"/>
              <a:gd name="connsiteX1690" fmla="*/ 1052648 w 3265410"/>
              <a:gd name="connsiteY1690" fmla="*/ 3088626 h 6759197"/>
              <a:gd name="connsiteX1691" fmla="*/ 834777 w 3265410"/>
              <a:gd name="connsiteY1691" fmla="*/ 3100221 h 6759197"/>
              <a:gd name="connsiteX1692" fmla="*/ 834115 w 3265410"/>
              <a:gd name="connsiteY1692" fmla="*/ 3081449 h 6759197"/>
              <a:gd name="connsiteX1693" fmla="*/ 1048784 w 3265410"/>
              <a:gd name="connsiteY1693" fmla="*/ 3048099 h 6759197"/>
              <a:gd name="connsiteX1694" fmla="*/ 1050992 w 3265410"/>
              <a:gd name="connsiteY1694" fmla="*/ 3046664 h 6759197"/>
              <a:gd name="connsiteX1695" fmla="*/ 1186154 w 3265410"/>
              <a:gd name="connsiteY1695" fmla="*/ 3028664 h 6759197"/>
              <a:gd name="connsiteX1696" fmla="*/ 1302543 w 3265410"/>
              <a:gd name="connsiteY1696" fmla="*/ 3013868 h 6759197"/>
              <a:gd name="connsiteX1697" fmla="*/ 1308505 w 3265410"/>
              <a:gd name="connsiteY1697" fmla="*/ 3012101 h 6759197"/>
              <a:gd name="connsiteX1698" fmla="*/ 1092733 w 3265410"/>
              <a:gd name="connsiteY1698" fmla="*/ 3029328 h 6759197"/>
              <a:gd name="connsiteX1699" fmla="*/ 902799 w 3265410"/>
              <a:gd name="connsiteY1699" fmla="*/ 3054063 h 6759197"/>
              <a:gd name="connsiteX1700" fmla="*/ 898714 w 3265410"/>
              <a:gd name="connsiteY1700" fmla="*/ 3032641 h 6759197"/>
              <a:gd name="connsiteX1701" fmla="*/ 1181737 w 3265410"/>
              <a:gd name="connsiteY1701" fmla="*/ 2984163 h 6759197"/>
              <a:gd name="connsiteX1702" fmla="*/ 1259697 w 3265410"/>
              <a:gd name="connsiteY1702" fmla="*/ 2978090 h 6759197"/>
              <a:gd name="connsiteX1703" fmla="*/ 1277917 w 3265410"/>
              <a:gd name="connsiteY1703" fmla="*/ 2974998 h 6759197"/>
              <a:gd name="connsiteX1704" fmla="*/ 1279242 w 3265410"/>
              <a:gd name="connsiteY1704" fmla="*/ 2974446 h 6759197"/>
              <a:gd name="connsiteX1705" fmla="*/ 1281451 w 3265410"/>
              <a:gd name="connsiteY1705" fmla="*/ 2974336 h 6759197"/>
              <a:gd name="connsiteX1706" fmla="*/ 1286310 w 3265410"/>
              <a:gd name="connsiteY1706" fmla="*/ 2973563 h 6759197"/>
              <a:gd name="connsiteX1707" fmla="*/ 1403915 w 3265410"/>
              <a:gd name="connsiteY1707" fmla="*/ 2949599 h 6759197"/>
              <a:gd name="connsiteX1708" fmla="*/ 1406785 w 3265410"/>
              <a:gd name="connsiteY1708" fmla="*/ 2949599 h 6759197"/>
              <a:gd name="connsiteX1709" fmla="*/ 1415841 w 3265410"/>
              <a:gd name="connsiteY1709" fmla="*/ 2940103 h 6759197"/>
              <a:gd name="connsiteX1710" fmla="*/ 1232753 w 3265410"/>
              <a:gd name="connsiteY1710" fmla="*/ 2963293 h 6759197"/>
              <a:gd name="connsiteX1711" fmla="*/ 1103113 w 3265410"/>
              <a:gd name="connsiteY1711" fmla="*/ 2980630 h 6759197"/>
              <a:gd name="connsiteX1712" fmla="*/ 1100352 w 3265410"/>
              <a:gd name="connsiteY1712" fmla="*/ 2966274 h 6759197"/>
              <a:gd name="connsiteX1713" fmla="*/ 1289512 w 3265410"/>
              <a:gd name="connsiteY1713" fmla="*/ 2926962 h 6759197"/>
              <a:gd name="connsiteX1714" fmla="*/ 1455925 w 3265410"/>
              <a:gd name="connsiteY1714" fmla="*/ 2889638 h 6759197"/>
              <a:gd name="connsiteX1715" fmla="*/ 1462550 w 3265410"/>
              <a:gd name="connsiteY1715" fmla="*/ 2890964 h 6759197"/>
              <a:gd name="connsiteX1716" fmla="*/ 1476354 w 3265410"/>
              <a:gd name="connsiteY1716" fmla="*/ 2877601 h 6759197"/>
              <a:gd name="connsiteX1717" fmla="*/ 1420810 w 3265410"/>
              <a:gd name="connsiteY1717" fmla="*/ 2881136 h 6759197"/>
              <a:gd name="connsiteX1718" fmla="*/ 1419043 w 3265410"/>
              <a:gd name="connsiteY1718" fmla="*/ 2881578 h 6759197"/>
              <a:gd name="connsiteX1719" fmla="*/ 1293488 w 3265410"/>
              <a:gd name="connsiteY1719" fmla="*/ 2909294 h 6759197"/>
              <a:gd name="connsiteX1720" fmla="*/ 1289512 w 3265410"/>
              <a:gd name="connsiteY1720" fmla="*/ 2897147 h 6759197"/>
              <a:gd name="connsiteX1721" fmla="*/ 1407889 w 3265410"/>
              <a:gd name="connsiteY1721" fmla="*/ 2847676 h 6759197"/>
              <a:gd name="connsiteX1722" fmla="*/ 1567014 w 3265410"/>
              <a:gd name="connsiteY1722" fmla="*/ 2811235 h 6759197"/>
              <a:gd name="connsiteX1723" fmla="*/ 1635368 w 3265410"/>
              <a:gd name="connsiteY1723" fmla="*/ 2803616 h 6759197"/>
              <a:gd name="connsiteX1724" fmla="*/ 1656680 w 3265410"/>
              <a:gd name="connsiteY1724" fmla="*/ 2826585 h 6759197"/>
              <a:gd name="connsiteX1725" fmla="*/ 1741266 w 3265410"/>
              <a:gd name="connsiteY1725" fmla="*/ 2769053 h 6759197"/>
              <a:gd name="connsiteX1726" fmla="*/ 1785216 w 3265410"/>
              <a:gd name="connsiteY1726" fmla="*/ 2779654 h 6759197"/>
              <a:gd name="connsiteX1727" fmla="*/ 1801338 w 3265410"/>
              <a:gd name="connsiteY1727" fmla="*/ 2735593 h 6759197"/>
              <a:gd name="connsiteX1728" fmla="*/ 1146401 w 3265410"/>
              <a:gd name="connsiteY1728" fmla="*/ 2886877 h 6759197"/>
              <a:gd name="connsiteX1729" fmla="*/ 1142866 w 3265410"/>
              <a:gd name="connsiteY1729" fmla="*/ 2869099 h 6759197"/>
              <a:gd name="connsiteX1730" fmla="*/ 1782786 w 3265410"/>
              <a:gd name="connsiteY1730" fmla="*/ 2710416 h 6759197"/>
              <a:gd name="connsiteX1731" fmla="*/ 1784443 w 3265410"/>
              <a:gd name="connsiteY1731" fmla="*/ 2705778 h 6759197"/>
              <a:gd name="connsiteX1732" fmla="*/ 1791732 w 3265410"/>
              <a:gd name="connsiteY1732" fmla="*/ 2691203 h 6759197"/>
              <a:gd name="connsiteX1733" fmla="*/ 1501973 w 3265410"/>
              <a:gd name="connsiteY1733" fmla="*/ 2753151 h 6759197"/>
              <a:gd name="connsiteX1734" fmla="*/ 1498881 w 3265410"/>
              <a:gd name="connsiteY1734" fmla="*/ 2733716 h 6759197"/>
              <a:gd name="connsiteX1735" fmla="*/ 1571983 w 3265410"/>
              <a:gd name="connsiteY1735" fmla="*/ 2713066 h 6759197"/>
              <a:gd name="connsiteX1736" fmla="*/ 1694557 w 3265410"/>
              <a:gd name="connsiteY1736" fmla="*/ 2684466 h 6759197"/>
              <a:gd name="connsiteX1737" fmla="*/ 1751867 w 3265410"/>
              <a:gd name="connsiteY1737" fmla="*/ 2672429 h 6759197"/>
              <a:gd name="connsiteX1738" fmla="*/ 1775830 w 3265410"/>
              <a:gd name="connsiteY1738" fmla="*/ 2666466 h 6759197"/>
              <a:gd name="connsiteX1739" fmla="*/ 1786873 w 3265410"/>
              <a:gd name="connsiteY1739" fmla="*/ 2659730 h 6759197"/>
              <a:gd name="connsiteX1740" fmla="*/ 1794934 w 3265410"/>
              <a:gd name="connsiteY1740" fmla="*/ 2652331 h 6759197"/>
              <a:gd name="connsiteX1741" fmla="*/ 1699857 w 3265410"/>
              <a:gd name="connsiteY1741" fmla="*/ 2652221 h 6759197"/>
              <a:gd name="connsiteX1742" fmla="*/ 1608866 w 3265410"/>
              <a:gd name="connsiteY1742" fmla="*/ 2668454 h 6759197"/>
              <a:gd name="connsiteX1743" fmla="*/ 1525384 w 3265410"/>
              <a:gd name="connsiteY1743" fmla="*/ 2684466 h 6759197"/>
              <a:gd name="connsiteX1744" fmla="*/ 1520083 w 3265410"/>
              <a:gd name="connsiteY1744" fmla="*/ 2667791 h 6759197"/>
              <a:gd name="connsiteX1745" fmla="*/ 1610301 w 3265410"/>
              <a:gd name="connsiteY1745" fmla="*/ 2633670 h 6759197"/>
              <a:gd name="connsiteX1746" fmla="*/ 1646521 w 3265410"/>
              <a:gd name="connsiteY1746" fmla="*/ 2622848 h 6759197"/>
              <a:gd name="connsiteX1747" fmla="*/ 1650496 w 3265410"/>
              <a:gd name="connsiteY1747" fmla="*/ 2619315 h 6759197"/>
              <a:gd name="connsiteX1748" fmla="*/ 1577283 w 3265410"/>
              <a:gd name="connsiteY1748" fmla="*/ 2627817 h 6759197"/>
              <a:gd name="connsiteX1749" fmla="*/ 1576732 w 3265410"/>
              <a:gd name="connsiteY1749" fmla="*/ 2607389 h 6759197"/>
              <a:gd name="connsiteX1750" fmla="*/ 1691243 w 3265410"/>
              <a:gd name="connsiteY1750" fmla="*/ 2582211 h 6759197"/>
              <a:gd name="connsiteX1751" fmla="*/ 1784775 w 3265410"/>
              <a:gd name="connsiteY1751" fmla="*/ 2537709 h 6759197"/>
              <a:gd name="connsiteX1752" fmla="*/ 1786100 w 3265410"/>
              <a:gd name="connsiteY1752" fmla="*/ 2536053 h 6759197"/>
              <a:gd name="connsiteX1753" fmla="*/ 1777266 w 3265410"/>
              <a:gd name="connsiteY1753" fmla="*/ 2534066 h 6759197"/>
              <a:gd name="connsiteX1754" fmla="*/ 1669931 w 3265410"/>
              <a:gd name="connsiteY1754" fmla="*/ 2571279 h 6759197"/>
              <a:gd name="connsiteX1755" fmla="*/ 1666839 w 3265410"/>
              <a:gd name="connsiteY1755" fmla="*/ 2551512 h 6759197"/>
              <a:gd name="connsiteX1756" fmla="*/ 1760591 w 3265410"/>
              <a:gd name="connsiteY1756" fmla="*/ 2511759 h 6759197"/>
              <a:gd name="connsiteX1757" fmla="*/ 1808295 w 3265410"/>
              <a:gd name="connsiteY1757" fmla="*/ 2443406 h 6759197"/>
              <a:gd name="connsiteX1758" fmla="*/ 1805755 w 3265410"/>
              <a:gd name="connsiteY1758" fmla="*/ 2442411 h 6759197"/>
              <a:gd name="connsiteX1759" fmla="*/ 1765781 w 3265410"/>
              <a:gd name="connsiteY1759" fmla="*/ 2465601 h 6759197"/>
              <a:gd name="connsiteX1760" fmla="*/ 1753634 w 3265410"/>
              <a:gd name="connsiteY1760" fmla="*/ 2452018 h 6759197"/>
              <a:gd name="connsiteX1761" fmla="*/ 1745463 w 3265410"/>
              <a:gd name="connsiteY1761" fmla="*/ 2390842 h 6759197"/>
              <a:gd name="connsiteX1762" fmla="*/ 1605111 w 3265410"/>
              <a:gd name="connsiteY1762" fmla="*/ 2400670 h 6759197"/>
              <a:gd name="connsiteX1763" fmla="*/ 1440465 w 3265410"/>
              <a:gd name="connsiteY1763" fmla="*/ 2430153 h 6759197"/>
              <a:gd name="connsiteX1764" fmla="*/ 1430196 w 3265410"/>
              <a:gd name="connsiteY1764" fmla="*/ 2407626 h 6759197"/>
              <a:gd name="connsiteX1765" fmla="*/ 1481875 w 3265410"/>
              <a:gd name="connsiteY1765" fmla="*/ 2217915 h 6759197"/>
              <a:gd name="connsiteX1766" fmla="*/ 1455594 w 3265410"/>
              <a:gd name="connsiteY1766" fmla="*/ 2260318 h 6759197"/>
              <a:gd name="connsiteX1767" fmla="*/ 1412637 w 3265410"/>
              <a:gd name="connsiteY1767" fmla="*/ 2310783 h 6759197"/>
              <a:gd name="connsiteX1768" fmla="*/ 1398724 w 3265410"/>
              <a:gd name="connsiteY1768" fmla="*/ 2301397 h 6759197"/>
              <a:gd name="connsiteX1769" fmla="*/ 1439471 w 3265410"/>
              <a:gd name="connsiteY1769" fmla="*/ 2237460 h 6759197"/>
              <a:gd name="connsiteX1770" fmla="*/ 1465864 w 3265410"/>
              <a:gd name="connsiteY1770" fmla="*/ 2194062 h 6759197"/>
              <a:gd name="connsiteX1771" fmla="*/ 1495348 w 3265410"/>
              <a:gd name="connsiteY1771" fmla="*/ 2144260 h 6759197"/>
              <a:gd name="connsiteX1772" fmla="*/ 1497887 w 3265410"/>
              <a:gd name="connsiteY1772" fmla="*/ 2117316 h 6759197"/>
              <a:gd name="connsiteX1773" fmla="*/ 1478452 w 3265410"/>
              <a:gd name="connsiteY1773" fmla="*/ 2111022 h 6759197"/>
              <a:gd name="connsiteX1774" fmla="*/ 1462220 w 3265410"/>
              <a:gd name="connsiteY1774" fmla="*/ 2124825 h 6759197"/>
              <a:gd name="connsiteX1775" fmla="*/ 1421141 w 3265410"/>
              <a:gd name="connsiteY1775" fmla="*/ 2221117 h 6759197"/>
              <a:gd name="connsiteX1776" fmla="*/ 1403030 w 3265410"/>
              <a:gd name="connsiteY1776" fmla="*/ 2215926 h 6759197"/>
              <a:gd name="connsiteX1777" fmla="*/ 1429202 w 3265410"/>
              <a:gd name="connsiteY1777" fmla="*/ 2129132 h 6759197"/>
              <a:gd name="connsiteX1778" fmla="*/ 1459680 w 3265410"/>
              <a:gd name="connsiteY1778" fmla="*/ 2078887 h 6759197"/>
              <a:gd name="connsiteX1779" fmla="*/ 1457803 w 3265410"/>
              <a:gd name="connsiteY1779" fmla="*/ 2045760 h 6759197"/>
              <a:gd name="connsiteX1780" fmla="*/ 1422466 w 3265410"/>
              <a:gd name="connsiteY1780" fmla="*/ 2032398 h 6759197"/>
              <a:gd name="connsiteX1781" fmla="*/ 1387460 w 3265410"/>
              <a:gd name="connsiteY1781" fmla="*/ 2050728 h 6759197"/>
              <a:gd name="connsiteX1782" fmla="*/ 1303316 w 3265410"/>
              <a:gd name="connsiteY1782" fmla="*/ 2149560 h 6759197"/>
              <a:gd name="connsiteX1783" fmla="*/ 1286090 w 3265410"/>
              <a:gd name="connsiteY1783" fmla="*/ 2177829 h 6759197"/>
              <a:gd name="connsiteX1784" fmla="*/ 1268973 w 3265410"/>
              <a:gd name="connsiteY1784" fmla="*/ 2171314 h 6759197"/>
              <a:gd name="connsiteX1785" fmla="*/ 1281121 w 3265410"/>
              <a:gd name="connsiteY1785" fmla="*/ 2085403 h 6759197"/>
              <a:gd name="connsiteX1786" fmla="*/ 1268973 w 3265410"/>
              <a:gd name="connsiteY1786" fmla="*/ 2026876 h 6759197"/>
              <a:gd name="connsiteX1787" fmla="*/ 1233416 w 3265410"/>
              <a:gd name="connsiteY1787" fmla="*/ 1999491 h 6759197"/>
              <a:gd name="connsiteX1788" fmla="*/ 1205809 w 3265410"/>
              <a:gd name="connsiteY1788" fmla="*/ 2002583 h 6759197"/>
              <a:gd name="connsiteX1789" fmla="*/ 1147946 w 3265410"/>
              <a:gd name="connsiteY1789" fmla="*/ 2033834 h 6759197"/>
              <a:gd name="connsiteX1790" fmla="*/ 1143087 w 3265410"/>
              <a:gd name="connsiteY1790" fmla="*/ 2087280 h 6759197"/>
              <a:gd name="connsiteX1791" fmla="*/ 1118903 w 3265410"/>
              <a:gd name="connsiteY1791" fmla="*/ 2083526 h 6759197"/>
              <a:gd name="connsiteX1792" fmla="*/ 1110953 w 3265410"/>
              <a:gd name="connsiteY1792" fmla="*/ 2018154 h 6759197"/>
              <a:gd name="connsiteX1793" fmla="*/ 1106757 w 3265410"/>
              <a:gd name="connsiteY1793" fmla="*/ 2013515 h 6759197"/>
              <a:gd name="connsiteX1794" fmla="*/ 1013336 w 3265410"/>
              <a:gd name="connsiteY1794" fmla="*/ 2082643 h 6759197"/>
              <a:gd name="connsiteX1795" fmla="*/ 970160 w 3265410"/>
              <a:gd name="connsiteY1795" fmla="*/ 2148677 h 6759197"/>
              <a:gd name="connsiteX1796" fmla="*/ 970932 w 3265410"/>
              <a:gd name="connsiteY1796" fmla="*/ 2161045 h 6759197"/>
              <a:gd name="connsiteX1797" fmla="*/ 946308 w 3265410"/>
              <a:gd name="connsiteY1797" fmla="*/ 2164247 h 6759197"/>
              <a:gd name="connsiteX1798" fmla="*/ 912738 w 3265410"/>
              <a:gd name="connsiteY1798" fmla="*/ 2080434 h 6759197"/>
              <a:gd name="connsiteX1799" fmla="*/ 809490 w 3265410"/>
              <a:gd name="connsiteY1799" fmla="*/ 2027760 h 6759197"/>
              <a:gd name="connsiteX1800" fmla="*/ 789391 w 3265410"/>
              <a:gd name="connsiteY1800" fmla="*/ 2020472 h 6759197"/>
              <a:gd name="connsiteX1801" fmla="*/ 719492 w 3265410"/>
              <a:gd name="connsiteY1801" fmla="*/ 2081428 h 6759197"/>
              <a:gd name="connsiteX1802" fmla="*/ 719602 w 3265410"/>
              <a:gd name="connsiteY1802" fmla="*/ 2083084 h 6759197"/>
              <a:gd name="connsiteX1803" fmla="*/ 691886 w 3265410"/>
              <a:gd name="connsiteY1803" fmla="*/ 2085181 h 6759197"/>
              <a:gd name="connsiteX1804" fmla="*/ 623863 w 3265410"/>
              <a:gd name="connsiteY1804" fmla="*/ 2153094 h 6759197"/>
              <a:gd name="connsiteX1805" fmla="*/ 619666 w 3265410"/>
              <a:gd name="connsiteY1805" fmla="*/ 2278648 h 6759197"/>
              <a:gd name="connsiteX1806" fmla="*/ 614476 w 3265410"/>
              <a:gd name="connsiteY1806" fmla="*/ 2439099 h 6759197"/>
              <a:gd name="connsiteX1807" fmla="*/ 611826 w 3265410"/>
              <a:gd name="connsiteY1807" fmla="*/ 2505686 h 6759197"/>
              <a:gd name="connsiteX1808" fmla="*/ 637445 w 3265410"/>
              <a:gd name="connsiteY1808" fmla="*/ 2160934 h 6759197"/>
              <a:gd name="connsiteX1809" fmla="*/ 659310 w 3265410"/>
              <a:gd name="connsiteY1809" fmla="*/ 2164026 h 6759197"/>
              <a:gd name="connsiteX1810" fmla="*/ 647936 w 3265410"/>
              <a:gd name="connsiteY1810" fmla="*/ 2464276 h 6759197"/>
              <a:gd name="connsiteX1811" fmla="*/ 685370 w 3265410"/>
              <a:gd name="connsiteY1811" fmla="*/ 2228626 h 6759197"/>
              <a:gd name="connsiteX1812" fmla="*/ 704474 w 3265410"/>
              <a:gd name="connsiteY1812" fmla="*/ 2231386 h 6759197"/>
              <a:gd name="connsiteX1813" fmla="*/ 652794 w 3265410"/>
              <a:gd name="connsiteY1813" fmla="*/ 2623180 h 6759197"/>
              <a:gd name="connsiteX1814" fmla="*/ 584220 w 3265410"/>
              <a:gd name="connsiteY1814" fmla="*/ 2961415 h 6759197"/>
              <a:gd name="connsiteX1815" fmla="*/ 569421 w 3265410"/>
              <a:gd name="connsiteY1815" fmla="*/ 1281058 h 6759197"/>
              <a:gd name="connsiteX1816" fmla="*/ 615358 w 3265410"/>
              <a:gd name="connsiteY1816" fmla="*/ 1228604 h 6759197"/>
              <a:gd name="connsiteX1817" fmla="*/ 661516 w 3265410"/>
              <a:gd name="connsiteY1817" fmla="*/ 1182998 h 6759197"/>
              <a:gd name="connsiteX1818" fmla="*/ 674989 w 3265410"/>
              <a:gd name="connsiteY1818" fmla="*/ 1194482 h 6759197"/>
              <a:gd name="connsiteX1819" fmla="*/ 631591 w 3265410"/>
              <a:gd name="connsiteY1819" fmla="*/ 1243844 h 6759197"/>
              <a:gd name="connsiteX1820" fmla="*/ 581567 w 3265410"/>
              <a:gd name="connsiteY1820" fmla="*/ 1292874 h 6759197"/>
              <a:gd name="connsiteX1821" fmla="*/ 569421 w 3265410"/>
              <a:gd name="connsiteY1821" fmla="*/ 1281058 h 6759197"/>
              <a:gd name="connsiteX1822" fmla="*/ 563458 w 3265410"/>
              <a:gd name="connsiteY1822" fmla="*/ 1196360 h 6759197"/>
              <a:gd name="connsiteX1823" fmla="*/ 629824 w 3265410"/>
              <a:gd name="connsiteY1823" fmla="*/ 1105810 h 6759197"/>
              <a:gd name="connsiteX1824" fmla="*/ 700055 w 3265410"/>
              <a:gd name="connsiteY1824" fmla="*/ 997702 h 6759197"/>
              <a:gd name="connsiteX1825" fmla="*/ 715405 w 3265410"/>
              <a:gd name="connsiteY1825" fmla="*/ 1005986 h 6759197"/>
              <a:gd name="connsiteX1826" fmla="*/ 576156 w 3265410"/>
              <a:gd name="connsiteY1826" fmla="*/ 1206188 h 6759197"/>
              <a:gd name="connsiteX1827" fmla="*/ 563458 w 3265410"/>
              <a:gd name="connsiteY1827" fmla="*/ 1196360 h 6759197"/>
              <a:gd name="connsiteX1828" fmla="*/ 563016 w 3265410"/>
              <a:gd name="connsiteY1828" fmla="*/ 656708 h 6759197"/>
              <a:gd name="connsiteX1829" fmla="*/ 580463 w 3265410"/>
              <a:gd name="connsiteY1829" fmla="*/ 591776 h 6759197"/>
              <a:gd name="connsiteX1830" fmla="*/ 601996 w 3265410"/>
              <a:gd name="connsiteY1830" fmla="*/ 600390 h 6759197"/>
              <a:gd name="connsiteX1831" fmla="*/ 585321 w 3265410"/>
              <a:gd name="connsiteY1831" fmla="*/ 661012 h 6759197"/>
              <a:gd name="connsiteX1832" fmla="*/ 563016 w 3265410"/>
              <a:gd name="connsiteY1832" fmla="*/ 656708 h 6759197"/>
              <a:gd name="connsiteX1833" fmla="*/ 558378 w 3265410"/>
              <a:gd name="connsiteY1833" fmla="*/ 362420 h 6759197"/>
              <a:gd name="connsiteX1834" fmla="*/ 563127 w 3265410"/>
              <a:gd name="connsiteY1834" fmla="*/ 332164 h 6759197"/>
              <a:gd name="connsiteX1835" fmla="*/ 566329 w 3265410"/>
              <a:gd name="connsiteY1835" fmla="*/ 300140 h 6759197"/>
              <a:gd name="connsiteX1836" fmla="*/ 583334 w 3265410"/>
              <a:gd name="connsiteY1836" fmla="*/ 296828 h 6759197"/>
              <a:gd name="connsiteX1837" fmla="*/ 573616 w 3265410"/>
              <a:gd name="connsiteY1837" fmla="*/ 368826 h 6759197"/>
              <a:gd name="connsiteX1838" fmla="*/ 558378 w 3265410"/>
              <a:gd name="connsiteY1838" fmla="*/ 362420 h 6759197"/>
              <a:gd name="connsiteX1839" fmla="*/ 554444 w 3265410"/>
              <a:gd name="connsiteY1839" fmla="*/ 4298951 h 6759197"/>
              <a:gd name="connsiteX1840" fmla="*/ 558267 w 3265410"/>
              <a:gd name="connsiteY1840" fmla="*/ 4288166 h 6759197"/>
              <a:gd name="connsiteX1841" fmla="*/ 657319 w 3265410"/>
              <a:gd name="connsiteY1841" fmla="*/ 4242897 h 6759197"/>
              <a:gd name="connsiteX1842" fmla="*/ 714079 w 3265410"/>
              <a:gd name="connsiteY1842" fmla="*/ 4221036 h 6759197"/>
              <a:gd name="connsiteX1843" fmla="*/ 723354 w 3265410"/>
              <a:gd name="connsiteY1843" fmla="*/ 4235717 h 6759197"/>
              <a:gd name="connsiteX1844" fmla="*/ 643406 w 3265410"/>
              <a:gd name="connsiteY1844" fmla="*/ 4276575 h 6759197"/>
              <a:gd name="connsiteX1845" fmla="*/ 563789 w 3265410"/>
              <a:gd name="connsiteY1845" fmla="*/ 4304182 h 6759197"/>
              <a:gd name="connsiteX1846" fmla="*/ 554444 w 3265410"/>
              <a:gd name="connsiteY1846" fmla="*/ 4298951 h 6759197"/>
              <a:gd name="connsiteX1847" fmla="*/ 530219 w 3265410"/>
              <a:gd name="connsiteY1847" fmla="*/ 555998 h 6759197"/>
              <a:gd name="connsiteX1848" fmla="*/ 541482 w 3265410"/>
              <a:gd name="connsiteY1848" fmla="*/ 495154 h 6759197"/>
              <a:gd name="connsiteX1849" fmla="*/ 556059 w 3265410"/>
              <a:gd name="connsiteY1849" fmla="*/ 456394 h 6759197"/>
              <a:gd name="connsiteX1850" fmla="*/ 577813 w 3265410"/>
              <a:gd name="connsiteY1850" fmla="*/ 461694 h 6759197"/>
              <a:gd name="connsiteX1851" fmla="*/ 569531 w 3265410"/>
              <a:gd name="connsiteY1851" fmla="*/ 508072 h 6759197"/>
              <a:gd name="connsiteX1852" fmla="*/ 550758 w 3265410"/>
              <a:gd name="connsiteY1852" fmla="*/ 560194 h 6759197"/>
              <a:gd name="connsiteX1853" fmla="*/ 530219 w 3265410"/>
              <a:gd name="connsiteY1853" fmla="*/ 555998 h 6759197"/>
              <a:gd name="connsiteX1854" fmla="*/ 528893 w 3265410"/>
              <a:gd name="connsiteY1854" fmla="*/ 3540600 h 6759197"/>
              <a:gd name="connsiteX1855" fmla="*/ 561801 w 3265410"/>
              <a:gd name="connsiteY1855" fmla="*/ 3507472 h 6759197"/>
              <a:gd name="connsiteX1856" fmla="*/ 573395 w 3265410"/>
              <a:gd name="connsiteY1856" fmla="*/ 3515864 h 6759197"/>
              <a:gd name="connsiteX1857" fmla="*/ 539164 w 3265410"/>
              <a:gd name="connsiteY1857" fmla="*/ 3551421 h 6759197"/>
              <a:gd name="connsiteX1858" fmla="*/ 528893 w 3265410"/>
              <a:gd name="connsiteY1858" fmla="*/ 3540600 h 6759197"/>
              <a:gd name="connsiteX1859" fmla="*/ 519618 w 3265410"/>
              <a:gd name="connsiteY1859" fmla="*/ 872810 h 6759197"/>
              <a:gd name="connsiteX1860" fmla="*/ 545568 w 3265410"/>
              <a:gd name="connsiteY1860" fmla="*/ 755206 h 6759197"/>
              <a:gd name="connsiteX1861" fmla="*/ 565003 w 3265410"/>
              <a:gd name="connsiteY1861" fmla="*/ 758188 h 6759197"/>
              <a:gd name="connsiteX1862" fmla="*/ 537727 w 3265410"/>
              <a:gd name="connsiteY1862" fmla="*/ 877338 h 6759197"/>
              <a:gd name="connsiteX1863" fmla="*/ 519618 w 3265410"/>
              <a:gd name="connsiteY1863" fmla="*/ 872810 h 6759197"/>
              <a:gd name="connsiteX1864" fmla="*/ 485497 w 3265410"/>
              <a:gd name="connsiteY1864" fmla="*/ 1463260 h 6759197"/>
              <a:gd name="connsiteX1865" fmla="*/ 552636 w 3265410"/>
              <a:gd name="connsiteY1865" fmla="*/ 1381213 h 6759197"/>
              <a:gd name="connsiteX1866" fmla="*/ 565887 w 3265410"/>
              <a:gd name="connsiteY1866" fmla="*/ 1392366 h 6759197"/>
              <a:gd name="connsiteX1867" fmla="*/ 497533 w 3265410"/>
              <a:gd name="connsiteY1867" fmla="*/ 1474303 h 6759197"/>
              <a:gd name="connsiteX1868" fmla="*/ 485497 w 3265410"/>
              <a:gd name="connsiteY1868" fmla="*/ 1463260 h 6759197"/>
              <a:gd name="connsiteX1869" fmla="*/ 483399 w 3265410"/>
              <a:gd name="connsiteY1869" fmla="*/ 1668102 h 6759197"/>
              <a:gd name="connsiteX1870" fmla="*/ 921017 w 3265410"/>
              <a:gd name="connsiteY1870" fmla="*/ 1275316 h 6759197"/>
              <a:gd name="connsiteX1871" fmla="*/ 935042 w 3265410"/>
              <a:gd name="connsiteY1871" fmla="*/ 1295192 h 6759197"/>
              <a:gd name="connsiteX1872" fmla="*/ 694975 w 3265410"/>
              <a:gd name="connsiteY1872" fmla="*/ 1487223 h 6759197"/>
              <a:gd name="connsiteX1873" fmla="*/ 492674 w 3265410"/>
              <a:gd name="connsiteY1873" fmla="*/ 1677598 h 6759197"/>
              <a:gd name="connsiteX1874" fmla="*/ 483399 w 3265410"/>
              <a:gd name="connsiteY1874" fmla="*/ 1668102 h 6759197"/>
              <a:gd name="connsiteX1875" fmla="*/ 466172 w 3265410"/>
              <a:gd name="connsiteY1875" fmla="*/ 273196 h 6759197"/>
              <a:gd name="connsiteX1876" fmla="*/ 499521 w 3265410"/>
              <a:gd name="connsiteY1876" fmla="*/ 170278 h 6759197"/>
              <a:gd name="connsiteX1877" fmla="*/ 515864 w 3265410"/>
              <a:gd name="connsiteY1877" fmla="*/ 177566 h 6759197"/>
              <a:gd name="connsiteX1878" fmla="*/ 497422 w 3265410"/>
              <a:gd name="connsiteY1878" fmla="*/ 226816 h 6759197"/>
              <a:gd name="connsiteX1879" fmla="*/ 482516 w 3265410"/>
              <a:gd name="connsiteY1879" fmla="*/ 275292 h 6759197"/>
              <a:gd name="connsiteX1880" fmla="*/ 466172 w 3265410"/>
              <a:gd name="connsiteY1880" fmla="*/ 273196 h 6759197"/>
              <a:gd name="connsiteX1881" fmla="*/ 465841 w 3265410"/>
              <a:gd name="connsiteY1881" fmla="*/ 1588043 h 6759197"/>
              <a:gd name="connsiteX1882" fmla="*/ 539938 w 3265410"/>
              <a:gd name="connsiteY1882" fmla="*/ 1510303 h 6759197"/>
              <a:gd name="connsiteX1883" fmla="*/ 552747 w 3265410"/>
              <a:gd name="connsiteY1883" fmla="*/ 1525321 h 6759197"/>
              <a:gd name="connsiteX1884" fmla="*/ 519729 w 3265410"/>
              <a:gd name="connsiteY1884" fmla="*/ 1559000 h 6759197"/>
              <a:gd name="connsiteX1885" fmla="*/ 479313 w 3265410"/>
              <a:gd name="connsiteY1885" fmla="*/ 1600852 h 6759197"/>
              <a:gd name="connsiteX1886" fmla="*/ 465841 w 3265410"/>
              <a:gd name="connsiteY1886" fmla="*/ 1588043 h 6759197"/>
              <a:gd name="connsiteX1887" fmla="*/ 439559 w 3265410"/>
              <a:gd name="connsiteY1887" fmla="*/ 727822 h 6759197"/>
              <a:gd name="connsiteX1888" fmla="*/ 459877 w 3265410"/>
              <a:gd name="connsiteY1888" fmla="*/ 644892 h 6759197"/>
              <a:gd name="connsiteX1889" fmla="*/ 479312 w 3265410"/>
              <a:gd name="connsiteY1889" fmla="*/ 647874 h 6759197"/>
              <a:gd name="connsiteX1890" fmla="*/ 458662 w 3265410"/>
              <a:gd name="connsiteY1890" fmla="*/ 736434 h 6759197"/>
              <a:gd name="connsiteX1891" fmla="*/ 439559 w 3265410"/>
              <a:gd name="connsiteY1891" fmla="*/ 727822 h 6759197"/>
              <a:gd name="connsiteX1892" fmla="*/ 424653 w 3265410"/>
              <a:gd name="connsiteY1892" fmla="*/ 527728 h 6759197"/>
              <a:gd name="connsiteX1893" fmla="*/ 453694 w 3265410"/>
              <a:gd name="connsiteY1893" fmla="*/ 421388 h 6759197"/>
              <a:gd name="connsiteX1894" fmla="*/ 472799 w 3265410"/>
              <a:gd name="connsiteY1894" fmla="*/ 427350 h 6759197"/>
              <a:gd name="connsiteX1895" fmla="*/ 445302 w 3265410"/>
              <a:gd name="connsiteY1895" fmla="*/ 531814 h 6759197"/>
              <a:gd name="connsiteX1896" fmla="*/ 424653 w 3265410"/>
              <a:gd name="connsiteY1896" fmla="*/ 527728 h 6759197"/>
              <a:gd name="connsiteX1897" fmla="*/ 417916 w 3265410"/>
              <a:gd name="connsiteY1897" fmla="*/ 3483179 h 6759197"/>
              <a:gd name="connsiteX1898" fmla="*/ 448172 w 3265410"/>
              <a:gd name="connsiteY1898" fmla="*/ 3415819 h 6759197"/>
              <a:gd name="connsiteX1899" fmla="*/ 459105 w 3265410"/>
              <a:gd name="connsiteY1899" fmla="*/ 3419906 h 6759197"/>
              <a:gd name="connsiteX1900" fmla="*/ 433376 w 3265410"/>
              <a:gd name="connsiteY1900" fmla="*/ 3489363 h 6759197"/>
              <a:gd name="connsiteX1901" fmla="*/ 417916 w 3265410"/>
              <a:gd name="connsiteY1901" fmla="*/ 3483179 h 6759197"/>
              <a:gd name="connsiteX1902" fmla="*/ 392255 w 3265410"/>
              <a:gd name="connsiteY1902" fmla="*/ 1082898 h 6759197"/>
              <a:gd name="connsiteX1903" fmla="*/ 396824 w 3265410"/>
              <a:gd name="connsiteY1903" fmla="*/ 1021114 h 6759197"/>
              <a:gd name="connsiteX1904" fmla="*/ 416148 w 3265410"/>
              <a:gd name="connsiteY1904" fmla="*/ 1023434 h 6759197"/>
              <a:gd name="connsiteX1905" fmla="*/ 408971 w 3265410"/>
              <a:gd name="connsiteY1905" fmla="*/ 1146118 h 6759197"/>
              <a:gd name="connsiteX1906" fmla="*/ 394395 w 3265410"/>
              <a:gd name="connsiteY1906" fmla="*/ 1145012 h 6759197"/>
              <a:gd name="connsiteX1907" fmla="*/ 392255 w 3265410"/>
              <a:gd name="connsiteY1907" fmla="*/ 1082898 h 6759197"/>
              <a:gd name="connsiteX1908" fmla="*/ 380923 w 3265410"/>
              <a:gd name="connsiteY1908" fmla="*/ 1853618 h 6759197"/>
              <a:gd name="connsiteX1909" fmla="*/ 518183 w 3265410"/>
              <a:gd name="connsiteY1909" fmla="*/ 1692506 h 6759197"/>
              <a:gd name="connsiteX1910" fmla="*/ 685700 w 3265410"/>
              <a:gd name="connsiteY1910" fmla="*/ 1541884 h 6759197"/>
              <a:gd name="connsiteX1911" fmla="*/ 1022942 w 3265410"/>
              <a:gd name="connsiteY1911" fmla="*/ 1338810 h 6759197"/>
              <a:gd name="connsiteX1912" fmla="*/ 1031113 w 3265410"/>
              <a:gd name="connsiteY1912" fmla="*/ 1360012 h 6759197"/>
              <a:gd name="connsiteX1913" fmla="*/ 677859 w 3265410"/>
              <a:gd name="connsiteY1913" fmla="*/ 1578877 h 6759197"/>
              <a:gd name="connsiteX1914" fmla="*/ 396382 w 3265410"/>
              <a:gd name="connsiteY1914" fmla="*/ 1862452 h 6759197"/>
              <a:gd name="connsiteX1915" fmla="*/ 380923 w 3265410"/>
              <a:gd name="connsiteY1915" fmla="*/ 1853618 h 6759197"/>
              <a:gd name="connsiteX1916" fmla="*/ 377057 w 3265410"/>
              <a:gd name="connsiteY1916" fmla="*/ 817378 h 6759197"/>
              <a:gd name="connsiteX1917" fmla="*/ 394725 w 3265410"/>
              <a:gd name="connsiteY1917" fmla="*/ 637492 h 6759197"/>
              <a:gd name="connsiteX1918" fmla="*/ 413719 w 3265410"/>
              <a:gd name="connsiteY1918" fmla="*/ 640806 h 6759197"/>
              <a:gd name="connsiteX1919" fmla="*/ 392848 w 3265410"/>
              <a:gd name="connsiteY1919" fmla="*/ 819698 h 6759197"/>
              <a:gd name="connsiteX1920" fmla="*/ 377057 w 3265410"/>
              <a:gd name="connsiteY1920" fmla="*/ 817378 h 6759197"/>
              <a:gd name="connsiteX1921" fmla="*/ 372507 w 3265410"/>
              <a:gd name="connsiteY1921" fmla="*/ 4292295 h 6759197"/>
              <a:gd name="connsiteX1922" fmla="*/ 375182 w 3265410"/>
              <a:gd name="connsiteY1922" fmla="*/ 4285859 h 6759197"/>
              <a:gd name="connsiteX1923" fmla="*/ 612046 w 3265410"/>
              <a:gd name="connsiteY1923" fmla="*/ 4108847 h 6759197"/>
              <a:gd name="connsiteX1924" fmla="*/ 622425 w 3265410"/>
              <a:gd name="connsiteY1924" fmla="*/ 4122650 h 6759197"/>
              <a:gd name="connsiteX1925" fmla="*/ 387880 w 3265410"/>
              <a:gd name="connsiteY1925" fmla="*/ 4298115 h 6759197"/>
              <a:gd name="connsiteX1926" fmla="*/ 372507 w 3265410"/>
              <a:gd name="connsiteY1926" fmla="*/ 4292295 h 6759197"/>
              <a:gd name="connsiteX1927" fmla="*/ 368003 w 3265410"/>
              <a:gd name="connsiteY1927" fmla="*/ 4066996 h 6759197"/>
              <a:gd name="connsiteX1928" fmla="*/ 416370 w 3265410"/>
              <a:gd name="connsiteY1928" fmla="*/ 3987050 h 6759197"/>
              <a:gd name="connsiteX1929" fmla="*/ 429069 w 3265410"/>
              <a:gd name="connsiteY1929" fmla="*/ 3994780 h 6759197"/>
              <a:gd name="connsiteX1930" fmla="*/ 384678 w 3265410"/>
              <a:gd name="connsiteY1930" fmla="*/ 4068984 h 6759197"/>
              <a:gd name="connsiteX1931" fmla="*/ 368003 w 3265410"/>
              <a:gd name="connsiteY1931" fmla="*/ 4066996 h 6759197"/>
              <a:gd name="connsiteX1932" fmla="*/ 357706 w 3265410"/>
              <a:gd name="connsiteY1932" fmla="*/ 5939395 h 6759197"/>
              <a:gd name="connsiteX1933" fmla="*/ 366347 w 3265410"/>
              <a:gd name="connsiteY1933" fmla="*/ 5935737 h 6759197"/>
              <a:gd name="connsiteX1934" fmla="*/ 415377 w 3265410"/>
              <a:gd name="connsiteY1934" fmla="*/ 5961024 h 6759197"/>
              <a:gd name="connsiteX1935" fmla="*/ 446627 w 3265410"/>
              <a:gd name="connsiteY1935" fmla="*/ 5985871 h 6759197"/>
              <a:gd name="connsiteX1936" fmla="*/ 441989 w 3265410"/>
              <a:gd name="connsiteY1936" fmla="*/ 5994706 h 6759197"/>
              <a:gd name="connsiteX1937" fmla="*/ 398040 w 3265410"/>
              <a:gd name="connsiteY1937" fmla="*/ 5975602 h 6759197"/>
              <a:gd name="connsiteX1938" fmla="*/ 358838 w 3265410"/>
              <a:gd name="connsiteY1938" fmla="*/ 5948768 h 6759197"/>
              <a:gd name="connsiteX1939" fmla="*/ 357706 w 3265410"/>
              <a:gd name="connsiteY1939" fmla="*/ 5939395 h 6759197"/>
              <a:gd name="connsiteX1940" fmla="*/ 355084 w 3265410"/>
              <a:gd name="connsiteY1940" fmla="*/ 1042868 h 6759197"/>
              <a:gd name="connsiteX1941" fmla="*/ 365464 w 3265410"/>
              <a:gd name="connsiteY1941" fmla="*/ 895892 h 6759197"/>
              <a:gd name="connsiteX1942" fmla="*/ 381807 w 3265410"/>
              <a:gd name="connsiteY1942" fmla="*/ 897106 h 6759197"/>
              <a:gd name="connsiteX1943" fmla="*/ 369991 w 3265410"/>
              <a:gd name="connsiteY1943" fmla="*/ 1043310 h 6759197"/>
              <a:gd name="connsiteX1944" fmla="*/ 355084 w 3265410"/>
              <a:gd name="connsiteY1944" fmla="*/ 1042868 h 6759197"/>
              <a:gd name="connsiteX1945" fmla="*/ 354642 w 3265410"/>
              <a:gd name="connsiteY1945" fmla="*/ 1570264 h 6759197"/>
              <a:gd name="connsiteX1946" fmla="*/ 381034 w 3265410"/>
              <a:gd name="connsiteY1946" fmla="*/ 1509750 h 6759197"/>
              <a:gd name="connsiteX1947" fmla="*/ 414382 w 3265410"/>
              <a:gd name="connsiteY1947" fmla="*/ 1470660 h 6759197"/>
              <a:gd name="connsiteX1948" fmla="*/ 431718 w 3265410"/>
              <a:gd name="connsiteY1948" fmla="*/ 1483358 h 6759197"/>
              <a:gd name="connsiteX1949" fmla="*/ 406873 w 3265410"/>
              <a:gd name="connsiteY1949" fmla="*/ 1527418 h 6759197"/>
              <a:gd name="connsiteX1950" fmla="*/ 374077 w 3265410"/>
              <a:gd name="connsiteY1950" fmla="*/ 1578436 h 6759197"/>
              <a:gd name="connsiteX1951" fmla="*/ 354642 w 3265410"/>
              <a:gd name="connsiteY1951" fmla="*/ 1570264 h 6759197"/>
              <a:gd name="connsiteX1952" fmla="*/ 354310 w 3265410"/>
              <a:gd name="connsiteY1952" fmla="*/ 3652771 h 6759197"/>
              <a:gd name="connsiteX1953" fmla="*/ 399916 w 3265410"/>
              <a:gd name="connsiteY1953" fmla="*/ 3537176 h 6759197"/>
              <a:gd name="connsiteX1954" fmla="*/ 410296 w 3265410"/>
              <a:gd name="connsiteY1954" fmla="*/ 3541593 h 6759197"/>
              <a:gd name="connsiteX1955" fmla="*/ 367782 w 3265410"/>
              <a:gd name="connsiteY1955" fmla="*/ 3655752 h 6759197"/>
              <a:gd name="connsiteX1956" fmla="*/ 354310 w 3265410"/>
              <a:gd name="connsiteY1956" fmla="*/ 3652771 h 6759197"/>
              <a:gd name="connsiteX1957" fmla="*/ 325157 w 3265410"/>
              <a:gd name="connsiteY1957" fmla="*/ 1782504 h 6759197"/>
              <a:gd name="connsiteX1958" fmla="*/ 407646 w 3265410"/>
              <a:gd name="connsiteY1958" fmla="*/ 1619956 h 6759197"/>
              <a:gd name="connsiteX1959" fmla="*/ 422112 w 3265410"/>
              <a:gd name="connsiteY1959" fmla="*/ 1630447 h 6759197"/>
              <a:gd name="connsiteX1960" fmla="*/ 370543 w 3265410"/>
              <a:gd name="connsiteY1960" fmla="*/ 1715254 h 6759197"/>
              <a:gd name="connsiteX1961" fmla="*/ 339072 w 3265410"/>
              <a:gd name="connsiteY1961" fmla="*/ 1785485 h 6759197"/>
              <a:gd name="connsiteX1962" fmla="*/ 325157 w 3265410"/>
              <a:gd name="connsiteY1962" fmla="*/ 1782504 h 6759197"/>
              <a:gd name="connsiteX1963" fmla="*/ 313452 w 3265410"/>
              <a:gd name="connsiteY1963" fmla="*/ 600058 h 6759197"/>
              <a:gd name="connsiteX1964" fmla="*/ 391082 w 3265410"/>
              <a:gd name="connsiteY1964" fmla="*/ 317808 h 6759197"/>
              <a:gd name="connsiteX1965" fmla="*/ 408640 w 3265410"/>
              <a:gd name="connsiteY1965" fmla="*/ 323110 h 6759197"/>
              <a:gd name="connsiteX1966" fmla="*/ 335648 w 3265410"/>
              <a:gd name="connsiteY1966" fmla="*/ 602708 h 6759197"/>
              <a:gd name="connsiteX1967" fmla="*/ 313452 w 3265410"/>
              <a:gd name="connsiteY1967" fmla="*/ 600058 h 6759197"/>
              <a:gd name="connsiteX1968" fmla="*/ 312126 w 3265410"/>
              <a:gd name="connsiteY1968" fmla="*/ 3996655 h 6759197"/>
              <a:gd name="connsiteX1969" fmla="*/ 516857 w 3265410"/>
              <a:gd name="connsiteY1969" fmla="*/ 3627064 h 6759197"/>
              <a:gd name="connsiteX1970" fmla="*/ 527348 w 3265410"/>
              <a:gd name="connsiteY1970" fmla="*/ 3635328 h 6759197"/>
              <a:gd name="connsiteX1971" fmla="*/ 319857 w 3265410"/>
              <a:gd name="connsiteY1971" fmla="*/ 4003282 h 6759197"/>
              <a:gd name="connsiteX1972" fmla="*/ 312126 w 3265410"/>
              <a:gd name="connsiteY1972" fmla="*/ 3996655 h 6759197"/>
              <a:gd name="connsiteX1973" fmla="*/ 310043 w 3265410"/>
              <a:gd name="connsiteY1973" fmla="*/ 5839129 h 6759197"/>
              <a:gd name="connsiteX1974" fmla="*/ 315772 w 3265410"/>
              <a:gd name="connsiteY1974" fmla="*/ 5833014 h 6759197"/>
              <a:gd name="connsiteX1975" fmla="*/ 359059 w 3265410"/>
              <a:gd name="connsiteY1975" fmla="*/ 5841626 h 6759197"/>
              <a:gd name="connsiteX1976" fmla="*/ 355525 w 3265410"/>
              <a:gd name="connsiteY1976" fmla="*/ 5858632 h 6759197"/>
              <a:gd name="connsiteX1977" fmla="*/ 313342 w 3265410"/>
              <a:gd name="connsiteY1977" fmla="*/ 5846817 h 6759197"/>
              <a:gd name="connsiteX1978" fmla="*/ 310043 w 3265410"/>
              <a:gd name="connsiteY1978" fmla="*/ 5839129 h 6759197"/>
              <a:gd name="connsiteX1979" fmla="*/ 308594 w 3265410"/>
              <a:gd name="connsiteY1979" fmla="*/ 3273921 h 6759197"/>
              <a:gd name="connsiteX1980" fmla="*/ 316875 w 3265410"/>
              <a:gd name="connsiteY1980" fmla="*/ 3249517 h 6759197"/>
              <a:gd name="connsiteX1981" fmla="*/ 328029 w 3265410"/>
              <a:gd name="connsiteY1981" fmla="*/ 3252499 h 6759197"/>
              <a:gd name="connsiteX1982" fmla="*/ 323832 w 3265410"/>
              <a:gd name="connsiteY1982" fmla="*/ 3276903 h 6759197"/>
              <a:gd name="connsiteX1983" fmla="*/ 308594 w 3265410"/>
              <a:gd name="connsiteY1983" fmla="*/ 3273921 h 6759197"/>
              <a:gd name="connsiteX1984" fmla="*/ 305724 w 3265410"/>
              <a:gd name="connsiteY1984" fmla="*/ 5292929 h 6759197"/>
              <a:gd name="connsiteX1985" fmla="*/ 555509 w 3265410"/>
              <a:gd name="connsiteY1985" fmla="*/ 5443985 h 6759197"/>
              <a:gd name="connsiteX1986" fmla="*/ 885794 w 3265410"/>
              <a:gd name="connsiteY1986" fmla="*/ 5696753 h 6759197"/>
              <a:gd name="connsiteX1987" fmla="*/ 878727 w 3265410"/>
              <a:gd name="connsiteY1987" fmla="*/ 5705588 h 6759197"/>
              <a:gd name="connsiteX1988" fmla="*/ 538503 w 3265410"/>
              <a:gd name="connsiteY1988" fmla="*/ 5467177 h 6759197"/>
              <a:gd name="connsiteX1989" fmla="*/ 389759 w 3265410"/>
              <a:gd name="connsiteY1989" fmla="*/ 5378612 h 6759197"/>
              <a:gd name="connsiteX1990" fmla="*/ 506369 w 3265410"/>
              <a:gd name="connsiteY1990" fmla="*/ 5517972 h 6759197"/>
              <a:gd name="connsiteX1991" fmla="*/ 710989 w 3265410"/>
              <a:gd name="connsiteY1991" fmla="*/ 5877188 h 6759197"/>
              <a:gd name="connsiteX1992" fmla="*/ 691886 w 3265410"/>
              <a:gd name="connsiteY1992" fmla="*/ 5884036 h 6759197"/>
              <a:gd name="connsiteX1993" fmla="*/ 469928 w 3265410"/>
              <a:gd name="connsiteY1993" fmla="*/ 5511127 h 6759197"/>
              <a:gd name="connsiteX1994" fmla="*/ 382692 w 3265410"/>
              <a:gd name="connsiteY1994" fmla="*/ 5415494 h 6759197"/>
              <a:gd name="connsiteX1995" fmla="*/ 380814 w 3265410"/>
              <a:gd name="connsiteY1995" fmla="*/ 5415494 h 6759197"/>
              <a:gd name="connsiteX1996" fmla="*/ 400580 w 3265410"/>
              <a:gd name="connsiteY1996" fmla="*/ 5452381 h 6759197"/>
              <a:gd name="connsiteX1997" fmla="*/ 414383 w 3265410"/>
              <a:gd name="connsiteY1997" fmla="*/ 5453925 h 6759197"/>
              <a:gd name="connsiteX1998" fmla="*/ 423770 w 3265410"/>
              <a:gd name="connsiteY1998" fmla="*/ 5474136 h 6759197"/>
              <a:gd name="connsiteX1999" fmla="*/ 424874 w 3265410"/>
              <a:gd name="connsiteY1999" fmla="*/ 5476566 h 6759197"/>
              <a:gd name="connsiteX2000" fmla="*/ 412838 w 3265410"/>
              <a:gd name="connsiteY2000" fmla="*/ 5475130 h 6759197"/>
              <a:gd name="connsiteX2001" fmla="*/ 424654 w 3265410"/>
              <a:gd name="connsiteY2001" fmla="*/ 5497439 h 6759197"/>
              <a:gd name="connsiteX2002" fmla="*/ 434040 w 3265410"/>
              <a:gd name="connsiteY2002" fmla="*/ 5499203 h 6759197"/>
              <a:gd name="connsiteX2003" fmla="*/ 442101 w 3265410"/>
              <a:gd name="connsiteY2003" fmla="*/ 5521067 h 6759197"/>
              <a:gd name="connsiteX2004" fmla="*/ 435585 w 3265410"/>
              <a:gd name="connsiteY2004" fmla="*/ 5519519 h 6759197"/>
              <a:gd name="connsiteX2005" fmla="*/ 445524 w 3265410"/>
              <a:gd name="connsiteY2005" fmla="*/ 5539615 h 6759197"/>
              <a:gd name="connsiteX2006" fmla="*/ 448836 w 3265410"/>
              <a:gd name="connsiteY2006" fmla="*/ 5540389 h 6759197"/>
              <a:gd name="connsiteX2007" fmla="*/ 455020 w 3265410"/>
              <a:gd name="connsiteY2007" fmla="*/ 5559050 h 6759197"/>
              <a:gd name="connsiteX2008" fmla="*/ 564453 w 3265410"/>
              <a:gd name="connsiteY2008" fmla="*/ 5801215 h 6759197"/>
              <a:gd name="connsiteX2009" fmla="*/ 692216 w 3265410"/>
              <a:gd name="connsiteY2009" fmla="*/ 6239943 h 6759197"/>
              <a:gd name="connsiteX2010" fmla="*/ 766202 w 3265410"/>
              <a:gd name="connsiteY2010" fmla="*/ 6468082 h 6759197"/>
              <a:gd name="connsiteX2011" fmla="*/ 824286 w 3265410"/>
              <a:gd name="connsiteY2011" fmla="*/ 6534339 h 6759197"/>
              <a:gd name="connsiteX2012" fmla="*/ 876407 w 3265410"/>
              <a:gd name="connsiteY2012" fmla="*/ 6535002 h 6759197"/>
              <a:gd name="connsiteX2013" fmla="*/ 911523 w 3265410"/>
              <a:gd name="connsiteY2013" fmla="*/ 6523847 h 6759197"/>
              <a:gd name="connsiteX2014" fmla="*/ 912075 w 3265410"/>
              <a:gd name="connsiteY2014" fmla="*/ 6524178 h 6759197"/>
              <a:gd name="connsiteX2015" fmla="*/ 964306 w 3265410"/>
              <a:gd name="connsiteY2015" fmla="*/ 6559406 h 6759197"/>
              <a:gd name="connsiteX2016" fmla="*/ 1048120 w 3265410"/>
              <a:gd name="connsiteY2016" fmla="*/ 6535775 h 6759197"/>
              <a:gd name="connsiteX2017" fmla="*/ 1088979 w 3265410"/>
              <a:gd name="connsiteY2017" fmla="*/ 6437052 h 6759197"/>
              <a:gd name="connsiteX2018" fmla="*/ 1075286 w 3265410"/>
              <a:gd name="connsiteY2018" fmla="*/ 6399948 h 6759197"/>
              <a:gd name="connsiteX2019" fmla="*/ 1058059 w 3265410"/>
              <a:gd name="connsiteY2019" fmla="*/ 6344853 h 6759197"/>
              <a:gd name="connsiteX2020" fmla="*/ 1075948 w 3265410"/>
              <a:gd name="connsiteY2020" fmla="*/ 6336900 h 6759197"/>
              <a:gd name="connsiteX2021" fmla="*/ 1132486 w 3265410"/>
              <a:gd name="connsiteY2021" fmla="*/ 6414856 h 6759197"/>
              <a:gd name="connsiteX2022" fmla="*/ 1223478 w 3265410"/>
              <a:gd name="connsiteY2022" fmla="*/ 6475149 h 6759197"/>
              <a:gd name="connsiteX2023" fmla="*/ 1342186 w 3265410"/>
              <a:gd name="connsiteY2023" fmla="*/ 6394758 h 6759197"/>
              <a:gd name="connsiteX2024" fmla="*/ 1253955 w 3265410"/>
              <a:gd name="connsiteY2024" fmla="*/ 6216751 h 6759197"/>
              <a:gd name="connsiteX2025" fmla="*/ 1268090 w 3265410"/>
              <a:gd name="connsiteY2025" fmla="*/ 6205824 h 6759197"/>
              <a:gd name="connsiteX2026" fmla="*/ 1334897 w 3265410"/>
              <a:gd name="connsiteY2026" fmla="*/ 6283230 h 6759197"/>
              <a:gd name="connsiteX2027" fmla="*/ 1350137 w 3265410"/>
              <a:gd name="connsiteY2027" fmla="*/ 6299462 h 6759197"/>
              <a:gd name="connsiteX2028" fmla="*/ 1361841 w 3265410"/>
              <a:gd name="connsiteY2028" fmla="*/ 6313708 h 6759197"/>
              <a:gd name="connsiteX2029" fmla="*/ 1366480 w 3265410"/>
              <a:gd name="connsiteY2029" fmla="*/ 6315584 h 6759197"/>
              <a:gd name="connsiteX2030" fmla="*/ 1415729 w 3265410"/>
              <a:gd name="connsiteY2030" fmla="*/ 6348494 h 6759197"/>
              <a:gd name="connsiteX2031" fmla="*/ 1466084 w 3265410"/>
              <a:gd name="connsiteY2031" fmla="*/ 6329611 h 6759197"/>
              <a:gd name="connsiteX2032" fmla="*/ 1421803 w 3265410"/>
              <a:gd name="connsiteY2032" fmla="*/ 6237734 h 6759197"/>
              <a:gd name="connsiteX2033" fmla="*/ 1438478 w 3265410"/>
              <a:gd name="connsiteY2033" fmla="*/ 6231440 h 6759197"/>
              <a:gd name="connsiteX2034" fmla="*/ 1494574 w 3265410"/>
              <a:gd name="connsiteY2034" fmla="*/ 6317683 h 6759197"/>
              <a:gd name="connsiteX2035" fmla="*/ 1535432 w 3265410"/>
              <a:gd name="connsiteY2035" fmla="*/ 6340548 h 6759197"/>
              <a:gd name="connsiteX2036" fmla="*/ 1405240 w 3265410"/>
              <a:gd name="connsiteY2036" fmla="*/ 6151491 h 6759197"/>
              <a:gd name="connsiteX2037" fmla="*/ 1417165 w 3265410"/>
              <a:gd name="connsiteY2037" fmla="*/ 6140778 h 6759197"/>
              <a:gd name="connsiteX2038" fmla="*/ 1554315 w 3265410"/>
              <a:gd name="connsiteY2038" fmla="*/ 6305646 h 6759197"/>
              <a:gd name="connsiteX2039" fmla="*/ 1641331 w 3265410"/>
              <a:gd name="connsiteY2039" fmla="*/ 6302333 h 6759197"/>
              <a:gd name="connsiteX2040" fmla="*/ 1656459 w 3265410"/>
              <a:gd name="connsiteY2040" fmla="*/ 6285659 h 6759197"/>
              <a:gd name="connsiteX2041" fmla="*/ 1704605 w 3265410"/>
              <a:gd name="connsiteY2041" fmla="*/ 6163305 h 6759197"/>
              <a:gd name="connsiteX2042" fmla="*/ 1654582 w 3265410"/>
              <a:gd name="connsiteY2042" fmla="*/ 6060499 h 6759197"/>
              <a:gd name="connsiteX2043" fmla="*/ 1673133 w 3265410"/>
              <a:gd name="connsiteY2043" fmla="*/ 6043163 h 6759197"/>
              <a:gd name="connsiteX2044" fmla="*/ 1878195 w 3265410"/>
              <a:gd name="connsiteY2044" fmla="*/ 6095064 h 6759197"/>
              <a:gd name="connsiteX2045" fmla="*/ 1923028 w 3265410"/>
              <a:gd name="connsiteY2045" fmla="*/ 6024721 h 6759197"/>
              <a:gd name="connsiteX2046" fmla="*/ 1957260 w 3265410"/>
              <a:gd name="connsiteY2046" fmla="*/ 5971495 h 6759197"/>
              <a:gd name="connsiteX2047" fmla="*/ 1776934 w 3265410"/>
              <a:gd name="connsiteY2047" fmla="*/ 5873325 h 6759197"/>
              <a:gd name="connsiteX2048" fmla="*/ 1782566 w 3265410"/>
              <a:gd name="connsiteY2048" fmla="*/ 5858085 h 6759197"/>
              <a:gd name="connsiteX2049" fmla="*/ 1882943 w 3265410"/>
              <a:gd name="connsiteY2049" fmla="*/ 5895079 h 6759197"/>
              <a:gd name="connsiteX2050" fmla="*/ 1985971 w 3265410"/>
              <a:gd name="connsiteY2050" fmla="*/ 5914183 h 6759197"/>
              <a:gd name="connsiteX2051" fmla="*/ 2032682 w 3265410"/>
              <a:gd name="connsiteY2051" fmla="*/ 5852786 h 6759197"/>
              <a:gd name="connsiteX2052" fmla="*/ 1986854 w 3265410"/>
              <a:gd name="connsiteY2052" fmla="*/ 5820430 h 6759197"/>
              <a:gd name="connsiteX2053" fmla="*/ 1912869 w 3265410"/>
              <a:gd name="connsiteY2053" fmla="*/ 5783768 h 6759197"/>
              <a:gd name="connsiteX2054" fmla="*/ 1681636 w 3265410"/>
              <a:gd name="connsiteY2054" fmla="*/ 5699954 h 6759197"/>
              <a:gd name="connsiteX2055" fmla="*/ 1685059 w 3265410"/>
              <a:gd name="connsiteY2055" fmla="*/ 5688139 h 6759197"/>
              <a:gd name="connsiteX2056" fmla="*/ 1961567 w 3265410"/>
              <a:gd name="connsiteY2056" fmla="*/ 5773608 h 6759197"/>
              <a:gd name="connsiteX2057" fmla="*/ 2031798 w 3265410"/>
              <a:gd name="connsiteY2057" fmla="*/ 5813252 h 6759197"/>
              <a:gd name="connsiteX2058" fmla="*/ 2049356 w 3265410"/>
              <a:gd name="connsiteY2058" fmla="*/ 5814356 h 6759197"/>
              <a:gd name="connsiteX2059" fmla="*/ 2069233 w 3265410"/>
              <a:gd name="connsiteY2059" fmla="*/ 5766761 h 6759197"/>
              <a:gd name="connsiteX2060" fmla="*/ 1999443 w 3265410"/>
              <a:gd name="connsiteY2060" fmla="*/ 5732861 h 6759197"/>
              <a:gd name="connsiteX2061" fmla="*/ 1829829 w 3265410"/>
              <a:gd name="connsiteY2061" fmla="*/ 5682177 h 6759197"/>
              <a:gd name="connsiteX2062" fmla="*/ 1833141 w 3265410"/>
              <a:gd name="connsiteY2062" fmla="*/ 5667158 h 6759197"/>
              <a:gd name="connsiteX2063" fmla="*/ 1995137 w 3265410"/>
              <a:gd name="connsiteY2063" fmla="*/ 5704594 h 6759197"/>
              <a:gd name="connsiteX2064" fmla="*/ 2034670 w 3265410"/>
              <a:gd name="connsiteY2064" fmla="*/ 5718397 h 6759197"/>
              <a:gd name="connsiteX2065" fmla="*/ 2118924 w 3265410"/>
              <a:gd name="connsiteY2065" fmla="*/ 5594053 h 6759197"/>
              <a:gd name="connsiteX2066" fmla="*/ 1986634 w 3265410"/>
              <a:gd name="connsiteY2066" fmla="*/ 5544807 h 6759197"/>
              <a:gd name="connsiteX2067" fmla="*/ 1503850 w 3265410"/>
              <a:gd name="connsiteY2067" fmla="*/ 5360172 h 6759197"/>
              <a:gd name="connsiteX2068" fmla="*/ 1514230 w 3265410"/>
              <a:gd name="connsiteY2068" fmla="*/ 5340075 h 6759197"/>
              <a:gd name="connsiteX2069" fmla="*/ 1606546 w 3265410"/>
              <a:gd name="connsiteY2069" fmla="*/ 5369559 h 6759197"/>
              <a:gd name="connsiteX2070" fmla="*/ 1757389 w 3265410"/>
              <a:gd name="connsiteY2070" fmla="*/ 5394071 h 6759197"/>
              <a:gd name="connsiteX2071" fmla="*/ 1988511 w 3265410"/>
              <a:gd name="connsiteY2071" fmla="*/ 5419911 h 6759197"/>
              <a:gd name="connsiteX2072" fmla="*/ 2197217 w 3265410"/>
              <a:gd name="connsiteY2072" fmla="*/ 5421347 h 6759197"/>
              <a:gd name="connsiteX2073" fmla="*/ 2279595 w 3265410"/>
              <a:gd name="connsiteY2073" fmla="*/ 5366354 h 6759197"/>
              <a:gd name="connsiteX2074" fmla="*/ 2284012 w 3265410"/>
              <a:gd name="connsiteY2074" fmla="*/ 5347805 h 6759197"/>
              <a:gd name="connsiteX2075" fmla="*/ 2292514 w 3265410"/>
              <a:gd name="connsiteY2075" fmla="*/ 5336982 h 6759197"/>
              <a:gd name="connsiteX2076" fmla="*/ 2312833 w 3265410"/>
              <a:gd name="connsiteY2076" fmla="*/ 5336317 h 6759197"/>
              <a:gd name="connsiteX2077" fmla="*/ 2317692 w 3265410"/>
              <a:gd name="connsiteY2077" fmla="*/ 5317879 h 6759197"/>
              <a:gd name="connsiteX2078" fmla="*/ 2288209 w 3265410"/>
              <a:gd name="connsiteY2078" fmla="*/ 5308609 h 6759197"/>
              <a:gd name="connsiteX2079" fmla="*/ 2232222 w 3265410"/>
              <a:gd name="connsiteY2079" fmla="*/ 5296240 h 6759197"/>
              <a:gd name="connsiteX2080" fmla="*/ 2113845 w 3265410"/>
              <a:gd name="connsiteY2080" fmla="*/ 5276582 h 6759197"/>
              <a:gd name="connsiteX2081" fmla="*/ 2117269 w 3265410"/>
              <a:gd name="connsiteY2081" fmla="*/ 5264771 h 6759197"/>
              <a:gd name="connsiteX2082" fmla="*/ 2260270 w 3265410"/>
              <a:gd name="connsiteY2082" fmla="*/ 5276697 h 6759197"/>
              <a:gd name="connsiteX2083" fmla="*/ 2274184 w 3265410"/>
              <a:gd name="connsiteY2083" fmla="*/ 5279787 h 6759197"/>
              <a:gd name="connsiteX2084" fmla="*/ 2309962 w 3265410"/>
              <a:gd name="connsiteY2084" fmla="*/ 5268851 h 6759197"/>
              <a:gd name="connsiteX2085" fmla="*/ 2331826 w 3265410"/>
              <a:gd name="connsiteY2085" fmla="*/ 5259579 h 6759197"/>
              <a:gd name="connsiteX2086" fmla="*/ 2302895 w 3265410"/>
              <a:gd name="connsiteY2086" fmla="*/ 5214528 h 6759197"/>
              <a:gd name="connsiteX2087" fmla="*/ 2206493 w 3265410"/>
              <a:gd name="connsiteY2087" fmla="*/ 5193328 h 6759197"/>
              <a:gd name="connsiteX2088" fmla="*/ 2210689 w 3265410"/>
              <a:gd name="connsiteY2088" fmla="*/ 5179082 h 6759197"/>
              <a:gd name="connsiteX2089" fmla="*/ 2336133 w 3265410"/>
              <a:gd name="connsiteY2089" fmla="*/ 5203154 h 6759197"/>
              <a:gd name="connsiteX2090" fmla="*/ 2357335 w 3265410"/>
              <a:gd name="connsiteY2090" fmla="*/ 5166377 h 6759197"/>
              <a:gd name="connsiteX2091" fmla="*/ 2272638 w 3265410"/>
              <a:gd name="connsiteY2091" fmla="*/ 5128504 h 6759197"/>
              <a:gd name="connsiteX2092" fmla="*/ 2270871 w 3265410"/>
              <a:gd name="connsiteY2092" fmla="*/ 5114368 h 6759197"/>
              <a:gd name="connsiteX2093" fmla="*/ 2334918 w 3265410"/>
              <a:gd name="connsiteY2093" fmla="*/ 5116355 h 6759197"/>
              <a:gd name="connsiteX2094" fmla="*/ 2350268 w 3265410"/>
              <a:gd name="connsiteY2094" fmla="*/ 5123643 h 6759197"/>
              <a:gd name="connsiteX2095" fmla="*/ 2371801 w 3265410"/>
              <a:gd name="connsiteY2095" fmla="*/ 5105532 h 6759197"/>
              <a:gd name="connsiteX2096" fmla="*/ 2357998 w 3265410"/>
              <a:gd name="connsiteY2096" fmla="*/ 5060923 h 6759197"/>
              <a:gd name="connsiteX2097" fmla="*/ 2310956 w 3265410"/>
              <a:gd name="connsiteY2097" fmla="*/ 5051426 h 6759197"/>
              <a:gd name="connsiteX2098" fmla="*/ 2265682 w 3265410"/>
              <a:gd name="connsiteY2098" fmla="*/ 5051866 h 6759197"/>
              <a:gd name="connsiteX2099" fmla="*/ 2262920 w 3265410"/>
              <a:gd name="connsiteY2099" fmla="*/ 5040710 h 6759197"/>
              <a:gd name="connsiteX2100" fmla="*/ 2331274 w 3265410"/>
              <a:gd name="connsiteY2100" fmla="*/ 5026246 h 6759197"/>
              <a:gd name="connsiteX2101" fmla="*/ 2351483 w 3265410"/>
              <a:gd name="connsiteY2101" fmla="*/ 5029891 h 6759197"/>
              <a:gd name="connsiteX2102" fmla="*/ 2228689 w 3265410"/>
              <a:gd name="connsiteY2102" fmla="*/ 4907100 h 6759197"/>
              <a:gd name="connsiteX2103" fmla="*/ 2107220 w 3265410"/>
              <a:gd name="connsiteY2103" fmla="*/ 4922670 h 6759197"/>
              <a:gd name="connsiteX2104" fmla="*/ 1894980 w 3265410"/>
              <a:gd name="connsiteY2104" fmla="*/ 4927970 h 6759197"/>
              <a:gd name="connsiteX2105" fmla="*/ 1898293 w 3265410"/>
              <a:gd name="connsiteY2105" fmla="*/ 4913726 h 6759197"/>
              <a:gd name="connsiteX2106" fmla="*/ 2124446 w 3265410"/>
              <a:gd name="connsiteY2106" fmla="*/ 4894401 h 6759197"/>
              <a:gd name="connsiteX2107" fmla="*/ 2174359 w 3265410"/>
              <a:gd name="connsiteY2107" fmla="*/ 4887226 h 6759197"/>
              <a:gd name="connsiteX2108" fmla="*/ 2239178 w 3265410"/>
              <a:gd name="connsiteY2108" fmla="*/ 4864365 h 6759197"/>
              <a:gd name="connsiteX2109" fmla="*/ 2261927 w 3265410"/>
              <a:gd name="connsiteY2109" fmla="*/ 4832114 h 6759197"/>
              <a:gd name="connsiteX2110" fmla="*/ 2256958 w 3265410"/>
              <a:gd name="connsiteY2110" fmla="*/ 4810250 h 6759197"/>
              <a:gd name="connsiteX2111" fmla="*/ 2247902 w 3265410"/>
              <a:gd name="connsiteY2111" fmla="*/ 4697622 h 6759197"/>
              <a:gd name="connsiteX2112" fmla="*/ 2148408 w 3265410"/>
              <a:gd name="connsiteY2112" fmla="*/ 4701155 h 6759197"/>
              <a:gd name="connsiteX2113" fmla="*/ 2143660 w 3265410"/>
              <a:gd name="connsiteY2113" fmla="*/ 4688012 h 6759197"/>
              <a:gd name="connsiteX2114" fmla="*/ 2157021 w 3265410"/>
              <a:gd name="connsiteY2114" fmla="*/ 4679509 h 6759197"/>
              <a:gd name="connsiteX2115" fmla="*/ 2157353 w 3265410"/>
              <a:gd name="connsiteY2115" fmla="*/ 4678956 h 6759197"/>
              <a:gd name="connsiteX2116" fmla="*/ 2215658 w 3265410"/>
              <a:gd name="connsiteY2116" fmla="*/ 4619993 h 6759197"/>
              <a:gd name="connsiteX2117" fmla="*/ 2180321 w 3265410"/>
              <a:gd name="connsiteY2117" fmla="*/ 4544241 h 6759197"/>
              <a:gd name="connsiteX2118" fmla="*/ 1825963 w 3265410"/>
              <a:gd name="connsiteY2118" fmla="*/ 4526460 h 6759197"/>
              <a:gd name="connsiteX2119" fmla="*/ 1819669 w 3265410"/>
              <a:gd name="connsiteY2119" fmla="*/ 4513321 h 6759197"/>
              <a:gd name="connsiteX2120" fmla="*/ 1861080 w 3265410"/>
              <a:gd name="connsiteY2120" fmla="*/ 4414712 h 6759197"/>
              <a:gd name="connsiteX2121" fmla="*/ 1895201 w 3265410"/>
              <a:gd name="connsiteY2121" fmla="*/ 4305610 h 6759197"/>
              <a:gd name="connsiteX2122" fmla="*/ 1879631 w 3265410"/>
              <a:gd name="connsiteY2122" fmla="*/ 4282528 h 6759197"/>
              <a:gd name="connsiteX2123" fmla="*/ 1907017 w 3265410"/>
              <a:gd name="connsiteY2123" fmla="*/ 4189003 h 6759197"/>
              <a:gd name="connsiteX2124" fmla="*/ 1796811 w 3265410"/>
              <a:gd name="connsiteY2124" fmla="*/ 4201260 h 6759197"/>
              <a:gd name="connsiteX2125" fmla="*/ 1780689 w 3265410"/>
              <a:gd name="connsiteY2125" fmla="*/ 4187788 h 6759197"/>
              <a:gd name="connsiteX2126" fmla="*/ 1828062 w 3265410"/>
              <a:gd name="connsiteY2126" fmla="*/ 4137549 h 6759197"/>
              <a:gd name="connsiteX2127" fmla="*/ 1808847 w 3265410"/>
              <a:gd name="connsiteY2127" fmla="*/ 4088733 h 6759197"/>
              <a:gd name="connsiteX2128" fmla="*/ 1761696 w 3265410"/>
              <a:gd name="connsiteY2128" fmla="*/ 4131806 h 6759197"/>
              <a:gd name="connsiteX2129" fmla="*/ 1751425 w 3265410"/>
              <a:gd name="connsiteY2129" fmla="*/ 4122198 h 6759197"/>
              <a:gd name="connsiteX2130" fmla="*/ 1783560 w 3265410"/>
              <a:gd name="connsiteY2130" fmla="*/ 4073385 h 6759197"/>
              <a:gd name="connsiteX2131" fmla="*/ 1573750 w 3265410"/>
              <a:gd name="connsiteY2131" fmla="*/ 4077801 h 6759197"/>
              <a:gd name="connsiteX2132" fmla="*/ 1601357 w 3265410"/>
              <a:gd name="connsiteY2132" fmla="*/ 3994769 h 6759197"/>
              <a:gd name="connsiteX2133" fmla="*/ 1574633 w 3265410"/>
              <a:gd name="connsiteY2133" fmla="*/ 3872868 h 6759197"/>
              <a:gd name="connsiteX2134" fmla="*/ 1512684 w 3265410"/>
              <a:gd name="connsiteY2134" fmla="*/ 3914608 h 6759197"/>
              <a:gd name="connsiteX2135" fmla="*/ 1493359 w 3265410"/>
              <a:gd name="connsiteY2135" fmla="*/ 3892852 h 6759197"/>
              <a:gd name="connsiteX2136" fmla="*/ 1493691 w 3265410"/>
              <a:gd name="connsiteY2136" fmla="*/ 3892519 h 6759197"/>
              <a:gd name="connsiteX2137" fmla="*/ 1506169 w 3265410"/>
              <a:gd name="connsiteY2137" fmla="*/ 3799537 h 6759197"/>
              <a:gd name="connsiteX2138" fmla="*/ 1435164 w 3265410"/>
              <a:gd name="connsiteY2138" fmla="*/ 3863923 h 6759197"/>
              <a:gd name="connsiteX2139" fmla="*/ 1374320 w 3265410"/>
              <a:gd name="connsiteY2139" fmla="*/ 3936357 h 6759197"/>
              <a:gd name="connsiteX2140" fmla="*/ 1360958 w 3265410"/>
              <a:gd name="connsiteY2140" fmla="*/ 3924874 h 6759197"/>
              <a:gd name="connsiteX2141" fmla="*/ 1413632 w 3265410"/>
              <a:gd name="connsiteY2141" fmla="*/ 3840729 h 6759197"/>
              <a:gd name="connsiteX2142" fmla="*/ 1445435 w 3265410"/>
              <a:gd name="connsiteY2142" fmla="*/ 3782307 h 6759197"/>
              <a:gd name="connsiteX2143" fmla="*/ 1446539 w 3265410"/>
              <a:gd name="connsiteY2143" fmla="*/ 3781311 h 6759197"/>
              <a:gd name="connsiteX2144" fmla="*/ 1407007 w 3265410"/>
              <a:gd name="connsiteY2144" fmla="*/ 3728190 h 6759197"/>
              <a:gd name="connsiteX2145" fmla="*/ 1405902 w 3265410"/>
              <a:gd name="connsiteY2145" fmla="*/ 3728190 h 6759197"/>
              <a:gd name="connsiteX2146" fmla="*/ 1404025 w 3265410"/>
              <a:gd name="connsiteY2146" fmla="*/ 3734154 h 6759197"/>
              <a:gd name="connsiteX2147" fmla="*/ 1356762 w 3265410"/>
              <a:gd name="connsiteY2147" fmla="*/ 3789154 h 6759197"/>
              <a:gd name="connsiteX2148" fmla="*/ 1342959 w 3265410"/>
              <a:gd name="connsiteY2148" fmla="*/ 3779767 h 6759197"/>
              <a:gd name="connsiteX2149" fmla="*/ 1369682 w 3265410"/>
              <a:gd name="connsiteY2149" fmla="*/ 3737026 h 6759197"/>
              <a:gd name="connsiteX2150" fmla="*/ 1378184 w 3265410"/>
              <a:gd name="connsiteY2150" fmla="*/ 3706434 h 6759197"/>
              <a:gd name="connsiteX2151" fmla="*/ 1307512 w 3265410"/>
              <a:gd name="connsiteY2151" fmla="*/ 3693179 h 6759197"/>
              <a:gd name="connsiteX2152" fmla="*/ 1297905 w 3265410"/>
              <a:gd name="connsiteY2152" fmla="*/ 3710850 h 6759197"/>
              <a:gd name="connsiteX2153" fmla="*/ 1265661 w 3265410"/>
              <a:gd name="connsiteY2153" fmla="*/ 3755359 h 6759197"/>
              <a:gd name="connsiteX2154" fmla="*/ 1251305 w 3265410"/>
              <a:gd name="connsiteY2154" fmla="*/ 3745086 h 6759197"/>
              <a:gd name="connsiteX2155" fmla="*/ 1273610 w 3265410"/>
              <a:gd name="connsiteY2155" fmla="*/ 3707206 h 6759197"/>
              <a:gd name="connsiteX2156" fmla="*/ 1280126 w 3265410"/>
              <a:gd name="connsiteY2156" fmla="*/ 3690087 h 6759197"/>
              <a:gd name="connsiteX2157" fmla="*/ 1279354 w 3265410"/>
              <a:gd name="connsiteY2157" fmla="*/ 3688653 h 6759197"/>
              <a:gd name="connsiteX2158" fmla="*/ 1167381 w 3265410"/>
              <a:gd name="connsiteY2158" fmla="*/ 3745861 h 6759197"/>
              <a:gd name="connsiteX2159" fmla="*/ 1128069 w 3265410"/>
              <a:gd name="connsiteY2159" fmla="*/ 3810910 h 6759197"/>
              <a:gd name="connsiteX2160" fmla="*/ 1110069 w 3265410"/>
              <a:gd name="connsiteY2160" fmla="*/ 3845038 h 6759197"/>
              <a:gd name="connsiteX2161" fmla="*/ 1112058 w 3265410"/>
              <a:gd name="connsiteY2161" fmla="*/ 3843271 h 6759197"/>
              <a:gd name="connsiteX2162" fmla="*/ 1102340 w 3265410"/>
              <a:gd name="connsiteY2162" fmla="*/ 3888547 h 6759197"/>
              <a:gd name="connsiteX2163" fmla="*/ 1086217 w 3265410"/>
              <a:gd name="connsiteY2163" fmla="*/ 3901797 h 6759197"/>
              <a:gd name="connsiteX2164" fmla="*/ 1077825 w 3265410"/>
              <a:gd name="connsiteY2164" fmla="*/ 3927744 h 6759197"/>
              <a:gd name="connsiteX2165" fmla="*/ 1070647 w 3265410"/>
              <a:gd name="connsiteY2165" fmla="*/ 3953580 h 6759197"/>
              <a:gd name="connsiteX2166" fmla="*/ 1089199 w 3265410"/>
              <a:gd name="connsiteY2166" fmla="*/ 3939338 h 6759197"/>
              <a:gd name="connsiteX2167" fmla="*/ 1070647 w 3265410"/>
              <a:gd name="connsiteY2167" fmla="*/ 3998859 h 6759197"/>
              <a:gd name="connsiteX2168" fmla="*/ 1055188 w 3265410"/>
              <a:gd name="connsiteY2168" fmla="*/ 4011445 h 6759197"/>
              <a:gd name="connsiteX2169" fmla="*/ 1038623 w 3265410"/>
              <a:gd name="connsiteY2169" fmla="*/ 4069299 h 6759197"/>
              <a:gd name="connsiteX2170" fmla="*/ 1046795 w 3265410"/>
              <a:gd name="connsiteY2170" fmla="*/ 4064224 h 6759197"/>
              <a:gd name="connsiteX2171" fmla="*/ 1025815 w 3265410"/>
              <a:gd name="connsiteY2171" fmla="*/ 4113803 h 6759197"/>
              <a:gd name="connsiteX2172" fmla="*/ 1022833 w 3265410"/>
              <a:gd name="connsiteY2172" fmla="*/ 4115793 h 6759197"/>
              <a:gd name="connsiteX2173" fmla="*/ 1011127 w 3265410"/>
              <a:gd name="connsiteY2173" fmla="*/ 4144723 h 6759197"/>
              <a:gd name="connsiteX2174" fmla="*/ 963755 w 3265410"/>
              <a:gd name="connsiteY2174" fmla="*/ 4241672 h 6759197"/>
              <a:gd name="connsiteX2175" fmla="*/ 942553 w 3265410"/>
              <a:gd name="connsiteY2175" fmla="*/ 4284407 h 6759197"/>
              <a:gd name="connsiteX2176" fmla="*/ 939682 w 3265410"/>
              <a:gd name="connsiteY2176" fmla="*/ 4285841 h 6759197"/>
              <a:gd name="connsiteX2177" fmla="*/ 918369 w 3265410"/>
              <a:gd name="connsiteY2177" fmla="*/ 4323168 h 6759197"/>
              <a:gd name="connsiteX2178" fmla="*/ 924001 w 3265410"/>
              <a:gd name="connsiteY2178" fmla="*/ 4321625 h 6759197"/>
              <a:gd name="connsiteX2179" fmla="*/ 908652 w 3265410"/>
              <a:gd name="connsiteY2179" fmla="*/ 4352316 h 6759197"/>
              <a:gd name="connsiteX2180" fmla="*/ 899707 w 3265410"/>
              <a:gd name="connsiteY2180" fmla="*/ 4355080 h 6759197"/>
              <a:gd name="connsiteX2181" fmla="*/ 866469 w 3265410"/>
              <a:gd name="connsiteY2181" fmla="*/ 4411286 h 6759197"/>
              <a:gd name="connsiteX2182" fmla="*/ 879169 w 3265410"/>
              <a:gd name="connsiteY2182" fmla="*/ 4410295 h 6759197"/>
              <a:gd name="connsiteX2183" fmla="*/ 863046 w 3265410"/>
              <a:gd name="connsiteY2183" fmla="*/ 4441653 h 6759197"/>
              <a:gd name="connsiteX2184" fmla="*/ 847806 w 3265410"/>
              <a:gd name="connsiteY2184" fmla="*/ 4443090 h 6759197"/>
              <a:gd name="connsiteX2185" fmla="*/ 775146 w 3265410"/>
              <a:gd name="connsiteY2185" fmla="*/ 4575377 h 6759197"/>
              <a:gd name="connsiteX2186" fmla="*/ 469045 w 3265410"/>
              <a:gd name="connsiteY2186" fmla="*/ 5018292 h 6759197"/>
              <a:gd name="connsiteX2187" fmla="*/ 363367 w 3265410"/>
              <a:gd name="connsiteY2187" fmla="*/ 5111055 h 6759197"/>
              <a:gd name="connsiteX2188" fmla="*/ 528565 w 3265410"/>
              <a:gd name="connsiteY2188" fmla="*/ 5012885 h 6759197"/>
              <a:gd name="connsiteX2189" fmla="*/ 753503 w 3265410"/>
              <a:gd name="connsiteY2189" fmla="*/ 4838193 h 6759197"/>
              <a:gd name="connsiteX2190" fmla="*/ 1184607 w 3265410"/>
              <a:gd name="connsiteY2190" fmla="*/ 4422330 h 6759197"/>
              <a:gd name="connsiteX2191" fmla="*/ 1193331 w 3265410"/>
              <a:gd name="connsiteY2191" fmla="*/ 4431162 h 6759197"/>
              <a:gd name="connsiteX2192" fmla="*/ 794030 w 3265410"/>
              <a:gd name="connsiteY2192" fmla="*/ 4847574 h 6759197"/>
              <a:gd name="connsiteX2193" fmla="*/ 577926 w 3265410"/>
              <a:gd name="connsiteY2193" fmla="*/ 5026246 h 6759197"/>
              <a:gd name="connsiteX2194" fmla="*/ 774595 w 3265410"/>
              <a:gd name="connsiteY2194" fmla="*/ 4904231 h 6759197"/>
              <a:gd name="connsiteX2195" fmla="*/ 1129504 w 3265410"/>
              <a:gd name="connsiteY2195" fmla="*/ 4608621 h 6759197"/>
              <a:gd name="connsiteX2196" fmla="*/ 1139775 w 3265410"/>
              <a:gd name="connsiteY2196" fmla="*/ 4618777 h 6759197"/>
              <a:gd name="connsiteX2197" fmla="*/ 813906 w 3265410"/>
              <a:gd name="connsiteY2197" fmla="*/ 4914387 h 6759197"/>
              <a:gd name="connsiteX2198" fmla="*/ 948737 w 3265410"/>
              <a:gd name="connsiteY2198" fmla="*/ 4831341 h 6759197"/>
              <a:gd name="connsiteX2199" fmla="*/ 1523837 w 3265410"/>
              <a:gd name="connsiteY2199" fmla="*/ 4340280 h 6759197"/>
              <a:gd name="connsiteX2200" fmla="*/ 1535985 w 3265410"/>
              <a:gd name="connsiteY2200" fmla="*/ 4355521 h 6759197"/>
              <a:gd name="connsiteX2201" fmla="*/ 1242471 w 3265410"/>
              <a:gd name="connsiteY2201" fmla="*/ 4627831 h 6759197"/>
              <a:gd name="connsiteX2202" fmla="*/ 1096156 w 3265410"/>
              <a:gd name="connsiteY2202" fmla="*/ 4760674 h 6759197"/>
              <a:gd name="connsiteX2203" fmla="*/ 1344615 w 3265410"/>
              <a:gd name="connsiteY2203" fmla="*/ 4604534 h 6759197"/>
              <a:gd name="connsiteX2204" fmla="*/ 1352235 w 3265410"/>
              <a:gd name="connsiteY2204" fmla="*/ 4615244 h 6759197"/>
              <a:gd name="connsiteX2205" fmla="*/ 953485 w 3265410"/>
              <a:gd name="connsiteY2205" fmla="*/ 4878279 h 6759197"/>
              <a:gd name="connsiteX2206" fmla="*/ 718830 w 3265410"/>
              <a:gd name="connsiteY2206" fmla="*/ 5008688 h 6759197"/>
              <a:gd name="connsiteX2207" fmla="*/ 877954 w 3265410"/>
              <a:gd name="connsiteY2207" fmla="*/ 4937024 h 6759197"/>
              <a:gd name="connsiteX2208" fmla="*/ 1508046 w 3265410"/>
              <a:gd name="connsiteY2208" fmla="*/ 4562904 h 6759197"/>
              <a:gd name="connsiteX2209" fmla="*/ 1517875 w 3265410"/>
              <a:gd name="connsiteY2209" fmla="*/ 4575049 h 6759197"/>
              <a:gd name="connsiteX2210" fmla="*/ 359060 w 3265410"/>
              <a:gd name="connsiteY2210" fmla="*/ 5178749 h 6759197"/>
              <a:gd name="connsiteX2211" fmla="*/ 551092 w 3265410"/>
              <a:gd name="connsiteY2211" fmla="*/ 5160640 h 6759197"/>
              <a:gd name="connsiteX2212" fmla="*/ 859734 w 3265410"/>
              <a:gd name="connsiteY2212" fmla="*/ 5159426 h 6759197"/>
              <a:gd name="connsiteX2213" fmla="*/ 861059 w 3265410"/>
              <a:gd name="connsiteY2213" fmla="*/ 5178307 h 6759197"/>
              <a:gd name="connsiteX2214" fmla="*/ 527571 w 3265410"/>
              <a:gd name="connsiteY2214" fmla="*/ 5191118 h 6759197"/>
              <a:gd name="connsiteX2215" fmla="*/ 410629 w 3265410"/>
              <a:gd name="connsiteY2215" fmla="*/ 5205918 h 6759197"/>
              <a:gd name="connsiteX2216" fmla="*/ 544356 w 3265410"/>
              <a:gd name="connsiteY2216" fmla="*/ 5223137 h 6759197"/>
              <a:gd name="connsiteX2217" fmla="*/ 886898 w 3265410"/>
              <a:gd name="connsiteY2217" fmla="*/ 5295467 h 6759197"/>
              <a:gd name="connsiteX2218" fmla="*/ 881156 w 3265410"/>
              <a:gd name="connsiteY2218" fmla="*/ 5310041 h 6759197"/>
              <a:gd name="connsiteX2219" fmla="*/ 513988 w 3265410"/>
              <a:gd name="connsiteY2219" fmla="*/ 5247099 h 6759197"/>
              <a:gd name="connsiteX2220" fmla="*/ 327257 w 3265410"/>
              <a:gd name="connsiteY2220" fmla="*/ 5230315 h 6759197"/>
              <a:gd name="connsiteX2221" fmla="*/ 312791 w 3265410"/>
              <a:gd name="connsiteY2221" fmla="*/ 5230095 h 6759197"/>
              <a:gd name="connsiteX2222" fmla="*/ 396826 w 3265410"/>
              <a:gd name="connsiteY2222" fmla="*/ 5259028 h 6759197"/>
              <a:gd name="connsiteX2223" fmla="*/ 631372 w 3265410"/>
              <a:gd name="connsiteY2223" fmla="*/ 5348686 h 6759197"/>
              <a:gd name="connsiteX2224" fmla="*/ 1041053 w 3265410"/>
              <a:gd name="connsiteY2224" fmla="*/ 5540499 h 6759197"/>
              <a:gd name="connsiteX2225" fmla="*/ 1036857 w 3265410"/>
              <a:gd name="connsiteY2225" fmla="*/ 5549333 h 6759197"/>
              <a:gd name="connsiteX2226" fmla="*/ 828261 w 3265410"/>
              <a:gd name="connsiteY2226" fmla="*/ 5460552 h 6759197"/>
              <a:gd name="connsiteX2227" fmla="*/ 618783 w 3265410"/>
              <a:gd name="connsiteY2227" fmla="*/ 5373754 h 6759197"/>
              <a:gd name="connsiteX2228" fmla="*/ 414163 w 3265410"/>
              <a:gd name="connsiteY2228" fmla="*/ 5299109 h 6759197"/>
              <a:gd name="connsiteX2229" fmla="*/ 548442 w 3265410"/>
              <a:gd name="connsiteY2229" fmla="*/ 5366022 h 6759197"/>
              <a:gd name="connsiteX2230" fmla="*/ 865586 w 3265410"/>
              <a:gd name="connsiteY2230" fmla="*/ 5546683 h 6759197"/>
              <a:gd name="connsiteX2231" fmla="*/ 856972 w 3265410"/>
              <a:gd name="connsiteY2231" fmla="*/ 5562032 h 6759197"/>
              <a:gd name="connsiteX2232" fmla="*/ 509130 w 3265410"/>
              <a:gd name="connsiteY2232" fmla="*/ 5380047 h 6759197"/>
              <a:gd name="connsiteX2233" fmla="*/ 305724 w 3265410"/>
              <a:gd name="connsiteY2233" fmla="*/ 5292929 h 6759197"/>
              <a:gd name="connsiteX2234" fmla="*/ 300423 w 3265410"/>
              <a:gd name="connsiteY2234" fmla="*/ 3687014 h 6759197"/>
              <a:gd name="connsiteX2235" fmla="*/ 317317 w 3265410"/>
              <a:gd name="connsiteY2235" fmla="*/ 3620328 h 6759197"/>
              <a:gd name="connsiteX2236" fmla="*/ 329133 w 3265410"/>
              <a:gd name="connsiteY2236" fmla="*/ 3626624 h 6759197"/>
              <a:gd name="connsiteX2237" fmla="*/ 320631 w 3265410"/>
              <a:gd name="connsiteY2237" fmla="*/ 3656092 h 6759197"/>
              <a:gd name="connsiteX2238" fmla="*/ 313563 w 3265410"/>
              <a:gd name="connsiteY2238" fmla="*/ 3686792 h 6759197"/>
              <a:gd name="connsiteX2239" fmla="*/ 300423 w 3265410"/>
              <a:gd name="connsiteY2239" fmla="*/ 3687014 h 6759197"/>
              <a:gd name="connsiteX2240" fmla="*/ 287391 w 3265410"/>
              <a:gd name="connsiteY2240" fmla="*/ 3573840 h 6759197"/>
              <a:gd name="connsiteX2241" fmla="*/ 318642 w 3265410"/>
              <a:gd name="connsiteY2241" fmla="*/ 3476444 h 6759197"/>
              <a:gd name="connsiteX2242" fmla="*/ 342384 w 3265410"/>
              <a:gd name="connsiteY2242" fmla="*/ 3371980 h 6759197"/>
              <a:gd name="connsiteX2243" fmla="*/ 356850 w 3265410"/>
              <a:gd name="connsiteY2243" fmla="*/ 3373526 h 6759197"/>
              <a:gd name="connsiteX2244" fmla="*/ 335868 w 3265410"/>
              <a:gd name="connsiteY2244" fmla="*/ 3480860 h 6759197"/>
              <a:gd name="connsiteX2245" fmla="*/ 294900 w 3265410"/>
              <a:gd name="connsiteY2245" fmla="*/ 3576048 h 6759197"/>
              <a:gd name="connsiteX2246" fmla="*/ 287391 w 3265410"/>
              <a:gd name="connsiteY2246" fmla="*/ 3573840 h 6759197"/>
              <a:gd name="connsiteX2247" fmla="*/ 286066 w 3265410"/>
              <a:gd name="connsiteY2247" fmla="*/ 4293700 h 6759197"/>
              <a:gd name="connsiteX2248" fmla="*/ 365905 w 3265410"/>
              <a:gd name="connsiteY2248" fmla="*/ 4211544 h 6759197"/>
              <a:gd name="connsiteX2249" fmla="*/ 374849 w 3265410"/>
              <a:gd name="connsiteY2249" fmla="*/ 4223803 h 6759197"/>
              <a:gd name="connsiteX2250" fmla="*/ 299428 w 3265410"/>
              <a:gd name="connsiteY2250" fmla="*/ 4303085 h 6759197"/>
              <a:gd name="connsiteX2251" fmla="*/ 286066 w 3265410"/>
              <a:gd name="connsiteY2251" fmla="*/ 4293700 h 6759197"/>
              <a:gd name="connsiteX2252" fmla="*/ 282312 w 3265410"/>
              <a:gd name="connsiteY2252" fmla="*/ 861438 h 6759197"/>
              <a:gd name="connsiteX2253" fmla="*/ 298435 w 3265410"/>
              <a:gd name="connsiteY2253" fmla="*/ 736656 h 6759197"/>
              <a:gd name="connsiteX2254" fmla="*/ 318090 w 3265410"/>
              <a:gd name="connsiteY2254" fmla="*/ 739196 h 6759197"/>
              <a:gd name="connsiteX2255" fmla="*/ 299650 w 3265410"/>
              <a:gd name="connsiteY2255" fmla="*/ 864310 h 6759197"/>
              <a:gd name="connsiteX2256" fmla="*/ 282312 w 3265410"/>
              <a:gd name="connsiteY2256" fmla="*/ 861438 h 6759197"/>
              <a:gd name="connsiteX2257" fmla="*/ 272484 w 3265410"/>
              <a:gd name="connsiteY2257" fmla="*/ 3211087 h 6759197"/>
              <a:gd name="connsiteX2258" fmla="*/ 285293 w 3265410"/>
              <a:gd name="connsiteY2258" fmla="*/ 3171997 h 6759197"/>
              <a:gd name="connsiteX2259" fmla="*/ 297993 w 3265410"/>
              <a:gd name="connsiteY2259" fmla="*/ 3177960 h 6759197"/>
              <a:gd name="connsiteX2260" fmla="*/ 294901 w 3265410"/>
              <a:gd name="connsiteY2260" fmla="*/ 3194413 h 6759197"/>
              <a:gd name="connsiteX2261" fmla="*/ 289049 w 3265410"/>
              <a:gd name="connsiteY2261" fmla="*/ 3205787 h 6759197"/>
              <a:gd name="connsiteX2262" fmla="*/ 289269 w 3265410"/>
              <a:gd name="connsiteY2262" fmla="*/ 3209099 h 6759197"/>
              <a:gd name="connsiteX2263" fmla="*/ 284520 w 3265410"/>
              <a:gd name="connsiteY2263" fmla="*/ 3214179 h 6759197"/>
              <a:gd name="connsiteX2264" fmla="*/ 272484 w 3265410"/>
              <a:gd name="connsiteY2264" fmla="*/ 3211087 h 6759197"/>
              <a:gd name="connsiteX2265" fmla="*/ 272373 w 3265410"/>
              <a:gd name="connsiteY2265" fmla="*/ 485546 h 6759197"/>
              <a:gd name="connsiteX2266" fmla="*/ 287391 w 3265410"/>
              <a:gd name="connsiteY2266" fmla="*/ 368272 h 6759197"/>
              <a:gd name="connsiteX2267" fmla="*/ 308704 w 3265410"/>
              <a:gd name="connsiteY2267" fmla="*/ 370922 h 6759197"/>
              <a:gd name="connsiteX2268" fmla="*/ 293245 w 3265410"/>
              <a:gd name="connsiteY2268" fmla="*/ 488416 h 6759197"/>
              <a:gd name="connsiteX2269" fmla="*/ 272373 w 3265410"/>
              <a:gd name="connsiteY2269" fmla="*/ 485546 h 6759197"/>
              <a:gd name="connsiteX2270" fmla="*/ 268950 w 3265410"/>
              <a:gd name="connsiteY2270" fmla="*/ 6239963 h 6759197"/>
              <a:gd name="connsiteX2271" fmla="*/ 276679 w 3265410"/>
              <a:gd name="connsiteY2271" fmla="*/ 6230025 h 6759197"/>
              <a:gd name="connsiteX2272" fmla="*/ 335868 w 3265410"/>
              <a:gd name="connsiteY2272" fmla="*/ 6263815 h 6759197"/>
              <a:gd name="connsiteX2273" fmla="*/ 330899 w 3265410"/>
              <a:gd name="connsiteY2273" fmla="*/ 6274747 h 6759197"/>
              <a:gd name="connsiteX2274" fmla="*/ 268950 w 3265410"/>
              <a:gd name="connsiteY2274" fmla="*/ 6239963 h 6759197"/>
              <a:gd name="connsiteX2275" fmla="*/ 268619 w 3265410"/>
              <a:gd name="connsiteY2275" fmla="*/ 1309216 h 6759197"/>
              <a:gd name="connsiteX2276" fmla="*/ 289270 w 3265410"/>
              <a:gd name="connsiteY2276" fmla="*/ 1208396 h 6759197"/>
              <a:gd name="connsiteX2277" fmla="*/ 309919 w 3265410"/>
              <a:gd name="connsiteY2277" fmla="*/ 1215244 h 6759197"/>
              <a:gd name="connsiteX2278" fmla="*/ 301858 w 3265410"/>
              <a:gd name="connsiteY2278" fmla="*/ 1260518 h 6759197"/>
              <a:gd name="connsiteX2279" fmla="*/ 286840 w 3265410"/>
              <a:gd name="connsiteY2279" fmla="*/ 1310984 h 6759197"/>
              <a:gd name="connsiteX2280" fmla="*/ 268619 w 3265410"/>
              <a:gd name="connsiteY2280" fmla="*/ 1309216 h 6759197"/>
              <a:gd name="connsiteX2281" fmla="*/ 267735 w 3265410"/>
              <a:gd name="connsiteY2281" fmla="*/ 3827587 h 6759197"/>
              <a:gd name="connsiteX2282" fmla="*/ 283637 w 3265410"/>
              <a:gd name="connsiteY2282" fmla="*/ 3765409 h 6759197"/>
              <a:gd name="connsiteX2283" fmla="*/ 306826 w 3265410"/>
              <a:gd name="connsiteY2283" fmla="*/ 3721786 h 6759197"/>
              <a:gd name="connsiteX2284" fmla="*/ 320850 w 3265410"/>
              <a:gd name="connsiteY2284" fmla="*/ 3728633 h 6759197"/>
              <a:gd name="connsiteX2285" fmla="*/ 300422 w 3265410"/>
              <a:gd name="connsiteY2285" fmla="*/ 3781976 h 6759197"/>
              <a:gd name="connsiteX2286" fmla="*/ 279551 w 3265410"/>
              <a:gd name="connsiteY2286" fmla="*/ 3831011 h 6759197"/>
              <a:gd name="connsiteX2287" fmla="*/ 267735 w 3265410"/>
              <a:gd name="connsiteY2287" fmla="*/ 3827587 h 6759197"/>
              <a:gd name="connsiteX2288" fmla="*/ 251063 w 3265410"/>
              <a:gd name="connsiteY2288" fmla="*/ 1736014 h 6759197"/>
              <a:gd name="connsiteX2289" fmla="*/ 311576 w 3265410"/>
              <a:gd name="connsiteY2289" fmla="*/ 1467015 h 6759197"/>
              <a:gd name="connsiteX2290" fmla="*/ 330238 w 3265410"/>
              <a:gd name="connsiteY2290" fmla="*/ 1470769 h 6759197"/>
              <a:gd name="connsiteX2291" fmla="*/ 268179 w 3265410"/>
              <a:gd name="connsiteY2291" fmla="*/ 1739216 h 6759197"/>
              <a:gd name="connsiteX2292" fmla="*/ 251063 w 3265410"/>
              <a:gd name="connsiteY2292" fmla="*/ 1736014 h 6759197"/>
              <a:gd name="connsiteX2293" fmla="*/ 249846 w 3265410"/>
              <a:gd name="connsiteY2293" fmla="*/ 662558 h 6759197"/>
              <a:gd name="connsiteX2294" fmla="*/ 253821 w 3265410"/>
              <a:gd name="connsiteY2294" fmla="*/ 612094 h 6759197"/>
              <a:gd name="connsiteX2295" fmla="*/ 263428 w 3265410"/>
              <a:gd name="connsiteY2295" fmla="*/ 571016 h 6759197"/>
              <a:gd name="connsiteX2296" fmla="*/ 283305 w 3265410"/>
              <a:gd name="connsiteY2296" fmla="*/ 573114 h 6759197"/>
              <a:gd name="connsiteX2297" fmla="*/ 279993 w 3265410"/>
              <a:gd name="connsiteY2297" fmla="*/ 618168 h 6759197"/>
              <a:gd name="connsiteX2298" fmla="*/ 268508 w 3265410"/>
              <a:gd name="connsiteY2298" fmla="*/ 666866 h 6759197"/>
              <a:gd name="connsiteX2299" fmla="*/ 249846 w 3265410"/>
              <a:gd name="connsiteY2299" fmla="*/ 662558 h 6759197"/>
              <a:gd name="connsiteX2300" fmla="*/ 235257 w 3265410"/>
              <a:gd name="connsiteY2300" fmla="*/ 5848135 h 6759197"/>
              <a:gd name="connsiteX2301" fmla="*/ 241896 w 3265410"/>
              <a:gd name="connsiteY2301" fmla="*/ 5843843 h 6759197"/>
              <a:gd name="connsiteX2302" fmla="*/ 338298 w 3265410"/>
              <a:gd name="connsiteY2302" fmla="*/ 5870345 h 6759197"/>
              <a:gd name="connsiteX2303" fmla="*/ 418357 w 3265410"/>
              <a:gd name="connsiteY2303" fmla="*/ 5893976 h 6759197"/>
              <a:gd name="connsiteX2304" fmla="*/ 414382 w 3265410"/>
              <a:gd name="connsiteY2304" fmla="*/ 5906013 h 6759197"/>
              <a:gd name="connsiteX2305" fmla="*/ 335538 w 3265410"/>
              <a:gd name="connsiteY2305" fmla="*/ 5888565 h 6759197"/>
              <a:gd name="connsiteX2306" fmla="*/ 238473 w 3265410"/>
              <a:gd name="connsiteY2306" fmla="*/ 5855658 h 6759197"/>
              <a:gd name="connsiteX2307" fmla="*/ 235257 w 3265410"/>
              <a:gd name="connsiteY2307" fmla="*/ 5848135 h 6759197"/>
              <a:gd name="connsiteX2308" fmla="*/ 231778 w 3265410"/>
              <a:gd name="connsiteY2308" fmla="*/ 5881503 h 6759197"/>
              <a:gd name="connsiteX2309" fmla="*/ 239245 w 3265410"/>
              <a:gd name="connsiteY2309" fmla="*/ 5876423 h 6759197"/>
              <a:gd name="connsiteX2310" fmla="*/ 312238 w 3265410"/>
              <a:gd name="connsiteY2310" fmla="*/ 5905245 h 6759197"/>
              <a:gd name="connsiteX2311" fmla="*/ 305391 w 3265410"/>
              <a:gd name="connsiteY2311" fmla="*/ 5921146 h 6759197"/>
              <a:gd name="connsiteX2312" fmla="*/ 234497 w 3265410"/>
              <a:gd name="connsiteY2312" fmla="*/ 5890226 h 6759197"/>
              <a:gd name="connsiteX2313" fmla="*/ 231778 w 3265410"/>
              <a:gd name="connsiteY2313" fmla="*/ 5881503 h 6759197"/>
              <a:gd name="connsiteX2314" fmla="*/ 219258 w 3265410"/>
              <a:gd name="connsiteY2314" fmla="*/ 4250948 h 6759197"/>
              <a:gd name="connsiteX2315" fmla="*/ 348126 w 3265410"/>
              <a:gd name="connsiteY2315" fmla="*/ 4095690 h 6759197"/>
              <a:gd name="connsiteX2316" fmla="*/ 359168 w 3265410"/>
              <a:gd name="connsiteY2316" fmla="*/ 4106183 h 6759197"/>
              <a:gd name="connsiteX2317" fmla="*/ 232619 w 3265410"/>
              <a:gd name="connsiteY2317" fmla="*/ 4260882 h 6759197"/>
              <a:gd name="connsiteX2318" fmla="*/ 219258 w 3265410"/>
              <a:gd name="connsiteY2318" fmla="*/ 4250948 h 6759197"/>
              <a:gd name="connsiteX2319" fmla="*/ 208216 w 3265410"/>
              <a:gd name="connsiteY2319" fmla="*/ 818370 h 6759197"/>
              <a:gd name="connsiteX2320" fmla="*/ 215394 w 3265410"/>
              <a:gd name="connsiteY2320" fmla="*/ 771108 h 6759197"/>
              <a:gd name="connsiteX2321" fmla="*/ 234608 w 3265410"/>
              <a:gd name="connsiteY2321" fmla="*/ 770666 h 6759197"/>
              <a:gd name="connsiteX2322" fmla="*/ 225222 w 3265410"/>
              <a:gd name="connsiteY2322" fmla="*/ 824444 h 6759197"/>
              <a:gd name="connsiteX2323" fmla="*/ 208216 w 3265410"/>
              <a:gd name="connsiteY2323" fmla="*/ 818370 h 6759197"/>
              <a:gd name="connsiteX2324" fmla="*/ 198720 w 3265410"/>
              <a:gd name="connsiteY2324" fmla="*/ 566046 h 6759197"/>
              <a:gd name="connsiteX2325" fmla="*/ 207002 w 3265410"/>
              <a:gd name="connsiteY2325" fmla="*/ 498356 h 6759197"/>
              <a:gd name="connsiteX2326" fmla="*/ 226215 w 3265410"/>
              <a:gd name="connsiteY2326" fmla="*/ 501778 h 6759197"/>
              <a:gd name="connsiteX2327" fmla="*/ 218265 w 3265410"/>
              <a:gd name="connsiteY2327" fmla="*/ 567924 h 6759197"/>
              <a:gd name="connsiteX2328" fmla="*/ 198720 w 3265410"/>
              <a:gd name="connsiteY2328" fmla="*/ 566046 h 6759197"/>
              <a:gd name="connsiteX2329" fmla="*/ 198691 w 3265410"/>
              <a:gd name="connsiteY2329" fmla="*/ 5991052 h 6759197"/>
              <a:gd name="connsiteX2330" fmla="*/ 204903 w 3265410"/>
              <a:gd name="connsiteY2330" fmla="*/ 5987724 h 6759197"/>
              <a:gd name="connsiteX2331" fmla="*/ 254042 w 3265410"/>
              <a:gd name="connsiteY2331" fmla="*/ 6017981 h 6759197"/>
              <a:gd name="connsiteX2332" fmla="*/ 246533 w 3265410"/>
              <a:gd name="connsiteY2332" fmla="*/ 6030349 h 6759197"/>
              <a:gd name="connsiteX2333" fmla="*/ 199271 w 3265410"/>
              <a:gd name="connsiteY2333" fmla="*/ 5998436 h 6759197"/>
              <a:gd name="connsiteX2334" fmla="*/ 198691 w 3265410"/>
              <a:gd name="connsiteY2334" fmla="*/ 5991052 h 6759197"/>
              <a:gd name="connsiteX2335" fmla="*/ 183371 w 3265410"/>
              <a:gd name="connsiteY2335" fmla="*/ 3566440 h 6759197"/>
              <a:gd name="connsiteX2336" fmla="*/ 194634 w 3265410"/>
              <a:gd name="connsiteY2336" fmla="*/ 3527349 h 6759197"/>
              <a:gd name="connsiteX2337" fmla="*/ 207223 w 3265410"/>
              <a:gd name="connsiteY2337" fmla="*/ 3530772 h 6759197"/>
              <a:gd name="connsiteX2338" fmla="*/ 203358 w 3265410"/>
              <a:gd name="connsiteY2338" fmla="*/ 3569864 h 6759197"/>
              <a:gd name="connsiteX2339" fmla="*/ 183371 w 3265410"/>
              <a:gd name="connsiteY2339" fmla="*/ 3566440 h 6759197"/>
              <a:gd name="connsiteX2340" fmla="*/ 176179 w 3265410"/>
              <a:gd name="connsiteY2340" fmla="*/ 5652510 h 6759197"/>
              <a:gd name="connsiteX2341" fmla="*/ 183260 w 3265410"/>
              <a:gd name="connsiteY2341" fmla="*/ 5646177 h 6759197"/>
              <a:gd name="connsiteX2342" fmla="*/ 256362 w 3265410"/>
              <a:gd name="connsiteY2342" fmla="*/ 5665499 h 6759197"/>
              <a:gd name="connsiteX2343" fmla="*/ 253601 w 3265410"/>
              <a:gd name="connsiteY2343" fmla="*/ 5679082 h 6759197"/>
              <a:gd name="connsiteX2344" fmla="*/ 180278 w 3265410"/>
              <a:gd name="connsiteY2344" fmla="*/ 5661414 h 6759197"/>
              <a:gd name="connsiteX2345" fmla="*/ 176179 w 3265410"/>
              <a:gd name="connsiteY2345" fmla="*/ 5652510 h 6759197"/>
              <a:gd name="connsiteX2346" fmla="*/ 173764 w 3265410"/>
              <a:gd name="connsiteY2346" fmla="*/ 3939557 h 6759197"/>
              <a:gd name="connsiteX2347" fmla="*/ 219591 w 3265410"/>
              <a:gd name="connsiteY2347" fmla="*/ 3737906 h 6759197"/>
              <a:gd name="connsiteX2348" fmla="*/ 234387 w 3265410"/>
              <a:gd name="connsiteY2348" fmla="*/ 3745749 h 6759197"/>
              <a:gd name="connsiteX2349" fmla="*/ 210977 w 3265410"/>
              <a:gd name="connsiteY2349" fmla="*/ 3851773 h 6759197"/>
              <a:gd name="connsiteX2350" fmla="*/ 188230 w 3265410"/>
              <a:gd name="connsiteY2350" fmla="*/ 3944303 h 6759197"/>
              <a:gd name="connsiteX2351" fmla="*/ 173764 w 3265410"/>
              <a:gd name="connsiteY2351" fmla="*/ 3939557 h 6759197"/>
              <a:gd name="connsiteX2352" fmla="*/ 147772 w 3265410"/>
              <a:gd name="connsiteY2352" fmla="*/ 1121352 h 6759197"/>
              <a:gd name="connsiteX2353" fmla="*/ 148586 w 3265410"/>
              <a:gd name="connsiteY2353" fmla="*/ 1044524 h 6759197"/>
              <a:gd name="connsiteX2354" fmla="*/ 169237 w 3265410"/>
              <a:gd name="connsiteY2354" fmla="*/ 1044744 h 6759197"/>
              <a:gd name="connsiteX2355" fmla="*/ 181715 w 3265410"/>
              <a:gd name="connsiteY2355" fmla="*/ 1194040 h 6759197"/>
              <a:gd name="connsiteX2356" fmla="*/ 158966 w 3265410"/>
              <a:gd name="connsiteY2356" fmla="*/ 1197686 h 6759197"/>
              <a:gd name="connsiteX2357" fmla="*/ 147772 w 3265410"/>
              <a:gd name="connsiteY2357" fmla="*/ 1121352 h 6759197"/>
              <a:gd name="connsiteX2358" fmla="*/ 139861 w 3265410"/>
              <a:gd name="connsiteY2358" fmla="*/ 422602 h 6759197"/>
              <a:gd name="connsiteX2359" fmla="*/ 180498 w 3265410"/>
              <a:gd name="connsiteY2359" fmla="*/ 275514 h 6759197"/>
              <a:gd name="connsiteX2360" fmla="*/ 198388 w 3265410"/>
              <a:gd name="connsiteY2360" fmla="*/ 283464 h 6759197"/>
              <a:gd name="connsiteX2361" fmla="*/ 174094 w 3265410"/>
              <a:gd name="connsiteY2361" fmla="*/ 372358 h 6759197"/>
              <a:gd name="connsiteX2362" fmla="*/ 157088 w 3265410"/>
              <a:gd name="connsiteY2362" fmla="*/ 426358 h 6759197"/>
              <a:gd name="connsiteX2363" fmla="*/ 139861 w 3265410"/>
              <a:gd name="connsiteY2363" fmla="*/ 422602 h 6759197"/>
              <a:gd name="connsiteX2364" fmla="*/ 135362 w 3265410"/>
              <a:gd name="connsiteY2364" fmla="*/ 5583444 h 6759197"/>
              <a:gd name="connsiteX2365" fmla="*/ 141739 w 3265410"/>
              <a:gd name="connsiteY2365" fmla="*/ 5576185 h 6759197"/>
              <a:gd name="connsiteX2366" fmla="*/ 225001 w 3265410"/>
              <a:gd name="connsiteY2366" fmla="*/ 5592305 h 6759197"/>
              <a:gd name="connsiteX2367" fmla="*/ 220363 w 3265410"/>
              <a:gd name="connsiteY2367" fmla="*/ 5608538 h 6759197"/>
              <a:gd name="connsiteX2368" fmla="*/ 139420 w 3265410"/>
              <a:gd name="connsiteY2368" fmla="*/ 5592195 h 6759197"/>
              <a:gd name="connsiteX2369" fmla="*/ 135362 w 3265410"/>
              <a:gd name="connsiteY2369" fmla="*/ 5583444 h 6759197"/>
              <a:gd name="connsiteX2370" fmla="*/ 113470 w 3265410"/>
              <a:gd name="connsiteY2370" fmla="*/ 6245816 h 6759197"/>
              <a:gd name="connsiteX2371" fmla="*/ 122194 w 3265410"/>
              <a:gd name="connsiteY2371" fmla="*/ 6234000 h 6759197"/>
              <a:gd name="connsiteX2372" fmla="*/ 166145 w 3265410"/>
              <a:gd name="connsiteY2372" fmla="*/ 6267129 h 6759197"/>
              <a:gd name="connsiteX2373" fmla="*/ 158634 w 3265410"/>
              <a:gd name="connsiteY2373" fmla="*/ 6277620 h 6759197"/>
              <a:gd name="connsiteX2374" fmla="*/ 113470 w 3265410"/>
              <a:gd name="connsiteY2374" fmla="*/ 6245816 h 6759197"/>
              <a:gd name="connsiteX2375" fmla="*/ 97666 w 3265410"/>
              <a:gd name="connsiteY2375" fmla="*/ 4571473 h 6759197"/>
              <a:gd name="connsiteX2376" fmla="*/ 98894 w 3265410"/>
              <a:gd name="connsiteY2376" fmla="*/ 4564668 h 6759197"/>
              <a:gd name="connsiteX2377" fmla="*/ 313452 w 3265410"/>
              <a:gd name="connsiteY2377" fmla="*/ 4426855 h 6759197"/>
              <a:gd name="connsiteX2378" fmla="*/ 518293 w 3265410"/>
              <a:gd name="connsiteY2378" fmla="*/ 4320625 h 6759197"/>
              <a:gd name="connsiteX2379" fmla="*/ 524808 w 3265410"/>
              <a:gd name="connsiteY2379" fmla="*/ 4333209 h 6759197"/>
              <a:gd name="connsiteX2380" fmla="*/ 277784 w 3265410"/>
              <a:gd name="connsiteY2380" fmla="*/ 4475110 h 6759197"/>
              <a:gd name="connsiteX2381" fmla="*/ 104305 w 3265410"/>
              <a:gd name="connsiteY2381" fmla="*/ 4573722 h 6759197"/>
              <a:gd name="connsiteX2382" fmla="*/ 97666 w 3265410"/>
              <a:gd name="connsiteY2382" fmla="*/ 4571473 h 6759197"/>
              <a:gd name="connsiteX2383" fmla="*/ 85325 w 3265410"/>
              <a:gd name="connsiteY2383" fmla="*/ 5697814 h 6759197"/>
              <a:gd name="connsiteX2384" fmla="*/ 94034 w 3265410"/>
              <a:gd name="connsiteY2384" fmla="*/ 5692003 h 6759197"/>
              <a:gd name="connsiteX2385" fmla="*/ 191983 w 3265410"/>
              <a:gd name="connsiteY2385" fmla="*/ 5716850 h 6759197"/>
              <a:gd name="connsiteX2386" fmla="*/ 294459 w 3265410"/>
              <a:gd name="connsiteY2386" fmla="*/ 5755386 h 6759197"/>
              <a:gd name="connsiteX2387" fmla="*/ 291257 w 3265410"/>
              <a:gd name="connsiteY2387" fmla="*/ 5767643 h 6759197"/>
              <a:gd name="connsiteX2388" fmla="*/ 170229 w 3265410"/>
              <a:gd name="connsiteY2388" fmla="*/ 5738048 h 6759197"/>
              <a:gd name="connsiteX2389" fmla="*/ 88293 w 3265410"/>
              <a:gd name="connsiteY2389" fmla="*/ 5707353 h 6759197"/>
              <a:gd name="connsiteX2390" fmla="*/ 85325 w 3265410"/>
              <a:gd name="connsiteY2390" fmla="*/ 5697814 h 6759197"/>
              <a:gd name="connsiteX2391" fmla="*/ 69190 w 3265410"/>
              <a:gd name="connsiteY2391" fmla="*/ 6051110 h 6759197"/>
              <a:gd name="connsiteX2392" fmla="*/ 74712 w 3265410"/>
              <a:gd name="connsiteY2392" fmla="*/ 6043381 h 6759197"/>
              <a:gd name="connsiteX2393" fmla="*/ 116894 w 3265410"/>
              <a:gd name="connsiteY2393" fmla="*/ 6067896 h 6759197"/>
              <a:gd name="connsiteX2394" fmla="*/ 110158 w 3265410"/>
              <a:gd name="connsiteY2394" fmla="*/ 6079932 h 6759197"/>
              <a:gd name="connsiteX2395" fmla="*/ 69190 w 3265410"/>
              <a:gd name="connsiteY2395" fmla="*/ 6051110 h 6759197"/>
              <a:gd name="connsiteX2396" fmla="*/ 25681 w 3265410"/>
              <a:gd name="connsiteY2396" fmla="*/ 4413836 h 6759197"/>
              <a:gd name="connsiteX2397" fmla="*/ 81114 w 3265410"/>
              <a:gd name="connsiteY2397" fmla="*/ 4233509 h 6759197"/>
              <a:gd name="connsiteX2398" fmla="*/ 116672 w 3265410"/>
              <a:gd name="connsiteY2398" fmla="*/ 4122092 h 6759197"/>
              <a:gd name="connsiteX2399" fmla="*/ 131359 w 3265410"/>
              <a:gd name="connsiteY2399" fmla="*/ 4126179 h 6759197"/>
              <a:gd name="connsiteX2400" fmla="*/ 91274 w 3265410"/>
              <a:gd name="connsiteY2400" fmla="*/ 4285850 h 6759197"/>
              <a:gd name="connsiteX2401" fmla="*/ 33963 w 3265410"/>
              <a:gd name="connsiteY2401" fmla="*/ 4417702 h 6759197"/>
              <a:gd name="connsiteX2402" fmla="*/ 25681 w 3265410"/>
              <a:gd name="connsiteY2402" fmla="*/ 4413836 h 6759197"/>
              <a:gd name="connsiteX2403" fmla="*/ 24246 w 3265410"/>
              <a:gd name="connsiteY2403" fmla="*/ 1048610 h 6759197"/>
              <a:gd name="connsiteX2404" fmla="*/ 45558 w 3265410"/>
              <a:gd name="connsiteY2404" fmla="*/ 1043200 h 6759197"/>
              <a:gd name="connsiteX2405" fmla="*/ 59140 w 3265410"/>
              <a:gd name="connsiteY2405" fmla="*/ 1155944 h 6759197"/>
              <a:gd name="connsiteX2406" fmla="*/ 41914 w 3265410"/>
              <a:gd name="connsiteY2406" fmla="*/ 1156938 h 6759197"/>
              <a:gd name="connsiteX2407" fmla="*/ 32085 w 3265410"/>
              <a:gd name="connsiteY2407" fmla="*/ 1099406 h 6759197"/>
              <a:gd name="connsiteX2408" fmla="*/ 24246 w 3265410"/>
              <a:gd name="connsiteY2408" fmla="*/ 1048610 h 6759197"/>
              <a:gd name="connsiteX2409" fmla="*/ 14487 w 3265410"/>
              <a:gd name="connsiteY2409" fmla="*/ 5807665 h 6759197"/>
              <a:gd name="connsiteX2410" fmla="*/ 19940 w 3265410"/>
              <a:gd name="connsiteY2410" fmla="*/ 5805539 h 6759197"/>
              <a:gd name="connsiteX2411" fmla="*/ 190549 w 3265410"/>
              <a:gd name="connsiteY2411" fmla="*/ 5890679 h 6759197"/>
              <a:gd name="connsiteX2412" fmla="*/ 319195 w 3265410"/>
              <a:gd name="connsiteY2412" fmla="*/ 5963892 h 6759197"/>
              <a:gd name="connsiteX2413" fmla="*/ 314999 w 3265410"/>
              <a:gd name="connsiteY2413" fmla="*/ 5971621 h 6759197"/>
              <a:gd name="connsiteX2414" fmla="*/ 163051 w 3265410"/>
              <a:gd name="connsiteY2414" fmla="*/ 5896199 h 6759197"/>
              <a:gd name="connsiteX2415" fmla="*/ 15743 w 3265410"/>
              <a:gd name="connsiteY2415" fmla="*/ 5813270 h 6759197"/>
              <a:gd name="connsiteX2416" fmla="*/ 14487 w 3265410"/>
              <a:gd name="connsiteY2416" fmla="*/ 5807665 h 6759197"/>
              <a:gd name="connsiteX2417" fmla="*/ 0 w 3265410"/>
              <a:gd name="connsiteY2417" fmla="*/ 1265987 h 6759197"/>
              <a:gd name="connsiteX2418" fmla="*/ 0 w 3265410"/>
              <a:gd name="connsiteY2418" fmla="*/ 1139800 h 6759197"/>
              <a:gd name="connsiteX2419" fmla="*/ 11727 w 3265410"/>
              <a:gd name="connsiteY2419" fmla="*/ 1189154 h 6759197"/>
              <a:gd name="connsiteX2420" fmla="*/ 20271 w 3265410"/>
              <a:gd name="connsiteY2420" fmla="*/ 1239538 h 6759197"/>
              <a:gd name="connsiteX2421" fmla="*/ 33412 w 3265410"/>
              <a:gd name="connsiteY2421" fmla="*/ 1331854 h 6759197"/>
              <a:gd name="connsiteX2422" fmla="*/ 18504 w 3265410"/>
              <a:gd name="connsiteY2422" fmla="*/ 1335276 h 6759197"/>
              <a:gd name="connsiteX2423" fmla="*/ 4963 w 3265410"/>
              <a:gd name="connsiteY2423" fmla="*/ 1291754 h 6759197"/>
              <a:gd name="connsiteX2424" fmla="*/ 0 w 3265410"/>
              <a:gd name="connsiteY2424" fmla="*/ 4051435 h 6759197"/>
              <a:gd name="connsiteX2425" fmla="*/ 0 w 3265410"/>
              <a:gd name="connsiteY2425" fmla="*/ 3868661 h 6759197"/>
              <a:gd name="connsiteX2426" fmla="*/ 4507 w 3265410"/>
              <a:gd name="connsiteY2426" fmla="*/ 3979539 h 6759197"/>
              <a:gd name="connsiteX2427" fmla="*/ 0 w 3265410"/>
              <a:gd name="connsiteY2427" fmla="*/ 4355525 h 6759197"/>
              <a:gd name="connsiteX2428" fmla="*/ 0 w 3265410"/>
              <a:gd name="connsiteY2428" fmla="*/ 4315478 h 6759197"/>
              <a:gd name="connsiteX2429" fmla="*/ 1500 w 3265410"/>
              <a:gd name="connsiteY2429" fmla="*/ 4317203 h 6759197"/>
              <a:gd name="connsiteX2430" fmla="*/ 0 w 3265410"/>
              <a:gd name="connsiteY2430" fmla="*/ 4578217 h 6759197"/>
              <a:gd name="connsiteX2431" fmla="*/ 0 w 3265410"/>
              <a:gd name="connsiteY2431" fmla="*/ 4526897 h 6759197"/>
              <a:gd name="connsiteX2432" fmla="*/ 47051 w 3265410"/>
              <a:gd name="connsiteY2432" fmla="*/ 4461103 h 6759197"/>
              <a:gd name="connsiteX2433" fmla="*/ 179728 w 3265410"/>
              <a:gd name="connsiteY2433" fmla="*/ 4303067 h 6759197"/>
              <a:gd name="connsiteX2434" fmla="*/ 195519 w 3265410"/>
              <a:gd name="connsiteY2434" fmla="*/ 4314552 h 6759197"/>
              <a:gd name="connsiteX2435" fmla="*/ 102623 w 3265410"/>
              <a:gd name="connsiteY2435" fmla="*/ 4452061 h 6759197"/>
              <a:gd name="connsiteX2436" fmla="*/ 0 w 3265410"/>
              <a:gd name="connsiteY2436" fmla="*/ 4631373 h 6759197"/>
              <a:gd name="connsiteX2437" fmla="*/ 0 w 3265410"/>
              <a:gd name="connsiteY2437" fmla="*/ 4597274 h 6759197"/>
              <a:gd name="connsiteX2438" fmla="*/ 73497 w 3265410"/>
              <a:gd name="connsiteY2438" fmla="*/ 4524473 h 6759197"/>
              <a:gd name="connsiteX2439" fmla="*/ 251947 w 3265410"/>
              <a:gd name="connsiteY2439" fmla="*/ 4346025 h 6759197"/>
              <a:gd name="connsiteX2440" fmla="*/ 261443 w 3265410"/>
              <a:gd name="connsiteY2440" fmla="*/ 4358171 h 6759197"/>
              <a:gd name="connsiteX2441" fmla="*/ 90062 w 3265410"/>
              <a:gd name="connsiteY2441" fmla="*/ 4539822 h 6759197"/>
              <a:gd name="connsiteX2442" fmla="*/ 24468 w 3265410"/>
              <a:gd name="connsiteY2442" fmla="*/ 4608867 h 6759197"/>
              <a:gd name="connsiteX2443" fmla="*/ 0 w 3265410"/>
              <a:gd name="connsiteY2443" fmla="*/ 5306352 h 6759197"/>
              <a:gd name="connsiteX2444" fmla="*/ 0 w 3265410"/>
              <a:gd name="connsiteY2444" fmla="*/ 5283055 h 6759197"/>
              <a:gd name="connsiteX2445" fmla="*/ 34517 w 3265410"/>
              <a:gd name="connsiteY2445" fmla="*/ 5283101 h 6759197"/>
              <a:gd name="connsiteX2446" fmla="*/ 35732 w 3265410"/>
              <a:gd name="connsiteY2446" fmla="*/ 5295028 h 6759197"/>
              <a:gd name="connsiteX2447" fmla="*/ 0 w 3265410"/>
              <a:gd name="connsiteY2447" fmla="*/ 5363256 h 6759197"/>
              <a:gd name="connsiteX2448" fmla="*/ 0 w 3265410"/>
              <a:gd name="connsiteY2448" fmla="*/ 5337828 h 6759197"/>
              <a:gd name="connsiteX2449" fmla="*/ 103754 w 3265410"/>
              <a:gd name="connsiteY2449" fmla="*/ 5352332 h 6759197"/>
              <a:gd name="connsiteX2450" fmla="*/ 103092 w 3265410"/>
              <a:gd name="connsiteY2450" fmla="*/ 5360172 h 6759197"/>
              <a:gd name="connsiteX2451" fmla="*/ 0 w 3265410"/>
              <a:gd name="connsiteY2451" fmla="*/ 5436618 h 6759197"/>
              <a:gd name="connsiteX2452" fmla="*/ 0 w 3265410"/>
              <a:gd name="connsiteY2452" fmla="*/ 5405092 h 6759197"/>
              <a:gd name="connsiteX2453" fmla="*/ 24219 w 3265410"/>
              <a:gd name="connsiteY2453" fmla="*/ 5406674 h 6759197"/>
              <a:gd name="connsiteX2454" fmla="*/ 294129 w 3265410"/>
              <a:gd name="connsiteY2454" fmla="*/ 5443103 h 6759197"/>
              <a:gd name="connsiteX2455" fmla="*/ 292914 w 3265410"/>
              <a:gd name="connsiteY2455" fmla="*/ 5456023 h 6759197"/>
              <a:gd name="connsiteX2456" fmla="*/ 9464 w 3265410"/>
              <a:gd name="connsiteY2456" fmla="*/ 5437443 h 6759197"/>
              <a:gd name="connsiteX2457" fmla="*/ 0 w 3265410"/>
              <a:gd name="connsiteY2457" fmla="*/ 5549925 h 6759197"/>
              <a:gd name="connsiteX2458" fmla="*/ 0 w 3265410"/>
              <a:gd name="connsiteY2458" fmla="*/ 5539105 h 6759197"/>
              <a:gd name="connsiteX2459" fmla="*/ 1057 w 3265410"/>
              <a:gd name="connsiteY2459" fmla="*/ 5538096 h 6759197"/>
              <a:gd name="connsiteX2460" fmla="*/ 77030 w 3265410"/>
              <a:gd name="connsiteY2460" fmla="*/ 5554661 h 6759197"/>
              <a:gd name="connsiteX2461" fmla="*/ 72834 w 3265410"/>
              <a:gd name="connsiteY2461" fmla="*/ 5568131 h 6759197"/>
              <a:gd name="connsiteX2462" fmla="*/ 0 w 3265410"/>
              <a:gd name="connsiteY2462" fmla="*/ 5587701 h 6759197"/>
              <a:gd name="connsiteX2463" fmla="*/ 0 w 3265410"/>
              <a:gd name="connsiteY2463" fmla="*/ 5564308 h 6759197"/>
              <a:gd name="connsiteX2464" fmla="*/ 34956 w 3265410"/>
              <a:gd name="connsiteY2464" fmla="*/ 5573513 h 6759197"/>
              <a:gd name="connsiteX2465" fmla="*/ 247638 w 3265410"/>
              <a:gd name="connsiteY2465" fmla="*/ 5634912 h 6759197"/>
              <a:gd name="connsiteX2466" fmla="*/ 245761 w 3265410"/>
              <a:gd name="connsiteY2466" fmla="*/ 5643748 h 6759197"/>
              <a:gd name="connsiteX2467" fmla="*/ 56269 w 3265410"/>
              <a:gd name="connsiteY2467" fmla="*/ 5600124 h 6759197"/>
              <a:gd name="connsiteX2468" fmla="*/ 0 w 3265410"/>
              <a:gd name="connsiteY2468" fmla="*/ 5639945 h 6759197"/>
              <a:gd name="connsiteX2469" fmla="*/ 0 w 3265410"/>
              <a:gd name="connsiteY2469" fmla="*/ 5610824 h 6759197"/>
              <a:gd name="connsiteX2470" fmla="*/ 93925 w 3265410"/>
              <a:gd name="connsiteY2470" fmla="*/ 5639469 h 6759197"/>
              <a:gd name="connsiteX2471" fmla="*/ 193309 w 3265410"/>
              <a:gd name="connsiteY2471" fmla="*/ 5673908 h 6759197"/>
              <a:gd name="connsiteX2472" fmla="*/ 190990 w 3265410"/>
              <a:gd name="connsiteY2472" fmla="*/ 5683073 h 6759197"/>
              <a:gd name="connsiteX2473" fmla="*/ 5694 w 3265410"/>
              <a:gd name="connsiteY2473" fmla="*/ 5641775 h 6759197"/>
              <a:gd name="connsiteX2474" fmla="*/ 0 w 3265410"/>
              <a:gd name="connsiteY2474" fmla="*/ 5673849 h 6759197"/>
              <a:gd name="connsiteX2475" fmla="*/ 0 w 3265410"/>
              <a:gd name="connsiteY2475" fmla="*/ 5649406 h 6759197"/>
              <a:gd name="connsiteX2476" fmla="*/ 20408 w 3265410"/>
              <a:gd name="connsiteY2476" fmla="*/ 5657206 h 6759197"/>
              <a:gd name="connsiteX2477" fmla="*/ 64109 w 3265410"/>
              <a:gd name="connsiteY2477" fmla="*/ 5679747 h 6759197"/>
              <a:gd name="connsiteX2478" fmla="*/ 57595 w 3265410"/>
              <a:gd name="connsiteY2478" fmla="*/ 5693441 h 6759197"/>
              <a:gd name="connsiteX2479" fmla="*/ 6673 w 3265410"/>
              <a:gd name="connsiteY2479" fmla="*/ 5676669 h 6759197"/>
              <a:gd name="connsiteX2480" fmla="*/ 0 w 3265410"/>
              <a:gd name="connsiteY2480" fmla="*/ 5710233 h 6759197"/>
              <a:gd name="connsiteX2481" fmla="*/ 0 w 3265410"/>
              <a:gd name="connsiteY2481" fmla="*/ 5690379 h 6759197"/>
              <a:gd name="connsiteX2482" fmla="*/ 57817 w 3265410"/>
              <a:gd name="connsiteY2482" fmla="*/ 5713096 h 6759197"/>
              <a:gd name="connsiteX2483" fmla="*/ 299982 w 3265410"/>
              <a:gd name="connsiteY2483" fmla="*/ 5813030 h 6759197"/>
              <a:gd name="connsiteX2484" fmla="*/ 296006 w 3265410"/>
              <a:gd name="connsiteY2484" fmla="*/ 5821313 h 6759197"/>
              <a:gd name="connsiteX2485" fmla="*/ 26235 w 3265410"/>
              <a:gd name="connsiteY2485" fmla="*/ 5720495 h 6759197"/>
              <a:gd name="connsiteX2486" fmla="*/ 0 w 3265410"/>
              <a:gd name="connsiteY2486" fmla="*/ 5742612 h 6759197"/>
              <a:gd name="connsiteX2487" fmla="*/ 0 w 3265410"/>
              <a:gd name="connsiteY2487" fmla="*/ 5719748 h 6759197"/>
              <a:gd name="connsiteX2488" fmla="*/ 20629 w 3265410"/>
              <a:gd name="connsiteY2488" fmla="*/ 5728926 h 6759197"/>
              <a:gd name="connsiteX2489" fmla="*/ 80342 w 3265410"/>
              <a:gd name="connsiteY2489" fmla="*/ 5761253 h 6759197"/>
              <a:gd name="connsiteX2490" fmla="*/ 186793 w 3265410"/>
              <a:gd name="connsiteY2490" fmla="*/ 5821878 h 6759197"/>
              <a:gd name="connsiteX2491" fmla="*/ 180609 w 3265410"/>
              <a:gd name="connsiteY2491" fmla="*/ 5832589 h 6759197"/>
              <a:gd name="connsiteX2492" fmla="*/ 58809 w 3265410"/>
              <a:gd name="connsiteY2492" fmla="*/ 5772958 h 6759197"/>
              <a:gd name="connsiteX2493" fmla="*/ 3858 w 3265410"/>
              <a:gd name="connsiteY2493" fmla="*/ 5744924 h 6759197"/>
              <a:gd name="connsiteX2494" fmla="*/ 0 w 3265410"/>
              <a:gd name="connsiteY2494" fmla="*/ 5890659 h 6759197"/>
              <a:gd name="connsiteX2495" fmla="*/ 0 w 3265410"/>
              <a:gd name="connsiteY2495" fmla="*/ 5859346 h 6759197"/>
              <a:gd name="connsiteX2496" fmla="*/ 158306 w 3265410"/>
              <a:gd name="connsiteY2496" fmla="*/ 5949740 h 6759197"/>
              <a:gd name="connsiteX2497" fmla="*/ 151790 w 3265410"/>
              <a:gd name="connsiteY2497" fmla="*/ 5962108 h 6759197"/>
              <a:gd name="connsiteX2498" fmla="*/ 15477 w 3265410"/>
              <a:gd name="connsiteY2498" fmla="*/ 5899056 h 6759197"/>
              <a:gd name="connsiteX2499" fmla="*/ 0 w 3265410"/>
              <a:gd name="connsiteY2499" fmla="*/ 6015821 h 6759197"/>
              <a:gd name="connsiteX2500" fmla="*/ 0 w 3265410"/>
              <a:gd name="connsiteY2500" fmla="*/ 5996023 h 6759197"/>
              <a:gd name="connsiteX2501" fmla="*/ 27450 w 3265410"/>
              <a:gd name="connsiteY2501" fmla="*/ 6014562 h 6759197"/>
              <a:gd name="connsiteX2502" fmla="*/ 19830 w 3265410"/>
              <a:gd name="connsiteY2502" fmla="*/ 6026489 h 6759197"/>
              <a:gd name="connsiteX2503" fmla="*/ 0 w 3265410"/>
              <a:gd name="connsiteY2503" fmla="*/ 6082462 h 6759197"/>
              <a:gd name="connsiteX2504" fmla="*/ 0 w 3265410"/>
              <a:gd name="connsiteY2504" fmla="*/ 6054731 h 6759197"/>
              <a:gd name="connsiteX2505" fmla="*/ 55829 w 3265410"/>
              <a:gd name="connsiteY2505" fmla="*/ 6091544 h 6759197"/>
              <a:gd name="connsiteX2506" fmla="*/ 230964 w 3265410"/>
              <a:gd name="connsiteY2506" fmla="*/ 6208045 h 6759197"/>
              <a:gd name="connsiteX2507" fmla="*/ 225222 w 3265410"/>
              <a:gd name="connsiteY2507" fmla="*/ 6216105 h 6759197"/>
              <a:gd name="connsiteX2508" fmla="*/ 45448 w 3265410"/>
              <a:gd name="connsiteY2508" fmla="*/ 6110980 h 6759197"/>
              <a:gd name="connsiteX2509" fmla="*/ 0 w 3265410"/>
              <a:gd name="connsiteY2509" fmla="*/ 6151720 h 6759197"/>
              <a:gd name="connsiteX2510" fmla="*/ 0 w 3265410"/>
              <a:gd name="connsiteY2510" fmla="*/ 6122522 h 6759197"/>
              <a:gd name="connsiteX2511" fmla="*/ 18392 w 3265410"/>
              <a:gd name="connsiteY2511" fmla="*/ 6136245 h 6759197"/>
              <a:gd name="connsiteX2512" fmla="*/ 95802 w 3265410"/>
              <a:gd name="connsiteY2512" fmla="*/ 6215202 h 6759197"/>
              <a:gd name="connsiteX2513" fmla="*/ 87851 w 3265410"/>
              <a:gd name="connsiteY2513" fmla="*/ 6223262 h 6759197"/>
              <a:gd name="connsiteX2514" fmla="*/ 1939 w 3265410"/>
              <a:gd name="connsiteY2514" fmla="*/ 6153583 h 6759197"/>
              <a:gd name="connsiteX2515" fmla="*/ 0 w 3265410"/>
              <a:gd name="connsiteY2515" fmla="*/ 6394067 h 6759197"/>
              <a:gd name="connsiteX2516" fmla="*/ 0 w 3265410"/>
              <a:gd name="connsiteY2516" fmla="*/ 6361633 h 6759197"/>
              <a:gd name="connsiteX2517" fmla="*/ 20477 w 3265410"/>
              <a:gd name="connsiteY2517" fmla="*/ 6386120 h 6759197"/>
              <a:gd name="connsiteX2518" fmla="*/ 58146 w 3265410"/>
              <a:gd name="connsiteY2518" fmla="*/ 6437386 h 6759197"/>
              <a:gd name="connsiteX2519" fmla="*/ 51962 w 3265410"/>
              <a:gd name="connsiteY2519" fmla="*/ 6442908 h 6759197"/>
              <a:gd name="connsiteX2520" fmla="*/ 0 w 3265410"/>
              <a:gd name="connsiteY2520" fmla="*/ 6684196 h 6759197"/>
              <a:gd name="connsiteX2521" fmla="*/ 0 w 3265410"/>
              <a:gd name="connsiteY2521" fmla="*/ 6649365 h 6759197"/>
              <a:gd name="connsiteX2522" fmla="*/ 10486 w 3265410"/>
              <a:gd name="connsiteY2522" fmla="*/ 6658705 h 6759197"/>
              <a:gd name="connsiteX2523" fmla="*/ 92602 w 3265410"/>
              <a:gd name="connsiteY2523" fmla="*/ 6689376 h 6759197"/>
              <a:gd name="connsiteX2524" fmla="*/ 160403 w 3265410"/>
              <a:gd name="connsiteY2524" fmla="*/ 6585576 h 6759197"/>
              <a:gd name="connsiteX2525" fmla="*/ 118551 w 3265410"/>
              <a:gd name="connsiteY2525" fmla="*/ 6494364 h 6759197"/>
              <a:gd name="connsiteX2526" fmla="*/ 71620 w 3265410"/>
              <a:gd name="connsiteY2526" fmla="*/ 6466537 h 6759197"/>
              <a:gd name="connsiteX2527" fmla="*/ 80344 w 3265410"/>
              <a:gd name="connsiteY2527" fmla="*/ 6452071 h 6759197"/>
              <a:gd name="connsiteX2528" fmla="*/ 102761 w 3265410"/>
              <a:gd name="connsiteY2528" fmla="*/ 6461124 h 6759197"/>
              <a:gd name="connsiteX2529" fmla="*/ 104416 w 3265410"/>
              <a:gd name="connsiteY2529" fmla="*/ 6459139 h 6759197"/>
              <a:gd name="connsiteX2530" fmla="*/ 100441 w 3265410"/>
              <a:gd name="connsiteY2530" fmla="*/ 6378965 h 6759197"/>
              <a:gd name="connsiteX2531" fmla="*/ 98122 w 3265410"/>
              <a:gd name="connsiteY2531" fmla="*/ 6375984 h 6759197"/>
              <a:gd name="connsiteX2532" fmla="*/ 51412 w 3265410"/>
              <a:gd name="connsiteY2532" fmla="*/ 6304541 h 6759197"/>
              <a:gd name="connsiteX2533" fmla="*/ 66430 w 3265410"/>
              <a:gd name="connsiteY2533" fmla="*/ 6287425 h 6759197"/>
              <a:gd name="connsiteX2534" fmla="*/ 249517 w 3265410"/>
              <a:gd name="connsiteY2534" fmla="*/ 6335245 h 6759197"/>
              <a:gd name="connsiteX2535" fmla="*/ 382470 w 3265410"/>
              <a:gd name="connsiteY2535" fmla="*/ 6359977 h 6759197"/>
              <a:gd name="connsiteX2536" fmla="*/ 411513 w 3265410"/>
              <a:gd name="connsiteY2536" fmla="*/ 6248114 h 6759197"/>
              <a:gd name="connsiteX2537" fmla="*/ 404004 w 3265410"/>
              <a:gd name="connsiteY2537" fmla="*/ 6222495 h 6759197"/>
              <a:gd name="connsiteX2538" fmla="*/ 428298 w 3265410"/>
              <a:gd name="connsiteY2538" fmla="*/ 6180642 h 6759197"/>
              <a:gd name="connsiteX2539" fmla="*/ 420789 w 3265410"/>
              <a:gd name="connsiteY2539" fmla="*/ 6169378 h 6759197"/>
              <a:gd name="connsiteX2540" fmla="*/ 286289 w 3265410"/>
              <a:gd name="connsiteY2540" fmla="*/ 6077284 h 6759197"/>
              <a:gd name="connsiteX2541" fmla="*/ 291479 w 3265410"/>
              <a:gd name="connsiteY2541" fmla="*/ 6063812 h 6759197"/>
              <a:gd name="connsiteX2542" fmla="*/ 451708 w 3265410"/>
              <a:gd name="connsiteY2542" fmla="*/ 6155023 h 6759197"/>
              <a:gd name="connsiteX2543" fmla="*/ 576821 w 3265410"/>
              <a:gd name="connsiteY2543" fmla="*/ 6088326 h 6759197"/>
              <a:gd name="connsiteX2544" fmla="*/ 531105 w 3265410"/>
              <a:gd name="connsiteY2544" fmla="*/ 6056966 h 6759197"/>
              <a:gd name="connsiteX2545" fmla="*/ 479204 w 3265410"/>
              <a:gd name="connsiteY2545" fmla="*/ 6025493 h 6759197"/>
              <a:gd name="connsiteX2546" fmla="*/ 485278 w 3265410"/>
              <a:gd name="connsiteY2546" fmla="*/ 6010366 h 6759197"/>
              <a:gd name="connsiteX2547" fmla="*/ 543473 w 3265410"/>
              <a:gd name="connsiteY2547" fmla="*/ 6037200 h 6759197"/>
              <a:gd name="connsiteX2548" fmla="*/ 579581 w 3265410"/>
              <a:gd name="connsiteY2548" fmla="*/ 6062155 h 6759197"/>
              <a:gd name="connsiteX2549" fmla="*/ 573397 w 3265410"/>
              <a:gd name="connsiteY2549" fmla="*/ 6032451 h 6759197"/>
              <a:gd name="connsiteX2550" fmla="*/ 428629 w 3265410"/>
              <a:gd name="connsiteY2550" fmla="*/ 5946207 h 6759197"/>
              <a:gd name="connsiteX2551" fmla="*/ 436690 w 3265410"/>
              <a:gd name="connsiteY2551" fmla="*/ 5927103 h 6759197"/>
              <a:gd name="connsiteX2552" fmla="*/ 592722 w 3265410"/>
              <a:gd name="connsiteY2552" fmla="*/ 6009702 h 6759197"/>
              <a:gd name="connsiteX2553" fmla="*/ 572404 w 3265410"/>
              <a:gd name="connsiteY2553" fmla="*/ 5946869 h 6759197"/>
              <a:gd name="connsiteX2554" fmla="*/ 560809 w 3265410"/>
              <a:gd name="connsiteY2554" fmla="*/ 5942231 h 6759197"/>
              <a:gd name="connsiteX2555" fmla="*/ 485168 w 3265410"/>
              <a:gd name="connsiteY2555" fmla="*/ 5907337 h 6759197"/>
              <a:gd name="connsiteX2556" fmla="*/ 490136 w 3265410"/>
              <a:gd name="connsiteY2556" fmla="*/ 5895741 h 6759197"/>
              <a:gd name="connsiteX2557" fmla="*/ 561471 w 3265410"/>
              <a:gd name="connsiteY2557" fmla="*/ 5914956 h 6759197"/>
              <a:gd name="connsiteX2558" fmla="*/ 560257 w 3265410"/>
              <a:gd name="connsiteY2558" fmla="*/ 5911312 h 6759197"/>
              <a:gd name="connsiteX2559" fmla="*/ 542920 w 3265410"/>
              <a:gd name="connsiteY2559" fmla="*/ 5905679 h 6759197"/>
              <a:gd name="connsiteX2560" fmla="*/ 377502 w 3265410"/>
              <a:gd name="connsiteY2560" fmla="*/ 5847816 h 6759197"/>
              <a:gd name="connsiteX2561" fmla="*/ 382250 w 3265410"/>
              <a:gd name="connsiteY2561" fmla="*/ 5832246 h 6759197"/>
              <a:gd name="connsiteX2562" fmla="*/ 530883 w 3265410"/>
              <a:gd name="connsiteY2562" fmla="*/ 5874871 h 6759197"/>
              <a:gd name="connsiteX2563" fmla="*/ 548773 w 3265410"/>
              <a:gd name="connsiteY2563" fmla="*/ 5880061 h 6759197"/>
              <a:gd name="connsiteX2564" fmla="*/ 535742 w 3265410"/>
              <a:gd name="connsiteY2564" fmla="*/ 5844834 h 6759197"/>
              <a:gd name="connsiteX2565" fmla="*/ 489032 w 3265410"/>
              <a:gd name="connsiteY2565" fmla="*/ 5831805 h 6759197"/>
              <a:gd name="connsiteX2566" fmla="*/ 305282 w 3265410"/>
              <a:gd name="connsiteY2566" fmla="*/ 5777804 h 6759197"/>
              <a:gd name="connsiteX2567" fmla="*/ 309699 w 3265410"/>
              <a:gd name="connsiteY2567" fmla="*/ 5759695 h 6759197"/>
              <a:gd name="connsiteX2568" fmla="*/ 518295 w 3265410"/>
              <a:gd name="connsiteY2568" fmla="*/ 5812810 h 6759197"/>
              <a:gd name="connsiteX2569" fmla="*/ 523706 w 3265410"/>
              <a:gd name="connsiteY2569" fmla="*/ 5814136 h 6759197"/>
              <a:gd name="connsiteX2570" fmla="*/ 512774 w 3265410"/>
              <a:gd name="connsiteY2570" fmla="*/ 5786418 h 6759197"/>
              <a:gd name="connsiteX2571" fmla="*/ 451266 w 3265410"/>
              <a:gd name="connsiteY2571" fmla="*/ 5770406 h 6759197"/>
              <a:gd name="connsiteX2572" fmla="*/ 236266 w 3265410"/>
              <a:gd name="connsiteY2572" fmla="*/ 5707134 h 6759197"/>
              <a:gd name="connsiteX2573" fmla="*/ 239910 w 3265410"/>
              <a:gd name="connsiteY2573" fmla="*/ 5694543 h 6759197"/>
              <a:gd name="connsiteX2574" fmla="*/ 483511 w 3265410"/>
              <a:gd name="connsiteY2574" fmla="*/ 5754836 h 6759197"/>
              <a:gd name="connsiteX2575" fmla="*/ 501289 w 3265410"/>
              <a:gd name="connsiteY2575" fmla="*/ 5758812 h 6759197"/>
              <a:gd name="connsiteX2576" fmla="*/ 489915 w 3265410"/>
              <a:gd name="connsiteY2576" fmla="*/ 5731646 h 6759197"/>
              <a:gd name="connsiteX2577" fmla="*/ 263873 w 3265410"/>
              <a:gd name="connsiteY2577" fmla="*/ 5665723 h 6759197"/>
              <a:gd name="connsiteX2578" fmla="*/ 268621 w 3265410"/>
              <a:gd name="connsiteY2578" fmla="*/ 5650155 h 6759197"/>
              <a:gd name="connsiteX2579" fmla="*/ 477769 w 3265410"/>
              <a:gd name="connsiteY2579" fmla="*/ 5703600 h 6759197"/>
              <a:gd name="connsiteX2580" fmla="*/ 461315 w 3265410"/>
              <a:gd name="connsiteY2580" fmla="*/ 5666053 h 6759197"/>
              <a:gd name="connsiteX2581" fmla="*/ 430285 w 3265410"/>
              <a:gd name="connsiteY2581" fmla="*/ 5659758 h 6759197"/>
              <a:gd name="connsiteX2582" fmla="*/ 249407 w 3265410"/>
              <a:gd name="connsiteY2582" fmla="*/ 5620889 h 6759197"/>
              <a:gd name="connsiteX2583" fmla="*/ 252831 w 3265410"/>
              <a:gd name="connsiteY2583" fmla="*/ 5604213 h 6759197"/>
              <a:gd name="connsiteX2584" fmla="*/ 436469 w 3265410"/>
              <a:gd name="connsiteY2584" fmla="*/ 5636793 h 6759197"/>
              <a:gd name="connsiteX2585" fmla="*/ 449610 w 3265410"/>
              <a:gd name="connsiteY2585" fmla="*/ 5639220 h 6759197"/>
              <a:gd name="connsiteX2586" fmla="*/ 443426 w 3265410"/>
              <a:gd name="connsiteY2586" fmla="*/ 5625196 h 6759197"/>
              <a:gd name="connsiteX2587" fmla="*/ 342385 w 3265410"/>
              <a:gd name="connsiteY2587" fmla="*/ 5602556 h 6759197"/>
              <a:gd name="connsiteX2588" fmla="*/ 149085 w 3265410"/>
              <a:gd name="connsiteY2588" fmla="*/ 5563439 h 6759197"/>
              <a:gd name="connsiteX2589" fmla="*/ 0 w 3265410"/>
              <a:gd name="connsiteY2589" fmla="*/ 5523516 h 6759197"/>
              <a:gd name="connsiteX2590" fmla="*/ 0 w 3265410"/>
              <a:gd name="connsiteY2590" fmla="*/ 5508655 h 6759197"/>
              <a:gd name="connsiteX2591" fmla="*/ 155158 w 3265410"/>
              <a:gd name="connsiteY2591" fmla="*/ 5534442 h 6759197"/>
              <a:gd name="connsiteX2592" fmla="*/ 346582 w 3265410"/>
              <a:gd name="connsiteY2592" fmla="*/ 5578595 h 6759197"/>
              <a:gd name="connsiteX2593" fmla="*/ 430726 w 3265410"/>
              <a:gd name="connsiteY2593" fmla="*/ 5596262 h 6759197"/>
              <a:gd name="connsiteX2594" fmla="*/ 419022 w 3265410"/>
              <a:gd name="connsiteY2594" fmla="*/ 5569651 h 6759197"/>
              <a:gd name="connsiteX2595" fmla="*/ 165193 w 3265410"/>
              <a:gd name="connsiteY2595" fmla="*/ 5523495 h 6759197"/>
              <a:gd name="connsiteX2596" fmla="*/ 0 w 3265410"/>
              <a:gd name="connsiteY2596" fmla="*/ 5493604 h 6759197"/>
              <a:gd name="connsiteX2597" fmla="*/ 0 w 3265410"/>
              <a:gd name="connsiteY2597" fmla="*/ 5463166 h 6759197"/>
              <a:gd name="connsiteX2598" fmla="*/ 158484 w 3265410"/>
              <a:gd name="connsiteY2598" fmla="*/ 5486476 h 6759197"/>
              <a:gd name="connsiteX2599" fmla="*/ 401574 w 3265410"/>
              <a:gd name="connsiteY2599" fmla="*/ 5529898 h 6759197"/>
              <a:gd name="connsiteX2600" fmla="*/ 391746 w 3265410"/>
              <a:gd name="connsiteY2600" fmla="*/ 5509582 h 6759197"/>
              <a:gd name="connsiteX2601" fmla="*/ 227874 w 3265410"/>
              <a:gd name="connsiteY2601" fmla="*/ 5471042 h 6759197"/>
              <a:gd name="connsiteX2602" fmla="*/ 230414 w 3265410"/>
              <a:gd name="connsiteY2602" fmla="*/ 5463203 h 6759197"/>
              <a:gd name="connsiteX2603" fmla="*/ 381367 w 3265410"/>
              <a:gd name="connsiteY2603" fmla="*/ 5489045 h 6759197"/>
              <a:gd name="connsiteX2604" fmla="*/ 369771 w 3265410"/>
              <a:gd name="connsiteY2604" fmla="*/ 5467399 h 6759197"/>
              <a:gd name="connsiteX2605" fmla="*/ 358508 w 3265410"/>
              <a:gd name="connsiteY2605" fmla="*/ 5464086 h 6759197"/>
              <a:gd name="connsiteX2606" fmla="*/ 359943 w 3265410"/>
              <a:gd name="connsiteY2606" fmla="*/ 5451829 h 6759197"/>
              <a:gd name="connsiteX2607" fmla="*/ 360827 w 3265410"/>
              <a:gd name="connsiteY2607" fmla="*/ 5451829 h 6759197"/>
              <a:gd name="connsiteX2608" fmla="*/ 353428 w 3265410"/>
              <a:gd name="connsiteY2608" fmla="*/ 5439127 h 6759197"/>
              <a:gd name="connsiteX2609" fmla="*/ 330349 w 3265410"/>
              <a:gd name="connsiteY2609" fmla="*/ 5414278 h 6759197"/>
              <a:gd name="connsiteX2610" fmla="*/ 281320 w 3265410"/>
              <a:gd name="connsiteY2610" fmla="*/ 5412844 h 6759197"/>
              <a:gd name="connsiteX2611" fmla="*/ 137904 w 3265410"/>
              <a:gd name="connsiteY2611" fmla="*/ 5411077 h 6759197"/>
              <a:gd name="connsiteX2612" fmla="*/ 0 w 3265410"/>
              <a:gd name="connsiteY2612" fmla="*/ 5395840 h 6759197"/>
              <a:gd name="connsiteX2613" fmla="*/ 0 w 3265410"/>
              <a:gd name="connsiteY2613" fmla="*/ 5383060 h 6759197"/>
              <a:gd name="connsiteX2614" fmla="*/ 126530 w 3265410"/>
              <a:gd name="connsiteY2614" fmla="*/ 5384230 h 6759197"/>
              <a:gd name="connsiteX2615" fmla="*/ 256806 w 3265410"/>
              <a:gd name="connsiteY2615" fmla="*/ 5392967 h 6759197"/>
              <a:gd name="connsiteX2616" fmla="*/ 309811 w 3265410"/>
              <a:gd name="connsiteY2616" fmla="*/ 5393848 h 6759197"/>
              <a:gd name="connsiteX2617" fmla="*/ 289381 w 3265410"/>
              <a:gd name="connsiteY2617" fmla="*/ 5375190 h 6759197"/>
              <a:gd name="connsiteX2618" fmla="*/ 284522 w 3265410"/>
              <a:gd name="connsiteY2618" fmla="*/ 5375080 h 6759197"/>
              <a:gd name="connsiteX2619" fmla="*/ 148257 w 3265410"/>
              <a:gd name="connsiteY2619" fmla="*/ 5363926 h 6759197"/>
              <a:gd name="connsiteX2620" fmla="*/ 148367 w 3265410"/>
              <a:gd name="connsiteY2620" fmla="*/ 5348797 h 6759197"/>
              <a:gd name="connsiteX2621" fmla="*/ 258351 w 3265410"/>
              <a:gd name="connsiteY2621" fmla="*/ 5348797 h 6759197"/>
              <a:gd name="connsiteX2622" fmla="*/ 219150 w 3265410"/>
              <a:gd name="connsiteY2622" fmla="*/ 5317549 h 6759197"/>
              <a:gd name="connsiteX2623" fmla="*/ 102319 w 3265410"/>
              <a:gd name="connsiteY2623" fmla="*/ 5324616 h 6759197"/>
              <a:gd name="connsiteX2624" fmla="*/ 101436 w 3265410"/>
              <a:gd name="connsiteY2624" fmla="*/ 5317107 h 6759197"/>
              <a:gd name="connsiteX2625" fmla="*/ 189887 w 3265410"/>
              <a:gd name="connsiteY2625" fmla="*/ 5294912 h 6759197"/>
              <a:gd name="connsiteX2626" fmla="*/ 165703 w 3265410"/>
              <a:gd name="connsiteY2626" fmla="*/ 5276362 h 6759197"/>
              <a:gd name="connsiteX2627" fmla="*/ 152232 w 3265410"/>
              <a:gd name="connsiteY2627" fmla="*/ 5277913 h 6759197"/>
              <a:gd name="connsiteX2628" fmla="*/ 145938 w 3265410"/>
              <a:gd name="connsiteY2628" fmla="*/ 5261018 h 6759197"/>
              <a:gd name="connsiteX2629" fmla="*/ 123521 w 3265410"/>
              <a:gd name="connsiteY2629" fmla="*/ 5243124 h 6759197"/>
              <a:gd name="connsiteX2630" fmla="*/ 89288 w 3265410"/>
              <a:gd name="connsiteY2630" fmla="*/ 5233072 h 6759197"/>
              <a:gd name="connsiteX2631" fmla="*/ 0 w 3265410"/>
              <a:gd name="connsiteY2631" fmla="*/ 5254299 h 6759197"/>
              <a:gd name="connsiteX2632" fmla="*/ 0 w 3265410"/>
              <a:gd name="connsiteY2632" fmla="*/ 5225079 h 6759197"/>
              <a:gd name="connsiteX2633" fmla="*/ 35400 w 3265410"/>
              <a:gd name="connsiteY2633" fmla="*/ 5215962 h 6759197"/>
              <a:gd name="connsiteX2634" fmla="*/ 0 w 3265410"/>
              <a:gd name="connsiteY2634" fmla="*/ 5203436 h 6759197"/>
              <a:gd name="connsiteX2635" fmla="*/ 0 w 3265410"/>
              <a:gd name="connsiteY2635" fmla="*/ 5144252 h 6759197"/>
              <a:gd name="connsiteX2636" fmla="*/ 100663 w 3265410"/>
              <a:gd name="connsiteY2636" fmla="*/ 5180844 h 6759197"/>
              <a:gd name="connsiteX2637" fmla="*/ 214512 w 3265410"/>
              <a:gd name="connsiteY2637" fmla="*/ 5164284 h 6759197"/>
              <a:gd name="connsiteX2638" fmla="*/ 239910 w 3265410"/>
              <a:gd name="connsiteY2638" fmla="*/ 5155778 h 6759197"/>
              <a:gd name="connsiteX2639" fmla="*/ 287614 w 3265410"/>
              <a:gd name="connsiteY2639" fmla="*/ 5123643 h 6759197"/>
              <a:gd name="connsiteX2640" fmla="*/ 439009 w 3265410"/>
              <a:gd name="connsiteY2640" fmla="*/ 4994773 h 6759197"/>
              <a:gd name="connsiteX2641" fmla="*/ 628832 w 3265410"/>
              <a:gd name="connsiteY2641" fmla="*/ 4764317 h 6759197"/>
              <a:gd name="connsiteX2642" fmla="*/ 777465 w 3265410"/>
              <a:gd name="connsiteY2642" fmla="*/ 4492781 h 6759197"/>
              <a:gd name="connsiteX2643" fmla="*/ 803967 w 3265410"/>
              <a:gd name="connsiteY2643" fmla="*/ 4447838 h 6759197"/>
              <a:gd name="connsiteX2644" fmla="*/ 91248 w 3265410"/>
              <a:gd name="connsiteY2644" fmla="*/ 4630703 h 6759197"/>
              <a:gd name="connsiteX2645" fmla="*/ 0 w 3265410"/>
              <a:gd name="connsiteY2645" fmla="*/ 4681392 h 6759197"/>
              <a:gd name="connsiteX2646" fmla="*/ 0 w 3265410"/>
              <a:gd name="connsiteY2646" fmla="*/ 4649529 h 6759197"/>
              <a:gd name="connsiteX2647" fmla="*/ 92520 w 3265410"/>
              <a:gd name="connsiteY2647" fmla="*/ 4600876 h 6759197"/>
              <a:gd name="connsiteX2648" fmla="*/ 538614 w 3265410"/>
              <a:gd name="connsiteY2648" fmla="*/ 4456009 h 6759197"/>
              <a:gd name="connsiteX2649" fmla="*/ 823182 w 3265410"/>
              <a:gd name="connsiteY2649" fmla="*/ 4415154 h 6759197"/>
              <a:gd name="connsiteX2650" fmla="*/ 850458 w 3265410"/>
              <a:gd name="connsiteY2650" fmla="*/ 4369874 h 6759197"/>
              <a:gd name="connsiteX2651" fmla="*/ 589852 w 3265410"/>
              <a:gd name="connsiteY2651" fmla="*/ 4420009 h 6759197"/>
              <a:gd name="connsiteX2652" fmla="*/ 586870 w 3265410"/>
              <a:gd name="connsiteY2652" fmla="*/ 4405325 h 6759197"/>
              <a:gd name="connsiteX2653" fmla="*/ 819427 w 3265410"/>
              <a:gd name="connsiteY2653" fmla="*/ 4350440 h 6759197"/>
              <a:gd name="connsiteX2654" fmla="*/ 870223 w 3265410"/>
              <a:gd name="connsiteY2654" fmla="*/ 4336858 h 6759197"/>
              <a:gd name="connsiteX2655" fmla="*/ 885241 w 3265410"/>
              <a:gd name="connsiteY2655" fmla="*/ 4311351 h 6759197"/>
              <a:gd name="connsiteX2656" fmla="*/ 817770 w 3265410"/>
              <a:gd name="connsiteY2656" fmla="*/ 4336526 h 6759197"/>
              <a:gd name="connsiteX2657" fmla="*/ 813023 w 3265410"/>
              <a:gd name="connsiteY2657" fmla="*/ 4322505 h 6759197"/>
              <a:gd name="connsiteX2658" fmla="*/ 909315 w 3265410"/>
              <a:gd name="connsiteY2658" fmla="*/ 4269388 h 6759197"/>
              <a:gd name="connsiteX2659" fmla="*/ 913290 w 3265410"/>
              <a:gd name="connsiteY2659" fmla="*/ 4262431 h 6759197"/>
              <a:gd name="connsiteX2660" fmla="*/ 926761 w 3265410"/>
              <a:gd name="connsiteY2660" fmla="*/ 4236814 h 6759197"/>
              <a:gd name="connsiteX2661" fmla="*/ 860947 w 3265410"/>
              <a:gd name="connsiteY2661" fmla="*/ 4268948 h 6759197"/>
              <a:gd name="connsiteX2662" fmla="*/ 854985 w 3265410"/>
              <a:gd name="connsiteY2662" fmla="*/ 4257241 h 6759197"/>
              <a:gd name="connsiteX2663" fmla="*/ 946196 w 3265410"/>
              <a:gd name="connsiteY2663" fmla="*/ 4196070 h 6759197"/>
              <a:gd name="connsiteX2664" fmla="*/ 964528 w 3265410"/>
              <a:gd name="connsiteY2664" fmla="*/ 4152786 h 6759197"/>
              <a:gd name="connsiteX2665" fmla="*/ 942663 w 3265410"/>
              <a:gd name="connsiteY2665" fmla="*/ 4164162 h 6759197"/>
              <a:gd name="connsiteX2666" fmla="*/ 934492 w 3265410"/>
              <a:gd name="connsiteY2666" fmla="*/ 4150024 h 6759197"/>
              <a:gd name="connsiteX2667" fmla="*/ 981423 w 3265410"/>
              <a:gd name="connsiteY2667" fmla="*/ 4109497 h 6759197"/>
              <a:gd name="connsiteX2668" fmla="*/ 1002183 w 3265410"/>
              <a:gd name="connsiteY2668" fmla="*/ 4052189 h 6759197"/>
              <a:gd name="connsiteX2669" fmla="*/ 874640 w 3265410"/>
              <a:gd name="connsiteY2669" fmla="*/ 4123301 h 6759197"/>
              <a:gd name="connsiteX2670" fmla="*/ 865586 w 3265410"/>
              <a:gd name="connsiteY2670" fmla="*/ 4109277 h 6759197"/>
              <a:gd name="connsiteX2671" fmla="*/ 1024048 w 3265410"/>
              <a:gd name="connsiteY2671" fmla="*/ 3989691 h 6759197"/>
              <a:gd name="connsiteX2672" fmla="*/ 1043482 w 3265410"/>
              <a:gd name="connsiteY2672" fmla="*/ 3935691 h 6759197"/>
              <a:gd name="connsiteX2673" fmla="*/ 956467 w 3265410"/>
              <a:gd name="connsiteY2673" fmla="*/ 3993886 h 6759197"/>
              <a:gd name="connsiteX2674" fmla="*/ 949179 w 3265410"/>
              <a:gd name="connsiteY2674" fmla="*/ 3983170 h 6759197"/>
              <a:gd name="connsiteX2675" fmla="*/ 1063249 w 3265410"/>
              <a:gd name="connsiteY2675" fmla="*/ 3885122 h 6759197"/>
              <a:gd name="connsiteX2676" fmla="*/ 1104327 w 3265410"/>
              <a:gd name="connsiteY2676" fmla="*/ 3796334 h 6759197"/>
              <a:gd name="connsiteX2677" fmla="*/ 1011459 w 3265410"/>
              <a:gd name="connsiteY2677" fmla="*/ 3877725 h 6759197"/>
              <a:gd name="connsiteX2678" fmla="*/ 998098 w 3265410"/>
              <a:gd name="connsiteY2678" fmla="*/ 3863701 h 6759197"/>
              <a:gd name="connsiteX2679" fmla="*/ 1135688 w 3265410"/>
              <a:gd name="connsiteY2679" fmla="*/ 3699144 h 6759197"/>
              <a:gd name="connsiteX2680" fmla="*/ 1154461 w 3265410"/>
              <a:gd name="connsiteY2680" fmla="*/ 3628501 h 6759197"/>
              <a:gd name="connsiteX2681" fmla="*/ 1134363 w 3265410"/>
              <a:gd name="connsiteY2681" fmla="*/ 3595815 h 6759197"/>
              <a:gd name="connsiteX2682" fmla="*/ 1119787 w 3265410"/>
              <a:gd name="connsiteY2682" fmla="*/ 3591950 h 6759197"/>
              <a:gd name="connsiteX2683" fmla="*/ 1065237 w 3265410"/>
              <a:gd name="connsiteY2683" fmla="*/ 3605533 h 6759197"/>
              <a:gd name="connsiteX2684" fmla="*/ 1013336 w 3265410"/>
              <a:gd name="connsiteY2684" fmla="*/ 3657949 h 6759197"/>
              <a:gd name="connsiteX2685" fmla="*/ 1000196 w 3265410"/>
              <a:gd name="connsiteY2685" fmla="*/ 3647015 h 6759197"/>
              <a:gd name="connsiteX2686" fmla="*/ 1060820 w 3265410"/>
              <a:gd name="connsiteY2686" fmla="*/ 3583005 h 6759197"/>
              <a:gd name="connsiteX2687" fmla="*/ 1062477 w 3265410"/>
              <a:gd name="connsiteY2687" fmla="*/ 3580356 h 6759197"/>
              <a:gd name="connsiteX2688" fmla="*/ 1088647 w 3265410"/>
              <a:gd name="connsiteY2688" fmla="*/ 3549215 h 6759197"/>
              <a:gd name="connsiteX2689" fmla="*/ 1066562 w 3265410"/>
              <a:gd name="connsiteY2689" fmla="*/ 3533314 h 6759197"/>
              <a:gd name="connsiteX2690" fmla="*/ 1045029 w 3265410"/>
              <a:gd name="connsiteY2690" fmla="*/ 3521166 h 6759197"/>
              <a:gd name="connsiteX2691" fmla="*/ 1046244 w 3265410"/>
              <a:gd name="connsiteY2691" fmla="*/ 3507474 h 6759197"/>
              <a:gd name="connsiteX2692" fmla="*/ 1026257 w 3265410"/>
              <a:gd name="connsiteY2692" fmla="*/ 3509020 h 6759197"/>
              <a:gd name="connsiteX2693" fmla="*/ 941118 w 3265410"/>
              <a:gd name="connsiteY2693" fmla="*/ 3544908 h 6759197"/>
              <a:gd name="connsiteX2694" fmla="*/ 934271 w 3265410"/>
              <a:gd name="connsiteY2694" fmla="*/ 3533203 h 6759197"/>
              <a:gd name="connsiteX2695" fmla="*/ 1014441 w 3265410"/>
              <a:gd name="connsiteY2695" fmla="*/ 3487486 h 6759197"/>
              <a:gd name="connsiteX2696" fmla="*/ 1024379 w 3265410"/>
              <a:gd name="connsiteY2696" fmla="*/ 3433820 h 6759197"/>
              <a:gd name="connsiteX2697" fmla="*/ 1012453 w 3265410"/>
              <a:gd name="connsiteY2697" fmla="*/ 3418580 h 6759197"/>
              <a:gd name="connsiteX2698" fmla="*/ 984957 w 3265410"/>
              <a:gd name="connsiteY2698" fmla="*/ 3444421 h 6759197"/>
              <a:gd name="connsiteX2699" fmla="*/ 973694 w 3265410"/>
              <a:gd name="connsiteY2699" fmla="*/ 3435917 h 6759197"/>
              <a:gd name="connsiteX2700" fmla="*/ 997214 w 3265410"/>
              <a:gd name="connsiteY2700" fmla="*/ 3404004 h 6759197"/>
              <a:gd name="connsiteX2701" fmla="*/ 982417 w 3265410"/>
              <a:gd name="connsiteY2701" fmla="*/ 3393403 h 6759197"/>
              <a:gd name="connsiteX2702" fmla="*/ 988932 w 3265410"/>
              <a:gd name="connsiteY2702" fmla="*/ 3386777 h 6759197"/>
              <a:gd name="connsiteX2703" fmla="*/ 987275 w 3265410"/>
              <a:gd name="connsiteY2703" fmla="*/ 3386557 h 6759197"/>
              <a:gd name="connsiteX2704" fmla="*/ 958233 w 3265410"/>
              <a:gd name="connsiteY2704" fmla="*/ 3386557 h 6759197"/>
              <a:gd name="connsiteX2705" fmla="*/ 953374 w 3265410"/>
              <a:gd name="connsiteY2705" fmla="*/ 3385452 h 6759197"/>
              <a:gd name="connsiteX2706" fmla="*/ 953154 w 3265410"/>
              <a:gd name="connsiteY2706" fmla="*/ 3386999 h 6759197"/>
              <a:gd name="connsiteX2707" fmla="*/ 902689 w 3265410"/>
              <a:gd name="connsiteY2707" fmla="*/ 3450825 h 6759197"/>
              <a:gd name="connsiteX2708" fmla="*/ 890100 w 3265410"/>
              <a:gd name="connsiteY2708" fmla="*/ 3443647 h 6759197"/>
              <a:gd name="connsiteX2709" fmla="*/ 932946 w 3265410"/>
              <a:gd name="connsiteY2709" fmla="*/ 3379710 h 6759197"/>
              <a:gd name="connsiteX2710" fmla="*/ 892750 w 3265410"/>
              <a:gd name="connsiteY2710" fmla="*/ 3366459 h 6759197"/>
              <a:gd name="connsiteX2711" fmla="*/ 765319 w 3265410"/>
              <a:gd name="connsiteY2711" fmla="*/ 3486934 h 6759197"/>
              <a:gd name="connsiteX2712" fmla="*/ 755491 w 3265410"/>
              <a:gd name="connsiteY2712" fmla="*/ 3476113 h 6759197"/>
              <a:gd name="connsiteX2713" fmla="*/ 838974 w 3265410"/>
              <a:gd name="connsiteY2713" fmla="*/ 3391968 h 6759197"/>
              <a:gd name="connsiteX2714" fmla="*/ 814790 w 3265410"/>
              <a:gd name="connsiteY2714" fmla="*/ 3390533 h 6759197"/>
              <a:gd name="connsiteX2715" fmla="*/ 792373 w 3265410"/>
              <a:gd name="connsiteY2715" fmla="*/ 3417918 h 6759197"/>
              <a:gd name="connsiteX2716" fmla="*/ 763994 w 3265410"/>
              <a:gd name="connsiteY2716" fmla="*/ 3441219 h 6759197"/>
              <a:gd name="connsiteX2717" fmla="*/ 757258 w 3265410"/>
              <a:gd name="connsiteY2717" fmla="*/ 3435807 h 6759197"/>
              <a:gd name="connsiteX2718" fmla="*/ 781662 w 3265410"/>
              <a:gd name="connsiteY2718" fmla="*/ 3399808 h 6759197"/>
              <a:gd name="connsiteX2719" fmla="*/ 782766 w 3265410"/>
              <a:gd name="connsiteY2719" fmla="*/ 3398483 h 6759197"/>
              <a:gd name="connsiteX2720" fmla="*/ 762889 w 3265410"/>
              <a:gd name="connsiteY2720" fmla="*/ 3401354 h 6759197"/>
              <a:gd name="connsiteX2721" fmla="*/ 733848 w 3265410"/>
              <a:gd name="connsiteY2721" fmla="*/ 3445524 h 6759197"/>
              <a:gd name="connsiteX2722" fmla="*/ 692658 w 3265410"/>
              <a:gd name="connsiteY2722" fmla="*/ 3493892 h 6759197"/>
              <a:gd name="connsiteX2723" fmla="*/ 685481 w 3265410"/>
              <a:gd name="connsiteY2723" fmla="*/ 3489033 h 6759197"/>
              <a:gd name="connsiteX2724" fmla="*/ 723467 w 3265410"/>
              <a:gd name="connsiteY2724" fmla="*/ 3427856 h 6759197"/>
              <a:gd name="connsiteX2725" fmla="*/ 741467 w 3265410"/>
              <a:gd name="connsiteY2725" fmla="*/ 3397820 h 6759197"/>
              <a:gd name="connsiteX2726" fmla="*/ 724130 w 3265410"/>
              <a:gd name="connsiteY2726" fmla="*/ 3398704 h 6759197"/>
              <a:gd name="connsiteX2727" fmla="*/ 633249 w 3265410"/>
              <a:gd name="connsiteY2727" fmla="*/ 3514872 h 6759197"/>
              <a:gd name="connsiteX2728" fmla="*/ 623422 w 3265410"/>
              <a:gd name="connsiteY2728" fmla="*/ 3505818 h 6759197"/>
              <a:gd name="connsiteX2729" fmla="*/ 668917 w 3265410"/>
              <a:gd name="connsiteY2729" fmla="*/ 3447733 h 6759197"/>
              <a:gd name="connsiteX2730" fmla="*/ 691996 w 3265410"/>
              <a:gd name="connsiteY2730" fmla="*/ 3411403 h 6759197"/>
              <a:gd name="connsiteX2731" fmla="*/ 660303 w 3265410"/>
              <a:gd name="connsiteY2731" fmla="*/ 3435917 h 6759197"/>
              <a:gd name="connsiteX2732" fmla="*/ 597471 w 3265410"/>
              <a:gd name="connsiteY2732" fmla="*/ 3496432 h 6759197"/>
              <a:gd name="connsiteX2733" fmla="*/ 580796 w 3265410"/>
              <a:gd name="connsiteY2733" fmla="*/ 3474788 h 6759197"/>
              <a:gd name="connsiteX2734" fmla="*/ 592944 w 3265410"/>
              <a:gd name="connsiteY2734" fmla="*/ 3464297 h 6759197"/>
              <a:gd name="connsiteX2735" fmla="*/ 593496 w 3265410"/>
              <a:gd name="connsiteY2735" fmla="*/ 3462199 h 6759197"/>
              <a:gd name="connsiteX2736" fmla="*/ 633691 w 3265410"/>
              <a:gd name="connsiteY2736" fmla="*/ 3415820 h 6759197"/>
              <a:gd name="connsiteX2737" fmla="*/ 640648 w 3265410"/>
              <a:gd name="connsiteY2737" fmla="*/ 3414163 h 6759197"/>
              <a:gd name="connsiteX2738" fmla="*/ 653346 w 3265410"/>
              <a:gd name="connsiteY2738" fmla="*/ 3386667 h 6759197"/>
              <a:gd name="connsiteX2739" fmla="*/ 662402 w 3265410"/>
              <a:gd name="connsiteY2739" fmla="*/ 3313344 h 6759197"/>
              <a:gd name="connsiteX2740" fmla="*/ 641973 w 3265410"/>
              <a:gd name="connsiteY2740" fmla="*/ 3362595 h 6759197"/>
              <a:gd name="connsiteX2741" fmla="*/ 606637 w 3265410"/>
              <a:gd name="connsiteY2741" fmla="*/ 3427526 h 6759197"/>
              <a:gd name="connsiteX2742" fmla="*/ 591729 w 3265410"/>
              <a:gd name="connsiteY2742" fmla="*/ 3418580 h 6759197"/>
              <a:gd name="connsiteX2743" fmla="*/ 623200 w 3265410"/>
              <a:gd name="connsiteY2743" fmla="*/ 3354644 h 6759197"/>
              <a:gd name="connsiteX2744" fmla="*/ 646500 w 3265410"/>
              <a:gd name="connsiteY2744" fmla="*/ 3298878 h 6759197"/>
              <a:gd name="connsiteX2745" fmla="*/ 630047 w 3265410"/>
              <a:gd name="connsiteY2745" fmla="*/ 3211642 h 6759197"/>
              <a:gd name="connsiteX2746" fmla="*/ 583005 w 3265410"/>
              <a:gd name="connsiteY2746" fmla="*/ 3286622 h 6759197"/>
              <a:gd name="connsiteX2747" fmla="*/ 562024 w 3265410"/>
              <a:gd name="connsiteY2747" fmla="*/ 3277014 h 6759197"/>
              <a:gd name="connsiteX2748" fmla="*/ 602108 w 3265410"/>
              <a:gd name="connsiteY2748" fmla="*/ 3197176 h 6759197"/>
              <a:gd name="connsiteX2749" fmla="*/ 594379 w 3265410"/>
              <a:gd name="connsiteY2749" fmla="*/ 3159189 h 6759197"/>
              <a:gd name="connsiteX2750" fmla="*/ 560368 w 3265410"/>
              <a:gd name="connsiteY2750" fmla="*/ 3152895 h 6759197"/>
              <a:gd name="connsiteX2751" fmla="*/ 554736 w 3265410"/>
              <a:gd name="connsiteY2751" fmla="*/ 3152785 h 6759197"/>
              <a:gd name="connsiteX2752" fmla="*/ 551865 w 3265410"/>
              <a:gd name="connsiteY2752" fmla="*/ 3153005 h 6759197"/>
              <a:gd name="connsiteX2753" fmla="*/ 534086 w 3265410"/>
              <a:gd name="connsiteY2753" fmla="*/ 3242671 h 6759197"/>
              <a:gd name="connsiteX2754" fmla="*/ 519621 w 3265410"/>
              <a:gd name="connsiteY2754" fmla="*/ 3238364 h 6759197"/>
              <a:gd name="connsiteX2755" fmla="*/ 520504 w 3265410"/>
              <a:gd name="connsiteY2755" fmla="*/ 3171005 h 6759197"/>
              <a:gd name="connsiteX2756" fmla="*/ 518296 w 3265410"/>
              <a:gd name="connsiteY2756" fmla="*/ 3169458 h 6759197"/>
              <a:gd name="connsiteX2757" fmla="*/ 506258 w 3265410"/>
              <a:gd name="connsiteY2757" fmla="*/ 3155324 h 6759197"/>
              <a:gd name="connsiteX2758" fmla="*/ 500738 w 3265410"/>
              <a:gd name="connsiteY2758" fmla="*/ 3154330 h 6759197"/>
              <a:gd name="connsiteX2759" fmla="*/ 500848 w 3265410"/>
              <a:gd name="connsiteY2759" fmla="*/ 3153667 h 6759197"/>
              <a:gd name="connsiteX2760" fmla="*/ 490578 w 3265410"/>
              <a:gd name="connsiteY2760" fmla="*/ 3169348 h 6759197"/>
              <a:gd name="connsiteX2761" fmla="*/ 467058 w 3265410"/>
              <a:gd name="connsiteY2761" fmla="*/ 3166698 h 6759197"/>
              <a:gd name="connsiteX2762" fmla="*/ 423771 w 3265410"/>
              <a:gd name="connsiteY2762" fmla="*/ 3219923 h 6759197"/>
              <a:gd name="connsiteX2763" fmla="*/ 371870 w 3265410"/>
              <a:gd name="connsiteY2763" fmla="*/ 3341172 h 6759197"/>
              <a:gd name="connsiteX2764" fmla="*/ 358508 w 3265410"/>
              <a:gd name="connsiteY2764" fmla="*/ 3333884 h 6759197"/>
              <a:gd name="connsiteX2765" fmla="*/ 400249 w 3265410"/>
              <a:gd name="connsiteY2765" fmla="*/ 3206120 h 6759197"/>
              <a:gd name="connsiteX2766" fmla="*/ 373305 w 3265410"/>
              <a:gd name="connsiteY2766" fmla="*/ 3103203 h 6759197"/>
              <a:gd name="connsiteX2767" fmla="*/ 361600 w 3265410"/>
              <a:gd name="connsiteY2767" fmla="*/ 3112810 h 6759197"/>
              <a:gd name="connsiteX2768" fmla="*/ 355748 w 3265410"/>
              <a:gd name="connsiteY2768" fmla="*/ 3115680 h 6759197"/>
              <a:gd name="connsiteX2769" fmla="*/ 348791 w 3265410"/>
              <a:gd name="connsiteY2769" fmla="*/ 3149913 h 6759197"/>
              <a:gd name="connsiteX2770" fmla="*/ 332226 w 3265410"/>
              <a:gd name="connsiteY2770" fmla="*/ 3221138 h 6759197"/>
              <a:gd name="connsiteX2771" fmla="*/ 320412 w 3265410"/>
              <a:gd name="connsiteY2771" fmla="*/ 3219371 h 6759197"/>
              <a:gd name="connsiteX2772" fmla="*/ 327699 w 3265410"/>
              <a:gd name="connsiteY2772" fmla="*/ 3148588 h 6759197"/>
              <a:gd name="connsiteX2773" fmla="*/ 337748 w 3265410"/>
              <a:gd name="connsiteY2773" fmla="*/ 3093153 h 6759197"/>
              <a:gd name="connsiteX2774" fmla="*/ 326374 w 3265410"/>
              <a:gd name="connsiteY2774" fmla="*/ 3066541 h 6759197"/>
              <a:gd name="connsiteX2775" fmla="*/ 319528 w 3265410"/>
              <a:gd name="connsiteY2775" fmla="*/ 3058149 h 6759197"/>
              <a:gd name="connsiteX2776" fmla="*/ 318423 w 3265410"/>
              <a:gd name="connsiteY2776" fmla="*/ 3082664 h 6759197"/>
              <a:gd name="connsiteX2777" fmla="*/ 307823 w 3265410"/>
              <a:gd name="connsiteY2777" fmla="*/ 3142736 h 6759197"/>
              <a:gd name="connsiteX2778" fmla="*/ 296228 w 3265410"/>
              <a:gd name="connsiteY2778" fmla="*/ 3140637 h 6759197"/>
              <a:gd name="connsiteX2779" fmla="*/ 297773 w 3265410"/>
              <a:gd name="connsiteY2779" fmla="*/ 3094810 h 6759197"/>
              <a:gd name="connsiteX2780" fmla="*/ 295896 w 3265410"/>
              <a:gd name="connsiteY2780" fmla="*/ 3058260 h 6759197"/>
              <a:gd name="connsiteX2781" fmla="*/ 281983 w 3265410"/>
              <a:gd name="connsiteY2781" fmla="*/ 3085093 h 6759197"/>
              <a:gd name="connsiteX2782" fmla="*/ 257137 w 3265410"/>
              <a:gd name="connsiteY2782" fmla="*/ 3167692 h 6759197"/>
              <a:gd name="connsiteX2783" fmla="*/ 241898 w 3265410"/>
              <a:gd name="connsiteY2783" fmla="*/ 3159409 h 6759197"/>
              <a:gd name="connsiteX2784" fmla="*/ 246426 w 3265410"/>
              <a:gd name="connsiteY2784" fmla="*/ 3133128 h 6759197"/>
              <a:gd name="connsiteX2785" fmla="*/ 234279 w 3265410"/>
              <a:gd name="connsiteY2785" fmla="*/ 3091388 h 6759197"/>
              <a:gd name="connsiteX2786" fmla="*/ 182710 w 3265410"/>
              <a:gd name="connsiteY2786" fmla="*/ 3128270 h 6759197"/>
              <a:gd name="connsiteX2787" fmla="*/ 169569 w 3265410"/>
              <a:gd name="connsiteY2787" fmla="*/ 3135999 h 6759197"/>
              <a:gd name="connsiteX2788" fmla="*/ 131140 w 3265410"/>
              <a:gd name="connsiteY2788" fmla="*/ 3255039 h 6759197"/>
              <a:gd name="connsiteX2789" fmla="*/ 119214 w 3265410"/>
              <a:gd name="connsiteY2789" fmla="*/ 3251726 h 6759197"/>
              <a:gd name="connsiteX2790" fmla="*/ 118111 w 3265410"/>
              <a:gd name="connsiteY2790" fmla="*/ 3212415 h 6759197"/>
              <a:gd name="connsiteX2791" fmla="*/ 74934 w 3265410"/>
              <a:gd name="connsiteY2791" fmla="*/ 3133018 h 6759197"/>
              <a:gd name="connsiteX2792" fmla="*/ 286 w 3265410"/>
              <a:gd name="connsiteY2792" fmla="*/ 3131140 h 6759197"/>
              <a:gd name="connsiteX2793" fmla="*/ 0 w 3265410"/>
              <a:gd name="connsiteY2793" fmla="*/ 3131258 h 6759197"/>
              <a:gd name="connsiteX2794" fmla="*/ 0 w 3265410"/>
              <a:gd name="connsiteY2794" fmla="*/ 3107503 h 6759197"/>
              <a:gd name="connsiteX2795" fmla="*/ 48818 w 3265410"/>
              <a:gd name="connsiteY2795" fmla="*/ 3100262 h 6759197"/>
              <a:gd name="connsiteX2796" fmla="*/ 93706 w 3265410"/>
              <a:gd name="connsiteY2796" fmla="*/ 3119104 h 6759197"/>
              <a:gd name="connsiteX2797" fmla="*/ 124957 w 3265410"/>
              <a:gd name="connsiteY2797" fmla="*/ 3164821 h 6759197"/>
              <a:gd name="connsiteX2798" fmla="*/ 128159 w 3265410"/>
              <a:gd name="connsiteY2798" fmla="*/ 3149693 h 6759197"/>
              <a:gd name="connsiteX2799" fmla="*/ 164710 w 3265410"/>
              <a:gd name="connsiteY2799" fmla="*/ 3114355 h 6759197"/>
              <a:gd name="connsiteX2800" fmla="*/ 226107 w 3265410"/>
              <a:gd name="connsiteY2800" fmla="*/ 3063007 h 6759197"/>
              <a:gd name="connsiteX2801" fmla="*/ 256364 w 3265410"/>
              <a:gd name="connsiteY2801" fmla="*/ 3088848 h 6759197"/>
              <a:gd name="connsiteX2802" fmla="*/ 262879 w 3265410"/>
              <a:gd name="connsiteY2802" fmla="*/ 3064664 h 6759197"/>
              <a:gd name="connsiteX2803" fmla="*/ 294682 w 3265410"/>
              <a:gd name="connsiteY2803" fmla="*/ 3027451 h 6759197"/>
              <a:gd name="connsiteX2804" fmla="*/ 358619 w 3265410"/>
              <a:gd name="connsiteY2804" fmla="*/ 3082664 h 6759197"/>
              <a:gd name="connsiteX2805" fmla="*/ 366679 w 3265410"/>
              <a:gd name="connsiteY2805" fmla="*/ 3075817 h 6759197"/>
              <a:gd name="connsiteX2806" fmla="*/ 384789 w 3265410"/>
              <a:gd name="connsiteY2806" fmla="*/ 3075817 h 6759197"/>
              <a:gd name="connsiteX2807" fmla="*/ 417476 w 3265410"/>
              <a:gd name="connsiteY2807" fmla="*/ 3171778 h 6759197"/>
              <a:gd name="connsiteX2808" fmla="*/ 428740 w 3265410"/>
              <a:gd name="connsiteY2808" fmla="*/ 3151460 h 6759197"/>
              <a:gd name="connsiteX2809" fmla="*/ 479646 w 3265410"/>
              <a:gd name="connsiteY2809" fmla="*/ 3139754 h 6759197"/>
              <a:gd name="connsiteX2810" fmla="*/ 493229 w 3265410"/>
              <a:gd name="connsiteY2810" fmla="*/ 3124956 h 6759197"/>
              <a:gd name="connsiteX2811" fmla="*/ 507915 w 3265410"/>
              <a:gd name="connsiteY2811" fmla="*/ 3123742 h 6759197"/>
              <a:gd name="connsiteX2812" fmla="*/ 589520 w 3265410"/>
              <a:gd name="connsiteY2812" fmla="*/ 2382561 h 6759197"/>
              <a:gd name="connsiteX2813" fmla="*/ 539828 w 3265410"/>
              <a:gd name="connsiteY2813" fmla="*/ 2416682 h 6759197"/>
              <a:gd name="connsiteX2814" fmla="*/ 163937 w 3265410"/>
              <a:gd name="connsiteY2814" fmla="*/ 2720686 h 6759197"/>
              <a:gd name="connsiteX2815" fmla="*/ 94369 w 3265410"/>
              <a:gd name="connsiteY2815" fmla="*/ 2807370 h 6759197"/>
              <a:gd name="connsiteX2816" fmla="*/ 4039 w 3265410"/>
              <a:gd name="connsiteY2816" fmla="*/ 2899798 h 6759197"/>
              <a:gd name="connsiteX2817" fmla="*/ 0 w 3265410"/>
              <a:gd name="connsiteY2817" fmla="*/ 2904015 h 6759197"/>
              <a:gd name="connsiteX2818" fmla="*/ 0 w 3265410"/>
              <a:gd name="connsiteY2818" fmla="*/ 2755935 h 6759197"/>
              <a:gd name="connsiteX2819" fmla="*/ 11922 w 3265410"/>
              <a:gd name="connsiteY2819" fmla="*/ 2730445 h 6759197"/>
              <a:gd name="connsiteX2820" fmla="*/ 23806 w 3265410"/>
              <a:gd name="connsiteY2820" fmla="*/ 2674306 h 6759197"/>
              <a:gd name="connsiteX2821" fmla="*/ 102540 w 3265410"/>
              <a:gd name="connsiteY2821" fmla="*/ 2305262 h 6759197"/>
              <a:gd name="connsiteX2822" fmla="*/ 100111 w 3265410"/>
              <a:gd name="connsiteY2822" fmla="*/ 2280968 h 6759197"/>
              <a:gd name="connsiteX2823" fmla="*/ 22929 w 3265410"/>
              <a:gd name="connsiteY2823" fmla="*/ 2032881 h 6759197"/>
              <a:gd name="connsiteX2824" fmla="*/ 0 w 3265410"/>
              <a:gd name="connsiteY2824" fmla="*/ 1968305 h 6759197"/>
              <a:gd name="connsiteX2825" fmla="*/ 0 w 3265410"/>
              <a:gd name="connsiteY2825" fmla="*/ 1870002 h 6759197"/>
              <a:gd name="connsiteX2826" fmla="*/ 30100 w 3265410"/>
              <a:gd name="connsiteY2826" fmla="*/ 1949136 h 6759197"/>
              <a:gd name="connsiteX2827" fmla="*/ 8898 w 3265410"/>
              <a:gd name="connsiteY2827" fmla="*/ 1851519 h 6759197"/>
              <a:gd name="connsiteX2828" fmla="*/ 0 w 3265410"/>
              <a:gd name="connsiteY2828" fmla="*/ 1817162 h 6759197"/>
              <a:gd name="connsiteX2829" fmla="*/ 0 w 3265410"/>
              <a:gd name="connsiteY2829" fmla="*/ 1693285 h 6759197"/>
              <a:gd name="connsiteX2830" fmla="*/ 27230 w 3265410"/>
              <a:gd name="connsiteY2830" fmla="*/ 1811435 h 6759197"/>
              <a:gd name="connsiteX2831" fmla="*/ 49867 w 3265410"/>
              <a:gd name="connsiteY2831" fmla="*/ 1907947 h 6759197"/>
              <a:gd name="connsiteX2832" fmla="*/ 0 w 3265410"/>
              <a:gd name="connsiteY2832" fmla="*/ 1572663 h 6759197"/>
              <a:gd name="connsiteX2833" fmla="*/ 0 w 3265410"/>
              <a:gd name="connsiteY2833" fmla="*/ 1508514 h 6759197"/>
              <a:gd name="connsiteX2834" fmla="*/ 7684 w 3265410"/>
              <a:gd name="connsiteY2834" fmla="*/ 1512842 h 6759197"/>
              <a:gd name="connsiteX2835" fmla="*/ 73277 w 3265410"/>
              <a:gd name="connsiteY2835" fmla="*/ 1834624 h 6759197"/>
              <a:gd name="connsiteX2836" fmla="*/ 37389 w 3265410"/>
              <a:gd name="connsiteY2836" fmla="*/ 1397446 h 6759197"/>
              <a:gd name="connsiteX2837" fmla="*/ 55057 w 3265410"/>
              <a:gd name="connsiteY2837" fmla="*/ 1394796 h 6759197"/>
              <a:gd name="connsiteX2838" fmla="*/ 105853 w 3265410"/>
              <a:gd name="connsiteY2838" fmla="*/ 1886084 h 6759197"/>
              <a:gd name="connsiteX2839" fmla="*/ 122748 w 3265410"/>
              <a:gd name="connsiteY2839" fmla="*/ 2089599 h 6759197"/>
              <a:gd name="connsiteX2840" fmla="*/ 120981 w 3265410"/>
              <a:gd name="connsiteY2840" fmla="*/ 1760970 h 6759197"/>
              <a:gd name="connsiteX2841" fmla="*/ 82995 w 3265410"/>
              <a:gd name="connsiteY2841" fmla="*/ 1222532 h 6759197"/>
              <a:gd name="connsiteX2842" fmla="*/ 108503 w 3265410"/>
              <a:gd name="connsiteY2842" fmla="*/ 1219218 h 6759197"/>
              <a:gd name="connsiteX2843" fmla="*/ 152784 w 3265410"/>
              <a:gd name="connsiteY2843" fmla="*/ 1690187 h 6759197"/>
              <a:gd name="connsiteX2844" fmla="*/ 163605 w 3265410"/>
              <a:gd name="connsiteY2844" fmla="*/ 1257096 h 6759197"/>
              <a:gd name="connsiteX2845" fmla="*/ 187017 w 3265410"/>
              <a:gd name="connsiteY2845" fmla="*/ 1255770 h 6759197"/>
              <a:gd name="connsiteX2846" fmla="*/ 179618 w 3265410"/>
              <a:gd name="connsiteY2846" fmla="*/ 1719561 h 6759197"/>
              <a:gd name="connsiteX2847" fmla="*/ 166145 w 3265410"/>
              <a:gd name="connsiteY2847" fmla="*/ 2038914 h 6759197"/>
              <a:gd name="connsiteX2848" fmla="*/ 195298 w 3265410"/>
              <a:gd name="connsiteY2848" fmla="*/ 1767707 h 6759197"/>
              <a:gd name="connsiteX2849" fmla="*/ 256253 w 3265410"/>
              <a:gd name="connsiteY2849" fmla="*/ 1364871 h 6759197"/>
              <a:gd name="connsiteX2850" fmla="*/ 276903 w 3265410"/>
              <a:gd name="connsiteY2850" fmla="*/ 1368183 h 6759197"/>
              <a:gd name="connsiteX2851" fmla="*/ 218156 w 3265410"/>
              <a:gd name="connsiteY2851" fmla="*/ 1835176 h 6759197"/>
              <a:gd name="connsiteX2852" fmla="*/ 215175 w 3265410"/>
              <a:gd name="connsiteY2852" fmla="*/ 1868746 h 6759197"/>
              <a:gd name="connsiteX2853" fmla="*/ 233948 w 3265410"/>
              <a:gd name="connsiteY2853" fmla="*/ 1786810 h 6759197"/>
              <a:gd name="connsiteX2854" fmla="*/ 258903 w 3265410"/>
              <a:gd name="connsiteY2854" fmla="*/ 1791559 h 6759197"/>
              <a:gd name="connsiteX2855" fmla="*/ 247640 w 3265410"/>
              <a:gd name="connsiteY2855" fmla="*/ 1858918 h 6759197"/>
              <a:gd name="connsiteX2856" fmla="*/ 333110 w 3265410"/>
              <a:gd name="connsiteY2856" fmla="*/ 1617415 h 6759197"/>
              <a:gd name="connsiteX2857" fmla="*/ 350336 w 3265410"/>
              <a:gd name="connsiteY2857" fmla="*/ 1623711 h 6759197"/>
              <a:gd name="connsiteX2858" fmla="*/ 264425 w 3265410"/>
              <a:gd name="connsiteY2858" fmla="*/ 1900880 h 6759197"/>
              <a:gd name="connsiteX2859" fmla="*/ 227764 w 3265410"/>
              <a:gd name="connsiteY2859" fmla="*/ 2022681 h 6759197"/>
              <a:gd name="connsiteX2860" fmla="*/ 385231 w 3265410"/>
              <a:gd name="connsiteY2860" fmla="*/ 1758209 h 6759197"/>
              <a:gd name="connsiteX2861" fmla="*/ 407648 w 3265410"/>
              <a:gd name="connsiteY2861" fmla="*/ 1772124 h 6759197"/>
              <a:gd name="connsiteX2862" fmla="*/ 240352 w 3265410"/>
              <a:gd name="connsiteY2862" fmla="*/ 2064311 h 6759197"/>
              <a:gd name="connsiteX2863" fmla="*/ 250069 w 3265410"/>
              <a:gd name="connsiteY2863" fmla="*/ 2050066 h 6759197"/>
              <a:gd name="connsiteX2864" fmla="*/ 552527 w 3265410"/>
              <a:gd name="connsiteY2864" fmla="*/ 1722653 h 6759197"/>
              <a:gd name="connsiteX2865" fmla="*/ 809931 w 3265410"/>
              <a:gd name="connsiteY2865" fmla="*/ 1519798 h 6759197"/>
              <a:gd name="connsiteX2866" fmla="*/ 1017974 w 3265410"/>
              <a:gd name="connsiteY2866" fmla="*/ 1412354 h 6759197"/>
              <a:gd name="connsiteX2867" fmla="*/ 1121223 w 3265410"/>
              <a:gd name="connsiteY2867" fmla="*/ 1351288 h 6759197"/>
              <a:gd name="connsiteX2868" fmla="*/ 1110843 w 3265410"/>
              <a:gd name="connsiteY2868" fmla="*/ 1334172 h 6759197"/>
              <a:gd name="connsiteX2869" fmla="*/ 1109407 w 3265410"/>
              <a:gd name="connsiteY2869" fmla="*/ 1308996 h 6759197"/>
              <a:gd name="connsiteX2870" fmla="*/ 1131161 w 3265410"/>
              <a:gd name="connsiteY2870" fmla="*/ 1303804 h 6759197"/>
              <a:gd name="connsiteX2871" fmla="*/ 1268973 w 3265410"/>
              <a:gd name="connsiteY2871" fmla="*/ 1173834 h 6759197"/>
              <a:gd name="connsiteX2872" fmla="*/ 1346272 w 3265410"/>
              <a:gd name="connsiteY2872" fmla="*/ 1084940 h 6759197"/>
              <a:gd name="connsiteX2873" fmla="*/ 1348590 w 3265410"/>
              <a:gd name="connsiteY2873" fmla="*/ 1072020 h 6759197"/>
              <a:gd name="connsiteX2874" fmla="*/ 1260139 w 3265410"/>
              <a:gd name="connsiteY2874" fmla="*/ 1135074 h 6759197"/>
              <a:gd name="connsiteX2875" fmla="*/ 1247771 w 3265410"/>
              <a:gd name="connsiteY2875" fmla="*/ 1118730 h 6759197"/>
              <a:gd name="connsiteX2876" fmla="*/ 1352566 w 3265410"/>
              <a:gd name="connsiteY2876" fmla="*/ 1037346 h 6759197"/>
              <a:gd name="connsiteX2877" fmla="*/ 1351682 w 3265410"/>
              <a:gd name="connsiteY2877" fmla="*/ 1021114 h 6759197"/>
              <a:gd name="connsiteX2878" fmla="*/ 1337548 w 3265410"/>
              <a:gd name="connsiteY2878" fmla="*/ 1033922 h 6759197"/>
              <a:gd name="connsiteX2879" fmla="*/ 1291280 w 3265410"/>
              <a:gd name="connsiteY2879" fmla="*/ 1053580 h 6759197"/>
              <a:gd name="connsiteX2880" fmla="*/ 1286531 w 3265410"/>
              <a:gd name="connsiteY2880" fmla="*/ 1038892 h 6759197"/>
              <a:gd name="connsiteX2881" fmla="*/ 1325180 w 3265410"/>
              <a:gd name="connsiteY2881" fmla="*/ 1011508 h 6759197"/>
              <a:gd name="connsiteX2882" fmla="*/ 1342406 w 3265410"/>
              <a:gd name="connsiteY2882" fmla="*/ 996268 h 6759197"/>
              <a:gd name="connsiteX2883" fmla="*/ 1283439 w 3265410"/>
              <a:gd name="connsiteY2883" fmla="*/ 987766 h 6759197"/>
              <a:gd name="connsiteX2884" fmla="*/ 1275709 w 3265410"/>
              <a:gd name="connsiteY2884" fmla="*/ 986660 h 6759197"/>
              <a:gd name="connsiteX2885" fmla="*/ 1238717 w 3265410"/>
              <a:gd name="connsiteY2885" fmla="*/ 1013716 h 6759197"/>
              <a:gd name="connsiteX2886" fmla="*/ 1228778 w 3265410"/>
              <a:gd name="connsiteY2886" fmla="*/ 1020230 h 6759197"/>
              <a:gd name="connsiteX2887" fmla="*/ 1215305 w 3265410"/>
              <a:gd name="connsiteY2887" fmla="*/ 996600 h 6759197"/>
              <a:gd name="connsiteX2888" fmla="*/ 1308175 w 3265410"/>
              <a:gd name="connsiteY2888" fmla="*/ 882860 h 6759197"/>
              <a:gd name="connsiteX2889" fmla="*/ 1269636 w 3265410"/>
              <a:gd name="connsiteY2889" fmla="*/ 875020 h 6759197"/>
              <a:gd name="connsiteX2890" fmla="*/ 1222926 w 3265410"/>
              <a:gd name="connsiteY2890" fmla="*/ 914552 h 6759197"/>
              <a:gd name="connsiteX2891" fmla="*/ 1126964 w 3265410"/>
              <a:gd name="connsiteY2891" fmla="*/ 977716 h 6759197"/>
              <a:gd name="connsiteX2892" fmla="*/ 1117027 w 3265410"/>
              <a:gd name="connsiteY2892" fmla="*/ 963030 h 6759197"/>
              <a:gd name="connsiteX2893" fmla="*/ 1215305 w 3265410"/>
              <a:gd name="connsiteY2893" fmla="*/ 882418 h 6759197"/>
              <a:gd name="connsiteX2894" fmla="*/ 1262679 w 3265410"/>
              <a:gd name="connsiteY2894" fmla="*/ 839130 h 6759197"/>
              <a:gd name="connsiteX2895" fmla="*/ 1230545 w 3265410"/>
              <a:gd name="connsiteY2895" fmla="*/ 806334 h 6759197"/>
              <a:gd name="connsiteX2896" fmla="*/ 1199405 w 3265410"/>
              <a:gd name="connsiteY2896" fmla="*/ 831844 h 6759197"/>
              <a:gd name="connsiteX2897" fmla="*/ 1185601 w 3265410"/>
              <a:gd name="connsiteY2897" fmla="*/ 826762 h 6759197"/>
              <a:gd name="connsiteX2898" fmla="*/ 1194657 w 3265410"/>
              <a:gd name="connsiteY2898" fmla="*/ 796838 h 6759197"/>
              <a:gd name="connsiteX2899" fmla="*/ 1209895 w 3265410"/>
              <a:gd name="connsiteY2899" fmla="*/ 785796 h 6759197"/>
              <a:gd name="connsiteX2900" fmla="*/ 1196533 w 3265410"/>
              <a:gd name="connsiteY2900" fmla="*/ 773206 h 6759197"/>
              <a:gd name="connsiteX2901" fmla="*/ 1151038 w 3265410"/>
              <a:gd name="connsiteY2901" fmla="*/ 773648 h 6759197"/>
              <a:gd name="connsiteX2902" fmla="*/ 1120670 w 3265410"/>
              <a:gd name="connsiteY2902" fmla="*/ 785684 h 6759197"/>
              <a:gd name="connsiteX2903" fmla="*/ 1115481 w 3265410"/>
              <a:gd name="connsiteY2903" fmla="*/ 799156 h 6759197"/>
              <a:gd name="connsiteX2904" fmla="*/ 1091076 w 3265410"/>
              <a:gd name="connsiteY2904" fmla="*/ 791648 h 6759197"/>
              <a:gd name="connsiteX2905" fmla="*/ 1099138 w 3265410"/>
              <a:gd name="connsiteY2905" fmla="*/ 745048 h 6759197"/>
              <a:gd name="connsiteX2906" fmla="*/ 798115 w 3265410"/>
              <a:gd name="connsiteY2906" fmla="*/ 913778 h 6759197"/>
              <a:gd name="connsiteX2907" fmla="*/ 793808 w 3265410"/>
              <a:gd name="connsiteY2907" fmla="*/ 925816 h 6759197"/>
              <a:gd name="connsiteX2908" fmla="*/ 766644 w 3265410"/>
              <a:gd name="connsiteY2908" fmla="*/ 916870 h 6759197"/>
              <a:gd name="connsiteX2909" fmla="*/ 826164 w 3265410"/>
              <a:gd name="connsiteY2909" fmla="*/ 674154 h 6759197"/>
              <a:gd name="connsiteX2910" fmla="*/ 846703 w 3265410"/>
              <a:gd name="connsiteY2910" fmla="*/ 569470 h 6759197"/>
              <a:gd name="connsiteX2911" fmla="*/ 837979 w 3265410"/>
              <a:gd name="connsiteY2911" fmla="*/ 488858 h 6759197"/>
              <a:gd name="connsiteX2912" fmla="*/ 775368 w 3265410"/>
              <a:gd name="connsiteY2912" fmla="*/ 762606 h 6759197"/>
              <a:gd name="connsiteX2913" fmla="*/ 760792 w 3265410"/>
              <a:gd name="connsiteY2913" fmla="*/ 758630 h 6759197"/>
              <a:gd name="connsiteX2914" fmla="*/ 789281 w 3265410"/>
              <a:gd name="connsiteY2914" fmla="*/ 611652 h 6759197"/>
              <a:gd name="connsiteX2915" fmla="*/ 803416 w 3265410"/>
              <a:gd name="connsiteY2915" fmla="*/ 487202 h 6759197"/>
              <a:gd name="connsiteX2916" fmla="*/ 800544 w 3265410"/>
              <a:gd name="connsiteY2916" fmla="*/ 487644 h 6759197"/>
              <a:gd name="connsiteX2917" fmla="*/ 748976 w 3265410"/>
              <a:gd name="connsiteY2917" fmla="*/ 654830 h 6759197"/>
              <a:gd name="connsiteX2918" fmla="*/ 736056 w 3265410"/>
              <a:gd name="connsiteY2918" fmla="*/ 649088 h 6759197"/>
              <a:gd name="connsiteX2919" fmla="*/ 768079 w 3265410"/>
              <a:gd name="connsiteY2919" fmla="*/ 542304 h 6759197"/>
              <a:gd name="connsiteX2920" fmla="*/ 775147 w 3265410"/>
              <a:gd name="connsiteY2920" fmla="*/ 491288 h 6759197"/>
              <a:gd name="connsiteX2921" fmla="*/ 760902 w 3265410"/>
              <a:gd name="connsiteY2921" fmla="*/ 493386 h 6759197"/>
              <a:gd name="connsiteX2922" fmla="*/ 742129 w 3265410"/>
              <a:gd name="connsiteY2922" fmla="*/ 531704 h 6759197"/>
              <a:gd name="connsiteX2923" fmla="*/ 723357 w 3265410"/>
              <a:gd name="connsiteY2923" fmla="*/ 522760 h 6759197"/>
              <a:gd name="connsiteX2924" fmla="*/ 747871 w 3265410"/>
              <a:gd name="connsiteY2924" fmla="*/ 385168 h 6759197"/>
              <a:gd name="connsiteX2925" fmla="*/ 746216 w 3265410"/>
              <a:gd name="connsiteY2925" fmla="*/ 300914 h 6759197"/>
              <a:gd name="connsiteX2926" fmla="*/ 716180 w 3265410"/>
              <a:gd name="connsiteY2926" fmla="*/ 152500 h 6759197"/>
              <a:gd name="connsiteX2927" fmla="*/ 705357 w 3265410"/>
              <a:gd name="connsiteY2927" fmla="*/ 142892 h 6759197"/>
              <a:gd name="connsiteX2928" fmla="*/ 704584 w 3265410"/>
              <a:gd name="connsiteY2928" fmla="*/ 217762 h 6759197"/>
              <a:gd name="connsiteX2929" fmla="*/ 683493 w 3265410"/>
              <a:gd name="connsiteY2929" fmla="*/ 214670 h 6759197"/>
              <a:gd name="connsiteX2930" fmla="*/ 681615 w 3265410"/>
              <a:gd name="connsiteY2930" fmla="*/ 174806 h 6759197"/>
              <a:gd name="connsiteX2931" fmla="*/ 676095 w 3265410"/>
              <a:gd name="connsiteY2931" fmla="*/ 141790 h 6759197"/>
              <a:gd name="connsiteX2932" fmla="*/ 655886 w 3265410"/>
              <a:gd name="connsiteY2932" fmla="*/ 164316 h 6759197"/>
              <a:gd name="connsiteX2933" fmla="*/ 650476 w 3265410"/>
              <a:gd name="connsiteY2933" fmla="*/ 189604 h 6759197"/>
              <a:gd name="connsiteX2934" fmla="*/ 651138 w 3265410"/>
              <a:gd name="connsiteY2934" fmla="*/ 241724 h 6759197"/>
              <a:gd name="connsiteX2935" fmla="*/ 629605 w 3265410"/>
              <a:gd name="connsiteY2935" fmla="*/ 247026 h 6759197"/>
              <a:gd name="connsiteX2936" fmla="*/ 623532 w 3265410"/>
              <a:gd name="connsiteY2936" fmla="*/ 225492 h 6759197"/>
              <a:gd name="connsiteX2937" fmla="*/ 623310 w 3265410"/>
              <a:gd name="connsiteY2937" fmla="*/ 227148 h 6759197"/>
              <a:gd name="connsiteX2938" fmla="*/ 601778 w 3265410"/>
              <a:gd name="connsiteY2938" fmla="*/ 279490 h 6759197"/>
              <a:gd name="connsiteX2939" fmla="*/ 584662 w 3265410"/>
              <a:gd name="connsiteY2939" fmla="*/ 264804 h 6759197"/>
              <a:gd name="connsiteX2940" fmla="*/ 601225 w 3265410"/>
              <a:gd name="connsiteY2940" fmla="*/ 181432 h 6759197"/>
              <a:gd name="connsiteX2941" fmla="*/ 605974 w 3265410"/>
              <a:gd name="connsiteY2941" fmla="*/ 145212 h 6759197"/>
              <a:gd name="connsiteX2942" fmla="*/ 603213 w 3265410"/>
              <a:gd name="connsiteY2942" fmla="*/ 92760 h 6759197"/>
              <a:gd name="connsiteX2943" fmla="*/ 599016 w 3265410"/>
              <a:gd name="connsiteY2943" fmla="*/ 88012 h 6759197"/>
              <a:gd name="connsiteX2944" fmla="*/ 582785 w 3265410"/>
              <a:gd name="connsiteY2944" fmla="*/ 157690 h 6759197"/>
              <a:gd name="connsiteX2945" fmla="*/ 562576 w 3265410"/>
              <a:gd name="connsiteY2945" fmla="*/ 150070 h 6759197"/>
              <a:gd name="connsiteX2946" fmla="*/ 567877 w 3265410"/>
              <a:gd name="connsiteY2946" fmla="*/ 58526 h 6759197"/>
              <a:gd name="connsiteX2947" fmla="*/ 567987 w 3265410"/>
              <a:gd name="connsiteY2947" fmla="*/ 57312 h 6759197"/>
              <a:gd name="connsiteX2948" fmla="*/ 454469 w 3265410"/>
              <a:gd name="connsiteY2948" fmla="*/ 125998 h 6759197"/>
              <a:gd name="connsiteX2949" fmla="*/ 421893 w 3265410"/>
              <a:gd name="connsiteY2949" fmla="*/ 194794 h 6759197"/>
              <a:gd name="connsiteX2950" fmla="*/ 402789 w 3265410"/>
              <a:gd name="connsiteY2950" fmla="*/ 183862 h 6759197"/>
              <a:gd name="connsiteX2951" fmla="*/ 426973 w 3265410"/>
              <a:gd name="connsiteY2951" fmla="*/ 123458 h 6759197"/>
              <a:gd name="connsiteX2952" fmla="*/ 413500 w 3265410"/>
              <a:gd name="connsiteY2952" fmla="*/ 57864 h 6759197"/>
              <a:gd name="connsiteX2953" fmla="*/ 358067 w 3265410"/>
              <a:gd name="connsiteY2953" fmla="*/ 120808 h 6759197"/>
              <a:gd name="connsiteX2954" fmla="*/ 287394 w 3265410"/>
              <a:gd name="connsiteY2954" fmla="*/ 280152 h 6759197"/>
              <a:gd name="connsiteX2955" fmla="*/ 259567 w 3265410"/>
              <a:gd name="connsiteY2955" fmla="*/ 276950 h 6759197"/>
              <a:gd name="connsiteX2956" fmla="*/ 229531 w 3265410"/>
              <a:gd name="connsiteY2956" fmla="*/ 165972 h 6759197"/>
              <a:gd name="connsiteX2957" fmla="*/ 228094 w 3265410"/>
              <a:gd name="connsiteY2957" fmla="*/ 166524 h 6759197"/>
              <a:gd name="connsiteX2958" fmla="*/ 209764 w 3265410"/>
              <a:gd name="connsiteY2958" fmla="*/ 233332 h 6759197"/>
              <a:gd name="connsiteX2959" fmla="*/ 188452 w 3265410"/>
              <a:gd name="connsiteY2959" fmla="*/ 224718 h 6759197"/>
              <a:gd name="connsiteX2960" fmla="*/ 195850 w 3265410"/>
              <a:gd name="connsiteY2960" fmla="*/ 172598 h 6759197"/>
              <a:gd name="connsiteX2961" fmla="*/ 199163 w 3265410"/>
              <a:gd name="connsiteY2961" fmla="*/ 131076 h 6759197"/>
              <a:gd name="connsiteX2962" fmla="*/ 178403 w 3265410"/>
              <a:gd name="connsiteY2962" fmla="*/ 123900 h 6759197"/>
              <a:gd name="connsiteX2963" fmla="*/ 176084 w 3265410"/>
              <a:gd name="connsiteY2963" fmla="*/ 154046 h 6759197"/>
              <a:gd name="connsiteX2964" fmla="*/ 135116 w 3265410"/>
              <a:gd name="connsiteY2964" fmla="*/ 293294 h 6759197"/>
              <a:gd name="connsiteX2965" fmla="*/ 114797 w 3265410"/>
              <a:gd name="connsiteY2965" fmla="*/ 288766 h 6759197"/>
              <a:gd name="connsiteX2966" fmla="*/ 145607 w 3265410"/>
              <a:gd name="connsiteY2966" fmla="*/ 149518 h 6759197"/>
              <a:gd name="connsiteX2967" fmla="*/ 139091 w 3265410"/>
              <a:gd name="connsiteY2967" fmla="*/ 86022 h 6759197"/>
              <a:gd name="connsiteX2968" fmla="*/ 134564 w 3265410"/>
              <a:gd name="connsiteY2968" fmla="*/ 59852 h 6759197"/>
              <a:gd name="connsiteX2969" fmla="*/ 117779 w 3265410"/>
              <a:gd name="connsiteY2969" fmla="*/ 99606 h 6759197"/>
              <a:gd name="connsiteX2970" fmla="*/ 94700 w 3265410"/>
              <a:gd name="connsiteY2970" fmla="*/ 172486 h 6759197"/>
              <a:gd name="connsiteX2971" fmla="*/ 76590 w 3265410"/>
              <a:gd name="connsiteY2971" fmla="*/ 167408 h 6759197"/>
              <a:gd name="connsiteX2972" fmla="*/ 42689 w 3265410"/>
              <a:gd name="connsiteY2972" fmla="*/ 38760 h 6759197"/>
              <a:gd name="connsiteX2973" fmla="*/ 865 w 3265410"/>
              <a:gd name="connsiteY2973" fmla="*/ 88563 h 6759197"/>
              <a:gd name="connsiteX2974" fmla="*/ 0 w 3265410"/>
              <a:gd name="connsiteY2974" fmla="*/ 92671 h 6759197"/>
              <a:gd name="connsiteX2975" fmla="*/ 0 w 3265410"/>
              <a:gd name="connsiteY2975" fmla="*/ 38736 h 6759197"/>
              <a:gd name="connsiteX2976" fmla="*/ 7670 w 3265410"/>
              <a:gd name="connsiteY2976" fmla="*/ 28284 h 6759197"/>
              <a:gd name="connsiteX2977" fmla="*/ 78246 w 3265410"/>
              <a:gd name="connsiteY2977" fmla="*/ 2 h 6759197"/>
              <a:gd name="connsiteX2978" fmla="*/ 113582 w 3265410"/>
              <a:gd name="connsiteY2978" fmla="*/ 39202 h 6759197"/>
              <a:gd name="connsiteX2979" fmla="*/ 130147 w 3265410"/>
              <a:gd name="connsiteY2979" fmla="*/ 25950 h 6759197"/>
              <a:gd name="connsiteX2980" fmla="*/ 159189 w 3265410"/>
              <a:gd name="connsiteY2980" fmla="*/ 45386 h 6759197"/>
              <a:gd name="connsiteX2981" fmla="*/ 172661 w 3265410"/>
              <a:gd name="connsiteY2981" fmla="*/ 90440 h 6759197"/>
              <a:gd name="connsiteX2982" fmla="*/ 224782 w 3265410"/>
              <a:gd name="connsiteY2982" fmla="*/ 102918 h 6759197"/>
              <a:gd name="connsiteX2983" fmla="*/ 230634 w 3265410"/>
              <a:gd name="connsiteY2983" fmla="*/ 137482 h 6759197"/>
              <a:gd name="connsiteX2984" fmla="*/ 280437 w 3265410"/>
              <a:gd name="connsiteY2984" fmla="*/ 209038 h 6759197"/>
              <a:gd name="connsiteX2985" fmla="*/ 316436 w 3265410"/>
              <a:gd name="connsiteY2985" fmla="*/ 122796 h 6759197"/>
              <a:gd name="connsiteX2986" fmla="*/ 415488 w 3265410"/>
              <a:gd name="connsiteY2986" fmla="*/ 24184 h 6759197"/>
              <a:gd name="connsiteX2987" fmla="*/ 463303 w 3265410"/>
              <a:gd name="connsiteY2987" fmla="*/ 69018 h 6759197"/>
              <a:gd name="connsiteX2988" fmla="*/ 579913 w 3265410"/>
              <a:gd name="connsiteY2988" fmla="*/ 19436 h 6759197"/>
              <a:gd name="connsiteX2989" fmla="*/ 620218 w 3265410"/>
              <a:gd name="connsiteY2989" fmla="*/ 65152 h 6759197"/>
              <a:gd name="connsiteX2990" fmla="*/ 639323 w 3265410"/>
              <a:gd name="connsiteY2990" fmla="*/ 100820 h 6759197"/>
              <a:gd name="connsiteX2991" fmla="*/ 640206 w 3265410"/>
              <a:gd name="connsiteY2991" fmla="*/ 131188 h 6759197"/>
              <a:gd name="connsiteX2992" fmla="*/ 689787 w 3265410"/>
              <a:gd name="connsiteY2992" fmla="*/ 87680 h 6759197"/>
              <a:gd name="connsiteX2993" fmla="*/ 773160 w 3265410"/>
              <a:gd name="connsiteY2993" fmla="*/ 174144 h 6759197"/>
              <a:gd name="connsiteX2994" fmla="*/ 774705 w 3265410"/>
              <a:gd name="connsiteY2994" fmla="*/ 332606 h 6759197"/>
              <a:gd name="connsiteX2995" fmla="*/ 774926 w 3265410"/>
              <a:gd name="connsiteY2995" fmla="*/ 436848 h 6759197"/>
              <a:gd name="connsiteX2996" fmla="*/ 882702 w 3265410"/>
              <a:gd name="connsiteY2996" fmla="*/ 515250 h 6759197"/>
              <a:gd name="connsiteX2997" fmla="*/ 853439 w 3265410"/>
              <a:gd name="connsiteY2997" fmla="*/ 707724 h 6759197"/>
              <a:gd name="connsiteX2998" fmla="*/ 814458 w 3265410"/>
              <a:gd name="connsiteY2998" fmla="*/ 868614 h 6759197"/>
              <a:gd name="connsiteX2999" fmla="*/ 1121112 w 3265410"/>
              <a:gd name="connsiteY2999" fmla="*/ 713134 h 6759197"/>
              <a:gd name="connsiteX3000" fmla="*/ 1135800 w 3265410"/>
              <a:gd name="connsiteY3000" fmla="*/ 735000 h 6759197"/>
              <a:gd name="connsiteX3001" fmla="*/ 1132155 w 3265410"/>
              <a:gd name="connsiteY3001" fmla="*/ 750238 h 6759197"/>
              <a:gd name="connsiteX3002" fmla="*/ 1168043 w 3265410"/>
              <a:gd name="connsiteY3002" fmla="*/ 742398 h 6759197"/>
              <a:gd name="connsiteX3003" fmla="*/ 1227011 w 3265410"/>
              <a:gd name="connsiteY3003" fmla="*/ 753110 h 6759197"/>
              <a:gd name="connsiteX3004" fmla="*/ 1243134 w 3265410"/>
              <a:gd name="connsiteY3004" fmla="*/ 784028 h 6759197"/>
              <a:gd name="connsiteX3005" fmla="*/ 1297684 w 3265410"/>
              <a:gd name="connsiteY3005" fmla="*/ 841670 h 6759197"/>
              <a:gd name="connsiteX3006" fmla="*/ 1290617 w 3265410"/>
              <a:gd name="connsiteY3006" fmla="*/ 851498 h 6759197"/>
              <a:gd name="connsiteX3007" fmla="*/ 1326947 w 3265410"/>
              <a:gd name="connsiteY3007" fmla="*/ 858788 h 6759197"/>
              <a:gd name="connsiteX3008" fmla="*/ 1336996 w 3265410"/>
              <a:gd name="connsiteY3008" fmla="*/ 872700 h 6759197"/>
              <a:gd name="connsiteX3009" fmla="*/ 1306076 w 3265410"/>
              <a:gd name="connsiteY3009" fmla="*/ 958502 h 6759197"/>
              <a:gd name="connsiteX3010" fmla="*/ 1365155 w 3265410"/>
              <a:gd name="connsiteY3010" fmla="*/ 978048 h 6759197"/>
              <a:gd name="connsiteX3011" fmla="*/ 1371890 w 3265410"/>
              <a:gd name="connsiteY3011" fmla="*/ 1111442 h 6759197"/>
              <a:gd name="connsiteX3012" fmla="*/ 1322751 w 3265410"/>
              <a:gd name="connsiteY3012" fmla="*/ 1166434 h 6759197"/>
              <a:gd name="connsiteX3013" fmla="*/ 1236729 w 3265410"/>
              <a:gd name="connsiteY3013" fmla="*/ 1258640 h 6759197"/>
              <a:gd name="connsiteX3014" fmla="*/ 1164951 w 3265410"/>
              <a:gd name="connsiteY3014" fmla="*/ 1318050 h 6759197"/>
              <a:gd name="connsiteX3015" fmla="*/ 1150486 w 3265410"/>
              <a:gd name="connsiteY3015" fmla="*/ 1367631 h 6759197"/>
              <a:gd name="connsiteX3016" fmla="*/ 712976 w 3265410"/>
              <a:gd name="connsiteY3016" fmla="*/ 1622054 h 6759197"/>
              <a:gd name="connsiteX3017" fmla="*/ 402569 w 3265410"/>
              <a:gd name="connsiteY3017" fmla="*/ 1912696 h 6759197"/>
              <a:gd name="connsiteX3018" fmla="*/ 223457 w 3265410"/>
              <a:gd name="connsiteY3018" fmla="*/ 2140174 h 6759197"/>
              <a:gd name="connsiteX3019" fmla="*/ 147594 w 3265410"/>
              <a:gd name="connsiteY3019" fmla="*/ 2368315 h 6759197"/>
              <a:gd name="connsiteX3020" fmla="*/ 117116 w 3265410"/>
              <a:gd name="connsiteY3020" fmla="*/ 2568297 h 6759197"/>
              <a:gd name="connsiteX3021" fmla="*/ 108503 w 3265410"/>
              <a:gd name="connsiteY3021" fmla="*/ 2643608 h 6759197"/>
              <a:gd name="connsiteX3022" fmla="*/ 589079 w 3265410"/>
              <a:gd name="connsiteY3022" fmla="*/ 2276109 h 6759197"/>
              <a:gd name="connsiteX3023" fmla="*/ 704916 w 3265410"/>
              <a:gd name="connsiteY3023" fmla="*/ 2029416 h 6759197"/>
              <a:gd name="connsiteX3024" fmla="*/ 710106 w 3265410"/>
              <a:gd name="connsiteY3024" fmla="*/ 2033282 h 6759197"/>
              <a:gd name="connsiteX3025" fmla="*/ 806066 w 3265410"/>
              <a:gd name="connsiteY3025" fmla="*/ 1997393 h 6759197"/>
              <a:gd name="connsiteX3026" fmla="*/ 924443 w 3265410"/>
              <a:gd name="connsiteY3026" fmla="*/ 2048741 h 6759197"/>
              <a:gd name="connsiteX3027" fmla="*/ 1367032 w 3265410"/>
              <a:gd name="connsiteY3027" fmla="*/ 1746615 h 6759197"/>
              <a:gd name="connsiteX3028" fmla="*/ 1632497 w 3265410"/>
              <a:gd name="connsiteY3028" fmla="*/ 1554915 h 6759197"/>
              <a:gd name="connsiteX3029" fmla="*/ 1702396 w 3265410"/>
              <a:gd name="connsiteY3029" fmla="*/ 1436206 h 6759197"/>
              <a:gd name="connsiteX3030" fmla="*/ 1838111 w 3265410"/>
              <a:gd name="connsiteY3030" fmla="*/ 1251464 h 6759197"/>
              <a:gd name="connsiteX3031" fmla="*/ 1962672 w 3265410"/>
              <a:gd name="connsiteY3031" fmla="*/ 1004882 h 6759197"/>
              <a:gd name="connsiteX3032" fmla="*/ 2062166 w 3265410"/>
              <a:gd name="connsiteY3032" fmla="*/ 775526 h 6759197"/>
              <a:gd name="connsiteX3033" fmla="*/ 2185402 w 3265410"/>
              <a:gd name="connsiteY3033" fmla="*/ 557322 h 6759197"/>
              <a:gd name="connsiteX3034" fmla="*/ 2273521 w 3265410"/>
              <a:gd name="connsiteY3034" fmla="*/ 411782 h 6759197"/>
              <a:gd name="connsiteX3035" fmla="*/ 2407910 w 3265410"/>
              <a:gd name="connsiteY3035" fmla="*/ 346630 h 6759197"/>
              <a:gd name="connsiteX3036" fmla="*/ 2523416 w 3265410"/>
              <a:gd name="connsiteY3036" fmla="*/ 390248 h 6759197"/>
              <a:gd name="connsiteX3037" fmla="*/ 2631302 w 3265410"/>
              <a:gd name="connsiteY3037" fmla="*/ 360764 h 6759197"/>
              <a:gd name="connsiteX3038" fmla="*/ 2684860 w 3265410"/>
              <a:gd name="connsiteY3038" fmla="*/ 417524 h 6759197"/>
              <a:gd name="connsiteX3039" fmla="*/ 2772096 w 3265410"/>
              <a:gd name="connsiteY3039" fmla="*/ 380862 h 6759197"/>
              <a:gd name="connsiteX3040" fmla="*/ 2811298 w 3265410"/>
              <a:gd name="connsiteY3040" fmla="*/ 425032 h 6759197"/>
              <a:gd name="connsiteX3041" fmla="*/ 2864964 w 3265410"/>
              <a:gd name="connsiteY3041" fmla="*/ 430332 h 6759197"/>
              <a:gd name="connsiteX3042" fmla="*/ 2871260 w 3265410"/>
              <a:gd name="connsiteY3042" fmla="*/ 705736 h 6759197"/>
              <a:gd name="connsiteX3043" fmla="*/ 3016249 w 3265410"/>
              <a:gd name="connsiteY3043" fmla="*/ 538770 h 6759197"/>
              <a:gd name="connsiteX3044" fmla="*/ 3131203 w 3265410"/>
              <a:gd name="connsiteY3044" fmla="*/ 626008 h 6759197"/>
              <a:gd name="connsiteX3045" fmla="*/ 3176477 w 3265410"/>
              <a:gd name="connsiteY3045" fmla="*/ 655492 h 6759197"/>
              <a:gd name="connsiteX3046" fmla="*/ 3159251 w 3265410"/>
              <a:gd name="connsiteY3046" fmla="*/ 733122 h 6759197"/>
              <a:gd name="connsiteX3047" fmla="*/ 3246819 w 3265410"/>
              <a:gd name="connsiteY3047" fmla="*/ 761832 h 6759197"/>
              <a:gd name="connsiteX3048" fmla="*/ 3201765 w 3265410"/>
              <a:gd name="connsiteY3048" fmla="*/ 918196 h 6759197"/>
              <a:gd name="connsiteX3049" fmla="*/ 2750343 w 3265410"/>
              <a:gd name="connsiteY3049" fmla="*/ 1230262 h 6759197"/>
              <a:gd name="connsiteX3050" fmla="*/ 2159451 w 3265410"/>
              <a:gd name="connsiteY3050" fmla="*/ 1448353 h 6759197"/>
              <a:gd name="connsiteX3051" fmla="*/ 1838773 w 3265410"/>
              <a:gd name="connsiteY3051" fmla="*/ 1539233 h 6759197"/>
              <a:gd name="connsiteX3052" fmla="*/ 1695550 w 3265410"/>
              <a:gd name="connsiteY3052" fmla="*/ 1582190 h 6759197"/>
              <a:gd name="connsiteX3053" fmla="*/ 1167161 w 3265410"/>
              <a:gd name="connsiteY3053" fmla="*/ 1969344 h 6759197"/>
              <a:gd name="connsiteX3054" fmla="*/ 1172792 w 3265410"/>
              <a:gd name="connsiteY3054" fmla="*/ 1967026 h 6759197"/>
              <a:gd name="connsiteX3055" fmla="*/ 1217845 w 3265410"/>
              <a:gd name="connsiteY3055" fmla="*/ 1973651 h 6759197"/>
              <a:gd name="connsiteX3056" fmla="*/ 1246668 w 3265410"/>
              <a:gd name="connsiteY3056" fmla="*/ 1966142 h 6759197"/>
              <a:gd name="connsiteX3057" fmla="*/ 1298567 w 3265410"/>
              <a:gd name="connsiteY3057" fmla="*/ 2024448 h 6759197"/>
              <a:gd name="connsiteX3058" fmla="*/ 1311708 w 3265410"/>
              <a:gd name="connsiteY3058" fmla="*/ 2100973 h 6759197"/>
              <a:gd name="connsiteX3059" fmla="*/ 1326505 w 3265410"/>
              <a:gd name="connsiteY3059" fmla="*/ 2081759 h 6759197"/>
              <a:gd name="connsiteX3060" fmla="*/ 1361179 w 3265410"/>
              <a:gd name="connsiteY3060" fmla="*/ 2039797 h 6759197"/>
              <a:gd name="connsiteX3061" fmla="*/ 1444993 w 3265410"/>
              <a:gd name="connsiteY3061" fmla="*/ 2018264 h 6759197"/>
              <a:gd name="connsiteX3062" fmla="*/ 1483532 w 3265410"/>
              <a:gd name="connsiteY3062" fmla="*/ 2071820 h 6759197"/>
              <a:gd name="connsiteX3063" fmla="*/ 1517433 w 3265410"/>
              <a:gd name="connsiteY3063" fmla="*/ 2093243 h 6759197"/>
              <a:gd name="connsiteX3064" fmla="*/ 1508709 w 3265410"/>
              <a:gd name="connsiteY3064" fmla="*/ 2186995 h 6759197"/>
              <a:gd name="connsiteX3065" fmla="*/ 1556413 w 3265410"/>
              <a:gd name="connsiteY3065" fmla="*/ 2232269 h 6759197"/>
              <a:gd name="connsiteX3066" fmla="*/ 1469066 w 3265410"/>
              <a:gd name="connsiteY3066" fmla="*/ 2400781 h 6759197"/>
              <a:gd name="connsiteX3067" fmla="*/ 1830160 w 3265410"/>
              <a:gd name="connsiteY3067" fmla="*/ 2421872 h 6759197"/>
              <a:gd name="connsiteX3068" fmla="*/ 1828945 w 3265410"/>
              <a:gd name="connsiteY3068" fmla="*/ 2426068 h 6759197"/>
              <a:gd name="connsiteX3069" fmla="*/ 1834136 w 3265410"/>
              <a:gd name="connsiteY3069" fmla="*/ 2436669 h 6759197"/>
              <a:gd name="connsiteX3070" fmla="*/ 1801338 w 3265410"/>
              <a:gd name="connsiteY3070" fmla="*/ 2512642 h 6759197"/>
              <a:gd name="connsiteX3071" fmla="*/ 1806750 w 3265410"/>
              <a:gd name="connsiteY3071" fmla="*/ 2512974 h 6759197"/>
              <a:gd name="connsiteX3072" fmla="*/ 1819780 w 3265410"/>
              <a:gd name="connsiteY3072" fmla="*/ 2531084 h 6759197"/>
              <a:gd name="connsiteX3073" fmla="*/ 1708912 w 3265410"/>
              <a:gd name="connsiteY3073" fmla="*/ 2632896 h 6759197"/>
              <a:gd name="connsiteX3074" fmla="*/ 1773952 w 3265410"/>
              <a:gd name="connsiteY3074" fmla="*/ 2631793 h 6759197"/>
              <a:gd name="connsiteX3075" fmla="*/ 1826627 w 3265410"/>
              <a:gd name="connsiteY3075" fmla="*/ 2645044 h 6759197"/>
              <a:gd name="connsiteX3076" fmla="*/ 1836675 w 3265410"/>
              <a:gd name="connsiteY3076" fmla="*/ 2662380 h 6759197"/>
              <a:gd name="connsiteX3077" fmla="*/ 1821768 w 3265410"/>
              <a:gd name="connsiteY3077" fmla="*/ 2701140 h 6759197"/>
              <a:gd name="connsiteX3078" fmla="*/ 1824418 w 3265410"/>
              <a:gd name="connsiteY3078" fmla="*/ 2716048 h 6759197"/>
              <a:gd name="connsiteX3079" fmla="*/ 1839104 w 3265410"/>
              <a:gd name="connsiteY3079" fmla="*/ 2722011 h 6759197"/>
              <a:gd name="connsiteX3080" fmla="*/ 1846945 w 3265410"/>
              <a:gd name="connsiteY3080" fmla="*/ 2736697 h 6759197"/>
              <a:gd name="connsiteX3081" fmla="*/ 1816246 w 3265410"/>
              <a:gd name="connsiteY3081" fmla="*/ 2791248 h 6759197"/>
              <a:gd name="connsiteX3082" fmla="*/ 1855226 w 3265410"/>
              <a:gd name="connsiteY3082" fmla="*/ 2814549 h 6759197"/>
              <a:gd name="connsiteX3083" fmla="*/ 1847607 w 3265410"/>
              <a:gd name="connsiteY3083" fmla="*/ 2870203 h 6759197"/>
              <a:gd name="connsiteX3084" fmla="*/ 1908784 w 3265410"/>
              <a:gd name="connsiteY3084" fmla="*/ 2902448 h 6759197"/>
              <a:gd name="connsiteX3085" fmla="*/ 1912869 w 3265410"/>
              <a:gd name="connsiteY3085" fmla="*/ 2965170 h 6759197"/>
              <a:gd name="connsiteX3086" fmla="*/ 1919605 w 3265410"/>
              <a:gd name="connsiteY3086" fmla="*/ 2961968 h 6759197"/>
              <a:gd name="connsiteX3087" fmla="*/ 2095294 w 3265410"/>
              <a:gd name="connsiteY3087" fmla="*/ 2919011 h 6759197"/>
              <a:gd name="connsiteX3088" fmla="*/ 2214112 w 3265410"/>
              <a:gd name="connsiteY3088" fmla="*/ 3007574 h 6759197"/>
              <a:gd name="connsiteX3089" fmla="*/ 2222063 w 3265410"/>
              <a:gd name="connsiteY3089" fmla="*/ 3012653 h 6759197"/>
              <a:gd name="connsiteX3090" fmla="*/ 2246688 w 3265410"/>
              <a:gd name="connsiteY3090" fmla="*/ 3078799 h 6759197"/>
              <a:gd name="connsiteX3091" fmla="*/ 2179106 w 3265410"/>
              <a:gd name="connsiteY3091" fmla="*/ 3152122 h 6759197"/>
              <a:gd name="connsiteX3092" fmla="*/ 2386156 w 3265410"/>
              <a:gd name="connsiteY3092" fmla="*/ 3133570 h 6759197"/>
              <a:gd name="connsiteX3093" fmla="*/ 2424254 w 3265410"/>
              <a:gd name="connsiteY3093" fmla="*/ 3187900 h 6759197"/>
              <a:gd name="connsiteX3094" fmla="*/ 2472730 w 3265410"/>
              <a:gd name="connsiteY3094" fmla="*/ 3317320 h 6759197"/>
              <a:gd name="connsiteX3095" fmla="*/ 2585586 w 3265410"/>
              <a:gd name="connsiteY3095" fmla="*/ 3376508 h 6759197"/>
              <a:gd name="connsiteX3096" fmla="*/ 2578408 w 3265410"/>
              <a:gd name="connsiteY3096" fmla="*/ 3430728 h 6759197"/>
              <a:gd name="connsiteX3097" fmla="*/ 2587243 w 3265410"/>
              <a:gd name="connsiteY3097" fmla="*/ 3521719 h 6759197"/>
              <a:gd name="connsiteX3098" fmla="*/ 2465994 w 3265410"/>
              <a:gd name="connsiteY3098" fmla="*/ 3572625 h 6759197"/>
              <a:gd name="connsiteX3099" fmla="*/ 2418290 w 3265410"/>
              <a:gd name="connsiteY3099" fmla="*/ 3580244 h 6759197"/>
              <a:gd name="connsiteX3100" fmla="*/ 2508288 w 3265410"/>
              <a:gd name="connsiteY3100" fmla="*/ 3595484 h 6759197"/>
              <a:gd name="connsiteX3101" fmla="*/ 2618051 w 3265410"/>
              <a:gd name="connsiteY3101" fmla="*/ 3646021 h 6759197"/>
              <a:gd name="connsiteX3102" fmla="*/ 2602592 w 3265410"/>
              <a:gd name="connsiteY3102" fmla="*/ 3753592 h 6759197"/>
              <a:gd name="connsiteX3103" fmla="*/ 2578188 w 3265410"/>
              <a:gd name="connsiteY3103" fmla="*/ 3779656 h 6759197"/>
              <a:gd name="connsiteX3104" fmla="*/ 2627990 w 3265410"/>
              <a:gd name="connsiteY3104" fmla="*/ 3853320 h 6759197"/>
              <a:gd name="connsiteX3105" fmla="*/ 2555329 w 3265410"/>
              <a:gd name="connsiteY3105" fmla="*/ 3873528 h 6759197"/>
              <a:gd name="connsiteX3106" fmla="*/ 2524521 w 3265410"/>
              <a:gd name="connsiteY3106" fmla="*/ 3872976 h 6759197"/>
              <a:gd name="connsiteX3107" fmla="*/ 2578188 w 3265410"/>
              <a:gd name="connsiteY3107" fmla="*/ 3927634 h 6759197"/>
              <a:gd name="connsiteX3108" fmla="*/ 2480571 w 3265410"/>
              <a:gd name="connsiteY3108" fmla="*/ 3989579 h 6759197"/>
              <a:gd name="connsiteX3109" fmla="*/ 2392230 w 3265410"/>
              <a:gd name="connsiteY3109" fmla="*/ 4024475 h 6759197"/>
              <a:gd name="connsiteX3110" fmla="*/ 2464449 w 3265410"/>
              <a:gd name="connsiteY3110" fmla="*/ 4052515 h 6759197"/>
              <a:gd name="connsiteX3111" fmla="*/ 2506853 w 3265410"/>
              <a:gd name="connsiteY3111" fmla="*/ 4076585 h 6759197"/>
              <a:gd name="connsiteX3112" fmla="*/ 2507515 w 3265410"/>
              <a:gd name="connsiteY3112" fmla="*/ 4115241 h 6759197"/>
              <a:gd name="connsiteX3113" fmla="*/ 2494043 w 3265410"/>
              <a:gd name="connsiteY3113" fmla="*/ 4176310 h 6759197"/>
              <a:gd name="connsiteX3114" fmla="*/ 2375445 w 3265410"/>
              <a:gd name="connsiteY3114" fmla="*/ 4179179 h 6759197"/>
              <a:gd name="connsiteX3115" fmla="*/ 2401064 w 3265410"/>
              <a:gd name="connsiteY3115" fmla="*/ 4240571 h 6759197"/>
              <a:gd name="connsiteX3116" fmla="*/ 2207377 w 3265410"/>
              <a:gd name="connsiteY3116" fmla="*/ 4255254 h 6759197"/>
              <a:gd name="connsiteX3117" fmla="*/ 2228247 w 3265410"/>
              <a:gd name="connsiteY3117" fmla="*/ 4273584 h 6759197"/>
              <a:gd name="connsiteX3118" fmla="*/ 2228909 w 3265410"/>
              <a:gd name="connsiteY3118" fmla="*/ 4294124 h 6759197"/>
              <a:gd name="connsiteX3119" fmla="*/ 1977247 w 3265410"/>
              <a:gd name="connsiteY3119" fmla="*/ 4259340 h 6759197"/>
              <a:gd name="connsiteX3120" fmla="*/ 1944230 w 3265410"/>
              <a:gd name="connsiteY3120" fmla="*/ 4239797 h 6759197"/>
              <a:gd name="connsiteX3121" fmla="*/ 1939813 w 3265410"/>
              <a:gd name="connsiteY3121" fmla="*/ 4209323 h 6759197"/>
              <a:gd name="connsiteX3122" fmla="*/ 1922145 w 3265410"/>
              <a:gd name="connsiteY3122" fmla="*/ 4271816 h 6759197"/>
              <a:gd name="connsiteX3123" fmla="*/ 1935838 w 3265410"/>
              <a:gd name="connsiteY3123" fmla="*/ 4338517 h 6759197"/>
              <a:gd name="connsiteX3124" fmla="*/ 1896636 w 3265410"/>
              <a:gd name="connsiteY3124" fmla="*/ 4417580 h 6759197"/>
              <a:gd name="connsiteX3125" fmla="*/ 1838883 w 3265410"/>
              <a:gd name="connsiteY3125" fmla="*/ 4502723 h 6759197"/>
              <a:gd name="connsiteX3126" fmla="*/ 2060619 w 3265410"/>
              <a:gd name="connsiteY3126" fmla="*/ 4457997 h 6759197"/>
              <a:gd name="connsiteX3127" fmla="*/ 2192137 w 3265410"/>
              <a:gd name="connsiteY3127" fmla="*/ 4506697 h 6759197"/>
              <a:gd name="connsiteX3128" fmla="*/ 2258172 w 3265410"/>
              <a:gd name="connsiteY3128" fmla="*/ 4592164 h 6759197"/>
              <a:gd name="connsiteX3129" fmla="*/ 2215106 w 3265410"/>
              <a:gd name="connsiteY3129" fmla="*/ 4665489 h 6759197"/>
              <a:gd name="connsiteX3130" fmla="*/ 2301680 w 3265410"/>
              <a:gd name="connsiteY3130" fmla="*/ 4689452 h 6759197"/>
              <a:gd name="connsiteX3131" fmla="*/ 2288871 w 3265410"/>
              <a:gd name="connsiteY3131" fmla="*/ 4816217 h 6759197"/>
              <a:gd name="connsiteX3132" fmla="*/ 2291521 w 3265410"/>
              <a:gd name="connsiteY3132" fmla="*/ 4861267 h 6759197"/>
              <a:gd name="connsiteX3133" fmla="*/ 2252319 w 3265410"/>
              <a:gd name="connsiteY3133" fmla="*/ 4888332 h 6759197"/>
              <a:gd name="connsiteX3134" fmla="*/ 2321557 w 3265410"/>
              <a:gd name="connsiteY3134" fmla="*/ 4906879 h 6759197"/>
              <a:gd name="connsiteX3135" fmla="*/ 2398965 w 3265410"/>
              <a:gd name="connsiteY3135" fmla="*/ 4998201 h 6759197"/>
              <a:gd name="connsiteX3136" fmla="*/ 2373788 w 3265410"/>
              <a:gd name="connsiteY3136" fmla="*/ 5041706 h 6759197"/>
              <a:gd name="connsiteX3137" fmla="*/ 2393886 w 3265410"/>
              <a:gd name="connsiteY3137" fmla="*/ 5061475 h 6759197"/>
              <a:gd name="connsiteX3138" fmla="*/ 2370366 w 3265410"/>
              <a:gd name="connsiteY3138" fmla="*/ 5142196 h 6759197"/>
              <a:gd name="connsiteX3139" fmla="*/ 2379310 w 3265410"/>
              <a:gd name="connsiteY3139" fmla="*/ 5156661 h 6759197"/>
              <a:gd name="connsiteX3140" fmla="*/ 2346734 w 3265410"/>
              <a:gd name="connsiteY3140" fmla="*/ 5217840 h 6759197"/>
              <a:gd name="connsiteX3141" fmla="*/ 2347397 w 3265410"/>
              <a:gd name="connsiteY3141" fmla="*/ 5218721 h 6759197"/>
              <a:gd name="connsiteX3142" fmla="*/ 2347397 w 3265410"/>
              <a:gd name="connsiteY3142" fmla="*/ 5280011 h 6759197"/>
              <a:gd name="connsiteX3143" fmla="*/ 2319458 w 3265410"/>
              <a:gd name="connsiteY3143" fmla="*/ 5292816 h 6759197"/>
              <a:gd name="connsiteX3144" fmla="*/ 2335802 w 3265410"/>
              <a:gd name="connsiteY3144" fmla="*/ 5300877 h 6759197"/>
              <a:gd name="connsiteX3145" fmla="*/ 2344305 w 3265410"/>
              <a:gd name="connsiteY3145" fmla="*/ 5349352 h 6759197"/>
              <a:gd name="connsiteX3146" fmla="*/ 2300023 w 3265410"/>
              <a:gd name="connsiteY3146" fmla="*/ 5357746 h 6759197"/>
              <a:gd name="connsiteX3147" fmla="*/ 2184738 w 3265410"/>
              <a:gd name="connsiteY3147" fmla="*/ 5450504 h 6759197"/>
              <a:gd name="connsiteX3148" fmla="*/ 1738286 w 3265410"/>
              <a:gd name="connsiteY3148" fmla="*/ 5420684 h 6759197"/>
              <a:gd name="connsiteX3149" fmla="*/ 1916955 w 3265410"/>
              <a:gd name="connsiteY3149" fmla="*/ 5490040 h 6759197"/>
              <a:gd name="connsiteX3150" fmla="*/ 2131624 w 3265410"/>
              <a:gd name="connsiteY3150" fmla="*/ 5571197 h 6759197"/>
              <a:gd name="connsiteX3151" fmla="*/ 2067908 w 3265410"/>
              <a:gd name="connsiteY3151" fmla="*/ 5736394 h 6759197"/>
              <a:gd name="connsiteX3152" fmla="*/ 2101919 w 3265410"/>
              <a:gd name="connsiteY3152" fmla="*/ 5764774 h 6759197"/>
              <a:gd name="connsiteX3153" fmla="*/ 2098716 w 3265410"/>
              <a:gd name="connsiteY3153" fmla="*/ 5828270 h 6759197"/>
              <a:gd name="connsiteX3154" fmla="*/ 2058632 w 3265410"/>
              <a:gd name="connsiteY3154" fmla="*/ 5839423 h 6759197"/>
              <a:gd name="connsiteX3155" fmla="*/ 2079944 w 3265410"/>
              <a:gd name="connsiteY3155" fmla="*/ 5873766 h 6759197"/>
              <a:gd name="connsiteX3156" fmla="*/ 2025614 w 3265410"/>
              <a:gd name="connsiteY3156" fmla="*/ 5938367 h 6759197"/>
              <a:gd name="connsiteX3157" fmla="*/ 1950746 w 3265410"/>
              <a:gd name="connsiteY3157" fmla="*/ 5935717 h 6759197"/>
              <a:gd name="connsiteX3158" fmla="*/ 1960020 w 3265410"/>
              <a:gd name="connsiteY3158" fmla="*/ 6035985 h 6759197"/>
              <a:gd name="connsiteX3159" fmla="*/ 1887912 w 3265410"/>
              <a:gd name="connsiteY3159" fmla="*/ 6132716 h 6759197"/>
              <a:gd name="connsiteX3160" fmla="*/ 1837448 w 3265410"/>
              <a:gd name="connsiteY3160" fmla="*/ 6152815 h 6759197"/>
              <a:gd name="connsiteX3161" fmla="*/ 1709685 w 3265410"/>
              <a:gd name="connsiteY3161" fmla="*/ 6105001 h 6759197"/>
              <a:gd name="connsiteX3162" fmla="*/ 1731107 w 3265410"/>
              <a:gd name="connsiteY3162" fmla="*/ 6239501 h 6759197"/>
              <a:gd name="connsiteX3163" fmla="*/ 1672582 w 3265410"/>
              <a:gd name="connsiteY3163" fmla="*/ 6314039 h 6759197"/>
              <a:gd name="connsiteX3164" fmla="*/ 1559837 w 3265410"/>
              <a:gd name="connsiteY3164" fmla="*/ 6327181 h 6759197"/>
              <a:gd name="connsiteX3165" fmla="*/ 1562486 w 3265410"/>
              <a:gd name="connsiteY3165" fmla="*/ 6362404 h 6759197"/>
              <a:gd name="connsiteX3166" fmla="*/ 1544707 w 3265410"/>
              <a:gd name="connsiteY3166" fmla="*/ 6374768 h 6759197"/>
              <a:gd name="connsiteX3167" fmla="*/ 1492366 w 3265410"/>
              <a:gd name="connsiteY3167" fmla="*/ 6349930 h 6759197"/>
              <a:gd name="connsiteX3168" fmla="*/ 1487507 w 3265410"/>
              <a:gd name="connsiteY3168" fmla="*/ 6359864 h 6759197"/>
              <a:gd name="connsiteX3169" fmla="*/ 1368909 w 3265410"/>
              <a:gd name="connsiteY3169" fmla="*/ 6356332 h 6759197"/>
              <a:gd name="connsiteX3170" fmla="*/ 1355216 w 3265410"/>
              <a:gd name="connsiteY3170" fmla="*/ 6462119 h 6759197"/>
              <a:gd name="connsiteX3171" fmla="*/ 1131823 w 3265410"/>
              <a:gd name="connsiteY3171" fmla="*/ 6466646 h 6759197"/>
              <a:gd name="connsiteX3172" fmla="*/ 906333 w 3265410"/>
              <a:gd name="connsiteY3172" fmla="*/ 6563822 h 6759197"/>
              <a:gd name="connsiteX3173" fmla="*/ 777907 w 3265410"/>
              <a:gd name="connsiteY3173" fmla="*/ 6553885 h 6759197"/>
              <a:gd name="connsiteX3174" fmla="*/ 692658 w 3265410"/>
              <a:gd name="connsiteY3174" fmla="*/ 6391445 h 6759197"/>
              <a:gd name="connsiteX3175" fmla="*/ 634464 w 3265410"/>
              <a:gd name="connsiteY3175" fmla="*/ 6166730 h 6759197"/>
              <a:gd name="connsiteX3176" fmla="*/ 610942 w 3265410"/>
              <a:gd name="connsiteY3176" fmla="*/ 6072868 h 6759197"/>
              <a:gd name="connsiteX3177" fmla="*/ 522601 w 3265410"/>
              <a:gd name="connsiteY3177" fmla="*/ 6187601 h 6759197"/>
              <a:gd name="connsiteX3178" fmla="*/ 457340 w 3265410"/>
              <a:gd name="connsiteY3178" fmla="*/ 6185170 h 6759197"/>
              <a:gd name="connsiteX3179" fmla="*/ 450051 w 3265410"/>
              <a:gd name="connsiteY3179" fmla="*/ 6197428 h 6759197"/>
              <a:gd name="connsiteX3180" fmla="*/ 448726 w 3265410"/>
              <a:gd name="connsiteY3180" fmla="*/ 6280138 h 6759197"/>
              <a:gd name="connsiteX3181" fmla="*/ 439892 w 3265410"/>
              <a:gd name="connsiteY3181" fmla="*/ 6343528 h 6759197"/>
              <a:gd name="connsiteX3182" fmla="*/ 380704 w 3265410"/>
              <a:gd name="connsiteY3182" fmla="*/ 6390120 h 6759197"/>
              <a:gd name="connsiteX3183" fmla="*/ 346802 w 3265410"/>
              <a:gd name="connsiteY3183" fmla="*/ 6375543 h 6759197"/>
              <a:gd name="connsiteX3184" fmla="*/ 261002 w 3265410"/>
              <a:gd name="connsiteY3184" fmla="*/ 6366931 h 6759197"/>
              <a:gd name="connsiteX3185" fmla="*/ 90613 w 3265410"/>
              <a:gd name="connsiteY3185" fmla="*/ 6321108 h 6759197"/>
              <a:gd name="connsiteX3186" fmla="*/ 163053 w 3265410"/>
              <a:gd name="connsiteY3186" fmla="*/ 6479236 h 6759197"/>
              <a:gd name="connsiteX3187" fmla="*/ 147263 w 3265410"/>
              <a:gd name="connsiteY3187" fmla="*/ 6496242 h 6759197"/>
              <a:gd name="connsiteX3188" fmla="*/ 138429 w 3265410"/>
              <a:gd name="connsiteY3188" fmla="*/ 6699756 h 6759197"/>
              <a:gd name="connsiteX3189" fmla="*/ 64705 w 3265410"/>
              <a:gd name="connsiteY3189" fmla="*/ 6714443 h 6759197"/>
              <a:gd name="connsiteX3190" fmla="*/ 0 w 3265410"/>
              <a:gd name="connsiteY3190" fmla="*/ 6759197 h 6759197"/>
              <a:gd name="connsiteX3191" fmla="*/ 0 w 3265410"/>
              <a:gd name="connsiteY3191" fmla="*/ 6711478 h 6759197"/>
              <a:gd name="connsiteX3192" fmla="*/ 4141 w 3265410"/>
              <a:gd name="connsiteY3192" fmla="*/ 6743146 h 6759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</a:cxnLst>
            <a:rect l="l" t="t" r="r" b="b"/>
            <a:pathLst>
              <a:path w="3265410" h="6759197">
                <a:moveTo>
                  <a:pt x="3077535" y="854812"/>
                </a:moveTo>
                <a:cubicBezTo>
                  <a:pt x="3096859" y="846860"/>
                  <a:pt x="3112871" y="838248"/>
                  <a:pt x="3129435" y="825218"/>
                </a:cubicBezTo>
                <a:cubicBezTo>
                  <a:pt x="3142686" y="814726"/>
                  <a:pt x="3156600" y="800814"/>
                  <a:pt x="3173495" y="796838"/>
                </a:cubicBezTo>
                <a:cubicBezTo>
                  <a:pt x="3177802" y="795844"/>
                  <a:pt x="3179569" y="801254"/>
                  <a:pt x="3176919" y="803906"/>
                </a:cubicBezTo>
                <a:cubicBezTo>
                  <a:pt x="3161459" y="820026"/>
                  <a:pt x="3141030" y="834714"/>
                  <a:pt x="3122699" y="847412"/>
                </a:cubicBezTo>
                <a:cubicBezTo>
                  <a:pt x="3110111" y="856136"/>
                  <a:pt x="3094650" y="866738"/>
                  <a:pt x="3078638" y="864088"/>
                </a:cubicBezTo>
                <a:cubicBezTo>
                  <a:pt x="3074443" y="863426"/>
                  <a:pt x="3073559" y="856468"/>
                  <a:pt x="3077535" y="854812"/>
                </a:cubicBezTo>
                <a:close/>
                <a:moveTo>
                  <a:pt x="2989303" y="819848"/>
                </a:moveTo>
                <a:cubicBezTo>
                  <a:pt x="2988475" y="817736"/>
                  <a:pt x="2988862" y="815114"/>
                  <a:pt x="2990960" y="813402"/>
                </a:cubicBezTo>
                <a:cubicBezTo>
                  <a:pt x="3006530" y="801698"/>
                  <a:pt x="3024640" y="793194"/>
                  <a:pt x="3040983" y="782482"/>
                </a:cubicBezTo>
                <a:cubicBezTo>
                  <a:pt x="3051805" y="775416"/>
                  <a:pt x="3064394" y="761060"/>
                  <a:pt x="3077313" y="759404"/>
                </a:cubicBezTo>
                <a:cubicBezTo>
                  <a:pt x="3081952" y="758852"/>
                  <a:pt x="3087694" y="762938"/>
                  <a:pt x="3086479" y="768128"/>
                </a:cubicBezTo>
                <a:cubicBezTo>
                  <a:pt x="3082614" y="785022"/>
                  <a:pt x="3058100" y="796286"/>
                  <a:pt x="3044075" y="804238"/>
                </a:cubicBezTo>
                <a:cubicBezTo>
                  <a:pt x="3029057" y="812740"/>
                  <a:pt x="3012382" y="821352"/>
                  <a:pt x="2994935" y="823230"/>
                </a:cubicBezTo>
                <a:cubicBezTo>
                  <a:pt x="2992174" y="823562"/>
                  <a:pt x="2990131" y="821960"/>
                  <a:pt x="2989303" y="819848"/>
                </a:cubicBezTo>
                <a:close/>
                <a:moveTo>
                  <a:pt x="2984885" y="905276"/>
                </a:moveTo>
                <a:cubicBezTo>
                  <a:pt x="2988087" y="882418"/>
                  <a:pt x="3014921" y="863314"/>
                  <a:pt x="3032038" y="850174"/>
                </a:cubicBezTo>
                <a:cubicBezTo>
                  <a:pt x="3050921" y="835708"/>
                  <a:pt x="3072453" y="818040"/>
                  <a:pt x="3095754" y="811856"/>
                </a:cubicBezTo>
                <a:cubicBezTo>
                  <a:pt x="3100833" y="810420"/>
                  <a:pt x="3103042" y="817046"/>
                  <a:pt x="3099951" y="820358"/>
                </a:cubicBezTo>
                <a:cubicBezTo>
                  <a:pt x="3080736" y="840346"/>
                  <a:pt x="3053130" y="852934"/>
                  <a:pt x="3032038" y="871154"/>
                </a:cubicBezTo>
                <a:cubicBezTo>
                  <a:pt x="3018455" y="882970"/>
                  <a:pt x="3006529" y="900306"/>
                  <a:pt x="2990959" y="909140"/>
                </a:cubicBezTo>
                <a:cubicBezTo>
                  <a:pt x="2988309" y="910686"/>
                  <a:pt x="2984444" y="908368"/>
                  <a:pt x="2984885" y="905276"/>
                </a:cubicBezTo>
                <a:close/>
                <a:moveTo>
                  <a:pt x="2904399" y="990388"/>
                </a:moveTo>
                <a:cubicBezTo>
                  <a:pt x="2903585" y="988290"/>
                  <a:pt x="2904109" y="985722"/>
                  <a:pt x="2906704" y="984342"/>
                </a:cubicBezTo>
                <a:cubicBezTo>
                  <a:pt x="2943697" y="964686"/>
                  <a:pt x="2980911" y="947128"/>
                  <a:pt x="3016467" y="924490"/>
                </a:cubicBezTo>
                <a:cubicBezTo>
                  <a:pt x="3042528" y="907928"/>
                  <a:pt x="3068478" y="889376"/>
                  <a:pt x="3097521" y="878554"/>
                </a:cubicBezTo>
                <a:cubicBezTo>
                  <a:pt x="3102379" y="876676"/>
                  <a:pt x="3107900" y="882638"/>
                  <a:pt x="3103153" y="886726"/>
                </a:cubicBezTo>
                <a:cubicBezTo>
                  <a:pt x="3073890" y="911240"/>
                  <a:pt x="3039989" y="930784"/>
                  <a:pt x="3007413" y="950440"/>
                </a:cubicBezTo>
                <a:cubicBezTo>
                  <a:pt x="2977377" y="968550"/>
                  <a:pt x="2944911" y="987322"/>
                  <a:pt x="2910128" y="993618"/>
                </a:cubicBezTo>
                <a:cubicBezTo>
                  <a:pt x="2907367" y="994114"/>
                  <a:pt x="2905214" y="992486"/>
                  <a:pt x="2904399" y="990388"/>
                </a:cubicBezTo>
                <a:close/>
                <a:moveTo>
                  <a:pt x="2884549" y="797210"/>
                </a:moveTo>
                <a:cubicBezTo>
                  <a:pt x="2883155" y="795594"/>
                  <a:pt x="2882741" y="793194"/>
                  <a:pt x="2884618" y="791426"/>
                </a:cubicBezTo>
                <a:cubicBezTo>
                  <a:pt x="2898422" y="778836"/>
                  <a:pt x="2912776" y="764040"/>
                  <a:pt x="2929451" y="755316"/>
                </a:cubicBezTo>
                <a:cubicBezTo>
                  <a:pt x="2933980" y="752998"/>
                  <a:pt x="2937292" y="758628"/>
                  <a:pt x="2934421" y="762162"/>
                </a:cubicBezTo>
                <a:cubicBezTo>
                  <a:pt x="2922826" y="776628"/>
                  <a:pt x="2905599" y="787892"/>
                  <a:pt x="2890361" y="798272"/>
                </a:cubicBezTo>
                <a:cubicBezTo>
                  <a:pt x="2888318" y="799652"/>
                  <a:pt x="2885943" y="798824"/>
                  <a:pt x="2884549" y="797210"/>
                </a:cubicBezTo>
                <a:close/>
                <a:moveTo>
                  <a:pt x="2843927" y="1073952"/>
                </a:moveTo>
                <a:cubicBezTo>
                  <a:pt x="2842658" y="1072406"/>
                  <a:pt x="2842382" y="1070198"/>
                  <a:pt x="2844314" y="1068598"/>
                </a:cubicBezTo>
                <a:cubicBezTo>
                  <a:pt x="2866178" y="1049824"/>
                  <a:pt x="2892790" y="1033150"/>
                  <a:pt x="2920397" y="1024536"/>
                </a:cubicBezTo>
                <a:cubicBezTo>
                  <a:pt x="2925256" y="1022992"/>
                  <a:pt x="2928238" y="1029728"/>
                  <a:pt x="2924151" y="1032598"/>
                </a:cubicBezTo>
                <a:cubicBezTo>
                  <a:pt x="2900963" y="1048830"/>
                  <a:pt x="2874682" y="1062414"/>
                  <a:pt x="2849505" y="1075332"/>
                </a:cubicBezTo>
                <a:cubicBezTo>
                  <a:pt x="2847461" y="1076382"/>
                  <a:pt x="2845197" y="1075498"/>
                  <a:pt x="2843927" y="1073952"/>
                </a:cubicBezTo>
                <a:close/>
                <a:moveTo>
                  <a:pt x="2785788" y="963044"/>
                </a:moveTo>
                <a:cubicBezTo>
                  <a:pt x="2785401" y="960960"/>
                  <a:pt x="2786174" y="958612"/>
                  <a:pt x="2788327" y="957620"/>
                </a:cubicBezTo>
                <a:cubicBezTo>
                  <a:pt x="2813615" y="945804"/>
                  <a:pt x="2838350" y="935312"/>
                  <a:pt x="2861982" y="920184"/>
                </a:cubicBezTo>
                <a:cubicBezTo>
                  <a:pt x="2881969" y="907264"/>
                  <a:pt x="2900632" y="891584"/>
                  <a:pt x="2922164" y="881094"/>
                </a:cubicBezTo>
                <a:cubicBezTo>
                  <a:pt x="2926471" y="878886"/>
                  <a:pt x="2929895" y="884848"/>
                  <a:pt x="2927355" y="888272"/>
                </a:cubicBezTo>
                <a:cubicBezTo>
                  <a:pt x="2912889" y="907486"/>
                  <a:pt x="2891908" y="921620"/>
                  <a:pt x="2871590" y="934098"/>
                </a:cubicBezTo>
                <a:cubicBezTo>
                  <a:pt x="2847848" y="948786"/>
                  <a:pt x="2818915" y="966344"/>
                  <a:pt x="2790205" y="966896"/>
                </a:cubicBezTo>
                <a:cubicBezTo>
                  <a:pt x="2787720" y="966950"/>
                  <a:pt x="2786174" y="965128"/>
                  <a:pt x="2785788" y="963044"/>
                </a:cubicBezTo>
                <a:close/>
                <a:moveTo>
                  <a:pt x="2785608" y="918016"/>
                </a:moveTo>
                <a:cubicBezTo>
                  <a:pt x="2784242" y="915904"/>
                  <a:pt x="2784187" y="912840"/>
                  <a:pt x="2786340" y="910466"/>
                </a:cubicBezTo>
                <a:cubicBezTo>
                  <a:pt x="2798818" y="896884"/>
                  <a:pt x="2815161" y="885952"/>
                  <a:pt x="2830069" y="875350"/>
                </a:cubicBezTo>
                <a:cubicBezTo>
                  <a:pt x="2841222" y="867400"/>
                  <a:pt x="2852596" y="858234"/>
                  <a:pt x="2866289" y="856026"/>
                </a:cubicBezTo>
                <a:cubicBezTo>
                  <a:pt x="2872031" y="855142"/>
                  <a:pt x="2875123" y="861768"/>
                  <a:pt x="2872031" y="866074"/>
                </a:cubicBezTo>
                <a:cubicBezTo>
                  <a:pt x="2863085" y="878552"/>
                  <a:pt x="2847295" y="885842"/>
                  <a:pt x="2834706" y="894122"/>
                </a:cubicBezTo>
                <a:cubicBezTo>
                  <a:pt x="2821013" y="903068"/>
                  <a:pt x="2807652" y="913006"/>
                  <a:pt x="2792744" y="919852"/>
                </a:cubicBezTo>
                <a:cubicBezTo>
                  <a:pt x="2789652" y="921288"/>
                  <a:pt x="2786974" y="920128"/>
                  <a:pt x="2785608" y="918016"/>
                </a:cubicBezTo>
                <a:close/>
                <a:moveTo>
                  <a:pt x="2785125" y="858566"/>
                </a:moveTo>
                <a:cubicBezTo>
                  <a:pt x="2801688" y="838470"/>
                  <a:pt x="2826755" y="815830"/>
                  <a:pt x="2852927" y="811414"/>
                </a:cubicBezTo>
                <a:cubicBezTo>
                  <a:pt x="2857674" y="810530"/>
                  <a:pt x="2859883" y="817156"/>
                  <a:pt x="2857013" y="820138"/>
                </a:cubicBezTo>
                <a:cubicBezTo>
                  <a:pt x="2839565" y="838358"/>
                  <a:pt x="2815934" y="856138"/>
                  <a:pt x="2794180" y="869168"/>
                </a:cubicBezTo>
                <a:cubicBezTo>
                  <a:pt x="2787996" y="872810"/>
                  <a:pt x="2780597" y="864088"/>
                  <a:pt x="2785125" y="858566"/>
                </a:cubicBezTo>
                <a:close/>
                <a:moveTo>
                  <a:pt x="2774302" y="603150"/>
                </a:moveTo>
                <a:cubicBezTo>
                  <a:pt x="2784462" y="585594"/>
                  <a:pt x="2795725" y="568256"/>
                  <a:pt x="2805442" y="550478"/>
                </a:cubicBezTo>
                <a:cubicBezTo>
                  <a:pt x="2814718" y="533582"/>
                  <a:pt x="2817590" y="511276"/>
                  <a:pt x="2829074" y="496590"/>
                </a:cubicBezTo>
                <a:cubicBezTo>
                  <a:pt x="2831393" y="493608"/>
                  <a:pt x="2835478" y="493056"/>
                  <a:pt x="2838128" y="495928"/>
                </a:cubicBezTo>
                <a:cubicBezTo>
                  <a:pt x="2853809" y="512380"/>
                  <a:pt x="2838350" y="539876"/>
                  <a:pt x="2828853" y="555998"/>
                </a:cubicBezTo>
                <a:cubicBezTo>
                  <a:pt x="2816264" y="577422"/>
                  <a:pt x="2802460" y="595420"/>
                  <a:pt x="2782253" y="609886"/>
                </a:cubicBezTo>
                <a:cubicBezTo>
                  <a:pt x="2778166" y="612868"/>
                  <a:pt x="2771541" y="607898"/>
                  <a:pt x="2774302" y="603150"/>
                </a:cubicBezTo>
                <a:close/>
                <a:moveTo>
                  <a:pt x="2747953" y="755648"/>
                </a:moveTo>
                <a:cubicBezTo>
                  <a:pt x="2746531" y="753384"/>
                  <a:pt x="2746476" y="750292"/>
                  <a:pt x="2749126" y="748470"/>
                </a:cubicBezTo>
                <a:cubicBezTo>
                  <a:pt x="2767236" y="736104"/>
                  <a:pt x="2776180" y="715564"/>
                  <a:pt x="2794291" y="703196"/>
                </a:cubicBezTo>
                <a:cubicBezTo>
                  <a:pt x="2798155" y="700546"/>
                  <a:pt x="2801910" y="705516"/>
                  <a:pt x="2800253" y="709048"/>
                </a:cubicBezTo>
                <a:cubicBezTo>
                  <a:pt x="2790646" y="729368"/>
                  <a:pt x="2774966" y="747368"/>
                  <a:pt x="2754979" y="757856"/>
                </a:cubicBezTo>
                <a:cubicBezTo>
                  <a:pt x="2752163" y="759348"/>
                  <a:pt x="2749375" y="757912"/>
                  <a:pt x="2747953" y="755648"/>
                </a:cubicBezTo>
                <a:close/>
                <a:moveTo>
                  <a:pt x="2733554" y="528060"/>
                </a:moveTo>
                <a:cubicBezTo>
                  <a:pt x="2742942" y="514036"/>
                  <a:pt x="2751886" y="501668"/>
                  <a:pt x="2757076" y="485326"/>
                </a:cubicBezTo>
                <a:cubicBezTo>
                  <a:pt x="2760168" y="475608"/>
                  <a:pt x="2762045" y="467104"/>
                  <a:pt x="2770658" y="460700"/>
                </a:cubicBezTo>
                <a:cubicBezTo>
                  <a:pt x="2773750" y="458382"/>
                  <a:pt x="2778940" y="458602"/>
                  <a:pt x="2780707" y="462688"/>
                </a:cubicBezTo>
                <a:cubicBezTo>
                  <a:pt x="2791529" y="488528"/>
                  <a:pt x="2765027" y="528170"/>
                  <a:pt x="2741505" y="537556"/>
                </a:cubicBezTo>
                <a:cubicBezTo>
                  <a:pt x="2735653" y="539876"/>
                  <a:pt x="2729911" y="533472"/>
                  <a:pt x="2733554" y="528060"/>
                </a:cubicBezTo>
                <a:close/>
                <a:moveTo>
                  <a:pt x="2730547" y="1091854"/>
                </a:moveTo>
                <a:cubicBezTo>
                  <a:pt x="2730188" y="1089826"/>
                  <a:pt x="2731071" y="1087534"/>
                  <a:pt x="2733446" y="1086706"/>
                </a:cubicBezTo>
                <a:cubicBezTo>
                  <a:pt x="2758291" y="1078094"/>
                  <a:pt x="2781701" y="1064510"/>
                  <a:pt x="2804118" y="1050818"/>
                </a:cubicBezTo>
                <a:cubicBezTo>
                  <a:pt x="2820571" y="1040768"/>
                  <a:pt x="2838019" y="1026304"/>
                  <a:pt x="2857785" y="1024648"/>
                </a:cubicBezTo>
                <a:cubicBezTo>
                  <a:pt x="2862091" y="1024206"/>
                  <a:pt x="2866509" y="1029616"/>
                  <a:pt x="2862975" y="1033372"/>
                </a:cubicBezTo>
                <a:cubicBezTo>
                  <a:pt x="2847074" y="1050376"/>
                  <a:pt x="2821896" y="1060646"/>
                  <a:pt x="2801688" y="1071578"/>
                </a:cubicBezTo>
                <a:cubicBezTo>
                  <a:pt x="2780045" y="1083394"/>
                  <a:pt x="2759838" y="1093112"/>
                  <a:pt x="2735101" y="1095430"/>
                </a:cubicBezTo>
                <a:cubicBezTo>
                  <a:pt x="2732507" y="1095650"/>
                  <a:pt x="2730905" y="1093884"/>
                  <a:pt x="2730547" y="1091854"/>
                </a:cubicBezTo>
                <a:close/>
                <a:moveTo>
                  <a:pt x="2702637" y="717220"/>
                </a:moveTo>
                <a:cubicBezTo>
                  <a:pt x="2712796" y="700436"/>
                  <a:pt x="2725274" y="679786"/>
                  <a:pt x="2742390" y="669626"/>
                </a:cubicBezTo>
                <a:cubicBezTo>
                  <a:pt x="2745924" y="667640"/>
                  <a:pt x="2751114" y="671062"/>
                  <a:pt x="2750451" y="675148"/>
                </a:cubicBezTo>
                <a:cubicBezTo>
                  <a:pt x="2747137" y="695578"/>
                  <a:pt x="2727482" y="709602"/>
                  <a:pt x="2714453" y="724510"/>
                </a:cubicBezTo>
                <a:cubicBezTo>
                  <a:pt x="2709484" y="730252"/>
                  <a:pt x="2698330" y="724288"/>
                  <a:pt x="2702637" y="717220"/>
                </a:cubicBezTo>
                <a:close/>
                <a:moveTo>
                  <a:pt x="2692697" y="859892"/>
                </a:moveTo>
                <a:cubicBezTo>
                  <a:pt x="2708047" y="837364"/>
                  <a:pt x="2730132" y="818812"/>
                  <a:pt x="2751554" y="802470"/>
                </a:cubicBezTo>
                <a:cubicBezTo>
                  <a:pt x="2755198" y="799600"/>
                  <a:pt x="2759615" y="803904"/>
                  <a:pt x="2757408" y="807880"/>
                </a:cubicBezTo>
                <a:cubicBezTo>
                  <a:pt x="2743604" y="831512"/>
                  <a:pt x="2720635" y="848848"/>
                  <a:pt x="2700538" y="866958"/>
                </a:cubicBezTo>
                <a:cubicBezTo>
                  <a:pt x="2695458" y="871596"/>
                  <a:pt x="2688942" y="865524"/>
                  <a:pt x="2692697" y="859892"/>
                </a:cubicBezTo>
                <a:close/>
                <a:moveTo>
                  <a:pt x="2687066" y="761832"/>
                </a:moveTo>
                <a:cubicBezTo>
                  <a:pt x="2695128" y="749906"/>
                  <a:pt x="2706171" y="738532"/>
                  <a:pt x="2715778" y="727712"/>
                </a:cubicBezTo>
                <a:cubicBezTo>
                  <a:pt x="2722292" y="720422"/>
                  <a:pt x="2728146" y="713246"/>
                  <a:pt x="2737310" y="709380"/>
                </a:cubicBezTo>
                <a:cubicBezTo>
                  <a:pt x="2741397" y="707724"/>
                  <a:pt x="2746256" y="712140"/>
                  <a:pt x="2745041" y="716226"/>
                </a:cubicBezTo>
                <a:cubicBezTo>
                  <a:pt x="2741397" y="728704"/>
                  <a:pt x="2731126" y="738754"/>
                  <a:pt x="2722182" y="747808"/>
                </a:cubicBezTo>
                <a:cubicBezTo>
                  <a:pt x="2713790" y="756310"/>
                  <a:pt x="2705397" y="765698"/>
                  <a:pt x="2694134" y="770116"/>
                </a:cubicBezTo>
                <a:cubicBezTo>
                  <a:pt x="2689054" y="772212"/>
                  <a:pt x="2683754" y="766802"/>
                  <a:pt x="2687066" y="761832"/>
                </a:cubicBezTo>
                <a:close/>
                <a:moveTo>
                  <a:pt x="2675553" y="1043158"/>
                </a:moveTo>
                <a:cubicBezTo>
                  <a:pt x="2673925" y="1040964"/>
                  <a:pt x="2673538" y="1037954"/>
                  <a:pt x="2675802" y="1035912"/>
                </a:cubicBezTo>
                <a:cubicBezTo>
                  <a:pt x="2693471" y="1019236"/>
                  <a:pt x="2715224" y="1007420"/>
                  <a:pt x="2735763" y="994832"/>
                </a:cubicBezTo>
                <a:cubicBezTo>
                  <a:pt x="2748572" y="986992"/>
                  <a:pt x="2761824" y="979814"/>
                  <a:pt x="2775958" y="974624"/>
                </a:cubicBezTo>
                <a:cubicBezTo>
                  <a:pt x="2782142" y="972306"/>
                  <a:pt x="2785455" y="980034"/>
                  <a:pt x="2781149" y="984010"/>
                </a:cubicBezTo>
                <a:cubicBezTo>
                  <a:pt x="2768119" y="996048"/>
                  <a:pt x="2752659" y="1005102"/>
                  <a:pt x="2737420" y="1014046"/>
                </a:cubicBezTo>
                <a:cubicBezTo>
                  <a:pt x="2719310" y="1024648"/>
                  <a:pt x="2701752" y="1036684"/>
                  <a:pt x="2682758" y="1045518"/>
                </a:cubicBezTo>
                <a:cubicBezTo>
                  <a:pt x="2680053" y="1046734"/>
                  <a:pt x="2677182" y="1045352"/>
                  <a:pt x="2675553" y="1043158"/>
                </a:cubicBezTo>
                <a:close/>
                <a:moveTo>
                  <a:pt x="2665464" y="1007656"/>
                </a:moveTo>
                <a:cubicBezTo>
                  <a:pt x="2664208" y="1006206"/>
                  <a:pt x="2663932" y="1003998"/>
                  <a:pt x="2665643" y="1002010"/>
                </a:cubicBezTo>
                <a:cubicBezTo>
                  <a:pt x="2676686" y="989532"/>
                  <a:pt x="2691483" y="979924"/>
                  <a:pt x="2705286" y="970758"/>
                </a:cubicBezTo>
                <a:cubicBezTo>
                  <a:pt x="2718648" y="961924"/>
                  <a:pt x="2732230" y="953864"/>
                  <a:pt x="2747689" y="949226"/>
                </a:cubicBezTo>
                <a:cubicBezTo>
                  <a:pt x="2751665" y="948012"/>
                  <a:pt x="2753873" y="953974"/>
                  <a:pt x="2750892" y="956292"/>
                </a:cubicBezTo>
                <a:cubicBezTo>
                  <a:pt x="2737641" y="967004"/>
                  <a:pt x="2723065" y="975618"/>
                  <a:pt x="2708931" y="984894"/>
                </a:cubicBezTo>
                <a:cubicBezTo>
                  <a:pt x="2696673" y="993066"/>
                  <a:pt x="2684637" y="1002452"/>
                  <a:pt x="2671164" y="1008746"/>
                </a:cubicBezTo>
                <a:cubicBezTo>
                  <a:pt x="2668956" y="1009794"/>
                  <a:pt x="2666720" y="1009104"/>
                  <a:pt x="2665464" y="1007656"/>
                </a:cubicBezTo>
                <a:close/>
                <a:moveTo>
                  <a:pt x="2653055" y="710264"/>
                </a:moveTo>
                <a:cubicBezTo>
                  <a:pt x="2658356" y="690608"/>
                  <a:pt x="2671276" y="674816"/>
                  <a:pt x="2682980" y="658584"/>
                </a:cubicBezTo>
                <a:cubicBezTo>
                  <a:pt x="2692366" y="645554"/>
                  <a:pt x="2699545" y="629874"/>
                  <a:pt x="2712133" y="619604"/>
                </a:cubicBezTo>
                <a:cubicBezTo>
                  <a:pt x="2717433" y="615186"/>
                  <a:pt x="2723397" y="620818"/>
                  <a:pt x="2723175" y="626340"/>
                </a:cubicBezTo>
                <a:cubicBezTo>
                  <a:pt x="2722623" y="643014"/>
                  <a:pt x="2710146" y="657590"/>
                  <a:pt x="2700317" y="670290"/>
                </a:cubicBezTo>
                <a:cubicBezTo>
                  <a:pt x="2687949" y="686190"/>
                  <a:pt x="2674588" y="702314"/>
                  <a:pt x="2658245" y="714240"/>
                </a:cubicBezTo>
                <a:cubicBezTo>
                  <a:pt x="2655595" y="716116"/>
                  <a:pt x="2652283" y="713024"/>
                  <a:pt x="2653055" y="710264"/>
                </a:cubicBezTo>
                <a:close/>
                <a:moveTo>
                  <a:pt x="2648541" y="1196196"/>
                </a:moveTo>
                <a:cubicBezTo>
                  <a:pt x="2647588" y="1194594"/>
                  <a:pt x="2647588" y="1192442"/>
                  <a:pt x="2649410" y="1191172"/>
                </a:cubicBezTo>
                <a:cubicBezTo>
                  <a:pt x="2682648" y="1167650"/>
                  <a:pt x="2719973" y="1156718"/>
                  <a:pt x="2756082" y="1138940"/>
                </a:cubicBezTo>
                <a:cubicBezTo>
                  <a:pt x="2795725" y="1119504"/>
                  <a:pt x="2834485" y="1098082"/>
                  <a:pt x="2873797" y="1077984"/>
                </a:cubicBezTo>
                <a:cubicBezTo>
                  <a:pt x="2946457" y="1040992"/>
                  <a:pt x="3016688" y="1001900"/>
                  <a:pt x="3086147" y="959276"/>
                </a:cubicBezTo>
                <a:cubicBezTo>
                  <a:pt x="3091005" y="956294"/>
                  <a:pt x="3096306" y="963804"/>
                  <a:pt x="3091778" y="967338"/>
                </a:cubicBezTo>
                <a:cubicBezTo>
                  <a:pt x="2965671" y="1070474"/>
                  <a:pt x="2799590" y="1129884"/>
                  <a:pt x="2653386" y="1197908"/>
                </a:cubicBezTo>
                <a:cubicBezTo>
                  <a:pt x="2651398" y="1198846"/>
                  <a:pt x="2649493" y="1197796"/>
                  <a:pt x="2648541" y="1196196"/>
                </a:cubicBezTo>
                <a:close/>
                <a:moveTo>
                  <a:pt x="2639197" y="1106488"/>
                </a:moveTo>
                <a:cubicBezTo>
                  <a:pt x="2638562" y="1105094"/>
                  <a:pt x="2638866" y="1103272"/>
                  <a:pt x="2640688" y="1102278"/>
                </a:cubicBezTo>
                <a:cubicBezTo>
                  <a:pt x="2696894" y="1071136"/>
                  <a:pt x="2753544" y="1038120"/>
                  <a:pt x="2805112" y="999470"/>
                </a:cubicBezTo>
                <a:cubicBezTo>
                  <a:pt x="2844756" y="969876"/>
                  <a:pt x="2885061" y="930674"/>
                  <a:pt x="2933760" y="917424"/>
                </a:cubicBezTo>
                <a:cubicBezTo>
                  <a:pt x="2939502" y="915878"/>
                  <a:pt x="2941489" y="923938"/>
                  <a:pt x="2936962" y="926698"/>
                </a:cubicBezTo>
                <a:cubicBezTo>
                  <a:pt x="2839565" y="985116"/>
                  <a:pt x="2751004" y="1068376"/>
                  <a:pt x="2643338" y="1108130"/>
                </a:cubicBezTo>
                <a:cubicBezTo>
                  <a:pt x="2641405" y="1108848"/>
                  <a:pt x="2639832" y="1107882"/>
                  <a:pt x="2639197" y="1106488"/>
                </a:cubicBezTo>
                <a:close/>
                <a:moveTo>
                  <a:pt x="2632516" y="835486"/>
                </a:moveTo>
                <a:cubicBezTo>
                  <a:pt x="2637043" y="823228"/>
                  <a:pt x="2647313" y="814616"/>
                  <a:pt x="2656257" y="805450"/>
                </a:cubicBezTo>
                <a:cubicBezTo>
                  <a:pt x="2665091" y="796284"/>
                  <a:pt x="2674257" y="785022"/>
                  <a:pt x="2685852" y="779390"/>
                </a:cubicBezTo>
                <a:cubicBezTo>
                  <a:pt x="2691262" y="776850"/>
                  <a:pt x="2696453" y="781930"/>
                  <a:pt x="2694907" y="787340"/>
                </a:cubicBezTo>
                <a:cubicBezTo>
                  <a:pt x="2691704" y="798714"/>
                  <a:pt x="2681766" y="807770"/>
                  <a:pt x="2673263" y="815388"/>
                </a:cubicBezTo>
                <a:cubicBezTo>
                  <a:pt x="2662993" y="824664"/>
                  <a:pt x="2653165" y="835266"/>
                  <a:pt x="2641129" y="842222"/>
                </a:cubicBezTo>
                <a:cubicBezTo>
                  <a:pt x="2637043" y="844652"/>
                  <a:pt x="2630749" y="840566"/>
                  <a:pt x="2632516" y="835486"/>
                </a:cubicBezTo>
                <a:close/>
                <a:moveTo>
                  <a:pt x="2612307" y="831402"/>
                </a:moveTo>
                <a:cubicBezTo>
                  <a:pt x="2628097" y="803134"/>
                  <a:pt x="2648527" y="775748"/>
                  <a:pt x="2669839" y="751454"/>
                </a:cubicBezTo>
                <a:cubicBezTo>
                  <a:pt x="2673041" y="747810"/>
                  <a:pt x="2680218" y="751454"/>
                  <a:pt x="2678451" y="756312"/>
                </a:cubicBezTo>
                <a:cubicBezTo>
                  <a:pt x="2667078" y="787894"/>
                  <a:pt x="2637926" y="809206"/>
                  <a:pt x="2618933" y="836040"/>
                </a:cubicBezTo>
                <a:cubicBezTo>
                  <a:pt x="2615841" y="840346"/>
                  <a:pt x="2609877" y="835820"/>
                  <a:pt x="2612307" y="831402"/>
                </a:cubicBezTo>
                <a:close/>
                <a:moveTo>
                  <a:pt x="2567584" y="845094"/>
                </a:moveTo>
                <a:cubicBezTo>
                  <a:pt x="2573105" y="834494"/>
                  <a:pt x="2583044" y="825992"/>
                  <a:pt x="2590995" y="817268"/>
                </a:cubicBezTo>
                <a:cubicBezTo>
                  <a:pt x="2600712" y="806556"/>
                  <a:pt x="2610982" y="791318"/>
                  <a:pt x="2624011" y="784692"/>
                </a:cubicBezTo>
                <a:cubicBezTo>
                  <a:pt x="2628428" y="782372"/>
                  <a:pt x="2634612" y="785134"/>
                  <a:pt x="2633398" y="790876"/>
                </a:cubicBezTo>
                <a:cubicBezTo>
                  <a:pt x="2629975" y="806446"/>
                  <a:pt x="2615840" y="818812"/>
                  <a:pt x="2604908" y="829414"/>
                </a:cubicBezTo>
                <a:cubicBezTo>
                  <a:pt x="2595964" y="838138"/>
                  <a:pt x="2586466" y="848076"/>
                  <a:pt x="2574982" y="853376"/>
                </a:cubicBezTo>
                <a:cubicBezTo>
                  <a:pt x="2569571" y="855806"/>
                  <a:pt x="2565044" y="850064"/>
                  <a:pt x="2567584" y="845094"/>
                </a:cubicBezTo>
                <a:close/>
                <a:moveTo>
                  <a:pt x="2541744" y="1261264"/>
                </a:moveTo>
                <a:cubicBezTo>
                  <a:pt x="2541303" y="1259468"/>
                  <a:pt x="2541910" y="1257260"/>
                  <a:pt x="2543733" y="1256212"/>
                </a:cubicBezTo>
                <a:cubicBezTo>
                  <a:pt x="2593424" y="1227170"/>
                  <a:pt x="2650846" y="1210274"/>
                  <a:pt x="2703961" y="1188300"/>
                </a:cubicBezTo>
                <a:cubicBezTo>
                  <a:pt x="2763261" y="1163784"/>
                  <a:pt x="2821234" y="1132644"/>
                  <a:pt x="2881748" y="1111662"/>
                </a:cubicBezTo>
                <a:cubicBezTo>
                  <a:pt x="2885723" y="1110228"/>
                  <a:pt x="2888042" y="1115860"/>
                  <a:pt x="2884840" y="1118178"/>
                </a:cubicBezTo>
                <a:cubicBezTo>
                  <a:pt x="2837467" y="1150864"/>
                  <a:pt x="2780597" y="1171846"/>
                  <a:pt x="2727703" y="1193820"/>
                </a:cubicBezTo>
                <a:cubicBezTo>
                  <a:pt x="2668624" y="1218336"/>
                  <a:pt x="2608222" y="1248482"/>
                  <a:pt x="2546051" y="1263830"/>
                </a:cubicBezTo>
                <a:cubicBezTo>
                  <a:pt x="2543677" y="1264438"/>
                  <a:pt x="2542186" y="1263058"/>
                  <a:pt x="2541744" y="1261264"/>
                </a:cubicBezTo>
                <a:close/>
                <a:moveTo>
                  <a:pt x="2536002" y="916430"/>
                </a:moveTo>
                <a:cubicBezTo>
                  <a:pt x="2545389" y="891032"/>
                  <a:pt x="2570897" y="871596"/>
                  <a:pt x="2594971" y="860886"/>
                </a:cubicBezTo>
                <a:cubicBezTo>
                  <a:pt x="2599056" y="859008"/>
                  <a:pt x="2603363" y="864752"/>
                  <a:pt x="2600160" y="868064"/>
                </a:cubicBezTo>
                <a:cubicBezTo>
                  <a:pt x="2582381" y="886504"/>
                  <a:pt x="2558087" y="898872"/>
                  <a:pt x="2544284" y="920958"/>
                </a:cubicBezTo>
                <a:cubicBezTo>
                  <a:pt x="2541414" y="925706"/>
                  <a:pt x="2534235" y="921400"/>
                  <a:pt x="2536002" y="916430"/>
                </a:cubicBezTo>
                <a:close/>
                <a:moveTo>
                  <a:pt x="2508286" y="994500"/>
                </a:moveTo>
                <a:cubicBezTo>
                  <a:pt x="2525291" y="968110"/>
                  <a:pt x="2551683" y="947128"/>
                  <a:pt x="2573657" y="924712"/>
                </a:cubicBezTo>
                <a:cubicBezTo>
                  <a:pt x="2591437" y="906492"/>
                  <a:pt x="2607670" y="885512"/>
                  <a:pt x="2630307" y="873144"/>
                </a:cubicBezTo>
                <a:cubicBezTo>
                  <a:pt x="2635054" y="870604"/>
                  <a:pt x="2638809" y="876014"/>
                  <a:pt x="2636821" y="880210"/>
                </a:cubicBezTo>
                <a:cubicBezTo>
                  <a:pt x="2623239" y="909032"/>
                  <a:pt x="2594639" y="932994"/>
                  <a:pt x="2571339" y="954196"/>
                </a:cubicBezTo>
                <a:cubicBezTo>
                  <a:pt x="2553119" y="970760"/>
                  <a:pt x="2535450" y="989754"/>
                  <a:pt x="2513144" y="1000464"/>
                </a:cubicBezTo>
                <a:cubicBezTo>
                  <a:pt x="2509390" y="1002232"/>
                  <a:pt x="2506077" y="997704"/>
                  <a:pt x="2508286" y="994500"/>
                </a:cubicBezTo>
                <a:close/>
                <a:moveTo>
                  <a:pt x="2486297" y="1136330"/>
                </a:moveTo>
                <a:cubicBezTo>
                  <a:pt x="2485621" y="1134826"/>
                  <a:pt x="2485814" y="1132976"/>
                  <a:pt x="2487415" y="1131762"/>
                </a:cubicBezTo>
                <a:cubicBezTo>
                  <a:pt x="2506851" y="1117076"/>
                  <a:pt x="2532028" y="1109454"/>
                  <a:pt x="2553560" y="1098082"/>
                </a:cubicBezTo>
                <a:cubicBezTo>
                  <a:pt x="2575314" y="1086598"/>
                  <a:pt x="2597841" y="1068266"/>
                  <a:pt x="2622136" y="1063188"/>
                </a:cubicBezTo>
                <a:cubicBezTo>
                  <a:pt x="2626773" y="1062192"/>
                  <a:pt x="2630417" y="1068488"/>
                  <a:pt x="2627325" y="1072022"/>
                </a:cubicBezTo>
                <a:cubicBezTo>
                  <a:pt x="2610872" y="1090904"/>
                  <a:pt x="2582603" y="1100952"/>
                  <a:pt x="2560297" y="1111664"/>
                </a:cubicBezTo>
                <a:cubicBezTo>
                  <a:pt x="2538542" y="1122154"/>
                  <a:pt x="2514690" y="1136398"/>
                  <a:pt x="2490396" y="1138828"/>
                </a:cubicBezTo>
                <a:cubicBezTo>
                  <a:pt x="2488519" y="1138994"/>
                  <a:pt x="2486974" y="1137834"/>
                  <a:pt x="2486297" y="1136330"/>
                </a:cubicBezTo>
                <a:close/>
                <a:moveTo>
                  <a:pt x="2468312" y="757196"/>
                </a:moveTo>
                <a:cubicBezTo>
                  <a:pt x="2482225" y="739196"/>
                  <a:pt x="2497795" y="722852"/>
                  <a:pt x="2511378" y="704520"/>
                </a:cubicBezTo>
                <a:cubicBezTo>
                  <a:pt x="2522642" y="689282"/>
                  <a:pt x="2532911" y="672828"/>
                  <a:pt x="2547267" y="660240"/>
                </a:cubicBezTo>
                <a:cubicBezTo>
                  <a:pt x="2551353" y="656596"/>
                  <a:pt x="2558862" y="660462"/>
                  <a:pt x="2556763" y="666092"/>
                </a:cubicBezTo>
                <a:cubicBezTo>
                  <a:pt x="2543291" y="703638"/>
                  <a:pt x="2509943" y="745268"/>
                  <a:pt x="2476373" y="766250"/>
                </a:cubicBezTo>
                <a:cubicBezTo>
                  <a:pt x="2470299" y="770004"/>
                  <a:pt x="2464115" y="762716"/>
                  <a:pt x="2468312" y="757196"/>
                </a:cubicBezTo>
                <a:close/>
                <a:moveTo>
                  <a:pt x="2396645" y="942710"/>
                </a:moveTo>
                <a:cubicBezTo>
                  <a:pt x="2403602" y="930784"/>
                  <a:pt x="2412546" y="912786"/>
                  <a:pt x="2426792" y="908590"/>
                </a:cubicBezTo>
                <a:cubicBezTo>
                  <a:pt x="2430766" y="907374"/>
                  <a:pt x="2436288" y="910466"/>
                  <a:pt x="2435073" y="915324"/>
                </a:cubicBezTo>
                <a:cubicBezTo>
                  <a:pt x="2431429" y="929128"/>
                  <a:pt x="2418510" y="946686"/>
                  <a:pt x="2404927" y="952098"/>
                </a:cubicBezTo>
                <a:cubicBezTo>
                  <a:pt x="2398743" y="954526"/>
                  <a:pt x="2393333" y="948452"/>
                  <a:pt x="2396645" y="942710"/>
                </a:cubicBezTo>
                <a:close/>
                <a:moveTo>
                  <a:pt x="2381516" y="1029838"/>
                </a:moveTo>
                <a:cubicBezTo>
                  <a:pt x="2394105" y="1017692"/>
                  <a:pt x="2407908" y="1006980"/>
                  <a:pt x="2421491" y="996158"/>
                </a:cubicBezTo>
                <a:cubicBezTo>
                  <a:pt x="2433858" y="986330"/>
                  <a:pt x="2446116" y="974624"/>
                  <a:pt x="2460581" y="968110"/>
                </a:cubicBezTo>
                <a:cubicBezTo>
                  <a:pt x="2466103" y="965570"/>
                  <a:pt x="2469856" y="971864"/>
                  <a:pt x="2467428" y="976502"/>
                </a:cubicBezTo>
                <a:cubicBezTo>
                  <a:pt x="2459919" y="990194"/>
                  <a:pt x="2445894" y="1000024"/>
                  <a:pt x="2433637" y="1009300"/>
                </a:cubicBezTo>
                <a:cubicBezTo>
                  <a:pt x="2419614" y="1019788"/>
                  <a:pt x="2405037" y="1030060"/>
                  <a:pt x="2389908" y="1038782"/>
                </a:cubicBezTo>
                <a:cubicBezTo>
                  <a:pt x="2384277" y="1042096"/>
                  <a:pt x="2376105" y="1035028"/>
                  <a:pt x="2381516" y="1029838"/>
                </a:cubicBezTo>
                <a:close/>
                <a:moveTo>
                  <a:pt x="2369370" y="564832"/>
                </a:moveTo>
                <a:cubicBezTo>
                  <a:pt x="2380744" y="542636"/>
                  <a:pt x="2391345" y="511938"/>
                  <a:pt x="2413652" y="498244"/>
                </a:cubicBezTo>
                <a:cubicBezTo>
                  <a:pt x="2418289" y="495374"/>
                  <a:pt x="2423700" y="499570"/>
                  <a:pt x="2421823" y="504760"/>
                </a:cubicBezTo>
                <a:cubicBezTo>
                  <a:pt x="2413430" y="528612"/>
                  <a:pt x="2392450" y="550478"/>
                  <a:pt x="2376659" y="569800"/>
                </a:cubicBezTo>
                <a:cubicBezTo>
                  <a:pt x="2373345" y="573776"/>
                  <a:pt x="2367051" y="569250"/>
                  <a:pt x="2369370" y="564832"/>
                </a:cubicBezTo>
                <a:close/>
                <a:moveTo>
                  <a:pt x="2364842" y="725916"/>
                </a:moveTo>
                <a:cubicBezTo>
                  <a:pt x="2363710" y="723350"/>
                  <a:pt x="2363958" y="720092"/>
                  <a:pt x="2366388" y="718214"/>
                </a:cubicBezTo>
                <a:cubicBezTo>
                  <a:pt x="2430215" y="669296"/>
                  <a:pt x="2466213" y="592548"/>
                  <a:pt x="2519659" y="534134"/>
                </a:cubicBezTo>
                <a:cubicBezTo>
                  <a:pt x="2524628" y="528612"/>
                  <a:pt x="2534125" y="534906"/>
                  <a:pt x="2531697" y="541642"/>
                </a:cubicBezTo>
                <a:cubicBezTo>
                  <a:pt x="2515242" y="588022"/>
                  <a:pt x="2477145" y="629762"/>
                  <a:pt x="2444238" y="665430"/>
                </a:cubicBezTo>
                <a:cubicBezTo>
                  <a:pt x="2423037" y="688510"/>
                  <a:pt x="2402939" y="720534"/>
                  <a:pt x="2371578" y="729478"/>
                </a:cubicBezTo>
                <a:cubicBezTo>
                  <a:pt x="2368486" y="730362"/>
                  <a:pt x="2365974" y="728484"/>
                  <a:pt x="2364842" y="725916"/>
                </a:cubicBezTo>
                <a:close/>
                <a:moveTo>
                  <a:pt x="2352295" y="3705266"/>
                </a:moveTo>
                <a:cubicBezTo>
                  <a:pt x="2352364" y="3701566"/>
                  <a:pt x="2354793" y="3697951"/>
                  <a:pt x="2359541" y="3697178"/>
                </a:cubicBezTo>
                <a:cubicBezTo>
                  <a:pt x="2410999" y="3688231"/>
                  <a:pt x="2485206" y="3697288"/>
                  <a:pt x="2533353" y="3717276"/>
                </a:cubicBezTo>
                <a:cubicBezTo>
                  <a:pt x="2541634" y="3720808"/>
                  <a:pt x="2538542" y="3734723"/>
                  <a:pt x="2529598" y="3734502"/>
                </a:cubicBezTo>
                <a:cubicBezTo>
                  <a:pt x="2500777" y="3733729"/>
                  <a:pt x="2472398" y="3726331"/>
                  <a:pt x="2443687" y="3723128"/>
                </a:cubicBezTo>
                <a:cubicBezTo>
                  <a:pt x="2415748" y="3720035"/>
                  <a:pt x="2386595" y="3720147"/>
                  <a:pt x="2359210" y="3713851"/>
                </a:cubicBezTo>
                <a:cubicBezTo>
                  <a:pt x="2354517" y="3712747"/>
                  <a:pt x="2352226" y="3708965"/>
                  <a:pt x="2352295" y="3705266"/>
                </a:cubicBezTo>
                <a:close/>
                <a:moveTo>
                  <a:pt x="2352101" y="669282"/>
                </a:moveTo>
                <a:cubicBezTo>
                  <a:pt x="2351038" y="667254"/>
                  <a:pt x="2351314" y="664604"/>
                  <a:pt x="2353799" y="662670"/>
                </a:cubicBezTo>
                <a:cubicBezTo>
                  <a:pt x="2414423" y="617064"/>
                  <a:pt x="2424914" y="520220"/>
                  <a:pt x="2493488" y="482454"/>
                </a:cubicBezTo>
                <a:cubicBezTo>
                  <a:pt x="2498457" y="479694"/>
                  <a:pt x="2505414" y="484774"/>
                  <a:pt x="2502101" y="490296"/>
                </a:cubicBezTo>
                <a:cubicBezTo>
                  <a:pt x="2478801" y="529608"/>
                  <a:pt x="2449759" y="566378"/>
                  <a:pt x="2424692" y="604698"/>
                </a:cubicBezTo>
                <a:cubicBezTo>
                  <a:pt x="2407687" y="630646"/>
                  <a:pt x="2391564" y="665430"/>
                  <a:pt x="2358436" y="672166"/>
                </a:cubicBezTo>
                <a:cubicBezTo>
                  <a:pt x="2355565" y="672720"/>
                  <a:pt x="2353164" y="671312"/>
                  <a:pt x="2352101" y="669282"/>
                </a:cubicBezTo>
                <a:close/>
                <a:moveTo>
                  <a:pt x="2314709" y="1036132"/>
                </a:moveTo>
                <a:cubicBezTo>
                  <a:pt x="2322991" y="1026414"/>
                  <a:pt x="2332266" y="1017580"/>
                  <a:pt x="2340990" y="1008304"/>
                </a:cubicBezTo>
                <a:cubicBezTo>
                  <a:pt x="2351149" y="997484"/>
                  <a:pt x="2360867" y="984452"/>
                  <a:pt x="2373898" y="977054"/>
                </a:cubicBezTo>
                <a:cubicBezTo>
                  <a:pt x="2378425" y="974514"/>
                  <a:pt x="2383836" y="978822"/>
                  <a:pt x="2381517" y="983790"/>
                </a:cubicBezTo>
                <a:cubicBezTo>
                  <a:pt x="2376106" y="995716"/>
                  <a:pt x="2365947" y="1004992"/>
                  <a:pt x="2356781" y="1014268"/>
                </a:cubicBezTo>
                <a:cubicBezTo>
                  <a:pt x="2346180" y="1024758"/>
                  <a:pt x="2335579" y="1035470"/>
                  <a:pt x="2322991" y="1043640"/>
                </a:cubicBezTo>
                <a:cubicBezTo>
                  <a:pt x="2318133" y="1046844"/>
                  <a:pt x="2310181" y="1041432"/>
                  <a:pt x="2314709" y="1036132"/>
                </a:cubicBezTo>
                <a:close/>
                <a:moveTo>
                  <a:pt x="2311314" y="958048"/>
                </a:moveTo>
                <a:cubicBezTo>
                  <a:pt x="2309741" y="955522"/>
                  <a:pt x="2309741" y="951822"/>
                  <a:pt x="2312833" y="949448"/>
                </a:cubicBezTo>
                <a:cubicBezTo>
                  <a:pt x="2325311" y="939730"/>
                  <a:pt x="2338782" y="927804"/>
                  <a:pt x="2353580" y="921510"/>
                </a:cubicBezTo>
                <a:cubicBezTo>
                  <a:pt x="2358107" y="919522"/>
                  <a:pt x="2361089" y="925154"/>
                  <a:pt x="2358770" y="928688"/>
                </a:cubicBezTo>
                <a:cubicBezTo>
                  <a:pt x="2349936" y="942160"/>
                  <a:pt x="2331936" y="950442"/>
                  <a:pt x="2319237" y="959606"/>
                </a:cubicBezTo>
                <a:cubicBezTo>
                  <a:pt x="2316035" y="961926"/>
                  <a:pt x="2312888" y="960574"/>
                  <a:pt x="2311314" y="958048"/>
                </a:cubicBezTo>
                <a:close/>
                <a:moveTo>
                  <a:pt x="2294832" y="3778625"/>
                </a:moveTo>
                <a:cubicBezTo>
                  <a:pt x="2295688" y="3774720"/>
                  <a:pt x="2299028" y="3771047"/>
                  <a:pt x="2303666" y="3770716"/>
                </a:cubicBezTo>
                <a:cubicBezTo>
                  <a:pt x="2360756" y="3765416"/>
                  <a:pt x="2424141" y="3781538"/>
                  <a:pt x="2478360" y="3798324"/>
                </a:cubicBezTo>
                <a:cubicBezTo>
                  <a:pt x="2492606" y="3802741"/>
                  <a:pt x="2485538" y="3823284"/>
                  <a:pt x="2471403" y="3819969"/>
                </a:cubicBezTo>
                <a:cubicBezTo>
                  <a:pt x="2414976" y="3806717"/>
                  <a:pt x="2357003" y="3801196"/>
                  <a:pt x="2300906" y="3787943"/>
                </a:cubicBezTo>
                <a:cubicBezTo>
                  <a:pt x="2295605" y="3786674"/>
                  <a:pt x="2293976" y="3782532"/>
                  <a:pt x="2294832" y="3778625"/>
                </a:cubicBezTo>
                <a:close/>
                <a:moveTo>
                  <a:pt x="2286868" y="1317278"/>
                </a:moveTo>
                <a:cubicBezTo>
                  <a:pt x="2285805" y="1314406"/>
                  <a:pt x="2286550" y="1310708"/>
                  <a:pt x="2290084" y="1308996"/>
                </a:cubicBezTo>
                <a:cubicBezTo>
                  <a:pt x="2342978" y="1283598"/>
                  <a:pt x="2395431" y="1244064"/>
                  <a:pt x="2453736" y="1232580"/>
                </a:cubicBezTo>
                <a:cubicBezTo>
                  <a:pt x="2460250" y="1231256"/>
                  <a:pt x="2461355" y="1240422"/>
                  <a:pt x="2456386" y="1243072"/>
                </a:cubicBezTo>
                <a:cubicBezTo>
                  <a:pt x="2403712" y="1270348"/>
                  <a:pt x="2348720" y="1296628"/>
                  <a:pt x="2294501" y="1320590"/>
                </a:cubicBezTo>
                <a:cubicBezTo>
                  <a:pt x="2290802" y="1322192"/>
                  <a:pt x="2287930" y="1320150"/>
                  <a:pt x="2286868" y="1317278"/>
                </a:cubicBezTo>
                <a:close/>
                <a:moveTo>
                  <a:pt x="2278558" y="783614"/>
                </a:moveTo>
                <a:cubicBezTo>
                  <a:pt x="2276280" y="780550"/>
                  <a:pt x="2275783" y="776022"/>
                  <a:pt x="2278931" y="772764"/>
                </a:cubicBezTo>
                <a:cubicBezTo>
                  <a:pt x="2287765" y="763598"/>
                  <a:pt x="2296047" y="753550"/>
                  <a:pt x="2303445" y="743170"/>
                </a:cubicBezTo>
                <a:cubicBezTo>
                  <a:pt x="2311064" y="732570"/>
                  <a:pt x="2318133" y="720422"/>
                  <a:pt x="2328734" y="712472"/>
                </a:cubicBezTo>
                <a:cubicBezTo>
                  <a:pt x="2334144" y="708496"/>
                  <a:pt x="2339776" y="714238"/>
                  <a:pt x="2339223" y="719650"/>
                </a:cubicBezTo>
                <a:cubicBezTo>
                  <a:pt x="2336795" y="744938"/>
                  <a:pt x="2309077" y="772654"/>
                  <a:pt x="2288869" y="785684"/>
                </a:cubicBezTo>
                <a:cubicBezTo>
                  <a:pt x="2284893" y="788280"/>
                  <a:pt x="2280835" y="786678"/>
                  <a:pt x="2278558" y="783614"/>
                </a:cubicBezTo>
                <a:close/>
                <a:moveTo>
                  <a:pt x="2247569" y="755318"/>
                </a:moveTo>
                <a:cubicBezTo>
                  <a:pt x="2254746" y="731244"/>
                  <a:pt x="2272304" y="709602"/>
                  <a:pt x="2287212" y="689724"/>
                </a:cubicBezTo>
                <a:cubicBezTo>
                  <a:pt x="2301015" y="671724"/>
                  <a:pt x="2314266" y="655160"/>
                  <a:pt x="2332487" y="641466"/>
                </a:cubicBezTo>
                <a:cubicBezTo>
                  <a:pt x="2336683" y="638374"/>
                  <a:pt x="2343971" y="642130"/>
                  <a:pt x="2341542" y="647650"/>
                </a:cubicBezTo>
                <a:cubicBezTo>
                  <a:pt x="2332266" y="668852"/>
                  <a:pt x="2318794" y="685308"/>
                  <a:pt x="2304549" y="703418"/>
                </a:cubicBezTo>
                <a:cubicBezTo>
                  <a:pt x="2289421" y="722852"/>
                  <a:pt x="2276059" y="744826"/>
                  <a:pt x="2258501" y="761942"/>
                </a:cubicBezTo>
                <a:cubicBezTo>
                  <a:pt x="2253753" y="766582"/>
                  <a:pt x="2245692" y="761612"/>
                  <a:pt x="2247569" y="755318"/>
                </a:cubicBezTo>
                <a:close/>
                <a:moveTo>
                  <a:pt x="2196111" y="639812"/>
                </a:moveTo>
                <a:cubicBezTo>
                  <a:pt x="2216098" y="574992"/>
                  <a:pt x="2258943" y="503434"/>
                  <a:pt x="2304770" y="453412"/>
                </a:cubicBezTo>
                <a:cubicBezTo>
                  <a:pt x="2308967" y="448884"/>
                  <a:pt x="2315151" y="454738"/>
                  <a:pt x="2313826" y="459596"/>
                </a:cubicBezTo>
                <a:cubicBezTo>
                  <a:pt x="2304992" y="492724"/>
                  <a:pt x="2280477" y="519114"/>
                  <a:pt x="2261815" y="547164"/>
                </a:cubicBezTo>
                <a:cubicBezTo>
                  <a:pt x="2240945" y="578414"/>
                  <a:pt x="2224490" y="612646"/>
                  <a:pt x="2201301" y="642240"/>
                </a:cubicBezTo>
                <a:cubicBezTo>
                  <a:pt x="2199534" y="644450"/>
                  <a:pt x="2195117" y="642792"/>
                  <a:pt x="2196111" y="639812"/>
                </a:cubicBezTo>
                <a:close/>
                <a:moveTo>
                  <a:pt x="2195724" y="3487292"/>
                </a:moveTo>
                <a:cubicBezTo>
                  <a:pt x="2195006" y="3482930"/>
                  <a:pt x="2196773" y="3478210"/>
                  <a:pt x="2201632" y="3476332"/>
                </a:cubicBezTo>
                <a:cubicBezTo>
                  <a:pt x="2217976" y="3470038"/>
                  <a:pt x="2236196" y="3469265"/>
                  <a:pt x="2253532" y="3466725"/>
                </a:cubicBezTo>
                <a:cubicBezTo>
                  <a:pt x="2269876" y="3464296"/>
                  <a:pt x="2285998" y="3462088"/>
                  <a:pt x="2302672" y="3463303"/>
                </a:cubicBezTo>
                <a:cubicBezTo>
                  <a:pt x="2311948" y="3463965"/>
                  <a:pt x="2313936" y="3477989"/>
                  <a:pt x="2305212" y="3481301"/>
                </a:cubicBezTo>
                <a:cubicBezTo>
                  <a:pt x="2288649" y="3487375"/>
                  <a:pt x="2271311" y="3489473"/>
                  <a:pt x="2253864" y="3491681"/>
                </a:cubicBezTo>
                <a:cubicBezTo>
                  <a:pt x="2237631" y="3493780"/>
                  <a:pt x="2221068" y="3497534"/>
                  <a:pt x="2204723" y="3496098"/>
                </a:cubicBezTo>
                <a:cubicBezTo>
                  <a:pt x="2199644" y="3495657"/>
                  <a:pt x="2196442" y="3491654"/>
                  <a:pt x="2195724" y="3487292"/>
                </a:cubicBezTo>
                <a:close/>
                <a:moveTo>
                  <a:pt x="2192135" y="1037126"/>
                </a:moveTo>
                <a:cubicBezTo>
                  <a:pt x="2202294" y="1023984"/>
                  <a:pt x="2213668" y="1011948"/>
                  <a:pt x="2225043" y="999912"/>
                </a:cubicBezTo>
                <a:cubicBezTo>
                  <a:pt x="2235754" y="988538"/>
                  <a:pt x="2245581" y="975950"/>
                  <a:pt x="2257949" y="966454"/>
                </a:cubicBezTo>
                <a:cubicBezTo>
                  <a:pt x="2263140" y="962478"/>
                  <a:pt x="2269544" y="968220"/>
                  <a:pt x="2267446" y="973962"/>
                </a:cubicBezTo>
                <a:cubicBezTo>
                  <a:pt x="2256514" y="1003114"/>
                  <a:pt x="2224159" y="1023874"/>
                  <a:pt x="2203729" y="1046180"/>
                </a:cubicBezTo>
                <a:cubicBezTo>
                  <a:pt x="2198099" y="1052364"/>
                  <a:pt x="2186945" y="1043862"/>
                  <a:pt x="2192135" y="1037126"/>
                </a:cubicBezTo>
                <a:close/>
                <a:moveTo>
                  <a:pt x="2190479" y="1315622"/>
                </a:moveTo>
                <a:cubicBezTo>
                  <a:pt x="2216981" y="1308002"/>
                  <a:pt x="2240502" y="1290334"/>
                  <a:pt x="2265017" y="1277966"/>
                </a:cubicBezTo>
                <a:cubicBezTo>
                  <a:pt x="2286991" y="1266812"/>
                  <a:pt x="2308966" y="1254556"/>
                  <a:pt x="2332045" y="1245722"/>
                </a:cubicBezTo>
                <a:cubicBezTo>
                  <a:pt x="2336020" y="1244176"/>
                  <a:pt x="2339775" y="1250028"/>
                  <a:pt x="2336462" y="1252900"/>
                </a:cubicBezTo>
                <a:cubicBezTo>
                  <a:pt x="2313493" y="1273328"/>
                  <a:pt x="2283679" y="1284812"/>
                  <a:pt x="2256403" y="1298174"/>
                </a:cubicBezTo>
                <a:cubicBezTo>
                  <a:pt x="2235533" y="1308444"/>
                  <a:pt x="2215435" y="1325780"/>
                  <a:pt x="2190921" y="1322800"/>
                </a:cubicBezTo>
                <a:cubicBezTo>
                  <a:pt x="2187277" y="1322358"/>
                  <a:pt x="2186946" y="1316616"/>
                  <a:pt x="2190479" y="1315622"/>
                </a:cubicBezTo>
                <a:close/>
                <a:moveTo>
                  <a:pt x="2186698" y="3264976"/>
                </a:moveTo>
                <a:cubicBezTo>
                  <a:pt x="2186753" y="3261608"/>
                  <a:pt x="2188547" y="3258074"/>
                  <a:pt x="2191474" y="3256473"/>
                </a:cubicBezTo>
                <a:cubicBezTo>
                  <a:pt x="2211019" y="3245430"/>
                  <a:pt x="2240835" y="3242449"/>
                  <a:pt x="2262920" y="3244657"/>
                </a:cubicBezTo>
                <a:cubicBezTo>
                  <a:pt x="2272196" y="3245541"/>
                  <a:pt x="2274956" y="3259013"/>
                  <a:pt x="2266012" y="3262767"/>
                </a:cubicBezTo>
                <a:cubicBezTo>
                  <a:pt x="2245582" y="3271381"/>
                  <a:pt x="2214331" y="3277454"/>
                  <a:pt x="2192357" y="3272485"/>
                </a:cubicBezTo>
                <a:cubicBezTo>
                  <a:pt x="2188326" y="3271546"/>
                  <a:pt x="2186642" y="3268344"/>
                  <a:pt x="2186698" y="3264976"/>
                </a:cubicBezTo>
                <a:close/>
                <a:moveTo>
                  <a:pt x="2185386" y="3311147"/>
                </a:moveTo>
                <a:cubicBezTo>
                  <a:pt x="2185317" y="3307241"/>
                  <a:pt x="2187442" y="3303073"/>
                  <a:pt x="2191363" y="3301527"/>
                </a:cubicBezTo>
                <a:cubicBezTo>
                  <a:pt x="2209804" y="3294128"/>
                  <a:pt x="2229901" y="3293135"/>
                  <a:pt x="2249446" y="3293908"/>
                </a:cubicBezTo>
                <a:cubicBezTo>
                  <a:pt x="2260159" y="3294348"/>
                  <a:pt x="2259606" y="3308263"/>
                  <a:pt x="2250771" y="3311244"/>
                </a:cubicBezTo>
                <a:cubicBezTo>
                  <a:pt x="2232110" y="3317428"/>
                  <a:pt x="2212454" y="3321292"/>
                  <a:pt x="2192577" y="3319195"/>
                </a:cubicBezTo>
                <a:cubicBezTo>
                  <a:pt x="2187718" y="3318697"/>
                  <a:pt x="2185455" y="3315053"/>
                  <a:pt x="2185386" y="3311147"/>
                </a:cubicBezTo>
                <a:close/>
                <a:moveTo>
                  <a:pt x="2183785" y="1375430"/>
                </a:moveTo>
                <a:cubicBezTo>
                  <a:pt x="2183136" y="1372656"/>
                  <a:pt x="2184019" y="1369454"/>
                  <a:pt x="2186835" y="1367963"/>
                </a:cubicBezTo>
                <a:cubicBezTo>
                  <a:pt x="2199865" y="1361116"/>
                  <a:pt x="2213999" y="1355926"/>
                  <a:pt x="2227693" y="1350295"/>
                </a:cubicBezTo>
                <a:cubicBezTo>
                  <a:pt x="2241716" y="1344442"/>
                  <a:pt x="2257286" y="1337374"/>
                  <a:pt x="2272636" y="1340246"/>
                </a:cubicBezTo>
                <a:cubicBezTo>
                  <a:pt x="2276722" y="1341020"/>
                  <a:pt x="2278047" y="1347533"/>
                  <a:pt x="2274734" y="1349963"/>
                </a:cubicBezTo>
                <a:cubicBezTo>
                  <a:pt x="2260821" y="1359571"/>
                  <a:pt x="2242380" y="1363766"/>
                  <a:pt x="2226699" y="1369950"/>
                </a:cubicBezTo>
                <a:cubicBezTo>
                  <a:pt x="2214773" y="1374699"/>
                  <a:pt x="2202847" y="1379558"/>
                  <a:pt x="2189927" y="1380331"/>
                </a:cubicBezTo>
                <a:cubicBezTo>
                  <a:pt x="2186614" y="1380552"/>
                  <a:pt x="2184433" y="1378205"/>
                  <a:pt x="2183785" y="1375430"/>
                </a:cubicBezTo>
                <a:close/>
                <a:moveTo>
                  <a:pt x="2177973" y="5123230"/>
                </a:moveTo>
                <a:cubicBezTo>
                  <a:pt x="2178249" y="5119955"/>
                  <a:pt x="2180375" y="5116531"/>
                  <a:pt x="2183522" y="5115262"/>
                </a:cubicBezTo>
                <a:cubicBezTo>
                  <a:pt x="2203068" y="5107532"/>
                  <a:pt x="2225926" y="5106096"/>
                  <a:pt x="2246796" y="5106647"/>
                </a:cubicBezTo>
                <a:cubicBezTo>
                  <a:pt x="2258171" y="5106980"/>
                  <a:pt x="2257618" y="5122991"/>
                  <a:pt x="2247680" y="5125419"/>
                </a:cubicBezTo>
                <a:cubicBezTo>
                  <a:pt x="2227030" y="5130498"/>
                  <a:pt x="2204614" y="5133592"/>
                  <a:pt x="2183522" y="5130280"/>
                </a:cubicBezTo>
                <a:cubicBezTo>
                  <a:pt x="2179271" y="5129616"/>
                  <a:pt x="2177697" y="5126500"/>
                  <a:pt x="2177973" y="5123230"/>
                </a:cubicBezTo>
                <a:close/>
                <a:moveTo>
                  <a:pt x="2176234" y="1262506"/>
                </a:moveTo>
                <a:cubicBezTo>
                  <a:pt x="2193240" y="1243292"/>
                  <a:pt x="2217534" y="1223194"/>
                  <a:pt x="2242712" y="1216348"/>
                </a:cubicBezTo>
                <a:cubicBezTo>
                  <a:pt x="2247902" y="1214912"/>
                  <a:pt x="2250883" y="1220876"/>
                  <a:pt x="2247129" y="1224520"/>
                </a:cubicBezTo>
                <a:cubicBezTo>
                  <a:pt x="2228245" y="1241968"/>
                  <a:pt x="2203178" y="1253120"/>
                  <a:pt x="2183301" y="1269794"/>
                </a:cubicBezTo>
                <a:cubicBezTo>
                  <a:pt x="2178222" y="1273990"/>
                  <a:pt x="2171927" y="1267364"/>
                  <a:pt x="2176234" y="1262506"/>
                </a:cubicBezTo>
                <a:close/>
                <a:moveTo>
                  <a:pt x="2162873" y="974072"/>
                </a:moveTo>
                <a:cubicBezTo>
                  <a:pt x="2181313" y="939840"/>
                  <a:pt x="2209472" y="905608"/>
                  <a:pt x="2244035" y="886946"/>
                </a:cubicBezTo>
                <a:cubicBezTo>
                  <a:pt x="2249447" y="884074"/>
                  <a:pt x="2253642" y="890480"/>
                  <a:pt x="2250219" y="895008"/>
                </a:cubicBezTo>
                <a:cubicBezTo>
                  <a:pt x="2226698" y="925816"/>
                  <a:pt x="2198208" y="953092"/>
                  <a:pt x="2172810" y="982466"/>
                </a:cubicBezTo>
                <a:cubicBezTo>
                  <a:pt x="2167620" y="988428"/>
                  <a:pt x="2159559" y="980146"/>
                  <a:pt x="2162873" y="974072"/>
                </a:cubicBezTo>
                <a:close/>
                <a:moveTo>
                  <a:pt x="2141740" y="3225333"/>
                </a:moveTo>
                <a:cubicBezTo>
                  <a:pt x="2139931" y="3220502"/>
                  <a:pt x="2141174" y="3214621"/>
                  <a:pt x="2147081" y="3211530"/>
                </a:cubicBezTo>
                <a:cubicBezTo>
                  <a:pt x="2169498" y="3199935"/>
                  <a:pt x="2203289" y="3190328"/>
                  <a:pt x="2228466" y="3194634"/>
                </a:cubicBezTo>
                <a:cubicBezTo>
                  <a:pt x="2239399" y="3196511"/>
                  <a:pt x="2237852" y="3210094"/>
                  <a:pt x="2229570" y="3213959"/>
                </a:cubicBezTo>
                <a:cubicBezTo>
                  <a:pt x="2216540" y="3220032"/>
                  <a:pt x="2201854" y="3221357"/>
                  <a:pt x="2188050" y="3224671"/>
                </a:cubicBezTo>
                <a:cubicBezTo>
                  <a:pt x="2176897" y="3227431"/>
                  <a:pt x="2165964" y="3230965"/>
                  <a:pt x="2154701" y="3232843"/>
                </a:cubicBezTo>
                <a:cubicBezTo>
                  <a:pt x="2148407" y="3233946"/>
                  <a:pt x="2143548" y="3230164"/>
                  <a:pt x="2141740" y="3225333"/>
                </a:cubicBezTo>
                <a:close/>
                <a:moveTo>
                  <a:pt x="2132532" y="1227570"/>
                </a:moveTo>
                <a:cubicBezTo>
                  <a:pt x="2131677" y="1224796"/>
                  <a:pt x="2132670" y="1221538"/>
                  <a:pt x="2136370" y="1220434"/>
                </a:cubicBezTo>
                <a:cubicBezTo>
                  <a:pt x="2200306" y="1201882"/>
                  <a:pt x="2244366" y="1146890"/>
                  <a:pt x="2306095" y="1126130"/>
                </a:cubicBezTo>
                <a:cubicBezTo>
                  <a:pt x="2311174" y="1124364"/>
                  <a:pt x="2314819" y="1130768"/>
                  <a:pt x="2310732" y="1134190"/>
                </a:cubicBezTo>
                <a:cubicBezTo>
                  <a:pt x="2263360" y="1173944"/>
                  <a:pt x="2201079" y="1218446"/>
                  <a:pt x="2139792" y="1231808"/>
                </a:cubicBezTo>
                <a:cubicBezTo>
                  <a:pt x="2136093" y="1232636"/>
                  <a:pt x="2133388" y="1230344"/>
                  <a:pt x="2132532" y="1227570"/>
                </a:cubicBezTo>
                <a:close/>
                <a:moveTo>
                  <a:pt x="2122828" y="4082753"/>
                </a:moveTo>
                <a:cubicBezTo>
                  <a:pt x="2123560" y="4078860"/>
                  <a:pt x="2126597" y="4075713"/>
                  <a:pt x="2131732" y="4076708"/>
                </a:cubicBezTo>
                <a:cubicBezTo>
                  <a:pt x="2152270" y="4080683"/>
                  <a:pt x="2172148" y="4087971"/>
                  <a:pt x="2192024" y="4094487"/>
                </a:cubicBezTo>
                <a:cubicBezTo>
                  <a:pt x="2210135" y="4100561"/>
                  <a:pt x="2230454" y="4104426"/>
                  <a:pt x="2244919" y="4117237"/>
                </a:cubicBezTo>
                <a:cubicBezTo>
                  <a:pt x="2248674" y="4120548"/>
                  <a:pt x="2246023" y="4128279"/>
                  <a:pt x="2241055" y="4128611"/>
                </a:cubicBezTo>
                <a:cubicBezTo>
                  <a:pt x="2222281" y="4130154"/>
                  <a:pt x="2204503" y="4121433"/>
                  <a:pt x="2186835" y="4115359"/>
                </a:cubicBezTo>
                <a:cubicBezTo>
                  <a:pt x="2166958" y="4108512"/>
                  <a:pt x="2146639" y="4102438"/>
                  <a:pt x="2127756" y="4093273"/>
                </a:cubicBezTo>
                <a:cubicBezTo>
                  <a:pt x="2123670" y="4091284"/>
                  <a:pt x="2122097" y="4086646"/>
                  <a:pt x="2122828" y="4082753"/>
                </a:cubicBezTo>
                <a:close/>
                <a:moveTo>
                  <a:pt x="2113636" y="3280035"/>
                </a:moveTo>
                <a:cubicBezTo>
                  <a:pt x="2112821" y="3276377"/>
                  <a:pt x="2114284" y="3272375"/>
                  <a:pt x="2118922" y="3270939"/>
                </a:cubicBezTo>
                <a:cubicBezTo>
                  <a:pt x="2133830" y="3266411"/>
                  <a:pt x="2148958" y="3262105"/>
                  <a:pt x="2164640" y="3264202"/>
                </a:cubicBezTo>
                <a:cubicBezTo>
                  <a:pt x="2173032" y="3265307"/>
                  <a:pt x="2175351" y="3277012"/>
                  <a:pt x="2167290" y="3280545"/>
                </a:cubicBezTo>
                <a:cubicBezTo>
                  <a:pt x="2152934" y="3286951"/>
                  <a:pt x="2137585" y="3287171"/>
                  <a:pt x="2122014" y="3287061"/>
                </a:cubicBezTo>
                <a:cubicBezTo>
                  <a:pt x="2117542" y="3287006"/>
                  <a:pt x="2114450" y="3283693"/>
                  <a:pt x="2113636" y="3280035"/>
                </a:cubicBezTo>
                <a:close/>
                <a:moveTo>
                  <a:pt x="2102689" y="943926"/>
                </a:moveTo>
                <a:cubicBezTo>
                  <a:pt x="2121241" y="897768"/>
                  <a:pt x="2163424" y="841892"/>
                  <a:pt x="2206380" y="815832"/>
                </a:cubicBezTo>
                <a:cubicBezTo>
                  <a:pt x="2211681" y="812630"/>
                  <a:pt x="2220736" y="817708"/>
                  <a:pt x="2216871" y="824334"/>
                </a:cubicBezTo>
                <a:cubicBezTo>
                  <a:pt x="2202846" y="848186"/>
                  <a:pt x="2181424" y="866960"/>
                  <a:pt x="2163645" y="887830"/>
                </a:cubicBezTo>
                <a:cubicBezTo>
                  <a:pt x="2146529" y="907926"/>
                  <a:pt x="2130628" y="928686"/>
                  <a:pt x="2114395" y="949448"/>
                </a:cubicBezTo>
                <a:cubicBezTo>
                  <a:pt x="2110198" y="954968"/>
                  <a:pt x="2099709" y="951324"/>
                  <a:pt x="2102689" y="943926"/>
                </a:cubicBezTo>
                <a:close/>
                <a:moveTo>
                  <a:pt x="2096465" y="3793391"/>
                </a:moveTo>
                <a:cubicBezTo>
                  <a:pt x="2096175" y="3789374"/>
                  <a:pt x="2098329" y="3785342"/>
                  <a:pt x="2103353" y="3784735"/>
                </a:cubicBezTo>
                <a:cubicBezTo>
                  <a:pt x="2128751" y="3781754"/>
                  <a:pt x="2156910" y="3781533"/>
                  <a:pt x="2181535" y="3789485"/>
                </a:cubicBezTo>
                <a:cubicBezTo>
                  <a:pt x="2192136" y="3792908"/>
                  <a:pt x="2189927" y="3808480"/>
                  <a:pt x="2178774" y="3808590"/>
                </a:cubicBezTo>
                <a:cubicBezTo>
                  <a:pt x="2154260" y="3808922"/>
                  <a:pt x="2128641" y="3804616"/>
                  <a:pt x="2104236" y="3801965"/>
                </a:cubicBezTo>
                <a:cubicBezTo>
                  <a:pt x="2099488" y="3801412"/>
                  <a:pt x="2096755" y="3797409"/>
                  <a:pt x="2096465" y="3793391"/>
                </a:cubicBezTo>
                <a:close/>
                <a:moveTo>
                  <a:pt x="2037870" y="3549462"/>
                </a:moveTo>
                <a:cubicBezTo>
                  <a:pt x="2037815" y="3545818"/>
                  <a:pt x="2039913" y="3542091"/>
                  <a:pt x="2044164" y="3541595"/>
                </a:cubicBezTo>
                <a:cubicBezTo>
                  <a:pt x="2117156" y="3533312"/>
                  <a:pt x="2190590" y="3527460"/>
                  <a:pt x="2263030" y="3515202"/>
                </a:cubicBezTo>
                <a:cubicBezTo>
                  <a:pt x="2298697" y="3509128"/>
                  <a:pt x="2334034" y="3500294"/>
                  <a:pt x="2370254" y="3497866"/>
                </a:cubicBezTo>
                <a:cubicBezTo>
                  <a:pt x="2381627" y="3496982"/>
                  <a:pt x="2385934" y="3513215"/>
                  <a:pt x="2374892" y="3517411"/>
                </a:cubicBezTo>
                <a:cubicBezTo>
                  <a:pt x="2276060" y="3554736"/>
                  <a:pt x="2149401" y="3560919"/>
                  <a:pt x="2044496" y="3556833"/>
                </a:cubicBezTo>
                <a:cubicBezTo>
                  <a:pt x="2040134" y="3556667"/>
                  <a:pt x="2037925" y="3553106"/>
                  <a:pt x="2037870" y="3549462"/>
                </a:cubicBezTo>
                <a:close/>
                <a:moveTo>
                  <a:pt x="2018077" y="1361613"/>
                </a:moveTo>
                <a:cubicBezTo>
                  <a:pt x="2017414" y="1358852"/>
                  <a:pt x="2018546" y="1355595"/>
                  <a:pt x="2022079" y="1354491"/>
                </a:cubicBezTo>
                <a:cubicBezTo>
                  <a:pt x="2067243" y="1340356"/>
                  <a:pt x="2100371" y="1303254"/>
                  <a:pt x="2144983" y="1287572"/>
                </a:cubicBezTo>
                <a:cubicBezTo>
                  <a:pt x="2149842" y="1285806"/>
                  <a:pt x="2153155" y="1292320"/>
                  <a:pt x="2148517" y="1294860"/>
                </a:cubicBezTo>
                <a:cubicBezTo>
                  <a:pt x="2107438" y="1318712"/>
                  <a:pt x="2072212" y="1354381"/>
                  <a:pt x="2024840" y="1365754"/>
                </a:cubicBezTo>
                <a:cubicBezTo>
                  <a:pt x="2021196" y="1366637"/>
                  <a:pt x="2018739" y="1364373"/>
                  <a:pt x="2018077" y="1361613"/>
                </a:cubicBezTo>
                <a:close/>
                <a:moveTo>
                  <a:pt x="2011478" y="3254498"/>
                </a:moveTo>
                <a:cubicBezTo>
                  <a:pt x="2011119" y="3250371"/>
                  <a:pt x="2013465" y="3245982"/>
                  <a:pt x="2018766" y="3244105"/>
                </a:cubicBezTo>
                <a:cubicBezTo>
                  <a:pt x="2035772" y="3238473"/>
                  <a:pt x="2054765" y="3238363"/>
                  <a:pt x="2072433" y="3235271"/>
                </a:cubicBezTo>
                <a:cubicBezTo>
                  <a:pt x="2088666" y="3232509"/>
                  <a:pt x="2104788" y="3228866"/>
                  <a:pt x="2121021" y="3225884"/>
                </a:cubicBezTo>
                <a:cubicBezTo>
                  <a:pt x="2132395" y="3223787"/>
                  <a:pt x="2135817" y="3241897"/>
                  <a:pt x="2125106" y="3245430"/>
                </a:cubicBezTo>
                <a:cubicBezTo>
                  <a:pt x="2107548" y="3251172"/>
                  <a:pt x="2089550" y="3255810"/>
                  <a:pt x="2071328" y="3258791"/>
                </a:cubicBezTo>
                <a:cubicBezTo>
                  <a:pt x="2054875" y="3261552"/>
                  <a:pt x="2037097" y="3265859"/>
                  <a:pt x="2020422" y="3263319"/>
                </a:cubicBezTo>
                <a:cubicBezTo>
                  <a:pt x="2014901" y="3262490"/>
                  <a:pt x="2011836" y="3258625"/>
                  <a:pt x="2011478" y="3254498"/>
                </a:cubicBezTo>
                <a:close/>
                <a:moveTo>
                  <a:pt x="1999704" y="3104361"/>
                </a:moveTo>
                <a:cubicBezTo>
                  <a:pt x="1998310" y="3099778"/>
                  <a:pt x="1999387" y="3094257"/>
                  <a:pt x="2003749" y="3091607"/>
                </a:cubicBezTo>
                <a:cubicBezTo>
                  <a:pt x="2015785" y="3083988"/>
                  <a:pt x="2029588" y="3077362"/>
                  <a:pt x="2043944" y="3077692"/>
                </a:cubicBezTo>
                <a:cubicBezTo>
                  <a:pt x="2050679" y="3077804"/>
                  <a:pt x="2055096" y="3087521"/>
                  <a:pt x="2050458" y="3092600"/>
                </a:cubicBezTo>
                <a:cubicBezTo>
                  <a:pt x="2040189" y="3103643"/>
                  <a:pt x="2025061" y="3108612"/>
                  <a:pt x="2010484" y="3111484"/>
                </a:cubicBezTo>
                <a:cubicBezTo>
                  <a:pt x="2004963" y="3112588"/>
                  <a:pt x="2001098" y="3108944"/>
                  <a:pt x="1999704" y="3104361"/>
                </a:cubicBezTo>
                <a:close/>
                <a:moveTo>
                  <a:pt x="1980434" y="5264107"/>
                </a:moveTo>
                <a:cubicBezTo>
                  <a:pt x="1980613" y="5260903"/>
                  <a:pt x="1982435" y="5257700"/>
                  <a:pt x="1985637" y="5256596"/>
                </a:cubicBezTo>
                <a:cubicBezTo>
                  <a:pt x="2000435" y="5251626"/>
                  <a:pt x="2016667" y="5251403"/>
                  <a:pt x="2032238" y="5252065"/>
                </a:cubicBezTo>
                <a:cubicBezTo>
                  <a:pt x="2050126" y="5252840"/>
                  <a:pt x="2069120" y="5252511"/>
                  <a:pt x="2085463" y="5260460"/>
                </a:cubicBezTo>
                <a:cubicBezTo>
                  <a:pt x="2091868" y="5263555"/>
                  <a:pt x="2089549" y="5272829"/>
                  <a:pt x="2083586" y="5274707"/>
                </a:cubicBezTo>
                <a:cubicBezTo>
                  <a:pt x="2066801" y="5280116"/>
                  <a:pt x="2048139" y="5277908"/>
                  <a:pt x="2030691" y="5277137"/>
                </a:cubicBezTo>
                <a:cubicBezTo>
                  <a:pt x="2015343" y="5276470"/>
                  <a:pt x="1999772" y="5276582"/>
                  <a:pt x="1985085" y="5271614"/>
                </a:cubicBezTo>
                <a:cubicBezTo>
                  <a:pt x="1981718" y="5270511"/>
                  <a:pt x="1980254" y="5267307"/>
                  <a:pt x="1980434" y="5264107"/>
                </a:cubicBezTo>
                <a:close/>
                <a:moveTo>
                  <a:pt x="1980337" y="3966360"/>
                </a:moveTo>
                <a:cubicBezTo>
                  <a:pt x="1981138" y="3961068"/>
                  <a:pt x="1985030" y="3956565"/>
                  <a:pt x="1991601" y="3957667"/>
                </a:cubicBezTo>
                <a:cubicBezTo>
                  <a:pt x="2013686" y="3961425"/>
                  <a:pt x="2038090" y="3967056"/>
                  <a:pt x="2058188" y="3977436"/>
                </a:cubicBezTo>
                <a:cubicBezTo>
                  <a:pt x="2066911" y="3981964"/>
                  <a:pt x="2062606" y="3996098"/>
                  <a:pt x="2053108" y="3995549"/>
                </a:cubicBezTo>
                <a:cubicBezTo>
                  <a:pt x="2031133" y="3994443"/>
                  <a:pt x="2008276" y="3987265"/>
                  <a:pt x="1987625" y="3979863"/>
                </a:cubicBezTo>
                <a:cubicBezTo>
                  <a:pt x="1981828" y="3977764"/>
                  <a:pt x="1979537" y="3971663"/>
                  <a:pt x="1980337" y="3966360"/>
                </a:cubicBezTo>
                <a:close/>
                <a:moveTo>
                  <a:pt x="1969378" y="3223181"/>
                </a:moveTo>
                <a:cubicBezTo>
                  <a:pt x="1967694" y="3219674"/>
                  <a:pt x="1968136" y="3215451"/>
                  <a:pt x="1972387" y="3212635"/>
                </a:cubicBezTo>
                <a:cubicBezTo>
                  <a:pt x="1990166" y="3200930"/>
                  <a:pt x="2013465" y="3196955"/>
                  <a:pt x="2034446" y="3196071"/>
                </a:cubicBezTo>
                <a:cubicBezTo>
                  <a:pt x="2047697" y="3195518"/>
                  <a:pt x="2049464" y="3215727"/>
                  <a:pt x="2036986" y="3218709"/>
                </a:cubicBezTo>
                <a:cubicBezTo>
                  <a:pt x="2018545" y="3223126"/>
                  <a:pt x="1998116" y="3228978"/>
                  <a:pt x="1979123" y="3229420"/>
                </a:cubicBezTo>
                <a:cubicBezTo>
                  <a:pt x="1974872" y="3229475"/>
                  <a:pt x="1971062" y="3226686"/>
                  <a:pt x="1969378" y="3223181"/>
                </a:cubicBezTo>
                <a:close/>
                <a:moveTo>
                  <a:pt x="1950315" y="3462874"/>
                </a:moveTo>
                <a:cubicBezTo>
                  <a:pt x="1950329" y="3458526"/>
                  <a:pt x="1953007" y="3453916"/>
                  <a:pt x="1957921" y="3452701"/>
                </a:cubicBezTo>
                <a:cubicBezTo>
                  <a:pt x="2002533" y="3441438"/>
                  <a:pt x="2052115" y="3436137"/>
                  <a:pt x="2098053" y="3434812"/>
                </a:cubicBezTo>
                <a:cubicBezTo>
                  <a:pt x="2108654" y="3434480"/>
                  <a:pt x="2108322" y="3449499"/>
                  <a:pt x="2099378" y="3452149"/>
                </a:cubicBezTo>
                <a:cubicBezTo>
                  <a:pt x="2055539" y="3465290"/>
                  <a:pt x="2004521" y="3472799"/>
                  <a:pt x="1958694" y="3471474"/>
                </a:cubicBezTo>
                <a:cubicBezTo>
                  <a:pt x="1952952" y="3471308"/>
                  <a:pt x="1950302" y="3467222"/>
                  <a:pt x="1950315" y="3462874"/>
                </a:cubicBezTo>
                <a:close/>
                <a:moveTo>
                  <a:pt x="1933518" y="1179244"/>
                </a:moveTo>
                <a:cubicBezTo>
                  <a:pt x="1944560" y="1107800"/>
                  <a:pt x="1997785" y="1047174"/>
                  <a:pt x="2025171" y="981360"/>
                </a:cubicBezTo>
                <a:cubicBezTo>
                  <a:pt x="2052998" y="914442"/>
                  <a:pt x="2083034" y="841340"/>
                  <a:pt x="2127646" y="783808"/>
                </a:cubicBezTo>
                <a:cubicBezTo>
                  <a:pt x="2130297" y="780384"/>
                  <a:pt x="2136150" y="784030"/>
                  <a:pt x="2134935" y="787894"/>
                </a:cubicBezTo>
                <a:cubicBezTo>
                  <a:pt x="2111415" y="861880"/>
                  <a:pt x="2067685" y="935864"/>
                  <a:pt x="2033011" y="1005212"/>
                </a:cubicBezTo>
                <a:cubicBezTo>
                  <a:pt x="2003639" y="1064180"/>
                  <a:pt x="1971283" y="1124142"/>
                  <a:pt x="1938045" y="1180902"/>
                </a:cubicBezTo>
                <a:cubicBezTo>
                  <a:pt x="1936720" y="1183000"/>
                  <a:pt x="1933186" y="1181674"/>
                  <a:pt x="1933518" y="1179244"/>
                </a:cubicBezTo>
                <a:close/>
                <a:moveTo>
                  <a:pt x="1927582" y="3755068"/>
                </a:moveTo>
                <a:cubicBezTo>
                  <a:pt x="1928493" y="3750443"/>
                  <a:pt x="1931916" y="3746468"/>
                  <a:pt x="1937382" y="3746854"/>
                </a:cubicBezTo>
                <a:cubicBezTo>
                  <a:pt x="1962338" y="3748511"/>
                  <a:pt x="1988510" y="3756352"/>
                  <a:pt x="2010705" y="3767839"/>
                </a:cubicBezTo>
                <a:cubicBezTo>
                  <a:pt x="2019540" y="3772477"/>
                  <a:pt x="2013687" y="3786061"/>
                  <a:pt x="2004742" y="3785398"/>
                </a:cubicBezTo>
                <a:cubicBezTo>
                  <a:pt x="1980559" y="3783741"/>
                  <a:pt x="1954829" y="3777888"/>
                  <a:pt x="1932854" y="3767174"/>
                </a:cubicBezTo>
                <a:cubicBezTo>
                  <a:pt x="1928272" y="3764966"/>
                  <a:pt x="1926671" y="3759693"/>
                  <a:pt x="1927582" y="3755068"/>
                </a:cubicBezTo>
                <a:close/>
                <a:moveTo>
                  <a:pt x="1907870" y="4084185"/>
                </a:moveTo>
                <a:cubicBezTo>
                  <a:pt x="1908836" y="4081396"/>
                  <a:pt x="1911155" y="4079078"/>
                  <a:pt x="1914413" y="4078471"/>
                </a:cubicBezTo>
                <a:cubicBezTo>
                  <a:pt x="1929320" y="4075708"/>
                  <a:pt x="1943455" y="4082998"/>
                  <a:pt x="1957258" y="4087968"/>
                </a:cubicBezTo>
                <a:cubicBezTo>
                  <a:pt x="1972166" y="4093269"/>
                  <a:pt x="1986742" y="4099784"/>
                  <a:pt x="2000655" y="4107404"/>
                </a:cubicBezTo>
                <a:cubicBezTo>
                  <a:pt x="2008827" y="4111932"/>
                  <a:pt x="2003527" y="4126399"/>
                  <a:pt x="1994361" y="4124739"/>
                </a:cubicBezTo>
                <a:cubicBezTo>
                  <a:pt x="1976251" y="4121319"/>
                  <a:pt x="1959025" y="4116129"/>
                  <a:pt x="1941688" y="4109944"/>
                </a:cubicBezTo>
                <a:cubicBezTo>
                  <a:pt x="1929762" y="4105637"/>
                  <a:pt x="1917946" y="4102546"/>
                  <a:pt x="1909444" y="4092716"/>
                </a:cubicBezTo>
                <a:cubicBezTo>
                  <a:pt x="1907290" y="4090232"/>
                  <a:pt x="1906904" y="4086973"/>
                  <a:pt x="1907870" y="4084185"/>
                </a:cubicBezTo>
                <a:close/>
                <a:moveTo>
                  <a:pt x="1899284" y="1255880"/>
                </a:moveTo>
                <a:cubicBezTo>
                  <a:pt x="1917837" y="1233684"/>
                  <a:pt x="1936941" y="1212040"/>
                  <a:pt x="1954719" y="1189182"/>
                </a:cubicBezTo>
                <a:cubicBezTo>
                  <a:pt x="1967528" y="1172728"/>
                  <a:pt x="1979675" y="1154618"/>
                  <a:pt x="1996350" y="1141920"/>
                </a:cubicBezTo>
                <a:cubicBezTo>
                  <a:pt x="2001320" y="1138054"/>
                  <a:pt x="2007614" y="1144348"/>
                  <a:pt x="2005184" y="1149650"/>
                </a:cubicBezTo>
                <a:cubicBezTo>
                  <a:pt x="1994141" y="1173502"/>
                  <a:pt x="1974596" y="1195366"/>
                  <a:pt x="1957479" y="1215244"/>
                </a:cubicBezTo>
                <a:cubicBezTo>
                  <a:pt x="1942130" y="1233132"/>
                  <a:pt x="1926670" y="1251242"/>
                  <a:pt x="1907346" y="1264934"/>
                </a:cubicBezTo>
                <a:cubicBezTo>
                  <a:pt x="1901493" y="1269020"/>
                  <a:pt x="1894867" y="1261180"/>
                  <a:pt x="1899284" y="1255880"/>
                </a:cubicBezTo>
                <a:close/>
                <a:moveTo>
                  <a:pt x="1888987" y="3594585"/>
                </a:moveTo>
                <a:cubicBezTo>
                  <a:pt x="1889401" y="3590430"/>
                  <a:pt x="1892603" y="3586372"/>
                  <a:pt x="1898070" y="3586207"/>
                </a:cubicBezTo>
                <a:cubicBezTo>
                  <a:pt x="2019097" y="3582674"/>
                  <a:pt x="2137474" y="3579692"/>
                  <a:pt x="2257838" y="3564122"/>
                </a:cubicBezTo>
                <a:cubicBezTo>
                  <a:pt x="2271862" y="3562355"/>
                  <a:pt x="2272966" y="3583667"/>
                  <a:pt x="2259274" y="3585876"/>
                </a:cubicBezTo>
                <a:cubicBezTo>
                  <a:pt x="2140676" y="3604538"/>
                  <a:pt x="2016337" y="3614697"/>
                  <a:pt x="1896634" y="3603544"/>
                </a:cubicBezTo>
                <a:cubicBezTo>
                  <a:pt x="1890947" y="3602992"/>
                  <a:pt x="1888573" y="3598740"/>
                  <a:pt x="1888987" y="3594585"/>
                </a:cubicBezTo>
                <a:close/>
                <a:moveTo>
                  <a:pt x="1868104" y="3526783"/>
                </a:moveTo>
                <a:cubicBezTo>
                  <a:pt x="1868200" y="3523236"/>
                  <a:pt x="1870409" y="3519564"/>
                  <a:pt x="1874439" y="3518846"/>
                </a:cubicBezTo>
                <a:cubicBezTo>
                  <a:pt x="1965099" y="3503718"/>
                  <a:pt x="2065476" y="3488700"/>
                  <a:pt x="2157462" y="3487264"/>
                </a:cubicBezTo>
                <a:cubicBezTo>
                  <a:pt x="2168394" y="3487154"/>
                  <a:pt x="2173252" y="3503497"/>
                  <a:pt x="2161658" y="3506810"/>
                </a:cubicBezTo>
                <a:cubicBezTo>
                  <a:pt x="2072765" y="3532429"/>
                  <a:pt x="1966093" y="3538833"/>
                  <a:pt x="1874439" y="3533975"/>
                </a:cubicBezTo>
                <a:cubicBezTo>
                  <a:pt x="1870022" y="3533754"/>
                  <a:pt x="1868007" y="3530330"/>
                  <a:pt x="1868104" y="3526783"/>
                </a:cubicBezTo>
                <a:close/>
                <a:moveTo>
                  <a:pt x="1849054" y="3930882"/>
                </a:moveTo>
                <a:cubicBezTo>
                  <a:pt x="1850310" y="3926120"/>
                  <a:pt x="1854341" y="3922118"/>
                  <a:pt x="1859973" y="3923334"/>
                </a:cubicBezTo>
                <a:cubicBezTo>
                  <a:pt x="1879628" y="3927639"/>
                  <a:pt x="1899063" y="3931393"/>
                  <a:pt x="1917284" y="3940447"/>
                </a:cubicBezTo>
                <a:cubicBezTo>
                  <a:pt x="1925234" y="3944422"/>
                  <a:pt x="1921039" y="3957561"/>
                  <a:pt x="1912425" y="3956898"/>
                </a:cubicBezTo>
                <a:cubicBezTo>
                  <a:pt x="1892328" y="3955245"/>
                  <a:pt x="1873776" y="3949169"/>
                  <a:pt x="1854783" y="3942986"/>
                </a:cubicBezTo>
                <a:cubicBezTo>
                  <a:pt x="1849317" y="3941165"/>
                  <a:pt x="1847798" y="3935646"/>
                  <a:pt x="1849054" y="3930882"/>
                </a:cubicBezTo>
                <a:close/>
                <a:moveTo>
                  <a:pt x="1846556" y="5145453"/>
                </a:moveTo>
                <a:cubicBezTo>
                  <a:pt x="1846667" y="5141285"/>
                  <a:pt x="1849096" y="5137198"/>
                  <a:pt x="1853789" y="5136369"/>
                </a:cubicBezTo>
                <a:cubicBezTo>
                  <a:pt x="1872894" y="5133057"/>
                  <a:pt x="1890341" y="5134603"/>
                  <a:pt x="1908561" y="5140787"/>
                </a:cubicBezTo>
                <a:cubicBezTo>
                  <a:pt x="1915850" y="5143326"/>
                  <a:pt x="1914525" y="5153487"/>
                  <a:pt x="1907567" y="5155252"/>
                </a:cubicBezTo>
                <a:cubicBezTo>
                  <a:pt x="1889126" y="5159781"/>
                  <a:pt x="1871679" y="5159669"/>
                  <a:pt x="1853237" y="5155031"/>
                </a:cubicBezTo>
                <a:cubicBezTo>
                  <a:pt x="1848655" y="5153872"/>
                  <a:pt x="1846446" y="5149621"/>
                  <a:pt x="1846556" y="5145453"/>
                </a:cubicBezTo>
                <a:close/>
                <a:moveTo>
                  <a:pt x="1801338" y="4038384"/>
                </a:moveTo>
                <a:cubicBezTo>
                  <a:pt x="1803988" y="4044017"/>
                  <a:pt x="1805755" y="4050197"/>
                  <a:pt x="1806418" y="4057046"/>
                </a:cubicBezTo>
                <a:cubicBezTo>
                  <a:pt x="1810614" y="4055057"/>
                  <a:pt x="1815031" y="4053842"/>
                  <a:pt x="1819669" y="4053400"/>
                </a:cubicBezTo>
                <a:cubicBezTo>
                  <a:pt x="1817571" y="4052407"/>
                  <a:pt x="1815473" y="4051413"/>
                  <a:pt x="1813375" y="4050421"/>
                </a:cubicBezTo>
                <a:cubicBezTo>
                  <a:pt x="1809730" y="4046113"/>
                  <a:pt x="1805645" y="4042138"/>
                  <a:pt x="1801338" y="4038384"/>
                </a:cubicBezTo>
                <a:close/>
                <a:moveTo>
                  <a:pt x="1780162" y="3498279"/>
                </a:moveTo>
                <a:cubicBezTo>
                  <a:pt x="1779831" y="3493503"/>
                  <a:pt x="1782454" y="3488313"/>
                  <a:pt x="1787975" y="3486602"/>
                </a:cubicBezTo>
                <a:cubicBezTo>
                  <a:pt x="1822208" y="3475890"/>
                  <a:pt x="1865826" y="3468160"/>
                  <a:pt x="1901714" y="3470700"/>
                </a:cubicBezTo>
                <a:cubicBezTo>
                  <a:pt x="1912868" y="3471583"/>
                  <a:pt x="1915628" y="3486050"/>
                  <a:pt x="1904806" y="3490135"/>
                </a:cubicBezTo>
                <a:cubicBezTo>
                  <a:pt x="1870574" y="3503166"/>
                  <a:pt x="1826625" y="3507583"/>
                  <a:pt x="1790074" y="3507472"/>
                </a:cubicBezTo>
                <a:cubicBezTo>
                  <a:pt x="1783779" y="3507417"/>
                  <a:pt x="1780494" y="3503055"/>
                  <a:pt x="1780162" y="3498279"/>
                </a:cubicBezTo>
                <a:close/>
                <a:moveTo>
                  <a:pt x="1779266" y="4922453"/>
                </a:moveTo>
                <a:cubicBezTo>
                  <a:pt x="1778590" y="4919072"/>
                  <a:pt x="1779860" y="4915566"/>
                  <a:pt x="1784112" y="4914185"/>
                </a:cubicBezTo>
                <a:cubicBezTo>
                  <a:pt x="1806307" y="4907007"/>
                  <a:pt x="1839435" y="4905129"/>
                  <a:pt x="1861741" y="4912308"/>
                </a:cubicBezTo>
                <a:cubicBezTo>
                  <a:pt x="1867704" y="4914185"/>
                  <a:pt x="1868588" y="4923682"/>
                  <a:pt x="1862514" y="4926111"/>
                </a:cubicBezTo>
                <a:cubicBezTo>
                  <a:pt x="1841202" y="4934724"/>
                  <a:pt x="1807964" y="4935387"/>
                  <a:pt x="1786099" y="4929977"/>
                </a:cubicBezTo>
                <a:cubicBezTo>
                  <a:pt x="1782565" y="4929091"/>
                  <a:pt x="1779943" y="4925834"/>
                  <a:pt x="1779266" y="4922453"/>
                </a:cubicBezTo>
                <a:close/>
                <a:moveTo>
                  <a:pt x="1774503" y="3844125"/>
                </a:moveTo>
                <a:cubicBezTo>
                  <a:pt x="1775359" y="3840565"/>
                  <a:pt x="1778092" y="3837472"/>
                  <a:pt x="1782232" y="3837085"/>
                </a:cubicBezTo>
                <a:cubicBezTo>
                  <a:pt x="1799459" y="3835538"/>
                  <a:pt x="1816796" y="3841392"/>
                  <a:pt x="1833140" y="3846362"/>
                </a:cubicBezTo>
                <a:cubicBezTo>
                  <a:pt x="1846611" y="3850559"/>
                  <a:pt x="1859973" y="3854535"/>
                  <a:pt x="1872562" y="3861052"/>
                </a:cubicBezTo>
                <a:cubicBezTo>
                  <a:pt x="1881396" y="3865578"/>
                  <a:pt x="1875543" y="3879270"/>
                  <a:pt x="1866820" y="3878497"/>
                </a:cubicBezTo>
                <a:cubicBezTo>
                  <a:pt x="1850035" y="3877282"/>
                  <a:pt x="1833802" y="3873416"/>
                  <a:pt x="1817680" y="3868893"/>
                </a:cubicBezTo>
                <a:cubicBezTo>
                  <a:pt x="1803766" y="3865027"/>
                  <a:pt x="1790073" y="3862264"/>
                  <a:pt x="1778037" y="3853983"/>
                </a:cubicBezTo>
                <a:cubicBezTo>
                  <a:pt x="1774668" y="3851719"/>
                  <a:pt x="1773647" y="3847688"/>
                  <a:pt x="1774503" y="3844125"/>
                </a:cubicBezTo>
                <a:close/>
                <a:moveTo>
                  <a:pt x="1766855" y="5051464"/>
                </a:moveTo>
                <a:cubicBezTo>
                  <a:pt x="1765116" y="5046951"/>
                  <a:pt x="1765944" y="5041677"/>
                  <a:pt x="1771079" y="5039083"/>
                </a:cubicBezTo>
                <a:cubicBezTo>
                  <a:pt x="1788747" y="5030138"/>
                  <a:pt x="1808955" y="5027709"/>
                  <a:pt x="1826403" y="5038089"/>
                </a:cubicBezTo>
                <a:cubicBezTo>
                  <a:pt x="1832808" y="5041843"/>
                  <a:pt x="1831482" y="5052224"/>
                  <a:pt x="1824084" y="5053991"/>
                </a:cubicBezTo>
                <a:cubicBezTo>
                  <a:pt x="1809177" y="5057414"/>
                  <a:pt x="1793164" y="5057966"/>
                  <a:pt x="1778036" y="5059291"/>
                </a:cubicBezTo>
                <a:cubicBezTo>
                  <a:pt x="1772901" y="5059733"/>
                  <a:pt x="1768594" y="5055978"/>
                  <a:pt x="1766855" y="5051464"/>
                </a:cubicBezTo>
                <a:close/>
                <a:moveTo>
                  <a:pt x="1761680" y="3452605"/>
                </a:moveTo>
                <a:cubicBezTo>
                  <a:pt x="1761086" y="3448643"/>
                  <a:pt x="1762742" y="3444364"/>
                  <a:pt x="1767104" y="3442652"/>
                </a:cubicBezTo>
                <a:cubicBezTo>
                  <a:pt x="1782343" y="3436689"/>
                  <a:pt x="1798244" y="3435033"/>
                  <a:pt x="1814366" y="3432713"/>
                </a:cubicBezTo>
                <a:cubicBezTo>
                  <a:pt x="1835900" y="3429621"/>
                  <a:pt x="1858317" y="3424211"/>
                  <a:pt x="1880070" y="3426088"/>
                </a:cubicBezTo>
                <a:cubicBezTo>
                  <a:pt x="1888794" y="3426861"/>
                  <a:pt x="1894537" y="3440554"/>
                  <a:pt x="1884599" y="3444419"/>
                </a:cubicBezTo>
                <a:cubicBezTo>
                  <a:pt x="1864390" y="3452260"/>
                  <a:pt x="1842195" y="3453695"/>
                  <a:pt x="1820772" y="3456676"/>
                </a:cubicBezTo>
                <a:cubicBezTo>
                  <a:pt x="1803877" y="3458996"/>
                  <a:pt x="1786870" y="3462308"/>
                  <a:pt x="1769755" y="3460652"/>
                </a:cubicBezTo>
                <a:cubicBezTo>
                  <a:pt x="1765117" y="3460210"/>
                  <a:pt x="1762273" y="3456566"/>
                  <a:pt x="1761680" y="3452605"/>
                </a:cubicBezTo>
                <a:close/>
                <a:moveTo>
                  <a:pt x="1747697" y="5529807"/>
                </a:moveTo>
                <a:cubicBezTo>
                  <a:pt x="1748856" y="5526879"/>
                  <a:pt x="1751866" y="5524561"/>
                  <a:pt x="1755621" y="5525168"/>
                </a:cubicBezTo>
                <a:cubicBezTo>
                  <a:pt x="1803104" y="5533120"/>
                  <a:pt x="1848599" y="5552664"/>
                  <a:pt x="1893875" y="5568786"/>
                </a:cubicBezTo>
                <a:cubicBezTo>
                  <a:pt x="1934953" y="5583473"/>
                  <a:pt x="1976252" y="5598159"/>
                  <a:pt x="2015674" y="5616822"/>
                </a:cubicBezTo>
                <a:cubicBezTo>
                  <a:pt x="2027711" y="5622453"/>
                  <a:pt x="2020091" y="5640013"/>
                  <a:pt x="2007723" y="5635595"/>
                </a:cubicBezTo>
                <a:cubicBezTo>
                  <a:pt x="1962669" y="5619362"/>
                  <a:pt x="1918830" y="5600036"/>
                  <a:pt x="1873777" y="5583804"/>
                </a:cubicBezTo>
                <a:cubicBezTo>
                  <a:pt x="1832808" y="5569117"/>
                  <a:pt x="1789963" y="5557302"/>
                  <a:pt x="1750872" y="5538089"/>
                </a:cubicBezTo>
                <a:cubicBezTo>
                  <a:pt x="1747228" y="5536266"/>
                  <a:pt x="1746538" y="5532734"/>
                  <a:pt x="1747697" y="5529807"/>
                </a:cubicBezTo>
                <a:close/>
                <a:moveTo>
                  <a:pt x="1726580" y="1499370"/>
                </a:moveTo>
                <a:cubicBezTo>
                  <a:pt x="1731439" y="1498708"/>
                  <a:pt x="1736077" y="1499480"/>
                  <a:pt x="1740163" y="1501247"/>
                </a:cubicBezTo>
                <a:cubicBezTo>
                  <a:pt x="1793167" y="1463923"/>
                  <a:pt x="1844073" y="1423948"/>
                  <a:pt x="1892219" y="1379447"/>
                </a:cubicBezTo>
                <a:cubicBezTo>
                  <a:pt x="1943457" y="1332074"/>
                  <a:pt x="1996903" y="1285916"/>
                  <a:pt x="2044608" y="1235010"/>
                </a:cubicBezTo>
                <a:cubicBezTo>
                  <a:pt x="2083588" y="1193378"/>
                  <a:pt x="2119919" y="1150422"/>
                  <a:pt x="2171487" y="1124584"/>
                </a:cubicBezTo>
                <a:cubicBezTo>
                  <a:pt x="2177561" y="1121492"/>
                  <a:pt x="2184297" y="1130656"/>
                  <a:pt x="2179438" y="1135516"/>
                </a:cubicBezTo>
                <a:cubicBezTo>
                  <a:pt x="2086238" y="1229046"/>
                  <a:pt x="1995688" y="1325228"/>
                  <a:pt x="1896526" y="1412575"/>
                </a:cubicBezTo>
                <a:cubicBezTo>
                  <a:pt x="1877533" y="1429360"/>
                  <a:pt x="1858429" y="1445372"/>
                  <a:pt x="1839104" y="1461163"/>
                </a:cubicBezTo>
                <a:cubicBezTo>
                  <a:pt x="1847165" y="1456304"/>
                  <a:pt x="1855448" y="1451776"/>
                  <a:pt x="1863508" y="1446917"/>
                </a:cubicBezTo>
                <a:cubicBezTo>
                  <a:pt x="1907347" y="1420415"/>
                  <a:pt x="1946549" y="1377128"/>
                  <a:pt x="1997455" y="1365643"/>
                </a:cubicBezTo>
                <a:cubicBezTo>
                  <a:pt x="2003529" y="1364318"/>
                  <a:pt x="2009161" y="1372380"/>
                  <a:pt x="2003750" y="1376797"/>
                </a:cubicBezTo>
                <a:cubicBezTo>
                  <a:pt x="1964439" y="1409372"/>
                  <a:pt x="1921372" y="1439740"/>
                  <a:pt x="1876428" y="1467567"/>
                </a:cubicBezTo>
                <a:cubicBezTo>
                  <a:pt x="1886367" y="1463371"/>
                  <a:pt x="1896084" y="1458843"/>
                  <a:pt x="1906022" y="1454868"/>
                </a:cubicBezTo>
                <a:cubicBezTo>
                  <a:pt x="1955493" y="1435323"/>
                  <a:pt x="2005296" y="1416881"/>
                  <a:pt x="2054988" y="1397999"/>
                </a:cubicBezTo>
                <a:cubicBezTo>
                  <a:pt x="2076742" y="1389717"/>
                  <a:pt x="2098164" y="1380772"/>
                  <a:pt x="2120029" y="1372710"/>
                </a:cubicBezTo>
                <a:cubicBezTo>
                  <a:pt x="2113072" y="1375251"/>
                  <a:pt x="2152936" y="1360012"/>
                  <a:pt x="2149182" y="1367521"/>
                </a:cubicBezTo>
                <a:cubicBezTo>
                  <a:pt x="2150175" y="1365643"/>
                  <a:pt x="2152163" y="1365201"/>
                  <a:pt x="2153929" y="1366306"/>
                </a:cubicBezTo>
                <a:cubicBezTo>
                  <a:pt x="2154151" y="1366527"/>
                  <a:pt x="2154482" y="1366638"/>
                  <a:pt x="2154702" y="1366858"/>
                </a:cubicBezTo>
                <a:cubicBezTo>
                  <a:pt x="2157021" y="1368293"/>
                  <a:pt x="2156249" y="1371385"/>
                  <a:pt x="2154592" y="1372932"/>
                </a:cubicBezTo>
                <a:cubicBezTo>
                  <a:pt x="2128200" y="1397667"/>
                  <a:pt x="2075527" y="1409925"/>
                  <a:pt x="2043393" y="1422955"/>
                </a:cubicBezTo>
                <a:cubicBezTo>
                  <a:pt x="1994363" y="1442942"/>
                  <a:pt x="1944672" y="1461605"/>
                  <a:pt x="1896305" y="1483027"/>
                </a:cubicBezTo>
                <a:cubicBezTo>
                  <a:pt x="1865938" y="1496388"/>
                  <a:pt x="1836344" y="1512069"/>
                  <a:pt x="1806418" y="1526645"/>
                </a:cubicBezTo>
                <a:cubicBezTo>
                  <a:pt x="1883385" y="1498708"/>
                  <a:pt x="1961347" y="1473419"/>
                  <a:pt x="2041074" y="1454537"/>
                </a:cubicBezTo>
                <a:cubicBezTo>
                  <a:pt x="2213891" y="1413569"/>
                  <a:pt x="2382181" y="1357472"/>
                  <a:pt x="2547600" y="1293094"/>
                </a:cubicBezTo>
                <a:cubicBezTo>
                  <a:pt x="2708159" y="1230704"/>
                  <a:pt x="2863861" y="1155724"/>
                  <a:pt x="3005206" y="1056450"/>
                </a:cubicBezTo>
                <a:cubicBezTo>
                  <a:pt x="3073671" y="1008416"/>
                  <a:pt x="3143680" y="956294"/>
                  <a:pt x="3198121" y="892026"/>
                </a:cubicBezTo>
                <a:cubicBezTo>
                  <a:pt x="3230696" y="853596"/>
                  <a:pt x="3276965" y="782924"/>
                  <a:pt x="3205077" y="750460"/>
                </a:cubicBezTo>
                <a:cubicBezTo>
                  <a:pt x="3176588" y="737538"/>
                  <a:pt x="3160245" y="744164"/>
                  <a:pt x="3141804" y="754654"/>
                </a:cubicBezTo>
                <a:cubicBezTo>
                  <a:pt x="3139816" y="756974"/>
                  <a:pt x="3137828" y="759294"/>
                  <a:pt x="3135730" y="761722"/>
                </a:cubicBezTo>
                <a:cubicBezTo>
                  <a:pt x="3132859" y="765036"/>
                  <a:pt x="3128994" y="765036"/>
                  <a:pt x="3126012" y="763488"/>
                </a:cubicBezTo>
                <a:cubicBezTo>
                  <a:pt x="3123142" y="765146"/>
                  <a:pt x="3120160" y="766692"/>
                  <a:pt x="3117068" y="768238"/>
                </a:cubicBezTo>
                <a:cubicBezTo>
                  <a:pt x="3107571" y="772874"/>
                  <a:pt x="3099289" y="758298"/>
                  <a:pt x="3108897" y="753882"/>
                </a:cubicBezTo>
                <a:cubicBezTo>
                  <a:pt x="3116296" y="750460"/>
                  <a:pt x="3123142" y="747256"/>
                  <a:pt x="3129657" y="744386"/>
                </a:cubicBezTo>
                <a:cubicBezTo>
                  <a:pt x="3133301" y="739086"/>
                  <a:pt x="3136393" y="735000"/>
                  <a:pt x="3141914" y="727600"/>
                </a:cubicBezTo>
                <a:cubicBezTo>
                  <a:pt x="3145669" y="722410"/>
                  <a:pt x="3163337" y="680006"/>
                  <a:pt x="3157705" y="658584"/>
                </a:cubicBezTo>
                <a:cubicBezTo>
                  <a:pt x="3122590" y="688178"/>
                  <a:pt x="3090234" y="721526"/>
                  <a:pt x="3053462" y="749022"/>
                </a:cubicBezTo>
                <a:cubicBezTo>
                  <a:pt x="3010617" y="781048"/>
                  <a:pt x="2964570" y="808654"/>
                  <a:pt x="2919184" y="836812"/>
                </a:cubicBezTo>
                <a:cubicBezTo>
                  <a:pt x="2914877" y="839462"/>
                  <a:pt x="2910350" y="834162"/>
                  <a:pt x="2914215" y="830628"/>
                </a:cubicBezTo>
                <a:cubicBezTo>
                  <a:pt x="2953858" y="794408"/>
                  <a:pt x="3002004" y="770336"/>
                  <a:pt x="3043525" y="736656"/>
                </a:cubicBezTo>
                <a:cubicBezTo>
                  <a:pt x="3078750" y="708056"/>
                  <a:pt x="3110553" y="675370"/>
                  <a:pt x="3145890" y="646768"/>
                </a:cubicBezTo>
                <a:cubicBezTo>
                  <a:pt x="3141914" y="645886"/>
                  <a:pt x="3136503" y="646658"/>
                  <a:pt x="3130099" y="648646"/>
                </a:cubicBezTo>
                <a:cubicBezTo>
                  <a:pt x="3115964" y="671062"/>
                  <a:pt x="3092884" y="685528"/>
                  <a:pt x="3071352" y="700436"/>
                </a:cubicBezTo>
                <a:cubicBezTo>
                  <a:pt x="3046174" y="717884"/>
                  <a:pt x="3023206" y="739636"/>
                  <a:pt x="2994384" y="751122"/>
                </a:cubicBezTo>
                <a:cubicBezTo>
                  <a:pt x="2989084" y="753220"/>
                  <a:pt x="2985882" y="746814"/>
                  <a:pt x="2989525" y="743060"/>
                </a:cubicBezTo>
                <a:cubicBezTo>
                  <a:pt x="3011059" y="721416"/>
                  <a:pt x="3036678" y="701760"/>
                  <a:pt x="3061193" y="683540"/>
                </a:cubicBezTo>
                <a:cubicBezTo>
                  <a:pt x="3079081" y="670290"/>
                  <a:pt x="3097965" y="657370"/>
                  <a:pt x="3110112" y="638596"/>
                </a:cubicBezTo>
                <a:cubicBezTo>
                  <a:pt x="3110112" y="638486"/>
                  <a:pt x="3110112" y="638486"/>
                  <a:pt x="3110112" y="638376"/>
                </a:cubicBezTo>
                <a:cubicBezTo>
                  <a:pt x="3111216" y="628438"/>
                  <a:pt x="3109891" y="619272"/>
                  <a:pt x="3107130" y="610880"/>
                </a:cubicBezTo>
                <a:cubicBezTo>
                  <a:pt x="3089241" y="645664"/>
                  <a:pt x="3049597" y="676472"/>
                  <a:pt x="3017574" y="694032"/>
                </a:cubicBezTo>
                <a:cubicBezTo>
                  <a:pt x="3013930" y="696018"/>
                  <a:pt x="3009513" y="691712"/>
                  <a:pt x="3011832" y="688178"/>
                </a:cubicBezTo>
                <a:cubicBezTo>
                  <a:pt x="3024310" y="668854"/>
                  <a:pt x="3042089" y="655382"/>
                  <a:pt x="3057880" y="639038"/>
                </a:cubicBezTo>
                <a:cubicBezTo>
                  <a:pt x="3072566" y="623910"/>
                  <a:pt x="3083388" y="607126"/>
                  <a:pt x="3095536" y="590230"/>
                </a:cubicBezTo>
                <a:cubicBezTo>
                  <a:pt x="3069806" y="558980"/>
                  <a:pt x="3016801" y="550698"/>
                  <a:pt x="2989857" y="587800"/>
                </a:cubicBezTo>
                <a:cubicBezTo>
                  <a:pt x="2971527" y="613088"/>
                  <a:pt x="2957723" y="640916"/>
                  <a:pt x="2940828" y="666976"/>
                </a:cubicBezTo>
                <a:cubicBezTo>
                  <a:pt x="2920067" y="698890"/>
                  <a:pt x="2895553" y="734558"/>
                  <a:pt x="2854695" y="739196"/>
                </a:cubicBezTo>
                <a:cubicBezTo>
                  <a:pt x="2843874" y="740410"/>
                  <a:pt x="2837027" y="731796"/>
                  <a:pt x="2839235" y="721526"/>
                </a:cubicBezTo>
                <a:cubicBezTo>
                  <a:pt x="2849284" y="675148"/>
                  <a:pt x="2908805" y="540208"/>
                  <a:pt x="2880646" y="483006"/>
                </a:cubicBezTo>
                <a:cubicBezTo>
                  <a:pt x="2880204" y="498798"/>
                  <a:pt x="2876560" y="515692"/>
                  <a:pt x="2874683" y="522540"/>
                </a:cubicBezTo>
                <a:cubicBezTo>
                  <a:pt x="2858892" y="581174"/>
                  <a:pt x="2835592" y="643566"/>
                  <a:pt x="2792526" y="687406"/>
                </a:cubicBezTo>
                <a:cubicBezTo>
                  <a:pt x="2789544" y="690388"/>
                  <a:pt x="2783802" y="687848"/>
                  <a:pt x="2785017" y="683430"/>
                </a:cubicBezTo>
                <a:cubicBezTo>
                  <a:pt x="2806218" y="607456"/>
                  <a:pt x="2866843" y="542526"/>
                  <a:pt x="2852266" y="460038"/>
                </a:cubicBezTo>
                <a:cubicBezTo>
                  <a:pt x="2843101" y="457276"/>
                  <a:pt x="2832390" y="456062"/>
                  <a:pt x="2818697" y="457718"/>
                </a:cubicBezTo>
                <a:cubicBezTo>
                  <a:pt x="2777949" y="462688"/>
                  <a:pt x="2780047" y="363526"/>
                  <a:pt x="2726490" y="413326"/>
                </a:cubicBezTo>
                <a:cubicBezTo>
                  <a:pt x="2715779" y="423266"/>
                  <a:pt x="2706724" y="436406"/>
                  <a:pt x="2696344" y="447890"/>
                </a:cubicBezTo>
                <a:cubicBezTo>
                  <a:pt x="2698553" y="452086"/>
                  <a:pt x="2696454" y="453080"/>
                  <a:pt x="2692258" y="452196"/>
                </a:cubicBezTo>
                <a:cubicBezTo>
                  <a:pt x="2685633" y="458822"/>
                  <a:pt x="2678123" y="464012"/>
                  <a:pt x="2669731" y="467768"/>
                </a:cubicBezTo>
                <a:cubicBezTo>
                  <a:pt x="2665314" y="492062"/>
                  <a:pt x="2656149" y="516244"/>
                  <a:pt x="2637376" y="531152"/>
                </a:cubicBezTo>
                <a:cubicBezTo>
                  <a:pt x="2628762" y="537998"/>
                  <a:pt x="2617279" y="528060"/>
                  <a:pt x="2622910" y="518564"/>
                </a:cubicBezTo>
                <a:cubicBezTo>
                  <a:pt x="2636934" y="494932"/>
                  <a:pt x="2648860" y="466000"/>
                  <a:pt x="2647425" y="437952"/>
                </a:cubicBezTo>
                <a:cubicBezTo>
                  <a:pt x="2647094" y="429670"/>
                  <a:pt x="2644554" y="423266"/>
                  <a:pt x="2641351" y="417302"/>
                </a:cubicBezTo>
                <a:cubicBezTo>
                  <a:pt x="2642787" y="441596"/>
                  <a:pt x="2635941" y="468872"/>
                  <a:pt x="2621806" y="475276"/>
                </a:cubicBezTo>
                <a:cubicBezTo>
                  <a:pt x="2618493" y="476822"/>
                  <a:pt x="2614076" y="475166"/>
                  <a:pt x="2614076" y="470970"/>
                </a:cubicBezTo>
                <a:cubicBezTo>
                  <a:pt x="2614187" y="454184"/>
                  <a:pt x="2620812" y="438504"/>
                  <a:pt x="2619156" y="421388"/>
                </a:cubicBezTo>
                <a:cubicBezTo>
                  <a:pt x="2617831" y="407806"/>
                  <a:pt x="2609439" y="393230"/>
                  <a:pt x="2610212" y="379868"/>
                </a:cubicBezTo>
                <a:cubicBezTo>
                  <a:pt x="2610212" y="379426"/>
                  <a:pt x="2610542" y="379096"/>
                  <a:pt x="2610764" y="378764"/>
                </a:cubicBezTo>
                <a:cubicBezTo>
                  <a:pt x="2602703" y="375892"/>
                  <a:pt x="2594531" y="374014"/>
                  <a:pt x="2586912" y="375120"/>
                </a:cubicBezTo>
                <a:cubicBezTo>
                  <a:pt x="2564274" y="378322"/>
                  <a:pt x="2545723" y="405376"/>
                  <a:pt x="2527833" y="418186"/>
                </a:cubicBezTo>
                <a:cubicBezTo>
                  <a:pt x="2522423" y="422160"/>
                  <a:pt x="2514250" y="420394"/>
                  <a:pt x="2510607" y="414874"/>
                </a:cubicBezTo>
                <a:cubicBezTo>
                  <a:pt x="2473283" y="357342"/>
                  <a:pt x="2424364" y="364078"/>
                  <a:pt x="2370144" y="380752"/>
                </a:cubicBezTo>
                <a:cubicBezTo>
                  <a:pt x="2334476" y="391684"/>
                  <a:pt x="2305877" y="409020"/>
                  <a:pt x="2283570" y="438726"/>
                </a:cubicBezTo>
                <a:cubicBezTo>
                  <a:pt x="2241056" y="495374"/>
                  <a:pt x="2214112" y="561298"/>
                  <a:pt x="2178666" y="622254"/>
                </a:cubicBezTo>
                <a:cubicBezTo>
                  <a:pt x="2143329" y="682988"/>
                  <a:pt x="2105563" y="742950"/>
                  <a:pt x="2075307" y="806556"/>
                </a:cubicBezTo>
                <a:cubicBezTo>
                  <a:pt x="2042509" y="875350"/>
                  <a:pt x="2017885" y="947570"/>
                  <a:pt x="1986082" y="1016808"/>
                </a:cubicBezTo>
                <a:cubicBezTo>
                  <a:pt x="1957923" y="1078094"/>
                  <a:pt x="1925569" y="1137614"/>
                  <a:pt x="1895753" y="1198238"/>
                </a:cubicBezTo>
                <a:cubicBezTo>
                  <a:pt x="1873006" y="1244616"/>
                  <a:pt x="1849374" y="1291990"/>
                  <a:pt x="1818565" y="1333952"/>
                </a:cubicBezTo>
                <a:cubicBezTo>
                  <a:pt x="1832699" y="1320038"/>
                  <a:pt x="1847939" y="1308334"/>
                  <a:pt x="1864613" y="1301928"/>
                </a:cubicBezTo>
                <a:cubicBezTo>
                  <a:pt x="1870355" y="1299720"/>
                  <a:pt x="1876539" y="1306014"/>
                  <a:pt x="1872564" y="1311426"/>
                </a:cubicBezTo>
                <a:cubicBezTo>
                  <a:pt x="1845398" y="1348307"/>
                  <a:pt x="1810504" y="1378122"/>
                  <a:pt x="1781131" y="1413017"/>
                </a:cubicBezTo>
                <a:cubicBezTo>
                  <a:pt x="1770419" y="1425715"/>
                  <a:pt x="1760371" y="1439298"/>
                  <a:pt x="1750210" y="1452991"/>
                </a:cubicBezTo>
                <a:cubicBezTo>
                  <a:pt x="1788529" y="1419311"/>
                  <a:pt x="1828172" y="1386956"/>
                  <a:pt x="1865275" y="1351730"/>
                </a:cubicBezTo>
                <a:cubicBezTo>
                  <a:pt x="1947432" y="1273658"/>
                  <a:pt x="2015013" y="1168754"/>
                  <a:pt x="2108987" y="1104818"/>
                </a:cubicBezTo>
                <a:cubicBezTo>
                  <a:pt x="2114287" y="1101284"/>
                  <a:pt x="2119146" y="1108130"/>
                  <a:pt x="2115832" y="1112768"/>
                </a:cubicBezTo>
                <a:cubicBezTo>
                  <a:pt x="2078509" y="1164778"/>
                  <a:pt x="2030805" y="1210716"/>
                  <a:pt x="1987296" y="1257538"/>
                </a:cubicBezTo>
                <a:cubicBezTo>
                  <a:pt x="1947874" y="1300050"/>
                  <a:pt x="1908231" y="1342564"/>
                  <a:pt x="1864392" y="1380551"/>
                </a:cubicBezTo>
                <a:cubicBezTo>
                  <a:pt x="1818565" y="1420305"/>
                  <a:pt x="1771302" y="1458291"/>
                  <a:pt x="1726580" y="1499370"/>
                </a:cubicBezTo>
                <a:close/>
                <a:moveTo>
                  <a:pt x="1665913" y="2506582"/>
                </a:moveTo>
                <a:cubicBezTo>
                  <a:pt x="1663994" y="2503366"/>
                  <a:pt x="1663967" y="2499336"/>
                  <a:pt x="1667721" y="2496630"/>
                </a:cubicBezTo>
                <a:cubicBezTo>
                  <a:pt x="1685721" y="2483489"/>
                  <a:pt x="1709131" y="2474655"/>
                  <a:pt x="1730775" y="2469466"/>
                </a:cubicBezTo>
                <a:cubicBezTo>
                  <a:pt x="1740493" y="2467146"/>
                  <a:pt x="1747008" y="2482717"/>
                  <a:pt x="1738284" y="2487796"/>
                </a:cubicBezTo>
                <a:cubicBezTo>
                  <a:pt x="1719511" y="2498618"/>
                  <a:pt x="1696874" y="2508556"/>
                  <a:pt x="1675450" y="2511648"/>
                </a:cubicBezTo>
                <a:cubicBezTo>
                  <a:pt x="1671641" y="2512200"/>
                  <a:pt x="1667831" y="2509799"/>
                  <a:pt x="1665913" y="2506582"/>
                </a:cubicBezTo>
                <a:close/>
                <a:moveTo>
                  <a:pt x="1660488" y="3186407"/>
                </a:moveTo>
                <a:cubicBezTo>
                  <a:pt x="1657589" y="3182708"/>
                  <a:pt x="1656954" y="3177628"/>
                  <a:pt x="1661205" y="3173542"/>
                </a:cubicBezTo>
                <a:cubicBezTo>
                  <a:pt x="1675340" y="3160071"/>
                  <a:pt x="1694223" y="3151678"/>
                  <a:pt x="1711340" y="3142734"/>
                </a:cubicBezTo>
                <a:cubicBezTo>
                  <a:pt x="1727021" y="3134672"/>
                  <a:pt x="1742591" y="3125176"/>
                  <a:pt x="1760149" y="3123188"/>
                </a:cubicBezTo>
                <a:cubicBezTo>
                  <a:pt x="1768320" y="3122194"/>
                  <a:pt x="1775277" y="3133678"/>
                  <a:pt x="1768652" y="3139752"/>
                </a:cubicBezTo>
                <a:cubicBezTo>
                  <a:pt x="1754185" y="3153114"/>
                  <a:pt x="1735302" y="3159961"/>
                  <a:pt x="1717965" y="3168905"/>
                </a:cubicBezTo>
                <a:cubicBezTo>
                  <a:pt x="1703389" y="3176524"/>
                  <a:pt x="1689144" y="3186132"/>
                  <a:pt x="1673353" y="3190990"/>
                </a:cubicBezTo>
                <a:cubicBezTo>
                  <a:pt x="1668549" y="3192425"/>
                  <a:pt x="1663387" y="3190106"/>
                  <a:pt x="1660488" y="3186407"/>
                </a:cubicBezTo>
                <a:close/>
                <a:moveTo>
                  <a:pt x="1645166" y="3553023"/>
                </a:moveTo>
                <a:cubicBezTo>
                  <a:pt x="1644504" y="3549020"/>
                  <a:pt x="1646574" y="3544631"/>
                  <a:pt x="1652040" y="3543361"/>
                </a:cubicBezTo>
                <a:cubicBezTo>
                  <a:pt x="1692345" y="3534085"/>
                  <a:pt x="1736627" y="3525914"/>
                  <a:pt x="1778147" y="3530993"/>
                </a:cubicBezTo>
                <a:cubicBezTo>
                  <a:pt x="1787202" y="3532098"/>
                  <a:pt x="1786870" y="3546453"/>
                  <a:pt x="1778478" y="3548441"/>
                </a:cubicBezTo>
                <a:cubicBezTo>
                  <a:pt x="1738836" y="3557937"/>
                  <a:pt x="1695327" y="3558379"/>
                  <a:pt x="1654690" y="3560367"/>
                </a:cubicBezTo>
                <a:cubicBezTo>
                  <a:pt x="1649224" y="3560643"/>
                  <a:pt x="1645829" y="3557026"/>
                  <a:pt x="1645166" y="3553023"/>
                </a:cubicBezTo>
                <a:close/>
                <a:moveTo>
                  <a:pt x="1631529" y="3652617"/>
                </a:moveTo>
                <a:cubicBezTo>
                  <a:pt x="1631999" y="3648503"/>
                  <a:pt x="1635035" y="3644501"/>
                  <a:pt x="1640005" y="3643948"/>
                </a:cubicBezTo>
                <a:cubicBezTo>
                  <a:pt x="1719952" y="3635335"/>
                  <a:pt x="1817791" y="3640525"/>
                  <a:pt x="1896193" y="3658304"/>
                </a:cubicBezTo>
                <a:cubicBezTo>
                  <a:pt x="1908561" y="3661064"/>
                  <a:pt x="1904144" y="3678401"/>
                  <a:pt x="1892881" y="3678955"/>
                </a:cubicBezTo>
                <a:cubicBezTo>
                  <a:pt x="1847937" y="3681384"/>
                  <a:pt x="1802331" y="3674648"/>
                  <a:pt x="1757387" y="3671888"/>
                </a:cubicBezTo>
                <a:cubicBezTo>
                  <a:pt x="1717744" y="3669348"/>
                  <a:pt x="1677549" y="3669017"/>
                  <a:pt x="1638458" y="3661948"/>
                </a:cubicBezTo>
                <a:cubicBezTo>
                  <a:pt x="1633158" y="3660954"/>
                  <a:pt x="1631060" y="3656730"/>
                  <a:pt x="1631529" y="3652617"/>
                </a:cubicBezTo>
                <a:close/>
                <a:moveTo>
                  <a:pt x="1612536" y="5525986"/>
                </a:moveTo>
                <a:cubicBezTo>
                  <a:pt x="1613972" y="5521885"/>
                  <a:pt x="1618030" y="5518766"/>
                  <a:pt x="1623772" y="5519651"/>
                </a:cubicBezTo>
                <a:cubicBezTo>
                  <a:pt x="1672028" y="5527268"/>
                  <a:pt x="1719511" y="5552446"/>
                  <a:pt x="1763682" y="5572764"/>
                </a:cubicBezTo>
                <a:cubicBezTo>
                  <a:pt x="1799350" y="5589217"/>
                  <a:pt x="1836785" y="5605560"/>
                  <a:pt x="1867704" y="5629854"/>
                </a:cubicBezTo>
                <a:cubicBezTo>
                  <a:pt x="1871790" y="5633058"/>
                  <a:pt x="1869471" y="5639684"/>
                  <a:pt x="1864059" y="5638357"/>
                </a:cubicBezTo>
                <a:cubicBezTo>
                  <a:pt x="1821325" y="5628419"/>
                  <a:pt x="1780357" y="5607990"/>
                  <a:pt x="1739830" y="5591315"/>
                </a:cubicBezTo>
                <a:cubicBezTo>
                  <a:pt x="1699414" y="5574752"/>
                  <a:pt x="1654029" y="5561832"/>
                  <a:pt x="1617036" y="5538201"/>
                </a:cubicBezTo>
                <a:cubicBezTo>
                  <a:pt x="1612287" y="5535165"/>
                  <a:pt x="1611101" y="5530086"/>
                  <a:pt x="1612536" y="5525986"/>
                </a:cubicBezTo>
                <a:close/>
                <a:moveTo>
                  <a:pt x="1612480" y="3490121"/>
                </a:moveTo>
                <a:cubicBezTo>
                  <a:pt x="1612149" y="3486132"/>
                  <a:pt x="1614054" y="3481908"/>
                  <a:pt x="1618360" y="3480528"/>
                </a:cubicBezTo>
                <a:cubicBezTo>
                  <a:pt x="1640556" y="3473351"/>
                  <a:pt x="1668935" y="3469486"/>
                  <a:pt x="1692236" y="3471914"/>
                </a:cubicBezTo>
                <a:cubicBezTo>
                  <a:pt x="1702505" y="3473019"/>
                  <a:pt x="1702285" y="3488369"/>
                  <a:pt x="1693339" y="3491129"/>
                </a:cubicBezTo>
                <a:cubicBezTo>
                  <a:pt x="1671254" y="3498087"/>
                  <a:pt x="1643096" y="3500627"/>
                  <a:pt x="1620017" y="3498307"/>
                </a:cubicBezTo>
                <a:cubicBezTo>
                  <a:pt x="1615379" y="3497865"/>
                  <a:pt x="1612811" y="3494110"/>
                  <a:pt x="1612480" y="3490121"/>
                </a:cubicBezTo>
                <a:close/>
                <a:moveTo>
                  <a:pt x="1606749" y="3150820"/>
                </a:moveTo>
                <a:cubicBezTo>
                  <a:pt x="1606938" y="3148277"/>
                  <a:pt x="1608146" y="3145744"/>
                  <a:pt x="1610741" y="3143728"/>
                </a:cubicBezTo>
                <a:cubicBezTo>
                  <a:pt x="1618470" y="3137656"/>
                  <a:pt x="1625869" y="3131471"/>
                  <a:pt x="1634814" y="3127165"/>
                </a:cubicBezTo>
                <a:cubicBezTo>
                  <a:pt x="1641992" y="3123631"/>
                  <a:pt x="1652041" y="3132575"/>
                  <a:pt x="1646187" y="3139643"/>
                </a:cubicBezTo>
                <a:cubicBezTo>
                  <a:pt x="1639341" y="3147925"/>
                  <a:pt x="1631059" y="3153887"/>
                  <a:pt x="1622557" y="3160292"/>
                </a:cubicBezTo>
                <a:cubicBezTo>
                  <a:pt x="1614771" y="3166172"/>
                  <a:pt x="1606179" y="3158449"/>
                  <a:pt x="1606749" y="3150820"/>
                </a:cubicBezTo>
                <a:close/>
                <a:moveTo>
                  <a:pt x="1606545" y="4363822"/>
                </a:moveTo>
                <a:cubicBezTo>
                  <a:pt x="1622999" y="4331798"/>
                  <a:pt x="1656789" y="4311149"/>
                  <a:pt x="1684726" y="4289838"/>
                </a:cubicBezTo>
                <a:cubicBezTo>
                  <a:pt x="1711118" y="4269849"/>
                  <a:pt x="1733755" y="4247873"/>
                  <a:pt x="1757608" y="4225126"/>
                </a:cubicBezTo>
                <a:cubicBezTo>
                  <a:pt x="1763791" y="4219054"/>
                  <a:pt x="1775717" y="4224684"/>
                  <a:pt x="1771300" y="4233628"/>
                </a:cubicBezTo>
                <a:cubicBezTo>
                  <a:pt x="1755952" y="4264989"/>
                  <a:pt x="1725474" y="4286745"/>
                  <a:pt x="1698641" y="4307725"/>
                </a:cubicBezTo>
                <a:cubicBezTo>
                  <a:pt x="1671697" y="4328815"/>
                  <a:pt x="1647181" y="4353552"/>
                  <a:pt x="1619465" y="4373430"/>
                </a:cubicBezTo>
                <a:cubicBezTo>
                  <a:pt x="1613281" y="4377845"/>
                  <a:pt x="1602349" y="4371773"/>
                  <a:pt x="1606545" y="4363822"/>
                </a:cubicBezTo>
                <a:close/>
                <a:moveTo>
                  <a:pt x="1598870" y="3299484"/>
                </a:moveTo>
                <a:cubicBezTo>
                  <a:pt x="1597075" y="3295315"/>
                  <a:pt x="1597710" y="3289711"/>
                  <a:pt x="1601685" y="3286288"/>
                </a:cubicBezTo>
                <a:cubicBezTo>
                  <a:pt x="1614605" y="3275024"/>
                  <a:pt x="1631169" y="3264313"/>
                  <a:pt x="1647732" y="3259344"/>
                </a:cubicBezTo>
                <a:cubicBezTo>
                  <a:pt x="1657781" y="3256252"/>
                  <a:pt x="1661647" y="3269725"/>
                  <a:pt x="1655794" y="3275909"/>
                </a:cubicBezTo>
                <a:cubicBezTo>
                  <a:pt x="1643978" y="3288276"/>
                  <a:pt x="1626420" y="3297662"/>
                  <a:pt x="1610630" y="3304066"/>
                </a:cubicBezTo>
                <a:cubicBezTo>
                  <a:pt x="1604888" y="3306385"/>
                  <a:pt x="1600664" y="3303653"/>
                  <a:pt x="1598870" y="3299484"/>
                </a:cubicBezTo>
                <a:close/>
                <a:moveTo>
                  <a:pt x="1598375" y="4059667"/>
                </a:moveTo>
                <a:cubicBezTo>
                  <a:pt x="1601964" y="4062342"/>
                  <a:pt x="1613007" y="4057983"/>
                  <a:pt x="1625429" y="4051523"/>
                </a:cubicBezTo>
                <a:cubicBezTo>
                  <a:pt x="1620681" y="4048763"/>
                  <a:pt x="1615932" y="4046004"/>
                  <a:pt x="1611185" y="4043244"/>
                </a:cubicBezTo>
                <a:cubicBezTo>
                  <a:pt x="1616485" y="4034632"/>
                  <a:pt x="1620902" y="4025470"/>
                  <a:pt x="1624326" y="4015973"/>
                </a:cubicBezTo>
                <a:cubicBezTo>
                  <a:pt x="1632828" y="4020943"/>
                  <a:pt x="1641331" y="4026020"/>
                  <a:pt x="1649833" y="4031100"/>
                </a:cubicBezTo>
                <a:cubicBezTo>
                  <a:pt x="1642324" y="4036288"/>
                  <a:pt x="1635699" y="4042471"/>
                  <a:pt x="1629846" y="4049204"/>
                </a:cubicBezTo>
                <a:cubicBezTo>
                  <a:pt x="1644644" y="4041145"/>
                  <a:pt x="1660324" y="4030877"/>
                  <a:pt x="1667060" y="4026573"/>
                </a:cubicBezTo>
                <a:cubicBezTo>
                  <a:pt x="1681416" y="4017298"/>
                  <a:pt x="1697759" y="4007578"/>
                  <a:pt x="1714985" y="4003826"/>
                </a:cubicBezTo>
                <a:cubicBezTo>
                  <a:pt x="1690802" y="3992337"/>
                  <a:pt x="1666618" y="3980858"/>
                  <a:pt x="1642324" y="3969592"/>
                </a:cubicBezTo>
                <a:cubicBezTo>
                  <a:pt x="1636803" y="3991347"/>
                  <a:pt x="1627306" y="4011334"/>
                  <a:pt x="1616043" y="4025577"/>
                </a:cubicBezTo>
                <a:cubicBezTo>
                  <a:pt x="1598651" y="4047272"/>
                  <a:pt x="1594786" y="4056986"/>
                  <a:pt x="1598375" y="4059667"/>
                </a:cubicBezTo>
                <a:close/>
                <a:moveTo>
                  <a:pt x="1588614" y="5046469"/>
                </a:moveTo>
                <a:cubicBezTo>
                  <a:pt x="1588959" y="5043940"/>
                  <a:pt x="1590422" y="5041431"/>
                  <a:pt x="1593404" y="5039497"/>
                </a:cubicBezTo>
                <a:cubicBezTo>
                  <a:pt x="1609526" y="5029120"/>
                  <a:pt x="1631059" y="5030997"/>
                  <a:pt x="1649721" y="5030664"/>
                </a:cubicBezTo>
                <a:cubicBezTo>
                  <a:pt x="1671696" y="5030332"/>
                  <a:pt x="1693671" y="5031215"/>
                  <a:pt x="1714762" y="5037730"/>
                </a:cubicBezTo>
                <a:cubicBezTo>
                  <a:pt x="1722492" y="5040050"/>
                  <a:pt x="1725363" y="5052861"/>
                  <a:pt x="1715757" y="5055068"/>
                </a:cubicBezTo>
                <a:cubicBezTo>
                  <a:pt x="1697757" y="5059265"/>
                  <a:pt x="1679315" y="5060699"/>
                  <a:pt x="1660985" y="5060923"/>
                </a:cubicBezTo>
                <a:cubicBezTo>
                  <a:pt x="1641660" y="5061144"/>
                  <a:pt x="1619685" y="5064344"/>
                  <a:pt x="1600802" y="5058714"/>
                </a:cubicBezTo>
                <a:cubicBezTo>
                  <a:pt x="1599477" y="5059375"/>
                  <a:pt x="1598152" y="5060149"/>
                  <a:pt x="1596716" y="5060809"/>
                </a:cubicBezTo>
                <a:cubicBezTo>
                  <a:pt x="1591858" y="5063131"/>
                  <a:pt x="1588545" y="5057390"/>
                  <a:pt x="1590532" y="5053522"/>
                </a:cubicBezTo>
                <a:cubicBezTo>
                  <a:pt x="1589042" y="5051535"/>
                  <a:pt x="1588269" y="5048996"/>
                  <a:pt x="1588614" y="5046469"/>
                </a:cubicBezTo>
                <a:close/>
                <a:moveTo>
                  <a:pt x="1544664" y="5450623"/>
                </a:moveTo>
                <a:cubicBezTo>
                  <a:pt x="1545810" y="5447779"/>
                  <a:pt x="1548626" y="5445543"/>
                  <a:pt x="1552214" y="5445763"/>
                </a:cubicBezTo>
                <a:cubicBezTo>
                  <a:pt x="1575625" y="5447089"/>
                  <a:pt x="1598373" y="5458133"/>
                  <a:pt x="1620238" y="5465864"/>
                </a:cubicBezTo>
                <a:cubicBezTo>
                  <a:pt x="1643317" y="5474035"/>
                  <a:pt x="1665844" y="5482980"/>
                  <a:pt x="1688039" y="5493249"/>
                </a:cubicBezTo>
                <a:cubicBezTo>
                  <a:pt x="1696211" y="5497005"/>
                  <a:pt x="1689806" y="5509262"/>
                  <a:pt x="1681745" y="5507164"/>
                </a:cubicBezTo>
                <a:cubicBezTo>
                  <a:pt x="1659218" y="5501312"/>
                  <a:pt x="1637133" y="5494686"/>
                  <a:pt x="1615158" y="5487065"/>
                </a:cubicBezTo>
                <a:cubicBezTo>
                  <a:pt x="1592521" y="5479114"/>
                  <a:pt x="1566792" y="5473152"/>
                  <a:pt x="1547135" y="5459127"/>
                </a:cubicBezTo>
                <a:cubicBezTo>
                  <a:pt x="1544043" y="5456917"/>
                  <a:pt x="1543519" y="5453468"/>
                  <a:pt x="1544664" y="5450623"/>
                </a:cubicBezTo>
                <a:close/>
                <a:moveTo>
                  <a:pt x="1541394" y="6182859"/>
                </a:moveTo>
                <a:cubicBezTo>
                  <a:pt x="1537308" y="6177227"/>
                  <a:pt x="1542939" y="6168282"/>
                  <a:pt x="1549896" y="6171596"/>
                </a:cubicBezTo>
                <a:cubicBezTo>
                  <a:pt x="1580374" y="6185949"/>
                  <a:pt x="1604116" y="6214220"/>
                  <a:pt x="1622778" y="6241826"/>
                </a:cubicBezTo>
                <a:cubicBezTo>
                  <a:pt x="1627968" y="6249447"/>
                  <a:pt x="1616926" y="6256845"/>
                  <a:pt x="1610632" y="6251212"/>
                </a:cubicBezTo>
                <a:cubicBezTo>
                  <a:pt x="1586779" y="6229790"/>
                  <a:pt x="1560166" y="6208918"/>
                  <a:pt x="1541394" y="6182859"/>
                </a:cubicBezTo>
                <a:close/>
                <a:moveTo>
                  <a:pt x="1533555" y="3858510"/>
                </a:moveTo>
                <a:cubicBezTo>
                  <a:pt x="1539076" y="3854976"/>
                  <a:pt x="1544819" y="3851885"/>
                  <a:pt x="1550671" y="3849345"/>
                </a:cubicBezTo>
                <a:cubicBezTo>
                  <a:pt x="1544819" y="3842386"/>
                  <a:pt x="1538523" y="3834987"/>
                  <a:pt x="1540732" y="3838080"/>
                </a:cubicBezTo>
                <a:cubicBezTo>
                  <a:pt x="1540180" y="3837307"/>
                  <a:pt x="1539518" y="3836532"/>
                  <a:pt x="1538965" y="3835761"/>
                </a:cubicBezTo>
                <a:cubicBezTo>
                  <a:pt x="1537751" y="3843491"/>
                  <a:pt x="1535985" y="3851222"/>
                  <a:pt x="1533555" y="3858510"/>
                </a:cubicBezTo>
                <a:close/>
                <a:moveTo>
                  <a:pt x="1526789" y="2578800"/>
                </a:moveTo>
                <a:cubicBezTo>
                  <a:pt x="1525795" y="2575142"/>
                  <a:pt x="1527313" y="2570725"/>
                  <a:pt x="1532117" y="2568738"/>
                </a:cubicBezTo>
                <a:cubicBezTo>
                  <a:pt x="1555637" y="2559020"/>
                  <a:pt x="1580152" y="2550627"/>
                  <a:pt x="1604666" y="2544002"/>
                </a:cubicBezTo>
                <a:cubicBezTo>
                  <a:pt x="1613170" y="2541683"/>
                  <a:pt x="1620126" y="2554381"/>
                  <a:pt x="1611513" y="2558688"/>
                </a:cubicBezTo>
                <a:cubicBezTo>
                  <a:pt x="1587993" y="2570504"/>
                  <a:pt x="1562264" y="2579228"/>
                  <a:pt x="1536534" y="2584307"/>
                </a:cubicBezTo>
                <a:cubicBezTo>
                  <a:pt x="1531289" y="2585356"/>
                  <a:pt x="1527783" y="2582458"/>
                  <a:pt x="1526789" y="2578800"/>
                </a:cubicBezTo>
                <a:close/>
                <a:moveTo>
                  <a:pt x="1514983" y="3201907"/>
                </a:moveTo>
                <a:cubicBezTo>
                  <a:pt x="1515071" y="3199645"/>
                  <a:pt x="1516134" y="3197312"/>
                  <a:pt x="1518536" y="3195297"/>
                </a:cubicBezTo>
                <a:cubicBezTo>
                  <a:pt x="1532559" y="3183702"/>
                  <a:pt x="1549454" y="3174206"/>
                  <a:pt x="1568117" y="3174206"/>
                </a:cubicBezTo>
                <a:cubicBezTo>
                  <a:pt x="1576398" y="3174206"/>
                  <a:pt x="1581037" y="3187236"/>
                  <a:pt x="1572534" y="3190771"/>
                </a:cubicBezTo>
                <a:cubicBezTo>
                  <a:pt x="1558178" y="3196953"/>
                  <a:pt x="1543933" y="3201040"/>
                  <a:pt x="1530682" y="3209874"/>
                </a:cubicBezTo>
                <a:cubicBezTo>
                  <a:pt x="1523228" y="3214843"/>
                  <a:pt x="1514719" y="3208694"/>
                  <a:pt x="1514983" y="3201907"/>
                </a:cubicBezTo>
                <a:close/>
                <a:moveTo>
                  <a:pt x="1511121" y="5638156"/>
                </a:moveTo>
                <a:cubicBezTo>
                  <a:pt x="1511991" y="5634939"/>
                  <a:pt x="1514613" y="5632289"/>
                  <a:pt x="1518423" y="5632731"/>
                </a:cubicBezTo>
                <a:cubicBezTo>
                  <a:pt x="1555638" y="5637038"/>
                  <a:pt x="1595833" y="5650067"/>
                  <a:pt x="1628629" y="5668178"/>
                </a:cubicBezTo>
                <a:cubicBezTo>
                  <a:pt x="1636028" y="5672262"/>
                  <a:pt x="1631611" y="5684962"/>
                  <a:pt x="1623329" y="5683746"/>
                </a:cubicBezTo>
                <a:cubicBezTo>
                  <a:pt x="1586115" y="5678556"/>
                  <a:pt x="1547024" y="5665527"/>
                  <a:pt x="1514337" y="5646976"/>
                </a:cubicBezTo>
                <a:cubicBezTo>
                  <a:pt x="1511135" y="5645153"/>
                  <a:pt x="1510252" y="5641372"/>
                  <a:pt x="1511121" y="5638156"/>
                </a:cubicBezTo>
                <a:close/>
                <a:moveTo>
                  <a:pt x="1486719" y="3654840"/>
                </a:moveTo>
                <a:cubicBezTo>
                  <a:pt x="1486926" y="3651348"/>
                  <a:pt x="1488941" y="3648118"/>
                  <a:pt x="1493028" y="3647345"/>
                </a:cubicBezTo>
                <a:cubicBezTo>
                  <a:pt x="1511248" y="3643811"/>
                  <a:pt x="1530241" y="3648449"/>
                  <a:pt x="1547909" y="3653309"/>
                </a:cubicBezTo>
                <a:cubicBezTo>
                  <a:pt x="1567234" y="3658499"/>
                  <a:pt x="1585785" y="3663690"/>
                  <a:pt x="1603012" y="3674183"/>
                </a:cubicBezTo>
                <a:cubicBezTo>
                  <a:pt x="1609637" y="3678268"/>
                  <a:pt x="1607097" y="3689753"/>
                  <a:pt x="1598815" y="3689202"/>
                </a:cubicBezTo>
                <a:cubicBezTo>
                  <a:pt x="1578607" y="3687876"/>
                  <a:pt x="1559172" y="3682907"/>
                  <a:pt x="1539517" y="3678158"/>
                </a:cubicBezTo>
                <a:cubicBezTo>
                  <a:pt x="1523174" y="3674183"/>
                  <a:pt x="1505947" y="3672416"/>
                  <a:pt x="1491261" y="3663910"/>
                </a:cubicBezTo>
                <a:cubicBezTo>
                  <a:pt x="1488113" y="3662089"/>
                  <a:pt x="1486512" y="3658333"/>
                  <a:pt x="1486719" y="3654840"/>
                </a:cubicBezTo>
                <a:close/>
                <a:moveTo>
                  <a:pt x="1485585" y="4276469"/>
                </a:moveTo>
                <a:cubicBezTo>
                  <a:pt x="1485158" y="4274080"/>
                  <a:pt x="1485683" y="4271585"/>
                  <a:pt x="1487615" y="4269402"/>
                </a:cubicBezTo>
                <a:cubicBezTo>
                  <a:pt x="1500646" y="4254826"/>
                  <a:pt x="1513345" y="4239918"/>
                  <a:pt x="1526485" y="4225344"/>
                </a:cubicBezTo>
                <a:cubicBezTo>
                  <a:pt x="1537086" y="4213417"/>
                  <a:pt x="1546804" y="4199614"/>
                  <a:pt x="1561160" y="4192328"/>
                </a:cubicBezTo>
                <a:cubicBezTo>
                  <a:pt x="1567896" y="4188905"/>
                  <a:pt x="1574853" y="4196521"/>
                  <a:pt x="1572313" y="4203036"/>
                </a:cubicBezTo>
                <a:cubicBezTo>
                  <a:pt x="1566019" y="4219381"/>
                  <a:pt x="1550669" y="4232079"/>
                  <a:pt x="1538853" y="4244774"/>
                </a:cubicBezTo>
                <a:cubicBezTo>
                  <a:pt x="1526817" y="4257697"/>
                  <a:pt x="1514781" y="4270618"/>
                  <a:pt x="1502743" y="4283425"/>
                </a:cubicBezTo>
                <a:cubicBezTo>
                  <a:pt x="1496698" y="4289802"/>
                  <a:pt x="1486863" y="4283632"/>
                  <a:pt x="1485585" y="4276469"/>
                </a:cubicBezTo>
                <a:close/>
                <a:moveTo>
                  <a:pt x="1482758" y="3761986"/>
                </a:moveTo>
                <a:cubicBezTo>
                  <a:pt x="1482758" y="3761986"/>
                  <a:pt x="1482869" y="3761986"/>
                  <a:pt x="1482869" y="3761986"/>
                </a:cubicBezTo>
                <a:cubicBezTo>
                  <a:pt x="1482869" y="3761986"/>
                  <a:pt x="1482758" y="3761875"/>
                  <a:pt x="1482758" y="3761875"/>
                </a:cubicBezTo>
                <a:cubicBezTo>
                  <a:pt x="1482758" y="3761986"/>
                  <a:pt x="1482758" y="3761986"/>
                  <a:pt x="1482758" y="3761986"/>
                </a:cubicBezTo>
                <a:close/>
                <a:moveTo>
                  <a:pt x="1480880" y="4514449"/>
                </a:moveTo>
                <a:cubicBezTo>
                  <a:pt x="1478919" y="4511288"/>
                  <a:pt x="1478781" y="4506981"/>
                  <a:pt x="1481762" y="4503721"/>
                </a:cubicBezTo>
                <a:cubicBezTo>
                  <a:pt x="1493690" y="4490471"/>
                  <a:pt x="1509591" y="4481859"/>
                  <a:pt x="1523614" y="4471036"/>
                </a:cubicBezTo>
                <a:cubicBezTo>
                  <a:pt x="1538081" y="4459774"/>
                  <a:pt x="1552215" y="4448287"/>
                  <a:pt x="1567123" y="4437687"/>
                </a:cubicBezTo>
                <a:cubicBezTo>
                  <a:pt x="1575626" y="4431615"/>
                  <a:pt x="1584570" y="4443760"/>
                  <a:pt x="1578386" y="4451270"/>
                </a:cubicBezTo>
                <a:cubicBezTo>
                  <a:pt x="1556854" y="4477220"/>
                  <a:pt x="1523836" y="4508139"/>
                  <a:pt x="1490928" y="4518300"/>
                </a:cubicBezTo>
                <a:cubicBezTo>
                  <a:pt x="1486622" y="4519625"/>
                  <a:pt x="1482840" y="4517609"/>
                  <a:pt x="1480880" y="4514449"/>
                </a:cubicBezTo>
                <a:close/>
                <a:moveTo>
                  <a:pt x="1466206" y="3422237"/>
                </a:moveTo>
                <a:cubicBezTo>
                  <a:pt x="1465033" y="3417558"/>
                  <a:pt x="1466579" y="3411843"/>
                  <a:pt x="1471492" y="3409303"/>
                </a:cubicBezTo>
                <a:cubicBezTo>
                  <a:pt x="1489602" y="3400027"/>
                  <a:pt x="1509811" y="3395722"/>
                  <a:pt x="1530129" y="3398040"/>
                </a:cubicBezTo>
                <a:cubicBezTo>
                  <a:pt x="1539294" y="3399145"/>
                  <a:pt x="1538741" y="3413390"/>
                  <a:pt x="1530571" y="3415487"/>
                </a:cubicBezTo>
                <a:cubicBezTo>
                  <a:pt x="1512792" y="3420015"/>
                  <a:pt x="1495013" y="3424101"/>
                  <a:pt x="1477235" y="3428960"/>
                </a:cubicBezTo>
                <a:cubicBezTo>
                  <a:pt x="1471272" y="3430561"/>
                  <a:pt x="1467379" y="3426917"/>
                  <a:pt x="1466206" y="3422237"/>
                </a:cubicBezTo>
                <a:close/>
                <a:moveTo>
                  <a:pt x="1461362" y="4798592"/>
                </a:moveTo>
                <a:cubicBezTo>
                  <a:pt x="1459899" y="4795529"/>
                  <a:pt x="1460451" y="4791610"/>
                  <a:pt x="1464205" y="4788959"/>
                </a:cubicBezTo>
                <a:cubicBezTo>
                  <a:pt x="1512462" y="4754286"/>
                  <a:pt x="1577835" y="4731096"/>
                  <a:pt x="1634703" y="4714421"/>
                </a:cubicBezTo>
                <a:cubicBezTo>
                  <a:pt x="1644421" y="4711550"/>
                  <a:pt x="1652151" y="4726789"/>
                  <a:pt x="1643537" y="4732642"/>
                </a:cubicBezTo>
                <a:cubicBezTo>
                  <a:pt x="1640225" y="4734851"/>
                  <a:pt x="1637023" y="4737059"/>
                  <a:pt x="1633710" y="4739267"/>
                </a:cubicBezTo>
                <a:cubicBezTo>
                  <a:pt x="1633048" y="4739709"/>
                  <a:pt x="1632274" y="4739267"/>
                  <a:pt x="1631501" y="4739267"/>
                </a:cubicBezTo>
                <a:cubicBezTo>
                  <a:pt x="1581920" y="4766322"/>
                  <a:pt x="1525492" y="4793265"/>
                  <a:pt x="1470610" y="4803095"/>
                </a:cubicBezTo>
                <a:cubicBezTo>
                  <a:pt x="1466304" y="4803868"/>
                  <a:pt x="1462825" y="4801657"/>
                  <a:pt x="1461362" y="4798592"/>
                </a:cubicBezTo>
                <a:close/>
                <a:moveTo>
                  <a:pt x="1421083" y="4997257"/>
                </a:moveTo>
                <a:cubicBezTo>
                  <a:pt x="1420586" y="4993917"/>
                  <a:pt x="1422408" y="4990247"/>
                  <a:pt x="1426990" y="4989031"/>
                </a:cubicBezTo>
                <a:cubicBezTo>
                  <a:pt x="1494130" y="4971366"/>
                  <a:pt x="1569883" y="4958664"/>
                  <a:pt x="1639450" y="4958555"/>
                </a:cubicBezTo>
                <a:cubicBezTo>
                  <a:pt x="1648506" y="4958555"/>
                  <a:pt x="1647954" y="4971141"/>
                  <a:pt x="1640334" y="4973352"/>
                </a:cubicBezTo>
                <a:cubicBezTo>
                  <a:pt x="1574078" y="4992782"/>
                  <a:pt x="1498105" y="5001839"/>
                  <a:pt x="1429089" y="5003499"/>
                </a:cubicBezTo>
                <a:cubicBezTo>
                  <a:pt x="1424396" y="5003608"/>
                  <a:pt x="1421580" y="5000596"/>
                  <a:pt x="1421083" y="4997257"/>
                </a:cubicBezTo>
                <a:close/>
                <a:moveTo>
                  <a:pt x="1416860" y="3550359"/>
                </a:moveTo>
                <a:cubicBezTo>
                  <a:pt x="1416335" y="3546177"/>
                  <a:pt x="1418323" y="3541705"/>
                  <a:pt x="1423347" y="3540711"/>
                </a:cubicBezTo>
                <a:cubicBezTo>
                  <a:pt x="1482647" y="3528785"/>
                  <a:pt x="1546031" y="3520283"/>
                  <a:pt x="1606545" y="3519841"/>
                </a:cubicBezTo>
                <a:cubicBezTo>
                  <a:pt x="1615599" y="3519730"/>
                  <a:pt x="1616594" y="3533533"/>
                  <a:pt x="1607980" y="3535521"/>
                </a:cubicBezTo>
                <a:cubicBezTo>
                  <a:pt x="1549233" y="3549324"/>
                  <a:pt x="1485627" y="3556281"/>
                  <a:pt x="1425445" y="3558269"/>
                </a:cubicBezTo>
                <a:cubicBezTo>
                  <a:pt x="1420421" y="3558434"/>
                  <a:pt x="1417384" y="3554542"/>
                  <a:pt x="1416860" y="3550359"/>
                </a:cubicBezTo>
                <a:close/>
                <a:moveTo>
                  <a:pt x="1408426" y="4935229"/>
                </a:moveTo>
                <a:cubicBezTo>
                  <a:pt x="1407832" y="4930896"/>
                  <a:pt x="1409986" y="4926146"/>
                  <a:pt x="1415286" y="4924324"/>
                </a:cubicBezTo>
                <a:cubicBezTo>
                  <a:pt x="1448082" y="4913174"/>
                  <a:pt x="1489493" y="4905666"/>
                  <a:pt x="1524056" y="4909638"/>
                </a:cubicBezTo>
                <a:cubicBezTo>
                  <a:pt x="1532116" y="4910525"/>
                  <a:pt x="1534657" y="4922231"/>
                  <a:pt x="1526816" y="4925652"/>
                </a:cubicBezTo>
                <a:cubicBezTo>
                  <a:pt x="1495125" y="4939568"/>
                  <a:pt x="1452610" y="4944643"/>
                  <a:pt x="1418046" y="4943649"/>
                </a:cubicBezTo>
                <a:cubicBezTo>
                  <a:pt x="1412359" y="4943482"/>
                  <a:pt x="1409019" y="4939562"/>
                  <a:pt x="1408426" y="4935229"/>
                </a:cubicBezTo>
                <a:close/>
                <a:moveTo>
                  <a:pt x="1407167" y="3166036"/>
                </a:moveTo>
                <a:cubicBezTo>
                  <a:pt x="1406859" y="3163825"/>
                  <a:pt x="1407474" y="3161424"/>
                  <a:pt x="1409433" y="3159187"/>
                </a:cubicBezTo>
                <a:cubicBezTo>
                  <a:pt x="1438144" y="3126391"/>
                  <a:pt x="1469174" y="3096135"/>
                  <a:pt x="1506608" y="3073608"/>
                </a:cubicBezTo>
                <a:cubicBezTo>
                  <a:pt x="1515884" y="3067976"/>
                  <a:pt x="1524498" y="3080233"/>
                  <a:pt x="1516216" y="3087301"/>
                </a:cubicBezTo>
                <a:cubicBezTo>
                  <a:pt x="1484303" y="3114134"/>
                  <a:pt x="1451948" y="3140636"/>
                  <a:pt x="1423348" y="3171114"/>
                </a:cubicBezTo>
                <a:cubicBezTo>
                  <a:pt x="1417301" y="3177574"/>
                  <a:pt x="1408088" y="3172667"/>
                  <a:pt x="1407167" y="3166036"/>
                </a:cubicBezTo>
                <a:close/>
                <a:moveTo>
                  <a:pt x="1398571" y="2669143"/>
                </a:moveTo>
                <a:cubicBezTo>
                  <a:pt x="1397618" y="2665830"/>
                  <a:pt x="1398723" y="2661882"/>
                  <a:pt x="1402588" y="2659950"/>
                </a:cubicBezTo>
                <a:cubicBezTo>
                  <a:pt x="1423680" y="2649238"/>
                  <a:pt x="1446095" y="2642613"/>
                  <a:pt x="1468622" y="2635877"/>
                </a:cubicBezTo>
                <a:cubicBezTo>
                  <a:pt x="1487947" y="2630135"/>
                  <a:pt x="1507934" y="2623399"/>
                  <a:pt x="1528253" y="2623399"/>
                </a:cubicBezTo>
                <a:cubicBezTo>
                  <a:pt x="1538081" y="2623399"/>
                  <a:pt x="1540731" y="2637312"/>
                  <a:pt x="1532228" y="2641619"/>
                </a:cubicBezTo>
                <a:cubicBezTo>
                  <a:pt x="1513897" y="2651006"/>
                  <a:pt x="1492474" y="2654870"/>
                  <a:pt x="1472487" y="2659729"/>
                </a:cubicBezTo>
                <a:cubicBezTo>
                  <a:pt x="1450624" y="2664919"/>
                  <a:pt x="1429200" y="2671545"/>
                  <a:pt x="1406895" y="2674526"/>
                </a:cubicBezTo>
                <a:cubicBezTo>
                  <a:pt x="1402533" y="2675133"/>
                  <a:pt x="1399524" y="2672455"/>
                  <a:pt x="1398571" y="2669143"/>
                </a:cubicBezTo>
                <a:close/>
                <a:moveTo>
                  <a:pt x="1396804" y="5247015"/>
                </a:moveTo>
                <a:cubicBezTo>
                  <a:pt x="1397646" y="5244306"/>
                  <a:pt x="1399937" y="5241849"/>
                  <a:pt x="1402697" y="5241132"/>
                </a:cubicBezTo>
                <a:cubicBezTo>
                  <a:pt x="1419482" y="5236936"/>
                  <a:pt x="1438585" y="5240248"/>
                  <a:pt x="1455702" y="5241132"/>
                </a:cubicBezTo>
                <a:cubicBezTo>
                  <a:pt x="1470500" y="5241796"/>
                  <a:pt x="1485296" y="5241685"/>
                  <a:pt x="1499542" y="5245882"/>
                </a:cubicBezTo>
                <a:cubicBezTo>
                  <a:pt x="1508265" y="5248420"/>
                  <a:pt x="1506608" y="5260127"/>
                  <a:pt x="1498658" y="5262449"/>
                </a:cubicBezTo>
                <a:cubicBezTo>
                  <a:pt x="1481432" y="5267856"/>
                  <a:pt x="1462107" y="5266421"/>
                  <a:pt x="1444329" y="5264436"/>
                </a:cubicBezTo>
                <a:cubicBezTo>
                  <a:pt x="1428758" y="5262782"/>
                  <a:pt x="1413520" y="5262115"/>
                  <a:pt x="1399605" y="5254384"/>
                </a:cubicBezTo>
                <a:cubicBezTo>
                  <a:pt x="1396569" y="5252671"/>
                  <a:pt x="1395962" y="5249718"/>
                  <a:pt x="1396804" y="5247015"/>
                </a:cubicBezTo>
                <a:close/>
                <a:moveTo>
                  <a:pt x="1396652" y="3598381"/>
                </a:moveTo>
                <a:cubicBezTo>
                  <a:pt x="1396901" y="3594074"/>
                  <a:pt x="1399772" y="3589795"/>
                  <a:pt x="1404906" y="3589299"/>
                </a:cubicBezTo>
                <a:cubicBezTo>
                  <a:pt x="1531786" y="3575605"/>
                  <a:pt x="1673353" y="3579470"/>
                  <a:pt x="1800674" y="3589519"/>
                </a:cubicBezTo>
                <a:cubicBezTo>
                  <a:pt x="1810282" y="3590181"/>
                  <a:pt x="1809619" y="3605420"/>
                  <a:pt x="1800233" y="3606194"/>
                </a:cubicBezTo>
                <a:cubicBezTo>
                  <a:pt x="1673132" y="3616794"/>
                  <a:pt x="1530903" y="3620770"/>
                  <a:pt x="1404133" y="3607629"/>
                </a:cubicBezTo>
                <a:cubicBezTo>
                  <a:pt x="1398778" y="3607021"/>
                  <a:pt x="1396404" y="3602687"/>
                  <a:pt x="1396652" y="3598381"/>
                </a:cubicBezTo>
                <a:close/>
                <a:moveTo>
                  <a:pt x="1368700" y="2620251"/>
                </a:moveTo>
                <a:cubicBezTo>
                  <a:pt x="1367333" y="2615889"/>
                  <a:pt x="1368521" y="2610588"/>
                  <a:pt x="1373434" y="2608380"/>
                </a:cubicBezTo>
                <a:cubicBezTo>
                  <a:pt x="1403360" y="2594798"/>
                  <a:pt x="1434721" y="2583644"/>
                  <a:pt x="1467517" y="2580000"/>
                </a:cubicBezTo>
                <a:cubicBezTo>
                  <a:pt x="1477345" y="2578897"/>
                  <a:pt x="1478118" y="2592700"/>
                  <a:pt x="1470168" y="2596012"/>
                </a:cubicBezTo>
                <a:cubicBezTo>
                  <a:pt x="1440795" y="2608270"/>
                  <a:pt x="1409764" y="2617325"/>
                  <a:pt x="1379287" y="2626490"/>
                </a:cubicBezTo>
                <a:cubicBezTo>
                  <a:pt x="1373986" y="2628036"/>
                  <a:pt x="1370066" y="2624613"/>
                  <a:pt x="1368700" y="2620251"/>
                </a:cubicBezTo>
                <a:close/>
                <a:moveTo>
                  <a:pt x="1357532" y="6186492"/>
                </a:moveTo>
                <a:cubicBezTo>
                  <a:pt x="1354440" y="6181192"/>
                  <a:pt x="1358306" y="6171584"/>
                  <a:pt x="1365705" y="6174013"/>
                </a:cubicBezTo>
                <a:cubicBezTo>
                  <a:pt x="1382269" y="6179645"/>
                  <a:pt x="1394747" y="6190467"/>
                  <a:pt x="1405790" y="6203832"/>
                </a:cubicBezTo>
                <a:cubicBezTo>
                  <a:pt x="1412194" y="6211560"/>
                  <a:pt x="1401041" y="6222603"/>
                  <a:pt x="1392869" y="6217965"/>
                </a:cubicBezTo>
                <a:cubicBezTo>
                  <a:pt x="1378735" y="6210125"/>
                  <a:pt x="1365815" y="6200629"/>
                  <a:pt x="1357532" y="6186492"/>
                </a:cubicBezTo>
                <a:close/>
                <a:moveTo>
                  <a:pt x="1345261" y="2776628"/>
                </a:moveTo>
                <a:cubicBezTo>
                  <a:pt x="1344254" y="2773578"/>
                  <a:pt x="1344889" y="2769989"/>
                  <a:pt x="1347705" y="2767395"/>
                </a:cubicBezTo>
                <a:cubicBezTo>
                  <a:pt x="1360734" y="2755469"/>
                  <a:pt x="1379728" y="2752597"/>
                  <a:pt x="1396513" y="2748953"/>
                </a:cubicBezTo>
                <a:cubicBezTo>
                  <a:pt x="1411200" y="2745640"/>
                  <a:pt x="1426549" y="2741665"/>
                  <a:pt x="1441567" y="2744978"/>
                </a:cubicBezTo>
                <a:cubicBezTo>
                  <a:pt x="1448192" y="2746523"/>
                  <a:pt x="1450842" y="2756131"/>
                  <a:pt x="1444548" y="2759996"/>
                </a:cubicBezTo>
                <a:cubicBezTo>
                  <a:pt x="1429972" y="2768609"/>
                  <a:pt x="1412194" y="2770045"/>
                  <a:pt x="1396071" y="2774351"/>
                </a:cubicBezTo>
                <a:cubicBezTo>
                  <a:pt x="1381826" y="2778106"/>
                  <a:pt x="1367581" y="2784290"/>
                  <a:pt x="1352674" y="2782633"/>
                </a:cubicBezTo>
                <a:cubicBezTo>
                  <a:pt x="1348919" y="2782191"/>
                  <a:pt x="1346269" y="2779679"/>
                  <a:pt x="1345261" y="2776628"/>
                </a:cubicBezTo>
                <a:close/>
                <a:moveTo>
                  <a:pt x="1329154" y="4422785"/>
                </a:moveTo>
                <a:cubicBezTo>
                  <a:pt x="1347264" y="4400479"/>
                  <a:pt x="1370786" y="4385569"/>
                  <a:pt x="1392760" y="4367461"/>
                </a:cubicBezTo>
                <a:cubicBezTo>
                  <a:pt x="1414845" y="4349349"/>
                  <a:pt x="1436599" y="4330135"/>
                  <a:pt x="1460009" y="4313574"/>
                </a:cubicBezTo>
                <a:cubicBezTo>
                  <a:pt x="1467078" y="4308602"/>
                  <a:pt x="1476242" y="4319091"/>
                  <a:pt x="1471383" y="4325718"/>
                </a:cubicBezTo>
                <a:cubicBezTo>
                  <a:pt x="1439691" y="4368786"/>
                  <a:pt x="1389226" y="4418477"/>
                  <a:pt x="1337878" y="4435815"/>
                </a:cubicBezTo>
                <a:cubicBezTo>
                  <a:pt x="1331032" y="4438244"/>
                  <a:pt x="1324737" y="4428304"/>
                  <a:pt x="1329154" y="4422785"/>
                </a:cubicBezTo>
                <a:close/>
                <a:moveTo>
                  <a:pt x="1322418" y="5694679"/>
                </a:moveTo>
                <a:cubicBezTo>
                  <a:pt x="1324764" y="5691394"/>
                  <a:pt x="1329154" y="5689213"/>
                  <a:pt x="1333460" y="5690042"/>
                </a:cubicBezTo>
                <a:cubicBezTo>
                  <a:pt x="1360626" y="5695342"/>
                  <a:pt x="1385250" y="5710249"/>
                  <a:pt x="1409213" y="5723390"/>
                </a:cubicBezTo>
                <a:cubicBezTo>
                  <a:pt x="1436046" y="5738077"/>
                  <a:pt x="1466745" y="5751770"/>
                  <a:pt x="1488609" y="5773302"/>
                </a:cubicBezTo>
                <a:cubicBezTo>
                  <a:pt x="1495788" y="5780479"/>
                  <a:pt x="1487726" y="5791413"/>
                  <a:pt x="1478782" y="5789203"/>
                </a:cubicBezTo>
                <a:cubicBezTo>
                  <a:pt x="1449409" y="5782026"/>
                  <a:pt x="1421691" y="5763474"/>
                  <a:pt x="1394967" y="5749560"/>
                </a:cubicBezTo>
                <a:cubicBezTo>
                  <a:pt x="1370232" y="5736752"/>
                  <a:pt x="1344283" y="5724937"/>
                  <a:pt x="1323632" y="5705943"/>
                </a:cubicBezTo>
                <a:cubicBezTo>
                  <a:pt x="1319767" y="5702355"/>
                  <a:pt x="1320071" y="5697965"/>
                  <a:pt x="1322418" y="5694679"/>
                </a:cubicBezTo>
                <a:close/>
                <a:moveTo>
                  <a:pt x="1321990" y="3461370"/>
                </a:moveTo>
                <a:cubicBezTo>
                  <a:pt x="1321258" y="3457560"/>
                  <a:pt x="1322583" y="3453253"/>
                  <a:pt x="1326393" y="3451597"/>
                </a:cubicBezTo>
                <a:cubicBezTo>
                  <a:pt x="1357092" y="3438014"/>
                  <a:pt x="1393754" y="3427524"/>
                  <a:pt x="1427544" y="3425315"/>
                </a:cubicBezTo>
                <a:cubicBezTo>
                  <a:pt x="1436268" y="3424763"/>
                  <a:pt x="1439911" y="3438235"/>
                  <a:pt x="1431961" y="3441990"/>
                </a:cubicBezTo>
                <a:cubicBezTo>
                  <a:pt x="1401041" y="3456566"/>
                  <a:pt x="1363938" y="3465732"/>
                  <a:pt x="1329926" y="3468161"/>
                </a:cubicBezTo>
                <a:cubicBezTo>
                  <a:pt x="1325509" y="3468492"/>
                  <a:pt x="1322721" y="3465179"/>
                  <a:pt x="1321990" y="3461370"/>
                </a:cubicBezTo>
                <a:close/>
                <a:moveTo>
                  <a:pt x="1321093" y="6053101"/>
                </a:moveTo>
                <a:cubicBezTo>
                  <a:pt x="1316124" y="6046144"/>
                  <a:pt x="1323192" y="6037862"/>
                  <a:pt x="1330921" y="6040512"/>
                </a:cubicBezTo>
                <a:cubicBezTo>
                  <a:pt x="1355657" y="6048905"/>
                  <a:pt x="1376748" y="6072315"/>
                  <a:pt x="1388895" y="6094731"/>
                </a:cubicBezTo>
                <a:cubicBezTo>
                  <a:pt x="1391877" y="6100254"/>
                  <a:pt x="1384037" y="6106327"/>
                  <a:pt x="1379288" y="6102461"/>
                </a:cubicBezTo>
                <a:cubicBezTo>
                  <a:pt x="1360405" y="6086891"/>
                  <a:pt x="1335559" y="6073310"/>
                  <a:pt x="1321093" y="6053101"/>
                </a:cubicBezTo>
                <a:close/>
                <a:moveTo>
                  <a:pt x="1314909" y="4329148"/>
                </a:moveTo>
                <a:cubicBezTo>
                  <a:pt x="1329817" y="4307285"/>
                  <a:pt x="1349472" y="4288734"/>
                  <a:pt x="1367582" y="4269518"/>
                </a:cubicBezTo>
                <a:cubicBezTo>
                  <a:pt x="1382600" y="4253616"/>
                  <a:pt x="1396182" y="4235838"/>
                  <a:pt x="1415948" y="4225901"/>
                </a:cubicBezTo>
                <a:cubicBezTo>
                  <a:pt x="1423236" y="4222145"/>
                  <a:pt x="1430745" y="4231310"/>
                  <a:pt x="1427653" y="4238158"/>
                </a:cubicBezTo>
                <a:cubicBezTo>
                  <a:pt x="1417715" y="4260021"/>
                  <a:pt x="1398059" y="4276033"/>
                  <a:pt x="1381495" y="4293149"/>
                </a:cubicBezTo>
                <a:cubicBezTo>
                  <a:pt x="1364821" y="4310377"/>
                  <a:pt x="1348810" y="4328928"/>
                  <a:pt x="1329595" y="4343393"/>
                </a:cubicBezTo>
                <a:cubicBezTo>
                  <a:pt x="1320099" y="4350461"/>
                  <a:pt x="1308283" y="4338756"/>
                  <a:pt x="1314909" y="4329148"/>
                </a:cubicBezTo>
                <a:close/>
                <a:moveTo>
                  <a:pt x="1313362" y="3992458"/>
                </a:moveTo>
                <a:cubicBezTo>
                  <a:pt x="1314799" y="3974564"/>
                  <a:pt x="1328712" y="3960877"/>
                  <a:pt x="1341080" y="3948949"/>
                </a:cubicBezTo>
                <a:cubicBezTo>
                  <a:pt x="1347815" y="3942547"/>
                  <a:pt x="1360073" y="3950714"/>
                  <a:pt x="1356209" y="3959331"/>
                </a:cubicBezTo>
                <a:cubicBezTo>
                  <a:pt x="1349804" y="3973682"/>
                  <a:pt x="1338429" y="3987268"/>
                  <a:pt x="1326945" y="3997758"/>
                </a:cubicBezTo>
                <a:cubicBezTo>
                  <a:pt x="1322528" y="4001845"/>
                  <a:pt x="1312810" y="3999968"/>
                  <a:pt x="1313362" y="3992458"/>
                </a:cubicBezTo>
                <a:close/>
                <a:moveTo>
                  <a:pt x="1297612" y="2737662"/>
                </a:moveTo>
                <a:cubicBezTo>
                  <a:pt x="1296936" y="2734267"/>
                  <a:pt x="1298289" y="2730346"/>
                  <a:pt x="1302099" y="2728856"/>
                </a:cubicBezTo>
                <a:cubicBezTo>
                  <a:pt x="1359520" y="2706550"/>
                  <a:pt x="1423126" y="2690980"/>
                  <a:pt x="1483528" y="2679495"/>
                </a:cubicBezTo>
                <a:cubicBezTo>
                  <a:pt x="1493909" y="2677618"/>
                  <a:pt x="1497332" y="2694182"/>
                  <a:pt x="1487505" y="2697495"/>
                </a:cubicBezTo>
                <a:cubicBezTo>
                  <a:pt x="1429530" y="2717041"/>
                  <a:pt x="1365925" y="2734708"/>
                  <a:pt x="1305301" y="2743322"/>
                </a:cubicBezTo>
                <a:cubicBezTo>
                  <a:pt x="1300994" y="2743929"/>
                  <a:pt x="1298289" y="2741058"/>
                  <a:pt x="1297612" y="2737662"/>
                </a:cubicBezTo>
                <a:close/>
                <a:moveTo>
                  <a:pt x="1293320" y="3618479"/>
                </a:moveTo>
                <a:cubicBezTo>
                  <a:pt x="1293044" y="3614697"/>
                  <a:pt x="1294700" y="3610887"/>
                  <a:pt x="1298786" y="3609617"/>
                </a:cubicBezTo>
                <a:cubicBezTo>
                  <a:pt x="1342515" y="3596255"/>
                  <a:pt x="1408660" y="3612930"/>
                  <a:pt x="1446647" y="3636892"/>
                </a:cubicBezTo>
                <a:cubicBezTo>
                  <a:pt x="1455370" y="3642411"/>
                  <a:pt x="1448855" y="3656989"/>
                  <a:pt x="1439138" y="3655112"/>
                </a:cubicBezTo>
                <a:cubicBezTo>
                  <a:pt x="1416059" y="3650915"/>
                  <a:pt x="1394084" y="3642634"/>
                  <a:pt x="1370895" y="3638659"/>
                </a:cubicBezTo>
                <a:cubicBezTo>
                  <a:pt x="1347263" y="3634683"/>
                  <a:pt x="1322196" y="3634683"/>
                  <a:pt x="1299449" y="3627175"/>
                </a:cubicBezTo>
                <a:cubicBezTo>
                  <a:pt x="1295805" y="3626015"/>
                  <a:pt x="1293596" y="3622261"/>
                  <a:pt x="1293320" y="3618479"/>
                </a:cubicBezTo>
                <a:close/>
                <a:moveTo>
                  <a:pt x="1278027" y="2295875"/>
                </a:moveTo>
                <a:cubicBezTo>
                  <a:pt x="1289400" y="2275335"/>
                  <a:pt x="1305853" y="2247729"/>
                  <a:pt x="1324737" y="2233153"/>
                </a:cubicBezTo>
                <a:cubicBezTo>
                  <a:pt x="1331694" y="2227741"/>
                  <a:pt x="1344172" y="2233373"/>
                  <a:pt x="1340528" y="2243090"/>
                </a:cubicBezTo>
                <a:cubicBezTo>
                  <a:pt x="1331804" y="2266281"/>
                  <a:pt x="1310382" y="2290022"/>
                  <a:pt x="1293265" y="2307801"/>
                </a:cubicBezTo>
                <a:cubicBezTo>
                  <a:pt x="1285425" y="2315972"/>
                  <a:pt x="1272947" y="2305261"/>
                  <a:pt x="1278027" y="2295875"/>
                </a:cubicBezTo>
                <a:close/>
                <a:moveTo>
                  <a:pt x="1257611" y="5012144"/>
                </a:moveTo>
                <a:cubicBezTo>
                  <a:pt x="1257100" y="5008713"/>
                  <a:pt x="1258536" y="5004992"/>
                  <a:pt x="1262235" y="5003279"/>
                </a:cubicBezTo>
                <a:cubicBezTo>
                  <a:pt x="1294258" y="4988592"/>
                  <a:pt x="1336442" y="4986274"/>
                  <a:pt x="1371005" y="4984837"/>
                </a:cubicBezTo>
                <a:cubicBezTo>
                  <a:pt x="1382379" y="4984397"/>
                  <a:pt x="1383704" y="5001180"/>
                  <a:pt x="1373324" y="5004051"/>
                </a:cubicBezTo>
                <a:cubicBezTo>
                  <a:pt x="1339864" y="5013216"/>
                  <a:pt x="1299339" y="5023269"/>
                  <a:pt x="1264664" y="5019181"/>
                </a:cubicBezTo>
                <a:cubicBezTo>
                  <a:pt x="1260579" y="5018685"/>
                  <a:pt x="1258122" y="5015565"/>
                  <a:pt x="1257611" y="5012144"/>
                </a:cubicBezTo>
                <a:close/>
                <a:moveTo>
                  <a:pt x="1246651" y="2593860"/>
                </a:moveTo>
                <a:cubicBezTo>
                  <a:pt x="1244512" y="2590271"/>
                  <a:pt x="1244898" y="2585302"/>
                  <a:pt x="1249758" y="2581989"/>
                </a:cubicBezTo>
                <a:cubicBezTo>
                  <a:pt x="1286418" y="2557142"/>
                  <a:pt x="1330588" y="2532077"/>
                  <a:pt x="1372882" y="2518936"/>
                </a:cubicBezTo>
                <a:cubicBezTo>
                  <a:pt x="1382599" y="2515954"/>
                  <a:pt x="1390550" y="2529205"/>
                  <a:pt x="1381496" y="2535168"/>
                </a:cubicBezTo>
                <a:cubicBezTo>
                  <a:pt x="1361839" y="2548308"/>
                  <a:pt x="1339864" y="2557474"/>
                  <a:pt x="1318774" y="2568075"/>
                </a:cubicBezTo>
                <a:cubicBezTo>
                  <a:pt x="1298787" y="2578014"/>
                  <a:pt x="1279241" y="2588835"/>
                  <a:pt x="1258702" y="2597449"/>
                </a:cubicBezTo>
                <a:cubicBezTo>
                  <a:pt x="1253457" y="2599658"/>
                  <a:pt x="1248791" y="2597449"/>
                  <a:pt x="1246651" y="2593860"/>
                </a:cubicBezTo>
                <a:close/>
                <a:moveTo>
                  <a:pt x="1229107" y="4297110"/>
                </a:moveTo>
                <a:cubicBezTo>
                  <a:pt x="1248101" y="4267186"/>
                  <a:pt x="1272726" y="4240906"/>
                  <a:pt x="1295142" y="4213410"/>
                </a:cubicBezTo>
                <a:cubicBezTo>
                  <a:pt x="1315130" y="4188897"/>
                  <a:pt x="1333572" y="4161292"/>
                  <a:pt x="1359411" y="4142740"/>
                </a:cubicBezTo>
                <a:cubicBezTo>
                  <a:pt x="1364711" y="4138988"/>
                  <a:pt x="1373766" y="4144839"/>
                  <a:pt x="1371227" y="4151353"/>
                </a:cubicBezTo>
                <a:cubicBezTo>
                  <a:pt x="1359521" y="4181498"/>
                  <a:pt x="1336111" y="4205902"/>
                  <a:pt x="1315350" y="4230305"/>
                </a:cubicBezTo>
                <a:cubicBezTo>
                  <a:pt x="1291940" y="4257800"/>
                  <a:pt x="1268861" y="4286176"/>
                  <a:pt x="1240702" y="4308817"/>
                </a:cubicBezTo>
                <a:cubicBezTo>
                  <a:pt x="1232863" y="4315112"/>
                  <a:pt x="1224359" y="4304731"/>
                  <a:pt x="1229107" y="4297110"/>
                </a:cubicBezTo>
                <a:close/>
                <a:moveTo>
                  <a:pt x="1222951" y="2761391"/>
                </a:moveTo>
                <a:cubicBezTo>
                  <a:pt x="1221433" y="2758037"/>
                  <a:pt x="1222040" y="2753978"/>
                  <a:pt x="1226346" y="2751936"/>
                </a:cubicBezTo>
                <a:cubicBezTo>
                  <a:pt x="1241807" y="2744537"/>
                  <a:pt x="1256935" y="2736696"/>
                  <a:pt x="1274272" y="2735482"/>
                </a:cubicBezTo>
                <a:cubicBezTo>
                  <a:pt x="1283327" y="2734819"/>
                  <a:pt x="1287191" y="2747408"/>
                  <a:pt x="1279572" y="2752156"/>
                </a:cubicBezTo>
                <a:cubicBezTo>
                  <a:pt x="1265217" y="2761101"/>
                  <a:pt x="1248763" y="2763642"/>
                  <a:pt x="1232310" y="2766622"/>
                </a:cubicBezTo>
                <a:cubicBezTo>
                  <a:pt x="1228114" y="2767396"/>
                  <a:pt x="1224470" y="2764745"/>
                  <a:pt x="1222951" y="2761391"/>
                </a:cubicBezTo>
                <a:close/>
                <a:moveTo>
                  <a:pt x="1204703" y="2728027"/>
                </a:moveTo>
                <a:cubicBezTo>
                  <a:pt x="1202688" y="2724273"/>
                  <a:pt x="1203046" y="2719524"/>
                  <a:pt x="1207794" y="2716929"/>
                </a:cubicBezTo>
                <a:cubicBezTo>
                  <a:pt x="1229659" y="2705004"/>
                  <a:pt x="1253732" y="2696722"/>
                  <a:pt x="1277253" y="2688661"/>
                </a:cubicBezTo>
                <a:cubicBezTo>
                  <a:pt x="1301437" y="2680379"/>
                  <a:pt x="1326724" y="2670993"/>
                  <a:pt x="1352343" y="2669557"/>
                </a:cubicBezTo>
                <a:cubicBezTo>
                  <a:pt x="1363164" y="2668895"/>
                  <a:pt x="1365925" y="2683139"/>
                  <a:pt x="1356428" y="2687446"/>
                </a:cubicBezTo>
                <a:cubicBezTo>
                  <a:pt x="1333570" y="2697826"/>
                  <a:pt x="1308173" y="2702464"/>
                  <a:pt x="1284210" y="2709973"/>
                </a:cubicBezTo>
                <a:cubicBezTo>
                  <a:pt x="1261241" y="2717151"/>
                  <a:pt x="1238935" y="2726426"/>
                  <a:pt x="1215856" y="2733162"/>
                </a:cubicBezTo>
                <a:cubicBezTo>
                  <a:pt x="1211108" y="2734543"/>
                  <a:pt x="1206718" y="2731782"/>
                  <a:pt x="1204703" y="2728027"/>
                </a:cubicBezTo>
                <a:close/>
                <a:moveTo>
                  <a:pt x="1202853" y="4937020"/>
                </a:moveTo>
                <a:cubicBezTo>
                  <a:pt x="1200975" y="4933720"/>
                  <a:pt x="1200948" y="4929415"/>
                  <a:pt x="1204261" y="4926655"/>
                </a:cubicBezTo>
                <a:cubicBezTo>
                  <a:pt x="1232198" y="4903136"/>
                  <a:pt x="1265216" y="4886347"/>
                  <a:pt x="1298454" y="4871441"/>
                </a:cubicBezTo>
                <a:cubicBezTo>
                  <a:pt x="1319104" y="4862164"/>
                  <a:pt x="1339644" y="4851893"/>
                  <a:pt x="1362613" y="4852555"/>
                </a:cubicBezTo>
                <a:cubicBezTo>
                  <a:pt x="1367030" y="4852779"/>
                  <a:pt x="1368797" y="4857526"/>
                  <a:pt x="1366035" y="4860728"/>
                </a:cubicBezTo>
                <a:cubicBezTo>
                  <a:pt x="1348147" y="4881600"/>
                  <a:pt x="1320651" y="4891321"/>
                  <a:pt x="1296577" y="4903576"/>
                </a:cubicBezTo>
                <a:cubicBezTo>
                  <a:pt x="1269081" y="4917600"/>
                  <a:pt x="1241916" y="4931843"/>
                  <a:pt x="1212543" y="4941340"/>
                </a:cubicBezTo>
                <a:cubicBezTo>
                  <a:pt x="1208457" y="4942610"/>
                  <a:pt x="1204730" y="4940318"/>
                  <a:pt x="1202853" y="4937020"/>
                </a:cubicBezTo>
                <a:close/>
                <a:moveTo>
                  <a:pt x="1201611" y="2652096"/>
                </a:moveTo>
                <a:cubicBezTo>
                  <a:pt x="1199844" y="2648300"/>
                  <a:pt x="1200120" y="2643441"/>
                  <a:pt x="1203709" y="2640625"/>
                </a:cubicBezTo>
                <a:cubicBezTo>
                  <a:pt x="1223918" y="2624834"/>
                  <a:pt x="1250199" y="2611031"/>
                  <a:pt x="1274604" y="2602639"/>
                </a:cubicBezTo>
                <a:cubicBezTo>
                  <a:pt x="1284542" y="2599215"/>
                  <a:pt x="1292051" y="2612136"/>
                  <a:pt x="1283658" y="2618761"/>
                </a:cubicBezTo>
                <a:cubicBezTo>
                  <a:pt x="1263340" y="2634551"/>
                  <a:pt x="1236396" y="2649569"/>
                  <a:pt x="1211770" y="2657190"/>
                </a:cubicBezTo>
                <a:cubicBezTo>
                  <a:pt x="1207187" y="2658625"/>
                  <a:pt x="1203378" y="2655892"/>
                  <a:pt x="1201611" y="2652096"/>
                </a:cubicBezTo>
                <a:close/>
                <a:moveTo>
                  <a:pt x="1198188" y="5071160"/>
                </a:moveTo>
                <a:cubicBezTo>
                  <a:pt x="1198270" y="5066453"/>
                  <a:pt x="1201280" y="5061484"/>
                  <a:pt x="1206691" y="5060049"/>
                </a:cubicBezTo>
                <a:cubicBezTo>
                  <a:pt x="1274272" y="5041937"/>
                  <a:pt x="1350465" y="5041937"/>
                  <a:pt x="1420144" y="5038073"/>
                </a:cubicBezTo>
                <a:cubicBezTo>
                  <a:pt x="1454929" y="5036086"/>
                  <a:pt x="1521295" y="5020957"/>
                  <a:pt x="1551331" y="5042492"/>
                </a:cubicBezTo>
                <a:cubicBezTo>
                  <a:pt x="1554091" y="5044368"/>
                  <a:pt x="1554091" y="5048674"/>
                  <a:pt x="1552104" y="5051104"/>
                </a:cubicBezTo>
                <a:cubicBezTo>
                  <a:pt x="1549122" y="5054527"/>
                  <a:pt x="1548239" y="5054969"/>
                  <a:pt x="1543712" y="5054527"/>
                </a:cubicBezTo>
                <a:cubicBezTo>
                  <a:pt x="1542828" y="5054527"/>
                  <a:pt x="1542387" y="5053975"/>
                  <a:pt x="1541834" y="5053644"/>
                </a:cubicBezTo>
                <a:cubicBezTo>
                  <a:pt x="1538521" y="5059718"/>
                  <a:pt x="1530791" y="5061043"/>
                  <a:pt x="1518424" y="5057620"/>
                </a:cubicBezTo>
                <a:cubicBezTo>
                  <a:pt x="1502191" y="5060160"/>
                  <a:pt x="1485848" y="5061925"/>
                  <a:pt x="1469394" y="5062921"/>
                </a:cubicBezTo>
                <a:cubicBezTo>
                  <a:pt x="1438586" y="5065350"/>
                  <a:pt x="1407667" y="5067448"/>
                  <a:pt x="1376857" y="5069875"/>
                </a:cubicBezTo>
                <a:cubicBezTo>
                  <a:pt x="1320761" y="5074296"/>
                  <a:pt x="1263449" y="5084343"/>
                  <a:pt x="1207243" y="5080697"/>
                </a:cubicBezTo>
                <a:cubicBezTo>
                  <a:pt x="1200948" y="5080312"/>
                  <a:pt x="1198105" y="5075868"/>
                  <a:pt x="1198188" y="5071160"/>
                </a:cubicBezTo>
                <a:close/>
                <a:moveTo>
                  <a:pt x="1180522" y="3670317"/>
                </a:moveTo>
                <a:cubicBezTo>
                  <a:pt x="1185159" y="3671533"/>
                  <a:pt x="1189798" y="3672859"/>
                  <a:pt x="1194435" y="3674073"/>
                </a:cubicBezTo>
                <a:cubicBezTo>
                  <a:pt x="1197859" y="3670870"/>
                  <a:pt x="1201392" y="3667777"/>
                  <a:pt x="1204816" y="3664796"/>
                </a:cubicBezTo>
                <a:cubicBezTo>
                  <a:pt x="1197197" y="3663360"/>
                  <a:pt x="1189688" y="3661925"/>
                  <a:pt x="1182177" y="3660599"/>
                </a:cubicBezTo>
                <a:cubicBezTo>
                  <a:pt x="1181737" y="3663804"/>
                  <a:pt x="1181184" y="3667116"/>
                  <a:pt x="1180522" y="3670317"/>
                </a:cubicBezTo>
                <a:close/>
                <a:moveTo>
                  <a:pt x="1172792" y="3695941"/>
                </a:moveTo>
                <a:cubicBezTo>
                  <a:pt x="1174007" y="3694725"/>
                  <a:pt x="1175111" y="3693401"/>
                  <a:pt x="1176325" y="3692185"/>
                </a:cubicBezTo>
                <a:cubicBezTo>
                  <a:pt x="1175994" y="3690971"/>
                  <a:pt x="1175773" y="3689645"/>
                  <a:pt x="1175553" y="3688431"/>
                </a:cubicBezTo>
                <a:cubicBezTo>
                  <a:pt x="1174780" y="3690971"/>
                  <a:pt x="1173786" y="3693511"/>
                  <a:pt x="1172792" y="3695941"/>
                </a:cubicBezTo>
                <a:close/>
                <a:moveTo>
                  <a:pt x="1172197" y="3564038"/>
                </a:moveTo>
                <a:cubicBezTo>
                  <a:pt x="1172707" y="3560422"/>
                  <a:pt x="1175330" y="3556778"/>
                  <a:pt x="1178974" y="3555508"/>
                </a:cubicBezTo>
                <a:cubicBezTo>
                  <a:pt x="1204703" y="3546453"/>
                  <a:pt x="1235070" y="3548661"/>
                  <a:pt x="1262125" y="3547447"/>
                </a:cubicBezTo>
                <a:cubicBezTo>
                  <a:pt x="1290395" y="3546122"/>
                  <a:pt x="1318994" y="3542920"/>
                  <a:pt x="1347153" y="3546895"/>
                </a:cubicBezTo>
                <a:cubicBezTo>
                  <a:pt x="1358306" y="3548440"/>
                  <a:pt x="1357533" y="3563127"/>
                  <a:pt x="1347485" y="3565557"/>
                </a:cubicBezTo>
                <a:cubicBezTo>
                  <a:pt x="1320541" y="3572182"/>
                  <a:pt x="1292272" y="3571630"/>
                  <a:pt x="1264776" y="3572844"/>
                </a:cubicBezTo>
                <a:cubicBezTo>
                  <a:pt x="1236285" y="3574169"/>
                  <a:pt x="1205918" y="3579028"/>
                  <a:pt x="1178090" y="3572403"/>
                </a:cubicBezTo>
                <a:cubicBezTo>
                  <a:pt x="1173287" y="3571243"/>
                  <a:pt x="1171686" y="3567654"/>
                  <a:pt x="1172197" y="3564038"/>
                </a:cubicBezTo>
                <a:close/>
                <a:moveTo>
                  <a:pt x="1161196" y="2505616"/>
                </a:moveTo>
                <a:cubicBezTo>
                  <a:pt x="1159043" y="2503173"/>
                  <a:pt x="1158601" y="2499280"/>
                  <a:pt x="1161748" y="2496078"/>
                </a:cubicBezTo>
                <a:cubicBezTo>
                  <a:pt x="1206802" y="2448926"/>
                  <a:pt x="1241365" y="2384989"/>
                  <a:pt x="1295363" y="2347555"/>
                </a:cubicBezTo>
                <a:cubicBezTo>
                  <a:pt x="1302983" y="2342255"/>
                  <a:pt x="1312480" y="2353408"/>
                  <a:pt x="1305854" y="2359923"/>
                </a:cubicBezTo>
                <a:cubicBezTo>
                  <a:pt x="1259917" y="2405860"/>
                  <a:pt x="1224359" y="2468803"/>
                  <a:pt x="1170913" y="2506458"/>
                </a:cubicBezTo>
                <a:cubicBezTo>
                  <a:pt x="1167214" y="2509053"/>
                  <a:pt x="1163349" y="2508059"/>
                  <a:pt x="1161196" y="2505616"/>
                </a:cubicBezTo>
                <a:close/>
                <a:moveTo>
                  <a:pt x="1145638" y="4557416"/>
                </a:moveTo>
                <a:cubicBezTo>
                  <a:pt x="1143416" y="4553813"/>
                  <a:pt x="1143306" y="4548568"/>
                  <a:pt x="1146618" y="4544703"/>
                </a:cubicBezTo>
                <a:cubicBezTo>
                  <a:pt x="1184937" y="4500532"/>
                  <a:pt x="1232641" y="4457024"/>
                  <a:pt x="1277915" y="4420143"/>
                </a:cubicBezTo>
                <a:cubicBezTo>
                  <a:pt x="1283327" y="4415725"/>
                  <a:pt x="1292271" y="4422350"/>
                  <a:pt x="1288738" y="4428755"/>
                </a:cubicBezTo>
                <a:cubicBezTo>
                  <a:pt x="1260469" y="4481318"/>
                  <a:pt x="1210556" y="4532668"/>
                  <a:pt x="1157330" y="4560273"/>
                </a:cubicBezTo>
                <a:cubicBezTo>
                  <a:pt x="1152195" y="4562979"/>
                  <a:pt x="1147861" y="4561018"/>
                  <a:pt x="1145638" y="4557416"/>
                </a:cubicBezTo>
                <a:close/>
                <a:moveTo>
                  <a:pt x="1145432" y="5330670"/>
                </a:moveTo>
                <a:cubicBezTo>
                  <a:pt x="1146122" y="5326917"/>
                  <a:pt x="1149159" y="5323685"/>
                  <a:pt x="1154128" y="5323962"/>
                </a:cubicBezTo>
                <a:cubicBezTo>
                  <a:pt x="1231758" y="5328268"/>
                  <a:pt x="1316785" y="5352783"/>
                  <a:pt x="1389667" y="5379174"/>
                </a:cubicBezTo>
                <a:cubicBezTo>
                  <a:pt x="1396404" y="5381602"/>
                  <a:pt x="1395962" y="5393197"/>
                  <a:pt x="1387900" y="5392425"/>
                </a:cubicBezTo>
                <a:cubicBezTo>
                  <a:pt x="1310933" y="5384805"/>
                  <a:pt x="1222482" y="5370564"/>
                  <a:pt x="1150816" y="5340527"/>
                </a:cubicBezTo>
                <a:cubicBezTo>
                  <a:pt x="1146399" y="5338702"/>
                  <a:pt x="1144742" y="5334422"/>
                  <a:pt x="1145432" y="5330670"/>
                </a:cubicBezTo>
                <a:close/>
                <a:moveTo>
                  <a:pt x="1140684" y="2836702"/>
                </a:moveTo>
                <a:cubicBezTo>
                  <a:pt x="1140049" y="2832988"/>
                  <a:pt x="1141650" y="2828626"/>
                  <a:pt x="1145625" y="2826694"/>
                </a:cubicBezTo>
                <a:cubicBezTo>
                  <a:pt x="1193661" y="2803725"/>
                  <a:pt x="1251965" y="2789481"/>
                  <a:pt x="1304088" y="2778880"/>
                </a:cubicBezTo>
                <a:cubicBezTo>
                  <a:pt x="1315682" y="2776451"/>
                  <a:pt x="1318994" y="2791911"/>
                  <a:pt x="1308503" y="2796106"/>
                </a:cubicBezTo>
                <a:cubicBezTo>
                  <a:pt x="1259034" y="2816093"/>
                  <a:pt x="1202164" y="2835750"/>
                  <a:pt x="1149159" y="2842817"/>
                </a:cubicBezTo>
                <a:cubicBezTo>
                  <a:pt x="1144190" y="2843479"/>
                  <a:pt x="1141318" y="2840415"/>
                  <a:pt x="1140684" y="2836702"/>
                </a:cubicBezTo>
                <a:close/>
                <a:moveTo>
                  <a:pt x="1138889" y="2437551"/>
                </a:moveTo>
                <a:cubicBezTo>
                  <a:pt x="1160091" y="2408177"/>
                  <a:pt x="1178864" y="2375491"/>
                  <a:pt x="1204703" y="2349762"/>
                </a:cubicBezTo>
                <a:cubicBezTo>
                  <a:pt x="1211880" y="2342694"/>
                  <a:pt x="1224028" y="2351639"/>
                  <a:pt x="1218837" y="2360473"/>
                </a:cubicBezTo>
                <a:cubicBezTo>
                  <a:pt x="1200286" y="2392386"/>
                  <a:pt x="1173232" y="2418889"/>
                  <a:pt x="1149931" y="2447379"/>
                </a:cubicBezTo>
                <a:cubicBezTo>
                  <a:pt x="1143858" y="2454888"/>
                  <a:pt x="1133588" y="2445170"/>
                  <a:pt x="1138889" y="2437551"/>
                </a:cubicBezTo>
                <a:close/>
                <a:moveTo>
                  <a:pt x="1135134" y="5835010"/>
                </a:moveTo>
                <a:cubicBezTo>
                  <a:pt x="1129723" y="5828716"/>
                  <a:pt x="1137673" y="5819107"/>
                  <a:pt x="1144962" y="5822421"/>
                </a:cubicBezTo>
                <a:cubicBezTo>
                  <a:pt x="1210224" y="5852127"/>
                  <a:pt x="1257155" y="5914959"/>
                  <a:pt x="1292160" y="5975253"/>
                </a:cubicBezTo>
                <a:cubicBezTo>
                  <a:pt x="1296577" y="5982762"/>
                  <a:pt x="1285755" y="5991706"/>
                  <a:pt x="1280014" y="5984749"/>
                </a:cubicBezTo>
                <a:cubicBezTo>
                  <a:pt x="1235732" y="5930640"/>
                  <a:pt x="1180519" y="5887574"/>
                  <a:pt x="1135134" y="5835010"/>
                </a:cubicBezTo>
                <a:close/>
                <a:moveTo>
                  <a:pt x="1130941" y="1995185"/>
                </a:moveTo>
                <a:cubicBezTo>
                  <a:pt x="1131823" y="1996289"/>
                  <a:pt x="1132708" y="1997393"/>
                  <a:pt x="1133480" y="1998607"/>
                </a:cubicBezTo>
                <a:cubicBezTo>
                  <a:pt x="1135358" y="1994963"/>
                  <a:pt x="1137455" y="1991651"/>
                  <a:pt x="1139995" y="1988559"/>
                </a:cubicBezTo>
                <a:cubicBezTo>
                  <a:pt x="1136903" y="1990768"/>
                  <a:pt x="1133921" y="1992976"/>
                  <a:pt x="1130941" y="1995185"/>
                </a:cubicBezTo>
                <a:close/>
                <a:moveTo>
                  <a:pt x="1117578" y="2399453"/>
                </a:moveTo>
                <a:cubicBezTo>
                  <a:pt x="1118019" y="2381454"/>
                  <a:pt x="1126411" y="2358706"/>
                  <a:pt x="1140435" y="2346670"/>
                </a:cubicBezTo>
                <a:cubicBezTo>
                  <a:pt x="1146841" y="2341148"/>
                  <a:pt x="1161196" y="2344571"/>
                  <a:pt x="1157662" y="2355282"/>
                </a:cubicBezTo>
                <a:cubicBezTo>
                  <a:pt x="1152141" y="2371957"/>
                  <a:pt x="1142644" y="2389074"/>
                  <a:pt x="1134031" y="2404312"/>
                </a:cubicBezTo>
                <a:cubicBezTo>
                  <a:pt x="1129503" y="2412152"/>
                  <a:pt x="1117357" y="2408177"/>
                  <a:pt x="1117578" y="2399453"/>
                </a:cubicBezTo>
                <a:close/>
                <a:moveTo>
                  <a:pt x="1107900" y="5130860"/>
                </a:moveTo>
                <a:cubicBezTo>
                  <a:pt x="1107721" y="5126952"/>
                  <a:pt x="1109681" y="5123037"/>
                  <a:pt x="1114043" y="5122207"/>
                </a:cubicBezTo>
                <a:cubicBezTo>
                  <a:pt x="1228334" y="5100450"/>
                  <a:pt x="1359079" y="5116461"/>
                  <a:pt x="1475358" y="5119556"/>
                </a:cubicBezTo>
                <a:cubicBezTo>
                  <a:pt x="1582692" y="5122425"/>
                  <a:pt x="1697204" y="5117020"/>
                  <a:pt x="1802330" y="5140206"/>
                </a:cubicBezTo>
                <a:cubicBezTo>
                  <a:pt x="1808624" y="5141641"/>
                  <a:pt x="1807410" y="5151911"/>
                  <a:pt x="1801337" y="5152792"/>
                </a:cubicBezTo>
                <a:cubicBezTo>
                  <a:pt x="1693119" y="5165275"/>
                  <a:pt x="1580152" y="5150363"/>
                  <a:pt x="1471383" y="5147935"/>
                </a:cubicBezTo>
                <a:cubicBezTo>
                  <a:pt x="1355214" y="5145397"/>
                  <a:pt x="1228886" y="5159640"/>
                  <a:pt x="1114595" y="5139433"/>
                </a:cubicBezTo>
                <a:cubicBezTo>
                  <a:pt x="1110399" y="5138658"/>
                  <a:pt x="1108080" y="5134768"/>
                  <a:pt x="1107900" y="5130860"/>
                </a:cubicBezTo>
                <a:close/>
                <a:moveTo>
                  <a:pt x="1101787" y="5676579"/>
                </a:moveTo>
                <a:cubicBezTo>
                  <a:pt x="1103830" y="5673473"/>
                  <a:pt x="1107750" y="5671374"/>
                  <a:pt x="1111726" y="5672369"/>
                </a:cubicBezTo>
                <a:cubicBezTo>
                  <a:pt x="1142975" y="5680210"/>
                  <a:pt x="1171466" y="5697436"/>
                  <a:pt x="1198188" y="5714993"/>
                </a:cubicBezTo>
                <a:cubicBezTo>
                  <a:pt x="1221820" y="5730563"/>
                  <a:pt x="1249648" y="5746574"/>
                  <a:pt x="1263230" y="5772194"/>
                </a:cubicBezTo>
                <a:cubicBezTo>
                  <a:pt x="1265549" y="5776721"/>
                  <a:pt x="1260359" y="5780366"/>
                  <a:pt x="1256383" y="5779261"/>
                </a:cubicBezTo>
                <a:cubicBezTo>
                  <a:pt x="1229661" y="5771972"/>
                  <a:pt x="1206802" y="5751654"/>
                  <a:pt x="1183392" y="5737740"/>
                </a:cubicBezTo>
                <a:cubicBezTo>
                  <a:pt x="1156116" y="5721730"/>
                  <a:pt x="1127074" y="5707706"/>
                  <a:pt x="1103111" y="5686836"/>
                </a:cubicBezTo>
                <a:cubicBezTo>
                  <a:pt x="1099578" y="5683799"/>
                  <a:pt x="1099744" y="5679685"/>
                  <a:pt x="1101787" y="5676579"/>
                </a:cubicBezTo>
                <a:close/>
                <a:moveTo>
                  <a:pt x="1098583" y="1088364"/>
                </a:moveTo>
                <a:cubicBezTo>
                  <a:pt x="1093283" y="1061752"/>
                  <a:pt x="1128067" y="1036794"/>
                  <a:pt x="1151698" y="1035470"/>
                </a:cubicBezTo>
                <a:cubicBezTo>
                  <a:pt x="1160422" y="1034918"/>
                  <a:pt x="1167931" y="1046734"/>
                  <a:pt x="1160532" y="1053580"/>
                </a:cubicBezTo>
                <a:cubicBezTo>
                  <a:pt x="1153686" y="1059764"/>
                  <a:pt x="1145956" y="1064732"/>
                  <a:pt x="1138778" y="1070586"/>
                </a:cubicBezTo>
                <a:cubicBezTo>
                  <a:pt x="1129171" y="1078424"/>
                  <a:pt x="1121000" y="1090350"/>
                  <a:pt x="1108742" y="1093664"/>
                </a:cubicBezTo>
                <a:cubicBezTo>
                  <a:pt x="1104767" y="1094658"/>
                  <a:pt x="1099466" y="1092780"/>
                  <a:pt x="1098583" y="1088364"/>
                </a:cubicBezTo>
                <a:close/>
                <a:moveTo>
                  <a:pt x="1080902" y="5017001"/>
                </a:moveTo>
                <a:cubicBezTo>
                  <a:pt x="1079701" y="5013329"/>
                  <a:pt x="1080750" y="5008829"/>
                  <a:pt x="1084891" y="5006510"/>
                </a:cubicBezTo>
                <a:cubicBezTo>
                  <a:pt x="1115038" y="4989615"/>
                  <a:pt x="1156448" y="4977800"/>
                  <a:pt x="1191121" y="4977800"/>
                </a:cubicBezTo>
                <a:cubicBezTo>
                  <a:pt x="1199845" y="4977800"/>
                  <a:pt x="1204041" y="4990167"/>
                  <a:pt x="1194876" y="4993591"/>
                </a:cubicBezTo>
                <a:cubicBezTo>
                  <a:pt x="1161748" y="5005517"/>
                  <a:pt x="1124865" y="5015455"/>
                  <a:pt x="1090412" y="5022522"/>
                </a:cubicBezTo>
                <a:cubicBezTo>
                  <a:pt x="1085553" y="5023516"/>
                  <a:pt x="1082102" y="5020673"/>
                  <a:pt x="1080902" y="5017001"/>
                </a:cubicBezTo>
                <a:close/>
                <a:moveTo>
                  <a:pt x="1070314" y="5081545"/>
                </a:moveTo>
                <a:cubicBezTo>
                  <a:pt x="1069597" y="5078039"/>
                  <a:pt x="1070646" y="5074202"/>
                  <a:pt x="1074069" y="5072436"/>
                </a:cubicBezTo>
                <a:cubicBezTo>
                  <a:pt x="1094939" y="5061503"/>
                  <a:pt x="1120669" y="5061061"/>
                  <a:pt x="1143859" y="5060398"/>
                </a:cubicBezTo>
                <a:cubicBezTo>
                  <a:pt x="1152913" y="5060178"/>
                  <a:pt x="1154791" y="5073097"/>
                  <a:pt x="1146399" y="5075857"/>
                </a:cubicBezTo>
                <a:cubicBezTo>
                  <a:pt x="1124644" y="5083146"/>
                  <a:pt x="1100240" y="5091759"/>
                  <a:pt x="1077161" y="5088666"/>
                </a:cubicBezTo>
                <a:cubicBezTo>
                  <a:pt x="1073516" y="5088225"/>
                  <a:pt x="1071032" y="5085051"/>
                  <a:pt x="1070314" y="5081545"/>
                </a:cubicBezTo>
                <a:close/>
                <a:moveTo>
                  <a:pt x="1062833" y="2772199"/>
                </a:moveTo>
                <a:cubicBezTo>
                  <a:pt x="1060542" y="2768720"/>
                  <a:pt x="1060432" y="2763641"/>
                  <a:pt x="1063910" y="2759555"/>
                </a:cubicBezTo>
                <a:cubicBezTo>
                  <a:pt x="1075615" y="2745752"/>
                  <a:pt x="1093173" y="2735924"/>
                  <a:pt x="1108632" y="2726648"/>
                </a:cubicBezTo>
                <a:cubicBezTo>
                  <a:pt x="1127516" y="2715384"/>
                  <a:pt x="1147613" y="2703570"/>
                  <a:pt x="1169146" y="2698489"/>
                </a:cubicBezTo>
                <a:cubicBezTo>
                  <a:pt x="1177870" y="2696502"/>
                  <a:pt x="1186373" y="2708980"/>
                  <a:pt x="1178202" y="2715053"/>
                </a:cubicBezTo>
                <a:cubicBezTo>
                  <a:pt x="1160312" y="2728194"/>
                  <a:pt x="1139000" y="2737028"/>
                  <a:pt x="1119897" y="2748402"/>
                </a:cubicBezTo>
                <a:cubicBezTo>
                  <a:pt x="1104989" y="2757236"/>
                  <a:pt x="1090744" y="2768278"/>
                  <a:pt x="1074841" y="2775236"/>
                </a:cubicBezTo>
                <a:cubicBezTo>
                  <a:pt x="1069597" y="2777554"/>
                  <a:pt x="1065124" y="2775677"/>
                  <a:pt x="1062833" y="2772199"/>
                </a:cubicBezTo>
                <a:close/>
                <a:moveTo>
                  <a:pt x="1049444" y="2257666"/>
                </a:moveTo>
                <a:cubicBezTo>
                  <a:pt x="1055407" y="2250158"/>
                  <a:pt x="1058056" y="2243201"/>
                  <a:pt x="1061148" y="2234477"/>
                </a:cubicBezTo>
                <a:cubicBezTo>
                  <a:pt x="1064130" y="2226194"/>
                  <a:pt x="1077161" y="2226636"/>
                  <a:pt x="1077050" y="2236464"/>
                </a:cubicBezTo>
                <a:cubicBezTo>
                  <a:pt x="1076940" y="2249163"/>
                  <a:pt x="1070756" y="2259102"/>
                  <a:pt x="1061590" y="2267604"/>
                </a:cubicBezTo>
                <a:cubicBezTo>
                  <a:pt x="1055186" y="2273567"/>
                  <a:pt x="1043701" y="2264844"/>
                  <a:pt x="1049444" y="2257666"/>
                </a:cubicBezTo>
                <a:close/>
                <a:moveTo>
                  <a:pt x="1046614" y="2686522"/>
                </a:moveTo>
                <a:cubicBezTo>
                  <a:pt x="1044861" y="2683831"/>
                  <a:pt x="1044640" y="2679883"/>
                  <a:pt x="1047125" y="2677067"/>
                </a:cubicBezTo>
                <a:cubicBezTo>
                  <a:pt x="1088093" y="2632455"/>
                  <a:pt x="1145624" y="2589168"/>
                  <a:pt x="1199844" y="2561892"/>
                </a:cubicBezTo>
                <a:cubicBezTo>
                  <a:pt x="1208678" y="2557475"/>
                  <a:pt x="1216740" y="2569843"/>
                  <a:pt x="1209341" y="2576248"/>
                </a:cubicBezTo>
                <a:cubicBezTo>
                  <a:pt x="1184054" y="2598222"/>
                  <a:pt x="1155343" y="2616664"/>
                  <a:pt x="1128178" y="2636320"/>
                </a:cubicBezTo>
                <a:cubicBezTo>
                  <a:pt x="1104105" y="2653877"/>
                  <a:pt x="1080805" y="2672981"/>
                  <a:pt x="1055296" y="2688442"/>
                </a:cubicBezTo>
                <a:cubicBezTo>
                  <a:pt x="1051653" y="2690650"/>
                  <a:pt x="1048367" y="2689214"/>
                  <a:pt x="1046614" y="2686522"/>
                </a:cubicBezTo>
                <a:close/>
                <a:moveTo>
                  <a:pt x="1032551" y="3386557"/>
                </a:moveTo>
                <a:cubicBezTo>
                  <a:pt x="1032882" y="3386999"/>
                  <a:pt x="1033103" y="3387441"/>
                  <a:pt x="1033434" y="3387882"/>
                </a:cubicBezTo>
                <a:cubicBezTo>
                  <a:pt x="1077383" y="3350889"/>
                  <a:pt x="1121223" y="3313896"/>
                  <a:pt x="1162080" y="3273039"/>
                </a:cubicBezTo>
                <a:cubicBezTo>
                  <a:pt x="1209675" y="3225445"/>
                  <a:pt x="1253292" y="3172219"/>
                  <a:pt x="1304089" y="3127938"/>
                </a:cubicBezTo>
                <a:cubicBezTo>
                  <a:pt x="1312150" y="3120982"/>
                  <a:pt x="1325070" y="3131582"/>
                  <a:pt x="1318444" y="3140417"/>
                </a:cubicBezTo>
                <a:cubicBezTo>
                  <a:pt x="1263452" y="3214182"/>
                  <a:pt x="1192448" y="3288609"/>
                  <a:pt x="1116365" y="3351441"/>
                </a:cubicBezTo>
                <a:cubicBezTo>
                  <a:pt x="1193331" y="3297664"/>
                  <a:pt x="1268973" y="3239359"/>
                  <a:pt x="1350357" y="3193532"/>
                </a:cubicBezTo>
                <a:cubicBezTo>
                  <a:pt x="1360738" y="3187790"/>
                  <a:pt x="1372001" y="3202366"/>
                  <a:pt x="1362946" y="3210537"/>
                </a:cubicBezTo>
                <a:cubicBezTo>
                  <a:pt x="1283991" y="3281320"/>
                  <a:pt x="1189024" y="3337638"/>
                  <a:pt x="1100352" y="3395501"/>
                </a:cubicBezTo>
                <a:cubicBezTo>
                  <a:pt x="1083567" y="3406544"/>
                  <a:pt x="1066452" y="3417477"/>
                  <a:pt x="1049335" y="3428519"/>
                </a:cubicBezTo>
                <a:cubicBezTo>
                  <a:pt x="1049556" y="3429844"/>
                  <a:pt x="1049556" y="3431058"/>
                  <a:pt x="1049777" y="3432383"/>
                </a:cubicBezTo>
                <a:cubicBezTo>
                  <a:pt x="1253845" y="3306719"/>
                  <a:pt x="1444330" y="3162061"/>
                  <a:pt x="1641883" y="3025794"/>
                </a:cubicBezTo>
                <a:cubicBezTo>
                  <a:pt x="1651821" y="3018948"/>
                  <a:pt x="1663858" y="3035180"/>
                  <a:pt x="1654472" y="3042689"/>
                </a:cubicBezTo>
                <a:cubicBezTo>
                  <a:pt x="1490599" y="3172882"/>
                  <a:pt x="1319548" y="3296228"/>
                  <a:pt x="1141542" y="3407538"/>
                </a:cubicBezTo>
                <a:cubicBezTo>
                  <a:pt x="1152253" y="3402017"/>
                  <a:pt x="1162964" y="3396716"/>
                  <a:pt x="1173565" y="3390974"/>
                </a:cubicBezTo>
                <a:cubicBezTo>
                  <a:pt x="1277476" y="3334326"/>
                  <a:pt x="1374320" y="3262327"/>
                  <a:pt x="1479667" y="3209543"/>
                </a:cubicBezTo>
                <a:cubicBezTo>
                  <a:pt x="1489605" y="3204575"/>
                  <a:pt x="1496341" y="3219261"/>
                  <a:pt x="1488722" y="3225665"/>
                </a:cubicBezTo>
                <a:cubicBezTo>
                  <a:pt x="1385804" y="3312792"/>
                  <a:pt x="1251747" y="3376950"/>
                  <a:pt x="1132376" y="3438678"/>
                </a:cubicBezTo>
                <a:cubicBezTo>
                  <a:pt x="1103444" y="3453585"/>
                  <a:pt x="1074071" y="3469045"/>
                  <a:pt x="1044587" y="3484174"/>
                </a:cubicBezTo>
                <a:cubicBezTo>
                  <a:pt x="1044477" y="3482959"/>
                  <a:pt x="1044145" y="3481854"/>
                  <a:pt x="1043925" y="3480640"/>
                </a:cubicBezTo>
                <a:cubicBezTo>
                  <a:pt x="1043482" y="3481744"/>
                  <a:pt x="1043041" y="3483069"/>
                  <a:pt x="1042488" y="3484174"/>
                </a:cubicBezTo>
                <a:cubicBezTo>
                  <a:pt x="1043593" y="3484174"/>
                  <a:pt x="1044808" y="3484394"/>
                  <a:pt x="1045912" y="3484394"/>
                </a:cubicBezTo>
                <a:cubicBezTo>
                  <a:pt x="1121112" y="3454469"/>
                  <a:pt x="1195208" y="3421672"/>
                  <a:pt x="1267980" y="3382250"/>
                </a:cubicBezTo>
                <a:cubicBezTo>
                  <a:pt x="1389227" y="3316546"/>
                  <a:pt x="1508267" y="3234942"/>
                  <a:pt x="1636693" y="3184146"/>
                </a:cubicBezTo>
                <a:cubicBezTo>
                  <a:pt x="1646079" y="3180391"/>
                  <a:pt x="1656680" y="3193532"/>
                  <a:pt x="1647183" y="3199936"/>
                </a:cubicBezTo>
                <a:cubicBezTo>
                  <a:pt x="1532009" y="3277014"/>
                  <a:pt x="1403803" y="3343159"/>
                  <a:pt x="1278691" y="3405881"/>
                </a:cubicBezTo>
                <a:cubicBezTo>
                  <a:pt x="1372332" y="3365797"/>
                  <a:pt x="1466967" y="3327479"/>
                  <a:pt x="1561603" y="3295786"/>
                </a:cubicBezTo>
                <a:cubicBezTo>
                  <a:pt x="1573198" y="3291921"/>
                  <a:pt x="1579712" y="3307382"/>
                  <a:pt x="1569001" y="3313123"/>
                </a:cubicBezTo>
                <a:cubicBezTo>
                  <a:pt x="1440245" y="3381698"/>
                  <a:pt x="1296027" y="3436580"/>
                  <a:pt x="1156007" y="3485389"/>
                </a:cubicBezTo>
                <a:cubicBezTo>
                  <a:pt x="1198522" y="3477107"/>
                  <a:pt x="1241036" y="3469266"/>
                  <a:pt x="1283218" y="3462751"/>
                </a:cubicBezTo>
                <a:cubicBezTo>
                  <a:pt x="1293709" y="3461205"/>
                  <a:pt x="1297684" y="3477217"/>
                  <a:pt x="1287746" y="3480751"/>
                </a:cubicBezTo>
                <a:cubicBezTo>
                  <a:pt x="1246226" y="3495547"/>
                  <a:pt x="1202607" y="3508357"/>
                  <a:pt x="1158327" y="3520394"/>
                </a:cubicBezTo>
                <a:cubicBezTo>
                  <a:pt x="1175111" y="3518627"/>
                  <a:pt x="1191785" y="3516970"/>
                  <a:pt x="1208460" y="3514872"/>
                </a:cubicBezTo>
                <a:cubicBezTo>
                  <a:pt x="1329045" y="3499965"/>
                  <a:pt x="1442011" y="3471255"/>
                  <a:pt x="1560057" y="3443979"/>
                </a:cubicBezTo>
                <a:cubicBezTo>
                  <a:pt x="1569443" y="3441770"/>
                  <a:pt x="1572756" y="3456898"/>
                  <a:pt x="1564032" y="3460212"/>
                </a:cubicBezTo>
                <a:cubicBezTo>
                  <a:pt x="1460342" y="3499744"/>
                  <a:pt x="1353229" y="3518737"/>
                  <a:pt x="1243686" y="3533424"/>
                </a:cubicBezTo>
                <a:cubicBezTo>
                  <a:pt x="1199074" y="3539387"/>
                  <a:pt x="1154351" y="3546343"/>
                  <a:pt x="1109518" y="3553300"/>
                </a:cubicBezTo>
                <a:cubicBezTo>
                  <a:pt x="1108524" y="3557386"/>
                  <a:pt x="1107309" y="3561473"/>
                  <a:pt x="1105432" y="3565226"/>
                </a:cubicBezTo>
                <a:cubicBezTo>
                  <a:pt x="1106094" y="3565116"/>
                  <a:pt x="1106647" y="3565116"/>
                  <a:pt x="1107199" y="3565006"/>
                </a:cubicBezTo>
                <a:cubicBezTo>
                  <a:pt x="1106867" y="3564675"/>
                  <a:pt x="1106647" y="3564454"/>
                  <a:pt x="1106315" y="3564123"/>
                </a:cubicBezTo>
                <a:cubicBezTo>
                  <a:pt x="1119456" y="3562576"/>
                  <a:pt x="1132596" y="3561141"/>
                  <a:pt x="1145737" y="3559926"/>
                </a:cubicBezTo>
                <a:cubicBezTo>
                  <a:pt x="1154130" y="3559153"/>
                  <a:pt x="1156338" y="3569092"/>
                  <a:pt x="1152142" y="3574502"/>
                </a:cubicBezTo>
                <a:cubicBezTo>
                  <a:pt x="1158878" y="3579251"/>
                  <a:pt x="1164841" y="3585877"/>
                  <a:pt x="1169811" y="3594490"/>
                </a:cubicBezTo>
                <a:cubicBezTo>
                  <a:pt x="1202386" y="3595152"/>
                  <a:pt x="1235072" y="3596257"/>
                  <a:pt x="1267427" y="3600453"/>
                </a:cubicBezTo>
                <a:cubicBezTo>
                  <a:pt x="1279795" y="3602109"/>
                  <a:pt x="1280568" y="3621103"/>
                  <a:pt x="1267758" y="3622538"/>
                </a:cubicBezTo>
                <a:cubicBezTo>
                  <a:pt x="1240262" y="3625630"/>
                  <a:pt x="1211331" y="3627618"/>
                  <a:pt x="1181626" y="3628832"/>
                </a:cubicBezTo>
                <a:cubicBezTo>
                  <a:pt x="1181957" y="3630489"/>
                  <a:pt x="1182067" y="3631996"/>
                  <a:pt x="1182289" y="3633651"/>
                </a:cubicBezTo>
                <a:cubicBezTo>
                  <a:pt x="1195760" y="3636303"/>
                  <a:pt x="1209233" y="3638953"/>
                  <a:pt x="1222594" y="3641824"/>
                </a:cubicBezTo>
                <a:cubicBezTo>
                  <a:pt x="1226018" y="3642597"/>
                  <a:pt x="1229661" y="3643260"/>
                  <a:pt x="1233085" y="3644034"/>
                </a:cubicBezTo>
                <a:cubicBezTo>
                  <a:pt x="1260029" y="3628832"/>
                  <a:pt x="1285316" y="3627728"/>
                  <a:pt x="1300003" y="3658281"/>
                </a:cubicBezTo>
                <a:cubicBezTo>
                  <a:pt x="1303536" y="3659054"/>
                  <a:pt x="1306850" y="3659715"/>
                  <a:pt x="1310383" y="3660489"/>
                </a:cubicBezTo>
                <a:cubicBezTo>
                  <a:pt x="1308065" y="3660379"/>
                  <a:pt x="1305745" y="3660158"/>
                  <a:pt x="1303426" y="3660158"/>
                </a:cubicBezTo>
                <a:cubicBezTo>
                  <a:pt x="1302543" y="3660158"/>
                  <a:pt x="1301769" y="3660268"/>
                  <a:pt x="1300886" y="3660268"/>
                </a:cubicBezTo>
                <a:cubicBezTo>
                  <a:pt x="1301439" y="3661593"/>
                  <a:pt x="1302101" y="3662919"/>
                  <a:pt x="1302653" y="3664355"/>
                </a:cubicBezTo>
                <a:cubicBezTo>
                  <a:pt x="1345720" y="3646462"/>
                  <a:pt x="1395301" y="3640057"/>
                  <a:pt x="1411644" y="3683130"/>
                </a:cubicBezTo>
                <a:cubicBezTo>
                  <a:pt x="1506721" y="3705549"/>
                  <a:pt x="1601357" y="3732497"/>
                  <a:pt x="1688151" y="3772034"/>
                </a:cubicBezTo>
                <a:cubicBezTo>
                  <a:pt x="1698421" y="3776674"/>
                  <a:pt x="1693230" y="3790811"/>
                  <a:pt x="1682409" y="3788381"/>
                </a:cubicBezTo>
                <a:cubicBezTo>
                  <a:pt x="1612620" y="3772809"/>
                  <a:pt x="1544045" y="3752596"/>
                  <a:pt x="1475360" y="3732387"/>
                </a:cubicBezTo>
                <a:cubicBezTo>
                  <a:pt x="1479556" y="3740118"/>
                  <a:pt x="1481985" y="3748842"/>
                  <a:pt x="1482427" y="3758231"/>
                </a:cubicBezTo>
                <a:cubicBezTo>
                  <a:pt x="1484857" y="3759223"/>
                  <a:pt x="1487176" y="3760217"/>
                  <a:pt x="1489494" y="3761212"/>
                </a:cubicBezTo>
                <a:cubicBezTo>
                  <a:pt x="1498770" y="3760880"/>
                  <a:pt x="1508377" y="3762757"/>
                  <a:pt x="1518426" y="3767949"/>
                </a:cubicBezTo>
                <a:cubicBezTo>
                  <a:pt x="1537310" y="3777888"/>
                  <a:pt x="1542499" y="3802959"/>
                  <a:pt x="1539628" y="3829244"/>
                </a:cubicBezTo>
                <a:cubicBezTo>
                  <a:pt x="1549788" y="3833773"/>
                  <a:pt x="1559947" y="3838521"/>
                  <a:pt x="1569996" y="3843271"/>
                </a:cubicBezTo>
                <a:cubicBezTo>
                  <a:pt x="1585786" y="3840729"/>
                  <a:pt x="1601909" y="3843934"/>
                  <a:pt x="1617037" y="3856192"/>
                </a:cubicBezTo>
                <a:cubicBezTo>
                  <a:pt x="1623883" y="3861713"/>
                  <a:pt x="1629294" y="3868340"/>
                  <a:pt x="1633712" y="3875626"/>
                </a:cubicBezTo>
                <a:cubicBezTo>
                  <a:pt x="1634925" y="3875297"/>
                  <a:pt x="1636252" y="3875075"/>
                  <a:pt x="1637687" y="3875185"/>
                </a:cubicBezTo>
                <a:cubicBezTo>
                  <a:pt x="1673797" y="3877725"/>
                  <a:pt x="1713880" y="3891748"/>
                  <a:pt x="1745683" y="3908641"/>
                </a:cubicBezTo>
                <a:cubicBezTo>
                  <a:pt x="1755070" y="3913497"/>
                  <a:pt x="1748003" y="3926749"/>
                  <a:pt x="1738616" y="3924655"/>
                </a:cubicBezTo>
                <a:cubicBezTo>
                  <a:pt x="1707476" y="3917696"/>
                  <a:pt x="1673907" y="3909305"/>
                  <a:pt x="1643319" y="3898487"/>
                </a:cubicBezTo>
                <a:cubicBezTo>
                  <a:pt x="1646521" y="3910633"/>
                  <a:pt x="1647625" y="3923768"/>
                  <a:pt x="1646963" y="3936907"/>
                </a:cubicBezTo>
                <a:cubicBezTo>
                  <a:pt x="1719402" y="3967937"/>
                  <a:pt x="1789854" y="4003381"/>
                  <a:pt x="1850147" y="4051301"/>
                </a:cubicBezTo>
                <a:cubicBezTo>
                  <a:pt x="1855448" y="4055498"/>
                  <a:pt x="1852356" y="4063116"/>
                  <a:pt x="1847055" y="4064438"/>
                </a:cubicBezTo>
                <a:cubicBezTo>
                  <a:pt x="1854896" y="4073827"/>
                  <a:pt x="1858318" y="4087188"/>
                  <a:pt x="1858429" y="4099338"/>
                </a:cubicBezTo>
                <a:cubicBezTo>
                  <a:pt x="1858540" y="4107179"/>
                  <a:pt x="1857766" y="4117007"/>
                  <a:pt x="1855889" y="4126505"/>
                </a:cubicBezTo>
                <a:cubicBezTo>
                  <a:pt x="1873889" y="4122971"/>
                  <a:pt x="1892882" y="4125951"/>
                  <a:pt x="1911102" y="4138765"/>
                </a:cubicBezTo>
                <a:cubicBezTo>
                  <a:pt x="1933188" y="4154334"/>
                  <a:pt x="1941138" y="4179732"/>
                  <a:pt x="1940145" y="4206449"/>
                </a:cubicBezTo>
                <a:cubicBezTo>
                  <a:pt x="1989726" y="4239797"/>
                  <a:pt x="2042289" y="4275242"/>
                  <a:pt x="2094410" y="4290150"/>
                </a:cubicBezTo>
                <a:cubicBezTo>
                  <a:pt x="2118594" y="4297104"/>
                  <a:pt x="2231891" y="4309256"/>
                  <a:pt x="2170052" y="4254923"/>
                </a:cubicBezTo>
                <a:cubicBezTo>
                  <a:pt x="2148630" y="4236152"/>
                  <a:pt x="2127538" y="4217492"/>
                  <a:pt x="2107330" y="4197398"/>
                </a:cubicBezTo>
                <a:cubicBezTo>
                  <a:pt x="2097281" y="4187456"/>
                  <a:pt x="2110643" y="4172552"/>
                  <a:pt x="2121796" y="4181165"/>
                </a:cubicBezTo>
                <a:cubicBezTo>
                  <a:pt x="2136372" y="4192429"/>
                  <a:pt x="2150397" y="4204461"/>
                  <a:pt x="2164310" y="4216497"/>
                </a:cubicBezTo>
                <a:cubicBezTo>
                  <a:pt x="2215769" y="4222683"/>
                  <a:pt x="2264908" y="4243881"/>
                  <a:pt x="2318023" y="4238693"/>
                </a:cubicBezTo>
                <a:cubicBezTo>
                  <a:pt x="2326857" y="4237918"/>
                  <a:pt x="2335802" y="4236595"/>
                  <a:pt x="2344636" y="4234827"/>
                </a:cubicBezTo>
                <a:cubicBezTo>
                  <a:pt x="2334808" y="4231848"/>
                  <a:pt x="2325091" y="4228647"/>
                  <a:pt x="2315153" y="4226216"/>
                </a:cubicBezTo>
                <a:cubicBezTo>
                  <a:pt x="2290969" y="4220363"/>
                  <a:pt x="2266675" y="4215504"/>
                  <a:pt x="2242823" y="4208218"/>
                </a:cubicBezTo>
                <a:cubicBezTo>
                  <a:pt x="2236418" y="4206232"/>
                  <a:pt x="2235093" y="4195299"/>
                  <a:pt x="2243265" y="4195079"/>
                </a:cubicBezTo>
                <a:cubicBezTo>
                  <a:pt x="2268332" y="4194639"/>
                  <a:pt x="2297373" y="4197729"/>
                  <a:pt x="2325091" y="4204243"/>
                </a:cubicBezTo>
                <a:cubicBezTo>
                  <a:pt x="2281141" y="4183483"/>
                  <a:pt x="2232222" y="4177414"/>
                  <a:pt x="2185070" y="4157315"/>
                </a:cubicBezTo>
                <a:cubicBezTo>
                  <a:pt x="2176788" y="4153782"/>
                  <a:pt x="2181868" y="4142627"/>
                  <a:pt x="2189708" y="4143290"/>
                </a:cubicBezTo>
                <a:cubicBezTo>
                  <a:pt x="2229682" y="4146712"/>
                  <a:pt x="2275841" y="4156874"/>
                  <a:pt x="2313496" y="4170896"/>
                </a:cubicBezTo>
                <a:cubicBezTo>
                  <a:pt x="2322109" y="4174099"/>
                  <a:pt x="2330501" y="4177855"/>
                  <a:pt x="2338783" y="4181828"/>
                </a:cubicBezTo>
                <a:cubicBezTo>
                  <a:pt x="2336355" y="4179951"/>
                  <a:pt x="2334256" y="4178404"/>
                  <a:pt x="2333263" y="4177744"/>
                </a:cubicBezTo>
                <a:cubicBezTo>
                  <a:pt x="2311618" y="4163720"/>
                  <a:pt x="2288097" y="4155546"/>
                  <a:pt x="2265682" y="4143290"/>
                </a:cubicBezTo>
                <a:cubicBezTo>
                  <a:pt x="2256736" y="4138432"/>
                  <a:pt x="2258835" y="4123963"/>
                  <a:pt x="2270209" y="4125177"/>
                </a:cubicBezTo>
                <a:cubicBezTo>
                  <a:pt x="2277386" y="4125951"/>
                  <a:pt x="2296601" y="4133242"/>
                  <a:pt x="2318575" y="4143953"/>
                </a:cubicBezTo>
                <a:cubicBezTo>
                  <a:pt x="2370586" y="4147928"/>
                  <a:pt x="2542189" y="4156211"/>
                  <a:pt x="2477147" y="4125069"/>
                </a:cubicBezTo>
                <a:cubicBezTo>
                  <a:pt x="2464338" y="4118995"/>
                  <a:pt x="2471516" y="4100773"/>
                  <a:pt x="2483884" y="4100220"/>
                </a:cubicBezTo>
                <a:cubicBezTo>
                  <a:pt x="2479356" y="4086415"/>
                  <a:pt x="2470522" y="4078574"/>
                  <a:pt x="2457382" y="4076695"/>
                </a:cubicBezTo>
                <a:cubicBezTo>
                  <a:pt x="2453406" y="4075483"/>
                  <a:pt x="2449541" y="4074379"/>
                  <a:pt x="2445566" y="4073273"/>
                </a:cubicBezTo>
                <a:cubicBezTo>
                  <a:pt x="2433860" y="4070072"/>
                  <a:pt x="2421492" y="4067421"/>
                  <a:pt x="2410229" y="4062894"/>
                </a:cubicBezTo>
                <a:cubicBezTo>
                  <a:pt x="2392340" y="4055828"/>
                  <a:pt x="2377653" y="4048099"/>
                  <a:pt x="2364512" y="4033748"/>
                </a:cubicBezTo>
                <a:cubicBezTo>
                  <a:pt x="2360095" y="4028781"/>
                  <a:pt x="2361200" y="4022266"/>
                  <a:pt x="2364734" y="4017958"/>
                </a:cubicBezTo>
                <a:cubicBezTo>
                  <a:pt x="2350820" y="3976214"/>
                  <a:pt x="2458265" y="3979526"/>
                  <a:pt x="2458154" y="3965618"/>
                </a:cubicBezTo>
                <a:cubicBezTo>
                  <a:pt x="2447443" y="3962302"/>
                  <a:pt x="2436622" y="3958438"/>
                  <a:pt x="2425689" y="3956122"/>
                </a:cubicBezTo>
                <a:cubicBezTo>
                  <a:pt x="2405039" y="3951813"/>
                  <a:pt x="2383947" y="3949937"/>
                  <a:pt x="2363409" y="3944855"/>
                </a:cubicBezTo>
                <a:cubicBezTo>
                  <a:pt x="2353470" y="3942430"/>
                  <a:pt x="2353801" y="3927522"/>
                  <a:pt x="2364512" y="3926749"/>
                </a:cubicBezTo>
                <a:cubicBezTo>
                  <a:pt x="2386709" y="3925314"/>
                  <a:pt x="2408794" y="3929288"/>
                  <a:pt x="2430216" y="3935032"/>
                </a:cubicBezTo>
                <a:cubicBezTo>
                  <a:pt x="2444682" y="3938894"/>
                  <a:pt x="2460694" y="3942207"/>
                  <a:pt x="2474055" y="3949606"/>
                </a:cubicBezTo>
                <a:cubicBezTo>
                  <a:pt x="2479024" y="3947506"/>
                  <a:pt x="2484104" y="3945742"/>
                  <a:pt x="2489185" y="3944191"/>
                </a:cubicBezTo>
                <a:cubicBezTo>
                  <a:pt x="2467099" y="3938674"/>
                  <a:pt x="2444572" y="3931056"/>
                  <a:pt x="2425909" y="3921453"/>
                </a:cubicBezTo>
                <a:cubicBezTo>
                  <a:pt x="2416745" y="3916702"/>
                  <a:pt x="2419837" y="3902019"/>
                  <a:pt x="2430768" y="3903564"/>
                </a:cubicBezTo>
                <a:cubicBezTo>
                  <a:pt x="2461357" y="3907870"/>
                  <a:pt x="2496030" y="3919244"/>
                  <a:pt x="2524189" y="3932380"/>
                </a:cubicBezTo>
                <a:cubicBezTo>
                  <a:pt x="2527392" y="3931056"/>
                  <a:pt x="2530483" y="3929730"/>
                  <a:pt x="2533575" y="3927965"/>
                </a:cubicBezTo>
                <a:cubicBezTo>
                  <a:pt x="2564274" y="3909747"/>
                  <a:pt x="2428229" y="3861052"/>
                  <a:pt x="2432535" y="3862487"/>
                </a:cubicBezTo>
                <a:cubicBezTo>
                  <a:pt x="2363519" y="3839074"/>
                  <a:pt x="2293288" y="3829795"/>
                  <a:pt x="2223167" y="3812126"/>
                </a:cubicBezTo>
                <a:cubicBezTo>
                  <a:pt x="2212787" y="3809584"/>
                  <a:pt x="2211241" y="3792245"/>
                  <a:pt x="2223608" y="3792025"/>
                </a:cubicBezTo>
                <a:cubicBezTo>
                  <a:pt x="2301238" y="3790370"/>
                  <a:pt x="2384721" y="3812899"/>
                  <a:pt x="2459700" y="3843271"/>
                </a:cubicBezTo>
                <a:cubicBezTo>
                  <a:pt x="2484215" y="3841835"/>
                  <a:pt x="2509723" y="3845809"/>
                  <a:pt x="2534237" y="3846140"/>
                </a:cubicBezTo>
                <a:cubicBezTo>
                  <a:pt x="2546385" y="3846252"/>
                  <a:pt x="2563833" y="3848462"/>
                  <a:pt x="2579181" y="3847356"/>
                </a:cubicBezTo>
                <a:cubicBezTo>
                  <a:pt x="2558642" y="3841392"/>
                  <a:pt x="2537992" y="3833882"/>
                  <a:pt x="2520546" y="3824053"/>
                </a:cubicBezTo>
                <a:cubicBezTo>
                  <a:pt x="2513257" y="3819857"/>
                  <a:pt x="2515907" y="3806384"/>
                  <a:pt x="2525073" y="3807378"/>
                </a:cubicBezTo>
                <a:cubicBezTo>
                  <a:pt x="2551575" y="3810249"/>
                  <a:pt x="2580176" y="3820299"/>
                  <a:pt x="2605573" y="3831011"/>
                </a:cubicBezTo>
                <a:cubicBezTo>
                  <a:pt x="2600493" y="3814886"/>
                  <a:pt x="2550470" y="3796001"/>
                  <a:pt x="2545723" y="3794896"/>
                </a:cubicBezTo>
                <a:cubicBezTo>
                  <a:pt x="2525956" y="3790258"/>
                  <a:pt x="2506853" y="3786724"/>
                  <a:pt x="2489295" y="3776453"/>
                </a:cubicBezTo>
                <a:cubicBezTo>
                  <a:pt x="2481344" y="3771814"/>
                  <a:pt x="2484988" y="3756905"/>
                  <a:pt x="2494815" y="3758562"/>
                </a:cubicBezTo>
                <a:cubicBezTo>
                  <a:pt x="2504865" y="3760217"/>
                  <a:pt x="2520656" y="3762757"/>
                  <a:pt x="2537882" y="3766623"/>
                </a:cubicBezTo>
                <a:cubicBezTo>
                  <a:pt x="2544839" y="3764083"/>
                  <a:pt x="2552017" y="3762979"/>
                  <a:pt x="2561183" y="3760439"/>
                </a:cubicBezTo>
                <a:cubicBezTo>
                  <a:pt x="2576973" y="3756132"/>
                  <a:pt x="2587463" y="3731834"/>
                  <a:pt x="2590445" y="3706100"/>
                </a:cubicBezTo>
                <a:cubicBezTo>
                  <a:pt x="2590004" y="3705990"/>
                  <a:pt x="2589672" y="3706100"/>
                  <a:pt x="2589340" y="3705990"/>
                </a:cubicBezTo>
                <a:cubicBezTo>
                  <a:pt x="2449762" y="3659275"/>
                  <a:pt x="2302342" y="3673410"/>
                  <a:pt x="2159231" y="3648451"/>
                </a:cubicBezTo>
                <a:cubicBezTo>
                  <a:pt x="2148960" y="3646574"/>
                  <a:pt x="2150507" y="3630710"/>
                  <a:pt x="2160776" y="3630489"/>
                </a:cubicBezTo>
                <a:cubicBezTo>
                  <a:pt x="2299693" y="3626955"/>
                  <a:pt x="2456829" y="3638070"/>
                  <a:pt x="2590665" y="3678933"/>
                </a:cubicBezTo>
                <a:cubicBezTo>
                  <a:pt x="2588789" y="3660599"/>
                  <a:pt x="2582163" y="3644917"/>
                  <a:pt x="2569795" y="3640278"/>
                </a:cubicBezTo>
                <a:cubicBezTo>
                  <a:pt x="2483111" y="3607410"/>
                  <a:pt x="2389248" y="3608182"/>
                  <a:pt x="2299030" y="3591177"/>
                </a:cubicBezTo>
                <a:cubicBezTo>
                  <a:pt x="2286331" y="3588747"/>
                  <a:pt x="2288319" y="3567325"/>
                  <a:pt x="2301460" y="3568208"/>
                </a:cubicBezTo>
                <a:cubicBezTo>
                  <a:pt x="2308306" y="3568650"/>
                  <a:pt x="2315373" y="3569313"/>
                  <a:pt x="2322330" y="3569754"/>
                </a:cubicBezTo>
                <a:cubicBezTo>
                  <a:pt x="2376770" y="3556172"/>
                  <a:pt x="2438719" y="3558159"/>
                  <a:pt x="2490067" y="3535854"/>
                </a:cubicBezTo>
                <a:cubicBezTo>
                  <a:pt x="2512705" y="3526025"/>
                  <a:pt x="2534017" y="3513547"/>
                  <a:pt x="2556544" y="3503609"/>
                </a:cubicBezTo>
                <a:cubicBezTo>
                  <a:pt x="2579734" y="3499192"/>
                  <a:pt x="2586690" y="3483069"/>
                  <a:pt x="2577526" y="3455132"/>
                </a:cubicBezTo>
                <a:cubicBezTo>
                  <a:pt x="2568912" y="3452040"/>
                  <a:pt x="2560078" y="3449721"/>
                  <a:pt x="2551023" y="3447954"/>
                </a:cubicBezTo>
                <a:cubicBezTo>
                  <a:pt x="2538876" y="3445083"/>
                  <a:pt x="2535122" y="3429403"/>
                  <a:pt x="2547268" y="3423329"/>
                </a:cubicBezTo>
                <a:cubicBezTo>
                  <a:pt x="2556544" y="3374741"/>
                  <a:pt x="2540311" y="3349343"/>
                  <a:pt x="2498571" y="3347245"/>
                </a:cubicBezTo>
                <a:cubicBezTo>
                  <a:pt x="2491172" y="3345589"/>
                  <a:pt x="2483884" y="3344042"/>
                  <a:pt x="2476485" y="3342387"/>
                </a:cubicBezTo>
                <a:cubicBezTo>
                  <a:pt x="2468645" y="3339736"/>
                  <a:pt x="2461026" y="3336644"/>
                  <a:pt x="2453517" y="3333221"/>
                </a:cubicBezTo>
                <a:cubicBezTo>
                  <a:pt x="2446449" y="3330349"/>
                  <a:pt x="2446670" y="3322288"/>
                  <a:pt x="2450535" y="3317540"/>
                </a:cubicBezTo>
                <a:cubicBezTo>
                  <a:pt x="2449541" y="3314890"/>
                  <a:pt x="2449431" y="3311799"/>
                  <a:pt x="2451528" y="3309369"/>
                </a:cubicBezTo>
                <a:cubicBezTo>
                  <a:pt x="2467541" y="3290707"/>
                  <a:pt x="2469197" y="3269615"/>
                  <a:pt x="2461577" y="3251395"/>
                </a:cubicBezTo>
                <a:cubicBezTo>
                  <a:pt x="2450976" y="3251284"/>
                  <a:pt x="2440155" y="3250070"/>
                  <a:pt x="2429885" y="3251284"/>
                </a:cubicBezTo>
                <a:cubicBezTo>
                  <a:pt x="2411996" y="3253272"/>
                  <a:pt x="2395653" y="3258793"/>
                  <a:pt x="2378317" y="3262880"/>
                </a:cubicBezTo>
                <a:cubicBezTo>
                  <a:pt x="2366391" y="3265640"/>
                  <a:pt x="2360095" y="3249517"/>
                  <a:pt x="2370476" y="3243223"/>
                </a:cubicBezTo>
                <a:cubicBezTo>
                  <a:pt x="2388696" y="3232070"/>
                  <a:pt x="2412106" y="3226880"/>
                  <a:pt x="2433308" y="3225225"/>
                </a:cubicBezTo>
                <a:cubicBezTo>
                  <a:pt x="2435738" y="3225003"/>
                  <a:pt x="2438277" y="3224893"/>
                  <a:pt x="2440817" y="3224672"/>
                </a:cubicBezTo>
                <a:cubicBezTo>
                  <a:pt x="2437615" y="3222133"/>
                  <a:pt x="2434302" y="3219703"/>
                  <a:pt x="2430548" y="3217716"/>
                </a:cubicBezTo>
                <a:cubicBezTo>
                  <a:pt x="2423259" y="3218156"/>
                  <a:pt x="2416082" y="3217826"/>
                  <a:pt x="2408353" y="3219041"/>
                </a:cubicBezTo>
                <a:cubicBezTo>
                  <a:pt x="2397199" y="3220807"/>
                  <a:pt x="2386156" y="3223236"/>
                  <a:pt x="2375003" y="3225225"/>
                </a:cubicBezTo>
                <a:cubicBezTo>
                  <a:pt x="2351373" y="3229530"/>
                  <a:pt x="2328182" y="3235272"/>
                  <a:pt x="2303999" y="3234721"/>
                </a:cubicBezTo>
                <a:cubicBezTo>
                  <a:pt x="2296601" y="3234610"/>
                  <a:pt x="2291963" y="3223236"/>
                  <a:pt x="2299693" y="3219703"/>
                </a:cubicBezTo>
                <a:cubicBezTo>
                  <a:pt x="2325201" y="3207998"/>
                  <a:pt x="2353581" y="3203691"/>
                  <a:pt x="2380856" y="3198059"/>
                </a:cubicBezTo>
                <a:cubicBezTo>
                  <a:pt x="2385604" y="3197066"/>
                  <a:pt x="2390573" y="3195851"/>
                  <a:pt x="2395763" y="3194746"/>
                </a:cubicBezTo>
                <a:cubicBezTo>
                  <a:pt x="2396095" y="3192869"/>
                  <a:pt x="2396647" y="3190992"/>
                  <a:pt x="2397752" y="3189225"/>
                </a:cubicBezTo>
                <a:cubicBezTo>
                  <a:pt x="2399739" y="3186133"/>
                  <a:pt x="2401064" y="3183261"/>
                  <a:pt x="2401726" y="3180722"/>
                </a:cubicBezTo>
                <a:cubicBezTo>
                  <a:pt x="2399959" y="3182048"/>
                  <a:pt x="2397862" y="3183151"/>
                  <a:pt x="2394990" y="3183373"/>
                </a:cubicBezTo>
                <a:cubicBezTo>
                  <a:pt x="2349384" y="3186353"/>
                  <a:pt x="2307644" y="3199716"/>
                  <a:pt x="2263031" y="3207335"/>
                </a:cubicBezTo>
                <a:cubicBezTo>
                  <a:pt x="2254859" y="3208660"/>
                  <a:pt x="2251326" y="3196292"/>
                  <a:pt x="2257951" y="3192207"/>
                </a:cubicBezTo>
                <a:cubicBezTo>
                  <a:pt x="2292626" y="3170783"/>
                  <a:pt x="2337127" y="3162943"/>
                  <a:pt x="2378317" y="3159631"/>
                </a:cubicBezTo>
                <a:cubicBezTo>
                  <a:pt x="2343200" y="3153778"/>
                  <a:pt x="2281472" y="3164489"/>
                  <a:pt x="2277386" y="3165153"/>
                </a:cubicBezTo>
                <a:cubicBezTo>
                  <a:pt x="2256958" y="3168686"/>
                  <a:pt x="2236529" y="3172109"/>
                  <a:pt x="2216099" y="3175642"/>
                </a:cubicBezTo>
                <a:cubicBezTo>
                  <a:pt x="2165083" y="3184366"/>
                  <a:pt x="2114177" y="3193642"/>
                  <a:pt x="2062939" y="3201041"/>
                </a:cubicBezTo>
                <a:cubicBezTo>
                  <a:pt x="2049798" y="3202918"/>
                  <a:pt x="2045601" y="3180833"/>
                  <a:pt x="2058632" y="3178182"/>
                </a:cubicBezTo>
                <a:cubicBezTo>
                  <a:pt x="2064374" y="3177077"/>
                  <a:pt x="2070337" y="3175642"/>
                  <a:pt x="2076190" y="3174427"/>
                </a:cubicBezTo>
                <a:cubicBezTo>
                  <a:pt x="2076521" y="3171335"/>
                  <a:pt x="2078177" y="3168465"/>
                  <a:pt x="2081932" y="3166919"/>
                </a:cubicBezTo>
                <a:cubicBezTo>
                  <a:pt x="2109207" y="3156207"/>
                  <a:pt x="2137918" y="3146821"/>
                  <a:pt x="2161549" y="3129043"/>
                </a:cubicBezTo>
                <a:cubicBezTo>
                  <a:pt x="2179218" y="3117117"/>
                  <a:pt x="2194898" y="3102871"/>
                  <a:pt x="2208702" y="3086529"/>
                </a:cubicBezTo>
                <a:cubicBezTo>
                  <a:pt x="2206272" y="3070516"/>
                  <a:pt x="2203953" y="3054615"/>
                  <a:pt x="2201523" y="3038714"/>
                </a:cubicBezTo>
                <a:cubicBezTo>
                  <a:pt x="2185843" y="3047437"/>
                  <a:pt x="2169500" y="3055168"/>
                  <a:pt x="2153377" y="3062345"/>
                </a:cubicBezTo>
                <a:cubicBezTo>
                  <a:pt x="2130520" y="3072505"/>
                  <a:pt x="2105673" y="3086197"/>
                  <a:pt x="2080607" y="3088736"/>
                </a:cubicBezTo>
                <a:cubicBezTo>
                  <a:pt x="2071442" y="3089621"/>
                  <a:pt x="2066914" y="3077253"/>
                  <a:pt x="2074423" y="3071952"/>
                </a:cubicBezTo>
                <a:cubicBezTo>
                  <a:pt x="2094520" y="3057928"/>
                  <a:pt x="2120029" y="3051081"/>
                  <a:pt x="2142225" y="3040592"/>
                </a:cubicBezTo>
                <a:cubicBezTo>
                  <a:pt x="2158126" y="3033083"/>
                  <a:pt x="2173586" y="3024690"/>
                  <a:pt x="2189267" y="3016850"/>
                </a:cubicBezTo>
                <a:cubicBezTo>
                  <a:pt x="2189155" y="3008788"/>
                  <a:pt x="2186175" y="3001720"/>
                  <a:pt x="2182088" y="2995096"/>
                </a:cubicBezTo>
                <a:cubicBezTo>
                  <a:pt x="2175684" y="2997635"/>
                  <a:pt x="2169058" y="2999513"/>
                  <a:pt x="2162101" y="3001720"/>
                </a:cubicBezTo>
                <a:cubicBezTo>
                  <a:pt x="2150397" y="3005475"/>
                  <a:pt x="2139354" y="3010886"/>
                  <a:pt x="2127096" y="3011769"/>
                </a:cubicBezTo>
                <a:cubicBezTo>
                  <a:pt x="2118704" y="3012433"/>
                  <a:pt x="2115722" y="3002273"/>
                  <a:pt x="2120361" y="2996641"/>
                </a:cubicBezTo>
                <a:cubicBezTo>
                  <a:pt x="2128532" y="2986702"/>
                  <a:pt x="2145538" y="2977869"/>
                  <a:pt x="2161660" y="2974114"/>
                </a:cubicBezTo>
                <a:cubicBezTo>
                  <a:pt x="2156359" y="2970691"/>
                  <a:pt x="2150727" y="2967489"/>
                  <a:pt x="2144654" y="2964617"/>
                </a:cubicBezTo>
                <a:cubicBezTo>
                  <a:pt x="2131624" y="2971684"/>
                  <a:pt x="2114397" y="2973231"/>
                  <a:pt x="2101036" y="2979967"/>
                </a:cubicBezTo>
                <a:cubicBezTo>
                  <a:pt x="2087233" y="2986924"/>
                  <a:pt x="2072545" y="2994323"/>
                  <a:pt x="2059736" y="3002935"/>
                </a:cubicBezTo>
                <a:cubicBezTo>
                  <a:pt x="2052007" y="3008236"/>
                  <a:pt x="2042621" y="2997745"/>
                  <a:pt x="2048915" y="2990678"/>
                </a:cubicBezTo>
                <a:cubicBezTo>
                  <a:pt x="2062056" y="2975881"/>
                  <a:pt x="2074533" y="2965280"/>
                  <a:pt x="2092643" y="2956446"/>
                </a:cubicBezTo>
                <a:cubicBezTo>
                  <a:pt x="2096177" y="2954789"/>
                  <a:pt x="2099931" y="2953023"/>
                  <a:pt x="2103796" y="2951256"/>
                </a:cubicBezTo>
                <a:cubicBezTo>
                  <a:pt x="2080938" y="2946287"/>
                  <a:pt x="2058964" y="2945293"/>
                  <a:pt x="2045933" y="2948164"/>
                </a:cubicBezTo>
                <a:cubicBezTo>
                  <a:pt x="1962230" y="2966495"/>
                  <a:pt x="1900612" y="3007905"/>
                  <a:pt x="1823645" y="3048099"/>
                </a:cubicBezTo>
                <a:cubicBezTo>
                  <a:pt x="1814479" y="3052848"/>
                  <a:pt x="1806197" y="3041585"/>
                  <a:pt x="1812822" y="3034076"/>
                </a:cubicBezTo>
                <a:cubicBezTo>
                  <a:pt x="1824086" y="3021267"/>
                  <a:pt x="1837228" y="3010224"/>
                  <a:pt x="1851141" y="3000065"/>
                </a:cubicBezTo>
                <a:cubicBezTo>
                  <a:pt x="1851141" y="2998077"/>
                  <a:pt x="1851804" y="2995978"/>
                  <a:pt x="1853459" y="2994211"/>
                </a:cubicBezTo>
                <a:cubicBezTo>
                  <a:pt x="1872894" y="2972899"/>
                  <a:pt x="1909998" y="2944742"/>
                  <a:pt x="1884379" y="2912939"/>
                </a:cubicBezTo>
                <a:cubicBezTo>
                  <a:pt x="1873557" y="2899466"/>
                  <a:pt x="1856883" y="2891736"/>
                  <a:pt x="1839546" y="2897699"/>
                </a:cubicBezTo>
                <a:cubicBezTo>
                  <a:pt x="1828504" y="2901453"/>
                  <a:pt x="1821436" y="2910509"/>
                  <a:pt x="1810504" y="2914042"/>
                </a:cubicBezTo>
                <a:cubicBezTo>
                  <a:pt x="1803768" y="2916251"/>
                  <a:pt x="1796811" y="2911834"/>
                  <a:pt x="1797473" y="2904325"/>
                </a:cubicBezTo>
                <a:cubicBezTo>
                  <a:pt x="1799019" y="2886436"/>
                  <a:pt x="1816909" y="2869540"/>
                  <a:pt x="1826957" y="2855627"/>
                </a:cubicBezTo>
                <a:cubicBezTo>
                  <a:pt x="1833031" y="2847123"/>
                  <a:pt x="1839325" y="2838289"/>
                  <a:pt x="1841755" y="2828130"/>
                </a:cubicBezTo>
                <a:cubicBezTo>
                  <a:pt x="1843411" y="2821394"/>
                  <a:pt x="1842858" y="2813444"/>
                  <a:pt x="1837889" y="2808585"/>
                </a:cubicBezTo>
                <a:cubicBezTo>
                  <a:pt x="1833141" y="2803948"/>
                  <a:pt x="1825853" y="2803284"/>
                  <a:pt x="1819338" y="2804058"/>
                </a:cubicBezTo>
                <a:cubicBezTo>
                  <a:pt x="1800455" y="2806266"/>
                  <a:pt x="1785216" y="2818302"/>
                  <a:pt x="1767658" y="2824818"/>
                </a:cubicBezTo>
                <a:cubicBezTo>
                  <a:pt x="1765781" y="2825591"/>
                  <a:pt x="1763573" y="2826363"/>
                  <a:pt x="1761585" y="2825591"/>
                </a:cubicBezTo>
                <a:cubicBezTo>
                  <a:pt x="1759598" y="2824708"/>
                  <a:pt x="1758604" y="2822388"/>
                  <a:pt x="1758714" y="2820291"/>
                </a:cubicBezTo>
                <a:cubicBezTo>
                  <a:pt x="1758824" y="2818082"/>
                  <a:pt x="1759929" y="2816204"/>
                  <a:pt x="1761143" y="2814437"/>
                </a:cubicBezTo>
                <a:cubicBezTo>
                  <a:pt x="1763904" y="2810573"/>
                  <a:pt x="1767548" y="2807260"/>
                  <a:pt x="1769535" y="2802953"/>
                </a:cubicBezTo>
                <a:cubicBezTo>
                  <a:pt x="1770972" y="2800082"/>
                  <a:pt x="1771302" y="2796327"/>
                  <a:pt x="1770088" y="2793347"/>
                </a:cubicBezTo>
                <a:cubicBezTo>
                  <a:pt x="1769535" y="2792022"/>
                  <a:pt x="1768652" y="2790807"/>
                  <a:pt x="1767437" y="2790033"/>
                </a:cubicBezTo>
                <a:cubicBezTo>
                  <a:pt x="1761696" y="2786058"/>
                  <a:pt x="1749438" y="2791910"/>
                  <a:pt x="1743586" y="2794562"/>
                </a:cubicBezTo>
                <a:cubicBezTo>
                  <a:pt x="1736187" y="2797874"/>
                  <a:pt x="1729120" y="2802291"/>
                  <a:pt x="1722384" y="2806818"/>
                </a:cubicBezTo>
                <a:cubicBezTo>
                  <a:pt x="1713108" y="2813002"/>
                  <a:pt x="1703391" y="2819849"/>
                  <a:pt x="1695550" y="2827800"/>
                </a:cubicBezTo>
                <a:cubicBezTo>
                  <a:pt x="1687158" y="2836412"/>
                  <a:pt x="1678876" y="2845358"/>
                  <a:pt x="1670373" y="2853860"/>
                </a:cubicBezTo>
                <a:cubicBezTo>
                  <a:pt x="1653809" y="2870424"/>
                  <a:pt x="1638570" y="2884558"/>
                  <a:pt x="1616375" y="2892067"/>
                </a:cubicBezTo>
                <a:cubicBezTo>
                  <a:pt x="1606104" y="2895491"/>
                  <a:pt x="1599369" y="2880693"/>
                  <a:pt x="1606878" y="2873957"/>
                </a:cubicBezTo>
                <a:cubicBezTo>
                  <a:pt x="1618804" y="2863246"/>
                  <a:pt x="1628853" y="2852424"/>
                  <a:pt x="1633048" y="2836412"/>
                </a:cubicBezTo>
                <a:cubicBezTo>
                  <a:pt x="1633932" y="2833210"/>
                  <a:pt x="1634485" y="2829677"/>
                  <a:pt x="1633048" y="2826585"/>
                </a:cubicBezTo>
                <a:cubicBezTo>
                  <a:pt x="1630951" y="2821947"/>
                  <a:pt x="1624988" y="2820401"/>
                  <a:pt x="1619909" y="2820401"/>
                </a:cubicBezTo>
                <a:cubicBezTo>
                  <a:pt x="1602682" y="2820291"/>
                  <a:pt x="1587663" y="2831223"/>
                  <a:pt x="1573971" y="2841713"/>
                </a:cubicBezTo>
                <a:cubicBezTo>
                  <a:pt x="1557075" y="2854522"/>
                  <a:pt x="1540400" y="2867663"/>
                  <a:pt x="1522844" y="2879258"/>
                </a:cubicBezTo>
                <a:cubicBezTo>
                  <a:pt x="1504954" y="2890964"/>
                  <a:pt x="1489052" y="2909735"/>
                  <a:pt x="1473814" y="2924643"/>
                </a:cubicBezTo>
                <a:cubicBezTo>
                  <a:pt x="1438478" y="2959096"/>
                  <a:pt x="1403473" y="2993770"/>
                  <a:pt x="1368357" y="3028334"/>
                </a:cubicBezTo>
                <a:cubicBezTo>
                  <a:pt x="1287415" y="3108171"/>
                  <a:pt x="1203601" y="3185470"/>
                  <a:pt x="1131603" y="3273701"/>
                </a:cubicBezTo>
                <a:cubicBezTo>
                  <a:pt x="1098806" y="3313786"/>
                  <a:pt x="1066120" y="3351331"/>
                  <a:pt x="1032551" y="3386557"/>
                </a:cubicBezTo>
                <a:close/>
                <a:moveTo>
                  <a:pt x="1015654" y="2851153"/>
                </a:moveTo>
                <a:cubicBezTo>
                  <a:pt x="1013887" y="2847758"/>
                  <a:pt x="1013997" y="2843423"/>
                  <a:pt x="1017421" y="2840829"/>
                </a:cubicBezTo>
                <a:cubicBezTo>
                  <a:pt x="1043923" y="2820399"/>
                  <a:pt x="1076609" y="2807370"/>
                  <a:pt x="1107087" y="2793787"/>
                </a:cubicBezTo>
                <a:cubicBezTo>
                  <a:pt x="1134361" y="2781751"/>
                  <a:pt x="1161747" y="2768941"/>
                  <a:pt x="1191011" y="2762316"/>
                </a:cubicBezTo>
                <a:cubicBezTo>
                  <a:pt x="1200287" y="2760327"/>
                  <a:pt x="1209562" y="2772917"/>
                  <a:pt x="1199624" y="2778548"/>
                </a:cubicBezTo>
                <a:cubicBezTo>
                  <a:pt x="1173784" y="2793235"/>
                  <a:pt x="1145736" y="2803504"/>
                  <a:pt x="1118571" y="2815541"/>
                </a:cubicBezTo>
                <a:cubicBezTo>
                  <a:pt x="1087872" y="2829123"/>
                  <a:pt x="1057505" y="2846571"/>
                  <a:pt x="1025150" y="2855846"/>
                </a:cubicBezTo>
                <a:cubicBezTo>
                  <a:pt x="1021065" y="2857006"/>
                  <a:pt x="1017421" y="2854549"/>
                  <a:pt x="1015654" y="2851153"/>
                </a:cubicBezTo>
                <a:close/>
                <a:moveTo>
                  <a:pt x="1006367" y="2282272"/>
                </a:moveTo>
                <a:cubicBezTo>
                  <a:pt x="1005687" y="2280049"/>
                  <a:pt x="1005991" y="2277516"/>
                  <a:pt x="1007813" y="2275004"/>
                </a:cubicBezTo>
                <a:cubicBezTo>
                  <a:pt x="1012009" y="2269152"/>
                  <a:pt x="1015985" y="2263851"/>
                  <a:pt x="1021064" y="2258772"/>
                </a:cubicBezTo>
                <a:cubicBezTo>
                  <a:pt x="1027137" y="2252699"/>
                  <a:pt x="1037738" y="2261311"/>
                  <a:pt x="1034204" y="2268710"/>
                </a:cubicBezTo>
                <a:cubicBezTo>
                  <a:pt x="1031444" y="2274562"/>
                  <a:pt x="1028242" y="2279532"/>
                  <a:pt x="1024597" y="2284943"/>
                </a:cubicBezTo>
                <a:cubicBezTo>
                  <a:pt x="1019297" y="2292811"/>
                  <a:pt x="1008406" y="2288939"/>
                  <a:pt x="1006367" y="2282272"/>
                </a:cubicBezTo>
                <a:close/>
                <a:moveTo>
                  <a:pt x="1006266" y="4510233"/>
                </a:moveTo>
                <a:cubicBezTo>
                  <a:pt x="1030008" y="4465512"/>
                  <a:pt x="1070424" y="4422779"/>
                  <a:pt x="1113712" y="4396717"/>
                </a:cubicBezTo>
                <a:cubicBezTo>
                  <a:pt x="1120447" y="4392629"/>
                  <a:pt x="1129503" y="4399808"/>
                  <a:pt x="1123981" y="4406875"/>
                </a:cubicBezTo>
                <a:cubicBezTo>
                  <a:pt x="1093173" y="4446850"/>
                  <a:pt x="1056621" y="4487158"/>
                  <a:pt x="1019408" y="4521168"/>
                </a:cubicBezTo>
                <a:cubicBezTo>
                  <a:pt x="1011899" y="4528013"/>
                  <a:pt x="1001739" y="4518627"/>
                  <a:pt x="1006266" y="4510233"/>
                </a:cubicBezTo>
                <a:close/>
                <a:moveTo>
                  <a:pt x="998329" y="5454878"/>
                </a:moveTo>
                <a:cubicBezTo>
                  <a:pt x="999558" y="5451439"/>
                  <a:pt x="1003009" y="5448568"/>
                  <a:pt x="1007371" y="5448845"/>
                </a:cubicBezTo>
                <a:cubicBezTo>
                  <a:pt x="1053639" y="5451825"/>
                  <a:pt x="1100239" y="5469607"/>
                  <a:pt x="1143637" y="5484956"/>
                </a:cubicBezTo>
                <a:cubicBezTo>
                  <a:pt x="1183170" y="5498981"/>
                  <a:pt x="1228112" y="5512008"/>
                  <a:pt x="1261903" y="5537518"/>
                </a:cubicBezTo>
                <a:cubicBezTo>
                  <a:pt x="1267756" y="5541824"/>
                  <a:pt x="1262455" y="5550989"/>
                  <a:pt x="1255940" y="5549664"/>
                </a:cubicBezTo>
                <a:cubicBezTo>
                  <a:pt x="1215303" y="5541603"/>
                  <a:pt x="1176323" y="5520622"/>
                  <a:pt x="1137011" y="5507263"/>
                </a:cubicBezTo>
                <a:cubicBezTo>
                  <a:pt x="1092730" y="5492136"/>
                  <a:pt x="1045468" y="5482859"/>
                  <a:pt x="1002622" y="5464306"/>
                </a:cubicBezTo>
                <a:cubicBezTo>
                  <a:pt x="998095" y="5462317"/>
                  <a:pt x="997101" y="5458315"/>
                  <a:pt x="998329" y="5454878"/>
                </a:cubicBezTo>
                <a:close/>
                <a:moveTo>
                  <a:pt x="995473" y="1151886"/>
                </a:moveTo>
                <a:cubicBezTo>
                  <a:pt x="993044" y="1147800"/>
                  <a:pt x="992796" y="1142252"/>
                  <a:pt x="996440" y="1138608"/>
                </a:cubicBezTo>
                <a:cubicBezTo>
                  <a:pt x="1012893" y="1122374"/>
                  <a:pt x="1033543" y="1104376"/>
                  <a:pt x="1056291" y="1098302"/>
                </a:cubicBezTo>
                <a:cubicBezTo>
                  <a:pt x="1065235" y="1095872"/>
                  <a:pt x="1071750" y="1107468"/>
                  <a:pt x="1066671" y="1114424"/>
                </a:cubicBezTo>
                <a:cubicBezTo>
                  <a:pt x="1053088" y="1133308"/>
                  <a:pt x="1028684" y="1147110"/>
                  <a:pt x="1007592" y="1156386"/>
                </a:cubicBezTo>
                <a:cubicBezTo>
                  <a:pt x="1002513" y="1158594"/>
                  <a:pt x="997903" y="1155972"/>
                  <a:pt x="995473" y="1151886"/>
                </a:cubicBezTo>
                <a:close/>
                <a:moveTo>
                  <a:pt x="981973" y="1240752"/>
                </a:moveTo>
                <a:cubicBezTo>
                  <a:pt x="992794" y="1222642"/>
                  <a:pt x="1010462" y="1209942"/>
                  <a:pt x="1027910" y="1198458"/>
                </a:cubicBezTo>
                <a:cubicBezTo>
                  <a:pt x="1043480" y="1187968"/>
                  <a:pt x="1061038" y="1176926"/>
                  <a:pt x="1080253" y="1176814"/>
                </a:cubicBezTo>
                <a:cubicBezTo>
                  <a:pt x="1090411" y="1176704"/>
                  <a:pt x="1091738" y="1189292"/>
                  <a:pt x="1086106" y="1195146"/>
                </a:cubicBezTo>
                <a:cubicBezTo>
                  <a:pt x="1073958" y="1207734"/>
                  <a:pt x="1055406" y="1214138"/>
                  <a:pt x="1040720" y="1223304"/>
                </a:cubicBezTo>
                <a:cubicBezTo>
                  <a:pt x="1024818" y="1233132"/>
                  <a:pt x="1010684" y="1245942"/>
                  <a:pt x="994119" y="1254666"/>
                </a:cubicBezTo>
                <a:cubicBezTo>
                  <a:pt x="985396" y="1259302"/>
                  <a:pt x="977334" y="1248592"/>
                  <a:pt x="981973" y="1240752"/>
                </a:cubicBezTo>
                <a:close/>
                <a:moveTo>
                  <a:pt x="969716" y="3804512"/>
                </a:moveTo>
                <a:cubicBezTo>
                  <a:pt x="993238" y="3774473"/>
                  <a:pt x="1020844" y="3748188"/>
                  <a:pt x="1044476" y="3718261"/>
                </a:cubicBezTo>
                <a:cubicBezTo>
                  <a:pt x="1063027" y="3694849"/>
                  <a:pt x="1078155" y="3667572"/>
                  <a:pt x="1100351" y="3647583"/>
                </a:cubicBezTo>
                <a:cubicBezTo>
                  <a:pt x="1107086" y="3641509"/>
                  <a:pt x="1114485" y="3651227"/>
                  <a:pt x="1112167" y="3657742"/>
                </a:cubicBezTo>
                <a:cubicBezTo>
                  <a:pt x="1101234" y="3689328"/>
                  <a:pt x="1074953" y="3717047"/>
                  <a:pt x="1053420" y="3742226"/>
                </a:cubicBezTo>
                <a:cubicBezTo>
                  <a:pt x="1030893" y="3768619"/>
                  <a:pt x="1008034" y="3794682"/>
                  <a:pt x="979876" y="3815113"/>
                </a:cubicBezTo>
                <a:cubicBezTo>
                  <a:pt x="973693" y="3819641"/>
                  <a:pt x="964969" y="3810364"/>
                  <a:pt x="969716" y="3804512"/>
                </a:cubicBezTo>
                <a:close/>
                <a:moveTo>
                  <a:pt x="966527" y="5128445"/>
                </a:moveTo>
                <a:cubicBezTo>
                  <a:pt x="966458" y="5125105"/>
                  <a:pt x="968059" y="5121737"/>
                  <a:pt x="971372" y="5120689"/>
                </a:cubicBezTo>
                <a:cubicBezTo>
                  <a:pt x="990807" y="5114505"/>
                  <a:pt x="1017199" y="5112626"/>
                  <a:pt x="1036524" y="5120246"/>
                </a:cubicBezTo>
                <a:cubicBezTo>
                  <a:pt x="1042486" y="5122675"/>
                  <a:pt x="1042265" y="5131178"/>
                  <a:pt x="1036634" y="5133717"/>
                </a:cubicBezTo>
                <a:cubicBezTo>
                  <a:pt x="1017861" y="5142110"/>
                  <a:pt x="991139" y="5141449"/>
                  <a:pt x="971704" y="5136036"/>
                </a:cubicBezTo>
                <a:cubicBezTo>
                  <a:pt x="968335" y="5135098"/>
                  <a:pt x="966596" y="5131785"/>
                  <a:pt x="966527" y="5128445"/>
                </a:cubicBezTo>
                <a:close/>
                <a:moveTo>
                  <a:pt x="965852" y="2736476"/>
                </a:moveTo>
                <a:cubicBezTo>
                  <a:pt x="977336" y="2721790"/>
                  <a:pt x="993017" y="2711409"/>
                  <a:pt x="1011347" y="2707544"/>
                </a:cubicBezTo>
                <a:cubicBezTo>
                  <a:pt x="1021396" y="2705446"/>
                  <a:pt x="1023493" y="2719028"/>
                  <a:pt x="1017641" y="2724329"/>
                </a:cubicBezTo>
                <a:cubicBezTo>
                  <a:pt x="1006157" y="2734488"/>
                  <a:pt x="992022" y="2743102"/>
                  <a:pt x="978441" y="2750169"/>
                </a:cubicBezTo>
                <a:cubicBezTo>
                  <a:pt x="970490" y="2754365"/>
                  <a:pt x="959668" y="2744317"/>
                  <a:pt x="965852" y="2736476"/>
                </a:cubicBezTo>
                <a:close/>
                <a:moveTo>
                  <a:pt x="964266" y="1076432"/>
                </a:moveTo>
                <a:cubicBezTo>
                  <a:pt x="964436" y="1073740"/>
                  <a:pt x="965630" y="1070918"/>
                  <a:pt x="968169" y="1068378"/>
                </a:cubicBezTo>
                <a:cubicBezTo>
                  <a:pt x="982304" y="1054132"/>
                  <a:pt x="999861" y="1038120"/>
                  <a:pt x="1018854" y="1031274"/>
                </a:cubicBezTo>
                <a:cubicBezTo>
                  <a:pt x="1029235" y="1027520"/>
                  <a:pt x="1034977" y="1039446"/>
                  <a:pt x="1029897" y="1047286"/>
                </a:cubicBezTo>
                <a:cubicBezTo>
                  <a:pt x="1019186" y="1063628"/>
                  <a:pt x="998426" y="1076216"/>
                  <a:pt x="981751" y="1085934"/>
                </a:cubicBezTo>
                <a:cubicBezTo>
                  <a:pt x="972475" y="1091400"/>
                  <a:pt x="963759" y="1084506"/>
                  <a:pt x="964266" y="1076432"/>
                </a:cubicBezTo>
                <a:close/>
                <a:moveTo>
                  <a:pt x="957791" y="2423858"/>
                </a:moveTo>
                <a:cubicBezTo>
                  <a:pt x="962540" y="2400778"/>
                  <a:pt x="977226" y="2375270"/>
                  <a:pt x="991582" y="2356718"/>
                </a:cubicBezTo>
                <a:cubicBezTo>
                  <a:pt x="998208" y="2348215"/>
                  <a:pt x="1011348" y="2355614"/>
                  <a:pt x="1007924" y="2365773"/>
                </a:cubicBezTo>
                <a:cubicBezTo>
                  <a:pt x="1000415" y="2387858"/>
                  <a:pt x="986612" y="2414029"/>
                  <a:pt x="970159" y="2430594"/>
                </a:cubicBezTo>
                <a:cubicBezTo>
                  <a:pt x="964968" y="2435784"/>
                  <a:pt x="956244" y="2431035"/>
                  <a:pt x="957791" y="2423858"/>
                </a:cubicBezTo>
                <a:close/>
                <a:moveTo>
                  <a:pt x="952822" y="2096335"/>
                </a:moveTo>
                <a:cubicBezTo>
                  <a:pt x="957019" y="2105280"/>
                  <a:pt x="960553" y="2114224"/>
                  <a:pt x="963313" y="2122838"/>
                </a:cubicBezTo>
                <a:cubicBezTo>
                  <a:pt x="964748" y="2119634"/>
                  <a:pt x="966184" y="2116432"/>
                  <a:pt x="967510" y="2113120"/>
                </a:cubicBezTo>
                <a:cubicBezTo>
                  <a:pt x="963203" y="2107157"/>
                  <a:pt x="958233" y="2101525"/>
                  <a:pt x="952822" y="2096335"/>
                </a:cubicBezTo>
                <a:close/>
                <a:moveTo>
                  <a:pt x="942978" y="4991552"/>
                </a:moveTo>
                <a:cubicBezTo>
                  <a:pt x="941336" y="4987843"/>
                  <a:pt x="941943" y="4983068"/>
                  <a:pt x="946084" y="4980418"/>
                </a:cubicBezTo>
                <a:cubicBezTo>
                  <a:pt x="1013554" y="4935370"/>
                  <a:pt x="1090190" y="4902352"/>
                  <a:pt x="1162520" y="4865685"/>
                </a:cubicBezTo>
                <a:cubicBezTo>
                  <a:pt x="1225242" y="4833771"/>
                  <a:pt x="1287411" y="4799319"/>
                  <a:pt x="1353998" y="4776243"/>
                </a:cubicBezTo>
                <a:cubicBezTo>
                  <a:pt x="1361287" y="4773704"/>
                  <a:pt x="1369680" y="4783200"/>
                  <a:pt x="1362171" y="4788609"/>
                </a:cubicBezTo>
                <a:cubicBezTo>
                  <a:pt x="1295473" y="4836199"/>
                  <a:pt x="1219720" y="4870989"/>
                  <a:pt x="1146619" y="4907540"/>
                </a:cubicBezTo>
                <a:cubicBezTo>
                  <a:pt x="1083675" y="4939119"/>
                  <a:pt x="1020291" y="4973902"/>
                  <a:pt x="953372" y="4996319"/>
                </a:cubicBezTo>
                <a:cubicBezTo>
                  <a:pt x="948513" y="4997922"/>
                  <a:pt x="944621" y="4995268"/>
                  <a:pt x="942978" y="4991552"/>
                </a:cubicBezTo>
                <a:close/>
                <a:moveTo>
                  <a:pt x="940122" y="2988523"/>
                </a:moveTo>
                <a:cubicBezTo>
                  <a:pt x="938852" y="2985127"/>
                  <a:pt x="939460" y="2981069"/>
                  <a:pt x="942993" y="2978971"/>
                </a:cubicBezTo>
                <a:cubicBezTo>
                  <a:pt x="993238" y="2949046"/>
                  <a:pt x="1057947" y="2934911"/>
                  <a:pt x="1114265" y="2920555"/>
                </a:cubicBezTo>
                <a:cubicBezTo>
                  <a:pt x="1158546" y="2909181"/>
                  <a:pt x="1205146" y="2894163"/>
                  <a:pt x="1251194" y="2894716"/>
                </a:cubicBezTo>
                <a:cubicBezTo>
                  <a:pt x="1261243" y="2894826"/>
                  <a:pt x="1265991" y="2910506"/>
                  <a:pt x="1255832" y="2914593"/>
                </a:cubicBezTo>
                <a:cubicBezTo>
                  <a:pt x="1201944" y="2936015"/>
                  <a:pt x="1139111" y="2941867"/>
                  <a:pt x="1082794" y="2957107"/>
                </a:cubicBezTo>
                <a:cubicBezTo>
                  <a:pt x="1038513" y="2969143"/>
                  <a:pt x="993901" y="2987695"/>
                  <a:pt x="948515" y="2994100"/>
                </a:cubicBezTo>
                <a:cubicBezTo>
                  <a:pt x="944540" y="2994652"/>
                  <a:pt x="941392" y="2991919"/>
                  <a:pt x="940122" y="2988523"/>
                </a:cubicBezTo>
                <a:close/>
                <a:moveTo>
                  <a:pt x="938466" y="2331874"/>
                </a:moveTo>
                <a:cubicBezTo>
                  <a:pt x="948183" y="2316635"/>
                  <a:pt x="954919" y="2299297"/>
                  <a:pt x="965410" y="2284611"/>
                </a:cubicBezTo>
                <a:cubicBezTo>
                  <a:pt x="971151" y="2276550"/>
                  <a:pt x="984182" y="2280415"/>
                  <a:pt x="982084" y="2291016"/>
                </a:cubicBezTo>
                <a:cubicBezTo>
                  <a:pt x="978108" y="2311113"/>
                  <a:pt x="965520" y="2327678"/>
                  <a:pt x="952157" y="2342806"/>
                </a:cubicBezTo>
                <a:cubicBezTo>
                  <a:pt x="945422" y="2350425"/>
                  <a:pt x="933164" y="2340156"/>
                  <a:pt x="938466" y="2331874"/>
                </a:cubicBezTo>
                <a:close/>
                <a:moveTo>
                  <a:pt x="931329" y="5277999"/>
                </a:moveTo>
                <a:cubicBezTo>
                  <a:pt x="932226" y="5274729"/>
                  <a:pt x="935042" y="5271692"/>
                  <a:pt x="938576" y="5271086"/>
                </a:cubicBezTo>
                <a:cubicBezTo>
                  <a:pt x="967176" y="5265895"/>
                  <a:pt x="999089" y="5273514"/>
                  <a:pt x="1027690" y="5277600"/>
                </a:cubicBezTo>
                <a:cubicBezTo>
                  <a:pt x="1056953" y="5281797"/>
                  <a:pt x="1086327" y="5285994"/>
                  <a:pt x="1115148" y="5292286"/>
                </a:cubicBezTo>
                <a:cubicBezTo>
                  <a:pt x="1125749" y="5294604"/>
                  <a:pt x="1121663" y="5311832"/>
                  <a:pt x="1111173" y="5310618"/>
                </a:cubicBezTo>
                <a:cubicBezTo>
                  <a:pt x="1078486" y="5306752"/>
                  <a:pt x="1046020" y="5301782"/>
                  <a:pt x="1013335" y="5298248"/>
                </a:cubicBezTo>
                <a:cubicBezTo>
                  <a:pt x="987495" y="5295379"/>
                  <a:pt x="959999" y="5295598"/>
                  <a:pt x="935594" y="5286321"/>
                </a:cubicBezTo>
                <a:cubicBezTo>
                  <a:pt x="931453" y="5284776"/>
                  <a:pt x="930432" y="5281272"/>
                  <a:pt x="931329" y="5277999"/>
                </a:cubicBezTo>
                <a:close/>
                <a:moveTo>
                  <a:pt x="929176" y="5332043"/>
                </a:moveTo>
                <a:cubicBezTo>
                  <a:pt x="929356" y="5329392"/>
                  <a:pt x="931012" y="5327019"/>
                  <a:pt x="934380" y="5326853"/>
                </a:cubicBezTo>
                <a:cubicBezTo>
                  <a:pt x="964636" y="5325196"/>
                  <a:pt x="993457" y="5332814"/>
                  <a:pt x="1022721" y="5339882"/>
                </a:cubicBezTo>
                <a:cubicBezTo>
                  <a:pt x="1055517" y="5347833"/>
                  <a:pt x="1089749" y="5354568"/>
                  <a:pt x="1120006" y="5369809"/>
                </a:cubicBezTo>
                <a:cubicBezTo>
                  <a:pt x="1128289" y="5374004"/>
                  <a:pt x="1125748" y="5386703"/>
                  <a:pt x="1115921" y="5385821"/>
                </a:cubicBezTo>
                <a:cubicBezTo>
                  <a:pt x="1083234" y="5382838"/>
                  <a:pt x="1051432" y="5371907"/>
                  <a:pt x="1019629" y="5364287"/>
                </a:cubicBezTo>
                <a:cubicBezTo>
                  <a:pt x="990255" y="5357110"/>
                  <a:pt x="960219" y="5352250"/>
                  <a:pt x="932833" y="5338889"/>
                </a:cubicBezTo>
                <a:cubicBezTo>
                  <a:pt x="930294" y="5337620"/>
                  <a:pt x="928997" y="5334692"/>
                  <a:pt x="929176" y="5332043"/>
                </a:cubicBezTo>
                <a:close/>
                <a:moveTo>
                  <a:pt x="923779" y="3926311"/>
                </a:moveTo>
                <a:cubicBezTo>
                  <a:pt x="931619" y="3910853"/>
                  <a:pt x="947079" y="3902237"/>
                  <a:pt x="962539" y="3895612"/>
                </a:cubicBezTo>
                <a:cubicBezTo>
                  <a:pt x="968833" y="3892960"/>
                  <a:pt x="974133" y="3899369"/>
                  <a:pt x="970931" y="3905108"/>
                </a:cubicBezTo>
                <a:cubicBezTo>
                  <a:pt x="962539" y="3920679"/>
                  <a:pt x="949287" y="3934702"/>
                  <a:pt x="930956" y="3936464"/>
                </a:cubicBezTo>
                <a:cubicBezTo>
                  <a:pt x="925656" y="3936907"/>
                  <a:pt x="921349" y="3931168"/>
                  <a:pt x="923779" y="3926311"/>
                </a:cubicBezTo>
                <a:close/>
                <a:moveTo>
                  <a:pt x="912211" y="5754686"/>
                </a:moveTo>
                <a:cubicBezTo>
                  <a:pt x="914337" y="5751014"/>
                  <a:pt x="918699" y="5748612"/>
                  <a:pt x="924109" y="5749440"/>
                </a:cubicBezTo>
                <a:cubicBezTo>
                  <a:pt x="952710" y="5753969"/>
                  <a:pt x="975568" y="5777710"/>
                  <a:pt x="994340" y="5798360"/>
                </a:cubicBezTo>
                <a:cubicBezTo>
                  <a:pt x="1014217" y="5820004"/>
                  <a:pt x="1038290" y="5841758"/>
                  <a:pt x="1041934" y="5872346"/>
                </a:cubicBezTo>
                <a:cubicBezTo>
                  <a:pt x="1042707" y="5878973"/>
                  <a:pt x="1034757" y="5885930"/>
                  <a:pt x="1028793" y="5880738"/>
                </a:cubicBezTo>
                <a:cubicBezTo>
                  <a:pt x="1009580" y="5864064"/>
                  <a:pt x="993457" y="5843746"/>
                  <a:pt x="975568" y="5825746"/>
                </a:cubicBezTo>
                <a:cubicBezTo>
                  <a:pt x="955692" y="5805759"/>
                  <a:pt x="931728" y="5788974"/>
                  <a:pt x="913730" y="5767550"/>
                </a:cubicBezTo>
                <a:cubicBezTo>
                  <a:pt x="910196" y="5763299"/>
                  <a:pt x="910085" y="5758358"/>
                  <a:pt x="912211" y="5754686"/>
                </a:cubicBezTo>
                <a:close/>
                <a:moveTo>
                  <a:pt x="912142" y="5233765"/>
                </a:moveTo>
                <a:cubicBezTo>
                  <a:pt x="912708" y="5230192"/>
                  <a:pt x="915441" y="5226795"/>
                  <a:pt x="919693" y="5226686"/>
                </a:cubicBezTo>
                <a:cubicBezTo>
                  <a:pt x="1060486" y="5223042"/>
                  <a:pt x="1212433" y="5223264"/>
                  <a:pt x="1352343" y="5238394"/>
                </a:cubicBezTo>
                <a:cubicBezTo>
                  <a:pt x="1361950" y="5239385"/>
                  <a:pt x="1359741" y="5252968"/>
                  <a:pt x="1351349" y="5254293"/>
                </a:cubicBezTo>
                <a:cubicBezTo>
                  <a:pt x="1215194" y="5276268"/>
                  <a:pt x="1052867" y="5267654"/>
                  <a:pt x="917594" y="5241924"/>
                </a:cubicBezTo>
                <a:cubicBezTo>
                  <a:pt x="913177" y="5241095"/>
                  <a:pt x="911576" y="5237340"/>
                  <a:pt x="912142" y="5233765"/>
                </a:cubicBezTo>
                <a:close/>
                <a:moveTo>
                  <a:pt x="911962" y="3752266"/>
                </a:moveTo>
                <a:cubicBezTo>
                  <a:pt x="930072" y="3724877"/>
                  <a:pt x="957348" y="3696494"/>
                  <a:pt x="984844" y="3678492"/>
                </a:cubicBezTo>
                <a:cubicBezTo>
                  <a:pt x="991912" y="3673855"/>
                  <a:pt x="999642" y="3681585"/>
                  <a:pt x="995225" y="3688653"/>
                </a:cubicBezTo>
                <a:cubicBezTo>
                  <a:pt x="977667" y="3716483"/>
                  <a:pt x="950281" y="3743984"/>
                  <a:pt x="923447" y="3762648"/>
                </a:cubicBezTo>
                <a:cubicBezTo>
                  <a:pt x="917153" y="3766954"/>
                  <a:pt x="907435" y="3759115"/>
                  <a:pt x="911962" y="3752266"/>
                </a:cubicBezTo>
                <a:close/>
                <a:moveTo>
                  <a:pt x="896172" y="3665129"/>
                </a:moveTo>
                <a:cubicBezTo>
                  <a:pt x="913952" y="3630487"/>
                  <a:pt x="949730" y="3586428"/>
                  <a:pt x="987275" y="3572403"/>
                </a:cubicBezTo>
                <a:cubicBezTo>
                  <a:pt x="994674" y="3569643"/>
                  <a:pt x="1002734" y="3578035"/>
                  <a:pt x="997323" y="3584992"/>
                </a:cubicBezTo>
                <a:cubicBezTo>
                  <a:pt x="984955" y="3600783"/>
                  <a:pt x="967950" y="3612378"/>
                  <a:pt x="953594" y="3626291"/>
                </a:cubicBezTo>
                <a:cubicBezTo>
                  <a:pt x="937804" y="3641606"/>
                  <a:pt x="924331" y="3658836"/>
                  <a:pt x="909093" y="3674738"/>
                </a:cubicBezTo>
                <a:cubicBezTo>
                  <a:pt x="903351" y="3680702"/>
                  <a:pt x="892418" y="3672308"/>
                  <a:pt x="896172" y="3665129"/>
                </a:cubicBezTo>
                <a:close/>
                <a:moveTo>
                  <a:pt x="893135" y="5181252"/>
                </a:moveTo>
                <a:cubicBezTo>
                  <a:pt x="892500" y="5176337"/>
                  <a:pt x="894846" y="5171480"/>
                  <a:pt x="901251" y="5170927"/>
                </a:cubicBezTo>
                <a:cubicBezTo>
                  <a:pt x="1022830" y="5160768"/>
                  <a:pt x="1148386" y="5174019"/>
                  <a:pt x="1270296" y="5177331"/>
                </a:cubicBezTo>
                <a:cubicBezTo>
                  <a:pt x="1382048" y="5180425"/>
                  <a:pt x="1496338" y="5178546"/>
                  <a:pt x="1607207" y="5193677"/>
                </a:cubicBezTo>
                <a:cubicBezTo>
                  <a:pt x="1614053" y="5194560"/>
                  <a:pt x="1616152" y="5205934"/>
                  <a:pt x="1608201" y="5206705"/>
                </a:cubicBezTo>
                <a:cubicBezTo>
                  <a:pt x="1486621" y="5216973"/>
                  <a:pt x="1361950" y="5207478"/>
                  <a:pt x="1240039" y="5204276"/>
                </a:cubicBezTo>
                <a:cubicBezTo>
                  <a:pt x="1128398" y="5201295"/>
                  <a:pt x="1013666" y="5206815"/>
                  <a:pt x="902908" y="5191909"/>
                </a:cubicBezTo>
                <a:cubicBezTo>
                  <a:pt x="897386" y="5191136"/>
                  <a:pt x="893770" y="5186168"/>
                  <a:pt x="893135" y="5181252"/>
                </a:cubicBezTo>
                <a:close/>
                <a:moveTo>
                  <a:pt x="887475" y="5089347"/>
                </a:moveTo>
                <a:cubicBezTo>
                  <a:pt x="886840" y="5085301"/>
                  <a:pt x="888441" y="5080690"/>
                  <a:pt x="892306" y="5078592"/>
                </a:cubicBezTo>
                <a:cubicBezTo>
                  <a:pt x="937471" y="5053747"/>
                  <a:pt x="1005935" y="5038397"/>
                  <a:pt x="1057173" y="5044801"/>
                </a:cubicBezTo>
                <a:cubicBezTo>
                  <a:pt x="1064792" y="5045797"/>
                  <a:pt x="1064462" y="5055623"/>
                  <a:pt x="1058498" y="5058493"/>
                </a:cubicBezTo>
                <a:cubicBezTo>
                  <a:pt x="1033211" y="5070530"/>
                  <a:pt x="1005935" y="5074950"/>
                  <a:pt x="978881" y="5081241"/>
                </a:cubicBezTo>
                <a:cubicBezTo>
                  <a:pt x="951164" y="5087646"/>
                  <a:pt x="924440" y="5095488"/>
                  <a:pt x="896060" y="5096700"/>
                </a:cubicBezTo>
                <a:cubicBezTo>
                  <a:pt x="890981" y="5096867"/>
                  <a:pt x="888110" y="5093390"/>
                  <a:pt x="887475" y="5089347"/>
                </a:cubicBezTo>
                <a:close/>
                <a:moveTo>
                  <a:pt x="887228" y="3883248"/>
                </a:moveTo>
                <a:cubicBezTo>
                  <a:pt x="902688" y="3862930"/>
                  <a:pt x="924331" y="3842720"/>
                  <a:pt x="946306" y="3829802"/>
                </a:cubicBezTo>
                <a:cubicBezTo>
                  <a:pt x="954036" y="3825274"/>
                  <a:pt x="961876" y="3834882"/>
                  <a:pt x="957680" y="3842060"/>
                </a:cubicBezTo>
                <a:cubicBezTo>
                  <a:pt x="944540" y="3864588"/>
                  <a:pt x="920356" y="3884354"/>
                  <a:pt x="896282" y="3894290"/>
                </a:cubicBezTo>
                <a:cubicBezTo>
                  <a:pt x="889657" y="3897051"/>
                  <a:pt x="882479" y="3889431"/>
                  <a:pt x="887228" y="3883248"/>
                </a:cubicBezTo>
                <a:close/>
                <a:moveTo>
                  <a:pt x="874860" y="4519726"/>
                </a:moveTo>
                <a:cubicBezTo>
                  <a:pt x="915385" y="4457558"/>
                  <a:pt x="971703" y="4390632"/>
                  <a:pt x="1033542" y="4349224"/>
                </a:cubicBezTo>
                <a:cubicBezTo>
                  <a:pt x="1040719" y="4344477"/>
                  <a:pt x="1050879" y="4353864"/>
                  <a:pt x="1045800" y="4361154"/>
                </a:cubicBezTo>
                <a:cubicBezTo>
                  <a:pt x="1002623" y="4422991"/>
                  <a:pt x="943213" y="4481738"/>
                  <a:pt x="888994" y="4534190"/>
                </a:cubicBezTo>
                <a:cubicBezTo>
                  <a:pt x="880160" y="4542692"/>
                  <a:pt x="869006" y="4528672"/>
                  <a:pt x="874860" y="4519726"/>
                </a:cubicBezTo>
                <a:close/>
                <a:moveTo>
                  <a:pt x="870331" y="6088237"/>
                </a:moveTo>
                <a:cubicBezTo>
                  <a:pt x="869448" y="6082163"/>
                  <a:pt x="877950" y="6078850"/>
                  <a:pt x="881484" y="6083931"/>
                </a:cubicBezTo>
                <a:cubicBezTo>
                  <a:pt x="898600" y="6108776"/>
                  <a:pt x="904894" y="6138260"/>
                  <a:pt x="911410" y="6167192"/>
                </a:cubicBezTo>
                <a:cubicBezTo>
                  <a:pt x="912403" y="6171277"/>
                  <a:pt x="906661" y="6174481"/>
                  <a:pt x="904342" y="6170395"/>
                </a:cubicBezTo>
                <a:cubicBezTo>
                  <a:pt x="889656" y="6144333"/>
                  <a:pt x="874638" y="6118273"/>
                  <a:pt x="870331" y="6088237"/>
                </a:cubicBezTo>
                <a:close/>
                <a:moveTo>
                  <a:pt x="846591" y="3984725"/>
                </a:moveTo>
                <a:cubicBezTo>
                  <a:pt x="856861" y="3968825"/>
                  <a:pt x="872872" y="3954802"/>
                  <a:pt x="890320" y="3947623"/>
                </a:cubicBezTo>
                <a:cubicBezTo>
                  <a:pt x="898161" y="3944419"/>
                  <a:pt x="905890" y="3952368"/>
                  <a:pt x="901252" y="3959989"/>
                </a:cubicBezTo>
                <a:cubicBezTo>
                  <a:pt x="891535" y="3975774"/>
                  <a:pt x="875522" y="3989361"/>
                  <a:pt x="858407" y="3996761"/>
                </a:cubicBezTo>
                <a:cubicBezTo>
                  <a:pt x="851008" y="3999965"/>
                  <a:pt x="841401" y="3992786"/>
                  <a:pt x="846591" y="3984725"/>
                </a:cubicBezTo>
                <a:close/>
                <a:moveTo>
                  <a:pt x="843499" y="2440753"/>
                </a:moveTo>
                <a:cubicBezTo>
                  <a:pt x="852443" y="2419220"/>
                  <a:pt x="866136" y="2400890"/>
                  <a:pt x="874860" y="2378804"/>
                </a:cubicBezTo>
                <a:cubicBezTo>
                  <a:pt x="878504" y="2369529"/>
                  <a:pt x="882037" y="2360253"/>
                  <a:pt x="886233" y="2351197"/>
                </a:cubicBezTo>
                <a:cubicBezTo>
                  <a:pt x="890761" y="2341480"/>
                  <a:pt x="905226" y="2345455"/>
                  <a:pt x="904012" y="2356166"/>
                </a:cubicBezTo>
                <a:cubicBezTo>
                  <a:pt x="900589" y="2389184"/>
                  <a:pt x="880933" y="2429711"/>
                  <a:pt x="854430" y="2450139"/>
                </a:cubicBezTo>
                <a:cubicBezTo>
                  <a:pt x="848247" y="2454888"/>
                  <a:pt x="840738" y="2447269"/>
                  <a:pt x="843499" y="2440753"/>
                </a:cubicBezTo>
                <a:close/>
                <a:moveTo>
                  <a:pt x="833670" y="5875858"/>
                </a:moveTo>
                <a:cubicBezTo>
                  <a:pt x="830578" y="5868682"/>
                  <a:pt x="838970" y="5859074"/>
                  <a:pt x="846038" y="5864927"/>
                </a:cubicBezTo>
                <a:cubicBezTo>
                  <a:pt x="883914" y="5895956"/>
                  <a:pt x="911410" y="5947526"/>
                  <a:pt x="924771" y="5994348"/>
                </a:cubicBezTo>
                <a:cubicBezTo>
                  <a:pt x="926759" y="6001525"/>
                  <a:pt x="915937" y="6006054"/>
                  <a:pt x="911742" y="6000311"/>
                </a:cubicBezTo>
                <a:cubicBezTo>
                  <a:pt x="883804" y="5962543"/>
                  <a:pt x="852773" y="5918927"/>
                  <a:pt x="833670" y="5875858"/>
                </a:cubicBezTo>
                <a:close/>
                <a:moveTo>
                  <a:pt x="789500" y="2444950"/>
                </a:moveTo>
                <a:cubicBezTo>
                  <a:pt x="799770" y="2390620"/>
                  <a:pt x="820972" y="2335517"/>
                  <a:pt x="850125" y="2288586"/>
                </a:cubicBezTo>
                <a:cubicBezTo>
                  <a:pt x="856419" y="2278427"/>
                  <a:pt x="870443" y="2285273"/>
                  <a:pt x="866688" y="2296427"/>
                </a:cubicBezTo>
                <a:cubicBezTo>
                  <a:pt x="848910" y="2348880"/>
                  <a:pt x="827376" y="2401331"/>
                  <a:pt x="803856" y="2451465"/>
                </a:cubicBezTo>
                <a:cubicBezTo>
                  <a:pt x="799660" y="2460299"/>
                  <a:pt x="787954" y="2453011"/>
                  <a:pt x="789500" y="2444950"/>
                </a:cubicBezTo>
                <a:close/>
                <a:moveTo>
                  <a:pt x="789445" y="4109281"/>
                </a:moveTo>
                <a:cubicBezTo>
                  <a:pt x="788093" y="4106383"/>
                  <a:pt x="788451" y="4102434"/>
                  <a:pt x="791267" y="4099894"/>
                </a:cubicBezTo>
                <a:cubicBezTo>
                  <a:pt x="827929" y="4066877"/>
                  <a:pt x="870222" y="4033755"/>
                  <a:pt x="912405" y="4008137"/>
                </a:cubicBezTo>
                <a:cubicBezTo>
                  <a:pt x="918920" y="4004269"/>
                  <a:pt x="926319" y="4013326"/>
                  <a:pt x="921902" y="4019180"/>
                </a:cubicBezTo>
                <a:cubicBezTo>
                  <a:pt x="891866" y="4058929"/>
                  <a:pt x="843940" y="4093710"/>
                  <a:pt x="797893" y="4112376"/>
                </a:cubicBezTo>
                <a:cubicBezTo>
                  <a:pt x="793862" y="4114029"/>
                  <a:pt x="790798" y="4112181"/>
                  <a:pt x="789445" y="4109281"/>
                </a:cubicBezTo>
                <a:close/>
                <a:moveTo>
                  <a:pt x="787071" y="4187368"/>
                </a:moveTo>
                <a:cubicBezTo>
                  <a:pt x="802862" y="4163293"/>
                  <a:pt x="845596" y="4148165"/>
                  <a:pt x="873423" y="4151036"/>
                </a:cubicBezTo>
                <a:cubicBezTo>
                  <a:pt x="880822" y="4151808"/>
                  <a:pt x="885571" y="4163074"/>
                  <a:pt x="878392" y="4167600"/>
                </a:cubicBezTo>
                <a:cubicBezTo>
                  <a:pt x="865363" y="4175772"/>
                  <a:pt x="850235" y="4180301"/>
                  <a:pt x="836210" y="4186373"/>
                </a:cubicBezTo>
                <a:cubicBezTo>
                  <a:pt x="823621" y="4191784"/>
                  <a:pt x="811917" y="4198853"/>
                  <a:pt x="799549" y="4204925"/>
                </a:cubicBezTo>
                <a:cubicBezTo>
                  <a:pt x="788506" y="4210335"/>
                  <a:pt x="781659" y="4195538"/>
                  <a:pt x="787071" y="4187368"/>
                </a:cubicBezTo>
                <a:close/>
                <a:moveTo>
                  <a:pt x="776028" y="3910527"/>
                </a:moveTo>
                <a:cubicBezTo>
                  <a:pt x="789941" y="3892306"/>
                  <a:pt x="806174" y="3876184"/>
                  <a:pt x="822186" y="3859953"/>
                </a:cubicBezTo>
                <a:cubicBezTo>
                  <a:pt x="837867" y="3844161"/>
                  <a:pt x="852554" y="3825277"/>
                  <a:pt x="871879" y="3814014"/>
                </a:cubicBezTo>
                <a:cubicBezTo>
                  <a:pt x="875854" y="3811694"/>
                  <a:pt x="882258" y="3815449"/>
                  <a:pt x="879608" y="3820308"/>
                </a:cubicBezTo>
                <a:cubicBezTo>
                  <a:pt x="868565" y="3840405"/>
                  <a:pt x="850014" y="3855976"/>
                  <a:pt x="834223" y="3872430"/>
                </a:cubicBezTo>
                <a:cubicBezTo>
                  <a:pt x="818652" y="3888552"/>
                  <a:pt x="803303" y="3904894"/>
                  <a:pt x="785856" y="3919029"/>
                </a:cubicBezTo>
                <a:cubicBezTo>
                  <a:pt x="780224" y="3923557"/>
                  <a:pt x="771279" y="3916711"/>
                  <a:pt x="776028" y="3910527"/>
                </a:cubicBezTo>
                <a:close/>
                <a:moveTo>
                  <a:pt x="774261" y="3773808"/>
                </a:moveTo>
                <a:cubicBezTo>
                  <a:pt x="795793" y="3744434"/>
                  <a:pt x="831461" y="3715168"/>
                  <a:pt x="863596" y="3698162"/>
                </a:cubicBezTo>
                <a:cubicBezTo>
                  <a:pt x="870111" y="3694738"/>
                  <a:pt x="878062" y="3702799"/>
                  <a:pt x="873534" y="3709094"/>
                </a:cubicBezTo>
                <a:cubicBezTo>
                  <a:pt x="852443" y="3737697"/>
                  <a:pt x="817548" y="3769170"/>
                  <a:pt x="786076" y="3785845"/>
                </a:cubicBezTo>
                <a:cubicBezTo>
                  <a:pt x="778898" y="3789601"/>
                  <a:pt x="768849" y="3781208"/>
                  <a:pt x="774261" y="3773808"/>
                </a:cubicBezTo>
                <a:close/>
                <a:moveTo>
                  <a:pt x="746102" y="2365664"/>
                </a:moveTo>
                <a:cubicBezTo>
                  <a:pt x="748642" y="2344905"/>
                  <a:pt x="753943" y="2323592"/>
                  <a:pt x="758802" y="2303384"/>
                </a:cubicBezTo>
                <a:cubicBezTo>
                  <a:pt x="760789" y="2295102"/>
                  <a:pt x="774481" y="2294549"/>
                  <a:pt x="776028" y="2303495"/>
                </a:cubicBezTo>
                <a:cubicBezTo>
                  <a:pt x="779892" y="2326795"/>
                  <a:pt x="776028" y="2351641"/>
                  <a:pt x="763329" y="2371959"/>
                </a:cubicBezTo>
                <a:cubicBezTo>
                  <a:pt x="758250" y="2380020"/>
                  <a:pt x="744887" y="2374941"/>
                  <a:pt x="746102" y="2365664"/>
                </a:cubicBezTo>
                <a:close/>
                <a:moveTo>
                  <a:pt x="745550" y="3666569"/>
                </a:moveTo>
                <a:cubicBezTo>
                  <a:pt x="757918" y="3642051"/>
                  <a:pt x="779892" y="3623310"/>
                  <a:pt x="798885" y="3603875"/>
                </a:cubicBezTo>
                <a:cubicBezTo>
                  <a:pt x="818542" y="3583778"/>
                  <a:pt x="836762" y="3562023"/>
                  <a:pt x="860504" y="3546785"/>
                </a:cubicBezTo>
                <a:cubicBezTo>
                  <a:pt x="867681" y="3542146"/>
                  <a:pt x="877952" y="3550760"/>
                  <a:pt x="873092" y="3558489"/>
                </a:cubicBezTo>
                <a:cubicBezTo>
                  <a:pt x="856418" y="3585433"/>
                  <a:pt x="831241" y="3606083"/>
                  <a:pt x="808824" y="3628058"/>
                </a:cubicBezTo>
                <a:cubicBezTo>
                  <a:pt x="791488" y="3645032"/>
                  <a:pt x="774923" y="3663807"/>
                  <a:pt x="753059" y="3674851"/>
                </a:cubicBezTo>
                <a:cubicBezTo>
                  <a:pt x="748201" y="3677281"/>
                  <a:pt x="743231" y="3670876"/>
                  <a:pt x="745550" y="3666569"/>
                </a:cubicBezTo>
                <a:close/>
                <a:moveTo>
                  <a:pt x="740029" y="4799127"/>
                </a:moveTo>
                <a:cubicBezTo>
                  <a:pt x="774371" y="4750099"/>
                  <a:pt x="821854" y="4706921"/>
                  <a:pt x="859509" y="4659659"/>
                </a:cubicBezTo>
                <a:cubicBezTo>
                  <a:pt x="884466" y="4628298"/>
                  <a:pt x="909643" y="4599035"/>
                  <a:pt x="943433" y="4577392"/>
                </a:cubicBezTo>
                <a:cubicBezTo>
                  <a:pt x="951164" y="4572423"/>
                  <a:pt x="962096" y="4583466"/>
                  <a:pt x="956133" y="4590974"/>
                </a:cubicBezTo>
                <a:cubicBezTo>
                  <a:pt x="921570" y="4634702"/>
                  <a:pt x="882037" y="4674677"/>
                  <a:pt x="845486" y="4716970"/>
                </a:cubicBezTo>
                <a:cubicBezTo>
                  <a:pt x="816665" y="4750320"/>
                  <a:pt x="787181" y="4788857"/>
                  <a:pt x="746102" y="4807187"/>
                </a:cubicBezTo>
                <a:cubicBezTo>
                  <a:pt x="741133" y="4809507"/>
                  <a:pt x="737158" y="4803213"/>
                  <a:pt x="740029" y="4799127"/>
                </a:cubicBezTo>
                <a:close/>
                <a:moveTo>
                  <a:pt x="733735" y="2661828"/>
                </a:moveTo>
                <a:cubicBezTo>
                  <a:pt x="736275" y="2626933"/>
                  <a:pt x="751955" y="2588725"/>
                  <a:pt x="765648" y="2556702"/>
                </a:cubicBezTo>
                <a:cubicBezTo>
                  <a:pt x="769403" y="2547978"/>
                  <a:pt x="783979" y="2551180"/>
                  <a:pt x="781991" y="2560898"/>
                </a:cubicBezTo>
                <a:cubicBezTo>
                  <a:pt x="775145" y="2594689"/>
                  <a:pt x="766643" y="2635436"/>
                  <a:pt x="749195" y="2665362"/>
                </a:cubicBezTo>
                <a:cubicBezTo>
                  <a:pt x="745441" y="2671877"/>
                  <a:pt x="733073" y="2670552"/>
                  <a:pt x="733735" y="2661828"/>
                </a:cubicBezTo>
                <a:close/>
                <a:moveTo>
                  <a:pt x="726212" y="4105381"/>
                </a:moveTo>
                <a:cubicBezTo>
                  <a:pt x="724486" y="4103365"/>
                  <a:pt x="724072" y="4100328"/>
                  <a:pt x="726446" y="4097787"/>
                </a:cubicBezTo>
                <a:cubicBezTo>
                  <a:pt x="734066" y="4089726"/>
                  <a:pt x="743231" y="4083430"/>
                  <a:pt x="751955" y="4076693"/>
                </a:cubicBezTo>
                <a:cubicBezTo>
                  <a:pt x="759243" y="4070952"/>
                  <a:pt x="768077" y="4082657"/>
                  <a:pt x="760568" y="4088290"/>
                </a:cubicBezTo>
                <a:cubicBezTo>
                  <a:pt x="751844" y="4094696"/>
                  <a:pt x="743451" y="4101764"/>
                  <a:pt x="733845" y="4106844"/>
                </a:cubicBezTo>
                <a:cubicBezTo>
                  <a:pt x="730974" y="4108391"/>
                  <a:pt x="727937" y="4107397"/>
                  <a:pt x="726212" y="4105381"/>
                </a:cubicBezTo>
                <a:close/>
                <a:moveTo>
                  <a:pt x="712864" y="5935382"/>
                </a:moveTo>
                <a:cubicBezTo>
                  <a:pt x="712644" y="5927432"/>
                  <a:pt x="722472" y="5924561"/>
                  <a:pt x="727772" y="5929420"/>
                </a:cubicBezTo>
                <a:cubicBezTo>
                  <a:pt x="741465" y="5942006"/>
                  <a:pt x="746324" y="5961333"/>
                  <a:pt x="753059" y="5978339"/>
                </a:cubicBezTo>
                <a:cubicBezTo>
                  <a:pt x="760790" y="5997443"/>
                  <a:pt x="771722" y="6016437"/>
                  <a:pt x="773489" y="6037197"/>
                </a:cubicBezTo>
                <a:cubicBezTo>
                  <a:pt x="773930" y="6042056"/>
                  <a:pt x="767415" y="6046914"/>
                  <a:pt x="763440" y="6042718"/>
                </a:cubicBezTo>
                <a:cubicBezTo>
                  <a:pt x="752618" y="6031231"/>
                  <a:pt x="747097" y="6017981"/>
                  <a:pt x="740361" y="6003737"/>
                </a:cubicBezTo>
                <a:cubicBezTo>
                  <a:pt x="730091" y="5982203"/>
                  <a:pt x="713306" y="5959787"/>
                  <a:pt x="712864" y="5935382"/>
                </a:cubicBezTo>
                <a:close/>
                <a:moveTo>
                  <a:pt x="707868" y="4072073"/>
                </a:moveTo>
                <a:cubicBezTo>
                  <a:pt x="706101" y="4069522"/>
                  <a:pt x="705742" y="4065653"/>
                  <a:pt x="707895" y="4062783"/>
                </a:cubicBezTo>
                <a:cubicBezTo>
                  <a:pt x="731527" y="4031651"/>
                  <a:pt x="759796" y="3996871"/>
                  <a:pt x="791378" y="3973454"/>
                </a:cubicBezTo>
                <a:cubicBezTo>
                  <a:pt x="797893" y="3968598"/>
                  <a:pt x="806286" y="3976992"/>
                  <a:pt x="802752" y="3983833"/>
                </a:cubicBezTo>
                <a:cubicBezTo>
                  <a:pt x="784200" y="4019507"/>
                  <a:pt x="748974" y="4050973"/>
                  <a:pt x="716288" y="4073495"/>
                </a:cubicBezTo>
                <a:cubicBezTo>
                  <a:pt x="712810" y="4075868"/>
                  <a:pt x="709635" y="4074625"/>
                  <a:pt x="707868" y="4072073"/>
                </a:cubicBezTo>
                <a:close/>
                <a:moveTo>
                  <a:pt x="706019" y="1197354"/>
                </a:moveTo>
                <a:cubicBezTo>
                  <a:pt x="722472" y="1171736"/>
                  <a:pt x="742569" y="1149982"/>
                  <a:pt x="762115" y="1126682"/>
                </a:cubicBezTo>
                <a:cubicBezTo>
                  <a:pt x="778568" y="1107246"/>
                  <a:pt x="793586" y="1085050"/>
                  <a:pt x="814015" y="1069702"/>
                </a:cubicBezTo>
                <a:cubicBezTo>
                  <a:pt x="822297" y="1063518"/>
                  <a:pt x="836653" y="1071800"/>
                  <a:pt x="831573" y="1082400"/>
                </a:cubicBezTo>
                <a:cubicBezTo>
                  <a:pt x="818432" y="1110008"/>
                  <a:pt x="794801" y="1132644"/>
                  <a:pt x="774483" y="1155282"/>
                </a:cubicBezTo>
                <a:cubicBezTo>
                  <a:pt x="756925" y="1174828"/>
                  <a:pt x="739920" y="1193600"/>
                  <a:pt x="718717" y="1209392"/>
                </a:cubicBezTo>
                <a:cubicBezTo>
                  <a:pt x="711539" y="1214692"/>
                  <a:pt x="701380" y="1204754"/>
                  <a:pt x="706019" y="1197354"/>
                </a:cubicBezTo>
                <a:close/>
                <a:moveTo>
                  <a:pt x="699226" y="1503234"/>
                </a:moveTo>
                <a:cubicBezTo>
                  <a:pt x="697514" y="1500308"/>
                  <a:pt x="697790" y="1496167"/>
                  <a:pt x="701490" y="1493406"/>
                </a:cubicBezTo>
                <a:cubicBezTo>
                  <a:pt x="747649" y="1459174"/>
                  <a:pt x="797008" y="1429910"/>
                  <a:pt x="841732" y="1393581"/>
                </a:cubicBezTo>
                <a:cubicBezTo>
                  <a:pt x="878062" y="1363986"/>
                  <a:pt x="914060" y="1330638"/>
                  <a:pt x="960109" y="1317940"/>
                </a:cubicBezTo>
                <a:cubicBezTo>
                  <a:pt x="969827" y="1315290"/>
                  <a:pt x="973912" y="1329976"/>
                  <a:pt x="965410" y="1334282"/>
                </a:cubicBezTo>
                <a:cubicBezTo>
                  <a:pt x="873313" y="1380661"/>
                  <a:pt x="801647" y="1459616"/>
                  <a:pt x="708889" y="1505773"/>
                </a:cubicBezTo>
                <a:cubicBezTo>
                  <a:pt x="704637" y="1507872"/>
                  <a:pt x="700938" y="1506160"/>
                  <a:pt x="699226" y="1503234"/>
                </a:cubicBezTo>
                <a:close/>
                <a:moveTo>
                  <a:pt x="697832" y="4321203"/>
                </a:moveTo>
                <a:cubicBezTo>
                  <a:pt x="696990" y="4317490"/>
                  <a:pt x="698122" y="4313017"/>
                  <a:pt x="701269" y="4310697"/>
                </a:cubicBezTo>
                <a:cubicBezTo>
                  <a:pt x="720483" y="4296566"/>
                  <a:pt x="744225" y="4289056"/>
                  <a:pt x="766310" y="4280550"/>
                </a:cubicBezTo>
                <a:cubicBezTo>
                  <a:pt x="785082" y="4273377"/>
                  <a:pt x="803745" y="4263989"/>
                  <a:pt x="823732" y="4261560"/>
                </a:cubicBezTo>
                <a:cubicBezTo>
                  <a:pt x="830247" y="4260788"/>
                  <a:pt x="834443" y="4270836"/>
                  <a:pt x="829142" y="4274811"/>
                </a:cubicBezTo>
                <a:cubicBezTo>
                  <a:pt x="810370" y="4289496"/>
                  <a:pt x="786297" y="4297778"/>
                  <a:pt x="764322" y="4307053"/>
                </a:cubicBezTo>
                <a:cubicBezTo>
                  <a:pt x="745328" y="4315114"/>
                  <a:pt x="726777" y="4324059"/>
                  <a:pt x="706238" y="4327152"/>
                </a:cubicBezTo>
                <a:cubicBezTo>
                  <a:pt x="701489" y="4327869"/>
                  <a:pt x="698673" y="4324915"/>
                  <a:pt x="697832" y="4321203"/>
                </a:cubicBezTo>
                <a:close/>
                <a:moveTo>
                  <a:pt x="688350" y="1293314"/>
                </a:moveTo>
                <a:cubicBezTo>
                  <a:pt x="724128" y="1249916"/>
                  <a:pt x="770065" y="1213806"/>
                  <a:pt x="811585" y="1175820"/>
                </a:cubicBezTo>
                <a:cubicBezTo>
                  <a:pt x="847916" y="1142472"/>
                  <a:pt x="881596" y="1106472"/>
                  <a:pt x="932171" y="1097860"/>
                </a:cubicBezTo>
                <a:cubicBezTo>
                  <a:pt x="940012" y="1096534"/>
                  <a:pt x="944981" y="1109122"/>
                  <a:pt x="937693" y="1112988"/>
                </a:cubicBezTo>
                <a:cubicBezTo>
                  <a:pt x="847254" y="1161466"/>
                  <a:pt x="785525" y="1250138"/>
                  <a:pt x="700939" y="1306676"/>
                </a:cubicBezTo>
                <a:cubicBezTo>
                  <a:pt x="692325" y="1312418"/>
                  <a:pt x="681614" y="1301486"/>
                  <a:pt x="688350" y="1293314"/>
                </a:cubicBezTo>
                <a:close/>
                <a:moveTo>
                  <a:pt x="680841" y="4366450"/>
                </a:moveTo>
                <a:cubicBezTo>
                  <a:pt x="679461" y="4363665"/>
                  <a:pt x="679902" y="4360212"/>
                  <a:pt x="683602" y="4358279"/>
                </a:cubicBezTo>
                <a:cubicBezTo>
                  <a:pt x="710987" y="4344146"/>
                  <a:pt x="740803" y="4335752"/>
                  <a:pt x="770617" y="4328575"/>
                </a:cubicBezTo>
                <a:cubicBezTo>
                  <a:pt x="777684" y="4326810"/>
                  <a:pt x="779561" y="4337740"/>
                  <a:pt x="773489" y="4340393"/>
                </a:cubicBezTo>
                <a:cubicBezTo>
                  <a:pt x="746213" y="4352755"/>
                  <a:pt x="718606" y="4364796"/>
                  <a:pt x="689013" y="4370645"/>
                </a:cubicBezTo>
                <a:cubicBezTo>
                  <a:pt x="685424" y="4371364"/>
                  <a:pt x="682221" y="4369236"/>
                  <a:pt x="680841" y="4366450"/>
                </a:cubicBezTo>
                <a:close/>
                <a:moveTo>
                  <a:pt x="664830" y="3547115"/>
                </a:moveTo>
                <a:cubicBezTo>
                  <a:pt x="668142" y="3542698"/>
                  <a:pt x="670792" y="3537839"/>
                  <a:pt x="672891" y="3532650"/>
                </a:cubicBezTo>
                <a:cubicBezTo>
                  <a:pt x="676866" y="3522270"/>
                  <a:pt x="693539" y="3527570"/>
                  <a:pt x="689344" y="3537839"/>
                </a:cubicBezTo>
                <a:cubicBezTo>
                  <a:pt x="685700" y="3547005"/>
                  <a:pt x="681393" y="3552527"/>
                  <a:pt x="672228" y="3556722"/>
                </a:cubicBezTo>
                <a:cubicBezTo>
                  <a:pt x="666155" y="3559483"/>
                  <a:pt x="661407" y="3551974"/>
                  <a:pt x="664830" y="3547115"/>
                </a:cubicBezTo>
                <a:close/>
                <a:moveTo>
                  <a:pt x="647494" y="3176747"/>
                </a:moveTo>
                <a:cubicBezTo>
                  <a:pt x="647825" y="3177189"/>
                  <a:pt x="648157" y="3177630"/>
                  <a:pt x="648377" y="3178182"/>
                </a:cubicBezTo>
                <a:cubicBezTo>
                  <a:pt x="663617" y="3213077"/>
                  <a:pt x="670573" y="3246978"/>
                  <a:pt x="673554" y="3284081"/>
                </a:cubicBezTo>
                <a:cubicBezTo>
                  <a:pt x="673665" y="3284081"/>
                  <a:pt x="673886" y="3284081"/>
                  <a:pt x="674106" y="3284081"/>
                </a:cubicBezTo>
                <a:cubicBezTo>
                  <a:pt x="679848" y="3283750"/>
                  <a:pt x="686806" y="3287504"/>
                  <a:pt x="688241" y="3293467"/>
                </a:cubicBezTo>
                <a:cubicBezTo>
                  <a:pt x="694866" y="3322620"/>
                  <a:pt x="692328" y="3354975"/>
                  <a:pt x="682940" y="3385674"/>
                </a:cubicBezTo>
                <a:cubicBezTo>
                  <a:pt x="686695" y="3383686"/>
                  <a:pt x="690449" y="3381588"/>
                  <a:pt x="694425" y="3379932"/>
                </a:cubicBezTo>
                <a:cubicBezTo>
                  <a:pt x="730314" y="3365134"/>
                  <a:pt x="769184" y="3368336"/>
                  <a:pt x="806949" y="3361932"/>
                </a:cubicBezTo>
                <a:cubicBezTo>
                  <a:pt x="829145" y="3358177"/>
                  <a:pt x="853660" y="3355526"/>
                  <a:pt x="861611" y="3367564"/>
                </a:cubicBezTo>
                <a:cubicBezTo>
                  <a:pt x="864040" y="3364582"/>
                  <a:pt x="866911" y="3361932"/>
                  <a:pt x="869340" y="3358840"/>
                </a:cubicBezTo>
                <a:cubicBezTo>
                  <a:pt x="884248" y="3339515"/>
                  <a:pt x="907990" y="3334104"/>
                  <a:pt x="925548" y="3352546"/>
                </a:cubicBezTo>
                <a:cubicBezTo>
                  <a:pt x="945425" y="3373306"/>
                  <a:pt x="981533" y="3352988"/>
                  <a:pt x="1004613" y="3364250"/>
                </a:cubicBezTo>
                <a:cubicBezTo>
                  <a:pt x="1006269" y="3365024"/>
                  <a:pt x="1007594" y="3366017"/>
                  <a:pt x="1009140" y="3366791"/>
                </a:cubicBezTo>
                <a:cubicBezTo>
                  <a:pt x="1036968" y="3337306"/>
                  <a:pt x="1063800" y="3306277"/>
                  <a:pt x="1090304" y="3273922"/>
                </a:cubicBezTo>
                <a:cubicBezTo>
                  <a:pt x="1112941" y="3246315"/>
                  <a:pt x="1136351" y="3219592"/>
                  <a:pt x="1160424" y="3193421"/>
                </a:cubicBezTo>
                <a:cubicBezTo>
                  <a:pt x="1001963" y="3190218"/>
                  <a:pt x="829256" y="3160846"/>
                  <a:pt x="666819" y="3174649"/>
                </a:cubicBezTo>
                <a:cubicBezTo>
                  <a:pt x="666709" y="3174649"/>
                  <a:pt x="666597" y="3174649"/>
                  <a:pt x="666487" y="3174649"/>
                </a:cubicBezTo>
                <a:cubicBezTo>
                  <a:pt x="660082" y="3175201"/>
                  <a:pt x="653788" y="3176084"/>
                  <a:pt x="647494" y="3176747"/>
                </a:cubicBezTo>
                <a:close/>
                <a:moveTo>
                  <a:pt x="628071" y="5119289"/>
                </a:moveTo>
                <a:cubicBezTo>
                  <a:pt x="627229" y="5115436"/>
                  <a:pt x="628886" y="5111185"/>
                  <a:pt x="633909" y="5109308"/>
                </a:cubicBezTo>
                <a:cubicBezTo>
                  <a:pt x="666817" y="5097049"/>
                  <a:pt x="701380" y="5092413"/>
                  <a:pt x="736055" y="5087442"/>
                </a:cubicBezTo>
                <a:cubicBezTo>
                  <a:pt x="774593" y="5082032"/>
                  <a:pt x="813574" y="5073530"/>
                  <a:pt x="852665" y="5074413"/>
                </a:cubicBezTo>
                <a:cubicBezTo>
                  <a:pt x="865365" y="5074633"/>
                  <a:pt x="865916" y="5090757"/>
                  <a:pt x="856529" y="5093958"/>
                </a:cubicBezTo>
                <a:lnTo>
                  <a:pt x="856641" y="5094068"/>
                </a:lnTo>
                <a:cubicBezTo>
                  <a:pt x="813353" y="5108756"/>
                  <a:pt x="765759" y="5113284"/>
                  <a:pt x="720595" y="5120019"/>
                </a:cubicBezTo>
                <a:cubicBezTo>
                  <a:pt x="692768" y="5124106"/>
                  <a:pt x="665492" y="5128413"/>
                  <a:pt x="637223" y="5126867"/>
                </a:cubicBezTo>
                <a:cubicBezTo>
                  <a:pt x="632253" y="5126589"/>
                  <a:pt x="628913" y="5123141"/>
                  <a:pt x="628071" y="5119289"/>
                </a:cubicBezTo>
                <a:close/>
                <a:moveTo>
                  <a:pt x="624305" y="3174870"/>
                </a:moveTo>
                <a:cubicBezTo>
                  <a:pt x="624415" y="3175201"/>
                  <a:pt x="624415" y="3175422"/>
                  <a:pt x="624415" y="3175642"/>
                </a:cubicBezTo>
                <a:cubicBezTo>
                  <a:pt x="624635" y="3175532"/>
                  <a:pt x="624747" y="3175311"/>
                  <a:pt x="624747" y="3175201"/>
                </a:cubicBezTo>
                <a:cubicBezTo>
                  <a:pt x="624635" y="3175090"/>
                  <a:pt x="624415" y="3174980"/>
                  <a:pt x="624305" y="3174870"/>
                </a:cubicBezTo>
                <a:close/>
                <a:moveTo>
                  <a:pt x="616987" y="1377762"/>
                </a:moveTo>
                <a:cubicBezTo>
                  <a:pt x="614944" y="1374422"/>
                  <a:pt x="614751" y="1369950"/>
                  <a:pt x="618009" y="1366969"/>
                </a:cubicBezTo>
                <a:cubicBezTo>
                  <a:pt x="629493" y="1356368"/>
                  <a:pt x="637664" y="1338590"/>
                  <a:pt x="651026" y="1330860"/>
                </a:cubicBezTo>
                <a:cubicBezTo>
                  <a:pt x="657099" y="1327326"/>
                  <a:pt x="666707" y="1329644"/>
                  <a:pt x="667038" y="1338038"/>
                </a:cubicBezTo>
                <a:cubicBezTo>
                  <a:pt x="667922" y="1360563"/>
                  <a:pt x="645946" y="1374919"/>
                  <a:pt x="627063" y="1381765"/>
                </a:cubicBezTo>
                <a:cubicBezTo>
                  <a:pt x="622922" y="1383311"/>
                  <a:pt x="619030" y="1381103"/>
                  <a:pt x="616987" y="1377762"/>
                </a:cubicBezTo>
                <a:close/>
                <a:moveTo>
                  <a:pt x="593163" y="1471321"/>
                </a:moveTo>
                <a:cubicBezTo>
                  <a:pt x="695638" y="1355595"/>
                  <a:pt x="820972" y="1242078"/>
                  <a:pt x="958894" y="1170190"/>
                </a:cubicBezTo>
                <a:cubicBezTo>
                  <a:pt x="973250" y="1162792"/>
                  <a:pt x="985728" y="1181122"/>
                  <a:pt x="972809" y="1191280"/>
                </a:cubicBezTo>
                <a:cubicBezTo>
                  <a:pt x="918921" y="1233574"/>
                  <a:pt x="858186" y="1266592"/>
                  <a:pt x="803966" y="1308774"/>
                </a:cubicBezTo>
                <a:cubicBezTo>
                  <a:pt x="733956" y="1363435"/>
                  <a:pt x="672339" y="1427262"/>
                  <a:pt x="602770" y="1482364"/>
                </a:cubicBezTo>
                <a:cubicBezTo>
                  <a:pt x="596034" y="1487665"/>
                  <a:pt x="587752" y="1477395"/>
                  <a:pt x="593163" y="1471321"/>
                </a:cubicBezTo>
                <a:close/>
                <a:moveTo>
                  <a:pt x="585089" y="2325635"/>
                </a:moveTo>
                <a:cubicBezTo>
                  <a:pt x="585158" y="2338665"/>
                  <a:pt x="586815" y="2351806"/>
                  <a:pt x="590182" y="2364892"/>
                </a:cubicBezTo>
                <a:cubicBezTo>
                  <a:pt x="590404" y="2356942"/>
                  <a:pt x="590624" y="2348991"/>
                  <a:pt x="590845" y="2341040"/>
                </a:cubicBezTo>
                <a:cubicBezTo>
                  <a:pt x="591177" y="2327678"/>
                  <a:pt x="590404" y="2308796"/>
                  <a:pt x="589520" y="2287041"/>
                </a:cubicBezTo>
                <a:cubicBezTo>
                  <a:pt x="586539" y="2299685"/>
                  <a:pt x="585020" y="2312605"/>
                  <a:pt x="585089" y="2325635"/>
                </a:cubicBezTo>
                <a:close/>
                <a:moveTo>
                  <a:pt x="584220" y="2961415"/>
                </a:moveTo>
                <a:cubicBezTo>
                  <a:pt x="605422" y="2902668"/>
                  <a:pt x="626292" y="2843701"/>
                  <a:pt x="643629" y="2783408"/>
                </a:cubicBezTo>
                <a:cubicBezTo>
                  <a:pt x="678965" y="2660614"/>
                  <a:pt x="701824" y="2535279"/>
                  <a:pt x="734620" y="2412044"/>
                </a:cubicBezTo>
                <a:cubicBezTo>
                  <a:pt x="737933" y="2399676"/>
                  <a:pt x="757810" y="2404646"/>
                  <a:pt x="756263" y="2417014"/>
                </a:cubicBezTo>
                <a:cubicBezTo>
                  <a:pt x="739590" y="2553721"/>
                  <a:pt x="698953" y="2689766"/>
                  <a:pt x="658868" y="2821174"/>
                </a:cubicBezTo>
                <a:cubicBezTo>
                  <a:pt x="643077" y="2873074"/>
                  <a:pt x="626624" y="2925748"/>
                  <a:pt x="608514" y="2977869"/>
                </a:cubicBezTo>
                <a:cubicBezTo>
                  <a:pt x="613814" y="2966937"/>
                  <a:pt x="619115" y="2956115"/>
                  <a:pt x="624083" y="2945072"/>
                </a:cubicBezTo>
                <a:cubicBezTo>
                  <a:pt x="658095" y="2868988"/>
                  <a:pt x="684819" y="2789703"/>
                  <a:pt x="719382" y="2713950"/>
                </a:cubicBezTo>
                <a:cubicBezTo>
                  <a:pt x="724351" y="2702797"/>
                  <a:pt x="743012" y="2708870"/>
                  <a:pt x="739810" y="2720796"/>
                </a:cubicBezTo>
                <a:cubicBezTo>
                  <a:pt x="718608" y="2798867"/>
                  <a:pt x="687247" y="2882791"/>
                  <a:pt x="649592" y="2962850"/>
                </a:cubicBezTo>
                <a:cubicBezTo>
                  <a:pt x="681727" y="2917466"/>
                  <a:pt x="712314" y="2871087"/>
                  <a:pt x="736498" y="2820179"/>
                </a:cubicBezTo>
                <a:cubicBezTo>
                  <a:pt x="786189" y="2715827"/>
                  <a:pt x="830691" y="2606947"/>
                  <a:pt x="887892" y="2506458"/>
                </a:cubicBezTo>
                <a:cubicBezTo>
                  <a:pt x="896284" y="2491772"/>
                  <a:pt x="919694" y="2504581"/>
                  <a:pt x="913842" y="2519931"/>
                </a:cubicBezTo>
                <a:cubicBezTo>
                  <a:pt x="857746" y="2666024"/>
                  <a:pt x="789061" y="2811015"/>
                  <a:pt x="703701" y="2944189"/>
                </a:cubicBezTo>
                <a:cubicBezTo>
                  <a:pt x="819759" y="2791910"/>
                  <a:pt x="924775" y="2631019"/>
                  <a:pt x="1052096" y="2488017"/>
                </a:cubicBezTo>
                <a:cubicBezTo>
                  <a:pt x="1063800" y="2474766"/>
                  <a:pt x="1084230" y="2488680"/>
                  <a:pt x="1074623" y="2504030"/>
                </a:cubicBezTo>
                <a:cubicBezTo>
                  <a:pt x="994896" y="2631241"/>
                  <a:pt x="894517" y="2748734"/>
                  <a:pt x="803968" y="2868547"/>
                </a:cubicBezTo>
                <a:cubicBezTo>
                  <a:pt x="780227" y="2899908"/>
                  <a:pt x="756816" y="2932373"/>
                  <a:pt x="732743" y="2964507"/>
                </a:cubicBezTo>
                <a:cubicBezTo>
                  <a:pt x="740252" y="2957881"/>
                  <a:pt x="747761" y="2951256"/>
                  <a:pt x="755050" y="2944520"/>
                </a:cubicBezTo>
                <a:cubicBezTo>
                  <a:pt x="818875" y="2885995"/>
                  <a:pt x="880052" y="2821616"/>
                  <a:pt x="949620" y="2770267"/>
                </a:cubicBezTo>
                <a:cubicBezTo>
                  <a:pt x="959669" y="2762758"/>
                  <a:pt x="972147" y="2776892"/>
                  <a:pt x="964197" y="2786390"/>
                </a:cubicBezTo>
                <a:cubicBezTo>
                  <a:pt x="920246" y="2839063"/>
                  <a:pt x="868126" y="2885883"/>
                  <a:pt x="815894" y="2931821"/>
                </a:cubicBezTo>
                <a:cubicBezTo>
                  <a:pt x="879611" y="2883675"/>
                  <a:pt x="944098" y="2836302"/>
                  <a:pt x="1010134" y="2791248"/>
                </a:cubicBezTo>
                <a:cubicBezTo>
                  <a:pt x="1021618" y="2783408"/>
                  <a:pt x="1035311" y="2802733"/>
                  <a:pt x="1024158" y="2811125"/>
                </a:cubicBezTo>
                <a:cubicBezTo>
                  <a:pt x="943658" y="2871639"/>
                  <a:pt x="862384" y="2931379"/>
                  <a:pt x="784091" y="2994764"/>
                </a:cubicBezTo>
                <a:cubicBezTo>
                  <a:pt x="797012" y="2988139"/>
                  <a:pt x="809820" y="2981623"/>
                  <a:pt x="822519" y="2975218"/>
                </a:cubicBezTo>
                <a:cubicBezTo>
                  <a:pt x="909647" y="2931047"/>
                  <a:pt x="1003177" y="2875282"/>
                  <a:pt x="1099690" y="2855074"/>
                </a:cubicBezTo>
                <a:cubicBezTo>
                  <a:pt x="1111836" y="2852535"/>
                  <a:pt x="1117027" y="2868437"/>
                  <a:pt x="1106977" y="2874731"/>
                </a:cubicBezTo>
                <a:cubicBezTo>
                  <a:pt x="1015544" y="2931600"/>
                  <a:pt x="906665" y="2964839"/>
                  <a:pt x="810705" y="3015083"/>
                </a:cubicBezTo>
                <a:cubicBezTo>
                  <a:pt x="793257" y="3024137"/>
                  <a:pt x="776140" y="3033965"/>
                  <a:pt x="759025" y="3043684"/>
                </a:cubicBezTo>
                <a:cubicBezTo>
                  <a:pt x="791600" y="3037500"/>
                  <a:pt x="824286" y="3033965"/>
                  <a:pt x="856420" y="3033965"/>
                </a:cubicBezTo>
                <a:cubicBezTo>
                  <a:pt x="871438" y="3033965"/>
                  <a:pt x="874310" y="3056713"/>
                  <a:pt x="858849" y="3057597"/>
                </a:cubicBezTo>
                <a:cubicBezTo>
                  <a:pt x="789391" y="3061572"/>
                  <a:pt x="721369" y="3076038"/>
                  <a:pt x="658978" y="3108061"/>
                </a:cubicBezTo>
                <a:cubicBezTo>
                  <a:pt x="656438" y="3109386"/>
                  <a:pt x="654119" y="3110933"/>
                  <a:pt x="651691" y="3112258"/>
                </a:cubicBezTo>
                <a:cubicBezTo>
                  <a:pt x="696745" y="3100442"/>
                  <a:pt x="742792" y="3090061"/>
                  <a:pt x="789061" y="3086529"/>
                </a:cubicBezTo>
                <a:cubicBezTo>
                  <a:pt x="802312" y="3085534"/>
                  <a:pt x="803306" y="3106294"/>
                  <a:pt x="791048" y="3109055"/>
                </a:cubicBezTo>
                <a:cubicBezTo>
                  <a:pt x="745001" y="3119325"/>
                  <a:pt x="699063" y="3127386"/>
                  <a:pt x="653899" y="3141631"/>
                </a:cubicBezTo>
                <a:cubicBezTo>
                  <a:pt x="643960" y="3144723"/>
                  <a:pt x="632586" y="3147815"/>
                  <a:pt x="620881" y="3151128"/>
                </a:cubicBezTo>
                <a:cubicBezTo>
                  <a:pt x="620992" y="3151570"/>
                  <a:pt x="621102" y="3152012"/>
                  <a:pt x="621213" y="3152453"/>
                </a:cubicBezTo>
                <a:cubicBezTo>
                  <a:pt x="717725" y="3126503"/>
                  <a:pt x="822741" y="3120650"/>
                  <a:pt x="921241" y="3115350"/>
                </a:cubicBezTo>
                <a:cubicBezTo>
                  <a:pt x="956909" y="3113473"/>
                  <a:pt x="992576" y="3112147"/>
                  <a:pt x="1028244" y="3111263"/>
                </a:cubicBezTo>
                <a:cubicBezTo>
                  <a:pt x="1102892" y="3099338"/>
                  <a:pt x="1179859" y="3099007"/>
                  <a:pt x="1255060" y="3091498"/>
                </a:cubicBezTo>
                <a:cubicBezTo>
                  <a:pt x="1257047" y="3091276"/>
                  <a:pt x="1258924" y="3091608"/>
                  <a:pt x="1260581" y="3092050"/>
                </a:cubicBezTo>
                <a:cubicBezTo>
                  <a:pt x="1265219" y="3087411"/>
                  <a:pt x="1269746" y="3082664"/>
                  <a:pt x="1274384" y="3078135"/>
                </a:cubicBezTo>
                <a:cubicBezTo>
                  <a:pt x="1200730" y="3083878"/>
                  <a:pt x="1126302" y="3084319"/>
                  <a:pt x="1052648" y="3088626"/>
                </a:cubicBezTo>
                <a:cubicBezTo>
                  <a:pt x="980318" y="3092823"/>
                  <a:pt x="907106" y="3104417"/>
                  <a:pt x="834777" y="3100221"/>
                </a:cubicBezTo>
                <a:cubicBezTo>
                  <a:pt x="823293" y="3099559"/>
                  <a:pt x="824286" y="3084209"/>
                  <a:pt x="834115" y="3081449"/>
                </a:cubicBezTo>
                <a:cubicBezTo>
                  <a:pt x="899597" y="3063229"/>
                  <a:pt x="973694" y="3052958"/>
                  <a:pt x="1048784" y="3048099"/>
                </a:cubicBezTo>
                <a:cubicBezTo>
                  <a:pt x="1049556" y="3047658"/>
                  <a:pt x="1050109" y="3046886"/>
                  <a:pt x="1050992" y="3046664"/>
                </a:cubicBezTo>
                <a:cubicBezTo>
                  <a:pt x="1095715" y="3037830"/>
                  <a:pt x="1141099" y="3034518"/>
                  <a:pt x="1186154" y="3028664"/>
                </a:cubicBezTo>
                <a:cubicBezTo>
                  <a:pt x="1224361" y="3023696"/>
                  <a:pt x="1263673" y="3015414"/>
                  <a:pt x="1302543" y="3013868"/>
                </a:cubicBezTo>
                <a:cubicBezTo>
                  <a:pt x="1304420" y="3013205"/>
                  <a:pt x="1306518" y="3012763"/>
                  <a:pt x="1308505" y="3012101"/>
                </a:cubicBezTo>
                <a:cubicBezTo>
                  <a:pt x="1236839" y="3019610"/>
                  <a:pt x="1164069" y="3020825"/>
                  <a:pt x="1092733" y="3029328"/>
                </a:cubicBezTo>
                <a:cubicBezTo>
                  <a:pt x="1029349" y="3036837"/>
                  <a:pt x="966626" y="3050971"/>
                  <a:pt x="902799" y="3054063"/>
                </a:cubicBezTo>
                <a:cubicBezTo>
                  <a:pt x="891757" y="3054615"/>
                  <a:pt x="888223" y="3036285"/>
                  <a:pt x="898714" y="3032641"/>
                </a:cubicBezTo>
                <a:cubicBezTo>
                  <a:pt x="987165" y="3001832"/>
                  <a:pt x="1088426" y="2992114"/>
                  <a:pt x="1181737" y="2984163"/>
                </a:cubicBezTo>
                <a:cubicBezTo>
                  <a:pt x="1207576" y="2981955"/>
                  <a:pt x="1233637" y="2979635"/>
                  <a:pt x="1259697" y="2978090"/>
                </a:cubicBezTo>
                <a:cubicBezTo>
                  <a:pt x="1265771" y="2977206"/>
                  <a:pt x="1271845" y="2976103"/>
                  <a:pt x="1277917" y="2974998"/>
                </a:cubicBezTo>
                <a:cubicBezTo>
                  <a:pt x="1278469" y="2974888"/>
                  <a:pt x="1278691" y="2974446"/>
                  <a:pt x="1279242" y="2974446"/>
                </a:cubicBezTo>
                <a:cubicBezTo>
                  <a:pt x="1280016" y="2974446"/>
                  <a:pt x="1280679" y="2974336"/>
                  <a:pt x="1281451" y="2974336"/>
                </a:cubicBezTo>
                <a:cubicBezTo>
                  <a:pt x="1283108" y="2974114"/>
                  <a:pt x="1284653" y="2973893"/>
                  <a:pt x="1286310" y="2973563"/>
                </a:cubicBezTo>
                <a:cubicBezTo>
                  <a:pt x="1325511" y="2965390"/>
                  <a:pt x="1364713" y="2957771"/>
                  <a:pt x="1403915" y="2949599"/>
                </a:cubicBezTo>
                <a:cubicBezTo>
                  <a:pt x="1405018" y="2949379"/>
                  <a:pt x="1405792" y="2949599"/>
                  <a:pt x="1406785" y="2949599"/>
                </a:cubicBezTo>
                <a:cubicBezTo>
                  <a:pt x="1409657" y="2946618"/>
                  <a:pt x="1412859" y="2943195"/>
                  <a:pt x="1415841" y="2940103"/>
                </a:cubicBezTo>
                <a:cubicBezTo>
                  <a:pt x="1356321" y="2953244"/>
                  <a:pt x="1292604" y="2965612"/>
                  <a:pt x="1232753" y="2963293"/>
                </a:cubicBezTo>
                <a:cubicBezTo>
                  <a:pt x="1189798" y="2971796"/>
                  <a:pt x="1146401" y="2979525"/>
                  <a:pt x="1103113" y="2980630"/>
                </a:cubicBezTo>
                <a:cubicBezTo>
                  <a:pt x="1094941" y="2980850"/>
                  <a:pt x="1092181" y="2968814"/>
                  <a:pt x="1100352" y="2966274"/>
                </a:cubicBezTo>
                <a:cubicBezTo>
                  <a:pt x="1161529" y="2947392"/>
                  <a:pt x="1226901" y="2940765"/>
                  <a:pt x="1289512" y="2926962"/>
                </a:cubicBezTo>
                <a:cubicBezTo>
                  <a:pt x="1344946" y="2914706"/>
                  <a:pt x="1399166" y="2893724"/>
                  <a:pt x="1455925" y="2889638"/>
                </a:cubicBezTo>
                <a:cubicBezTo>
                  <a:pt x="1458355" y="2889417"/>
                  <a:pt x="1460563" y="2890080"/>
                  <a:pt x="1462550" y="2890964"/>
                </a:cubicBezTo>
                <a:cubicBezTo>
                  <a:pt x="1467079" y="2886436"/>
                  <a:pt x="1471716" y="2882129"/>
                  <a:pt x="1476354" y="2877601"/>
                </a:cubicBezTo>
                <a:cubicBezTo>
                  <a:pt x="1457803" y="2879589"/>
                  <a:pt x="1439361" y="2880804"/>
                  <a:pt x="1420810" y="2881136"/>
                </a:cubicBezTo>
                <a:cubicBezTo>
                  <a:pt x="1420258" y="2881246"/>
                  <a:pt x="1419595" y="2881466"/>
                  <a:pt x="1419043" y="2881578"/>
                </a:cubicBezTo>
                <a:cubicBezTo>
                  <a:pt x="1379399" y="2892841"/>
                  <a:pt x="1335009" y="2914594"/>
                  <a:pt x="1293488" y="2909294"/>
                </a:cubicBezTo>
                <a:cubicBezTo>
                  <a:pt x="1288077" y="2908522"/>
                  <a:pt x="1285758" y="2900901"/>
                  <a:pt x="1289512" y="2897147"/>
                </a:cubicBezTo>
                <a:cubicBezTo>
                  <a:pt x="1318996" y="2867773"/>
                  <a:pt x="1368799" y="2859051"/>
                  <a:pt x="1407889" y="2847676"/>
                </a:cubicBezTo>
                <a:cubicBezTo>
                  <a:pt x="1458465" y="2832879"/>
                  <a:pt x="1514009" y="2811898"/>
                  <a:pt x="1567014" y="2811235"/>
                </a:cubicBezTo>
                <a:cubicBezTo>
                  <a:pt x="1589320" y="2801849"/>
                  <a:pt x="1612178" y="2798205"/>
                  <a:pt x="1635368" y="2803616"/>
                </a:cubicBezTo>
                <a:cubicBezTo>
                  <a:pt x="1648950" y="2806818"/>
                  <a:pt x="1655245" y="2815984"/>
                  <a:pt x="1656680" y="2826585"/>
                </a:cubicBezTo>
                <a:cubicBezTo>
                  <a:pt x="1682409" y="2802069"/>
                  <a:pt x="1709905" y="2779101"/>
                  <a:pt x="1741266" y="2769053"/>
                </a:cubicBezTo>
                <a:cubicBezTo>
                  <a:pt x="1758383" y="2763531"/>
                  <a:pt x="1774726" y="2768721"/>
                  <a:pt x="1785216" y="2779654"/>
                </a:cubicBezTo>
                <a:cubicBezTo>
                  <a:pt x="1803988" y="2767175"/>
                  <a:pt x="1825632" y="2750060"/>
                  <a:pt x="1801338" y="2735593"/>
                </a:cubicBezTo>
                <a:cubicBezTo>
                  <a:pt x="1585786" y="2788930"/>
                  <a:pt x="1364933" y="2849112"/>
                  <a:pt x="1146401" y="2886877"/>
                </a:cubicBezTo>
                <a:cubicBezTo>
                  <a:pt x="1135910" y="2888755"/>
                  <a:pt x="1133370" y="2872522"/>
                  <a:pt x="1142866" y="2869099"/>
                </a:cubicBezTo>
                <a:cubicBezTo>
                  <a:pt x="1346051" y="2795555"/>
                  <a:pt x="1569774" y="2748624"/>
                  <a:pt x="1782786" y="2710416"/>
                </a:cubicBezTo>
                <a:cubicBezTo>
                  <a:pt x="1783228" y="2708870"/>
                  <a:pt x="1783670" y="2707103"/>
                  <a:pt x="1784443" y="2705778"/>
                </a:cubicBezTo>
                <a:cubicBezTo>
                  <a:pt x="1787093" y="2701030"/>
                  <a:pt x="1789302" y="2696060"/>
                  <a:pt x="1791732" y="2691203"/>
                </a:cubicBezTo>
                <a:cubicBezTo>
                  <a:pt x="1696654" y="2715496"/>
                  <a:pt x="1598595" y="2739127"/>
                  <a:pt x="1501973" y="2753151"/>
                </a:cubicBezTo>
                <a:cubicBezTo>
                  <a:pt x="1490599" y="2754807"/>
                  <a:pt x="1488501" y="2736918"/>
                  <a:pt x="1498881" y="2733716"/>
                </a:cubicBezTo>
                <a:cubicBezTo>
                  <a:pt x="1523064" y="2726318"/>
                  <a:pt x="1547469" y="2719472"/>
                  <a:pt x="1571983" y="2713066"/>
                </a:cubicBezTo>
                <a:cubicBezTo>
                  <a:pt x="1612620" y="2702465"/>
                  <a:pt x="1653478" y="2693190"/>
                  <a:pt x="1694557" y="2684466"/>
                </a:cubicBezTo>
                <a:cubicBezTo>
                  <a:pt x="1713550" y="2680380"/>
                  <a:pt x="1732874" y="2675301"/>
                  <a:pt x="1751867" y="2672429"/>
                </a:cubicBezTo>
                <a:cubicBezTo>
                  <a:pt x="1760260" y="2671104"/>
                  <a:pt x="1767990" y="2670221"/>
                  <a:pt x="1775830" y="2666466"/>
                </a:cubicBezTo>
                <a:cubicBezTo>
                  <a:pt x="1779695" y="2664589"/>
                  <a:pt x="1783450" y="2662380"/>
                  <a:pt x="1786873" y="2659730"/>
                </a:cubicBezTo>
                <a:cubicBezTo>
                  <a:pt x="1788087" y="2658847"/>
                  <a:pt x="1793940" y="2652221"/>
                  <a:pt x="1794934" y="2652331"/>
                </a:cubicBezTo>
                <a:cubicBezTo>
                  <a:pt x="1763351" y="2649351"/>
                  <a:pt x="1731439" y="2649241"/>
                  <a:pt x="1699857" y="2652221"/>
                </a:cubicBezTo>
                <a:cubicBezTo>
                  <a:pt x="1668938" y="2655093"/>
                  <a:pt x="1639012" y="2661387"/>
                  <a:pt x="1608866" y="2668454"/>
                </a:cubicBezTo>
                <a:cubicBezTo>
                  <a:pt x="1582032" y="2674638"/>
                  <a:pt x="1553211" y="2685681"/>
                  <a:pt x="1525384" y="2684466"/>
                </a:cubicBezTo>
                <a:cubicBezTo>
                  <a:pt x="1516438" y="2684135"/>
                  <a:pt x="1512353" y="2673203"/>
                  <a:pt x="1520083" y="2667791"/>
                </a:cubicBezTo>
                <a:cubicBezTo>
                  <a:pt x="1545591" y="2649792"/>
                  <a:pt x="1580597" y="2643167"/>
                  <a:pt x="1610301" y="2633670"/>
                </a:cubicBezTo>
                <a:cubicBezTo>
                  <a:pt x="1621896" y="2629916"/>
                  <a:pt x="1634153" y="2625829"/>
                  <a:pt x="1646521" y="2622848"/>
                </a:cubicBezTo>
                <a:cubicBezTo>
                  <a:pt x="1647515" y="2621523"/>
                  <a:pt x="1648840" y="2620308"/>
                  <a:pt x="1650496" y="2619315"/>
                </a:cubicBezTo>
                <a:cubicBezTo>
                  <a:pt x="1625098" y="2624284"/>
                  <a:pt x="1599921" y="2627265"/>
                  <a:pt x="1577283" y="2627817"/>
                </a:cubicBezTo>
                <a:cubicBezTo>
                  <a:pt x="1565467" y="2628149"/>
                  <a:pt x="1565357" y="2608824"/>
                  <a:pt x="1576732" y="2607389"/>
                </a:cubicBezTo>
                <a:cubicBezTo>
                  <a:pt x="1615822" y="2602419"/>
                  <a:pt x="1654140" y="2596014"/>
                  <a:pt x="1691243" y="2582211"/>
                </a:cubicBezTo>
                <a:cubicBezTo>
                  <a:pt x="1724040" y="2570064"/>
                  <a:pt x="1753082" y="2551512"/>
                  <a:pt x="1784775" y="2537709"/>
                </a:cubicBezTo>
                <a:cubicBezTo>
                  <a:pt x="1785106" y="2537157"/>
                  <a:pt x="1785768" y="2536606"/>
                  <a:pt x="1786100" y="2536053"/>
                </a:cubicBezTo>
                <a:cubicBezTo>
                  <a:pt x="1783118" y="2535501"/>
                  <a:pt x="1780136" y="2534727"/>
                  <a:pt x="1777266" y="2534066"/>
                </a:cubicBezTo>
                <a:cubicBezTo>
                  <a:pt x="1745905" y="2557034"/>
                  <a:pt x="1706151" y="2570506"/>
                  <a:pt x="1669931" y="2571279"/>
                </a:cubicBezTo>
                <a:cubicBezTo>
                  <a:pt x="1658337" y="2571499"/>
                  <a:pt x="1658999" y="2555929"/>
                  <a:pt x="1666839" y="2551512"/>
                </a:cubicBezTo>
                <a:cubicBezTo>
                  <a:pt x="1696544" y="2534839"/>
                  <a:pt x="1732322" y="2532077"/>
                  <a:pt x="1760591" y="2511759"/>
                </a:cubicBezTo>
                <a:cubicBezTo>
                  <a:pt x="1784885" y="2494312"/>
                  <a:pt x="1802775" y="2472447"/>
                  <a:pt x="1808295" y="2443406"/>
                </a:cubicBezTo>
                <a:cubicBezTo>
                  <a:pt x="1807522" y="2443074"/>
                  <a:pt x="1806528" y="2442743"/>
                  <a:pt x="1805755" y="2442411"/>
                </a:cubicBezTo>
                <a:cubicBezTo>
                  <a:pt x="1792394" y="2449920"/>
                  <a:pt x="1779143" y="2457650"/>
                  <a:pt x="1765781" y="2465601"/>
                </a:cubicBezTo>
                <a:cubicBezTo>
                  <a:pt x="1757057" y="2470680"/>
                  <a:pt x="1746567" y="2460079"/>
                  <a:pt x="1753634" y="2452018"/>
                </a:cubicBezTo>
                <a:cubicBezTo>
                  <a:pt x="1770750" y="2432583"/>
                  <a:pt x="1839656" y="2393934"/>
                  <a:pt x="1745463" y="2390842"/>
                </a:cubicBezTo>
                <a:cubicBezTo>
                  <a:pt x="1698532" y="2389296"/>
                  <a:pt x="1651270" y="2389958"/>
                  <a:pt x="1605111" y="2400670"/>
                </a:cubicBezTo>
                <a:cubicBezTo>
                  <a:pt x="1549566" y="2413480"/>
                  <a:pt x="1498108" y="2432252"/>
                  <a:pt x="1440465" y="2430153"/>
                </a:cubicBezTo>
                <a:cubicBezTo>
                  <a:pt x="1428097" y="2429712"/>
                  <a:pt x="1423350" y="2417124"/>
                  <a:pt x="1430196" y="2407626"/>
                </a:cubicBezTo>
                <a:cubicBezTo>
                  <a:pt x="1451397" y="2378364"/>
                  <a:pt x="1590535" y="2191522"/>
                  <a:pt x="1481875" y="2217915"/>
                </a:cubicBezTo>
                <a:cubicBezTo>
                  <a:pt x="1474476" y="2233043"/>
                  <a:pt x="1464207" y="2247619"/>
                  <a:pt x="1455594" y="2260318"/>
                </a:cubicBezTo>
                <a:cubicBezTo>
                  <a:pt x="1443337" y="2278318"/>
                  <a:pt x="1430747" y="2298305"/>
                  <a:pt x="1412637" y="2310783"/>
                </a:cubicBezTo>
                <a:cubicBezTo>
                  <a:pt x="1406233" y="2315200"/>
                  <a:pt x="1394859" y="2310231"/>
                  <a:pt x="1398724" y="2301397"/>
                </a:cubicBezTo>
                <a:cubicBezTo>
                  <a:pt x="1408884" y="2278318"/>
                  <a:pt x="1426552" y="2259103"/>
                  <a:pt x="1439471" y="2237460"/>
                </a:cubicBezTo>
                <a:cubicBezTo>
                  <a:pt x="1448527" y="2222442"/>
                  <a:pt x="1455594" y="2208417"/>
                  <a:pt x="1465864" y="2194062"/>
                </a:cubicBezTo>
                <a:cubicBezTo>
                  <a:pt x="1477126" y="2178381"/>
                  <a:pt x="1486955" y="2161708"/>
                  <a:pt x="1495348" y="2144260"/>
                </a:cubicBezTo>
                <a:cubicBezTo>
                  <a:pt x="1499433" y="2135757"/>
                  <a:pt x="1503077" y="2125266"/>
                  <a:pt x="1497887" y="2117316"/>
                </a:cubicBezTo>
                <a:cubicBezTo>
                  <a:pt x="1493911" y="2111132"/>
                  <a:pt x="1485519" y="2109034"/>
                  <a:pt x="1478452" y="2111022"/>
                </a:cubicBezTo>
                <a:cubicBezTo>
                  <a:pt x="1471496" y="2113009"/>
                  <a:pt x="1465864" y="2118531"/>
                  <a:pt x="1462220" y="2124825"/>
                </a:cubicBezTo>
                <a:cubicBezTo>
                  <a:pt x="1444993" y="2154419"/>
                  <a:pt x="1434613" y="2189535"/>
                  <a:pt x="1421141" y="2221117"/>
                </a:cubicBezTo>
                <a:cubicBezTo>
                  <a:pt x="1417276" y="2230282"/>
                  <a:pt x="1402478" y="2225092"/>
                  <a:pt x="1403030" y="2215926"/>
                </a:cubicBezTo>
                <a:cubicBezTo>
                  <a:pt x="1404798" y="2185118"/>
                  <a:pt x="1414626" y="2156296"/>
                  <a:pt x="1429202" y="2129132"/>
                </a:cubicBezTo>
                <a:cubicBezTo>
                  <a:pt x="1438256" y="2112125"/>
                  <a:pt x="1452944" y="2096887"/>
                  <a:pt x="1459680" y="2078887"/>
                </a:cubicBezTo>
                <a:cubicBezTo>
                  <a:pt x="1463765" y="2067513"/>
                  <a:pt x="1463987" y="2055146"/>
                  <a:pt x="1457803" y="2045760"/>
                </a:cubicBezTo>
                <a:cubicBezTo>
                  <a:pt x="1450514" y="2034607"/>
                  <a:pt x="1435606" y="2030190"/>
                  <a:pt x="1422466" y="2032398"/>
                </a:cubicBezTo>
                <a:cubicBezTo>
                  <a:pt x="1409325" y="2034497"/>
                  <a:pt x="1397620" y="2042116"/>
                  <a:pt x="1387460" y="2050728"/>
                </a:cubicBezTo>
                <a:cubicBezTo>
                  <a:pt x="1353781" y="2078998"/>
                  <a:pt x="1337327" y="2121401"/>
                  <a:pt x="1303316" y="2149560"/>
                </a:cubicBezTo>
                <a:cubicBezTo>
                  <a:pt x="1299119" y="2160051"/>
                  <a:pt x="1293709" y="2169879"/>
                  <a:pt x="1286090" y="2177829"/>
                </a:cubicBezTo>
                <a:cubicBezTo>
                  <a:pt x="1280457" y="2183572"/>
                  <a:pt x="1268531" y="2180259"/>
                  <a:pt x="1268973" y="2171314"/>
                </a:cubicBezTo>
                <a:cubicBezTo>
                  <a:pt x="1270408" y="2142051"/>
                  <a:pt x="1282998" y="2115329"/>
                  <a:pt x="1281121" y="2085403"/>
                </a:cubicBezTo>
                <a:cubicBezTo>
                  <a:pt x="1279906" y="2065746"/>
                  <a:pt x="1277145" y="2045098"/>
                  <a:pt x="1268973" y="2026876"/>
                </a:cubicBezTo>
                <a:cubicBezTo>
                  <a:pt x="1267648" y="2024116"/>
                  <a:pt x="1243354" y="1975750"/>
                  <a:pt x="1233416" y="1999491"/>
                </a:cubicBezTo>
                <a:cubicBezTo>
                  <a:pt x="1228226" y="2011858"/>
                  <a:pt x="1213540" y="2014178"/>
                  <a:pt x="1205809" y="2002583"/>
                </a:cubicBezTo>
                <a:cubicBezTo>
                  <a:pt x="1184607" y="1970670"/>
                  <a:pt x="1157553" y="2011858"/>
                  <a:pt x="1147946" y="2033834"/>
                </a:cubicBezTo>
                <a:cubicBezTo>
                  <a:pt x="1150928" y="2052275"/>
                  <a:pt x="1149271" y="2071710"/>
                  <a:pt x="1143087" y="2087280"/>
                </a:cubicBezTo>
                <a:cubicBezTo>
                  <a:pt x="1137787" y="2100752"/>
                  <a:pt x="1120340" y="2097439"/>
                  <a:pt x="1118903" y="2083526"/>
                </a:cubicBezTo>
                <a:cubicBezTo>
                  <a:pt x="1116806" y="2063096"/>
                  <a:pt x="1124536" y="2035490"/>
                  <a:pt x="1110953" y="2018154"/>
                </a:cubicBezTo>
                <a:cubicBezTo>
                  <a:pt x="1109628" y="2016387"/>
                  <a:pt x="1108192" y="2014840"/>
                  <a:pt x="1106757" y="2013515"/>
                </a:cubicBezTo>
                <a:cubicBezTo>
                  <a:pt x="1075506" y="2036374"/>
                  <a:pt x="1044367" y="2059452"/>
                  <a:pt x="1013336" y="2082643"/>
                </a:cubicBezTo>
                <a:cubicBezTo>
                  <a:pt x="1002956" y="2107708"/>
                  <a:pt x="991914" y="2132113"/>
                  <a:pt x="970160" y="2148677"/>
                </a:cubicBezTo>
                <a:cubicBezTo>
                  <a:pt x="970712" y="2152984"/>
                  <a:pt x="971044" y="2157179"/>
                  <a:pt x="970932" y="2161045"/>
                </a:cubicBezTo>
                <a:cubicBezTo>
                  <a:pt x="970602" y="2173854"/>
                  <a:pt x="950394" y="2175731"/>
                  <a:pt x="946308" y="2164247"/>
                </a:cubicBezTo>
                <a:cubicBezTo>
                  <a:pt x="936259" y="2135867"/>
                  <a:pt x="930627" y="2105611"/>
                  <a:pt x="912738" y="2080434"/>
                </a:cubicBezTo>
                <a:cubicBezTo>
                  <a:pt x="895954" y="2056912"/>
                  <a:pt x="848028" y="1995295"/>
                  <a:pt x="809490" y="2027760"/>
                </a:cubicBezTo>
                <a:cubicBezTo>
                  <a:pt x="802201" y="2033944"/>
                  <a:pt x="792373" y="2027539"/>
                  <a:pt x="789391" y="2020472"/>
                </a:cubicBezTo>
                <a:cubicBezTo>
                  <a:pt x="766534" y="1966142"/>
                  <a:pt x="727222" y="2065195"/>
                  <a:pt x="719492" y="2081428"/>
                </a:cubicBezTo>
                <a:cubicBezTo>
                  <a:pt x="719492" y="2082090"/>
                  <a:pt x="719602" y="2082531"/>
                  <a:pt x="719602" y="2083084"/>
                </a:cubicBezTo>
                <a:cubicBezTo>
                  <a:pt x="720485" y="2099537"/>
                  <a:pt x="695530" y="2099979"/>
                  <a:pt x="691886" y="2085181"/>
                </a:cubicBezTo>
                <a:cubicBezTo>
                  <a:pt x="676426" y="2021687"/>
                  <a:pt x="625188" y="2119856"/>
                  <a:pt x="623863" y="2153094"/>
                </a:cubicBezTo>
                <a:cubicBezTo>
                  <a:pt x="622207" y="2194946"/>
                  <a:pt x="620881" y="2236798"/>
                  <a:pt x="619666" y="2278648"/>
                </a:cubicBezTo>
                <a:cubicBezTo>
                  <a:pt x="618010" y="2332095"/>
                  <a:pt x="616464" y="2385652"/>
                  <a:pt x="614476" y="2439099"/>
                </a:cubicBezTo>
                <a:cubicBezTo>
                  <a:pt x="613704" y="2461294"/>
                  <a:pt x="612709" y="2483490"/>
                  <a:pt x="611826" y="2505686"/>
                </a:cubicBezTo>
                <a:cubicBezTo>
                  <a:pt x="621213" y="2390731"/>
                  <a:pt x="631592" y="2275668"/>
                  <a:pt x="637445" y="2160934"/>
                </a:cubicBezTo>
                <a:cubicBezTo>
                  <a:pt x="638108" y="2146468"/>
                  <a:pt x="659641" y="2150112"/>
                  <a:pt x="659310" y="2164026"/>
                </a:cubicBezTo>
                <a:cubicBezTo>
                  <a:pt x="656770" y="2262305"/>
                  <a:pt x="654009" y="2363456"/>
                  <a:pt x="647936" y="2464276"/>
                </a:cubicBezTo>
                <a:cubicBezTo>
                  <a:pt x="657763" y="2384879"/>
                  <a:pt x="668033" y="2305592"/>
                  <a:pt x="685370" y="2228626"/>
                </a:cubicBezTo>
                <a:cubicBezTo>
                  <a:pt x="687799" y="2217473"/>
                  <a:pt x="704474" y="2220565"/>
                  <a:pt x="704474" y="2231386"/>
                </a:cubicBezTo>
                <a:cubicBezTo>
                  <a:pt x="704805" y="2361137"/>
                  <a:pt x="675431" y="2495857"/>
                  <a:pt x="652794" y="2623180"/>
                </a:cubicBezTo>
                <a:cubicBezTo>
                  <a:pt x="632918" y="2734710"/>
                  <a:pt x="615139" y="2850989"/>
                  <a:pt x="584220" y="2961415"/>
                </a:cubicBezTo>
                <a:close/>
                <a:moveTo>
                  <a:pt x="569421" y="1281058"/>
                </a:moveTo>
                <a:cubicBezTo>
                  <a:pt x="583224" y="1262284"/>
                  <a:pt x="599567" y="1245720"/>
                  <a:pt x="615358" y="1228604"/>
                </a:cubicBezTo>
                <a:cubicBezTo>
                  <a:pt x="629935" y="1212814"/>
                  <a:pt x="643627" y="1195144"/>
                  <a:pt x="661516" y="1182998"/>
                </a:cubicBezTo>
                <a:cubicBezTo>
                  <a:pt x="668583" y="1178140"/>
                  <a:pt x="679847" y="1186422"/>
                  <a:pt x="674989" y="1194482"/>
                </a:cubicBezTo>
                <a:cubicBezTo>
                  <a:pt x="663504" y="1213254"/>
                  <a:pt x="646830" y="1228052"/>
                  <a:pt x="631591" y="1243844"/>
                </a:cubicBezTo>
                <a:cubicBezTo>
                  <a:pt x="615358" y="1260738"/>
                  <a:pt x="599677" y="1277966"/>
                  <a:pt x="581567" y="1292874"/>
                </a:cubicBezTo>
                <a:cubicBezTo>
                  <a:pt x="573948" y="1299058"/>
                  <a:pt x="563789" y="1288786"/>
                  <a:pt x="569421" y="1281058"/>
                </a:cubicBezTo>
                <a:close/>
                <a:moveTo>
                  <a:pt x="563458" y="1196360"/>
                </a:moveTo>
                <a:cubicBezTo>
                  <a:pt x="584439" y="1165220"/>
                  <a:pt x="608732" y="1136730"/>
                  <a:pt x="629824" y="1105810"/>
                </a:cubicBezTo>
                <a:cubicBezTo>
                  <a:pt x="654008" y="1070474"/>
                  <a:pt x="674105" y="1031826"/>
                  <a:pt x="700055" y="997702"/>
                </a:cubicBezTo>
                <a:cubicBezTo>
                  <a:pt x="705466" y="990636"/>
                  <a:pt x="718607" y="997702"/>
                  <a:pt x="715405" y="1005986"/>
                </a:cubicBezTo>
                <a:cubicBezTo>
                  <a:pt x="688239" y="1077432"/>
                  <a:pt x="631591" y="1154066"/>
                  <a:pt x="576156" y="1206188"/>
                </a:cubicBezTo>
                <a:cubicBezTo>
                  <a:pt x="569642" y="1212262"/>
                  <a:pt x="558378" y="1204200"/>
                  <a:pt x="563458" y="1196360"/>
                </a:cubicBezTo>
                <a:close/>
                <a:moveTo>
                  <a:pt x="563016" y="656708"/>
                </a:moveTo>
                <a:cubicBezTo>
                  <a:pt x="564009" y="633628"/>
                  <a:pt x="569088" y="611654"/>
                  <a:pt x="580463" y="591776"/>
                </a:cubicBezTo>
                <a:cubicBezTo>
                  <a:pt x="587088" y="580182"/>
                  <a:pt x="602106" y="590010"/>
                  <a:pt x="601996" y="600390"/>
                </a:cubicBezTo>
                <a:cubicBezTo>
                  <a:pt x="601775" y="621812"/>
                  <a:pt x="594709" y="641910"/>
                  <a:pt x="585321" y="661012"/>
                </a:cubicBezTo>
                <a:cubicBezTo>
                  <a:pt x="580574" y="670730"/>
                  <a:pt x="562464" y="668854"/>
                  <a:pt x="563016" y="656708"/>
                </a:cubicBezTo>
                <a:close/>
                <a:moveTo>
                  <a:pt x="558378" y="362420"/>
                </a:moveTo>
                <a:cubicBezTo>
                  <a:pt x="559482" y="352260"/>
                  <a:pt x="562353" y="342434"/>
                  <a:pt x="563127" y="332164"/>
                </a:cubicBezTo>
                <a:cubicBezTo>
                  <a:pt x="564010" y="320900"/>
                  <a:pt x="561248" y="310520"/>
                  <a:pt x="566329" y="300140"/>
                </a:cubicBezTo>
                <a:cubicBezTo>
                  <a:pt x="569421" y="293846"/>
                  <a:pt x="578033" y="292078"/>
                  <a:pt x="583334" y="296828"/>
                </a:cubicBezTo>
                <a:cubicBezTo>
                  <a:pt x="602439" y="314164"/>
                  <a:pt x="590953" y="353586"/>
                  <a:pt x="573616" y="368826"/>
                </a:cubicBezTo>
                <a:cubicBezTo>
                  <a:pt x="568316" y="373352"/>
                  <a:pt x="557384" y="370922"/>
                  <a:pt x="558378" y="362420"/>
                </a:cubicBezTo>
                <a:close/>
                <a:moveTo>
                  <a:pt x="554444" y="4298951"/>
                </a:moveTo>
                <a:cubicBezTo>
                  <a:pt x="553298" y="4295179"/>
                  <a:pt x="554347" y="4290488"/>
                  <a:pt x="558267" y="4288166"/>
                </a:cubicBezTo>
                <a:cubicBezTo>
                  <a:pt x="589408" y="4269616"/>
                  <a:pt x="624191" y="4257363"/>
                  <a:pt x="657319" y="4242897"/>
                </a:cubicBezTo>
                <a:cubicBezTo>
                  <a:pt x="676092" y="4234725"/>
                  <a:pt x="693760" y="4224569"/>
                  <a:pt x="714079" y="4221036"/>
                </a:cubicBezTo>
                <a:cubicBezTo>
                  <a:pt x="722139" y="4219600"/>
                  <a:pt x="729870" y="4228544"/>
                  <a:pt x="723354" y="4235717"/>
                </a:cubicBezTo>
                <a:cubicBezTo>
                  <a:pt x="702373" y="4257474"/>
                  <a:pt x="671565" y="4267078"/>
                  <a:pt x="643406" y="4276575"/>
                </a:cubicBezTo>
                <a:cubicBezTo>
                  <a:pt x="616793" y="4285630"/>
                  <a:pt x="590843" y="4296339"/>
                  <a:pt x="563789" y="4304182"/>
                </a:cubicBezTo>
                <a:cubicBezTo>
                  <a:pt x="558930" y="4305563"/>
                  <a:pt x="555589" y="4302719"/>
                  <a:pt x="554444" y="4298951"/>
                </a:cubicBezTo>
                <a:close/>
                <a:moveTo>
                  <a:pt x="530219" y="555998"/>
                </a:moveTo>
                <a:cubicBezTo>
                  <a:pt x="530771" y="535348"/>
                  <a:pt x="536182" y="515030"/>
                  <a:pt x="541482" y="495154"/>
                </a:cubicBezTo>
                <a:cubicBezTo>
                  <a:pt x="545126" y="481682"/>
                  <a:pt x="547888" y="467878"/>
                  <a:pt x="556059" y="456394"/>
                </a:cubicBezTo>
                <a:cubicBezTo>
                  <a:pt x="562574" y="447118"/>
                  <a:pt x="576708" y="449658"/>
                  <a:pt x="577813" y="461694"/>
                </a:cubicBezTo>
                <a:cubicBezTo>
                  <a:pt x="579249" y="477484"/>
                  <a:pt x="573948" y="493054"/>
                  <a:pt x="569531" y="508072"/>
                </a:cubicBezTo>
                <a:cubicBezTo>
                  <a:pt x="564341" y="525740"/>
                  <a:pt x="559592" y="543962"/>
                  <a:pt x="550758" y="560194"/>
                </a:cubicBezTo>
                <a:cubicBezTo>
                  <a:pt x="545899" y="569028"/>
                  <a:pt x="529778" y="567592"/>
                  <a:pt x="530219" y="555998"/>
                </a:cubicBezTo>
                <a:close/>
                <a:moveTo>
                  <a:pt x="528893" y="3540600"/>
                </a:moveTo>
                <a:cubicBezTo>
                  <a:pt x="537065" y="3527680"/>
                  <a:pt x="549323" y="3516196"/>
                  <a:pt x="561801" y="3507472"/>
                </a:cubicBezTo>
                <a:cubicBezTo>
                  <a:pt x="567433" y="3503497"/>
                  <a:pt x="576597" y="3508577"/>
                  <a:pt x="573395" y="3515864"/>
                </a:cubicBezTo>
                <a:cubicBezTo>
                  <a:pt x="566770" y="3530992"/>
                  <a:pt x="554734" y="3545127"/>
                  <a:pt x="539164" y="3551421"/>
                </a:cubicBezTo>
                <a:cubicBezTo>
                  <a:pt x="532427" y="3554071"/>
                  <a:pt x="524366" y="3547777"/>
                  <a:pt x="528893" y="3540600"/>
                </a:cubicBezTo>
                <a:close/>
                <a:moveTo>
                  <a:pt x="519618" y="872810"/>
                </a:moveTo>
                <a:cubicBezTo>
                  <a:pt x="525471" y="833720"/>
                  <a:pt x="532980" y="792862"/>
                  <a:pt x="545568" y="755206"/>
                </a:cubicBezTo>
                <a:cubicBezTo>
                  <a:pt x="548770" y="745600"/>
                  <a:pt x="564671" y="748250"/>
                  <a:pt x="565003" y="758188"/>
                </a:cubicBezTo>
                <a:cubicBezTo>
                  <a:pt x="566438" y="798162"/>
                  <a:pt x="555065" y="841450"/>
                  <a:pt x="537727" y="877338"/>
                </a:cubicBezTo>
                <a:cubicBezTo>
                  <a:pt x="533310" y="886614"/>
                  <a:pt x="517962" y="883964"/>
                  <a:pt x="519618" y="872810"/>
                </a:cubicBezTo>
                <a:close/>
                <a:moveTo>
                  <a:pt x="485497" y="1463260"/>
                </a:moveTo>
                <a:cubicBezTo>
                  <a:pt x="506147" y="1435433"/>
                  <a:pt x="526907" y="1404513"/>
                  <a:pt x="552636" y="1381213"/>
                </a:cubicBezTo>
                <a:cubicBezTo>
                  <a:pt x="560145" y="1374477"/>
                  <a:pt x="571078" y="1383863"/>
                  <a:pt x="565887" y="1392366"/>
                </a:cubicBezTo>
                <a:cubicBezTo>
                  <a:pt x="547777" y="1422513"/>
                  <a:pt x="520833" y="1448242"/>
                  <a:pt x="497533" y="1474303"/>
                </a:cubicBezTo>
                <a:cubicBezTo>
                  <a:pt x="490356" y="1482364"/>
                  <a:pt x="479313" y="1471543"/>
                  <a:pt x="485497" y="1463260"/>
                </a:cubicBezTo>
                <a:close/>
                <a:moveTo>
                  <a:pt x="483399" y="1668102"/>
                </a:moveTo>
                <a:cubicBezTo>
                  <a:pt x="595039" y="1517259"/>
                  <a:pt x="764875" y="1377901"/>
                  <a:pt x="921017" y="1275316"/>
                </a:cubicBezTo>
                <a:cubicBezTo>
                  <a:pt x="932613" y="1267586"/>
                  <a:pt x="945864" y="1286580"/>
                  <a:pt x="935042" y="1295192"/>
                </a:cubicBezTo>
                <a:cubicBezTo>
                  <a:pt x="854651" y="1359018"/>
                  <a:pt x="771721" y="1418870"/>
                  <a:pt x="694975" y="1487223"/>
                </a:cubicBezTo>
                <a:cubicBezTo>
                  <a:pt x="625848" y="1548731"/>
                  <a:pt x="563126" y="1617857"/>
                  <a:pt x="492674" y="1677598"/>
                </a:cubicBezTo>
                <a:cubicBezTo>
                  <a:pt x="486711" y="1682678"/>
                  <a:pt x="478981" y="1673954"/>
                  <a:pt x="483399" y="1668102"/>
                </a:cubicBezTo>
                <a:close/>
                <a:moveTo>
                  <a:pt x="466172" y="273196"/>
                </a:moveTo>
                <a:cubicBezTo>
                  <a:pt x="463411" y="238962"/>
                  <a:pt x="476994" y="196338"/>
                  <a:pt x="499521" y="170278"/>
                </a:cubicBezTo>
                <a:cubicBezTo>
                  <a:pt x="505153" y="163762"/>
                  <a:pt x="518624" y="168070"/>
                  <a:pt x="515864" y="177566"/>
                </a:cubicBezTo>
                <a:cubicBezTo>
                  <a:pt x="511005" y="194572"/>
                  <a:pt x="502944" y="210032"/>
                  <a:pt x="497422" y="226816"/>
                </a:cubicBezTo>
                <a:cubicBezTo>
                  <a:pt x="492122" y="242828"/>
                  <a:pt x="488588" y="259502"/>
                  <a:pt x="482516" y="275292"/>
                </a:cubicBezTo>
                <a:cubicBezTo>
                  <a:pt x="479534" y="283134"/>
                  <a:pt x="466834" y="281808"/>
                  <a:pt x="466172" y="273196"/>
                </a:cubicBezTo>
                <a:close/>
                <a:moveTo>
                  <a:pt x="465841" y="1588043"/>
                </a:moveTo>
                <a:cubicBezTo>
                  <a:pt x="482405" y="1559442"/>
                  <a:pt x="510895" y="1526534"/>
                  <a:pt x="539938" y="1510303"/>
                </a:cubicBezTo>
                <a:cubicBezTo>
                  <a:pt x="549986" y="1504670"/>
                  <a:pt x="559593" y="1516265"/>
                  <a:pt x="552747" y="1525321"/>
                </a:cubicBezTo>
                <a:cubicBezTo>
                  <a:pt x="543250" y="1537798"/>
                  <a:pt x="530882" y="1547958"/>
                  <a:pt x="519729" y="1559000"/>
                </a:cubicBezTo>
                <a:cubicBezTo>
                  <a:pt x="505926" y="1572583"/>
                  <a:pt x="493559" y="1587601"/>
                  <a:pt x="479313" y="1600852"/>
                </a:cubicBezTo>
                <a:cubicBezTo>
                  <a:pt x="470920" y="1608692"/>
                  <a:pt x="460982" y="1596324"/>
                  <a:pt x="465841" y="1588043"/>
                </a:cubicBezTo>
                <a:close/>
                <a:moveTo>
                  <a:pt x="439559" y="727822"/>
                </a:moveTo>
                <a:cubicBezTo>
                  <a:pt x="445633" y="700214"/>
                  <a:pt x="450381" y="671504"/>
                  <a:pt x="459877" y="644892"/>
                </a:cubicBezTo>
                <a:cubicBezTo>
                  <a:pt x="463411" y="635174"/>
                  <a:pt x="478429" y="638046"/>
                  <a:pt x="479312" y="647874"/>
                </a:cubicBezTo>
                <a:cubicBezTo>
                  <a:pt x="481852" y="678682"/>
                  <a:pt x="472135" y="709160"/>
                  <a:pt x="458662" y="736434"/>
                </a:cubicBezTo>
                <a:cubicBezTo>
                  <a:pt x="453031" y="747698"/>
                  <a:pt x="437130" y="738754"/>
                  <a:pt x="439559" y="727822"/>
                </a:cubicBezTo>
                <a:close/>
                <a:moveTo>
                  <a:pt x="424653" y="527728"/>
                </a:moveTo>
                <a:cubicBezTo>
                  <a:pt x="426640" y="492834"/>
                  <a:pt x="438014" y="452748"/>
                  <a:pt x="453694" y="421388"/>
                </a:cubicBezTo>
                <a:cubicBezTo>
                  <a:pt x="459106" y="410566"/>
                  <a:pt x="473461" y="416308"/>
                  <a:pt x="472799" y="427350"/>
                </a:cubicBezTo>
                <a:cubicBezTo>
                  <a:pt x="470700" y="461140"/>
                  <a:pt x="460541" y="501558"/>
                  <a:pt x="445302" y="531814"/>
                </a:cubicBezTo>
                <a:cubicBezTo>
                  <a:pt x="440774" y="540758"/>
                  <a:pt x="424100" y="539102"/>
                  <a:pt x="424653" y="527728"/>
                </a:cubicBezTo>
                <a:close/>
                <a:moveTo>
                  <a:pt x="417916" y="3483179"/>
                </a:moveTo>
                <a:cubicBezTo>
                  <a:pt x="427192" y="3460211"/>
                  <a:pt x="436246" y="3437573"/>
                  <a:pt x="448172" y="3415819"/>
                </a:cubicBezTo>
                <a:cubicBezTo>
                  <a:pt x="451264" y="3410077"/>
                  <a:pt x="460982" y="3413390"/>
                  <a:pt x="459105" y="3419906"/>
                </a:cubicBezTo>
                <a:cubicBezTo>
                  <a:pt x="452369" y="3443868"/>
                  <a:pt x="442872" y="3466395"/>
                  <a:pt x="433376" y="3489363"/>
                </a:cubicBezTo>
                <a:cubicBezTo>
                  <a:pt x="429289" y="3499301"/>
                  <a:pt x="413830" y="3493117"/>
                  <a:pt x="417916" y="3483179"/>
                </a:cubicBezTo>
                <a:close/>
                <a:moveTo>
                  <a:pt x="392255" y="1082898"/>
                </a:moveTo>
                <a:cubicBezTo>
                  <a:pt x="392020" y="1062138"/>
                  <a:pt x="392904" y="1041432"/>
                  <a:pt x="396824" y="1021114"/>
                </a:cubicBezTo>
                <a:cubicBezTo>
                  <a:pt x="399142" y="1009188"/>
                  <a:pt x="414933" y="1013274"/>
                  <a:pt x="416148" y="1023434"/>
                </a:cubicBezTo>
                <a:cubicBezTo>
                  <a:pt x="421449" y="1063960"/>
                  <a:pt x="413167" y="1105922"/>
                  <a:pt x="408971" y="1146118"/>
                </a:cubicBezTo>
                <a:cubicBezTo>
                  <a:pt x="408088" y="1154510"/>
                  <a:pt x="394615" y="1153184"/>
                  <a:pt x="394395" y="1145012"/>
                </a:cubicBezTo>
                <a:cubicBezTo>
                  <a:pt x="393843" y="1124474"/>
                  <a:pt x="392490" y="1103658"/>
                  <a:pt x="392255" y="1082898"/>
                </a:cubicBezTo>
                <a:close/>
                <a:moveTo>
                  <a:pt x="380923" y="1853618"/>
                </a:moveTo>
                <a:cubicBezTo>
                  <a:pt x="409192" y="1787693"/>
                  <a:pt x="467497" y="1741093"/>
                  <a:pt x="518183" y="1692506"/>
                </a:cubicBezTo>
                <a:cubicBezTo>
                  <a:pt x="572403" y="1640606"/>
                  <a:pt x="627174" y="1589036"/>
                  <a:pt x="685700" y="1541884"/>
                </a:cubicBezTo>
                <a:cubicBezTo>
                  <a:pt x="785525" y="1461494"/>
                  <a:pt x="898491" y="1376134"/>
                  <a:pt x="1022942" y="1338810"/>
                </a:cubicBezTo>
                <a:cubicBezTo>
                  <a:pt x="1035530" y="1335056"/>
                  <a:pt x="1042598" y="1354049"/>
                  <a:pt x="1031113" y="1360012"/>
                </a:cubicBezTo>
                <a:cubicBezTo>
                  <a:pt x="905559" y="1426157"/>
                  <a:pt x="787955" y="1487554"/>
                  <a:pt x="677859" y="1578877"/>
                </a:cubicBezTo>
                <a:cubicBezTo>
                  <a:pt x="581457" y="1658826"/>
                  <a:pt x="455019" y="1750149"/>
                  <a:pt x="396382" y="1862452"/>
                </a:cubicBezTo>
                <a:cubicBezTo>
                  <a:pt x="390972" y="1872942"/>
                  <a:pt x="376506" y="1863888"/>
                  <a:pt x="380923" y="1853618"/>
                </a:cubicBezTo>
                <a:close/>
                <a:moveTo>
                  <a:pt x="377057" y="817378"/>
                </a:moveTo>
                <a:cubicBezTo>
                  <a:pt x="374406" y="759184"/>
                  <a:pt x="382689" y="694362"/>
                  <a:pt x="394725" y="637492"/>
                </a:cubicBezTo>
                <a:cubicBezTo>
                  <a:pt x="397045" y="626450"/>
                  <a:pt x="413719" y="630206"/>
                  <a:pt x="413719" y="640806"/>
                </a:cubicBezTo>
                <a:cubicBezTo>
                  <a:pt x="412947" y="698890"/>
                  <a:pt x="407535" y="763378"/>
                  <a:pt x="392848" y="819698"/>
                </a:cubicBezTo>
                <a:cubicBezTo>
                  <a:pt x="390419" y="828862"/>
                  <a:pt x="377498" y="826212"/>
                  <a:pt x="377057" y="817378"/>
                </a:cubicBezTo>
                <a:close/>
                <a:moveTo>
                  <a:pt x="372507" y="4292295"/>
                </a:moveTo>
                <a:cubicBezTo>
                  <a:pt x="372372" y="4290208"/>
                  <a:pt x="373139" y="4287958"/>
                  <a:pt x="375182" y="4285859"/>
                </a:cubicBezTo>
                <a:cubicBezTo>
                  <a:pt x="444088" y="4215189"/>
                  <a:pt x="530552" y="4163621"/>
                  <a:pt x="612046" y="4108847"/>
                </a:cubicBezTo>
                <a:cubicBezTo>
                  <a:pt x="620770" y="4102994"/>
                  <a:pt x="628499" y="4115694"/>
                  <a:pt x="622425" y="4122650"/>
                </a:cubicBezTo>
                <a:cubicBezTo>
                  <a:pt x="559814" y="4194981"/>
                  <a:pt x="462197" y="4238268"/>
                  <a:pt x="387880" y="4298115"/>
                </a:cubicBezTo>
                <a:cubicBezTo>
                  <a:pt x="381420" y="4303334"/>
                  <a:pt x="372911" y="4298551"/>
                  <a:pt x="372507" y="4292295"/>
                </a:cubicBezTo>
                <a:close/>
                <a:moveTo>
                  <a:pt x="368003" y="4066996"/>
                </a:moveTo>
                <a:cubicBezTo>
                  <a:pt x="371095" y="4035527"/>
                  <a:pt x="397376" y="4010349"/>
                  <a:pt x="416370" y="3987050"/>
                </a:cubicBezTo>
                <a:cubicBezTo>
                  <a:pt x="421229" y="3981088"/>
                  <a:pt x="431719" y="3987820"/>
                  <a:pt x="429069" y="3994780"/>
                </a:cubicBezTo>
                <a:cubicBezTo>
                  <a:pt x="418690" y="4021944"/>
                  <a:pt x="391745" y="4040497"/>
                  <a:pt x="384678" y="4068984"/>
                </a:cubicBezTo>
                <a:cubicBezTo>
                  <a:pt x="382248" y="4079144"/>
                  <a:pt x="367120" y="4078039"/>
                  <a:pt x="368003" y="4066996"/>
                </a:cubicBezTo>
                <a:close/>
                <a:moveTo>
                  <a:pt x="357706" y="5939395"/>
                </a:moveTo>
                <a:cubicBezTo>
                  <a:pt x="359307" y="5936592"/>
                  <a:pt x="362537" y="5934743"/>
                  <a:pt x="366347" y="5935737"/>
                </a:cubicBezTo>
                <a:cubicBezTo>
                  <a:pt x="384016" y="5940375"/>
                  <a:pt x="400137" y="5950867"/>
                  <a:pt x="415377" y="5961024"/>
                </a:cubicBezTo>
                <a:cubicBezTo>
                  <a:pt x="426640" y="5968534"/>
                  <a:pt x="437904" y="5975381"/>
                  <a:pt x="446627" y="5985871"/>
                </a:cubicBezTo>
                <a:cubicBezTo>
                  <a:pt x="449388" y="5989183"/>
                  <a:pt x="446738" y="5995589"/>
                  <a:pt x="441989" y="5994706"/>
                </a:cubicBezTo>
                <a:cubicBezTo>
                  <a:pt x="426088" y="5991723"/>
                  <a:pt x="411953" y="5983552"/>
                  <a:pt x="398040" y="5975602"/>
                </a:cubicBezTo>
                <a:cubicBezTo>
                  <a:pt x="384126" y="5967650"/>
                  <a:pt x="370101" y="5960472"/>
                  <a:pt x="358838" y="5948768"/>
                </a:cubicBezTo>
                <a:cubicBezTo>
                  <a:pt x="356132" y="5945952"/>
                  <a:pt x="356105" y="5942197"/>
                  <a:pt x="357706" y="5939395"/>
                </a:cubicBezTo>
                <a:close/>
                <a:moveTo>
                  <a:pt x="355084" y="1042868"/>
                </a:moveTo>
                <a:cubicBezTo>
                  <a:pt x="349783" y="995496"/>
                  <a:pt x="358949" y="942932"/>
                  <a:pt x="365464" y="895892"/>
                </a:cubicBezTo>
                <a:cubicBezTo>
                  <a:pt x="366789" y="886616"/>
                  <a:pt x="381917" y="887720"/>
                  <a:pt x="381807" y="897106"/>
                </a:cubicBezTo>
                <a:cubicBezTo>
                  <a:pt x="381365" y="944148"/>
                  <a:pt x="382580" y="997704"/>
                  <a:pt x="369991" y="1043310"/>
                </a:cubicBezTo>
                <a:cubicBezTo>
                  <a:pt x="367893" y="1051150"/>
                  <a:pt x="356078" y="1051814"/>
                  <a:pt x="355084" y="1042868"/>
                </a:cubicBezTo>
                <a:close/>
                <a:moveTo>
                  <a:pt x="354642" y="1570264"/>
                </a:moveTo>
                <a:cubicBezTo>
                  <a:pt x="360826" y="1548730"/>
                  <a:pt x="369218" y="1528854"/>
                  <a:pt x="381034" y="1509750"/>
                </a:cubicBezTo>
                <a:cubicBezTo>
                  <a:pt x="390088" y="1495174"/>
                  <a:pt x="398591" y="1478831"/>
                  <a:pt x="414382" y="1470660"/>
                </a:cubicBezTo>
                <a:cubicBezTo>
                  <a:pt x="423326" y="1466131"/>
                  <a:pt x="434038" y="1472978"/>
                  <a:pt x="431718" y="1483358"/>
                </a:cubicBezTo>
                <a:cubicBezTo>
                  <a:pt x="427965" y="1500364"/>
                  <a:pt x="416039" y="1512952"/>
                  <a:pt x="406873" y="1527418"/>
                </a:cubicBezTo>
                <a:cubicBezTo>
                  <a:pt x="396052" y="1544535"/>
                  <a:pt x="385229" y="1561651"/>
                  <a:pt x="374077" y="1578436"/>
                </a:cubicBezTo>
                <a:cubicBezTo>
                  <a:pt x="367561" y="1588264"/>
                  <a:pt x="351218" y="1582190"/>
                  <a:pt x="354642" y="1570264"/>
                </a:cubicBezTo>
                <a:close/>
                <a:moveTo>
                  <a:pt x="354310" y="3652771"/>
                </a:moveTo>
                <a:cubicBezTo>
                  <a:pt x="364359" y="3612598"/>
                  <a:pt x="376947" y="3571961"/>
                  <a:pt x="399916" y="3537176"/>
                </a:cubicBezTo>
                <a:cubicBezTo>
                  <a:pt x="403339" y="3531987"/>
                  <a:pt x="412394" y="3535189"/>
                  <a:pt x="410296" y="3541593"/>
                </a:cubicBezTo>
                <a:cubicBezTo>
                  <a:pt x="397817" y="3580243"/>
                  <a:pt x="380923" y="3617347"/>
                  <a:pt x="367782" y="3655752"/>
                </a:cubicBezTo>
                <a:cubicBezTo>
                  <a:pt x="364911" y="3664036"/>
                  <a:pt x="351992" y="3661604"/>
                  <a:pt x="354310" y="3652771"/>
                </a:cubicBezTo>
                <a:close/>
                <a:moveTo>
                  <a:pt x="325157" y="1782504"/>
                </a:moveTo>
                <a:cubicBezTo>
                  <a:pt x="329133" y="1729279"/>
                  <a:pt x="367341" y="1654961"/>
                  <a:pt x="407646" y="1619956"/>
                </a:cubicBezTo>
                <a:cubicBezTo>
                  <a:pt x="415045" y="1613442"/>
                  <a:pt x="427081" y="1620840"/>
                  <a:pt x="422112" y="1630447"/>
                </a:cubicBezTo>
                <a:cubicBezTo>
                  <a:pt x="406763" y="1659821"/>
                  <a:pt x="384898" y="1684997"/>
                  <a:pt x="370543" y="1715254"/>
                </a:cubicBezTo>
                <a:cubicBezTo>
                  <a:pt x="359610" y="1738333"/>
                  <a:pt x="351660" y="1763400"/>
                  <a:pt x="339072" y="1785485"/>
                </a:cubicBezTo>
                <a:cubicBezTo>
                  <a:pt x="335758" y="1791117"/>
                  <a:pt x="324605" y="1790344"/>
                  <a:pt x="325157" y="1782504"/>
                </a:cubicBezTo>
                <a:close/>
                <a:moveTo>
                  <a:pt x="313452" y="600058"/>
                </a:moveTo>
                <a:cubicBezTo>
                  <a:pt x="324274" y="504650"/>
                  <a:pt x="340949" y="401402"/>
                  <a:pt x="391082" y="317808"/>
                </a:cubicBezTo>
                <a:cubicBezTo>
                  <a:pt x="396051" y="309526"/>
                  <a:pt x="411400" y="312066"/>
                  <a:pt x="408640" y="323110"/>
                </a:cubicBezTo>
                <a:cubicBezTo>
                  <a:pt x="385450" y="417412"/>
                  <a:pt x="350887" y="506086"/>
                  <a:pt x="335648" y="602708"/>
                </a:cubicBezTo>
                <a:cubicBezTo>
                  <a:pt x="333440" y="616844"/>
                  <a:pt x="311907" y="614414"/>
                  <a:pt x="313452" y="600058"/>
                </a:cubicBezTo>
                <a:close/>
                <a:moveTo>
                  <a:pt x="312126" y="3996655"/>
                </a:moveTo>
                <a:cubicBezTo>
                  <a:pt x="389868" y="3880819"/>
                  <a:pt x="423216" y="3731404"/>
                  <a:pt x="516857" y="3627064"/>
                </a:cubicBezTo>
                <a:cubicBezTo>
                  <a:pt x="522158" y="3621211"/>
                  <a:pt x="530882" y="3628831"/>
                  <a:pt x="527348" y="3635328"/>
                </a:cubicBezTo>
                <a:cubicBezTo>
                  <a:pt x="460209" y="3757467"/>
                  <a:pt x="401241" y="3889651"/>
                  <a:pt x="319857" y="4003282"/>
                </a:cubicBezTo>
                <a:cubicBezTo>
                  <a:pt x="315992" y="4008692"/>
                  <a:pt x="308594" y="4001955"/>
                  <a:pt x="312126" y="3996655"/>
                </a:cubicBezTo>
                <a:close/>
                <a:moveTo>
                  <a:pt x="310043" y="5839129"/>
                </a:moveTo>
                <a:cubicBezTo>
                  <a:pt x="310582" y="5836161"/>
                  <a:pt x="312625" y="5833455"/>
                  <a:pt x="315772" y="5833014"/>
                </a:cubicBezTo>
                <a:cubicBezTo>
                  <a:pt x="331010" y="5831027"/>
                  <a:pt x="345808" y="5833345"/>
                  <a:pt x="359059" y="5841626"/>
                </a:cubicBezTo>
                <a:cubicBezTo>
                  <a:pt x="365904" y="5845823"/>
                  <a:pt x="365463" y="5859185"/>
                  <a:pt x="355525" y="5858632"/>
                </a:cubicBezTo>
                <a:cubicBezTo>
                  <a:pt x="340617" y="5857860"/>
                  <a:pt x="326593" y="5853663"/>
                  <a:pt x="313342" y="5846817"/>
                </a:cubicBezTo>
                <a:cubicBezTo>
                  <a:pt x="310471" y="5845326"/>
                  <a:pt x="309505" y="5842096"/>
                  <a:pt x="310043" y="5839129"/>
                </a:cubicBezTo>
                <a:close/>
                <a:moveTo>
                  <a:pt x="308594" y="3273921"/>
                </a:moveTo>
                <a:cubicBezTo>
                  <a:pt x="308924" y="3263872"/>
                  <a:pt x="309919" y="3256916"/>
                  <a:pt x="316875" y="3249517"/>
                </a:cubicBezTo>
                <a:cubicBezTo>
                  <a:pt x="320740" y="3245320"/>
                  <a:pt x="326704" y="3247087"/>
                  <a:pt x="328029" y="3252499"/>
                </a:cubicBezTo>
                <a:cubicBezTo>
                  <a:pt x="330458" y="3262216"/>
                  <a:pt x="328359" y="3267737"/>
                  <a:pt x="323832" y="3276903"/>
                </a:cubicBezTo>
                <a:cubicBezTo>
                  <a:pt x="320520" y="3283528"/>
                  <a:pt x="308263" y="3282313"/>
                  <a:pt x="308594" y="3273921"/>
                </a:cubicBezTo>
                <a:close/>
                <a:moveTo>
                  <a:pt x="305724" y="5292929"/>
                </a:moveTo>
                <a:cubicBezTo>
                  <a:pt x="391746" y="5338637"/>
                  <a:pt x="475229" y="5391312"/>
                  <a:pt x="555509" y="5443985"/>
                </a:cubicBezTo>
                <a:cubicBezTo>
                  <a:pt x="671236" y="5519959"/>
                  <a:pt x="787514" y="5598691"/>
                  <a:pt x="885794" y="5696753"/>
                </a:cubicBezTo>
                <a:cubicBezTo>
                  <a:pt x="890321" y="5701281"/>
                  <a:pt x="884137" y="5709233"/>
                  <a:pt x="878727" y="5705588"/>
                </a:cubicBezTo>
                <a:cubicBezTo>
                  <a:pt x="763110" y="5629282"/>
                  <a:pt x="655113" y="5542155"/>
                  <a:pt x="538503" y="5467177"/>
                </a:cubicBezTo>
                <a:cubicBezTo>
                  <a:pt x="489805" y="5435813"/>
                  <a:pt x="439892" y="5406994"/>
                  <a:pt x="389759" y="5378612"/>
                </a:cubicBezTo>
                <a:cubicBezTo>
                  <a:pt x="432052" y="5423559"/>
                  <a:pt x="471253" y="5471376"/>
                  <a:pt x="506369" y="5517972"/>
                </a:cubicBezTo>
                <a:cubicBezTo>
                  <a:pt x="588305" y="5626522"/>
                  <a:pt x="667260" y="5747658"/>
                  <a:pt x="710989" y="5877188"/>
                </a:cubicBezTo>
                <a:cubicBezTo>
                  <a:pt x="715185" y="5889889"/>
                  <a:pt x="697628" y="5895301"/>
                  <a:pt x="691886" y="5884036"/>
                </a:cubicBezTo>
                <a:cubicBezTo>
                  <a:pt x="624967" y="5753953"/>
                  <a:pt x="562576" y="5625970"/>
                  <a:pt x="469928" y="5511127"/>
                </a:cubicBezTo>
                <a:cubicBezTo>
                  <a:pt x="442432" y="5477007"/>
                  <a:pt x="412838" y="5445862"/>
                  <a:pt x="382692" y="5415494"/>
                </a:cubicBezTo>
                <a:cubicBezTo>
                  <a:pt x="382029" y="5415494"/>
                  <a:pt x="381477" y="5415494"/>
                  <a:pt x="380814" y="5415494"/>
                </a:cubicBezTo>
                <a:cubicBezTo>
                  <a:pt x="387661" y="5427642"/>
                  <a:pt x="394176" y="5440010"/>
                  <a:pt x="400580" y="5452381"/>
                </a:cubicBezTo>
                <a:cubicBezTo>
                  <a:pt x="405108" y="5452822"/>
                  <a:pt x="409746" y="5453374"/>
                  <a:pt x="414383" y="5453925"/>
                </a:cubicBezTo>
                <a:cubicBezTo>
                  <a:pt x="417587" y="5460662"/>
                  <a:pt x="420789" y="5467399"/>
                  <a:pt x="423770" y="5474136"/>
                </a:cubicBezTo>
                <a:cubicBezTo>
                  <a:pt x="424212" y="5474911"/>
                  <a:pt x="424543" y="5475793"/>
                  <a:pt x="424874" y="5476566"/>
                </a:cubicBezTo>
                <a:cubicBezTo>
                  <a:pt x="420899" y="5476125"/>
                  <a:pt x="416813" y="5475571"/>
                  <a:pt x="412838" y="5475130"/>
                </a:cubicBezTo>
                <a:cubicBezTo>
                  <a:pt x="417034" y="5482420"/>
                  <a:pt x="421009" y="5489819"/>
                  <a:pt x="424654" y="5497439"/>
                </a:cubicBezTo>
                <a:cubicBezTo>
                  <a:pt x="427746" y="5497988"/>
                  <a:pt x="430948" y="5498655"/>
                  <a:pt x="434040" y="5499203"/>
                </a:cubicBezTo>
                <a:cubicBezTo>
                  <a:pt x="436690" y="5506050"/>
                  <a:pt x="439340" y="5513445"/>
                  <a:pt x="442101" y="5521067"/>
                </a:cubicBezTo>
                <a:cubicBezTo>
                  <a:pt x="439892" y="5520513"/>
                  <a:pt x="437794" y="5520072"/>
                  <a:pt x="435585" y="5519519"/>
                </a:cubicBezTo>
                <a:cubicBezTo>
                  <a:pt x="439009" y="5526144"/>
                  <a:pt x="442211" y="5532881"/>
                  <a:pt x="445524" y="5539615"/>
                </a:cubicBezTo>
                <a:cubicBezTo>
                  <a:pt x="446628" y="5539947"/>
                  <a:pt x="447733" y="5540169"/>
                  <a:pt x="448836" y="5540389"/>
                </a:cubicBezTo>
                <a:cubicBezTo>
                  <a:pt x="450825" y="5546463"/>
                  <a:pt x="452923" y="5552757"/>
                  <a:pt x="455020" y="5559050"/>
                </a:cubicBezTo>
                <a:cubicBezTo>
                  <a:pt x="493670" y="5638778"/>
                  <a:pt x="529448" y="5719944"/>
                  <a:pt x="564453" y="5801215"/>
                </a:cubicBezTo>
                <a:cubicBezTo>
                  <a:pt x="624967" y="5941680"/>
                  <a:pt x="658758" y="6091308"/>
                  <a:pt x="692216" y="6239943"/>
                </a:cubicBezTo>
                <a:cubicBezTo>
                  <a:pt x="709442" y="6316136"/>
                  <a:pt x="730203" y="6398181"/>
                  <a:pt x="766202" y="6468082"/>
                </a:cubicBezTo>
                <a:cubicBezTo>
                  <a:pt x="781330" y="6497456"/>
                  <a:pt x="794913" y="6519761"/>
                  <a:pt x="824286" y="6534339"/>
                </a:cubicBezTo>
                <a:cubicBezTo>
                  <a:pt x="831353" y="6537762"/>
                  <a:pt x="873868" y="6562387"/>
                  <a:pt x="876407" y="6535002"/>
                </a:cubicBezTo>
                <a:cubicBezTo>
                  <a:pt x="878174" y="6515345"/>
                  <a:pt x="903573" y="6511148"/>
                  <a:pt x="911523" y="6523847"/>
                </a:cubicBezTo>
                <a:cubicBezTo>
                  <a:pt x="911633" y="6523960"/>
                  <a:pt x="911855" y="6523960"/>
                  <a:pt x="912075" y="6524178"/>
                </a:cubicBezTo>
                <a:cubicBezTo>
                  <a:pt x="925878" y="6541627"/>
                  <a:pt x="939239" y="6560620"/>
                  <a:pt x="964306" y="6559406"/>
                </a:cubicBezTo>
                <a:cubicBezTo>
                  <a:pt x="992576" y="6557970"/>
                  <a:pt x="1025041" y="6551896"/>
                  <a:pt x="1048120" y="6535775"/>
                </a:cubicBezTo>
                <a:cubicBezTo>
                  <a:pt x="1084009" y="6510707"/>
                  <a:pt x="1096046" y="6476696"/>
                  <a:pt x="1088979" y="6437052"/>
                </a:cubicBezTo>
                <a:cubicBezTo>
                  <a:pt x="1083457" y="6425126"/>
                  <a:pt x="1079702" y="6412095"/>
                  <a:pt x="1075286" y="6399948"/>
                </a:cubicBezTo>
                <a:cubicBezTo>
                  <a:pt x="1068659" y="6381837"/>
                  <a:pt x="1062476" y="6363618"/>
                  <a:pt x="1058059" y="6344853"/>
                </a:cubicBezTo>
                <a:cubicBezTo>
                  <a:pt x="1055629" y="6334581"/>
                  <a:pt x="1070757" y="6326407"/>
                  <a:pt x="1075948" y="6336900"/>
                </a:cubicBezTo>
                <a:cubicBezTo>
                  <a:pt x="1090414" y="6365827"/>
                  <a:pt x="1109518" y="6391887"/>
                  <a:pt x="1132486" y="6414856"/>
                </a:cubicBezTo>
                <a:cubicBezTo>
                  <a:pt x="1158878" y="6440697"/>
                  <a:pt x="1185601" y="6465653"/>
                  <a:pt x="1223478" y="6475149"/>
                </a:cubicBezTo>
                <a:cubicBezTo>
                  <a:pt x="1276592" y="6488512"/>
                  <a:pt x="1347707" y="6460133"/>
                  <a:pt x="1342186" y="6394758"/>
                </a:cubicBezTo>
                <a:cubicBezTo>
                  <a:pt x="1336222" y="6324310"/>
                  <a:pt x="1281893" y="6277709"/>
                  <a:pt x="1253955" y="6216751"/>
                </a:cubicBezTo>
                <a:cubicBezTo>
                  <a:pt x="1250201" y="6208582"/>
                  <a:pt x="1261022" y="6199858"/>
                  <a:pt x="1268090" y="6205824"/>
                </a:cubicBezTo>
                <a:cubicBezTo>
                  <a:pt x="1289623" y="6224041"/>
                  <a:pt x="1314469" y="6251759"/>
                  <a:pt x="1334897" y="6283230"/>
                </a:cubicBezTo>
                <a:cubicBezTo>
                  <a:pt x="1340419" y="6287756"/>
                  <a:pt x="1344946" y="6293389"/>
                  <a:pt x="1350137" y="6299462"/>
                </a:cubicBezTo>
                <a:cubicBezTo>
                  <a:pt x="1354222" y="6304212"/>
                  <a:pt x="1358308" y="6308738"/>
                  <a:pt x="1361841" y="6313708"/>
                </a:cubicBezTo>
                <a:cubicBezTo>
                  <a:pt x="1363498" y="6314039"/>
                  <a:pt x="1365265" y="6314370"/>
                  <a:pt x="1366480" y="6315584"/>
                </a:cubicBezTo>
                <a:cubicBezTo>
                  <a:pt x="1380283" y="6328838"/>
                  <a:pt x="1397068" y="6342975"/>
                  <a:pt x="1415729" y="6348494"/>
                </a:cubicBezTo>
                <a:cubicBezTo>
                  <a:pt x="1430306" y="6352911"/>
                  <a:pt x="1469949" y="6356002"/>
                  <a:pt x="1466084" y="6329611"/>
                </a:cubicBezTo>
                <a:cubicBezTo>
                  <a:pt x="1461005" y="6295156"/>
                  <a:pt x="1423238" y="6273622"/>
                  <a:pt x="1421803" y="6237734"/>
                </a:cubicBezTo>
                <a:cubicBezTo>
                  <a:pt x="1421472" y="6229011"/>
                  <a:pt x="1432956" y="6225918"/>
                  <a:pt x="1438478" y="6231440"/>
                </a:cubicBezTo>
                <a:cubicBezTo>
                  <a:pt x="1456478" y="6249218"/>
                  <a:pt x="1487065" y="6284776"/>
                  <a:pt x="1494574" y="6317683"/>
                </a:cubicBezTo>
                <a:cubicBezTo>
                  <a:pt x="1506390" y="6328728"/>
                  <a:pt x="1519972" y="6334691"/>
                  <a:pt x="1535432" y="6340548"/>
                </a:cubicBezTo>
                <a:cubicBezTo>
                  <a:pt x="1528144" y="6264899"/>
                  <a:pt x="1439250" y="6213992"/>
                  <a:pt x="1405240" y="6151491"/>
                </a:cubicBezTo>
                <a:cubicBezTo>
                  <a:pt x="1400823" y="6143208"/>
                  <a:pt x="1409435" y="6135588"/>
                  <a:pt x="1417165" y="6140778"/>
                </a:cubicBezTo>
                <a:cubicBezTo>
                  <a:pt x="1464870" y="6173024"/>
                  <a:pt x="1531014" y="6239722"/>
                  <a:pt x="1554315" y="6305646"/>
                </a:cubicBezTo>
                <a:cubicBezTo>
                  <a:pt x="1585014" y="6313154"/>
                  <a:pt x="1662091" y="6350371"/>
                  <a:pt x="1641331" y="6302333"/>
                </a:cubicBezTo>
                <a:cubicBezTo>
                  <a:pt x="1637577" y="6293609"/>
                  <a:pt x="1647515" y="6282900"/>
                  <a:pt x="1656459" y="6285659"/>
                </a:cubicBezTo>
                <a:cubicBezTo>
                  <a:pt x="1716642" y="6303990"/>
                  <a:pt x="1714212" y="6195330"/>
                  <a:pt x="1704605" y="6163305"/>
                </a:cubicBezTo>
                <a:cubicBezTo>
                  <a:pt x="1693452" y="6125871"/>
                  <a:pt x="1678434" y="6091530"/>
                  <a:pt x="1654582" y="6060499"/>
                </a:cubicBezTo>
                <a:cubicBezTo>
                  <a:pt x="1644864" y="6047801"/>
                  <a:pt x="1661649" y="6031015"/>
                  <a:pt x="1673133" y="6043163"/>
                </a:cubicBezTo>
                <a:cubicBezTo>
                  <a:pt x="1699526" y="6071100"/>
                  <a:pt x="1848822" y="6177771"/>
                  <a:pt x="1878195" y="6095064"/>
                </a:cubicBezTo>
                <a:cubicBezTo>
                  <a:pt x="1888134" y="6067125"/>
                  <a:pt x="1898513" y="6042501"/>
                  <a:pt x="1923028" y="6024721"/>
                </a:cubicBezTo>
                <a:cubicBezTo>
                  <a:pt x="1945224" y="6008708"/>
                  <a:pt x="1998228" y="6006500"/>
                  <a:pt x="1957260" y="5971495"/>
                </a:cubicBezTo>
                <a:cubicBezTo>
                  <a:pt x="1902710" y="5924784"/>
                  <a:pt x="1838883" y="5906674"/>
                  <a:pt x="1776934" y="5873325"/>
                </a:cubicBezTo>
                <a:cubicBezTo>
                  <a:pt x="1769425" y="5869350"/>
                  <a:pt x="1774505" y="5856760"/>
                  <a:pt x="1782566" y="5858085"/>
                </a:cubicBezTo>
                <a:cubicBezTo>
                  <a:pt x="1801338" y="5861067"/>
                  <a:pt x="1841865" y="5875423"/>
                  <a:pt x="1882943" y="5895079"/>
                </a:cubicBezTo>
                <a:cubicBezTo>
                  <a:pt x="1918170" y="5895411"/>
                  <a:pt x="1949862" y="5915619"/>
                  <a:pt x="1985971" y="5914183"/>
                </a:cubicBezTo>
                <a:cubicBezTo>
                  <a:pt x="2026056" y="5920809"/>
                  <a:pt x="2041626" y="5900269"/>
                  <a:pt x="2032682" y="5852786"/>
                </a:cubicBezTo>
                <a:cubicBezTo>
                  <a:pt x="2017443" y="5841962"/>
                  <a:pt x="2002094" y="5831252"/>
                  <a:pt x="1986854" y="5820430"/>
                </a:cubicBezTo>
                <a:cubicBezTo>
                  <a:pt x="1963002" y="5806736"/>
                  <a:pt x="1938598" y="5793817"/>
                  <a:pt x="1912869" y="5783768"/>
                </a:cubicBezTo>
                <a:cubicBezTo>
                  <a:pt x="1836896" y="5754283"/>
                  <a:pt x="1754297" y="5737056"/>
                  <a:pt x="1681636" y="5699954"/>
                </a:cubicBezTo>
                <a:cubicBezTo>
                  <a:pt x="1675784" y="5696864"/>
                  <a:pt x="1677992" y="5686151"/>
                  <a:pt x="1685059" y="5688139"/>
                </a:cubicBezTo>
                <a:cubicBezTo>
                  <a:pt x="1775941" y="5713648"/>
                  <a:pt x="1876098" y="5732419"/>
                  <a:pt x="1961567" y="5773608"/>
                </a:cubicBezTo>
                <a:cubicBezTo>
                  <a:pt x="1984536" y="5784651"/>
                  <a:pt x="2009934" y="5797129"/>
                  <a:pt x="2031798" y="5813252"/>
                </a:cubicBezTo>
                <a:cubicBezTo>
                  <a:pt x="2037651" y="5813694"/>
                  <a:pt x="2043393" y="5814246"/>
                  <a:pt x="2049356" y="5814356"/>
                </a:cubicBezTo>
                <a:cubicBezTo>
                  <a:pt x="2073208" y="5814798"/>
                  <a:pt x="2091539" y="5781117"/>
                  <a:pt x="2069233" y="5766761"/>
                </a:cubicBezTo>
                <a:cubicBezTo>
                  <a:pt x="2047148" y="5752516"/>
                  <a:pt x="2024069" y="5741805"/>
                  <a:pt x="1999443" y="5732861"/>
                </a:cubicBezTo>
                <a:cubicBezTo>
                  <a:pt x="1945445" y="5713207"/>
                  <a:pt x="1879851" y="5709784"/>
                  <a:pt x="1829829" y="5682177"/>
                </a:cubicBezTo>
                <a:cubicBezTo>
                  <a:pt x="1823535" y="5678643"/>
                  <a:pt x="1824748" y="5666606"/>
                  <a:pt x="1833141" y="5667158"/>
                </a:cubicBezTo>
                <a:cubicBezTo>
                  <a:pt x="1885594" y="5670691"/>
                  <a:pt x="1944782" y="5689023"/>
                  <a:pt x="1995137" y="5704594"/>
                </a:cubicBezTo>
                <a:cubicBezTo>
                  <a:pt x="2007726" y="5708459"/>
                  <a:pt x="2021307" y="5712986"/>
                  <a:pt x="2034670" y="5718397"/>
                </a:cubicBezTo>
                <a:cubicBezTo>
                  <a:pt x="2088888" y="5707796"/>
                  <a:pt x="2214001" y="5646289"/>
                  <a:pt x="2118924" y="5594053"/>
                </a:cubicBezTo>
                <a:cubicBezTo>
                  <a:pt x="2076742" y="5570866"/>
                  <a:pt x="2031908" y="5559492"/>
                  <a:pt x="1986634" y="5544807"/>
                </a:cubicBezTo>
                <a:cubicBezTo>
                  <a:pt x="1826405" y="5492910"/>
                  <a:pt x="1651048" y="5443215"/>
                  <a:pt x="1503850" y="5360172"/>
                </a:cubicBezTo>
                <a:cubicBezTo>
                  <a:pt x="1491924" y="5353548"/>
                  <a:pt x="1502525" y="5336868"/>
                  <a:pt x="1514230" y="5340075"/>
                </a:cubicBezTo>
                <a:cubicBezTo>
                  <a:pt x="1545149" y="5348797"/>
                  <a:pt x="1575958" y="5358850"/>
                  <a:pt x="1606546" y="5369559"/>
                </a:cubicBezTo>
                <a:cubicBezTo>
                  <a:pt x="1657342" y="5370774"/>
                  <a:pt x="1707145" y="5386451"/>
                  <a:pt x="1757389" y="5394071"/>
                </a:cubicBezTo>
                <a:cubicBezTo>
                  <a:pt x="1834024" y="5405664"/>
                  <a:pt x="1911434" y="5412621"/>
                  <a:pt x="1988511" y="5419911"/>
                </a:cubicBezTo>
                <a:cubicBezTo>
                  <a:pt x="2055209" y="5426206"/>
                  <a:pt x="2131072" y="5435923"/>
                  <a:pt x="2197217" y="5421347"/>
                </a:cubicBezTo>
                <a:cubicBezTo>
                  <a:pt x="2216541" y="5417150"/>
                  <a:pt x="2308747" y="5398376"/>
                  <a:pt x="2279595" y="5366354"/>
                </a:cubicBezTo>
                <a:cubicBezTo>
                  <a:pt x="2273301" y="5359399"/>
                  <a:pt x="2277386" y="5350234"/>
                  <a:pt x="2284012" y="5347805"/>
                </a:cubicBezTo>
                <a:cubicBezTo>
                  <a:pt x="2282687" y="5342834"/>
                  <a:pt x="2286110" y="5336760"/>
                  <a:pt x="2292514" y="5336982"/>
                </a:cubicBezTo>
                <a:cubicBezTo>
                  <a:pt x="2299251" y="5337092"/>
                  <a:pt x="2306097" y="5336868"/>
                  <a:pt x="2312833" y="5336317"/>
                </a:cubicBezTo>
                <a:cubicBezTo>
                  <a:pt x="2314490" y="5330137"/>
                  <a:pt x="2316036" y="5324062"/>
                  <a:pt x="2317692" y="5317879"/>
                </a:cubicBezTo>
                <a:cubicBezTo>
                  <a:pt x="2307974" y="5314127"/>
                  <a:pt x="2298368" y="5311035"/>
                  <a:pt x="2288209" y="5308609"/>
                </a:cubicBezTo>
                <a:cubicBezTo>
                  <a:pt x="2269546" y="5304187"/>
                  <a:pt x="2251216" y="5298780"/>
                  <a:pt x="2232222" y="5296240"/>
                </a:cubicBezTo>
                <a:cubicBezTo>
                  <a:pt x="2191916" y="5290833"/>
                  <a:pt x="2152494" y="5290393"/>
                  <a:pt x="2113845" y="5276582"/>
                </a:cubicBezTo>
                <a:cubicBezTo>
                  <a:pt x="2106778" y="5274044"/>
                  <a:pt x="2110863" y="5264548"/>
                  <a:pt x="2117269" y="5264771"/>
                </a:cubicBezTo>
                <a:cubicBezTo>
                  <a:pt x="2164531" y="5266315"/>
                  <a:pt x="2214112" y="5265100"/>
                  <a:pt x="2260270" y="5276697"/>
                </a:cubicBezTo>
                <a:cubicBezTo>
                  <a:pt x="2264687" y="5277800"/>
                  <a:pt x="2269436" y="5278793"/>
                  <a:pt x="2274184" y="5279787"/>
                </a:cubicBezTo>
                <a:cubicBezTo>
                  <a:pt x="2285447" y="5274484"/>
                  <a:pt x="2297815" y="5271728"/>
                  <a:pt x="2309962" y="5268851"/>
                </a:cubicBezTo>
                <a:cubicBezTo>
                  <a:pt x="2315925" y="5267422"/>
                  <a:pt x="2328182" y="5265540"/>
                  <a:pt x="2331826" y="5259579"/>
                </a:cubicBezTo>
                <a:cubicBezTo>
                  <a:pt x="2342317" y="5242018"/>
                  <a:pt x="2318133" y="5218940"/>
                  <a:pt x="2302895" y="5214528"/>
                </a:cubicBezTo>
                <a:cubicBezTo>
                  <a:pt x="2271644" y="5205583"/>
                  <a:pt x="2234209" y="5213090"/>
                  <a:pt x="2206493" y="5193328"/>
                </a:cubicBezTo>
                <a:cubicBezTo>
                  <a:pt x="2200861" y="5189353"/>
                  <a:pt x="2202518" y="5177976"/>
                  <a:pt x="2210689" y="5179082"/>
                </a:cubicBezTo>
                <a:cubicBezTo>
                  <a:pt x="2247461" y="5183827"/>
                  <a:pt x="2305214" y="5175878"/>
                  <a:pt x="2336133" y="5203154"/>
                </a:cubicBezTo>
                <a:cubicBezTo>
                  <a:pt x="2348281" y="5192224"/>
                  <a:pt x="2363299" y="5178639"/>
                  <a:pt x="2357335" y="5166377"/>
                </a:cubicBezTo>
                <a:cubicBezTo>
                  <a:pt x="2340219" y="5131154"/>
                  <a:pt x="2302012" y="5142418"/>
                  <a:pt x="2272638" y="5128504"/>
                </a:cubicBezTo>
                <a:cubicBezTo>
                  <a:pt x="2267559" y="5126071"/>
                  <a:pt x="2265350" y="5117794"/>
                  <a:pt x="2270871" y="5114368"/>
                </a:cubicBezTo>
                <a:cubicBezTo>
                  <a:pt x="2288981" y="5103212"/>
                  <a:pt x="2316256" y="5109070"/>
                  <a:pt x="2334918" y="5116355"/>
                </a:cubicBezTo>
                <a:cubicBezTo>
                  <a:pt x="2340440" y="5118453"/>
                  <a:pt x="2345519" y="5120995"/>
                  <a:pt x="2350268" y="5123643"/>
                </a:cubicBezTo>
                <a:cubicBezTo>
                  <a:pt x="2358218" y="5118234"/>
                  <a:pt x="2366721" y="5113483"/>
                  <a:pt x="2371801" y="5105532"/>
                </a:cubicBezTo>
                <a:cubicBezTo>
                  <a:pt x="2381850" y="5089634"/>
                  <a:pt x="2374010" y="5070085"/>
                  <a:pt x="2357998" y="5060923"/>
                </a:cubicBezTo>
                <a:cubicBezTo>
                  <a:pt x="2343974" y="5052971"/>
                  <a:pt x="2326967" y="5050873"/>
                  <a:pt x="2310956" y="5051426"/>
                </a:cubicBezTo>
                <a:cubicBezTo>
                  <a:pt x="2296048" y="5051866"/>
                  <a:pt x="2280147" y="5056725"/>
                  <a:pt x="2265682" y="5051866"/>
                </a:cubicBezTo>
                <a:cubicBezTo>
                  <a:pt x="2261264" y="5050323"/>
                  <a:pt x="2260050" y="5044026"/>
                  <a:pt x="2262920" y="5040710"/>
                </a:cubicBezTo>
                <a:cubicBezTo>
                  <a:pt x="2277828" y="5023598"/>
                  <a:pt x="2310514" y="5024482"/>
                  <a:pt x="2331274" y="5026246"/>
                </a:cubicBezTo>
                <a:cubicBezTo>
                  <a:pt x="2338121" y="5026798"/>
                  <a:pt x="2344967" y="5028124"/>
                  <a:pt x="2351483" y="5029891"/>
                </a:cubicBezTo>
                <a:cubicBezTo>
                  <a:pt x="2412217" y="4961317"/>
                  <a:pt x="2278270" y="4906220"/>
                  <a:pt x="2228689" y="4907100"/>
                </a:cubicBezTo>
                <a:cubicBezTo>
                  <a:pt x="2187500" y="4907876"/>
                  <a:pt x="2147635" y="4915383"/>
                  <a:pt x="2107220" y="4922670"/>
                </a:cubicBezTo>
                <a:cubicBezTo>
                  <a:pt x="2039639" y="4934925"/>
                  <a:pt x="1961015" y="4954693"/>
                  <a:pt x="1894980" y="4927970"/>
                </a:cubicBezTo>
                <a:cubicBezTo>
                  <a:pt x="1886919" y="4924766"/>
                  <a:pt x="1890011" y="4913394"/>
                  <a:pt x="1898293" y="4913726"/>
                </a:cubicBezTo>
                <a:cubicBezTo>
                  <a:pt x="1976365" y="4916376"/>
                  <a:pt x="2047479" y="4907762"/>
                  <a:pt x="2124446" y="4894401"/>
                </a:cubicBezTo>
                <a:cubicBezTo>
                  <a:pt x="2141563" y="4891421"/>
                  <a:pt x="2158126" y="4888986"/>
                  <a:pt x="2174359" y="4887226"/>
                </a:cubicBezTo>
                <a:cubicBezTo>
                  <a:pt x="2195561" y="4878942"/>
                  <a:pt x="2218088" y="4874080"/>
                  <a:pt x="2239178" y="4864365"/>
                </a:cubicBezTo>
                <a:cubicBezTo>
                  <a:pt x="2250552" y="4859170"/>
                  <a:pt x="2286441" y="4841171"/>
                  <a:pt x="2261927" y="4832114"/>
                </a:cubicBezTo>
                <a:cubicBezTo>
                  <a:pt x="2253313" y="4828915"/>
                  <a:pt x="2251547" y="4816878"/>
                  <a:pt x="2256958" y="4810250"/>
                </a:cubicBezTo>
                <a:cubicBezTo>
                  <a:pt x="2286220" y="4774699"/>
                  <a:pt x="2322550" y="4707228"/>
                  <a:pt x="2247902" y="4697622"/>
                </a:cubicBezTo>
                <a:cubicBezTo>
                  <a:pt x="2214222" y="4693316"/>
                  <a:pt x="2181316" y="4706677"/>
                  <a:pt x="2148408" y="4701155"/>
                </a:cubicBezTo>
                <a:cubicBezTo>
                  <a:pt x="2142446" y="4700160"/>
                  <a:pt x="2138029" y="4692760"/>
                  <a:pt x="2143660" y="4688012"/>
                </a:cubicBezTo>
                <a:cubicBezTo>
                  <a:pt x="2147525" y="4684923"/>
                  <a:pt x="2152163" y="4682158"/>
                  <a:pt x="2157021" y="4679509"/>
                </a:cubicBezTo>
                <a:cubicBezTo>
                  <a:pt x="2157243" y="4679400"/>
                  <a:pt x="2157132" y="4679071"/>
                  <a:pt x="2157353" y="4678956"/>
                </a:cubicBezTo>
                <a:cubicBezTo>
                  <a:pt x="2178003" y="4661735"/>
                  <a:pt x="2202076" y="4643732"/>
                  <a:pt x="2215658" y="4619993"/>
                </a:cubicBezTo>
                <a:cubicBezTo>
                  <a:pt x="2238958" y="4579137"/>
                  <a:pt x="2202848" y="4566104"/>
                  <a:pt x="2180321" y="4544241"/>
                </a:cubicBezTo>
                <a:cubicBezTo>
                  <a:pt x="2058190" y="4425754"/>
                  <a:pt x="1960573" y="4505258"/>
                  <a:pt x="1825963" y="4526460"/>
                </a:cubicBezTo>
                <a:cubicBezTo>
                  <a:pt x="1818786" y="4527566"/>
                  <a:pt x="1815363" y="4518180"/>
                  <a:pt x="1819669" y="4513321"/>
                </a:cubicBezTo>
                <a:cubicBezTo>
                  <a:pt x="1801228" y="4482402"/>
                  <a:pt x="1844515" y="4436353"/>
                  <a:pt x="1861080" y="4414712"/>
                </a:cubicBezTo>
                <a:cubicBezTo>
                  <a:pt x="1873447" y="4398699"/>
                  <a:pt x="1935175" y="4287720"/>
                  <a:pt x="1895201" y="4305610"/>
                </a:cubicBezTo>
                <a:cubicBezTo>
                  <a:pt x="1882502" y="4311241"/>
                  <a:pt x="1870134" y="4293019"/>
                  <a:pt x="1879631" y="4282528"/>
                </a:cubicBezTo>
                <a:cubicBezTo>
                  <a:pt x="1900612" y="4261327"/>
                  <a:pt x="1915519" y="4219262"/>
                  <a:pt x="1907017" y="4189003"/>
                </a:cubicBezTo>
                <a:cubicBezTo>
                  <a:pt x="1885925" y="4113474"/>
                  <a:pt x="1821105" y="4181165"/>
                  <a:pt x="1796811" y="4201260"/>
                </a:cubicBezTo>
                <a:cubicBezTo>
                  <a:pt x="1787315" y="4209099"/>
                  <a:pt x="1775057" y="4198281"/>
                  <a:pt x="1780689" y="4187788"/>
                </a:cubicBezTo>
                <a:cubicBezTo>
                  <a:pt x="1791732" y="4167366"/>
                  <a:pt x="1808627" y="4149252"/>
                  <a:pt x="1828062" y="4137549"/>
                </a:cubicBezTo>
                <a:cubicBezTo>
                  <a:pt x="1830491" y="4112921"/>
                  <a:pt x="1837338" y="4062675"/>
                  <a:pt x="1808847" y="4088733"/>
                </a:cubicBezTo>
                <a:cubicBezTo>
                  <a:pt x="1796038" y="4100440"/>
                  <a:pt x="1781351" y="4132469"/>
                  <a:pt x="1761696" y="4131806"/>
                </a:cubicBezTo>
                <a:cubicBezTo>
                  <a:pt x="1756394" y="4131583"/>
                  <a:pt x="1751537" y="4127939"/>
                  <a:pt x="1751425" y="4122198"/>
                </a:cubicBezTo>
                <a:cubicBezTo>
                  <a:pt x="1750984" y="4104637"/>
                  <a:pt x="1771302" y="4085311"/>
                  <a:pt x="1783560" y="4073385"/>
                </a:cubicBezTo>
                <a:cubicBezTo>
                  <a:pt x="1758051" y="3927303"/>
                  <a:pt x="1606768" y="4154226"/>
                  <a:pt x="1573750" y="4077801"/>
                </a:cubicBezTo>
                <a:cubicBezTo>
                  <a:pt x="1559615" y="4045009"/>
                  <a:pt x="1584351" y="4020058"/>
                  <a:pt x="1601357" y="3994769"/>
                </a:cubicBezTo>
                <a:cubicBezTo>
                  <a:pt x="1612951" y="3977431"/>
                  <a:pt x="1624767" y="3855309"/>
                  <a:pt x="1574633" y="3872868"/>
                </a:cubicBezTo>
                <a:cubicBezTo>
                  <a:pt x="1550339" y="3881367"/>
                  <a:pt x="1532893" y="3899587"/>
                  <a:pt x="1512684" y="3914608"/>
                </a:cubicBezTo>
                <a:cubicBezTo>
                  <a:pt x="1497445" y="3925868"/>
                  <a:pt x="1480882" y="3906766"/>
                  <a:pt x="1493359" y="3892852"/>
                </a:cubicBezTo>
                <a:cubicBezTo>
                  <a:pt x="1493470" y="3892744"/>
                  <a:pt x="1493581" y="3892630"/>
                  <a:pt x="1493691" y="3892519"/>
                </a:cubicBezTo>
                <a:cubicBezTo>
                  <a:pt x="1493581" y="3862929"/>
                  <a:pt x="1521518" y="3826704"/>
                  <a:pt x="1506169" y="3799537"/>
                </a:cubicBezTo>
                <a:cubicBezTo>
                  <a:pt x="1481875" y="3756463"/>
                  <a:pt x="1443226" y="3850559"/>
                  <a:pt x="1435164" y="3863923"/>
                </a:cubicBezTo>
                <a:cubicBezTo>
                  <a:pt x="1418931" y="3890867"/>
                  <a:pt x="1401264" y="3919022"/>
                  <a:pt x="1374320" y="3936357"/>
                </a:cubicBezTo>
                <a:cubicBezTo>
                  <a:pt x="1367253" y="3940994"/>
                  <a:pt x="1358198" y="3932269"/>
                  <a:pt x="1360958" y="3924874"/>
                </a:cubicBezTo>
                <a:cubicBezTo>
                  <a:pt x="1372774" y="3893625"/>
                  <a:pt x="1398834" y="3870658"/>
                  <a:pt x="1413632" y="3840729"/>
                </a:cubicBezTo>
                <a:cubicBezTo>
                  <a:pt x="1423128" y="3821624"/>
                  <a:pt x="1430527" y="3797989"/>
                  <a:pt x="1445435" y="3782307"/>
                </a:cubicBezTo>
                <a:cubicBezTo>
                  <a:pt x="1445765" y="3781866"/>
                  <a:pt x="1446207" y="3781642"/>
                  <a:pt x="1446539" y="3781311"/>
                </a:cubicBezTo>
                <a:cubicBezTo>
                  <a:pt x="1433398" y="3763642"/>
                  <a:pt x="1420146" y="3745861"/>
                  <a:pt x="1407007" y="3728190"/>
                </a:cubicBezTo>
                <a:cubicBezTo>
                  <a:pt x="1406675" y="3728190"/>
                  <a:pt x="1406233" y="3728190"/>
                  <a:pt x="1405902" y="3728190"/>
                </a:cubicBezTo>
                <a:cubicBezTo>
                  <a:pt x="1405350" y="3730289"/>
                  <a:pt x="1404687" y="3732387"/>
                  <a:pt x="1404025" y="3734154"/>
                </a:cubicBezTo>
                <a:cubicBezTo>
                  <a:pt x="1395853" y="3756242"/>
                  <a:pt x="1375646" y="3775790"/>
                  <a:pt x="1356762" y="3789154"/>
                </a:cubicBezTo>
                <a:cubicBezTo>
                  <a:pt x="1350689" y="3793351"/>
                  <a:pt x="1340529" y="3787497"/>
                  <a:pt x="1342959" y="3779767"/>
                </a:cubicBezTo>
                <a:cubicBezTo>
                  <a:pt x="1348370" y="3762757"/>
                  <a:pt x="1360296" y="3751825"/>
                  <a:pt x="1369682" y="3737026"/>
                </a:cubicBezTo>
                <a:cubicBezTo>
                  <a:pt x="1375866" y="3727306"/>
                  <a:pt x="1378958" y="3717699"/>
                  <a:pt x="1378184" y="3706434"/>
                </a:cubicBezTo>
                <a:cubicBezTo>
                  <a:pt x="1354222" y="3684234"/>
                  <a:pt x="1330590" y="3679264"/>
                  <a:pt x="1307512" y="3693179"/>
                </a:cubicBezTo>
                <a:cubicBezTo>
                  <a:pt x="1305083" y="3699144"/>
                  <a:pt x="1301549" y="3704998"/>
                  <a:pt x="1297905" y="3710850"/>
                </a:cubicBezTo>
                <a:cubicBezTo>
                  <a:pt x="1288298" y="3726203"/>
                  <a:pt x="1278801" y="3742768"/>
                  <a:pt x="1265661" y="3755359"/>
                </a:cubicBezTo>
                <a:cubicBezTo>
                  <a:pt x="1258594" y="3762096"/>
                  <a:pt x="1246226" y="3754253"/>
                  <a:pt x="1251305" y="3745086"/>
                </a:cubicBezTo>
                <a:cubicBezTo>
                  <a:pt x="1258372" y="3732275"/>
                  <a:pt x="1267648" y="3720680"/>
                  <a:pt x="1273610" y="3707206"/>
                </a:cubicBezTo>
                <a:cubicBezTo>
                  <a:pt x="1276040" y="3701795"/>
                  <a:pt x="1277917" y="3695831"/>
                  <a:pt x="1280126" y="3690087"/>
                </a:cubicBezTo>
                <a:cubicBezTo>
                  <a:pt x="1279906" y="3689536"/>
                  <a:pt x="1279464" y="3689314"/>
                  <a:pt x="1279354" y="3688653"/>
                </a:cubicBezTo>
                <a:cubicBezTo>
                  <a:pt x="1265881" y="3615251"/>
                  <a:pt x="1171688" y="3738793"/>
                  <a:pt x="1167381" y="3745861"/>
                </a:cubicBezTo>
                <a:cubicBezTo>
                  <a:pt x="1154240" y="3767507"/>
                  <a:pt x="1140658" y="3788932"/>
                  <a:pt x="1128069" y="3810910"/>
                </a:cubicBezTo>
                <a:cubicBezTo>
                  <a:pt x="1121554" y="3822176"/>
                  <a:pt x="1115701" y="3833551"/>
                  <a:pt x="1110069" y="3845038"/>
                </a:cubicBezTo>
                <a:cubicBezTo>
                  <a:pt x="1110733" y="3844375"/>
                  <a:pt x="1111395" y="3843822"/>
                  <a:pt x="1112058" y="3843271"/>
                </a:cubicBezTo>
                <a:cubicBezTo>
                  <a:pt x="1109186" y="3858400"/>
                  <a:pt x="1105874" y="3873420"/>
                  <a:pt x="1102340" y="3888547"/>
                </a:cubicBezTo>
                <a:cubicBezTo>
                  <a:pt x="1097040" y="3893075"/>
                  <a:pt x="1091629" y="3897379"/>
                  <a:pt x="1086217" y="3901797"/>
                </a:cubicBezTo>
                <a:cubicBezTo>
                  <a:pt x="1083237" y="3910413"/>
                  <a:pt x="1080365" y="3918912"/>
                  <a:pt x="1077825" y="3927744"/>
                </a:cubicBezTo>
                <a:cubicBezTo>
                  <a:pt x="1075396" y="3936357"/>
                  <a:pt x="1072966" y="3944970"/>
                  <a:pt x="1070647" y="3953580"/>
                </a:cubicBezTo>
                <a:cubicBezTo>
                  <a:pt x="1076831" y="3948833"/>
                  <a:pt x="1083015" y="3944191"/>
                  <a:pt x="1089199" y="3939338"/>
                </a:cubicBezTo>
                <a:cubicBezTo>
                  <a:pt x="1083567" y="3959321"/>
                  <a:pt x="1077273" y="3979197"/>
                  <a:pt x="1070647" y="3998859"/>
                </a:cubicBezTo>
                <a:cubicBezTo>
                  <a:pt x="1065567" y="4003163"/>
                  <a:pt x="1060378" y="4007248"/>
                  <a:pt x="1055188" y="4011445"/>
                </a:cubicBezTo>
                <a:cubicBezTo>
                  <a:pt x="1049997" y="4030877"/>
                  <a:pt x="1044587" y="4050197"/>
                  <a:pt x="1038623" y="4069299"/>
                </a:cubicBezTo>
                <a:cubicBezTo>
                  <a:pt x="1041385" y="4067641"/>
                  <a:pt x="1044035" y="4065876"/>
                  <a:pt x="1046795" y="4064224"/>
                </a:cubicBezTo>
                <a:cubicBezTo>
                  <a:pt x="1040059" y="4081114"/>
                  <a:pt x="1033102" y="4097570"/>
                  <a:pt x="1025815" y="4113803"/>
                </a:cubicBezTo>
                <a:cubicBezTo>
                  <a:pt x="1024820" y="4114467"/>
                  <a:pt x="1023826" y="4115130"/>
                  <a:pt x="1022833" y="4115793"/>
                </a:cubicBezTo>
                <a:cubicBezTo>
                  <a:pt x="1019189" y="4125511"/>
                  <a:pt x="1015324" y="4135114"/>
                  <a:pt x="1011127" y="4144723"/>
                </a:cubicBezTo>
                <a:cubicBezTo>
                  <a:pt x="996662" y="4177744"/>
                  <a:pt x="980650" y="4209982"/>
                  <a:pt x="963755" y="4241672"/>
                </a:cubicBezTo>
                <a:cubicBezTo>
                  <a:pt x="956687" y="4255914"/>
                  <a:pt x="949620" y="4270162"/>
                  <a:pt x="942553" y="4284407"/>
                </a:cubicBezTo>
                <a:cubicBezTo>
                  <a:pt x="941669" y="4284960"/>
                  <a:pt x="940676" y="4285401"/>
                  <a:pt x="939682" y="4285841"/>
                </a:cubicBezTo>
                <a:cubicBezTo>
                  <a:pt x="932725" y="4298322"/>
                  <a:pt x="925548" y="4310800"/>
                  <a:pt x="918369" y="4323168"/>
                </a:cubicBezTo>
                <a:cubicBezTo>
                  <a:pt x="920246" y="4322721"/>
                  <a:pt x="922124" y="4322172"/>
                  <a:pt x="924001" y="4321625"/>
                </a:cubicBezTo>
                <a:cubicBezTo>
                  <a:pt x="918922" y="4331782"/>
                  <a:pt x="913842" y="4342049"/>
                  <a:pt x="908652" y="4352316"/>
                </a:cubicBezTo>
                <a:cubicBezTo>
                  <a:pt x="905671" y="4353313"/>
                  <a:pt x="902689" y="4354195"/>
                  <a:pt x="899707" y="4355080"/>
                </a:cubicBezTo>
                <a:cubicBezTo>
                  <a:pt x="888665" y="4373850"/>
                  <a:pt x="877512" y="4392511"/>
                  <a:pt x="866469" y="4411286"/>
                </a:cubicBezTo>
                <a:cubicBezTo>
                  <a:pt x="870665" y="4410953"/>
                  <a:pt x="874972" y="4410624"/>
                  <a:pt x="879169" y="4410295"/>
                </a:cubicBezTo>
                <a:cubicBezTo>
                  <a:pt x="873757" y="4420784"/>
                  <a:pt x="868456" y="4431162"/>
                  <a:pt x="863046" y="4441653"/>
                </a:cubicBezTo>
                <a:cubicBezTo>
                  <a:pt x="857967" y="4442095"/>
                  <a:pt x="852887" y="4442650"/>
                  <a:pt x="847806" y="4443090"/>
                </a:cubicBezTo>
                <a:cubicBezTo>
                  <a:pt x="822409" y="4486489"/>
                  <a:pt x="797673" y="4530324"/>
                  <a:pt x="775146" y="4575377"/>
                </a:cubicBezTo>
                <a:cubicBezTo>
                  <a:pt x="692989" y="4739801"/>
                  <a:pt x="601115" y="4888332"/>
                  <a:pt x="469045" y="5018292"/>
                </a:cubicBezTo>
                <a:cubicBezTo>
                  <a:pt x="434040" y="5052639"/>
                  <a:pt x="399697" y="5082677"/>
                  <a:pt x="363367" y="5111055"/>
                </a:cubicBezTo>
                <a:cubicBezTo>
                  <a:pt x="418912" y="5079249"/>
                  <a:pt x="475670" y="5049436"/>
                  <a:pt x="528565" y="5012885"/>
                </a:cubicBezTo>
                <a:cubicBezTo>
                  <a:pt x="606857" y="4958997"/>
                  <a:pt x="682057" y="4900919"/>
                  <a:pt x="753503" y="4838193"/>
                </a:cubicBezTo>
                <a:cubicBezTo>
                  <a:pt x="903351" y="4706455"/>
                  <a:pt x="1032329" y="4550313"/>
                  <a:pt x="1184607" y="4422330"/>
                </a:cubicBezTo>
                <a:cubicBezTo>
                  <a:pt x="1190128" y="4417580"/>
                  <a:pt x="1197417" y="4425530"/>
                  <a:pt x="1193331" y="4431162"/>
                </a:cubicBezTo>
                <a:cubicBezTo>
                  <a:pt x="1081911" y="4583660"/>
                  <a:pt x="935265" y="4722909"/>
                  <a:pt x="794030" y="4847574"/>
                </a:cubicBezTo>
                <a:cubicBezTo>
                  <a:pt x="727552" y="4906220"/>
                  <a:pt x="655003" y="4969489"/>
                  <a:pt x="577926" y="5026246"/>
                </a:cubicBezTo>
                <a:cubicBezTo>
                  <a:pt x="645395" y="4990689"/>
                  <a:pt x="711321" y="4952261"/>
                  <a:pt x="774595" y="4904231"/>
                </a:cubicBezTo>
                <a:cubicBezTo>
                  <a:pt x="896726" y="4811469"/>
                  <a:pt x="1003840" y="4695521"/>
                  <a:pt x="1129504" y="4608621"/>
                </a:cubicBezTo>
                <a:cubicBezTo>
                  <a:pt x="1136020" y="4604091"/>
                  <a:pt x="1145186" y="4612042"/>
                  <a:pt x="1139775" y="4618777"/>
                </a:cubicBezTo>
                <a:cubicBezTo>
                  <a:pt x="1050329" y="4729865"/>
                  <a:pt x="929191" y="4828363"/>
                  <a:pt x="813906" y="4914387"/>
                </a:cubicBezTo>
                <a:cubicBezTo>
                  <a:pt x="860727" y="4889320"/>
                  <a:pt x="906443" y="4862481"/>
                  <a:pt x="948737" y="4831341"/>
                </a:cubicBezTo>
                <a:cubicBezTo>
                  <a:pt x="1151701" y="4681827"/>
                  <a:pt x="1319107" y="4487370"/>
                  <a:pt x="1523837" y="4340280"/>
                </a:cubicBezTo>
                <a:cubicBezTo>
                  <a:pt x="1533113" y="4333655"/>
                  <a:pt x="1543272" y="4347568"/>
                  <a:pt x="1535985" y="4355521"/>
                </a:cubicBezTo>
                <a:cubicBezTo>
                  <a:pt x="1446318" y="4453801"/>
                  <a:pt x="1341523" y="4539160"/>
                  <a:pt x="1242471" y="4627831"/>
                </a:cubicBezTo>
                <a:cubicBezTo>
                  <a:pt x="1193993" y="4671230"/>
                  <a:pt x="1145958" y="4717054"/>
                  <a:pt x="1096156" y="4760674"/>
                </a:cubicBezTo>
                <a:cubicBezTo>
                  <a:pt x="1178975" y="4708662"/>
                  <a:pt x="1261022" y="4655439"/>
                  <a:pt x="1344615" y="4604534"/>
                </a:cubicBezTo>
                <a:cubicBezTo>
                  <a:pt x="1351020" y="4600557"/>
                  <a:pt x="1358087" y="4610495"/>
                  <a:pt x="1352235" y="4615244"/>
                </a:cubicBezTo>
                <a:cubicBezTo>
                  <a:pt x="1228888" y="4715729"/>
                  <a:pt x="1091629" y="4799762"/>
                  <a:pt x="953485" y="4878279"/>
                </a:cubicBezTo>
                <a:cubicBezTo>
                  <a:pt x="877732" y="4921344"/>
                  <a:pt x="799440" y="4968493"/>
                  <a:pt x="718830" y="5008688"/>
                </a:cubicBezTo>
                <a:cubicBezTo>
                  <a:pt x="772386" y="4986051"/>
                  <a:pt x="825721" y="4962642"/>
                  <a:pt x="877954" y="4937024"/>
                </a:cubicBezTo>
                <a:cubicBezTo>
                  <a:pt x="1098585" y="4828803"/>
                  <a:pt x="1303978" y="4699054"/>
                  <a:pt x="1508046" y="4562904"/>
                </a:cubicBezTo>
                <a:cubicBezTo>
                  <a:pt x="1515335" y="4558044"/>
                  <a:pt x="1524831" y="4569309"/>
                  <a:pt x="1517875" y="4575049"/>
                </a:cubicBezTo>
                <a:cubicBezTo>
                  <a:pt x="1186154" y="4852217"/>
                  <a:pt x="775810" y="5052530"/>
                  <a:pt x="359060" y="5178749"/>
                </a:cubicBezTo>
                <a:cubicBezTo>
                  <a:pt x="423439" y="5169030"/>
                  <a:pt x="489585" y="5164835"/>
                  <a:pt x="551092" y="5160640"/>
                </a:cubicBezTo>
                <a:cubicBezTo>
                  <a:pt x="652463" y="5153571"/>
                  <a:pt x="758803" y="5145842"/>
                  <a:pt x="859734" y="5159426"/>
                </a:cubicBezTo>
                <a:cubicBezTo>
                  <a:pt x="869781" y="5160748"/>
                  <a:pt x="872543" y="5177423"/>
                  <a:pt x="861059" y="5178307"/>
                </a:cubicBezTo>
                <a:cubicBezTo>
                  <a:pt x="750191" y="5186364"/>
                  <a:pt x="638660" y="5181730"/>
                  <a:pt x="527571" y="5191118"/>
                </a:cubicBezTo>
                <a:cubicBezTo>
                  <a:pt x="488701" y="5194432"/>
                  <a:pt x="449720" y="5200173"/>
                  <a:pt x="410629" y="5205918"/>
                </a:cubicBezTo>
                <a:cubicBezTo>
                  <a:pt x="457670" y="5211435"/>
                  <a:pt x="503498" y="5218390"/>
                  <a:pt x="544356" y="5223137"/>
                </a:cubicBezTo>
                <a:cubicBezTo>
                  <a:pt x="658758" y="5236279"/>
                  <a:pt x="779453" y="5251956"/>
                  <a:pt x="886898" y="5295467"/>
                </a:cubicBezTo>
                <a:cubicBezTo>
                  <a:pt x="895953" y="5299109"/>
                  <a:pt x="889106" y="5310922"/>
                  <a:pt x="881156" y="5310041"/>
                </a:cubicBezTo>
                <a:cubicBezTo>
                  <a:pt x="757920" y="5296461"/>
                  <a:pt x="637224" y="5262671"/>
                  <a:pt x="513988" y="5247099"/>
                </a:cubicBezTo>
                <a:cubicBezTo>
                  <a:pt x="451928" y="5239261"/>
                  <a:pt x="389759" y="5233294"/>
                  <a:pt x="327257" y="5230315"/>
                </a:cubicBezTo>
                <a:cubicBezTo>
                  <a:pt x="322509" y="5230095"/>
                  <a:pt x="317540" y="5230203"/>
                  <a:pt x="312791" y="5230095"/>
                </a:cubicBezTo>
                <a:cubicBezTo>
                  <a:pt x="341613" y="5238261"/>
                  <a:pt x="369882" y="5248534"/>
                  <a:pt x="396826" y="5259028"/>
                </a:cubicBezTo>
                <a:cubicBezTo>
                  <a:pt x="474787" y="5289281"/>
                  <a:pt x="553962" y="5316886"/>
                  <a:pt x="631372" y="5348686"/>
                </a:cubicBezTo>
                <a:cubicBezTo>
                  <a:pt x="765319" y="5403679"/>
                  <a:pt x="923339" y="5455139"/>
                  <a:pt x="1041053" y="5540499"/>
                </a:cubicBezTo>
                <a:cubicBezTo>
                  <a:pt x="1045028" y="5543371"/>
                  <a:pt x="1041605" y="5550659"/>
                  <a:pt x="1036857" y="5549333"/>
                </a:cubicBezTo>
                <a:cubicBezTo>
                  <a:pt x="964748" y="5529238"/>
                  <a:pt x="897057" y="5489927"/>
                  <a:pt x="828261" y="5460552"/>
                </a:cubicBezTo>
                <a:cubicBezTo>
                  <a:pt x="758803" y="5430843"/>
                  <a:pt x="688904" y="5402022"/>
                  <a:pt x="618783" y="5373754"/>
                </a:cubicBezTo>
                <a:cubicBezTo>
                  <a:pt x="550429" y="5346259"/>
                  <a:pt x="482627" y="5321527"/>
                  <a:pt x="414163" y="5299109"/>
                </a:cubicBezTo>
                <a:cubicBezTo>
                  <a:pt x="459990" y="5320972"/>
                  <a:pt x="504823" y="5344168"/>
                  <a:pt x="548442" y="5366022"/>
                </a:cubicBezTo>
                <a:cubicBezTo>
                  <a:pt x="657321" y="5420795"/>
                  <a:pt x="764656" y="5478221"/>
                  <a:pt x="865586" y="5546683"/>
                </a:cubicBezTo>
                <a:cubicBezTo>
                  <a:pt x="874972" y="5552978"/>
                  <a:pt x="867131" y="5567442"/>
                  <a:pt x="856972" y="5562032"/>
                </a:cubicBezTo>
                <a:cubicBezTo>
                  <a:pt x="741577" y="5500417"/>
                  <a:pt x="627397" y="5436144"/>
                  <a:pt x="509130" y="5380047"/>
                </a:cubicBezTo>
                <a:cubicBezTo>
                  <a:pt x="442874" y="5348797"/>
                  <a:pt x="373636" y="5321856"/>
                  <a:pt x="305724" y="5292929"/>
                </a:cubicBezTo>
                <a:close/>
                <a:moveTo>
                  <a:pt x="300423" y="3687014"/>
                </a:moveTo>
                <a:cubicBezTo>
                  <a:pt x="296337" y="3665810"/>
                  <a:pt x="303846" y="3636877"/>
                  <a:pt x="317317" y="3620328"/>
                </a:cubicBezTo>
                <a:cubicBezTo>
                  <a:pt x="321844" y="3614696"/>
                  <a:pt x="330237" y="3620218"/>
                  <a:pt x="329133" y="3626624"/>
                </a:cubicBezTo>
                <a:cubicBezTo>
                  <a:pt x="327366" y="3636766"/>
                  <a:pt x="323170" y="3646041"/>
                  <a:pt x="320631" y="3656092"/>
                </a:cubicBezTo>
                <a:cubicBezTo>
                  <a:pt x="317980" y="3666361"/>
                  <a:pt x="317097" y="3676852"/>
                  <a:pt x="313563" y="3686792"/>
                </a:cubicBezTo>
                <a:cubicBezTo>
                  <a:pt x="311575" y="3692423"/>
                  <a:pt x="301858" y="3694412"/>
                  <a:pt x="300423" y="3687014"/>
                </a:cubicBezTo>
                <a:close/>
                <a:moveTo>
                  <a:pt x="287391" y="3573840"/>
                </a:moveTo>
                <a:cubicBezTo>
                  <a:pt x="287613" y="3540933"/>
                  <a:pt x="309588" y="3507916"/>
                  <a:pt x="318642" y="3476444"/>
                </a:cubicBezTo>
                <a:cubicBezTo>
                  <a:pt x="328249" y="3443205"/>
                  <a:pt x="328028" y="3402789"/>
                  <a:pt x="342384" y="3371980"/>
                </a:cubicBezTo>
                <a:cubicBezTo>
                  <a:pt x="345144" y="3366238"/>
                  <a:pt x="355745" y="3366790"/>
                  <a:pt x="356850" y="3373526"/>
                </a:cubicBezTo>
                <a:cubicBezTo>
                  <a:pt x="362592" y="3407537"/>
                  <a:pt x="346359" y="3448505"/>
                  <a:pt x="335868" y="3480860"/>
                </a:cubicBezTo>
                <a:cubicBezTo>
                  <a:pt x="325378" y="3513326"/>
                  <a:pt x="314446" y="3547889"/>
                  <a:pt x="294900" y="3576048"/>
                </a:cubicBezTo>
                <a:cubicBezTo>
                  <a:pt x="292913" y="3578920"/>
                  <a:pt x="287281" y="3577595"/>
                  <a:pt x="287391" y="3573840"/>
                </a:cubicBezTo>
                <a:close/>
                <a:moveTo>
                  <a:pt x="286066" y="4293700"/>
                </a:moveTo>
                <a:cubicBezTo>
                  <a:pt x="298544" y="4259911"/>
                  <a:pt x="334212" y="4227335"/>
                  <a:pt x="365905" y="4211544"/>
                </a:cubicBezTo>
                <a:cubicBezTo>
                  <a:pt x="373744" y="4207679"/>
                  <a:pt x="381253" y="4217509"/>
                  <a:pt x="374849" y="4223803"/>
                </a:cubicBezTo>
                <a:cubicBezTo>
                  <a:pt x="349009" y="4249971"/>
                  <a:pt x="324163" y="4276031"/>
                  <a:pt x="299428" y="4303085"/>
                </a:cubicBezTo>
                <a:cubicBezTo>
                  <a:pt x="293465" y="4309601"/>
                  <a:pt x="283306" y="4301098"/>
                  <a:pt x="286066" y="4293700"/>
                </a:cubicBezTo>
                <a:close/>
                <a:moveTo>
                  <a:pt x="282312" y="861438"/>
                </a:moveTo>
                <a:cubicBezTo>
                  <a:pt x="280325" y="822568"/>
                  <a:pt x="285073" y="773538"/>
                  <a:pt x="298435" y="736656"/>
                </a:cubicBezTo>
                <a:cubicBezTo>
                  <a:pt x="301858" y="727270"/>
                  <a:pt x="317428" y="728926"/>
                  <a:pt x="318090" y="739196"/>
                </a:cubicBezTo>
                <a:cubicBezTo>
                  <a:pt x="320630" y="778838"/>
                  <a:pt x="312348" y="826764"/>
                  <a:pt x="299650" y="864310"/>
                </a:cubicBezTo>
                <a:cubicBezTo>
                  <a:pt x="296336" y="874138"/>
                  <a:pt x="282865" y="871376"/>
                  <a:pt x="282312" y="861438"/>
                </a:cubicBezTo>
                <a:close/>
                <a:moveTo>
                  <a:pt x="272484" y="3211087"/>
                </a:moveTo>
                <a:cubicBezTo>
                  <a:pt x="264975" y="3199051"/>
                  <a:pt x="276681" y="3180610"/>
                  <a:pt x="285293" y="3171997"/>
                </a:cubicBezTo>
                <a:cubicBezTo>
                  <a:pt x="290262" y="3167027"/>
                  <a:pt x="297883" y="3171776"/>
                  <a:pt x="297993" y="3177960"/>
                </a:cubicBezTo>
                <a:cubicBezTo>
                  <a:pt x="298103" y="3186021"/>
                  <a:pt x="297883" y="3187125"/>
                  <a:pt x="294901" y="3194413"/>
                </a:cubicBezTo>
                <a:cubicBezTo>
                  <a:pt x="296226" y="3191211"/>
                  <a:pt x="289490" y="3206450"/>
                  <a:pt x="289049" y="3205787"/>
                </a:cubicBezTo>
                <a:cubicBezTo>
                  <a:pt x="289269" y="3206892"/>
                  <a:pt x="289932" y="3207885"/>
                  <a:pt x="289269" y="3209099"/>
                </a:cubicBezTo>
                <a:cubicBezTo>
                  <a:pt x="287944" y="3211529"/>
                  <a:pt x="286729" y="3212744"/>
                  <a:pt x="284520" y="3214179"/>
                </a:cubicBezTo>
                <a:cubicBezTo>
                  <a:pt x="280435" y="3216830"/>
                  <a:pt x="274914" y="3214953"/>
                  <a:pt x="272484" y="3211087"/>
                </a:cubicBezTo>
                <a:close/>
                <a:moveTo>
                  <a:pt x="272373" y="485546"/>
                </a:moveTo>
                <a:cubicBezTo>
                  <a:pt x="269061" y="448222"/>
                  <a:pt x="274140" y="403168"/>
                  <a:pt x="287391" y="368272"/>
                </a:cubicBezTo>
                <a:cubicBezTo>
                  <a:pt x="291256" y="358114"/>
                  <a:pt x="307710" y="359880"/>
                  <a:pt x="308704" y="370922"/>
                </a:cubicBezTo>
                <a:cubicBezTo>
                  <a:pt x="312127" y="408136"/>
                  <a:pt x="305723" y="453190"/>
                  <a:pt x="293245" y="488416"/>
                </a:cubicBezTo>
                <a:cubicBezTo>
                  <a:pt x="289048" y="500122"/>
                  <a:pt x="273368" y="497692"/>
                  <a:pt x="272373" y="485546"/>
                </a:cubicBezTo>
                <a:close/>
                <a:moveTo>
                  <a:pt x="268950" y="6239963"/>
                </a:moveTo>
                <a:cubicBezTo>
                  <a:pt x="265417" y="6234884"/>
                  <a:pt x="271269" y="6228478"/>
                  <a:pt x="276679" y="6230025"/>
                </a:cubicBezTo>
                <a:cubicBezTo>
                  <a:pt x="298103" y="6236319"/>
                  <a:pt x="317868" y="6251006"/>
                  <a:pt x="335868" y="6263815"/>
                </a:cubicBezTo>
                <a:cubicBezTo>
                  <a:pt x="341058" y="6267458"/>
                  <a:pt x="336861" y="6275852"/>
                  <a:pt x="330899" y="6274747"/>
                </a:cubicBezTo>
                <a:cubicBezTo>
                  <a:pt x="307488" y="6270440"/>
                  <a:pt x="282753" y="6260391"/>
                  <a:pt x="268950" y="6239963"/>
                </a:cubicBezTo>
                <a:close/>
                <a:moveTo>
                  <a:pt x="268619" y="1309216"/>
                </a:moveTo>
                <a:cubicBezTo>
                  <a:pt x="262656" y="1276862"/>
                  <a:pt x="268288" y="1234678"/>
                  <a:pt x="289270" y="1208396"/>
                </a:cubicBezTo>
                <a:cubicBezTo>
                  <a:pt x="295453" y="1200668"/>
                  <a:pt x="309698" y="1205084"/>
                  <a:pt x="309919" y="1215244"/>
                </a:cubicBezTo>
                <a:cubicBezTo>
                  <a:pt x="310140" y="1230924"/>
                  <a:pt x="305503" y="1245390"/>
                  <a:pt x="301858" y="1260518"/>
                </a:cubicBezTo>
                <a:cubicBezTo>
                  <a:pt x="297662" y="1277966"/>
                  <a:pt x="293687" y="1294420"/>
                  <a:pt x="286840" y="1310984"/>
                </a:cubicBezTo>
                <a:cubicBezTo>
                  <a:pt x="283527" y="1318714"/>
                  <a:pt x="270055" y="1317610"/>
                  <a:pt x="268619" y="1309216"/>
                </a:cubicBezTo>
                <a:close/>
                <a:moveTo>
                  <a:pt x="267735" y="3827587"/>
                </a:moveTo>
                <a:cubicBezTo>
                  <a:pt x="268287" y="3805940"/>
                  <a:pt x="275796" y="3785400"/>
                  <a:pt x="283637" y="3765409"/>
                </a:cubicBezTo>
                <a:cubicBezTo>
                  <a:pt x="289710" y="3750060"/>
                  <a:pt x="295341" y="3733934"/>
                  <a:pt x="306826" y="3721786"/>
                </a:cubicBezTo>
                <a:cubicBezTo>
                  <a:pt x="312458" y="3716044"/>
                  <a:pt x="322175" y="3720462"/>
                  <a:pt x="320850" y="3728633"/>
                </a:cubicBezTo>
                <a:cubicBezTo>
                  <a:pt x="317868" y="3747408"/>
                  <a:pt x="307267" y="3764416"/>
                  <a:pt x="300422" y="3781976"/>
                </a:cubicBezTo>
                <a:cubicBezTo>
                  <a:pt x="294016" y="3798652"/>
                  <a:pt x="288496" y="3815550"/>
                  <a:pt x="279551" y="3831011"/>
                </a:cubicBezTo>
                <a:cubicBezTo>
                  <a:pt x="275906" y="3837195"/>
                  <a:pt x="267625" y="3834655"/>
                  <a:pt x="267735" y="3827587"/>
                </a:cubicBezTo>
                <a:close/>
                <a:moveTo>
                  <a:pt x="251063" y="1736014"/>
                </a:moveTo>
                <a:cubicBezTo>
                  <a:pt x="262436" y="1647342"/>
                  <a:pt x="283086" y="1551822"/>
                  <a:pt x="311576" y="1467015"/>
                </a:cubicBezTo>
                <a:cubicBezTo>
                  <a:pt x="314889" y="1456966"/>
                  <a:pt x="332115" y="1459837"/>
                  <a:pt x="330238" y="1470769"/>
                </a:cubicBezTo>
                <a:cubicBezTo>
                  <a:pt x="314558" y="1559994"/>
                  <a:pt x="292031" y="1651759"/>
                  <a:pt x="268179" y="1739216"/>
                </a:cubicBezTo>
                <a:cubicBezTo>
                  <a:pt x="265529" y="1748713"/>
                  <a:pt x="249848" y="1745952"/>
                  <a:pt x="251063" y="1736014"/>
                </a:cubicBezTo>
                <a:close/>
                <a:moveTo>
                  <a:pt x="249846" y="662558"/>
                </a:moveTo>
                <a:cubicBezTo>
                  <a:pt x="248300" y="645664"/>
                  <a:pt x="251392" y="628768"/>
                  <a:pt x="253821" y="612094"/>
                </a:cubicBezTo>
                <a:cubicBezTo>
                  <a:pt x="255919" y="597960"/>
                  <a:pt x="257576" y="584046"/>
                  <a:pt x="263428" y="571016"/>
                </a:cubicBezTo>
                <a:cubicBezTo>
                  <a:pt x="267514" y="562072"/>
                  <a:pt x="281980" y="562292"/>
                  <a:pt x="283305" y="573114"/>
                </a:cubicBezTo>
                <a:cubicBezTo>
                  <a:pt x="285072" y="588352"/>
                  <a:pt x="282421" y="603150"/>
                  <a:pt x="279993" y="618168"/>
                </a:cubicBezTo>
                <a:cubicBezTo>
                  <a:pt x="277342" y="634842"/>
                  <a:pt x="274912" y="651184"/>
                  <a:pt x="268508" y="666866"/>
                </a:cubicBezTo>
                <a:cubicBezTo>
                  <a:pt x="264533" y="676804"/>
                  <a:pt x="250729" y="671614"/>
                  <a:pt x="249846" y="662558"/>
                </a:cubicBezTo>
                <a:close/>
                <a:moveTo>
                  <a:pt x="235257" y="5848135"/>
                </a:moveTo>
                <a:cubicBezTo>
                  <a:pt x="235933" y="5845499"/>
                  <a:pt x="238252" y="5843401"/>
                  <a:pt x="241896" y="5843843"/>
                </a:cubicBezTo>
                <a:cubicBezTo>
                  <a:pt x="274472" y="5848038"/>
                  <a:pt x="306606" y="5861621"/>
                  <a:pt x="338298" y="5870345"/>
                </a:cubicBezTo>
                <a:cubicBezTo>
                  <a:pt x="364469" y="5877523"/>
                  <a:pt x="394285" y="5881276"/>
                  <a:pt x="418357" y="5893976"/>
                </a:cubicBezTo>
                <a:cubicBezTo>
                  <a:pt x="424541" y="5897289"/>
                  <a:pt x="420235" y="5905902"/>
                  <a:pt x="414382" y="5906013"/>
                </a:cubicBezTo>
                <a:cubicBezTo>
                  <a:pt x="388211" y="5906343"/>
                  <a:pt x="360604" y="5895743"/>
                  <a:pt x="335538" y="5888565"/>
                </a:cubicBezTo>
                <a:cubicBezTo>
                  <a:pt x="303514" y="5879509"/>
                  <a:pt x="267515" y="5872222"/>
                  <a:pt x="238473" y="5855658"/>
                </a:cubicBezTo>
                <a:cubicBezTo>
                  <a:pt x="235547" y="5853946"/>
                  <a:pt x="234580" y="5850771"/>
                  <a:pt x="235257" y="5848135"/>
                </a:cubicBezTo>
                <a:close/>
                <a:moveTo>
                  <a:pt x="231778" y="5881503"/>
                </a:moveTo>
                <a:cubicBezTo>
                  <a:pt x="232813" y="5878439"/>
                  <a:pt x="235546" y="5875981"/>
                  <a:pt x="239245" y="5876423"/>
                </a:cubicBezTo>
                <a:cubicBezTo>
                  <a:pt x="265527" y="5879736"/>
                  <a:pt x="289379" y="5892656"/>
                  <a:pt x="312238" y="5905245"/>
                </a:cubicBezTo>
                <a:cubicBezTo>
                  <a:pt x="320850" y="5909993"/>
                  <a:pt x="314666" y="5924791"/>
                  <a:pt x="305391" y="5921146"/>
                </a:cubicBezTo>
                <a:cubicBezTo>
                  <a:pt x="281428" y="5911981"/>
                  <a:pt x="256141" y="5904140"/>
                  <a:pt x="234497" y="5890226"/>
                </a:cubicBezTo>
                <a:cubicBezTo>
                  <a:pt x="231405" y="5888239"/>
                  <a:pt x="230743" y="5884568"/>
                  <a:pt x="231778" y="5881503"/>
                </a:cubicBezTo>
                <a:close/>
                <a:moveTo>
                  <a:pt x="219258" y="4250948"/>
                </a:moveTo>
                <a:cubicBezTo>
                  <a:pt x="250951" y="4195186"/>
                  <a:pt x="296115" y="4133460"/>
                  <a:pt x="348126" y="4095690"/>
                </a:cubicBezTo>
                <a:cubicBezTo>
                  <a:pt x="354420" y="4091161"/>
                  <a:pt x="363585" y="4099667"/>
                  <a:pt x="359168" y="4106183"/>
                </a:cubicBezTo>
                <a:cubicBezTo>
                  <a:pt x="322285" y="4160409"/>
                  <a:pt x="274029" y="4209870"/>
                  <a:pt x="232619" y="4260882"/>
                </a:cubicBezTo>
                <a:cubicBezTo>
                  <a:pt x="225773" y="4269387"/>
                  <a:pt x="214068" y="4260113"/>
                  <a:pt x="219258" y="4250948"/>
                </a:cubicBezTo>
                <a:close/>
                <a:moveTo>
                  <a:pt x="208216" y="818370"/>
                </a:moveTo>
                <a:cubicBezTo>
                  <a:pt x="210867" y="802690"/>
                  <a:pt x="211087" y="786458"/>
                  <a:pt x="215394" y="771108"/>
                </a:cubicBezTo>
                <a:cubicBezTo>
                  <a:pt x="217823" y="762496"/>
                  <a:pt x="231627" y="762274"/>
                  <a:pt x="234608" y="770666"/>
                </a:cubicBezTo>
                <a:cubicBezTo>
                  <a:pt x="241013" y="789218"/>
                  <a:pt x="236044" y="808432"/>
                  <a:pt x="225222" y="824444"/>
                </a:cubicBezTo>
                <a:cubicBezTo>
                  <a:pt x="219590" y="832726"/>
                  <a:pt x="206339" y="829082"/>
                  <a:pt x="208216" y="818370"/>
                </a:cubicBezTo>
                <a:close/>
                <a:moveTo>
                  <a:pt x="198720" y="566046"/>
                </a:moveTo>
                <a:cubicBezTo>
                  <a:pt x="197174" y="544182"/>
                  <a:pt x="199272" y="518894"/>
                  <a:pt x="207002" y="498356"/>
                </a:cubicBezTo>
                <a:cubicBezTo>
                  <a:pt x="210867" y="488308"/>
                  <a:pt x="225002" y="492502"/>
                  <a:pt x="226215" y="501778"/>
                </a:cubicBezTo>
                <a:cubicBezTo>
                  <a:pt x="228977" y="522760"/>
                  <a:pt x="224890" y="547826"/>
                  <a:pt x="218265" y="567924"/>
                </a:cubicBezTo>
                <a:cubicBezTo>
                  <a:pt x="214843" y="578526"/>
                  <a:pt x="199603" y="577752"/>
                  <a:pt x="198720" y="566046"/>
                </a:cubicBezTo>
                <a:close/>
                <a:moveTo>
                  <a:pt x="198691" y="5991052"/>
                </a:moveTo>
                <a:cubicBezTo>
                  <a:pt x="199713" y="5988719"/>
                  <a:pt x="201866" y="5987063"/>
                  <a:pt x="204903" y="5987724"/>
                </a:cubicBezTo>
                <a:cubicBezTo>
                  <a:pt x="223233" y="5991700"/>
                  <a:pt x="240901" y="6004732"/>
                  <a:pt x="254042" y="6017981"/>
                </a:cubicBezTo>
                <a:cubicBezTo>
                  <a:pt x="259674" y="6023725"/>
                  <a:pt x="254594" y="6033551"/>
                  <a:pt x="246533" y="6030349"/>
                </a:cubicBezTo>
                <a:cubicBezTo>
                  <a:pt x="229527" y="6023613"/>
                  <a:pt x="210534" y="6013123"/>
                  <a:pt x="199271" y="5998436"/>
                </a:cubicBezTo>
                <a:cubicBezTo>
                  <a:pt x="197780" y="5996393"/>
                  <a:pt x="197670" y="5993384"/>
                  <a:pt x="198691" y="5991052"/>
                </a:cubicBezTo>
                <a:close/>
                <a:moveTo>
                  <a:pt x="183371" y="3566440"/>
                </a:moveTo>
                <a:cubicBezTo>
                  <a:pt x="186794" y="3553079"/>
                  <a:pt x="188782" y="3539938"/>
                  <a:pt x="194634" y="3527349"/>
                </a:cubicBezTo>
                <a:cubicBezTo>
                  <a:pt x="197616" y="3520834"/>
                  <a:pt x="207002" y="3524588"/>
                  <a:pt x="207223" y="3530772"/>
                </a:cubicBezTo>
                <a:cubicBezTo>
                  <a:pt x="207665" y="3544245"/>
                  <a:pt x="206450" y="3556722"/>
                  <a:pt x="203358" y="3569864"/>
                </a:cubicBezTo>
                <a:cubicBezTo>
                  <a:pt x="200376" y="3582562"/>
                  <a:pt x="180168" y="3579028"/>
                  <a:pt x="183371" y="3566440"/>
                </a:cubicBezTo>
                <a:close/>
                <a:moveTo>
                  <a:pt x="176179" y="5652510"/>
                </a:moveTo>
                <a:cubicBezTo>
                  <a:pt x="176607" y="5649268"/>
                  <a:pt x="178898" y="5646452"/>
                  <a:pt x="183260" y="5646177"/>
                </a:cubicBezTo>
                <a:cubicBezTo>
                  <a:pt x="205565" y="5644852"/>
                  <a:pt x="237700" y="5653132"/>
                  <a:pt x="256362" y="5665499"/>
                </a:cubicBezTo>
                <a:cubicBezTo>
                  <a:pt x="261442" y="5668921"/>
                  <a:pt x="260227" y="5678419"/>
                  <a:pt x="253601" y="5679082"/>
                </a:cubicBezTo>
                <a:cubicBezTo>
                  <a:pt x="231406" y="5681289"/>
                  <a:pt x="198940" y="5673451"/>
                  <a:pt x="180278" y="5661414"/>
                </a:cubicBezTo>
                <a:cubicBezTo>
                  <a:pt x="177186" y="5659424"/>
                  <a:pt x="175751" y="5655754"/>
                  <a:pt x="176179" y="5652510"/>
                </a:cubicBezTo>
                <a:close/>
                <a:moveTo>
                  <a:pt x="173764" y="3939557"/>
                </a:moveTo>
                <a:cubicBezTo>
                  <a:pt x="187898" y="3876397"/>
                  <a:pt x="175641" y="3790256"/>
                  <a:pt x="219591" y="3737906"/>
                </a:cubicBezTo>
                <a:cubicBezTo>
                  <a:pt x="225995" y="3730287"/>
                  <a:pt x="236486" y="3736471"/>
                  <a:pt x="234387" y="3745749"/>
                </a:cubicBezTo>
                <a:cubicBezTo>
                  <a:pt x="226105" y="3781311"/>
                  <a:pt x="216277" y="3815549"/>
                  <a:pt x="210977" y="3851773"/>
                </a:cubicBezTo>
                <a:cubicBezTo>
                  <a:pt x="206450" y="3883246"/>
                  <a:pt x="201149" y="3915155"/>
                  <a:pt x="188230" y="3944303"/>
                </a:cubicBezTo>
                <a:cubicBezTo>
                  <a:pt x="184255" y="3953250"/>
                  <a:pt x="171665" y="3949165"/>
                  <a:pt x="173764" y="3939557"/>
                </a:cubicBezTo>
                <a:close/>
                <a:moveTo>
                  <a:pt x="147772" y="1121352"/>
                </a:moveTo>
                <a:cubicBezTo>
                  <a:pt x="145467" y="1095072"/>
                  <a:pt x="145163" y="1068706"/>
                  <a:pt x="148586" y="1044524"/>
                </a:cubicBezTo>
                <a:cubicBezTo>
                  <a:pt x="150132" y="1033260"/>
                  <a:pt x="166475" y="1035248"/>
                  <a:pt x="169237" y="1044744"/>
                </a:cubicBezTo>
                <a:cubicBezTo>
                  <a:pt x="182376" y="1090902"/>
                  <a:pt x="182929" y="1146226"/>
                  <a:pt x="181715" y="1194040"/>
                </a:cubicBezTo>
                <a:cubicBezTo>
                  <a:pt x="181383" y="1206520"/>
                  <a:pt x="161506" y="1211266"/>
                  <a:pt x="158966" y="1197686"/>
                </a:cubicBezTo>
                <a:cubicBezTo>
                  <a:pt x="154384" y="1173834"/>
                  <a:pt x="150077" y="1147634"/>
                  <a:pt x="147772" y="1121352"/>
                </a:cubicBezTo>
                <a:close/>
                <a:moveTo>
                  <a:pt x="139861" y="422602"/>
                </a:moveTo>
                <a:cubicBezTo>
                  <a:pt x="136549" y="377326"/>
                  <a:pt x="156426" y="314164"/>
                  <a:pt x="180498" y="275514"/>
                </a:cubicBezTo>
                <a:cubicBezTo>
                  <a:pt x="186020" y="266680"/>
                  <a:pt x="200045" y="274078"/>
                  <a:pt x="198388" y="283464"/>
                </a:cubicBezTo>
                <a:cubicBezTo>
                  <a:pt x="193198" y="313612"/>
                  <a:pt x="181272" y="342654"/>
                  <a:pt x="174094" y="372358"/>
                </a:cubicBezTo>
                <a:cubicBezTo>
                  <a:pt x="169567" y="391242"/>
                  <a:pt x="165702" y="408800"/>
                  <a:pt x="157088" y="426358"/>
                </a:cubicBezTo>
                <a:cubicBezTo>
                  <a:pt x="152892" y="434748"/>
                  <a:pt x="140524" y="431546"/>
                  <a:pt x="139861" y="422602"/>
                </a:cubicBezTo>
                <a:close/>
                <a:moveTo>
                  <a:pt x="135362" y="5583444"/>
                </a:moveTo>
                <a:cubicBezTo>
                  <a:pt x="135831" y="5579994"/>
                  <a:pt x="138039" y="5576792"/>
                  <a:pt x="141739" y="5576185"/>
                </a:cubicBezTo>
                <a:cubicBezTo>
                  <a:pt x="167689" y="5572319"/>
                  <a:pt x="202143" y="5579497"/>
                  <a:pt x="225001" y="5592305"/>
                </a:cubicBezTo>
                <a:cubicBezTo>
                  <a:pt x="233062" y="5596833"/>
                  <a:pt x="228755" y="5608207"/>
                  <a:pt x="220363" y="5608538"/>
                </a:cubicBezTo>
                <a:cubicBezTo>
                  <a:pt x="195517" y="5609422"/>
                  <a:pt x="161726" y="5603348"/>
                  <a:pt x="139420" y="5592195"/>
                </a:cubicBezTo>
                <a:cubicBezTo>
                  <a:pt x="136162" y="5590594"/>
                  <a:pt x="134892" y="5586895"/>
                  <a:pt x="135362" y="5583444"/>
                </a:cubicBezTo>
                <a:close/>
                <a:moveTo>
                  <a:pt x="113470" y="6245816"/>
                </a:moveTo>
                <a:cubicBezTo>
                  <a:pt x="110048" y="6239632"/>
                  <a:pt x="115458" y="6232564"/>
                  <a:pt x="122194" y="6234000"/>
                </a:cubicBezTo>
                <a:cubicBezTo>
                  <a:pt x="139862" y="6237643"/>
                  <a:pt x="155764" y="6252552"/>
                  <a:pt x="166145" y="6267129"/>
                </a:cubicBezTo>
                <a:cubicBezTo>
                  <a:pt x="169567" y="6271877"/>
                  <a:pt x="164378" y="6279496"/>
                  <a:pt x="158634" y="6277620"/>
                </a:cubicBezTo>
                <a:cubicBezTo>
                  <a:pt x="141629" y="6271987"/>
                  <a:pt x="122526" y="6261718"/>
                  <a:pt x="113470" y="6245816"/>
                </a:cubicBezTo>
                <a:close/>
                <a:moveTo>
                  <a:pt x="97666" y="4571473"/>
                </a:moveTo>
                <a:cubicBezTo>
                  <a:pt x="96382" y="4569334"/>
                  <a:pt x="96410" y="4566434"/>
                  <a:pt x="98894" y="4564668"/>
                </a:cubicBezTo>
                <a:cubicBezTo>
                  <a:pt x="167800" y="4515417"/>
                  <a:pt x="241123" y="4470807"/>
                  <a:pt x="313452" y="4426855"/>
                </a:cubicBezTo>
                <a:cubicBezTo>
                  <a:pt x="378383" y="4387428"/>
                  <a:pt x="444529" y="4341053"/>
                  <a:pt x="518293" y="4320625"/>
                </a:cubicBezTo>
                <a:cubicBezTo>
                  <a:pt x="525692" y="4318525"/>
                  <a:pt x="531986" y="4328350"/>
                  <a:pt x="524808" y="4333209"/>
                </a:cubicBezTo>
                <a:cubicBezTo>
                  <a:pt x="446516" y="4385663"/>
                  <a:pt x="358175" y="4425088"/>
                  <a:pt x="277784" y="4475110"/>
                </a:cubicBezTo>
                <a:cubicBezTo>
                  <a:pt x="221468" y="4510117"/>
                  <a:pt x="164818" y="4546335"/>
                  <a:pt x="104305" y="4573722"/>
                </a:cubicBezTo>
                <a:cubicBezTo>
                  <a:pt x="101544" y="4574990"/>
                  <a:pt x="98949" y="4573614"/>
                  <a:pt x="97666" y="4571473"/>
                </a:cubicBezTo>
                <a:close/>
                <a:moveTo>
                  <a:pt x="85325" y="5697814"/>
                </a:moveTo>
                <a:cubicBezTo>
                  <a:pt x="86719" y="5694515"/>
                  <a:pt x="90059" y="5691836"/>
                  <a:pt x="94034" y="5692003"/>
                </a:cubicBezTo>
                <a:cubicBezTo>
                  <a:pt x="127384" y="5693659"/>
                  <a:pt x="160401" y="5706689"/>
                  <a:pt x="191983" y="5716850"/>
                </a:cubicBezTo>
                <a:cubicBezTo>
                  <a:pt x="226878" y="5727999"/>
                  <a:pt x="261441" y="5739153"/>
                  <a:pt x="294459" y="5755386"/>
                </a:cubicBezTo>
                <a:cubicBezTo>
                  <a:pt x="300753" y="5758366"/>
                  <a:pt x="298876" y="5768748"/>
                  <a:pt x="291257" y="5767643"/>
                </a:cubicBezTo>
                <a:cubicBezTo>
                  <a:pt x="249846" y="5762011"/>
                  <a:pt x="210203" y="5749754"/>
                  <a:pt x="170229" y="5738048"/>
                </a:cubicBezTo>
                <a:cubicBezTo>
                  <a:pt x="142402" y="5729877"/>
                  <a:pt x="113249" y="5722480"/>
                  <a:pt x="88293" y="5707353"/>
                </a:cubicBezTo>
                <a:cubicBezTo>
                  <a:pt x="84483" y="5705033"/>
                  <a:pt x="83931" y="5701113"/>
                  <a:pt x="85325" y="5697814"/>
                </a:cubicBezTo>
                <a:close/>
                <a:moveTo>
                  <a:pt x="69190" y="6051110"/>
                </a:moveTo>
                <a:cubicBezTo>
                  <a:pt x="67313" y="6047576"/>
                  <a:pt x="70737" y="6042609"/>
                  <a:pt x="74712" y="6043381"/>
                </a:cubicBezTo>
                <a:cubicBezTo>
                  <a:pt x="91827" y="6046473"/>
                  <a:pt x="103091" y="6058179"/>
                  <a:pt x="116894" y="6067896"/>
                </a:cubicBezTo>
                <a:cubicBezTo>
                  <a:pt x="124293" y="6073085"/>
                  <a:pt x="118329" y="6083244"/>
                  <a:pt x="110158" y="6079932"/>
                </a:cubicBezTo>
                <a:cubicBezTo>
                  <a:pt x="93705" y="6073195"/>
                  <a:pt x="78134" y="6067675"/>
                  <a:pt x="69190" y="6051110"/>
                </a:cubicBezTo>
                <a:close/>
                <a:moveTo>
                  <a:pt x="25681" y="4413836"/>
                </a:moveTo>
                <a:cubicBezTo>
                  <a:pt x="42908" y="4353320"/>
                  <a:pt x="65213" y="4294460"/>
                  <a:pt x="81114" y="4233509"/>
                </a:cubicBezTo>
                <a:cubicBezTo>
                  <a:pt x="90832" y="4196297"/>
                  <a:pt x="96795" y="4155441"/>
                  <a:pt x="116672" y="4122092"/>
                </a:cubicBezTo>
                <a:cubicBezTo>
                  <a:pt x="120206" y="4116129"/>
                  <a:pt x="131248" y="4119222"/>
                  <a:pt x="131359" y="4126179"/>
                </a:cubicBezTo>
                <a:cubicBezTo>
                  <a:pt x="131690" y="4178963"/>
                  <a:pt x="107396" y="4235941"/>
                  <a:pt x="91274" y="4285850"/>
                </a:cubicBezTo>
                <a:cubicBezTo>
                  <a:pt x="76587" y="4331565"/>
                  <a:pt x="60796" y="4377504"/>
                  <a:pt x="33963" y="4417702"/>
                </a:cubicBezTo>
                <a:cubicBezTo>
                  <a:pt x="30982" y="4422006"/>
                  <a:pt x="24246" y="4418914"/>
                  <a:pt x="25681" y="4413836"/>
                </a:cubicBezTo>
                <a:close/>
                <a:moveTo>
                  <a:pt x="24246" y="1048610"/>
                </a:moveTo>
                <a:cubicBezTo>
                  <a:pt x="23252" y="1036132"/>
                  <a:pt x="40919" y="1031274"/>
                  <a:pt x="45558" y="1043200"/>
                </a:cubicBezTo>
                <a:cubicBezTo>
                  <a:pt x="58367" y="1075776"/>
                  <a:pt x="66428" y="1121160"/>
                  <a:pt x="59140" y="1155944"/>
                </a:cubicBezTo>
                <a:cubicBezTo>
                  <a:pt x="57152" y="1165772"/>
                  <a:pt x="45116" y="1166324"/>
                  <a:pt x="41914" y="1156938"/>
                </a:cubicBezTo>
                <a:cubicBezTo>
                  <a:pt x="36060" y="1138498"/>
                  <a:pt x="35067" y="1118510"/>
                  <a:pt x="32085" y="1099406"/>
                </a:cubicBezTo>
                <a:cubicBezTo>
                  <a:pt x="29436" y="1082402"/>
                  <a:pt x="25681" y="1065726"/>
                  <a:pt x="24246" y="1048610"/>
                </a:cubicBezTo>
                <a:close/>
                <a:moveTo>
                  <a:pt x="14487" y="5807665"/>
                </a:moveTo>
                <a:cubicBezTo>
                  <a:pt x="15495" y="5805843"/>
                  <a:pt x="17621" y="5804601"/>
                  <a:pt x="19940" y="5805539"/>
                </a:cubicBezTo>
                <a:cubicBezTo>
                  <a:pt x="78797" y="5829502"/>
                  <a:pt x="134342" y="5861084"/>
                  <a:pt x="190549" y="5890679"/>
                </a:cubicBezTo>
                <a:cubicBezTo>
                  <a:pt x="233836" y="5913426"/>
                  <a:pt x="280656" y="5933524"/>
                  <a:pt x="319195" y="5963892"/>
                </a:cubicBezTo>
                <a:cubicBezTo>
                  <a:pt x="323280" y="5967094"/>
                  <a:pt x="319747" y="5973167"/>
                  <a:pt x="314999" y="5971621"/>
                </a:cubicBezTo>
                <a:cubicBezTo>
                  <a:pt x="261883" y="5954616"/>
                  <a:pt x="212302" y="5922260"/>
                  <a:pt x="163051" y="5896199"/>
                </a:cubicBezTo>
                <a:cubicBezTo>
                  <a:pt x="113250" y="5869697"/>
                  <a:pt x="62786" y="5844521"/>
                  <a:pt x="15743" y="5813270"/>
                </a:cubicBezTo>
                <a:cubicBezTo>
                  <a:pt x="13590" y="5811889"/>
                  <a:pt x="13480" y="5809487"/>
                  <a:pt x="14487" y="5807665"/>
                </a:cubicBezTo>
                <a:close/>
                <a:moveTo>
                  <a:pt x="0" y="1265987"/>
                </a:moveTo>
                <a:lnTo>
                  <a:pt x="0" y="1139800"/>
                </a:lnTo>
                <a:lnTo>
                  <a:pt x="11727" y="1189154"/>
                </a:lnTo>
                <a:cubicBezTo>
                  <a:pt x="14722" y="1205967"/>
                  <a:pt x="17179" y="1222918"/>
                  <a:pt x="20271" y="1239538"/>
                </a:cubicBezTo>
                <a:cubicBezTo>
                  <a:pt x="25903" y="1270014"/>
                  <a:pt x="33522" y="1300712"/>
                  <a:pt x="33412" y="1331854"/>
                </a:cubicBezTo>
                <a:cubicBezTo>
                  <a:pt x="33412" y="1339362"/>
                  <a:pt x="21596" y="1342564"/>
                  <a:pt x="18504" y="1335276"/>
                </a:cubicBezTo>
                <a:cubicBezTo>
                  <a:pt x="12486" y="1321252"/>
                  <a:pt x="8318" y="1306620"/>
                  <a:pt x="4963" y="1291754"/>
                </a:cubicBezTo>
                <a:close/>
                <a:moveTo>
                  <a:pt x="0" y="4051435"/>
                </a:moveTo>
                <a:lnTo>
                  <a:pt x="0" y="3868661"/>
                </a:lnTo>
                <a:lnTo>
                  <a:pt x="4507" y="3979539"/>
                </a:lnTo>
                <a:close/>
                <a:moveTo>
                  <a:pt x="0" y="4355525"/>
                </a:moveTo>
                <a:lnTo>
                  <a:pt x="0" y="4315478"/>
                </a:lnTo>
                <a:lnTo>
                  <a:pt x="1500" y="4317203"/>
                </a:lnTo>
                <a:close/>
                <a:moveTo>
                  <a:pt x="0" y="4578217"/>
                </a:moveTo>
                <a:lnTo>
                  <a:pt x="0" y="4526897"/>
                </a:lnTo>
                <a:lnTo>
                  <a:pt x="47051" y="4461103"/>
                </a:lnTo>
                <a:cubicBezTo>
                  <a:pt x="88571" y="4406014"/>
                  <a:pt x="132134" y="4352650"/>
                  <a:pt x="179728" y="4303067"/>
                </a:cubicBezTo>
                <a:cubicBezTo>
                  <a:pt x="187568" y="4294898"/>
                  <a:pt x="200819" y="4304720"/>
                  <a:pt x="195519" y="4314552"/>
                </a:cubicBezTo>
                <a:cubicBezTo>
                  <a:pt x="169459" y="4363140"/>
                  <a:pt x="137048" y="4408305"/>
                  <a:pt x="102623" y="4452061"/>
                </a:cubicBezTo>
                <a:close/>
                <a:moveTo>
                  <a:pt x="0" y="4631373"/>
                </a:moveTo>
                <a:lnTo>
                  <a:pt x="0" y="4597274"/>
                </a:lnTo>
                <a:lnTo>
                  <a:pt x="73497" y="4524473"/>
                </a:lnTo>
                <a:cubicBezTo>
                  <a:pt x="129483" y="4462966"/>
                  <a:pt x="183923" y="4394393"/>
                  <a:pt x="251947" y="4346025"/>
                </a:cubicBezTo>
                <a:cubicBezTo>
                  <a:pt x="259676" y="4340502"/>
                  <a:pt x="266634" y="4351876"/>
                  <a:pt x="261443" y="4358171"/>
                </a:cubicBezTo>
                <a:cubicBezTo>
                  <a:pt x="208990" y="4422110"/>
                  <a:pt x="147042" y="4479751"/>
                  <a:pt x="90062" y="4539822"/>
                </a:cubicBezTo>
                <a:cubicBezTo>
                  <a:pt x="68584" y="4562406"/>
                  <a:pt x="46940" y="4585982"/>
                  <a:pt x="24468" y="4608867"/>
                </a:cubicBezTo>
                <a:close/>
                <a:moveTo>
                  <a:pt x="0" y="5306352"/>
                </a:moveTo>
                <a:lnTo>
                  <a:pt x="0" y="5283055"/>
                </a:lnTo>
                <a:lnTo>
                  <a:pt x="34517" y="5283101"/>
                </a:lnTo>
                <a:cubicBezTo>
                  <a:pt x="41032" y="5283648"/>
                  <a:pt x="41032" y="5292704"/>
                  <a:pt x="35732" y="5295028"/>
                </a:cubicBezTo>
                <a:close/>
                <a:moveTo>
                  <a:pt x="0" y="5363256"/>
                </a:moveTo>
                <a:lnTo>
                  <a:pt x="0" y="5337828"/>
                </a:lnTo>
                <a:lnTo>
                  <a:pt x="103754" y="5352332"/>
                </a:lnTo>
                <a:cubicBezTo>
                  <a:pt x="108282" y="5353547"/>
                  <a:pt x="107508" y="5359618"/>
                  <a:pt x="103092" y="5360172"/>
                </a:cubicBezTo>
                <a:close/>
                <a:moveTo>
                  <a:pt x="0" y="5436618"/>
                </a:moveTo>
                <a:lnTo>
                  <a:pt x="0" y="5405092"/>
                </a:lnTo>
                <a:lnTo>
                  <a:pt x="24219" y="5406674"/>
                </a:lnTo>
                <a:cubicBezTo>
                  <a:pt x="115680" y="5413534"/>
                  <a:pt x="206727" y="5423501"/>
                  <a:pt x="294129" y="5443103"/>
                </a:cubicBezTo>
                <a:cubicBezTo>
                  <a:pt x="302190" y="5444871"/>
                  <a:pt x="301528" y="5456243"/>
                  <a:pt x="292914" y="5456023"/>
                </a:cubicBezTo>
                <a:cubicBezTo>
                  <a:pt x="198721" y="5453594"/>
                  <a:pt x="104086" y="5446030"/>
                  <a:pt x="9464" y="5437443"/>
                </a:cubicBezTo>
                <a:close/>
                <a:moveTo>
                  <a:pt x="0" y="5549925"/>
                </a:moveTo>
                <a:lnTo>
                  <a:pt x="0" y="5539105"/>
                </a:lnTo>
                <a:lnTo>
                  <a:pt x="1057" y="5538096"/>
                </a:lnTo>
                <a:cubicBezTo>
                  <a:pt x="27780" y="5537876"/>
                  <a:pt x="52184" y="5545274"/>
                  <a:pt x="77030" y="5554661"/>
                </a:cubicBezTo>
                <a:cubicBezTo>
                  <a:pt x="84539" y="5557532"/>
                  <a:pt x="80564" y="5570121"/>
                  <a:pt x="72834" y="5568131"/>
                </a:cubicBezTo>
                <a:close/>
                <a:moveTo>
                  <a:pt x="0" y="5587701"/>
                </a:moveTo>
                <a:lnTo>
                  <a:pt x="0" y="5564308"/>
                </a:lnTo>
                <a:lnTo>
                  <a:pt x="34956" y="5573513"/>
                </a:lnTo>
                <a:cubicBezTo>
                  <a:pt x="105629" y="5591180"/>
                  <a:pt x="181382" y="5604432"/>
                  <a:pt x="247638" y="5634912"/>
                </a:cubicBezTo>
                <a:cubicBezTo>
                  <a:pt x="252055" y="5637012"/>
                  <a:pt x="251172" y="5644300"/>
                  <a:pt x="245761" y="5643748"/>
                </a:cubicBezTo>
                <a:cubicBezTo>
                  <a:pt x="181602" y="5637451"/>
                  <a:pt x="118770" y="5615696"/>
                  <a:pt x="56269" y="5600124"/>
                </a:cubicBezTo>
                <a:close/>
                <a:moveTo>
                  <a:pt x="0" y="5639945"/>
                </a:moveTo>
                <a:lnTo>
                  <a:pt x="0" y="5610824"/>
                </a:lnTo>
                <a:lnTo>
                  <a:pt x="93925" y="5639469"/>
                </a:lnTo>
                <a:cubicBezTo>
                  <a:pt x="127467" y="5649836"/>
                  <a:pt x="160788" y="5660823"/>
                  <a:pt x="193309" y="5673908"/>
                </a:cubicBezTo>
                <a:cubicBezTo>
                  <a:pt x="197726" y="5675676"/>
                  <a:pt x="195737" y="5683515"/>
                  <a:pt x="190990" y="5683073"/>
                </a:cubicBezTo>
                <a:cubicBezTo>
                  <a:pt x="127826" y="5677442"/>
                  <a:pt x="65986" y="5660878"/>
                  <a:pt x="5694" y="5641775"/>
                </a:cubicBezTo>
                <a:close/>
                <a:moveTo>
                  <a:pt x="0" y="5673849"/>
                </a:moveTo>
                <a:lnTo>
                  <a:pt x="0" y="5649406"/>
                </a:lnTo>
                <a:lnTo>
                  <a:pt x="20408" y="5657206"/>
                </a:lnTo>
                <a:cubicBezTo>
                  <a:pt x="35758" y="5663514"/>
                  <a:pt x="50693" y="5670637"/>
                  <a:pt x="64109" y="5679747"/>
                </a:cubicBezTo>
                <a:cubicBezTo>
                  <a:pt x="71618" y="5684827"/>
                  <a:pt x="65766" y="5694875"/>
                  <a:pt x="57595" y="5693441"/>
                </a:cubicBezTo>
                <a:cubicBezTo>
                  <a:pt x="40313" y="5689852"/>
                  <a:pt x="23389" y="5683612"/>
                  <a:pt x="6673" y="5676669"/>
                </a:cubicBezTo>
                <a:close/>
                <a:moveTo>
                  <a:pt x="0" y="5710233"/>
                </a:moveTo>
                <a:lnTo>
                  <a:pt x="0" y="5690379"/>
                </a:lnTo>
                <a:lnTo>
                  <a:pt x="57817" y="5713096"/>
                </a:lnTo>
                <a:cubicBezTo>
                  <a:pt x="138759" y="5744787"/>
                  <a:pt x="223898" y="5770627"/>
                  <a:pt x="299982" y="5813030"/>
                </a:cubicBezTo>
                <a:cubicBezTo>
                  <a:pt x="304840" y="5815791"/>
                  <a:pt x="300755" y="5822418"/>
                  <a:pt x="296006" y="5821313"/>
                </a:cubicBezTo>
                <a:cubicBezTo>
                  <a:pt x="203248" y="5798786"/>
                  <a:pt x="114907" y="5755167"/>
                  <a:pt x="26235" y="5720495"/>
                </a:cubicBezTo>
                <a:close/>
                <a:moveTo>
                  <a:pt x="0" y="5742612"/>
                </a:moveTo>
                <a:lnTo>
                  <a:pt x="0" y="5719748"/>
                </a:lnTo>
                <a:lnTo>
                  <a:pt x="20629" y="5728926"/>
                </a:lnTo>
                <a:cubicBezTo>
                  <a:pt x="40837" y="5739472"/>
                  <a:pt x="60686" y="5750818"/>
                  <a:pt x="80342" y="5761253"/>
                </a:cubicBezTo>
                <a:cubicBezTo>
                  <a:pt x="116342" y="5780357"/>
                  <a:pt x="153334" y="5798467"/>
                  <a:pt x="186793" y="5821878"/>
                </a:cubicBezTo>
                <a:cubicBezTo>
                  <a:pt x="192757" y="5825964"/>
                  <a:pt x="187015" y="5835019"/>
                  <a:pt x="180609" y="5832589"/>
                </a:cubicBezTo>
                <a:cubicBezTo>
                  <a:pt x="138537" y="5816577"/>
                  <a:pt x="98562" y="5793830"/>
                  <a:pt x="58809" y="5772958"/>
                </a:cubicBezTo>
                <a:cubicBezTo>
                  <a:pt x="40810" y="5763461"/>
                  <a:pt x="22147" y="5754489"/>
                  <a:pt x="3858" y="5744924"/>
                </a:cubicBezTo>
                <a:close/>
                <a:moveTo>
                  <a:pt x="0" y="5890659"/>
                </a:moveTo>
                <a:lnTo>
                  <a:pt x="0" y="5859346"/>
                </a:lnTo>
                <a:lnTo>
                  <a:pt x="158306" y="5949740"/>
                </a:lnTo>
                <a:cubicBezTo>
                  <a:pt x="166035" y="5954600"/>
                  <a:pt x="160072" y="5965531"/>
                  <a:pt x="151790" y="5962108"/>
                </a:cubicBezTo>
                <a:cubicBezTo>
                  <a:pt x="105880" y="5943170"/>
                  <a:pt x="60454" y="5921899"/>
                  <a:pt x="15477" y="5899056"/>
                </a:cubicBezTo>
                <a:close/>
                <a:moveTo>
                  <a:pt x="0" y="6015821"/>
                </a:moveTo>
                <a:lnTo>
                  <a:pt x="0" y="5996023"/>
                </a:lnTo>
                <a:lnTo>
                  <a:pt x="27450" y="6014562"/>
                </a:lnTo>
                <a:cubicBezTo>
                  <a:pt x="34075" y="6019530"/>
                  <a:pt x="27118" y="6029910"/>
                  <a:pt x="19830" y="6026489"/>
                </a:cubicBezTo>
                <a:close/>
                <a:moveTo>
                  <a:pt x="0" y="6082462"/>
                </a:moveTo>
                <a:lnTo>
                  <a:pt x="0" y="6054731"/>
                </a:lnTo>
                <a:lnTo>
                  <a:pt x="55829" y="6091544"/>
                </a:lnTo>
                <a:cubicBezTo>
                  <a:pt x="115017" y="6128978"/>
                  <a:pt x="176746" y="6163541"/>
                  <a:pt x="230964" y="6208045"/>
                </a:cubicBezTo>
                <a:cubicBezTo>
                  <a:pt x="235603" y="6211799"/>
                  <a:pt x="230192" y="6218313"/>
                  <a:pt x="225222" y="6216105"/>
                </a:cubicBezTo>
                <a:cubicBezTo>
                  <a:pt x="161616" y="6188168"/>
                  <a:pt x="103864" y="6148303"/>
                  <a:pt x="45448" y="6110980"/>
                </a:cubicBezTo>
                <a:close/>
                <a:moveTo>
                  <a:pt x="0" y="6151720"/>
                </a:moveTo>
                <a:lnTo>
                  <a:pt x="0" y="6122522"/>
                </a:lnTo>
                <a:lnTo>
                  <a:pt x="18392" y="6136245"/>
                </a:lnTo>
                <a:cubicBezTo>
                  <a:pt x="45226" y="6159655"/>
                  <a:pt x="78686" y="6183507"/>
                  <a:pt x="95802" y="6215202"/>
                </a:cubicBezTo>
                <a:cubicBezTo>
                  <a:pt x="98783" y="6220725"/>
                  <a:pt x="93041" y="6225582"/>
                  <a:pt x="87851" y="6223262"/>
                </a:cubicBezTo>
                <a:cubicBezTo>
                  <a:pt x="54834" y="6208242"/>
                  <a:pt x="28993" y="6177435"/>
                  <a:pt x="1939" y="6153583"/>
                </a:cubicBezTo>
                <a:close/>
                <a:moveTo>
                  <a:pt x="0" y="6394067"/>
                </a:moveTo>
                <a:lnTo>
                  <a:pt x="0" y="6361633"/>
                </a:lnTo>
                <a:lnTo>
                  <a:pt x="20477" y="6386120"/>
                </a:lnTo>
                <a:cubicBezTo>
                  <a:pt x="34294" y="6402518"/>
                  <a:pt x="47545" y="6419275"/>
                  <a:pt x="58146" y="6437386"/>
                </a:cubicBezTo>
                <a:cubicBezTo>
                  <a:pt x="60576" y="6441583"/>
                  <a:pt x="55827" y="6445559"/>
                  <a:pt x="51962" y="6442908"/>
                </a:cubicBezTo>
                <a:close/>
                <a:moveTo>
                  <a:pt x="0" y="6684196"/>
                </a:moveTo>
                <a:lnTo>
                  <a:pt x="0" y="6649365"/>
                </a:lnTo>
                <a:lnTo>
                  <a:pt x="10486" y="6658705"/>
                </a:lnTo>
                <a:cubicBezTo>
                  <a:pt x="35539" y="6680238"/>
                  <a:pt x="61904" y="6697437"/>
                  <a:pt x="92602" y="6689376"/>
                </a:cubicBezTo>
                <a:cubicBezTo>
                  <a:pt x="137987" y="6677450"/>
                  <a:pt x="172881" y="6633170"/>
                  <a:pt x="160403" y="6585576"/>
                </a:cubicBezTo>
                <a:cubicBezTo>
                  <a:pt x="151569" y="6552116"/>
                  <a:pt x="131913" y="6525172"/>
                  <a:pt x="118551" y="6494364"/>
                </a:cubicBezTo>
                <a:cubicBezTo>
                  <a:pt x="99558" y="6488069"/>
                  <a:pt x="80344" y="6474487"/>
                  <a:pt x="71620" y="6466537"/>
                </a:cubicBezTo>
                <a:cubicBezTo>
                  <a:pt x="65436" y="6460904"/>
                  <a:pt x="72283" y="6448648"/>
                  <a:pt x="80344" y="6452071"/>
                </a:cubicBezTo>
                <a:cubicBezTo>
                  <a:pt x="87633" y="6455383"/>
                  <a:pt x="95252" y="6458146"/>
                  <a:pt x="102761" y="6461124"/>
                </a:cubicBezTo>
                <a:cubicBezTo>
                  <a:pt x="103423" y="6460573"/>
                  <a:pt x="103533" y="6459580"/>
                  <a:pt x="104416" y="6459139"/>
                </a:cubicBezTo>
                <a:cubicBezTo>
                  <a:pt x="135779" y="6442906"/>
                  <a:pt x="116232" y="6408010"/>
                  <a:pt x="100441" y="6378965"/>
                </a:cubicBezTo>
                <a:cubicBezTo>
                  <a:pt x="99558" y="6377972"/>
                  <a:pt x="98896" y="6376977"/>
                  <a:pt x="98122" y="6375984"/>
                </a:cubicBezTo>
                <a:cubicBezTo>
                  <a:pt x="79571" y="6353132"/>
                  <a:pt x="64001" y="6331158"/>
                  <a:pt x="51412" y="6304541"/>
                </a:cubicBezTo>
                <a:cubicBezTo>
                  <a:pt x="46996" y="6295156"/>
                  <a:pt x="57486" y="6285659"/>
                  <a:pt x="66430" y="6287425"/>
                </a:cubicBezTo>
                <a:cubicBezTo>
                  <a:pt x="128490" y="6299793"/>
                  <a:pt x="187789" y="6321991"/>
                  <a:pt x="249517" y="6335245"/>
                </a:cubicBezTo>
                <a:cubicBezTo>
                  <a:pt x="293356" y="6344632"/>
                  <a:pt x="343490" y="6337452"/>
                  <a:pt x="382470" y="6359977"/>
                </a:cubicBezTo>
                <a:cubicBezTo>
                  <a:pt x="426531" y="6385480"/>
                  <a:pt x="415820" y="6258825"/>
                  <a:pt x="411513" y="6248114"/>
                </a:cubicBezTo>
                <a:cubicBezTo>
                  <a:pt x="408089" y="6239611"/>
                  <a:pt x="405881" y="6231551"/>
                  <a:pt x="404004" y="6222495"/>
                </a:cubicBezTo>
                <a:cubicBezTo>
                  <a:pt x="399807" y="6202508"/>
                  <a:pt x="413170" y="6189697"/>
                  <a:pt x="428298" y="6180642"/>
                </a:cubicBezTo>
                <a:cubicBezTo>
                  <a:pt x="425868" y="6176778"/>
                  <a:pt x="423217" y="6173134"/>
                  <a:pt x="420789" y="6169378"/>
                </a:cubicBezTo>
                <a:cubicBezTo>
                  <a:pt x="371428" y="6144753"/>
                  <a:pt x="324829" y="6103676"/>
                  <a:pt x="286289" y="6077284"/>
                </a:cubicBezTo>
                <a:cubicBezTo>
                  <a:pt x="280105" y="6072978"/>
                  <a:pt x="284192" y="6063039"/>
                  <a:pt x="291479" y="6063812"/>
                </a:cubicBezTo>
                <a:cubicBezTo>
                  <a:pt x="352876" y="6070549"/>
                  <a:pt x="396273" y="6131942"/>
                  <a:pt x="451708" y="6155023"/>
                </a:cubicBezTo>
                <a:cubicBezTo>
                  <a:pt x="507253" y="6178102"/>
                  <a:pt x="563459" y="6139564"/>
                  <a:pt x="576821" y="6088326"/>
                </a:cubicBezTo>
                <a:cubicBezTo>
                  <a:pt x="560809" y="6079492"/>
                  <a:pt x="546453" y="6066352"/>
                  <a:pt x="531105" y="6056966"/>
                </a:cubicBezTo>
                <a:cubicBezTo>
                  <a:pt x="514209" y="6046586"/>
                  <a:pt x="493449" y="6039187"/>
                  <a:pt x="479204" y="6025493"/>
                </a:cubicBezTo>
                <a:cubicBezTo>
                  <a:pt x="473903" y="6020524"/>
                  <a:pt x="477327" y="6009702"/>
                  <a:pt x="485278" y="6010366"/>
                </a:cubicBezTo>
                <a:cubicBezTo>
                  <a:pt x="506148" y="6012243"/>
                  <a:pt x="526135" y="6026156"/>
                  <a:pt x="543473" y="6037200"/>
                </a:cubicBezTo>
                <a:cubicBezTo>
                  <a:pt x="555067" y="6044599"/>
                  <a:pt x="568318" y="6052659"/>
                  <a:pt x="579581" y="6062155"/>
                </a:cubicBezTo>
                <a:cubicBezTo>
                  <a:pt x="579251" y="6052328"/>
                  <a:pt x="577373" y="6042279"/>
                  <a:pt x="573397" y="6032451"/>
                </a:cubicBezTo>
                <a:cubicBezTo>
                  <a:pt x="521939" y="6012132"/>
                  <a:pt x="474787" y="5971495"/>
                  <a:pt x="428629" y="5946207"/>
                </a:cubicBezTo>
                <a:cubicBezTo>
                  <a:pt x="418028" y="5940464"/>
                  <a:pt x="426089" y="5922577"/>
                  <a:pt x="436690" y="5927103"/>
                </a:cubicBezTo>
                <a:cubicBezTo>
                  <a:pt x="488480" y="5946538"/>
                  <a:pt x="538172" y="5992918"/>
                  <a:pt x="592722" y="6009702"/>
                </a:cubicBezTo>
                <a:cubicBezTo>
                  <a:pt x="586207" y="5988722"/>
                  <a:pt x="579471" y="5967740"/>
                  <a:pt x="572404" y="5946869"/>
                </a:cubicBezTo>
                <a:cubicBezTo>
                  <a:pt x="568539" y="5945324"/>
                  <a:pt x="564674" y="5943666"/>
                  <a:pt x="560809" y="5942231"/>
                </a:cubicBezTo>
                <a:cubicBezTo>
                  <a:pt x="535522" y="5932514"/>
                  <a:pt x="505928" y="5925337"/>
                  <a:pt x="485168" y="5907337"/>
                </a:cubicBezTo>
                <a:cubicBezTo>
                  <a:pt x="480419" y="5903141"/>
                  <a:pt x="484615" y="5895741"/>
                  <a:pt x="490136" y="5895741"/>
                </a:cubicBezTo>
                <a:cubicBezTo>
                  <a:pt x="513657" y="5895741"/>
                  <a:pt x="538282" y="5905238"/>
                  <a:pt x="561471" y="5914956"/>
                </a:cubicBezTo>
                <a:cubicBezTo>
                  <a:pt x="561030" y="5913740"/>
                  <a:pt x="560699" y="5912528"/>
                  <a:pt x="560257" y="5911312"/>
                </a:cubicBezTo>
                <a:cubicBezTo>
                  <a:pt x="554515" y="5909435"/>
                  <a:pt x="548662" y="5907557"/>
                  <a:pt x="542920" y="5905679"/>
                </a:cubicBezTo>
                <a:cubicBezTo>
                  <a:pt x="488370" y="5888343"/>
                  <a:pt x="428298" y="5874208"/>
                  <a:pt x="377502" y="5847816"/>
                </a:cubicBezTo>
                <a:cubicBezTo>
                  <a:pt x="369219" y="5843509"/>
                  <a:pt x="372863" y="5830811"/>
                  <a:pt x="382250" y="5832246"/>
                </a:cubicBezTo>
                <a:cubicBezTo>
                  <a:pt x="432605" y="5839865"/>
                  <a:pt x="482296" y="5859962"/>
                  <a:pt x="530883" y="5874871"/>
                </a:cubicBezTo>
                <a:cubicBezTo>
                  <a:pt x="536736" y="5876638"/>
                  <a:pt x="542809" y="5878294"/>
                  <a:pt x="548773" y="5880061"/>
                </a:cubicBezTo>
                <a:cubicBezTo>
                  <a:pt x="544466" y="5868356"/>
                  <a:pt x="540269" y="5856540"/>
                  <a:pt x="535742" y="5844834"/>
                </a:cubicBezTo>
                <a:cubicBezTo>
                  <a:pt x="520062" y="5840418"/>
                  <a:pt x="504491" y="5836000"/>
                  <a:pt x="489032" y="5831805"/>
                </a:cubicBezTo>
                <a:cubicBezTo>
                  <a:pt x="428076" y="5815350"/>
                  <a:pt x="363146" y="5803313"/>
                  <a:pt x="305282" y="5777804"/>
                </a:cubicBezTo>
                <a:cubicBezTo>
                  <a:pt x="295786" y="5773608"/>
                  <a:pt x="298768" y="5758260"/>
                  <a:pt x="309699" y="5759695"/>
                </a:cubicBezTo>
                <a:cubicBezTo>
                  <a:pt x="379930" y="5768749"/>
                  <a:pt x="449831" y="5794590"/>
                  <a:pt x="518295" y="5812810"/>
                </a:cubicBezTo>
                <a:cubicBezTo>
                  <a:pt x="520172" y="5813252"/>
                  <a:pt x="521939" y="5813694"/>
                  <a:pt x="523706" y="5814136"/>
                </a:cubicBezTo>
                <a:cubicBezTo>
                  <a:pt x="520062" y="5804860"/>
                  <a:pt x="516529" y="5795584"/>
                  <a:pt x="512774" y="5786418"/>
                </a:cubicBezTo>
                <a:cubicBezTo>
                  <a:pt x="492124" y="5781007"/>
                  <a:pt x="471475" y="5775487"/>
                  <a:pt x="451266" y="5770406"/>
                </a:cubicBezTo>
                <a:cubicBezTo>
                  <a:pt x="380483" y="5752516"/>
                  <a:pt x="301528" y="5740590"/>
                  <a:pt x="236266" y="5707134"/>
                </a:cubicBezTo>
                <a:cubicBezTo>
                  <a:pt x="230304" y="5704152"/>
                  <a:pt x="233174" y="5693993"/>
                  <a:pt x="239910" y="5694543"/>
                </a:cubicBezTo>
                <a:cubicBezTo>
                  <a:pt x="321515" y="5701723"/>
                  <a:pt x="403782" y="5735842"/>
                  <a:pt x="483511" y="5754836"/>
                </a:cubicBezTo>
                <a:cubicBezTo>
                  <a:pt x="489363" y="5756271"/>
                  <a:pt x="495327" y="5757486"/>
                  <a:pt x="501289" y="5758812"/>
                </a:cubicBezTo>
                <a:cubicBezTo>
                  <a:pt x="497535" y="5749755"/>
                  <a:pt x="493780" y="5740701"/>
                  <a:pt x="489915" y="5731646"/>
                </a:cubicBezTo>
                <a:cubicBezTo>
                  <a:pt x="414605" y="5713207"/>
                  <a:pt x="332558" y="5699182"/>
                  <a:pt x="263873" y="5665723"/>
                </a:cubicBezTo>
                <a:cubicBezTo>
                  <a:pt x="255259" y="5661526"/>
                  <a:pt x="259345" y="5649049"/>
                  <a:pt x="268621" y="5650155"/>
                </a:cubicBezTo>
                <a:cubicBezTo>
                  <a:pt x="338852" y="5658655"/>
                  <a:pt x="408531" y="5684386"/>
                  <a:pt x="477769" y="5703600"/>
                </a:cubicBezTo>
                <a:cubicBezTo>
                  <a:pt x="472358" y="5691120"/>
                  <a:pt x="466946" y="5678532"/>
                  <a:pt x="461315" y="5666053"/>
                </a:cubicBezTo>
                <a:cubicBezTo>
                  <a:pt x="450935" y="5663844"/>
                  <a:pt x="440555" y="5661746"/>
                  <a:pt x="430285" y="5659758"/>
                </a:cubicBezTo>
                <a:cubicBezTo>
                  <a:pt x="370655" y="5648498"/>
                  <a:pt x="305945" y="5644081"/>
                  <a:pt x="249407" y="5620889"/>
                </a:cubicBezTo>
                <a:cubicBezTo>
                  <a:pt x="240241" y="5617134"/>
                  <a:pt x="243002" y="5604213"/>
                  <a:pt x="252831" y="5604213"/>
                </a:cubicBezTo>
                <a:cubicBezTo>
                  <a:pt x="314116" y="5603992"/>
                  <a:pt x="376618" y="5624645"/>
                  <a:pt x="436469" y="5636793"/>
                </a:cubicBezTo>
                <a:cubicBezTo>
                  <a:pt x="440776" y="5637672"/>
                  <a:pt x="445303" y="5638337"/>
                  <a:pt x="449610" y="5639220"/>
                </a:cubicBezTo>
                <a:cubicBezTo>
                  <a:pt x="447511" y="5634583"/>
                  <a:pt x="445524" y="5629945"/>
                  <a:pt x="443426" y="5625196"/>
                </a:cubicBezTo>
                <a:cubicBezTo>
                  <a:pt x="409746" y="5617466"/>
                  <a:pt x="376066" y="5609844"/>
                  <a:pt x="342385" y="5602556"/>
                </a:cubicBezTo>
                <a:cubicBezTo>
                  <a:pt x="278725" y="5588864"/>
                  <a:pt x="213629" y="5577132"/>
                  <a:pt x="149085" y="5563439"/>
                </a:cubicBezTo>
                <a:lnTo>
                  <a:pt x="0" y="5523516"/>
                </a:lnTo>
                <a:lnTo>
                  <a:pt x="0" y="5508655"/>
                </a:lnTo>
                <a:lnTo>
                  <a:pt x="155158" y="5534442"/>
                </a:lnTo>
                <a:cubicBezTo>
                  <a:pt x="219371" y="5548616"/>
                  <a:pt x="283253" y="5564793"/>
                  <a:pt x="346582" y="5578595"/>
                </a:cubicBezTo>
                <a:cubicBezTo>
                  <a:pt x="374520" y="5584667"/>
                  <a:pt x="402569" y="5590519"/>
                  <a:pt x="430726" y="5596262"/>
                </a:cubicBezTo>
                <a:cubicBezTo>
                  <a:pt x="426862" y="5587317"/>
                  <a:pt x="422997" y="5578484"/>
                  <a:pt x="419022" y="5569651"/>
                </a:cubicBezTo>
                <a:cubicBezTo>
                  <a:pt x="334325" y="5556456"/>
                  <a:pt x="249711" y="5539948"/>
                  <a:pt x="165193" y="5523495"/>
                </a:cubicBezTo>
                <a:lnTo>
                  <a:pt x="0" y="5493604"/>
                </a:lnTo>
                <a:lnTo>
                  <a:pt x="0" y="5463166"/>
                </a:lnTo>
                <a:lnTo>
                  <a:pt x="158484" y="5486476"/>
                </a:lnTo>
                <a:cubicBezTo>
                  <a:pt x="239938" y="5498844"/>
                  <a:pt x="321515" y="5512509"/>
                  <a:pt x="401574" y="5529898"/>
                </a:cubicBezTo>
                <a:cubicBezTo>
                  <a:pt x="398372" y="5523052"/>
                  <a:pt x="395060" y="5516318"/>
                  <a:pt x="391746" y="5509582"/>
                </a:cubicBezTo>
                <a:cubicBezTo>
                  <a:pt x="337085" y="5498432"/>
                  <a:pt x="280437" y="5489927"/>
                  <a:pt x="227874" y="5471042"/>
                </a:cubicBezTo>
                <a:cubicBezTo>
                  <a:pt x="223125" y="5469386"/>
                  <a:pt x="226107" y="5462982"/>
                  <a:pt x="230414" y="5463203"/>
                </a:cubicBezTo>
                <a:cubicBezTo>
                  <a:pt x="280878" y="5466185"/>
                  <a:pt x="331564" y="5478444"/>
                  <a:pt x="381367" y="5489045"/>
                </a:cubicBezTo>
                <a:cubicBezTo>
                  <a:pt x="377502" y="5481756"/>
                  <a:pt x="373746" y="5474577"/>
                  <a:pt x="369771" y="5467399"/>
                </a:cubicBezTo>
                <a:cubicBezTo>
                  <a:pt x="366017" y="5466295"/>
                  <a:pt x="362152" y="5465302"/>
                  <a:pt x="358508" y="5464086"/>
                </a:cubicBezTo>
                <a:cubicBezTo>
                  <a:pt x="352656" y="5462097"/>
                  <a:pt x="353539" y="5452269"/>
                  <a:pt x="359943" y="5451829"/>
                </a:cubicBezTo>
                <a:cubicBezTo>
                  <a:pt x="360275" y="5451829"/>
                  <a:pt x="360495" y="5451829"/>
                  <a:pt x="360827" y="5451829"/>
                </a:cubicBezTo>
                <a:cubicBezTo>
                  <a:pt x="358287" y="5447629"/>
                  <a:pt x="355968" y="5443323"/>
                  <a:pt x="353428" y="5439127"/>
                </a:cubicBezTo>
                <a:cubicBezTo>
                  <a:pt x="346140" y="5430627"/>
                  <a:pt x="338410" y="5422450"/>
                  <a:pt x="330349" y="5414278"/>
                </a:cubicBezTo>
                <a:cubicBezTo>
                  <a:pt x="313896" y="5413725"/>
                  <a:pt x="297553" y="5413176"/>
                  <a:pt x="281320" y="5412844"/>
                </a:cubicBezTo>
                <a:cubicBezTo>
                  <a:pt x="234720" y="5411739"/>
                  <a:pt x="186188" y="5412567"/>
                  <a:pt x="137904" y="5411077"/>
                </a:cubicBezTo>
                <a:lnTo>
                  <a:pt x="0" y="5395840"/>
                </a:lnTo>
                <a:lnTo>
                  <a:pt x="0" y="5383060"/>
                </a:lnTo>
                <a:lnTo>
                  <a:pt x="126530" y="5384230"/>
                </a:lnTo>
                <a:cubicBezTo>
                  <a:pt x="170176" y="5387252"/>
                  <a:pt x="213850" y="5391531"/>
                  <a:pt x="256806" y="5392967"/>
                </a:cubicBezTo>
                <a:cubicBezTo>
                  <a:pt x="274474" y="5393519"/>
                  <a:pt x="292142" y="5393740"/>
                  <a:pt x="309811" y="5393848"/>
                </a:cubicBezTo>
                <a:cubicBezTo>
                  <a:pt x="303185" y="5387555"/>
                  <a:pt x="296338" y="5381373"/>
                  <a:pt x="289381" y="5375190"/>
                </a:cubicBezTo>
                <a:cubicBezTo>
                  <a:pt x="287835" y="5375190"/>
                  <a:pt x="286179" y="5375080"/>
                  <a:pt x="284522" y="5375080"/>
                </a:cubicBezTo>
                <a:cubicBezTo>
                  <a:pt x="239910" y="5374305"/>
                  <a:pt x="190992" y="5377949"/>
                  <a:pt x="148257" y="5363926"/>
                </a:cubicBezTo>
                <a:cubicBezTo>
                  <a:pt x="141189" y="5361604"/>
                  <a:pt x="140196" y="5350344"/>
                  <a:pt x="148367" y="5348797"/>
                </a:cubicBezTo>
                <a:cubicBezTo>
                  <a:pt x="184035" y="5342177"/>
                  <a:pt x="221580" y="5346040"/>
                  <a:pt x="258351" y="5348797"/>
                </a:cubicBezTo>
                <a:cubicBezTo>
                  <a:pt x="245432" y="5338198"/>
                  <a:pt x="232401" y="5327817"/>
                  <a:pt x="219150" y="5317549"/>
                </a:cubicBezTo>
                <a:cubicBezTo>
                  <a:pt x="180280" y="5323290"/>
                  <a:pt x="141189" y="5327595"/>
                  <a:pt x="102319" y="5324616"/>
                </a:cubicBezTo>
                <a:cubicBezTo>
                  <a:pt x="97902" y="5324176"/>
                  <a:pt x="97460" y="5318544"/>
                  <a:pt x="101436" y="5317107"/>
                </a:cubicBezTo>
                <a:cubicBezTo>
                  <a:pt x="129815" y="5306509"/>
                  <a:pt x="159741" y="5299992"/>
                  <a:pt x="189887" y="5294912"/>
                </a:cubicBezTo>
                <a:cubicBezTo>
                  <a:pt x="181826" y="5288733"/>
                  <a:pt x="173764" y="5282544"/>
                  <a:pt x="165703" y="5276362"/>
                </a:cubicBezTo>
                <a:cubicBezTo>
                  <a:pt x="161066" y="5276914"/>
                  <a:pt x="156649" y="5277359"/>
                  <a:pt x="152232" y="5277913"/>
                </a:cubicBezTo>
                <a:cubicBezTo>
                  <a:pt x="142846" y="5279014"/>
                  <a:pt x="140306" y="5266534"/>
                  <a:pt x="145938" y="5261018"/>
                </a:cubicBezTo>
                <a:cubicBezTo>
                  <a:pt x="138429" y="5255160"/>
                  <a:pt x="130920" y="5249088"/>
                  <a:pt x="123521" y="5243124"/>
                </a:cubicBezTo>
                <a:cubicBezTo>
                  <a:pt x="112147" y="5239921"/>
                  <a:pt x="100663" y="5236603"/>
                  <a:pt x="89288" y="5233072"/>
                </a:cubicBezTo>
                <a:lnTo>
                  <a:pt x="0" y="5254299"/>
                </a:lnTo>
                <a:lnTo>
                  <a:pt x="0" y="5225079"/>
                </a:lnTo>
                <a:lnTo>
                  <a:pt x="35400" y="5215962"/>
                </a:lnTo>
                <a:lnTo>
                  <a:pt x="0" y="5203436"/>
                </a:lnTo>
                <a:lnTo>
                  <a:pt x="0" y="5144252"/>
                </a:lnTo>
                <a:lnTo>
                  <a:pt x="100663" y="5180844"/>
                </a:lnTo>
                <a:cubicBezTo>
                  <a:pt x="142183" y="5184493"/>
                  <a:pt x="174537" y="5180182"/>
                  <a:pt x="214512" y="5164284"/>
                </a:cubicBezTo>
                <a:cubicBezTo>
                  <a:pt x="229640" y="5158207"/>
                  <a:pt x="233174" y="5156333"/>
                  <a:pt x="239910" y="5155778"/>
                </a:cubicBezTo>
                <a:cubicBezTo>
                  <a:pt x="256253" y="5144957"/>
                  <a:pt x="272044" y="5133141"/>
                  <a:pt x="287614" y="5123643"/>
                </a:cubicBezTo>
                <a:cubicBezTo>
                  <a:pt x="345036" y="5088749"/>
                  <a:pt x="391856" y="5041706"/>
                  <a:pt x="439009" y="4994773"/>
                </a:cubicBezTo>
                <a:cubicBezTo>
                  <a:pt x="509792" y="4924548"/>
                  <a:pt x="574612" y="4848131"/>
                  <a:pt x="628832" y="4764317"/>
                </a:cubicBezTo>
                <a:cubicBezTo>
                  <a:pt x="685370" y="4677191"/>
                  <a:pt x="725897" y="4582669"/>
                  <a:pt x="777465" y="4492781"/>
                </a:cubicBezTo>
                <a:cubicBezTo>
                  <a:pt x="786189" y="4477764"/>
                  <a:pt x="795023" y="4462744"/>
                  <a:pt x="803967" y="4447838"/>
                </a:cubicBezTo>
                <a:cubicBezTo>
                  <a:pt x="557744" y="4473511"/>
                  <a:pt x="314565" y="4527697"/>
                  <a:pt x="91248" y="4630703"/>
                </a:cubicBezTo>
                <a:lnTo>
                  <a:pt x="0" y="4681392"/>
                </a:lnTo>
                <a:lnTo>
                  <a:pt x="0" y="4649529"/>
                </a:lnTo>
                <a:lnTo>
                  <a:pt x="92520" y="4600876"/>
                </a:lnTo>
                <a:cubicBezTo>
                  <a:pt x="234230" y="4534108"/>
                  <a:pt x="384652" y="4485741"/>
                  <a:pt x="538614" y="4456009"/>
                </a:cubicBezTo>
                <a:cubicBezTo>
                  <a:pt x="632807" y="4437898"/>
                  <a:pt x="727774" y="4424209"/>
                  <a:pt x="823182" y="4415154"/>
                </a:cubicBezTo>
                <a:cubicBezTo>
                  <a:pt x="832348" y="4400021"/>
                  <a:pt x="841402" y="4385001"/>
                  <a:pt x="850458" y="4369874"/>
                </a:cubicBezTo>
                <a:cubicBezTo>
                  <a:pt x="763772" y="4394504"/>
                  <a:pt x="674216" y="4412834"/>
                  <a:pt x="589852" y="4420009"/>
                </a:cubicBezTo>
                <a:cubicBezTo>
                  <a:pt x="580134" y="4420893"/>
                  <a:pt x="577594" y="4408195"/>
                  <a:pt x="586870" y="4405325"/>
                </a:cubicBezTo>
                <a:cubicBezTo>
                  <a:pt x="662622" y="4381797"/>
                  <a:pt x="742460" y="4370097"/>
                  <a:pt x="819427" y="4350440"/>
                </a:cubicBezTo>
                <a:cubicBezTo>
                  <a:pt x="836433" y="4346133"/>
                  <a:pt x="853328" y="4341496"/>
                  <a:pt x="870223" y="4336858"/>
                </a:cubicBezTo>
                <a:cubicBezTo>
                  <a:pt x="875303" y="4328358"/>
                  <a:pt x="880272" y="4319855"/>
                  <a:pt x="885241" y="4311351"/>
                </a:cubicBezTo>
                <a:cubicBezTo>
                  <a:pt x="862936" y="4320848"/>
                  <a:pt x="840299" y="4329350"/>
                  <a:pt x="817770" y="4336526"/>
                </a:cubicBezTo>
                <a:cubicBezTo>
                  <a:pt x="809268" y="4339290"/>
                  <a:pt x="806066" y="4326479"/>
                  <a:pt x="813023" y="4322505"/>
                </a:cubicBezTo>
                <a:cubicBezTo>
                  <a:pt x="844604" y="4304504"/>
                  <a:pt x="876849" y="4286839"/>
                  <a:pt x="909315" y="4269388"/>
                </a:cubicBezTo>
                <a:cubicBezTo>
                  <a:pt x="910640" y="4267069"/>
                  <a:pt x="911965" y="4264751"/>
                  <a:pt x="913290" y="4262431"/>
                </a:cubicBezTo>
                <a:cubicBezTo>
                  <a:pt x="918039" y="4253929"/>
                  <a:pt x="922456" y="4245428"/>
                  <a:pt x="926761" y="4236814"/>
                </a:cubicBezTo>
                <a:cubicBezTo>
                  <a:pt x="904898" y="4248187"/>
                  <a:pt x="882812" y="4259005"/>
                  <a:pt x="860947" y="4268948"/>
                </a:cubicBezTo>
                <a:cubicBezTo>
                  <a:pt x="852997" y="4272592"/>
                  <a:pt x="848138" y="4261880"/>
                  <a:pt x="854985" y="4257241"/>
                </a:cubicBezTo>
                <a:cubicBezTo>
                  <a:pt x="885131" y="4236923"/>
                  <a:pt x="915609" y="4216497"/>
                  <a:pt x="946196" y="4196070"/>
                </a:cubicBezTo>
                <a:cubicBezTo>
                  <a:pt x="952602" y="4181719"/>
                  <a:pt x="958676" y="4167254"/>
                  <a:pt x="964528" y="4152786"/>
                </a:cubicBezTo>
                <a:cubicBezTo>
                  <a:pt x="957350" y="4156874"/>
                  <a:pt x="950062" y="4160625"/>
                  <a:pt x="942663" y="4164162"/>
                </a:cubicBezTo>
                <a:cubicBezTo>
                  <a:pt x="933498" y="4168576"/>
                  <a:pt x="928418" y="4156103"/>
                  <a:pt x="934492" y="4150024"/>
                </a:cubicBezTo>
                <a:cubicBezTo>
                  <a:pt x="948737" y="4136003"/>
                  <a:pt x="964528" y="4122528"/>
                  <a:pt x="981423" y="4109497"/>
                </a:cubicBezTo>
                <a:cubicBezTo>
                  <a:pt x="988600" y="4090500"/>
                  <a:pt x="995447" y="4071394"/>
                  <a:pt x="1002183" y="4052189"/>
                </a:cubicBezTo>
                <a:cubicBezTo>
                  <a:pt x="961214" y="4080782"/>
                  <a:pt x="918480" y="4105412"/>
                  <a:pt x="874640" y="4123301"/>
                </a:cubicBezTo>
                <a:cubicBezTo>
                  <a:pt x="866028" y="4126835"/>
                  <a:pt x="857855" y="4115461"/>
                  <a:pt x="865586" y="4109277"/>
                </a:cubicBezTo>
                <a:cubicBezTo>
                  <a:pt x="918039" y="4067532"/>
                  <a:pt x="971374" y="4029111"/>
                  <a:pt x="1024048" y="3989691"/>
                </a:cubicBezTo>
                <a:cubicBezTo>
                  <a:pt x="1030342" y="3971575"/>
                  <a:pt x="1036858" y="3953580"/>
                  <a:pt x="1043482" y="3935691"/>
                </a:cubicBezTo>
                <a:cubicBezTo>
                  <a:pt x="1014993" y="3956893"/>
                  <a:pt x="985840" y="3976653"/>
                  <a:pt x="956467" y="3993886"/>
                </a:cubicBezTo>
                <a:cubicBezTo>
                  <a:pt x="949952" y="3997753"/>
                  <a:pt x="943658" y="3988034"/>
                  <a:pt x="949179" y="3983170"/>
                </a:cubicBezTo>
                <a:cubicBezTo>
                  <a:pt x="986613" y="3950269"/>
                  <a:pt x="1024820" y="3917586"/>
                  <a:pt x="1063249" y="3885122"/>
                </a:cubicBezTo>
                <a:cubicBezTo>
                  <a:pt x="1075616" y="3854976"/>
                  <a:pt x="1089089" y="3825378"/>
                  <a:pt x="1104327" y="3796334"/>
                </a:cubicBezTo>
                <a:cubicBezTo>
                  <a:pt x="1072636" y="3829907"/>
                  <a:pt x="1037630" y="3858622"/>
                  <a:pt x="1011459" y="3877725"/>
                </a:cubicBezTo>
                <a:cubicBezTo>
                  <a:pt x="1001631" y="3884793"/>
                  <a:pt x="989374" y="3872976"/>
                  <a:pt x="998098" y="3863701"/>
                </a:cubicBezTo>
                <a:cubicBezTo>
                  <a:pt x="1047237" y="3811683"/>
                  <a:pt x="1106094" y="3766735"/>
                  <a:pt x="1135688" y="3699144"/>
                </a:cubicBezTo>
                <a:cubicBezTo>
                  <a:pt x="1141762" y="3685228"/>
                  <a:pt x="1155455" y="3653862"/>
                  <a:pt x="1154461" y="3628501"/>
                </a:cubicBezTo>
                <a:cubicBezTo>
                  <a:pt x="1148719" y="3617127"/>
                  <a:pt x="1141983" y="3606195"/>
                  <a:pt x="1134363" y="3595815"/>
                </a:cubicBezTo>
                <a:cubicBezTo>
                  <a:pt x="1130168" y="3594047"/>
                  <a:pt x="1125529" y="3592612"/>
                  <a:pt x="1119787" y="3591950"/>
                </a:cubicBezTo>
                <a:cubicBezTo>
                  <a:pt x="1099800" y="3589742"/>
                  <a:pt x="1083237" y="3590735"/>
                  <a:pt x="1065237" y="3605533"/>
                </a:cubicBezTo>
                <a:cubicBezTo>
                  <a:pt x="1046022" y="3621213"/>
                  <a:pt x="1031336" y="3641051"/>
                  <a:pt x="1013336" y="3657949"/>
                </a:cubicBezTo>
                <a:cubicBezTo>
                  <a:pt x="1005717" y="3665128"/>
                  <a:pt x="996331" y="3655408"/>
                  <a:pt x="1000196" y="3647015"/>
                </a:cubicBezTo>
                <a:cubicBezTo>
                  <a:pt x="1011680" y="3622538"/>
                  <a:pt x="1034759" y="3598796"/>
                  <a:pt x="1060820" y="3583005"/>
                </a:cubicBezTo>
                <a:cubicBezTo>
                  <a:pt x="1061372" y="3582123"/>
                  <a:pt x="1061482" y="3581128"/>
                  <a:pt x="1062477" y="3580356"/>
                </a:cubicBezTo>
                <a:cubicBezTo>
                  <a:pt x="1072414" y="3572515"/>
                  <a:pt x="1085665" y="3562135"/>
                  <a:pt x="1088647" y="3549215"/>
                </a:cubicBezTo>
                <a:cubicBezTo>
                  <a:pt x="1081580" y="3543694"/>
                  <a:pt x="1074403" y="3538282"/>
                  <a:pt x="1066562" y="3533314"/>
                </a:cubicBezTo>
                <a:cubicBezTo>
                  <a:pt x="1059605" y="3528896"/>
                  <a:pt x="1052317" y="3525031"/>
                  <a:pt x="1045029" y="3521166"/>
                </a:cubicBezTo>
                <a:cubicBezTo>
                  <a:pt x="1045802" y="3516529"/>
                  <a:pt x="1046133" y="3512002"/>
                  <a:pt x="1046244" y="3507474"/>
                </a:cubicBezTo>
                <a:cubicBezTo>
                  <a:pt x="1039508" y="3507031"/>
                  <a:pt x="1032771" y="3507695"/>
                  <a:pt x="1026257" y="3509020"/>
                </a:cubicBezTo>
                <a:cubicBezTo>
                  <a:pt x="996773" y="3518296"/>
                  <a:pt x="972037" y="3541816"/>
                  <a:pt x="941118" y="3544908"/>
                </a:cubicBezTo>
                <a:cubicBezTo>
                  <a:pt x="935486" y="3545461"/>
                  <a:pt x="929412" y="3538172"/>
                  <a:pt x="934271" y="3533203"/>
                </a:cubicBezTo>
                <a:cubicBezTo>
                  <a:pt x="953927" y="3513215"/>
                  <a:pt x="983742" y="3494995"/>
                  <a:pt x="1014441" y="3487486"/>
                </a:cubicBezTo>
                <a:cubicBezTo>
                  <a:pt x="1021287" y="3475340"/>
                  <a:pt x="1025815" y="3453807"/>
                  <a:pt x="1024379" y="3433820"/>
                </a:cubicBezTo>
                <a:cubicBezTo>
                  <a:pt x="1020735" y="3428408"/>
                  <a:pt x="1016759" y="3423329"/>
                  <a:pt x="1012453" y="3418580"/>
                </a:cubicBezTo>
                <a:cubicBezTo>
                  <a:pt x="1003730" y="3427966"/>
                  <a:pt x="994453" y="3436912"/>
                  <a:pt x="984957" y="3444421"/>
                </a:cubicBezTo>
                <a:cubicBezTo>
                  <a:pt x="979215" y="3448948"/>
                  <a:pt x="970712" y="3442654"/>
                  <a:pt x="973694" y="3435917"/>
                </a:cubicBezTo>
                <a:cubicBezTo>
                  <a:pt x="978773" y="3424102"/>
                  <a:pt x="987165" y="3413060"/>
                  <a:pt x="997214" y="3404004"/>
                </a:cubicBezTo>
                <a:cubicBezTo>
                  <a:pt x="992466" y="3400140"/>
                  <a:pt x="987607" y="3396605"/>
                  <a:pt x="982417" y="3393403"/>
                </a:cubicBezTo>
                <a:cubicBezTo>
                  <a:pt x="984625" y="3391305"/>
                  <a:pt x="986723" y="3388986"/>
                  <a:pt x="988932" y="3386777"/>
                </a:cubicBezTo>
                <a:cubicBezTo>
                  <a:pt x="988380" y="3386777"/>
                  <a:pt x="987828" y="3386557"/>
                  <a:pt x="987275" y="3386557"/>
                </a:cubicBezTo>
                <a:cubicBezTo>
                  <a:pt x="977558" y="3386005"/>
                  <a:pt x="967840" y="3387219"/>
                  <a:pt x="958233" y="3386557"/>
                </a:cubicBezTo>
                <a:cubicBezTo>
                  <a:pt x="957571" y="3386447"/>
                  <a:pt x="955804" y="3386115"/>
                  <a:pt x="953374" y="3385452"/>
                </a:cubicBezTo>
                <a:cubicBezTo>
                  <a:pt x="953154" y="3386005"/>
                  <a:pt x="953485" y="3386557"/>
                  <a:pt x="953154" y="3386999"/>
                </a:cubicBezTo>
                <a:cubicBezTo>
                  <a:pt x="939240" y="3409968"/>
                  <a:pt x="920909" y="3431169"/>
                  <a:pt x="902689" y="3450825"/>
                </a:cubicBezTo>
                <a:cubicBezTo>
                  <a:pt x="897279" y="3456677"/>
                  <a:pt x="886898" y="3451708"/>
                  <a:pt x="890100" y="3443647"/>
                </a:cubicBezTo>
                <a:cubicBezTo>
                  <a:pt x="899487" y="3420127"/>
                  <a:pt x="913952" y="3397158"/>
                  <a:pt x="932946" y="3379710"/>
                </a:cubicBezTo>
                <a:cubicBezTo>
                  <a:pt x="914174" y="3374189"/>
                  <a:pt x="892199" y="3367122"/>
                  <a:pt x="892750" y="3366459"/>
                </a:cubicBezTo>
                <a:cubicBezTo>
                  <a:pt x="853108" y="3412176"/>
                  <a:pt x="823293" y="3460322"/>
                  <a:pt x="765319" y="3486934"/>
                </a:cubicBezTo>
                <a:cubicBezTo>
                  <a:pt x="758914" y="3489916"/>
                  <a:pt x="750521" y="3482517"/>
                  <a:pt x="755491" y="3476113"/>
                </a:cubicBezTo>
                <a:cubicBezTo>
                  <a:pt x="779454" y="3444752"/>
                  <a:pt x="810705" y="3420016"/>
                  <a:pt x="838974" y="3391968"/>
                </a:cubicBezTo>
                <a:cubicBezTo>
                  <a:pt x="837207" y="3386888"/>
                  <a:pt x="827158" y="3387772"/>
                  <a:pt x="814790" y="3390533"/>
                </a:cubicBezTo>
                <a:cubicBezTo>
                  <a:pt x="810263" y="3401685"/>
                  <a:pt x="801539" y="3409636"/>
                  <a:pt x="792373" y="3417918"/>
                </a:cubicBezTo>
                <a:cubicBezTo>
                  <a:pt x="783208" y="3426199"/>
                  <a:pt x="775257" y="3435917"/>
                  <a:pt x="763994" y="3441219"/>
                </a:cubicBezTo>
                <a:cubicBezTo>
                  <a:pt x="760570" y="3442764"/>
                  <a:pt x="755822" y="3439893"/>
                  <a:pt x="757258" y="3435807"/>
                </a:cubicBezTo>
                <a:cubicBezTo>
                  <a:pt x="762006" y="3422225"/>
                  <a:pt x="772718" y="3410961"/>
                  <a:pt x="781662" y="3399808"/>
                </a:cubicBezTo>
                <a:cubicBezTo>
                  <a:pt x="781994" y="3399367"/>
                  <a:pt x="782435" y="3398925"/>
                  <a:pt x="782766" y="3398483"/>
                </a:cubicBezTo>
                <a:cubicBezTo>
                  <a:pt x="775147" y="3400250"/>
                  <a:pt x="768190" y="3401464"/>
                  <a:pt x="762889" y="3401354"/>
                </a:cubicBezTo>
                <a:cubicBezTo>
                  <a:pt x="756043" y="3417255"/>
                  <a:pt x="743344" y="3432383"/>
                  <a:pt x="733848" y="3445524"/>
                </a:cubicBezTo>
                <a:cubicBezTo>
                  <a:pt x="721700" y="3462531"/>
                  <a:pt x="709664" y="3481302"/>
                  <a:pt x="692658" y="3493892"/>
                </a:cubicBezTo>
                <a:cubicBezTo>
                  <a:pt x="689346" y="3496320"/>
                  <a:pt x="683714" y="3493450"/>
                  <a:pt x="685481" y="3489033"/>
                </a:cubicBezTo>
                <a:cubicBezTo>
                  <a:pt x="694425" y="3466948"/>
                  <a:pt x="710768" y="3447954"/>
                  <a:pt x="723467" y="3427856"/>
                </a:cubicBezTo>
                <a:cubicBezTo>
                  <a:pt x="729430" y="3418360"/>
                  <a:pt x="734952" y="3407538"/>
                  <a:pt x="741467" y="3397820"/>
                </a:cubicBezTo>
                <a:cubicBezTo>
                  <a:pt x="735615" y="3397490"/>
                  <a:pt x="729761" y="3397710"/>
                  <a:pt x="724130" y="3398704"/>
                </a:cubicBezTo>
                <a:cubicBezTo>
                  <a:pt x="704252" y="3440997"/>
                  <a:pt x="668806" y="3488591"/>
                  <a:pt x="633249" y="3514872"/>
                </a:cubicBezTo>
                <a:cubicBezTo>
                  <a:pt x="627839" y="3518959"/>
                  <a:pt x="619666" y="3511560"/>
                  <a:pt x="623422" y="3505818"/>
                </a:cubicBezTo>
                <a:cubicBezTo>
                  <a:pt x="636893" y="3485278"/>
                  <a:pt x="654671" y="3467831"/>
                  <a:pt x="668917" y="3447733"/>
                </a:cubicBezTo>
                <a:cubicBezTo>
                  <a:pt x="677198" y="3435917"/>
                  <a:pt x="684597" y="3423660"/>
                  <a:pt x="691996" y="3411403"/>
                </a:cubicBezTo>
                <a:cubicBezTo>
                  <a:pt x="681063" y="3418139"/>
                  <a:pt x="670463" y="3426641"/>
                  <a:pt x="660303" y="3435917"/>
                </a:cubicBezTo>
                <a:cubicBezTo>
                  <a:pt x="644292" y="3461536"/>
                  <a:pt x="622869" y="3483069"/>
                  <a:pt x="597471" y="3496432"/>
                </a:cubicBezTo>
                <a:cubicBezTo>
                  <a:pt x="584330" y="3503388"/>
                  <a:pt x="568097" y="3485058"/>
                  <a:pt x="580796" y="3474788"/>
                </a:cubicBezTo>
                <a:cubicBezTo>
                  <a:pt x="584882" y="3471585"/>
                  <a:pt x="588968" y="3467941"/>
                  <a:pt x="592944" y="3464297"/>
                </a:cubicBezTo>
                <a:cubicBezTo>
                  <a:pt x="593054" y="3463524"/>
                  <a:pt x="593164" y="3462861"/>
                  <a:pt x="593496" y="3462199"/>
                </a:cubicBezTo>
                <a:cubicBezTo>
                  <a:pt x="601667" y="3443537"/>
                  <a:pt x="617789" y="3428077"/>
                  <a:pt x="633691" y="3415820"/>
                </a:cubicBezTo>
                <a:cubicBezTo>
                  <a:pt x="636010" y="3414053"/>
                  <a:pt x="638439" y="3413611"/>
                  <a:pt x="640648" y="3414163"/>
                </a:cubicBezTo>
                <a:cubicBezTo>
                  <a:pt x="645727" y="3405219"/>
                  <a:pt x="650144" y="3396163"/>
                  <a:pt x="653346" y="3386667"/>
                </a:cubicBezTo>
                <a:cubicBezTo>
                  <a:pt x="655886" y="3379268"/>
                  <a:pt x="672229" y="3315773"/>
                  <a:pt x="662402" y="3313344"/>
                </a:cubicBezTo>
                <a:cubicBezTo>
                  <a:pt x="658426" y="3330349"/>
                  <a:pt x="648709" y="3347907"/>
                  <a:pt x="641973" y="3362595"/>
                </a:cubicBezTo>
                <a:cubicBezTo>
                  <a:pt x="631703" y="3385011"/>
                  <a:pt x="620550" y="3406986"/>
                  <a:pt x="606637" y="3427526"/>
                </a:cubicBezTo>
                <a:cubicBezTo>
                  <a:pt x="600342" y="3436912"/>
                  <a:pt x="586760" y="3428629"/>
                  <a:pt x="591729" y="3418580"/>
                </a:cubicBezTo>
                <a:cubicBezTo>
                  <a:pt x="602220" y="3397268"/>
                  <a:pt x="613704" y="3376398"/>
                  <a:pt x="623200" y="3354644"/>
                </a:cubicBezTo>
                <a:cubicBezTo>
                  <a:pt x="630930" y="3337086"/>
                  <a:pt x="636010" y="3315332"/>
                  <a:pt x="646500" y="3298878"/>
                </a:cubicBezTo>
                <a:cubicBezTo>
                  <a:pt x="644512" y="3268070"/>
                  <a:pt x="639985" y="3239911"/>
                  <a:pt x="630047" y="3211642"/>
                </a:cubicBezTo>
                <a:cubicBezTo>
                  <a:pt x="610942" y="3234389"/>
                  <a:pt x="601225" y="3261886"/>
                  <a:pt x="583005" y="3286622"/>
                </a:cubicBezTo>
                <a:cubicBezTo>
                  <a:pt x="575276" y="3297111"/>
                  <a:pt x="558601" y="3290044"/>
                  <a:pt x="562024" y="3277014"/>
                </a:cubicBezTo>
                <a:cubicBezTo>
                  <a:pt x="569644" y="3248082"/>
                  <a:pt x="582895" y="3220144"/>
                  <a:pt x="602108" y="3197176"/>
                </a:cubicBezTo>
                <a:cubicBezTo>
                  <a:pt x="599238" y="3184698"/>
                  <a:pt x="597691" y="3171557"/>
                  <a:pt x="594379" y="3159189"/>
                </a:cubicBezTo>
                <a:cubicBezTo>
                  <a:pt x="583005" y="3155214"/>
                  <a:pt x="571631" y="3153225"/>
                  <a:pt x="560368" y="3152895"/>
                </a:cubicBezTo>
                <a:cubicBezTo>
                  <a:pt x="558491" y="3152895"/>
                  <a:pt x="556613" y="3152785"/>
                  <a:pt x="554736" y="3152785"/>
                </a:cubicBezTo>
                <a:cubicBezTo>
                  <a:pt x="553742" y="3152895"/>
                  <a:pt x="552859" y="3153005"/>
                  <a:pt x="551865" y="3153005"/>
                </a:cubicBezTo>
                <a:cubicBezTo>
                  <a:pt x="547558" y="3183151"/>
                  <a:pt x="553190" y="3218488"/>
                  <a:pt x="534086" y="3242671"/>
                </a:cubicBezTo>
                <a:cubicBezTo>
                  <a:pt x="529559" y="3248413"/>
                  <a:pt x="520393" y="3245322"/>
                  <a:pt x="519621" y="3238364"/>
                </a:cubicBezTo>
                <a:cubicBezTo>
                  <a:pt x="517191" y="3216279"/>
                  <a:pt x="517964" y="3193421"/>
                  <a:pt x="520504" y="3171005"/>
                </a:cubicBezTo>
                <a:cubicBezTo>
                  <a:pt x="519841" y="3170342"/>
                  <a:pt x="518958" y="3170342"/>
                  <a:pt x="518296" y="3169458"/>
                </a:cubicBezTo>
                <a:cubicBezTo>
                  <a:pt x="514762" y="3164268"/>
                  <a:pt x="510675" y="3159631"/>
                  <a:pt x="506258" y="3155324"/>
                </a:cubicBezTo>
                <a:cubicBezTo>
                  <a:pt x="504381" y="3154992"/>
                  <a:pt x="502615" y="3154552"/>
                  <a:pt x="500738" y="3154330"/>
                </a:cubicBezTo>
                <a:cubicBezTo>
                  <a:pt x="500738" y="3154110"/>
                  <a:pt x="500848" y="3153889"/>
                  <a:pt x="500848" y="3153667"/>
                </a:cubicBezTo>
                <a:cubicBezTo>
                  <a:pt x="496983" y="3158306"/>
                  <a:pt x="493339" y="3163164"/>
                  <a:pt x="490578" y="3169348"/>
                </a:cubicBezTo>
                <a:cubicBezTo>
                  <a:pt x="485609" y="3180722"/>
                  <a:pt x="470702" y="3175752"/>
                  <a:pt x="467058" y="3166698"/>
                </a:cubicBezTo>
                <a:cubicBezTo>
                  <a:pt x="455462" y="3138097"/>
                  <a:pt x="427966" y="3207887"/>
                  <a:pt x="423771" y="3219923"/>
                </a:cubicBezTo>
                <a:cubicBezTo>
                  <a:pt x="409194" y="3262106"/>
                  <a:pt x="400581" y="3305725"/>
                  <a:pt x="371870" y="3341172"/>
                </a:cubicBezTo>
                <a:cubicBezTo>
                  <a:pt x="366901" y="3347356"/>
                  <a:pt x="356300" y="3341282"/>
                  <a:pt x="358508" y="3333884"/>
                </a:cubicBezTo>
                <a:cubicBezTo>
                  <a:pt x="370655" y="3292804"/>
                  <a:pt x="382692" y="3247640"/>
                  <a:pt x="400249" y="3206120"/>
                </a:cubicBezTo>
                <a:cubicBezTo>
                  <a:pt x="391526" y="3170563"/>
                  <a:pt x="392962" y="3134122"/>
                  <a:pt x="373305" y="3103203"/>
                </a:cubicBezTo>
                <a:cubicBezTo>
                  <a:pt x="369330" y="3106294"/>
                  <a:pt x="365354" y="3109386"/>
                  <a:pt x="361600" y="3112810"/>
                </a:cubicBezTo>
                <a:cubicBezTo>
                  <a:pt x="359944" y="3114355"/>
                  <a:pt x="357845" y="3115239"/>
                  <a:pt x="355748" y="3115680"/>
                </a:cubicBezTo>
                <a:cubicBezTo>
                  <a:pt x="353870" y="3127276"/>
                  <a:pt x="350778" y="3138871"/>
                  <a:pt x="348791" y="3149913"/>
                </a:cubicBezTo>
                <a:cubicBezTo>
                  <a:pt x="344594" y="3173655"/>
                  <a:pt x="341834" y="3198832"/>
                  <a:pt x="332226" y="3221138"/>
                </a:cubicBezTo>
                <a:cubicBezTo>
                  <a:pt x="329798" y="3226660"/>
                  <a:pt x="320853" y="3225555"/>
                  <a:pt x="320412" y="3219371"/>
                </a:cubicBezTo>
                <a:cubicBezTo>
                  <a:pt x="318645" y="3195740"/>
                  <a:pt x="323945" y="3171778"/>
                  <a:pt x="327699" y="3148588"/>
                </a:cubicBezTo>
                <a:cubicBezTo>
                  <a:pt x="330460" y="3130920"/>
                  <a:pt x="331123" y="3110270"/>
                  <a:pt x="337748" y="3093153"/>
                </a:cubicBezTo>
                <a:cubicBezTo>
                  <a:pt x="334877" y="3083767"/>
                  <a:pt x="331454" y="3074602"/>
                  <a:pt x="326374" y="3066541"/>
                </a:cubicBezTo>
                <a:cubicBezTo>
                  <a:pt x="324055" y="3063007"/>
                  <a:pt x="321847" y="3060247"/>
                  <a:pt x="319528" y="3058149"/>
                </a:cubicBezTo>
                <a:cubicBezTo>
                  <a:pt x="319638" y="3066651"/>
                  <a:pt x="318865" y="3075265"/>
                  <a:pt x="318423" y="3082664"/>
                </a:cubicBezTo>
                <a:cubicBezTo>
                  <a:pt x="317320" y="3102541"/>
                  <a:pt x="317320" y="3124846"/>
                  <a:pt x="307823" y="3142736"/>
                </a:cubicBezTo>
                <a:cubicBezTo>
                  <a:pt x="304952" y="3148146"/>
                  <a:pt x="297111" y="3146711"/>
                  <a:pt x="296228" y="3140637"/>
                </a:cubicBezTo>
                <a:cubicBezTo>
                  <a:pt x="294020" y="3125398"/>
                  <a:pt x="297222" y="3110050"/>
                  <a:pt x="297773" y="3094810"/>
                </a:cubicBezTo>
                <a:cubicBezTo>
                  <a:pt x="298215" y="3082994"/>
                  <a:pt x="296228" y="3070406"/>
                  <a:pt x="295896" y="3058260"/>
                </a:cubicBezTo>
                <a:cubicBezTo>
                  <a:pt x="289381" y="3064222"/>
                  <a:pt x="284192" y="3074382"/>
                  <a:pt x="281983" y="3085093"/>
                </a:cubicBezTo>
                <a:cubicBezTo>
                  <a:pt x="276572" y="3111816"/>
                  <a:pt x="276793" y="3146931"/>
                  <a:pt x="257137" y="3167692"/>
                </a:cubicBezTo>
                <a:cubicBezTo>
                  <a:pt x="251284" y="3173875"/>
                  <a:pt x="240904" y="3166919"/>
                  <a:pt x="241898" y="3159409"/>
                </a:cubicBezTo>
                <a:cubicBezTo>
                  <a:pt x="243002" y="3150907"/>
                  <a:pt x="244880" y="3141962"/>
                  <a:pt x="246426" y="3133128"/>
                </a:cubicBezTo>
                <a:cubicBezTo>
                  <a:pt x="244659" y="3119325"/>
                  <a:pt x="245211" y="3101546"/>
                  <a:pt x="234279" y="3091388"/>
                </a:cubicBezTo>
                <a:cubicBezTo>
                  <a:pt x="201923" y="3061130"/>
                  <a:pt x="189777" y="3106405"/>
                  <a:pt x="182710" y="3128270"/>
                </a:cubicBezTo>
                <a:cubicBezTo>
                  <a:pt x="180832" y="3134012"/>
                  <a:pt x="175532" y="3137324"/>
                  <a:pt x="169569" y="3135999"/>
                </a:cubicBezTo>
                <a:cubicBezTo>
                  <a:pt x="129815" y="3127276"/>
                  <a:pt x="156428" y="3241456"/>
                  <a:pt x="131140" y="3255039"/>
                </a:cubicBezTo>
                <a:cubicBezTo>
                  <a:pt x="126723" y="3257358"/>
                  <a:pt x="121865" y="3255812"/>
                  <a:pt x="119214" y="3251726"/>
                </a:cubicBezTo>
                <a:cubicBezTo>
                  <a:pt x="113362" y="3242451"/>
                  <a:pt x="115681" y="3226660"/>
                  <a:pt x="118111" y="3212415"/>
                </a:cubicBezTo>
                <a:cubicBezTo>
                  <a:pt x="111816" y="3182821"/>
                  <a:pt x="100994" y="3150355"/>
                  <a:pt x="74934" y="3133018"/>
                </a:cubicBezTo>
                <a:cubicBezTo>
                  <a:pt x="51633" y="3117559"/>
                  <a:pt x="25241" y="3121424"/>
                  <a:pt x="286" y="3131140"/>
                </a:cubicBezTo>
                <a:lnTo>
                  <a:pt x="0" y="3131258"/>
                </a:lnTo>
                <a:lnTo>
                  <a:pt x="0" y="3107503"/>
                </a:lnTo>
                <a:lnTo>
                  <a:pt x="48818" y="3100262"/>
                </a:lnTo>
                <a:cubicBezTo>
                  <a:pt x="64885" y="3101325"/>
                  <a:pt x="80290" y="3106736"/>
                  <a:pt x="93706" y="3119104"/>
                </a:cubicBezTo>
                <a:cubicBezTo>
                  <a:pt x="107509" y="3131913"/>
                  <a:pt x="118111" y="3147594"/>
                  <a:pt x="124957" y="3164821"/>
                </a:cubicBezTo>
                <a:cubicBezTo>
                  <a:pt x="125840" y="3159741"/>
                  <a:pt x="126613" y="3154552"/>
                  <a:pt x="128159" y="3149693"/>
                </a:cubicBezTo>
                <a:cubicBezTo>
                  <a:pt x="134454" y="3129815"/>
                  <a:pt x="145496" y="3114798"/>
                  <a:pt x="164710" y="3114355"/>
                </a:cubicBezTo>
                <a:cubicBezTo>
                  <a:pt x="174096" y="3085534"/>
                  <a:pt x="187679" y="3049314"/>
                  <a:pt x="226107" y="3063007"/>
                </a:cubicBezTo>
                <a:cubicBezTo>
                  <a:pt x="239468" y="3067866"/>
                  <a:pt x="249628" y="3077363"/>
                  <a:pt x="256364" y="3088848"/>
                </a:cubicBezTo>
                <a:cubicBezTo>
                  <a:pt x="258462" y="3080786"/>
                  <a:pt x="260340" y="3072394"/>
                  <a:pt x="262879" y="3064664"/>
                </a:cubicBezTo>
                <a:cubicBezTo>
                  <a:pt x="268179" y="3048652"/>
                  <a:pt x="276130" y="3031646"/>
                  <a:pt x="294682" y="3027451"/>
                </a:cubicBezTo>
                <a:cubicBezTo>
                  <a:pt x="329576" y="3019610"/>
                  <a:pt x="348018" y="3052628"/>
                  <a:pt x="358619" y="3082664"/>
                </a:cubicBezTo>
                <a:cubicBezTo>
                  <a:pt x="360827" y="3080786"/>
                  <a:pt x="363367" y="3078688"/>
                  <a:pt x="366679" y="3075817"/>
                </a:cubicBezTo>
                <a:cubicBezTo>
                  <a:pt x="371538" y="3071621"/>
                  <a:pt x="380152" y="3070185"/>
                  <a:pt x="384789" y="3075817"/>
                </a:cubicBezTo>
                <a:cubicBezTo>
                  <a:pt x="406323" y="3102209"/>
                  <a:pt x="415820" y="3137104"/>
                  <a:pt x="417476" y="3171778"/>
                </a:cubicBezTo>
                <a:cubicBezTo>
                  <a:pt x="421231" y="3164931"/>
                  <a:pt x="424433" y="3157754"/>
                  <a:pt x="428740" y="3151460"/>
                </a:cubicBezTo>
                <a:cubicBezTo>
                  <a:pt x="445193" y="3127165"/>
                  <a:pt x="465180" y="3124626"/>
                  <a:pt x="479646" y="3139754"/>
                </a:cubicBezTo>
                <a:cubicBezTo>
                  <a:pt x="483953" y="3134895"/>
                  <a:pt x="488590" y="3130257"/>
                  <a:pt x="493229" y="3124956"/>
                </a:cubicBezTo>
                <a:cubicBezTo>
                  <a:pt x="496983" y="3120871"/>
                  <a:pt x="503278" y="3121202"/>
                  <a:pt x="507915" y="3123742"/>
                </a:cubicBezTo>
                <a:cubicBezTo>
                  <a:pt x="564233" y="2879038"/>
                  <a:pt x="582232" y="2632896"/>
                  <a:pt x="589520" y="2382561"/>
                </a:cubicBezTo>
                <a:cubicBezTo>
                  <a:pt x="572956" y="2393934"/>
                  <a:pt x="556392" y="2405308"/>
                  <a:pt x="539828" y="2416682"/>
                </a:cubicBezTo>
                <a:cubicBezTo>
                  <a:pt x="406323" y="2508557"/>
                  <a:pt x="267737" y="2594358"/>
                  <a:pt x="163937" y="2720686"/>
                </a:cubicBezTo>
                <a:cubicBezTo>
                  <a:pt x="140306" y="2749396"/>
                  <a:pt x="120540" y="2780868"/>
                  <a:pt x="94369" y="2807370"/>
                </a:cubicBezTo>
                <a:cubicBezTo>
                  <a:pt x="64111" y="2838069"/>
                  <a:pt x="34075" y="2868878"/>
                  <a:pt x="4039" y="2899798"/>
                </a:cubicBezTo>
                <a:lnTo>
                  <a:pt x="0" y="2904015"/>
                </a:lnTo>
                <a:lnTo>
                  <a:pt x="0" y="2755935"/>
                </a:lnTo>
                <a:lnTo>
                  <a:pt x="11922" y="2730445"/>
                </a:lnTo>
                <a:cubicBezTo>
                  <a:pt x="17070" y="2711162"/>
                  <a:pt x="20218" y="2691036"/>
                  <a:pt x="23806" y="2674306"/>
                </a:cubicBezTo>
                <a:cubicBezTo>
                  <a:pt x="50088" y="2551292"/>
                  <a:pt x="76259" y="2428276"/>
                  <a:pt x="102540" y="2305262"/>
                </a:cubicBezTo>
                <a:cubicBezTo>
                  <a:pt x="101436" y="2297200"/>
                  <a:pt x="100663" y="2289029"/>
                  <a:pt x="100111" y="2280968"/>
                </a:cubicBezTo>
                <a:cubicBezTo>
                  <a:pt x="76563" y="2197320"/>
                  <a:pt x="50537" y="2114770"/>
                  <a:pt x="22929" y="2032881"/>
                </a:cubicBezTo>
                <a:lnTo>
                  <a:pt x="0" y="1968305"/>
                </a:lnTo>
                <a:lnTo>
                  <a:pt x="0" y="1870002"/>
                </a:lnTo>
                <a:lnTo>
                  <a:pt x="30100" y="1949136"/>
                </a:lnTo>
                <a:cubicBezTo>
                  <a:pt x="23364" y="1916450"/>
                  <a:pt x="16407" y="1883875"/>
                  <a:pt x="8898" y="1851519"/>
                </a:cubicBezTo>
                <a:lnTo>
                  <a:pt x="0" y="1817162"/>
                </a:lnTo>
                <a:lnTo>
                  <a:pt x="0" y="1693285"/>
                </a:lnTo>
                <a:lnTo>
                  <a:pt x="27230" y="1811435"/>
                </a:lnTo>
                <a:cubicBezTo>
                  <a:pt x="34628" y="1843458"/>
                  <a:pt x="42248" y="1875703"/>
                  <a:pt x="49867" y="1907947"/>
                </a:cubicBezTo>
                <a:lnTo>
                  <a:pt x="0" y="1572663"/>
                </a:lnTo>
                <a:lnTo>
                  <a:pt x="0" y="1508514"/>
                </a:lnTo>
                <a:lnTo>
                  <a:pt x="7684" y="1512842"/>
                </a:lnTo>
                <a:cubicBezTo>
                  <a:pt x="33965" y="1615980"/>
                  <a:pt x="56382" y="1725081"/>
                  <a:pt x="73277" y="1834624"/>
                </a:cubicBezTo>
                <a:cubicBezTo>
                  <a:pt x="59806" y="1690076"/>
                  <a:pt x="35401" y="1542325"/>
                  <a:pt x="37389" y="1397446"/>
                </a:cubicBezTo>
                <a:cubicBezTo>
                  <a:pt x="37499" y="1387508"/>
                  <a:pt x="52738" y="1384526"/>
                  <a:pt x="55057" y="1394796"/>
                </a:cubicBezTo>
                <a:cubicBezTo>
                  <a:pt x="90393" y="1553148"/>
                  <a:pt x="92602" y="1724529"/>
                  <a:pt x="105853" y="1886084"/>
                </a:cubicBezTo>
                <a:cubicBezTo>
                  <a:pt x="111374" y="1953665"/>
                  <a:pt x="117558" y="2021576"/>
                  <a:pt x="122748" y="2089599"/>
                </a:cubicBezTo>
                <a:cubicBezTo>
                  <a:pt x="124073" y="1980167"/>
                  <a:pt x="124957" y="1870624"/>
                  <a:pt x="120981" y="1760970"/>
                </a:cubicBezTo>
                <a:cubicBezTo>
                  <a:pt x="114466" y="1580754"/>
                  <a:pt x="96909" y="1402195"/>
                  <a:pt x="82995" y="1222532"/>
                </a:cubicBezTo>
                <a:cubicBezTo>
                  <a:pt x="81780" y="1206078"/>
                  <a:pt x="106185" y="1202766"/>
                  <a:pt x="108503" y="1219218"/>
                </a:cubicBezTo>
                <a:cubicBezTo>
                  <a:pt x="130589" y="1373042"/>
                  <a:pt x="145165" y="1531283"/>
                  <a:pt x="152784" y="1690187"/>
                </a:cubicBezTo>
                <a:cubicBezTo>
                  <a:pt x="156539" y="1546191"/>
                  <a:pt x="152232" y="1400428"/>
                  <a:pt x="163605" y="1257096"/>
                </a:cubicBezTo>
                <a:cubicBezTo>
                  <a:pt x="164820" y="1242520"/>
                  <a:pt x="186133" y="1240200"/>
                  <a:pt x="187017" y="1255770"/>
                </a:cubicBezTo>
                <a:cubicBezTo>
                  <a:pt x="196293" y="1409152"/>
                  <a:pt x="185360" y="1566067"/>
                  <a:pt x="179618" y="1719561"/>
                </a:cubicBezTo>
                <a:cubicBezTo>
                  <a:pt x="175753" y="1825017"/>
                  <a:pt x="174648" y="1932683"/>
                  <a:pt x="166145" y="2038914"/>
                </a:cubicBezTo>
                <a:cubicBezTo>
                  <a:pt x="177519" y="1948806"/>
                  <a:pt x="187127" y="1858587"/>
                  <a:pt x="195298" y="1767707"/>
                </a:cubicBezTo>
                <a:cubicBezTo>
                  <a:pt x="207114" y="1636299"/>
                  <a:pt x="210427" y="1489652"/>
                  <a:pt x="256253" y="1364871"/>
                </a:cubicBezTo>
                <a:cubicBezTo>
                  <a:pt x="260118" y="1354159"/>
                  <a:pt x="278008" y="1355705"/>
                  <a:pt x="276903" y="1368183"/>
                </a:cubicBezTo>
                <a:cubicBezTo>
                  <a:pt x="262990" y="1523774"/>
                  <a:pt x="232070" y="1678702"/>
                  <a:pt x="218156" y="1835176"/>
                </a:cubicBezTo>
                <a:cubicBezTo>
                  <a:pt x="217163" y="1846330"/>
                  <a:pt x="216169" y="1857593"/>
                  <a:pt x="215175" y="1868746"/>
                </a:cubicBezTo>
                <a:cubicBezTo>
                  <a:pt x="221690" y="1840918"/>
                  <a:pt x="228647" y="1813312"/>
                  <a:pt x="233948" y="1786810"/>
                </a:cubicBezTo>
                <a:cubicBezTo>
                  <a:pt x="237150" y="1770798"/>
                  <a:pt x="261995" y="1775436"/>
                  <a:pt x="258903" y="1791559"/>
                </a:cubicBezTo>
                <a:cubicBezTo>
                  <a:pt x="254708" y="1813202"/>
                  <a:pt x="251284" y="1835949"/>
                  <a:pt x="247640" y="1858918"/>
                </a:cubicBezTo>
                <a:cubicBezTo>
                  <a:pt x="271824" y="1777534"/>
                  <a:pt x="294130" y="1691402"/>
                  <a:pt x="333110" y="1617415"/>
                </a:cubicBezTo>
                <a:cubicBezTo>
                  <a:pt x="337527" y="1609023"/>
                  <a:pt x="351883" y="1614655"/>
                  <a:pt x="350336" y="1623711"/>
                </a:cubicBezTo>
                <a:cubicBezTo>
                  <a:pt x="333663" y="1717794"/>
                  <a:pt x="292915" y="1809669"/>
                  <a:pt x="264425" y="1900880"/>
                </a:cubicBezTo>
                <a:cubicBezTo>
                  <a:pt x="251836" y="1941297"/>
                  <a:pt x="239910" y="1981934"/>
                  <a:pt x="227764" y="2022681"/>
                </a:cubicBezTo>
                <a:cubicBezTo>
                  <a:pt x="273149" y="1930474"/>
                  <a:pt x="326926" y="1841913"/>
                  <a:pt x="385231" y="1758209"/>
                </a:cubicBezTo>
                <a:cubicBezTo>
                  <a:pt x="394949" y="1744296"/>
                  <a:pt x="417145" y="1757989"/>
                  <a:pt x="407648" y="1772124"/>
                </a:cubicBezTo>
                <a:cubicBezTo>
                  <a:pt x="344152" y="1866427"/>
                  <a:pt x="290154" y="1963712"/>
                  <a:pt x="240352" y="2064311"/>
                </a:cubicBezTo>
                <a:cubicBezTo>
                  <a:pt x="243665" y="2059563"/>
                  <a:pt x="246536" y="2054925"/>
                  <a:pt x="250069" y="2050066"/>
                </a:cubicBezTo>
                <a:cubicBezTo>
                  <a:pt x="339515" y="1928046"/>
                  <a:pt x="441549" y="1825128"/>
                  <a:pt x="552527" y="1722653"/>
                </a:cubicBezTo>
                <a:cubicBezTo>
                  <a:pt x="632918" y="1648335"/>
                  <a:pt x="711541" y="1570153"/>
                  <a:pt x="809931" y="1519798"/>
                </a:cubicBezTo>
                <a:cubicBezTo>
                  <a:pt x="879499" y="1484242"/>
                  <a:pt x="950062" y="1451114"/>
                  <a:pt x="1017974" y="1412354"/>
                </a:cubicBezTo>
                <a:cubicBezTo>
                  <a:pt x="1052317" y="1392699"/>
                  <a:pt x="1088757" y="1374036"/>
                  <a:pt x="1121223" y="1351288"/>
                </a:cubicBezTo>
                <a:cubicBezTo>
                  <a:pt x="1156448" y="1326554"/>
                  <a:pt x="1112499" y="1334062"/>
                  <a:pt x="1110843" y="1334172"/>
                </a:cubicBezTo>
                <a:cubicBezTo>
                  <a:pt x="1094279" y="1335388"/>
                  <a:pt x="1093616" y="1311426"/>
                  <a:pt x="1109407" y="1308996"/>
                </a:cubicBezTo>
                <a:cubicBezTo>
                  <a:pt x="1117578" y="1307780"/>
                  <a:pt x="1124646" y="1305352"/>
                  <a:pt x="1131161" y="1303804"/>
                </a:cubicBezTo>
                <a:cubicBezTo>
                  <a:pt x="1191565" y="1272224"/>
                  <a:pt x="1226018" y="1226948"/>
                  <a:pt x="1268973" y="1173834"/>
                </a:cubicBezTo>
                <a:cubicBezTo>
                  <a:pt x="1293267" y="1143798"/>
                  <a:pt x="1338652" y="1128780"/>
                  <a:pt x="1346272" y="1084940"/>
                </a:cubicBezTo>
                <a:cubicBezTo>
                  <a:pt x="1346823" y="1081406"/>
                  <a:pt x="1347707" y="1076990"/>
                  <a:pt x="1348590" y="1072020"/>
                </a:cubicBezTo>
                <a:cubicBezTo>
                  <a:pt x="1320101" y="1094326"/>
                  <a:pt x="1290727" y="1116634"/>
                  <a:pt x="1260139" y="1135074"/>
                </a:cubicBezTo>
                <a:cubicBezTo>
                  <a:pt x="1248765" y="1141920"/>
                  <a:pt x="1237944" y="1127676"/>
                  <a:pt x="1247771" y="1118730"/>
                </a:cubicBezTo>
                <a:cubicBezTo>
                  <a:pt x="1280016" y="1089248"/>
                  <a:pt x="1316899" y="1062856"/>
                  <a:pt x="1352566" y="1037346"/>
                </a:cubicBezTo>
                <a:cubicBezTo>
                  <a:pt x="1352676" y="1031826"/>
                  <a:pt x="1352345" y="1026414"/>
                  <a:pt x="1351682" y="1021114"/>
                </a:cubicBezTo>
                <a:cubicBezTo>
                  <a:pt x="1347597" y="1025972"/>
                  <a:pt x="1342406" y="1030168"/>
                  <a:pt x="1337548" y="1033922"/>
                </a:cubicBezTo>
                <a:cubicBezTo>
                  <a:pt x="1323083" y="1045076"/>
                  <a:pt x="1309500" y="1051370"/>
                  <a:pt x="1291280" y="1053580"/>
                </a:cubicBezTo>
                <a:cubicBezTo>
                  <a:pt x="1282224" y="1054682"/>
                  <a:pt x="1279132" y="1043420"/>
                  <a:pt x="1286531" y="1038892"/>
                </a:cubicBezTo>
                <a:cubicBezTo>
                  <a:pt x="1299231" y="1031052"/>
                  <a:pt x="1314579" y="1021996"/>
                  <a:pt x="1325180" y="1011508"/>
                </a:cubicBezTo>
                <a:cubicBezTo>
                  <a:pt x="1331143" y="1005544"/>
                  <a:pt x="1335229" y="999802"/>
                  <a:pt x="1342406" y="996268"/>
                </a:cubicBezTo>
                <a:cubicBezTo>
                  <a:pt x="1332800" y="984122"/>
                  <a:pt x="1315242" y="978600"/>
                  <a:pt x="1283439" y="987766"/>
                </a:cubicBezTo>
                <a:cubicBezTo>
                  <a:pt x="1280457" y="988648"/>
                  <a:pt x="1277917" y="987986"/>
                  <a:pt x="1275709" y="986660"/>
                </a:cubicBezTo>
                <a:cubicBezTo>
                  <a:pt x="1263894" y="996048"/>
                  <a:pt x="1251195" y="1004882"/>
                  <a:pt x="1238717" y="1013716"/>
                </a:cubicBezTo>
                <a:cubicBezTo>
                  <a:pt x="1236508" y="1016586"/>
                  <a:pt x="1233637" y="1018794"/>
                  <a:pt x="1228778" y="1020230"/>
                </a:cubicBezTo>
                <a:cubicBezTo>
                  <a:pt x="1214643" y="1024206"/>
                  <a:pt x="1202055" y="1006426"/>
                  <a:pt x="1215305" y="996600"/>
                </a:cubicBezTo>
                <a:cubicBezTo>
                  <a:pt x="1256716" y="966012"/>
                  <a:pt x="1305745" y="937742"/>
                  <a:pt x="1308175" y="882860"/>
                </a:cubicBezTo>
                <a:cubicBezTo>
                  <a:pt x="1295475" y="879326"/>
                  <a:pt x="1282776" y="877118"/>
                  <a:pt x="1269636" y="875020"/>
                </a:cubicBezTo>
                <a:cubicBezTo>
                  <a:pt x="1254728" y="889264"/>
                  <a:pt x="1237834" y="902184"/>
                  <a:pt x="1222926" y="914552"/>
                </a:cubicBezTo>
                <a:cubicBezTo>
                  <a:pt x="1194105" y="938514"/>
                  <a:pt x="1163627" y="967336"/>
                  <a:pt x="1126964" y="977716"/>
                </a:cubicBezTo>
                <a:cubicBezTo>
                  <a:pt x="1118683" y="980034"/>
                  <a:pt x="1110622" y="970096"/>
                  <a:pt x="1117027" y="963030"/>
                </a:cubicBezTo>
                <a:cubicBezTo>
                  <a:pt x="1145296" y="932220"/>
                  <a:pt x="1183945" y="910356"/>
                  <a:pt x="1215305" y="882418"/>
                </a:cubicBezTo>
                <a:cubicBezTo>
                  <a:pt x="1230986" y="868504"/>
                  <a:pt x="1249096" y="855032"/>
                  <a:pt x="1262679" y="839130"/>
                </a:cubicBezTo>
                <a:cubicBezTo>
                  <a:pt x="1274274" y="825550"/>
                  <a:pt x="1248545" y="813954"/>
                  <a:pt x="1230545" y="806334"/>
                </a:cubicBezTo>
                <a:cubicBezTo>
                  <a:pt x="1221490" y="816604"/>
                  <a:pt x="1209343" y="825770"/>
                  <a:pt x="1199405" y="831844"/>
                </a:cubicBezTo>
                <a:cubicBezTo>
                  <a:pt x="1194877" y="834604"/>
                  <a:pt x="1187479" y="831622"/>
                  <a:pt x="1185601" y="826762"/>
                </a:cubicBezTo>
                <a:cubicBezTo>
                  <a:pt x="1181184" y="814948"/>
                  <a:pt x="1183945" y="804788"/>
                  <a:pt x="1194657" y="796838"/>
                </a:cubicBezTo>
                <a:cubicBezTo>
                  <a:pt x="1199184" y="793524"/>
                  <a:pt x="1206031" y="789772"/>
                  <a:pt x="1209895" y="785796"/>
                </a:cubicBezTo>
                <a:cubicBezTo>
                  <a:pt x="1218619" y="776850"/>
                  <a:pt x="1200730" y="774200"/>
                  <a:pt x="1196533" y="773206"/>
                </a:cubicBezTo>
                <a:cubicBezTo>
                  <a:pt x="1181737" y="769672"/>
                  <a:pt x="1165724" y="769452"/>
                  <a:pt x="1151038" y="773648"/>
                </a:cubicBezTo>
                <a:cubicBezTo>
                  <a:pt x="1140217" y="776740"/>
                  <a:pt x="1131161" y="783476"/>
                  <a:pt x="1120670" y="785684"/>
                </a:cubicBezTo>
                <a:cubicBezTo>
                  <a:pt x="1118903" y="790102"/>
                  <a:pt x="1117578" y="794518"/>
                  <a:pt x="1115481" y="799156"/>
                </a:cubicBezTo>
                <a:cubicBezTo>
                  <a:pt x="1109959" y="811084"/>
                  <a:pt x="1089309" y="804348"/>
                  <a:pt x="1091076" y="791648"/>
                </a:cubicBezTo>
                <a:cubicBezTo>
                  <a:pt x="1092733" y="775966"/>
                  <a:pt x="1095715" y="760508"/>
                  <a:pt x="1099138" y="745048"/>
                </a:cubicBezTo>
                <a:cubicBezTo>
                  <a:pt x="971154" y="742398"/>
                  <a:pt x="900259" y="855254"/>
                  <a:pt x="798115" y="913778"/>
                </a:cubicBezTo>
                <a:cubicBezTo>
                  <a:pt x="796570" y="917754"/>
                  <a:pt x="795465" y="921840"/>
                  <a:pt x="793808" y="925816"/>
                </a:cubicBezTo>
                <a:cubicBezTo>
                  <a:pt x="787735" y="940944"/>
                  <a:pt x="762006" y="932662"/>
                  <a:pt x="766644" y="916870"/>
                </a:cubicBezTo>
                <a:cubicBezTo>
                  <a:pt x="790386" y="836370"/>
                  <a:pt x="810041" y="756532"/>
                  <a:pt x="826164" y="674154"/>
                </a:cubicBezTo>
                <a:cubicBezTo>
                  <a:pt x="833010" y="639260"/>
                  <a:pt x="840519" y="604474"/>
                  <a:pt x="846703" y="569470"/>
                </a:cubicBezTo>
                <a:cubicBezTo>
                  <a:pt x="856420" y="539102"/>
                  <a:pt x="853108" y="512268"/>
                  <a:pt x="837979" y="488858"/>
                </a:cubicBezTo>
                <a:cubicBezTo>
                  <a:pt x="836323" y="579078"/>
                  <a:pt x="807060" y="680780"/>
                  <a:pt x="775368" y="762606"/>
                </a:cubicBezTo>
                <a:cubicBezTo>
                  <a:pt x="772276" y="770666"/>
                  <a:pt x="759355" y="767132"/>
                  <a:pt x="760792" y="758630"/>
                </a:cubicBezTo>
                <a:cubicBezTo>
                  <a:pt x="769294" y="709380"/>
                  <a:pt x="782877" y="661234"/>
                  <a:pt x="789281" y="611652"/>
                </a:cubicBezTo>
                <a:cubicBezTo>
                  <a:pt x="794692" y="570464"/>
                  <a:pt x="796680" y="528282"/>
                  <a:pt x="803416" y="487202"/>
                </a:cubicBezTo>
                <a:lnTo>
                  <a:pt x="800544" y="487644"/>
                </a:lnTo>
                <a:cubicBezTo>
                  <a:pt x="790055" y="546060"/>
                  <a:pt x="779454" y="602046"/>
                  <a:pt x="748976" y="654830"/>
                </a:cubicBezTo>
                <a:cubicBezTo>
                  <a:pt x="744779" y="662006"/>
                  <a:pt x="734178" y="656706"/>
                  <a:pt x="736056" y="649088"/>
                </a:cubicBezTo>
                <a:cubicBezTo>
                  <a:pt x="744890" y="612868"/>
                  <a:pt x="760792" y="578856"/>
                  <a:pt x="768079" y="542304"/>
                </a:cubicBezTo>
                <a:cubicBezTo>
                  <a:pt x="771393" y="525962"/>
                  <a:pt x="771723" y="507962"/>
                  <a:pt x="775147" y="491288"/>
                </a:cubicBezTo>
                <a:cubicBezTo>
                  <a:pt x="770398" y="491950"/>
                  <a:pt x="765649" y="492724"/>
                  <a:pt x="760902" y="493386"/>
                </a:cubicBezTo>
                <a:cubicBezTo>
                  <a:pt x="756043" y="506306"/>
                  <a:pt x="750191" y="519116"/>
                  <a:pt x="742129" y="531704"/>
                </a:cubicBezTo>
                <a:cubicBezTo>
                  <a:pt x="735393" y="542194"/>
                  <a:pt x="720707" y="533802"/>
                  <a:pt x="723357" y="522760"/>
                </a:cubicBezTo>
                <a:cubicBezTo>
                  <a:pt x="734400" y="476822"/>
                  <a:pt x="751074" y="433866"/>
                  <a:pt x="747871" y="385168"/>
                </a:cubicBezTo>
                <a:cubicBezTo>
                  <a:pt x="746104" y="357894"/>
                  <a:pt x="741135" y="328078"/>
                  <a:pt x="746216" y="300914"/>
                </a:cubicBezTo>
                <a:cubicBezTo>
                  <a:pt x="756263" y="247136"/>
                  <a:pt x="756263" y="197002"/>
                  <a:pt x="716180" y="152500"/>
                </a:cubicBezTo>
                <a:cubicBezTo>
                  <a:pt x="712425" y="148304"/>
                  <a:pt x="708781" y="145322"/>
                  <a:pt x="705357" y="142892"/>
                </a:cubicBezTo>
                <a:cubicBezTo>
                  <a:pt x="710548" y="167960"/>
                  <a:pt x="711099" y="196890"/>
                  <a:pt x="704584" y="217762"/>
                </a:cubicBezTo>
                <a:cubicBezTo>
                  <a:pt x="701160" y="228806"/>
                  <a:pt x="684819" y="224830"/>
                  <a:pt x="683493" y="214670"/>
                </a:cubicBezTo>
                <a:cubicBezTo>
                  <a:pt x="681615" y="201420"/>
                  <a:pt x="682830" y="188056"/>
                  <a:pt x="681615" y="174806"/>
                </a:cubicBezTo>
                <a:cubicBezTo>
                  <a:pt x="680512" y="163652"/>
                  <a:pt x="678303" y="152720"/>
                  <a:pt x="676095" y="141790"/>
                </a:cubicBezTo>
                <a:cubicBezTo>
                  <a:pt x="668806" y="146648"/>
                  <a:pt x="662070" y="154928"/>
                  <a:pt x="655886" y="164316"/>
                </a:cubicBezTo>
                <a:cubicBezTo>
                  <a:pt x="653678" y="172598"/>
                  <a:pt x="651249" y="180880"/>
                  <a:pt x="650476" y="189604"/>
                </a:cubicBezTo>
                <a:cubicBezTo>
                  <a:pt x="648929" y="207162"/>
                  <a:pt x="650807" y="224166"/>
                  <a:pt x="651138" y="241724"/>
                </a:cubicBezTo>
                <a:cubicBezTo>
                  <a:pt x="651359" y="252768"/>
                  <a:pt x="634133" y="257846"/>
                  <a:pt x="629605" y="247026"/>
                </a:cubicBezTo>
                <a:cubicBezTo>
                  <a:pt x="627065" y="240952"/>
                  <a:pt x="625077" y="233442"/>
                  <a:pt x="623532" y="225492"/>
                </a:cubicBezTo>
                <a:cubicBezTo>
                  <a:pt x="623422" y="226044"/>
                  <a:pt x="623310" y="226596"/>
                  <a:pt x="623310" y="227148"/>
                </a:cubicBezTo>
                <a:cubicBezTo>
                  <a:pt x="621655" y="246032"/>
                  <a:pt x="618121" y="267676"/>
                  <a:pt x="601778" y="279490"/>
                </a:cubicBezTo>
                <a:cubicBezTo>
                  <a:pt x="592060" y="286558"/>
                  <a:pt x="576269" y="275846"/>
                  <a:pt x="584662" y="264804"/>
                </a:cubicBezTo>
                <a:cubicBezTo>
                  <a:pt x="602882" y="241062"/>
                  <a:pt x="591619" y="207824"/>
                  <a:pt x="601225" y="181432"/>
                </a:cubicBezTo>
                <a:cubicBezTo>
                  <a:pt x="600895" y="169506"/>
                  <a:pt x="603765" y="158242"/>
                  <a:pt x="605974" y="145212"/>
                </a:cubicBezTo>
                <a:cubicBezTo>
                  <a:pt x="608624" y="129422"/>
                  <a:pt x="614146" y="106894"/>
                  <a:pt x="603213" y="92760"/>
                </a:cubicBezTo>
                <a:cubicBezTo>
                  <a:pt x="601888" y="91104"/>
                  <a:pt x="600342" y="89556"/>
                  <a:pt x="599016" y="88012"/>
                </a:cubicBezTo>
                <a:cubicBezTo>
                  <a:pt x="599458" y="112416"/>
                  <a:pt x="595373" y="137482"/>
                  <a:pt x="582785" y="157690"/>
                </a:cubicBezTo>
                <a:cubicBezTo>
                  <a:pt x="576821" y="167296"/>
                  <a:pt x="561361" y="160782"/>
                  <a:pt x="562576" y="150070"/>
                </a:cubicBezTo>
                <a:cubicBezTo>
                  <a:pt x="566220" y="118710"/>
                  <a:pt x="572404" y="90330"/>
                  <a:pt x="567877" y="58526"/>
                </a:cubicBezTo>
                <a:cubicBezTo>
                  <a:pt x="567877" y="58086"/>
                  <a:pt x="567987" y="57754"/>
                  <a:pt x="567987" y="57312"/>
                </a:cubicBezTo>
                <a:cubicBezTo>
                  <a:pt x="518406" y="21646"/>
                  <a:pt x="480088" y="87128"/>
                  <a:pt x="454469" y="125998"/>
                </a:cubicBezTo>
                <a:cubicBezTo>
                  <a:pt x="445856" y="156144"/>
                  <a:pt x="432715" y="183972"/>
                  <a:pt x="421893" y="194794"/>
                </a:cubicBezTo>
                <a:cubicBezTo>
                  <a:pt x="413500" y="203406"/>
                  <a:pt x="398041" y="196450"/>
                  <a:pt x="402789" y="183862"/>
                </a:cubicBezTo>
                <a:cubicBezTo>
                  <a:pt x="410408" y="163542"/>
                  <a:pt x="422224" y="144660"/>
                  <a:pt x="426973" y="123458"/>
                </a:cubicBezTo>
                <a:cubicBezTo>
                  <a:pt x="427415" y="119704"/>
                  <a:pt x="442432" y="36664"/>
                  <a:pt x="413500" y="57864"/>
                </a:cubicBezTo>
                <a:cubicBezTo>
                  <a:pt x="390090" y="75092"/>
                  <a:pt x="376950" y="99496"/>
                  <a:pt x="358067" y="120808"/>
                </a:cubicBezTo>
                <a:cubicBezTo>
                  <a:pt x="315000" y="169506"/>
                  <a:pt x="316767" y="226044"/>
                  <a:pt x="287394" y="280152"/>
                </a:cubicBezTo>
                <a:cubicBezTo>
                  <a:pt x="281542" y="290864"/>
                  <a:pt x="261665" y="290644"/>
                  <a:pt x="259567" y="276950"/>
                </a:cubicBezTo>
                <a:cubicBezTo>
                  <a:pt x="258241" y="268226"/>
                  <a:pt x="242119" y="157690"/>
                  <a:pt x="229531" y="165972"/>
                </a:cubicBezTo>
                <a:cubicBezTo>
                  <a:pt x="228978" y="166304"/>
                  <a:pt x="228537" y="166304"/>
                  <a:pt x="228094" y="166524"/>
                </a:cubicBezTo>
                <a:cubicBezTo>
                  <a:pt x="225555" y="189162"/>
                  <a:pt x="223899" y="215000"/>
                  <a:pt x="209764" y="233332"/>
                </a:cubicBezTo>
                <a:cubicBezTo>
                  <a:pt x="202255" y="243050"/>
                  <a:pt x="189556" y="233994"/>
                  <a:pt x="188452" y="224718"/>
                </a:cubicBezTo>
                <a:cubicBezTo>
                  <a:pt x="186354" y="207272"/>
                  <a:pt x="193752" y="189934"/>
                  <a:pt x="195850" y="172598"/>
                </a:cubicBezTo>
                <a:cubicBezTo>
                  <a:pt x="197506" y="159016"/>
                  <a:pt x="199495" y="144880"/>
                  <a:pt x="199163" y="131076"/>
                </a:cubicBezTo>
                <a:cubicBezTo>
                  <a:pt x="198831" y="118268"/>
                  <a:pt x="187569" y="119150"/>
                  <a:pt x="178403" y="123900"/>
                </a:cubicBezTo>
                <a:cubicBezTo>
                  <a:pt x="179066" y="133948"/>
                  <a:pt x="178513" y="143998"/>
                  <a:pt x="176084" y="154046"/>
                </a:cubicBezTo>
                <a:cubicBezTo>
                  <a:pt x="164820" y="199652"/>
                  <a:pt x="157864" y="251884"/>
                  <a:pt x="135116" y="293294"/>
                </a:cubicBezTo>
                <a:cubicBezTo>
                  <a:pt x="130257" y="302348"/>
                  <a:pt x="114687" y="299920"/>
                  <a:pt x="114797" y="288766"/>
                </a:cubicBezTo>
                <a:cubicBezTo>
                  <a:pt x="115129" y="240952"/>
                  <a:pt x="136993" y="196228"/>
                  <a:pt x="145607" y="149518"/>
                </a:cubicBezTo>
                <a:cubicBezTo>
                  <a:pt x="149582" y="127654"/>
                  <a:pt x="144612" y="107114"/>
                  <a:pt x="139091" y="86022"/>
                </a:cubicBezTo>
                <a:cubicBezTo>
                  <a:pt x="135226" y="77630"/>
                  <a:pt x="133681" y="68908"/>
                  <a:pt x="134564" y="59852"/>
                </a:cubicBezTo>
                <a:cubicBezTo>
                  <a:pt x="128822" y="73104"/>
                  <a:pt x="123411" y="86354"/>
                  <a:pt x="117779" y="99606"/>
                </a:cubicBezTo>
                <a:cubicBezTo>
                  <a:pt x="116233" y="125446"/>
                  <a:pt x="110049" y="149850"/>
                  <a:pt x="94700" y="172486"/>
                </a:cubicBezTo>
                <a:cubicBezTo>
                  <a:pt x="89620" y="179996"/>
                  <a:pt x="75707" y="177788"/>
                  <a:pt x="76590" y="167408"/>
                </a:cubicBezTo>
                <a:cubicBezTo>
                  <a:pt x="79129" y="137372"/>
                  <a:pt x="110822" y="-553"/>
                  <a:pt x="42689" y="38760"/>
                </a:cubicBezTo>
                <a:cubicBezTo>
                  <a:pt x="20714" y="51404"/>
                  <a:pt x="8429" y="68797"/>
                  <a:pt x="865" y="88563"/>
                </a:cubicBezTo>
                <a:lnTo>
                  <a:pt x="0" y="92671"/>
                </a:lnTo>
                <a:lnTo>
                  <a:pt x="0" y="38736"/>
                </a:lnTo>
                <a:lnTo>
                  <a:pt x="7670" y="28284"/>
                </a:lnTo>
                <a:cubicBezTo>
                  <a:pt x="25159" y="11100"/>
                  <a:pt x="48431" y="223"/>
                  <a:pt x="78246" y="2"/>
                </a:cubicBezTo>
                <a:cubicBezTo>
                  <a:pt x="98676" y="-221"/>
                  <a:pt x="108613" y="19326"/>
                  <a:pt x="113582" y="39202"/>
                </a:cubicBezTo>
                <a:cubicBezTo>
                  <a:pt x="118221" y="33460"/>
                  <a:pt x="123521" y="28602"/>
                  <a:pt x="130147" y="25950"/>
                </a:cubicBezTo>
                <a:cubicBezTo>
                  <a:pt x="144171" y="20208"/>
                  <a:pt x="155766" y="33572"/>
                  <a:pt x="159189" y="45386"/>
                </a:cubicBezTo>
                <a:cubicBezTo>
                  <a:pt x="163495" y="59962"/>
                  <a:pt x="168685" y="75092"/>
                  <a:pt x="172661" y="90440"/>
                </a:cubicBezTo>
                <a:cubicBezTo>
                  <a:pt x="188894" y="78846"/>
                  <a:pt x="211862" y="80392"/>
                  <a:pt x="224782" y="102918"/>
                </a:cubicBezTo>
                <a:cubicBezTo>
                  <a:pt x="229972" y="112084"/>
                  <a:pt x="230966" y="124782"/>
                  <a:pt x="230634" y="137482"/>
                </a:cubicBezTo>
                <a:cubicBezTo>
                  <a:pt x="259456" y="129200"/>
                  <a:pt x="273149" y="169836"/>
                  <a:pt x="280437" y="209038"/>
                </a:cubicBezTo>
                <a:cubicBezTo>
                  <a:pt x="288056" y="178230"/>
                  <a:pt x="294793" y="147310"/>
                  <a:pt x="316436" y="122796"/>
                </a:cubicBezTo>
                <a:cubicBezTo>
                  <a:pt x="342939" y="92760"/>
                  <a:pt x="372863" y="34234"/>
                  <a:pt x="415488" y="24184"/>
                </a:cubicBezTo>
                <a:cubicBezTo>
                  <a:pt x="450493" y="15902"/>
                  <a:pt x="462751" y="38098"/>
                  <a:pt x="463303" y="69018"/>
                </a:cubicBezTo>
                <a:cubicBezTo>
                  <a:pt x="493118" y="26724"/>
                  <a:pt x="539608" y="-14023"/>
                  <a:pt x="579913" y="19436"/>
                </a:cubicBezTo>
                <a:cubicBezTo>
                  <a:pt x="594821" y="31694"/>
                  <a:pt x="606637" y="50908"/>
                  <a:pt x="620218" y="65152"/>
                </a:cubicBezTo>
                <a:cubicBezTo>
                  <a:pt x="629164" y="74650"/>
                  <a:pt x="637666" y="87570"/>
                  <a:pt x="639323" y="100820"/>
                </a:cubicBezTo>
                <a:cubicBezTo>
                  <a:pt x="640537" y="110206"/>
                  <a:pt x="640648" y="120588"/>
                  <a:pt x="640206" y="131188"/>
                </a:cubicBezTo>
                <a:cubicBezTo>
                  <a:pt x="653568" y="106672"/>
                  <a:pt x="670573" y="84368"/>
                  <a:pt x="689787" y="87680"/>
                </a:cubicBezTo>
                <a:cubicBezTo>
                  <a:pt x="717393" y="92428"/>
                  <a:pt x="760902" y="152390"/>
                  <a:pt x="773160" y="174144"/>
                </a:cubicBezTo>
                <a:cubicBezTo>
                  <a:pt x="805293" y="231124"/>
                  <a:pt x="770730" y="271760"/>
                  <a:pt x="774705" y="332606"/>
                </a:cubicBezTo>
                <a:cubicBezTo>
                  <a:pt x="777024" y="368272"/>
                  <a:pt x="778790" y="403058"/>
                  <a:pt x="774926" y="436848"/>
                </a:cubicBezTo>
                <a:cubicBezTo>
                  <a:pt x="815563" y="414210"/>
                  <a:pt x="862163" y="452970"/>
                  <a:pt x="882702" y="515250"/>
                </a:cubicBezTo>
                <a:cubicBezTo>
                  <a:pt x="899928" y="567372"/>
                  <a:pt x="863819" y="656376"/>
                  <a:pt x="853439" y="707724"/>
                </a:cubicBezTo>
                <a:cubicBezTo>
                  <a:pt x="842396" y="761832"/>
                  <a:pt x="830912" y="815942"/>
                  <a:pt x="814458" y="868614"/>
                </a:cubicBezTo>
                <a:cubicBezTo>
                  <a:pt x="898493" y="786348"/>
                  <a:pt x="1000968" y="699884"/>
                  <a:pt x="1121112" y="713134"/>
                </a:cubicBezTo>
                <a:cubicBezTo>
                  <a:pt x="1132928" y="714350"/>
                  <a:pt x="1138007" y="724288"/>
                  <a:pt x="1135800" y="735000"/>
                </a:cubicBezTo>
                <a:cubicBezTo>
                  <a:pt x="1134805" y="740410"/>
                  <a:pt x="1133370" y="745158"/>
                  <a:pt x="1132155" y="750238"/>
                </a:cubicBezTo>
                <a:cubicBezTo>
                  <a:pt x="1144192" y="745380"/>
                  <a:pt x="1157663" y="743060"/>
                  <a:pt x="1168043" y="742398"/>
                </a:cubicBezTo>
                <a:cubicBezTo>
                  <a:pt x="1187036" y="741294"/>
                  <a:pt x="1210448" y="742618"/>
                  <a:pt x="1227011" y="753110"/>
                </a:cubicBezTo>
                <a:cubicBezTo>
                  <a:pt x="1241587" y="762496"/>
                  <a:pt x="1245341" y="773316"/>
                  <a:pt x="1243134" y="784028"/>
                </a:cubicBezTo>
                <a:cubicBezTo>
                  <a:pt x="1275930" y="788224"/>
                  <a:pt x="1318444" y="805120"/>
                  <a:pt x="1297684" y="841670"/>
                </a:cubicBezTo>
                <a:cubicBezTo>
                  <a:pt x="1295696" y="845204"/>
                  <a:pt x="1292935" y="848186"/>
                  <a:pt x="1290617" y="851498"/>
                </a:cubicBezTo>
                <a:cubicBezTo>
                  <a:pt x="1302874" y="852382"/>
                  <a:pt x="1314910" y="854702"/>
                  <a:pt x="1326947" y="858788"/>
                </a:cubicBezTo>
                <a:cubicBezTo>
                  <a:pt x="1333462" y="860996"/>
                  <a:pt x="1336554" y="866074"/>
                  <a:pt x="1336996" y="872700"/>
                </a:cubicBezTo>
                <a:cubicBezTo>
                  <a:pt x="1339536" y="908700"/>
                  <a:pt x="1326285" y="935754"/>
                  <a:pt x="1306076" y="958502"/>
                </a:cubicBezTo>
                <a:cubicBezTo>
                  <a:pt x="1326285" y="955740"/>
                  <a:pt x="1345498" y="962698"/>
                  <a:pt x="1365155" y="978048"/>
                </a:cubicBezTo>
                <a:cubicBezTo>
                  <a:pt x="1402478" y="1007090"/>
                  <a:pt x="1382602" y="1075774"/>
                  <a:pt x="1371890" y="1111442"/>
                </a:cubicBezTo>
                <a:cubicBezTo>
                  <a:pt x="1364271" y="1136510"/>
                  <a:pt x="1342848" y="1151858"/>
                  <a:pt x="1322751" y="1166434"/>
                </a:cubicBezTo>
                <a:cubicBezTo>
                  <a:pt x="1286751" y="1192496"/>
                  <a:pt x="1265550" y="1226838"/>
                  <a:pt x="1236729" y="1258640"/>
                </a:cubicBezTo>
                <a:cubicBezTo>
                  <a:pt x="1214975" y="1282714"/>
                  <a:pt x="1192558" y="1305020"/>
                  <a:pt x="1164951" y="1318050"/>
                </a:cubicBezTo>
                <a:cubicBezTo>
                  <a:pt x="1175221" y="1334504"/>
                  <a:pt x="1164289" y="1357804"/>
                  <a:pt x="1150486" y="1367631"/>
                </a:cubicBezTo>
                <a:cubicBezTo>
                  <a:pt x="1013668" y="1465580"/>
                  <a:pt x="840409" y="1511627"/>
                  <a:pt x="712976" y="1622054"/>
                </a:cubicBezTo>
                <a:cubicBezTo>
                  <a:pt x="606747" y="1714039"/>
                  <a:pt x="497977" y="1809557"/>
                  <a:pt x="402569" y="1912696"/>
                </a:cubicBezTo>
                <a:cubicBezTo>
                  <a:pt x="337197" y="1983369"/>
                  <a:pt x="277787" y="2060778"/>
                  <a:pt x="223457" y="2140174"/>
                </a:cubicBezTo>
                <a:cubicBezTo>
                  <a:pt x="173544" y="2213166"/>
                  <a:pt x="156759" y="2284502"/>
                  <a:pt x="147594" y="2368315"/>
                </a:cubicBezTo>
                <a:cubicBezTo>
                  <a:pt x="142183" y="2435234"/>
                  <a:pt x="126061" y="2500274"/>
                  <a:pt x="117116" y="2568297"/>
                </a:cubicBezTo>
                <a:cubicBezTo>
                  <a:pt x="113914" y="2592259"/>
                  <a:pt x="111705" y="2617990"/>
                  <a:pt x="108503" y="2643608"/>
                </a:cubicBezTo>
                <a:cubicBezTo>
                  <a:pt x="245322" y="2496521"/>
                  <a:pt x="417255" y="2385431"/>
                  <a:pt x="589079" y="2276109"/>
                </a:cubicBezTo>
                <a:cubicBezTo>
                  <a:pt x="585103" y="2166897"/>
                  <a:pt x="584110" y="1996952"/>
                  <a:pt x="704916" y="2029416"/>
                </a:cubicBezTo>
                <a:cubicBezTo>
                  <a:pt x="707014" y="2029968"/>
                  <a:pt x="708671" y="2031625"/>
                  <a:pt x="710106" y="2033282"/>
                </a:cubicBezTo>
                <a:cubicBezTo>
                  <a:pt x="728547" y="1988780"/>
                  <a:pt x="777135" y="1955652"/>
                  <a:pt x="806066" y="1997393"/>
                </a:cubicBezTo>
                <a:cubicBezTo>
                  <a:pt x="847255" y="1974313"/>
                  <a:pt x="892088" y="2005344"/>
                  <a:pt x="924443" y="2048741"/>
                </a:cubicBezTo>
                <a:cubicBezTo>
                  <a:pt x="1068881" y="1942290"/>
                  <a:pt x="1218067" y="1846992"/>
                  <a:pt x="1367032" y="1746615"/>
                </a:cubicBezTo>
                <a:cubicBezTo>
                  <a:pt x="1455483" y="1686985"/>
                  <a:pt x="1542610" y="1615318"/>
                  <a:pt x="1632497" y="1554915"/>
                </a:cubicBezTo>
                <a:cubicBezTo>
                  <a:pt x="1660656" y="1519357"/>
                  <a:pt x="1679427" y="1475959"/>
                  <a:pt x="1702396" y="1436206"/>
                </a:cubicBezTo>
                <a:cubicBezTo>
                  <a:pt x="1740936" y="1369730"/>
                  <a:pt x="1800896" y="1320148"/>
                  <a:pt x="1838111" y="1251464"/>
                </a:cubicBezTo>
                <a:cubicBezTo>
                  <a:pt x="1881508" y="1171184"/>
                  <a:pt x="1925347" y="1088142"/>
                  <a:pt x="1962672" y="1004882"/>
                </a:cubicBezTo>
                <a:cubicBezTo>
                  <a:pt x="1996683" y="928908"/>
                  <a:pt x="2023627" y="849402"/>
                  <a:pt x="2062166" y="775526"/>
                </a:cubicBezTo>
                <a:cubicBezTo>
                  <a:pt x="2100814" y="701430"/>
                  <a:pt x="2147193" y="631640"/>
                  <a:pt x="2185402" y="557322"/>
                </a:cubicBezTo>
                <a:cubicBezTo>
                  <a:pt x="2210689" y="508074"/>
                  <a:pt x="2235093" y="452528"/>
                  <a:pt x="2273521" y="411782"/>
                </a:cubicBezTo>
                <a:cubicBezTo>
                  <a:pt x="2311839" y="371034"/>
                  <a:pt x="2354133" y="358556"/>
                  <a:pt x="2407910" y="346630"/>
                </a:cubicBezTo>
                <a:cubicBezTo>
                  <a:pt x="2459479" y="335256"/>
                  <a:pt x="2494264" y="351158"/>
                  <a:pt x="2523416" y="390248"/>
                </a:cubicBezTo>
                <a:cubicBezTo>
                  <a:pt x="2558311" y="362972"/>
                  <a:pt x="2579954" y="335808"/>
                  <a:pt x="2631302" y="360764"/>
                </a:cubicBezTo>
                <a:cubicBezTo>
                  <a:pt x="2647204" y="368494"/>
                  <a:pt x="2676026" y="393120"/>
                  <a:pt x="2684860" y="417524"/>
                </a:cubicBezTo>
                <a:cubicBezTo>
                  <a:pt x="2709154" y="390690"/>
                  <a:pt x="2739190" y="366064"/>
                  <a:pt x="2772096" y="380862"/>
                </a:cubicBezTo>
                <a:cubicBezTo>
                  <a:pt x="2796280" y="391684"/>
                  <a:pt x="2797163" y="404272"/>
                  <a:pt x="2811298" y="425032"/>
                </a:cubicBezTo>
                <a:cubicBezTo>
                  <a:pt x="2817372" y="433866"/>
                  <a:pt x="2852708" y="423486"/>
                  <a:pt x="2864964" y="430332"/>
                </a:cubicBezTo>
                <a:cubicBezTo>
                  <a:pt x="2961367" y="484332"/>
                  <a:pt x="2896768" y="618942"/>
                  <a:pt x="2871260" y="705736"/>
                </a:cubicBezTo>
                <a:cubicBezTo>
                  <a:pt x="2931332" y="677466"/>
                  <a:pt x="2952202" y="568586"/>
                  <a:pt x="3016249" y="538770"/>
                </a:cubicBezTo>
                <a:cubicBezTo>
                  <a:pt x="3066382" y="515472"/>
                  <a:pt x="3124466" y="576648"/>
                  <a:pt x="3131203" y="626008"/>
                </a:cubicBezTo>
                <a:cubicBezTo>
                  <a:pt x="3151300" y="623136"/>
                  <a:pt x="3169742" y="631970"/>
                  <a:pt x="3176477" y="655492"/>
                </a:cubicBezTo>
                <a:cubicBezTo>
                  <a:pt x="3186084" y="689392"/>
                  <a:pt x="3176257" y="710926"/>
                  <a:pt x="3159251" y="733122"/>
                </a:cubicBezTo>
                <a:cubicBezTo>
                  <a:pt x="3188072" y="725060"/>
                  <a:pt x="3212698" y="729478"/>
                  <a:pt x="3246819" y="761832"/>
                </a:cubicBezTo>
                <a:cubicBezTo>
                  <a:pt x="3296070" y="808654"/>
                  <a:pt x="3235666" y="880762"/>
                  <a:pt x="3201765" y="918196"/>
                </a:cubicBezTo>
                <a:cubicBezTo>
                  <a:pt x="3079413" y="1052474"/>
                  <a:pt x="2913000" y="1152742"/>
                  <a:pt x="2750343" y="1230262"/>
                </a:cubicBezTo>
                <a:cubicBezTo>
                  <a:pt x="2561845" y="1320148"/>
                  <a:pt x="2360537" y="1392477"/>
                  <a:pt x="2159451" y="1448353"/>
                </a:cubicBezTo>
                <a:cubicBezTo>
                  <a:pt x="2052117" y="1478168"/>
                  <a:pt x="1944119" y="1501910"/>
                  <a:pt x="1838773" y="1539233"/>
                </a:cubicBezTo>
                <a:cubicBezTo>
                  <a:pt x="1792504" y="1555688"/>
                  <a:pt x="1743696" y="1568166"/>
                  <a:pt x="1695550" y="1582190"/>
                </a:cubicBezTo>
                <a:cubicBezTo>
                  <a:pt x="1521739" y="1714260"/>
                  <a:pt x="1343731" y="1840698"/>
                  <a:pt x="1167161" y="1969344"/>
                </a:cubicBezTo>
                <a:cubicBezTo>
                  <a:pt x="1168927" y="1968571"/>
                  <a:pt x="1170804" y="1967799"/>
                  <a:pt x="1172792" y="1967026"/>
                </a:cubicBezTo>
                <a:cubicBezTo>
                  <a:pt x="1192006" y="1959959"/>
                  <a:pt x="1205809" y="1963050"/>
                  <a:pt x="1217845" y="1973651"/>
                </a:cubicBezTo>
                <a:cubicBezTo>
                  <a:pt x="1225576" y="1967246"/>
                  <a:pt x="1235183" y="1963712"/>
                  <a:pt x="1246668" y="1966142"/>
                </a:cubicBezTo>
                <a:cubicBezTo>
                  <a:pt x="1275709" y="1972216"/>
                  <a:pt x="1288740" y="1998939"/>
                  <a:pt x="1298567" y="2024448"/>
                </a:cubicBezTo>
                <a:cubicBezTo>
                  <a:pt x="1306850" y="2045981"/>
                  <a:pt x="1312150" y="2073808"/>
                  <a:pt x="1311708" y="2100973"/>
                </a:cubicBezTo>
                <a:cubicBezTo>
                  <a:pt x="1316677" y="2094679"/>
                  <a:pt x="1321757" y="2088273"/>
                  <a:pt x="1326505" y="2081759"/>
                </a:cubicBezTo>
                <a:cubicBezTo>
                  <a:pt x="1336774" y="2067403"/>
                  <a:pt x="1347376" y="2051060"/>
                  <a:pt x="1361179" y="2039797"/>
                </a:cubicBezTo>
                <a:cubicBezTo>
                  <a:pt x="1384921" y="2020472"/>
                  <a:pt x="1414184" y="2007441"/>
                  <a:pt x="1444993" y="2018264"/>
                </a:cubicBezTo>
                <a:cubicBezTo>
                  <a:pt x="1470722" y="2027318"/>
                  <a:pt x="1483090" y="2047306"/>
                  <a:pt x="1483532" y="2071820"/>
                </a:cubicBezTo>
                <a:cubicBezTo>
                  <a:pt x="1496783" y="2072925"/>
                  <a:pt x="1508929" y="2079109"/>
                  <a:pt x="1517433" y="2093243"/>
                </a:cubicBezTo>
                <a:cubicBezTo>
                  <a:pt x="1538303" y="2128027"/>
                  <a:pt x="1528144" y="2158284"/>
                  <a:pt x="1508709" y="2186995"/>
                </a:cubicBezTo>
                <a:cubicBezTo>
                  <a:pt x="1534990" y="2187327"/>
                  <a:pt x="1558953" y="2197264"/>
                  <a:pt x="1556413" y="2232269"/>
                </a:cubicBezTo>
                <a:cubicBezTo>
                  <a:pt x="1551664" y="2298415"/>
                  <a:pt x="1509041" y="2349984"/>
                  <a:pt x="1469066" y="2400781"/>
                </a:cubicBezTo>
                <a:cubicBezTo>
                  <a:pt x="1570326" y="2383112"/>
                  <a:pt x="1834356" y="2304930"/>
                  <a:pt x="1830160" y="2421872"/>
                </a:cubicBezTo>
                <a:cubicBezTo>
                  <a:pt x="1830160" y="2423308"/>
                  <a:pt x="1829497" y="2424633"/>
                  <a:pt x="1828945" y="2426068"/>
                </a:cubicBezTo>
                <a:cubicBezTo>
                  <a:pt x="1832257" y="2428387"/>
                  <a:pt x="1834246" y="2432804"/>
                  <a:pt x="1834136" y="2436669"/>
                </a:cubicBezTo>
                <a:cubicBezTo>
                  <a:pt x="1833031" y="2465932"/>
                  <a:pt x="1820443" y="2491662"/>
                  <a:pt x="1801338" y="2512642"/>
                </a:cubicBezTo>
                <a:cubicBezTo>
                  <a:pt x="1803105" y="2512864"/>
                  <a:pt x="1804872" y="2512754"/>
                  <a:pt x="1806750" y="2512974"/>
                </a:cubicBezTo>
                <a:cubicBezTo>
                  <a:pt x="1815584" y="2513857"/>
                  <a:pt x="1822650" y="2521918"/>
                  <a:pt x="1819780" y="2531084"/>
                </a:cubicBezTo>
                <a:cubicBezTo>
                  <a:pt x="1806418" y="2574149"/>
                  <a:pt x="1754517" y="2607719"/>
                  <a:pt x="1708912" y="2632896"/>
                </a:cubicBezTo>
                <a:cubicBezTo>
                  <a:pt x="1730555" y="2633228"/>
                  <a:pt x="1752420" y="2630136"/>
                  <a:pt x="1773952" y="2631793"/>
                </a:cubicBezTo>
                <a:cubicBezTo>
                  <a:pt x="1792174" y="2633228"/>
                  <a:pt x="1809620" y="2638970"/>
                  <a:pt x="1826627" y="2645044"/>
                </a:cubicBezTo>
                <a:cubicBezTo>
                  <a:pt x="1834024" y="2647694"/>
                  <a:pt x="1838551" y="2654430"/>
                  <a:pt x="1836675" y="2662380"/>
                </a:cubicBezTo>
                <a:cubicBezTo>
                  <a:pt x="1833583" y="2675853"/>
                  <a:pt x="1830932" y="2689988"/>
                  <a:pt x="1821768" y="2701140"/>
                </a:cubicBezTo>
                <a:cubicBezTo>
                  <a:pt x="1804872" y="2708429"/>
                  <a:pt x="1805755" y="2713398"/>
                  <a:pt x="1824418" y="2716048"/>
                </a:cubicBezTo>
                <a:lnTo>
                  <a:pt x="1839104" y="2722011"/>
                </a:lnTo>
                <a:cubicBezTo>
                  <a:pt x="1844295" y="2724109"/>
                  <a:pt x="1848490" y="2730955"/>
                  <a:pt x="1846945" y="2736697"/>
                </a:cubicBezTo>
                <a:cubicBezTo>
                  <a:pt x="1841313" y="2758120"/>
                  <a:pt x="1831595" y="2777555"/>
                  <a:pt x="1816246" y="2791248"/>
                </a:cubicBezTo>
                <a:cubicBezTo>
                  <a:pt x="1834136" y="2787825"/>
                  <a:pt x="1851031" y="2790475"/>
                  <a:pt x="1855226" y="2814549"/>
                </a:cubicBezTo>
                <a:cubicBezTo>
                  <a:pt x="1858650" y="2833873"/>
                  <a:pt x="1856883" y="2854412"/>
                  <a:pt x="1847607" y="2870203"/>
                </a:cubicBezTo>
                <a:cubicBezTo>
                  <a:pt x="1873226" y="2869540"/>
                  <a:pt x="1894869" y="2880914"/>
                  <a:pt x="1908784" y="2902448"/>
                </a:cubicBezTo>
                <a:cubicBezTo>
                  <a:pt x="1921262" y="2921662"/>
                  <a:pt x="1921152" y="2944962"/>
                  <a:pt x="1912869" y="2965170"/>
                </a:cubicBezTo>
                <a:cubicBezTo>
                  <a:pt x="1915078" y="2964175"/>
                  <a:pt x="1917286" y="2962962"/>
                  <a:pt x="1919605" y="2961968"/>
                </a:cubicBezTo>
                <a:cubicBezTo>
                  <a:pt x="1962340" y="2943527"/>
                  <a:pt x="2047700" y="2902448"/>
                  <a:pt x="2095294" y="2919011"/>
                </a:cubicBezTo>
                <a:cubicBezTo>
                  <a:pt x="2153267" y="2939220"/>
                  <a:pt x="2209364" y="2941650"/>
                  <a:pt x="2214112" y="3007574"/>
                </a:cubicBezTo>
                <a:cubicBezTo>
                  <a:pt x="2217425" y="3008016"/>
                  <a:pt x="2220185" y="3009893"/>
                  <a:pt x="2222063" y="3012653"/>
                </a:cubicBezTo>
                <a:cubicBezTo>
                  <a:pt x="2248014" y="3020383"/>
                  <a:pt x="2259166" y="3047217"/>
                  <a:pt x="2246688" y="3078799"/>
                </a:cubicBezTo>
                <a:cubicBezTo>
                  <a:pt x="2234872" y="3108614"/>
                  <a:pt x="2209142" y="3133460"/>
                  <a:pt x="2179106" y="3152122"/>
                </a:cubicBezTo>
                <a:cubicBezTo>
                  <a:pt x="2249007" y="3136772"/>
                  <a:pt x="2321337" y="3124516"/>
                  <a:pt x="2386156" y="3133570"/>
                </a:cubicBezTo>
                <a:cubicBezTo>
                  <a:pt x="2418622" y="3138097"/>
                  <a:pt x="2431321" y="3163385"/>
                  <a:pt x="2424254" y="3187900"/>
                </a:cubicBezTo>
                <a:cubicBezTo>
                  <a:pt x="2502656" y="3202255"/>
                  <a:pt x="2556323" y="3273481"/>
                  <a:pt x="2472730" y="3317320"/>
                </a:cubicBezTo>
                <a:cubicBezTo>
                  <a:pt x="2514472" y="3324165"/>
                  <a:pt x="2568360" y="3334326"/>
                  <a:pt x="2585586" y="3376508"/>
                </a:cubicBezTo>
                <a:cubicBezTo>
                  <a:pt x="2593869" y="3396827"/>
                  <a:pt x="2590004" y="3416041"/>
                  <a:pt x="2578408" y="3430728"/>
                </a:cubicBezTo>
                <a:cubicBezTo>
                  <a:pt x="2621916" y="3449500"/>
                  <a:pt x="2647535" y="3495327"/>
                  <a:pt x="2587243" y="3521719"/>
                </a:cubicBezTo>
                <a:cubicBezTo>
                  <a:pt x="2547600" y="3539056"/>
                  <a:pt x="2509282" y="3565226"/>
                  <a:pt x="2465994" y="3572625"/>
                </a:cubicBezTo>
                <a:cubicBezTo>
                  <a:pt x="2450203" y="3575276"/>
                  <a:pt x="2434302" y="3577816"/>
                  <a:pt x="2418290" y="3580244"/>
                </a:cubicBezTo>
                <a:cubicBezTo>
                  <a:pt x="2448878" y="3584220"/>
                  <a:pt x="2479246" y="3588968"/>
                  <a:pt x="2508288" y="3595484"/>
                </a:cubicBezTo>
                <a:cubicBezTo>
                  <a:pt x="2539428" y="3602441"/>
                  <a:pt x="2604911" y="3610280"/>
                  <a:pt x="2618051" y="3646021"/>
                </a:cubicBezTo>
                <a:cubicBezTo>
                  <a:pt x="2629205" y="3676171"/>
                  <a:pt x="2615181" y="3726203"/>
                  <a:pt x="2602592" y="3753592"/>
                </a:cubicBezTo>
                <a:cubicBezTo>
                  <a:pt x="2595414" y="3769165"/>
                  <a:pt x="2587574" y="3775902"/>
                  <a:pt x="2578188" y="3779656"/>
                </a:cubicBezTo>
                <a:cubicBezTo>
                  <a:pt x="2615181" y="3793461"/>
                  <a:pt x="2645107" y="3815992"/>
                  <a:pt x="2627990" y="3853320"/>
                </a:cubicBezTo>
                <a:cubicBezTo>
                  <a:pt x="2616837" y="3877834"/>
                  <a:pt x="2576311" y="3874082"/>
                  <a:pt x="2555329" y="3873528"/>
                </a:cubicBezTo>
                <a:cubicBezTo>
                  <a:pt x="2545391" y="3873310"/>
                  <a:pt x="2535011" y="3873196"/>
                  <a:pt x="2524521" y="3872976"/>
                </a:cubicBezTo>
                <a:cubicBezTo>
                  <a:pt x="2548925" y="3882914"/>
                  <a:pt x="2589782" y="3896492"/>
                  <a:pt x="2578188" y="3927634"/>
                </a:cubicBezTo>
                <a:cubicBezTo>
                  <a:pt x="2562618" y="3969371"/>
                  <a:pt x="2494485" y="3953360"/>
                  <a:pt x="2480571" y="3989579"/>
                </a:cubicBezTo>
                <a:cubicBezTo>
                  <a:pt x="2473725" y="4007248"/>
                  <a:pt x="2399739" y="4012768"/>
                  <a:pt x="2392230" y="4024475"/>
                </a:cubicBezTo>
                <a:cubicBezTo>
                  <a:pt x="2414757" y="4038165"/>
                  <a:pt x="2438609" y="4044017"/>
                  <a:pt x="2464449" y="4052515"/>
                </a:cubicBezTo>
                <a:cubicBezTo>
                  <a:pt x="2478694" y="4057155"/>
                  <a:pt x="2498460" y="4062675"/>
                  <a:pt x="2506853" y="4076585"/>
                </a:cubicBezTo>
                <a:cubicBezTo>
                  <a:pt x="2515024" y="4090061"/>
                  <a:pt x="2514803" y="4104859"/>
                  <a:pt x="2507515" y="4115241"/>
                </a:cubicBezTo>
                <a:cubicBezTo>
                  <a:pt x="2529710" y="4135892"/>
                  <a:pt x="2534569" y="4168359"/>
                  <a:pt x="2494043" y="4176310"/>
                </a:cubicBezTo>
                <a:cubicBezTo>
                  <a:pt x="2458044" y="4183263"/>
                  <a:pt x="2415530" y="4184367"/>
                  <a:pt x="2375445" y="4179179"/>
                </a:cubicBezTo>
                <a:cubicBezTo>
                  <a:pt x="2403824" y="4200377"/>
                  <a:pt x="2421382" y="4223566"/>
                  <a:pt x="2401064" y="4240571"/>
                </a:cubicBezTo>
                <a:cubicBezTo>
                  <a:pt x="2354685" y="4279107"/>
                  <a:pt x="2272417" y="4274467"/>
                  <a:pt x="2207377" y="4255254"/>
                </a:cubicBezTo>
                <a:cubicBezTo>
                  <a:pt x="2214333" y="4261327"/>
                  <a:pt x="2221290" y="4267514"/>
                  <a:pt x="2228247" y="4273584"/>
                </a:cubicBezTo>
                <a:cubicBezTo>
                  <a:pt x="2234541" y="4279107"/>
                  <a:pt x="2235646" y="4288380"/>
                  <a:pt x="2228909" y="4294124"/>
                </a:cubicBezTo>
                <a:cubicBezTo>
                  <a:pt x="2146863" y="4364355"/>
                  <a:pt x="2055319" y="4306050"/>
                  <a:pt x="1977247" y="4259340"/>
                </a:cubicBezTo>
                <a:cubicBezTo>
                  <a:pt x="1966316" y="4252827"/>
                  <a:pt x="1955273" y="4246310"/>
                  <a:pt x="1944230" y="4239797"/>
                </a:cubicBezTo>
                <a:cubicBezTo>
                  <a:pt x="1943899" y="4229528"/>
                  <a:pt x="1942353" y="4219262"/>
                  <a:pt x="1939813" y="4209323"/>
                </a:cubicBezTo>
                <a:cubicBezTo>
                  <a:pt x="1938708" y="4230742"/>
                  <a:pt x="1931973" y="4253047"/>
                  <a:pt x="1922145" y="4271816"/>
                </a:cubicBezTo>
                <a:cubicBezTo>
                  <a:pt x="1942242" y="4277670"/>
                  <a:pt x="1947322" y="4306161"/>
                  <a:pt x="1935838" y="4338517"/>
                </a:cubicBezTo>
                <a:cubicBezTo>
                  <a:pt x="1926010" y="4366232"/>
                  <a:pt x="1914636" y="4394170"/>
                  <a:pt x="1896636" y="4417580"/>
                </a:cubicBezTo>
                <a:cubicBezTo>
                  <a:pt x="1879631" y="4439779"/>
                  <a:pt x="1844405" y="4472129"/>
                  <a:pt x="1838883" y="4502723"/>
                </a:cubicBezTo>
                <a:cubicBezTo>
                  <a:pt x="1904697" y="4468595"/>
                  <a:pt x="1988401" y="4457666"/>
                  <a:pt x="2060619" y="4457997"/>
                </a:cubicBezTo>
                <a:cubicBezTo>
                  <a:pt x="2104018" y="4458216"/>
                  <a:pt x="2167733" y="4462413"/>
                  <a:pt x="2192137" y="4506697"/>
                </a:cubicBezTo>
                <a:cubicBezTo>
                  <a:pt x="2209695" y="4538498"/>
                  <a:pt x="2267337" y="4544241"/>
                  <a:pt x="2258172" y="4592164"/>
                </a:cubicBezTo>
                <a:cubicBezTo>
                  <a:pt x="2252651" y="4620545"/>
                  <a:pt x="2236418" y="4645610"/>
                  <a:pt x="2215106" y="4665489"/>
                </a:cubicBezTo>
                <a:cubicBezTo>
                  <a:pt x="2248344" y="4663390"/>
                  <a:pt x="2282687" y="4670344"/>
                  <a:pt x="2301680" y="4689452"/>
                </a:cubicBezTo>
                <a:cubicBezTo>
                  <a:pt x="2340992" y="4728980"/>
                  <a:pt x="2318245" y="4777902"/>
                  <a:pt x="2288871" y="4816217"/>
                </a:cubicBezTo>
                <a:cubicBezTo>
                  <a:pt x="2303005" y="4827257"/>
                  <a:pt x="2306870" y="4843269"/>
                  <a:pt x="2291521" y="4861267"/>
                </a:cubicBezTo>
                <a:cubicBezTo>
                  <a:pt x="2281914" y="4872536"/>
                  <a:pt x="2267890" y="4881260"/>
                  <a:pt x="2252319" y="4888332"/>
                </a:cubicBezTo>
                <a:cubicBezTo>
                  <a:pt x="2275068" y="4891200"/>
                  <a:pt x="2297815" y="4896829"/>
                  <a:pt x="2321557" y="4906879"/>
                </a:cubicBezTo>
                <a:cubicBezTo>
                  <a:pt x="2364512" y="4924880"/>
                  <a:pt x="2395101" y="4950937"/>
                  <a:pt x="2398965" y="4998201"/>
                </a:cubicBezTo>
                <a:cubicBezTo>
                  <a:pt x="2400622" y="5018959"/>
                  <a:pt x="2389359" y="5033979"/>
                  <a:pt x="2373788" y="5041706"/>
                </a:cubicBezTo>
                <a:cubicBezTo>
                  <a:pt x="2381519" y="5046786"/>
                  <a:pt x="2388586" y="5052971"/>
                  <a:pt x="2393886" y="5061475"/>
                </a:cubicBezTo>
                <a:cubicBezTo>
                  <a:pt x="2410781" y="5088859"/>
                  <a:pt x="2398524" y="5129496"/>
                  <a:pt x="2370366" y="5142196"/>
                </a:cubicBezTo>
                <a:cubicBezTo>
                  <a:pt x="2373678" y="5146393"/>
                  <a:pt x="2376770" y="5151142"/>
                  <a:pt x="2379310" y="5156661"/>
                </a:cubicBezTo>
                <a:cubicBezTo>
                  <a:pt x="2393113" y="5186591"/>
                  <a:pt x="2370586" y="5205918"/>
                  <a:pt x="2346734" y="5217840"/>
                </a:cubicBezTo>
                <a:cubicBezTo>
                  <a:pt x="2346955" y="5218167"/>
                  <a:pt x="2347176" y="5218390"/>
                  <a:pt x="2347397" y="5218721"/>
                </a:cubicBezTo>
                <a:cubicBezTo>
                  <a:pt x="2357335" y="5236057"/>
                  <a:pt x="2366279" y="5264771"/>
                  <a:pt x="2347397" y="5280011"/>
                </a:cubicBezTo>
                <a:cubicBezTo>
                  <a:pt x="2339335" y="5286523"/>
                  <a:pt x="2329618" y="5290164"/>
                  <a:pt x="2319458" y="5292816"/>
                </a:cubicBezTo>
                <a:cubicBezTo>
                  <a:pt x="2325201" y="5295028"/>
                  <a:pt x="2330833" y="5297562"/>
                  <a:pt x="2335802" y="5300877"/>
                </a:cubicBezTo>
                <a:cubicBezTo>
                  <a:pt x="2354685" y="5313134"/>
                  <a:pt x="2360207" y="5331681"/>
                  <a:pt x="2344305" y="5349352"/>
                </a:cubicBezTo>
                <a:cubicBezTo>
                  <a:pt x="2333814" y="5361057"/>
                  <a:pt x="2315373" y="5361057"/>
                  <a:pt x="2300023" y="5357746"/>
                </a:cubicBezTo>
                <a:cubicBezTo>
                  <a:pt x="2348501" y="5411630"/>
                  <a:pt x="2223940" y="5447629"/>
                  <a:pt x="2184738" y="5450504"/>
                </a:cubicBezTo>
                <a:cubicBezTo>
                  <a:pt x="2040964" y="5461215"/>
                  <a:pt x="1886035" y="5447410"/>
                  <a:pt x="1738286" y="5420684"/>
                </a:cubicBezTo>
                <a:cubicBezTo>
                  <a:pt x="1798026" y="5444317"/>
                  <a:pt x="1857435" y="5468616"/>
                  <a:pt x="1916955" y="5490040"/>
                </a:cubicBezTo>
                <a:cubicBezTo>
                  <a:pt x="1984425" y="5514330"/>
                  <a:pt x="2070890" y="5531444"/>
                  <a:pt x="2131624" y="5571197"/>
                </a:cubicBezTo>
                <a:cubicBezTo>
                  <a:pt x="2228247" y="5634473"/>
                  <a:pt x="2153047" y="5724470"/>
                  <a:pt x="2067908" y="5736394"/>
                </a:cubicBezTo>
                <a:cubicBezTo>
                  <a:pt x="2080938" y="5744234"/>
                  <a:pt x="2092754" y="5753511"/>
                  <a:pt x="2101919" y="5764774"/>
                </a:cubicBezTo>
                <a:cubicBezTo>
                  <a:pt x="2120691" y="5787965"/>
                  <a:pt x="2119587" y="5807510"/>
                  <a:pt x="2098716" y="5828270"/>
                </a:cubicBezTo>
                <a:cubicBezTo>
                  <a:pt x="2089220" y="5837657"/>
                  <a:pt x="2074423" y="5839975"/>
                  <a:pt x="2058632" y="5839423"/>
                </a:cubicBezTo>
                <a:cubicBezTo>
                  <a:pt x="2067576" y="5849583"/>
                  <a:pt x="2074975" y="5860846"/>
                  <a:pt x="2079944" y="5873766"/>
                </a:cubicBezTo>
                <a:cubicBezTo>
                  <a:pt x="2093195" y="5908110"/>
                  <a:pt x="2053883" y="5933728"/>
                  <a:pt x="2025614" y="5938367"/>
                </a:cubicBezTo>
                <a:cubicBezTo>
                  <a:pt x="1999443" y="5942673"/>
                  <a:pt x="1974818" y="5940685"/>
                  <a:pt x="1950746" y="5935717"/>
                </a:cubicBezTo>
                <a:cubicBezTo>
                  <a:pt x="2000217" y="5970502"/>
                  <a:pt x="2024841" y="6009702"/>
                  <a:pt x="1960020" y="6035985"/>
                </a:cubicBezTo>
                <a:cubicBezTo>
                  <a:pt x="1912979" y="6055089"/>
                  <a:pt x="1909998" y="6094070"/>
                  <a:pt x="1887912" y="6132716"/>
                </a:cubicBezTo>
                <a:cubicBezTo>
                  <a:pt x="1878968" y="6148509"/>
                  <a:pt x="1853901" y="6155023"/>
                  <a:pt x="1837448" y="6152815"/>
                </a:cubicBezTo>
                <a:cubicBezTo>
                  <a:pt x="1792284" y="6146742"/>
                  <a:pt x="1748555" y="6129515"/>
                  <a:pt x="1709685" y="6105001"/>
                </a:cubicBezTo>
                <a:cubicBezTo>
                  <a:pt x="1728788" y="6146742"/>
                  <a:pt x="1737071" y="6192238"/>
                  <a:pt x="1731107" y="6239501"/>
                </a:cubicBezTo>
                <a:cubicBezTo>
                  <a:pt x="1726028" y="6279034"/>
                  <a:pt x="1707697" y="6311498"/>
                  <a:pt x="1672582" y="6314039"/>
                </a:cubicBezTo>
                <a:cubicBezTo>
                  <a:pt x="1692900" y="6381615"/>
                  <a:pt x="1606988" y="6347723"/>
                  <a:pt x="1559837" y="6327181"/>
                </a:cubicBezTo>
                <a:cubicBezTo>
                  <a:pt x="1562376" y="6339108"/>
                  <a:pt x="1563701" y="6350923"/>
                  <a:pt x="1562486" y="6362404"/>
                </a:cubicBezTo>
                <a:cubicBezTo>
                  <a:pt x="1561603" y="6370463"/>
                  <a:pt x="1553321" y="6378411"/>
                  <a:pt x="1544707" y="6374768"/>
                </a:cubicBezTo>
                <a:cubicBezTo>
                  <a:pt x="1525494" y="6366598"/>
                  <a:pt x="1507273" y="6359864"/>
                  <a:pt x="1492366" y="6349930"/>
                </a:cubicBezTo>
                <a:cubicBezTo>
                  <a:pt x="1491041" y="6353351"/>
                  <a:pt x="1489936" y="6356775"/>
                  <a:pt x="1487507" y="6359864"/>
                </a:cubicBezTo>
                <a:cubicBezTo>
                  <a:pt x="1458465" y="6396967"/>
                  <a:pt x="1401595" y="6386806"/>
                  <a:pt x="1368909" y="6356332"/>
                </a:cubicBezTo>
                <a:cubicBezTo>
                  <a:pt x="1379841" y="6393764"/>
                  <a:pt x="1378848" y="6431420"/>
                  <a:pt x="1355216" y="6462119"/>
                </a:cubicBezTo>
                <a:cubicBezTo>
                  <a:pt x="1301881" y="6531577"/>
                  <a:pt x="1192780" y="6524290"/>
                  <a:pt x="1131823" y="6466646"/>
                </a:cubicBezTo>
                <a:cubicBezTo>
                  <a:pt x="1128511" y="6561504"/>
                  <a:pt x="956687" y="6636703"/>
                  <a:pt x="906333" y="6563822"/>
                </a:cubicBezTo>
                <a:cubicBezTo>
                  <a:pt x="883364" y="6606556"/>
                  <a:pt x="815452" y="6585355"/>
                  <a:pt x="777907" y="6553885"/>
                </a:cubicBezTo>
                <a:cubicBezTo>
                  <a:pt x="729872" y="6513576"/>
                  <a:pt x="713529" y="6448205"/>
                  <a:pt x="692658" y="6391445"/>
                </a:cubicBezTo>
                <a:cubicBezTo>
                  <a:pt x="665604" y="6318126"/>
                  <a:pt x="651359" y="6242814"/>
                  <a:pt x="634464" y="6166730"/>
                </a:cubicBezTo>
                <a:cubicBezTo>
                  <a:pt x="627507" y="6135038"/>
                  <a:pt x="619446" y="6103898"/>
                  <a:pt x="610942" y="6072868"/>
                </a:cubicBezTo>
                <a:cubicBezTo>
                  <a:pt x="607740" y="6121455"/>
                  <a:pt x="565668" y="6176888"/>
                  <a:pt x="522601" y="6187601"/>
                </a:cubicBezTo>
                <a:cubicBezTo>
                  <a:pt x="500847" y="6193012"/>
                  <a:pt x="478984" y="6191353"/>
                  <a:pt x="457340" y="6185170"/>
                </a:cubicBezTo>
                <a:cubicBezTo>
                  <a:pt x="457670" y="6190140"/>
                  <a:pt x="454910" y="6194998"/>
                  <a:pt x="450051" y="6197428"/>
                </a:cubicBezTo>
                <a:cubicBezTo>
                  <a:pt x="411291" y="6217084"/>
                  <a:pt x="445856" y="6255954"/>
                  <a:pt x="448726" y="6280138"/>
                </a:cubicBezTo>
                <a:cubicBezTo>
                  <a:pt x="451376" y="6301670"/>
                  <a:pt x="449058" y="6323426"/>
                  <a:pt x="439892" y="6343528"/>
                </a:cubicBezTo>
                <a:cubicBezTo>
                  <a:pt x="428850" y="6367704"/>
                  <a:pt x="410629" y="6393764"/>
                  <a:pt x="380704" y="6390120"/>
                </a:cubicBezTo>
                <a:cubicBezTo>
                  <a:pt x="367784" y="6388463"/>
                  <a:pt x="361048" y="6375761"/>
                  <a:pt x="346802" y="6375543"/>
                </a:cubicBezTo>
                <a:cubicBezTo>
                  <a:pt x="318092" y="6375100"/>
                  <a:pt x="289161" y="6373223"/>
                  <a:pt x="261002" y="6366931"/>
                </a:cubicBezTo>
                <a:cubicBezTo>
                  <a:pt x="203470" y="6354014"/>
                  <a:pt x="147815" y="6334911"/>
                  <a:pt x="90613" y="6321108"/>
                </a:cubicBezTo>
                <a:cubicBezTo>
                  <a:pt x="124404" y="6368586"/>
                  <a:pt x="183261" y="6421372"/>
                  <a:pt x="163053" y="6479236"/>
                </a:cubicBezTo>
                <a:cubicBezTo>
                  <a:pt x="159741" y="6488732"/>
                  <a:pt x="153999" y="6493701"/>
                  <a:pt x="147263" y="6496242"/>
                </a:cubicBezTo>
                <a:cubicBezTo>
                  <a:pt x="196844" y="6555430"/>
                  <a:pt x="211862" y="6654261"/>
                  <a:pt x="138429" y="6699756"/>
                </a:cubicBezTo>
                <a:cubicBezTo>
                  <a:pt x="113638" y="6715105"/>
                  <a:pt x="88737" y="6718666"/>
                  <a:pt x="64705" y="6714443"/>
                </a:cubicBezTo>
                <a:close/>
                <a:moveTo>
                  <a:pt x="0" y="6759197"/>
                </a:moveTo>
                <a:lnTo>
                  <a:pt x="0" y="6711478"/>
                </a:lnTo>
                <a:lnTo>
                  <a:pt x="4141" y="6743146"/>
                </a:lnTo>
                <a:close/>
              </a:path>
            </a:pathLst>
          </a:custGeom>
          <a:solidFill>
            <a:schemeClr val="accent4">
              <a:lumMod val="75000"/>
              <a:alpha val="6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114421"/>
            <a:ext cx="10514011" cy="823913"/>
          </a:xfrm>
        </p:spPr>
        <p:txBody>
          <a:bodyPr>
            <a:normAutofit/>
          </a:bodyPr>
          <a:lstStyle>
            <a:lvl1pPr algn="ctr">
              <a:defRPr sz="3600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EDDC5831-05A2-450D-80B6-C0B23E4F3F80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2239259" y="3139575"/>
            <a:ext cx="3397920" cy="673502"/>
          </a:xfrm>
        </p:spPr>
        <p:txBody>
          <a:bodyPr anchor="ctr">
            <a:noAutofit/>
          </a:bodyPr>
          <a:lstStyle>
            <a:lvl1pPr marL="0" indent="0" algn="l">
              <a:buNone/>
              <a:defRPr sz="18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240036" y="3977641"/>
            <a:ext cx="3393388" cy="1925824"/>
          </a:xfrm>
        </p:spPr>
        <p:txBody>
          <a:bodyPr>
            <a:normAutofit/>
          </a:bodyPr>
          <a:lstStyle>
            <a:lvl1pPr marL="0" indent="0" algn="l">
              <a:lnSpc>
                <a:spcPts val="1600"/>
              </a:lnSpc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accent2">
                    <a:lumMod val="75000"/>
                  </a:schemeClr>
                </a:solidFill>
              </a:defRPr>
            </a:lvl2pPr>
            <a:lvl3pPr>
              <a:defRPr sz="1200">
                <a:solidFill>
                  <a:schemeClr val="accent2">
                    <a:lumMod val="75000"/>
                  </a:schemeClr>
                </a:solidFill>
              </a:defRPr>
            </a:lvl3pPr>
            <a:lvl4pPr>
              <a:defRPr sz="1200">
                <a:solidFill>
                  <a:schemeClr val="accent2">
                    <a:lumMod val="75000"/>
                  </a:schemeClr>
                </a:solidFill>
              </a:defRPr>
            </a:lvl4pPr>
            <a:lvl5pPr>
              <a:defRPr sz="1200">
                <a:solidFill>
                  <a:schemeClr val="accent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Content Placeholder 14">
            <a:extLst>
              <a:ext uri="{FF2B5EF4-FFF2-40B4-BE49-F238E27FC236}">
                <a16:creationId xmlns:a16="http://schemas.microsoft.com/office/drawing/2014/main" id="{29C2C2C1-0172-4B4B-8C16-A2C93ADD8D8A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553200" y="3139575"/>
            <a:ext cx="3399539" cy="673502"/>
          </a:xfrm>
        </p:spPr>
        <p:txBody>
          <a:bodyPr anchor="ctr">
            <a:noAutofit/>
          </a:bodyPr>
          <a:lstStyle>
            <a:lvl1pPr marL="0" indent="0" algn="l">
              <a:buNone/>
              <a:defRPr sz="18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54823" y="3977641"/>
            <a:ext cx="3375402" cy="1925824"/>
          </a:xfrm>
        </p:spPr>
        <p:txBody>
          <a:bodyPr>
            <a:normAutofit/>
          </a:bodyPr>
          <a:lstStyle>
            <a:lvl1pPr marL="0" indent="0" algn="l">
              <a:lnSpc>
                <a:spcPts val="16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accent2">
                    <a:lumMod val="75000"/>
                  </a:schemeClr>
                </a:solidFill>
              </a:defRPr>
            </a:lvl2pPr>
            <a:lvl3pPr>
              <a:defRPr sz="1200">
                <a:solidFill>
                  <a:schemeClr val="accent2">
                    <a:lumMod val="75000"/>
                  </a:schemeClr>
                </a:solidFill>
              </a:defRPr>
            </a:lvl3pPr>
            <a:lvl4pPr>
              <a:defRPr sz="1200">
                <a:solidFill>
                  <a:schemeClr val="accent2">
                    <a:lumMod val="75000"/>
                  </a:schemeClr>
                </a:solidFill>
              </a:defRPr>
            </a:lvl4pPr>
            <a:lvl5pPr>
              <a:defRPr sz="1200">
                <a:solidFill>
                  <a:schemeClr val="accent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37582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 graphic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8A2F2A-C30D-48A6-87D0-6DBD60B397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135486"/>
          </a:xfrm>
        </p:spPr>
        <p:txBody>
          <a:bodyPr>
            <a:normAutofit/>
          </a:bodyPr>
          <a:lstStyle>
            <a:lvl1pPr>
              <a:defRPr lang="en-US" sz="3600" kern="1200" cap="none" spc="150" baseline="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68E86424-D329-4314-90E5-3475B98D2DD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42517" y="1599947"/>
            <a:ext cx="1706965" cy="49202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0" name="Text Placeholder 14">
            <a:extLst>
              <a:ext uri="{FF2B5EF4-FFF2-40B4-BE49-F238E27FC236}">
                <a16:creationId xmlns:a16="http://schemas.microsoft.com/office/drawing/2014/main" id="{64DB45FF-E618-4122-91A4-A6E4F2B7FCA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738732" y="2378452"/>
            <a:ext cx="1183179" cy="49202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cap="none" spc="0" baseline="0">
                <a:solidFill>
                  <a:schemeClr val="accent1">
                    <a:lumMod val="40000"/>
                    <a:lumOff val="6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54" name="Text Placeholder 14">
            <a:extLst>
              <a:ext uri="{FF2B5EF4-FFF2-40B4-BE49-F238E27FC236}">
                <a16:creationId xmlns:a16="http://schemas.microsoft.com/office/drawing/2014/main" id="{9D03616C-C870-402E-9CD2-D61A8C881CE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758897" y="2169263"/>
            <a:ext cx="1706965" cy="104857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9" name="Text Placeholder 14">
            <a:extLst>
              <a:ext uri="{FF2B5EF4-FFF2-40B4-BE49-F238E27FC236}">
                <a16:creationId xmlns:a16="http://schemas.microsoft.com/office/drawing/2014/main" id="{1EFBBB7D-BA85-47E3-B62F-AA1F2F44FB5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364990" y="3528829"/>
            <a:ext cx="1393863" cy="49202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cap="none" spc="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956FCC53-780F-4831-91B6-1F8A24502CB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46329" y="3528829"/>
            <a:ext cx="1380681" cy="49202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cap="none" spc="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5A939BCA-4047-481F-B0C2-85F9AFDDFAF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637747" y="4634331"/>
            <a:ext cx="1183179" cy="49202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cap="none" spc="0" baseline="0">
                <a:solidFill>
                  <a:schemeClr val="accent1">
                    <a:lumMod val="40000"/>
                    <a:lumOff val="6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EEACD572-F95D-4ABE-9CC6-03D3CAF89EB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175224" y="4459860"/>
            <a:ext cx="1183179" cy="49202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cap="none" spc="0" baseline="0">
                <a:solidFill>
                  <a:schemeClr val="accent1">
                    <a:lumMod val="40000"/>
                    <a:lumOff val="6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6" name="Text Placeholder 14">
            <a:extLst>
              <a:ext uri="{FF2B5EF4-FFF2-40B4-BE49-F238E27FC236}">
                <a16:creationId xmlns:a16="http://schemas.microsoft.com/office/drawing/2014/main" id="{F21A51C9-DB80-45BF-8C5D-A0236927289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552714" y="4321788"/>
            <a:ext cx="1183179" cy="49202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cap="none" spc="0" baseline="0">
                <a:solidFill>
                  <a:schemeClr val="accent1">
                    <a:lumMod val="40000"/>
                    <a:lumOff val="6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AAF01185-D17F-4327-A264-7BA94434407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42517" y="5468790"/>
            <a:ext cx="1706965" cy="49202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8" name="Text Placeholder 14">
            <a:extLst>
              <a:ext uri="{FF2B5EF4-FFF2-40B4-BE49-F238E27FC236}">
                <a16:creationId xmlns:a16="http://schemas.microsoft.com/office/drawing/2014/main" id="{0F026DA0-6868-4098-AA73-18F8CB27509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801857" y="5195673"/>
            <a:ext cx="1183179" cy="49202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cap="none" spc="0" baseline="0">
                <a:solidFill>
                  <a:schemeClr val="accent1">
                    <a:lumMod val="40000"/>
                    <a:lumOff val="6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6886378-0368-485F-8D6E-3C9CB4C63C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762680" y="3774842"/>
            <a:ext cx="4683649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58EB2C4E-9EF3-4CC7-9BDE-ED5598CCBF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6096000" y="2091972"/>
            <a:ext cx="4678" cy="3376818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1" name="Freeform: Shape 420">
            <a:extLst>
              <a:ext uri="{FF2B5EF4-FFF2-40B4-BE49-F238E27FC236}">
                <a16:creationId xmlns:a16="http://schemas.microsoft.com/office/drawing/2014/main" id="{E1CA109B-4ED3-4813-8637-F7A4DE62EC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4250911" flipV="1">
            <a:off x="-918413" y="4172981"/>
            <a:ext cx="3869554" cy="2937023"/>
          </a:xfrm>
          <a:custGeom>
            <a:avLst/>
            <a:gdLst>
              <a:gd name="connsiteX0" fmla="*/ 288268 w 3869554"/>
              <a:gd name="connsiteY0" fmla="*/ 1108975 h 2937023"/>
              <a:gd name="connsiteX1" fmla="*/ 281581 w 3869554"/>
              <a:gd name="connsiteY1" fmla="*/ 1105405 h 2937023"/>
              <a:gd name="connsiteX2" fmla="*/ 267235 w 3869554"/>
              <a:gd name="connsiteY2" fmla="*/ 1114519 h 2937023"/>
              <a:gd name="connsiteX3" fmla="*/ 279089 w 3869554"/>
              <a:gd name="connsiteY3" fmla="*/ 1133138 h 2937023"/>
              <a:gd name="connsiteX4" fmla="*/ 285060 w 3869554"/>
              <a:gd name="connsiteY4" fmla="*/ 1125692 h 2937023"/>
              <a:gd name="connsiteX5" fmla="*/ 289650 w 3869554"/>
              <a:gd name="connsiteY5" fmla="*/ 1116557 h 2937023"/>
              <a:gd name="connsiteX6" fmla="*/ 288268 w 3869554"/>
              <a:gd name="connsiteY6" fmla="*/ 1108975 h 2937023"/>
              <a:gd name="connsiteX7" fmla="*/ 292755 w 3869554"/>
              <a:gd name="connsiteY7" fmla="*/ 999949 h 2937023"/>
              <a:gd name="connsiteX8" fmla="*/ 284119 w 3869554"/>
              <a:gd name="connsiteY8" fmla="*/ 1000776 h 2937023"/>
              <a:gd name="connsiteX9" fmla="*/ 269885 w 3869554"/>
              <a:gd name="connsiteY9" fmla="*/ 1038131 h 2937023"/>
              <a:gd name="connsiteX10" fmla="*/ 286023 w 3869554"/>
              <a:gd name="connsiteY10" fmla="*/ 1040216 h 2937023"/>
              <a:gd name="connsiteX11" fmla="*/ 296903 w 3869554"/>
              <a:gd name="connsiteY11" fmla="*/ 1007486 h 2937023"/>
              <a:gd name="connsiteX12" fmla="*/ 292755 w 3869554"/>
              <a:gd name="connsiteY12" fmla="*/ 999949 h 2937023"/>
              <a:gd name="connsiteX13" fmla="*/ 475029 w 3869554"/>
              <a:gd name="connsiteY13" fmla="*/ 1280946 h 2937023"/>
              <a:gd name="connsiteX14" fmla="*/ 465543 w 3869554"/>
              <a:gd name="connsiteY14" fmla="*/ 1278487 h 2937023"/>
              <a:gd name="connsiteX15" fmla="*/ 432178 w 3869554"/>
              <a:gd name="connsiteY15" fmla="*/ 1303692 h 2937023"/>
              <a:gd name="connsiteX16" fmla="*/ 402307 w 3869554"/>
              <a:gd name="connsiteY16" fmla="*/ 1326664 h 2937023"/>
              <a:gd name="connsiteX17" fmla="*/ 410803 w 3869554"/>
              <a:gd name="connsiteY17" fmla="*/ 1340007 h 2937023"/>
              <a:gd name="connsiteX18" fmla="*/ 442468 w 3869554"/>
              <a:gd name="connsiteY18" fmla="*/ 1322494 h 2937023"/>
              <a:gd name="connsiteX19" fmla="*/ 475335 w 3869554"/>
              <a:gd name="connsiteY19" fmla="*/ 1291361 h 2937023"/>
              <a:gd name="connsiteX20" fmla="*/ 475029 w 3869554"/>
              <a:gd name="connsiteY20" fmla="*/ 1280946 h 2937023"/>
              <a:gd name="connsiteX21" fmla="*/ 527184 w 3869554"/>
              <a:gd name="connsiteY21" fmla="*/ 1357661 h 2937023"/>
              <a:gd name="connsiteX22" fmla="*/ 518401 w 3869554"/>
              <a:gd name="connsiteY22" fmla="*/ 1351836 h 2937023"/>
              <a:gd name="connsiteX23" fmla="*/ 482316 w 3869554"/>
              <a:gd name="connsiteY23" fmla="*/ 1364982 h 2937023"/>
              <a:gd name="connsiteX24" fmla="*/ 446412 w 3869554"/>
              <a:gd name="connsiteY24" fmla="*/ 1387105 h 2937023"/>
              <a:gd name="connsiteX25" fmla="*/ 444993 w 3869554"/>
              <a:gd name="connsiteY25" fmla="*/ 1393706 h 2937023"/>
              <a:gd name="connsiteX26" fmla="*/ 449004 w 3869554"/>
              <a:gd name="connsiteY26" fmla="*/ 1400007 h 2937023"/>
              <a:gd name="connsiteX27" fmla="*/ 452940 w 3869554"/>
              <a:gd name="connsiteY27" fmla="*/ 1402156 h 2937023"/>
              <a:gd name="connsiteX28" fmla="*/ 487755 w 3869554"/>
              <a:gd name="connsiteY28" fmla="*/ 1387830 h 2937023"/>
              <a:gd name="connsiteX29" fmla="*/ 523932 w 3869554"/>
              <a:gd name="connsiteY29" fmla="*/ 1368246 h 2937023"/>
              <a:gd name="connsiteX30" fmla="*/ 527184 w 3869554"/>
              <a:gd name="connsiteY30" fmla="*/ 1357661 h 2937023"/>
              <a:gd name="connsiteX31" fmla="*/ 1522777 w 3869554"/>
              <a:gd name="connsiteY31" fmla="*/ 2902463 h 2937023"/>
              <a:gd name="connsiteX32" fmla="*/ 1516816 w 3869554"/>
              <a:gd name="connsiteY32" fmla="*/ 2904220 h 2937023"/>
              <a:gd name="connsiteX33" fmla="*/ 1515160 w 3869554"/>
              <a:gd name="connsiteY33" fmla="*/ 2907562 h 2937023"/>
              <a:gd name="connsiteX34" fmla="*/ 1522868 w 3869554"/>
              <a:gd name="connsiteY34" fmla="*/ 2902654 h 2937023"/>
              <a:gd name="connsiteX35" fmla="*/ 423881 w 3869554"/>
              <a:gd name="connsiteY35" fmla="*/ 1153253 h 2937023"/>
              <a:gd name="connsiteX36" fmla="*/ 415222 w 3869554"/>
              <a:gd name="connsiteY36" fmla="*/ 1151281 h 2937023"/>
              <a:gd name="connsiteX37" fmla="*/ 379409 w 3869554"/>
              <a:gd name="connsiteY37" fmla="*/ 1183921 h 2937023"/>
              <a:gd name="connsiteX38" fmla="*/ 353206 w 3869554"/>
              <a:gd name="connsiteY38" fmla="*/ 1214656 h 2937023"/>
              <a:gd name="connsiteX39" fmla="*/ 361548 w 3869554"/>
              <a:gd name="connsiteY39" fmla="*/ 1225265 h 2937023"/>
              <a:gd name="connsiteX40" fmla="*/ 397724 w 3869554"/>
              <a:gd name="connsiteY40" fmla="*/ 1194439 h 2937023"/>
              <a:gd name="connsiteX41" fmla="*/ 426556 w 3869554"/>
              <a:gd name="connsiteY41" fmla="*/ 1161617 h 2937023"/>
              <a:gd name="connsiteX42" fmla="*/ 423881 w 3869554"/>
              <a:gd name="connsiteY42" fmla="*/ 1153253 h 2937023"/>
              <a:gd name="connsiteX43" fmla="*/ 611153 w 3869554"/>
              <a:gd name="connsiteY43" fmla="*/ 1403176 h 2937023"/>
              <a:gd name="connsiteX44" fmla="*/ 602358 w 3869554"/>
              <a:gd name="connsiteY44" fmla="*/ 1396535 h 2937023"/>
              <a:gd name="connsiteX45" fmla="*/ 547958 w 3869554"/>
              <a:gd name="connsiteY45" fmla="*/ 1406962 h 2937023"/>
              <a:gd name="connsiteX46" fmla="*/ 502625 w 3869554"/>
              <a:gd name="connsiteY46" fmla="*/ 1420289 h 2937023"/>
              <a:gd name="connsiteX47" fmla="*/ 506434 w 3869554"/>
              <a:gd name="connsiteY47" fmla="*/ 1436428 h 2937023"/>
              <a:gd name="connsiteX48" fmla="*/ 553852 w 3869554"/>
              <a:gd name="connsiteY48" fmla="*/ 1428087 h 2937023"/>
              <a:gd name="connsiteX49" fmla="*/ 607435 w 3869554"/>
              <a:gd name="connsiteY49" fmla="*/ 1412945 h 2937023"/>
              <a:gd name="connsiteX50" fmla="*/ 611153 w 3869554"/>
              <a:gd name="connsiteY50" fmla="*/ 1403176 h 2937023"/>
              <a:gd name="connsiteX51" fmla="*/ 1481451 w 3869554"/>
              <a:gd name="connsiteY51" fmla="*/ 2769845 h 2937023"/>
              <a:gd name="connsiteX52" fmla="*/ 1469574 w 3869554"/>
              <a:gd name="connsiteY52" fmla="*/ 2768577 h 2937023"/>
              <a:gd name="connsiteX53" fmla="*/ 1450076 w 3869554"/>
              <a:gd name="connsiteY53" fmla="*/ 2854341 h 2937023"/>
              <a:gd name="connsiteX54" fmla="*/ 1434527 w 3869554"/>
              <a:gd name="connsiteY54" fmla="*/ 2893883 h 2937023"/>
              <a:gd name="connsiteX55" fmla="*/ 1424833 w 3869554"/>
              <a:gd name="connsiteY55" fmla="*/ 2932648 h 2937023"/>
              <a:gd name="connsiteX56" fmla="*/ 1427619 w 3869554"/>
              <a:gd name="connsiteY56" fmla="*/ 2937023 h 2937023"/>
              <a:gd name="connsiteX57" fmla="*/ 1430583 w 3869554"/>
              <a:gd name="connsiteY57" fmla="*/ 2936122 h 2937023"/>
              <a:gd name="connsiteX58" fmla="*/ 1464220 w 3869554"/>
              <a:gd name="connsiteY58" fmla="*/ 2857967 h 2937023"/>
              <a:gd name="connsiteX59" fmla="*/ 1481451 w 3869554"/>
              <a:gd name="connsiteY59" fmla="*/ 2769845 h 2937023"/>
              <a:gd name="connsiteX60" fmla="*/ 1457794 w 3869554"/>
              <a:gd name="connsiteY60" fmla="*/ 2670484 h 2937023"/>
              <a:gd name="connsiteX61" fmla="*/ 1448635 w 3869554"/>
              <a:gd name="connsiteY61" fmla="*/ 2668036 h 2937023"/>
              <a:gd name="connsiteX62" fmla="*/ 1441836 w 3869554"/>
              <a:gd name="connsiteY62" fmla="*/ 2688073 h 2937023"/>
              <a:gd name="connsiteX63" fmla="*/ 1454348 w 3869554"/>
              <a:gd name="connsiteY63" fmla="*/ 2690521 h 2937023"/>
              <a:gd name="connsiteX64" fmla="*/ 1457794 w 3869554"/>
              <a:gd name="connsiteY64" fmla="*/ 2670484 h 2937023"/>
              <a:gd name="connsiteX65" fmla="*/ 513210 w 3869554"/>
              <a:gd name="connsiteY65" fmla="*/ 1183649 h 2937023"/>
              <a:gd name="connsiteX66" fmla="*/ 503803 w 3869554"/>
              <a:gd name="connsiteY66" fmla="*/ 1180748 h 2937023"/>
              <a:gd name="connsiteX67" fmla="*/ 468080 w 3869554"/>
              <a:gd name="connsiteY67" fmla="*/ 1209671 h 2937023"/>
              <a:gd name="connsiteX68" fmla="*/ 476694 w 3869554"/>
              <a:gd name="connsiteY68" fmla="*/ 1222909 h 2937023"/>
              <a:gd name="connsiteX69" fmla="*/ 514321 w 3869554"/>
              <a:gd name="connsiteY69" fmla="*/ 1193351 h 2937023"/>
              <a:gd name="connsiteX70" fmla="*/ 513210 w 3869554"/>
              <a:gd name="connsiteY70" fmla="*/ 1183649 h 2937023"/>
              <a:gd name="connsiteX71" fmla="*/ 1429417 w 3869554"/>
              <a:gd name="connsiteY71" fmla="*/ 2603405 h 2937023"/>
              <a:gd name="connsiteX72" fmla="*/ 1422708 w 3869554"/>
              <a:gd name="connsiteY72" fmla="*/ 2604392 h 2937023"/>
              <a:gd name="connsiteX73" fmla="*/ 1412190 w 3869554"/>
              <a:gd name="connsiteY73" fmla="*/ 2636487 h 2937023"/>
              <a:gd name="connsiteX74" fmla="*/ 1422073 w 3869554"/>
              <a:gd name="connsiteY74" fmla="*/ 2639026 h 2937023"/>
              <a:gd name="connsiteX75" fmla="*/ 1425971 w 3869554"/>
              <a:gd name="connsiteY75" fmla="*/ 2634855 h 2937023"/>
              <a:gd name="connsiteX76" fmla="*/ 1425791 w 3869554"/>
              <a:gd name="connsiteY76" fmla="*/ 2632135 h 2937023"/>
              <a:gd name="connsiteX77" fmla="*/ 1430596 w 3869554"/>
              <a:gd name="connsiteY77" fmla="*/ 2622796 h 2937023"/>
              <a:gd name="connsiteX78" fmla="*/ 1433134 w 3869554"/>
              <a:gd name="connsiteY78" fmla="*/ 2609287 h 2937023"/>
              <a:gd name="connsiteX79" fmla="*/ 1429417 w 3869554"/>
              <a:gd name="connsiteY79" fmla="*/ 2603405 h 2937023"/>
              <a:gd name="connsiteX80" fmla="*/ 1562457 w 3869554"/>
              <a:gd name="connsiteY80" fmla="*/ 2802484 h 2937023"/>
              <a:gd name="connsiteX81" fmla="*/ 1556439 w 3869554"/>
              <a:gd name="connsiteY81" fmla="*/ 2804580 h 2937023"/>
              <a:gd name="connsiteX82" fmla="*/ 1531596 w 3869554"/>
              <a:gd name="connsiteY82" fmla="*/ 2859887 h 2937023"/>
              <a:gd name="connsiteX83" fmla="*/ 1544290 w 3869554"/>
              <a:gd name="connsiteY83" fmla="*/ 2864964 h 2937023"/>
              <a:gd name="connsiteX84" fmla="*/ 1565415 w 3869554"/>
              <a:gd name="connsiteY84" fmla="*/ 2807935 h 2937023"/>
              <a:gd name="connsiteX85" fmla="*/ 1562457 w 3869554"/>
              <a:gd name="connsiteY85" fmla="*/ 2802484 h 2937023"/>
              <a:gd name="connsiteX86" fmla="*/ 565775 w 3869554"/>
              <a:gd name="connsiteY86" fmla="*/ 1218454 h 2937023"/>
              <a:gd name="connsiteX87" fmla="*/ 556753 w 3869554"/>
              <a:gd name="connsiteY87" fmla="*/ 1214114 h 2937023"/>
              <a:gd name="connsiteX88" fmla="*/ 525564 w 3869554"/>
              <a:gd name="connsiteY88" fmla="*/ 1229436 h 2937023"/>
              <a:gd name="connsiteX89" fmla="*/ 489389 w 3869554"/>
              <a:gd name="connsiteY89" fmla="*/ 1256365 h 2937023"/>
              <a:gd name="connsiteX90" fmla="*/ 499362 w 3869554"/>
              <a:gd name="connsiteY90" fmla="*/ 1272050 h 2937023"/>
              <a:gd name="connsiteX91" fmla="*/ 533724 w 3869554"/>
              <a:gd name="connsiteY91" fmla="*/ 1253644 h 2937023"/>
              <a:gd name="connsiteX92" fmla="*/ 565276 w 3869554"/>
              <a:gd name="connsiteY92" fmla="*/ 1228711 h 2937023"/>
              <a:gd name="connsiteX93" fmla="*/ 565775 w 3869554"/>
              <a:gd name="connsiteY93" fmla="*/ 1218454 h 2937023"/>
              <a:gd name="connsiteX94" fmla="*/ 686225 w 3869554"/>
              <a:gd name="connsiteY94" fmla="*/ 1397895 h 2937023"/>
              <a:gd name="connsiteX95" fmla="*/ 642523 w 3869554"/>
              <a:gd name="connsiteY95" fmla="*/ 1393634 h 2937023"/>
              <a:gd name="connsiteX96" fmla="*/ 643249 w 3869554"/>
              <a:gd name="connsiteY96" fmla="*/ 1411857 h 2937023"/>
              <a:gd name="connsiteX97" fmla="*/ 682870 w 3869554"/>
              <a:gd name="connsiteY97" fmla="*/ 1413308 h 2937023"/>
              <a:gd name="connsiteX98" fmla="*/ 686225 w 3869554"/>
              <a:gd name="connsiteY98" fmla="*/ 1397895 h 2937023"/>
              <a:gd name="connsiteX99" fmla="*/ 617319 w 3869554"/>
              <a:gd name="connsiteY99" fmla="*/ 1037314 h 2937023"/>
              <a:gd name="connsiteX100" fmla="*/ 604988 w 3869554"/>
              <a:gd name="connsiteY100" fmla="*/ 1027341 h 2937023"/>
              <a:gd name="connsiteX101" fmla="*/ 497368 w 3869554"/>
              <a:gd name="connsiteY101" fmla="*/ 1056898 h 2937023"/>
              <a:gd name="connsiteX102" fmla="*/ 504621 w 3869554"/>
              <a:gd name="connsiteY102" fmla="*/ 948189 h 2937023"/>
              <a:gd name="connsiteX103" fmla="*/ 456658 w 3869554"/>
              <a:gd name="connsiteY103" fmla="*/ 883272 h 2937023"/>
              <a:gd name="connsiteX104" fmla="*/ 392103 w 3869554"/>
              <a:gd name="connsiteY104" fmla="*/ 906665 h 2937023"/>
              <a:gd name="connsiteX105" fmla="*/ 372611 w 3869554"/>
              <a:gd name="connsiteY105" fmla="*/ 873208 h 2937023"/>
              <a:gd name="connsiteX106" fmla="*/ 369165 w 3869554"/>
              <a:gd name="connsiteY106" fmla="*/ 872483 h 2937023"/>
              <a:gd name="connsiteX107" fmla="*/ 370525 w 3869554"/>
              <a:gd name="connsiteY107" fmla="*/ 867224 h 2937023"/>
              <a:gd name="connsiteX108" fmla="*/ 365085 w 3869554"/>
              <a:gd name="connsiteY108" fmla="*/ 852536 h 2937023"/>
              <a:gd name="connsiteX109" fmla="*/ 284482 w 3869554"/>
              <a:gd name="connsiteY109" fmla="*/ 845283 h 2937023"/>
              <a:gd name="connsiteX110" fmla="*/ 228270 w 3869554"/>
              <a:gd name="connsiteY110" fmla="*/ 888984 h 2937023"/>
              <a:gd name="connsiteX111" fmla="*/ 203155 w 3869554"/>
              <a:gd name="connsiteY111" fmla="*/ 800041 h 2937023"/>
              <a:gd name="connsiteX112" fmla="*/ 123006 w 3869554"/>
              <a:gd name="connsiteY112" fmla="*/ 679364 h 2937023"/>
              <a:gd name="connsiteX113" fmla="*/ 72505 w 3869554"/>
              <a:gd name="connsiteY113" fmla="*/ 710281 h 2937023"/>
              <a:gd name="connsiteX114" fmla="*/ 71598 w 3869554"/>
              <a:gd name="connsiteY114" fmla="*/ 709012 h 2937023"/>
              <a:gd name="connsiteX115" fmla="*/ 31909 w 3869554"/>
              <a:gd name="connsiteY115" fmla="*/ 691245 h 2937023"/>
              <a:gd name="connsiteX116" fmla="*/ 0 w 3869554"/>
              <a:gd name="connsiteY116" fmla="*/ 694799 h 2937023"/>
              <a:gd name="connsiteX117" fmla="*/ 26404 w 3869554"/>
              <a:gd name="connsiteY117" fmla="*/ 736270 h 2937023"/>
              <a:gd name="connsiteX118" fmla="*/ 43310 w 3869554"/>
              <a:gd name="connsiteY118" fmla="*/ 738025 h 2937023"/>
              <a:gd name="connsiteX119" fmla="*/ 40372 w 3869554"/>
              <a:gd name="connsiteY119" fmla="*/ 758208 h 2937023"/>
              <a:gd name="connsiteX120" fmla="*/ 66044 w 3869554"/>
              <a:gd name="connsiteY120" fmla="*/ 798527 h 2937023"/>
              <a:gd name="connsiteX121" fmla="*/ 68606 w 3869554"/>
              <a:gd name="connsiteY121" fmla="*/ 794056 h 2937023"/>
              <a:gd name="connsiteX122" fmla="*/ 94174 w 3869554"/>
              <a:gd name="connsiteY122" fmla="*/ 728233 h 2937023"/>
              <a:gd name="connsiteX123" fmla="*/ 156461 w 3869554"/>
              <a:gd name="connsiteY123" fmla="*/ 770755 h 2937023"/>
              <a:gd name="connsiteX124" fmla="*/ 198803 w 3869554"/>
              <a:gd name="connsiteY124" fmla="*/ 932323 h 2937023"/>
              <a:gd name="connsiteX125" fmla="*/ 186074 w 3869554"/>
              <a:gd name="connsiteY125" fmla="*/ 987048 h 2937023"/>
              <a:gd name="connsiteX126" fmla="*/ 206676 w 3869554"/>
              <a:gd name="connsiteY126" fmla="*/ 1019405 h 2937023"/>
              <a:gd name="connsiteX127" fmla="*/ 209049 w 3869554"/>
              <a:gd name="connsiteY127" fmla="*/ 1011021 h 2937023"/>
              <a:gd name="connsiteX128" fmla="*/ 225822 w 3869554"/>
              <a:gd name="connsiteY128" fmla="*/ 935043 h 2937023"/>
              <a:gd name="connsiteX129" fmla="*/ 240419 w 3869554"/>
              <a:gd name="connsiteY129" fmla="*/ 915822 h 2937023"/>
              <a:gd name="connsiteX130" fmla="*/ 290920 w 3869554"/>
              <a:gd name="connsiteY130" fmla="*/ 870398 h 2937023"/>
              <a:gd name="connsiteX131" fmla="*/ 267619 w 3869554"/>
              <a:gd name="connsiteY131" fmla="*/ 900499 h 2937023"/>
              <a:gd name="connsiteX132" fmla="*/ 232350 w 3869554"/>
              <a:gd name="connsiteY132" fmla="*/ 987539 h 2937023"/>
              <a:gd name="connsiteX133" fmla="*/ 246766 w 3869554"/>
              <a:gd name="connsiteY133" fmla="*/ 994338 h 2937023"/>
              <a:gd name="connsiteX134" fmla="*/ 304701 w 3869554"/>
              <a:gd name="connsiteY134" fmla="*/ 887987 h 2937023"/>
              <a:gd name="connsiteX135" fmla="*/ 288110 w 3869554"/>
              <a:gd name="connsiteY135" fmla="*/ 949368 h 2937023"/>
              <a:gd name="connsiteX136" fmla="*/ 302253 w 3869554"/>
              <a:gd name="connsiteY136" fmla="*/ 952451 h 2937023"/>
              <a:gd name="connsiteX137" fmla="*/ 321746 w 3869554"/>
              <a:gd name="connsiteY137" fmla="*/ 907390 h 2937023"/>
              <a:gd name="connsiteX138" fmla="*/ 339427 w 3869554"/>
              <a:gd name="connsiteY138" fmla="*/ 877379 h 2937023"/>
              <a:gd name="connsiteX139" fmla="*/ 341783 w 3869554"/>
              <a:gd name="connsiteY139" fmla="*/ 874840 h 2937023"/>
              <a:gd name="connsiteX140" fmla="*/ 337070 w 3869554"/>
              <a:gd name="connsiteY140" fmla="*/ 891795 h 2937023"/>
              <a:gd name="connsiteX141" fmla="*/ 356652 w 3869554"/>
              <a:gd name="connsiteY141" fmla="*/ 906030 h 2937023"/>
              <a:gd name="connsiteX142" fmla="*/ 364088 w 3869554"/>
              <a:gd name="connsiteY142" fmla="*/ 929150 h 2937023"/>
              <a:gd name="connsiteX143" fmla="*/ 349944 w 3869554"/>
              <a:gd name="connsiteY143" fmla="*/ 989261 h 2937023"/>
              <a:gd name="connsiteX144" fmla="*/ 309960 w 3869554"/>
              <a:gd name="connsiteY144" fmla="*/ 1079837 h 2937023"/>
              <a:gd name="connsiteX145" fmla="*/ 325373 w 3869554"/>
              <a:gd name="connsiteY145" fmla="*/ 1087453 h 2937023"/>
              <a:gd name="connsiteX146" fmla="*/ 384215 w 3869554"/>
              <a:gd name="connsiteY146" fmla="*/ 965507 h 2937023"/>
              <a:gd name="connsiteX147" fmla="*/ 390109 w 3869554"/>
              <a:gd name="connsiteY147" fmla="*/ 940573 h 2937023"/>
              <a:gd name="connsiteX148" fmla="*/ 432088 w 3869554"/>
              <a:gd name="connsiteY148" fmla="*/ 924163 h 2937023"/>
              <a:gd name="connsiteX149" fmla="*/ 391016 w 3869554"/>
              <a:gd name="connsiteY149" fmla="*/ 1004675 h 2937023"/>
              <a:gd name="connsiteX150" fmla="*/ 405976 w 3869554"/>
              <a:gd name="connsiteY150" fmla="*/ 1010840 h 2937023"/>
              <a:gd name="connsiteX151" fmla="*/ 426648 w 3869554"/>
              <a:gd name="connsiteY151" fmla="*/ 972125 h 2937023"/>
              <a:gd name="connsiteX152" fmla="*/ 455299 w 3869554"/>
              <a:gd name="connsiteY152" fmla="*/ 932867 h 2937023"/>
              <a:gd name="connsiteX153" fmla="*/ 474428 w 3869554"/>
              <a:gd name="connsiteY153" fmla="*/ 945016 h 2937023"/>
              <a:gd name="connsiteX154" fmla="*/ 458381 w 3869554"/>
              <a:gd name="connsiteY154" fmla="*/ 978381 h 2937023"/>
              <a:gd name="connsiteX155" fmla="*/ 446595 w 3869554"/>
              <a:gd name="connsiteY155" fmla="*/ 1001229 h 2937023"/>
              <a:gd name="connsiteX156" fmla="*/ 457474 w 3869554"/>
              <a:gd name="connsiteY156" fmla="*/ 1010840 h 2937023"/>
              <a:gd name="connsiteX157" fmla="*/ 492924 w 3869554"/>
              <a:gd name="connsiteY157" fmla="*/ 973576 h 2937023"/>
              <a:gd name="connsiteX158" fmla="*/ 428552 w 3869554"/>
              <a:gd name="connsiteY158" fmla="*/ 1119458 h 2937023"/>
              <a:gd name="connsiteX159" fmla="*/ 447410 w 3869554"/>
              <a:gd name="connsiteY159" fmla="*/ 1133058 h 2937023"/>
              <a:gd name="connsiteX160" fmla="*/ 479868 w 3869554"/>
              <a:gd name="connsiteY160" fmla="*/ 1088269 h 2937023"/>
              <a:gd name="connsiteX161" fmla="*/ 569537 w 3869554"/>
              <a:gd name="connsiteY161" fmla="*/ 1056898 h 2937023"/>
              <a:gd name="connsiteX162" fmla="*/ 594328 w 3869554"/>
              <a:gd name="connsiteY162" fmla="*/ 1063690 h 2937023"/>
              <a:gd name="connsiteX163" fmla="*/ 547778 w 3869554"/>
              <a:gd name="connsiteY163" fmla="*/ 1146387 h 2937023"/>
              <a:gd name="connsiteX164" fmla="*/ 561740 w 3869554"/>
              <a:gd name="connsiteY164" fmla="*/ 1169235 h 2937023"/>
              <a:gd name="connsiteX165" fmla="*/ 654039 w 3869554"/>
              <a:gd name="connsiteY165" fmla="*/ 1161074 h 2937023"/>
              <a:gd name="connsiteX166" fmla="*/ 610882 w 3869554"/>
              <a:gd name="connsiteY166" fmla="*/ 1240861 h 2937023"/>
              <a:gd name="connsiteX167" fmla="*/ 623212 w 3869554"/>
              <a:gd name="connsiteY167" fmla="*/ 1262440 h 2937023"/>
              <a:gd name="connsiteX168" fmla="*/ 602087 w 3869554"/>
              <a:gd name="connsiteY168" fmla="*/ 1293900 h 2937023"/>
              <a:gd name="connsiteX169" fmla="*/ 538983 w 3869554"/>
              <a:gd name="connsiteY169" fmla="*/ 1337874 h 2937023"/>
              <a:gd name="connsiteX170" fmla="*/ 550045 w 3869554"/>
              <a:gd name="connsiteY170" fmla="*/ 1355825 h 2937023"/>
              <a:gd name="connsiteX171" fmla="*/ 565639 w 3869554"/>
              <a:gd name="connsiteY171" fmla="*/ 1349751 h 2937023"/>
              <a:gd name="connsiteX172" fmla="*/ 570897 w 3869554"/>
              <a:gd name="connsiteY172" fmla="*/ 1350476 h 2937023"/>
              <a:gd name="connsiteX173" fmla="*/ 638988 w 3869554"/>
              <a:gd name="connsiteY173" fmla="*/ 1344130 h 2937023"/>
              <a:gd name="connsiteX174" fmla="*/ 663559 w 3869554"/>
              <a:gd name="connsiteY174" fmla="*/ 1346759 h 2937023"/>
              <a:gd name="connsiteX175" fmla="*/ 688311 w 3869554"/>
              <a:gd name="connsiteY175" fmla="*/ 1357820 h 2937023"/>
              <a:gd name="connsiteX176" fmla="*/ 667458 w 3869554"/>
              <a:gd name="connsiteY176" fmla="*/ 1358364 h 2937023"/>
              <a:gd name="connsiteX177" fmla="*/ 587036 w 3869554"/>
              <a:gd name="connsiteY177" fmla="*/ 1369607 h 2937023"/>
              <a:gd name="connsiteX178" fmla="*/ 589213 w 3869554"/>
              <a:gd name="connsiteY178" fmla="*/ 1382753 h 2937023"/>
              <a:gd name="connsiteX179" fmla="*/ 640892 w 3869554"/>
              <a:gd name="connsiteY179" fmla="*/ 1379127 h 2937023"/>
              <a:gd name="connsiteX180" fmla="*/ 705265 w 3869554"/>
              <a:gd name="connsiteY180" fmla="*/ 1382663 h 2937023"/>
              <a:gd name="connsiteX181" fmla="*/ 705809 w 3869554"/>
              <a:gd name="connsiteY181" fmla="*/ 1381394 h 2937023"/>
              <a:gd name="connsiteX182" fmla="*/ 712609 w 3869554"/>
              <a:gd name="connsiteY182" fmla="*/ 1387377 h 2937023"/>
              <a:gd name="connsiteX183" fmla="*/ 698828 w 3869554"/>
              <a:gd name="connsiteY183" fmla="*/ 1402700 h 2937023"/>
              <a:gd name="connsiteX184" fmla="*/ 705628 w 3869554"/>
              <a:gd name="connsiteY184" fmla="*/ 1427090 h 2937023"/>
              <a:gd name="connsiteX185" fmla="*/ 676706 w 3869554"/>
              <a:gd name="connsiteY185" fmla="*/ 1474961 h 2937023"/>
              <a:gd name="connsiteX186" fmla="*/ 640983 w 3869554"/>
              <a:gd name="connsiteY186" fmla="*/ 1497537 h 2937023"/>
              <a:gd name="connsiteX187" fmla="*/ 580599 w 3869554"/>
              <a:gd name="connsiteY187" fmla="*/ 1516396 h 2937023"/>
              <a:gd name="connsiteX188" fmla="*/ 580327 w 3869554"/>
              <a:gd name="connsiteY188" fmla="*/ 1537430 h 2937023"/>
              <a:gd name="connsiteX189" fmla="*/ 640258 w 3869554"/>
              <a:gd name="connsiteY189" fmla="*/ 1529995 h 2937023"/>
              <a:gd name="connsiteX190" fmla="*/ 582503 w 3869554"/>
              <a:gd name="connsiteY190" fmla="*/ 1561276 h 2937023"/>
              <a:gd name="connsiteX191" fmla="*/ 552560 w 3869554"/>
              <a:gd name="connsiteY191" fmla="*/ 1562651 h 2937023"/>
              <a:gd name="connsiteX192" fmla="*/ 572473 w 3869554"/>
              <a:gd name="connsiteY192" fmla="*/ 1593927 h 2937023"/>
              <a:gd name="connsiteX193" fmla="*/ 646967 w 3869554"/>
              <a:gd name="connsiteY193" fmla="*/ 1592737 h 2937023"/>
              <a:gd name="connsiteX194" fmla="*/ 660203 w 3869554"/>
              <a:gd name="connsiteY194" fmla="*/ 1582491 h 2937023"/>
              <a:gd name="connsiteX195" fmla="*/ 660929 w 3869554"/>
              <a:gd name="connsiteY195" fmla="*/ 1519841 h 2937023"/>
              <a:gd name="connsiteX196" fmla="*/ 713697 w 3869554"/>
              <a:gd name="connsiteY196" fmla="*/ 1478678 h 2937023"/>
              <a:gd name="connsiteX197" fmla="*/ 730470 w 3869554"/>
              <a:gd name="connsiteY197" fmla="*/ 1407777 h 2937023"/>
              <a:gd name="connsiteX198" fmla="*/ 717233 w 3869554"/>
              <a:gd name="connsiteY198" fmla="*/ 1345671 h 2937023"/>
              <a:gd name="connsiteX199" fmla="*/ 616775 w 3869554"/>
              <a:gd name="connsiteY199" fmla="*/ 1320466 h 2937023"/>
              <a:gd name="connsiteX200" fmla="*/ 666188 w 3869554"/>
              <a:gd name="connsiteY200" fmla="*/ 1243127 h 2937023"/>
              <a:gd name="connsiteX201" fmla="*/ 655399 w 3869554"/>
              <a:gd name="connsiteY201" fmla="*/ 1234967 h 2937023"/>
              <a:gd name="connsiteX202" fmla="*/ 651137 w 3869554"/>
              <a:gd name="connsiteY202" fmla="*/ 1234786 h 2937023"/>
              <a:gd name="connsiteX203" fmla="*/ 683324 w 3869554"/>
              <a:gd name="connsiteY203" fmla="*/ 1151464 h 2937023"/>
              <a:gd name="connsiteX204" fmla="*/ 671809 w 3869554"/>
              <a:gd name="connsiteY204" fmla="*/ 1136413 h 2937023"/>
              <a:gd name="connsiteX205" fmla="*/ 595288 w 3869554"/>
              <a:gd name="connsiteY205" fmla="*/ 1134509 h 2937023"/>
              <a:gd name="connsiteX206" fmla="*/ 617319 w 3869554"/>
              <a:gd name="connsiteY206" fmla="*/ 1037314 h 2937023"/>
              <a:gd name="connsiteX207" fmla="*/ 1701417 w 3869554"/>
              <a:gd name="connsiteY207" fmla="*/ 2607021 h 2937023"/>
              <a:gd name="connsiteX208" fmla="*/ 1701145 w 3869554"/>
              <a:gd name="connsiteY208" fmla="*/ 2607384 h 2937023"/>
              <a:gd name="connsiteX209" fmla="*/ 1701055 w 3869554"/>
              <a:gd name="connsiteY209" fmla="*/ 2606750 h 2937023"/>
              <a:gd name="connsiteX210" fmla="*/ 1701417 w 3869554"/>
              <a:gd name="connsiteY210" fmla="*/ 2607021 h 2937023"/>
              <a:gd name="connsiteX211" fmla="*/ 1012986 w 3869554"/>
              <a:gd name="connsiteY211" fmla="*/ 909294 h 2937023"/>
              <a:gd name="connsiteX212" fmla="*/ 999658 w 3869554"/>
              <a:gd name="connsiteY212" fmla="*/ 912921 h 2937023"/>
              <a:gd name="connsiteX213" fmla="*/ 1017428 w 3869554"/>
              <a:gd name="connsiteY213" fmla="*/ 975209 h 2937023"/>
              <a:gd name="connsiteX214" fmla="*/ 1042180 w 3869554"/>
              <a:gd name="connsiteY214" fmla="*/ 1055720 h 2937023"/>
              <a:gd name="connsiteX215" fmla="*/ 1054420 w 3869554"/>
              <a:gd name="connsiteY215" fmla="*/ 1052909 h 2937023"/>
              <a:gd name="connsiteX216" fmla="*/ 1038282 w 3869554"/>
              <a:gd name="connsiteY216" fmla="*/ 979560 h 2937023"/>
              <a:gd name="connsiteX217" fmla="*/ 1012986 w 3869554"/>
              <a:gd name="connsiteY217" fmla="*/ 909294 h 2937023"/>
              <a:gd name="connsiteX218" fmla="*/ 1672494 w 3869554"/>
              <a:gd name="connsiteY218" fmla="*/ 1877792 h 2937023"/>
              <a:gd name="connsiteX219" fmla="*/ 1673583 w 3869554"/>
              <a:gd name="connsiteY219" fmla="*/ 1922128 h 2937023"/>
              <a:gd name="connsiteX220" fmla="*/ 1673038 w 3869554"/>
              <a:gd name="connsiteY220" fmla="*/ 1941712 h 2937023"/>
              <a:gd name="connsiteX221" fmla="*/ 1672494 w 3869554"/>
              <a:gd name="connsiteY221" fmla="*/ 1877792 h 2937023"/>
              <a:gd name="connsiteX222" fmla="*/ 1159412 w 3869554"/>
              <a:gd name="connsiteY222" fmla="*/ 1071043 h 2937023"/>
              <a:gd name="connsiteX223" fmla="*/ 1146175 w 3869554"/>
              <a:gd name="connsiteY223" fmla="*/ 1073581 h 2937023"/>
              <a:gd name="connsiteX224" fmla="*/ 1170927 w 3869554"/>
              <a:gd name="connsiteY224" fmla="*/ 1202782 h 2937023"/>
              <a:gd name="connsiteX225" fmla="*/ 1184164 w 3869554"/>
              <a:gd name="connsiteY225" fmla="*/ 1199880 h 2937023"/>
              <a:gd name="connsiteX226" fmla="*/ 1159412 w 3869554"/>
              <a:gd name="connsiteY226" fmla="*/ 1071043 h 2937023"/>
              <a:gd name="connsiteX227" fmla="*/ 1035380 w 3869554"/>
              <a:gd name="connsiteY227" fmla="*/ 865864 h 2937023"/>
              <a:gd name="connsiteX228" fmla="*/ 1023412 w 3869554"/>
              <a:gd name="connsiteY228" fmla="*/ 869762 h 2937023"/>
              <a:gd name="connsiteX229" fmla="*/ 1103561 w 3869554"/>
              <a:gd name="connsiteY229" fmla="*/ 1151735 h 2937023"/>
              <a:gd name="connsiteX230" fmla="*/ 1119066 w 3869554"/>
              <a:gd name="connsiteY230" fmla="*/ 1147926 h 2937023"/>
              <a:gd name="connsiteX231" fmla="*/ 1035380 w 3869554"/>
              <a:gd name="connsiteY231" fmla="*/ 865864 h 2937023"/>
              <a:gd name="connsiteX232" fmla="*/ 1830524 w 3869554"/>
              <a:gd name="connsiteY232" fmla="*/ 2102643 h 2937023"/>
              <a:gd name="connsiteX233" fmla="*/ 1817105 w 3869554"/>
              <a:gd name="connsiteY233" fmla="*/ 2099199 h 2937023"/>
              <a:gd name="connsiteX234" fmla="*/ 1790903 w 3869554"/>
              <a:gd name="connsiteY234" fmla="*/ 2185513 h 2937023"/>
              <a:gd name="connsiteX235" fmla="*/ 1803596 w 3869554"/>
              <a:gd name="connsiteY235" fmla="*/ 2188415 h 2937023"/>
              <a:gd name="connsiteX236" fmla="*/ 1830524 w 3869554"/>
              <a:gd name="connsiteY236" fmla="*/ 2102643 h 2937023"/>
              <a:gd name="connsiteX237" fmla="*/ 1188425 w 3869554"/>
              <a:gd name="connsiteY237" fmla="*/ 935677 h 2937023"/>
              <a:gd name="connsiteX238" fmla="*/ 1172650 w 3869554"/>
              <a:gd name="connsiteY238" fmla="*/ 937400 h 2937023"/>
              <a:gd name="connsiteX239" fmla="*/ 1185433 w 3869554"/>
              <a:gd name="connsiteY239" fmla="*/ 1023714 h 2937023"/>
              <a:gd name="connsiteX240" fmla="*/ 1203657 w 3869554"/>
              <a:gd name="connsiteY240" fmla="*/ 1096338 h 2937023"/>
              <a:gd name="connsiteX241" fmla="*/ 1215897 w 3869554"/>
              <a:gd name="connsiteY241" fmla="*/ 1093528 h 2937023"/>
              <a:gd name="connsiteX242" fmla="*/ 1205108 w 3869554"/>
              <a:gd name="connsiteY242" fmla="*/ 1017731 h 2937023"/>
              <a:gd name="connsiteX243" fmla="*/ 1188425 w 3869554"/>
              <a:gd name="connsiteY243" fmla="*/ 935677 h 2937023"/>
              <a:gd name="connsiteX244" fmla="*/ 2179613 w 3869554"/>
              <a:gd name="connsiteY244" fmla="*/ 2484506 h 2937023"/>
              <a:gd name="connsiteX245" fmla="*/ 2162361 w 3869554"/>
              <a:gd name="connsiteY245" fmla="*/ 2486699 h 2937023"/>
              <a:gd name="connsiteX246" fmla="*/ 2051385 w 3869554"/>
              <a:gd name="connsiteY246" fmla="*/ 2501478 h 2937023"/>
              <a:gd name="connsiteX247" fmla="*/ 2049571 w 3869554"/>
              <a:gd name="connsiteY247" fmla="*/ 2502657 h 2937023"/>
              <a:gd name="connsiteX248" fmla="*/ 1873316 w 3869554"/>
              <a:gd name="connsiteY248" fmla="*/ 2530038 h 2937023"/>
              <a:gd name="connsiteX249" fmla="*/ 1873860 w 3869554"/>
              <a:gd name="connsiteY249" fmla="*/ 2545451 h 2937023"/>
              <a:gd name="connsiteX250" fmla="*/ 2052744 w 3869554"/>
              <a:gd name="connsiteY250" fmla="*/ 2535931 h 2937023"/>
              <a:gd name="connsiteX251" fmla="*/ 2102545 w 3869554"/>
              <a:gd name="connsiteY251" fmla="*/ 2533575 h 2937023"/>
              <a:gd name="connsiteX252" fmla="*/ 2026315 w 3869554"/>
              <a:gd name="connsiteY252" fmla="*/ 2227656 h 2937023"/>
              <a:gd name="connsiteX253" fmla="*/ 2018835 w 3869554"/>
              <a:gd name="connsiteY253" fmla="*/ 2223043 h 2937023"/>
              <a:gd name="connsiteX254" fmla="*/ 1981481 w 3869554"/>
              <a:gd name="connsiteY254" fmla="*/ 2246798 h 2937023"/>
              <a:gd name="connsiteX255" fmla="*/ 1991816 w 3869554"/>
              <a:gd name="connsiteY255" fmla="*/ 2258038 h 2937023"/>
              <a:gd name="connsiteX256" fmla="*/ 2024001 w 3869554"/>
              <a:gd name="connsiteY256" fmla="*/ 2236821 h 2937023"/>
              <a:gd name="connsiteX257" fmla="*/ 2026315 w 3869554"/>
              <a:gd name="connsiteY257" fmla="*/ 2227656 h 2937023"/>
              <a:gd name="connsiteX258" fmla="*/ 1825629 w 3869554"/>
              <a:gd name="connsiteY258" fmla="*/ 1891301 h 2937023"/>
              <a:gd name="connsiteX259" fmla="*/ 1811485 w 3869554"/>
              <a:gd name="connsiteY259" fmla="*/ 1891209 h 2937023"/>
              <a:gd name="connsiteX260" fmla="*/ 1801058 w 3869554"/>
              <a:gd name="connsiteY260" fmla="*/ 1942345 h 2937023"/>
              <a:gd name="connsiteX261" fmla="*/ 1815202 w 3869554"/>
              <a:gd name="connsiteY261" fmla="*/ 1947514 h 2937023"/>
              <a:gd name="connsiteX262" fmla="*/ 1825629 w 3869554"/>
              <a:gd name="connsiteY262" fmla="*/ 1891301 h 2937023"/>
              <a:gd name="connsiteX263" fmla="*/ 945439 w 3869554"/>
              <a:gd name="connsiteY263" fmla="*/ 505284 h 2937023"/>
              <a:gd name="connsiteX264" fmla="*/ 930842 w 3869554"/>
              <a:gd name="connsiteY264" fmla="*/ 507822 h 2937023"/>
              <a:gd name="connsiteX265" fmla="*/ 939002 w 3869554"/>
              <a:gd name="connsiteY265" fmla="*/ 559684 h 2937023"/>
              <a:gd name="connsiteX266" fmla="*/ 953508 w 3869554"/>
              <a:gd name="connsiteY266" fmla="*/ 558687 h 2937023"/>
              <a:gd name="connsiteX267" fmla="*/ 945439 w 3869554"/>
              <a:gd name="connsiteY267" fmla="*/ 505284 h 2937023"/>
              <a:gd name="connsiteX268" fmla="*/ 1084703 w 3869554"/>
              <a:gd name="connsiteY268" fmla="*/ 671476 h 2937023"/>
              <a:gd name="connsiteX269" fmla="*/ 1071284 w 3869554"/>
              <a:gd name="connsiteY269" fmla="*/ 677823 h 2937023"/>
              <a:gd name="connsiteX270" fmla="*/ 1079263 w 3869554"/>
              <a:gd name="connsiteY270" fmla="*/ 708740 h 2937023"/>
              <a:gd name="connsiteX271" fmla="*/ 1087877 w 3869554"/>
              <a:gd name="connsiteY271" fmla="*/ 739839 h 2937023"/>
              <a:gd name="connsiteX272" fmla="*/ 1106644 w 3869554"/>
              <a:gd name="connsiteY272" fmla="*/ 737934 h 2937023"/>
              <a:gd name="connsiteX273" fmla="*/ 1084703 w 3869554"/>
              <a:gd name="connsiteY273" fmla="*/ 671476 h 2937023"/>
              <a:gd name="connsiteX274" fmla="*/ 1225871 w 3869554"/>
              <a:gd name="connsiteY274" fmla="*/ 856526 h 2937023"/>
              <a:gd name="connsiteX275" fmla="*/ 1208373 w 3869554"/>
              <a:gd name="connsiteY275" fmla="*/ 860968 h 2937023"/>
              <a:gd name="connsiteX276" fmla="*/ 1214809 w 3869554"/>
              <a:gd name="connsiteY276" fmla="*/ 902675 h 2937023"/>
              <a:gd name="connsiteX277" fmla="*/ 1222879 w 3869554"/>
              <a:gd name="connsiteY277" fmla="*/ 949912 h 2937023"/>
              <a:gd name="connsiteX278" fmla="*/ 1237023 w 3869554"/>
              <a:gd name="connsiteY278" fmla="*/ 949096 h 2937023"/>
              <a:gd name="connsiteX279" fmla="*/ 1225871 w 3869554"/>
              <a:gd name="connsiteY279" fmla="*/ 856526 h 2937023"/>
              <a:gd name="connsiteX280" fmla="*/ 976720 w 3869554"/>
              <a:gd name="connsiteY280" fmla="*/ 464937 h 2937023"/>
              <a:gd name="connsiteX281" fmla="*/ 963029 w 3869554"/>
              <a:gd name="connsiteY281" fmla="*/ 470468 h 2937023"/>
              <a:gd name="connsiteX282" fmla="*/ 976357 w 3869554"/>
              <a:gd name="connsiteY282" fmla="*/ 520969 h 2937023"/>
              <a:gd name="connsiteX283" fmla="*/ 996757 w 3869554"/>
              <a:gd name="connsiteY283" fmla="*/ 586612 h 2937023"/>
              <a:gd name="connsiteX284" fmla="*/ 1011807 w 3869554"/>
              <a:gd name="connsiteY284" fmla="*/ 581987 h 2937023"/>
              <a:gd name="connsiteX285" fmla="*/ 1001562 w 3869554"/>
              <a:gd name="connsiteY285" fmla="*/ 530036 h 2937023"/>
              <a:gd name="connsiteX286" fmla="*/ 976720 w 3869554"/>
              <a:gd name="connsiteY286" fmla="*/ 464937 h 2937023"/>
              <a:gd name="connsiteX287" fmla="*/ 1532912 w 3869554"/>
              <a:gd name="connsiteY287" fmla="*/ 1329420 h 2937023"/>
              <a:gd name="connsiteX288" fmla="*/ 1523165 w 3869554"/>
              <a:gd name="connsiteY288" fmla="*/ 1330077 h 2937023"/>
              <a:gd name="connsiteX289" fmla="*/ 1455438 w 3869554"/>
              <a:gd name="connsiteY289" fmla="*/ 1463538 h 2937023"/>
              <a:gd name="connsiteX290" fmla="*/ 1466862 w 3869554"/>
              <a:gd name="connsiteY290" fmla="*/ 1465986 h 2937023"/>
              <a:gd name="connsiteX291" fmla="*/ 1492702 w 3869554"/>
              <a:gd name="connsiteY291" fmla="*/ 1408322 h 2937023"/>
              <a:gd name="connsiteX292" fmla="*/ 1535043 w 3869554"/>
              <a:gd name="connsiteY292" fmla="*/ 1338690 h 2937023"/>
              <a:gd name="connsiteX293" fmla="*/ 1532912 w 3869554"/>
              <a:gd name="connsiteY293" fmla="*/ 1329420 h 2937023"/>
              <a:gd name="connsiteX294" fmla="*/ 1459609 w 3869554"/>
              <a:gd name="connsiteY294" fmla="*/ 1207585 h 2937023"/>
              <a:gd name="connsiteX295" fmla="*/ 1444286 w 3869554"/>
              <a:gd name="connsiteY295" fmla="*/ 1204503 h 2937023"/>
              <a:gd name="connsiteX296" fmla="*/ 1394601 w 3869554"/>
              <a:gd name="connsiteY296" fmla="*/ 1425367 h 2937023"/>
              <a:gd name="connsiteX297" fmla="*/ 1408655 w 3869554"/>
              <a:gd name="connsiteY297" fmla="*/ 1427996 h 2937023"/>
              <a:gd name="connsiteX298" fmla="*/ 1459609 w 3869554"/>
              <a:gd name="connsiteY298" fmla="*/ 1207585 h 2937023"/>
              <a:gd name="connsiteX299" fmla="*/ 2248465 w 3869554"/>
              <a:gd name="connsiteY299" fmla="*/ 2440668 h 2937023"/>
              <a:gd name="connsiteX300" fmla="*/ 2244594 w 3869554"/>
              <a:gd name="connsiteY300" fmla="*/ 2441457 h 2937023"/>
              <a:gd name="connsiteX301" fmla="*/ 2240605 w 3869554"/>
              <a:gd name="connsiteY301" fmla="*/ 2442092 h 2937023"/>
              <a:gd name="connsiteX302" fmla="*/ 2238791 w 3869554"/>
              <a:gd name="connsiteY302" fmla="*/ 2442183 h 2937023"/>
              <a:gd name="connsiteX303" fmla="*/ 2237703 w 3869554"/>
              <a:gd name="connsiteY303" fmla="*/ 2442636 h 2937023"/>
              <a:gd name="connsiteX304" fmla="*/ 2222744 w 3869554"/>
              <a:gd name="connsiteY304" fmla="*/ 2445175 h 2937023"/>
              <a:gd name="connsiteX305" fmla="*/ 2158734 w 3869554"/>
              <a:gd name="connsiteY305" fmla="*/ 2450162 h 2937023"/>
              <a:gd name="connsiteX306" fmla="*/ 1926355 w 3869554"/>
              <a:gd name="connsiteY306" fmla="*/ 2489964 h 2937023"/>
              <a:gd name="connsiteX307" fmla="*/ 1929710 w 3869554"/>
              <a:gd name="connsiteY307" fmla="*/ 2507553 h 2937023"/>
              <a:gd name="connsiteX308" fmla="*/ 2085656 w 3869554"/>
              <a:gd name="connsiteY308" fmla="*/ 2487244 h 2937023"/>
              <a:gd name="connsiteX309" fmla="*/ 2188167 w 3869554"/>
              <a:gd name="connsiteY309" fmla="*/ 2479060 h 2937023"/>
              <a:gd name="connsiteX310" fmla="*/ 1930711 w 3869554"/>
              <a:gd name="connsiteY310" fmla="*/ 1934547 h 2937023"/>
              <a:gd name="connsiteX311" fmla="*/ 1916114 w 3869554"/>
              <a:gd name="connsiteY311" fmla="*/ 1930467 h 2937023"/>
              <a:gd name="connsiteX312" fmla="*/ 1906776 w 3869554"/>
              <a:gd name="connsiteY312" fmla="*/ 1953134 h 2937023"/>
              <a:gd name="connsiteX313" fmla="*/ 1881026 w 3869554"/>
              <a:gd name="connsiteY313" fmla="*/ 2003998 h 2937023"/>
              <a:gd name="connsiteX314" fmla="*/ 1890002 w 3869554"/>
              <a:gd name="connsiteY314" fmla="*/ 2011704 h 2937023"/>
              <a:gd name="connsiteX315" fmla="*/ 1930711 w 3869554"/>
              <a:gd name="connsiteY315" fmla="*/ 1934547 h 2937023"/>
              <a:gd name="connsiteX316" fmla="*/ 1896359 w 3869554"/>
              <a:gd name="connsiteY316" fmla="*/ 1875717 h 2937023"/>
              <a:gd name="connsiteX317" fmla="*/ 1886466 w 3869554"/>
              <a:gd name="connsiteY317" fmla="*/ 1879060 h 2937023"/>
              <a:gd name="connsiteX318" fmla="*/ 1836689 w 3869554"/>
              <a:gd name="connsiteY318" fmla="*/ 2007444 h 2937023"/>
              <a:gd name="connsiteX319" fmla="*/ 1848477 w 3869554"/>
              <a:gd name="connsiteY319" fmla="*/ 2012794 h 2937023"/>
              <a:gd name="connsiteX320" fmla="*/ 1900065 w 3869554"/>
              <a:gd name="connsiteY320" fmla="*/ 1885498 h 2937023"/>
              <a:gd name="connsiteX321" fmla="*/ 1896359 w 3869554"/>
              <a:gd name="connsiteY321" fmla="*/ 1875717 h 2937023"/>
              <a:gd name="connsiteX322" fmla="*/ 2223883 w 3869554"/>
              <a:gd name="connsiteY322" fmla="*/ 2383647 h 2937023"/>
              <a:gd name="connsiteX323" fmla="*/ 2215756 w 3869554"/>
              <a:gd name="connsiteY323" fmla="*/ 2376712 h 2937023"/>
              <a:gd name="connsiteX324" fmla="*/ 2103334 w 3869554"/>
              <a:gd name="connsiteY324" fmla="*/ 2397933 h 2937023"/>
              <a:gd name="connsiteX325" fmla="*/ 1962715 w 3869554"/>
              <a:gd name="connsiteY325" fmla="*/ 2445903 h 2937023"/>
              <a:gd name="connsiteX326" fmla="*/ 1967243 w 3869554"/>
              <a:gd name="connsiteY326" fmla="*/ 2458318 h 2937023"/>
              <a:gd name="connsiteX327" fmla="*/ 2077494 w 3869554"/>
              <a:gd name="connsiteY327" fmla="*/ 2427944 h 2937023"/>
              <a:gd name="connsiteX328" fmla="*/ 2219565 w 3869554"/>
              <a:gd name="connsiteY328" fmla="*/ 2393032 h 2937023"/>
              <a:gd name="connsiteX329" fmla="*/ 2223883 w 3869554"/>
              <a:gd name="connsiteY329" fmla="*/ 2383647 h 2937023"/>
              <a:gd name="connsiteX330" fmla="*/ 2175803 w 3869554"/>
              <a:gd name="connsiteY330" fmla="*/ 2272333 h 2937023"/>
              <a:gd name="connsiteX331" fmla="*/ 2166351 w 3869554"/>
              <a:gd name="connsiteY331" fmla="*/ 2268016 h 2937023"/>
              <a:gd name="connsiteX332" fmla="*/ 2097445 w 3869554"/>
              <a:gd name="connsiteY332" fmla="*/ 2293856 h 2937023"/>
              <a:gd name="connsiteX333" fmla="*/ 2023824 w 3869554"/>
              <a:gd name="connsiteY333" fmla="*/ 2332480 h 2937023"/>
              <a:gd name="connsiteX334" fmla="*/ 2030170 w 3869554"/>
              <a:gd name="connsiteY334" fmla="*/ 2344810 h 2937023"/>
              <a:gd name="connsiteX335" fmla="*/ 2106874 w 3869554"/>
              <a:gd name="connsiteY335" fmla="*/ 2311716 h 2937023"/>
              <a:gd name="connsiteX336" fmla="*/ 2173423 w 3869554"/>
              <a:gd name="connsiteY336" fmla="*/ 2281343 h 2937023"/>
              <a:gd name="connsiteX337" fmla="*/ 2175803 w 3869554"/>
              <a:gd name="connsiteY337" fmla="*/ 2272333 h 2937023"/>
              <a:gd name="connsiteX338" fmla="*/ 1090142 w 3869554"/>
              <a:gd name="connsiteY338" fmla="*/ 560319 h 2937023"/>
              <a:gd name="connsiteX339" fmla="*/ 1073732 w 3869554"/>
              <a:gd name="connsiteY339" fmla="*/ 564581 h 2937023"/>
              <a:gd name="connsiteX340" fmla="*/ 1083524 w 3869554"/>
              <a:gd name="connsiteY340" fmla="*/ 609551 h 2937023"/>
              <a:gd name="connsiteX341" fmla="*/ 1098485 w 3869554"/>
              <a:gd name="connsiteY341" fmla="*/ 648628 h 2937023"/>
              <a:gd name="connsiteX342" fmla="*/ 1110815 w 3869554"/>
              <a:gd name="connsiteY342" fmla="*/ 645092 h 2937023"/>
              <a:gd name="connsiteX343" fmla="*/ 1104558 w 3869554"/>
              <a:gd name="connsiteY343" fmla="*/ 605562 h 2937023"/>
              <a:gd name="connsiteX344" fmla="*/ 1090142 w 3869554"/>
              <a:gd name="connsiteY344" fmla="*/ 560319 h 2937023"/>
              <a:gd name="connsiteX345" fmla="*/ 2157320 w 3869554"/>
              <a:gd name="connsiteY345" fmla="*/ 2219932 h 2937023"/>
              <a:gd name="connsiteX346" fmla="*/ 2148401 w 3869554"/>
              <a:gd name="connsiteY346" fmla="*/ 2215614 h 2937023"/>
              <a:gd name="connsiteX347" fmla="*/ 2098716 w 3869554"/>
              <a:gd name="connsiteY347" fmla="*/ 2238734 h 2937023"/>
              <a:gd name="connsiteX348" fmla="*/ 2061996 w 3869554"/>
              <a:gd name="connsiteY348" fmla="*/ 2265752 h 2937023"/>
              <a:gd name="connsiteX349" fmla="*/ 2070971 w 3869554"/>
              <a:gd name="connsiteY349" fmla="*/ 2278628 h 2937023"/>
              <a:gd name="connsiteX350" fmla="*/ 2107964 w 3869554"/>
              <a:gd name="connsiteY350" fmla="*/ 2256596 h 2937023"/>
              <a:gd name="connsiteX351" fmla="*/ 2155836 w 3869554"/>
              <a:gd name="connsiteY351" fmla="*/ 2229214 h 2937023"/>
              <a:gd name="connsiteX352" fmla="*/ 2157320 w 3869554"/>
              <a:gd name="connsiteY352" fmla="*/ 2219932 h 2937023"/>
              <a:gd name="connsiteX353" fmla="*/ 1539282 w 3869554"/>
              <a:gd name="connsiteY353" fmla="*/ 1208118 h 2937023"/>
              <a:gd name="connsiteX354" fmla="*/ 1528696 w 3869554"/>
              <a:gd name="connsiteY354" fmla="*/ 1207495 h 2937023"/>
              <a:gd name="connsiteX355" fmla="*/ 1501315 w 3869554"/>
              <a:gd name="connsiteY355" fmla="*/ 1239591 h 2937023"/>
              <a:gd name="connsiteX356" fmla="*/ 1479646 w 3869554"/>
              <a:gd name="connsiteY356" fmla="*/ 1289276 h 2937023"/>
              <a:gd name="connsiteX357" fmla="*/ 1495603 w 3869554"/>
              <a:gd name="connsiteY357" fmla="*/ 1295986 h 2937023"/>
              <a:gd name="connsiteX358" fmla="*/ 1522531 w 3869554"/>
              <a:gd name="connsiteY358" fmla="*/ 1254097 h 2937023"/>
              <a:gd name="connsiteX359" fmla="*/ 1542930 w 3869554"/>
              <a:gd name="connsiteY359" fmla="*/ 1217921 h 2937023"/>
              <a:gd name="connsiteX360" fmla="*/ 1539282 w 3869554"/>
              <a:gd name="connsiteY360" fmla="*/ 1208118 h 2937023"/>
              <a:gd name="connsiteX361" fmla="*/ 1327418 w 3869554"/>
              <a:gd name="connsiteY361" fmla="*/ 857794 h 2937023"/>
              <a:gd name="connsiteX362" fmla="*/ 1310463 w 3869554"/>
              <a:gd name="connsiteY362" fmla="*/ 857613 h 2937023"/>
              <a:gd name="connsiteX363" fmla="*/ 1318985 w 3869554"/>
              <a:gd name="connsiteY363" fmla="*/ 983368 h 2937023"/>
              <a:gd name="connsiteX364" fmla="*/ 1337663 w 3869554"/>
              <a:gd name="connsiteY364" fmla="*/ 980375 h 2937023"/>
              <a:gd name="connsiteX365" fmla="*/ 1327418 w 3869554"/>
              <a:gd name="connsiteY365" fmla="*/ 857794 h 2937023"/>
              <a:gd name="connsiteX366" fmla="*/ 2012414 w 3869554"/>
              <a:gd name="connsiteY366" fmla="*/ 1932972 h 2937023"/>
              <a:gd name="connsiteX367" fmla="*/ 2002611 w 3869554"/>
              <a:gd name="connsiteY367" fmla="*/ 1935001 h 2937023"/>
              <a:gd name="connsiteX368" fmla="*/ 1974867 w 3869554"/>
              <a:gd name="connsiteY368" fmla="*/ 1990126 h 2937023"/>
              <a:gd name="connsiteX369" fmla="*/ 1985022 w 3869554"/>
              <a:gd name="connsiteY369" fmla="*/ 1995656 h 2937023"/>
              <a:gd name="connsiteX370" fmla="*/ 2016028 w 3869554"/>
              <a:gd name="connsiteY370" fmla="*/ 1942435 h 2937023"/>
              <a:gd name="connsiteX371" fmla="*/ 2012414 w 3869554"/>
              <a:gd name="connsiteY371" fmla="*/ 1932972 h 2937023"/>
              <a:gd name="connsiteX372" fmla="*/ 1990381 w 3869554"/>
              <a:gd name="connsiteY372" fmla="*/ 1872680 h 2937023"/>
              <a:gd name="connsiteX373" fmla="*/ 1981122 w 3869554"/>
              <a:gd name="connsiteY373" fmla="*/ 1875796 h 2937023"/>
              <a:gd name="connsiteX374" fmla="*/ 1959000 w 3869554"/>
              <a:gd name="connsiteY374" fmla="*/ 1914602 h 2937023"/>
              <a:gd name="connsiteX375" fmla="*/ 1970241 w 3869554"/>
              <a:gd name="connsiteY375" fmla="*/ 1923578 h 2937023"/>
              <a:gd name="connsiteX376" fmla="*/ 1994812 w 3869554"/>
              <a:gd name="connsiteY376" fmla="*/ 1881056 h 2937023"/>
              <a:gd name="connsiteX377" fmla="*/ 1990381 w 3869554"/>
              <a:gd name="connsiteY377" fmla="*/ 1872680 h 2937023"/>
              <a:gd name="connsiteX378" fmla="*/ 1442925 w 3869554"/>
              <a:gd name="connsiteY378" fmla="*/ 997784 h 2937023"/>
              <a:gd name="connsiteX379" fmla="*/ 1425971 w 3869554"/>
              <a:gd name="connsiteY379" fmla="*/ 992162 h 2937023"/>
              <a:gd name="connsiteX380" fmla="*/ 1409017 w 3869554"/>
              <a:gd name="connsiteY380" fmla="*/ 1074941 h 2937023"/>
              <a:gd name="connsiteX381" fmla="*/ 1423976 w 3869554"/>
              <a:gd name="connsiteY381" fmla="*/ 1076392 h 2937023"/>
              <a:gd name="connsiteX382" fmla="*/ 1436307 w 3869554"/>
              <a:gd name="connsiteY382" fmla="*/ 1034957 h 2937023"/>
              <a:gd name="connsiteX383" fmla="*/ 1442925 w 3869554"/>
              <a:gd name="connsiteY383" fmla="*/ 997784 h 2937023"/>
              <a:gd name="connsiteX384" fmla="*/ 2242026 w 3869554"/>
              <a:gd name="connsiteY384" fmla="*/ 2251166 h 2937023"/>
              <a:gd name="connsiteX385" fmla="*/ 2234715 w 3869554"/>
              <a:gd name="connsiteY385" fmla="*/ 2245987 h 2937023"/>
              <a:gd name="connsiteX386" fmla="*/ 2195366 w 3869554"/>
              <a:gd name="connsiteY386" fmla="*/ 2259496 h 2937023"/>
              <a:gd name="connsiteX387" fmla="*/ 2200262 w 3869554"/>
              <a:gd name="connsiteY387" fmla="*/ 2271555 h 2937023"/>
              <a:gd name="connsiteX388" fmla="*/ 2239067 w 3869554"/>
              <a:gd name="connsiteY388" fmla="*/ 2259677 h 2937023"/>
              <a:gd name="connsiteX389" fmla="*/ 2242026 w 3869554"/>
              <a:gd name="connsiteY389" fmla="*/ 2251166 h 2937023"/>
              <a:gd name="connsiteX390" fmla="*/ 2267802 w 3869554"/>
              <a:gd name="connsiteY390" fmla="*/ 2286641 h 2937023"/>
              <a:gd name="connsiteX391" fmla="*/ 2259190 w 3869554"/>
              <a:gd name="connsiteY391" fmla="*/ 2281609 h 2937023"/>
              <a:gd name="connsiteX392" fmla="*/ 2129088 w 3869554"/>
              <a:gd name="connsiteY392" fmla="*/ 2320875 h 2937023"/>
              <a:gd name="connsiteX393" fmla="*/ 2131989 w 3869554"/>
              <a:gd name="connsiteY393" fmla="*/ 2334113 h 2937023"/>
              <a:gd name="connsiteX394" fmla="*/ 2262815 w 3869554"/>
              <a:gd name="connsiteY394" fmla="*/ 2295753 h 2937023"/>
              <a:gd name="connsiteX395" fmla="*/ 2267802 w 3869554"/>
              <a:gd name="connsiteY395" fmla="*/ 2286641 h 2937023"/>
              <a:gd name="connsiteX396" fmla="*/ 2343696 w 3869554"/>
              <a:gd name="connsiteY396" fmla="*/ 2380035 h 2937023"/>
              <a:gd name="connsiteX397" fmla="*/ 2315133 w 3869554"/>
              <a:gd name="connsiteY397" fmla="*/ 2385357 h 2937023"/>
              <a:gd name="connsiteX398" fmla="*/ 2247223 w 3869554"/>
              <a:gd name="connsiteY398" fmla="*/ 2403196 h 2937023"/>
              <a:gd name="connsiteX399" fmla="*/ 2091912 w 3869554"/>
              <a:gd name="connsiteY399" fmla="*/ 2435473 h 2937023"/>
              <a:gd name="connsiteX400" fmla="*/ 2094179 w 3869554"/>
              <a:gd name="connsiteY400" fmla="*/ 2447260 h 2937023"/>
              <a:gd name="connsiteX401" fmla="*/ 2200621 w 3869554"/>
              <a:gd name="connsiteY401" fmla="*/ 2433026 h 2937023"/>
              <a:gd name="connsiteX402" fmla="*/ 2267068 w 3869554"/>
              <a:gd name="connsiteY402" fmla="*/ 2428823 h 2937023"/>
              <a:gd name="connsiteX403" fmla="*/ 2182503 w 3869554"/>
              <a:gd name="connsiteY403" fmla="*/ 2106021 h 2937023"/>
              <a:gd name="connsiteX404" fmla="*/ 2173606 w 3869554"/>
              <a:gd name="connsiteY404" fmla="*/ 2103459 h 2937023"/>
              <a:gd name="connsiteX405" fmla="*/ 2048215 w 3869554"/>
              <a:gd name="connsiteY405" fmla="*/ 2198025 h 2937023"/>
              <a:gd name="connsiteX406" fmla="*/ 2054924 w 3869554"/>
              <a:gd name="connsiteY406" fmla="*/ 2207364 h 2937023"/>
              <a:gd name="connsiteX407" fmla="*/ 2114763 w 3869554"/>
              <a:gd name="connsiteY407" fmla="*/ 2164569 h 2937023"/>
              <a:gd name="connsiteX408" fmla="*/ 2181404 w 3869554"/>
              <a:gd name="connsiteY408" fmla="*/ 2115246 h 2937023"/>
              <a:gd name="connsiteX409" fmla="*/ 2182503 w 3869554"/>
              <a:gd name="connsiteY409" fmla="*/ 2106021 h 2937023"/>
              <a:gd name="connsiteX410" fmla="*/ 1642245 w 3869554"/>
              <a:gd name="connsiteY410" fmla="*/ 1241688 h 2937023"/>
              <a:gd name="connsiteX411" fmla="*/ 1631785 w 3869554"/>
              <a:gd name="connsiteY411" fmla="*/ 1240045 h 2937023"/>
              <a:gd name="connsiteX412" fmla="*/ 1570947 w 3869554"/>
              <a:gd name="connsiteY412" fmla="*/ 1303874 h 2937023"/>
              <a:gd name="connsiteX413" fmla="*/ 1582008 w 3869554"/>
              <a:gd name="connsiteY413" fmla="*/ 1314391 h 2937023"/>
              <a:gd name="connsiteX414" fmla="*/ 1615193 w 3869554"/>
              <a:gd name="connsiteY414" fmla="*/ 1280028 h 2937023"/>
              <a:gd name="connsiteX415" fmla="*/ 1642302 w 3869554"/>
              <a:gd name="connsiteY415" fmla="*/ 1252375 h 2937023"/>
              <a:gd name="connsiteX416" fmla="*/ 1642245 w 3869554"/>
              <a:gd name="connsiteY416" fmla="*/ 1241688 h 2937023"/>
              <a:gd name="connsiteX417" fmla="*/ 2035170 w 3869554"/>
              <a:gd name="connsiteY417" fmla="*/ 1854513 h 2937023"/>
              <a:gd name="connsiteX418" fmla="*/ 2026817 w 3869554"/>
              <a:gd name="connsiteY418" fmla="*/ 1854581 h 2937023"/>
              <a:gd name="connsiteX419" fmla="*/ 2015937 w 3869554"/>
              <a:gd name="connsiteY419" fmla="*/ 1867909 h 2937023"/>
              <a:gd name="connsiteX420" fmla="*/ 2029718 w 3869554"/>
              <a:gd name="connsiteY420" fmla="*/ 1876069 h 2937023"/>
              <a:gd name="connsiteX421" fmla="*/ 2037606 w 3869554"/>
              <a:gd name="connsiteY421" fmla="*/ 1862741 h 2937023"/>
              <a:gd name="connsiteX422" fmla="*/ 2035170 w 3869554"/>
              <a:gd name="connsiteY422" fmla="*/ 1854513 h 2937023"/>
              <a:gd name="connsiteX423" fmla="*/ 1982846 w 3869554"/>
              <a:gd name="connsiteY423" fmla="*/ 1734993 h 2937023"/>
              <a:gd name="connsiteX424" fmla="*/ 1979400 w 3869554"/>
              <a:gd name="connsiteY424" fmla="*/ 1742971 h 2937023"/>
              <a:gd name="connsiteX425" fmla="*/ 1970787 w 3869554"/>
              <a:gd name="connsiteY425" fmla="*/ 1721211 h 2937023"/>
              <a:gd name="connsiteX426" fmla="*/ 1982846 w 3869554"/>
              <a:gd name="connsiteY426" fmla="*/ 1734993 h 2937023"/>
              <a:gd name="connsiteX427" fmla="*/ 2244349 w 3869554"/>
              <a:gd name="connsiteY427" fmla="*/ 2140441 h 2937023"/>
              <a:gd name="connsiteX428" fmla="*/ 2234988 w 3869554"/>
              <a:gd name="connsiteY428" fmla="*/ 2136916 h 2937023"/>
              <a:gd name="connsiteX429" fmla="*/ 2176780 w 3869554"/>
              <a:gd name="connsiteY429" fmla="*/ 2168105 h 2937023"/>
              <a:gd name="connsiteX430" fmla="*/ 2183398 w 3869554"/>
              <a:gd name="connsiteY430" fmla="*/ 2181706 h 2937023"/>
              <a:gd name="connsiteX431" fmla="*/ 2242422 w 3869554"/>
              <a:gd name="connsiteY431" fmla="*/ 2150154 h 2937023"/>
              <a:gd name="connsiteX432" fmla="*/ 2244349 w 3869554"/>
              <a:gd name="connsiteY432" fmla="*/ 2140441 h 2937023"/>
              <a:gd name="connsiteX433" fmla="*/ 2072784 w 3869554"/>
              <a:gd name="connsiteY433" fmla="*/ 1836265 h 2937023"/>
              <a:gd name="connsiteX434" fmla="*/ 2059729 w 3869554"/>
              <a:gd name="connsiteY434" fmla="*/ 1834633 h 2937023"/>
              <a:gd name="connsiteX435" fmla="*/ 2050118 w 3869554"/>
              <a:gd name="connsiteY435" fmla="*/ 1853673 h 2937023"/>
              <a:gd name="connsiteX436" fmla="*/ 2060091 w 3869554"/>
              <a:gd name="connsiteY436" fmla="*/ 1861834 h 2937023"/>
              <a:gd name="connsiteX437" fmla="*/ 2072784 w 3869554"/>
              <a:gd name="connsiteY437" fmla="*/ 1836265 h 2937023"/>
              <a:gd name="connsiteX438" fmla="*/ 2306750 w 3869554"/>
              <a:gd name="connsiteY438" fmla="*/ 2197673 h 2937023"/>
              <a:gd name="connsiteX439" fmla="*/ 2298817 w 3869554"/>
              <a:gd name="connsiteY439" fmla="*/ 2191858 h 2937023"/>
              <a:gd name="connsiteX440" fmla="*/ 2237163 w 3869554"/>
              <a:gd name="connsiteY440" fmla="*/ 2207544 h 2937023"/>
              <a:gd name="connsiteX441" fmla="*/ 2180133 w 3869554"/>
              <a:gd name="connsiteY441" fmla="*/ 2230754 h 2937023"/>
              <a:gd name="connsiteX442" fmla="*/ 2186753 w 3869554"/>
              <a:gd name="connsiteY442" fmla="*/ 2244082 h 2937023"/>
              <a:gd name="connsiteX443" fmla="*/ 2242876 w 3869554"/>
              <a:gd name="connsiteY443" fmla="*/ 2225043 h 2937023"/>
              <a:gd name="connsiteX444" fmla="*/ 2302171 w 3869554"/>
              <a:gd name="connsiteY444" fmla="*/ 2206547 h 2937023"/>
              <a:gd name="connsiteX445" fmla="*/ 2306750 w 3869554"/>
              <a:gd name="connsiteY445" fmla="*/ 2197673 h 2937023"/>
              <a:gd name="connsiteX446" fmla="*/ 2134960 w 3869554"/>
              <a:gd name="connsiteY446" fmla="*/ 1925288 h 2937023"/>
              <a:gd name="connsiteX447" fmla="*/ 2124828 w 3869554"/>
              <a:gd name="connsiteY447" fmla="*/ 1926750 h 2937023"/>
              <a:gd name="connsiteX448" fmla="*/ 2106061 w 3869554"/>
              <a:gd name="connsiteY448" fmla="*/ 1970088 h 2937023"/>
              <a:gd name="connsiteX449" fmla="*/ 2119570 w 3869554"/>
              <a:gd name="connsiteY449" fmla="*/ 1974077 h 2937023"/>
              <a:gd name="connsiteX450" fmla="*/ 2138972 w 3869554"/>
              <a:gd name="connsiteY450" fmla="*/ 1933822 h 2937023"/>
              <a:gd name="connsiteX451" fmla="*/ 2134960 w 3869554"/>
              <a:gd name="connsiteY451" fmla="*/ 1925288 h 2937023"/>
              <a:gd name="connsiteX452" fmla="*/ 1651560 w 3869554"/>
              <a:gd name="connsiteY452" fmla="*/ 1133942 h 2937023"/>
              <a:gd name="connsiteX453" fmla="*/ 1642210 w 3869554"/>
              <a:gd name="connsiteY453" fmla="*/ 1134055 h 2937023"/>
              <a:gd name="connsiteX454" fmla="*/ 1587085 w 3869554"/>
              <a:gd name="connsiteY454" fmla="*/ 1201420 h 2937023"/>
              <a:gd name="connsiteX455" fmla="*/ 1596967 w 3869554"/>
              <a:gd name="connsiteY455" fmla="*/ 1210487 h 2937023"/>
              <a:gd name="connsiteX456" fmla="*/ 1653090 w 3869554"/>
              <a:gd name="connsiteY456" fmla="*/ 1143212 h 2937023"/>
              <a:gd name="connsiteX457" fmla="*/ 1651560 w 3869554"/>
              <a:gd name="connsiteY457" fmla="*/ 1133942 h 2937023"/>
              <a:gd name="connsiteX458" fmla="*/ 2377262 w 3869554"/>
              <a:gd name="connsiteY458" fmla="*/ 2259212 h 2937023"/>
              <a:gd name="connsiteX459" fmla="*/ 2372060 w 3869554"/>
              <a:gd name="connsiteY459" fmla="*/ 2253762 h 2937023"/>
              <a:gd name="connsiteX460" fmla="*/ 2335072 w 3869554"/>
              <a:gd name="connsiteY460" fmla="*/ 2257032 h 2937023"/>
              <a:gd name="connsiteX461" fmla="*/ 2294998 w 3869554"/>
              <a:gd name="connsiteY461" fmla="*/ 2272173 h 2937023"/>
              <a:gd name="connsiteX462" fmla="*/ 2299077 w 3869554"/>
              <a:gd name="connsiteY462" fmla="*/ 2284685 h 2937023"/>
              <a:gd name="connsiteX463" fmla="*/ 2334705 w 3869554"/>
              <a:gd name="connsiteY463" fmla="*/ 2277878 h 2937023"/>
              <a:gd name="connsiteX464" fmla="*/ 2374508 w 3869554"/>
              <a:gd name="connsiteY464" fmla="*/ 2266092 h 2937023"/>
              <a:gd name="connsiteX465" fmla="*/ 2377262 w 3869554"/>
              <a:gd name="connsiteY465" fmla="*/ 2259212 h 2937023"/>
              <a:gd name="connsiteX466" fmla="*/ 2187205 w 3869554"/>
              <a:gd name="connsiteY466" fmla="*/ 1928790 h 2937023"/>
              <a:gd name="connsiteX467" fmla="*/ 2177595 w 3869554"/>
              <a:gd name="connsiteY467" fmla="*/ 1929289 h 2937023"/>
              <a:gd name="connsiteX468" fmla="*/ 2123558 w 3869554"/>
              <a:gd name="connsiteY468" fmla="*/ 2001369 h 2937023"/>
              <a:gd name="connsiteX469" fmla="*/ 2132625 w 3869554"/>
              <a:gd name="connsiteY469" fmla="*/ 2009438 h 2937023"/>
              <a:gd name="connsiteX470" fmla="*/ 2189200 w 3869554"/>
              <a:gd name="connsiteY470" fmla="*/ 1938083 h 2937023"/>
              <a:gd name="connsiteX471" fmla="*/ 2187205 w 3869554"/>
              <a:gd name="connsiteY471" fmla="*/ 1928790 h 2937023"/>
              <a:gd name="connsiteX472" fmla="*/ 2450313 w 3869554"/>
              <a:gd name="connsiteY472" fmla="*/ 2312152 h 2937023"/>
              <a:gd name="connsiteX473" fmla="*/ 2408995 w 3869554"/>
              <a:gd name="connsiteY473" fmla="*/ 2318786 h 2937023"/>
              <a:gd name="connsiteX474" fmla="*/ 2344418 w 3869554"/>
              <a:gd name="connsiteY474" fmla="*/ 2338098 h 2937023"/>
              <a:gd name="connsiteX475" fmla="*/ 2247223 w 3869554"/>
              <a:gd name="connsiteY475" fmla="*/ 2378716 h 2937023"/>
              <a:gd name="connsiteX476" fmla="*/ 2250488 w 3869554"/>
              <a:gd name="connsiteY476" fmla="*/ 2388689 h 2937023"/>
              <a:gd name="connsiteX477" fmla="*/ 2353575 w 3869554"/>
              <a:gd name="connsiteY477" fmla="*/ 2365933 h 2937023"/>
              <a:gd name="connsiteX478" fmla="*/ 2355026 w 3869554"/>
              <a:gd name="connsiteY478" fmla="*/ 2365570 h 2937023"/>
              <a:gd name="connsiteX479" fmla="*/ 2367679 w 3869554"/>
              <a:gd name="connsiteY479" fmla="*/ 2364765 h 2937023"/>
              <a:gd name="connsiteX480" fmla="*/ 1381091 w 3869554"/>
              <a:gd name="connsiteY480" fmla="*/ 632761 h 2937023"/>
              <a:gd name="connsiteX481" fmla="*/ 1365315 w 3869554"/>
              <a:gd name="connsiteY481" fmla="*/ 633124 h 2937023"/>
              <a:gd name="connsiteX482" fmla="*/ 1359422 w 3869554"/>
              <a:gd name="connsiteY482" fmla="*/ 671929 h 2937023"/>
              <a:gd name="connsiteX483" fmla="*/ 1373385 w 3869554"/>
              <a:gd name="connsiteY483" fmla="*/ 676916 h 2937023"/>
              <a:gd name="connsiteX484" fmla="*/ 1381091 w 3869554"/>
              <a:gd name="connsiteY484" fmla="*/ 632761 h 2937023"/>
              <a:gd name="connsiteX485" fmla="*/ 1530147 w 3869554"/>
              <a:gd name="connsiteY485" fmla="*/ 840297 h 2937023"/>
              <a:gd name="connsiteX486" fmla="*/ 1514280 w 3869554"/>
              <a:gd name="connsiteY486" fmla="*/ 838393 h 2937023"/>
              <a:gd name="connsiteX487" fmla="*/ 1512286 w 3869554"/>
              <a:gd name="connsiteY487" fmla="*/ 940120 h 2937023"/>
              <a:gd name="connsiteX488" fmla="*/ 1524254 w 3869554"/>
              <a:gd name="connsiteY488" fmla="*/ 941027 h 2937023"/>
              <a:gd name="connsiteX489" fmla="*/ 1530147 w 3869554"/>
              <a:gd name="connsiteY489" fmla="*/ 840297 h 2937023"/>
              <a:gd name="connsiteX490" fmla="*/ 2324996 w 3869554"/>
              <a:gd name="connsiteY490" fmla="*/ 2072099 h 2937023"/>
              <a:gd name="connsiteX491" fmla="*/ 2315680 w 3869554"/>
              <a:gd name="connsiteY491" fmla="*/ 2068189 h 2937023"/>
              <a:gd name="connsiteX492" fmla="*/ 2214587 w 3869554"/>
              <a:gd name="connsiteY492" fmla="*/ 2119960 h 2937023"/>
              <a:gd name="connsiteX493" fmla="*/ 2221931 w 3869554"/>
              <a:gd name="connsiteY493" fmla="*/ 2132654 h 2937023"/>
              <a:gd name="connsiteX494" fmla="*/ 2271254 w 3869554"/>
              <a:gd name="connsiteY494" fmla="*/ 2108536 h 2937023"/>
              <a:gd name="connsiteX495" fmla="*/ 2322752 w 3869554"/>
              <a:gd name="connsiteY495" fmla="*/ 2081518 h 2937023"/>
              <a:gd name="connsiteX496" fmla="*/ 2324996 w 3869554"/>
              <a:gd name="connsiteY496" fmla="*/ 2072099 h 2937023"/>
              <a:gd name="connsiteX497" fmla="*/ 2414379 w 3869554"/>
              <a:gd name="connsiteY497" fmla="*/ 2205805 h 2937023"/>
              <a:gd name="connsiteX498" fmla="*/ 2406524 w 3869554"/>
              <a:gd name="connsiteY498" fmla="*/ 2200014 h 2937023"/>
              <a:gd name="connsiteX499" fmla="*/ 2257563 w 3869554"/>
              <a:gd name="connsiteY499" fmla="*/ 2240547 h 2937023"/>
              <a:gd name="connsiteX500" fmla="*/ 2260192 w 3869554"/>
              <a:gd name="connsiteY500" fmla="*/ 2252424 h 2937023"/>
              <a:gd name="connsiteX501" fmla="*/ 2409789 w 3869554"/>
              <a:gd name="connsiteY501" fmla="*/ 2214792 h 2937023"/>
              <a:gd name="connsiteX502" fmla="*/ 2414379 w 3869554"/>
              <a:gd name="connsiteY502" fmla="*/ 2205805 h 2937023"/>
              <a:gd name="connsiteX503" fmla="*/ 2260726 w 3869554"/>
              <a:gd name="connsiteY503" fmla="*/ 1928915 h 2937023"/>
              <a:gd name="connsiteX504" fmla="*/ 2252033 w 3869554"/>
              <a:gd name="connsiteY504" fmla="*/ 1927476 h 2937023"/>
              <a:gd name="connsiteX505" fmla="*/ 2142327 w 3869554"/>
              <a:gd name="connsiteY505" fmla="*/ 2049422 h 2937023"/>
              <a:gd name="connsiteX506" fmla="*/ 2149851 w 3869554"/>
              <a:gd name="connsiteY506" fmla="*/ 2057944 h 2937023"/>
              <a:gd name="connsiteX507" fmla="*/ 2260646 w 3869554"/>
              <a:gd name="connsiteY507" fmla="*/ 1937631 h 2937023"/>
              <a:gd name="connsiteX508" fmla="*/ 2260726 w 3869554"/>
              <a:gd name="connsiteY508" fmla="*/ 1928915 h 2937023"/>
              <a:gd name="connsiteX509" fmla="*/ 1501950 w 3869554"/>
              <a:gd name="connsiteY509" fmla="*/ 736575 h 2937023"/>
              <a:gd name="connsiteX510" fmla="*/ 1488532 w 3869554"/>
              <a:gd name="connsiteY510" fmla="*/ 735578 h 2937023"/>
              <a:gd name="connsiteX511" fmla="*/ 1480009 w 3869554"/>
              <a:gd name="connsiteY511" fmla="*/ 856254 h 2937023"/>
              <a:gd name="connsiteX512" fmla="*/ 1492249 w 3869554"/>
              <a:gd name="connsiteY512" fmla="*/ 856617 h 2937023"/>
              <a:gd name="connsiteX513" fmla="*/ 1501950 w 3869554"/>
              <a:gd name="connsiteY513" fmla="*/ 736575 h 2937023"/>
              <a:gd name="connsiteX514" fmla="*/ 1736141 w 3869554"/>
              <a:gd name="connsiteY514" fmla="*/ 1098604 h 2937023"/>
              <a:gd name="connsiteX515" fmla="*/ 1722994 w 3869554"/>
              <a:gd name="connsiteY515" fmla="*/ 1092711 h 2937023"/>
              <a:gd name="connsiteX516" fmla="*/ 1695885 w 3869554"/>
              <a:gd name="connsiteY516" fmla="*/ 1122359 h 2937023"/>
              <a:gd name="connsiteX517" fmla="*/ 1703319 w 3869554"/>
              <a:gd name="connsiteY517" fmla="*/ 1134508 h 2937023"/>
              <a:gd name="connsiteX518" fmla="*/ 1736141 w 3869554"/>
              <a:gd name="connsiteY518" fmla="*/ 1098604 h 2937023"/>
              <a:gd name="connsiteX519" fmla="*/ 2399943 w 3869554"/>
              <a:gd name="connsiteY519" fmla="*/ 2123542 h 2937023"/>
              <a:gd name="connsiteX520" fmla="*/ 2393381 w 3869554"/>
              <a:gd name="connsiteY520" fmla="*/ 2118328 h 2937023"/>
              <a:gd name="connsiteX521" fmla="*/ 2316134 w 3869554"/>
              <a:gd name="connsiteY521" fmla="*/ 2141629 h 2937023"/>
              <a:gd name="connsiteX522" fmla="*/ 2320939 w 3869554"/>
              <a:gd name="connsiteY522" fmla="*/ 2156498 h 2937023"/>
              <a:gd name="connsiteX523" fmla="*/ 2395557 w 3869554"/>
              <a:gd name="connsiteY523" fmla="*/ 2131475 h 2937023"/>
              <a:gd name="connsiteX524" fmla="*/ 2399943 w 3869554"/>
              <a:gd name="connsiteY524" fmla="*/ 2123542 h 2937023"/>
              <a:gd name="connsiteX525" fmla="*/ 1449635 w 3869554"/>
              <a:gd name="connsiteY525" fmla="*/ 606921 h 2937023"/>
              <a:gd name="connsiteX526" fmla="*/ 1433497 w 3869554"/>
              <a:gd name="connsiteY526" fmla="*/ 604836 h 2937023"/>
              <a:gd name="connsiteX527" fmla="*/ 1420259 w 3869554"/>
              <a:gd name="connsiteY527" fmla="*/ 707289 h 2937023"/>
              <a:gd name="connsiteX528" fmla="*/ 1434495 w 3869554"/>
              <a:gd name="connsiteY528" fmla="*/ 709646 h 2937023"/>
              <a:gd name="connsiteX529" fmla="*/ 1449635 w 3869554"/>
              <a:gd name="connsiteY529" fmla="*/ 606921 h 2937023"/>
              <a:gd name="connsiteX530" fmla="*/ 2450521 w 3869554"/>
              <a:gd name="connsiteY530" fmla="*/ 2160109 h 2937023"/>
              <a:gd name="connsiteX531" fmla="*/ 2443246 w 3869554"/>
              <a:gd name="connsiteY531" fmla="*/ 2153955 h 2937023"/>
              <a:gd name="connsiteX532" fmla="*/ 2394288 w 3869554"/>
              <a:gd name="connsiteY532" fmla="*/ 2164205 h 2937023"/>
              <a:gd name="connsiteX533" fmla="*/ 2340070 w 3869554"/>
              <a:gd name="connsiteY533" fmla="*/ 2183971 h 2937023"/>
              <a:gd name="connsiteX534" fmla="*/ 2343606 w 3869554"/>
              <a:gd name="connsiteY534" fmla="*/ 2195939 h 2937023"/>
              <a:gd name="connsiteX535" fmla="*/ 2397458 w 3869554"/>
              <a:gd name="connsiteY535" fmla="*/ 2183784 h 2937023"/>
              <a:gd name="connsiteX536" fmla="*/ 2446509 w 3869554"/>
              <a:gd name="connsiteY536" fmla="*/ 2168915 h 2937023"/>
              <a:gd name="connsiteX537" fmla="*/ 2450521 w 3869554"/>
              <a:gd name="connsiteY537" fmla="*/ 2160109 h 2937023"/>
              <a:gd name="connsiteX538" fmla="*/ 2124466 w 3869554"/>
              <a:gd name="connsiteY538" fmla="*/ 1632721 h 2937023"/>
              <a:gd name="connsiteX539" fmla="*/ 2119116 w 3869554"/>
              <a:gd name="connsiteY539" fmla="*/ 1640971 h 2937023"/>
              <a:gd name="connsiteX540" fmla="*/ 2117032 w 3869554"/>
              <a:gd name="connsiteY540" fmla="*/ 1638161 h 2937023"/>
              <a:gd name="connsiteX541" fmla="*/ 2124466 w 3869554"/>
              <a:gd name="connsiteY541" fmla="*/ 1632721 h 2937023"/>
              <a:gd name="connsiteX542" fmla="*/ 1374200 w 3869554"/>
              <a:gd name="connsiteY542" fmla="*/ 411988 h 2937023"/>
              <a:gd name="connsiteX543" fmla="*/ 1358425 w 3869554"/>
              <a:gd name="connsiteY543" fmla="*/ 409177 h 2937023"/>
              <a:gd name="connsiteX544" fmla="*/ 1351625 w 3869554"/>
              <a:gd name="connsiteY544" fmla="*/ 464755 h 2937023"/>
              <a:gd name="connsiteX545" fmla="*/ 1367672 w 3869554"/>
              <a:gd name="connsiteY545" fmla="*/ 466298 h 2937023"/>
              <a:gd name="connsiteX546" fmla="*/ 1374200 w 3869554"/>
              <a:gd name="connsiteY546" fmla="*/ 411988 h 2937023"/>
              <a:gd name="connsiteX547" fmla="*/ 2285897 w 3869554"/>
              <a:gd name="connsiteY547" fmla="*/ 1832967 h 2937023"/>
              <a:gd name="connsiteX548" fmla="*/ 2276150 w 3869554"/>
              <a:gd name="connsiteY548" fmla="*/ 1833546 h 2937023"/>
              <a:gd name="connsiteX549" fmla="*/ 2237798 w 3869554"/>
              <a:gd name="connsiteY549" fmla="*/ 1885045 h 2937023"/>
              <a:gd name="connsiteX550" fmla="*/ 2250310 w 3869554"/>
              <a:gd name="connsiteY550" fmla="*/ 1894837 h 2937023"/>
              <a:gd name="connsiteX551" fmla="*/ 2289115 w 3869554"/>
              <a:gd name="connsiteY551" fmla="*/ 1841705 h 2937023"/>
              <a:gd name="connsiteX552" fmla="*/ 2285897 w 3869554"/>
              <a:gd name="connsiteY552" fmla="*/ 1832967 h 2937023"/>
              <a:gd name="connsiteX553" fmla="*/ 1421075 w 3869554"/>
              <a:gd name="connsiteY553" fmla="*/ 470559 h 2937023"/>
              <a:gd name="connsiteX554" fmla="*/ 1404755 w 3869554"/>
              <a:gd name="connsiteY554" fmla="*/ 468836 h 2937023"/>
              <a:gd name="connsiteX555" fmla="*/ 1396867 w 3869554"/>
              <a:gd name="connsiteY555" fmla="*/ 502564 h 2937023"/>
              <a:gd name="connsiteX556" fmla="*/ 1393603 w 3869554"/>
              <a:gd name="connsiteY556" fmla="*/ 543998 h 2937023"/>
              <a:gd name="connsiteX557" fmla="*/ 1408926 w 3869554"/>
              <a:gd name="connsiteY557" fmla="*/ 547534 h 2937023"/>
              <a:gd name="connsiteX558" fmla="*/ 1418355 w 3869554"/>
              <a:gd name="connsiteY558" fmla="*/ 507551 h 2937023"/>
              <a:gd name="connsiteX559" fmla="*/ 1421075 w 3869554"/>
              <a:gd name="connsiteY559" fmla="*/ 470559 h 2937023"/>
              <a:gd name="connsiteX560" fmla="*/ 1740810 w 3869554"/>
              <a:gd name="connsiteY560" fmla="*/ 972046 h 2937023"/>
              <a:gd name="connsiteX561" fmla="*/ 1731607 w 3869554"/>
              <a:gd name="connsiteY561" fmla="*/ 971310 h 2937023"/>
              <a:gd name="connsiteX562" fmla="*/ 1693709 w 3869554"/>
              <a:gd name="connsiteY562" fmla="*/ 1008755 h 2937023"/>
              <a:gd name="connsiteX563" fmla="*/ 1655992 w 3869554"/>
              <a:gd name="connsiteY563" fmla="*/ 1051822 h 2937023"/>
              <a:gd name="connsiteX564" fmla="*/ 1665965 w 3869554"/>
              <a:gd name="connsiteY564" fmla="*/ 1061523 h 2937023"/>
              <a:gd name="connsiteX565" fmla="*/ 1707037 w 3869554"/>
              <a:gd name="connsiteY565" fmla="*/ 1021267 h 2937023"/>
              <a:gd name="connsiteX566" fmla="*/ 1742669 w 3869554"/>
              <a:gd name="connsiteY566" fmla="*/ 980739 h 2937023"/>
              <a:gd name="connsiteX567" fmla="*/ 1740810 w 3869554"/>
              <a:gd name="connsiteY567" fmla="*/ 972046 h 2937023"/>
              <a:gd name="connsiteX568" fmla="*/ 2555564 w 3869554"/>
              <a:gd name="connsiteY568" fmla="*/ 2245139 h 2937023"/>
              <a:gd name="connsiteX569" fmla="*/ 2386499 w 3869554"/>
              <a:gd name="connsiteY569" fmla="*/ 2279663 h 2937023"/>
              <a:gd name="connsiteX570" fmla="*/ 2126818 w 3869554"/>
              <a:gd name="connsiteY570" fmla="*/ 2355687 h 2937023"/>
              <a:gd name="connsiteX571" fmla="*/ 2129720 w 3869554"/>
              <a:gd name="connsiteY571" fmla="*/ 2370284 h 2937023"/>
              <a:gd name="connsiteX572" fmla="*/ 2399509 w 3869554"/>
              <a:gd name="connsiteY572" fmla="*/ 2312972 h 2937023"/>
              <a:gd name="connsiteX573" fmla="*/ 2480969 w 3869554"/>
              <a:gd name="connsiteY573" fmla="*/ 2292633 h 2937023"/>
              <a:gd name="connsiteX574" fmla="*/ 2514069 w 3869554"/>
              <a:gd name="connsiteY574" fmla="*/ 2092761 h 2937023"/>
              <a:gd name="connsiteX575" fmla="*/ 2505989 w 3869554"/>
              <a:gd name="connsiteY575" fmla="*/ 2088772 h 2937023"/>
              <a:gd name="connsiteX576" fmla="*/ 2446421 w 3869554"/>
              <a:gd name="connsiteY576" fmla="*/ 2109081 h 2937023"/>
              <a:gd name="connsiteX577" fmla="*/ 2450048 w 3869554"/>
              <a:gd name="connsiteY577" fmla="*/ 2121865 h 2937023"/>
              <a:gd name="connsiteX578" fmla="*/ 2511606 w 3869554"/>
              <a:gd name="connsiteY578" fmla="*/ 2100823 h 2937023"/>
              <a:gd name="connsiteX579" fmla="*/ 2514069 w 3869554"/>
              <a:gd name="connsiteY579" fmla="*/ 2092761 h 2937023"/>
              <a:gd name="connsiteX580" fmla="*/ 1528152 w 3869554"/>
              <a:gd name="connsiteY580" fmla="*/ 526137 h 2937023"/>
              <a:gd name="connsiteX581" fmla="*/ 1512557 w 3869554"/>
              <a:gd name="connsiteY581" fmla="*/ 523417 h 2937023"/>
              <a:gd name="connsiteX582" fmla="*/ 1498050 w 3869554"/>
              <a:gd name="connsiteY582" fmla="*/ 671112 h 2937023"/>
              <a:gd name="connsiteX583" fmla="*/ 1511016 w 3869554"/>
              <a:gd name="connsiteY583" fmla="*/ 673017 h 2937023"/>
              <a:gd name="connsiteX584" fmla="*/ 1528152 w 3869554"/>
              <a:gd name="connsiteY584" fmla="*/ 526137 h 2937023"/>
              <a:gd name="connsiteX585" fmla="*/ 1346219 w 3869554"/>
              <a:gd name="connsiteY585" fmla="*/ 223867 h 2937023"/>
              <a:gd name="connsiteX586" fmla="*/ 1336665 w 3869554"/>
              <a:gd name="connsiteY586" fmla="*/ 226213 h 2937023"/>
              <a:gd name="connsiteX587" fmla="*/ 1303299 w 3869554"/>
              <a:gd name="connsiteY587" fmla="*/ 346981 h 2937023"/>
              <a:gd name="connsiteX588" fmla="*/ 1317443 w 3869554"/>
              <a:gd name="connsiteY588" fmla="*/ 350064 h 2937023"/>
              <a:gd name="connsiteX589" fmla="*/ 1331407 w 3869554"/>
              <a:gd name="connsiteY589" fmla="*/ 305727 h 2937023"/>
              <a:gd name="connsiteX590" fmla="*/ 1351353 w 3869554"/>
              <a:gd name="connsiteY590" fmla="*/ 232741 h 2937023"/>
              <a:gd name="connsiteX591" fmla="*/ 1346219 w 3869554"/>
              <a:gd name="connsiteY591" fmla="*/ 223867 h 2937023"/>
              <a:gd name="connsiteX592" fmla="*/ 1582008 w 3869554"/>
              <a:gd name="connsiteY592" fmla="*/ 531940 h 2937023"/>
              <a:gd name="connsiteX593" fmla="*/ 1566051 w 3869554"/>
              <a:gd name="connsiteY593" fmla="*/ 529491 h 2937023"/>
              <a:gd name="connsiteX594" fmla="*/ 1549368 w 3869554"/>
              <a:gd name="connsiteY594" fmla="*/ 597582 h 2937023"/>
              <a:gd name="connsiteX595" fmla="*/ 1565053 w 3869554"/>
              <a:gd name="connsiteY595" fmla="*/ 604653 h 2937023"/>
              <a:gd name="connsiteX596" fmla="*/ 1582008 w 3869554"/>
              <a:gd name="connsiteY596" fmla="*/ 531940 h 2937023"/>
              <a:gd name="connsiteX597" fmla="*/ 2641143 w 3869554"/>
              <a:gd name="connsiteY597" fmla="*/ 2190651 h 2937023"/>
              <a:gd name="connsiteX598" fmla="*/ 2626843 w 3869554"/>
              <a:gd name="connsiteY598" fmla="*/ 2194210 h 2937023"/>
              <a:gd name="connsiteX599" fmla="*/ 2579789 w 3869554"/>
              <a:gd name="connsiteY599" fmla="*/ 2204092 h 2937023"/>
              <a:gd name="connsiteX600" fmla="*/ 2479148 w 3869554"/>
              <a:gd name="connsiteY600" fmla="*/ 2227575 h 2937023"/>
              <a:gd name="connsiteX601" fmla="*/ 2419127 w 3869554"/>
              <a:gd name="connsiteY601" fmla="*/ 2244530 h 2937023"/>
              <a:gd name="connsiteX602" fmla="*/ 2421666 w 3869554"/>
              <a:gd name="connsiteY602" fmla="*/ 2260487 h 2937023"/>
              <a:gd name="connsiteX603" fmla="*/ 2541095 w 3869554"/>
              <a:gd name="connsiteY603" fmla="*/ 2238218 h 2937023"/>
              <a:gd name="connsiteX604" fmla="*/ 2581902 w 3869554"/>
              <a:gd name="connsiteY604" fmla="*/ 2228370 h 2937023"/>
              <a:gd name="connsiteX605" fmla="*/ 1441929 w 3869554"/>
              <a:gd name="connsiteY605" fmla="*/ 304549 h 2937023"/>
              <a:gd name="connsiteX606" fmla="*/ 1424429 w 3869554"/>
              <a:gd name="connsiteY606" fmla="*/ 302373 h 2937023"/>
              <a:gd name="connsiteX607" fmla="*/ 1412099 w 3869554"/>
              <a:gd name="connsiteY607" fmla="*/ 398661 h 2937023"/>
              <a:gd name="connsiteX608" fmla="*/ 1429236 w 3869554"/>
              <a:gd name="connsiteY608" fmla="*/ 401018 h 2937023"/>
              <a:gd name="connsiteX609" fmla="*/ 1441929 w 3869554"/>
              <a:gd name="connsiteY609" fmla="*/ 304549 h 2937023"/>
              <a:gd name="connsiteX610" fmla="*/ 1772203 w 3869554"/>
              <a:gd name="connsiteY610" fmla="*/ 817845 h 2937023"/>
              <a:gd name="connsiteX611" fmla="*/ 1763250 w 3869554"/>
              <a:gd name="connsiteY611" fmla="*/ 819171 h 2937023"/>
              <a:gd name="connsiteX612" fmla="*/ 1705586 w 3869554"/>
              <a:gd name="connsiteY612" fmla="*/ 907933 h 2937023"/>
              <a:gd name="connsiteX613" fmla="*/ 1651096 w 3869554"/>
              <a:gd name="connsiteY613" fmla="*/ 982280 h 2937023"/>
              <a:gd name="connsiteX614" fmla="*/ 1661522 w 3869554"/>
              <a:gd name="connsiteY614" fmla="*/ 990349 h 2937023"/>
              <a:gd name="connsiteX615" fmla="*/ 1775853 w 3869554"/>
              <a:gd name="connsiteY615" fmla="*/ 825971 h 2937023"/>
              <a:gd name="connsiteX616" fmla="*/ 1772203 w 3869554"/>
              <a:gd name="connsiteY616" fmla="*/ 817845 h 2937023"/>
              <a:gd name="connsiteX617" fmla="*/ 1652365 w 3869554"/>
              <a:gd name="connsiteY617" fmla="*/ 622516 h 2937023"/>
              <a:gd name="connsiteX618" fmla="*/ 1636408 w 3869554"/>
              <a:gd name="connsiteY618" fmla="*/ 620068 h 2937023"/>
              <a:gd name="connsiteX619" fmla="*/ 1615101 w 3869554"/>
              <a:gd name="connsiteY619" fmla="*/ 716627 h 2937023"/>
              <a:gd name="connsiteX620" fmla="*/ 1629970 w 3869554"/>
              <a:gd name="connsiteY620" fmla="*/ 720344 h 2937023"/>
              <a:gd name="connsiteX621" fmla="*/ 1652365 w 3869554"/>
              <a:gd name="connsiteY621" fmla="*/ 622516 h 2937023"/>
              <a:gd name="connsiteX622" fmla="*/ 1957334 w 3869554"/>
              <a:gd name="connsiteY622" fmla="*/ 1050235 h 2937023"/>
              <a:gd name="connsiteX623" fmla="*/ 1944674 w 3869554"/>
              <a:gd name="connsiteY623" fmla="*/ 1047107 h 2937023"/>
              <a:gd name="connsiteX624" fmla="*/ 1585364 w 3869554"/>
              <a:gd name="connsiteY624" fmla="*/ 1369607 h 2937023"/>
              <a:gd name="connsiteX625" fmla="*/ 1592980 w 3869554"/>
              <a:gd name="connsiteY625" fmla="*/ 1377404 h 2937023"/>
              <a:gd name="connsiteX626" fmla="*/ 1759081 w 3869554"/>
              <a:gd name="connsiteY626" fmla="*/ 1221095 h 2937023"/>
              <a:gd name="connsiteX627" fmla="*/ 1956189 w 3869554"/>
              <a:gd name="connsiteY627" fmla="*/ 1063427 h 2937023"/>
              <a:gd name="connsiteX628" fmla="*/ 1957334 w 3869554"/>
              <a:gd name="connsiteY628" fmla="*/ 1050235 h 2937023"/>
              <a:gd name="connsiteX629" fmla="*/ 1984555 w 3869554"/>
              <a:gd name="connsiteY629" fmla="*/ 1086671 h 2937023"/>
              <a:gd name="connsiteX630" fmla="*/ 1976770 w 3869554"/>
              <a:gd name="connsiteY630" fmla="*/ 1082104 h 2937023"/>
              <a:gd name="connsiteX631" fmla="*/ 1879575 w 3869554"/>
              <a:gd name="connsiteY631" fmla="*/ 1144210 h 2937023"/>
              <a:gd name="connsiteX632" fmla="*/ 1764429 w 3869554"/>
              <a:gd name="connsiteY632" fmla="*/ 1226172 h 2937023"/>
              <a:gd name="connsiteX633" fmla="*/ 1770504 w 3869554"/>
              <a:gd name="connsiteY633" fmla="*/ 1236327 h 2937023"/>
              <a:gd name="connsiteX634" fmla="*/ 1981122 w 3869554"/>
              <a:gd name="connsiteY634" fmla="*/ 1095522 h 2937023"/>
              <a:gd name="connsiteX635" fmla="*/ 1984555 w 3869554"/>
              <a:gd name="connsiteY635" fmla="*/ 1086671 h 2937023"/>
              <a:gd name="connsiteX636" fmla="*/ 1868140 w 3869554"/>
              <a:gd name="connsiteY636" fmla="*/ 878331 h 2937023"/>
              <a:gd name="connsiteX637" fmla="*/ 1856818 w 3869554"/>
              <a:gd name="connsiteY637" fmla="*/ 878285 h 2937023"/>
              <a:gd name="connsiteX638" fmla="*/ 1814205 w 3869554"/>
              <a:gd name="connsiteY638" fmla="*/ 925069 h 2937023"/>
              <a:gd name="connsiteX639" fmla="*/ 1768146 w 3869554"/>
              <a:gd name="connsiteY639" fmla="*/ 983096 h 2937023"/>
              <a:gd name="connsiteX640" fmla="*/ 1778572 w 3869554"/>
              <a:gd name="connsiteY640" fmla="*/ 992979 h 2937023"/>
              <a:gd name="connsiteX641" fmla="*/ 1824359 w 3869554"/>
              <a:gd name="connsiteY641" fmla="*/ 948552 h 2937023"/>
              <a:gd name="connsiteX642" fmla="*/ 1871234 w 3869554"/>
              <a:gd name="connsiteY642" fmla="*/ 888712 h 2937023"/>
              <a:gd name="connsiteX643" fmla="*/ 1868140 w 3869554"/>
              <a:gd name="connsiteY643" fmla="*/ 878331 h 2937023"/>
              <a:gd name="connsiteX644" fmla="*/ 2618283 w 3869554"/>
              <a:gd name="connsiteY644" fmla="*/ 2032806 h 2937023"/>
              <a:gd name="connsiteX645" fmla="*/ 2609527 w 3869554"/>
              <a:gd name="connsiteY645" fmla="*/ 2027566 h 2937023"/>
              <a:gd name="connsiteX646" fmla="*/ 2557756 w 3869554"/>
              <a:gd name="connsiteY646" fmla="*/ 2049870 h 2937023"/>
              <a:gd name="connsiteX647" fmla="*/ 2564102 w 3869554"/>
              <a:gd name="connsiteY647" fmla="*/ 2062200 h 2937023"/>
              <a:gd name="connsiteX648" fmla="*/ 2615687 w 3869554"/>
              <a:gd name="connsiteY648" fmla="*/ 2042609 h 2937023"/>
              <a:gd name="connsiteX649" fmla="*/ 2618283 w 3869554"/>
              <a:gd name="connsiteY649" fmla="*/ 2032806 h 2937023"/>
              <a:gd name="connsiteX650" fmla="*/ 2039126 w 3869554"/>
              <a:gd name="connsiteY650" fmla="*/ 1104951 h 2937023"/>
              <a:gd name="connsiteX651" fmla="*/ 2028359 w 3869554"/>
              <a:gd name="connsiteY651" fmla="*/ 1099239 h 2937023"/>
              <a:gd name="connsiteX652" fmla="*/ 1751464 w 3869554"/>
              <a:gd name="connsiteY652" fmla="*/ 1265974 h 2937023"/>
              <a:gd name="connsiteX653" fmla="*/ 1613923 w 3869554"/>
              <a:gd name="connsiteY653" fmla="*/ 1389643 h 2937023"/>
              <a:gd name="connsiteX654" fmla="*/ 1501224 w 3869554"/>
              <a:gd name="connsiteY654" fmla="*/ 1521926 h 2937023"/>
              <a:gd name="connsiteX655" fmla="*/ 1513917 w 3869554"/>
              <a:gd name="connsiteY655" fmla="*/ 1529179 h 2937023"/>
              <a:gd name="connsiteX656" fmla="*/ 1745026 w 3869554"/>
              <a:gd name="connsiteY656" fmla="*/ 1296348 h 2937023"/>
              <a:gd name="connsiteX657" fmla="*/ 2035068 w 3869554"/>
              <a:gd name="connsiteY657" fmla="*/ 1116647 h 2937023"/>
              <a:gd name="connsiteX658" fmla="*/ 2039126 w 3869554"/>
              <a:gd name="connsiteY658" fmla="*/ 1104951 h 2937023"/>
              <a:gd name="connsiteX659" fmla="*/ 1576659 w 3869554"/>
              <a:gd name="connsiteY659" fmla="*/ 350879 h 2937023"/>
              <a:gd name="connsiteX660" fmla="*/ 1560973 w 3869554"/>
              <a:gd name="connsiteY660" fmla="*/ 345983 h 2937023"/>
              <a:gd name="connsiteX661" fmla="*/ 1537129 w 3869554"/>
              <a:gd name="connsiteY661" fmla="*/ 433295 h 2937023"/>
              <a:gd name="connsiteX662" fmla="*/ 1554082 w 3869554"/>
              <a:gd name="connsiteY662" fmla="*/ 436649 h 2937023"/>
              <a:gd name="connsiteX663" fmla="*/ 1576659 w 3869554"/>
              <a:gd name="connsiteY663" fmla="*/ 350879 h 2937023"/>
              <a:gd name="connsiteX664" fmla="*/ 1519153 w 3869554"/>
              <a:gd name="connsiteY664" fmla="*/ 257164 h 2937023"/>
              <a:gd name="connsiteX665" fmla="*/ 1509566 w 3869554"/>
              <a:gd name="connsiteY665" fmla="*/ 260938 h 2937023"/>
              <a:gd name="connsiteX666" fmla="*/ 1445827 w 3869554"/>
              <a:gd name="connsiteY666" fmla="*/ 492681 h 2937023"/>
              <a:gd name="connsiteX667" fmla="*/ 1464051 w 3869554"/>
              <a:gd name="connsiteY667" fmla="*/ 494857 h 2937023"/>
              <a:gd name="connsiteX668" fmla="*/ 1523981 w 3869554"/>
              <a:gd name="connsiteY668" fmla="*/ 265290 h 2937023"/>
              <a:gd name="connsiteX669" fmla="*/ 1519153 w 3869554"/>
              <a:gd name="connsiteY669" fmla="*/ 257164 h 2937023"/>
              <a:gd name="connsiteX670" fmla="*/ 1682738 w 3869554"/>
              <a:gd name="connsiteY670" fmla="*/ 492954 h 2937023"/>
              <a:gd name="connsiteX671" fmla="*/ 1665059 w 3869554"/>
              <a:gd name="connsiteY671" fmla="*/ 485882 h 2937023"/>
              <a:gd name="connsiteX672" fmla="*/ 1650734 w 3869554"/>
              <a:gd name="connsiteY672" fmla="*/ 539194 h 2937023"/>
              <a:gd name="connsiteX673" fmla="*/ 1669048 w 3869554"/>
              <a:gd name="connsiteY673" fmla="*/ 542729 h 2937023"/>
              <a:gd name="connsiteX674" fmla="*/ 1682738 w 3869554"/>
              <a:gd name="connsiteY674" fmla="*/ 492954 h 2937023"/>
              <a:gd name="connsiteX675" fmla="*/ 1989882 w 3869554"/>
              <a:gd name="connsiteY675" fmla="*/ 964044 h 2937023"/>
              <a:gd name="connsiteX676" fmla="*/ 1975772 w 3869554"/>
              <a:gd name="connsiteY676" fmla="*/ 960792 h 2937023"/>
              <a:gd name="connsiteX677" fmla="*/ 1675485 w 3869554"/>
              <a:gd name="connsiteY677" fmla="*/ 1208038 h 2937023"/>
              <a:gd name="connsiteX678" fmla="*/ 1683373 w 3869554"/>
              <a:gd name="connsiteY678" fmla="*/ 1217105 h 2937023"/>
              <a:gd name="connsiteX679" fmla="*/ 1848567 w 3869554"/>
              <a:gd name="connsiteY679" fmla="*/ 1074577 h 2937023"/>
              <a:gd name="connsiteX680" fmla="*/ 1987196 w 3869554"/>
              <a:gd name="connsiteY680" fmla="*/ 978108 h 2937023"/>
              <a:gd name="connsiteX681" fmla="*/ 1989882 w 3869554"/>
              <a:gd name="connsiteY681" fmla="*/ 964044 h 2937023"/>
              <a:gd name="connsiteX682" fmla="*/ 1960755 w 3869554"/>
              <a:gd name="connsiteY682" fmla="*/ 906018 h 2937023"/>
              <a:gd name="connsiteX683" fmla="*/ 1953831 w 3869554"/>
              <a:gd name="connsiteY683" fmla="*/ 901405 h 2937023"/>
              <a:gd name="connsiteX684" fmla="*/ 1854823 w 3869554"/>
              <a:gd name="connsiteY684" fmla="*/ 965415 h 2937023"/>
              <a:gd name="connsiteX685" fmla="*/ 1753639 w 3869554"/>
              <a:gd name="connsiteY685" fmla="*/ 1061884 h 2937023"/>
              <a:gd name="connsiteX686" fmla="*/ 1763975 w 3869554"/>
              <a:gd name="connsiteY686" fmla="*/ 1072856 h 2937023"/>
              <a:gd name="connsiteX687" fmla="*/ 1958364 w 3869554"/>
              <a:gd name="connsiteY687" fmla="*/ 913826 h 2937023"/>
              <a:gd name="connsiteX688" fmla="*/ 1960755 w 3869554"/>
              <a:gd name="connsiteY688" fmla="*/ 906018 h 2937023"/>
              <a:gd name="connsiteX689" fmla="*/ 1662884 w 3869554"/>
              <a:gd name="connsiteY689" fmla="*/ 379076 h 2937023"/>
              <a:gd name="connsiteX690" fmla="*/ 1645022 w 3869554"/>
              <a:gd name="connsiteY690" fmla="*/ 374724 h 2937023"/>
              <a:gd name="connsiteX691" fmla="*/ 1633054 w 3869554"/>
              <a:gd name="connsiteY691" fmla="*/ 406548 h 2937023"/>
              <a:gd name="connsiteX692" fmla="*/ 1623806 w 3869554"/>
              <a:gd name="connsiteY692" fmla="*/ 456506 h 2937023"/>
              <a:gd name="connsiteX693" fmla="*/ 1640670 w 3869554"/>
              <a:gd name="connsiteY693" fmla="*/ 459951 h 2937023"/>
              <a:gd name="connsiteX694" fmla="*/ 1656084 w 3869554"/>
              <a:gd name="connsiteY694" fmla="*/ 417156 h 2937023"/>
              <a:gd name="connsiteX695" fmla="*/ 1662884 w 3869554"/>
              <a:gd name="connsiteY695" fmla="*/ 379076 h 2937023"/>
              <a:gd name="connsiteX696" fmla="*/ 2082679 w 3869554"/>
              <a:gd name="connsiteY696" fmla="*/ 971921 h 2937023"/>
              <a:gd name="connsiteX697" fmla="*/ 2075415 w 3869554"/>
              <a:gd name="connsiteY697" fmla="*/ 966232 h 2937023"/>
              <a:gd name="connsiteX698" fmla="*/ 2032439 w 3869554"/>
              <a:gd name="connsiteY698" fmla="*/ 984002 h 2937023"/>
              <a:gd name="connsiteX699" fmla="*/ 1994721 w 3869554"/>
              <a:gd name="connsiteY699" fmla="*/ 1018727 h 2937023"/>
              <a:gd name="connsiteX700" fmla="*/ 2004694 w 3869554"/>
              <a:gd name="connsiteY700" fmla="*/ 1030151 h 2937023"/>
              <a:gd name="connsiteX701" fmla="*/ 2042956 w 3869554"/>
              <a:gd name="connsiteY701" fmla="*/ 1004402 h 2937023"/>
              <a:gd name="connsiteX702" fmla="*/ 2080220 w 3869554"/>
              <a:gd name="connsiteY702" fmla="*/ 981282 h 2937023"/>
              <a:gd name="connsiteX703" fmla="*/ 2082679 w 3869554"/>
              <a:gd name="connsiteY703" fmla="*/ 971921 h 2937023"/>
              <a:gd name="connsiteX704" fmla="*/ 2064320 w 3869554"/>
              <a:gd name="connsiteY704" fmla="*/ 905497 h 2937023"/>
              <a:gd name="connsiteX705" fmla="*/ 2055741 w 3869554"/>
              <a:gd name="connsiteY705" fmla="*/ 901768 h 2937023"/>
              <a:gd name="connsiteX706" fmla="*/ 2006599 w 3869554"/>
              <a:gd name="connsiteY706" fmla="*/ 934861 h 2937023"/>
              <a:gd name="connsiteX707" fmla="*/ 2015756 w 3869554"/>
              <a:gd name="connsiteY707" fmla="*/ 949458 h 2937023"/>
              <a:gd name="connsiteX708" fmla="*/ 2064263 w 3869554"/>
              <a:gd name="connsiteY708" fmla="*/ 915005 h 2937023"/>
              <a:gd name="connsiteX709" fmla="*/ 2064320 w 3869554"/>
              <a:gd name="connsiteY709" fmla="*/ 905497 h 2937023"/>
              <a:gd name="connsiteX710" fmla="*/ 2034297 w 3869554"/>
              <a:gd name="connsiteY710" fmla="*/ 849737 h 2937023"/>
              <a:gd name="connsiteX711" fmla="*/ 2025004 w 3869554"/>
              <a:gd name="connsiteY711" fmla="*/ 846734 h 2937023"/>
              <a:gd name="connsiteX712" fmla="*/ 1983388 w 3869554"/>
              <a:gd name="connsiteY712" fmla="*/ 877198 h 2937023"/>
              <a:gd name="connsiteX713" fmla="*/ 1994540 w 3869554"/>
              <a:gd name="connsiteY713" fmla="*/ 891613 h 2937023"/>
              <a:gd name="connsiteX714" fmla="*/ 2034071 w 3869554"/>
              <a:gd name="connsiteY714" fmla="*/ 859880 h 2937023"/>
              <a:gd name="connsiteX715" fmla="*/ 2034297 w 3869554"/>
              <a:gd name="connsiteY715" fmla="*/ 849737 h 2937023"/>
              <a:gd name="connsiteX716" fmla="*/ 1667416 w 3869554"/>
              <a:gd name="connsiteY716" fmla="*/ 243712 h 2937023"/>
              <a:gd name="connsiteX717" fmla="*/ 1653453 w 3869554"/>
              <a:gd name="connsiteY717" fmla="*/ 246432 h 2937023"/>
              <a:gd name="connsiteX718" fmla="*/ 1650824 w 3869554"/>
              <a:gd name="connsiteY718" fmla="*/ 272725 h 2937023"/>
              <a:gd name="connsiteX719" fmla="*/ 1646925 w 3869554"/>
              <a:gd name="connsiteY719" fmla="*/ 297567 h 2937023"/>
              <a:gd name="connsiteX720" fmla="*/ 1659437 w 3869554"/>
              <a:gd name="connsiteY720" fmla="*/ 302826 h 2937023"/>
              <a:gd name="connsiteX721" fmla="*/ 1667416 w 3869554"/>
              <a:gd name="connsiteY721" fmla="*/ 243712 h 2937023"/>
              <a:gd name="connsiteX722" fmla="*/ 1607894 w 3869554"/>
              <a:gd name="connsiteY722" fmla="*/ 137870 h 2937023"/>
              <a:gd name="connsiteX723" fmla="*/ 1598601 w 3869554"/>
              <a:gd name="connsiteY723" fmla="*/ 139808 h 2937023"/>
              <a:gd name="connsiteX724" fmla="*/ 1571220 w 3869554"/>
              <a:gd name="connsiteY724" fmla="*/ 224309 h 2937023"/>
              <a:gd name="connsiteX725" fmla="*/ 1584638 w 3869554"/>
              <a:gd name="connsiteY725" fmla="*/ 226031 h 2937023"/>
              <a:gd name="connsiteX726" fmla="*/ 1596878 w 3869554"/>
              <a:gd name="connsiteY726" fmla="*/ 186229 h 2937023"/>
              <a:gd name="connsiteX727" fmla="*/ 1612019 w 3869554"/>
              <a:gd name="connsiteY727" fmla="*/ 145792 h 2937023"/>
              <a:gd name="connsiteX728" fmla="*/ 1607894 w 3869554"/>
              <a:gd name="connsiteY728" fmla="*/ 137870 h 2937023"/>
              <a:gd name="connsiteX729" fmla="*/ 2142666 w 3869554"/>
              <a:gd name="connsiteY729" fmla="*/ 855336 h 2937023"/>
              <a:gd name="connsiteX730" fmla="*/ 2134075 w 3869554"/>
              <a:gd name="connsiteY730" fmla="*/ 850179 h 2937023"/>
              <a:gd name="connsiteX731" fmla="*/ 2090465 w 3869554"/>
              <a:gd name="connsiteY731" fmla="*/ 893608 h 2937023"/>
              <a:gd name="connsiteX732" fmla="*/ 2098806 w 3869554"/>
              <a:gd name="connsiteY732" fmla="*/ 897960 h 2937023"/>
              <a:gd name="connsiteX733" fmla="*/ 2123468 w 3869554"/>
              <a:gd name="connsiteY733" fmla="*/ 879011 h 2937023"/>
              <a:gd name="connsiteX734" fmla="*/ 2141329 w 3869554"/>
              <a:gd name="connsiteY734" fmla="*/ 865048 h 2937023"/>
              <a:gd name="connsiteX735" fmla="*/ 2142666 w 3869554"/>
              <a:gd name="connsiteY735" fmla="*/ 855336 h 2937023"/>
              <a:gd name="connsiteX736" fmla="*/ 2262551 w 3869554"/>
              <a:gd name="connsiteY736" fmla="*/ 724878 h 2937023"/>
              <a:gd name="connsiteX737" fmla="*/ 2186300 w 3869554"/>
              <a:gd name="connsiteY737" fmla="*/ 818265 h 2937023"/>
              <a:gd name="connsiteX738" fmla="*/ 2197362 w 3869554"/>
              <a:gd name="connsiteY738" fmla="*/ 837667 h 2937023"/>
              <a:gd name="connsiteX739" fmla="*/ 2205522 w 3869554"/>
              <a:gd name="connsiteY739" fmla="*/ 832318 h 2937023"/>
              <a:gd name="connsiteX740" fmla="*/ 2235895 w 3869554"/>
              <a:gd name="connsiteY740" fmla="*/ 810104 h 2937023"/>
              <a:gd name="connsiteX741" fmla="*/ 2242242 w 3869554"/>
              <a:gd name="connsiteY741" fmla="*/ 811011 h 2937023"/>
              <a:gd name="connsiteX742" fmla="*/ 2290657 w 3869554"/>
              <a:gd name="connsiteY742" fmla="*/ 817992 h 2937023"/>
              <a:gd name="connsiteX743" fmla="*/ 2276513 w 3869554"/>
              <a:gd name="connsiteY743" fmla="*/ 830505 h 2937023"/>
              <a:gd name="connsiteX744" fmla="*/ 2244781 w 3869554"/>
              <a:gd name="connsiteY744" fmla="*/ 852990 h 2937023"/>
              <a:gd name="connsiteX745" fmla="*/ 2248679 w 3869554"/>
              <a:gd name="connsiteY745" fmla="*/ 865049 h 2937023"/>
              <a:gd name="connsiteX746" fmla="*/ 2286668 w 3869554"/>
              <a:gd name="connsiteY746" fmla="*/ 848909 h 2937023"/>
              <a:gd name="connsiteX747" fmla="*/ 2298273 w 3869554"/>
              <a:gd name="connsiteY747" fmla="*/ 838392 h 2937023"/>
              <a:gd name="connsiteX748" fmla="*/ 2298999 w 3869554"/>
              <a:gd name="connsiteY748" fmla="*/ 851720 h 2937023"/>
              <a:gd name="connsiteX749" fmla="*/ 2212956 w 3869554"/>
              <a:gd name="connsiteY749" fmla="*/ 918541 h 2937023"/>
              <a:gd name="connsiteX750" fmla="*/ 2223111 w 3869554"/>
              <a:gd name="connsiteY750" fmla="*/ 931960 h 2937023"/>
              <a:gd name="connsiteX751" fmla="*/ 2295735 w 3869554"/>
              <a:gd name="connsiteY751" fmla="*/ 880190 h 2937023"/>
              <a:gd name="connsiteX752" fmla="*/ 2293831 w 3869554"/>
              <a:gd name="connsiteY752" fmla="*/ 890798 h 2937023"/>
              <a:gd name="connsiteX753" fmla="*/ 2230365 w 3869554"/>
              <a:gd name="connsiteY753" fmla="*/ 963784 h 2937023"/>
              <a:gd name="connsiteX754" fmla="*/ 2117213 w 3869554"/>
              <a:gd name="connsiteY754" fmla="*/ 1070498 h 2937023"/>
              <a:gd name="connsiteX755" fmla="*/ 2099352 w 3869554"/>
              <a:gd name="connsiteY755" fmla="*/ 1074760 h 2937023"/>
              <a:gd name="connsiteX756" fmla="*/ 2100530 w 3869554"/>
              <a:gd name="connsiteY756" fmla="*/ 1095432 h 2937023"/>
              <a:gd name="connsiteX757" fmla="*/ 2109053 w 3869554"/>
              <a:gd name="connsiteY757" fmla="*/ 1109485 h 2937023"/>
              <a:gd name="connsiteX758" fmla="*/ 2024280 w 3869554"/>
              <a:gd name="connsiteY758" fmla="*/ 1159623 h 2937023"/>
              <a:gd name="connsiteX759" fmla="*/ 1853464 w 3869554"/>
              <a:gd name="connsiteY759" fmla="*/ 1247841 h 2937023"/>
              <a:gd name="connsiteX760" fmla="*/ 1642121 w 3869554"/>
              <a:gd name="connsiteY760" fmla="*/ 1414396 h 2937023"/>
              <a:gd name="connsiteX761" fmla="*/ 1393786 w 3869554"/>
              <a:gd name="connsiteY761" fmla="*/ 1683222 h 2937023"/>
              <a:gd name="connsiteX762" fmla="*/ 1385807 w 3869554"/>
              <a:gd name="connsiteY762" fmla="*/ 1694918 h 2937023"/>
              <a:gd name="connsiteX763" fmla="*/ 1523167 w 3869554"/>
              <a:gd name="connsiteY763" fmla="*/ 1455015 h 2937023"/>
              <a:gd name="connsiteX764" fmla="*/ 1504761 w 3869554"/>
              <a:gd name="connsiteY764" fmla="*/ 1443590 h 2937023"/>
              <a:gd name="connsiteX765" fmla="*/ 1375471 w 3869554"/>
              <a:gd name="connsiteY765" fmla="*/ 1660737 h 2937023"/>
              <a:gd name="connsiteX766" fmla="*/ 1405573 w 3869554"/>
              <a:gd name="connsiteY766" fmla="*/ 1560731 h 2937023"/>
              <a:gd name="connsiteX767" fmla="*/ 1476111 w 3869554"/>
              <a:gd name="connsiteY767" fmla="*/ 1333159 h 2937023"/>
              <a:gd name="connsiteX768" fmla="*/ 1461966 w 3869554"/>
              <a:gd name="connsiteY768" fmla="*/ 1327991 h 2937023"/>
              <a:gd name="connsiteX769" fmla="*/ 1391791 w 3869554"/>
              <a:gd name="connsiteY769" fmla="*/ 1526278 h 2937023"/>
              <a:gd name="connsiteX770" fmla="*/ 1401039 w 3869554"/>
              <a:gd name="connsiteY770" fmla="*/ 1470972 h 2937023"/>
              <a:gd name="connsiteX771" fmla="*/ 1380549 w 3869554"/>
              <a:gd name="connsiteY771" fmla="*/ 1467073 h 2937023"/>
              <a:gd name="connsiteX772" fmla="*/ 1365135 w 3869554"/>
              <a:gd name="connsiteY772" fmla="*/ 1534347 h 2937023"/>
              <a:gd name="connsiteX773" fmla="*/ 1367583 w 3869554"/>
              <a:gd name="connsiteY773" fmla="*/ 1506785 h 2937023"/>
              <a:gd name="connsiteX774" fmla="*/ 1415818 w 3869554"/>
              <a:gd name="connsiteY774" fmla="*/ 1123357 h 2937023"/>
              <a:gd name="connsiteX775" fmla="*/ 1398863 w 3869554"/>
              <a:gd name="connsiteY775" fmla="*/ 1120637 h 2937023"/>
              <a:gd name="connsiteX776" fmla="*/ 1348815 w 3869554"/>
              <a:gd name="connsiteY776" fmla="*/ 1451388 h 2937023"/>
              <a:gd name="connsiteX777" fmla="*/ 1324879 w 3869554"/>
              <a:gd name="connsiteY777" fmla="*/ 1674065 h 2937023"/>
              <a:gd name="connsiteX778" fmla="*/ 1335941 w 3869554"/>
              <a:gd name="connsiteY778" fmla="*/ 1411858 h 2937023"/>
              <a:gd name="connsiteX779" fmla="*/ 1342016 w 3869554"/>
              <a:gd name="connsiteY779" fmla="*/ 1031059 h 2937023"/>
              <a:gd name="connsiteX780" fmla="*/ 1322793 w 3869554"/>
              <a:gd name="connsiteY780" fmla="*/ 1032147 h 2937023"/>
              <a:gd name="connsiteX781" fmla="*/ 1313909 w 3869554"/>
              <a:gd name="connsiteY781" fmla="*/ 1387740 h 2937023"/>
              <a:gd name="connsiteX782" fmla="*/ 1277552 w 3869554"/>
              <a:gd name="connsiteY782" fmla="*/ 1001048 h 2937023"/>
              <a:gd name="connsiteX783" fmla="*/ 1256608 w 3869554"/>
              <a:gd name="connsiteY783" fmla="*/ 1003768 h 2937023"/>
              <a:gd name="connsiteX784" fmla="*/ 1287797 w 3869554"/>
              <a:gd name="connsiteY784" fmla="*/ 1445857 h 2937023"/>
              <a:gd name="connsiteX785" fmla="*/ 1289247 w 3869554"/>
              <a:gd name="connsiteY785" fmla="*/ 1715680 h 2937023"/>
              <a:gd name="connsiteX786" fmla="*/ 1275376 w 3869554"/>
              <a:gd name="connsiteY786" fmla="*/ 1548582 h 2937023"/>
              <a:gd name="connsiteX787" fmla="*/ 1233669 w 3869554"/>
              <a:gd name="connsiteY787" fmla="*/ 1145207 h 2937023"/>
              <a:gd name="connsiteX788" fmla="*/ 1219162 w 3869554"/>
              <a:gd name="connsiteY788" fmla="*/ 1147383 h 2937023"/>
              <a:gd name="connsiteX789" fmla="*/ 1248629 w 3869554"/>
              <a:gd name="connsiteY789" fmla="*/ 1506332 h 2937023"/>
              <a:gd name="connsiteX790" fmla="*/ 1194774 w 3869554"/>
              <a:gd name="connsiteY790" fmla="*/ 1242130 h 2937023"/>
              <a:gd name="connsiteX791" fmla="*/ 1181536 w 3869554"/>
              <a:gd name="connsiteY791" fmla="*/ 1244669 h 2937023"/>
              <a:gd name="connsiteX792" fmla="*/ 1229408 w 3869554"/>
              <a:gd name="connsiteY792" fmla="*/ 1566534 h 2937023"/>
              <a:gd name="connsiteX793" fmla="*/ 1210821 w 3869554"/>
              <a:gd name="connsiteY793" fmla="*/ 1487292 h 2937023"/>
              <a:gd name="connsiteX794" fmla="*/ 1130128 w 3869554"/>
              <a:gd name="connsiteY794" fmla="*/ 1186098 h 2937023"/>
              <a:gd name="connsiteX795" fmla="*/ 1115531 w 3869554"/>
              <a:gd name="connsiteY795" fmla="*/ 1188637 h 2937023"/>
              <a:gd name="connsiteX796" fmla="*/ 1195770 w 3869554"/>
              <a:gd name="connsiteY796" fmla="*/ 1520203 h 2937023"/>
              <a:gd name="connsiteX797" fmla="*/ 1213178 w 3869554"/>
              <a:gd name="connsiteY797" fmla="*/ 1600352 h 2937023"/>
              <a:gd name="connsiteX798" fmla="*/ 1061856 w 3869554"/>
              <a:gd name="connsiteY798" fmla="*/ 1210034 h 2937023"/>
              <a:gd name="connsiteX799" fmla="*/ 930481 w 3869554"/>
              <a:gd name="connsiteY799" fmla="*/ 838846 h 2937023"/>
              <a:gd name="connsiteX800" fmla="*/ 864476 w 3869554"/>
              <a:gd name="connsiteY800" fmla="*/ 639380 h 2937023"/>
              <a:gd name="connsiteX801" fmla="*/ 831926 w 3869554"/>
              <a:gd name="connsiteY801" fmla="*/ 539465 h 2937023"/>
              <a:gd name="connsiteX802" fmla="*/ 846252 w 3869554"/>
              <a:gd name="connsiteY802" fmla="*/ 477994 h 2937023"/>
              <a:gd name="connsiteX803" fmla="*/ 865201 w 3869554"/>
              <a:gd name="connsiteY803" fmla="*/ 473913 h 2937023"/>
              <a:gd name="connsiteX804" fmla="*/ 866924 w 3869554"/>
              <a:gd name="connsiteY804" fmla="*/ 469108 h 2937023"/>
              <a:gd name="connsiteX805" fmla="*/ 864929 w 3869554"/>
              <a:gd name="connsiteY805" fmla="*/ 393221 h 2937023"/>
              <a:gd name="connsiteX806" fmla="*/ 881521 w 3869554"/>
              <a:gd name="connsiteY806" fmla="*/ 424500 h 2937023"/>
              <a:gd name="connsiteX807" fmla="*/ 901377 w 3869554"/>
              <a:gd name="connsiteY807" fmla="*/ 471012 h 2937023"/>
              <a:gd name="connsiteX808" fmla="*/ 915067 w 3869554"/>
              <a:gd name="connsiteY808" fmla="*/ 465482 h 2937023"/>
              <a:gd name="connsiteX809" fmla="*/ 901105 w 3869554"/>
              <a:gd name="connsiteY809" fmla="*/ 411898 h 2937023"/>
              <a:gd name="connsiteX810" fmla="*/ 902556 w 3869554"/>
              <a:gd name="connsiteY810" fmla="*/ 409631 h 2937023"/>
              <a:gd name="connsiteX811" fmla="*/ 917062 w 3869554"/>
              <a:gd name="connsiteY811" fmla="*/ 391588 h 2937023"/>
              <a:gd name="connsiteX812" fmla="*/ 933382 w 3869554"/>
              <a:gd name="connsiteY812" fmla="*/ 414346 h 2937023"/>
              <a:gd name="connsiteX813" fmla="*/ 954054 w 3869554"/>
              <a:gd name="connsiteY813" fmla="*/ 449887 h 2937023"/>
              <a:gd name="connsiteX814" fmla="*/ 967835 w 3869554"/>
              <a:gd name="connsiteY814" fmla="*/ 445625 h 2937023"/>
              <a:gd name="connsiteX815" fmla="*/ 952966 w 3869554"/>
              <a:gd name="connsiteY815" fmla="*/ 406186 h 2937023"/>
              <a:gd name="connsiteX816" fmla="*/ 947436 w 3869554"/>
              <a:gd name="connsiteY816" fmla="*/ 397120 h 2937023"/>
              <a:gd name="connsiteX817" fmla="*/ 997302 w 3869554"/>
              <a:gd name="connsiteY817" fmla="*/ 442181 h 2937023"/>
              <a:gd name="connsiteX818" fmla="*/ 1002651 w 3869554"/>
              <a:gd name="connsiteY818" fmla="*/ 447620 h 2937023"/>
              <a:gd name="connsiteX819" fmla="*/ 1023958 w 3869554"/>
              <a:gd name="connsiteY819" fmla="*/ 522964 h 2937023"/>
              <a:gd name="connsiteX820" fmla="*/ 1047169 w 3869554"/>
              <a:gd name="connsiteY820" fmla="*/ 604927 h 2937023"/>
              <a:gd name="connsiteX821" fmla="*/ 1060768 w 3869554"/>
              <a:gd name="connsiteY821" fmla="*/ 601663 h 2937023"/>
              <a:gd name="connsiteX822" fmla="*/ 1043541 w 3869554"/>
              <a:gd name="connsiteY822" fmla="*/ 516527 h 2937023"/>
              <a:gd name="connsiteX823" fmla="*/ 1020331 w 3869554"/>
              <a:gd name="connsiteY823" fmla="*/ 433295 h 2937023"/>
              <a:gd name="connsiteX824" fmla="*/ 1030576 w 3869554"/>
              <a:gd name="connsiteY824" fmla="*/ 307541 h 2937023"/>
              <a:gd name="connsiteX825" fmla="*/ 1074550 w 3869554"/>
              <a:gd name="connsiteY825" fmla="*/ 250240 h 2937023"/>
              <a:gd name="connsiteX826" fmla="*/ 1089419 w 3869554"/>
              <a:gd name="connsiteY826" fmla="*/ 242442 h 2937023"/>
              <a:gd name="connsiteX827" fmla="*/ 1077814 w 3869554"/>
              <a:gd name="connsiteY827" fmla="*/ 224399 h 2937023"/>
              <a:gd name="connsiteX828" fmla="*/ 1099211 w 3869554"/>
              <a:gd name="connsiteY828" fmla="*/ 103541 h 2937023"/>
              <a:gd name="connsiteX829" fmla="*/ 1134571 w 3869554"/>
              <a:gd name="connsiteY829" fmla="*/ 76069 h 2937023"/>
              <a:gd name="connsiteX830" fmla="*/ 1152885 w 3869554"/>
              <a:gd name="connsiteY830" fmla="*/ 132917 h 2937023"/>
              <a:gd name="connsiteX831" fmla="*/ 1149349 w 3869554"/>
              <a:gd name="connsiteY831" fmla="*/ 185323 h 2937023"/>
              <a:gd name="connsiteX832" fmla="*/ 1169477 w 3869554"/>
              <a:gd name="connsiteY832" fmla="*/ 187862 h 2937023"/>
              <a:gd name="connsiteX833" fmla="*/ 1178091 w 3869554"/>
              <a:gd name="connsiteY833" fmla="*/ 125301 h 2937023"/>
              <a:gd name="connsiteX834" fmla="*/ 1223515 w 3869554"/>
              <a:gd name="connsiteY834" fmla="*/ 31824 h 2937023"/>
              <a:gd name="connsiteX835" fmla="*/ 1251349 w 3869554"/>
              <a:gd name="connsiteY835" fmla="*/ 137451 h 2937023"/>
              <a:gd name="connsiteX836" fmla="*/ 1266219 w 3869554"/>
              <a:gd name="connsiteY836" fmla="*/ 141621 h 2937023"/>
              <a:gd name="connsiteX837" fmla="*/ 1285168 w 3869554"/>
              <a:gd name="connsiteY837" fmla="*/ 81781 h 2937023"/>
              <a:gd name="connsiteX838" fmla="*/ 1298949 w 3869554"/>
              <a:gd name="connsiteY838" fmla="*/ 49142 h 2937023"/>
              <a:gd name="connsiteX839" fmla="*/ 1302666 w 3869554"/>
              <a:gd name="connsiteY839" fmla="*/ 70629 h 2937023"/>
              <a:gd name="connsiteX840" fmla="*/ 1308016 w 3869554"/>
              <a:gd name="connsiteY840" fmla="*/ 122763 h 2937023"/>
              <a:gd name="connsiteX841" fmla="*/ 1282720 w 3869554"/>
              <a:gd name="connsiteY841" fmla="*/ 237093 h 2937023"/>
              <a:gd name="connsiteX842" fmla="*/ 1299402 w 3869554"/>
              <a:gd name="connsiteY842" fmla="*/ 240811 h 2937023"/>
              <a:gd name="connsiteX843" fmla="*/ 1333039 w 3869554"/>
              <a:gd name="connsiteY843" fmla="*/ 126480 h 2937023"/>
              <a:gd name="connsiteX844" fmla="*/ 1334943 w 3869554"/>
              <a:gd name="connsiteY844" fmla="*/ 101728 h 2937023"/>
              <a:gd name="connsiteX845" fmla="*/ 1351989 w 3869554"/>
              <a:gd name="connsiteY845" fmla="*/ 107621 h 2937023"/>
              <a:gd name="connsiteX846" fmla="*/ 1349268 w 3869554"/>
              <a:gd name="connsiteY846" fmla="*/ 141712 h 2937023"/>
              <a:gd name="connsiteX847" fmla="*/ 1343194 w 3869554"/>
              <a:gd name="connsiteY847" fmla="*/ 184506 h 2937023"/>
              <a:gd name="connsiteX848" fmla="*/ 1360693 w 3869554"/>
              <a:gd name="connsiteY848" fmla="*/ 191578 h 2937023"/>
              <a:gd name="connsiteX849" fmla="*/ 1375743 w 3869554"/>
              <a:gd name="connsiteY849" fmla="*/ 136726 h 2937023"/>
              <a:gd name="connsiteX850" fmla="*/ 1376922 w 3869554"/>
              <a:gd name="connsiteY850" fmla="*/ 136272 h 2937023"/>
              <a:gd name="connsiteX851" fmla="*/ 1401583 w 3869554"/>
              <a:gd name="connsiteY851" fmla="*/ 227392 h 2937023"/>
              <a:gd name="connsiteX852" fmla="*/ 1424431 w 3869554"/>
              <a:gd name="connsiteY852" fmla="*/ 230021 h 2937023"/>
              <a:gd name="connsiteX853" fmla="*/ 1482458 w 3869554"/>
              <a:gd name="connsiteY853" fmla="*/ 99189 h 2937023"/>
              <a:gd name="connsiteX854" fmla="*/ 1527972 w 3869554"/>
              <a:gd name="connsiteY854" fmla="*/ 47510 h 2937023"/>
              <a:gd name="connsiteX855" fmla="*/ 1539034 w 3869554"/>
              <a:gd name="connsiteY855" fmla="*/ 101365 h 2937023"/>
              <a:gd name="connsiteX856" fmla="*/ 1519178 w 3869554"/>
              <a:gd name="connsiteY856" fmla="*/ 150960 h 2937023"/>
              <a:gd name="connsiteX857" fmla="*/ 1534863 w 3869554"/>
              <a:gd name="connsiteY857" fmla="*/ 159936 h 2937023"/>
              <a:gd name="connsiteX858" fmla="*/ 1561609 w 3869554"/>
              <a:gd name="connsiteY858" fmla="*/ 103451 h 2937023"/>
              <a:gd name="connsiteX859" fmla="*/ 1654814 w 3869554"/>
              <a:gd name="connsiteY859" fmla="*/ 47056 h 2937023"/>
              <a:gd name="connsiteX860" fmla="*/ 1654724 w 3869554"/>
              <a:gd name="connsiteY860" fmla="*/ 48054 h 2937023"/>
              <a:gd name="connsiteX861" fmla="*/ 1650372 w 3869554"/>
              <a:gd name="connsiteY861" fmla="*/ 123216 h 2937023"/>
              <a:gd name="connsiteX862" fmla="*/ 1666964 w 3869554"/>
              <a:gd name="connsiteY862" fmla="*/ 129472 h 2937023"/>
              <a:gd name="connsiteX863" fmla="*/ 1680291 w 3869554"/>
              <a:gd name="connsiteY863" fmla="*/ 72262 h 2937023"/>
              <a:gd name="connsiteX864" fmla="*/ 1683737 w 3869554"/>
              <a:gd name="connsiteY864" fmla="*/ 76161 h 2937023"/>
              <a:gd name="connsiteX865" fmla="*/ 1686003 w 3869554"/>
              <a:gd name="connsiteY865" fmla="*/ 119227 h 2937023"/>
              <a:gd name="connsiteX866" fmla="*/ 1682105 w 3869554"/>
              <a:gd name="connsiteY866" fmla="*/ 148965 h 2937023"/>
              <a:gd name="connsiteX867" fmla="*/ 1668505 w 3869554"/>
              <a:gd name="connsiteY867" fmla="*/ 217418 h 2937023"/>
              <a:gd name="connsiteX868" fmla="*/ 1682559 w 3869554"/>
              <a:gd name="connsiteY868" fmla="*/ 229477 h 2937023"/>
              <a:gd name="connsiteX869" fmla="*/ 1700238 w 3869554"/>
              <a:gd name="connsiteY869" fmla="*/ 186502 h 2937023"/>
              <a:gd name="connsiteX870" fmla="*/ 1700420 w 3869554"/>
              <a:gd name="connsiteY870" fmla="*/ 185141 h 2937023"/>
              <a:gd name="connsiteX871" fmla="*/ 1705407 w 3869554"/>
              <a:gd name="connsiteY871" fmla="*/ 202821 h 2937023"/>
              <a:gd name="connsiteX872" fmla="*/ 1723086 w 3869554"/>
              <a:gd name="connsiteY872" fmla="*/ 198469 h 2937023"/>
              <a:gd name="connsiteX873" fmla="*/ 1722542 w 3869554"/>
              <a:gd name="connsiteY873" fmla="*/ 155675 h 2937023"/>
              <a:gd name="connsiteX874" fmla="*/ 1726985 w 3869554"/>
              <a:gd name="connsiteY874" fmla="*/ 134913 h 2937023"/>
              <a:gd name="connsiteX875" fmla="*/ 1743577 w 3869554"/>
              <a:gd name="connsiteY875" fmla="*/ 116416 h 2937023"/>
              <a:gd name="connsiteX876" fmla="*/ 1748110 w 3869554"/>
              <a:gd name="connsiteY876" fmla="*/ 143525 h 2937023"/>
              <a:gd name="connsiteX877" fmla="*/ 1749652 w 3869554"/>
              <a:gd name="connsiteY877" fmla="*/ 176256 h 2937023"/>
              <a:gd name="connsiteX878" fmla="*/ 1766968 w 3869554"/>
              <a:gd name="connsiteY878" fmla="*/ 178795 h 2937023"/>
              <a:gd name="connsiteX879" fmla="*/ 1767603 w 3869554"/>
              <a:gd name="connsiteY879" fmla="*/ 117322 h 2937023"/>
              <a:gd name="connsiteX880" fmla="*/ 1776489 w 3869554"/>
              <a:gd name="connsiteY880" fmla="*/ 125211 h 2937023"/>
              <a:gd name="connsiteX881" fmla="*/ 1801150 w 3869554"/>
              <a:gd name="connsiteY881" fmla="*/ 247067 h 2937023"/>
              <a:gd name="connsiteX882" fmla="*/ 1802510 w 3869554"/>
              <a:gd name="connsiteY882" fmla="*/ 316245 h 2937023"/>
              <a:gd name="connsiteX883" fmla="*/ 1782382 w 3869554"/>
              <a:gd name="connsiteY883" fmla="*/ 429215 h 2937023"/>
              <a:gd name="connsiteX884" fmla="*/ 1797795 w 3869554"/>
              <a:gd name="connsiteY884" fmla="*/ 436559 h 2937023"/>
              <a:gd name="connsiteX885" fmla="*/ 1813209 w 3869554"/>
              <a:gd name="connsiteY885" fmla="*/ 405098 h 2937023"/>
              <a:gd name="connsiteX886" fmla="*/ 1824905 w 3869554"/>
              <a:gd name="connsiteY886" fmla="*/ 403375 h 2937023"/>
              <a:gd name="connsiteX887" fmla="*/ 1819102 w 3869554"/>
              <a:gd name="connsiteY887" fmla="*/ 445263 h 2937023"/>
              <a:gd name="connsiteX888" fmla="*/ 1792809 w 3869554"/>
              <a:gd name="connsiteY888" fmla="*/ 532937 h 2937023"/>
              <a:gd name="connsiteX889" fmla="*/ 1803417 w 3869554"/>
              <a:gd name="connsiteY889" fmla="*/ 537652 h 2937023"/>
              <a:gd name="connsiteX890" fmla="*/ 1845757 w 3869554"/>
              <a:gd name="connsiteY890" fmla="*/ 400384 h 2937023"/>
              <a:gd name="connsiteX891" fmla="*/ 1848115 w 3869554"/>
              <a:gd name="connsiteY891" fmla="*/ 400021 h 2937023"/>
              <a:gd name="connsiteX892" fmla="*/ 1836510 w 3869554"/>
              <a:gd name="connsiteY892" fmla="*/ 502201 h 2937023"/>
              <a:gd name="connsiteX893" fmla="*/ 1813118 w 3869554"/>
              <a:gd name="connsiteY893" fmla="*/ 622878 h 2937023"/>
              <a:gd name="connsiteX894" fmla="*/ 1825086 w 3869554"/>
              <a:gd name="connsiteY894" fmla="*/ 626142 h 2937023"/>
              <a:gd name="connsiteX895" fmla="*/ 1876493 w 3869554"/>
              <a:gd name="connsiteY895" fmla="*/ 401380 h 2937023"/>
              <a:gd name="connsiteX896" fmla="*/ 1883656 w 3869554"/>
              <a:gd name="connsiteY896" fmla="*/ 467567 h 2937023"/>
              <a:gd name="connsiteX897" fmla="*/ 1866793 w 3869554"/>
              <a:gd name="connsiteY897" fmla="*/ 553519 h 2937023"/>
              <a:gd name="connsiteX898" fmla="*/ 1817923 w 3869554"/>
              <a:gd name="connsiteY898" fmla="*/ 752803 h 2937023"/>
              <a:gd name="connsiteX899" fmla="*/ 1840227 w 3869554"/>
              <a:gd name="connsiteY899" fmla="*/ 760148 h 2937023"/>
              <a:gd name="connsiteX900" fmla="*/ 1843763 w 3869554"/>
              <a:gd name="connsiteY900" fmla="*/ 750265 h 2937023"/>
              <a:gd name="connsiteX901" fmla="*/ 2090920 w 3869554"/>
              <a:gd name="connsiteY901" fmla="*/ 611726 h 2937023"/>
              <a:gd name="connsiteX902" fmla="*/ 2084301 w 3869554"/>
              <a:gd name="connsiteY902" fmla="*/ 649988 h 2937023"/>
              <a:gd name="connsiteX903" fmla="*/ 2104339 w 3869554"/>
              <a:gd name="connsiteY903" fmla="*/ 656153 h 2937023"/>
              <a:gd name="connsiteX904" fmla="*/ 2108599 w 3869554"/>
              <a:gd name="connsiteY904" fmla="*/ 645091 h 2937023"/>
              <a:gd name="connsiteX905" fmla="*/ 2133533 w 3869554"/>
              <a:gd name="connsiteY905" fmla="*/ 635209 h 2937023"/>
              <a:gd name="connsiteX906" fmla="*/ 2170887 w 3869554"/>
              <a:gd name="connsiteY906" fmla="*/ 634846 h 2937023"/>
              <a:gd name="connsiteX907" fmla="*/ 2181858 w 3869554"/>
              <a:gd name="connsiteY907" fmla="*/ 645183 h 2937023"/>
              <a:gd name="connsiteX908" fmla="*/ 2169346 w 3869554"/>
              <a:gd name="connsiteY908" fmla="*/ 654249 h 2937023"/>
              <a:gd name="connsiteX909" fmla="*/ 2161911 w 3869554"/>
              <a:gd name="connsiteY909" fmla="*/ 678819 h 2937023"/>
              <a:gd name="connsiteX910" fmla="*/ 2173245 w 3869554"/>
              <a:gd name="connsiteY910" fmla="*/ 682990 h 2937023"/>
              <a:gd name="connsiteX911" fmla="*/ 2198813 w 3869554"/>
              <a:gd name="connsiteY911" fmla="*/ 662046 h 2937023"/>
              <a:gd name="connsiteX912" fmla="*/ 2225197 w 3869554"/>
              <a:gd name="connsiteY912" fmla="*/ 688974 h 2937023"/>
              <a:gd name="connsiteX913" fmla="*/ 2186300 w 3869554"/>
              <a:gd name="connsiteY913" fmla="*/ 724515 h 2937023"/>
              <a:gd name="connsiteX914" fmla="*/ 2105608 w 3869554"/>
              <a:gd name="connsiteY914" fmla="*/ 790702 h 2937023"/>
              <a:gd name="connsiteX915" fmla="*/ 2113767 w 3869554"/>
              <a:gd name="connsiteY915" fmla="*/ 802760 h 2937023"/>
              <a:gd name="connsiteX916" fmla="*/ 2192557 w 3869554"/>
              <a:gd name="connsiteY916" fmla="*/ 750899 h 2937023"/>
              <a:gd name="connsiteX917" fmla="*/ 2230909 w 3869554"/>
              <a:gd name="connsiteY917" fmla="*/ 718441 h 2937023"/>
              <a:gd name="connsiteX918" fmla="*/ 2262551 w 3869554"/>
              <a:gd name="connsiteY918" fmla="*/ 724878 h 2937023"/>
              <a:gd name="connsiteX919" fmla="*/ 2833488 w 3869554"/>
              <a:gd name="connsiteY919" fmla="*/ 937932 h 2937023"/>
              <a:gd name="connsiteX920" fmla="*/ 2827583 w 3869554"/>
              <a:gd name="connsiteY920" fmla="*/ 937581 h 2937023"/>
              <a:gd name="connsiteX921" fmla="*/ 2793402 w 3869554"/>
              <a:gd name="connsiteY921" fmla="*/ 976387 h 2937023"/>
              <a:gd name="connsiteX922" fmla="*/ 2747888 w 3869554"/>
              <a:gd name="connsiteY922" fmla="*/ 1031149 h 2937023"/>
              <a:gd name="connsiteX923" fmla="*/ 2754507 w 3869554"/>
              <a:gd name="connsiteY923" fmla="*/ 1038583 h 2937023"/>
              <a:gd name="connsiteX924" fmla="*/ 2795669 w 3869554"/>
              <a:gd name="connsiteY924" fmla="*/ 997784 h 2937023"/>
              <a:gd name="connsiteX925" fmla="*/ 2834837 w 3869554"/>
              <a:gd name="connsiteY925" fmla="*/ 943928 h 2937023"/>
              <a:gd name="connsiteX926" fmla="*/ 2833488 w 3869554"/>
              <a:gd name="connsiteY926" fmla="*/ 937932 h 2937023"/>
              <a:gd name="connsiteX927" fmla="*/ 2953994 w 3869554"/>
              <a:gd name="connsiteY927" fmla="*/ 1058836 h 2937023"/>
              <a:gd name="connsiteX928" fmla="*/ 2949619 w 3869554"/>
              <a:gd name="connsiteY928" fmla="*/ 1057170 h 2937023"/>
              <a:gd name="connsiteX929" fmla="*/ 2848708 w 3869554"/>
              <a:gd name="connsiteY929" fmla="*/ 1112114 h 2937023"/>
              <a:gd name="connsiteX930" fmla="*/ 2850974 w 3869554"/>
              <a:gd name="connsiteY930" fmla="*/ 1121361 h 2937023"/>
              <a:gd name="connsiteX931" fmla="*/ 2952521 w 3869554"/>
              <a:gd name="connsiteY931" fmla="*/ 1063154 h 2937023"/>
              <a:gd name="connsiteX932" fmla="*/ 2953994 w 3869554"/>
              <a:gd name="connsiteY932" fmla="*/ 1058836 h 2937023"/>
              <a:gd name="connsiteX933" fmla="*/ 3054430 w 3869554"/>
              <a:gd name="connsiteY933" fmla="*/ 1100419 h 2937023"/>
              <a:gd name="connsiteX934" fmla="*/ 3017530 w 3869554"/>
              <a:gd name="connsiteY934" fmla="*/ 1108669 h 2937023"/>
              <a:gd name="connsiteX935" fmla="*/ 2983982 w 3869554"/>
              <a:gd name="connsiteY935" fmla="*/ 1123176 h 2937023"/>
              <a:gd name="connsiteX936" fmla="*/ 2986521 w 3869554"/>
              <a:gd name="connsiteY936" fmla="*/ 1133331 h 2937023"/>
              <a:gd name="connsiteX937" fmla="*/ 3016713 w 3869554"/>
              <a:gd name="connsiteY937" fmla="*/ 1124807 h 2937023"/>
              <a:gd name="connsiteX938" fmla="*/ 3056153 w 3869554"/>
              <a:gd name="connsiteY938" fmla="*/ 1108397 h 2937023"/>
              <a:gd name="connsiteX939" fmla="*/ 3054430 w 3869554"/>
              <a:gd name="connsiteY939" fmla="*/ 1100419 h 2937023"/>
              <a:gd name="connsiteX940" fmla="*/ 3029860 w 3869554"/>
              <a:gd name="connsiteY940" fmla="*/ 998691 h 2937023"/>
              <a:gd name="connsiteX941" fmla="*/ 2975278 w 3869554"/>
              <a:gd name="connsiteY941" fmla="*/ 1036589 h 2937023"/>
              <a:gd name="connsiteX942" fmla="*/ 2981081 w 3869554"/>
              <a:gd name="connsiteY942" fmla="*/ 1042574 h 2937023"/>
              <a:gd name="connsiteX943" fmla="*/ 3033487 w 3869554"/>
              <a:gd name="connsiteY943" fmla="*/ 1005400 h 2937023"/>
              <a:gd name="connsiteX944" fmla="*/ 3029860 w 3869554"/>
              <a:gd name="connsiteY944" fmla="*/ 998691 h 2937023"/>
              <a:gd name="connsiteX945" fmla="*/ 3107265 w 3869554"/>
              <a:gd name="connsiteY945" fmla="*/ 1024394 h 2937023"/>
              <a:gd name="connsiteX946" fmla="*/ 3103208 w 3869554"/>
              <a:gd name="connsiteY946" fmla="*/ 1022808 h 2937023"/>
              <a:gd name="connsiteX947" fmla="*/ 3048174 w 3869554"/>
              <a:gd name="connsiteY947" fmla="*/ 1049283 h 2937023"/>
              <a:gd name="connsiteX948" fmla="*/ 2986973 w 3869554"/>
              <a:gd name="connsiteY948" fmla="*/ 1080200 h 2937023"/>
              <a:gd name="connsiteX949" fmla="*/ 2987336 w 3869554"/>
              <a:gd name="connsiteY949" fmla="*/ 1086093 h 2937023"/>
              <a:gd name="connsiteX950" fmla="*/ 3041102 w 3869554"/>
              <a:gd name="connsiteY950" fmla="*/ 1065874 h 2937023"/>
              <a:gd name="connsiteX951" fmla="*/ 3106834 w 3869554"/>
              <a:gd name="connsiteY951" fmla="*/ 1028701 h 2937023"/>
              <a:gd name="connsiteX952" fmla="*/ 3107265 w 3869554"/>
              <a:gd name="connsiteY952" fmla="*/ 1024394 h 2937023"/>
              <a:gd name="connsiteX953" fmla="*/ 3086628 w 3869554"/>
              <a:gd name="connsiteY953" fmla="*/ 926327 h 2937023"/>
              <a:gd name="connsiteX954" fmla="*/ 3081902 w 3869554"/>
              <a:gd name="connsiteY954" fmla="*/ 924616 h 2937023"/>
              <a:gd name="connsiteX955" fmla="*/ 2942548 w 3869554"/>
              <a:gd name="connsiteY955" fmla="*/ 1002045 h 2937023"/>
              <a:gd name="connsiteX956" fmla="*/ 2945358 w 3869554"/>
              <a:gd name="connsiteY956" fmla="*/ 1011384 h 2937023"/>
              <a:gd name="connsiteX957" fmla="*/ 3085709 w 3869554"/>
              <a:gd name="connsiteY957" fmla="*/ 931235 h 2937023"/>
              <a:gd name="connsiteX958" fmla="*/ 3086628 w 3869554"/>
              <a:gd name="connsiteY958" fmla="*/ 926327 h 2937023"/>
              <a:gd name="connsiteX959" fmla="*/ 2939567 w 3869554"/>
              <a:gd name="connsiteY959" fmla="*/ 642983 h 2937023"/>
              <a:gd name="connsiteX960" fmla="*/ 2935385 w 3869554"/>
              <a:gd name="connsiteY960" fmla="*/ 643550 h 2937023"/>
              <a:gd name="connsiteX961" fmla="*/ 2851247 w 3869554"/>
              <a:gd name="connsiteY961" fmla="*/ 805752 h 2937023"/>
              <a:gd name="connsiteX962" fmla="*/ 2775994 w 3869554"/>
              <a:gd name="connsiteY962" fmla="*/ 968226 h 2937023"/>
              <a:gd name="connsiteX963" fmla="*/ 2779711 w 3869554"/>
              <a:gd name="connsiteY963" fmla="*/ 969586 h 2937023"/>
              <a:gd name="connsiteX964" fmla="*/ 2857684 w 3869554"/>
              <a:gd name="connsiteY964" fmla="*/ 825336 h 2937023"/>
              <a:gd name="connsiteX965" fmla="*/ 2941369 w 3869554"/>
              <a:gd name="connsiteY965" fmla="*/ 646904 h 2937023"/>
              <a:gd name="connsiteX966" fmla="*/ 2939567 w 3869554"/>
              <a:gd name="connsiteY966" fmla="*/ 642983 h 2937023"/>
              <a:gd name="connsiteX967" fmla="*/ 3048514 w 3869554"/>
              <a:gd name="connsiteY967" fmla="*/ 793603 h 2937023"/>
              <a:gd name="connsiteX968" fmla="*/ 3042371 w 3869554"/>
              <a:gd name="connsiteY968" fmla="*/ 793513 h 2937023"/>
              <a:gd name="connsiteX969" fmla="*/ 3015353 w 3869554"/>
              <a:gd name="connsiteY969" fmla="*/ 820985 h 2937023"/>
              <a:gd name="connsiteX970" fmla="*/ 2988334 w 3869554"/>
              <a:gd name="connsiteY970" fmla="*/ 851539 h 2937023"/>
              <a:gd name="connsiteX971" fmla="*/ 2997854 w 3869554"/>
              <a:gd name="connsiteY971" fmla="*/ 858974 h 2937023"/>
              <a:gd name="connsiteX972" fmla="*/ 3050169 w 3869554"/>
              <a:gd name="connsiteY972" fmla="*/ 799678 h 2937023"/>
              <a:gd name="connsiteX973" fmla="*/ 3048514 w 3869554"/>
              <a:gd name="connsiteY973" fmla="*/ 793603 h 2937023"/>
              <a:gd name="connsiteX974" fmla="*/ 3207748 w 3869554"/>
              <a:gd name="connsiteY974" fmla="*/ 1015101 h 2937023"/>
              <a:gd name="connsiteX975" fmla="*/ 3203124 w 3869554"/>
              <a:gd name="connsiteY975" fmla="*/ 1012018 h 2937023"/>
              <a:gd name="connsiteX976" fmla="*/ 3068756 w 3869554"/>
              <a:gd name="connsiteY976" fmla="*/ 1074759 h 2937023"/>
              <a:gd name="connsiteX977" fmla="*/ 3072382 w 3869554"/>
              <a:gd name="connsiteY977" fmla="*/ 1084279 h 2937023"/>
              <a:gd name="connsiteX978" fmla="*/ 3205300 w 3869554"/>
              <a:gd name="connsiteY978" fmla="*/ 1020632 h 2937023"/>
              <a:gd name="connsiteX979" fmla="*/ 3207748 w 3869554"/>
              <a:gd name="connsiteY979" fmla="*/ 1015101 h 2937023"/>
              <a:gd name="connsiteX980" fmla="*/ 3036206 w 3869554"/>
              <a:gd name="connsiteY980" fmla="*/ 729265 h 2937023"/>
              <a:gd name="connsiteX981" fmla="*/ 3030947 w 3869554"/>
              <a:gd name="connsiteY981" fmla="*/ 728233 h 2937023"/>
              <a:gd name="connsiteX982" fmla="*/ 2964308 w 3869554"/>
              <a:gd name="connsiteY982" fmla="*/ 799769 h 2937023"/>
              <a:gd name="connsiteX983" fmla="*/ 2972467 w 3869554"/>
              <a:gd name="connsiteY983" fmla="*/ 806660 h 2937023"/>
              <a:gd name="connsiteX984" fmla="*/ 3036024 w 3869554"/>
              <a:gd name="connsiteY984" fmla="*/ 734852 h 2937023"/>
              <a:gd name="connsiteX985" fmla="*/ 3036206 w 3869554"/>
              <a:gd name="connsiteY985" fmla="*/ 729265 h 2937023"/>
              <a:gd name="connsiteX986" fmla="*/ 3007159 w 3869554"/>
              <a:gd name="connsiteY986" fmla="*/ 670309 h 2937023"/>
              <a:gd name="connsiteX987" fmla="*/ 3000030 w 3869554"/>
              <a:gd name="connsiteY987" fmla="*/ 669844 h 2937023"/>
              <a:gd name="connsiteX988" fmla="*/ 2914894 w 3869554"/>
              <a:gd name="connsiteY988" fmla="*/ 775017 h 2937023"/>
              <a:gd name="connsiteX989" fmla="*/ 2924505 w 3869554"/>
              <a:gd name="connsiteY989" fmla="*/ 779551 h 2937023"/>
              <a:gd name="connsiteX990" fmla="*/ 2964942 w 3869554"/>
              <a:gd name="connsiteY990" fmla="*/ 728958 h 2937023"/>
              <a:gd name="connsiteX991" fmla="*/ 3008643 w 3869554"/>
              <a:gd name="connsiteY991" fmla="*/ 676825 h 2937023"/>
              <a:gd name="connsiteX992" fmla="*/ 3007159 w 3869554"/>
              <a:gd name="connsiteY992" fmla="*/ 670309 h 2937023"/>
              <a:gd name="connsiteX993" fmla="*/ 3142807 w 3869554"/>
              <a:gd name="connsiteY993" fmla="*/ 802671 h 2937023"/>
              <a:gd name="connsiteX994" fmla="*/ 3137572 w 3869554"/>
              <a:gd name="connsiteY994" fmla="*/ 802217 h 2937023"/>
              <a:gd name="connsiteX995" fmla="*/ 3110553 w 3869554"/>
              <a:gd name="connsiteY995" fmla="*/ 827875 h 2937023"/>
              <a:gd name="connsiteX996" fmla="*/ 3088975 w 3869554"/>
              <a:gd name="connsiteY996" fmla="*/ 850723 h 2937023"/>
              <a:gd name="connsiteX997" fmla="*/ 3095775 w 3869554"/>
              <a:gd name="connsiteY997" fmla="*/ 856888 h 2937023"/>
              <a:gd name="connsiteX998" fmla="*/ 3123518 w 3869554"/>
              <a:gd name="connsiteY998" fmla="*/ 832772 h 2937023"/>
              <a:gd name="connsiteX999" fmla="*/ 3143828 w 3869554"/>
              <a:gd name="connsiteY999" fmla="*/ 807748 h 2937023"/>
              <a:gd name="connsiteX1000" fmla="*/ 3142807 w 3869554"/>
              <a:gd name="connsiteY1000" fmla="*/ 802671 h 2937023"/>
              <a:gd name="connsiteX1001" fmla="*/ 3125151 w 3869554"/>
              <a:gd name="connsiteY1001" fmla="*/ 762505 h 2937023"/>
              <a:gd name="connsiteX1002" fmla="*/ 3120890 w 3869554"/>
              <a:gd name="connsiteY1002" fmla="*/ 756611 h 2937023"/>
              <a:gd name="connsiteX1003" fmla="*/ 3087434 w 3869554"/>
              <a:gd name="connsiteY1003" fmla="*/ 779550 h 2937023"/>
              <a:gd name="connsiteX1004" fmla="*/ 3092692 w 3869554"/>
              <a:gd name="connsiteY1004" fmla="*/ 787891 h 2937023"/>
              <a:gd name="connsiteX1005" fmla="*/ 3125151 w 3869554"/>
              <a:gd name="connsiteY1005" fmla="*/ 762505 h 2937023"/>
              <a:gd name="connsiteX1006" fmla="*/ 3214002 w 3869554"/>
              <a:gd name="connsiteY1006" fmla="*/ 796108 h 2937023"/>
              <a:gd name="connsiteX1007" fmla="*/ 3208744 w 3869554"/>
              <a:gd name="connsiteY1007" fmla="*/ 794872 h 2937023"/>
              <a:gd name="connsiteX1008" fmla="*/ 3176648 w 3869554"/>
              <a:gd name="connsiteY1008" fmla="*/ 817902 h 2937023"/>
              <a:gd name="connsiteX1009" fmla="*/ 3143827 w 3869554"/>
              <a:gd name="connsiteY1009" fmla="*/ 845555 h 2937023"/>
              <a:gd name="connsiteX1010" fmla="*/ 3150717 w 3869554"/>
              <a:gd name="connsiteY1010" fmla="*/ 852899 h 2937023"/>
              <a:gd name="connsiteX1011" fmla="*/ 3186621 w 3869554"/>
              <a:gd name="connsiteY1011" fmla="*/ 828692 h 2937023"/>
              <a:gd name="connsiteX1012" fmla="*/ 3214365 w 3869554"/>
              <a:gd name="connsiteY1012" fmla="*/ 801763 h 2937023"/>
              <a:gd name="connsiteX1013" fmla="*/ 3214002 w 3869554"/>
              <a:gd name="connsiteY1013" fmla="*/ 796108 h 2937023"/>
              <a:gd name="connsiteX1014" fmla="*/ 3185999 w 3869554"/>
              <a:gd name="connsiteY1014" fmla="*/ 746897 h 2937023"/>
              <a:gd name="connsiteX1015" fmla="*/ 3181001 w 3869554"/>
              <a:gd name="connsiteY1015" fmla="*/ 746002 h 2937023"/>
              <a:gd name="connsiteX1016" fmla="*/ 3156249 w 3869554"/>
              <a:gd name="connsiteY1016" fmla="*/ 774018 h 2937023"/>
              <a:gd name="connsiteX1017" fmla="*/ 3163049 w 3869554"/>
              <a:gd name="connsiteY1017" fmla="*/ 781725 h 2937023"/>
              <a:gd name="connsiteX1018" fmla="*/ 3187801 w 3869554"/>
              <a:gd name="connsiteY1018" fmla="*/ 751533 h 2937023"/>
              <a:gd name="connsiteX1019" fmla="*/ 3185999 w 3869554"/>
              <a:gd name="connsiteY1019" fmla="*/ 746897 h 2937023"/>
              <a:gd name="connsiteX1020" fmla="*/ 3106632 w 3869554"/>
              <a:gd name="connsiteY1020" fmla="*/ 585036 h 2937023"/>
              <a:gd name="connsiteX1021" fmla="*/ 3100489 w 3869554"/>
              <a:gd name="connsiteY1021" fmla="*/ 584979 h 2937023"/>
              <a:gd name="connsiteX1022" fmla="*/ 3079726 w 3869554"/>
              <a:gd name="connsiteY1022" fmla="*/ 610185 h 2937023"/>
              <a:gd name="connsiteX1023" fmla="*/ 3059598 w 3869554"/>
              <a:gd name="connsiteY1023" fmla="*/ 634483 h 2937023"/>
              <a:gd name="connsiteX1024" fmla="*/ 3067758 w 3869554"/>
              <a:gd name="connsiteY1024" fmla="*/ 645091 h 2937023"/>
              <a:gd name="connsiteX1025" fmla="*/ 3109102 w 3869554"/>
              <a:gd name="connsiteY1025" fmla="*/ 590873 h 2937023"/>
              <a:gd name="connsiteX1026" fmla="*/ 3106632 w 3869554"/>
              <a:gd name="connsiteY1026" fmla="*/ 585036 h 2937023"/>
              <a:gd name="connsiteX1027" fmla="*/ 3109328 w 3869554"/>
              <a:gd name="connsiteY1027" fmla="*/ 526567 h 2937023"/>
              <a:gd name="connsiteX1028" fmla="*/ 3103571 w 3869554"/>
              <a:gd name="connsiteY1028" fmla="*/ 526680 h 2937023"/>
              <a:gd name="connsiteX1029" fmla="*/ 3066398 w 3869554"/>
              <a:gd name="connsiteY1029" fmla="*/ 566302 h 2937023"/>
              <a:gd name="connsiteX1030" fmla="*/ 3033848 w 3869554"/>
              <a:gd name="connsiteY1030" fmla="*/ 620158 h 2937023"/>
              <a:gd name="connsiteX1031" fmla="*/ 3042824 w 3869554"/>
              <a:gd name="connsiteY1031" fmla="*/ 625598 h 2937023"/>
              <a:gd name="connsiteX1032" fmla="*/ 3080632 w 3869554"/>
              <a:gd name="connsiteY1032" fmla="*/ 577545 h 2937023"/>
              <a:gd name="connsiteX1033" fmla="*/ 3111006 w 3869554"/>
              <a:gd name="connsiteY1033" fmla="*/ 531758 h 2937023"/>
              <a:gd name="connsiteX1034" fmla="*/ 3109328 w 3869554"/>
              <a:gd name="connsiteY1034" fmla="*/ 526567 h 2937023"/>
              <a:gd name="connsiteX1035" fmla="*/ 3341390 w 3869554"/>
              <a:gd name="connsiteY1035" fmla="*/ 872937 h 2937023"/>
              <a:gd name="connsiteX1036" fmla="*/ 3285086 w 3869554"/>
              <a:gd name="connsiteY1036" fmla="*/ 901588 h 2937023"/>
              <a:gd name="connsiteX1037" fmla="*/ 3230777 w 3869554"/>
              <a:gd name="connsiteY1037" fmla="*/ 929240 h 2937023"/>
              <a:gd name="connsiteX1038" fmla="*/ 3233225 w 3869554"/>
              <a:gd name="connsiteY1038" fmla="*/ 935043 h 2937023"/>
              <a:gd name="connsiteX1039" fmla="*/ 3290617 w 3869554"/>
              <a:gd name="connsiteY1039" fmla="*/ 912739 h 2937023"/>
              <a:gd name="connsiteX1040" fmla="*/ 3345651 w 3869554"/>
              <a:gd name="connsiteY1040" fmla="*/ 880190 h 2937023"/>
              <a:gd name="connsiteX1041" fmla="*/ 3341390 w 3869554"/>
              <a:gd name="connsiteY1041" fmla="*/ 872937 h 2937023"/>
              <a:gd name="connsiteX1042" fmla="*/ 3086232 w 3869554"/>
              <a:gd name="connsiteY1042" fmla="*/ 371925 h 2937023"/>
              <a:gd name="connsiteX1043" fmla="*/ 3080814 w 3869554"/>
              <a:gd name="connsiteY1043" fmla="*/ 372276 h 2937023"/>
              <a:gd name="connsiteX1044" fmla="*/ 2991599 w 3869554"/>
              <a:gd name="connsiteY1044" fmla="*/ 525321 h 2937023"/>
              <a:gd name="connsiteX1045" fmla="*/ 2995861 w 3869554"/>
              <a:gd name="connsiteY1045" fmla="*/ 527315 h 2937023"/>
              <a:gd name="connsiteX1046" fmla="*/ 3045545 w 3869554"/>
              <a:gd name="connsiteY1046" fmla="*/ 449251 h 2937023"/>
              <a:gd name="connsiteX1047" fmla="*/ 3088249 w 3869554"/>
              <a:gd name="connsiteY1047" fmla="*/ 377353 h 2937023"/>
              <a:gd name="connsiteX1048" fmla="*/ 3086232 w 3869554"/>
              <a:gd name="connsiteY1048" fmla="*/ 371925 h 2937023"/>
              <a:gd name="connsiteX1049" fmla="*/ 3323460 w 3869554"/>
              <a:gd name="connsiteY1049" fmla="*/ 708185 h 2937023"/>
              <a:gd name="connsiteX1050" fmla="*/ 3319086 w 3869554"/>
              <a:gd name="connsiteY1050" fmla="*/ 706836 h 2937023"/>
              <a:gd name="connsiteX1051" fmla="*/ 3270670 w 3869554"/>
              <a:gd name="connsiteY1051" fmla="*/ 752442 h 2937023"/>
              <a:gd name="connsiteX1052" fmla="*/ 3277470 w 3869554"/>
              <a:gd name="connsiteY1052" fmla="*/ 756159 h 2937023"/>
              <a:gd name="connsiteX1053" fmla="*/ 3323346 w 3869554"/>
              <a:gd name="connsiteY1053" fmla="*/ 712729 h 2937023"/>
              <a:gd name="connsiteX1054" fmla="*/ 3323460 w 3869554"/>
              <a:gd name="connsiteY1054" fmla="*/ 708185 h 2937023"/>
              <a:gd name="connsiteX1055" fmla="*/ 3352847 w 3869554"/>
              <a:gd name="connsiteY1055" fmla="*/ 717727 h 2937023"/>
              <a:gd name="connsiteX1056" fmla="*/ 3348098 w 3869554"/>
              <a:gd name="connsiteY1056" fmla="*/ 716900 h 2937023"/>
              <a:gd name="connsiteX1057" fmla="*/ 3301586 w 3869554"/>
              <a:gd name="connsiteY1057" fmla="*/ 759240 h 2937023"/>
              <a:gd name="connsiteX1058" fmla="*/ 3247912 w 3869554"/>
              <a:gd name="connsiteY1058" fmla="*/ 816542 h 2937023"/>
              <a:gd name="connsiteX1059" fmla="*/ 3251901 w 3869554"/>
              <a:gd name="connsiteY1059" fmla="*/ 821438 h 2937023"/>
              <a:gd name="connsiteX1060" fmla="*/ 3299682 w 3869554"/>
              <a:gd name="connsiteY1060" fmla="*/ 783449 h 2937023"/>
              <a:gd name="connsiteX1061" fmla="*/ 3353447 w 3869554"/>
              <a:gd name="connsiteY1061" fmla="*/ 722702 h 2937023"/>
              <a:gd name="connsiteX1062" fmla="*/ 3352847 w 3869554"/>
              <a:gd name="connsiteY1062" fmla="*/ 717727 h 2937023"/>
              <a:gd name="connsiteX1063" fmla="*/ 3175571 w 3869554"/>
              <a:gd name="connsiteY1063" fmla="*/ 409279 h 2937023"/>
              <a:gd name="connsiteX1064" fmla="*/ 3170211 w 3869554"/>
              <a:gd name="connsiteY1064" fmla="*/ 409086 h 2937023"/>
              <a:gd name="connsiteX1065" fmla="*/ 3133853 w 3869554"/>
              <a:gd name="connsiteY1065" fmla="*/ 463759 h 2937023"/>
              <a:gd name="connsiteX1066" fmla="*/ 3139838 w 3869554"/>
              <a:gd name="connsiteY1066" fmla="*/ 467839 h 2937023"/>
              <a:gd name="connsiteX1067" fmla="*/ 3176920 w 3869554"/>
              <a:gd name="connsiteY1067" fmla="*/ 414436 h 2937023"/>
              <a:gd name="connsiteX1068" fmla="*/ 3175571 w 3869554"/>
              <a:gd name="connsiteY1068" fmla="*/ 409279 h 2937023"/>
              <a:gd name="connsiteX1069" fmla="*/ 3348518 w 3869554"/>
              <a:gd name="connsiteY1069" fmla="*/ 644333 h 2937023"/>
              <a:gd name="connsiteX1070" fmla="*/ 3342930 w 3869554"/>
              <a:gd name="connsiteY1070" fmla="*/ 644276 h 2937023"/>
              <a:gd name="connsiteX1071" fmla="*/ 3315822 w 3869554"/>
              <a:gd name="connsiteY1071" fmla="*/ 671023 h 2937023"/>
              <a:gd name="connsiteX1072" fmla="*/ 3296600 w 3869554"/>
              <a:gd name="connsiteY1072" fmla="*/ 693870 h 2937023"/>
              <a:gd name="connsiteX1073" fmla="*/ 3302674 w 3869554"/>
              <a:gd name="connsiteY1073" fmla="*/ 700670 h 2937023"/>
              <a:gd name="connsiteX1074" fmla="*/ 3327245 w 3869554"/>
              <a:gd name="connsiteY1074" fmla="*/ 680995 h 2937023"/>
              <a:gd name="connsiteX1075" fmla="*/ 3350638 w 3869554"/>
              <a:gd name="connsiteY1075" fmla="*/ 649353 h 2937023"/>
              <a:gd name="connsiteX1076" fmla="*/ 3348518 w 3869554"/>
              <a:gd name="connsiteY1076" fmla="*/ 644333 h 2937023"/>
              <a:gd name="connsiteX1077" fmla="*/ 3285721 w 3869554"/>
              <a:gd name="connsiteY1077" fmla="*/ 541641 h 2937023"/>
              <a:gd name="connsiteX1078" fmla="*/ 3279919 w 3869554"/>
              <a:gd name="connsiteY1078" fmla="*/ 542094 h 2937023"/>
              <a:gd name="connsiteX1079" fmla="*/ 3250451 w 3869554"/>
              <a:gd name="connsiteY1079" fmla="*/ 578451 h 2937023"/>
              <a:gd name="connsiteX1080" fmla="*/ 3215092 w 3869554"/>
              <a:gd name="connsiteY1080" fmla="*/ 621700 h 2937023"/>
              <a:gd name="connsiteX1081" fmla="*/ 3221711 w 3869554"/>
              <a:gd name="connsiteY1081" fmla="*/ 629134 h 2937023"/>
              <a:gd name="connsiteX1082" fmla="*/ 3287715 w 3869554"/>
              <a:gd name="connsiteY1082" fmla="*/ 546899 h 2937023"/>
              <a:gd name="connsiteX1083" fmla="*/ 3285721 w 3869554"/>
              <a:gd name="connsiteY1083" fmla="*/ 541641 h 2937023"/>
              <a:gd name="connsiteX1084" fmla="*/ 3444476 w 3869554"/>
              <a:gd name="connsiteY1084" fmla="*/ 779368 h 2937023"/>
              <a:gd name="connsiteX1085" fmla="*/ 3409660 w 3869554"/>
              <a:gd name="connsiteY1085" fmla="*/ 797049 h 2937023"/>
              <a:gd name="connsiteX1086" fmla="*/ 3377111 w 3869554"/>
              <a:gd name="connsiteY1086" fmla="*/ 822708 h 2937023"/>
              <a:gd name="connsiteX1087" fmla="*/ 3381644 w 3869554"/>
              <a:gd name="connsiteY1087" fmla="*/ 828238 h 2937023"/>
              <a:gd name="connsiteX1088" fmla="*/ 3412653 w 3869554"/>
              <a:gd name="connsiteY1088" fmla="*/ 808654 h 2937023"/>
              <a:gd name="connsiteX1089" fmla="*/ 3447106 w 3869554"/>
              <a:gd name="connsiteY1089" fmla="*/ 785171 h 2937023"/>
              <a:gd name="connsiteX1090" fmla="*/ 3444476 w 3869554"/>
              <a:gd name="connsiteY1090" fmla="*/ 779368 h 2937023"/>
              <a:gd name="connsiteX1091" fmla="*/ 3473048 w 3869554"/>
              <a:gd name="connsiteY1091" fmla="*/ 802137 h 2937023"/>
              <a:gd name="connsiteX1092" fmla="*/ 3467687 w 3869554"/>
              <a:gd name="connsiteY1092" fmla="*/ 800222 h 2937023"/>
              <a:gd name="connsiteX1093" fmla="*/ 3434684 w 3869554"/>
              <a:gd name="connsiteY1093" fmla="*/ 816814 h 2937023"/>
              <a:gd name="connsiteX1094" fmla="*/ 3385453 w 3869554"/>
              <a:gd name="connsiteY1094" fmla="*/ 850541 h 2937023"/>
              <a:gd name="connsiteX1095" fmla="*/ 3391165 w 3869554"/>
              <a:gd name="connsiteY1095" fmla="*/ 858430 h 2937023"/>
              <a:gd name="connsiteX1096" fmla="*/ 3436045 w 3869554"/>
              <a:gd name="connsiteY1096" fmla="*/ 832589 h 2937023"/>
              <a:gd name="connsiteX1097" fmla="*/ 3471949 w 3869554"/>
              <a:gd name="connsiteY1097" fmla="*/ 807928 h 2937023"/>
              <a:gd name="connsiteX1098" fmla="*/ 3473048 w 3869554"/>
              <a:gd name="connsiteY1098" fmla="*/ 802137 h 2937023"/>
              <a:gd name="connsiteX1099" fmla="*/ 3554546 w 3869554"/>
              <a:gd name="connsiteY1099" fmla="*/ 912738 h 2937023"/>
              <a:gd name="connsiteX1100" fmla="*/ 3408573 w 3869554"/>
              <a:gd name="connsiteY1100" fmla="*/ 975661 h 2937023"/>
              <a:gd name="connsiteX1101" fmla="*/ 3277017 w 3869554"/>
              <a:gd name="connsiteY1101" fmla="*/ 1031421 h 2937023"/>
              <a:gd name="connsiteX1102" fmla="*/ 3278920 w 3869554"/>
              <a:gd name="connsiteY1102" fmla="*/ 1037677 h 2937023"/>
              <a:gd name="connsiteX1103" fmla="*/ 3428066 w 3869554"/>
              <a:gd name="connsiteY1103" fmla="*/ 980194 h 2937023"/>
              <a:gd name="connsiteX1104" fmla="*/ 3557084 w 3869554"/>
              <a:gd name="connsiteY1104" fmla="*/ 918088 h 2937023"/>
              <a:gd name="connsiteX1105" fmla="*/ 3554546 w 3869554"/>
              <a:gd name="connsiteY1105" fmla="*/ 912738 h 2937023"/>
              <a:gd name="connsiteX1106" fmla="*/ 3264469 w 3869554"/>
              <a:gd name="connsiteY1106" fmla="*/ 437862 h 2937023"/>
              <a:gd name="connsiteX1107" fmla="*/ 3257250 w 3869554"/>
              <a:gd name="connsiteY1107" fmla="*/ 438553 h 2937023"/>
              <a:gd name="connsiteX1108" fmla="*/ 3131405 w 3869554"/>
              <a:gd name="connsiteY1108" fmla="*/ 589695 h 2937023"/>
              <a:gd name="connsiteX1109" fmla="*/ 3135667 w 3869554"/>
              <a:gd name="connsiteY1109" fmla="*/ 598942 h 2937023"/>
              <a:gd name="connsiteX1110" fmla="*/ 3195325 w 3869554"/>
              <a:gd name="connsiteY1110" fmla="*/ 546356 h 2937023"/>
              <a:gd name="connsiteX1111" fmla="*/ 3267134 w 3869554"/>
              <a:gd name="connsiteY1111" fmla="*/ 444719 h 2937023"/>
              <a:gd name="connsiteX1112" fmla="*/ 3264469 w 3869554"/>
              <a:gd name="connsiteY1112" fmla="*/ 437862 h 2937023"/>
              <a:gd name="connsiteX1113" fmla="*/ 3241849 w 3869554"/>
              <a:gd name="connsiteY1113" fmla="*/ 396790 h 2937023"/>
              <a:gd name="connsiteX1114" fmla="*/ 3235763 w 3869554"/>
              <a:gd name="connsiteY1114" fmla="*/ 396122 h 2937023"/>
              <a:gd name="connsiteX1115" fmla="*/ 3121070 w 3869554"/>
              <a:gd name="connsiteY1115" fmla="*/ 544089 h 2937023"/>
              <a:gd name="connsiteX1116" fmla="*/ 3124877 w 3869554"/>
              <a:gd name="connsiteY1116" fmla="*/ 551886 h 2937023"/>
              <a:gd name="connsiteX1117" fmla="*/ 3179277 w 3869554"/>
              <a:gd name="connsiteY1117" fmla="*/ 496489 h 2937023"/>
              <a:gd name="connsiteX1118" fmla="*/ 3242835 w 3869554"/>
              <a:gd name="connsiteY1118" fmla="*/ 402559 h 2937023"/>
              <a:gd name="connsiteX1119" fmla="*/ 3241849 w 3869554"/>
              <a:gd name="connsiteY1119" fmla="*/ 396790 h 2937023"/>
              <a:gd name="connsiteX1120" fmla="*/ 3399563 w 3869554"/>
              <a:gd name="connsiteY1120" fmla="*/ 640740 h 2937023"/>
              <a:gd name="connsiteX1121" fmla="*/ 3393704 w 3869554"/>
              <a:gd name="connsiteY1121" fmla="*/ 639924 h 2937023"/>
              <a:gd name="connsiteX1122" fmla="*/ 3369406 w 3869554"/>
              <a:gd name="connsiteY1122" fmla="*/ 661321 h 2937023"/>
              <a:gd name="connsiteX1123" fmla="*/ 3349913 w 3869554"/>
              <a:gd name="connsiteY1123" fmla="*/ 685982 h 2937023"/>
              <a:gd name="connsiteX1124" fmla="*/ 3356985 w 3869554"/>
              <a:gd name="connsiteY1124" fmla="*/ 691512 h 2937023"/>
              <a:gd name="connsiteX1125" fmla="*/ 3383369 w 3869554"/>
              <a:gd name="connsiteY1125" fmla="*/ 669480 h 2937023"/>
              <a:gd name="connsiteX1126" fmla="*/ 3401140 w 3869554"/>
              <a:gd name="connsiteY1126" fmla="*/ 646452 h 2937023"/>
              <a:gd name="connsiteX1127" fmla="*/ 3399563 w 3869554"/>
              <a:gd name="connsiteY1127" fmla="*/ 640740 h 2937023"/>
              <a:gd name="connsiteX1128" fmla="*/ 3385622 w 3869554"/>
              <a:gd name="connsiteY1128" fmla="*/ 616362 h 2937023"/>
              <a:gd name="connsiteX1129" fmla="*/ 3380556 w 3869554"/>
              <a:gd name="connsiteY1129" fmla="*/ 616985 h 2937023"/>
              <a:gd name="connsiteX1130" fmla="*/ 3333320 w 3869554"/>
              <a:gd name="connsiteY1130" fmla="*/ 682628 h 2937023"/>
              <a:gd name="connsiteX1131" fmla="*/ 3338760 w 3869554"/>
              <a:gd name="connsiteY1131" fmla="*/ 686435 h 2937023"/>
              <a:gd name="connsiteX1132" fmla="*/ 3387628 w 3869554"/>
              <a:gd name="connsiteY1132" fmla="*/ 620975 h 2937023"/>
              <a:gd name="connsiteX1133" fmla="*/ 3385622 w 3869554"/>
              <a:gd name="connsiteY1133" fmla="*/ 616362 h 2937023"/>
              <a:gd name="connsiteX1134" fmla="*/ 3534871 w 3869554"/>
              <a:gd name="connsiteY1134" fmla="*/ 841293 h 2937023"/>
              <a:gd name="connsiteX1135" fmla="*/ 3490808 w 3869554"/>
              <a:gd name="connsiteY1135" fmla="*/ 862781 h 2937023"/>
              <a:gd name="connsiteX1136" fmla="*/ 3432781 w 3869554"/>
              <a:gd name="connsiteY1136" fmla="*/ 892247 h 2937023"/>
              <a:gd name="connsiteX1137" fmla="*/ 3434140 w 3869554"/>
              <a:gd name="connsiteY1137" fmla="*/ 899410 h 2937023"/>
              <a:gd name="connsiteX1138" fmla="*/ 3488812 w 3869554"/>
              <a:gd name="connsiteY1138" fmla="*/ 879826 h 2937023"/>
              <a:gd name="connsiteX1139" fmla="*/ 3539133 w 3869554"/>
              <a:gd name="connsiteY1139" fmla="*/ 848456 h 2937023"/>
              <a:gd name="connsiteX1140" fmla="*/ 3534871 w 3869554"/>
              <a:gd name="connsiteY1140" fmla="*/ 841293 h 2937023"/>
              <a:gd name="connsiteX1141" fmla="*/ 3451854 w 3869554"/>
              <a:gd name="connsiteY1141" fmla="*/ 658986 h 2937023"/>
              <a:gd name="connsiteX1142" fmla="*/ 3447649 w 3869554"/>
              <a:gd name="connsiteY1142" fmla="*/ 658873 h 2937023"/>
              <a:gd name="connsiteX1143" fmla="*/ 3399325 w 3869554"/>
              <a:gd name="connsiteY1143" fmla="*/ 706019 h 2937023"/>
              <a:gd name="connsiteX1144" fmla="*/ 3405762 w 3869554"/>
              <a:gd name="connsiteY1144" fmla="*/ 711822 h 2937023"/>
              <a:gd name="connsiteX1145" fmla="*/ 3452456 w 3869554"/>
              <a:gd name="connsiteY1145" fmla="*/ 663315 h 2937023"/>
              <a:gd name="connsiteX1146" fmla="*/ 3451854 w 3869554"/>
              <a:gd name="connsiteY1146" fmla="*/ 658986 h 2937023"/>
              <a:gd name="connsiteX1147" fmla="*/ 3590575 w 3869554"/>
              <a:gd name="connsiteY1147" fmla="*/ 843153 h 2937023"/>
              <a:gd name="connsiteX1148" fmla="*/ 3586280 w 3869554"/>
              <a:gd name="connsiteY1148" fmla="*/ 841203 h 2937023"/>
              <a:gd name="connsiteX1149" fmla="*/ 3523811 w 3869554"/>
              <a:gd name="connsiteY1149" fmla="*/ 877379 h 2937023"/>
              <a:gd name="connsiteX1150" fmla="*/ 3528072 w 3869554"/>
              <a:gd name="connsiteY1150" fmla="*/ 882909 h 2937023"/>
              <a:gd name="connsiteX1151" fmla="*/ 3589362 w 3869554"/>
              <a:gd name="connsiteY1151" fmla="*/ 847822 h 2937023"/>
              <a:gd name="connsiteX1152" fmla="*/ 3590575 w 3869554"/>
              <a:gd name="connsiteY1152" fmla="*/ 843153 h 2937023"/>
              <a:gd name="connsiteX1153" fmla="*/ 3442301 w 3869554"/>
              <a:gd name="connsiteY1153" fmla="*/ 588063 h 2937023"/>
              <a:gd name="connsiteX1154" fmla="*/ 3435954 w 3869554"/>
              <a:gd name="connsiteY1154" fmla="*/ 582441 h 2937023"/>
              <a:gd name="connsiteX1155" fmla="*/ 3418274 w 3869554"/>
              <a:gd name="connsiteY1155" fmla="*/ 597492 h 2937023"/>
              <a:gd name="connsiteX1156" fmla="*/ 3394700 w 3869554"/>
              <a:gd name="connsiteY1156" fmla="*/ 625508 h 2937023"/>
              <a:gd name="connsiteX1157" fmla="*/ 3400504 w 3869554"/>
              <a:gd name="connsiteY1157" fmla="*/ 632308 h 2937023"/>
              <a:gd name="connsiteX1158" fmla="*/ 3423533 w 3869554"/>
              <a:gd name="connsiteY1158" fmla="*/ 613993 h 2937023"/>
              <a:gd name="connsiteX1159" fmla="*/ 3442301 w 3869554"/>
              <a:gd name="connsiteY1159" fmla="*/ 588063 h 2937023"/>
              <a:gd name="connsiteX1160" fmla="*/ 3446744 w 3869554"/>
              <a:gd name="connsiteY1160" fmla="*/ 554335 h 2937023"/>
              <a:gd name="connsiteX1161" fmla="*/ 3440125 w 3869554"/>
              <a:gd name="connsiteY1161" fmla="*/ 549801 h 2937023"/>
              <a:gd name="connsiteX1162" fmla="*/ 3407485 w 3869554"/>
              <a:gd name="connsiteY1162" fmla="*/ 588878 h 2937023"/>
              <a:gd name="connsiteX1163" fmla="*/ 3417187 w 3869554"/>
              <a:gd name="connsiteY1163" fmla="*/ 594862 h 2937023"/>
              <a:gd name="connsiteX1164" fmla="*/ 3446744 w 3869554"/>
              <a:gd name="connsiteY1164" fmla="*/ 554335 h 2937023"/>
              <a:gd name="connsiteX1165" fmla="*/ 3421515 w 3869554"/>
              <a:gd name="connsiteY1165" fmla="*/ 508435 h 2937023"/>
              <a:gd name="connsiteX1166" fmla="*/ 3415282 w 3869554"/>
              <a:gd name="connsiteY1166" fmla="*/ 508730 h 2937023"/>
              <a:gd name="connsiteX1167" fmla="*/ 3391346 w 3869554"/>
              <a:gd name="connsiteY1167" fmla="*/ 540736 h 2937023"/>
              <a:gd name="connsiteX1168" fmla="*/ 3366775 w 3869554"/>
              <a:gd name="connsiteY1168" fmla="*/ 583167 h 2937023"/>
              <a:gd name="connsiteX1169" fmla="*/ 3371037 w 3869554"/>
              <a:gd name="connsiteY1169" fmla="*/ 586431 h 2937023"/>
              <a:gd name="connsiteX1170" fmla="*/ 3405581 w 3869554"/>
              <a:gd name="connsiteY1170" fmla="*/ 550346 h 2937023"/>
              <a:gd name="connsiteX1171" fmla="*/ 3424348 w 3869554"/>
              <a:gd name="connsiteY1171" fmla="*/ 514261 h 2937023"/>
              <a:gd name="connsiteX1172" fmla="*/ 3421515 w 3869554"/>
              <a:gd name="connsiteY1172" fmla="*/ 508435 h 2937023"/>
              <a:gd name="connsiteX1173" fmla="*/ 3546931 w 3869554"/>
              <a:gd name="connsiteY1173" fmla="*/ 705373 h 2937023"/>
              <a:gd name="connsiteX1174" fmla="*/ 3541854 w 3869554"/>
              <a:gd name="connsiteY1174" fmla="*/ 702846 h 2937023"/>
              <a:gd name="connsiteX1175" fmla="*/ 3512115 w 3869554"/>
              <a:gd name="connsiteY1175" fmla="*/ 718713 h 2937023"/>
              <a:gd name="connsiteX1176" fmla="*/ 3476211 w 3869554"/>
              <a:gd name="connsiteY1176" fmla="*/ 747544 h 2937023"/>
              <a:gd name="connsiteX1177" fmla="*/ 3481469 w 3869554"/>
              <a:gd name="connsiteY1177" fmla="*/ 755252 h 2937023"/>
              <a:gd name="connsiteX1178" fmla="*/ 3515923 w 3869554"/>
              <a:gd name="connsiteY1178" fmla="*/ 734125 h 2937023"/>
              <a:gd name="connsiteX1179" fmla="*/ 3546568 w 3869554"/>
              <a:gd name="connsiteY1179" fmla="*/ 711097 h 2937023"/>
              <a:gd name="connsiteX1180" fmla="*/ 3546931 w 3869554"/>
              <a:gd name="connsiteY1180" fmla="*/ 705373 h 2937023"/>
              <a:gd name="connsiteX1181" fmla="*/ 3534904 w 3869554"/>
              <a:gd name="connsiteY1181" fmla="*/ 668608 h 2937023"/>
              <a:gd name="connsiteX1182" fmla="*/ 3530882 w 3869554"/>
              <a:gd name="connsiteY1182" fmla="*/ 666217 h 2937023"/>
              <a:gd name="connsiteX1183" fmla="*/ 3475212 w 3869554"/>
              <a:gd name="connsiteY1183" fmla="*/ 704932 h 2937023"/>
              <a:gd name="connsiteX1184" fmla="*/ 3482647 w 3869554"/>
              <a:gd name="connsiteY1184" fmla="*/ 713636 h 2937023"/>
              <a:gd name="connsiteX1185" fmla="*/ 3534236 w 3869554"/>
              <a:gd name="connsiteY1185" fmla="*/ 673380 h 2937023"/>
              <a:gd name="connsiteX1186" fmla="*/ 3534904 w 3869554"/>
              <a:gd name="connsiteY1186" fmla="*/ 668608 h 2937023"/>
              <a:gd name="connsiteX1187" fmla="*/ 3486886 w 3869554"/>
              <a:gd name="connsiteY1187" fmla="*/ 577863 h 2937023"/>
              <a:gd name="connsiteX1188" fmla="*/ 3482739 w 3869554"/>
              <a:gd name="connsiteY1188" fmla="*/ 577364 h 2937023"/>
              <a:gd name="connsiteX1189" fmla="*/ 3445656 w 3869554"/>
              <a:gd name="connsiteY1189" fmla="*/ 614537 h 2937023"/>
              <a:gd name="connsiteX1190" fmla="*/ 3450462 w 3869554"/>
              <a:gd name="connsiteY1190" fmla="*/ 622244 h 2937023"/>
              <a:gd name="connsiteX1191" fmla="*/ 3487635 w 3869554"/>
              <a:gd name="connsiteY1191" fmla="*/ 582170 h 2937023"/>
              <a:gd name="connsiteX1192" fmla="*/ 3486886 w 3869554"/>
              <a:gd name="connsiteY1192" fmla="*/ 577863 h 2937023"/>
              <a:gd name="connsiteX1193" fmla="*/ 3601727 w 3869554"/>
              <a:gd name="connsiteY1193" fmla="*/ 755738 h 2937023"/>
              <a:gd name="connsiteX1194" fmla="*/ 3597251 w 3869554"/>
              <a:gd name="connsiteY1194" fmla="*/ 753255 h 2937023"/>
              <a:gd name="connsiteX1195" fmla="*/ 3491624 w 3869554"/>
              <a:gd name="connsiteY1195" fmla="*/ 820621 h 2937023"/>
              <a:gd name="connsiteX1196" fmla="*/ 3356622 w 3869554"/>
              <a:gd name="connsiteY1196" fmla="*/ 905032 h 2937023"/>
              <a:gd name="connsiteX1197" fmla="*/ 3358798 w 3869554"/>
              <a:gd name="connsiteY1197" fmla="*/ 909837 h 2937023"/>
              <a:gd name="connsiteX1198" fmla="*/ 3599880 w 3869554"/>
              <a:gd name="connsiteY1198" fmla="*/ 760872 h 2937023"/>
              <a:gd name="connsiteX1199" fmla="*/ 3601727 w 3869554"/>
              <a:gd name="connsiteY1199" fmla="*/ 755738 h 2937023"/>
              <a:gd name="connsiteX1200" fmla="*/ 3591969 w 3869554"/>
              <a:gd name="connsiteY1200" fmla="*/ 724641 h 2937023"/>
              <a:gd name="connsiteX1201" fmla="*/ 3587730 w 3869554"/>
              <a:gd name="connsiteY1201" fmla="*/ 723428 h 2937023"/>
              <a:gd name="connsiteX1202" fmla="*/ 3538317 w 3869554"/>
              <a:gd name="connsiteY1202" fmla="*/ 755524 h 2937023"/>
              <a:gd name="connsiteX1203" fmla="*/ 3477842 w 3869554"/>
              <a:gd name="connsiteY1203" fmla="*/ 786260 h 2937023"/>
              <a:gd name="connsiteX1204" fmla="*/ 3479384 w 3869554"/>
              <a:gd name="connsiteY1204" fmla="*/ 793876 h 2937023"/>
              <a:gd name="connsiteX1205" fmla="*/ 3546205 w 3869554"/>
              <a:gd name="connsiteY1205" fmla="*/ 766948 h 2937023"/>
              <a:gd name="connsiteX1206" fmla="*/ 3591991 w 3869554"/>
              <a:gd name="connsiteY1206" fmla="*/ 729321 h 2937023"/>
              <a:gd name="connsiteX1207" fmla="*/ 3591969 w 3869554"/>
              <a:gd name="connsiteY1207" fmla="*/ 724641 h 2937023"/>
              <a:gd name="connsiteX1208" fmla="*/ 3597795 w 3869554"/>
              <a:gd name="connsiteY1208" fmla="*/ 625778 h 2937023"/>
              <a:gd name="connsiteX1209" fmla="*/ 3593714 w 3869554"/>
              <a:gd name="connsiteY1209" fmla="*/ 620158 h 2937023"/>
              <a:gd name="connsiteX1210" fmla="*/ 3556904 w 3869554"/>
              <a:gd name="connsiteY1210" fmla="*/ 649805 h 2937023"/>
              <a:gd name="connsiteX1211" fmla="*/ 3561618 w 3869554"/>
              <a:gd name="connsiteY1211" fmla="*/ 655426 h 2937023"/>
              <a:gd name="connsiteX1212" fmla="*/ 3597795 w 3869554"/>
              <a:gd name="connsiteY1212" fmla="*/ 625778 h 2937023"/>
              <a:gd name="connsiteX1213" fmla="*/ 3727571 w 3869554"/>
              <a:gd name="connsiteY1213" fmla="*/ 788923 h 2937023"/>
              <a:gd name="connsiteX1214" fmla="*/ 3722369 w 3869554"/>
              <a:gd name="connsiteY1214" fmla="*/ 787620 h 2937023"/>
              <a:gd name="connsiteX1215" fmla="*/ 3548018 w 3869554"/>
              <a:gd name="connsiteY1215" fmla="*/ 885086 h 2937023"/>
              <a:gd name="connsiteX1216" fmla="*/ 3451367 w 3869554"/>
              <a:gd name="connsiteY1216" fmla="*/ 935134 h 2937023"/>
              <a:gd name="connsiteX1217" fmla="*/ 3363784 w 3869554"/>
              <a:gd name="connsiteY1217" fmla="*/ 978019 h 2937023"/>
              <a:gd name="connsiteX1218" fmla="*/ 3367048 w 3869554"/>
              <a:gd name="connsiteY1218" fmla="*/ 983550 h 2937023"/>
              <a:gd name="connsiteX1219" fmla="*/ 3726993 w 3869554"/>
              <a:gd name="connsiteY1219" fmla="*/ 794238 h 2937023"/>
              <a:gd name="connsiteX1220" fmla="*/ 3727571 w 3869554"/>
              <a:gd name="connsiteY1220" fmla="*/ 788923 h 2937023"/>
              <a:gd name="connsiteX1221" fmla="*/ 3471586 w 3869554"/>
              <a:gd name="connsiteY1221" fmla="*/ 379893 h 2937023"/>
              <a:gd name="connsiteX1222" fmla="*/ 3463335 w 3869554"/>
              <a:gd name="connsiteY1222" fmla="*/ 378261 h 2937023"/>
              <a:gd name="connsiteX1223" fmla="*/ 3452184 w 3869554"/>
              <a:gd name="connsiteY1223" fmla="*/ 398480 h 2937023"/>
              <a:gd name="connsiteX1224" fmla="*/ 3432871 w 3869554"/>
              <a:gd name="connsiteY1224" fmla="*/ 433567 h 2937023"/>
              <a:gd name="connsiteX1225" fmla="*/ 3439399 w 3869554"/>
              <a:gd name="connsiteY1225" fmla="*/ 441365 h 2937023"/>
              <a:gd name="connsiteX1226" fmla="*/ 3471586 w 3869554"/>
              <a:gd name="connsiteY1226" fmla="*/ 379893 h 2937023"/>
              <a:gd name="connsiteX1227" fmla="*/ 3518732 w 3869554"/>
              <a:gd name="connsiteY1227" fmla="*/ 407184 h 2937023"/>
              <a:gd name="connsiteX1228" fmla="*/ 3511298 w 3869554"/>
              <a:gd name="connsiteY1228" fmla="*/ 407728 h 2937023"/>
              <a:gd name="connsiteX1229" fmla="*/ 3491895 w 3869554"/>
              <a:gd name="connsiteY1229" fmla="*/ 451973 h 2937023"/>
              <a:gd name="connsiteX1230" fmla="*/ 3466328 w 3869554"/>
              <a:gd name="connsiteY1230" fmla="*/ 495220 h 2937023"/>
              <a:gd name="connsiteX1231" fmla="*/ 3472856 w 3869554"/>
              <a:gd name="connsiteY1231" fmla="*/ 500752 h 2937023"/>
              <a:gd name="connsiteX1232" fmla="*/ 3511116 w 3869554"/>
              <a:gd name="connsiteY1232" fmla="*/ 456506 h 2937023"/>
              <a:gd name="connsiteX1233" fmla="*/ 3518732 w 3869554"/>
              <a:gd name="connsiteY1233" fmla="*/ 407184 h 2937023"/>
              <a:gd name="connsiteX1234" fmla="*/ 3736978 w 3869554"/>
              <a:gd name="connsiteY1234" fmla="*/ 722860 h 2937023"/>
              <a:gd name="connsiteX1235" fmla="*/ 3731709 w 3869554"/>
              <a:gd name="connsiteY1235" fmla="*/ 721341 h 2937023"/>
              <a:gd name="connsiteX1236" fmla="*/ 3665159 w 3869554"/>
              <a:gd name="connsiteY1236" fmla="*/ 759059 h 2937023"/>
              <a:gd name="connsiteX1237" fmla="*/ 3575037 w 3869554"/>
              <a:gd name="connsiteY1237" fmla="*/ 808200 h 2937023"/>
              <a:gd name="connsiteX1238" fmla="*/ 3577848 w 3869554"/>
              <a:gd name="connsiteY1238" fmla="*/ 815816 h 2937023"/>
              <a:gd name="connsiteX1239" fmla="*/ 3657725 w 3869554"/>
              <a:gd name="connsiteY1239" fmla="*/ 780365 h 2937023"/>
              <a:gd name="connsiteX1240" fmla="*/ 3736333 w 3869554"/>
              <a:gd name="connsiteY1240" fmla="*/ 728051 h 2937023"/>
              <a:gd name="connsiteX1241" fmla="*/ 3736978 w 3869554"/>
              <a:gd name="connsiteY1241" fmla="*/ 722860 h 2937023"/>
              <a:gd name="connsiteX1242" fmla="*/ 3734496 w 3869554"/>
              <a:gd name="connsiteY1242" fmla="*/ 668608 h 2937023"/>
              <a:gd name="connsiteX1243" fmla="*/ 3730258 w 3869554"/>
              <a:gd name="connsiteY1243" fmla="*/ 666579 h 2937023"/>
              <a:gd name="connsiteX1244" fmla="*/ 3677944 w 3869554"/>
              <a:gd name="connsiteY1244" fmla="*/ 698041 h 2937023"/>
              <a:gd name="connsiteX1245" fmla="*/ 3639230 w 3869554"/>
              <a:gd name="connsiteY1245" fmla="*/ 743283 h 2937023"/>
              <a:gd name="connsiteX1246" fmla="*/ 3644216 w 3869554"/>
              <a:gd name="connsiteY1246" fmla="*/ 746456 h 2937023"/>
              <a:gd name="connsiteX1247" fmla="*/ 3677944 w 3869554"/>
              <a:gd name="connsiteY1247" fmla="*/ 715267 h 2937023"/>
              <a:gd name="connsiteX1248" fmla="*/ 3733704 w 3869554"/>
              <a:gd name="connsiteY1248" fmla="*/ 673560 h 2937023"/>
              <a:gd name="connsiteX1249" fmla="*/ 3734496 w 3869554"/>
              <a:gd name="connsiteY1249" fmla="*/ 668608 h 2937023"/>
              <a:gd name="connsiteX1250" fmla="*/ 3720681 w 3869554"/>
              <a:gd name="connsiteY1250" fmla="*/ 625327 h 2937023"/>
              <a:gd name="connsiteX1251" fmla="*/ 3715116 w 3869554"/>
              <a:gd name="connsiteY1251" fmla="*/ 623513 h 2937023"/>
              <a:gd name="connsiteX1252" fmla="*/ 3685287 w 3869554"/>
              <a:gd name="connsiteY1252" fmla="*/ 642462 h 2937023"/>
              <a:gd name="connsiteX1253" fmla="*/ 3644216 w 3869554"/>
              <a:gd name="connsiteY1253" fmla="*/ 667849 h 2937023"/>
              <a:gd name="connsiteX1254" fmla="*/ 3647480 w 3869554"/>
              <a:gd name="connsiteY1254" fmla="*/ 675919 h 2937023"/>
              <a:gd name="connsiteX1255" fmla="*/ 3687826 w 3869554"/>
              <a:gd name="connsiteY1255" fmla="*/ 660324 h 2937023"/>
              <a:gd name="connsiteX1256" fmla="*/ 3722642 w 3869554"/>
              <a:gd name="connsiteY1256" fmla="*/ 630676 h 2937023"/>
              <a:gd name="connsiteX1257" fmla="*/ 3720681 w 3869554"/>
              <a:gd name="connsiteY1257" fmla="*/ 625327 h 2937023"/>
              <a:gd name="connsiteX1258" fmla="*/ 3794087 w 3869554"/>
              <a:gd name="connsiteY1258" fmla="*/ 654250 h 2937023"/>
              <a:gd name="connsiteX1259" fmla="*/ 3757911 w 3869554"/>
              <a:gd name="connsiteY1259" fmla="*/ 677550 h 2937023"/>
              <a:gd name="connsiteX1260" fmla="*/ 3715298 w 3869554"/>
              <a:gd name="connsiteY1260" fmla="*/ 701849 h 2937023"/>
              <a:gd name="connsiteX1261" fmla="*/ 3716204 w 3869554"/>
              <a:gd name="connsiteY1261" fmla="*/ 709465 h 2937023"/>
              <a:gd name="connsiteX1262" fmla="*/ 3752380 w 3869554"/>
              <a:gd name="connsiteY1262" fmla="*/ 695774 h 2937023"/>
              <a:gd name="connsiteX1263" fmla="*/ 3796898 w 3869554"/>
              <a:gd name="connsiteY1263" fmla="*/ 660052 h 2937023"/>
              <a:gd name="connsiteX1264" fmla="*/ 3794087 w 3869554"/>
              <a:gd name="connsiteY1264" fmla="*/ 654250 h 2937023"/>
              <a:gd name="connsiteX1265" fmla="*/ 3847787 w 3869554"/>
              <a:gd name="connsiteY1265" fmla="*/ 641139 h 2937023"/>
              <a:gd name="connsiteX1266" fmla="*/ 3814306 w 3869554"/>
              <a:gd name="connsiteY1266" fmla="*/ 732403 h 2937023"/>
              <a:gd name="connsiteX1267" fmla="*/ 3655912 w 3869554"/>
              <a:gd name="connsiteY1267" fmla="*/ 867405 h 2937023"/>
              <a:gd name="connsiteX1268" fmla="*/ 3280191 w 3869554"/>
              <a:gd name="connsiteY1268" fmla="*/ 1061704 h 2937023"/>
              <a:gd name="connsiteX1269" fmla="*/ 2864304 w 3869554"/>
              <a:gd name="connsiteY1269" fmla="*/ 1194258 h 2937023"/>
              <a:gd name="connsiteX1270" fmla="*/ 2671638 w 3869554"/>
              <a:gd name="connsiteY1270" fmla="*/ 1253463 h 2937023"/>
              <a:gd name="connsiteX1271" fmla="*/ 2745440 w 3869554"/>
              <a:gd name="connsiteY1271" fmla="*/ 1217650 h 2937023"/>
              <a:gd name="connsiteX1272" fmla="*/ 2866207 w 3869554"/>
              <a:gd name="connsiteY1272" fmla="*/ 1168327 h 2937023"/>
              <a:gd name="connsiteX1273" fmla="*/ 2957509 w 3869554"/>
              <a:gd name="connsiteY1273" fmla="*/ 1127256 h 2937023"/>
              <a:gd name="connsiteX1274" fmla="*/ 2957599 w 3869554"/>
              <a:gd name="connsiteY1274" fmla="*/ 1122269 h 2937023"/>
              <a:gd name="connsiteX1275" fmla="*/ 2956964 w 3869554"/>
              <a:gd name="connsiteY1275" fmla="*/ 1121816 h 2937023"/>
              <a:gd name="connsiteX1276" fmla="*/ 2953066 w 3869554"/>
              <a:gd name="connsiteY1276" fmla="*/ 1122813 h 2937023"/>
              <a:gd name="connsiteX1277" fmla="*/ 2929130 w 3869554"/>
              <a:gd name="connsiteY1277" fmla="*/ 1127074 h 2937023"/>
              <a:gd name="connsiteX1278" fmla="*/ 2875728 w 3869554"/>
              <a:gd name="connsiteY1278" fmla="*/ 1147837 h 2937023"/>
              <a:gd name="connsiteX1279" fmla="*/ 2753418 w 3869554"/>
              <a:gd name="connsiteY1279" fmla="*/ 1194530 h 2937023"/>
              <a:gd name="connsiteX1280" fmla="*/ 2729120 w 3869554"/>
              <a:gd name="connsiteY1280" fmla="*/ 1204957 h 2937023"/>
              <a:gd name="connsiteX1281" fmla="*/ 2833659 w 3869554"/>
              <a:gd name="connsiteY1281" fmla="*/ 1130429 h 2937023"/>
              <a:gd name="connsiteX1282" fmla="*/ 2828490 w 3869554"/>
              <a:gd name="connsiteY1282" fmla="*/ 1121271 h 2937023"/>
              <a:gd name="connsiteX1283" fmla="*/ 2718512 w 3869554"/>
              <a:gd name="connsiteY1283" fmla="*/ 1188002 h 2937023"/>
              <a:gd name="connsiteX1284" fmla="*/ 2698475 w 3869554"/>
              <a:gd name="connsiteY1284" fmla="*/ 1199698 h 2937023"/>
              <a:gd name="connsiteX1285" fmla="*/ 2745622 w 3869554"/>
              <a:gd name="connsiteY1285" fmla="*/ 1159805 h 2937023"/>
              <a:gd name="connsiteX1286" fmla="*/ 2977909 w 3869554"/>
              <a:gd name="connsiteY1286" fmla="*/ 932322 h 2937023"/>
              <a:gd name="connsiteX1287" fmla="*/ 2971380 w 3869554"/>
              <a:gd name="connsiteY1287" fmla="*/ 923347 h 2937023"/>
              <a:gd name="connsiteX1288" fmla="*/ 2867205 w 3869554"/>
              <a:gd name="connsiteY1288" fmla="*/ 1014013 h 2937023"/>
              <a:gd name="connsiteX1289" fmla="*/ 2742085 w 3869554"/>
              <a:gd name="connsiteY1289" fmla="*/ 1132605 h 2937023"/>
              <a:gd name="connsiteX1290" fmla="*/ 2617238 w 3869554"/>
              <a:gd name="connsiteY1290" fmla="*/ 1232610 h 2937023"/>
              <a:gd name="connsiteX1291" fmla="*/ 2606086 w 3869554"/>
              <a:gd name="connsiteY1291" fmla="*/ 1231068 h 2937023"/>
              <a:gd name="connsiteX1292" fmla="*/ 2719238 w 3869554"/>
              <a:gd name="connsiteY1292" fmla="*/ 1133511 h 2937023"/>
              <a:gd name="connsiteX1293" fmla="*/ 2820149 w 3869554"/>
              <a:gd name="connsiteY1293" fmla="*/ 1032510 h 2937023"/>
              <a:gd name="connsiteX1294" fmla="*/ 2925685 w 3869554"/>
              <a:gd name="connsiteY1294" fmla="*/ 913646 h 2937023"/>
              <a:gd name="connsiteX1295" fmla="*/ 2920064 w 3869554"/>
              <a:gd name="connsiteY1295" fmla="*/ 907118 h 2937023"/>
              <a:gd name="connsiteX1296" fmla="*/ 2719963 w 3869554"/>
              <a:gd name="connsiteY1296" fmla="*/ 1109848 h 2937023"/>
              <a:gd name="connsiteX1297" fmla="*/ 2625488 w 3869554"/>
              <a:gd name="connsiteY1297" fmla="*/ 1192989 h 2937023"/>
              <a:gd name="connsiteX1298" fmla="*/ 2650875 w 3869554"/>
              <a:gd name="connsiteY1298" fmla="*/ 1160168 h 2937023"/>
              <a:gd name="connsiteX1299" fmla="*/ 2725947 w 3869554"/>
              <a:gd name="connsiteY1299" fmla="*/ 1076755 h 2937023"/>
              <a:gd name="connsiteX1300" fmla="*/ 2719419 w 3869554"/>
              <a:gd name="connsiteY1300" fmla="*/ 1068957 h 2937023"/>
              <a:gd name="connsiteX1301" fmla="*/ 2681611 w 3869554"/>
              <a:gd name="connsiteY1301" fmla="*/ 1095250 h 2937023"/>
              <a:gd name="connsiteX1302" fmla="*/ 2744987 w 3869554"/>
              <a:gd name="connsiteY1302" fmla="*/ 983821 h 2937023"/>
              <a:gd name="connsiteX1303" fmla="*/ 2819152 w 3869554"/>
              <a:gd name="connsiteY1303" fmla="*/ 834857 h 2937023"/>
              <a:gd name="connsiteX1304" fmla="*/ 2892411 w 3869554"/>
              <a:gd name="connsiteY1304" fmla="*/ 662228 h 2937023"/>
              <a:gd name="connsiteX1305" fmla="*/ 2977274 w 3869554"/>
              <a:gd name="connsiteY1305" fmla="*/ 510905 h 2937023"/>
              <a:gd name="connsiteX1306" fmla="*/ 3063407 w 3869554"/>
              <a:gd name="connsiteY1306" fmla="*/ 360218 h 2937023"/>
              <a:gd name="connsiteX1307" fmla="*/ 3134489 w 3869554"/>
              <a:gd name="connsiteY1307" fmla="*/ 312619 h 2937023"/>
              <a:gd name="connsiteX1308" fmla="*/ 3249817 w 3869554"/>
              <a:gd name="connsiteY1308" fmla="*/ 340634 h 2937023"/>
              <a:gd name="connsiteX1309" fmla="*/ 3263961 w 3869554"/>
              <a:gd name="connsiteY1309" fmla="*/ 343354 h 2937023"/>
              <a:gd name="connsiteX1310" fmla="*/ 3312468 w 3869554"/>
              <a:gd name="connsiteY1310" fmla="*/ 307994 h 2937023"/>
              <a:gd name="connsiteX1311" fmla="*/ 3332052 w 3869554"/>
              <a:gd name="connsiteY1311" fmla="*/ 310986 h 2937023"/>
              <a:gd name="connsiteX1312" fmla="*/ 3331599 w 3869554"/>
              <a:gd name="connsiteY1312" fmla="*/ 311893 h 2937023"/>
              <a:gd name="connsiteX1313" fmla="*/ 3338943 w 3869554"/>
              <a:gd name="connsiteY1313" fmla="*/ 345984 h 2937023"/>
              <a:gd name="connsiteX1314" fmla="*/ 3334771 w 3869554"/>
              <a:gd name="connsiteY1314" fmla="*/ 386693 h 2937023"/>
              <a:gd name="connsiteX1315" fmla="*/ 3341119 w 3869554"/>
              <a:gd name="connsiteY1315" fmla="*/ 390229 h 2937023"/>
              <a:gd name="connsiteX1316" fmla="*/ 3357166 w 3869554"/>
              <a:gd name="connsiteY1316" fmla="*/ 342628 h 2937023"/>
              <a:gd name="connsiteX1317" fmla="*/ 3362153 w 3869554"/>
              <a:gd name="connsiteY1317" fmla="*/ 359583 h 2937023"/>
              <a:gd name="connsiteX1318" fmla="*/ 3342025 w 3869554"/>
              <a:gd name="connsiteY1318" fmla="*/ 425770 h 2937023"/>
              <a:gd name="connsiteX1319" fmla="*/ 3353902 w 3869554"/>
              <a:gd name="connsiteY1319" fmla="*/ 436106 h 2937023"/>
              <a:gd name="connsiteX1320" fmla="*/ 3380467 w 3869554"/>
              <a:gd name="connsiteY1320" fmla="*/ 384064 h 2937023"/>
              <a:gd name="connsiteX1321" fmla="*/ 3398963 w 3869554"/>
              <a:gd name="connsiteY1321" fmla="*/ 371279 h 2937023"/>
              <a:gd name="connsiteX1322" fmla="*/ 3402318 w 3869554"/>
              <a:gd name="connsiteY1322" fmla="*/ 367744 h 2937023"/>
              <a:gd name="connsiteX1323" fmla="*/ 3427070 w 3869554"/>
              <a:gd name="connsiteY1323" fmla="*/ 339364 h 2937023"/>
              <a:gd name="connsiteX1324" fmla="*/ 3502777 w 3869554"/>
              <a:gd name="connsiteY1324" fmla="*/ 375813 h 2937023"/>
              <a:gd name="connsiteX1325" fmla="*/ 3530339 w 3869554"/>
              <a:gd name="connsiteY1325" fmla="*/ 377717 h 2937023"/>
              <a:gd name="connsiteX1326" fmla="*/ 3475124 w 3869554"/>
              <a:gd name="connsiteY1326" fmla="*/ 561135 h 2937023"/>
              <a:gd name="connsiteX1327" fmla="*/ 3481289 w 3869554"/>
              <a:gd name="connsiteY1327" fmla="*/ 564399 h 2937023"/>
              <a:gd name="connsiteX1328" fmla="*/ 3548745 w 3869554"/>
              <a:gd name="connsiteY1328" fmla="*/ 429034 h 2937023"/>
              <a:gd name="connsiteX1329" fmla="*/ 3553640 w 3869554"/>
              <a:gd name="connsiteY1329" fmla="*/ 396575 h 2937023"/>
              <a:gd name="connsiteX1330" fmla="*/ 3519640 w 3869554"/>
              <a:gd name="connsiteY1330" fmla="*/ 592414 h 2937023"/>
              <a:gd name="connsiteX1331" fmla="*/ 3532334 w 3869554"/>
              <a:gd name="connsiteY1331" fmla="*/ 606921 h 2937023"/>
              <a:gd name="connsiteX1332" fmla="*/ 3603053 w 3869554"/>
              <a:gd name="connsiteY1332" fmla="*/ 547626 h 2937023"/>
              <a:gd name="connsiteX1333" fmla="*/ 3643310 w 3869554"/>
              <a:gd name="connsiteY1333" fmla="*/ 482617 h 2937023"/>
              <a:gd name="connsiteX1334" fmla="*/ 3730078 w 3869554"/>
              <a:gd name="connsiteY1334" fmla="*/ 484612 h 2937023"/>
              <a:gd name="connsiteX1335" fmla="*/ 3699160 w 3869554"/>
              <a:gd name="connsiteY1335" fmla="*/ 524686 h 2937023"/>
              <a:gd name="connsiteX1336" fmla="*/ 3661352 w 3869554"/>
              <a:gd name="connsiteY1336" fmla="*/ 565034 h 2937023"/>
              <a:gd name="connsiteX1337" fmla="*/ 3666067 w 3869554"/>
              <a:gd name="connsiteY1337" fmla="*/ 569839 h 2937023"/>
              <a:gd name="connsiteX1338" fmla="*/ 3739597 w 3869554"/>
              <a:gd name="connsiteY1338" fmla="*/ 501567 h 2937023"/>
              <a:gd name="connsiteX1339" fmla="*/ 3742046 w 3869554"/>
              <a:gd name="connsiteY1339" fmla="*/ 524143 h 2937023"/>
              <a:gd name="connsiteX1340" fmla="*/ 3742045 w 3869554"/>
              <a:gd name="connsiteY1340" fmla="*/ 524324 h 2937023"/>
              <a:gd name="connsiteX1341" fmla="*/ 3701880 w 3869554"/>
              <a:gd name="connsiteY1341" fmla="*/ 561225 h 2937023"/>
              <a:gd name="connsiteX1342" fmla="*/ 3643037 w 3869554"/>
              <a:gd name="connsiteY1342" fmla="*/ 610095 h 2937023"/>
              <a:gd name="connsiteX1343" fmla="*/ 3647026 w 3869554"/>
              <a:gd name="connsiteY1343" fmla="*/ 616713 h 2937023"/>
              <a:gd name="connsiteX1344" fmla="*/ 3710221 w 3869554"/>
              <a:gd name="connsiteY1344" fmla="*/ 575097 h 2937023"/>
              <a:gd name="connsiteX1345" fmla="*/ 3758456 w 3869554"/>
              <a:gd name="connsiteY1345" fmla="*/ 532575 h 2937023"/>
              <a:gd name="connsiteX1346" fmla="*/ 3771421 w 3869554"/>
              <a:gd name="connsiteY1346" fmla="*/ 531034 h 2937023"/>
              <a:gd name="connsiteX1347" fmla="*/ 3687374 w 3869554"/>
              <a:gd name="connsiteY1347" fmla="*/ 604835 h 2937023"/>
              <a:gd name="connsiteX1348" fmla="*/ 3581203 w 3869554"/>
              <a:gd name="connsiteY1348" fmla="*/ 681993 h 2937023"/>
              <a:gd name="connsiteX1349" fmla="*/ 3585283 w 3869554"/>
              <a:gd name="connsiteY1349" fmla="*/ 687070 h 2937023"/>
              <a:gd name="connsiteX1350" fmla="*/ 3695533 w 3869554"/>
              <a:gd name="connsiteY1350" fmla="*/ 614990 h 2937023"/>
              <a:gd name="connsiteX1351" fmla="*/ 3781122 w 3869554"/>
              <a:gd name="connsiteY1351" fmla="*/ 540735 h 2937023"/>
              <a:gd name="connsiteX1352" fmla="*/ 3768156 w 3869554"/>
              <a:gd name="connsiteY1352" fmla="*/ 597401 h 2937023"/>
              <a:gd name="connsiteX1353" fmla="*/ 3758093 w 3869554"/>
              <a:gd name="connsiteY1353" fmla="*/ 611183 h 2937023"/>
              <a:gd name="connsiteX1354" fmla="*/ 3741048 w 3869554"/>
              <a:gd name="connsiteY1354" fmla="*/ 618979 h 2937023"/>
              <a:gd name="connsiteX1355" fmla="*/ 3747757 w 3869554"/>
              <a:gd name="connsiteY1355" fmla="*/ 630767 h 2937023"/>
              <a:gd name="connsiteX1356" fmla="*/ 3755100 w 3869554"/>
              <a:gd name="connsiteY1356" fmla="*/ 626868 h 2937023"/>
              <a:gd name="connsiteX1357" fmla="*/ 3763079 w 3869554"/>
              <a:gd name="connsiteY1357" fmla="*/ 625417 h 2937023"/>
              <a:gd name="connsiteX1358" fmla="*/ 3768066 w 3869554"/>
              <a:gd name="connsiteY1358" fmla="*/ 619614 h 2937023"/>
              <a:gd name="connsiteX1359" fmla="*/ 3820018 w 3869554"/>
              <a:gd name="connsiteY1359" fmla="*/ 616170 h 2937023"/>
              <a:gd name="connsiteX1360" fmla="*/ 3847787 w 3869554"/>
              <a:gd name="connsiteY1360" fmla="*/ 641139 h 2937023"/>
              <a:gd name="connsiteX1361" fmla="*/ 3865452 w 3869554"/>
              <a:gd name="connsiteY1361" fmla="*/ 640801 h 2937023"/>
              <a:gd name="connsiteX1362" fmla="*/ 3854290 w 3869554"/>
              <a:gd name="connsiteY1362" fmla="*/ 625507 h 2937023"/>
              <a:gd name="connsiteX1363" fmla="*/ 3782392 w 3869554"/>
              <a:gd name="connsiteY1363" fmla="*/ 601934 h 2937023"/>
              <a:gd name="connsiteX1364" fmla="*/ 3796536 w 3869554"/>
              <a:gd name="connsiteY1364" fmla="*/ 538196 h 2937023"/>
              <a:gd name="connsiteX1365" fmla="*/ 3759363 w 3869554"/>
              <a:gd name="connsiteY1365" fmla="*/ 513988 h 2937023"/>
              <a:gd name="connsiteX1366" fmla="*/ 3664979 w 3869554"/>
              <a:gd name="connsiteY1366" fmla="*/ 442361 h 2937023"/>
              <a:gd name="connsiteX1367" fmla="*/ 3545934 w 3869554"/>
              <a:gd name="connsiteY1367" fmla="*/ 579449 h 2937023"/>
              <a:gd name="connsiteX1368" fmla="*/ 3540765 w 3869554"/>
              <a:gd name="connsiteY1368" fmla="*/ 353328 h 2937023"/>
              <a:gd name="connsiteX1369" fmla="*/ 3496702 w 3869554"/>
              <a:gd name="connsiteY1369" fmla="*/ 348976 h 2937023"/>
              <a:gd name="connsiteX1370" fmla="*/ 3464515 w 3869554"/>
              <a:gd name="connsiteY1370" fmla="*/ 312709 h 2937023"/>
              <a:gd name="connsiteX1371" fmla="*/ 3392889 w 3869554"/>
              <a:gd name="connsiteY1371" fmla="*/ 342810 h 2937023"/>
              <a:gd name="connsiteX1372" fmla="*/ 3348915 w 3869554"/>
              <a:gd name="connsiteY1372" fmla="*/ 296207 h 2937023"/>
              <a:gd name="connsiteX1373" fmla="*/ 3260334 w 3869554"/>
              <a:gd name="connsiteY1373" fmla="*/ 320415 h 2937023"/>
              <a:gd name="connsiteX1374" fmla="*/ 3165497 w 3869554"/>
              <a:gd name="connsiteY1374" fmla="*/ 284602 h 2937023"/>
              <a:gd name="connsiteX1375" fmla="*/ 3055156 w 3869554"/>
              <a:gd name="connsiteY1375" fmla="*/ 338095 h 2937023"/>
              <a:gd name="connsiteX1376" fmla="*/ 2982805 w 3869554"/>
              <a:gd name="connsiteY1376" fmla="*/ 457593 h 2937023"/>
              <a:gd name="connsiteX1377" fmla="*/ 2881621 w 3869554"/>
              <a:gd name="connsiteY1377" fmla="*/ 636750 h 2937023"/>
              <a:gd name="connsiteX1378" fmla="*/ 2799931 w 3869554"/>
              <a:gd name="connsiteY1378" fmla="*/ 825065 h 2937023"/>
              <a:gd name="connsiteX1379" fmla="*/ 2697659 w 3869554"/>
              <a:gd name="connsiteY1379" fmla="*/ 1027523 h 2937023"/>
              <a:gd name="connsiteX1380" fmla="*/ 2586230 w 3869554"/>
              <a:gd name="connsiteY1380" fmla="*/ 1179207 h 2937023"/>
              <a:gd name="connsiteX1381" fmla="*/ 2528838 w 3869554"/>
              <a:gd name="connsiteY1381" fmla="*/ 1276674 h 2937023"/>
              <a:gd name="connsiteX1382" fmla="*/ 2310876 w 3869554"/>
              <a:gd name="connsiteY1382" fmla="*/ 1434071 h 2937023"/>
              <a:gd name="connsiteX1383" fmla="*/ 1947485 w 3869554"/>
              <a:gd name="connsiteY1383" fmla="*/ 1682134 h 2937023"/>
              <a:gd name="connsiteX1384" fmla="*/ 1850291 w 3869554"/>
              <a:gd name="connsiteY1384" fmla="*/ 1639974 h 2937023"/>
              <a:gd name="connsiteX1385" fmla="*/ 1771502 w 3869554"/>
              <a:gd name="connsiteY1385" fmla="*/ 1669440 h 2937023"/>
              <a:gd name="connsiteX1386" fmla="*/ 1767241 w 3869554"/>
              <a:gd name="connsiteY1386" fmla="*/ 1666267 h 2937023"/>
              <a:gd name="connsiteX1387" fmla="*/ 1672132 w 3869554"/>
              <a:gd name="connsiteY1387" fmla="*/ 1868816 h 2937023"/>
              <a:gd name="connsiteX1388" fmla="*/ 1277552 w 3869554"/>
              <a:gd name="connsiteY1388" fmla="*/ 2170554 h 2937023"/>
              <a:gd name="connsiteX1389" fmla="*/ 1284623 w 3869554"/>
              <a:gd name="connsiteY1389" fmla="*/ 2108719 h 2937023"/>
              <a:gd name="connsiteX1390" fmla="*/ 1309647 w 3869554"/>
              <a:gd name="connsiteY1390" fmla="*/ 1944522 h 2937023"/>
              <a:gd name="connsiteX1391" fmla="*/ 1371935 w 3869554"/>
              <a:gd name="connsiteY1391" fmla="*/ 1757206 h 2937023"/>
              <a:gd name="connsiteX1392" fmla="*/ 1518997 w 3869554"/>
              <a:gd name="connsiteY1392" fmla="*/ 1570433 h 2937023"/>
              <a:gd name="connsiteX1393" fmla="*/ 1773859 w 3869554"/>
              <a:gd name="connsiteY1393" fmla="*/ 1331799 h 2937023"/>
              <a:gd name="connsiteX1394" fmla="*/ 2133080 w 3869554"/>
              <a:gd name="connsiteY1394" fmla="*/ 1122904 h 2937023"/>
              <a:gd name="connsiteX1395" fmla="*/ 2144956 w 3869554"/>
              <a:gd name="connsiteY1395" fmla="*/ 1082195 h 2937023"/>
              <a:gd name="connsiteX1396" fmla="*/ 2203890 w 3869554"/>
              <a:gd name="connsiteY1396" fmla="*/ 1033416 h 2937023"/>
              <a:gd name="connsiteX1397" fmla="*/ 2274519 w 3869554"/>
              <a:gd name="connsiteY1397" fmla="*/ 957709 h 2937023"/>
              <a:gd name="connsiteX1398" fmla="*/ 2314866 w 3869554"/>
              <a:gd name="connsiteY1398" fmla="*/ 912558 h 2937023"/>
              <a:gd name="connsiteX1399" fmla="*/ 2309335 w 3869554"/>
              <a:gd name="connsiteY1399" fmla="*/ 803033 h 2937023"/>
              <a:gd name="connsiteX1400" fmla="*/ 2260828 w 3869554"/>
              <a:gd name="connsiteY1400" fmla="*/ 786985 h 2937023"/>
              <a:gd name="connsiteX1401" fmla="*/ 2286215 w 3869554"/>
              <a:gd name="connsiteY1401" fmla="*/ 716536 h 2937023"/>
              <a:gd name="connsiteX1402" fmla="*/ 2277964 w 3869554"/>
              <a:gd name="connsiteY1402" fmla="*/ 705113 h 2937023"/>
              <a:gd name="connsiteX1403" fmla="*/ 2248135 w 3869554"/>
              <a:gd name="connsiteY1403" fmla="*/ 699129 h 2937023"/>
              <a:gd name="connsiteX1404" fmla="*/ 2253938 w 3869554"/>
              <a:gd name="connsiteY1404" fmla="*/ 691059 h 2937023"/>
              <a:gd name="connsiteX1405" fmla="*/ 2209149 w 3869554"/>
              <a:gd name="connsiteY1405" fmla="*/ 643732 h 2937023"/>
              <a:gd name="connsiteX1406" fmla="*/ 2195911 w 3869554"/>
              <a:gd name="connsiteY1406" fmla="*/ 618346 h 2937023"/>
              <a:gd name="connsiteX1407" fmla="*/ 2147495 w 3869554"/>
              <a:gd name="connsiteY1407" fmla="*/ 609550 h 2937023"/>
              <a:gd name="connsiteX1408" fmla="*/ 2118029 w 3869554"/>
              <a:gd name="connsiteY1408" fmla="*/ 615988 h 2937023"/>
              <a:gd name="connsiteX1409" fmla="*/ 2121021 w 3869554"/>
              <a:gd name="connsiteY1409" fmla="*/ 603476 h 2937023"/>
              <a:gd name="connsiteX1410" fmla="*/ 2108962 w 3869554"/>
              <a:gd name="connsiteY1410" fmla="*/ 585524 h 2937023"/>
              <a:gd name="connsiteX1411" fmla="*/ 1857182 w 3869554"/>
              <a:gd name="connsiteY1411" fmla="*/ 713182 h 2937023"/>
              <a:gd name="connsiteX1412" fmla="*/ 1889187 w 3869554"/>
              <a:gd name="connsiteY1412" fmla="*/ 581081 h 2937023"/>
              <a:gd name="connsiteX1413" fmla="*/ 1913214 w 3869554"/>
              <a:gd name="connsiteY1413" fmla="*/ 423050 h 2937023"/>
              <a:gd name="connsiteX1414" fmla="*/ 1824723 w 3869554"/>
              <a:gd name="connsiteY1414" fmla="*/ 358677 h 2937023"/>
              <a:gd name="connsiteX1415" fmla="*/ 1824542 w 3869554"/>
              <a:gd name="connsiteY1415" fmla="*/ 273088 h 2937023"/>
              <a:gd name="connsiteX1416" fmla="*/ 1823273 w 3869554"/>
              <a:gd name="connsiteY1416" fmla="*/ 142981 h 2937023"/>
              <a:gd name="connsiteX1417" fmla="*/ 1754819 w 3869554"/>
              <a:gd name="connsiteY1417" fmla="*/ 71990 h 2937023"/>
              <a:gd name="connsiteX1418" fmla="*/ 1714111 w 3869554"/>
              <a:gd name="connsiteY1418" fmla="*/ 107712 h 2937023"/>
              <a:gd name="connsiteX1419" fmla="*/ 1713385 w 3869554"/>
              <a:gd name="connsiteY1419" fmla="*/ 82779 h 2937023"/>
              <a:gd name="connsiteX1420" fmla="*/ 1697699 w 3869554"/>
              <a:gd name="connsiteY1420" fmla="*/ 53493 h 2937023"/>
              <a:gd name="connsiteX1421" fmla="*/ 1664606 w 3869554"/>
              <a:gd name="connsiteY1421" fmla="*/ 15958 h 2937023"/>
              <a:gd name="connsiteX1422" fmla="*/ 1568863 w 3869554"/>
              <a:gd name="connsiteY1422" fmla="*/ 56667 h 2937023"/>
              <a:gd name="connsiteX1423" fmla="*/ 1529604 w 3869554"/>
              <a:gd name="connsiteY1423" fmla="*/ 19856 h 2937023"/>
              <a:gd name="connsiteX1424" fmla="*/ 1448277 w 3869554"/>
              <a:gd name="connsiteY1424" fmla="*/ 100822 h 2937023"/>
              <a:gd name="connsiteX1425" fmla="*/ 1418719 w 3869554"/>
              <a:gd name="connsiteY1425" fmla="*/ 171632 h 2937023"/>
              <a:gd name="connsiteX1426" fmla="*/ 1377828 w 3869554"/>
              <a:gd name="connsiteY1426" fmla="*/ 112880 h 2937023"/>
              <a:gd name="connsiteX1427" fmla="*/ 1373023 w 3869554"/>
              <a:gd name="connsiteY1427" fmla="*/ 84502 h 2937023"/>
              <a:gd name="connsiteX1428" fmla="*/ 1330229 w 3869554"/>
              <a:gd name="connsiteY1428" fmla="*/ 74256 h 2937023"/>
              <a:gd name="connsiteX1429" fmla="*/ 1319168 w 3869554"/>
              <a:gd name="connsiteY1429" fmla="*/ 37264 h 2937023"/>
              <a:gd name="connsiteX1430" fmla="*/ 1295323 w 3869554"/>
              <a:gd name="connsiteY1430" fmla="*/ 21307 h 2937023"/>
              <a:gd name="connsiteX1431" fmla="*/ 1281722 w 3869554"/>
              <a:gd name="connsiteY1431" fmla="*/ 32187 h 2937023"/>
              <a:gd name="connsiteX1432" fmla="*/ 1252709 w 3869554"/>
              <a:gd name="connsiteY1432" fmla="*/ 1 h 2937023"/>
              <a:gd name="connsiteX1433" fmla="*/ 1165306 w 3869554"/>
              <a:gd name="connsiteY1433" fmla="*/ 77520 h 2937023"/>
              <a:gd name="connsiteX1434" fmla="*/ 1148806 w 3869554"/>
              <a:gd name="connsiteY1434" fmla="*/ 53766 h 2937023"/>
              <a:gd name="connsiteX1435" fmla="*/ 1134299 w 3869554"/>
              <a:gd name="connsiteY1435" fmla="*/ 50864 h 2937023"/>
              <a:gd name="connsiteX1436" fmla="*/ 1057867 w 3869554"/>
              <a:gd name="connsiteY1436" fmla="*/ 211343 h 2937023"/>
              <a:gd name="connsiteX1437" fmla="*/ 1027222 w 3869554"/>
              <a:gd name="connsiteY1437" fmla="*/ 227120 h 2937023"/>
              <a:gd name="connsiteX1438" fmla="*/ 996758 w 3869554"/>
              <a:gd name="connsiteY1438" fmla="*/ 401562 h 2937023"/>
              <a:gd name="connsiteX1439" fmla="*/ 978806 w 3869554"/>
              <a:gd name="connsiteY1439" fmla="*/ 388959 h 2937023"/>
              <a:gd name="connsiteX1440" fmla="*/ 923953 w 3869554"/>
              <a:gd name="connsiteY1440" fmla="*/ 351786 h 2937023"/>
              <a:gd name="connsiteX1441" fmla="*/ 888049 w 3869554"/>
              <a:gd name="connsiteY1441" fmla="*/ 389141 h 2937023"/>
              <a:gd name="connsiteX1442" fmla="*/ 860577 w 3869554"/>
              <a:gd name="connsiteY1442" fmla="*/ 367471 h 2937023"/>
              <a:gd name="connsiteX1443" fmla="*/ 847884 w 3869554"/>
              <a:gd name="connsiteY1443" fmla="*/ 373817 h 2937023"/>
              <a:gd name="connsiteX1444" fmla="*/ 843622 w 3869554"/>
              <a:gd name="connsiteY1444" fmla="*/ 435108 h 2937023"/>
              <a:gd name="connsiteX1445" fmla="*/ 830748 w 3869554"/>
              <a:gd name="connsiteY1445" fmla="*/ 420601 h 2937023"/>
              <a:gd name="connsiteX1446" fmla="*/ 820683 w 3869554"/>
              <a:gd name="connsiteY1446" fmla="*/ 418245 h 2937023"/>
              <a:gd name="connsiteX1447" fmla="*/ 790310 w 3869554"/>
              <a:gd name="connsiteY1447" fmla="*/ 474186 h 2937023"/>
              <a:gd name="connsiteX1448" fmla="*/ 844800 w 3869554"/>
              <a:gd name="connsiteY1448" fmla="*/ 645726 h 2937023"/>
              <a:gd name="connsiteX1449" fmla="*/ 988054 w 3869554"/>
              <a:gd name="connsiteY1449" fmla="*/ 1069047 h 2937023"/>
              <a:gd name="connsiteX1450" fmla="*/ 1270661 w 3869554"/>
              <a:gd name="connsiteY1450" fmla="*/ 1872806 h 2937023"/>
              <a:gd name="connsiteX1451" fmla="*/ 1272655 w 3869554"/>
              <a:gd name="connsiteY1451" fmla="*/ 1892752 h 2937023"/>
              <a:gd name="connsiteX1452" fmla="*/ 1208010 w 3869554"/>
              <a:gd name="connsiteY1452" fmla="*/ 2195759 h 2937023"/>
              <a:gd name="connsiteX1453" fmla="*/ 1178635 w 3869554"/>
              <a:gd name="connsiteY1453" fmla="*/ 2283796 h 2937023"/>
              <a:gd name="connsiteX1454" fmla="*/ 1113264 w 3869554"/>
              <a:gd name="connsiteY1454" fmla="*/ 2346537 h 2937023"/>
              <a:gd name="connsiteX1455" fmla="*/ 1076035 w 3869554"/>
              <a:gd name="connsiteY1455" fmla="*/ 2384824 h 2937023"/>
              <a:gd name="connsiteX1456" fmla="*/ 1120748 w 3869554"/>
              <a:gd name="connsiteY1456" fmla="*/ 2455050 h 2937023"/>
              <a:gd name="connsiteX1457" fmla="*/ 1191781 w 3869554"/>
              <a:gd name="connsiteY1457" fmla="*/ 2380900 h 2937023"/>
              <a:gd name="connsiteX1458" fmla="*/ 1265946 w 3869554"/>
              <a:gd name="connsiteY1458" fmla="*/ 2305011 h 2937023"/>
              <a:gd name="connsiteX1459" fmla="*/ 1323066 w 3869554"/>
              <a:gd name="connsiteY1459" fmla="*/ 2233839 h 2937023"/>
              <a:gd name="connsiteX1460" fmla="*/ 1631694 w 3869554"/>
              <a:gd name="connsiteY1460" fmla="*/ 1984234 h 2937023"/>
              <a:gd name="connsiteX1461" fmla="*/ 1672495 w 3869554"/>
              <a:gd name="connsiteY1461" fmla="*/ 1956219 h 2937023"/>
              <a:gd name="connsiteX1462" fmla="*/ 1605492 w 3869554"/>
              <a:gd name="connsiteY1462" fmla="*/ 2564771 h 2937023"/>
              <a:gd name="connsiteX1463" fmla="*/ 1593434 w 3869554"/>
              <a:gd name="connsiteY1463" fmla="*/ 2565768 h 2937023"/>
              <a:gd name="connsiteX1464" fmla="*/ 1582281 w 3869554"/>
              <a:gd name="connsiteY1464" fmla="*/ 2577918 h 2937023"/>
              <a:gd name="connsiteX1465" fmla="*/ 1540484 w 3869554"/>
              <a:gd name="connsiteY1465" fmla="*/ 2587529 h 2937023"/>
              <a:gd name="connsiteX1466" fmla="*/ 1531236 w 3869554"/>
              <a:gd name="connsiteY1466" fmla="*/ 2604211 h 2937023"/>
              <a:gd name="connsiteX1467" fmla="*/ 1504399 w 3869554"/>
              <a:gd name="connsiteY1467" fmla="*/ 2525422 h 2937023"/>
              <a:gd name="connsiteX1468" fmla="*/ 1489529 w 3869554"/>
              <a:gd name="connsiteY1468" fmla="*/ 2525422 h 2937023"/>
              <a:gd name="connsiteX1469" fmla="*/ 1482911 w 3869554"/>
              <a:gd name="connsiteY1469" fmla="*/ 2531043 h 2937023"/>
              <a:gd name="connsiteX1470" fmla="*/ 1430415 w 3869554"/>
              <a:gd name="connsiteY1470" fmla="*/ 2485710 h 2937023"/>
              <a:gd name="connsiteX1471" fmla="*/ 1404303 w 3869554"/>
              <a:gd name="connsiteY1471" fmla="*/ 2516265 h 2937023"/>
              <a:gd name="connsiteX1472" fmla="*/ 1398954 w 3869554"/>
              <a:gd name="connsiteY1472" fmla="*/ 2536121 h 2937023"/>
              <a:gd name="connsiteX1473" fmla="*/ 1374111 w 3869554"/>
              <a:gd name="connsiteY1473" fmla="*/ 2514904 h 2937023"/>
              <a:gd name="connsiteX1474" fmla="*/ 1323701 w 3869554"/>
              <a:gd name="connsiteY1474" fmla="*/ 2557064 h 2937023"/>
              <a:gd name="connsiteX1475" fmla="*/ 1293690 w 3869554"/>
              <a:gd name="connsiteY1475" fmla="*/ 2586078 h 2937023"/>
              <a:gd name="connsiteX1476" fmla="*/ 1291061 w 3869554"/>
              <a:gd name="connsiteY1476" fmla="*/ 2598499 h 2937023"/>
              <a:gd name="connsiteX1477" fmla="*/ 1265402 w 3869554"/>
              <a:gd name="connsiteY1477" fmla="*/ 2560963 h 2937023"/>
              <a:gd name="connsiteX1478" fmla="*/ 1188426 w 3869554"/>
              <a:gd name="connsiteY1478" fmla="*/ 2551443 h 2937023"/>
              <a:gd name="connsiteX1479" fmla="*/ 1183573 w 3869554"/>
              <a:gd name="connsiteY1479" fmla="*/ 2553723 h 2937023"/>
              <a:gd name="connsiteX1480" fmla="*/ 1193753 w 3869554"/>
              <a:gd name="connsiteY1480" fmla="*/ 2569712 h 2937023"/>
              <a:gd name="connsiteX1481" fmla="*/ 1219854 w 3869554"/>
              <a:gd name="connsiteY1481" fmla="*/ 2563865 h 2937023"/>
              <a:gd name="connsiteX1482" fmla="*/ 1249989 w 3869554"/>
              <a:gd name="connsiteY1482" fmla="*/ 2572388 h 2937023"/>
              <a:gd name="connsiteX1483" fmla="*/ 1285440 w 3869554"/>
              <a:gd name="connsiteY1483" fmla="*/ 2637577 h 2937023"/>
              <a:gd name="connsiteX1484" fmla="*/ 1286346 w 3869554"/>
              <a:gd name="connsiteY1484" fmla="*/ 2669853 h 2937023"/>
              <a:gd name="connsiteX1485" fmla="*/ 1296138 w 3869554"/>
              <a:gd name="connsiteY1485" fmla="*/ 2672573 h 2937023"/>
              <a:gd name="connsiteX1486" fmla="*/ 1327690 w 3869554"/>
              <a:gd name="connsiteY1486" fmla="*/ 2574835 h 2937023"/>
              <a:gd name="connsiteX1487" fmla="*/ 1338480 w 3869554"/>
              <a:gd name="connsiteY1487" fmla="*/ 2568488 h 2937023"/>
              <a:gd name="connsiteX1488" fmla="*/ 1380821 w 3869554"/>
              <a:gd name="connsiteY1488" fmla="*/ 2538206 h 2937023"/>
              <a:gd name="connsiteX1489" fmla="*/ 1390794 w 3869554"/>
              <a:gd name="connsiteY1489" fmla="*/ 2572478 h 2937023"/>
              <a:gd name="connsiteX1490" fmla="*/ 1387077 w 3869554"/>
              <a:gd name="connsiteY1490" fmla="*/ 2594056 h 2937023"/>
              <a:gd name="connsiteX1491" fmla="*/ 1399588 w 3869554"/>
              <a:gd name="connsiteY1491" fmla="*/ 2600856 h 2937023"/>
              <a:gd name="connsiteX1492" fmla="*/ 1419989 w 3869554"/>
              <a:gd name="connsiteY1492" fmla="*/ 2533038 h 2937023"/>
              <a:gd name="connsiteX1493" fmla="*/ 1431412 w 3869554"/>
              <a:gd name="connsiteY1493" fmla="*/ 2511006 h 2937023"/>
              <a:gd name="connsiteX1494" fmla="*/ 1432953 w 3869554"/>
              <a:gd name="connsiteY1494" fmla="*/ 2541016 h 2937023"/>
              <a:gd name="connsiteX1495" fmla="*/ 1431684 w 3869554"/>
              <a:gd name="connsiteY1495" fmla="*/ 2578643 h 2937023"/>
              <a:gd name="connsiteX1496" fmla="*/ 1441204 w 3869554"/>
              <a:gd name="connsiteY1496" fmla="*/ 2580366 h 2937023"/>
              <a:gd name="connsiteX1497" fmla="*/ 1449908 w 3869554"/>
              <a:gd name="connsiteY1497" fmla="*/ 2531043 h 2937023"/>
              <a:gd name="connsiteX1498" fmla="*/ 1450815 w 3869554"/>
              <a:gd name="connsiteY1498" fmla="*/ 2510915 h 2937023"/>
              <a:gd name="connsiteX1499" fmla="*/ 1456436 w 3869554"/>
              <a:gd name="connsiteY1499" fmla="*/ 2517806 h 2937023"/>
              <a:gd name="connsiteX1500" fmla="*/ 1465775 w 3869554"/>
              <a:gd name="connsiteY1500" fmla="*/ 2539656 h 2937023"/>
              <a:gd name="connsiteX1501" fmla="*/ 1457524 w 3869554"/>
              <a:gd name="connsiteY1501" fmla="*/ 2585171 h 2937023"/>
              <a:gd name="connsiteX1502" fmla="*/ 1451541 w 3869554"/>
              <a:gd name="connsiteY1502" fmla="*/ 2643288 h 2937023"/>
              <a:gd name="connsiteX1503" fmla="*/ 1461241 w 3869554"/>
              <a:gd name="connsiteY1503" fmla="*/ 2644739 h 2937023"/>
              <a:gd name="connsiteX1504" fmla="*/ 1474842 w 3869554"/>
              <a:gd name="connsiteY1504" fmla="*/ 2586259 h 2937023"/>
              <a:gd name="connsiteX1505" fmla="*/ 1480554 w 3869554"/>
              <a:gd name="connsiteY1505" fmla="*/ 2558152 h 2937023"/>
              <a:gd name="connsiteX1506" fmla="*/ 1485359 w 3869554"/>
              <a:gd name="connsiteY1506" fmla="*/ 2555795 h 2937023"/>
              <a:gd name="connsiteX1507" fmla="*/ 1494969 w 3869554"/>
              <a:gd name="connsiteY1507" fmla="*/ 2547907 h 2937023"/>
              <a:gd name="connsiteX1508" fmla="*/ 1517092 w 3869554"/>
              <a:gd name="connsiteY1508" fmla="*/ 2632408 h 2937023"/>
              <a:gd name="connsiteX1509" fmla="*/ 1482820 w 3869554"/>
              <a:gd name="connsiteY1509" fmla="*/ 2737310 h 2937023"/>
              <a:gd name="connsiteX1510" fmla="*/ 1493791 w 3869554"/>
              <a:gd name="connsiteY1510" fmla="*/ 2743293 h 2937023"/>
              <a:gd name="connsiteX1511" fmla="*/ 1536405 w 3869554"/>
              <a:gd name="connsiteY1511" fmla="*/ 2643741 h 2937023"/>
              <a:gd name="connsiteX1512" fmla="*/ 1571946 w 3869554"/>
              <a:gd name="connsiteY1512" fmla="*/ 2600041 h 2937023"/>
              <a:gd name="connsiteX1513" fmla="*/ 1591257 w 3869554"/>
              <a:gd name="connsiteY1513" fmla="*/ 2602216 h 2937023"/>
              <a:gd name="connsiteX1514" fmla="*/ 1599689 w 3869554"/>
              <a:gd name="connsiteY1514" fmla="*/ 2589341 h 2937023"/>
              <a:gd name="connsiteX1515" fmla="*/ 1599599 w 3869554"/>
              <a:gd name="connsiteY1515" fmla="*/ 2589886 h 2937023"/>
              <a:gd name="connsiteX1516" fmla="*/ 1604132 w 3869554"/>
              <a:gd name="connsiteY1516" fmla="*/ 2590701 h 2937023"/>
              <a:gd name="connsiteX1517" fmla="*/ 1614015 w 3869554"/>
              <a:gd name="connsiteY1517" fmla="*/ 2602307 h 2937023"/>
              <a:gd name="connsiteX1518" fmla="*/ 1615828 w 3869554"/>
              <a:gd name="connsiteY1518" fmla="*/ 2603577 h 2937023"/>
              <a:gd name="connsiteX1519" fmla="*/ 1615103 w 3869554"/>
              <a:gd name="connsiteY1519" fmla="*/ 2658883 h 2937023"/>
              <a:gd name="connsiteX1520" fmla="*/ 1626979 w 3869554"/>
              <a:gd name="connsiteY1520" fmla="*/ 2662419 h 2937023"/>
              <a:gd name="connsiteX1521" fmla="*/ 1641577 w 3869554"/>
              <a:gd name="connsiteY1521" fmla="*/ 2588798 h 2937023"/>
              <a:gd name="connsiteX1522" fmla="*/ 1643934 w 3869554"/>
              <a:gd name="connsiteY1522" fmla="*/ 2588617 h 2937023"/>
              <a:gd name="connsiteX1523" fmla="*/ 1648558 w 3869554"/>
              <a:gd name="connsiteY1523" fmla="*/ 2588707 h 2937023"/>
              <a:gd name="connsiteX1524" fmla="*/ 1676484 w 3869554"/>
              <a:gd name="connsiteY1524" fmla="*/ 2593875 h 2937023"/>
              <a:gd name="connsiteX1525" fmla="*/ 1682830 w 3869554"/>
              <a:gd name="connsiteY1525" fmla="*/ 2625064 h 2937023"/>
              <a:gd name="connsiteX1526" fmla="*/ 1649914 w 3869554"/>
              <a:gd name="connsiteY1526" fmla="*/ 2690609 h 2937023"/>
              <a:gd name="connsiteX1527" fmla="*/ 1667140 w 3869554"/>
              <a:gd name="connsiteY1527" fmla="*/ 2698497 h 2937023"/>
              <a:gd name="connsiteX1528" fmla="*/ 1705764 w 3869554"/>
              <a:gd name="connsiteY1528" fmla="*/ 2636934 h 2937023"/>
              <a:gd name="connsiteX1529" fmla="*/ 1719274 w 3869554"/>
              <a:gd name="connsiteY1529" fmla="*/ 2708560 h 2937023"/>
              <a:gd name="connsiteX1530" fmla="*/ 1700143 w 3869554"/>
              <a:gd name="connsiteY1530" fmla="*/ 2754347 h 2937023"/>
              <a:gd name="connsiteX1531" fmla="*/ 1674738 w 3869554"/>
              <a:gd name="connsiteY1531" fmla="*/ 2805959 h 2937023"/>
              <a:gd name="connsiteX1532" fmla="*/ 1699654 w 3869554"/>
              <a:gd name="connsiteY1532" fmla="*/ 2790095 h 2937023"/>
              <a:gd name="connsiteX1533" fmla="*/ 1715556 w 3869554"/>
              <a:gd name="connsiteY1533" fmla="*/ 2760875 h 2937023"/>
              <a:gd name="connsiteX1534" fmla="*/ 1732329 w 3869554"/>
              <a:gd name="connsiteY1534" fmla="*/ 2720438 h 2937023"/>
              <a:gd name="connsiteX1535" fmla="*/ 1728071 w 3869554"/>
              <a:gd name="connsiteY1535" fmla="*/ 2768951 h 2937023"/>
              <a:gd name="connsiteX1536" fmla="*/ 1727068 w 3869554"/>
              <a:gd name="connsiteY1536" fmla="*/ 2772641 h 2937023"/>
              <a:gd name="connsiteX1537" fmla="*/ 1753664 w 3869554"/>
              <a:gd name="connsiteY1537" fmla="*/ 2755707 h 2937023"/>
              <a:gd name="connsiteX1538" fmla="*/ 1756299 w 3869554"/>
              <a:gd name="connsiteY1538" fmla="*/ 2741495 h 2937023"/>
              <a:gd name="connsiteX1539" fmla="*/ 1753545 w 3869554"/>
              <a:gd name="connsiteY1539" fmla="*/ 2704118 h 2937023"/>
              <a:gd name="connsiteX1540" fmla="*/ 1741940 w 3869554"/>
              <a:gd name="connsiteY1540" fmla="*/ 2696411 h 2937023"/>
              <a:gd name="connsiteX1541" fmla="*/ 1741486 w 3869554"/>
              <a:gd name="connsiteY1541" fmla="*/ 2696411 h 2937023"/>
              <a:gd name="connsiteX1542" fmla="*/ 1720815 w 3869554"/>
              <a:gd name="connsiteY1542" fmla="*/ 2609462 h 2937023"/>
              <a:gd name="connsiteX1543" fmla="*/ 1720089 w 3869554"/>
              <a:gd name="connsiteY1543" fmla="*/ 2608284 h 2937023"/>
              <a:gd name="connsiteX1544" fmla="*/ 1735684 w 3869554"/>
              <a:gd name="connsiteY1544" fmla="*/ 2606561 h 2937023"/>
              <a:gd name="connsiteX1545" fmla="*/ 1735956 w 3869554"/>
              <a:gd name="connsiteY1545" fmla="*/ 2606561 h 2937023"/>
              <a:gd name="connsiteX1546" fmla="*/ 1939820 w 3869554"/>
              <a:gd name="connsiteY1546" fmla="*/ 2609031 h 2937023"/>
              <a:gd name="connsiteX1547" fmla="*/ 1979980 w 3869554"/>
              <a:gd name="connsiteY1547" fmla="*/ 2611612 h 2937023"/>
              <a:gd name="connsiteX1548" fmla="*/ 2076694 w 3869554"/>
              <a:gd name="connsiteY1548" fmla="*/ 2550034 h 2937023"/>
              <a:gd name="connsiteX1549" fmla="*/ 2032707 w 3869554"/>
              <a:gd name="connsiteY1549" fmla="*/ 2554518 h 2937023"/>
              <a:gd name="connsiteX1550" fmla="*/ 1944852 w 3869554"/>
              <a:gd name="connsiteY1550" fmla="*/ 2557873 h 2937023"/>
              <a:gd name="connsiteX1551" fmla="*/ 1698516 w 3869554"/>
              <a:gd name="connsiteY1551" fmla="*/ 2588345 h 2937023"/>
              <a:gd name="connsiteX1552" fmla="*/ 1698244 w 3869554"/>
              <a:gd name="connsiteY1552" fmla="*/ 2587257 h 2937023"/>
              <a:gd name="connsiteX1553" fmla="*/ 1725353 w 3869554"/>
              <a:gd name="connsiteY1553" fmla="*/ 2579459 h 2937023"/>
              <a:gd name="connsiteX1554" fmla="*/ 1837955 w 3869554"/>
              <a:gd name="connsiteY1554" fmla="*/ 2552704 h 2937023"/>
              <a:gd name="connsiteX1555" fmla="*/ 1836324 w 3869554"/>
              <a:gd name="connsiteY1555" fmla="*/ 2534209 h 2937023"/>
              <a:gd name="connsiteX1556" fmla="*/ 1723540 w 3869554"/>
              <a:gd name="connsiteY1556" fmla="*/ 2555342 h 2937023"/>
              <a:gd name="connsiteX1557" fmla="*/ 1729523 w 3869554"/>
              <a:gd name="connsiteY1557" fmla="*/ 2551896 h 2937023"/>
              <a:gd name="connsiteX1558" fmla="*/ 1893624 w 3869554"/>
              <a:gd name="connsiteY1558" fmla="*/ 2510454 h 2937023"/>
              <a:gd name="connsiteX1559" fmla="*/ 1891635 w 3869554"/>
              <a:gd name="connsiteY1559" fmla="*/ 2491059 h 2937023"/>
              <a:gd name="connsiteX1560" fmla="*/ 1811668 w 3869554"/>
              <a:gd name="connsiteY1560" fmla="*/ 2499038 h 2937023"/>
              <a:gd name="connsiteX1561" fmla="*/ 1854099 w 3869554"/>
              <a:gd name="connsiteY1561" fmla="*/ 2475556 h 2937023"/>
              <a:gd name="connsiteX1562" fmla="*/ 2097357 w 3869554"/>
              <a:gd name="connsiteY1562" fmla="*/ 2360318 h 2937023"/>
              <a:gd name="connsiteX1563" fmla="*/ 2091373 w 3869554"/>
              <a:gd name="connsiteY1563" fmla="*/ 2344180 h 2937023"/>
              <a:gd name="connsiteX1564" fmla="*/ 1863800 w 3869554"/>
              <a:gd name="connsiteY1564" fmla="*/ 2442824 h 2937023"/>
              <a:gd name="connsiteX1565" fmla="*/ 1832248 w 3869554"/>
              <a:gd name="connsiteY1565" fmla="*/ 2458873 h 2937023"/>
              <a:gd name="connsiteX1566" fmla="*/ 2029357 w 3869554"/>
              <a:gd name="connsiteY1566" fmla="*/ 2308095 h 2937023"/>
              <a:gd name="connsiteX1567" fmla="*/ 2017843 w 3869554"/>
              <a:gd name="connsiteY1567" fmla="*/ 2291775 h 2937023"/>
              <a:gd name="connsiteX1568" fmla="*/ 1858360 w 3869554"/>
              <a:gd name="connsiteY1568" fmla="*/ 2407193 h 2937023"/>
              <a:gd name="connsiteX1569" fmla="*/ 1980125 w 3869554"/>
              <a:gd name="connsiteY1569" fmla="*/ 2287785 h 2937023"/>
              <a:gd name="connsiteX1570" fmla="*/ 1968157 w 3869554"/>
              <a:gd name="connsiteY1570" fmla="*/ 2274548 h 2937023"/>
              <a:gd name="connsiteX1571" fmla="*/ 1808404 w 3869554"/>
              <a:gd name="connsiteY1571" fmla="*/ 2417620 h 2937023"/>
              <a:gd name="connsiteX1572" fmla="*/ 1790089 w 3869554"/>
              <a:gd name="connsiteY1572" fmla="*/ 2434030 h 2937023"/>
              <a:gd name="connsiteX1573" fmla="*/ 1848568 w 3869554"/>
              <a:gd name="connsiteY1573" fmla="*/ 2355241 h 2937023"/>
              <a:gd name="connsiteX1574" fmla="*/ 2070792 w 3869554"/>
              <a:gd name="connsiteY1574" fmla="*/ 2055952 h 2937023"/>
              <a:gd name="connsiteX1575" fmla="*/ 2052296 w 3869554"/>
              <a:gd name="connsiteY1575" fmla="*/ 2042804 h 2937023"/>
              <a:gd name="connsiteX1576" fmla="*/ 1766243 w 3869554"/>
              <a:gd name="connsiteY1576" fmla="*/ 2417347 h 2937023"/>
              <a:gd name="connsiteX1577" fmla="*/ 1938781 w 3869554"/>
              <a:gd name="connsiteY1577" fmla="*/ 2069008 h 2937023"/>
              <a:gd name="connsiteX1578" fmla="*/ 1917474 w 3869554"/>
              <a:gd name="connsiteY1578" fmla="*/ 2057946 h 2937023"/>
              <a:gd name="connsiteX1579" fmla="*/ 1793172 w 3869554"/>
              <a:gd name="connsiteY1579" fmla="*/ 2315529 h 2937023"/>
              <a:gd name="connsiteX1580" fmla="*/ 1721817 w 3869554"/>
              <a:gd name="connsiteY1580" fmla="*/ 2432670 h 2937023"/>
              <a:gd name="connsiteX1581" fmla="*/ 1795891 w 3869554"/>
              <a:gd name="connsiteY1581" fmla="*/ 2233929 h 2937023"/>
              <a:gd name="connsiteX1582" fmla="*/ 1779118 w 3869554"/>
              <a:gd name="connsiteY1582" fmla="*/ 2228308 h 2937023"/>
              <a:gd name="connsiteX1583" fmla="*/ 1700873 w 3869554"/>
              <a:gd name="connsiteY1583" fmla="*/ 2418073 h 2937023"/>
              <a:gd name="connsiteX1584" fmla="*/ 1688089 w 3869554"/>
              <a:gd name="connsiteY1584" fmla="*/ 2445002 h 2937023"/>
              <a:gd name="connsiteX1585" fmla="*/ 1729433 w 3869554"/>
              <a:gd name="connsiteY1585" fmla="*/ 2316345 h 2937023"/>
              <a:gd name="connsiteX1586" fmla="*/ 1809400 w 3869554"/>
              <a:gd name="connsiteY1586" fmla="*/ 1984507 h 2937023"/>
              <a:gd name="connsiteX1587" fmla="*/ 1791630 w 3869554"/>
              <a:gd name="connsiteY1587" fmla="*/ 1980426 h 2937023"/>
              <a:gd name="connsiteX1588" fmla="*/ 1716921 w 3869554"/>
              <a:gd name="connsiteY1588" fmla="*/ 2285337 h 2937023"/>
              <a:gd name="connsiteX1589" fmla="*/ 1668142 w 3869554"/>
              <a:gd name="connsiteY1589" fmla="*/ 2431491 h 2937023"/>
              <a:gd name="connsiteX1590" fmla="*/ 1724446 w 3869554"/>
              <a:gd name="connsiteY1590" fmla="*/ 2153781 h 2937023"/>
              <a:gd name="connsiteX1591" fmla="*/ 1766878 w 3869554"/>
              <a:gd name="connsiteY1591" fmla="*/ 1832096 h 2937023"/>
              <a:gd name="connsiteX1592" fmla="*/ 1751193 w 3869554"/>
              <a:gd name="connsiteY1592" fmla="*/ 1829829 h 2937023"/>
              <a:gd name="connsiteX1593" fmla="*/ 1720457 w 3869554"/>
              <a:gd name="connsiteY1593" fmla="*/ 2023312 h 2937023"/>
              <a:gd name="connsiteX1594" fmla="*/ 1729796 w 3869554"/>
              <a:gd name="connsiteY1594" fmla="*/ 1776790 h 2937023"/>
              <a:gd name="connsiteX1595" fmla="*/ 1711843 w 3869554"/>
              <a:gd name="connsiteY1595" fmla="*/ 1774251 h 2937023"/>
              <a:gd name="connsiteX1596" fmla="*/ 1690808 w 3869554"/>
              <a:gd name="connsiteY1596" fmla="*/ 2057312 h 2937023"/>
              <a:gd name="connsiteX1597" fmla="*/ 1692984 w 3869554"/>
              <a:gd name="connsiteY1597" fmla="*/ 2002640 h 2937023"/>
              <a:gd name="connsiteX1598" fmla="*/ 1697246 w 3869554"/>
              <a:gd name="connsiteY1598" fmla="*/ 1870901 h 2937023"/>
              <a:gd name="connsiteX1599" fmla="*/ 1700692 w 3869554"/>
              <a:gd name="connsiteY1599" fmla="*/ 1767813 h 2937023"/>
              <a:gd name="connsiteX1600" fmla="*/ 1756542 w 3869554"/>
              <a:gd name="connsiteY1600" fmla="*/ 1712053 h 2937023"/>
              <a:gd name="connsiteX1601" fmla="*/ 1779299 w 3869554"/>
              <a:gd name="connsiteY1601" fmla="*/ 1710331 h 2937023"/>
              <a:gd name="connsiteX1602" fmla="*/ 1779209 w 3869554"/>
              <a:gd name="connsiteY1602" fmla="*/ 1708971 h 2937023"/>
              <a:gd name="connsiteX1603" fmla="*/ 1836600 w 3869554"/>
              <a:gd name="connsiteY1603" fmla="*/ 1658923 h 2937023"/>
              <a:gd name="connsiteX1604" fmla="*/ 1853102 w 3869554"/>
              <a:gd name="connsiteY1604" fmla="*/ 1664907 h 2937023"/>
              <a:gd name="connsiteX1605" fmla="*/ 1937875 w 3869554"/>
              <a:gd name="connsiteY1605" fmla="*/ 1708156 h 2937023"/>
              <a:gd name="connsiteX1606" fmla="*/ 1965438 w 3869554"/>
              <a:gd name="connsiteY1606" fmla="*/ 1776970 h 2937023"/>
              <a:gd name="connsiteX1607" fmla="*/ 1985656 w 3869554"/>
              <a:gd name="connsiteY1607" fmla="*/ 1774341 h 2937023"/>
              <a:gd name="connsiteX1608" fmla="*/ 1985022 w 3869554"/>
              <a:gd name="connsiteY1608" fmla="*/ 1764187 h 2937023"/>
              <a:gd name="connsiteX1609" fmla="*/ 2020471 w 3869554"/>
              <a:gd name="connsiteY1609" fmla="*/ 1709969 h 2937023"/>
              <a:gd name="connsiteX1610" fmla="*/ 2097176 w 3869554"/>
              <a:gd name="connsiteY1610" fmla="*/ 1653211 h 2937023"/>
              <a:gd name="connsiteX1611" fmla="*/ 2100621 w 3869554"/>
              <a:gd name="connsiteY1611" fmla="*/ 1657020 h 2937023"/>
              <a:gd name="connsiteX1612" fmla="*/ 2107149 w 3869554"/>
              <a:gd name="connsiteY1612" fmla="*/ 1710694 h 2937023"/>
              <a:gd name="connsiteX1613" fmla="*/ 2127005 w 3869554"/>
              <a:gd name="connsiteY1613" fmla="*/ 1713776 h 2937023"/>
              <a:gd name="connsiteX1614" fmla="*/ 2130994 w 3869554"/>
              <a:gd name="connsiteY1614" fmla="*/ 1669894 h 2937023"/>
              <a:gd name="connsiteX1615" fmla="*/ 2178503 w 3869554"/>
              <a:gd name="connsiteY1615" fmla="*/ 1644235 h 2937023"/>
              <a:gd name="connsiteX1616" fmla="*/ 2201170 w 3869554"/>
              <a:gd name="connsiteY1616" fmla="*/ 1641696 h 2937023"/>
              <a:gd name="connsiteX1617" fmla="*/ 2230364 w 3869554"/>
              <a:gd name="connsiteY1617" fmla="*/ 1664182 h 2937023"/>
              <a:gd name="connsiteX1618" fmla="*/ 2240338 w 3869554"/>
              <a:gd name="connsiteY1618" fmla="*/ 1712235 h 2937023"/>
              <a:gd name="connsiteX1619" fmla="*/ 2230365 w 3869554"/>
              <a:gd name="connsiteY1619" fmla="*/ 1782773 h 2937023"/>
              <a:gd name="connsiteX1620" fmla="*/ 2244418 w 3869554"/>
              <a:gd name="connsiteY1620" fmla="*/ 1788123 h 2937023"/>
              <a:gd name="connsiteX1621" fmla="*/ 2258562 w 3869554"/>
              <a:gd name="connsiteY1621" fmla="*/ 1764912 h 2937023"/>
              <a:gd name="connsiteX1622" fmla="*/ 2327649 w 3869554"/>
              <a:gd name="connsiteY1622" fmla="*/ 1683765 h 2937023"/>
              <a:gd name="connsiteX1623" fmla="*/ 2356391 w 3869554"/>
              <a:gd name="connsiteY1623" fmla="*/ 1668715 h 2937023"/>
              <a:gd name="connsiteX1624" fmla="*/ 2385404 w 3869554"/>
              <a:gd name="connsiteY1624" fmla="*/ 1679686 h 2937023"/>
              <a:gd name="connsiteX1625" fmla="*/ 2386945 w 3869554"/>
              <a:gd name="connsiteY1625" fmla="*/ 1706886 h 2937023"/>
              <a:gd name="connsiteX1626" fmla="*/ 2361922 w 3869554"/>
              <a:gd name="connsiteY1626" fmla="*/ 1748139 h 2937023"/>
              <a:gd name="connsiteX1627" fmla="*/ 2340433 w 3869554"/>
              <a:gd name="connsiteY1627" fmla="*/ 1819402 h 2937023"/>
              <a:gd name="connsiteX1628" fmla="*/ 2355303 w 3869554"/>
              <a:gd name="connsiteY1628" fmla="*/ 1823664 h 2937023"/>
              <a:gd name="connsiteX1629" fmla="*/ 2389031 w 3869554"/>
              <a:gd name="connsiteY1629" fmla="*/ 1744603 h 2937023"/>
              <a:gd name="connsiteX1630" fmla="*/ 2402358 w 3869554"/>
              <a:gd name="connsiteY1630" fmla="*/ 1733270 h 2937023"/>
              <a:gd name="connsiteX1631" fmla="*/ 2418316 w 3869554"/>
              <a:gd name="connsiteY1631" fmla="*/ 1738438 h 2937023"/>
              <a:gd name="connsiteX1632" fmla="*/ 2416231 w 3869554"/>
              <a:gd name="connsiteY1632" fmla="*/ 1760560 h 2937023"/>
              <a:gd name="connsiteX1633" fmla="*/ 2392023 w 3869554"/>
              <a:gd name="connsiteY1633" fmla="*/ 1801451 h 2937023"/>
              <a:gd name="connsiteX1634" fmla="*/ 2370353 w 3869554"/>
              <a:gd name="connsiteY1634" fmla="*/ 1837082 h 2937023"/>
              <a:gd name="connsiteX1635" fmla="*/ 2336898 w 3869554"/>
              <a:gd name="connsiteY1635" fmla="*/ 1889579 h 2937023"/>
              <a:gd name="connsiteX1636" fmla="*/ 2348321 w 3869554"/>
              <a:gd name="connsiteY1636" fmla="*/ 1897285 h 2937023"/>
              <a:gd name="connsiteX1637" fmla="*/ 2383591 w 3869554"/>
              <a:gd name="connsiteY1637" fmla="*/ 1855851 h 2937023"/>
              <a:gd name="connsiteX1638" fmla="*/ 2405169 w 3869554"/>
              <a:gd name="connsiteY1638" fmla="*/ 1821035 h 2937023"/>
              <a:gd name="connsiteX1639" fmla="*/ 2362738 w 3869554"/>
              <a:gd name="connsiteY1639" fmla="*/ 1976799 h 2937023"/>
              <a:gd name="connsiteX1640" fmla="*/ 2371169 w 3869554"/>
              <a:gd name="connsiteY1640" fmla="*/ 1995295 h 2937023"/>
              <a:gd name="connsiteX1641" fmla="*/ 2506353 w 3869554"/>
              <a:gd name="connsiteY1641" fmla="*/ 1971088 h 2937023"/>
              <a:gd name="connsiteX1642" fmla="*/ 2621590 w 3869554"/>
              <a:gd name="connsiteY1642" fmla="*/ 1963018 h 2937023"/>
              <a:gd name="connsiteX1643" fmla="*/ 2657241 w 3869554"/>
              <a:gd name="connsiteY1643" fmla="*/ 1969693 h 2937023"/>
              <a:gd name="connsiteX1644" fmla="*/ 2628299 w 3869554"/>
              <a:gd name="connsiteY1644" fmla="*/ 2013247 h 2937023"/>
              <a:gd name="connsiteX1645" fmla="*/ 2638268 w 3869554"/>
              <a:gd name="connsiteY1645" fmla="*/ 2024392 h 2937023"/>
              <a:gd name="connsiteX1646" fmla="*/ 2671089 w 3869554"/>
              <a:gd name="connsiteY1646" fmla="*/ 2005352 h 2937023"/>
              <a:gd name="connsiteX1647" fmla="*/ 2673174 w 3869554"/>
              <a:gd name="connsiteY1647" fmla="*/ 2006168 h 2937023"/>
              <a:gd name="connsiteX1648" fmla="*/ 2634006 w 3869554"/>
              <a:gd name="connsiteY1648" fmla="*/ 2062290 h 2937023"/>
              <a:gd name="connsiteX1649" fmla="*/ 2557031 w 3869554"/>
              <a:gd name="connsiteY1649" fmla="*/ 2094930 h 2937023"/>
              <a:gd name="connsiteX1650" fmla="*/ 2559569 w 3869554"/>
              <a:gd name="connsiteY1650" fmla="*/ 2111159 h 2937023"/>
              <a:gd name="connsiteX1651" fmla="*/ 2647697 w 3869554"/>
              <a:gd name="connsiteY1651" fmla="*/ 2080605 h 2937023"/>
              <a:gd name="connsiteX1652" fmla="*/ 2654950 w 3869554"/>
              <a:gd name="connsiteY1652" fmla="*/ 2082237 h 2937023"/>
              <a:gd name="connsiteX1653" fmla="*/ 2653862 w 3869554"/>
              <a:gd name="connsiteY1653" fmla="*/ 2083597 h 2937023"/>
              <a:gd name="connsiteX1654" fmla="*/ 2577068 w 3869554"/>
              <a:gd name="connsiteY1654" fmla="*/ 2120136 h 2937023"/>
              <a:gd name="connsiteX1655" fmla="*/ 2483047 w 3869554"/>
              <a:gd name="connsiteY1655" fmla="*/ 2140808 h 2937023"/>
              <a:gd name="connsiteX1656" fmla="*/ 2483500 w 3869554"/>
              <a:gd name="connsiteY1656" fmla="*/ 2157581 h 2937023"/>
              <a:gd name="connsiteX1657" fmla="*/ 2543612 w 3869554"/>
              <a:gd name="connsiteY1657" fmla="*/ 2150600 h 2937023"/>
              <a:gd name="connsiteX1658" fmla="*/ 2540348 w 3869554"/>
              <a:gd name="connsiteY1658" fmla="*/ 2153501 h 2937023"/>
              <a:gd name="connsiteX1659" fmla="*/ 2510610 w 3869554"/>
              <a:gd name="connsiteY1659" fmla="*/ 2162386 h 2937023"/>
              <a:gd name="connsiteX1660" fmla="*/ 2436535 w 3869554"/>
              <a:gd name="connsiteY1660" fmla="*/ 2190402 h 2937023"/>
              <a:gd name="connsiteX1661" fmla="*/ 2440887 w 3869554"/>
              <a:gd name="connsiteY1661" fmla="*/ 2204092 h 2937023"/>
              <a:gd name="connsiteX1662" fmla="*/ 2509431 w 3869554"/>
              <a:gd name="connsiteY1662" fmla="*/ 2190946 h 2937023"/>
              <a:gd name="connsiteX1663" fmla="*/ 2584140 w 3869554"/>
              <a:gd name="connsiteY1663" fmla="*/ 2177618 h 2937023"/>
              <a:gd name="connsiteX1664" fmla="*/ 2661473 w 3869554"/>
              <a:gd name="connsiteY1664" fmla="*/ 2177707 h 2937023"/>
              <a:gd name="connsiteX1665" fmla="*/ 2675784 w 3869554"/>
              <a:gd name="connsiteY1665" fmla="*/ 2168595 h 2937023"/>
              <a:gd name="connsiteX1666" fmla="*/ 2644977 w 3869554"/>
              <a:gd name="connsiteY1666" fmla="*/ 2160845 h 2937023"/>
              <a:gd name="connsiteX1667" fmla="*/ 2591574 w 3869554"/>
              <a:gd name="connsiteY1667" fmla="*/ 2161751 h 2937023"/>
              <a:gd name="connsiteX1668" fmla="*/ 2682603 w 3869554"/>
              <a:gd name="connsiteY1668" fmla="*/ 2078157 h 2937023"/>
              <a:gd name="connsiteX1669" fmla="*/ 2671905 w 3869554"/>
              <a:gd name="connsiteY1669" fmla="*/ 2063288 h 2937023"/>
              <a:gd name="connsiteX1670" fmla="*/ 2667462 w 3869554"/>
              <a:gd name="connsiteY1670" fmla="*/ 2063015 h 2937023"/>
              <a:gd name="connsiteX1671" fmla="*/ 2694390 w 3869554"/>
              <a:gd name="connsiteY1671" fmla="*/ 2000637 h 2937023"/>
              <a:gd name="connsiteX1672" fmla="*/ 2690129 w 3869554"/>
              <a:gd name="connsiteY1672" fmla="*/ 1991933 h 2937023"/>
              <a:gd name="connsiteX1673" fmla="*/ 2691126 w 3869554"/>
              <a:gd name="connsiteY1673" fmla="*/ 1988488 h 2937023"/>
              <a:gd name="connsiteX1674" fmla="*/ 2394652 w 3869554"/>
              <a:gd name="connsiteY1674" fmla="*/ 1971178 h 2937023"/>
              <a:gd name="connsiteX1675" fmla="*/ 2466369 w 3869554"/>
              <a:gd name="connsiteY1675" fmla="*/ 1832821 h 2937023"/>
              <a:gd name="connsiteX1676" fmla="*/ 2427201 w 3869554"/>
              <a:gd name="connsiteY1676" fmla="*/ 1795648 h 2937023"/>
              <a:gd name="connsiteX1677" fmla="*/ 2434364 w 3869554"/>
              <a:gd name="connsiteY1677" fmla="*/ 1718673 h 2937023"/>
              <a:gd name="connsiteX1678" fmla="*/ 2406530 w 3869554"/>
              <a:gd name="connsiteY1678" fmla="*/ 1701083 h 2937023"/>
              <a:gd name="connsiteX1679" fmla="*/ 2374887 w 3869554"/>
              <a:gd name="connsiteY1679" fmla="*/ 1657110 h 2937023"/>
              <a:gd name="connsiteX1680" fmla="*/ 2306071 w 3869554"/>
              <a:gd name="connsiteY1680" fmla="*/ 1674790 h 2937023"/>
              <a:gd name="connsiteX1681" fmla="*/ 2277601 w 3869554"/>
              <a:gd name="connsiteY1681" fmla="*/ 1709243 h 2937023"/>
              <a:gd name="connsiteX1682" fmla="*/ 2265452 w 3869554"/>
              <a:gd name="connsiteY1682" fmla="*/ 1725019 h 2937023"/>
              <a:gd name="connsiteX1683" fmla="*/ 2254663 w 3869554"/>
              <a:gd name="connsiteY1683" fmla="*/ 1662187 h 2937023"/>
              <a:gd name="connsiteX1684" fmla="*/ 2212050 w 3869554"/>
              <a:gd name="connsiteY1684" fmla="*/ 1614315 h 2937023"/>
              <a:gd name="connsiteX1685" fmla="*/ 2188386 w 3869554"/>
              <a:gd name="connsiteY1685" fmla="*/ 1620481 h 2937023"/>
              <a:gd name="connsiteX1686" fmla="*/ 2151394 w 3869554"/>
              <a:gd name="connsiteY1686" fmla="*/ 1615041 h 2937023"/>
              <a:gd name="connsiteX1687" fmla="*/ 2146770 w 3869554"/>
              <a:gd name="connsiteY1687" fmla="*/ 1616945 h 2937023"/>
              <a:gd name="connsiteX1688" fmla="*/ 2580609 w 3869554"/>
              <a:gd name="connsiteY1688" fmla="*/ 1299069 h 2937023"/>
              <a:gd name="connsiteX1689" fmla="*/ 2698203 w 3869554"/>
              <a:gd name="connsiteY1689" fmla="*/ 1263799 h 2937023"/>
              <a:gd name="connsiteX1690" fmla="*/ 2961498 w 3869554"/>
              <a:gd name="connsiteY1690" fmla="*/ 1189181 h 2937023"/>
              <a:gd name="connsiteX1691" fmla="*/ 3446654 w 3869554"/>
              <a:gd name="connsiteY1691" fmla="*/ 1010115 h 2937023"/>
              <a:gd name="connsiteX1692" fmla="*/ 3817298 w 3869554"/>
              <a:gd name="connsiteY1692" fmla="*/ 753891 h 2937023"/>
              <a:gd name="connsiteX1693" fmla="*/ 3865452 w 3869554"/>
              <a:gd name="connsiteY1693" fmla="*/ 640801 h 29370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</a:cxnLst>
            <a:rect l="l" t="t" r="r" b="b"/>
            <a:pathLst>
              <a:path w="3869554" h="2937023">
                <a:moveTo>
                  <a:pt x="288268" y="1108975"/>
                </a:moveTo>
                <a:cubicBezTo>
                  <a:pt x="286885" y="1106788"/>
                  <a:pt x="284619" y="1105269"/>
                  <a:pt x="281581" y="1105405"/>
                </a:cubicBezTo>
                <a:lnTo>
                  <a:pt x="267235" y="1114519"/>
                </a:lnTo>
                <a:lnTo>
                  <a:pt x="279089" y="1133138"/>
                </a:lnTo>
                <a:lnTo>
                  <a:pt x="285060" y="1125692"/>
                </a:lnTo>
                <a:cubicBezTo>
                  <a:pt x="287111" y="1123198"/>
                  <a:pt x="288834" y="1120546"/>
                  <a:pt x="289650" y="1116557"/>
                </a:cubicBezTo>
                <a:cubicBezTo>
                  <a:pt x="290149" y="1114018"/>
                  <a:pt x="289650" y="1111162"/>
                  <a:pt x="288268" y="1108975"/>
                </a:cubicBezTo>
                <a:close/>
                <a:moveTo>
                  <a:pt x="292755" y="999949"/>
                </a:moveTo>
                <a:cubicBezTo>
                  <a:pt x="290103" y="998578"/>
                  <a:pt x="286703" y="998601"/>
                  <a:pt x="284119" y="1000776"/>
                </a:cubicBezTo>
                <a:cubicBezTo>
                  <a:pt x="273783" y="1009572"/>
                  <a:pt x="269340" y="1024894"/>
                  <a:pt x="269885" y="1038131"/>
                </a:cubicBezTo>
                <a:cubicBezTo>
                  <a:pt x="270248" y="1047107"/>
                  <a:pt x="282759" y="1047289"/>
                  <a:pt x="286023" y="1040216"/>
                </a:cubicBezTo>
                <a:cubicBezTo>
                  <a:pt x="290647" y="1030244"/>
                  <a:pt x="295634" y="1018276"/>
                  <a:pt x="296903" y="1007486"/>
                </a:cubicBezTo>
                <a:cubicBezTo>
                  <a:pt x="297311" y="1004086"/>
                  <a:pt x="295407" y="1001321"/>
                  <a:pt x="292755" y="999949"/>
                </a:cubicBezTo>
                <a:close/>
                <a:moveTo>
                  <a:pt x="475029" y="1280946"/>
                </a:moveTo>
                <a:cubicBezTo>
                  <a:pt x="473068" y="1277989"/>
                  <a:pt x="469577" y="1276357"/>
                  <a:pt x="465543" y="1278487"/>
                </a:cubicBezTo>
                <a:cubicBezTo>
                  <a:pt x="453212" y="1284924"/>
                  <a:pt x="442967" y="1295079"/>
                  <a:pt x="432178" y="1303692"/>
                </a:cubicBezTo>
                <a:lnTo>
                  <a:pt x="402307" y="1326664"/>
                </a:lnTo>
                <a:lnTo>
                  <a:pt x="410803" y="1340007"/>
                </a:lnTo>
                <a:lnTo>
                  <a:pt x="442468" y="1322494"/>
                </a:lnTo>
                <a:cubicBezTo>
                  <a:pt x="455570" y="1313665"/>
                  <a:pt x="467492" y="1303329"/>
                  <a:pt x="475335" y="1291361"/>
                </a:cubicBezTo>
                <a:cubicBezTo>
                  <a:pt x="477420" y="1288188"/>
                  <a:pt x="476989" y="1283904"/>
                  <a:pt x="475029" y="1280946"/>
                </a:cubicBezTo>
                <a:close/>
                <a:moveTo>
                  <a:pt x="527184" y="1357661"/>
                </a:moveTo>
                <a:cubicBezTo>
                  <a:pt x="526153" y="1353967"/>
                  <a:pt x="523116" y="1351065"/>
                  <a:pt x="518401" y="1351836"/>
                </a:cubicBezTo>
                <a:cubicBezTo>
                  <a:pt x="505526" y="1354012"/>
                  <a:pt x="494011" y="1359452"/>
                  <a:pt x="482316" y="1364982"/>
                </a:cubicBezTo>
                <a:cubicBezTo>
                  <a:pt x="469622" y="1370967"/>
                  <a:pt x="456476" y="1377132"/>
                  <a:pt x="446412" y="1387105"/>
                </a:cubicBezTo>
                <a:lnTo>
                  <a:pt x="444993" y="1393706"/>
                </a:lnTo>
                <a:lnTo>
                  <a:pt x="449004" y="1400007"/>
                </a:lnTo>
                <a:lnTo>
                  <a:pt x="452940" y="1402156"/>
                </a:lnTo>
                <a:cubicBezTo>
                  <a:pt x="465360" y="1399345"/>
                  <a:pt x="476513" y="1393542"/>
                  <a:pt x="487755" y="1387830"/>
                </a:cubicBezTo>
                <a:cubicBezTo>
                  <a:pt x="499996" y="1381574"/>
                  <a:pt x="512870" y="1376407"/>
                  <a:pt x="523932" y="1368246"/>
                </a:cubicBezTo>
                <a:cubicBezTo>
                  <a:pt x="527241" y="1365844"/>
                  <a:pt x="528216" y="1361356"/>
                  <a:pt x="527184" y="1357661"/>
                </a:cubicBezTo>
                <a:close/>
                <a:moveTo>
                  <a:pt x="1522777" y="2902463"/>
                </a:moveTo>
                <a:cubicBezTo>
                  <a:pt x="1520783" y="2901681"/>
                  <a:pt x="1518221" y="2902089"/>
                  <a:pt x="1516816" y="2904220"/>
                </a:cubicBezTo>
                <a:lnTo>
                  <a:pt x="1515160" y="2907562"/>
                </a:lnTo>
                <a:lnTo>
                  <a:pt x="1522868" y="2902654"/>
                </a:lnTo>
                <a:close/>
                <a:moveTo>
                  <a:pt x="423881" y="1153253"/>
                </a:moveTo>
                <a:cubicBezTo>
                  <a:pt x="421546" y="1151213"/>
                  <a:pt x="418215" y="1150238"/>
                  <a:pt x="415222" y="1151281"/>
                </a:cubicBezTo>
                <a:cubicBezTo>
                  <a:pt x="400263" y="1156359"/>
                  <a:pt x="390108" y="1172679"/>
                  <a:pt x="379409" y="1183921"/>
                </a:cubicBezTo>
                <a:cubicBezTo>
                  <a:pt x="370161" y="1193713"/>
                  <a:pt x="360006" y="1202961"/>
                  <a:pt x="353206" y="1214656"/>
                </a:cubicBezTo>
                <a:cubicBezTo>
                  <a:pt x="350215" y="1219825"/>
                  <a:pt x="354747" y="1229255"/>
                  <a:pt x="361548" y="1225265"/>
                </a:cubicBezTo>
                <a:cubicBezTo>
                  <a:pt x="375329" y="1217287"/>
                  <a:pt x="386209" y="1205409"/>
                  <a:pt x="397724" y="1194439"/>
                </a:cubicBezTo>
                <a:cubicBezTo>
                  <a:pt x="408241" y="1184374"/>
                  <a:pt x="422023" y="1175851"/>
                  <a:pt x="426556" y="1161617"/>
                </a:cubicBezTo>
                <a:cubicBezTo>
                  <a:pt x="427553" y="1158398"/>
                  <a:pt x="426216" y="1155293"/>
                  <a:pt x="423881" y="1153253"/>
                </a:cubicBezTo>
                <a:close/>
                <a:moveTo>
                  <a:pt x="611153" y="1403176"/>
                </a:moveTo>
                <a:cubicBezTo>
                  <a:pt x="609838" y="1399595"/>
                  <a:pt x="606438" y="1396535"/>
                  <a:pt x="602358" y="1396535"/>
                </a:cubicBezTo>
                <a:cubicBezTo>
                  <a:pt x="584044" y="1396535"/>
                  <a:pt x="565638" y="1402519"/>
                  <a:pt x="547958" y="1406962"/>
                </a:cubicBezTo>
                <a:cubicBezTo>
                  <a:pt x="532726" y="1410861"/>
                  <a:pt x="517404" y="1414668"/>
                  <a:pt x="502625" y="1420289"/>
                </a:cubicBezTo>
                <a:cubicBezTo>
                  <a:pt x="493650" y="1423735"/>
                  <a:pt x="497004" y="1437335"/>
                  <a:pt x="506434" y="1436428"/>
                </a:cubicBezTo>
                <a:cubicBezTo>
                  <a:pt x="522481" y="1434887"/>
                  <a:pt x="538166" y="1431351"/>
                  <a:pt x="553852" y="1428087"/>
                </a:cubicBezTo>
                <a:cubicBezTo>
                  <a:pt x="571894" y="1424278"/>
                  <a:pt x="590753" y="1421196"/>
                  <a:pt x="607435" y="1412945"/>
                </a:cubicBezTo>
                <a:cubicBezTo>
                  <a:pt x="611697" y="1410860"/>
                  <a:pt x="612467" y="1406758"/>
                  <a:pt x="611153" y="1403176"/>
                </a:cubicBezTo>
                <a:close/>
                <a:moveTo>
                  <a:pt x="1481451" y="2769845"/>
                </a:moveTo>
                <a:cubicBezTo>
                  <a:pt x="1480544" y="2764315"/>
                  <a:pt x="1471840" y="2763862"/>
                  <a:pt x="1469574" y="2768577"/>
                </a:cubicBezTo>
                <a:cubicBezTo>
                  <a:pt x="1457787" y="2793873"/>
                  <a:pt x="1457965" y="2827050"/>
                  <a:pt x="1450076" y="2854341"/>
                </a:cubicBezTo>
                <a:cubicBezTo>
                  <a:pt x="1446359" y="2867261"/>
                  <a:pt x="1439990" y="2880498"/>
                  <a:pt x="1434527" y="2893883"/>
                </a:cubicBezTo>
                <a:lnTo>
                  <a:pt x="1424833" y="2932648"/>
                </a:lnTo>
                <a:lnTo>
                  <a:pt x="1427619" y="2937023"/>
                </a:lnTo>
                <a:lnTo>
                  <a:pt x="1430583" y="2936122"/>
                </a:lnTo>
                <a:cubicBezTo>
                  <a:pt x="1446632" y="2913002"/>
                  <a:pt x="1455607" y="2884624"/>
                  <a:pt x="1464220" y="2857967"/>
                </a:cubicBezTo>
                <a:cubicBezTo>
                  <a:pt x="1472834" y="2831402"/>
                  <a:pt x="1486166" y="2797771"/>
                  <a:pt x="1481451" y="2769845"/>
                </a:cubicBezTo>
                <a:close/>
                <a:moveTo>
                  <a:pt x="1457794" y="2670484"/>
                </a:moveTo>
                <a:cubicBezTo>
                  <a:pt x="1456706" y="2666041"/>
                  <a:pt x="1451809" y="2664590"/>
                  <a:pt x="1448635" y="2668036"/>
                </a:cubicBezTo>
                <a:cubicBezTo>
                  <a:pt x="1442924" y="2674111"/>
                  <a:pt x="1442107" y="2679822"/>
                  <a:pt x="1441836" y="2688073"/>
                </a:cubicBezTo>
                <a:cubicBezTo>
                  <a:pt x="1441564" y="2694963"/>
                  <a:pt x="1451629" y="2695961"/>
                  <a:pt x="1454348" y="2690521"/>
                </a:cubicBezTo>
                <a:cubicBezTo>
                  <a:pt x="1458065" y="2682996"/>
                  <a:pt x="1459788" y="2678463"/>
                  <a:pt x="1457794" y="2670484"/>
                </a:cubicBezTo>
                <a:close/>
                <a:moveTo>
                  <a:pt x="513210" y="1183649"/>
                </a:moveTo>
                <a:cubicBezTo>
                  <a:pt x="511011" y="1181066"/>
                  <a:pt x="507430" y="1179615"/>
                  <a:pt x="503803" y="1180748"/>
                </a:cubicBezTo>
                <a:cubicBezTo>
                  <a:pt x="489387" y="1185191"/>
                  <a:pt x="477238" y="1197975"/>
                  <a:pt x="468080" y="1209671"/>
                </a:cubicBezTo>
                <a:cubicBezTo>
                  <a:pt x="463547" y="1215383"/>
                  <a:pt x="468715" y="1226626"/>
                  <a:pt x="476694" y="1222909"/>
                </a:cubicBezTo>
                <a:cubicBezTo>
                  <a:pt x="490657" y="1216471"/>
                  <a:pt x="506705" y="1206952"/>
                  <a:pt x="514321" y="1193351"/>
                </a:cubicBezTo>
                <a:cubicBezTo>
                  <a:pt x="516224" y="1189951"/>
                  <a:pt x="515408" y="1186234"/>
                  <a:pt x="513210" y="1183649"/>
                </a:cubicBezTo>
                <a:close/>
                <a:moveTo>
                  <a:pt x="1429417" y="2603405"/>
                </a:moveTo>
                <a:cubicBezTo>
                  <a:pt x="1427331" y="2602306"/>
                  <a:pt x="1424748" y="2602351"/>
                  <a:pt x="1422708" y="2604392"/>
                </a:cubicBezTo>
                <a:cubicBezTo>
                  <a:pt x="1415636" y="2611463"/>
                  <a:pt x="1406025" y="2626605"/>
                  <a:pt x="1412190" y="2636487"/>
                </a:cubicBezTo>
                <a:cubicBezTo>
                  <a:pt x="1414186" y="2639661"/>
                  <a:pt x="1418718" y="2641202"/>
                  <a:pt x="1422073" y="2639026"/>
                </a:cubicBezTo>
                <a:cubicBezTo>
                  <a:pt x="1423886" y="2637848"/>
                  <a:pt x="1424884" y="2636850"/>
                  <a:pt x="1425971" y="2634855"/>
                </a:cubicBezTo>
                <a:cubicBezTo>
                  <a:pt x="1426516" y="2633858"/>
                  <a:pt x="1425972" y="2633042"/>
                  <a:pt x="1425791" y="2632135"/>
                </a:cubicBezTo>
                <a:cubicBezTo>
                  <a:pt x="1426153" y="2632680"/>
                  <a:pt x="1431683" y="2620167"/>
                  <a:pt x="1430596" y="2622796"/>
                </a:cubicBezTo>
                <a:cubicBezTo>
                  <a:pt x="1433044" y="2616813"/>
                  <a:pt x="1433225" y="2615906"/>
                  <a:pt x="1433134" y="2609287"/>
                </a:cubicBezTo>
                <a:cubicBezTo>
                  <a:pt x="1433089" y="2606748"/>
                  <a:pt x="1431502" y="2604504"/>
                  <a:pt x="1429417" y="2603405"/>
                </a:cubicBezTo>
                <a:close/>
                <a:moveTo>
                  <a:pt x="1562457" y="2802484"/>
                </a:moveTo>
                <a:cubicBezTo>
                  <a:pt x="1560337" y="2801724"/>
                  <a:pt x="1557708" y="2802223"/>
                  <a:pt x="1556439" y="2804580"/>
                </a:cubicBezTo>
                <a:cubicBezTo>
                  <a:pt x="1546647" y="2822441"/>
                  <a:pt x="1539213" y="2841028"/>
                  <a:pt x="1531596" y="2859887"/>
                </a:cubicBezTo>
                <a:cubicBezTo>
                  <a:pt x="1528241" y="2868046"/>
                  <a:pt x="1540935" y="2873123"/>
                  <a:pt x="1544290" y="2864964"/>
                </a:cubicBezTo>
                <a:cubicBezTo>
                  <a:pt x="1552087" y="2846105"/>
                  <a:pt x="1559884" y="2827610"/>
                  <a:pt x="1565415" y="2807935"/>
                </a:cubicBezTo>
                <a:cubicBezTo>
                  <a:pt x="1566186" y="2805261"/>
                  <a:pt x="1564576" y="2803243"/>
                  <a:pt x="1562457" y="2802484"/>
                </a:cubicBezTo>
                <a:close/>
                <a:moveTo>
                  <a:pt x="565775" y="1218454"/>
                </a:moveTo>
                <a:cubicBezTo>
                  <a:pt x="564007" y="1215270"/>
                  <a:pt x="560652" y="1213071"/>
                  <a:pt x="556753" y="1214114"/>
                </a:cubicBezTo>
                <a:cubicBezTo>
                  <a:pt x="545239" y="1217106"/>
                  <a:pt x="535538" y="1223271"/>
                  <a:pt x="525564" y="1229436"/>
                </a:cubicBezTo>
                <a:cubicBezTo>
                  <a:pt x="512871" y="1237234"/>
                  <a:pt x="499544" y="1245303"/>
                  <a:pt x="489389" y="1256365"/>
                </a:cubicBezTo>
                <a:cubicBezTo>
                  <a:pt x="482770" y="1263527"/>
                  <a:pt x="490114" y="1275041"/>
                  <a:pt x="499362" y="1272050"/>
                </a:cubicBezTo>
                <a:cubicBezTo>
                  <a:pt x="511783" y="1267970"/>
                  <a:pt x="522935" y="1260897"/>
                  <a:pt x="533724" y="1253644"/>
                </a:cubicBezTo>
                <a:cubicBezTo>
                  <a:pt x="544876" y="1246119"/>
                  <a:pt x="556482" y="1239138"/>
                  <a:pt x="565276" y="1228711"/>
                </a:cubicBezTo>
                <a:cubicBezTo>
                  <a:pt x="567724" y="1225810"/>
                  <a:pt x="567543" y="1221639"/>
                  <a:pt x="565775" y="1218454"/>
                </a:cubicBezTo>
                <a:close/>
                <a:moveTo>
                  <a:pt x="686225" y="1397895"/>
                </a:moveTo>
                <a:cubicBezTo>
                  <a:pt x="674347" y="1389735"/>
                  <a:pt x="656032" y="1389645"/>
                  <a:pt x="642523" y="1393634"/>
                </a:cubicBezTo>
                <a:cubicBezTo>
                  <a:pt x="633276" y="1396263"/>
                  <a:pt x="631916" y="1411404"/>
                  <a:pt x="643249" y="1411857"/>
                </a:cubicBezTo>
                <a:cubicBezTo>
                  <a:pt x="656124" y="1412311"/>
                  <a:pt x="670267" y="1414759"/>
                  <a:pt x="682870" y="1413308"/>
                </a:cubicBezTo>
                <a:cubicBezTo>
                  <a:pt x="690395" y="1412401"/>
                  <a:pt x="692118" y="1401975"/>
                  <a:pt x="686225" y="1397895"/>
                </a:cubicBezTo>
                <a:close/>
                <a:moveTo>
                  <a:pt x="617319" y="1037314"/>
                </a:moveTo>
                <a:cubicBezTo>
                  <a:pt x="616593" y="1032055"/>
                  <a:pt x="610338" y="1026888"/>
                  <a:pt x="604988" y="1027341"/>
                </a:cubicBezTo>
                <a:cubicBezTo>
                  <a:pt x="566273" y="1030514"/>
                  <a:pt x="530188" y="1039128"/>
                  <a:pt x="497368" y="1056898"/>
                </a:cubicBezTo>
                <a:cubicBezTo>
                  <a:pt x="518946" y="1013559"/>
                  <a:pt x="532274" y="965507"/>
                  <a:pt x="504621" y="948189"/>
                </a:cubicBezTo>
                <a:cubicBezTo>
                  <a:pt x="514866" y="916457"/>
                  <a:pt x="492018" y="889165"/>
                  <a:pt x="456658" y="883272"/>
                </a:cubicBezTo>
                <a:cubicBezTo>
                  <a:pt x="431997" y="879102"/>
                  <a:pt x="409511" y="889982"/>
                  <a:pt x="392103" y="906665"/>
                </a:cubicBezTo>
                <a:cubicBezTo>
                  <a:pt x="390562" y="893154"/>
                  <a:pt x="385213" y="881096"/>
                  <a:pt x="372611" y="873208"/>
                </a:cubicBezTo>
                <a:cubicBezTo>
                  <a:pt x="371613" y="872574"/>
                  <a:pt x="370344" y="872664"/>
                  <a:pt x="369165" y="872483"/>
                </a:cubicBezTo>
                <a:cubicBezTo>
                  <a:pt x="369618" y="870761"/>
                  <a:pt x="370072" y="868947"/>
                  <a:pt x="370525" y="867224"/>
                </a:cubicBezTo>
                <a:cubicBezTo>
                  <a:pt x="371976" y="861784"/>
                  <a:pt x="370163" y="855529"/>
                  <a:pt x="365085" y="852536"/>
                </a:cubicBezTo>
                <a:cubicBezTo>
                  <a:pt x="340695" y="837939"/>
                  <a:pt x="311319" y="833044"/>
                  <a:pt x="284482" y="845283"/>
                </a:cubicBezTo>
                <a:cubicBezTo>
                  <a:pt x="270973" y="851448"/>
                  <a:pt x="243773" y="869673"/>
                  <a:pt x="228270" y="888984"/>
                </a:cubicBezTo>
                <a:cubicBezTo>
                  <a:pt x="227091" y="860334"/>
                  <a:pt x="220200" y="831774"/>
                  <a:pt x="203155" y="800041"/>
                </a:cubicBezTo>
                <a:cubicBezTo>
                  <a:pt x="191096" y="777736"/>
                  <a:pt x="156371" y="673652"/>
                  <a:pt x="123006" y="679364"/>
                </a:cubicBezTo>
                <a:cubicBezTo>
                  <a:pt x="101971" y="682900"/>
                  <a:pt x="85380" y="694686"/>
                  <a:pt x="72505" y="710281"/>
                </a:cubicBezTo>
                <a:cubicBezTo>
                  <a:pt x="72142" y="709918"/>
                  <a:pt x="71960" y="709375"/>
                  <a:pt x="71598" y="709012"/>
                </a:cubicBezTo>
                <a:cubicBezTo>
                  <a:pt x="57975" y="698812"/>
                  <a:pt x="44693" y="693208"/>
                  <a:pt x="31909" y="691245"/>
                </a:cubicBezTo>
                <a:lnTo>
                  <a:pt x="0" y="694799"/>
                </a:lnTo>
                <a:lnTo>
                  <a:pt x="26404" y="736270"/>
                </a:lnTo>
                <a:lnTo>
                  <a:pt x="43310" y="738025"/>
                </a:lnTo>
                <a:lnTo>
                  <a:pt x="40372" y="758208"/>
                </a:lnTo>
                <a:lnTo>
                  <a:pt x="66044" y="798527"/>
                </a:lnTo>
                <a:lnTo>
                  <a:pt x="68606" y="794056"/>
                </a:lnTo>
                <a:cubicBezTo>
                  <a:pt x="68968" y="769668"/>
                  <a:pt x="77491" y="747726"/>
                  <a:pt x="94174" y="728233"/>
                </a:cubicBezTo>
                <a:cubicBezTo>
                  <a:pt x="124003" y="688521"/>
                  <a:pt x="150206" y="759150"/>
                  <a:pt x="156461" y="770755"/>
                </a:cubicBezTo>
                <a:cubicBezTo>
                  <a:pt x="185838" y="825155"/>
                  <a:pt x="209955" y="868856"/>
                  <a:pt x="198803" y="932323"/>
                </a:cubicBezTo>
                <a:lnTo>
                  <a:pt x="186074" y="987048"/>
                </a:lnTo>
                <a:lnTo>
                  <a:pt x="206676" y="1019405"/>
                </a:lnTo>
                <a:lnTo>
                  <a:pt x="209049" y="1011021"/>
                </a:lnTo>
                <a:cubicBezTo>
                  <a:pt x="216302" y="983458"/>
                  <a:pt x="222286" y="958707"/>
                  <a:pt x="225822" y="935043"/>
                </a:cubicBezTo>
                <a:cubicBezTo>
                  <a:pt x="232350" y="929966"/>
                  <a:pt x="235704" y="923710"/>
                  <a:pt x="240419" y="915822"/>
                </a:cubicBezTo>
                <a:cubicBezTo>
                  <a:pt x="252115" y="896056"/>
                  <a:pt x="270248" y="878830"/>
                  <a:pt x="290920" y="870398"/>
                </a:cubicBezTo>
                <a:cubicBezTo>
                  <a:pt x="281672" y="878830"/>
                  <a:pt x="274146" y="888984"/>
                  <a:pt x="267619" y="900499"/>
                </a:cubicBezTo>
                <a:cubicBezTo>
                  <a:pt x="253022" y="926067"/>
                  <a:pt x="238515" y="959160"/>
                  <a:pt x="232350" y="987539"/>
                </a:cubicBezTo>
                <a:cubicBezTo>
                  <a:pt x="230717" y="995155"/>
                  <a:pt x="242142" y="1001320"/>
                  <a:pt x="246766" y="994338"/>
                </a:cubicBezTo>
                <a:cubicBezTo>
                  <a:pt x="269976" y="959704"/>
                  <a:pt x="275688" y="917182"/>
                  <a:pt x="304701" y="887987"/>
                </a:cubicBezTo>
                <a:cubicBezTo>
                  <a:pt x="296179" y="907118"/>
                  <a:pt x="289559" y="929603"/>
                  <a:pt x="288110" y="949368"/>
                </a:cubicBezTo>
                <a:cubicBezTo>
                  <a:pt x="287475" y="957709"/>
                  <a:pt x="298626" y="957891"/>
                  <a:pt x="302253" y="952451"/>
                </a:cubicBezTo>
                <a:cubicBezTo>
                  <a:pt x="311319" y="938579"/>
                  <a:pt x="315944" y="922712"/>
                  <a:pt x="321746" y="907390"/>
                </a:cubicBezTo>
                <a:cubicBezTo>
                  <a:pt x="326098" y="895875"/>
                  <a:pt x="330904" y="886264"/>
                  <a:pt x="339427" y="877379"/>
                </a:cubicBezTo>
                <a:cubicBezTo>
                  <a:pt x="340334" y="876381"/>
                  <a:pt x="341058" y="875656"/>
                  <a:pt x="341783" y="874840"/>
                </a:cubicBezTo>
                <a:cubicBezTo>
                  <a:pt x="340242" y="880461"/>
                  <a:pt x="338611" y="886173"/>
                  <a:pt x="337070" y="891795"/>
                </a:cubicBezTo>
                <a:cubicBezTo>
                  <a:pt x="333896" y="903128"/>
                  <a:pt x="347223" y="911470"/>
                  <a:pt x="356652" y="906030"/>
                </a:cubicBezTo>
                <a:cubicBezTo>
                  <a:pt x="372882" y="896781"/>
                  <a:pt x="366082" y="912920"/>
                  <a:pt x="364088" y="929150"/>
                </a:cubicBezTo>
                <a:cubicBezTo>
                  <a:pt x="361639" y="949550"/>
                  <a:pt x="356109" y="969768"/>
                  <a:pt x="349944" y="989261"/>
                </a:cubicBezTo>
                <a:cubicBezTo>
                  <a:pt x="339971" y="1021176"/>
                  <a:pt x="320296" y="1048285"/>
                  <a:pt x="309960" y="1079837"/>
                </a:cubicBezTo>
                <a:cubicBezTo>
                  <a:pt x="306877" y="1089266"/>
                  <a:pt x="319752" y="1092530"/>
                  <a:pt x="325373" y="1087453"/>
                </a:cubicBezTo>
                <a:cubicBezTo>
                  <a:pt x="359101" y="1057352"/>
                  <a:pt x="373154" y="1008029"/>
                  <a:pt x="384215" y="965507"/>
                </a:cubicBezTo>
                <a:cubicBezTo>
                  <a:pt x="386210" y="957891"/>
                  <a:pt x="388386" y="949368"/>
                  <a:pt x="390109" y="940573"/>
                </a:cubicBezTo>
                <a:cubicBezTo>
                  <a:pt x="400807" y="926157"/>
                  <a:pt x="414861" y="920899"/>
                  <a:pt x="432088" y="924163"/>
                </a:cubicBezTo>
                <a:cubicBezTo>
                  <a:pt x="412322" y="947192"/>
                  <a:pt x="394008" y="976568"/>
                  <a:pt x="391016" y="1004675"/>
                </a:cubicBezTo>
                <a:cubicBezTo>
                  <a:pt x="390200" y="1012653"/>
                  <a:pt x="401080" y="1018003"/>
                  <a:pt x="405976" y="1010840"/>
                </a:cubicBezTo>
                <a:cubicBezTo>
                  <a:pt x="414226" y="998782"/>
                  <a:pt x="419575" y="984909"/>
                  <a:pt x="426648" y="972125"/>
                </a:cubicBezTo>
                <a:cubicBezTo>
                  <a:pt x="434535" y="957800"/>
                  <a:pt x="444690" y="945198"/>
                  <a:pt x="455299" y="932867"/>
                </a:cubicBezTo>
                <a:cubicBezTo>
                  <a:pt x="461372" y="936131"/>
                  <a:pt x="467720" y="940211"/>
                  <a:pt x="474428" y="945016"/>
                </a:cubicBezTo>
                <a:cubicBezTo>
                  <a:pt x="470711" y="957166"/>
                  <a:pt x="465816" y="967592"/>
                  <a:pt x="458381" y="978381"/>
                </a:cubicBezTo>
                <a:cubicBezTo>
                  <a:pt x="453394" y="985544"/>
                  <a:pt x="448771" y="992707"/>
                  <a:pt x="446595" y="1001229"/>
                </a:cubicBezTo>
                <a:cubicBezTo>
                  <a:pt x="444962" y="1007939"/>
                  <a:pt x="450947" y="1013469"/>
                  <a:pt x="457474" y="1010840"/>
                </a:cubicBezTo>
                <a:cubicBezTo>
                  <a:pt x="472615" y="1004675"/>
                  <a:pt x="485037" y="989715"/>
                  <a:pt x="492924" y="973576"/>
                </a:cubicBezTo>
                <a:cubicBezTo>
                  <a:pt x="502808" y="1000776"/>
                  <a:pt x="434627" y="1109757"/>
                  <a:pt x="428552" y="1119458"/>
                </a:cubicBezTo>
                <a:cubicBezTo>
                  <a:pt x="421299" y="1131063"/>
                  <a:pt x="438253" y="1142215"/>
                  <a:pt x="447410" y="1133058"/>
                </a:cubicBezTo>
                <a:cubicBezTo>
                  <a:pt x="454936" y="1125533"/>
                  <a:pt x="467357" y="1108760"/>
                  <a:pt x="479868" y="1088269"/>
                </a:cubicBezTo>
                <a:cubicBezTo>
                  <a:pt x="508882" y="1074760"/>
                  <a:pt x="538077" y="1063245"/>
                  <a:pt x="569537" y="1056898"/>
                </a:cubicBezTo>
                <a:cubicBezTo>
                  <a:pt x="584837" y="1053793"/>
                  <a:pt x="592181" y="1056966"/>
                  <a:pt x="594328" y="1063690"/>
                </a:cubicBezTo>
                <a:cubicBezTo>
                  <a:pt x="600767" y="1083860"/>
                  <a:pt x="560426" y="1135982"/>
                  <a:pt x="547778" y="1146387"/>
                </a:cubicBezTo>
                <a:cubicBezTo>
                  <a:pt x="535266" y="1156632"/>
                  <a:pt x="547687" y="1173858"/>
                  <a:pt x="561740" y="1169235"/>
                </a:cubicBezTo>
                <a:cubicBezTo>
                  <a:pt x="593655" y="1158717"/>
                  <a:pt x="622215" y="1156631"/>
                  <a:pt x="654039" y="1161074"/>
                </a:cubicBezTo>
                <a:cubicBezTo>
                  <a:pt x="647692" y="1192173"/>
                  <a:pt x="634274" y="1217106"/>
                  <a:pt x="610882" y="1240861"/>
                </a:cubicBezTo>
                <a:cubicBezTo>
                  <a:pt x="601815" y="1250018"/>
                  <a:pt x="612876" y="1263165"/>
                  <a:pt x="623212" y="1262440"/>
                </a:cubicBezTo>
                <a:cubicBezTo>
                  <a:pt x="657665" y="1260082"/>
                  <a:pt x="610700" y="1286284"/>
                  <a:pt x="602087" y="1293900"/>
                </a:cubicBezTo>
                <a:cubicBezTo>
                  <a:pt x="582775" y="1310855"/>
                  <a:pt x="559474" y="1322550"/>
                  <a:pt x="538983" y="1337874"/>
                </a:cubicBezTo>
                <a:cubicBezTo>
                  <a:pt x="528648" y="1345580"/>
                  <a:pt x="539345" y="1359271"/>
                  <a:pt x="550045" y="1355825"/>
                </a:cubicBezTo>
                <a:cubicBezTo>
                  <a:pt x="554397" y="1354375"/>
                  <a:pt x="559746" y="1352380"/>
                  <a:pt x="565639" y="1349751"/>
                </a:cubicBezTo>
                <a:cubicBezTo>
                  <a:pt x="567180" y="1350295"/>
                  <a:pt x="568903" y="1350658"/>
                  <a:pt x="570897" y="1350476"/>
                </a:cubicBezTo>
                <a:cubicBezTo>
                  <a:pt x="593746" y="1348119"/>
                  <a:pt x="616050" y="1344492"/>
                  <a:pt x="638988" y="1344130"/>
                </a:cubicBezTo>
                <a:cubicBezTo>
                  <a:pt x="647239" y="1344220"/>
                  <a:pt x="655398" y="1345127"/>
                  <a:pt x="663559" y="1346759"/>
                </a:cubicBezTo>
                <a:cubicBezTo>
                  <a:pt x="667095" y="1347303"/>
                  <a:pt x="677793" y="1351564"/>
                  <a:pt x="688311" y="1357820"/>
                </a:cubicBezTo>
                <a:cubicBezTo>
                  <a:pt x="680605" y="1357729"/>
                  <a:pt x="673169" y="1358183"/>
                  <a:pt x="667458" y="1358364"/>
                </a:cubicBezTo>
                <a:cubicBezTo>
                  <a:pt x="641074" y="1359362"/>
                  <a:pt x="611788" y="1359724"/>
                  <a:pt x="587036" y="1369607"/>
                </a:cubicBezTo>
                <a:cubicBezTo>
                  <a:pt x="579874" y="1372417"/>
                  <a:pt x="581597" y="1382390"/>
                  <a:pt x="589213" y="1382753"/>
                </a:cubicBezTo>
                <a:cubicBezTo>
                  <a:pt x="606529" y="1383478"/>
                  <a:pt x="623666" y="1380214"/>
                  <a:pt x="640892" y="1379127"/>
                </a:cubicBezTo>
                <a:cubicBezTo>
                  <a:pt x="649958" y="1378492"/>
                  <a:pt x="702092" y="1374140"/>
                  <a:pt x="705265" y="1382663"/>
                </a:cubicBezTo>
                <a:cubicBezTo>
                  <a:pt x="705446" y="1382210"/>
                  <a:pt x="705628" y="1381756"/>
                  <a:pt x="705809" y="1381394"/>
                </a:cubicBezTo>
                <a:cubicBezTo>
                  <a:pt x="708076" y="1383388"/>
                  <a:pt x="710343" y="1385383"/>
                  <a:pt x="712609" y="1387377"/>
                </a:cubicBezTo>
                <a:cubicBezTo>
                  <a:pt x="711884" y="1392636"/>
                  <a:pt x="707985" y="1397895"/>
                  <a:pt x="698828" y="1402700"/>
                </a:cubicBezTo>
                <a:cubicBezTo>
                  <a:pt x="687313" y="1408775"/>
                  <a:pt x="692572" y="1427905"/>
                  <a:pt x="705628" y="1427090"/>
                </a:cubicBezTo>
                <a:cubicBezTo>
                  <a:pt x="719319" y="1426273"/>
                  <a:pt x="679153" y="1472694"/>
                  <a:pt x="676706" y="1474961"/>
                </a:cubicBezTo>
                <a:cubicBezTo>
                  <a:pt x="665916" y="1484481"/>
                  <a:pt x="653585" y="1491100"/>
                  <a:pt x="640983" y="1497537"/>
                </a:cubicBezTo>
                <a:cubicBezTo>
                  <a:pt x="621762" y="1507329"/>
                  <a:pt x="600365" y="1508598"/>
                  <a:pt x="580599" y="1516396"/>
                </a:cubicBezTo>
                <a:cubicBezTo>
                  <a:pt x="571714" y="1519932"/>
                  <a:pt x="568359" y="1535073"/>
                  <a:pt x="580327" y="1537430"/>
                </a:cubicBezTo>
                <a:cubicBezTo>
                  <a:pt x="600455" y="1541329"/>
                  <a:pt x="620855" y="1537703"/>
                  <a:pt x="640258" y="1529995"/>
                </a:cubicBezTo>
                <a:cubicBezTo>
                  <a:pt x="646877" y="1575328"/>
                  <a:pt x="610247" y="1562182"/>
                  <a:pt x="582503" y="1561276"/>
                </a:cubicBezTo>
                <a:lnTo>
                  <a:pt x="552560" y="1562651"/>
                </a:lnTo>
                <a:lnTo>
                  <a:pt x="572473" y="1593927"/>
                </a:lnTo>
                <a:lnTo>
                  <a:pt x="646967" y="1592737"/>
                </a:lnTo>
                <a:cubicBezTo>
                  <a:pt x="653404" y="1593371"/>
                  <a:pt x="658119" y="1587841"/>
                  <a:pt x="660203" y="1582491"/>
                </a:cubicBezTo>
                <a:cubicBezTo>
                  <a:pt x="669270" y="1558828"/>
                  <a:pt x="669270" y="1540785"/>
                  <a:pt x="660929" y="1519841"/>
                </a:cubicBezTo>
                <a:cubicBezTo>
                  <a:pt x="680967" y="1508507"/>
                  <a:pt x="699191" y="1493638"/>
                  <a:pt x="713697" y="1478678"/>
                </a:cubicBezTo>
                <a:cubicBezTo>
                  <a:pt x="729745" y="1462177"/>
                  <a:pt x="746247" y="1423644"/>
                  <a:pt x="730470" y="1407777"/>
                </a:cubicBezTo>
                <a:cubicBezTo>
                  <a:pt x="741895" y="1388375"/>
                  <a:pt x="736998" y="1362263"/>
                  <a:pt x="717233" y="1345671"/>
                </a:cubicBezTo>
                <a:cubicBezTo>
                  <a:pt x="688492" y="1321644"/>
                  <a:pt x="652497" y="1316658"/>
                  <a:pt x="616775" y="1320466"/>
                </a:cubicBezTo>
                <a:cubicBezTo>
                  <a:pt x="647782" y="1298524"/>
                  <a:pt x="674167" y="1269964"/>
                  <a:pt x="666188" y="1243127"/>
                </a:cubicBezTo>
                <a:cubicBezTo>
                  <a:pt x="664828" y="1238594"/>
                  <a:pt x="659751" y="1235693"/>
                  <a:pt x="655399" y="1234967"/>
                </a:cubicBezTo>
                <a:cubicBezTo>
                  <a:pt x="653948" y="1234785"/>
                  <a:pt x="652589" y="1234967"/>
                  <a:pt x="651137" y="1234786"/>
                </a:cubicBezTo>
                <a:cubicBezTo>
                  <a:pt x="668909" y="1210396"/>
                  <a:pt x="679062" y="1183650"/>
                  <a:pt x="683324" y="1151464"/>
                </a:cubicBezTo>
                <a:cubicBezTo>
                  <a:pt x="684322" y="1143848"/>
                  <a:pt x="678972" y="1137773"/>
                  <a:pt x="671809" y="1136413"/>
                </a:cubicBezTo>
                <a:cubicBezTo>
                  <a:pt x="645244" y="1131245"/>
                  <a:pt x="620311" y="1130973"/>
                  <a:pt x="595288" y="1134509"/>
                </a:cubicBezTo>
                <a:cubicBezTo>
                  <a:pt x="614417" y="1106856"/>
                  <a:pt x="622125" y="1074579"/>
                  <a:pt x="617319" y="1037314"/>
                </a:cubicBezTo>
                <a:close/>
                <a:moveTo>
                  <a:pt x="1701417" y="2607021"/>
                </a:moveTo>
                <a:cubicBezTo>
                  <a:pt x="1701417" y="2607112"/>
                  <a:pt x="1701326" y="2607294"/>
                  <a:pt x="1701145" y="2607384"/>
                </a:cubicBezTo>
                <a:cubicBezTo>
                  <a:pt x="1701145" y="2607203"/>
                  <a:pt x="1701145" y="2607021"/>
                  <a:pt x="1701055" y="2606750"/>
                </a:cubicBezTo>
                <a:cubicBezTo>
                  <a:pt x="1701145" y="2606841"/>
                  <a:pt x="1701326" y="2606931"/>
                  <a:pt x="1701417" y="2607021"/>
                </a:cubicBezTo>
                <a:close/>
                <a:moveTo>
                  <a:pt x="1012986" y="909294"/>
                </a:moveTo>
                <a:cubicBezTo>
                  <a:pt x="1009541" y="902676"/>
                  <a:pt x="997935" y="904761"/>
                  <a:pt x="999658" y="912921"/>
                </a:cubicBezTo>
                <a:cubicBezTo>
                  <a:pt x="1004010" y="934227"/>
                  <a:pt x="1011082" y="954446"/>
                  <a:pt x="1017428" y="975209"/>
                </a:cubicBezTo>
                <a:cubicBezTo>
                  <a:pt x="1025589" y="1001864"/>
                  <a:pt x="1030757" y="1030243"/>
                  <a:pt x="1042180" y="1055720"/>
                </a:cubicBezTo>
                <a:cubicBezTo>
                  <a:pt x="1044810" y="1061523"/>
                  <a:pt x="1054692" y="1059256"/>
                  <a:pt x="1054420" y="1052909"/>
                </a:cubicBezTo>
                <a:cubicBezTo>
                  <a:pt x="1053332" y="1028067"/>
                  <a:pt x="1044991" y="1003406"/>
                  <a:pt x="1038282" y="979560"/>
                </a:cubicBezTo>
                <a:cubicBezTo>
                  <a:pt x="1031572" y="955625"/>
                  <a:pt x="1024410" y="931507"/>
                  <a:pt x="1012986" y="909294"/>
                </a:cubicBezTo>
                <a:close/>
                <a:moveTo>
                  <a:pt x="1672494" y="1877792"/>
                </a:moveTo>
                <a:cubicBezTo>
                  <a:pt x="1673220" y="1895654"/>
                  <a:pt x="1673855" y="1911157"/>
                  <a:pt x="1673583" y="1922128"/>
                </a:cubicBezTo>
                <a:cubicBezTo>
                  <a:pt x="1673401" y="1928656"/>
                  <a:pt x="1673219" y="1935184"/>
                  <a:pt x="1673038" y="1941712"/>
                </a:cubicBezTo>
                <a:cubicBezTo>
                  <a:pt x="1667508" y="1920223"/>
                  <a:pt x="1667598" y="1898555"/>
                  <a:pt x="1672494" y="1877792"/>
                </a:cubicBezTo>
                <a:close/>
                <a:moveTo>
                  <a:pt x="1159412" y="1071043"/>
                </a:moveTo>
                <a:cubicBezTo>
                  <a:pt x="1157327" y="1063609"/>
                  <a:pt x="1145449" y="1065965"/>
                  <a:pt x="1146175" y="1073581"/>
                </a:cubicBezTo>
                <a:cubicBezTo>
                  <a:pt x="1150436" y="1115923"/>
                  <a:pt x="1157236" y="1162344"/>
                  <a:pt x="1170927" y="1202782"/>
                </a:cubicBezTo>
                <a:cubicBezTo>
                  <a:pt x="1173465" y="1210307"/>
                  <a:pt x="1184618" y="1207496"/>
                  <a:pt x="1184164" y="1199880"/>
                </a:cubicBezTo>
                <a:cubicBezTo>
                  <a:pt x="1181897" y="1157357"/>
                  <a:pt x="1170927" y="1111934"/>
                  <a:pt x="1159412" y="1071043"/>
                </a:cubicBezTo>
                <a:close/>
                <a:moveTo>
                  <a:pt x="1035380" y="865864"/>
                </a:moveTo>
                <a:cubicBezTo>
                  <a:pt x="1032569" y="859245"/>
                  <a:pt x="1021689" y="862690"/>
                  <a:pt x="1023412" y="869762"/>
                </a:cubicBezTo>
                <a:cubicBezTo>
                  <a:pt x="1046350" y="963511"/>
                  <a:pt x="1073007" y="1060161"/>
                  <a:pt x="1103561" y="1151735"/>
                </a:cubicBezTo>
                <a:cubicBezTo>
                  <a:pt x="1106825" y="1161526"/>
                  <a:pt x="1120789" y="1158172"/>
                  <a:pt x="1119066" y="1147926"/>
                </a:cubicBezTo>
                <a:cubicBezTo>
                  <a:pt x="1103381" y="1053905"/>
                  <a:pt x="1072825" y="953447"/>
                  <a:pt x="1035380" y="865864"/>
                </a:cubicBezTo>
                <a:close/>
                <a:moveTo>
                  <a:pt x="1830524" y="2102643"/>
                </a:moveTo>
                <a:cubicBezTo>
                  <a:pt x="1832156" y="2094665"/>
                  <a:pt x="1820188" y="2092035"/>
                  <a:pt x="1817105" y="2099199"/>
                </a:cubicBezTo>
                <a:cubicBezTo>
                  <a:pt x="1805863" y="2125491"/>
                  <a:pt x="1792988" y="2156862"/>
                  <a:pt x="1790903" y="2185513"/>
                </a:cubicBezTo>
                <a:cubicBezTo>
                  <a:pt x="1790359" y="2192676"/>
                  <a:pt x="1800514" y="2193764"/>
                  <a:pt x="1803596" y="2188415"/>
                </a:cubicBezTo>
                <a:cubicBezTo>
                  <a:pt x="1817922" y="2163844"/>
                  <a:pt x="1824903" y="2130388"/>
                  <a:pt x="1830524" y="2102643"/>
                </a:cubicBezTo>
                <a:close/>
                <a:moveTo>
                  <a:pt x="1188425" y="935677"/>
                </a:moveTo>
                <a:cubicBezTo>
                  <a:pt x="1185706" y="927427"/>
                  <a:pt x="1172468" y="927880"/>
                  <a:pt x="1172650" y="937400"/>
                </a:cubicBezTo>
                <a:cubicBezTo>
                  <a:pt x="1173193" y="966323"/>
                  <a:pt x="1180266" y="995244"/>
                  <a:pt x="1185433" y="1023714"/>
                </a:cubicBezTo>
                <a:cubicBezTo>
                  <a:pt x="1189967" y="1048285"/>
                  <a:pt x="1193775" y="1073309"/>
                  <a:pt x="1203657" y="1096338"/>
                </a:cubicBezTo>
                <a:cubicBezTo>
                  <a:pt x="1206195" y="1102323"/>
                  <a:pt x="1215897" y="1099693"/>
                  <a:pt x="1215897" y="1093528"/>
                </a:cubicBezTo>
                <a:cubicBezTo>
                  <a:pt x="1215988" y="1067960"/>
                  <a:pt x="1209732" y="1042755"/>
                  <a:pt x="1205108" y="1017731"/>
                </a:cubicBezTo>
                <a:cubicBezTo>
                  <a:pt x="1200030" y="990440"/>
                  <a:pt x="1197039" y="962061"/>
                  <a:pt x="1188425" y="935677"/>
                </a:cubicBezTo>
                <a:close/>
                <a:moveTo>
                  <a:pt x="2179613" y="2484506"/>
                </a:moveTo>
                <a:lnTo>
                  <a:pt x="2162361" y="2486699"/>
                </a:lnTo>
                <a:cubicBezTo>
                  <a:pt x="2125367" y="2491505"/>
                  <a:pt x="2088104" y="2494225"/>
                  <a:pt x="2051385" y="2501478"/>
                </a:cubicBezTo>
                <a:cubicBezTo>
                  <a:pt x="2050659" y="2501660"/>
                  <a:pt x="2050206" y="2502294"/>
                  <a:pt x="2049571" y="2502657"/>
                </a:cubicBezTo>
                <a:cubicBezTo>
                  <a:pt x="1987918" y="2506646"/>
                  <a:pt x="1927081" y="2515079"/>
                  <a:pt x="1873316" y="2530038"/>
                </a:cubicBezTo>
                <a:cubicBezTo>
                  <a:pt x="1865246" y="2532305"/>
                  <a:pt x="1864430" y="2544907"/>
                  <a:pt x="1873860" y="2545451"/>
                </a:cubicBezTo>
                <a:cubicBezTo>
                  <a:pt x="1933246" y="2548897"/>
                  <a:pt x="1993357" y="2539377"/>
                  <a:pt x="2052744" y="2535931"/>
                </a:cubicBezTo>
                <a:lnTo>
                  <a:pt x="2102545" y="2533575"/>
                </a:lnTo>
                <a:close/>
                <a:moveTo>
                  <a:pt x="2026315" y="2227656"/>
                </a:moveTo>
                <a:cubicBezTo>
                  <a:pt x="2025454" y="2224539"/>
                  <a:pt x="2022961" y="2222182"/>
                  <a:pt x="2018835" y="2223043"/>
                </a:cubicBezTo>
                <a:cubicBezTo>
                  <a:pt x="2003785" y="2226216"/>
                  <a:pt x="1990910" y="2234740"/>
                  <a:pt x="1981481" y="2246798"/>
                </a:cubicBezTo>
                <a:cubicBezTo>
                  <a:pt x="1976403" y="2253236"/>
                  <a:pt x="1985287" y="2261483"/>
                  <a:pt x="1991816" y="2258038"/>
                </a:cubicBezTo>
                <a:cubicBezTo>
                  <a:pt x="2002967" y="2252235"/>
                  <a:pt x="2014572" y="2245163"/>
                  <a:pt x="2024001" y="2236821"/>
                </a:cubicBezTo>
                <a:cubicBezTo>
                  <a:pt x="2026403" y="2234646"/>
                  <a:pt x="2027176" y="2230772"/>
                  <a:pt x="2026315" y="2227656"/>
                </a:cubicBezTo>
                <a:close/>
                <a:moveTo>
                  <a:pt x="1825629" y="1891301"/>
                </a:moveTo>
                <a:cubicBezTo>
                  <a:pt x="1824359" y="1883956"/>
                  <a:pt x="1813117" y="1884410"/>
                  <a:pt x="1811485" y="1891209"/>
                </a:cubicBezTo>
                <a:cubicBezTo>
                  <a:pt x="1807496" y="1907801"/>
                  <a:pt x="1803144" y="1925301"/>
                  <a:pt x="1801058" y="1942345"/>
                </a:cubicBezTo>
                <a:cubicBezTo>
                  <a:pt x="1800061" y="1949962"/>
                  <a:pt x="1811032" y="1954132"/>
                  <a:pt x="1815202" y="1947514"/>
                </a:cubicBezTo>
                <a:cubicBezTo>
                  <a:pt x="1825629" y="1930831"/>
                  <a:pt x="1828801" y="1910431"/>
                  <a:pt x="1825629" y="1891301"/>
                </a:cubicBezTo>
                <a:close/>
                <a:moveTo>
                  <a:pt x="945439" y="505284"/>
                </a:moveTo>
                <a:cubicBezTo>
                  <a:pt x="942357" y="497124"/>
                  <a:pt x="931295" y="499481"/>
                  <a:pt x="930842" y="507822"/>
                </a:cubicBezTo>
                <a:cubicBezTo>
                  <a:pt x="929935" y="525322"/>
                  <a:pt x="932746" y="543273"/>
                  <a:pt x="939002" y="559684"/>
                </a:cubicBezTo>
                <a:cubicBezTo>
                  <a:pt x="941450" y="566121"/>
                  <a:pt x="952964" y="566756"/>
                  <a:pt x="953508" y="558687"/>
                </a:cubicBezTo>
                <a:cubicBezTo>
                  <a:pt x="954778" y="540554"/>
                  <a:pt x="951786" y="522148"/>
                  <a:pt x="945439" y="505284"/>
                </a:cubicBezTo>
                <a:close/>
                <a:moveTo>
                  <a:pt x="1084703" y="671476"/>
                </a:moveTo>
                <a:cubicBezTo>
                  <a:pt x="1079898" y="667668"/>
                  <a:pt x="1071102" y="671476"/>
                  <a:pt x="1071284" y="677823"/>
                </a:cubicBezTo>
                <a:cubicBezTo>
                  <a:pt x="1071647" y="689246"/>
                  <a:pt x="1075454" y="698132"/>
                  <a:pt x="1079263" y="708740"/>
                </a:cubicBezTo>
                <a:cubicBezTo>
                  <a:pt x="1082890" y="718895"/>
                  <a:pt x="1084884" y="729593"/>
                  <a:pt x="1087877" y="739839"/>
                </a:cubicBezTo>
                <a:cubicBezTo>
                  <a:pt x="1090415" y="748905"/>
                  <a:pt x="1106100" y="747545"/>
                  <a:pt x="1106644" y="737934"/>
                </a:cubicBezTo>
                <a:cubicBezTo>
                  <a:pt x="1107823" y="715903"/>
                  <a:pt x="1102836" y="685982"/>
                  <a:pt x="1084703" y="671476"/>
                </a:cubicBezTo>
                <a:close/>
                <a:moveTo>
                  <a:pt x="1225871" y="856526"/>
                </a:moveTo>
                <a:cubicBezTo>
                  <a:pt x="1222063" y="846734"/>
                  <a:pt x="1207557" y="850723"/>
                  <a:pt x="1208373" y="860968"/>
                </a:cubicBezTo>
                <a:cubicBezTo>
                  <a:pt x="1209551" y="875022"/>
                  <a:pt x="1212634" y="888713"/>
                  <a:pt x="1214809" y="902675"/>
                </a:cubicBezTo>
                <a:cubicBezTo>
                  <a:pt x="1217257" y="918360"/>
                  <a:pt x="1218073" y="934771"/>
                  <a:pt x="1222879" y="949912"/>
                </a:cubicBezTo>
                <a:cubicBezTo>
                  <a:pt x="1225508" y="957619"/>
                  <a:pt x="1235390" y="957165"/>
                  <a:pt x="1237023" y="949096"/>
                </a:cubicBezTo>
                <a:cubicBezTo>
                  <a:pt x="1243006" y="920536"/>
                  <a:pt x="1236388" y="883273"/>
                  <a:pt x="1225871" y="856526"/>
                </a:cubicBezTo>
                <a:close/>
                <a:moveTo>
                  <a:pt x="976720" y="464937"/>
                </a:moveTo>
                <a:cubicBezTo>
                  <a:pt x="972458" y="458409"/>
                  <a:pt x="962122" y="463124"/>
                  <a:pt x="963029" y="470468"/>
                </a:cubicBezTo>
                <a:cubicBezTo>
                  <a:pt x="965115" y="487785"/>
                  <a:pt x="971370" y="504287"/>
                  <a:pt x="976357" y="520969"/>
                </a:cubicBezTo>
                <a:cubicBezTo>
                  <a:pt x="982794" y="542638"/>
                  <a:pt x="986693" y="566483"/>
                  <a:pt x="996757" y="586612"/>
                </a:cubicBezTo>
                <a:cubicBezTo>
                  <a:pt x="1000656" y="594136"/>
                  <a:pt x="1011807" y="589513"/>
                  <a:pt x="1011807" y="581987"/>
                </a:cubicBezTo>
                <a:cubicBezTo>
                  <a:pt x="1011898" y="564307"/>
                  <a:pt x="1006096" y="546990"/>
                  <a:pt x="1001562" y="530036"/>
                </a:cubicBezTo>
                <a:cubicBezTo>
                  <a:pt x="995669" y="507913"/>
                  <a:pt x="989322" y="484158"/>
                  <a:pt x="976720" y="464937"/>
                </a:cubicBezTo>
                <a:close/>
                <a:moveTo>
                  <a:pt x="1532912" y="1329420"/>
                </a:moveTo>
                <a:cubicBezTo>
                  <a:pt x="1530192" y="1327584"/>
                  <a:pt x="1526203" y="1327402"/>
                  <a:pt x="1523165" y="1330077"/>
                </a:cubicBezTo>
                <a:cubicBezTo>
                  <a:pt x="1490073" y="1358818"/>
                  <a:pt x="1458702" y="1419837"/>
                  <a:pt x="1455438" y="1463538"/>
                </a:cubicBezTo>
                <a:cubicBezTo>
                  <a:pt x="1454985" y="1469975"/>
                  <a:pt x="1464142" y="1470610"/>
                  <a:pt x="1466862" y="1465986"/>
                </a:cubicBezTo>
                <a:cubicBezTo>
                  <a:pt x="1477198" y="1447853"/>
                  <a:pt x="1483726" y="1427271"/>
                  <a:pt x="1492702" y="1408322"/>
                </a:cubicBezTo>
                <a:cubicBezTo>
                  <a:pt x="1504488" y="1383479"/>
                  <a:pt x="1522440" y="1362808"/>
                  <a:pt x="1535043" y="1338690"/>
                </a:cubicBezTo>
                <a:cubicBezTo>
                  <a:pt x="1537083" y="1334746"/>
                  <a:pt x="1535632" y="1331256"/>
                  <a:pt x="1532912" y="1329420"/>
                </a:cubicBezTo>
                <a:close/>
                <a:moveTo>
                  <a:pt x="1459609" y="1207585"/>
                </a:moveTo>
                <a:cubicBezTo>
                  <a:pt x="1461150" y="1198609"/>
                  <a:pt x="1447006" y="1196252"/>
                  <a:pt x="1444286" y="1204503"/>
                </a:cubicBezTo>
                <a:cubicBezTo>
                  <a:pt x="1420894" y="1274134"/>
                  <a:pt x="1403939" y="1352561"/>
                  <a:pt x="1394601" y="1425367"/>
                </a:cubicBezTo>
                <a:cubicBezTo>
                  <a:pt x="1393604" y="1433526"/>
                  <a:pt x="1406479" y="1435793"/>
                  <a:pt x="1408655" y="1427996"/>
                </a:cubicBezTo>
                <a:cubicBezTo>
                  <a:pt x="1428239" y="1356188"/>
                  <a:pt x="1446735" y="1280844"/>
                  <a:pt x="1459609" y="1207585"/>
                </a:cubicBezTo>
                <a:close/>
                <a:moveTo>
                  <a:pt x="2248465" y="2440668"/>
                </a:moveTo>
                <a:lnTo>
                  <a:pt x="2244594" y="2441457"/>
                </a:lnTo>
                <a:cubicBezTo>
                  <a:pt x="2243234" y="2441729"/>
                  <a:pt x="2241965" y="2441910"/>
                  <a:pt x="2240605" y="2442092"/>
                </a:cubicBezTo>
                <a:cubicBezTo>
                  <a:pt x="2239971" y="2442092"/>
                  <a:pt x="2239426" y="2442183"/>
                  <a:pt x="2238791" y="2442183"/>
                </a:cubicBezTo>
                <a:cubicBezTo>
                  <a:pt x="2238338" y="2442183"/>
                  <a:pt x="2238156" y="2442546"/>
                  <a:pt x="2237703" y="2442636"/>
                </a:cubicBezTo>
                <a:cubicBezTo>
                  <a:pt x="2232717" y="2443543"/>
                  <a:pt x="2227730" y="2444449"/>
                  <a:pt x="2222744" y="2445175"/>
                </a:cubicBezTo>
                <a:cubicBezTo>
                  <a:pt x="2201347" y="2446443"/>
                  <a:pt x="2179949" y="2448348"/>
                  <a:pt x="2158734" y="2450162"/>
                </a:cubicBezTo>
                <a:cubicBezTo>
                  <a:pt x="2082120" y="2456689"/>
                  <a:pt x="1998979" y="2464668"/>
                  <a:pt x="1926355" y="2489964"/>
                </a:cubicBezTo>
                <a:cubicBezTo>
                  <a:pt x="1917742" y="2492956"/>
                  <a:pt x="1920643" y="2508006"/>
                  <a:pt x="1929710" y="2507553"/>
                </a:cubicBezTo>
                <a:cubicBezTo>
                  <a:pt x="1982115" y="2505014"/>
                  <a:pt x="2033614" y="2493409"/>
                  <a:pt x="2085656" y="2487244"/>
                </a:cubicBezTo>
                <a:lnTo>
                  <a:pt x="2188167" y="2479060"/>
                </a:lnTo>
                <a:close/>
                <a:moveTo>
                  <a:pt x="1930711" y="1934547"/>
                </a:moveTo>
                <a:cubicBezTo>
                  <a:pt x="1931708" y="1925752"/>
                  <a:pt x="1919831" y="1922488"/>
                  <a:pt x="1916114" y="1930467"/>
                </a:cubicBezTo>
                <a:cubicBezTo>
                  <a:pt x="1912668" y="1937902"/>
                  <a:pt x="1909767" y="1945518"/>
                  <a:pt x="1906776" y="1953134"/>
                </a:cubicBezTo>
                <a:cubicBezTo>
                  <a:pt x="1899613" y="1971267"/>
                  <a:pt x="1888370" y="1986318"/>
                  <a:pt x="1881026" y="2003998"/>
                </a:cubicBezTo>
                <a:cubicBezTo>
                  <a:pt x="1878759" y="2009347"/>
                  <a:pt x="1884924" y="2015603"/>
                  <a:pt x="1890002" y="2011704"/>
                </a:cubicBezTo>
                <a:cubicBezTo>
                  <a:pt x="1911762" y="1994931"/>
                  <a:pt x="1927901" y="1961657"/>
                  <a:pt x="1930711" y="1934547"/>
                </a:cubicBezTo>
                <a:close/>
                <a:moveTo>
                  <a:pt x="1896359" y="1875717"/>
                </a:moveTo>
                <a:cubicBezTo>
                  <a:pt x="1893220" y="1874210"/>
                  <a:pt x="1889049" y="1874890"/>
                  <a:pt x="1886466" y="1879060"/>
                </a:cubicBezTo>
                <a:cubicBezTo>
                  <a:pt x="1862530" y="1917594"/>
                  <a:pt x="1845122" y="1962836"/>
                  <a:pt x="1836689" y="2007444"/>
                </a:cubicBezTo>
                <a:cubicBezTo>
                  <a:pt x="1835420" y="2014063"/>
                  <a:pt x="1845032" y="2020047"/>
                  <a:pt x="1848477" y="2012794"/>
                </a:cubicBezTo>
                <a:cubicBezTo>
                  <a:pt x="1867788" y="1971631"/>
                  <a:pt x="1885468" y="1928565"/>
                  <a:pt x="1900065" y="1885498"/>
                </a:cubicBezTo>
                <a:cubicBezTo>
                  <a:pt x="1901606" y="1880919"/>
                  <a:pt x="1899499" y="1877224"/>
                  <a:pt x="1896359" y="1875717"/>
                </a:cubicBezTo>
                <a:close/>
                <a:moveTo>
                  <a:pt x="2223883" y="2383647"/>
                </a:moveTo>
                <a:cubicBezTo>
                  <a:pt x="2222919" y="2379998"/>
                  <a:pt x="2219881" y="2376757"/>
                  <a:pt x="2215756" y="2376712"/>
                </a:cubicBezTo>
                <a:cubicBezTo>
                  <a:pt x="2177949" y="2376258"/>
                  <a:pt x="2139691" y="2388595"/>
                  <a:pt x="2103334" y="2397933"/>
                </a:cubicBezTo>
                <a:cubicBezTo>
                  <a:pt x="2057093" y="2409721"/>
                  <a:pt x="2003968" y="2421333"/>
                  <a:pt x="1962715" y="2445903"/>
                </a:cubicBezTo>
                <a:cubicBezTo>
                  <a:pt x="1956912" y="2449349"/>
                  <a:pt x="1960716" y="2459224"/>
                  <a:pt x="1967243" y="2458318"/>
                </a:cubicBezTo>
                <a:cubicBezTo>
                  <a:pt x="2004508" y="2453059"/>
                  <a:pt x="2041137" y="2437827"/>
                  <a:pt x="2077494" y="2427944"/>
                </a:cubicBezTo>
                <a:cubicBezTo>
                  <a:pt x="2123729" y="2415426"/>
                  <a:pt x="2175320" y="2410620"/>
                  <a:pt x="2219565" y="2393032"/>
                </a:cubicBezTo>
                <a:cubicBezTo>
                  <a:pt x="2223735" y="2391354"/>
                  <a:pt x="2224846" y="2387297"/>
                  <a:pt x="2223883" y="2383647"/>
                </a:cubicBezTo>
                <a:close/>
                <a:moveTo>
                  <a:pt x="2175803" y="2272333"/>
                </a:moveTo>
                <a:cubicBezTo>
                  <a:pt x="2173967" y="2269375"/>
                  <a:pt x="2170159" y="2267199"/>
                  <a:pt x="2166351" y="2268016"/>
                </a:cubicBezTo>
                <a:cubicBezTo>
                  <a:pt x="2142324" y="2273456"/>
                  <a:pt x="2119839" y="2283973"/>
                  <a:pt x="2097445" y="2293856"/>
                </a:cubicBezTo>
                <a:cubicBezTo>
                  <a:pt x="2072421" y="2305008"/>
                  <a:pt x="2045584" y="2315706"/>
                  <a:pt x="2023824" y="2332480"/>
                </a:cubicBezTo>
                <a:cubicBezTo>
                  <a:pt x="2018202" y="2336741"/>
                  <a:pt x="2023461" y="2346714"/>
                  <a:pt x="2030170" y="2344810"/>
                </a:cubicBezTo>
                <a:cubicBezTo>
                  <a:pt x="2056735" y="2337195"/>
                  <a:pt x="2081669" y="2322869"/>
                  <a:pt x="2106874" y="2311716"/>
                </a:cubicBezTo>
                <a:cubicBezTo>
                  <a:pt x="2129177" y="2301834"/>
                  <a:pt x="2152207" y="2293402"/>
                  <a:pt x="2173423" y="2281343"/>
                </a:cubicBezTo>
                <a:cubicBezTo>
                  <a:pt x="2177502" y="2279032"/>
                  <a:pt x="2177639" y="2275292"/>
                  <a:pt x="2175803" y="2272333"/>
                </a:cubicBezTo>
                <a:close/>
                <a:moveTo>
                  <a:pt x="1090142" y="560319"/>
                </a:moveTo>
                <a:cubicBezTo>
                  <a:pt x="1086154" y="552794"/>
                  <a:pt x="1073279" y="555695"/>
                  <a:pt x="1073732" y="564581"/>
                </a:cubicBezTo>
                <a:cubicBezTo>
                  <a:pt x="1074548" y="579994"/>
                  <a:pt x="1079172" y="594772"/>
                  <a:pt x="1083524" y="609551"/>
                </a:cubicBezTo>
                <a:cubicBezTo>
                  <a:pt x="1087423" y="622788"/>
                  <a:pt x="1090506" y="637114"/>
                  <a:pt x="1098485" y="648628"/>
                </a:cubicBezTo>
                <a:cubicBezTo>
                  <a:pt x="1102382" y="654250"/>
                  <a:pt x="1110271" y="651711"/>
                  <a:pt x="1110815" y="645092"/>
                </a:cubicBezTo>
                <a:cubicBezTo>
                  <a:pt x="1111994" y="631855"/>
                  <a:pt x="1107642" y="618345"/>
                  <a:pt x="1104558" y="605562"/>
                </a:cubicBezTo>
                <a:cubicBezTo>
                  <a:pt x="1100841" y="590238"/>
                  <a:pt x="1097487" y="574373"/>
                  <a:pt x="1090142" y="560319"/>
                </a:cubicBezTo>
                <a:close/>
                <a:moveTo>
                  <a:pt x="2157320" y="2219932"/>
                </a:moveTo>
                <a:cubicBezTo>
                  <a:pt x="2155519" y="2216952"/>
                  <a:pt x="2151982" y="2214799"/>
                  <a:pt x="2148401" y="2215614"/>
                </a:cubicBezTo>
                <a:cubicBezTo>
                  <a:pt x="2130721" y="2219785"/>
                  <a:pt x="2114220" y="2229486"/>
                  <a:pt x="2098716" y="2238734"/>
                </a:cubicBezTo>
                <a:cubicBezTo>
                  <a:pt x="2086023" y="2246350"/>
                  <a:pt x="2071607" y="2254419"/>
                  <a:pt x="2061996" y="2265752"/>
                </a:cubicBezTo>
                <a:cubicBezTo>
                  <a:pt x="2056284" y="2272462"/>
                  <a:pt x="2062359" y="2282435"/>
                  <a:pt x="2070971" y="2278628"/>
                </a:cubicBezTo>
                <a:cubicBezTo>
                  <a:pt x="2084029" y="2272915"/>
                  <a:pt x="2095724" y="2263849"/>
                  <a:pt x="2107964" y="2256596"/>
                </a:cubicBezTo>
                <a:cubicBezTo>
                  <a:pt x="2123650" y="2247256"/>
                  <a:pt x="2141148" y="2240003"/>
                  <a:pt x="2155836" y="2229214"/>
                </a:cubicBezTo>
                <a:cubicBezTo>
                  <a:pt x="2159190" y="2226721"/>
                  <a:pt x="2159123" y="2222913"/>
                  <a:pt x="2157320" y="2219932"/>
                </a:cubicBezTo>
                <a:close/>
                <a:moveTo>
                  <a:pt x="1539282" y="1208118"/>
                </a:moveTo>
                <a:cubicBezTo>
                  <a:pt x="1536403" y="1206112"/>
                  <a:pt x="1532368" y="1205636"/>
                  <a:pt x="1528696" y="1207495"/>
                </a:cubicBezTo>
                <a:cubicBezTo>
                  <a:pt x="1515731" y="1214204"/>
                  <a:pt x="1508749" y="1227623"/>
                  <a:pt x="1501315" y="1239591"/>
                </a:cubicBezTo>
                <a:cubicBezTo>
                  <a:pt x="1491614" y="1255276"/>
                  <a:pt x="1484723" y="1271596"/>
                  <a:pt x="1479646" y="1289276"/>
                </a:cubicBezTo>
                <a:cubicBezTo>
                  <a:pt x="1476835" y="1299068"/>
                  <a:pt x="1490254" y="1304055"/>
                  <a:pt x="1495603" y="1295986"/>
                </a:cubicBezTo>
                <a:cubicBezTo>
                  <a:pt x="1504760" y="1282205"/>
                  <a:pt x="1513646" y="1268151"/>
                  <a:pt x="1522531" y="1254097"/>
                </a:cubicBezTo>
                <a:cubicBezTo>
                  <a:pt x="1530056" y="1242220"/>
                  <a:pt x="1539848" y="1231884"/>
                  <a:pt x="1542930" y="1217921"/>
                </a:cubicBezTo>
                <a:cubicBezTo>
                  <a:pt x="1543883" y="1213660"/>
                  <a:pt x="1542160" y="1210124"/>
                  <a:pt x="1539282" y="1208118"/>
                </a:cubicBezTo>
                <a:close/>
                <a:moveTo>
                  <a:pt x="1327418" y="857794"/>
                </a:moveTo>
                <a:cubicBezTo>
                  <a:pt x="1325150" y="849997"/>
                  <a:pt x="1311732" y="848365"/>
                  <a:pt x="1310463" y="857613"/>
                </a:cubicBezTo>
                <a:cubicBezTo>
                  <a:pt x="1304841" y="897324"/>
                  <a:pt x="1311460" y="944200"/>
                  <a:pt x="1318985" y="983368"/>
                </a:cubicBezTo>
                <a:cubicBezTo>
                  <a:pt x="1321071" y="994519"/>
                  <a:pt x="1337391" y="990621"/>
                  <a:pt x="1337663" y="980375"/>
                </a:cubicBezTo>
                <a:cubicBezTo>
                  <a:pt x="1338660" y="941117"/>
                  <a:pt x="1338206" y="895693"/>
                  <a:pt x="1327418" y="857794"/>
                </a:cubicBezTo>
                <a:close/>
                <a:moveTo>
                  <a:pt x="2012414" y="1932972"/>
                </a:moveTo>
                <a:cubicBezTo>
                  <a:pt x="2009388" y="1931284"/>
                  <a:pt x="2005331" y="1931511"/>
                  <a:pt x="2002611" y="1935001"/>
                </a:cubicBezTo>
                <a:cubicBezTo>
                  <a:pt x="1990824" y="1950233"/>
                  <a:pt x="1978766" y="1971176"/>
                  <a:pt x="1974867" y="1990126"/>
                </a:cubicBezTo>
                <a:cubicBezTo>
                  <a:pt x="1973597" y="1996020"/>
                  <a:pt x="1980760" y="1999918"/>
                  <a:pt x="1985022" y="1995656"/>
                </a:cubicBezTo>
                <a:cubicBezTo>
                  <a:pt x="1998531" y="1982056"/>
                  <a:pt x="2009863" y="1960568"/>
                  <a:pt x="2016028" y="1942435"/>
                </a:cubicBezTo>
                <a:cubicBezTo>
                  <a:pt x="2017434" y="1938265"/>
                  <a:pt x="2015440" y="1934661"/>
                  <a:pt x="2012414" y="1932972"/>
                </a:cubicBezTo>
                <a:close/>
                <a:moveTo>
                  <a:pt x="1990381" y="1872680"/>
                </a:moveTo>
                <a:cubicBezTo>
                  <a:pt x="1987332" y="1871626"/>
                  <a:pt x="1983479" y="1872487"/>
                  <a:pt x="1981122" y="1875796"/>
                </a:cubicBezTo>
                <a:cubicBezTo>
                  <a:pt x="1972509" y="1887855"/>
                  <a:pt x="1966978" y="1902090"/>
                  <a:pt x="1959000" y="1914602"/>
                </a:cubicBezTo>
                <a:cubicBezTo>
                  <a:pt x="1954647" y="1921402"/>
                  <a:pt x="1964711" y="1929834"/>
                  <a:pt x="1970241" y="1923578"/>
                </a:cubicBezTo>
                <a:cubicBezTo>
                  <a:pt x="1981213" y="1911157"/>
                  <a:pt x="1991548" y="1897557"/>
                  <a:pt x="1994812" y="1881056"/>
                </a:cubicBezTo>
                <a:cubicBezTo>
                  <a:pt x="1995673" y="1876704"/>
                  <a:pt x="1993429" y="1873734"/>
                  <a:pt x="1990381" y="1872680"/>
                </a:cubicBezTo>
                <a:close/>
                <a:moveTo>
                  <a:pt x="1442925" y="997784"/>
                </a:moveTo>
                <a:cubicBezTo>
                  <a:pt x="1442744" y="989443"/>
                  <a:pt x="1431048" y="985816"/>
                  <a:pt x="1425971" y="992162"/>
                </a:cubicBezTo>
                <a:cubicBezTo>
                  <a:pt x="1408745" y="1013741"/>
                  <a:pt x="1404120" y="1048376"/>
                  <a:pt x="1409017" y="1074941"/>
                </a:cubicBezTo>
                <a:cubicBezTo>
                  <a:pt x="1410195" y="1081832"/>
                  <a:pt x="1421257" y="1082739"/>
                  <a:pt x="1423976" y="1076392"/>
                </a:cubicBezTo>
                <a:cubicBezTo>
                  <a:pt x="1429598" y="1062792"/>
                  <a:pt x="1432862" y="1049283"/>
                  <a:pt x="1436307" y="1034957"/>
                </a:cubicBezTo>
                <a:cubicBezTo>
                  <a:pt x="1439299" y="1022536"/>
                  <a:pt x="1443107" y="1010658"/>
                  <a:pt x="1442925" y="997784"/>
                </a:cubicBezTo>
                <a:close/>
                <a:moveTo>
                  <a:pt x="2242026" y="2251166"/>
                </a:moveTo>
                <a:cubicBezTo>
                  <a:pt x="2241085" y="2248163"/>
                  <a:pt x="2238433" y="2245715"/>
                  <a:pt x="2234715" y="2245987"/>
                </a:cubicBezTo>
                <a:cubicBezTo>
                  <a:pt x="2220481" y="2246984"/>
                  <a:pt x="2208060" y="2253421"/>
                  <a:pt x="2195366" y="2259496"/>
                </a:cubicBezTo>
                <a:cubicBezTo>
                  <a:pt x="2188295" y="2262850"/>
                  <a:pt x="2193372" y="2272824"/>
                  <a:pt x="2200262" y="2271555"/>
                </a:cubicBezTo>
                <a:cubicBezTo>
                  <a:pt x="2213771" y="2269107"/>
                  <a:pt x="2227281" y="2267022"/>
                  <a:pt x="2239067" y="2259677"/>
                </a:cubicBezTo>
                <a:cubicBezTo>
                  <a:pt x="2242195" y="2257728"/>
                  <a:pt x="2242966" y="2254170"/>
                  <a:pt x="2242026" y="2251166"/>
                </a:cubicBezTo>
                <a:close/>
                <a:moveTo>
                  <a:pt x="2267802" y="2286641"/>
                </a:moveTo>
                <a:cubicBezTo>
                  <a:pt x="2267009" y="2283287"/>
                  <a:pt x="2263949" y="2280612"/>
                  <a:pt x="2259190" y="2281609"/>
                </a:cubicBezTo>
                <a:cubicBezTo>
                  <a:pt x="2216394" y="2290313"/>
                  <a:pt x="2168528" y="2302017"/>
                  <a:pt x="2129088" y="2320875"/>
                </a:cubicBezTo>
                <a:cubicBezTo>
                  <a:pt x="2122560" y="2324049"/>
                  <a:pt x="2123829" y="2335201"/>
                  <a:pt x="2131989" y="2334113"/>
                </a:cubicBezTo>
                <a:cubicBezTo>
                  <a:pt x="2175504" y="2328303"/>
                  <a:pt x="2222198" y="2312164"/>
                  <a:pt x="2262815" y="2295753"/>
                </a:cubicBezTo>
                <a:cubicBezTo>
                  <a:pt x="2267122" y="2294031"/>
                  <a:pt x="2268595" y="2289996"/>
                  <a:pt x="2267802" y="2286641"/>
                </a:cubicBezTo>
                <a:close/>
                <a:moveTo>
                  <a:pt x="2343696" y="2380035"/>
                </a:moveTo>
                <a:lnTo>
                  <a:pt x="2315133" y="2385357"/>
                </a:lnTo>
                <a:cubicBezTo>
                  <a:pt x="2292489" y="2391341"/>
                  <a:pt x="2269980" y="2398164"/>
                  <a:pt x="2247223" y="2403196"/>
                </a:cubicBezTo>
                <a:cubicBezTo>
                  <a:pt x="2195816" y="2414529"/>
                  <a:pt x="2142141" y="2419970"/>
                  <a:pt x="2091912" y="2435473"/>
                </a:cubicBezTo>
                <a:cubicBezTo>
                  <a:pt x="2085203" y="2437559"/>
                  <a:pt x="2087470" y="2447441"/>
                  <a:pt x="2094179" y="2447260"/>
                </a:cubicBezTo>
                <a:cubicBezTo>
                  <a:pt x="2129721" y="2446353"/>
                  <a:pt x="2165352" y="2440007"/>
                  <a:pt x="2200621" y="2433026"/>
                </a:cubicBezTo>
                <a:lnTo>
                  <a:pt x="2267068" y="2428823"/>
                </a:lnTo>
                <a:close/>
                <a:moveTo>
                  <a:pt x="2182503" y="2106021"/>
                </a:moveTo>
                <a:cubicBezTo>
                  <a:pt x="2180701" y="2103278"/>
                  <a:pt x="2177233" y="2101646"/>
                  <a:pt x="2173606" y="2103459"/>
                </a:cubicBezTo>
                <a:cubicBezTo>
                  <a:pt x="2129088" y="2125854"/>
                  <a:pt x="2081851" y="2161396"/>
                  <a:pt x="2048215" y="2198025"/>
                </a:cubicBezTo>
                <a:cubicBezTo>
                  <a:pt x="2044134" y="2202649"/>
                  <a:pt x="2048940" y="2210990"/>
                  <a:pt x="2054924" y="2207364"/>
                </a:cubicBezTo>
                <a:cubicBezTo>
                  <a:pt x="2075868" y="2194670"/>
                  <a:pt x="2094999" y="2178985"/>
                  <a:pt x="2114763" y="2164569"/>
                </a:cubicBezTo>
                <a:cubicBezTo>
                  <a:pt x="2137068" y="2148430"/>
                  <a:pt x="2160642" y="2133288"/>
                  <a:pt x="2181404" y="2115246"/>
                </a:cubicBezTo>
                <a:cubicBezTo>
                  <a:pt x="2184441" y="2112617"/>
                  <a:pt x="2184305" y="2108763"/>
                  <a:pt x="2182503" y="2106021"/>
                </a:cubicBezTo>
                <a:close/>
                <a:moveTo>
                  <a:pt x="1642245" y="1241688"/>
                </a:moveTo>
                <a:cubicBezTo>
                  <a:pt x="1639944" y="1238957"/>
                  <a:pt x="1635910" y="1237733"/>
                  <a:pt x="1631785" y="1240045"/>
                </a:cubicBezTo>
                <a:cubicBezTo>
                  <a:pt x="1607939" y="1253372"/>
                  <a:pt x="1584547" y="1280391"/>
                  <a:pt x="1570947" y="1303874"/>
                </a:cubicBezTo>
                <a:cubicBezTo>
                  <a:pt x="1566958" y="1310673"/>
                  <a:pt x="1575118" y="1320828"/>
                  <a:pt x="1582008" y="1314391"/>
                </a:cubicBezTo>
                <a:cubicBezTo>
                  <a:pt x="1593705" y="1303511"/>
                  <a:pt x="1603860" y="1291181"/>
                  <a:pt x="1615193" y="1280028"/>
                </a:cubicBezTo>
                <a:cubicBezTo>
                  <a:pt x="1624350" y="1270962"/>
                  <a:pt x="1634505" y="1262620"/>
                  <a:pt x="1642302" y="1252375"/>
                </a:cubicBezTo>
                <a:cubicBezTo>
                  <a:pt x="1645112" y="1248658"/>
                  <a:pt x="1644546" y="1244419"/>
                  <a:pt x="1642245" y="1241688"/>
                </a:cubicBezTo>
                <a:close/>
                <a:moveTo>
                  <a:pt x="2035170" y="1854513"/>
                </a:moveTo>
                <a:cubicBezTo>
                  <a:pt x="2032733" y="1852609"/>
                  <a:pt x="2029311" y="1852088"/>
                  <a:pt x="2026817" y="1854581"/>
                </a:cubicBezTo>
                <a:cubicBezTo>
                  <a:pt x="2022647" y="1858751"/>
                  <a:pt x="2019383" y="1863103"/>
                  <a:pt x="2015937" y="1867909"/>
                </a:cubicBezTo>
                <a:cubicBezTo>
                  <a:pt x="2009954" y="1876160"/>
                  <a:pt x="2023916" y="1884683"/>
                  <a:pt x="2029718" y="1876069"/>
                </a:cubicBezTo>
                <a:cubicBezTo>
                  <a:pt x="2032711" y="1871627"/>
                  <a:pt x="2035340" y="1867546"/>
                  <a:pt x="2037606" y="1862741"/>
                </a:cubicBezTo>
                <a:cubicBezTo>
                  <a:pt x="2039057" y="1859703"/>
                  <a:pt x="2037607" y="1856417"/>
                  <a:pt x="2035170" y="1854513"/>
                </a:cubicBezTo>
                <a:close/>
                <a:moveTo>
                  <a:pt x="1982846" y="1734993"/>
                </a:moveTo>
                <a:cubicBezTo>
                  <a:pt x="1981757" y="1737712"/>
                  <a:pt x="1980578" y="1740341"/>
                  <a:pt x="1979400" y="1742971"/>
                </a:cubicBezTo>
                <a:cubicBezTo>
                  <a:pt x="1977133" y="1735899"/>
                  <a:pt x="1974232" y="1728555"/>
                  <a:pt x="1970787" y="1721211"/>
                </a:cubicBezTo>
                <a:cubicBezTo>
                  <a:pt x="1975229" y="1725472"/>
                  <a:pt x="1979309" y="1730096"/>
                  <a:pt x="1982846" y="1734993"/>
                </a:cubicBezTo>
                <a:close/>
                <a:moveTo>
                  <a:pt x="2244349" y="2140441"/>
                </a:moveTo>
                <a:cubicBezTo>
                  <a:pt x="2242649" y="2137460"/>
                  <a:pt x="2239068" y="2135510"/>
                  <a:pt x="2234988" y="2136916"/>
                </a:cubicBezTo>
                <a:cubicBezTo>
                  <a:pt x="2214950" y="2143806"/>
                  <a:pt x="2193372" y="2155139"/>
                  <a:pt x="2176780" y="2168105"/>
                </a:cubicBezTo>
                <a:cubicBezTo>
                  <a:pt x="2170886" y="2172729"/>
                  <a:pt x="2175873" y="2184062"/>
                  <a:pt x="2183398" y="2181706"/>
                </a:cubicBezTo>
                <a:cubicBezTo>
                  <a:pt x="2203617" y="2175449"/>
                  <a:pt x="2225740" y="2163118"/>
                  <a:pt x="2242422" y="2150154"/>
                </a:cubicBezTo>
                <a:cubicBezTo>
                  <a:pt x="2245867" y="2147434"/>
                  <a:pt x="2246049" y="2143421"/>
                  <a:pt x="2244349" y="2140441"/>
                </a:cubicBezTo>
                <a:close/>
                <a:moveTo>
                  <a:pt x="2072784" y="1836265"/>
                </a:moveTo>
                <a:cubicBezTo>
                  <a:pt x="2072876" y="1828196"/>
                  <a:pt x="2062176" y="1827833"/>
                  <a:pt x="2059729" y="1834633"/>
                </a:cubicBezTo>
                <a:cubicBezTo>
                  <a:pt x="2057190" y="1841796"/>
                  <a:pt x="2055015" y="1847509"/>
                  <a:pt x="2050118" y="1853673"/>
                </a:cubicBezTo>
                <a:cubicBezTo>
                  <a:pt x="2045404" y="1859567"/>
                  <a:pt x="2054833" y="1866729"/>
                  <a:pt x="2060091" y="1861834"/>
                </a:cubicBezTo>
                <a:cubicBezTo>
                  <a:pt x="2067617" y="1854852"/>
                  <a:pt x="2072694" y="1846692"/>
                  <a:pt x="2072784" y="1836265"/>
                </a:cubicBezTo>
                <a:close/>
                <a:moveTo>
                  <a:pt x="2306750" y="2197673"/>
                </a:moveTo>
                <a:cubicBezTo>
                  <a:pt x="2306047" y="2194375"/>
                  <a:pt x="2303259" y="2191587"/>
                  <a:pt x="2298817" y="2191858"/>
                </a:cubicBezTo>
                <a:cubicBezTo>
                  <a:pt x="2277782" y="2193038"/>
                  <a:pt x="2257020" y="2200744"/>
                  <a:pt x="2237163" y="2207544"/>
                </a:cubicBezTo>
                <a:cubicBezTo>
                  <a:pt x="2217851" y="2214163"/>
                  <a:pt x="2198086" y="2220963"/>
                  <a:pt x="2180133" y="2230754"/>
                </a:cubicBezTo>
                <a:cubicBezTo>
                  <a:pt x="2172337" y="2235015"/>
                  <a:pt x="2178955" y="2246349"/>
                  <a:pt x="2186753" y="2244082"/>
                </a:cubicBezTo>
                <a:cubicBezTo>
                  <a:pt x="2205702" y="2238552"/>
                  <a:pt x="2224016" y="2230936"/>
                  <a:pt x="2242876" y="2225043"/>
                </a:cubicBezTo>
                <a:cubicBezTo>
                  <a:pt x="2262550" y="2218877"/>
                  <a:pt x="2283403" y="2215069"/>
                  <a:pt x="2302171" y="2206547"/>
                </a:cubicBezTo>
                <a:cubicBezTo>
                  <a:pt x="2306069" y="2204779"/>
                  <a:pt x="2307452" y="2200971"/>
                  <a:pt x="2306750" y="2197673"/>
                </a:cubicBezTo>
                <a:close/>
                <a:moveTo>
                  <a:pt x="2134960" y="1925288"/>
                </a:moveTo>
                <a:cubicBezTo>
                  <a:pt x="2131719" y="1924052"/>
                  <a:pt x="2127458" y="1924483"/>
                  <a:pt x="2124828" y="1926750"/>
                </a:cubicBezTo>
                <a:cubicBezTo>
                  <a:pt x="2113314" y="1936632"/>
                  <a:pt x="2106423" y="1955310"/>
                  <a:pt x="2106061" y="1970088"/>
                </a:cubicBezTo>
                <a:cubicBezTo>
                  <a:pt x="2105880" y="1977251"/>
                  <a:pt x="2115852" y="1980515"/>
                  <a:pt x="2119570" y="1974077"/>
                </a:cubicBezTo>
                <a:cubicBezTo>
                  <a:pt x="2126642" y="1961566"/>
                  <a:pt x="2134440" y="1947512"/>
                  <a:pt x="2138972" y="1933822"/>
                </a:cubicBezTo>
                <a:cubicBezTo>
                  <a:pt x="2140423" y="1929425"/>
                  <a:pt x="2138201" y="1926523"/>
                  <a:pt x="2134960" y="1925288"/>
                </a:cubicBezTo>
                <a:close/>
                <a:moveTo>
                  <a:pt x="1651560" y="1133942"/>
                </a:moveTo>
                <a:cubicBezTo>
                  <a:pt x="1649078" y="1131834"/>
                  <a:pt x="1645293" y="1131290"/>
                  <a:pt x="1642210" y="1134055"/>
                </a:cubicBezTo>
                <a:cubicBezTo>
                  <a:pt x="1621085" y="1153186"/>
                  <a:pt x="1604040" y="1178573"/>
                  <a:pt x="1587085" y="1201420"/>
                </a:cubicBezTo>
                <a:cubicBezTo>
                  <a:pt x="1582007" y="1208221"/>
                  <a:pt x="1591074" y="1217106"/>
                  <a:pt x="1596967" y="1210487"/>
                </a:cubicBezTo>
                <a:cubicBezTo>
                  <a:pt x="1616098" y="1189090"/>
                  <a:pt x="1638221" y="1167965"/>
                  <a:pt x="1653090" y="1143212"/>
                </a:cubicBezTo>
                <a:cubicBezTo>
                  <a:pt x="1655221" y="1139722"/>
                  <a:pt x="1654042" y="1136050"/>
                  <a:pt x="1651560" y="1133942"/>
                </a:cubicBezTo>
                <a:close/>
                <a:moveTo>
                  <a:pt x="2377262" y="2259212"/>
                </a:moveTo>
                <a:cubicBezTo>
                  <a:pt x="2376684" y="2256685"/>
                  <a:pt x="2374779" y="2254396"/>
                  <a:pt x="2372060" y="2253762"/>
                </a:cubicBezTo>
                <a:cubicBezTo>
                  <a:pt x="2359733" y="2251047"/>
                  <a:pt x="2347131" y="2254311"/>
                  <a:pt x="2335072" y="2257032"/>
                </a:cubicBezTo>
                <a:cubicBezTo>
                  <a:pt x="2321290" y="2260024"/>
                  <a:pt x="2305696" y="2262381"/>
                  <a:pt x="2294998" y="2272173"/>
                </a:cubicBezTo>
                <a:cubicBezTo>
                  <a:pt x="2290373" y="2276434"/>
                  <a:pt x="2292912" y="2283960"/>
                  <a:pt x="2299077" y="2284685"/>
                </a:cubicBezTo>
                <a:cubicBezTo>
                  <a:pt x="2311313" y="2286039"/>
                  <a:pt x="2323009" y="2280961"/>
                  <a:pt x="2334705" y="2277878"/>
                </a:cubicBezTo>
                <a:cubicBezTo>
                  <a:pt x="2347943" y="2274343"/>
                  <a:pt x="2362540" y="2273164"/>
                  <a:pt x="2374508" y="2266092"/>
                </a:cubicBezTo>
                <a:cubicBezTo>
                  <a:pt x="2377092" y="2264505"/>
                  <a:pt x="2377840" y="2261740"/>
                  <a:pt x="2377262" y="2259212"/>
                </a:cubicBezTo>
                <a:close/>
                <a:moveTo>
                  <a:pt x="2187205" y="1928790"/>
                </a:moveTo>
                <a:cubicBezTo>
                  <a:pt x="2184508" y="1926773"/>
                  <a:pt x="2180541" y="1926388"/>
                  <a:pt x="2177595" y="1929289"/>
                </a:cubicBezTo>
                <a:cubicBezTo>
                  <a:pt x="2156380" y="1950414"/>
                  <a:pt x="2140966" y="1977251"/>
                  <a:pt x="2123558" y="2001369"/>
                </a:cubicBezTo>
                <a:cubicBezTo>
                  <a:pt x="2119206" y="2007624"/>
                  <a:pt x="2127638" y="2015603"/>
                  <a:pt x="2132625" y="2009438"/>
                </a:cubicBezTo>
                <a:cubicBezTo>
                  <a:pt x="2151756" y="1986046"/>
                  <a:pt x="2173968" y="1964286"/>
                  <a:pt x="2189200" y="1938083"/>
                </a:cubicBezTo>
                <a:cubicBezTo>
                  <a:pt x="2191331" y="1934457"/>
                  <a:pt x="2189903" y="1930807"/>
                  <a:pt x="2187205" y="1928790"/>
                </a:cubicBezTo>
                <a:close/>
                <a:moveTo>
                  <a:pt x="2450313" y="2312152"/>
                </a:moveTo>
                <a:lnTo>
                  <a:pt x="2408995" y="2318786"/>
                </a:lnTo>
                <a:cubicBezTo>
                  <a:pt x="2386963" y="2324679"/>
                  <a:pt x="2365180" y="2332023"/>
                  <a:pt x="2344418" y="2338098"/>
                </a:cubicBezTo>
                <a:cubicBezTo>
                  <a:pt x="2312322" y="2347437"/>
                  <a:pt x="2271431" y="2354598"/>
                  <a:pt x="2247223" y="2378716"/>
                </a:cubicBezTo>
                <a:cubicBezTo>
                  <a:pt x="2244141" y="2381799"/>
                  <a:pt x="2246045" y="2388055"/>
                  <a:pt x="2250488" y="2388689"/>
                </a:cubicBezTo>
                <a:cubicBezTo>
                  <a:pt x="2284579" y="2393041"/>
                  <a:pt x="2321026" y="2375180"/>
                  <a:pt x="2353575" y="2365933"/>
                </a:cubicBezTo>
                <a:cubicBezTo>
                  <a:pt x="2354029" y="2365841"/>
                  <a:pt x="2354573" y="2365660"/>
                  <a:pt x="2355026" y="2365570"/>
                </a:cubicBezTo>
                <a:lnTo>
                  <a:pt x="2367679" y="2364765"/>
                </a:lnTo>
                <a:close/>
                <a:moveTo>
                  <a:pt x="1381091" y="632761"/>
                </a:moveTo>
                <a:cubicBezTo>
                  <a:pt x="1378644" y="625870"/>
                  <a:pt x="1367309" y="626052"/>
                  <a:pt x="1365315" y="633124"/>
                </a:cubicBezTo>
                <a:cubicBezTo>
                  <a:pt x="1361779" y="645726"/>
                  <a:pt x="1361598" y="659055"/>
                  <a:pt x="1359422" y="671929"/>
                </a:cubicBezTo>
                <a:cubicBezTo>
                  <a:pt x="1357881" y="680724"/>
                  <a:pt x="1368760" y="683716"/>
                  <a:pt x="1373385" y="676916"/>
                </a:cubicBezTo>
                <a:cubicBezTo>
                  <a:pt x="1382270" y="663769"/>
                  <a:pt x="1386350" y="647993"/>
                  <a:pt x="1381091" y="632761"/>
                </a:cubicBezTo>
                <a:close/>
                <a:moveTo>
                  <a:pt x="1530147" y="840297"/>
                </a:moveTo>
                <a:cubicBezTo>
                  <a:pt x="1529149" y="831956"/>
                  <a:pt x="1516184" y="828601"/>
                  <a:pt x="1514280" y="838393"/>
                </a:cubicBezTo>
                <a:cubicBezTo>
                  <a:pt x="1507842" y="871759"/>
                  <a:pt x="1511378" y="906392"/>
                  <a:pt x="1512286" y="940120"/>
                </a:cubicBezTo>
                <a:cubicBezTo>
                  <a:pt x="1512467" y="946830"/>
                  <a:pt x="1523528" y="947918"/>
                  <a:pt x="1524254" y="941027"/>
                </a:cubicBezTo>
                <a:cubicBezTo>
                  <a:pt x="1527699" y="908025"/>
                  <a:pt x="1534499" y="873572"/>
                  <a:pt x="1530147" y="840297"/>
                </a:cubicBezTo>
                <a:close/>
                <a:moveTo>
                  <a:pt x="2324996" y="2072099"/>
                </a:moveTo>
                <a:cubicBezTo>
                  <a:pt x="2323296" y="2069073"/>
                  <a:pt x="2319669" y="2066965"/>
                  <a:pt x="2315680" y="2068189"/>
                </a:cubicBezTo>
                <a:cubicBezTo>
                  <a:pt x="2280954" y="2078979"/>
                  <a:pt x="2244688" y="2099560"/>
                  <a:pt x="2214587" y="2119960"/>
                </a:cubicBezTo>
                <a:cubicBezTo>
                  <a:pt x="2206607" y="2125400"/>
                  <a:pt x="2213317" y="2136281"/>
                  <a:pt x="2221931" y="2132654"/>
                </a:cubicBezTo>
                <a:cubicBezTo>
                  <a:pt x="2238794" y="2125581"/>
                  <a:pt x="2254843" y="2116697"/>
                  <a:pt x="2271254" y="2108536"/>
                </a:cubicBezTo>
                <a:cubicBezTo>
                  <a:pt x="2288570" y="2099832"/>
                  <a:pt x="2306613" y="2092306"/>
                  <a:pt x="2322752" y="2081518"/>
                </a:cubicBezTo>
                <a:cubicBezTo>
                  <a:pt x="2326469" y="2079069"/>
                  <a:pt x="2326696" y="2075125"/>
                  <a:pt x="2324996" y="2072099"/>
                </a:cubicBezTo>
                <a:close/>
                <a:moveTo>
                  <a:pt x="2414379" y="2205805"/>
                </a:moveTo>
                <a:cubicBezTo>
                  <a:pt x="2413619" y="2202258"/>
                  <a:pt x="2410785" y="2199243"/>
                  <a:pt x="2406524" y="2200014"/>
                </a:cubicBezTo>
                <a:cubicBezTo>
                  <a:pt x="2356930" y="2209444"/>
                  <a:pt x="2304710" y="2222232"/>
                  <a:pt x="2257563" y="2240547"/>
                </a:cubicBezTo>
                <a:cubicBezTo>
                  <a:pt x="2251306" y="2242995"/>
                  <a:pt x="2253121" y="2253421"/>
                  <a:pt x="2260192" y="2252424"/>
                </a:cubicBezTo>
                <a:cubicBezTo>
                  <a:pt x="2309964" y="2245347"/>
                  <a:pt x="2362189" y="2230841"/>
                  <a:pt x="2409789" y="2214792"/>
                </a:cubicBezTo>
                <a:cubicBezTo>
                  <a:pt x="2413824" y="2213433"/>
                  <a:pt x="2415138" y="2209353"/>
                  <a:pt x="2414379" y="2205805"/>
                </a:cubicBezTo>
                <a:close/>
                <a:moveTo>
                  <a:pt x="2260726" y="1928915"/>
                </a:moveTo>
                <a:cubicBezTo>
                  <a:pt x="2258674" y="1926501"/>
                  <a:pt x="2255161" y="1925300"/>
                  <a:pt x="2252033" y="1927476"/>
                </a:cubicBezTo>
                <a:cubicBezTo>
                  <a:pt x="2207697" y="1958211"/>
                  <a:pt x="2179319" y="2010707"/>
                  <a:pt x="2142327" y="2049422"/>
                </a:cubicBezTo>
                <a:cubicBezTo>
                  <a:pt x="2137159" y="2054680"/>
                  <a:pt x="2143777" y="2062206"/>
                  <a:pt x="2149851" y="2057944"/>
                </a:cubicBezTo>
                <a:cubicBezTo>
                  <a:pt x="2193734" y="2027027"/>
                  <a:pt x="2222929" y="1975348"/>
                  <a:pt x="2260646" y="1937631"/>
                </a:cubicBezTo>
                <a:cubicBezTo>
                  <a:pt x="2263366" y="1934956"/>
                  <a:pt x="2262777" y="1931329"/>
                  <a:pt x="2260726" y="1928915"/>
                </a:cubicBezTo>
                <a:close/>
                <a:moveTo>
                  <a:pt x="1501950" y="736575"/>
                </a:moveTo>
                <a:cubicBezTo>
                  <a:pt x="1502041" y="728868"/>
                  <a:pt x="1489620" y="727962"/>
                  <a:pt x="1488532" y="735578"/>
                </a:cubicBezTo>
                <a:cubicBezTo>
                  <a:pt x="1483182" y="774201"/>
                  <a:pt x="1475657" y="817358"/>
                  <a:pt x="1480009" y="856254"/>
                </a:cubicBezTo>
                <a:cubicBezTo>
                  <a:pt x="1480826" y="863598"/>
                  <a:pt x="1490526" y="863054"/>
                  <a:pt x="1492249" y="856617"/>
                </a:cubicBezTo>
                <a:cubicBezTo>
                  <a:pt x="1502585" y="819171"/>
                  <a:pt x="1501588" y="775198"/>
                  <a:pt x="1501950" y="736575"/>
                </a:cubicBezTo>
                <a:close/>
                <a:moveTo>
                  <a:pt x="1736141" y="1098604"/>
                </a:moveTo>
                <a:cubicBezTo>
                  <a:pt x="1735869" y="1091713"/>
                  <a:pt x="1727981" y="1089809"/>
                  <a:pt x="1722994" y="1092711"/>
                </a:cubicBezTo>
                <a:cubicBezTo>
                  <a:pt x="1712024" y="1099058"/>
                  <a:pt x="1705315" y="1113655"/>
                  <a:pt x="1695885" y="1122359"/>
                </a:cubicBezTo>
                <a:cubicBezTo>
                  <a:pt x="1690536" y="1127254"/>
                  <a:pt x="1696519" y="1137047"/>
                  <a:pt x="1703319" y="1134508"/>
                </a:cubicBezTo>
                <a:cubicBezTo>
                  <a:pt x="1718824" y="1128887"/>
                  <a:pt x="1736867" y="1117100"/>
                  <a:pt x="1736141" y="1098604"/>
                </a:cubicBezTo>
                <a:close/>
                <a:moveTo>
                  <a:pt x="2399943" y="2123542"/>
                </a:moveTo>
                <a:cubicBezTo>
                  <a:pt x="2399592" y="2120482"/>
                  <a:pt x="2397416" y="2117875"/>
                  <a:pt x="2393381" y="2118328"/>
                </a:cubicBezTo>
                <a:cubicBezTo>
                  <a:pt x="2366454" y="2121320"/>
                  <a:pt x="2340705" y="2130478"/>
                  <a:pt x="2316134" y="2141629"/>
                </a:cubicBezTo>
                <a:cubicBezTo>
                  <a:pt x="2308064" y="2145256"/>
                  <a:pt x="2312235" y="2159037"/>
                  <a:pt x="2320939" y="2156498"/>
                </a:cubicBezTo>
                <a:cubicBezTo>
                  <a:pt x="2345963" y="2148974"/>
                  <a:pt x="2371441" y="2141539"/>
                  <a:pt x="2395557" y="2131475"/>
                </a:cubicBezTo>
                <a:cubicBezTo>
                  <a:pt x="2398821" y="2130115"/>
                  <a:pt x="2400295" y="2126602"/>
                  <a:pt x="2399943" y="2123542"/>
                </a:cubicBezTo>
                <a:close/>
                <a:moveTo>
                  <a:pt x="1449635" y="606921"/>
                </a:moveTo>
                <a:cubicBezTo>
                  <a:pt x="1449092" y="598489"/>
                  <a:pt x="1436308" y="597129"/>
                  <a:pt x="1433497" y="604836"/>
                </a:cubicBezTo>
                <a:cubicBezTo>
                  <a:pt x="1422527" y="635118"/>
                  <a:pt x="1418628" y="675374"/>
                  <a:pt x="1420259" y="707289"/>
                </a:cubicBezTo>
                <a:cubicBezTo>
                  <a:pt x="1420713" y="715449"/>
                  <a:pt x="1431774" y="717715"/>
                  <a:pt x="1434495" y="709646"/>
                </a:cubicBezTo>
                <a:cubicBezTo>
                  <a:pt x="1444921" y="678820"/>
                  <a:pt x="1451721" y="639471"/>
                  <a:pt x="1449635" y="606921"/>
                </a:cubicBezTo>
                <a:close/>
                <a:moveTo>
                  <a:pt x="2450521" y="2160109"/>
                </a:moveTo>
                <a:cubicBezTo>
                  <a:pt x="2449841" y="2156811"/>
                  <a:pt x="2447280" y="2153955"/>
                  <a:pt x="2443246" y="2153955"/>
                </a:cubicBezTo>
                <a:cubicBezTo>
                  <a:pt x="2426565" y="2153961"/>
                  <a:pt x="2410155" y="2159491"/>
                  <a:pt x="2394288" y="2164205"/>
                </a:cubicBezTo>
                <a:cubicBezTo>
                  <a:pt x="2375792" y="2169736"/>
                  <a:pt x="2357387" y="2175176"/>
                  <a:pt x="2340070" y="2183971"/>
                </a:cubicBezTo>
                <a:cubicBezTo>
                  <a:pt x="2333723" y="2187144"/>
                  <a:pt x="2336443" y="2196936"/>
                  <a:pt x="2343606" y="2195939"/>
                </a:cubicBezTo>
                <a:cubicBezTo>
                  <a:pt x="2361920" y="2193491"/>
                  <a:pt x="2379507" y="2188045"/>
                  <a:pt x="2397458" y="2183784"/>
                </a:cubicBezTo>
                <a:cubicBezTo>
                  <a:pt x="2413869" y="2179795"/>
                  <a:pt x="2431458" y="2176622"/>
                  <a:pt x="2446509" y="2168915"/>
                </a:cubicBezTo>
                <a:cubicBezTo>
                  <a:pt x="2449999" y="2167147"/>
                  <a:pt x="2451201" y="2163407"/>
                  <a:pt x="2450521" y="2160109"/>
                </a:cubicBezTo>
                <a:close/>
                <a:moveTo>
                  <a:pt x="2124466" y="1632721"/>
                </a:moveTo>
                <a:cubicBezTo>
                  <a:pt x="2122380" y="1635260"/>
                  <a:pt x="2120659" y="1637979"/>
                  <a:pt x="2119116" y="1640971"/>
                </a:cubicBezTo>
                <a:cubicBezTo>
                  <a:pt x="2118483" y="1639974"/>
                  <a:pt x="2117756" y="1639067"/>
                  <a:pt x="2117032" y="1638161"/>
                </a:cubicBezTo>
                <a:cubicBezTo>
                  <a:pt x="2119479" y="1636348"/>
                  <a:pt x="2121927" y="1634534"/>
                  <a:pt x="2124466" y="1632721"/>
                </a:cubicBezTo>
                <a:close/>
                <a:moveTo>
                  <a:pt x="1374200" y="411988"/>
                </a:moveTo>
                <a:cubicBezTo>
                  <a:pt x="1373204" y="404372"/>
                  <a:pt x="1361598" y="400927"/>
                  <a:pt x="1358425" y="409177"/>
                </a:cubicBezTo>
                <a:cubicBezTo>
                  <a:pt x="1352078" y="426041"/>
                  <a:pt x="1350356" y="446804"/>
                  <a:pt x="1351625" y="464755"/>
                </a:cubicBezTo>
                <a:cubicBezTo>
                  <a:pt x="1352350" y="474366"/>
                  <a:pt x="1364862" y="475002"/>
                  <a:pt x="1367672" y="466298"/>
                </a:cubicBezTo>
                <a:cubicBezTo>
                  <a:pt x="1373112" y="449796"/>
                  <a:pt x="1376468" y="429215"/>
                  <a:pt x="1374200" y="411988"/>
                </a:cubicBezTo>
                <a:close/>
                <a:moveTo>
                  <a:pt x="2285897" y="1832967"/>
                </a:moveTo>
                <a:cubicBezTo>
                  <a:pt x="2282995" y="1831370"/>
                  <a:pt x="2279005" y="1831324"/>
                  <a:pt x="2276150" y="1833546"/>
                </a:cubicBezTo>
                <a:cubicBezTo>
                  <a:pt x="2260645" y="1845514"/>
                  <a:pt x="2247136" y="1868180"/>
                  <a:pt x="2237798" y="1885045"/>
                </a:cubicBezTo>
                <a:cubicBezTo>
                  <a:pt x="2233627" y="1892751"/>
                  <a:pt x="2243872" y="1901546"/>
                  <a:pt x="2250310" y="1894837"/>
                </a:cubicBezTo>
                <a:cubicBezTo>
                  <a:pt x="2264363" y="1880239"/>
                  <a:pt x="2281952" y="1860746"/>
                  <a:pt x="2289115" y="1841705"/>
                </a:cubicBezTo>
                <a:cubicBezTo>
                  <a:pt x="2290611" y="1837716"/>
                  <a:pt x="2288798" y="1834565"/>
                  <a:pt x="2285897" y="1832967"/>
                </a:cubicBezTo>
                <a:close/>
                <a:moveTo>
                  <a:pt x="1421075" y="470559"/>
                </a:moveTo>
                <a:cubicBezTo>
                  <a:pt x="1419987" y="461673"/>
                  <a:pt x="1408109" y="461493"/>
                  <a:pt x="1404755" y="468836"/>
                </a:cubicBezTo>
                <a:cubicBezTo>
                  <a:pt x="1399950" y="479534"/>
                  <a:pt x="1398589" y="490959"/>
                  <a:pt x="1396867" y="502564"/>
                </a:cubicBezTo>
                <a:cubicBezTo>
                  <a:pt x="1394873" y="516255"/>
                  <a:pt x="1392334" y="530127"/>
                  <a:pt x="1393603" y="543998"/>
                </a:cubicBezTo>
                <a:cubicBezTo>
                  <a:pt x="1394328" y="551433"/>
                  <a:pt x="1405662" y="555694"/>
                  <a:pt x="1408926" y="547534"/>
                </a:cubicBezTo>
                <a:cubicBezTo>
                  <a:pt x="1414184" y="534659"/>
                  <a:pt x="1416179" y="521241"/>
                  <a:pt x="1418355" y="507551"/>
                </a:cubicBezTo>
                <a:cubicBezTo>
                  <a:pt x="1420349" y="495221"/>
                  <a:pt x="1422525" y="483071"/>
                  <a:pt x="1421075" y="470559"/>
                </a:cubicBezTo>
                <a:close/>
                <a:moveTo>
                  <a:pt x="1740810" y="972046"/>
                </a:moveTo>
                <a:cubicBezTo>
                  <a:pt x="1738271" y="970018"/>
                  <a:pt x="1734508" y="969315"/>
                  <a:pt x="1731607" y="971310"/>
                </a:cubicBezTo>
                <a:cubicBezTo>
                  <a:pt x="1716920" y="981282"/>
                  <a:pt x="1705677" y="995789"/>
                  <a:pt x="1693709" y="1008755"/>
                </a:cubicBezTo>
                <a:cubicBezTo>
                  <a:pt x="1680744" y="1022808"/>
                  <a:pt x="1667325" y="1036408"/>
                  <a:pt x="1655992" y="1051822"/>
                </a:cubicBezTo>
                <a:cubicBezTo>
                  <a:pt x="1651368" y="1058168"/>
                  <a:pt x="1659709" y="1066601"/>
                  <a:pt x="1665965" y="1061523"/>
                </a:cubicBezTo>
                <a:cubicBezTo>
                  <a:pt x="1680834" y="1049283"/>
                  <a:pt x="1693709" y="1035139"/>
                  <a:pt x="1707037" y="1021267"/>
                </a:cubicBezTo>
                <a:cubicBezTo>
                  <a:pt x="1719549" y="1008301"/>
                  <a:pt x="1733240" y="996152"/>
                  <a:pt x="1742669" y="980739"/>
                </a:cubicBezTo>
                <a:cubicBezTo>
                  <a:pt x="1744664" y="977430"/>
                  <a:pt x="1743349" y="974075"/>
                  <a:pt x="1740810" y="972046"/>
                </a:cubicBezTo>
                <a:close/>
                <a:moveTo>
                  <a:pt x="2555564" y="2245139"/>
                </a:moveTo>
                <a:lnTo>
                  <a:pt x="2386499" y="2279663"/>
                </a:lnTo>
                <a:cubicBezTo>
                  <a:pt x="2297860" y="2300766"/>
                  <a:pt x="2210231" y="2325495"/>
                  <a:pt x="2126818" y="2355687"/>
                </a:cubicBezTo>
                <a:cubicBezTo>
                  <a:pt x="2119021" y="2358498"/>
                  <a:pt x="2121107" y="2371826"/>
                  <a:pt x="2129720" y="2370284"/>
                </a:cubicBezTo>
                <a:cubicBezTo>
                  <a:pt x="2219435" y="2354780"/>
                  <a:pt x="2309625" y="2334675"/>
                  <a:pt x="2399509" y="2312972"/>
                </a:cubicBezTo>
                <a:lnTo>
                  <a:pt x="2480969" y="2292633"/>
                </a:lnTo>
                <a:close/>
                <a:moveTo>
                  <a:pt x="2514069" y="2092761"/>
                </a:moveTo>
                <a:cubicBezTo>
                  <a:pt x="2512653" y="2089951"/>
                  <a:pt x="2509480" y="2087820"/>
                  <a:pt x="2505989" y="2088772"/>
                </a:cubicBezTo>
                <a:cubicBezTo>
                  <a:pt x="2485861" y="2094212"/>
                  <a:pt x="2465733" y="2101103"/>
                  <a:pt x="2446421" y="2109081"/>
                </a:cubicBezTo>
                <a:cubicBezTo>
                  <a:pt x="2438533" y="2112345"/>
                  <a:pt x="2441435" y="2123588"/>
                  <a:pt x="2450048" y="2121865"/>
                </a:cubicBezTo>
                <a:cubicBezTo>
                  <a:pt x="2471174" y="2117694"/>
                  <a:pt x="2492299" y="2110532"/>
                  <a:pt x="2511606" y="2100823"/>
                </a:cubicBezTo>
                <a:cubicBezTo>
                  <a:pt x="2515141" y="2099055"/>
                  <a:pt x="2515486" y="2095572"/>
                  <a:pt x="2514069" y="2092761"/>
                </a:cubicBezTo>
                <a:close/>
                <a:moveTo>
                  <a:pt x="1528152" y="526137"/>
                </a:moveTo>
                <a:cubicBezTo>
                  <a:pt x="1528152" y="517433"/>
                  <a:pt x="1514462" y="514350"/>
                  <a:pt x="1512557" y="523417"/>
                </a:cubicBezTo>
                <a:cubicBezTo>
                  <a:pt x="1502674" y="570110"/>
                  <a:pt x="1495874" y="623332"/>
                  <a:pt x="1498050" y="671112"/>
                </a:cubicBezTo>
                <a:cubicBezTo>
                  <a:pt x="1498413" y="678366"/>
                  <a:pt x="1509022" y="680542"/>
                  <a:pt x="1511016" y="673017"/>
                </a:cubicBezTo>
                <a:cubicBezTo>
                  <a:pt x="1523074" y="626777"/>
                  <a:pt x="1527518" y="573827"/>
                  <a:pt x="1528152" y="526137"/>
                </a:cubicBezTo>
                <a:close/>
                <a:moveTo>
                  <a:pt x="1346219" y="223867"/>
                </a:moveTo>
                <a:cubicBezTo>
                  <a:pt x="1342944" y="222291"/>
                  <a:pt x="1338932" y="222586"/>
                  <a:pt x="1336665" y="226213"/>
                </a:cubicBezTo>
                <a:cubicBezTo>
                  <a:pt x="1316900" y="257947"/>
                  <a:pt x="1300580" y="309807"/>
                  <a:pt x="1303299" y="346981"/>
                </a:cubicBezTo>
                <a:cubicBezTo>
                  <a:pt x="1303844" y="354324"/>
                  <a:pt x="1313999" y="356954"/>
                  <a:pt x="1317443" y="350064"/>
                </a:cubicBezTo>
                <a:cubicBezTo>
                  <a:pt x="1324516" y="335648"/>
                  <a:pt x="1327689" y="321232"/>
                  <a:pt x="1331407" y="305727"/>
                </a:cubicBezTo>
                <a:cubicBezTo>
                  <a:pt x="1337300" y="281338"/>
                  <a:pt x="1347092" y="257493"/>
                  <a:pt x="1351353" y="232741"/>
                </a:cubicBezTo>
                <a:cubicBezTo>
                  <a:pt x="1352033" y="228888"/>
                  <a:pt x="1349495" y="225442"/>
                  <a:pt x="1346219" y="223867"/>
                </a:cubicBezTo>
                <a:close/>
                <a:moveTo>
                  <a:pt x="1582008" y="531940"/>
                </a:moveTo>
                <a:cubicBezTo>
                  <a:pt x="1581283" y="523870"/>
                  <a:pt x="1568953" y="521513"/>
                  <a:pt x="1566051" y="529491"/>
                </a:cubicBezTo>
                <a:cubicBezTo>
                  <a:pt x="1558254" y="551342"/>
                  <a:pt x="1554355" y="574915"/>
                  <a:pt x="1549368" y="597582"/>
                </a:cubicBezTo>
                <a:cubicBezTo>
                  <a:pt x="1547374" y="606558"/>
                  <a:pt x="1560430" y="613902"/>
                  <a:pt x="1565053" y="604653"/>
                </a:cubicBezTo>
                <a:cubicBezTo>
                  <a:pt x="1576115" y="582259"/>
                  <a:pt x="1584094" y="557236"/>
                  <a:pt x="1582008" y="531940"/>
                </a:cubicBezTo>
                <a:close/>
                <a:moveTo>
                  <a:pt x="2641143" y="2190651"/>
                </a:moveTo>
                <a:lnTo>
                  <a:pt x="2626843" y="2194210"/>
                </a:lnTo>
                <a:cubicBezTo>
                  <a:pt x="2611249" y="2196568"/>
                  <a:pt x="2595383" y="2200738"/>
                  <a:pt x="2579789" y="2204092"/>
                </a:cubicBezTo>
                <a:cubicBezTo>
                  <a:pt x="2546060" y="2211255"/>
                  <a:pt x="2512513" y="2218871"/>
                  <a:pt x="2479148" y="2227575"/>
                </a:cubicBezTo>
                <a:cubicBezTo>
                  <a:pt x="2459021" y="2232834"/>
                  <a:pt x="2438983" y="2238455"/>
                  <a:pt x="2419127" y="2244530"/>
                </a:cubicBezTo>
                <a:cubicBezTo>
                  <a:pt x="2410604" y="2247159"/>
                  <a:pt x="2412327" y="2261846"/>
                  <a:pt x="2421666" y="2260487"/>
                </a:cubicBezTo>
                <a:cubicBezTo>
                  <a:pt x="2461332" y="2254730"/>
                  <a:pt x="2501293" y="2247001"/>
                  <a:pt x="2541095" y="2238218"/>
                </a:cubicBezTo>
                <a:lnTo>
                  <a:pt x="2581902" y="2228370"/>
                </a:lnTo>
                <a:close/>
                <a:moveTo>
                  <a:pt x="1441929" y="304549"/>
                </a:moveTo>
                <a:cubicBezTo>
                  <a:pt x="1441112" y="295482"/>
                  <a:pt x="1427603" y="294032"/>
                  <a:pt x="1424429" y="302373"/>
                </a:cubicBezTo>
                <a:cubicBezTo>
                  <a:pt x="1413550" y="331024"/>
                  <a:pt x="1409380" y="368015"/>
                  <a:pt x="1412099" y="398661"/>
                </a:cubicBezTo>
                <a:cubicBezTo>
                  <a:pt x="1412916" y="408634"/>
                  <a:pt x="1425790" y="410629"/>
                  <a:pt x="1429236" y="401018"/>
                </a:cubicBezTo>
                <a:cubicBezTo>
                  <a:pt x="1439481" y="372095"/>
                  <a:pt x="1444739" y="335103"/>
                  <a:pt x="1441929" y="304549"/>
                </a:cubicBezTo>
                <a:close/>
                <a:moveTo>
                  <a:pt x="1772203" y="817845"/>
                </a:moveTo>
                <a:cubicBezTo>
                  <a:pt x="1769279" y="816270"/>
                  <a:pt x="1765471" y="816270"/>
                  <a:pt x="1763250" y="819171"/>
                </a:cubicBezTo>
                <a:cubicBezTo>
                  <a:pt x="1741943" y="847188"/>
                  <a:pt x="1725443" y="878920"/>
                  <a:pt x="1705586" y="907933"/>
                </a:cubicBezTo>
                <a:cubicBezTo>
                  <a:pt x="1688269" y="933320"/>
                  <a:pt x="1668322" y="956712"/>
                  <a:pt x="1651096" y="982280"/>
                </a:cubicBezTo>
                <a:cubicBezTo>
                  <a:pt x="1646925" y="988717"/>
                  <a:pt x="1656174" y="995335"/>
                  <a:pt x="1661522" y="990349"/>
                </a:cubicBezTo>
                <a:cubicBezTo>
                  <a:pt x="1707037" y="947554"/>
                  <a:pt x="1753549" y="884632"/>
                  <a:pt x="1775853" y="825971"/>
                </a:cubicBezTo>
                <a:cubicBezTo>
                  <a:pt x="1777167" y="822571"/>
                  <a:pt x="1775127" y="819420"/>
                  <a:pt x="1772203" y="817845"/>
                </a:cubicBezTo>
                <a:close/>
                <a:moveTo>
                  <a:pt x="1652365" y="622516"/>
                </a:moveTo>
                <a:cubicBezTo>
                  <a:pt x="1652093" y="614355"/>
                  <a:pt x="1639037" y="612180"/>
                  <a:pt x="1636408" y="620068"/>
                </a:cubicBezTo>
                <a:cubicBezTo>
                  <a:pt x="1626072" y="650985"/>
                  <a:pt x="1619907" y="684532"/>
                  <a:pt x="1615101" y="716627"/>
                </a:cubicBezTo>
                <a:cubicBezTo>
                  <a:pt x="1613741" y="725785"/>
                  <a:pt x="1626343" y="727961"/>
                  <a:pt x="1629970" y="720344"/>
                </a:cubicBezTo>
                <a:cubicBezTo>
                  <a:pt x="1644206" y="690878"/>
                  <a:pt x="1653543" y="655337"/>
                  <a:pt x="1652365" y="622516"/>
                </a:cubicBezTo>
                <a:close/>
                <a:moveTo>
                  <a:pt x="1957334" y="1050235"/>
                </a:moveTo>
                <a:cubicBezTo>
                  <a:pt x="1954535" y="1046245"/>
                  <a:pt x="1949434" y="1043933"/>
                  <a:pt x="1944674" y="1047107"/>
                </a:cubicBezTo>
                <a:cubicBezTo>
                  <a:pt x="1816472" y="1131336"/>
                  <a:pt x="1677027" y="1245756"/>
                  <a:pt x="1585364" y="1369607"/>
                </a:cubicBezTo>
                <a:cubicBezTo>
                  <a:pt x="1581738" y="1374412"/>
                  <a:pt x="1588084" y="1381575"/>
                  <a:pt x="1592980" y="1377404"/>
                </a:cubicBezTo>
                <a:cubicBezTo>
                  <a:pt x="1650825" y="1328353"/>
                  <a:pt x="1702323" y="1271597"/>
                  <a:pt x="1759081" y="1221095"/>
                </a:cubicBezTo>
                <a:cubicBezTo>
                  <a:pt x="1822093" y="1164973"/>
                  <a:pt x="1890184" y="1115832"/>
                  <a:pt x="1956189" y="1063427"/>
                </a:cubicBezTo>
                <a:cubicBezTo>
                  <a:pt x="1960632" y="1059891"/>
                  <a:pt x="1960133" y="1054224"/>
                  <a:pt x="1957334" y="1050235"/>
                </a:cubicBezTo>
                <a:close/>
                <a:moveTo>
                  <a:pt x="1984555" y="1086671"/>
                </a:moveTo>
                <a:cubicBezTo>
                  <a:pt x="1983592" y="1083486"/>
                  <a:pt x="1980759" y="1081016"/>
                  <a:pt x="1976770" y="1082104"/>
                </a:cubicBezTo>
                <a:cubicBezTo>
                  <a:pt x="1938961" y="1092531"/>
                  <a:pt x="1909404" y="1119911"/>
                  <a:pt x="1879575" y="1144210"/>
                </a:cubicBezTo>
                <a:cubicBezTo>
                  <a:pt x="1842855" y="1174039"/>
                  <a:pt x="1802328" y="1198066"/>
                  <a:pt x="1764429" y="1226172"/>
                </a:cubicBezTo>
                <a:cubicBezTo>
                  <a:pt x="1758354" y="1230706"/>
                  <a:pt x="1763523" y="1239772"/>
                  <a:pt x="1770504" y="1236327"/>
                </a:cubicBezTo>
                <a:cubicBezTo>
                  <a:pt x="1846663" y="1198429"/>
                  <a:pt x="1905505" y="1133602"/>
                  <a:pt x="1981122" y="1095522"/>
                </a:cubicBezTo>
                <a:cubicBezTo>
                  <a:pt x="1984612" y="1093754"/>
                  <a:pt x="1985519" y="1089856"/>
                  <a:pt x="1984555" y="1086671"/>
                </a:cubicBezTo>
                <a:close/>
                <a:moveTo>
                  <a:pt x="1868140" y="878331"/>
                </a:moveTo>
                <a:cubicBezTo>
                  <a:pt x="1864865" y="876177"/>
                  <a:pt x="1860218" y="875746"/>
                  <a:pt x="1856818" y="878285"/>
                </a:cubicBezTo>
                <a:cubicBezTo>
                  <a:pt x="1840044" y="890888"/>
                  <a:pt x="1827714" y="909112"/>
                  <a:pt x="1814205" y="925069"/>
                </a:cubicBezTo>
                <a:cubicBezTo>
                  <a:pt x="1798156" y="944200"/>
                  <a:pt x="1781655" y="962061"/>
                  <a:pt x="1768146" y="983096"/>
                </a:cubicBezTo>
                <a:cubicBezTo>
                  <a:pt x="1764338" y="989170"/>
                  <a:pt x="1772679" y="997331"/>
                  <a:pt x="1778572" y="992979"/>
                </a:cubicBezTo>
                <a:cubicBezTo>
                  <a:pt x="1795981" y="980013"/>
                  <a:pt x="1809943" y="964599"/>
                  <a:pt x="1824359" y="948552"/>
                </a:cubicBezTo>
                <a:cubicBezTo>
                  <a:pt x="1841042" y="929965"/>
                  <a:pt x="1860444" y="911379"/>
                  <a:pt x="1871234" y="888712"/>
                </a:cubicBezTo>
                <a:cubicBezTo>
                  <a:pt x="1873319" y="884360"/>
                  <a:pt x="1871415" y="880484"/>
                  <a:pt x="1868140" y="878331"/>
                </a:cubicBezTo>
                <a:close/>
                <a:moveTo>
                  <a:pt x="2618283" y="2032806"/>
                </a:moveTo>
                <a:cubicBezTo>
                  <a:pt x="2616848" y="2029334"/>
                  <a:pt x="2613516" y="2026614"/>
                  <a:pt x="2609527" y="2027566"/>
                </a:cubicBezTo>
                <a:cubicBezTo>
                  <a:pt x="2591756" y="2031827"/>
                  <a:pt x="2572535" y="2039080"/>
                  <a:pt x="2557756" y="2049870"/>
                </a:cubicBezTo>
                <a:cubicBezTo>
                  <a:pt x="2551591" y="2054312"/>
                  <a:pt x="2557847" y="2063107"/>
                  <a:pt x="2564102" y="2062200"/>
                </a:cubicBezTo>
                <a:cubicBezTo>
                  <a:pt x="2581687" y="2059654"/>
                  <a:pt x="2600274" y="2051495"/>
                  <a:pt x="2615687" y="2042609"/>
                </a:cubicBezTo>
                <a:cubicBezTo>
                  <a:pt x="2619269" y="2040524"/>
                  <a:pt x="2619722" y="2036285"/>
                  <a:pt x="2618283" y="2032806"/>
                </a:cubicBezTo>
                <a:close/>
                <a:moveTo>
                  <a:pt x="2039126" y="1104951"/>
                </a:moveTo>
                <a:cubicBezTo>
                  <a:pt x="2037561" y="1100826"/>
                  <a:pt x="2033527" y="1097698"/>
                  <a:pt x="2028359" y="1099239"/>
                </a:cubicBezTo>
                <a:cubicBezTo>
                  <a:pt x="1926178" y="1129885"/>
                  <a:pt x="1833426" y="1199969"/>
                  <a:pt x="1751464" y="1265974"/>
                </a:cubicBezTo>
                <a:cubicBezTo>
                  <a:pt x="1703411" y="1304689"/>
                  <a:pt x="1658440" y="1347031"/>
                  <a:pt x="1613923" y="1389643"/>
                </a:cubicBezTo>
                <a:cubicBezTo>
                  <a:pt x="1572307" y="1429536"/>
                  <a:pt x="1524435" y="1467797"/>
                  <a:pt x="1501224" y="1521926"/>
                </a:cubicBezTo>
                <a:cubicBezTo>
                  <a:pt x="1497598" y="1530357"/>
                  <a:pt x="1509475" y="1537792"/>
                  <a:pt x="1513917" y="1529179"/>
                </a:cubicBezTo>
                <a:cubicBezTo>
                  <a:pt x="1562061" y="1436972"/>
                  <a:pt x="1665875" y="1361990"/>
                  <a:pt x="1745026" y="1296348"/>
                </a:cubicBezTo>
                <a:cubicBezTo>
                  <a:pt x="1835421" y="1221367"/>
                  <a:pt x="1931981" y="1170956"/>
                  <a:pt x="2035068" y="1116647"/>
                </a:cubicBezTo>
                <a:cubicBezTo>
                  <a:pt x="2039783" y="1114199"/>
                  <a:pt x="2040690" y="1109077"/>
                  <a:pt x="2039126" y="1104951"/>
                </a:cubicBezTo>
                <a:close/>
                <a:moveTo>
                  <a:pt x="1576659" y="350879"/>
                </a:moveTo>
                <a:cubicBezTo>
                  <a:pt x="1577203" y="341812"/>
                  <a:pt x="1565417" y="337098"/>
                  <a:pt x="1560973" y="345983"/>
                </a:cubicBezTo>
                <a:cubicBezTo>
                  <a:pt x="1548099" y="371732"/>
                  <a:pt x="1538760" y="404644"/>
                  <a:pt x="1537129" y="433295"/>
                </a:cubicBezTo>
                <a:cubicBezTo>
                  <a:pt x="1536675" y="442634"/>
                  <a:pt x="1550365" y="443993"/>
                  <a:pt x="1554082" y="436649"/>
                </a:cubicBezTo>
                <a:cubicBezTo>
                  <a:pt x="1566595" y="411807"/>
                  <a:pt x="1574936" y="378623"/>
                  <a:pt x="1576659" y="350879"/>
                </a:cubicBezTo>
                <a:close/>
                <a:moveTo>
                  <a:pt x="1519153" y="257164"/>
                </a:moveTo>
                <a:cubicBezTo>
                  <a:pt x="1515776" y="256359"/>
                  <a:pt x="1511605" y="257538"/>
                  <a:pt x="1509566" y="260938"/>
                </a:cubicBezTo>
                <a:cubicBezTo>
                  <a:pt x="1468403" y="329572"/>
                  <a:pt x="1454712" y="414345"/>
                  <a:pt x="1445827" y="492681"/>
                </a:cubicBezTo>
                <a:cubicBezTo>
                  <a:pt x="1444558" y="504467"/>
                  <a:pt x="1462238" y="506462"/>
                  <a:pt x="1464051" y="494857"/>
                </a:cubicBezTo>
                <a:cubicBezTo>
                  <a:pt x="1476563" y="415524"/>
                  <a:pt x="1504941" y="342718"/>
                  <a:pt x="1523981" y="265290"/>
                </a:cubicBezTo>
                <a:cubicBezTo>
                  <a:pt x="1525114" y="260756"/>
                  <a:pt x="1522531" y="257968"/>
                  <a:pt x="1519153" y="257164"/>
                </a:cubicBezTo>
                <a:close/>
                <a:moveTo>
                  <a:pt x="1682738" y="492954"/>
                </a:moveTo>
                <a:cubicBezTo>
                  <a:pt x="1682829" y="484431"/>
                  <a:pt x="1670498" y="476361"/>
                  <a:pt x="1665059" y="485882"/>
                </a:cubicBezTo>
                <a:cubicBezTo>
                  <a:pt x="1655720" y="502202"/>
                  <a:pt x="1651549" y="520244"/>
                  <a:pt x="1650734" y="539194"/>
                </a:cubicBezTo>
                <a:cubicBezTo>
                  <a:pt x="1650281" y="549167"/>
                  <a:pt x="1665150" y="550708"/>
                  <a:pt x="1669048" y="542729"/>
                </a:cubicBezTo>
                <a:cubicBezTo>
                  <a:pt x="1676755" y="527044"/>
                  <a:pt x="1682556" y="510543"/>
                  <a:pt x="1682738" y="492954"/>
                </a:cubicBezTo>
                <a:close/>
                <a:moveTo>
                  <a:pt x="1989882" y="964044"/>
                </a:moveTo>
                <a:cubicBezTo>
                  <a:pt x="1987174" y="959998"/>
                  <a:pt x="1981665" y="957754"/>
                  <a:pt x="1975772" y="960792"/>
                </a:cubicBezTo>
                <a:cubicBezTo>
                  <a:pt x="1862530" y="1019815"/>
                  <a:pt x="1759623" y="1113020"/>
                  <a:pt x="1675485" y="1208038"/>
                </a:cubicBezTo>
                <a:cubicBezTo>
                  <a:pt x="1671042" y="1213025"/>
                  <a:pt x="1677843" y="1221457"/>
                  <a:pt x="1683373" y="1217105"/>
                </a:cubicBezTo>
                <a:cubicBezTo>
                  <a:pt x="1740493" y="1171863"/>
                  <a:pt x="1791085" y="1119458"/>
                  <a:pt x="1848567" y="1074577"/>
                </a:cubicBezTo>
                <a:cubicBezTo>
                  <a:pt x="1893084" y="1039943"/>
                  <a:pt x="1942951" y="1012834"/>
                  <a:pt x="1987196" y="978108"/>
                </a:cubicBezTo>
                <a:cubicBezTo>
                  <a:pt x="1992500" y="973938"/>
                  <a:pt x="1992591" y="968090"/>
                  <a:pt x="1989882" y="964044"/>
                </a:cubicBezTo>
                <a:close/>
                <a:moveTo>
                  <a:pt x="1960755" y="906018"/>
                </a:moveTo>
                <a:cubicBezTo>
                  <a:pt x="1959679" y="903173"/>
                  <a:pt x="1957049" y="900861"/>
                  <a:pt x="1953831" y="901405"/>
                </a:cubicBezTo>
                <a:cubicBezTo>
                  <a:pt x="1912306" y="908477"/>
                  <a:pt x="1884652" y="938034"/>
                  <a:pt x="1854823" y="965415"/>
                </a:cubicBezTo>
                <a:cubicBezTo>
                  <a:pt x="1820732" y="996604"/>
                  <a:pt x="1783015" y="1026253"/>
                  <a:pt x="1753639" y="1061884"/>
                </a:cubicBezTo>
                <a:cubicBezTo>
                  <a:pt x="1748108" y="1068594"/>
                  <a:pt x="1756903" y="1077570"/>
                  <a:pt x="1763975" y="1072856"/>
                </a:cubicBezTo>
                <a:cubicBezTo>
                  <a:pt x="1833426" y="1026434"/>
                  <a:pt x="1884108" y="953629"/>
                  <a:pt x="1958364" y="913826"/>
                </a:cubicBezTo>
                <a:cubicBezTo>
                  <a:pt x="1961356" y="912240"/>
                  <a:pt x="1961832" y="908862"/>
                  <a:pt x="1960755" y="906018"/>
                </a:cubicBezTo>
                <a:close/>
                <a:moveTo>
                  <a:pt x="1662884" y="379076"/>
                </a:moveTo>
                <a:cubicBezTo>
                  <a:pt x="1661977" y="369193"/>
                  <a:pt x="1650371" y="367108"/>
                  <a:pt x="1645022" y="374724"/>
                </a:cubicBezTo>
                <a:cubicBezTo>
                  <a:pt x="1638313" y="384153"/>
                  <a:pt x="1636046" y="395487"/>
                  <a:pt x="1633054" y="406548"/>
                </a:cubicBezTo>
                <a:cubicBezTo>
                  <a:pt x="1628702" y="422868"/>
                  <a:pt x="1624260" y="439551"/>
                  <a:pt x="1623806" y="456506"/>
                </a:cubicBezTo>
                <a:cubicBezTo>
                  <a:pt x="1623444" y="466026"/>
                  <a:pt x="1636680" y="467204"/>
                  <a:pt x="1640670" y="459951"/>
                </a:cubicBezTo>
                <a:cubicBezTo>
                  <a:pt x="1647923" y="446623"/>
                  <a:pt x="1651822" y="431663"/>
                  <a:pt x="1656084" y="417156"/>
                </a:cubicBezTo>
                <a:cubicBezTo>
                  <a:pt x="1659710" y="404825"/>
                  <a:pt x="1664062" y="392041"/>
                  <a:pt x="1662884" y="379076"/>
                </a:cubicBezTo>
                <a:close/>
                <a:moveTo>
                  <a:pt x="2082679" y="971921"/>
                </a:moveTo>
                <a:cubicBezTo>
                  <a:pt x="2081942" y="968747"/>
                  <a:pt x="2079585" y="966186"/>
                  <a:pt x="2075415" y="966232"/>
                </a:cubicBezTo>
                <a:cubicBezTo>
                  <a:pt x="2059638" y="966322"/>
                  <a:pt x="2045222" y="975389"/>
                  <a:pt x="2032439" y="984002"/>
                </a:cubicBezTo>
                <a:cubicBezTo>
                  <a:pt x="2018113" y="993432"/>
                  <a:pt x="2003606" y="1003858"/>
                  <a:pt x="1994721" y="1018727"/>
                </a:cubicBezTo>
                <a:cubicBezTo>
                  <a:pt x="1990913" y="1025164"/>
                  <a:pt x="1997532" y="1033959"/>
                  <a:pt x="2004694" y="1030151"/>
                </a:cubicBezTo>
                <a:cubicBezTo>
                  <a:pt x="2018295" y="1022988"/>
                  <a:pt x="2029900" y="1012471"/>
                  <a:pt x="2042956" y="1004402"/>
                </a:cubicBezTo>
                <a:cubicBezTo>
                  <a:pt x="2055014" y="996876"/>
                  <a:pt x="2070246" y="991618"/>
                  <a:pt x="2080220" y="981282"/>
                </a:cubicBezTo>
                <a:cubicBezTo>
                  <a:pt x="2082532" y="978880"/>
                  <a:pt x="2083416" y="975094"/>
                  <a:pt x="2082679" y="971921"/>
                </a:cubicBezTo>
                <a:close/>
                <a:moveTo>
                  <a:pt x="2064320" y="905497"/>
                </a:moveTo>
                <a:cubicBezTo>
                  <a:pt x="2062586" y="902652"/>
                  <a:pt x="2059413" y="900771"/>
                  <a:pt x="2055741" y="901768"/>
                </a:cubicBezTo>
                <a:cubicBezTo>
                  <a:pt x="2037063" y="906755"/>
                  <a:pt x="2020108" y="921533"/>
                  <a:pt x="2006599" y="934861"/>
                </a:cubicBezTo>
                <a:cubicBezTo>
                  <a:pt x="2000616" y="940845"/>
                  <a:pt x="2007415" y="953085"/>
                  <a:pt x="2015756" y="949458"/>
                </a:cubicBezTo>
                <a:cubicBezTo>
                  <a:pt x="2033074" y="941842"/>
                  <a:pt x="2053111" y="930509"/>
                  <a:pt x="2064263" y="915005"/>
                </a:cubicBezTo>
                <a:cubicBezTo>
                  <a:pt x="2066348" y="912150"/>
                  <a:pt x="2066053" y="908342"/>
                  <a:pt x="2064320" y="905497"/>
                </a:cubicBezTo>
                <a:close/>
                <a:moveTo>
                  <a:pt x="2034297" y="849737"/>
                </a:moveTo>
                <a:cubicBezTo>
                  <a:pt x="2032574" y="846870"/>
                  <a:pt x="2029265" y="845193"/>
                  <a:pt x="2025004" y="846734"/>
                </a:cubicBezTo>
                <a:cubicBezTo>
                  <a:pt x="2009409" y="852355"/>
                  <a:pt x="1994994" y="865501"/>
                  <a:pt x="1983388" y="877198"/>
                </a:cubicBezTo>
                <a:cubicBezTo>
                  <a:pt x="1975047" y="885539"/>
                  <a:pt x="1984385" y="897597"/>
                  <a:pt x="1994540" y="891613"/>
                </a:cubicBezTo>
                <a:cubicBezTo>
                  <a:pt x="2008231" y="883634"/>
                  <a:pt x="2025276" y="873299"/>
                  <a:pt x="2034071" y="859880"/>
                </a:cubicBezTo>
                <a:cubicBezTo>
                  <a:pt x="2036156" y="856662"/>
                  <a:pt x="2036020" y="852604"/>
                  <a:pt x="2034297" y="849737"/>
                </a:cubicBezTo>
                <a:close/>
                <a:moveTo>
                  <a:pt x="1667416" y="243712"/>
                </a:moveTo>
                <a:cubicBezTo>
                  <a:pt x="1663064" y="239813"/>
                  <a:pt x="1655992" y="241264"/>
                  <a:pt x="1653453" y="246432"/>
                </a:cubicBezTo>
                <a:cubicBezTo>
                  <a:pt x="1649282" y="254955"/>
                  <a:pt x="1651549" y="263477"/>
                  <a:pt x="1650824" y="272725"/>
                </a:cubicBezTo>
                <a:cubicBezTo>
                  <a:pt x="1650189" y="281157"/>
                  <a:pt x="1647831" y="289226"/>
                  <a:pt x="1646925" y="297567"/>
                </a:cubicBezTo>
                <a:cubicBezTo>
                  <a:pt x="1646110" y="304548"/>
                  <a:pt x="1655085" y="306543"/>
                  <a:pt x="1659437" y="302826"/>
                </a:cubicBezTo>
                <a:cubicBezTo>
                  <a:pt x="1673671" y="290314"/>
                  <a:pt x="1683102" y="257946"/>
                  <a:pt x="1667416" y="243712"/>
                </a:cubicBezTo>
                <a:close/>
                <a:moveTo>
                  <a:pt x="1607894" y="137870"/>
                </a:moveTo>
                <a:cubicBezTo>
                  <a:pt x="1604834" y="136680"/>
                  <a:pt x="1600912" y="137133"/>
                  <a:pt x="1598601" y="139808"/>
                </a:cubicBezTo>
                <a:cubicBezTo>
                  <a:pt x="1580104" y="161205"/>
                  <a:pt x="1568953" y="196202"/>
                  <a:pt x="1571220" y="224309"/>
                </a:cubicBezTo>
                <a:cubicBezTo>
                  <a:pt x="1571763" y="231380"/>
                  <a:pt x="1582190" y="232468"/>
                  <a:pt x="1584638" y="226031"/>
                </a:cubicBezTo>
                <a:cubicBezTo>
                  <a:pt x="1589624" y="213066"/>
                  <a:pt x="1592525" y="199376"/>
                  <a:pt x="1596878" y="186229"/>
                </a:cubicBezTo>
                <a:cubicBezTo>
                  <a:pt x="1601411" y="172448"/>
                  <a:pt x="1608030" y="159755"/>
                  <a:pt x="1612019" y="145792"/>
                </a:cubicBezTo>
                <a:cubicBezTo>
                  <a:pt x="1613152" y="141893"/>
                  <a:pt x="1610954" y="139060"/>
                  <a:pt x="1607894" y="137870"/>
                </a:cubicBezTo>
                <a:close/>
                <a:moveTo>
                  <a:pt x="2142666" y="855336"/>
                </a:moveTo>
                <a:cubicBezTo>
                  <a:pt x="2140989" y="852264"/>
                  <a:pt x="2137657" y="849952"/>
                  <a:pt x="2134075" y="850179"/>
                </a:cubicBezTo>
                <a:cubicBezTo>
                  <a:pt x="2114673" y="851267"/>
                  <a:pt x="2086113" y="871758"/>
                  <a:pt x="2090465" y="893608"/>
                </a:cubicBezTo>
                <a:cubicBezTo>
                  <a:pt x="2091191" y="897235"/>
                  <a:pt x="2095543" y="898776"/>
                  <a:pt x="2098806" y="897960"/>
                </a:cubicBezTo>
                <a:cubicBezTo>
                  <a:pt x="2108870" y="895240"/>
                  <a:pt x="2115580" y="885448"/>
                  <a:pt x="2123468" y="879011"/>
                </a:cubicBezTo>
                <a:cubicBezTo>
                  <a:pt x="2129361" y="874205"/>
                  <a:pt x="2135708" y="870125"/>
                  <a:pt x="2141329" y="865048"/>
                </a:cubicBezTo>
                <a:cubicBezTo>
                  <a:pt x="2144366" y="862238"/>
                  <a:pt x="2144343" y="858407"/>
                  <a:pt x="2142666" y="855336"/>
                </a:cubicBezTo>
                <a:close/>
                <a:moveTo>
                  <a:pt x="2262551" y="724878"/>
                </a:moveTo>
                <a:cubicBezTo>
                  <a:pt x="2260556" y="769940"/>
                  <a:pt x="2220300" y="793150"/>
                  <a:pt x="2186300" y="818265"/>
                </a:cubicBezTo>
                <a:cubicBezTo>
                  <a:pt x="2175421" y="826334"/>
                  <a:pt x="2185756" y="840931"/>
                  <a:pt x="2197362" y="837667"/>
                </a:cubicBezTo>
                <a:cubicBezTo>
                  <a:pt x="2201351" y="836488"/>
                  <a:pt x="2203709" y="834675"/>
                  <a:pt x="2205522" y="832318"/>
                </a:cubicBezTo>
                <a:cubicBezTo>
                  <a:pt x="2215767" y="825065"/>
                  <a:pt x="2226194" y="817811"/>
                  <a:pt x="2235895" y="810104"/>
                </a:cubicBezTo>
                <a:cubicBezTo>
                  <a:pt x="2237708" y="811192"/>
                  <a:pt x="2239794" y="811737"/>
                  <a:pt x="2242242" y="811011"/>
                </a:cubicBezTo>
                <a:cubicBezTo>
                  <a:pt x="2268354" y="803486"/>
                  <a:pt x="2282770" y="808020"/>
                  <a:pt x="2290657" y="817992"/>
                </a:cubicBezTo>
                <a:cubicBezTo>
                  <a:pt x="2284764" y="820894"/>
                  <a:pt x="2281410" y="825608"/>
                  <a:pt x="2276513" y="830505"/>
                </a:cubicBezTo>
                <a:cubicBezTo>
                  <a:pt x="2267810" y="839117"/>
                  <a:pt x="2255207" y="846553"/>
                  <a:pt x="2244781" y="852990"/>
                </a:cubicBezTo>
                <a:cubicBezTo>
                  <a:pt x="2238706" y="856707"/>
                  <a:pt x="2241245" y="865955"/>
                  <a:pt x="2248679" y="865049"/>
                </a:cubicBezTo>
                <a:cubicBezTo>
                  <a:pt x="2263639" y="863235"/>
                  <a:pt x="2274791" y="858067"/>
                  <a:pt x="2286668" y="848909"/>
                </a:cubicBezTo>
                <a:cubicBezTo>
                  <a:pt x="2290657" y="845827"/>
                  <a:pt x="2294919" y="842382"/>
                  <a:pt x="2298273" y="838392"/>
                </a:cubicBezTo>
                <a:cubicBezTo>
                  <a:pt x="2298818" y="842744"/>
                  <a:pt x="2299089" y="847187"/>
                  <a:pt x="2298999" y="851720"/>
                </a:cubicBezTo>
                <a:cubicBezTo>
                  <a:pt x="2269714" y="872664"/>
                  <a:pt x="2239431" y="894334"/>
                  <a:pt x="2212956" y="918541"/>
                </a:cubicBezTo>
                <a:cubicBezTo>
                  <a:pt x="2204888" y="925886"/>
                  <a:pt x="2213772" y="937582"/>
                  <a:pt x="2223111" y="931960"/>
                </a:cubicBezTo>
                <a:cubicBezTo>
                  <a:pt x="2248226" y="916819"/>
                  <a:pt x="2272343" y="898504"/>
                  <a:pt x="2295735" y="880190"/>
                </a:cubicBezTo>
                <a:cubicBezTo>
                  <a:pt x="2295009" y="884270"/>
                  <a:pt x="2294284" y="887896"/>
                  <a:pt x="2293831" y="890798"/>
                </a:cubicBezTo>
                <a:cubicBezTo>
                  <a:pt x="2287575" y="926792"/>
                  <a:pt x="2250311" y="939123"/>
                  <a:pt x="2230365" y="963784"/>
                </a:cubicBezTo>
                <a:cubicBezTo>
                  <a:pt x="2195096" y="1007394"/>
                  <a:pt x="2166808" y="1044568"/>
                  <a:pt x="2117213" y="1070498"/>
                </a:cubicBezTo>
                <a:cubicBezTo>
                  <a:pt x="2111863" y="1071768"/>
                  <a:pt x="2106061" y="1073762"/>
                  <a:pt x="2099352" y="1074760"/>
                </a:cubicBezTo>
                <a:cubicBezTo>
                  <a:pt x="2086386" y="1076755"/>
                  <a:pt x="2086931" y="1096429"/>
                  <a:pt x="2100530" y="1095432"/>
                </a:cubicBezTo>
                <a:cubicBezTo>
                  <a:pt x="2101890" y="1095341"/>
                  <a:pt x="2137975" y="1089176"/>
                  <a:pt x="2109053" y="1109485"/>
                </a:cubicBezTo>
                <a:cubicBezTo>
                  <a:pt x="2082397" y="1128162"/>
                  <a:pt x="2052477" y="1143485"/>
                  <a:pt x="2024280" y="1159623"/>
                </a:cubicBezTo>
                <a:cubicBezTo>
                  <a:pt x="1968520" y="1191447"/>
                  <a:pt x="1910584" y="1218648"/>
                  <a:pt x="1853464" y="1247841"/>
                </a:cubicBezTo>
                <a:cubicBezTo>
                  <a:pt x="1772680" y="1289185"/>
                  <a:pt x="1708126" y="1353377"/>
                  <a:pt x="1642121" y="1414396"/>
                </a:cubicBezTo>
                <a:cubicBezTo>
                  <a:pt x="1551002" y="1498535"/>
                  <a:pt x="1467226" y="1583036"/>
                  <a:pt x="1393786" y="1683222"/>
                </a:cubicBezTo>
                <a:cubicBezTo>
                  <a:pt x="1390884" y="1687211"/>
                  <a:pt x="1388527" y="1691019"/>
                  <a:pt x="1385807" y="1694918"/>
                </a:cubicBezTo>
                <a:cubicBezTo>
                  <a:pt x="1426698" y="1612320"/>
                  <a:pt x="1471033" y="1532444"/>
                  <a:pt x="1523167" y="1455015"/>
                </a:cubicBezTo>
                <a:cubicBezTo>
                  <a:pt x="1530965" y="1443410"/>
                  <a:pt x="1512740" y="1432167"/>
                  <a:pt x="1504761" y="1443590"/>
                </a:cubicBezTo>
                <a:cubicBezTo>
                  <a:pt x="1456889" y="1512316"/>
                  <a:pt x="1412736" y="1585030"/>
                  <a:pt x="1375471" y="1660737"/>
                </a:cubicBezTo>
                <a:cubicBezTo>
                  <a:pt x="1385444" y="1627281"/>
                  <a:pt x="1395236" y="1593916"/>
                  <a:pt x="1405573" y="1560731"/>
                </a:cubicBezTo>
                <a:cubicBezTo>
                  <a:pt x="1428964" y="1485841"/>
                  <a:pt x="1462421" y="1410407"/>
                  <a:pt x="1476111" y="1333159"/>
                </a:cubicBezTo>
                <a:cubicBezTo>
                  <a:pt x="1477380" y="1325724"/>
                  <a:pt x="1465594" y="1321100"/>
                  <a:pt x="1461966" y="1327991"/>
                </a:cubicBezTo>
                <a:cubicBezTo>
                  <a:pt x="1429962" y="1388738"/>
                  <a:pt x="1411647" y="1459457"/>
                  <a:pt x="1391791" y="1526278"/>
                </a:cubicBezTo>
                <a:cubicBezTo>
                  <a:pt x="1394783" y="1507420"/>
                  <a:pt x="1397594" y="1488743"/>
                  <a:pt x="1401039" y="1470972"/>
                </a:cubicBezTo>
                <a:cubicBezTo>
                  <a:pt x="1403577" y="1457735"/>
                  <a:pt x="1383178" y="1453927"/>
                  <a:pt x="1380549" y="1467073"/>
                </a:cubicBezTo>
                <a:cubicBezTo>
                  <a:pt x="1376197" y="1488833"/>
                  <a:pt x="1370485" y="1511499"/>
                  <a:pt x="1365135" y="1534347"/>
                </a:cubicBezTo>
                <a:cubicBezTo>
                  <a:pt x="1365952" y="1525190"/>
                  <a:pt x="1366768" y="1515943"/>
                  <a:pt x="1367583" y="1506785"/>
                </a:cubicBezTo>
                <a:cubicBezTo>
                  <a:pt x="1379007" y="1378311"/>
                  <a:pt x="1404394" y="1251105"/>
                  <a:pt x="1415818" y="1123357"/>
                </a:cubicBezTo>
                <a:cubicBezTo>
                  <a:pt x="1416725" y="1113112"/>
                  <a:pt x="1402037" y="1111842"/>
                  <a:pt x="1398863" y="1120637"/>
                </a:cubicBezTo>
                <a:cubicBezTo>
                  <a:pt x="1361237" y="1223090"/>
                  <a:pt x="1358516" y="1343495"/>
                  <a:pt x="1348815" y="1451388"/>
                </a:cubicBezTo>
                <a:cubicBezTo>
                  <a:pt x="1342106" y="1526006"/>
                  <a:pt x="1334218" y="1600081"/>
                  <a:pt x="1324879" y="1674065"/>
                </a:cubicBezTo>
                <a:cubicBezTo>
                  <a:pt x="1331860" y="1586843"/>
                  <a:pt x="1332767" y="1498443"/>
                  <a:pt x="1335941" y="1411858"/>
                </a:cubicBezTo>
                <a:cubicBezTo>
                  <a:pt x="1340655" y="1285831"/>
                  <a:pt x="1349632" y="1156994"/>
                  <a:pt x="1342016" y="1031059"/>
                </a:cubicBezTo>
                <a:cubicBezTo>
                  <a:pt x="1341290" y="1018274"/>
                  <a:pt x="1323791" y="1020179"/>
                  <a:pt x="1322793" y="1032147"/>
                </a:cubicBezTo>
                <a:cubicBezTo>
                  <a:pt x="1313455" y="1149832"/>
                  <a:pt x="1316992" y="1269511"/>
                  <a:pt x="1313909" y="1387740"/>
                </a:cubicBezTo>
                <a:cubicBezTo>
                  <a:pt x="1307653" y="1257271"/>
                  <a:pt x="1295685" y="1127346"/>
                  <a:pt x="1277552" y="1001048"/>
                </a:cubicBezTo>
                <a:cubicBezTo>
                  <a:pt x="1275648" y="987539"/>
                  <a:pt x="1255610" y="990259"/>
                  <a:pt x="1256608" y="1003768"/>
                </a:cubicBezTo>
                <a:cubicBezTo>
                  <a:pt x="1268032" y="1151282"/>
                  <a:pt x="1282447" y="1297889"/>
                  <a:pt x="1287797" y="1445857"/>
                </a:cubicBezTo>
                <a:cubicBezTo>
                  <a:pt x="1291061" y="1535889"/>
                  <a:pt x="1290336" y="1625830"/>
                  <a:pt x="1289247" y="1715680"/>
                </a:cubicBezTo>
                <a:cubicBezTo>
                  <a:pt x="1284986" y="1659830"/>
                  <a:pt x="1279908" y="1604071"/>
                  <a:pt x="1275376" y="1548582"/>
                </a:cubicBezTo>
                <a:cubicBezTo>
                  <a:pt x="1264496" y="1415937"/>
                  <a:pt x="1262683" y="1275223"/>
                  <a:pt x="1233669" y="1145207"/>
                </a:cubicBezTo>
                <a:cubicBezTo>
                  <a:pt x="1231766" y="1136775"/>
                  <a:pt x="1219253" y="1139224"/>
                  <a:pt x="1219162" y="1147383"/>
                </a:cubicBezTo>
                <a:cubicBezTo>
                  <a:pt x="1217530" y="1266337"/>
                  <a:pt x="1237568" y="1387650"/>
                  <a:pt x="1248629" y="1506332"/>
                </a:cubicBezTo>
                <a:cubicBezTo>
                  <a:pt x="1234757" y="1416391"/>
                  <a:pt x="1216352" y="1326812"/>
                  <a:pt x="1194774" y="1242130"/>
                </a:cubicBezTo>
                <a:cubicBezTo>
                  <a:pt x="1192869" y="1234695"/>
                  <a:pt x="1180538" y="1237143"/>
                  <a:pt x="1181536" y="1244669"/>
                </a:cubicBezTo>
                <a:cubicBezTo>
                  <a:pt x="1196315" y="1351020"/>
                  <a:pt x="1211909" y="1459185"/>
                  <a:pt x="1229408" y="1566534"/>
                </a:cubicBezTo>
                <a:cubicBezTo>
                  <a:pt x="1223152" y="1540059"/>
                  <a:pt x="1216896" y="1513585"/>
                  <a:pt x="1210821" y="1487292"/>
                </a:cubicBezTo>
                <a:cubicBezTo>
                  <a:pt x="1187701" y="1387196"/>
                  <a:pt x="1167301" y="1281932"/>
                  <a:pt x="1130128" y="1186098"/>
                </a:cubicBezTo>
                <a:cubicBezTo>
                  <a:pt x="1127226" y="1178664"/>
                  <a:pt x="1114080" y="1179842"/>
                  <a:pt x="1115531" y="1188637"/>
                </a:cubicBezTo>
                <a:cubicBezTo>
                  <a:pt x="1134026" y="1300065"/>
                  <a:pt x="1170112" y="1410135"/>
                  <a:pt x="1195770" y="1520203"/>
                </a:cubicBezTo>
                <a:cubicBezTo>
                  <a:pt x="1201936" y="1546769"/>
                  <a:pt x="1207648" y="1573515"/>
                  <a:pt x="1213178" y="1600352"/>
                </a:cubicBezTo>
                <a:cubicBezTo>
                  <a:pt x="1166939" y="1468161"/>
                  <a:pt x="1110453" y="1338417"/>
                  <a:pt x="1061856" y="1210034"/>
                </a:cubicBezTo>
                <a:cubicBezTo>
                  <a:pt x="1015435" y="1087272"/>
                  <a:pt x="972459" y="963149"/>
                  <a:pt x="930481" y="838846"/>
                </a:cubicBezTo>
                <a:cubicBezTo>
                  <a:pt x="908086" y="772478"/>
                  <a:pt x="886235" y="705929"/>
                  <a:pt x="864476" y="639380"/>
                </a:cubicBezTo>
                <a:cubicBezTo>
                  <a:pt x="853596" y="606105"/>
                  <a:pt x="842806" y="572830"/>
                  <a:pt x="831926" y="539465"/>
                </a:cubicBezTo>
                <a:cubicBezTo>
                  <a:pt x="824582" y="516708"/>
                  <a:pt x="803638" y="397754"/>
                  <a:pt x="846252" y="477994"/>
                </a:cubicBezTo>
                <a:cubicBezTo>
                  <a:pt x="851510" y="487876"/>
                  <a:pt x="865564" y="483343"/>
                  <a:pt x="865201" y="473913"/>
                </a:cubicBezTo>
                <a:cubicBezTo>
                  <a:pt x="866107" y="472554"/>
                  <a:pt x="867014" y="471103"/>
                  <a:pt x="866924" y="469108"/>
                </a:cubicBezTo>
                <a:cubicBezTo>
                  <a:pt x="866198" y="443178"/>
                  <a:pt x="861755" y="418698"/>
                  <a:pt x="864929" y="393221"/>
                </a:cubicBezTo>
                <a:cubicBezTo>
                  <a:pt x="873360" y="401199"/>
                  <a:pt x="877622" y="413530"/>
                  <a:pt x="881521" y="424500"/>
                </a:cubicBezTo>
                <a:cubicBezTo>
                  <a:pt x="887324" y="440911"/>
                  <a:pt x="892310" y="456143"/>
                  <a:pt x="901377" y="471012"/>
                </a:cubicBezTo>
                <a:cubicBezTo>
                  <a:pt x="905457" y="477722"/>
                  <a:pt x="915974" y="472645"/>
                  <a:pt x="915067" y="465482"/>
                </a:cubicBezTo>
                <a:cubicBezTo>
                  <a:pt x="913164" y="449524"/>
                  <a:pt x="908811" y="429759"/>
                  <a:pt x="901105" y="411898"/>
                </a:cubicBezTo>
                <a:cubicBezTo>
                  <a:pt x="901558" y="411172"/>
                  <a:pt x="902283" y="410719"/>
                  <a:pt x="902556" y="409631"/>
                </a:cubicBezTo>
                <a:cubicBezTo>
                  <a:pt x="905003" y="399114"/>
                  <a:pt x="910262" y="393764"/>
                  <a:pt x="917062" y="391588"/>
                </a:cubicBezTo>
                <a:cubicBezTo>
                  <a:pt x="921142" y="399749"/>
                  <a:pt x="928214" y="406639"/>
                  <a:pt x="933382" y="414346"/>
                </a:cubicBezTo>
                <a:cubicBezTo>
                  <a:pt x="941089" y="425679"/>
                  <a:pt x="945803" y="439007"/>
                  <a:pt x="954054" y="449887"/>
                </a:cubicBezTo>
                <a:cubicBezTo>
                  <a:pt x="957861" y="454964"/>
                  <a:pt x="968016" y="452516"/>
                  <a:pt x="967835" y="445625"/>
                </a:cubicBezTo>
                <a:cubicBezTo>
                  <a:pt x="967382" y="431119"/>
                  <a:pt x="960310" y="418425"/>
                  <a:pt x="952966" y="406186"/>
                </a:cubicBezTo>
                <a:cubicBezTo>
                  <a:pt x="951243" y="403285"/>
                  <a:pt x="949430" y="400202"/>
                  <a:pt x="947436" y="397120"/>
                </a:cubicBezTo>
                <a:cubicBezTo>
                  <a:pt x="969467" y="408180"/>
                  <a:pt x="992224" y="430122"/>
                  <a:pt x="997302" y="442181"/>
                </a:cubicBezTo>
                <a:cubicBezTo>
                  <a:pt x="998480" y="444900"/>
                  <a:pt x="1000385" y="446623"/>
                  <a:pt x="1002651" y="447620"/>
                </a:cubicBezTo>
                <a:cubicBezTo>
                  <a:pt x="1007910" y="473007"/>
                  <a:pt x="1017521" y="498121"/>
                  <a:pt x="1023958" y="522964"/>
                </a:cubicBezTo>
                <a:cubicBezTo>
                  <a:pt x="1031120" y="550345"/>
                  <a:pt x="1035926" y="578996"/>
                  <a:pt x="1047169" y="604927"/>
                </a:cubicBezTo>
                <a:cubicBezTo>
                  <a:pt x="1050069" y="611545"/>
                  <a:pt x="1061040" y="608734"/>
                  <a:pt x="1060768" y="601663"/>
                </a:cubicBezTo>
                <a:cubicBezTo>
                  <a:pt x="1059680" y="572831"/>
                  <a:pt x="1050614" y="544452"/>
                  <a:pt x="1043541" y="516527"/>
                </a:cubicBezTo>
                <a:cubicBezTo>
                  <a:pt x="1036651" y="489508"/>
                  <a:pt x="1031302" y="459407"/>
                  <a:pt x="1020331" y="433295"/>
                </a:cubicBezTo>
                <a:cubicBezTo>
                  <a:pt x="1019787" y="390772"/>
                  <a:pt x="1023413" y="349338"/>
                  <a:pt x="1030576" y="307541"/>
                </a:cubicBezTo>
                <a:cubicBezTo>
                  <a:pt x="1034294" y="285599"/>
                  <a:pt x="1039552" y="216603"/>
                  <a:pt x="1074550" y="250240"/>
                </a:cubicBezTo>
                <a:cubicBezTo>
                  <a:pt x="1080262" y="255770"/>
                  <a:pt x="1092320" y="251328"/>
                  <a:pt x="1089419" y="242442"/>
                </a:cubicBezTo>
                <a:cubicBezTo>
                  <a:pt x="1087425" y="236367"/>
                  <a:pt x="1083163" y="229931"/>
                  <a:pt x="1077814" y="224399"/>
                </a:cubicBezTo>
                <a:cubicBezTo>
                  <a:pt x="1077088" y="181968"/>
                  <a:pt x="1073462" y="141259"/>
                  <a:pt x="1099211" y="103541"/>
                </a:cubicBezTo>
                <a:cubicBezTo>
                  <a:pt x="1108277" y="91030"/>
                  <a:pt x="1120064" y="81872"/>
                  <a:pt x="1134571" y="76069"/>
                </a:cubicBezTo>
                <a:cubicBezTo>
                  <a:pt x="1147627" y="70267"/>
                  <a:pt x="1152976" y="129291"/>
                  <a:pt x="1152885" y="132917"/>
                </a:cubicBezTo>
                <a:cubicBezTo>
                  <a:pt x="1152523" y="150688"/>
                  <a:pt x="1148261" y="167371"/>
                  <a:pt x="1149349" y="185323"/>
                </a:cubicBezTo>
                <a:cubicBezTo>
                  <a:pt x="1149984" y="197019"/>
                  <a:pt x="1165851" y="198922"/>
                  <a:pt x="1169477" y="187862"/>
                </a:cubicBezTo>
                <a:cubicBezTo>
                  <a:pt x="1176186" y="167371"/>
                  <a:pt x="1179360" y="145973"/>
                  <a:pt x="1178091" y="125301"/>
                </a:cubicBezTo>
                <a:cubicBezTo>
                  <a:pt x="1183168" y="88944"/>
                  <a:pt x="1187429" y="52587"/>
                  <a:pt x="1223515" y="31824"/>
                </a:cubicBezTo>
                <a:cubicBezTo>
                  <a:pt x="1279456" y="-453"/>
                  <a:pt x="1253434" y="112790"/>
                  <a:pt x="1251349" y="137451"/>
                </a:cubicBezTo>
                <a:cubicBezTo>
                  <a:pt x="1250624" y="145973"/>
                  <a:pt x="1262047" y="147787"/>
                  <a:pt x="1266219" y="141621"/>
                </a:cubicBezTo>
                <a:cubicBezTo>
                  <a:pt x="1278820" y="123035"/>
                  <a:pt x="1283898" y="102998"/>
                  <a:pt x="1285168" y="81781"/>
                </a:cubicBezTo>
                <a:cubicBezTo>
                  <a:pt x="1289792" y="70901"/>
                  <a:pt x="1294234" y="60022"/>
                  <a:pt x="1298949" y="49142"/>
                </a:cubicBezTo>
                <a:cubicBezTo>
                  <a:pt x="1298224" y="56577"/>
                  <a:pt x="1299493" y="63738"/>
                  <a:pt x="1302666" y="70629"/>
                </a:cubicBezTo>
                <a:cubicBezTo>
                  <a:pt x="1307199" y="87947"/>
                  <a:pt x="1311280" y="104811"/>
                  <a:pt x="1308016" y="122763"/>
                </a:cubicBezTo>
                <a:cubicBezTo>
                  <a:pt x="1300943" y="161115"/>
                  <a:pt x="1282992" y="197834"/>
                  <a:pt x="1282720" y="237093"/>
                </a:cubicBezTo>
                <a:cubicBezTo>
                  <a:pt x="1282629" y="246251"/>
                  <a:pt x="1295413" y="248245"/>
                  <a:pt x="1299402" y="240811"/>
                </a:cubicBezTo>
                <a:cubicBezTo>
                  <a:pt x="1318080" y="206811"/>
                  <a:pt x="1323791" y="163926"/>
                  <a:pt x="1333039" y="126480"/>
                </a:cubicBezTo>
                <a:cubicBezTo>
                  <a:pt x="1335034" y="118230"/>
                  <a:pt x="1335488" y="109979"/>
                  <a:pt x="1334943" y="101728"/>
                </a:cubicBezTo>
                <a:cubicBezTo>
                  <a:pt x="1342469" y="97829"/>
                  <a:pt x="1351716" y="97104"/>
                  <a:pt x="1351989" y="107621"/>
                </a:cubicBezTo>
                <a:cubicBezTo>
                  <a:pt x="1352261" y="118955"/>
                  <a:pt x="1350628" y="130561"/>
                  <a:pt x="1349268" y="141712"/>
                </a:cubicBezTo>
                <a:cubicBezTo>
                  <a:pt x="1347546" y="155947"/>
                  <a:pt x="1341471" y="170181"/>
                  <a:pt x="1343194" y="184506"/>
                </a:cubicBezTo>
                <a:cubicBezTo>
                  <a:pt x="1344101" y="192122"/>
                  <a:pt x="1354527" y="199557"/>
                  <a:pt x="1360693" y="191578"/>
                </a:cubicBezTo>
                <a:cubicBezTo>
                  <a:pt x="1372298" y="176528"/>
                  <a:pt x="1373658" y="155312"/>
                  <a:pt x="1375743" y="136726"/>
                </a:cubicBezTo>
                <a:cubicBezTo>
                  <a:pt x="1376106" y="136544"/>
                  <a:pt x="1376468" y="136544"/>
                  <a:pt x="1376922" y="136272"/>
                </a:cubicBezTo>
                <a:cubicBezTo>
                  <a:pt x="1387257" y="129472"/>
                  <a:pt x="1400496" y="220229"/>
                  <a:pt x="1401583" y="227392"/>
                </a:cubicBezTo>
                <a:cubicBezTo>
                  <a:pt x="1403306" y="238635"/>
                  <a:pt x="1419626" y="238816"/>
                  <a:pt x="1424431" y="230021"/>
                </a:cubicBezTo>
                <a:cubicBezTo>
                  <a:pt x="1448548" y="185594"/>
                  <a:pt x="1447097" y="139173"/>
                  <a:pt x="1482458" y="99189"/>
                </a:cubicBezTo>
                <a:cubicBezTo>
                  <a:pt x="1497962" y="81691"/>
                  <a:pt x="1508750" y="61654"/>
                  <a:pt x="1527972" y="47510"/>
                </a:cubicBezTo>
                <a:cubicBezTo>
                  <a:pt x="1551727" y="30102"/>
                  <a:pt x="1539396" y="98283"/>
                  <a:pt x="1539034" y="101365"/>
                </a:cubicBezTo>
                <a:cubicBezTo>
                  <a:pt x="1535135" y="118773"/>
                  <a:pt x="1525433" y="134278"/>
                  <a:pt x="1519178" y="150960"/>
                </a:cubicBezTo>
                <a:cubicBezTo>
                  <a:pt x="1515278" y="161296"/>
                  <a:pt x="1527972" y="167008"/>
                  <a:pt x="1534863" y="159936"/>
                </a:cubicBezTo>
                <a:cubicBezTo>
                  <a:pt x="1543748" y="151051"/>
                  <a:pt x="1554538" y="128203"/>
                  <a:pt x="1561609" y="103451"/>
                </a:cubicBezTo>
                <a:cubicBezTo>
                  <a:pt x="1582644" y="71536"/>
                  <a:pt x="1614105" y="17772"/>
                  <a:pt x="1654814" y="47056"/>
                </a:cubicBezTo>
                <a:cubicBezTo>
                  <a:pt x="1654814" y="47419"/>
                  <a:pt x="1654724" y="47691"/>
                  <a:pt x="1654724" y="48054"/>
                </a:cubicBezTo>
                <a:cubicBezTo>
                  <a:pt x="1658441" y="74165"/>
                  <a:pt x="1653364" y="97467"/>
                  <a:pt x="1650372" y="123216"/>
                </a:cubicBezTo>
                <a:cubicBezTo>
                  <a:pt x="1649374" y="132011"/>
                  <a:pt x="1662068" y="137360"/>
                  <a:pt x="1666964" y="129472"/>
                </a:cubicBezTo>
                <a:cubicBezTo>
                  <a:pt x="1677299" y="112880"/>
                  <a:pt x="1680654" y="92299"/>
                  <a:pt x="1680291" y="72262"/>
                </a:cubicBezTo>
                <a:cubicBezTo>
                  <a:pt x="1681379" y="73531"/>
                  <a:pt x="1682649" y="74800"/>
                  <a:pt x="1683737" y="76161"/>
                </a:cubicBezTo>
                <a:cubicBezTo>
                  <a:pt x="1692713" y="87766"/>
                  <a:pt x="1688179" y="106262"/>
                  <a:pt x="1686003" y="119227"/>
                </a:cubicBezTo>
                <a:cubicBezTo>
                  <a:pt x="1684190" y="129926"/>
                  <a:pt x="1681833" y="139173"/>
                  <a:pt x="1682105" y="148965"/>
                </a:cubicBezTo>
                <a:cubicBezTo>
                  <a:pt x="1674218" y="170634"/>
                  <a:pt x="1683465" y="197925"/>
                  <a:pt x="1668505" y="217418"/>
                </a:cubicBezTo>
                <a:cubicBezTo>
                  <a:pt x="1661614" y="226485"/>
                  <a:pt x="1674580" y="235279"/>
                  <a:pt x="1682559" y="229477"/>
                </a:cubicBezTo>
                <a:cubicBezTo>
                  <a:pt x="1695977" y="219776"/>
                  <a:pt x="1698879" y="202006"/>
                  <a:pt x="1700238" y="186502"/>
                </a:cubicBezTo>
                <a:cubicBezTo>
                  <a:pt x="1700238" y="186048"/>
                  <a:pt x="1700329" y="185594"/>
                  <a:pt x="1700420" y="185141"/>
                </a:cubicBezTo>
                <a:cubicBezTo>
                  <a:pt x="1701689" y="191669"/>
                  <a:pt x="1703321" y="197834"/>
                  <a:pt x="1705407" y="202821"/>
                </a:cubicBezTo>
                <a:cubicBezTo>
                  <a:pt x="1709124" y="211706"/>
                  <a:pt x="1723268" y="207536"/>
                  <a:pt x="1723086" y="198469"/>
                </a:cubicBezTo>
                <a:cubicBezTo>
                  <a:pt x="1722814" y="184053"/>
                  <a:pt x="1721272" y="170091"/>
                  <a:pt x="1722542" y="155675"/>
                </a:cubicBezTo>
                <a:cubicBezTo>
                  <a:pt x="1723177" y="148512"/>
                  <a:pt x="1725172" y="141712"/>
                  <a:pt x="1726985" y="134913"/>
                </a:cubicBezTo>
                <a:cubicBezTo>
                  <a:pt x="1732062" y="127205"/>
                  <a:pt x="1737593" y="120406"/>
                  <a:pt x="1743577" y="116416"/>
                </a:cubicBezTo>
                <a:cubicBezTo>
                  <a:pt x="1745390" y="125392"/>
                  <a:pt x="1747204" y="134368"/>
                  <a:pt x="1748110" y="143525"/>
                </a:cubicBezTo>
                <a:cubicBezTo>
                  <a:pt x="1749107" y="154405"/>
                  <a:pt x="1748110" y="165376"/>
                  <a:pt x="1749652" y="176256"/>
                </a:cubicBezTo>
                <a:cubicBezTo>
                  <a:pt x="1750740" y="184598"/>
                  <a:pt x="1764158" y="187862"/>
                  <a:pt x="1766968" y="178795"/>
                </a:cubicBezTo>
                <a:cubicBezTo>
                  <a:pt x="1772318" y="161658"/>
                  <a:pt x="1771865" y="137904"/>
                  <a:pt x="1767603" y="117322"/>
                </a:cubicBezTo>
                <a:cubicBezTo>
                  <a:pt x="1770414" y="119318"/>
                  <a:pt x="1773406" y="121765"/>
                  <a:pt x="1776489" y="125211"/>
                </a:cubicBezTo>
                <a:cubicBezTo>
                  <a:pt x="1809400" y="161750"/>
                  <a:pt x="1809400" y="202912"/>
                  <a:pt x="1801150" y="247067"/>
                </a:cubicBezTo>
                <a:cubicBezTo>
                  <a:pt x="1796979" y="269370"/>
                  <a:pt x="1801059" y="293850"/>
                  <a:pt x="1802510" y="316245"/>
                </a:cubicBezTo>
                <a:cubicBezTo>
                  <a:pt x="1805140" y="356229"/>
                  <a:pt x="1791449" y="391498"/>
                  <a:pt x="1782382" y="429215"/>
                </a:cubicBezTo>
                <a:cubicBezTo>
                  <a:pt x="1780206" y="438282"/>
                  <a:pt x="1792264" y="445172"/>
                  <a:pt x="1797795" y="436559"/>
                </a:cubicBezTo>
                <a:cubicBezTo>
                  <a:pt x="1804414" y="426223"/>
                  <a:pt x="1809219" y="415706"/>
                  <a:pt x="1813209" y="405098"/>
                </a:cubicBezTo>
                <a:cubicBezTo>
                  <a:pt x="1817107" y="404554"/>
                  <a:pt x="1821006" y="403919"/>
                  <a:pt x="1824905" y="403375"/>
                </a:cubicBezTo>
                <a:cubicBezTo>
                  <a:pt x="1822093" y="417066"/>
                  <a:pt x="1821822" y="431844"/>
                  <a:pt x="1819102" y="445263"/>
                </a:cubicBezTo>
                <a:cubicBezTo>
                  <a:pt x="1813118" y="475273"/>
                  <a:pt x="1800062" y="503199"/>
                  <a:pt x="1792809" y="532937"/>
                </a:cubicBezTo>
                <a:cubicBezTo>
                  <a:pt x="1791267" y="539193"/>
                  <a:pt x="1799971" y="543545"/>
                  <a:pt x="1803417" y="537652"/>
                </a:cubicBezTo>
                <a:cubicBezTo>
                  <a:pt x="1828441" y="494314"/>
                  <a:pt x="1837145" y="448346"/>
                  <a:pt x="1845757" y="400384"/>
                </a:cubicBezTo>
                <a:lnTo>
                  <a:pt x="1848115" y="400021"/>
                </a:lnTo>
                <a:cubicBezTo>
                  <a:pt x="1842584" y="433749"/>
                  <a:pt x="1840952" y="468383"/>
                  <a:pt x="1836510" y="502201"/>
                </a:cubicBezTo>
                <a:cubicBezTo>
                  <a:pt x="1831252" y="542911"/>
                  <a:pt x="1820099" y="582442"/>
                  <a:pt x="1813118" y="622878"/>
                </a:cubicBezTo>
                <a:cubicBezTo>
                  <a:pt x="1811939" y="629859"/>
                  <a:pt x="1822547" y="632761"/>
                  <a:pt x="1825086" y="626142"/>
                </a:cubicBezTo>
                <a:cubicBezTo>
                  <a:pt x="1851107" y="558959"/>
                  <a:pt x="1875134" y="475455"/>
                  <a:pt x="1876493" y="401380"/>
                </a:cubicBezTo>
                <a:cubicBezTo>
                  <a:pt x="1888915" y="420601"/>
                  <a:pt x="1891635" y="442634"/>
                  <a:pt x="1883656" y="467567"/>
                </a:cubicBezTo>
                <a:cubicBezTo>
                  <a:pt x="1878579" y="496308"/>
                  <a:pt x="1872414" y="524868"/>
                  <a:pt x="1866793" y="553519"/>
                </a:cubicBezTo>
                <a:cubicBezTo>
                  <a:pt x="1853555" y="621155"/>
                  <a:pt x="1837417" y="686707"/>
                  <a:pt x="1817923" y="752803"/>
                </a:cubicBezTo>
                <a:cubicBezTo>
                  <a:pt x="1814115" y="765769"/>
                  <a:pt x="1835240" y="772569"/>
                  <a:pt x="1840227" y="760148"/>
                </a:cubicBezTo>
                <a:cubicBezTo>
                  <a:pt x="1841587" y="756884"/>
                  <a:pt x="1842494" y="753528"/>
                  <a:pt x="1843763" y="750265"/>
                </a:cubicBezTo>
                <a:cubicBezTo>
                  <a:pt x="1927629" y="702212"/>
                  <a:pt x="1985837" y="609550"/>
                  <a:pt x="2090920" y="611726"/>
                </a:cubicBezTo>
                <a:cubicBezTo>
                  <a:pt x="2088109" y="624419"/>
                  <a:pt x="2085661" y="637113"/>
                  <a:pt x="2084301" y="649988"/>
                </a:cubicBezTo>
                <a:cubicBezTo>
                  <a:pt x="2082850" y="660415"/>
                  <a:pt x="2099805" y="665945"/>
                  <a:pt x="2104339" y="656153"/>
                </a:cubicBezTo>
                <a:cubicBezTo>
                  <a:pt x="2106061" y="652345"/>
                  <a:pt x="2107149" y="648718"/>
                  <a:pt x="2108599" y="645091"/>
                </a:cubicBezTo>
                <a:cubicBezTo>
                  <a:pt x="2117213" y="643278"/>
                  <a:pt x="2124648" y="637748"/>
                  <a:pt x="2133533" y="635209"/>
                </a:cubicBezTo>
                <a:cubicBezTo>
                  <a:pt x="2145591" y="631764"/>
                  <a:pt x="2158739" y="631945"/>
                  <a:pt x="2170887" y="634846"/>
                </a:cubicBezTo>
                <a:cubicBezTo>
                  <a:pt x="2174333" y="635662"/>
                  <a:pt x="2189020" y="637838"/>
                  <a:pt x="2181858" y="645183"/>
                </a:cubicBezTo>
                <a:cubicBezTo>
                  <a:pt x="2178685" y="648447"/>
                  <a:pt x="2173063" y="651529"/>
                  <a:pt x="2169346" y="654249"/>
                </a:cubicBezTo>
                <a:cubicBezTo>
                  <a:pt x="2160552" y="660777"/>
                  <a:pt x="2158284" y="669119"/>
                  <a:pt x="2161911" y="678819"/>
                </a:cubicBezTo>
                <a:cubicBezTo>
                  <a:pt x="2163453" y="682809"/>
                  <a:pt x="2169527" y="685257"/>
                  <a:pt x="2173245" y="682990"/>
                </a:cubicBezTo>
                <a:cubicBezTo>
                  <a:pt x="2181405" y="678004"/>
                  <a:pt x="2191378" y="670478"/>
                  <a:pt x="2198813" y="662046"/>
                </a:cubicBezTo>
                <a:cubicBezTo>
                  <a:pt x="2213591" y="668302"/>
                  <a:pt x="2234716" y="677823"/>
                  <a:pt x="2225197" y="688974"/>
                </a:cubicBezTo>
                <a:cubicBezTo>
                  <a:pt x="2214045" y="702030"/>
                  <a:pt x="2199175" y="713092"/>
                  <a:pt x="2186300" y="724515"/>
                </a:cubicBezTo>
                <a:cubicBezTo>
                  <a:pt x="2160552" y="747454"/>
                  <a:pt x="2128818" y="765406"/>
                  <a:pt x="2105608" y="790702"/>
                </a:cubicBezTo>
                <a:cubicBezTo>
                  <a:pt x="2100349" y="796505"/>
                  <a:pt x="2106968" y="804664"/>
                  <a:pt x="2113767" y="802760"/>
                </a:cubicBezTo>
                <a:cubicBezTo>
                  <a:pt x="2143869" y="794238"/>
                  <a:pt x="2168893" y="770574"/>
                  <a:pt x="2192557" y="750899"/>
                </a:cubicBezTo>
                <a:cubicBezTo>
                  <a:pt x="2204797" y="740745"/>
                  <a:pt x="2218669" y="730137"/>
                  <a:pt x="2230909" y="718441"/>
                </a:cubicBezTo>
                <a:cubicBezTo>
                  <a:pt x="2241697" y="720163"/>
                  <a:pt x="2252124" y="721977"/>
                  <a:pt x="2262551" y="724878"/>
                </a:cubicBezTo>
                <a:close/>
                <a:moveTo>
                  <a:pt x="2833488" y="937932"/>
                </a:moveTo>
                <a:cubicBezTo>
                  <a:pt x="2831936" y="936493"/>
                  <a:pt x="2829623" y="935995"/>
                  <a:pt x="2827583" y="937581"/>
                </a:cubicBezTo>
                <a:cubicBezTo>
                  <a:pt x="2813893" y="948007"/>
                  <a:pt x="2803920" y="962877"/>
                  <a:pt x="2793402" y="976387"/>
                </a:cubicBezTo>
                <a:cubicBezTo>
                  <a:pt x="2778806" y="995154"/>
                  <a:pt x="2763121" y="1012924"/>
                  <a:pt x="2747888" y="1031149"/>
                </a:cubicBezTo>
                <a:cubicBezTo>
                  <a:pt x="2744261" y="1035501"/>
                  <a:pt x="2749701" y="1041938"/>
                  <a:pt x="2754507" y="1038583"/>
                </a:cubicBezTo>
                <a:cubicBezTo>
                  <a:pt x="2770373" y="1027341"/>
                  <a:pt x="2783066" y="1012471"/>
                  <a:pt x="2795669" y="997784"/>
                </a:cubicBezTo>
                <a:cubicBezTo>
                  <a:pt x="2809722" y="981464"/>
                  <a:pt x="2825770" y="963511"/>
                  <a:pt x="2834837" y="943928"/>
                </a:cubicBezTo>
                <a:cubicBezTo>
                  <a:pt x="2835834" y="941752"/>
                  <a:pt x="2835041" y="939372"/>
                  <a:pt x="2833488" y="937932"/>
                </a:cubicBezTo>
                <a:close/>
                <a:moveTo>
                  <a:pt x="2953994" y="1058836"/>
                </a:moveTo>
                <a:cubicBezTo>
                  <a:pt x="2953292" y="1057420"/>
                  <a:pt x="2951614" y="1056445"/>
                  <a:pt x="2949619" y="1057170"/>
                </a:cubicBezTo>
                <a:cubicBezTo>
                  <a:pt x="2912991" y="1070045"/>
                  <a:pt x="2885791" y="1100508"/>
                  <a:pt x="2848708" y="1112114"/>
                </a:cubicBezTo>
                <a:cubicBezTo>
                  <a:pt x="2842905" y="1113927"/>
                  <a:pt x="2844991" y="1122812"/>
                  <a:pt x="2850974" y="1121361"/>
                </a:cubicBezTo>
                <a:cubicBezTo>
                  <a:pt x="2889870" y="1112023"/>
                  <a:pt x="2918793" y="1082738"/>
                  <a:pt x="2952521" y="1063154"/>
                </a:cubicBezTo>
                <a:cubicBezTo>
                  <a:pt x="2954425" y="1062112"/>
                  <a:pt x="2954697" y="1060253"/>
                  <a:pt x="2953994" y="1058836"/>
                </a:cubicBezTo>
                <a:close/>
                <a:moveTo>
                  <a:pt x="3054430" y="1100419"/>
                </a:moveTo>
                <a:cubicBezTo>
                  <a:pt x="3041827" y="1098061"/>
                  <a:pt x="3029044" y="1103863"/>
                  <a:pt x="3017530" y="1108669"/>
                </a:cubicBezTo>
                <a:cubicBezTo>
                  <a:pt x="3006286" y="1113293"/>
                  <a:pt x="2994680" y="1117554"/>
                  <a:pt x="2983982" y="1123176"/>
                </a:cubicBezTo>
                <a:cubicBezTo>
                  <a:pt x="2979358" y="1125623"/>
                  <a:pt x="2981081" y="1133693"/>
                  <a:pt x="2986521" y="1133331"/>
                </a:cubicBezTo>
                <a:cubicBezTo>
                  <a:pt x="2997129" y="1132696"/>
                  <a:pt x="3006921" y="1128706"/>
                  <a:pt x="3016713" y="1124807"/>
                </a:cubicBezTo>
                <a:cubicBezTo>
                  <a:pt x="3029588" y="1119730"/>
                  <a:pt x="3044729" y="1116285"/>
                  <a:pt x="3056153" y="1108397"/>
                </a:cubicBezTo>
                <a:cubicBezTo>
                  <a:pt x="3058873" y="1106402"/>
                  <a:pt x="3057786" y="1101053"/>
                  <a:pt x="3054430" y="1100419"/>
                </a:cubicBezTo>
                <a:close/>
                <a:moveTo>
                  <a:pt x="3029860" y="998691"/>
                </a:moveTo>
                <a:cubicBezTo>
                  <a:pt x="3009188" y="1004312"/>
                  <a:pt x="2989241" y="1020814"/>
                  <a:pt x="2975278" y="1036589"/>
                </a:cubicBezTo>
                <a:cubicBezTo>
                  <a:pt x="2971742" y="1040578"/>
                  <a:pt x="2976911" y="1046018"/>
                  <a:pt x="2981081" y="1042574"/>
                </a:cubicBezTo>
                <a:cubicBezTo>
                  <a:pt x="2997401" y="1028883"/>
                  <a:pt x="3017983" y="1019726"/>
                  <a:pt x="3033487" y="1005400"/>
                </a:cubicBezTo>
                <a:cubicBezTo>
                  <a:pt x="3036569" y="1002408"/>
                  <a:pt x="3034122" y="997512"/>
                  <a:pt x="3029860" y="998691"/>
                </a:cubicBezTo>
                <a:close/>
                <a:moveTo>
                  <a:pt x="3107265" y="1024394"/>
                </a:moveTo>
                <a:cubicBezTo>
                  <a:pt x="3106426" y="1023057"/>
                  <a:pt x="3104839" y="1022174"/>
                  <a:pt x="3103208" y="1022808"/>
                </a:cubicBezTo>
                <a:cubicBezTo>
                  <a:pt x="3084259" y="1030061"/>
                  <a:pt x="3066216" y="1040124"/>
                  <a:pt x="3048174" y="1049283"/>
                </a:cubicBezTo>
                <a:cubicBezTo>
                  <a:pt x="3028045" y="1059438"/>
                  <a:pt x="3008734" y="1073944"/>
                  <a:pt x="2986973" y="1080200"/>
                </a:cubicBezTo>
                <a:cubicBezTo>
                  <a:pt x="2984073" y="1081015"/>
                  <a:pt x="2984345" y="1085730"/>
                  <a:pt x="2987336" y="1086093"/>
                </a:cubicBezTo>
                <a:cubicBezTo>
                  <a:pt x="3007464" y="1088541"/>
                  <a:pt x="3023965" y="1074307"/>
                  <a:pt x="3041102" y="1065874"/>
                </a:cubicBezTo>
                <a:cubicBezTo>
                  <a:pt x="3063496" y="1054904"/>
                  <a:pt x="3087976" y="1045474"/>
                  <a:pt x="3106834" y="1028701"/>
                </a:cubicBezTo>
                <a:cubicBezTo>
                  <a:pt x="3108195" y="1027522"/>
                  <a:pt x="3108104" y="1025732"/>
                  <a:pt x="3107265" y="1024394"/>
                </a:cubicBezTo>
                <a:close/>
                <a:moveTo>
                  <a:pt x="3086628" y="926327"/>
                </a:moveTo>
                <a:cubicBezTo>
                  <a:pt x="3085777" y="924843"/>
                  <a:pt x="3083987" y="923891"/>
                  <a:pt x="3081902" y="924616"/>
                </a:cubicBezTo>
                <a:cubicBezTo>
                  <a:pt x="3031219" y="941661"/>
                  <a:pt x="2995043" y="986813"/>
                  <a:pt x="2942548" y="1002045"/>
                </a:cubicBezTo>
                <a:cubicBezTo>
                  <a:pt x="2936473" y="1003858"/>
                  <a:pt x="2939284" y="1012744"/>
                  <a:pt x="2945358" y="1011384"/>
                </a:cubicBezTo>
                <a:cubicBezTo>
                  <a:pt x="2995678" y="1000413"/>
                  <a:pt x="3046813" y="963875"/>
                  <a:pt x="3085709" y="931235"/>
                </a:cubicBezTo>
                <a:cubicBezTo>
                  <a:pt x="3087387" y="929829"/>
                  <a:pt x="3087477" y="927812"/>
                  <a:pt x="3086628" y="926327"/>
                </a:cubicBezTo>
                <a:close/>
                <a:moveTo>
                  <a:pt x="2939567" y="642983"/>
                </a:moveTo>
                <a:cubicBezTo>
                  <a:pt x="2938218" y="642190"/>
                  <a:pt x="2936473" y="642145"/>
                  <a:pt x="2935385" y="643550"/>
                </a:cubicBezTo>
                <a:cubicBezTo>
                  <a:pt x="2898756" y="690787"/>
                  <a:pt x="2874094" y="750808"/>
                  <a:pt x="2851247" y="805752"/>
                </a:cubicBezTo>
                <a:cubicBezTo>
                  <a:pt x="2828761" y="859789"/>
                  <a:pt x="2785061" y="909565"/>
                  <a:pt x="2775994" y="968226"/>
                </a:cubicBezTo>
                <a:cubicBezTo>
                  <a:pt x="2775722" y="970221"/>
                  <a:pt x="2778623" y="971309"/>
                  <a:pt x="2779711" y="969586"/>
                </a:cubicBezTo>
                <a:cubicBezTo>
                  <a:pt x="2807001" y="922984"/>
                  <a:pt x="2833567" y="873752"/>
                  <a:pt x="2857684" y="825336"/>
                </a:cubicBezTo>
                <a:cubicBezTo>
                  <a:pt x="2886153" y="768397"/>
                  <a:pt x="2922058" y="707651"/>
                  <a:pt x="2941369" y="646904"/>
                </a:cubicBezTo>
                <a:cubicBezTo>
                  <a:pt x="2941868" y="645318"/>
                  <a:pt x="2940916" y="643777"/>
                  <a:pt x="2939567" y="642983"/>
                </a:cubicBezTo>
                <a:close/>
                <a:moveTo>
                  <a:pt x="3048514" y="793603"/>
                </a:moveTo>
                <a:cubicBezTo>
                  <a:pt x="3046882" y="792244"/>
                  <a:pt x="3044502" y="791881"/>
                  <a:pt x="3042371" y="793513"/>
                </a:cubicBezTo>
                <a:cubicBezTo>
                  <a:pt x="3032217" y="801310"/>
                  <a:pt x="3024148" y="811646"/>
                  <a:pt x="3015353" y="820985"/>
                </a:cubicBezTo>
                <a:cubicBezTo>
                  <a:pt x="3006014" y="830867"/>
                  <a:pt x="2996676" y="840750"/>
                  <a:pt x="2988334" y="851539"/>
                </a:cubicBezTo>
                <a:cubicBezTo>
                  <a:pt x="2984073" y="857070"/>
                  <a:pt x="2993231" y="864051"/>
                  <a:pt x="2997854" y="858974"/>
                </a:cubicBezTo>
                <a:cubicBezTo>
                  <a:pt x="3014628" y="840659"/>
                  <a:pt x="3041193" y="823614"/>
                  <a:pt x="3050169" y="799678"/>
                </a:cubicBezTo>
                <a:cubicBezTo>
                  <a:pt x="3051030" y="797321"/>
                  <a:pt x="3050146" y="794964"/>
                  <a:pt x="3048514" y="793603"/>
                </a:cubicBezTo>
                <a:close/>
                <a:moveTo>
                  <a:pt x="3207748" y="1015101"/>
                </a:moveTo>
                <a:cubicBezTo>
                  <a:pt x="3207362" y="1013084"/>
                  <a:pt x="3205798" y="1011474"/>
                  <a:pt x="3203124" y="1012018"/>
                </a:cubicBezTo>
                <a:cubicBezTo>
                  <a:pt x="3155252" y="1021448"/>
                  <a:pt x="3112185" y="1053907"/>
                  <a:pt x="3068756" y="1074759"/>
                </a:cubicBezTo>
                <a:cubicBezTo>
                  <a:pt x="3062953" y="1077570"/>
                  <a:pt x="3066307" y="1086909"/>
                  <a:pt x="3072382" y="1084279"/>
                </a:cubicBezTo>
                <a:cubicBezTo>
                  <a:pt x="3116900" y="1064605"/>
                  <a:pt x="3162051" y="1043027"/>
                  <a:pt x="3205300" y="1020632"/>
                </a:cubicBezTo>
                <a:cubicBezTo>
                  <a:pt x="3207340" y="1019544"/>
                  <a:pt x="3208133" y="1017118"/>
                  <a:pt x="3207748" y="1015101"/>
                </a:cubicBezTo>
                <a:close/>
                <a:moveTo>
                  <a:pt x="3036206" y="729265"/>
                </a:moveTo>
                <a:cubicBezTo>
                  <a:pt x="3035141" y="727780"/>
                  <a:pt x="3033168" y="727054"/>
                  <a:pt x="3030947" y="728233"/>
                </a:cubicBezTo>
                <a:cubicBezTo>
                  <a:pt x="3002569" y="743556"/>
                  <a:pt x="2979448" y="771662"/>
                  <a:pt x="2964308" y="799769"/>
                </a:cubicBezTo>
                <a:cubicBezTo>
                  <a:pt x="2961587" y="804756"/>
                  <a:pt x="2968206" y="811556"/>
                  <a:pt x="2972467" y="806660"/>
                </a:cubicBezTo>
                <a:cubicBezTo>
                  <a:pt x="2993320" y="782542"/>
                  <a:pt x="3016712" y="760148"/>
                  <a:pt x="3036024" y="734852"/>
                </a:cubicBezTo>
                <a:cubicBezTo>
                  <a:pt x="3037429" y="732993"/>
                  <a:pt x="3037271" y="730749"/>
                  <a:pt x="3036206" y="729265"/>
                </a:cubicBezTo>
                <a:close/>
                <a:moveTo>
                  <a:pt x="3007159" y="670309"/>
                </a:moveTo>
                <a:cubicBezTo>
                  <a:pt x="3005153" y="668915"/>
                  <a:pt x="3002206" y="668530"/>
                  <a:pt x="3000030" y="669844"/>
                </a:cubicBezTo>
                <a:cubicBezTo>
                  <a:pt x="2964761" y="691241"/>
                  <a:pt x="2930126" y="737119"/>
                  <a:pt x="2914894" y="775017"/>
                </a:cubicBezTo>
                <a:cubicBezTo>
                  <a:pt x="2912447" y="781092"/>
                  <a:pt x="2921059" y="784083"/>
                  <a:pt x="2924505" y="779551"/>
                </a:cubicBezTo>
                <a:cubicBezTo>
                  <a:pt x="2937833" y="762504"/>
                  <a:pt x="2950889" y="745459"/>
                  <a:pt x="2964942" y="728958"/>
                </a:cubicBezTo>
                <a:cubicBezTo>
                  <a:pt x="2979540" y="711823"/>
                  <a:pt x="2997129" y="696409"/>
                  <a:pt x="3008643" y="676825"/>
                </a:cubicBezTo>
                <a:cubicBezTo>
                  <a:pt x="3010230" y="674105"/>
                  <a:pt x="3009165" y="671703"/>
                  <a:pt x="3007159" y="670309"/>
                </a:cubicBezTo>
                <a:close/>
                <a:moveTo>
                  <a:pt x="3142807" y="802671"/>
                </a:moveTo>
                <a:cubicBezTo>
                  <a:pt x="3141470" y="801537"/>
                  <a:pt x="3139430" y="801175"/>
                  <a:pt x="3137572" y="802217"/>
                </a:cubicBezTo>
                <a:cubicBezTo>
                  <a:pt x="3126873" y="808291"/>
                  <a:pt x="3118894" y="818990"/>
                  <a:pt x="3110553" y="827875"/>
                </a:cubicBezTo>
                <a:cubicBezTo>
                  <a:pt x="3103390" y="835491"/>
                  <a:pt x="3095775" y="842744"/>
                  <a:pt x="3088975" y="850723"/>
                </a:cubicBezTo>
                <a:cubicBezTo>
                  <a:pt x="3085257" y="855075"/>
                  <a:pt x="3091786" y="859518"/>
                  <a:pt x="3095775" y="856888"/>
                </a:cubicBezTo>
                <a:cubicBezTo>
                  <a:pt x="3106110" y="850179"/>
                  <a:pt x="3114814" y="841385"/>
                  <a:pt x="3123518" y="832772"/>
                </a:cubicBezTo>
                <a:cubicBezTo>
                  <a:pt x="3131044" y="825155"/>
                  <a:pt x="3139385" y="817540"/>
                  <a:pt x="3143828" y="807748"/>
                </a:cubicBezTo>
                <a:cubicBezTo>
                  <a:pt x="3144780" y="805708"/>
                  <a:pt x="3144145" y="803804"/>
                  <a:pt x="3142807" y="802671"/>
                </a:cubicBezTo>
                <a:close/>
                <a:moveTo>
                  <a:pt x="3125151" y="762505"/>
                </a:moveTo>
                <a:cubicBezTo>
                  <a:pt x="3127055" y="759603"/>
                  <a:pt x="3124607" y="754979"/>
                  <a:pt x="3120890" y="756611"/>
                </a:cubicBezTo>
                <a:cubicBezTo>
                  <a:pt x="3108740" y="761779"/>
                  <a:pt x="3097679" y="771571"/>
                  <a:pt x="3087434" y="779550"/>
                </a:cubicBezTo>
                <a:cubicBezTo>
                  <a:pt x="3082356" y="783449"/>
                  <a:pt x="3087434" y="791700"/>
                  <a:pt x="3092692" y="787891"/>
                </a:cubicBezTo>
                <a:cubicBezTo>
                  <a:pt x="3103119" y="780366"/>
                  <a:pt x="3117898" y="773567"/>
                  <a:pt x="3125151" y="762505"/>
                </a:cubicBezTo>
                <a:close/>
                <a:moveTo>
                  <a:pt x="3214002" y="796108"/>
                </a:moveTo>
                <a:cubicBezTo>
                  <a:pt x="3212915" y="794601"/>
                  <a:pt x="3211011" y="793830"/>
                  <a:pt x="3208744" y="794872"/>
                </a:cubicBezTo>
                <a:cubicBezTo>
                  <a:pt x="3196867" y="800222"/>
                  <a:pt x="3186803" y="809833"/>
                  <a:pt x="3176648" y="817902"/>
                </a:cubicBezTo>
                <a:cubicBezTo>
                  <a:pt x="3165496" y="826787"/>
                  <a:pt x="3154163" y="835582"/>
                  <a:pt x="3143827" y="845555"/>
                </a:cubicBezTo>
                <a:cubicBezTo>
                  <a:pt x="3139384" y="849817"/>
                  <a:pt x="3146094" y="855619"/>
                  <a:pt x="3150717" y="852899"/>
                </a:cubicBezTo>
                <a:cubicBezTo>
                  <a:pt x="3163139" y="845736"/>
                  <a:pt x="3175107" y="837304"/>
                  <a:pt x="3186621" y="828692"/>
                </a:cubicBezTo>
                <a:cubicBezTo>
                  <a:pt x="3196685" y="821076"/>
                  <a:pt x="3208200" y="813005"/>
                  <a:pt x="3214365" y="801763"/>
                </a:cubicBezTo>
                <a:cubicBezTo>
                  <a:pt x="3215362" y="799859"/>
                  <a:pt x="3215091" y="797615"/>
                  <a:pt x="3214002" y="796108"/>
                </a:cubicBezTo>
                <a:close/>
                <a:moveTo>
                  <a:pt x="3185999" y="746897"/>
                </a:moveTo>
                <a:cubicBezTo>
                  <a:pt x="3184582" y="745889"/>
                  <a:pt x="3182633" y="745504"/>
                  <a:pt x="3181001" y="746002"/>
                </a:cubicBezTo>
                <a:cubicBezTo>
                  <a:pt x="3169305" y="749448"/>
                  <a:pt x="3161961" y="764226"/>
                  <a:pt x="3156249" y="774018"/>
                </a:cubicBezTo>
                <a:cubicBezTo>
                  <a:pt x="3153529" y="778733"/>
                  <a:pt x="3157972" y="783719"/>
                  <a:pt x="3163049" y="781725"/>
                </a:cubicBezTo>
                <a:cubicBezTo>
                  <a:pt x="3174201" y="777283"/>
                  <a:pt x="3184809" y="762867"/>
                  <a:pt x="3187801" y="751533"/>
                </a:cubicBezTo>
                <a:cubicBezTo>
                  <a:pt x="3188300" y="749538"/>
                  <a:pt x="3187415" y="747906"/>
                  <a:pt x="3185999" y="746897"/>
                </a:cubicBezTo>
                <a:close/>
                <a:moveTo>
                  <a:pt x="3106632" y="585036"/>
                </a:moveTo>
                <a:cubicBezTo>
                  <a:pt x="3104977" y="583710"/>
                  <a:pt x="3102710" y="583347"/>
                  <a:pt x="3100489" y="584979"/>
                </a:cubicBezTo>
                <a:cubicBezTo>
                  <a:pt x="3091785" y="591507"/>
                  <a:pt x="3085981" y="601481"/>
                  <a:pt x="3079726" y="610185"/>
                </a:cubicBezTo>
                <a:cubicBezTo>
                  <a:pt x="3073652" y="618707"/>
                  <a:pt x="3066852" y="626957"/>
                  <a:pt x="3059598" y="634483"/>
                </a:cubicBezTo>
                <a:cubicBezTo>
                  <a:pt x="3054429" y="639833"/>
                  <a:pt x="3061230" y="649352"/>
                  <a:pt x="3067758" y="645091"/>
                </a:cubicBezTo>
                <a:cubicBezTo>
                  <a:pt x="3084350" y="634393"/>
                  <a:pt x="3107108" y="611635"/>
                  <a:pt x="3109102" y="590873"/>
                </a:cubicBezTo>
                <a:cubicBezTo>
                  <a:pt x="3109329" y="588651"/>
                  <a:pt x="3108286" y="586362"/>
                  <a:pt x="3106632" y="585036"/>
                </a:cubicBezTo>
                <a:close/>
                <a:moveTo>
                  <a:pt x="3109328" y="526567"/>
                </a:moveTo>
                <a:cubicBezTo>
                  <a:pt x="3107651" y="525547"/>
                  <a:pt x="3105293" y="525411"/>
                  <a:pt x="3103571" y="526680"/>
                </a:cubicBezTo>
                <a:cubicBezTo>
                  <a:pt x="3088611" y="537923"/>
                  <a:pt x="3077731" y="551523"/>
                  <a:pt x="3066398" y="566302"/>
                </a:cubicBezTo>
                <a:cubicBezTo>
                  <a:pt x="3054157" y="582622"/>
                  <a:pt x="3039741" y="600393"/>
                  <a:pt x="3033848" y="620158"/>
                </a:cubicBezTo>
                <a:cubicBezTo>
                  <a:pt x="3032307" y="625326"/>
                  <a:pt x="3038925" y="629406"/>
                  <a:pt x="3042824" y="625598"/>
                </a:cubicBezTo>
                <a:cubicBezTo>
                  <a:pt x="3057241" y="611544"/>
                  <a:pt x="3068211" y="593502"/>
                  <a:pt x="3080632" y="577545"/>
                </a:cubicBezTo>
                <a:cubicBezTo>
                  <a:pt x="3092328" y="562676"/>
                  <a:pt x="3103390" y="549166"/>
                  <a:pt x="3111006" y="531758"/>
                </a:cubicBezTo>
                <a:cubicBezTo>
                  <a:pt x="3112003" y="529491"/>
                  <a:pt x="3111005" y="527587"/>
                  <a:pt x="3109328" y="526567"/>
                </a:cubicBezTo>
                <a:close/>
                <a:moveTo>
                  <a:pt x="3341390" y="872937"/>
                </a:moveTo>
                <a:cubicBezTo>
                  <a:pt x="3321443" y="877107"/>
                  <a:pt x="3302947" y="892158"/>
                  <a:pt x="3285086" y="901588"/>
                </a:cubicBezTo>
                <a:cubicBezTo>
                  <a:pt x="3267407" y="910925"/>
                  <a:pt x="3246735" y="917182"/>
                  <a:pt x="3230777" y="929240"/>
                </a:cubicBezTo>
                <a:cubicBezTo>
                  <a:pt x="3228147" y="931235"/>
                  <a:pt x="3230143" y="935315"/>
                  <a:pt x="3233225" y="935043"/>
                </a:cubicBezTo>
                <a:cubicBezTo>
                  <a:pt x="3253171" y="933048"/>
                  <a:pt x="3272755" y="921352"/>
                  <a:pt x="3290617" y="912739"/>
                </a:cubicBezTo>
                <a:cubicBezTo>
                  <a:pt x="3308931" y="903944"/>
                  <a:pt x="3332141" y="895694"/>
                  <a:pt x="3345651" y="880190"/>
                </a:cubicBezTo>
                <a:cubicBezTo>
                  <a:pt x="3348189" y="877289"/>
                  <a:pt x="3345198" y="872120"/>
                  <a:pt x="3341390" y="872937"/>
                </a:cubicBezTo>
                <a:close/>
                <a:moveTo>
                  <a:pt x="3086232" y="371925"/>
                </a:moveTo>
                <a:cubicBezTo>
                  <a:pt x="3084668" y="370689"/>
                  <a:pt x="3082537" y="370417"/>
                  <a:pt x="3080814" y="372276"/>
                </a:cubicBezTo>
                <a:cubicBezTo>
                  <a:pt x="3043188" y="413348"/>
                  <a:pt x="3008009" y="472099"/>
                  <a:pt x="2991599" y="525321"/>
                </a:cubicBezTo>
                <a:cubicBezTo>
                  <a:pt x="2990783" y="527768"/>
                  <a:pt x="2994410" y="529128"/>
                  <a:pt x="2995861" y="527315"/>
                </a:cubicBezTo>
                <a:cubicBezTo>
                  <a:pt x="3014900" y="503016"/>
                  <a:pt x="3028410" y="474910"/>
                  <a:pt x="3045545" y="449251"/>
                </a:cubicBezTo>
                <a:cubicBezTo>
                  <a:pt x="3060867" y="426222"/>
                  <a:pt x="3080996" y="404553"/>
                  <a:pt x="3088249" y="377353"/>
                </a:cubicBezTo>
                <a:cubicBezTo>
                  <a:pt x="3088793" y="375359"/>
                  <a:pt x="3087796" y="373160"/>
                  <a:pt x="3086232" y="371925"/>
                </a:cubicBezTo>
                <a:close/>
                <a:moveTo>
                  <a:pt x="3323460" y="708185"/>
                </a:moveTo>
                <a:cubicBezTo>
                  <a:pt x="3322485" y="706859"/>
                  <a:pt x="3320763" y="706066"/>
                  <a:pt x="3319086" y="706836"/>
                </a:cubicBezTo>
                <a:cubicBezTo>
                  <a:pt x="3299320" y="715631"/>
                  <a:pt x="3278377" y="731588"/>
                  <a:pt x="3270670" y="752442"/>
                </a:cubicBezTo>
                <a:cubicBezTo>
                  <a:pt x="3269219" y="756521"/>
                  <a:pt x="3275113" y="760058"/>
                  <a:pt x="3277470" y="756159"/>
                </a:cubicBezTo>
                <a:cubicBezTo>
                  <a:pt x="3288803" y="738025"/>
                  <a:pt x="3308749" y="727871"/>
                  <a:pt x="3323346" y="712729"/>
                </a:cubicBezTo>
                <a:cubicBezTo>
                  <a:pt x="3324661" y="711370"/>
                  <a:pt x="3324435" y="709511"/>
                  <a:pt x="3323460" y="708185"/>
                </a:cubicBezTo>
                <a:close/>
                <a:moveTo>
                  <a:pt x="3352847" y="717727"/>
                </a:moveTo>
                <a:cubicBezTo>
                  <a:pt x="3351793" y="716446"/>
                  <a:pt x="3350047" y="715857"/>
                  <a:pt x="3348098" y="716900"/>
                </a:cubicBezTo>
                <a:cubicBezTo>
                  <a:pt x="3329512" y="727054"/>
                  <a:pt x="3316184" y="744281"/>
                  <a:pt x="3301586" y="759240"/>
                </a:cubicBezTo>
                <a:cubicBezTo>
                  <a:pt x="3283544" y="777646"/>
                  <a:pt x="3261874" y="794873"/>
                  <a:pt x="3247912" y="816542"/>
                </a:cubicBezTo>
                <a:cubicBezTo>
                  <a:pt x="3246098" y="819172"/>
                  <a:pt x="3248818" y="822889"/>
                  <a:pt x="3251901" y="821438"/>
                </a:cubicBezTo>
                <a:cubicBezTo>
                  <a:pt x="3270216" y="812644"/>
                  <a:pt x="3284722" y="797049"/>
                  <a:pt x="3299682" y="783449"/>
                </a:cubicBezTo>
                <a:cubicBezTo>
                  <a:pt x="3318813" y="766041"/>
                  <a:pt x="3342296" y="746366"/>
                  <a:pt x="3353447" y="722702"/>
                </a:cubicBezTo>
                <a:cubicBezTo>
                  <a:pt x="3354263" y="720979"/>
                  <a:pt x="3353900" y="719008"/>
                  <a:pt x="3352847" y="717727"/>
                </a:cubicBezTo>
                <a:close/>
                <a:moveTo>
                  <a:pt x="3175571" y="409279"/>
                </a:moveTo>
                <a:cubicBezTo>
                  <a:pt x="3174177" y="408180"/>
                  <a:pt x="3172115" y="407908"/>
                  <a:pt x="3170211" y="409086"/>
                </a:cubicBezTo>
                <a:cubicBezTo>
                  <a:pt x="3151896" y="420329"/>
                  <a:pt x="3143192" y="445535"/>
                  <a:pt x="3133853" y="463759"/>
                </a:cubicBezTo>
                <a:cubicBezTo>
                  <a:pt x="3131950" y="467386"/>
                  <a:pt x="3137117" y="471103"/>
                  <a:pt x="3139838" y="467839"/>
                </a:cubicBezTo>
                <a:cubicBezTo>
                  <a:pt x="3152803" y="451973"/>
                  <a:pt x="3170029" y="434020"/>
                  <a:pt x="3176920" y="414436"/>
                </a:cubicBezTo>
                <a:cubicBezTo>
                  <a:pt x="3177690" y="412305"/>
                  <a:pt x="3176965" y="410379"/>
                  <a:pt x="3175571" y="409279"/>
                </a:cubicBezTo>
                <a:close/>
                <a:moveTo>
                  <a:pt x="3348518" y="644333"/>
                </a:moveTo>
                <a:cubicBezTo>
                  <a:pt x="3346919" y="643415"/>
                  <a:pt x="3344743" y="643324"/>
                  <a:pt x="3342930" y="644276"/>
                </a:cubicBezTo>
                <a:cubicBezTo>
                  <a:pt x="3332232" y="649716"/>
                  <a:pt x="3323800" y="662228"/>
                  <a:pt x="3315822" y="671023"/>
                </a:cubicBezTo>
                <a:cubicBezTo>
                  <a:pt x="3309294" y="678186"/>
                  <a:pt x="3301133" y="685166"/>
                  <a:pt x="3296600" y="693870"/>
                </a:cubicBezTo>
                <a:cubicBezTo>
                  <a:pt x="3294515" y="697950"/>
                  <a:pt x="3298232" y="702665"/>
                  <a:pt x="3302674" y="700670"/>
                </a:cubicBezTo>
                <a:cubicBezTo>
                  <a:pt x="3312103" y="696319"/>
                  <a:pt x="3319901" y="688158"/>
                  <a:pt x="3327245" y="680995"/>
                </a:cubicBezTo>
                <a:cubicBezTo>
                  <a:pt x="3336221" y="672292"/>
                  <a:pt x="3347827" y="662137"/>
                  <a:pt x="3350638" y="649353"/>
                </a:cubicBezTo>
                <a:cubicBezTo>
                  <a:pt x="3351136" y="646996"/>
                  <a:pt x="3350116" y="645251"/>
                  <a:pt x="3348518" y="644333"/>
                </a:cubicBezTo>
                <a:close/>
                <a:moveTo>
                  <a:pt x="3285721" y="541641"/>
                </a:moveTo>
                <a:cubicBezTo>
                  <a:pt x="3283976" y="540644"/>
                  <a:pt x="3281596" y="540598"/>
                  <a:pt x="3279919" y="542094"/>
                </a:cubicBezTo>
                <a:cubicBezTo>
                  <a:pt x="3268132" y="552431"/>
                  <a:pt x="3259700" y="565940"/>
                  <a:pt x="3250451" y="578451"/>
                </a:cubicBezTo>
                <a:cubicBezTo>
                  <a:pt x="3239299" y="593502"/>
                  <a:pt x="3226516" y="606921"/>
                  <a:pt x="3215092" y="621700"/>
                </a:cubicBezTo>
                <a:cubicBezTo>
                  <a:pt x="3211647" y="626233"/>
                  <a:pt x="3216724" y="632217"/>
                  <a:pt x="3221711" y="629134"/>
                </a:cubicBezTo>
                <a:cubicBezTo>
                  <a:pt x="3249273" y="611907"/>
                  <a:pt x="3276654" y="577726"/>
                  <a:pt x="3287715" y="546899"/>
                </a:cubicBezTo>
                <a:cubicBezTo>
                  <a:pt x="3288577" y="544588"/>
                  <a:pt x="3287466" y="542639"/>
                  <a:pt x="3285721" y="541641"/>
                </a:cubicBezTo>
                <a:close/>
                <a:moveTo>
                  <a:pt x="3444476" y="779368"/>
                </a:moveTo>
                <a:cubicBezTo>
                  <a:pt x="3431782" y="783177"/>
                  <a:pt x="3420631" y="789795"/>
                  <a:pt x="3409660" y="797049"/>
                </a:cubicBezTo>
                <a:cubicBezTo>
                  <a:pt x="3398327" y="804574"/>
                  <a:pt x="3386178" y="812462"/>
                  <a:pt x="3377111" y="822708"/>
                </a:cubicBezTo>
                <a:cubicBezTo>
                  <a:pt x="3374301" y="825972"/>
                  <a:pt x="3378018" y="829961"/>
                  <a:pt x="3381644" y="828238"/>
                </a:cubicBezTo>
                <a:cubicBezTo>
                  <a:pt x="3392706" y="823070"/>
                  <a:pt x="3402588" y="815364"/>
                  <a:pt x="3412653" y="808654"/>
                </a:cubicBezTo>
                <a:cubicBezTo>
                  <a:pt x="3424258" y="801038"/>
                  <a:pt x="3436226" y="793966"/>
                  <a:pt x="3447106" y="785171"/>
                </a:cubicBezTo>
                <a:cubicBezTo>
                  <a:pt x="3449553" y="783267"/>
                  <a:pt x="3447740" y="778372"/>
                  <a:pt x="3444476" y="779368"/>
                </a:cubicBezTo>
                <a:close/>
                <a:moveTo>
                  <a:pt x="3473048" y="802137"/>
                </a:moveTo>
                <a:cubicBezTo>
                  <a:pt x="3472175" y="800380"/>
                  <a:pt x="3470226" y="799270"/>
                  <a:pt x="3467687" y="800222"/>
                </a:cubicBezTo>
                <a:cubicBezTo>
                  <a:pt x="3456082" y="804483"/>
                  <a:pt x="3445202" y="810376"/>
                  <a:pt x="3434684" y="816814"/>
                </a:cubicBezTo>
                <a:cubicBezTo>
                  <a:pt x="3417821" y="827149"/>
                  <a:pt x="3399960" y="836851"/>
                  <a:pt x="3385453" y="850541"/>
                </a:cubicBezTo>
                <a:cubicBezTo>
                  <a:pt x="3381735" y="853896"/>
                  <a:pt x="3386722" y="860424"/>
                  <a:pt x="3391165" y="858430"/>
                </a:cubicBezTo>
                <a:cubicBezTo>
                  <a:pt x="3406759" y="851176"/>
                  <a:pt x="3421175" y="841293"/>
                  <a:pt x="3436045" y="832589"/>
                </a:cubicBezTo>
                <a:cubicBezTo>
                  <a:pt x="3448557" y="825245"/>
                  <a:pt x="3461251" y="817811"/>
                  <a:pt x="3471949" y="807928"/>
                </a:cubicBezTo>
                <a:cubicBezTo>
                  <a:pt x="3473717" y="806296"/>
                  <a:pt x="3473921" y="803893"/>
                  <a:pt x="3473048" y="802137"/>
                </a:cubicBezTo>
                <a:close/>
                <a:moveTo>
                  <a:pt x="3554546" y="912738"/>
                </a:moveTo>
                <a:cubicBezTo>
                  <a:pt x="3504861" y="929966"/>
                  <a:pt x="3457261" y="955533"/>
                  <a:pt x="3408573" y="975661"/>
                </a:cubicBezTo>
                <a:cubicBezTo>
                  <a:pt x="3364962" y="993704"/>
                  <a:pt x="3317816" y="1007576"/>
                  <a:pt x="3277017" y="1031421"/>
                </a:cubicBezTo>
                <a:cubicBezTo>
                  <a:pt x="3274024" y="1033143"/>
                  <a:pt x="3275022" y="1038675"/>
                  <a:pt x="3278920" y="1037677"/>
                </a:cubicBezTo>
                <a:cubicBezTo>
                  <a:pt x="3329966" y="1025074"/>
                  <a:pt x="3379559" y="1000323"/>
                  <a:pt x="3428066" y="980194"/>
                </a:cubicBezTo>
                <a:cubicBezTo>
                  <a:pt x="3471496" y="962152"/>
                  <a:pt x="3518189" y="944925"/>
                  <a:pt x="3557084" y="918088"/>
                </a:cubicBezTo>
                <a:cubicBezTo>
                  <a:pt x="3559714" y="916184"/>
                  <a:pt x="3557810" y="911560"/>
                  <a:pt x="3554546" y="912738"/>
                </a:cubicBezTo>
                <a:close/>
                <a:moveTo>
                  <a:pt x="3264469" y="437862"/>
                </a:moveTo>
                <a:cubicBezTo>
                  <a:pt x="3262259" y="436445"/>
                  <a:pt x="3259290" y="436287"/>
                  <a:pt x="3257250" y="438553"/>
                </a:cubicBezTo>
                <a:cubicBezTo>
                  <a:pt x="3213367" y="486516"/>
                  <a:pt x="3183811" y="549529"/>
                  <a:pt x="3131405" y="589695"/>
                </a:cubicBezTo>
                <a:cubicBezTo>
                  <a:pt x="3127416" y="592777"/>
                  <a:pt x="3130589" y="600393"/>
                  <a:pt x="3135667" y="598942"/>
                </a:cubicBezTo>
                <a:cubicBezTo>
                  <a:pt x="3161416" y="591599"/>
                  <a:pt x="3177918" y="565305"/>
                  <a:pt x="3195325" y="546356"/>
                </a:cubicBezTo>
                <a:cubicBezTo>
                  <a:pt x="3222344" y="517070"/>
                  <a:pt x="3253624" y="482799"/>
                  <a:pt x="3267134" y="444719"/>
                </a:cubicBezTo>
                <a:cubicBezTo>
                  <a:pt x="3268131" y="441954"/>
                  <a:pt x="3266680" y="439279"/>
                  <a:pt x="3264469" y="437862"/>
                </a:cubicBezTo>
                <a:close/>
                <a:moveTo>
                  <a:pt x="3241849" y="396790"/>
                </a:moveTo>
                <a:cubicBezTo>
                  <a:pt x="3240251" y="395464"/>
                  <a:pt x="3237803" y="394988"/>
                  <a:pt x="3235763" y="396122"/>
                </a:cubicBezTo>
                <a:cubicBezTo>
                  <a:pt x="3179459" y="427129"/>
                  <a:pt x="3170845" y="506644"/>
                  <a:pt x="3121070" y="544089"/>
                </a:cubicBezTo>
                <a:cubicBezTo>
                  <a:pt x="3116989" y="547263"/>
                  <a:pt x="3120163" y="552793"/>
                  <a:pt x="3124877" y="551886"/>
                </a:cubicBezTo>
                <a:cubicBezTo>
                  <a:pt x="3152078" y="546355"/>
                  <a:pt x="3165315" y="517795"/>
                  <a:pt x="3179277" y="496489"/>
                </a:cubicBezTo>
                <a:cubicBezTo>
                  <a:pt x="3199859" y="465028"/>
                  <a:pt x="3223705" y="434836"/>
                  <a:pt x="3242835" y="402559"/>
                </a:cubicBezTo>
                <a:cubicBezTo>
                  <a:pt x="3244195" y="400292"/>
                  <a:pt x="3243447" y="398116"/>
                  <a:pt x="3241849" y="396790"/>
                </a:cubicBezTo>
                <a:close/>
                <a:moveTo>
                  <a:pt x="3399563" y="640740"/>
                </a:moveTo>
                <a:cubicBezTo>
                  <a:pt x="3398102" y="639402"/>
                  <a:pt x="3395925" y="638881"/>
                  <a:pt x="3393704" y="639924"/>
                </a:cubicBezTo>
                <a:cubicBezTo>
                  <a:pt x="3384185" y="644548"/>
                  <a:pt x="3376659" y="653795"/>
                  <a:pt x="3369406" y="661321"/>
                </a:cubicBezTo>
                <a:cubicBezTo>
                  <a:pt x="3362062" y="668847"/>
                  <a:pt x="3353630" y="675918"/>
                  <a:pt x="3349913" y="685982"/>
                </a:cubicBezTo>
                <a:cubicBezTo>
                  <a:pt x="3348463" y="690152"/>
                  <a:pt x="3353630" y="693508"/>
                  <a:pt x="3356985" y="691512"/>
                </a:cubicBezTo>
                <a:cubicBezTo>
                  <a:pt x="3366867" y="685800"/>
                  <a:pt x="3374936" y="677096"/>
                  <a:pt x="3383369" y="669480"/>
                </a:cubicBezTo>
                <a:cubicBezTo>
                  <a:pt x="3390350" y="663225"/>
                  <a:pt x="3398509" y="655791"/>
                  <a:pt x="3401140" y="646452"/>
                </a:cubicBezTo>
                <a:cubicBezTo>
                  <a:pt x="3401774" y="644231"/>
                  <a:pt x="3401026" y="642077"/>
                  <a:pt x="3399563" y="640740"/>
                </a:cubicBezTo>
                <a:close/>
                <a:moveTo>
                  <a:pt x="3385622" y="616362"/>
                </a:moveTo>
                <a:cubicBezTo>
                  <a:pt x="3384001" y="615490"/>
                  <a:pt x="3381871" y="615490"/>
                  <a:pt x="3380556" y="616985"/>
                </a:cubicBezTo>
                <a:cubicBezTo>
                  <a:pt x="3363058" y="636932"/>
                  <a:pt x="3346284" y="659417"/>
                  <a:pt x="3333320" y="682628"/>
                </a:cubicBezTo>
                <a:cubicBezTo>
                  <a:pt x="3331325" y="686254"/>
                  <a:pt x="3336221" y="689972"/>
                  <a:pt x="3338760" y="686435"/>
                </a:cubicBezTo>
                <a:cubicBezTo>
                  <a:pt x="3354354" y="664404"/>
                  <a:pt x="3378290" y="646905"/>
                  <a:pt x="3387628" y="620975"/>
                </a:cubicBezTo>
                <a:cubicBezTo>
                  <a:pt x="3388353" y="618980"/>
                  <a:pt x="3387242" y="617235"/>
                  <a:pt x="3385622" y="616362"/>
                </a:cubicBezTo>
                <a:close/>
                <a:moveTo>
                  <a:pt x="3534871" y="841293"/>
                </a:moveTo>
                <a:cubicBezTo>
                  <a:pt x="3518642" y="842654"/>
                  <a:pt x="3504317" y="854530"/>
                  <a:pt x="3490808" y="862781"/>
                </a:cubicBezTo>
                <a:cubicBezTo>
                  <a:pt x="3472402" y="874024"/>
                  <a:pt x="3453181" y="885176"/>
                  <a:pt x="3432781" y="892247"/>
                </a:cubicBezTo>
                <a:cubicBezTo>
                  <a:pt x="3428882" y="893607"/>
                  <a:pt x="3429880" y="899773"/>
                  <a:pt x="3434140" y="899410"/>
                </a:cubicBezTo>
                <a:cubicBezTo>
                  <a:pt x="3454451" y="897506"/>
                  <a:pt x="3471042" y="889528"/>
                  <a:pt x="3488812" y="879826"/>
                </a:cubicBezTo>
                <a:cubicBezTo>
                  <a:pt x="3505405" y="870850"/>
                  <a:pt x="3526077" y="862418"/>
                  <a:pt x="3539133" y="848456"/>
                </a:cubicBezTo>
                <a:cubicBezTo>
                  <a:pt x="3542034" y="845373"/>
                  <a:pt x="3538407" y="840931"/>
                  <a:pt x="3534871" y="841293"/>
                </a:cubicBezTo>
                <a:close/>
                <a:moveTo>
                  <a:pt x="3451854" y="658986"/>
                </a:moveTo>
                <a:cubicBezTo>
                  <a:pt x="3450800" y="657989"/>
                  <a:pt x="3449146" y="657694"/>
                  <a:pt x="3447649" y="658873"/>
                </a:cubicBezTo>
                <a:cubicBezTo>
                  <a:pt x="3430061" y="672291"/>
                  <a:pt x="3411927" y="687523"/>
                  <a:pt x="3399325" y="706019"/>
                </a:cubicBezTo>
                <a:cubicBezTo>
                  <a:pt x="3396242" y="710643"/>
                  <a:pt x="3401591" y="715630"/>
                  <a:pt x="3405762" y="711822"/>
                </a:cubicBezTo>
                <a:cubicBezTo>
                  <a:pt x="3422263" y="696952"/>
                  <a:pt x="3441122" y="682718"/>
                  <a:pt x="3452456" y="663315"/>
                </a:cubicBezTo>
                <a:cubicBezTo>
                  <a:pt x="3453362" y="661683"/>
                  <a:pt x="3452908" y="659983"/>
                  <a:pt x="3451854" y="658986"/>
                </a:cubicBezTo>
                <a:close/>
                <a:moveTo>
                  <a:pt x="3590575" y="843153"/>
                </a:moveTo>
                <a:cubicBezTo>
                  <a:pt x="3589883" y="841634"/>
                  <a:pt x="3588274" y="840568"/>
                  <a:pt x="3586280" y="841203"/>
                </a:cubicBezTo>
                <a:cubicBezTo>
                  <a:pt x="3563612" y="848275"/>
                  <a:pt x="3541762" y="861965"/>
                  <a:pt x="3523811" y="877379"/>
                </a:cubicBezTo>
                <a:cubicBezTo>
                  <a:pt x="3520637" y="880008"/>
                  <a:pt x="3524717" y="884632"/>
                  <a:pt x="3528072" y="882909"/>
                </a:cubicBezTo>
                <a:cubicBezTo>
                  <a:pt x="3548744" y="872302"/>
                  <a:pt x="3570322" y="861149"/>
                  <a:pt x="3589362" y="847822"/>
                </a:cubicBezTo>
                <a:cubicBezTo>
                  <a:pt x="3591039" y="846643"/>
                  <a:pt x="3591266" y="844671"/>
                  <a:pt x="3590575" y="843153"/>
                </a:cubicBezTo>
                <a:close/>
                <a:moveTo>
                  <a:pt x="3442301" y="588063"/>
                </a:moveTo>
                <a:cubicBezTo>
                  <a:pt x="3443298" y="584708"/>
                  <a:pt x="3439309" y="581081"/>
                  <a:pt x="3435954" y="582441"/>
                </a:cubicBezTo>
                <a:cubicBezTo>
                  <a:pt x="3428429" y="585615"/>
                  <a:pt x="3423623" y="591508"/>
                  <a:pt x="3418274" y="597492"/>
                </a:cubicBezTo>
                <a:cubicBezTo>
                  <a:pt x="3410386" y="606377"/>
                  <a:pt x="3401320" y="615716"/>
                  <a:pt x="3394700" y="625508"/>
                </a:cubicBezTo>
                <a:cubicBezTo>
                  <a:pt x="3391981" y="629588"/>
                  <a:pt x="3396333" y="634030"/>
                  <a:pt x="3400504" y="632308"/>
                </a:cubicBezTo>
                <a:cubicBezTo>
                  <a:pt x="3409752" y="628682"/>
                  <a:pt x="3416642" y="620974"/>
                  <a:pt x="3423533" y="613993"/>
                </a:cubicBezTo>
                <a:cubicBezTo>
                  <a:pt x="3430876" y="606559"/>
                  <a:pt x="3439309" y="598308"/>
                  <a:pt x="3442301" y="588063"/>
                </a:cubicBezTo>
                <a:close/>
                <a:moveTo>
                  <a:pt x="3446744" y="554335"/>
                </a:moveTo>
                <a:cubicBezTo>
                  <a:pt x="3447288" y="550980"/>
                  <a:pt x="3443026" y="548169"/>
                  <a:pt x="3440125" y="549801"/>
                </a:cubicBezTo>
                <a:cubicBezTo>
                  <a:pt x="3426071" y="558142"/>
                  <a:pt x="3415826" y="575097"/>
                  <a:pt x="3407485" y="588878"/>
                </a:cubicBezTo>
                <a:cubicBezTo>
                  <a:pt x="3403949" y="594681"/>
                  <a:pt x="3413107" y="599577"/>
                  <a:pt x="3417187" y="594862"/>
                </a:cubicBezTo>
                <a:cubicBezTo>
                  <a:pt x="3427885" y="582622"/>
                  <a:pt x="3444023" y="571107"/>
                  <a:pt x="3446744" y="554335"/>
                </a:cubicBezTo>
                <a:close/>
                <a:moveTo>
                  <a:pt x="3421515" y="508435"/>
                </a:moveTo>
                <a:cubicBezTo>
                  <a:pt x="3419770" y="507166"/>
                  <a:pt x="3417458" y="506916"/>
                  <a:pt x="3415282" y="508730"/>
                </a:cubicBezTo>
                <a:cubicBezTo>
                  <a:pt x="3404947" y="517162"/>
                  <a:pt x="3399053" y="530036"/>
                  <a:pt x="3391346" y="540736"/>
                </a:cubicBezTo>
                <a:cubicBezTo>
                  <a:pt x="3381736" y="554063"/>
                  <a:pt x="3371129" y="567028"/>
                  <a:pt x="3366775" y="583167"/>
                </a:cubicBezTo>
                <a:cubicBezTo>
                  <a:pt x="3366142" y="585434"/>
                  <a:pt x="3368861" y="587972"/>
                  <a:pt x="3371037" y="586431"/>
                </a:cubicBezTo>
                <a:cubicBezTo>
                  <a:pt x="3384456" y="576639"/>
                  <a:pt x="3395426" y="563402"/>
                  <a:pt x="3405581" y="550346"/>
                </a:cubicBezTo>
                <a:cubicBezTo>
                  <a:pt x="3413650" y="539919"/>
                  <a:pt x="3423896" y="527951"/>
                  <a:pt x="3424348" y="514261"/>
                </a:cubicBezTo>
                <a:cubicBezTo>
                  <a:pt x="3424439" y="511994"/>
                  <a:pt x="3423261" y="509705"/>
                  <a:pt x="3421515" y="508435"/>
                </a:cubicBezTo>
                <a:close/>
                <a:moveTo>
                  <a:pt x="3546931" y="705373"/>
                </a:moveTo>
                <a:cubicBezTo>
                  <a:pt x="3546024" y="703662"/>
                  <a:pt x="3544211" y="702483"/>
                  <a:pt x="3541854" y="702846"/>
                </a:cubicBezTo>
                <a:cubicBezTo>
                  <a:pt x="3530611" y="704659"/>
                  <a:pt x="3521272" y="712185"/>
                  <a:pt x="3512115" y="718713"/>
                </a:cubicBezTo>
                <a:cubicBezTo>
                  <a:pt x="3499875" y="727417"/>
                  <a:pt x="3486456" y="736393"/>
                  <a:pt x="3476211" y="747544"/>
                </a:cubicBezTo>
                <a:cubicBezTo>
                  <a:pt x="3472675" y="751443"/>
                  <a:pt x="3476392" y="757608"/>
                  <a:pt x="3481469" y="755252"/>
                </a:cubicBezTo>
                <a:cubicBezTo>
                  <a:pt x="3493710" y="749630"/>
                  <a:pt x="3504680" y="741470"/>
                  <a:pt x="3515923" y="734125"/>
                </a:cubicBezTo>
                <a:cubicBezTo>
                  <a:pt x="3526259" y="727326"/>
                  <a:pt x="3539224" y="721342"/>
                  <a:pt x="3546568" y="711097"/>
                </a:cubicBezTo>
                <a:cubicBezTo>
                  <a:pt x="3547838" y="709329"/>
                  <a:pt x="3547838" y="707085"/>
                  <a:pt x="3546931" y="705373"/>
                </a:cubicBezTo>
                <a:close/>
                <a:moveTo>
                  <a:pt x="3534904" y="668608"/>
                </a:moveTo>
                <a:cubicBezTo>
                  <a:pt x="3534258" y="667033"/>
                  <a:pt x="3532830" y="665854"/>
                  <a:pt x="3530882" y="666217"/>
                </a:cubicBezTo>
                <a:cubicBezTo>
                  <a:pt x="3509393" y="669843"/>
                  <a:pt x="3488812" y="688431"/>
                  <a:pt x="3475212" y="704932"/>
                </a:cubicBezTo>
                <a:cubicBezTo>
                  <a:pt x="3471495" y="709466"/>
                  <a:pt x="3477570" y="716628"/>
                  <a:pt x="3482647" y="713636"/>
                </a:cubicBezTo>
                <a:cubicBezTo>
                  <a:pt x="3500508" y="702938"/>
                  <a:pt x="3519910" y="688340"/>
                  <a:pt x="3534236" y="673380"/>
                </a:cubicBezTo>
                <a:cubicBezTo>
                  <a:pt x="3535414" y="672156"/>
                  <a:pt x="3535550" y="670184"/>
                  <a:pt x="3534904" y="668608"/>
                </a:cubicBezTo>
                <a:close/>
                <a:moveTo>
                  <a:pt x="3486886" y="577863"/>
                </a:moveTo>
                <a:cubicBezTo>
                  <a:pt x="3485889" y="576753"/>
                  <a:pt x="3484325" y="576276"/>
                  <a:pt x="3482739" y="577364"/>
                </a:cubicBezTo>
                <a:cubicBezTo>
                  <a:pt x="3467869" y="587519"/>
                  <a:pt x="3460525" y="604383"/>
                  <a:pt x="3445656" y="614537"/>
                </a:cubicBezTo>
                <a:cubicBezTo>
                  <a:pt x="3441304" y="617529"/>
                  <a:pt x="3445838" y="624692"/>
                  <a:pt x="3450462" y="622244"/>
                </a:cubicBezTo>
                <a:cubicBezTo>
                  <a:pt x="3466872" y="613631"/>
                  <a:pt x="3479746" y="598853"/>
                  <a:pt x="3487635" y="582170"/>
                </a:cubicBezTo>
                <a:cubicBezTo>
                  <a:pt x="3488315" y="580719"/>
                  <a:pt x="3487884" y="578973"/>
                  <a:pt x="3486886" y="577863"/>
                </a:cubicBezTo>
                <a:close/>
                <a:moveTo>
                  <a:pt x="3601727" y="755738"/>
                </a:moveTo>
                <a:cubicBezTo>
                  <a:pt x="3601194" y="753959"/>
                  <a:pt x="3599608" y="752621"/>
                  <a:pt x="3597251" y="753255"/>
                </a:cubicBezTo>
                <a:cubicBezTo>
                  <a:pt x="3557266" y="764136"/>
                  <a:pt x="3524173" y="796323"/>
                  <a:pt x="3491624" y="820621"/>
                </a:cubicBezTo>
                <a:cubicBezTo>
                  <a:pt x="3449284" y="852355"/>
                  <a:pt x="3402771" y="879464"/>
                  <a:pt x="3356622" y="905032"/>
                </a:cubicBezTo>
                <a:cubicBezTo>
                  <a:pt x="3353630" y="906663"/>
                  <a:pt x="3355625" y="911015"/>
                  <a:pt x="3358798" y="909837"/>
                </a:cubicBezTo>
                <a:cubicBezTo>
                  <a:pt x="3447198" y="877197"/>
                  <a:pt x="3519912" y="808835"/>
                  <a:pt x="3599880" y="760872"/>
                </a:cubicBezTo>
                <a:cubicBezTo>
                  <a:pt x="3601738" y="759739"/>
                  <a:pt x="3602260" y="757517"/>
                  <a:pt x="3601727" y="755738"/>
                </a:cubicBezTo>
                <a:close/>
                <a:moveTo>
                  <a:pt x="3591969" y="724641"/>
                </a:moveTo>
                <a:cubicBezTo>
                  <a:pt x="3591085" y="723292"/>
                  <a:pt x="3589498" y="722521"/>
                  <a:pt x="3587730" y="723428"/>
                </a:cubicBezTo>
                <a:cubicBezTo>
                  <a:pt x="3570051" y="732041"/>
                  <a:pt x="3554727" y="744916"/>
                  <a:pt x="3538317" y="755524"/>
                </a:cubicBezTo>
                <a:cubicBezTo>
                  <a:pt x="3518914" y="767945"/>
                  <a:pt x="3498604" y="776559"/>
                  <a:pt x="3477842" y="786260"/>
                </a:cubicBezTo>
                <a:cubicBezTo>
                  <a:pt x="3474307" y="787892"/>
                  <a:pt x="3475303" y="793966"/>
                  <a:pt x="3479384" y="793876"/>
                </a:cubicBezTo>
                <a:cubicBezTo>
                  <a:pt x="3502956" y="793423"/>
                  <a:pt x="3526712" y="779007"/>
                  <a:pt x="3546205" y="766948"/>
                </a:cubicBezTo>
                <a:cubicBezTo>
                  <a:pt x="3562888" y="756702"/>
                  <a:pt x="3580114" y="745097"/>
                  <a:pt x="3591991" y="729321"/>
                </a:cubicBezTo>
                <a:cubicBezTo>
                  <a:pt x="3593034" y="727916"/>
                  <a:pt x="3592853" y="725989"/>
                  <a:pt x="3591969" y="724641"/>
                </a:cubicBezTo>
                <a:close/>
                <a:moveTo>
                  <a:pt x="3597795" y="625778"/>
                </a:moveTo>
                <a:cubicBezTo>
                  <a:pt x="3600151" y="622877"/>
                  <a:pt x="3597432" y="618254"/>
                  <a:pt x="3593714" y="620158"/>
                </a:cubicBezTo>
                <a:cubicBezTo>
                  <a:pt x="3580023" y="627320"/>
                  <a:pt x="3568236" y="639469"/>
                  <a:pt x="3556904" y="649805"/>
                </a:cubicBezTo>
                <a:cubicBezTo>
                  <a:pt x="3553820" y="652706"/>
                  <a:pt x="3558264" y="657693"/>
                  <a:pt x="3561618" y="655426"/>
                </a:cubicBezTo>
                <a:cubicBezTo>
                  <a:pt x="3574130" y="646904"/>
                  <a:pt x="3588274" y="637656"/>
                  <a:pt x="3597795" y="625778"/>
                </a:cubicBezTo>
                <a:close/>
                <a:moveTo>
                  <a:pt x="3727571" y="788923"/>
                </a:moveTo>
                <a:cubicBezTo>
                  <a:pt x="3726449" y="787325"/>
                  <a:pt x="3724364" y="786396"/>
                  <a:pt x="3722369" y="787620"/>
                </a:cubicBezTo>
                <a:cubicBezTo>
                  <a:pt x="3665340" y="822617"/>
                  <a:pt x="3607676" y="854713"/>
                  <a:pt x="3548018" y="885086"/>
                </a:cubicBezTo>
                <a:cubicBezTo>
                  <a:pt x="3515741" y="901587"/>
                  <a:pt x="3483917" y="919176"/>
                  <a:pt x="3451367" y="935134"/>
                </a:cubicBezTo>
                <a:cubicBezTo>
                  <a:pt x="3421720" y="949731"/>
                  <a:pt x="3391074" y="958707"/>
                  <a:pt x="3363784" y="978019"/>
                </a:cubicBezTo>
                <a:cubicBezTo>
                  <a:pt x="3360792" y="980104"/>
                  <a:pt x="3363784" y="985091"/>
                  <a:pt x="3367048" y="983550"/>
                </a:cubicBezTo>
                <a:cubicBezTo>
                  <a:pt x="3487090" y="927699"/>
                  <a:pt x="3623452" y="878920"/>
                  <a:pt x="3726993" y="794238"/>
                </a:cubicBezTo>
                <a:cubicBezTo>
                  <a:pt x="3728852" y="792788"/>
                  <a:pt x="3728693" y="790521"/>
                  <a:pt x="3727571" y="788923"/>
                </a:cubicBezTo>
                <a:close/>
                <a:moveTo>
                  <a:pt x="3471586" y="379893"/>
                </a:moveTo>
                <a:cubicBezTo>
                  <a:pt x="3470135" y="376539"/>
                  <a:pt x="3465874" y="376358"/>
                  <a:pt x="3463335" y="378261"/>
                </a:cubicBezTo>
                <a:cubicBezTo>
                  <a:pt x="3456263" y="383520"/>
                  <a:pt x="3454722" y="390502"/>
                  <a:pt x="3452184" y="398480"/>
                </a:cubicBezTo>
                <a:cubicBezTo>
                  <a:pt x="3447922" y="411899"/>
                  <a:pt x="3440578" y="422053"/>
                  <a:pt x="3432871" y="433567"/>
                </a:cubicBezTo>
                <a:cubicBezTo>
                  <a:pt x="3429879" y="438011"/>
                  <a:pt x="3434594" y="443269"/>
                  <a:pt x="3439399" y="441365"/>
                </a:cubicBezTo>
                <a:cubicBezTo>
                  <a:pt x="3458712" y="433659"/>
                  <a:pt x="3480471" y="401109"/>
                  <a:pt x="3471586" y="379893"/>
                </a:cubicBezTo>
                <a:close/>
                <a:moveTo>
                  <a:pt x="3518732" y="407184"/>
                </a:moveTo>
                <a:cubicBezTo>
                  <a:pt x="3516556" y="404826"/>
                  <a:pt x="3513202" y="405279"/>
                  <a:pt x="3511298" y="407728"/>
                </a:cubicBezTo>
                <a:cubicBezTo>
                  <a:pt x="3501869" y="419786"/>
                  <a:pt x="3499511" y="438101"/>
                  <a:pt x="3491895" y="451973"/>
                </a:cubicBezTo>
                <a:cubicBezTo>
                  <a:pt x="3483916" y="466570"/>
                  <a:pt x="3474669" y="480805"/>
                  <a:pt x="3466328" y="495220"/>
                </a:cubicBezTo>
                <a:cubicBezTo>
                  <a:pt x="3464060" y="499119"/>
                  <a:pt x="3469500" y="503199"/>
                  <a:pt x="3472856" y="500752"/>
                </a:cubicBezTo>
                <a:cubicBezTo>
                  <a:pt x="3489447" y="488874"/>
                  <a:pt x="3500781" y="474095"/>
                  <a:pt x="3511116" y="456506"/>
                </a:cubicBezTo>
                <a:cubicBezTo>
                  <a:pt x="3518914" y="443269"/>
                  <a:pt x="3531607" y="420693"/>
                  <a:pt x="3518732" y="407184"/>
                </a:cubicBezTo>
                <a:close/>
                <a:moveTo>
                  <a:pt x="3736978" y="722860"/>
                </a:moveTo>
                <a:cubicBezTo>
                  <a:pt x="3735834" y="721410"/>
                  <a:pt x="3733703" y="720571"/>
                  <a:pt x="3731709" y="721341"/>
                </a:cubicBezTo>
                <a:cubicBezTo>
                  <a:pt x="3707863" y="730227"/>
                  <a:pt x="3686556" y="745459"/>
                  <a:pt x="3665159" y="759059"/>
                </a:cubicBezTo>
                <a:cubicBezTo>
                  <a:pt x="3635965" y="777645"/>
                  <a:pt x="3605410" y="792061"/>
                  <a:pt x="3575037" y="808200"/>
                </a:cubicBezTo>
                <a:cubicBezTo>
                  <a:pt x="3570776" y="810466"/>
                  <a:pt x="3573314" y="816632"/>
                  <a:pt x="3577848" y="815816"/>
                </a:cubicBezTo>
                <a:cubicBezTo>
                  <a:pt x="3606407" y="810647"/>
                  <a:pt x="3633064" y="795234"/>
                  <a:pt x="3657725" y="780365"/>
                </a:cubicBezTo>
                <a:cubicBezTo>
                  <a:pt x="3684472" y="764226"/>
                  <a:pt x="3712306" y="748179"/>
                  <a:pt x="3736333" y="728051"/>
                </a:cubicBezTo>
                <a:cubicBezTo>
                  <a:pt x="3738282" y="726374"/>
                  <a:pt x="3738123" y="724311"/>
                  <a:pt x="3736978" y="722860"/>
                </a:cubicBezTo>
                <a:close/>
                <a:moveTo>
                  <a:pt x="3734496" y="668608"/>
                </a:moveTo>
                <a:cubicBezTo>
                  <a:pt x="3733839" y="667056"/>
                  <a:pt x="3732343" y="665990"/>
                  <a:pt x="3730258" y="666579"/>
                </a:cubicBezTo>
                <a:cubicBezTo>
                  <a:pt x="3711127" y="671657"/>
                  <a:pt x="3693448" y="686163"/>
                  <a:pt x="3677944" y="698041"/>
                </a:cubicBezTo>
                <a:cubicBezTo>
                  <a:pt x="3663890" y="708830"/>
                  <a:pt x="3641858" y="724515"/>
                  <a:pt x="3639230" y="743283"/>
                </a:cubicBezTo>
                <a:cubicBezTo>
                  <a:pt x="3638867" y="745822"/>
                  <a:pt x="3642040" y="747726"/>
                  <a:pt x="3644216" y="746456"/>
                </a:cubicBezTo>
                <a:cubicBezTo>
                  <a:pt x="3657000" y="739203"/>
                  <a:pt x="3666792" y="724969"/>
                  <a:pt x="3677944" y="715267"/>
                </a:cubicBezTo>
                <a:cubicBezTo>
                  <a:pt x="3695261" y="700307"/>
                  <a:pt x="3717927" y="689972"/>
                  <a:pt x="3733704" y="673560"/>
                </a:cubicBezTo>
                <a:cubicBezTo>
                  <a:pt x="3734973" y="672201"/>
                  <a:pt x="3735154" y="670161"/>
                  <a:pt x="3734496" y="668608"/>
                </a:cubicBezTo>
                <a:close/>
                <a:moveTo>
                  <a:pt x="3720681" y="625327"/>
                </a:moveTo>
                <a:cubicBezTo>
                  <a:pt x="3719152" y="624012"/>
                  <a:pt x="3717020" y="623287"/>
                  <a:pt x="3715116" y="623513"/>
                </a:cubicBezTo>
                <a:cubicBezTo>
                  <a:pt x="3704509" y="624873"/>
                  <a:pt x="3694173" y="636660"/>
                  <a:pt x="3685287" y="642462"/>
                </a:cubicBezTo>
                <a:cubicBezTo>
                  <a:pt x="3671869" y="651258"/>
                  <a:pt x="3656999" y="658239"/>
                  <a:pt x="3644216" y="667849"/>
                </a:cubicBezTo>
                <a:cubicBezTo>
                  <a:pt x="3640770" y="670660"/>
                  <a:pt x="3642946" y="676463"/>
                  <a:pt x="3647480" y="675919"/>
                </a:cubicBezTo>
                <a:cubicBezTo>
                  <a:pt x="3661804" y="674377"/>
                  <a:pt x="3675495" y="667305"/>
                  <a:pt x="3687826" y="660324"/>
                </a:cubicBezTo>
                <a:cubicBezTo>
                  <a:pt x="3699341" y="653796"/>
                  <a:pt x="3719468" y="644548"/>
                  <a:pt x="3722642" y="630676"/>
                </a:cubicBezTo>
                <a:cubicBezTo>
                  <a:pt x="3723141" y="628546"/>
                  <a:pt x="3722211" y="626641"/>
                  <a:pt x="3720681" y="625327"/>
                </a:cubicBezTo>
                <a:close/>
                <a:moveTo>
                  <a:pt x="3794087" y="654250"/>
                </a:moveTo>
                <a:cubicBezTo>
                  <a:pt x="3780215" y="657513"/>
                  <a:pt x="3768791" y="668937"/>
                  <a:pt x="3757911" y="677550"/>
                </a:cubicBezTo>
                <a:cubicBezTo>
                  <a:pt x="3744311" y="688249"/>
                  <a:pt x="3731165" y="695321"/>
                  <a:pt x="3715298" y="701849"/>
                </a:cubicBezTo>
                <a:cubicBezTo>
                  <a:pt x="3712034" y="703209"/>
                  <a:pt x="3712759" y="708921"/>
                  <a:pt x="3716204" y="709465"/>
                </a:cubicBezTo>
                <a:cubicBezTo>
                  <a:pt x="3729351" y="711641"/>
                  <a:pt x="3742045" y="702937"/>
                  <a:pt x="3752380" y="695774"/>
                </a:cubicBezTo>
                <a:cubicBezTo>
                  <a:pt x="3767432" y="685347"/>
                  <a:pt x="3784205" y="673289"/>
                  <a:pt x="3796898" y="660052"/>
                </a:cubicBezTo>
                <a:cubicBezTo>
                  <a:pt x="3799074" y="657876"/>
                  <a:pt x="3797623" y="653434"/>
                  <a:pt x="3794087" y="654250"/>
                </a:cubicBezTo>
                <a:close/>
                <a:moveTo>
                  <a:pt x="3847787" y="641139"/>
                </a:moveTo>
                <a:cubicBezTo>
                  <a:pt x="3860750" y="670184"/>
                  <a:pt x="3834366" y="708739"/>
                  <a:pt x="3814306" y="732403"/>
                </a:cubicBezTo>
                <a:cubicBezTo>
                  <a:pt x="3769607" y="785172"/>
                  <a:pt x="3712126" y="827966"/>
                  <a:pt x="3655912" y="867405"/>
                </a:cubicBezTo>
                <a:cubicBezTo>
                  <a:pt x="3539859" y="948915"/>
                  <a:pt x="3412019" y="1010477"/>
                  <a:pt x="3280191" y="1061704"/>
                </a:cubicBezTo>
                <a:cubicBezTo>
                  <a:pt x="3144372" y="1114562"/>
                  <a:pt x="3006196" y="1160621"/>
                  <a:pt x="2864304" y="1194258"/>
                </a:cubicBezTo>
                <a:cubicBezTo>
                  <a:pt x="2798843" y="1209762"/>
                  <a:pt x="2734832" y="1230525"/>
                  <a:pt x="2671638" y="1253463"/>
                </a:cubicBezTo>
                <a:cubicBezTo>
                  <a:pt x="2696209" y="1241495"/>
                  <a:pt x="2720508" y="1228620"/>
                  <a:pt x="2745440" y="1217650"/>
                </a:cubicBezTo>
                <a:cubicBezTo>
                  <a:pt x="2785152" y="1200061"/>
                  <a:pt x="2825952" y="1184738"/>
                  <a:pt x="2866207" y="1168327"/>
                </a:cubicBezTo>
                <a:cubicBezTo>
                  <a:pt x="2892592" y="1157629"/>
                  <a:pt x="2935839" y="1147565"/>
                  <a:pt x="2957509" y="1127256"/>
                </a:cubicBezTo>
                <a:cubicBezTo>
                  <a:pt x="2958869" y="1125986"/>
                  <a:pt x="2959503" y="1123447"/>
                  <a:pt x="2957599" y="1122269"/>
                </a:cubicBezTo>
                <a:cubicBezTo>
                  <a:pt x="2957419" y="1122088"/>
                  <a:pt x="2957146" y="1121997"/>
                  <a:pt x="2956964" y="1121816"/>
                </a:cubicBezTo>
                <a:cubicBezTo>
                  <a:pt x="2955515" y="1120908"/>
                  <a:pt x="2953882" y="1121271"/>
                  <a:pt x="2953066" y="1122813"/>
                </a:cubicBezTo>
                <a:cubicBezTo>
                  <a:pt x="2956148" y="1116648"/>
                  <a:pt x="2923418" y="1129159"/>
                  <a:pt x="2929130" y="1127074"/>
                </a:cubicBezTo>
                <a:cubicBezTo>
                  <a:pt x="2911178" y="1133693"/>
                  <a:pt x="2893589" y="1141037"/>
                  <a:pt x="2875728" y="1147837"/>
                </a:cubicBezTo>
                <a:cubicBezTo>
                  <a:pt x="2834928" y="1163340"/>
                  <a:pt x="2794037" y="1178482"/>
                  <a:pt x="2753418" y="1194530"/>
                </a:cubicBezTo>
                <a:cubicBezTo>
                  <a:pt x="2745259" y="1197794"/>
                  <a:pt x="2737281" y="1201512"/>
                  <a:pt x="2729120" y="1204957"/>
                </a:cubicBezTo>
                <a:cubicBezTo>
                  <a:pt x="2766022" y="1182108"/>
                  <a:pt x="2801382" y="1157175"/>
                  <a:pt x="2833659" y="1130429"/>
                </a:cubicBezTo>
                <a:cubicBezTo>
                  <a:pt x="2838101" y="1126803"/>
                  <a:pt x="2833477" y="1120183"/>
                  <a:pt x="2828490" y="1121271"/>
                </a:cubicBezTo>
                <a:cubicBezTo>
                  <a:pt x="2786693" y="1130701"/>
                  <a:pt x="2754506" y="1166242"/>
                  <a:pt x="2718512" y="1188002"/>
                </a:cubicBezTo>
                <a:cubicBezTo>
                  <a:pt x="2711894" y="1191991"/>
                  <a:pt x="2705093" y="1195709"/>
                  <a:pt x="2698475" y="1199698"/>
                </a:cubicBezTo>
                <a:cubicBezTo>
                  <a:pt x="2714342" y="1186733"/>
                  <a:pt x="2730027" y="1173586"/>
                  <a:pt x="2745622" y="1159805"/>
                </a:cubicBezTo>
                <a:cubicBezTo>
                  <a:pt x="2827040" y="1088088"/>
                  <a:pt x="2901386" y="1009117"/>
                  <a:pt x="2977909" y="932322"/>
                </a:cubicBezTo>
                <a:cubicBezTo>
                  <a:pt x="2981898" y="928333"/>
                  <a:pt x="2976367" y="920809"/>
                  <a:pt x="2971380" y="923347"/>
                </a:cubicBezTo>
                <a:cubicBezTo>
                  <a:pt x="2929040" y="944563"/>
                  <a:pt x="2899210" y="979832"/>
                  <a:pt x="2867205" y="1014013"/>
                </a:cubicBezTo>
                <a:cubicBezTo>
                  <a:pt x="2828037" y="1055810"/>
                  <a:pt x="2784155" y="1093709"/>
                  <a:pt x="2742085" y="1132605"/>
                </a:cubicBezTo>
                <a:cubicBezTo>
                  <a:pt x="2702555" y="1169143"/>
                  <a:pt x="2660758" y="1201965"/>
                  <a:pt x="2617238" y="1232610"/>
                </a:cubicBezTo>
                <a:cubicBezTo>
                  <a:pt x="2613884" y="1231159"/>
                  <a:pt x="2610075" y="1230525"/>
                  <a:pt x="2606086" y="1231068"/>
                </a:cubicBezTo>
                <a:cubicBezTo>
                  <a:pt x="2642805" y="1197341"/>
                  <a:pt x="2681611" y="1166151"/>
                  <a:pt x="2719238" y="1133511"/>
                </a:cubicBezTo>
                <a:cubicBezTo>
                  <a:pt x="2755232" y="1102322"/>
                  <a:pt x="2787781" y="1067416"/>
                  <a:pt x="2820149" y="1032510"/>
                </a:cubicBezTo>
                <a:cubicBezTo>
                  <a:pt x="2855872" y="994067"/>
                  <a:pt x="2895040" y="956350"/>
                  <a:pt x="2925685" y="913646"/>
                </a:cubicBezTo>
                <a:cubicBezTo>
                  <a:pt x="2928405" y="909837"/>
                  <a:pt x="2924416" y="904216"/>
                  <a:pt x="2920064" y="907118"/>
                </a:cubicBezTo>
                <a:cubicBezTo>
                  <a:pt x="2842906" y="959614"/>
                  <a:pt x="2787419" y="1045746"/>
                  <a:pt x="2719963" y="1109848"/>
                </a:cubicBezTo>
                <a:cubicBezTo>
                  <a:pt x="2689499" y="1138770"/>
                  <a:pt x="2656950" y="1165335"/>
                  <a:pt x="2625488" y="1192989"/>
                </a:cubicBezTo>
                <a:cubicBezTo>
                  <a:pt x="2633830" y="1181746"/>
                  <a:pt x="2642080" y="1170594"/>
                  <a:pt x="2650875" y="1160168"/>
                </a:cubicBezTo>
                <a:cubicBezTo>
                  <a:pt x="2674992" y="1131517"/>
                  <a:pt x="2703643" y="1107037"/>
                  <a:pt x="2725947" y="1076755"/>
                </a:cubicBezTo>
                <a:cubicBezTo>
                  <a:pt x="2729211" y="1072311"/>
                  <a:pt x="2724134" y="1067144"/>
                  <a:pt x="2719419" y="1068957"/>
                </a:cubicBezTo>
                <a:cubicBezTo>
                  <a:pt x="2705728" y="1074216"/>
                  <a:pt x="2693216" y="1083826"/>
                  <a:pt x="2681611" y="1095250"/>
                </a:cubicBezTo>
                <a:cubicBezTo>
                  <a:pt x="2706907" y="1060797"/>
                  <a:pt x="2726310" y="1021901"/>
                  <a:pt x="2744987" y="983821"/>
                </a:cubicBezTo>
                <a:cubicBezTo>
                  <a:pt x="2769467" y="934045"/>
                  <a:pt x="2796032" y="885176"/>
                  <a:pt x="2819152" y="834857"/>
                </a:cubicBezTo>
                <a:cubicBezTo>
                  <a:pt x="2845264" y="778009"/>
                  <a:pt x="2865482" y="718712"/>
                  <a:pt x="2892411" y="662228"/>
                </a:cubicBezTo>
                <a:cubicBezTo>
                  <a:pt x="2917253" y="610004"/>
                  <a:pt x="2948261" y="560772"/>
                  <a:pt x="2977274" y="510905"/>
                </a:cubicBezTo>
                <a:cubicBezTo>
                  <a:pt x="3006378" y="460857"/>
                  <a:pt x="3028501" y="406730"/>
                  <a:pt x="3063407" y="360218"/>
                </a:cubicBezTo>
                <a:cubicBezTo>
                  <a:pt x="3081722" y="335829"/>
                  <a:pt x="3105204" y="321594"/>
                  <a:pt x="3134489" y="312619"/>
                </a:cubicBezTo>
                <a:cubicBezTo>
                  <a:pt x="3179007" y="298928"/>
                  <a:pt x="3219172" y="293397"/>
                  <a:pt x="3249817" y="340634"/>
                </a:cubicBezTo>
                <a:cubicBezTo>
                  <a:pt x="3252809" y="345167"/>
                  <a:pt x="3259519" y="346618"/>
                  <a:pt x="3263961" y="343354"/>
                </a:cubicBezTo>
                <a:cubicBezTo>
                  <a:pt x="3278649" y="332836"/>
                  <a:pt x="3293882" y="310623"/>
                  <a:pt x="3312468" y="307994"/>
                </a:cubicBezTo>
                <a:cubicBezTo>
                  <a:pt x="3318724" y="307087"/>
                  <a:pt x="3325433" y="308629"/>
                  <a:pt x="3332052" y="310986"/>
                </a:cubicBezTo>
                <a:cubicBezTo>
                  <a:pt x="3331870" y="311258"/>
                  <a:pt x="3331599" y="311530"/>
                  <a:pt x="3331599" y="311893"/>
                </a:cubicBezTo>
                <a:cubicBezTo>
                  <a:pt x="3330964" y="322864"/>
                  <a:pt x="3337854" y="334832"/>
                  <a:pt x="3338943" y="345984"/>
                </a:cubicBezTo>
                <a:cubicBezTo>
                  <a:pt x="3340302" y="360036"/>
                  <a:pt x="3334863" y="372911"/>
                  <a:pt x="3334771" y="386693"/>
                </a:cubicBezTo>
                <a:cubicBezTo>
                  <a:pt x="3334771" y="390137"/>
                  <a:pt x="3338398" y="391498"/>
                  <a:pt x="3341119" y="390229"/>
                </a:cubicBezTo>
                <a:cubicBezTo>
                  <a:pt x="3352724" y="384970"/>
                  <a:pt x="3358345" y="362575"/>
                  <a:pt x="3357166" y="342628"/>
                </a:cubicBezTo>
                <a:cubicBezTo>
                  <a:pt x="3359795" y="347525"/>
                  <a:pt x="3361881" y="352783"/>
                  <a:pt x="3362153" y="359583"/>
                </a:cubicBezTo>
                <a:cubicBezTo>
                  <a:pt x="3363332" y="382613"/>
                  <a:pt x="3353539" y="406367"/>
                  <a:pt x="3342025" y="425770"/>
                </a:cubicBezTo>
                <a:cubicBezTo>
                  <a:pt x="3337402" y="433567"/>
                  <a:pt x="3346830" y="441727"/>
                  <a:pt x="3353902" y="436106"/>
                </a:cubicBezTo>
                <a:cubicBezTo>
                  <a:pt x="3369316" y="423865"/>
                  <a:pt x="3376840" y="404010"/>
                  <a:pt x="3380467" y="384064"/>
                </a:cubicBezTo>
                <a:cubicBezTo>
                  <a:pt x="3387358" y="380980"/>
                  <a:pt x="3393524" y="376719"/>
                  <a:pt x="3398963" y="371279"/>
                </a:cubicBezTo>
                <a:cubicBezTo>
                  <a:pt x="3402409" y="372004"/>
                  <a:pt x="3404132" y="371188"/>
                  <a:pt x="3402318" y="367744"/>
                </a:cubicBezTo>
                <a:cubicBezTo>
                  <a:pt x="3410840" y="358315"/>
                  <a:pt x="3418275" y="347525"/>
                  <a:pt x="3427070" y="339364"/>
                </a:cubicBezTo>
                <a:cubicBezTo>
                  <a:pt x="3471043" y="298474"/>
                  <a:pt x="3469320" y="379892"/>
                  <a:pt x="3502777" y="375813"/>
                </a:cubicBezTo>
                <a:cubicBezTo>
                  <a:pt x="3514020" y="374452"/>
                  <a:pt x="3522814" y="375450"/>
                  <a:pt x="3530339" y="377717"/>
                </a:cubicBezTo>
                <a:cubicBezTo>
                  <a:pt x="3542308" y="445444"/>
                  <a:pt x="3492531" y="498756"/>
                  <a:pt x="3475124" y="561135"/>
                </a:cubicBezTo>
                <a:cubicBezTo>
                  <a:pt x="3474126" y="564761"/>
                  <a:pt x="3478841" y="566847"/>
                  <a:pt x="3481289" y="564399"/>
                </a:cubicBezTo>
                <a:cubicBezTo>
                  <a:pt x="3516648" y="528405"/>
                  <a:pt x="3535780" y="477177"/>
                  <a:pt x="3548745" y="429034"/>
                </a:cubicBezTo>
                <a:cubicBezTo>
                  <a:pt x="3550286" y="423412"/>
                  <a:pt x="3553278" y="409541"/>
                  <a:pt x="3553640" y="396575"/>
                </a:cubicBezTo>
                <a:cubicBezTo>
                  <a:pt x="3576761" y="443541"/>
                  <a:pt x="3527891" y="554335"/>
                  <a:pt x="3519640" y="592414"/>
                </a:cubicBezTo>
                <a:cubicBezTo>
                  <a:pt x="3517827" y="600846"/>
                  <a:pt x="3523449" y="607919"/>
                  <a:pt x="3532334" y="606921"/>
                </a:cubicBezTo>
                <a:cubicBezTo>
                  <a:pt x="3565881" y="603114"/>
                  <a:pt x="3586008" y="573828"/>
                  <a:pt x="3603053" y="547626"/>
                </a:cubicBezTo>
                <a:cubicBezTo>
                  <a:pt x="3616925" y="526228"/>
                  <a:pt x="3628259" y="503381"/>
                  <a:pt x="3643310" y="482617"/>
                </a:cubicBezTo>
                <a:cubicBezTo>
                  <a:pt x="3665432" y="452153"/>
                  <a:pt x="3708952" y="458953"/>
                  <a:pt x="3730078" y="484612"/>
                </a:cubicBezTo>
                <a:cubicBezTo>
                  <a:pt x="3720104" y="498484"/>
                  <a:pt x="3711218" y="512265"/>
                  <a:pt x="3699160" y="524686"/>
                </a:cubicBezTo>
                <a:cubicBezTo>
                  <a:pt x="3686195" y="538105"/>
                  <a:pt x="3671597" y="549167"/>
                  <a:pt x="3661352" y="565034"/>
                </a:cubicBezTo>
                <a:cubicBezTo>
                  <a:pt x="3659448" y="567935"/>
                  <a:pt x="3663075" y="571470"/>
                  <a:pt x="3666067" y="569839"/>
                </a:cubicBezTo>
                <a:cubicBezTo>
                  <a:pt x="3692359" y="555423"/>
                  <a:pt x="3724909" y="530126"/>
                  <a:pt x="3739597" y="501567"/>
                </a:cubicBezTo>
                <a:cubicBezTo>
                  <a:pt x="3741864" y="508458"/>
                  <a:pt x="3742952" y="515983"/>
                  <a:pt x="3742046" y="524143"/>
                </a:cubicBezTo>
                <a:cubicBezTo>
                  <a:pt x="3742045" y="524233"/>
                  <a:pt x="3742045" y="524233"/>
                  <a:pt x="3742045" y="524324"/>
                </a:cubicBezTo>
                <a:cubicBezTo>
                  <a:pt x="3732072" y="539737"/>
                  <a:pt x="3716568" y="550345"/>
                  <a:pt x="3701880" y="561225"/>
                </a:cubicBezTo>
                <a:cubicBezTo>
                  <a:pt x="3681752" y="576185"/>
                  <a:pt x="3660717" y="592324"/>
                  <a:pt x="3643037" y="610095"/>
                </a:cubicBezTo>
                <a:cubicBezTo>
                  <a:pt x="3640046" y="613177"/>
                  <a:pt x="3642674" y="618436"/>
                  <a:pt x="3647026" y="616713"/>
                </a:cubicBezTo>
                <a:cubicBezTo>
                  <a:pt x="3670691" y="607284"/>
                  <a:pt x="3689549" y="589423"/>
                  <a:pt x="3710221" y="575097"/>
                </a:cubicBezTo>
                <a:cubicBezTo>
                  <a:pt x="3727901" y="562858"/>
                  <a:pt x="3746851" y="550980"/>
                  <a:pt x="3758456" y="532575"/>
                </a:cubicBezTo>
                <a:cubicBezTo>
                  <a:pt x="3763714" y="530943"/>
                  <a:pt x="3768157" y="530308"/>
                  <a:pt x="3771421" y="531034"/>
                </a:cubicBezTo>
                <a:cubicBezTo>
                  <a:pt x="3742407" y="554516"/>
                  <a:pt x="3716295" y="581354"/>
                  <a:pt x="3687374" y="604835"/>
                </a:cubicBezTo>
                <a:cubicBezTo>
                  <a:pt x="3653283" y="632489"/>
                  <a:pt x="3613752" y="652254"/>
                  <a:pt x="3581203" y="681993"/>
                </a:cubicBezTo>
                <a:cubicBezTo>
                  <a:pt x="3578029" y="684894"/>
                  <a:pt x="3581746" y="689246"/>
                  <a:pt x="3585283" y="687070"/>
                </a:cubicBezTo>
                <a:cubicBezTo>
                  <a:pt x="3622547" y="663950"/>
                  <a:pt x="3660355" y="641284"/>
                  <a:pt x="3695533" y="614990"/>
                </a:cubicBezTo>
                <a:cubicBezTo>
                  <a:pt x="3725725" y="592414"/>
                  <a:pt x="3752291" y="565034"/>
                  <a:pt x="3781122" y="540735"/>
                </a:cubicBezTo>
                <a:cubicBezTo>
                  <a:pt x="3785746" y="558324"/>
                  <a:pt x="3771240" y="593140"/>
                  <a:pt x="3768156" y="597401"/>
                </a:cubicBezTo>
                <a:cubicBezTo>
                  <a:pt x="3763624" y="603476"/>
                  <a:pt x="3761085" y="606831"/>
                  <a:pt x="3758093" y="611183"/>
                </a:cubicBezTo>
                <a:cubicBezTo>
                  <a:pt x="3752744" y="613539"/>
                  <a:pt x="3747123" y="616169"/>
                  <a:pt x="3741048" y="618979"/>
                </a:cubicBezTo>
                <a:cubicBezTo>
                  <a:pt x="3733160" y="622606"/>
                  <a:pt x="3739960" y="634574"/>
                  <a:pt x="3747757" y="630767"/>
                </a:cubicBezTo>
                <a:cubicBezTo>
                  <a:pt x="3750296" y="629497"/>
                  <a:pt x="3752744" y="628228"/>
                  <a:pt x="3755100" y="626868"/>
                </a:cubicBezTo>
                <a:cubicBezTo>
                  <a:pt x="3757549" y="628137"/>
                  <a:pt x="3760722" y="628137"/>
                  <a:pt x="3763079" y="625417"/>
                </a:cubicBezTo>
                <a:cubicBezTo>
                  <a:pt x="3764802" y="623423"/>
                  <a:pt x="3766435" y="621518"/>
                  <a:pt x="3768066" y="619614"/>
                </a:cubicBezTo>
                <a:cubicBezTo>
                  <a:pt x="3783207" y="611001"/>
                  <a:pt x="3796627" y="605561"/>
                  <a:pt x="3820018" y="616170"/>
                </a:cubicBezTo>
                <a:cubicBezTo>
                  <a:pt x="3834774" y="622833"/>
                  <a:pt x="3843466" y="631458"/>
                  <a:pt x="3847787" y="641139"/>
                </a:cubicBezTo>
                <a:close/>
                <a:moveTo>
                  <a:pt x="3865452" y="640801"/>
                </a:moveTo>
                <a:cubicBezTo>
                  <a:pt x="3862993" y="635443"/>
                  <a:pt x="3859345" y="630313"/>
                  <a:pt x="3854290" y="625507"/>
                </a:cubicBezTo>
                <a:cubicBezTo>
                  <a:pt x="3826275" y="598942"/>
                  <a:pt x="3806055" y="595316"/>
                  <a:pt x="3782392" y="601934"/>
                </a:cubicBezTo>
                <a:cubicBezTo>
                  <a:pt x="3796354" y="583710"/>
                  <a:pt x="3804423" y="566030"/>
                  <a:pt x="3796536" y="538196"/>
                </a:cubicBezTo>
                <a:cubicBezTo>
                  <a:pt x="3791005" y="518884"/>
                  <a:pt x="3775864" y="511631"/>
                  <a:pt x="3759363" y="513988"/>
                </a:cubicBezTo>
                <a:cubicBezTo>
                  <a:pt x="3753832" y="473460"/>
                  <a:pt x="3706141" y="423231"/>
                  <a:pt x="3664979" y="442361"/>
                </a:cubicBezTo>
                <a:cubicBezTo>
                  <a:pt x="3612392" y="466842"/>
                  <a:pt x="3595256" y="556238"/>
                  <a:pt x="3545934" y="579449"/>
                </a:cubicBezTo>
                <a:cubicBezTo>
                  <a:pt x="3566878" y="508186"/>
                  <a:pt x="3619918" y="397663"/>
                  <a:pt x="3540765" y="353328"/>
                </a:cubicBezTo>
                <a:cubicBezTo>
                  <a:pt x="3530702" y="347706"/>
                  <a:pt x="3501689" y="356229"/>
                  <a:pt x="3496702" y="348976"/>
                </a:cubicBezTo>
                <a:cubicBezTo>
                  <a:pt x="3485097" y="331930"/>
                  <a:pt x="3484371" y="321594"/>
                  <a:pt x="3464515" y="312709"/>
                </a:cubicBezTo>
                <a:cubicBezTo>
                  <a:pt x="3437497" y="300559"/>
                  <a:pt x="3412836" y="320778"/>
                  <a:pt x="3392889" y="342810"/>
                </a:cubicBezTo>
                <a:cubicBezTo>
                  <a:pt x="3385636" y="322773"/>
                  <a:pt x="3361971" y="302554"/>
                  <a:pt x="3348915" y="296207"/>
                </a:cubicBezTo>
                <a:cubicBezTo>
                  <a:pt x="3306756" y="275717"/>
                  <a:pt x="3288985" y="298020"/>
                  <a:pt x="3260334" y="320415"/>
                </a:cubicBezTo>
                <a:cubicBezTo>
                  <a:pt x="3236398" y="288320"/>
                  <a:pt x="3207838" y="275264"/>
                  <a:pt x="3165497" y="284602"/>
                </a:cubicBezTo>
                <a:cubicBezTo>
                  <a:pt x="3121343" y="294394"/>
                  <a:pt x="3086618" y="304640"/>
                  <a:pt x="3055156" y="338095"/>
                </a:cubicBezTo>
                <a:cubicBezTo>
                  <a:pt x="3023604" y="371551"/>
                  <a:pt x="3003567" y="417157"/>
                  <a:pt x="2982805" y="457593"/>
                </a:cubicBezTo>
                <a:cubicBezTo>
                  <a:pt x="2951434" y="518612"/>
                  <a:pt x="2913354" y="575914"/>
                  <a:pt x="2881621" y="636750"/>
                </a:cubicBezTo>
                <a:cubicBezTo>
                  <a:pt x="2849979" y="697407"/>
                  <a:pt x="2827856" y="762686"/>
                  <a:pt x="2799931" y="825065"/>
                </a:cubicBezTo>
                <a:cubicBezTo>
                  <a:pt x="2769285" y="893427"/>
                  <a:pt x="2733291" y="961608"/>
                  <a:pt x="2697659" y="1027523"/>
                </a:cubicBezTo>
                <a:cubicBezTo>
                  <a:pt x="2667104" y="1083917"/>
                  <a:pt x="2617873" y="1124627"/>
                  <a:pt x="2586230" y="1179207"/>
                </a:cubicBezTo>
                <a:cubicBezTo>
                  <a:pt x="2567371" y="1211847"/>
                  <a:pt x="2551958" y="1247479"/>
                  <a:pt x="2528838" y="1276674"/>
                </a:cubicBezTo>
                <a:cubicBezTo>
                  <a:pt x="2455036" y="1326269"/>
                  <a:pt x="2383500" y="1385111"/>
                  <a:pt x="2310876" y="1434071"/>
                </a:cubicBezTo>
                <a:cubicBezTo>
                  <a:pt x="2188567" y="1516486"/>
                  <a:pt x="2066077" y="1594732"/>
                  <a:pt x="1947485" y="1682134"/>
                </a:cubicBezTo>
                <a:cubicBezTo>
                  <a:pt x="1920920" y="1646502"/>
                  <a:pt x="1884109" y="1621024"/>
                  <a:pt x="1850291" y="1639974"/>
                </a:cubicBezTo>
                <a:cubicBezTo>
                  <a:pt x="1826537" y="1605702"/>
                  <a:pt x="1786644" y="1632902"/>
                  <a:pt x="1771502" y="1669440"/>
                </a:cubicBezTo>
                <a:cubicBezTo>
                  <a:pt x="1770324" y="1668081"/>
                  <a:pt x="1768964" y="1666720"/>
                  <a:pt x="1767241" y="1666267"/>
                </a:cubicBezTo>
                <a:cubicBezTo>
                  <a:pt x="1668052" y="1639612"/>
                  <a:pt x="1668868" y="1779146"/>
                  <a:pt x="1672132" y="1868816"/>
                </a:cubicBezTo>
                <a:cubicBezTo>
                  <a:pt x="1531055" y="1958575"/>
                  <a:pt x="1389888" y="2049786"/>
                  <a:pt x="1277552" y="2170554"/>
                </a:cubicBezTo>
                <a:cubicBezTo>
                  <a:pt x="1280181" y="2149519"/>
                  <a:pt x="1281994" y="2128393"/>
                  <a:pt x="1284623" y="2108719"/>
                </a:cubicBezTo>
                <a:cubicBezTo>
                  <a:pt x="1291968" y="2052869"/>
                  <a:pt x="1305205" y="1999466"/>
                  <a:pt x="1309647" y="1944522"/>
                </a:cubicBezTo>
                <a:cubicBezTo>
                  <a:pt x="1317173" y="1875707"/>
                  <a:pt x="1330954" y="1817136"/>
                  <a:pt x="1371935" y="1757206"/>
                </a:cubicBezTo>
                <a:cubicBezTo>
                  <a:pt x="1416543" y="1692016"/>
                  <a:pt x="1465322" y="1628459"/>
                  <a:pt x="1518997" y="1570433"/>
                </a:cubicBezTo>
                <a:cubicBezTo>
                  <a:pt x="1597332" y="1485750"/>
                  <a:pt x="1686638" y="1407324"/>
                  <a:pt x="1773859" y="1331799"/>
                </a:cubicBezTo>
                <a:cubicBezTo>
                  <a:pt x="1878489" y="1241132"/>
                  <a:pt x="2020744" y="1203325"/>
                  <a:pt x="2133080" y="1122904"/>
                </a:cubicBezTo>
                <a:cubicBezTo>
                  <a:pt x="2144413" y="1114835"/>
                  <a:pt x="2153389" y="1095704"/>
                  <a:pt x="2144956" y="1082195"/>
                </a:cubicBezTo>
                <a:cubicBezTo>
                  <a:pt x="2167623" y="1071496"/>
                  <a:pt x="2186029" y="1053181"/>
                  <a:pt x="2203890" y="1033416"/>
                </a:cubicBezTo>
                <a:cubicBezTo>
                  <a:pt x="2227554" y="1007304"/>
                  <a:pt x="2244961" y="979106"/>
                  <a:pt x="2274519" y="957709"/>
                </a:cubicBezTo>
                <a:cubicBezTo>
                  <a:pt x="2291020" y="945741"/>
                  <a:pt x="2308610" y="933139"/>
                  <a:pt x="2314866" y="912558"/>
                </a:cubicBezTo>
                <a:cubicBezTo>
                  <a:pt x="2323660" y="883272"/>
                  <a:pt x="2339980" y="826878"/>
                  <a:pt x="2309335" y="803033"/>
                </a:cubicBezTo>
                <a:cubicBezTo>
                  <a:pt x="2293196" y="790430"/>
                  <a:pt x="2277420" y="784718"/>
                  <a:pt x="2260828" y="786985"/>
                </a:cubicBezTo>
                <a:cubicBezTo>
                  <a:pt x="2277420" y="768307"/>
                  <a:pt x="2288301" y="746094"/>
                  <a:pt x="2286215" y="716536"/>
                </a:cubicBezTo>
                <a:cubicBezTo>
                  <a:pt x="2285852" y="711097"/>
                  <a:pt x="2283314" y="706926"/>
                  <a:pt x="2277964" y="705113"/>
                </a:cubicBezTo>
                <a:cubicBezTo>
                  <a:pt x="2268082" y="701758"/>
                  <a:pt x="2258199" y="699854"/>
                  <a:pt x="2248135" y="699129"/>
                </a:cubicBezTo>
                <a:cubicBezTo>
                  <a:pt x="2250039" y="696409"/>
                  <a:pt x="2252305" y="693961"/>
                  <a:pt x="2253938" y="691059"/>
                </a:cubicBezTo>
                <a:cubicBezTo>
                  <a:pt x="2270983" y="661049"/>
                  <a:pt x="2236077" y="647177"/>
                  <a:pt x="2209149" y="643732"/>
                </a:cubicBezTo>
                <a:cubicBezTo>
                  <a:pt x="2210962" y="634937"/>
                  <a:pt x="2207879" y="626052"/>
                  <a:pt x="2195911" y="618346"/>
                </a:cubicBezTo>
                <a:cubicBezTo>
                  <a:pt x="2182312" y="609732"/>
                  <a:pt x="2163090" y="608644"/>
                  <a:pt x="2147495" y="609550"/>
                </a:cubicBezTo>
                <a:cubicBezTo>
                  <a:pt x="2138973" y="610095"/>
                  <a:pt x="2127912" y="611998"/>
                  <a:pt x="2118029" y="615988"/>
                </a:cubicBezTo>
                <a:cubicBezTo>
                  <a:pt x="2119026" y="611818"/>
                  <a:pt x="2120204" y="607919"/>
                  <a:pt x="2121021" y="603476"/>
                </a:cubicBezTo>
                <a:cubicBezTo>
                  <a:pt x="2122834" y="594681"/>
                  <a:pt x="2118663" y="586521"/>
                  <a:pt x="2108962" y="585524"/>
                </a:cubicBezTo>
                <a:cubicBezTo>
                  <a:pt x="2010317" y="574644"/>
                  <a:pt x="1926178" y="645636"/>
                  <a:pt x="1857182" y="713182"/>
                </a:cubicBezTo>
                <a:cubicBezTo>
                  <a:pt x="1870691" y="669934"/>
                  <a:pt x="1880120" y="625507"/>
                  <a:pt x="1889187" y="581081"/>
                </a:cubicBezTo>
                <a:cubicBezTo>
                  <a:pt x="1897710" y="538922"/>
                  <a:pt x="1927357" y="465844"/>
                  <a:pt x="1913214" y="423050"/>
                </a:cubicBezTo>
                <a:cubicBezTo>
                  <a:pt x="1896350" y="371914"/>
                  <a:pt x="1858089" y="340090"/>
                  <a:pt x="1824723" y="358677"/>
                </a:cubicBezTo>
                <a:cubicBezTo>
                  <a:pt x="1827896" y="330933"/>
                  <a:pt x="1826446" y="302372"/>
                  <a:pt x="1824542" y="273088"/>
                </a:cubicBezTo>
                <a:cubicBezTo>
                  <a:pt x="1821278" y="223131"/>
                  <a:pt x="1849656" y="189765"/>
                  <a:pt x="1823273" y="142981"/>
                </a:cubicBezTo>
                <a:cubicBezTo>
                  <a:pt x="1813209" y="125121"/>
                  <a:pt x="1777486" y="75888"/>
                  <a:pt x="1754819" y="71990"/>
                </a:cubicBezTo>
                <a:cubicBezTo>
                  <a:pt x="1739043" y="69270"/>
                  <a:pt x="1725081" y="87584"/>
                  <a:pt x="1714111" y="107712"/>
                </a:cubicBezTo>
                <a:cubicBezTo>
                  <a:pt x="1714473" y="99009"/>
                  <a:pt x="1714382" y="90485"/>
                  <a:pt x="1713385" y="82779"/>
                </a:cubicBezTo>
                <a:cubicBezTo>
                  <a:pt x="1712025" y="71899"/>
                  <a:pt x="1705044" y="61291"/>
                  <a:pt x="1697699" y="53493"/>
                </a:cubicBezTo>
                <a:cubicBezTo>
                  <a:pt x="1686548" y="41798"/>
                  <a:pt x="1676846" y="26021"/>
                  <a:pt x="1664606" y="15958"/>
                </a:cubicBezTo>
                <a:cubicBezTo>
                  <a:pt x="1631513" y="-11514"/>
                  <a:pt x="1593343" y="21941"/>
                  <a:pt x="1568863" y="56667"/>
                </a:cubicBezTo>
                <a:cubicBezTo>
                  <a:pt x="1568410" y="31280"/>
                  <a:pt x="1558345" y="13057"/>
                  <a:pt x="1529604" y="19856"/>
                </a:cubicBezTo>
                <a:cubicBezTo>
                  <a:pt x="1494606" y="28107"/>
                  <a:pt x="1470037" y="76161"/>
                  <a:pt x="1448277" y="100822"/>
                </a:cubicBezTo>
                <a:cubicBezTo>
                  <a:pt x="1430506" y="120949"/>
                  <a:pt x="1424975" y="146336"/>
                  <a:pt x="1418719" y="171632"/>
                </a:cubicBezTo>
                <a:cubicBezTo>
                  <a:pt x="1412736" y="139445"/>
                  <a:pt x="1401493" y="106080"/>
                  <a:pt x="1377828" y="112880"/>
                </a:cubicBezTo>
                <a:cubicBezTo>
                  <a:pt x="1378100" y="102453"/>
                  <a:pt x="1377285" y="92026"/>
                  <a:pt x="1373023" y="84502"/>
                </a:cubicBezTo>
                <a:cubicBezTo>
                  <a:pt x="1362415" y="66006"/>
                  <a:pt x="1343557" y="64736"/>
                  <a:pt x="1330229" y="74256"/>
                </a:cubicBezTo>
                <a:cubicBezTo>
                  <a:pt x="1326965" y="61654"/>
                  <a:pt x="1322703" y="49232"/>
                  <a:pt x="1319168" y="37264"/>
                </a:cubicBezTo>
                <a:cubicBezTo>
                  <a:pt x="1316357" y="27563"/>
                  <a:pt x="1306837" y="16592"/>
                  <a:pt x="1295323" y="21307"/>
                </a:cubicBezTo>
                <a:cubicBezTo>
                  <a:pt x="1289883" y="23483"/>
                  <a:pt x="1285530" y="27472"/>
                  <a:pt x="1281722" y="32187"/>
                </a:cubicBezTo>
                <a:cubicBezTo>
                  <a:pt x="1277642" y="15867"/>
                  <a:pt x="1269483" y="-181"/>
                  <a:pt x="1252709" y="1"/>
                </a:cubicBezTo>
                <a:cubicBezTo>
                  <a:pt x="1203749" y="364"/>
                  <a:pt x="1176277" y="35723"/>
                  <a:pt x="1165306" y="77520"/>
                </a:cubicBezTo>
                <a:cubicBezTo>
                  <a:pt x="1160954" y="69178"/>
                  <a:pt x="1155696" y="61110"/>
                  <a:pt x="1148806" y="53766"/>
                </a:cubicBezTo>
                <a:cubicBezTo>
                  <a:pt x="1144726" y="49414"/>
                  <a:pt x="1139739" y="49051"/>
                  <a:pt x="1134299" y="50864"/>
                </a:cubicBezTo>
                <a:cubicBezTo>
                  <a:pt x="1067931" y="73259"/>
                  <a:pt x="1048257" y="147696"/>
                  <a:pt x="1057867" y="211343"/>
                </a:cubicBezTo>
                <a:cubicBezTo>
                  <a:pt x="1045899" y="207264"/>
                  <a:pt x="1033659" y="209893"/>
                  <a:pt x="1027222" y="227120"/>
                </a:cubicBezTo>
                <a:cubicBezTo>
                  <a:pt x="1006550" y="282245"/>
                  <a:pt x="999205" y="342448"/>
                  <a:pt x="996758" y="401562"/>
                </a:cubicBezTo>
                <a:cubicBezTo>
                  <a:pt x="991409" y="397210"/>
                  <a:pt x="985606" y="393130"/>
                  <a:pt x="978806" y="388959"/>
                </a:cubicBezTo>
                <a:cubicBezTo>
                  <a:pt x="958587" y="376719"/>
                  <a:pt x="946528" y="359130"/>
                  <a:pt x="923953" y="351786"/>
                </a:cubicBezTo>
                <a:cubicBezTo>
                  <a:pt x="900833" y="344261"/>
                  <a:pt x="890588" y="368377"/>
                  <a:pt x="888049" y="389141"/>
                </a:cubicBezTo>
                <a:cubicBezTo>
                  <a:pt x="880705" y="379349"/>
                  <a:pt x="871729" y="371370"/>
                  <a:pt x="860577" y="367471"/>
                </a:cubicBezTo>
                <a:cubicBezTo>
                  <a:pt x="855681" y="365748"/>
                  <a:pt x="849153" y="368559"/>
                  <a:pt x="847884" y="373817"/>
                </a:cubicBezTo>
                <a:cubicBezTo>
                  <a:pt x="842896" y="393311"/>
                  <a:pt x="841900" y="414346"/>
                  <a:pt x="843622" y="435108"/>
                </a:cubicBezTo>
                <a:cubicBezTo>
                  <a:pt x="839815" y="430393"/>
                  <a:pt x="835734" y="425588"/>
                  <a:pt x="830748" y="420601"/>
                </a:cubicBezTo>
                <a:cubicBezTo>
                  <a:pt x="828390" y="418154"/>
                  <a:pt x="823857" y="416975"/>
                  <a:pt x="820683" y="418245"/>
                </a:cubicBezTo>
                <a:cubicBezTo>
                  <a:pt x="793393" y="429397"/>
                  <a:pt x="788951" y="445898"/>
                  <a:pt x="790310" y="474186"/>
                </a:cubicBezTo>
                <a:cubicBezTo>
                  <a:pt x="793031" y="528495"/>
                  <a:pt x="827937" y="594047"/>
                  <a:pt x="844800" y="645726"/>
                </a:cubicBezTo>
                <a:cubicBezTo>
                  <a:pt x="890950" y="787348"/>
                  <a:pt x="938187" y="928605"/>
                  <a:pt x="988054" y="1069047"/>
                </a:cubicBezTo>
                <a:cubicBezTo>
                  <a:pt x="1083435" y="1337783"/>
                  <a:pt x="1193323" y="1598086"/>
                  <a:pt x="1270661" y="1872806"/>
                </a:cubicBezTo>
                <a:cubicBezTo>
                  <a:pt x="1271114" y="1879424"/>
                  <a:pt x="1271749" y="1886133"/>
                  <a:pt x="1272655" y="1892752"/>
                </a:cubicBezTo>
                <a:cubicBezTo>
                  <a:pt x="1251077" y="1993754"/>
                  <a:pt x="1229590" y="2094757"/>
                  <a:pt x="1208010" y="2195759"/>
                </a:cubicBezTo>
                <a:cubicBezTo>
                  <a:pt x="1202117" y="2223231"/>
                  <a:pt x="1197674" y="2261854"/>
                  <a:pt x="1178635" y="2283796"/>
                </a:cubicBezTo>
                <a:cubicBezTo>
                  <a:pt x="1159594" y="2305646"/>
                  <a:pt x="1133936" y="2325412"/>
                  <a:pt x="1113264" y="2346537"/>
                </a:cubicBezTo>
                <a:lnTo>
                  <a:pt x="1076035" y="2384824"/>
                </a:lnTo>
                <a:lnTo>
                  <a:pt x="1120748" y="2455050"/>
                </a:lnTo>
                <a:lnTo>
                  <a:pt x="1191781" y="2380900"/>
                </a:lnTo>
                <a:cubicBezTo>
                  <a:pt x="1216442" y="2355513"/>
                  <a:pt x="1241103" y="2330217"/>
                  <a:pt x="1265946" y="2305011"/>
                </a:cubicBezTo>
                <a:cubicBezTo>
                  <a:pt x="1287434" y="2283251"/>
                  <a:pt x="1303664" y="2257412"/>
                  <a:pt x="1323066" y="2233839"/>
                </a:cubicBezTo>
                <a:cubicBezTo>
                  <a:pt x="1408292" y="2130116"/>
                  <a:pt x="1522079" y="2059669"/>
                  <a:pt x="1631694" y="1984234"/>
                </a:cubicBezTo>
                <a:cubicBezTo>
                  <a:pt x="1645295" y="1974895"/>
                  <a:pt x="1658894" y="1965557"/>
                  <a:pt x="1672495" y="1956219"/>
                </a:cubicBezTo>
                <a:cubicBezTo>
                  <a:pt x="1666510" y="2161759"/>
                  <a:pt x="1651732" y="2363855"/>
                  <a:pt x="1605492" y="2564771"/>
                </a:cubicBezTo>
                <a:cubicBezTo>
                  <a:pt x="1601684" y="2562686"/>
                  <a:pt x="1596515" y="2562414"/>
                  <a:pt x="1593434" y="2565768"/>
                </a:cubicBezTo>
                <a:cubicBezTo>
                  <a:pt x="1589625" y="2570120"/>
                  <a:pt x="1585817" y="2573928"/>
                  <a:pt x="1582281" y="2577918"/>
                </a:cubicBezTo>
                <a:cubicBezTo>
                  <a:pt x="1570404" y="2565497"/>
                  <a:pt x="1553993" y="2567581"/>
                  <a:pt x="1540484" y="2587529"/>
                </a:cubicBezTo>
                <a:cubicBezTo>
                  <a:pt x="1536948" y="2592697"/>
                  <a:pt x="1534319" y="2598590"/>
                  <a:pt x="1531236" y="2604211"/>
                </a:cubicBezTo>
                <a:cubicBezTo>
                  <a:pt x="1529876" y="2575742"/>
                  <a:pt x="1522079" y="2547091"/>
                  <a:pt x="1504399" y="2525422"/>
                </a:cubicBezTo>
                <a:cubicBezTo>
                  <a:pt x="1500591" y="2520797"/>
                  <a:pt x="1493518" y="2521977"/>
                  <a:pt x="1489529" y="2525422"/>
                </a:cubicBezTo>
                <a:cubicBezTo>
                  <a:pt x="1486810" y="2527779"/>
                  <a:pt x="1484724" y="2529501"/>
                  <a:pt x="1482911" y="2531043"/>
                </a:cubicBezTo>
                <a:cubicBezTo>
                  <a:pt x="1474207" y="2506382"/>
                  <a:pt x="1459066" y="2479273"/>
                  <a:pt x="1430415" y="2485710"/>
                </a:cubicBezTo>
                <a:cubicBezTo>
                  <a:pt x="1415183" y="2489155"/>
                  <a:pt x="1408655" y="2503118"/>
                  <a:pt x="1404303" y="2516265"/>
                </a:cubicBezTo>
                <a:cubicBezTo>
                  <a:pt x="1402218" y="2522612"/>
                  <a:pt x="1400676" y="2529501"/>
                  <a:pt x="1398954" y="2536121"/>
                </a:cubicBezTo>
                <a:cubicBezTo>
                  <a:pt x="1393423" y="2526691"/>
                  <a:pt x="1385082" y="2518894"/>
                  <a:pt x="1374111" y="2514904"/>
                </a:cubicBezTo>
                <a:cubicBezTo>
                  <a:pt x="1342559" y="2503662"/>
                  <a:pt x="1331407" y="2533400"/>
                  <a:pt x="1323701" y="2557064"/>
                </a:cubicBezTo>
                <a:cubicBezTo>
                  <a:pt x="1307925" y="2557428"/>
                  <a:pt x="1298859" y="2569757"/>
                  <a:pt x="1293690" y="2586078"/>
                </a:cubicBezTo>
                <a:cubicBezTo>
                  <a:pt x="1292421" y="2590067"/>
                  <a:pt x="1291786" y="2594328"/>
                  <a:pt x="1291061" y="2598499"/>
                </a:cubicBezTo>
                <a:cubicBezTo>
                  <a:pt x="1285440" y="2584355"/>
                  <a:pt x="1276735" y="2571480"/>
                  <a:pt x="1265402" y="2560963"/>
                </a:cubicBezTo>
                <a:cubicBezTo>
                  <a:pt x="1243371" y="2540654"/>
                  <a:pt x="1214811" y="2543192"/>
                  <a:pt x="1188426" y="2551443"/>
                </a:cubicBezTo>
                <a:lnTo>
                  <a:pt x="1183573" y="2553723"/>
                </a:lnTo>
                <a:lnTo>
                  <a:pt x="1193753" y="2569712"/>
                </a:lnTo>
                <a:lnTo>
                  <a:pt x="1219854" y="2563865"/>
                </a:lnTo>
                <a:cubicBezTo>
                  <a:pt x="1230223" y="2563661"/>
                  <a:pt x="1240424" y="2566041"/>
                  <a:pt x="1249989" y="2572388"/>
                </a:cubicBezTo>
                <a:cubicBezTo>
                  <a:pt x="1271386" y="2586622"/>
                  <a:pt x="1280271" y="2613278"/>
                  <a:pt x="1285440" y="2637577"/>
                </a:cubicBezTo>
                <a:cubicBezTo>
                  <a:pt x="1283445" y="2649272"/>
                  <a:pt x="1281541" y="2662238"/>
                  <a:pt x="1286346" y="2669853"/>
                </a:cubicBezTo>
                <a:cubicBezTo>
                  <a:pt x="1288522" y="2673208"/>
                  <a:pt x="1292512" y="2674477"/>
                  <a:pt x="1296138" y="2672573"/>
                </a:cubicBezTo>
                <a:cubicBezTo>
                  <a:pt x="1316901" y="2661421"/>
                  <a:pt x="1295050" y="2567673"/>
                  <a:pt x="1327690" y="2574835"/>
                </a:cubicBezTo>
                <a:cubicBezTo>
                  <a:pt x="1332586" y="2575923"/>
                  <a:pt x="1336937" y="2573203"/>
                  <a:pt x="1338480" y="2568488"/>
                </a:cubicBezTo>
                <a:cubicBezTo>
                  <a:pt x="1344282" y="2550536"/>
                  <a:pt x="1354255" y="2513363"/>
                  <a:pt x="1380821" y="2538206"/>
                </a:cubicBezTo>
                <a:cubicBezTo>
                  <a:pt x="1389796" y="2546547"/>
                  <a:pt x="1389343" y="2561145"/>
                  <a:pt x="1390794" y="2572478"/>
                </a:cubicBezTo>
                <a:cubicBezTo>
                  <a:pt x="1389525" y="2579731"/>
                  <a:pt x="1387983" y="2587075"/>
                  <a:pt x="1387077" y="2594056"/>
                </a:cubicBezTo>
                <a:cubicBezTo>
                  <a:pt x="1386260" y="2600222"/>
                  <a:pt x="1394783" y="2605933"/>
                  <a:pt x="1399588" y="2600856"/>
                </a:cubicBezTo>
                <a:cubicBezTo>
                  <a:pt x="1415727" y="2583811"/>
                  <a:pt x="1415545" y="2554979"/>
                  <a:pt x="1419989" y="2533038"/>
                </a:cubicBezTo>
                <a:cubicBezTo>
                  <a:pt x="1421802" y="2524243"/>
                  <a:pt x="1426063" y="2515902"/>
                  <a:pt x="1431412" y="2511006"/>
                </a:cubicBezTo>
                <a:cubicBezTo>
                  <a:pt x="1431684" y="2520979"/>
                  <a:pt x="1433316" y="2531315"/>
                  <a:pt x="1432953" y="2541016"/>
                </a:cubicBezTo>
                <a:cubicBezTo>
                  <a:pt x="1432500" y="2553529"/>
                  <a:pt x="1429871" y="2566131"/>
                  <a:pt x="1431684" y="2578643"/>
                </a:cubicBezTo>
                <a:cubicBezTo>
                  <a:pt x="1432410" y="2583630"/>
                  <a:pt x="1438847" y="2584808"/>
                  <a:pt x="1441204" y="2580366"/>
                </a:cubicBezTo>
                <a:cubicBezTo>
                  <a:pt x="1449002" y="2565678"/>
                  <a:pt x="1449002" y="2547364"/>
                  <a:pt x="1449908" y="2531043"/>
                </a:cubicBezTo>
                <a:cubicBezTo>
                  <a:pt x="1450271" y="2524969"/>
                  <a:pt x="1450906" y="2517896"/>
                  <a:pt x="1450815" y="2510915"/>
                </a:cubicBezTo>
                <a:cubicBezTo>
                  <a:pt x="1452719" y="2512638"/>
                  <a:pt x="1454532" y="2514905"/>
                  <a:pt x="1456436" y="2517806"/>
                </a:cubicBezTo>
                <a:cubicBezTo>
                  <a:pt x="1460607" y="2524424"/>
                  <a:pt x="1463418" y="2531950"/>
                  <a:pt x="1465775" y="2539656"/>
                </a:cubicBezTo>
                <a:cubicBezTo>
                  <a:pt x="1460335" y="2553710"/>
                  <a:pt x="1459791" y="2570664"/>
                  <a:pt x="1457524" y="2585171"/>
                </a:cubicBezTo>
                <a:cubicBezTo>
                  <a:pt x="1454442" y="2604211"/>
                  <a:pt x="1450090" y="2623886"/>
                  <a:pt x="1451541" y="2643288"/>
                </a:cubicBezTo>
                <a:cubicBezTo>
                  <a:pt x="1451903" y="2648365"/>
                  <a:pt x="1459247" y="2649272"/>
                  <a:pt x="1461241" y="2644739"/>
                </a:cubicBezTo>
                <a:cubicBezTo>
                  <a:pt x="1469129" y="2626424"/>
                  <a:pt x="1471396" y="2605753"/>
                  <a:pt x="1474842" y="2586259"/>
                </a:cubicBezTo>
                <a:cubicBezTo>
                  <a:pt x="1476473" y="2577192"/>
                  <a:pt x="1479012" y="2567673"/>
                  <a:pt x="1480554" y="2558152"/>
                </a:cubicBezTo>
                <a:cubicBezTo>
                  <a:pt x="1482276" y="2557789"/>
                  <a:pt x="1483999" y="2557064"/>
                  <a:pt x="1485359" y="2555795"/>
                </a:cubicBezTo>
                <a:cubicBezTo>
                  <a:pt x="1488441" y="2552984"/>
                  <a:pt x="1491705" y="2550446"/>
                  <a:pt x="1494969" y="2547907"/>
                </a:cubicBezTo>
                <a:cubicBezTo>
                  <a:pt x="1511108" y="2573293"/>
                  <a:pt x="1509930" y="2603214"/>
                  <a:pt x="1517092" y="2632408"/>
                </a:cubicBezTo>
                <a:cubicBezTo>
                  <a:pt x="1502676" y="2666499"/>
                  <a:pt x="1492793" y="2703581"/>
                  <a:pt x="1482820" y="2737310"/>
                </a:cubicBezTo>
                <a:cubicBezTo>
                  <a:pt x="1481007" y="2743384"/>
                  <a:pt x="1489711" y="2748370"/>
                  <a:pt x="1493791" y="2743293"/>
                </a:cubicBezTo>
                <a:cubicBezTo>
                  <a:pt x="1517364" y="2714190"/>
                  <a:pt x="1524437" y="2678376"/>
                  <a:pt x="1536405" y="2643741"/>
                </a:cubicBezTo>
                <a:cubicBezTo>
                  <a:pt x="1539849" y="2633859"/>
                  <a:pt x="1562425" y="2576557"/>
                  <a:pt x="1571946" y="2600041"/>
                </a:cubicBezTo>
                <a:cubicBezTo>
                  <a:pt x="1574938" y="2607474"/>
                  <a:pt x="1587178" y="2611555"/>
                  <a:pt x="1591257" y="2602216"/>
                </a:cubicBezTo>
                <a:cubicBezTo>
                  <a:pt x="1593524" y="2597139"/>
                  <a:pt x="1596515" y="2593150"/>
                  <a:pt x="1599689" y="2589341"/>
                </a:cubicBezTo>
                <a:cubicBezTo>
                  <a:pt x="1599689" y="2589523"/>
                  <a:pt x="1599599" y="2589705"/>
                  <a:pt x="1599599" y="2589886"/>
                </a:cubicBezTo>
                <a:cubicBezTo>
                  <a:pt x="1601140" y="2590067"/>
                  <a:pt x="1602590" y="2590429"/>
                  <a:pt x="1604132" y="2590701"/>
                </a:cubicBezTo>
                <a:cubicBezTo>
                  <a:pt x="1607758" y="2594238"/>
                  <a:pt x="1611113" y="2598045"/>
                  <a:pt x="1614015" y="2602307"/>
                </a:cubicBezTo>
                <a:cubicBezTo>
                  <a:pt x="1614558" y="2603032"/>
                  <a:pt x="1615284" y="2603032"/>
                  <a:pt x="1615828" y="2603577"/>
                </a:cubicBezTo>
                <a:cubicBezTo>
                  <a:pt x="1613743" y="2621981"/>
                  <a:pt x="1613108" y="2640749"/>
                  <a:pt x="1615103" y="2658883"/>
                </a:cubicBezTo>
                <a:cubicBezTo>
                  <a:pt x="1615736" y="2664595"/>
                  <a:pt x="1623258" y="2667126"/>
                  <a:pt x="1626979" y="2662419"/>
                </a:cubicBezTo>
                <a:cubicBezTo>
                  <a:pt x="1642665" y="2642563"/>
                  <a:pt x="1638041" y="2613549"/>
                  <a:pt x="1641577" y="2588798"/>
                </a:cubicBezTo>
                <a:cubicBezTo>
                  <a:pt x="1642393" y="2588798"/>
                  <a:pt x="1643118" y="2588707"/>
                  <a:pt x="1643934" y="2588617"/>
                </a:cubicBezTo>
                <a:cubicBezTo>
                  <a:pt x="1645476" y="2588617"/>
                  <a:pt x="1647017" y="2588707"/>
                  <a:pt x="1648558" y="2588707"/>
                </a:cubicBezTo>
                <a:cubicBezTo>
                  <a:pt x="1657806" y="2588979"/>
                  <a:pt x="1667145" y="2590611"/>
                  <a:pt x="1676484" y="2593875"/>
                </a:cubicBezTo>
                <a:cubicBezTo>
                  <a:pt x="1679203" y="2604030"/>
                  <a:pt x="1680473" y="2614819"/>
                  <a:pt x="1682830" y="2625064"/>
                </a:cubicBezTo>
                <a:cubicBezTo>
                  <a:pt x="1667050" y="2643915"/>
                  <a:pt x="1656169" y="2666854"/>
                  <a:pt x="1649914" y="2690609"/>
                </a:cubicBezTo>
                <a:cubicBezTo>
                  <a:pt x="1647103" y="2701307"/>
                  <a:pt x="1660794" y="2707109"/>
                  <a:pt x="1667140" y="2698497"/>
                </a:cubicBezTo>
                <a:cubicBezTo>
                  <a:pt x="1682100" y="2678188"/>
                  <a:pt x="1690078" y="2655611"/>
                  <a:pt x="1705764" y="2636934"/>
                </a:cubicBezTo>
                <a:cubicBezTo>
                  <a:pt x="1713924" y="2660145"/>
                  <a:pt x="1717641" y="2683265"/>
                  <a:pt x="1719274" y="2708560"/>
                </a:cubicBezTo>
                <a:cubicBezTo>
                  <a:pt x="1710660" y="2722070"/>
                  <a:pt x="1706490" y="2739931"/>
                  <a:pt x="1700143" y="2754347"/>
                </a:cubicBezTo>
                <a:lnTo>
                  <a:pt x="1674738" y="2805959"/>
                </a:lnTo>
                <a:lnTo>
                  <a:pt x="1699654" y="2790095"/>
                </a:lnTo>
                <a:lnTo>
                  <a:pt x="1715556" y="2760875"/>
                </a:lnTo>
                <a:cubicBezTo>
                  <a:pt x="1721087" y="2748816"/>
                  <a:pt x="1729066" y="2734400"/>
                  <a:pt x="1732329" y="2720438"/>
                </a:cubicBezTo>
                <a:cubicBezTo>
                  <a:pt x="1738382" y="2721933"/>
                  <a:pt x="1732347" y="2751632"/>
                  <a:pt x="1728071" y="2768951"/>
                </a:cubicBezTo>
                <a:lnTo>
                  <a:pt x="1727068" y="2772641"/>
                </a:lnTo>
                <a:lnTo>
                  <a:pt x="1753664" y="2755707"/>
                </a:lnTo>
                <a:lnTo>
                  <a:pt x="1756299" y="2741495"/>
                </a:lnTo>
                <a:cubicBezTo>
                  <a:pt x="1757104" y="2728711"/>
                  <a:pt x="1756265" y="2716086"/>
                  <a:pt x="1753545" y="2704118"/>
                </a:cubicBezTo>
                <a:cubicBezTo>
                  <a:pt x="1752366" y="2699221"/>
                  <a:pt x="1746654" y="2696139"/>
                  <a:pt x="1741940" y="2696411"/>
                </a:cubicBezTo>
                <a:cubicBezTo>
                  <a:pt x="1741759" y="2696411"/>
                  <a:pt x="1741577" y="2696411"/>
                  <a:pt x="1741486" y="2696411"/>
                </a:cubicBezTo>
                <a:cubicBezTo>
                  <a:pt x="1739038" y="2665947"/>
                  <a:pt x="1733327" y="2638113"/>
                  <a:pt x="1720815" y="2609462"/>
                </a:cubicBezTo>
                <a:cubicBezTo>
                  <a:pt x="1720633" y="2609009"/>
                  <a:pt x="1720362" y="2608646"/>
                  <a:pt x="1720089" y="2608284"/>
                </a:cubicBezTo>
                <a:cubicBezTo>
                  <a:pt x="1725257" y="2607739"/>
                  <a:pt x="1730425" y="2607014"/>
                  <a:pt x="1735684" y="2606561"/>
                </a:cubicBezTo>
                <a:cubicBezTo>
                  <a:pt x="1735775" y="2606561"/>
                  <a:pt x="1735866" y="2606561"/>
                  <a:pt x="1735956" y="2606561"/>
                </a:cubicBezTo>
                <a:cubicBezTo>
                  <a:pt x="1802641" y="2600895"/>
                  <a:pt x="1871435" y="2604090"/>
                  <a:pt x="1939820" y="2609031"/>
                </a:cubicBezTo>
                <a:lnTo>
                  <a:pt x="1979980" y="2611612"/>
                </a:lnTo>
                <a:lnTo>
                  <a:pt x="2076694" y="2550034"/>
                </a:lnTo>
                <a:lnTo>
                  <a:pt x="2032707" y="2554518"/>
                </a:lnTo>
                <a:cubicBezTo>
                  <a:pt x="2003421" y="2555243"/>
                  <a:pt x="1974137" y="2556332"/>
                  <a:pt x="1944852" y="2557873"/>
                </a:cubicBezTo>
                <a:cubicBezTo>
                  <a:pt x="1863977" y="2562225"/>
                  <a:pt x="1777758" y="2567038"/>
                  <a:pt x="1698516" y="2588345"/>
                </a:cubicBezTo>
                <a:cubicBezTo>
                  <a:pt x="1698424" y="2587982"/>
                  <a:pt x="1698334" y="2587619"/>
                  <a:pt x="1698244" y="2587257"/>
                </a:cubicBezTo>
                <a:cubicBezTo>
                  <a:pt x="1707854" y="2584536"/>
                  <a:pt x="1717193" y="2581997"/>
                  <a:pt x="1725353" y="2579459"/>
                </a:cubicBezTo>
                <a:cubicBezTo>
                  <a:pt x="1762435" y="2567763"/>
                  <a:pt x="1800148" y="2561137"/>
                  <a:pt x="1837955" y="2552704"/>
                </a:cubicBezTo>
                <a:cubicBezTo>
                  <a:pt x="1848020" y="2550438"/>
                  <a:pt x="1847204" y="2533393"/>
                  <a:pt x="1836324" y="2534209"/>
                </a:cubicBezTo>
                <a:cubicBezTo>
                  <a:pt x="1798339" y="2537117"/>
                  <a:pt x="1760532" y="2545640"/>
                  <a:pt x="1723540" y="2555342"/>
                </a:cubicBezTo>
                <a:cubicBezTo>
                  <a:pt x="1725534" y="2554254"/>
                  <a:pt x="1727438" y="2552984"/>
                  <a:pt x="1729523" y="2551896"/>
                </a:cubicBezTo>
                <a:cubicBezTo>
                  <a:pt x="1780750" y="2525603"/>
                  <a:pt x="1836600" y="2513726"/>
                  <a:pt x="1893624" y="2510454"/>
                </a:cubicBezTo>
                <a:cubicBezTo>
                  <a:pt x="1906318" y="2509729"/>
                  <a:pt x="1903961" y="2491051"/>
                  <a:pt x="1891635" y="2491059"/>
                </a:cubicBezTo>
                <a:cubicBezTo>
                  <a:pt x="1865251" y="2491059"/>
                  <a:pt x="1838414" y="2493961"/>
                  <a:pt x="1811668" y="2499038"/>
                </a:cubicBezTo>
                <a:cubicBezTo>
                  <a:pt x="1825720" y="2491059"/>
                  <a:pt x="1839774" y="2482990"/>
                  <a:pt x="1854099" y="2475556"/>
                </a:cubicBezTo>
                <a:cubicBezTo>
                  <a:pt x="1932888" y="2434302"/>
                  <a:pt x="2022285" y="2407012"/>
                  <a:pt x="2097357" y="2360318"/>
                </a:cubicBezTo>
                <a:cubicBezTo>
                  <a:pt x="2105608" y="2355151"/>
                  <a:pt x="2101346" y="2342095"/>
                  <a:pt x="2091373" y="2344180"/>
                </a:cubicBezTo>
                <a:cubicBezTo>
                  <a:pt x="2012130" y="2360771"/>
                  <a:pt x="1935337" y="2406558"/>
                  <a:pt x="1863800" y="2442824"/>
                </a:cubicBezTo>
                <a:cubicBezTo>
                  <a:pt x="1853373" y="2448083"/>
                  <a:pt x="1842857" y="2453433"/>
                  <a:pt x="1832248" y="2458873"/>
                </a:cubicBezTo>
                <a:cubicBezTo>
                  <a:pt x="1896531" y="2406830"/>
                  <a:pt x="1963262" y="2357780"/>
                  <a:pt x="2029357" y="2308095"/>
                </a:cubicBezTo>
                <a:cubicBezTo>
                  <a:pt x="2038514" y="2301204"/>
                  <a:pt x="2027272" y="2285337"/>
                  <a:pt x="2017843" y="2291775"/>
                </a:cubicBezTo>
                <a:cubicBezTo>
                  <a:pt x="1963624" y="2328766"/>
                  <a:pt x="1910675" y="2367662"/>
                  <a:pt x="1858360" y="2407193"/>
                </a:cubicBezTo>
                <a:cubicBezTo>
                  <a:pt x="1901246" y="2369475"/>
                  <a:pt x="1944040" y="2331033"/>
                  <a:pt x="1980125" y="2287785"/>
                </a:cubicBezTo>
                <a:cubicBezTo>
                  <a:pt x="1986653" y="2279988"/>
                  <a:pt x="1976408" y="2268382"/>
                  <a:pt x="1968157" y="2274548"/>
                </a:cubicBezTo>
                <a:cubicBezTo>
                  <a:pt x="1911038" y="2316708"/>
                  <a:pt x="1860808" y="2369567"/>
                  <a:pt x="1808404" y="2417620"/>
                </a:cubicBezTo>
                <a:cubicBezTo>
                  <a:pt x="1802419" y="2423150"/>
                  <a:pt x="1796254" y="2428590"/>
                  <a:pt x="1790089" y="2434030"/>
                </a:cubicBezTo>
                <a:cubicBezTo>
                  <a:pt x="1809854" y="2407646"/>
                  <a:pt x="1829076" y="2380990"/>
                  <a:pt x="1848568" y="2355241"/>
                </a:cubicBezTo>
                <a:cubicBezTo>
                  <a:pt x="1922914" y="2256869"/>
                  <a:pt x="2005331" y="2160399"/>
                  <a:pt x="2070792" y="2055952"/>
                </a:cubicBezTo>
                <a:cubicBezTo>
                  <a:pt x="2078680" y="2043349"/>
                  <a:pt x="2061906" y="2031924"/>
                  <a:pt x="2052296" y="2042804"/>
                </a:cubicBezTo>
                <a:cubicBezTo>
                  <a:pt x="1947757" y="2160217"/>
                  <a:pt x="1861534" y="2292318"/>
                  <a:pt x="1766243" y="2417347"/>
                </a:cubicBezTo>
                <a:cubicBezTo>
                  <a:pt x="1836329" y="2308004"/>
                  <a:pt x="1892723" y="2188958"/>
                  <a:pt x="1938781" y="2069008"/>
                </a:cubicBezTo>
                <a:cubicBezTo>
                  <a:pt x="1943587" y="2056405"/>
                  <a:pt x="1924365" y="2045887"/>
                  <a:pt x="1917474" y="2057946"/>
                </a:cubicBezTo>
                <a:cubicBezTo>
                  <a:pt x="1870510" y="2140453"/>
                  <a:pt x="1833971" y="2229849"/>
                  <a:pt x="1793172" y="2315529"/>
                </a:cubicBezTo>
                <a:cubicBezTo>
                  <a:pt x="1773315" y="2357327"/>
                  <a:pt x="1748201" y="2395407"/>
                  <a:pt x="1721817" y="2432670"/>
                </a:cubicBezTo>
                <a:cubicBezTo>
                  <a:pt x="1752734" y="2366937"/>
                  <a:pt x="1778483" y="2298030"/>
                  <a:pt x="1795891" y="2233929"/>
                </a:cubicBezTo>
                <a:cubicBezTo>
                  <a:pt x="1798520" y="2224137"/>
                  <a:pt x="1783198" y="2219151"/>
                  <a:pt x="1779118" y="2228308"/>
                </a:cubicBezTo>
                <a:cubicBezTo>
                  <a:pt x="1750740" y="2290506"/>
                  <a:pt x="1728798" y="2355604"/>
                  <a:pt x="1700873" y="2418073"/>
                </a:cubicBezTo>
                <a:cubicBezTo>
                  <a:pt x="1696793" y="2427139"/>
                  <a:pt x="1692441" y="2436025"/>
                  <a:pt x="1688089" y="2445002"/>
                </a:cubicBezTo>
                <a:cubicBezTo>
                  <a:pt x="1702958" y="2402207"/>
                  <a:pt x="1716467" y="2358958"/>
                  <a:pt x="1729433" y="2316345"/>
                </a:cubicBezTo>
                <a:cubicBezTo>
                  <a:pt x="1762345" y="2208452"/>
                  <a:pt x="1795710" y="2096751"/>
                  <a:pt x="1809400" y="1984507"/>
                </a:cubicBezTo>
                <a:cubicBezTo>
                  <a:pt x="1810670" y="1974352"/>
                  <a:pt x="1794350" y="1970271"/>
                  <a:pt x="1791630" y="1980426"/>
                </a:cubicBezTo>
                <a:cubicBezTo>
                  <a:pt x="1764702" y="2081610"/>
                  <a:pt x="1745934" y="2184516"/>
                  <a:pt x="1716921" y="2285337"/>
                </a:cubicBezTo>
                <a:cubicBezTo>
                  <a:pt x="1702686" y="2334841"/>
                  <a:pt x="1685550" y="2383257"/>
                  <a:pt x="1668142" y="2431491"/>
                </a:cubicBezTo>
                <a:cubicBezTo>
                  <a:pt x="1693529" y="2340825"/>
                  <a:pt x="1708126" y="2245353"/>
                  <a:pt x="1724446" y="2153781"/>
                </a:cubicBezTo>
                <a:cubicBezTo>
                  <a:pt x="1743033" y="2049242"/>
                  <a:pt x="1767150" y="1938629"/>
                  <a:pt x="1766878" y="1832096"/>
                </a:cubicBezTo>
                <a:cubicBezTo>
                  <a:pt x="1766878" y="1823211"/>
                  <a:pt x="1753187" y="1820672"/>
                  <a:pt x="1751193" y="1829829"/>
                </a:cubicBezTo>
                <a:cubicBezTo>
                  <a:pt x="1736957" y="1893023"/>
                  <a:pt x="1728526" y="1958122"/>
                  <a:pt x="1720457" y="2023312"/>
                </a:cubicBezTo>
                <a:cubicBezTo>
                  <a:pt x="1725444" y="1940533"/>
                  <a:pt x="1727710" y="1857482"/>
                  <a:pt x="1729796" y="1776790"/>
                </a:cubicBezTo>
                <a:cubicBezTo>
                  <a:pt x="1730068" y="1765365"/>
                  <a:pt x="1712388" y="1762374"/>
                  <a:pt x="1711843" y="1774251"/>
                </a:cubicBezTo>
                <a:cubicBezTo>
                  <a:pt x="1707038" y="1868454"/>
                  <a:pt x="1698516" y="1962927"/>
                  <a:pt x="1690808" y="2057312"/>
                </a:cubicBezTo>
                <a:cubicBezTo>
                  <a:pt x="1691534" y="2039087"/>
                  <a:pt x="1692351" y="2020864"/>
                  <a:pt x="1692984" y="2002640"/>
                </a:cubicBezTo>
                <a:cubicBezTo>
                  <a:pt x="1694617" y="1958757"/>
                  <a:pt x="1695886" y="1914784"/>
                  <a:pt x="1697246" y="1870901"/>
                </a:cubicBezTo>
                <a:cubicBezTo>
                  <a:pt x="1698244" y="1836539"/>
                  <a:pt x="1699332" y="1802176"/>
                  <a:pt x="1700692" y="1767813"/>
                </a:cubicBezTo>
                <a:cubicBezTo>
                  <a:pt x="1701780" y="1740523"/>
                  <a:pt x="1743849" y="1659921"/>
                  <a:pt x="1756542" y="1712053"/>
                </a:cubicBezTo>
                <a:cubicBezTo>
                  <a:pt x="1759534" y="1724203"/>
                  <a:pt x="1780024" y="1723840"/>
                  <a:pt x="1779299" y="1710331"/>
                </a:cubicBezTo>
                <a:cubicBezTo>
                  <a:pt x="1779299" y="1709877"/>
                  <a:pt x="1779209" y="1709515"/>
                  <a:pt x="1779209" y="1708971"/>
                </a:cubicBezTo>
                <a:cubicBezTo>
                  <a:pt x="1785556" y="1695643"/>
                  <a:pt x="1817833" y="1614315"/>
                  <a:pt x="1836600" y="1658923"/>
                </a:cubicBezTo>
                <a:cubicBezTo>
                  <a:pt x="1839048" y="1664726"/>
                  <a:pt x="1847118" y="1669984"/>
                  <a:pt x="1853102" y="1664907"/>
                </a:cubicBezTo>
                <a:cubicBezTo>
                  <a:pt x="1884744" y="1638252"/>
                  <a:pt x="1924094" y="1688843"/>
                  <a:pt x="1937875" y="1708156"/>
                </a:cubicBezTo>
                <a:cubicBezTo>
                  <a:pt x="1952563" y="1728827"/>
                  <a:pt x="1957187" y="1753669"/>
                  <a:pt x="1965438" y="1776970"/>
                </a:cubicBezTo>
                <a:cubicBezTo>
                  <a:pt x="1968792" y="1786400"/>
                  <a:pt x="1985385" y="1784859"/>
                  <a:pt x="1985656" y="1774341"/>
                </a:cubicBezTo>
                <a:cubicBezTo>
                  <a:pt x="1985747" y="1771168"/>
                  <a:pt x="1985475" y="1767723"/>
                  <a:pt x="1985022" y="1764187"/>
                </a:cubicBezTo>
                <a:cubicBezTo>
                  <a:pt x="2002883" y="1750587"/>
                  <a:pt x="2011949" y="1730549"/>
                  <a:pt x="2020471" y="1709969"/>
                </a:cubicBezTo>
                <a:cubicBezTo>
                  <a:pt x="2045950" y="1690928"/>
                  <a:pt x="2071517" y="1671979"/>
                  <a:pt x="2097176" y="1653211"/>
                </a:cubicBezTo>
                <a:cubicBezTo>
                  <a:pt x="2098354" y="1654299"/>
                  <a:pt x="2099533" y="1655569"/>
                  <a:pt x="2100621" y="1657020"/>
                </a:cubicBezTo>
                <a:cubicBezTo>
                  <a:pt x="2111773" y="1671254"/>
                  <a:pt x="2105427" y="1693920"/>
                  <a:pt x="2107149" y="1710694"/>
                </a:cubicBezTo>
                <a:cubicBezTo>
                  <a:pt x="2108328" y="1722118"/>
                  <a:pt x="2122653" y="1724838"/>
                  <a:pt x="2127005" y="1713776"/>
                </a:cubicBezTo>
                <a:cubicBezTo>
                  <a:pt x="2132082" y="1700993"/>
                  <a:pt x="2133442" y="1685035"/>
                  <a:pt x="2130994" y="1669894"/>
                </a:cubicBezTo>
                <a:cubicBezTo>
                  <a:pt x="2138882" y="1651851"/>
                  <a:pt x="2161095" y="1618033"/>
                  <a:pt x="2178503" y="1644235"/>
                </a:cubicBezTo>
                <a:cubicBezTo>
                  <a:pt x="2184850" y="1653756"/>
                  <a:pt x="2196909" y="1651851"/>
                  <a:pt x="2201170" y="1641696"/>
                </a:cubicBezTo>
                <a:cubicBezTo>
                  <a:pt x="2209330" y="1622204"/>
                  <a:pt x="2229276" y="1661915"/>
                  <a:pt x="2230364" y="1664182"/>
                </a:cubicBezTo>
                <a:cubicBezTo>
                  <a:pt x="2237074" y="1679142"/>
                  <a:pt x="2239341" y="1696096"/>
                  <a:pt x="2240338" y="1712235"/>
                </a:cubicBezTo>
                <a:cubicBezTo>
                  <a:pt x="2241879" y="1736806"/>
                  <a:pt x="2231543" y="1758747"/>
                  <a:pt x="2230365" y="1782773"/>
                </a:cubicBezTo>
                <a:cubicBezTo>
                  <a:pt x="2230002" y="1790118"/>
                  <a:pt x="2239794" y="1792837"/>
                  <a:pt x="2244418" y="1788123"/>
                </a:cubicBezTo>
                <a:cubicBezTo>
                  <a:pt x="2250674" y="1781595"/>
                  <a:pt x="2255116" y="1773526"/>
                  <a:pt x="2258562" y="1764912"/>
                </a:cubicBezTo>
                <a:cubicBezTo>
                  <a:pt x="2286487" y="1741792"/>
                  <a:pt x="2299996" y="1706976"/>
                  <a:pt x="2327649" y="1683765"/>
                </a:cubicBezTo>
                <a:cubicBezTo>
                  <a:pt x="2335990" y="1676694"/>
                  <a:pt x="2345602" y="1670438"/>
                  <a:pt x="2356391" y="1668715"/>
                </a:cubicBezTo>
                <a:cubicBezTo>
                  <a:pt x="2367180" y="1666902"/>
                  <a:pt x="2379420" y="1670529"/>
                  <a:pt x="2385404" y="1679686"/>
                </a:cubicBezTo>
                <a:cubicBezTo>
                  <a:pt x="2390482" y="1687392"/>
                  <a:pt x="2390300" y="1697547"/>
                  <a:pt x="2386945" y="1706886"/>
                </a:cubicBezTo>
                <a:cubicBezTo>
                  <a:pt x="2381415" y="1721664"/>
                  <a:pt x="2369356" y="1734176"/>
                  <a:pt x="2361922" y="1748139"/>
                </a:cubicBezTo>
                <a:cubicBezTo>
                  <a:pt x="2349954" y="1770442"/>
                  <a:pt x="2341884" y="1794107"/>
                  <a:pt x="2340433" y="1819402"/>
                </a:cubicBezTo>
                <a:cubicBezTo>
                  <a:pt x="2339980" y="1826928"/>
                  <a:pt x="2352130" y="1831189"/>
                  <a:pt x="2355303" y="1823664"/>
                </a:cubicBezTo>
                <a:cubicBezTo>
                  <a:pt x="2366364" y="1797734"/>
                  <a:pt x="2374887" y="1768901"/>
                  <a:pt x="2389031" y="1744603"/>
                </a:cubicBezTo>
                <a:cubicBezTo>
                  <a:pt x="2392023" y="1739435"/>
                  <a:pt x="2396647" y="1734901"/>
                  <a:pt x="2402358" y="1733270"/>
                </a:cubicBezTo>
                <a:cubicBezTo>
                  <a:pt x="2408161" y="1731637"/>
                  <a:pt x="2415052" y="1733360"/>
                  <a:pt x="2418316" y="1738438"/>
                </a:cubicBezTo>
                <a:cubicBezTo>
                  <a:pt x="2422577" y="1744966"/>
                  <a:pt x="2419585" y="1753579"/>
                  <a:pt x="2416231" y="1760560"/>
                </a:cubicBezTo>
                <a:cubicBezTo>
                  <a:pt x="2409340" y="1774886"/>
                  <a:pt x="2401270" y="1788576"/>
                  <a:pt x="2392023" y="1801451"/>
                </a:cubicBezTo>
                <a:cubicBezTo>
                  <a:pt x="2383591" y="1813237"/>
                  <a:pt x="2377789" y="1824752"/>
                  <a:pt x="2370353" y="1837082"/>
                </a:cubicBezTo>
                <a:cubicBezTo>
                  <a:pt x="2359746" y="1854853"/>
                  <a:pt x="2345239" y="1870629"/>
                  <a:pt x="2336898" y="1889579"/>
                </a:cubicBezTo>
                <a:cubicBezTo>
                  <a:pt x="2333724" y="1896832"/>
                  <a:pt x="2343063" y="1900912"/>
                  <a:pt x="2348321" y="1897285"/>
                </a:cubicBezTo>
                <a:cubicBezTo>
                  <a:pt x="2363191" y="1887040"/>
                  <a:pt x="2373527" y="1870629"/>
                  <a:pt x="2383591" y="1855851"/>
                </a:cubicBezTo>
                <a:cubicBezTo>
                  <a:pt x="2390662" y="1845424"/>
                  <a:pt x="2399094" y="1833456"/>
                  <a:pt x="2405169" y="1821035"/>
                </a:cubicBezTo>
                <a:cubicBezTo>
                  <a:pt x="2494385" y="1799365"/>
                  <a:pt x="2380145" y="1952773"/>
                  <a:pt x="2362738" y="1976799"/>
                </a:cubicBezTo>
                <a:cubicBezTo>
                  <a:pt x="2357117" y="1984597"/>
                  <a:pt x="2361015" y="1994932"/>
                  <a:pt x="2371169" y="1995295"/>
                </a:cubicBezTo>
                <a:cubicBezTo>
                  <a:pt x="2418497" y="1997018"/>
                  <a:pt x="2460748" y="1981605"/>
                  <a:pt x="2506353" y="1971088"/>
                </a:cubicBezTo>
                <a:cubicBezTo>
                  <a:pt x="2544252" y="1962293"/>
                  <a:pt x="2583057" y="1961749"/>
                  <a:pt x="2621590" y="1963018"/>
                </a:cubicBezTo>
                <a:cubicBezTo>
                  <a:pt x="2640924" y="1963653"/>
                  <a:pt x="2651889" y="1966112"/>
                  <a:pt x="2657241" y="1969693"/>
                </a:cubicBezTo>
                <a:cubicBezTo>
                  <a:pt x="2673298" y="1980437"/>
                  <a:pt x="2638839" y="2001280"/>
                  <a:pt x="2628299" y="2013247"/>
                </a:cubicBezTo>
                <a:cubicBezTo>
                  <a:pt x="2622496" y="2019866"/>
                  <a:pt x="2631105" y="2028562"/>
                  <a:pt x="2638268" y="2024392"/>
                </a:cubicBezTo>
                <a:cubicBezTo>
                  <a:pt x="2649238" y="2017864"/>
                  <a:pt x="2660118" y="2011517"/>
                  <a:pt x="2671089" y="2005352"/>
                </a:cubicBezTo>
                <a:cubicBezTo>
                  <a:pt x="2671724" y="2005624"/>
                  <a:pt x="2672539" y="2005896"/>
                  <a:pt x="2673174" y="2006168"/>
                </a:cubicBezTo>
                <a:cubicBezTo>
                  <a:pt x="2668641" y="2030013"/>
                  <a:pt x="2653953" y="2047965"/>
                  <a:pt x="2634006" y="2062290"/>
                </a:cubicBezTo>
                <a:cubicBezTo>
                  <a:pt x="2610795" y="2078973"/>
                  <a:pt x="2581420" y="2081240"/>
                  <a:pt x="2557031" y="2094930"/>
                </a:cubicBezTo>
                <a:cubicBezTo>
                  <a:pt x="2550593" y="2098557"/>
                  <a:pt x="2550050" y="2111341"/>
                  <a:pt x="2559569" y="2111159"/>
                </a:cubicBezTo>
                <a:cubicBezTo>
                  <a:pt x="2589308" y="2110525"/>
                  <a:pt x="2621948" y="2099464"/>
                  <a:pt x="2647697" y="2080605"/>
                </a:cubicBezTo>
                <a:cubicBezTo>
                  <a:pt x="2650054" y="2081149"/>
                  <a:pt x="2652502" y="2081784"/>
                  <a:pt x="2654950" y="2082237"/>
                </a:cubicBezTo>
                <a:cubicBezTo>
                  <a:pt x="2654678" y="2082691"/>
                  <a:pt x="2654135" y="2083144"/>
                  <a:pt x="2653862" y="2083597"/>
                </a:cubicBezTo>
                <a:cubicBezTo>
                  <a:pt x="2627841" y="2094930"/>
                  <a:pt x="2603995" y="2110162"/>
                  <a:pt x="2577068" y="2120136"/>
                </a:cubicBezTo>
                <a:cubicBezTo>
                  <a:pt x="2546604" y="2131469"/>
                  <a:pt x="2515142" y="2136727"/>
                  <a:pt x="2483047" y="2140808"/>
                </a:cubicBezTo>
                <a:cubicBezTo>
                  <a:pt x="2473708" y="2141986"/>
                  <a:pt x="2473799" y="2157853"/>
                  <a:pt x="2483500" y="2157581"/>
                </a:cubicBezTo>
                <a:cubicBezTo>
                  <a:pt x="2502086" y="2157128"/>
                  <a:pt x="2522758" y="2154680"/>
                  <a:pt x="2543612" y="2150600"/>
                </a:cubicBezTo>
                <a:cubicBezTo>
                  <a:pt x="2542252" y="2151416"/>
                  <a:pt x="2541164" y="2152413"/>
                  <a:pt x="2540348" y="2153501"/>
                </a:cubicBezTo>
                <a:cubicBezTo>
                  <a:pt x="2530194" y="2155948"/>
                  <a:pt x="2520130" y="2159304"/>
                  <a:pt x="2510610" y="2162386"/>
                </a:cubicBezTo>
                <a:cubicBezTo>
                  <a:pt x="2486221" y="2170184"/>
                  <a:pt x="2457479" y="2175623"/>
                  <a:pt x="2436535" y="2190402"/>
                </a:cubicBezTo>
                <a:cubicBezTo>
                  <a:pt x="2430189" y="2194845"/>
                  <a:pt x="2433543" y="2203821"/>
                  <a:pt x="2440887" y="2204092"/>
                </a:cubicBezTo>
                <a:cubicBezTo>
                  <a:pt x="2463735" y="2205090"/>
                  <a:pt x="2487399" y="2196023"/>
                  <a:pt x="2509431" y="2190946"/>
                </a:cubicBezTo>
                <a:cubicBezTo>
                  <a:pt x="2534183" y="2185143"/>
                  <a:pt x="2558754" y="2179975"/>
                  <a:pt x="2584140" y="2177618"/>
                </a:cubicBezTo>
                <a:lnTo>
                  <a:pt x="2661473" y="2177707"/>
                </a:lnTo>
                <a:lnTo>
                  <a:pt x="2675784" y="2168595"/>
                </a:lnTo>
                <a:lnTo>
                  <a:pt x="2644977" y="2160845"/>
                </a:lnTo>
                <a:cubicBezTo>
                  <a:pt x="2627297" y="2159485"/>
                  <a:pt x="2609345" y="2162023"/>
                  <a:pt x="2591574" y="2161751"/>
                </a:cubicBezTo>
                <a:cubicBezTo>
                  <a:pt x="2629020" y="2141079"/>
                  <a:pt x="2671633" y="2113517"/>
                  <a:pt x="2682603" y="2078157"/>
                </a:cubicBezTo>
                <a:cubicBezTo>
                  <a:pt x="2684960" y="2070632"/>
                  <a:pt x="2679158" y="2064013"/>
                  <a:pt x="2671905" y="2063288"/>
                </a:cubicBezTo>
                <a:cubicBezTo>
                  <a:pt x="2670364" y="2063107"/>
                  <a:pt x="2668913" y="2063197"/>
                  <a:pt x="2667462" y="2063015"/>
                </a:cubicBezTo>
                <a:cubicBezTo>
                  <a:pt x="2683148" y="2045789"/>
                  <a:pt x="2693484" y="2024663"/>
                  <a:pt x="2694390" y="2000637"/>
                </a:cubicBezTo>
                <a:cubicBezTo>
                  <a:pt x="2694481" y="1997463"/>
                  <a:pt x="2692848" y="1993837"/>
                  <a:pt x="2690129" y="1991933"/>
                </a:cubicBezTo>
                <a:cubicBezTo>
                  <a:pt x="2690582" y="1990755"/>
                  <a:pt x="2691127" y="1989667"/>
                  <a:pt x="2691126" y="1988488"/>
                </a:cubicBezTo>
                <a:cubicBezTo>
                  <a:pt x="2694576" y="1892480"/>
                  <a:pt x="2477793" y="1956671"/>
                  <a:pt x="2394652" y="1971178"/>
                </a:cubicBezTo>
                <a:cubicBezTo>
                  <a:pt x="2427474" y="1929472"/>
                  <a:pt x="2462471" y="1887130"/>
                  <a:pt x="2466369" y="1832821"/>
                </a:cubicBezTo>
                <a:cubicBezTo>
                  <a:pt x="2468455" y="1804080"/>
                  <a:pt x="2448780" y="1795920"/>
                  <a:pt x="2427201" y="1795648"/>
                </a:cubicBezTo>
                <a:cubicBezTo>
                  <a:pt x="2443159" y="1772075"/>
                  <a:pt x="2451500" y="1747232"/>
                  <a:pt x="2434364" y="1718673"/>
                </a:cubicBezTo>
                <a:cubicBezTo>
                  <a:pt x="2427382" y="1707067"/>
                  <a:pt x="2417410" y="1701990"/>
                  <a:pt x="2406530" y="1701083"/>
                </a:cubicBezTo>
                <a:cubicBezTo>
                  <a:pt x="2406167" y="1680955"/>
                  <a:pt x="2396012" y="1664544"/>
                  <a:pt x="2374887" y="1657110"/>
                </a:cubicBezTo>
                <a:cubicBezTo>
                  <a:pt x="2349591" y="1648224"/>
                  <a:pt x="2325565" y="1658923"/>
                  <a:pt x="2306071" y="1674790"/>
                </a:cubicBezTo>
                <a:cubicBezTo>
                  <a:pt x="2294738" y="1684038"/>
                  <a:pt x="2286033" y="1697456"/>
                  <a:pt x="2277601" y="1709243"/>
                </a:cubicBezTo>
                <a:cubicBezTo>
                  <a:pt x="2273704" y="1714592"/>
                  <a:pt x="2269532" y="1719851"/>
                  <a:pt x="2265452" y="1725019"/>
                </a:cubicBezTo>
                <a:cubicBezTo>
                  <a:pt x="2265815" y="1702715"/>
                  <a:pt x="2261463" y="1679867"/>
                  <a:pt x="2254663" y="1662187"/>
                </a:cubicBezTo>
                <a:cubicBezTo>
                  <a:pt x="2246594" y="1641243"/>
                  <a:pt x="2235895" y="1619302"/>
                  <a:pt x="2212050" y="1614315"/>
                </a:cubicBezTo>
                <a:cubicBezTo>
                  <a:pt x="2202621" y="1612320"/>
                  <a:pt x="2194733" y="1615222"/>
                  <a:pt x="2188386" y="1620481"/>
                </a:cubicBezTo>
                <a:cubicBezTo>
                  <a:pt x="2178503" y="1611777"/>
                  <a:pt x="2167170" y="1609238"/>
                  <a:pt x="2151394" y="1615041"/>
                </a:cubicBezTo>
                <a:cubicBezTo>
                  <a:pt x="2149762" y="1615676"/>
                  <a:pt x="2148221" y="1616310"/>
                  <a:pt x="2146770" y="1616945"/>
                </a:cubicBezTo>
                <a:cubicBezTo>
                  <a:pt x="2291745" y="1511318"/>
                  <a:pt x="2437900" y="1407506"/>
                  <a:pt x="2580609" y="1299069"/>
                </a:cubicBezTo>
                <a:cubicBezTo>
                  <a:pt x="2620140" y="1287554"/>
                  <a:pt x="2660214" y="1277309"/>
                  <a:pt x="2698203" y="1263799"/>
                </a:cubicBezTo>
                <a:cubicBezTo>
                  <a:pt x="2784698" y="1233154"/>
                  <a:pt x="2873370" y="1213661"/>
                  <a:pt x="2961498" y="1189181"/>
                </a:cubicBezTo>
                <a:cubicBezTo>
                  <a:pt x="3126601" y="1143303"/>
                  <a:pt x="3291886" y="1083917"/>
                  <a:pt x="3446654" y="1010115"/>
                </a:cubicBezTo>
                <a:cubicBezTo>
                  <a:pt x="3580205" y="946466"/>
                  <a:pt x="3716840" y="864141"/>
                  <a:pt x="3817298" y="753891"/>
                </a:cubicBezTo>
                <a:cubicBezTo>
                  <a:pt x="3841654" y="726998"/>
                  <a:pt x="3882669" y="678307"/>
                  <a:pt x="3865452" y="640801"/>
                </a:cubicBezTo>
                <a:close/>
              </a:path>
            </a:pathLst>
          </a:custGeom>
          <a:solidFill>
            <a:schemeClr val="accent1">
              <a:lumMod val="75000"/>
              <a:alpha val="6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423" name="Freeform: Shape 422">
            <a:extLst>
              <a:ext uri="{FF2B5EF4-FFF2-40B4-BE49-F238E27FC236}">
                <a16:creationId xmlns:a16="http://schemas.microsoft.com/office/drawing/2014/main" id="{20306397-C89B-446C-BB25-1695E4429A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1305101" flipH="1" flipV="1">
            <a:off x="8809828" y="132059"/>
            <a:ext cx="3542654" cy="3379805"/>
          </a:xfrm>
          <a:custGeom>
            <a:avLst/>
            <a:gdLst>
              <a:gd name="connsiteX0" fmla="*/ 2568136 w 3542654"/>
              <a:gd name="connsiteY0" fmla="*/ 3059685 h 3379805"/>
              <a:gd name="connsiteX1" fmla="*/ 2594889 w 3542654"/>
              <a:gd name="connsiteY1" fmla="*/ 3065786 h 3379805"/>
              <a:gd name="connsiteX2" fmla="*/ 2590805 w 3542654"/>
              <a:gd name="connsiteY2" fmla="*/ 3077852 h 3379805"/>
              <a:gd name="connsiteX3" fmla="*/ 2540872 w 3542654"/>
              <a:gd name="connsiteY3" fmla="*/ 3087134 h 3379805"/>
              <a:gd name="connsiteX4" fmla="*/ 2535303 w 3542654"/>
              <a:gd name="connsiteY4" fmla="*/ 3074882 h 3379805"/>
              <a:gd name="connsiteX5" fmla="*/ 2537345 w 3542654"/>
              <a:gd name="connsiteY5" fmla="*/ 3072284 h 3379805"/>
              <a:gd name="connsiteX6" fmla="*/ 2541799 w 3542654"/>
              <a:gd name="connsiteY6" fmla="*/ 3069869 h 3379805"/>
              <a:gd name="connsiteX7" fmla="*/ 2568136 w 3542654"/>
              <a:gd name="connsiteY7" fmla="*/ 3059685 h 3379805"/>
              <a:gd name="connsiteX8" fmla="*/ 3136544 w 3542654"/>
              <a:gd name="connsiteY8" fmla="*/ 2802199 h 3379805"/>
              <a:gd name="connsiteX9" fmla="*/ 3146499 w 3542654"/>
              <a:gd name="connsiteY9" fmla="*/ 2803267 h 3379805"/>
              <a:gd name="connsiteX10" fmla="*/ 3147124 w 3542654"/>
              <a:gd name="connsiteY10" fmla="*/ 2812964 h 3379805"/>
              <a:gd name="connsiteX11" fmla="*/ 3044660 w 3542654"/>
              <a:gd name="connsiteY11" fmla="*/ 2883501 h 3379805"/>
              <a:gd name="connsiteX12" fmla="*/ 2907668 w 3542654"/>
              <a:gd name="connsiteY12" fmla="*/ 2968889 h 3379805"/>
              <a:gd name="connsiteX13" fmla="*/ 2900614 w 3542654"/>
              <a:gd name="connsiteY13" fmla="*/ 2961095 h 3379805"/>
              <a:gd name="connsiteX14" fmla="*/ 3009762 w 3542654"/>
              <a:gd name="connsiteY14" fmla="*/ 2878490 h 3379805"/>
              <a:gd name="connsiteX15" fmla="*/ 3136544 w 3542654"/>
              <a:gd name="connsiteY15" fmla="*/ 2802199 h 3379805"/>
              <a:gd name="connsiteX16" fmla="*/ 2560453 w 3542654"/>
              <a:gd name="connsiteY16" fmla="*/ 2866517 h 3379805"/>
              <a:gd name="connsiteX17" fmla="*/ 2584680 w 3542654"/>
              <a:gd name="connsiteY17" fmla="*/ 2869951 h 3379805"/>
              <a:gd name="connsiteX18" fmla="*/ 2583380 w 3542654"/>
              <a:gd name="connsiteY18" fmla="*/ 2882944 h 3379805"/>
              <a:gd name="connsiteX19" fmla="*/ 2529921 w 3542654"/>
              <a:gd name="connsiteY19" fmla="*/ 2896681 h 3379805"/>
              <a:gd name="connsiteX20" fmla="*/ 2484815 w 3542654"/>
              <a:gd name="connsiteY20" fmla="*/ 2901322 h 3379805"/>
              <a:gd name="connsiteX21" fmla="*/ 2485927 w 3542654"/>
              <a:gd name="connsiteY21" fmla="*/ 2884060 h 3379805"/>
              <a:gd name="connsiteX22" fmla="*/ 2560453 w 3542654"/>
              <a:gd name="connsiteY22" fmla="*/ 2866517 h 3379805"/>
              <a:gd name="connsiteX23" fmla="*/ 3137469 w 3542654"/>
              <a:gd name="connsiteY23" fmla="*/ 2762474 h 3379805"/>
              <a:gd name="connsiteX24" fmla="*/ 3144525 w 3542654"/>
              <a:gd name="connsiteY24" fmla="*/ 2775654 h 3379805"/>
              <a:gd name="connsiteX25" fmla="*/ 3078628 w 3542654"/>
              <a:gd name="connsiteY25" fmla="*/ 2816679 h 3379805"/>
              <a:gd name="connsiteX26" fmla="*/ 3004750 w 3542654"/>
              <a:gd name="connsiteY26" fmla="*/ 2857144 h 3379805"/>
              <a:gd name="connsiteX27" fmla="*/ 2997694 w 3542654"/>
              <a:gd name="connsiteY27" fmla="*/ 2848420 h 3379805"/>
              <a:gd name="connsiteX28" fmla="*/ 3068974 w 3542654"/>
              <a:gd name="connsiteY28" fmla="*/ 2797187 h 3379805"/>
              <a:gd name="connsiteX29" fmla="*/ 3137469 w 3542654"/>
              <a:gd name="connsiteY29" fmla="*/ 2762474 h 3379805"/>
              <a:gd name="connsiteX30" fmla="*/ 2996855 w 3542654"/>
              <a:gd name="connsiteY30" fmla="*/ 2734196 h 3379805"/>
              <a:gd name="connsiteX31" fmla="*/ 3016629 w 3542654"/>
              <a:gd name="connsiteY31" fmla="*/ 2732775 h 3379805"/>
              <a:gd name="connsiteX32" fmla="*/ 3021269 w 3542654"/>
              <a:gd name="connsiteY32" fmla="*/ 2744839 h 3379805"/>
              <a:gd name="connsiteX33" fmla="*/ 2951660 w 3542654"/>
              <a:gd name="connsiteY33" fmla="*/ 2780850 h 3379805"/>
              <a:gd name="connsiteX34" fmla="*/ 2942194 w 3542654"/>
              <a:gd name="connsiteY34" fmla="*/ 2765258 h 3379805"/>
              <a:gd name="connsiteX35" fmla="*/ 2996855 w 3542654"/>
              <a:gd name="connsiteY35" fmla="*/ 2734196 h 3379805"/>
              <a:gd name="connsiteX36" fmla="*/ 2829704 w 3542654"/>
              <a:gd name="connsiteY36" fmla="*/ 2700847 h 3379805"/>
              <a:gd name="connsiteX37" fmla="*/ 2991570 w 3542654"/>
              <a:gd name="connsiteY37" fmla="*/ 2677087 h 3379805"/>
              <a:gd name="connsiteX38" fmla="*/ 2994910 w 3542654"/>
              <a:gd name="connsiteY38" fmla="*/ 2689152 h 3379805"/>
              <a:gd name="connsiteX39" fmla="*/ 2911008 w 3542654"/>
              <a:gd name="connsiteY39" fmla="*/ 2713654 h 3379805"/>
              <a:gd name="connsiteX40" fmla="*/ 2855135 w 3542654"/>
              <a:gd name="connsiteY40" fmla="*/ 2719595 h 3379805"/>
              <a:gd name="connsiteX41" fmla="*/ 2826176 w 3542654"/>
              <a:gd name="connsiteY41" fmla="*/ 2714770 h 3379805"/>
              <a:gd name="connsiteX42" fmla="*/ 2829704 w 3542654"/>
              <a:gd name="connsiteY42" fmla="*/ 2700847 h 3379805"/>
              <a:gd name="connsiteX43" fmla="*/ 3526454 w 3542654"/>
              <a:gd name="connsiteY43" fmla="*/ 2546261 h 3379805"/>
              <a:gd name="connsiteX44" fmla="*/ 3536641 w 3542654"/>
              <a:gd name="connsiteY44" fmla="*/ 2615094 h 3379805"/>
              <a:gd name="connsiteX45" fmla="*/ 3519349 w 3542654"/>
              <a:gd name="connsiteY45" fmla="*/ 2621957 h 3379805"/>
              <a:gd name="connsiteX46" fmla="*/ 3430202 w 3542654"/>
              <a:gd name="connsiteY46" fmla="*/ 2656112 h 3379805"/>
              <a:gd name="connsiteX47" fmla="*/ 3192418 w 3542654"/>
              <a:gd name="connsiteY47" fmla="*/ 2759877 h 3379805"/>
              <a:gd name="connsiteX48" fmla="*/ 3184991 w 3542654"/>
              <a:gd name="connsiteY48" fmla="*/ 2746697 h 3379805"/>
              <a:gd name="connsiteX49" fmla="*/ 3399388 w 3542654"/>
              <a:gd name="connsiteY49" fmla="*/ 2642374 h 3379805"/>
              <a:gd name="connsiteX50" fmla="*/ 3096262 w 3542654"/>
              <a:gd name="connsiteY50" fmla="*/ 2714212 h 3379805"/>
              <a:gd name="connsiteX51" fmla="*/ 3092922 w 3542654"/>
              <a:gd name="connsiteY51" fmla="*/ 2702147 h 3379805"/>
              <a:gd name="connsiteX52" fmla="*/ 3380084 w 3542654"/>
              <a:gd name="connsiteY52" fmla="*/ 2610634 h 3379805"/>
              <a:gd name="connsiteX53" fmla="*/ 3097934 w 3542654"/>
              <a:gd name="connsiteY53" fmla="*/ 2655370 h 3379805"/>
              <a:gd name="connsiteX54" fmla="*/ 3095336 w 3542654"/>
              <a:gd name="connsiteY54" fmla="*/ 2643674 h 3379805"/>
              <a:gd name="connsiteX55" fmla="*/ 3382102 w 3542654"/>
              <a:gd name="connsiteY55" fmla="*/ 2570492 h 3379805"/>
              <a:gd name="connsiteX56" fmla="*/ 3144685 w 3542654"/>
              <a:gd name="connsiteY56" fmla="*/ 2533088 h 3379805"/>
              <a:gd name="connsiteX57" fmla="*/ 3207264 w 3542654"/>
              <a:gd name="connsiteY57" fmla="*/ 2543995 h 3379805"/>
              <a:gd name="connsiteX58" fmla="*/ 3206525 w 3542654"/>
              <a:gd name="connsiteY58" fmla="*/ 2556987 h 3379805"/>
              <a:gd name="connsiteX59" fmla="*/ 3142298 w 3542654"/>
              <a:gd name="connsiteY59" fmla="*/ 2557917 h 3379805"/>
              <a:gd name="connsiteX60" fmla="*/ 3085310 w 3542654"/>
              <a:gd name="connsiteY60" fmla="*/ 2559214 h 3379805"/>
              <a:gd name="connsiteX61" fmla="*/ 3081968 w 3542654"/>
              <a:gd name="connsiteY61" fmla="*/ 2543623 h 3379805"/>
              <a:gd name="connsiteX62" fmla="*/ 3144685 w 3542654"/>
              <a:gd name="connsiteY62" fmla="*/ 2533088 h 3379805"/>
              <a:gd name="connsiteX63" fmla="*/ 2515443 w 3542654"/>
              <a:gd name="connsiteY63" fmla="*/ 2593184 h 3379805"/>
              <a:gd name="connsiteX64" fmla="*/ 2580782 w 3542654"/>
              <a:gd name="connsiteY64" fmla="*/ 2599867 h 3379805"/>
              <a:gd name="connsiteX65" fmla="*/ 2629230 w 3542654"/>
              <a:gd name="connsiteY65" fmla="*/ 2605437 h 3379805"/>
              <a:gd name="connsiteX66" fmla="*/ 2628300 w 3542654"/>
              <a:gd name="connsiteY66" fmla="*/ 2621029 h 3379805"/>
              <a:gd name="connsiteX67" fmla="*/ 2574656 w 3542654"/>
              <a:gd name="connsiteY67" fmla="*/ 2621029 h 3379805"/>
              <a:gd name="connsiteX68" fmla="*/ 2512471 w 3542654"/>
              <a:gd name="connsiteY68" fmla="*/ 2606919 h 3379805"/>
              <a:gd name="connsiteX69" fmla="*/ 2515443 w 3542654"/>
              <a:gd name="connsiteY69" fmla="*/ 2593184 h 3379805"/>
              <a:gd name="connsiteX70" fmla="*/ 2718329 w 3542654"/>
              <a:gd name="connsiteY70" fmla="*/ 2432062 h 3379805"/>
              <a:gd name="connsiteX71" fmla="*/ 2781162 w 3542654"/>
              <a:gd name="connsiteY71" fmla="*/ 2431483 h 3379805"/>
              <a:gd name="connsiteX72" fmla="*/ 2841769 w 3542654"/>
              <a:gd name="connsiteY72" fmla="*/ 2447469 h 3379805"/>
              <a:gd name="connsiteX73" fmla="*/ 2840469 w 3542654"/>
              <a:gd name="connsiteY73" fmla="*/ 2462691 h 3379805"/>
              <a:gd name="connsiteX74" fmla="*/ 2782557 w 3542654"/>
              <a:gd name="connsiteY74" fmla="*/ 2458421 h 3379805"/>
              <a:gd name="connsiteX75" fmla="*/ 2717587 w 3542654"/>
              <a:gd name="connsiteY75" fmla="*/ 2452482 h 3379805"/>
              <a:gd name="connsiteX76" fmla="*/ 2718329 w 3542654"/>
              <a:gd name="connsiteY76" fmla="*/ 2432062 h 3379805"/>
              <a:gd name="connsiteX77" fmla="*/ 2764202 w 3542654"/>
              <a:gd name="connsiteY77" fmla="*/ 2347335 h 3379805"/>
              <a:gd name="connsiteX78" fmla="*/ 2899314 w 3542654"/>
              <a:gd name="connsiteY78" fmla="*/ 2352244 h 3379805"/>
              <a:gd name="connsiteX79" fmla="*/ 3109258 w 3542654"/>
              <a:gd name="connsiteY79" fmla="*/ 2383429 h 3379805"/>
              <a:gd name="connsiteX80" fmla="*/ 3342772 w 3542654"/>
              <a:gd name="connsiteY80" fmla="*/ 2427979 h 3379805"/>
              <a:gd name="connsiteX81" fmla="*/ 3473474 w 3542654"/>
              <a:gd name="connsiteY81" fmla="*/ 2438696 h 3379805"/>
              <a:gd name="connsiteX82" fmla="*/ 3511176 w 3542654"/>
              <a:gd name="connsiteY82" fmla="*/ 2443026 h 3379805"/>
              <a:gd name="connsiteX83" fmla="*/ 3523463 w 3542654"/>
              <a:gd name="connsiteY83" fmla="*/ 2526050 h 3379805"/>
              <a:gd name="connsiteX84" fmla="*/ 3415748 w 3542654"/>
              <a:gd name="connsiteY84" fmla="*/ 2535362 h 3379805"/>
              <a:gd name="connsiteX85" fmla="*/ 3267223 w 3542654"/>
              <a:gd name="connsiteY85" fmla="*/ 2553276 h 3379805"/>
              <a:gd name="connsiteX86" fmla="*/ 3263511 w 3542654"/>
              <a:gd name="connsiteY86" fmla="*/ 2538610 h 3379805"/>
              <a:gd name="connsiteX87" fmla="*/ 3492387 w 3542654"/>
              <a:gd name="connsiteY87" fmla="*/ 2495546 h 3379805"/>
              <a:gd name="connsiteX88" fmla="*/ 3407369 w 3542654"/>
              <a:gd name="connsiteY88" fmla="*/ 2488308 h 3379805"/>
              <a:gd name="connsiteX89" fmla="*/ 3098861 w 3542654"/>
              <a:gd name="connsiteY89" fmla="*/ 2475685 h 3379805"/>
              <a:gd name="connsiteX90" fmla="*/ 3099419 w 3542654"/>
              <a:gd name="connsiteY90" fmla="*/ 2463804 h 3379805"/>
              <a:gd name="connsiteX91" fmla="*/ 3371729 w 3542654"/>
              <a:gd name="connsiteY91" fmla="*/ 2461392 h 3379805"/>
              <a:gd name="connsiteX92" fmla="*/ 3513548 w 3542654"/>
              <a:gd name="connsiteY92" fmla="*/ 2466959 h 3379805"/>
              <a:gd name="connsiteX93" fmla="*/ 3155850 w 3542654"/>
              <a:gd name="connsiteY93" fmla="*/ 2420554 h 3379805"/>
              <a:gd name="connsiteX94" fmla="*/ 2922701 w 3542654"/>
              <a:gd name="connsiteY94" fmla="*/ 2379530 h 3379805"/>
              <a:gd name="connsiteX95" fmla="*/ 2829356 w 3542654"/>
              <a:gd name="connsiteY95" fmla="*/ 2370945 h 3379805"/>
              <a:gd name="connsiteX96" fmla="*/ 2783703 w 3542654"/>
              <a:gd name="connsiteY96" fmla="*/ 2373003 h 3379805"/>
              <a:gd name="connsiteX97" fmla="*/ 2740049 w 3542654"/>
              <a:gd name="connsiteY97" fmla="*/ 2385470 h 3379805"/>
              <a:gd name="connsiteX98" fmla="*/ 2668768 w 3542654"/>
              <a:gd name="connsiteY98" fmla="*/ 2422039 h 3379805"/>
              <a:gd name="connsiteX99" fmla="*/ 2611409 w 3542654"/>
              <a:gd name="connsiteY99" fmla="*/ 2464361 h 3379805"/>
              <a:gd name="connsiteX100" fmla="*/ 2734852 w 3542654"/>
              <a:gd name="connsiteY100" fmla="*/ 2481809 h 3379805"/>
              <a:gd name="connsiteX101" fmla="*/ 2730210 w 3542654"/>
              <a:gd name="connsiteY101" fmla="*/ 2496844 h 3379805"/>
              <a:gd name="connsiteX102" fmla="*/ 2640926 w 3542654"/>
              <a:gd name="connsiteY102" fmla="*/ 2487006 h 3379805"/>
              <a:gd name="connsiteX103" fmla="*/ 2575584 w 3542654"/>
              <a:gd name="connsiteY103" fmla="*/ 2489420 h 3379805"/>
              <a:gd name="connsiteX104" fmla="*/ 2570202 w 3542654"/>
              <a:gd name="connsiteY104" fmla="*/ 2548633 h 3379805"/>
              <a:gd name="connsiteX105" fmla="*/ 2574472 w 3542654"/>
              <a:gd name="connsiteY105" fmla="*/ 2553647 h 3379805"/>
              <a:gd name="connsiteX106" fmla="*/ 2622919 w 3542654"/>
              <a:gd name="connsiteY106" fmla="*/ 2559772 h 3379805"/>
              <a:gd name="connsiteX107" fmla="*/ 2686586 w 3542654"/>
              <a:gd name="connsiteY107" fmla="*/ 2572394 h 3379805"/>
              <a:gd name="connsiteX108" fmla="*/ 2686033 w 3542654"/>
              <a:gd name="connsiteY108" fmla="*/ 2588171 h 3379805"/>
              <a:gd name="connsiteX109" fmla="*/ 2555722 w 3542654"/>
              <a:gd name="connsiteY109" fmla="*/ 2569981 h 3379805"/>
              <a:gd name="connsiteX110" fmla="*/ 2516557 w 3542654"/>
              <a:gd name="connsiteY110" fmla="*/ 2578706 h 3379805"/>
              <a:gd name="connsiteX111" fmla="*/ 2486484 w 3542654"/>
              <a:gd name="connsiteY111" fmla="*/ 2579634 h 3379805"/>
              <a:gd name="connsiteX112" fmla="*/ 2496879 w 3542654"/>
              <a:gd name="connsiteY112" fmla="*/ 2656669 h 3379805"/>
              <a:gd name="connsiteX113" fmla="*/ 2497993 w 3542654"/>
              <a:gd name="connsiteY113" fmla="*/ 2658153 h 3379805"/>
              <a:gd name="connsiteX114" fmla="*/ 2576512 w 3542654"/>
              <a:gd name="connsiteY114" fmla="*/ 2680613 h 3379805"/>
              <a:gd name="connsiteX115" fmla="*/ 2779586 w 3542654"/>
              <a:gd name="connsiteY115" fmla="*/ 2709015 h 3379805"/>
              <a:gd name="connsiteX116" fmla="*/ 2776987 w 3542654"/>
              <a:gd name="connsiteY116" fmla="*/ 2724979 h 3379805"/>
              <a:gd name="connsiteX117" fmla="*/ 2557395 w 3542654"/>
              <a:gd name="connsiteY117" fmla="*/ 2704560 h 3379805"/>
              <a:gd name="connsiteX118" fmla="*/ 2436180 w 3542654"/>
              <a:gd name="connsiteY118" fmla="*/ 2674117 h 3379805"/>
              <a:gd name="connsiteX119" fmla="*/ 2350236 w 3542654"/>
              <a:gd name="connsiteY119" fmla="*/ 2716624 h 3379805"/>
              <a:gd name="connsiteX120" fmla="*/ 2365456 w 3542654"/>
              <a:gd name="connsiteY120" fmla="*/ 2818346 h 3379805"/>
              <a:gd name="connsiteX121" fmla="*/ 2367500 w 3542654"/>
              <a:gd name="connsiteY121" fmla="*/ 2820020 h 3379805"/>
              <a:gd name="connsiteX122" fmla="*/ 2387916 w 3542654"/>
              <a:gd name="connsiteY122" fmla="*/ 2829485 h 3379805"/>
              <a:gd name="connsiteX123" fmla="*/ 2384020 w 3542654"/>
              <a:gd name="connsiteY123" fmla="*/ 2840252 h 3379805"/>
              <a:gd name="connsiteX124" fmla="*/ 2326662 w 3542654"/>
              <a:gd name="connsiteY124" fmla="*/ 2868094 h 3379805"/>
              <a:gd name="connsiteX125" fmla="*/ 2379008 w 3542654"/>
              <a:gd name="connsiteY125" fmla="*/ 2899280 h 3379805"/>
              <a:gd name="connsiteX126" fmla="*/ 2395156 w 3542654"/>
              <a:gd name="connsiteY126" fmla="*/ 2896309 h 3379805"/>
              <a:gd name="connsiteX127" fmla="*/ 2444533 w 3542654"/>
              <a:gd name="connsiteY127" fmla="*/ 2889627 h 3379805"/>
              <a:gd name="connsiteX128" fmla="*/ 2453258 w 3542654"/>
              <a:gd name="connsiteY128" fmla="*/ 2899837 h 3379805"/>
              <a:gd name="connsiteX129" fmla="*/ 2418546 w 3542654"/>
              <a:gd name="connsiteY129" fmla="*/ 2915802 h 3379805"/>
              <a:gd name="connsiteX130" fmla="*/ 2328146 w 3542654"/>
              <a:gd name="connsiteY130" fmla="*/ 2938076 h 3379805"/>
              <a:gd name="connsiteX131" fmla="*/ 2303457 w 3542654"/>
              <a:gd name="connsiteY131" fmla="*/ 2951812 h 3379805"/>
              <a:gd name="connsiteX132" fmla="*/ 2304201 w 3542654"/>
              <a:gd name="connsiteY132" fmla="*/ 2970374 h 3379805"/>
              <a:gd name="connsiteX133" fmla="*/ 2307915 w 3542654"/>
              <a:gd name="connsiteY133" fmla="*/ 2990052 h 3379805"/>
              <a:gd name="connsiteX134" fmla="*/ 2305685 w 3542654"/>
              <a:gd name="connsiteY134" fmla="*/ 3003044 h 3379805"/>
              <a:gd name="connsiteX135" fmla="*/ 2334829 w 3542654"/>
              <a:gd name="connsiteY135" fmla="*/ 3019751 h 3379805"/>
              <a:gd name="connsiteX136" fmla="*/ 2361002 w 3542654"/>
              <a:gd name="connsiteY136" fmla="*/ 3027919 h 3379805"/>
              <a:gd name="connsiteX137" fmla="*/ 2409079 w 3542654"/>
              <a:gd name="connsiteY137" fmla="*/ 3015296 h 3379805"/>
              <a:gd name="connsiteX138" fmla="*/ 2477390 w 3542654"/>
              <a:gd name="connsiteY138" fmla="*/ 2990422 h 3379805"/>
              <a:gd name="connsiteX139" fmla="*/ 2544215 w 3542654"/>
              <a:gd name="connsiteY139" fmla="*/ 2981327 h 3379805"/>
              <a:gd name="connsiteX140" fmla="*/ 2551268 w 3542654"/>
              <a:gd name="connsiteY140" fmla="*/ 2991536 h 3379805"/>
              <a:gd name="connsiteX141" fmla="*/ 2504303 w 3542654"/>
              <a:gd name="connsiteY141" fmla="*/ 3010469 h 3379805"/>
              <a:gd name="connsiteX142" fmla="*/ 2413534 w 3542654"/>
              <a:gd name="connsiteY142" fmla="*/ 3042954 h 3379805"/>
              <a:gd name="connsiteX143" fmla="*/ 2326289 w 3542654"/>
              <a:gd name="connsiteY143" fmla="*/ 3073397 h 3379805"/>
              <a:gd name="connsiteX144" fmla="*/ 2320907 w 3542654"/>
              <a:gd name="connsiteY144" fmla="*/ 3089546 h 3379805"/>
              <a:gd name="connsiteX145" fmla="*/ 2320907 w 3542654"/>
              <a:gd name="connsiteY145" fmla="*/ 3128342 h 3379805"/>
              <a:gd name="connsiteX146" fmla="*/ 2357475 w 3542654"/>
              <a:gd name="connsiteY146" fmla="*/ 3127042 h 3379805"/>
              <a:gd name="connsiteX147" fmla="*/ 2368426 w 3542654"/>
              <a:gd name="connsiteY147" fmla="*/ 3128527 h 3379805"/>
              <a:gd name="connsiteX148" fmla="*/ 2506163 w 3542654"/>
              <a:gd name="connsiteY148" fmla="*/ 3100498 h 3379805"/>
              <a:gd name="connsiteX149" fmla="*/ 2512101 w 3542654"/>
              <a:gd name="connsiteY149" fmla="*/ 3114234 h 3379805"/>
              <a:gd name="connsiteX150" fmla="*/ 2363786 w 3542654"/>
              <a:gd name="connsiteY150" fmla="*/ 3161197 h 3379805"/>
              <a:gd name="connsiteX151" fmla="*/ 2265962 w 3542654"/>
              <a:gd name="connsiteY151" fmla="*/ 3274056 h 3379805"/>
              <a:gd name="connsiteX152" fmla="*/ 2312740 w 3542654"/>
              <a:gd name="connsiteY152" fmla="*/ 3297075 h 3379805"/>
              <a:gd name="connsiteX153" fmla="*/ 2317380 w 3542654"/>
              <a:gd name="connsiteY153" fmla="*/ 3316195 h 3379805"/>
              <a:gd name="connsiteX154" fmla="*/ 2422815 w 3542654"/>
              <a:gd name="connsiteY154" fmla="*/ 3332344 h 3379805"/>
              <a:gd name="connsiteX155" fmla="*/ 2560734 w 3542654"/>
              <a:gd name="connsiteY155" fmla="*/ 3264404 h 3379805"/>
              <a:gd name="connsiteX156" fmla="*/ 2678234 w 3542654"/>
              <a:gd name="connsiteY156" fmla="*/ 3207789 h 3379805"/>
              <a:gd name="connsiteX157" fmla="*/ 2774947 w 3542654"/>
              <a:gd name="connsiteY157" fmla="*/ 3120732 h 3379805"/>
              <a:gd name="connsiteX158" fmla="*/ 2969482 w 3542654"/>
              <a:gd name="connsiteY158" fmla="*/ 2980026 h 3379805"/>
              <a:gd name="connsiteX159" fmla="*/ 3149908 w 3542654"/>
              <a:gd name="connsiteY159" fmla="*/ 2840994 h 3379805"/>
              <a:gd name="connsiteX160" fmla="*/ 3451665 w 3542654"/>
              <a:gd name="connsiteY160" fmla="*/ 2652788 h 3379805"/>
              <a:gd name="connsiteX161" fmla="*/ 3536985 w 3542654"/>
              <a:gd name="connsiteY161" fmla="*/ 2617416 h 3379805"/>
              <a:gd name="connsiteX162" fmla="*/ 3542654 w 3542654"/>
              <a:gd name="connsiteY162" fmla="*/ 2655721 h 3379805"/>
              <a:gd name="connsiteX163" fmla="*/ 3479393 w 3542654"/>
              <a:gd name="connsiteY163" fmla="*/ 2685834 h 3379805"/>
              <a:gd name="connsiteX164" fmla="*/ 3303977 w 3542654"/>
              <a:gd name="connsiteY164" fmla="*/ 2775282 h 3379805"/>
              <a:gd name="connsiteX165" fmla="*/ 2982660 w 3542654"/>
              <a:gd name="connsiteY165" fmla="*/ 3015109 h 3379805"/>
              <a:gd name="connsiteX166" fmla="*/ 2812814 w 3542654"/>
              <a:gd name="connsiteY166" fmla="*/ 3135024 h 3379805"/>
              <a:gd name="connsiteX167" fmla="*/ 2698283 w 3542654"/>
              <a:gd name="connsiteY167" fmla="*/ 3238974 h 3379805"/>
              <a:gd name="connsiteX168" fmla="*/ 2515442 w 3542654"/>
              <a:gd name="connsiteY168" fmla="*/ 3336427 h 3379805"/>
              <a:gd name="connsiteX169" fmla="*/ 2335200 w 3542654"/>
              <a:gd name="connsiteY169" fmla="*/ 3379678 h 3379805"/>
              <a:gd name="connsiteX170" fmla="*/ 2279697 w 3542654"/>
              <a:gd name="connsiteY170" fmla="*/ 3356105 h 3379805"/>
              <a:gd name="connsiteX171" fmla="*/ 2277099 w 3542654"/>
              <a:gd name="connsiteY171" fmla="*/ 3341254 h 3379805"/>
              <a:gd name="connsiteX172" fmla="*/ 2282298 w 3542654"/>
              <a:gd name="connsiteY172" fmla="*/ 3320277 h 3379805"/>
              <a:gd name="connsiteX173" fmla="*/ 2254081 w 3542654"/>
              <a:gd name="connsiteY173" fmla="*/ 3302456 h 3379805"/>
              <a:gd name="connsiteX174" fmla="*/ 2278028 w 3542654"/>
              <a:gd name="connsiteY174" fmla="*/ 3183102 h 3379805"/>
              <a:gd name="connsiteX175" fmla="*/ 2309954 w 3542654"/>
              <a:gd name="connsiteY175" fmla="*/ 3154330 h 3379805"/>
              <a:gd name="connsiteX176" fmla="*/ 2277842 w 3542654"/>
              <a:gd name="connsiteY176" fmla="*/ 3134097 h 3379805"/>
              <a:gd name="connsiteX177" fmla="*/ 2276728 w 3542654"/>
              <a:gd name="connsiteY177" fmla="*/ 3101240 h 3379805"/>
              <a:gd name="connsiteX178" fmla="*/ 2293433 w 3542654"/>
              <a:gd name="connsiteY178" fmla="*/ 3079151 h 3379805"/>
              <a:gd name="connsiteX179" fmla="*/ 2300118 w 3542654"/>
              <a:gd name="connsiteY179" fmla="*/ 3060774 h 3379805"/>
              <a:gd name="connsiteX180" fmla="*/ 2321650 w 3542654"/>
              <a:gd name="connsiteY180" fmla="*/ 3041099 h 3379805"/>
              <a:gd name="connsiteX181" fmla="*/ 2280812 w 3542654"/>
              <a:gd name="connsiteY181" fmla="*/ 3011397 h 3379805"/>
              <a:gd name="connsiteX182" fmla="*/ 2282668 w 3542654"/>
              <a:gd name="connsiteY182" fmla="*/ 2994878 h 3379805"/>
              <a:gd name="connsiteX183" fmla="*/ 2275799 w 3542654"/>
              <a:gd name="connsiteY183" fmla="*/ 2969820 h 3379805"/>
              <a:gd name="connsiteX184" fmla="*/ 2274130 w 3542654"/>
              <a:gd name="connsiteY184" fmla="*/ 2942716 h 3379805"/>
              <a:gd name="connsiteX185" fmla="*/ 2334458 w 3542654"/>
              <a:gd name="connsiteY185" fmla="*/ 2910046 h 3379805"/>
              <a:gd name="connsiteX186" fmla="*/ 2304201 w 3542654"/>
              <a:gd name="connsiteY186" fmla="*/ 2867539 h 3379805"/>
              <a:gd name="connsiteX187" fmla="*/ 2334272 w 3542654"/>
              <a:gd name="connsiteY187" fmla="*/ 2826887 h 3379805"/>
              <a:gd name="connsiteX188" fmla="*/ 2308285 w 3542654"/>
              <a:gd name="connsiteY188" fmla="*/ 2779737 h 3379805"/>
              <a:gd name="connsiteX189" fmla="*/ 2366942 w 3542654"/>
              <a:gd name="connsiteY189" fmla="*/ 2661309 h 3379805"/>
              <a:gd name="connsiteX190" fmla="*/ 2461610 w 3542654"/>
              <a:gd name="connsiteY190" fmla="*/ 2651841 h 3379805"/>
              <a:gd name="connsiteX191" fmla="*/ 2459940 w 3542654"/>
              <a:gd name="connsiteY191" fmla="*/ 2568867 h 3379805"/>
              <a:gd name="connsiteX192" fmla="*/ 2520455 w 3542654"/>
              <a:gd name="connsiteY192" fmla="*/ 2548450 h 3379805"/>
              <a:gd name="connsiteX193" fmla="*/ 2492981 w 3542654"/>
              <a:gd name="connsiteY193" fmla="*/ 2516152 h 3379805"/>
              <a:gd name="connsiteX194" fmla="*/ 2494466 w 3542654"/>
              <a:gd name="connsiteY194" fmla="*/ 2502228 h 3379805"/>
              <a:gd name="connsiteX195" fmla="*/ 2585979 w 3542654"/>
              <a:gd name="connsiteY195" fmla="*/ 2448954 h 3379805"/>
              <a:gd name="connsiteX196" fmla="*/ 2722042 w 3542654"/>
              <a:gd name="connsiteY196" fmla="*/ 2363751 h 3379805"/>
              <a:gd name="connsiteX197" fmla="*/ 2764202 w 3542654"/>
              <a:gd name="connsiteY197" fmla="*/ 2347335 h 3379805"/>
              <a:gd name="connsiteX198" fmla="*/ 1149984 w 3542654"/>
              <a:gd name="connsiteY198" fmla="*/ 2280777 h 3379805"/>
              <a:gd name="connsiteX199" fmla="*/ 1283473 w 3542654"/>
              <a:gd name="connsiteY199" fmla="*/ 2277621 h 3379805"/>
              <a:gd name="connsiteX200" fmla="*/ 1416542 w 3542654"/>
              <a:gd name="connsiteY200" fmla="*/ 2287275 h 3379805"/>
              <a:gd name="connsiteX201" fmla="*/ 1416727 w 3542654"/>
              <a:gd name="connsiteY201" fmla="*/ 2302681 h 3379805"/>
              <a:gd name="connsiteX202" fmla="*/ 1149984 w 3542654"/>
              <a:gd name="connsiteY202" fmla="*/ 2293400 h 3379805"/>
              <a:gd name="connsiteX203" fmla="*/ 1149984 w 3542654"/>
              <a:gd name="connsiteY203" fmla="*/ 2280777 h 3379805"/>
              <a:gd name="connsiteX204" fmla="*/ 3339313 w 3542654"/>
              <a:gd name="connsiteY204" fmla="*/ 1939390 h 3379805"/>
              <a:gd name="connsiteX205" fmla="*/ 3348153 w 3542654"/>
              <a:gd name="connsiteY205" fmla="*/ 1942012 h 3379805"/>
              <a:gd name="connsiteX206" fmla="*/ 3410290 w 3542654"/>
              <a:gd name="connsiteY206" fmla="*/ 2055405 h 3379805"/>
              <a:gd name="connsiteX207" fmla="*/ 3468241 w 3542654"/>
              <a:gd name="connsiteY207" fmla="*/ 2152916 h 3379805"/>
              <a:gd name="connsiteX208" fmla="*/ 3477018 w 3542654"/>
              <a:gd name="connsiteY208" fmla="*/ 2212219 h 3379805"/>
              <a:gd name="connsiteX209" fmla="*/ 3464910 w 3542654"/>
              <a:gd name="connsiteY209" fmla="*/ 2196132 h 3379805"/>
              <a:gd name="connsiteX210" fmla="*/ 3335345 w 3542654"/>
              <a:gd name="connsiteY210" fmla="*/ 1947767 h 3379805"/>
              <a:gd name="connsiteX211" fmla="*/ 3339313 w 3542654"/>
              <a:gd name="connsiteY211" fmla="*/ 1939390 h 3379805"/>
              <a:gd name="connsiteX212" fmla="*/ 1963022 w 3542654"/>
              <a:gd name="connsiteY212" fmla="*/ 2021830 h 3379805"/>
              <a:gd name="connsiteX213" fmla="*/ 2026018 w 3542654"/>
              <a:gd name="connsiteY213" fmla="*/ 2035195 h 3379805"/>
              <a:gd name="connsiteX214" fmla="*/ 2086092 w 3542654"/>
              <a:gd name="connsiteY214" fmla="*/ 2057470 h 3379805"/>
              <a:gd name="connsiteX215" fmla="*/ 2081452 w 3542654"/>
              <a:gd name="connsiteY215" fmla="*/ 2072507 h 3379805"/>
              <a:gd name="connsiteX216" fmla="*/ 1957639 w 3542654"/>
              <a:gd name="connsiteY216" fmla="*/ 2040392 h 3379805"/>
              <a:gd name="connsiteX217" fmla="*/ 1963022 w 3542654"/>
              <a:gd name="connsiteY217" fmla="*/ 2021830 h 3379805"/>
              <a:gd name="connsiteX218" fmla="*/ 3163689 w 3542654"/>
              <a:gd name="connsiteY218" fmla="*/ 1843796 h 3379805"/>
              <a:gd name="connsiteX219" fmla="*/ 3174967 w 3542654"/>
              <a:gd name="connsiteY219" fmla="*/ 1846231 h 3379805"/>
              <a:gd name="connsiteX220" fmla="*/ 3220259 w 3542654"/>
              <a:gd name="connsiteY220" fmla="*/ 1920851 h 3379805"/>
              <a:gd name="connsiteX221" fmla="*/ 3266851 w 3542654"/>
              <a:gd name="connsiteY221" fmla="*/ 1996030 h 3379805"/>
              <a:gd name="connsiteX222" fmla="*/ 3256084 w 3542654"/>
              <a:gd name="connsiteY222" fmla="*/ 2006425 h 3379805"/>
              <a:gd name="connsiteX223" fmla="*/ 3205037 w 3542654"/>
              <a:gd name="connsiteY223" fmla="*/ 1942384 h 3379805"/>
              <a:gd name="connsiteX224" fmla="*/ 3159372 w 3542654"/>
              <a:gd name="connsiteY224" fmla="*/ 1854584 h 3379805"/>
              <a:gd name="connsiteX225" fmla="*/ 3163689 w 3542654"/>
              <a:gd name="connsiteY225" fmla="*/ 1843796 h 3379805"/>
              <a:gd name="connsiteX226" fmla="*/ 3234528 w 3542654"/>
              <a:gd name="connsiteY226" fmla="*/ 1829964 h 3379805"/>
              <a:gd name="connsiteX227" fmla="*/ 3241605 w 3542654"/>
              <a:gd name="connsiteY227" fmla="*/ 1831937 h 3379805"/>
              <a:gd name="connsiteX228" fmla="*/ 3306389 w 3542654"/>
              <a:gd name="connsiteY228" fmla="*/ 1954078 h 3379805"/>
              <a:gd name="connsiteX229" fmla="*/ 3366532 w 3542654"/>
              <a:gd name="connsiteY229" fmla="*/ 2068052 h 3379805"/>
              <a:gd name="connsiteX230" fmla="*/ 3358919 w 3542654"/>
              <a:gd name="connsiteY230" fmla="*/ 2075849 h 3379805"/>
              <a:gd name="connsiteX231" fmla="*/ 3297107 w 3542654"/>
              <a:gd name="connsiteY231" fmla="*/ 1979880 h 3379805"/>
              <a:gd name="connsiteX232" fmla="*/ 3261098 w 3542654"/>
              <a:gd name="connsiteY232" fmla="*/ 1895792 h 3379805"/>
              <a:gd name="connsiteX233" fmla="*/ 3231210 w 3542654"/>
              <a:gd name="connsiteY233" fmla="*/ 1836764 h 3379805"/>
              <a:gd name="connsiteX234" fmla="*/ 3234528 w 3542654"/>
              <a:gd name="connsiteY234" fmla="*/ 1829964 h 3379805"/>
              <a:gd name="connsiteX235" fmla="*/ 1300712 w 3542654"/>
              <a:gd name="connsiteY235" fmla="*/ 2086984 h 3379805"/>
              <a:gd name="connsiteX236" fmla="*/ 1342824 w 3542654"/>
              <a:gd name="connsiteY236" fmla="*/ 2096915 h 3379805"/>
              <a:gd name="connsiteX237" fmla="*/ 1382014 w 3542654"/>
              <a:gd name="connsiteY237" fmla="*/ 2114643 h 3379805"/>
              <a:gd name="connsiteX238" fmla="*/ 1376818 w 3542654"/>
              <a:gd name="connsiteY238" fmla="*/ 2129122 h 3379805"/>
              <a:gd name="connsiteX239" fmla="*/ 1294958 w 3542654"/>
              <a:gd name="connsiteY239" fmla="*/ 2104434 h 3379805"/>
              <a:gd name="connsiteX240" fmla="*/ 1300712 w 3542654"/>
              <a:gd name="connsiteY240" fmla="*/ 2086984 h 3379805"/>
              <a:gd name="connsiteX241" fmla="*/ 1389254 w 3542654"/>
              <a:gd name="connsiteY241" fmla="*/ 2051716 h 3379805"/>
              <a:gd name="connsiteX242" fmla="*/ 1457564 w 3542654"/>
              <a:gd name="connsiteY242" fmla="*/ 2076220 h 3379805"/>
              <a:gd name="connsiteX243" fmla="*/ 1453481 w 3542654"/>
              <a:gd name="connsiteY243" fmla="*/ 2088284 h 3379805"/>
              <a:gd name="connsiteX244" fmla="*/ 1384800 w 3542654"/>
              <a:gd name="connsiteY244" fmla="*/ 2069166 h 3379805"/>
              <a:gd name="connsiteX245" fmla="*/ 1389254 w 3542654"/>
              <a:gd name="connsiteY245" fmla="*/ 2051716 h 3379805"/>
              <a:gd name="connsiteX246" fmla="*/ 2774760 w 3542654"/>
              <a:gd name="connsiteY246" fmla="*/ 1743764 h 3379805"/>
              <a:gd name="connsiteX247" fmla="*/ 2808359 w 3542654"/>
              <a:gd name="connsiteY247" fmla="*/ 1760099 h 3379805"/>
              <a:gd name="connsiteX248" fmla="*/ 2827850 w 3542654"/>
              <a:gd name="connsiteY248" fmla="*/ 1788501 h 3379805"/>
              <a:gd name="connsiteX249" fmla="*/ 2815783 w 3542654"/>
              <a:gd name="connsiteY249" fmla="*/ 1790356 h 3379805"/>
              <a:gd name="connsiteX250" fmla="*/ 2792211 w 3542654"/>
              <a:gd name="connsiteY250" fmla="*/ 1771981 h 3379805"/>
              <a:gd name="connsiteX251" fmla="*/ 2770492 w 3542654"/>
              <a:gd name="connsiteY251" fmla="*/ 1758059 h 3379805"/>
              <a:gd name="connsiteX252" fmla="*/ 2774760 w 3542654"/>
              <a:gd name="connsiteY252" fmla="*/ 1743764 h 3379805"/>
              <a:gd name="connsiteX253" fmla="*/ 2838429 w 3542654"/>
              <a:gd name="connsiteY253" fmla="*/ 1716292 h 3379805"/>
              <a:gd name="connsiteX254" fmla="*/ 2878153 w 3542654"/>
              <a:gd name="connsiteY254" fmla="*/ 1758243 h 3379805"/>
              <a:gd name="connsiteX255" fmla="*/ 2862560 w 3542654"/>
              <a:gd name="connsiteY255" fmla="*/ 1760842 h 3379805"/>
              <a:gd name="connsiteX256" fmla="*/ 2845668 w 3542654"/>
              <a:gd name="connsiteY256" fmla="*/ 1746734 h 3379805"/>
              <a:gd name="connsiteX257" fmla="*/ 2830446 w 3542654"/>
              <a:gd name="connsiteY257" fmla="*/ 1731327 h 3379805"/>
              <a:gd name="connsiteX258" fmla="*/ 2830818 w 3542654"/>
              <a:gd name="connsiteY258" fmla="*/ 1731327 h 3379805"/>
              <a:gd name="connsiteX259" fmla="*/ 2829147 w 3542654"/>
              <a:gd name="connsiteY259" fmla="*/ 1729284 h 3379805"/>
              <a:gd name="connsiteX260" fmla="*/ 2838429 w 3542654"/>
              <a:gd name="connsiteY260" fmla="*/ 1716292 h 3379805"/>
              <a:gd name="connsiteX261" fmla="*/ 3296690 w 3542654"/>
              <a:gd name="connsiteY261" fmla="*/ 1635615 h 3379805"/>
              <a:gd name="connsiteX262" fmla="*/ 3304346 w 3542654"/>
              <a:gd name="connsiteY262" fmla="*/ 1638699 h 3379805"/>
              <a:gd name="connsiteX263" fmla="*/ 3357064 w 3542654"/>
              <a:gd name="connsiteY263" fmla="*/ 1823212 h 3379805"/>
              <a:gd name="connsiteX264" fmla="*/ 3410523 w 3542654"/>
              <a:gd name="connsiteY264" fmla="*/ 1986376 h 3379805"/>
              <a:gd name="connsiteX265" fmla="*/ 3401245 w 3542654"/>
              <a:gd name="connsiteY265" fmla="*/ 1988975 h 3379805"/>
              <a:gd name="connsiteX266" fmla="*/ 3337204 w 3542654"/>
              <a:gd name="connsiteY266" fmla="*/ 1817827 h 3379805"/>
              <a:gd name="connsiteX267" fmla="*/ 3292098 w 3542654"/>
              <a:gd name="connsiteY267" fmla="*/ 1642970 h 3379805"/>
              <a:gd name="connsiteX268" fmla="*/ 3296690 w 3542654"/>
              <a:gd name="connsiteY268" fmla="*/ 1635615 h 3379805"/>
              <a:gd name="connsiteX269" fmla="*/ 3247198 w 3542654"/>
              <a:gd name="connsiteY269" fmla="*/ 1627400 h 3379805"/>
              <a:gd name="connsiteX270" fmla="*/ 3257012 w 3542654"/>
              <a:gd name="connsiteY270" fmla="*/ 1631276 h 3379805"/>
              <a:gd name="connsiteX271" fmla="*/ 3286897 w 3542654"/>
              <a:gd name="connsiteY271" fmla="*/ 1733554 h 3379805"/>
              <a:gd name="connsiteX272" fmla="*/ 3330334 w 3542654"/>
              <a:gd name="connsiteY272" fmla="*/ 1878342 h 3379805"/>
              <a:gd name="connsiteX273" fmla="*/ 3319939 w 3542654"/>
              <a:gd name="connsiteY273" fmla="*/ 1883540 h 3379805"/>
              <a:gd name="connsiteX274" fmla="*/ 3241977 w 3542654"/>
              <a:gd name="connsiteY274" fmla="*/ 1635917 h 3379805"/>
              <a:gd name="connsiteX275" fmla="*/ 3247198 w 3542654"/>
              <a:gd name="connsiteY275" fmla="*/ 1627400 h 3379805"/>
              <a:gd name="connsiteX276" fmla="*/ 3386919 w 3542654"/>
              <a:gd name="connsiteY276" fmla="*/ 1603424 h 3379805"/>
              <a:gd name="connsiteX277" fmla="*/ 3467534 w 3542654"/>
              <a:gd name="connsiteY277" fmla="*/ 2148135 h 3379805"/>
              <a:gd name="connsiteX278" fmla="*/ 3467138 w 3542654"/>
              <a:gd name="connsiteY278" fmla="*/ 2147312 h 3379805"/>
              <a:gd name="connsiteX279" fmla="*/ 3407553 w 3542654"/>
              <a:gd name="connsiteY279" fmla="*/ 2011992 h 3379805"/>
              <a:gd name="connsiteX280" fmla="*/ 3420918 w 3542654"/>
              <a:gd name="connsiteY280" fmla="*/ 2007352 h 3379805"/>
              <a:gd name="connsiteX281" fmla="*/ 3433354 w 3542654"/>
              <a:gd name="connsiteY281" fmla="*/ 2025172 h 3379805"/>
              <a:gd name="connsiteX282" fmla="*/ 3429828 w 3542654"/>
              <a:gd name="connsiteY282" fmla="*/ 2015520 h 3379805"/>
              <a:gd name="connsiteX283" fmla="*/ 3338870 w 3542654"/>
              <a:gd name="connsiteY283" fmla="*/ 1653179 h 3379805"/>
              <a:gd name="connsiteX284" fmla="*/ 3352978 w 3542654"/>
              <a:gd name="connsiteY284" fmla="*/ 1650766 h 3379805"/>
              <a:gd name="connsiteX285" fmla="*/ 3406437 w 3542654"/>
              <a:gd name="connsiteY285" fmla="*/ 1848456 h 3379805"/>
              <a:gd name="connsiteX286" fmla="*/ 3402726 w 3542654"/>
              <a:gd name="connsiteY286" fmla="*/ 1804092 h 3379805"/>
              <a:gd name="connsiteX287" fmla="*/ 3400127 w 3542654"/>
              <a:gd name="connsiteY287" fmla="*/ 1799824 h 3379805"/>
              <a:gd name="connsiteX288" fmla="*/ 3384350 w 3542654"/>
              <a:gd name="connsiteY288" fmla="*/ 1634060 h 3379805"/>
              <a:gd name="connsiteX289" fmla="*/ 2947809 w 3542654"/>
              <a:gd name="connsiteY289" fmla="*/ 1610207 h 3379805"/>
              <a:gd name="connsiteX290" fmla="*/ 2956857 w 3542654"/>
              <a:gd name="connsiteY290" fmla="*/ 1617724 h 3379805"/>
              <a:gd name="connsiteX291" fmla="*/ 2983587 w 3542654"/>
              <a:gd name="connsiteY291" fmla="*/ 1647240 h 3379805"/>
              <a:gd name="connsiteX292" fmla="*/ 3005862 w 3542654"/>
              <a:gd name="connsiteY292" fmla="*/ 1675268 h 3379805"/>
              <a:gd name="connsiteX293" fmla="*/ 3058022 w 3542654"/>
              <a:gd name="connsiteY293" fmla="*/ 1743395 h 3379805"/>
              <a:gd name="connsiteX294" fmla="*/ 3047070 w 3542654"/>
              <a:gd name="connsiteY294" fmla="*/ 1750632 h 3379805"/>
              <a:gd name="connsiteX295" fmla="*/ 2972449 w 3542654"/>
              <a:gd name="connsiteY295" fmla="*/ 1667659 h 3379805"/>
              <a:gd name="connsiteX296" fmla="*/ 2938479 w 3542654"/>
              <a:gd name="connsiteY296" fmla="*/ 1618282 h 3379805"/>
              <a:gd name="connsiteX297" fmla="*/ 2947809 w 3542654"/>
              <a:gd name="connsiteY297" fmla="*/ 1610207 h 3379805"/>
              <a:gd name="connsiteX298" fmla="*/ 1711499 w 3542654"/>
              <a:gd name="connsiteY298" fmla="*/ 1747104 h 3379805"/>
              <a:gd name="connsiteX299" fmla="*/ 1737117 w 3542654"/>
              <a:gd name="connsiteY299" fmla="*/ 1815786 h 3379805"/>
              <a:gd name="connsiteX300" fmla="*/ 1723937 w 3542654"/>
              <a:gd name="connsiteY300" fmla="*/ 1834349 h 3379805"/>
              <a:gd name="connsiteX301" fmla="*/ 1610149 w 3542654"/>
              <a:gd name="connsiteY301" fmla="*/ 1806877 h 3379805"/>
              <a:gd name="connsiteX302" fmla="*/ 1601983 w 3542654"/>
              <a:gd name="connsiteY302" fmla="*/ 1821726 h 3379805"/>
              <a:gd name="connsiteX303" fmla="*/ 1531629 w 3542654"/>
              <a:gd name="connsiteY303" fmla="*/ 1829709 h 3379805"/>
              <a:gd name="connsiteX304" fmla="*/ 1524763 w 3542654"/>
              <a:gd name="connsiteY304" fmla="*/ 1844186 h 3379805"/>
              <a:gd name="connsiteX305" fmla="*/ 1483738 w 3542654"/>
              <a:gd name="connsiteY305" fmla="*/ 1855512 h 3379805"/>
              <a:gd name="connsiteX306" fmla="*/ 1565412 w 3542654"/>
              <a:gd name="connsiteY306" fmla="*/ 1880384 h 3379805"/>
              <a:gd name="connsiteX307" fmla="*/ 1737673 w 3542654"/>
              <a:gd name="connsiteY307" fmla="*/ 1961502 h 3379805"/>
              <a:gd name="connsiteX308" fmla="*/ 1730619 w 3542654"/>
              <a:gd name="connsiteY308" fmla="*/ 1979692 h 3379805"/>
              <a:gd name="connsiteX309" fmla="*/ 1608293 w 3542654"/>
              <a:gd name="connsiteY309" fmla="*/ 1923635 h 3379805"/>
              <a:gd name="connsiteX310" fmla="*/ 1529029 w 3542654"/>
              <a:gd name="connsiteY310" fmla="*/ 1891521 h 3379805"/>
              <a:gd name="connsiteX311" fmla="*/ 1480954 w 3542654"/>
              <a:gd name="connsiteY311" fmla="*/ 1891891 h 3379805"/>
              <a:gd name="connsiteX312" fmla="*/ 1360669 w 3542654"/>
              <a:gd name="connsiteY312" fmla="*/ 1872031 h 3379805"/>
              <a:gd name="connsiteX313" fmla="*/ 1353245 w 3542654"/>
              <a:gd name="connsiteY313" fmla="*/ 1884467 h 3379805"/>
              <a:gd name="connsiteX314" fmla="*/ 1261730 w 3542654"/>
              <a:gd name="connsiteY314" fmla="*/ 1908784 h 3379805"/>
              <a:gd name="connsiteX315" fmla="*/ 1251521 w 3542654"/>
              <a:gd name="connsiteY315" fmla="*/ 1924749 h 3379805"/>
              <a:gd name="connsiteX316" fmla="*/ 1180427 w 3542654"/>
              <a:gd name="connsiteY316" fmla="*/ 1952592 h 3379805"/>
              <a:gd name="connsiteX317" fmla="*/ 1214952 w 3542654"/>
              <a:gd name="connsiteY317" fmla="*/ 1987488 h 3379805"/>
              <a:gd name="connsiteX318" fmla="*/ 1354730 w 3542654"/>
              <a:gd name="connsiteY318" fmla="*/ 2047263 h 3379805"/>
              <a:gd name="connsiteX319" fmla="*/ 1347305 w 3542654"/>
              <a:gd name="connsiteY319" fmla="*/ 2067307 h 3379805"/>
              <a:gd name="connsiteX320" fmla="*/ 1287904 w 3542654"/>
              <a:gd name="connsiteY320" fmla="*/ 2042619 h 3379805"/>
              <a:gd name="connsiteX321" fmla="*/ 1287347 w 3542654"/>
              <a:gd name="connsiteY321" fmla="*/ 2042619 h 3379805"/>
              <a:gd name="connsiteX322" fmla="*/ 1224977 w 3542654"/>
              <a:gd name="connsiteY322" fmla="*/ 2029070 h 3379805"/>
              <a:gd name="connsiteX323" fmla="*/ 1142744 w 3542654"/>
              <a:gd name="connsiteY323" fmla="*/ 2013662 h 3379805"/>
              <a:gd name="connsiteX324" fmla="*/ 1174301 w 3542654"/>
              <a:gd name="connsiteY324" fmla="*/ 2048932 h 3379805"/>
              <a:gd name="connsiteX325" fmla="*/ 1215324 w 3542654"/>
              <a:gd name="connsiteY325" fmla="*/ 2060627 h 3379805"/>
              <a:gd name="connsiteX326" fmla="*/ 1255234 w 3542654"/>
              <a:gd name="connsiteY326" fmla="*/ 2070835 h 3379805"/>
              <a:gd name="connsiteX327" fmla="*/ 1248364 w 3542654"/>
              <a:gd name="connsiteY327" fmla="*/ 2091439 h 3379805"/>
              <a:gd name="connsiteX328" fmla="*/ 1198803 w 3542654"/>
              <a:gd name="connsiteY328" fmla="*/ 2078816 h 3379805"/>
              <a:gd name="connsiteX329" fmla="*/ 1117685 w 3542654"/>
              <a:gd name="connsiteY329" fmla="*/ 2069721 h 3379805"/>
              <a:gd name="connsiteX330" fmla="*/ 1022459 w 3542654"/>
              <a:gd name="connsiteY330" fmla="*/ 2120396 h 3379805"/>
              <a:gd name="connsiteX331" fmla="*/ 1147941 w 3542654"/>
              <a:gd name="connsiteY331" fmla="*/ 2148426 h 3379805"/>
              <a:gd name="connsiteX332" fmla="*/ 1232402 w 3542654"/>
              <a:gd name="connsiteY332" fmla="*/ 2172558 h 3379805"/>
              <a:gd name="connsiteX333" fmla="*/ 1228689 w 3542654"/>
              <a:gd name="connsiteY333" fmla="*/ 2189263 h 3379805"/>
              <a:gd name="connsiteX334" fmla="*/ 1102464 w 3542654"/>
              <a:gd name="connsiteY334" fmla="*/ 2160120 h 3379805"/>
              <a:gd name="connsiteX335" fmla="*/ 1071650 w 3542654"/>
              <a:gd name="connsiteY335" fmla="*/ 2155294 h 3379805"/>
              <a:gd name="connsiteX336" fmla="*/ 1071094 w 3542654"/>
              <a:gd name="connsiteY336" fmla="*/ 2155480 h 3379805"/>
              <a:gd name="connsiteX337" fmla="*/ 936702 w 3542654"/>
              <a:gd name="connsiteY337" fmla="*/ 2215807 h 3379805"/>
              <a:gd name="connsiteX338" fmla="*/ 924450 w 3542654"/>
              <a:gd name="connsiteY338" fmla="*/ 2231587 h 3379805"/>
              <a:gd name="connsiteX339" fmla="*/ 949879 w 3542654"/>
              <a:gd name="connsiteY339" fmla="*/ 2230101 h 3379805"/>
              <a:gd name="connsiteX340" fmla="*/ 1004453 w 3542654"/>
              <a:gd name="connsiteY340" fmla="*/ 2251077 h 3379805"/>
              <a:gd name="connsiteX341" fmla="*/ 1098937 w 3542654"/>
              <a:gd name="connsiteY341" fmla="*/ 2273725 h 3379805"/>
              <a:gd name="connsiteX342" fmla="*/ 1096338 w 3542654"/>
              <a:gd name="connsiteY342" fmla="*/ 2287647 h 3379805"/>
              <a:gd name="connsiteX343" fmla="*/ 1021160 w 3542654"/>
              <a:gd name="connsiteY343" fmla="*/ 2284489 h 3379805"/>
              <a:gd name="connsiteX344" fmla="*/ 912012 w 3542654"/>
              <a:gd name="connsiteY344" fmla="*/ 2267411 h 3379805"/>
              <a:gd name="connsiteX345" fmla="*/ 916282 w 3542654"/>
              <a:gd name="connsiteY345" fmla="*/ 2278179 h 3379805"/>
              <a:gd name="connsiteX346" fmla="*/ 967329 w 3542654"/>
              <a:gd name="connsiteY346" fmla="*/ 2305464 h 3379805"/>
              <a:gd name="connsiteX347" fmla="*/ 1079262 w 3542654"/>
              <a:gd name="connsiteY347" fmla="*/ 2332194 h 3379805"/>
              <a:gd name="connsiteX348" fmla="*/ 1610893 w 3542654"/>
              <a:gd name="connsiteY348" fmla="*/ 2295999 h 3379805"/>
              <a:gd name="connsiteX349" fmla="*/ 1754565 w 3542654"/>
              <a:gd name="connsiteY349" fmla="*/ 2248478 h 3379805"/>
              <a:gd name="connsiteX350" fmla="*/ 1891369 w 3542654"/>
              <a:gd name="connsiteY350" fmla="*/ 2205414 h 3379805"/>
              <a:gd name="connsiteX351" fmla="*/ 2135283 w 3542654"/>
              <a:gd name="connsiteY351" fmla="*/ 2117984 h 3379805"/>
              <a:gd name="connsiteX352" fmla="*/ 2260950 w 3542654"/>
              <a:gd name="connsiteY352" fmla="*/ 2107959 h 3379805"/>
              <a:gd name="connsiteX353" fmla="*/ 2120802 w 3542654"/>
              <a:gd name="connsiteY353" fmla="*/ 2081972 h 3379805"/>
              <a:gd name="connsiteX354" fmla="*/ 2122845 w 3542654"/>
              <a:gd name="connsiteY354" fmla="*/ 2066752 h 3379805"/>
              <a:gd name="connsiteX355" fmla="*/ 2244800 w 3542654"/>
              <a:gd name="connsiteY355" fmla="*/ 2073619 h 3379805"/>
              <a:gd name="connsiteX356" fmla="*/ 2049152 w 3542654"/>
              <a:gd name="connsiteY356" fmla="*/ 2001969 h 3379805"/>
              <a:gd name="connsiteX357" fmla="*/ 2055277 w 3542654"/>
              <a:gd name="connsiteY357" fmla="*/ 1986376 h 3379805"/>
              <a:gd name="connsiteX358" fmla="*/ 2175005 w 3542654"/>
              <a:gd name="connsiteY358" fmla="*/ 2019788 h 3379805"/>
              <a:gd name="connsiteX359" fmla="*/ 1921999 w 3542654"/>
              <a:gd name="connsiteY359" fmla="*/ 1876856 h 3379805"/>
              <a:gd name="connsiteX360" fmla="*/ 1930167 w 3542654"/>
              <a:gd name="connsiteY360" fmla="*/ 1865349 h 3379805"/>
              <a:gd name="connsiteX361" fmla="*/ 2089249 w 3542654"/>
              <a:gd name="connsiteY361" fmla="*/ 1940711 h 3379805"/>
              <a:gd name="connsiteX362" fmla="*/ 1892485 w 3542654"/>
              <a:gd name="connsiteY362" fmla="*/ 1811888 h 3379805"/>
              <a:gd name="connsiteX363" fmla="*/ 1900651 w 3542654"/>
              <a:gd name="connsiteY363" fmla="*/ 1797224 h 3379805"/>
              <a:gd name="connsiteX364" fmla="*/ 2072727 w 3542654"/>
              <a:gd name="connsiteY364" fmla="*/ 1887809 h 3379805"/>
              <a:gd name="connsiteX365" fmla="*/ 2060291 w 3542654"/>
              <a:gd name="connsiteY365" fmla="*/ 1878157 h 3379805"/>
              <a:gd name="connsiteX366" fmla="*/ 1972489 w 3542654"/>
              <a:gd name="connsiteY366" fmla="*/ 1813930 h 3379805"/>
              <a:gd name="connsiteX367" fmla="*/ 1905291 w 3542654"/>
              <a:gd name="connsiteY367" fmla="*/ 1775134 h 3379805"/>
              <a:gd name="connsiteX368" fmla="*/ 1842180 w 3542654"/>
              <a:gd name="connsiteY368" fmla="*/ 1781632 h 3379805"/>
              <a:gd name="connsiteX369" fmla="*/ 1826030 w 3542654"/>
              <a:gd name="connsiteY369" fmla="*/ 1801122 h 3379805"/>
              <a:gd name="connsiteX370" fmla="*/ 1711499 w 3542654"/>
              <a:gd name="connsiteY370" fmla="*/ 1747104 h 3379805"/>
              <a:gd name="connsiteX371" fmla="*/ 2950362 w 3542654"/>
              <a:gd name="connsiteY371" fmla="*/ 1550157 h 3379805"/>
              <a:gd name="connsiteX372" fmla="*/ 2976164 w 3542654"/>
              <a:gd name="connsiteY372" fmla="*/ 1572060 h 3379805"/>
              <a:gd name="connsiteX373" fmla="*/ 2993239 w 3542654"/>
              <a:gd name="connsiteY373" fmla="*/ 1596750 h 3379805"/>
              <a:gd name="connsiteX374" fmla="*/ 2984701 w 3542654"/>
              <a:gd name="connsiteY374" fmla="*/ 1609742 h 3379805"/>
              <a:gd name="connsiteX375" fmla="*/ 2965767 w 3542654"/>
              <a:gd name="connsiteY375" fmla="*/ 1593036 h 3379805"/>
              <a:gd name="connsiteX376" fmla="*/ 2938667 w 3542654"/>
              <a:gd name="connsiteY376" fmla="*/ 1565933 h 3379805"/>
              <a:gd name="connsiteX377" fmla="*/ 2950362 w 3542654"/>
              <a:gd name="connsiteY377" fmla="*/ 1550157 h 3379805"/>
              <a:gd name="connsiteX378" fmla="*/ 3273534 w 3542654"/>
              <a:gd name="connsiteY378" fmla="*/ 1480547 h 3379805"/>
              <a:gd name="connsiteX379" fmla="*/ 3292654 w 3542654"/>
              <a:gd name="connsiteY379" fmla="*/ 1519713 h 3379805"/>
              <a:gd name="connsiteX380" fmla="*/ 3307319 w 3542654"/>
              <a:gd name="connsiteY380" fmla="*/ 1590809 h 3379805"/>
              <a:gd name="connsiteX381" fmla="*/ 3288569 w 3542654"/>
              <a:gd name="connsiteY381" fmla="*/ 1592294 h 3379805"/>
              <a:gd name="connsiteX382" fmla="*/ 3272607 w 3542654"/>
              <a:gd name="connsiteY382" fmla="*/ 1532895 h 3379805"/>
              <a:gd name="connsiteX383" fmla="*/ 3263138 w 3542654"/>
              <a:gd name="connsiteY383" fmla="*/ 1489272 h 3379805"/>
              <a:gd name="connsiteX384" fmla="*/ 3273534 w 3542654"/>
              <a:gd name="connsiteY384" fmla="*/ 1480547 h 3379805"/>
              <a:gd name="connsiteX385" fmla="*/ 2844067 w 3542654"/>
              <a:gd name="connsiteY385" fmla="*/ 1536816 h 3379805"/>
              <a:gd name="connsiteX386" fmla="*/ 2849938 w 3542654"/>
              <a:gd name="connsiteY386" fmla="*/ 1540319 h 3379805"/>
              <a:gd name="connsiteX387" fmla="*/ 2903398 w 3542654"/>
              <a:gd name="connsiteY387" fmla="*/ 1596935 h 3379805"/>
              <a:gd name="connsiteX388" fmla="*/ 2888734 w 3542654"/>
              <a:gd name="connsiteY388" fmla="*/ 1597677 h 3379805"/>
              <a:gd name="connsiteX389" fmla="*/ 2865529 w 3542654"/>
              <a:gd name="connsiteY389" fmla="*/ 1583198 h 3379805"/>
              <a:gd name="connsiteX390" fmla="*/ 2844367 w 3542654"/>
              <a:gd name="connsiteY390" fmla="*/ 1564822 h 3379805"/>
              <a:gd name="connsiteX391" fmla="*/ 2838059 w 3542654"/>
              <a:gd name="connsiteY391" fmla="*/ 1540134 h 3379805"/>
              <a:gd name="connsiteX392" fmla="*/ 2844067 w 3542654"/>
              <a:gd name="connsiteY392" fmla="*/ 1536816 h 3379805"/>
              <a:gd name="connsiteX393" fmla="*/ 3325325 w 3542654"/>
              <a:gd name="connsiteY393" fmla="*/ 1455489 h 3379805"/>
              <a:gd name="connsiteX394" fmla="*/ 3332934 w 3542654"/>
              <a:gd name="connsiteY394" fmla="*/ 1460130 h 3379805"/>
              <a:gd name="connsiteX395" fmla="*/ 3346114 w 3542654"/>
              <a:gd name="connsiteY395" fmla="*/ 1568907 h 3379805"/>
              <a:gd name="connsiteX396" fmla="*/ 3331450 w 3542654"/>
              <a:gd name="connsiteY396" fmla="*/ 1570020 h 3379805"/>
              <a:gd name="connsiteX397" fmla="*/ 3318271 w 3542654"/>
              <a:gd name="connsiteY397" fmla="*/ 1461986 h 3379805"/>
              <a:gd name="connsiteX398" fmla="*/ 3325325 w 3542654"/>
              <a:gd name="connsiteY398" fmla="*/ 1455489 h 3379805"/>
              <a:gd name="connsiteX399" fmla="*/ 2893258 w 3542654"/>
              <a:gd name="connsiteY399" fmla="*/ 1451568 h 3379805"/>
              <a:gd name="connsiteX400" fmla="*/ 2902841 w 3542654"/>
              <a:gd name="connsiteY400" fmla="*/ 1453446 h 3379805"/>
              <a:gd name="connsiteX401" fmla="*/ 2933840 w 3542654"/>
              <a:gd name="connsiteY401" fmla="*/ 1504678 h 3379805"/>
              <a:gd name="connsiteX402" fmla="*/ 2923445 w 3542654"/>
              <a:gd name="connsiteY402" fmla="*/ 1509877 h 3379805"/>
              <a:gd name="connsiteX403" fmla="*/ 2889661 w 3542654"/>
              <a:gd name="connsiteY403" fmla="*/ 1461244 h 3379805"/>
              <a:gd name="connsiteX404" fmla="*/ 2893258 w 3542654"/>
              <a:gd name="connsiteY404" fmla="*/ 1451568 h 3379805"/>
              <a:gd name="connsiteX405" fmla="*/ 3210766 w 3542654"/>
              <a:gd name="connsiteY405" fmla="*/ 1220009 h 3379805"/>
              <a:gd name="connsiteX406" fmla="*/ 3218217 w 3542654"/>
              <a:gd name="connsiteY406" fmla="*/ 1220674 h 3379805"/>
              <a:gd name="connsiteX407" fmla="*/ 3312132 w 3542654"/>
              <a:gd name="connsiteY407" fmla="*/ 1273038 h 3379805"/>
              <a:gd name="connsiteX408" fmla="*/ 3340621 w 3542654"/>
              <a:gd name="connsiteY408" fmla="*/ 1290584 h 3379805"/>
              <a:gd name="connsiteX409" fmla="*/ 3349687 w 3542654"/>
              <a:gd name="connsiteY409" fmla="*/ 1351842 h 3379805"/>
              <a:gd name="connsiteX410" fmla="*/ 3289271 w 3542654"/>
              <a:gd name="connsiteY410" fmla="*/ 1307807 h 3379805"/>
              <a:gd name="connsiteX411" fmla="*/ 3207450 w 3542654"/>
              <a:gd name="connsiteY411" fmla="*/ 1238308 h 3379805"/>
              <a:gd name="connsiteX412" fmla="*/ 3210766 w 3542654"/>
              <a:gd name="connsiteY412" fmla="*/ 1220009 h 3379805"/>
              <a:gd name="connsiteX413" fmla="*/ 2312924 w 3542654"/>
              <a:gd name="connsiteY413" fmla="*/ 1128786 h 3379805"/>
              <a:gd name="connsiteX414" fmla="*/ 2325733 w 3542654"/>
              <a:gd name="connsiteY414" fmla="*/ 1153290 h 3379805"/>
              <a:gd name="connsiteX415" fmla="*/ 2321277 w 3542654"/>
              <a:gd name="connsiteY415" fmla="*/ 1208977 h 3379805"/>
              <a:gd name="connsiteX416" fmla="*/ 2304756 w 3542654"/>
              <a:gd name="connsiteY416" fmla="*/ 1205636 h 3379805"/>
              <a:gd name="connsiteX417" fmla="*/ 2303457 w 3542654"/>
              <a:gd name="connsiteY417" fmla="*/ 1169439 h 3379805"/>
              <a:gd name="connsiteX418" fmla="*/ 2302901 w 3542654"/>
              <a:gd name="connsiteY418" fmla="*/ 1138627 h 3379805"/>
              <a:gd name="connsiteX419" fmla="*/ 2312924 w 3542654"/>
              <a:gd name="connsiteY419" fmla="*/ 1128786 h 3379805"/>
              <a:gd name="connsiteX420" fmla="*/ 2344504 w 3542654"/>
              <a:gd name="connsiteY420" fmla="*/ 1063774 h 3379805"/>
              <a:gd name="connsiteX421" fmla="*/ 2350977 w 3542654"/>
              <a:gd name="connsiteY421" fmla="*/ 1067346 h 3379805"/>
              <a:gd name="connsiteX422" fmla="*/ 2362858 w 3542654"/>
              <a:gd name="connsiteY422" fmla="*/ 1128788 h 3379805"/>
              <a:gd name="connsiteX423" fmla="*/ 2358589 w 3542654"/>
              <a:gd name="connsiteY423" fmla="*/ 1210091 h 3379805"/>
              <a:gd name="connsiteX424" fmla="*/ 2344295 w 3542654"/>
              <a:gd name="connsiteY424" fmla="*/ 1208979 h 3379805"/>
              <a:gd name="connsiteX425" fmla="*/ 2343183 w 3542654"/>
              <a:gd name="connsiteY425" fmla="*/ 1139554 h 3379805"/>
              <a:gd name="connsiteX426" fmla="*/ 2339284 w 3542654"/>
              <a:gd name="connsiteY426" fmla="*/ 1068831 h 3379805"/>
              <a:gd name="connsiteX427" fmla="*/ 2344504 w 3542654"/>
              <a:gd name="connsiteY427" fmla="*/ 1063774 h 3379805"/>
              <a:gd name="connsiteX428" fmla="*/ 2195145 w 3542654"/>
              <a:gd name="connsiteY428" fmla="*/ 1058042 h 3379805"/>
              <a:gd name="connsiteX429" fmla="*/ 2203035 w 3542654"/>
              <a:gd name="connsiteY429" fmla="*/ 1060851 h 3379805"/>
              <a:gd name="connsiteX430" fmla="*/ 2229022 w 3542654"/>
              <a:gd name="connsiteY430" fmla="*/ 1128975 h 3379805"/>
              <a:gd name="connsiteX431" fmla="*/ 2215285 w 3542654"/>
              <a:gd name="connsiteY431" fmla="*/ 1134544 h 3379805"/>
              <a:gd name="connsiteX432" fmla="*/ 2189484 w 3542654"/>
              <a:gd name="connsiteY432" fmla="*/ 1064005 h 3379805"/>
              <a:gd name="connsiteX433" fmla="*/ 2195145 w 3542654"/>
              <a:gd name="connsiteY433" fmla="*/ 1058042 h 3379805"/>
              <a:gd name="connsiteX434" fmla="*/ 1150355 w 3542654"/>
              <a:gd name="connsiteY434" fmla="*/ 1189302 h 3379805"/>
              <a:gd name="connsiteX435" fmla="*/ 1181331 w 3542654"/>
              <a:gd name="connsiteY435" fmla="*/ 1193247 h 3379805"/>
              <a:gd name="connsiteX436" fmla="*/ 1204929 w 3542654"/>
              <a:gd name="connsiteY436" fmla="*/ 1211949 h 3379805"/>
              <a:gd name="connsiteX437" fmla="*/ 1203073 w 3542654"/>
              <a:gd name="connsiteY437" fmla="*/ 1221417 h 3379805"/>
              <a:gd name="connsiteX438" fmla="*/ 1199175 w 3542654"/>
              <a:gd name="connsiteY438" fmla="*/ 1224014 h 3379805"/>
              <a:gd name="connsiteX439" fmla="*/ 1183955 w 3542654"/>
              <a:gd name="connsiteY439" fmla="*/ 1219744 h 3379805"/>
              <a:gd name="connsiteX440" fmla="*/ 1146457 w 3542654"/>
              <a:gd name="connsiteY440" fmla="*/ 1201740 h 3379805"/>
              <a:gd name="connsiteX441" fmla="*/ 1150169 w 3542654"/>
              <a:gd name="connsiteY441" fmla="*/ 1189489 h 3379805"/>
              <a:gd name="connsiteX442" fmla="*/ 1150355 w 3542654"/>
              <a:gd name="connsiteY442" fmla="*/ 1189302 h 3379805"/>
              <a:gd name="connsiteX443" fmla="*/ 963617 w 3542654"/>
              <a:gd name="connsiteY443" fmla="*/ 1214732 h 3379805"/>
              <a:gd name="connsiteX444" fmla="*/ 1042134 w 3542654"/>
              <a:gd name="connsiteY444" fmla="*/ 1241649 h 3379805"/>
              <a:gd name="connsiteX445" fmla="*/ 1121766 w 3542654"/>
              <a:gd name="connsiteY445" fmla="*/ 1264851 h 3379805"/>
              <a:gd name="connsiteX446" fmla="*/ 1118612 w 3542654"/>
              <a:gd name="connsiteY446" fmla="*/ 1278587 h 3379805"/>
              <a:gd name="connsiteX447" fmla="*/ 958047 w 3542654"/>
              <a:gd name="connsiteY447" fmla="*/ 1226797 h 3379805"/>
              <a:gd name="connsiteX448" fmla="*/ 963617 w 3542654"/>
              <a:gd name="connsiteY448" fmla="*/ 1214732 h 3379805"/>
              <a:gd name="connsiteX449" fmla="*/ 815117 w 3542654"/>
              <a:gd name="connsiteY449" fmla="*/ 1236265 h 3379805"/>
              <a:gd name="connsiteX450" fmla="*/ 909322 w 3542654"/>
              <a:gd name="connsiteY450" fmla="*/ 1259816 h 3379805"/>
              <a:gd name="connsiteX451" fmla="*/ 999630 w 3542654"/>
              <a:gd name="connsiteY451" fmla="*/ 1294923 h 3379805"/>
              <a:gd name="connsiteX452" fmla="*/ 995546 w 3542654"/>
              <a:gd name="connsiteY452" fmla="*/ 1306802 h 3379805"/>
              <a:gd name="connsiteX453" fmla="*/ 811777 w 3542654"/>
              <a:gd name="connsiteY453" fmla="*/ 1247959 h 3379805"/>
              <a:gd name="connsiteX454" fmla="*/ 815117 w 3542654"/>
              <a:gd name="connsiteY454" fmla="*/ 1236265 h 3379805"/>
              <a:gd name="connsiteX455" fmla="*/ 2395272 w 3542654"/>
              <a:gd name="connsiteY455" fmla="*/ 999430 h 3379805"/>
              <a:gd name="connsiteX456" fmla="*/ 2404065 w 3542654"/>
              <a:gd name="connsiteY456" fmla="*/ 1001820 h 3379805"/>
              <a:gd name="connsiteX457" fmla="*/ 2412046 w 3542654"/>
              <a:gd name="connsiteY457" fmla="*/ 1039502 h 3379805"/>
              <a:gd name="connsiteX458" fmla="*/ 2405180 w 3542654"/>
              <a:gd name="connsiteY458" fmla="*/ 1091291 h 3379805"/>
              <a:gd name="connsiteX459" fmla="*/ 2389401 w 3542654"/>
              <a:gd name="connsiteY459" fmla="*/ 1087206 h 3379805"/>
              <a:gd name="connsiteX460" fmla="*/ 2390515 w 3542654"/>
              <a:gd name="connsiteY460" fmla="*/ 1007204 h 3379805"/>
              <a:gd name="connsiteX461" fmla="*/ 2395272 w 3542654"/>
              <a:gd name="connsiteY461" fmla="*/ 999430 h 3379805"/>
              <a:gd name="connsiteX462" fmla="*/ 1031905 w 3542654"/>
              <a:gd name="connsiteY462" fmla="*/ 1183988 h 3379805"/>
              <a:gd name="connsiteX463" fmla="*/ 1040649 w 3542654"/>
              <a:gd name="connsiteY463" fmla="*/ 1184847 h 3379805"/>
              <a:gd name="connsiteX464" fmla="*/ 1097268 w 3542654"/>
              <a:gd name="connsiteY464" fmla="*/ 1211391 h 3379805"/>
              <a:gd name="connsiteX465" fmla="*/ 1152584 w 3542654"/>
              <a:gd name="connsiteY465" fmla="*/ 1240349 h 3379805"/>
              <a:gd name="connsiteX466" fmla="*/ 1148128 w 3542654"/>
              <a:gd name="connsiteY466" fmla="*/ 1254270 h 3379805"/>
              <a:gd name="connsiteX467" fmla="*/ 1071093 w 3542654"/>
              <a:gd name="connsiteY467" fmla="*/ 1220488 h 3379805"/>
              <a:gd name="connsiteX468" fmla="*/ 1029699 w 3542654"/>
              <a:gd name="connsiteY468" fmla="*/ 1192456 h 3379805"/>
              <a:gd name="connsiteX469" fmla="*/ 1031905 w 3542654"/>
              <a:gd name="connsiteY469" fmla="*/ 1183988 h 3379805"/>
              <a:gd name="connsiteX470" fmla="*/ 902547 w 3542654"/>
              <a:gd name="connsiteY470" fmla="*/ 1161645 h 3379805"/>
              <a:gd name="connsiteX471" fmla="*/ 934799 w 3542654"/>
              <a:gd name="connsiteY471" fmla="*/ 1171018 h 3379805"/>
              <a:gd name="connsiteX472" fmla="*/ 966215 w 3542654"/>
              <a:gd name="connsiteY472" fmla="*/ 1183732 h 3379805"/>
              <a:gd name="connsiteX473" fmla="*/ 958419 w 3542654"/>
              <a:gd name="connsiteY473" fmla="*/ 1199325 h 3379805"/>
              <a:gd name="connsiteX474" fmla="*/ 897904 w 3542654"/>
              <a:gd name="connsiteY474" fmla="*/ 1172967 h 3379805"/>
              <a:gd name="connsiteX475" fmla="*/ 902547 w 3542654"/>
              <a:gd name="connsiteY475" fmla="*/ 1161645 h 3379805"/>
              <a:gd name="connsiteX476" fmla="*/ 616870 w 3542654"/>
              <a:gd name="connsiteY476" fmla="*/ 1202854 h 3379805"/>
              <a:gd name="connsiteX477" fmla="*/ 729751 w 3542654"/>
              <a:gd name="connsiteY477" fmla="*/ 1231928 h 3379805"/>
              <a:gd name="connsiteX478" fmla="*/ 838319 w 3542654"/>
              <a:gd name="connsiteY478" fmla="*/ 1275062 h 3379805"/>
              <a:gd name="connsiteX479" fmla="*/ 835720 w 3542654"/>
              <a:gd name="connsiteY479" fmla="*/ 1283971 h 3379805"/>
              <a:gd name="connsiteX480" fmla="*/ 613526 w 3542654"/>
              <a:gd name="connsiteY480" fmla="*/ 1214546 h 3379805"/>
              <a:gd name="connsiteX481" fmla="*/ 616870 w 3542654"/>
              <a:gd name="connsiteY481" fmla="*/ 1202854 h 3379805"/>
              <a:gd name="connsiteX482" fmla="*/ 1045477 w 3542654"/>
              <a:gd name="connsiteY482" fmla="*/ 1128046 h 3379805"/>
              <a:gd name="connsiteX483" fmla="*/ 1086686 w 3542654"/>
              <a:gd name="connsiteY483" fmla="*/ 1155146 h 3379805"/>
              <a:gd name="connsiteX484" fmla="*/ 1074992 w 3542654"/>
              <a:gd name="connsiteY484" fmla="*/ 1161456 h 3379805"/>
              <a:gd name="connsiteX485" fmla="*/ 1039909 w 3542654"/>
              <a:gd name="connsiteY485" fmla="*/ 1144380 h 3379805"/>
              <a:gd name="connsiteX486" fmla="*/ 1045477 w 3542654"/>
              <a:gd name="connsiteY486" fmla="*/ 1128046 h 3379805"/>
              <a:gd name="connsiteX487" fmla="*/ 2442745 w 3542654"/>
              <a:gd name="connsiteY487" fmla="*/ 907639 h 3379805"/>
              <a:gd name="connsiteX488" fmla="*/ 2449730 w 3542654"/>
              <a:gd name="connsiteY488" fmla="*/ 909194 h 3379805"/>
              <a:gd name="connsiteX489" fmla="*/ 2468291 w 3542654"/>
              <a:gd name="connsiteY489" fmla="*/ 942793 h 3379805"/>
              <a:gd name="connsiteX490" fmla="*/ 2443604 w 3542654"/>
              <a:gd name="connsiteY490" fmla="*/ 952446 h 3379805"/>
              <a:gd name="connsiteX491" fmla="*/ 2437849 w 3542654"/>
              <a:gd name="connsiteY491" fmla="*/ 912906 h 3379805"/>
              <a:gd name="connsiteX492" fmla="*/ 2442745 w 3542654"/>
              <a:gd name="connsiteY492" fmla="*/ 907639 h 3379805"/>
              <a:gd name="connsiteX493" fmla="*/ 501781 w 3542654"/>
              <a:gd name="connsiteY493" fmla="*/ 1161459 h 3379805"/>
              <a:gd name="connsiteX494" fmla="*/ 533244 w 3542654"/>
              <a:gd name="connsiteY494" fmla="*/ 1168303 h 3379805"/>
              <a:gd name="connsiteX495" fmla="*/ 563037 w 3542654"/>
              <a:gd name="connsiteY495" fmla="*/ 1182249 h 3379805"/>
              <a:gd name="connsiteX496" fmla="*/ 557840 w 3542654"/>
              <a:gd name="connsiteY496" fmla="*/ 1200069 h 3379805"/>
              <a:gd name="connsiteX497" fmla="*/ 496398 w 3542654"/>
              <a:gd name="connsiteY497" fmla="*/ 1172411 h 3379805"/>
              <a:gd name="connsiteX498" fmla="*/ 501781 w 3542654"/>
              <a:gd name="connsiteY498" fmla="*/ 1161459 h 3379805"/>
              <a:gd name="connsiteX499" fmla="*/ 520529 w 3542654"/>
              <a:gd name="connsiteY499" fmla="*/ 1122477 h 3379805"/>
              <a:gd name="connsiteX500" fmla="*/ 564523 w 3542654"/>
              <a:gd name="connsiteY500" fmla="*/ 1141039 h 3379805"/>
              <a:gd name="connsiteX501" fmla="*/ 633205 w 3542654"/>
              <a:gd name="connsiteY501" fmla="*/ 1167397 h 3379805"/>
              <a:gd name="connsiteX502" fmla="*/ 630976 w 3542654"/>
              <a:gd name="connsiteY502" fmla="*/ 1175195 h 3379805"/>
              <a:gd name="connsiteX503" fmla="*/ 557470 w 3542654"/>
              <a:gd name="connsiteY503" fmla="*/ 1152546 h 3379805"/>
              <a:gd name="connsiteX504" fmla="*/ 515518 w 3542654"/>
              <a:gd name="connsiteY504" fmla="*/ 1130087 h 3379805"/>
              <a:gd name="connsiteX505" fmla="*/ 520529 w 3542654"/>
              <a:gd name="connsiteY505" fmla="*/ 1122477 h 3379805"/>
              <a:gd name="connsiteX506" fmla="*/ 866162 w 3542654"/>
              <a:gd name="connsiteY506" fmla="*/ 1024467 h 3379805"/>
              <a:gd name="connsiteX507" fmla="*/ 890294 w 3542654"/>
              <a:gd name="connsiteY507" fmla="*/ 1045627 h 3379805"/>
              <a:gd name="connsiteX508" fmla="*/ 880828 w 3542654"/>
              <a:gd name="connsiteY508" fmla="*/ 1052125 h 3379805"/>
              <a:gd name="connsiteX509" fmla="*/ 861707 w 3542654"/>
              <a:gd name="connsiteY509" fmla="*/ 1040429 h 3379805"/>
              <a:gd name="connsiteX510" fmla="*/ 866162 w 3542654"/>
              <a:gd name="connsiteY510" fmla="*/ 1024467 h 3379805"/>
              <a:gd name="connsiteX511" fmla="*/ 3248218 w 3542654"/>
              <a:gd name="connsiteY511" fmla="*/ 666219 h 3379805"/>
              <a:gd name="connsiteX512" fmla="*/ 3270871 w 3542654"/>
              <a:gd name="connsiteY512" fmla="*/ 819280 h 3379805"/>
              <a:gd name="connsiteX513" fmla="*/ 3264809 w 3542654"/>
              <a:gd name="connsiteY513" fmla="*/ 792994 h 3379805"/>
              <a:gd name="connsiteX514" fmla="*/ 3246547 w 3542654"/>
              <a:gd name="connsiteY514" fmla="*/ 775546 h 3379805"/>
              <a:gd name="connsiteX515" fmla="*/ 3202252 w 3542654"/>
              <a:gd name="connsiteY515" fmla="*/ 765894 h 3379805"/>
              <a:gd name="connsiteX516" fmla="*/ 3149810 w 3542654"/>
              <a:gd name="connsiteY516" fmla="*/ 768608 h 3379805"/>
              <a:gd name="connsiteX517" fmla="*/ 3136912 w 3542654"/>
              <a:gd name="connsiteY517" fmla="*/ 772390 h 3379805"/>
              <a:gd name="connsiteX518" fmla="*/ 3101219 w 3542654"/>
              <a:gd name="connsiteY518" fmla="*/ 824222 h 3379805"/>
              <a:gd name="connsiteX519" fmla="*/ 3106271 w 3542654"/>
              <a:gd name="connsiteY519" fmla="*/ 871732 h 3379805"/>
              <a:gd name="connsiteX520" fmla="*/ 3135058 w 3542654"/>
              <a:gd name="connsiteY520" fmla="*/ 883577 h 3379805"/>
              <a:gd name="connsiteX521" fmla="*/ 3142852 w 3542654"/>
              <a:gd name="connsiteY521" fmla="*/ 863530 h 3379805"/>
              <a:gd name="connsiteX522" fmla="*/ 3157098 w 3542654"/>
              <a:gd name="connsiteY522" fmla="*/ 859223 h 3379805"/>
              <a:gd name="connsiteX523" fmla="*/ 3142041 w 3542654"/>
              <a:gd name="connsiteY523" fmla="*/ 846940 h 3379805"/>
              <a:gd name="connsiteX524" fmla="*/ 3136170 w 3542654"/>
              <a:gd name="connsiteY524" fmla="*/ 818981 h 3379805"/>
              <a:gd name="connsiteX525" fmla="*/ 3149165 w 3542654"/>
              <a:gd name="connsiteY525" fmla="*/ 816939 h 3379805"/>
              <a:gd name="connsiteX526" fmla="*/ 3164014 w 3542654"/>
              <a:gd name="connsiteY526" fmla="*/ 839583 h 3379805"/>
              <a:gd name="connsiteX527" fmla="*/ 3171440 w 3542654"/>
              <a:gd name="connsiteY527" fmla="*/ 853322 h 3379805"/>
              <a:gd name="connsiteX528" fmla="*/ 3171466 w 3542654"/>
              <a:gd name="connsiteY528" fmla="*/ 854876 h 3379805"/>
              <a:gd name="connsiteX529" fmla="*/ 3196104 w 3542654"/>
              <a:gd name="connsiteY529" fmla="*/ 847426 h 3379805"/>
              <a:gd name="connsiteX530" fmla="*/ 3197165 w 3542654"/>
              <a:gd name="connsiteY530" fmla="*/ 847350 h 3379805"/>
              <a:gd name="connsiteX531" fmla="*/ 3179607 w 3542654"/>
              <a:gd name="connsiteY531" fmla="*/ 822508 h 3379805"/>
              <a:gd name="connsiteX532" fmla="*/ 3162529 w 3542654"/>
              <a:gd name="connsiteY532" fmla="*/ 791136 h 3379805"/>
              <a:gd name="connsiteX533" fmla="*/ 3174410 w 3542654"/>
              <a:gd name="connsiteY533" fmla="*/ 785754 h 3379805"/>
              <a:gd name="connsiteX534" fmla="*/ 3202623 w 3542654"/>
              <a:gd name="connsiteY534" fmla="*/ 812112 h 3379805"/>
              <a:gd name="connsiteX535" fmla="*/ 3217289 w 3542654"/>
              <a:gd name="connsiteY535" fmla="*/ 845154 h 3379805"/>
              <a:gd name="connsiteX536" fmla="*/ 3217214 w 3542654"/>
              <a:gd name="connsiteY536" fmla="*/ 845898 h 3379805"/>
              <a:gd name="connsiteX537" fmla="*/ 3235862 w 3542654"/>
              <a:gd name="connsiteY537" fmla="*/ 844546 h 3379805"/>
              <a:gd name="connsiteX538" fmla="*/ 3233066 w 3542654"/>
              <a:gd name="connsiteY538" fmla="*/ 838287 h 3379805"/>
              <a:gd name="connsiteX539" fmla="*/ 3225271 w 3542654"/>
              <a:gd name="connsiteY539" fmla="*/ 819723 h 3379805"/>
              <a:gd name="connsiteX540" fmla="*/ 3215990 w 3542654"/>
              <a:gd name="connsiteY540" fmla="*/ 789837 h 3379805"/>
              <a:gd name="connsiteX541" fmla="*/ 3230469 w 3542654"/>
              <a:gd name="connsiteY541" fmla="*/ 784640 h 3379805"/>
              <a:gd name="connsiteX542" fmla="*/ 3254415 w 3542654"/>
              <a:gd name="connsiteY542" fmla="*/ 823621 h 3379805"/>
              <a:gd name="connsiteX543" fmla="*/ 3263715 w 3542654"/>
              <a:gd name="connsiteY543" fmla="*/ 843365 h 3379805"/>
              <a:gd name="connsiteX544" fmla="*/ 3274445 w 3542654"/>
              <a:gd name="connsiteY544" fmla="*/ 843436 h 3379805"/>
              <a:gd name="connsiteX545" fmla="*/ 3279865 w 3542654"/>
              <a:gd name="connsiteY545" fmla="*/ 880053 h 3379805"/>
              <a:gd name="connsiteX546" fmla="*/ 3272282 w 3542654"/>
              <a:gd name="connsiteY546" fmla="*/ 878218 h 3379805"/>
              <a:gd name="connsiteX547" fmla="*/ 3261153 w 3542654"/>
              <a:gd name="connsiteY547" fmla="*/ 879283 h 3379805"/>
              <a:gd name="connsiteX548" fmla="*/ 3259078 w 3542654"/>
              <a:gd name="connsiteY548" fmla="*/ 881187 h 3379805"/>
              <a:gd name="connsiteX549" fmla="*/ 3257155 w 3542654"/>
              <a:gd name="connsiteY549" fmla="*/ 879668 h 3379805"/>
              <a:gd name="connsiteX550" fmla="*/ 3179608 w 3542654"/>
              <a:gd name="connsiteY550" fmla="*/ 887104 h 3379805"/>
              <a:gd name="connsiteX551" fmla="*/ 3250539 w 3542654"/>
              <a:gd name="connsiteY551" fmla="*/ 964812 h 3379805"/>
              <a:gd name="connsiteX552" fmla="*/ 3298637 w 3542654"/>
              <a:gd name="connsiteY552" fmla="*/ 1006896 h 3379805"/>
              <a:gd name="connsiteX553" fmla="*/ 3306115 w 3542654"/>
              <a:gd name="connsiteY553" fmla="*/ 1057427 h 3379805"/>
              <a:gd name="connsiteX554" fmla="*/ 3256458 w 3542654"/>
              <a:gd name="connsiteY554" fmla="*/ 1011472 h 3379805"/>
              <a:gd name="connsiteX555" fmla="*/ 3217660 w 3542654"/>
              <a:gd name="connsiteY555" fmla="*/ 978247 h 3379805"/>
              <a:gd name="connsiteX556" fmla="*/ 3216916 w 3542654"/>
              <a:gd name="connsiteY556" fmla="*/ 978059 h 3379805"/>
              <a:gd name="connsiteX557" fmla="*/ 2977833 w 3542654"/>
              <a:gd name="connsiteY557" fmla="*/ 946319 h 3379805"/>
              <a:gd name="connsiteX558" fmla="*/ 2947205 w 3542654"/>
              <a:gd name="connsiteY558" fmla="*/ 957826 h 3379805"/>
              <a:gd name="connsiteX559" fmla="*/ 2983958 w 3542654"/>
              <a:gd name="connsiteY559" fmla="*/ 977505 h 3379805"/>
              <a:gd name="connsiteX560" fmla="*/ 3041875 w 3542654"/>
              <a:gd name="connsiteY560" fmla="*/ 1053981 h 3379805"/>
              <a:gd name="connsiteX561" fmla="*/ 3153805 w 3542654"/>
              <a:gd name="connsiteY561" fmla="*/ 1166842 h 3379805"/>
              <a:gd name="connsiteX562" fmla="*/ 3138026 w 3542654"/>
              <a:gd name="connsiteY562" fmla="*/ 1184103 h 3379805"/>
              <a:gd name="connsiteX563" fmla="*/ 3036120 w 3542654"/>
              <a:gd name="connsiteY563" fmla="*/ 1114679 h 3379805"/>
              <a:gd name="connsiteX564" fmla="*/ 2898758 w 3542654"/>
              <a:gd name="connsiteY564" fmla="*/ 996809 h 3379805"/>
              <a:gd name="connsiteX565" fmla="*/ 2895415 w 3542654"/>
              <a:gd name="connsiteY565" fmla="*/ 1015372 h 3379805"/>
              <a:gd name="connsiteX566" fmla="*/ 2914999 w 3542654"/>
              <a:gd name="connsiteY566" fmla="*/ 1057647 h 3379805"/>
              <a:gd name="connsiteX567" fmla="*/ 2940496 w 3542654"/>
              <a:gd name="connsiteY567" fmla="*/ 1093946 h 3379805"/>
              <a:gd name="connsiteX568" fmla="*/ 2947450 w 3542654"/>
              <a:gd name="connsiteY568" fmla="*/ 1083520 h 3379805"/>
              <a:gd name="connsiteX569" fmla="*/ 2952538 w 3542654"/>
              <a:gd name="connsiteY569" fmla="*/ 1107171 h 3379805"/>
              <a:gd name="connsiteX570" fmla="*/ 3073988 w 3542654"/>
              <a:gd name="connsiteY570" fmla="*/ 1230510 h 3379805"/>
              <a:gd name="connsiteX571" fmla="*/ 3256782 w 3542654"/>
              <a:gd name="connsiteY571" fmla="*/ 1351060 h 3379805"/>
              <a:gd name="connsiteX572" fmla="*/ 3358143 w 3542654"/>
              <a:gd name="connsiteY572" fmla="*/ 1408979 h 3379805"/>
              <a:gd name="connsiteX573" fmla="*/ 3366398 w 3542654"/>
              <a:gd name="connsiteY573" fmla="*/ 1464763 h 3379805"/>
              <a:gd name="connsiteX574" fmla="*/ 3257943 w 3542654"/>
              <a:gd name="connsiteY574" fmla="*/ 1392190 h 3379805"/>
              <a:gd name="connsiteX575" fmla="*/ 3015932 w 3542654"/>
              <a:gd name="connsiteY575" fmla="*/ 1216033 h 3379805"/>
              <a:gd name="connsiteX576" fmla="*/ 2938205 w 3542654"/>
              <a:gd name="connsiteY576" fmla="*/ 1136389 h 3379805"/>
              <a:gd name="connsiteX577" fmla="*/ 2926733 w 3542654"/>
              <a:gd name="connsiteY577" fmla="*/ 1180919 h 3379805"/>
              <a:gd name="connsiteX578" fmla="*/ 2943861 w 3542654"/>
              <a:gd name="connsiteY578" fmla="*/ 1234036 h 3379805"/>
              <a:gd name="connsiteX579" fmla="*/ 2931052 w 3542654"/>
              <a:gd name="connsiteY579" fmla="*/ 1250002 h 3379805"/>
              <a:gd name="connsiteX580" fmla="*/ 2882232 w 3542654"/>
              <a:gd name="connsiteY580" fmla="*/ 1313115 h 3379805"/>
              <a:gd name="connsiteX581" fmla="*/ 2951658 w 3542654"/>
              <a:gd name="connsiteY581" fmla="*/ 1401100 h 3379805"/>
              <a:gd name="connsiteX582" fmla="*/ 2936067 w 3542654"/>
              <a:gd name="connsiteY582" fmla="*/ 1411124 h 3379805"/>
              <a:gd name="connsiteX583" fmla="*/ 2856618 w 3542654"/>
              <a:gd name="connsiteY583" fmla="*/ 1323880 h 3379805"/>
              <a:gd name="connsiteX584" fmla="*/ 2808540 w 3542654"/>
              <a:gd name="connsiteY584" fmla="*/ 1323509 h 3379805"/>
              <a:gd name="connsiteX585" fmla="*/ 2834157 w 3542654"/>
              <a:gd name="connsiteY585" fmla="*/ 1381238 h 3379805"/>
              <a:gd name="connsiteX586" fmla="*/ 2865898 w 3542654"/>
              <a:gd name="connsiteY586" fmla="*/ 1404999 h 3379805"/>
              <a:gd name="connsiteX587" fmla="*/ 2881119 w 3542654"/>
              <a:gd name="connsiteY587" fmla="*/ 1441382 h 3379805"/>
              <a:gd name="connsiteX588" fmla="*/ 2870725 w 3542654"/>
              <a:gd name="connsiteY588" fmla="*/ 1446576 h 3379805"/>
              <a:gd name="connsiteX589" fmla="*/ 2831189 w 3542654"/>
              <a:gd name="connsiteY589" fmla="*/ 1405927 h 3379805"/>
              <a:gd name="connsiteX590" fmla="*/ 2813553 w 3542654"/>
              <a:gd name="connsiteY590" fmla="*/ 1392561 h 3379805"/>
              <a:gd name="connsiteX591" fmla="*/ 2808726 w 3542654"/>
              <a:gd name="connsiteY591" fmla="*/ 1394974 h 3379805"/>
              <a:gd name="connsiteX592" fmla="*/ 2761948 w 3542654"/>
              <a:gd name="connsiteY592" fmla="*/ 1412423 h 3379805"/>
              <a:gd name="connsiteX593" fmla="*/ 2753411 w 3542654"/>
              <a:gd name="connsiteY593" fmla="*/ 1465142 h 3379805"/>
              <a:gd name="connsiteX594" fmla="*/ 2788122 w 3542654"/>
              <a:gd name="connsiteY594" fmla="*/ 1484446 h 3379805"/>
              <a:gd name="connsiteX595" fmla="*/ 2816150 w 3542654"/>
              <a:gd name="connsiteY595" fmla="*/ 1526954 h 3379805"/>
              <a:gd name="connsiteX596" fmla="*/ 2802600 w 3542654"/>
              <a:gd name="connsiteY596" fmla="*/ 1544774 h 3379805"/>
              <a:gd name="connsiteX597" fmla="*/ 2754710 w 3542654"/>
              <a:gd name="connsiteY597" fmla="*/ 1513032 h 3379805"/>
              <a:gd name="connsiteX598" fmla="*/ 2981359 w 3542654"/>
              <a:gd name="connsiteY598" fmla="*/ 1733184 h 3379805"/>
              <a:gd name="connsiteX599" fmla="*/ 2969847 w 3542654"/>
              <a:gd name="connsiteY599" fmla="*/ 1739493 h 3379805"/>
              <a:gd name="connsiteX600" fmla="*/ 2911748 w 3542654"/>
              <a:gd name="connsiteY600" fmla="*/ 1690305 h 3379805"/>
              <a:gd name="connsiteX601" fmla="*/ 2854576 w 3542654"/>
              <a:gd name="connsiteY601" fmla="*/ 1645939 h 3379805"/>
              <a:gd name="connsiteX602" fmla="*/ 2815780 w 3542654"/>
              <a:gd name="connsiteY602" fmla="*/ 1619395 h 3379805"/>
              <a:gd name="connsiteX603" fmla="*/ 2815038 w 3542654"/>
              <a:gd name="connsiteY603" fmla="*/ 1619397 h 3379805"/>
              <a:gd name="connsiteX604" fmla="*/ 2822464 w 3542654"/>
              <a:gd name="connsiteY604" fmla="*/ 1692531 h 3379805"/>
              <a:gd name="connsiteX605" fmla="*/ 2808356 w 3542654"/>
              <a:gd name="connsiteY605" fmla="*/ 1709052 h 3379805"/>
              <a:gd name="connsiteX606" fmla="*/ 2735776 w 3542654"/>
              <a:gd name="connsiteY606" fmla="*/ 1755272 h 3379805"/>
              <a:gd name="connsiteX607" fmla="*/ 2813182 w 3542654"/>
              <a:gd name="connsiteY607" fmla="*/ 1984519 h 3379805"/>
              <a:gd name="connsiteX608" fmla="*/ 3140253 w 3542654"/>
              <a:gd name="connsiteY608" fmla="*/ 2087911 h 3379805"/>
              <a:gd name="connsiteX609" fmla="*/ 3300448 w 3542654"/>
              <a:gd name="connsiteY609" fmla="*/ 2200217 h 3379805"/>
              <a:gd name="connsiteX610" fmla="*/ 3407924 w 3542654"/>
              <a:gd name="connsiteY610" fmla="*/ 2257574 h 3379805"/>
              <a:gd name="connsiteX611" fmla="*/ 3333303 w 3542654"/>
              <a:gd name="connsiteY611" fmla="*/ 2200959 h 3379805"/>
              <a:gd name="connsiteX612" fmla="*/ 3145821 w 3542654"/>
              <a:gd name="connsiteY612" fmla="*/ 2027214 h 3379805"/>
              <a:gd name="connsiteX613" fmla="*/ 3153989 w 3542654"/>
              <a:gd name="connsiteY613" fmla="*/ 2013477 h 3379805"/>
              <a:gd name="connsiteX614" fmla="*/ 3335716 w 3542654"/>
              <a:gd name="connsiteY614" fmla="*/ 2172187 h 3379805"/>
              <a:gd name="connsiteX615" fmla="*/ 3470480 w 3542654"/>
              <a:gd name="connsiteY615" fmla="*/ 2275022 h 3379805"/>
              <a:gd name="connsiteX616" fmla="*/ 3274460 w 3542654"/>
              <a:gd name="connsiteY616" fmla="*/ 2050787 h 3379805"/>
              <a:gd name="connsiteX617" fmla="*/ 3284855 w 3542654"/>
              <a:gd name="connsiteY617" fmla="*/ 2038723 h 3379805"/>
              <a:gd name="connsiteX618" fmla="*/ 3418875 w 3542654"/>
              <a:gd name="connsiteY618" fmla="*/ 2183324 h 3379805"/>
              <a:gd name="connsiteX619" fmla="*/ 3480953 w 3542654"/>
              <a:gd name="connsiteY619" fmla="*/ 2238810 h 3379805"/>
              <a:gd name="connsiteX620" fmla="*/ 3493401 w 3542654"/>
              <a:gd name="connsiteY620" fmla="*/ 2322918 h 3379805"/>
              <a:gd name="connsiteX621" fmla="*/ 3442984 w 3542654"/>
              <a:gd name="connsiteY621" fmla="*/ 2301219 h 3379805"/>
              <a:gd name="connsiteX622" fmla="*/ 3303045 w 3542654"/>
              <a:gd name="connsiteY622" fmla="*/ 2230287 h 3379805"/>
              <a:gd name="connsiteX623" fmla="*/ 3026465 w 3542654"/>
              <a:gd name="connsiteY623" fmla="*/ 2074919 h 3379805"/>
              <a:gd name="connsiteX624" fmla="*/ 2823204 w 3542654"/>
              <a:gd name="connsiteY624" fmla="*/ 2016819 h 3379805"/>
              <a:gd name="connsiteX625" fmla="*/ 2703106 w 3542654"/>
              <a:gd name="connsiteY625" fmla="*/ 1761398 h 3379805"/>
              <a:gd name="connsiteX626" fmla="*/ 2760093 w 3542654"/>
              <a:gd name="connsiteY626" fmla="*/ 1660232 h 3379805"/>
              <a:gd name="connsiteX627" fmla="*/ 2736518 w 3542654"/>
              <a:gd name="connsiteY627" fmla="*/ 1595636 h 3379805"/>
              <a:gd name="connsiteX628" fmla="*/ 2745985 w 3542654"/>
              <a:gd name="connsiteY628" fmla="*/ 1588025 h 3379805"/>
              <a:gd name="connsiteX629" fmla="*/ 2778840 w 3542654"/>
              <a:gd name="connsiteY629" fmla="*/ 1592110 h 3379805"/>
              <a:gd name="connsiteX630" fmla="*/ 2777355 w 3542654"/>
              <a:gd name="connsiteY630" fmla="*/ 1590994 h 3379805"/>
              <a:gd name="connsiteX631" fmla="*/ 2740973 w 3542654"/>
              <a:gd name="connsiteY631" fmla="*/ 1489829 h 3379805"/>
              <a:gd name="connsiteX632" fmla="*/ 2745800 w 3542654"/>
              <a:gd name="connsiteY632" fmla="*/ 1487228 h 3379805"/>
              <a:gd name="connsiteX633" fmla="*/ 2736518 w 3542654"/>
              <a:gd name="connsiteY633" fmla="*/ 1481846 h 3379805"/>
              <a:gd name="connsiteX634" fmla="*/ 2728907 w 3542654"/>
              <a:gd name="connsiteY634" fmla="*/ 1468111 h 3379805"/>
              <a:gd name="connsiteX635" fmla="*/ 2753224 w 3542654"/>
              <a:gd name="connsiteY635" fmla="*/ 1373999 h 3379805"/>
              <a:gd name="connsiteX636" fmla="*/ 2796104 w 3542654"/>
              <a:gd name="connsiteY636" fmla="*/ 1376411 h 3379805"/>
              <a:gd name="connsiteX637" fmla="*/ 2781252 w 3542654"/>
              <a:gd name="connsiteY637" fmla="*/ 1335201 h 3379805"/>
              <a:gd name="connsiteX638" fmla="*/ 2809096 w 3542654"/>
              <a:gd name="connsiteY638" fmla="*/ 1297706 h 3379805"/>
              <a:gd name="connsiteX639" fmla="*/ 2830259 w 3542654"/>
              <a:gd name="connsiteY639" fmla="*/ 1297336 h 3379805"/>
              <a:gd name="connsiteX640" fmla="*/ 2827846 w 3542654"/>
              <a:gd name="connsiteY640" fmla="*/ 1291952 h 3379805"/>
              <a:gd name="connsiteX641" fmla="*/ 2834342 w 3542654"/>
              <a:gd name="connsiteY641" fmla="*/ 1249074 h 3379805"/>
              <a:gd name="connsiteX642" fmla="*/ 2885391 w 3542654"/>
              <a:gd name="connsiteY642" fmla="*/ 1200439 h 3379805"/>
              <a:gd name="connsiteX643" fmla="*/ 2906181 w 3542654"/>
              <a:gd name="connsiteY643" fmla="*/ 1210833 h 3379805"/>
              <a:gd name="connsiteX644" fmla="*/ 2910821 w 3542654"/>
              <a:gd name="connsiteY644" fmla="*/ 1138442 h 3379805"/>
              <a:gd name="connsiteX645" fmla="*/ 2922751 w 3542654"/>
              <a:gd name="connsiteY645" fmla="*/ 1120553 h 3379805"/>
              <a:gd name="connsiteX646" fmla="*/ 2915724 w 3542654"/>
              <a:gd name="connsiteY646" fmla="*/ 1113352 h 3379805"/>
              <a:gd name="connsiteX647" fmla="*/ 2831558 w 3542654"/>
              <a:gd name="connsiteY647" fmla="*/ 982514 h 3379805"/>
              <a:gd name="connsiteX648" fmla="*/ 2835086 w 3542654"/>
              <a:gd name="connsiteY648" fmla="*/ 960427 h 3379805"/>
              <a:gd name="connsiteX649" fmla="*/ 2999736 w 3542654"/>
              <a:gd name="connsiteY649" fmla="*/ 887290 h 3379805"/>
              <a:gd name="connsiteX650" fmla="*/ 3031292 w 3542654"/>
              <a:gd name="connsiteY650" fmla="*/ 856661 h 3379805"/>
              <a:gd name="connsiteX651" fmla="*/ 3078890 w 3542654"/>
              <a:gd name="connsiteY651" fmla="*/ 861692 h 3379805"/>
              <a:gd name="connsiteX652" fmla="*/ 3078354 w 3542654"/>
              <a:gd name="connsiteY652" fmla="*/ 832987 h 3379805"/>
              <a:gd name="connsiteX653" fmla="*/ 3092921 w 3542654"/>
              <a:gd name="connsiteY653" fmla="*/ 782786 h 3379805"/>
              <a:gd name="connsiteX654" fmla="*/ 3185917 w 3542654"/>
              <a:gd name="connsiteY654" fmla="*/ 737679 h 3379805"/>
              <a:gd name="connsiteX655" fmla="*/ 3252187 w 3542654"/>
              <a:gd name="connsiteY655" fmla="*/ 758283 h 3379805"/>
              <a:gd name="connsiteX656" fmla="*/ 3230097 w 3542654"/>
              <a:gd name="connsiteY656" fmla="*/ 682734 h 3379805"/>
              <a:gd name="connsiteX657" fmla="*/ 3243271 w 3542654"/>
              <a:gd name="connsiteY657" fmla="*/ 667716 h 3379805"/>
              <a:gd name="connsiteX658" fmla="*/ 392819 w 3542654"/>
              <a:gd name="connsiteY658" fmla="*/ 1088137 h 3379805"/>
              <a:gd name="connsiteX659" fmla="*/ 433102 w 3542654"/>
              <a:gd name="connsiteY659" fmla="*/ 1100757 h 3379805"/>
              <a:gd name="connsiteX660" fmla="*/ 484518 w 3542654"/>
              <a:gd name="connsiteY660" fmla="*/ 1120619 h 3379805"/>
              <a:gd name="connsiteX661" fmla="*/ 479506 w 3542654"/>
              <a:gd name="connsiteY661" fmla="*/ 1134914 h 3379805"/>
              <a:gd name="connsiteX662" fmla="*/ 388736 w 3542654"/>
              <a:gd name="connsiteY662" fmla="*/ 1100201 h 3379805"/>
              <a:gd name="connsiteX663" fmla="*/ 392819 w 3542654"/>
              <a:gd name="connsiteY663" fmla="*/ 1088137 h 3379805"/>
              <a:gd name="connsiteX664" fmla="*/ 511271 w 3542654"/>
              <a:gd name="connsiteY664" fmla="*/ 998594 h 3379805"/>
              <a:gd name="connsiteX665" fmla="*/ 516817 w 3542654"/>
              <a:gd name="connsiteY665" fmla="*/ 1003861 h 3379805"/>
              <a:gd name="connsiteX666" fmla="*/ 560439 w 3542654"/>
              <a:gd name="connsiteY666" fmla="*/ 1020754 h 3379805"/>
              <a:gd name="connsiteX667" fmla="*/ 590510 w 3542654"/>
              <a:gd name="connsiteY667" fmla="*/ 1041175 h 3379805"/>
              <a:gd name="connsiteX668" fmla="*/ 584385 w 3542654"/>
              <a:gd name="connsiteY668" fmla="*/ 1052125 h 3379805"/>
              <a:gd name="connsiteX669" fmla="*/ 545774 w 3542654"/>
              <a:gd name="connsiteY669" fmla="*/ 1034119 h 3379805"/>
              <a:gd name="connsiteX670" fmla="*/ 505308 w 3542654"/>
              <a:gd name="connsiteY670" fmla="*/ 1013329 h 3379805"/>
              <a:gd name="connsiteX671" fmla="*/ 503452 w 3542654"/>
              <a:gd name="connsiteY671" fmla="*/ 1006462 h 3379805"/>
              <a:gd name="connsiteX672" fmla="*/ 504753 w 3542654"/>
              <a:gd name="connsiteY672" fmla="*/ 1002377 h 3379805"/>
              <a:gd name="connsiteX673" fmla="*/ 511271 w 3542654"/>
              <a:gd name="connsiteY673" fmla="*/ 998594 h 3379805"/>
              <a:gd name="connsiteX674" fmla="*/ 2441377 w 3542654"/>
              <a:gd name="connsiteY674" fmla="*/ 654146 h 3379805"/>
              <a:gd name="connsiteX675" fmla="*/ 2455113 w 3542654"/>
              <a:gd name="connsiteY675" fmla="*/ 719302 h 3379805"/>
              <a:gd name="connsiteX676" fmla="*/ 2433209 w 3542654"/>
              <a:gd name="connsiteY676" fmla="*/ 712061 h 3379805"/>
              <a:gd name="connsiteX677" fmla="*/ 2433953 w 3542654"/>
              <a:gd name="connsiteY677" fmla="*/ 666026 h 3379805"/>
              <a:gd name="connsiteX678" fmla="*/ 2441377 w 3542654"/>
              <a:gd name="connsiteY678" fmla="*/ 654146 h 3379805"/>
              <a:gd name="connsiteX679" fmla="*/ 337317 w 3542654"/>
              <a:gd name="connsiteY679" fmla="*/ 963212 h 3379805"/>
              <a:gd name="connsiteX680" fmla="*/ 422334 w 3542654"/>
              <a:gd name="connsiteY680" fmla="*/ 1004792 h 3379805"/>
              <a:gd name="connsiteX681" fmla="*/ 573063 w 3542654"/>
              <a:gd name="connsiteY681" fmla="*/ 1082197 h 3379805"/>
              <a:gd name="connsiteX682" fmla="*/ 567121 w 3542654"/>
              <a:gd name="connsiteY682" fmla="*/ 1093706 h 3379805"/>
              <a:gd name="connsiteX683" fmla="*/ 331008 w 3542654"/>
              <a:gd name="connsiteY683" fmla="*/ 976576 h 3379805"/>
              <a:gd name="connsiteX684" fmla="*/ 337317 w 3542654"/>
              <a:gd name="connsiteY684" fmla="*/ 963212 h 3379805"/>
              <a:gd name="connsiteX685" fmla="*/ 405813 w 3542654"/>
              <a:gd name="connsiteY685" fmla="*/ 943722 h 3379805"/>
              <a:gd name="connsiteX686" fmla="*/ 472636 w 3542654"/>
              <a:gd name="connsiteY686" fmla="*/ 992354 h 3379805"/>
              <a:gd name="connsiteX687" fmla="*/ 462057 w 3542654"/>
              <a:gd name="connsiteY687" fmla="*/ 999036 h 3379805"/>
              <a:gd name="connsiteX688" fmla="*/ 402099 w 3542654"/>
              <a:gd name="connsiteY688" fmla="*/ 954859 h 3379805"/>
              <a:gd name="connsiteX689" fmla="*/ 405813 w 3542654"/>
              <a:gd name="connsiteY689" fmla="*/ 943722 h 3379805"/>
              <a:gd name="connsiteX690" fmla="*/ 2380307 w 3542654"/>
              <a:gd name="connsiteY690" fmla="*/ 650616 h 3379805"/>
              <a:gd name="connsiteX691" fmla="*/ 2408337 w 3542654"/>
              <a:gd name="connsiteY691" fmla="*/ 709089 h 3379805"/>
              <a:gd name="connsiteX692" fmla="*/ 2393486 w 3542654"/>
              <a:gd name="connsiteY692" fmla="*/ 711131 h 3379805"/>
              <a:gd name="connsiteX693" fmla="*/ 2369913 w 3542654"/>
              <a:gd name="connsiteY693" fmla="*/ 659341 h 3379805"/>
              <a:gd name="connsiteX694" fmla="*/ 2380307 w 3542654"/>
              <a:gd name="connsiteY694" fmla="*/ 650616 h 3379805"/>
              <a:gd name="connsiteX695" fmla="*/ 2329817 w 3542654"/>
              <a:gd name="connsiteY695" fmla="*/ 631498 h 3379805"/>
              <a:gd name="connsiteX696" fmla="*/ 2352720 w 3542654"/>
              <a:gd name="connsiteY696" fmla="*/ 637718 h 3379805"/>
              <a:gd name="connsiteX697" fmla="*/ 2362117 w 3542654"/>
              <a:gd name="connsiteY697" fmla="*/ 661199 h 3379805"/>
              <a:gd name="connsiteX698" fmla="*/ 2339284 w 3542654"/>
              <a:gd name="connsiteY698" fmla="*/ 667324 h 3379805"/>
              <a:gd name="connsiteX699" fmla="*/ 2324620 w 3542654"/>
              <a:gd name="connsiteY699" fmla="*/ 643564 h 3379805"/>
              <a:gd name="connsiteX700" fmla="*/ 2329817 w 3542654"/>
              <a:gd name="connsiteY700" fmla="*/ 631498 h 3379805"/>
              <a:gd name="connsiteX701" fmla="*/ 1302707 w 3542654"/>
              <a:gd name="connsiteY701" fmla="*/ 766588 h 3379805"/>
              <a:gd name="connsiteX702" fmla="*/ 1310549 w 3542654"/>
              <a:gd name="connsiteY702" fmla="*/ 767934 h 3379805"/>
              <a:gd name="connsiteX703" fmla="*/ 1321875 w 3542654"/>
              <a:gd name="connsiteY703" fmla="*/ 817867 h 3379805"/>
              <a:gd name="connsiteX704" fmla="*/ 1320389 w 3542654"/>
              <a:gd name="connsiteY704" fmla="*/ 855363 h 3379805"/>
              <a:gd name="connsiteX705" fmla="*/ 1322245 w 3542654"/>
              <a:gd name="connsiteY705" fmla="*/ 882836 h 3379805"/>
              <a:gd name="connsiteX706" fmla="*/ 1304982 w 3542654"/>
              <a:gd name="connsiteY706" fmla="*/ 884691 h 3379805"/>
              <a:gd name="connsiteX707" fmla="*/ 1296072 w 3542654"/>
              <a:gd name="connsiteY707" fmla="*/ 832902 h 3379805"/>
              <a:gd name="connsiteX708" fmla="*/ 1299042 w 3542654"/>
              <a:gd name="connsiteY708" fmla="*/ 773873 h 3379805"/>
              <a:gd name="connsiteX709" fmla="*/ 1302707 w 3542654"/>
              <a:gd name="connsiteY709" fmla="*/ 766588 h 3379805"/>
              <a:gd name="connsiteX710" fmla="*/ 517757 w 3542654"/>
              <a:gd name="connsiteY710" fmla="*/ 836298 h 3379805"/>
              <a:gd name="connsiteX711" fmla="*/ 498069 w 3542654"/>
              <a:gd name="connsiteY711" fmla="*/ 842369 h 3379805"/>
              <a:gd name="connsiteX712" fmla="*/ 475794 w 3542654"/>
              <a:gd name="connsiteY712" fmla="*/ 878751 h 3379805"/>
              <a:gd name="connsiteX713" fmla="*/ 518487 w 3542654"/>
              <a:gd name="connsiteY713" fmla="*/ 922374 h 3379805"/>
              <a:gd name="connsiteX714" fmla="*/ 605359 w 3542654"/>
              <a:gd name="connsiteY714" fmla="*/ 991612 h 3379805"/>
              <a:gd name="connsiteX715" fmla="*/ 595895 w 3542654"/>
              <a:gd name="connsiteY715" fmla="*/ 1001079 h 3379805"/>
              <a:gd name="connsiteX716" fmla="*/ 510877 w 3542654"/>
              <a:gd name="connsiteY716" fmla="*/ 944463 h 3379805"/>
              <a:gd name="connsiteX717" fmla="*/ 491758 w 3542654"/>
              <a:gd name="connsiteY717" fmla="*/ 926829 h 3379805"/>
              <a:gd name="connsiteX718" fmla="*/ 393378 w 3542654"/>
              <a:gd name="connsiteY718" fmla="*/ 919589 h 3379805"/>
              <a:gd name="connsiteX719" fmla="*/ 383540 w 3542654"/>
              <a:gd name="connsiteY719" fmla="*/ 936108 h 3379805"/>
              <a:gd name="connsiteX720" fmla="*/ 275134 w 3542654"/>
              <a:gd name="connsiteY720" fmla="*/ 958384 h 3379805"/>
              <a:gd name="connsiteX721" fmla="*/ 257684 w 3542654"/>
              <a:gd name="connsiteY721" fmla="*/ 967852 h 3379805"/>
              <a:gd name="connsiteX722" fmla="*/ 321170 w 3542654"/>
              <a:gd name="connsiteY722" fmla="*/ 1006276 h 3379805"/>
              <a:gd name="connsiteX723" fmla="*/ 322840 w 3542654"/>
              <a:gd name="connsiteY723" fmla="*/ 1015001 h 3379805"/>
              <a:gd name="connsiteX724" fmla="*/ 321540 w 3542654"/>
              <a:gd name="connsiteY724" fmla="*/ 1017413 h 3379805"/>
              <a:gd name="connsiteX725" fmla="*/ 309474 w 3542654"/>
              <a:gd name="connsiteY725" fmla="*/ 1015929 h 3379805"/>
              <a:gd name="connsiteX726" fmla="*/ 282187 w 3542654"/>
              <a:gd name="connsiteY726" fmla="*/ 1002379 h 3379805"/>
              <a:gd name="connsiteX727" fmla="*/ 258612 w 3542654"/>
              <a:gd name="connsiteY727" fmla="*/ 989942 h 3379805"/>
              <a:gd name="connsiteX728" fmla="*/ 229842 w 3542654"/>
              <a:gd name="connsiteY728" fmla="*/ 979546 h 3379805"/>
              <a:gd name="connsiteX729" fmla="*/ 225015 w 3542654"/>
              <a:gd name="connsiteY729" fmla="*/ 1043401 h 3379805"/>
              <a:gd name="connsiteX730" fmla="*/ 428460 w 3542654"/>
              <a:gd name="connsiteY730" fmla="*/ 1156632 h 3379805"/>
              <a:gd name="connsiteX731" fmla="*/ 637287 w 3542654"/>
              <a:gd name="connsiteY731" fmla="*/ 1253715 h 3379805"/>
              <a:gd name="connsiteX732" fmla="*/ 1115830 w 3542654"/>
              <a:gd name="connsiteY732" fmla="*/ 1355622 h 3379805"/>
              <a:gd name="connsiteX733" fmla="*/ 1444014 w 3542654"/>
              <a:gd name="connsiteY733" fmla="*/ 1413351 h 3379805"/>
              <a:gd name="connsiteX734" fmla="*/ 1053645 w 3542654"/>
              <a:gd name="connsiteY734" fmla="*/ 1305504 h 3379805"/>
              <a:gd name="connsiteX735" fmla="*/ 1057358 w 3542654"/>
              <a:gd name="connsiteY735" fmla="*/ 1290469 h 3379805"/>
              <a:gd name="connsiteX736" fmla="*/ 1359553 w 3542654"/>
              <a:gd name="connsiteY736" fmla="*/ 1357106 h 3379805"/>
              <a:gd name="connsiteX737" fmla="*/ 1321129 w 3542654"/>
              <a:gd name="connsiteY737" fmla="*/ 1337617 h 3379805"/>
              <a:gd name="connsiteX738" fmla="*/ 1251891 w 3542654"/>
              <a:gd name="connsiteY738" fmla="*/ 1306431 h 3379805"/>
              <a:gd name="connsiteX739" fmla="*/ 1182097 w 3542654"/>
              <a:gd name="connsiteY739" fmla="*/ 1276362 h 3379805"/>
              <a:gd name="connsiteX740" fmla="*/ 1174114 w 3542654"/>
              <a:gd name="connsiteY740" fmla="*/ 1271164 h 3379805"/>
              <a:gd name="connsiteX741" fmla="*/ 1173372 w 3542654"/>
              <a:gd name="connsiteY741" fmla="*/ 1268007 h 3379805"/>
              <a:gd name="connsiteX742" fmla="*/ 1185810 w 3542654"/>
              <a:gd name="connsiteY742" fmla="*/ 1258354 h 3379805"/>
              <a:gd name="connsiteX743" fmla="*/ 1470188 w 3542654"/>
              <a:gd name="connsiteY743" fmla="*/ 1393489 h 3379805"/>
              <a:gd name="connsiteX744" fmla="*/ 1484295 w 3542654"/>
              <a:gd name="connsiteY744" fmla="*/ 1399060 h 3379805"/>
              <a:gd name="connsiteX745" fmla="*/ 1248553 w 3542654"/>
              <a:gd name="connsiteY745" fmla="*/ 1254829 h 3379805"/>
              <a:gd name="connsiteX746" fmla="*/ 1252449 w 3542654"/>
              <a:gd name="connsiteY746" fmla="*/ 1244062 h 3379805"/>
              <a:gd name="connsiteX747" fmla="*/ 1398907 w 3542654"/>
              <a:gd name="connsiteY747" fmla="*/ 1320538 h 3379805"/>
              <a:gd name="connsiteX748" fmla="*/ 1409860 w 3542654"/>
              <a:gd name="connsiteY748" fmla="*/ 1326852 h 3379805"/>
              <a:gd name="connsiteX749" fmla="*/ 1351759 w 3542654"/>
              <a:gd name="connsiteY749" fmla="*/ 1278402 h 3379805"/>
              <a:gd name="connsiteX750" fmla="*/ 1133092 w 3542654"/>
              <a:gd name="connsiteY750" fmla="*/ 1100390 h 3379805"/>
              <a:gd name="connsiteX751" fmla="*/ 898276 w 3542654"/>
              <a:gd name="connsiteY751" fmla="*/ 883949 h 3379805"/>
              <a:gd name="connsiteX752" fmla="*/ 861996 w 3542654"/>
              <a:gd name="connsiteY752" fmla="*/ 871982 h 3379805"/>
              <a:gd name="connsiteX753" fmla="*/ 855027 w 3542654"/>
              <a:gd name="connsiteY753" fmla="*/ 933326 h 3379805"/>
              <a:gd name="connsiteX754" fmla="*/ 932433 w 3542654"/>
              <a:gd name="connsiteY754" fmla="*/ 1012586 h 3379805"/>
              <a:gd name="connsiteX755" fmla="*/ 921852 w 3542654"/>
              <a:gd name="connsiteY755" fmla="*/ 1033007 h 3379805"/>
              <a:gd name="connsiteX756" fmla="*/ 815675 w 3542654"/>
              <a:gd name="connsiteY756" fmla="*/ 930542 h 3379805"/>
              <a:gd name="connsiteX757" fmla="*/ 780220 w 3542654"/>
              <a:gd name="connsiteY757" fmla="*/ 903997 h 3379805"/>
              <a:gd name="connsiteX758" fmla="*/ 712280 w 3542654"/>
              <a:gd name="connsiteY758" fmla="*/ 865016 h 3379805"/>
              <a:gd name="connsiteX759" fmla="*/ 714879 w 3542654"/>
              <a:gd name="connsiteY759" fmla="*/ 897871 h 3379805"/>
              <a:gd name="connsiteX760" fmla="*/ 765554 w 3542654"/>
              <a:gd name="connsiteY760" fmla="*/ 947619 h 3379805"/>
              <a:gd name="connsiteX761" fmla="*/ 838878 w 3542654"/>
              <a:gd name="connsiteY761" fmla="*/ 1011844 h 3379805"/>
              <a:gd name="connsiteX762" fmla="*/ 827183 w 3542654"/>
              <a:gd name="connsiteY762" fmla="*/ 1019084 h 3379805"/>
              <a:gd name="connsiteX763" fmla="*/ 718592 w 3542654"/>
              <a:gd name="connsiteY763" fmla="*/ 939079 h 3379805"/>
              <a:gd name="connsiteX764" fmla="*/ 692790 w 3542654"/>
              <a:gd name="connsiteY764" fmla="*/ 910679 h 3379805"/>
              <a:gd name="connsiteX765" fmla="*/ 687963 w 3542654"/>
              <a:gd name="connsiteY765" fmla="*/ 909380 h 3379805"/>
              <a:gd name="connsiteX766" fmla="*/ 650840 w 3542654"/>
              <a:gd name="connsiteY766" fmla="*/ 893232 h 3379805"/>
              <a:gd name="connsiteX767" fmla="*/ 590324 w 3542654"/>
              <a:gd name="connsiteY767" fmla="*/ 851464 h 3379805"/>
              <a:gd name="connsiteX768" fmla="*/ 543083 w 3542654"/>
              <a:gd name="connsiteY768" fmla="*/ 837658 h 3379805"/>
              <a:gd name="connsiteX769" fmla="*/ 517757 w 3542654"/>
              <a:gd name="connsiteY769" fmla="*/ 836298 h 3379805"/>
              <a:gd name="connsiteX770" fmla="*/ 1377839 w 3542654"/>
              <a:gd name="connsiteY770" fmla="*/ 693312 h 3379805"/>
              <a:gd name="connsiteX771" fmla="*/ 1383500 w 3542654"/>
              <a:gd name="connsiteY771" fmla="*/ 701293 h 3379805"/>
              <a:gd name="connsiteX772" fmla="*/ 1380159 w 3542654"/>
              <a:gd name="connsiteY772" fmla="*/ 748629 h 3379805"/>
              <a:gd name="connsiteX773" fmla="*/ 1374962 w 3542654"/>
              <a:gd name="connsiteY773" fmla="*/ 765891 h 3379805"/>
              <a:gd name="connsiteX774" fmla="*/ 1361410 w 3542654"/>
              <a:gd name="connsiteY774" fmla="*/ 762922 h 3379805"/>
              <a:gd name="connsiteX775" fmla="*/ 1368836 w 3542654"/>
              <a:gd name="connsiteY775" fmla="*/ 696466 h 3379805"/>
              <a:gd name="connsiteX776" fmla="*/ 1377839 w 3542654"/>
              <a:gd name="connsiteY776" fmla="*/ 693312 h 3379805"/>
              <a:gd name="connsiteX777" fmla="*/ 2438546 w 3542654"/>
              <a:gd name="connsiteY777" fmla="*/ 523466 h 3379805"/>
              <a:gd name="connsiteX778" fmla="*/ 2447133 w 3542654"/>
              <a:gd name="connsiteY778" fmla="*/ 522724 h 3379805"/>
              <a:gd name="connsiteX779" fmla="*/ 2469221 w 3542654"/>
              <a:gd name="connsiteY779" fmla="*/ 578039 h 3379805"/>
              <a:gd name="connsiteX780" fmla="*/ 2444716 w 3542654"/>
              <a:gd name="connsiteY780" fmla="*/ 585649 h 3379805"/>
              <a:gd name="connsiteX781" fmla="*/ 2434695 w 3542654"/>
              <a:gd name="connsiteY781" fmla="*/ 531447 h 3379805"/>
              <a:gd name="connsiteX782" fmla="*/ 2438546 w 3542654"/>
              <a:gd name="connsiteY782" fmla="*/ 523466 h 3379805"/>
              <a:gd name="connsiteX783" fmla="*/ 2605207 w 3542654"/>
              <a:gd name="connsiteY783" fmla="*/ 283858 h 3379805"/>
              <a:gd name="connsiteX784" fmla="*/ 2563519 w 3542654"/>
              <a:gd name="connsiteY784" fmla="*/ 362899 h 3379805"/>
              <a:gd name="connsiteX785" fmla="*/ 2545327 w 3542654"/>
              <a:gd name="connsiteY785" fmla="*/ 377008 h 3379805"/>
              <a:gd name="connsiteX786" fmla="*/ 2442861 w 3542654"/>
              <a:gd name="connsiteY786" fmla="*/ 430097 h 3379805"/>
              <a:gd name="connsiteX787" fmla="*/ 2425600 w 3542654"/>
              <a:gd name="connsiteY787" fmla="*/ 495066 h 3379805"/>
              <a:gd name="connsiteX788" fmla="*/ 2426527 w 3542654"/>
              <a:gd name="connsiteY788" fmla="*/ 510658 h 3379805"/>
              <a:gd name="connsiteX789" fmla="*/ 2395527 w 3542654"/>
              <a:gd name="connsiteY789" fmla="*/ 539987 h 3379805"/>
              <a:gd name="connsiteX790" fmla="*/ 2430053 w 3542654"/>
              <a:gd name="connsiteY790" fmla="*/ 638739 h 3379805"/>
              <a:gd name="connsiteX791" fmla="*/ 2408892 w 3542654"/>
              <a:gd name="connsiteY791" fmla="*/ 659715 h 3379805"/>
              <a:gd name="connsiteX792" fmla="*/ 2299561 w 3542654"/>
              <a:gd name="connsiteY792" fmla="*/ 608296 h 3379805"/>
              <a:gd name="connsiteX793" fmla="*/ 2317753 w 3542654"/>
              <a:gd name="connsiteY793" fmla="*/ 767934 h 3379805"/>
              <a:gd name="connsiteX794" fmla="*/ 2318494 w 3542654"/>
              <a:gd name="connsiteY794" fmla="*/ 769233 h 3379805"/>
              <a:gd name="connsiteX795" fmla="*/ 2338727 w 3542654"/>
              <a:gd name="connsiteY795" fmla="*/ 802273 h 3379805"/>
              <a:gd name="connsiteX796" fmla="*/ 2365456 w 3542654"/>
              <a:gd name="connsiteY796" fmla="*/ 948731 h 3379805"/>
              <a:gd name="connsiteX797" fmla="*/ 2343739 w 3542654"/>
              <a:gd name="connsiteY797" fmla="*/ 945392 h 3379805"/>
              <a:gd name="connsiteX798" fmla="*/ 2283968 w 3542654"/>
              <a:gd name="connsiteY798" fmla="*/ 757539 h 3379805"/>
              <a:gd name="connsiteX799" fmla="*/ 2268374 w 3542654"/>
              <a:gd name="connsiteY799" fmla="*/ 743989 h 3379805"/>
              <a:gd name="connsiteX800" fmla="*/ 2235889 w 3542654"/>
              <a:gd name="connsiteY800" fmla="*/ 725241 h 3379805"/>
              <a:gd name="connsiteX801" fmla="*/ 2212873 w 3542654"/>
              <a:gd name="connsiteY801" fmla="*/ 733965 h 3379805"/>
              <a:gd name="connsiteX802" fmla="*/ 2212687 w 3542654"/>
              <a:gd name="connsiteY802" fmla="*/ 889519 h 3379805"/>
              <a:gd name="connsiteX803" fmla="*/ 2197651 w 3542654"/>
              <a:gd name="connsiteY803" fmla="*/ 884879 h 3379805"/>
              <a:gd name="connsiteX804" fmla="*/ 2200437 w 3542654"/>
              <a:gd name="connsiteY804" fmla="*/ 816195 h 3379805"/>
              <a:gd name="connsiteX805" fmla="*/ 2198952 w 3542654"/>
              <a:gd name="connsiteY805" fmla="*/ 808400 h 3379805"/>
              <a:gd name="connsiteX806" fmla="*/ 2195981 w 3542654"/>
              <a:gd name="connsiteY806" fmla="*/ 804316 h 3379805"/>
              <a:gd name="connsiteX807" fmla="*/ 2144008 w 3542654"/>
              <a:gd name="connsiteY807" fmla="*/ 786868 h 3379805"/>
              <a:gd name="connsiteX808" fmla="*/ 2138067 w 3542654"/>
              <a:gd name="connsiteY808" fmla="*/ 804131 h 3379805"/>
              <a:gd name="connsiteX809" fmla="*/ 2131385 w 3542654"/>
              <a:gd name="connsiteY809" fmla="*/ 823064 h 3379805"/>
              <a:gd name="connsiteX810" fmla="*/ 2123402 w 3542654"/>
              <a:gd name="connsiteY810" fmla="*/ 833273 h 3379805"/>
              <a:gd name="connsiteX811" fmla="*/ 2129156 w 3542654"/>
              <a:gd name="connsiteY811" fmla="*/ 875596 h 3379805"/>
              <a:gd name="connsiteX812" fmla="*/ 2143819 w 3542654"/>
              <a:gd name="connsiteY812" fmla="*/ 905668 h 3379805"/>
              <a:gd name="connsiteX813" fmla="*/ 2190596 w 3542654"/>
              <a:gd name="connsiteY813" fmla="*/ 1037277 h 3379805"/>
              <a:gd name="connsiteX814" fmla="*/ 2176304 w 3542654"/>
              <a:gd name="connsiteY814" fmla="*/ 1038389 h 3379805"/>
              <a:gd name="connsiteX815" fmla="*/ 2119132 w 3542654"/>
              <a:gd name="connsiteY815" fmla="*/ 913464 h 3379805"/>
              <a:gd name="connsiteX816" fmla="*/ 2108368 w 3542654"/>
              <a:gd name="connsiteY816" fmla="*/ 944279 h 3379805"/>
              <a:gd name="connsiteX817" fmla="*/ 2128599 w 3542654"/>
              <a:gd name="connsiteY817" fmla="*/ 977877 h 3379805"/>
              <a:gd name="connsiteX818" fmla="*/ 2164796 w 3542654"/>
              <a:gd name="connsiteY818" fmla="*/ 1054169 h 3379805"/>
              <a:gd name="connsiteX819" fmla="*/ 2231434 w 3542654"/>
              <a:gd name="connsiteY819" fmla="*/ 1238121 h 3379805"/>
              <a:gd name="connsiteX820" fmla="*/ 2218258 w 3542654"/>
              <a:gd name="connsiteY820" fmla="*/ 1245546 h 3379805"/>
              <a:gd name="connsiteX821" fmla="*/ 2158300 w 3542654"/>
              <a:gd name="connsiteY821" fmla="*/ 1093334 h 3379805"/>
              <a:gd name="connsiteX822" fmla="*/ 2122475 w 3542654"/>
              <a:gd name="connsiteY822" fmla="*/ 1011846 h 3379805"/>
              <a:gd name="connsiteX823" fmla="*/ 2101127 w 3542654"/>
              <a:gd name="connsiteY823" fmla="*/ 977505 h 3379805"/>
              <a:gd name="connsiteX824" fmla="*/ 2070500 w 3542654"/>
              <a:gd name="connsiteY824" fmla="*/ 1017972 h 3379805"/>
              <a:gd name="connsiteX825" fmla="*/ 2072541 w 3542654"/>
              <a:gd name="connsiteY825" fmla="*/ 1018529 h 3379805"/>
              <a:gd name="connsiteX826" fmla="*/ 2082007 w 3542654"/>
              <a:gd name="connsiteY826" fmla="*/ 1036161 h 3379805"/>
              <a:gd name="connsiteX827" fmla="*/ 2099269 w 3542654"/>
              <a:gd name="connsiteY827" fmla="*/ 1077556 h 3379805"/>
              <a:gd name="connsiteX828" fmla="*/ 2087577 w 3542654"/>
              <a:gd name="connsiteY828" fmla="*/ 1085909 h 3379805"/>
              <a:gd name="connsiteX829" fmla="*/ 2057689 w 3542654"/>
              <a:gd name="connsiteY829" fmla="*/ 1030221 h 3379805"/>
              <a:gd name="connsiteX830" fmla="*/ 2050452 w 3542654"/>
              <a:gd name="connsiteY830" fmla="*/ 1032265 h 3379805"/>
              <a:gd name="connsiteX831" fmla="*/ 2035787 w 3542654"/>
              <a:gd name="connsiteY831" fmla="*/ 1107814 h 3379805"/>
              <a:gd name="connsiteX832" fmla="*/ 2102054 w 3542654"/>
              <a:gd name="connsiteY832" fmla="*/ 1254642 h 3379805"/>
              <a:gd name="connsiteX833" fmla="*/ 2083864 w 3542654"/>
              <a:gd name="connsiteY833" fmla="*/ 1258912 h 3379805"/>
              <a:gd name="connsiteX834" fmla="*/ 2009428 w 3542654"/>
              <a:gd name="connsiteY834" fmla="*/ 1107628 h 3379805"/>
              <a:gd name="connsiteX835" fmla="*/ 1988268 w 3542654"/>
              <a:gd name="connsiteY835" fmla="*/ 1138257 h 3379805"/>
              <a:gd name="connsiteX836" fmla="*/ 1988823 w 3542654"/>
              <a:gd name="connsiteY836" fmla="*/ 1142153 h 3379805"/>
              <a:gd name="connsiteX837" fmla="*/ 1991422 w 3542654"/>
              <a:gd name="connsiteY837" fmla="*/ 1151807 h 3379805"/>
              <a:gd name="connsiteX838" fmla="*/ 2000517 w 3542654"/>
              <a:gd name="connsiteY838" fmla="*/ 1173897 h 3379805"/>
              <a:gd name="connsiteX839" fmla="*/ 2017967 w 3542654"/>
              <a:gd name="connsiteY839" fmla="*/ 1228284 h 3379805"/>
              <a:gd name="connsiteX840" fmla="*/ 2045809 w 3542654"/>
              <a:gd name="connsiteY840" fmla="*/ 1288611 h 3379805"/>
              <a:gd name="connsiteX841" fmla="*/ 2038756 w 3542654"/>
              <a:gd name="connsiteY841" fmla="*/ 1295481 h 3379805"/>
              <a:gd name="connsiteX842" fmla="*/ 2013697 w 3542654"/>
              <a:gd name="connsiteY842" fmla="*/ 1271164 h 3379805"/>
              <a:gd name="connsiteX843" fmla="*/ 1978430 w 3542654"/>
              <a:gd name="connsiteY843" fmla="*/ 1182992 h 3379805"/>
              <a:gd name="connsiteX844" fmla="*/ 1972489 w 3542654"/>
              <a:gd name="connsiteY844" fmla="*/ 1161274 h 3379805"/>
              <a:gd name="connsiteX845" fmla="*/ 2189485 w 3542654"/>
              <a:gd name="connsiteY845" fmla="*/ 1669887 h 3379805"/>
              <a:gd name="connsiteX846" fmla="*/ 2297333 w 3542654"/>
              <a:gd name="connsiteY846" fmla="*/ 1784601 h 3379805"/>
              <a:gd name="connsiteX847" fmla="*/ 2224566 w 3542654"/>
              <a:gd name="connsiteY847" fmla="*/ 1670444 h 3379805"/>
              <a:gd name="connsiteX848" fmla="*/ 2233105 w 3542654"/>
              <a:gd name="connsiteY848" fmla="*/ 1664503 h 3379805"/>
              <a:gd name="connsiteX849" fmla="*/ 2366015 w 3542654"/>
              <a:gd name="connsiteY849" fmla="*/ 1822098 h 3379805"/>
              <a:gd name="connsiteX850" fmla="*/ 2321649 w 3542654"/>
              <a:gd name="connsiteY850" fmla="*/ 1750447 h 3379805"/>
              <a:gd name="connsiteX851" fmla="*/ 2224753 w 3542654"/>
              <a:gd name="connsiteY851" fmla="*/ 1520457 h 3379805"/>
              <a:gd name="connsiteX852" fmla="*/ 2241086 w 3542654"/>
              <a:gd name="connsiteY852" fmla="*/ 1518601 h 3379805"/>
              <a:gd name="connsiteX853" fmla="*/ 2394413 w 3542654"/>
              <a:gd name="connsiteY853" fmla="*/ 1826181 h 3379805"/>
              <a:gd name="connsiteX854" fmla="*/ 2346152 w 3542654"/>
              <a:gd name="connsiteY854" fmla="*/ 1701071 h 3379805"/>
              <a:gd name="connsiteX855" fmla="*/ 2252782 w 3542654"/>
              <a:gd name="connsiteY855" fmla="*/ 1384024 h 3379805"/>
              <a:gd name="connsiteX856" fmla="*/ 2266333 w 3542654"/>
              <a:gd name="connsiteY856" fmla="*/ 1382724 h 3379805"/>
              <a:gd name="connsiteX857" fmla="*/ 2389217 w 3542654"/>
              <a:gd name="connsiteY857" fmla="*/ 1741909 h 3379805"/>
              <a:gd name="connsiteX858" fmla="*/ 2338542 w 3542654"/>
              <a:gd name="connsiteY858" fmla="*/ 1551087 h 3379805"/>
              <a:gd name="connsiteX859" fmla="*/ 2296963 w 3542654"/>
              <a:gd name="connsiteY859" fmla="*/ 1256870 h 3379805"/>
              <a:gd name="connsiteX860" fmla="*/ 2311811 w 3542654"/>
              <a:gd name="connsiteY860" fmla="*/ 1257427 h 3379805"/>
              <a:gd name="connsiteX861" fmla="*/ 2357658 w 3542654"/>
              <a:gd name="connsiteY861" fmla="*/ 1545146 h 3379805"/>
              <a:gd name="connsiteX862" fmla="*/ 2396084 w 3542654"/>
              <a:gd name="connsiteY862" fmla="*/ 1704599 h 3379805"/>
              <a:gd name="connsiteX863" fmla="*/ 2393300 w 3542654"/>
              <a:gd name="connsiteY863" fmla="*/ 1678424 h 3379805"/>
              <a:gd name="connsiteX864" fmla="*/ 2378823 w 3542654"/>
              <a:gd name="connsiteY864" fmla="*/ 1615684 h 3379805"/>
              <a:gd name="connsiteX865" fmla="*/ 2353947 w 3542654"/>
              <a:gd name="connsiteY865" fmla="*/ 1467554 h 3379805"/>
              <a:gd name="connsiteX866" fmla="*/ 2334829 w 3542654"/>
              <a:gd name="connsiteY866" fmla="*/ 1243506 h 3379805"/>
              <a:gd name="connsiteX867" fmla="*/ 2345966 w 3542654"/>
              <a:gd name="connsiteY867" fmla="*/ 1241834 h 3379805"/>
              <a:gd name="connsiteX868" fmla="*/ 2366757 w 3542654"/>
              <a:gd name="connsiteY868" fmla="*/ 1407411 h 3379805"/>
              <a:gd name="connsiteX869" fmla="*/ 2374182 w 3542654"/>
              <a:gd name="connsiteY869" fmla="*/ 1144939 h 3379805"/>
              <a:gd name="connsiteX870" fmla="*/ 2391072 w 3542654"/>
              <a:gd name="connsiteY870" fmla="*/ 1144009 h 3379805"/>
              <a:gd name="connsiteX871" fmla="*/ 2403695 w 3542654"/>
              <a:gd name="connsiteY871" fmla="*/ 1323694 h 3379805"/>
              <a:gd name="connsiteX872" fmla="*/ 2409450 w 3542654"/>
              <a:gd name="connsiteY872" fmla="*/ 1301234 h 3379805"/>
              <a:gd name="connsiteX873" fmla="*/ 2409450 w 3542654"/>
              <a:gd name="connsiteY873" fmla="*/ 1291767 h 3379805"/>
              <a:gd name="connsiteX874" fmla="*/ 2407406 w 3542654"/>
              <a:gd name="connsiteY874" fmla="*/ 1193944 h 3379805"/>
              <a:gd name="connsiteX875" fmla="*/ 2408336 w 3542654"/>
              <a:gd name="connsiteY875" fmla="*/ 1100016 h 3379805"/>
              <a:gd name="connsiteX876" fmla="*/ 2422630 w 3542654"/>
              <a:gd name="connsiteY876" fmla="*/ 1099089 h 3379805"/>
              <a:gd name="connsiteX877" fmla="*/ 2431910 w 3542654"/>
              <a:gd name="connsiteY877" fmla="*/ 1208051 h 3379805"/>
              <a:gd name="connsiteX878" fmla="*/ 2451029 w 3542654"/>
              <a:gd name="connsiteY878" fmla="*/ 1001079 h 3379805"/>
              <a:gd name="connsiteX879" fmla="*/ 2466808 w 3542654"/>
              <a:gd name="connsiteY879" fmla="*/ 996254 h 3379805"/>
              <a:gd name="connsiteX880" fmla="*/ 2460313 w 3542654"/>
              <a:gd name="connsiteY880" fmla="*/ 1142340 h 3379805"/>
              <a:gd name="connsiteX881" fmla="*/ 2486855 w 3542654"/>
              <a:gd name="connsiteY881" fmla="*/ 1084054 h 3379805"/>
              <a:gd name="connsiteX882" fmla="*/ 2482587 w 3542654"/>
              <a:gd name="connsiteY882" fmla="*/ 1061407 h 3379805"/>
              <a:gd name="connsiteX883" fmla="*/ 2477203 w 3542654"/>
              <a:gd name="connsiteY883" fmla="*/ 1026323 h 3379805"/>
              <a:gd name="connsiteX884" fmla="*/ 2490012 w 3542654"/>
              <a:gd name="connsiteY884" fmla="*/ 1023169 h 3379805"/>
              <a:gd name="connsiteX885" fmla="*/ 2501520 w 3542654"/>
              <a:gd name="connsiteY885" fmla="*/ 1053796 h 3379805"/>
              <a:gd name="connsiteX886" fmla="*/ 2504675 w 3542654"/>
              <a:gd name="connsiteY886" fmla="*/ 1047299 h 3379805"/>
              <a:gd name="connsiteX887" fmla="*/ 2497622 w 3542654"/>
              <a:gd name="connsiteY887" fmla="*/ 958941 h 3379805"/>
              <a:gd name="connsiteX888" fmla="*/ 2484627 w 3542654"/>
              <a:gd name="connsiteY888" fmla="*/ 859076 h 3379805"/>
              <a:gd name="connsiteX889" fmla="*/ 2498549 w 3542654"/>
              <a:gd name="connsiteY889" fmla="*/ 852206 h 3379805"/>
              <a:gd name="connsiteX890" fmla="*/ 2514514 w 3542654"/>
              <a:gd name="connsiteY890" fmla="*/ 911795 h 3379805"/>
              <a:gd name="connsiteX891" fmla="*/ 2526949 w 3542654"/>
              <a:gd name="connsiteY891" fmla="*/ 978989 h 3379805"/>
              <a:gd name="connsiteX892" fmla="*/ 2528621 w 3542654"/>
              <a:gd name="connsiteY892" fmla="*/ 998109 h 3379805"/>
              <a:gd name="connsiteX893" fmla="*/ 2539760 w 3542654"/>
              <a:gd name="connsiteY893" fmla="*/ 973421 h 3379805"/>
              <a:gd name="connsiteX894" fmla="*/ 2528064 w 3542654"/>
              <a:gd name="connsiteY894" fmla="*/ 890447 h 3379805"/>
              <a:gd name="connsiteX895" fmla="*/ 2539945 w 3542654"/>
              <a:gd name="connsiteY895" fmla="*/ 889147 h 3379805"/>
              <a:gd name="connsiteX896" fmla="*/ 2548670 w 3542654"/>
              <a:gd name="connsiteY896" fmla="*/ 913092 h 3379805"/>
              <a:gd name="connsiteX897" fmla="*/ 2532705 w 3542654"/>
              <a:gd name="connsiteY897" fmla="*/ 815455 h 3379805"/>
              <a:gd name="connsiteX898" fmla="*/ 2548113 w 3542654"/>
              <a:gd name="connsiteY898" fmla="*/ 808957 h 3379805"/>
              <a:gd name="connsiteX899" fmla="*/ 2573357 w 3542654"/>
              <a:gd name="connsiteY899" fmla="*/ 889890 h 3379805"/>
              <a:gd name="connsiteX900" fmla="*/ 2588206 w 3542654"/>
              <a:gd name="connsiteY900" fmla="*/ 843111 h 3379805"/>
              <a:gd name="connsiteX901" fmla="*/ 2580781 w 3542654"/>
              <a:gd name="connsiteY901" fmla="*/ 783899 h 3379805"/>
              <a:gd name="connsiteX902" fmla="*/ 2565746 w 3542654"/>
              <a:gd name="connsiteY902" fmla="*/ 698696 h 3379805"/>
              <a:gd name="connsiteX903" fmla="*/ 2579482 w 3542654"/>
              <a:gd name="connsiteY903" fmla="*/ 694798 h 3379805"/>
              <a:gd name="connsiteX904" fmla="*/ 2608813 w 3542654"/>
              <a:gd name="connsiteY904" fmla="*/ 768119 h 3379805"/>
              <a:gd name="connsiteX905" fmla="*/ 2629601 w 3542654"/>
              <a:gd name="connsiteY905" fmla="*/ 679762 h 3379805"/>
              <a:gd name="connsiteX906" fmla="*/ 2617721 w 3542654"/>
              <a:gd name="connsiteY906" fmla="*/ 616278 h 3379805"/>
              <a:gd name="connsiteX907" fmla="*/ 2610853 w 3542654"/>
              <a:gd name="connsiteY907" fmla="*/ 575811 h 3379805"/>
              <a:gd name="connsiteX908" fmla="*/ 2626816 w 3542654"/>
              <a:gd name="connsiteY908" fmla="*/ 570614 h 3379805"/>
              <a:gd name="connsiteX909" fmla="*/ 2645008 w 3542654"/>
              <a:gd name="connsiteY909" fmla="*/ 614794 h 3379805"/>
              <a:gd name="connsiteX910" fmla="*/ 2656145 w 3542654"/>
              <a:gd name="connsiteY910" fmla="*/ 398540 h 3379805"/>
              <a:gd name="connsiteX911" fmla="*/ 2627373 w 3542654"/>
              <a:gd name="connsiteY911" fmla="*/ 310554 h 3379805"/>
              <a:gd name="connsiteX912" fmla="*/ 2605207 w 3542654"/>
              <a:gd name="connsiteY912" fmla="*/ 283858 h 3379805"/>
              <a:gd name="connsiteX913" fmla="*/ 922408 w 3542654"/>
              <a:gd name="connsiteY913" fmla="*/ 380534 h 3379805"/>
              <a:gd name="connsiteX914" fmla="*/ 925749 w 3542654"/>
              <a:gd name="connsiteY914" fmla="*/ 380906 h 3379805"/>
              <a:gd name="connsiteX915" fmla="*/ 931690 w 3542654"/>
              <a:gd name="connsiteY915" fmla="*/ 386846 h 3379805"/>
              <a:gd name="connsiteX916" fmla="*/ 939485 w 3542654"/>
              <a:gd name="connsiteY916" fmla="*/ 446616 h 3379805"/>
              <a:gd name="connsiteX917" fmla="*/ 927789 w 3542654"/>
              <a:gd name="connsiteY917" fmla="*/ 458684 h 3379805"/>
              <a:gd name="connsiteX918" fmla="*/ 914426 w 3542654"/>
              <a:gd name="connsiteY918" fmla="*/ 390373 h 3379805"/>
              <a:gd name="connsiteX919" fmla="*/ 922408 w 3542654"/>
              <a:gd name="connsiteY919" fmla="*/ 380534 h 3379805"/>
              <a:gd name="connsiteX920" fmla="*/ 899044 w 3542654"/>
              <a:gd name="connsiteY920" fmla="*/ 311480 h 3379805"/>
              <a:gd name="connsiteX921" fmla="*/ 905702 w 3542654"/>
              <a:gd name="connsiteY921" fmla="*/ 315006 h 3379805"/>
              <a:gd name="connsiteX922" fmla="*/ 910714 w 3542654"/>
              <a:gd name="connsiteY922" fmla="*/ 333757 h 3379805"/>
              <a:gd name="connsiteX923" fmla="*/ 894937 w 3542654"/>
              <a:gd name="connsiteY923" fmla="*/ 337096 h 3379805"/>
              <a:gd name="connsiteX924" fmla="*/ 893636 w 3542654"/>
              <a:gd name="connsiteY924" fmla="*/ 316864 h 3379805"/>
              <a:gd name="connsiteX925" fmla="*/ 899044 w 3542654"/>
              <a:gd name="connsiteY925" fmla="*/ 311480 h 3379805"/>
              <a:gd name="connsiteX926" fmla="*/ 753442 w 3542654"/>
              <a:gd name="connsiteY926" fmla="*/ 330484 h 3379805"/>
              <a:gd name="connsiteX927" fmla="*/ 761469 w 3542654"/>
              <a:gd name="connsiteY927" fmla="*/ 329859 h 3379805"/>
              <a:gd name="connsiteX928" fmla="*/ 764440 w 3542654"/>
              <a:gd name="connsiteY928" fmla="*/ 330972 h 3379805"/>
              <a:gd name="connsiteX929" fmla="*/ 769082 w 3542654"/>
              <a:gd name="connsiteY929" fmla="*/ 340067 h 3379805"/>
              <a:gd name="connsiteX930" fmla="*/ 811217 w 3542654"/>
              <a:gd name="connsiteY930" fmla="*/ 426569 h 3379805"/>
              <a:gd name="connsiteX931" fmla="*/ 796740 w 3542654"/>
              <a:gd name="connsiteY931" fmla="*/ 434179 h 3379805"/>
              <a:gd name="connsiteX932" fmla="*/ 762026 w 3542654"/>
              <a:gd name="connsiteY932" fmla="*/ 375894 h 3379805"/>
              <a:gd name="connsiteX933" fmla="*/ 749035 w 3542654"/>
              <a:gd name="connsiteY933" fmla="*/ 337096 h 3379805"/>
              <a:gd name="connsiteX934" fmla="*/ 753442 w 3542654"/>
              <a:gd name="connsiteY934" fmla="*/ 330484 h 3379805"/>
              <a:gd name="connsiteX935" fmla="*/ 2041169 w 3542654"/>
              <a:gd name="connsiteY935" fmla="*/ 112119 h 3379805"/>
              <a:gd name="connsiteX936" fmla="*/ 1831415 w 3542654"/>
              <a:gd name="connsiteY936" fmla="*/ 222009 h 3379805"/>
              <a:gd name="connsiteX937" fmla="*/ 1761247 w 3542654"/>
              <a:gd name="connsiteY937" fmla="*/ 343224 h 3379805"/>
              <a:gd name="connsiteX938" fmla="*/ 1739159 w 3542654"/>
              <a:gd name="connsiteY938" fmla="*/ 378863 h 3379805"/>
              <a:gd name="connsiteX939" fmla="*/ 1723379 w 3542654"/>
              <a:gd name="connsiteY939" fmla="*/ 367169 h 3379805"/>
              <a:gd name="connsiteX940" fmla="*/ 1752152 w 3542654"/>
              <a:gd name="connsiteY940" fmla="*/ 287907 h 3379805"/>
              <a:gd name="connsiteX941" fmla="*/ 1714841 w 3542654"/>
              <a:gd name="connsiteY941" fmla="*/ 231661 h 3379805"/>
              <a:gd name="connsiteX942" fmla="*/ 1634652 w 3542654"/>
              <a:gd name="connsiteY942" fmla="*/ 365868 h 3379805"/>
              <a:gd name="connsiteX943" fmla="*/ 1622214 w 3542654"/>
              <a:gd name="connsiteY943" fmla="*/ 405036 h 3379805"/>
              <a:gd name="connsiteX944" fmla="*/ 1588986 w 3542654"/>
              <a:gd name="connsiteY944" fmla="*/ 511584 h 3379805"/>
              <a:gd name="connsiteX945" fmla="*/ 1573953 w 3542654"/>
              <a:gd name="connsiteY945" fmla="*/ 506944 h 3379805"/>
              <a:gd name="connsiteX946" fmla="*/ 1611819 w 3542654"/>
              <a:gd name="connsiteY946" fmla="*/ 342109 h 3379805"/>
              <a:gd name="connsiteX947" fmla="*/ 1604209 w 3542654"/>
              <a:gd name="connsiteY947" fmla="*/ 311482 h 3379805"/>
              <a:gd name="connsiteX948" fmla="*/ 1596969 w 3542654"/>
              <a:gd name="connsiteY948" fmla="*/ 285309 h 3379805"/>
              <a:gd name="connsiteX949" fmla="*/ 1513624 w 3542654"/>
              <a:gd name="connsiteY949" fmla="*/ 418402 h 3379805"/>
              <a:gd name="connsiteX950" fmla="*/ 1475942 w 3542654"/>
              <a:gd name="connsiteY950" fmla="*/ 495437 h 3379805"/>
              <a:gd name="connsiteX951" fmla="*/ 1459049 w 3542654"/>
              <a:gd name="connsiteY951" fmla="*/ 583794 h 3379805"/>
              <a:gd name="connsiteX952" fmla="*/ 1444387 w 3542654"/>
              <a:gd name="connsiteY952" fmla="*/ 581751 h 3379805"/>
              <a:gd name="connsiteX953" fmla="*/ 1485594 w 3542654"/>
              <a:gd name="connsiteY953" fmla="*/ 415246 h 3379805"/>
              <a:gd name="connsiteX954" fmla="*/ 1429722 w 3542654"/>
              <a:gd name="connsiteY954" fmla="*/ 428981 h 3379805"/>
              <a:gd name="connsiteX955" fmla="*/ 1377376 w 3542654"/>
              <a:gd name="connsiteY955" fmla="*/ 565231 h 3379805"/>
              <a:gd name="connsiteX956" fmla="*/ 1363640 w 3542654"/>
              <a:gd name="connsiteY956" fmla="*/ 575439 h 3379805"/>
              <a:gd name="connsiteX957" fmla="*/ 1266187 w 3542654"/>
              <a:gd name="connsiteY957" fmla="*/ 644678 h 3379805"/>
              <a:gd name="connsiteX958" fmla="*/ 1270641 w 3542654"/>
              <a:gd name="connsiteY958" fmla="*/ 743431 h 3379805"/>
              <a:gd name="connsiteX959" fmla="*/ 1259874 w 3542654"/>
              <a:gd name="connsiteY959" fmla="*/ 765707 h 3379805"/>
              <a:gd name="connsiteX960" fmla="*/ 1263402 w 3542654"/>
              <a:gd name="connsiteY960" fmla="*/ 872997 h 3379805"/>
              <a:gd name="connsiteX961" fmla="*/ 1371434 w 3542654"/>
              <a:gd name="connsiteY961" fmla="*/ 1105400 h 3379805"/>
              <a:gd name="connsiteX962" fmla="*/ 1422296 w 3542654"/>
              <a:gd name="connsiteY962" fmla="*/ 1169254 h 3379805"/>
              <a:gd name="connsiteX963" fmla="*/ 1385916 w 3542654"/>
              <a:gd name="connsiteY963" fmla="*/ 1114124 h 3379805"/>
              <a:gd name="connsiteX964" fmla="*/ 1317233 w 3542654"/>
              <a:gd name="connsiteY964" fmla="*/ 947062 h 3379805"/>
              <a:gd name="connsiteX965" fmla="*/ 1330226 w 3542654"/>
              <a:gd name="connsiteY965" fmla="*/ 940937 h 3379805"/>
              <a:gd name="connsiteX966" fmla="*/ 1352316 w 3542654"/>
              <a:gd name="connsiteY966" fmla="*/ 998294 h 3379805"/>
              <a:gd name="connsiteX967" fmla="*/ 1394082 w 3542654"/>
              <a:gd name="connsiteY967" fmla="*/ 1091848 h 3379805"/>
              <a:gd name="connsiteX968" fmla="*/ 1426379 w 3542654"/>
              <a:gd name="connsiteY968" fmla="*/ 1146421 h 3379805"/>
              <a:gd name="connsiteX969" fmla="*/ 1368095 w 3542654"/>
              <a:gd name="connsiteY969" fmla="*/ 821208 h 3379805"/>
              <a:gd name="connsiteX970" fmla="*/ 1384615 w 3542654"/>
              <a:gd name="connsiteY970" fmla="*/ 818979 h 3379805"/>
              <a:gd name="connsiteX971" fmla="*/ 1419885 w 3542654"/>
              <a:gd name="connsiteY971" fmla="*/ 1053796 h 3379805"/>
              <a:gd name="connsiteX972" fmla="*/ 1445498 w 3542654"/>
              <a:gd name="connsiteY972" fmla="*/ 1120250 h 3379805"/>
              <a:gd name="connsiteX973" fmla="*/ 1420811 w 3542654"/>
              <a:gd name="connsiteY973" fmla="*/ 986785 h 3379805"/>
              <a:gd name="connsiteX974" fmla="*/ 1405590 w 3542654"/>
              <a:gd name="connsiteY974" fmla="*/ 730622 h 3379805"/>
              <a:gd name="connsiteX975" fmla="*/ 1421924 w 3542654"/>
              <a:gd name="connsiteY975" fmla="*/ 728766 h 3379805"/>
              <a:gd name="connsiteX976" fmla="*/ 1423597 w 3542654"/>
              <a:gd name="connsiteY976" fmla="*/ 854620 h 3379805"/>
              <a:gd name="connsiteX977" fmla="*/ 1431949 w 3542654"/>
              <a:gd name="connsiteY977" fmla="*/ 926271 h 3379805"/>
              <a:gd name="connsiteX978" fmla="*/ 1429537 w 3542654"/>
              <a:gd name="connsiteY978" fmla="*/ 871884 h 3379805"/>
              <a:gd name="connsiteX979" fmla="*/ 1452183 w 3542654"/>
              <a:gd name="connsiteY979" fmla="*/ 705933 h 3379805"/>
              <a:gd name="connsiteX980" fmla="*/ 1466847 w 3542654"/>
              <a:gd name="connsiteY980" fmla="*/ 704079 h 3379805"/>
              <a:gd name="connsiteX981" fmla="*/ 1455337 w 3542654"/>
              <a:gd name="connsiteY981" fmla="*/ 868727 h 3379805"/>
              <a:gd name="connsiteX982" fmla="*/ 1456452 w 3542654"/>
              <a:gd name="connsiteY982" fmla="*/ 946504 h 3379805"/>
              <a:gd name="connsiteX983" fmla="*/ 1460349 w 3542654"/>
              <a:gd name="connsiteY983" fmla="*/ 939636 h 3379805"/>
              <a:gd name="connsiteX984" fmla="*/ 1475942 w 3542654"/>
              <a:gd name="connsiteY984" fmla="*/ 817495 h 3379805"/>
              <a:gd name="connsiteX985" fmla="*/ 1502300 w 3542654"/>
              <a:gd name="connsiteY985" fmla="*/ 649876 h 3379805"/>
              <a:gd name="connsiteX986" fmla="*/ 1520119 w 3542654"/>
              <a:gd name="connsiteY986" fmla="*/ 655258 h 3379805"/>
              <a:gd name="connsiteX987" fmla="*/ 1493762 w 3542654"/>
              <a:gd name="connsiteY987" fmla="*/ 891189 h 3379805"/>
              <a:gd name="connsiteX988" fmla="*/ 1511212 w 3542654"/>
              <a:gd name="connsiteY988" fmla="*/ 871884 h 3379805"/>
              <a:gd name="connsiteX989" fmla="*/ 1566342 w 3542654"/>
              <a:gd name="connsiteY989" fmla="*/ 636696 h 3379805"/>
              <a:gd name="connsiteX990" fmla="*/ 1584161 w 3542654"/>
              <a:gd name="connsiteY990" fmla="*/ 633353 h 3379805"/>
              <a:gd name="connsiteX991" fmla="*/ 1572838 w 3542654"/>
              <a:gd name="connsiteY991" fmla="*/ 748814 h 3379805"/>
              <a:gd name="connsiteX992" fmla="*/ 1545736 w 3542654"/>
              <a:gd name="connsiteY992" fmla="*/ 836799 h 3379805"/>
              <a:gd name="connsiteX993" fmla="*/ 1571539 w 3542654"/>
              <a:gd name="connsiteY993" fmla="*/ 812296 h 3379805"/>
              <a:gd name="connsiteX994" fmla="*/ 1575437 w 3542654"/>
              <a:gd name="connsiteY994" fmla="*/ 807657 h 3379805"/>
              <a:gd name="connsiteX995" fmla="*/ 1621844 w 3542654"/>
              <a:gd name="connsiteY995" fmla="*/ 523094 h 3379805"/>
              <a:gd name="connsiteX996" fmla="*/ 1636322 w 3542654"/>
              <a:gd name="connsiteY996" fmla="*/ 519752 h 3379805"/>
              <a:gd name="connsiteX997" fmla="*/ 1629826 w 3542654"/>
              <a:gd name="connsiteY997" fmla="*/ 676049 h 3379805"/>
              <a:gd name="connsiteX998" fmla="*/ 1610334 w 3542654"/>
              <a:gd name="connsiteY998" fmla="*/ 762736 h 3379805"/>
              <a:gd name="connsiteX999" fmla="*/ 1661940 w 3542654"/>
              <a:gd name="connsiteY999" fmla="*/ 669737 h 3379805"/>
              <a:gd name="connsiteX1000" fmla="*/ 1665279 w 3542654"/>
              <a:gd name="connsiteY1000" fmla="*/ 656559 h 3379805"/>
              <a:gd name="connsiteX1001" fmla="*/ 1671778 w 3542654"/>
              <a:gd name="connsiteY1001" fmla="*/ 623516 h 3379805"/>
              <a:gd name="connsiteX1002" fmla="*/ 1683099 w 3542654"/>
              <a:gd name="connsiteY1002" fmla="*/ 526622 h 3379805"/>
              <a:gd name="connsiteX1003" fmla="*/ 1695537 w 3542654"/>
              <a:gd name="connsiteY1003" fmla="*/ 516970 h 3379805"/>
              <a:gd name="connsiteX1004" fmla="*/ 1704262 w 3542654"/>
              <a:gd name="connsiteY1004" fmla="*/ 592517 h 3379805"/>
              <a:gd name="connsiteX1005" fmla="*/ 1702404 w 3542654"/>
              <a:gd name="connsiteY1005" fmla="*/ 606439 h 3379805"/>
              <a:gd name="connsiteX1006" fmla="*/ 1728764 w 3542654"/>
              <a:gd name="connsiteY1006" fmla="*/ 573955 h 3379805"/>
              <a:gd name="connsiteX1007" fmla="*/ 1730619 w 3542654"/>
              <a:gd name="connsiteY1007" fmla="*/ 571541 h 3379805"/>
              <a:gd name="connsiteX1008" fmla="*/ 1731919 w 3542654"/>
              <a:gd name="connsiteY1008" fmla="*/ 569872 h 3379805"/>
              <a:gd name="connsiteX1009" fmla="*/ 1742499 w 3542654"/>
              <a:gd name="connsiteY1009" fmla="*/ 524207 h 3379805"/>
              <a:gd name="connsiteX1010" fmla="*/ 1751967 w 3542654"/>
              <a:gd name="connsiteY1010" fmla="*/ 482442 h 3379805"/>
              <a:gd name="connsiteX1011" fmla="*/ 1759392 w 3542654"/>
              <a:gd name="connsiteY1011" fmla="*/ 471118 h 3379805"/>
              <a:gd name="connsiteX1012" fmla="*/ 1762731 w 3542654"/>
              <a:gd name="connsiteY1012" fmla="*/ 471675 h 3379805"/>
              <a:gd name="connsiteX1013" fmla="*/ 1769415 w 3542654"/>
              <a:gd name="connsiteY1013" fmla="*/ 479656 h 3379805"/>
              <a:gd name="connsiteX1014" fmla="*/ 1767003 w 3542654"/>
              <a:gd name="connsiteY1014" fmla="*/ 530147 h 3379805"/>
              <a:gd name="connsiteX1015" fmla="*/ 1824917 w 3542654"/>
              <a:gd name="connsiteY1015" fmla="*/ 469077 h 3379805"/>
              <a:gd name="connsiteX1016" fmla="*/ 1837355 w 3542654"/>
              <a:gd name="connsiteY1016" fmla="*/ 440492 h 3379805"/>
              <a:gd name="connsiteX1017" fmla="*/ 1856474 w 3542654"/>
              <a:gd name="connsiteY1017" fmla="*/ 375152 h 3379805"/>
              <a:gd name="connsiteX1018" fmla="*/ 1868166 w 3542654"/>
              <a:gd name="connsiteY1018" fmla="*/ 370882 h 3379805"/>
              <a:gd name="connsiteX1019" fmla="*/ 1869652 w 3542654"/>
              <a:gd name="connsiteY1019" fmla="*/ 420630 h 3379805"/>
              <a:gd name="connsiteX1020" fmla="*/ 1871324 w 3542654"/>
              <a:gd name="connsiteY1020" fmla="*/ 418959 h 3379805"/>
              <a:gd name="connsiteX1021" fmla="*/ 1991979 w 3542654"/>
              <a:gd name="connsiteY1021" fmla="*/ 261734 h 3379805"/>
              <a:gd name="connsiteX1022" fmla="*/ 2041169 w 3542654"/>
              <a:gd name="connsiteY1022" fmla="*/ 112119 h 3379805"/>
              <a:gd name="connsiteX1023" fmla="*/ 683323 w 3542654"/>
              <a:gd name="connsiteY1023" fmla="*/ 287350 h 3379805"/>
              <a:gd name="connsiteX1024" fmla="*/ 719148 w 3542654"/>
              <a:gd name="connsiteY1024" fmla="*/ 347865 h 3379805"/>
              <a:gd name="connsiteX1025" fmla="*/ 707084 w 3542654"/>
              <a:gd name="connsiteY1025" fmla="*/ 354176 h 3379805"/>
              <a:gd name="connsiteX1026" fmla="*/ 674415 w 3542654"/>
              <a:gd name="connsiteY1026" fmla="*/ 301271 h 3379805"/>
              <a:gd name="connsiteX1027" fmla="*/ 671072 w 3542654"/>
              <a:gd name="connsiteY1027" fmla="*/ 291990 h 3379805"/>
              <a:gd name="connsiteX1028" fmla="*/ 671999 w 3542654"/>
              <a:gd name="connsiteY1028" fmla="*/ 289949 h 3379805"/>
              <a:gd name="connsiteX1029" fmla="*/ 683323 w 3542654"/>
              <a:gd name="connsiteY1029" fmla="*/ 287350 h 3379805"/>
              <a:gd name="connsiteX1030" fmla="*/ 1015964 w 3542654"/>
              <a:gd name="connsiteY1030" fmla="*/ 218299 h 3379805"/>
              <a:gd name="connsiteX1031" fmla="*/ 1023946 w 3542654"/>
              <a:gd name="connsiteY1031" fmla="*/ 230550 h 3379805"/>
              <a:gd name="connsiteX1032" fmla="*/ 994801 w 3542654"/>
              <a:gd name="connsiteY1032" fmla="*/ 297932 h 3379805"/>
              <a:gd name="connsiteX1033" fmla="*/ 979952 w 3542654"/>
              <a:gd name="connsiteY1033" fmla="*/ 293106 h 3379805"/>
              <a:gd name="connsiteX1034" fmla="*/ 1015964 w 3542654"/>
              <a:gd name="connsiteY1034" fmla="*/ 218299 h 3379805"/>
              <a:gd name="connsiteX1035" fmla="*/ 1171980 w 3542654"/>
              <a:gd name="connsiteY1035" fmla="*/ 155533 h 3379805"/>
              <a:gd name="connsiteX1036" fmla="*/ 1195648 w 3542654"/>
              <a:gd name="connsiteY1036" fmla="*/ 154813 h 3379805"/>
              <a:gd name="connsiteX1037" fmla="*/ 1198246 w 3542654"/>
              <a:gd name="connsiteY1037" fmla="*/ 167991 h 3379805"/>
              <a:gd name="connsiteX1038" fmla="*/ 1165019 w 3542654"/>
              <a:gd name="connsiteY1038" fmla="*/ 189339 h 3379805"/>
              <a:gd name="connsiteX1039" fmla="*/ 1145899 w 3542654"/>
              <a:gd name="connsiteY1039" fmla="*/ 203076 h 3379805"/>
              <a:gd name="connsiteX1040" fmla="*/ 1123068 w 3542654"/>
              <a:gd name="connsiteY1040" fmla="*/ 212914 h 3379805"/>
              <a:gd name="connsiteX1041" fmla="*/ 1107660 w 3542654"/>
              <a:gd name="connsiteY1041" fmla="*/ 203076 h 3379805"/>
              <a:gd name="connsiteX1042" fmla="*/ 1150539 w 3542654"/>
              <a:gd name="connsiteY1042" fmla="*/ 166137 h 3379805"/>
              <a:gd name="connsiteX1043" fmla="*/ 1171980 w 3542654"/>
              <a:gd name="connsiteY1043" fmla="*/ 155533 h 3379805"/>
              <a:gd name="connsiteX1044" fmla="*/ 573316 w 3542654"/>
              <a:gd name="connsiteY1044" fmla="*/ 224958 h 3379805"/>
              <a:gd name="connsiteX1045" fmla="*/ 582712 w 3542654"/>
              <a:gd name="connsiteY1045" fmla="*/ 224239 h 3379805"/>
              <a:gd name="connsiteX1046" fmla="*/ 627262 w 3542654"/>
              <a:gd name="connsiteY1046" fmla="*/ 284381 h 3379805"/>
              <a:gd name="connsiteX1047" fmla="*/ 615755 w 3542654"/>
              <a:gd name="connsiteY1047" fmla="*/ 291248 h 3379805"/>
              <a:gd name="connsiteX1048" fmla="*/ 592180 w 3542654"/>
              <a:gd name="connsiteY1048" fmla="*/ 260992 h 3379805"/>
              <a:gd name="connsiteX1049" fmla="*/ 571020 w 3542654"/>
              <a:gd name="connsiteY1049" fmla="*/ 233891 h 3379805"/>
              <a:gd name="connsiteX1050" fmla="*/ 573316 w 3542654"/>
              <a:gd name="connsiteY1050" fmla="*/ 224958 h 3379805"/>
              <a:gd name="connsiteX1051" fmla="*/ 941967 w 3542654"/>
              <a:gd name="connsiteY1051" fmla="*/ 165603 h 3379805"/>
              <a:gd name="connsiteX1052" fmla="*/ 947652 w 3542654"/>
              <a:gd name="connsiteY1052" fmla="*/ 172076 h 3379805"/>
              <a:gd name="connsiteX1053" fmla="*/ 947096 w 3542654"/>
              <a:gd name="connsiteY1053" fmla="*/ 207716 h 3379805"/>
              <a:gd name="connsiteX1054" fmla="*/ 968443 w 3542654"/>
              <a:gd name="connsiteY1054" fmla="*/ 168363 h 3379805"/>
              <a:gd name="connsiteX1055" fmla="*/ 981623 w 3542654"/>
              <a:gd name="connsiteY1055" fmla="*/ 172818 h 3379805"/>
              <a:gd name="connsiteX1056" fmla="*/ 968812 w 3542654"/>
              <a:gd name="connsiteY1056" fmla="*/ 213286 h 3379805"/>
              <a:gd name="connsiteX1057" fmla="*/ 946353 w 3542654"/>
              <a:gd name="connsiteY1057" fmla="*/ 269717 h 3379805"/>
              <a:gd name="connsiteX1058" fmla="*/ 943567 w 3542654"/>
              <a:gd name="connsiteY1058" fmla="*/ 270829 h 3379805"/>
              <a:gd name="connsiteX1059" fmla="*/ 926677 w 3542654"/>
              <a:gd name="connsiteY1059" fmla="*/ 356773 h 3379805"/>
              <a:gd name="connsiteX1060" fmla="*/ 917395 w 3542654"/>
              <a:gd name="connsiteY1060" fmla="*/ 353619 h 3379805"/>
              <a:gd name="connsiteX1061" fmla="*/ 920922 w 3542654"/>
              <a:gd name="connsiteY1061" fmla="*/ 244284 h 3379805"/>
              <a:gd name="connsiteX1062" fmla="*/ 933915 w 3542654"/>
              <a:gd name="connsiteY1062" fmla="*/ 169292 h 3379805"/>
              <a:gd name="connsiteX1063" fmla="*/ 941967 w 3542654"/>
              <a:gd name="connsiteY1063" fmla="*/ 165603 h 3379805"/>
              <a:gd name="connsiteX1064" fmla="*/ 893636 w 3542654"/>
              <a:gd name="connsiteY1064" fmla="*/ 156345 h 3379805"/>
              <a:gd name="connsiteX1065" fmla="*/ 901060 w 3542654"/>
              <a:gd name="connsiteY1065" fmla="*/ 157226 h 3379805"/>
              <a:gd name="connsiteX1066" fmla="*/ 906630 w 3542654"/>
              <a:gd name="connsiteY1066" fmla="*/ 201406 h 3379805"/>
              <a:gd name="connsiteX1067" fmla="*/ 892522 w 3542654"/>
              <a:gd name="connsiteY1067" fmla="*/ 256537 h 3379805"/>
              <a:gd name="connsiteX1068" fmla="*/ 878230 w 3542654"/>
              <a:gd name="connsiteY1068" fmla="*/ 251523 h 3379805"/>
              <a:gd name="connsiteX1069" fmla="*/ 888995 w 3542654"/>
              <a:gd name="connsiteY1069" fmla="*/ 162424 h 3379805"/>
              <a:gd name="connsiteX1070" fmla="*/ 893636 w 3542654"/>
              <a:gd name="connsiteY1070" fmla="*/ 156345 h 3379805"/>
              <a:gd name="connsiteX1071" fmla="*/ 887208 w 3542654"/>
              <a:gd name="connsiteY1071" fmla="*/ 123814 h 3379805"/>
              <a:gd name="connsiteX1072" fmla="*/ 892150 w 3542654"/>
              <a:gd name="connsiteY1072" fmla="*/ 130311 h 3379805"/>
              <a:gd name="connsiteX1073" fmla="*/ 882313 w 3542654"/>
              <a:gd name="connsiteY1073" fmla="*/ 160941 h 3379805"/>
              <a:gd name="connsiteX1074" fmla="*/ 870432 w 3542654"/>
              <a:gd name="connsiteY1074" fmla="*/ 156856 h 3379805"/>
              <a:gd name="connsiteX1075" fmla="*/ 879342 w 3542654"/>
              <a:gd name="connsiteY1075" fmla="*/ 126783 h 3379805"/>
              <a:gd name="connsiteX1076" fmla="*/ 887208 w 3542654"/>
              <a:gd name="connsiteY1076" fmla="*/ 123814 h 3379805"/>
              <a:gd name="connsiteX1077" fmla="*/ 925587 w 3542654"/>
              <a:gd name="connsiteY1077" fmla="*/ 96735 h 3379805"/>
              <a:gd name="connsiteX1078" fmla="*/ 930760 w 3542654"/>
              <a:gd name="connsiteY1078" fmla="*/ 103024 h 3379805"/>
              <a:gd name="connsiteX1079" fmla="*/ 927049 w 3542654"/>
              <a:gd name="connsiteY1079" fmla="*/ 124000 h 3379805"/>
              <a:gd name="connsiteX1080" fmla="*/ 909229 w 3542654"/>
              <a:gd name="connsiteY1080" fmla="*/ 116759 h 3379805"/>
              <a:gd name="connsiteX1081" fmla="*/ 917767 w 3542654"/>
              <a:gd name="connsiteY1081" fmla="*/ 98939 h 3379805"/>
              <a:gd name="connsiteX1082" fmla="*/ 925587 w 3542654"/>
              <a:gd name="connsiteY1082" fmla="*/ 96735 h 3379805"/>
              <a:gd name="connsiteX1083" fmla="*/ 344349 w 3542654"/>
              <a:gd name="connsiteY1083" fmla="*/ 159316 h 3379805"/>
              <a:gd name="connsiteX1084" fmla="*/ 355324 w 3542654"/>
              <a:gd name="connsiteY1084" fmla="*/ 164097 h 3379805"/>
              <a:gd name="connsiteX1085" fmla="*/ 420849 w 3542654"/>
              <a:gd name="connsiteY1085" fmla="*/ 231291 h 3379805"/>
              <a:gd name="connsiteX1086" fmla="*/ 485631 w 3542654"/>
              <a:gd name="connsiteY1086" fmla="*/ 293848 h 3379805"/>
              <a:gd name="connsiteX1087" fmla="*/ 478950 w 3542654"/>
              <a:gd name="connsiteY1087" fmla="*/ 305170 h 3379805"/>
              <a:gd name="connsiteX1088" fmla="*/ 393193 w 3542654"/>
              <a:gd name="connsiteY1088" fmla="*/ 235191 h 3379805"/>
              <a:gd name="connsiteX1089" fmla="*/ 337689 w 3542654"/>
              <a:gd name="connsiteY1089" fmla="*/ 169851 h 3379805"/>
              <a:gd name="connsiteX1090" fmla="*/ 344349 w 3542654"/>
              <a:gd name="connsiteY1090" fmla="*/ 159316 h 3379805"/>
              <a:gd name="connsiteX1091" fmla="*/ 209792 w 3542654"/>
              <a:gd name="connsiteY1091" fmla="*/ 178388 h 3379805"/>
              <a:gd name="connsiteX1092" fmla="*/ 249517 w 3542654"/>
              <a:gd name="connsiteY1092" fmla="*/ 206604 h 3379805"/>
              <a:gd name="connsiteX1093" fmla="*/ 274019 w 3542654"/>
              <a:gd name="connsiteY1093" fmla="*/ 251897 h 3379805"/>
              <a:gd name="connsiteX1094" fmla="*/ 260467 w 3542654"/>
              <a:gd name="connsiteY1094" fmla="*/ 254309 h 3379805"/>
              <a:gd name="connsiteX1095" fmla="*/ 230768 w 3542654"/>
              <a:gd name="connsiteY1095" fmla="*/ 224794 h 3379805"/>
              <a:gd name="connsiteX1096" fmla="*/ 202368 w 3542654"/>
              <a:gd name="connsiteY1096" fmla="*/ 197322 h 3379805"/>
              <a:gd name="connsiteX1097" fmla="*/ 209792 w 3542654"/>
              <a:gd name="connsiteY1097" fmla="*/ 178388 h 3379805"/>
              <a:gd name="connsiteX1098" fmla="*/ 625034 w 3542654"/>
              <a:gd name="connsiteY1098" fmla="*/ 110077 h 3379805"/>
              <a:gd name="connsiteX1099" fmla="*/ 677567 w 3542654"/>
              <a:gd name="connsiteY1099" fmla="*/ 175417 h 3379805"/>
              <a:gd name="connsiteX1100" fmla="*/ 746249 w 3542654"/>
              <a:gd name="connsiteY1100" fmla="*/ 295146 h 3379805"/>
              <a:gd name="connsiteX1101" fmla="*/ 735483 w 3542654"/>
              <a:gd name="connsiteY1101" fmla="*/ 302013 h 3379805"/>
              <a:gd name="connsiteX1102" fmla="*/ 673298 w 3542654"/>
              <a:gd name="connsiteY1102" fmla="*/ 204561 h 3379805"/>
              <a:gd name="connsiteX1103" fmla="*/ 640257 w 3542654"/>
              <a:gd name="connsiteY1103" fmla="*/ 157784 h 3379805"/>
              <a:gd name="connsiteX1104" fmla="*/ 617240 w 3542654"/>
              <a:gd name="connsiteY1104" fmla="*/ 122699 h 3379805"/>
              <a:gd name="connsiteX1105" fmla="*/ 625034 w 3542654"/>
              <a:gd name="connsiteY1105" fmla="*/ 110077 h 3379805"/>
              <a:gd name="connsiteX1106" fmla="*/ 965103 w 3542654"/>
              <a:gd name="connsiteY1106" fmla="*/ 33044 h 3379805"/>
              <a:gd name="connsiteX1107" fmla="*/ 907929 w 3542654"/>
              <a:gd name="connsiteY1107" fmla="*/ 71655 h 3379805"/>
              <a:gd name="connsiteX1108" fmla="*/ 892522 w 3542654"/>
              <a:gd name="connsiteY1108" fmla="*/ 81307 h 3379805"/>
              <a:gd name="connsiteX1109" fmla="*/ 901247 w 3542654"/>
              <a:gd name="connsiteY1109" fmla="*/ 472976 h 3379805"/>
              <a:gd name="connsiteX1110" fmla="*/ 970485 w 3542654"/>
              <a:gd name="connsiteY1110" fmla="*/ 704821 h 3379805"/>
              <a:gd name="connsiteX1111" fmla="*/ 929460 w 3542654"/>
              <a:gd name="connsiteY1111" fmla="*/ 487454 h 3379805"/>
              <a:gd name="connsiteX1112" fmla="*/ 936329 w 3542654"/>
              <a:gd name="connsiteY1112" fmla="*/ 484670 h 3379805"/>
              <a:gd name="connsiteX1113" fmla="*/ 968256 w 3542654"/>
              <a:gd name="connsiteY1113" fmla="*/ 586579 h 3379805"/>
              <a:gd name="connsiteX1114" fmla="*/ 976983 w 3542654"/>
              <a:gd name="connsiteY1114" fmla="*/ 626675 h 3379805"/>
              <a:gd name="connsiteX1115" fmla="*/ 981064 w 3542654"/>
              <a:gd name="connsiteY1115" fmla="*/ 572100 h 3379805"/>
              <a:gd name="connsiteX1116" fmla="*/ 996286 w 3542654"/>
              <a:gd name="connsiteY1116" fmla="*/ 572098 h 3379805"/>
              <a:gd name="connsiteX1117" fmla="*/ 1011134 w 3542654"/>
              <a:gd name="connsiteY1117" fmla="*/ 698139 h 3379805"/>
              <a:gd name="connsiteX1118" fmla="*/ 1011136 w 3542654"/>
              <a:gd name="connsiteY1118" fmla="*/ 698324 h 3379805"/>
              <a:gd name="connsiteX1119" fmla="*/ 1026542 w 3542654"/>
              <a:gd name="connsiteY1119" fmla="*/ 539429 h 3379805"/>
              <a:gd name="connsiteX1120" fmla="*/ 1095410 w 3542654"/>
              <a:gd name="connsiteY1120" fmla="*/ 379792 h 3379805"/>
              <a:gd name="connsiteX1121" fmla="*/ 1170217 w 3542654"/>
              <a:gd name="connsiteY1121" fmla="*/ 256166 h 3379805"/>
              <a:gd name="connsiteX1122" fmla="*/ 1295885 w 3542654"/>
              <a:gd name="connsiteY1122" fmla="*/ 162425 h 3379805"/>
              <a:gd name="connsiteX1123" fmla="*/ 1358627 w 3542654"/>
              <a:gd name="connsiteY1123" fmla="*/ 162796 h 3379805"/>
              <a:gd name="connsiteX1124" fmla="*/ 1456080 w 3542654"/>
              <a:gd name="connsiteY1124" fmla="*/ 171149 h 3379805"/>
              <a:gd name="connsiteX1125" fmla="*/ 1449767 w 3542654"/>
              <a:gd name="connsiteY1125" fmla="*/ 161126 h 3379805"/>
              <a:gd name="connsiteX1126" fmla="*/ 1361967 w 3542654"/>
              <a:gd name="connsiteY1126" fmla="*/ 122702 h 3379805"/>
              <a:gd name="connsiteX1127" fmla="*/ 1239271 w 3542654"/>
              <a:gd name="connsiteY1127" fmla="*/ 145162 h 3379805"/>
              <a:gd name="connsiteX1128" fmla="*/ 1236485 w 3542654"/>
              <a:gd name="connsiteY1128" fmla="*/ 130126 h 3379805"/>
              <a:gd name="connsiteX1129" fmla="*/ 1355469 w 3542654"/>
              <a:gd name="connsiteY1129" fmla="*/ 89288 h 3379805"/>
              <a:gd name="connsiteX1130" fmla="*/ 1333161 w 3542654"/>
              <a:gd name="connsiteY1130" fmla="*/ 77219 h 3379805"/>
              <a:gd name="connsiteX1131" fmla="*/ 1301871 w 3542654"/>
              <a:gd name="connsiteY1131" fmla="*/ 70285 h 3379805"/>
              <a:gd name="connsiteX1132" fmla="*/ 1252448 w 3542654"/>
              <a:gd name="connsiteY1132" fmla="*/ 68684 h 3379805"/>
              <a:gd name="connsiteX1133" fmla="*/ 1175041 w 3542654"/>
              <a:gd name="connsiteY1133" fmla="*/ 102468 h 3379805"/>
              <a:gd name="connsiteX1134" fmla="*/ 1081302 w 3542654"/>
              <a:gd name="connsiteY1134" fmla="*/ 164839 h 3379805"/>
              <a:gd name="connsiteX1135" fmla="*/ 1044362 w 3542654"/>
              <a:gd name="connsiteY1135" fmla="*/ 201778 h 3379805"/>
              <a:gd name="connsiteX1136" fmla="*/ 1031740 w 3542654"/>
              <a:gd name="connsiteY1136" fmla="*/ 190825 h 3379805"/>
              <a:gd name="connsiteX1137" fmla="*/ 1206042 w 3542654"/>
              <a:gd name="connsiteY1137" fmla="*/ 59218 h 3379805"/>
              <a:gd name="connsiteX1138" fmla="*/ 1171145 w 3542654"/>
              <a:gd name="connsiteY1138" fmla="*/ 55691 h 3379805"/>
              <a:gd name="connsiteX1139" fmla="*/ 1125296 w 3542654"/>
              <a:gd name="connsiteY1139" fmla="*/ 25620 h 3379805"/>
              <a:gd name="connsiteX1140" fmla="*/ 1085387 w 3542654"/>
              <a:gd name="connsiteY1140" fmla="*/ 38428 h 3379805"/>
              <a:gd name="connsiteX1141" fmla="*/ 1023016 w 3542654"/>
              <a:gd name="connsiteY1141" fmla="*/ 98940 h 3379805"/>
              <a:gd name="connsiteX1142" fmla="*/ 971227 w 3542654"/>
              <a:gd name="connsiteY1142" fmla="*/ 150731 h 3379805"/>
              <a:gd name="connsiteX1143" fmla="*/ 957862 w 3542654"/>
              <a:gd name="connsiteY1143" fmla="*/ 144977 h 3379805"/>
              <a:gd name="connsiteX1144" fmla="*/ 1016148 w 3542654"/>
              <a:gd name="connsiteY1144" fmla="*/ 66829 h 3379805"/>
              <a:gd name="connsiteX1145" fmla="*/ 1055873 w 3542654"/>
              <a:gd name="connsiteY1145" fmla="*/ 26549 h 3379805"/>
              <a:gd name="connsiteX1146" fmla="*/ 993687 w 3542654"/>
              <a:gd name="connsiteY1146" fmla="*/ 35644 h 3379805"/>
              <a:gd name="connsiteX1147" fmla="*/ 954334 w 3542654"/>
              <a:gd name="connsiteY1147" fmla="*/ 76667 h 3379805"/>
              <a:gd name="connsiteX1148" fmla="*/ 942826 w 3542654"/>
              <a:gd name="connsiteY1148" fmla="*/ 69056 h 3379805"/>
              <a:gd name="connsiteX1149" fmla="*/ 965103 w 3542654"/>
              <a:gd name="connsiteY1149" fmla="*/ 33044 h 3379805"/>
              <a:gd name="connsiteX1150" fmla="*/ 560492 w 3542654"/>
              <a:gd name="connsiteY1150" fmla="*/ 72064 h 3379805"/>
              <a:gd name="connsiteX1151" fmla="*/ 568791 w 3542654"/>
              <a:gd name="connsiteY1151" fmla="*/ 76478 h 3379805"/>
              <a:gd name="connsiteX1152" fmla="*/ 680910 w 3542654"/>
              <a:gd name="connsiteY1152" fmla="*/ 244656 h 3379805"/>
              <a:gd name="connsiteX1153" fmla="*/ 670143 w 3542654"/>
              <a:gd name="connsiteY1153" fmla="*/ 252452 h 3379805"/>
              <a:gd name="connsiteX1154" fmla="*/ 550414 w 3542654"/>
              <a:gd name="connsiteY1154" fmla="*/ 92999 h 3379805"/>
              <a:gd name="connsiteX1155" fmla="*/ 552364 w 3542654"/>
              <a:gd name="connsiteY1155" fmla="*/ 75411 h 3379805"/>
              <a:gd name="connsiteX1156" fmla="*/ 560492 w 3542654"/>
              <a:gd name="connsiteY1156" fmla="*/ 72064 h 3379805"/>
              <a:gd name="connsiteX1157" fmla="*/ 484212 w 3542654"/>
              <a:gd name="connsiteY1157" fmla="*/ 53789 h 3379805"/>
              <a:gd name="connsiteX1158" fmla="*/ 492128 w 3542654"/>
              <a:gd name="connsiteY1158" fmla="*/ 57359 h 3379805"/>
              <a:gd name="connsiteX1159" fmla="*/ 560437 w 3542654"/>
              <a:gd name="connsiteY1159" fmla="*/ 137179 h 3379805"/>
              <a:gd name="connsiteX1160" fmla="*/ 606101 w 3542654"/>
              <a:gd name="connsiteY1160" fmla="*/ 201592 h 3379805"/>
              <a:gd name="connsiteX1161" fmla="*/ 594407 w 3542654"/>
              <a:gd name="connsiteY1161" fmla="*/ 208274 h 3379805"/>
              <a:gd name="connsiteX1162" fmla="*/ 476723 w 3542654"/>
              <a:gd name="connsiteY1162" fmla="*/ 74437 h 3379805"/>
              <a:gd name="connsiteX1163" fmla="*/ 484212 w 3542654"/>
              <a:gd name="connsiteY1163" fmla="*/ 53789 h 3379805"/>
              <a:gd name="connsiteX1164" fmla="*/ 586193 w 3542654"/>
              <a:gd name="connsiteY1164" fmla="*/ 37081 h 3379805"/>
              <a:gd name="connsiteX1165" fmla="*/ 592923 w 3542654"/>
              <a:gd name="connsiteY1165" fmla="*/ 37128 h 3379805"/>
              <a:gd name="connsiteX1166" fmla="*/ 612413 w 3542654"/>
              <a:gd name="connsiteY1166" fmla="*/ 59404 h 3379805"/>
              <a:gd name="connsiteX1167" fmla="*/ 605173 w 3542654"/>
              <a:gd name="connsiteY1167" fmla="*/ 72954 h 3379805"/>
              <a:gd name="connsiteX1168" fmla="*/ 582527 w 3542654"/>
              <a:gd name="connsiteY1168" fmla="*/ 42881 h 3379805"/>
              <a:gd name="connsiteX1169" fmla="*/ 586193 w 3542654"/>
              <a:gd name="connsiteY1169" fmla="*/ 37081 h 3379805"/>
              <a:gd name="connsiteX1170" fmla="*/ 71378 w 3542654"/>
              <a:gd name="connsiteY1170" fmla="*/ 100878 h 3379805"/>
              <a:gd name="connsiteX1171" fmla="*/ 129130 w 3542654"/>
              <a:gd name="connsiteY1171" fmla="*/ 92331 h 3379805"/>
              <a:gd name="connsiteX1172" fmla="*/ 135914 w 3542654"/>
              <a:gd name="connsiteY1172" fmla="*/ 103769 h 3379805"/>
              <a:gd name="connsiteX1173" fmla="*/ 135914 w 3542654"/>
              <a:gd name="connsiteY1173" fmla="*/ 103954 h 3379805"/>
              <a:gd name="connsiteX1174" fmla="*/ 177864 w 3542654"/>
              <a:gd name="connsiteY1174" fmla="*/ 160199 h 3379805"/>
              <a:gd name="connsiteX1175" fmla="*/ 164872 w 3542654"/>
              <a:gd name="connsiteY1175" fmla="*/ 163725 h 3379805"/>
              <a:gd name="connsiteX1176" fmla="*/ 103314 w 3542654"/>
              <a:gd name="connsiteY1176" fmla="*/ 114139 h 3379805"/>
              <a:gd name="connsiteX1177" fmla="*/ 393950 w 3542654"/>
              <a:gd name="connsiteY1177" fmla="*/ 53139 h 3379805"/>
              <a:gd name="connsiteX1178" fmla="*/ 415506 w 3542654"/>
              <a:gd name="connsiteY1178" fmla="*/ 49949 h 3379805"/>
              <a:gd name="connsiteX1179" fmla="*/ 425907 w 3542654"/>
              <a:gd name="connsiteY1179" fmla="*/ 63905 h 3379805"/>
              <a:gd name="connsiteX1180" fmla="*/ 464842 w 3542654"/>
              <a:gd name="connsiteY1180" fmla="*/ 108778 h 3379805"/>
              <a:gd name="connsiteX1181" fmla="*/ 498440 w 3542654"/>
              <a:gd name="connsiteY1181" fmla="*/ 154444 h 3379805"/>
              <a:gd name="connsiteX1182" fmla="*/ 518117 w 3542654"/>
              <a:gd name="connsiteY1182" fmla="*/ 185256 h 3379805"/>
              <a:gd name="connsiteX1183" fmla="*/ 511619 w 3542654"/>
              <a:gd name="connsiteY1183" fmla="*/ 195282 h 3379805"/>
              <a:gd name="connsiteX1184" fmla="*/ 448319 w 3542654"/>
              <a:gd name="connsiteY1184" fmla="*/ 122517 h 3379805"/>
              <a:gd name="connsiteX1185" fmla="*/ 409015 w 3542654"/>
              <a:gd name="connsiteY1185" fmla="*/ 75460 h 3379805"/>
              <a:gd name="connsiteX1186" fmla="*/ 252519 w 3542654"/>
              <a:gd name="connsiteY1186" fmla="*/ 74070 h 3379805"/>
              <a:gd name="connsiteX1187" fmla="*/ 288470 w 3542654"/>
              <a:gd name="connsiteY1187" fmla="*/ 68750 h 3379805"/>
              <a:gd name="connsiteX1188" fmla="*/ 294995 w 3542654"/>
              <a:gd name="connsiteY1188" fmla="*/ 81679 h 3379805"/>
              <a:gd name="connsiteX1189" fmla="*/ 298149 w 3542654"/>
              <a:gd name="connsiteY1189" fmla="*/ 93558 h 3379805"/>
              <a:gd name="connsiteX1190" fmla="*/ 322652 w 3542654"/>
              <a:gd name="connsiteY1190" fmla="*/ 119546 h 3379805"/>
              <a:gd name="connsiteX1191" fmla="*/ 314485 w 3542654"/>
              <a:gd name="connsiteY1191" fmla="*/ 131053 h 3379805"/>
              <a:gd name="connsiteX1192" fmla="*/ 255272 w 3542654"/>
              <a:gd name="connsiteY1192" fmla="*/ 77409 h 3379805"/>
              <a:gd name="connsiteX1193" fmla="*/ 541631 w 3542654"/>
              <a:gd name="connsiteY1193" fmla="*/ 31283 h 3379805"/>
              <a:gd name="connsiteX1194" fmla="*/ 547817 w 3542654"/>
              <a:gd name="connsiteY1194" fmla="*/ 39168 h 3379805"/>
              <a:gd name="connsiteX1195" fmla="*/ 537978 w 3542654"/>
              <a:gd name="connsiteY1195" fmla="*/ 53276 h 3379805"/>
              <a:gd name="connsiteX1196" fmla="*/ 518999 w 3542654"/>
              <a:gd name="connsiteY1196" fmla="*/ 37126 h 3379805"/>
              <a:gd name="connsiteX1197" fmla="*/ 518193 w 3542654"/>
              <a:gd name="connsiteY1197" fmla="*/ 34752 h 3379805"/>
              <a:gd name="connsiteX1198" fmla="*/ 15475 w 3542654"/>
              <a:gd name="connsiteY1198" fmla="*/ 109151 h 3379805"/>
              <a:gd name="connsiteX1199" fmla="*/ 57512 w 3542654"/>
              <a:gd name="connsiteY1199" fmla="*/ 102930 h 3379805"/>
              <a:gd name="connsiteX1200" fmla="*/ 53309 w 3542654"/>
              <a:gd name="connsiteY1200" fmla="*/ 112306 h 3379805"/>
              <a:gd name="connsiteX1201" fmla="*/ 43287 w 3542654"/>
              <a:gd name="connsiteY1201" fmla="*/ 122887 h 3379805"/>
              <a:gd name="connsiteX1202" fmla="*/ 135731 w 3542654"/>
              <a:gd name="connsiteY1202" fmla="*/ 241132 h 3379805"/>
              <a:gd name="connsiteX1203" fmla="*/ 245989 w 3542654"/>
              <a:gd name="connsiteY1203" fmla="*/ 333013 h 3379805"/>
              <a:gd name="connsiteX1204" fmla="*/ 534822 w 3542654"/>
              <a:gd name="connsiteY1204" fmla="*/ 499707 h 3379805"/>
              <a:gd name="connsiteX1205" fmla="*/ 885281 w 3542654"/>
              <a:gd name="connsiteY1205" fmla="*/ 706307 h 3379805"/>
              <a:gd name="connsiteX1206" fmla="*/ 797666 w 3542654"/>
              <a:gd name="connsiteY1206" fmla="*/ 620734 h 3379805"/>
              <a:gd name="connsiteX1207" fmla="*/ 682394 w 3542654"/>
              <a:gd name="connsiteY1207" fmla="*/ 517710 h 3379805"/>
              <a:gd name="connsiteX1208" fmla="*/ 679425 w 3542654"/>
              <a:gd name="connsiteY1208" fmla="*/ 507131 h 3379805"/>
              <a:gd name="connsiteX1209" fmla="*/ 681652 w 3542654"/>
              <a:gd name="connsiteY1209" fmla="*/ 502677 h 3379805"/>
              <a:gd name="connsiteX1210" fmla="*/ 695945 w 3542654"/>
              <a:gd name="connsiteY1210" fmla="*/ 505646 h 3379805"/>
              <a:gd name="connsiteX1211" fmla="*/ 756644 w 3542654"/>
              <a:gd name="connsiteY1211" fmla="*/ 549638 h 3379805"/>
              <a:gd name="connsiteX1212" fmla="*/ 815302 w 3542654"/>
              <a:gd name="connsiteY1212" fmla="*/ 602356 h 3379805"/>
              <a:gd name="connsiteX1213" fmla="*/ 822727 w 3542654"/>
              <a:gd name="connsiteY1213" fmla="*/ 609040 h 3379805"/>
              <a:gd name="connsiteX1214" fmla="*/ 816602 w 3542654"/>
              <a:gd name="connsiteY1214" fmla="*/ 599758 h 3379805"/>
              <a:gd name="connsiteX1215" fmla="*/ 698545 w 3542654"/>
              <a:gd name="connsiteY1215" fmla="*/ 462023 h 3379805"/>
              <a:gd name="connsiteX1216" fmla="*/ 641000 w 3542654"/>
              <a:gd name="connsiteY1216" fmla="*/ 393529 h 3379805"/>
              <a:gd name="connsiteX1217" fmla="*/ 653252 w 3542654"/>
              <a:gd name="connsiteY1217" fmla="*/ 389631 h 3379805"/>
              <a:gd name="connsiteX1218" fmla="*/ 741052 w 3542654"/>
              <a:gd name="connsiteY1218" fmla="*/ 482072 h 3379805"/>
              <a:gd name="connsiteX1219" fmla="*/ 820684 w 3542654"/>
              <a:gd name="connsiteY1219" fmla="*/ 568015 h 3379805"/>
              <a:gd name="connsiteX1220" fmla="*/ 863380 w 3542654"/>
              <a:gd name="connsiteY1220" fmla="*/ 622405 h 3379805"/>
              <a:gd name="connsiteX1221" fmla="*/ 840917 w 3542654"/>
              <a:gd name="connsiteY1221" fmla="*/ 579896 h 3379805"/>
              <a:gd name="connsiteX1222" fmla="*/ 787272 w 3542654"/>
              <a:gd name="connsiteY1222" fmla="*/ 488196 h 3379805"/>
              <a:gd name="connsiteX1223" fmla="*/ 725645 w 3542654"/>
              <a:gd name="connsiteY1223" fmla="*/ 411533 h 3379805"/>
              <a:gd name="connsiteX1224" fmla="*/ 735112 w 3542654"/>
              <a:gd name="connsiteY1224" fmla="*/ 405036 h 3379805"/>
              <a:gd name="connsiteX1225" fmla="*/ 799895 w 3542654"/>
              <a:gd name="connsiteY1225" fmla="*/ 465179 h 3379805"/>
              <a:gd name="connsiteX1226" fmla="*/ 857809 w 3542654"/>
              <a:gd name="connsiteY1226" fmla="*/ 569129 h 3379805"/>
              <a:gd name="connsiteX1227" fmla="*/ 920737 w 3542654"/>
              <a:gd name="connsiteY1227" fmla="*/ 689414 h 3379805"/>
              <a:gd name="connsiteX1228" fmla="*/ 928533 w 3542654"/>
              <a:gd name="connsiteY1228" fmla="*/ 699438 h 3379805"/>
              <a:gd name="connsiteX1229" fmla="*/ 831080 w 3542654"/>
              <a:gd name="connsiteY1229" fmla="*/ 469263 h 3379805"/>
              <a:gd name="connsiteX1230" fmla="*/ 841290 w 3542654"/>
              <a:gd name="connsiteY1230" fmla="*/ 464623 h 3379805"/>
              <a:gd name="connsiteX1231" fmla="*/ 903844 w 3542654"/>
              <a:gd name="connsiteY1231" fmla="*/ 597531 h 3379805"/>
              <a:gd name="connsiteX1232" fmla="*/ 873032 w 3542654"/>
              <a:gd name="connsiteY1232" fmla="*/ 501191 h 3379805"/>
              <a:gd name="connsiteX1233" fmla="*/ 823840 w 3542654"/>
              <a:gd name="connsiteY1233" fmla="*/ 402438 h 3379805"/>
              <a:gd name="connsiteX1234" fmla="*/ 689077 w 3542654"/>
              <a:gd name="connsiteY1234" fmla="*/ 138294 h 3379805"/>
              <a:gd name="connsiteX1235" fmla="*/ 639538 w 3542654"/>
              <a:gd name="connsiteY1235" fmla="*/ 48290 h 3379805"/>
              <a:gd name="connsiteX1236" fmla="*/ 620407 w 3542654"/>
              <a:gd name="connsiteY1236" fmla="*/ 19625 h 3379805"/>
              <a:gd name="connsiteX1237" fmla="*/ 639335 w 3542654"/>
              <a:gd name="connsiteY1237" fmla="*/ 16824 h 3379805"/>
              <a:gd name="connsiteX1238" fmla="*/ 731306 w 3542654"/>
              <a:gd name="connsiteY1238" fmla="*/ 164676 h 3379805"/>
              <a:gd name="connsiteX1239" fmla="*/ 818087 w 3542654"/>
              <a:gd name="connsiteY1239" fmla="*/ 334499 h 3379805"/>
              <a:gd name="connsiteX1240" fmla="*/ 863193 w 3542654"/>
              <a:gd name="connsiteY1240" fmla="*/ 425827 h 3379805"/>
              <a:gd name="connsiteX1241" fmla="*/ 822356 w 3542654"/>
              <a:gd name="connsiteY1241" fmla="*/ 224424 h 3379805"/>
              <a:gd name="connsiteX1242" fmla="*/ 833122 w 3542654"/>
              <a:gd name="connsiteY1242" fmla="*/ 103025 h 3379805"/>
              <a:gd name="connsiteX1243" fmla="*/ 878785 w 3542654"/>
              <a:gd name="connsiteY1243" fmla="*/ 51606 h 3379805"/>
              <a:gd name="connsiteX1244" fmla="*/ 915910 w 3542654"/>
              <a:gd name="connsiteY1244" fmla="*/ 10213 h 3379805"/>
              <a:gd name="connsiteX1245" fmla="*/ 995171 w 3542654"/>
              <a:gd name="connsiteY1245" fmla="*/ 5016 h 3379805"/>
              <a:gd name="connsiteX1246" fmla="*/ 999627 w 3542654"/>
              <a:gd name="connsiteY1246" fmla="*/ 4829 h 3379805"/>
              <a:gd name="connsiteX1247" fmla="*/ 1047890 w 3542654"/>
              <a:gd name="connsiteY1247" fmla="*/ 2417 h 3379805"/>
              <a:gd name="connsiteX1248" fmla="*/ 1074250 w 3542654"/>
              <a:gd name="connsiteY1248" fmla="*/ 12626 h 3379805"/>
              <a:gd name="connsiteX1249" fmla="*/ 1116758 w 3542654"/>
              <a:gd name="connsiteY1249" fmla="*/ 4 h 3379805"/>
              <a:gd name="connsiteX1250" fmla="*/ 1160007 w 3542654"/>
              <a:gd name="connsiteY1250" fmla="*/ 14111 h 3379805"/>
              <a:gd name="connsiteX1251" fmla="*/ 1193792 w 3542654"/>
              <a:gd name="connsiteY1251" fmla="*/ 32673 h 3379805"/>
              <a:gd name="connsiteX1252" fmla="*/ 1204558 w 3542654"/>
              <a:gd name="connsiteY1252" fmla="*/ 29519 h 3379805"/>
              <a:gd name="connsiteX1253" fmla="*/ 1228132 w 3542654"/>
              <a:gd name="connsiteY1253" fmla="*/ 51051 h 3379805"/>
              <a:gd name="connsiteX1254" fmla="*/ 1240012 w 3542654"/>
              <a:gd name="connsiteY1254" fmla="*/ 46596 h 3379805"/>
              <a:gd name="connsiteX1255" fmla="*/ 1357697 w 3542654"/>
              <a:gd name="connsiteY1255" fmla="*/ 65900 h 3379805"/>
              <a:gd name="connsiteX1256" fmla="*/ 1379788 w 3542654"/>
              <a:gd name="connsiteY1256" fmla="*/ 85762 h 3379805"/>
              <a:gd name="connsiteX1257" fmla="*/ 1411900 w 3542654"/>
              <a:gd name="connsiteY1257" fmla="*/ 85762 h 3379805"/>
              <a:gd name="connsiteX1258" fmla="*/ 1499701 w 3542654"/>
              <a:gd name="connsiteY1258" fmla="*/ 176533 h 3379805"/>
              <a:gd name="connsiteX1259" fmla="*/ 1492275 w 3542654"/>
              <a:gd name="connsiteY1259" fmla="*/ 198066 h 3379805"/>
              <a:gd name="connsiteX1260" fmla="*/ 1305538 w 3542654"/>
              <a:gd name="connsiteY1260" fmla="*/ 202334 h 3379805"/>
              <a:gd name="connsiteX1261" fmla="*/ 1118799 w 3542654"/>
              <a:gd name="connsiteY1261" fmla="*/ 399284 h 3379805"/>
              <a:gd name="connsiteX1262" fmla="*/ 1091139 w 3542654"/>
              <a:gd name="connsiteY1262" fmla="*/ 466294 h 3379805"/>
              <a:gd name="connsiteX1263" fmla="*/ 1041951 w 3542654"/>
              <a:gd name="connsiteY1263" fmla="*/ 669924 h 3379805"/>
              <a:gd name="connsiteX1264" fmla="*/ 1050489 w 3542654"/>
              <a:gd name="connsiteY1264" fmla="*/ 800418 h 3379805"/>
              <a:gd name="connsiteX1265" fmla="*/ 1057257 w 3542654"/>
              <a:gd name="connsiteY1265" fmla="*/ 817783 h 3379805"/>
              <a:gd name="connsiteX1266" fmla="*/ 1360574 w 3542654"/>
              <a:gd name="connsiteY1266" fmla="*/ 1146820 h 3379805"/>
              <a:gd name="connsiteX1267" fmla="*/ 1398457 w 3542654"/>
              <a:gd name="connsiteY1267" fmla="*/ 1181323 h 3379805"/>
              <a:gd name="connsiteX1268" fmla="*/ 1360482 w 3542654"/>
              <a:gd name="connsiteY1268" fmla="*/ 1132502 h 3379805"/>
              <a:gd name="connsiteX1269" fmla="*/ 1269527 w 3542654"/>
              <a:gd name="connsiteY1269" fmla="*/ 1003306 h 3379805"/>
              <a:gd name="connsiteX1270" fmla="*/ 1245024 w 3542654"/>
              <a:gd name="connsiteY1270" fmla="*/ 914949 h 3379805"/>
              <a:gd name="connsiteX1271" fmla="*/ 1200846 w 3542654"/>
              <a:gd name="connsiteY1271" fmla="*/ 800604 h 3379805"/>
              <a:gd name="connsiteX1272" fmla="*/ 1232402 w 3542654"/>
              <a:gd name="connsiteY1272" fmla="*/ 721157 h 3379805"/>
              <a:gd name="connsiteX1273" fmla="*/ 1239828 w 3542654"/>
              <a:gd name="connsiteY1273" fmla="*/ 591775 h 3379805"/>
              <a:gd name="connsiteX1274" fmla="*/ 1294214 w 3542654"/>
              <a:gd name="connsiteY1274" fmla="*/ 539057 h 3379805"/>
              <a:gd name="connsiteX1275" fmla="*/ 1349159 w 3542654"/>
              <a:gd name="connsiteY1275" fmla="*/ 540171 h 3379805"/>
              <a:gd name="connsiteX1276" fmla="*/ 1406520 w 3542654"/>
              <a:gd name="connsiteY1276" fmla="*/ 394642 h 3379805"/>
              <a:gd name="connsiteX1277" fmla="*/ 1482625 w 3542654"/>
              <a:gd name="connsiteY1277" fmla="*/ 374408 h 3379805"/>
              <a:gd name="connsiteX1278" fmla="*/ 1493762 w 3542654"/>
              <a:gd name="connsiteY1278" fmla="*/ 379048 h 3379805"/>
              <a:gd name="connsiteX1279" fmla="*/ 1498217 w 3542654"/>
              <a:gd name="connsiteY1279" fmla="*/ 387031 h 3379805"/>
              <a:gd name="connsiteX1280" fmla="*/ 1503972 w 3542654"/>
              <a:gd name="connsiteY1280" fmla="*/ 373851 h 3379805"/>
              <a:gd name="connsiteX1281" fmla="*/ 1602540 w 3542654"/>
              <a:gd name="connsiteY1281" fmla="*/ 252082 h 3379805"/>
              <a:gd name="connsiteX1282" fmla="*/ 1621472 w 3542654"/>
              <a:gd name="connsiteY1282" fmla="*/ 263219 h 3379805"/>
              <a:gd name="connsiteX1283" fmla="*/ 1628339 w 3542654"/>
              <a:gd name="connsiteY1283" fmla="*/ 304056 h 3379805"/>
              <a:gd name="connsiteX1284" fmla="*/ 1647459 w 3542654"/>
              <a:gd name="connsiteY1284" fmla="*/ 266931 h 3379805"/>
              <a:gd name="connsiteX1285" fmla="*/ 1773314 w 3542654"/>
              <a:gd name="connsiteY1285" fmla="*/ 175232 h 3379805"/>
              <a:gd name="connsiteX1286" fmla="*/ 1786677 w 3542654"/>
              <a:gd name="connsiteY1286" fmla="*/ 189711 h 3379805"/>
              <a:gd name="connsiteX1287" fmla="*/ 1787606 w 3542654"/>
              <a:gd name="connsiteY1287" fmla="*/ 228322 h 3379805"/>
              <a:gd name="connsiteX1288" fmla="*/ 1846450 w 3542654"/>
              <a:gd name="connsiteY1288" fmla="*/ 163910 h 3379805"/>
              <a:gd name="connsiteX1289" fmla="*/ 2054907 w 3542654"/>
              <a:gd name="connsiteY1289" fmla="*/ 81492 h 3379805"/>
              <a:gd name="connsiteX1290" fmla="*/ 2071613 w 3542654"/>
              <a:gd name="connsiteY1290" fmla="*/ 96527 h 3379805"/>
              <a:gd name="connsiteX1291" fmla="*/ 2037272 w 3542654"/>
              <a:gd name="connsiteY1291" fmla="*/ 242615 h 3379805"/>
              <a:gd name="connsiteX1292" fmla="*/ 1954297 w 3542654"/>
              <a:gd name="connsiteY1292" fmla="*/ 362529 h 3379805"/>
              <a:gd name="connsiteX1293" fmla="*/ 1743242 w 3542654"/>
              <a:gd name="connsiteY1293" fmla="*/ 591775 h 3379805"/>
              <a:gd name="connsiteX1294" fmla="*/ 1640592 w 3542654"/>
              <a:gd name="connsiteY1294" fmla="*/ 779626 h 3379805"/>
              <a:gd name="connsiteX1295" fmla="*/ 1488379 w 3542654"/>
              <a:gd name="connsiteY1295" fmla="*/ 967851 h 3379805"/>
              <a:gd name="connsiteX1296" fmla="*/ 1510096 w 3542654"/>
              <a:gd name="connsiteY1296" fmla="*/ 1213062 h 3379805"/>
              <a:gd name="connsiteX1297" fmla="*/ 1532372 w 3542654"/>
              <a:gd name="connsiteY1297" fmla="*/ 1291209 h 3379805"/>
              <a:gd name="connsiteX1298" fmla="*/ 1530585 w 3542654"/>
              <a:gd name="connsiteY1298" fmla="*/ 1301671 h 3379805"/>
              <a:gd name="connsiteX1299" fmla="*/ 1753264 w 3542654"/>
              <a:gd name="connsiteY1299" fmla="*/ 1504495 h 3379805"/>
              <a:gd name="connsiteX1300" fmla="*/ 2177929 w 3542654"/>
              <a:gd name="connsiteY1300" fmla="*/ 1797456 h 3379805"/>
              <a:gd name="connsiteX1301" fmla="*/ 2388962 w 3542654"/>
              <a:gd name="connsiteY1301" fmla="*/ 1914432 h 3379805"/>
              <a:gd name="connsiteX1302" fmla="*/ 2286009 w 3542654"/>
              <a:gd name="connsiteY1302" fmla="*/ 1805392 h 3379805"/>
              <a:gd name="connsiteX1303" fmla="*/ 2070126 w 3542654"/>
              <a:gd name="connsiteY1303" fmla="*/ 1559068 h 3379805"/>
              <a:gd name="connsiteX1304" fmla="*/ 1924412 w 3542654"/>
              <a:gd name="connsiteY1304" fmla="*/ 1306620 h 3379805"/>
              <a:gd name="connsiteX1305" fmla="*/ 1968777 w 3542654"/>
              <a:gd name="connsiteY1305" fmla="*/ 1146610 h 3379805"/>
              <a:gd name="connsiteX1306" fmla="*/ 1970632 w 3542654"/>
              <a:gd name="connsiteY1306" fmla="*/ 1108371 h 3379805"/>
              <a:gd name="connsiteX1307" fmla="*/ 2002373 w 3542654"/>
              <a:gd name="connsiteY1307" fmla="*/ 1088322 h 3379805"/>
              <a:gd name="connsiteX1308" fmla="*/ 2018152 w 3542654"/>
              <a:gd name="connsiteY1308" fmla="*/ 1012773 h 3379805"/>
              <a:gd name="connsiteX1309" fmla="*/ 2060660 w 3542654"/>
              <a:gd name="connsiteY1309" fmla="*/ 987342 h 3379805"/>
              <a:gd name="connsiteX1310" fmla="*/ 2076810 w 3542654"/>
              <a:gd name="connsiteY1310" fmla="*/ 957828 h 3379805"/>
              <a:gd name="connsiteX1311" fmla="*/ 2089431 w 3542654"/>
              <a:gd name="connsiteY1311" fmla="*/ 954674 h 3379805"/>
              <a:gd name="connsiteX1312" fmla="*/ 2085350 w 3542654"/>
              <a:gd name="connsiteY1312" fmla="*/ 945577 h 3379805"/>
              <a:gd name="connsiteX1313" fmla="*/ 2101312 w 3542654"/>
              <a:gd name="connsiteY1313" fmla="*/ 881909 h 3379805"/>
              <a:gd name="connsiteX1314" fmla="*/ 2104098 w 3542654"/>
              <a:gd name="connsiteY1314" fmla="*/ 882279 h 3379805"/>
              <a:gd name="connsiteX1315" fmla="*/ 2102427 w 3542654"/>
              <a:gd name="connsiteY1315" fmla="*/ 879123 h 3379805"/>
              <a:gd name="connsiteX1316" fmla="*/ 2117647 w 3542654"/>
              <a:gd name="connsiteY1316" fmla="*/ 790394 h 3379805"/>
              <a:gd name="connsiteX1317" fmla="*/ 2170179 w 3542654"/>
              <a:gd name="connsiteY1317" fmla="*/ 746586 h 3379805"/>
              <a:gd name="connsiteX1318" fmla="*/ 2189854 w 3542654"/>
              <a:gd name="connsiteY1318" fmla="*/ 756797 h 3379805"/>
              <a:gd name="connsiteX1319" fmla="*/ 2189484 w 3542654"/>
              <a:gd name="connsiteY1319" fmla="*/ 747513 h 3379805"/>
              <a:gd name="connsiteX1320" fmla="*/ 2208790 w 3542654"/>
              <a:gd name="connsiteY1320" fmla="*/ 696096 h 3379805"/>
              <a:gd name="connsiteX1321" fmla="*/ 2268190 w 3542654"/>
              <a:gd name="connsiteY1321" fmla="*/ 718930 h 3379805"/>
              <a:gd name="connsiteX1322" fmla="*/ 2277843 w 3542654"/>
              <a:gd name="connsiteY1322" fmla="*/ 579896 h 3379805"/>
              <a:gd name="connsiteX1323" fmla="*/ 2355989 w 3542654"/>
              <a:gd name="connsiteY1323" fmla="*/ 558548 h 3379805"/>
              <a:gd name="connsiteX1324" fmla="*/ 2359701 w 3542654"/>
              <a:gd name="connsiteY1324" fmla="*/ 526806 h 3379805"/>
              <a:gd name="connsiteX1325" fmla="*/ 2379565 w 3542654"/>
              <a:gd name="connsiteY1325" fmla="*/ 513629 h 3379805"/>
              <a:gd name="connsiteX1326" fmla="*/ 2378264 w 3542654"/>
              <a:gd name="connsiteY1326" fmla="*/ 488383 h 3379805"/>
              <a:gd name="connsiteX1327" fmla="*/ 2370840 w 3542654"/>
              <a:gd name="connsiteY1327" fmla="*/ 425827 h 3379805"/>
              <a:gd name="connsiteX1328" fmla="*/ 2469777 w 3542654"/>
              <a:gd name="connsiteY1328" fmla="*/ 347494 h 3379805"/>
              <a:gd name="connsiteX1329" fmla="*/ 2537160 w 3542654"/>
              <a:gd name="connsiteY1329" fmla="*/ 328373 h 3379805"/>
              <a:gd name="connsiteX1330" fmla="*/ 2552751 w 3542654"/>
              <a:gd name="connsiteY1330" fmla="*/ 287352 h 3379805"/>
              <a:gd name="connsiteX1331" fmla="*/ 2585606 w 3542654"/>
              <a:gd name="connsiteY1331" fmla="*/ 245398 h 3379805"/>
              <a:gd name="connsiteX1332" fmla="*/ 2600644 w 3542654"/>
              <a:gd name="connsiteY1332" fmla="*/ 238346 h 3379805"/>
              <a:gd name="connsiteX1333" fmla="*/ 2700882 w 3542654"/>
              <a:gd name="connsiteY1333" fmla="*/ 503604 h 3379805"/>
              <a:gd name="connsiteX1334" fmla="*/ 2595631 w 3542654"/>
              <a:gd name="connsiteY1334" fmla="*/ 927015 h 3379805"/>
              <a:gd name="connsiteX1335" fmla="*/ 2424672 w 3542654"/>
              <a:gd name="connsiteY1335" fmla="*/ 1357480 h 3379805"/>
              <a:gd name="connsiteX1336" fmla="*/ 2424300 w 3542654"/>
              <a:gd name="connsiteY1336" fmla="*/ 1742094 h 3379805"/>
              <a:gd name="connsiteX1337" fmla="*/ 2502634 w 3542654"/>
              <a:gd name="connsiteY1337" fmla="*/ 1961317 h 3379805"/>
              <a:gd name="connsiteX1338" fmla="*/ 2539830 w 3542654"/>
              <a:gd name="connsiteY1338" fmla="*/ 1998057 h 3379805"/>
              <a:gd name="connsiteX1339" fmla="*/ 2629600 w 3542654"/>
              <a:gd name="connsiteY1339" fmla="*/ 2047820 h 3379805"/>
              <a:gd name="connsiteX1340" fmla="*/ 3463473 w 3542654"/>
              <a:gd name="connsiteY1340" fmla="*/ 2353614 h 3379805"/>
              <a:gd name="connsiteX1341" fmla="*/ 3498838 w 3542654"/>
              <a:gd name="connsiteY1341" fmla="*/ 2359658 h 3379805"/>
              <a:gd name="connsiteX1342" fmla="*/ 3510300 w 3542654"/>
              <a:gd name="connsiteY1342" fmla="*/ 2437110 h 3379805"/>
              <a:gd name="connsiteX1343" fmla="*/ 3392148 w 3542654"/>
              <a:gd name="connsiteY1343" fmla="*/ 2412665 h 3379805"/>
              <a:gd name="connsiteX1344" fmla="*/ 2743573 w 3542654"/>
              <a:gd name="connsiteY1344" fmla="*/ 2192421 h 3379805"/>
              <a:gd name="connsiteX1345" fmla="*/ 2637384 w 3542654"/>
              <a:gd name="connsiteY1345" fmla="*/ 2141237 h 3379805"/>
              <a:gd name="connsiteX1346" fmla="*/ 2520128 w 3542654"/>
              <a:gd name="connsiteY1346" fmla="*/ 2145759 h 3379805"/>
              <a:gd name="connsiteX1347" fmla="*/ 2401282 w 3542654"/>
              <a:gd name="connsiteY1347" fmla="*/ 2141557 h 3379805"/>
              <a:gd name="connsiteX1348" fmla="*/ 2121358 w 3542654"/>
              <a:gd name="connsiteY1348" fmla="*/ 2146941 h 3379805"/>
              <a:gd name="connsiteX1349" fmla="*/ 1853317 w 3542654"/>
              <a:gd name="connsiteY1349" fmla="*/ 2248292 h 3379805"/>
              <a:gd name="connsiteX1350" fmla="*/ 1674746 w 3542654"/>
              <a:gd name="connsiteY1350" fmla="*/ 2306579 h 3379805"/>
              <a:gd name="connsiteX1351" fmla="*/ 1439930 w 3542654"/>
              <a:gd name="connsiteY1351" fmla="*/ 2350573 h 3379805"/>
              <a:gd name="connsiteX1352" fmla="*/ 1225720 w 3542654"/>
              <a:gd name="connsiteY1352" fmla="*/ 2357627 h 3379805"/>
              <a:gd name="connsiteX1353" fmla="*/ 872660 w 3542654"/>
              <a:gd name="connsiteY1353" fmla="*/ 2282078 h 3379805"/>
              <a:gd name="connsiteX1354" fmla="*/ 867463 w 3542654"/>
              <a:gd name="connsiteY1354" fmla="*/ 2269455 h 3379805"/>
              <a:gd name="connsiteX1355" fmla="*/ 929462 w 3542654"/>
              <a:gd name="connsiteY1355" fmla="*/ 2178497 h 3379805"/>
              <a:gd name="connsiteX1356" fmla="*/ 935960 w 3542654"/>
              <a:gd name="connsiteY1356" fmla="*/ 2152510 h 3379805"/>
              <a:gd name="connsiteX1357" fmla="*/ 998514 w 3542654"/>
              <a:gd name="connsiteY1357" fmla="*/ 2133019 h 3379805"/>
              <a:gd name="connsiteX1358" fmla="*/ 996103 w 3542654"/>
              <a:gd name="connsiteY1358" fmla="*/ 2120026 h 3379805"/>
              <a:gd name="connsiteX1359" fmla="*/ 1046777 w 3542654"/>
              <a:gd name="connsiteY1359" fmla="*/ 2073991 h 3379805"/>
              <a:gd name="connsiteX1360" fmla="*/ 1098380 w 3542654"/>
              <a:gd name="connsiteY1360" fmla="*/ 2051901 h 3379805"/>
              <a:gd name="connsiteX1361" fmla="*/ 1105993 w 3542654"/>
              <a:gd name="connsiteY1361" fmla="*/ 2051344 h 3379805"/>
              <a:gd name="connsiteX1362" fmla="*/ 1100237 w 3542654"/>
              <a:gd name="connsiteY1362" fmla="*/ 2048375 h 3379805"/>
              <a:gd name="connsiteX1363" fmla="*/ 1095224 w 3542654"/>
              <a:gd name="connsiteY1363" fmla="*/ 2011807 h 3379805"/>
              <a:gd name="connsiteX1364" fmla="*/ 1163534 w 3542654"/>
              <a:gd name="connsiteY1364" fmla="*/ 1991575 h 3379805"/>
              <a:gd name="connsiteX1365" fmla="*/ 1143303 w 3542654"/>
              <a:gd name="connsiteY1365" fmla="*/ 1971154 h 3379805"/>
              <a:gd name="connsiteX1366" fmla="*/ 1229802 w 3542654"/>
              <a:gd name="connsiteY1366" fmla="*/ 1903772 h 3379805"/>
              <a:gd name="connsiteX1367" fmla="*/ 1227205 w 3542654"/>
              <a:gd name="connsiteY1367" fmla="*/ 1898946 h 3379805"/>
              <a:gd name="connsiteX1368" fmla="*/ 1229060 w 3542654"/>
              <a:gd name="connsiteY1368" fmla="*/ 1885396 h 3379805"/>
              <a:gd name="connsiteX1369" fmla="*/ 1306467 w 3542654"/>
              <a:gd name="connsiteY1369" fmla="*/ 1865534 h 3379805"/>
              <a:gd name="connsiteX1370" fmla="*/ 1335052 w 3542654"/>
              <a:gd name="connsiteY1370" fmla="*/ 1856624 h 3379805"/>
              <a:gd name="connsiteX1371" fmla="*/ 1345262 w 3542654"/>
              <a:gd name="connsiteY1371" fmla="*/ 1836391 h 3379805"/>
              <a:gd name="connsiteX1372" fmla="*/ 1401134 w 3542654"/>
              <a:gd name="connsiteY1372" fmla="*/ 1834534 h 3379805"/>
              <a:gd name="connsiteX1373" fmla="*/ 1447354 w 3542654"/>
              <a:gd name="connsiteY1373" fmla="*/ 1853096 h 3379805"/>
              <a:gd name="connsiteX1374" fmla="*/ 1449397 w 3542654"/>
              <a:gd name="connsiteY1374" fmla="*/ 1845671 h 3379805"/>
              <a:gd name="connsiteX1375" fmla="*/ 1481881 w 3542654"/>
              <a:gd name="connsiteY1375" fmla="*/ 1824882 h 3379805"/>
              <a:gd name="connsiteX1376" fmla="*/ 1489123 w 3542654"/>
              <a:gd name="connsiteY1376" fmla="*/ 1823027 h 3379805"/>
              <a:gd name="connsiteX1377" fmla="*/ 1488380 w 3542654"/>
              <a:gd name="connsiteY1377" fmla="*/ 1813929 h 3379805"/>
              <a:gd name="connsiteX1378" fmla="*/ 1526247 w 3542654"/>
              <a:gd name="connsiteY1378" fmla="*/ 1787200 h 3379805"/>
              <a:gd name="connsiteX1379" fmla="*/ 1563185 w 3542654"/>
              <a:gd name="connsiteY1379" fmla="*/ 1793326 h 3379805"/>
              <a:gd name="connsiteX1380" fmla="*/ 1559844 w 3542654"/>
              <a:gd name="connsiteY1380" fmla="*/ 1789241 h 3379805"/>
              <a:gd name="connsiteX1381" fmla="*/ 1559659 w 3542654"/>
              <a:gd name="connsiteY1381" fmla="*/ 1776248 h 3379805"/>
              <a:gd name="connsiteX1382" fmla="*/ 1644118 w 3542654"/>
              <a:gd name="connsiteY1382" fmla="*/ 1769566 h 3379805"/>
              <a:gd name="connsiteX1383" fmla="*/ 1807654 w 3542654"/>
              <a:gd name="connsiteY1383" fmla="*/ 1763812 h 3379805"/>
              <a:gd name="connsiteX1384" fmla="*/ 1862412 w 3542654"/>
              <a:gd name="connsiteY1384" fmla="*/ 1735967 h 3379805"/>
              <a:gd name="connsiteX1385" fmla="*/ 2058619 w 3542654"/>
              <a:gd name="connsiteY1385" fmla="*/ 1839546 h 3379805"/>
              <a:gd name="connsiteX1386" fmla="*/ 2338542 w 3542654"/>
              <a:gd name="connsiteY1386" fmla="*/ 2024245 h 3379805"/>
              <a:gd name="connsiteX1387" fmla="*/ 2489569 w 3542654"/>
              <a:gd name="connsiteY1387" fmla="*/ 2076475 h 3379805"/>
              <a:gd name="connsiteX1388" fmla="*/ 2529547 w 3542654"/>
              <a:gd name="connsiteY1388" fmla="*/ 2086205 h 3379805"/>
              <a:gd name="connsiteX1389" fmla="*/ 2403438 w 3542654"/>
              <a:gd name="connsiteY1389" fmla="*/ 2016564 h 3379805"/>
              <a:gd name="connsiteX1390" fmla="*/ 2077366 w 3542654"/>
              <a:gd name="connsiteY1390" fmla="*/ 1815231 h 3379805"/>
              <a:gd name="connsiteX1391" fmla="*/ 1779438 w 3542654"/>
              <a:gd name="connsiteY1391" fmla="*/ 1616612 h 3379805"/>
              <a:gd name="connsiteX1392" fmla="*/ 1571887 w 3542654"/>
              <a:gd name="connsiteY1392" fmla="*/ 1449463 h 3379805"/>
              <a:gd name="connsiteX1393" fmla="*/ 1572095 w 3542654"/>
              <a:gd name="connsiteY1393" fmla="*/ 1453378 h 3379805"/>
              <a:gd name="connsiteX1394" fmla="*/ 1558916 w 3542654"/>
              <a:gd name="connsiteY1394" fmla="*/ 1459571 h 3379805"/>
              <a:gd name="connsiteX1395" fmla="*/ 1274909 w 3542654"/>
              <a:gd name="connsiteY1395" fmla="*/ 1404811 h 3379805"/>
              <a:gd name="connsiteX1396" fmla="*/ 965102 w 3542654"/>
              <a:gd name="connsiteY1396" fmla="*/ 1363046 h 3379805"/>
              <a:gd name="connsiteX1397" fmla="*/ 676640 w 3542654"/>
              <a:gd name="connsiteY1397" fmla="*/ 1292881 h 3379805"/>
              <a:gd name="connsiteX1398" fmla="*/ 443310 w 3542654"/>
              <a:gd name="connsiteY1398" fmla="*/ 1191529 h 3379805"/>
              <a:gd name="connsiteX1399" fmla="*/ 310773 w 3542654"/>
              <a:gd name="connsiteY1399" fmla="*/ 1117279 h 3379805"/>
              <a:gd name="connsiteX1400" fmla="*/ 206452 w 3542654"/>
              <a:gd name="connsiteY1400" fmla="*/ 1060106 h 3379805"/>
              <a:gd name="connsiteX1401" fmla="*/ 176195 w 3542654"/>
              <a:gd name="connsiteY1401" fmla="*/ 1046742 h 3379805"/>
              <a:gd name="connsiteX1402" fmla="*/ 188262 w 3542654"/>
              <a:gd name="connsiteY1402" fmla="*/ 968966 h 3379805"/>
              <a:gd name="connsiteX1403" fmla="*/ 223161 w 3542654"/>
              <a:gd name="connsiteY1403" fmla="*/ 957641 h 3379805"/>
              <a:gd name="connsiteX1404" fmla="*/ 264367 w 3542654"/>
              <a:gd name="connsiteY1404" fmla="*/ 927198 h 3379805"/>
              <a:gd name="connsiteX1405" fmla="*/ 289797 w 3542654"/>
              <a:gd name="connsiteY1405" fmla="*/ 910679 h 3379805"/>
              <a:gd name="connsiteX1406" fmla="*/ 336575 w 3542654"/>
              <a:gd name="connsiteY1406" fmla="*/ 909194 h 3379805"/>
              <a:gd name="connsiteX1407" fmla="*/ 355879 w 3542654"/>
              <a:gd name="connsiteY1407" fmla="*/ 896014 h 3379805"/>
              <a:gd name="connsiteX1408" fmla="*/ 357553 w 3542654"/>
              <a:gd name="connsiteY1408" fmla="*/ 885620 h 3379805"/>
              <a:gd name="connsiteX1409" fmla="*/ 459830 w 3542654"/>
              <a:gd name="connsiteY1409" fmla="*/ 893232 h 3379805"/>
              <a:gd name="connsiteX1410" fmla="*/ 444796 w 3542654"/>
              <a:gd name="connsiteY1410" fmla="*/ 867614 h 3379805"/>
              <a:gd name="connsiteX1411" fmla="*/ 447579 w 3542654"/>
              <a:gd name="connsiteY1411" fmla="*/ 854806 h 3379805"/>
              <a:gd name="connsiteX1412" fmla="*/ 485446 w 3542654"/>
              <a:gd name="connsiteY1412" fmla="*/ 819351 h 3379805"/>
              <a:gd name="connsiteX1413" fmla="*/ 499182 w 3542654"/>
              <a:gd name="connsiteY1413" fmla="*/ 807287 h 3379805"/>
              <a:gd name="connsiteX1414" fmla="*/ 554869 w 3542654"/>
              <a:gd name="connsiteY1414" fmla="*/ 819536 h 3379805"/>
              <a:gd name="connsiteX1415" fmla="*/ 637286 w 3542654"/>
              <a:gd name="connsiteY1415" fmla="*/ 862789 h 3379805"/>
              <a:gd name="connsiteX1416" fmla="*/ 686292 w 3542654"/>
              <a:gd name="connsiteY1416" fmla="*/ 893044 h 3379805"/>
              <a:gd name="connsiteX1417" fmla="*/ 689077 w 3542654"/>
              <a:gd name="connsiteY1417" fmla="*/ 858890 h 3379805"/>
              <a:gd name="connsiteX1418" fmla="*/ 694460 w 3542654"/>
              <a:gd name="connsiteY1418" fmla="*/ 846267 h 3379805"/>
              <a:gd name="connsiteX1419" fmla="*/ 785417 w 3542654"/>
              <a:gd name="connsiteY1419" fmla="*/ 882094 h 3379805"/>
              <a:gd name="connsiteX1420" fmla="*/ 795440 w 3542654"/>
              <a:gd name="connsiteY1420" fmla="*/ 889705 h 3379805"/>
              <a:gd name="connsiteX1421" fmla="*/ 793398 w 3542654"/>
              <a:gd name="connsiteY1421" fmla="*/ 868172 h 3379805"/>
              <a:gd name="connsiteX1422" fmla="*/ 961760 w 3542654"/>
              <a:gd name="connsiteY1422" fmla="*/ 877452 h 3379805"/>
              <a:gd name="connsiteX1423" fmla="*/ 1083902 w 3542654"/>
              <a:gd name="connsiteY1423" fmla="*/ 1006834 h 3379805"/>
              <a:gd name="connsiteX1424" fmla="*/ 1237043 w 3542654"/>
              <a:gd name="connsiteY1424" fmla="*/ 1154219 h 3379805"/>
              <a:gd name="connsiteX1425" fmla="*/ 1399906 w 3542654"/>
              <a:gd name="connsiteY1425" fmla="*/ 1295479 h 3379805"/>
              <a:gd name="connsiteX1426" fmla="*/ 1441748 w 3542654"/>
              <a:gd name="connsiteY1426" fmla="*/ 1329506 h 3379805"/>
              <a:gd name="connsiteX1427" fmla="*/ 1363451 w 3542654"/>
              <a:gd name="connsiteY1427" fmla="*/ 1246429 h 3379805"/>
              <a:gd name="connsiteX1428" fmla="*/ 1232587 w 3542654"/>
              <a:gd name="connsiteY1428" fmla="*/ 1093521 h 3379805"/>
              <a:gd name="connsiteX1429" fmla="*/ 1060390 w 3542654"/>
              <a:gd name="connsiteY1429" fmla="*/ 880864 h 3379805"/>
              <a:gd name="connsiteX1430" fmla="*/ 1050257 w 3542654"/>
              <a:gd name="connsiteY1430" fmla="*/ 877707 h 3379805"/>
              <a:gd name="connsiteX1431" fmla="*/ 1028958 w 3542654"/>
              <a:gd name="connsiteY1431" fmla="*/ 854806 h 3379805"/>
              <a:gd name="connsiteX1432" fmla="*/ 855025 w 3542654"/>
              <a:gd name="connsiteY1432" fmla="*/ 717073 h 3379805"/>
              <a:gd name="connsiteX1433" fmla="*/ 643227 w 3542654"/>
              <a:gd name="connsiteY1433" fmla="*/ 583609 h 3379805"/>
              <a:gd name="connsiteX1434" fmla="*/ 324694 w 3542654"/>
              <a:gd name="connsiteY1434" fmla="*/ 417104 h 3379805"/>
              <a:gd name="connsiteX1435" fmla="*/ 171740 w 3542654"/>
              <a:gd name="connsiteY1435" fmla="*/ 312596 h 3379805"/>
              <a:gd name="connsiteX1436" fmla="*/ 30294 w 3542654"/>
              <a:gd name="connsiteY1436" fmla="*/ 202334 h 3379805"/>
              <a:gd name="connsiteX1437" fmla="*/ 2635 w 3542654"/>
              <a:gd name="connsiteY1437" fmla="*/ 126044 h 3379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</a:cxnLst>
            <a:rect l="l" t="t" r="r" b="b"/>
            <a:pathLst>
              <a:path w="3542654" h="3379805">
                <a:moveTo>
                  <a:pt x="2568136" y="3059685"/>
                </a:moveTo>
                <a:cubicBezTo>
                  <a:pt x="2577580" y="3058779"/>
                  <a:pt x="2587094" y="3060589"/>
                  <a:pt x="2594889" y="3065786"/>
                </a:cubicBezTo>
                <a:cubicBezTo>
                  <a:pt x="2600271" y="3069314"/>
                  <a:pt x="2597486" y="3078595"/>
                  <a:pt x="2590805" y="3077852"/>
                </a:cubicBezTo>
                <a:cubicBezTo>
                  <a:pt x="2573172" y="3075623"/>
                  <a:pt x="2557949" y="3087689"/>
                  <a:pt x="2540872" y="3087134"/>
                </a:cubicBezTo>
                <a:cubicBezTo>
                  <a:pt x="2535117" y="3086946"/>
                  <a:pt x="2531778" y="3079337"/>
                  <a:pt x="2535303" y="3074882"/>
                </a:cubicBezTo>
                <a:cubicBezTo>
                  <a:pt x="2536048" y="3073954"/>
                  <a:pt x="2536601" y="3073212"/>
                  <a:pt x="2537345" y="3072284"/>
                </a:cubicBezTo>
                <a:cubicBezTo>
                  <a:pt x="2538644" y="3070611"/>
                  <a:pt x="2540130" y="3070056"/>
                  <a:pt x="2541799" y="3069869"/>
                </a:cubicBezTo>
                <a:cubicBezTo>
                  <a:pt x="2549319" y="3064208"/>
                  <a:pt x="2558691" y="3060589"/>
                  <a:pt x="2568136" y="3059685"/>
                </a:cubicBezTo>
                <a:close/>
                <a:moveTo>
                  <a:pt x="3136544" y="2802199"/>
                </a:moveTo>
                <a:cubicBezTo>
                  <a:pt x="3140071" y="2800157"/>
                  <a:pt x="3144060" y="2800994"/>
                  <a:pt x="3146499" y="2803267"/>
                </a:cubicBezTo>
                <a:cubicBezTo>
                  <a:pt x="3148934" y="2805540"/>
                  <a:pt x="3149816" y="2809253"/>
                  <a:pt x="3147124" y="2812964"/>
                </a:cubicBezTo>
                <a:cubicBezTo>
                  <a:pt x="3122991" y="2846191"/>
                  <a:pt x="3080299" y="2864939"/>
                  <a:pt x="3044660" y="2883501"/>
                </a:cubicBezTo>
                <a:cubicBezTo>
                  <a:pt x="2996025" y="2908747"/>
                  <a:pt x="2952404" y="2937519"/>
                  <a:pt x="2907668" y="2968889"/>
                </a:cubicBezTo>
                <a:cubicBezTo>
                  <a:pt x="2902100" y="2972789"/>
                  <a:pt x="2896159" y="2966292"/>
                  <a:pt x="2900614" y="2961095"/>
                </a:cubicBezTo>
                <a:cubicBezTo>
                  <a:pt x="2930500" y="2926012"/>
                  <a:pt x="2969852" y="2900579"/>
                  <a:pt x="3009762" y="2878490"/>
                </a:cubicBezTo>
                <a:cubicBezTo>
                  <a:pt x="3053197" y="2854544"/>
                  <a:pt x="3093849" y="2826887"/>
                  <a:pt x="3136544" y="2802199"/>
                </a:cubicBezTo>
                <a:close/>
                <a:moveTo>
                  <a:pt x="2560453" y="2866517"/>
                </a:moveTo>
                <a:cubicBezTo>
                  <a:pt x="2568751" y="2866065"/>
                  <a:pt x="2576884" y="2866935"/>
                  <a:pt x="2584680" y="2869951"/>
                </a:cubicBezTo>
                <a:cubicBezTo>
                  <a:pt x="2590992" y="2872179"/>
                  <a:pt x="2588577" y="2881275"/>
                  <a:pt x="2583380" y="2882944"/>
                </a:cubicBezTo>
                <a:cubicBezTo>
                  <a:pt x="2565189" y="2888884"/>
                  <a:pt x="2549224" y="2894640"/>
                  <a:pt x="2529921" y="2896681"/>
                </a:cubicBezTo>
                <a:cubicBezTo>
                  <a:pt x="2515073" y="2898353"/>
                  <a:pt x="2499479" y="2902434"/>
                  <a:pt x="2484815" y="2901322"/>
                </a:cubicBezTo>
                <a:cubicBezTo>
                  <a:pt x="2474233" y="2900394"/>
                  <a:pt x="2476832" y="2885358"/>
                  <a:pt x="2485927" y="2884060"/>
                </a:cubicBezTo>
                <a:cubicBezTo>
                  <a:pt x="2509176" y="2881135"/>
                  <a:pt x="2535559" y="2867875"/>
                  <a:pt x="2560453" y="2866517"/>
                </a:cubicBezTo>
                <a:close/>
                <a:moveTo>
                  <a:pt x="3137469" y="2762474"/>
                </a:moveTo>
                <a:cubicBezTo>
                  <a:pt x="3146009" y="2760434"/>
                  <a:pt x="3150836" y="2769899"/>
                  <a:pt x="3144525" y="2775654"/>
                </a:cubicBezTo>
                <a:cubicBezTo>
                  <a:pt x="3125962" y="2793104"/>
                  <a:pt x="3100529" y="2803869"/>
                  <a:pt x="3078628" y="2816679"/>
                </a:cubicBezTo>
                <a:cubicBezTo>
                  <a:pt x="3054310" y="2830784"/>
                  <a:pt x="3030179" y="2845079"/>
                  <a:pt x="3004750" y="2857144"/>
                </a:cubicBezTo>
                <a:cubicBezTo>
                  <a:pt x="2999364" y="2859556"/>
                  <a:pt x="2992498" y="2853059"/>
                  <a:pt x="2997694" y="2848420"/>
                </a:cubicBezTo>
                <a:cubicBezTo>
                  <a:pt x="3019597" y="2828744"/>
                  <a:pt x="3043729" y="2812409"/>
                  <a:pt x="3068974" y="2797187"/>
                </a:cubicBezTo>
                <a:cubicBezTo>
                  <a:pt x="3090507" y="2784194"/>
                  <a:pt x="3112967" y="2768602"/>
                  <a:pt x="3137469" y="2762474"/>
                </a:cubicBezTo>
                <a:close/>
                <a:moveTo>
                  <a:pt x="2996855" y="2734196"/>
                </a:moveTo>
                <a:cubicBezTo>
                  <a:pt x="3003519" y="2732520"/>
                  <a:pt x="3010178" y="2731893"/>
                  <a:pt x="3016629" y="2732775"/>
                </a:cubicBezTo>
                <a:cubicBezTo>
                  <a:pt x="3022012" y="2733517"/>
                  <a:pt x="3025167" y="2740755"/>
                  <a:pt x="3021269" y="2744839"/>
                </a:cubicBezTo>
                <a:cubicBezTo>
                  <a:pt x="3004564" y="2762845"/>
                  <a:pt x="2973750" y="2770642"/>
                  <a:pt x="2951660" y="2780850"/>
                </a:cubicBezTo>
                <a:cubicBezTo>
                  <a:pt x="2942008" y="2785306"/>
                  <a:pt x="2934027" y="2771755"/>
                  <a:pt x="2942194" y="2765258"/>
                </a:cubicBezTo>
                <a:cubicBezTo>
                  <a:pt x="2956812" y="2753704"/>
                  <a:pt x="2976860" y="2739225"/>
                  <a:pt x="2996855" y="2734196"/>
                </a:cubicBezTo>
                <a:close/>
                <a:moveTo>
                  <a:pt x="2829704" y="2700847"/>
                </a:moveTo>
                <a:cubicBezTo>
                  <a:pt x="2883535" y="2698434"/>
                  <a:pt x="2938295" y="2683954"/>
                  <a:pt x="2991570" y="2677087"/>
                </a:cubicBezTo>
                <a:cubicBezTo>
                  <a:pt x="2998994" y="2676160"/>
                  <a:pt x="3000851" y="2685811"/>
                  <a:pt x="2994910" y="2689152"/>
                </a:cubicBezTo>
                <a:cubicBezTo>
                  <a:pt x="2969480" y="2703074"/>
                  <a:pt x="2939595" y="2709758"/>
                  <a:pt x="2911008" y="2713654"/>
                </a:cubicBezTo>
                <a:cubicBezTo>
                  <a:pt x="2892444" y="2716069"/>
                  <a:pt x="2873697" y="2717366"/>
                  <a:pt x="2855135" y="2719595"/>
                </a:cubicBezTo>
                <a:cubicBezTo>
                  <a:pt x="2843256" y="2720894"/>
                  <a:pt x="2836387" y="2721079"/>
                  <a:pt x="2826176" y="2714770"/>
                </a:cubicBezTo>
                <a:cubicBezTo>
                  <a:pt x="2820607" y="2711427"/>
                  <a:pt x="2823022" y="2701219"/>
                  <a:pt x="2829704" y="2700847"/>
                </a:cubicBezTo>
                <a:close/>
                <a:moveTo>
                  <a:pt x="3526454" y="2546261"/>
                </a:moveTo>
                <a:lnTo>
                  <a:pt x="3536641" y="2615094"/>
                </a:lnTo>
                <a:lnTo>
                  <a:pt x="3519349" y="2621957"/>
                </a:lnTo>
                <a:cubicBezTo>
                  <a:pt x="3489371" y="2633048"/>
                  <a:pt x="3459346" y="2643953"/>
                  <a:pt x="3430202" y="2656112"/>
                </a:cubicBezTo>
                <a:cubicBezTo>
                  <a:pt x="3350384" y="2689338"/>
                  <a:pt x="3272421" y="2727019"/>
                  <a:pt x="3192418" y="2759877"/>
                </a:cubicBezTo>
                <a:cubicBezTo>
                  <a:pt x="3184620" y="2763031"/>
                  <a:pt x="3177566" y="2751152"/>
                  <a:pt x="3184991" y="2746697"/>
                </a:cubicBezTo>
                <a:cubicBezTo>
                  <a:pt x="3253301" y="2705859"/>
                  <a:pt x="3326067" y="2673190"/>
                  <a:pt x="3399388" y="2642374"/>
                </a:cubicBezTo>
                <a:cubicBezTo>
                  <a:pt x="3298221" y="2667807"/>
                  <a:pt x="3196499" y="2691567"/>
                  <a:pt x="3096262" y="2714212"/>
                </a:cubicBezTo>
                <a:cubicBezTo>
                  <a:pt x="3089211" y="2715697"/>
                  <a:pt x="3086423" y="2704560"/>
                  <a:pt x="3092922" y="2702147"/>
                </a:cubicBezTo>
                <a:cubicBezTo>
                  <a:pt x="3185177" y="2668362"/>
                  <a:pt x="3281886" y="2637178"/>
                  <a:pt x="3380084" y="2610634"/>
                </a:cubicBezTo>
                <a:cubicBezTo>
                  <a:pt x="3286343" y="2627527"/>
                  <a:pt x="3192230" y="2643304"/>
                  <a:pt x="3097934" y="2655370"/>
                </a:cubicBezTo>
                <a:cubicBezTo>
                  <a:pt x="3091251" y="2656297"/>
                  <a:pt x="3088837" y="2645717"/>
                  <a:pt x="3095336" y="2643674"/>
                </a:cubicBezTo>
                <a:cubicBezTo>
                  <a:pt x="3188520" y="2613881"/>
                  <a:pt x="3284626" y="2590214"/>
                  <a:pt x="3382102" y="2570492"/>
                </a:cubicBezTo>
                <a:close/>
                <a:moveTo>
                  <a:pt x="3144685" y="2533088"/>
                </a:moveTo>
                <a:cubicBezTo>
                  <a:pt x="3166800" y="2533088"/>
                  <a:pt x="3188889" y="2536663"/>
                  <a:pt x="3207264" y="2543995"/>
                </a:cubicBezTo>
                <a:cubicBezTo>
                  <a:pt x="3212835" y="2546222"/>
                  <a:pt x="3213762" y="2556248"/>
                  <a:pt x="3206525" y="2556987"/>
                </a:cubicBezTo>
                <a:cubicBezTo>
                  <a:pt x="3184990" y="2559401"/>
                  <a:pt x="3163830" y="2557730"/>
                  <a:pt x="3142298" y="2557917"/>
                </a:cubicBezTo>
                <a:cubicBezTo>
                  <a:pt x="3123364" y="2558102"/>
                  <a:pt x="3104244" y="2560329"/>
                  <a:pt x="3085310" y="2559214"/>
                </a:cubicBezTo>
                <a:cubicBezTo>
                  <a:pt x="3077701" y="2558844"/>
                  <a:pt x="3073800" y="2546964"/>
                  <a:pt x="3081968" y="2543623"/>
                </a:cubicBezTo>
                <a:cubicBezTo>
                  <a:pt x="3100438" y="2536662"/>
                  <a:pt x="3122574" y="2533088"/>
                  <a:pt x="3144685" y="2533088"/>
                </a:cubicBezTo>
                <a:close/>
                <a:moveTo>
                  <a:pt x="2515443" y="2593184"/>
                </a:moveTo>
                <a:cubicBezTo>
                  <a:pt x="2537347" y="2593184"/>
                  <a:pt x="2559065" y="2598011"/>
                  <a:pt x="2580782" y="2599867"/>
                </a:cubicBezTo>
                <a:cubicBezTo>
                  <a:pt x="2597302" y="2601352"/>
                  <a:pt x="2613636" y="2600239"/>
                  <a:pt x="2629230" y="2605437"/>
                </a:cubicBezTo>
                <a:cubicBezTo>
                  <a:pt x="2637396" y="2608218"/>
                  <a:pt x="2635541" y="2618801"/>
                  <a:pt x="2628300" y="2621029"/>
                </a:cubicBezTo>
                <a:cubicBezTo>
                  <a:pt x="2611039" y="2626224"/>
                  <a:pt x="2592476" y="2623070"/>
                  <a:pt x="2574656" y="2621029"/>
                </a:cubicBezTo>
                <a:cubicBezTo>
                  <a:pt x="2553682" y="2618615"/>
                  <a:pt x="2531777" y="2615645"/>
                  <a:pt x="2512471" y="2606919"/>
                </a:cubicBezTo>
                <a:cubicBezTo>
                  <a:pt x="2505974" y="2603951"/>
                  <a:pt x="2508203" y="2593184"/>
                  <a:pt x="2515443" y="2593184"/>
                </a:cubicBezTo>
                <a:close/>
                <a:moveTo>
                  <a:pt x="2718329" y="2432062"/>
                </a:moveTo>
                <a:cubicBezTo>
                  <a:pt x="2737635" y="2429464"/>
                  <a:pt x="2759584" y="2429094"/>
                  <a:pt x="2781162" y="2431483"/>
                </a:cubicBezTo>
                <a:cubicBezTo>
                  <a:pt x="2802743" y="2433872"/>
                  <a:pt x="2823949" y="2439024"/>
                  <a:pt x="2841769" y="2447469"/>
                </a:cubicBezTo>
                <a:cubicBezTo>
                  <a:pt x="2847894" y="2450439"/>
                  <a:pt x="2849380" y="2462319"/>
                  <a:pt x="2840469" y="2462691"/>
                </a:cubicBezTo>
                <a:cubicBezTo>
                  <a:pt x="2821166" y="2463434"/>
                  <a:pt x="2802048" y="2460649"/>
                  <a:pt x="2782557" y="2458421"/>
                </a:cubicBezTo>
                <a:cubicBezTo>
                  <a:pt x="2760836" y="2456008"/>
                  <a:pt x="2739120" y="2455638"/>
                  <a:pt x="2717587" y="2452482"/>
                </a:cubicBezTo>
                <a:cubicBezTo>
                  <a:pt x="2705708" y="2450812"/>
                  <a:pt x="2707007" y="2433546"/>
                  <a:pt x="2718329" y="2432062"/>
                </a:cubicBezTo>
                <a:close/>
                <a:moveTo>
                  <a:pt x="2764202" y="2347335"/>
                </a:moveTo>
                <a:cubicBezTo>
                  <a:pt x="2806942" y="2338217"/>
                  <a:pt x="2851562" y="2348206"/>
                  <a:pt x="2899314" y="2352244"/>
                </a:cubicBezTo>
                <a:cubicBezTo>
                  <a:pt x="2970594" y="2358184"/>
                  <a:pt x="3039462" y="2369507"/>
                  <a:pt x="3109258" y="2383429"/>
                </a:cubicBezTo>
                <a:cubicBezTo>
                  <a:pt x="3187033" y="2398835"/>
                  <a:pt x="3264067" y="2418511"/>
                  <a:pt x="3342772" y="2427979"/>
                </a:cubicBezTo>
                <a:cubicBezTo>
                  <a:pt x="3385931" y="2433082"/>
                  <a:pt x="3429786" y="2435542"/>
                  <a:pt x="3473474" y="2438696"/>
                </a:cubicBezTo>
                <a:lnTo>
                  <a:pt x="3511176" y="2443026"/>
                </a:lnTo>
                <a:lnTo>
                  <a:pt x="3523463" y="2526050"/>
                </a:lnTo>
                <a:lnTo>
                  <a:pt x="3415748" y="2535362"/>
                </a:lnTo>
                <a:cubicBezTo>
                  <a:pt x="3366255" y="2541117"/>
                  <a:pt x="3316879" y="2547706"/>
                  <a:pt x="3267223" y="2553276"/>
                </a:cubicBezTo>
                <a:cubicBezTo>
                  <a:pt x="3258869" y="2554204"/>
                  <a:pt x="3255157" y="2541210"/>
                  <a:pt x="3263511" y="2538610"/>
                </a:cubicBezTo>
                <a:cubicBezTo>
                  <a:pt x="3334792" y="2515965"/>
                  <a:pt x="3412753" y="2502972"/>
                  <a:pt x="3492387" y="2495546"/>
                </a:cubicBezTo>
                <a:cubicBezTo>
                  <a:pt x="3463986" y="2492576"/>
                  <a:pt x="3435584" y="2489792"/>
                  <a:pt x="3407369" y="2488308"/>
                </a:cubicBezTo>
                <a:cubicBezTo>
                  <a:pt x="3304719" y="2482551"/>
                  <a:pt x="3201326" y="2484221"/>
                  <a:pt x="3098861" y="2475685"/>
                </a:cubicBezTo>
                <a:cubicBezTo>
                  <a:pt x="3091808" y="2475127"/>
                  <a:pt x="3092922" y="2464546"/>
                  <a:pt x="3099419" y="2463804"/>
                </a:cubicBezTo>
                <a:cubicBezTo>
                  <a:pt x="3189632" y="2454336"/>
                  <a:pt x="3281143" y="2457679"/>
                  <a:pt x="3371729" y="2461392"/>
                </a:cubicBezTo>
                <a:cubicBezTo>
                  <a:pt x="3417395" y="2463247"/>
                  <a:pt x="3465472" y="2463989"/>
                  <a:pt x="3513548" y="2466959"/>
                </a:cubicBezTo>
                <a:cubicBezTo>
                  <a:pt x="3394378" y="2452293"/>
                  <a:pt x="3274649" y="2445242"/>
                  <a:pt x="3155850" y="2420554"/>
                </a:cubicBezTo>
                <a:cubicBezTo>
                  <a:pt x="3078256" y="2404403"/>
                  <a:pt x="3001779" y="2386027"/>
                  <a:pt x="2922701" y="2379530"/>
                </a:cubicBezTo>
                <a:cubicBezTo>
                  <a:pt x="2891796" y="2376931"/>
                  <a:pt x="2860240" y="2372013"/>
                  <a:pt x="2829356" y="2370945"/>
                </a:cubicBezTo>
                <a:cubicBezTo>
                  <a:pt x="2813916" y="2370410"/>
                  <a:pt x="2798643" y="2370839"/>
                  <a:pt x="2783703" y="2373003"/>
                </a:cubicBezTo>
                <a:cubicBezTo>
                  <a:pt x="2768763" y="2375167"/>
                  <a:pt x="2754156" y="2379066"/>
                  <a:pt x="2740049" y="2385470"/>
                </a:cubicBezTo>
                <a:cubicBezTo>
                  <a:pt x="2715732" y="2396421"/>
                  <a:pt x="2691973" y="2408673"/>
                  <a:pt x="2668768" y="2422039"/>
                </a:cubicBezTo>
                <a:cubicBezTo>
                  <a:pt x="2646121" y="2435217"/>
                  <a:pt x="2629972" y="2449325"/>
                  <a:pt x="2611409" y="2464361"/>
                </a:cubicBezTo>
                <a:cubicBezTo>
                  <a:pt x="2655031" y="2457492"/>
                  <a:pt x="2706633" y="2462505"/>
                  <a:pt x="2734852" y="2481809"/>
                </a:cubicBezTo>
                <a:cubicBezTo>
                  <a:pt x="2741903" y="2486636"/>
                  <a:pt x="2738190" y="2496289"/>
                  <a:pt x="2730210" y="2496844"/>
                </a:cubicBezTo>
                <a:cubicBezTo>
                  <a:pt x="2700509" y="2498887"/>
                  <a:pt x="2670810" y="2488306"/>
                  <a:pt x="2640926" y="2487006"/>
                </a:cubicBezTo>
                <a:cubicBezTo>
                  <a:pt x="2619206" y="2486264"/>
                  <a:pt x="2597302" y="2489606"/>
                  <a:pt x="2575584" y="2489420"/>
                </a:cubicBezTo>
                <a:cubicBezTo>
                  <a:pt x="2550712" y="2505012"/>
                  <a:pt x="2527507" y="2523761"/>
                  <a:pt x="2570202" y="2548633"/>
                </a:cubicBezTo>
                <a:cubicBezTo>
                  <a:pt x="2572430" y="2549934"/>
                  <a:pt x="2573541" y="2551789"/>
                  <a:pt x="2574472" y="2553647"/>
                </a:cubicBezTo>
                <a:cubicBezTo>
                  <a:pt x="2590620" y="2555316"/>
                  <a:pt x="2606954" y="2557730"/>
                  <a:pt x="2622919" y="2559772"/>
                </a:cubicBezTo>
                <a:cubicBezTo>
                  <a:pt x="2644264" y="2562372"/>
                  <a:pt x="2666726" y="2563856"/>
                  <a:pt x="2686586" y="2572394"/>
                </a:cubicBezTo>
                <a:cubicBezTo>
                  <a:pt x="2693642" y="2575365"/>
                  <a:pt x="2694755" y="2586317"/>
                  <a:pt x="2686033" y="2588171"/>
                </a:cubicBezTo>
                <a:cubicBezTo>
                  <a:pt x="2648351" y="2595969"/>
                  <a:pt x="2594333" y="2585204"/>
                  <a:pt x="2555722" y="2569981"/>
                </a:cubicBezTo>
                <a:cubicBezTo>
                  <a:pt x="2538459" y="2571282"/>
                  <a:pt x="2533447" y="2574995"/>
                  <a:pt x="2516557" y="2578706"/>
                </a:cubicBezTo>
                <a:cubicBezTo>
                  <a:pt x="2509687" y="2580192"/>
                  <a:pt x="2491312" y="2575920"/>
                  <a:pt x="2486484" y="2579634"/>
                </a:cubicBezTo>
                <a:cubicBezTo>
                  <a:pt x="2466437" y="2595227"/>
                  <a:pt x="2477574" y="2645345"/>
                  <a:pt x="2496879" y="2656669"/>
                </a:cubicBezTo>
                <a:cubicBezTo>
                  <a:pt x="2497623" y="2657039"/>
                  <a:pt x="2497436" y="2657596"/>
                  <a:pt x="2497993" y="2658153"/>
                </a:cubicBezTo>
                <a:cubicBezTo>
                  <a:pt x="2526952" y="2665207"/>
                  <a:pt x="2554610" y="2674117"/>
                  <a:pt x="2576512" y="2680613"/>
                </a:cubicBezTo>
                <a:cubicBezTo>
                  <a:pt x="2642781" y="2700289"/>
                  <a:pt x="2716102" y="2684326"/>
                  <a:pt x="2779586" y="2709015"/>
                </a:cubicBezTo>
                <a:cubicBezTo>
                  <a:pt x="2788498" y="2712356"/>
                  <a:pt x="2786269" y="2724607"/>
                  <a:pt x="2776987" y="2724979"/>
                </a:cubicBezTo>
                <a:cubicBezTo>
                  <a:pt x="2701995" y="2728506"/>
                  <a:pt x="2629229" y="2728134"/>
                  <a:pt x="2557395" y="2704560"/>
                </a:cubicBezTo>
                <a:cubicBezTo>
                  <a:pt x="2523053" y="2693237"/>
                  <a:pt x="2473303" y="2674489"/>
                  <a:pt x="2436180" y="2674117"/>
                </a:cubicBezTo>
                <a:cubicBezTo>
                  <a:pt x="2399426" y="2673932"/>
                  <a:pt x="2369911" y="2685254"/>
                  <a:pt x="2350236" y="2716624"/>
                </a:cubicBezTo>
                <a:cubicBezTo>
                  <a:pt x="2331673" y="2746138"/>
                  <a:pt x="2314780" y="2802942"/>
                  <a:pt x="2365456" y="2818346"/>
                </a:cubicBezTo>
                <a:cubicBezTo>
                  <a:pt x="2366571" y="2818535"/>
                  <a:pt x="2366757" y="2819461"/>
                  <a:pt x="2367500" y="2820020"/>
                </a:cubicBezTo>
                <a:cubicBezTo>
                  <a:pt x="2375667" y="2820575"/>
                  <a:pt x="2383091" y="2822990"/>
                  <a:pt x="2387916" y="2829485"/>
                </a:cubicBezTo>
                <a:cubicBezTo>
                  <a:pt x="2390887" y="2833570"/>
                  <a:pt x="2388105" y="2838582"/>
                  <a:pt x="2384020" y="2840252"/>
                </a:cubicBezTo>
                <a:cubicBezTo>
                  <a:pt x="2364715" y="2848604"/>
                  <a:pt x="2328516" y="2834497"/>
                  <a:pt x="2326662" y="2868094"/>
                </a:cubicBezTo>
                <a:cubicBezTo>
                  <a:pt x="2325177" y="2892226"/>
                  <a:pt x="2359517" y="2896496"/>
                  <a:pt x="2379008" y="2899280"/>
                </a:cubicBezTo>
                <a:cubicBezTo>
                  <a:pt x="2384389" y="2898352"/>
                  <a:pt x="2389775" y="2897423"/>
                  <a:pt x="2395156" y="2896309"/>
                </a:cubicBezTo>
                <a:cubicBezTo>
                  <a:pt x="2409265" y="2893340"/>
                  <a:pt x="2431538" y="2895382"/>
                  <a:pt x="2444533" y="2889627"/>
                </a:cubicBezTo>
                <a:cubicBezTo>
                  <a:pt x="2450102" y="2887214"/>
                  <a:pt x="2456413" y="2894825"/>
                  <a:pt x="2453258" y="2899837"/>
                </a:cubicBezTo>
                <a:cubicBezTo>
                  <a:pt x="2445088" y="2912832"/>
                  <a:pt x="2432841" y="2913202"/>
                  <a:pt x="2418546" y="2915802"/>
                </a:cubicBezTo>
                <a:cubicBezTo>
                  <a:pt x="2387733" y="2921184"/>
                  <a:pt x="2358217" y="2929909"/>
                  <a:pt x="2328146" y="2938076"/>
                </a:cubicBezTo>
                <a:cubicBezTo>
                  <a:pt x="2314966" y="2941602"/>
                  <a:pt x="2309400" y="2938448"/>
                  <a:pt x="2303457" y="2951812"/>
                </a:cubicBezTo>
                <a:cubicBezTo>
                  <a:pt x="2297520" y="2965176"/>
                  <a:pt x="2301975" y="2959794"/>
                  <a:pt x="2304201" y="2970374"/>
                </a:cubicBezTo>
                <a:cubicBezTo>
                  <a:pt x="2305685" y="2977243"/>
                  <a:pt x="2308099" y="2982626"/>
                  <a:pt x="2307915" y="2990052"/>
                </a:cubicBezTo>
                <a:cubicBezTo>
                  <a:pt x="2307727" y="2993949"/>
                  <a:pt x="2304942" y="2999332"/>
                  <a:pt x="2305685" y="3003044"/>
                </a:cubicBezTo>
                <a:cubicBezTo>
                  <a:pt x="2307913" y="3015666"/>
                  <a:pt x="2324061" y="3016410"/>
                  <a:pt x="2334829" y="3019751"/>
                </a:cubicBezTo>
                <a:cubicBezTo>
                  <a:pt x="2343739" y="3022537"/>
                  <a:pt x="2352462" y="3024950"/>
                  <a:pt x="2361002" y="3027919"/>
                </a:cubicBezTo>
                <a:cubicBezTo>
                  <a:pt x="2378453" y="3024207"/>
                  <a:pt x="2395714" y="3021422"/>
                  <a:pt x="2409079" y="3015296"/>
                </a:cubicBezTo>
                <a:cubicBezTo>
                  <a:pt x="2432467" y="3004715"/>
                  <a:pt x="2452145" y="2995062"/>
                  <a:pt x="2477390" y="2990422"/>
                </a:cubicBezTo>
                <a:cubicBezTo>
                  <a:pt x="2496879" y="2986895"/>
                  <a:pt x="2525094" y="2987637"/>
                  <a:pt x="2544215" y="2981327"/>
                </a:cubicBezTo>
                <a:cubicBezTo>
                  <a:pt x="2549597" y="2979656"/>
                  <a:pt x="2554610" y="2987266"/>
                  <a:pt x="2551268" y="2991536"/>
                </a:cubicBezTo>
                <a:cubicBezTo>
                  <a:pt x="2540872" y="3004715"/>
                  <a:pt x="2519898" y="3006756"/>
                  <a:pt x="2504303" y="3010469"/>
                </a:cubicBezTo>
                <a:cubicBezTo>
                  <a:pt x="2471635" y="3018452"/>
                  <a:pt x="2444718" y="3029589"/>
                  <a:pt x="2413534" y="3042954"/>
                </a:cubicBezTo>
                <a:cubicBezTo>
                  <a:pt x="2390516" y="3052792"/>
                  <a:pt x="2342068" y="3052606"/>
                  <a:pt x="2326289" y="3073397"/>
                </a:cubicBezTo>
                <a:cubicBezTo>
                  <a:pt x="2324618" y="3075439"/>
                  <a:pt x="2321834" y="3086392"/>
                  <a:pt x="2320907" y="3089546"/>
                </a:cubicBezTo>
                <a:cubicBezTo>
                  <a:pt x="2308656" y="3099757"/>
                  <a:pt x="2308656" y="3112748"/>
                  <a:pt x="2320907" y="3128342"/>
                </a:cubicBezTo>
                <a:cubicBezTo>
                  <a:pt x="2333713" y="3132612"/>
                  <a:pt x="2345781" y="3132055"/>
                  <a:pt x="2357475" y="3127042"/>
                </a:cubicBezTo>
                <a:cubicBezTo>
                  <a:pt x="2361188" y="3124072"/>
                  <a:pt x="2365641" y="3125557"/>
                  <a:pt x="2368426" y="3128527"/>
                </a:cubicBezTo>
                <a:cubicBezTo>
                  <a:pt x="2414093" y="3115719"/>
                  <a:pt x="2465137" y="3111449"/>
                  <a:pt x="2506163" y="3100498"/>
                </a:cubicBezTo>
                <a:cubicBezTo>
                  <a:pt x="2513401" y="3098458"/>
                  <a:pt x="2518597" y="3110336"/>
                  <a:pt x="2512101" y="3114234"/>
                </a:cubicBezTo>
                <a:cubicBezTo>
                  <a:pt x="2467552" y="3141707"/>
                  <a:pt x="2412418" y="3142449"/>
                  <a:pt x="2363786" y="3161197"/>
                </a:cubicBezTo>
                <a:cubicBezTo>
                  <a:pt x="2353392" y="3165282"/>
                  <a:pt x="2251113" y="3233592"/>
                  <a:pt x="2265962" y="3274056"/>
                </a:cubicBezTo>
                <a:cubicBezTo>
                  <a:pt x="2268746" y="3281482"/>
                  <a:pt x="2304571" y="3292804"/>
                  <a:pt x="2312740" y="3297075"/>
                </a:cubicBezTo>
                <a:cubicBezTo>
                  <a:pt x="2319795" y="3300787"/>
                  <a:pt x="2320722" y="3309882"/>
                  <a:pt x="2317380" y="3316195"/>
                </a:cubicBezTo>
                <a:cubicBezTo>
                  <a:pt x="2296405" y="3355732"/>
                  <a:pt x="2412792" y="3334386"/>
                  <a:pt x="2422815" y="3332344"/>
                </a:cubicBezTo>
                <a:cubicBezTo>
                  <a:pt x="2478131" y="3321207"/>
                  <a:pt x="2512288" y="3288907"/>
                  <a:pt x="2560734" y="3264404"/>
                </a:cubicBezTo>
                <a:cubicBezTo>
                  <a:pt x="2599717" y="3244729"/>
                  <a:pt x="2640182" y="3231734"/>
                  <a:pt x="2678234" y="3207789"/>
                </a:cubicBezTo>
                <a:cubicBezTo>
                  <a:pt x="2716474" y="3183844"/>
                  <a:pt x="2742462" y="3151730"/>
                  <a:pt x="2774947" y="3120732"/>
                </a:cubicBezTo>
                <a:cubicBezTo>
                  <a:pt x="2832304" y="3065971"/>
                  <a:pt x="2903954" y="3024391"/>
                  <a:pt x="2969482" y="2980026"/>
                </a:cubicBezTo>
                <a:cubicBezTo>
                  <a:pt x="3032778" y="2937334"/>
                  <a:pt x="3089951" y="2888143"/>
                  <a:pt x="3149908" y="2840994"/>
                </a:cubicBezTo>
                <a:cubicBezTo>
                  <a:pt x="3241095" y="2769435"/>
                  <a:pt x="3344083" y="2703411"/>
                  <a:pt x="3451665" y="2652788"/>
                </a:cubicBezTo>
                <a:lnTo>
                  <a:pt x="3536985" y="2617416"/>
                </a:lnTo>
                <a:lnTo>
                  <a:pt x="3542654" y="2655721"/>
                </a:lnTo>
                <a:lnTo>
                  <a:pt x="3479393" y="2685834"/>
                </a:lnTo>
                <a:cubicBezTo>
                  <a:pt x="3420642" y="2714536"/>
                  <a:pt x="3362170" y="2744097"/>
                  <a:pt x="3303977" y="2775282"/>
                </a:cubicBezTo>
                <a:cubicBezTo>
                  <a:pt x="3186662" y="2838210"/>
                  <a:pt x="3092737" y="2940674"/>
                  <a:pt x="2982660" y="3015109"/>
                </a:cubicBezTo>
                <a:cubicBezTo>
                  <a:pt x="2926229" y="3053163"/>
                  <a:pt x="2864974" y="3091032"/>
                  <a:pt x="2812814" y="3135024"/>
                </a:cubicBezTo>
                <a:cubicBezTo>
                  <a:pt x="2772532" y="3168994"/>
                  <a:pt x="2743390" y="3209646"/>
                  <a:pt x="2698283" y="3238974"/>
                </a:cubicBezTo>
                <a:cubicBezTo>
                  <a:pt x="2640925" y="3276285"/>
                  <a:pt x="2574657" y="3302830"/>
                  <a:pt x="2515442" y="3336427"/>
                </a:cubicBezTo>
                <a:cubicBezTo>
                  <a:pt x="2468664" y="3362972"/>
                  <a:pt x="2387361" y="3381535"/>
                  <a:pt x="2335200" y="3379678"/>
                </a:cubicBezTo>
                <a:cubicBezTo>
                  <a:pt x="2309028" y="3378564"/>
                  <a:pt x="2295661" y="3375595"/>
                  <a:pt x="2279697" y="3356105"/>
                </a:cubicBezTo>
                <a:cubicBezTo>
                  <a:pt x="2275614" y="3351092"/>
                  <a:pt x="2279141" y="3344967"/>
                  <a:pt x="2277099" y="3341254"/>
                </a:cubicBezTo>
                <a:cubicBezTo>
                  <a:pt x="2278213" y="3334199"/>
                  <a:pt x="2279884" y="3327146"/>
                  <a:pt x="2282298" y="3320277"/>
                </a:cubicBezTo>
                <a:cubicBezTo>
                  <a:pt x="2275244" y="3309882"/>
                  <a:pt x="2265777" y="3303944"/>
                  <a:pt x="2254081" y="3302456"/>
                </a:cubicBezTo>
                <a:cubicBezTo>
                  <a:pt x="2235889" y="3259949"/>
                  <a:pt x="2242201" y="3231177"/>
                  <a:pt x="2278028" y="3183102"/>
                </a:cubicBezTo>
                <a:cubicBezTo>
                  <a:pt x="2286753" y="3171221"/>
                  <a:pt x="2297889" y="3162311"/>
                  <a:pt x="2309954" y="3154330"/>
                </a:cubicBezTo>
                <a:cubicBezTo>
                  <a:pt x="2296590" y="3150617"/>
                  <a:pt x="2284154" y="3144305"/>
                  <a:pt x="2277842" y="3134097"/>
                </a:cubicBezTo>
                <a:cubicBezTo>
                  <a:pt x="2271344" y="3123516"/>
                  <a:pt x="2272087" y="3112563"/>
                  <a:pt x="2276728" y="3101240"/>
                </a:cubicBezTo>
                <a:cubicBezTo>
                  <a:pt x="2282297" y="3087875"/>
                  <a:pt x="2286753" y="3091402"/>
                  <a:pt x="2293433" y="3079151"/>
                </a:cubicBezTo>
                <a:cubicBezTo>
                  <a:pt x="2296589" y="3073397"/>
                  <a:pt x="2296774" y="3066341"/>
                  <a:pt x="2300118" y="3060774"/>
                </a:cubicBezTo>
                <a:cubicBezTo>
                  <a:pt x="2305316" y="3052049"/>
                  <a:pt x="2312739" y="3045740"/>
                  <a:pt x="2321650" y="3041099"/>
                </a:cubicBezTo>
                <a:cubicBezTo>
                  <a:pt x="2301788" y="3038127"/>
                  <a:pt x="2283225" y="3030890"/>
                  <a:pt x="2280812" y="3011397"/>
                </a:cubicBezTo>
                <a:cubicBezTo>
                  <a:pt x="2280070" y="3005644"/>
                  <a:pt x="2282670" y="3000447"/>
                  <a:pt x="2282668" y="2994878"/>
                </a:cubicBezTo>
                <a:cubicBezTo>
                  <a:pt x="2282668" y="2984854"/>
                  <a:pt x="2278768" y="2978727"/>
                  <a:pt x="2275799" y="2969820"/>
                </a:cubicBezTo>
                <a:cubicBezTo>
                  <a:pt x="2272646" y="2960164"/>
                  <a:pt x="2270232" y="2952741"/>
                  <a:pt x="2274130" y="2942716"/>
                </a:cubicBezTo>
                <a:cubicBezTo>
                  <a:pt x="2282481" y="2921184"/>
                  <a:pt x="2312369" y="2915245"/>
                  <a:pt x="2334458" y="2910046"/>
                </a:cubicBezTo>
                <a:cubicBezTo>
                  <a:pt x="2317009" y="2902993"/>
                  <a:pt x="2303272" y="2888698"/>
                  <a:pt x="2304201" y="2867539"/>
                </a:cubicBezTo>
                <a:cubicBezTo>
                  <a:pt x="2304942" y="2848790"/>
                  <a:pt x="2317751" y="2834497"/>
                  <a:pt x="2334272" y="2826887"/>
                </a:cubicBezTo>
                <a:cubicBezTo>
                  <a:pt x="2317194" y="2817791"/>
                  <a:pt x="2307916" y="2804611"/>
                  <a:pt x="2308285" y="2779737"/>
                </a:cubicBezTo>
                <a:cubicBezTo>
                  <a:pt x="2308842" y="2746324"/>
                  <a:pt x="2336684" y="2678016"/>
                  <a:pt x="2366942" y="2661309"/>
                </a:cubicBezTo>
                <a:cubicBezTo>
                  <a:pt x="2392744" y="2647016"/>
                  <a:pt x="2426900" y="2646644"/>
                  <a:pt x="2461610" y="2651841"/>
                </a:cubicBezTo>
                <a:cubicBezTo>
                  <a:pt x="2443049" y="2628639"/>
                  <a:pt x="2437851" y="2594855"/>
                  <a:pt x="2459940" y="2568867"/>
                </a:cubicBezTo>
                <a:cubicBezTo>
                  <a:pt x="2472192" y="2554575"/>
                  <a:pt x="2496509" y="2549935"/>
                  <a:pt x="2520455" y="2548450"/>
                </a:cubicBezTo>
                <a:cubicBezTo>
                  <a:pt x="2510245" y="2542137"/>
                  <a:pt x="2502077" y="2533783"/>
                  <a:pt x="2492981" y="2516152"/>
                </a:cubicBezTo>
                <a:cubicBezTo>
                  <a:pt x="2490568" y="2511140"/>
                  <a:pt x="2491124" y="2506685"/>
                  <a:pt x="2494466" y="2502228"/>
                </a:cubicBezTo>
                <a:cubicBezTo>
                  <a:pt x="2516556" y="2472899"/>
                  <a:pt x="2558322" y="2471415"/>
                  <a:pt x="2585979" y="2448954"/>
                </a:cubicBezTo>
                <a:cubicBezTo>
                  <a:pt x="2627375" y="2415542"/>
                  <a:pt x="2674151" y="2392151"/>
                  <a:pt x="2722042" y="2363751"/>
                </a:cubicBezTo>
                <a:cubicBezTo>
                  <a:pt x="2735918" y="2355537"/>
                  <a:pt x="2749955" y="2350375"/>
                  <a:pt x="2764202" y="2347335"/>
                </a:cubicBezTo>
                <a:close/>
                <a:moveTo>
                  <a:pt x="1149984" y="2280777"/>
                </a:moveTo>
                <a:cubicBezTo>
                  <a:pt x="1192399" y="2277901"/>
                  <a:pt x="1237971" y="2276694"/>
                  <a:pt x="1283473" y="2277621"/>
                </a:cubicBezTo>
                <a:cubicBezTo>
                  <a:pt x="1328974" y="2278550"/>
                  <a:pt x="1374407" y="2281612"/>
                  <a:pt x="1416542" y="2287275"/>
                </a:cubicBezTo>
                <a:cubicBezTo>
                  <a:pt x="1425267" y="2288387"/>
                  <a:pt x="1425637" y="2301382"/>
                  <a:pt x="1416727" y="2302681"/>
                </a:cubicBezTo>
                <a:cubicBezTo>
                  <a:pt x="1333382" y="2314190"/>
                  <a:pt x="1232587" y="2309365"/>
                  <a:pt x="1149984" y="2293400"/>
                </a:cubicBezTo>
                <a:cubicBezTo>
                  <a:pt x="1143302" y="2292100"/>
                  <a:pt x="1142375" y="2281520"/>
                  <a:pt x="1149984" y="2280777"/>
                </a:cubicBezTo>
                <a:close/>
                <a:moveTo>
                  <a:pt x="3339313" y="1939390"/>
                </a:moveTo>
                <a:cubicBezTo>
                  <a:pt x="3342259" y="1938067"/>
                  <a:pt x="3346018" y="1938578"/>
                  <a:pt x="3348153" y="1942012"/>
                </a:cubicBezTo>
                <a:cubicBezTo>
                  <a:pt x="3371356" y="1978950"/>
                  <a:pt x="3390475" y="2017328"/>
                  <a:pt x="3410290" y="2055405"/>
                </a:cubicBezTo>
                <a:lnTo>
                  <a:pt x="3468241" y="2152916"/>
                </a:lnTo>
                <a:lnTo>
                  <a:pt x="3477018" y="2212219"/>
                </a:lnTo>
                <a:lnTo>
                  <a:pt x="3464910" y="2196132"/>
                </a:lnTo>
                <a:cubicBezTo>
                  <a:pt x="3407181" y="2120584"/>
                  <a:pt x="3360774" y="2039650"/>
                  <a:pt x="3335345" y="1947767"/>
                </a:cubicBezTo>
                <a:cubicBezTo>
                  <a:pt x="3334232" y="1943868"/>
                  <a:pt x="3336366" y="1940712"/>
                  <a:pt x="3339313" y="1939390"/>
                </a:cubicBezTo>
                <a:close/>
                <a:moveTo>
                  <a:pt x="1963022" y="2021830"/>
                </a:moveTo>
                <a:cubicBezTo>
                  <a:pt x="1982605" y="2025636"/>
                  <a:pt x="2004556" y="2029674"/>
                  <a:pt x="2026018" y="2035195"/>
                </a:cubicBezTo>
                <a:cubicBezTo>
                  <a:pt x="2047481" y="2040718"/>
                  <a:pt x="2068457" y="2047725"/>
                  <a:pt x="2086092" y="2057470"/>
                </a:cubicBezTo>
                <a:cubicBezTo>
                  <a:pt x="2093333" y="2061555"/>
                  <a:pt x="2089246" y="2072877"/>
                  <a:pt x="2081452" y="2072507"/>
                </a:cubicBezTo>
                <a:cubicBezTo>
                  <a:pt x="2040985" y="2071392"/>
                  <a:pt x="1995692" y="2053758"/>
                  <a:pt x="1957639" y="2040392"/>
                </a:cubicBezTo>
                <a:cubicBezTo>
                  <a:pt x="1945758" y="2036124"/>
                  <a:pt x="1950956" y="2019602"/>
                  <a:pt x="1963022" y="2021830"/>
                </a:cubicBezTo>
                <a:close/>
                <a:moveTo>
                  <a:pt x="3163689" y="1843796"/>
                </a:moveTo>
                <a:cubicBezTo>
                  <a:pt x="3167032" y="1841915"/>
                  <a:pt x="3171533" y="1842240"/>
                  <a:pt x="3174967" y="1846231"/>
                </a:cubicBezTo>
                <a:cubicBezTo>
                  <a:pt x="3193716" y="1868133"/>
                  <a:pt x="3205781" y="1895977"/>
                  <a:pt x="3220259" y="1920851"/>
                </a:cubicBezTo>
                <a:cubicBezTo>
                  <a:pt x="3235293" y="1946281"/>
                  <a:pt x="3252742" y="1970599"/>
                  <a:pt x="3266851" y="1996030"/>
                </a:cubicBezTo>
                <a:cubicBezTo>
                  <a:pt x="3270747" y="2003083"/>
                  <a:pt x="3263137" y="2011994"/>
                  <a:pt x="3256084" y="2006425"/>
                </a:cubicBezTo>
                <a:cubicBezTo>
                  <a:pt x="3233995" y="1988419"/>
                  <a:pt x="3220629" y="1965772"/>
                  <a:pt x="3205037" y="1942384"/>
                </a:cubicBezTo>
                <a:cubicBezTo>
                  <a:pt x="3187403" y="1915654"/>
                  <a:pt x="3167170" y="1885953"/>
                  <a:pt x="3159372" y="1854584"/>
                </a:cubicBezTo>
                <a:cubicBezTo>
                  <a:pt x="3158167" y="1849759"/>
                  <a:pt x="3160347" y="1845674"/>
                  <a:pt x="3163689" y="1843796"/>
                </a:cubicBezTo>
                <a:close/>
                <a:moveTo>
                  <a:pt x="3234528" y="1829964"/>
                </a:moveTo>
                <a:cubicBezTo>
                  <a:pt x="3236779" y="1828828"/>
                  <a:pt x="3239656" y="1829153"/>
                  <a:pt x="3241605" y="1831937"/>
                </a:cubicBezTo>
                <a:cubicBezTo>
                  <a:pt x="3268893" y="1870546"/>
                  <a:pt x="3288939" y="1910457"/>
                  <a:pt x="3306389" y="1954078"/>
                </a:cubicBezTo>
                <a:cubicBezTo>
                  <a:pt x="3322537" y="1995286"/>
                  <a:pt x="3346298" y="2029070"/>
                  <a:pt x="3366532" y="2068052"/>
                </a:cubicBezTo>
                <a:cubicBezTo>
                  <a:pt x="3369130" y="2073064"/>
                  <a:pt x="3364118" y="2078261"/>
                  <a:pt x="3358919" y="2075849"/>
                </a:cubicBezTo>
                <a:cubicBezTo>
                  <a:pt x="3327735" y="2061185"/>
                  <a:pt x="3310102" y="2009951"/>
                  <a:pt x="3297107" y="1979880"/>
                </a:cubicBezTo>
                <a:cubicBezTo>
                  <a:pt x="3284857" y="1951665"/>
                  <a:pt x="3275948" y="1923080"/>
                  <a:pt x="3261098" y="1895792"/>
                </a:cubicBezTo>
                <a:cubicBezTo>
                  <a:pt x="3250515" y="1876302"/>
                  <a:pt x="3235110" y="1858852"/>
                  <a:pt x="3231210" y="1836764"/>
                </a:cubicBezTo>
                <a:cubicBezTo>
                  <a:pt x="3230655" y="1833700"/>
                  <a:pt x="3232278" y="1831103"/>
                  <a:pt x="3234528" y="1829964"/>
                </a:cubicBezTo>
                <a:close/>
                <a:moveTo>
                  <a:pt x="1300712" y="2086984"/>
                </a:moveTo>
                <a:cubicBezTo>
                  <a:pt x="1314077" y="2089119"/>
                  <a:pt x="1328695" y="2092369"/>
                  <a:pt x="1342824" y="2096915"/>
                </a:cubicBezTo>
                <a:cubicBezTo>
                  <a:pt x="1356956" y="2101464"/>
                  <a:pt x="1370598" y="2107312"/>
                  <a:pt x="1382014" y="2114643"/>
                </a:cubicBezTo>
                <a:cubicBezTo>
                  <a:pt x="1388883" y="2119099"/>
                  <a:pt x="1384242" y="2129308"/>
                  <a:pt x="1376818" y="2129122"/>
                </a:cubicBezTo>
                <a:cubicBezTo>
                  <a:pt x="1349716" y="2127822"/>
                  <a:pt x="1319088" y="2116314"/>
                  <a:pt x="1294958" y="2104434"/>
                </a:cubicBezTo>
                <a:cubicBezTo>
                  <a:pt x="1286790" y="2100349"/>
                  <a:pt x="1291615" y="2085500"/>
                  <a:pt x="1300712" y="2086984"/>
                </a:cubicBezTo>
                <a:close/>
                <a:moveTo>
                  <a:pt x="1389254" y="2051716"/>
                </a:moveTo>
                <a:cubicBezTo>
                  <a:pt x="1413014" y="2056356"/>
                  <a:pt x="1436216" y="2064710"/>
                  <a:pt x="1457564" y="2076220"/>
                </a:cubicBezTo>
                <a:cubicBezTo>
                  <a:pt x="1463504" y="2079376"/>
                  <a:pt x="1459791" y="2089026"/>
                  <a:pt x="1453481" y="2088284"/>
                </a:cubicBezTo>
                <a:cubicBezTo>
                  <a:pt x="1429907" y="2085314"/>
                  <a:pt x="1406518" y="2078820"/>
                  <a:pt x="1384800" y="2069166"/>
                </a:cubicBezTo>
                <a:cubicBezTo>
                  <a:pt x="1375519" y="2065083"/>
                  <a:pt x="1378859" y="2049676"/>
                  <a:pt x="1389254" y="2051716"/>
                </a:cubicBezTo>
                <a:close/>
                <a:moveTo>
                  <a:pt x="2774760" y="1743764"/>
                </a:moveTo>
                <a:cubicBezTo>
                  <a:pt x="2785897" y="1744506"/>
                  <a:pt x="2798707" y="1753975"/>
                  <a:pt x="2808359" y="1760099"/>
                </a:cubicBezTo>
                <a:cubicBezTo>
                  <a:pt x="2818012" y="1766227"/>
                  <a:pt x="2830634" y="1775506"/>
                  <a:pt x="2827850" y="1788501"/>
                </a:cubicBezTo>
                <a:cubicBezTo>
                  <a:pt x="2826734" y="1793883"/>
                  <a:pt x="2817825" y="1797224"/>
                  <a:pt x="2815783" y="1790356"/>
                </a:cubicBezTo>
                <a:cubicBezTo>
                  <a:pt x="2813184" y="1782932"/>
                  <a:pt x="2798892" y="1775691"/>
                  <a:pt x="2792211" y="1771981"/>
                </a:cubicBezTo>
                <a:cubicBezTo>
                  <a:pt x="2785341" y="1768267"/>
                  <a:pt x="2776987" y="1761028"/>
                  <a:pt x="2770492" y="1758059"/>
                </a:cubicBezTo>
                <a:cubicBezTo>
                  <a:pt x="2762324" y="1754346"/>
                  <a:pt x="2766594" y="1743209"/>
                  <a:pt x="2774760" y="1743764"/>
                </a:cubicBezTo>
                <a:close/>
                <a:moveTo>
                  <a:pt x="2838429" y="1716292"/>
                </a:moveTo>
                <a:cubicBezTo>
                  <a:pt x="2855320" y="1719632"/>
                  <a:pt x="2882422" y="1738751"/>
                  <a:pt x="2878153" y="1758243"/>
                </a:cubicBezTo>
                <a:cubicBezTo>
                  <a:pt x="2876669" y="1765854"/>
                  <a:pt x="2866645" y="1766968"/>
                  <a:pt x="2862560" y="1760842"/>
                </a:cubicBezTo>
                <a:cubicBezTo>
                  <a:pt x="2859590" y="1756386"/>
                  <a:pt x="2849752" y="1750632"/>
                  <a:pt x="2845668" y="1746734"/>
                </a:cubicBezTo>
                <a:cubicBezTo>
                  <a:pt x="2840286" y="1741537"/>
                  <a:pt x="2834718" y="1737267"/>
                  <a:pt x="2830446" y="1731327"/>
                </a:cubicBezTo>
                <a:cubicBezTo>
                  <a:pt x="2830632" y="1731327"/>
                  <a:pt x="2830632" y="1731327"/>
                  <a:pt x="2830818" y="1731327"/>
                </a:cubicBezTo>
                <a:cubicBezTo>
                  <a:pt x="2830262" y="1730583"/>
                  <a:pt x="2829705" y="1730398"/>
                  <a:pt x="2829147" y="1729284"/>
                </a:cubicBezTo>
                <a:cubicBezTo>
                  <a:pt x="2826363" y="1723531"/>
                  <a:pt x="2831559" y="1714991"/>
                  <a:pt x="2838429" y="1716292"/>
                </a:cubicBezTo>
                <a:close/>
                <a:moveTo>
                  <a:pt x="3296690" y="1635615"/>
                </a:moveTo>
                <a:cubicBezTo>
                  <a:pt x="3299427" y="1634617"/>
                  <a:pt x="3302678" y="1635359"/>
                  <a:pt x="3304346" y="1638699"/>
                </a:cubicBezTo>
                <a:cubicBezTo>
                  <a:pt x="3332749" y="1694387"/>
                  <a:pt x="3341102" y="1763070"/>
                  <a:pt x="3357064" y="1823212"/>
                </a:cubicBezTo>
                <a:cubicBezTo>
                  <a:pt x="3371358" y="1877228"/>
                  <a:pt x="3402915" y="1931616"/>
                  <a:pt x="3410523" y="1986376"/>
                </a:cubicBezTo>
                <a:cubicBezTo>
                  <a:pt x="3411267" y="1991943"/>
                  <a:pt x="3403472" y="1993801"/>
                  <a:pt x="3401245" y="1988975"/>
                </a:cubicBezTo>
                <a:cubicBezTo>
                  <a:pt x="3375073" y="1933844"/>
                  <a:pt x="3351125" y="1877415"/>
                  <a:pt x="3337204" y="1817827"/>
                </a:cubicBezTo>
                <a:cubicBezTo>
                  <a:pt x="3323652" y="1759357"/>
                  <a:pt x="3298965" y="1702740"/>
                  <a:pt x="3292098" y="1642970"/>
                </a:cubicBezTo>
                <a:cubicBezTo>
                  <a:pt x="3291728" y="1639351"/>
                  <a:pt x="3293954" y="1636612"/>
                  <a:pt x="3296690" y="1635615"/>
                </a:cubicBezTo>
                <a:close/>
                <a:moveTo>
                  <a:pt x="3247198" y="1627400"/>
                </a:moveTo>
                <a:cubicBezTo>
                  <a:pt x="3250655" y="1626543"/>
                  <a:pt x="3254878" y="1627749"/>
                  <a:pt x="3257012" y="1631276"/>
                </a:cubicBezTo>
                <a:cubicBezTo>
                  <a:pt x="3274646" y="1660789"/>
                  <a:pt x="3277245" y="1700514"/>
                  <a:pt x="3286897" y="1733554"/>
                </a:cubicBezTo>
                <a:cubicBezTo>
                  <a:pt x="3300820" y="1781632"/>
                  <a:pt x="3312329" y="1831937"/>
                  <a:pt x="3330334" y="1878342"/>
                </a:cubicBezTo>
                <a:cubicBezTo>
                  <a:pt x="3332747" y="1884469"/>
                  <a:pt x="3323096" y="1889294"/>
                  <a:pt x="3319939" y="1883540"/>
                </a:cubicBezTo>
                <a:cubicBezTo>
                  <a:pt x="3277060" y="1809662"/>
                  <a:pt x="3259055" y="1718891"/>
                  <a:pt x="3241977" y="1635917"/>
                </a:cubicBezTo>
                <a:cubicBezTo>
                  <a:pt x="3241049" y="1631183"/>
                  <a:pt x="3243740" y="1628259"/>
                  <a:pt x="3247198" y="1627400"/>
                </a:cubicBezTo>
                <a:close/>
                <a:moveTo>
                  <a:pt x="3386919" y="1603424"/>
                </a:moveTo>
                <a:lnTo>
                  <a:pt x="3467534" y="2148135"/>
                </a:lnTo>
                <a:lnTo>
                  <a:pt x="3467138" y="2147312"/>
                </a:lnTo>
                <a:cubicBezTo>
                  <a:pt x="3446906" y="2104619"/>
                  <a:pt x="3416091" y="2058585"/>
                  <a:pt x="3407553" y="2011992"/>
                </a:cubicBezTo>
                <a:cubicBezTo>
                  <a:pt x="3406068" y="2003824"/>
                  <a:pt x="3416833" y="2002712"/>
                  <a:pt x="3420918" y="2007352"/>
                </a:cubicBezTo>
                <a:cubicBezTo>
                  <a:pt x="3425743" y="2012549"/>
                  <a:pt x="3429456" y="2019047"/>
                  <a:pt x="3433354" y="2025172"/>
                </a:cubicBezTo>
                <a:cubicBezTo>
                  <a:pt x="3432240" y="2022017"/>
                  <a:pt x="3430941" y="2018674"/>
                  <a:pt x="3429828" y="2015520"/>
                </a:cubicBezTo>
                <a:cubicBezTo>
                  <a:pt x="3388248" y="1897834"/>
                  <a:pt x="3339984" y="1780331"/>
                  <a:pt x="3338870" y="1653179"/>
                </a:cubicBezTo>
                <a:cubicBezTo>
                  <a:pt x="3338684" y="1644827"/>
                  <a:pt x="3350194" y="1643157"/>
                  <a:pt x="3352978" y="1650766"/>
                </a:cubicBezTo>
                <a:cubicBezTo>
                  <a:pt x="3377110" y="1714434"/>
                  <a:pt x="3390103" y="1782002"/>
                  <a:pt x="3406437" y="1848456"/>
                </a:cubicBezTo>
                <a:cubicBezTo>
                  <a:pt x="3404025" y="1833422"/>
                  <a:pt x="3403098" y="1818757"/>
                  <a:pt x="3402726" y="1804092"/>
                </a:cubicBezTo>
                <a:cubicBezTo>
                  <a:pt x="3401428" y="1803163"/>
                  <a:pt x="3400313" y="1801864"/>
                  <a:pt x="3400127" y="1799824"/>
                </a:cubicBezTo>
                <a:cubicBezTo>
                  <a:pt x="3395673" y="1744506"/>
                  <a:pt x="3381380" y="1690675"/>
                  <a:pt x="3384350" y="1634060"/>
                </a:cubicBezTo>
                <a:close/>
                <a:moveTo>
                  <a:pt x="2947809" y="1610207"/>
                </a:moveTo>
                <a:cubicBezTo>
                  <a:pt x="2951985" y="1609977"/>
                  <a:pt x="2956115" y="1612342"/>
                  <a:pt x="2956857" y="1617724"/>
                </a:cubicBezTo>
                <a:cubicBezTo>
                  <a:pt x="2958157" y="1626636"/>
                  <a:pt x="2977461" y="1640186"/>
                  <a:pt x="2983587" y="1647240"/>
                </a:cubicBezTo>
                <a:cubicBezTo>
                  <a:pt x="2991570" y="1656148"/>
                  <a:pt x="2998439" y="1665989"/>
                  <a:pt x="3005862" y="1675268"/>
                </a:cubicBezTo>
                <a:cubicBezTo>
                  <a:pt x="3023868" y="1697730"/>
                  <a:pt x="3045585" y="1717033"/>
                  <a:pt x="3058022" y="1743395"/>
                </a:cubicBezTo>
                <a:cubicBezTo>
                  <a:pt x="3061176" y="1750262"/>
                  <a:pt x="3052081" y="1756201"/>
                  <a:pt x="3047070" y="1750632"/>
                </a:cubicBezTo>
                <a:cubicBezTo>
                  <a:pt x="3021825" y="1723161"/>
                  <a:pt x="2995653" y="1696986"/>
                  <a:pt x="2972449" y="1667659"/>
                </a:cubicBezTo>
                <a:cubicBezTo>
                  <a:pt x="2961312" y="1653737"/>
                  <a:pt x="2934767" y="1638702"/>
                  <a:pt x="2938479" y="1618282"/>
                </a:cubicBezTo>
                <a:cubicBezTo>
                  <a:pt x="2939410" y="1613271"/>
                  <a:pt x="2943632" y="1610439"/>
                  <a:pt x="2947809" y="1610207"/>
                </a:cubicBezTo>
                <a:close/>
                <a:moveTo>
                  <a:pt x="1711499" y="1747104"/>
                </a:moveTo>
                <a:cubicBezTo>
                  <a:pt x="1636507" y="1751374"/>
                  <a:pt x="1716882" y="1798894"/>
                  <a:pt x="1737117" y="1815786"/>
                </a:cubicBezTo>
                <a:cubicBezTo>
                  <a:pt x="1747882" y="1824882"/>
                  <a:pt x="1735074" y="1838804"/>
                  <a:pt x="1723937" y="1834349"/>
                </a:cubicBezTo>
                <a:cubicBezTo>
                  <a:pt x="1700178" y="1824882"/>
                  <a:pt x="1575438" y="1773092"/>
                  <a:pt x="1610149" y="1806877"/>
                </a:cubicBezTo>
                <a:cubicBezTo>
                  <a:pt x="1615716" y="1812259"/>
                  <a:pt x="1609220" y="1823397"/>
                  <a:pt x="1601983" y="1821726"/>
                </a:cubicBezTo>
                <a:cubicBezTo>
                  <a:pt x="1581005" y="1816899"/>
                  <a:pt x="1480397" y="1800009"/>
                  <a:pt x="1531629" y="1829709"/>
                </a:cubicBezTo>
                <a:cubicBezTo>
                  <a:pt x="1539983" y="1834534"/>
                  <a:pt x="1533115" y="1846230"/>
                  <a:pt x="1524763" y="1844186"/>
                </a:cubicBezTo>
                <a:cubicBezTo>
                  <a:pt x="1462762" y="1828967"/>
                  <a:pt x="1471857" y="1839174"/>
                  <a:pt x="1483738" y="1855512"/>
                </a:cubicBezTo>
                <a:cubicBezTo>
                  <a:pt x="1484480" y="1856252"/>
                  <a:pt x="1552233" y="1875187"/>
                  <a:pt x="1565412" y="1880384"/>
                </a:cubicBezTo>
                <a:cubicBezTo>
                  <a:pt x="1624627" y="1903587"/>
                  <a:pt x="1679945" y="1935144"/>
                  <a:pt x="1737673" y="1961502"/>
                </a:cubicBezTo>
                <a:cubicBezTo>
                  <a:pt x="1747882" y="1966142"/>
                  <a:pt x="1741015" y="1983219"/>
                  <a:pt x="1730619" y="1979692"/>
                </a:cubicBezTo>
                <a:cubicBezTo>
                  <a:pt x="1688296" y="1965214"/>
                  <a:pt x="1648571" y="1942940"/>
                  <a:pt x="1608293" y="1923635"/>
                </a:cubicBezTo>
                <a:cubicBezTo>
                  <a:pt x="1582489" y="1911384"/>
                  <a:pt x="1555759" y="1901545"/>
                  <a:pt x="1529029" y="1891521"/>
                </a:cubicBezTo>
                <a:cubicBezTo>
                  <a:pt x="1512882" y="1893749"/>
                  <a:pt x="1497474" y="1895049"/>
                  <a:pt x="1480954" y="1891891"/>
                </a:cubicBezTo>
                <a:cubicBezTo>
                  <a:pt x="1472414" y="1890407"/>
                  <a:pt x="1355842" y="1839174"/>
                  <a:pt x="1360669" y="1872031"/>
                </a:cubicBezTo>
                <a:cubicBezTo>
                  <a:pt x="1361412" y="1877228"/>
                  <a:pt x="1357884" y="1882427"/>
                  <a:pt x="1353245" y="1884467"/>
                </a:cubicBezTo>
                <a:cubicBezTo>
                  <a:pt x="1331156" y="1894120"/>
                  <a:pt x="1245582" y="1882240"/>
                  <a:pt x="1261730" y="1908784"/>
                </a:cubicBezTo>
                <a:cubicBezTo>
                  <a:pt x="1265814" y="1915652"/>
                  <a:pt x="1259503" y="1925492"/>
                  <a:pt x="1251521" y="1924749"/>
                </a:cubicBezTo>
                <a:cubicBezTo>
                  <a:pt x="1219222" y="1921779"/>
                  <a:pt x="1188594" y="1916395"/>
                  <a:pt x="1180427" y="1952592"/>
                </a:cubicBezTo>
                <a:cubicBezTo>
                  <a:pt x="1173372" y="1983778"/>
                  <a:pt x="1186553" y="1976166"/>
                  <a:pt x="1214952" y="1987488"/>
                </a:cubicBezTo>
                <a:cubicBezTo>
                  <a:pt x="1261918" y="2006236"/>
                  <a:pt x="1307394" y="2028885"/>
                  <a:pt x="1354730" y="2047263"/>
                </a:cubicBezTo>
                <a:cubicBezTo>
                  <a:pt x="1367721" y="2052272"/>
                  <a:pt x="1360297" y="2071949"/>
                  <a:pt x="1347305" y="2067307"/>
                </a:cubicBezTo>
                <a:cubicBezTo>
                  <a:pt x="1327069" y="2060069"/>
                  <a:pt x="1307394" y="2051529"/>
                  <a:pt x="1287904" y="2042619"/>
                </a:cubicBezTo>
                <a:cubicBezTo>
                  <a:pt x="1287717" y="2042434"/>
                  <a:pt x="1287532" y="2042619"/>
                  <a:pt x="1287347" y="2042619"/>
                </a:cubicBezTo>
                <a:cubicBezTo>
                  <a:pt x="1266557" y="2037608"/>
                  <a:pt x="1245767" y="2034082"/>
                  <a:pt x="1224977" y="2029070"/>
                </a:cubicBezTo>
                <a:cubicBezTo>
                  <a:pt x="1200474" y="2023129"/>
                  <a:pt x="1168731" y="2006610"/>
                  <a:pt x="1142744" y="2013662"/>
                </a:cubicBezTo>
                <a:cubicBezTo>
                  <a:pt x="1083160" y="2029813"/>
                  <a:pt x="1157409" y="2043550"/>
                  <a:pt x="1174301" y="2048932"/>
                </a:cubicBezTo>
                <a:cubicBezTo>
                  <a:pt x="1187852" y="2053387"/>
                  <a:pt x="1201587" y="2057098"/>
                  <a:pt x="1215324" y="2060627"/>
                </a:cubicBezTo>
                <a:cubicBezTo>
                  <a:pt x="1228504" y="2063967"/>
                  <a:pt x="1241682" y="2067494"/>
                  <a:pt x="1255234" y="2070835"/>
                </a:cubicBezTo>
                <a:cubicBezTo>
                  <a:pt x="1268969" y="2074362"/>
                  <a:pt x="1261918" y="2094967"/>
                  <a:pt x="1248364" y="2091439"/>
                </a:cubicBezTo>
                <a:cubicBezTo>
                  <a:pt x="1231660" y="2087356"/>
                  <a:pt x="1215324" y="2083087"/>
                  <a:pt x="1198803" y="2078816"/>
                </a:cubicBezTo>
                <a:cubicBezTo>
                  <a:pt x="1171887" y="2072505"/>
                  <a:pt x="1144415" y="2067494"/>
                  <a:pt x="1117685" y="2069721"/>
                </a:cubicBezTo>
                <a:cubicBezTo>
                  <a:pt x="1090399" y="2071950"/>
                  <a:pt x="1043622" y="2094039"/>
                  <a:pt x="1022459" y="2120396"/>
                </a:cubicBezTo>
                <a:cubicBezTo>
                  <a:pt x="1061442" y="2138032"/>
                  <a:pt x="1106735" y="2140075"/>
                  <a:pt x="1147941" y="2148426"/>
                </a:cubicBezTo>
                <a:cubicBezTo>
                  <a:pt x="1176899" y="2154182"/>
                  <a:pt x="1204558" y="2162535"/>
                  <a:pt x="1232402" y="2172558"/>
                </a:cubicBezTo>
                <a:cubicBezTo>
                  <a:pt x="1242612" y="2176270"/>
                  <a:pt x="1239456" y="2192419"/>
                  <a:pt x="1228689" y="2189263"/>
                </a:cubicBezTo>
                <a:cubicBezTo>
                  <a:pt x="1186367" y="2177200"/>
                  <a:pt x="1145899" y="2166246"/>
                  <a:pt x="1102464" y="2160120"/>
                </a:cubicBezTo>
                <a:cubicBezTo>
                  <a:pt x="1092068" y="2158637"/>
                  <a:pt x="1081859" y="2156964"/>
                  <a:pt x="1071650" y="2155294"/>
                </a:cubicBezTo>
                <a:cubicBezTo>
                  <a:pt x="1071280" y="2155294"/>
                  <a:pt x="1071280" y="2155479"/>
                  <a:pt x="1071094" y="2155480"/>
                </a:cubicBezTo>
                <a:cubicBezTo>
                  <a:pt x="1003526" y="2149170"/>
                  <a:pt x="970300" y="2162904"/>
                  <a:pt x="936702" y="2215807"/>
                </a:cubicBezTo>
                <a:cubicBezTo>
                  <a:pt x="933731" y="2220264"/>
                  <a:pt x="929089" y="2225647"/>
                  <a:pt x="924450" y="2231587"/>
                </a:cubicBezTo>
                <a:cubicBezTo>
                  <a:pt x="932247" y="2229359"/>
                  <a:pt x="941157" y="2228617"/>
                  <a:pt x="949879" y="2230101"/>
                </a:cubicBezTo>
                <a:cubicBezTo>
                  <a:pt x="969184" y="2233257"/>
                  <a:pt x="985892" y="2244951"/>
                  <a:pt x="1004453" y="2251077"/>
                </a:cubicBezTo>
                <a:cubicBezTo>
                  <a:pt x="1035454" y="2261286"/>
                  <a:pt x="1068680" y="2262029"/>
                  <a:pt x="1098937" y="2273725"/>
                </a:cubicBezTo>
                <a:cubicBezTo>
                  <a:pt x="1106734" y="2276692"/>
                  <a:pt x="1102650" y="2286348"/>
                  <a:pt x="1096338" y="2287647"/>
                </a:cubicBezTo>
                <a:cubicBezTo>
                  <a:pt x="1071465" y="2292657"/>
                  <a:pt x="1045661" y="2290059"/>
                  <a:pt x="1021160" y="2284489"/>
                </a:cubicBezTo>
                <a:cubicBezTo>
                  <a:pt x="999442" y="2279477"/>
                  <a:pt x="929277" y="2234927"/>
                  <a:pt x="912012" y="2267411"/>
                </a:cubicBezTo>
                <a:cubicBezTo>
                  <a:pt x="912754" y="2270939"/>
                  <a:pt x="914055" y="2274467"/>
                  <a:pt x="916282" y="2278179"/>
                </a:cubicBezTo>
                <a:cubicBezTo>
                  <a:pt x="922593" y="2288202"/>
                  <a:pt x="956377" y="2300640"/>
                  <a:pt x="967329" y="2305464"/>
                </a:cubicBezTo>
                <a:cubicBezTo>
                  <a:pt x="1002969" y="2321057"/>
                  <a:pt x="1039722" y="2330154"/>
                  <a:pt x="1079262" y="2332194"/>
                </a:cubicBezTo>
                <a:cubicBezTo>
                  <a:pt x="1257647" y="2343147"/>
                  <a:pt x="1435663" y="2331266"/>
                  <a:pt x="1610893" y="2295999"/>
                </a:cubicBezTo>
                <a:cubicBezTo>
                  <a:pt x="1661567" y="2285790"/>
                  <a:pt x="1705190" y="2262029"/>
                  <a:pt x="1754565" y="2248478"/>
                </a:cubicBezTo>
                <a:cubicBezTo>
                  <a:pt x="1800971" y="2235669"/>
                  <a:pt x="1846448" y="2223420"/>
                  <a:pt x="1891369" y="2205414"/>
                </a:cubicBezTo>
                <a:cubicBezTo>
                  <a:pt x="1972675" y="2172930"/>
                  <a:pt x="2047294" y="2129306"/>
                  <a:pt x="2135283" y="2117984"/>
                </a:cubicBezTo>
                <a:cubicBezTo>
                  <a:pt x="2177232" y="2112602"/>
                  <a:pt x="2219184" y="2109260"/>
                  <a:pt x="2260950" y="2107959"/>
                </a:cubicBezTo>
                <a:cubicBezTo>
                  <a:pt x="2212316" y="2100535"/>
                  <a:pt x="2164982" y="2091440"/>
                  <a:pt x="2120802" y="2081972"/>
                </a:cubicBezTo>
                <a:cubicBezTo>
                  <a:pt x="2111150" y="2079746"/>
                  <a:pt x="2113006" y="2066194"/>
                  <a:pt x="2122845" y="2066752"/>
                </a:cubicBezTo>
                <a:cubicBezTo>
                  <a:pt x="2162381" y="2068979"/>
                  <a:pt x="2203407" y="2071207"/>
                  <a:pt x="2244800" y="2073619"/>
                </a:cubicBezTo>
                <a:cubicBezTo>
                  <a:pt x="2176861" y="2052828"/>
                  <a:pt x="2110407" y="2027399"/>
                  <a:pt x="2049152" y="2001969"/>
                </a:cubicBezTo>
                <a:cubicBezTo>
                  <a:pt x="2040240" y="1998254"/>
                  <a:pt x="2046366" y="1983591"/>
                  <a:pt x="2055277" y="1986376"/>
                </a:cubicBezTo>
                <a:cubicBezTo>
                  <a:pt x="2094814" y="1998442"/>
                  <a:pt x="2134724" y="2009207"/>
                  <a:pt x="2175005" y="2019788"/>
                </a:cubicBezTo>
                <a:cubicBezTo>
                  <a:pt x="2082564" y="1980064"/>
                  <a:pt x="1994206" y="1931801"/>
                  <a:pt x="1921999" y="1876856"/>
                </a:cubicBezTo>
                <a:cubicBezTo>
                  <a:pt x="1914946" y="1871474"/>
                  <a:pt x="1923483" y="1862749"/>
                  <a:pt x="1930167" y="1865349"/>
                </a:cubicBezTo>
                <a:cubicBezTo>
                  <a:pt x="1984554" y="1886694"/>
                  <a:pt x="2036900" y="1913796"/>
                  <a:pt x="2089249" y="1940711"/>
                </a:cubicBezTo>
                <a:cubicBezTo>
                  <a:pt x="2021863" y="1897832"/>
                  <a:pt x="1956155" y="1852354"/>
                  <a:pt x="1892485" y="1811888"/>
                </a:cubicBezTo>
                <a:cubicBezTo>
                  <a:pt x="1883388" y="1806134"/>
                  <a:pt x="1891001" y="1792027"/>
                  <a:pt x="1900651" y="1797224"/>
                </a:cubicBezTo>
                <a:cubicBezTo>
                  <a:pt x="1955597" y="1827108"/>
                  <a:pt x="2014254" y="1856809"/>
                  <a:pt x="2072727" y="1887809"/>
                </a:cubicBezTo>
                <a:cubicBezTo>
                  <a:pt x="2068642" y="1884654"/>
                  <a:pt x="2064372" y="1881497"/>
                  <a:pt x="2060291" y="1878157"/>
                </a:cubicBezTo>
                <a:cubicBezTo>
                  <a:pt x="2032445" y="1854952"/>
                  <a:pt x="2002745" y="1833792"/>
                  <a:pt x="1972489" y="1813930"/>
                </a:cubicBezTo>
                <a:cubicBezTo>
                  <a:pt x="1948172" y="1798152"/>
                  <a:pt x="1936850" y="1785160"/>
                  <a:pt x="1905291" y="1775134"/>
                </a:cubicBezTo>
                <a:cubicBezTo>
                  <a:pt x="1898424" y="1772907"/>
                  <a:pt x="1828631" y="1754345"/>
                  <a:pt x="1842180" y="1781632"/>
                </a:cubicBezTo>
                <a:cubicBezTo>
                  <a:pt x="1846821" y="1791099"/>
                  <a:pt x="1836239" y="1804093"/>
                  <a:pt x="1826030" y="1801122"/>
                </a:cubicBezTo>
                <a:cubicBezTo>
                  <a:pt x="1795775" y="1792397"/>
                  <a:pt x="1737673" y="1745620"/>
                  <a:pt x="1711499" y="1747104"/>
                </a:cubicBezTo>
                <a:close/>
                <a:moveTo>
                  <a:pt x="2950362" y="1550157"/>
                </a:moveTo>
                <a:cubicBezTo>
                  <a:pt x="2960568" y="1555354"/>
                  <a:pt x="2967808" y="1564449"/>
                  <a:pt x="2976164" y="1572060"/>
                </a:cubicBezTo>
                <a:cubicBezTo>
                  <a:pt x="2984144" y="1579672"/>
                  <a:pt x="2986558" y="1588953"/>
                  <a:pt x="2993239" y="1596750"/>
                </a:cubicBezTo>
                <a:cubicBezTo>
                  <a:pt x="2998625" y="1603060"/>
                  <a:pt x="2992312" y="1611969"/>
                  <a:pt x="2984701" y="1609742"/>
                </a:cubicBezTo>
                <a:cubicBezTo>
                  <a:pt x="2975049" y="1606958"/>
                  <a:pt x="2972638" y="1600461"/>
                  <a:pt x="2965767" y="1593036"/>
                </a:cubicBezTo>
                <a:cubicBezTo>
                  <a:pt x="2957414" y="1584127"/>
                  <a:pt x="2947761" y="1574101"/>
                  <a:pt x="2938667" y="1565933"/>
                </a:cubicBezTo>
                <a:cubicBezTo>
                  <a:pt x="2930129" y="1558139"/>
                  <a:pt x="2940709" y="1545330"/>
                  <a:pt x="2950362" y="1550157"/>
                </a:cubicBezTo>
                <a:close/>
                <a:moveTo>
                  <a:pt x="3273534" y="1480547"/>
                </a:moveTo>
                <a:cubicBezTo>
                  <a:pt x="3288941" y="1486675"/>
                  <a:pt x="3289870" y="1505422"/>
                  <a:pt x="3292654" y="1519713"/>
                </a:cubicBezTo>
                <a:cubicBezTo>
                  <a:pt x="3297479" y="1543104"/>
                  <a:pt x="3306948" y="1567049"/>
                  <a:pt x="3307319" y="1590809"/>
                </a:cubicBezTo>
                <a:cubicBezTo>
                  <a:pt x="3307504" y="1601574"/>
                  <a:pt x="3290054" y="1602875"/>
                  <a:pt x="3288569" y="1592294"/>
                </a:cubicBezTo>
                <a:cubicBezTo>
                  <a:pt x="3285787" y="1572432"/>
                  <a:pt x="3276876" y="1552570"/>
                  <a:pt x="3272607" y="1532895"/>
                </a:cubicBezTo>
                <a:cubicBezTo>
                  <a:pt x="3269636" y="1518416"/>
                  <a:pt x="3267036" y="1503564"/>
                  <a:pt x="3263138" y="1489272"/>
                </a:cubicBezTo>
                <a:cubicBezTo>
                  <a:pt x="3261470" y="1483518"/>
                  <a:pt x="3268336" y="1478507"/>
                  <a:pt x="3273534" y="1480547"/>
                </a:cubicBezTo>
                <a:close/>
                <a:moveTo>
                  <a:pt x="2844067" y="1536816"/>
                </a:moveTo>
                <a:cubicBezTo>
                  <a:pt x="2846457" y="1536839"/>
                  <a:pt x="2848824" y="1537999"/>
                  <a:pt x="2849938" y="1540319"/>
                </a:cubicBezTo>
                <a:cubicBezTo>
                  <a:pt x="2860517" y="1562966"/>
                  <a:pt x="2910637" y="1566864"/>
                  <a:pt x="2903398" y="1596935"/>
                </a:cubicBezTo>
                <a:cubicBezTo>
                  <a:pt x="2901727" y="1604359"/>
                  <a:pt x="2891888" y="1602690"/>
                  <a:pt x="2888734" y="1597677"/>
                </a:cubicBezTo>
                <a:cubicBezTo>
                  <a:pt x="2885206" y="1592110"/>
                  <a:pt x="2871097" y="1587469"/>
                  <a:pt x="2865529" y="1583198"/>
                </a:cubicBezTo>
                <a:cubicBezTo>
                  <a:pt x="2858474" y="1577814"/>
                  <a:pt x="2850494" y="1571504"/>
                  <a:pt x="2844367" y="1564822"/>
                </a:cubicBezTo>
                <a:cubicBezTo>
                  <a:pt x="2837315" y="1557212"/>
                  <a:pt x="2832860" y="1549786"/>
                  <a:pt x="2838059" y="1540134"/>
                </a:cubicBezTo>
                <a:cubicBezTo>
                  <a:pt x="2839263" y="1537906"/>
                  <a:pt x="2841676" y="1536793"/>
                  <a:pt x="2844067" y="1536816"/>
                </a:cubicBezTo>
                <a:close/>
                <a:moveTo>
                  <a:pt x="3325325" y="1455489"/>
                </a:moveTo>
                <a:cubicBezTo>
                  <a:pt x="3328526" y="1454792"/>
                  <a:pt x="3331822" y="1455953"/>
                  <a:pt x="3332934" y="1460130"/>
                </a:cubicBezTo>
                <a:cubicBezTo>
                  <a:pt x="3341844" y="1494841"/>
                  <a:pt x="3344258" y="1533080"/>
                  <a:pt x="3346114" y="1568907"/>
                </a:cubicBezTo>
                <a:cubicBezTo>
                  <a:pt x="3346673" y="1578744"/>
                  <a:pt x="3333119" y="1579115"/>
                  <a:pt x="3331450" y="1570020"/>
                </a:cubicBezTo>
                <a:cubicBezTo>
                  <a:pt x="3325510" y="1537165"/>
                  <a:pt x="3309732" y="1495211"/>
                  <a:pt x="3318271" y="1461986"/>
                </a:cubicBezTo>
                <a:cubicBezTo>
                  <a:pt x="3319013" y="1458737"/>
                  <a:pt x="3322123" y="1456185"/>
                  <a:pt x="3325325" y="1455489"/>
                </a:cubicBezTo>
                <a:close/>
                <a:moveTo>
                  <a:pt x="2893258" y="1451568"/>
                </a:moveTo>
                <a:cubicBezTo>
                  <a:pt x="2896438" y="1449642"/>
                  <a:pt x="2900615" y="1449641"/>
                  <a:pt x="2902841" y="1453446"/>
                </a:cubicBezTo>
                <a:cubicBezTo>
                  <a:pt x="2912865" y="1469782"/>
                  <a:pt x="2929384" y="1485931"/>
                  <a:pt x="2933840" y="1504678"/>
                </a:cubicBezTo>
                <a:cubicBezTo>
                  <a:pt x="2935511" y="1510991"/>
                  <a:pt x="2927529" y="1515447"/>
                  <a:pt x="2923445" y="1509877"/>
                </a:cubicBezTo>
                <a:cubicBezTo>
                  <a:pt x="2910822" y="1492984"/>
                  <a:pt x="2898573" y="1481104"/>
                  <a:pt x="2889661" y="1461244"/>
                </a:cubicBezTo>
                <a:cubicBezTo>
                  <a:pt x="2887898" y="1457346"/>
                  <a:pt x="2890078" y="1453493"/>
                  <a:pt x="2893258" y="1451568"/>
                </a:cubicBezTo>
                <a:close/>
                <a:moveTo>
                  <a:pt x="3210766" y="1220009"/>
                </a:moveTo>
                <a:cubicBezTo>
                  <a:pt x="3212927" y="1219212"/>
                  <a:pt x="3215478" y="1219282"/>
                  <a:pt x="3218217" y="1220674"/>
                </a:cubicBezTo>
                <a:cubicBezTo>
                  <a:pt x="3248984" y="1236963"/>
                  <a:pt x="3280495" y="1254504"/>
                  <a:pt x="3312132" y="1273038"/>
                </a:cubicBezTo>
                <a:lnTo>
                  <a:pt x="3340621" y="1290584"/>
                </a:lnTo>
                <a:lnTo>
                  <a:pt x="3349687" y="1351842"/>
                </a:lnTo>
                <a:lnTo>
                  <a:pt x="3289271" y="1307807"/>
                </a:lnTo>
                <a:cubicBezTo>
                  <a:pt x="3260296" y="1285016"/>
                  <a:pt x="3232788" y="1261650"/>
                  <a:pt x="3207450" y="1238308"/>
                </a:cubicBezTo>
                <a:cubicBezTo>
                  <a:pt x="3201326" y="1232600"/>
                  <a:pt x="3204283" y="1222401"/>
                  <a:pt x="3210766" y="1220009"/>
                </a:cubicBezTo>
                <a:close/>
                <a:moveTo>
                  <a:pt x="2312924" y="1128786"/>
                </a:moveTo>
                <a:cubicBezTo>
                  <a:pt x="2322578" y="1133985"/>
                  <a:pt x="2324804" y="1142709"/>
                  <a:pt x="2325733" y="1153290"/>
                </a:cubicBezTo>
                <a:cubicBezTo>
                  <a:pt x="2327402" y="1170738"/>
                  <a:pt x="2328146" y="1192830"/>
                  <a:pt x="2321277" y="1208977"/>
                </a:cubicBezTo>
                <a:cubicBezTo>
                  <a:pt x="2317935" y="1216775"/>
                  <a:pt x="2304569" y="1214361"/>
                  <a:pt x="2304756" y="1205636"/>
                </a:cubicBezTo>
                <a:cubicBezTo>
                  <a:pt x="2305127" y="1193385"/>
                  <a:pt x="2303457" y="1181505"/>
                  <a:pt x="2303457" y="1169439"/>
                </a:cubicBezTo>
                <a:cubicBezTo>
                  <a:pt x="2303642" y="1160344"/>
                  <a:pt x="2306612" y="1147349"/>
                  <a:pt x="2302901" y="1138627"/>
                </a:cubicBezTo>
                <a:cubicBezTo>
                  <a:pt x="2300486" y="1132871"/>
                  <a:pt x="2306985" y="1125632"/>
                  <a:pt x="2312924" y="1128786"/>
                </a:cubicBezTo>
                <a:close/>
                <a:moveTo>
                  <a:pt x="2344504" y="1063774"/>
                </a:moveTo>
                <a:cubicBezTo>
                  <a:pt x="2347079" y="1063587"/>
                  <a:pt x="2349863" y="1064841"/>
                  <a:pt x="2350977" y="1067346"/>
                </a:cubicBezTo>
                <a:cubicBezTo>
                  <a:pt x="2360073" y="1087208"/>
                  <a:pt x="2361745" y="1107070"/>
                  <a:pt x="2362858" y="1128788"/>
                </a:cubicBezTo>
                <a:cubicBezTo>
                  <a:pt x="2364158" y="1155146"/>
                  <a:pt x="2365643" y="1184289"/>
                  <a:pt x="2358589" y="1210091"/>
                </a:cubicBezTo>
                <a:cubicBezTo>
                  <a:pt x="2356362" y="1218259"/>
                  <a:pt x="2345224" y="1217146"/>
                  <a:pt x="2344295" y="1208979"/>
                </a:cubicBezTo>
                <a:cubicBezTo>
                  <a:pt x="2341882" y="1185961"/>
                  <a:pt x="2344482" y="1162572"/>
                  <a:pt x="2343183" y="1139554"/>
                </a:cubicBezTo>
                <a:cubicBezTo>
                  <a:pt x="2341881" y="1115795"/>
                  <a:pt x="2337242" y="1092777"/>
                  <a:pt x="2339284" y="1068831"/>
                </a:cubicBezTo>
                <a:cubicBezTo>
                  <a:pt x="2339563" y="1065583"/>
                  <a:pt x="2341928" y="1063959"/>
                  <a:pt x="2344504" y="1063774"/>
                </a:cubicBezTo>
                <a:close/>
                <a:moveTo>
                  <a:pt x="2195145" y="1058042"/>
                </a:moveTo>
                <a:cubicBezTo>
                  <a:pt x="2198069" y="1057464"/>
                  <a:pt x="2201363" y="1058344"/>
                  <a:pt x="2203035" y="1060851"/>
                </a:cubicBezTo>
                <a:cubicBezTo>
                  <a:pt x="2216028" y="1080156"/>
                  <a:pt x="2225866" y="1105957"/>
                  <a:pt x="2229022" y="1128975"/>
                </a:cubicBezTo>
                <a:cubicBezTo>
                  <a:pt x="2230135" y="1137141"/>
                  <a:pt x="2220298" y="1139369"/>
                  <a:pt x="2215285" y="1134544"/>
                </a:cubicBezTo>
                <a:cubicBezTo>
                  <a:pt x="2197652" y="1116539"/>
                  <a:pt x="2188185" y="1088879"/>
                  <a:pt x="2189484" y="1064005"/>
                </a:cubicBezTo>
                <a:cubicBezTo>
                  <a:pt x="2189669" y="1060664"/>
                  <a:pt x="2192221" y="1058623"/>
                  <a:pt x="2195145" y="1058042"/>
                </a:cubicBezTo>
                <a:close/>
                <a:moveTo>
                  <a:pt x="1150355" y="1189302"/>
                </a:moveTo>
                <a:cubicBezTo>
                  <a:pt x="1159821" y="1188652"/>
                  <a:pt x="1171192" y="1189719"/>
                  <a:pt x="1181331" y="1193247"/>
                </a:cubicBezTo>
                <a:cubicBezTo>
                  <a:pt x="1191472" y="1196773"/>
                  <a:pt x="1200382" y="1202761"/>
                  <a:pt x="1204929" y="1211949"/>
                </a:cubicBezTo>
                <a:cubicBezTo>
                  <a:pt x="1206414" y="1214732"/>
                  <a:pt x="1205857" y="1219558"/>
                  <a:pt x="1203073" y="1221417"/>
                </a:cubicBezTo>
                <a:lnTo>
                  <a:pt x="1199175" y="1224014"/>
                </a:lnTo>
                <a:cubicBezTo>
                  <a:pt x="1193793" y="1227726"/>
                  <a:pt x="1187109" y="1224386"/>
                  <a:pt x="1183955" y="1219744"/>
                </a:cubicBezTo>
                <a:cubicBezTo>
                  <a:pt x="1178569" y="1211949"/>
                  <a:pt x="1154440" y="1208237"/>
                  <a:pt x="1146457" y="1201740"/>
                </a:cubicBezTo>
                <a:cubicBezTo>
                  <a:pt x="1141445" y="1197842"/>
                  <a:pt x="1144045" y="1188560"/>
                  <a:pt x="1150169" y="1189489"/>
                </a:cubicBezTo>
                <a:cubicBezTo>
                  <a:pt x="1150169" y="1189489"/>
                  <a:pt x="1150169" y="1189489"/>
                  <a:pt x="1150355" y="1189302"/>
                </a:cubicBezTo>
                <a:close/>
                <a:moveTo>
                  <a:pt x="963617" y="1214732"/>
                </a:moveTo>
                <a:cubicBezTo>
                  <a:pt x="990347" y="1220116"/>
                  <a:pt x="1016148" y="1233109"/>
                  <a:pt x="1042134" y="1241649"/>
                </a:cubicBezTo>
                <a:cubicBezTo>
                  <a:pt x="1068494" y="1250372"/>
                  <a:pt x="1095595" y="1256312"/>
                  <a:pt x="1121766" y="1264851"/>
                </a:cubicBezTo>
                <a:cubicBezTo>
                  <a:pt x="1130680" y="1267822"/>
                  <a:pt x="1127337" y="1279701"/>
                  <a:pt x="1118612" y="1278587"/>
                </a:cubicBezTo>
                <a:cubicBezTo>
                  <a:pt x="1062555" y="1271905"/>
                  <a:pt x="1008537" y="1251857"/>
                  <a:pt x="958047" y="1226797"/>
                </a:cubicBezTo>
                <a:cubicBezTo>
                  <a:pt x="950623" y="1223086"/>
                  <a:pt x="956934" y="1213432"/>
                  <a:pt x="963617" y="1214732"/>
                </a:cubicBezTo>
                <a:close/>
                <a:moveTo>
                  <a:pt x="815117" y="1236265"/>
                </a:moveTo>
                <a:cubicBezTo>
                  <a:pt x="845838" y="1242576"/>
                  <a:pt x="877904" y="1250232"/>
                  <a:pt x="909322" y="1259816"/>
                </a:cubicBezTo>
                <a:cubicBezTo>
                  <a:pt x="940738" y="1269398"/>
                  <a:pt x="971507" y="1280907"/>
                  <a:pt x="999630" y="1294923"/>
                </a:cubicBezTo>
                <a:cubicBezTo>
                  <a:pt x="1005381" y="1297892"/>
                  <a:pt x="1001670" y="1307917"/>
                  <a:pt x="995546" y="1306802"/>
                </a:cubicBezTo>
                <a:cubicBezTo>
                  <a:pt x="933731" y="1296964"/>
                  <a:pt x="868762" y="1273019"/>
                  <a:pt x="811777" y="1247959"/>
                </a:cubicBezTo>
                <a:cubicBezTo>
                  <a:pt x="805464" y="1245175"/>
                  <a:pt x="808064" y="1234779"/>
                  <a:pt x="815117" y="1236265"/>
                </a:cubicBezTo>
                <a:close/>
                <a:moveTo>
                  <a:pt x="2395272" y="999430"/>
                </a:moveTo>
                <a:cubicBezTo>
                  <a:pt x="2398171" y="998292"/>
                  <a:pt x="2401746" y="998849"/>
                  <a:pt x="2404065" y="1001820"/>
                </a:cubicBezTo>
                <a:cubicBezTo>
                  <a:pt x="2412976" y="1012401"/>
                  <a:pt x="2412789" y="1026322"/>
                  <a:pt x="2412046" y="1039502"/>
                </a:cubicBezTo>
                <a:cubicBezTo>
                  <a:pt x="2410934" y="1056765"/>
                  <a:pt x="2412047" y="1075142"/>
                  <a:pt x="2405180" y="1091291"/>
                </a:cubicBezTo>
                <a:cubicBezTo>
                  <a:pt x="2401839" y="1098902"/>
                  <a:pt x="2388846" y="1095374"/>
                  <a:pt x="2389401" y="1087206"/>
                </a:cubicBezTo>
                <a:cubicBezTo>
                  <a:pt x="2391444" y="1061777"/>
                  <a:pt x="2393116" y="1032635"/>
                  <a:pt x="2390515" y="1007204"/>
                </a:cubicBezTo>
                <a:cubicBezTo>
                  <a:pt x="2390144" y="1003398"/>
                  <a:pt x="2392372" y="1000566"/>
                  <a:pt x="2395272" y="999430"/>
                </a:cubicBezTo>
                <a:close/>
                <a:moveTo>
                  <a:pt x="1031905" y="1183988"/>
                </a:moveTo>
                <a:cubicBezTo>
                  <a:pt x="1034386" y="1182247"/>
                  <a:pt x="1037959" y="1182062"/>
                  <a:pt x="1040649" y="1184847"/>
                </a:cubicBezTo>
                <a:cubicBezTo>
                  <a:pt x="1054015" y="1198769"/>
                  <a:pt x="1080560" y="1201367"/>
                  <a:pt x="1097268" y="1211391"/>
                </a:cubicBezTo>
                <a:cubicBezTo>
                  <a:pt x="1115271" y="1222342"/>
                  <a:pt x="1133834" y="1230882"/>
                  <a:pt x="1152584" y="1240349"/>
                </a:cubicBezTo>
                <a:cubicBezTo>
                  <a:pt x="1160192" y="1244247"/>
                  <a:pt x="1156479" y="1255755"/>
                  <a:pt x="1148128" y="1254270"/>
                </a:cubicBezTo>
                <a:cubicBezTo>
                  <a:pt x="1118612" y="1248888"/>
                  <a:pt x="1097636" y="1232182"/>
                  <a:pt x="1071093" y="1220488"/>
                </a:cubicBezTo>
                <a:cubicBezTo>
                  <a:pt x="1055871" y="1213804"/>
                  <a:pt x="1037309" y="1208422"/>
                  <a:pt x="1029699" y="1192456"/>
                </a:cubicBezTo>
                <a:cubicBezTo>
                  <a:pt x="1028029" y="1189022"/>
                  <a:pt x="1029421" y="1185728"/>
                  <a:pt x="1031905" y="1183988"/>
                </a:cubicBezTo>
                <a:close/>
                <a:moveTo>
                  <a:pt x="902547" y="1161645"/>
                </a:moveTo>
                <a:cubicBezTo>
                  <a:pt x="913777" y="1163222"/>
                  <a:pt x="924358" y="1166842"/>
                  <a:pt x="934799" y="1171018"/>
                </a:cubicBezTo>
                <a:cubicBezTo>
                  <a:pt x="945240" y="1175193"/>
                  <a:pt x="955543" y="1179927"/>
                  <a:pt x="966215" y="1183732"/>
                </a:cubicBezTo>
                <a:cubicBezTo>
                  <a:pt x="976796" y="1187631"/>
                  <a:pt x="969001" y="1203038"/>
                  <a:pt x="958419" y="1199325"/>
                </a:cubicBezTo>
                <a:cubicBezTo>
                  <a:pt x="937630" y="1192085"/>
                  <a:pt x="916839" y="1184105"/>
                  <a:pt x="897904" y="1172967"/>
                </a:cubicBezTo>
                <a:cubicBezTo>
                  <a:pt x="892337" y="1169624"/>
                  <a:pt x="896606" y="1160714"/>
                  <a:pt x="902547" y="1161645"/>
                </a:cubicBezTo>
                <a:close/>
                <a:moveTo>
                  <a:pt x="616870" y="1202854"/>
                </a:moveTo>
                <a:cubicBezTo>
                  <a:pt x="653901" y="1208330"/>
                  <a:pt x="692187" y="1218956"/>
                  <a:pt x="729751" y="1231928"/>
                </a:cubicBezTo>
                <a:cubicBezTo>
                  <a:pt x="767319" y="1244898"/>
                  <a:pt x="804165" y="1260211"/>
                  <a:pt x="838319" y="1275062"/>
                </a:cubicBezTo>
                <a:cubicBezTo>
                  <a:pt x="843331" y="1277104"/>
                  <a:pt x="840918" y="1285087"/>
                  <a:pt x="835720" y="1283971"/>
                </a:cubicBezTo>
                <a:cubicBezTo>
                  <a:pt x="762770" y="1268379"/>
                  <a:pt x="679983" y="1248332"/>
                  <a:pt x="613526" y="1214546"/>
                </a:cubicBezTo>
                <a:cubicBezTo>
                  <a:pt x="607402" y="1211579"/>
                  <a:pt x="609814" y="1201738"/>
                  <a:pt x="616870" y="1202854"/>
                </a:cubicBezTo>
                <a:close/>
                <a:moveTo>
                  <a:pt x="1045477" y="1128046"/>
                </a:moveTo>
                <a:cubicBezTo>
                  <a:pt x="1060885" y="1132686"/>
                  <a:pt x="1083531" y="1136399"/>
                  <a:pt x="1086686" y="1155146"/>
                </a:cubicBezTo>
                <a:cubicBezTo>
                  <a:pt x="1087984" y="1162202"/>
                  <a:pt x="1080374" y="1165543"/>
                  <a:pt x="1074992" y="1161456"/>
                </a:cubicBezTo>
                <a:cubicBezTo>
                  <a:pt x="1064039" y="1152734"/>
                  <a:pt x="1052902" y="1148835"/>
                  <a:pt x="1039909" y="1144380"/>
                </a:cubicBezTo>
                <a:cubicBezTo>
                  <a:pt x="1030627" y="1141224"/>
                  <a:pt x="1036194" y="1125262"/>
                  <a:pt x="1045477" y="1128046"/>
                </a:cubicBezTo>
                <a:close/>
                <a:moveTo>
                  <a:pt x="2442745" y="907639"/>
                </a:moveTo>
                <a:cubicBezTo>
                  <a:pt x="2445136" y="906874"/>
                  <a:pt x="2447874" y="907245"/>
                  <a:pt x="2449730" y="909194"/>
                </a:cubicBezTo>
                <a:cubicBezTo>
                  <a:pt x="2460125" y="919219"/>
                  <a:pt x="2463838" y="929241"/>
                  <a:pt x="2468291" y="942793"/>
                </a:cubicBezTo>
                <a:cubicBezTo>
                  <a:pt x="2473675" y="958757"/>
                  <a:pt x="2448987" y="968595"/>
                  <a:pt x="2443604" y="952446"/>
                </a:cubicBezTo>
                <a:cubicBezTo>
                  <a:pt x="2438962" y="938337"/>
                  <a:pt x="2435623" y="927757"/>
                  <a:pt x="2437849" y="912906"/>
                </a:cubicBezTo>
                <a:cubicBezTo>
                  <a:pt x="2438313" y="910307"/>
                  <a:pt x="2440355" y="908405"/>
                  <a:pt x="2442745" y="907639"/>
                </a:cubicBezTo>
                <a:close/>
                <a:moveTo>
                  <a:pt x="501781" y="1161459"/>
                </a:moveTo>
                <a:cubicBezTo>
                  <a:pt x="511898" y="1160996"/>
                  <a:pt x="522711" y="1164058"/>
                  <a:pt x="533244" y="1168303"/>
                </a:cubicBezTo>
                <a:cubicBezTo>
                  <a:pt x="543779" y="1172550"/>
                  <a:pt x="554035" y="1177979"/>
                  <a:pt x="563037" y="1182249"/>
                </a:cubicBezTo>
                <a:cubicBezTo>
                  <a:pt x="571577" y="1186147"/>
                  <a:pt x="566937" y="1201181"/>
                  <a:pt x="557840" y="1200069"/>
                </a:cubicBezTo>
                <a:cubicBezTo>
                  <a:pt x="534637" y="1197283"/>
                  <a:pt x="513848" y="1188188"/>
                  <a:pt x="496398" y="1172411"/>
                </a:cubicBezTo>
                <a:cubicBezTo>
                  <a:pt x="491573" y="1167956"/>
                  <a:pt x="496955" y="1161645"/>
                  <a:pt x="501781" y="1161459"/>
                </a:cubicBezTo>
                <a:close/>
                <a:moveTo>
                  <a:pt x="520529" y="1122477"/>
                </a:moveTo>
                <a:cubicBezTo>
                  <a:pt x="534265" y="1130272"/>
                  <a:pt x="550045" y="1133984"/>
                  <a:pt x="564523" y="1141039"/>
                </a:cubicBezTo>
                <a:cubicBezTo>
                  <a:pt x="586611" y="1151620"/>
                  <a:pt x="610558" y="1158117"/>
                  <a:pt x="633205" y="1167397"/>
                </a:cubicBezTo>
                <a:cubicBezTo>
                  <a:pt x="638029" y="1169439"/>
                  <a:pt x="636174" y="1176494"/>
                  <a:pt x="630976" y="1175195"/>
                </a:cubicBezTo>
                <a:cubicBezTo>
                  <a:pt x="606102" y="1169439"/>
                  <a:pt x="580672" y="1163314"/>
                  <a:pt x="557470" y="1152546"/>
                </a:cubicBezTo>
                <a:cubicBezTo>
                  <a:pt x="540947" y="1144937"/>
                  <a:pt x="528697" y="1142340"/>
                  <a:pt x="515518" y="1130087"/>
                </a:cubicBezTo>
                <a:cubicBezTo>
                  <a:pt x="511989" y="1126746"/>
                  <a:pt x="515890" y="1119878"/>
                  <a:pt x="520529" y="1122477"/>
                </a:cubicBezTo>
                <a:close/>
                <a:moveTo>
                  <a:pt x="866162" y="1024467"/>
                </a:moveTo>
                <a:cubicBezTo>
                  <a:pt x="878599" y="1028365"/>
                  <a:pt x="885467" y="1033192"/>
                  <a:pt x="890294" y="1045627"/>
                </a:cubicBezTo>
                <a:cubicBezTo>
                  <a:pt x="892523" y="1051196"/>
                  <a:pt x="885282" y="1055465"/>
                  <a:pt x="880828" y="1052125"/>
                </a:cubicBezTo>
                <a:cubicBezTo>
                  <a:pt x="874702" y="1046927"/>
                  <a:pt x="869504" y="1043029"/>
                  <a:pt x="861707" y="1040429"/>
                </a:cubicBezTo>
                <a:cubicBezTo>
                  <a:pt x="851685" y="1037090"/>
                  <a:pt x="855954" y="1021311"/>
                  <a:pt x="866162" y="1024467"/>
                </a:cubicBezTo>
                <a:close/>
                <a:moveTo>
                  <a:pt x="3248218" y="666219"/>
                </a:moveTo>
                <a:lnTo>
                  <a:pt x="3270871" y="819280"/>
                </a:lnTo>
                <a:lnTo>
                  <a:pt x="3264809" y="792994"/>
                </a:lnTo>
                <a:cubicBezTo>
                  <a:pt x="3260912" y="786219"/>
                  <a:pt x="3255898" y="780231"/>
                  <a:pt x="3246547" y="775546"/>
                </a:cubicBezTo>
                <a:cubicBezTo>
                  <a:pt x="3237196" y="770859"/>
                  <a:pt x="3223508" y="767472"/>
                  <a:pt x="3202252" y="765894"/>
                </a:cubicBezTo>
                <a:cubicBezTo>
                  <a:pt x="3195293" y="765337"/>
                  <a:pt x="3167344" y="765719"/>
                  <a:pt x="3149810" y="768608"/>
                </a:cubicBezTo>
                <a:cubicBezTo>
                  <a:pt x="3143966" y="769571"/>
                  <a:pt x="3139279" y="770813"/>
                  <a:pt x="3136912" y="772390"/>
                </a:cubicBezTo>
                <a:cubicBezTo>
                  <a:pt x="3115889" y="786404"/>
                  <a:pt x="3105021" y="804354"/>
                  <a:pt x="3101219" y="824222"/>
                </a:cubicBezTo>
                <a:lnTo>
                  <a:pt x="3106271" y="871732"/>
                </a:lnTo>
                <a:lnTo>
                  <a:pt x="3135058" y="883577"/>
                </a:lnTo>
                <a:cubicBezTo>
                  <a:pt x="3133386" y="875966"/>
                  <a:pt x="3136542" y="867800"/>
                  <a:pt x="3142852" y="863530"/>
                </a:cubicBezTo>
                <a:lnTo>
                  <a:pt x="3157098" y="859223"/>
                </a:lnTo>
                <a:lnTo>
                  <a:pt x="3142041" y="846940"/>
                </a:lnTo>
                <a:cubicBezTo>
                  <a:pt x="3136451" y="838287"/>
                  <a:pt x="3133573" y="827983"/>
                  <a:pt x="3136170" y="818981"/>
                </a:cubicBezTo>
                <a:cubicBezTo>
                  <a:pt x="3137841" y="813226"/>
                  <a:pt x="3145824" y="811557"/>
                  <a:pt x="3149165" y="816939"/>
                </a:cubicBezTo>
                <a:cubicBezTo>
                  <a:pt x="3153994" y="824922"/>
                  <a:pt x="3159002" y="832159"/>
                  <a:pt x="3164014" y="839583"/>
                </a:cubicBezTo>
                <a:cubicBezTo>
                  <a:pt x="3166799" y="843670"/>
                  <a:pt x="3168284" y="849979"/>
                  <a:pt x="3171440" y="853322"/>
                </a:cubicBezTo>
                <a:lnTo>
                  <a:pt x="3171466" y="854876"/>
                </a:lnTo>
                <a:lnTo>
                  <a:pt x="3196104" y="847426"/>
                </a:lnTo>
                <a:lnTo>
                  <a:pt x="3197165" y="847350"/>
                </a:lnTo>
                <a:lnTo>
                  <a:pt x="3179607" y="822508"/>
                </a:lnTo>
                <a:cubicBezTo>
                  <a:pt x="3170141" y="811927"/>
                  <a:pt x="3163457" y="805616"/>
                  <a:pt x="3162529" y="791136"/>
                </a:cubicBezTo>
                <a:cubicBezTo>
                  <a:pt x="3161972" y="784640"/>
                  <a:pt x="3169954" y="782041"/>
                  <a:pt x="3174410" y="785754"/>
                </a:cubicBezTo>
                <a:cubicBezTo>
                  <a:pt x="3184434" y="793922"/>
                  <a:pt x="3195014" y="801531"/>
                  <a:pt x="3202623" y="812112"/>
                </a:cubicBezTo>
                <a:cubicBezTo>
                  <a:pt x="3209865" y="822137"/>
                  <a:pt x="3210793" y="834759"/>
                  <a:pt x="3217289" y="845154"/>
                </a:cubicBezTo>
                <a:lnTo>
                  <a:pt x="3217214" y="845898"/>
                </a:lnTo>
                <a:lnTo>
                  <a:pt x="3235862" y="844546"/>
                </a:lnTo>
                <a:lnTo>
                  <a:pt x="3233066" y="838287"/>
                </a:lnTo>
                <a:cubicBezTo>
                  <a:pt x="3230470" y="832159"/>
                  <a:pt x="3228057" y="825849"/>
                  <a:pt x="3225271" y="819723"/>
                </a:cubicBezTo>
                <a:cubicBezTo>
                  <a:pt x="3220261" y="809143"/>
                  <a:pt x="3213206" y="801716"/>
                  <a:pt x="3215990" y="789837"/>
                </a:cubicBezTo>
                <a:cubicBezTo>
                  <a:pt x="3217475" y="784084"/>
                  <a:pt x="3225456" y="779441"/>
                  <a:pt x="3230469" y="784640"/>
                </a:cubicBezTo>
                <a:cubicBezTo>
                  <a:pt x="3241608" y="796519"/>
                  <a:pt x="3248103" y="808586"/>
                  <a:pt x="3254415" y="823621"/>
                </a:cubicBezTo>
                <a:lnTo>
                  <a:pt x="3263715" y="843365"/>
                </a:lnTo>
                <a:lnTo>
                  <a:pt x="3274445" y="843436"/>
                </a:lnTo>
                <a:lnTo>
                  <a:pt x="3279865" y="880053"/>
                </a:lnTo>
                <a:lnTo>
                  <a:pt x="3272282" y="878218"/>
                </a:lnTo>
                <a:lnTo>
                  <a:pt x="3261153" y="879283"/>
                </a:lnTo>
                <a:lnTo>
                  <a:pt x="3259078" y="881187"/>
                </a:lnTo>
                <a:lnTo>
                  <a:pt x="3257155" y="879668"/>
                </a:lnTo>
                <a:lnTo>
                  <a:pt x="3179608" y="887104"/>
                </a:lnTo>
                <a:cubicBezTo>
                  <a:pt x="3199099" y="916154"/>
                  <a:pt x="3224111" y="941167"/>
                  <a:pt x="3250539" y="964812"/>
                </a:cubicBezTo>
                <a:lnTo>
                  <a:pt x="3298637" y="1006896"/>
                </a:lnTo>
                <a:lnTo>
                  <a:pt x="3306115" y="1057427"/>
                </a:lnTo>
                <a:lnTo>
                  <a:pt x="3256458" y="1011472"/>
                </a:lnTo>
                <a:cubicBezTo>
                  <a:pt x="3243278" y="1000522"/>
                  <a:pt x="3230282" y="989569"/>
                  <a:pt x="3217660" y="978247"/>
                </a:cubicBezTo>
                <a:cubicBezTo>
                  <a:pt x="3217474" y="978059"/>
                  <a:pt x="3217103" y="978247"/>
                  <a:pt x="3216916" y="978059"/>
                </a:cubicBezTo>
                <a:cubicBezTo>
                  <a:pt x="3128376" y="911234"/>
                  <a:pt x="3070275" y="901769"/>
                  <a:pt x="2977833" y="946319"/>
                </a:cubicBezTo>
                <a:cubicBezTo>
                  <a:pt x="2970037" y="950032"/>
                  <a:pt x="2958712" y="953557"/>
                  <a:pt x="2947205" y="957826"/>
                </a:cubicBezTo>
                <a:cubicBezTo>
                  <a:pt x="2960196" y="961169"/>
                  <a:pt x="2973006" y="967851"/>
                  <a:pt x="2983958" y="977505"/>
                </a:cubicBezTo>
                <a:cubicBezTo>
                  <a:pt x="3008090" y="998849"/>
                  <a:pt x="3021455" y="1029664"/>
                  <a:pt x="3041875" y="1053981"/>
                </a:cubicBezTo>
                <a:cubicBezTo>
                  <a:pt x="3076029" y="1094819"/>
                  <a:pt x="3121692" y="1124331"/>
                  <a:pt x="3153805" y="1166842"/>
                </a:cubicBezTo>
                <a:cubicBezTo>
                  <a:pt x="3161972" y="1177792"/>
                  <a:pt x="3148050" y="1187816"/>
                  <a:pt x="3138026" y="1184103"/>
                </a:cubicBezTo>
                <a:cubicBezTo>
                  <a:pt x="3099232" y="1169624"/>
                  <a:pt x="3065448" y="1143637"/>
                  <a:pt x="3036120" y="1114679"/>
                </a:cubicBezTo>
                <a:cubicBezTo>
                  <a:pt x="3009947" y="1088879"/>
                  <a:pt x="2950916" y="966551"/>
                  <a:pt x="2898758" y="996809"/>
                </a:cubicBezTo>
                <a:cubicBezTo>
                  <a:pt x="2896714" y="1002377"/>
                  <a:pt x="2895416" y="1008317"/>
                  <a:pt x="2895415" y="1015372"/>
                </a:cubicBezTo>
                <a:cubicBezTo>
                  <a:pt x="2895415" y="1025116"/>
                  <a:pt x="2904511" y="1041590"/>
                  <a:pt x="2914999" y="1057647"/>
                </a:cubicBezTo>
                <a:lnTo>
                  <a:pt x="2940496" y="1093946"/>
                </a:lnTo>
                <a:lnTo>
                  <a:pt x="2947450" y="1083520"/>
                </a:lnTo>
                <a:lnTo>
                  <a:pt x="2952538" y="1107171"/>
                </a:lnTo>
                <a:lnTo>
                  <a:pt x="3073988" y="1230510"/>
                </a:lnTo>
                <a:cubicBezTo>
                  <a:pt x="3133760" y="1272694"/>
                  <a:pt x="3194703" y="1312893"/>
                  <a:pt x="3256782" y="1351060"/>
                </a:cubicBezTo>
                <a:lnTo>
                  <a:pt x="3358143" y="1408979"/>
                </a:lnTo>
                <a:lnTo>
                  <a:pt x="3366398" y="1464763"/>
                </a:lnTo>
                <a:lnTo>
                  <a:pt x="3257943" y="1392190"/>
                </a:lnTo>
                <a:cubicBezTo>
                  <a:pt x="3169120" y="1330748"/>
                  <a:pt x="3087721" y="1278170"/>
                  <a:pt x="3015932" y="1216033"/>
                </a:cubicBezTo>
                <a:lnTo>
                  <a:pt x="2938205" y="1136389"/>
                </a:lnTo>
                <a:lnTo>
                  <a:pt x="2926733" y="1180919"/>
                </a:lnTo>
                <a:cubicBezTo>
                  <a:pt x="2926667" y="1199280"/>
                  <a:pt x="2931795" y="1217425"/>
                  <a:pt x="2943861" y="1234036"/>
                </a:cubicBezTo>
                <a:cubicBezTo>
                  <a:pt x="2949431" y="1241649"/>
                  <a:pt x="2939593" y="1253529"/>
                  <a:pt x="2931052" y="1250002"/>
                </a:cubicBezTo>
                <a:cubicBezTo>
                  <a:pt x="2882419" y="1229953"/>
                  <a:pt x="2831187" y="1238491"/>
                  <a:pt x="2882232" y="1313115"/>
                </a:cubicBezTo>
                <a:cubicBezTo>
                  <a:pt x="2904322" y="1345411"/>
                  <a:pt x="2934766" y="1363604"/>
                  <a:pt x="2951658" y="1401100"/>
                </a:cubicBezTo>
                <a:cubicBezTo>
                  <a:pt x="2955928" y="1410567"/>
                  <a:pt x="2942004" y="1420219"/>
                  <a:pt x="2936067" y="1411124"/>
                </a:cubicBezTo>
                <a:cubicBezTo>
                  <a:pt x="2909521" y="1369914"/>
                  <a:pt x="2887988" y="1352837"/>
                  <a:pt x="2856618" y="1323880"/>
                </a:cubicBezTo>
                <a:cubicBezTo>
                  <a:pt x="2840283" y="1320167"/>
                  <a:pt x="2821163" y="1311072"/>
                  <a:pt x="2808540" y="1323509"/>
                </a:cubicBezTo>
                <a:cubicBezTo>
                  <a:pt x="2787008" y="1344857"/>
                  <a:pt x="2819678" y="1370657"/>
                  <a:pt x="2834157" y="1381238"/>
                </a:cubicBezTo>
                <a:cubicBezTo>
                  <a:pt x="2844551" y="1388849"/>
                  <a:pt x="2856988" y="1395347"/>
                  <a:pt x="2865898" y="1404999"/>
                </a:cubicBezTo>
                <a:cubicBezTo>
                  <a:pt x="2875180" y="1415022"/>
                  <a:pt x="2877965" y="1428574"/>
                  <a:pt x="2881119" y="1441382"/>
                </a:cubicBezTo>
                <a:cubicBezTo>
                  <a:pt x="2882789" y="1447692"/>
                  <a:pt x="2874808" y="1452147"/>
                  <a:pt x="2870725" y="1446576"/>
                </a:cubicBezTo>
                <a:cubicBezTo>
                  <a:pt x="2858659" y="1429501"/>
                  <a:pt x="2848078" y="1417806"/>
                  <a:pt x="2831189" y="1405927"/>
                </a:cubicBezTo>
                <a:cubicBezTo>
                  <a:pt x="2825249" y="1401657"/>
                  <a:pt x="2819307" y="1397202"/>
                  <a:pt x="2813553" y="1392561"/>
                </a:cubicBezTo>
                <a:cubicBezTo>
                  <a:pt x="2812437" y="1393861"/>
                  <a:pt x="2810768" y="1394788"/>
                  <a:pt x="2808726" y="1394974"/>
                </a:cubicBezTo>
                <a:cubicBezTo>
                  <a:pt x="2778840" y="1397017"/>
                  <a:pt x="2770487" y="1377153"/>
                  <a:pt x="2761948" y="1412423"/>
                </a:cubicBezTo>
                <a:cubicBezTo>
                  <a:pt x="2760650" y="1418176"/>
                  <a:pt x="2749513" y="1458458"/>
                  <a:pt x="2753411" y="1465142"/>
                </a:cubicBezTo>
                <a:cubicBezTo>
                  <a:pt x="2756008" y="1469408"/>
                  <a:pt x="2782368" y="1478320"/>
                  <a:pt x="2788122" y="1484446"/>
                </a:cubicBezTo>
                <a:cubicBezTo>
                  <a:pt x="2800001" y="1496696"/>
                  <a:pt x="2805570" y="1513589"/>
                  <a:pt x="2816150" y="1526954"/>
                </a:cubicBezTo>
                <a:cubicBezTo>
                  <a:pt x="2823576" y="1536234"/>
                  <a:pt x="2814110" y="1552385"/>
                  <a:pt x="2802600" y="1544774"/>
                </a:cubicBezTo>
                <a:cubicBezTo>
                  <a:pt x="2786638" y="1534194"/>
                  <a:pt x="2770673" y="1523611"/>
                  <a:pt x="2754710" y="1513032"/>
                </a:cubicBezTo>
                <a:cubicBezTo>
                  <a:pt x="2746542" y="1581527"/>
                  <a:pt x="2967250" y="1670071"/>
                  <a:pt x="2981359" y="1733184"/>
                </a:cubicBezTo>
                <a:cubicBezTo>
                  <a:pt x="2982842" y="1739309"/>
                  <a:pt x="2974117" y="1745249"/>
                  <a:pt x="2969847" y="1739493"/>
                </a:cubicBezTo>
                <a:cubicBezTo>
                  <a:pt x="2957041" y="1722417"/>
                  <a:pt x="2928267" y="1705711"/>
                  <a:pt x="2911748" y="1690305"/>
                </a:cubicBezTo>
                <a:cubicBezTo>
                  <a:pt x="2893927" y="1673597"/>
                  <a:pt x="2874809" y="1659676"/>
                  <a:pt x="2854576" y="1645939"/>
                </a:cubicBezTo>
                <a:cubicBezTo>
                  <a:pt x="2841582" y="1637029"/>
                  <a:pt x="2828587" y="1628304"/>
                  <a:pt x="2815780" y="1619395"/>
                </a:cubicBezTo>
                <a:cubicBezTo>
                  <a:pt x="2815408" y="1619209"/>
                  <a:pt x="2815223" y="1619397"/>
                  <a:pt x="2815038" y="1619397"/>
                </a:cubicBezTo>
                <a:cubicBezTo>
                  <a:pt x="2706075" y="1589882"/>
                  <a:pt x="2793690" y="1660974"/>
                  <a:pt x="2822464" y="1692531"/>
                </a:cubicBezTo>
                <a:cubicBezTo>
                  <a:pt x="2831000" y="1701998"/>
                  <a:pt x="2818750" y="1715549"/>
                  <a:pt x="2808356" y="1709052"/>
                </a:cubicBezTo>
                <a:cubicBezTo>
                  <a:pt x="2761020" y="1679536"/>
                  <a:pt x="2748955" y="1718890"/>
                  <a:pt x="2735776" y="1755272"/>
                </a:cubicBezTo>
                <a:cubicBezTo>
                  <a:pt x="2704591" y="1841589"/>
                  <a:pt x="2733177" y="1932729"/>
                  <a:pt x="2813182" y="1984519"/>
                </a:cubicBezTo>
                <a:cubicBezTo>
                  <a:pt x="2906736" y="2045219"/>
                  <a:pt x="3039643" y="2040022"/>
                  <a:pt x="3140253" y="2087911"/>
                </a:cubicBezTo>
                <a:cubicBezTo>
                  <a:pt x="3199838" y="2116314"/>
                  <a:pt x="3244761" y="2165689"/>
                  <a:pt x="3300448" y="2200217"/>
                </a:cubicBezTo>
                <a:cubicBezTo>
                  <a:pt x="3334973" y="2221750"/>
                  <a:pt x="3371355" y="2239753"/>
                  <a:pt x="3407924" y="2257574"/>
                </a:cubicBezTo>
                <a:cubicBezTo>
                  <a:pt x="3383420" y="2239939"/>
                  <a:pt x="3359106" y="2221191"/>
                  <a:pt x="3333303" y="2200959"/>
                </a:cubicBezTo>
                <a:cubicBezTo>
                  <a:pt x="3265920" y="2148054"/>
                  <a:pt x="3212460" y="2080859"/>
                  <a:pt x="3145821" y="2027214"/>
                </a:cubicBezTo>
                <a:cubicBezTo>
                  <a:pt x="3139511" y="2022202"/>
                  <a:pt x="3146563" y="2010691"/>
                  <a:pt x="3153989" y="2013477"/>
                </a:cubicBezTo>
                <a:cubicBezTo>
                  <a:pt x="3223782" y="2040207"/>
                  <a:pt x="3278729" y="2125408"/>
                  <a:pt x="3335716" y="2172187"/>
                </a:cubicBezTo>
                <a:cubicBezTo>
                  <a:pt x="3379523" y="2208200"/>
                  <a:pt x="3422403" y="2245510"/>
                  <a:pt x="3470480" y="2275022"/>
                </a:cubicBezTo>
                <a:cubicBezTo>
                  <a:pt x="3395115" y="2206156"/>
                  <a:pt x="3329218" y="2124481"/>
                  <a:pt x="3274460" y="2050787"/>
                </a:cubicBezTo>
                <a:cubicBezTo>
                  <a:pt x="3269263" y="2043734"/>
                  <a:pt x="3276872" y="2033523"/>
                  <a:pt x="3284855" y="2038723"/>
                </a:cubicBezTo>
                <a:cubicBezTo>
                  <a:pt x="3337201" y="2072877"/>
                  <a:pt x="3375625" y="2137289"/>
                  <a:pt x="3418875" y="2183324"/>
                </a:cubicBezTo>
                <a:lnTo>
                  <a:pt x="3480953" y="2238810"/>
                </a:lnTo>
                <a:lnTo>
                  <a:pt x="3493401" y="2322918"/>
                </a:lnTo>
                <a:lnTo>
                  <a:pt x="3442984" y="2301219"/>
                </a:lnTo>
                <a:cubicBezTo>
                  <a:pt x="3395580" y="2279941"/>
                  <a:pt x="3348709" y="2257110"/>
                  <a:pt x="3303045" y="2230287"/>
                </a:cubicBezTo>
                <a:cubicBezTo>
                  <a:pt x="3208005" y="2174599"/>
                  <a:pt x="3137467" y="2104805"/>
                  <a:pt x="3026465" y="2074919"/>
                </a:cubicBezTo>
                <a:cubicBezTo>
                  <a:pt x="2960011" y="2056915"/>
                  <a:pt x="2886318" y="2046703"/>
                  <a:pt x="2823204" y="2016819"/>
                </a:cubicBezTo>
                <a:cubicBezTo>
                  <a:pt x="2734849" y="1975053"/>
                  <a:pt x="2671178" y="1856252"/>
                  <a:pt x="2703106" y="1761398"/>
                </a:cubicBezTo>
                <a:cubicBezTo>
                  <a:pt x="2723710" y="1700514"/>
                  <a:pt x="2721667" y="1653365"/>
                  <a:pt x="2760093" y="1660232"/>
                </a:cubicBezTo>
                <a:cubicBezTo>
                  <a:pt x="2743573" y="1643157"/>
                  <a:pt x="2731691" y="1624406"/>
                  <a:pt x="2736518" y="1595636"/>
                </a:cubicBezTo>
                <a:cubicBezTo>
                  <a:pt x="2737260" y="1591551"/>
                  <a:pt x="2741901" y="1587840"/>
                  <a:pt x="2745985" y="1588025"/>
                </a:cubicBezTo>
                <a:cubicBezTo>
                  <a:pt x="2758793" y="1588766"/>
                  <a:pt x="2769003" y="1590067"/>
                  <a:pt x="2778840" y="1592110"/>
                </a:cubicBezTo>
                <a:cubicBezTo>
                  <a:pt x="2778283" y="1591736"/>
                  <a:pt x="2777913" y="1591366"/>
                  <a:pt x="2777355" y="1590994"/>
                </a:cubicBezTo>
                <a:cubicBezTo>
                  <a:pt x="2741715" y="1563521"/>
                  <a:pt x="2713315" y="1531224"/>
                  <a:pt x="2740973" y="1489829"/>
                </a:cubicBezTo>
                <a:cubicBezTo>
                  <a:pt x="2742087" y="1488159"/>
                  <a:pt x="2743945" y="1487787"/>
                  <a:pt x="2745800" y="1487228"/>
                </a:cubicBezTo>
                <a:cubicBezTo>
                  <a:pt x="2742643" y="1485374"/>
                  <a:pt x="2739861" y="1483147"/>
                  <a:pt x="2736518" y="1481846"/>
                </a:cubicBezTo>
                <a:cubicBezTo>
                  <a:pt x="2730950" y="1479620"/>
                  <a:pt x="2727051" y="1474237"/>
                  <a:pt x="2728907" y="1468111"/>
                </a:cubicBezTo>
                <a:cubicBezTo>
                  <a:pt x="2735217" y="1447877"/>
                  <a:pt x="2733919" y="1387550"/>
                  <a:pt x="2753224" y="1373999"/>
                </a:cubicBezTo>
                <a:cubicBezTo>
                  <a:pt x="2767702" y="1363973"/>
                  <a:pt x="2780699" y="1371028"/>
                  <a:pt x="2796104" y="1376411"/>
                </a:cubicBezTo>
                <a:cubicBezTo>
                  <a:pt x="2786079" y="1364904"/>
                  <a:pt x="2778841" y="1350797"/>
                  <a:pt x="2781252" y="1335201"/>
                </a:cubicBezTo>
                <a:cubicBezTo>
                  <a:pt x="2783667" y="1320167"/>
                  <a:pt x="2794249" y="1303277"/>
                  <a:pt x="2809096" y="1297706"/>
                </a:cubicBezTo>
                <a:cubicBezTo>
                  <a:pt x="2815965" y="1295109"/>
                  <a:pt x="2823204" y="1295665"/>
                  <a:pt x="2830259" y="1297336"/>
                </a:cubicBezTo>
                <a:cubicBezTo>
                  <a:pt x="2829330" y="1295665"/>
                  <a:pt x="2828403" y="1293995"/>
                  <a:pt x="2827846" y="1291952"/>
                </a:cubicBezTo>
                <a:cubicBezTo>
                  <a:pt x="2822647" y="1271720"/>
                  <a:pt x="2824690" y="1270419"/>
                  <a:pt x="2834342" y="1249074"/>
                </a:cubicBezTo>
                <a:cubicBezTo>
                  <a:pt x="2839168" y="1238679"/>
                  <a:pt x="2865343" y="1198954"/>
                  <a:pt x="2885391" y="1200439"/>
                </a:cubicBezTo>
                <a:cubicBezTo>
                  <a:pt x="2888360" y="1200811"/>
                  <a:pt x="2897641" y="1205079"/>
                  <a:pt x="2906181" y="1210833"/>
                </a:cubicBezTo>
                <a:cubicBezTo>
                  <a:pt x="2904879" y="1182619"/>
                  <a:pt x="2909705" y="1141411"/>
                  <a:pt x="2910821" y="1138442"/>
                </a:cubicBezTo>
                <a:lnTo>
                  <a:pt x="2922751" y="1120553"/>
                </a:lnTo>
                <a:lnTo>
                  <a:pt x="2915724" y="1113352"/>
                </a:lnTo>
                <a:cubicBezTo>
                  <a:pt x="2884904" y="1075200"/>
                  <a:pt x="2856760" y="1032356"/>
                  <a:pt x="2831558" y="982514"/>
                </a:cubicBezTo>
                <a:cubicBezTo>
                  <a:pt x="2827847" y="975090"/>
                  <a:pt x="2829147" y="966179"/>
                  <a:pt x="2835086" y="960427"/>
                </a:cubicBezTo>
                <a:cubicBezTo>
                  <a:pt x="2886135" y="911049"/>
                  <a:pt x="2935697" y="916804"/>
                  <a:pt x="2999736" y="887290"/>
                </a:cubicBezTo>
                <a:cubicBezTo>
                  <a:pt x="3011059" y="882092"/>
                  <a:pt x="3015330" y="858146"/>
                  <a:pt x="3031292" y="856661"/>
                </a:cubicBezTo>
                <a:lnTo>
                  <a:pt x="3078890" y="861692"/>
                </a:lnTo>
                <a:lnTo>
                  <a:pt x="3078354" y="832987"/>
                </a:lnTo>
                <a:cubicBezTo>
                  <a:pt x="3080517" y="816301"/>
                  <a:pt x="3085263" y="799491"/>
                  <a:pt x="3092921" y="782786"/>
                </a:cubicBezTo>
                <a:cubicBezTo>
                  <a:pt x="3108697" y="748259"/>
                  <a:pt x="3150650" y="737120"/>
                  <a:pt x="3185917" y="737679"/>
                </a:cubicBezTo>
                <a:cubicBezTo>
                  <a:pt x="3215989" y="738236"/>
                  <a:pt x="3236221" y="746030"/>
                  <a:pt x="3252187" y="758283"/>
                </a:cubicBezTo>
                <a:cubicBezTo>
                  <a:pt x="3240121" y="736008"/>
                  <a:pt x="3217659" y="707606"/>
                  <a:pt x="3230097" y="682734"/>
                </a:cubicBezTo>
                <a:cubicBezTo>
                  <a:pt x="3233554" y="675843"/>
                  <a:pt x="3238049" y="670970"/>
                  <a:pt x="3243271" y="667716"/>
                </a:cubicBezTo>
                <a:close/>
                <a:moveTo>
                  <a:pt x="392819" y="1088137"/>
                </a:moveTo>
                <a:cubicBezTo>
                  <a:pt x="408785" y="1089250"/>
                  <a:pt x="419179" y="1094447"/>
                  <a:pt x="433102" y="1100757"/>
                </a:cubicBezTo>
                <a:cubicBezTo>
                  <a:pt x="449992" y="1108554"/>
                  <a:pt x="468185" y="1111525"/>
                  <a:pt x="484518" y="1120619"/>
                </a:cubicBezTo>
                <a:cubicBezTo>
                  <a:pt x="491572" y="1124520"/>
                  <a:pt x="486932" y="1136027"/>
                  <a:pt x="479506" y="1134914"/>
                </a:cubicBezTo>
                <a:cubicBezTo>
                  <a:pt x="445537" y="1130644"/>
                  <a:pt x="418252" y="1115423"/>
                  <a:pt x="388736" y="1100201"/>
                </a:cubicBezTo>
                <a:cubicBezTo>
                  <a:pt x="382612" y="1097047"/>
                  <a:pt x="386695" y="1087765"/>
                  <a:pt x="392819" y="1088137"/>
                </a:cubicBezTo>
                <a:close/>
                <a:moveTo>
                  <a:pt x="511271" y="998594"/>
                </a:moveTo>
                <a:cubicBezTo>
                  <a:pt x="513987" y="998943"/>
                  <a:pt x="516538" y="1000799"/>
                  <a:pt x="516817" y="1003861"/>
                </a:cubicBezTo>
                <a:cubicBezTo>
                  <a:pt x="517373" y="1009245"/>
                  <a:pt x="552829" y="1017227"/>
                  <a:pt x="560439" y="1020754"/>
                </a:cubicBezTo>
                <a:cubicBezTo>
                  <a:pt x="571391" y="1025952"/>
                  <a:pt x="581414" y="1033192"/>
                  <a:pt x="590510" y="1041175"/>
                </a:cubicBezTo>
                <a:cubicBezTo>
                  <a:pt x="595895" y="1045998"/>
                  <a:pt x="591252" y="1054351"/>
                  <a:pt x="584385" y="1052125"/>
                </a:cubicBezTo>
                <a:cubicBezTo>
                  <a:pt x="570835" y="1047485"/>
                  <a:pt x="558955" y="1039502"/>
                  <a:pt x="545774" y="1034119"/>
                </a:cubicBezTo>
                <a:cubicBezTo>
                  <a:pt x="530552" y="1027809"/>
                  <a:pt x="518860" y="1023354"/>
                  <a:pt x="505308" y="1013329"/>
                </a:cubicBezTo>
                <a:cubicBezTo>
                  <a:pt x="503452" y="1011844"/>
                  <a:pt x="502709" y="1008505"/>
                  <a:pt x="503452" y="1006462"/>
                </a:cubicBezTo>
                <a:cubicBezTo>
                  <a:pt x="503825" y="1005162"/>
                  <a:pt x="504380" y="1003676"/>
                  <a:pt x="504753" y="1002377"/>
                </a:cubicBezTo>
                <a:cubicBezTo>
                  <a:pt x="505680" y="999406"/>
                  <a:pt x="508557" y="998246"/>
                  <a:pt x="511271" y="998594"/>
                </a:cubicBezTo>
                <a:close/>
                <a:moveTo>
                  <a:pt x="2441377" y="654146"/>
                </a:moveTo>
                <a:cubicBezTo>
                  <a:pt x="2466438" y="659902"/>
                  <a:pt x="2462537" y="701481"/>
                  <a:pt x="2455113" y="719302"/>
                </a:cubicBezTo>
                <a:cubicBezTo>
                  <a:pt x="2449730" y="732108"/>
                  <a:pt x="2431908" y="724311"/>
                  <a:pt x="2433209" y="712061"/>
                </a:cubicBezTo>
                <a:cubicBezTo>
                  <a:pt x="2434510" y="700366"/>
                  <a:pt x="2440078" y="676421"/>
                  <a:pt x="2433953" y="666026"/>
                </a:cubicBezTo>
                <a:cubicBezTo>
                  <a:pt x="2430798" y="661014"/>
                  <a:pt x="2434322" y="652846"/>
                  <a:pt x="2441377" y="654146"/>
                </a:cubicBezTo>
                <a:close/>
                <a:moveTo>
                  <a:pt x="337317" y="963212"/>
                </a:moveTo>
                <a:cubicBezTo>
                  <a:pt x="366647" y="973977"/>
                  <a:pt x="394490" y="990499"/>
                  <a:pt x="422334" y="1004792"/>
                </a:cubicBezTo>
                <a:cubicBezTo>
                  <a:pt x="472082" y="1030407"/>
                  <a:pt x="525912" y="1051941"/>
                  <a:pt x="573063" y="1082197"/>
                </a:cubicBezTo>
                <a:cubicBezTo>
                  <a:pt x="579560" y="1086282"/>
                  <a:pt x="573804" y="1095933"/>
                  <a:pt x="567121" y="1093706"/>
                </a:cubicBezTo>
                <a:cubicBezTo>
                  <a:pt x="486932" y="1065120"/>
                  <a:pt x="402471" y="1022611"/>
                  <a:pt x="331008" y="976576"/>
                </a:cubicBezTo>
                <a:cubicBezTo>
                  <a:pt x="323025" y="971378"/>
                  <a:pt x="328222" y="959870"/>
                  <a:pt x="337317" y="963212"/>
                </a:cubicBezTo>
                <a:close/>
                <a:moveTo>
                  <a:pt x="405813" y="943722"/>
                </a:moveTo>
                <a:cubicBezTo>
                  <a:pt x="431059" y="946876"/>
                  <a:pt x="464657" y="966555"/>
                  <a:pt x="472636" y="992354"/>
                </a:cubicBezTo>
                <a:cubicBezTo>
                  <a:pt x="474864" y="999410"/>
                  <a:pt x="467254" y="1004422"/>
                  <a:pt x="462057" y="999036"/>
                </a:cubicBezTo>
                <a:cubicBezTo>
                  <a:pt x="443124" y="980474"/>
                  <a:pt x="424561" y="968595"/>
                  <a:pt x="402099" y="954859"/>
                </a:cubicBezTo>
                <a:cubicBezTo>
                  <a:pt x="396347" y="951331"/>
                  <a:pt x="398944" y="942793"/>
                  <a:pt x="405813" y="943722"/>
                </a:cubicBezTo>
                <a:close/>
                <a:moveTo>
                  <a:pt x="2380307" y="650616"/>
                </a:moveTo>
                <a:cubicBezTo>
                  <a:pt x="2402212" y="661570"/>
                  <a:pt x="2410378" y="685700"/>
                  <a:pt x="2408337" y="709089"/>
                </a:cubicBezTo>
                <a:cubicBezTo>
                  <a:pt x="2407593" y="717072"/>
                  <a:pt x="2396643" y="718184"/>
                  <a:pt x="2393486" y="711131"/>
                </a:cubicBezTo>
                <a:cubicBezTo>
                  <a:pt x="2385690" y="694239"/>
                  <a:pt x="2374740" y="677532"/>
                  <a:pt x="2369913" y="659341"/>
                </a:cubicBezTo>
                <a:cubicBezTo>
                  <a:pt x="2368427" y="653959"/>
                  <a:pt x="2375108" y="648019"/>
                  <a:pt x="2380307" y="650616"/>
                </a:cubicBezTo>
                <a:close/>
                <a:moveTo>
                  <a:pt x="2329817" y="631498"/>
                </a:moveTo>
                <a:cubicBezTo>
                  <a:pt x="2339191" y="628529"/>
                  <a:pt x="2347082" y="631685"/>
                  <a:pt x="2352720" y="637718"/>
                </a:cubicBezTo>
                <a:cubicBezTo>
                  <a:pt x="2358359" y="643751"/>
                  <a:pt x="2361746" y="652660"/>
                  <a:pt x="2362117" y="661199"/>
                </a:cubicBezTo>
                <a:cubicBezTo>
                  <a:pt x="2362673" y="674006"/>
                  <a:pt x="2344110" y="680874"/>
                  <a:pt x="2339284" y="667324"/>
                </a:cubicBezTo>
                <a:cubicBezTo>
                  <a:pt x="2337057" y="660827"/>
                  <a:pt x="2328146" y="651360"/>
                  <a:pt x="2324620" y="643564"/>
                </a:cubicBezTo>
                <a:cubicBezTo>
                  <a:pt x="2322207" y="638367"/>
                  <a:pt x="2324435" y="633168"/>
                  <a:pt x="2329817" y="631498"/>
                </a:cubicBezTo>
                <a:close/>
                <a:moveTo>
                  <a:pt x="1302707" y="766588"/>
                </a:moveTo>
                <a:cubicBezTo>
                  <a:pt x="1305167" y="765242"/>
                  <a:pt x="1308323" y="765334"/>
                  <a:pt x="1310549" y="767934"/>
                </a:cubicBezTo>
                <a:cubicBezTo>
                  <a:pt x="1322802" y="782226"/>
                  <a:pt x="1323360" y="800046"/>
                  <a:pt x="1321875" y="817867"/>
                </a:cubicBezTo>
                <a:cubicBezTo>
                  <a:pt x="1320759" y="830675"/>
                  <a:pt x="1318904" y="842369"/>
                  <a:pt x="1320389" y="855363"/>
                </a:cubicBezTo>
                <a:cubicBezTo>
                  <a:pt x="1321318" y="864829"/>
                  <a:pt x="1324657" y="873369"/>
                  <a:pt x="1322245" y="882836"/>
                </a:cubicBezTo>
                <a:cubicBezTo>
                  <a:pt x="1320388" y="890447"/>
                  <a:pt x="1307579" y="894343"/>
                  <a:pt x="1304982" y="884691"/>
                </a:cubicBezTo>
                <a:cubicBezTo>
                  <a:pt x="1300342" y="866685"/>
                  <a:pt x="1295330" y="852206"/>
                  <a:pt x="1296072" y="832902"/>
                </a:cubicBezTo>
                <a:cubicBezTo>
                  <a:pt x="1296814" y="813784"/>
                  <a:pt x="1302754" y="792806"/>
                  <a:pt x="1299042" y="773873"/>
                </a:cubicBezTo>
                <a:cubicBezTo>
                  <a:pt x="1298484" y="770716"/>
                  <a:pt x="1300248" y="767934"/>
                  <a:pt x="1302707" y="766588"/>
                </a:cubicBezTo>
                <a:close/>
                <a:moveTo>
                  <a:pt x="517757" y="836298"/>
                </a:moveTo>
                <a:cubicBezTo>
                  <a:pt x="509972" y="836928"/>
                  <a:pt x="503128" y="838796"/>
                  <a:pt x="498069" y="842369"/>
                </a:cubicBezTo>
                <a:cubicBezTo>
                  <a:pt x="487117" y="850166"/>
                  <a:pt x="470597" y="863345"/>
                  <a:pt x="475794" y="878751"/>
                </a:cubicBezTo>
                <a:cubicBezTo>
                  <a:pt x="477650" y="884321"/>
                  <a:pt x="511991" y="915691"/>
                  <a:pt x="518487" y="922374"/>
                </a:cubicBezTo>
                <a:cubicBezTo>
                  <a:pt x="543733" y="948919"/>
                  <a:pt x="585869" y="960427"/>
                  <a:pt x="605359" y="991612"/>
                </a:cubicBezTo>
                <a:cubicBezTo>
                  <a:pt x="608888" y="996994"/>
                  <a:pt x="601648" y="1005162"/>
                  <a:pt x="595895" y="1001079"/>
                </a:cubicBezTo>
                <a:cubicBezTo>
                  <a:pt x="568234" y="980847"/>
                  <a:pt x="536123" y="968409"/>
                  <a:pt x="510877" y="944463"/>
                </a:cubicBezTo>
                <a:cubicBezTo>
                  <a:pt x="505309" y="939079"/>
                  <a:pt x="498627" y="933139"/>
                  <a:pt x="491758" y="926829"/>
                </a:cubicBezTo>
                <a:cubicBezTo>
                  <a:pt x="465956" y="918847"/>
                  <a:pt x="363492" y="873369"/>
                  <a:pt x="393378" y="919589"/>
                </a:cubicBezTo>
                <a:cubicBezTo>
                  <a:pt x="397831" y="926271"/>
                  <a:pt x="393004" y="938337"/>
                  <a:pt x="383540" y="936108"/>
                </a:cubicBezTo>
                <a:cubicBezTo>
                  <a:pt x="339545" y="925343"/>
                  <a:pt x="308917" y="935740"/>
                  <a:pt x="275134" y="958384"/>
                </a:cubicBezTo>
                <a:cubicBezTo>
                  <a:pt x="269938" y="961911"/>
                  <a:pt x="263996" y="964882"/>
                  <a:pt x="257684" y="967852"/>
                </a:cubicBezTo>
                <a:cubicBezTo>
                  <a:pt x="281260" y="976392"/>
                  <a:pt x="303535" y="990683"/>
                  <a:pt x="321170" y="1006276"/>
                </a:cubicBezTo>
                <a:cubicBezTo>
                  <a:pt x="323582" y="1008318"/>
                  <a:pt x="324323" y="1012216"/>
                  <a:pt x="322840" y="1015001"/>
                </a:cubicBezTo>
                <a:cubicBezTo>
                  <a:pt x="322282" y="1015744"/>
                  <a:pt x="321911" y="1016671"/>
                  <a:pt x="321540" y="1017413"/>
                </a:cubicBezTo>
                <a:cubicBezTo>
                  <a:pt x="318754" y="1022796"/>
                  <a:pt x="310402" y="1022611"/>
                  <a:pt x="309474" y="1015929"/>
                </a:cubicBezTo>
                <a:cubicBezTo>
                  <a:pt x="309475" y="1016856"/>
                  <a:pt x="284228" y="1003491"/>
                  <a:pt x="282187" y="1002379"/>
                </a:cubicBezTo>
                <a:cubicBezTo>
                  <a:pt x="274393" y="997923"/>
                  <a:pt x="266780" y="993654"/>
                  <a:pt x="258612" y="989942"/>
                </a:cubicBezTo>
                <a:cubicBezTo>
                  <a:pt x="249332" y="985671"/>
                  <a:pt x="239679" y="982332"/>
                  <a:pt x="229842" y="979546"/>
                </a:cubicBezTo>
                <a:cubicBezTo>
                  <a:pt x="198842" y="992726"/>
                  <a:pt x="177310" y="1006647"/>
                  <a:pt x="225015" y="1043401"/>
                </a:cubicBezTo>
                <a:cubicBezTo>
                  <a:pt x="284787" y="1089436"/>
                  <a:pt x="363492" y="1118579"/>
                  <a:pt x="428460" y="1156632"/>
                </a:cubicBezTo>
                <a:cubicBezTo>
                  <a:pt x="499555" y="1198212"/>
                  <a:pt x="556727" y="1231624"/>
                  <a:pt x="637287" y="1253715"/>
                </a:cubicBezTo>
                <a:cubicBezTo>
                  <a:pt x="795812" y="1297336"/>
                  <a:pt x="951923" y="1336132"/>
                  <a:pt x="1115830" y="1355622"/>
                </a:cubicBezTo>
                <a:cubicBezTo>
                  <a:pt x="1226647" y="1368802"/>
                  <a:pt x="1335052" y="1392561"/>
                  <a:pt x="1444014" y="1413351"/>
                </a:cubicBezTo>
                <a:cubicBezTo>
                  <a:pt x="1315932" y="1371586"/>
                  <a:pt x="1178384" y="1353210"/>
                  <a:pt x="1053645" y="1305504"/>
                </a:cubicBezTo>
                <a:cubicBezTo>
                  <a:pt x="1045662" y="1302348"/>
                  <a:pt x="1048633" y="1288796"/>
                  <a:pt x="1057358" y="1290469"/>
                </a:cubicBezTo>
                <a:cubicBezTo>
                  <a:pt x="1154624" y="1308474"/>
                  <a:pt x="1258947" y="1328521"/>
                  <a:pt x="1359553" y="1357106"/>
                </a:cubicBezTo>
                <a:cubicBezTo>
                  <a:pt x="1346747" y="1350611"/>
                  <a:pt x="1333939" y="1343927"/>
                  <a:pt x="1321129" y="1337617"/>
                </a:cubicBezTo>
                <a:cubicBezTo>
                  <a:pt x="1298484" y="1326480"/>
                  <a:pt x="1275282" y="1316269"/>
                  <a:pt x="1251891" y="1306431"/>
                </a:cubicBezTo>
                <a:cubicBezTo>
                  <a:pt x="1241682" y="1302161"/>
                  <a:pt x="1190450" y="1273947"/>
                  <a:pt x="1182097" y="1276362"/>
                </a:cubicBezTo>
                <a:cubicBezTo>
                  <a:pt x="1178384" y="1277474"/>
                  <a:pt x="1175045" y="1274504"/>
                  <a:pt x="1174114" y="1271164"/>
                </a:cubicBezTo>
                <a:cubicBezTo>
                  <a:pt x="1173929" y="1270049"/>
                  <a:pt x="1173559" y="1269121"/>
                  <a:pt x="1173372" y="1268007"/>
                </a:cubicBezTo>
                <a:cubicBezTo>
                  <a:pt x="1171517" y="1260768"/>
                  <a:pt x="1180055" y="1256684"/>
                  <a:pt x="1185810" y="1258354"/>
                </a:cubicBezTo>
                <a:cubicBezTo>
                  <a:pt x="1277694" y="1284341"/>
                  <a:pt x="1392597" y="1337246"/>
                  <a:pt x="1470188" y="1393489"/>
                </a:cubicBezTo>
                <a:cubicBezTo>
                  <a:pt x="1475015" y="1395162"/>
                  <a:pt x="1479654" y="1397202"/>
                  <a:pt x="1484295" y="1399060"/>
                </a:cubicBezTo>
                <a:cubicBezTo>
                  <a:pt x="1412457" y="1344115"/>
                  <a:pt x="1328742" y="1294924"/>
                  <a:pt x="1248553" y="1254829"/>
                </a:cubicBezTo>
                <a:cubicBezTo>
                  <a:pt x="1242613" y="1251860"/>
                  <a:pt x="1246137" y="1242576"/>
                  <a:pt x="1252449" y="1244062"/>
                </a:cubicBezTo>
                <a:cubicBezTo>
                  <a:pt x="1305909" y="1256869"/>
                  <a:pt x="1352687" y="1291953"/>
                  <a:pt x="1398907" y="1320538"/>
                </a:cubicBezTo>
                <a:cubicBezTo>
                  <a:pt x="1402249" y="1322582"/>
                  <a:pt x="1406147" y="1324809"/>
                  <a:pt x="1409860" y="1326852"/>
                </a:cubicBezTo>
                <a:cubicBezTo>
                  <a:pt x="1390556" y="1310144"/>
                  <a:pt x="1371249" y="1293808"/>
                  <a:pt x="1351759" y="1278402"/>
                </a:cubicBezTo>
                <a:cubicBezTo>
                  <a:pt x="1277880" y="1220116"/>
                  <a:pt x="1200845" y="1166100"/>
                  <a:pt x="1133092" y="1100390"/>
                </a:cubicBezTo>
                <a:cubicBezTo>
                  <a:pt x="1052160" y="1021868"/>
                  <a:pt x="1005940" y="929056"/>
                  <a:pt x="898276" y="883949"/>
                </a:cubicBezTo>
                <a:cubicBezTo>
                  <a:pt x="885005" y="878379"/>
                  <a:pt x="872497" y="874111"/>
                  <a:pt x="861996" y="871982"/>
                </a:cubicBezTo>
                <a:cubicBezTo>
                  <a:pt x="830488" y="865595"/>
                  <a:pt x="817018" y="878473"/>
                  <a:pt x="855027" y="933326"/>
                </a:cubicBezTo>
                <a:cubicBezTo>
                  <a:pt x="873959" y="960612"/>
                  <a:pt x="903473" y="997366"/>
                  <a:pt x="932433" y="1012586"/>
                </a:cubicBezTo>
                <a:cubicBezTo>
                  <a:pt x="945612" y="1019456"/>
                  <a:pt x="935216" y="1039503"/>
                  <a:pt x="921852" y="1033007"/>
                </a:cubicBezTo>
                <a:cubicBezTo>
                  <a:pt x="893636" y="1019085"/>
                  <a:pt x="844261" y="974534"/>
                  <a:pt x="815675" y="930542"/>
                </a:cubicBezTo>
                <a:cubicBezTo>
                  <a:pt x="804165" y="920888"/>
                  <a:pt x="791357" y="912165"/>
                  <a:pt x="780220" y="903997"/>
                </a:cubicBezTo>
                <a:cubicBezTo>
                  <a:pt x="767968" y="895087"/>
                  <a:pt x="732327" y="864644"/>
                  <a:pt x="712280" y="865016"/>
                </a:cubicBezTo>
                <a:cubicBezTo>
                  <a:pt x="712467" y="876339"/>
                  <a:pt x="711168" y="886919"/>
                  <a:pt x="714879" y="897871"/>
                </a:cubicBezTo>
                <a:cubicBezTo>
                  <a:pt x="722305" y="919589"/>
                  <a:pt x="747177" y="934811"/>
                  <a:pt x="765554" y="947619"/>
                </a:cubicBezTo>
                <a:cubicBezTo>
                  <a:pt x="791728" y="965996"/>
                  <a:pt x="826625" y="980474"/>
                  <a:pt x="838878" y="1011844"/>
                </a:cubicBezTo>
                <a:cubicBezTo>
                  <a:pt x="841475" y="1018714"/>
                  <a:pt x="832009" y="1023725"/>
                  <a:pt x="827183" y="1019084"/>
                </a:cubicBezTo>
                <a:cubicBezTo>
                  <a:pt x="794696" y="988084"/>
                  <a:pt x="752747" y="968409"/>
                  <a:pt x="718592" y="939079"/>
                </a:cubicBezTo>
                <a:cubicBezTo>
                  <a:pt x="708939" y="930913"/>
                  <a:pt x="699287" y="921816"/>
                  <a:pt x="692790" y="910679"/>
                </a:cubicBezTo>
                <a:cubicBezTo>
                  <a:pt x="691304" y="911051"/>
                  <a:pt x="689634" y="910864"/>
                  <a:pt x="687963" y="909380"/>
                </a:cubicBezTo>
                <a:cubicBezTo>
                  <a:pt x="679797" y="901769"/>
                  <a:pt x="661605" y="898615"/>
                  <a:pt x="650840" y="893232"/>
                </a:cubicBezTo>
                <a:cubicBezTo>
                  <a:pt x="628935" y="882094"/>
                  <a:pt x="612785" y="861490"/>
                  <a:pt x="590324" y="851464"/>
                </a:cubicBezTo>
                <a:cubicBezTo>
                  <a:pt x="578723" y="846267"/>
                  <a:pt x="560718" y="840420"/>
                  <a:pt x="543083" y="837658"/>
                </a:cubicBezTo>
                <a:cubicBezTo>
                  <a:pt x="534266" y="836277"/>
                  <a:pt x="525542" y="835669"/>
                  <a:pt x="517757" y="836298"/>
                </a:cubicBezTo>
                <a:close/>
                <a:moveTo>
                  <a:pt x="1377839" y="693312"/>
                </a:moveTo>
                <a:cubicBezTo>
                  <a:pt x="1380946" y="694473"/>
                  <a:pt x="1383500" y="697487"/>
                  <a:pt x="1383500" y="701293"/>
                </a:cubicBezTo>
                <a:cubicBezTo>
                  <a:pt x="1383500" y="717072"/>
                  <a:pt x="1380901" y="733036"/>
                  <a:pt x="1380159" y="748629"/>
                </a:cubicBezTo>
                <a:cubicBezTo>
                  <a:pt x="1379787" y="755866"/>
                  <a:pt x="1378860" y="759951"/>
                  <a:pt x="1374962" y="765891"/>
                </a:cubicBezTo>
                <a:cubicBezTo>
                  <a:pt x="1371249" y="771461"/>
                  <a:pt x="1361224" y="770904"/>
                  <a:pt x="1361410" y="762922"/>
                </a:cubicBezTo>
                <a:cubicBezTo>
                  <a:pt x="1361224" y="738418"/>
                  <a:pt x="1354729" y="718556"/>
                  <a:pt x="1368836" y="696466"/>
                </a:cubicBezTo>
                <a:cubicBezTo>
                  <a:pt x="1371062" y="692848"/>
                  <a:pt x="1374728" y="692151"/>
                  <a:pt x="1377839" y="693312"/>
                </a:cubicBezTo>
                <a:close/>
                <a:moveTo>
                  <a:pt x="2438546" y="523466"/>
                </a:moveTo>
                <a:cubicBezTo>
                  <a:pt x="2440866" y="521564"/>
                  <a:pt x="2443977" y="520868"/>
                  <a:pt x="2447133" y="522724"/>
                </a:cubicBezTo>
                <a:cubicBezTo>
                  <a:pt x="2467180" y="534416"/>
                  <a:pt x="2460866" y="559292"/>
                  <a:pt x="2469221" y="578039"/>
                </a:cubicBezTo>
                <a:cubicBezTo>
                  <a:pt x="2475903" y="593076"/>
                  <a:pt x="2451215" y="600687"/>
                  <a:pt x="2444716" y="585649"/>
                </a:cubicBezTo>
                <a:cubicBezTo>
                  <a:pt x="2438221" y="570799"/>
                  <a:pt x="2434694" y="547596"/>
                  <a:pt x="2434695" y="531447"/>
                </a:cubicBezTo>
                <a:cubicBezTo>
                  <a:pt x="2434694" y="528478"/>
                  <a:pt x="2436226" y="525369"/>
                  <a:pt x="2438546" y="523466"/>
                </a:cubicBezTo>
                <a:close/>
                <a:moveTo>
                  <a:pt x="2605207" y="283858"/>
                </a:moveTo>
                <a:cubicBezTo>
                  <a:pt x="2584785" y="277524"/>
                  <a:pt x="2569923" y="325172"/>
                  <a:pt x="2563519" y="362899"/>
                </a:cubicBezTo>
                <a:cubicBezTo>
                  <a:pt x="2562220" y="370882"/>
                  <a:pt x="2554053" y="379048"/>
                  <a:pt x="2545327" y="377008"/>
                </a:cubicBezTo>
                <a:cubicBezTo>
                  <a:pt x="2483329" y="362159"/>
                  <a:pt x="2473305" y="377936"/>
                  <a:pt x="2442861" y="430097"/>
                </a:cubicBezTo>
                <a:cubicBezTo>
                  <a:pt x="2410934" y="484669"/>
                  <a:pt x="2402581" y="467964"/>
                  <a:pt x="2425600" y="495066"/>
                </a:cubicBezTo>
                <a:cubicBezTo>
                  <a:pt x="2429128" y="499149"/>
                  <a:pt x="2428754" y="506202"/>
                  <a:pt x="2426527" y="510658"/>
                </a:cubicBezTo>
                <a:cubicBezTo>
                  <a:pt x="2425042" y="513440"/>
                  <a:pt x="2393487" y="545183"/>
                  <a:pt x="2395527" y="539987"/>
                </a:cubicBezTo>
                <a:cubicBezTo>
                  <a:pt x="2383277" y="571356"/>
                  <a:pt x="2412235" y="615164"/>
                  <a:pt x="2430053" y="638739"/>
                </a:cubicBezTo>
                <a:cubicBezTo>
                  <a:pt x="2439335" y="650991"/>
                  <a:pt x="2421144" y="667696"/>
                  <a:pt x="2408892" y="659715"/>
                </a:cubicBezTo>
                <a:cubicBezTo>
                  <a:pt x="2374737" y="637069"/>
                  <a:pt x="2348750" y="568944"/>
                  <a:pt x="2299561" y="608296"/>
                </a:cubicBezTo>
                <a:cubicBezTo>
                  <a:pt x="2253525" y="645237"/>
                  <a:pt x="2288422" y="718186"/>
                  <a:pt x="2317753" y="767934"/>
                </a:cubicBezTo>
                <a:cubicBezTo>
                  <a:pt x="2317937" y="768306"/>
                  <a:pt x="2318123" y="768861"/>
                  <a:pt x="2318494" y="769233"/>
                </a:cubicBezTo>
                <a:cubicBezTo>
                  <a:pt x="2326290" y="782226"/>
                  <a:pt x="2333530" y="793737"/>
                  <a:pt x="2338727" y="802273"/>
                </a:cubicBezTo>
                <a:cubicBezTo>
                  <a:pt x="2368426" y="851279"/>
                  <a:pt x="2384019" y="892858"/>
                  <a:pt x="2365456" y="948731"/>
                </a:cubicBezTo>
                <a:cubicBezTo>
                  <a:pt x="2361559" y="960242"/>
                  <a:pt x="2342809" y="958200"/>
                  <a:pt x="2343739" y="945392"/>
                </a:cubicBezTo>
                <a:cubicBezTo>
                  <a:pt x="2348750" y="869471"/>
                  <a:pt x="2311440" y="813784"/>
                  <a:pt x="2283968" y="757539"/>
                </a:cubicBezTo>
                <a:cubicBezTo>
                  <a:pt x="2278769" y="752342"/>
                  <a:pt x="2273572" y="747702"/>
                  <a:pt x="2268374" y="743989"/>
                </a:cubicBezTo>
                <a:cubicBezTo>
                  <a:pt x="2258165" y="736563"/>
                  <a:pt x="2247214" y="730809"/>
                  <a:pt x="2235889" y="725241"/>
                </a:cubicBezTo>
                <a:cubicBezTo>
                  <a:pt x="2220298" y="717629"/>
                  <a:pt x="2217884" y="708348"/>
                  <a:pt x="2212873" y="733965"/>
                </a:cubicBezTo>
                <a:cubicBezTo>
                  <a:pt x="2202849" y="784827"/>
                  <a:pt x="2246472" y="841071"/>
                  <a:pt x="2212687" y="889519"/>
                </a:cubicBezTo>
                <a:cubicBezTo>
                  <a:pt x="2208047" y="896201"/>
                  <a:pt x="2197652" y="893232"/>
                  <a:pt x="2197651" y="884879"/>
                </a:cubicBezTo>
                <a:cubicBezTo>
                  <a:pt x="2197837" y="861305"/>
                  <a:pt x="2203406" y="840514"/>
                  <a:pt x="2200437" y="816195"/>
                </a:cubicBezTo>
                <a:cubicBezTo>
                  <a:pt x="2200066" y="813597"/>
                  <a:pt x="2199507" y="810998"/>
                  <a:pt x="2198952" y="808400"/>
                </a:cubicBezTo>
                <a:cubicBezTo>
                  <a:pt x="2197466" y="807659"/>
                  <a:pt x="2196167" y="806359"/>
                  <a:pt x="2195981" y="804316"/>
                </a:cubicBezTo>
                <a:cubicBezTo>
                  <a:pt x="2191155" y="774801"/>
                  <a:pt x="2173707" y="769048"/>
                  <a:pt x="2144008" y="786868"/>
                </a:cubicBezTo>
                <a:cubicBezTo>
                  <a:pt x="2141779" y="792437"/>
                  <a:pt x="2139736" y="798192"/>
                  <a:pt x="2138067" y="804131"/>
                </a:cubicBezTo>
                <a:cubicBezTo>
                  <a:pt x="2134724" y="808771"/>
                  <a:pt x="2133054" y="817496"/>
                  <a:pt x="2131385" y="823064"/>
                </a:cubicBezTo>
                <a:cubicBezTo>
                  <a:pt x="2129156" y="826777"/>
                  <a:pt x="2126372" y="830119"/>
                  <a:pt x="2123402" y="833273"/>
                </a:cubicBezTo>
                <a:cubicBezTo>
                  <a:pt x="2125444" y="847381"/>
                  <a:pt x="2127299" y="861488"/>
                  <a:pt x="2129156" y="875596"/>
                </a:cubicBezTo>
                <a:cubicBezTo>
                  <a:pt x="2131940" y="885064"/>
                  <a:pt x="2139366" y="896201"/>
                  <a:pt x="2143819" y="905668"/>
                </a:cubicBezTo>
                <a:cubicBezTo>
                  <a:pt x="2161270" y="943721"/>
                  <a:pt x="2202106" y="993097"/>
                  <a:pt x="2190596" y="1037277"/>
                </a:cubicBezTo>
                <a:cubicBezTo>
                  <a:pt x="2188742" y="1044144"/>
                  <a:pt x="2178717" y="1045813"/>
                  <a:pt x="2176304" y="1038389"/>
                </a:cubicBezTo>
                <a:cubicBezTo>
                  <a:pt x="2161455" y="994396"/>
                  <a:pt x="2140107" y="954117"/>
                  <a:pt x="2119132" y="913464"/>
                </a:cubicBezTo>
                <a:cubicBezTo>
                  <a:pt x="2096300" y="917549"/>
                  <a:pt x="2092402" y="927757"/>
                  <a:pt x="2108368" y="944279"/>
                </a:cubicBezTo>
                <a:cubicBezTo>
                  <a:pt x="2112265" y="960799"/>
                  <a:pt x="2121730" y="964326"/>
                  <a:pt x="2128599" y="977877"/>
                </a:cubicBezTo>
                <a:cubicBezTo>
                  <a:pt x="2141406" y="1002936"/>
                  <a:pt x="2154214" y="1028367"/>
                  <a:pt x="2164796" y="1054169"/>
                </a:cubicBezTo>
                <a:cubicBezTo>
                  <a:pt x="2189299" y="1113940"/>
                  <a:pt x="2212687" y="1176494"/>
                  <a:pt x="2231434" y="1238121"/>
                </a:cubicBezTo>
                <a:cubicBezTo>
                  <a:pt x="2233850" y="1246103"/>
                  <a:pt x="2223640" y="1252602"/>
                  <a:pt x="2218258" y="1245546"/>
                </a:cubicBezTo>
                <a:cubicBezTo>
                  <a:pt x="2185399" y="1202480"/>
                  <a:pt x="2177790" y="1143082"/>
                  <a:pt x="2158300" y="1093334"/>
                </a:cubicBezTo>
                <a:cubicBezTo>
                  <a:pt x="2147347" y="1065306"/>
                  <a:pt x="2136767" y="1038389"/>
                  <a:pt x="2122475" y="1011846"/>
                </a:cubicBezTo>
                <a:cubicBezTo>
                  <a:pt x="2116346" y="1000522"/>
                  <a:pt x="2108366" y="989199"/>
                  <a:pt x="2101127" y="977505"/>
                </a:cubicBezTo>
                <a:cubicBezTo>
                  <a:pt x="2089805" y="978804"/>
                  <a:pt x="2076995" y="1005164"/>
                  <a:pt x="2070500" y="1017972"/>
                </a:cubicBezTo>
                <a:cubicBezTo>
                  <a:pt x="2071241" y="1018342"/>
                  <a:pt x="2071985" y="1017972"/>
                  <a:pt x="2072541" y="1018529"/>
                </a:cubicBezTo>
                <a:cubicBezTo>
                  <a:pt x="2080336" y="1025396"/>
                  <a:pt x="2079594" y="1026509"/>
                  <a:pt x="2082007" y="1036161"/>
                </a:cubicBezTo>
                <a:cubicBezTo>
                  <a:pt x="2085720" y="1051012"/>
                  <a:pt x="2092402" y="1064005"/>
                  <a:pt x="2099269" y="1077556"/>
                </a:cubicBezTo>
                <a:cubicBezTo>
                  <a:pt x="2102982" y="1084611"/>
                  <a:pt x="2092959" y="1089808"/>
                  <a:pt x="2087577" y="1085909"/>
                </a:cubicBezTo>
                <a:cubicBezTo>
                  <a:pt x="2072540" y="1075144"/>
                  <a:pt x="2053792" y="1050270"/>
                  <a:pt x="2057689" y="1030221"/>
                </a:cubicBezTo>
                <a:cubicBezTo>
                  <a:pt x="2055277" y="1030408"/>
                  <a:pt x="2052865" y="1030408"/>
                  <a:pt x="2050452" y="1032265"/>
                </a:cubicBezTo>
                <a:cubicBezTo>
                  <a:pt x="2009799" y="1063450"/>
                  <a:pt x="2019267" y="1071801"/>
                  <a:pt x="2035787" y="1107814"/>
                </a:cubicBezTo>
                <a:cubicBezTo>
                  <a:pt x="2056393" y="1152921"/>
                  <a:pt x="2100199" y="1204338"/>
                  <a:pt x="2102054" y="1254642"/>
                </a:cubicBezTo>
                <a:cubicBezTo>
                  <a:pt x="2102426" y="1264109"/>
                  <a:pt x="2087576" y="1267822"/>
                  <a:pt x="2083864" y="1258912"/>
                </a:cubicBezTo>
                <a:cubicBezTo>
                  <a:pt x="2061960" y="1207121"/>
                  <a:pt x="2031332" y="1159416"/>
                  <a:pt x="2009428" y="1107628"/>
                </a:cubicBezTo>
                <a:cubicBezTo>
                  <a:pt x="1998662" y="1115054"/>
                  <a:pt x="1988452" y="1128604"/>
                  <a:pt x="1988268" y="1138257"/>
                </a:cubicBezTo>
                <a:cubicBezTo>
                  <a:pt x="1988266" y="1139556"/>
                  <a:pt x="1988638" y="1140854"/>
                  <a:pt x="1988823" y="1142153"/>
                </a:cubicBezTo>
                <a:cubicBezTo>
                  <a:pt x="1992349" y="1144196"/>
                  <a:pt x="1993465" y="1148465"/>
                  <a:pt x="1991422" y="1151807"/>
                </a:cubicBezTo>
                <a:cubicBezTo>
                  <a:pt x="1994392" y="1159416"/>
                  <a:pt x="1998662" y="1167214"/>
                  <a:pt x="2000517" y="1173897"/>
                </a:cubicBezTo>
                <a:cubicBezTo>
                  <a:pt x="2005901" y="1192830"/>
                  <a:pt x="2009057" y="1210465"/>
                  <a:pt x="2017967" y="1228284"/>
                </a:cubicBezTo>
                <a:cubicBezTo>
                  <a:pt x="2027063" y="1246289"/>
                  <a:pt x="2043770" y="1268007"/>
                  <a:pt x="2045809" y="1288611"/>
                </a:cubicBezTo>
                <a:cubicBezTo>
                  <a:pt x="2046182" y="1292138"/>
                  <a:pt x="2042283" y="1295666"/>
                  <a:pt x="2038756" y="1295481"/>
                </a:cubicBezTo>
                <a:cubicBezTo>
                  <a:pt x="2024277" y="1294552"/>
                  <a:pt x="2019823" y="1282858"/>
                  <a:pt x="2013697" y="1271164"/>
                </a:cubicBezTo>
                <a:cubicBezTo>
                  <a:pt x="1998290" y="1241464"/>
                  <a:pt x="1984925" y="1215477"/>
                  <a:pt x="1978430" y="1182992"/>
                </a:cubicBezTo>
                <a:cubicBezTo>
                  <a:pt x="1977129" y="1175752"/>
                  <a:pt x="1974718" y="1168515"/>
                  <a:pt x="1972489" y="1161274"/>
                </a:cubicBezTo>
                <a:cubicBezTo>
                  <a:pt x="1809693" y="1243692"/>
                  <a:pt x="2136767" y="1604546"/>
                  <a:pt x="2189485" y="1669887"/>
                </a:cubicBezTo>
                <a:cubicBezTo>
                  <a:pt x="2222340" y="1710537"/>
                  <a:pt x="2259838" y="1747661"/>
                  <a:pt x="2297333" y="1784601"/>
                </a:cubicBezTo>
                <a:cubicBezTo>
                  <a:pt x="2268933" y="1746364"/>
                  <a:pt x="2244246" y="1706638"/>
                  <a:pt x="2224566" y="1670444"/>
                </a:cubicBezTo>
                <a:cubicBezTo>
                  <a:pt x="2221782" y="1665059"/>
                  <a:pt x="2229206" y="1660233"/>
                  <a:pt x="2233105" y="1664503"/>
                </a:cubicBezTo>
                <a:cubicBezTo>
                  <a:pt x="2279698" y="1715178"/>
                  <a:pt x="2317564" y="1772537"/>
                  <a:pt x="2366015" y="1822098"/>
                </a:cubicBezTo>
                <a:cubicBezTo>
                  <a:pt x="2350792" y="1798340"/>
                  <a:pt x="2335385" y="1774578"/>
                  <a:pt x="2321649" y="1750447"/>
                </a:cubicBezTo>
                <a:cubicBezTo>
                  <a:pt x="2287681" y="1690861"/>
                  <a:pt x="2217700" y="1593780"/>
                  <a:pt x="2224753" y="1520457"/>
                </a:cubicBezTo>
                <a:cubicBezTo>
                  <a:pt x="2225681" y="1510992"/>
                  <a:pt x="2238118" y="1509507"/>
                  <a:pt x="2241086" y="1518601"/>
                </a:cubicBezTo>
                <a:cubicBezTo>
                  <a:pt x="2273573" y="1621624"/>
                  <a:pt x="2327959" y="1729471"/>
                  <a:pt x="2394413" y="1826181"/>
                </a:cubicBezTo>
                <a:cubicBezTo>
                  <a:pt x="2377521" y="1784416"/>
                  <a:pt x="2362113" y="1741909"/>
                  <a:pt x="2346152" y="1701071"/>
                </a:cubicBezTo>
                <a:cubicBezTo>
                  <a:pt x="2307543" y="1601947"/>
                  <a:pt x="2256495" y="1491872"/>
                  <a:pt x="2252782" y="1384024"/>
                </a:cubicBezTo>
                <a:cubicBezTo>
                  <a:pt x="2252597" y="1375672"/>
                  <a:pt x="2263921" y="1376042"/>
                  <a:pt x="2266333" y="1382724"/>
                </a:cubicBezTo>
                <a:cubicBezTo>
                  <a:pt x="2308284" y="1503009"/>
                  <a:pt x="2346522" y="1623108"/>
                  <a:pt x="2389217" y="1741909"/>
                </a:cubicBezTo>
                <a:cubicBezTo>
                  <a:pt x="2370096" y="1678609"/>
                  <a:pt x="2353947" y="1614013"/>
                  <a:pt x="2338542" y="1551087"/>
                </a:cubicBezTo>
                <a:cubicBezTo>
                  <a:pt x="2315710" y="1458273"/>
                  <a:pt x="2287681" y="1353208"/>
                  <a:pt x="2296963" y="1256870"/>
                </a:cubicBezTo>
                <a:cubicBezTo>
                  <a:pt x="2297889" y="1247590"/>
                  <a:pt x="2310139" y="1249816"/>
                  <a:pt x="2311811" y="1257427"/>
                </a:cubicBezTo>
                <a:cubicBezTo>
                  <a:pt x="2332414" y="1352281"/>
                  <a:pt x="2337242" y="1449365"/>
                  <a:pt x="2357658" y="1545146"/>
                </a:cubicBezTo>
                <a:cubicBezTo>
                  <a:pt x="2368983" y="1597864"/>
                  <a:pt x="2381792" y="1651323"/>
                  <a:pt x="2396084" y="1704599"/>
                </a:cubicBezTo>
                <a:cubicBezTo>
                  <a:pt x="2394971" y="1695502"/>
                  <a:pt x="2394230" y="1687334"/>
                  <a:pt x="2393300" y="1678424"/>
                </a:cubicBezTo>
                <a:cubicBezTo>
                  <a:pt x="2386989" y="1658192"/>
                  <a:pt x="2382348" y="1637216"/>
                  <a:pt x="2378823" y="1615684"/>
                </a:cubicBezTo>
                <a:cubicBezTo>
                  <a:pt x="2367684" y="1566864"/>
                  <a:pt x="2360816" y="1516559"/>
                  <a:pt x="2353947" y="1467554"/>
                </a:cubicBezTo>
                <a:cubicBezTo>
                  <a:pt x="2343739" y="1394790"/>
                  <a:pt x="2329073" y="1316827"/>
                  <a:pt x="2334829" y="1243506"/>
                </a:cubicBezTo>
                <a:cubicBezTo>
                  <a:pt x="2335385" y="1237567"/>
                  <a:pt x="2344482" y="1235339"/>
                  <a:pt x="2345966" y="1241834"/>
                </a:cubicBezTo>
                <a:cubicBezTo>
                  <a:pt x="2358959" y="1295481"/>
                  <a:pt x="2361558" y="1351911"/>
                  <a:pt x="2366757" y="1407411"/>
                </a:cubicBezTo>
                <a:cubicBezTo>
                  <a:pt x="2365273" y="1320168"/>
                  <a:pt x="2363599" y="1231069"/>
                  <a:pt x="2374182" y="1144939"/>
                </a:cubicBezTo>
                <a:cubicBezTo>
                  <a:pt x="2375295" y="1136585"/>
                  <a:pt x="2389403" y="1135471"/>
                  <a:pt x="2391072" y="1144009"/>
                </a:cubicBezTo>
                <a:cubicBezTo>
                  <a:pt x="2402583" y="1202669"/>
                  <a:pt x="2404626" y="1262997"/>
                  <a:pt x="2403695" y="1323694"/>
                </a:cubicBezTo>
                <a:cubicBezTo>
                  <a:pt x="2405180" y="1316084"/>
                  <a:pt x="2407780" y="1308659"/>
                  <a:pt x="2409450" y="1301234"/>
                </a:cubicBezTo>
                <a:cubicBezTo>
                  <a:pt x="2405923" y="1299194"/>
                  <a:pt x="2405366" y="1293253"/>
                  <a:pt x="2409450" y="1291767"/>
                </a:cubicBezTo>
                <a:cubicBezTo>
                  <a:pt x="2408892" y="1259099"/>
                  <a:pt x="2408337" y="1226614"/>
                  <a:pt x="2407406" y="1193944"/>
                </a:cubicBezTo>
                <a:cubicBezTo>
                  <a:pt x="2406666" y="1162758"/>
                  <a:pt x="2401098" y="1130644"/>
                  <a:pt x="2408336" y="1100016"/>
                </a:cubicBezTo>
                <a:cubicBezTo>
                  <a:pt x="2410192" y="1092964"/>
                  <a:pt x="2420030" y="1092033"/>
                  <a:pt x="2422630" y="1099089"/>
                </a:cubicBezTo>
                <a:cubicBezTo>
                  <a:pt x="2434695" y="1132688"/>
                  <a:pt x="2431910" y="1172224"/>
                  <a:pt x="2431910" y="1208051"/>
                </a:cubicBezTo>
                <a:cubicBezTo>
                  <a:pt x="2443047" y="1128231"/>
                  <a:pt x="2451214" y="1017972"/>
                  <a:pt x="2451029" y="1001079"/>
                </a:cubicBezTo>
                <a:cubicBezTo>
                  <a:pt x="2450844" y="993097"/>
                  <a:pt x="2462725" y="988271"/>
                  <a:pt x="2466808" y="996254"/>
                </a:cubicBezTo>
                <a:cubicBezTo>
                  <a:pt x="2486485" y="1035607"/>
                  <a:pt x="2467549" y="1097419"/>
                  <a:pt x="2460313" y="1142340"/>
                </a:cubicBezTo>
                <a:cubicBezTo>
                  <a:pt x="2468479" y="1122663"/>
                  <a:pt x="2477575" y="1103359"/>
                  <a:pt x="2486855" y="1084054"/>
                </a:cubicBezTo>
                <a:cubicBezTo>
                  <a:pt x="2485370" y="1076443"/>
                  <a:pt x="2484256" y="1069019"/>
                  <a:pt x="2482587" y="1061407"/>
                </a:cubicBezTo>
                <a:cubicBezTo>
                  <a:pt x="2479988" y="1049526"/>
                  <a:pt x="2476459" y="1038576"/>
                  <a:pt x="2477203" y="1026323"/>
                </a:cubicBezTo>
                <a:cubicBezTo>
                  <a:pt x="2477575" y="1019085"/>
                  <a:pt x="2486299" y="1017599"/>
                  <a:pt x="2490012" y="1023169"/>
                </a:cubicBezTo>
                <a:cubicBezTo>
                  <a:pt x="2495209" y="1031149"/>
                  <a:pt x="2498921" y="1042289"/>
                  <a:pt x="2501520" y="1053796"/>
                </a:cubicBezTo>
                <a:cubicBezTo>
                  <a:pt x="2502635" y="1051569"/>
                  <a:pt x="2503563" y="1049526"/>
                  <a:pt x="2504675" y="1047299"/>
                </a:cubicBezTo>
                <a:cubicBezTo>
                  <a:pt x="2503746" y="1017784"/>
                  <a:pt x="2502635" y="988641"/>
                  <a:pt x="2497622" y="958941"/>
                </a:cubicBezTo>
                <a:cubicBezTo>
                  <a:pt x="2492052" y="925529"/>
                  <a:pt x="2490012" y="892116"/>
                  <a:pt x="2484627" y="859076"/>
                </a:cubicBezTo>
                <a:cubicBezTo>
                  <a:pt x="2483516" y="852021"/>
                  <a:pt x="2493724" y="845154"/>
                  <a:pt x="2498549" y="852206"/>
                </a:cubicBezTo>
                <a:cubicBezTo>
                  <a:pt x="2510614" y="870029"/>
                  <a:pt x="2510244" y="891004"/>
                  <a:pt x="2514514" y="911795"/>
                </a:cubicBezTo>
                <a:cubicBezTo>
                  <a:pt x="2518970" y="934068"/>
                  <a:pt x="2523423" y="956529"/>
                  <a:pt x="2526949" y="978989"/>
                </a:cubicBezTo>
                <a:cubicBezTo>
                  <a:pt x="2528064" y="985487"/>
                  <a:pt x="2528249" y="991799"/>
                  <a:pt x="2528621" y="998109"/>
                </a:cubicBezTo>
                <a:cubicBezTo>
                  <a:pt x="2532519" y="989941"/>
                  <a:pt x="2536048" y="981589"/>
                  <a:pt x="2539760" y="973421"/>
                </a:cubicBezTo>
                <a:cubicBezTo>
                  <a:pt x="2526765" y="949288"/>
                  <a:pt x="2524351" y="916990"/>
                  <a:pt x="2528064" y="890447"/>
                </a:cubicBezTo>
                <a:cubicBezTo>
                  <a:pt x="2528992" y="884134"/>
                  <a:pt x="2537533" y="883763"/>
                  <a:pt x="2539945" y="889147"/>
                </a:cubicBezTo>
                <a:cubicBezTo>
                  <a:pt x="2543471" y="896572"/>
                  <a:pt x="2546255" y="904739"/>
                  <a:pt x="2548670" y="913092"/>
                </a:cubicBezTo>
                <a:cubicBezTo>
                  <a:pt x="2544400" y="880609"/>
                  <a:pt x="2537159" y="848123"/>
                  <a:pt x="2532705" y="815455"/>
                </a:cubicBezTo>
                <a:cubicBezTo>
                  <a:pt x="2531405" y="806359"/>
                  <a:pt x="2542729" y="800418"/>
                  <a:pt x="2548113" y="808957"/>
                </a:cubicBezTo>
                <a:cubicBezTo>
                  <a:pt x="2562034" y="830675"/>
                  <a:pt x="2569644" y="861673"/>
                  <a:pt x="2573357" y="889890"/>
                </a:cubicBezTo>
                <a:cubicBezTo>
                  <a:pt x="2578740" y="874481"/>
                  <a:pt x="2583566" y="858704"/>
                  <a:pt x="2588206" y="843111"/>
                </a:cubicBezTo>
                <a:cubicBezTo>
                  <a:pt x="2585980" y="823436"/>
                  <a:pt x="2584310" y="803574"/>
                  <a:pt x="2580781" y="783899"/>
                </a:cubicBezTo>
                <a:cubicBezTo>
                  <a:pt x="2575770" y="755496"/>
                  <a:pt x="2565746" y="727653"/>
                  <a:pt x="2565746" y="698696"/>
                </a:cubicBezTo>
                <a:cubicBezTo>
                  <a:pt x="2565747" y="692013"/>
                  <a:pt x="2575770" y="689786"/>
                  <a:pt x="2579482" y="694798"/>
                </a:cubicBezTo>
                <a:cubicBezTo>
                  <a:pt x="2593590" y="714101"/>
                  <a:pt x="2603056" y="740276"/>
                  <a:pt x="2608813" y="768119"/>
                </a:cubicBezTo>
                <a:cubicBezTo>
                  <a:pt x="2616236" y="738792"/>
                  <a:pt x="2622920" y="709276"/>
                  <a:pt x="2629601" y="679762"/>
                </a:cubicBezTo>
                <a:cubicBezTo>
                  <a:pt x="2625146" y="658601"/>
                  <a:pt x="2622361" y="637254"/>
                  <a:pt x="2617721" y="616278"/>
                </a:cubicBezTo>
                <a:cubicBezTo>
                  <a:pt x="2614566" y="602913"/>
                  <a:pt x="2611224" y="589548"/>
                  <a:pt x="2610853" y="575811"/>
                </a:cubicBezTo>
                <a:cubicBezTo>
                  <a:pt x="2610668" y="567086"/>
                  <a:pt x="2621804" y="563373"/>
                  <a:pt x="2626816" y="570614"/>
                </a:cubicBezTo>
                <a:cubicBezTo>
                  <a:pt x="2635170" y="582494"/>
                  <a:pt x="2640740" y="598273"/>
                  <a:pt x="2645008" y="614794"/>
                </a:cubicBezTo>
                <a:cubicBezTo>
                  <a:pt x="2662272" y="542586"/>
                  <a:pt x="2676934" y="475019"/>
                  <a:pt x="2656145" y="398540"/>
                </a:cubicBezTo>
                <a:cubicBezTo>
                  <a:pt x="2648535" y="370140"/>
                  <a:pt x="2640181" y="336913"/>
                  <a:pt x="2627373" y="310554"/>
                </a:cubicBezTo>
                <a:cubicBezTo>
                  <a:pt x="2619439" y="294079"/>
                  <a:pt x="2612014" y="285970"/>
                  <a:pt x="2605207" y="283858"/>
                </a:cubicBezTo>
                <a:close/>
                <a:moveTo>
                  <a:pt x="922408" y="380534"/>
                </a:moveTo>
                <a:cubicBezTo>
                  <a:pt x="923522" y="380534"/>
                  <a:pt x="924635" y="380721"/>
                  <a:pt x="925749" y="380906"/>
                </a:cubicBezTo>
                <a:cubicBezTo>
                  <a:pt x="928348" y="381277"/>
                  <a:pt x="931132" y="384246"/>
                  <a:pt x="931690" y="386846"/>
                </a:cubicBezTo>
                <a:cubicBezTo>
                  <a:pt x="935215" y="404666"/>
                  <a:pt x="930389" y="430654"/>
                  <a:pt x="939485" y="446616"/>
                </a:cubicBezTo>
                <a:cubicBezTo>
                  <a:pt x="943570" y="453857"/>
                  <a:pt x="934472" y="461281"/>
                  <a:pt x="927789" y="458684"/>
                </a:cubicBezTo>
                <a:cubicBezTo>
                  <a:pt x="904216" y="449774"/>
                  <a:pt x="906999" y="411718"/>
                  <a:pt x="914426" y="390373"/>
                </a:cubicBezTo>
                <a:cubicBezTo>
                  <a:pt x="911642" y="385361"/>
                  <a:pt x="917395" y="379792"/>
                  <a:pt x="922408" y="380534"/>
                </a:cubicBezTo>
                <a:close/>
                <a:moveTo>
                  <a:pt x="899044" y="311480"/>
                </a:moveTo>
                <a:cubicBezTo>
                  <a:pt x="901619" y="311108"/>
                  <a:pt x="904404" y="312223"/>
                  <a:pt x="905702" y="315006"/>
                </a:cubicBezTo>
                <a:cubicBezTo>
                  <a:pt x="908673" y="321131"/>
                  <a:pt x="909786" y="326887"/>
                  <a:pt x="910714" y="333757"/>
                </a:cubicBezTo>
                <a:cubicBezTo>
                  <a:pt x="912198" y="343780"/>
                  <a:pt x="896421" y="347121"/>
                  <a:pt x="894937" y="337096"/>
                </a:cubicBezTo>
                <a:cubicBezTo>
                  <a:pt x="894007" y="329856"/>
                  <a:pt x="892709" y="324103"/>
                  <a:pt x="893636" y="316864"/>
                </a:cubicBezTo>
                <a:cubicBezTo>
                  <a:pt x="894102" y="313709"/>
                  <a:pt x="896467" y="311852"/>
                  <a:pt x="899044" y="311480"/>
                </a:cubicBezTo>
                <a:close/>
                <a:moveTo>
                  <a:pt x="753442" y="330484"/>
                </a:moveTo>
                <a:cubicBezTo>
                  <a:pt x="755808" y="329162"/>
                  <a:pt x="758779" y="328837"/>
                  <a:pt x="761469" y="329859"/>
                </a:cubicBezTo>
                <a:cubicBezTo>
                  <a:pt x="762585" y="330230"/>
                  <a:pt x="763512" y="330601"/>
                  <a:pt x="764440" y="330972"/>
                </a:cubicBezTo>
                <a:cubicBezTo>
                  <a:pt x="768895" y="332456"/>
                  <a:pt x="770009" y="336541"/>
                  <a:pt x="769082" y="340067"/>
                </a:cubicBezTo>
                <a:cubicBezTo>
                  <a:pt x="781518" y="369766"/>
                  <a:pt x="804907" y="393526"/>
                  <a:pt x="811217" y="426569"/>
                </a:cubicBezTo>
                <a:cubicBezTo>
                  <a:pt x="812517" y="433808"/>
                  <a:pt x="801938" y="439563"/>
                  <a:pt x="796740" y="434179"/>
                </a:cubicBezTo>
                <a:cubicBezTo>
                  <a:pt x="780774" y="417844"/>
                  <a:pt x="773350" y="395384"/>
                  <a:pt x="762026" y="375894"/>
                </a:cubicBezTo>
                <a:cubicBezTo>
                  <a:pt x="754602" y="363271"/>
                  <a:pt x="747734" y="352133"/>
                  <a:pt x="749035" y="337096"/>
                </a:cubicBezTo>
                <a:cubicBezTo>
                  <a:pt x="749313" y="334127"/>
                  <a:pt x="751075" y="331807"/>
                  <a:pt x="753442" y="330484"/>
                </a:cubicBezTo>
                <a:close/>
                <a:moveTo>
                  <a:pt x="2041169" y="112119"/>
                </a:moveTo>
                <a:cubicBezTo>
                  <a:pt x="1959495" y="133282"/>
                  <a:pt x="1889144" y="152957"/>
                  <a:pt x="1831415" y="222009"/>
                </a:cubicBezTo>
                <a:cubicBezTo>
                  <a:pt x="1798929" y="260807"/>
                  <a:pt x="1780736" y="298302"/>
                  <a:pt x="1761247" y="343224"/>
                </a:cubicBezTo>
                <a:cubicBezTo>
                  <a:pt x="1753080" y="361787"/>
                  <a:pt x="1753821" y="366054"/>
                  <a:pt x="1739159" y="378863"/>
                </a:cubicBezTo>
                <a:cubicBezTo>
                  <a:pt x="1730619" y="386474"/>
                  <a:pt x="1718739" y="377379"/>
                  <a:pt x="1723379" y="367169"/>
                </a:cubicBezTo>
                <a:cubicBezTo>
                  <a:pt x="1735447" y="340067"/>
                  <a:pt x="1742129" y="313709"/>
                  <a:pt x="1752152" y="287907"/>
                </a:cubicBezTo>
                <a:cubicBezTo>
                  <a:pt x="1762174" y="234447"/>
                  <a:pt x="1770157" y="178017"/>
                  <a:pt x="1714841" y="231661"/>
                </a:cubicBezTo>
                <a:cubicBezTo>
                  <a:pt x="1677716" y="267488"/>
                  <a:pt x="1652286" y="315937"/>
                  <a:pt x="1634652" y="365868"/>
                </a:cubicBezTo>
                <a:cubicBezTo>
                  <a:pt x="1632052" y="379048"/>
                  <a:pt x="1627784" y="391856"/>
                  <a:pt x="1622214" y="405036"/>
                </a:cubicBezTo>
                <a:cubicBezTo>
                  <a:pt x="1612192" y="443831"/>
                  <a:pt x="1611078" y="476501"/>
                  <a:pt x="1588986" y="511584"/>
                </a:cubicBezTo>
                <a:cubicBezTo>
                  <a:pt x="1584904" y="518082"/>
                  <a:pt x="1573024" y="515297"/>
                  <a:pt x="1573953" y="506944"/>
                </a:cubicBezTo>
                <a:cubicBezTo>
                  <a:pt x="1580076" y="450886"/>
                  <a:pt x="1591772" y="395012"/>
                  <a:pt x="1611819" y="342109"/>
                </a:cubicBezTo>
                <a:cubicBezTo>
                  <a:pt x="1610519" y="332641"/>
                  <a:pt x="1608293" y="322989"/>
                  <a:pt x="1604209" y="311482"/>
                </a:cubicBezTo>
                <a:cubicBezTo>
                  <a:pt x="1600496" y="301086"/>
                  <a:pt x="1598085" y="293290"/>
                  <a:pt x="1596969" y="285309"/>
                </a:cubicBezTo>
                <a:cubicBezTo>
                  <a:pt x="1553720" y="320577"/>
                  <a:pt x="1539797" y="367354"/>
                  <a:pt x="1513624" y="418402"/>
                </a:cubicBezTo>
                <a:cubicBezTo>
                  <a:pt x="1500443" y="444388"/>
                  <a:pt x="1482808" y="466478"/>
                  <a:pt x="1475942" y="495437"/>
                </a:cubicBezTo>
                <a:cubicBezTo>
                  <a:pt x="1468516" y="527178"/>
                  <a:pt x="1472414" y="554278"/>
                  <a:pt x="1459049" y="583794"/>
                </a:cubicBezTo>
                <a:cubicBezTo>
                  <a:pt x="1456078" y="590289"/>
                  <a:pt x="1444757" y="589733"/>
                  <a:pt x="1444387" y="581751"/>
                </a:cubicBezTo>
                <a:cubicBezTo>
                  <a:pt x="1441787" y="512141"/>
                  <a:pt x="1461276" y="468706"/>
                  <a:pt x="1485594" y="415246"/>
                </a:cubicBezTo>
                <a:cubicBezTo>
                  <a:pt x="1478727" y="389071"/>
                  <a:pt x="1436963" y="422114"/>
                  <a:pt x="1429722" y="428981"/>
                </a:cubicBezTo>
                <a:cubicBezTo>
                  <a:pt x="1392596" y="464251"/>
                  <a:pt x="1395382" y="519196"/>
                  <a:pt x="1377376" y="565231"/>
                </a:cubicBezTo>
                <a:cubicBezTo>
                  <a:pt x="1374962" y="571356"/>
                  <a:pt x="1370507" y="574884"/>
                  <a:pt x="1363640" y="575439"/>
                </a:cubicBezTo>
                <a:cubicBezTo>
                  <a:pt x="1299043" y="579894"/>
                  <a:pt x="1283449" y="568014"/>
                  <a:pt x="1266187" y="644678"/>
                </a:cubicBezTo>
                <a:cubicBezTo>
                  <a:pt x="1249665" y="718556"/>
                  <a:pt x="1265814" y="692011"/>
                  <a:pt x="1270641" y="743431"/>
                </a:cubicBezTo>
                <a:cubicBezTo>
                  <a:pt x="1271754" y="753454"/>
                  <a:pt x="1260617" y="759951"/>
                  <a:pt x="1259874" y="765707"/>
                </a:cubicBezTo>
                <a:cubicBezTo>
                  <a:pt x="1250407" y="840512"/>
                  <a:pt x="1246139" y="817867"/>
                  <a:pt x="1263402" y="872997"/>
                </a:cubicBezTo>
                <a:cubicBezTo>
                  <a:pt x="1291802" y="963582"/>
                  <a:pt x="1306095" y="1031707"/>
                  <a:pt x="1371434" y="1105400"/>
                </a:cubicBezTo>
                <a:cubicBezTo>
                  <a:pt x="1388884" y="1125262"/>
                  <a:pt x="1405405" y="1147164"/>
                  <a:pt x="1422296" y="1169254"/>
                </a:cubicBezTo>
                <a:cubicBezTo>
                  <a:pt x="1410230" y="1150876"/>
                  <a:pt x="1398165" y="1132314"/>
                  <a:pt x="1385916" y="1114124"/>
                </a:cubicBezTo>
                <a:cubicBezTo>
                  <a:pt x="1351759" y="1063076"/>
                  <a:pt x="1330785" y="1007204"/>
                  <a:pt x="1317233" y="947062"/>
                </a:cubicBezTo>
                <a:cubicBezTo>
                  <a:pt x="1315377" y="938893"/>
                  <a:pt x="1325214" y="934439"/>
                  <a:pt x="1330226" y="940937"/>
                </a:cubicBezTo>
                <a:cubicBezTo>
                  <a:pt x="1343219" y="957271"/>
                  <a:pt x="1345448" y="978989"/>
                  <a:pt x="1352316" y="998294"/>
                </a:cubicBezTo>
                <a:cubicBezTo>
                  <a:pt x="1363638" y="1030221"/>
                  <a:pt x="1376076" y="1063262"/>
                  <a:pt x="1394082" y="1091848"/>
                </a:cubicBezTo>
                <a:cubicBezTo>
                  <a:pt x="1404662" y="1108741"/>
                  <a:pt x="1415427" y="1127489"/>
                  <a:pt x="1426379" y="1146421"/>
                </a:cubicBezTo>
                <a:cubicBezTo>
                  <a:pt x="1378489" y="1045630"/>
                  <a:pt x="1357327" y="931840"/>
                  <a:pt x="1368095" y="821208"/>
                </a:cubicBezTo>
                <a:cubicBezTo>
                  <a:pt x="1368837" y="812296"/>
                  <a:pt x="1382017" y="809142"/>
                  <a:pt x="1384615" y="818979"/>
                </a:cubicBezTo>
                <a:cubicBezTo>
                  <a:pt x="1404104" y="895644"/>
                  <a:pt x="1397423" y="975647"/>
                  <a:pt x="1419885" y="1053796"/>
                </a:cubicBezTo>
                <a:cubicBezTo>
                  <a:pt x="1426379" y="1076627"/>
                  <a:pt x="1435663" y="1098532"/>
                  <a:pt x="1445498" y="1120250"/>
                </a:cubicBezTo>
                <a:cubicBezTo>
                  <a:pt x="1435474" y="1075329"/>
                  <a:pt x="1427865" y="1028922"/>
                  <a:pt x="1420811" y="986785"/>
                </a:cubicBezTo>
                <a:cubicBezTo>
                  <a:pt x="1405776" y="898241"/>
                  <a:pt x="1402064" y="820652"/>
                  <a:pt x="1405590" y="730622"/>
                </a:cubicBezTo>
                <a:cubicBezTo>
                  <a:pt x="1405962" y="720785"/>
                  <a:pt x="1418953" y="720228"/>
                  <a:pt x="1421924" y="728766"/>
                </a:cubicBezTo>
                <a:cubicBezTo>
                  <a:pt x="1435474" y="767747"/>
                  <a:pt x="1421368" y="813597"/>
                  <a:pt x="1423597" y="854620"/>
                </a:cubicBezTo>
                <a:cubicBezTo>
                  <a:pt x="1424895" y="878379"/>
                  <a:pt x="1428237" y="902326"/>
                  <a:pt x="1431949" y="926271"/>
                </a:cubicBezTo>
                <a:cubicBezTo>
                  <a:pt x="1430649" y="908079"/>
                  <a:pt x="1429722" y="890075"/>
                  <a:pt x="1429537" y="871884"/>
                </a:cubicBezTo>
                <a:cubicBezTo>
                  <a:pt x="1428792" y="815824"/>
                  <a:pt x="1447543" y="761250"/>
                  <a:pt x="1452183" y="705933"/>
                </a:cubicBezTo>
                <a:cubicBezTo>
                  <a:pt x="1452740" y="698139"/>
                  <a:pt x="1464246" y="697023"/>
                  <a:pt x="1466847" y="704079"/>
                </a:cubicBezTo>
                <a:cubicBezTo>
                  <a:pt x="1484852" y="752155"/>
                  <a:pt x="1456823" y="818237"/>
                  <a:pt x="1455337" y="868727"/>
                </a:cubicBezTo>
                <a:cubicBezTo>
                  <a:pt x="1454594" y="894528"/>
                  <a:pt x="1455338" y="920516"/>
                  <a:pt x="1456452" y="946504"/>
                </a:cubicBezTo>
                <a:cubicBezTo>
                  <a:pt x="1457565" y="944091"/>
                  <a:pt x="1459049" y="941864"/>
                  <a:pt x="1460349" y="939636"/>
                </a:cubicBezTo>
                <a:cubicBezTo>
                  <a:pt x="1466475" y="899169"/>
                  <a:pt x="1471487" y="858332"/>
                  <a:pt x="1475942" y="817495"/>
                </a:cubicBezTo>
                <a:cubicBezTo>
                  <a:pt x="1481881" y="762550"/>
                  <a:pt x="1477427" y="700366"/>
                  <a:pt x="1502300" y="649876"/>
                </a:cubicBezTo>
                <a:cubicBezTo>
                  <a:pt x="1506569" y="641338"/>
                  <a:pt x="1520862" y="646164"/>
                  <a:pt x="1520119" y="655258"/>
                </a:cubicBezTo>
                <a:cubicBezTo>
                  <a:pt x="1514179" y="730437"/>
                  <a:pt x="1511954" y="814711"/>
                  <a:pt x="1493762" y="891189"/>
                </a:cubicBezTo>
                <a:cubicBezTo>
                  <a:pt x="1499331" y="884319"/>
                  <a:pt x="1505273" y="878379"/>
                  <a:pt x="1511212" y="871884"/>
                </a:cubicBezTo>
                <a:cubicBezTo>
                  <a:pt x="1529217" y="793922"/>
                  <a:pt x="1561143" y="717257"/>
                  <a:pt x="1566342" y="636696"/>
                </a:cubicBezTo>
                <a:cubicBezTo>
                  <a:pt x="1566899" y="627229"/>
                  <a:pt x="1580264" y="624817"/>
                  <a:pt x="1584161" y="633353"/>
                </a:cubicBezTo>
                <a:cubicBezTo>
                  <a:pt x="1599755" y="667696"/>
                  <a:pt x="1580819" y="714101"/>
                  <a:pt x="1572838" y="748814"/>
                </a:cubicBezTo>
                <a:cubicBezTo>
                  <a:pt x="1565599" y="780183"/>
                  <a:pt x="1556131" y="808585"/>
                  <a:pt x="1545736" y="836799"/>
                </a:cubicBezTo>
                <a:cubicBezTo>
                  <a:pt x="1554462" y="828632"/>
                  <a:pt x="1563186" y="820651"/>
                  <a:pt x="1571539" y="812296"/>
                </a:cubicBezTo>
                <a:cubicBezTo>
                  <a:pt x="1573024" y="810811"/>
                  <a:pt x="1573951" y="809142"/>
                  <a:pt x="1575437" y="807657"/>
                </a:cubicBezTo>
                <a:cubicBezTo>
                  <a:pt x="1589545" y="712989"/>
                  <a:pt x="1619615" y="618504"/>
                  <a:pt x="1621844" y="523094"/>
                </a:cubicBezTo>
                <a:cubicBezTo>
                  <a:pt x="1622029" y="514741"/>
                  <a:pt x="1632794" y="511584"/>
                  <a:pt x="1636322" y="519752"/>
                </a:cubicBezTo>
                <a:cubicBezTo>
                  <a:pt x="1653772" y="560034"/>
                  <a:pt x="1641705" y="633912"/>
                  <a:pt x="1629826" y="676049"/>
                </a:cubicBezTo>
                <a:cubicBezTo>
                  <a:pt x="1622030" y="703892"/>
                  <a:pt x="1617389" y="733779"/>
                  <a:pt x="1610334" y="762736"/>
                </a:cubicBezTo>
                <a:cubicBezTo>
                  <a:pt x="1629270" y="733037"/>
                  <a:pt x="1644490" y="701664"/>
                  <a:pt x="1661940" y="669737"/>
                </a:cubicBezTo>
                <a:cubicBezTo>
                  <a:pt x="1663052" y="665282"/>
                  <a:pt x="1664536" y="661014"/>
                  <a:pt x="1665279" y="656559"/>
                </a:cubicBezTo>
                <a:cubicBezTo>
                  <a:pt x="1667137" y="645049"/>
                  <a:pt x="1668992" y="634654"/>
                  <a:pt x="1671778" y="623516"/>
                </a:cubicBezTo>
                <a:cubicBezTo>
                  <a:pt x="1677531" y="599756"/>
                  <a:pt x="1688667" y="551124"/>
                  <a:pt x="1683099" y="526622"/>
                </a:cubicBezTo>
                <a:cubicBezTo>
                  <a:pt x="1681429" y="519382"/>
                  <a:pt x="1689596" y="515111"/>
                  <a:pt x="1695537" y="516970"/>
                </a:cubicBezTo>
                <a:cubicBezTo>
                  <a:pt x="1722453" y="525136"/>
                  <a:pt x="1706487" y="572842"/>
                  <a:pt x="1704262" y="592517"/>
                </a:cubicBezTo>
                <a:cubicBezTo>
                  <a:pt x="1703705" y="596972"/>
                  <a:pt x="1702961" y="601799"/>
                  <a:pt x="1702404" y="606439"/>
                </a:cubicBezTo>
                <a:cubicBezTo>
                  <a:pt x="1710757" y="595116"/>
                  <a:pt x="1719854" y="584721"/>
                  <a:pt x="1728764" y="573955"/>
                </a:cubicBezTo>
                <a:cubicBezTo>
                  <a:pt x="1729134" y="573026"/>
                  <a:pt x="1729691" y="572284"/>
                  <a:pt x="1730619" y="571541"/>
                </a:cubicBezTo>
                <a:cubicBezTo>
                  <a:pt x="1730989" y="570984"/>
                  <a:pt x="1731546" y="570429"/>
                  <a:pt x="1731919" y="569872"/>
                </a:cubicBezTo>
                <a:cubicBezTo>
                  <a:pt x="1736560" y="555022"/>
                  <a:pt x="1739158" y="539243"/>
                  <a:pt x="1742499" y="524207"/>
                </a:cubicBezTo>
                <a:cubicBezTo>
                  <a:pt x="1743057" y="521793"/>
                  <a:pt x="1752894" y="483556"/>
                  <a:pt x="1751967" y="482442"/>
                </a:cubicBezTo>
                <a:cubicBezTo>
                  <a:pt x="1747697" y="477245"/>
                  <a:pt x="1753636" y="470191"/>
                  <a:pt x="1759392" y="471118"/>
                </a:cubicBezTo>
                <a:cubicBezTo>
                  <a:pt x="1760505" y="471303"/>
                  <a:pt x="1761619" y="471489"/>
                  <a:pt x="1762731" y="471675"/>
                </a:cubicBezTo>
                <a:cubicBezTo>
                  <a:pt x="1766633" y="472232"/>
                  <a:pt x="1768860" y="476132"/>
                  <a:pt x="1769415" y="479656"/>
                </a:cubicBezTo>
                <a:cubicBezTo>
                  <a:pt x="1771271" y="494694"/>
                  <a:pt x="1770344" y="512698"/>
                  <a:pt x="1767003" y="530147"/>
                </a:cubicBezTo>
                <a:cubicBezTo>
                  <a:pt x="1786122" y="509729"/>
                  <a:pt x="1805612" y="489496"/>
                  <a:pt x="1824917" y="469077"/>
                </a:cubicBezTo>
                <a:cubicBezTo>
                  <a:pt x="1828815" y="459424"/>
                  <a:pt x="1833085" y="449957"/>
                  <a:pt x="1837355" y="440492"/>
                </a:cubicBezTo>
                <a:cubicBezTo>
                  <a:pt x="1846450" y="420071"/>
                  <a:pt x="1854431" y="397611"/>
                  <a:pt x="1856474" y="375152"/>
                </a:cubicBezTo>
                <a:cubicBezTo>
                  <a:pt x="1857030" y="369766"/>
                  <a:pt x="1864453" y="366054"/>
                  <a:pt x="1868166" y="370882"/>
                </a:cubicBezTo>
                <a:cubicBezTo>
                  <a:pt x="1880604" y="387216"/>
                  <a:pt x="1876706" y="403552"/>
                  <a:pt x="1869652" y="420630"/>
                </a:cubicBezTo>
                <a:cubicBezTo>
                  <a:pt x="1870209" y="420071"/>
                  <a:pt x="1870767" y="419514"/>
                  <a:pt x="1871324" y="418959"/>
                </a:cubicBezTo>
                <a:cubicBezTo>
                  <a:pt x="1914946" y="369211"/>
                  <a:pt x="1957639" y="318906"/>
                  <a:pt x="1991979" y="261734"/>
                </a:cubicBezTo>
                <a:cubicBezTo>
                  <a:pt x="2021680" y="212357"/>
                  <a:pt x="2027804" y="163723"/>
                  <a:pt x="2041169" y="112119"/>
                </a:cubicBezTo>
                <a:close/>
                <a:moveTo>
                  <a:pt x="683323" y="287350"/>
                </a:moveTo>
                <a:cubicBezTo>
                  <a:pt x="701515" y="300901"/>
                  <a:pt x="714878" y="325774"/>
                  <a:pt x="719148" y="347865"/>
                </a:cubicBezTo>
                <a:cubicBezTo>
                  <a:pt x="720263" y="353989"/>
                  <a:pt x="711352" y="358631"/>
                  <a:pt x="707084" y="354176"/>
                </a:cubicBezTo>
                <a:cubicBezTo>
                  <a:pt x="693161" y="339697"/>
                  <a:pt x="682581" y="319833"/>
                  <a:pt x="674415" y="301271"/>
                </a:cubicBezTo>
                <a:cubicBezTo>
                  <a:pt x="671444" y="299601"/>
                  <a:pt x="669588" y="295703"/>
                  <a:pt x="671072" y="291990"/>
                </a:cubicBezTo>
                <a:cubicBezTo>
                  <a:pt x="671444" y="291248"/>
                  <a:pt x="671629" y="290691"/>
                  <a:pt x="671999" y="289949"/>
                </a:cubicBezTo>
                <a:cubicBezTo>
                  <a:pt x="674041" y="285309"/>
                  <a:pt x="679797" y="284566"/>
                  <a:pt x="683323" y="287350"/>
                </a:cubicBezTo>
                <a:close/>
                <a:moveTo>
                  <a:pt x="1015964" y="218299"/>
                </a:moveTo>
                <a:cubicBezTo>
                  <a:pt x="1023017" y="216813"/>
                  <a:pt x="1027101" y="224981"/>
                  <a:pt x="1023946" y="230550"/>
                </a:cubicBezTo>
                <a:cubicBezTo>
                  <a:pt x="1011880" y="251711"/>
                  <a:pt x="1007239" y="276770"/>
                  <a:pt x="994801" y="297932"/>
                </a:cubicBezTo>
                <a:cubicBezTo>
                  <a:pt x="990719" y="304800"/>
                  <a:pt x="979395" y="300901"/>
                  <a:pt x="979952" y="293106"/>
                </a:cubicBezTo>
                <a:cubicBezTo>
                  <a:pt x="981621" y="271388"/>
                  <a:pt x="989233" y="224054"/>
                  <a:pt x="1015964" y="218299"/>
                </a:cubicBezTo>
                <a:close/>
                <a:moveTo>
                  <a:pt x="1171980" y="155533"/>
                </a:moveTo>
                <a:cubicBezTo>
                  <a:pt x="1179405" y="153421"/>
                  <a:pt x="1187201" y="152957"/>
                  <a:pt x="1195648" y="154813"/>
                </a:cubicBezTo>
                <a:cubicBezTo>
                  <a:pt x="1201215" y="156112"/>
                  <a:pt x="1204186" y="165024"/>
                  <a:pt x="1198246" y="167991"/>
                </a:cubicBezTo>
                <a:cubicBezTo>
                  <a:pt x="1185995" y="173934"/>
                  <a:pt x="1175600" y="180986"/>
                  <a:pt x="1165019" y="189339"/>
                </a:cubicBezTo>
                <a:cubicBezTo>
                  <a:pt x="1159080" y="193981"/>
                  <a:pt x="1152768" y="199549"/>
                  <a:pt x="1145899" y="203076"/>
                </a:cubicBezTo>
                <a:cubicBezTo>
                  <a:pt x="1138846" y="206789"/>
                  <a:pt x="1129564" y="207531"/>
                  <a:pt x="1123068" y="212914"/>
                </a:cubicBezTo>
                <a:cubicBezTo>
                  <a:pt x="1115457" y="219597"/>
                  <a:pt x="1105990" y="211800"/>
                  <a:pt x="1107660" y="203076"/>
                </a:cubicBezTo>
                <a:cubicBezTo>
                  <a:pt x="1111187" y="184699"/>
                  <a:pt x="1136617" y="175604"/>
                  <a:pt x="1150539" y="166137"/>
                </a:cubicBezTo>
                <a:cubicBezTo>
                  <a:pt x="1157501" y="161403"/>
                  <a:pt x="1164555" y="157644"/>
                  <a:pt x="1171980" y="155533"/>
                </a:cubicBezTo>
                <a:close/>
                <a:moveTo>
                  <a:pt x="573316" y="224958"/>
                </a:moveTo>
                <a:cubicBezTo>
                  <a:pt x="575984" y="222800"/>
                  <a:pt x="579835" y="222011"/>
                  <a:pt x="582712" y="224239"/>
                </a:cubicBezTo>
                <a:cubicBezTo>
                  <a:pt x="602760" y="241129"/>
                  <a:pt x="619652" y="258393"/>
                  <a:pt x="627262" y="284381"/>
                </a:cubicBezTo>
                <a:cubicBezTo>
                  <a:pt x="629304" y="291063"/>
                  <a:pt x="620581" y="295888"/>
                  <a:pt x="615755" y="291248"/>
                </a:cubicBezTo>
                <a:cubicBezTo>
                  <a:pt x="606286" y="282338"/>
                  <a:pt x="600162" y="271201"/>
                  <a:pt x="592180" y="260992"/>
                </a:cubicBezTo>
                <a:cubicBezTo>
                  <a:pt x="584940" y="251711"/>
                  <a:pt x="576772" y="244101"/>
                  <a:pt x="571020" y="233891"/>
                </a:cubicBezTo>
                <a:cubicBezTo>
                  <a:pt x="569163" y="230642"/>
                  <a:pt x="570648" y="227115"/>
                  <a:pt x="573316" y="224958"/>
                </a:cubicBezTo>
                <a:close/>
                <a:moveTo>
                  <a:pt x="941967" y="165603"/>
                </a:moveTo>
                <a:cubicBezTo>
                  <a:pt x="944867" y="166044"/>
                  <a:pt x="947373" y="168179"/>
                  <a:pt x="947652" y="172076"/>
                </a:cubicBezTo>
                <a:cubicBezTo>
                  <a:pt x="948579" y="184142"/>
                  <a:pt x="948022" y="195836"/>
                  <a:pt x="947096" y="207716"/>
                </a:cubicBezTo>
                <a:cubicBezTo>
                  <a:pt x="950992" y="193052"/>
                  <a:pt x="956933" y="179502"/>
                  <a:pt x="968443" y="168363"/>
                </a:cubicBezTo>
                <a:cubicBezTo>
                  <a:pt x="972339" y="164652"/>
                  <a:pt x="981064" y="166694"/>
                  <a:pt x="981623" y="172818"/>
                </a:cubicBezTo>
                <a:cubicBezTo>
                  <a:pt x="982735" y="188227"/>
                  <a:pt x="973640" y="198992"/>
                  <a:pt x="968812" y="213286"/>
                </a:cubicBezTo>
                <a:cubicBezTo>
                  <a:pt x="962316" y="232592"/>
                  <a:pt x="958789" y="253009"/>
                  <a:pt x="946353" y="269717"/>
                </a:cubicBezTo>
                <a:cubicBezTo>
                  <a:pt x="945794" y="270459"/>
                  <a:pt x="944496" y="270459"/>
                  <a:pt x="943567" y="270829"/>
                </a:cubicBezTo>
                <a:cubicBezTo>
                  <a:pt x="943567" y="300714"/>
                  <a:pt x="940971" y="330230"/>
                  <a:pt x="926677" y="356773"/>
                </a:cubicBezTo>
                <a:cubicBezTo>
                  <a:pt x="924263" y="361598"/>
                  <a:pt x="917024" y="358259"/>
                  <a:pt x="917395" y="353619"/>
                </a:cubicBezTo>
                <a:cubicBezTo>
                  <a:pt x="919808" y="316122"/>
                  <a:pt x="922035" y="281596"/>
                  <a:pt x="920922" y="244284"/>
                </a:cubicBezTo>
                <a:cubicBezTo>
                  <a:pt x="920365" y="222009"/>
                  <a:pt x="921664" y="188412"/>
                  <a:pt x="933915" y="169292"/>
                </a:cubicBezTo>
                <a:cubicBezTo>
                  <a:pt x="935771" y="166415"/>
                  <a:pt x="939066" y="165162"/>
                  <a:pt x="941967" y="165603"/>
                </a:cubicBezTo>
                <a:close/>
                <a:moveTo>
                  <a:pt x="893636" y="156345"/>
                </a:moveTo>
                <a:cubicBezTo>
                  <a:pt x="896049" y="155231"/>
                  <a:pt x="898927" y="155277"/>
                  <a:pt x="901060" y="157226"/>
                </a:cubicBezTo>
                <a:cubicBezTo>
                  <a:pt x="913312" y="168548"/>
                  <a:pt x="908114" y="186370"/>
                  <a:pt x="906630" y="201406"/>
                </a:cubicBezTo>
                <a:cubicBezTo>
                  <a:pt x="904772" y="220339"/>
                  <a:pt x="903101" y="240201"/>
                  <a:pt x="892522" y="256537"/>
                </a:cubicBezTo>
                <a:cubicBezTo>
                  <a:pt x="887882" y="263776"/>
                  <a:pt x="878415" y="258764"/>
                  <a:pt x="878230" y="251523"/>
                </a:cubicBezTo>
                <a:cubicBezTo>
                  <a:pt x="877672" y="222196"/>
                  <a:pt x="886026" y="191569"/>
                  <a:pt x="888995" y="162424"/>
                </a:cubicBezTo>
                <a:cubicBezTo>
                  <a:pt x="889274" y="159732"/>
                  <a:pt x="891223" y="157459"/>
                  <a:pt x="893636" y="156345"/>
                </a:cubicBezTo>
                <a:close/>
                <a:moveTo>
                  <a:pt x="887208" y="123814"/>
                </a:moveTo>
                <a:cubicBezTo>
                  <a:pt x="890016" y="124558"/>
                  <a:pt x="892337" y="126878"/>
                  <a:pt x="892150" y="130311"/>
                </a:cubicBezTo>
                <a:cubicBezTo>
                  <a:pt x="891408" y="142564"/>
                  <a:pt x="888995" y="150174"/>
                  <a:pt x="882313" y="160941"/>
                </a:cubicBezTo>
                <a:cubicBezTo>
                  <a:pt x="878785" y="166880"/>
                  <a:pt x="870432" y="162796"/>
                  <a:pt x="870432" y="156856"/>
                </a:cubicBezTo>
                <a:cubicBezTo>
                  <a:pt x="870989" y="144790"/>
                  <a:pt x="873403" y="136809"/>
                  <a:pt x="879342" y="126783"/>
                </a:cubicBezTo>
                <a:cubicBezTo>
                  <a:pt x="881107" y="123908"/>
                  <a:pt x="884401" y="123072"/>
                  <a:pt x="887208" y="123814"/>
                </a:cubicBezTo>
                <a:close/>
                <a:moveTo>
                  <a:pt x="925587" y="96735"/>
                </a:moveTo>
                <a:cubicBezTo>
                  <a:pt x="928208" y="97594"/>
                  <a:pt x="930389" y="99868"/>
                  <a:pt x="930760" y="103024"/>
                </a:cubicBezTo>
                <a:cubicBezTo>
                  <a:pt x="931690" y="112861"/>
                  <a:pt x="931133" y="114347"/>
                  <a:pt x="927049" y="124000"/>
                </a:cubicBezTo>
                <a:cubicBezTo>
                  <a:pt x="922408" y="134766"/>
                  <a:pt x="907000" y="126969"/>
                  <a:pt x="909229" y="116759"/>
                </a:cubicBezTo>
                <a:cubicBezTo>
                  <a:pt x="911084" y="107849"/>
                  <a:pt x="911642" y="105994"/>
                  <a:pt x="917767" y="98939"/>
                </a:cubicBezTo>
                <a:cubicBezTo>
                  <a:pt x="919903" y="96433"/>
                  <a:pt x="922965" y="95877"/>
                  <a:pt x="925587" y="96735"/>
                </a:cubicBezTo>
                <a:close/>
                <a:moveTo>
                  <a:pt x="344349" y="159316"/>
                </a:moveTo>
                <a:cubicBezTo>
                  <a:pt x="348549" y="157877"/>
                  <a:pt x="353469" y="158989"/>
                  <a:pt x="355324" y="164097"/>
                </a:cubicBezTo>
                <a:cubicBezTo>
                  <a:pt x="364792" y="189526"/>
                  <a:pt x="402287" y="214587"/>
                  <a:pt x="420849" y="231291"/>
                </a:cubicBezTo>
                <a:cubicBezTo>
                  <a:pt x="443495" y="251526"/>
                  <a:pt x="464287" y="272315"/>
                  <a:pt x="485631" y="293848"/>
                </a:cubicBezTo>
                <a:cubicBezTo>
                  <a:pt x="490088" y="298303"/>
                  <a:pt x="485448" y="307956"/>
                  <a:pt x="478950" y="305170"/>
                </a:cubicBezTo>
                <a:cubicBezTo>
                  <a:pt x="447021" y="291807"/>
                  <a:pt x="418252" y="258764"/>
                  <a:pt x="393193" y="235191"/>
                </a:cubicBezTo>
                <a:cubicBezTo>
                  <a:pt x="375743" y="218856"/>
                  <a:pt x="342329" y="194353"/>
                  <a:pt x="337689" y="169851"/>
                </a:cubicBezTo>
                <a:cubicBezTo>
                  <a:pt x="336668" y="164745"/>
                  <a:pt x="340149" y="160754"/>
                  <a:pt x="344349" y="159316"/>
                </a:cubicBezTo>
                <a:close/>
                <a:moveTo>
                  <a:pt x="209792" y="178388"/>
                </a:moveTo>
                <a:cubicBezTo>
                  <a:pt x="227427" y="179687"/>
                  <a:pt x="238380" y="194351"/>
                  <a:pt x="249517" y="206604"/>
                </a:cubicBezTo>
                <a:cubicBezTo>
                  <a:pt x="260281" y="218296"/>
                  <a:pt x="279587" y="234632"/>
                  <a:pt x="274019" y="251897"/>
                </a:cubicBezTo>
                <a:cubicBezTo>
                  <a:pt x="272163" y="257464"/>
                  <a:pt x="264180" y="259319"/>
                  <a:pt x="260467" y="254309"/>
                </a:cubicBezTo>
                <a:cubicBezTo>
                  <a:pt x="252858" y="244099"/>
                  <a:pt x="239678" y="234632"/>
                  <a:pt x="230768" y="224794"/>
                </a:cubicBezTo>
                <a:cubicBezTo>
                  <a:pt x="221857" y="214772"/>
                  <a:pt x="214247" y="204376"/>
                  <a:pt x="202368" y="197322"/>
                </a:cubicBezTo>
                <a:cubicBezTo>
                  <a:pt x="192900" y="191751"/>
                  <a:pt x="200139" y="177647"/>
                  <a:pt x="209792" y="178388"/>
                </a:cubicBezTo>
                <a:close/>
                <a:moveTo>
                  <a:pt x="625034" y="110077"/>
                </a:moveTo>
                <a:cubicBezTo>
                  <a:pt x="647124" y="122513"/>
                  <a:pt x="663645" y="154815"/>
                  <a:pt x="677567" y="175417"/>
                </a:cubicBezTo>
                <a:cubicBezTo>
                  <a:pt x="703185" y="213099"/>
                  <a:pt x="728614" y="253009"/>
                  <a:pt x="746249" y="295146"/>
                </a:cubicBezTo>
                <a:cubicBezTo>
                  <a:pt x="748848" y="301456"/>
                  <a:pt x="739753" y="308139"/>
                  <a:pt x="735483" y="302013"/>
                </a:cubicBezTo>
                <a:cubicBezTo>
                  <a:pt x="713765" y="270272"/>
                  <a:pt x="693718" y="237231"/>
                  <a:pt x="673298" y="204561"/>
                </a:cubicBezTo>
                <a:cubicBezTo>
                  <a:pt x="663089" y="188227"/>
                  <a:pt x="651022" y="173562"/>
                  <a:pt x="640257" y="157784"/>
                </a:cubicBezTo>
                <a:cubicBezTo>
                  <a:pt x="632460" y="146460"/>
                  <a:pt x="627263" y="132539"/>
                  <a:pt x="617240" y="122699"/>
                </a:cubicBezTo>
                <a:cubicBezTo>
                  <a:pt x="611670" y="117316"/>
                  <a:pt x="616868" y="105437"/>
                  <a:pt x="625034" y="110077"/>
                </a:cubicBezTo>
                <a:close/>
                <a:moveTo>
                  <a:pt x="965103" y="33044"/>
                </a:moveTo>
                <a:cubicBezTo>
                  <a:pt x="941898" y="37128"/>
                  <a:pt x="917953" y="39914"/>
                  <a:pt x="907929" y="71655"/>
                </a:cubicBezTo>
                <a:cubicBezTo>
                  <a:pt x="905887" y="77966"/>
                  <a:pt x="899576" y="83349"/>
                  <a:pt x="892522" y="81307"/>
                </a:cubicBezTo>
                <a:cubicBezTo>
                  <a:pt x="798783" y="54021"/>
                  <a:pt x="889552" y="430839"/>
                  <a:pt x="901247" y="472976"/>
                </a:cubicBezTo>
                <a:cubicBezTo>
                  <a:pt x="923336" y="553536"/>
                  <a:pt x="938186" y="632614"/>
                  <a:pt x="970485" y="704821"/>
                </a:cubicBezTo>
                <a:cubicBezTo>
                  <a:pt x="948580" y="633913"/>
                  <a:pt x="933917" y="559292"/>
                  <a:pt x="929460" y="487454"/>
                </a:cubicBezTo>
                <a:cubicBezTo>
                  <a:pt x="929275" y="484113"/>
                  <a:pt x="934102" y="481886"/>
                  <a:pt x="936329" y="484670"/>
                </a:cubicBezTo>
                <a:cubicBezTo>
                  <a:pt x="959531" y="513814"/>
                  <a:pt x="962317" y="550567"/>
                  <a:pt x="968256" y="586579"/>
                </a:cubicBezTo>
                <a:cubicBezTo>
                  <a:pt x="970485" y="600130"/>
                  <a:pt x="974197" y="613308"/>
                  <a:pt x="976983" y="626675"/>
                </a:cubicBezTo>
                <a:cubicBezTo>
                  <a:pt x="976239" y="607368"/>
                  <a:pt x="977351" y="588806"/>
                  <a:pt x="981064" y="572100"/>
                </a:cubicBezTo>
                <a:cubicBezTo>
                  <a:pt x="982922" y="563747"/>
                  <a:pt x="994614" y="563377"/>
                  <a:pt x="996286" y="572098"/>
                </a:cubicBezTo>
                <a:cubicBezTo>
                  <a:pt x="1003897" y="613867"/>
                  <a:pt x="1001855" y="656189"/>
                  <a:pt x="1011134" y="698139"/>
                </a:cubicBezTo>
                <a:cubicBezTo>
                  <a:pt x="1011136" y="698324"/>
                  <a:pt x="1011136" y="698324"/>
                  <a:pt x="1011136" y="698324"/>
                </a:cubicBezTo>
                <a:cubicBezTo>
                  <a:pt x="1009649" y="638924"/>
                  <a:pt x="1017076" y="579711"/>
                  <a:pt x="1026542" y="539429"/>
                </a:cubicBezTo>
                <a:cubicBezTo>
                  <a:pt x="1040280" y="481329"/>
                  <a:pt x="1075920" y="436037"/>
                  <a:pt x="1095410" y="379792"/>
                </a:cubicBezTo>
                <a:cubicBezTo>
                  <a:pt x="1113786" y="326703"/>
                  <a:pt x="1131235" y="300158"/>
                  <a:pt x="1170217" y="256166"/>
                </a:cubicBezTo>
                <a:cubicBezTo>
                  <a:pt x="1204000" y="218114"/>
                  <a:pt x="1244281" y="174676"/>
                  <a:pt x="1295885" y="162425"/>
                </a:cubicBezTo>
                <a:cubicBezTo>
                  <a:pt x="1319645" y="156671"/>
                  <a:pt x="1334868" y="161126"/>
                  <a:pt x="1358627" y="162796"/>
                </a:cubicBezTo>
                <a:cubicBezTo>
                  <a:pt x="1354172" y="162610"/>
                  <a:pt x="1450141" y="176346"/>
                  <a:pt x="1456080" y="171149"/>
                </a:cubicBezTo>
                <a:cubicBezTo>
                  <a:pt x="1456637" y="170593"/>
                  <a:pt x="1449582" y="162239"/>
                  <a:pt x="1449767" y="161126"/>
                </a:cubicBezTo>
                <a:cubicBezTo>
                  <a:pt x="1458492" y="90774"/>
                  <a:pt x="1387397" y="116761"/>
                  <a:pt x="1361967" y="122702"/>
                </a:cubicBezTo>
                <a:cubicBezTo>
                  <a:pt x="1320202" y="132354"/>
                  <a:pt x="1282892" y="151474"/>
                  <a:pt x="1239271" y="145162"/>
                </a:cubicBezTo>
                <a:cubicBezTo>
                  <a:pt x="1232215" y="144048"/>
                  <a:pt x="1228502" y="132911"/>
                  <a:pt x="1236485" y="130126"/>
                </a:cubicBezTo>
                <a:cubicBezTo>
                  <a:pt x="1271939" y="117688"/>
                  <a:pt x="1314633" y="98198"/>
                  <a:pt x="1355469" y="89288"/>
                </a:cubicBezTo>
                <a:cubicBezTo>
                  <a:pt x="1350644" y="84323"/>
                  <a:pt x="1342650" y="80344"/>
                  <a:pt x="1333161" y="77219"/>
                </a:cubicBezTo>
                <a:cubicBezTo>
                  <a:pt x="1323670" y="74096"/>
                  <a:pt x="1312685" y="71827"/>
                  <a:pt x="1301871" y="70285"/>
                </a:cubicBezTo>
                <a:cubicBezTo>
                  <a:pt x="1280247" y="67200"/>
                  <a:pt x="1259317" y="67014"/>
                  <a:pt x="1252448" y="68684"/>
                </a:cubicBezTo>
                <a:cubicBezTo>
                  <a:pt x="1226462" y="75181"/>
                  <a:pt x="1199360" y="91146"/>
                  <a:pt x="1175041" y="102468"/>
                </a:cubicBezTo>
                <a:cubicBezTo>
                  <a:pt x="1140332" y="118619"/>
                  <a:pt x="1108218" y="137551"/>
                  <a:pt x="1081302" y="164839"/>
                </a:cubicBezTo>
                <a:cubicBezTo>
                  <a:pt x="1068495" y="177832"/>
                  <a:pt x="1060328" y="193239"/>
                  <a:pt x="1044362" y="201778"/>
                </a:cubicBezTo>
                <a:cubicBezTo>
                  <a:pt x="1037679" y="205491"/>
                  <a:pt x="1026729" y="198808"/>
                  <a:pt x="1031740" y="190825"/>
                </a:cubicBezTo>
                <a:cubicBezTo>
                  <a:pt x="1074620" y="123444"/>
                  <a:pt x="1135134" y="87618"/>
                  <a:pt x="1206042" y="59218"/>
                </a:cubicBezTo>
                <a:cubicBezTo>
                  <a:pt x="1203073" y="49936"/>
                  <a:pt x="1180056" y="58290"/>
                  <a:pt x="1171145" y="55691"/>
                </a:cubicBezTo>
                <a:cubicBezTo>
                  <a:pt x="1153140" y="50494"/>
                  <a:pt x="1145715" y="27661"/>
                  <a:pt x="1125296" y="25620"/>
                </a:cubicBezTo>
                <a:cubicBezTo>
                  <a:pt x="1111375" y="24320"/>
                  <a:pt x="1096894" y="31559"/>
                  <a:pt x="1085387" y="38428"/>
                </a:cubicBezTo>
                <a:cubicBezTo>
                  <a:pt x="1060142" y="53464"/>
                  <a:pt x="1044735" y="79636"/>
                  <a:pt x="1023016" y="98940"/>
                </a:cubicBezTo>
                <a:cubicBezTo>
                  <a:pt x="1004824" y="115091"/>
                  <a:pt x="987933" y="132539"/>
                  <a:pt x="971227" y="150731"/>
                </a:cubicBezTo>
                <a:cubicBezTo>
                  <a:pt x="965845" y="156486"/>
                  <a:pt x="957490" y="152401"/>
                  <a:pt x="957862" y="144977"/>
                </a:cubicBezTo>
                <a:cubicBezTo>
                  <a:pt x="959348" y="108966"/>
                  <a:pt x="992572" y="88918"/>
                  <a:pt x="1016148" y="66829"/>
                </a:cubicBezTo>
                <a:cubicBezTo>
                  <a:pt x="1029700" y="54021"/>
                  <a:pt x="1042134" y="39172"/>
                  <a:pt x="1055873" y="26549"/>
                </a:cubicBezTo>
                <a:cubicBezTo>
                  <a:pt x="1035267" y="22836"/>
                  <a:pt x="1005009" y="25248"/>
                  <a:pt x="993687" y="35644"/>
                </a:cubicBezTo>
                <a:cubicBezTo>
                  <a:pt x="979765" y="48636"/>
                  <a:pt x="971042" y="66643"/>
                  <a:pt x="954334" y="76667"/>
                </a:cubicBezTo>
                <a:cubicBezTo>
                  <a:pt x="949137" y="79821"/>
                  <a:pt x="942455" y="74810"/>
                  <a:pt x="942826" y="69056"/>
                </a:cubicBezTo>
                <a:cubicBezTo>
                  <a:pt x="943939" y="53091"/>
                  <a:pt x="954892" y="44182"/>
                  <a:pt x="965103" y="33044"/>
                </a:cubicBezTo>
                <a:close/>
                <a:moveTo>
                  <a:pt x="560492" y="72064"/>
                </a:moveTo>
                <a:cubicBezTo>
                  <a:pt x="563421" y="72070"/>
                  <a:pt x="566379" y="73369"/>
                  <a:pt x="568791" y="76478"/>
                </a:cubicBezTo>
                <a:cubicBezTo>
                  <a:pt x="609629" y="130496"/>
                  <a:pt x="648053" y="185626"/>
                  <a:pt x="680910" y="244656"/>
                </a:cubicBezTo>
                <a:cubicBezTo>
                  <a:pt x="684622" y="251340"/>
                  <a:pt x="675155" y="258021"/>
                  <a:pt x="670143" y="252452"/>
                </a:cubicBezTo>
                <a:cubicBezTo>
                  <a:pt x="625036" y="203818"/>
                  <a:pt x="590695" y="145346"/>
                  <a:pt x="550414" y="92999"/>
                </a:cubicBezTo>
                <a:cubicBezTo>
                  <a:pt x="545589" y="86780"/>
                  <a:pt x="547770" y="79542"/>
                  <a:pt x="552364" y="75411"/>
                </a:cubicBezTo>
                <a:cubicBezTo>
                  <a:pt x="554662" y="73346"/>
                  <a:pt x="557562" y="72058"/>
                  <a:pt x="560492" y="72064"/>
                </a:cubicBezTo>
                <a:close/>
                <a:moveTo>
                  <a:pt x="484212" y="53789"/>
                </a:moveTo>
                <a:cubicBezTo>
                  <a:pt x="486872" y="53566"/>
                  <a:pt x="489668" y="54575"/>
                  <a:pt x="492128" y="57359"/>
                </a:cubicBezTo>
                <a:cubicBezTo>
                  <a:pt x="515332" y="83719"/>
                  <a:pt x="537608" y="110634"/>
                  <a:pt x="560437" y="137179"/>
                </a:cubicBezTo>
                <a:cubicBezTo>
                  <a:pt x="576773" y="156112"/>
                  <a:pt x="598492" y="177273"/>
                  <a:pt x="606101" y="201592"/>
                </a:cubicBezTo>
                <a:cubicBezTo>
                  <a:pt x="608145" y="207716"/>
                  <a:pt x="599047" y="213841"/>
                  <a:pt x="594407" y="208274"/>
                </a:cubicBezTo>
                <a:cubicBezTo>
                  <a:pt x="557654" y="162794"/>
                  <a:pt x="515517" y="118432"/>
                  <a:pt x="476723" y="74437"/>
                </a:cubicBezTo>
                <a:cubicBezTo>
                  <a:pt x="469482" y="66224"/>
                  <a:pt x="476234" y="54460"/>
                  <a:pt x="484212" y="53789"/>
                </a:cubicBezTo>
                <a:close/>
                <a:moveTo>
                  <a:pt x="586193" y="37081"/>
                </a:moveTo>
                <a:cubicBezTo>
                  <a:pt x="588235" y="35828"/>
                  <a:pt x="590787" y="35550"/>
                  <a:pt x="592923" y="37128"/>
                </a:cubicBezTo>
                <a:cubicBezTo>
                  <a:pt x="600904" y="43253"/>
                  <a:pt x="604802" y="52720"/>
                  <a:pt x="612413" y="59404"/>
                </a:cubicBezTo>
                <a:cubicBezTo>
                  <a:pt x="618541" y="64786"/>
                  <a:pt x="613897" y="76482"/>
                  <a:pt x="605173" y="72954"/>
                </a:cubicBezTo>
                <a:cubicBezTo>
                  <a:pt x="593295" y="68127"/>
                  <a:pt x="582343" y="56246"/>
                  <a:pt x="582527" y="42881"/>
                </a:cubicBezTo>
                <a:cubicBezTo>
                  <a:pt x="582620" y="40561"/>
                  <a:pt x="584152" y="38334"/>
                  <a:pt x="586193" y="37081"/>
                </a:cubicBezTo>
                <a:close/>
                <a:moveTo>
                  <a:pt x="71378" y="100878"/>
                </a:moveTo>
                <a:lnTo>
                  <a:pt x="129130" y="92331"/>
                </a:lnTo>
                <a:lnTo>
                  <a:pt x="135914" y="103769"/>
                </a:lnTo>
                <a:lnTo>
                  <a:pt x="135914" y="103954"/>
                </a:lnTo>
                <a:cubicBezTo>
                  <a:pt x="157817" y="116947"/>
                  <a:pt x="175081" y="134766"/>
                  <a:pt x="177864" y="160199"/>
                </a:cubicBezTo>
                <a:cubicBezTo>
                  <a:pt x="178606" y="167809"/>
                  <a:pt x="168585" y="168552"/>
                  <a:pt x="164872" y="163725"/>
                </a:cubicBezTo>
                <a:cubicBezTo>
                  <a:pt x="156147" y="152216"/>
                  <a:pt x="128768" y="129198"/>
                  <a:pt x="103314" y="114139"/>
                </a:cubicBezTo>
                <a:close/>
                <a:moveTo>
                  <a:pt x="393950" y="53139"/>
                </a:moveTo>
                <a:lnTo>
                  <a:pt x="415506" y="49949"/>
                </a:lnTo>
                <a:lnTo>
                  <a:pt x="425907" y="63905"/>
                </a:lnTo>
                <a:cubicBezTo>
                  <a:pt x="439133" y="78894"/>
                  <a:pt x="452962" y="93465"/>
                  <a:pt x="464842" y="108778"/>
                </a:cubicBezTo>
                <a:cubicBezTo>
                  <a:pt x="476350" y="123816"/>
                  <a:pt x="487675" y="139036"/>
                  <a:pt x="498440" y="154444"/>
                </a:cubicBezTo>
                <a:cubicBezTo>
                  <a:pt x="504937" y="163910"/>
                  <a:pt x="509763" y="177832"/>
                  <a:pt x="518117" y="185256"/>
                </a:cubicBezTo>
                <a:cubicBezTo>
                  <a:pt x="523127" y="189711"/>
                  <a:pt x="518303" y="198436"/>
                  <a:pt x="511619" y="195282"/>
                </a:cubicBezTo>
                <a:cubicBezTo>
                  <a:pt x="486001" y="183029"/>
                  <a:pt x="464471" y="144048"/>
                  <a:pt x="448319" y="122517"/>
                </a:cubicBezTo>
                <a:cubicBezTo>
                  <a:pt x="436533" y="106831"/>
                  <a:pt x="422333" y="91423"/>
                  <a:pt x="409015" y="75460"/>
                </a:cubicBezTo>
                <a:close/>
                <a:moveTo>
                  <a:pt x="252519" y="74070"/>
                </a:moveTo>
                <a:lnTo>
                  <a:pt x="288470" y="68750"/>
                </a:lnTo>
                <a:lnTo>
                  <a:pt x="294995" y="81679"/>
                </a:lnTo>
                <a:cubicBezTo>
                  <a:pt x="297222" y="85949"/>
                  <a:pt x="298151" y="89288"/>
                  <a:pt x="298149" y="93558"/>
                </a:cubicBezTo>
                <a:cubicBezTo>
                  <a:pt x="305948" y="102653"/>
                  <a:pt x="313929" y="111563"/>
                  <a:pt x="322652" y="119546"/>
                </a:cubicBezTo>
                <a:cubicBezTo>
                  <a:pt x="328779" y="125300"/>
                  <a:pt x="321540" y="134024"/>
                  <a:pt x="314485" y="131053"/>
                </a:cubicBezTo>
                <a:cubicBezTo>
                  <a:pt x="291097" y="121031"/>
                  <a:pt x="272905" y="95414"/>
                  <a:pt x="255272" y="77409"/>
                </a:cubicBezTo>
                <a:close/>
                <a:moveTo>
                  <a:pt x="541631" y="31283"/>
                </a:moveTo>
                <a:lnTo>
                  <a:pt x="547817" y="39168"/>
                </a:lnTo>
                <a:cubicBezTo>
                  <a:pt x="556170" y="45295"/>
                  <a:pt x="546144" y="56246"/>
                  <a:pt x="537978" y="53276"/>
                </a:cubicBezTo>
                <a:cubicBezTo>
                  <a:pt x="530647" y="50491"/>
                  <a:pt x="523918" y="44458"/>
                  <a:pt x="518999" y="37126"/>
                </a:cubicBezTo>
                <a:lnTo>
                  <a:pt x="518193" y="34752"/>
                </a:lnTo>
                <a:close/>
                <a:moveTo>
                  <a:pt x="15475" y="109151"/>
                </a:moveTo>
                <a:lnTo>
                  <a:pt x="57512" y="102930"/>
                </a:lnTo>
                <a:lnTo>
                  <a:pt x="53309" y="112306"/>
                </a:lnTo>
                <a:cubicBezTo>
                  <a:pt x="52940" y="117504"/>
                  <a:pt x="48299" y="121960"/>
                  <a:pt x="43287" y="122887"/>
                </a:cubicBezTo>
                <a:cubicBezTo>
                  <a:pt x="-22425" y="134211"/>
                  <a:pt x="125519" y="233334"/>
                  <a:pt x="135731" y="241132"/>
                </a:cubicBezTo>
                <a:cubicBezTo>
                  <a:pt x="174152" y="270831"/>
                  <a:pt x="204966" y="305728"/>
                  <a:pt x="245989" y="333013"/>
                </a:cubicBezTo>
                <a:cubicBezTo>
                  <a:pt x="339175" y="395199"/>
                  <a:pt x="432915" y="452744"/>
                  <a:pt x="534822" y="499707"/>
                </a:cubicBezTo>
                <a:cubicBezTo>
                  <a:pt x="660490" y="557437"/>
                  <a:pt x="774650" y="628529"/>
                  <a:pt x="885281" y="706307"/>
                </a:cubicBezTo>
                <a:cubicBezTo>
                  <a:pt x="854470" y="679577"/>
                  <a:pt x="826809" y="645793"/>
                  <a:pt x="797666" y="620734"/>
                </a:cubicBezTo>
                <a:cubicBezTo>
                  <a:pt x="758687" y="587136"/>
                  <a:pt x="719704" y="552982"/>
                  <a:pt x="682394" y="517710"/>
                </a:cubicBezTo>
                <a:cubicBezTo>
                  <a:pt x="679795" y="515113"/>
                  <a:pt x="677568" y="511029"/>
                  <a:pt x="679425" y="507131"/>
                </a:cubicBezTo>
                <a:cubicBezTo>
                  <a:pt x="680168" y="505646"/>
                  <a:pt x="680909" y="504162"/>
                  <a:pt x="681652" y="502677"/>
                </a:cubicBezTo>
                <a:cubicBezTo>
                  <a:pt x="684992" y="495809"/>
                  <a:pt x="694275" y="499892"/>
                  <a:pt x="695945" y="505646"/>
                </a:cubicBezTo>
                <a:cubicBezTo>
                  <a:pt x="696316" y="507131"/>
                  <a:pt x="752188" y="545556"/>
                  <a:pt x="756644" y="549638"/>
                </a:cubicBezTo>
                <a:cubicBezTo>
                  <a:pt x="776319" y="567089"/>
                  <a:pt x="795070" y="585463"/>
                  <a:pt x="815302" y="602356"/>
                </a:cubicBezTo>
                <a:cubicBezTo>
                  <a:pt x="817901" y="604398"/>
                  <a:pt x="820314" y="606811"/>
                  <a:pt x="822727" y="609040"/>
                </a:cubicBezTo>
                <a:cubicBezTo>
                  <a:pt x="820684" y="605884"/>
                  <a:pt x="818829" y="602913"/>
                  <a:pt x="816602" y="599758"/>
                </a:cubicBezTo>
                <a:cubicBezTo>
                  <a:pt x="782446" y="551124"/>
                  <a:pt x="738452" y="506016"/>
                  <a:pt x="698545" y="462023"/>
                </a:cubicBezTo>
                <a:cubicBezTo>
                  <a:pt x="680538" y="442348"/>
                  <a:pt x="646753" y="422114"/>
                  <a:pt x="641000" y="393529"/>
                </a:cubicBezTo>
                <a:cubicBezTo>
                  <a:pt x="639515" y="385732"/>
                  <a:pt x="649725" y="383877"/>
                  <a:pt x="653252" y="389631"/>
                </a:cubicBezTo>
                <a:cubicBezTo>
                  <a:pt x="672927" y="422486"/>
                  <a:pt x="714692" y="452743"/>
                  <a:pt x="741052" y="482072"/>
                </a:cubicBezTo>
                <a:cubicBezTo>
                  <a:pt x="766855" y="511029"/>
                  <a:pt x="796368" y="537574"/>
                  <a:pt x="820684" y="568015"/>
                </a:cubicBezTo>
                <a:cubicBezTo>
                  <a:pt x="834976" y="585837"/>
                  <a:pt x="849086" y="604213"/>
                  <a:pt x="863380" y="622405"/>
                </a:cubicBezTo>
                <a:cubicBezTo>
                  <a:pt x="855768" y="608667"/>
                  <a:pt x="848342" y="594745"/>
                  <a:pt x="840917" y="579896"/>
                </a:cubicBezTo>
                <a:cubicBezTo>
                  <a:pt x="825139" y="547783"/>
                  <a:pt x="808062" y="517342"/>
                  <a:pt x="787272" y="488196"/>
                </a:cubicBezTo>
                <a:cubicBezTo>
                  <a:pt x="768152" y="461281"/>
                  <a:pt x="739382" y="441606"/>
                  <a:pt x="725645" y="411533"/>
                </a:cubicBezTo>
                <a:cubicBezTo>
                  <a:pt x="723416" y="406336"/>
                  <a:pt x="731214" y="400768"/>
                  <a:pt x="735112" y="405036"/>
                </a:cubicBezTo>
                <a:cubicBezTo>
                  <a:pt x="755530" y="427498"/>
                  <a:pt x="782075" y="440677"/>
                  <a:pt x="799895" y="465179"/>
                </a:cubicBezTo>
                <a:cubicBezTo>
                  <a:pt x="822354" y="496551"/>
                  <a:pt x="840547" y="534231"/>
                  <a:pt x="857809" y="569129"/>
                </a:cubicBezTo>
                <a:cubicBezTo>
                  <a:pt x="877487" y="609038"/>
                  <a:pt x="894934" y="653403"/>
                  <a:pt x="920737" y="689414"/>
                </a:cubicBezTo>
                <a:cubicBezTo>
                  <a:pt x="923336" y="692942"/>
                  <a:pt x="925934" y="696096"/>
                  <a:pt x="928533" y="699438"/>
                </a:cubicBezTo>
                <a:cubicBezTo>
                  <a:pt x="887325" y="626858"/>
                  <a:pt x="857810" y="544257"/>
                  <a:pt x="831080" y="469263"/>
                </a:cubicBezTo>
                <a:cubicBezTo>
                  <a:pt x="828852" y="462952"/>
                  <a:pt x="837947" y="459611"/>
                  <a:pt x="841290" y="464623"/>
                </a:cubicBezTo>
                <a:cubicBezTo>
                  <a:pt x="868763" y="505089"/>
                  <a:pt x="885655" y="552238"/>
                  <a:pt x="903844" y="597531"/>
                </a:cubicBezTo>
                <a:cubicBezTo>
                  <a:pt x="894564" y="565231"/>
                  <a:pt x="887324" y="532004"/>
                  <a:pt x="873032" y="501191"/>
                </a:cubicBezTo>
                <a:cubicBezTo>
                  <a:pt x="857624" y="467779"/>
                  <a:pt x="839247" y="435851"/>
                  <a:pt x="823840" y="402438"/>
                </a:cubicBezTo>
                <a:cubicBezTo>
                  <a:pt x="782632" y="312781"/>
                  <a:pt x="737898" y="223867"/>
                  <a:pt x="689077" y="138294"/>
                </a:cubicBezTo>
                <a:cubicBezTo>
                  <a:pt x="673948" y="111750"/>
                  <a:pt x="657892" y="79173"/>
                  <a:pt x="639538" y="48290"/>
                </a:cubicBezTo>
                <a:lnTo>
                  <a:pt x="620407" y="19625"/>
                </a:lnTo>
                <a:lnTo>
                  <a:pt x="639335" y="16824"/>
                </a:lnTo>
                <a:lnTo>
                  <a:pt x="731306" y="164676"/>
                </a:lnTo>
                <a:cubicBezTo>
                  <a:pt x="761981" y="220340"/>
                  <a:pt x="790336" y="277327"/>
                  <a:pt x="818087" y="334499"/>
                </a:cubicBezTo>
                <a:cubicBezTo>
                  <a:pt x="832937" y="365129"/>
                  <a:pt x="848157" y="395384"/>
                  <a:pt x="863193" y="425827"/>
                </a:cubicBezTo>
                <a:cubicBezTo>
                  <a:pt x="847044" y="359373"/>
                  <a:pt x="832194" y="292919"/>
                  <a:pt x="822356" y="224424"/>
                </a:cubicBezTo>
                <a:cubicBezTo>
                  <a:pt x="816045" y="179874"/>
                  <a:pt x="813632" y="144418"/>
                  <a:pt x="833122" y="103025"/>
                </a:cubicBezTo>
                <a:cubicBezTo>
                  <a:pt x="852985" y="60888"/>
                  <a:pt x="859294" y="73139"/>
                  <a:pt x="878785" y="51606"/>
                </a:cubicBezTo>
                <a:cubicBezTo>
                  <a:pt x="883797" y="46224"/>
                  <a:pt x="901059" y="20421"/>
                  <a:pt x="915910" y="10213"/>
                </a:cubicBezTo>
                <a:cubicBezTo>
                  <a:pt x="946539" y="-10948"/>
                  <a:pt x="969743" y="15038"/>
                  <a:pt x="995171" y="5016"/>
                </a:cubicBezTo>
                <a:cubicBezTo>
                  <a:pt x="996658" y="4273"/>
                  <a:pt x="998143" y="4459"/>
                  <a:pt x="999627" y="4829"/>
                </a:cubicBezTo>
                <a:cubicBezTo>
                  <a:pt x="1015033" y="-368"/>
                  <a:pt x="1031926" y="3716"/>
                  <a:pt x="1047890" y="2417"/>
                </a:cubicBezTo>
                <a:cubicBezTo>
                  <a:pt x="1059584" y="1488"/>
                  <a:pt x="1066452" y="5201"/>
                  <a:pt x="1074250" y="12626"/>
                </a:cubicBezTo>
                <a:cubicBezTo>
                  <a:pt x="1086314" y="5016"/>
                  <a:pt x="1099865" y="4"/>
                  <a:pt x="1116758" y="4"/>
                </a:cubicBezTo>
                <a:cubicBezTo>
                  <a:pt x="1131977" y="-182"/>
                  <a:pt x="1146827" y="6871"/>
                  <a:pt x="1160007" y="14111"/>
                </a:cubicBezTo>
                <a:cubicBezTo>
                  <a:pt x="1181355" y="25806"/>
                  <a:pt x="1157223" y="31189"/>
                  <a:pt x="1193792" y="32673"/>
                </a:cubicBezTo>
                <a:cubicBezTo>
                  <a:pt x="1197504" y="32859"/>
                  <a:pt x="1200659" y="28589"/>
                  <a:pt x="1204558" y="29519"/>
                </a:cubicBezTo>
                <a:cubicBezTo>
                  <a:pt x="1219408" y="33044"/>
                  <a:pt x="1227947" y="38613"/>
                  <a:pt x="1228132" y="51051"/>
                </a:cubicBezTo>
                <a:cubicBezTo>
                  <a:pt x="1232030" y="49566"/>
                  <a:pt x="1235926" y="48082"/>
                  <a:pt x="1240012" y="46596"/>
                </a:cubicBezTo>
                <a:cubicBezTo>
                  <a:pt x="1280477" y="32116"/>
                  <a:pt x="1319088" y="47708"/>
                  <a:pt x="1357697" y="65900"/>
                </a:cubicBezTo>
                <a:cubicBezTo>
                  <a:pt x="1370135" y="71655"/>
                  <a:pt x="1377188" y="77781"/>
                  <a:pt x="1379788" y="85762"/>
                </a:cubicBezTo>
                <a:cubicBezTo>
                  <a:pt x="1390738" y="84648"/>
                  <a:pt x="1401692" y="84276"/>
                  <a:pt x="1411900" y="85762"/>
                </a:cubicBezTo>
                <a:cubicBezTo>
                  <a:pt x="1475755" y="94672"/>
                  <a:pt x="1465918" y="137737"/>
                  <a:pt x="1499701" y="176533"/>
                </a:cubicBezTo>
                <a:cubicBezTo>
                  <a:pt x="1505828" y="183586"/>
                  <a:pt x="1500257" y="195652"/>
                  <a:pt x="1492275" y="198066"/>
                </a:cubicBezTo>
                <a:cubicBezTo>
                  <a:pt x="1433248" y="215329"/>
                  <a:pt x="1367349" y="187856"/>
                  <a:pt x="1305538" y="202334"/>
                </a:cubicBezTo>
                <a:cubicBezTo>
                  <a:pt x="1213282" y="223867"/>
                  <a:pt x="1147757" y="312596"/>
                  <a:pt x="1118799" y="399284"/>
                </a:cubicBezTo>
                <a:cubicBezTo>
                  <a:pt x="1110632" y="423971"/>
                  <a:pt x="1102834" y="443461"/>
                  <a:pt x="1091139" y="466294"/>
                </a:cubicBezTo>
                <a:cubicBezTo>
                  <a:pt x="1054943" y="536458"/>
                  <a:pt x="1041022" y="590107"/>
                  <a:pt x="1041951" y="669924"/>
                </a:cubicBezTo>
                <a:cubicBezTo>
                  <a:pt x="1042508" y="712432"/>
                  <a:pt x="1041022" y="758838"/>
                  <a:pt x="1050489" y="800418"/>
                </a:cubicBezTo>
                <a:lnTo>
                  <a:pt x="1057257" y="817783"/>
                </a:lnTo>
                <a:lnTo>
                  <a:pt x="1360574" y="1146820"/>
                </a:lnTo>
                <a:lnTo>
                  <a:pt x="1398457" y="1181323"/>
                </a:lnTo>
                <a:lnTo>
                  <a:pt x="1360482" y="1132502"/>
                </a:lnTo>
                <a:cubicBezTo>
                  <a:pt x="1323357" y="1090364"/>
                  <a:pt x="1289759" y="1057509"/>
                  <a:pt x="1269527" y="1003306"/>
                </a:cubicBezTo>
                <a:cubicBezTo>
                  <a:pt x="1258947" y="974719"/>
                  <a:pt x="1253378" y="944276"/>
                  <a:pt x="1245024" y="914949"/>
                </a:cubicBezTo>
                <a:cubicBezTo>
                  <a:pt x="1235556" y="882092"/>
                  <a:pt x="1200475" y="834943"/>
                  <a:pt x="1200846" y="800604"/>
                </a:cubicBezTo>
                <a:cubicBezTo>
                  <a:pt x="1201217" y="763292"/>
                  <a:pt x="1235372" y="759024"/>
                  <a:pt x="1232402" y="721157"/>
                </a:cubicBezTo>
                <a:cubicBezTo>
                  <a:pt x="1227576" y="662127"/>
                  <a:pt x="1204002" y="646348"/>
                  <a:pt x="1239828" y="591775"/>
                </a:cubicBezTo>
                <a:cubicBezTo>
                  <a:pt x="1251892" y="573399"/>
                  <a:pt x="1271197" y="546297"/>
                  <a:pt x="1294214" y="539057"/>
                </a:cubicBezTo>
                <a:cubicBezTo>
                  <a:pt x="1312408" y="533304"/>
                  <a:pt x="1334124" y="550567"/>
                  <a:pt x="1349159" y="540171"/>
                </a:cubicBezTo>
                <a:cubicBezTo>
                  <a:pt x="1386473" y="514184"/>
                  <a:pt x="1367723" y="427869"/>
                  <a:pt x="1406520" y="394642"/>
                </a:cubicBezTo>
                <a:cubicBezTo>
                  <a:pt x="1423597" y="380161"/>
                  <a:pt x="1461834" y="375522"/>
                  <a:pt x="1482625" y="374408"/>
                </a:cubicBezTo>
                <a:cubicBezTo>
                  <a:pt x="1486708" y="374221"/>
                  <a:pt x="1491533" y="375337"/>
                  <a:pt x="1493762" y="379048"/>
                </a:cubicBezTo>
                <a:cubicBezTo>
                  <a:pt x="1495617" y="382019"/>
                  <a:pt x="1496917" y="384431"/>
                  <a:pt x="1498217" y="387031"/>
                </a:cubicBezTo>
                <a:cubicBezTo>
                  <a:pt x="1500073" y="382761"/>
                  <a:pt x="1502115" y="378491"/>
                  <a:pt x="1503972" y="373851"/>
                </a:cubicBezTo>
                <a:cubicBezTo>
                  <a:pt x="1528289" y="316307"/>
                  <a:pt x="1550564" y="281781"/>
                  <a:pt x="1602540" y="252082"/>
                </a:cubicBezTo>
                <a:cubicBezTo>
                  <a:pt x="1610706" y="247442"/>
                  <a:pt x="1623514" y="252082"/>
                  <a:pt x="1621472" y="263219"/>
                </a:cubicBezTo>
                <a:cubicBezTo>
                  <a:pt x="1617575" y="284009"/>
                  <a:pt x="1622957" y="293847"/>
                  <a:pt x="1628339" y="304056"/>
                </a:cubicBezTo>
                <a:cubicBezTo>
                  <a:pt x="1634467" y="291433"/>
                  <a:pt x="1640035" y="278812"/>
                  <a:pt x="1647459" y="266931"/>
                </a:cubicBezTo>
                <a:cubicBezTo>
                  <a:pt x="1675302" y="222009"/>
                  <a:pt x="1715026" y="170221"/>
                  <a:pt x="1773314" y="175232"/>
                </a:cubicBezTo>
                <a:cubicBezTo>
                  <a:pt x="1780737" y="175974"/>
                  <a:pt x="1787048" y="181914"/>
                  <a:pt x="1786677" y="189711"/>
                </a:cubicBezTo>
                <a:cubicBezTo>
                  <a:pt x="1785936" y="202704"/>
                  <a:pt x="1786864" y="215514"/>
                  <a:pt x="1787606" y="228322"/>
                </a:cubicBezTo>
                <a:cubicBezTo>
                  <a:pt x="1805798" y="205490"/>
                  <a:pt x="1826031" y="183957"/>
                  <a:pt x="1846450" y="163910"/>
                </a:cubicBezTo>
                <a:cubicBezTo>
                  <a:pt x="1903807" y="107851"/>
                  <a:pt x="1978613" y="101539"/>
                  <a:pt x="2054907" y="81492"/>
                </a:cubicBezTo>
                <a:cubicBezTo>
                  <a:pt x="2063631" y="79079"/>
                  <a:pt x="2074768" y="86504"/>
                  <a:pt x="2071613" y="96527"/>
                </a:cubicBezTo>
                <a:cubicBezTo>
                  <a:pt x="2056948" y="144418"/>
                  <a:pt x="2060289" y="196952"/>
                  <a:pt x="2037272" y="242615"/>
                </a:cubicBezTo>
                <a:cubicBezTo>
                  <a:pt x="2016483" y="283637"/>
                  <a:pt x="1980285" y="324103"/>
                  <a:pt x="1954297" y="362529"/>
                </a:cubicBezTo>
                <a:cubicBezTo>
                  <a:pt x="1895454" y="449772"/>
                  <a:pt x="1810252" y="512700"/>
                  <a:pt x="1743242" y="591775"/>
                </a:cubicBezTo>
                <a:cubicBezTo>
                  <a:pt x="1696279" y="647277"/>
                  <a:pt x="1676416" y="717999"/>
                  <a:pt x="1640592" y="779626"/>
                </a:cubicBezTo>
                <a:cubicBezTo>
                  <a:pt x="1599197" y="851094"/>
                  <a:pt x="1520307" y="888218"/>
                  <a:pt x="1488379" y="967851"/>
                </a:cubicBezTo>
                <a:cubicBezTo>
                  <a:pt x="1456452" y="1047485"/>
                  <a:pt x="1485780" y="1135285"/>
                  <a:pt x="1510096" y="1213062"/>
                </a:cubicBezTo>
                <a:cubicBezTo>
                  <a:pt x="1517522" y="1237194"/>
                  <a:pt x="1533672" y="1265222"/>
                  <a:pt x="1532372" y="1291209"/>
                </a:cubicBezTo>
                <a:lnTo>
                  <a:pt x="1530585" y="1301671"/>
                </a:lnTo>
                <a:lnTo>
                  <a:pt x="1753264" y="1504495"/>
                </a:lnTo>
                <a:cubicBezTo>
                  <a:pt x="1886824" y="1613641"/>
                  <a:pt x="2030126" y="1709099"/>
                  <a:pt x="2177929" y="1797456"/>
                </a:cubicBezTo>
                <a:lnTo>
                  <a:pt x="2388962" y="1914432"/>
                </a:lnTo>
                <a:lnTo>
                  <a:pt x="2286009" y="1805392"/>
                </a:lnTo>
                <a:cubicBezTo>
                  <a:pt x="2209159" y="1725017"/>
                  <a:pt x="2143449" y="1642414"/>
                  <a:pt x="2070126" y="1559068"/>
                </a:cubicBezTo>
                <a:cubicBezTo>
                  <a:pt x="2003859" y="1483704"/>
                  <a:pt x="1945387" y="1406669"/>
                  <a:pt x="1924412" y="1306620"/>
                </a:cubicBezTo>
                <a:cubicBezTo>
                  <a:pt x="1913275" y="1253529"/>
                  <a:pt x="1911604" y="1169442"/>
                  <a:pt x="1968777" y="1146610"/>
                </a:cubicBezTo>
                <a:cubicBezTo>
                  <a:pt x="1965619" y="1133987"/>
                  <a:pt x="1964507" y="1121179"/>
                  <a:pt x="1970632" y="1108371"/>
                </a:cubicBezTo>
                <a:cubicBezTo>
                  <a:pt x="1977500" y="1094263"/>
                  <a:pt x="1989010" y="1089808"/>
                  <a:pt x="2002373" y="1088322"/>
                </a:cubicBezTo>
                <a:cubicBezTo>
                  <a:pt x="1992908" y="1060479"/>
                  <a:pt x="1989381" y="1030408"/>
                  <a:pt x="2018152" y="1012773"/>
                </a:cubicBezTo>
                <a:cubicBezTo>
                  <a:pt x="2037642" y="1000706"/>
                  <a:pt x="2048037" y="1010732"/>
                  <a:pt x="2060660" y="987342"/>
                </a:cubicBezTo>
                <a:cubicBezTo>
                  <a:pt x="2066601" y="976392"/>
                  <a:pt x="2064745" y="964697"/>
                  <a:pt x="2076810" y="957828"/>
                </a:cubicBezTo>
                <a:cubicBezTo>
                  <a:pt x="2080706" y="955601"/>
                  <a:pt x="2085161" y="954674"/>
                  <a:pt x="2089431" y="954674"/>
                </a:cubicBezTo>
                <a:cubicBezTo>
                  <a:pt x="2088132" y="951702"/>
                  <a:pt x="2086462" y="948731"/>
                  <a:pt x="2085350" y="945577"/>
                </a:cubicBezTo>
                <a:cubicBezTo>
                  <a:pt x="2078480" y="926086"/>
                  <a:pt x="2069757" y="882649"/>
                  <a:pt x="2101312" y="881909"/>
                </a:cubicBezTo>
                <a:cubicBezTo>
                  <a:pt x="2102239" y="881909"/>
                  <a:pt x="2103169" y="882094"/>
                  <a:pt x="2104098" y="882279"/>
                </a:cubicBezTo>
                <a:cubicBezTo>
                  <a:pt x="2103541" y="881165"/>
                  <a:pt x="2102982" y="880237"/>
                  <a:pt x="2102427" y="879123"/>
                </a:cubicBezTo>
                <a:cubicBezTo>
                  <a:pt x="2083677" y="841071"/>
                  <a:pt x="2100384" y="826035"/>
                  <a:pt x="2117647" y="790394"/>
                </a:cubicBezTo>
                <a:cubicBezTo>
                  <a:pt x="2128785" y="767006"/>
                  <a:pt x="2139180" y="739904"/>
                  <a:pt x="2170179" y="746586"/>
                </a:cubicBezTo>
                <a:cubicBezTo>
                  <a:pt x="2177420" y="748072"/>
                  <a:pt x="2183915" y="751971"/>
                  <a:pt x="2189854" y="756797"/>
                </a:cubicBezTo>
                <a:cubicBezTo>
                  <a:pt x="2189669" y="753641"/>
                  <a:pt x="2189299" y="750671"/>
                  <a:pt x="2189484" y="747513"/>
                </a:cubicBezTo>
                <a:cubicBezTo>
                  <a:pt x="2190596" y="733594"/>
                  <a:pt x="2195238" y="702966"/>
                  <a:pt x="2208790" y="696096"/>
                </a:cubicBezTo>
                <a:cubicBezTo>
                  <a:pt x="2222339" y="689229"/>
                  <a:pt x="2248884" y="705006"/>
                  <a:pt x="2268190" y="718930"/>
                </a:cubicBezTo>
                <a:cubicBezTo>
                  <a:pt x="2253898" y="677722"/>
                  <a:pt x="2250554" y="633913"/>
                  <a:pt x="2277843" y="579896"/>
                </a:cubicBezTo>
                <a:cubicBezTo>
                  <a:pt x="2305314" y="525321"/>
                  <a:pt x="2330930" y="533674"/>
                  <a:pt x="2355989" y="558548"/>
                </a:cubicBezTo>
                <a:cubicBezTo>
                  <a:pt x="2355062" y="547968"/>
                  <a:pt x="2355989" y="537388"/>
                  <a:pt x="2359701" y="526806"/>
                </a:cubicBezTo>
                <a:cubicBezTo>
                  <a:pt x="2362302" y="519753"/>
                  <a:pt x="2378264" y="519382"/>
                  <a:pt x="2379565" y="513629"/>
                </a:cubicBezTo>
                <a:cubicBezTo>
                  <a:pt x="2391072" y="465179"/>
                  <a:pt x="2376778" y="504162"/>
                  <a:pt x="2378264" y="488383"/>
                </a:cubicBezTo>
                <a:cubicBezTo>
                  <a:pt x="2379936" y="467592"/>
                  <a:pt x="2366570" y="449030"/>
                  <a:pt x="2370840" y="425827"/>
                </a:cubicBezTo>
                <a:cubicBezTo>
                  <a:pt x="2381977" y="366057"/>
                  <a:pt x="2417802" y="355662"/>
                  <a:pt x="2469777" y="347494"/>
                </a:cubicBezTo>
                <a:cubicBezTo>
                  <a:pt x="2494094" y="343596"/>
                  <a:pt x="2521010" y="343781"/>
                  <a:pt x="2537160" y="328373"/>
                </a:cubicBezTo>
                <a:cubicBezTo>
                  <a:pt x="2542357" y="323176"/>
                  <a:pt x="2547928" y="295888"/>
                  <a:pt x="2552751" y="287352"/>
                </a:cubicBezTo>
                <a:cubicBezTo>
                  <a:pt x="2561477" y="272129"/>
                  <a:pt x="2574285" y="258763"/>
                  <a:pt x="2585606" y="245398"/>
                </a:cubicBezTo>
                <a:cubicBezTo>
                  <a:pt x="2589321" y="241129"/>
                  <a:pt x="2594705" y="237232"/>
                  <a:pt x="2600644" y="238346"/>
                </a:cubicBezTo>
                <a:cubicBezTo>
                  <a:pt x="2683990" y="253755"/>
                  <a:pt x="2706635" y="439749"/>
                  <a:pt x="2700882" y="503604"/>
                </a:cubicBezTo>
                <a:cubicBezTo>
                  <a:pt x="2688630" y="641523"/>
                  <a:pt x="2646306" y="798377"/>
                  <a:pt x="2595631" y="927015"/>
                </a:cubicBezTo>
                <a:cubicBezTo>
                  <a:pt x="2538274" y="1072730"/>
                  <a:pt x="2454927" y="1200996"/>
                  <a:pt x="2424672" y="1357480"/>
                </a:cubicBezTo>
                <a:cubicBezTo>
                  <a:pt x="2399981" y="1485746"/>
                  <a:pt x="2403695" y="1612714"/>
                  <a:pt x="2424300" y="1742094"/>
                </a:cubicBezTo>
                <a:cubicBezTo>
                  <a:pt x="2435438" y="1811331"/>
                  <a:pt x="2455670" y="1900061"/>
                  <a:pt x="2502634" y="1961317"/>
                </a:cubicBezTo>
                <a:lnTo>
                  <a:pt x="2539830" y="1998057"/>
                </a:lnTo>
                <a:lnTo>
                  <a:pt x="2629600" y="2047820"/>
                </a:lnTo>
                <a:cubicBezTo>
                  <a:pt x="2891332" y="2187317"/>
                  <a:pt x="3173294" y="2287230"/>
                  <a:pt x="3463473" y="2353614"/>
                </a:cubicBezTo>
                <a:lnTo>
                  <a:pt x="3498838" y="2359658"/>
                </a:lnTo>
                <a:lnTo>
                  <a:pt x="3510300" y="2437110"/>
                </a:lnTo>
                <a:lnTo>
                  <a:pt x="3392148" y="2412665"/>
                </a:lnTo>
                <a:cubicBezTo>
                  <a:pt x="3170371" y="2357580"/>
                  <a:pt x="2953144" y="2284676"/>
                  <a:pt x="2743573" y="2192421"/>
                </a:cubicBezTo>
                <a:lnTo>
                  <a:pt x="2637384" y="2141237"/>
                </a:lnTo>
                <a:lnTo>
                  <a:pt x="2520128" y="2145759"/>
                </a:lnTo>
                <a:cubicBezTo>
                  <a:pt x="2481102" y="2147035"/>
                  <a:pt x="2442027" y="2146848"/>
                  <a:pt x="2401282" y="2141557"/>
                </a:cubicBezTo>
                <a:cubicBezTo>
                  <a:pt x="2309584" y="2129679"/>
                  <a:pt x="2213058" y="2131350"/>
                  <a:pt x="2121358" y="2146941"/>
                </a:cubicBezTo>
                <a:cubicBezTo>
                  <a:pt x="2026504" y="2162903"/>
                  <a:pt x="1944086" y="2219149"/>
                  <a:pt x="1853317" y="2248292"/>
                </a:cubicBezTo>
                <a:cubicBezTo>
                  <a:pt x="1792805" y="2267785"/>
                  <a:pt x="1734146" y="2284490"/>
                  <a:pt x="1674746" y="2306579"/>
                </a:cubicBezTo>
                <a:cubicBezTo>
                  <a:pt x="1600682" y="2334052"/>
                  <a:pt x="1516408" y="2334794"/>
                  <a:pt x="1439930" y="2350573"/>
                </a:cubicBezTo>
                <a:cubicBezTo>
                  <a:pt x="1367537" y="2365422"/>
                  <a:pt x="1299040" y="2361152"/>
                  <a:pt x="1225720" y="2357627"/>
                </a:cubicBezTo>
                <a:cubicBezTo>
                  <a:pt x="1094112" y="2350942"/>
                  <a:pt x="989232" y="2353172"/>
                  <a:pt x="872660" y="2282078"/>
                </a:cubicBezTo>
                <a:cubicBezTo>
                  <a:pt x="868392" y="2279477"/>
                  <a:pt x="866163" y="2274280"/>
                  <a:pt x="867463" y="2269455"/>
                </a:cubicBezTo>
                <a:cubicBezTo>
                  <a:pt x="878045" y="2227316"/>
                  <a:pt x="905702" y="2214324"/>
                  <a:pt x="929462" y="2178497"/>
                </a:cubicBezTo>
                <a:cubicBezTo>
                  <a:pt x="933732" y="2172187"/>
                  <a:pt x="928163" y="2158448"/>
                  <a:pt x="935960" y="2152510"/>
                </a:cubicBezTo>
                <a:cubicBezTo>
                  <a:pt x="952294" y="2140075"/>
                  <a:pt x="974939" y="2134506"/>
                  <a:pt x="998514" y="2133019"/>
                </a:cubicBezTo>
                <a:cubicBezTo>
                  <a:pt x="995171" y="2129492"/>
                  <a:pt x="994244" y="2124295"/>
                  <a:pt x="996103" y="2120026"/>
                </a:cubicBezTo>
                <a:cubicBezTo>
                  <a:pt x="1005198" y="2100164"/>
                  <a:pt x="1029884" y="2086985"/>
                  <a:pt x="1046777" y="2073991"/>
                </a:cubicBezTo>
                <a:cubicBezTo>
                  <a:pt x="1064411" y="2060439"/>
                  <a:pt x="1076292" y="2055984"/>
                  <a:pt x="1098380" y="2051901"/>
                </a:cubicBezTo>
                <a:cubicBezTo>
                  <a:pt x="1100979" y="2051529"/>
                  <a:pt x="1103392" y="2051717"/>
                  <a:pt x="1105993" y="2051344"/>
                </a:cubicBezTo>
                <a:cubicBezTo>
                  <a:pt x="1104135" y="2050417"/>
                  <a:pt x="1101908" y="2049674"/>
                  <a:pt x="1100237" y="2048375"/>
                </a:cubicBezTo>
                <a:cubicBezTo>
                  <a:pt x="1087242" y="2038350"/>
                  <a:pt x="1086686" y="2025172"/>
                  <a:pt x="1095224" y="2011807"/>
                </a:cubicBezTo>
                <a:cubicBezTo>
                  <a:pt x="1108775" y="1990644"/>
                  <a:pt x="1138476" y="1989160"/>
                  <a:pt x="1163534" y="1991575"/>
                </a:cubicBezTo>
                <a:cubicBezTo>
                  <a:pt x="1154254" y="1987305"/>
                  <a:pt x="1146087" y="1981549"/>
                  <a:pt x="1143303" y="1971154"/>
                </a:cubicBezTo>
                <a:cubicBezTo>
                  <a:pt x="1130494" y="1924004"/>
                  <a:pt x="1189707" y="1907300"/>
                  <a:pt x="1229802" y="1903772"/>
                </a:cubicBezTo>
                <a:cubicBezTo>
                  <a:pt x="1229059" y="1902474"/>
                  <a:pt x="1228317" y="1901360"/>
                  <a:pt x="1227205" y="1898946"/>
                </a:cubicBezTo>
                <a:cubicBezTo>
                  <a:pt x="1225161" y="1894491"/>
                  <a:pt x="1224976" y="1888922"/>
                  <a:pt x="1229060" y="1885396"/>
                </a:cubicBezTo>
                <a:cubicBezTo>
                  <a:pt x="1251335" y="1865534"/>
                  <a:pt x="1278065" y="1869989"/>
                  <a:pt x="1306467" y="1865534"/>
                </a:cubicBezTo>
                <a:cubicBezTo>
                  <a:pt x="1318160" y="1863678"/>
                  <a:pt x="1326515" y="1863865"/>
                  <a:pt x="1335052" y="1856624"/>
                </a:cubicBezTo>
                <a:cubicBezTo>
                  <a:pt x="1339692" y="1852726"/>
                  <a:pt x="1338950" y="1839916"/>
                  <a:pt x="1345262" y="1836391"/>
                </a:cubicBezTo>
                <a:cubicBezTo>
                  <a:pt x="1364937" y="1825624"/>
                  <a:pt x="1380159" y="1827667"/>
                  <a:pt x="1401134" y="1834534"/>
                </a:cubicBezTo>
                <a:cubicBezTo>
                  <a:pt x="1417843" y="1839917"/>
                  <a:pt x="1432692" y="1846600"/>
                  <a:pt x="1447354" y="1853096"/>
                </a:cubicBezTo>
                <a:cubicBezTo>
                  <a:pt x="1446800" y="1850499"/>
                  <a:pt x="1447355" y="1847714"/>
                  <a:pt x="1449397" y="1845671"/>
                </a:cubicBezTo>
                <a:cubicBezTo>
                  <a:pt x="1458307" y="1836762"/>
                  <a:pt x="1469817" y="1828780"/>
                  <a:pt x="1481881" y="1824882"/>
                </a:cubicBezTo>
                <a:cubicBezTo>
                  <a:pt x="1484667" y="1823769"/>
                  <a:pt x="1486707" y="1823582"/>
                  <a:pt x="1489123" y="1823027"/>
                </a:cubicBezTo>
                <a:cubicBezTo>
                  <a:pt x="1487264" y="1820242"/>
                  <a:pt x="1486337" y="1816899"/>
                  <a:pt x="1488380" y="1813929"/>
                </a:cubicBezTo>
                <a:cubicBezTo>
                  <a:pt x="1498774" y="1798894"/>
                  <a:pt x="1507869" y="1790913"/>
                  <a:pt x="1526247" y="1787200"/>
                </a:cubicBezTo>
                <a:cubicBezTo>
                  <a:pt x="1541652" y="1784044"/>
                  <a:pt x="1553905" y="1787942"/>
                  <a:pt x="1563185" y="1793326"/>
                </a:cubicBezTo>
                <a:cubicBezTo>
                  <a:pt x="1561887" y="1791841"/>
                  <a:pt x="1561144" y="1791099"/>
                  <a:pt x="1559844" y="1789241"/>
                </a:cubicBezTo>
                <a:cubicBezTo>
                  <a:pt x="1556873" y="1785158"/>
                  <a:pt x="1557060" y="1780331"/>
                  <a:pt x="1559659" y="1776248"/>
                </a:cubicBezTo>
                <a:cubicBezTo>
                  <a:pt x="1576179" y="1750447"/>
                  <a:pt x="1609962" y="1755829"/>
                  <a:pt x="1644118" y="1769566"/>
                </a:cubicBezTo>
                <a:cubicBezTo>
                  <a:pt x="1663052" y="1663945"/>
                  <a:pt x="1743242" y="1733926"/>
                  <a:pt x="1807654" y="1763812"/>
                </a:cubicBezTo>
                <a:cubicBezTo>
                  <a:pt x="1809510" y="1743391"/>
                  <a:pt x="1832341" y="1735597"/>
                  <a:pt x="1862412" y="1735967"/>
                </a:cubicBezTo>
                <a:cubicBezTo>
                  <a:pt x="1937034" y="1736897"/>
                  <a:pt x="2003117" y="1794812"/>
                  <a:pt x="2058619" y="1839546"/>
                </a:cubicBezTo>
                <a:cubicBezTo>
                  <a:pt x="2146790" y="1910455"/>
                  <a:pt x="2237747" y="1972454"/>
                  <a:pt x="2338542" y="2024245"/>
                </a:cubicBezTo>
                <a:cubicBezTo>
                  <a:pt x="2388103" y="2049674"/>
                  <a:pt x="2438548" y="2064292"/>
                  <a:pt x="2489569" y="2076475"/>
                </a:cubicBezTo>
                <a:lnTo>
                  <a:pt x="2529547" y="2086205"/>
                </a:lnTo>
                <a:lnTo>
                  <a:pt x="2403438" y="2016564"/>
                </a:lnTo>
                <a:cubicBezTo>
                  <a:pt x="2291251" y="1951434"/>
                  <a:pt x="2181408" y="1882057"/>
                  <a:pt x="2077366" y="1815231"/>
                </a:cubicBezTo>
                <a:cubicBezTo>
                  <a:pt x="1977778" y="1751376"/>
                  <a:pt x="1876983" y="1686129"/>
                  <a:pt x="1779438" y="1616612"/>
                </a:cubicBezTo>
                <a:lnTo>
                  <a:pt x="1571887" y="1449463"/>
                </a:lnTo>
                <a:lnTo>
                  <a:pt x="1572095" y="1453378"/>
                </a:lnTo>
                <a:cubicBezTo>
                  <a:pt x="1569637" y="1457577"/>
                  <a:pt x="1564857" y="1460501"/>
                  <a:pt x="1558916" y="1459571"/>
                </a:cubicBezTo>
                <a:cubicBezTo>
                  <a:pt x="1463689" y="1444907"/>
                  <a:pt x="1371434" y="1416136"/>
                  <a:pt x="1274909" y="1404811"/>
                </a:cubicBezTo>
                <a:cubicBezTo>
                  <a:pt x="1171703" y="1392561"/>
                  <a:pt x="1067937" y="1377712"/>
                  <a:pt x="965102" y="1363046"/>
                </a:cubicBezTo>
                <a:cubicBezTo>
                  <a:pt x="866349" y="1349124"/>
                  <a:pt x="772609" y="1318869"/>
                  <a:pt x="676640" y="1292881"/>
                </a:cubicBezTo>
                <a:cubicBezTo>
                  <a:pt x="584385" y="1268007"/>
                  <a:pt x="524057" y="1239607"/>
                  <a:pt x="443310" y="1191529"/>
                </a:cubicBezTo>
                <a:cubicBezTo>
                  <a:pt x="399874" y="1165541"/>
                  <a:pt x="354581" y="1142709"/>
                  <a:pt x="310773" y="1117279"/>
                </a:cubicBezTo>
                <a:cubicBezTo>
                  <a:pt x="276804" y="1097419"/>
                  <a:pt x="239864" y="1080154"/>
                  <a:pt x="206452" y="1060106"/>
                </a:cubicBezTo>
                <a:cubicBezTo>
                  <a:pt x="200696" y="1056767"/>
                  <a:pt x="180464" y="1055466"/>
                  <a:pt x="176195" y="1046742"/>
                </a:cubicBezTo>
                <a:cubicBezTo>
                  <a:pt x="164500" y="1022981"/>
                  <a:pt x="170070" y="987529"/>
                  <a:pt x="188262" y="968966"/>
                </a:cubicBezTo>
                <a:cubicBezTo>
                  <a:pt x="191231" y="965809"/>
                  <a:pt x="224830" y="956899"/>
                  <a:pt x="223161" y="957641"/>
                </a:cubicBezTo>
                <a:cubicBezTo>
                  <a:pt x="253415" y="942978"/>
                  <a:pt x="233366" y="943349"/>
                  <a:pt x="264367" y="927198"/>
                </a:cubicBezTo>
                <a:cubicBezTo>
                  <a:pt x="272720" y="922745"/>
                  <a:pt x="279775" y="913649"/>
                  <a:pt x="289797" y="910679"/>
                </a:cubicBezTo>
                <a:cubicBezTo>
                  <a:pt x="277547" y="914207"/>
                  <a:pt x="336019" y="909194"/>
                  <a:pt x="336575" y="909194"/>
                </a:cubicBezTo>
                <a:cubicBezTo>
                  <a:pt x="377599" y="915876"/>
                  <a:pt x="367390" y="928499"/>
                  <a:pt x="355879" y="896014"/>
                </a:cubicBezTo>
                <a:cubicBezTo>
                  <a:pt x="354767" y="892673"/>
                  <a:pt x="354952" y="888218"/>
                  <a:pt x="357553" y="885620"/>
                </a:cubicBezTo>
                <a:cubicBezTo>
                  <a:pt x="384653" y="859447"/>
                  <a:pt x="425490" y="876525"/>
                  <a:pt x="459830" y="893232"/>
                </a:cubicBezTo>
                <a:cubicBezTo>
                  <a:pt x="453335" y="884876"/>
                  <a:pt x="447579" y="876339"/>
                  <a:pt x="444796" y="867614"/>
                </a:cubicBezTo>
                <a:cubicBezTo>
                  <a:pt x="443124" y="862789"/>
                  <a:pt x="443683" y="858519"/>
                  <a:pt x="447579" y="854806"/>
                </a:cubicBezTo>
                <a:cubicBezTo>
                  <a:pt x="460388" y="842184"/>
                  <a:pt x="473382" y="832716"/>
                  <a:pt x="485446" y="819351"/>
                </a:cubicBezTo>
                <a:cubicBezTo>
                  <a:pt x="489530" y="814711"/>
                  <a:pt x="492500" y="808957"/>
                  <a:pt x="499182" y="807287"/>
                </a:cubicBezTo>
                <a:cubicBezTo>
                  <a:pt x="514033" y="803389"/>
                  <a:pt x="539277" y="816381"/>
                  <a:pt x="554869" y="819536"/>
                </a:cubicBezTo>
                <a:cubicBezTo>
                  <a:pt x="590324" y="826777"/>
                  <a:pt x="610373" y="840142"/>
                  <a:pt x="637286" y="862789"/>
                </a:cubicBezTo>
                <a:cubicBezTo>
                  <a:pt x="651953" y="875224"/>
                  <a:pt x="671442" y="881907"/>
                  <a:pt x="686292" y="893044"/>
                </a:cubicBezTo>
                <a:cubicBezTo>
                  <a:pt x="686292" y="881907"/>
                  <a:pt x="691119" y="871699"/>
                  <a:pt x="689077" y="858890"/>
                </a:cubicBezTo>
                <a:cubicBezTo>
                  <a:pt x="688334" y="854064"/>
                  <a:pt x="689635" y="848682"/>
                  <a:pt x="694460" y="846267"/>
                </a:cubicBezTo>
                <a:cubicBezTo>
                  <a:pt x="723789" y="831604"/>
                  <a:pt x="764441" y="866314"/>
                  <a:pt x="785417" y="882094"/>
                </a:cubicBezTo>
                <a:cubicBezTo>
                  <a:pt x="788756" y="884506"/>
                  <a:pt x="792099" y="887104"/>
                  <a:pt x="795440" y="889705"/>
                </a:cubicBezTo>
                <a:cubicBezTo>
                  <a:pt x="793400" y="882094"/>
                  <a:pt x="792657" y="874853"/>
                  <a:pt x="793398" y="868172"/>
                </a:cubicBezTo>
                <a:cubicBezTo>
                  <a:pt x="803238" y="782969"/>
                  <a:pt x="927606" y="859261"/>
                  <a:pt x="961760" y="877452"/>
                </a:cubicBezTo>
                <a:cubicBezTo>
                  <a:pt x="1019490" y="908082"/>
                  <a:pt x="1044177" y="958015"/>
                  <a:pt x="1083902" y="1006834"/>
                </a:cubicBezTo>
                <a:cubicBezTo>
                  <a:pt x="1128454" y="1061592"/>
                  <a:pt x="1182839" y="1109300"/>
                  <a:pt x="1237043" y="1154219"/>
                </a:cubicBezTo>
                <a:cubicBezTo>
                  <a:pt x="1289573" y="1197749"/>
                  <a:pt x="1344009" y="1247680"/>
                  <a:pt x="1399906" y="1295479"/>
                </a:cubicBezTo>
                <a:lnTo>
                  <a:pt x="1441748" y="1329506"/>
                </a:lnTo>
                <a:lnTo>
                  <a:pt x="1363451" y="1246429"/>
                </a:lnTo>
                <a:cubicBezTo>
                  <a:pt x="1319692" y="1195707"/>
                  <a:pt x="1277043" y="1143826"/>
                  <a:pt x="1232587" y="1093521"/>
                </a:cubicBezTo>
                <a:lnTo>
                  <a:pt x="1060390" y="880864"/>
                </a:lnTo>
                <a:lnTo>
                  <a:pt x="1050257" y="877707"/>
                </a:lnTo>
                <a:cubicBezTo>
                  <a:pt x="1042321" y="871374"/>
                  <a:pt x="1035269" y="862602"/>
                  <a:pt x="1028958" y="854806"/>
                </a:cubicBezTo>
                <a:cubicBezTo>
                  <a:pt x="982734" y="797448"/>
                  <a:pt x="914612" y="758653"/>
                  <a:pt x="855025" y="717073"/>
                </a:cubicBezTo>
                <a:cubicBezTo>
                  <a:pt x="786530" y="669366"/>
                  <a:pt x="717478" y="622034"/>
                  <a:pt x="643227" y="583609"/>
                </a:cubicBezTo>
                <a:cubicBezTo>
                  <a:pt x="536493" y="528478"/>
                  <a:pt x="424932" y="483929"/>
                  <a:pt x="324694" y="417104"/>
                </a:cubicBezTo>
                <a:cubicBezTo>
                  <a:pt x="273461" y="382948"/>
                  <a:pt x="218517" y="352506"/>
                  <a:pt x="171740" y="312596"/>
                </a:cubicBezTo>
                <a:cubicBezTo>
                  <a:pt x="128305" y="275286"/>
                  <a:pt x="68348" y="243544"/>
                  <a:pt x="30294" y="202334"/>
                </a:cubicBezTo>
                <a:cubicBezTo>
                  <a:pt x="13217" y="183958"/>
                  <a:pt x="-7388" y="153515"/>
                  <a:pt x="2635" y="126044"/>
                </a:cubicBezTo>
                <a:close/>
              </a:path>
            </a:pathLst>
          </a:custGeom>
          <a:solidFill>
            <a:schemeClr val="accent1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24" name="Date Placeholder 2">
            <a:extLst>
              <a:ext uri="{FF2B5EF4-FFF2-40B4-BE49-F238E27FC236}">
                <a16:creationId xmlns:a16="http://schemas.microsoft.com/office/drawing/2014/main" id="{D21A89EE-094A-492D-8CB0-D5FC02735A7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25" name="Footer Placeholder 3">
            <a:extLst>
              <a:ext uri="{FF2B5EF4-FFF2-40B4-BE49-F238E27FC236}">
                <a16:creationId xmlns:a16="http://schemas.microsoft.com/office/drawing/2014/main" id="{CC8A40D1-7AEE-4538-88A3-FA4CFAB16C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26" name="Slide Number Placeholder 4">
            <a:extLst>
              <a:ext uri="{FF2B5EF4-FFF2-40B4-BE49-F238E27FC236}">
                <a16:creationId xmlns:a16="http://schemas.microsoft.com/office/drawing/2014/main" id="{A2777658-1F58-462F-BDF4-3C27BC882754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85967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3 column right aligne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icture Placeholder 100">
            <a:extLst>
              <a:ext uri="{FF2B5EF4-FFF2-40B4-BE49-F238E27FC236}">
                <a16:creationId xmlns:a16="http://schemas.microsoft.com/office/drawing/2014/main" id="{29C76076-EE09-49D9-8F97-1DE748F72E09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0" y="312738"/>
            <a:ext cx="6307138" cy="5761037"/>
          </a:xfrm>
          <a:custGeom>
            <a:avLst/>
            <a:gdLst>
              <a:gd name="connsiteX0" fmla="*/ 0 w 6307138"/>
              <a:gd name="connsiteY0" fmla="*/ 0 h 5761037"/>
              <a:gd name="connsiteX1" fmla="*/ 6307138 w 6307138"/>
              <a:gd name="connsiteY1" fmla="*/ 0 h 5761037"/>
              <a:gd name="connsiteX2" fmla="*/ 6307138 w 6307138"/>
              <a:gd name="connsiteY2" fmla="*/ 534372 h 5761037"/>
              <a:gd name="connsiteX3" fmla="*/ 3756374 w 6307138"/>
              <a:gd name="connsiteY3" fmla="*/ 534372 h 5761037"/>
              <a:gd name="connsiteX4" fmla="*/ 3756374 w 6307138"/>
              <a:gd name="connsiteY4" fmla="*/ 5152939 h 5761037"/>
              <a:gd name="connsiteX5" fmla="*/ 6307138 w 6307138"/>
              <a:gd name="connsiteY5" fmla="*/ 5152939 h 5761037"/>
              <a:gd name="connsiteX6" fmla="*/ 6307138 w 6307138"/>
              <a:gd name="connsiteY6" fmla="*/ 5761037 h 5761037"/>
              <a:gd name="connsiteX7" fmla="*/ 0 w 6307138"/>
              <a:gd name="connsiteY7" fmla="*/ 5761037 h 5761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307138" h="5761037">
                <a:moveTo>
                  <a:pt x="0" y="0"/>
                </a:moveTo>
                <a:lnTo>
                  <a:pt x="6307138" y="0"/>
                </a:lnTo>
                <a:lnTo>
                  <a:pt x="6307138" y="534372"/>
                </a:lnTo>
                <a:lnTo>
                  <a:pt x="3756374" y="534372"/>
                </a:lnTo>
                <a:lnTo>
                  <a:pt x="3756374" y="5152939"/>
                </a:lnTo>
                <a:lnTo>
                  <a:pt x="6307138" y="5152939"/>
                </a:lnTo>
                <a:lnTo>
                  <a:pt x="6307138" y="5761037"/>
                </a:lnTo>
                <a:lnTo>
                  <a:pt x="0" y="576103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D3999B5D-DD3E-440D-9CAD-B5729B1F58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746500" y="847724"/>
            <a:ext cx="7607300" cy="4618567"/>
          </a:xfrm>
          <a:custGeom>
            <a:avLst/>
            <a:gdLst>
              <a:gd name="connsiteX0" fmla="*/ 0 w 7607300"/>
              <a:gd name="connsiteY0" fmla="*/ 0 h 4618567"/>
              <a:gd name="connsiteX1" fmla="*/ 6931057 w 7607300"/>
              <a:gd name="connsiteY1" fmla="*/ 0 h 4618567"/>
              <a:gd name="connsiteX2" fmla="*/ 7607300 w 7607300"/>
              <a:gd name="connsiteY2" fmla="*/ 969857 h 4618567"/>
              <a:gd name="connsiteX3" fmla="*/ 7607300 w 7607300"/>
              <a:gd name="connsiteY3" fmla="*/ 4618567 h 4618567"/>
              <a:gd name="connsiteX4" fmla="*/ 0 w 7607300"/>
              <a:gd name="connsiteY4" fmla="*/ 4618567 h 4618567"/>
              <a:gd name="connsiteX5" fmla="*/ 0 w 7607300"/>
              <a:gd name="connsiteY5" fmla="*/ 0 h 46185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607300" h="4618567">
                <a:moveTo>
                  <a:pt x="0" y="0"/>
                </a:moveTo>
                <a:lnTo>
                  <a:pt x="6931057" y="0"/>
                </a:lnTo>
                <a:lnTo>
                  <a:pt x="7607300" y="969857"/>
                </a:lnTo>
                <a:lnTo>
                  <a:pt x="7607300" y="4618567"/>
                </a:lnTo>
                <a:lnTo>
                  <a:pt x="0" y="46185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A04209-1490-4760-89A8-DA0FCF8CD4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0200" y="1376934"/>
            <a:ext cx="6286500" cy="954665"/>
          </a:xfrm>
        </p:spPr>
        <p:txBody>
          <a:bodyPr anchor="t">
            <a:noAutofit/>
          </a:bodyPr>
          <a:lstStyle>
            <a:lvl1pPr>
              <a:defRPr sz="3600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10E880DB-95D7-4969-9DD2-C2090E165371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4130742" y="2951098"/>
            <a:ext cx="1731374" cy="322461"/>
          </a:xfrm>
        </p:spPr>
        <p:txBody>
          <a:bodyPr lIns="0" rIns="0" anchor="ctr">
            <a:noAutofit/>
          </a:bodyPr>
          <a:lstStyle>
            <a:lvl1pPr marL="0" indent="0" algn="l">
              <a:buNone/>
              <a:defRPr sz="1800" b="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94" name="Text Placeholder 2">
            <a:extLst>
              <a:ext uri="{FF2B5EF4-FFF2-40B4-BE49-F238E27FC236}">
                <a16:creationId xmlns:a16="http://schemas.microsoft.com/office/drawing/2014/main" id="{0C95BE2B-BDE8-4490-8A78-A37C63A228BF}"/>
              </a:ext>
            </a:extLst>
          </p:cNvPr>
          <p:cNvSpPr>
            <a:spLocks noGrp="1"/>
          </p:cNvSpPr>
          <p:nvPr>
            <p:ph type="body" idx="18"/>
          </p:nvPr>
        </p:nvSpPr>
        <p:spPr>
          <a:xfrm>
            <a:off x="4130742" y="3199566"/>
            <a:ext cx="1731374" cy="322461"/>
          </a:xfrm>
        </p:spPr>
        <p:txBody>
          <a:bodyPr lIns="0" rIns="0" anchor="ctr">
            <a:noAutofit/>
          </a:bodyPr>
          <a:lstStyle>
            <a:lvl1pPr marL="0" indent="0" algn="l">
              <a:buNone/>
              <a:defRPr sz="1400" b="0" spc="1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5" name="Content Placeholder 3">
            <a:extLst>
              <a:ext uri="{FF2B5EF4-FFF2-40B4-BE49-F238E27FC236}">
                <a16:creationId xmlns:a16="http://schemas.microsoft.com/office/drawing/2014/main" id="{65A96E9D-1B01-4D6D-9A9C-DB83F59A8A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130742" y="3666992"/>
            <a:ext cx="1731374" cy="1280758"/>
          </a:xfrm>
        </p:spPr>
        <p:txBody>
          <a:bodyPr lIns="0" rIns="0">
            <a:normAutofit/>
          </a:bodyPr>
          <a:lstStyle>
            <a:lvl1pPr marL="0" indent="0" algn="l">
              <a:lnSpc>
                <a:spcPts val="1600"/>
              </a:lnSpc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6" name="Text Placeholder 4">
            <a:extLst>
              <a:ext uri="{FF2B5EF4-FFF2-40B4-BE49-F238E27FC236}">
                <a16:creationId xmlns:a16="http://schemas.microsoft.com/office/drawing/2014/main" id="{67A83A4D-1993-41B1-ABDC-2564EE8D432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64808" y="2951098"/>
            <a:ext cx="1739900" cy="322461"/>
          </a:xfrm>
        </p:spPr>
        <p:txBody>
          <a:bodyPr lIns="0" rIns="0" anchor="ctr">
            <a:noAutofit/>
          </a:bodyPr>
          <a:lstStyle>
            <a:lvl1pPr marL="0" indent="0" algn="l">
              <a:buNone/>
              <a:defRPr sz="1800" b="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95" name="Text Placeholder 4">
            <a:extLst>
              <a:ext uri="{FF2B5EF4-FFF2-40B4-BE49-F238E27FC236}">
                <a16:creationId xmlns:a16="http://schemas.microsoft.com/office/drawing/2014/main" id="{9B33AA80-5551-461E-B365-75CA9FA3556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64808" y="3199566"/>
            <a:ext cx="1739900" cy="322461"/>
          </a:xfrm>
        </p:spPr>
        <p:txBody>
          <a:bodyPr lIns="0" rIns="0" anchor="ctr">
            <a:noAutofit/>
          </a:bodyPr>
          <a:lstStyle>
            <a:lvl1pPr marL="0" indent="0" algn="l">
              <a:buNone/>
              <a:defRPr sz="1400" b="0" spc="1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7" name="Content Placeholder 5">
            <a:extLst>
              <a:ext uri="{FF2B5EF4-FFF2-40B4-BE49-F238E27FC236}">
                <a16:creationId xmlns:a16="http://schemas.microsoft.com/office/drawing/2014/main" id="{BEA413AF-616B-49D9-BA78-1DCA8B719C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64808" y="3666992"/>
            <a:ext cx="1739900" cy="1280758"/>
          </a:xfrm>
        </p:spPr>
        <p:txBody>
          <a:bodyPr lIns="0" rIns="0">
            <a:normAutofit/>
          </a:bodyPr>
          <a:lstStyle>
            <a:lvl1pPr marL="0" indent="0" algn="l">
              <a:lnSpc>
                <a:spcPts val="1600"/>
              </a:lnSpc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7" name="Text Placeholder 4">
            <a:extLst>
              <a:ext uri="{FF2B5EF4-FFF2-40B4-BE49-F238E27FC236}">
                <a16:creationId xmlns:a16="http://schemas.microsoft.com/office/drawing/2014/main" id="{98A7D035-69C5-4547-BFF5-6E6ADAC3557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407400" y="2965873"/>
            <a:ext cx="1739900" cy="322461"/>
          </a:xfrm>
        </p:spPr>
        <p:txBody>
          <a:bodyPr lIns="0" rIns="0" anchor="ctr">
            <a:noAutofit/>
          </a:bodyPr>
          <a:lstStyle>
            <a:lvl1pPr marL="0" indent="0" algn="l">
              <a:buNone/>
              <a:defRPr sz="1800" b="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96" name="Text Placeholder 4">
            <a:extLst>
              <a:ext uri="{FF2B5EF4-FFF2-40B4-BE49-F238E27FC236}">
                <a16:creationId xmlns:a16="http://schemas.microsoft.com/office/drawing/2014/main" id="{F5B87B64-45E7-4DFD-B41B-F9B18412763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407400" y="3214341"/>
            <a:ext cx="1739900" cy="322461"/>
          </a:xfrm>
        </p:spPr>
        <p:txBody>
          <a:bodyPr lIns="0" rIns="0" anchor="ctr">
            <a:noAutofit/>
          </a:bodyPr>
          <a:lstStyle>
            <a:lvl1pPr marL="0" indent="0" algn="l">
              <a:buNone/>
              <a:defRPr sz="1400" b="0" spc="1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CC903F88-C057-4E47-885D-471F9220E000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407400" y="3681767"/>
            <a:ext cx="1739900" cy="1280758"/>
          </a:xfrm>
        </p:spPr>
        <p:txBody>
          <a:bodyPr lIns="0" rIns="0">
            <a:normAutofit/>
          </a:bodyPr>
          <a:lstStyle>
            <a:lvl1pPr marL="0" indent="0" algn="l">
              <a:lnSpc>
                <a:spcPts val="1600"/>
              </a:lnSpc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43E71E90-9DB2-4DDC-8BB4-ECC29280CC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105901" y="2960623"/>
            <a:ext cx="3086100" cy="3893975"/>
            <a:chOff x="8349074" y="2009887"/>
            <a:chExt cx="3845467" cy="4852128"/>
          </a:xfrm>
        </p:grpSpPr>
        <p:sp>
          <p:nvSpPr>
            <p:cNvPr id="119" name="Graphic 24">
              <a:extLst>
                <a:ext uri="{FF2B5EF4-FFF2-40B4-BE49-F238E27FC236}">
                  <a16:creationId xmlns:a16="http://schemas.microsoft.com/office/drawing/2014/main" id="{C419761B-41B7-46D4-B356-85E95F0C4BF6}"/>
                </a:ext>
              </a:extLst>
            </p:cNvPr>
            <p:cNvSpPr/>
            <p:nvPr/>
          </p:nvSpPr>
          <p:spPr>
            <a:xfrm>
              <a:off x="8484843" y="6452247"/>
              <a:ext cx="873837" cy="408121"/>
            </a:xfrm>
            <a:custGeom>
              <a:avLst/>
              <a:gdLst>
                <a:gd name="connsiteX0" fmla="*/ 169736 w 873837"/>
                <a:gd name="connsiteY0" fmla="*/ 289645 h 408121"/>
                <a:gd name="connsiteX1" fmla="*/ 223982 w 873837"/>
                <a:gd name="connsiteY1" fmla="*/ 240032 h 408121"/>
                <a:gd name="connsiteX2" fmla="*/ 278433 w 873837"/>
                <a:gd name="connsiteY2" fmla="*/ 197109 h 408121"/>
                <a:gd name="connsiteX3" fmla="*/ 349663 w 873837"/>
                <a:gd name="connsiteY3" fmla="*/ 171787 h 408121"/>
                <a:gd name="connsiteX4" fmla="*/ 502003 w 873837"/>
                <a:gd name="connsiteY4" fmla="*/ 115380 h 408121"/>
                <a:gd name="connsiteX5" fmla="*/ 743587 w 873837"/>
                <a:gd name="connsiteY5" fmla="*/ 23873 h 408121"/>
                <a:gd name="connsiteX6" fmla="*/ 814713 w 873837"/>
                <a:gd name="connsiteY6" fmla="*/ 192168 h 408121"/>
                <a:gd name="connsiteX7" fmla="*/ 836638 w 873837"/>
                <a:gd name="connsiteY7" fmla="*/ 408121 h 408121"/>
                <a:gd name="connsiteX8" fmla="*/ 861239 w 873837"/>
                <a:gd name="connsiteY8" fmla="*/ 408121 h 408121"/>
                <a:gd name="connsiteX9" fmla="*/ 865356 w 873837"/>
                <a:gd name="connsiteY9" fmla="*/ 238797 h 408121"/>
                <a:gd name="connsiteX10" fmla="*/ 814199 w 873837"/>
                <a:gd name="connsiteY10" fmla="*/ 142966 h 408121"/>
                <a:gd name="connsiteX11" fmla="*/ 783113 w 873837"/>
                <a:gd name="connsiteY11" fmla="*/ 73281 h 408121"/>
                <a:gd name="connsiteX12" fmla="*/ 758821 w 873837"/>
                <a:gd name="connsiteY12" fmla="*/ 816 h 408121"/>
                <a:gd name="connsiteX13" fmla="*/ 533192 w 873837"/>
                <a:gd name="connsiteY13" fmla="*/ 78633 h 408121"/>
                <a:gd name="connsiteX14" fmla="*/ 353163 w 873837"/>
                <a:gd name="connsiteY14" fmla="*/ 143893 h 408121"/>
                <a:gd name="connsiteX15" fmla="*/ 265773 w 873837"/>
                <a:gd name="connsiteY15" fmla="*/ 174669 h 408121"/>
                <a:gd name="connsiteX16" fmla="*/ 232319 w 873837"/>
                <a:gd name="connsiteY16" fmla="*/ 200917 h 408121"/>
                <a:gd name="connsiteX17" fmla="*/ 196396 w 873837"/>
                <a:gd name="connsiteY17" fmla="*/ 231180 h 408121"/>
                <a:gd name="connsiteX18" fmla="*/ 13278 w 873837"/>
                <a:gd name="connsiteY18" fmla="*/ 395049 h 408121"/>
                <a:gd name="connsiteX19" fmla="*/ 0 w 873837"/>
                <a:gd name="connsiteY19" fmla="*/ 408121 h 408121"/>
                <a:gd name="connsiteX20" fmla="*/ 36644 w 873837"/>
                <a:gd name="connsiteY20" fmla="*/ 408121 h 408121"/>
                <a:gd name="connsiteX21" fmla="*/ 50437 w 873837"/>
                <a:gd name="connsiteY21" fmla="*/ 394946 h 408121"/>
                <a:gd name="connsiteX22" fmla="*/ 169736 w 873837"/>
                <a:gd name="connsiteY22" fmla="*/ 289645 h 408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73837" h="408121">
                  <a:moveTo>
                    <a:pt x="169736" y="289645"/>
                  </a:moveTo>
                  <a:cubicBezTo>
                    <a:pt x="188161" y="273485"/>
                    <a:pt x="206586" y="257324"/>
                    <a:pt x="223982" y="240032"/>
                  </a:cubicBezTo>
                  <a:cubicBezTo>
                    <a:pt x="240245" y="223974"/>
                    <a:pt x="257435" y="206990"/>
                    <a:pt x="278433" y="197109"/>
                  </a:cubicBezTo>
                  <a:cubicBezTo>
                    <a:pt x="300564" y="186713"/>
                    <a:pt x="326503" y="180331"/>
                    <a:pt x="349663" y="171787"/>
                  </a:cubicBezTo>
                  <a:cubicBezTo>
                    <a:pt x="400409" y="152951"/>
                    <a:pt x="451155" y="134011"/>
                    <a:pt x="502003" y="115380"/>
                  </a:cubicBezTo>
                  <a:cubicBezTo>
                    <a:pt x="582291" y="86147"/>
                    <a:pt x="666490" y="60929"/>
                    <a:pt x="743587" y="23873"/>
                  </a:cubicBezTo>
                  <a:cubicBezTo>
                    <a:pt x="760365" y="81515"/>
                    <a:pt x="781466" y="142554"/>
                    <a:pt x="814713" y="192168"/>
                  </a:cubicBezTo>
                  <a:cubicBezTo>
                    <a:pt x="858769" y="258045"/>
                    <a:pt x="855372" y="334318"/>
                    <a:pt x="836638" y="408121"/>
                  </a:cubicBezTo>
                  <a:lnTo>
                    <a:pt x="861239" y="408121"/>
                  </a:lnTo>
                  <a:cubicBezTo>
                    <a:pt x="875341" y="352846"/>
                    <a:pt x="878841" y="294380"/>
                    <a:pt x="865356" y="238797"/>
                  </a:cubicBezTo>
                  <a:cubicBezTo>
                    <a:pt x="856916" y="203697"/>
                    <a:pt x="830565" y="174258"/>
                    <a:pt x="814199" y="142966"/>
                  </a:cubicBezTo>
                  <a:cubicBezTo>
                    <a:pt x="802361" y="120424"/>
                    <a:pt x="792892" y="96749"/>
                    <a:pt x="783113" y="73281"/>
                  </a:cubicBezTo>
                  <a:cubicBezTo>
                    <a:pt x="773129" y="49297"/>
                    <a:pt x="767673" y="25211"/>
                    <a:pt x="758821" y="816"/>
                  </a:cubicBezTo>
                  <a:cubicBezTo>
                    <a:pt x="755321" y="-8963"/>
                    <a:pt x="550588" y="72251"/>
                    <a:pt x="533192" y="78633"/>
                  </a:cubicBezTo>
                  <a:cubicBezTo>
                    <a:pt x="473285" y="100558"/>
                    <a:pt x="413172" y="122071"/>
                    <a:pt x="353163" y="143893"/>
                  </a:cubicBezTo>
                  <a:cubicBezTo>
                    <a:pt x="324650" y="154186"/>
                    <a:pt x="293359" y="162318"/>
                    <a:pt x="265773" y="174669"/>
                  </a:cubicBezTo>
                  <a:cubicBezTo>
                    <a:pt x="253421" y="180125"/>
                    <a:pt x="242716" y="192271"/>
                    <a:pt x="232319" y="200917"/>
                  </a:cubicBezTo>
                  <a:cubicBezTo>
                    <a:pt x="220276" y="210902"/>
                    <a:pt x="208130" y="220783"/>
                    <a:pt x="196396" y="231180"/>
                  </a:cubicBezTo>
                  <a:cubicBezTo>
                    <a:pt x="135048" y="285425"/>
                    <a:pt x="72362" y="338024"/>
                    <a:pt x="13278" y="395049"/>
                  </a:cubicBezTo>
                  <a:cubicBezTo>
                    <a:pt x="8749" y="399372"/>
                    <a:pt x="4426" y="403798"/>
                    <a:pt x="0" y="408121"/>
                  </a:cubicBezTo>
                  <a:lnTo>
                    <a:pt x="36644" y="408121"/>
                  </a:lnTo>
                  <a:cubicBezTo>
                    <a:pt x="41276" y="403798"/>
                    <a:pt x="45805" y="399372"/>
                    <a:pt x="50437" y="394946"/>
                  </a:cubicBezTo>
                  <a:cubicBezTo>
                    <a:pt x="89037" y="358713"/>
                    <a:pt x="129798" y="324643"/>
                    <a:pt x="169736" y="289645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102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Graphic 24">
              <a:extLst>
                <a:ext uri="{FF2B5EF4-FFF2-40B4-BE49-F238E27FC236}">
                  <a16:creationId xmlns:a16="http://schemas.microsoft.com/office/drawing/2014/main" id="{DB680E9D-8FCB-46E7-9294-1D6B4AA3AED4}"/>
                </a:ext>
              </a:extLst>
            </p:cNvPr>
            <p:cNvSpPr/>
            <p:nvPr userDrawn="1"/>
          </p:nvSpPr>
          <p:spPr>
            <a:xfrm>
              <a:off x="8349074" y="2009887"/>
              <a:ext cx="3845364" cy="4850583"/>
            </a:xfrm>
            <a:custGeom>
              <a:avLst/>
              <a:gdLst>
                <a:gd name="connsiteX0" fmla="*/ 3845365 w 3845364"/>
                <a:gd name="connsiteY0" fmla="*/ 30548 h 4850583"/>
                <a:gd name="connsiteX1" fmla="*/ 3845365 w 3845364"/>
                <a:gd name="connsiteY1" fmla="*/ 492 h 4850583"/>
                <a:gd name="connsiteX2" fmla="*/ 3776503 w 3845364"/>
                <a:gd name="connsiteY2" fmla="*/ 22931 h 4850583"/>
                <a:gd name="connsiteX3" fmla="*/ 3734095 w 3845364"/>
                <a:gd name="connsiteY3" fmla="*/ 73574 h 4850583"/>
                <a:gd name="connsiteX4" fmla="*/ 3621177 w 3845364"/>
                <a:gd name="connsiteY4" fmla="*/ 47326 h 4850583"/>
                <a:gd name="connsiteX5" fmla="*/ 3563329 w 3845364"/>
                <a:gd name="connsiteY5" fmla="*/ 181139 h 4850583"/>
                <a:gd name="connsiteX6" fmla="*/ 3690348 w 3845364"/>
                <a:gd name="connsiteY6" fmla="*/ 303423 h 4850583"/>
                <a:gd name="connsiteX7" fmla="*/ 3677790 w 3845364"/>
                <a:gd name="connsiteY7" fmla="*/ 566108 h 4850583"/>
                <a:gd name="connsiteX8" fmla="*/ 3614075 w 3845364"/>
                <a:gd name="connsiteY8" fmla="*/ 480776 h 4850583"/>
                <a:gd name="connsiteX9" fmla="*/ 3593488 w 3845364"/>
                <a:gd name="connsiteY9" fmla="*/ 479027 h 4850583"/>
                <a:gd name="connsiteX10" fmla="*/ 3506304 w 3845364"/>
                <a:gd name="connsiteY10" fmla="*/ 622824 h 4850583"/>
                <a:gd name="connsiteX11" fmla="*/ 3558903 w 3845364"/>
                <a:gd name="connsiteY11" fmla="*/ 751593 h 4850583"/>
                <a:gd name="connsiteX12" fmla="*/ 3547683 w 3845364"/>
                <a:gd name="connsiteY12" fmla="*/ 781340 h 4850583"/>
                <a:gd name="connsiteX13" fmla="*/ 3543463 w 3845364"/>
                <a:gd name="connsiteY13" fmla="*/ 795854 h 4850583"/>
                <a:gd name="connsiteX14" fmla="*/ 3524420 w 3845364"/>
                <a:gd name="connsiteY14" fmla="*/ 769606 h 4850583"/>
                <a:gd name="connsiteX15" fmla="*/ 3508157 w 3845364"/>
                <a:gd name="connsiteY15" fmla="*/ 738726 h 4850583"/>
                <a:gd name="connsiteX16" fmla="*/ 3472439 w 3845364"/>
                <a:gd name="connsiteY16" fmla="*/ 672026 h 4850583"/>
                <a:gd name="connsiteX17" fmla="*/ 3461014 w 3845364"/>
                <a:gd name="connsiteY17" fmla="*/ 641969 h 4850583"/>
                <a:gd name="connsiteX18" fmla="*/ 3467499 w 3845364"/>
                <a:gd name="connsiteY18" fmla="*/ 611501 h 4850583"/>
                <a:gd name="connsiteX19" fmla="*/ 3480880 w 3845364"/>
                <a:gd name="connsiteY19" fmla="*/ 586077 h 4850583"/>
                <a:gd name="connsiteX20" fmla="*/ 3478718 w 3845364"/>
                <a:gd name="connsiteY20" fmla="*/ 533169 h 4850583"/>
                <a:gd name="connsiteX21" fmla="*/ 3416444 w 3845364"/>
                <a:gd name="connsiteY21" fmla="*/ 440941 h 4850583"/>
                <a:gd name="connsiteX22" fmla="*/ 3349435 w 3845364"/>
                <a:gd name="connsiteY22" fmla="*/ 402856 h 4850583"/>
                <a:gd name="connsiteX23" fmla="*/ 3249898 w 3845364"/>
                <a:gd name="connsiteY23" fmla="*/ 511862 h 4850583"/>
                <a:gd name="connsiteX24" fmla="*/ 3319790 w 3845364"/>
                <a:gd name="connsiteY24" fmla="*/ 611501 h 4850583"/>
                <a:gd name="connsiteX25" fmla="*/ 3357669 w 3845364"/>
                <a:gd name="connsiteY25" fmla="*/ 636823 h 4850583"/>
                <a:gd name="connsiteX26" fmla="*/ 3396989 w 3845364"/>
                <a:gd name="connsiteY26" fmla="*/ 649483 h 4850583"/>
                <a:gd name="connsiteX27" fmla="*/ 3405945 w 3845364"/>
                <a:gd name="connsiteY27" fmla="*/ 665644 h 4850583"/>
                <a:gd name="connsiteX28" fmla="*/ 3442589 w 3845364"/>
                <a:gd name="connsiteY28" fmla="*/ 746240 h 4850583"/>
                <a:gd name="connsiteX29" fmla="*/ 3489115 w 3845364"/>
                <a:gd name="connsiteY29" fmla="*/ 821793 h 4850583"/>
                <a:gd name="connsiteX30" fmla="*/ 3301262 w 3845364"/>
                <a:gd name="connsiteY30" fmla="*/ 703317 h 4850583"/>
                <a:gd name="connsiteX31" fmla="*/ 3194727 w 3845364"/>
                <a:gd name="connsiteY31" fmla="*/ 630441 h 4850583"/>
                <a:gd name="connsiteX32" fmla="*/ 3146554 w 3845364"/>
                <a:gd name="connsiteY32" fmla="*/ 593488 h 4850583"/>
                <a:gd name="connsiteX33" fmla="*/ 3151083 w 3845364"/>
                <a:gd name="connsiteY33" fmla="*/ 406047 h 4850583"/>
                <a:gd name="connsiteX34" fmla="*/ 2982788 w 3845364"/>
                <a:gd name="connsiteY34" fmla="*/ 298894 h 4850583"/>
                <a:gd name="connsiteX35" fmla="*/ 2909911 w 3845364"/>
                <a:gd name="connsiteY35" fmla="*/ 466366 h 4850583"/>
                <a:gd name="connsiteX36" fmla="*/ 2975891 w 3845364"/>
                <a:gd name="connsiteY36" fmla="*/ 582268 h 4850583"/>
                <a:gd name="connsiteX37" fmla="*/ 3066060 w 3845364"/>
                <a:gd name="connsiteY37" fmla="*/ 626632 h 4850583"/>
                <a:gd name="connsiteX38" fmla="*/ 3285616 w 3845364"/>
                <a:gd name="connsiteY38" fmla="*/ 780002 h 4850583"/>
                <a:gd name="connsiteX39" fmla="*/ 3399563 w 3845364"/>
                <a:gd name="connsiteY39" fmla="*/ 834042 h 4850583"/>
                <a:gd name="connsiteX40" fmla="*/ 3462043 w 3845364"/>
                <a:gd name="connsiteY40" fmla="*/ 863378 h 4850583"/>
                <a:gd name="connsiteX41" fmla="*/ 3426634 w 3845364"/>
                <a:gd name="connsiteY41" fmla="*/ 878097 h 4850583"/>
                <a:gd name="connsiteX42" fmla="*/ 3283763 w 3845364"/>
                <a:gd name="connsiteY42" fmla="*/ 917109 h 4850583"/>
                <a:gd name="connsiteX43" fmla="*/ 3069251 w 3845364"/>
                <a:gd name="connsiteY43" fmla="*/ 962296 h 4850583"/>
                <a:gd name="connsiteX44" fmla="*/ 3066884 w 3845364"/>
                <a:gd name="connsiteY44" fmla="*/ 956841 h 4850583"/>
                <a:gd name="connsiteX45" fmla="*/ 3005330 w 3845364"/>
                <a:gd name="connsiteY45" fmla="*/ 861525 h 4850583"/>
                <a:gd name="connsiteX46" fmla="*/ 2893854 w 3845364"/>
                <a:gd name="connsiteY46" fmla="*/ 830542 h 4850583"/>
                <a:gd name="connsiteX47" fmla="*/ 2763335 w 3845364"/>
                <a:gd name="connsiteY47" fmla="*/ 944489 h 4850583"/>
                <a:gd name="connsiteX48" fmla="*/ 2864415 w 3845364"/>
                <a:gd name="connsiteY48" fmla="*/ 1098373 h 4850583"/>
                <a:gd name="connsiteX49" fmla="*/ 2992669 w 3845364"/>
                <a:gd name="connsiteY49" fmla="*/ 1115975 h 4850583"/>
                <a:gd name="connsiteX50" fmla="*/ 3072751 w 3845364"/>
                <a:gd name="connsiteY50" fmla="*/ 1063170 h 4850583"/>
                <a:gd name="connsiteX51" fmla="*/ 3284175 w 3845364"/>
                <a:gd name="connsiteY51" fmla="*/ 1002131 h 4850583"/>
                <a:gd name="connsiteX52" fmla="*/ 3516906 w 3845364"/>
                <a:gd name="connsiteY52" fmla="*/ 926784 h 4850583"/>
                <a:gd name="connsiteX53" fmla="*/ 3319481 w 3845364"/>
                <a:gd name="connsiteY53" fmla="*/ 1409128 h 4850583"/>
                <a:gd name="connsiteX54" fmla="*/ 3155303 w 3845364"/>
                <a:gd name="connsiteY54" fmla="*/ 1652770 h 4850583"/>
                <a:gd name="connsiteX55" fmla="*/ 3059987 w 3845364"/>
                <a:gd name="connsiteY55" fmla="*/ 1772172 h 4850583"/>
                <a:gd name="connsiteX56" fmla="*/ 3023446 w 3845364"/>
                <a:gd name="connsiteY56" fmla="*/ 1816330 h 4850583"/>
                <a:gd name="connsiteX57" fmla="*/ 3000389 w 3845364"/>
                <a:gd name="connsiteY57" fmla="*/ 1840004 h 4850583"/>
                <a:gd name="connsiteX58" fmla="*/ 2970333 w 3845364"/>
                <a:gd name="connsiteY58" fmla="*/ 1851224 h 4850583"/>
                <a:gd name="connsiteX59" fmla="*/ 2901780 w 3845364"/>
                <a:gd name="connsiteY59" fmla="*/ 1976287 h 4850583"/>
                <a:gd name="connsiteX60" fmla="*/ 2727514 w 3845364"/>
                <a:gd name="connsiteY60" fmla="*/ 2077676 h 4850583"/>
                <a:gd name="connsiteX61" fmla="*/ 2756336 w 3845364"/>
                <a:gd name="connsiteY61" fmla="*/ 2152200 h 4850583"/>
                <a:gd name="connsiteX62" fmla="*/ 2676768 w 3845364"/>
                <a:gd name="connsiteY62" fmla="*/ 2236399 h 4850583"/>
                <a:gd name="connsiteX63" fmla="*/ 2610377 w 3845364"/>
                <a:gd name="connsiteY63" fmla="*/ 2323480 h 4850583"/>
                <a:gd name="connsiteX64" fmla="*/ 2556646 w 3845364"/>
                <a:gd name="connsiteY64" fmla="*/ 2391724 h 4850583"/>
                <a:gd name="connsiteX65" fmla="*/ 2547176 w 3845364"/>
                <a:gd name="connsiteY65" fmla="*/ 2317819 h 4850583"/>
                <a:gd name="connsiteX66" fmla="*/ 2546147 w 3845364"/>
                <a:gd name="connsiteY66" fmla="*/ 2270161 h 4850583"/>
                <a:gd name="connsiteX67" fmla="*/ 2541103 w 3845364"/>
                <a:gd name="connsiteY67" fmla="*/ 2226826 h 4850583"/>
                <a:gd name="connsiteX68" fmla="*/ 2583820 w 3845364"/>
                <a:gd name="connsiteY68" fmla="*/ 2166713 h 4850583"/>
                <a:gd name="connsiteX69" fmla="*/ 2634463 w 3845364"/>
                <a:gd name="connsiteY69" fmla="*/ 2097748 h 4850583"/>
                <a:gd name="connsiteX70" fmla="*/ 2746969 w 3845364"/>
                <a:gd name="connsiteY70" fmla="*/ 1938923 h 4850583"/>
                <a:gd name="connsiteX71" fmla="*/ 2796171 w 3845364"/>
                <a:gd name="connsiteY71" fmla="*/ 1822815 h 4850583"/>
                <a:gd name="connsiteX72" fmla="*/ 2815831 w 3845364"/>
                <a:gd name="connsiteY72" fmla="*/ 1745615 h 4850583"/>
                <a:gd name="connsiteX73" fmla="*/ 2919278 w 3845364"/>
                <a:gd name="connsiteY73" fmla="*/ 1573305 h 4850583"/>
                <a:gd name="connsiteX74" fmla="*/ 2818610 w 3845364"/>
                <a:gd name="connsiteY74" fmla="*/ 1431052 h 4850583"/>
                <a:gd name="connsiteX75" fmla="*/ 2671313 w 3845364"/>
                <a:gd name="connsiteY75" fmla="*/ 1541087 h 4850583"/>
                <a:gd name="connsiteX76" fmla="*/ 2708781 w 3845364"/>
                <a:gd name="connsiteY76" fmla="*/ 1755394 h 4850583"/>
                <a:gd name="connsiteX77" fmla="*/ 2710633 w 3845364"/>
                <a:gd name="connsiteY77" fmla="*/ 1757349 h 4850583"/>
                <a:gd name="connsiteX78" fmla="*/ 2649388 w 3845364"/>
                <a:gd name="connsiteY78" fmla="*/ 1956524 h 4850583"/>
                <a:gd name="connsiteX79" fmla="*/ 2533383 w 3845364"/>
                <a:gd name="connsiteY79" fmla="*/ 2120805 h 4850583"/>
                <a:gd name="connsiteX80" fmla="*/ 2571983 w 3845364"/>
                <a:gd name="connsiteY80" fmla="*/ 1975361 h 4850583"/>
                <a:gd name="connsiteX81" fmla="*/ 2584232 w 3845364"/>
                <a:gd name="connsiteY81" fmla="*/ 1854415 h 4850583"/>
                <a:gd name="connsiteX82" fmla="*/ 2429524 w 3845364"/>
                <a:gd name="connsiteY82" fmla="*/ 1606244 h 4850583"/>
                <a:gd name="connsiteX83" fmla="*/ 2391542 w 3845364"/>
                <a:gd name="connsiteY83" fmla="*/ 1814168 h 4850583"/>
                <a:gd name="connsiteX84" fmla="*/ 2431274 w 3845364"/>
                <a:gd name="connsiteY84" fmla="*/ 1866149 h 4850583"/>
                <a:gd name="connsiteX85" fmla="*/ 2489328 w 3845364"/>
                <a:gd name="connsiteY85" fmla="*/ 1916072 h 4850583"/>
                <a:gd name="connsiteX86" fmla="*/ 2457727 w 3845364"/>
                <a:gd name="connsiteY86" fmla="*/ 2084984 h 4850583"/>
                <a:gd name="connsiteX87" fmla="*/ 2384954 w 3845364"/>
                <a:gd name="connsiteY87" fmla="*/ 1908558 h 4850583"/>
                <a:gd name="connsiteX88" fmla="*/ 2305490 w 3845364"/>
                <a:gd name="connsiteY88" fmla="*/ 1790494 h 4850583"/>
                <a:gd name="connsiteX89" fmla="*/ 2236422 w 3845364"/>
                <a:gd name="connsiteY89" fmla="*/ 1720705 h 4850583"/>
                <a:gd name="connsiteX90" fmla="*/ 2194219 w 3845364"/>
                <a:gd name="connsiteY90" fmla="*/ 1614890 h 4850583"/>
                <a:gd name="connsiteX91" fmla="*/ 2151605 w 3845364"/>
                <a:gd name="connsiteY91" fmla="*/ 1514016 h 4850583"/>
                <a:gd name="connsiteX92" fmla="*/ 1981972 w 3845364"/>
                <a:gd name="connsiteY92" fmla="*/ 1502282 h 4850583"/>
                <a:gd name="connsiteX93" fmla="*/ 1950166 w 3845364"/>
                <a:gd name="connsiteY93" fmla="*/ 1647829 h 4850583"/>
                <a:gd name="connsiteX94" fmla="*/ 2038997 w 3845364"/>
                <a:gd name="connsiteY94" fmla="*/ 1729660 h 4850583"/>
                <a:gd name="connsiteX95" fmla="*/ 2110638 w 3845364"/>
                <a:gd name="connsiteY95" fmla="*/ 1754364 h 4850583"/>
                <a:gd name="connsiteX96" fmla="*/ 2178882 w 3845364"/>
                <a:gd name="connsiteY96" fmla="*/ 1785141 h 4850583"/>
                <a:gd name="connsiteX97" fmla="*/ 2299108 w 3845364"/>
                <a:gd name="connsiteY97" fmla="*/ 1916895 h 4850583"/>
                <a:gd name="connsiteX98" fmla="*/ 2349236 w 3845364"/>
                <a:gd name="connsiteY98" fmla="*/ 2007064 h 4850583"/>
                <a:gd name="connsiteX99" fmla="*/ 2401938 w 3845364"/>
                <a:gd name="connsiteY99" fmla="*/ 2102380 h 4850583"/>
                <a:gd name="connsiteX100" fmla="*/ 2266169 w 3845364"/>
                <a:gd name="connsiteY100" fmla="*/ 2100116 h 4850583"/>
                <a:gd name="connsiteX101" fmla="*/ 2088095 w 3845364"/>
                <a:gd name="connsiteY101" fmla="*/ 2140259 h 4850583"/>
                <a:gd name="connsiteX102" fmla="*/ 2094272 w 3845364"/>
                <a:gd name="connsiteY102" fmla="*/ 2106703 h 4850583"/>
                <a:gd name="connsiteX103" fmla="*/ 2096742 w 3845364"/>
                <a:gd name="connsiteY103" fmla="*/ 2089514 h 4850583"/>
                <a:gd name="connsiteX104" fmla="*/ 2097668 w 3845364"/>
                <a:gd name="connsiteY104" fmla="*/ 2088175 h 4850583"/>
                <a:gd name="connsiteX105" fmla="*/ 2143062 w 3845364"/>
                <a:gd name="connsiteY105" fmla="*/ 2005829 h 4850583"/>
                <a:gd name="connsiteX106" fmla="*/ 2161487 w 3845364"/>
                <a:gd name="connsiteY106" fmla="*/ 1926571 h 4850583"/>
                <a:gd name="connsiteX107" fmla="*/ 2062877 w 3845364"/>
                <a:gd name="connsiteY107" fmla="*/ 1811183 h 4850583"/>
                <a:gd name="connsiteX108" fmla="*/ 1971884 w 3845364"/>
                <a:gd name="connsiteY108" fmla="*/ 1889824 h 4850583"/>
                <a:gd name="connsiteX109" fmla="*/ 1970237 w 3845364"/>
                <a:gd name="connsiteY109" fmla="*/ 1966509 h 4850583"/>
                <a:gd name="connsiteX110" fmla="*/ 2025409 w 3845364"/>
                <a:gd name="connsiteY110" fmla="*/ 2040929 h 4850583"/>
                <a:gd name="connsiteX111" fmla="*/ 2023968 w 3845364"/>
                <a:gd name="connsiteY111" fmla="*/ 2096719 h 4850583"/>
                <a:gd name="connsiteX112" fmla="*/ 2015425 w 3845364"/>
                <a:gd name="connsiteY112" fmla="*/ 2165066 h 4850583"/>
                <a:gd name="connsiteX113" fmla="*/ 2015528 w 3845364"/>
                <a:gd name="connsiteY113" fmla="*/ 2168566 h 4850583"/>
                <a:gd name="connsiteX114" fmla="*/ 1975693 w 3845364"/>
                <a:gd name="connsiteY114" fmla="*/ 2189770 h 4850583"/>
                <a:gd name="connsiteX115" fmla="*/ 1974149 w 3845364"/>
                <a:gd name="connsiteY115" fmla="*/ 2189461 h 4850583"/>
                <a:gd name="connsiteX116" fmla="*/ 1921962 w 3845364"/>
                <a:gd name="connsiteY116" fmla="*/ 2158273 h 4850583"/>
                <a:gd name="connsiteX117" fmla="*/ 1867202 w 3845364"/>
                <a:gd name="connsiteY117" fmla="*/ 2131304 h 4850583"/>
                <a:gd name="connsiteX118" fmla="*/ 1770342 w 3845364"/>
                <a:gd name="connsiteY118" fmla="*/ 2137686 h 4850583"/>
                <a:gd name="connsiteX119" fmla="*/ 1669571 w 3845364"/>
                <a:gd name="connsiteY119" fmla="*/ 2206445 h 4850583"/>
                <a:gd name="connsiteX120" fmla="*/ 1600915 w 3845364"/>
                <a:gd name="connsiteY120" fmla="*/ 2048752 h 4850583"/>
                <a:gd name="connsiteX121" fmla="*/ 1565917 w 3845364"/>
                <a:gd name="connsiteY121" fmla="*/ 1859665 h 4850583"/>
                <a:gd name="connsiteX122" fmla="*/ 1620060 w 3845364"/>
                <a:gd name="connsiteY122" fmla="*/ 1816536 h 4850583"/>
                <a:gd name="connsiteX123" fmla="*/ 1628398 w 3845364"/>
                <a:gd name="connsiteY123" fmla="*/ 1751894 h 4850583"/>
                <a:gd name="connsiteX124" fmla="*/ 1565608 w 3845364"/>
                <a:gd name="connsiteY124" fmla="*/ 1658431 h 4850583"/>
                <a:gd name="connsiteX125" fmla="*/ 1331025 w 3845364"/>
                <a:gd name="connsiteY125" fmla="*/ 1738513 h 4850583"/>
                <a:gd name="connsiteX126" fmla="*/ 1357993 w 3845364"/>
                <a:gd name="connsiteY126" fmla="*/ 1837534 h 4850583"/>
                <a:gd name="connsiteX127" fmla="*/ 1410489 w 3845364"/>
                <a:gd name="connsiteY127" fmla="*/ 1869958 h 4850583"/>
                <a:gd name="connsiteX128" fmla="*/ 1443324 w 3845364"/>
                <a:gd name="connsiteY128" fmla="*/ 1873355 h 4850583"/>
                <a:gd name="connsiteX129" fmla="*/ 1482130 w 3845364"/>
                <a:gd name="connsiteY129" fmla="*/ 1955804 h 4850583"/>
                <a:gd name="connsiteX130" fmla="*/ 1540390 w 3845364"/>
                <a:gd name="connsiteY130" fmla="*/ 2153744 h 4850583"/>
                <a:gd name="connsiteX131" fmla="*/ 1635397 w 3845364"/>
                <a:gd name="connsiteY131" fmla="*/ 2307216 h 4850583"/>
                <a:gd name="connsiteX132" fmla="*/ 1637250 w 3845364"/>
                <a:gd name="connsiteY132" fmla="*/ 2308246 h 4850583"/>
                <a:gd name="connsiteX133" fmla="*/ 1710332 w 3845364"/>
                <a:gd name="connsiteY133" fmla="*/ 2419105 h 4850583"/>
                <a:gd name="connsiteX134" fmla="*/ 1796487 w 3845364"/>
                <a:gd name="connsiteY134" fmla="*/ 2534595 h 4850583"/>
                <a:gd name="connsiteX135" fmla="*/ 1929991 w 3845364"/>
                <a:gd name="connsiteY135" fmla="*/ 2691568 h 4850583"/>
                <a:gd name="connsiteX136" fmla="*/ 1931123 w 3845364"/>
                <a:gd name="connsiteY136" fmla="*/ 2692700 h 4850583"/>
                <a:gd name="connsiteX137" fmla="*/ 1900552 w 3845364"/>
                <a:gd name="connsiteY137" fmla="*/ 2920490 h 4850583"/>
                <a:gd name="connsiteX138" fmla="*/ 1880995 w 3845364"/>
                <a:gd name="connsiteY138" fmla="*/ 3055229 h 4850583"/>
                <a:gd name="connsiteX139" fmla="*/ 1799163 w 3845364"/>
                <a:gd name="connsiteY139" fmla="*/ 3206026 h 4850583"/>
                <a:gd name="connsiteX140" fmla="*/ 1702715 w 3845364"/>
                <a:gd name="connsiteY140" fmla="*/ 3402730 h 4850583"/>
                <a:gd name="connsiteX141" fmla="*/ 1590930 w 3845364"/>
                <a:gd name="connsiteY141" fmla="*/ 3632374 h 4850583"/>
                <a:gd name="connsiteX142" fmla="*/ 1533390 w 3845364"/>
                <a:gd name="connsiteY142" fmla="*/ 3755173 h 4850583"/>
                <a:gd name="connsiteX143" fmla="*/ 1336789 w 3845364"/>
                <a:gd name="connsiteY143" fmla="*/ 3967420 h 4850583"/>
                <a:gd name="connsiteX144" fmla="*/ 975494 w 3845364"/>
                <a:gd name="connsiteY144" fmla="*/ 4276733 h 4850583"/>
                <a:gd name="connsiteX145" fmla="*/ 915279 w 3845364"/>
                <a:gd name="connsiteY145" fmla="*/ 4330876 h 4850583"/>
                <a:gd name="connsiteX146" fmla="*/ 813787 w 3845364"/>
                <a:gd name="connsiteY146" fmla="*/ 4373387 h 4850583"/>
                <a:gd name="connsiteX147" fmla="*/ 664431 w 3845364"/>
                <a:gd name="connsiteY147" fmla="*/ 4425883 h 4850583"/>
                <a:gd name="connsiteX148" fmla="*/ 427068 w 3845364"/>
                <a:gd name="connsiteY148" fmla="*/ 4515332 h 4850583"/>
                <a:gd name="connsiteX149" fmla="*/ 425421 w 3845364"/>
                <a:gd name="connsiteY149" fmla="*/ 4494848 h 4850583"/>
                <a:gd name="connsiteX150" fmla="*/ 449817 w 3845364"/>
                <a:gd name="connsiteY150" fmla="*/ 4392944 h 4850583"/>
                <a:gd name="connsiteX151" fmla="*/ 470506 w 3845364"/>
                <a:gd name="connsiteY151" fmla="*/ 4289497 h 4850583"/>
                <a:gd name="connsiteX152" fmla="*/ 548735 w 3845364"/>
                <a:gd name="connsiteY152" fmla="*/ 3928820 h 4850583"/>
                <a:gd name="connsiteX153" fmla="*/ 586511 w 3845364"/>
                <a:gd name="connsiteY153" fmla="*/ 3767113 h 4850583"/>
                <a:gd name="connsiteX154" fmla="*/ 610701 w 3845364"/>
                <a:gd name="connsiteY154" fmla="*/ 3684664 h 4850583"/>
                <a:gd name="connsiteX155" fmla="*/ 697370 w 3845364"/>
                <a:gd name="connsiteY155" fmla="*/ 3627021 h 4850583"/>
                <a:gd name="connsiteX156" fmla="*/ 846211 w 3845364"/>
                <a:gd name="connsiteY156" fmla="*/ 3589142 h 4850583"/>
                <a:gd name="connsiteX157" fmla="*/ 991964 w 3845364"/>
                <a:gd name="connsiteY157" fmla="*/ 3534588 h 4850583"/>
                <a:gd name="connsiteX158" fmla="*/ 1032313 w 3845364"/>
                <a:gd name="connsiteY158" fmla="*/ 3555380 h 4850583"/>
                <a:gd name="connsiteX159" fmla="*/ 1263089 w 3845364"/>
                <a:gd name="connsiteY159" fmla="*/ 3409524 h 4850583"/>
                <a:gd name="connsiteX160" fmla="*/ 1265971 w 3845364"/>
                <a:gd name="connsiteY160" fmla="*/ 3289813 h 4850583"/>
                <a:gd name="connsiteX161" fmla="*/ 1175184 w 3845364"/>
                <a:gd name="connsiteY161" fmla="*/ 3296195 h 4850583"/>
                <a:gd name="connsiteX162" fmla="*/ 988052 w 3845364"/>
                <a:gd name="connsiteY162" fmla="*/ 3381321 h 4850583"/>
                <a:gd name="connsiteX163" fmla="*/ 962010 w 3845364"/>
                <a:gd name="connsiteY163" fmla="*/ 3410862 h 4850583"/>
                <a:gd name="connsiteX164" fmla="*/ 950379 w 3845364"/>
                <a:gd name="connsiteY164" fmla="*/ 3437625 h 4850583"/>
                <a:gd name="connsiteX165" fmla="*/ 933498 w 3845364"/>
                <a:gd name="connsiteY165" fmla="*/ 3454917 h 4850583"/>
                <a:gd name="connsiteX166" fmla="*/ 839520 w 3845364"/>
                <a:gd name="connsiteY166" fmla="*/ 3507104 h 4850583"/>
                <a:gd name="connsiteX167" fmla="*/ 649918 w 3845364"/>
                <a:gd name="connsiteY167" fmla="*/ 3549822 h 4850583"/>
                <a:gd name="connsiteX168" fmla="*/ 653726 w 3845364"/>
                <a:gd name="connsiteY168" fmla="*/ 3532426 h 4850583"/>
                <a:gd name="connsiteX169" fmla="*/ 687591 w 3845364"/>
                <a:gd name="connsiteY169" fmla="*/ 3443389 h 4850583"/>
                <a:gd name="connsiteX170" fmla="*/ 815125 w 3845364"/>
                <a:gd name="connsiteY170" fmla="*/ 3219304 h 4850583"/>
                <a:gd name="connsiteX171" fmla="*/ 838800 w 3845364"/>
                <a:gd name="connsiteY171" fmla="*/ 3201703 h 4850583"/>
                <a:gd name="connsiteX172" fmla="*/ 919396 w 3845364"/>
                <a:gd name="connsiteY172" fmla="*/ 3177925 h 4850583"/>
                <a:gd name="connsiteX173" fmla="*/ 1006271 w 3845364"/>
                <a:gd name="connsiteY173" fmla="*/ 3083124 h 4850583"/>
                <a:gd name="connsiteX174" fmla="*/ 976421 w 3845364"/>
                <a:gd name="connsiteY174" fmla="*/ 2899904 h 4850583"/>
                <a:gd name="connsiteX175" fmla="*/ 869577 w 3845364"/>
                <a:gd name="connsiteY175" fmla="*/ 2925637 h 4850583"/>
                <a:gd name="connsiteX176" fmla="*/ 761806 w 3845364"/>
                <a:gd name="connsiteY176" fmla="*/ 3027232 h 4850583"/>
                <a:gd name="connsiteX177" fmla="*/ 746572 w 3845364"/>
                <a:gd name="connsiteY177" fmla="*/ 3078698 h 4850583"/>
                <a:gd name="connsiteX178" fmla="*/ 742146 w 3845364"/>
                <a:gd name="connsiteY178" fmla="*/ 3109887 h 4850583"/>
                <a:gd name="connsiteX179" fmla="*/ 745543 w 3845364"/>
                <a:gd name="connsiteY179" fmla="*/ 3141590 h 4850583"/>
                <a:gd name="connsiteX180" fmla="*/ 737102 w 3845364"/>
                <a:gd name="connsiteY180" fmla="*/ 3164544 h 4850583"/>
                <a:gd name="connsiteX181" fmla="*/ 700252 w 3845364"/>
                <a:gd name="connsiteY181" fmla="*/ 3243185 h 4850583"/>
                <a:gd name="connsiteX182" fmla="*/ 638698 w 3845364"/>
                <a:gd name="connsiteY182" fmla="*/ 3365675 h 4850583"/>
                <a:gd name="connsiteX183" fmla="*/ 592276 w 3845364"/>
                <a:gd name="connsiteY183" fmla="*/ 3478180 h 4850583"/>
                <a:gd name="connsiteX184" fmla="*/ 577762 w 3845364"/>
                <a:gd name="connsiteY184" fmla="*/ 3515854 h 4850583"/>
                <a:gd name="connsiteX185" fmla="*/ 546676 w 3845364"/>
                <a:gd name="connsiteY185" fmla="*/ 3414156 h 4850583"/>
                <a:gd name="connsiteX186" fmla="*/ 551514 w 3845364"/>
                <a:gd name="connsiteY186" fmla="*/ 3306488 h 4850583"/>
                <a:gd name="connsiteX187" fmla="*/ 561602 w 3845364"/>
                <a:gd name="connsiteY187" fmla="*/ 3259345 h 4850583"/>
                <a:gd name="connsiteX188" fmla="*/ 595775 w 3845364"/>
                <a:gd name="connsiteY188" fmla="*/ 3219819 h 4850583"/>
                <a:gd name="connsiteX189" fmla="*/ 614818 w 3845364"/>
                <a:gd name="connsiteY189" fmla="*/ 3175043 h 4850583"/>
                <a:gd name="connsiteX190" fmla="*/ 609671 w 3845364"/>
                <a:gd name="connsiteY190" fmla="*/ 3079213 h 4850583"/>
                <a:gd name="connsiteX191" fmla="*/ 541530 w 3845364"/>
                <a:gd name="connsiteY191" fmla="*/ 2936754 h 4850583"/>
                <a:gd name="connsiteX192" fmla="*/ 427171 w 3845364"/>
                <a:gd name="connsiteY192" fmla="*/ 2997278 h 4850583"/>
                <a:gd name="connsiteX193" fmla="*/ 416672 w 3845364"/>
                <a:gd name="connsiteY193" fmla="*/ 3115136 h 4850583"/>
                <a:gd name="connsiteX194" fmla="*/ 489240 w 3845364"/>
                <a:gd name="connsiteY194" fmla="*/ 3237318 h 4850583"/>
                <a:gd name="connsiteX195" fmla="*/ 482034 w 3845364"/>
                <a:gd name="connsiteY195" fmla="*/ 3336648 h 4850583"/>
                <a:gd name="connsiteX196" fmla="*/ 483887 w 3845364"/>
                <a:gd name="connsiteY196" fmla="*/ 3437522 h 4850583"/>
                <a:gd name="connsiteX197" fmla="*/ 488005 w 3845364"/>
                <a:gd name="connsiteY197" fmla="*/ 3476019 h 4850583"/>
                <a:gd name="connsiteX198" fmla="*/ 396086 w 3845364"/>
                <a:gd name="connsiteY198" fmla="*/ 3347456 h 4850583"/>
                <a:gd name="connsiteX199" fmla="*/ 383939 w 3845364"/>
                <a:gd name="connsiteY199" fmla="*/ 3216010 h 4850583"/>
                <a:gd name="connsiteX200" fmla="*/ 208954 w 3845364"/>
                <a:gd name="connsiteY200" fmla="*/ 3153221 h 4850583"/>
                <a:gd name="connsiteX201" fmla="*/ 179412 w 3845364"/>
                <a:gd name="connsiteY201" fmla="*/ 3334486 h 4850583"/>
                <a:gd name="connsiteX202" fmla="*/ 331650 w 3845364"/>
                <a:gd name="connsiteY202" fmla="*/ 3405922 h 4850583"/>
                <a:gd name="connsiteX203" fmla="*/ 419142 w 3845364"/>
                <a:gd name="connsiteY203" fmla="*/ 3491665 h 4850583"/>
                <a:gd name="connsiteX204" fmla="*/ 509929 w 3845364"/>
                <a:gd name="connsiteY204" fmla="*/ 3557438 h 4850583"/>
                <a:gd name="connsiteX205" fmla="*/ 529178 w 3845364"/>
                <a:gd name="connsiteY205" fmla="*/ 3649769 h 4850583"/>
                <a:gd name="connsiteX206" fmla="*/ 430671 w 3845364"/>
                <a:gd name="connsiteY206" fmla="*/ 4012299 h 4850583"/>
                <a:gd name="connsiteX207" fmla="*/ 427892 w 3845364"/>
                <a:gd name="connsiteY207" fmla="*/ 3866031 h 4850583"/>
                <a:gd name="connsiteX208" fmla="*/ 427686 w 3845364"/>
                <a:gd name="connsiteY208" fmla="*/ 3861708 h 4850583"/>
                <a:gd name="connsiteX209" fmla="*/ 439111 w 3845364"/>
                <a:gd name="connsiteY209" fmla="*/ 3717911 h 4850583"/>
                <a:gd name="connsiteX210" fmla="*/ 294285 w 3845364"/>
                <a:gd name="connsiteY210" fmla="*/ 3652857 h 4850583"/>
                <a:gd name="connsiteX211" fmla="*/ 261346 w 3845364"/>
                <a:gd name="connsiteY211" fmla="*/ 3673958 h 4850583"/>
                <a:gd name="connsiteX212" fmla="*/ 264023 w 3845364"/>
                <a:gd name="connsiteY212" fmla="*/ 3715543 h 4850583"/>
                <a:gd name="connsiteX213" fmla="*/ 253112 w 3845364"/>
                <a:gd name="connsiteY213" fmla="*/ 3796346 h 4850583"/>
                <a:gd name="connsiteX214" fmla="*/ 259597 w 3845364"/>
                <a:gd name="connsiteY214" fmla="*/ 3898764 h 4850583"/>
                <a:gd name="connsiteX215" fmla="*/ 312195 w 3845364"/>
                <a:gd name="connsiteY215" fmla="*/ 3928820 h 4850583"/>
                <a:gd name="connsiteX216" fmla="*/ 356251 w 3845364"/>
                <a:gd name="connsiteY216" fmla="*/ 3953833 h 4850583"/>
                <a:gd name="connsiteX217" fmla="*/ 356662 w 3845364"/>
                <a:gd name="connsiteY217" fmla="*/ 3981625 h 4850583"/>
                <a:gd name="connsiteX218" fmla="*/ 362015 w 3845364"/>
                <a:gd name="connsiteY218" fmla="*/ 4018372 h 4850583"/>
                <a:gd name="connsiteX219" fmla="*/ 381366 w 3845364"/>
                <a:gd name="connsiteY219" fmla="*/ 4082087 h 4850583"/>
                <a:gd name="connsiteX220" fmla="*/ 392792 w 3845364"/>
                <a:gd name="connsiteY220" fmla="*/ 4131289 h 4850583"/>
                <a:gd name="connsiteX221" fmla="*/ 375705 w 3845364"/>
                <a:gd name="connsiteY221" fmla="*/ 4200254 h 4850583"/>
                <a:gd name="connsiteX222" fmla="*/ 343796 w 3845364"/>
                <a:gd name="connsiteY222" fmla="*/ 4348992 h 4850583"/>
                <a:gd name="connsiteX223" fmla="*/ 313533 w 3845364"/>
                <a:gd name="connsiteY223" fmla="*/ 4480952 h 4850583"/>
                <a:gd name="connsiteX224" fmla="*/ 306225 w 3845364"/>
                <a:gd name="connsiteY224" fmla="*/ 4557328 h 4850583"/>
                <a:gd name="connsiteX225" fmla="*/ 245495 w 3845364"/>
                <a:gd name="connsiteY225" fmla="*/ 4620117 h 4850583"/>
                <a:gd name="connsiteX226" fmla="*/ 61554 w 3845364"/>
                <a:gd name="connsiteY226" fmla="*/ 4787383 h 4850583"/>
                <a:gd name="connsiteX227" fmla="*/ 0 w 3845364"/>
                <a:gd name="connsiteY227" fmla="*/ 4850584 h 4850583"/>
                <a:gd name="connsiteX228" fmla="*/ 35306 w 3845364"/>
                <a:gd name="connsiteY228" fmla="*/ 4850584 h 4850583"/>
                <a:gd name="connsiteX229" fmla="*/ 331238 w 3845364"/>
                <a:gd name="connsiteY229" fmla="*/ 4581209 h 4850583"/>
                <a:gd name="connsiteX230" fmla="*/ 333297 w 3845364"/>
                <a:gd name="connsiteY230" fmla="*/ 4568857 h 4850583"/>
                <a:gd name="connsiteX231" fmla="*/ 373749 w 3845364"/>
                <a:gd name="connsiteY231" fmla="*/ 4313995 h 4850583"/>
                <a:gd name="connsiteX232" fmla="*/ 411937 w 3845364"/>
                <a:gd name="connsiteY232" fmla="*/ 4108953 h 4850583"/>
                <a:gd name="connsiteX233" fmla="*/ 412555 w 3845364"/>
                <a:gd name="connsiteY233" fmla="*/ 4103600 h 4850583"/>
                <a:gd name="connsiteX234" fmla="*/ 383734 w 3845364"/>
                <a:gd name="connsiteY234" fmla="*/ 4012710 h 4850583"/>
                <a:gd name="connsiteX235" fmla="*/ 374264 w 3845364"/>
                <a:gd name="connsiteY235" fmla="*/ 3934379 h 4850583"/>
                <a:gd name="connsiteX236" fmla="*/ 312401 w 3845364"/>
                <a:gd name="connsiteY236" fmla="*/ 3901955 h 4850583"/>
                <a:gd name="connsiteX237" fmla="*/ 268037 w 3845364"/>
                <a:gd name="connsiteY237" fmla="*/ 3849871 h 4850583"/>
                <a:gd name="connsiteX238" fmla="*/ 291609 w 3845364"/>
                <a:gd name="connsiteY238" fmla="*/ 3754143 h 4850583"/>
                <a:gd name="connsiteX239" fmla="*/ 285742 w 3845364"/>
                <a:gd name="connsiteY239" fmla="*/ 3709367 h 4850583"/>
                <a:gd name="connsiteX240" fmla="*/ 392277 w 3845364"/>
                <a:gd name="connsiteY240" fmla="*/ 3708338 h 4850583"/>
                <a:gd name="connsiteX241" fmla="*/ 412452 w 3845364"/>
                <a:gd name="connsiteY241" fmla="*/ 3849253 h 4850583"/>
                <a:gd name="connsiteX242" fmla="*/ 409467 w 3845364"/>
                <a:gd name="connsiteY242" fmla="*/ 3857694 h 4850583"/>
                <a:gd name="connsiteX243" fmla="*/ 421613 w 3845364"/>
                <a:gd name="connsiteY243" fmla="*/ 4067368 h 4850583"/>
                <a:gd name="connsiteX244" fmla="*/ 441994 w 3845364"/>
                <a:gd name="connsiteY244" fmla="*/ 4065618 h 4850583"/>
                <a:gd name="connsiteX245" fmla="*/ 553573 w 3845364"/>
                <a:gd name="connsiteY245" fmla="*/ 3600053 h 4850583"/>
                <a:gd name="connsiteX246" fmla="*/ 531133 w 3845364"/>
                <a:gd name="connsiteY246" fmla="*/ 3543852 h 4850583"/>
                <a:gd name="connsiteX247" fmla="*/ 500459 w 3845364"/>
                <a:gd name="connsiteY247" fmla="*/ 3396452 h 4850583"/>
                <a:gd name="connsiteX248" fmla="*/ 500459 w 3845364"/>
                <a:gd name="connsiteY248" fmla="*/ 3219613 h 4850583"/>
                <a:gd name="connsiteX249" fmla="*/ 498915 w 3845364"/>
                <a:gd name="connsiteY249" fmla="*/ 3218069 h 4850583"/>
                <a:gd name="connsiteX250" fmla="*/ 455272 w 3845364"/>
                <a:gd name="connsiteY250" fmla="*/ 3142414 h 4850583"/>
                <a:gd name="connsiteX251" fmla="*/ 441582 w 3845364"/>
                <a:gd name="connsiteY251" fmla="*/ 3052141 h 4850583"/>
                <a:gd name="connsiteX252" fmla="*/ 532780 w 3845364"/>
                <a:gd name="connsiteY252" fmla="*/ 2964443 h 4850583"/>
                <a:gd name="connsiteX253" fmla="*/ 584144 w 3845364"/>
                <a:gd name="connsiteY253" fmla="*/ 3085697 h 4850583"/>
                <a:gd name="connsiteX254" fmla="*/ 555117 w 3845364"/>
                <a:gd name="connsiteY254" fmla="*/ 3225995 h 4850583"/>
                <a:gd name="connsiteX255" fmla="*/ 548014 w 3845364"/>
                <a:gd name="connsiteY255" fmla="*/ 3229700 h 4850583"/>
                <a:gd name="connsiteX256" fmla="*/ 520840 w 3845364"/>
                <a:gd name="connsiteY256" fmla="*/ 3394187 h 4850583"/>
                <a:gd name="connsiteX257" fmla="*/ 572615 w 3845364"/>
                <a:gd name="connsiteY257" fmla="*/ 3550645 h 4850583"/>
                <a:gd name="connsiteX258" fmla="*/ 580438 w 3845364"/>
                <a:gd name="connsiteY258" fmla="*/ 3559188 h 4850583"/>
                <a:gd name="connsiteX259" fmla="*/ 595055 w 3845364"/>
                <a:gd name="connsiteY259" fmla="*/ 3552601 h 4850583"/>
                <a:gd name="connsiteX260" fmla="*/ 667622 w 3845364"/>
                <a:gd name="connsiteY260" fmla="*/ 3357131 h 4850583"/>
                <a:gd name="connsiteX261" fmla="*/ 764070 w 3845364"/>
                <a:gd name="connsiteY261" fmla="*/ 3171235 h 4850583"/>
                <a:gd name="connsiteX262" fmla="*/ 770761 w 3845364"/>
                <a:gd name="connsiteY262" fmla="*/ 3154148 h 4850583"/>
                <a:gd name="connsiteX263" fmla="*/ 762526 w 3845364"/>
                <a:gd name="connsiteY263" fmla="*/ 3124194 h 4850583"/>
                <a:gd name="connsiteX264" fmla="*/ 764173 w 3845364"/>
                <a:gd name="connsiteY264" fmla="*/ 3097741 h 4850583"/>
                <a:gd name="connsiteX265" fmla="*/ 821404 w 3845364"/>
                <a:gd name="connsiteY265" fmla="*/ 2988117 h 4850583"/>
                <a:gd name="connsiteX266" fmla="*/ 896442 w 3845364"/>
                <a:gd name="connsiteY266" fmla="*/ 2941077 h 4850583"/>
                <a:gd name="connsiteX267" fmla="*/ 963451 w 3845364"/>
                <a:gd name="connsiteY267" fmla="*/ 2931401 h 4850583"/>
                <a:gd name="connsiteX268" fmla="*/ 992684 w 3845364"/>
                <a:gd name="connsiteY268" fmla="*/ 2921828 h 4850583"/>
                <a:gd name="connsiteX269" fmla="*/ 996699 w 3845364"/>
                <a:gd name="connsiteY269" fmla="*/ 2985647 h 4850583"/>
                <a:gd name="connsiteX270" fmla="*/ 933704 w 3845364"/>
                <a:gd name="connsiteY270" fmla="*/ 3137884 h 4850583"/>
                <a:gd name="connsiteX271" fmla="*/ 818007 w 3845364"/>
                <a:gd name="connsiteY271" fmla="*/ 3181940 h 4850583"/>
                <a:gd name="connsiteX272" fmla="*/ 783113 w 3845364"/>
                <a:gd name="connsiteY272" fmla="*/ 3216216 h 4850583"/>
                <a:gd name="connsiteX273" fmla="*/ 711678 w 3845364"/>
                <a:gd name="connsiteY273" fmla="*/ 3334074 h 4850583"/>
                <a:gd name="connsiteX274" fmla="*/ 653932 w 3845364"/>
                <a:gd name="connsiteY274" fmla="*/ 3464079 h 4850583"/>
                <a:gd name="connsiteX275" fmla="*/ 631905 w 3845364"/>
                <a:gd name="connsiteY275" fmla="*/ 3554865 h 4850583"/>
                <a:gd name="connsiteX276" fmla="*/ 637154 w 3845364"/>
                <a:gd name="connsiteY276" fmla="*/ 3559806 h 4850583"/>
                <a:gd name="connsiteX277" fmla="*/ 651256 w 3845364"/>
                <a:gd name="connsiteY277" fmla="*/ 3574217 h 4850583"/>
                <a:gd name="connsiteX278" fmla="*/ 844461 w 3845364"/>
                <a:gd name="connsiteY278" fmla="*/ 3527382 h 4850583"/>
                <a:gd name="connsiteX279" fmla="*/ 949144 w 3845364"/>
                <a:gd name="connsiteY279" fmla="*/ 3467887 h 4850583"/>
                <a:gd name="connsiteX280" fmla="*/ 978171 w 3845364"/>
                <a:gd name="connsiteY280" fmla="*/ 3523162 h 4850583"/>
                <a:gd name="connsiteX281" fmla="*/ 838903 w 3845364"/>
                <a:gd name="connsiteY281" fmla="*/ 3567629 h 4850583"/>
                <a:gd name="connsiteX282" fmla="*/ 637978 w 3845364"/>
                <a:gd name="connsiteY282" fmla="*/ 3619301 h 4850583"/>
                <a:gd name="connsiteX283" fmla="*/ 570145 w 3845364"/>
                <a:gd name="connsiteY283" fmla="*/ 3727278 h 4850583"/>
                <a:gd name="connsiteX284" fmla="*/ 525987 w 3845364"/>
                <a:gd name="connsiteY284" fmla="*/ 3921409 h 4850583"/>
                <a:gd name="connsiteX285" fmla="*/ 442302 w 3845364"/>
                <a:gd name="connsiteY285" fmla="*/ 4304011 h 4850583"/>
                <a:gd name="connsiteX286" fmla="*/ 396806 w 3845364"/>
                <a:gd name="connsiteY286" fmla="*/ 4527169 h 4850583"/>
                <a:gd name="connsiteX287" fmla="*/ 404732 w 3845364"/>
                <a:gd name="connsiteY287" fmla="*/ 4551049 h 4850583"/>
                <a:gd name="connsiteX288" fmla="*/ 417907 w 3845364"/>
                <a:gd name="connsiteY288" fmla="*/ 4549608 h 4850583"/>
                <a:gd name="connsiteX289" fmla="*/ 674622 w 3845364"/>
                <a:gd name="connsiteY289" fmla="*/ 4449661 h 4850583"/>
                <a:gd name="connsiteX290" fmla="*/ 806067 w 3845364"/>
                <a:gd name="connsiteY290" fmla="*/ 4401591 h 4850583"/>
                <a:gd name="connsiteX291" fmla="*/ 939571 w 3845364"/>
                <a:gd name="connsiteY291" fmla="*/ 4343125 h 4850583"/>
                <a:gd name="connsiteX292" fmla="*/ 1011109 w 3845364"/>
                <a:gd name="connsiteY292" fmla="*/ 4280953 h 4850583"/>
                <a:gd name="connsiteX293" fmla="*/ 1077810 w 3845364"/>
                <a:gd name="connsiteY293" fmla="*/ 4224135 h 4850583"/>
                <a:gd name="connsiteX294" fmla="*/ 1440957 w 3845364"/>
                <a:gd name="connsiteY294" fmla="*/ 3912454 h 4850583"/>
                <a:gd name="connsiteX295" fmla="*/ 1555006 w 3845364"/>
                <a:gd name="connsiteY295" fmla="*/ 3770613 h 4850583"/>
                <a:gd name="connsiteX296" fmla="*/ 1630250 w 3845364"/>
                <a:gd name="connsiteY296" fmla="*/ 3606743 h 4850583"/>
                <a:gd name="connsiteX297" fmla="*/ 1731330 w 3845364"/>
                <a:gd name="connsiteY297" fmla="*/ 3392128 h 4850583"/>
                <a:gd name="connsiteX298" fmla="*/ 1806574 w 3845364"/>
                <a:gd name="connsiteY298" fmla="*/ 3235979 h 4850583"/>
                <a:gd name="connsiteX299" fmla="*/ 1895199 w 3845364"/>
                <a:gd name="connsiteY299" fmla="*/ 3091050 h 4850583"/>
                <a:gd name="connsiteX300" fmla="*/ 1914242 w 3845364"/>
                <a:gd name="connsiteY300" fmla="*/ 3050597 h 4850583"/>
                <a:gd name="connsiteX301" fmla="*/ 1916815 w 3845364"/>
                <a:gd name="connsiteY301" fmla="*/ 3003145 h 4850583"/>
                <a:gd name="connsiteX302" fmla="*/ 1922271 w 3845364"/>
                <a:gd name="connsiteY302" fmla="*/ 2962487 h 4850583"/>
                <a:gd name="connsiteX303" fmla="*/ 1932358 w 3845364"/>
                <a:gd name="connsiteY303" fmla="*/ 2863363 h 4850583"/>
                <a:gd name="connsiteX304" fmla="*/ 1965400 w 3845364"/>
                <a:gd name="connsiteY304" fmla="*/ 2625794 h 4850583"/>
                <a:gd name="connsiteX305" fmla="*/ 2022630 w 3845364"/>
                <a:gd name="connsiteY305" fmla="*/ 2253280 h 4850583"/>
                <a:gd name="connsiteX306" fmla="*/ 2059995 w 3845364"/>
                <a:gd name="connsiteY306" fmla="*/ 2242781 h 4850583"/>
                <a:gd name="connsiteX307" fmla="*/ 2025821 w 3845364"/>
                <a:gd name="connsiteY307" fmla="*/ 2398518 h 4850583"/>
                <a:gd name="connsiteX308" fmla="*/ 1995044 w 3845364"/>
                <a:gd name="connsiteY308" fmla="*/ 2590796 h 4850583"/>
                <a:gd name="connsiteX309" fmla="*/ 1961179 w 3845364"/>
                <a:gd name="connsiteY309" fmla="*/ 3034025 h 4850583"/>
                <a:gd name="connsiteX310" fmla="*/ 1961694 w 3845364"/>
                <a:gd name="connsiteY310" fmla="*/ 3035157 h 4850583"/>
                <a:gd name="connsiteX311" fmla="*/ 1968385 w 3845364"/>
                <a:gd name="connsiteY311" fmla="*/ 3051832 h 4850583"/>
                <a:gd name="connsiteX312" fmla="*/ 2174456 w 3845364"/>
                <a:gd name="connsiteY312" fmla="*/ 3001498 h 4850583"/>
                <a:gd name="connsiteX313" fmla="*/ 2288609 w 3845364"/>
                <a:gd name="connsiteY313" fmla="*/ 2934695 h 4850583"/>
                <a:gd name="connsiteX314" fmla="*/ 2406982 w 3845364"/>
                <a:gd name="connsiteY314" fmla="*/ 2799133 h 4850583"/>
                <a:gd name="connsiteX315" fmla="*/ 2480167 w 3845364"/>
                <a:gd name="connsiteY315" fmla="*/ 2475718 h 4850583"/>
                <a:gd name="connsiteX316" fmla="*/ 2459580 w 3845364"/>
                <a:gd name="connsiteY316" fmla="*/ 2262852 h 4850583"/>
                <a:gd name="connsiteX317" fmla="*/ 2447949 w 3845364"/>
                <a:gd name="connsiteY317" fmla="*/ 2211077 h 4850583"/>
                <a:gd name="connsiteX318" fmla="*/ 2435494 w 3845364"/>
                <a:gd name="connsiteY318" fmla="*/ 2163419 h 4850583"/>
                <a:gd name="connsiteX319" fmla="*/ 2389380 w 3845364"/>
                <a:gd name="connsiteY319" fmla="*/ 2157141 h 4850583"/>
                <a:gd name="connsiteX320" fmla="*/ 2338016 w 3845364"/>
                <a:gd name="connsiteY320" fmla="*/ 2160743 h 4850583"/>
                <a:gd name="connsiteX321" fmla="*/ 2263905 w 3845364"/>
                <a:gd name="connsiteY321" fmla="*/ 2174639 h 4850583"/>
                <a:gd name="connsiteX322" fmla="*/ 2130607 w 3845364"/>
                <a:gd name="connsiteY322" fmla="*/ 2198931 h 4850583"/>
                <a:gd name="connsiteX323" fmla="*/ 1995353 w 3845364"/>
                <a:gd name="connsiteY323" fmla="*/ 2237531 h 4850583"/>
                <a:gd name="connsiteX324" fmla="*/ 1979398 w 3845364"/>
                <a:gd name="connsiteY324" fmla="*/ 2243810 h 4850583"/>
                <a:gd name="connsiteX325" fmla="*/ 1958709 w 3845364"/>
                <a:gd name="connsiteY325" fmla="*/ 2275307 h 4850583"/>
                <a:gd name="connsiteX326" fmla="*/ 1930608 w 3845364"/>
                <a:gd name="connsiteY326" fmla="*/ 2306290 h 4850583"/>
                <a:gd name="connsiteX327" fmla="*/ 1853100 w 3845364"/>
                <a:gd name="connsiteY327" fmla="*/ 2363624 h 4850583"/>
                <a:gd name="connsiteX328" fmla="*/ 1671732 w 3845364"/>
                <a:gd name="connsiteY328" fmla="*/ 2330994 h 4850583"/>
                <a:gd name="connsiteX329" fmla="*/ 1814912 w 3845364"/>
                <a:gd name="connsiteY329" fmla="*/ 2154155 h 4850583"/>
                <a:gd name="connsiteX330" fmla="*/ 1925256 w 3845364"/>
                <a:gd name="connsiteY330" fmla="*/ 2197696 h 4850583"/>
                <a:gd name="connsiteX331" fmla="*/ 1964885 w 3845364"/>
                <a:gd name="connsiteY331" fmla="*/ 2216018 h 4850583"/>
                <a:gd name="connsiteX332" fmla="*/ 1978575 w 3845364"/>
                <a:gd name="connsiteY332" fmla="*/ 2216841 h 4850583"/>
                <a:gd name="connsiteX333" fmla="*/ 2241671 w 3845364"/>
                <a:gd name="connsiteY333" fmla="*/ 2131407 h 4850583"/>
                <a:gd name="connsiteX334" fmla="*/ 2423039 w 3845364"/>
                <a:gd name="connsiteY334" fmla="*/ 2133569 h 4850583"/>
                <a:gd name="connsiteX335" fmla="*/ 2431171 w 3845364"/>
                <a:gd name="connsiteY335" fmla="*/ 2122967 h 4850583"/>
                <a:gd name="connsiteX336" fmla="*/ 2414187 w 3845364"/>
                <a:gd name="connsiteY336" fmla="*/ 2108865 h 4850583"/>
                <a:gd name="connsiteX337" fmla="*/ 2325973 w 3845364"/>
                <a:gd name="connsiteY337" fmla="*/ 1915248 h 4850583"/>
                <a:gd name="connsiteX338" fmla="*/ 2182382 w 3845364"/>
                <a:gd name="connsiteY338" fmla="*/ 1757246 h 4850583"/>
                <a:gd name="connsiteX339" fmla="*/ 2166839 w 3845364"/>
                <a:gd name="connsiteY339" fmla="*/ 1744277 h 4850583"/>
                <a:gd name="connsiteX340" fmla="*/ 2095815 w 3845364"/>
                <a:gd name="connsiteY340" fmla="*/ 1726778 h 4850583"/>
                <a:gd name="connsiteX341" fmla="*/ 1980839 w 3845364"/>
                <a:gd name="connsiteY341" fmla="*/ 1544175 h 4850583"/>
                <a:gd name="connsiteX342" fmla="*/ 2104771 w 3845364"/>
                <a:gd name="connsiteY342" fmla="*/ 1514634 h 4850583"/>
                <a:gd name="connsiteX343" fmla="*/ 2166942 w 3845364"/>
                <a:gd name="connsiteY343" fmla="*/ 1622199 h 4850583"/>
                <a:gd name="connsiteX344" fmla="*/ 2217276 w 3845364"/>
                <a:gd name="connsiteY344" fmla="*/ 1738924 h 4850583"/>
                <a:gd name="connsiteX345" fmla="*/ 2275022 w 3845364"/>
                <a:gd name="connsiteY345" fmla="*/ 1796258 h 4850583"/>
                <a:gd name="connsiteX346" fmla="*/ 2361485 w 3845364"/>
                <a:gd name="connsiteY346" fmla="*/ 1919057 h 4850583"/>
                <a:gd name="connsiteX347" fmla="*/ 2444449 w 3845364"/>
                <a:gd name="connsiteY347" fmla="*/ 2116070 h 4850583"/>
                <a:gd name="connsiteX348" fmla="*/ 2447125 w 3845364"/>
                <a:gd name="connsiteY348" fmla="*/ 2119261 h 4850583"/>
                <a:gd name="connsiteX349" fmla="*/ 2473167 w 3845364"/>
                <a:gd name="connsiteY349" fmla="*/ 2123584 h 4850583"/>
                <a:gd name="connsiteX350" fmla="*/ 2515679 w 3845364"/>
                <a:gd name="connsiteY350" fmla="*/ 1914939 h 4850583"/>
                <a:gd name="connsiteX351" fmla="*/ 2501268 w 3845364"/>
                <a:gd name="connsiteY351" fmla="*/ 1880766 h 4850583"/>
                <a:gd name="connsiteX352" fmla="*/ 2413981 w 3845364"/>
                <a:gd name="connsiteY352" fmla="*/ 1800581 h 4850583"/>
                <a:gd name="connsiteX353" fmla="*/ 2404305 w 3845364"/>
                <a:gd name="connsiteY353" fmla="*/ 1662034 h 4850583"/>
                <a:gd name="connsiteX354" fmla="*/ 2556131 w 3845364"/>
                <a:gd name="connsiteY354" fmla="*/ 1625698 h 4850583"/>
                <a:gd name="connsiteX355" fmla="*/ 2556543 w 3845364"/>
                <a:gd name="connsiteY355" fmla="*/ 1860385 h 4850583"/>
                <a:gd name="connsiteX356" fmla="*/ 2562204 w 3845364"/>
                <a:gd name="connsiteY356" fmla="*/ 1870884 h 4850583"/>
                <a:gd name="connsiteX357" fmla="*/ 2550779 w 3845364"/>
                <a:gd name="connsiteY357" fmla="*/ 1956627 h 4850583"/>
                <a:gd name="connsiteX358" fmla="*/ 2526384 w 3845364"/>
                <a:gd name="connsiteY358" fmla="*/ 2058222 h 4850583"/>
                <a:gd name="connsiteX359" fmla="*/ 2511150 w 3845364"/>
                <a:gd name="connsiteY359" fmla="*/ 2108350 h 4850583"/>
                <a:gd name="connsiteX360" fmla="*/ 2509400 w 3845364"/>
                <a:gd name="connsiteY360" fmla="*/ 2144686 h 4850583"/>
                <a:gd name="connsiteX361" fmla="*/ 2530501 w 3845364"/>
                <a:gd name="connsiteY361" fmla="*/ 2146024 h 4850583"/>
                <a:gd name="connsiteX362" fmla="*/ 2602039 w 3845364"/>
                <a:gd name="connsiteY362" fmla="*/ 2073044 h 4850583"/>
                <a:gd name="connsiteX363" fmla="*/ 2658035 w 3845364"/>
                <a:gd name="connsiteY363" fmla="*/ 1981640 h 4850583"/>
                <a:gd name="connsiteX364" fmla="*/ 2729161 w 3845364"/>
                <a:gd name="connsiteY364" fmla="*/ 1724617 h 4850583"/>
                <a:gd name="connsiteX365" fmla="*/ 2722676 w 3845364"/>
                <a:gd name="connsiteY365" fmla="*/ 1718544 h 4850583"/>
                <a:gd name="connsiteX366" fmla="*/ 2695090 w 3845364"/>
                <a:gd name="connsiteY366" fmla="*/ 1653902 h 4850583"/>
                <a:gd name="connsiteX367" fmla="*/ 2708781 w 3845364"/>
                <a:gd name="connsiteY367" fmla="*/ 1505164 h 4850583"/>
                <a:gd name="connsiteX368" fmla="*/ 2801523 w 3845364"/>
                <a:gd name="connsiteY368" fmla="*/ 1454006 h 4850583"/>
                <a:gd name="connsiteX369" fmla="*/ 2891486 w 3845364"/>
                <a:gd name="connsiteY369" fmla="*/ 1543455 h 4850583"/>
                <a:gd name="connsiteX370" fmla="*/ 2870076 w 3845364"/>
                <a:gd name="connsiteY370" fmla="*/ 1642785 h 4850583"/>
                <a:gd name="connsiteX371" fmla="*/ 2794935 w 3845364"/>
                <a:gd name="connsiteY371" fmla="*/ 1727190 h 4850583"/>
                <a:gd name="connsiteX372" fmla="*/ 2789171 w 3845364"/>
                <a:gd name="connsiteY372" fmla="*/ 1733778 h 4850583"/>
                <a:gd name="connsiteX373" fmla="*/ 2790921 w 3845364"/>
                <a:gd name="connsiteY373" fmla="*/ 1742115 h 4850583"/>
                <a:gd name="connsiteX374" fmla="*/ 2769099 w 3845364"/>
                <a:gd name="connsiteY374" fmla="*/ 1840725 h 4850583"/>
                <a:gd name="connsiteX375" fmla="*/ 2711560 w 3845364"/>
                <a:gd name="connsiteY375" fmla="*/ 1963318 h 4850583"/>
                <a:gd name="connsiteX376" fmla="*/ 2521752 w 3845364"/>
                <a:gd name="connsiteY376" fmla="*/ 2206445 h 4850583"/>
                <a:gd name="connsiteX377" fmla="*/ 2512488 w 3845364"/>
                <a:gd name="connsiteY377" fmla="*/ 2218386 h 4850583"/>
                <a:gd name="connsiteX378" fmla="*/ 2526281 w 3845364"/>
                <a:gd name="connsiteY378" fmla="*/ 2331612 h 4850583"/>
                <a:gd name="connsiteX379" fmla="*/ 2531016 w 3845364"/>
                <a:gd name="connsiteY379" fmla="*/ 2438765 h 4850583"/>
                <a:gd name="connsiteX380" fmla="*/ 2533486 w 3845364"/>
                <a:gd name="connsiteY380" fmla="*/ 2445970 h 4850583"/>
                <a:gd name="connsiteX381" fmla="*/ 2534721 w 3845364"/>
                <a:gd name="connsiteY381" fmla="*/ 2453381 h 4850583"/>
                <a:gd name="connsiteX382" fmla="*/ 2557161 w 3845364"/>
                <a:gd name="connsiteY382" fmla="*/ 2456160 h 4850583"/>
                <a:gd name="connsiteX383" fmla="*/ 2769202 w 3845364"/>
                <a:gd name="connsiteY383" fmla="*/ 2167743 h 4850583"/>
                <a:gd name="connsiteX384" fmla="*/ 2817478 w 3845364"/>
                <a:gd name="connsiteY384" fmla="*/ 2203151 h 4850583"/>
                <a:gd name="connsiteX385" fmla="*/ 2792362 w 3845364"/>
                <a:gd name="connsiteY385" fmla="*/ 2228679 h 4850583"/>
                <a:gd name="connsiteX386" fmla="*/ 2707957 w 3845364"/>
                <a:gd name="connsiteY386" fmla="*/ 2317613 h 4850583"/>
                <a:gd name="connsiteX387" fmla="*/ 2608524 w 3845364"/>
                <a:gd name="connsiteY387" fmla="*/ 2440000 h 4850583"/>
                <a:gd name="connsiteX388" fmla="*/ 2553455 w 3845364"/>
                <a:gd name="connsiteY388" fmla="*/ 2481070 h 4850583"/>
                <a:gd name="connsiteX389" fmla="*/ 2490975 w 3845364"/>
                <a:gd name="connsiteY389" fmla="*/ 2719051 h 4850583"/>
                <a:gd name="connsiteX390" fmla="*/ 2512591 w 3845364"/>
                <a:gd name="connsiteY390" fmla="*/ 2741078 h 4850583"/>
                <a:gd name="connsiteX391" fmla="*/ 2424480 w 3845364"/>
                <a:gd name="connsiteY391" fmla="*/ 2879317 h 4850583"/>
                <a:gd name="connsiteX392" fmla="*/ 2331738 w 3845364"/>
                <a:gd name="connsiteY392" fmla="*/ 2945194 h 4850583"/>
                <a:gd name="connsiteX393" fmla="*/ 2264214 w 3845364"/>
                <a:gd name="connsiteY393" fmla="*/ 2996866 h 4850583"/>
                <a:gd name="connsiteX394" fmla="*/ 2198645 w 3845364"/>
                <a:gd name="connsiteY394" fmla="*/ 3044833 h 4850583"/>
                <a:gd name="connsiteX395" fmla="*/ 2195866 w 3845364"/>
                <a:gd name="connsiteY395" fmla="*/ 3048230 h 4850583"/>
                <a:gd name="connsiteX396" fmla="*/ 2199263 w 3845364"/>
                <a:gd name="connsiteY396" fmla="*/ 3055126 h 4850583"/>
                <a:gd name="connsiteX397" fmla="*/ 2207395 w 3845364"/>
                <a:gd name="connsiteY397" fmla="*/ 3056156 h 4850583"/>
                <a:gd name="connsiteX398" fmla="*/ 2253200 w 3845364"/>
                <a:gd name="connsiteY398" fmla="*/ 3044421 h 4850583"/>
                <a:gd name="connsiteX399" fmla="*/ 2302299 w 3845364"/>
                <a:gd name="connsiteY399" fmla="*/ 3033819 h 4850583"/>
                <a:gd name="connsiteX400" fmla="*/ 2400600 w 3845364"/>
                <a:gd name="connsiteY400" fmla="*/ 3014159 h 4850583"/>
                <a:gd name="connsiteX401" fmla="*/ 2591643 w 3845364"/>
                <a:gd name="connsiteY401" fmla="*/ 2954973 h 4850583"/>
                <a:gd name="connsiteX402" fmla="*/ 2767658 w 3845364"/>
                <a:gd name="connsiteY402" fmla="*/ 2838659 h 4850583"/>
                <a:gd name="connsiteX403" fmla="*/ 2851445 w 3845364"/>
                <a:gd name="connsiteY403" fmla="*/ 2780707 h 4850583"/>
                <a:gd name="connsiteX404" fmla="*/ 2906000 w 3845364"/>
                <a:gd name="connsiteY404" fmla="*/ 2736858 h 4850583"/>
                <a:gd name="connsiteX405" fmla="*/ 2938835 w 3845364"/>
                <a:gd name="connsiteY405" fmla="*/ 2765782 h 4850583"/>
                <a:gd name="connsiteX406" fmla="*/ 2753145 w 3845364"/>
                <a:gd name="connsiteY406" fmla="*/ 2899492 h 4850583"/>
                <a:gd name="connsiteX407" fmla="*/ 2497254 w 3845364"/>
                <a:gd name="connsiteY407" fmla="*/ 3030011 h 4850583"/>
                <a:gd name="connsiteX408" fmla="*/ 2349545 w 3845364"/>
                <a:gd name="connsiteY408" fmla="*/ 3082712 h 4850583"/>
                <a:gd name="connsiteX409" fmla="*/ 2227878 w 3845364"/>
                <a:gd name="connsiteY409" fmla="*/ 3095270 h 4850583"/>
                <a:gd name="connsiteX410" fmla="*/ 1959327 w 3845364"/>
                <a:gd name="connsiteY410" fmla="*/ 3147251 h 4850583"/>
                <a:gd name="connsiteX411" fmla="*/ 1950268 w 3845364"/>
                <a:gd name="connsiteY411" fmla="*/ 3160118 h 4850583"/>
                <a:gd name="connsiteX412" fmla="*/ 1880686 w 3845364"/>
                <a:gd name="connsiteY412" fmla="*/ 3290019 h 4850583"/>
                <a:gd name="connsiteX413" fmla="*/ 1788046 w 3845364"/>
                <a:gd name="connsiteY413" fmla="*/ 3484048 h 4850583"/>
                <a:gd name="connsiteX414" fmla="*/ 1600811 w 3845364"/>
                <a:gd name="connsiteY414" fmla="*/ 3845342 h 4850583"/>
                <a:gd name="connsiteX415" fmla="*/ 1599165 w 3845364"/>
                <a:gd name="connsiteY415" fmla="*/ 3854400 h 4850583"/>
                <a:gd name="connsiteX416" fmla="*/ 1599576 w 3845364"/>
                <a:gd name="connsiteY416" fmla="*/ 3861296 h 4850583"/>
                <a:gd name="connsiteX417" fmla="*/ 1676570 w 3845364"/>
                <a:gd name="connsiteY417" fmla="*/ 3888368 h 4850583"/>
                <a:gd name="connsiteX418" fmla="*/ 1837042 w 3845364"/>
                <a:gd name="connsiteY418" fmla="*/ 3907925 h 4850583"/>
                <a:gd name="connsiteX419" fmla="*/ 2070803 w 3845364"/>
                <a:gd name="connsiteY419" fmla="*/ 3909263 h 4850583"/>
                <a:gd name="connsiteX420" fmla="*/ 2229319 w 3845364"/>
                <a:gd name="connsiteY420" fmla="*/ 3922644 h 4850583"/>
                <a:gd name="connsiteX421" fmla="*/ 2322371 w 3845364"/>
                <a:gd name="connsiteY421" fmla="*/ 3932114 h 4850583"/>
                <a:gd name="connsiteX422" fmla="*/ 2412128 w 3845364"/>
                <a:gd name="connsiteY422" fmla="*/ 3929850 h 4850583"/>
                <a:gd name="connsiteX423" fmla="*/ 2503121 w 3845364"/>
                <a:gd name="connsiteY423" fmla="*/ 3882604 h 4850583"/>
                <a:gd name="connsiteX424" fmla="*/ 2654226 w 3845364"/>
                <a:gd name="connsiteY424" fmla="*/ 3745806 h 4850583"/>
                <a:gd name="connsiteX425" fmla="*/ 2655152 w 3845364"/>
                <a:gd name="connsiteY425" fmla="*/ 3741174 h 4850583"/>
                <a:gd name="connsiteX426" fmla="*/ 2671622 w 3845364"/>
                <a:gd name="connsiteY426" fmla="*/ 3683737 h 4850583"/>
                <a:gd name="connsiteX427" fmla="*/ 2817066 w 3845364"/>
                <a:gd name="connsiteY427" fmla="*/ 3586877 h 4850583"/>
                <a:gd name="connsiteX428" fmla="*/ 2875738 w 3845364"/>
                <a:gd name="connsiteY428" fmla="*/ 3601803 h 4850583"/>
                <a:gd name="connsiteX429" fmla="*/ 2876252 w 3845364"/>
                <a:gd name="connsiteY429" fmla="*/ 3687958 h 4850583"/>
                <a:gd name="connsiteX430" fmla="*/ 2845784 w 3845364"/>
                <a:gd name="connsiteY430" fmla="*/ 3704941 h 4850583"/>
                <a:gd name="connsiteX431" fmla="*/ 2795244 w 3845364"/>
                <a:gd name="connsiteY431" fmla="*/ 3754143 h 4850583"/>
                <a:gd name="connsiteX432" fmla="*/ 2690561 w 3845364"/>
                <a:gd name="connsiteY432" fmla="*/ 3774936 h 4850583"/>
                <a:gd name="connsiteX433" fmla="*/ 2678415 w 3845364"/>
                <a:gd name="connsiteY433" fmla="*/ 3780082 h 4850583"/>
                <a:gd name="connsiteX434" fmla="*/ 2676151 w 3845364"/>
                <a:gd name="connsiteY434" fmla="*/ 3781009 h 4850583"/>
                <a:gd name="connsiteX435" fmla="*/ 2572600 w 3845364"/>
                <a:gd name="connsiteY435" fmla="*/ 3866958 h 4850583"/>
                <a:gd name="connsiteX436" fmla="*/ 2437553 w 3845364"/>
                <a:gd name="connsiteY436" fmla="*/ 3944157 h 4850583"/>
                <a:gd name="connsiteX437" fmla="*/ 2508473 w 3845364"/>
                <a:gd name="connsiteY437" fmla="*/ 3958876 h 4850583"/>
                <a:gd name="connsiteX438" fmla="*/ 2589687 w 3845364"/>
                <a:gd name="connsiteY438" fmla="*/ 3957950 h 4850583"/>
                <a:gd name="connsiteX439" fmla="*/ 2687988 w 3845364"/>
                <a:gd name="connsiteY439" fmla="*/ 3967317 h 4850583"/>
                <a:gd name="connsiteX440" fmla="*/ 2729779 w 3845364"/>
                <a:gd name="connsiteY440" fmla="*/ 3973699 h 4850583"/>
                <a:gd name="connsiteX441" fmla="*/ 2768070 w 3845364"/>
                <a:gd name="connsiteY441" fmla="*/ 3979978 h 4850583"/>
                <a:gd name="connsiteX442" fmla="*/ 2801523 w 3845364"/>
                <a:gd name="connsiteY442" fmla="*/ 3953112 h 4850583"/>
                <a:gd name="connsiteX443" fmla="*/ 2880061 w 3845364"/>
                <a:gd name="connsiteY443" fmla="*/ 3922541 h 4850583"/>
                <a:gd name="connsiteX444" fmla="*/ 2982479 w 3845364"/>
                <a:gd name="connsiteY444" fmla="*/ 4013637 h 4850583"/>
                <a:gd name="connsiteX445" fmla="*/ 3021079 w 3845364"/>
                <a:gd name="connsiteY445" fmla="*/ 4105453 h 4850583"/>
                <a:gd name="connsiteX446" fmla="*/ 2858754 w 3845364"/>
                <a:gd name="connsiteY446" fmla="*/ 4158155 h 4850583"/>
                <a:gd name="connsiteX447" fmla="*/ 2786598 w 3845364"/>
                <a:gd name="connsiteY447" fmla="*/ 4124907 h 4850583"/>
                <a:gd name="connsiteX448" fmla="*/ 2741616 w 3845364"/>
                <a:gd name="connsiteY448" fmla="*/ 4035150 h 4850583"/>
                <a:gd name="connsiteX449" fmla="*/ 2731632 w 3845364"/>
                <a:gd name="connsiteY449" fmla="*/ 4018990 h 4850583"/>
                <a:gd name="connsiteX450" fmla="*/ 2723294 w 3845364"/>
                <a:gd name="connsiteY450" fmla="*/ 4016519 h 4850583"/>
                <a:gd name="connsiteX451" fmla="*/ 2524325 w 3845364"/>
                <a:gd name="connsiteY451" fmla="*/ 4004476 h 4850583"/>
                <a:gd name="connsiteX452" fmla="*/ 2250524 w 3845364"/>
                <a:gd name="connsiteY452" fmla="*/ 3993874 h 4850583"/>
                <a:gd name="connsiteX453" fmla="*/ 2242495 w 3845364"/>
                <a:gd name="connsiteY453" fmla="*/ 4015181 h 4850583"/>
                <a:gd name="connsiteX454" fmla="*/ 2351398 w 3845364"/>
                <a:gd name="connsiteY454" fmla="*/ 4198298 h 4850583"/>
                <a:gd name="connsiteX455" fmla="*/ 2356339 w 3845364"/>
                <a:gd name="connsiteY455" fmla="*/ 4305760 h 4850583"/>
                <a:gd name="connsiteX456" fmla="*/ 2350677 w 3845364"/>
                <a:gd name="connsiteY456" fmla="*/ 4408076 h 4850583"/>
                <a:gd name="connsiteX457" fmla="*/ 2360147 w 3845364"/>
                <a:gd name="connsiteY457" fmla="*/ 4429280 h 4850583"/>
                <a:gd name="connsiteX458" fmla="*/ 2371984 w 3845364"/>
                <a:gd name="connsiteY458" fmla="*/ 4436897 h 4850583"/>
                <a:gd name="connsiteX459" fmla="*/ 2404923 w 3845364"/>
                <a:gd name="connsiteY459" fmla="*/ 4492892 h 4850583"/>
                <a:gd name="connsiteX460" fmla="*/ 2432818 w 3845364"/>
                <a:gd name="connsiteY460" fmla="*/ 4575650 h 4850583"/>
                <a:gd name="connsiteX461" fmla="*/ 2328547 w 3845364"/>
                <a:gd name="connsiteY461" fmla="*/ 4736946 h 4850583"/>
                <a:gd name="connsiteX462" fmla="*/ 2299623 w 3845364"/>
                <a:gd name="connsiteY462" fmla="*/ 4694023 h 4850583"/>
                <a:gd name="connsiteX463" fmla="*/ 2255259 w 3845364"/>
                <a:gd name="connsiteY463" fmla="*/ 4617441 h 4850583"/>
                <a:gd name="connsiteX464" fmla="*/ 2242392 w 3845364"/>
                <a:gd name="connsiteY464" fmla="*/ 4500509 h 4850583"/>
                <a:gd name="connsiteX465" fmla="*/ 2265037 w 3845364"/>
                <a:gd name="connsiteY465" fmla="*/ 4458924 h 4850583"/>
                <a:gd name="connsiteX466" fmla="*/ 2279139 w 3845364"/>
                <a:gd name="connsiteY466" fmla="*/ 4432985 h 4850583"/>
                <a:gd name="connsiteX467" fmla="*/ 2287271 w 3845364"/>
                <a:gd name="connsiteY467" fmla="*/ 4382548 h 4850583"/>
                <a:gd name="connsiteX468" fmla="*/ 2307857 w 3845364"/>
                <a:gd name="connsiteY468" fmla="*/ 4328508 h 4850583"/>
                <a:gd name="connsiteX469" fmla="*/ 2306004 w 3845364"/>
                <a:gd name="connsiteY469" fmla="*/ 4188520 h 4850583"/>
                <a:gd name="connsiteX470" fmla="*/ 2170545 w 3845364"/>
                <a:gd name="connsiteY470" fmla="*/ 3992433 h 4850583"/>
                <a:gd name="connsiteX471" fmla="*/ 2160046 w 3845364"/>
                <a:gd name="connsiteY471" fmla="*/ 3993462 h 4850583"/>
                <a:gd name="connsiteX472" fmla="*/ 2008426 w 3845364"/>
                <a:gd name="connsiteY472" fmla="*/ 3965259 h 4850583"/>
                <a:gd name="connsiteX473" fmla="*/ 1829837 w 3845364"/>
                <a:gd name="connsiteY473" fmla="*/ 3955994 h 4850583"/>
                <a:gd name="connsiteX474" fmla="*/ 1644661 w 3845364"/>
                <a:gd name="connsiteY474" fmla="*/ 3960832 h 4850583"/>
                <a:gd name="connsiteX475" fmla="*/ 1487688 w 3845364"/>
                <a:gd name="connsiteY475" fmla="*/ 3984301 h 4850583"/>
                <a:gd name="connsiteX476" fmla="*/ 1450735 w 3845364"/>
                <a:gd name="connsiteY476" fmla="*/ 3986565 h 4850583"/>
                <a:gd name="connsiteX477" fmla="*/ 1416459 w 3845364"/>
                <a:gd name="connsiteY477" fmla="*/ 4009314 h 4850583"/>
                <a:gd name="connsiteX478" fmla="*/ 1353979 w 3845364"/>
                <a:gd name="connsiteY478" fmla="*/ 4073750 h 4850583"/>
                <a:gd name="connsiteX479" fmla="*/ 1223151 w 3845364"/>
                <a:gd name="connsiteY479" fmla="*/ 4195828 h 4850583"/>
                <a:gd name="connsiteX480" fmla="*/ 1087588 w 3845364"/>
                <a:gd name="connsiteY480" fmla="*/ 4309260 h 4850583"/>
                <a:gd name="connsiteX481" fmla="*/ 959128 w 3845364"/>
                <a:gd name="connsiteY481" fmla="*/ 4417546 h 4850583"/>
                <a:gd name="connsiteX482" fmla="*/ 947497 w 3845364"/>
                <a:gd name="connsiteY482" fmla="*/ 4431956 h 4850583"/>
                <a:gd name="connsiteX483" fmla="*/ 948423 w 3845364"/>
                <a:gd name="connsiteY483" fmla="*/ 4445440 h 4850583"/>
                <a:gd name="connsiteX484" fmla="*/ 981876 w 3845364"/>
                <a:gd name="connsiteY484" fmla="*/ 4571224 h 4850583"/>
                <a:gd name="connsiteX485" fmla="*/ 1073692 w 3845364"/>
                <a:gd name="connsiteY485" fmla="*/ 4660158 h 4850583"/>
                <a:gd name="connsiteX486" fmla="*/ 1235812 w 3845364"/>
                <a:gd name="connsiteY486" fmla="*/ 4777193 h 4850583"/>
                <a:gd name="connsiteX487" fmla="*/ 1352332 w 3845364"/>
                <a:gd name="connsiteY487" fmla="*/ 4841732 h 4850583"/>
                <a:gd name="connsiteX488" fmla="*/ 1364889 w 3845364"/>
                <a:gd name="connsiteY488" fmla="*/ 4836070 h 4850583"/>
                <a:gd name="connsiteX489" fmla="*/ 1399166 w 3845364"/>
                <a:gd name="connsiteY489" fmla="*/ 4807661 h 4850583"/>
                <a:gd name="connsiteX490" fmla="*/ 1530508 w 3845364"/>
                <a:gd name="connsiteY490" fmla="*/ 4819807 h 4850583"/>
                <a:gd name="connsiteX491" fmla="*/ 1568902 w 3845364"/>
                <a:gd name="connsiteY491" fmla="*/ 4850584 h 4850583"/>
                <a:gd name="connsiteX492" fmla="*/ 1597723 w 3845364"/>
                <a:gd name="connsiteY492" fmla="*/ 4850584 h 4850583"/>
                <a:gd name="connsiteX493" fmla="*/ 1570240 w 3845364"/>
                <a:gd name="connsiteY493" fmla="*/ 4818160 h 4850583"/>
                <a:gd name="connsiteX494" fmla="*/ 1451765 w 3845364"/>
                <a:gd name="connsiteY494" fmla="*/ 4767208 h 4850583"/>
                <a:gd name="connsiteX495" fmla="*/ 1357993 w 3845364"/>
                <a:gd name="connsiteY495" fmla="*/ 4818057 h 4850583"/>
                <a:gd name="connsiteX496" fmla="*/ 1251252 w 3845364"/>
                <a:gd name="connsiteY496" fmla="*/ 4757327 h 4850583"/>
                <a:gd name="connsiteX497" fmla="*/ 1136173 w 3845364"/>
                <a:gd name="connsiteY497" fmla="*/ 4670040 h 4850583"/>
                <a:gd name="connsiteX498" fmla="*/ 1013374 w 3845364"/>
                <a:gd name="connsiteY498" fmla="*/ 4577606 h 4850583"/>
                <a:gd name="connsiteX499" fmla="*/ 973024 w 3845364"/>
                <a:gd name="connsiteY499" fmla="*/ 4438647 h 4850583"/>
                <a:gd name="connsiteX500" fmla="*/ 998037 w 3845364"/>
                <a:gd name="connsiteY500" fmla="*/ 4418781 h 4850583"/>
                <a:gd name="connsiteX501" fmla="*/ 1057841 w 3845364"/>
                <a:gd name="connsiteY501" fmla="*/ 4370814 h 4850583"/>
                <a:gd name="connsiteX502" fmla="*/ 1188771 w 3845364"/>
                <a:gd name="connsiteY502" fmla="*/ 4256661 h 4850583"/>
                <a:gd name="connsiteX503" fmla="*/ 1321452 w 3845364"/>
                <a:gd name="connsiteY503" fmla="*/ 4135921 h 4850583"/>
                <a:gd name="connsiteX504" fmla="*/ 1411621 w 3845364"/>
                <a:gd name="connsiteY504" fmla="*/ 4042870 h 4850583"/>
                <a:gd name="connsiteX505" fmla="*/ 1452794 w 3845364"/>
                <a:gd name="connsiteY505" fmla="*/ 4012505 h 4850583"/>
                <a:gd name="connsiteX506" fmla="*/ 1501173 w 3845364"/>
                <a:gd name="connsiteY506" fmla="*/ 4005917 h 4850583"/>
                <a:gd name="connsiteX507" fmla="*/ 1592474 w 3845364"/>
                <a:gd name="connsiteY507" fmla="*/ 3986154 h 4850583"/>
                <a:gd name="connsiteX508" fmla="*/ 1776621 w 3845364"/>
                <a:gd name="connsiteY508" fmla="*/ 3983375 h 4850583"/>
                <a:gd name="connsiteX509" fmla="*/ 2002455 w 3845364"/>
                <a:gd name="connsiteY509" fmla="*/ 3989139 h 4850583"/>
                <a:gd name="connsiteX510" fmla="*/ 2164369 w 3845364"/>
                <a:gd name="connsiteY510" fmla="*/ 4014563 h 4850583"/>
                <a:gd name="connsiteX511" fmla="*/ 2167868 w 3845364"/>
                <a:gd name="connsiteY511" fmla="*/ 4014152 h 4850583"/>
                <a:gd name="connsiteX512" fmla="*/ 2287785 w 3845364"/>
                <a:gd name="connsiteY512" fmla="*/ 4228766 h 4850583"/>
                <a:gd name="connsiteX513" fmla="*/ 2263596 w 3845364"/>
                <a:gd name="connsiteY513" fmla="*/ 4373902 h 4850583"/>
                <a:gd name="connsiteX514" fmla="*/ 2253612 w 3845364"/>
                <a:gd name="connsiteY514" fmla="*/ 4426603 h 4850583"/>
                <a:gd name="connsiteX515" fmla="*/ 2247230 w 3845364"/>
                <a:gd name="connsiteY515" fmla="*/ 4432059 h 4850583"/>
                <a:gd name="connsiteX516" fmla="*/ 2209453 w 3845364"/>
                <a:gd name="connsiteY516" fmla="*/ 4505862 h 4850583"/>
                <a:gd name="connsiteX517" fmla="*/ 2224790 w 3845364"/>
                <a:gd name="connsiteY517" fmla="*/ 4615897 h 4850583"/>
                <a:gd name="connsiteX518" fmla="*/ 2279654 w 3845364"/>
                <a:gd name="connsiteY518" fmla="*/ 4718727 h 4850583"/>
                <a:gd name="connsiteX519" fmla="*/ 2320621 w 3845364"/>
                <a:gd name="connsiteY519" fmla="*/ 4774517 h 4850583"/>
                <a:gd name="connsiteX520" fmla="*/ 2356853 w 3845364"/>
                <a:gd name="connsiteY520" fmla="*/ 4741578 h 4850583"/>
                <a:gd name="connsiteX521" fmla="*/ 2450728 w 3845364"/>
                <a:gd name="connsiteY521" fmla="*/ 4629175 h 4850583"/>
                <a:gd name="connsiteX522" fmla="*/ 2374455 w 3845364"/>
                <a:gd name="connsiteY522" fmla="*/ 4402620 h 4850583"/>
                <a:gd name="connsiteX523" fmla="*/ 2282947 w 3845364"/>
                <a:gd name="connsiteY523" fmla="*/ 4019401 h 4850583"/>
                <a:gd name="connsiteX524" fmla="*/ 2500136 w 3845364"/>
                <a:gd name="connsiteY524" fmla="*/ 4026812 h 4850583"/>
                <a:gd name="connsiteX525" fmla="*/ 2623449 w 3845364"/>
                <a:gd name="connsiteY525" fmla="*/ 4034944 h 4850583"/>
                <a:gd name="connsiteX526" fmla="*/ 2718765 w 3845364"/>
                <a:gd name="connsiteY526" fmla="*/ 4043693 h 4850583"/>
                <a:gd name="connsiteX527" fmla="*/ 3055561 w 3845364"/>
                <a:gd name="connsiteY527" fmla="*/ 4091248 h 4850583"/>
                <a:gd name="connsiteX528" fmla="*/ 3023858 w 3845364"/>
                <a:gd name="connsiteY528" fmla="*/ 4016107 h 4850583"/>
                <a:gd name="connsiteX529" fmla="*/ 2962510 w 3845364"/>
                <a:gd name="connsiteY529" fmla="*/ 3957641 h 4850583"/>
                <a:gd name="connsiteX530" fmla="*/ 2912176 w 3845364"/>
                <a:gd name="connsiteY530" fmla="*/ 3906896 h 4850583"/>
                <a:gd name="connsiteX531" fmla="*/ 2763438 w 3845364"/>
                <a:gd name="connsiteY531" fmla="*/ 3958774 h 4850583"/>
                <a:gd name="connsiteX532" fmla="*/ 2758703 w 3845364"/>
                <a:gd name="connsiteY532" fmla="*/ 3955583 h 4850583"/>
                <a:gd name="connsiteX533" fmla="*/ 2634669 w 3845364"/>
                <a:gd name="connsiteY533" fmla="*/ 3934276 h 4850583"/>
                <a:gd name="connsiteX534" fmla="*/ 2507959 w 3845364"/>
                <a:gd name="connsiteY534" fmla="*/ 3930364 h 4850583"/>
                <a:gd name="connsiteX535" fmla="*/ 2689223 w 3845364"/>
                <a:gd name="connsiteY535" fmla="*/ 3803139 h 4850583"/>
                <a:gd name="connsiteX536" fmla="*/ 2697458 w 3845364"/>
                <a:gd name="connsiteY536" fmla="*/ 3798919 h 4850583"/>
                <a:gd name="connsiteX537" fmla="*/ 2733587 w 3845364"/>
                <a:gd name="connsiteY537" fmla="*/ 3806433 h 4850583"/>
                <a:gd name="connsiteX538" fmla="*/ 2782275 w 3845364"/>
                <a:gd name="connsiteY538" fmla="*/ 3794802 h 4850583"/>
                <a:gd name="connsiteX539" fmla="*/ 2886751 w 3845364"/>
                <a:gd name="connsiteY539" fmla="*/ 3711426 h 4850583"/>
                <a:gd name="connsiteX540" fmla="*/ 2902191 w 3845364"/>
                <a:gd name="connsiteY540" fmla="*/ 3590171 h 4850583"/>
                <a:gd name="connsiteX541" fmla="*/ 2719280 w 3845364"/>
                <a:gd name="connsiteY541" fmla="*/ 3579466 h 4850583"/>
                <a:gd name="connsiteX542" fmla="*/ 2632302 w 3845364"/>
                <a:gd name="connsiteY542" fmla="*/ 3741380 h 4850583"/>
                <a:gd name="connsiteX543" fmla="*/ 2632096 w 3845364"/>
                <a:gd name="connsiteY543" fmla="*/ 3744776 h 4850583"/>
                <a:gd name="connsiteX544" fmla="*/ 2361279 w 3845364"/>
                <a:gd name="connsiteY544" fmla="*/ 3913895 h 4850583"/>
                <a:gd name="connsiteX545" fmla="*/ 2356544 w 3845364"/>
                <a:gd name="connsiteY545" fmla="*/ 3915645 h 4850583"/>
                <a:gd name="connsiteX546" fmla="*/ 2290359 w 3845364"/>
                <a:gd name="connsiteY546" fmla="*/ 3906278 h 4850583"/>
                <a:gd name="connsiteX547" fmla="*/ 2173530 w 3845364"/>
                <a:gd name="connsiteY547" fmla="*/ 3888677 h 4850583"/>
                <a:gd name="connsiteX548" fmla="*/ 1914654 w 3845364"/>
                <a:gd name="connsiteY548" fmla="*/ 3889603 h 4850583"/>
                <a:gd name="connsiteX549" fmla="*/ 1749652 w 3845364"/>
                <a:gd name="connsiteY549" fmla="*/ 3872928 h 4850583"/>
                <a:gd name="connsiteX550" fmla="*/ 1623765 w 3845364"/>
                <a:gd name="connsiteY550" fmla="*/ 3855017 h 4850583"/>
                <a:gd name="connsiteX551" fmla="*/ 1796693 w 3845364"/>
                <a:gd name="connsiteY551" fmla="*/ 3515545 h 4850583"/>
                <a:gd name="connsiteX552" fmla="*/ 1964062 w 3845364"/>
                <a:gd name="connsiteY552" fmla="*/ 3172985 h 4850583"/>
                <a:gd name="connsiteX553" fmla="*/ 1965914 w 3845364"/>
                <a:gd name="connsiteY553" fmla="*/ 3172882 h 4850583"/>
                <a:gd name="connsiteX554" fmla="*/ 2248568 w 3845364"/>
                <a:gd name="connsiteY554" fmla="*/ 3119254 h 4850583"/>
                <a:gd name="connsiteX555" fmla="*/ 2372911 w 3845364"/>
                <a:gd name="connsiteY555" fmla="*/ 3102476 h 4850583"/>
                <a:gd name="connsiteX556" fmla="*/ 2506106 w 3845364"/>
                <a:gd name="connsiteY556" fmla="*/ 3050083 h 4850583"/>
                <a:gd name="connsiteX557" fmla="*/ 2777437 w 3845364"/>
                <a:gd name="connsiteY557" fmla="*/ 2907933 h 4850583"/>
                <a:gd name="connsiteX558" fmla="*/ 2955202 w 3845364"/>
                <a:gd name="connsiteY558" fmla="*/ 2773502 h 4850583"/>
                <a:gd name="connsiteX559" fmla="*/ 3038475 w 3845364"/>
                <a:gd name="connsiteY559" fmla="*/ 2767841 h 4850583"/>
                <a:gd name="connsiteX560" fmla="*/ 3121130 w 3845364"/>
                <a:gd name="connsiteY560" fmla="*/ 2685701 h 4850583"/>
                <a:gd name="connsiteX561" fmla="*/ 3122056 w 3845364"/>
                <a:gd name="connsiteY561" fmla="*/ 2716272 h 4850583"/>
                <a:gd name="connsiteX562" fmla="*/ 3123600 w 3845364"/>
                <a:gd name="connsiteY562" fmla="*/ 2783898 h 4850583"/>
                <a:gd name="connsiteX563" fmla="*/ 3120512 w 3845364"/>
                <a:gd name="connsiteY563" fmla="*/ 2853378 h 4850583"/>
                <a:gd name="connsiteX564" fmla="*/ 3119071 w 3845364"/>
                <a:gd name="connsiteY564" fmla="*/ 2854510 h 4850583"/>
                <a:gd name="connsiteX565" fmla="*/ 3118248 w 3845364"/>
                <a:gd name="connsiteY565" fmla="*/ 2857598 h 4850583"/>
                <a:gd name="connsiteX566" fmla="*/ 3021079 w 3845364"/>
                <a:gd name="connsiteY566" fmla="*/ 2999748 h 4850583"/>
                <a:gd name="connsiteX567" fmla="*/ 3125041 w 3845364"/>
                <a:gd name="connsiteY567" fmla="*/ 3177411 h 4850583"/>
                <a:gd name="connsiteX568" fmla="*/ 3290969 w 3845364"/>
                <a:gd name="connsiteY568" fmla="*/ 3045554 h 4850583"/>
                <a:gd name="connsiteX569" fmla="*/ 3273470 w 3845364"/>
                <a:gd name="connsiteY569" fmla="*/ 2938092 h 4850583"/>
                <a:gd name="connsiteX570" fmla="*/ 3221283 w 3845364"/>
                <a:gd name="connsiteY570" fmla="*/ 2854510 h 4850583"/>
                <a:gd name="connsiteX571" fmla="*/ 3213357 w 3845364"/>
                <a:gd name="connsiteY571" fmla="*/ 2809529 h 4850583"/>
                <a:gd name="connsiteX572" fmla="*/ 3209343 w 3845364"/>
                <a:gd name="connsiteY572" fmla="*/ 2741490 h 4850583"/>
                <a:gd name="connsiteX573" fmla="*/ 3190918 w 3845364"/>
                <a:gd name="connsiteY573" fmla="*/ 2617662 h 4850583"/>
                <a:gd name="connsiteX574" fmla="*/ 3212637 w 3845364"/>
                <a:gd name="connsiteY574" fmla="*/ 2643395 h 4850583"/>
                <a:gd name="connsiteX575" fmla="*/ 3296012 w 3845364"/>
                <a:gd name="connsiteY575" fmla="*/ 2714316 h 4850583"/>
                <a:gd name="connsiteX576" fmla="*/ 3338936 w 3845364"/>
                <a:gd name="connsiteY576" fmla="*/ 2803147 h 4850583"/>
                <a:gd name="connsiteX577" fmla="*/ 3432707 w 3845364"/>
                <a:gd name="connsiteY577" fmla="*/ 2865524 h 4850583"/>
                <a:gd name="connsiteX578" fmla="*/ 3606355 w 3845364"/>
                <a:gd name="connsiteY578" fmla="*/ 2796353 h 4850583"/>
                <a:gd name="connsiteX579" fmla="*/ 3555197 w 3845364"/>
                <a:gd name="connsiteY579" fmla="*/ 2634337 h 4850583"/>
                <a:gd name="connsiteX580" fmla="*/ 3360242 w 3845364"/>
                <a:gd name="connsiteY580" fmla="*/ 2634337 h 4850583"/>
                <a:gd name="connsiteX581" fmla="*/ 3261736 w 3845364"/>
                <a:gd name="connsiteY581" fmla="*/ 2567534 h 4850583"/>
                <a:gd name="connsiteX582" fmla="*/ 3220872 w 3845364"/>
                <a:gd name="connsiteY582" fmla="*/ 2530169 h 4850583"/>
                <a:gd name="connsiteX583" fmla="*/ 3203682 w 3845364"/>
                <a:gd name="connsiteY583" fmla="*/ 2508862 h 4850583"/>
                <a:gd name="connsiteX584" fmla="*/ 3236208 w 3845364"/>
                <a:gd name="connsiteY584" fmla="*/ 2485496 h 4850583"/>
                <a:gd name="connsiteX585" fmla="*/ 3310320 w 3845364"/>
                <a:gd name="connsiteY585" fmla="*/ 2465630 h 4850583"/>
                <a:gd name="connsiteX586" fmla="*/ 3450309 w 3845364"/>
                <a:gd name="connsiteY586" fmla="*/ 2423325 h 4850583"/>
                <a:gd name="connsiteX587" fmla="*/ 3598738 w 3845364"/>
                <a:gd name="connsiteY587" fmla="*/ 2392651 h 4850583"/>
                <a:gd name="connsiteX588" fmla="*/ 3722360 w 3845364"/>
                <a:gd name="connsiteY588" fmla="*/ 2371961 h 4850583"/>
                <a:gd name="connsiteX589" fmla="*/ 3809750 w 3845364"/>
                <a:gd name="connsiteY589" fmla="*/ 2472836 h 4850583"/>
                <a:gd name="connsiteX590" fmla="*/ 3844644 w 3845364"/>
                <a:gd name="connsiteY590" fmla="*/ 2485805 h 4850583"/>
                <a:gd name="connsiteX591" fmla="*/ 3844644 w 3845364"/>
                <a:gd name="connsiteY591" fmla="*/ 2458528 h 4850583"/>
                <a:gd name="connsiteX592" fmla="*/ 3798222 w 3845364"/>
                <a:gd name="connsiteY592" fmla="*/ 2431971 h 4850583"/>
                <a:gd name="connsiteX593" fmla="*/ 3742123 w 3845364"/>
                <a:gd name="connsiteY593" fmla="*/ 2355698 h 4850583"/>
                <a:gd name="connsiteX594" fmla="*/ 3724316 w 3845364"/>
                <a:gd name="connsiteY594" fmla="*/ 2354257 h 4850583"/>
                <a:gd name="connsiteX595" fmla="*/ 3672849 w 3845364"/>
                <a:gd name="connsiteY595" fmla="*/ 2350551 h 4850583"/>
                <a:gd name="connsiteX596" fmla="*/ 3519994 w 3845364"/>
                <a:gd name="connsiteY596" fmla="*/ 2382666 h 4850583"/>
                <a:gd name="connsiteX597" fmla="*/ 3324937 w 3845364"/>
                <a:gd name="connsiteY597" fmla="*/ 2436294 h 4850583"/>
                <a:gd name="connsiteX598" fmla="*/ 3210887 w 3845364"/>
                <a:gd name="connsiteY598" fmla="*/ 2468512 h 4850583"/>
                <a:gd name="connsiteX599" fmla="*/ 3161994 w 3845364"/>
                <a:gd name="connsiteY599" fmla="*/ 2506906 h 4850583"/>
                <a:gd name="connsiteX600" fmla="*/ 3138010 w 3845364"/>
                <a:gd name="connsiteY600" fmla="*/ 2433618 h 4850583"/>
                <a:gd name="connsiteX601" fmla="*/ 3174552 w 3845364"/>
                <a:gd name="connsiteY601" fmla="*/ 2439897 h 4850583"/>
                <a:gd name="connsiteX602" fmla="*/ 3215313 w 3845364"/>
                <a:gd name="connsiteY602" fmla="*/ 2436809 h 4850583"/>
                <a:gd name="connsiteX603" fmla="*/ 3289425 w 3845364"/>
                <a:gd name="connsiteY603" fmla="*/ 2413443 h 4850583"/>
                <a:gd name="connsiteX604" fmla="*/ 3427972 w 3845364"/>
                <a:gd name="connsiteY604" fmla="*/ 2314216 h 4850583"/>
                <a:gd name="connsiteX605" fmla="*/ 3542742 w 3845364"/>
                <a:gd name="connsiteY605" fmla="*/ 2207475 h 4850583"/>
                <a:gd name="connsiteX606" fmla="*/ 3624162 w 3845364"/>
                <a:gd name="connsiteY606" fmla="*/ 2073147 h 4850583"/>
                <a:gd name="connsiteX607" fmla="*/ 3613457 w 3845364"/>
                <a:gd name="connsiteY607" fmla="*/ 2062648 h 4850583"/>
                <a:gd name="connsiteX608" fmla="*/ 3575269 w 3845364"/>
                <a:gd name="connsiteY608" fmla="*/ 2118129 h 4850583"/>
                <a:gd name="connsiteX609" fmla="*/ 3581857 w 3845364"/>
                <a:gd name="connsiteY609" fmla="*/ 1956010 h 4850583"/>
                <a:gd name="connsiteX610" fmla="*/ 3700641 w 3845364"/>
                <a:gd name="connsiteY610" fmla="*/ 1853283 h 4850583"/>
                <a:gd name="connsiteX611" fmla="*/ 3763945 w 3845364"/>
                <a:gd name="connsiteY611" fmla="*/ 1838358 h 4850583"/>
                <a:gd name="connsiteX612" fmla="*/ 3791222 w 3845364"/>
                <a:gd name="connsiteY612" fmla="*/ 1956936 h 4850583"/>
                <a:gd name="connsiteX613" fmla="*/ 3722154 w 3845364"/>
                <a:gd name="connsiteY613" fmla="*/ 2107218 h 4850583"/>
                <a:gd name="connsiteX614" fmla="*/ 3763122 w 3845364"/>
                <a:gd name="connsiteY614" fmla="*/ 2051120 h 4850583"/>
                <a:gd name="connsiteX615" fmla="*/ 3772283 w 3845364"/>
                <a:gd name="connsiteY615" fmla="*/ 1876546 h 4850583"/>
                <a:gd name="connsiteX616" fmla="*/ 3763327 w 3845364"/>
                <a:gd name="connsiteY616" fmla="*/ 1876649 h 4850583"/>
                <a:gd name="connsiteX617" fmla="*/ 3755710 w 3845364"/>
                <a:gd name="connsiteY617" fmla="*/ 2007991 h 4850583"/>
                <a:gd name="connsiteX618" fmla="*/ 3677585 w 3845364"/>
                <a:gd name="connsiteY618" fmla="*/ 2102998 h 4850583"/>
                <a:gd name="connsiteX619" fmla="*/ 3679540 w 3845364"/>
                <a:gd name="connsiteY619" fmla="*/ 2119982 h 4850583"/>
                <a:gd name="connsiteX620" fmla="*/ 3716905 w 3845364"/>
                <a:gd name="connsiteY620" fmla="*/ 2111130 h 4850583"/>
                <a:gd name="connsiteX621" fmla="*/ 3643514 w 3845364"/>
                <a:gd name="connsiteY621" fmla="*/ 2140774 h 4850583"/>
                <a:gd name="connsiteX622" fmla="*/ 3633735 w 3845364"/>
                <a:gd name="connsiteY622" fmla="*/ 2144583 h 4850583"/>
                <a:gd name="connsiteX623" fmla="*/ 3628074 w 3845364"/>
                <a:gd name="connsiteY623" fmla="*/ 2144788 h 4850583"/>
                <a:gd name="connsiteX624" fmla="*/ 3531214 w 3845364"/>
                <a:gd name="connsiteY624" fmla="*/ 2277778 h 4850583"/>
                <a:gd name="connsiteX625" fmla="*/ 3404298 w 3845364"/>
                <a:gd name="connsiteY625" fmla="*/ 2377314 h 4850583"/>
                <a:gd name="connsiteX626" fmla="*/ 3416650 w 3845364"/>
                <a:gd name="connsiteY626" fmla="*/ 2396459 h 4850583"/>
                <a:gd name="connsiteX627" fmla="*/ 3498584 w 3845364"/>
                <a:gd name="connsiteY627" fmla="*/ 2344169 h 4850583"/>
                <a:gd name="connsiteX628" fmla="*/ 3573931 w 3845364"/>
                <a:gd name="connsiteY628" fmla="*/ 2325436 h 4850583"/>
                <a:gd name="connsiteX629" fmla="*/ 3728330 w 3845364"/>
                <a:gd name="connsiteY629" fmla="*/ 2309893 h 4850583"/>
                <a:gd name="connsiteX630" fmla="*/ 3814691 w 3845364"/>
                <a:gd name="connsiteY630" fmla="*/ 2245354 h 4850583"/>
                <a:gd name="connsiteX631" fmla="*/ 3844542 w 3845364"/>
                <a:gd name="connsiteY631" fmla="*/ 2228782 h 4850583"/>
                <a:gd name="connsiteX632" fmla="*/ 3844542 w 3845364"/>
                <a:gd name="connsiteY632" fmla="*/ 2204284 h 4850583"/>
                <a:gd name="connsiteX633" fmla="*/ 3816544 w 3845364"/>
                <a:gd name="connsiteY633" fmla="*/ 2214268 h 4850583"/>
                <a:gd name="connsiteX634" fmla="*/ 3743667 w 3845364"/>
                <a:gd name="connsiteY634" fmla="*/ 2273866 h 4850583"/>
                <a:gd name="connsiteX635" fmla="*/ 3626530 w 3845364"/>
                <a:gd name="connsiteY635" fmla="*/ 2298261 h 4850583"/>
                <a:gd name="connsiteX636" fmla="*/ 3541404 w 3845364"/>
                <a:gd name="connsiteY636" fmla="*/ 2304231 h 4850583"/>
                <a:gd name="connsiteX637" fmla="*/ 3564873 w 3845364"/>
                <a:gd name="connsiteY637" fmla="*/ 2279939 h 4850583"/>
                <a:gd name="connsiteX638" fmla="*/ 3566726 w 3845364"/>
                <a:gd name="connsiteY638" fmla="*/ 2277469 h 4850583"/>
                <a:gd name="connsiteX639" fmla="*/ 3608619 w 3845364"/>
                <a:gd name="connsiteY639" fmla="*/ 2217150 h 4850583"/>
                <a:gd name="connsiteX640" fmla="*/ 3673158 w 3845364"/>
                <a:gd name="connsiteY640" fmla="*/ 2166816 h 4850583"/>
                <a:gd name="connsiteX641" fmla="*/ 3774033 w 3845364"/>
                <a:gd name="connsiteY641" fmla="*/ 2095998 h 4850583"/>
                <a:gd name="connsiteX642" fmla="*/ 3786385 w 3845364"/>
                <a:gd name="connsiteY642" fmla="*/ 1824153 h 4850583"/>
                <a:gd name="connsiteX643" fmla="*/ 3733168 w 3845364"/>
                <a:gd name="connsiteY643" fmla="*/ 1789259 h 4850583"/>
                <a:gd name="connsiteX644" fmla="*/ 3699303 w 3845364"/>
                <a:gd name="connsiteY644" fmla="*/ 1816124 h 4850583"/>
                <a:gd name="connsiteX645" fmla="*/ 3618604 w 3845364"/>
                <a:gd name="connsiteY645" fmla="*/ 1874899 h 4850583"/>
                <a:gd name="connsiteX646" fmla="*/ 3564152 w 3845364"/>
                <a:gd name="connsiteY646" fmla="*/ 2137789 h 4850583"/>
                <a:gd name="connsiteX647" fmla="*/ 3560035 w 3845364"/>
                <a:gd name="connsiteY647" fmla="*/ 2144892 h 4850583"/>
                <a:gd name="connsiteX648" fmla="*/ 3458749 w 3845364"/>
                <a:gd name="connsiteY648" fmla="*/ 2261823 h 4850583"/>
                <a:gd name="connsiteX649" fmla="*/ 3312276 w 3845364"/>
                <a:gd name="connsiteY649" fmla="*/ 2371549 h 4850583"/>
                <a:gd name="connsiteX650" fmla="*/ 3235694 w 3845364"/>
                <a:gd name="connsiteY650" fmla="*/ 2401812 h 4850583"/>
                <a:gd name="connsiteX651" fmla="*/ 3337083 w 3845364"/>
                <a:gd name="connsiteY651" fmla="*/ 2184212 h 4850583"/>
                <a:gd name="connsiteX652" fmla="*/ 3368271 w 3845364"/>
                <a:gd name="connsiteY652" fmla="*/ 2023225 h 4850583"/>
                <a:gd name="connsiteX653" fmla="*/ 3382888 w 3845364"/>
                <a:gd name="connsiteY653" fmla="*/ 1893530 h 4850583"/>
                <a:gd name="connsiteX654" fmla="*/ 3377124 w 3845364"/>
                <a:gd name="connsiteY654" fmla="*/ 1755394 h 4850583"/>
                <a:gd name="connsiteX655" fmla="*/ 3241252 w 3845364"/>
                <a:gd name="connsiteY655" fmla="*/ 1724514 h 4850583"/>
                <a:gd name="connsiteX656" fmla="*/ 3301982 w 3845364"/>
                <a:gd name="connsiteY656" fmla="*/ 1945305 h 4850583"/>
                <a:gd name="connsiteX657" fmla="*/ 3273058 w 3845364"/>
                <a:gd name="connsiteY657" fmla="*/ 2174948 h 4850583"/>
                <a:gd name="connsiteX658" fmla="*/ 3187933 w 3845364"/>
                <a:gd name="connsiteY658" fmla="*/ 2362697 h 4850583"/>
                <a:gd name="connsiteX659" fmla="*/ 3193183 w 3845364"/>
                <a:gd name="connsiteY659" fmla="*/ 2293732 h 4850583"/>
                <a:gd name="connsiteX660" fmla="*/ 3150774 w 3845364"/>
                <a:gd name="connsiteY660" fmla="*/ 2090028 h 4850583"/>
                <a:gd name="connsiteX661" fmla="*/ 3157671 w 3845364"/>
                <a:gd name="connsiteY661" fmla="*/ 2075721 h 4850583"/>
                <a:gd name="connsiteX662" fmla="*/ 3168685 w 3845364"/>
                <a:gd name="connsiteY662" fmla="*/ 2019108 h 4850583"/>
                <a:gd name="connsiteX663" fmla="*/ 3142745 w 3845364"/>
                <a:gd name="connsiteY663" fmla="*/ 1893941 h 4850583"/>
                <a:gd name="connsiteX664" fmla="*/ 3121747 w 3845364"/>
                <a:gd name="connsiteY664" fmla="*/ 1867179 h 4850583"/>
                <a:gd name="connsiteX665" fmla="*/ 3126894 w 3845364"/>
                <a:gd name="connsiteY665" fmla="*/ 1862753 h 4850583"/>
                <a:gd name="connsiteX666" fmla="*/ 3151906 w 3845364"/>
                <a:gd name="connsiteY666" fmla="*/ 1827344 h 4850583"/>
                <a:gd name="connsiteX667" fmla="*/ 3172905 w 3845364"/>
                <a:gd name="connsiteY667" fmla="*/ 1792552 h 4850583"/>
                <a:gd name="connsiteX668" fmla="*/ 3257104 w 3845364"/>
                <a:gd name="connsiteY668" fmla="*/ 1683341 h 4850583"/>
                <a:gd name="connsiteX669" fmla="*/ 3395549 w 3845364"/>
                <a:gd name="connsiteY669" fmla="*/ 1456271 h 4850583"/>
                <a:gd name="connsiteX670" fmla="*/ 3517009 w 3845364"/>
                <a:gd name="connsiteY670" fmla="*/ 1198115 h 4850583"/>
                <a:gd name="connsiteX671" fmla="*/ 3585459 w 3845364"/>
                <a:gd name="connsiteY671" fmla="*/ 933475 h 4850583"/>
                <a:gd name="connsiteX672" fmla="*/ 3678202 w 3845364"/>
                <a:gd name="connsiteY672" fmla="*/ 1040628 h 4850583"/>
                <a:gd name="connsiteX673" fmla="*/ 3713302 w 3845364"/>
                <a:gd name="connsiteY673" fmla="*/ 1097241 h 4850583"/>
                <a:gd name="connsiteX674" fmla="*/ 3732139 w 3845364"/>
                <a:gd name="connsiteY674" fmla="*/ 1156633 h 4850583"/>
                <a:gd name="connsiteX675" fmla="*/ 3720199 w 3845364"/>
                <a:gd name="connsiteY675" fmla="*/ 1194924 h 4850583"/>
                <a:gd name="connsiteX676" fmla="*/ 3721742 w 3845364"/>
                <a:gd name="connsiteY676" fmla="*/ 1285711 h 4850583"/>
                <a:gd name="connsiteX677" fmla="*/ 3844644 w 3845364"/>
                <a:gd name="connsiteY677" fmla="*/ 1436096 h 4850583"/>
                <a:gd name="connsiteX678" fmla="*/ 3844644 w 3845364"/>
                <a:gd name="connsiteY678" fmla="*/ 1415921 h 4850583"/>
                <a:gd name="connsiteX679" fmla="*/ 3784429 w 3845364"/>
                <a:gd name="connsiteY679" fmla="*/ 1366822 h 4850583"/>
                <a:gd name="connsiteX680" fmla="*/ 3734918 w 3845364"/>
                <a:gd name="connsiteY680" fmla="*/ 1269036 h 4850583"/>
                <a:gd name="connsiteX681" fmla="*/ 3735536 w 3845364"/>
                <a:gd name="connsiteY681" fmla="*/ 1196365 h 4850583"/>
                <a:gd name="connsiteX682" fmla="*/ 3746549 w 3845364"/>
                <a:gd name="connsiteY682" fmla="*/ 1163839 h 4850583"/>
                <a:gd name="connsiteX683" fmla="*/ 3732962 w 3845364"/>
                <a:gd name="connsiteY683" fmla="*/ 1099197 h 4850583"/>
                <a:gd name="connsiteX684" fmla="*/ 3696730 w 3845364"/>
                <a:gd name="connsiteY684" fmla="*/ 1037025 h 4850583"/>
                <a:gd name="connsiteX685" fmla="*/ 3576401 w 3845364"/>
                <a:gd name="connsiteY685" fmla="*/ 894669 h 4850583"/>
                <a:gd name="connsiteX686" fmla="*/ 3559212 w 3845364"/>
                <a:gd name="connsiteY686" fmla="*/ 904242 h 4850583"/>
                <a:gd name="connsiteX687" fmla="*/ 3566829 w 3845364"/>
                <a:gd name="connsiteY687" fmla="*/ 919476 h 4850583"/>
                <a:gd name="connsiteX688" fmla="*/ 3560859 w 3845364"/>
                <a:gd name="connsiteY688" fmla="*/ 985868 h 4850583"/>
                <a:gd name="connsiteX689" fmla="*/ 3544801 w 3845364"/>
                <a:gd name="connsiteY689" fmla="*/ 1057200 h 4850583"/>
                <a:gd name="connsiteX690" fmla="*/ 3498481 w 3845364"/>
                <a:gd name="connsiteY690" fmla="*/ 1197909 h 4850583"/>
                <a:gd name="connsiteX691" fmla="*/ 3408106 w 3845364"/>
                <a:gd name="connsiteY691" fmla="*/ 1395849 h 4850583"/>
                <a:gd name="connsiteX692" fmla="*/ 3263383 w 3845364"/>
                <a:gd name="connsiteY692" fmla="*/ 1638256 h 4850583"/>
                <a:gd name="connsiteX693" fmla="*/ 3089220 w 3845364"/>
                <a:gd name="connsiteY693" fmla="*/ 1843401 h 4850583"/>
                <a:gd name="connsiteX694" fmla="*/ 3038577 w 3845364"/>
                <a:gd name="connsiteY694" fmla="*/ 1833623 h 4850583"/>
                <a:gd name="connsiteX695" fmla="*/ 3333377 w 3845364"/>
                <a:gd name="connsiteY695" fmla="*/ 1417877 h 4850583"/>
                <a:gd name="connsiteX696" fmla="*/ 3536258 w 3845364"/>
                <a:gd name="connsiteY696" fmla="*/ 919579 h 4850583"/>
                <a:gd name="connsiteX697" fmla="*/ 3526994 w 3845364"/>
                <a:gd name="connsiteY697" fmla="*/ 899919 h 4850583"/>
                <a:gd name="connsiteX698" fmla="*/ 3294468 w 3845364"/>
                <a:gd name="connsiteY698" fmla="*/ 972692 h 4850583"/>
                <a:gd name="connsiteX699" fmla="*/ 3133379 w 3845364"/>
                <a:gd name="connsiteY699" fmla="*/ 1026217 h 4850583"/>
                <a:gd name="connsiteX700" fmla="*/ 3082324 w 3845364"/>
                <a:gd name="connsiteY700" fmla="*/ 1044231 h 4850583"/>
                <a:gd name="connsiteX701" fmla="*/ 2975789 w 3845364"/>
                <a:gd name="connsiteY701" fmla="*/ 1094153 h 4850583"/>
                <a:gd name="connsiteX702" fmla="*/ 2794215 w 3845364"/>
                <a:gd name="connsiteY702" fmla="*/ 1000587 h 4850583"/>
                <a:gd name="connsiteX703" fmla="*/ 2895913 w 3845364"/>
                <a:gd name="connsiteY703" fmla="*/ 855246 h 4850583"/>
                <a:gd name="connsiteX704" fmla="*/ 2999566 w 3845364"/>
                <a:gd name="connsiteY704" fmla="*/ 891581 h 4850583"/>
                <a:gd name="connsiteX705" fmla="*/ 3046195 w 3845364"/>
                <a:gd name="connsiteY705" fmla="*/ 971251 h 4850583"/>
                <a:gd name="connsiteX706" fmla="*/ 3053708 w 3845364"/>
                <a:gd name="connsiteY706" fmla="*/ 975574 h 4850583"/>
                <a:gd name="connsiteX707" fmla="*/ 3057620 w 3845364"/>
                <a:gd name="connsiteY707" fmla="*/ 980515 h 4850583"/>
                <a:gd name="connsiteX708" fmla="*/ 3229415 w 3845364"/>
                <a:gd name="connsiteY708" fmla="*/ 957767 h 4850583"/>
                <a:gd name="connsiteX709" fmla="*/ 3391328 w 3845364"/>
                <a:gd name="connsiteY709" fmla="*/ 906815 h 4850583"/>
                <a:gd name="connsiteX710" fmla="*/ 3530802 w 3845364"/>
                <a:gd name="connsiteY710" fmla="*/ 875627 h 4850583"/>
                <a:gd name="connsiteX711" fmla="*/ 3536463 w 3845364"/>
                <a:gd name="connsiteY711" fmla="*/ 870377 h 4850583"/>
                <a:gd name="connsiteX712" fmla="*/ 3477174 w 3845364"/>
                <a:gd name="connsiteY712" fmla="*/ 858334 h 4850583"/>
                <a:gd name="connsiteX713" fmla="*/ 3092102 w 3845364"/>
                <a:gd name="connsiteY713" fmla="*/ 625603 h 4850583"/>
                <a:gd name="connsiteX714" fmla="*/ 3085309 w 3845364"/>
                <a:gd name="connsiteY714" fmla="*/ 611501 h 4850583"/>
                <a:gd name="connsiteX715" fmla="*/ 2939041 w 3845364"/>
                <a:gd name="connsiteY715" fmla="*/ 496010 h 4850583"/>
                <a:gd name="connsiteX716" fmla="*/ 2972906 w 3845364"/>
                <a:gd name="connsiteY716" fmla="*/ 324524 h 4850583"/>
                <a:gd name="connsiteX717" fmla="*/ 3111454 w 3845364"/>
                <a:gd name="connsiteY717" fmla="*/ 606252 h 4850583"/>
                <a:gd name="connsiteX718" fmla="*/ 3119380 w 3845364"/>
                <a:gd name="connsiteY718" fmla="*/ 619118 h 4850583"/>
                <a:gd name="connsiteX719" fmla="*/ 3132967 w 3845364"/>
                <a:gd name="connsiteY719" fmla="*/ 608516 h 4850583"/>
                <a:gd name="connsiteX720" fmla="*/ 3135643 w 3845364"/>
                <a:gd name="connsiteY720" fmla="*/ 610883 h 4850583"/>
                <a:gd name="connsiteX721" fmla="*/ 3181654 w 3845364"/>
                <a:gd name="connsiteY721" fmla="*/ 648969 h 4850583"/>
                <a:gd name="connsiteX722" fmla="*/ 3311555 w 3845364"/>
                <a:gd name="connsiteY722" fmla="*/ 730594 h 4850583"/>
                <a:gd name="connsiteX723" fmla="*/ 3334098 w 3845364"/>
                <a:gd name="connsiteY723" fmla="*/ 745931 h 4850583"/>
                <a:gd name="connsiteX724" fmla="*/ 3437442 w 3845364"/>
                <a:gd name="connsiteY724" fmla="*/ 819219 h 4850583"/>
                <a:gd name="connsiteX725" fmla="*/ 3491791 w 3845364"/>
                <a:gd name="connsiteY725" fmla="*/ 841865 h 4850583"/>
                <a:gd name="connsiteX726" fmla="*/ 3519274 w 3845364"/>
                <a:gd name="connsiteY726" fmla="*/ 838777 h 4850583"/>
                <a:gd name="connsiteX727" fmla="*/ 3453911 w 3845364"/>
                <a:gd name="connsiteY727" fmla="*/ 743358 h 4850583"/>
                <a:gd name="connsiteX728" fmla="*/ 3427766 w 3845364"/>
                <a:gd name="connsiteY728" fmla="*/ 688289 h 4850583"/>
                <a:gd name="connsiteX729" fmla="*/ 3416341 w 3845364"/>
                <a:gd name="connsiteY729" fmla="*/ 663791 h 4850583"/>
                <a:gd name="connsiteX730" fmla="*/ 3410474 w 3845364"/>
                <a:gd name="connsiteY730" fmla="*/ 641969 h 4850583"/>
                <a:gd name="connsiteX731" fmla="*/ 3411606 w 3845364"/>
                <a:gd name="connsiteY731" fmla="*/ 636617 h 4850583"/>
                <a:gd name="connsiteX732" fmla="*/ 3406871 w 3845364"/>
                <a:gd name="connsiteY732" fmla="*/ 628279 h 4850583"/>
                <a:gd name="connsiteX733" fmla="*/ 3383402 w 3845364"/>
                <a:gd name="connsiteY733" fmla="*/ 619427 h 4850583"/>
                <a:gd name="connsiteX734" fmla="*/ 3360242 w 3845364"/>
                <a:gd name="connsiteY734" fmla="*/ 609442 h 4850583"/>
                <a:gd name="connsiteX735" fmla="*/ 3319687 w 3845364"/>
                <a:gd name="connsiteY735" fmla="*/ 581959 h 4850583"/>
                <a:gd name="connsiteX736" fmla="*/ 3266985 w 3845364"/>
                <a:gd name="connsiteY736" fmla="*/ 494158 h 4850583"/>
                <a:gd name="connsiteX737" fmla="*/ 3325966 w 3845364"/>
                <a:gd name="connsiteY737" fmla="*/ 423443 h 4850583"/>
                <a:gd name="connsiteX738" fmla="*/ 3413150 w 3845364"/>
                <a:gd name="connsiteY738" fmla="*/ 472027 h 4850583"/>
                <a:gd name="connsiteX739" fmla="*/ 3436207 w 3845364"/>
                <a:gd name="connsiteY739" fmla="*/ 623956 h 4850583"/>
                <a:gd name="connsiteX740" fmla="*/ 3436824 w 3845364"/>
                <a:gd name="connsiteY740" fmla="*/ 637852 h 4850583"/>
                <a:gd name="connsiteX741" fmla="*/ 3546654 w 3845364"/>
                <a:gd name="connsiteY741" fmla="*/ 830439 h 4850583"/>
                <a:gd name="connsiteX742" fmla="*/ 3563226 w 3845364"/>
                <a:gd name="connsiteY742" fmla="*/ 815823 h 4850583"/>
                <a:gd name="connsiteX743" fmla="*/ 3564976 w 3845364"/>
                <a:gd name="connsiteY743" fmla="*/ 798427 h 4850583"/>
                <a:gd name="connsiteX744" fmla="*/ 3573828 w 3845364"/>
                <a:gd name="connsiteY744" fmla="*/ 774650 h 4850583"/>
                <a:gd name="connsiteX745" fmla="*/ 3577225 w 3845364"/>
                <a:gd name="connsiteY745" fmla="*/ 761989 h 4850583"/>
                <a:gd name="connsiteX746" fmla="*/ 3560138 w 3845364"/>
                <a:gd name="connsiteY746" fmla="*/ 725757 h 4850583"/>
                <a:gd name="connsiteX747" fmla="*/ 3542331 w 3845364"/>
                <a:gd name="connsiteY747" fmla="*/ 690245 h 4850583"/>
                <a:gd name="connsiteX748" fmla="*/ 3531420 w 3845364"/>
                <a:gd name="connsiteY748" fmla="*/ 610266 h 4850583"/>
                <a:gd name="connsiteX749" fmla="*/ 3601311 w 3845364"/>
                <a:gd name="connsiteY749" fmla="*/ 507951 h 4850583"/>
                <a:gd name="connsiteX750" fmla="*/ 3632500 w 3845364"/>
                <a:gd name="connsiteY750" fmla="*/ 542742 h 4850583"/>
                <a:gd name="connsiteX751" fmla="*/ 3668526 w 3845364"/>
                <a:gd name="connsiteY751" fmla="*/ 652880 h 4850583"/>
                <a:gd name="connsiteX752" fmla="*/ 3624162 w 3845364"/>
                <a:gd name="connsiteY752" fmla="*/ 739241 h 4850583"/>
                <a:gd name="connsiteX753" fmla="*/ 3592562 w 3845364"/>
                <a:gd name="connsiteY753" fmla="*/ 766930 h 4850583"/>
                <a:gd name="connsiteX754" fmla="*/ 3616339 w 3845364"/>
                <a:gd name="connsiteY754" fmla="*/ 778252 h 4850583"/>
                <a:gd name="connsiteX755" fmla="*/ 3624986 w 3845364"/>
                <a:gd name="connsiteY755" fmla="*/ 767753 h 4850583"/>
                <a:gd name="connsiteX756" fmla="*/ 3729668 w 3845364"/>
                <a:gd name="connsiteY756" fmla="*/ 706405 h 4850583"/>
                <a:gd name="connsiteX757" fmla="*/ 3777429 w 3845364"/>
                <a:gd name="connsiteY757" fmla="*/ 690759 h 4850583"/>
                <a:gd name="connsiteX758" fmla="*/ 3801001 w 3845364"/>
                <a:gd name="connsiteY758" fmla="*/ 688804 h 4850583"/>
                <a:gd name="connsiteX759" fmla="*/ 3825808 w 3845364"/>
                <a:gd name="connsiteY759" fmla="*/ 685716 h 4850583"/>
                <a:gd name="connsiteX760" fmla="*/ 3837130 w 3845364"/>
                <a:gd name="connsiteY760" fmla="*/ 674290 h 4850583"/>
                <a:gd name="connsiteX761" fmla="*/ 3844747 w 3845364"/>
                <a:gd name="connsiteY761" fmla="*/ 667394 h 4850583"/>
                <a:gd name="connsiteX762" fmla="*/ 3844747 w 3845364"/>
                <a:gd name="connsiteY762" fmla="*/ 637337 h 4850583"/>
                <a:gd name="connsiteX763" fmla="*/ 3838366 w 3845364"/>
                <a:gd name="connsiteY763" fmla="*/ 640631 h 4850583"/>
                <a:gd name="connsiteX764" fmla="*/ 3821999 w 3845364"/>
                <a:gd name="connsiteY764" fmla="*/ 654012 h 4850583"/>
                <a:gd name="connsiteX765" fmla="*/ 3766724 w 3845364"/>
                <a:gd name="connsiteY765" fmla="*/ 664203 h 4850583"/>
                <a:gd name="connsiteX766" fmla="*/ 3783605 w 3845364"/>
                <a:gd name="connsiteY766" fmla="*/ 644645 h 4850583"/>
                <a:gd name="connsiteX767" fmla="*/ 3844850 w 3845364"/>
                <a:gd name="connsiteY767" fmla="*/ 574136 h 4850583"/>
                <a:gd name="connsiteX768" fmla="*/ 3844850 w 3845364"/>
                <a:gd name="connsiteY768" fmla="*/ 542227 h 4850583"/>
                <a:gd name="connsiteX769" fmla="*/ 3729977 w 3845364"/>
                <a:gd name="connsiteY769" fmla="*/ 673570 h 4850583"/>
                <a:gd name="connsiteX770" fmla="*/ 3728125 w 3845364"/>
                <a:gd name="connsiteY770" fmla="*/ 677790 h 4850583"/>
                <a:gd name="connsiteX771" fmla="*/ 3680878 w 3845364"/>
                <a:gd name="connsiteY771" fmla="*/ 707435 h 4850583"/>
                <a:gd name="connsiteX772" fmla="*/ 3722669 w 3845364"/>
                <a:gd name="connsiteY772" fmla="*/ 626735 h 4850583"/>
                <a:gd name="connsiteX773" fmla="*/ 3844850 w 3845364"/>
                <a:gd name="connsiteY773" fmla="*/ 499922 h 4850583"/>
                <a:gd name="connsiteX774" fmla="*/ 3844850 w 3845364"/>
                <a:gd name="connsiteY774" fmla="*/ 475424 h 4850583"/>
                <a:gd name="connsiteX775" fmla="*/ 3744491 w 3845364"/>
                <a:gd name="connsiteY775" fmla="*/ 571666 h 4850583"/>
                <a:gd name="connsiteX776" fmla="*/ 3758387 w 3845364"/>
                <a:gd name="connsiteY776" fmla="*/ 530699 h 4850583"/>
                <a:gd name="connsiteX777" fmla="*/ 3827146 w 3845364"/>
                <a:gd name="connsiteY777" fmla="*/ 307849 h 4850583"/>
                <a:gd name="connsiteX778" fmla="*/ 3833836 w 3845364"/>
                <a:gd name="connsiteY778" fmla="*/ 305894 h 4850583"/>
                <a:gd name="connsiteX779" fmla="*/ 3844953 w 3845364"/>
                <a:gd name="connsiteY779" fmla="*/ 297041 h 4850583"/>
                <a:gd name="connsiteX780" fmla="*/ 3844953 w 3845364"/>
                <a:gd name="connsiteY780" fmla="*/ 262868 h 4850583"/>
                <a:gd name="connsiteX781" fmla="*/ 3840630 w 3845364"/>
                <a:gd name="connsiteY781" fmla="*/ 268941 h 4850583"/>
                <a:gd name="connsiteX782" fmla="*/ 3810265 w 3845364"/>
                <a:gd name="connsiteY782" fmla="*/ 307849 h 4850583"/>
                <a:gd name="connsiteX783" fmla="*/ 3782164 w 3845364"/>
                <a:gd name="connsiteY783" fmla="*/ 394930 h 4850583"/>
                <a:gd name="connsiteX784" fmla="*/ 3754887 w 3845364"/>
                <a:gd name="connsiteY784" fmla="*/ 486129 h 4850583"/>
                <a:gd name="connsiteX785" fmla="*/ 3695700 w 3845364"/>
                <a:gd name="connsiteY785" fmla="*/ 632294 h 4850583"/>
                <a:gd name="connsiteX786" fmla="*/ 3691069 w 3845364"/>
                <a:gd name="connsiteY786" fmla="*/ 596576 h 4850583"/>
                <a:gd name="connsiteX787" fmla="*/ 3693024 w 3845364"/>
                <a:gd name="connsiteY787" fmla="*/ 593179 h 4850583"/>
                <a:gd name="connsiteX788" fmla="*/ 3695495 w 3845364"/>
                <a:gd name="connsiteY788" fmla="*/ 583812 h 4850583"/>
                <a:gd name="connsiteX789" fmla="*/ 3697759 w 3845364"/>
                <a:gd name="connsiteY789" fmla="*/ 578563 h 4850583"/>
                <a:gd name="connsiteX790" fmla="*/ 3698686 w 3845364"/>
                <a:gd name="connsiteY790" fmla="*/ 573416 h 4850583"/>
                <a:gd name="connsiteX791" fmla="*/ 3717831 w 3845364"/>
                <a:gd name="connsiteY791" fmla="*/ 532860 h 4850583"/>
                <a:gd name="connsiteX792" fmla="*/ 3745520 w 3845364"/>
                <a:gd name="connsiteY792" fmla="*/ 448250 h 4850583"/>
                <a:gd name="connsiteX793" fmla="*/ 3766313 w 3845364"/>
                <a:gd name="connsiteY793" fmla="*/ 366006 h 4850583"/>
                <a:gd name="connsiteX794" fmla="*/ 3763636 w 3845364"/>
                <a:gd name="connsiteY794" fmla="*/ 287777 h 4850583"/>
                <a:gd name="connsiteX795" fmla="*/ 3744902 w 3845364"/>
                <a:gd name="connsiteY795" fmla="*/ 245060 h 4850583"/>
                <a:gd name="connsiteX796" fmla="*/ 3779179 w 3845364"/>
                <a:gd name="connsiteY796" fmla="*/ 49488 h 4850583"/>
                <a:gd name="connsiteX797" fmla="*/ 3845365 w 3845364"/>
                <a:gd name="connsiteY797" fmla="*/ 30548 h 4850583"/>
                <a:gd name="connsiteX798" fmla="*/ 344825 w 3845364"/>
                <a:gd name="connsiteY798" fmla="*/ 3381629 h 4850583"/>
                <a:gd name="connsiteX799" fmla="*/ 326915 w 3845364"/>
                <a:gd name="connsiteY799" fmla="*/ 3379674 h 4850583"/>
                <a:gd name="connsiteX800" fmla="*/ 182088 w 3845364"/>
                <a:gd name="connsiteY800" fmla="*/ 3287755 h 4850583"/>
                <a:gd name="connsiteX801" fmla="*/ 211424 w 3845364"/>
                <a:gd name="connsiteY801" fmla="*/ 3181734 h 4850583"/>
                <a:gd name="connsiteX802" fmla="*/ 348942 w 3845364"/>
                <a:gd name="connsiteY802" fmla="*/ 3202217 h 4850583"/>
                <a:gd name="connsiteX803" fmla="*/ 348222 w 3845364"/>
                <a:gd name="connsiteY803" fmla="*/ 3294445 h 4850583"/>
                <a:gd name="connsiteX804" fmla="*/ 365000 w 3845364"/>
                <a:gd name="connsiteY804" fmla="*/ 3350029 h 4850583"/>
                <a:gd name="connsiteX805" fmla="*/ 431700 w 3845364"/>
                <a:gd name="connsiteY805" fmla="*/ 3442874 h 4850583"/>
                <a:gd name="connsiteX806" fmla="*/ 478946 w 3845364"/>
                <a:gd name="connsiteY806" fmla="*/ 3506281 h 4850583"/>
                <a:gd name="connsiteX807" fmla="*/ 344825 w 3845364"/>
                <a:gd name="connsiteY807" fmla="*/ 3381629 h 4850583"/>
                <a:gd name="connsiteX808" fmla="*/ 1076780 w 3845364"/>
                <a:gd name="connsiteY808" fmla="*/ 3347559 h 4850583"/>
                <a:gd name="connsiteX809" fmla="*/ 1251869 w 3845364"/>
                <a:gd name="connsiteY809" fmla="*/ 3304327 h 4850583"/>
                <a:gd name="connsiteX810" fmla="*/ 1263706 w 3845364"/>
                <a:gd name="connsiteY810" fmla="*/ 3312458 h 4850583"/>
                <a:gd name="connsiteX811" fmla="*/ 1240341 w 3845364"/>
                <a:gd name="connsiteY811" fmla="*/ 3401495 h 4850583"/>
                <a:gd name="connsiteX812" fmla="*/ 1076883 w 3845364"/>
                <a:gd name="connsiteY812" fmla="*/ 3536029 h 4850583"/>
                <a:gd name="connsiteX813" fmla="*/ 987023 w 3845364"/>
                <a:gd name="connsiteY813" fmla="*/ 3499385 h 4850583"/>
                <a:gd name="connsiteX814" fmla="*/ 1076780 w 3845364"/>
                <a:gd name="connsiteY814" fmla="*/ 3347559 h 4850583"/>
                <a:gd name="connsiteX815" fmla="*/ 2084287 w 3845364"/>
                <a:gd name="connsiteY815" fmla="*/ 2241957 h 4850583"/>
                <a:gd name="connsiteX816" fmla="*/ 2084802 w 3845364"/>
                <a:gd name="connsiteY816" fmla="*/ 2237222 h 4850583"/>
                <a:gd name="connsiteX817" fmla="*/ 2089537 w 3845364"/>
                <a:gd name="connsiteY817" fmla="*/ 2236193 h 4850583"/>
                <a:gd name="connsiteX818" fmla="*/ 2227158 w 3845364"/>
                <a:gd name="connsiteY818" fmla="*/ 2203872 h 4850583"/>
                <a:gd name="connsiteX819" fmla="*/ 2385572 w 3845364"/>
                <a:gd name="connsiteY819" fmla="*/ 2183285 h 4850583"/>
                <a:gd name="connsiteX820" fmla="*/ 2418098 w 3845364"/>
                <a:gd name="connsiteY820" fmla="*/ 2191108 h 4850583"/>
                <a:gd name="connsiteX821" fmla="*/ 2430862 w 3845364"/>
                <a:gd name="connsiteY821" fmla="*/ 2236296 h 4850583"/>
                <a:gd name="connsiteX822" fmla="*/ 2452684 w 3845364"/>
                <a:gd name="connsiteY822" fmla="*/ 2417869 h 4850583"/>
                <a:gd name="connsiteX823" fmla="*/ 2430553 w 3845364"/>
                <a:gd name="connsiteY823" fmla="*/ 2697126 h 4850583"/>
                <a:gd name="connsiteX824" fmla="*/ 2348310 w 3845364"/>
                <a:gd name="connsiteY824" fmla="*/ 2831042 h 4850583"/>
                <a:gd name="connsiteX825" fmla="*/ 2233643 w 3845364"/>
                <a:gd name="connsiteY825" fmla="*/ 2953326 h 4850583"/>
                <a:gd name="connsiteX826" fmla="*/ 2115579 w 3845364"/>
                <a:gd name="connsiteY826" fmla="*/ 2995940 h 4850583"/>
                <a:gd name="connsiteX827" fmla="*/ 2003588 w 3845364"/>
                <a:gd name="connsiteY827" fmla="*/ 3031143 h 4850583"/>
                <a:gd name="connsiteX828" fmla="*/ 1990104 w 3845364"/>
                <a:gd name="connsiteY828" fmla="*/ 3030011 h 4850583"/>
                <a:gd name="connsiteX829" fmla="*/ 1982692 w 3845364"/>
                <a:gd name="connsiteY829" fmla="*/ 3010042 h 4850583"/>
                <a:gd name="connsiteX830" fmla="*/ 1988868 w 3845364"/>
                <a:gd name="connsiteY830" fmla="*/ 2821469 h 4850583"/>
                <a:gd name="connsiteX831" fmla="*/ 2013675 w 3845364"/>
                <a:gd name="connsiteY831" fmla="*/ 2629190 h 4850583"/>
                <a:gd name="connsiteX832" fmla="*/ 2043423 w 3845364"/>
                <a:gd name="connsiteY832" fmla="*/ 2419825 h 4850583"/>
                <a:gd name="connsiteX833" fmla="*/ 2067715 w 3845364"/>
                <a:gd name="connsiteY833" fmla="*/ 2335008 h 4850583"/>
                <a:gd name="connsiteX834" fmla="*/ 2084287 w 3845364"/>
                <a:gd name="connsiteY834" fmla="*/ 2241957 h 4850583"/>
                <a:gd name="connsiteX835" fmla="*/ 1874407 w 3845364"/>
                <a:gd name="connsiteY835" fmla="*/ 2380916 h 4850583"/>
                <a:gd name="connsiteX836" fmla="*/ 1952224 w 3845364"/>
                <a:gd name="connsiteY836" fmla="*/ 2318436 h 4850583"/>
                <a:gd name="connsiteX837" fmla="*/ 1989383 w 3845364"/>
                <a:gd name="connsiteY837" fmla="*/ 2262955 h 4850583"/>
                <a:gd name="connsiteX838" fmla="*/ 1999162 w 3845364"/>
                <a:gd name="connsiteY838" fmla="*/ 2262647 h 4850583"/>
                <a:gd name="connsiteX839" fmla="*/ 2001323 w 3845364"/>
                <a:gd name="connsiteY839" fmla="*/ 2261720 h 4850583"/>
                <a:gd name="connsiteX840" fmla="*/ 1946975 w 3845364"/>
                <a:gd name="connsiteY840" fmla="*/ 2597384 h 4850583"/>
                <a:gd name="connsiteX841" fmla="*/ 1891185 w 3845364"/>
                <a:gd name="connsiteY841" fmla="*/ 2523890 h 4850583"/>
                <a:gd name="connsiteX842" fmla="*/ 1798957 w 3845364"/>
                <a:gd name="connsiteY842" fmla="*/ 2407782 h 4850583"/>
                <a:gd name="connsiteX843" fmla="*/ 1874407 w 3845364"/>
                <a:gd name="connsiteY843" fmla="*/ 2380916 h 4850583"/>
                <a:gd name="connsiteX844" fmla="*/ 1734007 w 3845364"/>
                <a:gd name="connsiteY844" fmla="*/ 2410870 h 4850583"/>
                <a:gd name="connsiteX845" fmla="*/ 1746462 w 3845364"/>
                <a:gd name="connsiteY845" fmla="*/ 2412311 h 4850583"/>
                <a:gd name="connsiteX846" fmla="*/ 1770445 w 3845364"/>
                <a:gd name="connsiteY846" fmla="*/ 2411487 h 4850583"/>
                <a:gd name="connsiteX847" fmla="*/ 1855673 w 3845364"/>
                <a:gd name="connsiteY847" fmla="*/ 2515758 h 4850583"/>
                <a:gd name="connsiteX848" fmla="*/ 1897876 w 3845364"/>
                <a:gd name="connsiteY848" fmla="*/ 2568563 h 4850583"/>
                <a:gd name="connsiteX849" fmla="*/ 1920109 w 3845364"/>
                <a:gd name="connsiteY849" fmla="*/ 2592855 h 4850583"/>
                <a:gd name="connsiteX850" fmla="*/ 1938431 w 3845364"/>
                <a:gd name="connsiteY850" fmla="*/ 2613133 h 4850583"/>
                <a:gd name="connsiteX851" fmla="*/ 1935549 w 3845364"/>
                <a:gd name="connsiteY851" fmla="*/ 2662850 h 4850583"/>
                <a:gd name="connsiteX852" fmla="*/ 1839719 w 3845364"/>
                <a:gd name="connsiteY852" fmla="*/ 2549315 h 4850583"/>
                <a:gd name="connsiteX853" fmla="*/ 1721346 w 3845364"/>
                <a:gd name="connsiteY853" fmla="*/ 2405826 h 4850583"/>
                <a:gd name="connsiteX854" fmla="*/ 1734007 w 3845364"/>
                <a:gd name="connsiteY854" fmla="*/ 2410870 h 4850583"/>
                <a:gd name="connsiteX855" fmla="*/ 1636529 w 3845364"/>
                <a:gd name="connsiteY855" fmla="*/ 2274278 h 4850583"/>
                <a:gd name="connsiteX856" fmla="*/ 1591856 w 3845364"/>
                <a:gd name="connsiteY856" fmla="*/ 2196461 h 4850583"/>
                <a:gd name="connsiteX857" fmla="*/ 1521965 w 3845364"/>
                <a:gd name="connsiteY857" fmla="*/ 2041547 h 4850583"/>
                <a:gd name="connsiteX858" fmla="*/ 1497879 w 3845364"/>
                <a:gd name="connsiteY858" fmla="*/ 1870164 h 4850583"/>
                <a:gd name="connsiteX859" fmla="*/ 1513730 w 3845364"/>
                <a:gd name="connsiteY859" fmla="*/ 1863885 h 4850583"/>
                <a:gd name="connsiteX860" fmla="*/ 1511878 w 3845364"/>
                <a:gd name="connsiteY860" fmla="*/ 1845254 h 4850583"/>
                <a:gd name="connsiteX861" fmla="*/ 1449603 w 3845364"/>
                <a:gd name="connsiteY861" fmla="*/ 1841343 h 4850583"/>
                <a:gd name="connsiteX862" fmla="*/ 1407092 w 3845364"/>
                <a:gd name="connsiteY862" fmla="*/ 1835784 h 4850583"/>
                <a:gd name="connsiteX863" fmla="*/ 1386197 w 3845364"/>
                <a:gd name="connsiteY863" fmla="*/ 1824564 h 4850583"/>
                <a:gd name="connsiteX864" fmla="*/ 1362419 w 3845364"/>
                <a:gd name="connsiteY864" fmla="*/ 1802846 h 4850583"/>
                <a:gd name="connsiteX865" fmla="*/ 1372301 w 3845364"/>
                <a:gd name="connsiteY865" fmla="*/ 1724308 h 4850583"/>
                <a:gd name="connsiteX866" fmla="*/ 1515892 w 3845364"/>
                <a:gd name="connsiteY866" fmla="*/ 1667489 h 4850583"/>
                <a:gd name="connsiteX867" fmla="*/ 1575799 w 3845364"/>
                <a:gd name="connsiteY867" fmla="*/ 1822918 h 4850583"/>
                <a:gd name="connsiteX868" fmla="*/ 1546051 w 3845364"/>
                <a:gd name="connsiteY868" fmla="*/ 1860591 h 4850583"/>
                <a:gd name="connsiteX869" fmla="*/ 1573534 w 3845364"/>
                <a:gd name="connsiteY869" fmla="*/ 2041650 h 4850583"/>
                <a:gd name="connsiteX870" fmla="*/ 1651249 w 3845364"/>
                <a:gd name="connsiteY870" fmla="*/ 2232384 h 4850583"/>
                <a:gd name="connsiteX871" fmla="*/ 1636529 w 3845364"/>
                <a:gd name="connsiteY871" fmla="*/ 2274278 h 4850583"/>
                <a:gd name="connsiteX872" fmla="*/ 2073788 w 3845364"/>
                <a:gd name="connsiteY872" fmla="*/ 2092910 h 4850583"/>
                <a:gd name="connsiteX873" fmla="*/ 2065965 w 3845364"/>
                <a:gd name="connsiteY873" fmla="*/ 2147774 h 4850583"/>
                <a:gd name="connsiteX874" fmla="*/ 2041673 w 3845364"/>
                <a:gd name="connsiteY874" fmla="*/ 2157552 h 4850583"/>
                <a:gd name="connsiteX875" fmla="*/ 2042805 w 3845364"/>
                <a:gd name="connsiteY875" fmla="*/ 2040929 h 4850583"/>
                <a:gd name="connsiteX876" fmla="*/ 2043011 w 3845364"/>
                <a:gd name="connsiteY876" fmla="*/ 2033415 h 4850583"/>
                <a:gd name="connsiteX877" fmla="*/ 2016248 w 3845364"/>
                <a:gd name="connsiteY877" fmla="*/ 1996668 h 4850583"/>
                <a:gd name="connsiteX878" fmla="*/ 2014396 w 3845364"/>
                <a:gd name="connsiteY878" fmla="*/ 1994507 h 4850583"/>
                <a:gd name="connsiteX879" fmla="*/ 2015322 w 3845364"/>
                <a:gd name="connsiteY879" fmla="*/ 1993992 h 4850583"/>
                <a:gd name="connsiteX880" fmla="*/ 2023762 w 3845364"/>
                <a:gd name="connsiteY880" fmla="*/ 1948702 h 4850583"/>
                <a:gd name="connsiteX881" fmla="*/ 2023762 w 3845364"/>
                <a:gd name="connsiteY881" fmla="*/ 1947672 h 4850583"/>
                <a:gd name="connsiteX882" fmla="*/ 2024071 w 3845364"/>
                <a:gd name="connsiteY882" fmla="*/ 1933879 h 4850583"/>
                <a:gd name="connsiteX883" fmla="*/ 2029938 w 3845364"/>
                <a:gd name="connsiteY883" fmla="*/ 1901867 h 4850583"/>
                <a:gd name="connsiteX884" fmla="*/ 2050525 w 3845364"/>
                <a:gd name="connsiteY884" fmla="*/ 1866973 h 4850583"/>
                <a:gd name="connsiteX885" fmla="*/ 2045481 w 3845364"/>
                <a:gd name="connsiteY885" fmla="*/ 1858738 h 4850583"/>
                <a:gd name="connsiteX886" fmla="*/ 2001838 w 3845364"/>
                <a:gd name="connsiteY886" fmla="*/ 1913910 h 4850583"/>
                <a:gd name="connsiteX887" fmla="*/ 1997926 w 3845364"/>
                <a:gd name="connsiteY887" fmla="*/ 1968053 h 4850583"/>
                <a:gd name="connsiteX888" fmla="*/ 1994015 w 3845364"/>
                <a:gd name="connsiteY888" fmla="*/ 1907734 h 4850583"/>
                <a:gd name="connsiteX889" fmla="*/ 2045276 w 3845364"/>
                <a:gd name="connsiteY889" fmla="*/ 1834034 h 4850583"/>
                <a:gd name="connsiteX890" fmla="*/ 2127931 w 3845364"/>
                <a:gd name="connsiteY890" fmla="*/ 1894765 h 4850583"/>
                <a:gd name="connsiteX891" fmla="*/ 2092933 w 3845364"/>
                <a:gd name="connsiteY891" fmla="*/ 2030739 h 4850583"/>
                <a:gd name="connsiteX892" fmla="*/ 2075949 w 3845364"/>
                <a:gd name="connsiteY892" fmla="*/ 2076235 h 4850583"/>
                <a:gd name="connsiteX893" fmla="*/ 2073788 w 3845364"/>
                <a:gd name="connsiteY893" fmla="*/ 2092910 h 4850583"/>
                <a:gd name="connsiteX894" fmla="*/ 2716295 w 3845364"/>
                <a:gd name="connsiteY894" fmla="*/ 2346434 h 4850583"/>
                <a:gd name="connsiteX895" fmla="*/ 2780010 w 3845364"/>
                <a:gd name="connsiteY895" fmla="*/ 2281689 h 4850583"/>
                <a:gd name="connsiteX896" fmla="*/ 2839608 w 3845364"/>
                <a:gd name="connsiteY896" fmla="*/ 2213033 h 4850583"/>
                <a:gd name="connsiteX897" fmla="*/ 2908264 w 3845364"/>
                <a:gd name="connsiteY897" fmla="*/ 2231355 h 4850583"/>
                <a:gd name="connsiteX898" fmla="*/ 3004610 w 3845364"/>
                <a:gd name="connsiteY898" fmla="*/ 2284880 h 4850583"/>
                <a:gd name="connsiteX899" fmla="*/ 3058341 w 3845364"/>
                <a:gd name="connsiteY899" fmla="*/ 2355183 h 4850583"/>
                <a:gd name="connsiteX900" fmla="*/ 2953452 w 3845364"/>
                <a:gd name="connsiteY900" fmla="*/ 2346022 h 4850583"/>
                <a:gd name="connsiteX901" fmla="*/ 2852063 w 3845364"/>
                <a:gd name="connsiteY901" fmla="*/ 2375461 h 4850583"/>
                <a:gd name="connsiteX902" fmla="*/ 2728852 w 3845364"/>
                <a:gd name="connsiteY902" fmla="*/ 2421987 h 4850583"/>
                <a:gd name="connsiteX903" fmla="*/ 2660402 w 3845364"/>
                <a:gd name="connsiteY903" fmla="*/ 2414473 h 4850583"/>
                <a:gd name="connsiteX904" fmla="*/ 2716295 w 3845364"/>
                <a:gd name="connsiteY904" fmla="*/ 2346434 h 4850583"/>
                <a:gd name="connsiteX905" fmla="*/ 2824065 w 3845364"/>
                <a:gd name="connsiteY905" fmla="*/ 2770517 h 4850583"/>
                <a:gd name="connsiteX906" fmla="*/ 2633537 w 3845364"/>
                <a:gd name="connsiteY906" fmla="*/ 2902374 h 4850583"/>
                <a:gd name="connsiteX907" fmla="*/ 2370440 w 3845364"/>
                <a:gd name="connsiteY907" fmla="*/ 2992132 h 4850583"/>
                <a:gd name="connsiteX908" fmla="*/ 2283462 w 3845364"/>
                <a:gd name="connsiteY908" fmla="*/ 3006336 h 4850583"/>
                <a:gd name="connsiteX909" fmla="*/ 2310842 w 3845364"/>
                <a:gd name="connsiteY909" fmla="*/ 2984823 h 4850583"/>
                <a:gd name="connsiteX910" fmla="*/ 2419642 w 3845364"/>
                <a:gd name="connsiteY910" fmla="*/ 2913182 h 4850583"/>
                <a:gd name="connsiteX911" fmla="*/ 2527104 w 3845364"/>
                <a:gd name="connsiteY911" fmla="*/ 2749828 h 4850583"/>
                <a:gd name="connsiteX912" fmla="*/ 2761173 w 3845364"/>
                <a:gd name="connsiteY912" fmla="*/ 2538918 h 4850583"/>
                <a:gd name="connsiteX913" fmla="*/ 2899206 w 3845364"/>
                <a:gd name="connsiteY913" fmla="*/ 2436191 h 4850583"/>
                <a:gd name="connsiteX914" fmla="*/ 3025711 w 3845364"/>
                <a:gd name="connsiteY914" fmla="*/ 2413546 h 4850583"/>
                <a:gd name="connsiteX915" fmla="*/ 3017579 w 3845364"/>
                <a:gd name="connsiteY915" fmla="*/ 2417458 h 4850583"/>
                <a:gd name="connsiteX916" fmla="*/ 2955408 w 3845364"/>
                <a:gd name="connsiteY916" fmla="*/ 2481070 h 4850583"/>
                <a:gd name="connsiteX917" fmla="*/ 2878311 w 3845364"/>
                <a:gd name="connsiteY917" fmla="*/ 2607575 h 4850583"/>
                <a:gd name="connsiteX918" fmla="*/ 2893133 w 3845364"/>
                <a:gd name="connsiteY918" fmla="*/ 2716066 h 4850583"/>
                <a:gd name="connsiteX919" fmla="*/ 2824065 w 3845364"/>
                <a:gd name="connsiteY919" fmla="*/ 2770517 h 4850583"/>
                <a:gd name="connsiteX920" fmla="*/ 3002242 w 3845364"/>
                <a:gd name="connsiteY920" fmla="*/ 2748798 h 4850583"/>
                <a:gd name="connsiteX921" fmla="*/ 2902809 w 3845364"/>
                <a:gd name="connsiteY921" fmla="*/ 2645248 h 4850583"/>
                <a:gd name="connsiteX922" fmla="*/ 2946041 w 3845364"/>
                <a:gd name="connsiteY922" fmla="*/ 2535830 h 4850583"/>
                <a:gd name="connsiteX923" fmla="*/ 3035078 w 3845364"/>
                <a:gd name="connsiteY923" fmla="*/ 2440412 h 4850583"/>
                <a:gd name="connsiteX924" fmla="*/ 3044239 w 3845364"/>
                <a:gd name="connsiteY924" fmla="*/ 2434133 h 4850583"/>
                <a:gd name="connsiteX925" fmla="*/ 3111454 w 3845364"/>
                <a:gd name="connsiteY925" fmla="*/ 2445867 h 4850583"/>
                <a:gd name="connsiteX926" fmla="*/ 3126997 w 3845364"/>
                <a:gd name="connsiteY926" fmla="*/ 2575974 h 4850583"/>
                <a:gd name="connsiteX927" fmla="*/ 3002242 w 3845364"/>
                <a:gd name="connsiteY927" fmla="*/ 2748798 h 4850583"/>
                <a:gd name="connsiteX928" fmla="*/ 3162097 w 3845364"/>
                <a:gd name="connsiteY928" fmla="*/ 2530890 h 4850583"/>
                <a:gd name="connsiteX929" fmla="*/ 3165494 w 3845364"/>
                <a:gd name="connsiteY929" fmla="*/ 2531713 h 4850583"/>
                <a:gd name="connsiteX930" fmla="*/ 3181860 w 3845364"/>
                <a:gd name="connsiteY930" fmla="*/ 2525537 h 4850583"/>
                <a:gd name="connsiteX931" fmla="*/ 3254839 w 3845364"/>
                <a:gd name="connsiteY931" fmla="*/ 2593987 h 4850583"/>
                <a:gd name="connsiteX932" fmla="*/ 3335024 w 3845364"/>
                <a:gd name="connsiteY932" fmla="*/ 2649674 h 4850583"/>
                <a:gd name="connsiteX933" fmla="*/ 3352729 w 3845364"/>
                <a:gd name="connsiteY933" fmla="*/ 2657394 h 4850583"/>
                <a:gd name="connsiteX934" fmla="*/ 3355302 w 3845364"/>
                <a:gd name="connsiteY934" fmla="*/ 2658012 h 4850583"/>
                <a:gd name="connsiteX935" fmla="*/ 3394004 w 3845364"/>
                <a:gd name="connsiteY935" fmla="*/ 2647615 h 4850583"/>
                <a:gd name="connsiteX936" fmla="*/ 3432604 w 3845364"/>
                <a:gd name="connsiteY936" fmla="*/ 2638866 h 4850583"/>
                <a:gd name="connsiteX937" fmla="*/ 3513715 w 3845364"/>
                <a:gd name="connsiteY937" fmla="*/ 2643910 h 4850583"/>
                <a:gd name="connsiteX938" fmla="*/ 3592562 w 3845364"/>
                <a:gd name="connsiteY938" fmla="*/ 2761150 h 4850583"/>
                <a:gd name="connsiteX939" fmla="*/ 3440942 w 3845364"/>
                <a:gd name="connsiteY939" fmla="*/ 2841644 h 4850583"/>
                <a:gd name="connsiteX940" fmla="*/ 3368477 w 3845364"/>
                <a:gd name="connsiteY940" fmla="*/ 2798618 h 4850583"/>
                <a:gd name="connsiteX941" fmla="*/ 3367551 w 3845364"/>
                <a:gd name="connsiteY941" fmla="*/ 2797691 h 4850583"/>
                <a:gd name="connsiteX942" fmla="*/ 3421385 w 3845364"/>
                <a:gd name="connsiteY942" fmla="*/ 2820337 h 4850583"/>
                <a:gd name="connsiteX943" fmla="*/ 3519480 w 3845364"/>
                <a:gd name="connsiteY943" fmla="*/ 2812822 h 4850583"/>
                <a:gd name="connsiteX944" fmla="*/ 3517009 w 3845364"/>
                <a:gd name="connsiteY944" fmla="*/ 2802118 h 4850583"/>
                <a:gd name="connsiteX945" fmla="*/ 3477071 w 3845364"/>
                <a:gd name="connsiteY945" fmla="*/ 2801191 h 4850583"/>
                <a:gd name="connsiteX946" fmla="*/ 3428384 w 3845364"/>
                <a:gd name="connsiteY946" fmla="*/ 2795118 h 4850583"/>
                <a:gd name="connsiteX947" fmla="*/ 3388137 w 3845364"/>
                <a:gd name="connsiteY947" fmla="*/ 2778443 h 4850583"/>
                <a:gd name="connsiteX948" fmla="*/ 3364257 w 3845364"/>
                <a:gd name="connsiteY948" fmla="*/ 2759915 h 4850583"/>
                <a:gd name="connsiteX949" fmla="*/ 3350773 w 3845364"/>
                <a:gd name="connsiteY949" fmla="*/ 2767635 h 4850583"/>
                <a:gd name="connsiteX950" fmla="*/ 3352522 w 3845364"/>
                <a:gd name="connsiteY950" fmla="*/ 2779472 h 4850583"/>
                <a:gd name="connsiteX951" fmla="*/ 3307644 w 3845364"/>
                <a:gd name="connsiteY951" fmla="*/ 2696405 h 4850583"/>
                <a:gd name="connsiteX952" fmla="*/ 3303938 w 3845364"/>
                <a:gd name="connsiteY952" fmla="*/ 2694244 h 4850583"/>
                <a:gd name="connsiteX953" fmla="*/ 3241561 w 3845364"/>
                <a:gd name="connsiteY953" fmla="*/ 2636910 h 4850583"/>
                <a:gd name="connsiteX954" fmla="*/ 3164979 w 3845364"/>
                <a:gd name="connsiteY954" fmla="*/ 2537992 h 4850583"/>
                <a:gd name="connsiteX955" fmla="*/ 3161788 w 3845364"/>
                <a:gd name="connsiteY955" fmla="*/ 2534801 h 4850583"/>
                <a:gd name="connsiteX956" fmla="*/ 3162097 w 3845364"/>
                <a:gd name="connsiteY956" fmla="*/ 2530890 h 4850583"/>
                <a:gd name="connsiteX957" fmla="*/ 3174243 w 3845364"/>
                <a:gd name="connsiteY957" fmla="*/ 2855643 h 4850583"/>
                <a:gd name="connsiteX958" fmla="*/ 3143260 w 3845364"/>
                <a:gd name="connsiteY958" fmla="*/ 2851525 h 4850583"/>
                <a:gd name="connsiteX959" fmla="*/ 3147172 w 3845364"/>
                <a:gd name="connsiteY959" fmla="*/ 2740152 h 4850583"/>
                <a:gd name="connsiteX960" fmla="*/ 3143260 w 3845364"/>
                <a:gd name="connsiteY960" fmla="*/ 2631867 h 4850583"/>
                <a:gd name="connsiteX961" fmla="*/ 3154789 w 3845364"/>
                <a:gd name="connsiteY961" fmla="*/ 2585341 h 4850583"/>
                <a:gd name="connsiteX962" fmla="*/ 3189065 w 3845364"/>
                <a:gd name="connsiteY962" fmla="*/ 2737682 h 4850583"/>
                <a:gd name="connsiteX963" fmla="*/ 3193285 w 3845364"/>
                <a:gd name="connsiteY963" fmla="*/ 2817455 h 4850583"/>
                <a:gd name="connsiteX964" fmla="*/ 3194727 w 3845364"/>
                <a:gd name="connsiteY964" fmla="*/ 2860480 h 4850583"/>
                <a:gd name="connsiteX965" fmla="*/ 3202961 w 3845364"/>
                <a:gd name="connsiteY965" fmla="*/ 2884773 h 4850583"/>
                <a:gd name="connsiteX966" fmla="*/ 3233738 w 3845364"/>
                <a:gd name="connsiteY966" fmla="*/ 2925431 h 4850583"/>
                <a:gd name="connsiteX967" fmla="*/ 3268220 w 3845364"/>
                <a:gd name="connsiteY967" fmla="*/ 3000469 h 4850583"/>
                <a:gd name="connsiteX968" fmla="*/ 3212534 w 3845364"/>
                <a:gd name="connsiteY968" fmla="*/ 3120798 h 4850583"/>
                <a:gd name="connsiteX969" fmla="*/ 3148613 w 3845364"/>
                <a:gd name="connsiteY969" fmla="*/ 3148280 h 4850583"/>
                <a:gd name="connsiteX970" fmla="*/ 3063590 w 3845364"/>
                <a:gd name="connsiteY970" fmla="*/ 3087241 h 4850583"/>
                <a:gd name="connsiteX971" fmla="*/ 3171875 w 3845364"/>
                <a:gd name="connsiteY971" fmla="*/ 2868509 h 4850583"/>
                <a:gd name="connsiteX972" fmla="*/ 3174243 w 3845364"/>
                <a:gd name="connsiteY972" fmla="*/ 2855643 h 4850583"/>
                <a:gd name="connsiteX973" fmla="*/ 3174758 w 3845364"/>
                <a:gd name="connsiteY973" fmla="*/ 2407473 h 4850583"/>
                <a:gd name="connsiteX974" fmla="*/ 3182786 w 3845364"/>
                <a:gd name="connsiteY974" fmla="*/ 2405826 h 4850583"/>
                <a:gd name="connsiteX975" fmla="*/ 3292718 w 3845364"/>
                <a:gd name="connsiteY975" fmla="*/ 2181536 h 4850583"/>
                <a:gd name="connsiteX976" fmla="*/ 3316496 w 3845364"/>
                <a:gd name="connsiteY976" fmla="*/ 1942114 h 4850583"/>
                <a:gd name="connsiteX977" fmla="*/ 3307953 w 3845364"/>
                <a:gd name="connsiteY977" fmla="*/ 1925439 h 4850583"/>
                <a:gd name="connsiteX978" fmla="*/ 3242281 w 3845364"/>
                <a:gd name="connsiteY978" fmla="*/ 1753644 h 4850583"/>
                <a:gd name="connsiteX979" fmla="*/ 3362095 w 3845364"/>
                <a:gd name="connsiteY979" fmla="*/ 1765275 h 4850583"/>
                <a:gd name="connsiteX980" fmla="*/ 3383711 w 3845364"/>
                <a:gd name="connsiteY980" fmla="*/ 1834034 h 4850583"/>
                <a:gd name="connsiteX981" fmla="*/ 3378976 w 3845364"/>
                <a:gd name="connsiteY981" fmla="*/ 1871193 h 4850583"/>
                <a:gd name="connsiteX982" fmla="*/ 3357155 w 3845364"/>
                <a:gd name="connsiteY982" fmla="*/ 1903411 h 4850583"/>
                <a:gd name="connsiteX983" fmla="*/ 3354684 w 3845364"/>
                <a:gd name="connsiteY983" fmla="*/ 1940879 h 4850583"/>
                <a:gd name="connsiteX984" fmla="*/ 3353140 w 3845364"/>
                <a:gd name="connsiteY984" fmla="*/ 1993168 h 4850583"/>
                <a:gd name="connsiteX985" fmla="*/ 3332245 w 3845364"/>
                <a:gd name="connsiteY985" fmla="*/ 2140362 h 4850583"/>
                <a:gd name="connsiteX986" fmla="*/ 3271411 w 3845364"/>
                <a:gd name="connsiteY986" fmla="*/ 2306599 h 4850583"/>
                <a:gd name="connsiteX987" fmla="*/ 3238061 w 3845364"/>
                <a:gd name="connsiteY987" fmla="*/ 2365888 h 4850583"/>
                <a:gd name="connsiteX988" fmla="*/ 3212843 w 3845364"/>
                <a:gd name="connsiteY988" fmla="*/ 2399444 h 4850583"/>
                <a:gd name="connsiteX989" fmla="*/ 3198741 w 3845364"/>
                <a:gd name="connsiteY989" fmla="*/ 2408194 h 4850583"/>
                <a:gd name="connsiteX990" fmla="*/ 3173316 w 3845364"/>
                <a:gd name="connsiteY990" fmla="*/ 2410973 h 4850583"/>
                <a:gd name="connsiteX991" fmla="*/ 3174758 w 3845364"/>
                <a:gd name="connsiteY991" fmla="*/ 2407473 h 4850583"/>
                <a:gd name="connsiteX992" fmla="*/ 3114027 w 3845364"/>
                <a:gd name="connsiteY992" fmla="*/ 1896309 h 4850583"/>
                <a:gd name="connsiteX993" fmla="*/ 3116189 w 3845364"/>
                <a:gd name="connsiteY993" fmla="*/ 2090646 h 4850583"/>
                <a:gd name="connsiteX994" fmla="*/ 3114027 w 3845364"/>
                <a:gd name="connsiteY994" fmla="*/ 2102895 h 4850583"/>
                <a:gd name="connsiteX995" fmla="*/ 3116498 w 3845364"/>
                <a:gd name="connsiteY995" fmla="*/ 2107939 h 4850583"/>
                <a:gd name="connsiteX996" fmla="*/ 3136878 w 3845364"/>
                <a:gd name="connsiteY996" fmla="*/ 2107939 h 4850583"/>
                <a:gd name="connsiteX997" fmla="*/ 3135128 w 3845364"/>
                <a:gd name="connsiteY997" fmla="*/ 2422501 h 4850583"/>
                <a:gd name="connsiteX998" fmla="*/ 3134202 w 3845364"/>
                <a:gd name="connsiteY998" fmla="*/ 2429398 h 4850583"/>
                <a:gd name="connsiteX999" fmla="*/ 3101366 w 3845364"/>
                <a:gd name="connsiteY999" fmla="*/ 2408811 h 4850583"/>
                <a:gd name="connsiteX1000" fmla="*/ 3061737 w 3845364"/>
                <a:gd name="connsiteY1000" fmla="*/ 2403356 h 4850583"/>
                <a:gd name="connsiteX1001" fmla="*/ 3061223 w 3845364"/>
                <a:gd name="connsiteY1001" fmla="*/ 2402944 h 4850583"/>
                <a:gd name="connsiteX1002" fmla="*/ 2738425 w 3845364"/>
                <a:gd name="connsiteY1002" fmla="*/ 2529654 h 4850583"/>
                <a:gd name="connsiteX1003" fmla="*/ 2738014 w 3845364"/>
                <a:gd name="connsiteY1003" fmla="*/ 2530581 h 4850583"/>
                <a:gd name="connsiteX1004" fmla="*/ 2734617 w 3845364"/>
                <a:gd name="connsiteY1004" fmla="*/ 2545609 h 4850583"/>
                <a:gd name="connsiteX1005" fmla="*/ 2553970 w 3845364"/>
                <a:gd name="connsiteY1005" fmla="*/ 2730579 h 4850583"/>
                <a:gd name="connsiteX1006" fmla="*/ 2495195 w 3845364"/>
                <a:gd name="connsiteY1006" fmla="*/ 2628882 h 4850583"/>
                <a:gd name="connsiteX1007" fmla="*/ 2547691 w 3845364"/>
                <a:gd name="connsiteY1007" fmla="*/ 2526463 h 4850583"/>
                <a:gd name="connsiteX1008" fmla="*/ 2626949 w 3845364"/>
                <a:gd name="connsiteY1008" fmla="*/ 2459351 h 4850583"/>
                <a:gd name="connsiteX1009" fmla="*/ 2738014 w 3845364"/>
                <a:gd name="connsiteY1009" fmla="*/ 2461101 h 4850583"/>
                <a:gd name="connsiteX1010" fmla="*/ 2747277 w 3845364"/>
                <a:gd name="connsiteY1010" fmla="*/ 2454513 h 4850583"/>
                <a:gd name="connsiteX1011" fmla="*/ 2742337 w 3845364"/>
                <a:gd name="connsiteY1011" fmla="*/ 2441132 h 4850583"/>
                <a:gd name="connsiteX1012" fmla="*/ 2918249 w 3845364"/>
                <a:gd name="connsiteY1012" fmla="*/ 2379578 h 4850583"/>
                <a:gd name="connsiteX1013" fmla="*/ 3069457 w 3845364"/>
                <a:gd name="connsiteY1013" fmla="*/ 2387916 h 4850583"/>
                <a:gd name="connsiteX1014" fmla="*/ 3090147 w 3845364"/>
                <a:gd name="connsiteY1014" fmla="*/ 2387607 h 4850583"/>
                <a:gd name="connsiteX1015" fmla="*/ 3093852 w 3845364"/>
                <a:gd name="connsiteY1015" fmla="*/ 2391107 h 4850583"/>
                <a:gd name="connsiteX1016" fmla="*/ 3101881 w 3845364"/>
                <a:gd name="connsiteY1016" fmla="*/ 2381431 h 4850583"/>
                <a:gd name="connsiteX1017" fmla="*/ 3001110 w 3845364"/>
                <a:gd name="connsiteY1017" fmla="*/ 2242575 h 4850583"/>
                <a:gd name="connsiteX1018" fmla="*/ 2911867 w 3845364"/>
                <a:gd name="connsiteY1018" fmla="*/ 2206137 h 4850583"/>
                <a:gd name="connsiteX1019" fmla="*/ 2752218 w 3845364"/>
                <a:gd name="connsiteY1019" fmla="*/ 2055854 h 4850583"/>
                <a:gd name="connsiteX1020" fmla="*/ 2783407 w 3845364"/>
                <a:gd name="connsiteY1020" fmla="*/ 1987095 h 4850583"/>
                <a:gd name="connsiteX1021" fmla="*/ 2901882 w 3845364"/>
                <a:gd name="connsiteY1021" fmla="*/ 2016225 h 4850583"/>
                <a:gd name="connsiteX1022" fmla="*/ 2907853 w 3845364"/>
                <a:gd name="connsiteY1022" fmla="*/ 2019725 h 4850583"/>
                <a:gd name="connsiteX1023" fmla="*/ 3002654 w 3845364"/>
                <a:gd name="connsiteY1023" fmla="*/ 2144583 h 4850583"/>
                <a:gd name="connsiteX1024" fmla="*/ 3002139 w 3845364"/>
                <a:gd name="connsiteY1024" fmla="*/ 2147362 h 4850583"/>
                <a:gd name="connsiteX1025" fmla="*/ 3036416 w 3845364"/>
                <a:gd name="connsiteY1025" fmla="*/ 2228164 h 4850583"/>
                <a:gd name="connsiteX1026" fmla="*/ 3126688 w 3845364"/>
                <a:gd name="connsiteY1026" fmla="*/ 2390386 h 4850583"/>
                <a:gd name="connsiteX1027" fmla="*/ 3137187 w 3845364"/>
                <a:gd name="connsiteY1027" fmla="*/ 2390695 h 4850583"/>
                <a:gd name="connsiteX1028" fmla="*/ 3131011 w 3845364"/>
                <a:gd name="connsiteY1028" fmla="*/ 2316995 h 4850583"/>
                <a:gd name="connsiteX1029" fmla="*/ 3124217 w 3845364"/>
                <a:gd name="connsiteY1029" fmla="*/ 2230120 h 4850583"/>
                <a:gd name="connsiteX1030" fmla="*/ 3091176 w 3845364"/>
                <a:gd name="connsiteY1030" fmla="*/ 2137892 h 4850583"/>
                <a:gd name="connsiteX1031" fmla="*/ 3084177 w 3845364"/>
                <a:gd name="connsiteY1031" fmla="*/ 2121732 h 4850583"/>
                <a:gd name="connsiteX1032" fmla="*/ 2953658 w 3845364"/>
                <a:gd name="connsiteY1032" fmla="*/ 1895588 h 4850583"/>
                <a:gd name="connsiteX1033" fmla="*/ 3114027 w 3845364"/>
                <a:gd name="connsiteY1033" fmla="*/ 1896309 h 4850583"/>
                <a:gd name="connsiteX1034" fmla="*/ 3028799 w 3845364"/>
                <a:gd name="connsiteY1034" fmla="*/ 2151273 h 4850583"/>
                <a:gd name="connsiteX1035" fmla="*/ 3072442 w 3845364"/>
                <a:gd name="connsiteY1035" fmla="*/ 2147053 h 4850583"/>
                <a:gd name="connsiteX1036" fmla="*/ 3100131 w 3845364"/>
                <a:gd name="connsiteY1036" fmla="*/ 2242781 h 4850583"/>
                <a:gd name="connsiteX1037" fmla="*/ 3101572 w 3845364"/>
                <a:gd name="connsiteY1037" fmla="*/ 2272322 h 4850583"/>
                <a:gd name="connsiteX1038" fmla="*/ 3028799 w 3845364"/>
                <a:gd name="connsiteY1038" fmla="*/ 2151273 h 4850583"/>
                <a:gd name="connsiteX1039" fmla="*/ 3741814 w 3845364"/>
                <a:gd name="connsiteY1039" fmla="*/ 275220 h 4850583"/>
                <a:gd name="connsiteX1040" fmla="*/ 3754990 w 3845364"/>
                <a:gd name="connsiteY1040" fmla="*/ 326892 h 4850583"/>
                <a:gd name="connsiteX1041" fmla="*/ 3724522 w 3845364"/>
                <a:gd name="connsiteY1041" fmla="*/ 455558 h 4850583"/>
                <a:gd name="connsiteX1042" fmla="*/ 3714640 w 3845364"/>
                <a:gd name="connsiteY1042" fmla="*/ 486952 h 4850583"/>
                <a:gd name="connsiteX1043" fmla="*/ 3726066 w 3845364"/>
                <a:gd name="connsiteY1043" fmla="*/ 426222 h 4850583"/>
                <a:gd name="connsiteX1044" fmla="*/ 3740888 w 3845364"/>
                <a:gd name="connsiteY1044" fmla="*/ 314849 h 4850583"/>
                <a:gd name="connsiteX1045" fmla="*/ 3681290 w 3845364"/>
                <a:gd name="connsiteY1045" fmla="*/ 278925 h 4850583"/>
                <a:gd name="connsiteX1046" fmla="*/ 3581033 w 3845364"/>
                <a:gd name="connsiteY1046" fmla="*/ 161788 h 4850583"/>
                <a:gd name="connsiteX1047" fmla="*/ 3726478 w 3845364"/>
                <a:gd name="connsiteY1047" fmla="*/ 90352 h 4850583"/>
                <a:gd name="connsiteX1048" fmla="*/ 3721228 w 3845364"/>
                <a:gd name="connsiteY1048" fmla="*/ 220253 h 4850583"/>
                <a:gd name="connsiteX1049" fmla="*/ 3741814 w 3845364"/>
                <a:gd name="connsiteY1049" fmla="*/ 275220 h 4850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</a:cxnLst>
              <a:rect l="l" t="t" r="r" b="b"/>
              <a:pathLst>
                <a:path w="3845364" h="4850583">
                  <a:moveTo>
                    <a:pt x="3845365" y="30548"/>
                  </a:moveTo>
                  <a:lnTo>
                    <a:pt x="3845365" y="492"/>
                  </a:lnTo>
                  <a:cubicBezTo>
                    <a:pt x="3823029" y="-2802"/>
                    <a:pt x="3791531" y="11094"/>
                    <a:pt x="3776503" y="22931"/>
                  </a:cubicBezTo>
                  <a:cubicBezTo>
                    <a:pt x="3758078" y="37342"/>
                    <a:pt x="3744182" y="54429"/>
                    <a:pt x="3734095" y="73574"/>
                  </a:cubicBezTo>
                  <a:cubicBezTo>
                    <a:pt x="3711346" y="34974"/>
                    <a:pt x="3662350" y="30754"/>
                    <a:pt x="3621177" y="47326"/>
                  </a:cubicBezTo>
                  <a:cubicBezTo>
                    <a:pt x="3571255" y="67398"/>
                    <a:pt x="3557977" y="134510"/>
                    <a:pt x="3563329" y="181139"/>
                  </a:cubicBezTo>
                  <a:cubicBezTo>
                    <a:pt x="3570637" y="244854"/>
                    <a:pt x="3634147" y="288292"/>
                    <a:pt x="3690348" y="303423"/>
                  </a:cubicBezTo>
                  <a:cubicBezTo>
                    <a:pt x="3748196" y="319069"/>
                    <a:pt x="3688701" y="510318"/>
                    <a:pt x="3677790" y="566108"/>
                  </a:cubicBezTo>
                  <a:cubicBezTo>
                    <a:pt x="3660703" y="537492"/>
                    <a:pt x="3635176" y="513715"/>
                    <a:pt x="3614075" y="480776"/>
                  </a:cubicBezTo>
                  <a:cubicBezTo>
                    <a:pt x="3609546" y="473674"/>
                    <a:pt x="3599150" y="472645"/>
                    <a:pt x="3593488" y="479027"/>
                  </a:cubicBezTo>
                  <a:cubicBezTo>
                    <a:pt x="3556330" y="520611"/>
                    <a:pt x="3509289" y="562917"/>
                    <a:pt x="3506304" y="622824"/>
                  </a:cubicBezTo>
                  <a:cubicBezTo>
                    <a:pt x="3503731" y="674599"/>
                    <a:pt x="3527714" y="714125"/>
                    <a:pt x="3558903" y="751593"/>
                  </a:cubicBezTo>
                  <a:cubicBezTo>
                    <a:pt x="3553653" y="760548"/>
                    <a:pt x="3551286" y="771768"/>
                    <a:pt x="3547683" y="781340"/>
                  </a:cubicBezTo>
                  <a:cubicBezTo>
                    <a:pt x="3545933" y="785869"/>
                    <a:pt x="3544492" y="790810"/>
                    <a:pt x="3543463" y="795854"/>
                  </a:cubicBezTo>
                  <a:cubicBezTo>
                    <a:pt x="3544081" y="793075"/>
                    <a:pt x="3526685" y="773311"/>
                    <a:pt x="3524420" y="769606"/>
                  </a:cubicBezTo>
                  <a:cubicBezTo>
                    <a:pt x="3518450" y="759621"/>
                    <a:pt x="3513613" y="749019"/>
                    <a:pt x="3508157" y="738726"/>
                  </a:cubicBezTo>
                  <a:cubicBezTo>
                    <a:pt x="3496320" y="716493"/>
                    <a:pt x="3484379" y="694259"/>
                    <a:pt x="3472439" y="672026"/>
                  </a:cubicBezTo>
                  <a:cubicBezTo>
                    <a:pt x="3467396" y="662556"/>
                    <a:pt x="3462146" y="652674"/>
                    <a:pt x="3461014" y="641969"/>
                  </a:cubicBezTo>
                  <a:cubicBezTo>
                    <a:pt x="3459882" y="631367"/>
                    <a:pt x="3462969" y="620971"/>
                    <a:pt x="3467499" y="611501"/>
                  </a:cubicBezTo>
                  <a:cubicBezTo>
                    <a:pt x="3471616" y="602855"/>
                    <a:pt x="3478821" y="595238"/>
                    <a:pt x="3480880" y="586077"/>
                  </a:cubicBezTo>
                  <a:cubicBezTo>
                    <a:pt x="3484791" y="568990"/>
                    <a:pt x="3483247" y="549947"/>
                    <a:pt x="3478718" y="533169"/>
                  </a:cubicBezTo>
                  <a:cubicBezTo>
                    <a:pt x="3469042" y="496834"/>
                    <a:pt x="3444750" y="465028"/>
                    <a:pt x="3416444" y="440941"/>
                  </a:cubicBezTo>
                  <a:cubicBezTo>
                    <a:pt x="3396886" y="424266"/>
                    <a:pt x="3374138" y="410267"/>
                    <a:pt x="3349435" y="402856"/>
                  </a:cubicBezTo>
                  <a:cubicBezTo>
                    <a:pt x="3276764" y="381034"/>
                    <a:pt x="3231165" y="444647"/>
                    <a:pt x="3249898" y="511862"/>
                  </a:cubicBezTo>
                  <a:cubicBezTo>
                    <a:pt x="3260603" y="550462"/>
                    <a:pt x="3291278" y="584944"/>
                    <a:pt x="3319790" y="611501"/>
                  </a:cubicBezTo>
                  <a:cubicBezTo>
                    <a:pt x="3330907" y="621897"/>
                    <a:pt x="3343464" y="631058"/>
                    <a:pt x="3357669" y="636823"/>
                  </a:cubicBezTo>
                  <a:cubicBezTo>
                    <a:pt x="3369404" y="641455"/>
                    <a:pt x="3388446" y="640116"/>
                    <a:pt x="3396989" y="649483"/>
                  </a:cubicBezTo>
                  <a:cubicBezTo>
                    <a:pt x="3401210" y="654012"/>
                    <a:pt x="3403577" y="659880"/>
                    <a:pt x="3405945" y="665644"/>
                  </a:cubicBezTo>
                  <a:cubicBezTo>
                    <a:pt x="3417164" y="692921"/>
                    <a:pt x="3429311" y="719786"/>
                    <a:pt x="3442589" y="746240"/>
                  </a:cubicBezTo>
                  <a:cubicBezTo>
                    <a:pt x="3455970" y="772900"/>
                    <a:pt x="3468528" y="800177"/>
                    <a:pt x="3489115" y="821793"/>
                  </a:cubicBezTo>
                  <a:cubicBezTo>
                    <a:pt x="3423237" y="788854"/>
                    <a:pt x="3363022" y="742638"/>
                    <a:pt x="3301262" y="703317"/>
                  </a:cubicBezTo>
                  <a:cubicBezTo>
                    <a:pt x="3264721" y="680054"/>
                    <a:pt x="3230032" y="655556"/>
                    <a:pt x="3194727" y="630441"/>
                  </a:cubicBezTo>
                  <a:cubicBezTo>
                    <a:pt x="3180213" y="620147"/>
                    <a:pt x="3164155" y="599561"/>
                    <a:pt x="3146554" y="593488"/>
                  </a:cubicBezTo>
                  <a:cubicBezTo>
                    <a:pt x="3180522" y="542948"/>
                    <a:pt x="3166317" y="457411"/>
                    <a:pt x="3151083" y="406047"/>
                  </a:cubicBezTo>
                  <a:cubicBezTo>
                    <a:pt x="3130599" y="337288"/>
                    <a:pt x="3054326" y="279234"/>
                    <a:pt x="2982788" y="298894"/>
                  </a:cubicBezTo>
                  <a:cubicBezTo>
                    <a:pt x="2915264" y="317525"/>
                    <a:pt x="2894369" y="406665"/>
                    <a:pt x="2909911" y="466366"/>
                  </a:cubicBezTo>
                  <a:cubicBezTo>
                    <a:pt x="2921646" y="511553"/>
                    <a:pt x="2942335" y="549844"/>
                    <a:pt x="2975891" y="582268"/>
                  </a:cubicBezTo>
                  <a:cubicBezTo>
                    <a:pt x="3002139" y="607693"/>
                    <a:pt x="3033739" y="615104"/>
                    <a:pt x="3066060" y="626632"/>
                  </a:cubicBezTo>
                  <a:cubicBezTo>
                    <a:pt x="3129982" y="688598"/>
                    <a:pt x="3206255" y="740476"/>
                    <a:pt x="3285616" y="780002"/>
                  </a:cubicBezTo>
                  <a:cubicBezTo>
                    <a:pt x="3323290" y="798736"/>
                    <a:pt x="3362301" y="814588"/>
                    <a:pt x="3399563" y="834042"/>
                  </a:cubicBezTo>
                  <a:cubicBezTo>
                    <a:pt x="3421076" y="845364"/>
                    <a:pt x="3439913" y="857408"/>
                    <a:pt x="3462043" y="863378"/>
                  </a:cubicBezTo>
                  <a:cubicBezTo>
                    <a:pt x="3448456" y="868524"/>
                    <a:pt x="3435795" y="874391"/>
                    <a:pt x="3426634" y="878097"/>
                  </a:cubicBezTo>
                  <a:cubicBezTo>
                    <a:pt x="3381241" y="896213"/>
                    <a:pt x="3330186" y="901051"/>
                    <a:pt x="3283763" y="917109"/>
                  </a:cubicBezTo>
                  <a:cubicBezTo>
                    <a:pt x="3232709" y="934710"/>
                    <a:pt x="3120718" y="995543"/>
                    <a:pt x="3069251" y="962296"/>
                  </a:cubicBezTo>
                  <a:cubicBezTo>
                    <a:pt x="3068943" y="960546"/>
                    <a:pt x="3068325" y="958694"/>
                    <a:pt x="3066884" y="956841"/>
                  </a:cubicBezTo>
                  <a:cubicBezTo>
                    <a:pt x="3043312" y="927093"/>
                    <a:pt x="3040019" y="884273"/>
                    <a:pt x="3005330" y="861525"/>
                  </a:cubicBezTo>
                  <a:cubicBezTo>
                    <a:pt x="2971362" y="839188"/>
                    <a:pt x="2934512" y="828792"/>
                    <a:pt x="2893854" y="830542"/>
                  </a:cubicBezTo>
                  <a:cubicBezTo>
                    <a:pt x="2834153" y="833115"/>
                    <a:pt x="2780834" y="891272"/>
                    <a:pt x="2763335" y="944489"/>
                  </a:cubicBezTo>
                  <a:cubicBezTo>
                    <a:pt x="2743572" y="1004807"/>
                    <a:pt x="2814184" y="1079125"/>
                    <a:pt x="2864415" y="1098373"/>
                  </a:cubicBezTo>
                  <a:cubicBezTo>
                    <a:pt x="2905794" y="1114225"/>
                    <a:pt x="2948511" y="1122460"/>
                    <a:pt x="2992669" y="1115975"/>
                  </a:cubicBezTo>
                  <a:cubicBezTo>
                    <a:pt x="3025093" y="1111137"/>
                    <a:pt x="3045886" y="1080566"/>
                    <a:pt x="3072751" y="1063170"/>
                  </a:cubicBezTo>
                  <a:cubicBezTo>
                    <a:pt x="3142540" y="1060700"/>
                    <a:pt x="3219945" y="1025497"/>
                    <a:pt x="3284175" y="1002131"/>
                  </a:cubicBezTo>
                  <a:cubicBezTo>
                    <a:pt x="3360654" y="974339"/>
                    <a:pt x="3440633" y="954782"/>
                    <a:pt x="3516906" y="926784"/>
                  </a:cubicBezTo>
                  <a:cubicBezTo>
                    <a:pt x="3476865" y="1096829"/>
                    <a:pt x="3410782" y="1260184"/>
                    <a:pt x="3319481" y="1409128"/>
                  </a:cubicBezTo>
                  <a:cubicBezTo>
                    <a:pt x="3268220" y="1492709"/>
                    <a:pt x="3213254" y="1573820"/>
                    <a:pt x="3155303" y="1652770"/>
                  </a:cubicBezTo>
                  <a:cubicBezTo>
                    <a:pt x="3125041" y="1694046"/>
                    <a:pt x="3094367" y="1734292"/>
                    <a:pt x="3059987" y="1772172"/>
                  </a:cubicBezTo>
                  <a:cubicBezTo>
                    <a:pt x="3047018" y="1786479"/>
                    <a:pt x="3034151" y="1800787"/>
                    <a:pt x="3023446" y="1816330"/>
                  </a:cubicBezTo>
                  <a:cubicBezTo>
                    <a:pt x="3012947" y="1820035"/>
                    <a:pt x="3005433" y="1830329"/>
                    <a:pt x="3000389" y="1840004"/>
                  </a:cubicBezTo>
                  <a:cubicBezTo>
                    <a:pt x="2990405" y="1842886"/>
                    <a:pt x="2980317" y="1846283"/>
                    <a:pt x="2970333" y="1851224"/>
                  </a:cubicBezTo>
                  <a:cubicBezTo>
                    <a:pt x="2920308" y="1876031"/>
                    <a:pt x="2900647" y="1924924"/>
                    <a:pt x="2901780" y="1976287"/>
                  </a:cubicBezTo>
                  <a:cubicBezTo>
                    <a:pt x="2827153" y="1903926"/>
                    <a:pt x="2714442" y="1966612"/>
                    <a:pt x="2727514" y="2077676"/>
                  </a:cubicBezTo>
                  <a:cubicBezTo>
                    <a:pt x="2731014" y="2107218"/>
                    <a:pt x="2741307" y="2131819"/>
                    <a:pt x="2756336" y="2152200"/>
                  </a:cubicBezTo>
                  <a:cubicBezTo>
                    <a:pt x="2724426" y="2170419"/>
                    <a:pt x="2698281" y="2209430"/>
                    <a:pt x="2676768" y="2236399"/>
                  </a:cubicBezTo>
                  <a:cubicBezTo>
                    <a:pt x="2654020" y="2264911"/>
                    <a:pt x="2631890" y="2293938"/>
                    <a:pt x="2610377" y="2323480"/>
                  </a:cubicBezTo>
                  <a:cubicBezTo>
                    <a:pt x="2600289" y="2337273"/>
                    <a:pt x="2575380" y="2364344"/>
                    <a:pt x="2556646" y="2391724"/>
                  </a:cubicBezTo>
                  <a:cubicBezTo>
                    <a:pt x="2554175" y="2366712"/>
                    <a:pt x="2548823" y="2341390"/>
                    <a:pt x="2547176" y="2317819"/>
                  </a:cubicBezTo>
                  <a:cubicBezTo>
                    <a:pt x="2546044" y="2301658"/>
                    <a:pt x="2549029" y="2286218"/>
                    <a:pt x="2546147" y="2270161"/>
                  </a:cubicBezTo>
                  <a:cubicBezTo>
                    <a:pt x="2543573" y="2255853"/>
                    <a:pt x="2538530" y="2241545"/>
                    <a:pt x="2541103" y="2226826"/>
                  </a:cubicBezTo>
                  <a:cubicBezTo>
                    <a:pt x="2545426" y="2201505"/>
                    <a:pt x="2568895" y="2185550"/>
                    <a:pt x="2583820" y="2166713"/>
                  </a:cubicBezTo>
                  <a:cubicBezTo>
                    <a:pt x="2601525" y="2144274"/>
                    <a:pt x="2616347" y="2119776"/>
                    <a:pt x="2634463" y="2097748"/>
                  </a:cubicBezTo>
                  <a:cubicBezTo>
                    <a:pt x="2675430" y="2047826"/>
                    <a:pt x="2715265" y="1995227"/>
                    <a:pt x="2746969" y="1938923"/>
                  </a:cubicBezTo>
                  <a:cubicBezTo>
                    <a:pt x="2767350" y="1902588"/>
                    <a:pt x="2781039" y="1861620"/>
                    <a:pt x="2796171" y="1822815"/>
                  </a:cubicBezTo>
                  <a:cubicBezTo>
                    <a:pt x="2804302" y="1801816"/>
                    <a:pt x="2819022" y="1770833"/>
                    <a:pt x="2815831" y="1745615"/>
                  </a:cubicBezTo>
                  <a:cubicBezTo>
                    <a:pt x="2868121" y="1701354"/>
                    <a:pt x="2913514" y="1643094"/>
                    <a:pt x="2919278" y="1573305"/>
                  </a:cubicBezTo>
                  <a:cubicBezTo>
                    <a:pt x="2924425" y="1511546"/>
                    <a:pt x="2882634" y="1441448"/>
                    <a:pt x="2818610" y="1431052"/>
                  </a:cubicBezTo>
                  <a:cubicBezTo>
                    <a:pt x="2737911" y="1417980"/>
                    <a:pt x="2691797" y="1468829"/>
                    <a:pt x="2671313" y="1541087"/>
                  </a:cubicBezTo>
                  <a:cubicBezTo>
                    <a:pt x="2648874" y="1620449"/>
                    <a:pt x="2678312" y="1682311"/>
                    <a:pt x="2708781" y="1755394"/>
                  </a:cubicBezTo>
                  <a:cubicBezTo>
                    <a:pt x="2709192" y="1756423"/>
                    <a:pt x="2710016" y="1756732"/>
                    <a:pt x="2710633" y="1757349"/>
                  </a:cubicBezTo>
                  <a:cubicBezTo>
                    <a:pt x="2699208" y="1827035"/>
                    <a:pt x="2680989" y="1890956"/>
                    <a:pt x="2649388" y="1956524"/>
                  </a:cubicBezTo>
                  <a:cubicBezTo>
                    <a:pt x="2623964" y="2009329"/>
                    <a:pt x="2580732" y="2079632"/>
                    <a:pt x="2533383" y="2120805"/>
                  </a:cubicBezTo>
                  <a:cubicBezTo>
                    <a:pt x="2546764" y="2072427"/>
                    <a:pt x="2562513" y="2024769"/>
                    <a:pt x="2571983" y="1975361"/>
                  </a:cubicBezTo>
                  <a:cubicBezTo>
                    <a:pt x="2579085" y="1938202"/>
                    <a:pt x="2587423" y="1893324"/>
                    <a:pt x="2584232" y="1854415"/>
                  </a:cubicBezTo>
                  <a:cubicBezTo>
                    <a:pt x="2694164" y="1752717"/>
                    <a:pt x="2584952" y="1506193"/>
                    <a:pt x="2429524" y="1606244"/>
                  </a:cubicBezTo>
                  <a:cubicBezTo>
                    <a:pt x="2350060" y="1657402"/>
                    <a:pt x="2348207" y="1736866"/>
                    <a:pt x="2391542" y="1814168"/>
                  </a:cubicBezTo>
                  <a:cubicBezTo>
                    <a:pt x="2402247" y="1833211"/>
                    <a:pt x="2416554" y="1850195"/>
                    <a:pt x="2431274" y="1866149"/>
                  </a:cubicBezTo>
                  <a:cubicBezTo>
                    <a:pt x="2445478" y="1881589"/>
                    <a:pt x="2486549" y="1895485"/>
                    <a:pt x="2489328" y="1916072"/>
                  </a:cubicBezTo>
                  <a:cubicBezTo>
                    <a:pt x="2496327" y="1967641"/>
                    <a:pt x="2475123" y="2031151"/>
                    <a:pt x="2457727" y="2084984"/>
                  </a:cubicBezTo>
                  <a:cubicBezTo>
                    <a:pt x="2455669" y="2023739"/>
                    <a:pt x="2412746" y="1957760"/>
                    <a:pt x="2384954" y="1908558"/>
                  </a:cubicBezTo>
                  <a:cubicBezTo>
                    <a:pt x="2361691" y="1867282"/>
                    <a:pt x="2336575" y="1826417"/>
                    <a:pt x="2305490" y="1790494"/>
                  </a:cubicBezTo>
                  <a:cubicBezTo>
                    <a:pt x="2284080" y="1765687"/>
                    <a:pt x="2259170" y="1744277"/>
                    <a:pt x="2236422" y="1720705"/>
                  </a:cubicBezTo>
                  <a:cubicBezTo>
                    <a:pt x="2222011" y="1685708"/>
                    <a:pt x="2201630" y="1654005"/>
                    <a:pt x="2194219" y="1614890"/>
                  </a:cubicBezTo>
                  <a:cubicBezTo>
                    <a:pt x="2186602" y="1575158"/>
                    <a:pt x="2179912" y="1544072"/>
                    <a:pt x="2151605" y="1514016"/>
                  </a:cubicBezTo>
                  <a:cubicBezTo>
                    <a:pt x="2104462" y="1463991"/>
                    <a:pt x="2032821" y="1458741"/>
                    <a:pt x="1981972" y="1502282"/>
                  </a:cubicBezTo>
                  <a:cubicBezTo>
                    <a:pt x="1941622" y="1536867"/>
                    <a:pt x="1919594" y="1600480"/>
                    <a:pt x="1950166" y="1647829"/>
                  </a:cubicBezTo>
                  <a:cubicBezTo>
                    <a:pt x="1972502" y="1682414"/>
                    <a:pt x="2005029" y="1707221"/>
                    <a:pt x="2038997" y="1729660"/>
                  </a:cubicBezTo>
                  <a:cubicBezTo>
                    <a:pt x="2060407" y="1743865"/>
                    <a:pt x="2086037" y="1748600"/>
                    <a:pt x="2110638" y="1754364"/>
                  </a:cubicBezTo>
                  <a:cubicBezTo>
                    <a:pt x="2137606" y="1760643"/>
                    <a:pt x="2156855" y="1768157"/>
                    <a:pt x="2178882" y="1785141"/>
                  </a:cubicBezTo>
                  <a:cubicBezTo>
                    <a:pt x="2226129" y="1821785"/>
                    <a:pt x="2266993" y="1866561"/>
                    <a:pt x="2299108" y="1916895"/>
                  </a:cubicBezTo>
                  <a:cubicBezTo>
                    <a:pt x="2317842" y="1946334"/>
                    <a:pt x="2334620" y="1975155"/>
                    <a:pt x="2349236" y="2007064"/>
                  </a:cubicBezTo>
                  <a:cubicBezTo>
                    <a:pt x="2364470" y="2040003"/>
                    <a:pt x="2379395" y="2073662"/>
                    <a:pt x="2401938" y="2102380"/>
                  </a:cubicBezTo>
                  <a:cubicBezTo>
                    <a:pt x="2361176" y="2084264"/>
                    <a:pt x="2307343" y="2092704"/>
                    <a:pt x="2266169" y="2100116"/>
                  </a:cubicBezTo>
                  <a:cubicBezTo>
                    <a:pt x="2208115" y="2110512"/>
                    <a:pt x="2146561" y="2121835"/>
                    <a:pt x="2088095" y="2140259"/>
                  </a:cubicBezTo>
                  <a:cubicBezTo>
                    <a:pt x="2091287" y="2129246"/>
                    <a:pt x="2092728" y="2117203"/>
                    <a:pt x="2094272" y="2106703"/>
                  </a:cubicBezTo>
                  <a:cubicBezTo>
                    <a:pt x="2095095" y="2101145"/>
                    <a:pt x="2096021" y="2095381"/>
                    <a:pt x="2096742" y="2089514"/>
                  </a:cubicBezTo>
                  <a:cubicBezTo>
                    <a:pt x="2096948" y="2088999"/>
                    <a:pt x="2097462" y="2088690"/>
                    <a:pt x="2097668" y="2088175"/>
                  </a:cubicBezTo>
                  <a:cubicBezTo>
                    <a:pt x="2106212" y="2055443"/>
                    <a:pt x="2126695" y="2034650"/>
                    <a:pt x="2143062" y="2005829"/>
                  </a:cubicBezTo>
                  <a:cubicBezTo>
                    <a:pt x="2156546" y="1982155"/>
                    <a:pt x="2160869" y="1953333"/>
                    <a:pt x="2161487" y="1926571"/>
                  </a:cubicBezTo>
                  <a:cubicBezTo>
                    <a:pt x="2162722" y="1869340"/>
                    <a:pt x="2113005" y="1826829"/>
                    <a:pt x="2062877" y="1811183"/>
                  </a:cubicBezTo>
                  <a:cubicBezTo>
                    <a:pt x="2007808" y="1793993"/>
                    <a:pt x="1981457" y="1845563"/>
                    <a:pt x="1971884" y="1889824"/>
                  </a:cubicBezTo>
                  <a:cubicBezTo>
                    <a:pt x="1966944" y="1912572"/>
                    <a:pt x="1962723" y="1943864"/>
                    <a:pt x="1970237" y="1966509"/>
                  </a:cubicBezTo>
                  <a:cubicBezTo>
                    <a:pt x="1980943" y="1998933"/>
                    <a:pt x="2003896" y="2015711"/>
                    <a:pt x="2025409" y="2040929"/>
                  </a:cubicBezTo>
                  <a:cubicBezTo>
                    <a:pt x="2023454" y="2059251"/>
                    <a:pt x="2024998" y="2078397"/>
                    <a:pt x="2023968" y="2096719"/>
                  </a:cubicBezTo>
                  <a:cubicBezTo>
                    <a:pt x="2022733" y="2119673"/>
                    <a:pt x="2019439" y="2142524"/>
                    <a:pt x="2015425" y="2165066"/>
                  </a:cubicBezTo>
                  <a:cubicBezTo>
                    <a:pt x="2015219" y="2166404"/>
                    <a:pt x="2015425" y="2167434"/>
                    <a:pt x="2015528" y="2168566"/>
                  </a:cubicBezTo>
                  <a:cubicBezTo>
                    <a:pt x="2001838" y="2175051"/>
                    <a:pt x="1988457" y="2181844"/>
                    <a:pt x="1975693" y="2189770"/>
                  </a:cubicBezTo>
                  <a:cubicBezTo>
                    <a:pt x="1975178" y="2189667"/>
                    <a:pt x="1974766" y="2189461"/>
                    <a:pt x="1974149" y="2189461"/>
                  </a:cubicBezTo>
                  <a:cubicBezTo>
                    <a:pt x="1953048" y="2189358"/>
                    <a:pt x="1936681" y="2170728"/>
                    <a:pt x="1921962" y="2158273"/>
                  </a:cubicBezTo>
                  <a:cubicBezTo>
                    <a:pt x="1906316" y="2145097"/>
                    <a:pt x="1886450" y="2137480"/>
                    <a:pt x="1867202" y="2131304"/>
                  </a:cubicBezTo>
                  <a:cubicBezTo>
                    <a:pt x="1834984" y="2121011"/>
                    <a:pt x="1801222" y="2126569"/>
                    <a:pt x="1770342" y="2137686"/>
                  </a:cubicBezTo>
                  <a:cubicBezTo>
                    <a:pt x="1733698" y="2150965"/>
                    <a:pt x="1695921" y="2175051"/>
                    <a:pt x="1669571" y="2206445"/>
                  </a:cubicBezTo>
                  <a:cubicBezTo>
                    <a:pt x="1649499" y="2153126"/>
                    <a:pt x="1619237" y="2103512"/>
                    <a:pt x="1600915" y="2048752"/>
                  </a:cubicBezTo>
                  <a:cubicBezTo>
                    <a:pt x="1579916" y="1986169"/>
                    <a:pt x="1578990" y="1922865"/>
                    <a:pt x="1565917" y="1859665"/>
                  </a:cubicBezTo>
                  <a:cubicBezTo>
                    <a:pt x="1582284" y="1843401"/>
                    <a:pt x="1606576" y="1837534"/>
                    <a:pt x="1620060" y="1816536"/>
                  </a:cubicBezTo>
                  <a:cubicBezTo>
                    <a:pt x="1631383" y="1798831"/>
                    <a:pt x="1629736" y="1771451"/>
                    <a:pt x="1628398" y="1751894"/>
                  </a:cubicBezTo>
                  <a:cubicBezTo>
                    <a:pt x="1625721" y="1714529"/>
                    <a:pt x="1597723" y="1676135"/>
                    <a:pt x="1565608" y="1658431"/>
                  </a:cubicBezTo>
                  <a:cubicBezTo>
                    <a:pt x="1485836" y="1614376"/>
                    <a:pt x="1372095" y="1658225"/>
                    <a:pt x="1331025" y="1738513"/>
                  </a:cubicBezTo>
                  <a:cubicBezTo>
                    <a:pt x="1311982" y="1775774"/>
                    <a:pt x="1333289" y="1810154"/>
                    <a:pt x="1357993" y="1837534"/>
                  </a:cubicBezTo>
                  <a:cubicBezTo>
                    <a:pt x="1372609" y="1853694"/>
                    <a:pt x="1389593" y="1864296"/>
                    <a:pt x="1410489" y="1869958"/>
                  </a:cubicBezTo>
                  <a:cubicBezTo>
                    <a:pt x="1420782" y="1872737"/>
                    <a:pt x="1432722" y="1872634"/>
                    <a:pt x="1443324" y="1873355"/>
                  </a:cubicBezTo>
                  <a:cubicBezTo>
                    <a:pt x="1494688" y="1876854"/>
                    <a:pt x="1480380" y="1924306"/>
                    <a:pt x="1482130" y="1955804"/>
                  </a:cubicBezTo>
                  <a:cubicBezTo>
                    <a:pt x="1486041" y="2026416"/>
                    <a:pt x="1507863" y="2091572"/>
                    <a:pt x="1540390" y="2153744"/>
                  </a:cubicBezTo>
                  <a:cubicBezTo>
                    <a:pt x="1565403" y="2201402"/>
                    <a:pt x="1592783" y="2272322"/>
                    <a:pt x="1635397" y="2307216"/>
                  </a:cubicBezTo>
                  <a:cubicBezTo>
                    <a:pt x="1636014" y="2307731"/>
                    <a:pt x="1636632" y="2307834"/>
                    <a:pt x="1637250" y="2308246"/>
                  </a:cubicBezTo>
                  <a:cubicBezTo>
                    <a:pt x="1644146" y="2356110"/>
                    <a:pt x="1682129" y="2383284"/>
                    <a:pt x="1710332" y="2419105"/>
                  </a:cubicBezTo>
                  <a:cubicBezTo>
                    <a:pt x="1740080" y="2456881"/>
                    <a:pt x="1766533" y="2497025"/>
                    <a:pt x="1796487" y="2534595"/>
                  </a:cubicBezTo>
                  <a:cubicBezTo>
                    <a:pt x="1839719" y="2588738"/>
                    <a:pt x="1890670" y="2633822"/>
                    <a:pt x="1929991" y="2691568"/>
                  </a:cubicBezTo>
                  <a:cubicBezTo>
                    <a:pt x="1930300" y="2692082"/>
                    <a:pt x="1930814" y="2692288"/>
                    <a:pt x="1931123" y="2692700"/>
                  </a:cubicBezTo>
                  <a:cubicBezTo>
                    <a:pt x="1918977" y="2768356"/>
                    <a:pt x="1908890" y="2844320"/>
                    <a:pt x="1900552" y="2920490"/>
                  </a:cubicBezTo>
                  <a:cubicBezTo>
                    <a:pt x="1895611" y="2965575"/>
                    <a:pt x="1894170" y="3011380"/>
                    <a:pt x="1880995" y="3055229"/>
                  </a:cubicBezTo>
                  <a:cubicBezTo>
                    <a:pt x="1864011" y="3111842"/>
                    <a:pt x="1828293" y="3155795"/>
                    <a:pt x="1799163" y="3206026"/>
                  </a:cubicBezTo>
                  <a:cubicBezTo>
                    <a:pt x="1762313" y="3269536"/>
                    <a:pt x="1732360" y="3335721"/>
                    <a:pt x="1702715" y="3402730"/>
                  </a:cubicBezTo>
                  <a:cubicBezTo>
                    <a:pt x="1668335" y="3480651"/>
                    <a:pt x="1628500" y="3555998"/>
                    <a:pt x="1590930" y="3632374"/>
                  </a:cubicBezTo>
                  <a:cubicBezTo>
                    <a:pt x="1570961" y="3672929"/>
                    <a:pt x="1552227" y="3714102"/>
                    <a:pt x="1533390" y="3755173"/>
                  </a:cubicBezTo>
                  <a:cubicBezTo>
                    <a:pt x="1494894" y="3839063"/>
                    <a:pt x="1403078" y="3906175"/>
                    <a:pt x="1336789" y="3967420"/>
                  </a:cubicBezTo>
                  <a:cubicBezTo>
                    <a:pt x="1220372" y="4075088"/>
                    <a:pt x="1098705" y="4177609"/>
                    <a:pt x="975494" y="4276733"/>
                  </a:cubicBezTo>
                  <a:cubicBezTo>
                    <a:pt x="956864" y="4291762"/>
                    <a:pt x="930616" y="4309157"/>
                    <a:pt x="915279" y="4330876"/>
                  </a:cubicBezTo>
                  <a:cubicBezTo>
                    <a:pt x="880385" y="4340140"/>
                    <a:pt x="846828" y="4359182"/>
                    <a:pt x="813787" y="4373387"/>
                  </a:cubicBezTo>
                  <a:cubicBezTo>
                    <a:pt x="765203" y="4394180"/>
                    <a:pt x="714663" y="4409723"/>
                    <a:pt x="664431" y="4425883"/>
                  </a:cubicBezTo>
                  <a:cubicBezTo>
                    <a:pt x="583938" y="4451822"/>
                    <a:pt x="505915" y="4485172"/>
                    <a:pt x="427068" y="4515332"/>
                  </a:cubicBezTo>
                  <a:cubicBezTo>
                    <a:pt x="422745" y="4509670"/>
                    <a:pt x="423980" y="4501745"/>
                    <a:pt x="425421" y="4494848"/>
                  </a:cubicBezTo>
                  <a:cubicBezTo>
                    <a:pt x="432627" y="4460777"/>
                    <a:pt x="443641" y="4427015"/>
                    <a:pt x="449817" y="4392944"/>
                  </a:cubicBezTo>
                  <a:cubicBezTo>
                    <a:pt x="456095" y="4358462"/>
                    <a:pt x="462992" y="4323774"/>
                    <a:pt x="470506" y="4289497"/>
                  </a:cubicBezTo>
                  <a:cubicBezTo>
                    <a:pt x="496857" y="4169477"/>
                    <a:pt x="520325" y="4048428"/>
                    <a:pt x="548735" y="3928820"/>
                  </a:cubicBezTo>
                  <a:cubicBezTo>
                    <a:pt x="561499" y="3874884"/>
                    <a:pt x="575806" y="3821461"/>
                    <a:pt x="586511" y="3767113"/>
                  </a:cubicBezTo>
                  <a:cubicBezTo>
                    <a:pt x="592173" y="3738600"/>
                    <a:pt x="599790" y="3711735"/>
                    <a:pt x="610701" y="3684664"/>
                  </a:cubicBezTo>
                  <a:cubicBezTo>
                    <a:pt x="627684" y="3642770"/>
                    <a:pt x="659491" y="3637109"/>
                    <a:pt x="697370" y="3627021"/>
                  </a:cubicBezTo>
                  <a:cubicBezTo>
                    <a:pt x="746984" y="3613743"/>
                    <a:pt x="797421" y="3605302"/>
                    <a:pt x="846211" y="3589142"/>
                  </a:cubicBezTo>
                  <a:cubicBezTo>
                    <a:pt x="894178" y="3573290"/>
                    <a:pt x="943482" y="3546836"/>
                    <a:pt x="991964" y="3534588"/>
                  </a:cubicBezTo>
                  <a:cubicBezTo>
                    <a:pt x="1003492" y="3543131"/>
                    <a:pt x="1017079" y="3550233"/>
                    <a:pt x="1032313" y="3555380"/>
                  </a:cubicBezTo>
                  <a:cubicBezTo>
                    <a:pt x="1142349" y="3592127"/>
                    <a:pt x="1222430" y="3496811"/>
                    <a:pt x="1263089" y="3409524"/>
                  </a:cubicBezTo>
                  <a:cubicBezTo>
                    <a:pt x="1272147" y="3390070"/>
                    <a:pt x="1319393" y="3279932"/>
                    <a:pt x="1265971" y="3289813"/>
                  </a:cubicBezTo>
                  <a:cubicBezTo>
                    <a:pt x="1237356" y="3280755"/>
                    <a:pt x="1203491" y="3289916"/>
                    <a:pt x="1175184" y="3296195"/>
                  </a:cubicBezTo>
                  <a:cubicBezTo>
                    <a:pt x="1105808" y="3311635"/>
                    <a:pt x="1043224" y="3335515"/>
                    <a:pt x="988052" y="3381321"/>
                  </a:cubicBezTo>
                  <a:cubicBezTo>
                    <a:pt x="978068" y="3389658"/>
                    <a:pt x="968495" y="3399540"/>
                    <a:pt x="962010" y="3410862"/>
                  </a:cubicBezTo>
                  <a:cubicBezTo>
                    <a:pt x="957069" y="3419509"/>
                    <a:pt x="956349" y="3429287"/>
                    <a:pt x="950379" y="3437625"/>
                  </a:cubicBezTo>
                  <a:cubicBezTo>
                    <a:pt x="945747" y="3444212"/>
                    <a:pt x="939571" y="3449565"/>
                    <a:pt x="933498" y="3454917"/>
                  </a:cubicBezTo>
                  <a:cubicBezTo>
                    <a:pt x="908588" y="3476636"/>
                    <a:pt x="870297" y="3495061"/>
                    <a:pt x="839520" y="3507104"/>
                  </a:cubicBezTo>
                  <a:cubicBezTo>
                    <a:pt x="778584" y="3530985"/>
                    <a:pt x="714354" y="3541278"/>
                    <a:pt x="649918" y="3549822"/>
                  </a:cubicBezTo>
                  <a:cubicBezTo>
                    <a:pt x="651771" y="3544160"/>
                    <a:pt x="652491" y="3537881"/>
                    <a:pt x="653726" y="3532426"/>
                  </a:cubicBezTo>
                  <a:cubicBezTo>
                    <a:pt x="660829" y="3501958"/>
                    <a:pt x="676269" y="3472416"/>
                    <a:pt x="687591" y="3443389"/>
                  </a:cubicBezTo>
                  <a:cubicBezTo>
                    <a:pt x="719192" y="3362587"/>
                    <a:pt x="760468" y="3286005"/>
                    <a:pt x="815125" y="3219304"/>
                  </a:cubicBezTo>
                  <a:cubicBezTo>
                    <a:pt x="822330" y="3212099"/>
                    <a:pt x="829845" y="3205408"/>
                    <a:pt x="838800" y="3201703"/>
                  </a:cubicBezTo>
                  <a:cubicBezTo>
                    <a:pt x="864739" y="3190998"/>
                    <a:pt x="892839" y="3190483"/>
                    <a:pt x="919396" y="3177925"/>
                  </a:cubicBezTo>
                  <a:cubicBezTo>
                    <a:pt x="959849" y="3158574"/>
                    <a:pt x="987229" y="3122238"/>
                    <a:pt x="1006271" y="3083124"/>
                  </a:cubicBezTo>
                  <a:cubicBezTo>
                    <a:pt x="1023358" y="3048230"/>
                    <a:pt x="1052900" y="2872729"/>
                    <a:pt x="976421" y="2899904"/>
                  </a:cubicBezTo>
                  <a:cubicBezTo>
                    <a:pt x="940497" y="2912667"/>
                    <a:pt x="904368" y="2906388"/>
                    <a:pt x="869577" y="2925637"/>
                  </a:cubicBezTo>
                  <a:cubicBezTo>
                    <a:pt x="825418" y="2950032"/>
                    <a:pt x="785583" y="2981735"/>
                    <a:pt x="761806" y="3027232"/>
                  </a:cubicBezTo>
                  <a:cubicBezTo>
                    <a:pt x="753880" y="3042466"/>
                    <a:pt x="750586" y="3062126"/>
                    <a:pt x="746572" y="3078698"/>
                  </a:cubicBezTo>
                  <a:cubicBezTo>
                    <a:pt x="744102" y="3089094"/>
                    <a:pt x="741322" y="3099079"/>
                    <a:pt x="742146" y="3109887"/>
                  </a:cubicBezTo>
                  <a:cubicBezTo>
                    <a:pt x="743072" y="3120489"/>
                    <a:pt x="746881" y="3130782"/>
                    <a:pt x="745543" y="3141590"/>
                  </a:cubicBezTo>
                  <a:cubicBezTo>
                    <a:pt x="744616" y="3149722"/>
                    <a:pt x="740808" y="3157236"/>
                    <a:pt x="737102" y="3164544"/>
                  </a:cubicBezTo>
                  <a:cubicBezTo>
                    <a:pt x="723927" y="3190586"/>
                    <a:pt x="713119" y="3217143"/>
                    <a:pt x="700252" y="3243185"/>
                  </a:cubicBezTo>
                  <a:cubicBezTo>
                    <a:pt x="679974" y="3284255"/>
                    <a:pt x="657123" y="3323678"/>
                    <a:pt x="638698" y="3365675"/>
                  </a:cubicBezTo>
                  <a:cubicBezTo>
                    <a:pt x="622435" y="3402937"/>
                    <a:pt x="609671" y="3441330"/>
                    <a:pt x="592276" y="3478180"/>
                  </a:cubicBezTo>
                  <a:cubicBezTo>
                    <a:pt x="586408" y="3490532"/>
                    <a:pt x="580953" y="3502987"/>
                    <a:pt x="577762" y="3515854"/>
                  </a:cubicBezTo>
                  <a:cubicBezTo>
                    <a:pt x="561499" y="3482709"/>
                    <a:pt x="550485" y="3450800"/>
                    <a:pt x="546676" y="3414156"/>
                  </a:cubicBezTo>
                  <a:cubicBezTo>
                    <a:pt x="543074" y="3378233"/>
                    <a:pt x="547294" y="3342206"/>
                    <a:pt x="551514" y="3306488"/>
                  </a:cubicBezTo>
                  <a:cubicBezTo>
                    <a:pt x="553470" y="3290431"/>
                    <a:pt x="555426" y="3274167"/>
                    <a:pt x="561602" y="3259345"/>
                  </a:cubicBezTo>
                  <a:cubicBezTo>
                    <a:pt x="569322" y="3240920"/>
                    <a:pt x="585070" y="3234436"/>
                    <a:pt x="595775" y="3219819"/>
                  </a:cubicBezTo>
                  <a:cubicBezTo>
                    <a:pt x="605245" y="3206849"/>
                    <a:pt x="611318" y="3190586"/>
                    <a:pt x="614818" y="3175043"/>
                  </a:cubicBezTo>
                  <a:cubicBezTo>
                    <a:pt x="621920" y="3143443"/>
                    <a:pt x="618215" y="3110196"/>
                    <a:pt x="609671" y="3079213"/>
                  </a:cubicBezTo>
                  <a:cubicBezTo>
                    <a:pt x="597937" y="3036393"/>
                    <a:pt x="580644" y="2962796"/>
                    <a:pt x="541530" y="2936754"/>
                  </a:cubicBezTo>
                  <a:cubicBezTo>
                    <a:pt x="492431" y="2904021"/>
                    <a:pt x="446729" y="2954561"/>
                    <a:pt x="427171" y="2997278"/>
                  </a:cubicBezTo>
                  <a:cubicBezTo>
                    <a:pt x="410599" y="3033305"/>
                    <a:pt x="411320" y="3076742"/>
                    <a:pt x="416672" y="3115136"/>
                  </a:cubicBezTo>
                  <a:cubicBezTo>
                    <a:pt x="423157" y="3161250"/>
                    <a:pt x="465153" y="3197688"/>
                    <a:pt x="489240" y="3237318"/>
                  </a:cubicBezTo>
                  <a:cubicBezTo>
                    <a:pt x="495930" y="3269433"/>
                    <a:pt x="484196" y="3304224"/>
                    <a:pt x="482034" y="3336648"/>
                  </a:cubicBezTo>
                  <a:cubicBezTo>
                    <a:pt x="479770" y="3370307"/>
                    <a:pt x="481520" y="3403966"/>
                    <a:pt x="483887" y="3437522"/>
                  </a:cubicBezTo>
                  <a:cubicBezTo>
                    <a:pt x="484814" y="3450491"/>
                    <a:pt x="486152" y="3463255"/>
                    <a:pt x="488005" y="3476019"/>
                  </a:cubicBezTo>
                  <a:cubicBezTo>
                    <a:pt x="456198" y="3434022"/>
                    <a:pt x="429333" y="3388629"/>
                    <a:pt x="396086" y="3347456"/>
                  </a:cubicBezTo>
                  <a:cubicBezTo>
                    <a:pt x="356353" y="3298254"/>
                    <a:pt x="402056" y="3264595"/>
                    <a:pt x="383939" y="3216010"/>
                  </a:cubicBezTo>
                  <a:cubicBezTo>
                    <a:pt x="354295" y="3136443"/>
                    <a:pt x="283374" y="3102681"/>
                    <a:pt x="208954" y="3153221"/>
                  </a:cubicBezTo>
                  <a:cubicBezTo>
                    <a:pt x="148429" y="3194291"/>
                    <a:pt x="132577" y="3274579"/>
                    <a:pt x="179412" y="3334486"/>
                  </a:cubicBezTo>
                  <a:cubicBezTo>
                    <a:pt x="211939" y="3375968"/>
                    <a:pt x="276683" y="3429802"/>
                    <a:pt x="331650" y="3405922"/>
                  </a:cubicBezTo>
                  <a:cubicBezTo>
                    <a:pt x="355427" y="3440095"/>
                    <a:pt x="386513" y="3465726"/>
                    <a:pt x="419142" y="3491665"/>
                  </a:cubicBezTo>
                  <a:cubicBezTo>
                    <a:pt x="443846" y="3511222"/>
                    <a:pt x="484505" y="3531396"/>
                    <a:pt x="509929" y="3557438"/>
                  </a:cubicBezTo>
                  <a:cubicBezTo>
                    <a:pt x="521870" y="3586466"/>
                    <a:pt x="534427" y="3614361"/>
                    <a:pt x="529178" y="3649769"/>
                  </a:cubicBezTo>
                  <a:cubicBezTo>
                    <a:pt x="510959" y="3773803"/>
                    <a:pt x="457845" y="3889809"/>
                    <a:pt x="430671" y="4012299"/>
                  </a:cubicBezTo>
                  <a:cubicBezTo>
                    <a:pt x="421201" y="3964023"/>
                    <a:pt x="418010" y="3917395"/>
                    <a:pt x="427892" y="3866031"/>
                  </a:cubicBezTo>
                  <a:cubicBezTo>
                    <a:pt x="428201" y="3864487"/>
                    <a:pt x="428098" y="3863046"/>
                    <a:pt x="427686" y="3861708"/>
                  </a:cubicBezTo>
                  <a:cubicBezTo>
                    <a:pt x="475447" y="3830313"/>
                    <a:pt x="466286" y="3761760"/>
                    <a:pt x="439111" y="3717911"/>
                  </a:cubicBezTo>
                  <a:cubicBezTo>
                    <a:pt x="413893" y="3677047"/>
                    <a:pt x="339061" y="3653681"/>
                    <a:pt x="294285" y="3652857"/>
                  </a:cubicBezTo>
                  <a:cubicBezTo>
                    <a:pt x="281933" y="3652651"/>
                    <a:pt x="264023" y="3660166"/>
                    <a:pt x="261346" y="3673958"/>
                  </a:cubicBezTo>
                  <a:cubicBezTo>
                    <a:pt x="258464" y="3689296"/>
                    <a:pt x="260111" y="3700515"/>
                    <a:pt x="264023" y="3715543"/>
                  </a:cubicBezTo>
                  <a:cubicBezTo>
                    <a:pt x="272463" y="3747350"/>
                    <a:pt x="265361" y="3768142"/>
                    <a:pt x="253112" y="3796346"/>
                  </a:cubicBezTo>
                  <a:cubicBezTo>
                    <a:pt x="238598" y="3829799"/>
                    <a:pt x="241480" y="3866855"/>
                    <a:pt x="259597" y="3898764"/>
                  </a:cubicBezTo>
                  <a:cubicBezTo>
                    <a:pt x="271640" y="3919968"/>
                    <a:pt x="289859" y="3924909"/>
                    <a:pt x="312195" y="3928820"/>
                  </a:cubicBezTo>
                  <a:cubicBezTo>
                    <a:pt x="327841" y="3931497"/>
                    <a:pt x="350486" y="3936643"/>
                    <a:pt x="356251" y="3953833"/>
                  </a:cubicBezTo>
                  <a:cubicBezTo>
                    <a:pt x="359133" y="3962479"/>
                    <a:pt x="355942" y="3972567"/>
                    <a:pt x="356662" y="3981625"/>
                  </a:cubicBezTo>
                  <a:cubicBezTo>
                    <a:pt x="357589" y="3993977"/>
                    <a:pt x="359750" y="4006226"/>
                    <a:pt x="362015" y="4018372"/>
                  </a:cubicBezTo>
                  <a:cubicBezTo>
                    <a:pt x="366029" y="4040194"/>
                    <a:pt x="371176" y="4062324"/>
                    <a:pt x="381366" y="4082087"/>
                  </a:cubicBezTo>
                  <a:cubicBezTo>
                    <a:pt x="389395" y="4097733"/>
                    <a:pt x="396703" y="4113276"/>
                    <a:pt x="392792" y="4131289"/>
                  </a:cubicBezTo>
                  <a:cubicBezTo>
                    <a:pt x="387851" y="4154140"/>
                    <a:pt x="380749" y="4177094"/>
                    <a:pt x="375705" y="4200254"/>
                  </a:cubicBezTo>
                  <a:cubicBezTo>
                    <a:pt x="364794" y="4249765"/>
                    <a:pt x="355015" y="4299482"/>
                    <a:pt x="343796" y="4348992"/>
                  </a:cubicBezTo>
                  <a:cubicBezTo>
                    <a:pt x="333811" y="4393047"/>
                    <a:pt x="321150" y="4436485"/>
                    <a:pt x="313533" y="4480952"/>
                  </a:cubicBezTo>
                  <a:cubicBezTo>
                    <a:pt x="309210" y="4506171"/>
                    <a:pt x="312504" y="4532316"/>
                    <a:pt x="306225" y="4557328"/>
                  </a:cubicBezTo>
                  <a:cubicBezTo>
                    <a:pt x="298299" y="4588929"/>
                    <a:pt x="269478" y="4601178"/>
                    <a:pt x="245495" y="4620117"/>
                  </a:cubicBezTo>
                  <a:cubicBezTo>
                    <a:pt x="180441" y="4671584"/>
                    <a:pt x="120020" y="4728609"/>
                    <a:pt x="61554" y="4787383"/>
                  </a:cubicBezTo>
                  <a:cubicBezTo>
                    <a:pt x="40864" y="4808278"/>
                    <a:pt x="20381" y="4829380"/>
                    <a:pt x="0" y="4850584"/>
                  </a:cubicBezTo>
                  <a:lnTo>
                    <a:pt x="35306" y="4850584"/>
                  </a:lnTo>
                  <a:cubicBezTo>
                    <a:pt x="130313" y="4757121"/>
                    <a:pt x="228614" y="4667981"/>
                    <a:pt x="331238" y="4581209"/>
                  </a:cubicBezTo>
                  <a:cubicBezTo>
                    <a:pt x="335561" y="4577606"/>
                    <a:pt x="335149" y="4573180"/>
                    <a:pt x="333297" y="4568857"/>
                  </a:cubicBezTo>
                  <a:cubicBezTo>
                    <a:pt x="335046" y="4484658"/>
                    <a:pt x="355839" y="4396238"/>
                    <a:pt x="373749" y="4313995"/>
                  </a:cubicBezTo>
                  <a:cubicBezTo>
                    <a:pt x="388263" y="4247500"/>
                    <a:pt x="413790" y="4177815"/>
                    <a:pt x="411937" y="4108953"/>
                  </a:cubicBezTo>
                  <a:cubicBezTo>
                    <a:pt x="412761" y="4107306"/>
                    <a:pt x="413172" y="4105350"/>
                    <a:pt x="412555" y="4103600"/>
                  </a:cubicBezTo>
                  <a:cubicBezTo>
                    <a:pt x="400820" y="4072823"/>
                    <a:pt x="389189" y="4045752"/>
                    <a:pt x="383734" y="4012710"/>
                  </a:cubicBezTo>
                  <a:cubicBezTo>
                    <a:pt x="379513" y="3987286"/>
                    <a:pt x="381366" y="3958980"/>
                    <a:pt x="374264" y="3934379"/>
                  </a:cubicBezTo>
                  <a:cubicBezTo>
                    <a:pt x="366750" y="3908439"/>
                    <a:pt x="333811" y="3907719"/>
                    <a:pt x="312401" y="3901955"/>
                  </a:cubicBezTo>
                  <a:cubicBezTo>
                    <a:pt x="286256" y="3895058"/>
                    <a:pt x="274419" y="3875295"/>
                    <a:pt x="268037" y="3849871"/>
                  </a:cubicBezTo>
                  <a:cubicBezTo>
                    <a:pt x="259802" y="3817138"/>
                    <a:pt x="284198" y="3785538"/>
                    <a:pt x="291609" y="3754143"/>
                  </a:cubicBezTo>
                  <a:cubicBezTo>
                    <a:pt x="295108" y="3739424"/>
                    <a:pt x="289653" y="3723366"/>
                    <a:pt x="285742" y="3709367"/>
                  </a:cubicBezTo>
                  <a:cubicBezTo>
                    <a:pt x="267317" y="3643490"/>
                    <a:pt x="372205" y="3697324"/>
                    <a:pt x="392277" y="3708338"/>
                  </a:cubicBezTo>
                  <a:cubicBezTo>
                    <a:pt x="440655" y="3734895"/>
                    <a:pt x="458154" y="3811683"/>
                    <a:pt x="412452" y="3849253"/>
                  </a:cubicBezTo>
                  <a:cubicBezTo>
                    <a:pt x="409776" y="3851415"/>
                    <a:pt x="409261" y="3854606"/>
                    <a:pt x="409467" y="3857694"/>
                  </a:cubicBezTo>
                  <a:cubicBezTo>
                    <a:pt x="374676" y="3924291"/>
                    <a:pt x="404629" y="3999535"/>
                    <a:pt x="421613" y="4067368"/>
                  </a:cubicBezTo>
                  <a:cubicBezTo>
                    <a:pt x="424289" y="4077867"/>
                    <a:pt x="440553" y="4075500"/>
                    <a:pt x="441994" y="4065618"/>
                  </a:cubicBezTo>
                  <a:cubicBezTo>
                    <a:pt x="465462" y="3909675"/>
                    <a:pt x="553882" y="3758775"/>
                    <a:pt x="553573" y="3600053"/>
                  </a:cubicBezTo>
                  <a:cubicBezTo>
                    <a:pt x="553573" y="3579981"/>
                    <a:pt x="540397" y="3560630"/>
                    <a:pt x="531133" y="3543852"/>
                  </a:cubicBezTo>
                  <a:cubicBezTo>
                    <a:pt x="505915" y="3498458"/>
                    <a:pt x="503547" y="3447095"/>
                    <a:pt x="500459" y="3396452"/>
                  </a:cubicBezTo>
                  <a:cubicBezTo>
                    <a:pt x="497063" y="3340147"/>
                    <a:pt x="522281" y="3272727"/>
                    <a:pt x="500459" y="3219613"/>
                  </a:cubicBezTo>
                  <a:cubicBezTo>
                    <a:pt x="500151" y="3218790"/>
                    <a:pt x="499430" y="3218687"/>
                    <a:pt x="498915" y="3218069"/>
                  </a:cubicBezTo>
                  <a:cubicBezTo>
                    <a:pt x="491710" y="3190277"/>
                    <a:pt x="472256" y="3169279"/>
                    <a:pt x="455272" y="3142414"/>
                  </a:cubicBezTo>
                  <a:cubicBezTo>
                    <a:pt x="438597" y="3116063"/>
                    <a:pt x="439523" y="3081992"/>
                    <a:pt x="441582" y="3052141"/>
                  </a:cubicBezTo>
                  <a:cubicBezTo>
                    <a:pt x="443435" y="3025585"/>
                    <a:pt x="478638" y="2913388"/>
                    <a:pt x="532780" y="2964443"/>
                  </a:cubicBezTo>
                  <a:cubicBezTo>
                    <a:pt x="562734" y="2992749"/>
                    <a:pt x="572512" y="3047612"/>
                    <a:pt x="584144" y="3085697"/>
                  </a:cubicBezTo>
                  <a:cubicBezTo>
                    <a:pt x="601334" y="3141487"/>
                    <a:pt x="591452" y="3182352"/>
                    <a:pt x="555117" y="3225995"/>
                  </a:cubicBezTo>
                  <a:cubicBezTo>
                    <a:pt x="552235" y="3225171"/>
                    <a:pt x="548941" y="3225995"/>
                    <a:pt x="548014" y="3229700"/>
                  </a:cubicBezTo>
                  <a:cubicBezTo>
                    <a:pt x="534119" y="3283431"/>
                    <a:pt x="520737" y="3338397"/>
                    <a:pt x="520840" y="3394187"/>
                  </a:cubicBezTo>
                  <a:cubicBezTo>
                    <a:pt x="520840" y="3452344"/>
                    <a:pt x="540500" y="3502884"/>
                    <a:pt x="572615" y="3550645"/>
                  </a:cubicBezTo>
                  <a:cubicBezTo>
                    <a:pt x="574777" y="3553939"/>
                    <a:pt x="577041" y="3557233"/>
                    <a:pt x="580438" y="3559188"/>
                  </a:cubicBezTo>
                  <a:cubicBezTo>
                    <a:pt x="586408" y="3562791"/>
                    <a:pt x="594231" y="3559703"/>
                    <a:pt x="595055" y="3552601"/>
                  </a:cubicBezTo>
                  <a:cubicBezTo>
                    <a:pt x="602672" y="3487444"/>
                    <a:pt x="641580" y="3416832"/>
                    <a:pt x="667622" y="3357131"/>
                  </a:cubicBezTo>
                  <a:cubicBezTo>
                    <a:pt x="695414" y="3293416"/>
                    <a:pt x="729279" y="3231142"/>
                    <a:pt x="764070" y="3171235"/>
                  </a:cubicBezTo>
                  <a:cubicBezTo>
                    <a:pt x="767158" y="3165882"/>
                    <a:pt x="770349" y="3160324"/>
                    <a:pt x="770761" y="3154148"/>
                  </a:cubicBezTo>
                  <a:cubicBezTo>
                    <a:pt x="771482" y="3143237"/>
                    <a:pt x="763762" y="3134591"/>
                    <a:pt x="762526" y="3124194"/>
                  </a:cubicBezTo>
                  <a:cubicBezTo>
                    <a:pt x="761497" y="3115857"/>
                    <a:pt x="763762" y="3106387"/>
                    <a:pt x="764173" y="3097741"/>
                  </a:cubicBezTo>
                  <a:cubicBezTo>
                    <a:pt x="766335" y="3054509"/>
                    <a:pt x="791759" y="3017968"/>
                    <a:pt x="821404" y="2988117"/>
                  </a:cubicBezTo>
                  <a:cubicBezTo>
                    <a:pt x="841476" y="2967839"/>
                    <a:pt x="870606" y="2952502"/>
                    <a:pt x="896442" y="2941077"/>
                  </a:cubicBezTo>
                  <a:cubicBezTo>
                    <a:pt x="918470" y="2931298"/>
                    <a:pt x="941218" y="2936857"/>
                    <a:pt x="963451" y="2931401"/>
                  </a:cubicBezTo>
                  <a:cubicBezTo>
                    <a:pt x="973436" y="2928931"/>
                    <a:pt x="983009" y="2925328"/>
                    <a:pt x="992684" y="2921828"/>
                  </a:cubicBezTo>
                  <a:cubicBezTo>
                    <a:pt x="992170" y="2922034"/>
                    <a:pt x="996493" y="2980191"/>
                    <a:pt x="996699" y="2985647"/>
                  </a:cubicBezTo>
                  <a:cubicBezTo>
                    <a:pt x="999478" y="3045657"/>
                    <a:pt x="978891" y="3098050"/>
                    <a:pt x="933704" y="3137884"/>
                  </a:cubicBezTo>
                  <a:cubicBezTo>
                    <a:pt x="898810" y="3168661"/>
                    <a:pt x="857945" y="3166294"/>
                    <a:pt x="818007" y="3181940"/>
                  </a:cubicBezTo>
                  <a:cubicBezTo>
                    <a:pt x="803288" y="3187704"/>
                    <a:pt x="791965" y="3201600"/>
                    <a:pt x="783113" y="3216216"/>
                  </a:cubicBezTo>
                  <a:cubicBezTo>
                    <a:pt x="751204" y="3248537"/>
                    <a:pt x="728970" y="3298357"/>
                    <a:pt x="711678" y="3334074"/>
                  </a:cubicBezTo>
                  <a:cubicBezTo>
                    <a:pt x="690988" y="3376791"/>
                    <a:pt x="670916" y="3419817"/>
                    <a:pt x="653932" y="3464079"/>
                  </a:cubicBezTo>
                  <a:cubicBezTo>
                    <a:pt x="643124" y="3492282"/>
                    <a:pt x="624185" y="3523985"/>
                    <a:pt x="631905" y="3554865"/>
                  </a:cubicBezTo>
                  <a:cubicBezTo>
                    <a:pt x="632522" y="3557438"/>
                    <a:pt x="634684" y="3558880"/>
                    <a:pt x="637154" y="3559806"/>
                  </a:cubicBezTo>
                  <a:cubicBezTo>
                    <a:pt x="636125" y="3567629"/>
                    <a:pt x="641786" y="3577099"/>
                    <a:pt x="651256" y="3574217"/>
                  </a:cubicBezTo>
                  <a:cubicBezTo>
                    <a:pt x="717236" y="3567938"/>
                    <a:pt x="782598" y="3550851"/>
                    <a:pt x="844461" y="3527382"/>
                  </a:cubicBezTo>
                  <a:cubicBezTo>
                    <a:pt x="877194" y="3514927"/>
                    <a:pt x="923410" y="3496914"/>
                    <a:pt x="949144" y="3467887"/>
                  </a:cubicBezTo>
                  <a:cubicBezTo>
                    <a:pt x="951923" y="3488062"/>
                    <a:pt x="962216" y="3507310"/>
                    <a:pt x="978171" y="3523162"/>
                  </a:cubicBezTo>
                  <a:cubicBezTo>
                    <a:pt x="931130" y="3532632"/>
                    <a:pt x="883987" y="3552498"/>
                    <a:pt x="838903" y="3567629"/>
                  </a:cubicBezTo>
                  <a:cubicBezTo>
                    <a:pt x="773232" y="3589760"/>
                    <a:pt x="702928" y="3595112"/>
                    <a:pt x="637978" y="3619301"/>
                  </a:cubicBezTo>
                  <a:cubicBezTo>
                    <a:pt x="594952" y="3635359"/>
                    <a:pt x="581365" y="3687751"/>
                    <a:pt x="570145" y="3727278"/>
                  </a:cubicBezTo>
                  <a:cubicBezTo>
                    <a:pt x="552132" y="3790582"/>
                    <a:pt x="541427" y="3857179"/>
                    <a:pt x="525987" y="3921409"/>
                  </a:cubicBezTo>
                  <a:cubicBezTo>
                    <a:pt x="495622" y="4048222"/>
                    <a:pt x="470506" y="4176580"/>
                    <a:pt x="442302" y="4304011"/>
                  </a:cubicBezTo>
                  <a:cubicBezTo>
                    <a:pt x="425936" y="4378122"/>
                    <a:pt x="406996" y="4451822"/>
                    <a:pt x="396806" y="4527169"/>
                  </a:cubicBezTo>
                  <a:cubicBezTo>
                    <a:pt x="395571" y="4536227"/>
                    <a:pt x="396086" y="4548064"/>
                    <a:pt x="404732" y="4551049"/>
                  </a:cubicBezTo>
                  <a:cubicBezTo>
                    <a:pt x="408952" y="4552490"/>
                    <a:pt x="413584" y="4551049"/>
                    <a:pt x="417907" y="4549608"/>
                  </a:cubicBezTo>
                  <a:cubicBezTo>
                    <a:pt x="504680" y="4519552"/>
                    <a:pt x="587335" y="4478482"/>
                    <a:pt x="674622" y="4449661"/>
                  </a:cubicBezTo>
                  <a:cubicBezTo>
                    <a:pt x="718986" y="4435044"/>
                    <a:pt x="761600" y="4414869"/>
                    <a:pt x="806067" y="4401591"/>
                  </a:cubicBezTo>
                  <a:cubicBezTo>
                    <a:pt x="852696" y="4387695"/>
                    <a:pt x="899530" y="4371432"/>
                    <a:pt x="939571" y="4343125"/>
                  </a:cubicBezTo>
                  <a:cubicBezTo>
                    <a:pt x="965407" y="4324803"/>
                    <a:pt x="987538" y="4301952"/>
                    <a:pt x="1011109" y="4280953"/>
                  </a:cubicBezTo>
                  <a:cubicBezTo>
                    <a:pt x="1032828" y="4261499"/>
                    <a:pt x="1055782" y="4243383"/>
                    <a:pt x="1077810" y="4224135"/>
                  </a:cubicBezTo>
                  <a:cubicBezTo>
                    <a:pt x="1198241" y="4119040"/>
                    <a:pt x="1330098" y="4029592"/>
                    <a:pt x="1440957" y="3912454"/>
                  </a:cubicBezTo>
                  <a:cubicBezTo>
                    <a:pt x="1483056" y="3867987"/>
                    <a:pt x="1523200" y="3822697"/>
                    <a:pt x="1555006" y="3770613"/>
                  </a:cubicBezTo>
                  <a:cubicBezTo>
                    <a:pt x="1586504" y="3719043"/>
                    <a:pt x="1603797" y="3660783"/>
                    <a:pt x="1630250" y="3606743"/>
                  </a:cubicBezTo>
                  <a:cubicBezTo>
                    <a:pt x="1665042" y="3535617"/>
                    <a:pt x="1700245" y="3464902"/>
                    <a:pt x="1731330" y="3392128"/>
                  </a:cubicBezTo>
                  <a:cubicBezTo>
                    <a:pt x="1753976" y="3339015"/>
                    <a:pt x="1778474" y="3286520"/>
                    <a:pt x="1806574" y="3235979"/>
                  </a:cubicBezTo>
                  <a:cubicBezTo>
                    <a:pt x="1834057" y="3186572"/>
                    <a:pt x="1866378" y="3139840"/>
                    <a:pt x="1895199" y="3091050"/>
                  </a:cubicBezTo>
                  <a:cubicBezTo>
                    <a:pt x="1902919" y="3078286"/>
                    <a:pt x="1910742" y="3065111"/>
                    <a:pt x="1914242" y="3050597"/>
                  </a:cubicBezTo>
                  <a:cubicBezTo>
                    <a:pt x="1918051" y="3035054"/>
                    <a:pt x="1916609" y="3018997"/>
                    <a:pt x="1916815" y="3003145"/>
                  </a:cubicBezTo>
                  <a:cubicBezTo>
                    <a:pt x="1916918" y="2989044"/>
                    <a:pt x="1921550" y="2976177"/>
                    <a:pt x="1922271" y="2962487"/>
                  </a:cubicBezTo>
                  <a:cubicBezTo>
                    <a:pt x="1924124" y="2929342"/>
                    <a:pt x="1928447" y="2896301"/>
                    <a:pt x="1932358" y="2863363"/>
                  </a:cubicBezTo>
                  <a:cubicBezTo>
                    <a:pt x="1941519" y="2784001"/>
                    <a:pt x="1953356" y="2704743"/>
                    <a:pt x="1965400" y="2625794"/>
                  </a:cubicBezTo>
                  <a:cubicBezTo>
                    <a:pt x="1983825" y="2504642"/>
                    <a:pt x="2033335" y="2377520"/>
                    <a:pt x="2022630" y="2253280"/>
                  </a:cubicBezTo>
                  <a:cubicBezTo>
                    <a:pt x="2034879" y="2248957"/>
                    <a:pt x="2047334" y="2245457"/>
                    <a:pt x="2059995" y="2242781"/>
                  </a:cubicBezTo>
                  <a:cubicBezTo>
                    <a:pt x="2046099" y="2293938"/>
                    <a:pt x="2040849" y="2346949"/>
                    <a:pt x="2025821" y="2398518"/>
                  </a:cubicBezTo>
                  <a:cubicBezTo>
                    <a:pt x="2007705" y="2460381"/>
                    <a:pt x="2002044" y="2526875"/>
                    <a:pt x="1995044" y="2590796"/>
                  </a:cubicBezTo>
                  <a:cubicBezTo>
                    <a:pt x="1978987" y="2738608"/>
                    <a:pt x="1956547" y="2884670"/>
                    <a:pt x="1961179" y="3034025"/>
                  </a:cubicBezTo>
                  <a:cubicBezTo>
                    <a:pt x="1961179" y="3034540"/>
                    <a:pt x="1961591" y="3034746"/>
                    <a:pt x="1961694" y="3035157"/>
                  </a:cubicBezTo>
                  <a:cubicBezTo>
                    <a:pt x="1959327" y="3041333"/>
                    <a:pt x="1960870" y="3048848"/>
                    <a:pt x="1968385" y="3051832"/>
                  </a:cubicBezTo>
                  <a:cubicBezTo>
                    <a:pt x="2037144" y="3078492"/>
                    <a:pt x="2110535" y="3020850"/>
                    <a:pt x="2174456" y="3001498"/>
                  </a:cubicBezTo>
                  <a:cubicBezTo>
                    <a:pt x="2223246" y="2986779"/>
                    <a:pt x="2254950" y="2973913"/>
                    <a:pt x="2288609" y="2934695"/>
                  </a:cubicBezTo>
                  <a:cubicBezTo>
                    <a:pt x="2327517" y="2889404"/>
                    <a:pt x="2372087" y="2847614"/>
                    <a:pt x="2406982" y="2799133"/>
                  </a:cubicBezTo>
                  <a:cubicBezTo>
                    <a:pt x="2471623" y="2709272"/>
                    <a:pt x="2477079" y="2583282"/>
                    <a:pt x="2480167" y="2475718"/>
                  </a:cubicBezTo>
                  <a:cubicBezTo>
                    <a:pt x="2482225" y="2404282"/>
                    <a:pt x="2473888" y="2332744"/>
                    <a:pt x="2459580" y="2262852"/>
                  </a:cubicBezTo>
                  <a:cubicBezTo>
                    <a:pt x="2456080" y="2245560"/>
                    <a:pt x="2452169" y="2228267"/>
                    <a:pt x="2447949" y="2211077"/>
                  </a:cubicBezTo>
                  <a:cubicBezTo>
                    <a:pt x="2445067" y="2199240"/>
                    <a:pt x="2443420" y="2172580"/>
                    <a:pt x="2435494" y="2163419"/>
                  </a:cubicBezTo>
                  <a:cubicBezTo>
                    <a:pt x="2427980" y="2154773"/>
                    <a:pt x="2400188" y="2157243"/>
                    <a:pt x="2389380" y="2157141"/>
                  </a:cubicBezTo>
                  <a:cubicBezTo>
                    <a:pt x="2372190" y="2156935"/>
                    <a:pt x="2355000" y="2158170"/>
                    <a:pt x="2338016" y="2160743"/>
                  </a:cubicBezTo>
                  <a:cubicBezTo>
                    <a:pt x="2313210" y="2164552"/>
                    <a:pt x="2288815" y="2171963"/>
                    <a:pt x="2263905" y="2174639"/>
                  </a:cubicBezTo>
                  <a:cubicBezTo>
                    <a:pt x="2219026" y="2179374"/>
                    <a:pt x="2173942" y="2185859"/>
                    <a:pt x="2130607" y="2198931"/>
                  </a:cubicBezTo>
                  <a:cubicBezTo>
                    <a:pt x="2085728" y="2212415"/>
                    <a:pt x="2040541" y="2225591"/>
                    <a:pt x="1995353" y="2237531"/>
                  </a:cubicBezTo>
                  <a:cubicBezTo>
                    <a:pt x="1989795" y="2238972"/>
                    <a:pt x="1984133" y="2240516"/>
                    <a:pt x="1979398" y="2243810"/>
                  </a:cubicBezTo>
                  <a:cubicBezTo>
                    <a:pt x="1968488" y="2251530"/>
                    <a:pt x="1966944" y="2265529"/>
                    <a:pt x="1958709" y="2275307"/>
                  </a:cubicBezTo>
                  <a:cubicBezTo>
                    <a:pt x="1949960" y="2285704"/>
                    <a:pt x="1939872" y="2295688"/>
                    <a:pt x="1930608" y="2306290"/>
                  </a:cubicBezTo>
                  <a:cubicBezTo>
                    <a:pt x="1909198" y="2330788"/>
                    <a:pt x="1882950" y="2350551"/>
                    <a:pt x="1853100" y="2363624"/>
                  </a:cubicBezTo>
                  <a:cubicBezTo>
                    <a:pt x="1784958" y="2393577"/>
                    <a:pt x="1712288" y="2405311"/>
                    <a:pt x="1671732" y="2330994"/>
                  </a:cubicBezTo>
                  <a:cubicBezTo>
                    <a:pt x="1624383" y="2244325"/>
                    <a:pt x="1740285" y="2165684"/>
                    <a:pt x="1814912" y="2154155"/>
                  </a:cubicBezTo>
                  <a:cubicBezTo>
                    <a:pt x="1858452" y="2147465"/>
                    <a:pt x="1894170" y="2171448"/>
                    <a:pt x="1925256" y="2197696"/>
                  </a:cubicBezTo>
                  <a:cubicBezTo>
                    <a:pt x="1937505" y="2207989"/>
                    <a:pt x="1950063" y="2215915"/>
                    <a:pt x="1964885" y="2216018"/>
                  </a:cubicBezTo>
                  <a:cubicBezTo>
                    <a:pt x="1968385" y="2219106"/>
                    <a:pt x="1973428" y="2220238"/>
                    <a:pt x="1978575" y="2216841"/>
                  </a:cubicBezTo>
                  <a:cubicBezTo>
                    <a:pt x="2057319" y="2165890"/>
                    <a:pt x="2151502" y="2151273"/>
                    <a:pt x="2241671" y="2131407"/>
                  </a:cubicBezTo>
                  <a:cubicBezTo>
                    <a:pt x="2303740" y="2117717"/>
                    <a:pt x="2363029" y="2109380"/>
                    <a:pt x="2423039" y="2133569"/>
                  </a:cubicBezTo>
                  <a:cubicBezTo>
                    <a:pt x="2429009" y="2136039"/>
                    <a:pt x="2436009" y="2128216"/>
                    <a:pt x="2431171" y="2122967"/>
                  </a:cubicBezTo>
                  <a:cubicBezTo>
                    <a:pt x="2426024" y="2117408"/>
                    <a:pt x="2420363" y="2112776"/>
                    <a:pt x="2414187" y="2108865"/>
                  </a:cubicBezTo>
                  <a:cubicBezTo>
                    <a:pt x="2385777" y="2042267"/>
                    <a:pt x="2365603" y="1976905"/>
                    <a:pt x="2325973" y="1915248"/>
                  </a:cubicBezTo>
                  <a:cubicBezTo>
                    <a:pt x="2287682" y="1855753"/>
                    <a:pt x="2232510" y="1806448"/>
                    <a:pt x="2182382" y="1757246"/>
                  </a:cubicBezTo>
                  <a:cubicBezTo>
                    <a:pt x="2177544" y="1752511"/>
                    <a:pt x="2172603" y="1747674"/>
                    <a:pt x="2166839" y="1744277"/>
                  </a:cubicBezTo>
                  <a:cubicBezTo>
                    <a:pt x="2147076" y="1732543"/>
                    <a:pt x="2117843" y="1733057"/>
                    <a:pt x="2095815" y="1726778"/>
                  </a:cubicBezTo>
                  <a:cubicBezTo>
                    <a:pt x="2019131" y="1704751"/>
                    <a:pt x="1933285" y="1625698"/>
                    <a:pt x="1980839" y="1544175"/>
                  </a:cubicBezTo>
                  <a:cubicBezTo>
                    <a:pt x="2010278" y="1493635"/>
                    <a:pt x="2058966" y="1490650"/>
                    <a:pt x="2104771" y="1514634"/>
                  </a:cubicBezTo>
                  <a:cubicBezTo>
                    <a:pt x="2149855" y="1538205"/>
                    <a:pt x="2159531" y="1577423"/>
                    <a:pt x="2166942" y="1622199"/>
                  </a:cubicBezTo>
                  <a:cubicBezTo>
                    <a:pt x="2173324" y="1660695"/>
                    <a:pt x="2187426" y="1710412"/>
                    <a:pt x="2217276" y="1738924"/>
                  </a:cubicBezTo>
                  <a:cubicBezTo>
                    <a:pt x="2234157" y="1759923"/>
                    <a:pt x="2255876" y="1777627"/>
                    <a:pt x="2275022" y="1796258"/>
                  </a:cubicBezTo>
                  <a:cubicBezTo>
                    <a:pt x="2311048" y="1831255"/>
                    <a:pt x="2336061" y="1876237"/>
                    <a:pt x="2361485" y="1919057"/>
                  </a:cubicBezTo>
                  <a:cubicBezTo>
                    <a:pt x="2399570" y="1983184"/>
                    <a:pt x="2428083" y="2043091"/>
                    <a:pt x="2444449" y="2116070"/>
                  </a:cubicBezTo>
                  <a:cubicBezTo>
                    <a:pt x="2444861" y="2117717"/>
                    <a:pt x="2445890" y="2118644"/>
                    <a:pt x="2447125" y="2119261"/>
                  </a:cubicBezTo>
                  <a:cubicBezTo>
                    <a:pt x="2444037" y="2134598"/>
                    <a:pt x="2468432" y="2139436"/>
                    <a:pt x="2473167" y="2123584"/>
                  </a:cubicBezTo>
                  <a:cubicBezTo>
                    <a:pt x="2493651" y="2055854"/>
                    <a:pt x="2513620" y="1986169"/>
                    <a:pt x="2515679" y="1914939"/>
                  </a:cubicBezTo>
                  <a:cubicBezTo>
                    <a:pt x="2515987" y="1904132"/>
                    <a:pt x="2512282" y="1886427"/>
                    <a:pt x="2501268" y="1880766"/>
                  </a:cubicBezTo>
                  <a:cubicBezTo>
                    <a:pt x="2461845" y="1860488"/>
                    <a:pt x="2438067" y="1838460"/>
                    <a:pt x="2413981" y="1800581"/>
                  </a:cubicBezTo>
                  <a:cubicBezTo>
                    <a:pt x="2386601" y="1757555"/>
                    <a:pt x="2376205" y="1708045"/>
                    <a:pt x="2404305" y="1662034"/>
                  </a:cubicBezTo>
                  <a:cubicBezTo>
                    <a:pt x="2433641" y="1614273"/>
                    <a:pt x="2512076" y="1588437"/>
                    <a:pt x="2556131" y="1625698"/>
                  </a:cubicBezTo>
                  <a:cubicBezTo>
                    <a:pt x="2626331" y="1685193"/>
                    <a:pt x="2619023" y="1799552"/>
                    <a:pt x="2556543" y="1860385"/>
                  </a:cubicBezTo>
                  <a:cubicBezTo>
                    <a:pt x="2552117" y="1864708"/>
                    <a:pt x="2556337" y="1873252"/>
                    <a:pt x="2562204" y="1870884"/>
                  </a:cubicBezTo>
                  <a:cubicBezTo>
                    <a:pt x="2554484" y="1898367"/>
                    <a:pt x="2554484" y="1929350"/>
                    <a:pt x="2550779" y="1956627"/>
                  </a:cubicBezTo>
                  <a:cubicBezTo>
                    <a:pt x="2546044" y="1991213"/>
                    <a:pt x="2536471" y="2024872"/>
                    <a:pt x="2526384" y="2058222"/>
                  </a:cubicBezTo>
                  <a:cubicBezTo>
                    <a:pt x="2521340" y="2074897"/>
                    <a:pt x="2516090" y="2091572"/>
                    <a:pt x="2511150" y="2108350"/>
                  </a:cubicBezTo>
                  <a:cubicBezTo>
                    <a:pt x="2508165" y="2118438"/>
                    <a:pt x="2498695" y="2136451"/>
                    <a:pt x="2509400" y="2144686"/>
                  </a:cubicBezTo>
                  <a:cubicBezTo>
                    <a:pt x="2515267" y="2149215"/>
                    <a:pt x="2523707" y="2149009"/>
                    <a:pt x="2530501" y="2146024"/>
                  </a:cubicBezTo>
                  <a:cubicBezTo>
                    <a:pt x="2560249" y="2133260"/>
                    <a:pt x="2584026" y="2098572"/>
                    <a:pt x="2602039" y="2073044"/>
                  </a:cubicBezTo>
                  <a:cubicBezTo>
                    <a:pt x="2622729" y="2043811"/>
                    <a:pt x="2640330" y="2012726"/>
                    <a:pt x="2658035" y="1981640"/>
                  </a:cubicBezTo>
                  <a:cubicBezTo>
                    <a:pt x="2700546" y="1907014"/>
                    <a:pt x="2731529" y="1810977"/>
                    <a:pt x="2729161" y="1724617"/>
                  </a:cubicBezTo>
                  <a:cubicBezTo>
                    <a:pt x="2729058" y="1720808"/>
                    <a:pt x="2725970" y="1718749"/>
                    <a:pt x="2722676" y="1718544"/>
                  </a:cubicBezTo>
                  <a:cubicBezTo>
                    <a:pt x="2716501" y="1696413"/>
                    <a:pt x="2703634" y="1675724"/>
                    <a:pt x="2695090" y="1653902"/>
                  </a:cubicBezTo>
                  <a:cubicBezTo>
                    <a:pt x="2675842" y="1605112"/>
                    <a:pt x="2691076" y="1551998"/>
                    <a:pt x="2708781" y="1505164"/>
                  </a:cubicBezTo>
                  <a:cubicBezTo>
                    <a:pt x="2722676" y="1468417"/>
                    <a:pt x="2765805" y="1452771"/>
                    <a:pt x="2801523" y="1454006"/>
                  </a:cubicBezTo>
                  <a:cubicBezTo>
                    <a:pt x="2852063" y="1455653"/>
                    <a:pt x="2881296" y="1499194"/>
                    <a:pt x="2891486" y="1543455"/>
                  </a:cubicBezTo>
                  <a:cubicBezTo>
                    <a:pt x="2899721" y="1579070"/>
                    <a:pt x="2889633" y="1612832"/>
                    <a:pt x="2870076" y="1642785"/>
                  </a:cubicBezTo>
                  <a:cubicBezTo>
                    <a:pt x="2850210" y="1673253"/>
                    <a:pt x="2824580" y="1706500"/>
                    <a:pt x="2794935" y="1727190"/>
                  </a:cubicBezTo>
                  <a:cubicBezTo>
                    <a:pt x="2792465" y="1728940"/>
                    <a:pt x="2789892" y="1730896"/>
                    <a:pt x="2789171" y="1733778"/>
                  </a:cubicBezTo>
                  <a:cubicBezTo>
                    <a:pt x="2788554" y="1736557"/>
                    <a:pt x="2789789" y="1739439"/>
                    <a:pt x="2790921" y="1742115"/>
                  </a:cubicBezTo>
                  <a:cubicBezTo>
                    <a:pt x="2803376" y="1773098"/>
                    <a:pt x="2779598" y="1812007"/>
                    <a:pt x="2769099" y="1840725"/>
                  </a:cubicBezTo>
                  <a:cubicBezTo>
                    <a:pt x="2753350" y="1883545"/>
                    <a:pt x="2735646" y="1924203"/>
                    <a:pt x="2711560" y="1963318"/>
                  </a:cubicBezTo>
                  <a:cubicBezTo>
                    <a:pt x="2660299" y="2046591"/>
                    <a:pt x="2593805" y="2139436"/>
                    <a:pt x="2521752" y="2206445"/>
                  </a:cubicBezTo>
                  <a:cubicBezTo>
                    <a:pt x="2515576" y="2205725"/>
                    <a:pt x="2509091" y="2210666"/>
                    <a:pt x="2512488" y="2218386"/>
                  </a:cubicBezTo>
                  <a:cubicBezTo>
                    <a:pt x="2528442" y="2254618"/>
                    <a:pt x="2524634" y="2293012"/>
                    <a:pt x="2526281" y="2331612"/>
                  </a:cubicBezTo>
                  <a:cubicBezTo>
                    <a:pt x="2527825" y="2367638"/>
                    <a:pt x="2531427" y="2402635"/>
                    <a:pt x="2531016" y="2438765"/>
                  </a:cubicBezTo>
                  <a:cubicBezTo>
                    <a:pt x="2531016" y="2441647"/>
                    <a:pt x="2532045" y="2444014"/>
                    <a:pt x="2533486" y="2445970"/>
                  </a:cubicBezTo>
                  <a:cubicBezTo>
                    <a:pt x="2533589" y="2448543"/>
                    <a:pt x="2534001" y="2451014"/>
                    <a:pt x="2534721" y="2453381"/>
                  </a:cubicBezTo>
                  <a:cubicBezTo>
                    <a:pt x="2537706" y="2462233"/>
                    <a:pt x="2552837" y="2467071"/>
                    <a:pt x="2557161" y="2456160"/>
                  </a:cubicBezTo>
                  <a:cubicBezTo>
                    <a:pt x="2600289" y="2347772"/>
                    <a:pt x="2699002" y="2258941"/>
                    <a:pt x="2769202" y="2167743"/>
                  </a:cubicBezTo>
                  <a:cubicBezTo>
                    <a:pt x="2782995" y="2182050"/>
                    <a:pt x="2799465" y="2193682"/>
                    <a:pt x="2817478" y="2203151"/>
                  </a:cubicBezTo>
                  <a:cubicBezTo>
                    <a:pt x="2808008" y="2209225"/>
                    <a:pt x="2800597" y="2218386"/>
                    <a:pt x="2792362" y="2228679"/>
                  </a:cubicBezTo>
                  <a:cubicBezTo>
                    <a:pt x="2766526" y="2260691"/>
                    <a:pt x="2736264" y="2287762"/>
                    <a:pt x="2707957" y="2317613"/>
                  </a:cubicBezTo>
                  <a:cubicBezTo>
                    <a:pt x="2677489" y="2349728"/>
                    <a:pt x="2620670" y="2392857"/>
                    <a:pt x="2608524" y="2440000"/>
                  </a:cubicBezTo>
                  <a:cubicBezTo>
                    <a:pt x="2586291" y="2453896"/>
                    <a:pt x="2566322" y="2469644"/>
                    <a:pt x="2553455" y="2481070"/>
                  </a:cubicBezTo>
                  <a:cubicBezTo>
                    <a:pt x="2488916" y="2538712"/>
                    <a:pt x="2436729" y="2639175"/>
                    <a:pt x="2490975" y="2719051"/>
                  </a:cubicBezTo>
                  <a:cubicBezTo>
                    <a:pt x="2497254" y="2728315"/>
                    <a:pt x="2504665" y="2735211"/>
                    <a:pt x="2512591" y="2741078"/>
                  </a:cubicBezTo>
                  <a:cubicBezTo>
                    <a:pt x="2475226" y="2774326"/>
                    <a:pt x="2452787" y="2839379"/>
                    <a:pt x="2424480" y="2879317"/>
                  </a:cubicBezTo>
                  <a:cubicBezTo>
                    <a:pt x="2402761" y="2909991"/>
                    <a:pt x="2362206" y="2924402"/>
                    <a:pt x="2331738" y="2945194"/>
                  </a:cubicBezTo>
                  <a:cubicBezTo>
                    <a:pt x="2308372" y="2961252"/>
                    <a:pt x="2286550" y="2979368"/>
                    <a:pt x="2264214" y="2996866"/>
                  </a:cubicBezTo>
                  <a:cubicBezTo>
                    <a:pt x="2242907" y="3013541"/>
                    <a:pt x="2218923" y="3027026"/>
                    <a:pt x="2198645" y="3044833"/>
                  </a:cubicBezTo>
                  <a:cubicBezTo>
                    <a:pt x="2197513" y="3045863"/>
                    <a:pt x="2196381" y="3046892"/>
                    <a:pt x="2195866" y="3048230"/>
                  </a:cubicBezTo>
                  <a:cubicBezTo>
                    <a:pt x="2194940" y="3050803"/>
                    <a:pt x="2196793" y="3053788"/>
                    <a:pt x="2199263" y="3055126"/>
                  </a:cubicBezTo>
                  <a:cubicBezTo>
                    <a:pt x="2201733" y="3056362"/>
                    <a:pt x="2204616" y="3056362"/>
                    <a:pt x="2207395" y="3056156"/>
                  </a:cubicBezTo>
                  <a:cubicBezTo>
                    <a:pt x="2222732" y="3054818"/>
                    <a:pt x="2238069" y="3047921"/>
                    <a:pt x="2253200" y="3044421"/>
                  </a:cubicBezTo>
                  <a:cubicBezTo>
                    <a:pt x="2269463" y="3040613"/>
                    <a:pt x="2285830" y="3037216"/>
                    <a:pt x="2302299" y="3033819"/>
                  </a:cubicBezTo>
                  <a:cubicBezTo>
                    <a:pt x="2335031" y="3027129"/>
                    <a:pt x="2367867" y="3021056"/>
                    <a:pt x="2400600" y="3014159"/>
                  </a:cubicBezTo>
                  <a:cubicBezTo>
                    <a:pt x="2465962" y="3000572"/>
                    <a:pt x="2531119" y="2983794"/>
                    <a:pt x="2591643" y="2954973"/>
                  </a:cubicBezTo>
                  <a:cubicBezTo>
                    <a:pt x="2654844" y="2924813"/>
                    <a:pt x="2711354" y="2879523"/>
                    <a:pt x="2767658" y="2838659"/>
                  </a:cubicBezTo>
                  <a:cubicBezTo>
                    <a:pt x="2795141" y="2818690"/>
                    <a:pt x="2824683" y="2801500"/>
                    <a:pt x="2851445" y="2780707"/>
                  </a:cubicBezTo>
                  <a:cubicBezTo>
                    <a:pt x="2869253" y="2766914"/>
                    <a:pt x="2885928" y="2748592"/>
                    <a:pt x="2906000" y="2736858"/>
                  </a:cubicBezTo>
                  <a:cubicBezTo>
                    <a:pt x="2915161" y="2748696"/>
                    <a:pt x="2926072" y="2758680"/>
                    <a:pt x="2938835" y="2765782"/>
                  </a:cubicBezTo>
                  <a:cubicBezTo>
                    <a:pt x="2892619" y="2822910"/>
                    <a:pt x="2813978" y="2863054"/>
                    <a:pt x="2753145" y="2899492"/>
                  </a:cubicBezTo>
                  <a:cubicBezTo>
                    <a:pt x="2669460" y="2949517"/>
                    <a:pt x="2588143" y="2994087"/>
                    <a:pt x="2497254" y="3030011"/>
                  </a:cubicBezTo>
                  <a:cubicBezTo>
                    <a:pt x="2448875" y="3049156"/>
                    <a:pt x="2400291" y="3070978"/>
                    <a:pt x="2349545" y="3082712"/>
                  </a:cubicBezTo>
                  <a:cubicBezTo>
                    <a:pt x="2310019" y="3091873"/>
                    <a:pt x="2268125" y="3092079"/>
                    <a:pt x="2227878" y="3095270"/>
                  </a:cubicBezTo>
                  <a:cubicBezTo>
                    <a:pt x="2138430" y="3102476"/>
                    <a:pt x="2045584" y="3122856"/>
                    <a:pt x="1959327" y="3147251"/>
                  </a:cubicBezTo>
                  <a:cubicBezTo>
                    <a:pt x="1952533" y="3149207"/>
                    <a:pt x="1949960" y="3154663"/>
                    <a:pt x="1950268" y="3160118"/>
                  </a:cubicBezTo>
                  <a:cubicBezTo>
                    <a:pt x="1920006" y="3199232"/>
                    <a:pt x="1900552" y="3245038"/>
                    <a:pt x="1880686" y="3290019"/>
                  </a:cubicBezTo>
                  <a:cubicBezTo>
                    <a:pt x="1851659" y="3355587"/>
                    <a:pt x="1819338" y="3419612"/>
                    <a:pt x="1788046" y="3484048"/>
                  </a:cubicBezTo>
                  <a:cubicBezTo>
                    <a:pt x="1728963" y="3605920"/>
                    <a:pt x="1666791" y="3726969"/>
                    <a:pt x="1600811" y="3845342"/>
                  </a:cubicBezTo>
                  <a:cubicBezTo>
                    <a:pt x="1598959" y="3848636"/>
                    <a:pt x="1598753" y="3851621"/>
                    <a:pt x="1599165" y="3854400"/>
                  </a:cubicBezTo>
                  <a:cubicBezTo>
                    <a:pt x="1598444" y="3856664"/>
                    <a:pt x="1598341" y="3859032"/>
                    <a:pt x="1599576" y="3861296"/>
                  </a:cubicBezTo>
                  <a:cubicBezTo>
                    <a:pt x="1612031" y="3884971"/>
                    <a:pt x="1653822" y="3885383"/>
                    <a:pt x="1676570" y="3888368"/>
                  </a:cubicBezTo>
                  <a:cubicBezTo>
                    <a:pt x="1729889" y="3895470"/>
                    <a:pt x="1783620" y="3901543"/>
                    <a:pt x="1837042" y="3907925"/>
                  </a:cubicBezTo>
                  <a:cubicBezTo>
                    <a:pt x="1914448" y="3917189"/>
                    <a:pt x="1993089" y="3909160"/>
                    <a:pt x="2070803" y="3909263"/>
                  </a:cubicBezTo>
                  <a:cubicBezTo>
                    <a:pt x="2124946" y="3909366"/>
                    <a:pt x="2175897" y="3912145"/>
                    <a:pt x="2229319" y="3922644"/>
                  </a:cubicBezTo>
                  <a:cubicBezTo>
                    <a:pt x="2259993" y="3928717"/>
                    <a:pt x="2291388" y="3928615"/>
                    <a:pt x="2322371" y="3932114"/>
                  </a:cubicBezTo>
                  <a:cubicBezTo>
                    <a:pt x="2352221" y="3935511"/>
                    <a:pt x="2383101" y="3939731"/>
                    <a:pt x="2412128" y="3929850"/>
                  </a:cubicBezTo>
                  <a:cubicBezTo>
                    <a:pt x="2444655" y="3918836"/>
                    <a:pt x="2474917" y="3901955"/>
                    <a:pt x="2503121" y="3882604"/>
                  </a:cubicBezTo>
                  <a:cubicBezTo>
                    <a:pt x="2559322" y="3844004"/>
                    <a:pt x="2607701" y="3795316"/>
                    <a:pt x="2654226" y="3745806"/>
                  </a:cubicBezTo>
                  <a:cubicBezTo>
                    <a:pt x="2655564" y="3744468"/>
                    <a:pt x="2655564" y="3742821"/>
                    <a:pt x="2655152" y="3741174"/>
                  </a:cubicBezTo>
                  <a:cubicBezTo>
                    <a:pt x="2666784" y="3724807"/>
                    <a:pt x="2668843" y="3704736"/>
                    <a:pt x="2671622" y="3683737"/>
                  </a:cubicBezTo>
                  <a:cubicBezTo>
                    <a:pt x="2681812" y="3606846"/>
                    <a:pt x="2749954" y="3588010"/>
                    <a:pt x="2817066" y="3586877"/>
                  </a:cubicBezTo>
                  <a:cubicBezTo>
                    <a:pt x="2837858" y="3586569"/>
                    <a:pt x="2857416" y="3592024"/>
                    <a:pt x="2875738" y="3601803"/>
                  </a:cubicBezTo>
                  <a:cubicBezTo>
                    <a:pt x="2906515" y="3620845"/>
                    <a:pt x="2906618" y="3649563"/>
                    <a:pt x="2876252" y="3687958"/>
                  </a:cubicBezTo>
                  <a:cubicBezTo>
                    <a:pt x="2865856" y="3693104"/>
                    <a:pt x="2855666" y="3698765"/>
                    <a:pt x="2845784" y="3704941"/>
                  </a:cubicBezTo>
                  <a:cubicBezTo>
                    <a:pt x="2825712" y="3716779"/>
                    <a:pt x="2811199" y="3737777"/>
                    <a:pt x="2795244" y="3754143"/>
                  </a:cubicBezTo>
                  <a:cubicBezTo>
                    <a:pt x="2764570" y="3785641"/>
                    <a:pt x="2728441" y="3778847"/>
                    <a:pt x="2690561" y="3774936"/>
                  </a:cubicBezTo>
                  <a:cubicBezTo>
                    <a:pt x="2685415" y="3774421"/>
                    <a:pt x="2681194" y="3776583"/>
                    <a:pt x="2678415" y="3780082"/>
                  </a:cubicBezTo>
                  <a:cubicBezTo>
                    <a:pt x="2677695" y="3780391"/>
                    <a:pt x="2676974" y="3780494"/>
                    <a:pt x="2676151" y="3781009"/>
                  </a:cubicBezTo>
                  <a:cubicBezTo>
                    <a:pt x="2638889" y="3806330"/>
                    <a:pt x="2607701" y="3838857"/>
                    <a:pt x="2572600" y="3866958"/>
                  </a:cubicBezTo>
                  <a:cubicBezTo>
                    <a:pt x="2531839" y="3899690"/>
                    <a:pt x="2478623" y="3910292"/>
                    <a:pt x="2437553" y="3944157"/>
                  </a:cubicBezTo>
                  <a:cubicBezTo>
                    <a:pt x="2458036" y="3958362"/>
                    <a:pt x="2484593" y="3956921"/>
                    <a:pt x="2508473" y="3958876"/>
                  </a:cubicBezTo>
                  <a:cubicBezTo>
                    <a:pt x="2535545" y="3961141"/>
                    <a:pt x="2562616" y="3957950"/>
                    <a:pt x="2589687" y="3957950"/>
                  </a:cubicBezTo>
                  <a:cubicBezTo>
                    <a:pt x="2622626" y="3957950"/>
                    <a:pt x="2655564" y="3962068"/>
                    <a:pt x="2687988" y="3967317"/>
                  </a:cubicBezTo>
                  <a:cubicBezTo>
                    <a:pt x="2701884" y="3969582"/>
                    <a:pt x="2715986" y="3971640"/>
                    <a:pt x="2729779" y="3973699"/>
                  </a:cubicBezTo>
                  <a:cubicBezTo>
                    <a:pt x="2742131" y="3975552"/>
                    <a:pt x="2755512" y="3982139"/>
                    <a:pt x="2768070" y="3979978"/>
                  </a:cubicBezTo>
                  <a:cubicBezTo>
                    <a:pt x="2782480" y="3977610"/>
                    <a:pt x="2791436" y="3963714"/>
                    <a:pt x="2801523" y="3953112"/>
                  </a:cubicBezTo>
                  <a:cubicBezTo>
                    <a:pt x="2820154" y="3933452"/>
                    <a:pt x="2852887" y="3918939"/>
                    <a:pt x="2880061" y="3922541"/>
                  </a:cubicBezTo>
                  <a:cubicBezTo>
                    <a:pt x="2920205" y="3927894"/>
                    <a:pt x="2952423" y="3988110"/>
                    <a:pt x="2982479" y="4013637"/>
                  </a:cubicBezTo>
                  <a:cubicBezTo>
                    <a:pt x="3010271" y="4037209"/>
                    <a:pt x="3049900" y="4065721"/>
                    <a:pt x="3021079" y="4105453"/>
                  </a:cubicBezTo>
                  <a:cubicBezTo>
                    <a:pt x="2984744" y="4155478"/>
                    <a:pt x="2915470" y="4169168"/>
                    <a:pt x="2858754" y="4158155"/>
                  </a:cubicBezTo>
                  <a:cubicBezTo>
                    <a:pt x="2832506" y="4153111"/>
                    <a:pt x="2807699" y="4141068"/>
                    <a:pt x="2786598" y="4124907"/>
                  </a:cubicBezTo>
                  <a:cubicBezTo>
                    <a:pt x="2758291" y="4103292"/>
                    <a:pt x="2751704" y="4067265"/>
                    <a:pt x="2741616" y="4035150"/>
                  </a:cubicBezTo>
                  <a:cubicBezTo>
                    <a:pt x="2739661" y="4028974"/>
                    <a:pt x="2737293" y="4022180"/>
                    <a:pt x="2731632" y="4018990"/>
                  </a:cubicBezTo>
                  <a:cubicBezTo>
                    <a:pt x="2729058" y="4017548"/>
                    <a:pt x="2726176" y="4017034"/>
                    <a:pt x="2723294" y="4016519"/>
                  </a:cubicBezTo>
                  <a:cubicBezTo>
                    <a:pt x="2656388" y="4004476"/>
                    <a:pt x="2591746" y="4008079"/>
                    <a:pt x="2524325" y="4004476"/>
                  </a:cubicBezTo>
                  <a:cubicBezTo>
                    <a:pt x="2433024" y="3999535"/>
                    <a:pt x="2341928" y="3993565"/>
                    <a:pt x="2250524" y="3993874"/>
                  </a:cubicBezTo>
                  <a:cubicBezTo>
                    <a:pt x="2240230" y="3993874"/>
                    <a:pt x="2234054" y="4008284"/>
                    <a:pt x="2242495" y="4015181"/>
                  </a:cubicBezTo>
                  <a:cubicBezTo>
                    <a:pt x="2299005" y="4060883"/>
                    <a:pt x="2335546" y="4127892"/>
                    <a:pt x="2351398" y="4198298"/>
                  </a:cubicBezTo>
                  <a:cubicBezTo>
                    <a:pt x="2359426" y="4233604"/>
                    <a:pt x="2358603" y="4269837"/>
                    <a:pt x="2356339" y="4305760"/>
                  </a:cubicBezTo>
                  <a:cubicBezTo>
                    <a:pt x="2354280" y="4338493"/>
                    <a:pt x="2348516" y="4375446"/>
                    <a:pt x="2350677" y="4408076"/>
                  </a:cubicBezTo>
                  <a:cubicBezTo>
                    <a:pt x="2351192" y="4416001"/>
                    <a:pt x="2354074" y="4424030"/>
                    <a:pt x="2360147" y="4429280"/>
                  </a:cubicBezTo>
                  <a:cubicBezTo>
                    <a:pt x="2363647" y="4432368"/>
                    <a:pt x="2368073" y="4434221"/>
                    <a:pt x="2371984" y="4436897"/>
                  </a:cubicBezTo>
                  <a:cubicBezTo>
                    <a:pt x="2390512" y="4449352"/>
                    <a:pt x="2395041" y="4474261"/>
                    <a:pt x="2404923" y="4492892"/>
                  </a:cubicBezTo>
                  <a:cubicBezTo>
                    <a:pt x="2418716" y="4518831"/>
                    <a:pt x="2429730" y="4546212"/>
                    <a:pt x="2432818" y="4575650"/>
                  </a:cubicBezTo>
                  <a:cubicBezTo>
                    <a:pt x="2441052" y="4652644"/>
                    <a:pt x="2365500" y="4683318"/>
                    <a:pt x="2328547" y="4736946"/>
                  </a:cubicBezTo>
                  <a:cubicBezTo>
                    <a:pt x="2314857" y="4756812"/>
                    <a:pt x="2300034" y="4694846"/>
                    <a:pt x="2299623" y="4694023"/>
                  </a:cubicBezTo>
                  <a:cubicBezTo>
                    <a:pt x="2284800" y="4668187"/>
                    <a:pt x="2267405" y="4644924"/>
                    <a:pt x="2255259" y="4617441"/>
                  </a:cubicBezTo>
                  <a:cubicBezTo>
                    <a:pt x="2240127" y="4583164"/>
                    <a:pt x="2228599" y="4536639"/>
                    <a:pt x="2242392" y="4500509"/>
                  </a:cubicBezTo>
                  <a:cubicBezTo>
                    <a:pt x="2248053" y="4485687"/>
                    <a:pt x="2256494" y="4472203"/>
                    <a:pt x="2265037" y="4458924"/>
                  </a:cubicBezTo>
                  <a:cubicBezTo>
                    <a:pt x="2270390" y="4450587"/>
                    <a:pt x="2275845" y="4442249"/>
                    <a:pt x="2279139" y="4432985"/>
                  </a:cubicBezTo>
                  <a:cubicBezTo>
                    <a:pt x="2285212" y="4416104"/>
                    <a:pt x="2280683" y="4399944"/>
                    <a:pt x="2287271" y="4382548"/>
                  </a:cubicBezTo>
                  <a:cubicBezTo>
                    <a:pt x="2294167" y="4364535"/>
                    <a:pt x="2303637" y="4347448"/>
                    <a:pt x="2307857" y="4328508"/>
                  </a:cubicBezTo>
                  <a:cubicBezTo>
                    <a:pt x="2318459" y="4281983"/>
                    <a:pt x="2316401" y="4234737"/>
                    <a:pt x="2306004" y="4188520"/>
                  </a:cubicBezTo>
                  <a:cubicBezTo>
                    <a:pt x="2289638" y="4115952"/>
                    <a:pt x="2234363" y="4031032"/>
                    <a:pt x="2170545" y="3992433"/>
                  </a:cubicBezTo>
                  <a:cubicBezTo>
                    <a:pt x="2166530" y="3989962"/>
                    <a:pt x="2162825" y="3991198"/>
                    <a:pt x="2160046" y="3993462"/>
                  </a:cubicBezTo>
                  <a:cubicBezTo>
                    <a:pt x="2116093" y="3973596"/>
                    <a:pt x="2054539" y="3971846"/>
                    <a:pt x="2008426" y="3965259"/>
                  </a:cubicBezTo>
                  <a:cubicBezTo>
                    <a:pt x="1949239" y="3956818"/>
                    <a:pt x="1889538" y="3954348"/>
                    <a:pt x="1829837" y="3955994"/>
                  </a:cubicBezTo>
                  <a:cubicBezTo>
                    <a:pt x="1766945" y="3957744"/>
                    <a:pt x="1707862" y="3966906"/>
                    <a:pt x="1644661" y="3960832"/>
                  </a:cubicBezTo>
                  <a:cubicBezTo>
                    <a:pt x="1591136" y="3955686"/>
                    <a:pt x="1539978" y="3976272"/>
                    <a:pt x="1487688" y="3984301"/>
                  </a:cubicBezTo>
                  <a:cubicBezTo>
                    <a:pt x="1475645" y="3986154"/>
                    <a:pt x="1462264" y="3984404"/>
                    <a:pt x="1450735" y="3986565"/>
                  </a:cubicBezTo>
                  <a:cubicBezTo>
                    <a:pt x="1438589" y="3988830"/>
                    <a:pt x="1425517" y="4001491"/>
                    <a:pt x="1416459" y="4009314"/>
                  </a:cubicBezTo>
                  <a:cubicBezTo>
                    <a:pt x="1393711" y="4028871"/>
                    <a:pt x="1375080" y="4052545"/>
                    <a:pt x="1353979" y="4073750"/>
                  </a:cubicBezTo>
                  <a:cubicBezTo>
                    <a:pt x="1311879" y="4115952"/>
                    <a:pt x="1267412" y="4155993"/>
                    <a:pt x="1223151" y="4195828"/>
                  </a:cubicBezTo>
                  <a:cubicBezTo>
                    <a:pt x="1179405" y="4235251"/>
                    <a:pt x="1133394" y="4272101"/>
                    <a:pt x="1087588" y="4309260"/>
                  </a:cubicBezTo>
                  <a:cubicBezTo>
                    <a:pt x="1044048" y="4344566"/>
                    <a:pt x="1002669" y="4382548"/>
                    <a:pt x="959128" y="4417546"/>
                  </a:cubicBezTo>
                  <a:cubicBezTo>
                    <a:pt x="954187" y="4421457"/>
                    <a:pt x="949041" y="4425883"/>
                    <a:pt x="947497" y="4431956"/>
                  </a:cubicBezTo>
                  <a:cubicBezTo>
                    <a:pt x="946365" y="4436382"/>
                    <a:pt x="947394" y="4441014"/>
                    <a:pt x="948423" y="4445440"/>
                  </a:cubicBezTo>
                  <a:cubicBezTo>
                    <a:pt x="958202" y="4488260"/>
                    <a:pt x="967157" y="4529536"/>
                    <a:pt x="981876" y="4571224"/>
                  </a:cubicBezTo>
                  <a:cubicBezTo>
                    <a:pt x="997110" y="4614559"/>
                    <a:pt x="1036225" y="4638131"/>
                    <a:pt x="1073692" y="4660158"/>
                  </a:cubicBezTo>
                  <a:cubicBezTo>
                    <a:pt x="1131232" y="4694023"/>
                    <a:pt x="1181566" y="4738490"/>
                    <a:pt x="1235812" y="4777193"/>
                  </a:cubicBezTo>
                  <a:cubicBezTo>
                    <a:pt x="1271838" y="4802926"/>
                    <a:pt x="1306938" y="4835556"/>
                    <a:pt x="1352332" y="4841732"/>
                  </a:cubicBezTo>
                  <a:cubicBezTo>
                    <a:pt x="1357890" y="4842452"/>
                    <a:pt x="1362316" y="4839879"/>
                    <a:pt x="1364889" y="4836070"/>
                  </a:cubicBezTo>
                  <a:cubicBezTo>
                    <a:pt x="1378682" y="4829174"/>
                    <a:pt x="1386402" y="4820939"/>
                    <a:pt x="1399166" y="4807661"/>
                  </a:cubicBezTo>
                  <a:cubicBezTo>
                    <a:pt x="1434472" y="4771017"/>
                    <a:pt x="1493864" y="4803029"/>
                    <a:pt x="1530508" y="4819807"/>
                  </a:cubicBezTo>
                  <a:cubicBezTo>
                    <a:pt x="1545125" y="4826497"/>
                    <a:pt x="1557889" y="4837408"/>
                    <a:pt x="1568902" y="4850584"/>
                  </a:cubicBezTo>
                  <a:lnTo>
                    <a:pt x="1597723" y="4850584"/>
                  </a:lnTo>
                  <a:cubicBezTo>
                    <a:pt x="1589798" y="4839364"/>
                    <a:pt x="1580842" y="4828556"/>
                    <a:pt x="1570240" y="4818160"/>
                  </a:cubicBezTo>
                  <a:cubicBezTo>
                    <a:pt x="1541008" y="4789339"/>
                    <a:pt x="1491085" y="4774619"/>
                    <a:pt x="1451765" y="4767208"/>
                  </a:cubicBezTo>
                  <a:cubicBezTo>
                    <a:pt x="1410798" y="4759385"/>
                    <a:pt x="1381359" y="4788206"/>
                    <a:pt x="1357993" y="4818057"/>
                  </a:cubicBezTo>
                  <a:cubicBezTo>
                    <a:pt x="1316614" y="4810749"/>
                    <a:pt x="1283984" y="4781928"/>
                    <a:pt x="1251252" y="4757327"/>
                  </a:cubicBezTo>
                  <a:cubicBezTo>
                    <a:pt x="1212755" y="4728402"/>
                    <a:pt x="1174670" y="4698964"/>
                    <a:pt x="1136173" y="4670040"/>
                  </a:cubicBezTo>
                  <a:cubicBezTo>
                    <a:pt x="1095102" y="4639263"/>
                    <a:pt x="1043327" y="4621044"/>
                    <a:pt x="1013374" y="4577606"/>
                  </a:cubicBezTo>
                  <a:cubicBezTo>
                    <a:pt x="988670" y="4541785"/>
                    <a:pt x="979612" y="4482496"/>
                    <a:pt x="973024" y="4438647"/>
                  </a:cubicBezTo>
                  <a:cubicBezTo>
                    <a:pt x="979097" y="4433088"/>
                    <a:pt x="997110" y="4419707"/>
                    <a:pt x="998037" y="4418781"/>
                  </a:cubicBezTo>
                  <a:cubicBezTo>
                    <a:pt x="1016565" y="4401179"/>
                    <a:pt x="1037666" y="4386357"/>
                    <a:pt x="1057841" y="4370814"/>
                  </a:cubicBezTo>
                  <a:cubicBezTo>
                    <a:pt x="1103440" y="4335508"/>
                    <a:pt x="1145334" y="4294541"/>
                    <a:pt x="1188771" y="4256661"/>
                  </a:cubicBezTo>
                  <a:cubicBezTo>
                    <a:pt x="1233856" y="4217341"/>
                    <a:pt x="1278014" y="4176991"/>
                    <a:pt x="1321452" y="4135921"/>
                  </a:cubicBezTo>
                  <a:cubicBezTo>
                    <a:pt x="1352846" y="4106276"/>
                    <a:pt x="1380638" y="4073029"/>
                    <a:pt x="1411621" y="4042870"/>
                  </a:cubicBezTo>
                  <a:cubicBezTo>
                    <a:pt x="1423870" y="4031032"/>
                    <a:pt x="1436016" y="4017548"/>
                    <a:pt x="1452794" y="4012505"/>
                  </a:cubicBezTo>
                  <a:cubicBezTo>
                    <a:pt x="1468440" y="4007770"/>
                    <a:pt x="1485115" y="4008593"/>
                    <a:pt x="1501173" y="4005917"/>
                  </a:cubicBezTo>
                  <a:cubicBezTo>
                    <a:pt x="1531949" y="4000770"/>
                    <a:pt x="1562006" y="3992433"/>
                    <a:pt x="1592474" y="3986154"/>
                  </a:cubicBezTo>
                  <a:cubicBezTo>
                    <a:pt x="1651043" y="3974111"/>
                    <a:pt x="1716405" y="3989139"/>
                    <a:pt x="1776621" y="3983375"/>
                  </a:cubicBezTo>
                  <a:cubicBezTo>
                    <a:pt x="1852173" y="3976169"/>
                    <a:pt x="1927212" y="3979875"/>
                    <a:pt x="2002455" y="3989139"/>
                  </a:cubicBezTo>
                  <a:cubicBezTo>
                    <a:pt x="2054128" y="3995418"/>
                    <a:pt x="2114446" y="3999947"/>
                    <a:pt x="2164369" y="4014563"/>
                  </a:cubicBezTo>
                  <a:cubicBezTo>
                    <a:pt x="2165810" y="4014975"/>
                    <a:pt x="2166736" y="4014357"/>
                    <a:pt x="2167868" y="4014152"/>
                  </a:cubicBezTo>
                  <a:cubicBezTo>
                    <a:pt x="2230966" y="4067059"/>
                    <a:pt x="2276257" y="4147861"/>
                    <a:pt x="2287785" y="4228766"/>
                  </a:cubicBezTo>
                  <a:cubicBezTo>
                    <a:pt x="2295197" y="4281160"/>
                    <a:pt x="2282536" y="4326244"/>
                    <a:pt x="2263596" y="4373902"/>
                  </a:cubicBezTo>
                  <a:cubicBezTo>
                    <a:pt x="2256494" y="4391709"/>
                    <a:pt x="2252274" y="4408796"/>
                    <a:pt x="2253612" y="4426603"/>
                  </a:cubicBezTo>
                  <a:cubicBezTo>
                    <a:pt x="2251244" y="4427530"/>
                    <a:pt x="2248980" y="4429074"/>
                    <a:pt x="2247230" y="4432059"/>
                  </a:cubicBezTo>
                  <a:cubicBezTo>
                    <a:pt x="2231687" y="4458513"/>
                    <a:pt x="2215629" y="4474364"/>
                    <a:pt x="2209453" y="4505862"/>
                  </a:cubicBezTo>
                  <a:cubicBezTo>
                    <a:pt x="2202351" y="4542403"/>
                    <a:pt x="2213262" y="4581723"/>
                    <a:pt x="2224790" y="4615897"/>
                  </a:cubicBezTo>
                  <a:cubicBezTo>
                    <a:pt x="2237451" y="4653364"/>
                    <a:pt x="2268022" y="4681568"/>
                    <a:pt x="2279654" y="4718727"/>
                  </a:cubicBezTo>
                  <a:cubicBezTo>
                    <a:pt x="2287168" y="4742504"/>
                    <a:pt x="2290873" y="4771428"/>
                    <a:pt x="2320621" y="4774517"/>
                  </a:cubicBezTo>
                  <a:cubicBezTo>
                    <a:pt x="2336575" y="4776163"/>
                    <a:pt x="2349854" y="4751665"/>
                    <a:pt x="2356853" y="4741578"/>
                  </a:cubicBezTo>
                  <a:cubicBezTo>
                    <a:pt x="2387013" y="4698346"/>
                    <a:pt x="2435494" y="4683935"/>
                    <a:pt x="2450728" y="4629175"/>
                  </a:cubicBezTo>
                  <a:cubicBezTo>
                    <a:pt x="2474608" y="4543432"/>
                    <a:pt x="2429627" y="4466130"/>
                    <a:pt x="2374455" y="4402620"/>
                  </a:cubicBezTo>
                  <a:cubicBezTo>
                    <a:pt x="2396688" y="4269425"/>
                    <a:pt x="2380734" y="4117908"/>
                    <a:pt x="2282947" y="4019401"/>
                  </a:cubicBezTo>
                  <a:cubicBezTo>
                    <a:pt x="2355412" y="4020019"/>
                    <a:pt x="2427774" y="4023107"/>
                    <a:pt x="2500136" y="4026812"/>
                  </a:cubicBezTo>
                  <a:cubicBezTo>
                    <a:pt x="2541206" y="4028974"/>
                    <a:pt x="2582379" y="4031650"/>
                    <a:pt x="2623449" y="4034944"/>
                  </a:cubicBezTo>
                  <a:cubicBezTo>
                    <a:pt x="2655976" y="4037517"/>
                    <a:pt x="2687577" y="4032988"/>
                    <a:pt x="2718765" y="4043693"/>
                  </a:cubicBezTo>
                  <a:cubicBezTo>
                    <a:pt x="2716398" y="4206533"/>
                    <a:pt x="3004815" y="4244309"/>
                    <a:pt x="3055561" y="4091248"/>
                  </a:cubicBezTo>
                  <a:cubicBezTo>
                    <a:pt x="3064722" y="4063765"/>
                    <a:pt x="3043004" y="4033194"/>
                    <a:pt x="3023858" y="4016107"/>
                  </a:cubicBezTo>
                  <a:cubicBezTo>
                    <a:pt x="3002551" y="3997065"/>
                    <a:pt x="2980935" y="3979669"/>
                    <a:pt x="2962510" y="3957641"/>
                  </a:cubicBezTo>
                  <a:cubicBezTo>
                    <a:pt x="2947482" y="3939628"/>
                    <a:pt x="2934409" y="3917395"/>
                    <a:pt x="2912176" y="3906896"/>
                  </a:cubicBezTo>
                  <a:cubicBezTo>
                    <a:pt x="2859268" y="3881883"/>
                    <a:pt x="2793803" y="3909778"/>
                    <a:pt x="2763438" y="3958774"/>
                  </a:cubicBezTo>
                  <a:cubicBezTo>
                    <a:pt x="2762306" y="3957436"/>
                    <a:pt x="2760762" y="3956303"/>
                    <a:pt x="2758703" y="3955583"/>
                  </a:cubicBezTo>
                  <a:cubicBezTo>
                    <a:pt x="2720412" y="3943231"/>
                    <a:pt x="2674607" y="3940657"/>
                    <a:pt x="2634669" y="3934276"/>
                  </a:cubicBezTo>
                  <a:cubicBezTo>
                    <a:pt x="2595863" y="3928100"/>
                    <a:pt x="2549852" y="3927791"/>
                    <a:pt x="2507959" y="3930364"/>
                  </a:cubicBezTo>
                  <a:cubicBezTo>
                    <a:pt x="2576409" y="3902675"/>
                    <a:pt x="2627670" y="3848121"/>
                    <a:pt x="2689223" y="3803139"/>
                  </a:cubicBezTo>
                  <a:cubicBezTo>
                    <a:pt x="2692414" y="3802728"/>
                    <a:pt x="2695502" y="3801698"/>
                    <a:pt x="2697458" y="3798919"/>
                  </a:cubicBezTo>
                  <a:cubicBezTo>
                    <a:pt x="2694061" y="3803551"/>
                    <a:pt x="2730705" y="3806536"/>
                    <a:pt x="2733587" y="3806433"/>
                  </a:cubicBezTo>
                  <a:cubicBezTo>
                    <a:pt x="2751704" y="3805610"/>
                    <a:pt x="2765085" y="3801801"/>
                    <a:pt x="2782275" y="3794802"/>
                  </a:cubicBezTo>
                  <a:cubicBezTo>
                    <a:pt x="2822830" y="3778435"/>
                    <a:pt x="2847122" y="3732115"/>
                    <a:pt x="2886751" y="3711426"/>
                  </a:cubicBezTo>
                  <a:cubicBezTo>
                    <a:pt x="2942438" y="3682296"/>
                    <a:pt x="2943056" y="3633712"/>
                    <a:pt x="2902191" y="3590171"/>
                  </a:cubicBezTo>
                  <a:cubicBezTo>
                    <a:pt x="2858239" y="3543337"/>
                    <a:pt x="2771158" y="3560115"/>
                    <a:pt x="2719280" y="3579466"/>
                  </a:cubicBezTo>
                  <a:cubicBezTo>
                    <a:pt x="2643933" y="3607567"/>
                    <a:pt x="2659167" y="3681781"/>
                    <a:pt x="2632302" y="3741380"/>
                  </a:cubicBezTo>
                  <a:cubicBezTo>
                    <a:pt x="2631787" y="3742615"/>
                    <a:pt x="2632096" y="3743644"/>
                    <a:pt x="2632096" y="3744776"/>
                  </a:cubicBezTo>
                  <a:cubicBezTo>
                    <a:pt x="2537912" y="3798095"/>
                    <a:pt x="2477594" y="3897735"/>
                    <a:pt x="2361279" y="3913895"/>
                  </a:cubicBezTo>
                  <a:cubicBezTo>
                    <a:pt x="2359324" y="3914204"/>
                    <a:pt x="2357883" y="3914821"/>
                    <a:pt x="2356544" y="3915645"/>
                  </a:cubicBezTo>
                  <a:cubicBezTo>
                    <a:pt x="2335546" y="3907307"/>
                    <a:pt x="2314033" y="3906484"/>
                    <a:pt x="2290359" y="3906278"/>
                  </a:cubicBezTo>
                  <a:cubicBezTo>
                    <a:pt x="2250729" y="3905969"/>
                    <a:pt x="2212747" y="3892794"/>
                    <a:pt x="2173530" y="3888677"/>
                  </a:cubicBezTo>
                  <a:cubicBezTo>
                    <a:pt x="2087581" y="3879618"/>
                    <a:pt x="2000911" y="3889500"/>
                    <a:pt x="1914654" y="3889603"/>
                  </a:cubicBezTo>
                  <a:cubicBezTo>
                    <a:pt x="1858658" y="3889706"/>
                    <a:pt x="1805030" y="3878383"/>
                    <a:pt x="1749652" y="3872928"/>
                  </a:cubicBezTo>
                  <a:cubicBezTo>
                    <a:pt x="1726801" y="3870663"/>
                    <a:pt x="1646925" y="3873237"/>
                    <a:pt x="1623765" y="3855017"/>
                  </a:cubicBezTo>
                  <a:cubicBezTo>
                    <a:pt x="1678114" y="3740350"/>
                    <a:pt x="1740903" y="3629594"/>
                    <a:pt x="1796693" y="3515545"/>
                  </a:cubicBezTo>
                  <a:cubicBezTo>
                    <a:pt x="1852071" y="3402422"/>
                    <a:pt x="1897876" y="3280343"/>
                    <a:pt x="1964062" y="3172985"/>
                  </a:cubicBezTo>
                  <a:cubicBezTo>
                    <a:pt x="1964679" y="3172882"/>
                    <a:pt x="1965297" y="3173087"/>
                    <a:pt x="1965914" y="3172882"/>
                  </a:cubicBezTo>
                  <a:cubicBezTo>
                    <a:pt x="2057216" y="3147148"/>
                    <a:pt x="2154076" y="3127282"/>
                    <a:pt x="2248568" y="3119254"/>
                  </a:cubicBezTo>
                  <a:cubicBezTo>
                    <a:pt x="2290565" y="3115651"/>
                    <a:pt x="2331841" y="3112563"/>
                    <a:pt x="2372911" y="3102476"/>
                  </a:cubicBezTo>
                  <a:cubicBezTo>
                    <a:pt x="2418510" y="3091256"/>
                    <a:pt x="2462462" y="3067272"/>
                    <a:pt x="2506106" y="3050083"/>
                  </a:cubicBezTo>
                  <a:cubicBezTo>
                    <a:pt x="2602760" y="3012101"/>
                    <a:pt x="2688606" y="2961046"/>
                    <a:pt x="2777437" y="2907933"/>
                  </a:cubicBezTo>
                  <a:cubicBezTo>
                    <a:pt x="2836726" y="2872421"/>
                    <a:pt x="2914440" y="2832277"/>
                    <a:pt x="2955202" y="2773502"/>
                  </a:cubicBezTo>
                  <a:cubicBezTo>
                    <a:pt x="2978773" y="2781325"/>
                    <a:pt x="3006771" y="2780810"/>
                    <a:pt x="3038475" y="2767841"/>
                  </a:cubicBezTo>
                  <a:cubicBezTo>
                    <a:pt x="3075530" y="2752710"/>
                    <a:pt x="3102087" y="2722139"/>
                    <a:pt x="3121130" y="2685701"/>
                  </a:cubicBezTo>
                  <a:cubicBezTo>
                    <a:pt x="3121335" y="2695994"/>
                    <a:pt x="3121747" y="2706287"/>
                    <a:pt x="3122056" y="2716272"/>
                  </a:cubicBezTo>
                  <a:cubicBezTo>
                    <a:pt x="3122777" y="2738814"/>
                    <a:pt x="3123394" y="2761356"/>
                    <a:pt x="3123600" y="2783898"/>
                  </a:cubicBezTo>
                  <a:cubicBezTo>
                    <a:pt x="3123703" y="2795015"/>
                    <a:pt x="3126173" y="2841232"/>
                    <a:pt x="3120512" y="2853378"/>
                  </a:cubicBezTo>
                  <a:cubicBezTo>
                    <a:pt x="3120100" y="2853790"/>
                    <a:pt x="3119483" y="2853893"/>
                    <a:pt x="3119071" y="2854510"/>
                  </a:cubicBezTo>
                  <a:cubicBezTo>
                    <a:pt x="3118762" y="2855540"/>
                    <a:pt x="3118453" y="2856569"/>
                    <a:pt x="3118248" y="2857598"/>
                  </a:cubicBezTo>
                  <a:cubicBezTo>
                    <a:pt x="3066678" y="2878494"/>
                    <a:pt x="3030343" y="2950547"/>
                    <a:pt x="3021079" y="2999748"/>
                  </a:cubicBezTo>
                  <a:cubicBezTo>
                    <a:pt x="3008315" y="3067787"/>
                    <a:pt x="3051341" y="3167220"/>
                    <a:pt x="3125041" y="3177411"/>
                  </a:cubicBezTo>
                  <a:cubicBezTo>
                    <a:pt x="3202241" y="3188116"/>
                    <a:pt x="3275117" y="3114725"/>
                    <a:pt x="3290969" y="3045554"/>
                  </a:cubicBezTo>
                  <a:cubicBezTo>
                    <a:pt x="3299409" y="3008498"/>
                    <a:pt x="3290042" y="2971236"/>
                    <a:pt x="3273470" y="2938092"/>
                  </a:cubicBezTo>
                  <a:cubicBezTo>
                    <a:pt x="3258133" y="2907521"/>
                    <a:pt x="3229312" y="2890331"/>
                    <a:pt x="3221283" y="2854510"/>
                  </a:cubicBezTo>
                  <a:cubicBezTo>
                    <a:pt x="3217269" y="2836806"/>
                    <a:pt x="3217886" y="2823631"/>
                    <a:pt x="3213357" y="2809529"/>
                  </a:cubicBezTo>
                  <a:cubicBezTo>
                    <a:pt x="3213872" y="2786780"/>
                    <a:pt x="3211299" y="2763621"/>
                    <a:pt x="3209343" y="2741490"/>
                  </a:cubicBezTo>
                  <a:cubicBezTo>
                    <a:pt x="3205637" y="2700008"/>
                    <a:pt x="3201829" y="2657806"/>
                    <a:pt x="3190918" y="2617662"/>
                  </a:cubicBezTo>
                  <a:cubicBezTo>
                    <a:pt x="3197917" y="2626411"/>
                    <a:pt x="3204917" y="2635058"/>
                    <a:pt x="3212637" y="2643395"/>
                  </a:cubicBezTo>
                  <a:cubicBezTo>
                    <a:pt x="3237135" y="2669849"/>
                    <a:pt x="3268118" y="2690950"/>
                    <a:pt x="3296012" y="2714316"/>
                  </a:cubicBezTo>
                  <a:cubicBezTo>
                    <a:pt x="3308467" y="2745299"/>
                    <a:pt x="3315878" y="2777002"/>
                    <a:pt x="3338936" y="2803147"/>
                  </a:cubicBezTo>
                  <a:cubicBezTo>
                    <a:pt x="3365595" y="2833203"/>
                    <a:pt x="3394416" y="2853275"/>
                    <a:pt x="3432707" y="2865524"/>
                  </a:cubicBezTo>
                  <a:cubicBezTo>
                    <a:pt x="3500437" y="2887346"/>
                    <a:pt x="3573417" y="2858833"/>
                    <a:pt x="3606355" y="2796353"/>
                  </a:cubicBezTo>
                  <a:cubicBezTo>
                    <a:pt x="3637852" y="2736652"/>
                    <a:pt x="3607796" y="2668099"/>
                    <a:pt x="3555197" y="2634337"/>
                  </a:cubicBezTo>
                  <a:cubicBezTo>
                    <a:pt x="3498790" y="2598105"/>
                    <a:pt x="3416753" y="2601502"/>
                    <a:pt x="3360242" y="2634337"/>
                  </a:cubicBezTo>
                  <a:cubicBezTo>
                    <a:pt x="3325348" y="2614265"/>
                    <a:pt x="3292925" y="2593164"/>
                    <a:pt x="3261736" y="2567534"/>
                  </a:cubicBezTo>
                  <a:cubicBezTo>
                    <a:pt x="3247531" y="2555902"/>
                    <a:pt x="3233944" y="2543139"/>
                    <a:pt x="3220872" y="2530169"/>
                  </a:cubicBezTo>
                  <a:cubicBezTo>
                    <a:pt x="3214798" y="2524096"/>
                    <a:pt x="3209755" y="2515450"/>
                    <a:pt x="3203682" y="2508862"/>
                  </a:cubicBezTo>
                  <a:cubicBezTo>
                    <a:pt x="3214284" y="2499598"/>
                    <a:pt x="3224886" y="2490128"/>
                    <a:pt x="3236208" y="2485496"/>
                  </a:cubicBezTo>
                  <a:cubicBezTo>
                    <a:pt x="3259883" y="2475820"/>
                    <a:pt x="3285513" y="2471291"/>
                    <a:pt x="3310320" y="2465630"/>
                  </a:cubicBezTo>
                  <a:cubicBezTo>
                    <a:pt x="3357772" y="2454822"/>
                    <a:pt x="3402960" y="2434956"/>
                    <a:pt x="3450309" y="2423325"/>
                  </a:cubicBezTo>
                  <a:cubicBezTo>
                    <a:pt x="3499408" y="2411282"/>
                    <a:pt x="3549639" y="2404488"/>
                    <a:pt x="3598738" y="2392651"/>
                  </a:cubicBezTo>
                  <a:cubicBezTo>
                    <a:pt x="3636103" y="2383696"/>
                    <a:pt x="3683658" y="2360639"/>
                    <a:pt x="3722360" y="2371961"/>
                  </a:cubicBezTo>
                  <a:cubicBezTo>
                    <a:pt x="3749637" y="2407782"/>
                    <a:pt x="3770224" y="2449058"/>
                    <a:pt x="3809750" y="2472836"/>
                  </a:cubicBezTo>
                  <a:cubicBezTo>
                    <a:pt x="3820352" y="2479217"/>
                    <a:pt x="3832190" y="2483335"/>
                    <a:pt x="3844644" y="2485805"/>
                  </a:cubicBezTo>
                  <a:lnTo>
                    <a:pt x="3844644" y="2458528"/>
                  </a:lnTo>
                  <a:cubicBezTo>
                    <a:pt x="3827558" y="2453690"/>
                    <a:pt x="3811603" y="2445147"/>
                    <a:pt x="3798222" y="2431971"/>
                  </a:cubicBezTo>
                  <a:cubicBezTo>
                    <a:pt x="3775988" y="2410149"/>
                    <a:pt x="3760960" y="2380299"/>
                    <a:pt x="3742123" y="2355698"/>
                  </a:cubicBezTo>
                  <a:cubicBezTo>
                    <a:pt x="3736977" y="2349007"/>
                    <a:pt x="3729257" y="2349934"/>
                    <a:pt x="3724316" y="2354257"/>
                  </a:cubicBezTo>
                  <a:cubicBezTo>
                    <a:pt x="3710420" y="2344684"/>
                    <a:pt x="3689319" y="2347772"/>
                    <a:pt x="3672849" y="2350551"/>
                  </a:cubicBezTo>
                  <a:cubicBezTo>
                    <a:pt x="3621589" y="2358992"/>
                    <a:pt x="3570946" y="2372579"/>
                    <a:pt x="3519994" y="2382666"/>
                  </a:cubicBezTo>
                  <a:cubicBezTo>
                    <a:pt x="3453500" y="2395842"/>
                    <a:pt x="3389681" y="2416531"/>
                    <a:pt x="3324937" y="2436294"/>
                  </a:cubicBezTo>
                  <a:cubicBezTo>
                    <a:pt x="3286749" y="2447926"/>
                    <a:pt x="3248149" y="2453793"/>
                    <a:pt x="3210887" y="2468512"/>
                  </a:cubicBezTo>
                  <a:cubicBezTo>
                    <a:pt x="3191433" y="2476232"/>
                    <a:pt x="3178566" y="2494657"/>
                    <a:pt x="3161994" y="2506906"/>
                  </a:cubicBezTo>
                  <a:cubicBezTo>
                    <a:pt x="3161891" y="2478806"/>
                    <a:pt x="3154274" y="2456057"/>
                    <a:pt x="3138010" y="2433618"/>
                  </a:cubicBezTo>
                  <a:cubicBezTo>
                    <a:pt x="3148819" y="2432383"/>
                    <a:pt x="3162920" y="2439279"/>
                    <a:pt x="3174552" y="2439897"/>
                  </a:cubicBezTo>
                  <a:cubicBezTo>
                    <a:pt x="3188139" y="2440617"/>
                    <a:pt x="3201932" y="2439279"/>
                    <a:pt x="3215313" y="2436809"/>
                  </a:cubicBezTo>
                  <a:cubicBezTo>
                    <a:pt x="3240841" y="2432177"/>
                    <a:pt x="3265544" y="2423325"/>
                    <a:pt x="3289425" y="2413443"/>
                  </a:cubicBezTo>
                  <a:cubicBezTo>
                    <a:pt x="3340376" y="2392136"/>
                    <a:pt x="3385564" y="2348390"/>
                    <a:pt x="3427972" y="2314216"/>
                  </a:cubicBezTo>
                  <a:cubicBezTo>
                    <a:pt x="3469248" y="2280866"/>
                    <a:pt x="3510216" y="2249883"/>
                    <a:pt x="3542742" y="2207475"/>
                  </a:cubicBezTo>
                  <a:cubicBezTo>
                    <a:pt x="3574446" y="2166199"/>
                    <a:pt x="3591636" y="2112571"/>
                    <a:pt x="3624162" y="2073147"/>
                  </a:cubicBezTo>
                  <a:cubicBezTo>
                    <a:pt x="3630338" y="2065633"/>
                    <a:pt x="3620765" y="2056369"/>
                    <a:pt x="3613457" y="2062648"/>
                  </a:cubicBezTo>
                  <a:cubicBezTo>
                    <a:pt x="3596165" y="2077470"/>
                    <a:pt x="3585871" y="2097954"/>
                    <a:pt x="3575269" y="2118129"/>
                  </a:cubicBezTo>
                  <a:cubicBezTo>
                    <a:pt x="3558800" y="2062236"/>
                    <a:pt x="3557668" y="2012211"/>
                    <a:pt x="3581857" y="1956010"/>
                  </a:cubicBezTo>
                  <a:cubicBezTo>
                    <a:pt x="3604399" y="1903617"/>
                    <a:pt x="3658748" y="1884883"/>
                    <a:pt x="3700641" y="1853283"/>
                  </a:cubicBezTo>
                  <a:cubicBezTo>
                    <a:pt x="3723184" y="1836299"/>
                    <a:pt x="3739447" y="1796567"/>
                    <a:pt x="3763945" y="1838358"/>
                  </a:cubicBezTo>
                  <a:cubicBezTo>
                    <a:pt x="3784635" y="1873663"/>
                    <a:pt x="3791428" y="1916895"/>
                    <a:pt x="3791222" y="1956936"/>
                  </a:cubicBezTo>
                  <a:cubicBezTo>
                    <a:pt x="3791016" y="2016843"/>
                    <a:pt x="3765695" y="2072735"/>
                    <a:pt x="3722154" y="2107218"/>
                  </a:cubicBezTo>
                  <a:cubicBezTo>
                    <a:pt x="3740168" y="2092602"/>
                    <a:pt x="3753858" y="2069236"/>
                    <a:pt x="3763122" y="2051120"/>
                  </a:cubicBezTo>
                  <a:cubicBezTo>
                    <a:pt x="3789061" y="2000477"/>
                    <a:pt x="3787208" y="1930071"/>
                    <a:pt x="3772283" y="1876546"/>
                  </a:cubicBezTo>
                  <a:cubicBezTo>
                    <a:pt x="3771047" y="1872222"/>
                    <a:pt x="3764254" y="1872016"/>
                    <a:pt x="3763327" y="1876649"/>
                  </a:cubicBezTo>
                  <a:cubicBezTo>
                    <a:pt x="3754681" y="1920086"/>
                    <a:pt x="3766518" y="1963936"/>
                    <a:pt x="3755710" y="2007991"/>
                  </a:cubicBezTo>
                  <a:cubicBezTo>
                    <a:pt x="3744902" y="2052252"/>
                    <a:pt x="3717419" y="2083749"/>
                    <a:pt x="3677585" y="2102998"/>
                  </a:cubicBezTo>
                  <a:cubicBezTo>
                    <a:pt x="3670688" y="2106292"/>
                    <a:pt x="3671717" y="2118438"/>
                    <a:pt x="3679540" y="2119982"/>
                  </a:cubicBezTo>
                  <a:cubicBezTo>
                    <a:pt x="3693539" y="2122658"/>
                    <a:pt x="3705891" y="2118541"/>
                    <a:pt x="3716905" y="2111130"/>
                  </a:cubicBezTo>
                  <a:cubicBezTo>
                    <a:pt x="3696009" y="2126261"/>
                    <a:pt x="3671717" y="2137172"/>
                    <a:pt x="3643514" y="2140774"/>
                  </a:cubicBezTo>
                  <a:cubicBezTo>
                    <a:pt x="3640014" y="2141186"/>
                    <a:pt x="3636823" y="2142627"/>
                    <a:pt x="3633735" y="2144583"/>
                  </a:cubicBezTo>
                  <a:cubicBezTo>
                    <a:pt x="3632088" y="2143142"/>
                    <a:pt x="3629515" y="2142730"/>
                    <a:pt x="3628074" y="2144788"/>
                  </a:cubicBezTo>
                  <a:cubicBezTo>
                    <a:pt x="3596062" y="2190285"/>
                    <a:pt x="3569196" y="2236605"/>
                    <a:pt x="3531214" y="2277778"/>
                  </a:cubicBezTo>
                  <a:cubicBezTo>
                    <a:pt x="3494055" y="2317922"/>
                    <a:pt x="3449177" y="2346846"/>
                    <a:pt x="3404298" y="2377314"/>
                  </a:cubicBezTo>
                  <a:cubicBezTo>
                    <a:pt x="3391843" y="2385754"/>
                    <a:pt x="3403783" y="2402944"/>
                    <a:pt x="3416650" y="2396459"/>
                  </a:cubicBezTo>
                  <a:cubicBezTo>
                    <a:pt x="3445986" y="2381740"/>
                    <a:pt x="3470072" y="2358992"/>
                    <a:pt x="3498584" y="2344169"/>
                  </a:cubicBezTo>
                  <a:cubicBezTo>
                    <a:pt x="3521847" y="2332126"/>
                    <a:pt x="3547992" y="2327391"/>
                    <a:pt x="3573931" y="2325436"/>
                  </a:cubicBezTo>
                  <a:cubicBezTo>
                    <a:pt x="3625192" y="2321524"/>
                    <a:pt x="3679231" y="2328421"/>
                    <a:pt x="3728330" y="2309893"/>
                  </a:cubicBezTo>
                  <a:cubicBezTo>
                    <a:pt x="3763019" y="2296717"/>
                    <a:pt x="3786385" y="2268308"/>
                    <a:pt x="3814691" y="2245354"/>
                  </a:cubicBezTo>
                  <a:cubicBezTo>
                    <a:pt x="3824264" y="2237634"/>
                    <a:pt x="3834248" y="2232281"/>
                    <a:pt x="3844542" y="2228782"/>
                  </a:cubicBezTo>
                  <a:lnTo>
                    <a:pt x="3844542" y="2204284"/>
                  </a:lnTo>
                  <a:cubicBezTo>
                    <a:pt x="3835072" y="2206651"/>
                    <a:pt x="3825705" y="2209842"/>
                    <a:pt x="3816544" y="2214268"/>
                  </a:cubicBezTo>
                  <a:cubicBezTo>
                    <a:pt x="3789061" y="2227547"/>
                    <a:pt x="3766518" y="2254206"/>
                    <a:pt x="3743667" y="2273866"/>
                  </a:cubicBezTo>
                  <a:cubicBezTo>
                    <a:pt x="3717625" y="2296306"/>
                    <a:pt x="3659880" y="2297129"/>
                    <a:pt x="3626530" y="2298261"/>
                  </a:cubicBezTo>
                  <a:cubicBezTo>
                    <a:pt x="3599561" y="2299291"/>
                    <a:pt x="3568784" y="2297438"/>
                    <a:pt x="3541404" y="2304231"/>
                  </a:cubicBezTo>
                  <a:cubicBezTo>
                    <a:pt x="3549227" y="2296306"/>
                    <a:pt x="3557153" y="2288586"/>
                    <a:pt x="3564873" y="2279939"/>
                  </a:cubicBezTo>
                  <a:cubicBezTo>
                    <a:pt x="3565490" y="2279219"/>
                    <a:pt x="3566108" y="2278189"/>
                    <a:pt x="3566726" y="2277469"/>
                  </a:cubicBezTo>
                  <a:cubicBezTo>
                    <a:pt x="3582886" y="2258323"/>
                    <a:pt x="3597091" y="2238252"/>
                    <a:pt x="3608619" y="2217150"/>
                  </a:cubicBezTo>
                  <a:cubicBezTo>
                    <a:pt x="3626839" y="2192138"/>
                    <a:pt x="3647425" y="2170316"/>
                    <a:pt x="3673158" y="2166816"/>
                  </a:cubicBezTo>
                  <a:cubicBezTo>
                    <a:pt x="3712582" y="2161567"/>
                    <a:pt x="3751181" y="2127290"/>
                    <a:pt x="3774033" y="2095998"/>
                  </a:cubicBezTo>
                  <a:cubicBezTo>
                    <a:pt x="3831881" y="2016740"/>
                    <a:pt x="3827249" y="1908558"/>
                    <a:pt x="3786385" y="1824153"/>
                  </a:cubicBezTo>
                  <a:cubicBezTo>
                    <a:pt x="3777120" y="1805110"/>
                    <a:pt x="3757460" y="1780200"/>
                    <a:pt x="3733168" y="1789259"/>
                  </a:cubicBezTo>
                  <a:cubicBezTo>
                    <a:pt x="3719478" y="1794405"/>
                    <a:pt x="3709288" y="1806037"/>
                    <a:pt x="3699303" y="1816124"/>
                  </a:cubicBezTo>
                  <a:cubicBezTo>
                    <a:pt x="3675526" y="1840107"/>
                    <a:pt x="3645675" y="1854827"/>
                    <a:pt x="3618604" y="1874899"/>
                  </a:cubicBezTo>
                  <a:cubicBezTo>
                    <a:pt x="3539860" y="1933467"/>
                    <a:pt x="3514333" y="2052664"/>
                    <a:pt x="3564152" y="2137789"/>
                  </a:cubicBezTo>
                  <a:cubicBezTo>
                    <a:pt x="3562711" y="2140157"/>
                    <a:pt x="3561476" y="2142627"/>
                    <a:pt x="3560035" y="2144892"/>
                  </a:cubicBezTo>
                  <a:cubicBezTo>
                    <a:pt x="3530802" y="2189153"/>
                    <a:pt x="3499819" y="2227752"/>
                    <a:pt x="3458749" y="2261823"/>
                  </a:cubicBezTo>
                  <a:cubicBezTo>
                    <a:pt x="3411915" y="2300629"/>
                    <a:pt x="3363845" y="2339332"/>
                    <a:pt x="3312276" y="2371549"/>
                  </a:cubicBezTo>
                  <a:cubicBezTo>
                    <a:pt x="3286440" y="2387710"/>
                    <a:pt x="3261530" y="2396253"/>
                    <a:pt x="3235694" y="2401812"/>
                  </a:cubicBezTo>
                  <a:cubicBezTo>
                    <a:pt x="3285410" y="2342420"/>
                    <a:pt x="3314437" y="2254412"/>
                    <a:pt x="3337083" y="2184212"/>
                  </a:cubicBezTo>
                  <a:cubicBezTo>
                    <a:pt x="3353964" y="2131922"/>
                    <a:pt x="3362507" y="2077676"/>
                    <a:pt x="3368271" y="2023225"/>
                  </a:cubicBezTo>
                  <a:cubicBezTo>
                    <a:pt x="3373006" y="1979067"/>
                    <a:pt x="3366418" y="1935938"/>
                    <a:pt x="3382888" y="1893530"/>
                  </a:cubicBezTo>
                  <a:cubicBezTo>
                    <a:pt x="3410371" y="1857503"/>
                    <a:pt x="3396166" y="1790597"/>
                    <a:pt x="3377124" y="1755394"/>
                  </a:cubicBezTo>
                  <a:cubicBezTo>
                    <a:pt x="3350052" y="1705471"/>
                    <a:pt x="3286028" y="1687458"/>
                    <a:pt x="3241252" y="1724514"/>
                  </a:cubicBezTo>
                  <a:cubicBezTo>
                    <a:pt x="3171670" y="1782053"/>
                    <a:pt x="3215931" y="1930071"/>
                    <a:pt x="3301982" y="1945305"/>
                  </a:cubicBezTo>
                  <a:cubicBezTo>
                    <a:pt x="3318452" y="2023431"/>
                    <a:pt x="3291895" y="2099292"/>
                    <a:pt x="3273058" y="2174948"/>
                  </a:cubicBezTo>
                  <a:cubicBezTo>
                    <a:pt x="3255869" y="2243913"/>
                    <a:pt x="3224165" y="2303614"/>
                    <a:pt x="3187933" y="2362697"/>
                  </a:cubicBezTo>
                  <a:cubicBezTo>
                    <a:pt x="3192050" y="2337993"/>
                    <a:pt x="3192565" y="2312260"/>
                    <a:pt x="3193183" y="2293732"/>
                  </a:cubicBezTo>
                  <a:cubicBezTo>
                    <a:pt x="3195447" y="2227958"/>
                    <a:pt x="3191433" y="2144892"/>
                    <a:pt x="3150774" y="2090028"/>
                  </a:cubicBezTo>
                  <a:cubicBezTo>
                    <a:pt x="3154274" y="2083543"/>
                    <a:pt x="3157156" y="2076647"/>
                    <a:pt x="3157671" y="2075721"/>
                  </a:cubicBezTo>
                  <a:cubicBezTo>
                    <a:pt x="3166420" y="2058325"/>
                    <a:pt x="3167552" y="2038150"/>
                    <a:pt x="3168685" y="2019108"/>
                  </a:cubicBezTo>
                  <a:cubicBezTo>
                    <a:pt x="3171155" y="1978552"/>
                    <a:pt x="3163538" y="1929350"/>
                    <a:pt x="3142745" y="1893941"/>
                  </a:cubicBezTo>
                  <a:cubicBezTo>
                    <a:pt x="3136570" y="1883339"/>
                    <a:pt x="3129364" y="1874796"/>
                    <a:pt x="3121747" y="1867179"/>
                  </a:cubicBezTo>
                  <a:cubicBezTo>
                    <a:pt x="3123703" y="1866355"/>
                    <a:pt x="3125453" y="1865120"/>
                    <a:pt x="3126894" y="1862753"/>
                  </a:cubicBezTo>
                  <a:cubicBezTo>
                    <a:pt x="3134614" y="1850401"/>
                    <a:pt x="3143157" y="1838975"/>
                    <a:pt x="3151906" y="1827344"/>
                  </a:cubicBezTo>
                  <a:cubicBezTo>
                    <a:pt x="3158906" y="1818080"/>
                    <a:pt x="3167655" y="1805110"/>
                    <a:pt x="3172905" y="1792552"/>
                  </a:cubicBezTo>
                  <a:cubicBezTo>
                    <a:pt x="3204196" y="1758276"/>
                    <a:pt x="3231679" y="1719779"/>
                    <a:pt x="3257104" y="1683341"/>
                  </a:cubicBezTo>
                  <a:cubicBezTo>
                    <a:pt x="3307644" y="1610876"/>
                    <a:pt x="3352420" y="1533265"/>
                    <a:pt x="3395549" y="1456271"/>
                  </a:cubicBezTo>
                  <a:cubicBezTo>
                    <a:pt x="3441971" y="1373616"/>
                    <a:pt x="3484174" y="1287049"/>
                    <a:pt x="3517009" y="1198115"/>
                  </a:cubicBezTo>
                  <a:cubicBezTo>
                    <a:pt x="3547168" y="1116490"/>
                    <a:pt x="3578975" y="1021997"/>
                    <a:pt x="3585459" y="933475"/>
                  </a:cubicBezTo>
                  <a:cubicBezTo>
                    <a:pt x="3618707" y="967031"/>
                    <a:pt x="3651028" y="1001925"/>
                    <a:pt x="3678202" y="1040628"/>
                  </a:cubicBezTo>
                  <a:cubicBezTo>
                    <a:pt x="3690966" y="1058847"/>
                    <a:pt x="3701053" y="1078919"/>
                    <a:pt x="3713302" y="1097241"/>
                  </a:cubicBezTo>
                  <a:cubicBezTo>
                    <a:pt x="3724419" y="1114019"/>
                    <a:pt x="3733991" y="1136150"/>
                    <a:pt x="3732139" y="1156633"/>
                  </a:cubicBezTo>
                  <a:cubicBezTo>
                    <a:pt x="3730904" y="1170015"/>
                    <a:pt x="3724934" y="1182367"/>
                    <a:pt x="3720199" y="1194924"/>
                  </a:cubicBezTo>
                  <a:cubicBezTo>
                    <a:pt x="3709596" y="1223231"/>
                    <a:pt x="3715978" y="1256787"/>
                    <a:pt x="3721742" y="1285711"/>
                  </a:cubicBezTo>
                  <a:cubicBezTo>
                    <a:pt x="3734506" y="1349632"/>
                    <a:pt x="3783502" y="1412010"/>
                    <a:pt x="3844644" y="1436096"/>
                  </a:cubicBezTo>
                  <a:lnTo>
                    <a:pt x="3844644" y="1415921"/>
                  </a:lnTo>
                  <a:cubicBezTo>
                    <a:pt x="3820249" y="1403672"/>
                    <a:pt x="3797810" y="1382159"/>
                    <a:pt x="3784429" y="1366822"/>
                  </a:cubicBezTo>
                  <a:cubicBezTo>
                    <a:pt x="3761166" y="1340266"/>
                    <a:pt x="3743153" y="1303416"/>
                    <a:pt x="3734918" y="1269036"/>
                  </a:cubicBezTo>
                  <a:cubicBezTo>
                    <a:pt x="3729154" y="1245259"/>
                    <a:pt x="3728536" y="1219834"/>
                    <a:pt x="3735536" y="1196365"/>
                  </a:cubicBezTo>
                  <a:cubicBezTo>
                    <a:pt x="3738829" y="1185352"/>
                    <a:pt x="3743667" y="1174955"/>
                    <a:pt x="3746549" y="1163839"/>
                  </a:cubicBezTo>
                  <a:cubicBezTo>
                    <a:pt x="3752314" y="1141399"/>
                    <a:pt x="3742535" y="1119269"/>
                    <a:pt x="3732962" y="1099197"/>
                  </a:cubicBezTo>
                  <a:cubicBezTo>
                    <a:pt x="3722566" y="1077478"/>
                    <a:pt x="3709185" y="1057509"/>
                    <a:pt x="3696730" y="1037025"/>
                  </a:cubicBezTo>
                  <a:cubicBezTo>
                    <a:pt x="3663071" y="982059"/>
                    <a:pt x="3622104" y="939857"/>
                    <a:pt x="3576401" y="894669"/>
                  </a:cubicBezTo>
                  <a:cubicBezTo>
                    <a:pt x="3569402" y="887773"/>
                    <a:pt x="3557771" y="894875"/>
                    <a:pt x="3559212" y="904242"/>
                  </a:cubicBezTo>
                  <a:cubicBezTo>
                    <a:pt x="3560138" y="910212"/>
                    <a:pt x="3565594" y="912991"/>
                    <a:pt x="3566829" y="919476"/>
                  </a:cubicBezTo>
                  <a:cubicBezTo>
                    <a:pt x="3570637" y="940680"/>
                    <a:pt x="3564770" y="964972"/>
                    <a:pt x="3560859" y="985868"/>
                  </a:cubicBezTo>
                  <a:cubicBezTo>
                    <a:pt x="3556432" y="1009851"/>
                    <a:pt x="3550977" y="1033629"/>
                    <a:pt x="3544801" y="1057200"/>
                  </a:cubicBezTo>
                  <a:cubicBezTo>
                    <a:pt x="3532243" y="1104961"/>
                    <a:pt x="3516392" y="1151898"/>
                    <a:pt x="3498481" y="1197909"/>
                  </a:cubicBezTo>
                  <a:cubicBezTo>
                    <a:pt x="3472130" y="1265536"/>
                    <a:pt x="3441250" y="1331310"/>
                    <a:pt x="3408106" y="1395849"/>
                  </a:cubicBezTo>
                  <a:cubicBezTo>
                    <a:pt x="3364978" y="1479739"/>
                    <a:pt x="3314643" y="1559101"/>
                    <a:pt x="3263383" y="1638256"/>
                  </a:cubicBezTo>
                  <a:cubicBezTo>
                    <a:pt x="3213152" y="1715867"/>
                    <a:pt x="3153450" y="1778656"/>
                    <a:pt x="3089220" y="1843401"/>
                  </a:cubicBezTo>
                  <a:cubicBezTo>
                    <a:pt x="3073472" y="1836196"/>
                    <a:pt x="3056385" y="1833211"/>
                    <a:pt x="3038577" y="1833623"/>
                  </a:cubicBezTo>
                  <a:cubicBezTo>
                    <a:pt x="3154892" y="1711647"/>
                    <a:pt x="3250516" y="1563115"/>
                    <a:pt x="3333377" y="1417877"/>
                  </a:cubicBezTo>
                  <a:cubicBezTo>
                    <a:pt x="3422723" y="1261110"/>
                    <a:pt x="3500025" y="1097138"/>
                    <a:pt x="3536258" y="919579"/>
                  </a:cubicBezTo>
                  <a:cubicBezTo>
                    <a:pt x="3546757" y="913300"/>
                    <a:pt x="3539757" y="895287"/>
                    <a:pt x="3526994" y="899919"/>
                  </a:cubicBezTo>
                  <a:cubicBezTo>
                    <a:pt x="3450926" y="927814"/>
                    <a:pt x="3371977" y="949121"/>
                    <a:pt x="3294468" y="972692"/>
                  </a:cubicBezTo>
                  <a:cubicBezTo>
                    <a:pt x="3240223" y="989265"/>
                    <a:pt x="3188345" y="1012116"/>
                    <a:pt x="3133379" y="1026217"/>
                  </a:cubicBezTo>
                  <a:cubicBezTo>
                    <a:pt x="3114954" y="1030952"/>
                    <a:pt x="3098587" y="1036922"/>
                    <a:pt x="3082324" y="1044231"/>
                  </a:cubicBezTo>
                  <a:cubicBezTo>
                    <a:pt x="3039607" y="1041143"/>
                    <a:pt x="3018917" y="1087463"/>
                    <a:pt x="2975789" y="1094153"/>
                  </a:cubicBezTo>
                  <a:cubicBezTo>
                    <a:pt x="2902191" y="1105682"/>
                    <a:pt x="2827462" y="1064406"/>
                    <a:pt x="2794215" y="1000587"/>
                  </a:cubicBezTo>
                  <a:cubicBezTo>
                    <a:pt x="2759423" y="933681"/>
                    <a:pt x="2835388" y="865436"/>
                    <a:pt x="2895913" y="855246"/>
                  </a:cubicBezTo>
                  <a:cubicBezTo>
                    <a:pt x="2930807" y="849379"/>
                    <a:pt x="2975789" y="867598"/>
                    <a:pt x="2999566" y="891581"/>
                  </a:cubicBezTo>
                  <a:cubicBezTo>
                    <a:pt x="3022417" y="914638"/>
                    <a:pt x="3026534" y="946959"/>
                    <a:pt x="3046195" y="971251"/>
                  </a:cubicBezTo>
                  <a:cubicBezTo>
                    <a:pt x="3048356" y="973928"/>
                    <a:pt x="3051032" y="975163"/>
                    <a:pt x="3053708" y="975574"/>
                  </a:cubicBezTo>
                  <a:cubicBezTo>
                    <a:pt x="3054429" y="977427"/>
                    <a:pt x="3055561" y="979177"/>
                    <a:pt x="3057620" y="980515"/>
                  </a:cubicBezTo>
                  <a:cubicBezTo>
                    <a:pt x="3105690" y="1011292"/>
                    <a:pt x="3181757" y="975677"/>
                    <a:pt x="3229415" y="957767"/>
                  </a:cubicBezTo>
                  <a:cubicBezTo>
                    <a:pt x="3283558" y="937386"/>
                    <a:pt x="3335230" y="921226"/>
                    <a:pt x="3391328" y="906815"/>
                  </a:cubicBezTo>
                  <a:cubicBezTo>
                    <a:pt x="3427149" y="897654"/>
                    <a:pt x="3495496" y="857305"/>
                    <a:pt x="3530802" y="875627"/>
                  </a:cubicBezTo>
                  <a:cubicBezTo>
                    <a:pt x="3533993" y="877274"/>
                    <a:pt x="3538728" y="874083"/>
                    <a:pt x="3536463" y="870377"/>
                  </a:cubicBezTo>
                  <a:cubicBezTo>
                    <a:pt x="3524112" y="850614"/>
                    <a:pt x="3500540" y="851643"/>
                    <a:pt x="3477174" y="858334"/>
                  </a:cubicBezTo>
                  <a:cubicBezTo>
                    <a:pt x="3339038" y="795957"/>
                    <a:pt x="3211505" y="717831"/>
                    <a:pt x="3092102" y="625603"/>
                  </a:cubicBezTo>
                  <a:cubicBezTo>
                    <a:pt x="3093338" y="620456"/>
                    <a:pt x="3091588" y="614074"/>
                    <a:pt x="3085309" y="611501"/>
                  </a:cubicBezTo>
                  <a:cubicBezTo>
                    <a:pt x="3016241" y="583092"/>
                    <a:pt x="2973112" y="566519"/>
                    <a:pt x="2939041" y="496010"/>
                  </a:cubicBezTo>
                  <a:cubicBezTo>
                    <a:pt x="2912073" y="440118"/>
                    <a:pt x="2918558" y="360551"/>
                    <a:pt x="2972906" y="324524"/>
                  </a:cubicBezTo>
                  <a:cubicBezTo>
                    <a:pt x="3098690" y="241149"/>
                    <a:pt x="3212328" y="531522"/>
                    <a:pt x="3111454" y="606252"/>
                  </a:cubicBezTo>
                  <a:cubicBezTo>
                    <a:pt x="3103734" y="611913"/>
                    <a:pt x="3110939" y="624265"/>
                    <a:pt x="3119380" y="619118"/>
                  </a:cubicBezTo>
                  <a:cubicBezTo>
                    <a:pt x="3124423" y="616030"/>
                    <a:pt x="3128850" y="612325"/>
                    <a:pt x="3132967" y="608516"/>
                  </a:cubicBezTo>
                  <a:cubicBezTo>
                    <a:pt x="3133687" y="609442"/>
                    <a:pt x="3134614" y="610163"/>
                    <a:pt x="3135643" y="610883"/>
                  </a:cubicBezTo>
                  <a:cubicBezTo>
                    <a:pt x="3151906" y="620456"/>
                    <a:pt x="3165185" y="638469"/>
                    <a:pt x="3181654" y="648969"/>
                  </a:cubicBezTo>
                  <a:cubicBezTo>
                    <a:pt x="3224886" y="676349"/>
                    <a:pt x="3268220" y="703420"/>
                    <a:pt x="3311555" y="730594"/>
                  </a:cubicBezTo>
                  <a:cubicBezTo>
                    <a:pt x="3319275" y="735432"/>
                    <a:pt x="3326789" y="740579"/>
                    <a:pt x="3334098" y="745931"/>
                  </a:cubicBezTo>
                  <a:cubicBezTo>
                    <a:pt x="3368374" y="770532"/>
                    <a:pt x="3400798" y="798118"/>
                    <a:pt x="3437442" y="819219"/>
                  </a:cubicBezTo>
                  <a:cubicBezTo>
                    <a:pt x="3454735" y="829101"/>
                    <a:pt x="3472542" y="836924"/>
                    <a:pt x="3491791" y="841865"/>
                  </a:cubicBezTo>
                  <a:cubicBezTo>
                    <a:pt x="3496011" y="842894"/>
                    <a:pt x="3527714" y="850717"/>
                    <a:pt x="3519274" y="838777"/>
                  </a:cubicBezTo>
                  <a:cubicBezTo>
                    <a:pt x="3496731" y="807176"/>
                    <a:pt x="3473263" y="777223"/>
                    <a:pt x="3453911" y="743358"/>
                  </a:cubicBezTo>
                  <a:cubicBezTo>
                    <a:pt x="3443824" y="725654"/>
                    <a:pt x="3435898" y="706920"/>
                    <a:pt x="3427766" y="688289"/>
                  </a:cubicBezTo>
                  <a:cubicBezTo>
                    <a:pt x="3424164" y="679951"/>
                    <a:pt x="3420561" y="671717"/>
                    <a:pt x="3416341" y="663791"/>
                  </a:cubicBezTo>
                  <a:cubicBezTo>
                    <a:pt x="3412738" y="656894"/>
                    <a:pt x="3408724" y="650101"/>
                    <a:pt x="3410474" y="641969"/>
                  </a:cubicBezTo>
                  <a:cubicBezTo>
                    <a:pt x="3410885" y="640219"/>
                    <a:pt x="3411503" y="638367"/>
                    <a:pt x="3411606" y="636617"/>
                  </a:cubicBezTo>
                  <a:cubicBezTo>
                    <a:pt x="3411709" y="633323"/>
                    <a:pt x="3409547" y="630235"/>
                    <a:pt x="3406871" y="628279"/>
                  </a:cubicBezTo>
                  <a:cubicBezTo>
                    <a:pt x="3400386" y="623441"/>
                    <a:pt x="3390813" y="622103"/>
                    <a:pt x="3383402" y="619427"/>
                  </a:cubicBezTo>
                  <a:cubicBezTo>
                    <a:pt x="3375477" y="616545"/>
                    <a:pt x="3367757" y="613148"/>
                    <a:pt x="3360242" y="609442"/>
                  </a:cubicBezTo>
                  <a:cubicBezTo>
                    <a:pt x="3345626" y="602031"/>
                    <a:pt x="3331833" y="592973"/>
                    <a:pt x="3319687" y="581959"/>
                  </a:cubicBezTo>
                  <a:cubicBezTo>
                    <a:pt x="3296218" y="560961"/>
                    <a:pt x="3271000" y="526376"/>
                    <a:pt x="3266985" y="494158"/>
                  </a:cubicBezTo>
                  <a:cubicBezTo>
                    <a:pt x="3261221" y="448147"/>
                    <a:pt x="3280881" y="424575"/>
                    <a:pt x="3325966" y="423443"/>
                  </a:cubicBezTo>
                  <a:cubicBezTo>
                    <a:pt x="3361581" y="427251"/>
                    <a:pt x="3389166" y="446809"/>
                    <a:pt x="3413150" y="472027"/>
                  </a:cubicBezTo>
                  <a:cubicBezTo>
                    <a:pt x="3451853" y="512789"/>
                    <a:pt x="3471101" y="575063"/>
                    <a:pt x="3436207" y="623956"/>
                  </a:cubicBezTo>
                  <a:cubicBezTo>
                    <a:pt x="3433119" y="628382"/>
                    <a:pt x="3433840" y="633632"/>
                    <a:pt x="3436824" y="637852"/>
                  </a:cubicBezTo>
                  <a:cubicBezTo>
                    <a:pt x="3477174" y="694362"/>
                    <a:pt x="3483659" y="791531"/>
                    <a:pt x="3546654" y="830439"/>
                  </a:cubicBezTo>
                  <a:cubicBezTo>
                    <a:pt x="3557153" y="836924"/>
                    <a:pt x="3567137" y="824778"/>
                    <a:pt x="3563226" y="815823"/>
                  </a:cubicBezTo>
                  <a:cubicBezTo>
                    <a:pt x="3564873" y="810058"/>
                    <a:pt x="3563638" y="804191"/>
                    <a:pt x="3564976" y="798427"/>
                  </a:cubicBezTo>
                  <a:cubicBezTo>
                    <a:pt x="3566932" y="790398"/>
                    <a:pt x="3570946" y="782370"/>
                    <a:pt x="3573828" y="774650"/>
                  </a:cubicBezTo>
                  <a:cubicBezTo>
                    <a:pt x="3575372" y="770532"/>
                    <a:pt x="3576916" y="766415"/>
                    <a:pt x="3577225" y="761989"/>
                  </a:cubicBezTo>
                  <a:cubicBezTo>
                    <a:pt x="3578151" y="750769"/>
                    <a:pt x="3565490" y="735638"/>
                    <a:pt x="3560138" y="725757"/>
                  </a:cubicBezTo>
                  <a:cubicBezTo>
                    <a:pt x="3553859" y="714125"/>
                    <a:pt x="3547580" y="702391"/>
                    <a:pt x="3542331" y="690245"/>
                  </a:cubicBezTo>
                  <a:cubicBezTo>
                    <a:pt x="3531317" y="664820"/>
                    <a:pt x="3526582" y="637852"/>
                    <a:pt x="3531420" y="610266"/>
                  </a:cubicBezTo>
                  <a:cubicBezTo>
                    <a:pt x="3538625" y="569196"/>
                    <a:pt x="3572799" y="537801"/>
                    <a:pt x="3601311" y="507951"/>
                  </a:cubicBezTo>
                  <a:cubicBezTo>
                    <a:pt x="3610884" y="520200"/>
                    <a:pt x="3621280" y="531522"/>
                    <a:pt x="3632500" y="542742"/>
                  </a:cubicBezTo>
                  <a:cubicBezTo>
                    <a:pt x="3662659" y="573210"/>
                    <a:pt x="3671614" y="611501"/>
                    <a:pt x="3668526" y="652880"/>
                  </a:cubicBezTo>
                  <a:cubicBezTo>
                    <a:pt x="3666056" y="685819"/>
                    <a:pt x="3650204" y="718860"/>
                    <a:pt x="3624162" y="739241"/>
                  </a:cubicBezTo>
                  <a:cubicBezTo>
                    <a:pt x="3609134" y="750975"/>
                    <a:pt x="3602135" y="750357"/>
                    <a:pt x="3592562" y="766930"/>
                  </a:cubicBezTo>
                  <a:cubicBezTo>
                    <a:pt x="3584019" y="781649"/>
                    <a:pt x="3607796" y="792766"/>
                    <a:pt x="3616339" y="778252"/>
                  </a:cubicBezTo>
                  <a:cubicBezTo>
                    <a:pt x="3618604" y="774238"/>
                    <a:pt x="3621692" y="770944"/>
                    <a:pt x="3624986" y="767753"/>
                  </a:cubicBezTo>
                  <a:cubicBezTo>
                    <a:pt x="3661012" y="749019"/>
                    <a:pt x="3694260" y="726168"/>
                    <a:pt x="3729668" y="706405"/>
                  </a:cubicBezTo>
                  <a:cubicBezTo>
                    <a:pt x="3744594" y="698068"/>
                    <a:pt x="3760548" y="692921"/>
                    <a:pt x="3777429" y="690759"/>
                  </a:cubicBezTo>
                  <a:cubicBezTo>
                    <a:pt x="3785149" y="689833"/>
                    <a:pt x="3793178" y="688804"/>
                    <a:pt x="3801001" y="688804"/>
                  </a:cubicBezTo>
                  <a:cubicBezTo>
                    <a:pt x="3809544" y="688804"/>
                    <a:pt x="3818088" y="690553"/>
                    <a:pt x="3825808" y="685716"/>
                  </a:cubicBezTo>
                  <a:cubicBezTo>
                    <a:pt x="3830337" y="682834"/>
                    <a:pt x="3833528" y="678305"/>
                    <a:pt x="3837130" y="674290"/>
                  </a:cubicBezTo>
                  <a:cubicBezTo>
                    <a:pt x="3839395" y="671717"/>
                    <a:pt x="3842071" y="669452"/>
                    <a:pt x="3844747" y="667394"/>
                  </a:cubicBezTo>
                  <a:lnTo>
                    <a:pt x="3844747" y="637337"/>
                  </a:lnTo>
                  <a:cubicBezTo>
                    <a:pt x="3842586" y="638469"/>
                    <a:pt x="3840321" y="639499"/>
                    <a:pt x="3838366" y="640631"/>
                  </a:cubicBezTo>
                  <a:cubicBezTo>
                    <a:pt x="3832293" y="644234"/>
                    <a:pt x="3827969" y="649998"/>
                    <a:pt x="3821999" y="654012"/>
                  </a:cubicBezTo>
                  <a:cubicBezTo>
                    <a:pt x="3804912" y="665335"/>
                    <a:pt x="3785973" y="661629"/>
                    <a:pt x="3766724" y="664203"/>
                  </a:cubicBezTo>
                  <a:cubicBezTo>
                    <a:pt x="3772591" y="658027"/>
                    <a:pt x="3778253" y="651645"/>
                    <a:pt x="3783605" y="644645"/>
                  </a:cubicBezTo>
                  <a:cubicBezTo>
                    <a:pt x="3803574" y="618501"/>
                    <a:pt x="3823131" y="595238"/>
                    <a:pt x="3844850" y="574136"/>
                  </a:cubicBezTo>
                  <a:lnTo>
                    <a:pt x="3844850" y="542227"/>
                  </a:lnTo>
                  <a:cubicBezTo>
                    <a:pt x="3798942" y="578871"/>
                    <a:pt x="3772694" y="633220"/>
                    <a:pt x="3729977" y="673570"/>
                  </a:cubicBezTo>
                  <a:cubicBezTo>
                    <a:pt x="3728639" y="674908"/>
                    <a:pt x="3728536" y="676349"/>
                    <a:pt x="3728125" y="677790"/>
                  </a:cubicBezTo>
                  <a:cubicBezTo>
                    <a:pt x="3712170" y="685819"/>
                    <a:pt x="3696318" y="696112"/>
                    <a:pt x="3680878" y="707435"/>
                  </a:cubicBezTo>
                  <a:cubicBezTo>
                    <a:pt x="3696833" y="682010"/>
                    <a:pt x="3710523" y="654630"/>
                    <a:pt x="3722669" y="626735"/>
                  </a:cubicBezTo>
                  <a:cubicBezTo>
                    <a:pt x="3766518" y="586797"/>
                    <a:pt x="3798325" y="537492"/>
                    <a:pt x="3844850" y="499922"/>
                  </a:cubicBezTo>
                  <a:lnTo>
                    <a:pt x="3844850" y="475424"/>
                  </a:lnTo>
                  <a:cubicBezTo>
                    <a:pt x="3808103" y="499407"/>
                    <a:pt x="3772386" y="533993"/>
                    <a:pt x="3744491" y="571666"/>
                  </a:cubicBezTo>
                  <a:cubicBezTo>
                    <a:pt x="3749431" y="557976"/>
                    <a:pt x="3754064" y="544183"/>
                    <a:pt x="3758387" y="530699"/>
                  </a:cubicBezTo>
                  <a:cubicBezTo>
                    <a:pt x="3781958" y="456073"/>
                    <a:pt x="3809235" y="384020"/>
                    <a:pt x="3827146" y="307849"/>
                  </a:cubicBezTo>
                  <a:cubicBezTo>
                    <a:pt x="3829307" y="307849"/>
                    <a:pt x="3831572" y="307438"/>
                    <a:pt x="3833836" y="305894"/>
                  </a:cubicBezTo>
                  <a:cubicBezTo>
                    <a:pt x="3837851" y="303114"/>
                    <a:pt x="3841453" y="300129"/>
                    <a:pt x="3844953" y="297041"/>
                  </a:cubicBezTo>
                  <a:lnTo>
                    <a:pt x="3844953" y="262868"/>
                  </a:lnTo>
                  <a:cubicBezTo>
                    <a:pt x="3843512" y="264926"/>
                    <a:pt x="3842174" y="266985"/>
                    <a:pt x="3840630" y="268941"/>
                  </a:cubicBezTo>
                  <a:cubicBezTo>
                    <a:pt x="3829307" y="282837"/>
                    <a:pt x="3814073" y="289115"/>
                    <a:pt x="3810265" y="307849"/>
                  </a:cubicBezTo>
                  <a:cubicBezTo>
                    <a:pt x="3804192" y="338111"/>
                    <a:pt x="3790811" y="365492"/>
                    <a:pt x="3782164" y="394930"/>
                  </a:cubicBezTo>
                  <a:cubicBezTo>
                    <a:pt x="3773209" y="425399"/>
                    <a:pt x="3765283" y="456175"/>
                    <a:pt x="3754887" y="486129"/>
                  </a:cubicBezTo>
                  <a:cubicBezTo>
                    <a:pt x="3737182" y="536875"/>
                    <a:pt x="3716905" y="584636"/>
                    <a:pt x="3695700" y="632294"/>
                  </a:cubicBezTo>
                  <a:cubicBezTo>
                    <a:pt x="3695598" y="619221"/>
                    <a:pt x="3694157" y="607281"/>
                    <a:pt x="3691069" y="596576"/>
                  </a:cubicBezTo>
                  <a:cubicBezTo>
                    <a:pt x="3691789" y="595547"/>
                    <a:pt x="3692818" y="594723"/>
                    <a:pt x="3693024" y="593179"/>
                  </a:cubicBezTo>
                  <a:cubicBezTo>
                    <a:pt x="3693642" y="589885"/>
                    <a:pt x="3694568" y="586900"/>
                    <a:pt x="3695495" y="583812"/>
                  </a:cubicBezTo>
                  <a:cubicBezTo>
                    <a:pt x="3696627" y="582474"/>
                    <a:pt x="3697450" y="580827"/>
                    <a:pt x="3697759" y="578563"/>
                  </a:cubicBezTo>
                  <a:cubicBezTo>
                    <a:pt x="3697965" y="576813"/>
                    <a:pt x="3698377" y="575166"/>
                    <a:pt x="3698686" y="573416"/>
                  </a:cubicBezTo>
                  <a:cubicBezTo>
                    <a:pt x="3703832" y="559520"/>
                    <a:pt x="3711038" y="546448"/>
                    <a:pt x="3717831" y="532860"/>
                  </a:cubicBezTo>
                  <a:cubicBezTo>
                    <a:pt x="3731007" y="506715"/>
                    <a:pt x="3736050" y="475836"/>
                    <a:pt x="3745520" y="448250"/>
                  </a:cubicBezTo>
                  <a:cubicBezTo>
                    <a:pt x="3754681" y="421487"/>
                    <a:pt x="3761783" y="394004"/>
                    <a:pt x="3766313" y="366006"/>
                  </a:cubicBezTo>
                  <a:cubicBezTo>
                    <a:pt x="3770636" y="339450"/>
                    <a:pt x="3773209" y="313511"/>
                    <a:pt x="3763636" y="287777"/>
                  </a:cubicBezTo>
                  <a:cubicBezTo>
                    <a:pt x="3758181" y="273161"/>
                    <a:pt x="3750770" y="259471"/>
                    <a:pt x="3744902" y="245060"/>
                  </a:cubicBezTo>
                  <a:cubicBezTo>
                    <a:pt x="3719272" y="180933"/>
                    <a:pt x="3727507" y="98484"/>
                    <a:pt x="3779179" y="49488"/>
                  </a:cubicBezTo>
                  <a:cubicBezTo>
                    <a:pt x="3804398" y="25813"/>
                    <a:pt x="3828278" y="20564"/>
                    <a:pt x="3845365" y="30548"/>
                  </a:cubicBezTo>
                  <a:close/>
                  <a:moveTo>
                    <a:pt x="344825" y="3381629"/>
                  </a:moveTo>
                  <a:cubicBezTo>
                    <a:pt x="340914" y="3375351"/>
                    <a:pt x="332164" y="3376071"/>
                    <a:pt x="326915" y="3379674"/>
                  </a:cubicBezTo>
                  <a:cubicBezTo>
                    <a:pt x="273801" y="3415494"/>
                    <a:pt x="198455" y="3329957"/>
                    <a:pt x="182088" y="3287755"/>
                  </a:cubicBezTo>
                  <a:cubicBezTo>
                    <a:pt x="166854" y="3248228"/>
                    <a:pt x="180544" y="3208394"/>
                    <a:pt x="211424" y="3181734"/>
                  </a:cubicBezTo>
                  <a:cubicBezTo>
                    <a:pt x="258876" y="3140767"/>
                    <a:pt x="316518" y="3150236"/>
                    <a:pt x="348942" y="3202217"/>
                  </a:cubicBezTo>
                  <a:cubicBezTo>
                    <a:pt x="367985" y="3232686"/>
                    <a:pt x="354501" y="3263462"/>
                    <a:pt x="348222" y="3294445"/>
                  </a:cubicBezTo>
                  <a:cubicBezTo>
                    <a:pt x="344002" y="3315546"/>
                    <a:pt x="354295" y="3332839"/>
                    <a:pt x="365000" y="3350029"/>
                  </a:cubicBezTo>
                  <a:cubicBezTo>
                    <a:pt x="384969" y="3382041"/>
                    <a:pt x="411217" y="3410862"/>
                    <a:pt x="431700" y="3442874"/>
                  </a:cubicBezTo>
                  <a:cubicBezTo>
                    <a:pt x="446214" y="3465520"/>
                    <a:pt x="461139" y="3486827"/>
                    <a:pt x="478946" y="3506281"/>
                  </a:cubicBezTo>
                  <a:cubicBezTo>
                    <a:pt x="430774" y="3468402"/>
                    <a:pt x="377969" y="3434228"/>
                    <a:pt x="344825" y="3381629"/>
                  </a:cubicBezTo>
                  <a:close/>
                  <a:moveTo>
                    <a:pt x="1076780" y="3347559"/>
                  </a:moveTo>
                  <a:cubicBezTo>
                    <a:pt x="1128864" y="3321105"/>
                    <a:pt x="1192992" y="3308959"/>
                    <a:pt x="1251869" y="3304327"/>
                  </a:cubicBezTo>
                  <a:cubicBezTo>
                    <a:pt x="1252590" y="3309473"/>
                    <a:pt x="1256707" y="3313797"/>
                    <a:pt x="1263706" y="3312458"/>
                  </a:cubicBezTo>
                  <a:cubicBezTo>
                    <a:pt x="1275441" y="3310297"/>
                    <a:pt x="1243738" y="3393981"/>
                    <a:pt x="1240341" y="3401495"/>
                  </a:cubicBezTo>
                  <a:cubicBezTo>
                    <a:pt x="1206785" y="3475195"/>
                    <a:pt x="1161494" y="3530470"/>
                    <a:pt x="1076883" y="3536029"/>
                  </a:cubicBezTo>
                  <a:cubicBezTo>
                    <a:pt x="1040754" y="3538396"/>
                    <a:pt x="1012241" y="3523883"/>
                    <a:pt x="987023" y="3499385"/>
                  </a:cubicBezTo>
                  <a:cubicBezTo>
                    <a:pt x="923205" y="3437419"/>
                    <a:pt x="1025829" y="3373498"/>
                    <a:pt x="1076780" y="3347559"/>
                  </a:cubicBezTo>
                  <a:close/>
                  <a:moveTo>
                    <a:pt x="2084287" y="2241957"/>
                  </a:moveTo>
                  <a:cubicBezTo>
                    <a:pt x="2084802" y="2240310"/>
                    <a:pt x="2084905" y="2238766"/>
                    <a:pt x="2084802" y="2237222"/>
                  </a:cubicBezTo>
                  <a:cubicBezTo>
                    <a:pt x="2086346" y="2236913"/>
                    <a:pt x="2087890" y="2236605"/>
                    <a:pt x="2089537" y="2236193"/>
                  </a:cubicBezTo>
                  <a:cubicBezTo>
                    <a:pt x="2135651" y="2226002"/>
                    <a:pt x="2180323" y="2211386"/>
                    <a:pt x="2227158" y="2203872"/>
                  </a:cubicBezTo>
                  <a:cubicBezTo>
                    <a:pt x="2279654" y="2195431"/>
                    <a:pt x="2332149" y="2182668"/>
                    <a:pt x="2385572" y="2183285"/>
                  </a:cubicBezTo>
                  <a:cubicBezTo>
                    <a:pt x="2397409" y="2183388"/>
                    <a:pt x="2412231" y="2181536"/>
                    <a:pt x="2418098" y="2191108"/>
                  </a:cubicBezTo>
                  <a:cubicBezTo>
                    <a:pt x="2425304" y="2202946"/>
                    <a:pt x="2427568" y="2222812"/>
                    <a:pt x="2430862" y="2236296"/>
                  </a:cubicBezTo>
                  <a:cubicBezTo>
                    <a:pt x="2445787" y="2295997"/>
                    <a:pt x="2450213" y="2356521"/>
                    <a:pt x="2452684" y="2417869"/>
                  </a:cubicBezTo>
                  <a:cubicBezTo>
                    <a:pt x="2456389" y="2509480"/>
                    <a:pt x="2450213" y="2607472"/>
                    <a:pt x="2430553" y="2697126"/>
                  </a:cubicBezTo>
                  <a:cubicBezTo>
                    <a:pt x="2418922" y="2750239"/>
                    <a:pt x="2383513" y="2791413"/>
                    <a:pt x="2348310" y="2831042"/>
                  </a:cubicBezTo>
                  <a:cubicBezTo>
                    <a:pt x="2312592" y="2871391"/>
                    <a:pt x="2276051" y="2920182"/>
                    <a:pt x="2233643" y="2953326"/>
                  </a:cubicBezTo>
                  <a:cubicBezTo>
                    <a:pt x="2203072" y="2977206"/>
                    <a:pt x="2151605" y="2980294"/>
                    <a:pt x="2115579" y="2995940"/>
                  </a:cubicBezTo>
                  <a:cubicBezTo>
                    <a:pt x="2082331" y="3017350"/>
                    <a:pt x="2041879" y="3026099"/>
                    <a:pt x="2003588" y="3031143"/>
                  </a:cubicBezTo>
                  <a:cubicBezTo>
                    <a:pt x="1999059" y="3031761"/>
                    <a:pt x="1994118" y="3032275"/>
                    <a:pt x="1990104" y="3030011"/>
                  </a:cubicBezTo>
                  <a:cubicBezTo>
                    <a:pt x="1983619" y="3026305"/>
                    <a:pt x="1982795" y="3017556"/>
                    <a:pt x="1982692" y="3010042"/>
                  </a:cubicBezTo>
                  <a:cubicBezTo>
                    <a:pt x="1981972" y="2947459"/>
                    <a:pt x="1984854" y="2883949"/>
                    <a:pt x="1988868" y="2821469"/>
                  </a:cubicBezTo>
                  <a:cubicBezTo>
                    <a:pt x="1993089" y="2757033"/>
                    <a:pt x="2007293" y="2693421"/>
                    <a:pt x="2013675" y="2629190"/>
                  </a:cubicBezTo>
                  <a:cubicBezTo>
                    <a:pt x="2020675" y="2558990"/>
                    <a:pt x="2028497" y="2488790"/>
                    <a:pt x="2043423" y="2419825"/>
                  </a:cubicBezTo>
                  <a:cubicBezTo>
                    <a:pt x="2049599" y="2391107"/>
                    <a:pt x="2059995" y="2363212"/>
                    <a:pt x="2067715" y="2335008"/>
                  </a:cubicBezTo>
                  <a:cubicBezTo>
                    <a:pt x="2076258" y="2304437"/>
                    <a:pt x="2074508" y="2272631"/>
                    <a:pt x="2084287" y="2241957"/>
                  </a:cubicBezTo>
                  <a:close/>
                  <a:moveTo>
                    <a:pt x="1874407" y="2380916"/>
                  </a:moveTo>
                  <a:cubicBezTo>
                    <a:pt x="1904978" y="2364550"/>
                    <a:pt x="1929064" y="2344066"/>
                    <a:pt x="1952224" y="2318436"/>
                  </a:cubicBezTo>
                  <a:cubicBezTo>
                    <a:pt x="1967252" y="2301864"/>
                    <a:pt x="1975899" y="2280866"/>
                    <a:pt x="1989383" y="2262955"/>
                  </a:cubicBezTo>
                  <a:cubicBezTo>
                    <a:pt x="1992265" y="2264191"/>
                    <a:pt x="1995662" y="2264499"/>
                    <a:pt x="1999162" y="2262647"/>
                  </a:cubicBezTo>
                  <a:cubicBezTo>
                    <a:pt x="1999882" y="2262235"/>
                    <a:pt x="2000603" y="2262132"/>
                    <a:pt x="2001323" y="2261720"/>
                  </a:cubicBezTo>
                  <a:cubicBezTo>
                    <a:pt x="1989589" y="2375255"/>
                    <a:pt x="1967252" y="2485599"/>
                    <a:pt x="1946975" y="2597384"/>
                  </a:cubicBezTo>
                  <a:cubicBezTo>
                    <a:pt x="1932152" y="2570519"/>
                    <a:pt x="1910948" y="2547462"/>
                    <a:pt x="1891185" y="2523890"/>
                  </a:cubicBezTo>
                  <a:cubicBezTo>
                    <a:pt x="1859482" y="2486217"/>
                    <a:pt x="1832307" y="2444014"/>
                    <a:pt x="1798957" y="2407782"/>
                  </a:cubicBezTo>
                  <a:cubicBezTo>
                    <a:pt x="1825102" y="2402532"/>
                    <a:pt x="1852071" y="2392960"/>
                    <a:pt x="1874407" y="2380916"/>
                  </a:cubicBezTo>
                  <a:close/>
                  <a:moveTo>
                    <a:pt x="1734007" y="2410870"/>
                  </a:moveTo>
                  <a:cubicBezTo>
                    <a:pt x="1738124" y="2411796"/>
                    <a:pt x="1742241" y="2412311"/>
                    <a:pt x="1746462" y="2412311"/>
                  </a:cubicBezTo>
                  <a:cubicBezTo>
                    <a:pt x="1750373" y="2412311"/>
                    <a:pt x="1767563" y="2408605"/>
                    <a:pt x="1770445" y="2411487"/>
                  </a:cubicBezTo>
                  <a:cubicBezTo>
                    <a:pt x="1802045" y="2443500"/>
                    <a:pt x="1828499" y="2480041"/>
                    <a:pt x="1855673" y="2515758"/>
                  </a:cubicBezTo>
                  <a:cubicBezTo>
                    <a:pt x="1869260" y="2533669"/>
                    <a:pt x="1883156" y="2551579"/>
                    <a:pt x="1897876" y="2568563"/>
                  </a:cubicBezTo>
                  <a:cubicBezTo>
                    <a:pt x="1904978" y="2576798"/>
                    <a:pt x="1913418" y="2584312"/>
                    <a:pt x="1920109" y="2592855"/>
                  </a:cubicBezTo>
                  <a:cubicBezTo>
                    <a:pt x="1925667" y="2600060"/>
                    <a:pt x="1932873" y="2605928"/>
                    <a:pt x="1938431" y="2613133"/>
                  </a:cubicBezTo>
                  <a:cubicBezTo>
                    <a:pt x="1947386" y="2624764"/>
                    <a:pt x="1937711" y="2649880"/>
                    <a:pt x="1935549" y="2662850"/>
                  </a:cubicBezTo>
                  <a:cubicBezTo>
                    <a:pt x="1906728" y="2622397"/>
                    <a:pt x="1874098" y="2585341"/>
                    <a:pt x="1839719" y="2549315"/>
                  </a:cubicBezTo>
                  <a:cubicBezTo>
                    <a:pt x="1797104" y="2504642"/>
                    <a:pt x="1757990" y="2455337"/>
                    <a:pt x="1721346" y="2405826"/>
                  </a:cubicBezTo>
                  <a:cubicBezTo>
                    <a:pt x="1725257" y="2408091"/>
                    <a:pt x="1729581" y="2409738"/>
                    <a:pt x="1734007" y="2410870"/>
                  </a:cubicBezTo>
                  <a:close/>
                  <a:moveTo>
                    <a:pt x="1636529" y="2274278"/>
                  </a:moveTo>
                  <a:cubicBezTo>
                    <a:pt x="1617795" y="2251427"/>
                    <a:pt x="1605546" y="2221474"/>
                    <a:pt x="1591856" y="2196461"/>
                  </a:cubicBezTo>
                  <a:cubicBezTo>
                    <a:pt x="1564682" y="2147362"/>
                    <a:pt x="1535552" y="2096410"/>
                    <a:pt x="1521965" y="2041547"/>
                  </a:cubicBezTo>
                  <a:cubicBezTo>
                    <a:pt x="1508069" y="1985448"/>
                    <a:pt x="1499937" y="1927909"/>
                    <a:pt x="1497879" y="1870164"/>
                  </a:cubicBezTo>
                  <a:cubicBezTo>
                    <a:pt x="1501687" y="1865943"/>
                    <a:pt x="1508789" y="1866767"/>
                    <a:pt x="1513730" y="1863885"/>
                  </a:cubicBezTo>
                  <a:cubicBezTo>
                    <a:pt x="1520730" y="1859870"/>
                    <a:pt x="1520936" y="1847107"/>
                    <a:pt x="1511878" y="1845254"/>
                  </a:cubicBezTo>
                  <a:cubicBezTo>
                    <a:pt x="1491600" y="1841137"/>
                    <a:pt x="1470293" y="1844225"/>
                    <a:pt x="1449603" y="1841343"/>
                  </a:cubicBezTo>
                  <a:cubicBezTo>
                    <a:pt x="1436737" y="1839490"/>
                    <a:pt x="1420782" y="1833725"/>
                    <a:pt x="1407092" y="1835784"/>
                  </a:cubicBezTo>
                  <a:cubicBezTo>
                    <a:pt x="1399681" y="1832902"/>
                    <a:pt x="1392578" y="1829299"/>
                    <a:pt x="1386197" y="1824564"/>
                  </a:cubicBezTo>
                  <a:cubicBezTo>
                    <a:pt x="1377138" y="1817874"/>
                    <a:pt x="1373227" y="1806654"/>
                    <a:pt x="1362419" y="1802846"/>
                  </a:cubicBezTo>
                  <a:cubicBezTo>
                    <a:pt x="1345847" y="1776701"/>
                    <a:pt x="1350479" y="1749012"/>
                    <a:pt x="1372301" y="1724308"/>
                  </a:cubicBezTo>
                  <a:cubicBezTo>
                    <a:pt x="1404930" y="1687252"/>
                    <a:pt x="1467411" y="1660284"/>
                    <a:pt x="1515892" y="1667489"/>
                  </a:cubicBezTo>
                  <a:cubicBezTo>
                    <a:pt x="1576725" y="1676444"/>
                    <a:pt x="1645279" y="1783597"/>
                    <a:pt x="1575799" y="1822918"/>
                  </a:cubicBezTo>
                  <a:cubicBezTo>
                    <a:pt x="1558197" y="1832902"/>
                    <a:pt x="1543375" y="1841137"/>
                    <a:pt x="1546051" y="1860591"/>
                  </a:cubicBezTo>
                  <a:cubicBezTo>
                    <a:pt x="1535243" y="1918233"/>
                    <a:pt x="1557271" y="1987507"/>
                    <a:pt x="1573534" y="2041650"/>
                  </a:cubicBezTo>
                  <a:cubicBezTo>
                    <a:pt x="1593503" y="2108042"/>
                    <a:pt x="1621398" y="2170007"/>
                    <a:pt x="1651249" y="2232384"/>
                  </a:cubicBezTo>
                  <a:cubicBezTo>
                    <a:pt x="1647028" y="2236708"/>
                    <a:pt x="1631897" y="2268514"/>
                    <a:pt x="1636529" y="2274278"/>
                  </a:cubicBezTo>
                  <a:close/>
                  <a:moveTo>
                    <a:pt x="2073788" y="2092910"/>
                  </a:moveTo>
                  <a:cubicBezTo>
                    <a:pt x="2071729" y="2110615"/>
                    <a:pt x="2066068" y="2129863"/>
                    <a:pt x="2065965" y="2147774"/>
                  </a:cubicBezTo>
                  <a:cubicBezTo>
                    <a:pt x="2057627" y="2150656"/>
                    <a:pt x="2049702" y="2154258"/>
                    <a:pt x="2041673" y="2157552"/>
                  </a:cubicBezTo>
                  <a:cubicBezTo>
                    <a:pt x="2048261" y="2121217"/>
                    <a:pt x="2055569" y="2075412"/>
                    <a:pt x="2042805" y="2040929"/>
                  </a:cubicBezTo>
                  <a:cubicBezTo>
                    <a:pt x="2044040" y="2038871"/>
                    <a:pt x="2044452" y="2036400"/>
                    <a:pt x="2043011" y="2033415"/>
                  </a:cubicBezTo>
                  <a:cubicBezTo>
                    <a:pt x="2035497" y="2018490"/>
                    <a:pt x="2027674" y="2009123"/>
                    <a:pt x="2016248" y="1996668"/>
                  </a:cubicBezTo>
                  <a:cubicBezTo>
                    <a:pt x="2015528" y="1995948"/>
                    <a:pt x="2015116" y="1995227"/>
                    <a:pt x="2014396" y="1994507"/>
                  </a:cubicBezTo>
                  <a:cubicBezTo>
                    <a:pt x="2014704" y="1994301"/>
                    <a:pt x="2015116" y="1994301"/>
                    <a:pt x="2015322" y="1993992"/>
                  </a:cubicBezTo>
                  <a:cubicBezTo>
                    <a:pt x="2024277" y="1981949"/>
                    <a:pt x="2023865" y="1964553"/>
                    <a:pt x="2023762" y="1948702"/>
                  </a:cubicBezTo>
                  <a:cubicBezTo>
                    <a:pt x="2023762" y="1948393"/>
                    <a:pt x="2023762" y="1947981"/>
                    <a:pt x="2023762" y="1947672"/>
                  </a:cubicBezTo>
                  <a:cubicBezTo>
                    <a:pt x="2023762" y="1942834"/>
                    <a:pt x="2023762" y="1938202"/>
                    <a:pt x="2024071" y="1933879"/>
                  </a:cubicBezTo>
                  <a:cubicBezTo>
                    <a:pt x="2024895" y="1922968"/>
                    <a:pt x="2026645" y="1912263"/>
                    <a:pt x="2029938" y="1901867"/>
                  </a:cubicBezTo>
                  <a:cubicBezTo>
                    <a:pt x="2034159" y="1888589"/>
                    <a:pt x="2043937" y="1878913"/>
                    <a:pt x="2050525" y="1866973"/>
                  </a:cubicBezTo>
                  <a:cubicBezTo>
                    <a:pt x="2052378" y="1863473"/>
                    <a:pt x="2049702" y="1858223"/>
                    <a:pt x="2045481" y="1858738"/>
                  </a:cubicBezTo>
                  <a:cubicBezTo>
                    <a:pt x="2018616" y="1861723"/>
                    <a:pt x="2006985" y="1890750"/>
                    <a:pt x="2001838" y="1913910"/>
                  </a:cubicBezTo>
                  <a:cubicBezTo>
                    <a:pt x="1998647" y="1928321"/>
                    <a:pt x="1995971" y="1949525"/>
                    <a:pt x="1997926" y="1968053"/>
                  </a:cubicBezTo>
                  <a:cubicBezTo>
                    <a:pt x="1990824" y="1949731"/>
                    <a:pt x="1991133" y="1930482"/>
                    <a:pt x="1994015" y="1907734"/>
                  </a:cubicBezTo>
                  <a:cubicBezTo>
                    <a:pt x="1997720" y="1878604"/>
                    <a:pt x="2006264" y="1834343"/>
                    <a:pt x="2045276" y="1834034"/>
                  </a:cubicBezTo>
                  <a:cubicBezTo>
                    <a:pt x="2080067" y="1833725"/>
                    <a:pt x="2113314" y="1866458"/>
                    <a:pt x="2127931" y="1894765"/>
                  </a:cubicBezTo>
                  <a:cubicBezTo>
                    <a:pt x="2151399" y="1940261"/>
                    <a:pt x="2120931" y="1995742"/>
                    <a:pt x="2092933" y="2030739"/>
                  </a:cubicBezTo>
                  <a:cubicBezTo>
                    <a:pt x="2081096" y="2045664"/>
                    <a:pt x="2073582" y="2060075"/>
                    <a:pt x="2075949" y="2076235"/>
                  </a:cubicBezTo>
                  <a:cubicBezTo>
                    <a:pt x="2075023" y="2081691"/>
                    <a:pt x="2074508" y="2087352"/>
                    <a:pt x="2073788" y="2092910"/>
                  </a:cubicBezTo>
                  <a:close/>
                  <a:moveTo>
                    <a:pt x="2716295" y="2346434"/>
                  </a:moveTo>
                  <a:cubicBezTo>
                    <a:pt x="2737293" y="2324612"/>
                    <a:pt x="2758394" y="2302996"/>
                    <a:pt x="2780010" y="2281689"/>
                  </a:cubicBezTo>
                  <a:cubicBezTo>
                    <a:pt x="2801420" y="2260485"/>
                    <a:pt x="2816448" y="2232179"/>
                    <a:pt x="2839608" y="2213033"/>
                  </a:cubicBezTo>
                  <a:cubicBezTo>
                    <a:pt x="2861327" y="2221679"/>
                    <a:pt x="2884693" y="2227752"/>
                    <a:pt x="2908264" y="2231355"/>
                  </a:cubicBezTo>
                  <a:cubicBezTo>
                    <a:pt x="2953658" y="2238149"/>
                    <a:pt x="2975685" y="2249574"/>
                    <a:pt x="3004610" y="2284880"/>
                  </a:cubicBezTo>
                  <a:cubicBezTo>
                    <a:pt x="3023446" y="2307834"/>
                    <a:pt x="3039710" y="2332538"/>
                    <a:pt x="3058341" y="2355183"/>
                  </a:cubicBezTo>
                  <a:cubicBezTo>
                    <a:pt x="3024682" y="2343449"/>
                    <a:pt x="2982479" y="2343346"/>
                    <a:pt x="2953452" y="2346022"/>
                  </a:cubicBezTo>
                  <a:cubicBezTo>
                    <a:pt x="2918146" y="2349316"/>
                    <a:pt x="2884590" y="2362388"/>
                    <a:pt x="2852063" y="2375461"/>
                  </a:cubicBezTo>
                  <a:cubicBezTo>
                    <a:pt x="2813772" y="2390901"/>
                    <a:pt x="2763335" y="2397386"/>
                    <a:pt x="2728852" y="2421987"/>
                  </a:cubicBezTo>
                  <a:cubicBezTo>
                    <a:pt x="2711560" y="2405620"/>
                    <a:pt x="2686650" y="2405826"/>
                    <a:pt x="2660402" y="2414473"/>
                  </a:cubicBezTo>
                  <a:cubicBezTo>
                    <a:pt x="2678621" y="2391313"/>
                    <a:pt x="2696223" y="2367226"/>
                    <a:pt x="2716295" y="2346434"/>
                  </a:cubicBezTo>
                  <a:close/>
                  <a:moveTo>
                    <a:pt x="2824065" y="2770517"/>
                  </a:moveTo>
                  <a:cubicBezTo>
                    <a:pt x="2762409" y="2816322"/>
                    <a:pt x="2698899" y="2862024"/>
                    <a:pt x="2633537" y="2902374"/>
                  </a:cubicBezTo>
                  <a:cubicBezTo>
                    <a:pt x="2553249" y="2952091"/>
                    <a:pt x="2463389" y="2979265"/>
                    <a:pt x="2370440" y="2992132"/>
                  </a:cubicBezTo>
                  <a:cubicBezTo>
                    <a:pt x="2343060" y="2995940"/>
                    <a:pt x="2312695" y="2999440"/>
                    <a:pt x="2283462" y="3006336"/>
                  </a:cubicBezTo>
                  <a:cubicBezTo>
                    <a:pt x="2292623" y="2999131"/>
                    <a:pt x="2301784" y="2992132"/>
                    <a:pt x="2310842" y="2984823"/>
                  </a:cubicBezTo>
                  <a:cubicBezTo>
                    <a:pt x="2344090" y="2958267"/>
                    <a:pt x="2389071" y="2941283"/>
                    <a:pt x="2419642" y="2913182"/>
                  </a:cubicBezTo>
                  <a:cubicBezTo>
                    <a:pt x="2469565" y="2867377"/>
                    <a:pt x="2484799" y="2799956"/>
                    <a:pt x="2527104" y="2749828"/>
                  </a:cubicBezTo>
                  <a:cubicBezTo>
                    <a:pt x="2628287" y="2796971"/>
                    <a:pt x="2810581" y="2638660"/>
                    <a:pt x="2761173" y="2538918"/>
                  </a:cubicBezTo>
                  <a:cubicBezTo>
                    <a:pt x="2796582" y="2492290"/>
                    <a:pt x="2847534" y="2462028"/>
                    <a:pt x="2899206" y="2436191"/>
                  </a:cubicBezTo>
                  <a:cubicBezTo>
                    <a:pt x="2943776" y="2413958"/>
                    <a:pt x="2982376" y="2415090"/>
                    <a:pt x="3025711" y="2413546"/>
                  </a:cubicBezTo>
                  <a:cubicBezTo>
                    <a:pt x="3023035" y="2414884"/>
                    <a:pt x="3020153" y="2415811"/>
                    <a:pt x="3017579" y="2417458"/>
                  </a:cubicBezTo>
                  <a:cubicBezTo>
                    <a:pt x="2992258" y="2428986"/>
                    <a:pt x="2971053" y="2462439"/>
                    <a:pt x="2955408" y="2481070"/>
                  </a:cubicBezTo>
                  <a:cubicBezTo>
                    <a:pt x="2922984" y="2519670"/>
                    <a:pt x="2887678" y="2555593"/>
                    <a:pt x="2878311" y="2607575"/>
                  </a:cubicBezTo>
                  <a:cubicBezTo>
                    <a:pt x="2871311" y="2646174"/>
                    <a:pt x="2877282" y="2685083"/>
                    <a:pt x="2893133" y="2716066"/>
                  </a:cubicBezTo>
                  <a:cubicBezTo>
                    <a:pt x="2866988" y="2725741"/>
                    <a:pt x="2845887" y="2754254"/>
                    <a:pt x="2824065" y="2770517"/>
                  </a:cubicBezTo>
                  <a:close/>
                  <a:moveTo>
                    <a:pt x="3002242" y="2748798"/>
                  </a:moveTo>
                  <a:cubicBezTo>
                    <a:pt x="2937909" y="2764444"/>
                    <a:pt x="2903221" y="2696920"/>
                    <a:pt x="2902809" y="2645248"/>
                  </a:cubicBezTo>
                  <a:cubicBezTo>
                    <a:pt x="2902500" y="2604075"/>
                    <a:pt x="2921851" y="2567534"/>
                    <a:pt x="2946041" y="2535830"/>
                  </a:cubicBezTo>
                  <a:cubicBezTo>
                    <a:pt x="2963333" y="2513185"/>
                    <a:pt x="3007389" y="2446588"/>
                    <a:pt x="3035078" y="2440412"/>
                  </a:cubicBezTo>
                  <a:cubicBezTo>
                    <a:pt x="3039401" y="2439485"/>
                    <a:pt x="3042386" y="2437015"/>
                    <a:pt x="3044239" y="2434133"/>
                  </a:cubicBezTo>
                  <a:cubicBezTo>
                    <a:pt x="3066369" y="2429398"/>
                    <a:pt x="3088294" y="2431354"/>
                    <a:pt x="3111454" y="2445867"/>
                  </a:cubicBezTo>
                  <a:cubicBezTo>
                    <a:pt x="3147892" y="2468718"/>
                    <a:pt x="3132658" y="2541697"/>
                    <a:pt x="3126997" y="2575974"/>
                  </a:cubicBezTo>
                  <a:cubicBezTo>
                    <a:pt x="3115262" y="2646380"/>
                    <a:pt x="3077898" y="2730373"/>
                    <a:pt x="3002242" y="2748798"/>
                  </a:cubicBezTo>
                  <a:close/>
                  <a:moveTo>
                    <a:pt x="3162097" y="2530890"/>
                  </a:moveTo>
                  <a:cubicBezTo>
                    <a:pt x="3163229" y="2531198"/>
                    <a:pt x="3164155" y="2531919"/>
                    <a:pt x="3165494" y="2531713"/>
                  </a:cubicBezTo>
                  <a:cubicBezTo>
                    <a:pt x="3171155" y="2530992"/>
                    <a:pt x="3176610" y="2528625"/>
                    <a:pt x="3181860" y="2525537"/>
                  </a:cubicBezTo>
                  <a:cubicBezTo>
                    <a:pt x="3193285" y="2552094"/>
                    <a:pt x="3238576" y="2581224"/>
                    <a:pt x="3254839" y="2593987"/>
                  </a:cubicBezTo>
                  <a:cubicBezTo>
                    <a:pt x="3280676" y="2614265"/>
                    <a:pt x="3305688" y="2634440"/>
                    <a:pt x="3335024" y="2649674"/>
                  </a:cubicBezTo>
                  <a:cubicBezTo>
                    <a:pt x="3340788" y="2652659"/>
                    <a:pt x="3346552" y="2655644"/>
                    <a:pt x="3352729" y="2657394"/>
                  </a:cubicBezTo>
                  <a:cubicBezTo>
                    <a:pt x="3353552" y="2657600"/>
                    <a:pt x="3354375" y="2657806"/>
                    <a:pt x="3355302" y="2658012"/>
                  </a:cubicBezTo>
                  <a:cubicBezTo>
                    <a:pt x="3369507" y="2661100"/>
                    <a:pt x="3380932" y="2651939"/>
                    <a:pt x="3394004" y="2647615"/>
                  </a:cubicBezTo>
                  <a:cubicBezTo>
                    <a:pt x="3406562" y="2643498"/>
                    <a:pt x="3419532" y="2640616"/>
                    <a:pt x="3432604" y="2638866"/>
                  </a:cubicBezTo>
                  <a:cubicBezTo>
                    <a:pt x="3459470" y="2635366"/>
                    <a:pt x="3487570" y="2636396"/>
                    <a:pt x="3513715" y="2643910"/>
                  </a:cubicBezTo>
                  <a:cubicBezTo>
                    <a:pt x="3568373" y="2659453"/>
                    <a:pt x="3600385" y="2704023"/>
                    <a:pt x="3592562" y="2761150"/>
                  </a:cubicBezTo>
                  <a:cubicBezTo>
                    <a:pt x="3582783" y="2832894"/>
                    <a:pt x="3501364" y="2855231"/>
                    <a:pt x="3440942" y="2841644"/>
                  </a:cubicBezTo>
                  <a:cubicBezTo>
                    <a:pt x="3413047" y="2835365"/>
                    <a:pt x="3388858" y="2817763"/>
                    <a:pt x="3368477" y="2798618"/>
                  </a:cubicBezTo>
                  <a:cubicBezTo>
                    <a:pt x="3368168" y="2798309"/>
                    <a:pt x="3367962" y="2798000"/>
                    <a:pt x="3367551" y="2797691"/>
                  </a:cubicBezTo>
                  <a:cubicBezTo>
                    <a:pt x="3383608" y="2809735"/>
                    <a:pt x="3407386" y="2816940"/>
                    <a:pt x="3421385" y="2820337"/>
                  </a:cubicBezTo>
                  <a:cubicBezTo>
                    <a:pt x="3449073" y="2827130"/>
                    <a:pt x="3495702" y="2833409"/>
                    <a:pt x="3519480" y="2812822"/>
                  </a:cubicBezTo>
                  <a:cubicBezTo>
                    <a:pt x="3522979" y="2809838"/>
                    <a:pt x="3521744" y="2803147"/>
                    <a:pt x="3517009" y="2802118"/>
                  </a:cubicBezTo>
                  <a:cubicBezTo>
                    <a:pt x="3503834" y="2799133"/>
                    <a:pt x="3490453" y="2801397"/>
                    <a:pt x="3477071" y="2801191"/>
                  </a:cubicBezTo>
                  <a:cubicBezTo>
                    <a:pt x="3460705" y="2800985"/>
                    <a:pt x="3444236" y="2798721"/>
                    <a:pt x="3428384" y="2795118"/>
                  </a:cubicBezTo>
                  <a:cubicBezTo>
                    <a:pt x="3414179" y="2791824"/>
                    <a:pt x="3400283" y="2786369"/>
                    <a:pt x="3388137" y="2778443"/>
                  </a:cubicBezTo>
                  <a:cubicBezTo>
                    <a:pt x="3379491" y="2772782"/>
                    <a:pt x="3374447" y="2762797"/>
                    <a:pt x="3364257" y="2759915"/>
                  </a:cubicBezTo>
                  <a:cubicBezTo>
                    <a:pt x="3358493" y="2758268"/>
                    <a:pt x="3351287" y="2760738"/>
                    <a:pt x="3350773" y="2767635"/>
                  </a:cubicBezTo>
                  <a:cubicBezTo>
                    <a:pt x="3350464" y="2771855"/>
                    <a:pt x="3351184" y="2775767"/>
                    <a:pt x="3352522" y="2779472"/>
                  </a:cubicBezTo>
                  <a:cubicBezTo>
                    <a:pt x="3334715" y="2752916"/>
                    <a:pt x="3327922" y="2722139"/>
                    <a:pt x="3307644" y="2696405"/>
                  </a:cubicBezTo>
                  <a:cubicBezTo>
                    <a:pt x="3306718" y="2695170"/>
                    <a:pt x="3305276" y="2694758"/>
                    <a:pt x="3303938" y="2694244"/>
                  </a:cubicBezTo>
                  <a:cubicBezTo>
                    <a:pt x="3286749" y="2672319"/>
                    <a:pt x="3261736" y="2656159"/>
                    <a:pt x="3241561" y="2636910"/>
                  </a:cubicBezTo>
                  <a:cubicBezTo>
                    <a:pt x="3211299" y="2607986"/>
                    <a:pt x="3187830" y="2572680"/>
                    <a:pt x="3164979" y="2537992"/>
                  </a:cubicBezTo>
                  <a:cubicBezTo>
                    <a:pt x="3164052" y="2536551"/>
                    <a:pt x="3162920" y="2535624"/>
                    <a:pt x="3161788" y="2534801"/>
                  </a:cubicBezTo>
                  <a:cubicBezTo>
                    <a:pt x="3161788" y="2533360"/>
                    <a:pt x="3161994" y="2532125"/>
                    <a:pt x="3162097" y="2530890"/>
                  </a:cubicBezTo>
                  <a:close/>
                  <a:moveTo>
                    <a:pt x="3174243" y="2855643"/>
                  </a:moveTo>
                  <a:cubicBezTo>
                    <a:pt x="3163538" y="2851937"/>
                    <a:pt x="3153245" y="2850805"/>
                    <a:pt x="3143260" y="2851525"/>
                  </a:cubicBezTo>
                  <a:cubicBezTo>
                    <a:pt x="3149024" y="2814675"/>
                    <a:pt x="3149024" y="2777517"/>
                    <a:pt x="3147172" y="2740152"/>
                  </a:cubicBezTo>
                  <a:cubicBezTo>
                    <a:pt x="3145422" y="2704537"/>
                    <a:pt x="3146039" y="2667790"/>
                    <a:pt x="3143260" y="2631867"/>
                  </a:cubicBezTo>
                  <a:cubicBezTo>
                    <a:pt x="3147995" y="2616427"/>
                    <a:pt x="3151906" y="2600781"/>
                    <a:pt x="3154789" y="2585341"/>
                  </a:cubicBezTo>
                  <a:cubicBezTo>
                    <a:pt x="3175169" y="2633617"/>
                    <a:pt x="3184433" y="2685701"/>
                    <a:pt x="3189065" y="2737682"/>
                  </a:cubicBezTo>
                  <a:cubicBezTo>
                    <a:pt x="3191433" y="2764238"/>
                    <a:pt x="3192565" y="2790795"/>
                    <a:pt x="3193285" y="2817455"/>
                  </a:cubicBezTo>
                  <a:cubicBezTo>
                    <a:pt x="3193697" y="2832483"/>
                    <a:pt x="3192565" y="2846584"/>
                    <a:pt x="3194727" y="2860480"/>
                  </a:cubicBezTo>
                  <a:cubicBezTo>
                    <a:pt x="3195962" y="2868612"/>
                    <a:pt x="3198432" y="2876744"/>
                    <a:pt x="3202961" y="2884773"/>
                  </a:cubicBezTo>
                  <a:cubicBezTo>
                    <a:pt x="3211299" y="2899595"/>
                    <a:pt x="3223033" y="2912153"/>
                    <a:pt x="3233738" y="2925431"/>
                  </a:cubicBezTo>
                  <a:cubicBezTo>
                    <a:pt x="3250928" y="2946738"/>
                    <a:pt x="3263589" y="2973398"/>
                    <a:pt x="3268220" y="3000469"/>
                  </a:cubicBezTo>
                  <a:cubicBezTo>
                    <a:pt x="3276352" y="3048127"/>
                    <a:pt x="3248766" y="3093006"/>
                    <a:pt x="3212534" y="3120798"/>
                  </a:cubicBezTo>
                  <a:cubicBezTo>
                    <a:pt x="3193903" y="3135105"/>
                    <a:pt x="3171361" y="3143443"/>
                    <a:pt x="3148613" y="3148280"/>
                  </a:cubicBezTo>
                  <a:cubicBezTo>
                    <a:pt x="3102293" y="3158162"/>
                    <a:pt x="3081295" y="3121930"/>
                    <a:pt x="3063590" y="3087241"/>
                  </a:cubicBezTo>
                  <a:cubicBezTo>
                    <a:pt x="3019535" y="3000778"/>
                    <a:pt x="3079339" y="2887552"/>
                    <a:pt x="3171875" y="2868509"/>
                  </a:cubicBezTo>
                  <a:cubicBezTo>
                    <a:pt x="3177743" y="2867377"/>
                    <a:pt x="3181448" y="2858113"/>
                    <a:pt x="3174243" y="2855643"/>
                  </a:cubicBezTo>
                  <a:close/>
                  <a:moveTo>
                    <a:pt x="3174758" y="2407473"/>
                  </a:moveTo>
                  <a:cubicBezTo>
                    <a:pt x="3177434" y="2408399"/>
                    <a:pt x="3180213" y="2408399"/>
                    <a:pt x="3182786" y="2405826"/>
                  </a:cubicBezTo>
                  <a:cubicBezTo>
                    <a:pt x="3238164" y="2347052"/>
                    <a:pt x="3273470" y="2259147"/>
                    <a:pt x="3292718" y="2181536"/>
                  </a:cubicBezTo>
                  <a:cubicBezTo>
                    <a:pt x="3311761" y="2104645"/>
                    <a:pt x="3338833" y="2020754"/>
                    <a:pt x="3316496" y="1942114"/>
                  </a:cubicBezTo>
                  <a:cubicBezTo>
                    <a:pt x="3319790" y="1936349"/>
                    <a:pt x="3316908" y="1926365"/>
                    <a:pt x="3307953" y="1925439"/>
                  </a:cubicBezTo>
                  <a:cubicBezTo>
                    <a:pt x="3234356" y="1917513"/>
                    <a:pt x="3212328" y="1809022"/>
                    <a:pt x="3242281" y="1753644"/>
                  </a:cubicBezTo>
                  <a:cubicBezTo>
                    <a:pt x="3271617" y="1699398"/>
                    <a:pt x="3334921" y="1726675"/>
                    <a:pt x="3362095" y="1765275"/>
                  </a:cubicBezTo>
                  <a:cubicBezTo>
                    <a:pt x="3375991" y="1784935"/>
                    <a:pt x="3382785" y="1810257"/>
                    <a:pt x="3383711" y="1834034"/>
                  </a:cubicBezTo>
                  <a:cubicBezTo>
                    <a:pt x="3384123" y="1845048"/>
                    <a:pt x="3384535" y="1861311"/>
                    <a:pt x="3378976" y="1871193"/>
                  </a:cubicBezTo>
                  <a:cubicBezTo>
                    <a:pt x="3372389" y="1882927"/>
                    <a:pt x="3361066" y="1888589"/>
                    <a:pt x="3357155" y="1903411"/>
                  </a:cubicBezTo>
                  <a:cubicBezTo>
                    <a:pt x="3353964" y="1915557"/>
                    <a:pt x="3354169" y="1928321"/>
                    <a:pt x="3354684" y="1940879"/>
                  </a:cubicBezTo>
                  <a:cubicBezTo>
                    <a:pt x="3355405" y="1958480"/>
                    <a:pt x="3353346" y="1975567"/>
                    <a:pt x="3353140" y="1993168"/>
                  </a:cubicBezTo>
                  <a:cubicBezTo>
                    <a:pt x="3352317" y="2042782"/>
                    <a:pt x="3343362" y="2092190"/>
                    <a:pt x="3332245" y="2140362"/>
                  </a:cubicBezTo>
                  <a:cubicBezTo>
                    <a:pt x="3319172" y="2197387"/>
                    <a:pt x="3297454" y="2254309"/>
                    <a:pt x="3271411" y="2306599"/>
                  </a:cubicBezTo>
                  <a:cubicBezTo>
                    <a:pt x="3261324" y="2326877"/>
                    <a:pt x="3249487" y="2346331"/>
                    <a:pt x="3238061" y="2365888"/>
                  </a:cubicBezTo>
                  <a:cubicBezTo>
                    <a:pt x="3231062" y="2377828"/>
                    <a:pt x="3222930" y="2389872"/>
                    <a:pt x="3212843" y="2399444"/>
                  </a:cubicBezTo>
                  <a:cubicBezTo>
                    <a:pt x="3208314" y="2403768"/>
                    <a:pt x="3204505" y="2406444"/>
                    <a:pt x="3198741" y="2408194"/>
                  </a:cubicBezTo>
                  <a:cubicBezTo>
                    <a:pt x="3194932" y="2409326"/>
                    <a:pt x="3175066" y="2408091"/>
                    <a:pt x="3173316" y="2410973"/>
                  </a:cubicBezTo>
                  <a:cubicBezTo>
                    <a:pt x="3173728" y="2409841"/>
                    <a:pt x="3174140" y="2408605"/>
                    <a:pt x="3174758" y="2407473"/>
                  </a:cubicBezTo>
                  <a:close/>
                  <a:moveTo>
                    <a:pt x="3114027" y="1896309"/>
                  </a:moveTo>
                  <a:cubicBezTo>
                    <a:pt x="3149539" y="1943658"/>
                    <a:pt x="3158700" y="2046488"/>
                    <a:pt x="3116189" y="2090646"/>
                  </a:cubicBezTo>
                  <a:cubicBezTo>
                    <a:pt x="3113410" y="2093528"/>
                    <a:pt x="3112277" y="2099292"/>
                    <a:pt x="3114027" y="2102895"/>
                  </a:cubicBezTo>
                  <a:cubicBezTo>
                    <a:pt x="3114851" y="2104542"/>
                    <a:pt x="3115674" y="2106189"/>
                    <a:pt x="3116498" y="2107939"/>
                  </a:cubicBezTo>
                  <a:cubicBezTo>
                    <a:pt x="3120821" y="2116791"/>
                    <a:pt x="3131834" y="2114423"/>
                    <a:pt x="3136878" y="2107939"/>
                  </a:cubicBezTo>
                  <a:cubicBezTo>
                    <a:pt x="3182374" y="2196667"/>
                    <a:pt x="3186595" y="2339023"/>
                    <a:pt x="3135128" y="2422501"/>
                  </a:cubicBezTo>
                  <a:cubicBezTo>
                    <a:pt x="3133584" y="2424972"/>
                    <a:pt x="3133584" y="2427339"/>
                    <a:pt x="3134202" y="2429398"/>
                  </a:cubicBezTo>
                  <a:cubicBezTo>
                    <a:pt x="3125453" y="2421163"/>
                    <a:pt x="3114851" y="2414164"/>
                    <a:pt x="3101366" y="2408811"/>
                  </a:cubicBezTo>
                  <a:cubicBezTo>
                    <a:pt x="3088912" y="2403870"/>
                    <a:pt x="3075221" y="2402326"/>
                    <a:pt x="3061737" y="2403356"/>
                  </a:cubicBezTo>
                  <a:cubicBezTo>
                    <a:pt x="3061531" y="2403253"/>
                    <a:pt x="3061531" y="2403047"/>
                    <a:pt x="3061223" y="2402944"/>
                  </a:cubicBezTo>
                  <a:cubicBezTo>
                    <a:pt x="2951496" y="2357242"/>
                    <a:pt x="2802347" y="2441647"/>
                    <a:pt x="2738425" y="2529654"/>
                  </a:cubicBezTo>
                  <a:cubicBezTo>
                    <a:pt x="2738219" y="2529963"/>
                    <a:pt x="2738219" y="2530272"/>
                    <a:pt x="2738014" y="2530581"/>
                  </a:cubicBezTo>
                  <a:cubicBezTo>
                    <a:pt x="2733485" y="2533772"/>
                    <a:pt x="2730911" y="2539227"/>
                    <a:pt x="2734617" y="2545609"/>
                  </a:cubicBezTo>
                  <a:cubicBezTo>
                    <a:pt x="2780936" y="2627955"/>
                    <a:pt x="2622317" y="2739329"/>
                    <a:pt x="2553970" y="2730579"/>
                  </a:cubicBezTo>
                  <a:cubicBezTo>
                    <a:pt x="2506415" y="2724506"/>
                    <a:pt x="2491489" y="2667379"/>
                    <a:pt x="2495195" y="2628882"/>
                  </a:cubicBezTo>
                  <a:cubicBezTo>
                    <a:pt x="2498695" y="2592032"/>
                    <a:pt x="2526075" y="2554358"/>
                    <a:pt x="2547691" y="2526463"/>
                  </a:cubicBezTo>
                  <a:cubicBezTo>
                    <a:pt x="2569101" y="2498877"/>
                    <a:pt x="2597819" y="2477982"/>
                    <a:pt x="2626949" y="2459351"/>
                  </a:cubicBezTo>
                  <a:cubicBezTo>
                    <a:pt x="2672034" y="2430324"/>
                    <a:pt x="2698693" y="2430942"/>
                    <a:pt x="2738014" y="2461101"/>
                  </a:cubicBezTo>
                  <a:cubicBezTo>
                    <a:pt x="2742851" y="2464807"/>
                    <a:pt x="2748718" y="2459969"/>
                    <a:pt x="2747277" y="2454513"/>
                  </a:cubicBezTo>
                  <a:cubicBezTo>
                    <a:pt x="2745939" y="2449470"/>
                    <a:pt x="2744190" y="2445249"/>
                    <a:pt x="2742337" y="2441132"/>
                  </a:cubicBezTo>
                  <a:cubicBezTo>
                    <a:pt x="2796994" y="2415502"/>
                    <a:pt x="2860709" y="2397283"/>
                    <a:pt x="2918249" y="2379578"/>
                  </a:cubicBezTo>
                  <a:cubicBezTo>
                    <a:pt x="2970230" y="2363521"/>
                    <a:pt x="3018608" y="2371653"/>
                    <a:pt x="3069457" y="2387916"/>
                  </a:cubicBezTo>
                  <a:cubicBezTo>
                    <a:pt x="3078206" y="2390695"/>
                    <a:pt x="3083765" y="2391210"/>
                    <a:pt x="3090147" y="2387607"/>
                  </a:cubicBezTo>
                  <a:cubicBezTo>
                    <a:pt x="3091485" y="2388739"/>
                    <a:pt x="3092514" y="2389975"/>
                    <a:pt x="3093852" y="2391107"/>
                  </a:cubicBezTo>
                  <a:cubicBezTo>
                    <a:pt x="3099719" y="2395739"/>
                    <a:pt x="3106204" y="2386681"/>
                    <a:pt x="3101881" y="2381431"/>
                  </a:cubicBezTo>
                  <a:cubicBezTo>
                    <a:pt x="3065340" y="2337067"/>
                    <a:pt x="3038577" y="2286115"/>
                    <a:pt x="3001110" y="2242575"/>
                  </a:cubicBezTo>
                  <a:cubicBezTo>
                    <a:pt x="2977538" y="2215298"/>
                    <a:pt x="2945732" y="2210974"/>
                    <a:pt x="2911867" y="2206137"/>
                  </a:cubicBezTo>
                  <a:cubicBezTo>
                    <a:pt x="2823139" y="2193373"/>
                    <a:pt x="2762203" y="2146950"/>
                    <a:pt x="2752218" y="2055854"/>
                  </a:cubicBezTo>
                  <a:cubicBezTo>
                    <a:pt x="2749336" y="2029916"/>
                    <a:pt x="2766320" y="2004594"/>
                    <a:pt x="2783407" y="1987095"/>
                  </a:cubicBezTo>
                  <a:cubicBezTo>
                    <a:pt x="2823345" y="1946334"/>
                    <a:pt x="2873061" y="1983287"/>
                    <a:pt x="2901882" y="2016225"/>
                  </a:cubicBezTo>
                  <a:cubicBezTo>
                    <a:pt x="2903632" y="2018181"/>
                    <a:pt x="2905691" y="2019210"/>
                    <a:pt x="2907853" y="2019725"/>
                  </a:cubicBezTo>
                  <a:cubicBezTo>
                    <a:pt x="2921337" y="2075103"/>
                    <a:pt x="2956643" y="2126055"/>
                    <a:pt x="3002654" y="2144583"/>
                  </a:cubicBezTo>
                  <a:cubicBezTo>
                    <a:pt x="3002448" y="2145509"/>
                    <a:pt x="3002139" y="2146333"/>
                    <a:pt x="3002139" y="2147362"/>
                  </a:cubicBezTo>
                  <a:cubicBezTo>
                    <a:pt x="3002139" y="2186991"/>
                    <a:pt x="3012535" y="2196770"/>
                    <a:pt x="3036416" y="2228164"/>
                  </a:cubicBezTo>
                  <a:cubicBezTo>
                    <a:pt x="3072545" y="2275719"/>
                    <a:pt x="3115983" y="2331406"/>
                    <a:pt x="3126688" y="2390386"/>
                  </a:cubicBezTo>
                  <a:cubicBezTo>
                    <a:pt x="3127717" y="2396253"/>
                    <a:pt x="3135334" y="2395224"/>
                    <a:pt x="3137187" y="2390695"/>
                  </a:cubicBezTo>
                  <a:cubicBezTo>
                    <a:pt x="3147686" y="2365271"/>
                    <a:pt x="3142848" y="2340876"/>
                    <a:pt x="3131011" y="2316995"/>
                  </a:cubicBezTo>
                  <a:cubicBezTo>
                    <a:pt x="3134408" y="2289203"/>
                    <a:pt x="3127203" y="2256162"/>
                    <a:pt x="3124217" y="2230120"/>
                  </a:cubicBezTo>
                  <a:cubicBezTo>
                    <a:pt x="3120512" y="2197387"/>
                    <a:pt x="3110321" y="2164861"/>
                    <a:pt x="3091176" y="2137892"/>
                  </a:cubicBezTo>
                  <a:cubicBezTo>
                    <a:pt x="3096735" y="2131716"/>
                    <a:pt x="3094264" y="2119673"/>
                    <a:pt x="3084177" y="2121732"/>
                  </a:cubicBezTo>
                  <a:cubicBezTo>
                    <a:pt x="2958702" y="2148082"/>
                    <a:pt x="2878105" y="1991521"/>
                    <a:pt x="2953658" y="1895588"/>
                  </a:cubicBezTo>
                  <a:cubicBezTo>
                    <a:pt x="2992772" y="1845666"/>
                    <a:pt x="3077280" y="1847416"/>
                    <a:pt x="3114027" y="1896309"/>
                  </a:cubicBezTo>
                  <a:close/>
                  <a:moveTo>
                    <a:pt x="3028799" y="2151273"/>
                  </a:moveTo>
                  <a:cubicBezTo>
                    <a:pt x="3042798" y="2152817"/>
                    <a:pt x="3057311" y="2152097"/>
                    <a:pt x="3072442" y="2147053"/>
                  </a:cubicBezTo>
                  <a:cubicBezTo>
                    <a:pt x="3085926" y="2178448"/>
                    <a:pt x="3096220" y="2207783"/>
                    <a:pt x="3100131" y="2242781"/>
                  </a:cubicBezTo>
                  <a:cubicBezTo>
                    <a:pt x="3101161" y="2252148"/>
                    <a:pt x="3101366" y="2262132"/>
                    <a:pt x="3101572" y="2272322"/>
                  </a:cubicBezTo>
                  <a:cubicBezTo>
                    <a:pt x="3070487" y="2231870"/>
                    <a:pt x="3032710" y="2192138"/>
                    <a:pt x="3028799" y="2151273"/>
                  </a:cubicBezTo>
                  <a:close/>
                  <a:moveTo>
                    <a:pt x="3741814" y="275220"/>
                  </a:moveTo>
                  <a:cubicBezTo>
                    <a:pt x="3748814" y="292718"/>
                    <a:pt x="3755814" y="307952"/>
                    <a:pt x="3754990" y="326892"/>
                  </a:cubicBezTo>
                  <a:cubicBezTo>
                    <a:pt x="3739447" y="366727"/>
                    <a:pt x="3737697" y="417473"/>
                    <a:pt x="3724522" y="455558"/>
                  </a:cubicBezTo>
                  <a:cubicBezTo>
                    <a:pt x="3720919" y="465954"/>
                    <a:pt x="3717831" y="476453"/>
                    <a:pt x="3714640" y="486952"/>
                  </a:cubicBezTo>
                  <a:cubicBezTo>
                    <a:pt x="3718655" y="466778"/>
                    <a:pt x="3722772" y="446500"/>
                    <a:pt x="3726066" y="426222"/>
                  </a:cubicBezTo>
                  <a:cubicBezTo>
                    <a:pt x="3730904" y="396269"/>
                    <a:pt x="3749637" y="344905"/>
                    <a:pt x="3740888" y="314849"/>
                  </a:cubicBezTo>
                  <a:cubicBezTo>
                    <a:pt x="3733271" y="288498"/>
                    <a:pt x="3705067" y="284998"/>
                    <a:pt x="3681290" y="278925"/>
                  </a:cubicBezTo>
                  <a:cubicBezTo>
                    <a:pt x="3626221" y="264823"/>
                    <a:pt x="3587415" y="216754"/>
                    <a:pt x="3581033" y="161788"/>
                  </a:cubicBezTo>
                  <a:cubicBezTo>
                    <a:pt x="3573313" y="95705"/>
                    <a:pt x="3681084" y="-3317"/>
                    <a:pt x="3726478" y="90352"/>
                  </a:cubicBezTo>
                  <a:cubicBezTo>
                    <a:pt x="3710111" y="132761"/>
                    <a:pt x="3707847" y="176713"/>
                    <a:pt x="3721228" y="220253"/>
                  </a:cubicBezTo>
                  <a:cubicBezTo>
                    <a:pt x="3726992" y="238987"/>
                    <a:pt x="3734609" y="257103"/>
                    <a:pt x="3741814" y="275220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102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1940F7F7-8818-4D21-9EB3-34667B1B2228}"/>
                </a:ext>
              </a:extLst>
            </p:cNvPr>
            <p:cNvGrpSpPr/>
            <p:nvPr userDrawn="1"/>
          </p:nvGrpSpPr>
          <p:grpSpPr>
            <a:xfrm>
              <a:off x="8539095" y="2082844"/>
              <a:ext cx="3655446" cy="4779171"/>
              <a:chOff x="8539095" y="2082844"/>
              <a:chExt cx="3655446" cy="4779171"/>
            </a:xfrm>
          </p:grpSpPr>
          <p:sp>
            <p:nvSpPr>
              <p:cNvPr id="122" name="Graphic 24">
                <a:extLst>
                  <a:ext uri="{FF2B5EF4-FFF2-40B4-BE49-F238E27FC236}">
                    <a16:creationId xmlns:a16="http://schemas.microsoft.com/office/drawing/2014/main" id="{B388B230-E7BB-4650-BE95-C80253441114}"/>
                  </a:ext>
                </a:extLst>
              </p:cNvPr>
              <p:cNvSpPr/>
              <p:nvPr/>
            </p:nvSpPr>
            <p:spPr>
              <a:xfrm>
                <a:off x="11180813" y="3016785"/>
                <a:ext cx="171409" cy="64988"/>
              </a:xfrm>
              <a:custGeom>
                <a:avLst/>
                <a:gdLst>
                  <a:gd name="connsiteX0" fmla="*/ 169165 w 171409"/>
                  <a:gd name="connsiteY0" fmla="*/ 39288 h 64988"/>
                  <a:gd name="connsiteX1" fmla="*/ 137462 w 171409"/>
                  <a:gd name="connsiteY1" fmla="*/ 38568 h 64988"/>
                  <a:gd name="connsiteX2" fmla="*/ 90216 w 171409"/>
                  <a:gd name="connsiteY2" fmla="*/ 37744 h 64988"/>
                  <a:gd name="connsiteX3" fmla="*/ 36176 w 171409"/>
                  <a:gd name="connsiteY3" fmla="*/ 19628 h 64988"/>
                  <a:gd name="connsiteX4" fmla="*/ 8590 w 171409"/>
                  <a:gd name="connsiteY4" fmla="*/ 277 h 64988"/>
                  <a:gd name="connsiteX5" fmla="*/ 973 w 171409"/>
                  <a:gd name="connsiteY5" fmla="*/ 3982 h 64988"/>
                  <a:gd name="connsiteX6" fmla="*/ 62939 w 171409"/>
                  <a:gd name="connsiteY6" fmla="*/ 59257 h 64988"/>
                  <a:gd name="connsiteX7" fmla="*/ 171018 w 171409"/>
                  <a:gd name="connsiteY7" fmla="*/ 43817 h 64988"/>
                  <a:gd name="connsiteX8" fmla="*/ 169165 w 171409"/>
                  <a:gd name="connsiteY8" fmla="*/ 39288 h 649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71409" h="64988">
                    <a:moveTo>
                      <a:pt x="169165" y="39288"/>
                    </a:moveTo>
                    <a:cubicBezTo>
                      <a:pt x="159387" y="35583"/>
                      <a:pt x="147652" y="37538"/>
                      <a:pt x="137462" y="38568"/>
                    </a:cubicBezTo>
                    <a:cubicBezTo>
                      <a:pt x="121713" y="40215"/>
                      <a:pt x="105965" y="39288"/>
                      <a:pt x="90216" y="37744"/>
                    </a:cubicBezTo>
                    <a:cubicBezTo>
                      <a:pt x="71379" y="35994"/>
                      <a:pt x="52028" y="30024"/>
                      <a:pt x="36176" y="19628"/>
                    </a:cubicBezTo>
                    <a:cubicBezTo>
                      <a:pt x="26603" y="13349"/>
                      <a:pt x="19604" y="3879"/>
                      <a:pt x="8590" y="277"/>
                    </a:cubicBezTo>
                    <a:cubicBezTo>
                      <a:pt x="5708" y="-650"/>
                      <a:pt x="1797" y="791"/>
                      <a:pt x="973" y="3982"/>
                    </a:cubicBezTo>
                    <a:cubicBezTo>
                      <a:pt x="-7365" y="35994"/>
                      <a:pt x="39985" y="53390"/>
                      <a:pt x="62939" y="59257"/>
                    </a:cubicBezTo>
                    <a:cubicBezTo>
                      <a:pt x="89701" y="66154"/>
                      <a:pt x="153828" y="72124"/>
                      <a:pt x="171018" y="43817"/>
                    </a:cubicBezTo>
                    <a:cubicBezTo>
                      <a:pt x="172047" y="41964"/>
                      <a:pt x="170915" y="39906"/>
                      <a:pt x="169165" y="39288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23" name="Graphic 24">
                <a:extLst>
                  <a:ext uri="{FF2B5EF4-FFF2-40B4-BE49-F238E27FC236}">
                    <a16:creationId xmlns:a16="http://schemas.microsoft.com/office/drawing/2014/main" id="{76CA080B-4D6F-4E4F-BEFC-84DA5FF2483E}"/>
                  </a:ext>
                </a:extLst>
              </p:cNvPr>
              <p:cNvSpPr/>
              <p:nvPr/>
            </p:nvSpPr>
            <p:spPr>
              <a:xfrm>
                <a:off x="11235159" y="2995599"/>
                <a:ext cx="143719" cy="52689"/>
              </a:xfrm>
              <a:custGeom>
                <a:avLst/>
                <a:gdLst>
                  <a:gd name="connsiteX0" fmla="*/ 137670 w 143719"/>
                  <a:gd name="connsiteY0" fmla="*/ 20228 h 52689"/>
                  <a:gd name="connsiteX1" fmla="*/ 75190 w 143719"/>
                  <a:gd name="connsiteY1" fmla="*/ 23933 h 52689"/>
                  <a:gd name="connsiteX2" fmla="*/ 42251 w 143719"/>
                  <a:gd name="connsiteY2" fmla="*/ 17140 h 52689"/>
                  <a:gd name="connsiteX3" fmla="*/ 9622 w 143719"/>
                  <a:gd name="connsiteY3" fmla="*/ 465 h 52689"/>
                  <a:gd name="connsiteX4" fmla="*/ 255 w 143719"/>
                  <a:gd name="connsiteY4" fmla="*/ 5200 h 52689"/>
                  <a:gd name="connsiteX5" fmla="*/ 60779 w 143719"/>
                  <a:gd name="connsiteY5" fmla="*/ 51622 h 52689"/>
                  <a:gd name="connsiteX6" fmla="*/ 141685 w 143719"/>
                  <a:gd name="connsiteY6" fmla="*/ 30521 h 52689"/>
                  <a:gd name="connsiteX7" fmla="*/ 137670 w 143719"/>
                  <a:gd name="connsiteY7" fmla="*/ 20228 h 526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43719" h="52689">
                    <a:moveTo>
                      <a:pt x="137670" y="20228"/>
                    </a:moveTo>
                    <a:cubicBezTo>
                      <a:pt x="117187" y="23522"/>
                      <a:pt x="95879" y="25272"/>
                      <a:pt x="75190" y="23933"/>
                    </a:cubicBezTo>
                    <a:cubicBezTo>
                      <a:pt x="63764" y="23213"/>
                      <a:pt x="53059" y="20948"/>
                      <a:pt x="42251" y="17140"/>
                    </a:cubicBezTo>
                    <a:cubicBezTo>
                      <a:pt x="30723" y="13022"/>
                      <a:pt x="21150" y="4685"/>
                      <a:pt x="9622" y="465"/>
                    </a:cubicBezTo>
                    <a:cubicBezTo>
                      <a:pt x="5916" y="-873"/>
                      <a:pt x="770" y="671"/>
                      <a:pt x="255" y="5200"/>
                    </a:cubicBezTo>
                    <a:cubicBezTo>
                      <a:pt x="-3554" y="37109"/>
                      <a:pt x="36178" y="48431"/>
                      <a:pt x="60779" y="51622"/>
                    </a:cubicBezTo>
                    <a:cubicBezTo>
                      <a:pt x="88366" y="55225"/>
                      <a:pt x="120892" y="50078"/>
                      <a:pt x="141685" y="30521"/>
                    </a:cubicBezTo>
                    <a:cubicBezTo>
                      <a:pt x="145493" y="26918"/>
                      <a:pt x="143846" y="19198"/>
                      <a:pt x="137670" y="20228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24" name="Graphic 24">
                <a:extLst>
                  <a:ext uri="{FF2B5EF4-FFF2-40B4-BE49-F238E27FC236}">
                    <a16:creationId xmlns:a16="http://schemas.microsoft.com/office/drawing/2014/main" id="{36CC4954-18BB-436F-8AF0-61B744DD7922}"/>
                  </a:ext>
                </a:extLst>
              </p:cNvPr>
              <p:cNvSpPr/>
              <p:nvPr/>
            </p:nvSpPr>
            <p:spPr>
              <a:xfrm>
                <a:off x="11316170" y="2969538"/>
                <a:ext cx="40115" cy="38884"/>
              </a:xfrm>
              <a:custGeom>
                <a:avLst/>
                <a:gdLst>
                  <a:gd name="connsiteX0" fmla="*/ 29588 w 40115"/>
                  <a:gd name="connsiteY0" fmla="*/ 38878 h 38884"/>
                  <a:gd name="connsiteX1" fmla="*/ 36793 w 40115"/>
                  <a:gd name="connsiteY1" fmla="*/ 23335 h 38884"/>
                  <a:gd name="connsiteX2" fmla="*/ 7972 w 40115"/>
                  <a:gd name="connsiteY2" fmla="*/ 587 h 38884"/>
                  <a:gd name="connsiteX3" fmla="*/ 46 w 40115"/>
                  <a:gd name="connsiteY3" fmla="*/ 5527 h 38884"/>
                  <a:gd name="connsiteX4" fmla="*/ 29588 w 40115"/>
                  <a:gd name="connsiteY4" fmla="*/ 38878 h 388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115" h="38884">
                    <a:moveTo>
                      <a:pt x="29588" y="38878"/>
                    </a:moveTo>
                    <a:cubicBezTo>
                      <a:pt x="37617" y="39186"/>
                      <a:pt x="44410" y="29408"/>
                      <a:pt x="36793" y="23335"/>
                    </a:cubicBezTo>
                    <a:cubicBezTo>
                      <a:pt x="26912" y="15512"/>
                      <a:pt x="19398" y="6042"/>
                      <a:pt x="7972" y="587"/>
                    </a:cubicBezTo>
                    <a:cubicBezTo>
                      <a:pt x="4061" y="-1266"/>
                      <a:pt x="252" y="1513"/>
                      <a:pt x="46" y="5527"/>
                    </a:cubicBezTo>
                    <a:cubicBezTo>
                      <a:pt x="-880" y="22305"/>
                      <a:pt x="12193" y="38157"/>
                      <a:pt x="29588" y="38878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25" name="Graphic 24">
                <a:extLst>
                  <a:ext uri="{FF2B5EF4-FFF2-40B4-BE49-F238E27FC236}">
                    <a16:creationId xmlns:a16="http://schemas.microsoft.com/office/drawing/2014/main" id="{B8E5D920-5FD2-45A3-86BF-283B63B39E12}"/>
                  </a:ext>
                </a:extLst>
              </p:cNvPr>
              <p:cNvSpPr/>
              <p:nvPr/>
            </p:nvSpPr>
            <p:spPr>
              <a:xfrm>
                <a:off x="11381496" y="2342052"/>
                <a:ext cx="97665" cy="238262"/>
              </a:xfrm>
              <a:custGeom>
                <a:avLst/>
                <a:gdLst>
                  <a:gd name="connsiteX0" fmla="*/ 85311 w 97665"/>
                  <a:gd name="connsiteY0" fmla="*/ 233840 h 238262"/>
                  <a:gd name="connsiteX1" fmla="*/ 9347 w 97665"/>
                  <a:gd name="connsiteY1" fmla="*/ 903 h 238262"/>
                  <a:gd name="connsiteX2" fmla="*/ 1318 w 97665"/>
                  <a:gd name="connsiteY2" fmla="*/ 9137 h 238262"/>
                  <a:gd name="connsiteX3" fmla="*/ 62048 w 97665"/>
                  <a:gd name="connsiteY3" fmla="*/ 97042 h 238262"/>
                  <a:gd name="connsiteX4" fmla="*/ 71004 w 97665"/>
                  <a:gd name="connsiteY4" fmla="*/ 233016 h 238262"/>
                  <a:gd name="connsiteX5" fmla="*/ 85311 w 97665"/>
                  <a:gd name="connsiteY5" fmla="*/ 233840 h 2382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7665" h="238262">
                    <a:moveTo>
                      <a:pt x="85311" y="233840"/>
                    </a:moveTo>
                    <a:cubicBezTo>
                      <a:pt x="118044" y="154582"/>
                      <a:pt x="83355" y="44443"/>
                      <a:pt x="9347" y="903"/>
                    </a:cubicBezTo>
                    <a:cubicBezTo>
                      <a:pt x="3891" y="-2288"/>
                      <a:pt x="-2903" y="3579"/>
                      <a:pt x="1318" y="9137"/>
                    </a:cubicBezTo>
                    <a:cubicBezTo>
                      <a:pt x="23346" y="38370"/>
                      <a:pt x="47123" y="62765"/>
                      <a:pt x="62048" y="97042"/>
                    </a:cubicBezTo>
                    <a:cubicBezTo>
                      <a:pt x="81914" y="142847"/>
                      <a:pt x="58446" y="188138"/>
                      <a:pt x="71004" y="233016"/>
                    </a:cubicBezTo>
                    <a:cubicBezTo>
                      <a:pt x="72856" y="239707"/>
                      <a:pt x="82841" y="240016"/>
                      <a:pt x="85311" y="233840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26" name="Graphic 24">
                <a:extLst>
                  <a:ext uri="{FF2B5EF4-FFF2-40B4-BE49-F238E27FC236}">
                    <a16:creationId xmlns:a16="http://schemas.microsoft.com/office/drawing/2014/main" id="{5B26AA31-418F-45C5-922D-0ACB6973E69A}"/>
                  </a:ext>
                </a:extLst>
              </p:cNvPr>
              <p:cNvSpPr/>
              <p:nvPr/>
            </p:nvSpPr>
            <p:spPr>
              <a:xfrm>
                <a:off x="11396450" y="2405990"/>
                <a:ext cx="46323" cy="134261"/>
              </a:xfrm>
              <a:custGeom>
                <a:avLst/>
                <a:gdLst>
                  <a:gd name="connsiteX0" fmla="*/ 6642 w 46323"/>
                  <a:gd name="connsiteY0" fmla="*/ 269 h 134261"/>
                  <a:gd name="connsiteX1" fmla="*/ 775 w 46323"/>
                  <a:gd name="connsiteY1" fmla="*/ 7886 h 134261"/>
                  <a:gd name="connsiteX2" fmla="*/ 18273 w 46323"/>
                  <a:gd name="connsiteY2" fmla="*/ 70263 h 134261"/>
                  <a:gd name="connsiteX3" fmla="*/ 28978 w 46323"/>
                  <a:gd name="connsiteY3" fmla="*/ 132229 h 134261"/>
                  <a:gd name="connsiteX4" fmla="*/ 39374 w 46323"/>
                  <a:gd name="connsiteY4" fmla="*/ 129655 h 134261"/>
                  <a:gd name="connsiteX5" fmla="*/ 42462 w 46323"/>
                  <a:gd name="connsiteY5" fmla="*/ 47721 h 134261"/>
                  <a:gd name="connsiteX6" fmla="*/ 6642 w 46323"/>
                  <a:gd name="connsiteY6" fmla="*/ 269 h 1342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6323" h="134261">
                    <a:moveTo>
                      <a:pt x="6642" y="269"/>
                    </a:moveTo>
                    <a:cubicBezTo>
                      <a:pt x="2524" y="-1275"/>
                      <a:pt x="-1799" y="4180"/>
                      <a:pt x="775" y="7886"/>
                    </a:cubicBezTo>
                    <a:cubicBezTo>
                      <a:pt x="13641" y="26311"/>
                      <a:pt x="17038" y="48338"/>
                      <a:pt x="18273" y="70263"/>
                    </a:cubicBezTo>
                    <a:cubicBezTo>
                      <a:pt x="19405" y="91776"/>
                      <a:pt x="15391" y="113906"/>
                      <a:pt x="28978" y="132229"/>
                    </a:cubicBezTo>
                    <a:cubicBezTo>
                      <a:pt x="32066" y="136449"/>
                      <a:pt x="37830" y="133361"/>
                      <a:pt x="39374" y="129655"/>
                    </a:cubicBezTo>
                    <a:cubicBezTo>
                      <a:pt x="49873" y="105466"/>
                      <a:pt x="46374" y="73042"/>
                      <a:pt x="42462" y="47721"/>
                    </a:cubicBezTo>
                    <a:cubicBezTo>
                      <a:pt x="38963" y="25178"/>
                      <a:pt x="28257" y="7989"/>
                      <a:pt x="6642" y="269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27" name="Graphic 24">
                <a:extLst>
                  <a:ext uri="{FF2B5EF4-FFF2-40B4-BE49-F238E27FC236}">
                    <a16:creationId xmlns:a16="http://schemas.microsoft.com/office/drawing/2014/main" id="{3DCA8C01-EBE5-4F8C-B9E2-E171F8CAA264}"/>
                  </a:ext>
                </a:extLst>
              </p:cNvPr>
              <p:cNvSpPr/>
              <p:nvPr/>
            </p:nvSpPr>
            <p:spPr>
              <a:xfrm>
                <a:off x="11632604" y="2449883"/>
                <a:ext cx="60824" cy="129726"/>
              </a:xfrm>
              <a:custGeom>
                <a:avLst/>
                <a:gdLst>
                  <a:gd name="connsiteX0" fmla="*/ 26893 w 60824"/>
                  <a:gd name="connsiteY0" fmla="*/ 33266 h 129726"/>
                  <a:gd name="connsiteX1" fmla="*/ 30393 w 60824"/>
                  <a:gd name="connsiteY1" fmla="*/ 7018 h 129726"/>
                  <a:gd name="connsiteX2" fmla="*/ 18350 w 60824"/>
                  <a:gd name="connsiteY2" fmla="*/ 534 h 129726"/>
                  <a:gd name="connsiteX3" fmla="*/ 6204 w 60824"/>
                  <a:gd name="connsiteY3" fmla="*/ 67749 h 129726"/>
                  <a:gd name="connsiteX4" fmla="*/ 56332 w 60824"/>
                  <a:gd name="connsiteY4" fmla="*/ 129405 h 129726"/>
                  <a:gd name="connsiteX5" fmla="*/ 60758 w 60824"/>
                  <a:gd name="connsiteY5" fmla="*/ 126215 h 129726"/>
                  <a:gd name="connsiteX6" fmla="*/ 34304 w 60824"/>
                  <a:gd name="connsiteY6" fmla="*/ 72689 h 129726"/>
                  <a:gd name="connsiteX7" fmla="*/ 26893 w 60824"/>
                  <a:gd name="connsiteY7" fmla="*/ 33266 h 1297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0824" h="129726">
                    <a:moveTo>
                      <a:pt x="26893" y="33266"/>
                    </a:moveTo>
                    <a:cubicBezTo>
                      <a:pt x="28128" y="22458"/>
                      <a:pt x="32966" y="17929"/>
                      <a:pt x="30393" y="7018"/>
                    </a:cubicBezTo>
                    <a:cubicBezTo>
                      <a:pt x="29260" y="2283"/>
                      <a:pt x="22981" y="-1422"/>
                      <a:pt x="18350" y="534"/>
                    </a:cubicBezTo>
                    <a:cubicBezTo>
                      <a:pt x="-6869" y="10930"/>
                      <a:pt x="-1002" y="46750"/>
                      <a:pt x="6204" y="67749"/>
                    </a:cubicBezTo>
                    <a:cubicBezTo>
                      <a:pt x="14026" y="90703"/>
                      <a:pt x="33584" y="119009"/>
                      <a:pt x="56332" y="129405"/>
                    </a:cubicBezTo>
                    <a:cubicBezTo>
                      <a:pt x="58699" y="130435"/>
                      <a:pt x="61272" y="128891"/>
                      <a:pt x="60758" y="126215"/>
                    </a:cubicBezTo>
                    <a:cubicBezTo>
                      <a:pt x="56949" y="106863"/>
                      <a:pt x="42848" y="90188"/>
                      <a:pt x="34304" y="72689"/>
                    </a:cubicBezTo>
                    <a:cubicBezTo>
                      <a:pt x="28334" y="60440"/>
                      <a:pt x="25349" y="46647"/>
                      <a:pt x="26893" y="3326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28" name="Graphic 24">
                <a:extLst>
                  <a:ext uri="{FF2B5EF4-FFF2-40B4-BE49-F238E27FC236}">
                    <a16:creationId xmlns:a16="http://schemas.microsoft.com/office/drawing/2014/main" id="{9DE34667-6AAC-4CE9-B198-C1C601DB4973}"/>
                  </a:ext>
                </a:extLst>
              </p:cNvPr>
              <p:cNvSpPr/>
              <p:nvPr/>
            </p:nvSpPr>
            <p:spPr>
              <a:xfrm>
                <a:off x="11669745" y="2475414"/>
                <a:ext cx="32578" cy="75560"/>
              </a:xfrm>
              <a:custGeom>
                <a:avLst/>
                <a:gdLst>
                  <a:gd name="connsiteX0" fmla="*/ 5089 w 32578"/>
                  <a:gd name="connsiteY0" fmla="*/ 2795 h 75560"/>
                  <a:gd name="connsiteX1" fmla="*/ 24749 w 32578"/>
                  <a:gd name="connsiteY1" fmla="*/ 74745 h 75560"/>
                  <a:gd name="connsiteX2" fmla="*/ 32572 w 32578"/>
                  <a:gd name="connsiteY2" fmla="*/ 70319 h 75560"/>
                  <a:gd name="connsiteX3" fmla="*/ 15691 w 32578"/>
                  <a:gd name="connsiteY3" fmla="*/ 3310 h 75560"/>
                  <a:gd name="connsiteX4" fmla="*/ 5089 w 32578"/>
                  <a:gd name="connsiteY4" fmla="*/ 2795 h 755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578" h="75560">
                    <a:moveTo>
                      <a:pt x="5089" y="2795"/>
                    </a:moveTo>
                    <a:cubicBezTo>
                      <a:pt x="-7469" y="26264"/>
                      <a:pt x="4780" y="59305"/>
                      <a:pt x="24749" y="74745"/>
                    </a:cubicBezTo>
                    <a:cubicBezTo>
                      <a:pt x="27837" y="77113"/>
                      <a:pt x="32778" y="73922"/>
                      <a:pt x="32572" y="70319"/>
                    </a:cubicBezTo>
                    <a:cubicBezTo>
                      <a:pt x="31543" y="47571"/>
                      <a:pt x="23514" y="24514"/>
                      <a:pt x="15691" y="3310"/>
                    </a:cubicBezTo>
                    <a:cubicBezTo>
                      <a:pt x="14147" y="-1013"/>
                      <a:pt x="7148" y="-1013"/>
                      <a:pt x="5089" y="2795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29" name="Graphic 24">
                <a:extLst>
                  <a:ext uri="{FF2B5EF4-FFF2-40B4-BE49-F238E27FC236}">
                    <a16:creationId xmlns:a16="http://schemas.microsoft.com/office/drawing/2014/main" id="{3CD68071-3F09-4485-9C4F-83758259EB66}"/>
                  </a:ext>
                </a:extLst>
              </p:cNvPr>
              <p:cNvSpPr/>
              <p:nvPr/>
            </p:nvSpPr>
            <p:spPr>
              <a:xfrm>
                <a:off x="11901386" y="2597250"/>
                <a:ext cx="31052" cy="122240"/>
              </a:xfrm>
              <a:custGeom>
                <a:avLst/>
                <a:gdLst>
                  <a:gd name="connsiteX0" fmla="*/ 30986 w 31052"/>
                  <a:gd name="connsiteY0" fmla="*/ 118013 h 122240"/>
                  <a:gd name="connsiteX1" fmla="*/ 22133 w 31052"/>
                  <a:gd name="connsiteY1" fmla="*/ 65312 h 122240"/>
                  <a:gd name="connsiteX2" fmla="*/ 15340 w 31052"/>
                  <a:gd name="connsiteY2" fmla="*/ 2111 h 122240"/>
                  <a:gd name="connsiteX3" fmla="*/ 10296 w 31052"/>
                  <a:gd name="connsiteY3" fmla="*/ 1596 h 122240"/>
                  <a:gd name="connsiteX4" fmla="*/ 518 w 31052"/>
                  <a:gd name="connsiteY4" fmla="*/ 56562 h 122240"/>
                  <a:gd name="connsiteX5" fmla="*/ 23575 w 31052"/>
                  <a:gd name="connsiteY5" fmla="*/ 121410 h 122240"/>
                  <a:gd name="connsiteX6" fmla="*/ 30986 w 31052"/>
                  <a:gd name="connsiteY6" fmla="*/ 118013 h 1222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1052" h="122240">
                    <a:moveTo>
                      <a:pt x="30986" y="118013"/>
                    </a:moveTo>
                    <a:cubicBezTo>
                      <a:pt x="31809" y="100309"/>
                      <a:pt x="24810" y="82707"/>
                      <a:pt x="22133" y="65312"/>
                    </a:cubicBezTo>
                    <a:cubicBezTo>
                      <a:pt x="18943" y="44725"/>
                      <a:pt x="16884" y="22903"/>
                      <a:pt x="15340" y="2111"/>
                    </a:cubicBezTo>
                    <a:cubicBezTo>
                      <a:pt x="15134" y="-771"/>
                      <a:pt x="11326" y="-462"/>
                      <a:pt x="10296" y="1596"/>
                    </a:cubicBezTo>
                    <a:cubicBezTo>
                      <a:pt x="1753" y="18889"/>
                      <a:pt x="-1335" y="37211"/>
                      <a:pt x="518" y="56562"/>
                    </a:cubicBezTo>
                    <a:cubicBezTo>
                      <a:pt x="2576" y="78178"/>
                      <a:pt x="4223" y="107720"/>
                      <a:pt x="23575" y="121410"/>
                    </a:cubicBezTo>
                    <a:cubicBezTo>
                      <a:pt x="26148" y="123366"/>
                      <a:pt x="30780" y="121719"/>
                      <a:pt x="30986" y="118013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30" name="Graphic 24">
                <a:extLst>
                  <a:ext uri="{FF2B5EF4-FFF2-40B4-BE49-F238E27FC236}">
                    <a16:creationId xmlns:a16="http://schemas.microsoft.com/office/drawing/2014/main" id="{CB7D2EAE-AC83-416D-A0DC-2347B91CB4C2}"/>
                  </a:ext>
                </a:extLst>
              </p:cNvPr>
              <p:cNvSpPr/>
              <p:nvPr/>
            </p:nvSpPr>
            <p:spPr>
              <a:xfrm>
                <a:off x="11952848" y="2134265"/>
                <a:ext cx="83827" cy="126704"/>
              </a:xfrm>
              <a:custGeom>
                <a:avLst/>
                <a:gdLst>
                  <a:gd name="connsiteX0" fmla="*/ 36652 w 83827"/>
                  <a:gd name="connsiteY0" fmla="*/ 63452 h 126704"/>
                  <a:gd name="connsiteX1" fmla="*/ 17609 w 83827"/>
                  <a:gd name="connsiteY1" fmla="*/ 2721 h 126704"/>
                  <a:gd name="connsiteX2" fmla="*/ 9992 w 83827"/>
                  <a:gd name="connsiteY2" fmla="*/ 1177 h 126704"/>
                  <a:gd name="connsiteX3" fmla="*/ 81736 w 83827"/>
                  <a:gd name="connsiteY3" fmla="*/ 123050 h 126704"/>
                  <a:gd name="connsiteX4" fmla="*/ 82045 w 83827"/>
                  <a:gd name="connsiteY4" fmla="*/ 116153 h 126704"/>
                  <a:gd name="connsiteX5" fmla="*/ 36652 w 83827"/>
                  <a:gd name="connsiteY5" fmla="*/ 63452 h 1267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3827" h="126704">
                    <a:moveTo>
                      <a:pt x="36652" y="63452"/>
                    </a:moveTo>
                    <a:cubicBezTo>
                      <a:pt x="27697" y="43894"/>
                      <a:pt x="26153" y="22175"/>
                      <a:pt x="17609" y="2721"/>
                    </a:cubicBezTo>
                    <a:cubicBezTo>
                      <a:pt x="16374" y="-161"/>
                      <a:pt x="12360" y="-881"/>
                      <a:pt x="9992" y="1177"/>
                    </a:cubicBezTo>
                    <a:cubicBezTo>
                      <a:pt x="-24284" y="31234"/>
                      <a:pt x="37064" y="148783"/>
                      <a:pt x="81736" y="123050"/>
                    </a:cubicBezTo>
                    <a:cubicBezTo>
                      <a:pt x="84310" y="121609"/>
                      <a:pt x="84618" y="117800"/>
                      <a:pt x="82045" y="116153"/>
                    </a:cubicBezTo>
                    <a:cubicBezTo>
                      <a:pt x="60944" y="102566"/>
                      <a:pt x="47254" y="86509"/>
                      <a:pt x="36652" y="63452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31" name="Graphic 24">
                <a:extLst>
                  <a:ext uri="{FF2B5EF4-FFF2-40B4-BE49-F238E27FC236}">
                    <a16:creationId xmlns:a16="http://schemas.microsoft.com/office/drawing/2014/main" id="{0270D16A-7B53-4A19-983A-8DC988BFC6C4}"/>
                  </a:ext>
                </a:extLst>
              </p:cNvPr>
              <p:cNvSpPr/>
              <p:nvPr/>
            </p:nvSpPr>
            <p:spPr>
              <a:xfrm>
                <a:off x="11975937" y="2082844"/>
                <a:ext cx="40904" cy="112868"/>
              </a:xfrm>
              <a:custGeom>
                <a:avLst/>
                <a:gdLst>
                  <a:gd name="connsiteX0" fmla="*/ 32811 w 40904"/>
                  <a:gd name="connsiteY0" fmla="*/ 112300 h 112868"/>
                  <a:gd name="connsiteX1" fmla="*/ 40428 w 40904"/>
                  <a:gd name="connsiteY1" fmla="*/ 105300 h 112868"/>
                  <a:gd name="connsiteX2" fmla="*/ 27664 w 40904"/>
                  <a:gd name="connsiteY2" fmla="*/ 44364 h 112868"/>
                  <a:gd name="connsiteX3" fmla="*/ 21282 w 40904"/>
                  <a:gd name="connsiteY3" fmla="*/ 2573 h 112868"/>
                  <a:gd name="connsiteX4" fmla="*/ 9342 w 40904"/>
                  <a:gd name="connsiteY4" fmla="*/ 2367 h 112868"/>
                  <a:gd name="connsiteX5" fmla="*/ 2960 w 40904"/>
                  <a:gd name="connsiteY5" fmla="*/ 63510 h 112868"/>
                  <a:gd name="connsiteX6" fmla="*/ 32811 w 40904"/>
                  <a:gd name="connsiteY6" fmla="*/ 112300 h 1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0904" h="112868">
                    <a:moveTo>
                      <a:pt x="32811" y="112300"/>
                    </a:moveTo>
                    <a:cubicBezTo>
                      <a:pt x="36928" y="114564"/>
                      <a:pt x="42590" y="109623"/>
                      <a:pt x="40428" y="105300"/>
                    </a:cubicBezTo>
                    <a:cubicBezTo>
                      <a:pt x="30649" y="85228"/>
                      <a:pt x="27664" y="66289"/>
                      <a:pt x="27664" y="44364"/>
                    </a:cubicBezTo>
                    <a:cubicBezTo>
                      <a:pt x="27562" y="30056"/>
                      <a:pt x="30855" y="14308"/>
                      <a:pt x="21282" y="2573"/>
                    </a:cubicBezTo>
                    <a:cubicBezTo>
                      <a:pt x="18400" y="-926"/>
                      <a:pt x="12327" y="-721"/>
                      <a:pt x="9342" y="2367"/>
                    </a:cubicBezTo>
                    <a:cubicBezTo>
                      <a:pt x="-4451" y="16881"/>
                      <a:pt x="387" y="45290"/>
                      <a:pt x="2960" y="63510"/>
                    </a:cubicBezTo>
                    <a:cubicBezTo>
                      <a:pt x="5534" y="83170"/>
                      <a:pt x="15209" y="102624"/>
                      <a:pt x="32811" y="112300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32" name="Graphic 24">
                <a:extLst>
                  <a:ext uri="{FF2B5EF4-FFF2-40B4-BE49-F238E27FC236}">
                    <a16:creationId xmlns:a16="http://schemas.microsoft.com/office/drawing/2014/main" id="{0D545B28-9551-44C5-A6CD-BD5C97091B76}"/>
                  </a:ext>
                </a:extLst>
              </p:cNvPr>
              <p:cNvSpPr/>
              <p:nvPr/>
            </p:nvSpPr>
            <p:spPr>
              <a:xfrm>
                <a:off x="12177948" y="3211196"/>
                <a:ext cx="16593" cy="30774"/>
              </a:xfrm>
              <a:custGeom>
                <a:avLst/>
                <a:gdLst>
                  <a:gd name="connsiteX0" fmla="*/ 948 w 16593"/>
                  <a:gd name="connsiteY0" fmla="*/ 8438 h 30774"/>
                  <a:gd name="connsiteX1" fmla="*/ 16594 w 16593"/>
                  <a:gd name="connsiteY1" fmla="*/ 30774 h 30774"/>
                  <a:gd name="connsiteX2" fmla="*/ 16594 w 16593"/>
                  <a:gd name="connsiteY2" fmla="*/ 5350 h 30774"/>
                  <a:gd name="connsiteX3" fmla="*/ 8462 w 16593"/>
                  <a:gd name="connsiteY3" fmla="*/ 615 h 30774"/>
                  <a:gd name="connsiteX4" fmla="*/ 948 w 16593"/>
                  <a:gd name="connsiteY4" fmla="*/ 8438 h 30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593" h="30774">
                    <a:moveTo>
                      <a:pt x="948" y="8438"/>
                    </a:moveTo>
                    <a:cubicBezTo>
                      <a:pt x="6094" y="16055"/>
                      <a:pt x="11344" y="23363"/>
                      <a:pt x="16594" y="30774"/>
                    </a:cubicBezTo>
                    <a:lnTo>
                      <a:pt x="16594" y="5350"/>
                    </a:lnTo>
                    <a:cubicBezTo>
                      <a:pt x="13917" y="3600"/>
                      <a:pt x="11241" y="1953"/>
                      <a:pt x="8462" y="615"/>
                    </a:cubicBezTo>
                    <a:cubicBezTo>
                      <a:pt x="3624" y="-1856"/>
                      <a:pt x="-2346" y="3600"/>
                      <a:pt x="948" y="8438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33" name="Graphic 24">
                <a:extLst>
                  <a:ext uri="{FF2B5EF4-FFF2-40B4-BE49-F238E27FC236}">
                    <a16:creationId xmlns:a16="http://schemas.microsoft.com/office/drawing/2014/main" id="{4F72ACF1-5EDB-426F-9DED-078FA1A227B4}"/>
                  </a:ext>
                </a:extLst>
              </p:cNvPr>
              <p:cNvSpPr/>
              <p:nvPr/>
            </p:nvSpPr>
            <p:spPr>
              <a:xfrm>
                <a:off x="10858194" y="4482365"/>
                <a:ext cx="145475" cy="222548"/>
              </a:xfrm>
              <a:custGeom>
                <a:avLst/>
                <a:gdLst>
                  <a:gd name="connsiteX0" fmla="*/ 141401 w 145475"/>
                  <a:gd name="connsiteY0" fmla="*/ 49 h 222548"/>
                  <a:gd name="connsiteX1" fmla="*/ 47218 w 145475"/>
                  <a:gd name="connsiteY1" fmla="*/ 60162 h 222548"/>
                  <a:gd name="connsiteX2" fmla="*/ 4501 w 145475"/>
                  <a:gd name="connsiteY2" fmla="*/ 180696 h 222548"/>
                  <a:gd name="connsiteX3" fmla="*/ 17676 w 145475"/>
                  <a:gd name="connsiteY3" fmla="*/ 182755 h 222548"/>
                  <a:gd name="connsiteX4" fmla="*/ 18294 w 145475"/>
                  <a:gd name="connsiteY4" fmla="*/ 217134 h 222548"/>
                  <a:gd name="connsiteX5" fmla="*/ 34145 w 145475"/>
                  <a:gd name="connsiteY5" fmla="*/ 220428 h 222548"/>
                  <a:gd name="connsiteX6" fmla="*/ 48659 w 145475"/>
                  <a:gd name="connsiteY6" fmla="*/ 183681 h 222548"/>
                  <a:gd name="connsiteX7" fmla="*/ 62040 w 145475"/>
                  <a:gd name="connsiteY7" fmla="*/ 149611 h 222548"/>
                  <a:gd name="connsiteX8" fmla="*/ 96625 w 145475"/>
                  <a:gd name="connsiteY8" fmla="*/ 97527 h 222548"/>
                  <a:gd name="connsiteX9" fmla="*/ 94670 w 145475"/>
                  <a:gd name="connsiteY9" fmla="*/ 88469 h 222548"/>
                  <a:gd name="connsiteX10" fmla="*/ 41762 w 145475"/>
                  <a:gd name="connsiteY10" fmla="*/ 129436 h 222548"/>
                  <a:gd name="connsiteX11" fmla="*/ 31675 w 145475"/>
                  <a:gd name="connsiteY11" fmla="*/ 147964 h 222548"/>
                  <a:gd name="connsiteX12" fmla="*/ 52776 w 145475"/>
                  <a:gd name="connsiteY12" fmla="*/ 92586 h 222548"/>
                  <a:gd name="connsiteX13" fmla="*/ 144077 w 145475"/>
                  <a:gd name="connsiteY13" fmla="*/ 7049 h 222548"/>
                  <a:gd name="connsiteX14" fmla="*/ 141401 w 145475"/>
                  <a:gd name="connsiteY14" fmla="*/ 49 h 222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45475" h="222548">
                    <a:moveTo>
                      <a:pt x="141401" y="49"/>
                    </a:moveTo>
                    <a:cubicBezTo>
                      <a:pt x="103522" y="5608"/>
                      <a:pt x="72024" y="32267"/>
                      <a:pt x="47218" y="60162"/>
                    </a:cubicBezTo>
                    <a:cubicBezTo>
                      <a:pt x="22308" y="88160"/>
                      <a:pt x="-12483" y="142096"/>
                      <a:pt x="4501" y="180696"/>
                    </a:cubicBezTo>
                    <a:cubicBezTo>
                      <a:pt x="6971" y="186255"/>
                      <a:pt x="13970" y="187696"/>
                      <a:pt x="17676" y="182755"/>
                    </a:cubicBezTo>
                    <a:cubicBezTo>
                      <a:pt x="14382" y="195416"/>
                      <a:pt x="13559" y="207665"/>
                      <a:pt x="18294" y="217134"/>
                    </a:cubicBezTo>
                    <a:cubicBezTo>
                      <a:pt x="20558" y="221663"/>
                      <a:pt x="30234" y="224854"/>
                      <a:pt x="34145" y="220428"/>
                    </a:cubicBezTo>
                    <a:cubicBezTo>
                      <a:pt x="43203" y="210341"/>
                      <a:pt x="44747" y="196136"/>
                      <a:pt x="48659" y="183681"/>
                    </a:cubicBezTo>
                    <a:cubicBezTo>
                      <a:pt x="52261" y="172050"/>
                      <a:pt x="56996" y="160727"/>
                      <a:pt x="62040" y="149611"/>
                    </a:cubicBezTo>
                    <a:cubicBezTo>
                      <a:pt x="70172" y="131803"/>
                      <a:pt x="80465" y="109467"/>
                      <a:pt x="96625" y="97527"/>
                    </a:cubicBezTo>
                    <a:cubicBezTo>
                      <a:pt x="100125" y="94953"/>
                      <a:pt x="98066" y="89807"/>
                      <a:pt x="94670" y="88469"/>
                    </a:cubicBezTo>
                    <a:cubicBezTo>
                      <a:pt x="70378" y="79308"/>
                      <a:pt x="51335" y="112658"/>
                      <a:pt x="41762" y="129436"/>
                    </a:cubicBezTo>
                    <a:cubicBezTo>
                      <a:pt x="38880" y="134480"/>
                      <a:pt x="35277" y="140861"/>
                      <a:pt x="31675" y="147964"/>
                    </a:cubicBezTo>
                    <a:cubicBezTo>
                      <a:pt x="37233" y="129333"/>
                      <a:pt x="41968" y="110187"/>
                      <a:pt x="52776" y="92586"/>
                    </a:cubicBezTo>
                    <a:cubicBezTo>
                      <a:pt x="75730" y="55427"/>
                      <a:pt x="112065" y="34738"/>
                      <a:pt x="144077" y="7049"/>
                    </a:cubicBezTo>
                    <a:cubicBezTo>
                      <a:pt x="146651" y="4784"/>
                      <a:pt x="145622" y="-568"/>
                      <a:pt x="141401" y="49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34" name="Graphic 24">
                <a:extLst>
                  <a:ext uri="{FF2B5EF4-FFF2-40B4-BE49-F238E27FC236}">
                    <a16:creationId xmlns:a16="http://schemas.microsoft.com/office/drawing/2014/main" id="{6B180163-E328-4803-8905-017FD199EB0E}"/>
                  </a:ext>
                </a:extLst>
              </p:cNvPr>
              <p:cNvSpPr/>
              <p:nvPr/>
            </p:nvSpPr>
            <p:spPr>
              <a:xfrm>
                <a:off x="10915164" y="4634007"/>
                <a:ext cx="42838" cy="73054"/>
              </a:xfrm>
              <a:custGeom>
                <a:avLst/>
                <a:gdLst>
                  <a:gd name="connsiteX0" fmla="*/ 32655 w 42838"/>
                  <a:gd name="connsiteY0" fmla="*/ 439 h 73054"/>
                  <a:gd name="connsiteX1" fmla="*/ 2702 w 42838"/>
                  <a:gd name="connsiteY1" fmla="*/ 68889 h 73054"/>
                  <a:gd name="connsiteX2" fmla="*/ 13510 w 42838"/>
                  <a:gd name="connsiteY2" fmla="*/ 71566 h 73054"/>
                  <a:gd name="connsiteX3" fmla="*/ 26582 w 42838"/>
                  <a:gd name="connsiteY3" fmla="*/ 48817 h 73054"/>
                  <a:gd name="connsiteX4" fmla="*/ 42331 w 42838"/>
                  <a:gd name="connsiteY4" fmla="*/ 9188 h 73054"/>
                  <a:gd name="connsiteX5" fmla="*/ 32655 w 42838"/>
                  <a:gd name="connsiteY5" fmla="*/ 439 h 730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2838" h="73054">
                    <a:moveTo>
                      <a:pt x="32655" y="439"/>
                    </a:moveTo>
                    <a:cubicBezTo>
                      <a:pt x="11245" y="7335"/>
                      <a:pt x="-7077" y="48920"/>
                      <a:pt x="2702" y="68889"/>
                    </a:cubicBezTo>
                    <a:cubicBezTo>
                      <a:pt x="4761" y="73110"/>
                      <a:pt x="9804" y="74345"/>
                      <a:pt x="13510" y="71566"/>
                    </a:cubicBezTo>
                    <a:cubicBezTo>
                      <a:pt x="20921" y="66110"/>
                      <a:pt x="23597" y="57258"/>
                      <a:pt x="26582" y="48817"/>
                    </a:cubicBezTo>
                    <a:cubicBezTo>
                      <a:pt x="31317" y="35333"/>
                      <a:pt x="37699" y="22673"/>
                      <a:pt x="42331" y="9188"/>
                    </a:cubicBezTo>
                    <a:cubicBezTo>
                      <a:pt x="44699" y="2806"/>
                      <a:pt x="38317" y="-1414"/>
                      <a:pt x="32655" y="439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35" name="Graphic 24">
                <a:extLst>
                  <a:ext uri="{FF2B5EF4-FFF2-40B4-BE49-F238E27FC236}">
                    <a16:creationId xmlns:a16="http://schemas.microsoft.com/office/drawing/2014/main" id="{82AF5520-ABEE-4727-A798-5222CC282D8B}"/>
                  </a:ext>
                </a:extLst>
              </p:cNvPr>
              <p:cNvSpPr/>
              <p:nvPr/>
            </p:nvSpPr>
            <p:spPr>
              <a:xfrm>
                <a:off x="11687562" y="4683132"/>
                <a:ext cx="72191" cy="43596"/>
              </a:xfrm>
              <a:custGeom>
                <a:avLst/>
                <a:gdLst>
                  <a:gd name="connsiteX0" fmla="*/ 15991 w 72191"/>
                  <a:gd name="connsiteY0" fmla="*/ 31704 h 43596"/>
                  <a:gd name="connsiteX1" fmla="*/ 65501 w 72191"/>
                  <a:gd name="connsiteY1" fmla="*/ 42615 h 43596"/>
                  <a:gd name="connsiteX2" fmla="*/ 67560 w 72191"/>
                  <a:gd name="connsiteY2" fmla="*/ 25528 h 43596"/>
                  <a:gd name="connsiteX3" fmla="*/ 18564 w 72191"/>
                  <a:gd name="connsiteY3" fmla="*/ 1957 h 43596"/>
                  <a:gd name="connsiteX4" fmla="*/ 5595 w 72191"/>
                  <a:gd name="connsiteY4" fmla="*/ 1751 h 43596"/>
                  <a:gd name="connsiteX5" fmla="*/ 15991 w 72191"/>
                  <a:gd name="connsiteY5" fmla="*/ 31704 h 435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2191" h="43596">
                    <a:moveTo>
                      <a:pt x="15991" y="31704"/>
                    </a:moveTo>
                    <a:cubicBezTo>
                      <a:pt x="30298" y="39733"/>
                      <a:pt x="49135" y="46115"/>
                      <a:pt x="65501" y="42615"/>
                    </a:cubicBezTo>
                    <a:cubicBezTo>
                      <a:pt x="73427" y="40968"/>
                      <a:pt x="74559" y="29131"/>
                      <a:pt x="67560" y="25528"/>
                    </a:cubicBezTo>
                    <a:cubicBezTo>
                      <a:pt x="51091" y="16882"/>
                      <a:pt x="33695" y="13897"/>
                      <a:pt x="18564" y="1957"/>
                    </a:cubicBezTo>
                    <a:cubicBezTo>
                      <a:pt x="15373" y="-617"/>
                      <a:pt x="8888" y="-617"/>
                      <a:pt x="5595" y="1751"/>
                    </a:cubicBezTo>
                    <a:cubicBezTo>
                      <a:pt x="-7684" y="10912"/>
                      <a:pt x="5492" y="25837"/>
                      <a:pt x="15991" y="31704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36" name="Graphic 24">
                <a:extLst>
                  <a:ext uri="{FF2B5EF4-FFF2-40B4-BE49-F238E27FC236}">
                    <a16:creationId xmlns:a16="http://schemas.microsoft.com/office/drawing/2014/main" id="{057D8C51-C97B-4E66-9C10-6B7BE68F998F}"/>
                  </a:ext>
                </a:extLst>
              </p:cNvPr>
              <p:cNvSpPr/>
              <p:nvPr/>
            </p:nvSpPr>
            <p:spPr>
              <a:xfrm>
                <a:off x="11683286" y="4718914"/>
                <a:ext cx="107537" cy="57358"/>
              </a:xfrm>
              <a:custGeom>
                <a:avLst/>
                <a:gdLst>
                  <a:gd name="connsiteX0" fmla="*/ 102510 w 107537"/>
                  <a:gd name="connsiteY0" fmla="*/ 55417 h 57358"/>
                  <a:gd name="connsiteX1" fmla="*/ 104568 w 107537"/>
                  <a:gd name="connsiteY1" fmla="*/ 42036 h 57358"/>
                  <a:gd name="connsiteX2" fmla="*/ 78629 w 107537"/>
                  <a:gd name="connsiteY2" fmla="*/ 32257 h 57358"/>
                  <a:gd name="connsiteX3" fmla="*/ 49911 w 107537"/>
                  <a:gd name="connsiteY3" fmla="*/ 19700 h 57358"/>
                  <a:gd name="connsiteX4" fmla="*/ 2665 w 107537"/>
                  <a:gd name="connsiteY4" fmla="*/ 4980 h 57358"/>
                  <a:gd name="connsiteX5" fmla="*/ 102510 w 107537"/>
                  <a:gd name="connsiteY5" fmla="*/ 55417 h 573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7537" h="57358">
                    <a:moveTo>
                      <a:pt x="102510" y="55417"/>
                    </a:moveTo>
                    <a:cubicBezTo>
                      <a:pt x="107142" y="53050"/>
                      <a:pt x="110024" y="45433"/>
                      <a:pt x="104568" y="42036"/>
                    </a:cubicBezTo>
                    <a:cubicBezTo>
                      <a:pt x="96848" y="37198"/>
                      <a:pt x="87276" y="35037"/>
                      <a:pt x="78629" y="32257"/>
                    </a:cubicBezTo>
                    <a:cubicBezTo>
                      <a:pt x="68748" y="29169"/>
                      <a:pt x="59175" y="24229"/>
                      <a:pt x="49911" y="19700"/>
                    </a:cubicBezTo>
                    <a:cubicBezTo>
                      <a:pt x="39206" y="14450"/>
                      <a:pt x="14193" y="-10460"/>
                      <a:pt x="2665" y="4980"/>
                    </a:cubicBezTo>
                    <a:cubicBezTo>
                      <a:pt x="-17407" y="31640"/>
                      <a:pt x="81820" y="65916"/>
                      <a:pt x="102510" y="55417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37" name="Graphic 24">
                <a:extLst>
                  <a:ext uri="{FF2B5EF4-FFF2-40B4-BE49-F238E27FC236}">
                    <a16:creationId xmlns:a16="http://schemas.microsoft.com/office/drawing/2014/main" id="{97700D0E-A6A7-409C-8137-2254CE950873}"/>
                  </a:ext>
                </a:extLst>
              </p:cNvPr>
              <p:cNvSpPr/>
              <p:nvPr/>
            </p:nvSpPr>
            <p:spPr>
              <a:xfrm>
                <a:off x="11888336" y="4774193"/>
                <a:ext cx="39288" cy="45447"/>
              </a:xfrm>
              <a:custGeom>
                <a:avLst/>
                <a:gdLst>
                  <a:gd name="connsiteX0" fmla="*/ 5231 w 39288"/>
                  <a:gd name="connsiteY0" fmla="*/ 42855 h 45447"/>
                  <a:gd name="connsiteX1" fmla="*/ 39199 w 39288"/>
                  <a:gd name="connsiteY1" fmla="*/ 8167 h 45447"/>
                  <a:gd name="connsiteX2" fmla="*/ 24582 w 39288"/>
                  <a:gd name="connsiteY2" fmla="*/ 2609 h 45447"/>
                  <a:gd name="connsiteX3" fmla="*/ 6054 w 39288"/>
                  <a:gd name="connsiteY3" fmla="*/ 21343 h 45447"/>
                  <a:gd name="connsiteX4" fmla="*/ 187 w 39288"/>
                  <a:gd name="connsiteY4" fmla="*/ 33489 h 45447"/>
                  <a:gd name="connsiteX5" fmla="*/ 1113 w 39288"/>
                  <a:gd name="connsiteY5" fmla="*/ 37915 h 45447"/>
                  <a:gd name="connsiteX6" fmla="*/ 5231 w 39288"/>
                  <a:gd name="connsiteY6" fmla="*/ 42855 h 454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9288" h="45447">
                    <a:moveTo>
                      <a:pt x="5231" y="42855"/>
                    </a:moveTo>
                    <a:cubicBezTo>
                      <a:pt x="26847" y="54693"/>
                      <a:pt x="40537" y="22990"/>
                      <a:pt x="39199" y="8167"/>
                    </a:cubicBezTo>
                    <a:cubicBezTo>
                      <a:pt x="38581" y="1065"/>
                      <a:pt x="29935" y="-2950"/>
                      <a:pt x="24582" y="2609"/>
                    </a:cubicBezTo>
                    <a:cubicBezTo>
                      <a:pt x="18509" y="8888"/>
                      <a:pt x="12848" y="15887"/>
                      <a:pt x="6054" y="21343"/>
                    </a:cubicBezTo>
                    <a:cubicBezTo>
                      <a:pt x="2555" y="24122"/>
                      <a:pt x="-842" y="28651"/>
                      <a:pt x="187" y="33489"/>
                    </a:cubicBezTo>
                    <a:lnTo>
                      <a:pt x="1113" y="37915"/>
                    </a:lnTo>
                    <a:cubicBezTo>
                      <a:pt x="1525" y="39973"/>
                      <a:pt x="3481" y="41826"/>
                      <a:pt x="5231" y="42855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38" name="Graphic 24">
                <a:extLst>
                  <a:ext uri="{FF2B5EF4-FFF2-40B4-BE49-F238E27FC236}">
                    <a16:creationId xmlns:a16="http://schemas.microsoft.com/office/drawing/2014/main" id="{E5DA9656-1F73-4F04-818E-0114708BDB27}"/>
                  </a:ext>
                </a:extLst>
              </p:cNvPr>
              <p:cNvSpPr/>
              <p:nvPr/>
            </p:nvSpPr>
            <p:spPr>
              <a:xfrm>
                <a:off x="11445383" y="4916723"/>
                <a:ext cx="74138" cy="110989"/>
              </a:xfrm>
              <a:custGeom>
                <a:avLst/>
                <a:gdLst>
                  <a:gd name="connsiteX0" fmla="*/ 66818 w 74138"/>
                  <a:gd name="connsiteY0" fmla="*/ 43402 h 110989"/>
                  <a:gd name="connsiteX1" fmla="*/ 37893 w 74138"/>
                  <a:gd name="connsiteY1" fmla="*/ 59254 h 110989"/>
                  <a:gd name="connsiteX2" fmla="*/ 38099 w 74138"/>
                  <a:gd name="connsiteY2" fmla="*/ 58739 h 110989"/>
                  <a:gd name="connsiteX3" fmla="*/ 72788 w 74138"/>
                  <a:gd name="connsiteY3" fmla="*/ 5729 h 110989"/>
                  <a:gd name="connsiteX4" fmla="*/ 66818 w 74138"/>
                  <a:gd name="connsiteY4" fmla="*/ 171 h 110989"/>
                  <a:gd name="connsiteX5" fmla="*/ 1867 w 74138"/>
                  <a:gd name="connsiteY5" fmla="*/ 106809 h 110989"/>
                  <a:gd name="connsiteX6" fmla="*/ 10925 w 74138"/>
                  <a:gd name="connsiteY6" fmla="*/ 109485 h 110989"/>
                  <a:gd name="connsiteX7" fmla="*/ 26159 w 74138"/>
                  <a:gd name="connsiteY7" fmla="*/ 85399 h 110989"/>
                  <a:gd name="connsiteX8" fmla="*/ 29453 w 74138"/>
                  <a:gd name="connsiteY8" fmla="*/ 104030 h 110989"/>
                  <a:gd name="connsiteX9" fmla="*/ 38099 w 74138"/>
                  <a:gd name="connsiteY9" fmla="*/ 107221 h 110989"/>
                  <a:gd name="connsiteX10" fmla="*/ 54980 w 74138"/>
                  <a:gd name="connsiteY10" fmla="*/ 83546 h 110989"/>
                  <a:gd name="connsiteX11" fmla="*/ 72479 w 74138"/>
                  <a:gd name="connsiteY11" fmla="*/ 56166 h 110989"/>
                  <a:gd name="connsiteX12" fmla="*/ 66818 w 74138"/>
                  <a:gd name="connsiteY12" fmla="*/ 43402 h 1109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4138" h="110989">
                    <a:moveTo>
                      <a:pt x="66818" y="43402"/>
                    </a:moveTo>
                    <a:cubicBezTo>
                      <a:pt x="53951" y="43094"/>
                      <a:pt x="45202" y="49784"/>
                      <a:pt x="37893" y="59254"/>
                    </a:cubicBezTo>
                    <a:cubicBezTo>
                      <a:pt x="37997" y="59048"/>
                      <a:pt x="38099" y="58945"/>
                      <a:pt x="38099" y="58739"/>
                    </a:cubicBezTo>
                    <a:cubicBezTo>
                      <a:pt x="48290" y="40417"/>
                      <a:pt x="65788" y="25595"/>
                      <a:pt x="72788" y="5729"/>
                    </a:cubicBezTo>
                    <a:cubicBezTo>
                      <a:pt x="74023" y="2229"/>
                      <a:pt x="69906" y="-756"/>
                      <a:pt x="66818" y="171"/>
                    </a:cubicBezTo>
                    <a:cubicBezTo>
                      <a:pt x="32232" y="10361"/>
                      <a:pt x="-9353" y="70988"/>
                      <a:pt x="1867" y="106809"/>
                    </a:cubicBezTo>
                    <a:cubicBezTo>
                      <a:pt x="3102" y="110721"/>
                      <a:pt x="7837" y="112470"/>
                      <a:pt x="10925" y="109485"/>
                    </a:cubicBezTo>
                    <a:cubicBezTo>
                      <a:pt x="17719" y="102898"/>
                      <a:pt x="22248" y="94354"/>
                      <a:pt x="26159" y="85399"/>
                    </a:cubicBezTo>
                    <a:cubicBezTo>
                      <a:pt x="25130" y="92192"/>
                      <a:pt x="25644" y="98883"/>
                      <a:pt x="29453" y="104030"/>
                    </a:cubicBezTo>
                    <a:cubicBezTo>
                      <a:pt x="31409" y="106603"/>
                      <a:pt x="34806" y="108559"/>
                      <a:pt x="38099" y="107221"/>
                    </a:cubicBezTo>
                    <a:cubicBezTo>
                      <a:pt x="48804" y="103001"/>
                      <a:pt x="51378" y="93634"/>
                      <a:pt x="54980" y="83546"/>
                    </a:cubicBezTo>
                    <a:cubicBezTo>
                      <a:pt x="58789" y="72635"/>
                      <a:pt x="65068" y="64813"/>
                      <a:pt x="72479" y="56166"/>
                    </a:cubicBezTo>
                    <a:cubicBezTo>
                      <a:pt x="76493" y="51534"/>
                      <a:pt x="72685" y="43505"/>
                      <a:pt x="66818" y="43402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39" name="Graphic 24">
                <a:extLst>
                  <a:ext uri="{FF2B5EF4-FFF2-40B4-BE49-F238E27FC236}">
                    <a16:creationId xmlns:a16="http://schemas.microsoft.com/office/drawing/2014/main" id="{93304812-9FDD-4E9C-951C-3FE4140C3994}"/>
                  </a:ext>
                </a:extLst>
              </p:cNvPr>
              <p:cNvSpPr/>
              <p:nvPr/>
            </p:nvSpPr>
            <p:spPr>
              <a:xfrm>
                <a:off x="11405176" y="4888730"/>
                <a:ext cx="101303" cy="206084"/>
              </a:xfrm>
              <a:custGeom>
                <a:avLst/>
                <a:gdLst>
                  <a:gd name="connsiteX0" fmla="*/ 99922 w 101303"/>
                  <a:gd name="connsiteY0" fmla="*/ 7783 h 206084"/>
                  <a:gd name="connsiteX1" fmla="*/ 95805 w 101303"/>
                  <a:gd name="connsiteY1" fmla="*/ 166 h 206084"/>
                  <a:gd name="connsiteX2" fmla="*/ 20767 w 101303"/>
                  <a:gd name="connsiteY2" fmla="*/ 70469 h 206084"/>
                  <a:gd name="connsiteX3" fmla="*/ 20870 w 101303"/>
                  <a:gd name="connsiteY3" fmla="*/ 204385 h 206084"/>
                  <a:gd name="connsiteX4" fmla="*/ 31986 w 101303"/>
                  <a:gd name="connsiteY4" fmla="*/ 199341 h 206084"/>
                  <a:gd name="connsiteX5" fmla="*/ 35589 w 101303"/>
                  <a:gd name="connsiteY5" fmla="*/ 96614 h 206084"/>
                  <a:gd name="connsiteX6" fmla="*/ 99922 w 101303"/>
                  <a:gd name="connsiteY6" fmla="*/ 7783 h 206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1303" h="206084">
                    <a:moveTo>
                      <a:pt x="99922" y="7783"/>
                    </a:moveTo>
                    <a:cubicBezTo>
                      <a:pt x="103216" y="4901"/>
                      <a:pt x="100128" y="-1069"/>
                      <a:pt x="95805" y="166"/>
                    </a:cubicBezTo>
                    <a:cubicBezTo>
                      <a:pt x="60087" y="10459"/>
                      <a:pt x="37236" y="38457"/>
                      <a:pt x="20767" y="70469"/>
                    </a:cubicBezTo>
                    <a:cubicBezTo>
                      <a:pt x="1827" y="107010"/>
                      <a:pt x="-14539" y="172475"/>
                      <a:pt x="20870" y="204385"/>
                    </a:cubicBezTo>
                    <a:cubicBezTo>
                      <a:pt x="25090" y="208193"/>
                      <a:pt x="32192" y="205208"/>
                      <a:pt x="31986" y="199341"/>
                    </a:cubicBezTo>
                    <a:cubicBezTo>
                      <a:pt x="30957" y="162388"/>
                      <a:pt x="23958" y="132949"/>
                      <a:pt x="35589" y="96614"/>
                    </a:cubicBezTo>
                    <a:cubicBezTo>
                      <a:pt x="46912" y="61205"/>
                      <a:pt x="72645" y="32075"/>
                      <a:pt x="99922" y="7783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0" name="Graphic 24">
                <a:extLst>
                  <a:ext uri="{FF2B5EF4-FFF2-40B4-BE49-F238E27FC236}">
                    <a16:creationId xmlns:a16="http://schemas.microsoft.com/office/drawing/2014/main" id="{96654CD1-A127-4D92-B119-B611A7E75F56}"/>
                  </a:ext>
                </a:extLst>
              </p:cNvPr>
              <p:cNvSpPr/>
              <p:nvPr/>
            </p:nvSpPr>
            <p:spPr>
              <a:xfrm>
                <a:off x="11273999" y="4463947"/>
                <a:ext cx="171188" cy="195125"/>
              </a:xfrm>
              <a:custGeom>
                <a:avLst/>
                <a:gdLst>
                  <a:gd name="connsiteX0" fmla="*/ 2897 w 171188"/>
                  <a:gd name="connsiteY0" fmla="*/ 191291 h 195125"/>
                  <a:gd name="connsiteX1" fmla="*/ 13601 w 171188"/>
                  <a:gd name="connsiteY1" fmla="*/ 191909 h 195125"/>
                  <a:gd name="connsiteX2" fmla="*/ 60333 w 171188"/>
                  <a:gd name="connsiteY2" fmla="*/ 89388 h 195125"/>
                  <a:gd name="connsiteX3" fmla="*/ 166457 w 171188"/>
                  <a:gd name="connsiteY3" fmla="*/ 17746 h 195125"/>
                  <a:gd name="connsiteX4" fmla="*/ 169442 w 171188"/>
                  <a:gd name="connsiteY4" fmla="*/ 9512 h 195125"/>
                  <a:gd name="connsiteX5" fmla="*/ 2897 w 171188"/>
                  <a:gd name="connsiteY5" fmla="*/ 191291 h 195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71188" h="195125">
                    <a:moveTo>
                      <a:pt x="2897" y="191291"/>
                    </a:moveTo>
                    <a:cubicBezTo>
                      <a:pt x="4646" y="196026"/>
                      <a:pt x="11337" y="196541"/>
                      <a:pt x="13601" y="191909"/>
                    </a:cubicBezTo>
                    <a:cubicBezTo>
                      <a:pt x="30380" y="157323"/>
                      <a:pt x="38614" y="122326"/>
                      <a:pt x="60333" y="89388"/>
                    </a:cubicBezTo>
                    <a:cubicBezTo>
                      <a:pt x="86787" y="49347"/>
                      <a:pt x="119108" y="25569"/>
                      <a:pt x="166457" y="17746"/>
                    </a:cubicBezTo>
                    <a:cubicBezTo>
                      <a:pt x="169956" y="17129"/>
                      <a:pt x="173353" y="12291"/>
                      <a:pt x="169442" y="9512"/>
                    </a:cubicBezTo>
                    <a:cubicBezTo>
                      <a:pt x="97698" y="-41852"/>
                      <a:pt x="-19954" y="128605"/>
                      <a:pt x="2897" y="191291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1" name="Graphic 24">
                <a:extLst>
                  <a:ext uri="{FF2B5EF4-FFF2-40B4-BE49-F238E27FC236}">
                    <a16:creationId xmlns:a16="http://schemas.microsoft.com/office/drawing/2014/main" id="{72FA9B0E-07B3-4767-8631-3C5EB5F6E7D3}"/>
                  </a:ext>
                </a:extLst>
              </p:cNvPr>
              <p:cNvSpPr/>
              <p:nvPr/>
            </p:nvSpPr>
            <p:spPr>
              <a:xfrm>
                <a:off x="11318058" y="4555465"/>
                <a:ext cx="38307" cy="87005"/>
              </a:xfrm>
              <a:custGeom>
                <a:avLst/>
                <a:gdLst>
                  <a:gd name="connsiteX0" fmla="*/ 13907 w 38307"/>
                  <a:gd name="connsiteY0" fmla="*/ 83715 h 87005"/>
                  <a:gd name="connsiteX1" fmla="*/ 26671 w 38307"/>
                  <a:gd name="connsiteY1" fmla="*/ 48306 h 87005"/>
                  <a:gd name="connsiteX2" fmla="*/ 38302 w 38307"/>
                  <a:gd name="connsiteY2" fmla="*/ 4560 h 87005"/>
                  <a:gd name="connsiteX3" fmla="*/ 30273 w 38307"/>
                  <a:gd name="connsiteY3" fmla="*/ 1369 h 87005"/>
                  <a:gd name="connsiteX4" fmla="*/ 4437 w 38307"/>
                  <a:gd name="connsiteY4" fmla="*/ 84024 h 87005"/>
                  <a:gd name="connsiteX5" fmla="*/ 13907 w 38307"/>
                  <a:gd name="connsiteY5" fmla="*/ 83715 h 870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8307" h="87005">
                    <a:moveTo>
                      <a:pt x="13907" y="83715"/>
                    </a:moveTo>
                    <a:cubicBezTo>
                      <a:pt x="19671" y="72290"/>
                      <a:pt x="22656" y="60452"/>
                      <a:pt x="26671" y="48306"/>
                    </a:cubicBezTo>
                    <a:cubicBezTo>
                      <a:pt x="31611" y="33278"/>
                      <a:pt x="37375" y="20515"/>
                      <a:pt x="38302" y="4560"/>
                    </a:cubicBezTo>
                    <a:cubicBezTo>
                      <a:pt x="38508" y="443"/>
                      <a:pt x="32949" y="-1513"/>
                      <a:pt x="30273" y="1369"/>
                    </a:cubicBezTo>
                    <a:cubicBezTo>
                      <a:pt x="12466" y="21029"/>
                      <a:pt x="-9562" y="57159"/>
                      <a:pt x="4437" y="84024"/>
                    </a:cubicBezTo>
                    <a:cubicBezTo>
                      <a:pt x="6599" y="88347"/>
                      <a:pt x="11951" y="87730"/>
                      <a:pt x="13907" y="83715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2" name="Graphic 24">
                <a:extLst>
                  <a:ext uri="{FF2B5EF4-FFF2-40B4-BE49-F238E27FC236}">
                    <a16:creationId xmlns:a16="http://schemas.microsoft.com/office/drawing/2014/main" id="{842DC5B0-BF41-4B80-9F5D-FB3381B62F61}"/>
                  </a:ext>
                </a:extLst>
              </p:cNvPr>
              <p:cNvSpPr/>
              <p:nvPr/>
            </p:nvSpPr>
            <p:spPr>
              <a:xfrm>
                <a:off x="11329745" y="4677563"/>
                <a:ext cx="97610" cy="65669"/>
              </a:xfrm>
              <a:custGeom>
                <a:avLst/>
                <a:gdLst>
                  <a:gd name="connsiteX0" fmla="*/ 88271 w 97610"/>
                  <a:gd name="connsiteY0" fmla="*/ 938 h 65669"/>
                  <a:gd name="connsiteX1" fmla="*/ 43392 w 97610"/>
                  <a:gd name="connsiteY1" fmla="*/ 30171 h 65669"/>
                  <a:gd name="connsiteX2" fmla="*/ 881 w 97610"/>
                  <a:gd name="connsiteY2" fmla="*/ 49110 h 65669"/>
                  <a:gd name="connsiteX3" fmla="*/ 1705 w 97610"/>
                  <a:gd name="connsiteY3" fmla="*/ 57860 h 65669"/>
                  <a:gd name="connsiteX4" fmla="*/ 55642 w 97610"/>
                  <a:gd name="connsiteY4" fmla="*/ 53845 h 65669"/>
                  <a:gd name="connsiteX5" fmla="*/ 97432 w 97610"/>
                  <a:gd name="connsiteY5" fmla="*/ 6702 h 65669"/>
                  <a:gd name="connsiteX6" fmla="*/ 88271 w 97610"/>
                  <a:gd name="connsiteY6" fmla="*/ 938 h 656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7610" h="65669">
                    <a:moveTo>
                      <a:pt x="88271" y="938"/>
                    </a:moveTo>
                    <a:cubicBezTo>
                      <a:pt x="73243" y="10510"/>
                      <a:pt x="59759" y="22759"/>
                      <a:pt x="43392" y="30171"/>
                    </a:cubicBezTo>
                    <a:cubicBezTo>
                      <a:pt x="28982" y="36655"/>
                      <a:pt x="9734" y="35008"/>
                      <a:pt x="881" y="49110"/>
                    </a:cubicBezTo>
                    <a:cubicBezTo>
                      <a:pt x="-663" y="51478"/>
                      <a:pt x="-45" y="55698"/>
                      <a:pt x="1705" y="57860"/>
                    </a:cubicBezTo>
                    <a:cubicBezTo>
                      <a:pt x="14674" y="73505"/>
                      <a:pt x="40716" y="62183"/>
                      <a:pt x="55642" y="53845"/>
                    </a:cubicBezTo>
                    <a:cubicBezTo>
                      <a:pt x="75096" y="43037"/>
                      <a:pt x="92183" y="29038"/>
                      <a:pt x="97432" y="6702"/>
                    </a:cubicBezTo>
                    <a:cubicBezTo>
                      <a:pt x="98770" y="1349"/>
                      <a:pt x="92286" y="-1636"/>
                      <a:pt x="88271" y="938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3" name="Graphic 24">
                <a:extLst>
                  <a:ext uri="{FF2B5EF4-FFF2-40B4-BE49-F238E27FC236}">
                    <a16:creationId xmlns:a16="http://schemas.microsoft.com/office/drawing/2014/main" id="{A495AD9F-6C75-4D0E-87B0-E5206E415EEA}"/>
                  </a:ext>
                </a:extLst>
              </p:cNvPr>
              <p:cNvSpPr/>
              <p:nvPr/>
            </p:nvSpPr>
            <p:spPr>
              <a:xfrm>
                <a:off x="12001027" y="3973610"/>
                <a:ext cx="86458" cy="146960"/>
              </a:xfrm>
              <a:custGeom>
                <a:avLst/>
                <a:gdLst>
                  <a:gd name="connsiteX0" fmla="*/ 11736 w 86458"/>
                  <a:gd name="connsiteY0" fmla="*/ 145553 h 146960"/>
                  <a:gd name="connsiteX1" fmla="*/ 63614 w 86458"/>
                  <a:gd name="connsiteY1" fmla="*/ 86161 h 146960"/>
                  <a:gd name="connsiteX2" fmla="*/ 86362 w 86458"/>
                  <a:gd name="connsiteY2" fmla="*/ 4433 h 146960"/>
                  <a:gd name="connsiteX3" fmla="*/ 77921 w 86458"/>
                  <a:gd name="connsiteY3" fmla="*/ 1550 h 146960"/>
                  <a:gd name="connsiteX4" fmla="*/ 42821 w 86458"/>
                  <a:gd name="connsiteY4" fmla="*/ 73706 h 146960"/>
                  <a:gd name="connsiteX5" fmla="*/ 1 w 86458"/>
                  <a:gd name="connsiteY5" fmla="*/ 139480 h 146960"/>
                  <a:gd name="connsiteX6" fmla="*/ 11736 w 86458"/>
                  <a:gd name="connsiteY6" fmla="*/ 145553 h 1469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6458" h="146960">
                    <a:moveTo>
                      <a:pt x="11736" y="145553"/>
                    </a:moveTo>
                    <a:cubicBezTo>
                      <a:pt x="32322" y="132275"/>
                      <a:pt x="49615" y="106130"/>
                      <a:pt x="63614" y="86161"/>
                    </a:cubicBezTo>
                    <a:cubicBezTo>
                      <a:pt x="78539" y="64854"/>
                      <a:pt x="87494" y="30372"/>
                      <a:pt x="86362" y="4433"/>
                    </a:cubicBezTo>
                    <a:cubicBezTo>
                      <a:pt x="86156" y="-96"/>
                      <a:pt x="80804" y="-1332"/>
                      <a:pt x="77921" y="1550"/>
                    </a:cubicBezTo>
                    <a:cubicBezTo>
                      <a:pt x="58776" y="20490"/>
                      <a:pt x="56717" y="51061"/>
                      <a:pt x="42821" y="73706"/>
                    </a:cubicBezTo>
                    <a:cubicBezTo>
                      <a:pt x="29440" y="95734"/>
                      <a:pt x="619" y="111689"/>
                      <a:pt x="1" y="139480"/>
                    </a:cubicBezTo>
                    <a:cubicBezTo>
                      <a:pt x="-102" y="146171"/>
                      <a:pt x="6486" y="148847"/>
                      <a:pt x="11736" y="145553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4" name="Graphic 24">
                <a:extLst>
                  <a:ext uri="{FF2B5EF4-FFF2-40B4-BE49-F238E27FC236}">
                    <a16:creationId xmlns:a16="http://schemas.microsoft.com/office/drawing/2014/main" id="{3DA49888-617E-4C15-888C-F13288B5FC32}"/>
                  </a:ext>
                </a:extLst>
              </p:cNvPr>
              <p:cNvSpPr/>
              <p:nvPr/>
            </p:nvSpPr>
            <p:spPr>
              <a:xfrm>
                <a:off x="12183898" y="4253285"/>
                <a:ext cx="10540" cy="18425"/>
              </a:xfrm>
              <a:custGeom>
                <a:avLst/>
                <a:gdLst>
                  <a:gd name="connsiteX0" fmla="*/ 1174 w 10540"/>
                  <a:gd name="connsiteY0" fmla="*/ 7926 h 18425"/>
                  <a:gd name="connsiteX1" fmla="*/ 3645 w 10540"/>
                  <a:gd name="connsiteY1" fmla="*/ 17087 h 18425"/>
                  <a:gd name="connsiteX2" fmla="*/ 10541 w 10540"/>
                  <a:gd name="connsiteY2" fmla="*/ 18425 h 18425"/>
                  <a:gd name="connsiteX3" fmla="*/ 10541 w 10540"/>
                  <a:gd name="connsiteY3" fmla="*/ 0 h 18425"/>
                  <a:gd name="connsiteX4" fmla="*/ 1174 w 10540"/>
                  <a:gd name="connsiteY4" fmla="*/ 7926 h 18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540" h="18425">
                    <a:moveTo>
                      <a:pt x="1174" y="7926"/>
                    </a:moveTo>
                    <a:cubicBezTo>
                      <a:pt x="-988" y="10705"/>
                      <a:pt x="-164" y="15955"/>
                      <a:pt x="3645" y="17087"/>
                    </a:cubicBezTo>
                    <a:cubicBezTo>
                      <a:pt x="5909" y="17704"/>
                      <a:pt x="8276" y="18116"/>
                      <a:pt x="10541" y="18425"/>
                    </a:cubicBezTo>
                    <a:lnTo>
                      <a:pt x="10541" y="0"/>
                    </a:lnTo>
                    <a:cubicBezTo>
                      <a:pt x="7041" y="2059"/>
                      <a:pt x="3850" y="4529"/>
                      <a:pt x="1174" y="792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5" name="Graphic 24">
                <a:extLst>
                  <a:ext uri="{FF2B5EF4-FFF2-40B4-BE49-F238E27FC236}">
                    <a16:creationId xmlns:a16="http://schemas.microsoft.com/office/drawing/2014/main" id="{F8B13B01-9F01-4F51-B694-47F3147A451B}"/>
                  </a:ext>
                </a:extLst>
              </p:cNvPr>
              <p:cNvSpPr/>
              <p:nvPr/>
            </p:nvSpPr>
            <p:spPr>
              <a:xfrm>
                <a:off x="12131714" y="4277475"/>
                <a:ext cx="62827" cy="29681"/>
              </a:xfrm>
              <a:custGeom>
                <a:avLst/>
                <a:gdLst>
                  <a:gd name="connsiteX0" fmla="*/ 1377 w 62827"/>
                  <a:gd name="connsiteY0" fmla="*/ 17499 h 29681"/>
                  <a:gd name="connsiteX1" fmla="*/ 3024 w 62827"/>
                  <a:gd name="connsiteY1" fmla="*/ 26351 h 29681"/>
                  <a:gd name="connsiteX2" fmla="*/ 21346 w 62827"/>
                  <a:gd name="connsiteY2" fmla="*/ 29233 h 29681"/>
                  <a:gd name="connsiteX3" fmla="*/ 62828 w 62827"/>
                  <a:gd name="connsiteY3" fmla="*/ 22954 h 29681"/>
                  <a:gd name="connsiteX4" fmla="*/ 62828 w 62827"/>
                  <a:gd name="connsiteY4" fmla="*/ 0 h 29681"/>
                  <a:gd name="connsiteX5" fmla="*/ 1377 w 62827"/>
                  <a:gd name="connsiteY5" fmla="*/ 17499 h 296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2827" h="29681">
                    <a:moveTo>
                      <a:pt x="1377" y="17499"/>
                    </a:moveTo>
                    <a:cubicBezTo>
                      <a:pt x="-887" y="20278"/>
                      <a:pt x="-373" y="24704"/>
                      <a:pt x="3024" y="26351"/>
                    </a:cubicBezTo>
                    <a:cubicBezTo>
                      <a:pt x="8891" y="29336"/>
                      <a:pt x="14758" y="30365"/>
                      <a:pt x="21346" y="29233"/>
                    </a:cubicBezTo>
                    <a:cubicBezTo>
                      <a:pt x="35139" y="26968"/>
                      <a:pt x="48829" y="24395"/>
                      <a:pt x="62828" y="22954"/>
                    </a:cubicBezTo>
                    <a:lnTo>
                      <a:pt x="62828" y="0"/>
                    </a:lnTo>
                    <a:cubicBezTo>
                      <a:pt x="41315" y="206"/>
                      <a:pt x="13420" y="2676"/>
                      <a:pt x="1377" y="17499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6" name="Graphic 24">
                <a:extLst>
                  <a:ext uri="{FF2B5EF4-FFF2-40B4-BE49-F238E27FC236}">
                    <a16:creationId xmlns:a16="http://schemas.microsoft.com/office/drawing/2014/main" id="{84989583-C48F-46C3-B16A-0D78B0470351}"/>
                  </a:ext>
                </a:extLst>
              </p:cNvPr>
              <p:cNvSpPr/>
              <p:nvPr/>
            </p:nvSpPr>
            <p:spPr>
              <a:xfrm>
                <a:off x="12090626" y="4323434"/>
                <a:ext cx="94845" cy="29167"/>
              </a:xfrm>
              <a:custGeom>
                <a:avLst/>
                <a:gdLst>
                  <a:gd name="connsiteX0" fmla="*/ 1086 w 94845"/>
                  <a:gd name="connsiteY0" fmla="*/ 14256 h 29167"/>
                  <a:gd name="connsiteX1" fmla="*/ 1395 w 94845"/>
                  <a:gd name="connsiteY1" fmla="*/ 21667 h 29167"/>
                  <a:gd name="connsiteX2" fmla="*/ 33510 w 94845"/>
                  <a:gd name="connsiteY2" fmla="*/ 27843 h 29167"/>
                  <a:gd name="connsiteX3" fmla="*/ 89299 w 94845"/>
                  <a:gd name="connsiteY3" fmla="*/ 20741 h 29167"/>
                  <a:gd name="connsiteX4" fmla="*/ 91461 w 94845"/>
                  <a:gd name="connsiteY4" fmla="*/ 7359 h 29167"/>
                  <a:gd name="connsiteX5" fmla="*/ 39994 w 94845"/>
                  <a:gd name="connsiteY5" fmla="*/ 1286 h 29167"/>
                  <a:gd name="connsiteX6" fmla="*/ 1086 w 94845"/>
                  <a:gd name="connsiteY6" fmla="*/ 14256 h 291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4845" h="29167">
                    <a:moveTo>
                      <a:pt x="1086" y="14256"/>
                    </a:moveTo>
                    <a:cubicBezTo>
                      <a:pt x="-458" y="16418"/>
                      <a:pt x="-355" y="19711"/>
                      <a:pt x="1395" y="21667"/>
                    </a:cubicBezTo>
                    <a:cubicBezTo>
                      <a:pt x="9938" y="31343"/>
                      <a:pt x="21672" y="29490"/>
                      <a:pt x="33510" y="27843"/>
                    </a:cubicBezTo>
                    <a:cubicBezTo>
                      <a:pt x="51934" y="25373"/>
                      <a:pt x="71286" y="25064"/>
                      <a:pt x="89299" y="20741"/>
                    </a:cubicBezTo>
                    <a:cubicBezTo>
                      <a:pt x="95475" y="19300"/>
                      <a:pt x="96916" y="10756"/>
                      <a:pt x="91461" y="7359"/>
                    </a:cubicBezTo>
                    <a:cubicBezTo>
                      <a:pt x="76124" y="-2213"/>
                      <a:pt x="57287" y="-257"/>
                      <a:pt x="39994" y="1286"/>
                    </a:cubicBezTo>
                    <a:cubicBezTo>
                      <a:pt x="26613" y="2625"/>
                      <a:pt x="9732" y="2522"/>
                      <a:pt x="1086" y="1425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7" name="Graphic 24">
                <a:extLst>
                  <a:ext uri="{FF2B5EF4-FFF2-40B4-BE49-F238E27FC236}">
                    <a16:creationId xmlns:a16="http://schemas.microsoft.com/office/drawing/2014/main" id="{C9BE8A74-5CD6-4D6D-B6A7-30D0C4E378A0}"/>
                  </a:ext>
                </a:extLst>
              </p:cNvPr>
              <p:cNvSpPr/>
              <p:nvPr/>
            </p:nvSpPr>
            <p:spPr>
              <a:xfrm>
                <a:off x="11107391" y="4038502"/>
                <a:ext cx="133549" cy="147301"/>
              </a:xfrm>
              <a:custGeom>
                <a:avLst/>
                <a:gdLst>
                  <a:gd name="connsiteX0" fmla="*/ 128949 w 133549"/>
                  <a:gd name="connsiteY0" fmla="*/ 147260 h 147301"/>
                  <a:gd name="connsiteX1" fmla="*/ 131625 w 133549"/>
                  <a:gd name="connsiteY1" fmla="*/ 139231 h 147301"/>
                  <a:gd name="connsiteX2" fmla="*/ 52161 w 133549"/>
                  <a:gd name="connsiteY2" fmla="*/ 88279 h 147301"/>
                  <a:gd name="connsiteX3" fmla="*/ 11606 w 133549"/>
                  <a:gd name="connsiteY3" fmla="*/ 2125 h 147301"/>
                  <a:gd name="connsiteX4" fmla="*/ 3062 w 133549"/>
                  <a:gd name="connsiteY4" fmla="*/ 3669 h 147301"/>
                  <a:gd name="connsiteX5" fmla="*/ 128949 w 133549"/>
                  <a:gd name="connsiteY5" fmla="*/ 147260 h 1473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3549" h="147301">
                    <a:moveTo>
                      <a:pt x="128949" y="147260"/>
                    </a:moveTo>
                    <a:cubicBezTo>
                      <a:pt x="133272" y="147877"/>
                      <a:pt x="135331" y="141393"/>
                      <a:pt x="131625" y="139231"/>
                    </a:cubicBezTo>
                    <a:cubicBezTo>
                      <a:pt x="103628" y="123380"/>
                      <a:pt x="75424" y="111233"/>
                      <a:pt x="52161" y="88279"/>
                    </a:cubicBezTo>
                    <a:cubicBezTo>
                      <a:pt x="27252" y="63678"/>
                      <a:pt x="27766" y="30431"/>
                      <a:pt x="11606" y="2125"/>
                    </a:cubicBezTo>
                    <a:cubicBezTo>
                      <a:pt x="9444" y="-1581"/>
                      <a:pt x="4092" y="-37"/>
                      <a:pt x="3062" y="3669"/>
                    </a:cubicBezTo>
                    <a:cubicBezTo>
                      <a:pt x="-17112" y="76030"/>
                      <a:pt x="66675" y="138614"/>
                      <a:pt x="128949" y="147260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8" name="Graphic 24">
                <a:extLst>
                  <a:ext uri="{FF2B5EF4-FFF2-40B4-BE49-F238E27FC236}">
                    <a16:creationId xmlns:a16="http://schemas.microsoft.com/office/drawing/2014/main" id="{E20A4CDC-9FB0-4122-81D9-2BCE5FB6DE4E}"/>
                  </a:ext>
                </a:extLst>
              </p:cNvPr>
              <p:cNvSpPr/>
              <p:nvPr/>
            </p:nvSpPr>
            <p:spPr>
              <a:xfrm>
                <a:off x="11125927" y="4008578"/>
                <a:ext cx="53693" cy="98896"/>
              </a:xfrm>
              <a:custGeom>
                <a:avLst/>
                <a:gdLst>
                  <a:gd name="connsiteX0" fmla="*/ 37434 w 53693"/>
                  <a:gd name="connsiteY0" fmla="*/ 96690 h 98896"/>
                  <a:gd name="connsiteX1" fmla="*/ 52977 w 53693"/>
                  <a:gd name="connsiteY1" fmla="*/ 87426 h 98896"/>
                  <a:gd name="connsiteX2" fmla="*/ 28788 w 53693"/>
                  <a:gd name="connsiteY2" fmla="*/ 39974 h 98896"/>
                  <a:gd name="connsiteX3" fmla="*/ 20347 w 53693"/>
                  <a:gd name="connsiteY3" fmla="*/ 4256 h 98896"/>
                  <a:gd name="connsiteX4" fmla="*/ 10980 w 53693"/>
                  <a:gd name="connsiteY4" fmla="*/ 653 h 98896"/>
                  <a:gd name="connsiteX5" fmla="*/ 37434 w 53693"/>
                  <a:gd name="connsiteY5" fmla="*/ 96690 h 9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3693" h="98896">
                    <a:moveTo>
                      <a:pt x="37434" y="96690"/>
                    </a:moveTo>
                    <a:cubicBezTo>
                      <a:pt x="43816" y="102145"/>
                      <a:pt x="56888" y="96895"/>
                      <a:pt x="52977" y="87426"/>
                    </a:cubicBezTo>
                    <a:cubicBezTo>
                      <a:pt x="46183" y="70956"/>
                      <a:pt x="35684" y="56443"/>
                      <a:pt x="28788" y="39974"/>
                    </a:cubicBezTo>
                    <a:cubicBezTo>
                      <a:pt x="23847" y="28239"/>
                      <a:pt x="24465" y="15887"/>
                      <a:pt x="20347" y="4256"/>
                    </a:cubicBezTo>
                    <a:cubicBezTo>
                      <a:pt x="19112" y="859"/>
                      <a:pt x="14171" y="-1096"/>
                      <a:pt x="10980" y="653"/>
                    </a:cubicBezTo>
                    <a:cubicBezTo>
                      <a:pt x="-19179" y="17637"/>
                      <a:pt x="20553" y="82279"/>
                      <a:pt x="37434" y="96690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9" name="Graphic 24">
                <a:extLst>
                  <a:ext uri="{FF2B5EF4-FFF2-40B4-BE49-F238E27FC236}">
                    <a16:creationId xmlns:a16="http://schemas.microsoft.com/office/drawing/2014/main" id="{CAA32D8A-FB5C-4C39-90FC-5818963E59B1}"/>
                  </a:ext>
                </a:extLst>
              </p:cNvPr>
              <p:cNvSpPr/>
              <p:nvPr/>
            </p:nvSpPr>
            <p:spPr>
              <a:xfrm>
                <a:off x="11155893" y="3995564"/>
                <a:ext cx="44196" cy="50968"/>
              </a:xfrm>
              <a:custGeom>
                <a:avLst/>
                <a:gdLst>
                  <a:gd name="connsiteX0" fmla="*/ 36083 w 44196"/>
                  <a:gd name="connsiteY0" fmla="*/ 50517 h 50968"/>
                  <a:gd name="connsiteX1" fmla="*/ 43906 w 44196"/>
                  <a:gd name="connsiteY1" fmla="*/ 42797 h 50968"/>
                  <a:gd name="connsiteX2" fmla="*/ 12717 w 44196"/>
                  <a:gd name="connsiteY2" fmla="*/ 2036 h 50968"/>
                  <a:gd name="connsiteX3" fmla="*/ 262 w 44196"/>
                  <a:gd name="connsiteY3" fmla="*/ 8315 h 50968"/>
                  <a:gd name="connsiteX4" fmla="*/ 36083 w 44196"/>
                  <a:gd name="connsiteY4" fmla="*/ 50517 h 509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196" h="50968">
                    <a:moveTo>
                      <a:pt x="36083" y="50517"/>
                    </a:moveTo>
                    <a:cubicBezTo>
                      <a:pt x="41229" y="52473"/>
                      <a:pt x="45347" y="47738"/>
                      <a:pt x="43906" y="42797"/>
                    </a:cubicBezTo>
                    <a:cubicBezTo>
                      <a:pt x="39274" y="26740"/>
                      <a:pt x="24966" y="12741"/>
                      <a:pt x="12717" y="2036"/>
                    </a:cubicBezTo>
                    <a:cubicBezTo>
                      <a:pt x="7776" y="-2287"/>
                      <a:pt x="-1694" y="492"/>
                      <a:pt x="262" y="8315"/>
                    </a:cubicBezTo>
                    <a:cubicBezTo>
                      <a:pt x="4482" y="26431"/>
                      <a:pt x="18378" y="43929"/>
                      <a:pt x="36083" y="50517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0" name="Graphic 24">
                <a:extLst>
                  <a:ext uri="{FF2B5EF4-FFF2-40B4-BE49-F238E27FC236}">
                    <a16:creationId xmlns:a16="http://schemas.microsoft.com/office/drawing/2014/main" id="{FE701A14-8848-428A-BFAD-E2AC06486F10}"/>
                  </a:ext>
                </a:extLst>
              </p:cNvPr>
              <p:cNvSpPr/>
              <p:nvPr/>
            </p:nvSpPr>
            <p:spPr>
              <a:xfrm>
                <a:off x="11290247" y="3897026"/>
                <a:ext cx="82235" cy="201668"/>
              </a:xfrm>
              <a:custGeom>
                <a:avLst/>
                <a:gdLst>
                  <a:gd name="connsiteX0" fmla="*/ 32556 w 82235"/>
                  <a:gd name="connsiteY0" fmla="*/ 114265 h 201668"/>
                  <a:gd name="connsiteX1" fmla="*/ 42747 w 82235"/>
                  <a:gd name="connsiteY1" fmla="*/ 8038 h 201668"/>
                  <a:gd name="connsiteX2" fmla="*/ 35130 w 82235"/>
                  <a:gd name="connsiteY2" fmla="*/ 524 h 201668"/>
                  <a:gd name="connsiteX3" fmla="*/ 76612 w 82235"/>
                  <a:gd name="connsiteY3" fmla="*/ 201654 h 201668"/>
                  <a:gd name="connsiteX4" fmla="*/ 81244 w 82235"/>
                  <a:gd name="connsiteY4" fmla="*/ 193420 h 201668"/>
                  <a:gd name="connsiteX5" fmla="*/ 32556 w 82235"/>
                  <a:gd name="connsiteY5" fmla="*/ 114265 h 2016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2235" h="201668">
                    <a:moveTo>
                      <a:pt x="32556" y="114265"/>
                    </a:moveTo>
                    <a:cubicBezTo>
                      <a:pt x="19381" y="76282"/>
                      <a:pt x="25660" y="42932"/>
                      <a:pt x="42747" y="8038"/>
                    </a:cubicBezTo>
                    <a:cubicBezTo>
                      <a:pt x="45320" y="2788"/>
                      <a:pt x="40173" y="-1535"/>
                      <a:pt x="35130" y="524"/>
                    </a:cubicBezTo>
                    <a:cubicBezTo>
                      <a:pt x="-33835" y="29139"/>
                      <a:pt x="8779" y="197125"/>
                      <a:pt x="76612" y="201654"/>
                    </a:cubicBezTo>
                    <a:cubicBezTo>
                      <a:pt x="81347" y="201963"/>
                      <a:pt x="83714" y="197228"/>
                      <a:pt x="81244" y="193420"/>
                    </a:cubicBezTo>
                    <a:cubicBezTo>
                      <a:pt x="63848" y="166246"/>
                      <a:pt x="43570" y="145865"/>
                      <a:pt x="32556" y="114265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1" name="Graphic 24">
                <a:extLst>
                  <a:ext uri="{FF2B5EF4-FFF2-40B4-BE49-F238E27FC236}">
                    <a16:creationId xmlns:a16="http://schemas.microsoft.com/office/drawing/2014/main" id="{2AF7A721-D353-4226-A9B5-5017F5BDEEC3}"/>
                  </a:ext>
                </a:extLst>
              </p:cNvPr>
              <p:cNvSpPr/>
              <p:nvPr/>
            </p:nvSpPr>
            <p:spPr>
              <a:xfrm>
                <a:off x="11322030" y="3898525"/>
                <a:ext cx="29919" cy="99734"/>
              </a:xfrm>
              <a:custGeom>
                <a:avLst/>
                <a:gdLst>
                  <a:gd name="connsiteX0" fmla="*/ 12199 w 29919"/>
                  <a:gd name="connsiteY0" fmla="*/ 98046 h 99734"/>
                  <a:gd name="connsiteX1" fmla="*/ 21257 w 29919"/>
                  <a:gd name="connsiteY1" fmla="*/ 96090 h 99734"/>
                  <a:gd name="connsiteX2" fmla="*/ 22389 w 29919"/>
                  <a:gd name="connsiteY2" fmla="*/ 48021 h 99734"/>
                  <a:gd name="connsiteX3" fmla="*/ 29903 w 29919"/>
                  <a:gd name="connsiteY3" fmla="*/ 4583 h 99734"/>
                  <a:gd name="connsiteX4" fmla="*/ 23110 w 29919"/>
                  <a:gd name="connsiteY4" fmla="*/ 877 h 99734"/>
                  <a:gd name="connsiteX5" fmla="*/ 12199 w 29919"/>
                  <a:gd name="connsiteY5" fmla="*/ 98046 h 99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9919" h="99734">
                    <a:moveTo>
                      <a:pt x="12199" y="98046"/>
                    </a:moveTo>
                    <a:cubicBezTo>
                      <a:pt x="14978" y="101134"/>
                      <a:pt x="19816" y="99693"/>
                      <a:pt x="21257" y="96090"/>
                    </a:cubicBezTo>
                    <a:cubicBezTo>
                      <a:pt x="26815" y="81680"/>
                      <a:pt x="21669" y="63358"/>
                      <a:pt x="22389" y="48021"/>
                    </a:cubicBezTo>
                    <a:cubicBezTo>
                      <a:pt x="23007" y="33198"/>
                      <a:pt x="28668" y="19302"/>
                      <a:pt x="29903" y="4583"/>
                    </a:cubicBezTo>
                    <a:cubicBezTo>
                      <a:pt x="30212" y="774"/>
                      <a:pt x="26095" y="-1284"/>
                      <a:pt x="23110" y="877"/>
                    </a:cubicBezTo>
                    <a:cubicBezTo>
                      <a:pt x="-1697" y="18788"/>
                      <a:pt x="-8388" y="75298"/>
                      <a:pt x="12199" y="9804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2" name="Graphic 24">
                <a:extLst>
                  <a:ext uri="{FF2B5EF4-FFF2-40B4-BE49-F238E27FC236}">
                    <a16:creationId xmlns:a16="http://schemas.microsoft.com/office/drawing/2014/main" id="{2B0C2053-BE41-45B6-B392-F148148AA92A}"/>
                  </a:ext>
                </a:extLst>
              </p:cNvPr>
              <p:cNvSpPr/>
              <p:nvPr/>
            </p:nvSpPr>
            <p:spPr>
              <a:xfrm>
                <a:off x="11446031" y="3933496"/>
                <a:ext cx="29069" cy="121370"/>
              </a:xfrm>
              <a:custGeom>
                <a:avLst/>
                <a:gdLst>
                  <a:gd name="connsiteX0" fmla="*/ 28290 w 29069"/>
                  <a:gd name="connsiteY0" fmla="*/ 58648 h 121370"/>
                  <a:gd name="connsiteX1" fmla="*/ 5851 w 29069"/>
                  <a:gd name="connsiteY1" fmla="*/ 388 h 121370"/>
                  <a:gd name="connsiteX2" fmla="*/ 1630 w 29069"/>
                  <a:gd name="connsiteY2" fmla="*/ 2447 h 121370"/>
                  <a:gd name="connsiteX3" fmla="*/ 7292 w 29069"/>
                  <a:gd name="connsiteY3" fmla="*/ 59472 h 121370"/>
                  <a:gd name="connsiteX4" fmla="*/ 4409 w 29069"/>
                  <a:gd name="connsiteY4" fmla="*/ 117217 h 121370"/>
                  <a:gd name="connsiteX5" fmla="*/ 13262 w 29069"/>
                  <a:gd name="connsiteY5" fmla="*/ 120099 h 121370"/>
                  <a:gd name="connsiteX6" fmla="*/ 28290 w 29069"/>
                  <a:gd name="connsiteY6" fmla="*/ 58648 h 1213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9069" h="121370">
                    <a:moveTo>
                      <a:pt x="28290" y="58648"/>
                    </a:moveTo>
                    <a:cubicBezTo>
                      <a:pt x="26746" y="40223"/>
                      <a:pt x="23246" y="10888"/>
                      <a:pt x="5851" y="388"/>
                    </a:cubicBezTo>
                    <a:cubicBezTo>
                      <a:pt x="3998" y="-744"/>
                      <a:pt x="2248" y="800"/>
                      <a:pt x="1630" y="2447"/>
                    </a:cubicBezTo>
                    <a:cubicBezTo>
                      <a:pt x="-3825" y="19225"/>
                      <a:pt x="6056" y="42179"/>
                      <a:pt x="7292" y="59472"/>
                    </a:cubicBezTo>
                    <a:cubicBezTo>
                      <a:pt x="8733" y="78926"/>
                      <a:pt x="2248" y="97969"/>
                      <a:pt x="4409" y="117217"/>
                    </a:cubicBezTo>
                    <a:cubicBezTo>
                      <a:pt x="4924" y="121540"/>
                      <a:pt x="10482" y="122467"/>
                      <a:pt x="13262" y="120099"/>
                    </a:cubicBezTo>
                    <a:cubicBezTo>
                      <a:pt x="30554" y="105380"/>
                      <a:pt x="29937" y="79544"/>
                      <a:pt x="28290" y="58648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3" name="Graphic 24">
                <a:extLst>
                  <a:ext uri="{FF2B5EF4-FFF2-40B4-BE49-F238E27FC236}">
                    <a16:creationId xmlns:a16="http://schemas.microsoft.com/office/drawing/2014/main" id="{F5C51C7C-4FDA-4BD0-A8DE-9C8853809AE2}"/>
                  </a:ext>
                </a:extLst>
              </p:cNvPr>
              <p:cNvSpPr/>
              <p:nvPr/>
            </p:nvSpPr>
            <p:spPr>
              <a:xfrm>
                <a:off x="11418957" y="3961716"/>
                <a:ext cx="27754" cy="60686"/>
              </a:xfrm>
              <a:custGeom>
                <a:avLst/>
                <a:gdLst>
                  <a:gd name="connsiteX0" fmla="*/ 5647 w 27754"/>
                  <a:gd name="connsiteY0" fmla="*/ 7166 h 60686"/>
                  <a:gd name="connsiteX1" fmla="*/ 2971 w 27754"/>
                  <a:gd name="connsiteY1" fmla="*/ 57088 h 60686"/>
                  <a:gd name="connsiteX2" fmla="*/ 11309 w 27754"/>
                  <a:gd name="connsiteY2" fmla="*/ 59970 h 60686"/>
                  <a:gd name="connsiteX3" fmla="*/ 26852 w 27754"/>
                  <a:gd name="connsiteY3" fmla="*/ 8710 h 60686"/>
                  <a:gd name="connsiteX4" fmla="*/ 5647 w 27754"/>
                  <a:gd name="connsiteY4" fmla="*/ 7166 h 606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754" h="60686">
                    <a:moveTo>
                      <a:pt x="5647" y="7166"/>
                    </a:moveTo>
                    <a:cubicBezTo>
                      <a:pt x="604" y="22503"/>
                      <a:pt x="-2690" y="41545"/>
                      <a:pt x="2971" y="57088"/>
                    </a:cubicBezTo>
                    <a:cubicBezTo>
                      <a:pt x="4001" y="60073"/>
                      <a:pt x="8632" y="61720"/>
                      <a:pt x="11309" y="59970"/>
                    </a:cubicBezTo>
                    <a:cubicBezTo>
                      <a:pt x="28190" y="49368"/>
                      <a:pt x="29116" y="26929"/>
                      <a:pt x="26852" y="8710"/>
                    </a:cubicBezTo>
                    <a:cubicBezTo>
                      <a:pt x="25411" y="-2201"/>
                      <a:pt x="9044" y="-3025"/>
                      <a:pt x="5647" y="716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4" name="Graphic 24">
                <a:extLst>
                  <a:ext uri="{FF2B5EF4-FFF2-40B4-BE49-F238E27FC236}">
                    <a16:creationId xmlns:a16="http://schemas.microsoft.com/office/drawing/2014/main" id="{A64FCBEF-7371-4E47-A15E-AB444EE0EE2B}"/>
                  </a:ext>
                </a:extLst>
              </p:cNvPr>
              <p:cNvSpPr/>
              <p:nvPr/>
            </p:nvSpPr>
            <p:spPr>
              <a:xfrm>
                <a:off x="10372939" y="3906683"/>
                <a:ext cx="32982" cy="89745"/>
              </a:xfrm>
              <a:custGeom>
                <a:avLst/>
                <a:gdLst>
                  <a:gd name="connsiteX0" fmla="*/ 19970 w 32982"/>
                  <a:gd name="connsiteY0" fmla="*/ 89271 h 89745"/>
                  <a:gd name="connsiteX1" fmla="*/ 28204 w 32982"/>
                  <a:gd name="connsiteY1" fmla="*/ 84330 h 89745"/>
                  <a:gd name="connsiteX2" fmla="*/ 25425 w 32982"/>
                  <a:gd name="connsiteY2" fmla="*/ 46142 h 89745"/>
                  <a:gd name="connsiteX3" fmla="*/ 32939 w 32982"/>
                  <a:gd name="connsiteY3" fmla="*/ 7027 h 89745"/>
                  <a:gd name="connsiteX4" fmla="*/ 25116 w 32982"/>
                  <a:gd name="connsiteY4" fmla="*/ 543 h 89745"/>
                  <a:gd name="connsiteX5" fmla="*/ 1 w 32982"/>
                  <a:gd name="connsiteY5" fmla="*/ 50980 h 89745"/>
                  <a:gd name="connsiteX6" fmla="*/ 1 w 32982"/>
                  <a:gd name="connsiteY6" fmla="*/ 52009 h 89745"/>
                  <a:gd name="connsiteX7" fmla="*/ 19970 w 32982"/>
                  <a:gd name="connsiteY7" fmla="*/ 89271 h 897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2982" h="89745">
                    <a:moveTo>
                      <a:pt x="19970" y="89271"/>
                    </a:moveTo>
                    <a:cubicBezTo>
                      <a:pt x="23264" y="90918"/>
                      <a:pt x="28204" y="88036"/>
                      <a:pt x="28204" y="84330"/>
                    </a:cubicBezTo>
                    <a:cubicBezTo>
                      <a:pt x="28307" y="71463"/>
                      <a:pt x="25219" y="59008"/>
                      <a:pt x="25425" y="46142"/>
                    </a:cubicBezTo>
                    <a:cubicBezTo>
                      <a:pt x="25734" y="32555"/>
                      <a:pt x="31086" y="20203"/>
                      <a:pt x="32939" y="7027"/>
                    </a:cubicBezTo>
                    <a:cubicBezTo>
                      <a:pt x="33454" y="3116"/>
                      <a:pt x="29234" y="-1619"/>
                      <a:pt x="25116" y="543"/>
                    </a:cubicBezTo>
                    <a:cubicBezTo>
                      <a:pt x="9368" y="8777"/>
                      <a:pt x="-102" y="30599"/>
                      <a:pt x="1" y="50980"/>
                    </a:cubicBezTo>
                    <a:cubicBezTo>
                      <a:pt x="1" y="51288"/>
                      <a:pt x="1" y="51700"/>
                      <a:pt x="1" y="52009"/>
                    </a:cubicBezTo>
                    <a:cubicBezTo>
                      <a:pt x="104" y="67758"/>
                      <a:pt x="6280" y="82580"/>
                      <a:pt x="19970" y="89271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5" name="Graphic 24">
                <a:extLst>
                  <a:ext uri="{FF2B5EF4-FFF2-40B4-BE49-F238E27FC236}">
                    <a16:creationId xmlns:a16="http://schemas.microsoft.com/office/drawing/2014/main" id="{E43CAC5C-D643-42A1-BCEF-4E33447AF049}"/>
                  </a:ext>
                </a:extLst>
              </p:cNvPr>
              <p:cNvSpPr/>
              <p:nvPr/>
            </p:nvSpPr>
            <p:spPr>
              <a:xfrm>
                <a:off x="10054301" y="4288322"/>
                <a:ext cx="208348" cy="78551"/>
              </a:xfrm>
              <a:custGeom>
                <a:avLst/>
                <a:gdLst>
                  <a:gd name="connsiteX0" fmla="*/ 203971 w 208348"/>
                  <a:gd name="connsiteY0" fmla="*/ 166 h 78551"/>
                  <a:gd name="connsiteX1" fmla="*/ 116684 w 208348"/>
                  <a:gd name="connsiteY1" fmla="*/ 45663 h 78551"/>
                  <a:gd name="connsiteX2" fmla="*/ 8913 w 208348"/>
                  <a:gd name="connsiteY2" fmla="*/ 50809 h 78551"/>
                  <a:gd name="connsiteX3" fmla="*/ 3767 w 208348"/>
                  <a:gd name="connsiteY3" fmla="*/ 65632 h 78551"/>
                  <a:gd name="connsiteX4" fmla="*/ 208088 w 208348"/>
                  <a:gd name="connsiteY4" fmla="*/ 4284 h 78551"/>
                  <a:gd name="connsiteX5" fmla="*/ 203971 w 208348"/>
                  <a:gd name="connsiteY5" fmla="*/ 166 h 785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08348" h="78551">
                    <a:moveTo>
                      <a:pt x="203971" y="166"/>
                    </a:moveTo>
                    <a:cubicBezTo>
                      <a:pt x="172988" y="10563"/>
                      <a:pt x="147976" y="34237"/>
                      <a:pt x="116684" y="45663"/>
                    </a:cubicBezTo>
                    <a:cubicBezTo>
                      <a:pt x="79731" y="59147"/>
                      <a:pt x="46175" y="48545"/>
                      <a:pt x="8913" y="50809"/>
                    </a:cubicBezTo>
                    <a:cubicBezTo>
                      <a:pt x="2017" y="51221"/>
                      <a:pt x="-4262" y="61309"/>
                      <a:pt x="3767" y="65632"/>
                    </a:cubicBezTo>
                    <a:cubicBezTo>
                      <a:pt x="63159" y="97232"/>
                      <a:pt x="179061" y="68617"/>
                      <a:pt x="208088" y="4284"/>
                    </a:cubicBezTo>
                    <a:cubicBezTo>
                      <a:pt x="209221" y="1711"/>
                      <a:pt x="206441" y="-657"/>
                      <a:pt x="203971" y="16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6" name="Graphic 24">
                <a:extLst>
                  <a:ext uri="{FF2B5EF4-FFF2-40B4-BE49-F238E27FC236}">
                    <a16:creationId xmlns:a16="http://schemas.microsoft.com/office/drawing/2014/main" id="{8CC16E20-81C6-4B2A-A2B0-DD6F09656C32}"/>
                  </a:ext>
                </a:extLst>
              </p:cNvPr>
              <p:cNvSpPr/>
              <p:nvPr/>
            </p:nvSpPr>
            <p:spPr>
              <a:xfrm>
                <a:off x="10050135" y="4292556"/>
                <a:ext cx="91839" cy="42214"/>
              </a:xfrm>
              <a:custGeom>
                <a:avLst/>
                <a:gdLst>
                  <a:gd name="connsiteX0" fmla="*/ 91308 w 91839"/>
                  <a:gd name="connsiteY0" fmla="*/ 25886 h 42214"/>
                  <a:gd name="connsiteX1" fmla="*/ 87191 w 91839"/>
                  <a:gd name="connsiteY1" fmla="*/ 17651 h 42214"/>
                  <a:gd name="connsiteX2" fmla="*/ 52812 w 91839"/>
                  <a:gd name="connsiteY2" fmla="*/ 16416 h 42214"/>
                  <a:gd name="connsiteX3" fmla="*/ 14418 w 91839"/>
                  <a:gd name="connsiteY3" fmla="*/ 667 h 42214"/>
                  <a:gd name="connsiteX4" fmla="*/ 1242 w 91839"/>
                  <a:gd name="connsiteY4" fmla="*/ 16313 h 42214"/>
                  <a:gd name="connsiteX5" fmla="*/ 91308 w 91839"/>
                  <a:gd name="connsiteY5" fmla="*/ 25886 h 422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1839" h="42214">
                    <a:moveTo>
                      <a:pt x="91308" y="25886"/>
                    </a:moveTo>
                    <a:cubicBezTo>
                      <a:pt x="92853" y="22592"/>
                      <a:pt x="90897" y="18269"/>
                      <a:pt x="87191" y="17651"/>
                    </a:cubicBezTo>
                    <a:cubicBezTo>
                      <a:pt x="75869" y="15798"/>
                      <a:pt x="64237" y="18475"/>
                      <a:pt x="52812" y="16416"/>
                    </a:cubicBezTo>
                    <a:cubicBezTo>
                      <a:pt x="38092" y="13843"/>
                      <a:pt x="27902" y="5814"/>
                      <a:pt x="14418" y="667"/>
                    </a:cubicBezTo>
                    <a:cubicBezTo>
                      <a:pt x="5360" y="-2832"/>
                      <a:pt x="-3287" y="8181"/>
                      <a:pt x="1242" y="16313"/>
                    </a:cubicBezTo>
                    <a:cubicBezTo>
                      <a:pt x="14315" y="39576"/>
                      <a:pt x="77310" y="55942"/>
                      <a:pt x="91308" y="2588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7" name="Graphic 24">
                <a:extLst>
                  <a:ext uri="{FF2B5EF4-FFF2-40B4-BE49-F238E27FC236}">
                    <a16:creationId xmlns:a16="http://schemas.microsoft.com/office/drawing/2014/main" id="{AE07B59C-328A-43F4-9AE4-D5FBA1F40C8F}"/>
                  </a:ext>
                </a:extLst>
              </p:cNvPr>
              <p:cNvSpPr/>
              <p:nvPr/>
            </p:nvSpPr>
            <p:spPr>
              <a:xfrm>
                <a:off x="10458568" y="3555423"/>
                <a:ext cx="40613" cy="135399"/>
              </a:xfrm>
              <a:custGeom>
                <a:avLst/>
                <a:gdLst>
                  <a:gd name="connsiteX0" fmla="*/ 7011 w 40613"/>
                  <a:gd name="connsiteY0" fmla="*/ 286 h 135399"/>
                  <a:gd name="connsiteX1" fmla="*/ 1453 w 40613"/>
                  <a:gd name="connsiteY1" fmla="*/ 9036 h 135399"/>
                  <a:gd name="connsiteX2" fmla="*/ 17510 w 40613"/>
                  <a:gd name="connsiteY2" fmla="*/ 84382 h 135399"/>
                  <a:gd name="connsiteX3" fmla="*/ 19157 w 40613"/>
                  <a:gd name="connsiteY3" fmla="*/ 133276 h 135399"/>
                  <a:gd name="connsiteX4" fmla="*/ 27803 w 40613"/>
                  <a:gd name="connsiteY4" fmla="*/ 134099 h 135399"/>
                  <a:gd name="connsiteX5" fmla="*/ 38611 w 40613"/>
                  <a:gd name="connsiteY5" fmla="*/ 56282 h 135399"/>
                  <a:gd name="connsiteX6" fmla="*/ 7011 w 40613"/>
                  <a:gd name="connsiteY6" fmla="*/ 286 h 135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0613" h="135399">
                    <a:moveTo>
                      <a:pt x="7011" y="286"/>
                    </a:moveTo>
                    <a:cubicBezTo>
                      <a:pt x="1967" y="-1464"/>
                      <a:pt x="-2356" y="5227"/>
                      <a:pt x="1453" y="9036"/>
                    </a:cubicBezTo>
                    <a:cubicBezTo>
                      <a:pt x="20083" y="27872"/>
                      <a:pt x="18642" y="59987"/>
                      <a:pt x="17510" y="84382"/>
                    </a:cubicBezTo>
                    <a:cubicBezTo>
                      <a:pt x="16892" y="98278"/>
                      <a:pt x="8967" y="121644"/>
                      <a:pt x="19157" y="133276"/>
                    </a:cubicBezTo>
                    <a:cubicBezTo>
                      <a:pt x="21525" y="135952"/>
                      <a:pt x="25024" y="135952"/>
                      <a:pt x="27803" y="134099"/>
                    </a:cubicBezTo>
                    <a:cubicBezTo>
                      <a:pt x="45611" y="122262"/>
                      <a:pt x="40155" y="74089"/>
                      <a:pt x="38611" y="56282"/>
                    </a:cubicBezTo>
                    <a:cubicBezTo>
                      <a:pt x="36759" y="33637"/>
                      <a:pt x="30583" y="8418"/>
                      <a:pt x="7011" y="28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8" name="Graphic 24">
                <a:extLst>
                  <a:ext uri="{FF2B5EF4-FFF2-40B4-BE49-F238E27FC236}">
                    <a16:creationId xmlns:a16="http://schemas.microsoft.com/office/drawing/2014/main" id="{82434A90-CFEB-482B-92D7-425390C3D333}"/>
                  </a:ext>
                </a:extLst>
              </p:cNvPr>
              <p:cNvSpPr/>
              <p:nvPr/>
            </p:nvSpPr>
            <p:spPr>
              <a:xfrm>
                <a:off x="10379117" y="3532056"/>
                <a:ext cx="76313" cy="95971"/>
              </a:xfrm>
              <a:custGeom>
                <a:avLst/>
                <a:gdLst>
                  <a:gd name="connsiteX0" fmla="*/ 34687 w 76313"/>
                  <a:gd name="connsiteY0" fmla="*/ 13669 h 95971"/>
                  <a:gd name="connsiteX1" fmla="*/ 50642 w 76313"/>
                  <a:gd name="connsiteY1" fmla="*/ 57313 h 95971"/>
                  <a:gd name="connsiteX2" fmla="*/ 15542 w 76313"/>
                  <a:gd name="connsiteY2" fmla="*/ 4817 h 95971"/>
                  <a:gd name="connsiteX3" fmla="*/ 720 w 76313"/>
                  <a:gd name="connsiteY3" fmla="*/ 15419 h 95971"/>
                  <a:gd name="connsiteX4" fmla="*/ 47657 w 76313"/>
                  <a:gd name="connsiteY4" fmla="*/ 85310 h 95971"/>
                  <a:gd name="connsiteX5" fmla="*/ 57333 w 76313"/>
                  <a:gd name="connsiteY5" fmla="*/ 87472 h 95971"/>
                  <a:gd name="connsiteX6" fmla="*/ 59082 w 76313"/>
                  <a:gd name="connsiteY6" fmla="*/ 92928 h 95971"/>
                  <a:gd name="connsiteX7" fmla="*/ 67832 w 76313"/>
                  <a:gd name="connsiteY7" fmla="*/ 93957 h 95971"/>
                  <a:gd name="connsiteX8" fmla="*/ 49921 w 76313"/>
                  <a:gd name="connsiteY8" fmla="*/ 2347 h 95971"/>
                  <a:gd name="connsiteX9" fmla="*/ 34687 w 76313"/>
                  <a:gd name="connsiteY9" fmla="*/ 13669 h 959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313" h="95971">
                    <a:moveTo>
                      <a:pt x="34687" y="13669"/>
                    </a:moveTo>
                    <a:cubicBezTo>
                      <a:pt x="40246" y="28697"/>
                      <a:pt x="47554" y="41564"/>
                      <a:pt x="50642" y="57313"/>
                    </a:cubicBezTo>
                    <a:cubicBezTo>
                      <a:pt x="40966" y="38476"/>
                      <a:pt x="30055" y="19948"/>
                      <a:pt x="15542" y="4817"/>
                    </a:cubicBezTo>
                    <a:cubicBezTo>
                      <a:pt x="7822" y="-3212"/>
                      <a:pt x="-2883" y="6155"/>
                      <a:pt x="720" y="15419"/>
                    </a:cubicBezTo>
                    <a:cubicBezTo>
                      <a:pt x="10704" y="41564"/>
                      <a:pt x="30158" y="64106"/>
                      <a:pt x="47657" y="85310"/>
                    </a:cubicBezTo>
                    <a:cubicBezTo>
                      <a:pt x="50024" y="88193"/>
                      <a:pt x="54039" y="88604"/>
                      <a:pt x="57333" y="87472"/>
                    </a:cubicBezTo>
                    <a:cubicBezTo>
                      <a:pt x="58053" y="89325"/>
                      <a:pt x="58156" y="91178"/>
                      <a:pt x="59082" y="92928"/>
                    </a:cubicBezTo>
                    <a:cubicBezTo>
                      <a:pt x="60729" y="96221"/>
                      <a:pt x="65464" y="97251"/>
                      <a:pt x="67832" y="93957"/>
                    </a:cubicBezTo>
                    <a:cubicBezTo>
                      <a:pt x="86566" y="67915"/>
                      <a:pt x="71434" y="22933"/>
                      <a:pt x="49921" y="2347"/>
                    </a:cubicBezTo>
                    <a:cubicBezTo>
                      <a:pt x="42407" y="-4550"/>
                      <a:pt x="31497" y="5126"/>
                      <a:pt x="34687" y="13669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9" name="Graphic 24">
                <a:extLst>
                  <a:ext uri="{FF2B5EF4-FFF2-40B4-BE49-F238E27FC236}">
                    <a16:creationId xmlns:a16="http://schemas.microsoft.com/office/drawing/2014/main" id="{193293B2-22A6-42D5-91CE-EEF0C6AFDA2E}"/>
                  </a:ext>
                </a:extLst>
              </p:cNvPr>
              <p:cNvSpPr/>
              <p:nvPr/>
            </p:nvSpPr>
            <p:spPr>
              <a:xfrm>
                <a:off x="10749223" y="3661123"/>
                <a:ext cx="61612" cy="178336"/>
              </a:xfrm>
              <a:custGeom>
                <a:avLst/>
                <a:gdLst>
                  <a:gd name="connsiteX0" fmla="*/ 30507 w 61612"/>
                  <a:gd name="connsiteY0" fmla="*/ 95100 h 178336"/>
                  <a:gd name="connsiteX1" fmla="*/ 41933 w 61612"/>
                  <a:gd name="connsiteY1" fmla="*/ 7915 h 178336"/>
                  <a:gd name="connsiteX2" fmla="*/ 35242 w 61612"/>
                  <a:gd name="connsiteY2" fmla="*/ 813 h 178336"/>
                  <a:gd name="connsiteX3" fmla="*/ 52021 w 61612"/>
                  <a:gd name="connsiteY3" fmla="*/ 177240 h 178336"/>
                  <a:gd name="connsiteX4" fmla="*/ 61490 w 61612"/>
                  <a:gd name="connsiteY4" fmla="*/ 170138 h 178336"/>
                  <a:gd name="connsiteX5" fmla="*/ 30507 w 61612"/>
                  <a:gd name="connsiteY5" fmla="*/ 95100 h 178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1612" h="178336">
                    <a:moveTo>
                      <a:pt x="30507" y="95100"/>
                    </a:moveTo>
                    <a:cubicBezTo>
                      <a:pt x="19597" y="64323"/>
                      <a:pt x="23817" y="34678"/>
                      <a:pt x="41933" y="7915"/>
                    </a:cubicBezTo>
                    <a:cubicBezTo>
                      <a:pt x="45124" y="3284"/>
                      <a:pt x="40183" y="-2069"/>
                      <a:pt x="35242" y="813"/>
                    </a:cubicBezTo>
                    <a:cubicBezTo>
                      <a:pt x="-26929" y="37251"/>
                      <a:pt x="2407" y="141316"/>
                      <a:pt x="52021" y="177240"/>
                    </a:cubicBezTo>
                    <a:cubicBezTo>
                      <a:pt x="56858" y="180740"/>
                      <a:pt x="62520" y="175181"/>
                      <a:pt x="61490" y="170138"/>
                    </a:cubicBezTo>
                    <a:cubicBezTo>
                      <a:pt x="56447" y="144096"/>
                      <a:pt x="39360" y="120112"/>
                      <a:pt x="30507" y="95100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60" name="Graphic 24">
                <a:extLst>
                  <a:ext uri="{FF2B5EF4-FFF2-40B4-BE49-F238E27FC236}">
                    <a16:creationId xmlns:a16="http://schemas.microsoft.com/office/drawing/2014/main" id="{4DE5A556-4CC8-47F3-8B54-BAEC7D182612}"/>
                  </a:ext>
                </a:extLst>
              </p:cNvPr>
              <p:cNvSpPr/>
              <p:nvPr/>
            </p:nvSpPr>
            <p:spPr>
              <a:xfrm>
                <a:off x="10797698" y="3711575"/>
                <a:ext cx="59872" cy="134301"/>
              </a:xfrm>
              <a:custGeom>
                <a:avLst/>
                <a:gdLst>
                  <a:gd name="connsiteX0" fmla="*/ 24338 w 59872"/>
                  <a:gd name="connsiteY0" fmla="*/ 8519 h 134301"/>
                  <a:gd name="connsiteX1" fmla="*/ 22176 w 59872"/>
                  <a:gd name="connsiteY1" fmla="*/ 78 h 134301"/>
                  <a:gd name="connsiteX2" fmla="*/ 50380 w 59872"/>
                  <a:gd name="connsiteY2" fmla="*/ 133994 h 134301"/>
                  <a:gd name="connsiteX3" fmla="*/ 59850 w 59872"/>
                  <a:gd name="connsiteY3" fmla="*/ 127818 h 134301"/>
                  <a:gd name="connsiteX4" fmla="*/ 24338 w 59872"/>
                  <a:gd name="connsiteY4" fmla="*/ 8519 h 1343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872" h="134301">
                    <a:moveTo>
                      <a:pt x="24338" y="8519"/>
                    </a:moveTo>
                    <a:cubicBezTo>
                      <a:pt x="28455" y="6151"/>
                      <a:pt x="26500" y="387"/>
                      <a:pt x="22176" y="78"/>
                    </a:cubicBezTo>
                    <a:cubicBezTo>
                      <a:pt x="-28261" y="-3627"/>
                      <a:pt x="18780" y="125245"/>
                      <a:pt x="50380" y="133994"/>
                    </a:cubicBezTo>
                    <a:cubicBezTo>
                      <a:pt x="54703" y="135229"/>
                      <a:pt x="59541" y="132656"/>
                      <a:pt x="59850" y="127818"/>
                    </a:cubicBezTo>
                    <a:cubicBezTo>
                      <a:pt x="61188" y="107334"/>
                      <a:pt x="1899" y="21283"/>
                      <a:pt x="24338" y="8519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61" name="Graphic 24">
                <a:extLst>
                  <a:ext uri="{FF2B5EF4-FFF2-40B4-BE49-F238E27FC236}">
                    <a16:creationId xmlns:a16="http://schemas.microsoft.com/office/drawing/2014/main" id="{A9CA0450-53AF-4641-A786-AED862A177F3}"/>
                  </a:ext>
                </a:extLst>
              </p:cNvPr>
              <p:cNvSpPr/>
              <p:nvPr/>
            </p:nvSpPr>
            <p:spPr>
              <a:xfrm>
                <a:off x="11132611" y="3490003"/>
                <a:ext cx="76257" cy="226513"/>
              </a:xfrm>
              <a:custGeom>
                <a:avLst/>
                <a:gdLst>
                  <a:gd name="connsiteX0" fmla="*/ 44646 w 76257"/>
                  <a:gd name="connsiteY0" fmla="*/ 129525 h 226513"/>
                  <a:gd name="connsiteX1" fmla="*/ 590 w 76257"/>
                  <a:gd name="connsiteY1" fmla="*/ 219591 h 226513"/>
                  <a:gd name="connsiteX2" fmla="*/ 4708 w 76257"/>
                  <a:gd name="connsiteY2" fmla="*/ 226487 h 226513"/>
                  <a:gd name="connsiteX3" fmla="*/ 68938 w 76257"/>
                  <a:gd name="connsiteY3" fmla="*/ 134568 h 226513"/>
                  <a:gd name="connsiteX4" fmla="*/ 46087 w 76257"/>
                  <a:gd name="connsiteY4" fmla="*/ 1785 h 226513"/>
                  <a:gd name="connsiteX5" fmla="*/ 33735 w 76257"/>
                  <a:gd name="connsiteY5" fmla="*/ 10020 h 226513"/>
                  <a:gd name="connsiteX6" fmla="*/ 44646 w 76257"/>
                  <a:gd name="connsiteY6" fmla="*/ 129525 h 2265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6257" h="226513">
                    <a:moveTo>
                      <a:pt x="44646" y="129525"/>
                    </a:moveTo>
                    <a:cubicBezTo>
                      <a:pt x="36205" y="163184"/>
                      <a:pt x="18501" y="190358"/>
                      <a:pt x="590" y="219591"/>
                    </a:cubicBezTo>
                    <a:cubicBezTo>
                      <a:pt x="-1159" y="222370"/>
                      <a:pt x="1208" y="226899"/>
                      <a:pt x="4708" y="226487"/>
                    </a:cubicBezTo>
                    <a:cubicBezTo>
                      <a:pt x="44543" y="221958"/>
                      <a:pt x="59777" y="166889"/>
                      <a:pt x="68938" y="134568"/>
                    </a:cubicBezTo>
                    <a:cubicBezTo>
                      <a:pt x="80363" y="94322"/>
                      <a:pt x="82216" y="30092"/>
                      <a:pt x="46087" y="1785"/>
                    </a:cubicBezTo>
                    <a:cubicBezTo>
                      <a:pt x="40116" y="-2950"/>
                      <a:pt x="31470" y="2403"/>
                      <a:pt x="33735" y="10020"/>
                    </a:cubicBezTo>
                    <a:cubicBezTo>
                      <a:pt x="46807" y="53046"/>
                      <a:pt x="55968" y="84646"/>
                      <a:pt x="44646" y="129525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62" name="Graphic 24">
                <a:extLst>
                  <a:ext uri="{FF2B5EF4-FFF2-40B4-BE49-F238E27FC236}">
                    <a16:creationId xmlns:a16="http://schemas.microsoft.com/office/drawing/2014/main" id="{E983DFFC-9067-4166-8AF5-EBBD48532362}"/>
                  </a:ext>
                </a:extLst>
              </p:cNvPr>
              <p:cNvSpPr/>
              <p:nvPr/>
            </p:nvSpPr>
            <p:spPr>
              <a:xfrm>
                <a:off x="11118845" y="3591319"/>
                <a:ext cx="51089" cy="111787"/>
              </a:xfrm>
              <a:custGeom>
                <a:avLst/>
                <a:gdLst>
                  <a:gd name="connsiteX0" fmla="*/ 9107 w 51089"/>
                  <a:gd name="connsiteY0" fmla="*/ 110761 h 111787"/>
                  <a:gd name="connsiteX1" fmla="*/ 45031 w 51089"/>
                  <a:gd name="connsiteY1" fmla="*/ 58677 h 111787"/>
                  <a:gd name="connsiteX2" fmla="*/ 40604 w 51089"/>
                  <a:gd name="connsiteY2" fmla="*/ 1137 h 111787"/>
                  <a:gd name="connsiteX3" fmla="*/ 33193 w 51089"/>
                  <a:gd name="connsiteY3" fmla="*/ 2475 h 111787"/>
                  <a:gd name="connsiteX4" fmla="*/ 30414 w 51089"/>
                  <a:gd name="connsiteY4" fmla="*/ 24812 h 111787"/>
                  <a:gd name="connsiteX5" fmla="*/ 19297 w 51089"/>
                  <a:gd name="connsiteY5" fmla="*/ 59191 h 111787"/>
                  <a:gd name="connsiteX6" fmla="*/ 49 w 51089"/>
                  <a:gd name="connsiteY6" fmla="*/ 104996 h 111787"/>
                  <a:gd name="connsiteX7" fmla="*/ 9107 w 51089"/>
                  <a:gd name="connsiteY7" fmla="*/ 110761 h 1117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1089" h="111787">
                    <a:moveTo>
                      <a:pt x="9107" y="110761"/>
                    </a:moveTo>
                    <a:cubicBezTo>
                      <a:pt x="26812" y="98409"/>
                      <a:pt x="37928" y="78646"/>
                      <a:pt x="45031" y="58677"/>
                    </a:cubicBezTo>
                    <a:cubicBezTo>
                      <a:pt x="50795" y="42619"/>
                      <a:pt x="56868" y="13180"/>
                      <a:pt x="40604" y="1137"/>
                    </a:cubicBezTo>
                    <a:cubicBezTo>
                      <a:pt x="38443" y="-510"/>
                      <a:pt x="34428" y="-613"/>
                      <a:pt x="33193" y="2475"/>
                    </a:cubicBezTo>
                    <a:cubicBezTo>
                      <a:pt x="30414" y="9681"/>
                      <a:pt x="30929" y="17092"/>
                      <a:pt x="30414" y="24812"/>
                    </a:cubicBezTo>
                    <a:cubicBezTo>
                      <a:pt x="29694" y="36649"/>
                      <a:pt x="24650" y="48692"/>
                      <a:pt x="19297" y="59191"/>
                    </a:cubicBezTo>
                    <a:cubicBezTo>
                      <a:pt x="11783" y="73808"/>
                      <a:pt x="2519" y="88424"/>
                      <a:pt x="49" y="104996"/>
                    </a:cubicBezTo>
                    <a:cubicBezTo>
                      <a:pt x="-569" y="109731"/>
                      <a:pt x="4784" y="113746"/>
                      <a:pt x="9107" y="110761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63" name="Graphic 24">
                <a:extLst>
                  <a:ext uri="{FF2B5EF4-FFF2-40B4-BE49-F238E27FC236}">
                    <a16:creationId xmlns:a16="http://schemas.microsoft.com/office/drawing/2014/main" id="{3E36AC9D-6611-43EE-9F79-B5A0083CF733}"/>
                  </a:ext>
                </a:extLst>
              </p:cNvPr>
              <p:cNvSpPr/>
              <p:nvPr/>
            </p:nvSpPr>
            <p:spPr>
              <a:xfrm>
                <a:off x="11598086" y="3744545"/>
                <a:ext cx="36433" cy="160253"/>
              </a:xfrm>
              <a:custGeom>
                <a:avLst/>
                <a:gdLst>
                  <a:gd name="connsiteX0" fmla="*/ 17974 w 36433"/>
                  <a:gd name="connsiteY0" fmla="*/ 73952 h 160253"/>
                  <a:gd name="connsiteX1" fmla="*/ 32487 w 36433"/>
                  <a:gd name="connsiteY1" fmla="*/ 3649 h 160253"/>
                  <a:gd name="connsiteX2" fmla="*/ 26517 w 36433"/>
                  <a:gd name="connsiteY2" fmla="*/ 664 h 160253"/>
                  <a:gd name="connsiteX3" fmla="*/ 372 w 36433"/>
                  <a:gd name="connsiteY3" fmla="*/ 80746 h 160253"/>
                  <a:gd name="connsiteX4" fmla="*/ 33825 w 36433"/>
                  <a:gd name="connsiteY4" fmla="*/ 160004 h 160253"/>
                  <a:gd name="connsiteX5" fmla="*/ 36193 w 36433"/>
                  <a:gd name="connsiteY5" fmla="*/ 157740 h 160253"/>
                  <a:gd name="connsiteX6" fmla="*/ 17974 w 36433"/>
                  <a:gd name="connsiteY6" fmla="*/ 73952 h 1602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6433" h="160253">
                    <a:moveTo>
                      <a:pt x="17974" y="73952"/>
                    </a:moveTo>
                    <a:cubicBezTo>
                      <a:pt x="20136" y="51307"/>
                      <a:pt x="36708" y="25780"/>
                      <a:pt x="32487" y="3649"/>
                    </a:cubicBezTo>
                    <a:cubicBezTo>
                      <a:pt x="31973" y="870"/>
                      <a:pt x="29193" y="-1086"/>
                      <a:pt x="26517" y="664"/>
                    </a:cubicBezTo>
                    <a:cubicBezTo>
                      <a:pt x="4696" y="14766"/>
                      <a:pt x="2225" y="57277"/>
                      <a:pt x="372" y="80746"/>
                    </a:cubicBezTo>
                    <a:cubicBezTo>
                      <a:pt x="-2098" y="112140"/>
                      <a:pt x="7578" y="141682"/>
                      <a:pt x="33825" y="160004"/>
                    </a:cubicBezTo>
                    <a:cubicBezTo>
                      <a:pt x="35164" y="160931"/>
                      <a:pt x="37119" y="159078"/>
                      <a:pt x="36193" y="157740"/>
                    </a:cubicBezTo>
                    <a:cubicBezTo>
                      <a:pt x="18900" y="132624"/>
                      <a:pt x="15195" y="103597"/>
                      <a:pt x="17974" y="73952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64" name="Graphic 24">
                <a:extLst>
                  <a:ext uri="{FF2B5EF4-FFF2-40B4-BE49-F238E27FC236}">
                    <a16:creationId xmlns:a16="http://schemas.microsoft.com/office/drawing/2014/main" id="{67F611C2-70F1-43A0-9196-E1B97DC816FB}"/>
                  </a:ext>
                </a:extLst>
              </p:cNvPr>
              <p:cNvSpPr/>
              <p:nvPr/>
            </p:nvSpPr>
            <p:spPr>
              <a:xfrm>
                <a:off x="11631100" y="3767266"/>
                <a:ext cx="24083" cy="66774"/>
              </a:xfrm>
              <a:custGeom>
                <a:avLst/>
                <a:gdLst>
                  <a:gd name="connsiteX0" fmla="*/ 7296 w 24083"/>
                  <a:gd name="connsiteY0" fmla="*/ 5117 h 66774"/>
                  <a:gd name="connsiteX1" fmla="*/ 7914 w 24083"/>
                  <a:gd name="connsiteY1" fmla="*/ 65127 h 66774"/>
                  <a:gd name="connsiteX2" fmla="*/ 16457 w 24083"/>
                  <a:gd name="connsiteY2" fmla="*/ 64201 h 66774"/>
                  <a:gd name="connsiteX3" fmla="*/ 23971 w 24083"/>
                  <a:gd name="connsiteY3" fmla="*/ 10161 h 66774"/>
                  <a:gd name="connsiteX4" fmla="*/ 7296 w 24083"/>
                  <a:gd name="connsiteY4" fmla="*/ 5117 h 66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083" h="66774">
                    <a:moveTo>
                      <a:pt x="7296" y="5117"/>
                    </a:moveTo>
                    <a:cubicBezTo>
                      <a:pt x="914" y="22822"/>
                      <a:pt x="-5570" y="49378"/>
                      <a:pt x="7914" y="65127"/>
                    </a:cubicBezTo>
                    <a:cubicBezTo>
                      <a:pt x="10075" y="67598"/>
                      <a:pt x="15016" y="67289"/>
                      <a:pt x="16457" y="64201"/>
                    </a:cubicBezTo>
                    <a:cubicBezTo>
                      <a:pt x="23868" y="48555"/>
                      <a:pt x="21089" y="27351"/>
                      <a:pt x="23971" y="10161"/>
                    </a:cubicBezTo>
                    <a:cubicBezTo>
                      <a:pt x="25515" y="485"/>
                      <a:pt x="10693" y="-4353"/>
                      <a:pt x="7296" y="5117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65" name="Graphic 24">
                <a:extLst>
                  <a:ext uri="{FF2B5EF4-FFF2-40B4-BE49-F238E27FC236}">
                    <a16:creationId xmlns:a16="http://schemas.microsoft.com/office/drawing/2014/main" id="{BF339030-FB00-4AC2-AE71-FF8A262E8EB8}"/>
                  </a:ext>
                </a:extLst>
              </p:cNvPr>
              <p:cNvSpPr/>
              <p:nvPr/>
            </p:nvSpPr>
            <p:spPr>
              <a:xfrm>
                <a:off x="11661951" y="3777121"/>
                <a:ext cx="36359" cy="38683"/>
              </a:xfrm>
              <a:custGeom>
                <a:avLst/>
                <a:gdLst>
                  <a:gd name="connsiteX0" fmla="*/ 29558 w 36359"/>
                  <a:gd name="connsiteY0" fmla="*/ 38597 h 38683"/>
                  <a:gd name="connsiteX1" fmla="*/ 36248 w 36359"/>
                  <a:gd name="connsiteY1" fmla="*/ 31700 h 38683"/>
                  <a:gd name="connsiteX2" fmla="*/ 10927 w 36359"/>
                  <a:gd name="connsiteY2" fmla="*/ 717 h 38683"/>
                  <a:gd name="connsiteX3" fmla="*/ 634 w 36359"/>
                  <a:gd name="connsiteY3" fmla="*/ 11216 h 38683"/>
                  <a:gd name="connsiteX4" fmla="*/ 29558 w 36359"/>
                  <a:gd name="connsiteY4" fmla="*/ 38597 h 386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6359" h="38683">
                    <a:moveTo>
                      <a:pt x="29558" y="38597"/>
                    </a:moveTo>
                    <a:cubicBezTo>
                      <a:pt x="33160" y="39317"/>
                      <a:pt x="37072" y="35406"/>
                      <a:pt x="36248" y="31700"/>
                    </a:cubicBezTo>
                    <a:cubicBezTo>
                      <a:pt x="33160" y="18422"/>
                      <a:pt x="23073" y="6790"/>
                      <a:pt x="10927" y="717"/>
                    </a:cubicBezTo>
                    <a:cubicBezTo>
                      <a:pt x="4751" y="-2371"/>
                      <a:pt x="-2146" y="5143"/>
                      <a:pt x="634" y="11216"/>
                    </a:cubicBezTo>
                    <a:cubicBezTo>
                      <a:pt x="6604" y="23671"/>
                      <a:pt x="15559" y="35817"/>
                      <a:pt x="29558" y="38597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66" name="Graphic 24">
                <a:extLst>
                  <a:ext uri="{FF2B5EF4-FFF2-40B4-BE49-F238E27FC236}">
                    <a16:creationId xmlns:a16="http://schemas.microsoft.com/office/drawing/2014/main" id="{D9BB08D7-9A2E-4985-B2DB-BA655014F693}"/>
                  </a:ext>
                </a:extLst>
              </p:cNvPr>
              <p:cNvSpPr/>
              <p:nvPr/>
            </p:nvSpPr>
            <p:spPr>
              <a:xfrm>
                <a:off x="9725198" y="3717707"/>
                <a:ext cx="46471" cy="102775"/>
              </a:xfrm>
              <a:custGeom>
                <a:avLst/>
                <a:gdLst>
                  <a:gd name="connsiteX0" fmla="*/ 45070 w 46471"/>
                  <a:gd name="connsiteY0" fmla="*/ 9385 h 102775"/>
                  <a:gd name="connsiteX1" fmla="*/ 41467 w 46471"/>
                  <a:gd name="connsiteY1" fmla="*/ 18 h 102775"/>
                  <a:gd name="connsiteX2" fmla="*/ 1426 w 46471"/>
                  <a:gd name="connsiteY2" fmla="*/ 41294 h 102775"/>
                  <a:gd name="connsiteX3" fmla="*/ 23866 w 46471"/>
                  <a:gd name="connsiteY3" fmla="*/ 102540 h 102775"/>
                  <a:gd name="connsiteX4" fmla="*/ 31997 w 46471"/>
                  <a:gd name="connsiteY4" fmla="*/ 96466 h 102775"/>
                  <a:gd name="connsiteX5" fmla="*/ 22630 w 46471"/>
                  <a:gd name="connsiteY5" fmla="*/ 56631 h 102775"/>
                  <a:gd name="connsiteX6" fmla="*/ 45070 w 46471"/>
                  <a:gd name="connsiteY6" fmla="*/ 9385 h 102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6471" h="102775">
                    <a:moveTo>
                      <a:pt x="45070" y="9385"/>
                    </a:moveTo>
                    <a:cubicBezTo>
                      <a:pt x="47746" y="6194"/>
                      <a:pt x="46614" y="-393"/>
                      <a:pt x="41467" y="18"/>
                    </a:cubicBezTo>
                    <a:cubicBezTo>
                      <a:pt x="18822" y="1665"/>
                      <a:pt x="5852" y="20605"/>
                      <a:pt x="1426" y="41294"/>
                    </a:cubicBezTo>
                    <a:cubicBezTo>
                      <a:pt x="-2691" y="60646"/>
                      <a:pt x="1323" y="96364"/>
                      <a:pt x="23866" y="102540"/>
                    </a:cubicBezTo>
                    <a:cubicBezTo>
                      <a:pt x="27880" y="103672"/>
                      <a:pt x="31894" y="100584"/>
                      <a:pt x="31997" y="96466"/>
                    </a:cubicBezTo>
                    <a:cubicBezTo>
                      <a:pt x="32306" y="83085"/>
                      <a:pt x="23454" y="70322"/>
                      <a:pt x="22630" y="56631"/>
                    </a:cubicBezTo>
                    <a:cubicBezTo>
                      <a:pt x="21498" y="37280"/>
                      <a:pt x="33232" y="23178"/>
                      <a:pt x="45070" y="9385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67" name="Graphic 24">
                <a:extLst>
                  <a:ext uri="{FF2B5EF4-FFF2-40B4-BE49-F238E27FC236}">
                    <a16:creationId xmlns:a16="http://schemas.microsoft.com/office/drawing/2014/main" id="{7E14B66A-F822-4245-8A17-852BDBA0D6E3}"/>
                  </a:ext>
                </a:extLst>
              </p:cNvPr>
              <p:cNvSpPr/>
              <p:nvPr/>
            </p:nvSpPr>
            <p:spPr>
              <a:xfrm>
                <a:off x="9757310" y="3739910"/>
                <a:ext cx="42927" cy="96508"/>
              </a:xfrm>
              <a:custGeom>
                <a:avLst/>
                <a:gdLst>
                  <a:gd name="connsiteX0" fmla="*/ 25516 w 42927"/>
                  <a:gd name="connsiteY0" fmla="*/ 6740 h 96508"/>
                  <a:gd name="connsiteX1" fmla="*/ 16252 w 42927"/>
                  <a:gd name="connsiteY1" fmla="*/ 1388 h 96508"/>
                  <a:gd name="connsiteX2" fmla="*/ 1944 w 42927"/>
                  <a:gd name="connsiteY2" fmla="*/ 55222 h 96508"/>
                  <a:gd name="connsiteX3" fmla="*/ 35398 w 42927"/>
                  <a:gd name="connsiteY3" fmla="*/ 96498 h 96508"/>
                  <a:gd name="connsiteX4" fmla="*/ 42912 w 42927"/>
                  <a:gd name="connsiteY4" fmla="*/ 89395 h 96508"/>
                  <a:gd name="connsiteX5" fmla="*/ 27369 w 42927"/>
                  <a:gd name="connsiteY5" fmla="*/ 52340 h 96508"/>
                  <a:gd name="connsiteX6" fmla="*/ 25516 w 42927"/>
                  <a:gd name="connsiteY6" fmla="*/ 6740 h 965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2927" h="96508">
                    <a:moveTo>
                      <a:pt x="25516" y="6740"/>
                    </a:moveTo>
                    <a:cubicBezTo>
                      <a:pt x="27163" y="976"/>
                      <a:pt x="20267" y="-1906"/>
                      <a:pt x="16252" y="1388"/>
                    </a:cubicBezTo>
                    <a:cubicBezTo>
                      <a:pt x="-11" y="14666"/>
                      <a:pt x="-2482" y="35459"/>
                      <a:pt x="1944" y="55222"/>
                    </a:cubicBezTo>
                    <a:cubicBezTo>
                      <a:pt x="5444" y="70764"/>
                      <a:pt x="15943" y="97115"/>
                      <a:pt x="35398" y="96498"/>
                    </a:cubicBezTo>
                    <a:cubicBezTo>
                      <a:pt x="39000" y="96395"/>
                      <a:pt x="43221" y="93513"/>
                      <a:pt x="42912" y="89395"/>
                    </a:cubicBezTo>
                    <a:cubicBezTo>
                      <a:pt x="41882" y="76426"/>
                      <a:pt x="31589" y="64691"/>
                      <a:pt x="27369" y="52340"/>
                    </a:cubicBezTo>
                    <a:cubicBezTo>
                      <a:pt x="22737" y="39267"/>
                      <a:pt x="21605" y="20636"/>
                      <a:pt x="25516" y="6740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68" name="Graphic 24">
                <a:extLst>
                  <a:ext uri="{FF2B5EF4-FFF2-40B4-BE49-F238E27FC236}">
                    <a16:creationId xmlns:a16="http://schemas.microsoft.com/office/drawing/2014/main" id="{10290970-50CB-4BC8-B0AB-D8E1809262ED}"/>
                  </a:ext>
                </a:extLst>
              </p:cNvPr>
              <p:cNvSpPr/>
              <p:nvPr/>
            </p:nvSpPr>
            <p:spPr>
              <a:xfrm>
                <a:off x="9791224" y="3749093"/>
                <a:ext cx="55732" cy="90111"/>
              </a:xfrm>
              <a:custGeom>
                <a:avLst/>
                <a:gdLst>
                  <a:gd name="connsiteX0" fmla="*/ 21761 w 55732"/>
                  <a:gd name="connsiteY0" fmla="*/ 6616 h 90111"/>
                  <a:gd name="connsiteX1" fmla="*/ 12497 w 55732"/>
                  <a:gd name="connsiteY1" fmla="*/ 748 h 90111"/>
                  <a:gd name="connsiteX2" fmla="*/ 47185 w 55732"/>
                  <a:gd name="connsiteY2" fmla="*/ 89785 h 90111"/>
                  <a:gd name="connsiteX3" fmla="*/ 55214 w 55732"/>
                  <a:gd name="connsiteY3" fmla="*/ 82683 h 90111"/>
                  <a:gd name="connsiteX4" fmla="*/ 21761 w 55732"/>
                  <a:gd name="connsiteY4" fmla="*/ 6616 h 901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5732" h="90111">
                    <a:moveTo>
                      <a:pt x="21761" y="6616"/>
                    </a:moveTo>
                    <a:cubicBezTo>
                      <a:pt x="22275" y="1984"/>
                      <a:pt x="16511" y="-1619"/>
                      <a:pt x="12497" y="748"/>
                    </a:cubicBezTo>
                    <a:cubicBezTo>
                      <a:pt x="-21368" y="21232"/>
                      <a:pt x="21555" y="80830"/>
                      <a:pt x="47185" y="89785"/>
                    </a:cubicBezTo>
                    <a:cubicBezTo>
                      <a:pt x="51303" y="91226"/>
                      <a:pt x="57581" y="87727"/>
                      <a:pt x="55214" y="82683"/>
                    </a:cubicBezTo>
                    <a:cubicBezTo>
                      <a:pt x="44406" y="59626"/>
                      <a:pt x="18673" y="33893"/>
                      <a:pt x="21761" y="661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69" name="Graphic 24">
                <a:extLst>
                  <a:ext uri="{FF2B5EF4-FFF2-40B4-BE49-F238E27FC236}">
                    <a16:creationId xmlns:a16="http://schemas.microsoft.com/office/drawing/2014/main" id="{F4A4051E-CDE6-4EC8-B430-6FF6327B4794}"/>
                  </a:ext>
                </a:extLst>
              </p:cNvPr>
              <p:cNvSpPr/>
              <p:nvPr/>
            </p:nvSpPr>
            <p:spPr>
              <a:xfrm>
                <a:off x="9882602" y="3713177"/>
                <a:ext cx="54081" cy="90731"/>
              </a:xfrm>
              <a:custGeom>
                <a:avLst/>
                <a:gdLst>
                  <a:gd name="connsiteX0" fmla="*/ 39285 w 54081"/>
                  <a:gd name="connsiteY0" fmla="*/ 87822 h 90731"/>
                  <a:gd name="connsiteX1" fmla="*/ 50093 w 54081"/>
                  <a:gd name="connsiteY1" fmla="*/ 88336 h 90731"/>
                  <a:gd name="connsiteX2" fmla="*/ 2333 w 54081"/>
                  <a:gd name="connsiteY2" fmla="*/ 2490 h 90731"/>
                  <a:gd name="connsiteX3" fmla="*/ 171 w 54081"/>
                  <a:gd name="connsiteY3" fmla="*/ 7534 h 90731"/>
                  <a:gd name="connsiteX4" fmla="*/ 9023 w 54081"/>
                  <a:gd name="connsiteY4" fmla="*/ 20401 h 90731"/>
                  <a:gd name="connsiteX5" fmla="*/ 23640 w 54081"/>
                  <a:gd name="connsiteY5" fmla="*/ 44796 h 90731"/>
                  <a:gd name="connsiteX6" fmla="*/ 39285 w 54081"/>
                  <a:gd name="connsiteY6" fmla="*/ 87822 h 90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4081" h="90731">
                    <a:moveTo>
                      <a:pt x="39285" y="87822"/>
                    </a:moveTo>
                    <a:cubicBezTo>
                      <a:pt x="41962" y="91116"/>
                      <a:pt x="47108" y="92042"/>
                      <a:pt x="50093" y="88336"/>
                    </a:cubicBezTo>
                    <a:cubicBezTo>
                      <a:pt x="65945" y="68470"/>
                      <a:pt x="31360" y="-15420"/>
                      <a:pt x="2333" y="2490"/>
                    </a:cubicBezTo>
                    <a:cubicBezTo>
                      <a:pt x="686" y="3520"/>
                      <a:pt x="-447" y="5681"/>
                      <a:pt x="171" y="7534"/>
                    </a:cubicBezTo>
                    <a:cubicBezTo>
                      <a:pt x="1818" y="12578"/>
                      <a:pt x="5832" y="16180"/>
                      <a:pt x="9023" y="20401"/>
                    </a:cubicBezTo>
                    <a:cubicBezTo>
                      <a:pt x="14788" y="28121"/>
                      <a:pt x="19420" y="36149"/>
                      <a:pt x="23640" y="44796"/>
                    </a:cubicBezTo>
                    <a:cubicBezTo>
                      <a:pt x="29816" y="57971"/>
                      <a:pt x="30022" y="76705"/>
                      <a:pt x="39285" y="87822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70" name="Graphic 24">
                <a:extLst>
                  <a:ext uri="{FF2B5EF4-FFF2-40B4-BE49-F238E27FC236}">
                    <a16:creationId xmlns:a16="http://schemas.microsoft.com/office/drawing/2014/main" id="{01525AA3-79F4-463B-80F4-BB1A83E6C0D4}"/>
                  </a:ext>
                </a:extLst>
              </p:cNvPr>
              <p:cNvSpPr/>
              <p:nvPr/>
            </p:nvSpPr>
            <p:spPr>
              <a:xfrm>
                <a:off x="9858165" y="3749007"/>
                <a:ext cx="31314" cy="84004"/>
              </a:xfrm>
              <a:custGeom>
                <a:avLst/>
                <a:gdLst>
                  <a:gd name="connsiteX0" fmla="*/ 213 w 31314"/>
                  <a:gd name="connsiteY0" fmla="*/ 8966 h 84004"/>
                  <a:gd name="connsiteX1" fmla="*/ 8139 w 31314"/>
                  <a:gd name="connsiteY1" fmla="*/ 48698 h 84004"/>
                  <a:gd name="connsiteX2" fmla="*/ 12874 w 31314"/>
                  <a:gd name="connsiteY2" fmla="*/ 81327 h 84004"/>
                  <a:gd name="connsiteX3" fmla="*/ 21726 w 31314"/>
                  <a:gd name="connsiteY3" fmla="*/ 82254 h 84004"/>
                  <a:gd name="connsiteX4" fmla="*/ 12771 w 31314"/>
                  <a:gd name="connsiteY4" fmla="*/ 2378 h 84004"/>
                  <a:gd name="connsiteX5" fmla="*/ 213 w 31314"/>
                  <a:gd name="connsiteY5" fmla="*/ 8966 h 840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314" h="84004">
                    <a:moveTo>
                      <a:pt x="213" y="8966"/>
                    </a:moveTo>
                    <a:cubicBezTo>
                      <a:pt x="3507" y="22141"/>
                      <a:pt x="6595" y="35111"/>
                      <a:pt x="8139" y="48698"/>
                    </a:cubicBezTo>
                    <a:cubicBezTo>
                      <a:pt x="9374" y="60329"/>
                      <a:pt x="7315" y="70725"/>
                      <a:pt x="12874" y="81327"/>
                    </a:cubicBezTo>
                    <a:cubicBezTo>
                      <a:pt x="14624" y="84724"/>
                      <a:pt x="19358" y="84724"/>
                      <a:pt x="21726" y="82254"/>
                    </a:cubicBezTo>
                    <a:cubicBezTo>
                      <a:pt x="40871" y="63211"/>
                      <a:pt x="27902" y="20494"/>
                      <a:pt x="12771" y="2378"/>
                    </a:cubicBezTo>
                    <a:cubicBezTo>
                      <a:pt x="7933" y="-3283"/>
                      <a:pt x="-1537" y="2069"/>
                      <a:pt x="213" y="896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71" name="Graphic 24">
                <a:extLst>
                  <a:ext uri="{FF2B5EF4-FFF2-40B4-BE49-F238E27FC236}">
                    <a16:creationId xmlns:a16="http://schemas.microsoft.com/office/drawing/2014/main" id="{5C336147-A4CA-44F0-82B2-D1AA37A88376}"/>
                  </a:ext>
                </a:extLst>
              </p:cNvPr>
              <p:cNvSpPr/>
              <p:nvPr/>
            </p:nvSpPr>
            <p:spPr>
              <a:xfrm>
                <a:off x="11031737" y="5635549"/>
                <a:ext cx="74001" cy="99818"/>
              </a:xfrm>
              <a:custGeom>
                <a:avLst/>
                <a:gdLst>
                  <a:gd name="connsiteX0" fmla="*/ 19324 w 74001"/>
                  <a:gd name="connsiteY0" fmla="*/ 95955 h 99818"/>
                  <a:gd name="connsiteX1" fmla="*/ 37646 w 74001"/>
                  <a:gd name="connsiteY1" fmla="*/ 44900 h 99818"/>
                  <a:gd name="connsiteX2" fmla="*/ 72952 w 74001"/>
                  <a:gd name="connsiteY2" fmla="*/ 9594 h 99818"/>
                  <a:gd name="connsiteX3" fmla="*/ 65541 w 74001"/>
                  <a:gd name="connsiteY3" fmla="*/ 124 h 99818"/>
                  <a:gd name="connsiteX4" fmla="*/ 7590 w 74001"/>
                  <a:gd name="connsiteY4" fmla="*/ 96881 h 99818"/>
                  <a:gd name="connsiteX5" fmla="*/ 19324 w 74001"/>
                  <a:gd name="connsiteY5" fmla="*/ 95955 h 998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4001" h="99818">
                    <a:moveTo>
                      <a:pt x="19324" y="95955"/>
                    </a:moveTo>
                    <a:cubicBezTo>
                      <a:pt x="25397" y="77530"/>
                      <a:pt x="24883" y="60752"/>
                      <a:pt x="37646" y="44900"/>
                    </a:cubicBezTo>
                    <a:cubicBezTo>
                      <a:pt x="48145" y="31827"/>
                      <a:pt x="63174" y="23181"/>
                      <a:pt x="72952" y="9594"/>
                    </a:cubicBezTo>
                    <a:cubicBezTo>
                      <a:pt x="76452" y="4653"/>
                      <a:pt x="70482" y="-905"/>
                      <a:pt x="65541" y="124"/>
                    </a:cubicBezTo>
                    <a:cubicBezTo>
                      <a:pt x="29926" y="7844"/>
                      <a:pt x="-18967" y="59619"/>
                      <a:pt x="7590" y="96881"/>
                    </a:cubicBezTo>
                    <a:cubicBezTo>
                      <a:pt x="10266" y="100793"/>
                      <a:pt x="17574" y="101101"/>
                      <a:pt x="19324" y="95955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72" name="Graphic 24">
                <a:extLst>
                  <a:ext uri="{FF2B5EF4-FFF2-40B4-BE49-F238E27FC236}">
                    <a16:creationId xmlns:a16="http://schemas.microsoft.com/office/drawing/2014/main" id="{340943FF-E635-497A-AB80-C63259A95960}"/>
                  </a:ext>
                </a:extLst>
              </p:cNvPr>
              <p:cNvSpPr/>
              <p:nvPr/>
            </p:nvSpPr>
            <p:spPr>
              <a:xfrm>
                <a:off x="11148504" y="6029322"/>
                <a:ext cx="86593" cy="80290"/>
              </a:xfrm>
              <a:custGeom>
                <a:avLst/>
                <a:gdLst>
                  <a:gd name="connsiteX0" fmla="*/ 2917 w 86593"/>
                  <a:gd name="connsiteY0" fmla="*/ 32802 h 80290"/>
                  <a:gd name="connsiteX1" fmla="*/ 24533 w 86593"/>
                  <a:gd name="connsiteY1" fmla="*/ 56992 h 80290"/>
                  <a:gd name="connsiteX2" fmla="*/ 62104 w 86593"/>
                  <a:gd name="connsiteY2" fmla="*/ 80048 h 80290"/>
                  <a:gd name="connsiteX3" fmla="*/ 67868 w 86593"/>
                  <a:gd name="connsiteY3" fmla="*/ 68520 h 80290"/>
                  <a:gd name="connsiteX4" fmla="*/ 45634 w 86593"/>
                  <a:gd name="connsiteY4" fmla="*/ 45154 h 80290"/>
                  <a:gd name="connsiteX5" fmla="*/ 30503 w 86593"/>
                  <a:gd name="connsiteY5" fmla="*/ 29406 h 80290"/>
                  <a:gd name="connsiteX6" fmla="*/ 40076 w 86593"/>
                  <a:gd name="connsiteY6" fmla="*/ 31258 h 80290"/>
                  <a:gd name="connsiteX7" fmla="*/ 81866 w 86593"/>
                  <a:gd name="connsiteY7" fmla="*/ 30126 h 80290"/>
                  <a:gd name="connsiteX8" fmla="*/ 74353 w 86593"/>
                  <a:gd name="connsiteY8" fmla="*/ 9128 h 80290"/>
                  <a:gd name="connsiteX9" fmla="*/ 2505 w 86593"/>
                  <a:gd name="connsiteY9" fmla="*/ 14583 h 80290"/>
                  <a:gd name="connsiteX10" fmla="*/ 4358 w 86593"/>
                  <a:gd name="connsiteY10" fmla="*/ 18289 h 80290"/>
                  <a:gd name="connsiteX11" fmla="*/ 1167 w 86593"/>
                  <a:gd name="connsiteY11" fmla="*/ 27038 h 80290"/>
                  <a:gd name="connsiteX12" fmla="*/ 2917 w 86593"/>
                  <a:gd name="connsiteY12" fmla="*/ 32802 h 80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6593" h="80290">
                    <a:moveTo>
                      <a:pt x="2917" y="32802"/>
                    </a:moveTo>
                    <a:cubicBezTo>
                      <a:pt x="8784" y="42375"/>
                      <a:pt x="16504" y="49375"/>
                      <a:pt x="24533" y="56992"/>
                    </a:cubicBezTo>
                    <a:cubicBezTo>
                      <a:pt x="36062" y="68005"/>
                      <a:pt x="47384" y="75828"/>
                      <a:pt x="62104" y="80048"/>
                    </a:cubicBezTo>
                    <a:cubicBezTo>
                      <a:pt x="68691" y="81901"/>
                      <a:pt x="72706" y="72637"/>
                      <a:pt x="67868" y="68520"/>
                    </a:cubicBezTo>
                    <a:cubicBezTo>
                      <a:pt x="61589" y="63065"/>
                      <a:pt x="52942" y="52051"/>
                      <a:pt x="45634" y="45154"/>
                    </a:cubicBezTo>
                    <a:cubicBezTo>
                      <a:pt x="40488" y="40317"/>
                      <a:pt x="35650" y="34552"/>
                      <a:pt x="30503" y="29406"/>
                    </a:cubicBezTo>
                    <a:cubicBezTo>
                      <a:pt x="34209" y="30126"/>
                      <a:pt x="37605" y="30641"/>
                      <a:pt x="40076" y="31258"/>
                    </a:cubicBezTo>
                    <a:cubicBezTo>
                      <a:pt x="53045" y="34449"/>
                      <a:pt x="70029" y="38361"/>
                      <a:pt x="81866" y="30126"/>
                    </a:cubicBezTo>
                    <a:cubicBezTo>
                      <a:pt x="91028" y="23744"/>
                      <a:pt x="85984" y="7687"/>
                      <a:pt x="74353" y="9128"/>
                    </a:cubicBezTo>
                    <a:cubicBezTo>
                      <a:pt x="63956" y="10466"/>
                      <a:pt x="-4906" y="-15473"/>
                      <a:pt x="2505" y="14583"/>
                    </a:cubicBezTo>
                    <a:cubicBezTo>
                      <a:pt x="2814" y="15921"/>
                      <a:pt x="3535" y="17157"/>
                      <a:pt x="4358" y="18289"/>
                    </a:cubicBezTo>
                    <a:cubicBezTo>
                      <a:pt x="1785" y="20451"/>
                      <a:pt x="241" y="23744"/>
                      <a:pt x="1167" y="27038"/>
                    </a:cubicBezTo>
                    <a:cubicBezTo>
                      <a:pt x="-1921" y="15201"/>
                      <a:pt x="1991" y="31361"/>
                      <a:pt x="2917" y="32802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73" name="Graphic 24">
                <a:extLst>
                  <a:ext uri="{FF2B5EF4-FFF2-40B4-BE49-F238E27FC236}">
                    <a16:creationId xmlns:a16="http://schemas.microsoft.com/office/drawing/2014/main" id="{7BB7EB6A-C953-45BC-9FD2-A8717C042E2E}"/>
                  </a:ext>
                </a:extLst>
              </p:cNvPr>
              <p:cNvSpPr/>
              <p:nvPr/>
            </p:nvSpPr>
            <p:spPr>
              <a:xfrm>
                <a:off x="11152242" y="5977406"/>
                <a:ext cx="111359" cy="39863"/>
              </a:xfrm>
              <a:custGeom>
                <a:avLst/>
                <a:gdLst>
                  <a:gd name="connsiteX0" fmla="*/ 7413 w 111359"/>
                  <a:gd name="connsiteY0" fmla="*/ 36957 h 39863"/>
                  <a:gd name="connsiteX1" fmla="*/ 40352 w 111359"/>
                  <a:gd name="connsiteY1" fmla="*/ 27178 h 39863"/>
                  <a:gd name="connsiteX2" fmla="*/ 97685 w 111359"/>
                  <a:gd name="connsiteY2" fmla="*/ 39015 h 39863"/>
                  <a:gd name="connsiteX3" fmla="*/ 109728 w 111359"/>
                  <a:gd name="connsiteY3" fmla="*/ 24810 h 39863"/>
                  <a:gd name="connsiteX4" fmla="*/ 46631 w 111359"/>
                  <a:gd name="connsiteY4" fmla="*/ 4 h 39863"/>
                  <a:gd name="connsiteX5" fmla="*/ 517 w 111359"/>
                  <a:gd name="connsiteY5" fmla="*/ 31295 h 39863"/>
                  <a:gd name="connsiteX6" fmla="*/ 7413 w 111359"/>
                  <a:gd name="connsiteY6" fmla="*/ 36957 h 398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1359" h="39863">
                    <a:moveTo>
                      <a:pt x="7413" y="36957"/>
                    </a:moveTo>
                    <a:cubicBezTo>
                      <a:pt x="18839" y="36442"/>
                      <a:pt x="28926" y="28928"/>
                      <a:pt x="40352" y="27178"/>
                    </a:cubicBezTo>
                    <a:cubicBezTo>
                      <a:pt x="60424" y="24090"/>
                      <a:pt x="79569" y="31295"/>
                      <a:pt x="97685" y="39015"/>
                    </a:cubicBezTo>
                    <a:cubicBezTo>
                      <a:pt x="106641" y="42824"/>
                      <a:pt x="114978" y="33045"/>
                      <a:pt x="109728" y="24810"/>
                    </a:cubicBezTo>
                    <a:cubicBezTo>
                      <a:pt x="97171" y="5151"/>
                      <a:pt x="67938" y="313"/>
                      <a:pt x="46631" y="4"/>
                    </a:cubicBezTo>
                    <a:cubicBezTo>
                      <a:pt x="29956" y="-202"/>
                      <a:pt x="-4630" y="7724"/>
                      <a:pt x="517" y="31295"/>
                    </a:cubicBezTo>
                    <a:cubicBezTo>
                      <a:pt x="1134" y="34383"/>
                      <a:pt x="4222" y="37059"/>
                      <a:pt x="7413" y="36957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74" name="Graphic 24">
                <a:extLst>
                  <a:ext uri="{FF2B5EF4-FFF2-40B4-BE49-F238E27FC236}">
                    <a16:creationId xmlns:a16="http://schemas.microsoft.com/office/drawing/2014/main" id="{82572E85-CFF4-4F3C-90C4-426C69DCE8C5}"/>
                  </a:ext>
                </a:extLst>
              </p:cNvPr>
              <p:cNvSpPr/>
              <p:nvPr/>
            </p:nvSpPr>
            <p:spPr>
              <a:xfrm>
                <a:off x="9326516" y="5433533"/>
                <a:ext cx="154581" cy="101086"/>
              </a:xfrm>
              <a:custGeom>
                <a:avLst/>
                <a:gdLst>
                  <a:gd name="connsiteX0" fmla="*/ 34594 w 154581"/>
                  <a:gd name="connsiteY0" fmla="*/ 84488 h 101086"/>
                  <a:gd name="connsiteX1" fmla="*/ 153069 w 154581"/>
                  <a:gd name="connsiteY1" fmla="*/ 77386 h 101086"/>
                  <a:gd name="connsiteX2" fmla="*/ 146379 w 154581"/>
                  <a:gd name="connsiteY2" fmla="*/ 66578 h 101086"/>
                  <a:gd name="connsiteX3" fmla="*/ 60121 w 154581"/>
                  <a:gd name="connsiteY3" fmla="*/ 72136 h 101086"/>
                  <a:gd name="connsiteX4" fmla="*/ 28623 w 154581"/>
                  <a:gd name="connsiteY4" fmla="*/ 45271 h 101086"/>
                  <a:gd name="connsiteX5" fmla="*/ 21521 w 154581"/>
                  <a:gd name="connsiteY5" fmla="*/ 4201 h 101086"/>
                  <a:gd name="connsiteX6" fmla="*/ 9581 w 154581"/>
                  <a:gd name="connsiteY6" fmla="*/ 2554 h 101086"/>
                  <a:gd name="connsiteX7" fmla="*/ 34594 w 154581"/>
                  <a:gd name="connsiteY7" fmla="*/ 84488 h 1010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54581" h="101086">
                    <a:moveTo>
                      <a:pt x="34594" y="84488"/>
                    </a:moveTo>
                    <a:cubicBezTo>
                      <a:pt x="66812" y="104457"/>
                      <a:pt x="127027" y="111148"/>
                      <a:pt x="153069" y="77386"/>
                    </a:cubicBezTo>
                    <a:cubicBezTo>
                      <a:pt x="156878" y="72342"/>
                      <a:pt x="153069" y="64622"/>
                      <a:pt x="146379" y="66578"/>
                    </a:cubicBezTo>
                    <a:cubicBezTo>
                      <a:pt x="116013" y="75327"/>
                      <a:pt x="91721" y="83871"/>
                      <a:pt x="60121" y="72136"/>
                    </a:cubicBezTo>
                    <a:cubicBezTo>
                      <a:pt x="46946" y="67196"/>
                      <a:pt x="35211" y="57931"/>
                      <a:pt x="28623" y="45271"/>
                    </a:cubicBezTo>
                    <a:cubicBezTo>
                      <a:pt x="21830" y="32404"/>
                      <a:pt x="26153" y="17582"/>
                      <a:pt x="21521" y="4201"/>
                    </a:cubicBezTo>
                    <a:cubicBezTo>
                      <a:pt x="19565" y="-1255"/>
                      <a:pt x="12978" y="-946"/>
                      <a:pt x="9581" y="2554"/>
                    </a:cubicBezTo>
                    <a:cubicBezTo>
                      <a:pt x="-14197" y="27258"/>
                      <a:pt x="10919" y="69769"/>
                      <a:pt x="34594" y="84488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75" name="Graphic 24">
                <a:extLst>
                  <a:ext uri="{FF2B5EF4-FFF2-40B4-BE49-F238E27FC236}">
                    <a16:creationId xmlns:a16="http://schemas.microsoft.com/office/drawing/2014/main" id="{A16703F2-58DC-4A4C-82AB-36091AA55799}"/>
                  </a:ext>
                </a:extLst>
              </p:cNvPr>
              <p:cNvSpPr/>
              <p:nvPr/>
            </p:nvSpPr>
            <p:spPr>
              <a:xfrm>
                <a:off x="9352448" y="5415122"/>
                <a:ext cx="76240" cy="77701"/>
              </a:xfrm>
              <a:custGeom>
                <a:avLst/>
                <a:gdLst>
                  <a:gd name="connsiteX0" fmla="*/ 28116 w 76240"/>
                  <a:gd name="connsiteY0" fmla="*/ 66769 h 77701"/>
                  <a:gd name="connsiteX1" fmla="*/ 76083 w 76240"/>
                  <a:gd name="connsiteY1" fmla="*/ 63681 h 77701"/>
                  <a:gd name="connsiteX2" fmla="*/ 72583 w 76240"/>
                  <a:gd name="connsiteY2" fmla="*/ 58020 h 77701"/>
                  <a:gd name="connsiteX3" fmla="*/ 37174 w 76240"/>
                  <a:gd name="connsiteY3" fmla="*/ 41860 h 77701"/>
                  <a:gd name="connsiteX4" fmla="*/ 17308 w 76240"/>
                  <a:gd name="connsiteY4" fmla="*/ 1715 h 77701"/>
                  <a:gd name="connsiteX5" fmla="*/ 9177 w 76240"/>
                  <a:gd name="connsiteY5" fmla="*/ 1098 h 77701"/>
                  <a:gd name="connsiteX6" fmla="*/ 28116 w 76240"/>
                  <a:gd name="connsiteY6" fmla="*/ 66769 h 77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6240" h="77701">
                    <a:moveTo>
                      <a:pt x="28116" y="66769"/>
                    </a:moveTo>
                    <a:cubicBezTo>
                      <a:pt x="41086" y="78195"/>
                      <a:pt x="69186" y="85400"/>
                      <a:pt x="76083" y="63681"/>
                    </a:cubicBezTo>
                    <a:cubicBezTo>
                      <a:pt x="76804" y="61314"/>
                      <a:pt x="74951" y="58432"/>
                      <a:pt x="72583" y="58020"/>
                    </a:cubicBezTo>
                    <a:cubicBezTo>
                      <a:pt x="57349" y="55653"/>
                      <a:pt x="47056" y="55858"/>
                      <a:pt x="37174" y="41860"/>
                    </a:cubicBezTo>
                    <a:cubicBezTo>
                      <a:pt x="28631" y="29816"/>
                      <a:pt x="27499" y="11906"/>
                      <a:pt x="17308" y="1715"/>
                    </a:cubicBezTo>
                    <a:cubicBezTo>
                      <a:pt x="15250" y="-343"/>
                      <a:pt x="11544" y="-549"/>
                      <a:pt x="9177" y="1098"/>
                    </a:cubicBezTo>
                    <a:cubicBezTo>
                      <a:pt x="-14807" y="17670"/>
                      <a:pt x="14220" y="54417"/>
                      <a:pt x="28116" y="66769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76" name="Graphic 24">
                <a:extLst>
                  <a:ext uri="{FF2B5EF4-FFF2-40B4-BE49-F238E27FC236}">
                    <a16:creationId xmlns:a16="http://schemas.microsoft.com/office/drawing/2014/main" id="{C6A87677-DACE-46A5-A57F-3B3302A36C23}"/>
                  </a:ext>
                </a:extLst>
              </p:cNvPr>
              <p:cNvSpPr/>
              <p:nvPr/>
            </p:nvSpPr>
            <p:spPr>
              <a:xfrm>
                <a:off x="9388403" y="5386636"/>
                <a:ext cx="28561" cy="55365"/>
              </a:xfrm>
              <a:custGeom>
                <a:avLst/>
                <a:gdLst>
                  <a:gd name="connsiteX0" fmla="*/ 16762 w 28561"/>
                  <a:gd name="connsiteY0" fmla="*/ 55009 h 55365"/>
                  <a:gd name="connsiteX1" fmla="*/ 28497 w 28561"/>
                  <a:gd name="connsiteY1" fmla="*/ 45848 h 55365"/>
                  <a:gd name="connsiteX2" fmla="*/ 20365 w 28561"/>
                  <a:gd name="connsiteY2" fmla="*/ 3337 h 55365"/>
                  <a:gd name="connsiteX3" fmla="*/ 9557 w 28561"/>
                  <a:gd name="connsiteY3" fmla="*/ 1381 h 55365"/>
                  <a:gd name="connsiteX4" fmla="*/ 16762 w 28561"/>
                  <a:gd name="connsiteY4" fmla="*/ 55009 h 55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61" h="55365">
                    <a:moveTo>
                      <a:pt x="16762" y="55009"/>
                    </a:moveTo>
                    <a:cubicBezTo>
                      <a:pt x="22115" y="56759"/>
                      <a:pt x="29320" y="51818"/>
                      <a:pt x="28497" y="45848"/>
                    </a:cubicBezTo>
                    <a:cubicBezTo>
                      <a:pt x="26747" y="33187"/>
                      <a:pt x="27776" y="13836"/>
                      <a:pt x="20365" y="3337"/>
                    </a:cubicBezTo>
                    <a:cubicBezTo>
                      <a:pt x="17998" y="43"/>
                      <a:pt x="12954" y="-1192"/>
                      <a:pt x="9557" y="1381"/>
                    </a:cubicBezTo>
                    <a:cubicBezTo>
                      <a:pt x="-5677" y="13218"/>
                      <a:pt x="-2280" y="48936"/>
                      <a:pt x="16762" y="55009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77" name="Graphic 24">
                <a:extLst>
                  <a:ext uri="{FF2B5EF4-FFF2-40B4-BE49-F238E27FC236}">
                    <a16:creationId xmlns:a16="http://schemas.microsoft.com/office/drawing/2014/main" id="{788A9D20-1A7C-4ACC-96B7-99596D511328}"/>
                  </a:ext>
                </a:extLst>
              </p:cNvPr>
              <p:cNvSpPr/>
              <p:nvPr/>
            </p:nvSpPr>
            <p:spPr>
              <a:xfrm>
                <a:off x="11902933" y="2860738"/>
                <a:ext cx="291505" cy="339750"/>
              </a:xfrm>
              <a:custGeom>
                <a:avLst/>
                <a:gdLst>
                  <a:gd name="connsiteX0" fmla="*/ 60216 w 291505"/>
                  <a:gd name="connsiteY0" fmla="*/ 19218 h 339750"/>
                  <a:gd name="connsiteX1" fmla="*/ 54657 w 291505"/>
                  <a:gd name="connsiteY1" fmla="*/ 22923 h 339750"/>
                  <a:gd name="connsiteX2" fmla="*/ 21307 w 291505"/>
                  <a:gd name="connsiteY2" fmla="*/ 72 h 339750"/>
                  <a:gd name="connsiteX3" fmla="*/ 2573 w 291505"/>
                  <a:gd name="connsiteY3" fmla="*/ 8615 h 339750"/>
                  <a:gd name="connsiteX4" fmla="*/ 0 w 291505"/>
                  <a:gd name="connsiteY4" fmla="*/ 15306 h 339750"/>
                  <a:gd name="connsiteX5" fmla="*/ 3397 w 291505"/>
                  <a:gd name="connsiteY5" fmla="*/ 21276 h 339750"/>
                  <a:gd name="connsiteX6" fmla="*/ 10911 w 291505"/>
                  <a:gd name="connsiteY6" fmla="*/ 20247 h 339750"/>
                  <a:gd name="connsiteX7" fmla="*/ 17704 w 291505"/>
                  <a:gd name="connsiteY7" fmla="*/ 16232 h 339750"/>
                  <a:gd name="connsiteX8" fmla="*/ 56716 w 291505"/>
                  <a:gd name="connsiteY8" fmla="*/ 45157 h 339750"/>
                  <a:gd name="connsiteX9" fmla="*/ 245392 w 291505"/>
                  <a:gd name="connsiteY9" fmla="*/ 296519 h 339750"/>
                  <a:gd name="connsiteX10" fmla="*/ 253627 w 291505"/>
                  <a:gd name="connsiteY10" fmla="*/ 302386 h 339750"/>
                  <a:gd name="connsiteX11" fmla="*/ 291403 w 291505"/>
                  <a:gd name="connsiteY11" fmla="*/ 339750 h 339750"/>
                  <a:gd name="connsiteX12" fmla="*/ 291403 w 291505"/>
                  <a:gd name="connsiteY12" fmla="*/ 315046 h 339750"/>
                  <a:gd name="connsiteX13" fmla="*/ 270096 w 291505"/>
                  <a:gd name="connsiteY13" fmla="*/ 297960 h 339750"/>
                  <a:gd name="connsiteX14" fmla="*/ 239113 w 291505"/>
                  <a:gd name="connsiteY14" fmla="*/ 238876 h 339750"/>
                  <a:gd name="connsiteX15" fmla="*/ 168295 w 291505"/>
                  <a:gd name="connsiteY15" fmla="*/ 128429 h 339750"/>
                  <a:gd name="connsiteX16" fmla="*/ 69480 w 291505"/>
                  <a:gd name="connsiteY16" fmla="*/ 34349 h 339750"/>
                  <a:gd name="connsiteX17" fmla="*/ 156767 w 291505"/>
                  <a:gd name="connsiteY17" fmla="*/ 27246 h 339750"/>
                  <a:gd name="connsiteX18" fmla="*/ 267317 w 291505"/>
                  <a:gd name="connsiteY18" fmla="*/ 35790 h 339750"/>
                  <a:gd name="connsiteX19" fmla="*/ 291506 w 291505"/>
                  <a:gd name="connsiteY19" fmla="*/ 40628 h 339750"/>
                  <a:gd name="connsiteX20" fmla="*/ 291506 w 291505"/>
                  <a:gd name="connsiteY20" fmla="*/ 20350 h 339750"/>
                  <a:gd name="connsiteX21" fmla="*/ 60216 w 291505"/>
                  <a:gd name="connsiteY21" fmla="*/ 19218 h 339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505" h="339750">
                    <a:moveTo>
                      <a:pt x="60216" y="19218"/>
                    </a:moveTo>
                    <a:cubicBezTo>
                      <a:pt x="57334" y="19629"/>
                      <a:pt x="55687" y="21070"/>
                      <a:pt x="54657" y="22923"/>
                    </a:cubicBezTo>
                    <a:cubicBezTo>
                      <a:pt x="45599" y="16027"/>
                      <a:pt x="33042" y="1101"/>
                      <a:pt x="21307" y="72"/>
                    </a:cubicBezTo>
                    <a:cubicBezTo>
                      <a:pt x="14205" y="-546"/>
                      <a:pt x="6794" y="2851"/>
                      <a:pt x="2573" y="8615"/>
                    </a:cubicBezTo>
                    <a:cubicBezTo>
                      <a:pt x="1132" y="10571"/>
                      <a:pt x="0" y="12939"/>
                      <a:pt x="0" y="15306"/>
                    </a:cubicBezTo>
                    <a:cubicBezTo>
                      <a:pt x="0" y="17776"/>
                      <a:pt x="1235" y="20247"/>
                      <a:pt x="3397" y="21276"/>
                    </a:cubicBezTo>
                    <a:cubicBezTo>
                      <a:pt x="5764" y="22408"/>
                      <a:pt x="8647" y="21482"/>
                      <a:pt x="10911" y="20247"/>
                    </a:cubicBezTo>
                    <a:cubicBezTo>
                      <a:pt x="13175" y="18909"/>
                      <a:pt x="15234" y="17159"/>
                      <a:pt x="17704" y="16232"/>
                    </a:cubicBezTo>
                    <a:cubicBezTo>
                      <a:pt x="29439" y="12012"/>
                      <a:pt x="49099" y="38054"/>
                      <a:pt x="56716" y="45157"/>
                    </a:cubicBezTo>
                    <a:cubicBezTo>
                      <a:pt x="134225" y="117313"/>
                      <a:pt x="207410" y="195850"/>
                      <a:pt x="245392" y="296519"/>
                    </a:cubicBezTo>
                    <a:cubicBezTo>
                      <a:pt x="247039" y="300739"/>
                      <a:pt x="250230" y="302386"/>
                      <a:pt x="253627" y="302386"/>
                    </a:cubicBezTo>
                    <a:cubicBezTo>
                      <a:pt x="266699" y="314841"/>
                      <a:pt x="279360" y="327193"/>
                      <a:pt x="291403" y="339750"/>
                    </a:cubicBezTo>
                    <a:lnTo>
                      <a:pt x="291403" y="315046"/>
                    </a:lnTo>
                    <a:cubicBezTo>
                      <a:pt x="284507" y="309076"/>
                      <a:pt x="277404" y="303415"/>
                      <a:pt x="270096" y="297960"/>
                    </a:cubicBezTo>
                    <a:cubicBezTo>
                      <a:pt x="251980" y="284681"/>
                      <a:pt x="246627" y="259257"/>
                      <a:pt x="239113" y="238876"/>
                    </a:cubicBezTo>
                    <a:cubicBezTo>
                      <a:pt x="223570" y="196880"/>
                      <a:pt x="197219" y="161985"/>
                      <a:pt x="168295" y="128429"/>
                    </a:cubicBezTo>
                    <a:cubicBezTo>
                      <a:pt x="138548" y="93947"/>
                      <a:pt x="104992" y="62758"/>
                      <a:pt x="69480" y="34349"/>
                    </a:cubicBezTo>
                    <a:cubicBezTo>
                      <a:pt x="98507" y="33319"/>
                      <a:pt x="126916" y="26526"/>
                      <a:pt x="156767" y="27246"/>
                    </a:cubicBezTo>
                    <a:cubicBezTo>
                      <a:pt x="193720" y="28070"/>
                      <a:pt x="230879" y="29820"/>
                      <a:pt x="267317" y="35790"/>
                    </a:cubicBezTo>
                    <a:cubicBezTo>
                      <a:pt x="275551" y="37128"/>
                      <a:pt x="283580" y="38775"/>
                      <a:pt x="291506" y="40628"/>
                    </a:cubicBezTo>
                    <a:lnTo>
                      <a:pt x="291506" y="20350"/>
                    </a:lnTo>
                    <a:cubicBezTo>
                      <a:pt x="215027" y="4807"/>
                      <a:pt x="131342" y="9748"/>
                      <a:pt x="60216" y="19218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78" name="Graphic 24">
                <a:extLst>
                  <a:ext uri="{FF2B5EF4-FFF2-40B4-BE49-F238E27FC236}">
                    <a16:creationId xmlns:a16="http://schemas.microsoft.com/office/drawing/2014/main" id="{40B42698-F1D4-4911-8D65-0E0FF617C894}"/>
                  </a:ext>
                </a:extLst>
              </p:cNvPr>
              <p:cNvSpPr/>
              <p:nvPr/>
            </p:nvSpPr>
            <p:spPr>
              <a:xfrm>
                <a:off x="11942222" y="2729066"/>
                <a:ext cx="252217" cy="117539"/>
              </a:xfrm>
              <a:custGeom>
                <a:avLst/>
                <a:gdLst>
                  <a:gd name="connsiteX0" fmla="*/ 213926 w 252217"/>
                  <a:gd name="connsiteY0" fmla="*/ 299 h 117539"/>
                  <a:gd name="connsiteX1" fmla="*/ 207647 w 252217"/>
                  <a:gd name="connsiteY1" fmla="*/ 2769 h 117539"/>
                  <a:gd name="connsiteX2" fmla="*/ 152166 w 252217"/>
                  <a:gd name="connsiteY2" fmla="*/ 13783 h 117539"/>
                  <a:gd name="connsiteX3" fmla="*/ 7237 w 252217"/>
                  <a:gd name="connsiteY3" fmla="*/ 78013 h 117539"/>
                  <a:gd name="connsiteX4" fmla="*/ 2193 w 252217"/>
                  <a:gd name="connsiteY4" fmla="*/ 86557 h 117539"/>
                  <a:gd name="connsiteX5" fmla="*/ 2296 w 252217"/>
                  <a:gd name="connsiteY5" fmla="*/ 99423 h 117539"/>
                  <a:gd name="connsiteX6" fmla="*/ 46866 w 252217"/>
                  <a:gd name="connsiteY6" fmla="*/ 110437 h 117539"/>
                  <a:gd name="connsiteX7" fmla="*/ 249232 w 252217"/>
                  <a:gd name="connsiteY7" fmla="*/ 112393 h 117539"/>
                  <a:gd name="connsiteX8" fmla="*/ 252217 w 252217"/>
                  <a:gd name="connsiteY8" fmla="*/ 117540 h 117539"/>
                  <a:gd name="connsiteX9" fmla="*/ 252217 w 252217"/>
                  <a:gd name="connsiteY9" fmla="*/ 58971 h 117539"/>
                  <a:gd name="connsiteX10" fmla="*/ 213926 w 252217"/>
                  <a:gd name="connsiteY10" fmla="*/ 299 h 117539"/>
                  <a:gd name="connsiteX11" fmla="*/ 163798 w 252217"/>
                  <a:gd name="connsiteY11" fmla="*/ 85013 h 117539"/>
                  <a:gd name="connsiteX12" fmla="*/ 76305 w 252217"/>
                  <a:gd name="connsiteY12" fmla="*/ 88204 h 117539"/>
                  <a:gd name="connsiteX13" fmla="*/ 41411 w 252217"/>
                  <a:gd name="connsiteY13" fmla="*/ 90057 h 117539"/>
                  <a:gd name="connsiteX14" fmla="*/ 30191 w 252217"/>
                  <a:gd name="connsiteY14" fmla="*/ 89336 h 117539"/>
                  <a:gd name="connsiteX15" fmla="*/ 126845 w 252217"/>
                  <a:gd name="connsiteY15" fmla="*/ 45281 h 117539"/>
                  <a:gd name="connsiteX16" fmla="*/ 210426 w 252217"/>
                  <a:gd name="connsiteY16" fmla="*/ 13989 h 117539"/>
                  <a:gd name="connsiteX17" fmla="*/ 240792 w 252217"/>
                  <a:gd name="connsiteY17" fmla="*/ 94277 h 117539"/>
                  <a:gd name="connsiteX18" fmla="*/ 163798 w 252217"/>
                  <a:gd name="connsiteY18" fmla="*/ 85013 h 1175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52217" h="117539">
                    <a:moveTo>
                      <a:pt x="213926" y="299"/>
                    </a:moveTo>
                    <a:cubicBezTo>
                      <a:pt x="211250" y="-627"/>
                      <a:pt x="208986" y="711"/>
                      <a:pt x="207647" y="2769"/>
                    </a:cubicBezTo>
                    <a:cubicBezTo>
                      <a:pt x="189222" y="-3098"/>
                      <a:pt x="170283" y="4519"/>
                      <a:pt x="152166" y="13783"/>
                    </a:cubicBezTo>
                    <a:cubicBezTo>
                      <a:pt x="105023" y="37870"/>
                      <a:pt x="52631" y="50839"/>
                      <a:pt x="7237" y="78013"/>
                    </a:cubicBezTo>
                    <a:cubicBezTo>
                      <a:pt x="3737" y="80072"/>
                      <a:pt x="2399" y="83263"/>
                      <a:pt x="2193" y="86557"/>
                    </a:cubicBezTo>
                    <a:cubicBezTo>
                      <a:pt x="-380" y="90365"/>
                      <a:pt x="-1100" y="94688"/>
                      <a:pt x="2296" y="99423"/>
                    </a:cubicBezTo>
                    <a:cubicBezTo>
                      <a:pt x="12075" y="112599"/>
                      <a:pt x="32044" y="110952"/>
                      <a:pt x="46866" y="110437"/>
                    </a:cubicBezTo>
                    <a:cubicBezTo>
                      <a:pt x="114699" y="108173"/>
                      <a:pt x="182532" y="97879"/>
                      <a:pt x="249232" y="112393"/>
                    </a:cubicBezTo>
                    <a:cubicBezTo>
                      <a:pt x="250261" y="114143"/>
                      <a:pt x="251085" y="115893"/>
                      <a:pt x="252217" y="117540"/>
                    </a:cubicBezTo>
                    <a:lnTo>
                      <a:pt x="252217" y="58971"/>
                    </a:lnTo>
                    <a:cubicBezTo>
                      <a:pt x="245218" y="35296"/>
                      <a:pt x="237910" y="9048"/>
                      <a:pt x="213926" y="299"/>
                    </a:cubicBezTo>
                    <a:close/>
                    <a:moveTo>
                      <a:pt x="163798" y="85013"/>
                    </a:moveTo>
                    <a:cubicBezTo>
                      <a:pt x="134565" y="86660"/>
                      <a:pt x="105538" y="87792"/>
                      <a:pt x="76305" y="88204"/>
                    </a:cubicBezTo>
                    <a:cubicBezTo>
                      <a:pt x="64673" y="88410"/>
                      <a:pt x="53042" y="89851"/>
                      <a:pt x="41411" y="90057"/>
                    </a:cubicBezTo>
                    <a:cubicBezTo>
                      <a:pt x="37705" y="90057"/>
                      <a:pt x="34000" y="89645"/>
                      <a:pt x="30191" y="89336"/>
                    </a:cubicBezTo>
                    <a:cubicBezTo>
                      <a:pt x="61586" y="72249"/>
                      <a:pt x="94009" y="59897"/>
                      <a:pt x="126845" y="45281"/>
                    </a:cubicBezTo>
                    <a:cubicBezTo>
                      <a:pt x="154431" y="33032"/>
                      <a:pt x="183046" y="25106"/>
                      <a:pt x="210426" y="13989"/>
                    </a:cubicBezTo>
                    <a:cubicBezTo>
                      <a:pt x="231116" y="34164"/>
                      <a:pt x="231734" y="66485"/>
                      <a:pt x="240792" y="94277"/>
                    </a:cubicBezTo>
                    <a:cubicBezTo>
                      <a:pt x="217220" y="83675"/>
                      <a:pt x="190149" y="83572"/>
                      <a:pt x="163798" y="85013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79" name="Graphic 24">
                <a:extLst>
                  <a:ext uri="{FF2B5EF4-FFF2-40B4-BE49-F238E27FC236}">
                    <a16:creationId xmlns:a16="http://schemas.microsoft.com/office/drawing/2014/main" id="{6FF43EB1-AF24-40DD-B848-B9658C49A19E}"/>
                  </a:ext>
                </a:extLst>
              </p:cNvPr>
              <p:cNvSpPr/>
              <p:nvPr/>
            </p:nvSpPr>
            <p:spPr>
              <a:xfrm>
                <a:off x="8639135" y="5817585"/>
                <a:ext cx="55503" cy="87143"/>
              </a:xfrm>
              <a:custGeom>
                <a:avLst/>
                <a:gdLst>
                  <a:gd name="connsiteX0" fmla="*/ 27795 w 55503"/>
                  <a:gd name="connsiteY0" fmla="*/ 37129 h 87143"/>
                  <a:gd name="connsiteX1" fmla="*/ 17605 w 55503"/>
                  <a:gd name="connsiteY1" fmla="*/ 2750 h 87143"/>
                  <a:gd name="connsiteX2" fmla="*/ 7827 w 55503"/>
                  <a:gd name="connsiteY2" fmla="*/ 1412 h 87143"/>
                  <a:gd name="connsiteX3" fmla="*/ 7827 w 55503"/>
                  <a:gd name="connsiteY3" fmla="*/ 52364 h 87143"/>
                  <a:gd name="connsiteX4" fmla="*/ 51985 w 55503"/>
                  <a:gd name="connsiteY4" fmla="*/ 85508 h 87143"/>
                  <a:gd name="connsiteX5" fmla="*/ 52911 w 55503"/>
                  <a:gd name="connsiteY5" fmla="*/ 74803 h 87143"/>
                  <a:gd name="connsiteX6" fmla="*/ 27795 w 55503"/>
                  <a:gd name="connsiteY6" fmla="*/ 37129 h 871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5503" h="87143">
                    <a:moveTo>
                      <a:pt x="27795" y="37129"/>
                    </a:moveTo>
                    <a:cubicBezTo>
                      <a:pt x="24296" y="26322"/>
                      <a:pt x="24708" y="11911"/>
                      <a:pt x="17605" y="2750"/>
                    </a:cubicBezTo>
                    <a:cubicBezTo>
                      <a:pt x="15341" y="-235"/>
                      <a:pt x="10915" y="-956"/>
                      <a:pt x="7827" y="1412"/>
                    </a:cubicBezTo>
                    <a:cubicBezTo>
                      <a:pt x="-6790" y="12529"/>
                      <a:pt x="2577" y="38468"/>
                      <a:pt x="7827" y="52364"/>
                    </a:cubicBezTo>
                    <a:cubicBezTo>
                      <a:pt x="14002" y="69039"/>
                      <a:pt x="31295" y="93742"/>
                      <a:pt x="51985" y="85508"/>
                    </a:cubicBezTo>
                    <a:cubicBezTo>
                      <a:pt x="56617" y="83655"/>
                      <a:pt x="56411" y="77582"/>
                      <a:pt x="52911" y="74803"/>
                    </a:cubicBezTo>
                    <a:cubicBezTo>
                      <a:pt x="40250" y="64715"/>
                      <a:pt x="32736" y="52364"/>
                      <a:pt x="27795" y="37129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80" name="Graphic 24">
                <a:extLst>
                  <a:ext uri="{FF2B5EF4-FFF2-40B4-BE49-F238E27FC236}">
                    <a16:creationId xmlns:a16="http://schemas.microsoft.com/office/drawing/2014/main" id="{C7185F74-53E3-4F79-AD88-56A7E609E8CA}"/>
                  </a:ext>
                </a:extLst>
              </p:cNvPr>
              <p:cNvSpPr/>
              <p:nvPr/>
            </p:nvSpPr>
            <p:spPr>
              <a:xfrm>
                <a:off x="8672806" y="5781895"/>
                <a:ext cx="34542" cy="83166"/>
              </a:xfrm>
              <a:custGeom>
                <a:avLst/>
                <a:gdLst>
                  <a:gd name="connsiteX0" fmla="*/ 30975 w 34542"/>
                  <a:gd name="connsiteY0" fmla="*/ 65614 h 83166"/>
                  <a:gd name="connsiteX1" fmla="*/ 32622 w 34542"/>
                  <a:gd name="connsiteY1" fmla="*/ 65614 h 83166"/>
                  <a:gd name="connsiteX2" fmla="*/ 28711 w 34542"/>
                  <a:gd name="connsiteY2" fmla="*/ 57791 h 83166"/>
                  <a:gd name="connsiteX3" fmla="*/ 24902 w 34542"/>
                  <a:gd name="connsiteY3" fmla="*/ 38954 h 83166"/>
                  <a:gd name="connsiteX4" fmla="*/ 21094 w 34542"/>
                  <a:gd name="connsiteY4" fmla="*/ 4369 h 83166"/>
                  <a:gd name="connsiteX5" fmla="*/ 11521 w 34542"/>
                  <a:gd name="connsiteY5" fmla="*/ 2413 h 83166"/>
                  <a:gd name="connsiteX6" fmla="*/ 20682 w 34542"/>
                  <a:gd name="connsiteY6" fmla="*/ 82186 h 83166"/>
                  <a:gd name="connsiteX7" fmla="*/ 34269 w 34542"/>
                  <a:gd name="connsiteY7" fmla="*/ 75392 h 83166"/>
                  <a:gd name="connsiteX8" fmla="*/ 31387 w 34542"/>
                  <a:gd name="connsiteY8" fmla="*/ 65820 h 83166"/>
                  <a:gd name="connsiteX9" fmla="*/ 30975 w 34542"/>
                  <a:gd name="connsiteY9" fmla="*/ 65614 h 831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4542" h="83166">
                    <a:moveTo>
                      <a:pt x="30975" y="65614"/>
                    </a:moveTo>
                    <a:cubicBezTo>
                      <a:pt x="31490" y="65614"/>
                      <a:pt x="32004" y="65614"/>
                      <a:pt x="32622" y="65614"/>
                    </a:cubicBezTo>
                    <a:cubicBezTo>
                      <a:pt x="31181" y="63143"/>
                      <a:pt x="29843" y="60570"/>
                      <a:pt x="28711" y="57791"/>
                    </a:cubicBezTo>
                    <a:cubicBezTo>
                      <a:pt x="26034" y="51718"/>
                      <a:pt x="25211" y="45439"/>
                      <a:pt x="24902" y="38954"/>
                    </a:cubicBezTo>
                    <a:cubicBezTo>
                      <a:pt x="24284" y="27220"/>
                      <a:pt x="23976" y="15897"/>
                      <a:pt x="21094" y="4369"/>
                    </a:cubicBezTo>
                    <a:cubicBezTo>
                      <a:pt x="20064" y="252"/>
                      <a:pt x="13991" y="-2013"/>
                      <a:pt x="11521" y="2413"/>
                    </a:cubicBezTo>
                    <a:cubicBezTo>
                      <a:pt x="-1552" y="25882"/>
                      <a:pt x="-9169" y="67158"/>
                      <a:pt x="20682" y="82186"/>
                    </a:cubicBezTo>
                    <a:cubicBezTo>
                      <a:pt x="26137" y="84965"/>
                      <a:pt x="33343" y="81568"/>
                      <a:pt x="34269" y="75392"/>
                    </a:cubicBezTo>
                    <a:cubicBezTo>
                      <a:pt x="34990" y="71069"/>
                      <a:pt x="34372" y="68908"/>
                      <a:pt x="31387" y="65820"/>
                    </a:cubicBezTo>
                    <a:cubicBezTo>
                      <a:pt x="31387" y="65717"/>
                      <a:pt x="31078" y="65717"/>
                      <a:pt x="30975" y="65614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81" name="Graphic 24">
                <a:extLst>
                  <a:ext uri="{FF2B5EF4-FFF2-40B4-BE49-F238E27FC236}">
                    <a16:creationId xmlns:a16="http://schemas.microsoft.com/office/drawing/2014/main" id="{487F397A-1022-4861-A517-ABF4E428386A}"/>
                  </a:ext>
                </a:extLst>
              </p:cNvPr>
              <p:cNvSpPr/>
              <p:nvPr/>
            </p:nvSpPr>
            <p:spPr>
              <a:xfrm>
                <a:off x="8740475" y="5763631"/>
                <a:ext cx="30868" cy="78560"/>
              </a:xfrm>
              <a:custGeom>
                <a:avLst/>
                <a:gdLst>
                  <a:gd name="connsiteX0" fmla="*/ 9522 w 30868"/>
                  <a:gd name="connsiteY0" fmla="*/ 77496 h 78560"/>
                  <a:gd name="connsiteX1" fmla="*/ 15698 w 30868"/>
                  <a:gd name="connsiteY1" fmla="*/ 811 h 78560"/>
                  <a:gd name="connsiteX2" fmla="*/ 5302 w 30868"/>
                  <a:gd name="connsiteY2" fmla="*/ 10899 h 78560"/>
                  <a:gd name="connsiteX3" fmla="*/ 1699 w 30868"/>
                  <a:gd name="connsiteY3" fmla="*/ 75540 h 78560"/>
                  <a:gd name="connsiteX4" fmla="*/ 9522 w 30868"/>
                  <a:gd name="connsiteY4" fmla="*/ 77496 h 785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868" h="78560">
                    <a:moveTo>
                      <a:pt x="9522" y="77496"/>
                    </a:moveTo>
                    <a:cubicBezTo>
                      <a:pt x="29594" y="62983"/>
                      <a:pt x="42461" y="14810"/>
                      <a:pt x="15698" y="811"/>
                    </a:cubicBezTo>
                    <a:cubicBezTo>
                      <a:pt x="9419" y="-2482"/>
                      <a:pt x="3037" y="4929"/>
                      <a:pt x="5302" y="10899"/>
                    </a:cubicBezTo>
                    <a:cubicBezTo>
                      <a:pt x="14051" y="34265"/>
                      <a:pt x="-5712" y="52998"/>
                      <a:pt x="1699" y="75540"/>
                    </a:cubicBezTo>
                    <a:cubicBezTo>
                      <a:pt x="2729" y="78834"/>
                      <a:pt x="7052" y="79349"/>
                      <a:pt x="9522" y="7749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82" name="Graphic 24">
                <a:extLst>
                  <a:ext uri="{FF2B5EF4-FFF2-40B4-BE49-F238E27FC236}">
                    <a16:creationId xmlns:a16="http://schemas.microsoft.com/office/drawing/2014/main" id="{0F650FC5-D34E-4904-B4E4-E0E149E1A101}"/>
                  </a:ext>
                </a:extLst>
              </p:cNvPr>
              <p:cNvSpPr/>
              <p:nvPr/>
            </p:nvSpPr>
            <p:spPr>
              <a:xfrm>
                <a:off x="9141658" y="4988671"/>
                <a:ext cx="104045" cy="151046"/>
              </a:xfrm>
              <a:custGeom>
                <a:avLst/>
                <a:gdLst>
                  <a:gd name="connsiteX0" fmla="*/ 2779 w 104045"/>
                  <a:gd name="connsiteY0" fmla="*/ 147264 h 151046"/>
                  <a:gd name="connsiteX1" fmla="*/ 13072 w 104045"/>
                  <a:gd name="connsiteY1" fmla="*/ 148705 h 151046"/>
                  <a:gd name="connsiteX2" fmla="*/ 49613 w 104045"/>
                  <a:gd name="connsiteY2" fmla="*/ 70373 h 151046"/>
                  <a:gd name="connsiteX3" fmla="*/ 101594 w 104045"/>
                  <a:gd name="connsiteY3" fmla="*/ 13966 h 151046"/>
                  <a:gd name="connsiteX4" fmla="*/ 91713 w 104045"/>
                  <a:gd name="connsiteY4" fmla="*/ 276 h 151046"/>
                  <a:gd name="connsiteX5" fmla="*/ 24806 w 104045"/>
                  <a:gd name="connsiteY5" fmla="*/ 65020 h 151046"/>
                  <a:gd name="connsiteX6" fmla="*/ 2779 w 104045"/>
                  <a:gd name="connsiteY6" fmla="*/ 147264 h 151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4045" h="151046">
                    <a:moveTo>
                      <a:pt x="2779" y="147264"/>
                    </a:moveTo>
                    <a:cubicBezTo>
                      <a:pt x="4220" y="151278"/>
                      <a:pt x="10704" y="152616"/>
                      <a:pt x="13072" y="148705"/>
                    </a:cubicBezTo>
                    <a:cubicBezTo>
                      <a:pt x="27894" y="123898"/>
                      <a:pt x="34276" y="95283"/>
                      <a:pt x="49613" y="70373"/>
                    </a:cubicBezTo>
                    <a:cubicBezTo>
                      <a:pt x="63715" y="47419"/>
                      <a:pt x="82757" y="32288"/>
                      <a:pt x="101594" y="13966"/>
                    </a:cubicBezTo>
                    <a:cubicBezTo>
                      <a:pt x="108594" y="7172"/>
                      <a:pt x="99124" y="-1680"/>
                      <a:pt x="91713" y="276"/>
                    </a:cubicBezTo>
                    <a:cubicBezTo>
                      <a:pt x="62377" y="7996"/>
                      <a:pt x="39937" y="40831"/>
                      <a:pt x="24806" y="65020"/>
                    </a:cubicBezTo>
                    <a:cubicBezTo>
                      <a:pt x="10293" y="87871"/>
                      <a:pt x="-6794" y="119781"/>
                      <a:pt x="2779" y="147264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83" name="Graphic 24">
                <a:extLst>
                  <a:ext uri="{FF2B5EF4-FFF2-40B4-BE49-F238E27FC236}">
                    <a16:creationId xmlns:a16="http://schemas.microsoft.com/office/drawing/2014/main" id="{36FAEDD6-83DE-4D7D-A427-9107D767D667}"/>
                  </a:ext>
                </a:extLst>
              </p:cNvPr>
              <p:cNvSpPr/>
              <p:nvPr/>
            </p:nvSpPr>
            <p:spPr>
              <a:xfrm>
                <a:off x="9119092" y="5021895"/>
                <a:ext cx="46336" cy="105780"/>
              </a:xfrm>
              <a:custGeom>
                <a:avLst/>
                <a:gdLst>
                  <a:gd name="connsiteX0" fmla="*/ 15566 w 46336"/>
                  <a:gd name="connsiteY0" fmla="*/ 102717 h 105780"/>
                  <a:gd name="connsiteX1" fmla="*/ 24727 w 46336"/>
                  <a:gd name="connsiteY1" fmla="*/ 69264 h 105780"/>
                  <a:gd name="connsiteX2" fmla="*/ 45622 w 46336"/>
                  <a:gd name="connsiteY2" fmla="*/ 6680 h 105780"/>
                  <a:gd name="connsiteX3" fmla="*/ 39858 w 46336"/>
                  <a:gd name="connsiteY3" fmla="*/ 916 h 105780"/>
                  <a:gd name="connsiteX4" fmla="*/ 7331 w 46336"/>
                  <a:gd name="connsiteY4" fmla="*/ 47442 h 105780"/>
                  <a:gd name="connsiteX5" fmla="*/ 4346 w 46336"/>
                  <a:gd name="connsiteY5" fmla="*/ 102511 h 105780"/>
                  <a:gd name="connsiteX6" fmla="*/ 15566 w 46336"/>
                  <a:gd name="connsiteY6" fmla="*/ 102717 h 105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6336" h="105780">
                    <a:moveTo>
                      <a:pt x="15566" y="102717"/>
                    </a:moveTo>
                    <a:cubicBezTo>
                      <a:pt x="22565" y="93453"/>
                      <a:pt x="22771" y="80278"/>
                      <a:pt x="24727" y="69264"/>
                    </a:cubicBezTo>
                    <a:cubicBezTo>
                      <a:pt x="28226" y="49295"/>
                      <a:pt x="34196" y="24282"/>
                      <a:pt x="45622" y="6680"/>
                    </a:cubicBezTo>
                    <a:cubicBezTo>
                      <a:pt x="48092" y="2872"/>
                      <a:pt x="43666" y="-2069"/>
                      <a:pt x="39858" y="916"/>
                    </a:cubicBezTo>
                    <a:cubicBezTo>
                      <a:pt x="23800" y="13680"/>
                      <a:pt x="14022" y="27885"/>
                      <a:pt x="7331" y="47442"/>
                    </a:cubicBezTo>
                    <a:cubicBezTo>
                      <a:pt x="1875" y="63396"/>
                      <a:pt x="-4403" y="86762"/>
                      <a:pt x="4346" y="102511"/>
                    </a:cubicBezTo>
                    <a:cubicBezTo>
                      <a:pt x="6919" y="107143"/>
                      <a:pt x="12683" y="106525"/>
                      <a:pt x="15566" y="102717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84" name="Graphic 24">
                <a:extLst>
                  <a:ext uri="{FF2B5EF4-FFF2-40B4-BE49-F238E27FC236}">
                    <a16:creationId xmlns:a16="http://schemas.microsoft.com/office/drawing/2014/main" id="{9C02182B-C40D-40FF-99C9-F026451FC171}"/>
                  </a:ext>
                </a:extLst>
              </p:cNvPr>
              <p:cNvSpPr/>
              <p:nvPr/>
            </p:nvSpPr>
            <p:spPr>
              <a:xfrm>
                <a:off x="8872366" y="4992786"/>
                <a:ext cx="42718" cy="104277"/>
              </a:xfrm>
              <a:custGeom>
                <a:avLst/>
                <a:gdLst>
                  <a:gd name="connsiteX0" fmla="*/ 19988 w 42718"/>
                  <a:gd name="connsiteY0" fmla="*/ 68933 h 104277"/>
                  <a:gd name="connsiteX1" fmla="*/ 33164 w 42718"/>
                  <a:gd name="connsiteY1" fmla="*/ 102695 h 104277"/>
                  <a:gd name="connsiteX2" fmla="*/ 42530 w 42718"/>
                  <a:gd name="connsiteY2" fmla="*/ 99093 h 104277"/>
                  <a:gd name="connsiteX3" fmla="*/ 8563 w 42718"/>
                  <a:gd name="connsiteY3" fmla="*/ 483 h 104277"/>
                  <a:gd name="connsiteX4" fmla="*/ 1254 w 42718"/>
                  <a:gd name="connsiteY4" fmla="*/ 9027 h 104277"/>
                  <a:gd name="connsiteX5" fmla="*/ 19988 w 42718"/>
                  <a:gd name="connsiteY5" fmla="*/ 68933 h 1042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2718" h="104277">
                    <a:moveTo>
                      <a:pt x="19988" y="68933"/>
                    </a:moveTo>
                    <a:cubicBezTo>
                      <a:pt x="21223" y="80771"/>
                      <a:pt x="24414" y="94152"/>
                      <a:pt x="33164" y="102695"/>
                    </a:cubicBezTo>
                    <a:cubicBezTo>
                      <a:pt x="36457" y="105989"/>
                      <a:pt x="42325" y="103828"/>
                      <a:pt x="42530" y="99093"/>
                    </a:cubicBezTo>
                    <a:cubicBezTo>
                      <a:pt x="43457" y="67081"/>
                      <a:pt x="42222" y="15923"/>
                      <a:pt x="8563" y="483"/>
                    </a:cubicBezTo>
                    <a:cubicBezTo>
                      <a:pt x="3725" y="-1781"/>
                      <a:pt x="-2760" y="4395"/>
                      <a:pt x="1254" y="9027"/>
                    </a:cubicBezTo>
                    <a:cubicBezTo>
                      <a:pt x="16077" y="25805"/>
                      <a:pt x="17724" y="47627"/>
                      <a:pt x="19988" y="68933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85" name="Graphic 24">
                <a:extLst>
                  <a:ext uri="{FF2B5EF4-FFF2-40B4-BE49-F238E27FC236}">
                    <a16:creationId xmlns:a16="http://schemas.microsoft.com/office/drawing/2014/main" id="{61DB47B7-240A-4651-83FF-4EC174691EE7}"/>
                  </a:ext>
                </a:extLst>
              </p:cNvPr>
              <p:cNvSpPr/>
              <p:nvPr/>
            </p:nvSpPr>
            <p:spPr>
              <a:xfrm>
                <a:off x="8849418" y="4992634"/>
                <a:ext cx="31378" cy="79561"/>
              </a:xfrm>
              <a:custGeom>
                <a:avLst/>
                <a:gdLst>
                  <a:gd name="connsiteX0" fmla="*/ 26158 w 31378"/>
                  <a:gd name="connsiteY0" fmla="*/ 76394 h 79561"/>
                  <a:gd name="connsiteX1" fmla="*/ 11233 w 31378"/>
                  <a:gd name="connsiteY1" fmla="*/ 1356 h 79561"/>
                  <a:gd name="connsiteX2" fmla="*/ 116 w 31378"/>
                  <a:gd name="connsiteY2" fmla="*/ 8150 h 79561"/>
                  <a:gd name="connsiteX3" fmla="*/ 8968 w 31378"/>
                  <a:gd name="connsiteY3" fmla="*/ 41706 h 79561"/>
                  <a:gd name="connsiteX4" fmla="*/ 17923 w 31378"/>
                  <a:gd name="connsiteY4" fmla="*/ 77321 h 79561"/>
                  <a:gd name="connsiteX5" fmla="*/ 26158 w 31378"/>
                  <a:gd name="connsiteY5" fmla="*/ 76394 h 795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378" h="79561">
                    <a:moveTo>
                      <a:pt x="26158" y="76394"/>
                    </a:moveTo>
                    <a:cubicBezTo>
                      <a:pt x="35422" y="52102"/>
                      <a:pt x="33466" y="18237"/>
                      <a:pt x="11233" y="1356"/>
                    </a:cubicBezTo>
                    <a:cubicBezTo>
                      <a:pt x="6395" y="-2350"/>
                      <a:pt x="-1016" y="2077"/>
                      <a:pt x="116" y="8150"/>
                    </a:cubicBezTo>
                    <a:cubicBezTo>
                      <a:pt x="2278" y="19575"/>
                      <a:pt x="6807" y="30177"/>
                      <a:pt x="8968" y="41706"/>
                    </a:cubicBezTo>
                    <a:cubicBezTo>
                      <a:pt x="11336" y="53955"/>
                      <a:pt x="13291" y="65586"/>
                      <a:pt x="17923" y="77321"/>
                    </a:cubicBezTo>
                    <a:cubicBezTo>
                      <a:pt x="19570" y="81129"/>
                      <a:pt x="24923" y="79585"/>
                      <a:pt x="26158" y="76394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86" name="Graphic 24">
                <a:extLst>
                  <a:ext uri="{FF2B5EF4-FFF2-40B4-BE49-F238E27FC236}">
                    <a16:creationId xmlns:a16="http://schemas.microsoft.com/office/drawing/2014/main" id="{EE0080F8-5800-4627-833B-61C4DFEA6D89}"/>
                  </a:ext>
                </a:extLst>
              </p:cNvPr>
              <p:cNvSpPr/>
              <p:nvPr/>
            </p:nvSpPr>
            <p:spPr>
              <a:xfrm>
                <a:off x="8818270" y="4992560"/>
                <a:ext cx="24745" cy="69724"/>
              </a:xfrm>
              <a:custGeom>
                <a:avLst/>
                <a:gdLst>
                  <a:gd name="connsiteX0" fmla="*/ 1104 w 24745"/>
                  <a:gd name="connsiteY0" fmla="*/ 8636 h 69724"/>
                  <a:gd name="connsiteX1" fmla="*/ 5428 w 24745"/>
                  <a:gd name="connsiteY1" fmla="*/ 67102 h 69724"/>
                  <a:gd name="connsiteX2" fmla="*/ 14486 w 24745"/>
                  <a:gd name="connsiteY2" fmla="*/ 67822 h 69724"/>
                  <a:gd name="connsiteX3" fmla="*/ 18397 w 24745"/>
                  <a:gd name="connsiteY3" fmla="*/ 4621 h 69724"/>
                  <a:gd name="connsiteX4" fmla="*/ 1104 w 24745"/>
                  <a:gd name="connsiteY4" fmla="*/ 8636 h 697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745" h="69724">
                    <a:moveTo>
                      <a:pt x="1104" y="8636"/>
                    </a:moveTo>
                    <a:cubicBezTo>
                      <a:pt x="384" y="26649"/>
                      <a:pt x="-2498" y="50427"/>
                      <a:pt x="5428" y="67102"/>
                    </a:cubicBezTo>
                    <a:cubicBezTo>
                      <a:pt x="6869" y="70190"/>
                      <a:pt x="12530" y="70704"/>
                      <a:pt x="14486" y="67822"/>
                    </a:cubicBezTo>
                    <a:cubicBezTo>
                      <a:pt x="25808" y="51147"/>
                      <a:pt x="28690" y="22223"/>
                      <a:pt x="18397" y="4621"/>
                    </a:cubicBezTo>
                    <a:cubicBezTo>
                      <a:pt x="13868" y="-3099"/>
                      <a:pt x="1516" y="-731"/>
                      <a:pt x="1104" y="863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87" name="Graphic 24">
                <a:extLst>
                  <a:ext uri="{FF2B5EF4-FFF2-40B4-BE49-F238E27FC236}">
                    <a16:creationId xmlns:a16="http://schemas.microsoft.com/office/drawing/2014/main" id="{7299733F-ACB1-4F6D-A31E-1609049B7154}"/>
                  </a:ext>
                </a:extLst>
              </p:cNvPr>
              <p:cNvSpPr/>
              <p:nvPr/>
            </p:nvSpPr>
            <p:spPr>
              <a:xfrm>
                <a:off x="8603470" y="5175522"/>
                <a:ext cx="87775" cy="99719"/>
              </a:xfrm>
              <a:custGeom>
                <a:avLst/>
                <a:gdLst>
                  <a:gd name="connsiteX0" fmla="*/ 1289 w 87775"/>
                  <a:gd name="connsiteY0" fmla="*/ 14246 h 99719"/>
                  <a:gd name="connsiteX1" fmla="*/ 17758 w 87775"/>
                  <a:gd name="connsiteY1" fmla="*/ 30716 h 99719"/>
                  <a:gd name="connsiteX2" fmla="*/ 74577 w 87775"/>
                  <a:gd name="connsiteY2" fmla="*/ 97828 h 99719"/>
                  <a:gd name="connsiteX3" fmla="*/ 87238 w 87775"/>
                  <a:gd name="connsiteY3" fmla="*/ 92475 h 99719"/>
                  <a:gd name="connsiteX4" fmla="*/ 1289 w 87775"/>
                  <a:gd name="connsiteY4" fmla="*/ 14246 h 99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7775" h="99719">
                    <a:moveTo>
                      <a:pt x="1289" y="14246"/>
                    </a:moveTo>
                    <a:cubicBezTo>
                      <a:pt x="-4063" y="24643"/>
                      <a:pt x="8391" y="34112"/>
                      <a:pt x="17758" y="30716"/>
                    </a:cubicBezTo>
                    <a:cubicBezTo>
                      <a:pt x="39992" y="22790"/>
                      <a:pt x="61608" y="85167"/>
                      <a:pt x="74577" y="97828"/>
                    </a:cubicBezTo>
                    <a:cubicBezTo>
                      <a:pt x="79415" y="102563"/>
                      <a:pt x="86106" y="97519"/>
                      <a:pt x="87238" y="92475"/>
                    </a:cubicBezTo>
                    <a:cubicBezTo>
                      <a:pt x="94443" y="61904"/>
                      <a:pt x="27331" y="-36396"/>
                      <a:pt x="1289" y="1424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88" name="Graphic 24">
                <a:extLst>
                  <a:ext uri="{FF2B5EF4-FFF2-40B4-BE49-F238E27FC236}">
                    <a16:creationId xmlns:a16="http://schemas.microsoft.com/office/drawing/2014/main" id="{10E1DCE1-A267-4749-85DD-E86BB589394C}"/>
                  </a:ext>
                </a:extLst>
              </p:cNvPr>
              <p:cNvSpPr/>
              <p:nvPr/>
            </p:nvSpPr>
            <p:spPr>
              <a:xfrm>
                <a:off x="8594361" y="5208206"/>
                <a:ext cx="62277" cy="92081"/>
              </a:xfrm>
              <a:custGeom>
                <a:avLst/>
                <a:gdLst>
                  <a:gd name="connsiteX0" fmla="*/ 8236 w 62277"/>
                  <a:gd name="connsiteY0" fmla="*/ 501 h 92081"/>
                  <a:gd name="connsiteX1" fmla="*/ 2 w 62277"/>
                  <a:gd name="connsiteY1" fmla="*/ 5854 h 92081"/>
                  <a:gd name="connsiteX2" fmla="*/ 26353 w 62277"/>
                  <a:gd name="connsiteY2" fmla="*/ 56600 h 92081"/>
                  <a:gd name="connsiteX3" fmla="*/ 49821 w 62277"/>
                  <a:gd name="connsiteY3" fmla="*/ 91082 h 92081"/>
                  <a:gd name="connsiteX4" fmla="*/ 59909 w 62277"/>
                  <a:gd name="connsiteY4" fmla="*/ 88406 h 92081"/>
                  <a:gd name="connsiteX5" fmla="*/ 53012 w 62277"/>
                  <a:gd name="connsiteY5" fmla="*/ 51762 h 92081"/>
                  <a:gd name="connsiteX6" fmla="*/ 8236 w 62277"/>
                  <a:gd name="connsiteY6" fmla="*/ 501 h 920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2277" h="92081">
                    <a:moveTo>
                      <a:pt x="8236" y="501"/>
                    </a:moveTo>
                    <a:cubicBezTo>
                      <a:pt x="4222" y="-1146"/>
                      <a:pt x="-101" y="1428"/>
                      <a:pt x="2" y="5854"/>
                    </a:cubicBezTo>
                    <a:cubicBezTo>
                      <a:pt x="208" y="24588"/>
                      <a:pt x="16368" y="41777"/>
                      <a:pt x="26353" y="56600"/>
                    </a:cubicBezTo>
                    <a:cubicBezTo>
                      <a:pt x="33867" y="67819"/>
                      <a:pt x="38396" y="83362"/>
                      <a:pt x="49821" y="91082"/>
                    </a:cubicBezTo>
                    <a:cubicBezTo>
                      <a:pt x="52909" y="93141"/>
                      <a:pt x="58262" y="91906"/>
                      <a:pt x="59909" y="88406"/>
                    </a:cubicBezTo>
                    <a:cubicBezTo>
                      <a:pt x="65776" y="75848"/>
                      <a:pt x="59703" y="62982"/>
                      <a:pt x="53012" y="51762"/>
                    </a:cubicBezTo>
                    <a:cubicBezTo>
                      <a:pt x="42616" y="34469"/>
                      <a:pt x="27588" y="8633"/>
                      <a:pt x="8236" y="501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89" name="Graphic 24">
                <a:extLst>
                  <a:ext uri="{FF2B5EF4-FFF2-40B4-BE49-F238E27FC236}">
                    <a16:creationId xmlns:a16="http://schemas.microsoft.com/office/drawing/2014/main" id="{39BE456E-AE88-4C0D-B271-36619DB89389}"/>
                  </a:ext>
                </a:extLst>
              </p:cNvPr>
              <p:cNvSpPr/>
              <p:nvPr/>
            </p:nvSpPr>
            <p:spPr>
              <a:xfrm>
                <a:off x="8569350" y="5221576"/>
                <a:ext cx="65607" cy="121885"/>
              </a:xfrm>
              <a:custGeom>
                <a:avLst/>
                <a:gdLst>
                  <a:gd name="connsiteX0" fmla="*/ 52805 w 65607"/>
                  <a:gd name="connsiteY0" fmla="*/ 120430 h 121885"/>
                  <a:gd name="connsiteX1" fmla="*/ 65466 w 65607"/>
                  <a:gd name="connsiteY1" fmla="*/ 112607 h 121885"/>
                  <a:gd name="connsiteX2" fmla="*/ 43541 w 65607"/>
                  <a:gd name="connsiteY2" fmla="*/ 61038 h 121885"/>
                  <a:gd name="connsiteX3" fmla="*/ 17396 w 65607"/>
                  <a:gd name="connsiteY3" fmla="*/ 4425 h 121885"/>
                  <a:gd name="connsiteX4" fmla="*/ 1 w 65607"/>
                  <a:gd name="connsiteY4" fmla="*/ 9263 h 121885"/>
                  <a:gd name="connsiteX5" fmla="*/ 52805 w 65607"/>
                  <a:gd name="connsiteY5" fmla="*/ 120430 h 1218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5607" h="121885">
                    <a:moveTo>
                      <a:pt x="52805" y="120430"/>
                    </a:moveTo>
                    <a:cubicBezTo>
                      <a:pt x="58364" y="124444"/>
                      <a:pt x="66804" y="119607"/>
                      <a:pt x="65466" y="112607"/>
                    </a:cubicBezTo>
                    <a:cubicBezTo>
                      <a:pt x="61760" y="94388"/>
                      <a:pt x="51570" y="77610"/>
                      <a:pt x="43541" y="61038"/>
                    </a:cubicBezTo>
                    <a:cubicBezTo>
                      <a:pt x="34483" y="42407"/>
                      <a:pt x="28307" y="22129"/>
                      <a:pt x="17396" y="4425"/>
                    </a:cubicBezTo>
                    <a:cubicBezTo>
                      <a:pt x="12558" y="-3501"/>
                      <a:pt x="-102" y="-104"/>
                      <a:pt x="1" y="9263"/>
                    </a:cubicBezTo>
                    <a:cubicBezTo>
                      <a:pt x="104" y="45289"/>
                      <a:pt x="23161" y="99226"/>
                      <a:pt x="52805" y="120430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90" name="Graphic 24">
                <a:extLst>
                  <a:ext uri="{FF2B5EF4-FFF2-40B4-BE49-F238E27FC236}">
                    <a16:creationId xmlns:a16="http://schemas.microsoft.com/office/drawing/2014/main" id="{B5C87FEC-D636-44ED-A912-F4474DFED9A2}"/>
                  </a:ext>
                </a:extLst>
              </p:cNvPr>
              <p:cNvSpPr/>
              <p:nvPr/>
            </p:nvSpPr>
            <p:spPr>
              <a:xfrm>
                <a:off x="8539095" y="5251374"/>
                <a:ext cx="116219" cy="133320"/>
              </a:xfrm>
              <a:custGeom>
                <a:avLst/>
                <a:gdLst>
                  <a:gd name="connsiteX0" fmla="*/ 66488 w 116219"/>
                  <a:gd name="connsiteY0" fmla="*/ 92278 h 133320"/>
                  <a:gd name="connsiteX1" fmla="*/ 13889 w 116219"/>
                  <a:gd name="connsiteY1" fmla="*/ 3550 h 133320"/>
                  <a:gd name="connsiteX2" fmla="*/ 2464 w 116219"/>
                  <a:gd name="connsiteY2" fmla="*/ 3962 h 133320"/>
                  <a:gd name="connsiteX3" fmla="*/ 32623 w 116219"/>
                  <a:gd name="connsiteY3" fmla="*/ 94440 h 133320"/>
                  <a:gd name="connsiteX4" fmla="*/ 112293 w 116219"/>
                  <a:gd name="connsiteY4" fmla="*/ 128614 h 133320"/>
                  <a:gd name="connsiteX5" fmla="*/ 113013 w 116219"/>
                  <a:gd name="connsiteY5" fmla="*/ 116056 h 133320"/>
                  <a:gd name="connsiteX6" fmla="*/ 66488 w 116219"/>
                  <a:gd name="connsiteY6" fmla="*/ 92278 h 133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6219" h="133320">
                    <a:moveTo>
                      <a:pt x="66488" y="92278"/>
                    </a:moveTo>
                    <a:cubicBezTo>
                      <a:pt x="35093" y="68913"/>
                      <a:pt x="24491" y="37415"/>
                      <a:pt x="13889" y="3550"/>
                    </a:cubicBezTo>
                    <a:cubicBezTo>
                      <a:pt x="12242" y="-1596"/>
                      <a:pt x="3905" y="-876"/>
                      <a:pt x="2464" y="3962"/>
                    </a:cubicBezTo>
                    <a:cubicBezTo>
                      <a:pt x="-7109" y="36489"/>
                      <a:pt x="12963" y="70045"/>
                      <a:pt x="32623" y="94440"/>
                    </a:cubicBezTo>
                    <a:cubicBezTo>
                      <a:pt x="48578" y="114203"/>
                      <a:pt x="86148" y="145186"/>
                      <a:pt x="112293" y="128614"/>
                    </a:cubicBezTo>
                    <a:cubicBezTo>
                      <a:pt x="117131" y="125629"/>
                      <a:pt x="117645" y="119659"/>
                      <a:pt x="113013" y="116056"/>
                    </a:cubicBezTo>
                    <a:cubicBezTo>
                      <a:pt x="99118" y="105351"/>
                      <a:pt x="81001" y="103086"/>
                      <a:pt x="66488" y="92278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91" name="Graphic 24">
                <a:extLst>
                  <a:ext uri="{FF2B5EF4-FFF2-40B4-BE49-F238E27FC236}">
                    <a16:creationId xmlns:a16="http://schemas.microsoft.com/office/drawing/2014/main" id="{16D9B1BC-E163-4889-A4D5-924BEF05978A}"/>
                  </a:ext>
                </a:extLst>
              </p:cNvPr>
              <p:cNvSpPr/>
              <p:nvPr/>
            </p:nvSpPr>
            <p:spPr>
              <a:xfrm>
                <a:off x="10602817" y="6463122"/>
                <a:ext cx="58909" cy="219764"/>
              </a:xfrm>
              <a:custGeom>
                <a:avLst/>
                <a:gdLst>
                  <a:gd name="connsiteX0" fmla="*/ 47526 w 58909"/>
                  <a:gd name="connsiteY0" fmla="*/ 8469 h 219764"/>
                  <a:gd name="connsiteX1" fmla="*/ 39600 w 58909"/>
                  <a:gd name="connsiteY1" fmla="*/ 1058 h 219764"/>
                  <a:gd name="connsiteX2" fmla="*/ 50923 w 58909"/>
                  <a:gd name="connsiteY2" fmla="*/ 218658 h 219764"/>
                  <a:gd name="connsiteX3" fmla="*/ 58849 w 58909"/>
                  <a:gd name="connsiteY3" fmla="*/ 214952 h 219764"/>
                  <a:gd name="connsiteX4" fmla="*/ 23440 w 58909"/>
                  <a:gd name="connsiteY4" fmla="*/ 111505 h 219764"/>
                  <a:gd name="connsiteX5" fmla="*/ 47526 w 58909"/>
                  <a:gd name="connsiteY5" fmla="*/ 8469 h 219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8909" h="219764">
                    <a:moveTo>
                      <a:pt x="47526" y="8469"/>
                    </a:moveTo>
                    <a:cubicBezTo>
                      <a:pt x="49585" y="3837"/>
                      <a:pt x="44541" y="-2545"/>
                      <a:pt x="39600" y="1058"/>
                    </a:cubicBezTo>
                    <a:cubicBezTo>
                      <a:pt x="-25350" y="49025"/>
                      <a:pt x="-2396" y="171000"/>
                      <a:pt x="50923" y="218658"/>
                    </a:cubicBezTo>
                    <a:cubicBezTo>
                      <a:pt x="53702" y="221128"/>
                      <a:pt x="59569" y="219276"/>
                      <a:pt x="58849" y="214952"/>
                    </a:cubicBezTo>
                    <a:cubicBezTo>
                      <a:pt x="52982" y="179235"/>
                      <a:pt x="30954" y="147531"/>
                      <a:pt x="23440" y="111505"/>
                    </a:cubicBezTo>
                    <a:cubicBezTo>
                      <a:pt x="15411" y="73626"/>
                      <a:pt x="32395" y="41819"/>
                      <a:pt x="47526" y="8469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92" name="Graphic 24">
                <a:extLst>
                  <a:ext uri="{FF2B5EF4-FFF2-40B4-BE49-F238E27FC236}">
                    <a16:creationId xmlns:a16="http://schemas.microsoft.com/office/drawing/2014/main" id="{992C60DB-A42D-442E-A507-85DEF75B8CD3}"/>
                  </a:ext>
                </a:extLst>
              </p:cNvPr>
              <p:cNvSpPr/>
              <p:nvPr/>
            </p:nvSpPr>
            <p:spPr>
              <a:xfrm>
                <a:off x="10641902" y="6586310"/>
                <a:ext cx="47447" cy="111326"/>
              </a:xfrm>
              <a:custGeom>
                <a:avLst/>
                <a:gdLst>
                  <a:gd name="connsiteX0" fmla="*/ 3295 w 47447"/>
                  <a:gd name="connsiteY0" fmla="*/ 154 h 111326"/>
                  <a:gd name="connsiteX1" fmla="*/ 1 w 47447"/>
                  <a:gd name="connsiteY1" fmla="*/ 2419 h 111326"/>
                  <a:gd name="connsiteX2" fmla="*/ 18323 w 47447"/>
                  <a:gd name="connsiteY2" fmla="*/ 50591 h 111326"/>
                  <a:gd name="connsiteX3" fmla="*/ 36130 w 47447"/>
                  <a:gd name="connsiteY3" fmla="*/ 109469 h 111326"/>
                  <a:gd name="connsiteX4" fmla="*/ 44982 w 47447"/>
                  <a:gd name="connsiteY4" fmla="*/ 107925 h 111326"/>
                  <a:gd name="connsiteX5" fmla="*/ 34483 w 47447"/>
                  <a:gd name="connsiteY5" fmla="*/ 46474 h 111326"/>
                  <a:gd name="connsiteX6" fmla="*/ 3295 w 47447"/>
                  <a:gd name="connsiteY6" fmla="*/ 154 h 1113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7447" h="111326">
                    <a:moveTo>
                      <a:pt x="3295" y="154"/>
                    </a:moveTo>
                    <a:cubicBezTo>
                      <a:pt x="1854" y="-464"/>
                      <a:pt x="1" y="875"/>
                      <a:pt x="1" y="2419"/>
                    </a:cubicBezTo>
                    <a:cubicBezTo>
                      <a:pt x="-102" y="19197"/>
                      <a:pt x="12353" y="35254"/>
                      <a:pt x="18323" y="50591"/>
                    </a:cubicBezTo>
                    <a:cubicBezTo>
                      <a:pt x="25631" y="69531"/>
                      <a:pt x="24499" y="93000"/>
                      <a:pt x="36130" y="109469"/>
                    </a:cubicBezTo>
                    <a:cubicBezTo>
                      <a:pt x="38395" y="112763"/>
                      <a:pt x="43644" y="111322"/>
                      <a:pt x="44982" y="107925"/>
                    </a:cubicBezTo>
                    <a:cubicBezTo>
                      <a:pt x="52394" y="88882"/>
                      <a:pt x="41380" y="64590"/>
                      <a:pt x="34483" y="46474"/>
                    </a:cubicBezTo>
                    <a:cubicBezTo>
                      <a:pt x="28204" y="29902"/>
                      <a:pt x="20587" y="7668"/>
                      <a:pt x="3295" y="154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93" name="Graphic 24">
                <a:extLst>
                  <a:ext uri="{FF2B5EF4-FFF2-40B4-BE49-F238E27FC236}">
                    <a16:creationId xmlns:a16="http://schemas.microsoft.com/office/drawing/2014/main" id="{78F784BC-DA97-4347-8621-C5E0AE81F6FB}"/>
                  </a:ext>
                </a:extLst>
              </p:cNvPr>
              <p:cNvSpPr/>
              <p:nvPr/>
            </p:nvSpPr>
            <p:spPr>
              <a:xfrm>
                <a:off x="11060650" y="5692912"/>
                <a:ext cx="30087" cy="58801"/>
              </a:xfrm>
              <a:custGeom>
                <a:avLst/>
                <a:gdLst>
                  <a:gd name="connsiteX0" fmla="*/ 18409 w 30087"/>
                  <a:gd name="connsiteY0" fmla="*/ 2257 h 58801"/>
                  <a:gd name="connsiteX1" fmla="*/ 2454 w 30087"/>
                  <a:gd name="connsiteY1" fmla="*/ 55370 h 58801"/>
                  <a:gd name="connsiteX2" fmla="*/ 12233 w 30087"/>
                  <a:gd name="connsiteY2" fmla="*/ 57326 h 58801"/>
                  <a:gd name="connsiteX3" fmla="*/ 30040 w 30087"/>
                  <a:gd name="connsiteY3" fmla="*/ 8021 h 58801"/>
                  <a:gd name="connsiteX4" fmla="*/ 18409 w 30087"/>
                  <a:gd name="connsiteY4" fmla="*/ 2257 h 588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087" h="58801">
                    <a:moveTo>
                      <a:pt x="18409" y="2257"/>
                    </a:moveTo>
                    <a:cubicBezTo>
                      <a:pt x="7395" y="14815"/>
                      <a:pt x="-5472" y="38901"/>
                      <a:pt x="2454" y="55370"/>
                    </a:cubicBezTo>
                    <a:cubicBezTo>
                      <a:pt x="4307" y="59179"/>
                      <a:pt x="9042" y="59796"/>
                      <a:pt x="12233" y="57326"/>
                    </a:cubicBezTo>
                    <a:cubicBezTo>
                      <a:pt x="24584" y="47444"/>
                      <a:pt x="28084" y="22946"/>
                      <a:pt x="30040" y="8021"/>
                    </a:cubicBezTo>
                    <a:cubicBezTo>
                      <a:pt x="30760" y="1742"/>
                      <a:pt x="23040" y="-2993"/>
                      <a:pt x="18409" y="2257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94" name="Graphic 24">
                <a:extLst>
                  <a:ext uri="{FF2B5EF4-FFF2-40B4-BE49-F238E27FC236}">
                    <a16:creationId xmlns:a16="http://schemas.microsoft.com/office/drawing/2014/main" id="{A6144C12-8582-450C-94E8-9D036C528A2C}"/>
                  </a:ext>
                </a:extLst>
              </p:cNvPr>
              <p:cNvSpPr/>
              <p:nvPr/>
            </p:nvSpPr>
            <p:spPr>
              <a:xfrm>
                <a:off x="9222253" y="6856841"/>
                <a:ext cx="49613" cy="3629"/>
              </a:xfrm>
              <a:custGeom>
                <a:avLst/>
                <a:gdLst>
                  <a:gd name="connsiteX0" fmla="*/ 0 w 49613"/>
                  <a:gd name="connsiteY0" fmla="*/ 3630 h 3629"/>
                  <a:gd name="connsiteX1" fmla="*/ 49614 w 49613"/>
                  <a:gd name="connsiteY1" fmla="*/ 3630 h 3629"/>
                  <a:gd name="connsiteX2" fmla="*/ 0 w 49613"/>
                  <a:gd name="connsiteY2" fmla="*/ 3630 h 36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9613" h="3629">
                    <a:moveTo>
                      <a:pt x="0" y="3630"/>
                    </a:moveTo>
                    <a:lnTo>
                      <a:pt x="49614" y="3630"/>
                    </a:lnTo>
                    <a:cubicBezTo>
                      <a:pt x="32836" y="-1414"/>
                      <a:pt x="15955" y="-1002"/>
                      <a:pt x="0" y="3630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95" name="Graphic 24">
                <a:extLst>
                  <a:ext uri="{FF2B5EF4-FFF2-40B4-BE49-F238E27FC236}">
                    <a16:creationId xmlns:a16="http://schemas.microsoft.com/office/drawing/2014/main" id="{B90382F3-C616-47A6-972F-75625E20949E}"/>
                  </a:ext>
                </a:extLst>
              </p:cNvPr>
              <p:cNvSpPr/>
              <p:nvPr/>
            </p:nvSpPr>
            <p:spPr>
              <a:xfrm>
                <a:off x="9164508" y="6827045"/>
                <a:ext cx="154810" cy="33425"/>
              </a:xfrm>
              <a:custGeom>
                <a:avLst/>
                <a:gdLst>
                  <a:gd name="connsiteX0" fmla="*/ 107359 w 154810"/>
                  <a:gd name="connsiteY0" fmla="*/ 33425 h 33425"/>
                  <a:gd name="connsiteX1" fmla="*/ 154811 w 154810"/>
                  <a:gd name="connsiteY1" fmla="*/ 33425 h 33425"/>
                  <a:gd name="connsiteX2" fmla="*/ 106021 w 154810"/>
                  <a:gd name="connsiteY2" fmla="*/ 4399 h 33425"/>
                  <a:gd name="connsiteX3" fmla="*/ 0 w 154810"/>
                  <a:gd name="connsiteY3" fmla="*/ 33425 h 33425"/>
                  <a:gd name="connsiteX4" fmla="*/ 57848 w 154810"/>
                  <a:gd name="connsiteY4" fmla="*/ 33425 h 33425"/>
                  <a:gd name="connsiteX5" fmla="*/ 107359 w 154810"/>
                  <a:gd name="connsiteY5" fmla="*/ 33425 h 33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4810" h="33425">
                    <a:moveTo>
                      <a:pt x="107359" y="33425"/>
                    </a:moveTo>
                    <a:lnTo>
                      <a:pt x="154811" y="33425"/>
                    </a:lnTo>
                    <a:cubicBezTo>
                      <a:pt x="141121" y="20559"/>
                      <a:pt x="124858" y="10265"/>
                      <a:pt x="106021" y="4399"/>
                    </a:cubicBezTo>
                    <a:cubicBezTo>
                      <a:pt x="66392" y="-7954"/>
                      <a:pt x="29439" y="6972"/>
                      <a:pt x="0" y="33425"/>
                    </a:cubicBezTo>
                    <a:lnTo>
                      <a:pt x="57848" y="33425"/>
                    </a:lnTo>
                    <a:cubicBezTo>
                      <a:pt x="73700" y="28794"/>
                      <a:pt x="90581" y="28382"/>
                      <a:pt x="107359" y="33425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96" name="Graphic 24">
                <a:extLst>
                  <a:ext uri="{FF2B5EF4-FFF2-40B4-BE49-F238E27FC236}">
                    <a16:creationId xmlns:a16="http://schemas.microsoft.com/office/drawing/2014/main" id="{83C0C992-59EB-46EF-9B3B-74BB6655F857}"/>
                  </a:ext>
                </a:extLst>
              </p:cNvPr>
              <p:cNvSpPr/>
              <p:nvPr/>
            </p:nvSpPr>
            <p:spPr>
              <a:xfrm>
                <a:off x="9389622" y="6702342"/>
                <a:ext cx="252185" cy="158128"/>
              </a:xfrm>
              <a:custGeom>
                <a:avLst/>
                <a:gdLst>
                  <a:gd name="connsiteX0" fmla="*/ 102624 w 252185"/>
                  <a:gd name="connsiteY0" fmla="*/ 66415 h 158128"/>
                  <a:gd name="connsiteX1" fmla="*/ 28615 w 252185"/>
                  <a:gd name="connsiteY1" fmla="*/ 4244 h 158128"/>
                  <a:gd name="connsiteX2" fmla="*/ 7720 w 252185"/>
                  <a:gd name="connsiteY2" fmla="*/ 12684 h 158128"/>
                  <a:gd name="connsiteX3" fmla="*/ 14617 w 252185"/>
                  <a:gd name="connsiteY3" fmla="*/ 113147 h 158128"/>
                  <a:gd name="connsiteX4" fmla="*/ 0 w 252185"/>
                  <a:gd name="connsiteY4" fmla="*/ 158128 h 158128"/>
                  <a:gd name="connsiteX5" fmla="*/ 24292 w 252185"/>
                  <a:gd name="connsiteY5" fmla="*/ 158128 h 158128"/>
                  <a:gd name="connsiteX6" fmla="*/ 31600 w 252185"/>
                  <a:gd name="connsiteY6" fmla="*/ 136410 h 158128"/>
                  <a:gd name="connsiteX7" fmla="*/ 36747 w 252185"/>
                  <a:gd name="connsiteY7" fmla="*/ 46343 h 158128"/>
                  <a:gd name="connsiteX8" fmla="*/ 122284 w 252185"/>
                  <a:gd name="connsiteY8" fmla="*/ 112632 h 158128"/>
                  <a:gd name="connsiteX9" fmla="*/ 210086 w 252185"/>
                  <a:gd name="connsiteY9" fmla="*/ 158128 h 158128"/>
                  <a:gd name="connsiteX10" fmla="*/ 252185 w 252185"/>
                  <a:gd name="connsiteY10" fmla="*/ 158128 h 158128"/>
                  <a:gd name="connsiteX11" fmla="*/ 192587 w 252185"/>
                  <a:gd name="connsiteY11" fmla="*/ 127660 h 158128"/>
                  <a:gd name="connsiteX12" fmla="*/ 102624 w 252185"/>
                  <a:gd name="connsiteY12" fmla="*/ 66415 h 1581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52185" h="158128">
                    <a:moveTo>
                      <a:pt x="102624" y="66415"/>
                    </a:moveTo>
                    <a:cubicBezTo>
                      <a:pt x="78126" y="46137"/>
                      <a:pt x="48687" y="29154"/>
                      <a:pt x="28615" y="4244"/>
                    </a:cubicBezTo>
                    <a:cubicBezTo>
                      <a:pt x="21822" y="-4197"/>
                      <a:pt x="5250" y="641"/>
                      <a:pt x="7720" y="12684"/>
                    </a:cubicBezTo>
                    <a:cubicBezTo>
                      <a:pt x="15028" y="48814"/>
                      <a:pt x="23160" y="74547"/>
                      <a:pt x="14617" y="113147"/>
                    </a:cubicBezTo>
                    <a:cubicBezTo>
                      <a:pt x="11117" y="129102"/>
                      <a:pt x="6073" y="143924"/>
                      <a:pt x="0" y="158128"/>
                    </a:cubicBezTo>
                    <a:lnTo>
                      <a:pt x="24292" y="158128"/>
                    </a:lnTo>
                    <a:cubicBezTo>
                      <a:pt x="26968" y="151129"/>
                      <a:pt x="29439" y="143924"/>
                      <a:pt x="31600" y="136410"/>
                    </a:cubicBezTo>
                    <a:cubicBezTo>
                      <a:pt x="41482" y="101824"/>
                      <a:pt x="40864" y="75988"/>
                      <a:pt x="36747" y="46343"/>
                    </a:cubicBezTo>
                    <a:cubicBezTo>
                      <a:pt x="63407" y="70430"/>
                      <a:pt x="95110" y="91325"/>
                      <a:pt x="122284" y="112632"/>
                    </a:cubicBezTo>
                    <a:cubicBezTo>
                      <a:pt x="147297" y="132189"/>
                      <a:pt x="179927" y="143821"/>
                      <a:pt x="210086" y="158128"/>
                    </a:cubicBezTo>
                    <a:lnTo>
                      <a:pt x="252185" y="158128"/>
                    </a:lnTo>
                    <a:cubicBezTo>
                      <a:pt x="233863" y="146085"/>
                      <a:pt x="212762" y="137130"/>
                      <a:pt x="192587" y="127660"/>
                    </a:cubicBezTo>
                    <a:cubicBezTo>
                      <a:pt x="158722" y="111912"/>
                      <a:pt x="131239" y="90090"/>
                      <a:pt x="102624" y="66415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97" name="Graphic 24">
                <a:extLst>
                  <a:ext uri="{FF2B5EF4-FFF2-40B4-BE49-F238E27FC236}">
                    <a16:creationId xmlns:a16="http://schemas.microsoft.com/office/drawing/2014/main" id="{C6C99AEC-43D7-49B5-8DC0-AF5B67643633}"/>
                  </a:ext>
                </a:extLst>
              </p:cNvPr>
              <p:cNvSpPr/>
              <p:nvPr/>
            </p:nvSpPr>
            <p:spPr>
              <a:xfrm>
                <a:off x="9319319" y="6860471"/>
                <a:ext cx="2161" cy="1544"/>
              </a:xfrm>
              <a:custGeom>
                <a:avLst/>
                <a:gdLst>
                  <a:gd name="connsiteX0" fmla="*/ 1750 w 2161"/>
                  <a:gd name="connsiteY0" fmla="*/ 1544 h 1544"/>
                  <a:gd name="connsiteX1" fmla="*/ 2162 w 2161"/>
                  <a:gd name="connsiteY1" fmla="*/ 0 h 1544"/>
                  <a:gd name="connsiteX2" fmla="*/ 0 w 2161"/>
                  <a:gd name="connsiteY2" fmla="*/ 0 h 1544"/>
                  <a:gd name="connsiteX3" fmla="*/ 1750 w 2161"/>
                  <a:gd name="connsiteY3" fmla="*/ 1544 h 15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61" h="1544">
                    <a:moveTo>
                      <a:pt x="1750" y="1544"/>
                    </a:moveTo>
                    <a:cubicBezTo>
                      <a:pt x="1853" y="1029"/>
                      <a:pt x="1956" y="515"/>
                      <a:pt x="2162" y="0"/>
                    </a:cubicBezTo>
                    <a:lnTo>
                      <a:pt x="0" y="0"/>
                    </a:lnTo>
                    <a:cubicBezTo>
                      <a:pt x="515" y="515"/>
                      <a:pt x="1132" y="926"/>
                      <a:pt x="1750" y="1544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773438-50D6-47F3-A7A3-D72E1990C4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FD22F3-413A-4C9D-969B-29E5BDDE76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C28DCB-BBFF-4236-B0CF-57F49F122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22968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ction metrics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1B2989D-0853-4660-BFFF-A25AB0CDF16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273300"/>
            <a:ext cx="5905500" cy="584199"/>
          </a:xfrm>
        </p:spPr>
        <p:txBody>
          <a:bodyPr>
            <a:normAutofit/>
          </a:bodyPr>
          <a:lstStyle>
            <a:lvl1pPr marL="0" indent="0">
              <a:buNone/>
              <a:defRPr sz="20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F6510-D603-481E-B685-9095150A28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857499"/>
            <a:ext cx="5905500" cy="3319463"/>
          </a:xfrm>
        </p:spPr>
        <p:txBody>
          <a:bodyPr/>
          <a:lstStyle>
            <a:lvl1pPr>
              <a:lnSpc>
                <a:spcPct val="100000"/>
              </a:lnSpc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00000"/>
              </a:lnSpc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00000"/>
              </a:lnSpc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00000"/>
              </a:lnSpc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C899B63C-D7F8-401B-9585-82BA700D523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239000" y="2273300"/>
            <a:ext cx="4114800" cy="584199"/>
          </a:xfrm>
        </p:spPr>
        <p:txBody>
          <a:bodyPr>
            <a:normAutofit/>
          </a:bodyPr>
          <a:lstStyle>
            <a:lvl1pPr marL="0" indent="0">
              <a:buNone/>
              <a:defRPr sz="20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743757-ABC3-44BF-87D3-5E323E9B00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239000" y="2857499"/>
            <a:ext cx="4114800" cy="3319463"/>
          </a:xfrm>
        </p:spPr>
        <p:txBody>
          <a:bodyPr/>
          <a:lstStyle>
            <a:lvl1pPr>
              <a:lnSpc>
                <a:spcPct val="100000"/>
              </a:lnSpc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00000"/>
              </a:lnSpc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00000"/>
              </a:lnSpc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00000"/>
              </a:lnSpc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A79566-C1F8-443D-A135-C66889847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5CF363-F733-460B-9E71-BF70442AC3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B0FA47-58F4-4B95-AD52-4EFE7977A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09031544-BAED-4BDA-8906-14CD482C8D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9671068" flipH="1">
            <a:off x="5968511" y="-1588687"/>
            <a:ext cx="6431619" cy="5824927"/>
          </a:xfrm>
          <a:custGeom>
            <a:avLst/>
            <a:gdLst>
              <a:gd name="connsiteX0" fmla="*/ 1383510 w 6431619"/>
              <a:gd name="connsiteY0" fmla="*/ 5569601 h 5824927"/>
              <a:gd name="connsiteX1" fmla="*/ 1395847 w 6431619"/>
              <a:gd name="connsiteY1" fmla="*/ 5580371 h 5824927"/>
              <a:gd name="connsiteX2" fmla="*/ 1392214 w 6431619"/>
              <a:gd name="connsiteY2" fmla="*/ 5579955 h 5824927"/>
              <a:gd name="connsiteX3" fmla="*/ 1383510 w 6431619"/>
              <a:gd name="connsiteY3" fmla="*/ 5569601 h 5824927"/>
              <a:gd name="connsiteX4" fmla="*/ 1888107 w 6431619"/>
              <a:gd name="connsiteY4" fmla="*/ 5171617 h 5824927"/>
              <a:gd name="connsiteX5" fmla="*/ 1883881 w 6431619"/>
              <a:gd name="connsiteY5" fmla="*/ 5182971 h 5824927"/>
              <a:gd name="connsiteX6" fmla="*/ 1913713 w 6431619"/>
              <a:gd name="connsiteY6" fmla="*/ 5211272 h 5824927"/>
              <a:gd name="connsiteX7" fmla="*/ 1938727 w 6431619"/>
              <a:gd name="connsiteY7" fmla="*/ 5206681 h 5824927"/>
              <a:gd name="connsiteX8" fmla="*/ 1941347 w 6431619"/>
              <a:gd name="connsiteY8" fmla="*/ 5203090 h 5824927"/>
              <a:gd name="connsiteX9" fmla="*/ 1943544 w 6431619"/>
              <a:gd name="connsiteY9" fmla="*/ 5196747 h 5824927"/>
              <a:gd name="connsiteX10" fmla="*/ 1940840 w 6431619"/>
              <a:gd name="connsiteY10" fmla="*/ 5189983 h 5824927"/>
              <a:gd name="connsiteX11" fmla="*/ 1943121 w 6431619"/>
              <a:gd name="connsiteY11" fmla="*/ 5191153 h 5824927"/>
              <a:gd name="connsiteX12" fmla="*/ 1981658 w 6431619"/>
              <a:gd name="connsiteY12" fmla="*/ 5202173 h 5824927"/>
              <a:gd name="connsiteX13" fmla="*/ 2012166 w 6431619"/>
              <a:gd name="connsiteY13" fmla="*/ 5207850 h 5824927"/>
              <a:gd name="connsiteX14" fmla="*/ 2048588 w 6431619"/>
              <a:gd name="connsiteY14" fmla="*/ 5220539 h 5824927"/>
              <a:gd name="connsiteX15" fmla="*/ 2056109 w 6431619"/>
              <a:gd name="connsiteY15" fmla="*/ 5204594 h 5824927"/>
              <a:gd name="connsiteX16" fmla="*/ 2011996 w 6431619"/>
              <a:gd name="connsiteY16" fmla="*/ 5179548 h 5824927"/>
              <a:gd name="connsiteX17" fmla="*/ 1982503 w 6431619"/>
              <a:gd name="connsiteY17" fmla="*/ 5166190 h 5824927"/>
              <a:gd name="connsiteX18" fmla="*/ 1947348 w 6431619"/>
              <a:gd name="connsiteY18" fmla="*/ 5161932 h 5824927"/>
              <a:gd name="connsiteX19" fmla="*/ 1932643 w 6431619"/>
              <a:gd name="connsiteY19" fmla="*/ 5177126 h 5824927"/>
              <a:gd name="connsiteX20" fmla="*/ 1913797 w 6431619"/>
              <a:gd name="connsiteY20" fmla="*/ 5169029 h 5824927"/>
              <a:gd name="connsiteX21" fmla="*/ 1906022 w 6431619"/>
              <a:gd name="connsiteY21" fmla="*/ 5167860 h 5824927"/>
              <a:gd name="connsiteX22" fmla="*/ 1888107 w 6431619"/>
              <a:gd name="connsiteY22" fmla="*/ 5171617 h 5824927"/>
              <a:gd name="connsiteX23" fmla="*/ 1613277 w 6431619"/>
              <a:gd name="connsiteY23" fmla="*/ 5342371 h 5824927"/>
              <a:gd name="connsiteX24" fmla="*/ 1607373 w 6431619"/>
              <a:gd name="connsiteY24" fmla="*/ 5357126 h 5824927"/>
              <a:gd name="connsiteX25" fmla="*/ 1650132 w 6431619"/>
              <a:gd name="connsiteY25" fmla="*/ 5431847 h 5824927"/>
              <a:gd name="connsiteX26" fmla="*/ 1666358 w 6431619"/>
              <a:gd name="connsiteY26" fmla="*/ 5423833 h 5824927"/>
              <a:gd name="connsiteX27" fmla="*/ 1628753 w 6431619"/>
              <a:gd name="connsiteY27" fmla="*/ 5345772 h 5824927"/>
              <a:gd name="connsiteX28" fmla="*/ 1613277 w 6431619"/>
              <a:gd name="connsiteY28" fmla="*/ 5342371 h 5824927"/>
              <a:gd name="connsiteX29" fmla="*/ 1832465 w 6431619"/>
              <a:gd name="connsiteY29" fmla="*/ 5182842 h 5824927"/>
              <a:gd name="connsiteX30" fmla="*/ 1828615 w 6431619"/>
              <a:gd name="connsiteY30" fmla="*/ 5206264 h 5824927"/>
              <a:gd name="connsiteX31" fmla="*/ 1859375 w 6431619"/>
              <a:gd name="connsiteY31" fmla="*/ 5220874 h 5824927"/>
              <a:gd name="connsiteX32" fmla="*/ 1868755 w 6431619"/>
              <a:gd name="connsiteY32" fmla="*/ 5208852 h 5824927"/>
              <a:gd name="connsiteX33" fmla="*/ 1842727 w 6431619"/>
              <a:gd name="connsiteY33" fmla="*/ 5184474 h 5824927"/>
              <a:gd name="connsiteX34" fmla="*/ 1832465 w 6431619"/>
              <a:gd name="connsiteY34" fmla="*/ 5182842 h 5824927"/>
              <a:gd name="connsiteX35" fmla="*/ 1668196 w 6431619"/>
              <a:gd name="connsiteY35" fmla="*/ 5210053 h 5824927"/>
              <a:gd name="connsiteX36" fmla="*/ 1664246 w 6431619"/>
              <a:gd name="connsiteY36" fmla="*/ 5221627 h 5824927"/>
              <a:gd name="connsiteX37" fmla="*/ 1695091 w 6431619"/>
              <a:gd name="connsiteY37" fmla="*/ 5293258 h 5824927"/>
              <a:gd name="connsiteX38" fmla="*/ 1735824 w 6431619"/>
              <a:gd name="connsiteY38" fmla="*/ 5355791 h 5824927"/>
              <a:gd name="connsiteX39" fmla="*/ 1753233 w 6431619"/>
              <a:gd name="connsiteY39" fmla="*/ 5346356 h 5824927"/>
              <a:gd name="connsiteX40" fmla="*/ 1724669 w 6431619"/>
              <a:gd name="connsiteY40" fmla="*/ 5280569 h 5824927"/>
              <a:gd name="connsiteX41" fmla="*/ 1679626 w 6431619"/>
              <a:gd name="connsiteY41" fmla="*/ 5211942 h 5824927"/>
              <a:gd name="connsiteX42" fmla="*/ 1668196 w 6431619"/>
              <a:gd name="connsiteY42" fmla="*/ 5210053 h 5824927"/>
              <a:gd name="connsiteX43" fmla="*/ 1256731 w 6431619"/>
              <a:gd name="connsiteY43" fmla="*/ 5447583 h 5824927"/>
              <a:gd name="connsiteX44" fmla="*/ 1273711 w 6431619"/>
              <a:gd name="connsiteY44" fmla="*/ 5474600 h 5824927"/>
              <a:gd name="connsiteX45" fmla="*/ 1274164 w 6431619"/>
              <a:gd name="connsiteY45" fmla="*/ 5473534 h 5824927"/>
              <a:gd name="connsiteX46" fmla="*/ 1266465 w 6431619"/>
              <a:gd name="connsiteY46" fmla="*/ 5457729 h 5824927"/>
              <a:gd name="connsiteX47" fmla="*/ 1382177 w 6431619"/>
              <a:gd name="connsiteY47" fmla="*/ 5260699 h 5824927"/>
              <a:gd name="connsiteX48" fmla="*/ 1382495 w 6431619"/>
              <a:gd name="connsiteY48" fmla="*/ 5263621 h 5824927"/>
              <a:gd name="connsiteX49" fmla="*/ 1382495 w 6431619"/>
              <a:gd name="connsiteY49" fmla="*/ 5263538 h 5824927"/>
              <a:gd name="connsiteX50" fmla="*/ 1382177 w 6431619"/>
              <a:gd name="connsiteY50" fmla="*/ 5260699 h 5824927"/>
              <a:gd name="connsiteX51" fmla="*/ 1392837 w 6431619"/>
              <a:gd name="connsiteY51" fmla="*/ 5248185 h 5824927"/>
              <a:gd name="connsiteX52" fmla="*/ 1382580 w 6431619"/>
              <a:gd name="connsiteY52" fmla="*/ 5263536 h 5824927"/>
              <a:gd name="connsiteX53" fmla="*/ 1384861 w 6431619"/>
              <a:gd name="connsiteY53" fmla="*/ 5277646 h 5824927"/>
              <a:gd name="connsiteX54" fmla="*/ 1398806 w 6431619"/>
              <a:gd name="connsiteY54" fmla="*/ 5307701 h 5824927"/>
              <a:gd name="connsiteX55" fmla="*/ 1427792 w 6431619"/>
              <a:gd name="connsiteY55" fmla="*/ 5349528 h 5824927"/>
              <a:gd name="connsiteX56" fmla="*/ 1450017 w 6431619"/>
              <a:gd name="connsiteY56" fmla="*/ 5340512 h 5824927"/>
              <a:gd name="connsiteX57" fmla="*/ 1411397 w 6431619"/>
              <a:gd name="connsiteY57" fmla="*/ 5251181 h 5824927"/>
              <a:gd name="connsiteX58" fmla="*/ 1392837 w 6431619"/>
              <a:gd name="connsiteY58" fmla="*/ 5248185 h 5824927"/>
              <a:gd name="connsiteX59" fmla="*/ 1798201 w 6431619"/>
              <a:gd name="connsiteY59" fmla="*/ 4969275 h 5824927"/>
              <a:gd name="connsiteX60" fmla="*/ 1796586 w 6431619"/>
              <a:gd name="connsiteY60" fmla="*/ 4981433 h 5824927"/>
              <a:gd name="connsiteX61" fmla="*/ 1856079 w 6431619"/>
              <a:gd name="connsiteY61" fmla="*/ 5045218 h 5824927"/>
              <a:gd name="connsiteX62" fmla="*/ 1921657 w 6431619"/>
              <a:gd name="connsiteY62" fmla="*/ 5089549 h 5824927"/>
              <a:gd name="connsiteX63" fmla="*/ 1932812 w 6431619"/>
              <a:gd name="connsiteY63" fmla="*/ 5081701 h 5824927"/>
              <a:gd name="connsiteX64" fmla="*/ 1938052 w 6431619"/>
              <a:gd name="connsiteY64" fmla="*/ 5090384 h 5824927"/>
              <a:gd name="connsiteX65" fmla="*/ 1956812 w 6431619"/>
              <a:gd name="connsiteY65" fmla="*/ 5096813 h 5824927"/>
              <a:gd name="connsiteX66" fmla="*/ 1958756 w 6431619"/>
              <a:gd name="connsiteY66" fmla="*/ 5100152 h 5824927"/>
              <a:gd name="connsiteX67" fmla="*/ 1987067 w 6431619"/>
              <a:gd name="connsiteY67" fmla="*/ 5123110 h 5824927"/>
              <a:gd name="connsiteX68" fmla="*/ 1999151 w 6431619"/>
              <a:gd name="connsiteY68" fmla="*/ 5112425 h 5824927"/>
              <a:gd name="connsiteX69" fmla="*/ 1981488 w 6431619"/>
              <a:gd name="connsiteY69" fmla="*/ 5083621 h 5824927"/>
              <a:gd name="connsiteX70" fmla="*/ 1973630 w 6431619"/>
              <a:gd name="connsiteY70" fmla="*/ 5079196 h 5824927"/>
              <a:gd name="connsiteX71" fmla="*/ 1971770 w 6431619"/>
              <a:gd name="connsiteY71" fmla="*/ 5070263 h 5824927"/>
              <a:gd name="connsiteX72" fmla="*/ 1971687 w 6431619"/>
              <a:gd name="connsiteY72" fmla="*/ 5071433 h 5824927"/>
              <a:gd name="connsiteX73" fmla="*/ 1959854 w 6431619"/>
              <a:gd name="connsiteY73" fmla="*/ 5051311 h 5824927"/>
              <a:gd name="connsiteX74" fmla="*/ 1918953 w 6431619"/>
              <a:gd name="connsiteY74" fmla="*/ 5019755 h 5824927"/>
              <a:gd name="connsiteX75" fmla="*/ 1904839 w 6431619"/>
              <a:gd name="connsiteY75" fmla="*/ 5032612 h 5824927"/>
              <a:gd name="connsiteX76" fmla="*/ 1905685 w 6431619"/>
              <a:gd name="connsiteY76" fmla="*/ 5034197 h 5824927"/>
              <a:gd name="connsiteX77" fmla="*/ 1883122 w 6431619"/>
              <a:gd name="connsiteY77" fmla="*/ 5016914 h 5824927"/>
              <a:gd name="connsiteX78" fmla="*/ 1810021 w 6431619"/>
              <a:gd name="connsiteY78" fmla="*/ 4965820 h 5824927"/>
              <a:gd name="connsiteX79" fmla="*/ 1798201 w 6431619"/>
              <a:gd name="connsiteY79" fmla="*/ 4969275 h 5824927"/>
              <a:gd name="connsiteX80" fmla="*/ 1695429 w 6431619"/>
              <a:gd name="connsiteY80" fmla="*/ 4971833 h 5824927"/>
              <a:gd name="connsiteX81" fmla="*/ 1692218 w 6431619"/>
              <a:gd name="connsiteY81" fmla="*/ 4976259 h 5824927"/>
              <a:gd name="connsiteX82" fmla="*/ 1758388 w 6431619"/>
              <a:gd name="connsiteY82" fmla="*/ 5041796 h 5824927"/>
              <a:gd name="connsiteX83" fmla="*/ 1840277 w 6431619"/>
              <a:gd name="connsiteY83" fmla="*/ 5103743 h 5824927"/>
              <a:gd name="connsiteX84" fmla="*/ 1865290 w 6431619"/>
              <a:gd name="connsiteY84" fmla="*/ 5077277 h 5824927"/>
              <a:gd name="connsiteX85" fmla="*/ 1776979 w 6431619"/>
              <a:gd name="connsiteY85" fmla="*/ 5003391 h 5824927"/>
              <a:gd name="connsiteX86" fmla="*/ 1695429 w 6431619"/>
              <a:gd name="connsiteY86" fmla="*/ 4971833 h 5824927"/>
              <a:gd name="connsiteX87" fmla="*/ 1651615 w 6431619"/>
              <a:gd name="connsiteY87" fmla="*/ 4992576 h 5824927"/>
              <a:gd name="connsiteX88" fmla="*/ 1641090 w 6431619"/>
              <a:gd name="connsiteY88" fmla="*/ 4999217 h 5824927"/>
              <a:gd name="connsiteX89" fmla="*/ 1682416 w 6431619"/>
              <a:gd name="connsiteY89" fmla="*/ 5049142 h 5824927"/>
              <a:gd name="connsiteX90" fmla="*/ 1753994 w 6431619"/>
              <a:gd name="connsiteY90" fmla="*/ 5093641 h 5824927"/>
              <a:gd name="connsiteX91" fmla="*/ 1770050 w 6431619"/>
              <a:gd name="connsiteY91" fmla="*/ 5070348 h 5824927"/>
              <a:gd name="connsiteX92" fmla="*/ 1735317 w 6431619"/>
              <a:gd name="connsiteY92" fmla="*/ 5038790 h 5824927"/>
              <a:gd name="connsiteX93" fmla="*/ 1697035 w 6431619"/>
              <a:gd name="connsiteY93" fmla="*/ 5014495 h 5824927"/>
              <a:gd name="connsiteX94" fmla="*/ 1651615 w 6431619"/>
              <a:gd name="connsiteY94" fmla="*/ 4992576 h 5824927"/>
              <a:gd name="connsiteX95" fmla="*/ 2557424 w 6431619"/>
              <a:gd name="connsiteY95" fmla="*/ 4390834 h 5824927"/>
              <a:gd name="connsiteX96" fmla="*/ 2550990 w 6431619"/>
              <a:gd name="connsiteY96" fmla="*/ 4404786 h 5824927"/>
              <a:gd name="connsiteX97" fmla="*/ 2574399 w 6431619"/>
              <a:gd name="connsiteY97" fmla="*/ 4426995 h 5824927"/>
              <a:gd name="connsiteX98" fmla="*/ 2581413 w 6431619"/>
              <a:gd name="connsiteY98" fmla="*/ 4422153 h 5824927"/>
              <a:gd name="connsiteX99" fmla="*/ 2573301 w 6431619"/>
              <a:gd name="connsiteY99" fmla="*/ 4393099 h 5824927"/>
              <a:gd name="connsiteX100" fmla="*/ 2557424 w 6431619"/>
              <a:gd name="connsiteY100" fmla="*/ 4390834 h 5824927"/>
              <a:gd name="connsiteX101" fmla="*/ 2453596 w 6431619"/>
              <a:gd name="connsiteY101" fmla="*/ 4445664 h 5824927"/>
              <a:gd name="connsiteX102" fmla="*/ 2447047 w 6431619"/>
              <a:gd name="connsiteY102" fmla="*/ 4453794 h 5824927"/>
              <a:gd name="connsiteX103" fmla="*/ 2466990 w 6431619"/>
              <a:gd name="connsiteY103" fmla="*/ 4489193 h 5824927"/>
              <a:gd name="connsiteX104" fmla="*/ 2481188 w 6431619"/>
              <a:gd name="connsiteY104" fmla="*/ 4481094 h 5824927"/>
              <a:gd name="connsiteX105" fmla="*/ 2464200 w 6431619"/>
              <a:gd name="connsiteY105" fmla="*/ 4445863 h 5824927"/>
              <a:gd name="connsiteX106" fmla="*/ 2453596 w 6431619"/>
              <a:gd name="connsiteY106" fmla="*/ 4445664 h 5824927"/>
              <a:gd name="connsiteX107" fmla="*/ 2938629 w 6431619"/>
              <a:gd name="connsiteY107" fmla="*/ 4137378 h 5824927"/>
              <a:gd name="connsiteX108" fmla="*/ 2944460 w 6431619"/>
              <a:gd name="connsiteY108" fmla="*/ 4157582 h 5824927"/>
              <a:gd name="connsiteX109" fmla="*/ 3104350 w 6431619"/>
              <a:gd name="connsiteY109" fmla="*/ 4120097 h 5824927"/>
              <a:gd name="connsiteX110" fmla="*/ 3247591 w 6431619"/>
              <a:gd name="connsiteY110" fmla="*/ 4101060 h 5824927"/>
              <a:gd name="connsiteX111" fmla="*/ 3244549 w 6431619"/>
              <a:gd name="connsiteY111" fmla="*/ 4077601 h 5824927"/>
              <a:gd name="connsiteX112" fmla="*/ 3007797 w 6431619"/>
              <a:gd name="connsiteY112" fmla="*/ 4107421 h 5824927"/>
              <a:gd name="connsiteX113" fmla="*/ 2938629 w 6431619"/>
              <a:gd name="connsiteY113" fmla="*/ 4137378 h 5824927"/>
              <a:gd name="connsiteX114" fmla="*/ 2487313 w 6431619"/>
              <a:gd name="connsiteY114" fmla="*/ 4406624 h 5824927"/>
              <a:gd name="connsiteX115" fmla="*/ 2483636 w 6431619"/>
              <a:gd name="connsiteY115" fmla="*/ 4423155 h 5824927"/>
              <a:gd name="connsiteX116" fmla="*/ 2522848 w 6431619"/>
              <a:gd name="connsiteY116" fmla="*/ 4461642 h 5824927"/>
              <a:gd name="connsiteX117" fmla="*/ 2532735 w 6431619"/>
              <a:gd name="connsiteY117" fmla="*/ 4454796 h 5824927"/>
              <a:gd name="connsiteX118" fmla="*/ 2504680 w 6431619"/>
              <a:gd name="connsiteY118" fmla="*/ 4407626 h 5824927"/>
              <a:gd name="connsiteX119" fmla="*/ 2487313 w 6431619"/>
              <a:gd name="connsiteY119" fmla="*/ 4406624 h 5824927"/>
              <a:gd name="connsiteX120" fmla="*/ 1424728 w 6431619"/>
              <a:gd name="connsiteY120" fmla="*/ 5040000 h 5824927"/>
              <a:gd name="connsiteX121" fmla="*/ 1417398 w 6431619"/>
              <a:gd name="connsiteY121" fmla="*/ 5054736 h 5824927"/>
              <a:gd name="connsiteX122" fmla="*/ 1441060 w 6431619"/>
              <a:gd name="connsiteY122" fmla="*/ 5110338 h 5824927"/>
              <a:gd name="connsiteX123" fmla="*/ 1475285 w 6431619"/>
              <a:gd name="connsiteY123" fmla="*/ 5161348 h 5824927"/>
              <a:gd name="connsiteX124" fmla="*/ 1492693 w 6431619"/>
              <a:gd name="connsiteY124" fmla="*/ 5151414 h 5824927"/>
              <a:gd name="connsiteX125" fmla="*/ 1441821 w 6431619"/>
              <a:gd name="connsiteY125" fmla="*/ 5045051 h 5824927"/>
              <a:gd name="connsiteX126" fmla="*/ 1424728 w 6431619"/>
              <a:gd name="connsiteY126" fmla="*/ 5040000 h 5824927"/>
              <a:gd name="connsiteX127" fmla="*/ 2355935 w 6431619"/>
              <a:gd name="connsiteY127" fmla="*/ 4449870 h 5824927"/>
              <a:gd name="connsiteX128" fmla="*/ 2352818 w 6431619"/>
              <a:gd name="connsiteY128" fmla="*/ 4462810 h 5824927"/>
              <a:gd name="connsiteX129" fmla="*/ 2402678 w 6431619"/>
              <a:gd name="connsiteY129" fmla="*/ 4507309 h 5824927"/>
              <a:gd name="connsiteX130" fmla="*/ 2413918 w 6431619"/>
              <a:gd name="connsiteY130" fmla="*/ 4494869 h 5824927"/>
              <a:gd name="connsiteX131" fmla="*/ 2369382 w 6431619"/>
              <a:gd name="connsiteY131" fmla="*/ 4447449 h 5824927"/>
              <a:gd name="connsiteX132" fmla="*/ 2355935 w 6431619"/>
              <a:gd name="connsiteY132" fmla="*/ 4449870 h 5824927"/>
              <a:gd name="connsiteX133" fmla="*/ 2620054 w 6431619"/>
              <a:gd name="connsiteY133" fmla="*/ 4278711 h 5824927"/>
              <a:gd name="connsiteX134" fmla="*/ 2614203 w 6431619"/>
              <a:gd name="connsiteY134" fmla="*/ 4290993 h 5824927"/>
              <a:gd name="connsiteX135" fmla="*/ 2672599 w 6431619"/>
              <a:gd name="connsiteY135" fmla="*/ 4375649 h 5824927"/>
              <a:gd name="connsiteX136" fmla="*/ 2689753 w 6431619"/>
              <a:gd name="connsiteY136" fmla="*/ 4362208 h 5824927"/>
              <a:gd name="connsiteX137" fmla="*/ 2634147 w 6431619"/>
              <a:gd name="connsiteY137" fmla="*/ 4279138 h 5824927"/>
              <a:gd name="connsiteX138" fmla="*/ 2620054 w 6431619"/>
              <a:gd name="connsiteY138" fmla="*/ 4278711 h 5824927"/>
              <a:gd name="connsiteX139" fmla="*/ 2271690 w 6431619"/>
              <a:gd name="connsiteY139" fmla="*/ 4479925 h 5824927"/>
              <a:gd name="connsiteX140" fmla="*/ 2265775 w 6431619"/>
              <a:gd name="connsiteY140" fmla="*/ 4487606 h 5824927"/>
              <a:gd name="connsiteX141" fmla="*/ 2296113 w 6431619"/>
              <a:gd name="connsiteY141" fmla="*/ 4530269 h 5824927"/>
              <a:gd name="connsiteX142" fmla="*/ 2309043 w 6431619"/>
              <a:gd name="connsiteY142" fmla="*/ 4525427 h 5824927"/>
              <a:gd name="connsiteX143" fmla="*/ 2311325 w 6431619"/>
              <a:gd name="connsiteY143" fmla="*/ 4521502 h 5824927"/>
              <a:gd name="connsiteX144" fmla="*/ 2311325 w 6431619"/>
              <a:gd name="connsiteY144" fmla="*/ 4504804 h 5824927"/>
              <a:gd name="connsiteX145" fmla="*/ 2271690 w 6431619"/>
              <a:gd name="connsiteY145" fmla="*/ 4479925 h 5824927"/>
              <a:gd name="connsiteX146" fmla="*/ 2557815 w 6431619"/>
              <a:gd name="connsiteY146" fmla="*/ 4283304 h 5824927"/>
              <a:gd name="connsiteX147" fmla="*/ 2552512 w 6431619"/>
              <a:gd name="connsiteY147" fmla="*/ 4293917 h 5824927"/>
              <a:gd name="connsiteX148" fmla="*/ 2583694 w 6431619"/>
              <a:gd name="connsiteY148" fmla="*/ 4364714 h 5824927"/>
              <a:gd name="connsiteX149" fmla="*/ 2599499 w 6431619"/>
              <a:gd name="connsiteY149" fmla="*/ 4372061 h 5824927"/>
              <a:gd name="connsiteX150" fmla="*/ 2601188 w 6431619"/>
              <a:gd name="connsiteY150" fmla="*/ 4371894 h 5824927"/>
              <a:gd name="connsiteX151" fmla="*/ 2608034 w 6431619"/>
              <a:gd name="connsiteY151" fmla="*/ 4368720 h 5824927"/>
              <a:gd name="connsiteX152" fmla="*/ 2613527 w 6431619"/>
              <a:gd name="connsiteY152" fmla="*/ 4341255 h 5824927"/>
              <a:gd name="connsiteX153" fmla="*/ 2610400 w 6431619"/>
              <a:gd name="connsiteY153" fmla="*/ 4332071 h 5824927"/>
              <a:gd name="connsiteX154" fmla="*/ 2601781 w 6431619"/>
              <a:gd name="connsiteY154" fmla="*/ 4313286 h 5824927"/>
              <a:gd name="connsiteX155" fmla="*/ 2569329 w 6431619"/>
              <a:gd name="connsiteY155" fmla="*/ 4280894 h 5824927"/>
              <a:gd name="connsiteX156" fmla="*/ 2557815 w 6431619"/>
              <a:gd name="connsiteY156" fmla="*/ 4283304 h 5824927"/>
              <a:gd name="connsiteX157" fmla="*/ 2209583 w 6431619"/>
              <a:gd name="connsiteY157" fmla="*/ 4481591 h 5824927"/>
              <a:gd name="connsiteX158" fmla="*/ 2195465 w 6431619"/>
              <a:gd name="connsiteY158" fmla="*/ 4509814 h 5824927"/>
              <a:gd name="connsiteX159" fmla="*/ 2253099 w 6431619"/>
              <a:gd name="connsiteY159" fmla="*/ 4552059 h 5824927"/>
              <a:gd name="connsiteX160" fmla="*/ 2262986 w 6431619"/>
              <a:gd name="connsiteY160" fmla="*/ 4535194 h 5824927"/>
              <a:gd name="connsiteX161" fmla="*/ 2221071 w 6431619"/>
              <a:gd name="connsiteY161" fmla="*/ 4486522 h 5824927"/>
              <a:gd name="connsiteX162" fmla="*/ 2209583 w 6431619"/>
              <a:gd name="connsiteY162" fmla="*/ 4481591 h 5824927"/>
              <a:gd name="connsiteX163" fmla="*/ 2542625 w 6431619"/>
              <a:gd name="connsiteY163" fmla="*/ 4247570 h 5824927"/>
              <a:gd name="connsiteX164" fmla="*/ 2544653 w 6431619"/>
              <a:gd name="connsiteY164" fmla="*/ 4274130 h 5824927"/>
              <a:gd name="connsiteX165" fmla="*/ 2549470 w 6431619"/>
              <a:gd name="connsiteY165" fmla="*/ 4276718 h 5824927"/>
              <a:gd name="connsiteX166" fmla="*/ 2566878 w 6431619"/>
              <a:gd name="connsiteY166" fmla="*/ 4266199 h 5824927"/>
              <a:gd name="connsiteX167" fmla="*/ 2566709 w 6431619"/>
              <a:gd name="connsiteY167" fmla="*/ 4257265 h 5824927"/>
              <a:gd name="connsiteX168" fmla="*/ 2542625 w 6431619"/>
              <a:gd name="connsiteY168" fmla="*/ 4247570 h 5824927"/>
              <a:gd name="connsiteX169" fmla="*/ 1726230 w 6431619"/>
              <a:gd name="connsiteY169" fmla="*/ 4749430 h 5824927"/>
              <a:gd name="connsiteX170" fmla="*/ 1718077 w 6431619"/>
              <a:gd name="connsiteY170" fmla="*/ 4773216 h 5824927"/>
              <a:gd name="connsiteX171" fmla="*/ 1756867 w 6431619"/>
              <a:gd name="connsiteY171" fmla="*/ 4801017 h 5824927"/>
              <a:gd name="connsiteX172" fmla="*/ 1768445 w 6431619"/>
              <a:gd name="connsiteY172" fmla="*/ 4790081 h 5824927"/>
              <a:gd name="connsiteX173" fmla="*/ 1736416 w 6431619"/>
              <a:gd name="connsiteY173" fmla="*/ 4752929 h 5824927"/>
              <a:gd name="connsiteX174" fmla="*/ 1726230 w 6431619"/>
              <a:gd name="connsiteY174" fmla="*/ 4749430 h 5824927"/>
              <a:gd name="connsiteX175" fmla="*/ 2471479 w 6431619"/>
              <a:gd name="connsiteY175" fmla="*/ 4255135 h 5824927"/>
              <a:gd name="connsiteX176" fmla="*/ 2466483 w 6431619"/>
              <a:gd name="connsiteY176" fmla="*/ 4266365 h 5824927"/>
              <a:gd name="connsiteX177" fmla="*/ 2530032 w 6431619"/>
              <a:gd name="connsiteY177" fmla="*/ 4375983 h 5824927"/>
              <a:gd name="connsiteX178" fmla="*/ 2549723 w 6431619"/>
              <a:gd name="connsiteY178" fmla="*/ 4361457 h 5824927"/>
              <a:gd name="connsiteX179" fmla="*/ 2483636 w 6431619"/>
              <a:gd name="connsiteY179" fmla="*/ 4255178 h 5824927"/>
              <a:gd name="connsiteX180" fmla="*/ 2471479 w 6431619"/>
              <a:gd name="connsiteY180" fmla="*/ 4255135 h 5824927"/>
              <a:gd name="connsiteX181" fmla="*/ 2416507 w 6431619"/>
              <a:gd name="connsiteY181" fmla="*/ 4262838 h 5824927"/>
              <a:gd name="connsiteX182" fmla="*/ 2409354 w 6431619"/>
              <a:gd name="connsiteY182" fmla="*/ 4273629 h 5824927"/>
              <a:gd name="connsiteX183" fmla="*/ 2430904 w 6431619"/>
              <a:gd name="connsiteY183" fmla="*/ 4340251 h 5824927"/>
              <a:gd name="connsiteX184" fmla="*/ 2469271 w 6431619"/>
              <a:gd name="connsiteY184" fmla="*/ 4385585 h 5824927"/>
              <a:gd name="connsiteX185" fmla="*/ 2486510 w 6431619"/>
              <a:gd name="connsiteY185" fmla="*/ 4376902 h 5824927"/>
              <a:gd name="connsiteX186" fmla="*/ 2465383 w 6431619"/>
              <a:gd name="connsiteY186" fmla="*/ 4321134 h 5824927"/>
              <a:gd name="connsiteX187" fmla="*/ 2429299 w 6431619"/>
              <a:gd name="connsiteY187" fmla="*/ 4264945 h 5824927"/>
              <a:gd name="connsiteX188" fmla="*/ 2416507 w 6431619"/>
              <a:gd name="connsiteY188" fmla="*/ 4262838 h 5824927"/>
              <a:gd name="connsiteX189" fmla="*/ 1102212 w 6431619"/>
              <a:gd name="connsiteY189" fmla="*/ 5078654 h 5824927"/>
              <a:gd name="connsiteX190" fmla="*/ 1098124 w 6431619"/>
              <a:gd name="connsiteY190" fmla="*/ 5085542 h 5824927"/>
              <a:gd name="connsiteX191" fmla="*/ 1134800 w 6431619"/>
              <a:gd name="connsiteY191" fmla="*/ 5169112 h 5824927"/>
              <a:gd name="connsiteX192" fmla="*/ 1154914 w 6431619"/>
              <a:gd name="connsiteY192" fmla="*/ 5159928 h 5824927"/>
              <a:gd name="connsiteX193" fmla="*/ 1110040 w 6431619"/>
              <a:gd name="connsiteY193" fmla="*/ 5078528 h 5824927"/>
              <a:gd name="connsiteX194" fmla="*/ 1102212 w 6431619"/>
              <a:gd name="connsiteY194" fmla="*/ 5078654 h 5824927"/>
              <a:gd name="connsiteX195" fmla="*/ 1612800 w 6431619"/>
              <a:gd name="connsiteY195" fmla="*/ 4746176 h 5824927"/>
              <a:gd name="connsiteX196" fmla="*/ 1612610 w 6431619"/>
              <a:gd name="connsiteY196" fmla="*/ 4757353 h 5824927"/>
              <a:gd name="connsiteX197" fmla="*/ 1670160 w 6431619"/>
              <a:gd name="connsiteY197" fmla="*/ 4806778 h 5824927"/>
              <a:gd name="connsiteX198" fmla="*/ 1737006 w 6431619"/>
              <a:gd name="connsiteY198" fmla="*/ 4840590 h 5824927"/>
              <a:gd name="connsiteX199" fmla="*/ 1745288 w 6431619"/>
              <a:gd name="connsiteY199" fmla="*/ 4826898 h 5824927"/>
              <a:gd name="connsiteX200" fmla="*/ 1692217 w 6431619"/>
              <a:gd name="connsiteY200" fmla="*/ 4779477 h 5824927"/>
              <a:gd name="connsiteX201" fmla="*/ 1623004 w 6431619"/>
              <a:gd name="connsiteY201" fmla="*/ 4741824 h 5824927"/>
              <a:gd name="connsiteX202" fmla="*/ 1612800 w 6431619"/>
              <a:gd name="connsiteY202" fmla="*/ 4746176 h 5824927"/>
              <a:gd name="connsiteX203" fmla="*/ 2074702 w 6431619"/>
              <a:gd name="connsiteY203" fmla="*/ 4453544 h 5824927"/>
              <a:gd name="connsiteX204" fmla="*/ 2066757 w 6431619"/>
              <a:gd name="connsiteY204" fmla="*/ 4459472 h 5824927"/>
              <a:gd name="connsiteX205" fmla="*/ 2064899 w 6431619"/>
              <a:gd name="connsiteY205" fmla="*/ 4463312 h 5824927"/>
              <a:gd name="connsiteX206" fmla="*/ 2067350 w 6431619"/>
              <a:gd name="connsiteY206" fmla="*/ 4480761 h 5824927"/>
              <a:gd name="connsiteX207" fmla="*/ 2126336 w 6431619"/>
              <a:gd name="connsiteY207" fmla="*/ 4520835 h 5824927"/>
              <a:gd name="connsiteX208" fmla="*/ 2137660 w 6431619"/>
              <a:gd name="connsiteY208" fmla="*/ 4508895 h 5824927"/>
              <a:gd name="connsiteX209" fmla="*/ 2092194 w 6431619"/>
              <a:gd name="connsiteY209" fmla="*/ 4455799 h 5824927"/>
              <a:gd name="connsiteX210" fmla="*/ 2074702 w 6431619"/>
              <a:gd name="connsiteY210" fmla="*/ 4453544 h 5824927"/>
              <a:gd name="connsiteX211" fmla="*/ 2453743 w 6431619"/>
              <a:gd name="connsiteY211" fmla="*/ 4192740 h 5824927"/>
              <a:gd name="connsiteX212" fmla="*/ 2446454 w 6431619"/>
              <a:gd name="connsiteY212" fmla="*/ 4203249 h 5824927"/>
              <a:gd name="connsiteX213" fmla="*/ 2462088 w 6431619"/>
              <a:gd name="connsiteY213" fmla="*/ 4234807 h 5824927"/>
              <a:gd name="connsiteX214" fmla="*/ 2475779 w 6431619"/>
              <a:gd name="connsiteY214" fmla="*/ 4230215 h 5824927"/>
              <a:gd name="connsiteX215" fmla="*/ 2466229 w 6431619"/>
              <a:gd name="connsiteY215" fmla="*/ 4195067 h 5824927"/>
              <a:gd name="connsiteX216" fmla="*/ 2453743 w 6431619"/>
              <a:gd name="connsiteY216" fmla="*/ 4192740 h 5824927"/>
              <a:gd name="connsiteX217" fmla="*/ 2318541 w 6431619"/>
              <a:gd name="connsiteY217" fmla="*/ 4270978 h 5824927"/>
              <a:gd name="connsiteX218" fmla="*/ 2311918 w 6431619"/>
              <a:gd name="connsiteY218" fmla="*/ 4288156 h 5824927"/>
              <a:gd name="connsiteX219" fmla="*/ 2365832 w 6431619"/>
              <a:gd name="connsiteY219" fmla="*/ 4374648 h 5824927"/>
              <a:gd name="connsiteX220" fmla="*/ 2426173 w 6431619"/>
              <a:gd name="connsiteY220" fmla="*/ 4418146 h 5824927"/>
              <a:gd name="connsiteX221" fmla="*/ 2435383 w 6431619"/>
              <a:gd name="connsiteY221" fmla="*/ 4409213 h 5824927"/>
              <a:gd name="connsiteX222" fmla="*/ 2399045 w 6431619"/>
              <a:gd name="connsiteY222" fmla="*/ 4346514 h 5824927"/>
              <a:gd name="connsiteX223" fmla="*/ 2337015 w 6431619"/>
              <a:gd name="connsiteY223" fmla="*/ 4272209 h 5824927"/>
              <a:gd name="connsiteX224" fmla="*/ 2318541 w 6431619"/>
              <a:gd name="connsiteY224" fmla="*/ 4270978 h 5824927"/>
              <a:gd name="connsiteX225" fmla="*/ 1535877 w 6431619"/>
              <a:gd name="connsiteY225" fmla="*/ 4752512 h 5824927"/>
              <a:gd name="connsiteX226" fmla="*/ 1530131 w 6431619"/>
              <a:gd name="connsiteY226" fmla="*/ 4760860 h 5824927"/>
              <a:gd name="connsiteX227" fmla="*/ 1581512 w 6431619"/>
              <a:gd name="connsiteY227" fmla="*/ 4812372 h 5824927"/>
              <a:gd name="connsiteX228" fmla="*/ 1649372 w 6431619"/>
              <a:gd name="connsiteY228" fmla="*/ 4845181 h 5824927"/>
              <a:gd name="connsiteX229" fmla="*/ 1660274 w 6431619"/>
              <a:gd name="connsiteY229" fmla="*/ 4831824 h 5824927"/>
              <a:gd name="connsiteX230" fmla="*/ 1598497 w 6431619"/>
              <a:gd name="connsiteY230" fmla="*/ 4776973 h 5824927"/>
              <a:gd name="connsiteX231" fmla="*/ 1535877 w 6431619"/>
              <a:gd name="connsiteY231" fmla="*/ 4752512 h 5824927"/>
              <a:gd name="connsiteX232" fmla="*/ 1962475 w 6431619"/>
              <a:gd name="connsiteY232" fmla="*/ 4454326 h 5824927"/>
              <a:gd name="connsiteX233" fmla="*/ 1959602 w 6431619"/>
              <a:gd name="connsiteY233" fmla="*/ 4462894 h 5824927"/>
              <a:gd name="connsiteX234" fmla="*/ 1994588 w 6431619"/>
              <a:gd name="connsiteY234" fmla="*/ 4496206 h 5824927"/>
              <a:gd name="connsiteX235" fmla="*/ 2006081 w 6431619"/>
              <a:gd name="connsiteY235" fmla="*/ 4484684 h 5824927"/>
              <a:gd name="connsiteX236" fmla="*/ 1971687 w 6431619"/>
              <a:gd name="connsiteY236" fmla="*/ 4452208 h 5824927"/>
              <a:gd name="connsiteX237" fmla="*/ 1962475 w 6431619"/>
              <a:gd name="connsiteY237" fmla="*/ 4454326 h 5824927"/>
              <a:gd name="connsiteX238" fmla="*/ 2370471 w 6431619"/>
              <a:gd name="connsiteY238" fmla="*/ 4192562 h 5824927"/>
              <a:gd name="connsiteX239" fmla="*/ 2363637 w 6431619"/>
              <a:gd name="connsiteY239" fmla="*/ 4218861 h 5824927"/>
              <a:gd name="connsiteX240" fmla="*/ 2385693 w 6431619"/>
              <a:gd name="connsiteY240" fmla="*/ 4256597 h 5824927"/>
              <a:gd name="connsiteX241" fmla="*/ 2423806 w 6431619"/>
              <a:gd name="connsiteY241" fmla="*/ 4232219 h 5824927"/>
              <a:gd name="connsiteX242" fmla="*/ 2396257 w 6431619"/>
              <a:gd name="connsiteY242" fmla="*/ 4194816 h 5824927"/>
              <a:gd name="connsiteX243" fmla="*/ 2370471 w 6431619"/>
              <a:gd name="connsiteY243" fmla="*/ 4192562 h 5824927"/>
              <a:gd name="connsiteX244" fmla="*/ 2896544 w 6431619"/>
              <a:gd name="connsiteY244" fmla="*/ 3858948 h 5824927"/>
              <a:gd name="connsiteX245" fmla="*/ 2901530 w 6431619"/>
              <a:gd name="connsiteY245" fmla="*/ 3881990 h 5824927"/>
              <a:gd name="connsiteX246" fmla="*/ 2972011 w 6431619"/>
              <a:gd name="connsiteY246" fmla="*/ 3877314 h 5824927"/>
              <a:gd name="connsiteX247" fmla="*/ 3038687 w 6431619"/>
              <a:gd name="connsiteY247" fmla="*/ 3881823 h 5824927"/>
              <a:gd name="connsiteX248" fmla="*/ 3042151 w 6431619"/>
              <a:gd name="connsiteY248" fmla="*/ 3864707 h 5824927"/>
              <a:gd name="connsiteX249" fmla="*/ 2977757 w 6431619"/>
              <a:gd name="connsiteY249" fmla="*/ 3848095 h 5824927"/>
              <a:gd name="connsiteX250" fmla="*/ 2896544 w 6431619"/>
              <a:gd name="connsiteY250" fmla="*/ 3858948 h 5824927"/>
              <a:gd name="connsiteX251" fmla="*/ 1439919 w 6431619"/>
              <a:gd name="connsiteY251" fmla="*/ 4769907 h 5824927"/>
              <a:gd name="connsiteX252" fmla="*/ 1438017 w 6431619"/>
              <a:gd name="connsiteY252" fmla="*/ 4792918 h 5824927"/>
              <a:gd name="connsiteX253" fmla="*/ 1437511 w 6431619"/>
              <a:gd name="connsiteY253" fmla="*/ 4793085 h 5824927"/>
              <a:gd name="connsiteX254" fmla="*/ 1497765 w 6431619"/>
              <a:gd name="connsiteY254" fmla="*/ 4837500 h 5824927"/>
              <a:gd name="connsiteX255" fmla="*/ 1563173 w 6431619"/>
              <a:gd name="connsiteY255" fmla="*/ 4876740 h 5824927"/>
              <a:gd name="connsiteX256" fmla="*/ 1590470 w 6431619"/>
              <a:gd name="connsiteY256" fmla="*/ 4838753 h 5824927"/>
              <a:gd name="connsiteX257" fmla="*/ 1519821 w 6431619"/>
              <a:gd name="connsiteY257" fmla="*/ 4798762 h 5824927"/>
              <a:gd name="connsiteX258" fmla="*/ 1448919 w 6431619"/>
              <a:gd name="connsiteY258" fmla="*/ 4768123 h 5824927"/>
              <a:gd name="connsiteX259" fmla="*/ 1439919 w 6431619"/>
              <a:gd name="connsiteY259" fmla="*/ 4769907 h 5824927"/>
              <a:gd name="connsiteX260" fmla="*/ 1458974 w 6431619"/>
              <a:gd name="connsiteY260" fmla="*/ 4705174 h 5824927"/>
              <a:gd name="connsiteX261" fmla="*/ 1466412 w 6431619"/>
              <a:gd name="connsiteY261" fmla="*/ 4732225 h 5824927"/>
              <a:gd name="connsiteX262" fmla="*/ 1558695 w 6431619"/>
              <a:gd name="connsiteY262" fmla="*/ 4714358 h 5824927"/>
              <a:gd name="connsiteX263" fmla="*/ 1650217 w 6431619"/>
              <a:gd name="connsiteY263" fmla="*/ 4707261 h 5824927"/>
              <a:gd name="connsiteX264" fmla="*/ 1652499 w 6431619"/>
              <a:gd name="connsiteY264" fmla="*/ 4672280 h 5824927"/>
              <a:gd name="connsiteX265" fmla="*/ 1503592 w 6431619"/>
              <a:gd name="connsiteY265" fmla="*/ 4686463 h 5824927"/>
              <a:gd name="connsiteX266" fmla="*/ 1458974 w 6431619"/>
              <a:gd name="connsiteY266" fmla="*/ 4705174 h 5824927"/>
              <a:gd name="connsiteX267" fmla="*/ 2273582 w 6431619"/>
              <a:gd name="connsiteY267" fmla="*/ 4177368 h 5824927"/>
              <a:gd name="connsiteX268" fmla="*/ 2266789 w 6431619"/>
              <a:gd name="connsiteY268" fmla="*/ 4190558 h 5824927"/>
              <a:gd name="connsiteX269" fmla="*/ 2299072 w 6431619"/>
              <a:gd name="connsiteY269" fmla="*/ 4243324 h 5824927"/>
              <a:gd name="connsiteX270" fmla="*/ 2316481 w 6431619"/>
              <a:gd name="connsiteY270" fmla="*/ 4234473 h 5824927"/>
              <a:gd name="connsiteX271" fmla="*/ 2289185 w 6431619"/>
              <a:gd name="connsiteY271" fmla="*/ 4180207 h 5824927"/>
              <a:gd name="connsiteX272" fmla="*/ 2273582 w 6431619"/>
              <a:gd name="connsiteY272" fmla="*/ 4177368 h 5824927"/>
              <a:gd name="connsiteX273" fmla="*/ 2209894 w 6431619"/>
              <a:gd name="connsiteY273" fmla="*/ 4211065 h 5824927"/>
              <a:gd name="connsiteX274" fmla="*/ 2202648 w 6431619"/>
              <a:gd name="connsiteY274" fmla="*/ 4228044 h 5824927"/>
              <a:gd name="connsiteX275" fmla="*/ 2257154 w 6431619"/>
              <a:gd name="connsiteY275" fmla="*/ 4327978 h 5824927"/>
              <a:gd name="connsiteX276" fmla="*/ 2345636 w 6431619"/>
              <a:gd name="connsiteY276" fmla="*/ 4423236 h 5824927"/>
              <a:gd name="connsiteX277" fmla="*/ 2363889 w 6431619"/>
              <a:gd name="connsiteY277" fmla="*/ 4404953 h 5824927"/>
              <a:gd name="connsiteX278" fmla="*/ 2296113 w 6431619"/>
              <a:gd name="connsiteY278" fmla="*/ 4309276 h 5824927"/>
              <a:gd name="connsiteX279" fmla="*/ 2227915 w 6431619"/>
              <a:gd name="connsiteY279" fmla="*/ 4212933 h 5824927"/>
              <a:gd name="connsiteX280" fmla="*/ 2209894 w 6431619"/>
              <a:gd name="connsiteY280" fmla="*/ 4211065 h 5824927"/>
              <a:gd name="connsiteX281" fmla="*/ 4014516 w 6431619"/>
              <a:gd name="connsiteY281" fmla="*/ 3005812 h 5824927"/>
              <a:gd name="connsiteX282" fmla="*/ 4012054 w 6431619"/>
              <a:gd name="connsiteY282" fmla="*/ 3019401 h 5824927"/>
              <a:gd name="connsiteX283" fmla="*/ 4063435 w 6431619"/>
              <a:gd name="connsiteY283" fmla="*/ 3056551 h 5824927"/>
              <a:gd name="connsiteX284" fmla="*/ 4073661 w 6431619"/>
              <a:gd name="connsiteY284" fmla="*/ 3044864 h 5824927"/>
              <a:gd name="connsiteX285" fmla="*/ 4027689 w 6431619"/>
              <a:gd name="connsiteY285" fmla="*/ 3001116 h 5824927"/>
              <a:gd name="connsiteX286" fmla="*/ 4014516 w 6431619"/>
              <a:gd name="connsiteY286" fmla="*/ 3005812 h 5824927"/>
              <a:gd name="connsiteX287" fmla="*/ 2237043 w 6431619"/>
              <a:gd name="connsiteY287" fmla="*/ 4120846 h 5824927"/>
              <a:gd name="connsiteX288" fmla="*/ 2234085 w 6431619"/>
              <a:gd name="connsiteY288" fmla="*/ 4127442 h 5824927"/>
              <a:gd name="connsiteX289" fmla="*/ 2240593 w 6431619"/>
              <a:gd name="connsiteY289" fmla="*/ 4150235 h 5824927"/>
              <a:gd name="connsiteX290" fmla="*/ 2247775 w 6431619"/>
              <a:gd name="connsiteY290" fmla="*/ 4154241 h 5824927"/>
              <a:gd name="connsiteX291" fmla="*/ 2269916 w 6431619"/>
              <a:gd name="connsiteY291" fmla="*/ 4146645 h 5824927"/>
              <a:gd name="connsiteX292" fmla="*/ 2272028 w 6431619"/>
              <a:gd name="connsiteY292" fmla="*/ 4136877 h 5824927"/>
              <a:gd name="connsiteX293" fmla="*/ 2259691 w 6431619"/>
              <a:gd name="connsiteY293" fmla="*/ 4116506 h 5824927"/>
              <a:gd name="connsiteX294" fmla="*/ 2252170 w 6431619"/>
              <a:gd name="connsiteY294" fmla="*/ 4114167 h 5824927"/>
              <a:gd name="connsiteX295" fmla="*/ 2237043 w 6431619"/>
              <a:gd name="connsiteY295" fmla="*/ 4120846 h 5824927"/>
              <a:gd name="connsiteX296" fmla="*/ 4291503 w 6431619"/>
              <a:gd name="connsiteY296" fmla="*/ 2825720 h 5824927"/>
              <a:gd name="connsiteX297" fmla="*/ 4279184 w 6431619"/>
              <a:gd name="connsiteY297" fmla="*/ 2834393 h 5824927"/>
              <a:gd name="connsiteX298" fmla="*/ 4289071 w 6431619"/>
              <a:gd name="connsiteY298" fmla="*/ 2853511 h 5824927"/>
              <a:gd name="connsiteX299" fmla="*/ 4314847 w 6431619"/>
              <a:gd name="connsiteY299" fmla="*/ 2836897 h 5824927"/>
              <a:gd name="connsiteX300" fmla="*/ 4305974 w 6431619"/>
              <a:gd name="connsiteY300" fmla="*/ 2822371 h 5824927"/>
              <a:gd name="connsiteX301" fmla="*/ 4291503 w 6431619"/>
              <a:gd name="connsiteY301" fmla="*/ 2825720 h 5824927"/>
              <a:gd name="connsiteX302" fmla="*/ 1826418 w 6431619"/>
              <a:gd name="connsiteY302" fmla="*/ 4371393 h 5824927"/>
              <a:gd name="connsiteX303" fmla="*/ 1817206 w 6431619"/>
              <a:gd name="connsiteY303" fmla="*/ 4380327 h 5824927"/>
              <a:gd name="connsiteX304" fmla="*/ 1833939 w 6431619"/>
              <a:gd name="connsiteY304" fmla="*/ 4416059 h 5824927"/>
              <a:gd name="connsiteX305" fmla="*/ 1861151 w 6431619"/>
              <a:gd name="connsiteY305" fmla="*/ 4445196 h 5824927"/>
              <a:gd name="connsiteX306" fmla="*/ 1878220 w 6431619"/>
              <a:gd name="connsiteY306" fmla="*/ 4437766 h 5824927"/>
              <a:gd name="connsiteX307" fmla="*/ 1826418 w 6431619"/>
              <a:gd name="connsiteY307" fmla="*/ 4371393 h 5824927"/>
              <a:gd name="connsiteX308" fmla="*/ 2167861 w 6431619"/>
              <a:gd name="connsiteY308" fmla="*/ 4114377 h 5824927"/>
              <a:gd name="connsiteX309" fmla="*/ 2160816 w 6431619"/>
              <a:gd name="connsiteY309" fmla="*/ 4119595 h 5824927"/>
              <a:gd name="connsiteX310" fmla="*/ 2183210 w 6431619"/>
              <a:gd name="connsiteY310" fmla="*/ 4191478 h 5824927"/>
              <a:gd name="connsiteX311" fmla="*/ 2202987 w 6431619"/>
              <a:gd name="connsiteY311" fmla="*/ 4183296 h 5824927"/>
              <a:gd name="connsiteX312" fmla="*/ 2176619 w 6431619"/>
              <a:gd name="connsiteY312" fmla="*/ 4115421 h 5824927"/>
              <a:gd name="connsiteX313" fmla="*/ 2167861 w 6431619"/>
              <a:gd name="connsiteY313" fmla="*/ 4114377 h 5824927"/>
              <a:gd name="connsiteX314" fmla="*/ 2084441 w 6431619"/>
              <a:gd name="connsiteY314" fmla="*/ 4144370 h 5824927"/>
              <a:gd name="connsiteX315" fmla="*/ 2075970 w 6431619"/>
              <a:gd name="connsiteY315" fmla="*/ 4155244 h 5824927"/>
              <a:gd name="connsiteX316" fmla="*/ 2130139 w 6431619"/>
              <a:gd name="connsiteY316" fmla="*/ 4321384 h 5824927"/>
              <a:gd name="connsiteX317" fmla="*/ 2240423 w 6431619"/>
              <a:gd name="connsiteY317" fmla="*/ 4456049 h 5824927"/>
              <a:gd name="connsiteX318" fmla="*/ 2259860 w 6431619"/>
              <a:gd name="connsiteY318" fmla="*/ 4440269 h 5824927"/>
              <a:gd name="connsiteX319" fmla="*/ 2182196 w 6431619"/>
              <a:gd name="connsiteY319" fmla="*/ 4314371 h 5824927"/>
              <a:gd name="connsiteX320" fmla="*/ 2097603 w 6431619"/>
              <a:gd name="connsiteY320" fmla="*/ 4149400 h 5824927"/>
              <a:gd name="connsiteX321" fmla="*/ 2084441 w 6431619"/>
              <a:gd name="connsiteY321" fmla="*/ 4144370 h 5824927"/>
              <a:gd name="connsiteX322" fmla="*/ 4207773 w 6431619"/>
              <a:gd name="connsiteY322" fmla="*/ 2808510 h 5824927"/>
              <a:gd name="connsiteX323" fmla="*/ 4189268 w 6431619"/>
              <a:gd name="connsiteY323" fmla="*/ 2822619 h 5824927"/>
              <a:gd name="connsiteX324" fmla="*/ 4192985 w 6431619"/>
              <a:gd name="connsiteY324" fmla="*/ 2844160 h 5824927"/>
              <a:gd name="connsiteX325" fmla="*/ 4231776 w 6431619"/>
              <a:gd name="connsiteY325" fmla="*/ 2833640 h 5824927"/>
              <a:gd name="connsiteX326" fmla="*/ 4207773 w 6431619"/>
              <a:gd name="connsiteY326" fmla="*/ 2808510 h 5824927"/>
              <a:gd name="connsiteX327" fmla="*/ 3875892 w 6431619"/>
              <a:gd name="connsiteY327" fmla="*/ 2972814 h 5824927"/>
              <a:gd name="connsiteX328" fmla="*/ 3871771 w 6431619"/>
              <a:gd name="connsiteY328" fmla="*/ 2985338 h 5824927"/>
              <a:gd name="connsiteX329" fmla="*/ 3907011 w 6431619"/>
              <a:gd name="connsiteY329" fmla="*/ 3043279 h 5824927"/>
              <a:gd name="connsiteX330" fmla="*/ 3930420 w 6431619"/>
              <a:gd name="connsiteY330" fmla="*/ 3049206 h 5824927"/>
              <a:gd name="connsiteX331" fmla="*/ 3932110 w 6431619"/>
              <a:gd name="connsiteY331" fmla="*/ 3048704 h 5824927"/>
              <a:gd name="connsiteX332" fmla="*/ 3938787 w 6431619"/>
              <a:gd name="connsiteY332" fmla="*/ 3042193 h 5824927"/>
              <a:gd name="connsiteX333" fmla="*/ 3912082 w 6431619"/>
              <a:gd name="connsiteY333" fmla="*/ 2987592 h 5824927"/>
              <a:gd name="connsiteX334" fmla="*/ 3888505 w 6431619"/>
              <a:gd name="connsiteY334" fmla="*/ 2970060 h 5824927"/>
              <a:gd name="connsiteX335" fmla="*/ 3875892 w 6431619"/>
              <a:gd name="connsiteY335" fmla="*/ 2972814 h 5824927"/>
              <a:gd name="connsiteX336" fmla="*/ 1449098 w 6431619"/>
              <a:gd name="connsiteY336" fmla="*/ 4491262 h 5824927"/>
              <a:gd name="connsiteX337" fmla="*/ 1439876 w 6431619"/>
              <a:gd name="connsiteY337" fmla="*/ 4511150 h 5824927"/>
              <a:gd name="connsiteX338" fmla="*/ 1466075 w 6431619"/>
              <a:gd name="connsiteY338" fmla="*/ 4539286 h 5824927"/>
              <a:gd name="connsiteX339" fmla="*/ 1484495 w 6431619"/>
              <a:gd name="connsiteY339" fmla="*/ 4521670 h 5824927"/>
              <a:gd name="connsiteX340" fmla="*/ 1457453 w 6431619"/>
              <a:gd name="connsiteY340" fmla="*/ 4494119 h 5824927"/>
              <a:gd name="connsiteX341" fmla="*/ 1449098 w 6431619"/>
              <a:gd name="connsiteY341" fmla="*/ 4491262 h 5824927"/>
              <a:gd name="connsiteX342" fmla="*/ 2147717 w 6431619"/>
              <a:gd name="connsiteY342" fmla="*/ 4047378 h 5824927"/>
              <a:gd name="connsiteX343" fmla="*/ 2144844 w 6431619"/>
              <a:gd name="connsiteY343" fmla="*/ 4082110 h 5824927"/>
              <a:gd name="connsiteX344" fmla="*/ 2152957 w 6431619"/>
              <a:gd name="connsiteY344" fmla="*/ 4089455 h 5824927"/>
              <a:gd name="connsiteX345" fmla="*/ 2177212 w 6431619"/>
              <a:gd name="connsiteY345" fmla="*/ 4084613 h 5824927"/>
              <a:gd name="connsiteX346" fmla="*/ 2179493 w 6431619"/>
              <a:gd name="connsiteY346" fmla="*/ 4058064 h 5824927"/>
              <a:gd name="connsiteX347" fmla="*/ 2164112 w 6431619"/>
              <a:gd name="connsiteY347" fmla="*/ 4044038 h 5824927"/>
              <a:gd name="connsiteX348" fmla="*/ 2147717 w 6431619"/>
              <a:gd name="connsiteY348" fmla="*/ 4047378 h 5824927"/>
              <a:gd name="connsiteX349" fmla="*/ 4167169 w 6431619"/>
              <a:gd name="connsiteY349" fmla="*/ 2756656 h 5824927"/>
              <a:gd name="connsiteX350" fmla="*/ 4150733 w 6431619"/>
              <a:gd name="connsiteY350" fmla="*/ 2782129 h 5824927"/>
              <a:gd name="connsiteX351" fmla="*/ 4171521 w 6431619"/>
              <a:gd name="connsiteY351" fmla="*/ 2795905 h 5824927"/>
              <a:gd name="connsiteX352" fmla="*/ 4200508 w 6431619"/>
              <a:gd name="connsiteY352" fmla="*/ 2770191 h 5824927"/>
              <a:gd name="connsiteX353" fmla="*/ 4195521 w 6431619"/>
              <a:gd name="connsiteY353" fmla="*/ 2755413 h 5824927"/>
              <a:gd name="connsiteX354" fmla="*/ 4167169 w 6431619"/>
              <a:gd name="connsiteY354" fmla="*/ 2756656 h 5824927"/>
              <a:gd name="connsiteX355" fmla="*/ 1424051 w 6431619"/>
              <a:gd name="connsiteY355" fmla="*/ 4431452 h 5824927"/>
              <a:gd name="connsiteX356" fmla="*/ 1423059 w 6431619"/>
              <a:gd name="connsiteY356" fmla="*/ 4445781 h 5824927"/>
              <a:gd name="connsiteX357" fmla="*/ 1463283 w 6431619"/>
              <a:gd name="connsiteY357" fmla="*/ 4476169 h 5824927"/>
              <a:gd name="connsiteX358" fmla="*/ 1475030 w 6431619"/>
              <a:gd name="connsiteY358" fmla="*/ 4463480 h 5824927"/>
              <a:gd name="connsiteX359" fmla="*/ 1438355 w 6431619"/>
              <a:gd name="connsiteY359" fmla="*/ 4428332 h 5824927"/>
              <a:gd name="connsiteX360" fmla="*/ 1424051 w 6431619"/>
              <a:gd name="connsiteY360" fmla="*/ 4431452 h 5824927"/>
              <a:gd name="connsiteX361" fmla="*/ 2040074 w 6431619"/>
              <a:gd name="connsiteY361" fmla="*/ 4030421 h 5824927"/>
              <a:gd name="connsiteX362" fmla="*/ 2032616 w 6431619"/>
              <a:gd name="connsiteY362" fmla="*/ 4041034 h 5824927"/>
              <a:gd name="connsiteX363" fmla="*/ 2061180 w 6431619"/>
              <a:gd name="connsiteY363" fmla="*/ 4125691 h 5824927"/>
              <a:gd name="connsiteX364" fmla="*/ 2089998 w 6431619"/>
              <a:gd name="connsiteY364" fmla="*/ 4115422 h 5824927"/>
              <a:gd name="connsiteX365" fmla="*/ 2052729 w 6431619"/>
              <a:gd name="connsiteY365" fmla="*/ 4031266 h 5824927"/>
              <a:gd name="connsiteX366" fmla="*/ 2040074 w 6431619"/>
              <a:gd name="connsiteY366" fmla="*/ 4030421 h 5824927"/>
              <a:gd name="connsiteX367" fmla="*/ 3736793 w 6431619"/>
              <a:gd name="connsiteY367" fmla="*/ 2946622 h 5824927"/>
              <a:gd name="connsiteX368" fmla="*/ 3730388 w 6431619"/>
              <a:gd name="connsiteY368" fmla="*/ 2975820 h 5824927"/>
              <a:gd name="connsiteX369" fmla="*/ 3745854 w 6431619"/>
              <a:gd name="connsiteY369" fmla="*/ 2991265 h 5824927"/>
              <a:gd name="connsiteX370" fmla="*/ 3780587 w 6431619"/>
              <a:gd name="connsiteY370" fmla="*/ 2967137 h 5824927"/>
              <a:gd name="connsiteX371" fmla="*/ 3748812 w 6431619"/>
              <a:gd name="connsiteY371" fmla="*/ 2945264 h 5824927"/>
              <a:gd name="connsiteX372" fmla="*/ 3736793 w 6431619"/>
              <a:gd name="connsiteY372" fmla="*/ 2946622 h 5824927"/>
              <a:gd name="connsiteX373" fmla="*/ 4065591 w 6431619"/>
              <a:gd name="connsiteY373" fmla="*/ 2728323 h 5824927"/>
              <a:gd name="connsiteX374" fmla="*/ 4045434 w 6431619"/>
              <a:gd name="connsiteY374" fmla="*/ 2747315 h 5824927"/>
              <a:gd name="connsiteX375" fmla="*/ 4058195 w 6431619"/>
              <a:gd name="connsiteY375" fmla="*/ 2763512 h 5824927"/>
              <a:gd name="connsiteX376" fmla="*/ 4115578 w 6431619"/>
              <a:gd name="connsiteY376" fmla="*/ 2729448 h 5824927"/>
              <a:gd name="connsiteX377" fmla="*/ 4106958 w 6431619"/>
              <a:gd name="connsiteY377" fmla="*/ 2712501 h 5824927"/>
              <a:gd name="connsiteX378" fmla="*/ 4088896 w 6431619"/>
              <a:gd name="connsiteY378" fmla="*/ 2714712 h 5824927"/>
              <a:gd name="connsiteX379" fmla="*/ 4065591 w 6431619"/>
              <a:gd name="connsiteY379" fmla="*/ 2728323 h 5824927"/>
              <a:gd name="connsiteX380" fmla="*/ 1952661 w 6431619"/>
              <a:gd name="connsiteY380" fmla="*/ 4055946 h 5824927"/>
              <a:gd name="connsiteX381" fmla="*/ 1944137 w 6431619"/>
              <a:gd name="connsiteY381" fmla="*/ 4069752 h 5824927"/>
              <a:gd name="connsiteX382" fmla="*/ 2022138 w 6431619"/>
              <a:gd name="connsiteY382" fmla="*/ 4275047 h 5824927"/>
              <a:gd name="connsiteX383" fmla="*/ 2153379 w 6431619"/>
              <a:gd name="connsiteY383" fmla="*/ 4459304 h 5824927"/>
              <a:gd name="connsiteX384" fmla="*/ 2178055 w 6431619"/>
              <a:gd name="connsiteY384" fmla="*/ 4441103 h 5824927"/>
              <a:gd name="connsiteX385" fmla="*/ 2064984 w 6431619"/>
              <a:gd name="connsiteY385" fmla="*/ 4256847 h 5824927"/>
              <a:gd name="connsiteX386" fmla="*/ 1968222 w 6431619"/>
              <a:gd name="connsiteY386" fmla="*/ 4062239 h 5824927"/>
              <a:gd name="connsiteX387" fmla="*/ 1952661 w 6431619"/>
              <a:gd name="connsiteY387" fmla="*/ 4055946 h 5824927"/>
              <a:gd name="connsiteX388" fmla="*/ 2708092 w 6431619"/>
              <a:gd name="connsiteY388" fmla="*/ 3578013 h 5824927"/>
              <a:gd name="connsiteX389" fmla="*/ 2724402 w 6431619"/>
              <a:gd name="connsiteY389" fmla="*/ 3605146 h 5824927"/>
              <a:gd name="connsiteX390" fmla="*/ 2776628 w 6431619"/>
              <a:gd name="connsiteY390" fmla="*/ 3601640 h 5824927"/>
              <a:gd name="connsiteX391" fmla="*/ 2780007 w 6431619"/>
              <a:gd name="connsiteY391" fmla="*/ 3560898 h 5824927"/>
              <a:gd name="connsiteX392" fmla="*/ 2742465 w 6431619"/>
              <a:gd name="connsiteY392" fmla="*/ 3562412 h 5824927"/>
              <a:gd name="connsiteX393" fmla="*/ 2708092 w 6431619"/>
              <a:gd name="connsiteY393" fmla="*/ 3578013 h 5824927"/>
              <a:gd name="connsiteX394" fmla="*/ 3616799 w 6431619"/>
              <a:gd name="connsiteY394" fmla="*/ 2976853 h 5824927"/>
              <a:gd name="connsiteX395" fmla="*/ 3614274 w 6431619"/>
              <a:gd name="connsiteY395" fmla="*/ 2987508 h 5824927"/>
              <a:gd name="connsiteX396" fmla="*/ 3692445 w 6431619"/>
              <a:gd name="connsiteY396" fmla="*/ 3095457 h 5824927"/>
              <a:gd name="connsiteX397" fmla="*/ 3725064 w 6431619"/>
              <a:gd name="connsiteY397" fmla="*/ 3071329 h 5824927"/>
              <a:gd name="connsiteX398" fmla="*/ 3627879 w 6431619"/>
              <a:gd name="connsiteY398" fmla="*/ 2976154 h 5824927"/>
              <a:gd name="connsiteX399" fmla="*/ 3616799 w 6431619"/>
              <a:gd name="connsiteY399" fmla="*/ 2976853 h 5824927"/>
              <a:gd name="connsiteX400" fmla="*/ 2023109 w 6431619"/>
              <a:gd name="connsiteY400" fmla="*/ 3976999 h 5824927"/>
              <a:gd name="connsiteX401" fmla="*/ 2013519 w 6431619"/>
              <a:gd name="connsiteY401" fmla="*/ 3984847 h 5824927"/>
              <a:gd name="connsiteX402" fmla="*/ 2011407 w 6431619"/>
              <a:gd name="connsiteY402" fmla="*/ 3992361 h 5824927"/>
              <a:gd name="connsiteX403" fmla="*/ 2039546 w 6431619"/>
              <a:gd name="connsiteY403" fmla="*/ 3985431 h 5824927"/>
              <a:gd name="connsiteX404" fmla="*/ 2035236 w 6431619"/>
              <a:gd name="connsiteY404" fmla="*/ 3981174 h 5824927"/>
              <a:gd name="connsiteX405" fmla="*/ 2023109 w 6431619"/>
              <a:gd name="connsiteY405" fmla="*/ 3976999 h 5824927"/>
              <a:gd name="connsiteX406" fmla="*/ 831417 w 6431619"/>
              <a:gd name="connsiteY406" fmla="*/ 4724366 h 5824927"/>
              <a:gd name="connsiteX407" fmla="*/ 821444 w 6431619"/>
              <a:gd name="connsiteY407" fmla="*/ 4732308 h 5824927"/>
              <a:gd name="connsiteX408" fmla="*/ 819497 w 6431619"/>
              <a:gd name="connsiteY408" fmla="*/ 4751891 h 5824927"/>
              <a:gd name="connsiteX409" fmla="*/ 852436 w 6431619"/>
              <a:gd name="connsiteY409" fmla="*/ 4804300 h 5824927"/>
              <a:gd name="connsiteX410" fmla="*/ 855501 w 6431619"/>
              <a:gd name="connsiteY410" fmla="*/ 4767154 h 5824927"/>
              <a:gd name="connsiteX411" fmla="*/ 843164 w 6431619"/>
              <a:gd name="connsiteY411" fmla="*/ 4728635 h 5824927"/>
              <a:gd name="connsiteX412" fmla="*/ 831417 w 6431619"/>
              <a:gd name="connsiteY412" fmla="*/ 4724366 h 5824927"/>
              <a:gd name="connsiteX413" fmla="*/ 4033772 w 6431619"/>
              <a:gd name="connsiteY413" fmla="*/ 2682278 h 5824927"/>
              <a:gd name="connsiteX414" fmla="*/ 4037829 w 6431619"/>
              <a:gd name="connsiteY414" fmla="*/ 2706739 h 5824927"/>
              <a:gd name="connsiteX415" fmla="*/ 4077547 w 6431619"/>
              <a:gd name="connsiteY415" fmla="*/ 2694218 h 5824927"/>
              <a:gd name="connsiteX416" fmla="*/ 4074504 w 6431619"/>
              <a:gd name="connsiteY416" fmla="*/ 2676685 h 5824927"/>
              <a:gd name="connsiteX417" fmla="*/ 4053631 w 6431619"/>
              <a:gd name="connsiteY417" fmla="*/ 2672594 h 5824927"/>
              <a:gd name="connsiteX418" fmla="*/ 4033772 w 6431619"/>
              <a:gd name="connsiteY418" fmla="*/ 2682278 h 5824927"/>
              <a:gd name="connsiteX419" fmla="*/ 2657640 w 6431619"/>
              <a:gd name="connsiteY419" fmla="*/ 3543116 h 5824927"/>
              <a:gd name="connsiteX420" fmla="*/ 2668795 w 6431619"/>
              <a:gd name="connsiteY420" fmla="*/ 3562235 h 5824927"/>
              <a:gd name="connsiteX421" fmla="*/ 2737753 w 6431619"/>
              <a:gd name="connsiteY421" fmla="*/ 3550212 h 5824927"/>
              <a:gd name="connsiteX422" fmla="*/ 2740964 w 6431619"/>
              <a:gd name="connsiteY422" fmla="*/ 3532930 h 5824927"/>
              <a:gd name="connsiteX423" fmla="*/ 2698574 w 6431619"/>
              <a:gd name="connsiteY423" fmla="*/ 3520898 h 5824927"/>
              <a:gd name="connsiteX424" fmla="*/ 2657640 w 6431619"/>
              <a:gd name="connsiteY424" fmla="*/ 3543116 h 5824927"/>
              <a:gd name="connsiteX425" fmla="*/ 1818114 w 6431619"/>
              <a:gd name="connsiteY425" fmla="*/ 4006208 h 5824927"/>
              <a:gd name="connsiteX426" fmla="*/ 1810783 w 6431619"/>
              <a:gd name="connsiteY426" fmla="*/ 4019660 h 5824927"/>
              <a:gd name="connsiteX427" fmla="*/ 1887601 w 6431619"/>
              <a:gd name="connsiteY427" fmla="*/ 4230800 h 5824927"/>
              <a:gd name="connsiteX428" fmla="*/ 2041999 w 6431619"/>
              <a:gd name="connsiteY428" fmla="*/ 4443275 h 5824927"/>
              <a:gd name="connsiteX429" fmla="*/ 2060759 w 6431619"/>
              <a:gd name="connsiteY429" fmla="*/ 4426994 h 5824927"/>
              <a:gd name="connsiteX430" fmla="*/ 1945912 w 6431619"/>
              <a:gd name="connsiteY430" fmla="*/ 4237896 h 5824927"/>
              <a:gd name="connsiteX431" fmla="*/ 1831910 w 6431619"/>
              <a:gd name="connsiteY431" fmla="*/ 4010977 h 5824927"/>
              <a:gd name="connsiteX432" fmla="*/ 1818114 w 6431619"/>
              <a:gd name="connsiteY432" fmla="*/ 4006208 h 5824927"/>
              <a:gd name="connsiteX433" fmla="*/ 774713 w 6431619"/>
              <a:gd name="connsiteY433" fmla="*/ 4657838 h 5824927"/>
              <a:gd name="connsiteX434" fmla="*/ 769630 w 6431619"/>
              <a:gd name="connsiteY434" fmla="*/ 4672547 h 5824927"/>
              <a:gd name="connsiteX435" fmla="*/ 790273 w 6431619"/>
              <a:gd name="connsiteY435" fmla="*/ 4705392 h 5824927"/>
              <a:gd name="connsiteX436" fmla="*/ 796474 w 6431619"/>
              <a:gd name="connsiteY436" fmla="*/ 4691295 h 5824927"/>
              <a:gd name="connsiteX437" fmla="*/ 793473 w 6431619"/>
              <a:gd name="connsiteY437" fmla="*/ 4659674 h 5824927"/>
              <a:gd name="connsiteX438" fmla="*/ 784663 w 6431619"/>
              <a:gd name="connsiteY438" fmla="*/ 4653496 h 5824927"/>
              <a:gd name="connsiteX439" fmla="*/ 774713 w 6431619"/>
              <a:gd name="connsiteY439" fmla="*/ 4657838 h 5824927"/>
              <a:gd name="connsiteX440" fmla="*/ 1909426 w 6431619"/>
              <a:gd name="connsiteY440" fmla="*/ 3916272 h 5824927"/>
              <a:gd name="connsiteX441" fmla="*/ 1901124 w 6431619"/>
              <a:gd name="connsiteY441" fmla="*/ 3924651 h 5824927"/>
              <a:gd name="connsiteX442" fmla="*/ 1917940 w 6431619"/>
              <a:gd name="connsiteY442" fmla="*/ 4033520 h 5824927"/>
              <a:gd name="connsiteX443" fmla="*/ 1949376 w 6431619"/>
              <a:gd name="connsiteY443" fmla="*/ 4027759 h 5824927"/>
              <a:gd name="connsiteX444" fmla="*/ 1920645 w 6431619"/>
              <a:gd name="connsiteY444" fmla="*/ 3918975 h 5824927"/>
              <a:gd name="connsiteX445" fmla="*/ 1909426 w 6431619"/>
              <a:gd name="connsiteY445" fmla="*/ 3916272 h 5824927"/>
              <a:gd name="connsiteX446" fmla="*/ 2584765 w 6431619"/>
              <a:gd name="connsiteY446" fmla="*/ 3474635 h 5824927"/>
              <a:gd name="connsiteX447" fmla="*/ 2570767 w 6431619"/>
              <a:gd name="connsiteY447" fmla="*/ 3486762 h 5824927"/>
              <a:gd name="connsiteX448" fmla="*/ 2577696 w 6431619"/>
              <a:gd name="connsiteY448" fmla="*/ 3503626 h 5824927"/>
              <a:gd name="connsiteX449" fmla="*/ 2638541 w 6431619"/>
              <a:gd name="connsiteY449" fmla="*/ 3501373 h 5824927"/>
              <a:gd name="connsiteX450" fmla="*/ 2699558 w 6431619"/>
              <a:gd name="connsiteY450" fmla="*/ 3485009 h 5824927"/>
              <a:gd name="connsiteX451" fmla="*/ 2699726 w 6431619"/>
              <a:gd name="connsiteY451" fmla="*/ 3471817 h 5824927"/>
              <a:gd name="connsiteX452" fmla="*/ 2640655 w 6431619"/>
              <a:gd name="connsiteY452" fmla="*/ 3459795 h 5824927"/>
              <a:gd name="connsiteX453" fmla="*/ 2602510 w 6431619"/>
              <a:gd name="connsiteY453" fmla="*/ 3467017 h 5824927"/>
              <a:gd name="connsiteX454" fmla="*/ 2584765 w 6431619"/>
              <a:gd name="connsiteY454" fmla="*/ 3474635 h 5824927"/>
              <a:gd name="connsiteX455" fmla="*/ 3449165 w 6431619"/>
              <a:gd name="connsiteY455" fmla="*/ 2922137 h 5824927"/>
              <a:gd name="connsiteX456" fmla="*/ 3444918 w 6431619"/>
              <a:gd name="connsiteY456" fmla="*/ 2933658 h 5824927"/>
              <a:gd name="connsiteX457" fmla="*/ 3481596 w 6431619"/>
              <a:gd name="connsiteY457" fmla="*/ 2999613 h 5824927"/>
              <a:gd name="connsiteX458" fmla="*/ 3531286 w 6431619"/>
              <a:gd name="connsiteY458" fmla="*/ 3038351 h 5824927"/>
              <a:gd name="connsiteX459" fmla="*/ 3540582 w 6431619"/>
              <a:gd name="connsiteY459" fmla="*/ 3030170 h 5824927"/>
              <a:gd name="connsiteX460" fmla="*/ 3509060 w 6431619"/>
              <a:gd name="connsiteY460" fmla="*/ 2975568 h 5824927"/>
              <a:gd name="connsiteX461" fmla="*/ 3461398 w 6431619"/>
              <a:gd name="connsiteY461" fmla="*/ 2922888 h 5824927"/>
              <a:gd name="connsiteX462" fmla="*/ 3449165 w 6431619"/>
              <a:gd name="connsiteY462" fmla="*/ 2922137 h 5824927"/>
              <a:gd name="connsiteX463" fmla="*/ 1205737 w 6431619"/>
              <a:gd name="connsiteY463" fmla="*/ 4309496 h 5824927"/>
              <a:gd name="connsiteX464" fmla="*/ 1191084 w 6431619"/>
              <a:gd name="connsiteY464" fmla="*/ 4348017 h 5824927"/>
              <a:gd name="connsiteX465" fmla="*/ 1224634 w 6431619"/>
              <a:gd name="connsiteY465" fmla="*/ 4370391 h 5824927"/>
              <a:gd name="connsiteX466" fmla="*/ 1254466 w 6431619"/>
              <a:gd name="connsiteY466" fmla="*/ 4353610 h 5824927"/>
              <a:gd name="connsiteX467" fmla="*/ 1260804 w 6431619"/>
              <a:gd name="connsiteY467" fmla="*/ 4362041 h 5824927"/>
              <a:gd name="connsiteX468" fmla="*/ 1268072 w 6431619"/>
              <a:gd name="connsiteY468" fmla="*/ 4362794 h 5824927"/>
              <a:gd name="connsiteX469" fmla="*/ 1270268 w 6431619"/>
              <a:gd name="connsiteY469" fmla="*/ 4347516 h 5824927"/>
              <a:gd name="connsiteX470" fmla="*/ 1265873 w 6431619"/>
              <a:gd name="connsiteY470" fmla="*/ 4346096 h 5824927"/>
              <a:gd name="connsiteX471" fmla="*/ 1254888 w 6431619"/>
              <a:gd name="connsiteY471" fmla="*/ 4351356 h 5824927"/>
              <a:gd name="connsiteX472" fmla="*/ 1240352 w 6431619"/>
              <a:gd name="connsiteY472" fmla="*/ 4326226 h 5824927"/>
              <a:gd name="connsiteX473" fmla="*/ 1222267 w 6431619"/>
              <a:gd name="connsiteY473" fmla="*/ 4315874 h 5824927"/>
              <a:gd name="connsiteX474" fmla="*/ 1205737 w 6431619"/>
              <a:gd name="connsiteY474" fmla="*/ 4309496 h 5824927"/>
              <a:gd name="connsiteX475" fmla="*/ 2472418 w 6431619"/>
              <a:gd name="connsiteY475" fmla="*/ 3497709 h 5824927"/>
              <a:gd name="connsiteX476" fmla="*/ 2450256 w 6431619"/>
              <a:gd name="connsiteY476" fmla="*/ 3511725 h 5824927"/>
              <a:gd name="connsiteX477" fmla="*/ 2456426 w 6431619"/>
              <a:gd name="connsiteY477" fmla="*/ 3533849 h 5824927"/>
              <a:gd name="connsiteX478" fmla="*/ 2529694 w 6431619"/>
              <a:gd name="connsiteY478" fmla="*/ 3514063 h 5824927"/>
              <a:gd name="connsiteX479" fmla="*/ 2522933 w 6431619"/>
              <a:gd name="connsiteY479" fmla="*/ 3491854 h 5824927"/>
              <a:gd name="connsiteX480" fmla="*/ 2513469 w 6431619"/>
              <a:gd name="connsiteY480" fmla="*/ 3487096 h 5824927"/>
              <a:gd name="connsiteX481" fmla="*/ 2497496 w 6431619"/>
              <a:gd name="connsiteY481" fmla="*/ 3489266 h 5824927"/>
              <a:gd name="connsiteX482" fmla="*/ 2472418 w 6431619"/>
              <a:gd name="connsiteY482" fmla="*/ 3497709 h 5824927"/>
              <a:gd name="connsiteX483" fmla="*/ 1695899 w 6431619"/>
              <a:gd name="connsiteY483" fmla="*/ 3970326 h 5824927"/>
              <a:gd name="connsiteX484" fmla="*/ 1694077 w 6431619"/>
              <a:gd name="connsiteY484" fmla="*/ 3979170 h 5824927"/>
              <a:gd name="connsiteX485" fmla="*/ 1920220 w 6431619"/>
              <a:gd name="connsiteY485" fmla="*/ 4411802 h 5824927"/>
              <a:gd name="connsiteX486" fmla="*/ 1944899 w 6431619"/>
              <a:gd name="connsiteY486" fmla="*/ 4393602 h 5824927"/>
              <a:gd name="connsiteX487" fmla="*/ 1822023 w 6431619"/>
              <a:gd name="connsiteY487" fmla="*/ 4185217 h 5824927"/>
              <a:gd name="connsiteX488" fmla="*/ 1717909 w 6431619"/>
              <a:gd name="connsiteY488" fmla="*/ 3972909 h 5824927"/>
              <a:gd name="connsiteX489" fmla="*/ 1702697 w 6431619"/>
              <a:gd name="connsiteY489" fmla="*/ 3966271 h 5824927"/>
              <a:gd name="connsiteX490" fmla="*/ 1695899 w 6431619"/>
              <a:gd name="connsiteY490" fmla="*/ 3970326 h 5824927"/>
              <a:gd name="connsiteX491" fmla="*/ 1076944 w 6431619"/>
              <a:gd name="connsiteY491" fmla="*/ 4322788 h 5824927"/>
              <a:gd name="connsiteX492" fmla="*/ 1075815 w 6431619"/>
              <a:gd name="connsiteY492" fmla="*/ 4354944 h 5824927"/>
              <a:gd name="connsiteX493" fmla="*/ 1122717 w 6431619"/>
              <a:gd name="connsiteY493" fmla="*/ 4377654 h 5824927"/>
              <a:gd name="connsiteX494" fmla="*/ 1143421 w 6431619"/>
              <a:gd name="connsiteY494" fmla="*/ 4386002 h 5824927"/>
              <a:gd name="connsiteX495" fmla="*/ 1161929 w 6431619"/>
              <a:gd name="connsiteY495" fmla="*/ 4397357 h 5824927"/>
              <a:gd name="connsiteX496" fmla="*/ 1183816 w 6431619"/>
              <a:gd name="connsiteY496" fmla="*/ 4361540 h 5824927"/>
              <a:gd name="connsiteX497" fmla="*/ 1135732 w 6431619"/>
              <a:gd name="connsiteY497" fmla="*/ 4336411 h 5824927"/>
              <a:gd name="connsiteX498" fmla="*/ 1090265 w 6431619"/>
              <a:gd name="connsiteY498" fmla="*/ 4321299 h 5824927"/>
              <a:gd name="connsiteX499" fmla="*/ 1076944 w 6431619"/>
              <a:gd name="connsiteY499" fmla="*/ 4322788 h 5824927"/>
              <a:gd name="connsiteX500" fmla="*/ 1778511 w 6431619"/>
              <a:gd name="connsiteY500" fmla="*/ 3874664 h 5824927"/>
              <a:gd name="connsiteX501" fmla="*/ 1771148 w 6431619"/>
              <a:gd name="connsiteY501" fmla="*/ 3884830 h 5824927"/>
              <a:gd name="connsiteX502" fmla="*/ 1795148 w 6431619"/>
              <a:gd name="connsiteY502" fmla="*/ 3967816 h 5824927"/>
              <a:gd name="connsiteX503" fmla="*/ 1823119 w 6431619"/>
              <a:gd name="connsiteY503" fmla="*/ 3962390 h 5824927"/>
              <a:gd name="connsiteX504" fmla="*/ 1791261 w 6431619"/>
              <a:gd name="connsiteY504" fmla="*/ 3875646 h 5824927"/>
              <a:gd name="connsiteX505" fmla="*/ 1778511 w 6431619"/>
              <a:gd name="connsiteY505" fmla="*/ 3874664 h 5824927"/>
              <a:gd name="connsiteX506" fmla="*/ 3693754 w 6431619"/>
              <a:gd name="connsiteY506" fmla="*/ 2659404 h 5824927"/>
              <a:gd name="connsiteX507" fmla="*/ 3652640 w 6431619"/>
              <a:gd name="connsiteY507" fmla="*/ 2698643 h 5824927"/>
              <a:gd name="connsiteX508" fmla="*/ 3665063 w 6431619"/>
              <a:gd name="connsiteY508" fmla="*/ 2715507 h 5824927"/>
              <a:gd name="connsiteX509" fmla="*/ 3770023 w 6431619"/>
              <a:gd name="connsiteY509" fmla="*/ 2665831 h 5824927"/>
              <a:gd name="connsiteX510" fmla="*/ 3861798 w 6431619"/>
              <a:gd name="connsiteY510" fmla="*/ 2617827 h 5824927"/>
              <a:gd name="connsiteX511" fmla="*/ 3853769 w 6431619"/>
              <a:gd name="connsiteY511" fmla="*/ 2595369 h 5824927"/>
              <a:gd name="connsiteX512" fmla="*/ 3796790 w 6431619"/>
              <a:gd name="connsiteY512" fmla="*/ 2603071 h 5824927"/>
              <a:gd name="connsiteX513" fmla="*/ 3743486 w 6431619"/>
              <a:gd name="connsiteY513" fmla="*/ 2630435 h 5824927"/>
              <a:gd name="connsiteX514" fmla="*/ 3693754 w 6431619"/>
              <a:gd name="connsiteY514" fmla="*/ 2659404 h 5824927"/>
              <a:gd name="connsiteX515" fmla="*/ 3318400 w 6431619"/>
              <a:gd name="connsiteY515" fmla="*/ 2894587 h 5824927"/>
              <a:gd name="connsiteX516" fmla="*/ 3313678 w 6431619"/>
              <a:gd name="connsiteY516" fmla="*/ 2903354 h 5824927"/>
              <a:gd name="connsiteX517" fmla="*/ 3348495 w 6431619"/>
              <a:gd name="connsiteY517" fmla="*/ 2961127 h 5824927"/>
              <a:gd name="connsiteX518" fmla="*/ 3366833 w 6431619"/>
              <a:gd name="connsiteY518" fmla="*/ 2951108 h 5824927"/>
              <a:gd name="connsiteX519" fmla="*/ 3328382 w 6431619"/>
              <a:gd name="connsiteY519" fmla="*/ 2894085 h 5824927"/>
              <a:gd name="connsiteX520" fmla="*/ 3318400 w 6431619"/>
              <a:gd name="connsiteY520" fmla="*/ 2894587 h 5824927"/>
              <a:gd name="connsiteX521" fmla="*/ 1624411 w 6431619"/>
              <a:gd name="connsiteY521" fmla="*/ 3945523 h 5824927"/>
              <a:gd name="connsiteX522" fmla="*/ 1621401 w 6431619"/>
              <a:gd name="connsiteY522" fmla="*/ 3954541 h 5824927"/>
              <a:gd name="connsiteX523" fmla="*/ 1792023 w 6431619"/>
              <a:gd name="connsiteY523" fmla="*/ 4361206 h 5824927"/>
              <a:gd name="connsiteX524" fmla="*/ 1818812 w 6431619"/>
              <a:gd name="connsiteY524" fmla="*/ 4341670 h 5824927"/>
              <a:gd name="connsiteX525" fmla="*/ 1724586 w 6431619"/>
              <a:gd name="connsiteY525" fmla="*/ 4164260 h 5824927"/>
              <a:gd name="connsiteX526" fmla="*/ 1647514 w 6431619"/>
              <a:gd name="connsiteY526" fmla="*/ 3951451 h 5824927"/>
              <a:gd name="connsiteX527" fmla="*/ 1632302 w 6431619"/>
              <a:gd name="connsiteY527" fmla="*/ 3942258 h 5824927"/>
              <a:gd name="connsiteX528" fmla="*/ 1624411 w 6431619"/>
              <a:gd name="connsiteY528" fmla="*/ 3945523 h 5824927"/>
              <a:gd name="connsiteX529" fmla="*/ 3252325 w 6431619"/>
              <a:gd name="connsiteY529" fmla="*/ 2905492 h 5824927"/>
              <a:gd name="connsiteX530" fmla="*/ 3246917 w 6431619"/>
              <a:gd name="connsiteY530" fmla="*/ 2912870 h 5824927"/>
              <a:gd name="connsiteX531" fmla="*/ 3281819 w 6431619"/>
              <a:gd name="connsiteY531" fmla="*/ 2983333 h 5824927"/>
              <a:gd name="connsiteX532" fmla="*/ 3301172 w 6431619"/>
              <a:gd name="connsiteY532" fmla="*/ 2971645 h 5824927"/>
              <a:gd name="connsiteX533" fmla="*/ 3261536 w 6431619"/>
              <a:gd name="connsiteY533" fmla="*/ 2905189 h 5824927"/>
              <a:gd name="connsiteX534" fmla="*/ 3252325 w 6431619"/>
              <a:gd name="connsiteY534" fmla="*/ 2905492 h 5824927"/>
              <a:gd name="connsiteX535" fmla="*/ 2349503 w 6431619"/>
              <a:gd name="connsiteY535" fmla="*/ 3458239 h 5824927"/>
              <a:gd name="connsiteX536" fmla="*/ 2306424 w 6431619"/>
              <a:gd name="connsiteY536" fmla="*/ 3489767 h 5824927"/>
              <a:gd name="connsiteX537" fmla="*/ 2314031 w 6431619"/>
              <a:gd name="connsiteY537" fmla="*/ 3509220 h 5824927"/>
              <a:gd name="connsiteX538" fmla="*/ 2408426 w 6431619"/>
              <a:gd name="connsiteY538" fmla="*/ 3469813 h 5824927"/>
              <a:gd name="connsiteX539" fmla="*/ 2400821 w 6431619"/>
              <a:gd name="connsiteY539" fmla="*/ 3450443 h 5824927"/>
              <a:gd name="connsiteX540" fmla="*/ 2349503 w 6431619"/>
              <a:gd name="connsiteY540" fmla="*/ 3458239 h 5824927"/>
              <a:gd name="connsiteX541" fmla="*/ 996884 w 6431619"/>
              <a:gd name="connsiteY541" fmla="*/ 4294167 h 5824927"/>
              <a:gd name="connsiteX542" fmla="*/ 1036688 w 6431619"/>
              <a:gd name="connsiteY542" fmla="*/ 4284566 h 5824927"/>
              <a:gd name="connsiteX543" fmla="*/ 1346918 w 6431619"/>
              <a:gd name="connsiteY543" fmla="*/ 4350688 h 5824927"/>
              <a:gd name="connsiteX544" fmla="*/ 1776557 w 6431619"/>
              <a:gd name="connsiteY544" fmla="*/ 4743913 h 5824927"/>
              <a:gd name="connsiteX545" fmla="*/ 2325101 w 6431619"/>
              <a:gd name="connsiteY545" fmla="*/ 5697337 h 5824927"/>
              <a:gd name="connsiteX546" fmla="*/ 1486102 w 6431619"/>
              <a:gd name="connsiteY546" fmla="*/ 4940441 h 5824927"/>
              <a:gd name="connsiteX547" fmla="*/ 1331536 w 6431619"/>
              <a:gd name="connsiteY547" fmla="*/ 4832325 h 5824927"/>
              <a:gd name="connsiteX548" fmla="*/ 1353593 w 6431619"/>
              <a:gd name="connsiteY548" fmla="*/ 4813208 h 5824927"/>
              <a:gd name="connsiteX549" fmla="*/ 1441904 w 6431619"/>
              <a:gd name="connsiteY549" fmla="*/ 4866138 h 5824927"/>
              <a:gd name="connsiteX550" fmla="*/ 1552188 w 6431619"/>
              <a:gd name="connsiteY550" fmla="*/ 4930090 h 5824927"/>
              <a:gd name="connsiteX551" fmla="*/ 1562584 w 6431619"/>
              <a:gd name="connsiteY551" fmla="*/ 4916649 h 5824927"/>
              <a:gd name="connsiteX552" fmla="*/ 1459821 w 6431619"/>
              <a:gd name="connsiteY552" fmla="*/ 4845099 h 5824927"/>
              <a:gd name="connsiteX553" fmla="*/ 1371087 w 6431619"/>
              <a:gd name="connsiteY553" fmla="*/ 4798764 h 5824927"/>
              <a:gd name="connsiteX554" fmla="*/ 1381142 w 6431619"/>
              <a:gd name="connsiteY554" fmla="*/ 4790583 h 5824927"/>
              <a:gd name="connsiteX555" fmla="*/ 1443426 w 6431619"/>
              <a:gd name="connsiteY555" fmla="*/ 4738570 h 5824927"/>
              <a:gd name="connsiteX556" fmla="*/ 1435060 w 6431619"/>
              <a:gd name="connsiteY556" fmla="*/ 4724126 h 5824927"/>
              <a:gd name="connsiteX557" fmla="*/ 1300945 w 6431619"/>
              <a:gd name="connsiteY557" fmla="*/ 4811871 h 5824927"/>
              <a:gd name="connsiteX558" fmla="*/ 960884 w 6431619"/>
              <a:gd name="connsiteY558" fmla="*/ 4599814 h 5824927"/>
              <a:gd name="connsiteX559" fmla="*/ 939671 w 6431619"/>
              <a:gd name="connsiteY559" fmla="*/ 4587958 h 5824927"/>
              <a:gd name="connsiteX560" fmla="*/ 953533 w 6431619"/>
              <a:gd name="connsiteY560" fmla="*/ 4580194 h 5824927"/>
              <a:gd name="connsiteX561" fmla="*/ 953616 w 6431619"/>
              <a:gd name="connsiteY561" fmla="*/ 4580277 h 5824927"/>
              <a:gd name="connsiteX562" fmla="*/ 1239676 w 6431619"/>
              <a:gd name="connsiteY562" fmla="*/ 4744498 h 5824927"/>
              <a:gd name="connsiteX563" fmla="*/ 1261817 w 6431619"/>
              <a:gd name="connsiteY563" fmla="*/ 4717364 h 5824927"/>
              <a:gd name="connsiteX564" fmla="*/ 998321 w 6431619"/>
              <a:gd name="connsiteY564" fmla="*/ 4555232 h 5824927"/>
              <a:gd name="connsiteX565" fmla="*/ 1042095 w 6431619"/>
              <a:gd name="connsiteY565" fmla="*/ 4531604 h 5824927"/>
              <a:gd name="connsiteX566" fmla="*/ 1129224 w 6431619"/>
              <a:gd name="connsiteY566" fmla="*/ 4594054 h 5824927"/>
              <a:gd name="connsiteX567" fmla="*/ 1204353 w 6431619"/>
              <a:gd name="connsiteY567" fmla="*/ 4635297 h 5824927"/>
              <a:gd name="connsiteX568" fmla="*/ 1209591 w 6431619"/>
              <a:gd name="connsiteY568" fmla="*/ 4632290 h 5824927"/>
              <a:gd name="connsiteX569" fmla="*/ 1208830 w 6431619"/>
              <a:gd name="connsiteY569" fmla="*/ 4641057 h 5824927"/>
              <a:gd name="connsiteX570" fmla="*/ 1295790 w 6431619"/>
              <a:gd name="connsiteY570" fmla="*/ 4716779 h 5824927"/>
              <a:gd name="connsiteX571" fmla="*/ 1315141 w 6431619"/>
              <a:gd name="connsiteY571" fmla="*/ 4680296 h 5824927"/>
              <a:gd name="connsiteX572" fmla="*/ 1222521 w 6431619"/>
              <a:gd name="connsiteY572" fmla="*/ 4625361 h 5824927"/>
              <a:gd name="connsiteX573" fmla="*/ 1212127 w 6431619"/>
              <a:gd name="connsiteY573" fmla="*/ 4628616 h 5824927"/>
              <a:gd name="connsiteX574" fmla="*/ 1213563 w 6431619"/>
              <a:gd name="connsiteY574" fmla="*/ 4623691 h 5824927"/>
              <a:gd name="connsiteX575" fmla="*/ 1144521 w 6431619"/>
              <a:gd name="connsiteY575" fmla="*/ 4550974 h 5824927"/>
              <a:gd name="connsiteX576" fmla="*/ 1081984 w 6431619"/>
              <a:gd name="connsiteY576" fmla="*/ 4511985 h 5824927"/>
              <a:gd name="connsiteX577" fmla="*/ 1131337 w 6431619"/>
              <a:gd name="connsiteY577" fmla="*/ 4491281 h 5824927"/>
              <a:gd name="connsiteX578" fmla="*/ 1133196 w 6431619"/>
              <a:gd name="connsiteY578" fmla="*/ 4490696 h 5824927"/>
              <a:gd name="connsiteX579" fmla="*/ 1205534 w 6431619"/>
              <a:gd name="connsiteY579" fmla="*/ 4547134 h 5824927"/>
              <a:gd name="connsiteX580" fmla="*/ 1291480 w 6431619"/>
              <a:gd name="connsiteY580" fmla="*/ 4600899 h 5824927"/>
              <a:gd name="connsiteX581" fmla="*/ 1296465 w 6431619"/>
              <a:gd name="connsiteY581" fmla="*/ 4600314 h 5824927"/>
              <a:gd name="connsiteX582" fmla="*/ 1296635 w 6431619"/>
              <a:gd name="connsiteY582" fmla="*/ 4609666 h 5824927"/>
              <a:gd name="connsiteX583" fmla="*/ 1349115 w 6431619"/>
              <a:gd name="connsiteY583" fmla="*/ 4654498 h 5824927"/>
              <a:gd name="connsiteX584" fmla="*/ 1364749 w 6431619"/>
              <a:gd name="connsiteY584" fmla="*/ 4630036 h 5824927"/>
              <a:gd name="connsiteX585" fmla="*/ 1305086 w 6431619"/>
              <a:gd name="connsiteY585" fmla="*/ 4596140 h 5824927"/>
              <a:gd name="connsiteX586" fmla="*/ 1300353 w 6431619"/>
              <a:gd name="connsiteY586" fmla="*/ 4596641 h 5824927"/>
              <a:gd name="connsiteX587" fmla="*/ 1301199 w 6431619"/>
              <a:gd name="connsiteY587" fmla="*/ 4590714 h 5824927"/>
              <a:gd name="connsiteX588" fmla="*/ 1240944 w 6431619"/>
              <a:gd name="connsiteY588" fmla="*/ 4518414 h 5824927"/>
              <a:gd name="connsiteX589" fmla="*/ 1177563 w 6431619"/>
              <a:gd name="connsiteY589" fmla="*/ 4477839 h 5824927"/>
              <a:gd name="connsiteX590" fmla="*/ 1242550 w 6431619"/>
              <a:gd name="connsiteY590" fmla="*/ 4465984 h 5824927"/>
              <a:gd name="connsiteX591" fmla="*/ 1316072 w 6431619"/>
              <a:gd name="connsiteY591" fmla="*/ 4518581 h 5824927"/>
              <a:gd name="connsiteX592" fmla="*/ 1408862 w 6431619"/>
              <a:gd name="connsiteY592" fmla="*/ 4568423 h 5824927"/>
              <a:gd name="connsiteX593" fmla="*/ 1419763 w 6431619"/>
              <a:gd name="connsiteY593" fmla="*/ 4555148 h 5824927"/>
              <a:gd name="connsiteX594" fmla="*/ 1342777 w 6431619"/>
              <a:gd name="connsiteY594" fmla="*/ 4485603 h 5824927"/>
              <a:gd name="connsiteX595" fmla="*/ 1301536 w 6431619"/>
              <a:gd name="connsiteY595" fmla="*/ 4458804 h 5824927"/>
              <a:gd name="connsiteX596" fmla="*/ 1342438 w 6431619"/>
              <a:gd name="connsiteY596" fmla="*/ 4453878 h 5824927"/>
              <a:gd name="connsiteX597" fmla="*/ 1402017 w 6431619"/>
              <a:gd name="connsiteY597" fmla="*/ 4484017 h 5824927"/>
              <a:gd name="connsiteX598" fmla="*/ 1409539 w 6431619"/>
              <a:gd name="connsiteY598" fmla="*/ 4473831 h 5824927"/>
              <a:gd name="connsiteX599" fmla="*/ 1388326 w 6431619"/>
              <a:gd name="connsiteY599" fmla="*/ 4446699 h 5824927"/>
              <a:gd name="connsiteX600" fmla="*/ 1406665 w 6431619"/>
              <a:gd name="connsiteY600" fmla="*/ 4443610 h 5824927"/>
              <a:gd name="connsiteX601" fmla="*/ 1407678 w 6431619"/>
              <a:gd name="connsiteY601" fmla="*/ 4422236 h 5824927"/>
              <a:gd name="connsiteX602" fmla="*/ 1150604 w 6431619"/>
              <a:gd name="connsiteY602" fmla="*/ 4443525 h 5824927"/>
              <a:gd name="connsiteX603" fmla="*/ 902741 w 6431619"/>
              <a:gd name="connsiteY603" fmla="*/ 4567420 h 5824927"/>
              <a:gd name="connsiteX604" fmla="*/ 741247 w 6431619"/>
              <a:gd name="connsiteY604" fmla="*/ 4491197 h 5824927"/>
              <a:gd name="connsiteX605" fmla="*/ 747755 w 6431619"/>
              <a:gd name="connsiteY605" fmla="*/ 4483182 h 5824927"/>
              <a:gd name="connsiteX606" fmla="*/ 750374 w 6431619"/>
              <a:gd name="connsiteY606" fmla="*/ 4472996 h 5824927"/>
              <a:gd name="connsiteX607" fmla="*/ 755697 w 6431619"/>
              <a:gd name="connsiteY607" fmla="*/ 4471243 h 5824927"/>
              <a:gd name="connsiteX608" fmla="*/ 756796 w 6431619"/>
              <a:gd name="connsiteY608" fmla="*/ 4473748 h 5824927"/>
              <a:gd name="connsiteX609" fmla="*/ 817473 w 6431619"/>
              <a:gd name="connsiteY609" fmla="*/ 4517161 h 5824927"/>
              <a:gd name="connsiteX610" fmla="*/ 878574 w 6431619"/>
              <a:gd name="connsiteY610" fmla="*/ 4532857 h 5824927"/>
              <a:gd name="connsiteX611" fmla="*/ 883389 w 6431619"/>
              <a:gd name="connsiteY611" fmla="*/ 4524258 h 5824927"/>
              <a:gd name="connsiteX612" fmla="*/ 842403 w 6431619"/>
              <a:gd name="connsiteY612" fmla="*/ 4479926 h 5824927"/>
              <a:gd name="connsiteX613" fmla="*/ 795754 w 6431619"/>
              <a:gd name="connsiteY613" fmla="*/ 4453961 h 5824927"/>
              <a:gd name="connsiteX614" fmla="*/ 815107 w 6431619"/>
              <a:gd name="connsiteY614" fmla="*/ 4441021 h 5824927"/>
              <a:gd name="connsiteX615" fmla="*/ 824403 w 6431619"/>
              <a:gd name="connsiteY615" fmla="*/ 4458303 h 5824927"/>
              <a:gd name="connsiteX616" fmla="*/ 899699 w 6431619"/>
              <a:gd name="connsiteY616" fmla="*/ 4495037 h 5824927"/>
              <a:gd name="connsiteX617" fmla="*/ 979221 w 6431619"/>
              <a:gd name="connsiteY617" fmla="*/ 4499379 h 5824927"/>
              <a:gd name="connsiteX618" fmla="*/ 944744 w 6431619"/>
              <a:gd name="connsiteY618" fmla="*/ 4461142 h 5824927"/>
              <a:gd name="connsiteX619" fmla="*/ 849164 w 6431619"/>
              <a:gd name="connsiteY619" fmla="*/ 4422737 h 5824927"/>
              <a:gd name="connsiteX620" fmla="*/ 846544 w 6431619"/>
              <a:gd name="connsiteY620" fmla="*/ 4421820 h 5824927"/>
              <a:gd name="connsiteX621" fmla="*/ 852798 w 6431619"/>
              <a:gd name="connsiteY621" fmla="*/ 4418062 h 5824927"/>
              <a:gd name="connsiteX622" fmla="*/ 892938 w 6431619"/>
              <a:gd name="connsiteY622" fmla="*/ 4400696 h 5824927"/>
              <a:gd name="connsiteX623" fmla="*/ 956659 w 6431619"/>
              <a:gd name="connsiteY623" fmla="*/ 4437848 h 5824927"/>
              <a:gd name="connsiteX624" fmla="*/ 1027814 w 6431619"/>
              <a:gd name="connsiteY624" fmla="*/ 4453878 h 5824927"/>
              <a:gd name="connsiteX625" fmla="*/ 1033054 w 6431619"/>
              <a:gd name="connsiteY625" fmla="*/ 4443024 h 5824927"/>
              <a:gd name="connsiteX626" fmla="*/ 979814 w 6431619"/>
              <a:gd name="connsiteY626" fmla="*/ 4403035 h 5824927"/>
              <a:gd name="connsiteX627" fmla="*/ 939334 w 6431619"/>
              <a:gd name="connsiteY627" fmla="*/ 4386087 h 5824927"/>
              <a:gd name="connsiteX628" fmla="*/ 967982 w 6431619"/>
              <a:gd name="connsiteY628" fmla="*/ 4378155 h 5824927"/>
              <a:gd name="connsiteX629" fmla="*/ 1013278 w 6431619"/>
              <a:gd name="connsiteY629" fmla="*/ 4401532 h 5824927"/>
              <a:gd name="connsiteX630" fmla="*/ 1080378 w 6431619"/>
              <a:gd name="connsiteY630" fmla="*/ 4426745 h 5824927"/>
              <a:gd name="connsiteX631" fmla="*/ 1099984 w 6431619"/>
              <a:gd name="connsiteY631" fmla="*/ 4418813 h 5824927"/>
              <a:gd name="connsiteX632" fmla="*/ 1104378 w 6431619"/>
              <a:gd name="connsiteY632" fmla="*/ 4408461 h 5824927"/>
              <a:gd name="connsiteX633" fmla="*/ 1096350 w 6431619"/>
              <a:gd name="connsiteY633" fmla="*/ 4389091 h 5824927"/>
              <a:gd name="connsiteX634" fmla="*/ 1029251 w 6431619"/>
              <a:gd name="connsiteY634" fmla="*/ 4361040 h 5824927"/>
              <a:gd name="connsiteX635" fmla="*/ 1022067 w 6431619"/>
              <a:gd name="connsiteY635" fmla="*/ 4358453 h 5824927"/>
              <a:gd name="connsiteX636" fmla="*/ 1022152 w 6431619"/>
              <a:gd name="connsiteY636" fmla="*/ 4336996 h 5824927"/>
              <a:gd name="connsiteX637" fmla="*/ 1026969 w 6431619"/>
              <a:gd name="connsiteY637" fmla="*/ 4331403 h 5824927"/>
              <a:gd name="connsiteX638" fmla="*/ 1034913 w 6431619"/>
              <a:gd name="connsiteY638" fmla="*/ 4335159 h 5824927"/>
              <a:gd name="connsiteX639" fmla="*/ 1042518 w 6431619"/>
              <a:gd name="connsiteY639" fmla="*/ 4335827 h 5824927"/>
              <a:gd name="connsiteX640" fmla="*/ 1053674 w 6431619"/>
              <a:gd name="connsiteY640" fmla="*/ 4327729 h 5824927"/>
              <a:gd name="connsiteX641" fmla="*/ 1054434 w 6431619"/>
              <a:gd name="connsiteY641" fmla="*/ 4325809 h 5824927"/>
              <a:gd name="connsiteX642" fmla="*/ 1041167 w 6431619"/>
              <a:gd name="connsiteY642" fmla="*/ 4306606 h 5824927"/>
              <a:gd name="connsiteX643" fmla="*/ 1037449 w 6431619"/>
              <a:gd name="connsiteY643" fmla="*/ 4306439 h 5824927"/>
              <a:gd name="connsiteX644" fmla="*/ 1029167 w 6431619"/>
              <a:gd name="connsiteY644" fmla="*/ 4308528 h 5824927"/>
              <a:gd name="connsiteX645" fmla="*/ 1016574 w 6431619"/>
              <a:gd name="connsiteY645" fmla="*/ 4297006 h 5824927"/>
              <a:gd name="connsiteX646" fmla="*/ 996884 w 6431619"/>
              <a:gd name="connsiteY646" fmla="*/ 4294167 h 5824927"/>
              <a:gd name="connsiteX647" fmla="*/ 1687158 w 6431619"/>
              <a:gd name="connsiteY647" fmla="*/ 3857946 h 5824927"/>
              <a:gd name="connsiteX648" fmla="*/ 1677598 w 6431619"/>
              <a:gd name="connsiteY648" fmla="*/ 3865794 h 5824927"/>
              <a:gd name="connsiteX649" fmla="*/ 1690104 w 6431619"/>
              <a:gd name="connsiteY649" fmla="*/ 3934587 h 5824927"/>
              <a:gd name="connsiteX650" fmla="*/ 1721119 w 6431619"/>
              <a:gd name="connsiteY650" fmla="*/ 3929161 h 5824927"/>
              <a:gd name="connsiteX651" fmla="*/ 1699316 w 6431619"/>
              <a:gd name="connsiteY651" fmla="*/ 3860618 h 5824927"/>
              <a:gd name="connsiteX652" fmla="*/ 1687158 w 6431619"/>
              <a:gd name="connsiteY652" fmla="*/ 3857946 h 5824927"/>
              <a:gd name="connsiteX653" fmla="*/ 1542649 w 6431619"/>
              <a:gd name="connsiteY653" fmla="*/ 3934765 h 5824927"/>
              <a:gd name="connsiteX654" fmla="*/ 1533427 w 6431619"/>
              <a:gd name="connsiteY654" fmla="*/ 3943103 h 5824927"/>
              <a:gd name="connsiteX655" fmla="*/ 1691626 w 6431619"/>
              <a:gd name="connsiteY655" fmla="*/ 4338999 h 5824927"/>
              <a:gd name="connsiteX656" fmla="*/ 1715457 w 6431619"/>
              <a:gd name="connsiteY656" fmla="*/ 4320966 h 5824927"/>
              <a:gd name="connsiteX657" fmla="*/ 1611597 w 6431619"/>
              <a:gd name="connsiteY657" fmla="*/ 4139632 h 5824927"/>
              <a:gd name="connsiteX658" fmla="*/ 1553456 w 6431619"/>
              <a:gd name="connsiteY658" fmla="*/ 3941266 h 5824927"/>
              <a:gd name="connsiteX659" fmla="*/ 1542649 w 6431619"/>
              <a:gd name="connsiteY659" fmla="*/ 3934765 h 5824927"/>
              <a:gd name="connsiteX660" fmla="*/ 739726 w 6431619"/>
              <a:gd name="connsiteY660" fmla="*/ 4400948 h 5824927"/>
              <a:gd name="connsiteX661" fmla="*/ 762121 w 6431619"/>
              <a:gd name="connsiteY661" fmla="*/ 4402867 h 5824927"/>
              <a:gd name="connsiteX662" fmla="*/ 769642 w 6431619"/>
              <a:gd name="connsiteY662" fmla="*/ 4397524 h 5824927"/>
              <a:gd name="connsiteX663" fmla="*/ 793979 w 6431619"/>
              <a:gd name="connsiteY663" fmla="*/ 4404621 h 5824927"/>
              <a:gd name="connsiteX664" fmla="*/ 740824 w 6431619"/>
              <a:gd name="connsiteY664" fmla="*/ 4460223 h 5824927"/>
              <a:gd name="connsiteX665" fmla="*/ 729839 w 6431619"/>
              <a:gd name="connsiteY665" fmla="*/ 4457970 h 5824927"/>
              <a:gd name="connsiteX666" fmla="*/ 704232 w 6431619"/>
              <a:gd name="connsiteY666" fmla="*/ 4478340 h 5824927"/>
              <a:gd name="connsiteX667" fmla="*/ 672711 w 6431619"/>
              <a:gd name="connsiteY667" fmla="*/ 4468321 h 5824927"/>
              <a:gd name="connsiteX668" fmla="*/ 670597 w 6431619"/>
              <a:gd name="connsiteY668" fmla="*/ 4463647 h 5824927"/>
              <a:gd name="connsiteX669" fmla="*/ 686907 w 6431619"/>
              <a:gd name="connsiteY669" fmla="*/ 4447701 h 5824927"/>
              <a:gd name="connsiteX670" fmla="*/ 699754 w 6431619"/>
              <a:gd name="connsiteY670" fmla="*/ 4453293 h 5824927"/>
              <a:gd name="connsiteX671" fmla="*/ 744205 w 6431619"/>
              <a:gd name="connsiteY671" fmla="*/ 4409963 h 5824927"/>
              <a:gd name="connsiteX672" fmla="*/ 739640 w 6431619"/>
              <a:gd name="connsiteY672" fmla="*/ 4401031 h 5824927"/>
              <a:gd name="connsiteX673" fmla="*/ 2251624 w 6431619"/>
              <a:gd name="connsiteY673" fmla="*/ 3442329 h 5824927"/>
              <a:gd name="connsiteX674" fmla="*/ 2228506 w 6431619"/>
              <a:gd name="connsiteY674" fmla="*/ 3460296 h 5824927"/>
              <a:gd name="connsiteX675" fmla="*/ 2239830 w 6431619"/>
              <a:gd name="connsiteY675" fmla="*/ 3479498 h 5824927"/>
              <a:gd name="connsiteX676" fmla="*/ 2306592 w 6431619"/>
              <a:gd name="connsiteY676" fmla="*/ 3447106 h 5824927"/>
              <a:gd name="connsiteX677" fmla="*/ 2297296 w 6431619"/>
              <a:gd name="connsiteY677" fmla="*/ 3427235 h 5824927"/>
              <a:gd name="connsiteX678" fmla="*/ 2278395 w 6431619"/>
              <a:gd name="connsiteY678" fmla="*/ 3428562 h 5824927"/>
              <a:gd name="connsiteX679" fmla="*/ 2251624 w 6431619"/>
              <a:gd name="connsiteY679" fmla="*/ 3442329 h 5824927"/>
              <a:gd name="connsiteX680" fmla="*/ 1600188 w 6431619"/>
              <a:gd name="connsiteY680" fmla="*/ 3834987 h 5824927"/>
              <a:gd name="connsiteX681" fmla="*/ 1600274 w 6431619"/>
              <a:gd name="connsiteY681" fmla="*/ 3899356 h 5824927"/>
              <a:gd name="connsiteX682" fmla="*/ 1631372 w 6431619"/>
              <a:gd name="connsiteY682" fmla="*/ 3895265 h 5824927"/>
              <a:gd name="connsiteX683" fmla="*/ 1614048 w 6431619"/>
              <a:gd name="connsiteY683" fmla="*/ 3833567 h 5824927"/>
              <a:gd name="connsiteX684" fmla="*/ 1600188 w 6431619"/>
              <a:gd name="connsiteY684" fmla="*/ 3834987 h 5824927"/>
              <a:gd name="connsiteX685" fmla="*/ 730573 w 6431619"/>
              <a:gd name="connsiteY685" fmla="*/ 4351843 h 5824927"/>
              <a:gd name="connsiteX686" fmla="*/ 634851 w 6431619"/>
              <a:gd name="connsiteY686" fmla="*/ 4440186 h 5824927"/>
              <a:gd name="connsiteX687" fmla="*/ 620145 w 6431619"/>
              <a:gd name="connsiteY687" fmla="*/ 4434698 h 5824927"/>
              <a:gd name="connsiteX688" fmla="*/ 670104 w 6431619"/>
              <a:gd name="connsiteY688" fmla="*/ 4514188 h 5824927"/>
              <a:gd name="connsiteX689" fmla="*/ 811547 w 6431619"/>
              <a:gd name="connsiteY689" fmla="*/ 4568996 h 5824927"/>
              <a:gd name="connsiteX690" fmla="*/ 951334 w 6431619"/>
              <a:gd name="connsiteY690" fmla="*/ 4645814 h 5824927"/>
              <a:gd name="connsiteX691" fmla="*/ 919011 w 6431619"/>
              <a:gd name="connsiteY691" fmla="*/ 4881195 h 5824927"/>
              <a:gd name="connsiteX692" fmla="*/ 922921 w 6431619"/>
              <a:gd name="connsiteY692" fmla="*/ 4916451 h 5824927"/>
              <a:gd name="connsiteX693" fmla="*/ 1006461 w 6431619"/>
              <a:gd name="connsiteY693" fmla="*/ 5049374 h 5824927"/>
              <a:gd name="connsiteX694" fmla="*/ 994276 w 6431619"/>
              <a:gd name="connsiteY694" fmla="*/ 5012603 h 5824927"/>
              <a:gd name="connsiteX695" fmla="*/ 975166 w 6431619"/>
              <a:gd name="connsiteY695" fmla="*/ 4839673 h 5824927"/>
              <a:gd name="connsiteX696" fmla="*/ 1019787 w 6431619"/>
              <a:gd name="connsiteY696" fmla="*/ 4925581 h 5824927"/>
              <a:gd name="connsiteX697" fmla="*/ 1073195 w 6431619"/>
              <a:gd name="connsiteY697" fmla="*/ 5046805 h 5824927"/>
              <a:gd name="connsiteX698" fmla="*/ 1094408 w 6431619"/>
              <a:gd name="connsiteY698" fmla="*/ 5042213 h 5824927"/>
              <a:gd name="connsiteX699" fmla="*/ 1051561 w 6431619"/>
              <a:gd name="connsiteY699" fmla="*/ 4897362 h 5824927"/>
              <a:gd name="connsiteX700" fmla="*/ 990376 w 6431619"/>
              <a:gd name="connsiteY700" fmla="*/ 4788745 h 5824927"/>
              <a:gd name="connsiteX701" fmla="*/ 1001194 w 6431619"/>
              <a:gd name="connsiteY701" fmla="*/ 4756519 h 5824927"/>
              <a:gd name="connsiteX702" fmla="*/ 1093394 w 6431619"/>
              <a:gd name="connsiteY702" fmla="*/ 4936267 h 5824927"/>
              <a:gd name="connsiteX703" fmla="*/ 1189393 w 6431619"/>
              <a:gd name="connsiteY703" fmla="*/ 5129874 h 5824927"/>
              <a:gd name="connsiteX704" fmla="*/ 1210775 w 6431619"/>
              <a:gd name="connsiteY704" fmla="*/ 5117102 h 5824927"/>
              <a:gd name="connsiteX705" fmla="*/ 1117900 w 6431619"/>
              <a:gd name="connsiteY705" fmla="*/ 4924914 h 5824927"/>
              <a:gd name="connsiteX706" fmla="*/ 1015477 w 6431619"/>
              <a:gd name="connsiteY706" fmla="*/ 4713941 h 5824927"/>
              <a:gd name="connsiteX707" fmla="*/ 1023589 w 6431619"/>
              <a:gd name="connsiteY707" fmla="*/ 4689896 h 5824927"/>
              <a:gd name="connsiteX708" fmla="*/ 1027392 w 6431619"/>
              <a:gd name="connsiteY708" fmla="*/ 4692234 h 5824927"/>
              <a:gd name="connsiteX709" fmla="*/ 1102857 w 6431619"/>
              <a:gd name="connsiteY709" fmla="*/ 4832826 h 5824927"/>
              <a:gd name="connsiteX710" fmla="*/ 1204520 w 6431619"/>
              <a:gd name="connsiteY710" fmla="*/ 4984690 h 5824927"/>
              <a:gd name="connsiteX711" fmla="*/ 1219986 w 6431619"/>
              <a:gd name="connsiteY711" fmla="*/ 4974422 h 5824927"/>
              <a:gd name="connsiteX712" fmla="*/ 1133365 w 6431619"/>
              <a:gd name="connsiteY712" fmla="*/ 4810285 h 5824927"/>
              <a:gd name="connsiteX713" fmla="*/ 1086379 w 6431619"/>
              <a:gd name="connsiteY713" fmla="*/ 4729135 h 5824927"/>
              <a:gd name="connsiteX714" fmla="*/ 1157365 w 6431619"/>
              <a:gd name="connsiteY714" fmla="*/ 4775720 h 5824927"/>
              <a:gd name="connsiteX715" fmla="*/ 1145281 w 6431619"/>
              <a:gd name="connsiteY715" fmla="*/ 4787743 h 5824927"/>
              <a:gd name="connsiteX716" fmla="*/ 1168943 w 6431619"/>
              <a:gd name="connsiteY716" fmla="*/ 4836166 h 5824927"/>
              <a:gd name="connsiteX717" fmla="*/ 1186099 w 6431619"/>
              <a:gd name="connsiteY717" fmla="*/ 4826232 h 5824927"/>
              <a:gd name="connsiteX718" fmla="*/ 1166745 w 6431619"/>
              <a:gd name="connsiteY718" fmla="*/ 4781815 h 5824927"/>
              <a:gd name="connsiteX719" fmla="*/ 1279479 w 6431619"/>
              <a:gd name="connsiteY719" fmla="*/ 4855702 h 5824927"/>
              <a:gd name="connsiteX720" fmla="*/ 1275845 w 6431619"/>
              <a:gd name="connsiteY720" fmla="*/ 4863801 h 5824927"/>
              <a:gd name="connsiteX721" fmla="*/ 1318016 w 6431619"/>
              <a:gd name="connsiteY721" fmla="*/ 5279150 h 5824927"/>
              <a:gd name="connsiteX722" fmla="*/ 1342353 w 6431619"/>
              <a:gd name="connsiteY722" fmla="*/ 5270133 h 5824927"/>
              <a:gd name="connsiteX723" fmla="*/ 1311170 w 6431619"/>
              <a:gd name="connsiteY723" fmla="*/ 5099317 h 5824927"/>
              <a:gd name="connsiteX724" fmla="*/ 1324522 w 6431619"/>
              <a:gd name="connsiteY724" fmla="*/ 5130209 h 5824927"/>
              <a:gd name="connsiteX725" fmla="*/ 1377595 w 6431619"/>
              <a:gd name="connsiteY725" fmla="*/ 5218872 h 5824927"/>
              <a:gd name="connsiteX726" fmla="*/ 1391623 w 6431619"/>
              <a:gd name="connsiteY726" fmla="*/ 5211776 h 5824927"/>
              <a:gd name="connsiteX727" fmla="*/ 1357566 w 6431619"/>
              <a:gd name="connsiteY727" fmla="*/ 5115599 h 5824927"/>
              <a:gd name="connsiteX728" fmla="*/ 1322409 w 6431619"/>
              <a:gd name="connsiteY728" fmla="*/ 5036536 h 5824927"/>
              <a:gd name="connsiteX729" fmla="*/ 1309902 w 6431619"/>
              <a:gd name="connsiteY729" fmla="*/ 5031275 h 5824927"/>
              <a:gd name="connsiteX730" fmla="*/ 1319029 w 6431619"/>
              <a:gd name="connsiteY730" fmla="*/ 4987446 h 5824927"/>
              <a:gd name="connsiteX731" fmla="*/ 1350298 w 6431619"/>
              <a:gd name="connsiteY731" fmla="*/ 5056824 h 5824927"/>
              <a:gd name="connsiteX732" fmla="*/ 1416213 w 6431619"/>
              <a:gd name="connsiteY732" fmla="*/ 5187982 h 5824927"/>
              <a:gd name="connsiteX733" fmla="*/ 1437510 w 6431619"/>
              <a:gd name="connsiteY733" fmla="*/ 5178547 h 5824927"/>
              <a:gd name="connsiteX734" fmla="*/ 1383001 w 6431619"/>
              <a:gd name="connsiteY734" fmla="*/ 5038456 h 5824927"/>
              <a:gd name="connsiteX735" fmla="*/ 1332129 w 6431619"/>
              <a:gd name="connsiteY735" fmla="*/ 4935851 h 5824927"/>
              <a:gd name="connsiteX736" fmla="*/ 1335931 w 6431619"/>
              <a:gd name="connsiteY736" fmla="*/ 4922491 h 5824927"/>
              <a:gd name="connsiteX737" fmla="*/ 1385031 w 6431619"/>
              <a:gd name="connsiteY737" fmla="*/ 4993289 h 5824927"/>
              <a:gd name="connsiteX738" fmla="*/ 1399735 w 6431619"/>
              <a:gd name="connsiteY738" fmla="*/ 4984523 h 5824927"/>
              <a:gd name="connsiteX739" fmla="*/ 1363313 w 6431619"/>
              <a:gd name="connsiteY739" fmla="*/ 4914812 h 5824927"/>
              <a:gd name="connsiteX740" fmla="*/ 1546526 w 6431619"/>
              <a:gd name="connsiteY740" fmla="*/ 5051147 h 5824927"/>
              <a:gd name="connsiteX741" fmla="*/ 1595541 w 6431619"/>
              <a:gd name="connsiteY741" fmla="*/ 5090552 h 5824927"/>
              <a:gd name="connsiteX742" fmla="*/ 1536976 w 6431619"/>
              <a:gd name="connsiteY742" fmla="*/ 5217453 h 5824927"/>
              <a:gd name="connsiteX743" fmla="*/ 1535709 w 6431619"/>
              <a:gd name="connsiteY743" fmla="*/ 5239911 h 5824927"/>
              <a:gd name="connsiteX744" fmla="*/ 1530553 w 6431619"/>
              <a:gd name="connsiteY744" fmla="*/ 5306534 h 5824927"/>
              <a:gd name="connsiteX745" fmla="*/ 1552863 w 6431619"/>
              <a:gd name="connsiteY745" fmla="*/ 5374241 h 5824927"/>
              <a:gd name="connsiteX746" fmla="*/ 1571877 w 6431619"/>
              <a:gd name="connsiteY746" fmla="*/ 5369483 h 5824927"/>
              <a:gd name="connsiteX747" fmla="*/ 1567146 w 6431619"/>
              <a:gd name="connsiteY747" fmla="*/ 5301524 h 5824927"/>
              <a:gd name="connsiteX748" fmla="*/ 1599598 w 6431619"/>
              <a:gd name="connsiteY748" fmla="*/ 5334417 h 5824927"/>
              <a:gd name="connsiteX749" fmla="*/ 1611596 w 6431619"/>
              <a:gd name="connsiteY749" fmla="*/ 5328240 h 5824927"/>
              <a:gd name="connsiteX750" fmla="*/ 1567823 w 6431619"/>
              <a:gd name="connsiteY750" fmla="*/ 5243250 h 5824927"/>
              <a:gd name="connsiteX751" fmla="*/ 1569850 w 6431619"/>
              <a:gd name="connsiteY751" fmla="*/ 5235569 h 5824927"/>
              <a:gd name="connsiteX752" fmla="*/ 1594611 w 6431619"/>
              <a:gd name="connsiteY752" fmla="*/ 5173454 h 5824927"/>
              <a:gd name="connsiteX753" fmla="*/ 1632639 w 6431619"/>
              <a:gd name="connsiteY753" fmla="*/ 5280152 h 5824927"/>
              <a:gd name="connsiteX754" fmla="*/ 1695429 w 6431619"/>
              <a:gd name="connsiteY754" fmla="*/ 5374910 h 5824927"/>
              <a:gd name="connsiteX755" fmla="*/ 1711908 w 6431619"/>
              <a:gd name="connsiteY755" fmla="*/ 5364641 h 5824927"/>
              <a:gd name="connsiteX756" fmla="*/ 1661795 w 6431619"/>
              <a:gd name="connsiteY756" fmla="*/ 5254271 h 5824927"/>
              <a:gd name="connsiteX757" fmla="*/ 1613795 w 6431619"/>
              <a:gd name="connsiteY757" fmla="*/ 5161015 h 5824927"/>
              <a:gd name="connsiteX758" fmla="*/ 1602386 w 6431619"/>
              <a:gd name="connsiteY758" fmla="*/ 5158428 h 5824927"/>
              <a:gd name="connsiteX759" fmla="*/ 1608977 w 6431619"/>
              <a:gd name="connsiteY759" fmla="*/ 5146739 h 5824927"/>
              <a:gd name="connsiteX760" fmla="*/ 1611850 w 6431619"/>
              <a:gd name="connsiteY760" fmla="*/ 5142815 h 5824927"/>
              <a:gd name="connsiteX761" fmla="*/ 1628076 w 6431619"/>
              <a:gd name="connsiteY761" fmla="*/ 5161517 h 5824927"/>
              <a:gd name="connsiteX762" fmla="*/ 1642273 w 6431619"/>
              <a:gd name="connsiteY762" fmla="*/ 5156173 h 5824927"/>
              <a:gd name="connsiteX763" fmla="*/ 1629428 w 6431619"/>
              <a:gd name="connsiteY763" fmla="*/ 5119355 h 5824927"/>
              <a:gd name="connsiteX764" fmla="*/ 1630189 w 6431619"/>
              <a:gd name="connsiteY764" fmla="*/ 5118354 h 5824927"/>
              <a:gd name="connsiteX765" fmla="*/ 2231802 w 6431619"/>
              <a:gd name="connsiteY765" fmla="*/ 5682727 h 5824927"/>
              <a:gd name="connsiteX766" fmla="*/ 2124984 w 6431619"/>
              <a:gd name="connsiteY766" fmla="*/ 5641318 h 5824927"/>
              <a:gd name="connsiteX767" fmla="*/ 2107407 w 6431619"/>
              <a:gd name="connsiteY767" fmla="*/ 5591809 h 5824927"/>
              <a:gd name="connsiteX768" fmla="*/ 2054167 w 6431619"/>
              <a:gd name="connsiteY768" fmla="*/ 5531114 h 5824927"/>
              <a:gd name="connsiteX769" fmla="*/ 2039885 w 6431619"/>
              <a:gd name="connsiteY769" fmla="*/ 5542885 h 5824927"/>
              <a:gd name="connsiteX770" fmla="*/ 2077323 w 6431619"/>
              <a:gd name="connsiteY770" fmla="*/ 5610010 h 5824927"/>
              <a:gd name="connsiteX771" fmla="*/ 2085941 w 6431619"/>
              <a:gd name="connsiteY771" fmla="*/ 5630715 h 5824927"/>
              <a:gd name="connsiteX772" fmla="*/ 2051209 w 6431619"/>
              <a:gd name="connsiteY772" fmla="*/ 5622783 h 5824927"/>
              <a:gd name="connsiteX773" fmla="*/ 2010815 w 6431619"/>
              <a:gd name="connsiteY773" fmla="*/ 5564843 h 5824927"/>
              <a:gd name="connsiteX774" fmla="*/ 1962391 w 6431619"/>
              <a:gd name="connsiteY774" fmla="*/ 5516003 h 5824927"/>
              <a:gd name="connsiteX775" fmla="*/ 1950137 w 6431619"/>
              <a:gd name="connsiteY775" fmla="*/ 5524769 h 5824927"/>
              <a:gd name="connsiteX776" fmla="*/ 1981913 w 6431619"/>
              <a:gd name="connsiteY776" fmla="*/ 5591142 h 5824927"/>
              <a:gd name="connsiteX777" fmla="*/ 1996279 w 6431619"/>
              <a:gd name="connsiteY777" fmla="*/ 5613015 h 5824927"/>
              <a:gd name="connsiteX778" fmla="*/ 1944220 w 6431619"/>
              <a:gd name="connsiteY778" fmla="*/ 5606001 h 5824927"/>
              <a:gd name="connsiteX779" fmla="*/ 1903489 w 6431619"/>
              <a:gd name="connsiteY779" fmla="*/ 5550650 h 5824927"/>
              <a:gd name="connsiteX780" fmla="*/ 1854727 w 6431619"/>
              <a:gd name="connsiteY780" fmla="*/ 5507821 h 5824927"/>
              <a:gd name="connsiteX781" fmla="*/ 1840615 w 6431619"/>
              <a:gd name="connsiteY781" fmla="*/ 5521931 h 5824927"/>
              <a:gd name="connsiteX782" fmla="*/ 1882530 w 6431619"/>
              <a:gd name="connsiteY782" fmla="*/ 5589138 h 5824927"/>
              <a:gd name="connsiteX783" fmla="*/ 1891489 w 6431619"/>
              <a:gd name="connsiteY783" fmla="*/ 5601494 h 5824927"/>
              <a:gd name="connsiteX784" fmla="*/ 1844671 w 6431619"/>
              <a:gd name="connsiteY784" fmla="*/ 5598738 h 5824927"/>
              <a:gd name="connsiteX785" fmla="*/ 1806051 w 6431619"/>
              <a:gd name="connsiteY785" fmla="*/ 5552653 h 5824927"/>
              <a:gd name="connsiteX786" fmla="*/ 1734218 w 6431619"/>
              <a:gd name="connsiteY786" fmla="*/ 5467998 h 5824927"/>
              <a:gd name="connsiteX787" fmla="*/ 1716979 w 6431619"/>
              <a:gd name="connsiteY787" fmla="*/ 5475762 h 5824927"/>
              <a:gd name="connsiteX788" fmla="*/ 1763120 w 6431619"/>
              <a:gd name="connsiteY788" fmla="*/ 5570603 h 5824927"/>
              <a:gd name="connsiteX789" fmla="*/ 1784331 w 6431619"/>
              <a:gd name="connsiteY789" fmla="*/ 5596401 h 5824927"/>
              <a:gd name="connsiteX790" fmla="*/ 1754840 w 6431619"/>
              <a:gd name="connsiteY790" fmla="*/ 5595566 h 5824927"/>
              <a:gd name="connsiteX791" fmla="*/ 1680978 w 6431619"/>
              <a:gd name="connsiteY791" fmla="*/ 5522348 h 5824927"/>
              <a:gd name="connsiteX792" fmla="*/ 1598582 w 6431619"/>
              <a:gd name="connsiteY792" fmla="*/ 5426505 h 5824927"/>
              <a:gd name="connsiteX793" fmla="*/ 1576188 w 6431619"/>
              <a:gd name="connsiteY793" fmla="*/ 5438194 h 5824927"/>
              <a:gd name="connsiteX794" fmla="*/ 1650387 w 6431619"/>
              <a:gd name="connsiteY794" fmla="*/ 5555659 h 5824927"/>
              <a:gd name="connsiteX795" fmla="*/ 1687654 w 6431619"/>
              <a:gd name="connsiteY795" fmla="*/ 5594397 h 5824927"/>
              <a:gd name="connsiteX796" fmla="*/ 1657822 w 6431619"/>
              <a:gd name="connsiteY796" fmla="*/ 5593979 h 5824927"/>
              <a:gd name="connsiteX797" fmla="*/ 1656978 w 6431619"/>
              <a:gd name="connsiteY797" fmla="*/ 5592977 h 5824927"/>
              <a:gd name="connsiteX798" fmla="*/ 1473427 w 6431619"/>
              <a:gd name="connsiteY798" fmla="*/ 5383008 h 5824927"/>
              <a:gd name="connsiteX799" fmla="*/ 1454159 w 6431619"/>
              <a:gd name="connsiteY799" fmla="*/ 5392191 h 5824927"/>
              <a:gd name="connsiteX800" fmla="*/ 1591738 w 6431619"/>
              <a:gd name="connsiteY800" fmla="*/ 5592728 h 5824927"/>
              <a:gd name="connsiteX801" fmla="*/ 1543315 w 6431619"/>
              <a:gd name="connsiteY801" fmla="*/ 5591225 h 5824927"/>
              <a:gd name="connsiteX802" fmla="*/ 1450525 w 6431619"/>
              <a:gd name="connsiteY802" fmla="*/ 5482524 h 5824927"/>
              <a:gd name="connsiteX803" fmla="*/ 1353509 w 6431619"/>
              <a:gd name="connsiteY803" fmla="*/ 5374158 h 5824927"/>
              <a:gd name="connsiteX804" fmla="*/ 1339227 w 6431619"/>
              <a:gd name="connsiteY804" fmla="*/ 5383257 h 5824927"/>
              <a:gd name="connsiteX805" fmla="*/ 1424411 w 6431619"/>
              <a:gd name="connsiteY805" fmla="*/ 5520094 h 5824927"/>
              <a:gd name="connsiteX806" fmla="*/ 1475033 w 6431619"/>
              <a:gd name="connsiteY806" fmla="*/ 5579787 h 5824927"/>
              <a:gd name="connsiteX807" fmla="*/ 1434552 w 6431619"/>
              <a:gd name="connsiteY807" fmla="*/ 5558582 h 5824927"/>
              <a:gd name="connsiteX808" fmla="*/ 1313452 w 6431619"/>
              <a:gd name="connsiteY808" fmla="*/ 5412896 h 5824927"/>
              <a:gd name="connsiteX809" fmla="*/ 1187788 w 6431619"/>
              <a:gd name="connsiteY809" fmla="*/ 5207934 h 5824927"/>
              <a:gd name="connsiteX810" fmla="*/ 1168437 w 6431619"/>
              <a:gd name="connsiteY810" fmla="*/ 5217787 h 5824927"/>
              <a:gd name="connsiteX811" fmla="*/ 1371762 w 6431619"/>
              <a:gd name="connsiteY811" fmla="*/ 5558665 h 5824927"/>
              <a:gd name="connsiteX812" fmla="*/ 1339734 w 6431619"/>
              <a:gd name="connsiteY812" fmla="*/ 5535205 h 5824927"/>
              <a:gd name="connsiteX813" fmla="*/ 1312184 w 6431619"/>
              <a:gd name="connsiteY813" fmla="*/ 5512768 h 5824927"/>
              <a:gd name="connsiteX814" fmla="*/ 1292756 w 6431619"/>
              <a:gd name="connsiteY814" fmla="*/ 5504903 h 5824927"/>
              <a:gd name="connsiteX815" fmla="*/ 1367119 w 6431619"/>
              <a:gd name="connsiteY815" fmla="*/ 5623223 h 5824927"/>
              <a:gd name="connsiteX816" fmla="*/ 1522846 w 6431619"/>
              <a:gd name="connsiteY816" fmla="*/ 5637598 h 5824927"/>
              <a:gd name="connsiteX817" fmla="*/ 2290422 w 6431619"/>
              <a:gd name="connsiteY817" fmla="*/ 5775063 h 5824927"/>
              <a:gd name="connsiteX818" fmla="*/ 2353767 w 6431619"/>
              <a:gd name="connsiteY818" fmla="*/ 5824927 h 5824927"/>
              <a:gd name="connsiteX819" fmla="*/ 2407388 w 6431619"/>
              <a:gd name="connsiteY819" fmla="*/ 5804283 h 5824927"/>
              <a:gd name="connsiteX820" fmla="*/ 2407918 w 6431619"/>
              <a:gd name="connsiteY820" fmla="*/ 5797272 h 5824927"/>
              <a:gd name="connsiteX821" fmla="*/ 1619034 w 6431619"/>
              <a:gd name="connsiteY821" fmla="*/ 4497374 h 5824927"/>
              <a:gd name="connsiteX822" fmla="*/ 1094070 w 6431619"/>
              <a:gd name="connsiteY822" fmla="*/ 4230801 h 5824927"/>
              <a:gd name="connsiteX823" fmla="*/ 730573 w 6431619"/>
              <a:gd name="connsiteY823" fmla="*/ 4351843 h 5824927"/>
              <a:gd name="connsiteX824" fmla="*/ 1529202 w 6431619"/>
              <a:gd name="connsiteY824" fmla="*/ 3840916 h 5824927"/>
              <a:gd name="connsiteX825" fmla="*/ 1525061 w 6431619"/>
              <a:gd name="connsiteY825" fmla="*/ 3907120 h 5824927"/>
              <a:gd name="connsiteX826" fmla="*/ 1551089 w 6431619"/>
              <a:gd name="connsiteY826" fmla="*/ 3907705 h 5824927"/>
              <a:gd name="connsiteX827" fmla="*/ 1548640 w 6431619"/>
              <a:gd name="connsiteY827" fmla="*/ 3841917 h 5824927"/>
              <a:gd name="connsiteX828" fmla="*/ 1539111 w 6431619"/>
              <a:gd name="connsiteY828" fmla="*/ 3836000 h 5824927"/>
              <a:gd name="connsiteX829" fmla="*/ 1529202 w 6431619"/>
              <a:gd name="connsiteY829" fmla="*/ 3840916 h 5824927"/>
              <a:gd name="connsiteX830" fmla="*/ 5171709 w 6431619"/>
              <a:gd name="connsiteY830" fmla="*/ 1531835 h 5824927"/>
              <a:gd name="connsiteX831" fmla="*/ 5170408 w 6431619"/>
              <a:gd name="connsiteY831" fmla="*/ 1548106 h 5824927"/>
              <a:gd name="connsiteX832" fmla="*/ 5199141 w 6431619"/>
              <a:gd name="connsiteY832" fmla="*/ 1568226 h 5824927"/>
              <a:gd name="connsiteX833" fmla="*/ 5212410 w 6431619"/>
              <a:gd name="connsiteY833" fmla="*/ 1552363 h 5824927"/>
              <a:gd name="connsiteX834" fmla="*/ 5188155 w 6431619"/>
              <a:gd name="connsiteY834" fmla="*/ 1528402 h 5824927"/>
              <a:gd name="connsiteX835" fmla="*/ 5171709 w 6431619"/>
              <a:gd name="connsiteY835" fmla="*/ 1531835 h 5824927"/>
              <a:gd name="connsiteX836" fmla="*/ 3040706 w 6431619"/>
              <a:gd name="connsiteY836" fmla="*/ 2829686 h 5824927"/>
              <a:gd name="connsiteX837" fmla="*/ 3035309 w 6431619"/>
              <a:gd name="connsiteY837" fmla="*/ 2842823 h 5824927"/>
              <a:gd name="connsiteX838" fmla="*/ 3068267 w 6431619"/>
              <a:gd name="connsiteY838" fmla="*/ 2917629 h 5824927"/>
              <a:gd name="connsiteX839" fmla="*/ 3107901 w 6431619"/>
              <a:gd name="connsiteY839" fmla="*/ 2959873 h 5824927"/>
              <a:gd name="connsiteX840" fmla="*/ 3117704 w 6431619"/>
              <a:gd name="connsiteY840" fmla="*/ 2953779 h 5824927"/>
              <a:gd name="connsiteX841" fmla="*/ 3098943 w 6431619"/>
              <a:gd name="connsiteY841" fmla="*/ 2893667 h 5824927"/>
              <a:gd name="connsiteX842" fmla="*/ 3054660 w 6431619"/>
              <a:gd name="connsiteY842" fmla="*/ 2831136 h 5824927"/>
              <a:gd name="connsiteX843" fmla="*/ 3040706 w 6431619"/>
              <a:gd name="connsiteY843" fmla="*/ 2829686 h 5824927"/>
              <a:gd name="connsiteX844" fmla="*/ 3412975 w 6431619"/>
              <a:gd name="connsiteY844" fmla="*/ 2580591 h 5824927"/>
              <a:gd name="connsiteX845" fmla="*/ 3408834 w 6431619"/>
              <a:gd name="connsiteY845" fmla="*/ 2583262 h 5824927"/>
              <a:gd name="connsiteX846" fmla="*/ 3406807 w 6431619"/>
              <a:gd name="connsiteY846" fmla="*/ 2601546 h 5824927"/>
              <a:gd name="connsiteX847" fmla="*/ 3409934 w 6431619"/>
              <a:gd name="connsiteY847" fmla="*/ 2604218 h 5824927"/>
              <a:gd name="connsiteX848" fmla="*/ 3428272 w 6431619"/>
              <a:gd name="connsiteY848" fmla="*/ 2606471 h 5824927"/>
              <a:gd name="connsiteX849" fmla="*/ 3434103 w 6431619"/>
              <a:gd name="connsiteY849" fmla="*/ 2602130 h 5824927"/>
              <a:gd name="connsiteX850" fmla="*/ 3434525 w 6431619"/>
              <a:gd name="connsiteY850" fmla="*/ 2586184 h 5824927"/>
              <a:gd name="connsiteX851" fmla="*/ 3431314 w 6431619"/>
              <a:gd name="connsiteY851" fmla="*/ 2582845 h 5824927"/>
              <a:gd name="connsiteX852" fmla="*/ 3412975 w 6431619"/>
              <a:gd name="connsiteY852" fmla="*/ 2580591 h 5824927"/>
              <a:gd name="connsiteX853" fmla="*/ 3321219 w 6431619"/>
              <a:gd name="connsiteY853" fmla="*/ 2635052 h 5824927"/>
              <a:gd name="connsiteX854" fmla="*/ 3324750 w 6431619"/>
              <a:gd name="connsiteY854" fmla="*/ 2657815 h 5824927"/>
              <a:gd name="connsiteX855" fmla="*/ 3371397 w 6431619"/>
              <a:gd name="connsiteY855" fmla="*/ 2665664 h 5824927"/>
              <a:gd name="connsiteX856" fmla="*/ 3377567 w 6431619"/>
              <a:gd name="connsiteY856" fmla="*/ 2644458 h 5824927"/>
              <a:gd name="connsiteX857" fmla="*/ 3329566 w 6431619"/>
              <a:gd name="connsiteY857" fmla="*/ 2631685 h 5824927"/>
              <a:gd name="connsiteX858" fmla="*/ 3321219 w 6431619"/>
              <a:gd name="connsiteY858" fmla="*/ 2635052 h 5824927"/>
              <a:gd name="connsiteX859" fmla="*/ 5055785 w 6431619"/>
              <a:gd name="connsiteY859" fmla="*/ 1536970 h 5824927"/>
              <a:gd name="connsiteX860" fmla="*/ 5053364 w 6431619"/>
              <a:gd name="connsiteY860" fmla="*/ 1548356 h 5824927"/>
              <a:gd name="connsiteX861" fmla="*/ 5148605 w 6431619"/>
              <a:gd name="connsiteY861" fmla="*/ 1619571 h 5824927"/>
              <a:gd name="connsiteX862" fmla="*/ 5158239 w 6431619"/>
              <a:gd name="connsiteY862" fmla="*/ 1608385 h 5824927"/>
              <a:gd name="connsiteX863" fmla="*/ 5126124 w 6431619"/>
              <a:gd name="connsiteY863" fmla="*/ 1565136 h 5824927"/>
              <a:gd name="connsiteX864" fmla="*/ 5067139 w 6431619"/>
              <a:gd name="connsiteY864" fmla="*/ 1533162 h 5824927"/>
              <a:gd name="connsiteX865" fmla="*/ 5055785 w 6431619"/>
              <a:gd name="connsiteY865" fmla="*/ 1536970 h 5824927"/>
              <a:gd name="connsiteX866" fmla="*/ 4901597 w 6431619"/>
              <a:gd name="connsiteY866" fmla="*/ 1631593 h 5824927"/>
              <a:gd name="connsiteX867" fmla="*/ 4898125 w 6431619"/>
              <a:gd name="connsiteY867" fmla="*/ 1646286 h 5824927"/>
              <a:gd name="connsiteX868" fmla="*/ 4947561 w 6431619"/>
              <a:gd name="connsiteY868" fmla="*/ 1696044 h 5824927"/>
              <a:gd name="connsiteX869" fmla="*/ 4959562 w 6431619"/>
              <a:gd name="connsiteY869" fmla="*/ 1684940 h 5824927"/>
              <a:gd name="connsiteX870" fmla="*/ 4917053 w 6431619"/>
              <a:gd name="connsiteY870" fmla="*/ 1630676 h 5824927"/>
              <a:gd name="connsiteX871" fmla="*/ 4901597 w 6431619"/>
              <a:gd name="connsiteY871" fmla="*/ 1631593 h 5824927"/>
              <a:gd name="connsiteX872" fmla="*/ 4984936 w 6431619"/>
              <a:gd name="connsiteY872" fmla="*/ 1578546 h 5824927"/>
              <a:gd name="connsiteX873" fmla="*/ 4981024 w 6431619"/>
              <a:gd name="connsiteY873" fmla="*/ 1593438 h 5824927"/>
              <a:gd name="connsiteX874" fmla="*/ 5068746 w 6431619"/>
              <a:gd name="connsiteY874" fmla="*/ 1661982 h 5824927"/>
              <a:gd name="connsiteX875" fmla="*/ 5079393 w 6431619"/>
              <a:gd name="connsiteY875" fmla="*/ 1646536 h 5824927"/>
              <a:gd name="connsiteX876" fmla="*/ 5048888 w 6431619"/>
              <a:gd name="connsiteY876" fmla="*/ 1612389 h 5824927"/>
              <a:gd name="connsiteX877" fmla="*/ 5000125 w 6431619"/>
              <a:gd name="connsiteY877" fmla="*/ 1576240 h 5824927"/>
              <a:gd name="connsiteX878" fmla="*/ 4984936 w 6431619"/>
              <a:gd name="connsiteY878" fmla="*/ 1578546 h 5824927"/>
              <a:gd name="connsiteX879" fmla="*/ 3531371 w 6431619"/>
              <a:gd name="connsiteY879" fmla="*/ 2459951 h 5824927"/>
              <a:gd name="connsiteX880" fmla="*/ 3527063 w 6431619"/>
              <a:gd name="connsiteY880" fmla="*/ 2479822 h 5824927"/>
              <a:gd name="connsiteX881" fmla="*/ 3574387 w 6431619"/>
              <a:gd name="connsiteY881" fmla="*/ 2487503 h 5824927"/>
              <a:gd name="connsiteX882" fmla="*/ 3578103 w 6431619"/>
              <a:gd name="connsiteY882" fmla="*/ 2472725 h 5824927"/>
              <a:gd name="connsiteX883" fmla="*/ 3531371 w 6431619"/>
              <a:gd name="connsiteY883" fmla="*/ 2459951 h 5824927"/>
              <a:gd name="connsiteX884" fmla="*/ 3424435 w 6431619"/>
              <a:gd name="connsiteY884" fmla="*/ 2519595 h 5824927"/>
              <a:gd name="connsiteX885" fmla="*/ 3424637 w 6431619"/>
              <a:gd name="connsiteY885" fmla="*/ 2541267 h 5824927"/>
              <a:gd name="connsiteX886" fmla="*/ 3470863 w 6431619"/>
              <a:gd name="connsiteY886" fmla="*/ 2558716 h 5824927"/>
              <a:gd name="connsiteX887" fmla="*/ 3479483 w 6431619"/>
              <a:gd name="connsiteY887" fmla="*/ 2539598 h 5824927"/>
              <a:gd name="connsiteX888" fmla="*/ 3432666 w 6431619"/>
              <a:gd name="connsiteY888" fmla="*/ 2517975 h 5824927"/>
              <a:gd name="connsiteX889" fmla="*/ 3424435 w 6431619"/>
              <a:gd name="connsiteY889" fmla="*/ 2519595 h 5824927"/>
              <a:gd name="connsiteX890" fmla="*/ 3573941 w 6431619"/>
              <a:gd name="connsiteY890" fmla="*/ 2419826 h 5824927"/>
              <a:gd name="connsiteX891" fmla="*/ 3572694 w 6431619"/>
              <a:gd name="connsiteY891" fmla="*/ 2437494 h 5824927"/>
              <a:gd name="connsiteX892" fmla="*/ 3572779 w 6431619"/>
              <a:gd name="connsiteY892" fmla="*/ 2437744 h 5824927"/>
              <a:gd name="connsiteX893" fmla="*/ 3574470 w 6431619"/>
              <a:gd name="connsiteY893" fmla="*/ 2439915 h 5824927"/>
              <a:gd name="connsiteX894" fmla="*/ 3575146 w 6431619"/>
              <a:gd name="connsiteY894" fmla="*/ 2440751 h 5824927"/>
              <a:gd name="connsiteX895" fmla="*/ 3576922 w 6431619"/>
              <a:gd name="connsiteY895" fmla="*/ 2442002 h 5824927"/>
              <a:gd name="connsiteX896" fmla="*/ 3578527 w 6431619"/>
              <a:gd name="connsiteY896" fmla="*/ 2443421 h 5824927"/>
              <a:gd name="connsiteX897" fmla="*/ 3577850 w 6431619"/>
              <a:gd name="connsiteY897" fmla="*/ 2442670 h 5824927"/>
              <a:gd name="connsiteX898" fmla="*/ 3585794 w 6431619"/>
              <a:gd name="connsiteY898" fmla="*/ 2448264 h 5824927"/>
              <a:gd name="connsiteX899" fmla="*/ 3609119 w 6431619"/>
              <a:gd name="connsiteY899" fmla="*/ 2452271 h 5824927"/>
              <a:gd name="connsiteX900" fmla="*/ 3608273 w 6431619"/>
              <a:gd name="connsiteY900" fmla="*/ 2414952 h 5824927"/>
              <a:gd name="connsiteX901" fmla="*/ 3591794 w 6431619"/>
              <a:gd name="connsiteY901" fmla="*/ 2413115 h 5824927"/>
              <a:gd name="connsiteX902" fmla="*/ 3573941 w 6431619"/>
              <a:gd name="connsiteY902" fmla="*/ 2419826 h 5824927"/>
              <a:gd name="connsiteX903" fmla="*/ 3635138 w 6431619"/>
              <a:gd name="connsiteY903" fmla="*/ 2377477 h 5824927"/>
              <a:gd name="connsiteX904" fmla="*/ 3636248 w 6431619"/>
              <a:gd name="connsiteY904" fmla="*/ 2392244 h 5824927"/>
              <a:gd name="connsiteX905" fmla="*/ 3696079 w 6431619"/>
              <a:gd name="connsiteY905" fmla="*/ 2419293 h 5824927"/>
              <a:gd name="connsiteX906" fmla="*/ 3703346 w 6431619"/>
              <a:gd name="connsiteY906" fmla="*/ 2402930 h 5824927"/>
              <a:gd name="connsiteX907" fmla="*/ 3650190 w 6431619"/>
              <a:gd name="connsiteY907" fmla="*/ 2371790 h 5824927"/>
              <a:gd name="connsiteX908" fmla="*/ 3635138 w 6431619"/>
              <a:gd name="connsiteY908" fmla="*/ 2377477 h 5824927"/>
              <a:gd name="connsiteX909" fmla="*/ 4756361 w 6431619"/>
              <a:gd name="connsiteY909" fmla="*/ 1660156 h 5824927"/>
              <a:gd name="connsiteX910" fmla="*/ 4752093 w 6431619"/>
              <a:gd name="connsiteY910" fmla="*/ 1672167 h 5824927"/>
              <a:gd name="connsiteX911" fmla="*/ 4812433 w 6431619"/>
              <a:gd name="connsiteY911" fmla="*/ 1713494 h 5824927"/>
              <a:gd name="connsiteX912" fmla="*/ 4819784 w 6431619"/>
              <a:gd name="connsiteY912" fmla="*/ 1700219 h 5824927"/>
              <a:gd name="connsiteX913" fmla="*/ 4768995 w 6431619"/>
              <a:gd name="connsiteY913" fmla="*/ 1657474 h 5824927"/>
              <a:gd name="connsiteX914" fmla="*/ 4756361 w 6431619"/>
              <a:gd name="connsiteY914" fmla="*/ 1660156 h 5824927"/>
              <a:gd name="connsiteX915" fmla="*/ 3341312 w 6431619"/>
              <a:gd name="connsiteY915" fmla="*/ 2548617 h 5824927"/>
              <a:gd name="connsiteX916" fmla="*/ 3338355 w 6431619"/>
              <a:gd name="connsiteY916" fmla="*/ 2572910 h 5824927"/>
              <a:gd name="connsiteX917" fmla="*/ 3392270 w 6431619"/>
              <a:gd name="connsiteY917" fmla="*/ 2577585 h 5824927"/>
              <a:gd name="connsiteX918" fmla="*/ 3394552 w 6431619"/>
              <a:gd name="connsiteY918" fmla="*/ 2561724 h 5824927"/>
              <a:gd name="connsiteX919" fmla="*/ 3341312 w 6431619"/>
              <a:gd name="connsiteY919" fmla="*/ 2548617 h 5824927"/>
              <a:gd name="connsiteX920" fmla="*/ 2929672 w 6431619"/>
              <a:gd name="connsiteY920" fmla="*/ 2771944 h 5824927"/>
              <a:gd name="connsiteX921" fmla="*/ 2916912 w 6431619"/>
              <a:gd name="connsiteY921" fmla="*/ 2780458 h 5824927"/>
              <a:gd name="connsiteX922" fmla="*/ 2918517 w 6431619"/>
              <a:gd name="connsiteY922" fmla="*/ 2804503 h 5824927"/>
              <a:gd name="connsiteX923" fmla="*/ 2991701 w 6431619"/>
              <a:gd name="connsiteY923" fmla="*/ 2893584 h 5824927"/>
              <a:gd name="connsiteX924" fmla="*/ 3006405 w 6431619"/>
              <a:gd name="connsiteY924" fmla="*/ 2884485 h 5824927"/>
              <a:gd name="connsiteX925" fmla="*/ 2951813 w 6431619"/>
              <a:gd name="connsiteY925" fmla="*/ 2782713 h 5824927"/>
              <a:gd name="connsiteX926" fmla="*/ 2929672 w 6431619"/>
              <a:gd name="connsiteY926" fmla="*/ 2771944 h 5824927"/>
              <a:gd name="connsiteX927" fmla="*/ 1560215 w 6431619"/>
              <a:gd name="connsiteY927" fmla="*/ 3624682 h 5824927"/>
              <a:gd name="connsiteX928" fmla="*/ 2639049 w 6431619"/>
              <a:gd name="connsiteY928" fmla="*/ 4140716 h 5824927"/>
              <a:gd name="connsiteX929" fmla="*/ 3599316 w 6431619"/>
              <a:gd name="connsiteY929" fmla="*/ 4464899 h 5824927"/>
              <a:gd name="connsiteX930" fmla="*/ 2465045 w 6431619"/>
              <a:gd name="connsiteY930" fmla="*/ 4566836 h 5824927"/>
              <a:gd name="connsiteX931" fmla="*/ 1785092 w 6431619"/>
              <a:gd name="connsiteY931" fmla="*/ 4423824 h 5824927"/>
              <a:gd name="connsiteX932" fmla="*/ 1486526 w 6431619"/>
              <a:gd name="connsiteY932" fmla="*/ 3998788 h 5824927"/>
              <a:gd name="connsiteX933" fmla="*/ 1560215 w 6431619"/>
              <a:gd name="connsiteY933" fmla="*/ 3624682 h 5824927"/>
              <a:gd name="connsiteX934" fmla="*/ 5136774 w 6431619"/>
              <a:gd name="connsiteY934" fmla="*/ 1360342 h 5824927"/>
              <a:gd name="connsiteX935" fmla="*/ 5151817 w 6431619"/>
              <a:gd name="connsiteY935" fmla="*/ 1392985 h 5824927"/>
              <a:gd name="connsiteX936" fmla="*/ 5258551 w 6431619"/>
              <a:gd name="connsiteY936" fmla="*/ 1336632 h 5824927"/>
              <a:gd name="connsiteX937" fmla="*/ 5335707 w 6431619"/>
              <a:gd name="connsiteY937" fmla="*/ 1284869 h 5824927"/>
              <a:gd name="connsiteX938" fmla="*/ 5323876 w 6431619"/>
              <a:gd name="connsiteY938" fmla="*/ 1267754 h 5824927"/>
              <a:gd name="connsiteX939" fmla="*/ 5300755 w 6431619"/>
              <a:gd name="connsiteY939" fmla="*/ 1271127 h 5824927"/>
              <a:gd name="connsiteX940" fmla="*/ 5238354 w 6431619"/>
              <a:gd name="connsiteY940" fmla="*/ 1304739 h 5824927"/>
              <a:gd name="connsiteX941" fmla="*/ 5136774 w 6431619"/>
              <a:gd name="connsiteY941" fmla="*/ 1360342 h 5824927"/>
              <a:gd name="connsiteX942" fmla="*/ 5069463 w 6431619"/>
              <a:gd name="connsiteY942" fmla="*/ 1392120 h 5824927"/>
              <a:gd name="connsiteX943" fmla="*/ 5033675 w 6431619"/>
              <a:gd name="connsiteY943" fmla="*/ 1418449 h 5824927"/>
              <a:gd name="connsiteX944" fmla="*/ 5043732 w 6431619"/>
              <a:gd name="connsiteY944" fmla="*/ 1438152 h 5824927"/>
              <a:gd name="connsiteX945" fmla="*/ 5118604 w 6431619"/>
              <a:gd name="connsiteY945" fmla="*/ 1398161 h 5824927"/>
              <a:gd name="connsiteX946" fmla="*/ 5111845 w 6431619"/>
              <a:gd name="connsiteY946" fmla="*/ 1383885 h 5824927"/>
              <a:gd name="connsiteX947" fmla="*/ 5069463 w 6431619"/>
              <a:gd name="connsiteY947" fmla="*/ 1392120 h 5824927"/>
              <a:gd name="connsiteX948" fmla="*/ 4548089 w 6431619"/>
              <a:gd name="connsiteY948" fmla="*/ 1717262 h 5824927"/>
              <a:gd name="connsiteX949" fmla="*/ 4544118 w 6431619"/>
              <a:gd name="connsiteY949" fmla="*/ 1727019 h 5824927"/>
              <a:gd name="connsiteX950" fmla="*/ 4595158 w 6431619"/>
              <a:gd name="connsiteY950" fmla="*/ 1780868 h 5824927"/>
              <a:gd name="connsiteX951" fmla="*/ 4611893 w 6431619"/>
              <a:gd name="connsiteY951" fmla="*/ 1766174 h 5824927"/>
              <a:gd name="connsiteX952" fmla="*/ 4558399 w 6431619"/>
              <a:gd name="connsiteY952" fmla="*/ 1714327 h 5824927"/>
              <a:gd name="connsiteX953" fmla="*/ 4548089 w 6431619"/>
              <a:gd name="connsiteY953" fmla="*/ 1717262 h 5824927"/>
              <a:gd name="connsiteX954" fmla="*/ 4625234 w 6431619"/>
              <a:gd name="connsiteY954" fmla="*/ 1642915 h 5824927"/>
              <a:gd name="connsiteX955" fmla="*/ 4618570 w 6431619"/>
              <a:gd name="connsiteY955" fmla="*/ 1654383 h 5824927"/>
              <a:gd name="connsiteX956" fmla="*/ 4695219 w 6431619"/>
              <a:gd name="connsiteY956" fmla="*/ 1753900 h 5824927"/>
              <a:gd name="connsiteX957" fmla="*/ 4715753 w 6431619"/>
              <a:gd name="connsiteY957" fmla="*/ 1732193 h 5824927"/>
              <a:gd name="connsiteX958" fmla="*/ 4673331 w 6431619"/>
              <a:gd name="connsiteY958" fmla="*/ 1677676 h 5824927"/>
              <a:gd name="connsiteX959" fmla="*/ 4638681 w 6431619"/>
              <a:gd name="connsiteY959" fmla="*/ 1642779 h 5824927"/>
              <a:gd name="connsiteX960" fmla="*/ 4625234 w 6431619"/>
              <a:gd name="connsiteY960" fmla="*/ 1642915 h 5824927"/>
              <a:gd name="connsiteX961" fmla="*/ 2818565 w 6431619"/>
              <a:gd name="connsiteY961" fmla="*/ 2751552 h 5824927"/>
              <a:gd name="connsiteX962" fmla="*/ 2811614 w 6431619"/>
              <a:gd name="connsiteY962" fmla="*/ 2758586 h 5824927"/>
              <a:gd name="connsiteX963" fmla="*/ 2850742 w 6431619"/>
              <a:gd name="connsiteY963" fmla="*/ 2861192 h 5824927"/>
              <a:gd name="connsiteX964" fmla="*/ 2912434 w 6431619"/>
              <a:gd name="connsiteY964" fmla="*/ 2942426 h 5824927"/>
              <a:gd name="connsiteX965" fmla="*/ 2931955 w 6431619"/>
              <a:gd name="connsiteY965" fmla="*/ 2926228 h 5824927"/>
              <a:gd name="connsiteX966" fmla="*/ 2868657 w 6431619"/>
              <a:gd name="connsiteY966" fmla="*/ 2827046 h 5824927"/>
              <a:gd name="connsiteX967" fmla="*/ 2828432 w 6431619"/>
              <a:gd name="connsiteY967" fmla="*/ 2752658 h 5824927"/>
              <a:gd name="connsiteX968" fmla="*/ 2818565 w 6431619"/>
              <a:gd name="connsiteY968" fmla="*/ 2751552 h 5824927"/>
              <a:gd name="connsiteX969" fmla="*/ 3355510 w 6431619"/>
              <a:gd name="connsiteY969" fmla="*/ 2408607 h 5824927"/>
              <a:gd name="connsiteX970" fmla="*/ 3416693 w 6431619"/>
              <a:gd name="connsiteY970" fmla="*/ 2375046 h 5824927"/>
              <a:gd name="connsiteX971" fmla="*/ 3481510 w 6431619"/>
              <a:gd name="connsiteY971" fmla="*/ 2393914 h 5824927"/>
              <a:gd name="connsiteX972" fmla="*/ 3552921 w 6431619"/>
              <a:gd name="connsiteY972" fmla="*/ 2406019 h 5824927"/>
              <a:gd name="connsiteX973" fmla="*/ 3560357 w 6431619"/>
              <a:gd name="connsiteY973" fmla="*/ 2386067 h 5824927"/>
              <a:gd name="connsiteX974" fmla="*/ 3493766 w 6431619"/>
              <a:gd name="connsiteY974" fmla="*/ 2353589 h 5824927"/>
              <a:gd name="connsiteX975" fmla="*/ 3478216 w 6431619"/>
              <a:gd name="connsiteY975" fmla="*/ 2350751 h 5824927"/>
              <a:gd name="connsiteX976" fmla="*/ 3528920 w 6431619"/>
              <a:gd name="connsiteY976" fmla="*/ 2336308 h 5824927"/>
              <a:gd name="connsiteX977" fmla="*/ 3567202 w 6431619"/>
              <a:gd name="connsiteY977" fmla="*/ 2351753 h 5824927"/>
              <a:gd name="connsiteX978" fmla="*/ 3611063 w 6431619"/>
              <a:gd name="connsiteY978" fmla="*/ 2370537 h 5824927"/>
              <a:gd name="connsiteX979" fmla="*/ 3622472 w 6431619"/>
              <a:gd name="connsiteY979" fmla="*/ 2356846 h 5824927"/>
              <a:gd name="connsiteX980" fmla="*/ 3588499 w 6431619"/>
              <a:gd name="connsiteY980" fmla="*/ 2323617 h 5824927"/>
              <a:gd name="connsiteX981" fmla="*/ 3630922 w 6431619"/>
              <a:gd name="connsiteY981" fmla="*/ 2317106 h 5824927"/>
              <a:gd name="connsiteX982" fmla="*/ 3642499 w 6431619"/>
              <a:gd name="connsiteY982" fmla="*/ 2307754 h 5824927"/>
              <a:gd name="connsiteX983" fmla="*/ 3648753 w 6431619"/>
              <a:gd name="connsiteY983" fmla="*/ 2310760 h 5824927"/>
              <a:gd name="connsiteX984" fmla="*/ 3707403 w 6431619"/>
              <a:gd name="connsiteY984" fmla="*/ 2308005 h 5824927"/>
              <a:gd name="connsiteX985" fmla="*/ 3709176 w 6431619"/>
              <a:gd name="connsiteY985" fmla="*/ 2294063 h 5824927"/>
              <a:gd name="connsiteX986" fmla="*/ 3771545 w 6431619"/>
              <a:gd name="connsiteY986" fmla="*/ 2337727 h 5824927"/>
              <a:gd name="connsiteX987" fmla="*/ 4732402 w 6431619"/>
              <a:gd name="connsiteY987" fmla="*/ 2899095 h 5824927"/>
              <a:gd name="connsiteX988" fmla="*/ 4505497 w 6431619"/>
              <a:gd name="connsiteY988" fmla="*/ 2933660 h 5824927"/>
              <a:gd name="connsiteX989" fmla="*/ 4511076 w 6431619"/>
              <a:gd name="connsiteY989" fmla="*/ 2922721 h 5824927"/>
              <a:gd name="connsiteX990" fmla="*/ 4498484 w 6431619"/>
              <a:gd name="connsiteY990" fmla="*/ 2911450 h 5824927"/>
              <a:gd name="connsiteX991" fmla="*/ 4470595 w 6431619"/>
              <a:gd name="connsiteY991" fmla="*/ 2935997 h 5824927"/>
              <a:gd name="connsiteX992" fmla="*/ 4424032 w 6431619"/>
              <a:gd name="connsiteY992" fmla="*/ 2938919 h 5824927"/>
              <a:gd name="connsiteX993" fmla="*/ 4444904 w 6431619"/>
              <a:gd name="connsiteY993" fmla="*/ 2910533 h 5824927"/>
              <a:gd name="connsiteX994" fmla="*/ 4432820 w 6431619"/>
              <a:gd name="connsiteY994" fmla="*/ 2896173 h 5824927"/>
              <a:gd name="connsiteX995" fmla="*/ 4383045 w 6431619"/>
              <a:gd name="connsiteY995" fmla="*/ 2939754 h 5824927"/>
              <a:gd name="connsiteX996" fmla="*/ 4322705 w 6431619"/>
              <a:gd name="connsiteY996" fmla="*/ 2940923 h 5824927"/>
              <a:gd name="connsiteX997" fmla="*/ 4341806 w 6431619"/>
              <a:gd name="connsiteY997" fmla="*/ 2907110 h 5824927"/>
              <a:gd name="connsiteX998" fmla="*/ 4325749 w 6431619"/>
              <a:gd name="connsiteY998" fmla="*/ 2894003 h 5824927"/>
              <a:gd name="connsiteX999" fmla="*/ 4270904 w 6431619"/>
              <a:gd name="connsiteY999" fmla="*/ 2940170 h 5824927"/>
              <a:gd name="connsiteX1000" fmla="*/ 4228396 w 6431619"/>
              <a:gd name="connsiteY1000" fmla="*/ 2938835 h 5824927"/>
              <a:gd name="connsiteX1001" fmla="*/ 4270563 w 6431619"/>
              <a:gd name="connsiteY1001" fmla="*/ 2892082 h 5824927"/>
              <a:gd name="connsiteX1002" fmla="*/ 4258144 w 6431619"/>
              <a:gd name="connsiteY1002" fmla="*/ 2872797 h 5824927"/>
              <a:gd name="connsiteX1003" fmla="*/ 4183690 w 6431619"/>
              <a:gd name="connsiteY1003" fmla="*/ 2909864 h 5824927"/>
              <a:gd name="connsiteX1004" fmla="*/ 4151154 w 6431619"/>
              <a:gd name="connsiteY1004" fmla="*/ 2934327 h 5824927"/>
              <a:gd name="connsiteX1005" fmla="*/ 4095717 w 6431619"/>
              <a:gd name="connsiteY1005" fmla="*/ 2929901 h 5824927"/>
              <a:gd name="connsiteX1006" fmla="*/ 4171860 w 6431619"/>
              <a:gd name="connsiteY1006" fmla="*/ 2868873 h 5824927"/>
              <a:gd name="connsiteX1007" fmla="*/ 4156900 w 6431619"/>
              <a:gd name="connsiteY1007" fmla="*/ 2846666 h 5824927"/>
              <a:gd name="connsiteX1008" fmla="*/ 4064449 w 6431619"/>
              <a:gd name="connsiteY1008" fmla="*/ 2890245 h 5824927"/>
              <a:gd name="connsiteX1009" fmla="*/ 4018476 w 6431619"/>
              <a:gd name="connsiteY1009" fmla="*/ 2921637 h 5824927"/>
              <a:gd name="connsiteX1010" fmla="*/ 3964898 w 6431619"/>
              <a:gd name="connsiteY1010" fmla="*/ 2915125 h 5824927"/>
              <a:gd name="connsiteX1011" fmla="*/ 4032335 w 6431619"/>
              <a:gd name="connsiteY1011" fmla="*/ 2871795 h 5824927"/>
              <a:gd name="connsiteX1012" fmla="*/ 4121153 w 6431619"/>
              <a:gd name="connsiteY1012" fmla="*/ 2811101 h 5824927"/>
              <a:gd name="connsiteX1013" fmla="*/ 4109407 w 6431619"/>
              <a:gd name="connsiteY1013" fmla="*/ 2791229 h 5824927"/>
              <a:gd name="connsiteX1014" fmla="*/ 4012983 w 6431619"/>
              <a:gd name="connsiteY1014" fmla="*/ 2830551 h 5824927"/>
              <a:gd name="connsiteX1015" fmla="*/ 3913687 w 6431619"/>
              <a:gd name="connsiteY1015" fmla="*/ 2907444 h 5824927"/>
              <a:gd name="connsiteX1016" fmla="*/ 3861121 w 6431619"/>
              <a:gd name="connsiteY1016" fmla="*/ 2899596 h 5824927"/>
              <a:gd name="connsiteX1017" fmla="*/ 3939125 w 6431619"/>
              <a:gd name="connsiteY1017" fmla="*/ 2842240 h 5824927"/>
              <a:gd name="connsiteX1018" fmla="*/ 4022786 w 6431619"/>
              <a:gd name="connsiteY1018" fmla="*/ 2782213 h 5824927"/>
              <a:gd name="connsiteX1019" fmla="*/ 4012729 w 6431619"/>
              <a:gd name="connsiteY1019" fmla="*/ 2765015 h 5824927"/>
              <a:gd name="connsiteX1020" fmla="*/ 3902533 w 6431619"/>
              <a:gd name="connsiteY1020" fmla="*/ 2816527 h 5824927"/>
              <a:gd name="connsiteX1021" fmla="*/ 3812191 w 6431619"/>
              <a:gd name="connsiteY1021" fmla="*/ 2891080 h 5824927"/>
              <a:gd name="connsiteX1022" fmla="*/ 3754473 w 6431619"/>
              <a:gd name="connsiteY1022" fmla="*/ 2880979 h 5824927"/>
              <a:gd name="connsiteX1023" fmla="*/ 3867968 w 6431619"/>
              <a:gd name="connsiteY1023" fmla="*/ 2794736 h 5824927"/>
              <a:gd name="connsiteX1024" fmla="*/ 4016110 w 6431619"/>
              <a:gd name="connsiteY1024" fmla="*/ 2714505 h 5824927"/>
              <a:gd name="connsiteX1025" fmla="*/ 4005633 w 6431619"/>
              <a:gd name="connsiteY1025" fmla="*/ 2692464 h 5824927"/>
              <a:gd name="connsiteX1026" fmla="*/ 3855460 w 6431619"/>
              <a:gd name="connsiteY1026" fmla="*/ 2753827 h 5824927"/>
              <a:gd name="connsiteX1027" fmla="*/ 3709685 w 6431619"/>
              <a:gd name="connsiteY1027" fmla="*/ 2872296 h 5824927"/>
              <a:gd name="connsiteX1028" fmla="*/ 3663964 w 6431619"/>
              <a:gd name="connsiteY1028" fmla="*/ 2863112 h 5824927"/>
              <a:gd name="connsiteX1029" fmla="*/ 3634724 w 6431619"/>
              <a:gd name="connsiteY1029" fmla="*/ 2856934 h 5824927"/>
              <a:gd name="connsiteX1030" fmla="*/ 3766641 w 6431619"/>
              <a:gd name="connsiteY1030" fmla="*/ 2767270 h 5824927"/>
              <a:gd name="connsiteX1031" fmla="*/ 3971830 w 6431619"/>
              <a:gd name="connsiteY1031" fmla="*/ 2646964 h 5824927"/>
              <a:gd name="connsiteX1032" fmla="*/ 3952477 w 6431619"/>
              <a:gd name="connsiteY1032" fmla="*/ 2613484 h 5824927"/>
              <a:gd name="connsiteX1033" fmla="*/ 3836952 w 6431619"/>
              <a:gd name="connsiteY1033" fmla="*/ 2673429 h 5824927"/>
              <a:gd name="connsiteX1034" fmla="*/ 3736049 w 6431619"/>
              <a:gd name="connsiteY1034" fmla="*/ 2723689 h 5824927"/>
              <a:gd name="connsiteX1035" fmla="*/ 3576667 w 6431619"/>
              <a:gd name="connsiteY1035" fmla="*/ 2844661 h 5824927"/>
              <a:gd name="connsiteX1036" fmla="*/ 3507371 w 6431619"/>
              <a:gd name="connsiteY1036" fmla="*/ 2829299 h 5824927"/>
              <a:gd name="connsiteX1037" fmla="*/ 3549286 w 6431619"/>
              <a:gd name="connsiteY1037" fmla="*/ 2802167 h 5824927"/>
              <a:gd name="connsiteX1038" fmla="*/ 3623569 w 6431619"/>
              <a:gd name="connsiteY1038" fmla="*/ 2734208 h 5824927"/>
              <a:gd name="connsiteX1039" fmla="*/ 3612415 w 6431619"/>
              <a:gd name="connsiteY1039" fmla="*/ 2718094 h 5824927"/>
              <a:gd name="connsiteX1040" fmla="*/ 3514976 w 6431619"/>
              <a:gd name="connsiteY1040" fmla="*/ 2765932 h 5824927"/>
              <a:gd name="connsiteX1041" fmla="*/ 3444581 w 6431619"/>
              <a:gd name="connsiteY1041" fmla="*/ 2815358 h 5824927"/>
              <a:gd name="connsiteX1042" fmla="*/ 3353397 w 6431619"/>
              <a:gd name="connsiteY1042" fmla="*/ 2795153 h 5824927"/>
              <a:gd name="connsiteX1043" fmla="*/ 3395143 w 6431619"/>
              <a:gd name="connsiteY1043" fmla="*/ 2786304 h 5824927"/>
              <a:gd name="connsiteX1044" fmla="*/ 3439679 w 6431619"/>
              <a:gd name="connsiteY1044" fmla="*/ 2782380 h 5824927"/>
              <a:gd name="connsiteX1045" fmla="*/ 3442638 w 6431619"/>
              <a:gd name="connsiteY1045" fmla="*/ 2741471 h 5824927"/>
              <a:gd name="connsiteX1046" fmla="*/ 3406890 w 6431619"/>
              <a:gd name="connsiteY1046" fmla="*/ 2741805 h 5824927"/>
              <a:gd name="connsiteX1047" fmla="*/ 3415426 w 6431619"/>
              <a:gd name="connsiteY1047" fmla="*/ 2734208 h 5824927"/>
              <a:gd name="connsiteX1048" fmla="*/ 3424721 w 6431619"/>
              <a:gd name="connsiteY1048" fmla="*/ 2736212 h 5824927"/>
              <a:gd name="connsiteX1049" fmla="*/ 3492413 w 6431619"/>
              <a:gd name="connsiteY1049" fmla="*/ 2729616 h 5824927"/>
              <a:gd name="connsiteX1050" fmla="*/ 3552076 w 6431619"/>
              <a:gd name="connsiteY1050" fmla="*/ 2727194 h 5824927"/>
              <a:gd name="connsiteX1051" fmla="*/ 3557653 w 6431619"/>
              <a:gd name="connsiteY1051" fmla="*/ 2708827 h 5824927"/>
              <a:gd name="connsiteX1052" fmla="*/ 3465455 w 6431619"/>
              <a:gd name="connsiteY1052" fmla="*/ 2688623 h 5824927"/>
              <a:gd name="connsiteX1053" fmla="*/ 3500694 w 6431619"/>
              <a:gd name="connsiteY1053" fmla="*/ 2655897 h 5824927"/>
              <a:gd name="connsiteX1054" fmla="*/ 3504751 w 6431619"/>
              <a:gd name="connsiteY1054" fmla="*/ 2657651 h 5824927"/>
              <a:gd name="connsiteX1055" fmla="*/ 3577512 w 6431619"/>
              <a:gd name="connsiteY1055" fmla="*/ 2648634 h 5824927"/>
              <a:gd name="connsiteX1056" fmla="*/ 3661936 w 6431619"/>
              <a:gd name="connsiteY1056" fmla="*/ 2639533 h 5824927"/>
              <a:gd name="connsiteX1057" fmla="*/ 3664894 w 6431619"/>
              <a:gd name="connsiteY1057" fmla="*/ 2618995 h 5824927"/>
              <a:gd name="connsiteX1058" fmla="*/ 3566612 w 6431619"/>
              <a:gd name="connsiteY1058" fmla="*/ 2603967 h 5824927"/>
              <a:gd name="connsiteX1059" fmla="*/ 3558836 w 6431619"/>
              <a:gd name="connsiteY1059" fmla="*/ 2605555 h 5824927"/>
              <a:gd name="connsiteX1060" fmla="*/ 3591287 w 6431619"/>
              <a:gd name="connsiteY1060" fmla="*/ 2581677 h 5824927"/>
              <a:gd name="connsiteX1061" fmla="*/ 3603625 w 6431619"/>
              <a:gd name="connsiteY1061" fmla="*/ 2588857 h 5824927"/>
              <a:gd name="connsiteX1062" fmla="*/ 3663372 w 6431619"/>
              <a:gd name="connsiteY1062" fmla="*/ 2585684 h 5824927"/>
              <a:gd name="connsiteX1063" fmla="*/ 3716783 w 6431619"/>
              <a:gd name="connsiteY1063" fmla="*/ 2578337 h 5824927"/>
              <a:gd name="connsiteX1064" fmla="*/ 3720586 w 6431619"/>
              <a:gd name="connsiteY1064" fmla="*/ 2559469 h 5824927"/>
              <a:gd name="connsiteX1065" fmla="*/ 3664302 w 6431619"/>
              <a:gd name="connsiteY1065" fmla="*/ 2541770 h 5824927"/>
              <a:gd name="connsiteX1066" fmla="*/ 3702754 w 6431619"/>
              <a:gd name="connsiteY1066" fmla="*/ 2528662 h 5824927"/>
              <a:gd name="connsiteX1067" fmla="*/ 3710021 w 6431619"/>
              <a:gd name="connsiteY1067" fmla="*/ 2535341 h 5824927"/>
              <a:gd name="connsiteX1068" fmla="*/ 3749994 w 6431619"/>
              <a:gd name="connsiteY1068" fmla="*/ 2543189 h 5824927"/>
              <a:gd name="connsiteX1069" fmla="*/ 3755404 w 6431619"/>
              <a:gd name="connsiteY1069" fmla="*/ 2528412 h 5824927"/>
              <a:gd name="connsiteX1070" fmla="*/ 3743572 w 6431619"/>
              <a:gd name="connsiteY1070" fmla="*/ 2520480 h 5824927"/>
              <a:gd name="connsiteX1071" fmla="*/ 3830868 w 6431619"/>
              <a:gd name="connsiteY1071" fmla="*/ 2520064 h 5824927"/>
              <a:gd name="connsiteX1072" fmla="*/ 3835008 w 6431619"/>
              <a:gd name="connsiteY1072" fmla="*/ 2473729 h 5824927"/>
              <a:gd name="connsiteX1073" fmla="*/ 3297536 w 6431619"/>
              <a:gd name="connsiteY1073" fmla="*/ 2781962 h 5824927"/>
              <a:gd name="connsiteX1074" fmla="*/ 3219620 w 6431619"/>
              <a:gd name="connsiteY1074" fmla="*/ 2762343 h 5824927"/>
              <a:gd name="connsiteX1075" fmla="*/ 3246324 w 6431619"/>
              <a:gd name="connsiteY1075" fmla="*/ 2740804 h 5824927"/>
              <a:gd name="connsiteX1076" fmla="*/ 3233057 w 6431619"/>
              <a:gd name="connsiteY1076" fmla="*/ 2729448 h 5824927"/>
              <a:gd name="connsiteX1077" fmla="*/ 3176859 w 6431619"/>
              <a:gd name="connsiteY1077" fmla="*/ 2718345 h 5824927"/>
              <a:gd name="connsiteX1078" fmla="*/ 3125985 w 6431619"/>
              <a:gd name="connsiteY1078" fmla="*/ 2715339 h 5824927"/>
              <a:gd name="connsiteX1079" fmla="*/ 3121421 w 6431619"/>
              <a:gd name="connsiteY1079" fmla="*/ 2726778 h 5824927"/>
              <a:gd name="connsiteX1080" fmla="*/ 3140350 w 6431619"/>
              <a:gd name="connsiteY1080" fmla="*/ 2741220 h 5824927"/>
              <a:gd name="connsiteX1081" fmla="*/ 3082971 w 6431619"/>
              <a:gd name="connsiteY1081" fmla="*/ 2725442 h 5824927"/>
              <a:gd name="connsiteX1082" fmla="*/ 3068689 w 6431619"/>
              <a:gd name="connsiteY1082" fmla="*/ 2720850 h 5824927"/>
              <a:gd name="connsiteX1083" fmla="*/ 3068182 w 6431619"/>
              <a:gd name="connsiteY1083" fmla="*/ 2712835 h 5824927"/>
              <a:gd name="connsiteX1084" fmla="*/ 3048069 w 6431619"/>
              <a:gd name="connsiteY1084" fmla="*/ 2696555 h 5824927"/>
              <a:gd name="connsiteX1085" fmla="*/ 3121928 w 6431619"/>
              <a:gd name="connsiteY1085" fmla="*/ 2698476 h 5824927"/>
              <a:gd name="connsiteX1086" fmla="*/ 3206437 w 6431619"/>
              <a:gd name="connsiteY1086" fmla="*/ 2720349 h 5824927"/>
              <a:gd name="connsiteX1087" fmla="*/ 3245310 w 6431619"/>
              <a:gd name="connsiteY1087" fmla="*/ 2722186 h 5824927"/>
              <a:gd name="connsiteX1088" fmla="*/ 3260438 w 6431619"/>
              <a:gd name="connsiteY1088" fmla="*/ 2735377 h 5824927"/>
              <a:gd name="connsiteX1089" fmla="*/ 3272268 w 6431619"/>
              <a:gd name="connsiteY1089" fmla="*/ 2737798 h 5824927"/>
              <a:gd name="connsiteX1090" fmla="*/ 3276240 w 6431619"/>
              <a:gd name="connsiteY1090" fmla="*/ 2698809 h 5824927"/>
              <a:gd name="connsiteX1091" fmla="*/ 3264411 w 6431619"/>
              <a:gd name="connsiteY1091" fmla="*/ 2696388 h 5824927"/>
              <a:gd name="connsiteX1092" fmla="*/ 3254437 w 6431619"/>
              <a:gd name="connsiteY1092" fmla="*/ 2697223 h 5824927"/>
              <a:gd name="connsiteX1093" fmla="*/ 3146943 w 6431619"/>
              <a:gd name="connsiteY1093" fmla="*/ 2651388 h 5824927"/>
              <a:gd name="connsiteX1094" fmla="*/ 3085929 w 6431619"/>
              <a:gd name="connsiteY1094" fmla="*/ 2646044 h 5824927"/>
              <a:gd name="connsiteX1095" fmla="*/ 3100294 w 6431619"/>
              <a:gd name="connsiteY1095" fmla="*/ 2632353 h 5824927"/>
              <a:gd name="connsiteX1096" fmla="*/ 3186830 w 6431619"/>
              <a:gd name="connsiteY1096" fmla="*/ 2634440 h 5824927"/>
              <a:gd name="connsiteX1097" fmla="*/ 3276326 w 6431619"/>
              <a:gd name="connsiteY1097" fmla="*/ 2645879 h 5824927"/>
              <a:gd name="connsiteX1098" fmla="*/ 3283931 w 6431619"/>
              <a:gd name="connsiteY1098" fmla="*/ 2603383 h 5824927"/>
              <a:gd name="connsiteX1099" fmla="*/ 3147704 w 6431619"/>
              <a:gd name="connsiteY1099" fmla="*/ 2587269 h 5824927"/>
              <a:gd name="connsiteX1100" fmla="*/ 3173225 w 6431619"/>
              <a:gd name="connsiteY1100" fmla="*/ 2562475 h 5824927"/>
              <a:gd name="connsiteX1101" fmla="*/ 3248691 w 6431619"/>
              <a:gd name="connsiteY1101" fmla="*/ 2581342 h 5824927"/>
              <a:gd name="connsiteX1102" fmla="*/ 3318917 w 6431619"/>
              <a:gd name="connsiteY1102" fmla="*/ 2568319 h 5824927"/>
              <a:gd name="connsiteX1103" fmla="*/ 3252747 w 6431619"/>
              <a:gd name="connsiteY1103" fmla="*/ 2537512 h 5824927"/>
              <a:gd name="connsiteX1104" fmla="*/ 3204326 w 6431619"/>
              <a:gd name="connsiteY1104" fmla="*/ 2532420 h 5824927"/>
              <a:gd name="connsiteX1105" fmla="*/ 3242099 w 6431619"/>
              <a:gd name="connsiteY1105" fmla="*/ 2496853 h 5824927"/>
              <a:gd name="connsiteX1106" fmla="*/ 3326777 w 6431619"/>
              <a:gd name="connsiteY1106" fmla="*/ 2506288 h 5824927"/>
              <a:gd name="connsiteX1107" fmla="*/ 3399792 w 6431619"/>
              <a:gd name="connsiteY1107" fmla="*/ 2520064 h 5824927"/>
              <a:gd name="connsiteX1108" fmla="*/ 3411115 w 6431619"/>
              <a:gd name="connsiteY1108" fmla="*/ 2498607 h 5824927"/>
              <a:gd name="connsiteX1109" fmla="*/ 3336327 w 6431619"/>
              <a:gd name="connsiteY1109" fmla="*/ 2461121 h 5824927"/>
              <a:gd name="connsiteX1110" fmla="*/ 3288325 w 6431619"/>
              <a:gd name="connsiteY1110" fmla="*/ 2456697 h 5824927"/>
              <a:gd name="connsiteX1111" fmla="*/ 3311904 w 6431619"/>
              <a:gd name="connsiteY1111" fmla="*/ 2438747 h 5824927"/>
              <a:gd name="connsiteX1112" fmla="*/ 3313678 w 6431619"/>
              <a:gd name="connsiteY1112" fmla="*/ 2441836 h 5824927"/>
              <a:gd name="connsiteX1113" fmla="*/ 3400469 w 6431619"/>
              <a:gd name="connsiteY1113" fmla="*/ 2454192 h 5824927"/>
              <a:gd name="connsiteX1114" fmla="*/ 3505258 w 6431619"/>
              <a:gd name="connsiteY1114" fmla="*/ 2457113 h 5824927"/>
              <a:gd name="connsiteX1115" fmla="*/ 3508217 w 6431619"/>
              <a:gd name="connsiteY1115" fmla="*/ 2436159 h 5824927"/>
              <a:gd name="connsiteX1116" fmla="*/ 3402665 w 6431619"/>
              <a:gd name="connsiteY1116" fmla="*/ 2409443 h 5824927"/>
              <a:gd name="connsiteX1117" fmla="*/ 3355510 w 6431619"/>
              <a:gd name="connsiteY1117" fmla="*/ 2408607 h 5824927"/>
              <a:gd name="connsiteX1118" fmla="*/ 2979744 w 6431619"/>
              <a:gd name="connsiteY1118" fmla="*/ 2608749 h 5824927"/>
              <a:gd name="connsiteX1119" fmla="*/ 2974883 w 6431619"/>
              <a:gd name="connsiteY1119" fmla="*/ 2636444 h 5824927"/>
              <a:gd name="connsiteX1120" fmla="*/ 3004293 w 6431619"/>
              <a:gd name="connsiteY1120" fmla="*/ 2644627 h 5824927"/>
              <a:gd name="connsiteX1121" fmla="*/ 3012405 w 6431619"/>
              <a:gd name="connsiteY1121" fmla="*/ 2630600 h 5824927"/>
              <a:gd name="connsiteX1122" fmla="*/ 2991025 w 6431619"/>
              <a:gd name="connsiteY1122" fmla="*/ 2609561 h 5824927"/>
              <a:gd name="connsiteX1123" fmla="*/ 2979744 w 6431619"/>
              <a:gd name="connsiteY1123" fmla="*/ 2608749 h 5824927"/>
              <a:gd name="connsiteX1124" fmla="*/ 4973761 w 6431619"/>
              <a:gd name="connsiteY1124" fmla="*/ 1347563 h 5824927"/>
              <a:gd name="connsiteX1125" fmla="*/ 4956434 w 6431619"/>
              <a:gd name="connsiteY1125" fmla="*/ 1367187 h 5824927"/>
              <a:gd name="connsiteX1126" fmla="*/ 4971391 w 6431619"/>
              <a:gd name="connsiteY1126" fmla="*/ 1389395 h 5824927"/>
              <a:gd name="connsiteX1127" fmla="*/ 5052266 w 6431619"/>
              <a:gd name="connsiteY1127" fmla="*/ 1349989 h 5824927"/>
              <a:gd name="connsiteX1128" fmla="*/ 5048463 w 6431619"/>
              <a:gd name="connsiteY1128" fmla="*/ 1331455 h 5824927"/>
              <a:gd name="connsiteX1129" fmla="*/ 4996809 w 6431619"/>
              <a:gd name="connsiteY1129" fmla="*/ 1333918 h 5824927"/>
              <a:gd name="connsiteX1130" fmla="*/ 4973761 w 6431619"/>
              <a:gd name="connsiteY1130" fmla="*/ 1347563 h 5824927"/>
              <a:gd name="connsiteX1131" fmla="*/ 3029293 w 6431619"/>
              <a:gd name="connsiteY1131" fmla="*/ 2558476 h 5824927"/>
              <a:gd name="connsiteX1132" fmla="*/ 3029900 w 6431619"/>
              <a:gd name="connsiteY1132" fmla="*/ 2590610 h 5824927"/>
              <a:gd name="connsiteX1133" fmla="*/ 3045026 w 6431619"/>
              <a:gd name="connsiteY1133" fmla="*/ 2597289 h 5824927"/>
              <a:gd name="connsiteX1134" fmla="*/ 3056942 w 6431619"/>
              <a:gd name="connsiteY1134" fmla="*/ 2559051 h 5824927"/>
              <a:gd name="connsiteX1135" fmla="*/ 3042914 w 6431619"/>
              <a:gd name="connsiteY1135" fmla="*/ 2555712 h 5824927"/>
              <a:gd name="connsiteX1136" fmla="*/ 3029293 w 6431619"/>
              <a:gd name="connsiteY1136" fmla="*/ 2558476 h 5824927"/>
              <a:gd name="connsiteX1137" fmla="*/ 1745708 w 6431619"/>
              <a:gd name="connsiteY1137" fmla="*/ 3327284 h 5824927"/>
              <a:gd name="connsiteX1138" fmla="*/ 1833609 w 6431619"/>
              <a:gd name="connsiteY1138" fmla="*/ 3278021 h 5824927"/>
              <a:gd name="connsiteX1139" fmla="*/ 1963489 w 6431619"/>
              <a:gd name="connsiteY1139" fmla="*/ 3236467 h 5824927"/>
              <a:gd name="connsiteX1140" fmla="*/ 1880248 w 6431619"/>
              <a:gd name="connsiteY1140" fmla="*/ 3286226 h 5824927"/>
              <a:gd name="connsiteX1141" fmla="*/ 1739374 w 6431619"/>
              <a:gd name="connsiteY1141" fmla="*/ 3425064 h 5824927"/>
              <a:gd name="connsiteX1142" fmla="*/ 1757458 w 6431619"/>
              <a:gd name="connsiteY1142" fmla="*/ 3437420 h 5824927"/>
              <a:gd name="connsiteX1143" fmla="*/ 1882446 w 6431619"/>
              <a:gd name="connsiteY1143" fmla="*/ 3329722 h 5824927"/>
              <a:gd name="connsiteX1144" fmla="*/ 2047491 w 6431619"/>
              <a:gd name="connsiteY1144" fmla="*/ 3242811 h 5824927"/>
              <a:gd name="connsiteX1145" fmla="*/ 2116618 w 6431619"/>
              <a:gd name="connsiteY1145" fmla="*/ 3226364 h 5824927"/>
              <a:gd name="connsiteX1146" fmla="*/ 2117210 w 6431619"/>
              <a:gd name="connsiteY1146" fmla="*/ 3225447 h 5824927"/>
              <a:gd name="connsiteX1147" fmla="*/ 2130646 w 6431619"/>
              <a:gd name="connsiteY1147" fmla="*/ 3225698 h 5824927"/>
              <a:gd name="connsiteX1148" fmla="*/ 1975657 w 6431619"/>
              <a:gd name="connsiteY1148" fmla="*/ 3311189 h 5824927"/>
              <a:gd name="connsiteX1149" fmla="*/ 1846191 w 6431619"/>
              <a:gd name="connsiteY1149" fmla="*/ 3430157 h 5824927"/>
              <a:gd name="connsiteX1150" fmla="*/ 1859291 w 6431619"/>
              <a:gd name="connsiteY1150" fmla="*/ 3441262 h 5824927"/>
              <a:gd name="connsiteX1151" fmla="*/ 2001181 w 6431619"/>
              <a:gd name="connsiteY1151" fmla="*/ 3326967 h 5824927"/>
              <a:gd name="connsiteX1152" fmla="*/ 2188619 w 6431619"/>
              <a:gd name="connsiteY1152" fmla="*/ 3244231 h 5824927"/>
              <a:gd name="connsiteX1153" fmla="*/ 2200535 w 6431619"/>
              <a:gd name="connsiteY1153" fmla="*/ 3233043 h 5824927"/>
              <a:gd name="connsiteX1154" fmla="*/ 2231888 w 6431619"/>
              <a:gd name="connsiteY1154" fmla="*/ 3239306 h 5824927"/>
              <a:gd name="connsiteX1155" fmla="*/ 1953603 w 6431619"/>
              <a:gd name="connsiteY1155" fmla="*/ 3411623 h 5824927"/>
              <a:gd name="connsiteX1156" fmla="*/ 1968898 w 6431619"/>
              <a:gd name="connsiteY1156" fmla="*/ 3429490 h 5824927"/>
              <a:gd name="connsiteX1157" fmla="*/ 2112477 w 6431619"/>
              <a:gd name="connsiteY1157" fmla="*/ 3334565 h 5824927"/>
              <a:gd name="connsiteX1158" fmla="*/ 2291466 w 6431619"/>
              <a:gd name="connsiteY1158" fmla="*/ 3257006 h 5824927"/>
              <a:gd name="connsiteX1159" fmla="*/ 2296452 w 6431619"/>
              <a:gd name="connsiteY1159" fmla="*/ 3254250 h 5824927"/>
              <a:gd name="connsiteX1160" fmla="*/ 2321044 w 6431619"/>
              <a:gd name="connsiteY1160" fmla="*/ 3262014 h 5824927"/>
              <a:gd name="connsiteX1161" fmla="*/ 2069209 w 6431619"/>
              <a:gd name="connsiteY1161" fmla="*/ 3411455 h 5824927"/>
              <a:gd name="connsiteX1162" fmla="*/ 2081885 w 6431619"/>
              <a:gd name="connsiteY1162" fmla="*/ 3426651 h 5824927"/>
              <a:gd name="connsiteX1163" fmla="*/ 2247522 w 6431619"/>
              <a:gd name="connsiteY1163" fmla="*/ 3328720 h 5824927"/>
              <a:gd name="connsiteX1164" fmla="*/ 2377579 w 6431619"/>
              <a:gd name="connsiteY1164" fmla="*/ 3281299 h 5824927"/>
              <a:gd name="connsiteX1165" fmla="*/ 2406989 w 6431619"/>
              <a:gd name="connsiteY1165" fmla="*/ 3294156 h 5824927"/>
              <a:gd name="connsiteX1166" fmla="*/ 2349608 w 6431619"/>
              <a:gd name="connsiteY1166" fmla="*/ 3315530 h 5824927"/>
              <a:gd name="connsiteX1167" fmla="*/ 2249380 w 6431619"/>
              <a:gd name="connsiteY1167" fmla="*/ 3378729 h 5824927"/>
              <a:gd name="connsiteX1168" fmla="*/ 2258253 w 6431619"/>
              <a:gd name="connsiteY1168" fmla="*/ 3393257 h 5824927"/>
              <a:gd name="connsiteX1169" fmla="*/ 2361438 w 6431619"/>
              <a:gd name="connsiteY1169" fmla="*/ 3351595 h 5824927"/>
              <a:gd name="connsiteX1170" fmla="*/ 2458962 w 6431619"/>
              <a:gd name="connsiteY1170" fmla="*/ 3316948 h 5824927"/>
              <a:gd name="connsiteX1171" fmla="*/ 2490398 w 6431619"/>
              <a:gd name="connsiteY1171" fmla="*/ 3333313 h 5824927"/>
              <a:gd name="connsiteX1172" fmla="*/ 2470709 w 6431619"/>
              <a:gd name="connsiteY1172" fmla="*/ 3339490 h 5824927"/>
              <a:gd name="connsiteX1173" fmla="*/ 2354593 w 6431619"/>
              <a:gd name="connsiteY1173" fmla="*/ 3399601 h 5824927"/>
              <a:gd name="connsiteX1174" fmla="*/ 2366086 w 6431619"/>
              <a:gd name="connsiteY1174" fmla="*/ 3415880 h 5824927"/>
              <a:gd name="connsiteX1175" fmla="*/ 2470454 w 6431619"/>
              <a:gd name="connsiteY1175" fmla="*/ 3379982 h 5824927"/>
              <a:gd name="connsiteX1176" fmla="*/ 2543386 w 6431619"/>
              <a:gd name="connsiteY1176" fmla="*/ 3361697 h 5824927"/>
              <a:gd name="connsiteX1177" fmla="*/ 2575497 w 6431619"/>
              <a:gd name="connsiteY1177" fmla="*/ 3382069 h 5824927"/>
              <a:gd name="connsiteX1178" fmla="*/ 2534089 w 6431619"/>
              <a:gd name="connsiteY1178" fmla="*/ 3393591 h 5824927"/>
              <a:gd name="connsiteX1179" fmla="*/ 2442821 w 6431619"/>
              <a:gd name="connsiteY1179" fmla="*/ 3438422 h 5824927"/>
              <a:gd name="connsiteX1180" fmla="*/ 2454228 w 6431619"/>
              <a:gd name="connsiteY1180" fmla="*/ 3463552 h 5824927"/>
              <a:gd name="connsiteX1181" fmla="*/ 2555976 w 6431619"/>
              <a:gd name="connsiteY1181" fmla="*/ 3429322 h 5824927"/>
              <a:gd name="connsiteX1182" fmla="*/ 2613020 w 6431619"/>
              <a:gd name="connsiteY1182" fmla="*/ 3405778 h 5824927"/>
              <a:gd name="connsiteX1183" fmla="*/ 2744092 w 6431619"/>
              <a:gd name="connsiteY1183" fmla="*/ 3500704 h 5824927"/>
              <a:gd name="connsiteX1184" fmla="*/ 2877699 w 6431619"/>
              <a:gd name="connsiteY1184" fmla="*/ 3619256 h 5824927"/>
              <a:gd name="connsiteX1185" fmla="*/ 2873390 w 6431619"/>
              <a:gd name="connsiteY1185" fmla="*/ 3619674 h 5824927"/>
              <a:gd name="connsiteX1186" fmla="*/ 2823361 w 6431619"/>
              <a:gd name="connsiteY1186" fmla="*/ 3640128 h 5824927"/>
              <a:gd name="connsiteX1187" fmla="*/ 2824797 w 6431619"/>
              <a:gd name="connsiteY1187" fmla="*/ 3653819 h 5824927"/>
              <a:gd name="connsiteX1188" fmla="*/ 2861051 w 6431619"/>
              <a:gd name="connsiteY1188" fmla="*/ 3665007 h 5824927"/>
              <a:gd name="connsiteX1189" fmla="*/ 2911587 w 6431619"/>
              <a:gd name="connsiteY1189" fmla="*/ 3651649 h 5824927"/>
              <a:gd name="connsiteX1190" fmla="*/ 2926714 w 6431619"/>
              <a:gd name="connsiteY1190" fmla="*/ 3666677 h 5824927"/>
              <a:gd name="connsiteX1191" fmla="*/ 2898828 w 6431619"/>
              <a:gd name="connsiteY1191" fmla="*/ 3682122 h 5824927"/>
              <a:gd name="connsiteX1192" fmla="*/ 2914968 w 6431619"/>
              <a:gd name="connsiteY1192" fmla="*/ 3704246 h 5824927"/>
              <a:gd name="connsiteX1193" fmla="*/ 2955785 w 6431619"/>
              <a:gd name="connsiteY1193" fmla="*/ 3705165 h 5824927"/>
              <a:gd name="connsiteX1194" fmla="*/ 2962292 w 6431619"/>
              <a:gd name="connsiteY1194" fmla="*/ 3701824 h 5824927"/>
              <a:gd name="connsiteX1195" fmla="*/ 2992208 w 6431619"/>
              <a:gd name="connsiteY1195" fmla="*/ 3732048 h 5824927"/>
              <a:gd name="connsiteX1196" fmla="*/ 2973785 w 6431619"/>
              <a:gd name="connsiteY1196" fmla="*/ 3733383 h 5824927"/>
              <a:gd name="connsiteX1197" fmla="*/ 2967447 w 6431619"/>
              <a:gd name="connsiteY1197" fmla="*/ 3766193 h 5824927"/>
              <a:gd name="connsiteX1198" fmla="*/ 3024152 w 6431619"/>
              <a:gd name="connsiteY1198" fmla="*/ 3764357 h 5824927"/>
              <a:gd name="connsiteX1199" fmla="*/ 3295930 w 6431619"/>
              <a:gd name="connsiteY1199" fmla="*/ 4037278 h 5824927"/>
              <a:gd name="connsiteX1200" fmla="*/ 3783374 w 6431619"/>
              <a:gd name="connsiteY1200" fmla="*/ 4457885 h 5824927"/>
              <a:gd name="connsiteX1201" fmla="*/ 2580315 w 6431619"/>
              <a:gd name="connsiteY1201" fmla="*/ 4062406 h 5824927"/>
              <a:gd name="connsiteX1202" fmla="*/ 2498932 w 6431619"/>
              <a:gd name="connsiteY1202" fmla="*/ 4023502 h 5824927"/>
              <a:gd name="connsiteX1203" fmla="*/ 2661273 w 6431619"/>
              <a:gd name="connsiteY1203" fmla="*/ 3960385 h 5824927"/>
              <a:gd name="connsiteX1204" fmla="*/ 2866292 w 6431619"/>
              <a:gd name="connsiteY1204" fmla="*/ 3883828 h 5824927"/>
              <a:gd name="connsiteX1205" fmla="*/ 2861728 w 6431619"/>
              <a:gd name="connsiteY1205" fmla="*/ 3867045 h 5824927"/>
              <a:gd name="connsiteX1206" fmla="*/ 2658062 w 6431619"/>
              <a:gd name="connsiteY1206" fmla="*/ 3912129 h 5824927"/>
              <a:gd name="connsiteX1207" fmla="*/ 2444342 w 6431619"/>
              <a:gd name="connsiteY1207" fmla="*/ 3996535 h 5824927"/>
              <a:gd name="connsiteX1208" fmla="*/ 2148647 w 6431619"/>
              <a:gd name="connsiteY1208" fmla="*/ 3840247 h 5824927"/>
              <a:gd name="connsiteX1209" fmla="*/ 2405045 w 6431619"/>
              <a:gd name="connsiteY1209" fmla="*/ 3730295 h 5824927"/>
              <a:gd name="connsiteX1210" fmla="*/ 2724824 w 6431619"/>
              <a:gd name="connsiteY1210" fmla="*/ 3678615 h 5824927"/>
              <a:gd name="connsiteX1211" fmla="*/ 2724655 w 6431619"/>
              <a:gd name="connsiteY1211" fmla="*/ 3655740 h 5824927"/>
              <a:gd name="connsiteX1212" fmla="*/ 2102336 w 6431619"/>
              <a:gd name="connsiteY1212" fmla="*/ 3815368 h 5824927"/>
              <a:gd name="connsiteX1213" fmla="*/ 1808079 w 6431619"/>
              <a:gd name="connsiteY1213" fmla="*/ 3669265 h 5824927"/>
              <a:gd name="connsiteX1214" fmla="*/ 1951996 w 6431619"/>
              <a:gd name="connsiteY1214" fmla="*/ 3569081 h 5824927"/>
              <a:gd name="connsiteX1215" fmla="*/ 2162929 w 6431619"/>
              <a:gd name="connsiteY1215" fmla="*/ 3479916 h 5824927"/>
              <a:gd name="connsiteX1216" fmla="*/ 2151098 w 6431619"/>
              <a:gd name="connsiteY1216" fmla="*/ 3443933 h 5824927"/>
              <a:gd name="connsiteX1217" fmla="*/ 1915151 w 6431619"/>
              <a:gd name="connsiteY1217" fmla="*/ 3536353 h 5824927"/>
              <a:gd name="connsiteX1218" fmla="*/ 1765571 w 6431619"/>
              <a:gd name="connsiteY1218" fmla="*/ 3651316 h 5824927"/>
              <a:gd name="connsiteX1219" fmla="*/ 1684612 w 6431619"/>
              <a:gd name="connsiteY1219" fmla="*/ 3617836 h 5824927"/>
              <a:gd name="connsiteX1220" fmla="*/ 1555822 w 6431619"/>
              <a:gd name="connsiteY1220" fmla="*/ 3559061 h 5824927"/>
              <a:gd name="connsiteX1221" fmla="*/ 1745708 w 6431619"/>
              <a:gd name="connsiteY1221" fmla="*/ 3327284 h 5824927"/>
              <a:gd name="connsiteX1222" fmla="*/ 3107477 w 6431619"/>
              <a:gd name="connsiteY1222" fmla="*/ 2468302 h 5824927"/>
              <a:gd name="connsiteX1223" fmla="*/ 3103252 w 6431619"/>
              <a:gd name="connsiteY1223" fmla="*/ 2491094 h 5824927"/>
              <a:gd name="connsiteX1224" fmla="*/ 3140860 w 6431619"/>
              <a:gd name="connsiteY1224" fmla="*/ 2506956 h 5824927"/>
              <a:gd name="connsiteX1225" fmla="*/ 3148972 w 6431619"/>
              <a:gd name="connsiteY1225" fmla="*/ 2464712 h 5824927"/>
              <a:gd name="connsiteX1226" fmla="*/ 3107477 w 6431619"/>
              <a:gd name="connsiteY1226" fmla="*/ 2468302 h 5824927"/>
              <a:gd name="connsiteX1227" fmla="*/ 3256927 w 6431619"/>
              <a:gd name="connsiteY1227" fmla="*/ 2336373 h 5824927"/>
              <a:gd name="connsiteX1228" fmla="*/ 3257902 w 6431619"/>
              <a:gd name="connsiteY1228" fmla="*/ 2363857 h 5824927"/>
              <a:gd name="connsiteX1229" fmla="*/ 3281058 w 6431619"/>
              <a:gd name="connsiteY1229" fmla="*/ 2365610 h 5824927"/>
              <a:gd name="connsiteX1230" fmla="*/ 3286972 w 6431619"/>
              <a:gd name="connsiteY1230" fmla="*/ 2347661 h 5824927"/>
              <a:gd name="connsiteX1231" fmla="*/ 3267959 w 6431619"/>
              <a:gd name="connsiteY1231" fmla="*/ 2334887 h 5824927"/>
              <a:gd name="connsiteX1232" fmla="*/ 3256927 w 6431619"/>
              <a:gd name="connsiteY1232" fmla="*/ 2336373 h 5824927"/>
              <a:gd name="connsiteX1233" fmla="*/ 2709149 w 6431619"/>
              <a:gd name="connsiteY1233" fmla="*/ 2660028 h 5824927"/>
              <a:gd name="connsiteX1234" fmla="*/ 2702261 w 6431619"/>
              <a:gd name="connsiteY1234" fmla="*/ 2666498 h 5824927"/>
              <a:gd name="connsiteX1235" fmla="*/ 2721866 w 6431619"/>
              <a:gd name="connsiteY1235" fmla="*/ 2714253 h 5824927"/>
              <a:gd name="connsiteX1236" fmla="*/ 2733106 w 6431619"/>
              <a:gd name="connsiteY1236" fmla="*/ 2710495 h 5824927"/>
              <a:gd name="connsiteX1237" fmla="*/ 2718572 w 6431619"/>
              <a:gd name="connsiteY1237" fmla="*/ 2660070 h 5824927"/>
              <a:gd name="connsiteX1238" fmla="*/ 2709149 w 6431619"/>
              <a:gd name="connsiteY1238" fmla="*/ 2660028 h 5824927"/>
              <a:gd name="connsiteX1239" fmla="*/ 3200691 w 6431619"/>
              <a:gd name="connsiteY1239" fmla="*/ 2324537 h 5824927"/>
              <a:gd name="connsiteX1240" fmla="*/ 3202466 w 6431619"/>
              <a:gd name="connsiteY1240" fmla="*/ 2347495 h 5824927"/>
              <a:gd name="connsiteX1241" fmla="*/ 3221733 w 6431619"/>
              <a:gd name="connsiteY1241" fmla="*/ 2350501 h 5824927"/>
              <a:gd name="connsiteX1242" fmla="*/ 3230606 w 6431619"/>
              <a:gd name="connsiteY1242" fmla="*/ 2338061 h 5824927"/>
              <a:gd name="connsiteX1243" fmla="*/ 3230015 w 6431619"/>
              <a:gd name="connsiteY1243" fmla="*/ 2333637 h 5824927"/>
              <a:gd name="connsiteX1244" fmla="*/ 3216577 w 6431619"/>
              <a:gd name="connsiteY1244" fmla="*/ 2322032 h 5824927"/>
              <a:gd name="connsiteX1245" fmla="*/ 3200691 w 6431619"/>
              <a:gd name="connsiteY1245" fmla="*/ 2324537 h 5824927"/>
              <a:gd name="connsiteX1246" fmla="*/ 5627179 w 6431619"/>
              <a:gd name="connsiteY1246" fmla="*/ 783571 h 5824927"/>
              <a:gd name="connsiteX1247" fmla="*/ 5627344 w 6431619"/>
              <a:gd name="connsiteY1247" fmla="*/ 807825 h 5824927"/>
              <a:gd name="connsiteX1248" fmla="*/ 5670191 w 6431619"/>
              <a:gd name="connsiteY1248" fmla="*/ 814170 h 5824927"/>
              <a:gd name="connsiteX1249" fmla="*/ 5674163 w 6431619"/>
              <a:gd name="connsiteY1249" fmla="*/ 797557 h 5824927"/>
              <a:gd name="connsiteX1250" fmla="*/ 5636387 w 6431619"/>
              <a:gd name="connsiteY1250" fmla="*/ 781026 h 5824927"/>
              <a:gd name="connsiteX1251" fmla="*/ 5627179 w 6431619"/>
              <a:gd name="connsiteY1251" fmla="*/ 783571 h 5824927"/>
              <a:gd name="connsiteX1252" fmla="*/ 3258468 w 6431619"/>
              <a:gd name="connsiteY1252" fmla="*/ 2263297 h 5824927"/>
              <a:gd name="connsiteX1253" fmla="*/ 3253845 w 6431619"/>
              <a:gd name="connsiteY1253" fmla="*/ 2291391 h 5824927"/>
              <a:gd name="connsiteX1254" fmla="*/ 3259591 w 6431619"/>
              <a:gd name="connsiteY1254" fmla="*/ 2296317 h 5824927"/>
              <a:gd name="connsiteX1255" fmla="*/ 3276071 w 6431619"/>
              <a:gd name="connsiteY1255" fmla="*/ 2264675 h 5824927"/>
              <a:gd name="connsiteX1256" fmla="*/ 3269563 w 6431619"/>
              <a:gd name="connsiteY1256" fmla="*/ 2262505 h 5824927"/>
              <a:gd name="connsiteX1257" fmla="*/ 3258468 w 6431619"/>
              <a:gd name="connsiteY1257" fmla="*/ 2263297 h 5824927"/>
              <a:gd name="connsiteX1258" fmla="*/ 5246550 w 6431619"/>
              <a:gd name="connsiteY1258" fmla="*/ 1001765 h 5824927"/>
              <a:gd name="connsiteX1259" fmla="*/ 5221199 w 6431619"/>
              <a:gd name="connsiteY1259" fmla="*/ 1033238 h 5824927"/>
              <a:gd name="connsiteX1260" fmla="*/ 5238607 w 6431619"/>
              <a:gd name="connsiteY1260" fmla="*/ 1044176 h 5824927"/>
              <a:gd name="connsiteX1261" fmla="*/ 5260749 w 6431619"/>
              <a:gd name="connsiteY1261" fmla="*/ 1012700 h 5824927"/>
              <a:gd name="connsiteX1262" fmla="*/ 5246550 w 6431619"/>
              <a:gd name="connsiteY1262" fmla="*/ 1001765 h 5824927"/>
              <a:gd name="connsiteX1263" fmla="*/ 2623889 w 6431619"/>
              <a:gd name="connsiteY1263" fmla="*/ 2619318 h 5824927"/>
              <a:gd name="connsiteX1264" fmla="*/ 2616907 w 6431619"/>
              <a:gd name="connsiteY1264" fmla="*/ 2624588 h 5824927"/>
              <a:gd name="connsiteX1265" fmla="*/ 2626117 w 6431619"/>
              <a:gd name="connsiteY1265" fmla="*/ 2682111 h 5824927"/>
              <a:gd name="connsiteX1266" fmla="*/ 2658653 w 6431619"/>
              <a:gd name="connsiteY1266" fmla="*/ 2675349 h 5824927"/>
              <a:gd name="connsiteX1267" fmla="*/ 2632709 w 6431619"/>
              <a:gd name="connsiteY1267" fmla="*/ 2620498 h 5824927"/>
              <a:gd name="connsiteX1268" fmla="*/ 2623889 w 6431619"/>
              <a:gd name="connsiteY1268" fmla="*/ 2619318 h 5824927"/>
              <a:gd name="connsiteX1269" fmla="*/ 5306985 w 6431619"/>
              <a:gd name="connsiteY1269" fmla="*/ 912601 h 5824927"/>
              <a:gd name="connsiteX1270" fmla="*/ 5310017 w 6431619"/>
              <a:gd name="connsiteY1270" fmla="*/ 928463 h 5824927"/>
              <a:gd name="connsiteX1271" fmla="*/ 5356496 w 6431619"/>
              <a:gd name="connsiteY1271" fmla="*/ 942155 h 5824927"/>
              <a:gd name="connsiteX1272" fmla="*/ 5361820 w 6431619"/>
              <a:gd name="connsiteY1272" fmla="*/ 929215 h 5824927"/>
              <a:gd name="connsiteX1273" fmla="*/ 5322016 w 6431619"/>
              <a:gd name="connsiteY1273" fmla="*/ 905005 h 5824927"/>
              <a:gd name="connsiteX1274" fmla="*/ 5306985 w 6431619"/>
              <a:gd name="connsiteY1274" fmla="*/ 912601 h 5824927"/>
              <a:gd name="connsiteX1275" fmla="*/ 3913685 w 6431619"/>
              <a:gd name="connsiteY1275" fmla="*/ 1761541 h 5824927"/>
              <a:gd name="connsiteX1276" fmla="*/ 3911319 w 6431619"/>
              <a:gd name="connsiteY1276" fmla="*/ 1782956 h 5824927"/>
              <a:gd name="connsiteX1277" fmla="*/ 3959319 w 6431619"/>
              <a:gd name="connsiteY1277" fmla="*/ 1840478 h 5824927"/>
              <a:gd name="connsiteX1278" fmla="*/ 4011040 w 6431619"/>
              <a:gd name="connsiteY1278" fmla="*/ 1888065 h 5824927"/>
              <a:gd name="connsiteX1279" fmla="*/ 4028026 w 6431619"/>
              <a:gd name="connsiteY1279" fmla="*/ 1874041 h 5824927"/>
              <a:gd name="connsiteX1280" fmla="*/ 3989828 w 6431619"/>
              <a:gd name="connsiteY1280" fmla="*/ 1819691 h 5824927"/>
              <a:gd name="connsiteX1281" fmla="*/ 3936587 w 6431619"/>
              <a:gd name="connsiteY1281" fmla="*/ 1763170 h 5824927"/>
              <a:gd name="connsiteX1282" fmla="*/ 3913685 w 6431619"/>
              <a:gd name="connsiteY1282" fmla="*/ 1761541 h 5824927"/>
              <a:gd name="connsiteX1283" fmla="*/ 3275478 w 6431619"/>
              <a:gd name="connsiteY1283" fmla="*/ 2153472 h 5824927"/>
              <a:gd name="connsiteX1284" fmla="*/ 3277169 w 6431619"/>
              <a:gd name="connsiteY1284" fmla="*/ 2171254 h 5824927"/>
              <a:gd name="connsiteX1285" fmla="*/ 3330325 w 6431619"/>
              <a:gd name="connsiteY1285" fmla="*/ 2175846 h 5824927"/>
              <a:gd name="connsiteX1286" fmla="*/ 3325592 w 6431619"/>
              <a:gd name="connsiteY1286" fmla="*/ 2137442 h 5824927"/>
              <a:gd name="connsiteX1287" fmla="*/ 3299459 w 6431619"/>
              <a:gd name="connsiteY1287" fmla="*/ 2142575 h 5824927"/>
              <a:gd name="connsiteX1288" fmla="*/ 3275478 w 6431619"/>
              <a:gd name="connsiteY1288" fmla="*/ 2153472 h 5824927"/>
              <a:gd name="connsiteX1289" fmla="*/ 5129559 w 6431619"/>
              <a:gd name="connsiteY1289" fmla="*/ 940058 h 5824927"/>
              <a:gd name="connsiteX1290" fmla="*/ 5118689 w 6431619"/>
              <a:gd name="connsiteY1290" fmla="*/ 949335 h 5824927"/>
              <a:gd name="connsiteX1291" fmla="*/ 5142435 w 6431619"/>
              <a:gd name="connsiteY1291" fmla="*/ 970957 h 5824927"/>
              <a:gd name="connsiteX1292" fmla="*/ 5153086 w 6431619"/>
              <a:gd name="connsiteY1292" fmla="*/ 949753 h 5824927"/>
              <a:gd name="connsiteX1293" fmla="*/ 5143281 w 6431619"/>
              <a:gd name="connsiteY1293" fmla="*/ 938983 h 5824927"/>
              <a:gd name="connsiteX1294" fmla="*/ 5129559 w 6431619"/>
              <a:gd name="connsiteY1294" fmla="*/ 940058 h 5824927"/>
              <a:gd name="connsiteX1295" fmla="*/ 5920253 w 6431619"/>
              <a:gd name="connsiteY1295" fmla="*/ 424535 h 5824927"/>
              <a:gd name="connsiteX1296" fmla="*/ 5938168 w 6431619"/>
              <a:gd name="connsiteY1296" fmla="*/ 453423 h 5824927"/>
              <a:gd name="connsiteX1297" fmla="*/ 5961407 w 6431619"/>
              <a:gd name="connsiteY1297" fmla="*/ 435222 h 5824927"/>
              <a:gd name="connsiteX1298" fmla="*/ 5952786 w 6431619"/>
              <a:gd name="connsiteY1298" fmla="*/ 415435 h 5824927"/>
              <a:gd name="connsiteX1299" fmla="*/ 5935949 w 6431619"/>
              <a:gd name="connsiteY1299" fmla="*/ 417387 h 5824927"/>
              <a:gd name="connsiteX1300" fmla="*/ 5920253 w 6431619"/>
              <a:gd name="connsiteY1300" fmla="*/ 424535 h 5824927"/>
              <a:gd name="connsiteX1301" fmla="*/ 730092 w 6431619"/>
              <a:gd name="connsiteY1301" fmla="*/ 3671520 h 5824927"/>
              <a:gd name="connsiteX1302" fmla="*/ 731782 w 6431619"/>
              <a:gd name="connsiteY1302" fmla="*/ 3680787 h 5824927"/>
              <a:gd name="connsiteX1303" fmla="*/ 731612 w 6431619"/>
              <a:gd name="connsiteY1303" fmla="*/ 3681288 h 5824927"/>
              <a:gd name="connsiteX1304" fmla="*/ 730092 w 6431619"/>
              <a:gd name="connsiteY1304" fmla="*/ 3671520 h 5824927"/>
              <a:gd name="connsiteX1305" fmla="*/ 2551245 w 6431619"/>
              <a:gd name="connsiteY1305" fmla="*/ 2516639 h 5824927"/>
              <a:gd name="connsiteX1306" fmla="*/ 3516498 w 6431619"/>
              <a:gd name="connsiteY1306" fmla="*/ 2880227 h 5824927"/>
              <a:gd name="connsiteX1307" fmla="*/ 4129181 w 6431619"/>
              <a:gd name="connsiteY1307" fmla="*/ 2980079 h 5824927"/>
              <a:gd name="connsiteX1308" fmla="*/ 4140254 w 6431619"/>
              <a:gd name="connsiteY1308" fmla="*/ 2985337 h 5824927"/>
              <a:gd name="connsiteX1309" fmla="*/ 4161295 w 6431619"/>
              <a:gd name="connsiteY1309" fmla="*/ 2982248 h 5824927"/>
              <a:gd name="connsiteX1310" fmla="*/ 4699783 w 6431619"/>
              <a:gd name="connsiteY1310" fmla="*/ 2949437 h 5824927"/>
              <a:gd name="connsiteX1311" fmla="*/ 4552484 w 6431619"/>
              <a:gd name="connsiteY1311" fmla="*/ 3023491 h 5824927"/>
              <a:gd name="connsiteX1312" fmla="*/ 4491300 w 6431619"/>
              <a:gd name="connsiteY1312" fmla="*/ 2998695 h 5824927"/>
              <a:gd name="connsiteX1313" fmla="*/ 4480061 w 6431619"/>
              <a:gd name="connsiteY1313" fmla="*/ 3018816 h 5824927"/>
              <a:gd name="connsiteX1314" fmla="*/ 4509300 w 6431619"/>
              <a:gd name="connsiteY1314" fmla="*/ 3045114 h 5824927"/>
              <a:gd name="connsiteX1315" fmla="*/ 4483440 w 6431619"/>
              <a:gd name="connsiteY1315" fmla="*/ 3058054 h 5824927"/>
              <a:gd name="connsiteX1316" fmla="*/ 4476427 w 6431619"/>
              <a:gd name="connsiteY1316" fmla="*/ 3052128 h 5824927"/>
              <a:gd name="connsiteX1317" fmla="*/ 4354566 w 6431619"/>
              <a:gd name="connsiteY1317" fmla="*/ 3029001 h 5824927"/>
              <a:gd name="connsiteX1318" fmla="*/ 4388370 w 6431619"/>
              <a:gd name="connsiteY1318" fmla="*/ 3061478 h 5824927"/>
              <a:gd name="connsiteX1319" fmla="*/ 4433497 w 6431619"/>
              <a:gd name="connsiteY1319" fmla="*/ 3082684 h 5824927"/>
              <a:gd name="connsiteX1320" fmla="*/ 4382961 w 6431619"/>
              <a:gd name="connsiteY1320" fmla="*/ 3107562 h 5824927"/>
              <a:gd name="connsiteX1321" fmla="*/ 4375102 w 6431619"/>
              <a:gd name="connsiteY1321" fmla="*/ 3101301 h 5824927"/>
              <a:gd name="connsiteX1322" fmla="*/ 4321016 w 6431619"/>
              <a:gd name="connsiteY1322" fmla="*/ 3077006 h 5824927"/>
              <a:gd name="connsiteX1323" fmla="*/ 4258733 w 6431619"/>
              <a:gd name="connsiteY1323" fmla="*/ 3041609 h 5824927"/>
              <a:gd name="connsiteX1324" fmla="*/ 4236761 w 6431619"/>
              <a:gd name="connsiteY1324" fmla="*/ 3066905 h 5824927"/>
              <a:gd name="connsiteX1325" fmla="*/ 4328537 w 6431619"/>
              <a:gd name="connsiteY1325" fmla="*/ 3132859 h 5824927"/>
              <a:gd name="connsiteX1326" fmla="*/ 4288480 w 6431619"/>
              <a:gd name="connsiteY1326" fmla="*/ 3151560 h 5824927"/>
              <a:gd name="connsiteX1327" fmla="*/ 4214620 w 6431619"/>
              <a:gd name="connsiteY1327" fmla="*/ 3117581 h 5824927"/>
              <a:gd name="connsiteX1328" fmla="*/ 4159689 w 6431619"/>
              <a:gd name="connsiteY1328" fmla="*/ 3087860 h 5824927"/>
              <a:gd name="connsiteX1329" fmla="*/ 4103831 w 6431619"/>
              <a:gd name="connsiteY1329" fmla="*/ 3057638 h 5824927"/>
              <a:gd name="connsiteX1330" fmla="*/ 4089970 w 6431619"/>
              <a:gd name="connsiteY1330" fmla="*/ 3072832 h 5824927"/>
              <a:gd name="connsiteX1331" fmla="*/ 4180564 w 6431619"/>
              <a:gd name="connsiteY1331" fmla="*/ 3150475 h 5824927"/>
              <a:gd name="connsiteX1332" fmla="*/ 4228480 w 6431619"/>
              <a:gd name="connsiteY1332" fmla="*/ 3177274 h 5824927"/>
              <a:gd name="connsiteX1333" fmla="*/ 4159520 w 6431619"/>
              <a:gd name="connsiteY1333" fmla="*/ 3206830 h 5824927"/>
              <a:gd name="connsiteX1334" fmla="*/ 4128845 w 6431619"/>
              <a:gd name="connsiteY1334" fmla="*/ 3177776 h 5824927"/>
              <a:gd name="connsiteX1335" fmla="*/ 4067491 w 6431619"/>
              <a:gd name="connsiteY1335" fmla="*/ 3131106 h 5824927"/>
              <a:gd name="connsiteX1336" fmla="*/ 3964814 w 6431619"/>
              <a:gd name="connsiteY1336" fmla="*/ 3063064 h 5824927"/>
              <a:gd name="connsiteX1337" fmla="*/ 3958729 w 6431619"/>
              <a:gd name="connsiteY1337" fmla="*/ 3068407 h 5824927"/>
              <a:gd name="connsiteX1338" fmla="*/ 4046113 w 6431619"/>
              <a:gd name="connsiteY1338" fmla="*/ 3174018 h 5824927"/>
              <a:gd name="connsiteX1339" fmla="*/ 4110759 w 6431619"/>
              <a:gd name="connsiteY1339" fmla="*/ 3225613 h 5824927"/>
              <a:gd name="connsiteX1340" fmla="*/ 4050927 w 6431619"/>
              <a:gd name="connsiteY1340" fmla="*/ 3247489 h 5824927"/>
              <a:gd name="connsiteX1341" fmla="*/ 3904223 w 6431619"/>
              <a:gd name="connsiteY1341" fmla="*/ 3127683 h 5824927"/>
              <a:gd name="connsiteX1342" fmla="*/ 3792500 w 6431619"/>
              <a:gd name="connsiteY1342" fmla="*/ 3011470 h 5824927"/>
              <a:gd name="connsiteX1343" fmla="*/ 3776446 w 6431619"/>
              <a:gd name="connsiteY1343" fmla="*/ 3026497 h 5824927"/>
              <a:gd name="connsiteX1344" fmla="*/ 3873123 w 6431619"/>
              <a:gd name="connsiteY1344" fmla="*/ 3151476 h 5824927"/>
              <a:gd name="connsiteX1345" fmla="*/ 3998870 w 6431619"/>
              <a:gd name="connsiteY1345" fmla="*/ 3264102 h 5824927"/>
              <a:gd name="connsiteX1346" fmla="*/ 3946393 w 6431619"/>
              <a:gd name="connsiteY1346" fmla="*/ 3280464 h 5824927"/>
              <a:gd name="connsiteX1347" fmla="*/ 3853179 w 6431619"/>
              <a:gd name="connsiteY1347" fmla="*/ 3203990 h 5824927"/>
              <a:gd name="connsiteX1348" fmla="*/ 3744923 w 6431619"/>
              <a:gd name="connsiteY1348" fmla="*/ 3114158 h 5824927"/>
              <a:gd name="connsiteX1349" fmla="*/ 3735797 w 6431619"/>
              <a:gd name="connsiteY1349" fmla="*/ 3121839 h 5824927"/>
              <a:gd name="connsiteX1350" fmla="*/ 3809236 w 6431619"/>
              <a:gd name="connsiteY1350" fmla="*/ 3223110 h 5824927"/>
              <a:gd name="connsiteX1351" fmla="*/ 3891124 w 6431619"/>
              <a:gd name="connsiteY1351" fmla="*/ 3294156 h 5824927"/>
              <a:gd name="connsiteX1352" fmla="*/ 3833657 w 6431619"/>
              <a:gd name="connsiteY1352" fmla="*/ 3308351 h 5824927"/>
              <a:gd name="connsiteX1353" fmla="*/ 3700388 w 6431619"/>
              <a:gd name="connsiteY1353" fmla="*/ 3179863 h 5824927"/>
              <a:gd name="connsiteX1354" fmla="*/ 3562300 w 6431619"/>
              <a:gd name="connsiteY1354" fmla="*/ 3054716 h 5824927"/>
              <a:gd name="connsiteX1355" fmla="*/ 3550724 w 6431619"/>
              <a:gd name="connsiteY1355" fmla="*/ 3065652 h 5824927"/>
              <a:gd name="connsiteX1356" fmla="*/ 3667429 w 6431619"/>
              <a:gd name="connsiteY1356" fmla="*/ 3215679 h 5824927"/>
              <a:gd name="connsiteX1357" fmla="*/ 3779233 w 6431619"/>
              <a:gd name="connsiteY1357" fmla="*/ 3318787 h 5824927"/>
              <a:gd name="connsiteX1358" fmla="*/ 3755234 w 6431619"/>
              <a:gd name="connsiteY1358" fmla="*/ 3322460 h 5824927"/>
              <a:gd name="connsiteX1359" fmla="*/ 3701149 w 6431619"/>
              <a:gd name="connsiteY1359" fmla="*/ 3280131 h 5824927"/>
              <a:gd name="connsiteX1360" fmla="*/ 3659824 w 6431619"/>
              <a:gd name="connsiteY1360" fmla="*/ 3254919 h 5824927"/>
              <a:gd name="connsiteX1361" fmla="*/ 3576413 w 6431619"/>
              <a:gd name="connsiteY1361" fmla="*/ 3169260 h 5824927"/>
              <a:gd name="connsiteX1362" fmla="*/ 3390242 w 6431619"/>
              <a:gd name="connsiteY1362" fmla="*/ 2977405 h 5824927"/>
              <a:gd name="connsiteX1363" fmla="*/ 3373848 w 6431619"/>
              <a:gd name="connsiteY1363" fmla="*/ 2990014 h 5824927"/>
              <a:gd name="connsiteX1364" fmla="*/ 3537963 w 6431619"/>
              <a:gd name="connsiteY1364" fmla="*/ 3200067 h 5824927"/>
              <a:gd name="connsiteX1365" fmla="*/ 3673682 w 6431619"/>
              <a:gd name="connsiteY1365" fmla="*/ 3333396 h 5824927"/>
              <a:gd name="connsiteX1366" fmla="*/ 3607513 w 6431619"/>
              <a:gd name="connsiteY1366" fmla="*/ 3338405 h 5824927"/>
              <a:gd name="connsiteX1367" fmla="*/ 3471285 w 6431619"/>
              <a:gd name="connsiteY1367" fmla="*/ 3191885 h 5824927"/>
              <a:gd name="connsiteX1368" fmla="*/ 3328974 w 6431619"/>
              <a:gd name="connsiteY1368" fmla="*/ 3001869 h 5824927"/>
              <a:gd name="connsiteX1369" fmla="*/ 3311905 w 6431619"/>
              <a:gd name="connsiteY1369" fmla="*/ 3011301 h 5824927"/>
              <a:gd name="connsiteX1370" fmla="*/ 3445510 w 6431619"/>
              <a:gd name="connsiteY1370" fmla="*/ 3242310 h 5824927"/>
              <a:gd name="connsiteX1371" fmla="*/ 3545569 w 6431619"/>
              <a:gd name="connsiteY1371" fmla="*/ 3340074 h 5824927"/>
              <a:gd name="connsiteX1372" fmla="*/ 3489370 w 6431619"/>
              <a:gd name="connsiteY1372" fmla="*/ 3339658 h 5824927"/>
              <a:gd name="connsiteX1373" fmla="*/ 3334129 w 6431619"/>
              <a:gd name="connsiteY1373" fmla="*/ 3160660 h 5824927"/>
              <a:gd name="connsiteX1374" fmla="*/ 3164183 w 6431619"/>
              <a:gd name="connsiteY1374" fmla="*/ 2899513 h 5824927"/>
              <a:gd name="connsiteX1375" fmla="*/ 3155647 w 6431619"/>
              <a:gd name="connsiteY1375" fmla="*/ 2894753 h 5824927"/>
              <a:gd name="connsiteX1376" fmla="*/ 3176099 w 6431619"/>
              <a:gd name="connsiteY1376" fmla="*/ 2872630 h 5824927"/>
              <a:gd name="connsiteX1377" fmla="*/ 3132576 w 6431619"/>
              <a:gd name="connsiteY1377" fmla="*/ 2830051 h 5824927"/>
              <a:gd name="connsiteX1378" fmla="*/ 3116942 w 6431619"/>
              <a:gd name="connsiteY1378" fmla="*/ 2854512 h 5824927"/>
              <a:gd name="connsiteX1379" fmla="*/ 3140944 w 6431619"/>
              <a:gd name="connsiteY1379" fmla="*/ 2887908 h 5824927"/>
              <a:gd name="connsiteX1380" fmla="*/ 3154802 w 6431619"/>
              <a:gd name="connsiteY1380" fmla="*/ 2894753 h 5824927"/>
              <a:gd name="connsiteX1381" fmla="*/ 3142803 w 6431619"/>
              <a:gd name="connsiteY1381" fmla="*/ 2912286 h 5824927"/>
              <a:gd name="connsiteX1382" fmla="*/ 3343001 w 6431619"/>
              <a:gd name="connsiteY1382" fmla="*/ 3273619 h 5824927"/>
              <a:gd name="connsiteX1383" fmla="*/ 3392017 w 6431619"/>
              <a:gd name="connsiteY1383" fmla="*/ 3332060 h 5824927"/>
              <a:gd name="connsiteX1384" fmla="*/ 3360242 w 6431619"/>
              <a:gd name="connsiteY1384" fmla="*/ 3326884 h 5824927"/>
              <a:gd name="connsiteX1385" fmla="*/ 3249790 w 6431619"/>
              <a:gd name="connsiteY1385" fmla="*/ 3144881 h 5824927"/>
              <a:gd name="connsiteX1386" fmla="*/ 3129872 w 6431619"/>
              <a:gd name="connsiteY1386" fmla="*/ 2974902 h 5824927"/>
              <a:gd name="connsiteX1387" fmla="*/ 3113477 w 6431619"/>
              <a:gd name="connsiteY1387" fmla="*/ 2984001 h 5824927"/>
              <a:gd name="connsiteX1388" fmla="*/ 3213112 w 6431619"/>
              <a:gd name="connsiteY1388" fmla="*/ 3167006 h 5824927"/>
              <a:gd name="connsiteX1389" fmla="*/ 3306071 w 6431619"/>
              <a:gd name="connsiteY1389" fmla="*/ 3317950 h 5824927"/>
              <a:gd name="connsiteX1390" fmla="*/ 3305227 w 6431619"/>
              <a:gd name="connsiteY1390" fmla="*/ 3317783 h 5824927"/>
              <a:gd name="connsiteX1391" fmla="*/ 3148802 w 6431619"/>
              <a:gd name="connsiteY1391" fmla="*/ 3114992 h 5824927"/>
              <a:gd name="connsiteX1392" fmla="*/ 3023055 w 6431619"/>
              <a:gd name="connsiteY1392" fmla="*/ 2922555 h 5824927"/>
              <a:gd name="connsiteX1393" fmla="*/ 3001673 w 6431619"/>
              <a:gd name="connsiteY1393" fmla="*/ 2933909 h 5824927"/>
              <a:gd name="connsiteX1394" fmla="*/ 3245310 w 6431619"/>
              <a:gd name="connsiteY1394" fmla="*/ 3303424 h 5824927"/>
              <a:gd name="connsiteX1395" fmla="*/ 3208043 w 6431619"/>
              <a:gd name="connsiteY1395" fmla="*/ 3292237 h 5824927"/>
              <a:gd name="connsiteX1396" fmla="*/ 3091421 w 6431619"/>
              <a:gd name="connsiteY1396" fmla="*/ 3153063 h 5824927"/>
              <a:gd name="connsiteX1397" fmla="*/ 2952406 w 6431619"/>
              <a:gd name="connsiteY1397" fmla="*/ 2967136 h 5824927"/>
              <a:gd name="connsiteX1398" fmla="*/ 2935925 w 6431619"/>
              <a:gd name="connsiteY1398" fmla="*/ 2977907 h 5824927"/>
              <a:gd name="connsiteX1399" fmla="*/ 3129196 w 6431619"/>
              <a:gd name="connsiteY1399" fmla="*/ 3264937 h 5824927"/>
              <a:gd name="connsiteX1400" fmla="*/ 3088885 w 6431619"/>
              <a:gd name="connsiteY1400" fmla="*/ 3247654 h 5824927"/>
              <a:gd name="connsiteX1401" fmla="*/ 2894600 w 6431619"/>
              <a:gd name="connsiteY1401" fmla="*/ 2998529 h 5824927"/>
              <a:gd name="connsiteX1402" fmla="*/ 2753811 w 6431619"/>
              <a:gd name="connsiteY1402" fmla="*/ 2736128 h 5824927"/>
              <a:gd name="connsiteX1403" fmla="*/ 2731669 w 6431619"/>
              <a:gd name="connsiteY1403" fmla="*/ 2744477 h 5824927"/>
              <a:gd name="connsiteX1404" fmla="*/ 2825136 w 6431619"/>
              <a:gd name="connsiteY1404" fmla="*/ 2998612 h 5824927"/>
              <a:gd name="connsiteX1405" fmla="*/ 2747389 w 6431619"/>
              <a:gd name="connsiteY1405" fmla="*/ 2879476 h 5824927"/>
              <a:gd name="connsiteX1406" fmla="*/ 2672514 w 6431619"/>
              <a:gd name="connsiteY1406" fmla="*/ 2726026 h 5824927"/>
              <a:gd name="connsiteX1407" fmla="*/ 2651556 w 6431619"/>
              <a:gd name="connsiteY1407" fmla="*/ 2733540 h 5824927"/>
              <a:gd name="connsiteX1408" fmla="*/ 2793698 w 6431619"/>
              <a:gd name="connsiteY1408" fmla="*/ 3045031 h 5824927"/>
              <a:gd name="connsiteX1409" fmla="*/ 2551245 w 6431619"/>
              <a:gd name="connsiteY1409" fmla="*/ 2516639 h 5824927"/>
              <a:gd name="connsiteX1410" fmla="*/ 5823744 w 6431619"/>
              <a:gd name="connsiteY1410" fmla="*/ 409341 h 5824927"/>
              <a:gd name="connsiteX1411" fmla="*/ 5825939 w 6431619"/>
              <a:gd name="connsiteY1411" fmla="*/ 417606 h 5824927"/>
              <a:gd name="connsiteX1412" fmla="*/ 5823744 w 6431619"/>
              <a:gd name="connsiteY1412" fmla="*/ 409341 h 5824927"/>
              <a:gd name="connsiteX1413" fmla="*/ 5073224 w 6431619"/>
              <a:gd name="connsiteY1413" fmla="*/ 866180 h 5824927"/>
              <a:gd name="connsiteX1414" fmla="*/ 5027336 w 6431619"/>
              <a:gd name="connsiteY1414" fmla="*/ 904752 h 5824927"/>
              <a:gd name="connsiteX1415" fmla="*/ 5039506 w 6431619"/>
              <a:gd name="connsiteY1415" fmla="*/ 921032 h 5824927"/>
              <a:gd name="connsiteX1416" fmla="*/ 5091564 w 6431619"/>
              <a:gd name="connsiteY1416" fmla="*/ 888305 h 5824927"/>
              <a:gd name="connsiteX1417" fmla="*/ 5073224 w 6431619"/>
              <a:gd name="connsiteY1417" fmla="*/ 866180 h 5824927"/>
              <a:gd name="connsiteX1418" fmla="*/ 4445497 w 6431619"/>
              <a:gd name="connsiteY1418" fmla="*/ 1244045 h 5824927"/>
              <a:gd name="connsiteX1419" fmla="*/ 4453272 w 6431619"/>
              <a:gd name="connsiteY1419" fmla="*/ 1261830 h 5824927"/>
              <a:gd name="connsiteX1420" fmla="*/ 4553755 w 6431619"/>
              <a:gd name="connsiteY1420" fmla="*/ 1208733 h 5824927"/>
              <a:gd name="connsiteX1421" fmla="*/ 4540063 w 6431619"/>
              <a:gd name="connsiteY1421" fmla="*/ 1192035 h 5824927"/>
              <a:gd name="connsiteX1422" fmla="*/ 4492823 w 6431619"/>
              <a:gd name="connsiteY1422" fmla="*/ 1216328 h 5824927"/>
              <a:gd name="connsiteX1423" fmla="*/ 4445497 w 6431619"/>
              <a:gd name="connsiteY1423" fmla="*/ 1244045 h 5824927"/>
              <a:gd name="connsiteX1424" fmla="*/ 5007899 w 6431619"/>
              <a:gd name="connsiteY1424" fmla="*/ 840800 h 5824927"/>
              <a:gd name="connsiteX1425" fmla="*/ 4988546 w 6431619"/>
              <a:gd name="connsiteY1425" fmla="*/ 861171 h 5824927"/>
              <a:gd name="connsiteX1426" fmla="*/ 4999532 w 6431619"/>
              <a:gd name="connsiteY1426" fmla="*/ 874612 h 5824927"/>
              <a:gd name="connsiteX1427" fmla="*/ 5024377 w 6431619"/>
              <a:gd name="connsiteY1427" fmla="*/ 856329 h 5824927"/>
              <a:gd name="connsiteX1428" fmla="*/ 5007899 w 6431619"/>
              <a:gd name="connsiteY1428" fmla="*/ 840800 h 5824927"/>
              <a:gd name="connsiteX1429" fmla="*/ 2806629 w 6431619"/>
              <a:gd name="connsiteY1429" fmla="*/ 2211411 h 5824927"/>
              <a:gd name="connsiteX1430" fmla="*/ 2831219 w 6431619"/>
              <a:gd name="connsiteY1430" fmla="*/ 2197551 h 5824927"/>
              <a:gd name="connsiteX1431" fmla="*/ 2843729 w 6431619"/>
              <a:gd name="connsiteY1431" fmla="*/ 2207237 h 5824927"/>
              <a:gd name="connsiteX1432" fmla="*/ 2907277 w 6431619"/>
              <a:gd name="connsiteY1432" fmla="*/ 2209491 h 5824927"/>
              <a:gd name="connsiteX1433" fmla="*/ 2913194 w 6431619"/>
              <a:gd name="connsiteY1433" fmla="*/ 2191541 h 5824927"/>
              <a:gd name="connsiteX1434" fmla="*/ 2872545 w 6431619"/>
              <a:gd name="connsiteY1434" fmla="*/ 2174844 h 5824927"/>
              <a:gd name="connsiteX1435" fmla="*/ 2890207 w 6431619"/>
              <a:gd name="connsiteY1435" fmla="*/ 2166913 h 5824927"/>
              <a:gd name="connsiteX1436" fmla="*/ 2897306 w 6431619"/>
              <a:gd name="connsiteY1436" fmla="*/ 2174008 h 5824927"/>
              <a:gd name="connsiteX1437" fmla="*/ 2974969 w 6431619"/>
              <a:gd name="connsiteY1437" fmla="*/ 2181022 h 5824927"/>
              <a:gd name="connsiteX1438" fmla="*/ 2991871 w 6431619"/>
              <a:gd name="connsiteY1438" fmla="*/ 2164157 h 5824927"/>
              <a:gd name="connsiteX1439" fmla="*/ 2992040 w 6431619"/>
              <a:gd name="connsiteY1439" fmla="*/ 2161235 h 5824927"/>
              <a:gd name="connsiteX1440" fmla="*/ 2991533 w 6431619"/>
              <a:gd name="connsiteY1440" fmla="*/ 2158563 h 5824927"/>
              <a:gd name="connsiteX1441" fmla="*/ 2993899 w 6431619"/>
              <a:gd name="connsiteY1441" fmla="*/ 2158480 h 5824927"/>
              <a:gd name="connsiteX1442" fmla="*/ 3068773 w 6431619"/>
              <a:gd name="connsiteY1442" fmla="*/ 2141865 h 5824927"/>
              <a:gd name="connsiteX1443" fmla="*/ 3129956 w 6431619"/>
              <a:gd name="connsiteY1443" fmla="*/ 2119909 h 5824927"/>
              <a:gd name="connsiteX1444" fmla="*/ 3140351 w 6431619"/>
              <a:gd name="connsiteY1444" fmla="*/ 2124918 h 5824927"/>
              <a:gd name="connsiteX1445" fmla="*/ 3150492 w 6431619"/>
              <a:gd name="connsiteY1445" fmla="*/ 2122748 h 5824927"/>
              <a:gd name="connsiteX1446" fmla="*/ 3149900 w 6431619"/>
              <a:gd name="connsiteY1446" fmla="*/ 2108303 h 5824927"/>
              <a:gd name="connsiteX1447" fmla="*/ 3140774 w 6431619"/>
              <a:gd name="connsiteY1447" fmla="*/ 2106635 h 5824927"/>
              <a:gd name="connsiteX1448" fmla="*/ 3132661 w 6431619"/>
              <a:gd name="connsiteY1448" fmla="*/ 2108303 h 5824927"/>
              <a:gd name="connsiteX1449" fmla="*/ 3132154 w 6431619"/>
              <a:gd name="connsiteY1449" fmla="*/ 2104630 h 5824927"/>
              <a:gd name="connsiteX1450" fmla="*/ 3689064 w 6431619"/>
              <a:gd name="connsiteY1450" fmla="*/ 2280705 h 5824927"/>
              <a:gd name="connsiteX1451" fmla="*/ 3649768 w 6431619"/>
              <a:gd name="connsiteY1451" fmla="*/ 2284462 h 5824927"/>
              <a:gd name="connsiteX1452" fmla="*/ 3638104 w 6431619"/>
              <a:gd name="connsiteY1452" fmla="*/ 2293645 h 5824927"/>
              <a:gd name="connsiteX1453" fmla="*/ 3634134 w 6431619"/>
              <a:gd name="connsiteY1453" fmla="*/ 2290640 h 5824927"/>
              <a:gd name="connsiteX1454" fmla="*/ 3281058 w 6431619"/>
              <a:gd name="connsiteY1454" fmla="*/ 2398338 h 5824927"/>
              <a:gd name="connsiteX1455" fmla="*/ 3125984 w 6431619"/>
              <a:gd name="connsiteY1455" fmla="*/ 2532085 h 5824927"/>
              <a:gd name="connsiteX1456" fmla="*/ 3124294 w 6431619"/>
              <a:gd name="connsiteY1456" fmla="*/ 2525323 h 5824927"/>
              <a:gd name="connsiteX1457" fmla="*/ 3096322 w 6431619"/>
              <a:gd name="connsiteY1457" fmla="*/ 2511882 h 5824927"/>
              <a:gd name="connsiteX1458" fmla="*/ 3086857 w 6431619"/>
              <a:gd name="connsiteY1458" fmla="*/ 2529414 h 5824927"/>
              <a:gd name="connsiteX1459" fmla="*/ 3114069 w 6431619"/>
              <a:gd name="connsiteY1459" fmla="*/ 2543440 h 5824927"/>
              <a:gd name="connsiteX1460" fmla="*/ 2979533 w 6431619"/>
              <a:gd name="connsiteY1460" fmla="*/ 2691296 h 5824927"/>
              <a:gd name="connsiteX1461" fmla="*/ 2827164 w 6431619"/>
              <a:gd name="connsiteY1461" fmla="*/ 2627678 h 5824927"/>
              <a:gd name="connsiteX1462" fmla="*/ 2828009 w 6431619"/>
              <a:gd name="connsiteY1462" fmla="*/ 2627845 h 5824927"/>
              <a:gd name="connsiteX1463" fmla="*/ 2945305 w 6431619"/>
              <a:gd name="connsiteY1463" fmla="*/ 2642204 h 5824927"/>
              <a:gd name="connsiteX1464" fmla="*/ 2951475 w 6431619"/>
              <a:gd name="connsiteY1464" fmla="*/ 2621000 h 5824927"/>
              <a:gd name="connsiteX1465" fmla="*/ 2848544 w 6431619"/>
              <a:gd name="connsiteY1465" fmla="*/ 2585100 h 5824927"/>
              <a:gd name="connsiteX1466" fmla="*/ 2742993 w 6431619"/>
              <a:gd name="connsiteY1466" fmla="*/ 2564980 h 5824927"/>
              <a:gd name="connsiteX1467" fmla="*/ 2760402 w 6431619"/>
              <a:gd name="connsiteY1467" fmla="*/ 2547697 h 5824927"/>
              <a:gd name="connsiteX1468" fmla="*/ 2864771 w 6431619"/>
              <a:gd name="connsiteY1468" fmla="*/ 2573160 h 5824927"/>
              <a:gd name="connsiteX1469" fmla="*/ 2977251 w 6431619"/>
              <a:gd name="connsiteY1469" fmla="*/ 2585100 h 5824927"/>
              <a:gd name="connsiteX1470" fmla="*/ 2983335 w 6431619"/>
              <a:gd name="connsiteY1470" fmla="*/ 2563309 h 5824927"/>
              <a:gd name="connsiteX1471" fmla="*/ 2873728 w 6431619"/>
              <a:gd name="connsiteY1471" fmla="*/ 2532921 h 5824927"/>
              <a:gd name="connsiteX1472" fmla="*/ 2787698 w 6431619"/>
              <a:gd name="connsiteY1472" fmla="*/ 2519896 h 5824927"/>
              <a:gd name="connsiteX1473" fmla="*/ 2808487 w 6431619"/>
              <a:gd name="connsiteY1473" fmla="*/ 2497855 h 5824927"/>
              <a:gd name="connsiteX1474" fmla="*/ 2943869 w 6431619"/>
              <a:gd name="connsiteY1474" fmla="*/ 2525824 h 5824927"/>
              <a:gd name="connsiteX1475" fmla="*/ 3061253 w 6431619"/>
              <a:gd name="connsiteY1475" fmla="*/ 2520147 h 5824927"/>
              <a:gd name="connsiteX1476" fmla="*/ 3059984 w 6431619"/>
              <a:gd name="connsiteY1476" fmla="*/ 2499943 h 5824927"/>
              <a:gd name="connsiteX1477" fmla="*/ 3000236 w 6431619"/>
              <a:gd name="connsiteY1477" fmla="*/ 2488922 h 5824927"/>
              <a:gd name="connsiteX1478" fmla="*/ 2926291 w 6431619"/>
              <a:gd name="connsiteY1478" fmla="*/ 2474813 h 5824927"/>
              <a:gd name="connsiteX1479" fmla="*/ 2841868 w 6431619"/>
              <a:gd name="connsiteY1479" fmla="*/ 2461873 h 5824927"/>
              <a:gd name="connsiteX1480" fmla="*/ 2864685 w 6431619"/>
              <a:gd name="connsiteY1480" fmla="*/ 2437161 h 5824927"/>
              <a:gd name="connsiteX1481" fmla="*/ 2967870 w 6431619"/>
              <a:gd name="connsiteY1481" fmla="*/ 2468301 h 5824927"/>
              <a:gd name="connsiteX1482" fmla="*/ 3083055 w 6431619"/>
              <a:gd name="connsiteY1482" fmla="*/ 2493263 h 5824927"/>
              <a:gd name="connsiteX1483" fmla="*/ 3090914 w 6431619"/>
              <a:gd name="connsiteY1483" fmla="*/ 2469052 h 5824927"/>
              <a:gd name="connsiteX1484" fmla="*/ 2969306 w 6431619"/>
              <a:gd name="connsiteY1484" fmla="*/ 2425389 h 5824927"/>
              <a:gd name="connsiteX1485" fmla="*/ 2891474 w 6431619"/>
              <a:gd name="connsiteY1485" fmla="*/ 2408524 h 5824927"/>
              <a:gd name="connsiteX1486" fmla="*/ 2941166 w 6431619"/>
              <a:gd name="connsiteY1486" fmla="*/ 2358182 h 5824927"/>
              <a:gd name="connsiteX1487" fmla="*/ 3054829 w 6431619"/>
              <a:gd name="connsiteY1487" fmla="*/ 2380723 h 5824927"/>
              <a:gd name="connsiteX1488" fmla="*/ 3177197 w 6431619"/>
              <a:gd name="connsiteY1488" fmla="*/ 2405435 h 5824927"/>
              <a:gd name="connsiteX1489" fmla="*/ 3187337 w 6431619"/>
              <a:gd name="connsiteY1489" fmla="*/ 2402429 h 5824927"/>
              <a:gd name="connsiteX1490" fmla="*/ 3193507 w 6431619"/>
              <a:gd name="connsiteY1490" fmla="*/ 2422383 h 5824927"/>
              <a:gd name="connsiteX1491" fmla="*/ 3199000 w 6431619"/>
              <a:gd name="connsiteY1491" fmla="*/ 2423886 h 5824927"/>
              <a:gd name="connsiteX1492" fmla="*/ 3213366 w 6431619"/>
              <a:gd name="connsiteY1492" fmla="*/ 2410862 h 5824927"/>
              <a:gd name="connsiteX1493" fmla="*/ 3212775 w 6431619"/>
              <a:gd name="connsiteY1493" fmla="*/ 2406187 h 5824927"/>
              <a:gd name="connsiteX1494" fmla="*/ 3192662 w 6431619"/>
              <a:gd name="connsiteY1494" fmla="*/ 2397421 h 5824927"/>
              <a:gd name="connsiteX1495" fmla="*/ 3188267 w 6431619"/>
              <a:gd name="connsiteY1495" fmla="*/ 2372124 h 5824927"/>
              <a:gd name="connsiteX1496" fmla="*/ 3056604 w 6431619"/>
              <a:gd name="connsiteY1496" fmla="*/ 2335723 h 5824927"/>
              <a:gd name="connsiteX1497" fmla="*/ 2974801 w 6431619"/>
              <a:gd name="connsiteY1497" fmla="*/ 2326706 h 5824927"/>
              <a:gd name="connsiteX1498" fmla="*/ 3018236 w 6431619"/>
              <a:gd name="connsiteY1498" fmla="*/ 2291392 h 5824927"/>
              <a:gd name="connsiteX1499" fmla="*/ 3026011 w 6431619"/>
              <a:gd name="connsiteY1499" fmla="*/ 2297403 h 5824927"/>
              <a:gd name="connsiteX1500" fmla="*/ 3099873 w 6431619"/>
              <a:gd name="connsiteY1500" fmla="*/ 2307421 h 5824927"/>
              <a:gd name="connsiteX1501" fmla="*/ 3174240 w 6431619"/>
              <a:gd name="connsiteY1501" fmla="*/ 2317106 h 5824927"/>
              <a:gd name="connsiteX1502" fmla="*/ 3181338 w 6431619"/>
              <a:gd name="connsiteY1502" fmla="*/ 2303414 h 5824927"/>
              <a:gd name="connsiteX1503" fmla="*/ 3112971 w 6431619"/>
              <a:gd name="connsiteY1503" fmla="*/ 2264007 h 5824927"/>
              <a:gd name="connsiteX1504" fmla="*/ 3060322 w 6431619"/>
              <a:gd name="connsiteY1504" fmla="*/ 2261921 h 5824927"/>
              <a:gd name="connsiteX1505" fmla="*/ 3094632 w 6431619"/>
              <a:gd name="connsiteY1505" fmla="*/ 2242217 h 5824927"/>
              <a:gd name="connsiteX1506" fmla="*/ 3105111 w 6431619"/>
              <a:gd name="connsiteY1506" fmla="*/ 2246476 h 5824927"/>
              <a:gd name="connsiteX1507" fmla="*/ 3219535 w 6431619"/>
              <a:gd name="connsiteY1507" fmla="*/ 2264341 h 5824927"/>
              <a:gd name="connsiteX1508" fmla="*/ 3231282 w 6431619"/>
              <a:gd name="connsiteY1508" fmla="*/ 2227524 h 5824927"/>
              <a:gd name="connsiteX1509" fmla="*/ 3166718 w 6431619"/>
              <a:gd name="connsiteY1509" fmla="*/ 2210993 h 5824927"/>
              <a:gd name="connsiteX1510" fmla="*/ 3236353 w 6431619"/>
              <a:gd name="connsiteY1510" fmla="*/ 2191123 h 5824927"/>
              <a:gd name="connsiteX1511" fmla="*/ 3232126 w 6431619"/>
              <a:gd name="connsiteY1511" fmla="*/ 2156142 h 5824927"/>
              <a:gd name="connsiteX1512" fmla="*/ 3119731 w 6431619"/>
              <a:gd name="connsiteY1512" fmla="*/ 2185614 h 5824927"/>
              <a:gd name="connsiteX1513" fmla="*/ 3119731 w 6431619"/>
              <a:gd name="connsiteY1513" fmla="*/ 2183943 h 5824927"/>
              <a:gd name="connsiteX1514" fmla="*/ 3085590 w 6431619"/>
              <a:gd name="connsiteY1514" fmla="*/ 2159315 h 5824927"/>
              <a:gd name="connsiteX1515" fmla="*/ 3070040 w 6431619"/>
              <a:gd name="connsiteY1515" fmla="*/ 2194713 h 5824927"/>
              <a:gd name="connsiteX1516" fmla="*/ 3084406 w 6431619"/>
              <a:gd name="connsiteY1516" fmla="*/ 2200056 h 5824927"/>
              <a:gd name="connsiteX1517" fmla="*/ 3042997 w 6431619"/>
              <a:gd name="connsiteY1517" fmla="*/ 2220845 h 5824927"/>
              <a:gd name="connsiteX1518" fmla="*/ 3025420 w 6431619"/>
              <a:gd name="connsiteY1518" fmla="*/ 2191958 h 5824927"/>
              <a:gd name="connsiteX1519" fmla="*/ 2997448 w 6431619"/>
              <a:gd name="connsiteY1519" fmla="*/ 2187366 h 5824927"/>
              <a:gd name="connsiteX1520" fmla="*/ 2979448 w 6431619"/>
              <a:gd name="connsiteY1520" fmla="*/ 2206318 h 5824927"/>
              <a:gd name="connsiteX1521" fmla="*/ 3023730 w 6431619"/>
              <a:gd name="connsiteY1521" fmla="*/ 2231949 h 5824927"/>
              <a:gd name="connsiteX1522" fmla="*/ 2979364 w 6431619"/>
              <a:gd name="connsiteY1522" fmla="*/ 2260335 h 5824927"/>
              <a:gd name="connsiteX1523" fmla="*/ 2966941 w 6431619"/>
              <a:gd name="connsiteY1523" fmla="*/ 2228692 h 5824927"/>
              <a:gd name="connsiteX1524" fmla="*/ 2935757 w 6431619"/>
              <a:gd name="connsiteY1524" fmla="*/ 2221429 h 5824927"/>
              <a:gd name="connsiteX1525" fmla="*/ 2920968 w 6431619"/>
              <a:gd name="connsiteY1525" fmla="*/ 2241466 h 5824927"/>
              <a:gd name="connsiteX1526" fmla="*/ 2966434 w 6431619"/>
              <a:gd name="connsiteY1526" fmla="*/ 2266929 h 5824927"/>
              <a:gd name="connsiteX1527" fmla="*/ 2971926 w 6431619"/>
              <a:gd name="connsiteY1527" fmla="*/ 2265511 h 5824927"/>
              <a:gd name="connsiteX1528" fmla="*/ 2920798 w 6431619"/>
              <a:gd name="connsiteY1528" fmla="*/ 2304582 h 5824927"/>
              <a:gd name="connsiteX1529" fmla="*/ 2920461 w 6431619"/>
              <a:gd name="connsiteY1529" fmla="*/ 2303914 h 5824927"/>
              <a:gd name="connsiteX1530" fmla="*/ 2917671 w 6431619"/>
              <a:gd name="connsiteY1530" fmla="*/ 2300659 h 5824927"/>
              <a:gd name="connsiteX1531" fmla="*/ 2885897 w 6431619"/>
              <a:gd name="connsiteY1531" fmla="*/ 2308005 h 5824927"/>
              <a:gd name="connsiteX1532" fmla="*/ 2895531 w 6431619"/>
              <a:gd name="connsiteY1532" fmla="*/ 2325872 h 5824927"/>
              <a:gd name="connsiteX1533" fmla="*/ 2857164 w 6431619"/>
              <a:gd name="connsiteY1533" fmla="*/ 2361771 h 5824927"/>
              <a:gd name="connsiteX1534" fmla="*/ 2835700 w 6431619"/>
              <a:gd name="connsiteY1534" fmla="*/ 2355844 h 5824927"/>
              <a:gd name="connsiteX1535" fmla="*/ 2824459 w 6431619"/>
              <a:gd name="connsiteY1535" fmla="*/ 2375964 h 5824927"/>
              <a:gd name="connsiteX1536" fmla="*/ 2833839 w 6431619"/>
              <a:gd name="connsiteY1536" fmla="*/ 2385982 h 5824927"/>
              <a:gd name="connsiteX1537" fmla="*/ 2808995 w 6431619"/>
              <a:gd name="connsiteY1537" fmla="*/ 2412197 h 5824927"/>
              <a:gd name="connsiteX1538" fmla="*/ 2765642 w 6431619"/>
              <a:gd name="connsiteY1538" fmla="*/ 2406019 h 5824927"/>
              <a:gd name="connsiteX1539" fmla="*/ 2759135 w 6431619"/>
              <a:gd name="connsiteY1539" fmla="*/ 2430815 h 5824927"/>
              <a:gd name="connsiteX1540" fmla="*/ 2782290 w 6431619"/>
              <a:gd name="connsiteY1540" fmla="*/ 2442921 h 5824927"/>
              <a:gd name="connsiteX1541" fmla="*/ 2742740 w 6431619"/>
              <a:gd name="connsiteY1541" fmla="*/ 2491677 h 5824927"/>
              <a:gd name="connsiteX1542" fmla="*/ 2741304 w 6431619"/>
              <a:gd name="connsiteY1542" fmla="*/ 2490508 h 5824927"/>
              <a:gd name="connsiteX1543" fmla="*/ 2696684 w 6431619"/>
              <a:gd name="connsiteY1543" fmla="*/ 2495100 h 5824927"/>
              <a:gd name="connsiteX1544" fmla="*/ 2707078 w 6431619"/>
              <a:gd name="connsiteY1544" fmla="*/ 2517726 h 5824927"/>
              <a:gd name="connsiteX1545" fmla="*/ 2721614 w 6431619"/>
              <a:gd name="connsiteY1545" fmla="*/ 2519729 h 5824927"/>
              <a:gd name="connsiteX1546" fmla="*/ 2693808 w 6431619"/>
              <a:gd name="connsiteY1546" fmla="*/ 2558467 h 5824927"/>
              <a:gd name="connsiteX1547" fmla="*/ 2546513 w 6431619"/>
              <a:gd name="connsiteY1547" fmla="*/ 2468384 h 5824927"/>
              <a:gd name="connsiteX1548" fmla="*/ 2549469 w 6431619"/>
              <a:gd name="connsiteY1548" fmla="*/ 2464711 h 5824927"/>
              <a:gd name="connsiteX1549" fmla="*/ 2615048 w 6431619"/>
              <a:gd name="connsiteY1549" fmla="*/ 2481910 h 5824927"/>
              <a:gd name="connsiteX1550" fmla="*/ 2674626 w 6431619"/>
              <a:gd name="connsiteY1550" fmla="*/ 2488588 h 5824927"/>
              <a:gd name="connsiteX1551" fmla="*/ 2684345 w 6431619"/>
              <a:gd name="connsiteY1551" fmla="*/ 2467132 h 5824927"/>
              <a:gd name="connsiteX1552" fmla="*/ 2621809 w 6431619"/>
              <a:gd name="connsiteY1552" fmla="*/ 2435157 h 5824927"/>
              <a:gd name="connsiteX1553" fmla="*/ 2576259 w 6431619"/>
              <a:gd name="connsiteY1553" fmla="*/ 2426306 h 5824927"/>
              <a:gd name="connsiteX1554" fmla="*/ 2605414 w 6431619"/>
              <a:gd name="connsiteY1554" fmla="*/ 2389740 h 5824927"/>
              <a:gd name="connsiteX1555" fmla="*/ 2668627 w 6431619"/>
              <a:gd name="connsiteY1555" fmla="*/ 2402514 h 5824927"/>
              <a:gd name="connsiteX1556" fmla="*/ 2741049 w 6431619"/>
              <a:gd name="connsiteY1556" fmla="*/ 2414953 h 5824927"/>
              <a:gd name="connsiteX1557" fmla="*/ 2750007 w 6431619"/>
              <a:gd name="connsiteY1557" fmla="*/ 2391826 h 5824927"/>
              <a:gd name="connsiteX1558" fmla="*/ 2673189 w 6431619"/>
              <a:gd name="connsiteY1558" fmla="*/ 2357430 h 5824927"/>
              <a:gd name="connsiteX1559" fmla="*/ 2636429 w 6431619"/>
              <a:gd name="connsiteY1559" fmla="*/ 2353422 h 5824927"/>
              <a:gd name="connsiteX1560" fmla="*/ 2663809 w 6431619"/>
              <a:gd name="connsiteY1560" fmla="*/ 2325371 h 5824927"/>
              <a:gd name="connsiteX1561" fmla="*/ 2725162 w 6431619"/>
              <a:gd name="connsiteY1561" fmla="*/ 2336725 h 5824927"/>
              <a:gd name="connsiteX1562" fmla="*/ 2809839 w 6431619"/>
              <a:gd name="connsiteY1562" fmla="*/ 2350918 h 5824927"/>
              <a:gd name="connsiteX1563" fmla="*/ 2816769 w 6431619"/>
              <a:gd name="connsiteY1563" fmla="*/ 2330046 h 5824927"/>
              <a:gd name="connsiteX1564" fmla="*/ 2706571 w 6431619"/>
              <a:gd name="connsiteY1564" fmla="*/ 2285297 h 5824927"/>
              <a:gd name="connsiteX1565" fmla="*/ 2724064 w 6431619"/>
              <a:gd name="connsiteY1565" fmla="*/ 2270937 h 5824927"/>
              <a:gd name="connsiteX1566" fmla="*/ 2787277 w 6431619"/>
              <a:gd name="connsiteY1566" fmla="*/ 2289220 h 5824927"/>
              <a:gd name="connsiteX1567" fmla="*/ 2862910 w 6431619"/>
              <a:gd name="connsiteY1567" fmla="*/ 2300742 h 5824927"/>
              <a:gd name="connsiteX1568" fmla="*/ 2868657 w 6431619"/>
              <a:gd name="connsiteY1568" fmla="*/ 2278535 h 5824927"/>
              <a:gd name="connsiteX1569" fmla="*/ 2855475 w 6431619"/>
              <a:gd name="connsiteY1569" fmla="*/ 2267931 h 5824927"/>
              <a:gd name="connsiteX1570" fmla="*/ 2882517 w 6431619"/>
              <a:gd name="connsiteY1570" fmla="*/ 2268099 h 5824927"/>
              <a:gd name="connsiteX1571" fmla="*/ 2889954 w 6431619"/>
              <a:gd name="connsiteY1571" fmla="*/ 2248145 h 5824927"/>
              <a:gd name="connsiteX1572" fmla="*/ 2836207 w 6431619"/>
              <a:gd name="connsiteY1572" fmla="*/ 2218423 h 5824927"/>
              <a:gd name="connsiteX1573" fmla="*/ 2806629 w 6431619"/>
              <a:gd name="connsiteY1573" fmla="*/ 2211411 h 5824927"/>
              <a:gd name="connsiteX1574" fmla="*/ 5690473 w 6431619"/>
              <a:gd name="connsiteY1574" fmla="*/ 392140 h 5824927"/>
              <a:gd name="connsiteX1575" fmla="*/ 5698162 w 6431619"/>
              <a:gd name="connsiteY1575" fmla="*/ 414434 h 5824927"/>
              <a:gd name="connsiteX1576" fmla="*/ 5752417 w 6431619"/>
              <a:gd name="connsiteY1576" fmla="*/ 406752 h 5824927"/>
              <a:gd name="connsiteX1577" fmla="*/ 5753939 w 6431619"/>
              <a:gd name="connsiteY1577" fmla="*/ 385293 h 5824927"/>
              <a:gd name="connsiteX1578" fmla="*/ 5721350 w 6431619"/>
              <a:gd name="connsiteY1578" fmla="*/ 376663 h 5824927"/>
              <a:gd name="connsiteX1579" fmla="*/ 5690473 w 6431619"/>
              <a:gd name="connsiteY1579" fmla="*/ 392140 h 5824927"/>
              <a:gd name="connsiteX1580" fmla="*/ 5218157 w 6431619"/>
              <a:gd name="connsiteY1580" fmla="*/ 671572 h 5824927"/>
              <a:gd name="connsiteX1581" fmla="*/ 5218665 w 6431619"/>
              <a:gd name="connsiteY1581" fmla="*/ 685766 h 5824927"/>
              <a:gd name="connsiteX1582" fmla="*/ 5256862 w 6431619"/>
              <a:gd name="connsiteY1582" fmla="*/ 685350 h 5824927"/>
              <a:gd name="connsiteX1583" fmla="*/ 5256354 w 6431619"/>
              <a:gd name="connsiteY1583" fmla="*/ 668233 h 5824927"/>
              <a:gd name="connsiteX1584" fmla="*/ 5237446 w 6431619"/>
              <a:gd name="connsiteY1584" fmla="*/ 663424 h 5824927"/>
              <a:gd name="connsiteX1585" fmla="*/ 5218157 w 6431619"/>
              <a:gd name="connsiteY1585" fmla="*/ 671572 h 5824927"/>
              <a:gd name="connsiteX1586" fmla="*/ 5141591 w 6431619"/>
              <a:gd name="connsiteY1586" fmla="*/ 671325 h 5824927"/>
              <a:gd name="connsiteX1587" fmla="*/ 5146072 w 6431619"/>
              <a:gd name="connsiteY1587" fmla="*/ 694285 h 5824927"/>
              <a:gd name="connsiteX1588" fmla="*/ 5198888 w 6431619"/>
              <a:gd name="connsiteY1588" fmla="*/ 681510 h 5824927"/>
              <a:gd name="connsiteX1589" fmla="*/ 5193143 w 6431619"/>
              <a:gd name="connsiteY1589" fmla="*/ 662226 h 5824927"/>
              <a:gd name="connsiteX1590" fmla="*/ 5141591 w 6431619"/>
              <a:gd name="connsiteY1590" fmla="*/ 671325 h 5824927"/>
              <a:gd name="connsiteX1591" fmla="*/ 4952209 w 6431619"/>
              <a:gd name="connsiteY1591" fmla="*/ 770674 h 5824927"/>
              <a:gd name="connsiteX1592" fmla="*/ 4925589 w 6431619"/>
              <a:gd name="connsiteY1592" fmla="*/ 798309 h 5824927"/>
              <a:gd name="connsiteX1593" fmla="*/ 4938688 w 6431619"/>
              <a:gd name="connsiteY1593" fmla="*/ 818012 h 5824927"/>
              <a:gd name="connsiteX1594" fmla="*/ 5001225 w 6431619"/>
              <a:gd name="connsiteY1594" fmla="*/ 773848 h 5824927"/>
              <a:gd name="connsiteX1595" fmla="*/ 4988210 w 6431619"/>
              <a:gd name="connsiteY1595" fmla="*/ 756815 h 5824927"/>
              <a:gd name="connsiteX1596" fmla="*/ 4952209 w 6431619"/>
              <a:gd name="connsiteY1596" fmla="*/ 770674 h 5824927"/>
              <a:gd name="connsiteX1597" fmla="*/ 5513598 w 6431619"/>
              <a:gd name="connsiteY1597" fmla="*/ 403661 h 5824927"/>
              <a:gd name="connsiteX1598" fmla="*/ 5744388 w 6431619"/>
              <a:gd name="connsiteY1598" fmla="*/ 293709 h 5824927"/>
              <a:gd name="connsiteX1599" fmla="*/ 5755207 w 6431619"/>
              <a:gd name="connsiteY1599" fmla="*/ 280434 h 5824927"/>
              <a:gd name="connsiteX1600" fmla="*/ 6255494 w 6431619"/>
              <a:gd name="connsiteY1600" fmla="*/ 507102 h 5824927"/>
              <a:gd name="connsiteX1601" fmla="*/ 5974168 w 6431619"/>
              <a:gd name="connsiteY1601" fmla="*/ 530729 h 5824927"/>
              <a:gd name="connsiteX1602" fmla="*/ 6005435 w 6431619"/>
              <a:gd name="connsiteY1602" fmla="*/ 500006 h 5824927"/>
              <a:gd name="connsiteX1603" fmla="*/ 5998252 w 6431619"/>
              <a:gd name="connsiteY1603" fmla="*/ 485061 h 5824927"/>
              <a:gd name="connsiteX1604" fmla="*/ 5913998 w 6431619"/>
              <a:gd name="connsiteY1604" fmla="*/ 531147 h 5824927"/>
              <a:gd name="connsiteX1605" fmla="*/ 5872755 w 6431619"/>
              <a:gd name="connsiteY1605" fmla="*/ 531230 h 5824927"/>
              <a:gd name="connsiteX1606" fmla="*/ 5886276 w 6431619"/>
              <a:gd name="connsiteY1606" fmla="*/ 523048 h 5824927"/>
              <a:gd name="connsiteX1607" fmla="*/ 5930055 w 6431619"/>
              <a:gd name="connsiteY1607" fmla="*/ 479218 h 5824927"/>
              <a:gd name="connsiteX1608" fmla="*/ 5916955 w 6431619"/>
              <a:gd name="connsiteY1608" fmla="*/ 460016 h 5824927"/>
              <a:gd name="connsiteX1609" fmla="*/ 5811656 w 6431619"/>
              <a:gd name="connsiteY1609" fmla="*/ 529227 h 5824927"/>
              <a:gd name="connsiteX1610" fmla="*/ 5746838 w 6431619"/>
              <a:gd name="connsiteY1610" fmla="*/ 527055 h 5824927"/>
              <a:gd name="connsiteX1611" fmla="*/ 5750812 w 6431619"/>
              <a:gd name="connsiteY1611" fmla="*/ 524217 h 5824927"/>
              <a:gd name="connsiteX1612" fmla="*/ 5821376 w 6431619"/>
              <a:gd name="connsiteY1612" fmla="*/ 475628 h 5824927"/>
              <a:gd name="connsiteX1613" fmla="*/ 5813939 w 6431619"/>
              <a:gd name="connsiteY1613" fmla="*/ 453252 h 5824927"/>
              <a:gd name="connsiteX1614" fmla="*/ 5737121 w 6431619"/>
              <a:gd name="connsiteY1614" fmla="*/ 482139 h 5824927"/>
              <a:gd name="connsiteX1615" fmla="*/ 5693683 w 6431619"/>
              <a:gd name="connsiteY1615" fmla="*/ 523885 h 5824927"/>
              <a:gd name="connsiteX1616" fmla="*/ 5627599 w 6431619"/>
              <a:gd name="connsiteY1616" fmla="*/ 519125 h 5824927"/>
              <a:gd name="connsiteX1617" fmla="*/ 5646613 w 6431619"/>
              <a:gd name="connsiteY1617" fmla="*/ 506184 h 5824927"/>
              <a:gd name="connsiteX1618" fmla="*/ 5734755 w 6431619"/>
              <a:gd name="connsiteY1618" fmla="*/ 457011 h 5824927"/>
              <a:gd name="connsiteX1619" fmla="*/ 5725964 w 6431619"/>
              <a:gd name="connsiteY1619" fmla="*/ 428624 h 5824927"/>
              <a:gd name="connsiteX1620" fmla="*/ 5567599 w 6431619"/>
              <a:gd name="connsiteY1620" fmla="*/ 513949 h 5824927"/>
              <a:gd name="connsiteX1621" fmla="*/ 5497202 w 6431619"/>
              <a:gd name="connsiteY1621" fmla="*/ 507102 h 5824927"/>
              <a:gd name="connsiteX1622" fmla="*/ 5540384 w 6431619"/>
              <a:gd name="connsiteY1622" fmla="*/ 474627 h 5824927"/>
              <a:gd name="connsiteX1623" fmla="*/ 5646951 w 6431619"/>
              <a:gd name="connsiteY1623" fmla="*/ 425201 h 5824927"/>
              <a:gd name="connsiteX1624" fmla="*/ 5640107 w 6431619"/>
              <a:gd name="connsiteY1624" fmla="*/ 400071 h 5824927"/>
              <a:gd name="connsiteX1625" fmla="*/ 5451989 w 6431619"/>
              <a:gd name="connsiteY1625" fmla="*/ 502009 h 5824927"/>
              <a:gd name="connsiteX1626" fmla="*/ 5413032 w 6431619"/>
              <a:gd name="connsiteY1626" fmla="*/ 497752 h 5824927"/>
              <a:gd name="connsiteX1627" fmla="*/ 5513598 w 6431619"/>
              <a:gd name="connsiteY1627" fmla="*/ 403661 h 5824927"/>
              <a:gd name="connsiteX1628" fmla="*/ 5178435 w 6431619"/>
              <a:gd name="connsiteY1628" fmla="*/ 609540 h 5824927"/>
              <a:gd name="connsiteX1629" fmla="*/ 5184944 w 6431619"/>
              <a:gd name="connsiteY1629" fmla="*/ 631083 h 5824927"/>
              <a:gd name="connsiteX1630" fmla="*/ 5232607 w 6431619"/>
              <a:gd name="connsiteY1630" fmla="*/ 622818 h 5824927"/>
              <a:gd name="connsiteX1631" fmla="*/ 5233449 w 6431619"/>
              <a:gd name="connsiteY1631" fmla="*/ 607122 h 5824927"/>
              <a:gd name="connsiteX1632" fmla="*/ 5206355 w 6431619"/>
              <a:gd name="connsiteY1632" fmla="*/ 597466 h 5824927"/>
              <a:gd name="connsiteX1633" fmla="*/ 5178435 w 6431619"/>
              <a:gd name="connsiteY1633" fmla="*/ 609540 h 5824927"/>
              <a:gd name="connsiteX1634" fmla="*/ 5075929 w 6431619"/>
              <a:gd name="connsiteY1634" fmla="*/ 629576 h 5824927"/>
              <a:gd name="connsiteX1635" fmla="*/ 5075760 w 6431619"/>
              <a:gd name="connsiteY1635" fmla="*/ 646275 h 5824927"/>
              <a:gd name="connsiteX1636" fmla="*/ 5147085 w 6431619"/>
              <a:gd name="connsiteY1636" fmla="*/ 649117 h 5824927"/>
              <a:gd name="connsiteX1637" fmla="*/ 5149536 w 6431619"/>
              <a:gd name="connsiteY1637" fmla="*/ 631918 h 5824927"/>
              <a:gd name="connsiteX1638" fmla="*/ 5075929 w 6431619"/>
              <a:gd name="connsiteY1638" fmla="*/ 629576 h 5824927"/>
              <a:gd name="connsiteX1639" fmla="*/ 4937430 w 6431619"/>
              <a:gd name="connsiteY1639" fmla="*/ 703307 h 5824927"/>
              <a:gd name="connsiteX1640" fmla="*/ 4921956 w 6431619"/>
              <a:gd name="connsiteY1640" fmla="*/ 715656 h 5824927"/>
              <a:gd name="connsiteX1641" fmla="*/ 4930913 w 6431619"/>
              <a:gd name="connsiteY1641" fmla="*/ 733605 h 5824927"/>
              <a:gd name="connsiteX1642" fmla="*/ 4963955 w 6431619"/>
              <a:gd name="connsiteY1642" fmla="*/ 709228 h 5824927"/>
              <a:gd name="connsiteX1643" fmla="*/ 4955504 w 6431619"/>
              <a:gd name="connsiteY1643" fmla="*/ 697286 h 5824927"/>
              <a:gd name="connsiteX1644" fmla="*/ 4937430 w 6431619"/>
              <a:gd name="connsiteY1644" fmla="*/ 703307 h 5824927"/>
              <a:gd name="connsiteX1645" fmla="*/ 5185451 w 6431619"/>
              <a:gd name="connsiteY1645" fmla="*/ 536043 h 5824927"/>
              <a:gd name="connsiteX1646" fmla="*/ 5188577 w 6431619"/>
              <a:gd name="connsiteY1646" fmla="*/ 557445 h 5824927"/>
              <a:gd name="connsiteX1647" fmla="*/ 5228549 w 6431619"/>
              <a:gd name="connsiteY1647" fmla="*/ 562288 h 5824927"/>
              <a:gd name="connsiteX1648" fmla="*/ 5233280 w 6431619"/>
              <a:gd name="connsiteY1648" fmla="*/ 542835 h 5824927"/>
              <a:gd name="connsiteX1649" fmla="*/ 5194155 w 6431619"/>
              <a:gd name="connsiteY1649" fmla="*/ 533150 h 5824927"/>
              <a:gd name="connsiteX1650" fmla="*/ 5185451 w 6431619"/>
              <a:gd name="connsiteY1650" fmla="*/ 536043 h 5824927"/>
              <a:gd name="connsiteX1651" fmla="*/ 183324 w 6431619"/>
              <a:gd name="connsiteY1651" fmla="*/ 3670182 h 5824927"/>
              <a:gd name="connsiteX1652" fmla="*/ 337974 w 6431619"/>
              <a:gd name="connsiteY1652" fmla="*/ 3759348 h 5824927"/>
              <a:gd name="connsiteX1653" fmla="*/ 516371 w 6431619"/>
              <a:gd name="connsiteY1653" fmla="*/ 3866880 h 5824927"/>
              <a:gd name="connsiteX1654" fmla="*/ 517553 w 6431619"/>
              <a:gd name="connsiteY1654" fmla="*/ 3870052 h 5824927"/>
              <a:gd name="connsiteX1655" fmla="*/ 353777 w 6431619"/>
              <a:gd name="connsiteY1655" fmla="*/ 3801759 h 5824927"/>
              <a:gd name="connsiteX1656" fmla="*/ 202845 w 6431619"/>
              <a:gd name="connsiteY1656" fmla="*/ 3748995 h 5824927"/>
              <a:gd name="connsiteX1657" fmla="*/ 197605 w 6431619"/>
              <a:gd name="connsiteY1657" fmla="*/ 3723198 h 5824927"/>
              <a:gd name="connsiteX1658" fmla="*/ 183324 w 6431619"/>
              <a:gd name="connsiteY1658" fmla="*/ 3670182 h 5824927"/>
              <a:gd name="connsiteX1659" fmla="*/ 5020597 w 6431619"/>
              <a:gd name="connsiteY1659" fmla="*/ 629003 h 5824927"/>
              <a:gd name="connsiteX1660" fmla="*/ 5015758 w 6431619"/>
              <a:gd name="connsiteY1660" fmla="*/ 645022 h 5824927"/>
              <a:gd name="connsiteX1661" fmla="*/ 5121396 w 6431619"/>
              <a:gd name="connsiteY1661" fmla="*/ 776935 h 5824927"/>
              <a:gd name="connsiteX1662" fmla="*/ 5268523 w 6431619"/>
              <a:gd name="connsiteY1662" fmla="*/ 887054 h 5824927"/>
              <a:gd name="connsiteX1663" fmla="*/ 5283312 w 6431619"/>
              <a:gd name="connsiteY1663" fmla="*/ 868353 h 5824927"/>
              <a:gd name="connsiteX1664" fmla="*/ 5167621 w 6431619"/>
              <a:gd name="connsiteY1664" fmla="*/ 762240 h 5824927"/>
              <a:gd name="connsiteX1665" fmla="*/ 5225847 w 6431619"/>
              <a:gd name="connsiteY1665" fmla="*/ 762490 h 5824927"/>
              <a:gd name="connsiteX1666" fmla="*/ 5228805 w 6431619"/>
              <a:gd name="connsiteY1666" fmla="*/ 741952 h 5824927"/>
              <a:gd name="connsiteX1667" fmla="*/ 5163310 w 6431619"/>
              <a:gd name="connsiteY1667" fmla="*/ 735941 h 5824927"/>
              <a:gd name="connsiteX1668" fmla="*/ 5153340 w 6431619"/>
              <a:gd name="connsiteY1668" fmla="*/ 748215 h 5824927"/>
              <a:gd name="connsiteX1669" fmla="*/ 5037731 w 6431619"/>
              <a:gd name="connsiteY1669" fmla="*/ 629076 h 5824927"/>
              <a:gd name="connsiteX1670" fmla="*/ 5020597 w 6431619"/>
              <a:gd name="connsiteY1670" fmla="*/ 629003 h 5824927"/>
              <a:gd name="connsiteX1671" fmla="*/ 564550 w 6431619"/>
              <a:gd name="connsiteY1671" fmla="*/ 3402545 h 5824927"/>
              <a:gd name="connsiteX1672" fmla="*/ 558793 w 6431619"/>
              <a:gd name="connsiteY1672" fmla="*/ 3411708 h 5824927"/>
              <a:gd name="connsiteX1673" fmla="*/ 622005 w 6431619"/>
              <a:gd name="connsiteY1673" fmla="*/ 3650147 h 5824927"/>
              <a:gd name="connsiteX1674" fmla="*/ 647694 w 6431619"/>
              <a:gd name="connsiteY1674" fmla="*/ 3643634 h 5824927"/>
              <a:gd name="connsiteX1675" fmla="*/ 574680 w 6431619"/>
              <a:gd name="connsiteY1675" fmla="*/ 3405279 h 5824927"/>
              <a:gd name="connsiteX1676" fmla="*/ 564550 w 6431619"/>
              <a:gd name="connsiteY1676" fmla="*/ 3402545 h 5824927"/>
              <a:gd name="connsiteX1677" fmla="*/ 4194254 w 6431619"/>
              <a:gd name="connsiteY1677" fmla="*/ 1077825 h 5824927"/>
              <a:gd name="connsiteX1678" fmla="*/ 4214875 w 6431619"/>
              <a:gd name="connsiteY1678" fmla="*/ 1106126 h 5824927"/>
              <a:gd name="connsiteX1679" fmla="*/ 4314510 w 6431619"/>
              <a:gd name="connsiteY1679" fmla="*/ 1057202 h 5824927"/>
              <a:gd name="connsiteX1680" fmla="*/ 4398173 w 6431619"/>
              <a:gd name="connsiteY1680" fmla="*/ 1016544 h 5824927"/>
              <a:gd name="connsiteX1681" fmla="*/ 4388032 w 6431619"/>
              <a:gd name="connsiteY1681" fmla="*/ 996840 h 5824927"/>
              <a:gd name="connsiteX1682" fmla="*/ 4337180 w 6431619"/>
              <a:gd name="connsiteY1682" fmla="*/ 1008049 h 5824927"/>
              <a:gd name="connsiteX1683" fmla="*/ 4288989 w 6431619"/>
              <a:gd name="connsiteY1683" fmla="*/ 1030403 h 5824927"/>
              <a:gd name="connsiteX1684" fmla="*/ 4194254 w 6431619"/>
              <a:gd name="connsiteY1684" fmla="*/ 1077825 h 5824927"/>
              <a:gd name="connsiteX1685" fmla="*/ 4889704 w 6431619"/>
              <a:gd name="connsiteY1685" fmla="*/ 627481 h 5824927"/>
              <a:gd name="connsiteX1686" fmla="*/ 4870406 w 6431619"/>
              <a:gd name="connsiteY1686" fmla="*/ 641768 h 5824927"/>
              <a:gd name="connsiteX1687" fmla="*/ 4882657 w 6431619"/>
              <a:gd name="connsiteY1687" fmla="*/ 662890 h 5824927"/>
              <a:gd name="connsiteX1688" fmla="*/ 4923476 w 6431619"/>
              <a:gd name="connsiteY1688" fmla="*/ 637342 h 5824927"/>
              <a:gd name="connsiteX1689" fmla="*/ 4912235 w 6431619"/>
              <a:gd name="connsiteY1689" fmla="*/ 620394 h 5824927"/>
              <a:gd name="connsiteX1690" fmla="*/ 4889704 w 6431619"/>
              <a:gd name="connsiteY1690" fmla="*/ 627481 h 5824927"/>
              <a:gd name="connsiteX1691" fmla="*/ 596558 w 6431619"/>
              <a:gd name="connsiteY1691" fmla="*/ 3280183 h 5824927"/>
              <a:gd name="connsiteX1692" fmla="*/ 588624 w 6431619"/>
              <a:gd name="connsiteY1692" fmla="*/ 3286393 h 5824927"/>
              <a:gd name="connsiteX1693" fmla="*/ 594117 w 6431619"/>
              <a:gd name="connsiteY1693" fmla="*/ 3334063 h 5824927"/>
              <a:gd name="connsiteX1694" fmla="*/ 612032 w 6431619"/>
              <a:gd name="connsiteY1694" fmla="*/ 3340075 h 5824927"/>
              <a:gd name="connsiteX1695" fmla="*/ 611779 w 6431619"/>
              <a:gd name="connsiteY1695" fmla="*/ 3340409 h 5824927"/>
              <a:gd name="connsiteX1696" fmla="*/ 623864 w 6431619"/>
              <a:gd name="connsiteY1696" fmla="*/ 3397764 h 5824927"/>
              <a:gd name="connsiteX1697" fmla="*/ 641780 w 6431619"/>
              <a:gd name="connsiteY1697" fmla="*/ 3394341 h 5824927"/>
              <a:gd name="connsiteX1698" fmla="*/ 630962 w 6431619"/>
              <a:gd name="connsiteY1698" fmla="*/ 3335065 h 5824927"/>
              <a:gd name="connsiteX1699" fmla="*/ 614737 w 6431619"/>
              <a:gd name="connsiteY1699" fmla="*/ 3336651 h 5824927"/>
              <a:gd name="connsiteX1700" fmla="*/ 616597 w 6431619"/>
              <a:gd name="connsiteY1700" fmla="*/ 3331559 h 5824927"/>
              <a:gd name="connsiteX1701" fmla="*/ 605948 w 6431619"/>
              <a:gd name="connsiteY1701" fmla="*/ 3285057 h 5824927"/>
              <a:gd name="connsiteX1702" fmla="*/ 596558 w 6431619"/>
              <a:gd name="connsiteY1702" fmla="*/ 3280183 h 5824927"/>
              <a:gd name="connsiteX1703" fmla="*/ 532531 w 6431619"/>
              <a:gd name="connsiteY1703" fmla="*/ 3308413 h 5824927"/>
              <a:gd name="connsiteX1704" fmla="*/ 522960 w 6431619"/>
              <a:gd name="connsiteY1704" fmla="*/ 3318034 h 5824927"/>
              <a:gd name="connsiteX1705" fmla="*/ 518736 w 6431619"/>
              <a:gd name="connsiteY1705" fmla="*/ 3336150 h 5824927"/>
              <a:gd name="connsiteX1706" fmla="*/ 530228 w 6431619"/>
              <a:gd name="connsiteY1706" fmla="*/ 3365205 h 5824927"/>
              <a:gd name="connsiteX1707" fmla="*/ 554483 w 6431619"/>
              <a:gd name="connsiteY1707" fmla="*/ 3362366 h 5824927"/>
              <a:gd name="connsiteX1708" fmla="*/ 545017 w 6431619"/>
              <a:gd name="connsiteY1708" fmla="*/ 3312941 h 5824927"/>
              <a:gd name="connsiteX1709" fmla="*/ 532531 w 6431619"/>
              <a:gd name="connsiteY1709" fmla="*/ 3308413 h 5824927"/>
              <a:gd name="connsiteX1710" fmla="*/ 133716 w 6431619"/>
              <a:gd name="connsiteY1710" fmla="*/ 3536771 h 5824927"/>
              <a:gd name="connsiteX1711" fmla="*/ 261409 w 6431619"/>
              <a:gd name="connsiteY1711" fmla="*/ 3631111 h 5824927"/>
              <a:gd name="connsiteX1712" fmla="*/ 482652 w 6431619"/>
              <a:gd name="connsiteY1712" fmla="*/ 3792409 h 5824927"/>
              <a:gd name="connsiteX1713" fmla="*/ 483582 w 6431619"/>
              <a:gd name="connsiteY1713" fmla="*/ 3794496 h 5824927"/>
              <a:gd name="connsiteX1714" fmla="*/ 350226 w 6431619"/>
              <a:gd name="connsiteY1714" fmla="*/ 3720609 h 5824927"/>
              <a:gd name="connsiteX1715" fmla="*/ 167689 w 6431619"/>
              <a:gd name="connsiteY1715" fmla="*/ 3622345 h 5824927"/>
              <a:gd name="connsiteX1716" fmla="*/ 133716 w 6431619"/>
              <a:gd name="connsiteY1716" fmla="*/ 3536771 h 5824927"/>
              <a:gd name="connsiteX1717" fmla="*/ 4726191 w 6431619"/>
              <a:gd name="connsiteY1717" fmla="*/ 643289 h 5824927"/>
              <a:gd name="connsiteX1718" fmla="*/ 4693952 w 6431619"/>
              <a:gd name="connsiteY1718" fmla="*/ 669151 h 5824927"/>
              <a:gd name="connsiteX1719" fmla="*/ 4702317 w 6431619"/>
              <a:gd name="connsiteY1719" fmla="*/ 683594 h 5824927"/>
              <a:gd name="connsiteX1720" fmla="*/ 4772798 w 6431619"/>
              <a:gd name="connsiteY1720" fmla="*/ 645189 h 5824927"/>
              <a:gd name="connsiteX1721" fmla="*/ 4766545 w 6431619"/>
              <a:gd name="connsiteY1721" fmla="*/ 633584 h 5824927"/>
              <a:gd name="connsiteX1722" fmla="*/ 4726191 w 6431619"/>
              <a:gd name="connsiteY1722" fmla="*/ 643289 h 5824927"/>
              <a:gd name="connsiteX1723" fmla="*/ 4810655 w 6431619"/>
              <a:gd name="connsiteY1723" fmla="*/ 584913 h 5824927"/>
              <a:gd name="connsiteX1724" fmla="*/ 4819614 w 6431619"/>
              <a:gd name="connsiteY1724" fmla="*/ 612964 h 5824927"/>
              <a:gd name="connsiteX1725" fmla="*/ 4831614 w 6431619"/>
              <a:gd name="connsiteY1725" fmla="*/ 612463 h 5824927"/>
              <a:gd name="connsiteX1726" fmla="*/ 4822909 w 6431619"/>
              <a:gd name="connsiteY1726" fmla="*/ 578734 h 5824927"/>
              <a:gd name="connsiteX1727" fmla="*/ 4810655 w 6431619"/>
              <a:gd name="connsiteY1727" fmla="*/ 584913 h 5824927"/>
              <a:gd name="connsiteX1728" fmla="*/ 622334 w 6431619"/>
              <a:gd name="connsiteY1728" fmla="*/ 3184966 h 5824927"/>
              <a:gd name="connsiteX1729" fmla="*/ 615920 w 6431619"/>
              <a:gd name="connsiteY1729" fmla="*/ 3193471 h 5824927"/>
              <a:gd name="connsiteX1730" fmla="*/ 662569 w 6431619"/>
              <a:gd name="connsiteY1730" fmla="*/ 3352847 h 5824927"/>
              <a:gd name="connsiteX1731" fmla="*/ 690203 w 6431619"/>
              <a:gd name="connsiteY1731" fmla="*/ 3343163 h 5824927"/>
              <a:gd name="connsiteX1732" fmla="*/ 632484 w 6431619"/>
              <a:gd name="connsiteY1732" fmla="*/ 3187293 h 5824927"/>
              <a:gd name="connsiteX1733" fmla="*/ 622334 w 6431619"/>
              <a:gd name="connsiteY1733" fmla="*/ 3184966 h 5824927"/>
              <a:gd name="connsiteX1734" fmla="*/ 4647008 w 6431619"/>
              <a:gd name="connsiteY1734" fmla="*/ 609300 h 5824927"/>
              <a:gd name="connsiteX1735" fmla="*/ 4631162 w 6431619"/>
              <a:gd name="connsiteY1735" fmla="*/ 619476 h 5824927"/>
              <a:gd name="connsiteX1736" fmla="*/ 4645444 w 6431619"/>
              <a:gd name="connsiteY1736" fmla="*/ 645440 h 5824927"/>
              <a:gd name="connsiteX1737" fmla="*/ 4676458 w 6431619"/>
              <a:gd name="connsiteY1737" fmla="*/ 620393 h 5824927"/>
              <a:gd name="connsiteX1738" fmla="*/ 4664627 w 6431619"/>
              <a:gd name="connsiteY1738" fmla="*/ 603446 h 5824927"/>
              <a:gd name="connsiteX1739" fmla="*/ 4647008 w 6431619"/>
              <a:gd name="connsiteY1739" fmla="*/ 609300 h 5824927"/>
              <a:gd name="connsiteX1740" fmla="*/ 651542 w 6431619"/>
              <a:gd name="connsiteY1740" fmla="*/ 3082193 h 5824927"/>
              <a:gd name="connsiteX1741" fmla="*/ 646767 w 6431619"/>
              <a:gd name="connsiteY1741" fmla="*/ 3092785 h 5824927"/>
              <a:gd name="connsiteX1742" fmla="*/ 701614 w 6431619"/>
              <a:gd name="connsiteY1742" fmla="*/ 3248572 h 5824927"/>
              <a:gd name="connsiteX1743" fmla="*/ 724853 w 6431619"/>
              <a:gd name="connsiteY1743" fmla="*/ 3244231 h 5824927"/>
              <a:gd name="connsiteX1744" fmla="*/ 663162 w 6431619"/>
              <a:gd name="connsiteY1744" fmla="*/ 3083686 h 5824927"/>
              <a:gd name="connsiteX1745" fmla="*/ 651542 w 6431619"/>
              <a:gd name="connsiteY1745" fmla="*/ 3082193 h 5824927"/>
              <a:gd name="connsiteX1746" fmla="*/ 5061558 w 6431619"/>
              <a:gd name="connsiteY1746" fmla="*/ 302241 h 5824927"/>
              <a:gd name="connsiteX1747" fmla="*/ 5068154 w 6431619"/>
              <a:gd name="connsiteY1747" fmla="*/ 325852 h 5824927"/>
              <a:gd name="connsiteX1748" fmla="*/ 5104578 w 6431619"/>
              <a:gd name="connsiteY1748" fmla="*/ 323597 h 5824927"/>
              <a:gd name="connsiteX1749" fmla="*/ 5106606 w 6431619"/>
              <a:gd name="connsiteY1749" fmla="*/ 305313 h 5824927"/>
              <a:gd name="connsiteX1750" fmla="*/ 5069844 w 6431619"/>
              <a:gd name="connsiteY1750" fmla="*/ 297716 h 5824927"/>
              <a:gd name="connsiteX1751" fmla="*/ 5061558 w 6431619"/>
              <a:gd name="connsiteY1751" fmla="*/ 302241 h 5824927"/>
              <a:gd name="connsiteX1752" fmla="*/ 78448 w 6431619"/>
              <a:gd name="connsiteY1752" fmla="*/ 3423646 h 5824927"/>
              <a:gd name="connsiteX1753" fmla="*/ 187719 w 6431619"/>
              <a:gd name="connsiteY1753" fmla="*/ 3476576 h 5824927"/>
              <a:gd name="connsiteX1754" fmla="*/ 385804 w 6431619"/>
              <a:gd name="connsiteY1754" fmla="*/ 3632196 h 5824927"/>
              <a:gd name="connsiteX1755" fmla="*/ 392905 w 6431619"/>
              <a:gd name="connsiteY1755" fmla="*/ 3636873 h 5824927"/>
              <a:gd name="connsiteX1756" fmla="*/ 430679 w 6431619"/>
              <a:gd name="connsiteY1756" fmla="*/ 3697484 h 5824927"/>
              <a:gd name="connsiteX1757" fmla="*/ 295634 w 6431619"/>
              <a:gd name="connsiteY1757" fmla="*/ 3606650 h 5824927"/>
              <a:gd name="connsiteX1758" fmla="*/ 111829 w 6431619"/>
              <a:gd name="connsiteY1758" fmla="*/ 3478162 h 5824927"/>
              <a:gd name="connsiteX1759" fmla="*/ 106758 w 6431619"/>
              <a:gd name="connsiteY1759" fmla="*/ 3478748 h 5824927"/>
              <a:gd name="connsiteX1760" fmla="*/ 78448 w 6431619"/>
              <a:gd name="connsiteY1760" fmla="*/ 3423646 h 5824927"/>
              <a:gd name="connsiteX1761" fmla="*/ 3380693 w 6431619"/>
              <a:gd name="connsiteY1761" fmla="*/ 1312922 h 5824927"/>
              <a:gd name="connsiteX1762" fmla="*/ 3672415 w 6431619"/>
              <a:gd name="connsiteY1762" fmla="*/ 1312253 h 5824927"/>
              <a:gd name="connsiteX1763" fmla="*/ 3670725 w 6431619"/>
              <a:gd name="connsiteY1763" fmla="*/ 1318015 h 5824927"/>
              <a:gd name="connsiteX1764" fmla="*/ 3873292 w 6431619"/>
              <a:gd name="connsiteY1764" fmla="*/ 1715997 h 5824927"/>
              <a:gd name="connsiteX1765" fmla="*/ 3890278 w 6431619"/>
              <a:gd name="connsiteY1765" fmla="*/ 1703059 h 5824927"/>
              <a:gd name="connsiteX1766" fmla="*/ 3772643 w 6431619"/>
              <a:gd name="connsiteY1766" fmla="*/ 1519635 h 5824927"/>
              <a:gd name="connsiteX1767" fmla="*/ 3725742 w 6431619"/>
              <a:gd name="connsiteY1767" fmla="*/ 1380629 h 5824927"/>
              <a:gd name="connsiteX1768" fmla="*/ 3723797 w 6431619"/>
              <a:gd name="connsiteY1768" fmla="*/ 1364182 h 5824927"/>
              <a:gd name="connsiteX1769" fmla="*/ 3717374 w 6431619"/>
              <a:gd name="connsiteY1769" fmla="*/ 1317847 h 5824927"/>
              <a:gd name="connsiteX1770" fmla="*/ 4011968 w 6431619"/>
              <a:gd name="connsiteY1770" fmla="*/ 1375203 h 5824927"/>
              <a:gd name="connsiteX1771" fmla="*/ 4031153 w 6431619"/>
              <a:gd name="connsiteY1771" fmla="*/ 1432892 h 5824927"/>
              <a:gd name="connsiteX1772" fmla="*/ 4048900 w 6431619"/>
              <a:gd name="connsiteY1772" fmla="*/ 1473885 h 5824927"/>
              <a:gd name="connsiteX1773" fmla="*/ 4083971 w 6431619"/>
              <a:gd name="connsiteY1773" fmla="*/ 1537585 h 5824927"/>
              <a:gd name="connsiteX1774" fmla="*/ 4252733 w 6431619"/>
              <a:gd name="connsiteY1774" fmla="*/ 1789383 h 5824927"/>
              <a:gd name="connsiteX1775" fmla="*/ 4268115 w 6431619"/>
              <a:gd name="connsiteY1775" fmla="*/ 1777443 h 5824927"/>
              <a:gd name="connsiteX1776" fmla="*/ 4199324 w 6431619"/>
              <a:gd name="connsiteY1776" fmla="*/ 1679597 h 5824927"/>
              <a:gd name="connsiteX1777" fmla="*/ 4147690 w 6431619"/>
              <a:gd name="connsiteY1777" fmla="*/ 1573901 h 5824927"/>
              <a:gd name="connsiteX1778" fmla="*/ 4076957 w 6431619"/>
              <a:gd name="connsiteY1778" fmla="*/ 1390731 h 5824927"/>
              <a:gd name="connsiteX1779" fmla="*/ 4417610 w 6431619"/>
              <a:gd name="connsiteY1779" fmla="*/ 1470546 h 5824927"/>
              <a:gd name="connsiteX1780" fmla="*/ 5729346 w 6431619"/>
              <a:gd name="connsiteY1780" fmla="*/ 1510285 h 5824927"/>
              <a:gd name="connsiteX1781" fmla="*/ 5730444 w 6431619"/>
              <a:gd name="connsiteY1781" fmla="*/ 1510786 h 5824927"/>
              <a:gd name="connsiteX1782" fmla="*/ 5672049 w 6431619"/>
              <a:gd name="connsiteY1782" fmla="*/ 1539171 h 5824927"/>
              <a:gd name="connsiteX1783" fmla="*/ 5612303 w 6431619"/>
              <a:gd name="connsiteY1783" fmla="*/ 1526231 h 5824927"/>
              <a:gd name="connsiteX1784" fmla="*/ 5528892 w 6431619"/>
              <a:gd name="connsiteY1784" fmla="*/ 1520054 h 5824927"/>
              <a:gd name="connsiteX1785" fmla="*/ 5524329 w 6431619"/>
              <a:gd name="connsiteY1785" fmla="*/ 1539422 h 5824927"/>
              <a:gd name="connsiteX1786" fmla="*/ 5602754 w 6431619"/>
              <a:gd name="connsiteY1786" fmla="*/ 1564885 h 5824927"/>
              <a:gd name="connsiteX1787" fmla="*/ 5612132 w 6431619"/>
              <a:gd name="connsiteY1787" fmla="*/ 1567308 h 5824927"/>
              <a:gd name="connsiteX1788" fmla="*/ 5572754 w 6431619"/>
              <a:gd name="connsiteY1788" fmla="*/ 1585423 h 5824927"/>
              <a:gd name="connsiteX1789" fmla="*/ 5486555 w 6431619"/>
              <a:gd name="connsiteY1789" fmla="*/ 1554616 h 5824927"/>
              <a:gd name="connsiteX1790" fmla="*/ 5385566 w 6431619"/>
              <a:gd name="connsiteY1790" fmla="*/ 1550525 h 5824927"/>
              <a:gd name="connsiteX1791" fmla="*/ 5385059 w 6431619"/>
              <a:gd name="connsiteY1791" fmla="*/ 1569978 h 5824927"/>
              <a:gd name="connsiteX1792" fmla="*/ 5479201 w 6431619"/>
              <a:gd name="connsiteY1792" fmla="*/ 1597780 h 5824927"/>
              <a:gd name="connsiteX1793" fmla="*/ 5517062 w 6431619"/>
              <a:gd name="connsiteY1793" fmla="*/ 1610052 h 5824927"/>
              <a:gd name="connsiteX1794" fmla="*/ 5462469 w 6431619"/>
              <a:gd name="connsiteY1794" fmla="*/ 1634180 h 5824927"/>
              <a:gd name="connsiteX1795" fmla="*/ 5461032 w 6431619"/>
              <a:gd name="connsiteY1795" fmla="*/ 1630424 h 5824927"/>
              <a:gd name="connsiteX1796" fmla="*/ 5362412 w 6431619"/>
              <a:gd name="connsiteY1796" fmla="*/ 1602037 h 5824927"/>
              <a:gd name="connsiteX1797" fmla="*/ 5251874 w 6431619"/>
              <a:gd name="connsiteY1797" fmla="*/ 1561796 h 5824927"/>
              <a:gd name="connsiteX1798" fmla="*/ 5234128 w 6431619"/>
              <a:gd name="connsiteY1798" fmla="*/ 1587928 h 5824927"/>
              <a:gd name="connsiteX1799" fmla="*/ 5357341 w 6431619"/>
              <a:gd name="connsiteY1799" fmla="*/ 1646703 h 5824927"/>
              <a:gd name="connsiteX1800" fmla="*/ 5404751 w 6431619"/>
              <a:gd name="connsiteY1800" fmla="*/ 1658643 h 5824927"/>
              <a:gd name="connsiteX1801" fmla="*/ 5345848 w 6431619"/>
              <a:gd name="connsiteY1801" fmla="*/ 1683605 h 5824927"/>
              <a:gd name="connsiteX1802" fmla="*/ 5278071 w 6431619"/>
              <a:gd name="connsiteY1802" fmla="*/ 1661814 h 5824927"/>
              <a:gd name="connsiteX1803" fmla="*/ 5218325 w 6431619"/>
              <a:gd name="connsiteY1803" fmla="*/ 1635432 h 5824927"/>
              <a:gd name="connsiteX1804" fmla="*/ 5171508 w 6431619"/>
              <a:gd name="connsiteY1804" fmla="*/ 1619403 h 5824927"/>
              <a:gd name="connsiteX1805" fmla="*/ 5162549 w 6431619"/>
              <a:gd name="connsiteY1805" fmla="*/ 1634014 h 5824927"/>
              <a:gd name="connsiteX1806" fmla="*/ 5208776 w 6431619"/>
              <a:gd name="connsiteY1806" fmla="*/ 1669912 h 5824927"/>
              <a:gd name="connsiteX1807" fmla="*/ 5267677 w 6431619"/>
              <a:gd name="connsiteY1807" fmla="*/ 1694791 h 5824927"/>
              <a:gd name="connsiteX1808" fmla="*/ 5289903 w 6431619"/>
              <a:gd name="connsiteY1808" fmla="*/ 1705229 h 5824927"/>
              <a:gd name="connsiteX1809" fmla="*/ 5229565 w 6431619"/>
              <a:gd name="connsiteY1809" fmla="*/ 1728438 h 5824927"/>
              <a:gd name="connsiteX1810" fmla="*/ 5171082 w 6431619"/>
              <a:gd name="connsiteY1810" fmla="*/ 1704895 h 5824927"/>
              <a:gd name="connsiteX1811" fmla="*/ 5109817 w 6431619"/>
              <a:gd name="connsiteY1811" fmla="*/ 1681518 h 5824927"/>
              <a:gd name="connsiteX1812" fmla="*/ 5098239 w 6431619"/>
              <a:gd name="connsiteY1812" fmla="*/ 1694708 h 5824927"/>
              <a:gd name="connsiteX1813" fmla="*/ 5165676 w 6431619"/>
              <a:gd name="connsiteY1813" fmla="*/ 1751479 h 5824927"/>
              <a:gd name="connsiteX1814" fmla="*/ 5123252 w 6431619"/>
              <a:gd name="connsiteY1814" fmla="*/ 1766842 h 5824927"/>
              <a:gd name="connsiteX1815" fmla="*/ 5114463 w 6431619"/>
              <a:gd name="connsiteY1815" fmla="*/ 1760245 h 5824927"/>
              <a:gd name="connsiteX1816" fmla="*/ 5097814 w 6431619"/>
              <a:gd name="connsiteY1816" fmla="*/ 1751981 h 5824927"/>
              <a:gd name="connsiteX1817" fmla="*/ 5056831 w 6431619"/>
              <a:gd name="connsiteY1817" fmla="*/ 1732111 h 5824927"/>
              <a:gd name="connsiteX1818" fmla="*/ 4984830 w 6431619"/>
              <a:gd name="connsiteY1818" fmla="*/ 1707815 h 5824927"/>
              <a:gd name="connsiteX1819" fmla="*/ 4976716 w 6431619"/>
              <a:gd name="connsiteY1819" fmla="*/ 1727269 h 5824927"/>
              <a:gd name="connsiteX1820" fmla="*/ 5066802 w 6431619"/>
              <a:gd name="connsiteY1820" fmla="*/ 1786127 h 5824927"/>
              <a:gd name="connsiteX1821" fmla="*/ 5044998 w 6431619"/>
              <a:gd name="connsiteY1821" fmla="*/ 1793641 h 5824927"/>
              <a:gd name="connsiteX1822" fmla="*/ 4950687 w 6431619"/>
              <a:gd name="connsiteY1822" fmla="*/ 1766841 h 5824927"/>
              <a:gd name="connsiteX1823" fmla="*/ 4845307 w 6431619"/>
              <a:gd name="connsiteY1823" fmla="*/ 1723345 h 5824927"/>
              <a:gd name="connsiteX1824" fmla="*/ 4835078 w 6431619"/>
              <a:gd name="connsiteY1824" fmla="*/ 1739375 h 5824927"/>
              <a:gd name="connsiteX1825" fmla="*/ 4938350 w 6431619"/>
              <a:gd name="connsiteY1825" fmla="*/ 1807082 h 5824927"/>
              <a:gd name="connsiteX1826" fmla="*/ 4966996 w 6431619"/>
              <a:gd name="connsiteY1826" fmla="*/ 1817352 h 5824927"/>
              <a:gd name="connsiteX1827" fmla="*/ 4907081 w 6431619"/>
              <a:gd name="connsiteY1827" fmla="*/ 1834800 h 5824927"/>
              <a:gd name="connsiteX1828" fmla="*/ 4900573 w 6431619"/>
              <a:gd name="connsiteY1828" fmla="*/ 1823028 h 5824927"/>
              <a:gd name="connsiteX1829" fmla="*/ 4830601 w 6431619"/>
              <a:gd name="connsiteY1829" fmla="*/ 1801739 h 5824927"/>
              <a:gd name="connsiteX1830" fmla="*/ 4739333 w 6431619"/>
              <a:gd name="connsiteY1830" fmla="*/ 1763669 h 5824927"/>
              <a:gd name="connsiteX1831" fmla="*/ 4726909 w 6431619"/>
              <a:gd name="connsiteY1831" fmla="*/ 1786544 h 5824927"/>
              <a:gd name="connsiteX1832" fmla="*/ 4804401 w 6431619"/>
              <a:gd name="connsiteY1832" fmla="*/ 1834383 h 5824927"/>
              <a:gd name="connsiteX1833" fmla="*/ 4850883 w 6431619"/>
              <a:gd name="connsiteY1833" fmla="*/ 1849243 h 5824927"/>
              <a:gd name="connsiteX1834" fmla="*/ 4781671 w 6431619"/>
              <a:gd name="connsiteY1834" fmla="*/ 1866942 h 5824927"/>
              <a:gd name="connsiteX1835" fmla="*/ 4705697 w 6431619"/>
              <a:gd name="connsiteY1835" fmla="*/ 1832295 h 5824927"/>
              <a:gd name="connsiteX1836" fmla="*/ 4649923 w 6431619"/>
              <a:gd name="connsiteY1836" fmla="*/ 1791803 h 5824927"/>
              <a:gd name="connsiteX1837" fmla="*/ 4630740 w 6431619"/>
              <a:gd name="connsiteY1837" fmla="*/ 1798482 h 5824927"/>
              <a:gd name="connsiteX1838" fmla="*/ 4682542 w 6431619"/>
              <a:gd name="connsiteY1838" fmla="*/ 1867861 h 5824927"/>
              <a:gd name="connsiteX1839" fmla="*/ 4708571 w 6431619"/>
              <a:gd name="connsiteY1839" fmla="*/ 1883389 h 5824927"/>
              <a:gd name="connsiteX1840" fmla="*/ 4681443 w 6431619"/>
              <a:gd name="connsiteY1840" fmla="*/ 1889485 h 5824927"/>
              <a:gd name="connsiteX1841" fmla="*/ 4615273 w 6431619"/>
              <a:gd name="connsiteY1841" fmla="*/ 1854253 h 5824927"/>
              <a:gd name="connsiteX1842" fmla="*/ 4530681 w 6431619"/>
              <a:gd name="connsiteY1842" fmla="*/ 1795060 h 5824927"/>
              <a:gd name="connsiteX1843" fmla="*/ 4512258 w 6431619"/>
              <a:gd name="connsiteY1843" fmla="*/ 1812676 h 5824927"/>
              <a:gd name="connsiteX1844" fmla="*/ 4599217 w 6431619"/>
              <a:gd name="connsiteY1844" fmla="*/ 1892490 h 5824927"/>
              <a:gd name="connsiteX1845" fmla="*/ 4613837 w 6431619"/>
              <a:gd name="connsiteY1845" fmla="*/ 1901923 h 5824927"/>
              <a:gd name="connsiteX1846" fmla="*/ 4551638 w 6431619"/>
              <a:gd name="connsiteY1846" fmla="*/ 1913445 h 5824927"/>
              <a:gd name="connsiteX1847" fmla="*/ 4537610 w 6431619"/>
              <a:gd name="connsiteY1847" fmla="*/ 1905096 h 5824927"/>
              <a:gd name="connsiteX1848" fmla="*/ 4492060 w 6431619"/>
              <a:gd name="connsiteY1848" fmla="*/ 1877379 h 5824927"/>
              <a:gd name="connsiteX1849" fmla="*/ 4397580 w 6431619"/>
              <a:gd name="connsiteY1849" fmla="*/ 1820608 h 5824927"/>
              <a:gd name="connsiteX1850" fmla="*/ 4391411 w 6431619"/>
              <a:gd name="connsiteY1850" fmla="*/ 1828287 h 5824927"/>
              <a:gd name="connsiteX1851" fmla="*/ 4444146 w 6431619"/>
              <a:gd name="connsiteY1851" fmla="*/ 1894076 h 5824927"/>
              <a:gd name="connsiteX1852" fmla="*/ 4484118 w 6431619"/>
              <a:gd name="connsiteY1852" fmla="*/ 1923380 h 5824927"/>
              <a:gd name="connsiteX1853" fmla="*/ 4425131 w 6431619"/>
              <a:gd name="connsiteY1853" fmla="*/ 1930894 h 5824927"/>
              <a:gd name="connsiteX1854" fmla="*/ 4417441 w 6431619"/>
              <a:gd name="connsiteY1854" fmla="*/ 1931645 h 5824927"/>
              <a:gd name="connsiteX1855" fmla="*/ 4392087 w 6431619"/>
              <a:gd name="connsiteY1855" fmla="*/ 1905848 h 5824927"/>
              <a:gd name="connsiteX1856" fmla="*/ 4363269 w 6431619"/>
              <a:gd name="connsiteY1856" fmla="*/ 1884642 h 5824927"/>
              <a:gd name="connsiteX1857" fmla="*/ 4350593 w 6431619"/>
              <a:gd name="connsiteY1857" fmla="*/ 1867944 h 5824927"/>
              <a:gd name="connsiteX1858" fmla="*/ 4322030 w 6431619"/>
              <a:gd name="connsiteY1858" fmla="*/ 1840727 h 5824927"/>
              <a:gd name="connsiteX1859" fmla="*/ 4285522 w 6431619"/>
              <a:gd name="connsiteY1859" fmla="*/ 1799485 h 5824927"/>
              <a:gd name="connsiteX1860" fmla="*/ 4264733 w 6431619"/>
              <a:gd name="connsiteY1860" fmla="*/ 1816432 h 5824927"/>
              <a:gd name="connsiteX1861" fmla="*/ 4325579 w 6431619"/>
              <a:gd name="connsiteY1861" fmla="*/ 1886145 h 5824927"/>
              <a:gd name="connsiteX1862" fmla="*/ 4375269 w 6431619"/>
              <a:gd name="connsiteY1862" fmla="*/ 1934818 h 5824927"/>
              <a:gd name="connsiteX1863" fmla="*/ 4375863 w 6431619"/>
              <a:gd name="connsiteY1863" fmla="*/ 1935402 h 5824927"/>
              <a:gd name="connsiteX1864" fmla="*/ 3380693 w 6431619"/>
              <a:gd name="connsiteY1864" fmla="*/ 1312922 h 5824927"/>
              <a:gd name="connsiteX1865" fmla="*/ 5082941 w 6431619"/>
              <a:gd name="connsiteY1865" fmla="*/ 234016 h 5824927"/>
              <a:gd name="connsiteX1866" fmla="*/ 5089956 w 6431619"/>
              <a:gd name="connsiteY1866" fmla="*/ 256222 h 5824927"/>
              <a:gd name="connsiteX1867" fmla="*/ 5125450 w 6431619"/>
              <a:gd name="connsiteY1867" fmla="*/ 258393 h 5824927"/>
              <a:gd name="connsiteX1868" fmla="*/ 5152325 w 6431619"/>
              <a:gd name="connsiteY1868" fmla="*/ 253802 h 5824927"/>
              <a:gd name="connsiteX1869" fmla="*/ 5155703 w 6431619"/>
              <a:gd name="connsiteY1869" fmla="*/ 238774 h 5824927"/>
              <a:gd name="connsiteX1870" fmla="*/ 5082941 w 6431619"/>
              <a:gd name="connsiteY1870" fmla="*/ 234016 h 5824927"/>
              <a:gd name="connsiteX1871" fmla="*/ 4553580 w 6431619"/>
              <a:gd name="connsiteY1871" fmla="*/ 566492 h 5824927"/>
              <a:gd name="connsiteX1872" fmla="*/ 4527046 w 6431619"/>
              <a:gd name="connsiteY1872" fmla="*/ 597601 h 5824927"/>
              <a:gd name="connsiteX1873" fmla="*/ 4537780 w 6431619"/>
              <a:gd name="connsiteY1873" fmla="*/ 612044 h 5824927"/>
              <a:gd name="connsiteX1874" fmla="*/ 4599469 w 6431619"/>
              <a:gd name="connsiteY1874" fmla="*/ 578985 h 5824927"/>
              <a:gd name="connsiteX1875" fmla="*/ 4593555 w 6431619"/>
              <a:gd name="connsiteY1875" fmla="*/ 559865 h 5824927"/>
              <a:gd name="connsiteX1876" fmla="*/ 4553580 w 6431619"/>
              <a:gd name="connsiteY1876" fmla="*/ 566492 h 5824927"/>
              <a:gd name="connsiteX1877" fmla="*/ 4556107 w 6431619"/>
              <a:gd name="connsiteY1877" fmla="*/ 506591 h 5824927"/>
              <a:gd name="connsiteX1878" fmla="*/ 4482311 w 6431619"/>
              <a:gd name="connsiteY1878" fmla="*/ 552971 h 5824927"/>
              <a:gd name="connsiteX1879" fmla="*/ 4481371 w 6431619"/>
              <a:gd name="connsiteY1879" fmla="*/ 566806 h 5824927"/>
              <a:gd name="connsiteX1880" fmla="*/ 4494850 w 6431619"/>
              <a:gd name="connsiteY1880" fmla="*/ 571638 h 5824927"/>
              <a:gd name="connsiteX1881" fmla="*/ 4568457 w 6431619"/>
              <a:gd name="connsiteY1881" fmla="*/ 520042 h 5824927"/>
              <a:gd name="connsiteX1882" fmla="*/ 4557640 w 6431619"/>
              <a:gd name="connsiteY1882" fmla="*/ 505933 h 5824927"/>
              <a:gd name="connsiteX1883" fmla="*/ 4734971 w 6431619"/>
              <a:gd name="connsiteY1883" fmla="*/ 394177 h 5824927"/>
              <a:gd name="connsiteX1884" fmla="*/ 4710031 w 6431619"/>
              <a:gd name="connsiteY1884" fmla="*/ 409852 h 5824927"/>
              <a:gd name="connsiteX1885" fmla="*/ 4719017 w 6431619"/>
              <a:gd name="connsiteY1885" fmla="*/ 409803 h 5824927"/>
              <a:gd name="connsiteX1886" fmla="*/ 4733331 w 6431619"/>
              <a:gd name="connsiteY1886" fmla="*/ 402410 h 5824927"/>
              <a:gd name="connsiteX1887" fmla="*/ 4947893 w 6431619"/>
              <a:gd name="connsiteY1887" fmla="*/ 260358 h 5824927"/>
              <a:gd name="connsiteX1888" fmla="*/ 4968687 w 6431619"/>
              <a:gd name="connsiteY1888" fmla="*/ 264739 h 5824927"/>
              <a:gd name="connsiteX1889" fmla="*/ 5029787 w 6431619"/>
              <a:gd name="connsiteY1889" fmla="*/ 261651 h 5824927"/>
              <a:gd name="connsiteX1890" fmla="*/ 5032744 w 6431619"/>
              <a:gd name="connsiteY1890" fmla="*/ 241112 h 5824927"/>
              <a:gd name="connsiteX1891" fmla="*/ 5004994 w 6431619"/>
              <a:gd name="connsiteY1891" fmla="*/ 226231 h 5824927"/>
              <a:gd name="connsiteX1892" fmla="*/ 5002728 w 6431619"/>
              <a:gd name="connsiteY1892" fmla="*/ 225895 h 5824927"/>
              <a:gd name="connsiteX1893" fmla="*/ 5259829 w 6431619"/>
              <a:gd name="connsiteY1893" fmla="*/ 64310 h 5824927"/>
              <a:gd name="connsiteX1894" fmla="*/ 5246732 w 6431619"/>
              <a:gd name="connsiteY1894" fmla="*/ 72542 h 5824927"/>
              <a:gd name="connsiteX1895" fmla="*/ 5249509 w 6431619"/>
              <a:gd name="connsiteY1895" fmla="*/ 73386 h 5824927"/>
              <a:gd name="connsiteX1896" fmla="*/ 5258603 w 6431619"/>
              <a:gd name="connsiteY1896" fmla="*/ 69316 h 5824927"/>
              <a:gd name="connsiteX1897" fmla="*/ 5164489 w 6431619"/>
              <a:gd name="connsiteY1897" fmla="*/ 124230 h 5824927"/>
              <a:gd name="connsiteX1898" fmla="*/ 5124622 w 6431619"/>
              <a:gd name="connsiteY1898" fmla="*/ 149286 h 5824927"/>
              <a:gd name="connsiteX1899" fmla="*/ 5127056 w 6431619"/>
              <a:gd name="connsiteY1899" fmla="*/ 152698 h 5824927"/>
              <a:gd name="connsiteX1900" fmla="*/ 5186380 w 6431619"/>
              <a:gd name="connsiteY1900" fmla="*/ 151363 h 5824927"/>
              <a:gd name="connsiteX1901" fmla="*/ 5188408 w 6431619"/>
              <a:gd name="connsiteY1901" fmla="*/ 133914 h 5824927"/>
              <a:gd name="connsiteX1902" fmla="*/ 5209271 w 6431619"/>
              <a:gd name="connsiteY1902" fmla="*/ 96085 h 5824927"/>
              <a:gd name="connsiteX1903" fmla="*/ 5191670 w 6431619"/>
              <a:gd name="connsiteY1903" fmla="*/ 107148 h 5824927"/>
              <a:gd name="connsiteX1904" fmla="*/ 5200072 w 6431619"/>
              <a:gd name="connsiteY1904" fmla="*/ 108033 h 5824927"/>
              <a:gd name="connsiteX1905" fmla="*/ 5208237 w 6431619"/>
              <a:gd name="connsiteY1905" fmla="*/ 102210 h 5824927"/>
              <a:gd name="connsiteX1906" fmla="*/ 0 w 6431619"/>
              <a:gd name="connsiteY1906" fmla="*/ 3370049 h 5824927"/>
              <a:gd name="connsiteX1907" fmla="*/ 4588 w 6431619"/>
              <a:gd name="connsiteY1907" fmla="*/ 3382904 h 5824927"/>
              <a:gd name="connsiteX1908" fmla="*/ 9827 w 6431619"/>
              <a:gd name="connsiteY1908" fmla="*/ 3385992 h 5824927"/>
              <a:gd name="connsiteX1909" fmla="*/ 112674 w 6431619"/>
              <a:gd name="connsiteY1909" fmla="*/ 3596631 h 5824927"/>
              <a:gd name="connsiteX1910" fmla="*/ 130259 w 6431619"/>
              <a:gd name="connsiteY1910" fmla="*/ 3655230 h 5824927"/>
              <a:gd name="connsiteX1911" fmla="*/ 345887 w 6431619"/>
              <a:gd name="connsiteY1911" fmla="*/ 3998320 h 5824927"/>
              <a:gd name="connsiteX1912" fmla="*/ 451551 w 6431619"/>
              <a:gd name="connsiteY1912" fmla="*/ 3997119 h 5824927"/>
              <a:gd name="connsiteX1913" fmla="*/ 553470 w 6431619"/>
              <a:gd name="connsiteY1913" fmla="*/ 3975079 h 5824927"/>
              <a:gd name="connsiteX1914" fmla="*/ 586343 w 6431619"/>
              <a:gd name="connsiteY1914" fmla="*/ 4150236 h 5824927"/>
              <a:gd name="connsiteX1915" fmla="*/ 587357 w 6431619"/>
              <a:gd name="connsiteY1915" fmla="*/ 4154577 h 5824927"/>
              <a:gd name="connsiteX1916" fmla="*/ 505840 w 6431619"/>
              <a:gd name="connsiteY1916" fmla="*/ 4252825 h 5824927"/>
              <a:gd name="connsiteX1917" fmla="*/ 586965 w 6431619"/>
              <a:gd name="connsiteY1917" fmla="*/ 4381904 h 5824927"/>
              <a:gd name="connsiteX1918" fmla="*/ 596315 w 6431619"/>
              <a:gd name="connsiteY1918" fmla="*/ 4370307 h 5824927"/>
              <a:gd name="connsiteX1919" fmla="*/ 778431 w 6431619"/>
              <a:gd name="connsiteY1919" fmla="*/ 4146728 h 5824927"/>
              <a:gd name="connsiteX1920" fmla="*/ 1205366 w 6431619"/>
              <a:gd name="connsiteY1920" fmla="*/ 3637958 h 5824927"/>
              <a:gd name="connsiteX1921" fmla="*/ 1467257 w 6431619"/>
              <a:gd name="connsiteY1921" fmla="*/ 3598635 h 5824927"/>
              <a:gd name="connsiteX1922" fmla="*/ 1514244 w 6431619"/>
              <a:gd name="connsiteY1922" fmla="*/ 3611492 h 5824927"/>
              <a:gd name="connsiteX1923" fmla="*/ 1537822 w 6431619"/>
              <a:gd name="connsiteY1923" fmla="*/ 4288156 h 5824927"/>
              <a:gd name="connsiteX1924" fmla="*/ 2110365 w 6431619"/>
              <a:gd name="connsiteY1924" fmla="*/ 4588460 h 5824927"/>
              <a:gd name="connsiteX1925" fmla="*/ 3875573 w 6431619"/>
              <a:gd name="connsiteY1925" fmla="*/ 4525343 h 5824927"/>
              <a:gd name="connsiteX1926" fmla="*/ 3891292 w 6431619"/>
              <a:gd name="connsiteY1926" fmla="*/ 4483182 h 5824927"/>
              <a:gd name="connsiteX1927" fmla="*/ 3179225 w 6431619"/>
              <a:gd name="connsiteY1927" fmla="*/ 3857946 h 5824927"/>
              <a:gd name="connsiteX1928" fmla="*/ 2566794 w 6431619"/>
              <a:gd name="connsiteY1928" fmla="*/ 3319621 h 5824927"/>
              <a:gd name="connsiteX1929" fmla="*/ 1518046 w 6431619"/>
              <a:gd name="connsiteY1929" fmla="*/ 3547707 h 5824927"/>
              <a:gd name="connsiteX1930" fmla="*/ 1383763 w 6431619"/>
              <a:gd name="connsiteY1930" fmla="*/ 3525166 h 5824927"/>
              <a:gd name="connsiteX1931" fmla="*/ 1303987 w 6431619"/>
              <a:gd name="connsiteY1931" fmla="*/ 3522077 h 5824927"/>
              <a:gd name="connsiteX1932" fmla="*/ 1616246 w 6431619"/>
              <a:gd name="connsiteY1932" fmla="*/ 3157738 h 5824927"/>
              <a:gd name="connsiteX1933" fmla="*/ 2189464 w 6431619"/>
              <a:gd name="connsiteY1933" fmla="*/ 2492429 h 5824927"/>
              <a:gd name="connsiteX1934" fmla="*/ 2306170 w 6431619"/>
              <a:gd name="connsiteY1934" fmla="*/ 2496019 h 5824927"/>
              <a:gd name="connsiteX1935" fmla="*/ 2507384 w 6431619"/>
              <a:gd name="connsiteY1935" fmla="*/ 2512633 h 5824927"/>
              <a:gd name="connsiteX1936" fmla="*/ 3101899 w 6431619"/>
              <a:gd name="connsiteY1936" fmla="*/ 3298748 h 5824927"/>
              <a:gd name="connsiteX1937" fmla="*/ 3487934 w 6431619"/>
              <a:gd name="connsiteY1937" fmla="*/ 3381401 h 5824927"/>
              <a:gd name="connsiteX1938" fmla="*/ 3547681 w 6431619"/>
              <a:gd name="connsiteY1938" fmla="*/ 3381651 h 5824927"/>
              <a:gd name="connsiteX1939" fmla="*/ 3549624 w 6431619"/>
              <a:gd name="connsiteY1939" fmla="*/ 3380483 h 5824927"/>
              <a:gd name="connsiteX1940" fmla="*/ 4838797 w 6431619"/>
              <a:gd name="connsiteY1940" fmla="*/ 2915376 h 5824927"/>
              <a:gd name="connsiteX1941" fmla="*/ 4843361 w 6431619"/>
              <a:gd name="connsiteY1941" fmla="*/ 2914123 h 5824927"/>
              <a:gd name="connsiteX1942" fmla="*/ 4854347 w 6431619"/>
              <a:gd name="connsiteY1942" fmla="*/ 2905190 h 5824927"/>
              <a:gd name="connsiteX1943" fmla="*/ 4855614 w 6431619"/>
              <a:gd name="connsiteY1943" fmla="*/ 2904355 h 5824927"/>
              <a:gd name="connsiteX1944" fmla="*/ 4860348 w 6431619"/>
              <a:gd name="connsiteY1944" fmla="*/ 2889577 h 5824927"/>
              <a:gd name="connsiteX1945" fmla="*/ 4844799 w 6431619"/>
              <a:gd name="connsiteY1945" fmla="*/ 2864031 h 5824927"/>
              <a:gd name="connsiteX1946" fmla="*/ 3512357 w 6431619"/>
              <a:gd name="connsiteY1946" fmla="*/ 2138192 h 5824927"/>
              <a:gd name="connsiteX1947" fmla="*/ 2499102 w 6431619"/>
              <a:gd name="connsiteY1947" fmla="*/ 2463541 h 5824927"/>
              <a:gd name="connsiteX1948" fmla="*/ 2453129 w 6431619"/>
              <a:gd name="connsiteY1948" fmla="*/ 2457865 h 5824927"/>
              <a:gd name="connsiteX1949" fmla="*/ 2253859 w 6431619"/>
              <a:gd name="connsiteY1949" fmla="*/ 2417874 h 5824927"/>
              <a:gd name="connsiteX1950" fmla="*/ 3141793 w 6431619"/>
              <a:gd name="connsiteY1950" fmla="*/ 1395471 h 5824927"/>
              <a:gd name="connsiteX1951" fmla="*/ 2719233 w 6431619"/>
              <a:gd name="connsiteY1951" fmla="*/ 1661045 h 5824927"/>
              <a:gd name="connsiteX1952" fmla="*/ 2560318 w 6431619"/>
              <a:gd name="connsiteY1952" fmla="*/ 1839350 h 5824927"/>
              <a:gd name="connsiteX1953" fmla="*/ 2326620 w 6431619"/>
              <a:gd name="connsiteY1953" fmla="*/ 2112396 h 5824927"/>
              <a:gd name="connsiteX1954" fmla="*/ 2260670 w 6431619"/>
              <a:gd name="connsiteY1954" fmla="*/ 1949246 h 5824927"/>
              <a:gd name="connsiteX1955" fmla="*/ 2218774 w 6431619"/>
              <a:gd name="connsiteY1955" fmla="*/ 1975577 h 5824927"/>
              <a:gd name="connsiteX1956" fmla="*/ 2291720 w 6431619"/>
              <a:gd name="connsiteY1956" fmla="*/ 2153054 h 5824927"/>
              <a:gd name="connsiteX1957" fmla="*/ 2240169 w 6431619"/>
              <a:gd name="connsiteY1957" fmla="*/ 2212580 h 5824927"/>
              <a:gd name="connsiteX1958" fmla="*/ 1562497 w 6431619"/>
              <a:gd name="connsiteY1958" fmla="*/ 2997610 h 5824927"/>
              <a:gd name="connsiteX1959" fmla="*/ 1553540 w 6431619"/>
              <a:gd name="connsiteY1959" fmla="*/ 2976070 h 5824927"/>
              <a:gd name="connsiteX1960" fmla="*/ 1537990 w 6431619"/>
              <a:gd name="connsiteY1960" fmla="*/ 2962128 h 5824927"/>
              <a:gd name="connsiteX1961" fmla="*/ 1462947 w 6431619"/>
              <a:gd name="connsiteY1961" fmla="*/ 2840403 h 5824927"/>
              <a:gd name="connsiteX1962" fmla="*/ 1773885 w 6431619"/>
              <a:gd name="connsiteY1962" fmla="*/ 2361656 h 5824927"/>
              <a:gd name="connsiteX1963" fmla="*/ 1789945 w 6431619"/>
              <a:gd name="connsiteY1963" fmla="*/ 2245091 h 5824927"/>
              <a:gd name="connsiteX1964" fmla="*/ 1712937 w 6431619"/>
              <a:gd name="connsiteY1964" fmla="*/ 2293489 h 5824927"/>
              <a:gd name="connsiteX1965" fmla="*/ 1721627 w 6431619"/>
              <a:gd name="connsiteY1965" fmla="*/ 2308340 h 5824927"/>
              <a:gd name="connsiteX1966" fmla="*/ 1725430 w 6431619"/>
              <a:gd name="connsiteY1966" fmla="*/ 2315019 h 5824927"/>
              <a:gd name="connsiteX1967" fmla="*/ 1722472 w 6431619"/>
              <a:gd name="connsiteY1967" fmla="*/ 2331466 h 5824927"/>
              <a:gd name="connsiteX1968" fmla="*/ 1703836 w 6431619"/>
              <a:gd name="connsiteY1968" fmla="*/ 2299209 h 5824927"/>
              <a:gd name="connsiteX1969" fmla="*/ 1675348 w 6431619"/>
              <a:gd name="connsiteY1969" fmla="*/ 2317114 h 5824927"/>
              <a:gd name="connsiteX1970" fmla="*/ 1696443 w 6431619"/>
              <a:gd name="connsiteY1970" fmla="*/ 2355510 h 5824927"/>
              <a:gd name="connsiteX1971" fmla="*/ 1707682 w 6431619"/>
              <a:gd name="connsiteY1971" fmla="*/ 2387653 h 5824927"/>
              <a:gd name="connsiteX1972" fmla="*/ 1689429 w 6431619"/>
              <a:gd name="connsiteY1972" fmla="*/ 2443672 h 5824927"/>
              <a:gd name="connsiteX1973" fmla="*/ 1636027 w 6431619"/>
              <a:gd name="connsiteY1973" fmla="*/ 2341826 h 5824927"/>
              <a:gd name="connsiteX1974" fmla="*/ 1609566 w 6431619"/>
              <a:gd name="connsiteY1974" fmla="*/ 2358457 h 5824927"/>
              <a:gd name="connsiteX1975" fmla="*/ 1667797 w 6431619"/>
              <a:gd name="connsiteY1975" fmla="*/ 2496520 h 5824927"/>
              <a:gd name="connsiteX1976" fmla="*/ 1644978 w 6431619"/>
              <a:gd name="connsiteY1976" fmla="*/ 2542604 h 5824927"/>
              <a:gd name="connsiteX1977" fmla="*/ 1586837 w 6431619"/>
              <a:gd name="connsiteY1977" fmla="*/ 2414035 h 5824927"/>
              <a:gd name="connsiteX1978" fmla="*/ 1562498 w 6431619"/>
              <a:gd name="connsiteY1978" fmla="*/ 2428979 h 5824927"/>
              <a:gd name="connsiteX1979" fmla="*/ 1616330 w 6431619"/>
              <a:gd name="connsiteY1979" fmla="*/ 2591528 h 5824927"/>
              <a:gd name="connsiteX1980" fmla="*/ 1574836 w 6431619"/>
              <a:gd name="connsiteY1980" fmla="*/ 2650554 h 5824927"/>
              <a:gd name="connsiteX1981" fmla="*/ 1541201 w 6431619"/>
              <a:gd name="connsiteY1981" fmla="*/ 2538430 h 5824927"/>
              <a:gd name="connsiteX1982" fmla="*/ 1513314 w 6431619"/>
              <a:gd name="connsiteY1982" fmla="*/ 2544191 h 5824927"/>
              <a:gd name="connsiteX1983" fmla="*/ 1541708 w 6431619"/>
              <a:gd name="connsiteY1983" fmla="*/ 2690711 h 5824927"/>
              <a:gd name="connsiteX1984" fmla="*/ 1516187 w 6431619"/>
              <a:gd name="connsiteY1984" fmla="*/ 2717343 h 5824927"/>
              <a:gd name="connsiteX1985" fmla="*/ 1511285 w 6431619"/>
              <a:gd name="connsiteY1985" fmla="*/ 2700145 h 5824927"/>
              <a:gd name="connsiteX1986" fmla="*/ 1488553 w 6431619"/>
              <a:gd name="connsiteY1986" fmla="*/ 2652223 h 5824927"/>
              <a:gd name="connsiteX1987" fmla="*/ 1469116 w 6431619"/>
              <a:gd name="connsiteY1987" fmla="*/ 2657316 h 5824927"/>
              <a:gd name="connsiteX1988" fmla="*/ 1472667 w 6431619"/>
              <a:gd name="connsiteY1988" fmla="*/ 2708660 h 5824927"/>
              <a:gd name="connsiteX1989" fmla="*/ 1482891 w 6431619"/>
              <a:gd name="connsiteY1989" fmla="*/ 2750572 h 5824927"/>
              <a:gd name="connsiteX1990" fmla="*/ 1434636 w 6431619"/>
              <a:gd name="connsiteY1990" fmla="*/ 2792482 h 5824927"/>
              <a:gd name="connsiteX1991" fmla="*/ 1315820 w 6431619"/>
              <a:gd name="connsiteY1991" fmla="*/ 2576166 h 5824927"/>
              <a:gd name="connsiteX1992" fmla="*/ 1328001 w 6431619"/>
              <a:gd name="connsiteY1992" fmla="*/ 2535417 h 5824927"/>
              <a:gd name="connsiteX1993" fmla="*/ 1253567 w 6431619"/>
              <a:gd name="connsiteY1993" fmla="*/ 2582198 h 5824927"/>
              <a:gd name="connsiteX1994" fmla="*/ 1277621 w 6431619"/>
              <a:gd name="connsiteY1994" fmla="*/ 2628346 h 5824927"/>
              <a:gd name="connsiteX1995" fmla="*/ 1211535 w 6431619"/>
              <a:gd name="connsiteY1995" fmla="*/ 2617242 h 5824927"/>
              <a:gd name="connsiteX1996" fmla="*/ 1201047 w 6431619"/>
              <a:gd name="connsiteY1996" fmla="*/ 2615206 h 5824927"/>
              <a:gd name="connsiteX1997" fmla="*/ 1150434 w 6431619"/>
              <a:gd name="connsiteY1997" fmla="*/ 2647016 h 5824927"/>
              <a:gd name="connsiteX1998" fmla="*/ 1159035 w 6431619"/>
              <a:gd name="connsiteY1998" fmla="*/ 2651650 h 5824927"/>
              <a:gd name="connsiteX1999" fmla="*/ 1207647 w 6431619"/>
              <a:gd name="connsiteY1999" fmla="*/ 2659988 h 5824927"/>
              <a:gd name="connsiteX2000" fmla="*/ 1303650 w 6431619"/>
              <a:gd name="connsiteY2000" fmla="*/ 2678272 h 5824927"/>
              <a:gd name="connsiteX2001" fmla="*/ 1326720 w 6431619"/>
              <a:gd name="connsiteY2001" fmla="*/ 2719264 h 5824927"/>
              <a:gd name="connsiteX2002" fmla="*/ 1209422 w 6431619"/>
              <a:gd name="connsiteY2002" fmla="*/ 2693049 h 5824927"/>
              <a:gd name="connsiteX2003" fmla="*/ 1202831 w 6431619"/>
              <a:gd name="connsiteY2003" fmla="*/ 2721852 h 5824927"/>
              <a:gd name="connsiteX2004" fmla="*/ 1271368 w 6431619"/>
              <a:gd name="connsiteY2004" fmla="*/ 2747900 h 5824927"/>
              <a:gd name="connsiteX2005" fmla="*/ 1343452 w 6431619"/>
              <a:gd name="connsiteY2005" fmla="*/ 2770023 h 5824927"/>
              <a:gd name="connsiteX2006" fmla="*/ 1355452 w 6431619"/>
              <a:gd name="connsiteY2006" fmla="*/ 2770358 h 5824927"/>
              <a:gd name="connsiteX2007" fmla="*/ 1375736 w 6431619"/>
              <a:gd name="connsiteY2007" fmla="*/ 2806424 h 5824927"/>
              <a:gd name="connsiteX2008" fmla="*/ 1358157 w 6431619"/>
              <a:gd name="connsiteY2008" fmla="*/ 2810933 h 5824927"/>
              <a:gd name="connsiteX2009" fmla="*/ 1243564 w 6431619"/>
              <a:gd name="connsiteY2009" fmla="*/ 2823121 h 5824927"/>
              <a:gd name="connsiteX2010" fmla="*/ 1172746 w 6431619"/>
              <a:gd name="connsiteY2010" fmla="*/ 2821703 h 5824927"/>
              <a:gd name="connsiteX2011" fmla="*/ 1058068 w 6431619"/>
              <a:gd name="connsiteY2011" fmla="*/ 2789226 h 5824927"/>
              <a:gd name="connsiteX2012" fmla="*/ 1141899 w 6431619"/>
              <a:gd name="connsiteY2012" fmla="*/ 2784217 h 5824927"/>
              <a:gd name="connsiteX2013" fmla="*/ 1143252 w 6431619"/>
              <a:gd name="connsiteY2013" fmla="*/ 2759003 h 5824927"/>
              <a:gd name="connsiteX2014" fmla="*/ 1077589 w 6431619"/>
              <a:gd name="connsiteY2014" fmla="*/ 2742640 h 5824927"/>
              <a:gd name="connsiteX2015" fmla="*/ 1019298 w 6431619"/>
              <a:gd name="connsiteY2015" fmla="*/ 2729433 h 5824927"/>
              <a:gd name="connsiteX2016" fmla="*/ 939047 w 6431619"/>
              <a:gd name="connsiteY2016" fmla="*/ 2779870 h 5824927"/>
              <a:gd name="connsiteX2017" fmla="*/ 1040942 w 6431619"/>
              <a:gd name="connsiteY2017" fmla="*/ 2834234 h 5824927"/>
              <a:gd name="connsiteX2018" fmla="*/ 1360185 w 6431619"/>
              <a:gd name="connsiteY2018" fmla="*/ 2870125 h 5824927"/>
              <a:gd name="connsiteX2019" fmla="*/ 1389931 w 6431619"/>
              <a:gd name="connsiteY2019" fmla="*/ 2882147 h 5824927"/>
              <a:gd name="connsiteX2020" fmla="*/ 1413847 w 6431619"/>
              <a:gd name="connsiteY2020" fmla="*/ 2868538 h 5824927"/>
              <a:gd name="connsiteX2021" fmla="*/ 1521849 w 6431619"/>
              <a:gd name="connsiteY2021" fmla="*/ 3032758 h 5824927"/>
              <a:gd name="connsiteX2022" fmla="*/ 1527342 w 6431619"/>
              <a:gd name="connsiteY2022" fmla="*/ 3038769 h 5824927"/>
              <a:gd name="connsiteX2023" fmla="*/ 682176 w 6431619"/>
              <a:gd name="connsiteY2023" fmla="*/ 4041284 h 5824927"/>
              <a:gd name="connsiteX2024" fmla="*/ 631977 w 6431619"/>
              <a:gd name="connsiteY2024" fmla="*/ 3927240 h 5824927"/>
              <a:gd name="connsiteX2025" fmla="*/ 711802 w 6431619"/>
              <a:gd name="connsiteY2025" fmla="*/ 2928361 h 5824927"/>
              <a:gd name="connsiteX2026" fmla="*/ 709453 w 6431619"/>
              <a:gd name="connsiteY2026" fmla="*/ 2924167 h 5824927"/>
              <a:gd name="connsiteX2027" fmla="*/ 658164 w 6431619"/>
              <a:gd name="connsiteY2027" fmla="*/ 2956401 h 5824927"/>
              <a:gd name="connsiteX2028" fmla="*/ 672626 w 6431619"/>
              <a:gd name="connsiteY2028" fmla="*/ 2983438 h 5824927"/>
              <a:gd name="connsiteX2029" fmla="*/ 773276 w 6431619"/>
              <a:gd name="connsiteY2029" fmla="*/ 3358192 h 5824927"/>
              <a:gd name="connsiteX2030" fmla="*/ 739472 w 6431619"/>
              <a:gd name="connsiteY2030" fmla="*/ 3302839 h 5824927"/>
              <a:gd name="connsiteX2031" fmla="*/ 722739 w 6431619"/>
              <a:gd name="connsiteY2031" fmla="*/ 3309518 h 5824927"/>
              <a:gd name="connsiteX2032" fmla="*/ 743613 w 6431619"/>
              <a:gd name="connsiteY2032" fmla="*/ 3411039 h 5824927"/>
              <a:gd name="connsiteX2033" fmla="*/ 770064 w 6431619"/>
              <a:gd name="connsiteY2033" fmla="*/ 3525083 h 5824927"/>
              <a:gd name="connsiteX2034" fmla="*/ 761529 w 6431619"/>
              <a:gd name="connsiteY2034" fmla="*/ 3577512 h 5824927"/>
              <a:gd name="connsiteX2035" fmla="*/ 707950 w 6431619"/>
              <a:gd name="connsiteY2035" fmla="*/ 3418387 h 5824927"/>
              <a:gd name="connsiteX2036" fmla="*/ 689020 w 6431619"/>
              <a:gd name="connsiteY2036" fmla="*/ 3423145 h 5824927"/>
              <a:gd name="connsiteX2037" fmla="*/ 713529 w 6431619"/>
              <a:gd name="connsiteY2037" fmla="*/ 3554972 h 5824927"/>
              <a:gd name="connsiteX2038" fmla="*/ 726289 w 6431619"/>
              <a:gd name="connsiteY2038" fmla="*/ 3647809 h 5824927"/>
              <a:gd name="connsiteX2039" fmla="*/ 719950 w 6431619"/>
              <a:gd name="connsiteY2039" fmla="*/ 3617086 h 5824927"/>
              <a:gd name="connsiteX2040" fmla="*/ 652851 w 6431619"/>
              <a:gd name="connsiteY2040" fmla="*/ 3417133 h 5824927"/>
              <a:gd name="connsiteX2041" fmla="*/ 633667 w 6431619"/>
              <a:gd name="connsiteY2041" fmla="*/ 3425733 h 5824927"/>
              <a:gd name="connsiteX2042" fmla="*/ 670683 w 6431619"/>
              <a:gd name="connsiteY2042" fmla="*/ 3554136 h 5824927"/>
              <a:gd name="connsiteX2043" fmla="*/ 707782 w 6431619"/>
              <a:gd name="connsiteY2043" fmla="*/ 3734384 h 5824927"/>
              <a:gd name="connsiteX2044" fmla="*/ 681499 w 6431619"/>
              <a:gd name="connsiteY2044" fmla="*/ 3782307 h 5824927"/>
              <a:gd name="connsiteX2045" fmla="*/ 661640 w 6431619"/>
              <a:gd name="connsiteY2045" fmla="*/ 3700573 h 5824927"/>
              <a:gd name="connsiteX2046" fmla="*/ 639161 w 6431619"/>
              <a:gd name="connsiteY2046" fmla="*/ 3707503 h 5824927"/>
              <a:gd name="connsiteX2047" fmla="*/ 641020 w 6431619"/>
              <a:gd name="connsiteY2047" fmla="*/ 3769783 h 5824927"/>
              <a:gd name="connsiteX2048" fmla="*/ 645752 w 6431619"/>
              <a:gd name="connsiteY2048" fmla="*/ 3826305 h 5824927"/>
              <a:gd name="connsiteX2049" fmla="*/ 647527 w 6431619"/>
              <a:gd name="connsiteY2049" fmla="*/ 3829645 h 5824927"/>
              <a:gd name="connsiteX2050" fmla="*/ 637471 w 6431619"/>
              <a:gd name="connsiteY2050" fmla="*/ 3843669 h 5824927"/>
              <a:gd name="connsiteX2051" fmla="*/ 595216 w 6431619"/>
              <a:gd name="connsiteY2051" fmla="*/ 3653069 h 5824927"/>
              <a:gd name="connsiteX2052" fmla="*/ 504201 w 6431619"/>
              <a:gd name="connsiteY2052" fmla="*/ 3408451 h 5824927"/>
              <a:gd name="connsiteX2053" fmla="*/ 479778 w 6431619"/>
              <a:gd name="connsiteY2053" fmla="*/ 3418886 h 5824927"/>
              <a:gd name="connsiteX2054" fmla="*/ 572821 w 6431619"/>
              <a:gd name="connsiteY2054" fmla="*/ 3695563 h 5824927"/>
              <a:gd name="connsiteX2055" fmla="*/ 587019 w 6431619"/>
              <a:gd name="connsiteY2055" fmla="*/ 3780554 h 5824927"/>
              <a:gd name="connsiteX2056" fmla="*/ 576709 w 6431619"/>
              <a:gd name="connsiteY2056" fmla="*/ 3754423 h 5824927"/>
              <a:gd name="connsiteX2057" fmla="*/ 513835 w 6431619"/>
              <a:gd name="connsiteY2057" fmla="*/ 3598801 h 5824927"/>
              <a:gd name="connsiteX2058" fmla="*/ 485947 w 6431619"/>
              <a:gd name="connsiteY2058" fmla="*/ 3547541 h 5824927"/>
              <a:gd name="connsiteX2059" fmla="*/ 466596 w 6431619"/>
              <a:gd name="connsiteY2059" fmla="*/ 3557392 h 5824927"/>
              <a:gd name="connsiteX2060" fmla="*/ 530399 w 6431619"/>
              <a:gd name="connsiteY2060" fmla="*/ 3729125 h 5824927"/>
              <a:gd name="connsiteX2061" fmla="*/ 532595 w 6431619"/>
              <a:gd name="connsiteY2061" fmla="*/ 3740479 h 5824927"/>
              <a:gd name="connsiteX2062" fmla="*/ 387917 w 6431619"/>
              <a:gd name="connsiteY2062" fmla="*/ 3505464 h 5824927"/>
              <a:gd name="connsiteX2063" fmla="*/ 494060 w 6431619"/>
              <a:gd name="connsiteY2063" fmla="*/ 3084185 h 5824927"/>
              <a:gd name="connsiteX2064" fmla="*/ 493528 w 6431619"/>
              <a:gd name="connsiteY2064" fmla="*/ 3059873 h 5824927"/>
              <a:gd name="connsiteX2065" fmla="*/ 457723 w 6431619"/>
              <a:gd name="connsiteY2065" fmla="*/ 3082376 h 5824927"/>
              <a:gd name="connsiteX2066" fmla="*/ 457215 w 6431619"/>
              <a:gd name="connsiteY2066" fmla="*/ 3096959 h 5824927"/>
              <a:gd name="connsiteX2067" fmla="*/ 454432 w 6431619"/>
              <a:gd name="connsiteY2067" fmla="*/ 3084445 h 5824927"/>
              <a:gd name="connsiteX2068" fmla="*/ 421867 w 6431619"/>
              <a:gd name="connsiteY2068" fmla="*/ 3104911 h 5824927"/>
              <a:gd name="connsiteX2069" fmla="*/ 442172 w 6431619"/>
              <a:gd name="connsiteY2069" fmla="*/ 3198647 h 5824927"/>
              <a:gd name="connsiteX2070" fmla="*/ 432623 w 6431619"/>
              <a:gd name="connsiteY2070" fmla="*/ 3239306 h 5824927"/>
              <a:gd name="connsiteX2071" fmla="*/ 410291 w 6431619"/>
              <a:gd name="connsiteY2071" fmla="*/ 3129895 h 5824927"/>
              <a:gd name="connsiteX2072" fmla="*/ 403162 w 6431619"/>
              <a:gd name="connsiteY2072" fmla="*/ 3116667 h 5824927"/>
              <a:gd name="connsiteX2073" fmla="*/ 364399 w 6431619"/>
              <a:gd name="connsiteY2073" fmla="*/ 3141029 h 5824927"/>
              <a:gd name="connsiteX2074" fmla="*/ 372536 w 6431619"/>
              <a:gd name="connsiteY2074" fmla="*/ 3169927 h 5824927"/>
              <a:gd name="connsiteX2075" fmla="*/ 405918 w 6431619"/>
              <a:gd name="connsiteY2075" fmla="*/ 3324212 h 5824927"/>
              <a:gd name="connsiteX2076" fmla="*/ 401185 w 6431619"/>
              <a:gd name="connsiteY2076" fmla="*/ 3338405 h 5824927"/>
              <a:gd name="connsiteX2077" fmla="*/ 374270 w 6431619"/>
              <a:gd name="connsiteY2077" fmla="*/ 3226480 h 5824927"/>
              <a:gd name="connsiteX2078" fmla="*/ 333113 w 6431619"/>
              <a:gd name="connsiteY2078" fmla="*/ 3160692 h 5824927"/>
              <a:gd name="connsiteX2079" fmla="*/ 310011 w 6431619"/>
              <a:gd name="connsiteY2079" fmla="*/ 3175212 h 5824927"/>
              <a:gd name="connsiteX2080" fmla="*/ 339240 w 6431619"/>
              <a:gd name="connsiteY2080" fmla="*/ 3274537 h 5824927"/>
              <a:gd name="connsiteX2081" fmla="*/ 356565 w 6431619"/>
              <a:gd name="connsiteY2081" fmla="*/ 3337069 h 5824927"/>
              <a:gd name="connsiteX2082" fmla="*/ 342874 w 6431619"/>
              <a:gd name="connsiteY2082" fmla="*/ 3312607 h 5824927"/>
              <a:gd name="connsiteX2083" fmla="*/ 295603 w 6431619"/>
              <a:gd name="connsiteY2083" fmla="*/ 3238283 h 5824927"/>
              <a:gd name="connsiteX2084" fmla="*/ 268398 w 6431619"/>
              <a:gd name="connsiteY2084" fmla="*/ 3201365 h 5824927"/>
              <a:gd name="connsiteX2085" fmla="*/ 247667 w 6431619"/>
              <a:gd name="connsiteY2085" fmla="*/ 3214394 h 5824927"/>
              <a:gd name="connsiteX2086" fmla="*/ 304678 w 6431619"/>
              <a:gd name="connsiteY2086" fmla="*/ 3344499 h 5824927"/>
              <a:gd name="connsiteX2087" fmla="*/ 345664 w 6431619"/>
              <a:gd name="connsiteY2087" fmla="*/ 3440175 h 5824927"/>
              <a:gd name="connsiteX2088" fmla="*/ 214181 w 6431619"/>
              <a:gd name="connsiteY2088" fmla="*/ 3235439 h 5824927"/>
              <a:gd name="connsiteX2089" fmla="*/ 3183827 w 6431619"/>
              <a:gd name="connsiteY2089" fmla="*/ 1369052 h 5824927"/>
              <a:gd name="connsiteX2090" fmla="*/ 3249239 w 6431619"/>
              <a:gd name="connsiteY2090" fmla="*/ 1342705 h 5824927"/>
              <a:gd name="connsiteX2091" fmla="*/ 3347565 w 6431619"/>
              <a:gd name="connsiteY2091" fmla="*/ 1318181 h 5824927"/>
              <a:gd name="connsiteX2092" fmla="*/ 4191296 w 6431619"/>
              <a:gd name="connsiteY2092" fmla="*/ 1983157 h 5824927"/>
              <a:gd name="connsiteX2093" fmla="*/ 5792644 w 6431619"/>
              <a:gd name="connsiteY2093" fmla="*/ 1520387 h 5824927"/>
              <a:gd name="connsiteX2094" fmla="*/ 5801009 w 6431619"/>
              <a:gd name="connsiteY2094" fmla="*/ 1499098 h 5824927"/>
              <a:gd name="connsiteX2095" fmla="*/ 5781657 w 6431619"/>
              <a:gd name="connsiteY2095" fmla="*/ 1465786 h 5824927"/>
              <a:gd name="connsiteX2096" fmla="*/ 5746754 w 6431619"/>
              <a:gd name="connsiteY2096" fmla="*/ 1463700 h 5824927"/>
              <a:gd name="connsiteX2097" fmla="*/ 5211734 w 6431619"/>
              <a:gd name="connsiteY2097" fmla="*/ 1139601 h 5824927"/>
              <a:gd name="connsiteX2098" fmla="*/ 5772869 w 6431619"/>
              <a:gd name="connsiteY2098" fmla="*/ 933137 h 5824927"/>
              <a:gd name="connsiteX2099" fmla="*/ 6397300 w 6431619"/>
              <a:gd name="connsiteY2099" fmla="*/ 527056 h 5824927"/>
              <a:gd name="connsiteX2100" fmla="*/ 6400005 w 6431619"/>
              <a:gd name="connsiteY2100" fmla="*/ 523967 h 5824927"/>
              <a:gd name="connsiteX2101" fmla="*/ 6422737 w 6431619"/>
              <a:gd name="connsiteY2101" fmla="*/ 511025 h 5824927"/>
              <a:gd name="connsiteX2102" fmla="*/ 6417919 w 6431619"/>
              <a:gd name="connsiteY2102" fmla="*/ 480555 h 5824927"/>
              <a:gd name="connsiteX2103" fmla="*/ 6319383 w 6431619"/>
              <a:gd name="connsiteY2103" fmla="*/ 480386 h 5824927"/>
              <a:gd name="connsiteX2104" fmla="*/ 5671711 w 6431619"/>
              <a:gd name="connsiteY2104" fmla="*/ 175826 h 5824927"/>
              <a:gd name="connsiteX2105" fmla="*/ 5513082 w 6431619"/>
              <a:gd name="connsiteY2105" fmla="*/ 76507 h 5824927"/>
              <a:gd name="connsiteX2106" fmla="*/ 5362154 w 6431619"/>
              <a:gd name="connsiteY2106" fmla="*/ 0 h 5824927"/>
              <a:gd name="connsiteX2107" fmla="*/ 5317401 w 6431619"/>
              <a:gd name="connsiteY2107" fmla="*/ 28127 h 5824927"/>
              <a:gd name="connsiteX2108" fmla="*/ 5385821 w 6431619"/>
              <a:gd name="connsiteY2108" fmla="*/ 56680 h 5824927"/>
              <a:gd name="connsiteX2109" fmla="*/ 5728164 w 6431619"/>
              <a:gd name="connsiteY2109" fmla="*/ 262735 h 5824927"/>
              <a:gd name="connsiteX2110" fmla="*/ 5512920 w 6431619"/>
              <a:gd name="connsiteY2110" fmla="*/ 356908 h 5824927"/>
              <a:gd name="connsiteX2111" fmla="*/ 5370693 w 6431619"/>
              <a:gd name="connsiteY2111" fmla="*/ 492660 h 5824927"/>
              <a:gd name="connsiteX2112" fmla="*/ 5335624 w 6431619"/>
              <a:gd name="connsiteY2112" fmla="*/ 488317 h 5824927"/>
              <a:gd name="connsiteX2113" fmla="*/ 5298186 w 6431619"/>
              <a:gd name="connsiteY2113" fmla="*/ 482473 h 5824927"/>
              <a:gd name="connsiteX2114" fmla="*/ 5370525 w 6431619"/>
              <a:gd name="connsiteY2114" fmla="*/ 427455 h 5824927"/>
              <a:gd name="connsiteX2115" fmla="*/ 5492046 w 6431619"/>
              <a:gd name="connsiteY2115" fmla="*/ 350480 h 5824927"/>
              <a:gd name="connsiteX2116" fmla="*/ 5483596 w 6431619"/>
              <a:gd name="connsiteY2116" fmla="*/ 328607 h 5824927"/>
              <a:gd name="connsiteX2117" fmla="*/ 5342046 w 6431619"/>
              <a:gd name="connsiteY2117" fmla="*/ 390971 h 5824927"/>
              <a:gd name="connsiteX2118" fmla="*/ 5243423 w 6431619"/>
              <a:gd name="connsiteY2118" fmla="*/ 476545 h 5824927"/>
              <a:gd name="connsiteX2119" fmla="*/ 5197622 w 6431619"/>
              <a:gd name="connsiteY2119" fmla="*/ 470618 h 5824927"/>
              <a:gd name="connsiteX2120" fmla="*/ 5266663 w 6431619"/>
              <a:gd name="connsiteY2120" fmla="*/ 403996 h 5824927"/>
              <a:gd name="connsiteX2121" fmla="*/ 5395539 w 6431619"/>
              <a:gd name="connsiteY2121" fmla="*/ 311408 h 5824927"/>
              <a:gd name="connsiteX2122" fmla="*/ 5384805 w 6431619"/>
              <a:gd name="connsiteY2122" fmla="*/ 291623 h 5824927"/>
              <a:gd name="connsiteX2123" fmla="*/ 5147760 w 6431619"/>
              <a:gd name="connsiteY2123" fmla="*/ 464023 h 5824927"/>
              <a:gd name="connsiteX2124" fmla="*/ 5125534 w 6431619"/>
              <a:gd name="connsiteY2124" fmla="*/ 461100 h 5824927"/>
              <a:gd name="connsiteX2125" fmla="*/ 5186974 w 6431619"/>
              <a:gd name="connsiteY2125" fmla="*/ 365842 h 5824927"/>
              <a:gd name="connsiteX2126" fmla="*/ 5458075 w 6431619"/>
              <a:gd name="connsiteY2126" fmla="*/ 166474 h 5824927"/>
              <a:gd name="connsiteX2127" fmla="*/ 5448947 w 6431619"/>
              <a:gd name="connsiteY2127" fmla="*/ 141512 h 5824927"/>
              <a:gd name="connsiteX2128" fmla="*/ 5209198 w 6431619"/>
              <a:gd name="connsiteY2128" fmla="*/ 269080 h 5824927"/>
              <a:gd name="connsiteX2129" fmla="*/ 5078717 w 6431619"/>
              <a:gd name="connsiteY2129" fmla="*/ 455007 h 5824927"/>
              <a:gd name="connsiteX2130" fmla="*/ 5034181 w 6431619"/>
              <a:gd name="connsiteY2130" fmla="*/ 449246 h 5824927"/>
              <a:gd name="connsiteX2131" fmla="*/ 4813361 w 6431619"/>
              <a:gd name="connsiteY2131" fmla="*/ 422697 h 5824927"/>
              <a:gd name="connsiteX2132" fmla="*/ 4829080 w 6431619"/>
              <a:gd name="connsiteY2132" fmla="*/ 402659 h 5824927"/>
              <a:gd name="connsiteX2133" fmla="*/ 4933531 w 6431619"/>
              <a:gd name="connsiteY2133" fmla="*/ 402493 h 5824927"/>
              <a:gd name="connsiteX2134" fmla="*/ 5068240 w 6431619"/>
              <a:gd name="connsiteY2134" fmla="*/ 401324 h 5824927"/>
              <a:gd name="connsiteX2135" fmla="*/ 5071366 w 6431619"/>
              <a:gd name="connsiteY2135" fmla="*/ 377114 h 5824927"/>
              <a:gd name="connsiteX2136" fmla="*/ 4929560 w 6431619"/>
              <a:gd name="connsiteY2136" fmla="*/ 357326 h 5824927"/>
              <a:gd name="connsiteX2137" fmla="*/ 4853672 w 6431619"/>
              <a:gd name="connsiteY2137" fmla="*/ 359496 h 5824927"/>
              <a:gd name="connsiteX2138" fmla="*/ 4872940 w 6431619"/>
              <a:gd name="connsiteY2138" fmla="*/ 322595 h 5824927"/>
              <a:gd name="connsiteX2139" fmla="*/ 4951954 w 6431619"/>
              <a:gd name="connsiteY2139" fmla="*/ 331278 h 5824927"/>
              <a:gd name="connsiteX2140" fmla="*/ 5021337 w 6431619"/>
              <a:gd name="connsiteY2140" fmla="*/ 321342 h 5824927"/>
              <a:gd name="connsiteX2141" fmla="*/ 5020576 w 6431619"/>
              <a:gd name="connsiteY2141" fmla="*/ 298133 h 5824927"/>
              <a:gd name="connsiteX2142" fmla="*/ 4949419 w 6431619"/>
              <a:gd name="connsiteY2142" fmla="*/ 285360 h 5824927"/>
              <a:gd name="connsiteX2143" fmla="*/ 4906789 w 6431619"/>
              <a:gd name="connsiteY2143" fmla="*/ 286192 h 5824927"/>
              <a:gd name="connsiteX2144" fmla="*/ 4809477 w 6431619"/>
              <a:gd name="connsiteY2144" fmla="*/ 347351 h 5824927"/>
              <a:gd name="connsiteX2145" fmla="*/ 4794854 w 6431619"/>
              <a:gd name="connsiteY2145" fmla="*/ 374858 h 5824927"/>
              <a:gd name="connsiteX2146" fmla="*/ 4793923 w 6431619"/>
              <a:gd name="connsiteY2146" fmla="*/ 375192 h 5824927"/>
              <a:gd name="connsiteX2147" fmla="*/ 4788853 w 6431619"/>
              <a:gd name="connsiteY2147" fmla="*/ 385796 h 5824927"/>
              <a:gd name="connsiteX2148" fmla="*/ 4769839 w 6431619"/>
              <a:gd name="connsiteY2148" fmla="*/ 417687 h 5824927"/>
              <a:gd name="connsiteX2149" fmla="*/ 4706420 w 6431619"/>
              <a:gd name="connsiteY2149" fmla="*/ 412121 h 5824927"/>
              <a:gd name="connsiteX2150" fmla="*/ 4597843 w 6431619"/>
              <a:gd name="connsiteY2150" fmla="*/ 480361 h 5824927"/>
              <a:gd name="connsiteX2151" fmla="*/ 4717022 w 6431619"/>
              <a:gd name="connsiteY2151" fmla="*/ 483308 h 5824927"/>
              <a:gd name="connsiteX2152" fmla="*/ 4942913 w 6431619"/>
              <a:gd name="connsiteY2152" fmla="*/ 498169 h 5824927"/>
              <a:gd name="connsiteX2153" fmla="*/ 4952969 w 6431619"/>
              <a:gd name="connsiteY2153" fmla="*/ 571304 h 5824927"/>
              <a:gd name="connsiteX2154" fmla="*/ 5008744 w 6431619"/>
              <a:gd name="connsiteY2154" fmla="*/ 632416 h 5824927"/>
              <a:gd name="connsiteX2155" fmla="*/ 5019899 w 6431619"/>
              <a:gd name="connsiteY2155" fmla="*/ 624735 h 5824927"/>
              <a:gd name="connsiteX2156" fmla="*/ 5011786 w 6431619"/>
              <a:gd name="connsiteY2156" fmla="*/ 579653 h 5824927"/>
              <a:gd name="connsiteX2157" fmla="*/ 5057591 w 6431619"/>
              <a:gd name="connsiteY2157" fmla="*/ 587750 h 5824927"/>
              <a:gd name="connsiteX2158" fmla="*/ 5067899 w 6431619"/>
              <a:gd name="connsiteY2158" fmla="*/ 573057 h 5824927"/>
              <a:gd name="connsiteX2159" fmla="*/ 5051758 w 6431619"/>
              <a:gd name="connsiteY2159" fmla="*/ 554273 h 5824927"/>
              <a:gd name="connsiteX2160" fmla="*/ 5058858 w 6431619"/>
              <a:gd name="connsiteY2160" fmla="*/ 554356 h 5824927"/>
              <a:gd name="connsiteX2161" fmla="*/ 5093421 w 6431619"/>
              <a:gd name="connsiteY2161" fmla="*/ 559281 h 5824927"/>
              <a:gd name="connsiteX2162" fmla="*/ 5098916 w 6431619"/>
              <a:gd name="connsiteY2162" fmla="*/ 577399 h 5824927"/>
              <a:gd name="connsiteX2163" fmla="*/ 5169565 w 6431619"/>
              <a:gd name="connsiteY2163" fmla="*/ 577398 h 5824927"/>
              <a:gd name="connsiteX2164" fmla="*/ 5171169 w 6431619"/>
              <a:gd name="connsiteY2164" fmla="*/ 562287 h 5824927"/>
              <a:gd name="connsiteX2165" fmla="*/ 5114041 w 6431619"/>
              <a:gd name="connsiteY2165" fmla="*/ 551017 h 5824927"/>
              <a:gd name="connsiteX2166" fmla="*/ 5112181 w 6431619"/>
              <a:gd name="connsiteY2166" fmla="*/ 543504 h 5824927"/>
              <a:gd name="connsiteX2167" fmla="*/ 5073732 w 6431619"/>
              <a:gd name="connsiteY2167" fmla="*/ 522213 h 5824927"/>
              <a:gd name="connsiteX2168" fmla="*/ 5051167 w 6431619"/>
              <a:gd name="connsiteY2168" fmla="*/ 506936 h 5824927"/>
              <a:gd name="connsiteX2169" fmla="*/ 5195506 w 6431619"/>
              <a:gd name="connsiteY2169" fmla="*/ 518706 h 5824927"/>
              <a:gd name="connsiteX2170" fmla="*/ 5206915 w 6431619"/>
              <a:gd name="connsiteY2170" fmla="*/ 515284 h 5824927"/>
              <a:gd name="connsiteX2171" fmla="*/ 5253734 w 6431619"/>
              <a:gd name="connsiteY2171" fmla="*/ 520627 h 5824927"/>
              <a:gd name="connsiteX2172" fmla="*/ 5287538 w 6431619"/>
              <a:gd name="connsiteY2172" fmla="*/ 524886 h 5824927"/>
              <a:gd name="connsiteX2173" fmla="*/ 5311874 w 6431619"/>
              <a:gd name="connsiteY2173" fmla="*/ 578483 h 5824927"/>
              <a:gd name="connsiteX2174" fmla="*/ 5328608 w 6431619"/>
              <a:gd name="connsiteY2174" fmla="*/ 600692 h 5824927"/>
              <a:gd name="connsiteX2175" fmla="*/ 5394187 w 6431619"/>
              <a:gd name="connsiteY2175" fmla="*/ 682174 h 5824927"/>
              <a:gd name="connsiteX2176" fmla="*/ 5566498 w 6431619"/>
              <a:gd name="connsiteY2176" fmla="*/ 767751 h 5824927"/>
              <a:gd name="connsiteX2177" fmla="*/ 5577400 w 6431619"/>
              <a:gd name="connsiteY2177" fmla="*/ 742286 h 5824927"/>
              <a:gd name="connsiteX2178" fmla="*/ 5491456 w 6431619"/>
              <a:gd name="connsiteY2178" fmla="*/ 692277 h 5824927"/>
              <a:gd name="connsiteX2179" fmla="*/ 5526104 w 6431619"/>
              <a:gd name="connsiteY2179" fmla="*/ 676748 h 5824927"/>
              <a:gd name="connsiteX2180" fmla="*/ 5523821 w 6431619"/>
              <a:gd name="connsiteY2180" fmla="*/ 658798 h 5824927"/>
              <a:gd name="connsiteX2181" fmla="*/ 5451314 w 6431619"/>
              <a:gd name="connsiteY2181" fmla="*/ 665895 h 5824927"/>
              <a:gd name="connsiteX2182" fmla="*/ 5428751 w 6431619"/>
              <a:gd name="connsiteY2182" fmla="*/ 644022 h 5824927"/>
              <a:gd name="connsiteX2183" fmla="*/ 5422666 w 6431619"/>
              <a:gd name="connsiteY2183" fmla="*/ 636173 h 5824927"/>
              <a:gd name="connsiteX2184" fmla="*/ 5460780 w 6431619"/>
              <a:gd name="connsiteY2184" fmla="*/ 622898 h 5824927"/>
              <a:gd name="connsiteX2185" fmla="*/ 5459679 w 6431619"/>
              <a:gd name="connsiteY2185" fmla="*/ 609374 h 5824927"/>
              <a:gd name="connsiteX2186" fmla="*/ 5422667 w 6431619"/>
              <a:gd name="connsiteY2186" fmla="*/ 597102 h 5824927"/>
              <a:gd name="connsiteX2187" fmla="*/ 5392750 w 6431619"/>
              <a:gd name="connsiteY2187" fmla="*/ 596018 h 5824927"/>
              <a:gd name="connsiteX2188" fmla="*/ 5347539 w 6431619"/>
              <a:gd name="connsiteY2188" fmla="*/ 532399 h 5824927"/>
              <a:gd name="connsiteX2189" fmla="*/ 5561257 w 6431619"/>
              <a:gd name="connsiteY2189" fmla="*/ 556442 h 5824927"/>
              <a:gd name="connsiteX2190" fmla="*/ 5566415 w 6431619"/>
              <a:gd name="connsiteY2190" fmla="*/ 556943 h 5824927"/>
              <a:gd name="connsiteX2191" fmla="*/ 6280085 w 6431619"/>
              <a:gd name="connsiteY2191" fmla="*/ 549764 h 5824927"/>
              <a:gd name="connsiteX2192" fmla="*/ 5821882 w 6431619"/>
              <a:gd name="connsiteY2192" fmla="*/ 844390 h 5824927"/>
              <a:gd name="connsiteX2193" fmla="*/ 5518835 w 6431619"/>
              <a:gd name="connsiteY2193" fmla="*/ 1035159 h 5824927"/>
              <a:gd name="connsiteX2194" fmla="*/ 5283903 w 6431619"/>
              <a:gd name="connsiteY2194" fmla="*/ 1094185 h 5824927"/>
              <a:gd name="connsiteX2195" fmla="*/ 5315508 w 6431619"/>
              <a:gd name="connsiteY2195" fmla="*/ 1059704 h 5824927"/>
              <a:gd name="connsiteX2196" fmla="*/ 5305367 w 6431619"/>
              <a:gd name="connsiteY2196" fmla="*/ 1048183 h 5824927"/>
              <a:gd name="connsiteX2197" fmla="*/ 5233790 w 6431619"/>
              <a:gd name="connsiteY2197" fmla="*/ 1102616 h 5824927"/>
              <a:gd name="connsiteX2198" fmla="*/ 5167789 w 6431619"/>
              <a:gd name="connsiteY2198" fmla="*/ 1113386 h 5824927"/>
              <a:gd name="connsiteX2199" fmla="*/ 5152239 w 6431619"/>
              <a:gd name="connsiteY2199" fmla="*/ 1104037 h 5824927"/>
              <a:gd name="connsiteX2200" fmla="*/ 5181565 w 6431619"/>
              <a:gd name="connsiteY2200" fmla="*/ 1071643 h 5824927"/>
              <a:gd name="connsiteX2201" fmla="*/ 5169648 w 6431619"/>
              <a:gd name="connsiteY2201" fmla="*/ 1054780 h 5824927"/>
              <a:gd name="connsiteX2202" fmla="*/ 5116069 w 6431619"/>
              <a:gd name="connsiteY2202" fmla="*/ 1082247 h 5824927"/>
              <a:gd name="connsiteX2203" fmla="*/ 5096210 w 6431619"/>
              <a:gd name="connsiteY2203" fmla="*/ 1070391 h 5824927"/>
              <a:gd name="connsiteX2204" fmla="*/ 5133733 w 6431619"/>
              <a:gd name="connsiteY2204" fmla="*/ 1028647 h 5824927"/>
              <a:gd name="connsiteX2205" fmla="*/ 5120379 w 6431619"/>
              <a:gd name="connsiteY2205" fmla="*/ 1014620 h 5824927"/>
              <a:gd name="connsiteX2206" fmla="*/ 5061647 w 6431619"/>
              <a:gd name="connsiteY2206" fmla="*/ 1049686 h 5824927"/>
              <a:gd name="connsiteX2207" fmla="*/ 5038914 w 6431619"/>
              <a:gd name="connsiteY2207" fmla="*/ 1035995 h 5824927"/>
              <a:gd name="connsiteX2208" fmla="*/ 5091731 w 6431619"/>
              <a:gd name="connsiteY2208" fmla="*/ 989075 h 5824927"/>
              <a:gd name="connsiteX2209" fmla="*/ 5077450 w 6431619"/>
              <a:gd name="connsiteY2209" fmla="*/ 972294 h 5824927"/>
              <a:gd name="connsiteX2210" fmla="*/ 5002321 w 6431619"/>
              <a:gd name="connsiteY2210" fmla="*/ 1014122 h 5824927"/>
              <a:gd name="connsiteX2211" fmla="*/ 4985757 w 6431619"/>
              <a:gd name="connsiteY2211" fmla="*/ 1004186 h 5824927"/>
              <a:gd name="connsiteX2212" fmla="*/ 4956012 w 6431619"/>
              <a:gd name="connsiteY2212" fmla="*/ 987739 h 5824927"/>
              <a:gd name="connsiteX2213" fmla="*/ 5001561 w 6431619"/>
              <a:gd name="connsiteY2213" fmla="*/ 949585 h 5824927"/>
              <a:gd name="connsiteX2214" fmla="*/ 4988209 w 6431619"/>
              <a:gd name="connsiteY2214" fmla="*/ 929965 h 5824927"/>
              <a:gd name="connsiteX2215" fmla="*/ 4919842 w 6431619"/>
              <a:gd name="connsiteY2215" fmla="*/ 967785 h 5824927"/>
              <a:gd name="connsiteX2216" fmla="*/ 4881391 w 6431619"/>
              <a:gd name="connsiteY2216" fmla="*/ 946496 h 5824927"/>
              <a:gd name="connsiteX2217" fmla="*/ 4904885 w 6431619"/>
              <a:gd name="connsiteY2217" fmla="*/ 932804 h 5824927"/>
              <a:gd name="connsiteX2218" fmla="*/ 4952122 w 6431619"/>
              <a:gd name="connsiteY2218" fmla="*/ 891479 h 5824927"/>
              <a:gd name="connsiteX2219" fmla="*/ 4937757 w 6431619"/>
              <a:gd name="connsiteY2219" fmla="*/ 871942 h 5824927"/>
              <a:gd name="connsiteX2220" fmla="*/ 4875896 w 6431619"/>
              <a:gd name="connsiteY2220" fmla="*/ 904501 h 5824927"/>
              <a:gd name="connsiteX2221" fmla="*/ 4847757 w 6431619"/>
              <a:gd name="connsiteY2221" fmla="*/ 927794 h 5824927"/>
              <a:gd name="connsiteX2222" fmla="*/ 4820122 w 6431619"/>
              <a:gd name="connsiteY2222" fmla="*/ 912517 h 5824927"/>
              <a:gd name="connsiteX2223" fmla="*/ 4857306 w 6431619"/>
              <a:gd name="connsiteY2223" fmla="*/ 893566 h 5824927"/>
              <a:gd name="connsiteX2224" fmla="*/ 4919250 w 6431619"/>
              <a:gd name="connsiteY2224" fmla="*/ 838713 h 5824927"/>
              <a:gd name="connsiteX2225" fmla="*/ 4903532 w 6431619"/>
              <a:gd name="connsiteY2225" fmla="*/ 819428 h 5824927"/>
              <a:gd name="connsiteX2226" fmla="*/ 4832206 w 6431619"/>
              <a:gd name="connsiteY2226" fmla="*/ 857834 h 5824927"/>
              <a:gd name="connsiteX2227" fmla="*/ 4780233 w 6431619"/>
              <a:gd name="connsiteY2227" fmla="*/ 892481 h 5824927"/>
              <a:gd name="connsiteX2228" fmla="*/ 4710262 w 6431619"/>
              <a:gd name="connsiteY2228" fmla="*/ 857247 h 5824927"/>
              <a:gd name="connsiteX2229" fmla="*/ 4765361 w 6431619"/>
              <a:gd name="connsiteY2229" fmla="*/ 824187 h 5824927"/>
              <a:gd name="connsiteX2230" fmla="*/ 4882490 w 6431619"/>
              <a:gd name="connsiteY2230" fmla="*/ 739948 h 5824927"/>
              <a:gd name="connsiteX2231" fmla="*/ 4870657 w 6431619"/>
              <a:gd name="connsiteY2231" fmla="*/ 717825 h 5824927"/>
              <a:gd name="connsiteX2232" fmla="*/ 4753446 w 6431619"/>
              <a:gd name="connsiteY2232" fmla="*/ 781191 h 5824927"/>
              <a:gd name="connsiteX2233" fmla="*/ 4669697 w 6431619"/>
              <a:gd name="connsiteY2233" fmla="*/ 839215 h 5824927"/>
              <a:gd name="connsiteX2234" fmla="*/ 4622457 w 6431619"/>
              <a:gd name="connsiteY2234" fmla="*/ 818175 h 5824927"/>
              <a:gd name="connsiteX2235" fmla="*/ 4706459 w 6431619"/>
              <a:gd name="connsiteY2235" fmla="*/ 773427 h 5824927"/>
              <a:gd name="connsiteX2236" fmla="*/ 4832713 w 6431619"/>
              <a:gd name="connsiteY2236" fmla="*/ 690440 h 5824927"/>
              <a:gd name="connsiteX2237" fmla="*/ 4820882 w 6431619"/>
              <a:gd name="connsiteY2237" fmla="*/ 668316 h 5824927"/>
              <a:gd name="connsiteX2238" fmla="*/ 4695473 w 6431619"/>
              <a:gd name="connsiteY2238" fmla="*/ 729428 h 5824927"/>
              <a:gd name="connsiteX2239" fmla="*/ 4584174 w 6431619"/>
              <a:gd name="connsiteY2239" fmla="*/ 802731 h 5824927"/>
              <a:gd name="connsiteX2240" fmla="*/ 4536935 w 6431619"/>
              <a:gd name="connsiteY2240" fmla="*/ 783780 h 5824927"/>
              <a:gd name="connsiteX2241" fmla="*/ 4563049 w 6431619"/>
              <a:gd name="connsiteY2241" fmla="*/ 769419 h 5824927"/>
              <a:gd name="connsiteX2242" fmla="*/ 4673923 w 6431619"/>
              <a:gd name="connsiteY2242" fmla="*/ 696033 h 5824927"/>
              <a:gd name="connsiteX2243" fmla="*/ 4663528 w 6431619"/>
              <a:gd name="connsiteY2243" fmla="*/ 673408 h 5824927"/>
              <a:gd name="connsiteX2244" fmla="*/ 4533047 w 6431619"/>
              <a:gd name="connsiteY2244" fmla="*/ 726339 h 5824927"/>
              <a:gd name="connsiteX2245" fmla="*/ 4474820 w 6431619"/>
              <a:gd name="connsiteY2245" fmla="*/ 762824 h 5824927"/>
              <a:gd name="connsiteX2246" fmla="*/ 4443977 w 6431619"/>
              <a:gd name="connsiteY2246" fmla="*/ 752972 h 5824927"/>
              <a:gd name="connsiteX2247" fmla="*/ 4591949 w 6431619"/>
              <a:gd name="connsiteY2247" fmla="*/ 655042 h 5824927"/>
              <a:gd name="connsiteX2248" fmla="*/ 4576823 w 6431619"/>
              <a:gd name="connsiteY2248" fmla="*/ 630997 h 5824927"/>
              <a:gd name="connsiteX2249" fmla="*/ 4398255 w 6431619"/>
              <a:gd name="connsiteY2249" fmla="*/ 740699 h 5824927"/>
              <a:gd name="connsiteX2250" fmla="*/ 4348312 w 6431619"/>
              <a:gd name="connsiteY2250" fmla="*/ 728093 h 5824927"/>
              <a:gd name="connsiteX2251" fmla="*/ 4408820 w 6431619"/>
              <a:gd name="connsiteY2251" fmla="*/ 699207 h 5824927"/>
              <a:gd name="connsiteX2252" fmla="*/ 4516230 w 6431619"/>
              <a:gd name="connsiteY2252" fmla="*/ 628160 h 5824927"/>
              <a:gd name="connsiteX2253" fmla="*/ 4502202 w 6431619"/>
              <a:gd name="connsiteY2253" fmla="*/ 606118 h 5824927"/>
              <a:gd name="connsiteX2254" fmla="*/ 4409326 w 6431619"/>
              <a:gd name="connsiteY2254" fmla="*/ 648865 h 5824927"/>
              <a:gd name="connsiteX2255" fmla="*/ 4301157 w 6431619"/>
              <a:gd name="connsiteY2255" fmla="*/ 718408 h 5824927"/>
              <a:gd name="connsiteX2256" fmla="*/ 4285860 w 6431619"/>
              <a:gd name="connsiteY2256" fmla="*/ 715236 h 5824927"/>
              <a:gd name="connsiteX2257" fmla="*/ 4261777 w 6431619"/>
              <a:gd name="connsiteY2257" fmla="*/ 712565 h 5824927"/>
              <a:gd name="connsiteX2258" fmla="*/ 4306988 w 6431619"/>
              <a:gd name="connsiteY2258" fmla="*/ 687435 h 5824927"/>
              <a:gd name="connsiteX2259" fmla="*/ 4450821 w 6431619"/>
              <a:gd name="connsiteY2259" fmla="*/ 600524 h 5824927"/>
              <a:gd name="connsiteX2260" fmla="*/ 4454138 w 6431619"/>
              <a:gd name="connsiteY2260" fmla="*/ 585079 h 5824927"/>
              <a:gd name="connsiteX2261" fmla="*/ 4439904 w 6431619"/>
              <a:gd name="connsiteY2261" fmla="*/ 579623 h 5824927"/>
              <a:gd name="connsiteX2262" fmla="*/ 4162295 w 6431619"/>
              <a:gd name="connsiteY2262" fmla="*/ 754098 h 5824927"/>
              <a:gd name="connsiteX2263" fmla="*/ 4323637 w 6431619"/>
              <a:gd name="connsiteY2263" fmla="*/ 772364 h 5824927"/>
              <a:gd name="connsiteX2264" fmla="*/ 4493245 w 6431619"/>
              <a:gd name="connsiteY2264" fmla="*/ 817507 h 5824927"/>
              <a:gd name="connsiteX2265" fmla="*/ 4976801 w 6431619"/>
              <a:gd name="connsiteY2265" fmla="*/ 1055446 h 5824927"/>
              <a:gd name="connsiteX2266" fmla="*/ 4985843 w 6431619"/>
              <a:gd name="connsiteY2266" fmla="*/ 1060874 h 5824927"/>
              <a:gd name="connsiteX2267" fmla="*/ 5085478 w 6431619"/>
              <a:gd name="connsiteY2267" fmla="*/ 1120649 h 5824927"/>
              <a:gd name="connsiteX2268" fmla="*/ 5099591 w 6431619"/>
              <a:gd name="connsiteY2268" fmla="*/ 1130418 h 5824927"/>
              <a:gd name="connsiteX2269" fmla="*/ 5100857 w 6431619"/>
              <a:gd name="connsiteY2269" fmla="*/ 1129918 h 5824927"/>
              <a:gd name="connsiteX2270" fmla="*/ 5166606 w 6431619"/>
              <a:gd name="connsiteY2270" fmla="*/ 1169658 h 5824927"/>
              <a:gd name="connsiteX2271" fmla="*/ 5131281 w 6431619"/>
              <a:gd name="connsiteY2271" fmla="*/ 1191947 h 5824927"/>
              <a:gd name="connsiteX2272" fmla="*/ 5077027 w 6431619"/>
              <a:gd name="connsiteY2272" fmla="*/ 1237866 h 5824927"/>
              <a:gd name="connsiteX2273" fmla="*/ 5087506 w 6431619"/>
              <a:gd name="connsiteY2273" fmla="*/ 1252393 h 5824927"/>
              <a:gd name="connsiteX2274" fmla="*/ 5147677 w 6431619"/>
              <a:gd name="connsiteY2274" fmla="*/ 1226094 h 5824927"/>
              <a:gd name="connsiteX2275" fmla="*/ 5194240 w 6431619"/>
              <a:gd name="connsiteY2275" fmla="*/ 1186355 h 5824927"/>
              <a:gd name="connsiteX2276" fmla="*/ 5252211 w 6431619"/>
              <a:gd name="connsiteY2276" fmla="*/ 1221586 h 5824927"/>
              <a:gd name="connsiteX2277" fmla="*/ 5173788 w 6431619"/>
              <a:gd name="connsiteY2277" fmla="*/ 1258988 h 5824927"/>
              <a:gd name="connsiteX2278" fmla="*/ 5068577 w 6431619"/>
              <a:gd name="connsiteY2278" fmla="*/ 1319183 h 5824927"/>
              <a:gd name="connsiteX2279" fmla="*/ 5079308 w 6431619"/>
              <a:gd name="connsiteY2279" fmla="*/ 1338969 h 5824927"/>
              <a:gd name="connsiteX2280" fmla="*/ 5187479 w 6431619"/>
              <a:gd name="connsiteY2280" fmla="*/ 1297810 h 5824927"/>
              <a:gd name="connsiteX2281" fmla="*/ 5291594 w 6431619"/>
              <a:gd name="connsiteY2281" fmla="*/ 1245463 h 5824927"/>
              <a:gd name="connsiteX2282" fmla="*/ 5387932 w 6431619"/>
              <a:gd name="connsiteY2282" fmla="*/ 1303738 h 5824927"/>
              <a:gd name="connsiteX2283" fmla="*/ 5342553 w 6431619"/>
              <a:gd name="connsiteY2283" fmla="*/ 1333710 h 5824927"/>
              <a:gd name="connsiteX2284" fmla="*/ 5226690 w 6431619"/>
              <a:gd name="connsiteY2284" fmla="*/ 1417616 h 5824927"/>
              <a:gd name="connsiteX2285" fmla="*/ 5238185 w 6431619"/>
              <a:gd name="connsiteY2285" fmla="*/ 1433894 h 5824927"/>
              <a:gd name="connsiteX2286" fmla="*/ 5361142 w 6431619"/>
              <a:gd name="connsiteY2286" fmla="*/ 1372700 h 5824927"/>
              <a:gd name="connsiteX2287" fmla="*/ 5431793 w 6431619"/>
              <a:gd name="connsiteY2287" fmla="*/ 1330286 h 5824927"/>
              <a:gd name="connsiteX2288" fmla="*/ 5459006 w 6431619"/>
              <a:gd name="connsiteY2288" fmla="*/ 1346733 h 5824927"/>
              <a:gd name="connsiteX2289" fmla="*/ 5408636 w 6431619"/>
              <a:gd name="connsiteY2289" fmla="*/ 1382717 h 5824927"/>
              <a:gd name="connsiteX2290" fmla="*/ 5370102 w 6431619"/>
              <a:gd name="connsiteY2290" fmla="*/ 1420536 h 5824927"/>
              <a:gd name="connsiteX2291" fmla="*/ 5380750 w 6431619"/>
              <a:gd name="connsiteY2291" fmla="*/ 1437734 h 5824927"/>
              <a:gd name="connsiteX2292" fmla="*/ 5441089 w 6431619"/>
              <a:gd name="connsiteY2292" fmla="*/ 1413357 h 5824927"/>
              <a:gd name="connsiteX2293" fmla="*/ 5492047 w 6431619"/>
              <a:gd name="connsiteY2293" fmla="*/ 1366687 h 5824927"/>
              <a:gd name="connsiteX2294" fmla="*/ 5527118 w 6431619"/>
              <a:gd name="connsiteY2294" fmla="*/ 1387893 h 5824927"/>
              <a:gd name="connsiteX2295" fmla="*/ 5476245 w 6431619"/>
              <a:gd name="connsiteY2295" fmla="*/ 1431306 h 5824927"/>
              <a:gd name="connsiteX2296" fmla="*/ 5487399 w 6431619"/>
              <a:gd name="connsiteY2296" fmla="*/ 1453430 h 5824927"/>
              <a:gd name="connsiteX2297" fmla="*/ 5565316 w 6431619"/>
              <a:gd name="connsiteY2297" fmla="*/ 1410936 h 5824927"/>
              <a:gd name="connsiteX2298" fmla="*/ 5644837 w 6431619"/>
              <a:gd name="connsiteY2298" fmla="*/ 1459025 h 5824927"/>
              <a:gd name="connsiteX2299" fmla="*/ 5169901 w 6431619"/>
              <a:gd name="connsiteY2299" fmla="*/ 1466705 h 5824927"/>
              <a:gd name="connsiteX2300" fmla="*/ 5186886 w 6431619"/>
              <a:gd name="connsiteY2300" fmla="*/ 1451844 h 5824927"/>
              <a:gd name="connsiteX2301" fmla="*/ 5181733 w 6431619"/>
              <a:gd name="connsiteY2301" fmla="*/ 1429135 h 5824927"/>
              <a:gd name="connsiteX2302" fmla="*/ 5116661 w 6431619"/>
              <a:gd name="connsiteY2302" fmla="*/ 1463950 h 5824927"/>
              <a:gd name="connsiteX2303" fmla="*/ 5116491 w 6431619"/>
              <a:gd name="connsiteY2303" fmla="*/ 1468123 h 5824927"/>
              <a:gd name="connsiteX2304" fmla="*/ 5026153 w 6431619"/>
              <a:gd name="connsiteY2304" fmla="*/ 1470546 h 5824927"/>
              <a:gd name="connsiteX2305" fmla="*/ 4295494 w 6431619"/>
              <a:gd name="connsiteY2305" fmla="*/ 1396159 h 5824927"/>
              <a:gd name="connsiteX2306" fmla="*/ 4288565 w 6431619"/>
              <a:gd name="connsiteY2306" fmla="*/ 1394572 h 5824927"/>
              <a:gd name="connsiteX2307" fmla="*/ 4333607 w 6431619"/>
              <a:gd name="connsiteY2307" fmla="*/ 1350072 h 5824927"/>
              <a:gd name="connsiteX2308" fmla="*/ 4412791 w 6431619"/>
              <a:gd name="connsiteY2308" fmla="*/ 1283785 h 5824927"/>
              <a:gd name="connsiteX2309" fmla="*/ 4402145 w 6431619"/>
              <a:gd name="connsiteY2309" fmla="*/ 1266836 h 5824927"/>
              <a:gd name="connsiteX2310" fmla="*/ 4306650 w 6431619"/>
              <a:gd name="connsiteY2310" fmla="*/ 1320267 h 5824927"/>
              <a:gd name="connsiteX2311" fmla="*/ 4248003 w 6431619"/>
              <a:gd name="connsiteY2311" fmla="*/ 1385221 h 5824927"/>
              <a:gd name="connsiteX2312" fmla="*/ 3943264 w 6431619"/>
              <a:gd name="connsiteY2312" fmla="*/ 1312671 h 5824927"/>
              <a:gd name="connsiteX2313" fmla="*/ 4017125 w 6431619"/>
              <a:gd name="connsiteY2313" fmla="*/ 1243209 h 5824927"/>
              <a:gd name="connsiteX2314" fmla="*/ 4062420 w 6431619"/>
              <a:gd name="connsiteY2314" fmla="*/ 1197208 h 5824927"/>
              <a:gd name="connsiteX2315" fmla="*/ 4159437 w 6431619"/>
              <a:gd name="connsiteY2315" fmla="*/ 1122737 h 5824927"/>
              <a:gd name="connsiteX2316" fmla="*/ 4150057 w 6431619"/>
              <a:gd name="connsiteY2316" fmla="*/ 1109295 h 5824927"/>
              <a:gd name="connsiteX2317" fmla="*/ 3992194 w 6431619"/>
              <a:gd name="connsiteY2317" fmla="*/ 1205723 h 5824927"/>
              <a:gd name="connsiteX2318" fmla="*/ 3900250 w 6431619"/>
              <a:gd name="connsiteY2318" fmla="*/ 1303237 h 5824927"/>
              <a:gd name="connsiteX2319" fmla="*/ 3661092 w 6431619"/>
              <a:gd name="connsiteY2319" fmla="*/ 1263747 h 5824927"/>
              <a:gd name="connsiteX2320" fmla="*/ 3795966 w 6431619"/>
              <a:gd name="connsiteY2320" fmla="*/ 1112885 h 5824927"/>
              <a:gd name="connsiteX2321" fmla="*/ 4111264 w 6431619"/>
              <a:gd name="connsiteY2321" fmla="*/ 938648 h 5824927"/>
              <a:gd name="connsiteX2322" fmla="*/ 4101970 w 6431619"/>
              <a:gd name="connsiteY2322" fmla="*/ 908091 h 5824927"/>
              <a:gd name="connsiteX2323" fmla="*/ 3798924 w 6431619"/>
              <a:gd name="connsiteY2323" fmla="*/ 1058369 h 5824927"/>
              <a:gd name="connsiteX2324" fmla="*/ 3615288 w 6431619"/>
              <a:gd name="connsiteY2324" fmla="*/ 1259405 h 5824927"/>
              <a:gd name="connsiteX2325" fmla="*/ 3393792 w 6431619"/>
              <a:gd name="connsiteY2325" fmla="*/ 1262162 h 5824927"/>
              <a:gd name="connsiteX2326" fmla="*/ 3387201 w 6431619"/>
              <a:gd name="connsiteY2326" fmla="*/ 1260491 h 5824927"/>
              <a:gd name="connsiteX2327" fmla="*/ 3394830 w 6431619"/>
              <a:gd name="connsiteY2327" fmla="*/ 1236440 h 5824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</a:cxnLst>
            <a:rect l="l" t="t" r="r" b="b"/>
            <a:pathLst>
              <a:path w="6431619" h="5824927">
                <a:moveTo>
                  <a:pt x="1383510" y="5569601"/>
                </a:moveTo>
                <a:cubicBezTo>
                  <a:pt x="1387649" y="5573191"/>
                  <a:pt x="1391706" y="5576866"/>
                  <a:pt x="1395847" y="5580371"/>
                </a:cubicBezTo>
                <a:cubicBezTo>
                  <a:pt x="1394664" y="5580205"/>
                  <a:pt x="1393482" y="5580038"/>
                  <a:pt x="1392214" y="5579955"/>
                </a:cubicBezTo>
                <a:cubicBezTo>
                  <a:pt x="1389678" y="5576280"/>
                  <a:pt x="1386721" y="5572858"/>
                  <a:pt x="1383510" y="5569601"/>
                </a:cubicBezTo>
                <a:close/>
                <a:moveTo>
                  <a:pt x="1888107" y="5171617"/>
                </a:moveTo>
                <a:cubicBezTo>
                  <a:pt x="1884220" y="5173453"/>
                  <a:pt x="1882530" y="5179213"/>
                  <a:pt x="1883881" y="5182971"/>
                </a:cubicBezTo>
                <a:cubicBezTo>
                  <a:pt x="1888699" y="5197163"/>
                  <a:pt x="1900699" y="5204260"/>
                  <a:pt x="1913713" y="5211272"/>
                </a:cubicBezTo>
                <a:cubicBezTo>
                  <a:pt x="1921065" y="5215198"/>
                  <a:pt x="1933488" y="5213777"/>
                  <a:pt x="1938727" y="5206681"/>
                </a:cubicBezTo>
                <a:lnTo>
                  <a:pt x="1941347" y="5203090"/>
                </a:lnTo>
                <a:cubicBezTo>
                  <a:pt x="1942615" y="5201171"/>
                  <a:pt x="1943375" y="5199084"/>
                  <a:pt x="1943544" y="5196747"/>
                </a:cubicBezTo>
                <a:cubicBezTo>
                  <a:pt x="1942868" y="5194242"/>
                  <a:pt x="1941770" y="5192238"/>
                  <a:pt x="1940840" y="5189983"/>
                </a:cubicBezTo>
                <a:cubicBezTo>
                  <a:pt x="1941600" y="5190318"/>
                  <a:pt x="1942277" y="5190902"/>
                  <a:pt x="1943121" y="5191153"/>
                </a:cubicBezTo>
                <a:cubicBezTo>
                  <a:pt x="1955461" y="5194492"/>
                  <a:pt x="1968897" y="5200753"/>
                  <a:pt x="1981658" y="5202173"/>
                </a:cubicBezTo>
                <a:cubicBezTo>
                  <a:pt x="1992391" y="5203425"/>
                  <a:pt x="2001940" y="5202590"/>
                  <a:pt x="2012166" y="5207850"/>
                </a:cubicBezTo>
                <a:cubicBezTo>
                  <a:pt x="2025856" y="5214862"/>
                  <a:pt x="2032193" y="5224046"/>
                  <a:pt x="2048588" y="5220539"/>
                </a:cubicBezTo>
                <a:cubicBezTo>
                  <a:pt x="2056279" y="5218870"/>
                  <a:pt x="2058645" y="5211189"/>
                  <a:pt x="2056109" y="5204594"/>
                </a:cubicBezTo>
                <a:cubicBezTo>
                  <a:pt x="2049265" y="5186811"/>
                  <a:pt x="2027799" y="5186478"/>
                  <a:pt x="2011996" y="5179548"/>
                </a:cubicBezTo>
                <a:cubicBezTo>
                  <a:pt x="2001601" y="5174956"/>
                  <a:pt x="1993405" y="5169029"/>
                  <a:pt x="1982503" y="5166190"/>
                </a:cubicBezTo>
                <a:cubicBezTo>
                  <a:pt x="1970925" y="5163184"/>
                  <a:pt x="1959179" y="5162600"/>
                  <a:pt x="1947348" y="5161932"/>
                </a:cubicBezTo>
                <a:cubicBezTo>
                  <a:pt x="1937713" y="5161431"/>
                  <a:pt x="1932559" y="5169362"/>
                  <a:pt x="1932643" y="5177126"/>
                </a:cubicBezTo>
                <a:cubicBezTo>
                  <a:pt x="1927657" y="5172284"/>
                  <a:pt x="1921404" y="5169530"/>
                  <a:pt x="1913797" y="5169029"/>
                </a:cubicBezTo>
                <a:cubicBezTo>
                  <a:pt x="1911263" y="5168528"/>
                  <a:pt x="1908642" y="5168110"/>
                  <a:pt x="1906022" y="5167860"/>
                </a:cubicBezTo>
                <a:cubicBezTo>
                  <a:pt x="1898501" y="5167609"/>
                  <a:pt x="1895206" y="5168277"/>
                  <a:pt x="1888107" y="5171617"/>
                </a:cubicBezTo>
                <a:close/>
                <a:moveTo>
                  <a:pt x="1613277" y="5342371"/>
                </a:moveTo>
                <a:cubicBezTo>
                  <a:pt x="1608006" y="5345167"/>
                  <a:pt x="1604330" y="5350990"/>
                  <a:pt x="1607373" y="5357126"/>
                </a:cubicBezTo>
                <a:cubicBezTo>
                  <a:pt x="1619288" y="5381254"/>
                  <a:pt x="1630020" y="5413230"/>
                  <a:pt x="1650132" y="5431847"/>
                </a:cubicBezTo>
                <a:cubicBezTo>
                  <a:pt x="1656893" y="5438110"/>
                  <a:pt x="1667795" y="5433350"/>
                  <a:pt x="1666358" y="5423833"/>
                </a:cubicBezTo>
                <a:cubicBezTo>
                  <a:pt x="1662302" y="5396616"/>
                  <a:pt x="1642020" y="5369650"/>
                  <a:pt x="1628753" y="5345772"/>
                </a:cubicBezTo>
                <a:cubicBezTo>
                  <a:pt x="1625414" y="5339803"/>
                  <a:pt x="1618548" y="5339574"/>
                  <a:pt x="1613277" y="5342371"/>
                </a:cubicBezTo>
                <a:close/>
                <a:moveTo>
                  <a:pt x="1832465" y="5182842"/>
                </a:moveTo>
                <a:cubicBezTo>
                  <a:pt x="1823338" y="5185414"/>
                  <a:pt x="1818727" y="5198750"/>
                  <a:pt x="1828615" y="5206264"/>
                </a:cubicBezTo>
                <a:cubicBezTo>
                  <a:pt x="1838755" y="5214028"/>
                  <a:pt x="1846276" y="5220790"/>
                  <a:pt x="1859375" y="5220874"/>
                </a:cubicBezTo>
                <a:cubicBezTo>
                  <a:pt x="1865037" y="5220958"/>
                  <a:pt x="1871122" y="5214697"/>
                  <a:pt x="1868755" y="5208852"/>
                </a:cubicBezTo>
                <a:cubicBezTo>
                  <a:pt x="1863601" y="5195828"/>
                  <a:pt x="1854727" y="5191403"/>
                  <a:pt x="1842727" y="5184474"/>
                </a:cubicBezTo>
                <a:cubicBezTo>
                  <a:pt x="1839051" y="5182324"/>
                  <a:pt x="1835507" y="5181985"/>
                  <a:pt x="1832465" y="5182842"/>
                </a:cubicBezTo>
                <a:close/>
                <a:moveTo>
                  <a:pt x="1668196" y="5210053"/>
                </a:moveTo>
                <a:cubicBezTo>
                  <a:pt x="1664542" y="5212443"/>
                  <a:pt x="1662133" y="5217076"/>
                  <a:pt x="1664246" y="5221627"/>
                </a:cubicBezTo>
                <a:cubicBezTo>
                  <a:pt x="1675062" y="5245254"/>
                  <a:pt x="1683681" y="5269799"/>
                  <a:pt x="1695091" y="5293258"/>
                </a:cubicBezTo>
                <a:cubicBezTo>
                  <a:pt x="1705824" y="5315633"/>
                  <a:pt x="1715542" y="5340596"/>
                  <a:pt x="1735824" y="5355791"/>
                </a:cubicBezTo>
                <a:cubicBezTo>
                  <a:pt x="1742584" y="5360799"/>
                  <a:pt x="1753739" y="5354621"/>
                  <a:pt x="1753233" y="5346356"/>
                </a:cubicBezTo>
                <a:cubicBezTo>
                  <a:pt x="1751711" y="5322061"/>
                  <a:pt x="1736838" y="5301273"/>
                  <a:pt x="1724669" y="5280569"/>
                </a:cubicBezTo>
                <a:cubicBezTo>
                  <a:pt x="1710810" y="5256942"/>
                  <a:pt x="1694416" y="5234984"/>
                  <a:pt x="1679626" y="5211942"/>
                </a:cubicBezTo>
                <a:cubicBezTo>
                  <a:pt x="1676754" y="5207517"/>
                  <a:pt x="1671852" y="5207663"/>
                  <a:pt x="1668196" y="5210053"/>
                </a:cubicBezTo>
                <a:close/>
                <a:moveTo>
                  <a:pt x="1256731" y="5447583"/>
                </a:moveTo>
                <a:lnTo>
                  <a:pt x="1273711" y="5474600"/>
                </a:lnTo>
                <a:lnTo>
                  <a:pt x="1274164" y="5473534"/>
                </a:lnTo>
                <a:cubicBezTo>
                  <a:pt x="1274267" y="5468045"/>
                  <a:pt x="1272022" y="5462425"/>
                  <a:pt x="1266465" y="5457729"/>
                </a:cubicBezTo>
                <a:close/>
                <a:moveTo>
                  <a:pt x="1382177" y="5260699"/>
                </a:moveTo>
                <a:cubicBezTo>
                  <a:pt x="1382156" y="5260553"/>
                  <a:pt x="1382241" y="5261367"/>
                  <a:pt x="1382495" y="5263621"/>
                </a:cubicBezTo>
                <a:lnTo>
                  <a:pt x="1382495" y="5263538"/>
                </a:lnTo>
                <a:cubicBezTo>
                  <a:pt x="1382325" y="5261951"/>
                  <a:pt x="1382198" y="5260845"/>
                  <a:pt x="1382177" y="5260699"/>
                </a:cubicBezTo>
                <a:close/>
                <a:moveTo>
                  <a:pt x="1392837" y="5248185"/>
                </a:moveTo>
                <a:cubicBezTo>
                  <a:pt x="1386615" y="5250742"/>
                  <a:pt x="1381777" y="5256356"/>
                  <a:pt x="1382580" y="5263536"/>
                </a:cubicBezTo>
                <a:cubicBezTo>
                  <a:pt x="1383172" y="5267795"/>
                  <a:pt x="1384270" y="5275476"/>
                  <a:pt x="1384861" y="5277646"/>
                </a:cubicBezTo>
                <a:cubicBezTo>
                  <a:pt x="1387904" y="5287915"/>
                  <a:pt x="1393735" y="5298184"/>
                  <a:pt x="1398806" y="5307701"/>
                </a:cubicBezTo>
                <a:cubicBezTo>
                  <a:pt x="1407087" y="5323314"/>
                  <a:pt x="1416298" y="5336338"/>
                  <a:pt x="1427792" y="5349528"/>
                </a:cubicBezTo>
                <a:cubicBezTo>
                  <a:pt x="1435313" y="5358212"/>
                  <a:pt x="1452384" y="5353369"/>
                  <a:pt x="1450017" y="5340512"/>
                </a:cubicBezTo>
                <a:cubicBezTo>
                  <a:pt x="1444185" y="5309455"/>
                  <a:pt x="1433537" y="5274725"/>
                  <a:pt x="1411397" y="5251181"/>
                </a:cubicBezTo>
                <a:cubicBezTo>
                  <a:pt x="1406665" y="5246130"/>
                  <a:pt x="1399059" y="5245629"/>
                  <a:pt x="1392837" y="5248185"/>
                </a:cubicBezTo>
                <a:close/>
                <a:moveTo>
                  <a:pt x="1798201" y="4969275"/>
                </a:moveTo>
                <a:cubicBezTo>
                  <a:pt x="1795508" y="4972521"/>
                  <a:pt x="1794515" y="4977217"/>
                  <a:pt x="1796586" y="4981433"/>
                </a:cubicBezTo>
                <a:cubicBezTo>
                  <a:pt x="1809346" y="5007147"/>
                  <a:pt x="1834867" y="5026517"/>
                  <a:pt x="1856079" y="5045218"/>
                </a:cubicBezTo>
                <a:cubicBezTo>
                  <a:pt x="1873826" y="5060830"/>
                  <a:pt x="1895882" y="5091970"/>
                  <a:pt x="1921657" y="5089549"/>
                </a:cubicBezTo>
                <a:cubicBezTo>
                  <a:pt x="1926642" y="5089049"/>
                  <a:pt x="1930616" y="5085960"/>
                  <a:pt x="1932812" y="5081701"/>
                </a:cubicBezTo>
                <a:cubicBezTo>
                  <a:pt x="1934587" y="5084623"/>
                  <a:pt x="1936276" y="5087461"/>
                  <a:pt x="1938052" y="5090384"/>
                </a:cubicBezTo>
                <a:cubicBezTo>
                  <a:pt x="1942446" y="5097564"/>
                  <a:pt x="1949798" y="5098732"/>
                  <a:pt x="1956812" y="5096813"/>
                </a:cubicBezTo>
                <a:cubicBezTo>
                  <a:pt x="1957319" y="5097898"/>
                  <a:pt x="1957742" y="5099067"/>
                  <a:pt x="1958756" y="5100152"/>
                </a:cubicBezTo>
                <a:cubicBezTo>
                  <a:pt x="1967630" y="5110003"/>
                  <a:pt x="1974052" y="5119438"/>
                  <a:pt x="1987067" y="5123110"/>
                </a:cubicBezTo>
                <a:cubicBezTo>
                  <a:pt x="1993996" y="5125114"/>
                  <a:pt x="2000250" y="5119355"/>
                  <a:pt x="1999151" y="5112425"/>
                </a:cubicBezTo>
                <a:cubicBezTo>
                  <a:pt x="1997122" y="5100069"/>
                  <a:pt x="1989516" y="5092889"/>
                  <a:pt x="1981488" y="5083621"/>
                </a:cubicBezTo>
                <a:cubicBezTo>
                  <a:pt x="1979207" y="5080950"/>
                  <a:pt x="1976418" y="5079782"/>
                  <a:pt x="1973630" y="5079196"/>
                </a:cubicBezTo>
                <a:cubicBezTo>
                  <a:pt x="1973883" y="5076275"/>
                  <a:pt x="1973460" y="5073352"/>
                  <a:pt x="1971770" y="5070263"/>
                </a:cubicBezTo>
                <a:cubicBezTo>
                  <a:pt x="1971770" y="5070263"/>
                  <a:pt x="1971770" y="5070764"/>
                  <a:pt x="1971687" y="5071433"/>
                </a:cubicBezTo>
                <a:cubicBezTo>
                  <a:pt x="1969235" y="5064252"/>
                  <a:pt x="1964079" y="5056905"/>
                  <a:pt x="1959854" y="5051311"/>
                </a:cubicBezTo>
                <a:cubicBezTo>
                  <a:pt x="1948783" y="5036535"/>
                  <a:pt x="1935601" y="5027351"/>
                  <a:pt x="1918953" y="5019755"/>
                </a:cubicBezTo>
                <a:cubicBezTo>
                  <a:pt x="1911346" y="5016248"/>
                  <a:pt x="1900784" y="5024345"/>
                  <a:pt x="1904839" y="5032612"/>
                </a:cubicBezTo>
                <a:cubicBezTo>
                  <a:pt x="1905093" y="5033195"/>
                  <a:pt x="1905432" y="5033696"/>
                  <a:pt x="1905685" y="5034197"/>
                </a:cubicBezTo>
                <a:cubicBezTo>
                  <a:pt x="1897825" y="5028187"/>
                  <a:pt x="1889713" y="5022508"/>
                  <a:pt x="1883122" y="5016914"/>
                </a:cubicBezTo>
                <a:cubicBezTo>
                  <a:pt x="1861149" y="4998047"/>
                  <a:pt x="1837994" y="4975087"/>
                  <a:pt x="1810021" y="4965820"/>
                </a:cubicBezTo>
                <a:cubicBezTo>
                  <a:pt x="1805290" y="4964234"/>
                  <a:pt x="1800895" y="4966029"/>
                  <a:pt x="1798201" y="4969275"/>
                </a:cubicBezTo>
                <a:close/>
                <a:moveTo>
                  <a:pt x="1695429" y="4971833"/>
                </a:moveTo>
                <a:cubicBezTo>
                  <a:pt x="1693823" y="4972669"/>
                  <a:pt x="1692218" y="4974338"/>
                  <a:pt x="1692218" y="4976259"/>
                </a:cubicBezTo>
                <a:cubicBezTo>
                  <a:pt x="1692725" y="5005145"/>
                  <a:pt x="1737767" y="5026434"/>
                  <a:pt x="1758388" y="5041796"/>
                </a:cubicBezTo>
                <a:cubicBezTo>
                  <a:pt x="1784332" y="5061164"/>
                  <a:pt x="1810529" y="5090969"/>
                  <a:pt x="1840277" y="5103743"/>
                </a:cubicBezTo>
                <a:cubicBezTo>
                  <a:pt x="1857262" y="5111007"/>
                  <a:pt x="1875008" y="5094058"/>
                  <a:pt x="1865290" y="5077277"/>
                </a:cubicBezTo>
                <a:cubicBezTo>
                  <a:pt x="1847797" y="5047055"/>
                  <a:pt x="1805966" y="5022761"/>
                  <a:pt x="1776979" y="5003391"/>
                </a:cubicBezTo>
                <a:cubicBezTo>
                  <a:pt x="1756360" y="4989532"/>
                  <a:pt x="1721119" y="4958810"/>
                  <a:pt x="1695429" y="4971833"/>
                </a:cubicBezTo>
                <a:close/>
                <a:moveTo>
                  <a:pt x="1651615" y="4992576"/>
                </a:moveTo>
                <a:cubicBezTo>
                  <a:pt x="1646504" y="4992355"/>
                  <a:pt x="1642590" y="4994145"/>
                  <a:pt x="1641090" y="4999217"/>
                </a:cubicBezTo>
                <a:cubicBezTo>
                  <a:pt x="1634837" y="5020589"/>
                  <a:pt x="1668388" y="5038372"/>
                  <a:pt x="1682416" y="5049142"/>
                </a:cubicBezTo>
                <a:cubicBezTo>
                  <a:pt x="1702191" y="5064253"/>
                  <a:pt x="1727881" y="5092973"/>
                  <a:pt x="1753994" y="5093641"/>
                </a:cubicBezTo>
                <a:cubicBezTo>
                  <a:pt x="1767515" y="5093975"/>
                  <a:pt x="1774107" y="5082120"/>
                  <a:pt x="1770050" y="5070348"/>
                </a:cubicBezTo>
                <a:cubicBezTo>
                  <a:pt x="1764725" y="5054235"/>
                  <a:pt x="1749092" y="5047723"/>
                  <a:pt x="1735317" y="5038790"/>
                </a:cubicBezTo>
                <a:cubicBezTo>
                  <a:pt x="1722640" y="5030608"/>
                  <a:pt x="1709880" y="5022509"/>
                  <a:pt x="1697035" y="5014495"/>
                </a:cubicBezTo>
                <a:cubicBezTo>
                  <a:pt x="1693041" y="5011990"/>
                  <a:pt x="1666945" y="4993237"/>
                  <a:pt x="1651615" y="4992576"/>
                </a:cubicBezTo>
                <a:close/>
                <a:moveTo>
                  <a:pt x="2557424" y="4390834"/>
                </a:moveTo>
                <a:cubicBezTo>
                  <a:pt x="2552364" y="4393266"/>
                  <a:pt x="2548878" y="4398400"/>
                  <a:pt x="2550990" y="4404786"/>
                </a:cubicBezTo>
                <a:cubicBezTo>
                  <a:pt x="2555384" y="4417979"/>
                  <a:pt x="2559694" y="4426494"/>
                  <a:pt x="2574399" y="4426995"/>
                </a:cubicBezTo>
                <a:cubicBezTo>
                  <a:pt x="2577442" y="4427078"/>
                  <a:pt x="2580145" y="4424573"/>
                  <a:pt x="2581413" y="4422153"/>
                </a:cubicBezTo>
                <a:cubicBezTo>
                  <a:pt x="2587498" y="4410716"/>
                  <a:pt x="2581667" y="4401865"/>
                  <a:pt x="2573301" y="4393099"/>
                </a:cubicBezTo>
                <a:cubicBezTo>
                  <a:pt x="2569117" y="4388674"/>
                  <a:pt x="2562483" y="4388402"/>
                  <a:pt x="2557424" y="4390834"/>
                </a:cubicBezTo>
                <a:close/>
                <a:moveTo>
                  <a:pt x="2453596" y="4445664"/>
                </a:moveTo>
                <a:cubicBezTo>
                  <a:pt x="2450173" y="4447178"/>
                  <a:pt x="2447427" y="4450079"/>
                  <a:pt x="2447047" y="4453794"/>
                </a:cubicBezTo>
                <a:cubicBezTo>
                  <a:pt x="2445186" y="4471326"/>
                  <a:pt x="2449834" y="4482848"/>
                  <a:pt x="2466990" y="4489193"/>
                </a:cubicBezTo>
                <a:cubicBezTo>
                  <a:pt x="2472905" y="4491363"/>
                  <a:pt x="2479582" y="4486605"/>
                  <a:pt x="2481188" y="4481094"/>
                </a:cubicBezTo>
                <a:cubicBezTo>
                  <a:pt x="2485920" y="4464815"/>
                  <a:pt x="2478905" y="4454463"/>
                  <a:pt x="2464200" y="4445863"/>
                </a:cubicBezTo>
                <a:cubicBezTo>
                  <a:pt x="2461117" y="4444026"/>
                  <a:pt x="2457018" y="4444151"/>
                  <a:pt x="2453596" y="4445664"/>
                </a:cubicBezTo>
                <a:close/>
                <a:moveTo>
                  <a:pt x="2938629" y="4137378"/>
                </a:moveTo>
                <a:cubicBezTo>
                  <a:pt x="2928659" y="4142638"/>
                  <a:pt x="2931616" y="4160253"/>
                  <a:pt x="2944460" y="4157582"/>
                </a:cubicBezTo>
                <a:cubicBezTo>
                  <a:pt x="2998207" y="4146645"/>
                  <a:pt x="3050096" y="4129279"/>
                  <a:pt x="3104350" y="4120097"/>
                </a:cubicBezTo>
                <a:cubicBezTo>
                  <a:pt x="3151928" y="4112081"/>
                  <a:pt x="3201197" y="4113834"/>
                  <a:pt x="3247591" y="4101060"/>
                </a:cubicBezTo>
                <a:cubicBezTo>
                  <a:pt x="3260438" y="4097555"/>
                  <a:pt x="3255367" y="4079688"/>
                  <a:pt x="3244549" y="4077601"/>
                </a:cubicBezTo>
                <a:cubicBezTo>
                  <a:pt x="3175971" y="4064014"/>
                  <a:pt x="3083815" y="4080340"/>
                  <a:pt x="3007797" y="4107421"/>
                </a:cubicBezTo>
                <a:cubicBezTo>
                  <a:pt x="2982457" y="4116449"/>
                  <a:pt x="2958912" y="4126670"/>
                  <a:pt x="2938629" y="4137378"/>
                </a:cubicBezTo>
                <a:close/>
                <a:moveTo>
                  <a:pt x="2487313" y="4406624"/>
                </a:moveTo>
                <a:cubicBezTo>
                  <a:pt x="2482497" y="4410047"/>
                  <a:pt x="2479961" y="4416392"/>
                  <a:pt x="2483636" y="4423155"/>
                </a:cubicBezTo>
                <a:cubicBezTo>
                  <a:pt x="2491665" y="4437932"/>
                  <a:pt x="2504088" y="4460640"/>
                  <a:pt x="2522848" y="4461642"/>
                </a:cubicBezTo>
                <a:cubicBezTo>
                  <a:pt x="2527496" y="4461893"/>
                  <a:pt x="2531891" y="4459723"/>
                  <a:pt x="2532735" y="4454796"/>
                </a:cubicBezTo>
                <a:cubicBezTo>
                  <a:pt x="2536031" y="4436262"/>
                  <a:pt x="2517609" y="4419231"/>
                  <a:pt x="2504680" y="4407626"/>
                </a:cubicBezTo>
                <a:cubicBezTo>
                  <a:pt x="2499230" y="4402700"/>
                  <a:pt x="2492130" y="4403201"/>
                  <a:pt x="2487313" y="4406624"/>
                </a:cubicBezTo>
                <a:close/>
                <a:moveTo>
                  <a:pt x="1424728" y="5040000"/>
                </a:moveTo>
                <a:cubicBezTo>
                  <a:pt x="1418855" y="5042108"/>
                  <a:pt x="1414609" y="5047514"/>
                  <a:pt x="1417398" y="5054736"/>
                </a:cubicBezTo>
                <a:cubicBezTo>
                  <a:pt x="1424665" y="5073520"/>
                  <a:pt x="1432271" y="5092138"/>
                  <a:pt x="1441060" y="5110338"/>
                </a:cubicBezTo>
                <a:cubicBezTo>
                  <a:pt x="1450354" y="5129539"/>
                  <a:pt x="1457708" y="5148408"/>
                  <a:pt x="1475285" y="5161348"/>
                </a:cubicBezTo>
                <a:cubicBezTo>
                  <a:pt x="1482638" y="5166776"/>
                  <a:pt x="1492693" y="5159344"/>
                  <a:pt x="1492693" y="5151414"/>
                </a:cubicBezTo>
                <a:cubicBezTo>
                  <a:pt x="1492609" y="5115264"/>
                  <a:pt x="1459990" y="5074271"/>
                  <a:pt x="1441821" y="5045051"/>
                </a:cubicBezTo>
                <a:cubicBezTo>
                  <a:pt x="1438102" y="5039082"/>
                  <a:pt x="1430602" y="5037892"/>
                  <a:pt x="1424728" y="5040000"/>
                </a:cubicBezTo>
                <a:close/>
                <a:moveTo>
                  <a:pt x="2355935" y="4449870"/>
                </a:moveTo>
                <a:cubicBezTo>
                  <a:pt x="2352396" y="4453000"/>
                  <a:pt x="2350579" y="4457884"/>
                  <a:pt x="2352818" y="4462810"/>
                </a:cubicBezTo>
                <a:cubicBezTo>
                  <a:pt x="2361100" y="4480927"/>
                  <a:pt x="2380200" y="4508728"/>
                  <a:pt x="2402678" y="4507309"/>
                </a:cubicBezTo>
                <a:cubicBezTo>
                  <a:pt x="2409524" y="4506891"/>
                  <a:pt x="2413666" y="4501297"/>
                  <a:pt x="2413918" y="4494869"/>
                </a:cubicBezTo>
                <a:cubicBezTo>
                  <a:pt x="2414764" y="4473830"/>
                  <a:pt x="2386537" y="4455213"/>
                  <a:pt x="2369382" y="4447449"/>
                </a:cubicBezTo>
                <a:cubicBezTo>
                  <a:pt x="2364734" y="4445361"/>
                  <a:pt x="2359473" y="4446739"/>
                  <a:pt x="2355935" y="4449870"/>
                </a:cubicBezTo>
                <a:close/>
                <a:moveTo>
                  <a:pt x="2620054" y="4278711"/>
                </a:moveTo>
                <a:cubicBezTo>
                  <a:pt x="2615744" y="4281101"/>
                  <a:pt x="2612808" y="4285609"/>
                  <a:pt x="2614203" y="4290993"/>
                </a:cubicBezTo>
                <a:cubicBezTo>
                  <a:pt x="2621639" y="4321049"/>
                  <a:pt x="2644795" y="4360455"/>
                  <a:pt x="2672599" y="4375649"/>
                </a:cubicBezTo>
                <a:cubicBezTo>
                  <a:pt x="2681555" y="4380576"/>
                  <a:pt x="2690682" y="4370556"/>
                  <a:pt x="2689753" y="4362208"/>
                </a:cubicBezTo>
                <a:cubicBezTo>
                  <a:pt x="2686373" y="4333155"/>
                  <a:pt x="2657386" y="4296504"/>
                  <a:pt x="2634147" y="4279138"/>
                </a:cubicBezTo>
                <a:cubicBezTo>
                  <a:pt x="2630048" y="4276049"/>
                  <a:pt x="2624365" y="4276321"/>
                  <a:pt x="2620054" y="4278711"/>
                </a:cubicBezTo>
                <a:close/>
                <a:moveTo>
                  <a:pt x="2271690" y="4479925"/>
                </a:moveTo>
                <a:cubicBezTo>
                  <a:pt x="2268563" y="4480594"/>
                  <a:pt x="2265353" y="4484351"/>
                  <a:pt x="2265775" y="4487606"/>
                </a:cubicBezTo>
                <a:cubicBezTo>
                  <a:pt x="2267719" y="4503719"/>
                  <a:pt x="2279211" y="4525928"/>
                  <a:pt x="2296113" y="4530269"/>
                </a:cubicBezTo>
                <a:cubicBezTo>
                  <a:pt x="2300845" y="4531437"/>
                  <a:pt x="2306508" y="4529768"/>
                  <a:pt x="2309043" y="4525427"/>
                </a:cubicBezTo>
                <a:cubicBezTo>
                  <a:pt x="2309803" y="4524091"/>
                  <a:pt x="2310564" y="4522839"/>
                  <a:pt x="2311325" y="4521502"/>
                </a:cubicBezTo>
                <a:cubicBezTo>
                  <a:pt x="2314199" y="4516576"/>
                  <a:pt x="2314536" y="4509814"/>
                  <a:pt x="2311325" y="4504804"/>
                </a:cubicBezTo>
                <a:cubicBezTo>
                  <a:pt x="2302450" y="4490778"/>
                  <a:pt x="2289775" y="4476169"/>
                  <a:pt x="2271690" y="4479925"/>
                </a:cubicBezTo>
                <a:close/>
                <a:moveTo>
                  <a:pt x="2557815" y="4283304"/>
                </a:moveTo>
                <a:cubicBezTo>
                  <a:pt x="2554645" y="4285965"/>
                  <a:pt x="2552512" y="4289993"/>
                  <a:pt x="2552512" y="4293917"/>
                </a:cubicBezTo>
                <a:cubicBezTo>
                  <a:pt x="2552681" y="4317794"/>
                  <a:pt x="2570343" y="4345344"/>
                  <a:pt x="2583694" y="4364714"/>
                </a:cubicBezTo>
                <a:cubicBezTo>
                  <a:pt x="2587159" y="4369722"/>
                  <a:pt x="2593329" y="4372562"/>
                  <a:pt x="2599499" y="4372061"/>
                </a:cubicBezTo>
                <a:cubicBezTo>
                  <a:pt x="2600089" y="4372061"/>
                  <a:pt x="2600596" y="4371977"/>
                  <a:pt x="2601188" y="4371894"/>
                </a:cubicBezTo>
                <a:cubicBezTo>
                  <a:pt x="2601695" y="4371809"/>
                  <a:pt x="2608625" y="4370308"/>
                  <a:pt x="2608034" y="4368720"/>
                </a:cubicBezTo>
                <a:cubicBezTo>
                  <a:pt x="2614457" y="4359705"/>
                  <a:pt x="2616316" y="4350604"/>
                  <a:pt x="2613527" y="4341255"/>
                </a:cubicBezTo>
                <a:cubicBezTo>
                  <a:pt x="2612512" y="4338166"/>
                  <a:pt x="2611499" y="4335160"/>
                  <a:pt x="2610400" y="4332071"/>
                </a:cubicBezTo>
                <a:cubicBezTo>
                  <a:pt x="2608034" y="4325558"/>
                  <a:pt x="2604991" y="4319380"/>
                  <a:pt x="2601781" y="4313286"/>
                </a:cubicBezTo>
                <a:cubicBezTo>
                  <a:pt x="2593836" y="4298092"/>
                  <a:pt x="2585638" y="4287072"/>
                  <a:pt x="2569329" y="4280894"/>
                </a:cubicBezTo>
                <a:cubicBezTo>
                  <a:pt x="2565188" y="4279349"/>
                  <a:pt x="2560983" y="4280643"/>
                  <a:pt x="2557815" y="4283304"/>
                </a:cubicBezTo>
                <a:close/>
                <a:moveTo>
                  <a:pt x="2209583" y="4481591"/>
                </a:moveTo>
                <a:cubicBezTo>
                  <a:pt x="2198222" y="4482358"/>
                  <a:pt x="2188810" y="4498105"/>
                  <a:pt x="2195465" y="4509814"/>
                </a:cubicBezTo>
                <a:cubicBezTo>
                  <a:pt x="2207465" y="4531103"/>
                  <a:pt x="2226648" y="4553227"/>
                  <a:pt x="2253099" y="4552059"/>
                </a:cubicBezTo>
                <a:cubicBezTo>
                  <a:pt x="2261719" y="4551725"/>
                  <a:pt x="2265184" y="4542123"/>
                  <a:pt x="2262986" y="4535194"/>
                </a:cubicBezTo>
                <a:cubicBezTo>
                  <a:pt x="2256564" y="4515074"/>
                  <a:pt x="2235521" y="4501215"/>
                  <a:pt x="2221071" y="4486522"/>
                </a:cubicBezTo>
                <a:cubicBezTo>
                  <a:pt x="2217374" y="4482744"/>
                  <a:pt x="2213370" y="4481335"/>
                  <a:pt x="2209583" y="4481591"/>
                </a:cubicBezTo>
                <a:close/>
                <a:moveTo>
                  <a:pt x="2542625" y="4247570"/>
                </a:moveTo>
                <a:cubicBezTo>
                  <a:pt x="2532928" y="4253237"/>
                  <a:pt x="2527583" y="4264946"/>
                  <a:pt x="2544653" y="4274130"/>
                </a:cubicBezTo>
                <a:cubicBezTo>
                  <a:pt x="2546258" y="4274965"/>
                  <a:pt x="2547865" y="4275882"/>
                  <a:pt x="2549470" y="4276718"/>
                </a:cubicBezTo>
                <a:cubicBezTo>
                  <a:pt x="2557413" y="4280977"/>
                  <a:pt x="2567047" y="4275048"/>
                  <a:pt x="2566878" y="4266199"/>
                </a:cubicBezTo>
                <a:cubicBezTo>
                  <a:pt x="2566793" y="4263193"/>
                  <a:pt x="2566793" y="4260271"/>
                  <a:pt x="2566709" y="4257265"/>
                </a:cubicBezTo>
                <a:cubicBezTo>
                  <a:pt x="2566371" y="4242279"/>
                  <a:pt x="2552322" y="4241903"/>
                  <a:pt x="2542625" y="4247570"/>
                </a:cubicBezTo>
                <a:close/>
                <a:moveTo>
                  <a:pt x="1726230" y="4749430"/>
                </a:moveTo>
                <a:cubicBezTo>
                  <a:pt x="1716192" y="4750690"/>
                  <a:pt x="1708317" y="4764325"/>
                  <a:pt x="1718077" y="4773216"/>
                </a:cubicBezTo>
                <a:cubicBezTo>
                  <a:pt x="1731008" y="4784906"/>
                  <a:pt x="1740980" y="4793837"/>
                  <a:pt x="1756867" y="4801017"/>
                </a:cubicBezTo>
                <a:cubicBezTo>
                  <a:pt x="1763121" y="4803856"/>
                  <a:pt x="1772163" y="4796760"/>
                  <a:pt x="1768445" y="4790081"/>
                </a:cubicBezTo>
                <a:cubicBezTo>
                  <a:pt x="1759910" y="4774386"/>
                  <a:pt x="1749599" y="4764952"/>
                  <a:pt x="1736416" y="4752929"/>
                </a:cubicBezTo>
                <a:cubicBezTo>
                  <a:pt x="1733163" y="4749965"/>
                  <a:pt x="1729576" y="4749010"/>
                  <a:pt x="1726230" y="4749430"/>
                </a:cubicBezTo>
                <a:close/>
                <a:moveTo>
                  <a:pt x="2471479" y="4255135"/>
                </a:moveTo>
                <a:cubicBezTo>
                  <a:pt x="2467856" y="4257640"/>
                  <a:pt x="2465426" y="4262023"/>
                  <a:pt x="2466483" y="4266365"/>
                </a:cubicBezTo>
                <a:cubicBezTo>
                  <a:pt x="2475863" y="4305438"/>
                  <a:pt x="2496651" y="4351522"/>
                  <a:pt x="2530032" y="4375983"/>
                </a:cubicBezTo>
                <a:cubicBezTo>
                  <a:pt x="2540596" y="4383664"/>
                  <a:pt x="2550991" y="4371391"/>
                  <a:pt x="2549723" y="4361457"/>
                </a:cubicBezTo>
                <a:cubicBezTo>
                  <a:pt x="2544821" y="4322050"/>
                  <a:pt x="2512455" y="4280557"/>
                  <a:pt x="2483636" y="4255178"/>
                </a:cubicBezTo>
                <a:cubicBezTo>
                  <a:pt x="2479919" y="4252005"/>
                  <a:pt x="2475102" y="4252631"/>
                  <a:pt x="2471479" y="4255135"/>
                </a:cubicBezTo>
                <a:close/>
                <a:moveTo>
                  <a:pt x="2416507" y="4262838"/>
                </a:moveTo>
                <a:cubicBezTo>
                  <a:pt x="2412672" y="4264633"/>
                  <a:pt x="2409777" y="4268578"/>
                  <a:pt x="2409354" y="4273629"/>
                </a:cubicBezTo>
                <a:cubicBezTo>
                  <a:pt x="2407328" y="4298424"/>
                  <a:pt x="2419074" y="4319212"/>
                  <a:pt x="2430904" y="4340251"/>
                </a:cubicBezTo>
                <a:cubicBezTo>
                  <a:pt x="2440538" y="4357282"/>
                  <a:pt x="2449918" y="4378321"/>
                  <a:pt x="2469271" y="4385585"/>
                </a:cubicBezTo>
                <a:cubicBezTo>
                  <a:pt x="2475947" y="4388424"/>
                  <a:pt x="2485919" y="4384666"/>
                  <a:pt x="2486510" y="4376902"/>
                </a:cubicBezTo>
                <a:cubicBezTo>
                  <a:pt x="2488116" y="4356114"/>
                  <a:pt x="2474596" y="4339082"/>
                  <a:pt x="2465383" y="4321134"/>
                </a:cubicBezTo>
                <a:cubicBezTo>
                  <a:pt x="2454989" y="4300929"/>
                  <a:pt x="2447130" y="4280057"/>
                  <a:pt x="2429299" y="4264945"/>
                </a:cubicBezTo>
                <a:cubicBezTo>
                  <a:pt x="2425116" y="4261397"/>
                  <a:pt x="2420341" y="4261043"/>
                  <a:pt x="2416507" y="4262838"/>
                </a:cubicBezTo>
                <a:close/>
                <a:moveTo>
                  <a:pt x="1102212" y="5078654"/>
                </a:moveTo>
                <a:cubicBezTo>
                  <a:pt x="1099984" y="5080177"/>
                  <a:pt x="1098378" y="5082828"/>
                  <a:pt x="1098124" y="5085542"/>
                </a:cubicBezTo>
                <a:cubicBezTo>
                  <a:pt x="1095588" y="5113260"/>
                  <a:pt x="1109363" y="5155337"/>
                  <a:pt x="1134800" y="5169112"/>
                </a:cubicBezTo>
                <a:cubicBezTo>
                  <a:pt x="1143505" y="5173788"/>
                  <a:pt x="1153223" y="5170031"/>
                  <a:pt x="1154914" y="5159928"/>
                </a:cubicBezTo>
                <a:cubicBezTo>
                  <a:pt x="1159815" y="5130291"/>
                  <a:pt x="1133786" y="5094058"/>
                  <a:pt x="1110040" y="5078528"/>
                </a:cubicBezTo>
                <a:cubicBezTo>
                  <a:pt x="1107293" y="5076733"/>
                  <a:pt x="1104441" y="5077130"/>
                  <a:pt x="1102212" y="5078654"/>
                </a:cubicBezTo>
                <a:close/>
                <a:moveTo>
                  <a:pt x="1612800" y="4746176"/>
                </a:moveTo>
                <a:cubicBezTo>
                  <a:pt x="1610603" y="4749547"/>
                  <a:pt x="1610075" y="4754055"/>
                  <a:pt x="1612610" y="4757353"/>
                </a:cubicBezTo>
                <a:cubicBezTo>
                  <a:pt x="1628159" y="4777390"/>
                  <a:pt x="1649879" y="4791834"/>
                  <a:pt x="1670160" y="4806778"/>
                </a:cubicBezTo>
                <a:cubicBezTo>
                  <a:pt x="1689512" y="4820971"/>
                  <a:pt x="1711568" y="4843763"/>
                  <a:pt x="1737006" y="4840590"/>
                </a:cubicBezTo>
                <a:cubicBezTo>
                  <a:pt x="1743175" y="4839839"/>
                  <a:pt x="1746555" y="4832325"/>
                  <a:pt x="1745288" y="4826898"/>
                </a:cubicBezTo>
                <a:cubicBezTo>
                  <a:pt x="1739795" y="4803772"/>
                  <a:pt x="1711062" y="4791583"/>
                  <a:pt x="1692217" y="4779477"/>
                </a:cubicBezTo>
                <a:cubicBezTo>
                  <a:pt x="1670244" y="4765368"/>
                  <a:pt x="1648272" y="4749422"/>
                  <a:pt x="1623004" y="4741824"/>
                </a:cubicBezTo>
                <a:cubicBezTo>
                  <a:pt x="1618863" y="4740572"/>
                  <a:pt x="1614998" y="4742805"/>
                  <a:pt x="1612800" y="4746176"/>
                </a:cubicBezTo>
                <a:close/>
                <a:moveTo>
                  <a:pt x="2074702" y="4453544"/>
                </a:moveTo>
                <a:cubicBezTo>
                  <a:pt x="2072250" y="4454880"/>
                  <a:pt x="2068110" y="4456633"/>
                  <a:pt x="2066757" y="4459472"/>
                </a:cubicBezTo>
                <a:cubicBezTo>
                  <a:pt x="2066166" y="4460725"/>
                  <a:pt x="2065489" y="4462060"/>
                  <a:pt x="2064899" y="4463312"/>
                </a:cubicBezTo>
                <a:cubicBezTo>
                  <a:pt x="2062363" y="4468571"/>
                  <a:pt x="2063463" y="4476335"/>
                  <a:pt x="2067350" y="4480761"/>
                </a:cubicBezTo>
                <a:cubicBezTo>
                  <a:pt x="2081209" y="4496539"/>
                  <a:pt x="2102589" y="4523924"/>
                  <a:pt x="2126336" y="4520835"/>
                </a:cubicBezTo>
                <a:cubicBezTo>
                  <a:pt x="2132758" y="4519999"/>
                  <a:pt x="2137743" y="4515659"/>
                  <a:pt x="2137660" y="4508895"/>
                </a:cubicBezTo>
                <a:cubicBezTo>
                  <a:pt x="2137576" y="4484935"/>
                  <a:pt x="2110026" y="4468155"/>
                  <a:pt x="2092194" y="4455799"/>
                </a:cubicBezTo>
                <a:cubicBezTo>
                  <a:pt x="2087547" y="4452542"/>
                  <a:pt x="2080111" y="4450621"/>
                  <a:pt x="2074702" y="4453544"/>
                </a:cubicBezTo>
                <a:close/>
                <a:moveTo>
                  <a:pt x="2453743" y="4192740"/>
                </a:moveTo>
                <a:cubicBezTo>
                  <a:pt x="2449919" y="4194462"/>
                  <a:pt x="2446961" y="4198323"/>
                  <a:pt x="2446454" y="4203249"/>
                </a:cubicBezTo>
                <a:cubicBezTo>
                  <a:pt x="2444849" y="4217524"/>
                  <a:pt x="2447637" y="4229464"/>
                  <a:pt x="2462088" y="4234807"/>
                </a:cubicBezTo>
                <a:cubicBezTo>
                  <a:pt x="2467327" y="4236727"/>
                  <a:pt x="2473073" y="4235474"/>
                  <a:pt x="2475779" y="4230215"/>
                </a:cubicBezTo>
                <a:cubicBezTo>
                  <a:pt x="2483130" y="4215772"/>
                  <a:pt x="2478060" y="4205837"/>
                  <a:pt x="2466229" y="4195067"/>
                </a:cubicBezTo>
                <a:cubicBezTo>
                  <a:pt x="2462258" y="4191435"/>
                  <a:pt x="2457567" y="4191018"/>
                  <a:pt x="2453743" y="4192740"/>
                </a:cubicBezTo>
                <a:close/>
                <a:moveTo>
                  <a:pt x="2318541" y="4270978"/>
                </a:moveTo>
                <a:cubicBezTo>
                  <a:pt x="2313333" y="4274318"/>
                  <a:pt x="2310100" y="4280725"/>
                  <a:pt x="2311918" y="4288156"/>
                </a:cubicBezTo>
                <a:cubicBezTo>
                  <a:pt x="2319776" y="4320382"/>
                  <a:pt x="2345382" y="4349102"/>
                  <a:pt x="2365832" y="4374648"/>
                </a:cubicBezTo>
                <a:cubicBezTo>
                  <a:pt x="2380453" y="4392933"/>
                  <a:pt x="2399384" y="4422571"/>
                  <a:pt x="2426173" y="4418146"/>
                </a:cubicBezTo>
                <a:cubicBezTo>
                  <a:pt x="2431158" y="4417311"/>
                  <a:pt x="2434285" y="4413972"/>
                  <a:pt x="2435383" y="4409213"/>
                </a:cubicBezTo>
                <a:cubicBezTo>
                  <a:pt x="2441045" y="4384250"/>
                  <a:pt x="2413833" y="4363880"/>
                  <a:pt x="2399045" y="4346514"/>
                </a:cubicBezTo>
                <a:cubicBezTo>
                  <a:pt x="2378509" y="4322469"/>
                  <a:pt x="2361692" y="4292080"/>
                  <a:pt x="2337015" y="4272209"/>
                </a:cubicBezTo>
                <a:cubicBezTo>
                  <a:pt x="2330931" y="4267368"/>
                  <a:pt x="2323748" y="4267639"/>
                  <a:pt x="2318541" y="4270978"/>
                </a:cubicBezTo>
                <a:close/>
                <a:moveTo>
                  <a:pt x="1535877" y="4752512"/>
                </a:moveTo>
                <a:cubicBezTo>
                  <a:pt x="1532581" y="4753262"/>
                  <a:pt x="1529623" y="4757437"/>
                  <a:pt x="1530131" y="4760860"/>
                </a:cubicBezTo>
                <a:cubicBezTo>
                  <a:pt x="1533681" y="4784737"/>
                  <a:pt x="1563005" y="4799515"/>
                  <a:pt x="1581512" y="4812372"/>
                </a:cubicBezTo>
                <a:cubicBezTo>
                  <a:pt x="1600103" y="4825479"/>
                  <a:pt x="1624865" y="4849940"/>
                  <a:pt x="1649372" y="4845181"/>
                </a:cubicBezTo>
                <a:cubicBezTo>
                  <a:pt x="1655456" y="4844013"/>
                  <a:pt x="1661626" y="4838754"/>
                  <a:pt x="1660274" y="4831824"/>
                </a:cubicBezTo>
                <a:cubicBezTo>
                  <a:pt x="1654950" y="4804858"/>
                  <a:pt x="1620385" y="4790581"/>
                  <a:pt x="1598497" y="4776973"/>
                </a:cubicBezTo>
                <a:cubicBezTo>
                  <a:pt x="1580244" y="4765619"/>
                  <a:pt x="1558441" y="4747168"/>
                  <a:pt x="1535877" y="4752512"/>
                </a:cubicBezTo>
                <a:close/>
                <a:moveTo>
                  <a:pt x="1962475" y="4454326"/>
                </a:moveTo>
                <a:cubicBezTo>
                  <a:pt x="1959919" y="4456341"/>
                  <a:pt x="1958419" y="4459430"/>
                  <a:pt x="1959602" y="4462894"/>
                </a:cubicBezTo>
                <a:cubicBezTo>
                  <a:pt x="1965349" y="4479508"/>
                  <a:pt x="1975912" y="4494870"/>
                  <a:pt x="1994588" y="4496206"/>
                </a:cubicBezTo>
                <a:cubicBezTo>
                  <a:pt x="2000335" y="4496623"/>
                  <a:pt x="2006758" y="4490444"/>
                  <a:pt x="2006081" y="4484684"/>
                </a:cubicBezTo>
                <a:cubicBezTo>
                  <a:pt x="2003801" y="4466735"/>
                  <a:pt x="1988673" y="4456882"/>
                  <a:pt x="1971687" y="4452208"/>
                </a:cubicBezTo>
                <a:cubicBezTo>
                  <a:pt x="1968645" y="4451373"/>
                  <a:pt x="1965033" y="4452312"/>
                  <a:pt x="1962475" y="4454326"/>
                </a:cubicBezTo>
                <a:close/>
                <a:moveTo>
                  <a:pt x="2370471" y="4192562"/>
                </a:moveTo>
                <a:cubicBezTo>
                  <a:pt x="2363109" y="4198406"/>
                  <a:pt x="2358904" y="4209009"/>
                  <a:pt x="2363637" y="4218861"/>
                </a:cubicBezTo>
                <a:cubicBezTo>
                  <a:pt x="2370059" y="4231968"/>
                  <a:pt x="2378171" y="4244241"/>
                  <a:pt x="2385693" y="4256597"/>
                </a:cubicBezTo>
                <a:cubicBezTo>
                  <a:pt x="2400819" y="4281394"/>
                  <a:pt x="2440708" y="4255930"/>
                  <a:pt x="2423806" y="4232219"/>
                </a:cubicBezTo>
                <a:cubicBezTo>
                  <a:pt x="2414849" y="4219612"/>
                  <a:pt x="2406398" y="4206588"/>
                  <a:pt x="2396257" y="4194816"/>
                </a:cubicBezTo>
                <a:cubicBezTo>
                  <a:pt x="2388355" y="4185632"/>
                  <a:pt x="2377833" y="4186718"/>
                  <a:pt x="2370471" y="4192562"/>
                </a:cubicBezTo>
                <a:close/>
                <a:moveTo>
                  <a:pt x="2896544" y="3858948"/>
                </a:moveTo>
                <a:cubicBezTo>
                  <a:pt x="2883445" y="3862119"/>
                  <a:pt x="2888009" y="3884578"/>
                  <a:pt x="2901530" y="3881990"/>
                </a:cubicBezTo>
                <a:cubicBezTo>
                  <a:pt x="2925024" y="3877481"/>
                  <a:pt x="2948179" y="3876063"/>
                  <a:pt x="2972011" y="3877314"/>
                </a:cubicBezTo>
                <a:cubicBezTo>
                  <a:pt x="2994320" y="3878483"/>
                  <a:pt x="3016714" y="3886833"/>
                  <a:pt x="3038687" y="3881823"/>
                </a:cubicBezTo>
                <a:cubicBezTo>
                  <a:pt x="3046462" y="3880069"/>
                  <a:pt x="3047476" y="3869382"/>
                  <a:pt x="3042151" y="3864707"/>
                </a:cubicBezTo>
                <a:cubicBezTo>
                  <a:pt x="3025250" y="3849681"/>
                  <a:pt x="2999644" y="3848929"/>
                  <a:pt x="2977757" y="3848095"/>
                </a:cubicBezTo>
                <a:cubicBezTo>
                  <a:pt x="2950122" y="3847008"/>
                  <a:pt x="2923164" y="3852184"/>
                  <a:pt x="2896544" y="3858948"/>
                </a:cubicBezTo>
                <a:close/>
                <a:moveTo>
                  <a:pt x="1439919" y="4769907"/>
                </a:moveTo>
                <a:cubicBezTo>
                  <a:pt x="1433106" y="4774525"/>
                  <a:pt x="1432758" y="4786281"/>
                  <a:pt x="1438017" y="4792918"/>
                </a:cubicBezTo>
                <a:cubicBezTo>
                  <a:pt x="1437848" y="4792918"/>
                  <a:pt x="1437678" y="4793002"/>
                  <a:pt x="1437511" y="4793085"/>
                </a:cubicBezTo>
                <a:cubicBezTo>
                  <a:pt x="1451792" y="4812037"/>
                  <a:pt x="1477567" y="4825312"/>
                  <a:pt x="1497765" y="4837500"/>
                </a:cubicBezTo>
                <a:cubicBezTo>
                  <a:pt x="1519568" y="4850608"/>
                  <a:pt x="1541455" y="4863549"/>
                  <a:pt x="1563173" y="4876740"/>
                </a:cubicBezTo>
                <a:cubicBezTo>
                  <a:pt x="1589117" y="4892435"/>
                  <a:pt x="1616582" y="4853363"/>
                  <a:pt x="1590470" y="4838753"/>
                </a:cubicBezTo>
                <a:cubicBezTo>
                  <a:pt x="1566807" y="4825562"/>
                  <a:pt x="1543568" y="4811787"/>
                  <a:pt x="1519821" y="4798762"/>
                </a:cubicBezTo>
                <a:cubicBezTo>
                  <a:pt x="1497849" y="4786657"/>
                  <a:pt x="1474187" y="4771630"/>
                  <a:pt x="1448919" y="4768123"/>
                </a:cubicBezTo>
                <a:cubicBezTo>
                  <a:pt x="1445179" y="4767622"/>
                  <a:pt x="1442190" y="4768368"/>
                  <a:pt x="1439919" y="4769907"/>
                </a:cubicBezTo>
                <a:close/>
                <a:moveTo>
                  <a:pt x="1458974" y="4705174"/>
                </a:moveTo>
                <a:cubicBezTo>
                  <a:pt x="1445537" y="4711938"/>
                  <a:pt x="1449763" y="4736064"/>
                  <a:pt x="1466412" y="4732225"/>
                </a:cubicBezTo>
                <a:cubicBezTo>
                  <a:pt x="1496666" y="4725296"/>
                  <a:pt x="1527849" y="4718700"/>
                  <a:pt x="1558695" y="4714358"/>
                </a:cubicBezTo>
                <a:cubicBezTo>
                  <a:pt x="1589032" y="4710100"/>
                  <a:pt x="1620385" y="4713273"/>
                  <a:pt x="1650217" y="4707261"/>
                </a:cubicBezTo>
                <a:cubicBezTo>
                  <a:pt x="1667372" y="4703839"/>
                  <a:pt x="1670837" y="4677040"/>
                  <a:pt x="1652499" y="4672280"/>
                </a:cubicBezTo>
                <a:cubicBezTo>
                  <a:pt x="1606928" y="4660571"/>
                  <a:pt x="1551421" y="4669760"/>
                  <a:pt x="1503592" y="4686463"/>
                </a:cubicBezTo>
                <a:cubicBezTo>
                  <a:pt x="1487650" y="4692030"/>
                  <a:pt x="1472559" y="4698433"/>
                  <a:pt x="1458974" y="4705174"/>
                </a:cubicBezTo>
                <a:close/>
                <a:moveTo>
                  <a:pt x="2273582" y="4177368"/>
                </a:moveTo>
                <a:cubicBezTo>
                  <a:pt x="2268501" y="4179393"/>
                  <a:pt x="2264889" y="4184088"/>
                  <a:pt x="2266789" y="4190558"/>
                </a:cubicBezTo>
                <a:cubicBezTo>
                  <a:pt x="2272452" y="4210262"/>
                  <a:pt x="2281240" y="4231634"/>
                  <a:pt x="2299072" y="4243324"/>
                </a:cubicBezTo>
                <a:cubicBezTo>
                  <a:pt x="2305747" y="4247748"/>
                  <a:pt x="2316819" y="4243073"/>
                  <a:pt x="2316481" y="4234473"/>
                </a:cubicBezTo>
                <a:cubicBezTo>
                  <a:pt x="2315551" y="4213684"/>
                  <a:pt x="2303213" y="4195234"/>
                  <a:pt x="2289185" y="4180207"/>
                </a:cubicBezTo>
                <a:cubicBezTo>
                  <a:pt x="2285212" y="4175991"/>
                  <a:pt x="2278664" y="4175343"/>
                  <a:pt x="2273582" y="4177368"/>
                </a:cubicBezTo>
                <a:close/>
                <a:moveTo>
                  <a:pt x="2209894" y="4211065"/>
                </a:moveTo>
                <a:cubicBezTo>
                  <a:pt x="2204338" y="4214582"/>
                  <a:pt x="2200578" y="4221240"/>
                  <a:pt x="2202648" y="4228044"/>
                </a:cubicBezTo>
                <a:cubicBezTo>
                  <a:pt x="2213633" y="4264360"/>
                  <a:pt x="2235774" y="4296753"/>
                  <a:pt x="2257154" y="4327978"/>
                </a:cubicBezTo>
                <a:cubicBezTo>
                  <a:pt x="2281916" y="4364045"/>
                  <a:pt x="2307522" y="4400195"/>
                  <a:pt x="2345636" y="4423236"/>
                </a:cubicBezTo>
                <a:cubicBezTo>
                  <a:pt x="2358058" y="4430751"/>
                  <a:pt x="2369128" y="4416058"/>
                  <a:pt x="2363889" y="4404953"/>
                </a:cubicBezTo>
                <a:cubicBezTo>
                  <a:pt x="2347073" y="4369472"/>
                  <a:pt x="2319438" y="4340668"/>
                  <a:pt x="2296113" y="4309276"/>
                </a:cubicBezTo>
                <a:cubicBezTo>
                  <a:pt x="2272704" y="4277720"/>
                  <a:pt x="2253944" y="4242404"/>
                  <a:pt x="2227915" y="4212933"/>
                </a:cubicBezTo>
                <a:cubicBezTo>
                  <a:pt x="2222803" y="4207172"/>
                  <a:pt x="2215450" y="4207548"/>
                  <a:pt x="2209894" y="4211065"/>
                </a:cubicBezTo>
                <a:close/>
                <a:moveTo>
                  <a:pt x="4014516" y="3005812"/>
                </a:moveTo>
                <a:cubicBezTo>
                  <a:pt x="4011230" y="3009612"/>
                  <a:pt x="4009731" y="3014892"/>
                  <a:pt x="4012054" y="3019401"/>
                </a:cubicBezTo>
                <a:cubicBezTo>
                  <a:pt x="4021519" y="3037851"/>
                  <a:pt x="4041040" y="3059808"/>
                  <a:pt x="4063435" y="3056551"/>
                </a:cubicBezTo>
                <a:cubicBezTo>
                  <a:pt x="4068673" y="3055802"/>
                  <a:pt x="4073746" y="3050207"/>
                  <a:pt x="4073661" y="3044864"/>
                </a:cubicBezTo>
                <a:cubicBezTo>
                  <a:pt x="4073576" y="3022072"/>
                  <a:pt x="4047887" y="3007127"/>
                  <a:pt x="4027689" y="3001116"/>
                </a:cubicBezTo>
                <a:cubicBezTo>
                  <a:pt x="4022873" y="2999696"/>
                  <a:pt x="4017801" y="3002014"/>
                  <a:pt x="4014516" y="3005812"/>
                </a:cubicBezTo>
                <a:close/>
                <a:moveTo>
                  <a:pt x="2237043" y="4120846"/>
                </a:moveTo>
                <a:cubicBezTo>
                  <a:pt x="2236029" y="4123018"/>
                  <a:pt x="2235099" y="4125272"/>
                  <a:pt x="2234085" y="4127442"/>
                </a:cubicBezTo>
                <a:cubicBezTo>
                  <a:pt x="2231043" y="4134455"/>
                  <a:pt x="2233409" y="4146144"/>
                  <a:pt x="2240593" y="4150235"/>
                </a:cubicBezTo>
                <a:cubicBezTo>
                  <a:pt x="2242959" y="4151571"/>
                  <a:pt x="2245409" y="4152906"/>
                  <a:pt x="2247775" y="4154241"/>
                </a:cubicBezTo>
                <a:cubicBezTo>
                  <a:pt x="2255212" y="4158417"/>
                  <a:pt x="2267719" y="4156413"/>
                  <a:pt x="2269916" y="4146645"/>
                </a:cubicBezTo>
                <a:cubicBezTo>
                  <a:pt x="2270593" y="4143389"/>
                  <a:pt x="2271354" y="4140132"/>
                  <a:pt x="2272028" y="4136877"/>
                </a:cubicBezTo>
                <a:cubicBezTo>
                  <a:pt x="2273804" y="4129028"/>
                  <a:pt x="2267382" y="4118844"/>
                  <a:pt x="2259691" y="4116506"/>
                </a:cubicBezTo>
                <a:cubicBezTo>
                  <a:pt x="2257155" y="4115755"/>
                  <a:pt x="2254705" y="4114919"/>
                  <a:pt x="2252170" y="4114167"/>
                </a:cubicBezTo>
                <a:cubicBezTo>
                  <a:pt x="2246847" y="4112498"/>
                  <a:pt x="2239325" y="4115755"/>
                  <a:pt x="2237043" y="4120846"/>
                </a:cubicBezTo>
                <a:close/>
                <a:moveTo>
                  <a:pt x="4291503" y="2825720"/>
                </a:moveTo>
                <a:cubicBezTo>
                  <a:pt x="4287339" y="2827714"/>
                  <a:pt x="4283535" y="2830595"/>
                  <a:pt x="4279184" y="2834393"/>
                </a:cubicBezTo>
                <a:cubicBezTo>
                  <a:pt x="4270989" y="2841573"/>
                  <a:pt x="4278086" y="2856684"/>
                  <a:pt x="4289071" y="2853511"/>
                </a:cubicBezTo>
                <a:cubicBezTo>
                  <a:pt x="4300820" y="2850172"/>
                  <a:pt x="4307834" y="2846915"/>
                  <a:pt x="4314847" y="2836897"/>
                </a:cubicBezTo>
                <a:cubicBezTo>
                  <a:pt x="4319157" y="2830719"/>
                  <a:pt x="4312988" y="2822120"/>
                  <a:pt x="4305974" y="2822371"/>
                </a:cubicBezTo>
                <a:cubicBezTo>
                  <a:pt x="4300185" y="2822621"/>
                  <a:pt x="4295665" y="2823727"/>
                  <a:pt x="4291503" y="2825720"/>
                </a:cubicBezTo>
                <a:close/>
                <a:moveTo>
                  <a:pt x="1826418" y="4371393"/>
                </a:moveTo>
                <a:cubicBezTo>
                  <a:pt x="1822023" y="4371977"/>
                  <a:pt x="1817629" y="4375651"/>
                  <a:pt x="1817206" y="4380327"/>
                </a:cubicBezTo>
                <a:cubicBezTo>
                  <a:pt x="1816024" y="4395604"/>
                  <a:pt x="1825234" y="4403535"/>
                  <a:pt x="1833939" y="4416059"/>
                </a:cubicBezTo>
                <a:cubicBezTo>
                  <a:pt x="1842305" y="4428081"/>
                  <a:pt x="1847628" y="4438433"/>
                  <a:pt x="1861151" y="4445196"/>
                </a:cubicBezTo>
                <a:cubicBezTo>
                  <a:pt x="1867911" y="4448619"/>
                  <a:pt x="1876446" y="4445279"/>
                  <a:pt x="1878220" y="4437766"/>
                </a:cubicBezTo>
                <a:cubicBezTo>
                  <a:pt x="1884474" y="4412135"/>
                  <a:pt x="1855742" y="4367302"/>
                  <a:pt x="1826418" y="4371393"/>
                </a:cubicBezTo>
                <a:close/>
                <a:moveTo>
                  <a:pt x="2167861" y="4114377"/>
                </a:moveTo>
                <a:cubicBezTo>
                  <a:pt x="2164978" y="4114961"/>
                  <a:pt x="2162379" y="4116589"/>
                  <a:pt x="2160816" y="4119595"/>
                </a:cubicBezTo>
                <a:cubicBezTo>
                  <a:pt x="2148985" y="4142388"/>
                  <a:pt x="2167914" y="4174363"/>
                  <a:pt x="2183210" y="4191478"/>
                </a:cubicBezTo>
                <a:cubicBezTo>
                  <a:pt x="2190310" y="4199410"/>
                  <a:pt x="2202563" y="4192648"/>
                  <a:pt x="2202987" y="4183296"/>
                </a:cubicBezTo>
                <a:cubicBezTo>
                  <a:pt x="2203916" y="4162174"/>
                  <a:pt x="2198930" y="4125273"/>
                  <a:pt x="2176619" y="4115421"/>
                </a:cubicBezTo>
                <a:cubicBezTo>
                  <a:pt x="2173915" y="4114252"/>
                  <a:pt x="2170746" y="4113792"/>
                  <a:pt x="2167861" y="4114377"/>
                </a:cubicBezTo>
                <a:close/>
                <a:moveTo>
                  <a:pt x="2084441" y="4144370"/>
                </a:moveTo>
                <a:cubicBezTo>
                  <a:pt x="2079730" y="4145559"/>
                  <a:pt x="2075801" y="4149400"/>
                  <a:pt x="2075970" y="4155244"/>
                </a:cubicBezTo>
                <a:cubicBezTo>
                  <a:pt x="2077744" y="4214019"/>
                  <a:pt x="2102505" y="4270122"/>
                  <a:pt x="2130139" y="4321384"/>
                </a:cubicBezTo>
                <a:cubicBezTo>
                  <a:pt x="2156167" y="4369722"/>
                  <a:pt x="2187943" y="4432255"/>
                  <a:pt x="2240423" y="4456049"/>
                </a:cubicBezTo>
                <a:cubicBezTo>
                  <a:pt x="2251070" y="4460892"/>
                  <a:pt x="2263324" y="4451958"/>
                  <a:pt x="2259860" y="4440269"/>
                </a:cubicBezTo>
                <a:cubicBezTo>
                  <a:pt x="2246000" y="4393183"/>
                  <a:pt x="2207379" y="4356364"/>
                  <a:pt x="2182196" y="4314371"/>
                </a:cubicBezTo>
                <a:cubicBezTo>
                  <a:pt x="2150253" y="4261105"/>
                  <a:pt x="2129970" y="4202165"/>
                  <a:pt x="2097603" y="4149400"/>
                </a:cubicBezTo>
                <a:cubicBezTo>
                  <a:pt x="2094645" y="4144641"/>
                  <a:pt x="2089152" y="4143180"/>
                  <a:pt x="2084441" y="4144370"/>
                </a:cubicBezTo>
                <a:close/>
                <a:moveTo>
                  <a:pt x="4207773" y="2808510"/>
                </a:moveTo>
                <a:cubicBezTo>
                  <a:pt x="4201184" y="2812351"/>
                  <a:pt x="4194847" y="2817527"/>
                  <a:pt x="4189268" y="2822619"/>
                </a:cubicBezTo>
                <a:cubicBezTo>
                  <a:pt x="4181746" y="2829717"/>
                  <a:pt x="4184450" y="2839818"/>
                  <a:pt x="4192985" y="2844160"/>
                </a:cubicBezTo>
                <a:cubicBezTo>
                  <a:pt x="4207267" y="2851424"/>
                  <a:pt x="4222395" y="2845579"/>
                  <a:pt x="4231776" y="2833640"/>
                </a:cubicBezTo>
                <a:cubicBezTo>
                  <a:pt x="4244537" y="2817444"/>
                  <a:pt x="4224507" y="2798827"/>
                  <a:pt x="4207773" y="2808510"/>
                </a:cubicBezTo>
                <a:close/>
                <a:moveTo>
                  <a:pt x="3875892" y="2972814"/>
                </a:moveTo>
                <a:cubicBezTo>
                  <a:pt x="3872743" y="2976113"/>
                  <a:pt x="3871011" y="2981038"/>
                  <a:pt x="3871771" y="2985338"/>
                </a:cubicBezTo>
                <a:cubicBezTo>
                  <a:pt x="3875575" y="3007211"/>
                  <a:pt x="3894082" y="3025745"/>
                  <a:pt x="3907011" y="3043279"/>
                </a:cubicBezTo>
                <a:cubicBezTo>
                  <a:pt x="3912589" y="3050792"/>
                  <a:pt x="3922139" y="3051711"/>
                  <a:pt x="3930420" y="3049206"/>
                </a:cubicBezTo>
                <a:cubicBezTo>
                  <a:pt x="3931011" y="3049039"/>
                  <a:pt x="3931603" y="3048872"/>
                  <a:pt x="3932110" y="3048704"/>
                </a:cubicBezTo>
                <a:cubicBezTo>
                  <a:pt x="3934815" y="3047870"/>
                  <a:pt x="3937773" y="3044781"/>
                  <a:pt x="3938787" y="3042193"/>
                </a:cubicBezTo>
                <a:cubicBezTo>
                  <a:pt x="3946225" y="3023409"/>
                  <a:pt x="3923237" y="2999615"/>
                  <a:pt x="3912082" y="2987592"/>
                </a:cubicBezTo>
                <a:cubicBezTo>
                  <a:pt x="3904560" y="2979410"/>
                  <a:pt x="3898643" y="2974651"/>
                  <a:pt x="3888505" y="2970060"/>
                </a:cubicBezTo>
                <a:cubicBezTo>
                  <a:pt x="3883605" y="2967847"/>
                  <a:pt x="3879040" y="2969517"/>
                  <a:pt x="3875892" y="2972814"/>
                </a:cubicBezTo>
                <a:close/>
                <a:moveTo>
                  <a:pt x="1449098" y="4491262"/>
                </a:moveTo>
                <a:cubicBezTo>
                  <a:pt x="1440605" y="4492209"/>
                  <a:pt x="1433157" y="4503136"/>
                  <a:pt x="1439876" y="4511150"/>
                </a:cubicBezTo>
                <a:cubicBezTo>
                  <a:pt x="1448412" y="4521336"/>
                  <a:pt x="1455510" y="4531187"/>
                  <a:pt x="1466075" y="4539286"/>
                </a:cubicBezTo>
                <a:cubicBezTo>
                  <a:pt x="1476383" y="4547300"/>
                  <a:pt x="1491849" y="4532106"/>
                  <a:pt x="1484495" y="4521670"/>
                </a:cubicBezTo>
                <a:cubicBezTo>
                  <a:pt x="1476890" y="4510900"/>
                  <a:pt x="1467173" y="4503135"/>
                  <a:pt x="1457453" y="4494119"/>
                </a:cubicBezTo>
                <a:cubicBezTo>
                  <a:pt x="1454876" y="4491740"/>
                  <a:pt x="1451929" y="4490947"/>
                  <a:pt x="1449098" y="4491262"/>
                </a:cubicBezTo>
                <a:close/>
                <a:moveTo>
                  <a:pt x="2147717" y="4047378"/>
                </a:moveTo>
                <a:cubicBezTo>
                  <a:pt x="2144167" y="4050802"/>
                  <a:pt x="2142392" y="4078102"/>
                  <a:pt x="2144844" y="4082110"/>
                </a:cubicBezTo>
                <a:cubicBezTo>
                  <a:pt x="2146617" y="4085199"/>
                  <a:pt x="2149914" y="4087369"/>
                  <a:pt x="2152957" y="4089455"/>
                </a:cubicBezTo>
                <a:cubicBezTo>
                  <a:pt x="2160816" y="4094882"/>
                  <a:pt x="2172817" y="4094466"/>
                  <a:pt x="2177212" y="4084613"/>
                </a:cubicBezTo>
                <a:cubicBezTo>
                  <a:pt x="2181943" y="4074094"/>
                  <a:pt x="2181605" y="4069251"/>
                  <a:pt x="2179493" y="4058064"/>
                </a:cubicBezTo>
                <a:cubicBezTo>
                  <a:pt x="2178225" y="4051301"/>
                  <a:pt x="2170789" y="4045206"/>
                  <a:pt x="2164112" y="4044038"/>
                </a:cubicBezTo>
                <a:cubicBezTo>
                  <a:pt x="2157942" y="4042953"/>
                  <a:pt x="2152534" y="4042702"/>
                  <a:pt x="2147717" y="4047378"/>
                </a:cubicBezTo>
                <a:close/>
                <a:moveTo>
                  <a:pt x="4167169" y="2756656"/>
                </a:moveTo>
                <a:cubicBezTo>
                  <a:pt x="4159374" y="2762218"/>
                  <a:pt x="4153564" y="2771819"/>
                  <a:pt x="4150733" y="2782129"/>
                </a:cubicBezTo>
                <a:cubicBezTo>
                  <a:pt x="4147353" y="2794569"/>
                  <a:pt x="4161127" y="2803837"/>
                  <a:pt x="4171521" y="2795905"/>
                </a:cubicBezTo>
                <a:cubicBezTo>
                  <a:pt x="4182931" y="2787222"/>
                  <a:pt x="4196197" y="2784969"/>
                  <a:pt x="4200508" y="2770191"/>
                </a:cubicBezTo>
                <a:cubicBezTo>
                  <a:pt x="4202028" y="2765183"/>
                  <a:pt x="4200592" y="2758169"/>
                  <a:pt x="4195521" y="2755413"/>
                </a:cubicBezTo>
                <a:cubicBezTo>
                  <a:pt x="4184746" y="2749570"/>
                  <a:pt x="4174964" y="2751094"/>
                  <a:pt x="4167169" y="2756656"/>
                </a:cubicBezTo>
                <a:close/>
                <a:moveTo>
                  <a:pt x="1424051" y="4431452"/>
                </a:moveTo>
                <a:cubicBezTo>
                  <a:pt x="1420714" y="4435220"/>
                  <a:pt x="1419594" y="4440855"/>
                  <a:pt x="1423059" y="4445781"/>
                </a:cubicBezTo>
                <a:cubicBezTo>
                  <a:pt x="1433199" y="4460474"/>
                  <a:pt x="1445029" y="4473331"/>
                  <a:pt x="1463283" y="4476169"/>
                </a:cubicBezTo>
                <a:cubicBezTo>
                  <a:pt x="1470553" y="4477338"/>
                  <a:pt x="1477565" y="4470910"/>
                  <a:pt x="1475030" y="4463480"/>
                </a:cubicBezTo>
                <a:cubicBezTo>
                  <a:pt x="1469115" y="4446031"/>
                  <a:pt x="1454664" y="4436096"/>
                  <a:pt x="1438355" y="4428332"/>
                </a:cubicBezTo>
                <a:cubicBezTo>
                  <a:pt x="1432946" y="4425785"/>
                  <a:pt x="1427390" y="4427685"/>
                  <a:pt x="1424051" y="4431452"/>
                </a:cubicBezTo>
                <a:close/>
                <a:moveTo>
                  <a:pt x="2040074" y="4030421"/>
                </a:moveTo>
                <a:cubicBezTo>
                  <a:pt x="2036208" y="4032644"/>
                  <a:pt x="2033208" y="4036776"/>
                  <a:pt x="2032616" y="4041034"/>
                </a:cubicBezTo>
                <a:cubicBezTo>
                  <a:pt x="2028645" y="4069003"/>
                  <a:pt x="2043602" y="4104735"/>
                  <a:pt x="2061180" y="4125691"/>
                </a:cubicBezTo>
                <a:cubicBezTo>
                  <a:pt x="2070053" y="4136210"/>
                  <a:pt x="2090335" y="4129448"/>
                  <a:pt x="2089998" y="4115422"/>
                </a:cubicBezTo>
                <a:cubicBezTo>
                  <a:pt x="2089406" y="4086451"/>
                  <a:pt x="2075293" y="4050051"/>
                  <a:pt x="2052729" y="4031266"/>
                </a:cubicBezTo>
                <a:cubicBezTo>
                  <a:pt x="2048673" y="4027885"/>
                  <a:pt x="2043941" y="4028198"/>
                  <a:pt x="2040074" y="4030421"/>
                </a:cubicBezTo>
                <a:close/>
                <a:moveTo>
                  <a:pt x="3736793" y="2946622"/>
                </a:moveTo>
                <a:cubicBezTo>
                  <a:pt x="3725793" y="2951682"/>
                  <a:pt x="3719297" y="2966239"/>
                  <a:pt x="3730388" y="2975820"/>
                </a:cubicBezTo>
                <a:cubicBezTo>
                  <a:pt x="3736050" y="2980746"/>
                  <a:pt x="3741459" y="2985004"/>
                  <a:pt x="3745854" y="2991265"/>
                </a:cubicBezTo>
                <a:cubicBezTo>
                  <a:pt x="3761656" y="3013723"/>
                  <a:pt x="3797911" y="2987592"/>
                  <a:pt x="3780587" y="2967137"/>
                </a:cubicBezTo>
                <a:cubicBezTo>
                  <a:pt x="3771376" y="2956367"/>
                  <a:pt x="3762924" y="2948520"/>
                  <a:pt x="3748812" y="2945264"/>
                </a:cubicBezTo>
                <a:cubicBezTo>
                  <a:pt x="3744630" y="2944303"/>
                  <a:pt x="3740462" y="2944934"/>
                  <a:pt x="3736793" y="2946622"/>
                </a:cubicBezTo>
                <a:close/>
                <a:moveTo>
                  <a:pt x="4065591" y="2728323"/>
                </a:moveTo>
                <a:cubicBezTo>
                  <a:pt x="4058435" y="2734193"/>
                  <a:pt x="4051804" y="2740959"/>
                  <a:pt x="4045434" y="2747315"/>
                </a:cubicBezTo>
                <a:cubicBezTo>
                  <a:pt x="4036901" y="2755829"/>
                  <a:pt x="4049408" y="2765932"/>
                  <a:pt x="4058195" y="2763512"/>
                </a:cubicBezTo>
                <a:cubicBezTo>
                  <a:pt x="4079577" y="2757500"/>
                  <a:pt x="4105350" y="2750654"/>
                  <a:pt x="4115578" y="2729448"/>
                </a:cubicBezTo>
                <a:cubicBezTo>
                  <a:pt x="4118619" y="2723103"/>
                  <a:pt x="4114985" y="2713085"/>
                  <a:pt x="4106958" y="2712501"/>
                </a:cubicBezTo>
                <a:cubicBezTo>
                  <a:pt x="4100535" y="2712000"/>
                  <a:pt x="4094539" y="2712866"/>
                  <a:pt x="4088896" y="2714712"/>
                </a:cubicBezTo>
                <a:cubicBezTo>
                  <a:pt x="4080428" y="2717480"/>
                  <a:pt x="4072748" y="2722454"/>
                  <a:pt x="4065591" y="2728323"/>
                </a:cubicBezTo>
                <a:close/>
                <a:moveTo>
                  <a:pt x="1952661" y="4055946"/>
                </a:moveTo>
                <a:cubicBezTo>
                  <a:pt x="1947306" y="4057480"/>
                  <a:pt x="1943123" y="4062364"/>
                  <a:pt x="1944137" y="4069752"/>
                </a:cubicBezTo>
                <a:cubicBezTo>
                  <a:pt x="1953687" y="4141719"/>
                  <a:pt x="1987912" y="4211264"/>
                  <a:pt x="2022138" y="4275047"/>
                </a:cubicBezTo>
                <a:cubicBezTo>
                  <a:pt x="2057039" y="4340000"/>
                  <a:pt x="2094983" y="4412218"/>
                  <a:pt x="2153379" y="4459304"/>
                </a:cubicBezTo>
                <a:cubicBezTo>
                  <a:pt x="2165464" y="4468988"/>
                  <a:pt x="2184478" y="4455464"/>
                  <a:pt x="2178055" y="4441103"/>
                </a:cubicBezTo>
                <a:cubicBezTo>
                  <a:pt x="2148730" y="4375649"/>
                  <a:pt x="2099716" y="4319881"/>
                  <a:pt x="2064984" y="4256847"/>
                </a:cubicBezTo>
                <a:cubicBezTo>
                  <a:pt x="2029912" y="4193314"/>
                  <a:pt x="2005913" y="4124019"/>
                  <a:pt x="1968222" y="4062239"/>
                </a:cubicBezTo>
                <a:cubicBezTo>
                  <a:pt x="1964546" y="4056227"/>
                  <a:pt x="1958017" y="4054411"/>
                  <a:pt x="1952661" y="4055946"/>
                </a:cubicBezTo>
                <a:close/>
                <a:moveTo>
                  <a:pt x="2708092" y="3578013"/>
                </a:moveTo>
                <a:cubicBezTo>
                  <a:pt x="2691358" y="3588784"/>
                  <a:pt x="2708597" y="3609404"/>
                  <a:pt x="2724402" y="3605146"/>
                </a:cubicBezTo>
                <a:cubicBezTo>
                  <a:pt x="2741641" y="3600388"/>
                  <a:pt x="2758796" y="3600805"/>
                  <a:pt x="2776628" y="3601640"/>
                </a:cubicBezTo>
                <a:cubicBezTo>
                  <a:pt x="2800205" y="3602725"/>
                  <a:pt x="2803247" y="3564571"/>
                  <a:pt x="2780007" y="3560898"/>
                </a:cubicBezTo>
                <a:cubicBezTo>
                  <a:pt x="2766697" y="3558769"/>
                  <a:pt x="2754317" y="3559416"/>
                  <a:pt x="2742465" y="3562412"/>
                </a:cubicBezTo>
                <a:cubicBezTo>
                  <a:pt x="2730613" y="3565406"/>
                  <a:pt x="2719289" y="3570750"/>
                  <a:pt x="2708092" y="3578013"/>
                </a:cubicBezTo>
                <a:close/>
                <a:moveTo>
                  <a:pt x="3616799" y="2976853"/>
                </a:moveTo>
                <a:cubicBezTo>
                  <a:pt x="3613767" y="2979368"/>
                  <a:pt x="3612161" y="2983543"/>
                  <a:pt x="3614274" y="2987508"/>
                </a:cubicBezTo>
                <a:cubicBezTo>
                  <a:pt x="3634979" y="3026330"/>
                  <a:pt x="3661683" y="3063482"/>
                  <a:pt x="3692445" y="3095457"/>
                </a:cubicBezTo>
                <a:cubicBezTo>
                  <a:pt x="3707993" y="3111653"/>
                  <a:pt x="3739008" y="3090281"/>
                  <a:pt x="3725064" y="3071329"/>
                </a:cubicBezTo>
                <a:cubicBezTo>
                  <a:pt x="3698275" y="3035179"/>
                  <a:pt x="3663795" y="3003037"/>
                  <a:pt x="3627879" y="2976154"/>
                </a:cubicBezTo>
                <a:cubicBezTo>
                  <a:pt x="3624288" y="2973482"/>
                  <a:pt x="3619830" y="2974338"/>
                  <a:pt x="3616799" y="2976853"/>
                </a:cubicBezTo>
                <a:close/>
                <a:moveTo>
                  <a:pt x="2023109" y="3976999"/>
                </a:moveTo>
                <a:cubicBezTo>
                  <a:pt x="2018800" y="3977437"/>
                  <a:pt x="2014913" y="3979879"/>
                  <a:pt x="2013519" y="3984847"/>
                </a:cubicBezTo>
                <a:cubicBezTo>
                  <a:pt x="2012842" y="3987351"/>
                  <a:pt x="2012082" y="3989856"/>
                  <a:pt x="2011407" y="3992361"/>
                </a:cubicBezTo>
                <a:cubicBezTo>
                  <a:pt x="2001349" y="4027342"/>
                  <a:pt x="2064898" y="4010394"/>
                  <a:pt x="2039546" y="3985431"/>
                </a:cubicBezTo>
                <a:cubicBezTo>
                  <a:pt x="2038110" y="3984012"/>
                  <a:pt x="2036674" y="3982592"/>
                  <a:pt x="2035236" y="3981174"/>
                </a:cubicBezTo>
                <a:cubicBezTo>
                  <a:pt x="2032152" y="3978126"/>
                  <a:pt x="2027420" y="3976561"/>
                  <a:pt x="2023109" y="3976999"/>
                </a:cubicBezTo>
                <a:close/>
                <a:moveTo>
                  <a:pt x="831417" y="4724366"/>
                </a:moveTo>
                <a:cubicBezTo>
                  <a:pt x="827107" y="4725316"/>
                  <a:pt x="823092" y="4728301"/>
                  <a:pt x="821444" y="4732308"/>
                </a:cubicBezTo>
                <a:lnTo>
                  <a:pt x="819497" y="4751891"/>
                </a:lnTo>
                <a:lnTo>
                  <a:pt x="852436" y="4804300"/>
                </a:lnTo>
                <a:lnTo>
                  <a:pt x="855501" y="4767154"/>
                </a:lnTo>
                <a:cubicBezTo>
                  <a:pt x="854319" y="4753076"/>
                  <a:pt x="850516" y="4739405"/>
                  <a:pt x="843164" y="4728635"/>
                </a:cubicBezTo>
                <a:cubicBezTo>
                  <a:pt x="840333" y="4724502"/>
                  <a:pt x="835726" y="4723417"/>
                  <a:pt x="831417" y="4724366"/>
                </a:cubicBezTo>
                <a:close/>
                <a:moveTo>
                  <a:pt x="4033772" y="2682278"/>
                </a:moveTo>
                <a:cubicBezTo>
                  <a:pt x="4025321" y="2688539"/>
                  <a:pt x="4025152" y="2705071"/>
                  <a:pt x="4037829" y="2706739"/>
                </a:cubicBezTo>
                <a:cubicBezTo>
                  <a:pt x="4052703" y="2708743"/>
                  <a:pt x="4069520" y="2708576"/>
                  <a:pt x="4077547" y="2694218"/>
                </a:cubicBezTo>
                <a:cubicBezTo>
                  <a:pt x="4080674" y="2688624"/>
                  <a:pt x="4081013" y="2680442"/>
                  <a:pt x="4074504" y="2676685"/>
                </a:cubicBezTo>
                <a:cubicBezTo>
                  <a:pt x="4067194" y="2672386"/>
                  <a:pt x="4060328" y="2671342"/>
                  <a:pt x="4053631" y="2672594"/>
                </a:cubicBezTo>
                <a:cubicBezTo>
                  <a:pt x="4046934" y="2673847"/>
                  <a:pt x="4040406" y="2677394"/>
                  <a:pt x="4033772" y="2682278"/>
                </a:cubicBezTo>
                <a:close/>
                <a:moveTo>
                  <a:pt x="2657640" y="3543116"/>
                </a:moveTo>
                <a:cubicBezTo>
                  <a:pt x="2649865" y="3550546"/>
                  <a:pt x="2657640" y="3566825"/>
                  <a:pt x="2668795" y="3562235"/>
                </a:cubicBezTo>
                <a:cubicBezTo>
                  <a:pt x="2691865" y="3552800"/>
                  <a:pt x="2715275" y="3558310"/>
                  <a:pt x="2737753" y="3550212"/>
                </a:cubicBezTo>
                <a:cubicBezTo>
                  <a:pt x="2744937" y="3547625"/>
                  <a:pt x="2745021" y="3537857"/>
                  <a:pt x="2740964" y="3532930"/>
                </a:cubicBezTo>
                <a:cubicBezTo>
                  <a:pt x="2730021" y="3519781"/>
                  <a:pt x="2714175" y="3517485"/>
                  <a:pt x="2698574" y="3520898"/>
                </a:cubicBezTo>
                <a:cubicBezTo>
                  <a:pt x="2682971" y="3524311"/>
                  <a:pt x="2667611" y="3533432"/>
                  <a:pt x="2657640" y="3543116"/>
                </a:cubicBezTo>
                <a:close/>
                <a:moveTo>
                  <a:pt x="1818114" y="4006208"/>
                </a:moveTo>
                <a:cubicBezTo>
                  <a:pt x="1813424" y="4008410"/>
                  <a:pt x="1809812" y="4013649"/>
                  <a:pt x="1810783" y="4019660"/>
                </a:cubicBezTo>
                <a:cubicBezTo>
                  <a:pt x="1822868" y="4094215"/>
                  <a:pt x="1852868" y="4163843"/>
                  <a:pt x="1887601" y="4230800"/>
                </a:cubicBezTo>
                <a:cubicBezTo>
                  <a:pt x="1925798" y="4304353"/>
                  <a:pt x="1971096" y="4396689"/>
                  <a:pt x="2041999" y="4443275"/>
                </a:cubicBezTo>
                <a:cubicBezTo>
                  <a:pt x="2053659" y="4450956"/>
                  <a:pt x="2064900" y="4438266"/>
                  <a:pt x="2060759" y="4426994"/>
                </a:cubicBezTo>
                <a:cubicBezTo>
                  <a:pt x="2036083" y="4358368"/>
                  <a:pt x="1982081" y="4301430"/>
                  <a:pt x="1945912" y="4237896"/>
                </a:cubicBezTo>
                <a:cubicBezTo>
                  <a:pt x="1903996" y="4164093"/>
                  <a:pt x="1872644" y="4085281"/>
                  <a:pt x="1831910" y="4010977"/>
                </a:cubicBezTo>
                <a:cubicBezTo>
                  <a:pt x="1828572" y="4004841"/>
                  <a:pt x="1822804" y="4004007"/>
                  <a:pt x="1818114" y="4006208"/>
                </a:cubicBezTo>
                <a:close/>
                <a:moveTo>
                  <a:pt x="774713" y="4657838"/>
                </a:moveTo>
                <a:lnTo>
                  <a:pt x="769630" y="4672547"/>
                </a:lnTo>
                <a:lnTo>
                  <a:pt x="790273" y="4705392"/>
                </a:lnTo>
                <a:lnTo>
                  <a:pt x="796474" y="4691295"/>
                </a:lnTo>
                <a:cubicBezTo>
                  <a:pt x="798270" y="4681026"/>
                  <a:pt x="797403" y="4670403"/>
                  <a:pt x="793473" y="4659674"/>
                </a:cubicBezTo>
                <a:cubicBezTo>
                  <a:pt x="792121" y="4655959"/>
                  <a:pt x="788487" y="4653851"/>
                  <a:pt x="784663" y="4653496"/>
                </a:cubicBezTo>
                <a:cubicBezTo>
                  <a:pt x="780839" y="4653141"/>
                  <a:pt x="776824" y="4654540"/>
                  <a:pt x="774713" y="4657838"/>
                </a:cubicBezTo>
                <a:close/>
                <a:moveTo>
                  <a:pt x="1909426" y="3916272"/>
                </a:moveTo>
                <a:cubicBezTo>
                  <a:pt x="1905602" y="3917639"/>
                  <a:pt x="1902265" y="3920853"/>
                  <a:pt x="1901124" y="3924651"/>
                </a:cubicBezTo>
                <a:cubicBezTo>
                  <a:pt x="1891405" y="3957046"/>
                  <a:pt x="1899941" y="4005134"/>
                  <a:pt x="1917940" y="4033520"/>
                </a:cubicBezTo>
                <a:cubicBezTo>
                  <a:pt x="1925546" y="4045542"/>
                  <a:pt x="1947011" y="4042620"/>
                  <a:pt x="1949376" y="4027759"/>
                </a:cubicBezTo>
                <a:cubicBezTo>
                  <a:pt x="1954702" y="3993529"/>
                  <a:pt x="1943546" y="3945942"/>
                  <a:pt x="1920645" y="3918975"/>
                </a:cubicBezTo>
                <a:cubicBezTo>
                  <a:pt x="1917560" y="3915385"/>
                  <a:pt x="1913250" y="3914905"/>
                  <a:pt x="1909426" y="3916272"/>
                </a:cubicBezTo>
                <a:close/>
                <a:moveTo>
                  <a:pt x="2584765" y="3474635"/>
                </a:moveTo>
                <a:cubicBezTo>
                  <a:pt x="2579355" y="3477850"/>
                  <a:pt x="2574570" y="3481815"/>
                  <a:pt x="2570767" y="3486762"/>
                </a:cubicBezTo>
                <a:cubicBezTo>
                  <a:pt x="2565696" y="3493357"/>
                  <a:pt x="2571527" y="3501373"/>
                  <a:pt x="2577696" y="3503626"/>
                </a:cubicBezTo>
                <a:cubicBezTo>
                  <a:pt x="2595443" y="3510306"/>
                  <a:pt x="2620373" y="3503042"/>
                  <a:pt x="2638541" y="3501373"/>
                </a:cubicBezTo>
                <a:cubicBezTo>
                  <a:pt x="2658909" y="3499535"/>
                  <a:pt x="2687557" y="3504796"/>
                  <a:pt x="2699558" y="3485009"/>
                </a:cubicBezTo>
                <a:cubicBezTo>
                  <a:pt x="2701922" y="3481086"/>
                  <a:pt x="2702177" y="3475825"/>
                  <a:pt x="2699726" y="3471817"/>
                </a:cubicBezTo>
                <a:cubicBezTo>
                  <a:pt x="2687557" y="3451530"/>
                  <a:pt x="2660937" y="3457207"/>
                  <a:pt x="2640655" y="3459795"/>
                </a:cubicBezTo>
                <a:cubicBezTo>
                  <a:pt x="2628781" y="3461339"/>
                  <a:pt x="2615112" y="3463134"/>
                  <a:pt x="2602510" y="3467017"/>
                </a:cubicBezTo>
                <a:cubicBezTo>
                  <a:pt x="2596209" y="3468958"/>
                  <a:pt x="2590175" y="3471421"/>
                  <a:pt x="2584765" y="3474635"/>
                </a:cubicBezTo>
                <a:close/>
                <a:moveTo>
                  <a:pt x="3449165" y="2922137"/>
                </a:moveTo>
                <a:cubicBezTo>
                  <a:pt x="3445806" y="2924454"/>
                  <a:pt x="3443778" y="2928816"/>
                  <a:pt x="3444918" y="2933658"/>
                </a:cubicBezTo>
                <a:cubicBezTo>
                  <a:pt x="3450749" y="2958287"/>
                  <a:pt x="3466214" y="2979742"/>
                  <a:pt x="3481596" y="2999613"/>
                </a:cubicBezTo>
                <a:cubicBezTo>
                  <a:pt x="3494441" y="3016143"/>
                  <a:pt x="3508131" y="3038602"/>
                  <a:pt x="3531286" y="3038351"/>
                </a:cubicBezTo>
                <a:cubicBezTo>
                  <a:pt x="3535512" y="3038267"/>
                  <a:pt x="3540160" y="3034343"/>
                  <a:pt x="3540582" y="3030170"/>
                </a:cubicBezTo>
                <a:cubicBezTo>
                  <a:pt x="3543033" y="3007795"/>
                  <a:pt x="3522329" y="2991765"/>
                  <a:pt x="3509060" y="2975568"/>
                </a:cubicBezTo>
                <a:cubicBezTo>
                  <a:pt x="3494103" y="2957368"/>
                  <a:pt x="3479988" y="2937832"/>
                  <a:pt x="3461398" y="2922888"/>
                </a:cubicBezTo>
                <a:cubicBezTo>
                  <a:pt x="3457215" y="2919549"/>
                  <a:pt x="3452525" y="2919820"/>
                  <a:pt x="3449165" y="2922137"/>
                </a:cubicBezTo>
                <a:close/>
                <a:moveTo>
                  <a:pt x="1205737" y="4309496"/>
                </a:moveTo>
                <a:cubicBezTo>
                  <a:pt x="1189421" y="4310807"/>
                  <a:pt x="1176443" y="4332300"/>
                  <a:pt x="1191084" y="4348017"/>
                </a:cubicBezTo>
                <a:cubicBezTo>
                  <a:pt x="1200634" y="4358368"/>
                  <a:pt x="1211451" y="4365298"/>
                  <a:pt x="1224634" y="4370391"/>
                </a:cubicBezTo>
                <a:cubicBezTo>
                  <a:pt x="1239762" y="4376235"/>
                  <a:pt x="1251170" y="4365966"/>
                  <a:pt x="1254466" y="4353610"/>
                </a:cubicBezTo>
                <a:cubicBezTo>
                  <a:pt x="1254043" y="4357534"/>
                  <a:pt x="1255649" y="4361540"/>
                  <a:pt x="1260804" y="4362041"/>
                </a:cubicBezTo>
                <a:cubicBezTo>
                  <a:pt x="1263254" y="4362293"/>
                  <a:pt x="1265621" y="4362542"/>
                  <a:pt x="1268072" y="4362794"/>
                </a:cubicBezTo>
                <a:cubicBezTo>
                  <a:pt x="1277283" y="4363712"/>
                  <a:pt x="1278381" y="4350186"/>
                  <a:pt x="1270268" y="4347516"/>
                </a:cubicBezTo>
                <a:cubicBezTo>
                  <a:pt x="1268832" y="4347015"/>
                  <a:pt x="1267311" y="4346596"/>
                  <a:pt x="1265873" y="4346096"/>
                </a:cubicBezTo>
                <a:cubicBezTo>
                  <a:pt x="1260128" y="4344259"/>
                  <a:pt x="1256410" y="4347432"/>
                  <a:pt x="1254888" y="4351356"/>
                </a:cubicBezTo>
                <a:cubicBezTo>
                  <a:pt x="1256747" y="4341087"/>
                  <a:pt x="1253113" y="4330067"/>
                  <a:pt x="1240352" y="4326226"/>
                </a:cubicBezTo>
                <a:cubicBezTo>
                  <a:pt x="1233255" y="4324056"/>
                  <a:pt x="1227592" y="4320883"/>
                  <a:pt x="1222267" y="4315874"/>
                </a:cubicBezTo>
                <a:cubicBezTo>
                  <a:pt x="1216986" y="4310865"/>
                  <a:pt x="1211176" y="4309059"/>
                  <a:pt x="1205737" y="4309496"/>
                </a:cubicBezTo>
                <a:close/>
                <a:moveTo>
                  <a:pt x="2472418" y="3497709"/>
                </a:moveTo>
                <a:cubicBezTo>
                  <a:pt x="2464474" y="3501414"/>
                  <a:pt x="2457016" y="3506048"/>
                  <a:pt x="2450256" y="3511725"/>
                </a:cubicBezTo>
                <a:cubicBezTo>
                  <a:pt x="2442904" y="3517818"/>
                  <a:pt x="2446791" y="3532263"/>
                  <a:pt x="2456426" y="3533849"/>
                </a:cubicBezTo>
                <a:cubicBezTo>
                  <a:pt x="2483553" y="3538191"/>
                  <a:pt x="2510003" y="3532930"/>
                  <a:pt x="2529694" y="3514063"/>
                </a:cubicBezTo>
                <a:cubicBezTo>
                  <a:pt x="2537131" y="3506883"/>
                  <a:pt x="2532483" y="3494109"/>
                  <a:pt x="2522933" y="3491854"/>
                </a:cubicBezTo>
                <a:cubicBezTo>
                  <a:pt x="2522680" y="3491771"/>
                  <a:pt x="2516764" y="3487430"/>
                  <a:pt x="2513469" y="3487096"/>
                </a:cubicBezTo>
                <a:cubicBezTo>
                  <a:pt x="2508652" y="3486510"/>
                  <a:pt x="2502144" y="3488264"/>
                  <a:pt x="2497496" y="3489266"/>
                </a:cubicBezTo>
                <a:cubicBezTo>
                  <a:pt x="2488791" y="3491228"/>
                  <a:pt x="2480362" y="3494004"/>
                  <a:pt x="2472418" y="3497709"/>
                </a:cubicBezTo>
                <a:close/>
                <a:moveTo>
                  <a:pt x="1695899" y="3970326"/>
                </a:moveTo>
                <a:cubicBezTo>
                  <a:pt x="1694278" y="3972481"/>
                  <a:pt x="1693485" y="3975434"/>
                  <a:pt x="1694077" y="3979170"/>
                </a:cubicBezTo>
                <a:cubicBezTo>
                  <a:pt x="1716217" y="4119680"/>
                  <a:pt x="1808754" y="4318129"/>
                  <a:pt x="1920220" y="4411802"/>
                </a:cubicBezTo>
                <a:cubicBezTo>
                  <a:pt x="1932305" y="4421987"/>
                  <a:pt x="1950982" y="4407794"/>
                  <a:pt x="1944899" y="4393602"/>
                </a:cubicBezTo>
                <a:cubicBezTo>
                  <a:pt x="1913714" y="4320300"/>
                  <a:pt x="1860051" y="4255932"/>
                  <a:pt x="1822023" y="4185217"/>
                </a:cubicBezTo>
                <a:cubicBezTo>
                  <a:pt x="1784670" y="4115755"/>
                  <a:pt x="1757289" y="4041117"/>
                  <a:pt x="1717909" y="3972909"/>
                </a:cubicBezTo>
                <a:cubicBezTo>
                  <a:pt x="1714697" y="3967357"/>
                  <a:pt x="1708147" y="3965186"/>
                  <a:pt x="1702697" y="3966271"/>
                </a:cubicBezTo>
                <a:cubicBezTo>
                  <a:pt x="1699972" y="3966814"/>
                  <a:pt x="1697521" y="3968171"/>
                  <a:pt x="1695899" y="3970326"/>
                </a:cubicBezTo>
                <a:close/>
                <a:moveTo>
                  <a:pt x="1076944" y="4322788"/>
                </a:moveTo>
                <a:cubicBezTo>
                  <a:pt x="1065516" y="4329351"/>
                  <a:pt x="1061111" y="4348370"/>
                  <a:pt x="1075815" y="4354944"/>
                </a:cubicBezTo>
                <a:cubicBezTo>
                  <a:pt x="1091701" y="4362041"/>
                  <a:pt x="1107168" y="4369805"/>
                  <a:pt x="1122717" y="4377654"/>
                </a:cubicBezTo>
                <a:cubicBezTo>
                  <a:pt x="1129561" y="4381076"/>
                  <a:pt x="1136238" y="4383497"/>
                  <a:pt x="1143421" y="4386002"/>
                </a:cubicBezTo>
                <a:cubicBezTo>
                  <a:pt x="1151028" y="4388674"/>
                  <a:pt x="1155420" y="4391929"/>
                  <a:pt x="1161929" y="4397357"/>
                </a:cubicBezTo>
                <a:cubicBezTo>
                  <a:pt x="1187281" y="4418645"/>
                  <a:pt x="1212718" y="4369472"/>
                  <a:pt x="1183816" y="4361540"/>
                </a:cubicBezTo>
                <a:cubicBezTo>
                  <a:pt x="1165563" y="4356530"/>
                  <a:pt x="1153224" y="4343340"/>
                  <a:pt x="1135732" y="4336411"/>
                </a:cubicBezTo>
                <a:cubicBezTo>
                  <a:pt x="1120942" y="4330483"/>
                  <a:pt x="1105477" y="4325974"/>
                  <a:pt x="1090265" y="4321299"/>
                </a:cubicBezTo>
                <a:cubicBezTo>
                  <a:pt x="1085343" y="4319797"/>
                  <a:pt x="1080753" y="4320600"/>
                  <a:pt x="1076944" y="4322788"/>
                </a:cubicBezTo>
                <a:close/>
                <a:moveTo>
                  <a:pt x="1778511" y="3874664"/>
                </a:moveTo>
                <a:cubicBezTo>
                  <a:pt x="1774634" y="3876230"/>
                  <a:pt x="1771655" y="3879653"/>
                  <a:pt x="1771148" y="3884830"/>
                </a:cubicBezTo>
                <a:cubicBezTo>
                  <a:pt x="1768444" y="3911629"/>
                  <a:pt x="1780021" y="3946025"/>
                  <a:pt x="1795148" y="3967816"/>
                </a:cubicBezTo>
                <a:cubicBezTo>
                  <a:pt x="1801994" y="3977667"/>
                  <a:pt x="1820247" y="3973493"/>
                  <a:pt x="1823119" y="3962390"/>
                </a:cubicBezTo>
                <a:cubicBezTo>
                  <a:pt x="1830726" y="3933084"/>
                  <a:pt x="1819655" y="3891174"/>
                  <a:pt x="1791261" y="3875646"/>
                </a:cubicBezTo>
                <a:cubicBezTo>
                  <a:pt x="1787162" y="3873392"/>
                  <a:pt x="1782387" y="3873099"/>
                  <a:pt x="1778511" y="3874664"/>
                </a:cubicBezTo>
                <a:close/>
                <a:moveTo>
                  <a:pt x="3693754" y="2659404"/>
                </a:moveTo>
                <a:cubicBezTo>
                  <a:pt x="3678163" y="2670236"/>
                  <a:pt x="3664007" y="2682780"/>
                  <a:pt x="3652640" y="2698643"/>
                </a:cubicBezTo>
                <a:cubicBezTo>
                  <a:pt x="3646894" y="2706658"/>
                  <a:pt x="3655851" y="2718095"/>
                  <a:pt x="3665063" y="2715507"/>
                </a:cubicBezTo>
                <a:cubicBezTo>
                  <a:pt x="3702754" y="2705155"/>
                  <a:pt x="3735036" y="2682529"/>
                  <a:pt x="3770023" y="2665831"/>
                </a:cubicBezTo>
                <a:cubicBezTo>
                  <a:pt x="3800192" y="2651471"/>
                  <a:pt x="3841263" y="2644792"/>
                  <a:pt x="3861798" y="2617827"/>
                </a:cubicBezTo>
                <a:cubicBezTo>
                  <a:pt x="3868390" y="2609143"/>
                  <a:pt x="3864080" y="2598208"/>
                  <a:pt x="3853769" y="2595369"/>
                </a:cubicBezTo>
                <a:cubicBezTo>
                  <a:pt x="3835770" y="2590485"/>
                  <a:pt x="3815973" y="2595140"/>
                  <a:pt x="3796790" y="2603071"/>
                </a:cubicBezTo>
                <a:cubicBezTo>
                  <a:pt x="3777606" y="2611002"/>
                  <a:pt x="3759035" y="2622211"/>
                  <a:pt x="3743486" y="2630435"/>
                </a:cubicBezTo>
                <a:cubicBezTo>
                  <a:pt x="3726374" y="2639451"/>
                  <a:pt x="3709346" y="2648571"/>
                  <a:pt x="3693754" y="2659404"/>
                </a:cubicBezTo>
                <a:close/>
                <a:moveTo>
                  <a:pt x="3318400" y="2894587"/>
                </a:moveTo>
                <a:cubicBezTo>
                  <a:pt x="3315537" y="2896403"/>
                  <a:pt x="3313551" y="2899596"/>
                  <a:pt x="3313678" y="2903354"/>
                </a:cubicBezTo>
                <a:cubicBezTo>
                  <a:pt x="3314607" y="2926229"/>
                  <a:pt x="3333368" y="2945264"/>
                  <a:pt x="3348495" y="2961127"/>
                </a:cubicBezTo>
                <a:cubicBezTo>
                  <a:pt x="3356270" y="2969224"/>
                  <a:pt x="3371566" y="2963047"/>
                  <a:pt x="3366833" y="2951108"/>
                </a:cubicBezTo>
                <a:cubicBezTo>
                  <a:pt x="3358722" y="2930570"/>
                  <a:pt x="3349425" y="2904939"/>
                  <a:pt x="3328382" y="2894085"/>
                </a:cubicBezTo>
                <a:cubicBezTo>
                  <a:pt x="3325003" y="2892332"/>
                  <a:pt x="3321263" y="2892771"/>
                  <a:pt x="3318400" y="2894587"/>
                </a:cubicBezTo>
                <a:close/>
                <a:moveTo>
                  <a:pt x="1624411" y="3945523"/>
                </a:moveTo>
                <a:cubicBezTo>
                  <a:pt x="1622383" y="3947549"/>
                  <a:pt x="1621168" y="3950533"/>
                  <a:pt x="1621401" y="3954541"/>
                </a:cubicBezTo>
                <a:cubicBezTo>
                  <a:pt x="1629683" y="4089121"/>
                  <a:pt x="1696528" y="4263943"/>
                  <a:pt x="1792023" y="4361206"/>
                </a:cubicBezTo>
                <a:cubicBezTo>
                  <a:pt x="1805799" y="4375232"/>
                  <a:pt x="1826248" y="4358285"/>
                  <a:pt x="1818812" y="4341670"/>
                </a:cubicBezTo>
                <a:cubicBezTo>
                  <a:pt x="1791601" y="4280641"/>
                  <a:pt x="1752051" y="4225623"/>
                  <a:pt x="1724586" y="4164260"/>
                </a:cubicBezTo>
                <a:cubicBezTo>
                  <a:pt x="1693486" y="4094798"/>
                  <a:pt x="1674641" y="4022249"/>
                  <a:pt x="1647514" y="3951451"/>
                </a:cubicBezTo>
                <a:cubicBezTo>
                  <a:pt x="1645105" y="3945148"/>
                  <a:pt x="1638344" y="3941913"/>
                  <a:pt x="1632302" y="3942258"/>
                </a:cubicBezTo>
                <a:cubicBezTo>
                  <a:pt x="1629281" y="3942430"/>
                  <a:pt x="1626439" y="3943497"/>
                  <a:pt x="1624411" y="3945523"/>
                </a:cubicBezTo>
                <a:close/>
                <a:moveTo>
                  <a:pt x="3252325" y="2905492"/>
                </a:moveTo>
                <a:cubicBezTo>
                  <a:pt x="3249452" y="2907005"/>
                  <a:pt x="3247213" y="2909697"/>
                  <a:pt x="3246917" y="2912870"/>
                </a:cubicBezTo>
                <a:cubicBezTo>
                  <a:pt x="3244381" y="2940671"/>
                  <a:pt x="3264493" y="2963881"/>
                  <a:pt x="3281819" y="2983333"/>
                </a:cubicBezTo>
                <a:cubicBezTo>
                  <a:pt x="3290016" y="2992517"/>
                  <a:pt x="3304044" y="2982082"/>
                  <a:pt x="3301172" y="2971645"/>
                </a:cubicBezTo>
                <a:cubicBezTo>
                  <a:pt x="3294495" y="2946766"/>
                  <a:pt x="3285791" y="2918464"/>
                  <a:pt x="3261536" y="2905189"/>
                </a:cubicBezTo>
                <a:cubicBezTo>
                  <a:pt x="3258705" y="2903645"/>
                  <a:pt x="3255198" y="2903978"/>
                  <a:pt x="3252325" y="2905492"/>
                </a:cubicBezTo>
                <a:close/>
                <a:moveTo>
                  <a:pt x="2349503" y="3458239"/>
                </a:moveTo>
                <a:cubicBezTo>
                  <a:pt x="2331861" y="3466620"/>
                  <a:pt x="2315594" y="3478955"/>
                  <a:pt x="2306424" y="3489767"/>
                </a:cubicBezTo>
                <a:cubicBezTo>
                  <a:pt x="2300087" y="3497198"/>
                  <a:pt x="2303467" y="3508552"/>
                  <a:pt x="2314031" y="3509220"/>
                </a:cubicBezTo>
                <a:cubicBezTo>
                  <a:pt x="2342002" y="3510973"/>
                  <a:pt x="2395835" y="3497865"/>
                  <a:pt x="2408426" y="3469813"/>
                </a:cubicBezTo>
                <a:cubicBezTo>
                  <a:pt x="2411976" y="3461882"/>
                  <a:pt x="2409694" y="3453450"/>
                  <a:pt x="2400821" y="3450443"/>
                </a:cubicBezTo>
                <a:cubicBezTo>
                  <a:pt x="2386159" y="3445434"/>
                  <a:pt x="2367144" y="3449859"/>
                  <a:pt x="2349503" y="3458239"/>
                </a:cubicBezTo>
                <a:close/>
                <a:moveTo>
                  <a:pt x="996884" y="4294167"/>
                </a:moveTo>
                <a:cubicBezTo>
                  <a:pt x="1010321" y="4291245"/>
                  <a:pt x="1023504" y="4287906"/>
                  <a:pt x="1036688" y="4284566"/>
                </a:cubicBezTo>
                <a:cubicBezTo>
                  <a:pt x="1140717" y="4276301"/>
                  <a:pt x="1247958" y="4297172"/>
                  <a:pt x="1346918" y="4350688"/>
                </a:cubicBezTo>
                <a:cubicBezTo>
                  <a:pt x="1516694" y="4442440"/>
                  <a:pt x="1654949" y="4598145"/>
                  <a:pt x="1776557" y="4743913"/>
                </a:cubicBezTo>
                <a:cubicBezTo>
                  <a:pt x="2008109" y="5021425"/>
                  <a:pt x="2210591" y="5351032"/>
                  <a:pt x="2325101" y="5697337"/>
                </a:cubicBezTo>
                <a:cubicBezTo>
                  <a:pt x="2080365" y="5412563"/>
                  <a:pt x="1789487" y="5160264"/>
                  <a:pt x="1486102" y="4940441"/>
                </a:cubicBezTo>
                <a:cubicBezTo>
                  <a:pt x="1435229" y="4903539"/>
                  <a:pt x="1383595" y="4867724"/>
                  <a:pt x="1331536" y="4832325"/>
                </a:cubicBezTo>
                <a:cubicBezTo>
                  <a:pt x="1339057" y="4826148"/>
                  <a:pt x="1346326" y="4819636"/>
                  <a:pt x="1353593" y="4813208"/>
                </a:cubicBezTo>
                <a:cubicBezTo>
                  <a:pt x="1380974" y="4833410"/>
                  <a:pt x="1412242" y="4849774"/>
                  <a:pt x="1441904" y="4866138"/>
                </a:cubicBezTo>
                <a:cubicBezTo>
                  <a:pt x="1477906" y="4886092"/>
                  <a:pt x="1513822" y="4916148"/>
                  <a:pt x="1552188" y="4930090"/>
                </a:cubicBezTo>
                <a:cubicBezTo>
                  <a:pt x="1559878" y="4932928"/>
                  <a:pt x="1568666" y="4923493"/>
                  <a:pt x="1562584" y="4916649"/>
                </a:cubicBezTo>
                <a:cubicBezTo>
                  <a:pt x="1536215" y="4887092"/>
                  <a:pt x="1493286" y="4866221"/>
                  <a:pt x="1459821" y="4845099"/>
                </a:cubicBezTo>
                <a:cubicBezTo>
                  <a:pt x="1432103" y="4827567"/>
                  <a:pt x="1402270" y="4810369"/>
                  <a:pt x="1371087" y="4798764"/>
                </a:cubicBezTo>
                <a:cubicBezTo>
                  <a:pt x="1374467" y="4796009"/>
                  <a:pt x="1377594" y="4793087"/>
                  <a:pt x="1381142" y="4790583"/>
                </a:cubicBezTo>
                <a:cubicBezTo>
                  <a:pt x="1403538" y="4774553"/>
                  <a:pt x="1427285" y="4761445"/>
                  <a:pt x="1443426" y="4738570"/>
                </a:cubicBezTo>
                <a:cubicBezTo>
                  <a:pt x="1447820" y="4732392"/>
                  <a:pt x="1441904" y="4724293"/>
                  <a:pt x="1435060" y="4724126"/>
                </a:cubicBezTo>
                <a:cubicBezTo>
                  <a:pt x="1387312" y="4722957"/>
                  <a:pt x="1327818" y="4769627"/>
                  <a:pt x="1300945" y="4811871"/>
                </a:cubicBezTo>
                <a:cubicBezTo>
                  <a:pt x="1189986" y="4737485"/>
                  <a:pt x="1076829" y="4666269"/>
                  <a:pt x="960884" y="4599814"/>
                </a:cubicBezTo>
                <a:cubicBezTo>
                  <a:pt x="953871" y="4595807"/>
                  <a:pt x="946686" y="4591966"/>
                  <a:pt x="939671" y="4587958"/>
                </a:cubicBezTo>
                <a:cubicBezTo>
                  <a:pt x="944320" y="4585370"/>
                  <a:pt x="948884" y="4582782"/>
                  <a:pt x="953533" y="4580194"/>
                </a:cubicBezTo>
                <a:cubicBezTo>
                  <a:pt x="953533" y="4580194"/>
                  <a:pt x="953616" y="4580277"/>
                  <a:pt x="953616" y="4580277"/>
                </a:cubicBezTo>
                <a:cubicBezTo>
                  <a:pt x="1043364" y="4643727"/>
                  <a:pt x="1157535" y="4670861"/>
                  <a:pt x="1239676" y="4744498"/>
                </a:cubicBezTo>
                <a:cubicBezTo>
                  <a:pt x="1256832" y="4759942"/>
                  <a:pt x="1280918" y="4729053"/>
                  <a:pt x="1261817" y="4717364"/>
                </a:cubicBezTo>
                <a:cubicBezTo>
                  <a:pt x="1174774" y="4664099"/>
                  <a:pt x="1097955" y="4586956"/>
                  <a:pt x="998321" y="4555232"/>
                </a:cubicBezTo>
                <a:cubicBezTo>
                  <a:pt x="1012771" y="4547134"/>
                  <a:pt x="1027393" y="4539286"/>
                  <a:pt x="1042095" y="4531604"/>
                </a:cubicBezTo>
                <a:cubicBezTo>
                  <a:pt x="1065674" y="4556568"/>
                  <a:pt x="1101589" y="4573683"/>
                  <a:pt x="1129224" y="4594054"/>
                </a:cubicBezTo>
                <a:cubicBezTo>
                  <a:pt x="1151534" y="4610500"/>
                  <a:pt x="1174098" y="4638469"/>
                  <a:pt x="1204353" y="4635297"/>
                </a:cubicBezTo>
                <a:cubicBezTo>
                  <a:pt x="1206634" y="4635046"/>
                  <a:pt x="1208070" y="4633626"/>
                  <a:pt x="1209591" y="4632290"/>
                </a:cubicBezTo>
                <a:cubicBezTo>
                  <a:pt x="1208239" y="4635129"/>
                  <a:pt x="1207479" y="4638218"/>
                  <a:pt x="1208830" y="4641057"/>
                </a:cubicBezTo>
                <a:cubicBezTo>
                  <a:pt x="1225395" y="4675787"/>
                  <a:pt x="1263339" y="4697660"/>
                  <a:pt x="1295790" y="4716779"/>
                </a:cubicBezTo>
                <a:cubicBezTo>
                  <a:pt x="1318861" y="4730388"/>
                  <a:pt x="1338045" y="4693820"/>
                  <a:pt x="1315141" y="4680296"/>
                </a:cubicBezTo>
                <a:cubicBezTo>
                  <a:pt x="1284803" y="4662429"/>
                  <a:pt x="1256240" y="4635881"/>
                  <a:pt x="1222521" y="4625361"/>
                </a:cubicBezTo>
                <a:cubicBezTo>
                  <a:pt x="1218718" y="4624192"/>
                  <a:pt x="1214916" y="4625862"/>
                  <a:pt x="1212127" y="4628616"/>
                </a:cubicBezTo>
                <a:cubicBezTo>
                  <a:pt x="1212803" y="4627030"/>
                  <a:pt x="1213648" y="4625444"/>
                  <a:pt x="1213563" y="4623691"/>
                </a:cubicBezTo>
                <a:cubicBezTo>
                  <a:pt x="1212464" y="4590130"/>
                  <a:pt x="1169365" y="4568089"/>
                  <a:pt x="1144521" y="4550974"/>
                </a:cubicBezTo>
                <a:cubicBezTo>
                  <a:pt x="1125758" y="4538034"/>
                  <a:pt x="1104378" y="4522254"/>
                  <a:pt x="1081984" y="4511985"/>
                </a:cubicBezTo>
                <a:cubicBezTo>
                  <a:pt x="1098125" y="4504472"/>
                  <a:pt x="1114519" y="4497374"/>
                  <a:pt x="1131337" y="4491281"/>
                </a:cubicBezTo>
                <a:cubicBezTo>
                  <a:pt x="1131928" y="4491029"/>
                  <a:pt x="1132519" y="4490947"/>
                  <a:pt x="1133196" y="4490696"/>
                </a:cubicBezTo>
                <a:cubicBezTo>
                  <a:pt x="1152971" y="4513154"/>
                  <a:pt x="1182295" y="4528682"/>
                  <a:pt x="1205534" y="4547134"/>
                </a:cubicBezTo>
                <a:cubicBezTo>
                  <a:pt x="1234691" y="4570342"/>
                  <a:pt x="1255141" y="4590130"/>
                  <a:pt x="1291480" y="4600899"/>
                </a:cubicBezTo>
                <a:cubicBezTo>
                  <a:pt x="1293254" y="4601399"/>
                  <a:pt x="1294945" y="4601066"/>
                  <a:pt x="1296465" y="4600314"/>
                </a:cubicBezTo>
                <a:cubicBezTo>
                  <a:pt x="1295029" y="4603153"/>
                  <a:pt x="1294945" y="4606827"/>
                  <a:pt x="1296635" y="4609666"/>
                </a:cubicBezTo>
                <a:cubicBezTo>
                  <a:pt x="1308635" y="4629535"/>
                  <a:pt x="1325790" y="4648820"/>
                  <a:pt x="1349115" y="4654498"/>
                </a:cubicBezTo>
                <a:cubicBezTo>
                  <a:pt x="1363481" y="4658005"/>
                  <a:pt x="1371509" y="4640723"/>
                  <a:pt x="1364749" y="4630036"/>
                </a:cubicBezTo>
                <a:cubicBezTo>
                  <a:pt x="1352412" y="4610583"/>
                  <a:pt x="1326889" y="4600983"/>
                  <a:pt x="1305086" y="4596140"/>
                </a:cubicBezTo>
                <a:cubicBezTo>
                  <a:pt x="1303227" y="4595722"/>
                  <a:pt x="1301706" y="4596058"/>
                  <a:pt x="1300353" y="4596641"/>
                </a:cubicBezTo>
                <a:cubicBezTo>
                  <a:pt x="1301367" y="4594805"/>
                  <a:pt x="1301959" y="4592801"/>
                  <a:pt x="1301199" y="4590714"/>
                </a:cubicBezTo>
                <a:cubicBezTo>
                  <a:pt x="1289367" y="4556317"/>
                  <a:pt x="1270690" y="4539536"/>
                  <a:pt x="1240944" y="4518414"/>
                </a:cubicBezTo>
                <a:cubicBezTo>
                  <a:pt x="1222268" y="4505138"/>
                  <a:pt x="1200380" y="4488859"/>
                  <a:pt x="1177563" y="4477839"/>
                </a:cubicBezTo>
                <a:cubicBezTo>
                  <a:pt x="1199281" y="4472579"/>
                  <a:pt x="1220917" y="4468988"/>
                  <a:pt x="1242550" y="4465984"/>
                </a:cubicBezTo>
                <a:cubicBezTo>
                  <a:pt x="1256579" y="4489444"/>
                  <a:pt x="1295958" y="4505138"/>
                  <a:pt x="1316072" y="4518581"/>
                </a:cubicBezTo>
                <a:cubicBezTo>
                  <a:pt x="1342692" y="4536281"/>
                  <a:pt x="1375142" y="4570259"/>
                  <a:pt x="1408862" y="4568423"/>
                </a:cubicBezTo>
                <a:cubicBezTo>
                  <a:pt x="1414947" y="4568089"/>
                  <a:pt x="1421115" y="4561243"/>
                  <a:pt x="1419763" y="4555148"/>
                </a:cubicBezTo>
                <a:cubicBezTo>
                  <a:pt x="1412412" y="4521753"/>
                  <a:pt x="1369987" y="4502384"/>
                  <a:pt x="1342777" y="4485603"/>
                </a:cubicBezTo>
                <a:cubicBezTo>
                  <a:pt x="1331114" y="4478423"/>
                  <a:pt x="1316747" y="4467653"/>
                  <a:pt x="1301536" y="4458804"/>
                </a:cubicBezTo>
                <a:cubicBezTo>
                  <a:pt x="1315142" y="4457301"/>
                  <a:pt x="1328748" y="4455632"/>
                  <a:pt x="1342438" y="4453878"/>
                </a:cubicBezTo>
                <a:cubicBezTo>
                  <a:pt x="1356551" y="4471578"/>
                  <a:pt x="1380551" y="4487940"/>
                  <a:pt x="1402017" y="4484017"/>
                </a:cubicBezTo>
                <a:cubicBezTo>
                  <a:pt x="1406413" y="4483182"/>
                  <a:pt x="1410805" y="4478590"/>
                  <a:pt x="1409539" y="4473831"/>
                </a:cubicBezTo>
                <a:cubicBezTo>
                  <a:pt x="1406579" y="4462895"/>
                  <a:pt x="1398467" y="4453794"/>
                  <a:pt x="1388326" y="4446699"/>
                </a:cubicBezTo>
                <a:cubicBezTo>
                  <a:pt x="1394410" y="4445612"/>
                  <a:pt x="1400495" y="4444861"/>
                  <a:pt x="1406665" y="4443610"/>
                </a:cubicBezTo>
                <a:cubicBezTo>
                  <a:pt x="1417314" y="4441355"/>
                  <a:pt x="1418495" y="4425159"/>
                  <a:pt x="1407678" y="4422236"/>
                </a:cubicBezTo>
                <a:cubicBezTo>
                  <a:pt x="1322833" y="4399027"/>
                  <a:pt x="1234099" y="4423656"/>
                  <a:pt x="1150604" y="4443525"/>
                </a:cubicBezTo>
                <a:cubicBezTo>
                  <a:pt x="1059167" y="4465233"/>
                  <a:pt x="970941" y="4502468"/>
                  <a:pt x="902741" y="4567420"/>
                </a:cubicBezTo>
                <a:cubicBezTo>
                  <a:pt x="850262" y="4538701"/>
                  <a:pt x="796430" y="4511985"/>
                  <a:pt x="741247" y="4491197"/>
                </a:cubicBezTo>
                <a:cubicBezTo>
                  <a:pt x="743444" y="4488526"/>
                  <a:pt x="745556" y="4485853"/>
                  <a:pt x="747755" y="4483182"/>
                </a:cubicBezTo>
                <a:cubicBezTo>
                  <a:pt x="750374" y="4479926"/>
                  <a:pt x="750881" y="4476420"/>
                  <a:pt x="750374" y="4472996"/>
                </a:cubicBezTo>
                <a:cubicBezTo>
                  <a:pt x="752233" y="4472663"/>
                  <a:pt x="753838" y="4471744"/>
                  <a:pt x="755697" y="4471243"/>
                </a:cubicBezTo>
                <a:cubicBezTo>
                  <a:pt x="756204" y="4472079"/>
                  <a:pt x="756121" y="4472996"/>
                  <a:pt x="756796" y="4473748"/>
                </a:cubicBezTo>
                <a:cubicBezTo>
                  <a:pt x="773359" y="4492116"/>
                  <a:pt x="796261" y="4504722"/>
                  <a:pt x="817473" y="4517161"/>
                </a:cubicBezTo>
                <a:cubicBezTo>
                  <a:pt x="834712" y="4527347"/>
                  <a:pt x="858544" y="4543210"/>
                  <a:pt x="878574" y="4532857"/>
                </a:cubicBezTo>
                <a:cubicBezTo>
                  <a:pt x="881700" y="4531270"/>
                  <a:pt x="883389" y="4527598"/>
                  <a:pt x="883389" y="4524258"/>
                </a:cubicBezTo>
                <a:cubicBezTo>
                  <a:pt x="883220" y="4502635"/>
                  <a:pt x="858713" y="4489944"/>
                  <a:pt x="842403" y="4479926"/>
                </a:cubicBezTo>
                <a:cubicBezTo>
                  <a:pt x="827615" y="4470909"/>
                  <a:pt x="812065" y="4461059"/>
                  <a:pt x="795754" y="4453961"/>
                </a:cubicBezTo>
                <a:cubicBezTo>
                  <a:pt x="802177" y="4449620"/>
                  <a:pt x="808600" y="4445279"/>
                  <a:pt x="815107" y="4441021"/>
                </a:cubicBezTo>
                <a:cubicBezTo>
                  <a:pt x="814768" y="4447282"/>
                  <a:pt x="817136" y="4453711"/>
                  <a:pt x="824403" y="4458303"/>
                </a:cubicBezTo>
                <a:cubicBezTo>
                  <a:pt x="848150" y="4473332"/>
                  <a:pt x="873164" y="4485687"/>
                  <a:pt x="899699" y="4495037"/>
                </a:cubicBezTo>
                <a:cubicBezTo>
                  <a:pt x="919223" y="4501884"/>
                  <a:pt x="962913" y="4520250"/>
                  <a:pt x="979221" y="4499379"/>
                </a:cubicBezTo>
                <a:cubicBezTo>
                  <a:pt x="997053" y="4476671"/>
                  <a:pt x="960124" y="4465150"/>
                  <a:pt x="944744" y="4461142"/>
                </a:cubicBezTo>
                <a:cubicBezTo>
                  <a:pt x="910854" y="4452376"/>
                  <a:pt x="879249" y="4440771"/>
                  <a:pt x="849164" y="4422737"/>
                </a:cubicBezTo>
                <a:cubicBezTo>
                  <a:pt x="848319" y="4422236"/>
                  <a:pt x="847390" y="4422153"/>
                  <a:pt x="846544" y="4421820"/>
                </a:cubicBezTo>
                <a:cubicBezTo>
                  <a:pt x="848657" y="4420650"/>
                  <a:pt x="850686" y="4419147"/>
                  <a:pt x="852798" y="4418062"/>
                </a:cubicBezTo>
                <a:cubicBezTo>
                  <a:pt x="866065" y="4411217"/>
                  <a:pt x="879417" y="4405623"/>
                  <a:pt x="892938" y="4400696"/>
                </a:cubicBezTo>
                <a:cubicBezTo>
                  <a:pt x="910263" y="4417311"/>
                  <a:pt x="935700" y="4427747"/>
                  <a:pt x="956659" y="4437848"/>
                </a:cubicBezTo>
                <a:cubicBezTo>
                  <a:pt x="977953" y="4448117"/>
                  <a:pt x="1004658" y="4466901"/>
                  <a:pt x="1027814" y="4453878"/>
                </a:cubicBezTo>
                <a:cubicBezTo>
                  <a:pt x="1031110" y="4452042"/>
                  <a:pt x="1033899" y="4446782"/>
                  <a:pt x="1033054" y="4443024"/>
                </a:cubicBezTo>
                <a:cubicBezTo>
                  <a:pt x="1027813" y="4418563"/>
                  <a:pt x="1000856" y="4411633"/>
                  <a:pt x="979814" y="4403035"/>
                </a:cubicBezTo>
                <a:cubicBezTo>
                  <a:pt x="966968" y="4397774"/>
                  <a:pt x="953278" y="4391263"/>
                  <a:pt x="939334" y="4386087"/>
                </a:cubicBezTo>
                <a:cubicBezTo>
                  <a:pt x="948884" y="4383414"/>
                  <a:pt x="958432" y="4380826"/>
                  <a:pt x="967982" y="4378155"/>
                </a:cubicBezTo>
                <a:cubicBezTo>
                  <a:pt x="980828" y="4388758"/>
                  <a:pt x="998405" y="4394853"/>
                  <a:pt x="1013278" y="4401532"/>
                </a:cubicBezTo>
                <a:cubicBezTo>
                  <a:pt x="1034997" y="4411383"/>
                  <a:pt x="1056970" y="4421652"/>
                  <a:pt x="1080378" y="4426745"/>
                </a:cubicBezTo>
                <a:cubicBezTo>
                  <a:pt x="1087223" y="4428248"/>
                  <a:pt x="1096012" y="4424324"/>
                  <a:pt x="1099984" y="4418813"/>
                </a:cubicBezTo>
                <a:cubicBezTo>
                  <a:pt x="1102773" y="4414973"/>
                  <a:pt x="1103702" y="4412969"/>
                  <a:pt x="1104378" y="4408461"/>
                </a:cubicBezTo>
                <a:cubicBezTo>
                  <a:pt x="1105309" y="4401866"/>
                  <a:pt x="1102435" y="4392766"/>
                  <a:pt x="1096350" y="4389091"/>
                </a:cubicBezTo>
                <a:cubicBezTo>
                  <a:pt x="1075561" y="4376568"/>
                  <a:pt x="1052152" y="4368889"/>
                  <a:pt x="1029251" y="4361040"/>
                </a:cubicBezTo>
                <a:cubicBezTo>
                  <a:pt x="1026885" y="4360206"/>
                  <a:pt x="1024433" y="4359287"/>
                  <a:pt x="1022067" y="4358453"/>
                </a:cubicBezTo>
                <a:cubicBezTo>
                  <a:pt x="1027393" y="4351941"/>
                  <a:pt x="1027307" y="4342672"/>
                  <a:pt x="1022152" y="4336996"/>
                </a:cubicBezTo>
                <a:cubicBezTo>
                  <a:pt x="1024349" y="4335744"/>
                  <a:pt x="1025533" y="4333405"/>
                  <a:pt x="1026969" y="4331403"/>
                </a:cubicBezTo>
                <a:cubicBezTo>
                  <a:pt x="1028997" y="4333240"/>
                  <a:pt x="1031447" y="4334743"/>
                  <a:pt x="1034913" y="4335159"/>
                </a:cubicBezTo>
                <a:cubicBezTo>
                  <a:pt x="1037448" y="4335744"/>
                  <a:pt x="1039983" y="4335993"/>
                  <a:pt x="1042518" y="4335827"/>
                </a:cubicBezTo>
                <a:cubicBezTo>
                  <a:pt x="1047927" y="4335827"/>
                  <a:pt x="1051814" y="4332488"/>
                  <a:pt x="1053674" y="4327729"/>
                </a:cubicBezTo>
                <a:cubicBezTo>
                  <a:pt x="1053927" y="4327062"/>
                  <a:pt x="1054181" y="4326393"/>
                  <a:pt x="1054434" y="4325809"/>
                </a:cubicBezTo>
                <a:cubicBezTo>
                  <a:pt x="1057815" y="4316959"/>
                  <a:pt x="1050377" y="4307024"/>
                  <a:pt x="1041167" y="4306606"/>
                </a:cubicBezTo>
                <a:cubicBezTo>
                  <a:pt x="1039900" y="4306523"/>
                  <a:pt x="1038715" y="4306524"/>
                  <a:pt x="1037449" y="4306439"/>
                </a:cubicBezTo>
                <a:cubicBezTo>
                  <a:pt x="1034068" y="4306273"/>
                  <a:pt x="1031447" y="4307190"/>
                  <a:pt x="1029167" y="4308528"/>
                </a:cubicBezTo>
                <a:cubicBezTo>
                  <a:pt x="1026799" y="4303017"/>
                  <a:pt x="1023081" y="4298258"/>
                  <a:pt x="1016574" y="4297006"/>
                </a:cubicBezTo>
                <a:cubicBezTo>
                  <a:pt x="1010067" y="4295669"/>
                  <a:pt x="1003476" y="4294835"/>
                  <a:pt x="996884" y="4294167"/>
                </a:cubicBezTo>
                <a:close/>
                <a:moveTo>
                  <a:pt x="1687158" y="3857946"/>
                </a:moveTo>
                <a:cubicBezTo>
                  <a:pt x="1682817" y="3858927"/>
                  <a:pt x="1678908" y="3861661"/>
                  <a:pt x="1677598" y="3865794"/>
                </a:cubicBezTo>
                <a:cubicBezTo>
                  <a:pt x="1670498" y="3888001"/>
                  <a:pt x="1670838" y="3916971"/>
                  <a:pt x="1690104" y="3934587"/>
                </a:cubicBezTo>
                <a:cubicBezTo>
                  <a:pt x="1699401" y="3943103"/>
                  <a:pt x="1716556" y="3943604"/>
                  <a:pt x="1721119" y="3929161"/>
                </a:cubicBezTo>
                <a:cubicBezTo>
                  <a:pt x="1729232" y="3903279"/>
                  <a:pt x="1718078" y="3878317"/>
                  <a:pt x="1699316" y="3860618"/>
                </a:cubicBezTo>
                <a:cubicBezTo>
                  <a:pt x="1696274" y="3857737"/>
                  <a:pt x="1691500" y="3856965"/>
                  <a:pt x="1687158" y="3857946"/>
                </a:cubicBezTo>
                <a:close/>
                <a:moveTo>
                  <a:pt x="1542649" y="3934765"/>
                </a:moveTo>
                <a:cubicBezTo>
                  <a:pt x="1538096" y="3935151"/>
                  <a:pt x="1533807" y="3938011"/>
                  <a:pt x="1533427" y="3943103"/>
                </a:cubicBezTo>
                <a:cubicBezTo>
                  <a:pt x="1523285" y="4076934"/>
                  <a:pt x="1591568" y="4247581"/>
                  <a:pt x="1691626" y="4338999"/>
                </a:cubicBezTo>
                <a:cubicBezTo>
                  <a:pt x="1703964" y="4350270"/>
                  <a:pt x="1724246" y="4336077"/>
                  <a:pt x="1715457" y="4320966"/>
                </a:cubicBezTo>
                <a:cubicBezTo>
                  <a:pt x="1679711" y="4259603"/>
                  <a:pt x="1638978" y="4205670"/>
                  <a:pt x="1611597" y="4139632"/>
                </a:cubicBezTo>
                <a:cubicBezTo>
                  <a:pt x="1584554" y="4074512"/>
                  <a:pt x="1573230" y="4008223"/>
                  <a:pt x="1553456" y="3941266"/>
                </a:cubicBezTo>
                <a:cubicBezTo>
                  <a:pt x="1552019" y="3936466"/>
                  <a:pt x="1547201" y="3934379"/>
                  <a:pt x="1542649" y="3934765"/>
                </a:cubicBezTo>
                <a:close/>
                <a:moveTo>
                  <a:pt x="739726" y="4400948"/>
                </a:moveTo>
                <a:cubicBezTo>
                  <a:pt x="745387" y="4406625"/>
                  <a:pt x="753754" y="4409046"/>
                  <a:pt x="762121" y="4402867"/>
                </a:cubicBezTo>
                <a:cubicBezTo>
                  <a:pt x="764656" y="4400948"/>
                  <a:pt x="767107" y="4399360"/>
                  <a:pt x="769642" y="4397524"/>
                </a:cubicBezTo>
                <a:cubicBezTo>
                  <a:pt x="777416" y="4400948"/>
                  <a:pt x="785445" y="4403368"/>
                  <a:pt x="793979" y="4404621"/>
                </a:cubicBezTo>
                <a:cubicBezTo>
                  <a:pt x="771078" y="4418981"/>
                  <a:pt x="750542" y="4436680"/>
                  <a:pt x="740824" y="4460223"/>
                </a:cubicBezTo>
                <a:cubicBezTo>
                  <a:pt x="737359" y="4458303"/>
                  <a:pt x="733641" y="4457218"/>
                  <a:pt x="729839" y="4457970"/>
                </a:cubicBezTo>
                <a:cubicBezTo>
                  <a:pt x="717923" y="4460307"/>
                  <a:pt x="709217" y="4468321"/>
                  <a:pt x="704232" y="4478340"/>
                </a:cubicBezTo>
                <a:cubicBezTo>
                  <a:pt x="693753" y="4475000"/>
                  <a:pt x="683359" y="4471160"/>
                  <a:pt x="672711" y="4468321"/>
                </a:cubicBezTo>
                <a:cubicBezTo>
                  <a:pt x="672288" y="4466652"/>
                  <a:pt x="671443" y="4465149"/>
                  <a:pt x="670597" y="4463647"/>
                </a:cubicBezTo>
                <a:cubicBezTo>
                  <a:pt x="675837" y="4457970"/>
                  <a:pt x="681499" y="4453044"/>
                  <a:pt x="686907" y="4447701"/>
                </a:cubicBezTo>
                <a:cubicBezTo>
                  <a:pt x="690119" y="4451541"/>
                  <a:pt x="694936" y="4454045"/>
                  <a:pt x="699754" y="4453293"/>
                </a:cubicBezTo>
                <a:cubicBezTo>
                  <a:pt x="720964" y="4449955"/>
                  <a:pt x="745556" y="4433173"/>
                  <a:pt x="744205" y="4409963"/>
                </a:cubicBezTo>
                <a:cubicBezTo>
                  <a:pt x="744035" y="4406540"/>
                  <a:pt x="742092" y="4403452"/>
                  <a:pt x="739640" y="4401031"/>
                </a:cubicBezTo>
                <a:close/>
                <a:moveTo>
                  <a:pt x="2251624" y="3442329"/>
                </a:moveTo>
                <a:cubicBezTo>
                  <a:pt x="2243199" y="3448239"/>
                  <a:pt x="2235383" y="3454848"/>
                  <a:pt x="2228506" y="3460296"/>
                </a:cubicBezTo>
                <a:cubicBezTo>
                  <a:pt x="2218957" y="3468060"/>
                  <a:pt x="2229521" y="3481919"/>
                  <a:pt x="2239830" y="3479498"/>
                </a:cubicBezTo>
                <a:cubicBezTo>
                  <a:pt x="2262478" y="3474322"/>
                  <a:pt x="2294762" y="3469146"/>
                  <a:pt x="2306592" y="3447106"/>
                </a:cubicBezTo>
                <a:cubicBezTo>
                  <a:pt x="2311239" y="3438423"/>
                  <a:pt x="2307606" y="3428988"/>
                  <a:pt x="2297296" y="3427235"/>
                </a:cubicBezTo>
                <a:cubicBezTo>
                  <a:pt x="2290937" y="3426170"/>
                  <a:pt x="2284604" y="3426797"/>
                  <a:pt x="2278395" y="3428562"/>
                </a:cubicBezTo>
                <a:cubicBezTo>
                  <a:pt x="2269082" y="3431210"/>
                  <a:pt x="2260048" y="3436419"/>
                  <a:pt x="2251624" y="3442329"/>
                </a:cubicBezTo>
                <a:close/>
                <a:moveTo>
                  <a:pt x="1600188" y="3834987"/>
                </a:moveTo>
                <a:cubicBezTo>
                  <a:pt x="1583540" y="3853187"/>
                  <a:pt x="1590978" y="3879235"/>
                  <a:pt x="1600274" y="3899356"/>
                </a:cubicBezTo>
                <a:cubicBezTo>
                  <a:pt x="1606104" y="3912046"/>
                  <a:pt x="1629175" y="3909290"/>
                  <a:pt x="1631372" y="3895265"/>
                </a:cubicBezTo>
                <a:cubicBezTo>
                  <a:pt x="1634752" y="3873641"/>
                  <a:pt x="1634499" y="3846592"/>
                  <a:pt x="1614048" y="3833567"/>
                </a:cubicBezTo>
                <a:cubicBezTo>
                  <a:pt x="1610076" y="3831063"/>
                  <a:pt x="1603485" y="3831312"/>
                  <a:pt x="1600188" y="3834987"/>
                </a:cubicBezTo>
                <a:close/>
                <a:moveTo>
                  <a:pt x="730573" y="4351843"/>
                </a:moveTo>
                <a:cubicBezTo>
                  <a:pt x="696008" y="4377769"/>
                  <a:pt x="663922" y="4407376"/>
                  <a:pt x="634851" y="4440186"/>
                </a:cubicBezTo>
                <a:lnTo>
                  <a:pt x="620145" y="4434698"/>
                </a:lnTo>
                <a:lnTo>
                  <a:pt x="670104" y="4514188"/>
                </a:lnTo>
                <a:lnTo>
                  <a:pt x="811547" y="4568996"/>
                </a:lnTo>
                <a:cubicBezTo>
                  <a:pt x="859262" y="4592112"/>
                  <a:pt x="905827" y="4618556"/>
                  <a:pt x="951334" y="4645814"/>
                </a:cubicBezTo>
                <a:cubicBezTo>
                  <a:pt x="926785" y="4723582"/>
                  <a:pt x="916580" y="4802885"/>
                  <a:pt x="919011" y="4881195"/>
                </a:cubicBezTo>
                <a:lnTo>
                  <a:pt x="922921" y="4916451"/>
                </a:lnTo>
                <a:lnTo>
                  <a:pt x="1006461" y="5049374"/>
                </a:lnTo>
                <a:lnTo>
                  <a:pt x="994276" y="5012603"/>
                </a:lnTo>
                <a:cubicBezTo>
                  <a:pt x="982222" y="4956602"/>
                  <a:pt x="975948" y="4898824"/>
                  <a:pt x="975166" y="4839673"/>
                </a:cubicBezTo>
                <a:cubicBezTo>
                  <a:pt x="989955" y="4868393"/>
                  <a:pt x="1007024" y="4896444"/>
                  <a:pt x="1019787" y="4925581"/>
                </a:cubicBezTo>
                <a:cubicBezTo>
                  <a:pt x="1037534" y="4966240"/>
                  <a:pt x="1050800" y="5008317"/>
                  <a:pt x="1073195" y="5046805"/>
                </a:cubicBezTo>
                <a:cubicBezTo>
                  <a:pt x="1078351" y="5055654"/>
                  <a:pt x="1094999" y="5053985"/>
                  <a:pt x="1094408" y="5042213"/>
                </a:cubicBezTo>
                <a:cubicBezTo>
                  <a:pt x="1092041" y="4991036"/>
                  <a:pt x="1072772" y="4943614"/>
                  <a:pt x="1051561" y="4897362"/>
                </a:cubicBezTo>
                <a:cubicBezTo>
                  <a:pt x="1034828" y="4860795"/>
                  <a:pt x="1016913" y="4820303"/>
                  <a:pt x="990376" y="4788745"/>
                </a:cubicBezTo>
                <a:cubicBezTo>
                  <a:pt x="993672" y="4777892"/>
                  <a:pt x="997730" y="4767289"/>
                  <a:pt x="1001194" y="4756519"/>
                </a:cubicBezTo>
                <a:cubicBezTo>
                  <a:pt x="1027730" y="4818550"/>
                  <a:pt x="1069731" y="4872400"/>
                  <a:pt x="1093394" y="4936267"/>
                </a:cubicBezTo>
                <a:cubicBezTo>
                  <a:pt x="1118576" y="5004227"/>
                  <a:pt x="1147985" y="5069180"/>
                  <a:pt x="1189393" y="5129874"/>
                </a:cubicBezTo>
                <a:cubicBezTo>
                  <a:pt x="1198014" y="5142482"/>
                  <a:pt x="1214747" y="5129540"/>
                  <a:pt x="1210775" y="5117102"/>
                </a:cubicBezTo>
                <a:cubicBezTo>
                  <a:pt x="1188972" y="5048725"/>
                  <a:pt x="1155844" y="4985357"/>
                  <a:pt x="1117900" y="4924914"/>
                </a:cubicBezTo>
                <a:cubicBezTo>
                  <a:pt x="1075984" y="4858207"/>
                  <a:pt x="1060689" y="4779145"/>
                  <a:pt x="1015477" y="4713941"/>
                </a:cubicBezTo>
                <a:cubicBezTo>
                  <a:pt x="1018265" y="4705927"/>
                  <a:pt x="1020546" y="4697828"/>
                  <a:pt x="1023589" y="4689896"/>
                </a:cubicBezTo>
                <a:cubicBezTo>
                  <a:pt x="1024857" y="4690647"/>
                  <a:pt x="1026124" y="4691482"/>
                  <a:pt x="1027392" y="4692234"/>
                </a:cubicBezTo>
                <a:cubicBezTo>
                  <a:pt x="1040913" y="4743997"/>
                  <a:pt x="1080547" y="4784238"/>
                  <a:pt x="1102857" y="4832826"/>
                </a:cubicBezTo>
                <a:cubicBezTo>
                  <a:pt x="1127533" y="4886593"/>
                  <a:pt x="1166576" y="4939607"/>
                  <a:pt x="1204520" y="4984690"/>
                </a:cubicBezTo>
                <a:cubicBezTo>
                  <a:pt x="1211789" y="4993289"/>
                  <a:pt x="1223537" y="4983688"/>
                  <a:pt x="1219986" y="4974422"/>
                </a:cubicBezTo>
                <a:cubicBezTo>
                  <a:pt x="1198182" y="4917400"/>
                  <a:pt x="1167676" y="4860878"/>
                  <a:pt x="1133365" y="4810285"/>
                </a:cubicBezTo>
                <a:cubicBezTo>
                  <a:pt x="1116210" y="4784904"/>
                  <a:pt x="1102520" y="4756018"/>
                  <a:pt x="1086379" y="4729135"/>
                </a:cubicBezTo>
                <a:cubicBezTo>
                  <a:pt x="1110378" y="4744164"/>
                  <a:pt x="1133619" y="4760275"/>
                  <a:pt x="1157365" y="4775720"/>
                </a:cubicBezTo>
                <a:cubicBezTo>
                  <a:pt x="1150859" y="4774970"/>
                  <a:pt x="1144351" y="4779813"/>
                  <a:pt x="1145281" y="4787743"/>
                </a:cubicBezTo>
                <a:cubicBezTo>
                  <a:pt x="1147478" y="4806278"/>
                  <a:pt x="1155253" y="4823309"/>
                  <a:pt x="1168943" y="4836166"/>
                </a:cubicBezTo>
                <a:cubicBezTo>
                  <a:pt x="1176380" y="4843263"/>
                  <a:pt x="1186520" y="4834329"/>
                  <a:pt x="1186099" y="4826232"/>
                </a:cubicBezTo>
                <a:cubicBezTo>
                  <a:pt x="1185168" y="4809951"/>
                  <a:pt x="1177478" y="4794088"/>
                  <a:pt x="1166745" y="4781815"/>
                </a:cubicBezTo>
                <a:cubicBezTo>
                  <a:pt x="1204436" y="4806278"/>
                  <a:pt x="1242466" y="4830239"/>
                  <a:pt x="1279479" y="4855702"/>
                </a:cubicBezTo>
                <a:cubicBezTo>
                  <a:pt x="1277874" y="4858040"/>
                  <a:pt x="1276523" y="4860628"/>
                  <a:pt x="1275845" y="4863801"/>
                </a:cubicBezTo>
                <a:cubicBezTo>
                  <a:pt x="1244916" y="5001889"/>
                  <a:pt x="1249056" y="5152250"/>
                  <a:pt x="1318016" y="5279150"/>
                </a:cubicBezTo>
                <a:cubicBezTo>
                  <a:pt x="1324945" y="5291924"/>
                  <a:pt x="1345904" y="5284576"/>
                  <a:pt x="1342353" y="5270133"/>
                </a:cubicBezTo>
                <a:cubicBezTo>
                  <a:pt x="1327988" y="5212276"/>
                  <a:pt x="1316917" y="5155755"/>
                  <a:pt x="1311170" y="5099317"/>
                </a:cubicBezTo>
                <a:cubicBezTo>
                  <a:pt x="1315395" y="5109754"/>
                  <a:pt x="1320043" y="5120023"/>
                  <a:pt x="1324522" y="5130209"/>
                </a:cubicBezTo>
                <a:cubicBezTo>
                  <a:pt x="1338636" y="5161850"/>
                  <a:pt x="1352748" y="5193993"/>
                  <a:pt x="1377595" y="5218872"/>
                </a:cubicBezTo>
                <a:cubicBezTo>
                  <a:pt x="1382664" y="5223965"/>
                  <a:pt x="1392721" y="5218704"/>
                  <a:pt x="1391623" y="5211776"/>
                </a:cubicBezTo>
                <a:cubicBezTo>
                  <a:pt x="1386214" y="5178046"/>
                  <a:pt x="1370241" y="5147157"/>
                  <a:pt x="1357566" y="5115599"/>
                </a:cubicBezTo>
                <a:cubicBezTo>
                  <a:pt x="1346832" y="5088883"/>
                  <a:pt x="1339987" y="5059662"/>
                  <a:pt x="1322409" y="5036536"/>
                </a:cubicBezTo>
                <a:cubicBezTo>
                  <a:pt x="1319199" y="5032362"/>
                  <a:pt x="1314467" y="5031110"/>
                  <a:pt x="1309902" y="5031275"/>
                </a:cubicBezTo>
                <a:cubicBezTo>
                  <a:pt x="1312862" y="5016582"/>
                  <a:pt x="1315988" y="5002055"/>
                  <a:pt x="1319029" y="4987446"/>
                </a:cubicBezTo>
                <a:cubicBezTo>
                  <a:pt x="1328580" y="5011156"/>
                  <a:pt x="1340495" y="5034365"/>
                  <a:pt x="1350298" y="5056824"/>
                </a:cubicBezTo>
                <a:cubicBezTo>
                  <a:pt x="1369819" y="5101906"/>
                  <a:pt x="1392131" y="5145069"/>
                  <a:pt x="1416213" y="5187982"/>
                </a:cubicBezTo>
                <a:cubicBezTo>
                  <a:pt x="1422636" y="5199503"/>
                  <a:pt x="1441651" y="5191071"/>
                  <a:pt x="1437510" y="5178547"/>
                </a:cubicBezTo>
                <a:cubicBezTo>
                  <a:pt x="1421538" y="5130793"/>
                  <a:pt x="1403876" y="5084374"/>
                  <a:pt x="1383001" y="5038456"/>
                </a:cubicBezTo>
                <a:cubicBezTo>
                  <a:pt x="1367538" y="5004310"/>
                  <a:pt x="1354861" y="4965906"/>
                  <a:pt x="1332129" y="4935851"/>
                </a:cubicBezTo>
                <a:cubicBezTo>
                  <a:pt x="1333311" y="4931425"/>
                  <a:pt x="1334749" y="4927001"/>
                  <a:pt x="1335931" y="4922491"/>
                </a:cubicBezTo>
                <a:cubicBezTo>
                  <a:pt x="1346664" y="4949291"/>
                  <a:pt x="1358748" y="4979597"/>
                  <a:pt x="1385031" y="4993289"/>
                </a:cubicBezTo>
                <a:cubicBezTo>
                  <a:pt x="1391622" y="4996713"/>
                  <a:pt x="1399819" y="4992037"/>
                  <a:pt x="1399735" y="4984523"/>
                </a:cubicBezTo>
                <a:cubicBezTo>
                  <a:pt x="1399228" y="4957474"/>
                  <a:pt x="1381228" y="4935099"/>
                  <a:pt x="1363313" y="4914812"/>
                </a:cubicBezTo>
                <a:cubicBezTo>
                  <a:pt x="1425257" y="4959060"/>
                  <a:pt x="1486525" y="5004227"/>
                  <a:pt x="1546526" y="5051147"/>
                </a:cubicBezTo>
                <a:cubicBezTo>
                  <a:pt x="1563090" y="5064086"/>
                  <a:pt x="1579231" y="5077361"/>
                  <a:pt x="1595541" y="5090552"/>
                </a:cubicBezTo>
                <a:cubicBezTo>
                  <a:pt x="1563174" y="5123947"/>
                  <a:pt x="1542385" y="5175876"/>
                  <a:pt x="1536976" y="5217453"/>
                </a:cubicBezTo>
                <a:cubicBezTo>
                  <a:pt x="1535962" y="5224967"/>
                  <a:pt x="1535708" y="5232312"/>
                  <a:pt x="1535709" y="5239911"/>
                </a:cubicBezTo>
                <a:cubicBezTo>
                  <a:pt x="1535455" y="5263788"/>
                  <a:pt x="1532835" y="5283323"/>
                  <a:pt x="1530553" y="5306534"/>
                </a:cubicBezTo>
                <a:cubicBezTo>
                  <a:pt x="1528020" y="5331830"/>
                  <a:pt x="1535541" y="5355874"/>
                  <a:pt x="1552863" y="5374241"/>
                </a:cubicBezTo>
                <a:cubicBezTo>
                  <a:pt x="1558950" y="5380670"/>
                  <a:pt x="1570272" y="5379168"/>
                  <a:pt x="1571877" y="5369483"/>
                </a:cubicBezTo>
                <a:cubicBezTo>
                  <a:pt x="1575681" y="5345688"/>
                  <a:pt x="1570779" y="5323565"/>
                  <a:pt x="1567146" y="5301524"/>
                </a:cubicBezTo>
                <a:cubicBezTo>
                  <a:pt x="1575343" y="5315550"/>
                  <a:pt x="1586159" y="5327739"/>
                  <a:pt x="1599598" y="5334417"/>
                </a:cubicBezTo>
                <a:cubicBezTo>
                  <a:pt x="1604245" y="5336755"/>
                  <a:pt x="1611005" y="5333583"/>
                  <a:pt x="1611596" y="5328240"/>
                </a:cubicBezTo>
                <a:cubicBezTo>
                  <a:pt x="1614810" y="5297350"/>
                  <a:pt x="1591147" y="5262786"/>
                  <a:pt x="1567823" y="5243250"/>
                </a:cubicBezTo>
                <a:cubicBezTo>
                  <a:pt x="1568497" y="5240662"/>
                  <a:pt x="1568920" y="5238157"/>
                  <a:pt x="1569850" y="5235569"/>
                </a:cubicBezTo>
                <a:cubicBezTo>
                  <a:pt x="1577625" y="5214279"/>
                  <a:pt x="1584977" y="5193491"/>
                  <a:pt x="1594611" y="5173454"/>
                </a:cubicBezTo>
                <a:cubicBezTo>
                  <a:pt x="1596808" y="5210690"/>
                  <a:pt x="1616498" y="5247008"/>
                  <a:pt x="1632639" y="5280152"/>
                </a:cubicBezTo>
                <a:cubicBezTo>
                  <a:pt x="1649203" y="5314214"/>
                  <a:pt x="1665513" y="5350363"/>
                  <a:pt x="1695429" y="5374910"/>
                </a:cubicBezTo>
                <a:cubicBezTo>
                  <a:pt x="1703541" y="5381505"/>
                  <a:pt x="1713936" y="5374326"/>
                  <a:pt x="1711908" y="5364641"/>
                </a:cubicBezTo>
                <a:cubicBezTo>
                  <a:pt x="1703626" y="5325319"/>
                  <a:pt x="1679119" y="5290336"/>
                  <a:pt x="1661795" y="5254271"/>
                </a:cubicBezTo>
                <a:cubicBezTo>
                  <a:pt x="1646837" y="5222963"/>
                  <a:pt x="1636189" y="5187897"/>
                  <a:pt x="1613795" y="5161015"/>
                </a:cubicBezTo>
                <a:cubicBezTo>
                  <a:pt x="1610752" y="5157425"/>
                  <a:pt x="1606357" y="5157092"/>
                  <a:pt x="1602386" y="5158428"/>
                </a:cubicBezTo>
                <a:cubicBezTo>
                  <a:pt x="1604582" y="5154503"/>
                  <a:pt x="1606527" y="5150579"/>
                  <a:pt x="1608977" y="5146739"/>
                </a:cubicBezTo>
                <a:cubicBezTo>
                  <a:pt x="1609824" y="5145319"/>
                  <a:pt x="1610921" y="5144234"/>
                  <a:pt x="1611850" y="5142815"/>
                </a:cubicBezTo>
                <a:cubicBezTo>
                  <a:pt x="1615062" y="5150496"/>
                  <a:pt x="1620048" y="5157175"/>
                  <a:pt x="1628076" y="5161517"/>
                </a:cubicBezTo>
                <a:cubicBezTo>
                  <a:pt x="1632893" y="5164188"/>
                  <a:pt x="1641175" y="5162602"/>
                  <a:pt x="1642273" y="5156173"/>
                </a:cubicBezTo>
                <a:cubicBezTo>
                  <a:pt x="1644808" y="5141563"/>
                  <a:pt x="1638893" y="5129708"/>
                  <a:pt x="1629428" y="5119355"/>
                </a:cubicBezTo>
                <a:cubicBezTo>
                  <a:pt x="1629682" y="5119021"/>
                  <a:pt x="1629935" y="5118687"/>
                  <a:pt x="1630189" y="5118354"/>
                </a:cubicBezTo>
                <a:cubicBezTo>
                  <a:pt x="1844249" y="5293760"/>
                  <a:pt x="2040560" y="5484278"/>
                  <a:pt x="2231802" y="5682727"/>
                </a:cubicBezTo>
                <a:cubicBezTo>
                  <a:pt x="2197662" y="5665360"/>
                  <a:pt x="2161747" y="5652087"/>
                  <a:pt x="2124984" y="5641318"/>
                </a:cubicBezTo>
                <a:cubicBezTo>
                  <a:pt x="2128111" y="5624703"/>
                  <a:pt x="2115267" y="5606169"/>
                  <a:pt x="2107407" y="5591809"/>
                </a:cubicBezTo>
                <a:cubicBezTo>
                  <a:pt x="2095068" y="5569101"/>
                  <a:pt x="2078844" y="5541968"/>
                  <a:pt x="2054167" y="5531114"/>
                </a:cubicBezTo>
                <a:cubicBezTo>
                  <a:pt x="2046306" y="5527690"/>
                  <a:pt x="2037350" y="5534286"/>
                  <a:pt x="2039885" y="5542885"/>
                </a:cubicBezTo>
                <a:cubicBezTo>
                  <a:pt x="2047153" y="5567181"/>
                  <a:pt x="2065914" y="5587468"/>
                  <a:pt x="2077323" y="5610010"/>
                </a:cubicBezTo>
                <a:cubicBezTo>
                  <a:pt x="2080704" y="5616688"/>
                  <a:pt x="2083152" y="5623869"/>
                  <a:pt x="2085941" y="5630715"/>
                </a:cubicBezTo>
                <a:cubicBezTo>
                  <a:pt x="2074450" y="5627959"/>
                  <a:pt x="2062871" y="5625204"/>
                  <a:pt x="2051209" y="5622783"/>
                </a:cubicBezTo>
                <a:cubicBezTo>
                  <a:pt x="2039546" y="5602496"/>
                  <a:pt x="2024504" y="5583544"/>
                  <a:pt x="2010815" y="5564843"/>
                </a:cubicBezTo>
                <a:cubicBezTo>
                  <a:pt x="1996871" y="5545725"/>
                  <a:pt x="1985040" y="5525353"/>
                  <a:pt x="1962391" y="5516003"/>
                </a:cubicBezTo>
                <a:cubicBezTo>
                  <a:pt x="1956813" y="5513664"/>
                  <a:pt x="1950052" y="5519175"/>
                  <a:pt x="1950137" y="5524769"/>
                </a:cubicBezTo>
                <a:cubicBezTo>
                  <a:pt x="1950643" y="5550315"/>
                  <a:pt x="1968222" y="5570520"/>
                  <a:pt x="1981913" y="5591142"/>
                </a:cubicBezTo>
                <a:cubicBezTo>
                  <a:pt x="1986646" y="5598320"/>
                  <a:pt x="1991461" y="5605668"/>
                  <a:pt x="1996279" y="5613015"/>
                </a:cubicBezTo>
                <a:cubicBezTo>
                  <a:pt x="1979039" y="5610510"/>
                  <a:pt x="1961800" y="5607839"/>
                  <a:pt x="1944220" y="5606001"/>
                </a:cubicBezTo>
                <a:cubicBezTo>
                  <a:pt x="1940757" y="5584880"/>
                  <a:pt x="1916420" y="5566096"/>
                  <a:pt x="1903489" y="5550650"/>
                </a:cubicBezTo>
                <a:cubicBezTo>
                  <a:pt x="1888953" y="5533285"/>
                  <a:pt x="1876193" y="5516588"/>
                  <a:pt x="1854727" y="5507821"/>
                </a:cubicBezTo>
                <a:cubicBezTo>
                  <a:pt x="1845854" y="5504231"/>
                  <a:pt x="1839177" y="5514500"/>
                  <a:pt x="1840615" y="5521931"/>
                </a:cubicBezTo>
                <a:cubicBezTo>
                  <a:pt x="1845600" y="5548228"/>
                  <a:pt x="1866390" y="5568600"/>
                  <a:pt x="1882530" y="5589138"/>
                </a:cubicBezTo>
                <a:cubicBezTo>
                  <a:pt x="1885573" y="5592978"/>
                  <a:pt x="1888446" y="5597236"/>
                  <a:pt x="1891489" y="5601494"/>
                </a:cubicBezTo>
                <a:cubicBezTo>
                  <a:pt x="1875939" y="5600409"/>
                  <a:pt x="1860305" y="5599490"/>
                  <a:pt x="1844671" y="5598738"/>
                </a:cubicBezTo>
                <a:cubicBezTo>
                  <a:pt x="1840529" y="5579286"/>
                  <a:pt x="1820586" y="5568433"/>
                  <a:pt x="1806051" y="5552653"/>
                </a:cubicBezTo>
                <a:cubicBezTo>
                  <a:pt x="1781289" y="5525938"/>
                  <a:pt x="1763459" y="5489871"/>
                  <a:pt x="1734218" y="5467998"/>
                </a:cubicBezTo>
                <a:cubicBezTo>
                  <a:pt x="1727965" y="5463323"/>
                  <a:pt x="1716980" y="5467413"/>
                  <a:pt x="1716979" y="5475762"/>
                </a:cubicBezTo>
                <a:cubicBezTo>
                  <a:pt x="1716979" y="5510660"/>
                  <a:pt x="1741825" y="5544472"/>
                  <a:pt x="1763120" y="5570603"/>
                </a:cubicBezTo>
                <a:cubicBezTo>
                  <a:pt x="1769121" y="5577951"/>
                  <a:pt x="1776305" y="5587552"/>
                  <a:pt x="1784331" y="5596401"/>
                </a:cubicBezTo>
                <a:cubicBezTo>
                  <a:pt x="1774528" y="5596151"/>
                  <a:pt x="1764726" y="5595732"/>
                  <a:pt x="1754840" y="5595566"/>
                </a:cubicBezTo>
                <a:cubicBezTo>
                  <a:pt x="1738191" y="5566512"/>
                  <a:pt x="1704218" y="5546559"/>
                  <a:pt x="1680978" y="5522348"/>
                </a:cubicBezTo>
                <a:cubicBezTo>
                  <a:pt x="1652077" y="5492125"/>
                  <a:pt x="1630273" y="5453471"/>
                  <a:pt x="1598582" y="5426505"/>
                </a:cubicBezTo>
                <a:cubicBezTo>
                  <a:pt x="1589118" y="5418490"/>
                  <a:pt x="1573315" y="5424668"/>
                  <a:pt x="1576188" y="5438194"/>
                </a:cubicBezTo>
                <a:cubicBezTo>
                  <a:pt x="1585738" y="5482524"/>
                  <a:pt x="1620216" y="5522766"/>
                  <a:pt x="1650387" y="5555659"/>
                </a:cubicBezTo>
                <a:cubicBezTo>
                  <a:pt x="1661542" y="5567849"/>
                  <a:pt x="1673964" y="5581958"/>
                  <a:pt x="1687654" y="5594397"/>
                </a:cubicBezTo>
                <a:cubicBezTo>
                  <a:pt x="1677683" y="5594231"/>
                  <a:pt x="1667710" y="5594063"/>
                  <a:pt x="1657822" y="5593979"/>
                </a:cubicBezTo>
                <a:cubicBezTo>
                  <a:pt x="1657485" y="5593646"/>
                  <a:pt x="1657401" y="5593229"/>
                  <a:pt x="1656978" y="5592977"/>
                </a:cubicBezTo>
                <a:cubicBezTo>
                  <a:pt x="1583033" y="5530947"/>
                  <a:pt x="1531399" y="5458063"/>
                  <a:pt x="1473427" y="5383008"/>
                </a:cubicBezTo>
                <a:cubicBezTo>
                  <a:pt x="1467004" y="5374659"/>
                  <a:pt x="1450694" y="5381671"/>
                  <a:pt x="1454159" y="5392191"/>
                </a:cubicBezTo>
                <a:cubicBezTo>
                  <a:pt x="1479003" y="5468665"/>
                  <a:pt x="1532075" y="5536624"/>
                  <a:pt x="1591738" y="5592728"/>
                </a:cubicBezTo>
                <a:cubicBezTo>
                  <a:pt x="1575514" y="5592310"/>
                  <a:pt x="1559371" y="5591893"/>
                  <a:pt x="1543315" y="5591225"/>
                </a:cubicBezTo>
                <a:cubicBezTo>
                  <a:pt x="1521680" y="5550651"/>
                  <a:pt x="1480272" y="5517339"/>
                  <a:pt x="1450525" y="5482524"/>
                </a:cubicBezTo>
                <a:cubicBezTo>
                  <a:pt x="1419679" y="5446458"/>
                  <a:pt x="1393144" y="5401041"/>
                  <a:pt x="1353509" y="5374158"/>
                </a:cubicBezTo>
                <a:cubicBezTo>
                  <a:pt x="1347086" y="5369816"/>
                  <a:pt x="1337538" y="5375493"/>
                  <a:pt x="1339227" y="5383257"/>
                </a:cubicBezTo>
                <a:cubicBezTo>
                  <a:pt x="1350382" y="5434353"/>
                  <a:pt x="1392214" y="5479853"/>
                  <a:pt x="1424411" y="5520094"/>
                </a:cubicBezTo>
                <a:cubicBezTo>
                  <a:pt x="1440045" y="5539630"/>
                  <a:pt x="1456778" y="5560752"/>
                  <a:pt x="1475033" y="5579787"/>
                </a:cubicBezTo>
                <a:cubicBezTo>
                  <a:pt x="1461849" y="5572106"/>
                  <a:pt x="1448243" y="5565260"/>
                  <a:pt x="1434552" y="5558582"/>
                </a:cubicBezTo>
                <a:cubicBezTo>
                  <a:pt x="1393565" y="5510576"/>
                  <a:pt x="1350129" y="5464825"/>
                  <a:pt x="1313452" y="5412896"/>
                </a:cubicBezTo>
                <a:cubicBezTo>
                  <a:pt x="1267056" y="5347109"/>
                  <a:pt x="1234605" y="5273222"/>
                  <a:pt x="1187788" y="5207934"/>
                </a:cubicBezTo>
                <a:cubicBezTo>
                  <a:pt x="1180858" y="5198166"/>
                  <a:pt x="1166661" y="5207851"/>
                  <a:pt x="1168437" y="5217787"/>
                </a:cubicBezTo>
                <a:cubicBezTo>
                  <a:pt x="1189479" y="5336005"/>
                  <a:pt x="1274324" y="5468665"/>
                  <a:pt x="1371762" y="5558665"/>
                </a:cubicBezTo>
                <a:cubicBezTo>
                  <a:pt x="1361199" y="5550233"/>
                  <a:pt x="1349537" y="5542719"/>
                  <a:pt x="1339734" y="5535205"/>
                </a:cubicBezTo>
                <a:cubicBezTo>
                  <a:pt x="1331283" y="5528693"/>
                  <a:pt x="1322071" y="5519927"/>
                  <a:pt x="1312184" y="5512768"/>
                </a:cubicBezTo>
                <a:lnTo>
                  <a:pt x="1292756" y="5504903"/>
                </a:lnTo>
                <a:lnTo>
                  <a:pt x="1367119" y="5623223"/>
                </a:lnTo>
                <a:lnTo>
                  <a:pt x="1522846" y="5637598"/>
                </a:lnTo>
                <a:cubicBezTo>
                  <a:pt x="1789235" y="5650640"/>
                  <a:pt x="2064791" y="5622044"/>
                  <a:pt x="2290422" y="5775063"/>
                </a:cubicBezTo>
                <a:lnTo>
                  <a:pt x="2353767" y="5824927"/>
                </a:lnTo>
                <a:lnTo>
                  <a:pt x="2407388" y="5804283"/>
                </a:lnTo>
                <a:lnTo>
                  <a:pt x="2407918" y="5797272"/>
                </a:lnTo>
                <a:cubicBezTo>
                  <a:pt x="2229353" y="5311377"/>
                  <a:pt x="1993575" y="4866222"/>
                  <a:pt x="1619034" y="4497374"/>
                </a:cubicBezTo>
                <a:cubicBezTo>
                  <a:pt x="1477398" y="4357952"/>
                  <a:pt x="1302043" y="4232887"/>
                  <a:pt x="1094070" y="4230801"/>
                </a:cubicBezTo>
                <a:cubicBezTo>
                  <a:pt x="960271" y="4229423"/>
                  <a:pt x="834269" y="4274067"/>
                  <a:pt x="730573" y="4351843"/>
                </a:cubicBezTo>
                <a:close/>
                <a:moveTo>
                  <a:pt x="1529202" y="3840916"/>
                </a:moveTo>
                <a:cubicBezTo>
                  <a:pt x="1517286" y="3860868"/>
                  <a:pt x="1516525" y="3885580"/>
                  <a:pt x="1525061" y="3907120"/>
                </a:cubicBezTo>
                <a:cubicBezTo>
                  <a:pt x="1529455" y="3918057"/>
                  <a:pt x="1546441" y="3918892"/>
                  <a:pt x="1551089" y="3907705"/>
                </a:cubicBezTo>
                <a:cubicBezTo>
                  <a:pt x="1559795" y="3886667"/>
                  <a:pt x="1560133" y="3861955"/>
                  <a:pt x="1548640" y="3841917"/>
                </a:cubicBezTo>
                <a:cubicBezTo>
                  <a:pt x="1546653" y="3838452"/>
                  <a:pt x="1542914" y="3836323"/>
                  <a:pt x="1539111" y="3836000"/>
                </a:cubicBezTo>
                <a:cubicBezTo>
                  <a:pt x="1535308" y="3835676"/>
                  <a:pt x="1531442" y="3837159"/>
                  <a:pt x="1529202" y="3840916"/>
                </a:cubicBezTo>
                <a:close/>
                <a:moveTo>
                  <a:pt x="5171709" y="1531835"/>
                </a:moveTo>
                <a:cubicBezTo>
                  <a:pt x="5167810" y="1535895"/>
                  <a:pt x="5166437" y="1542094"/>
                  <a:pt x="5170408" y="1548106"/>
                </a:cubicBezTo>
                <a:cubicBezTo>
                  <a:pt x="5179198" y="1561129"/>
                  <a:pt x="5183930" y="1566389"/>
                  <a:pt x="5199141" y="1568226"/>
                </a:cubicBezTo>
                <a:cubicBezTo>
                  <a:pt x="5207339" y="1569228"/>
                  <a:pt x="5214692" y="1560043"/>
                  <a:pt x="5212410" y="1552363"/>
                </a:cubicBezTo>
                <a:cubicBezTo>
                  <a:pt x="5208184" y="1538337"/>
                  <a:pt x="5201929" y="1534079"/>
                  <a:pt x="5188155" y="1528402"/>
                </a:cubicBezTo>
                <a:cubicBezTo>
                  <a:pt x="5182029" y="1525855"/>
                  <a:pt x="5175606" y="1527775"/>
                  <a:pt x="5171709" y="1531835"/>
                </a:cubicBezTo>
                <a:close/>
                <a:moveTo>
                  <a:pt x="3040706" y="2829686"/>
                </a:moveTo>
                <a:cubicBezTo>
                  <a:pt x="3036554" y="2832368"/>
                  <a:pt x="3033830" y="2837481"/>
                  <a:pt x="3035309" y="2842823"/>
                </a:cubicBezTo>
                <a:cubicBezTo>
                  <a:pt x="3042490" y="2869206"/>
                  <a:pt x="3055759" y="2893417"/>
                  <a:pt x="3068267" y="2917629"/>
                </a:cubicBezTo>
                <a:cubicBezTo>
                  <a:pt x="3078154" y="2936664"/>
                  <a:pt x="3085676" y="2954531"/>
                  <a:pt x="3107901" y="2959873"/>
                </a:cubicBezTo>
                <a:cubicBezTo>
                  <a:pt x="3112465" y="2960958"/>
                  <a:pt x="3116351" y="2957869"/>
                  <a:pt x="3117704" y="2953779"/>
                </a:cubicBezTo>
                <a:cubicBezTo>
                  <a:pt x="3125225" y="2930737"/>
                  <a:pt x="3110605" y="2912786"/>
                  <a:pt x="3098943" y="2893667"/>
                </a:cubicBezTo>
                <a:cubicBezTo>
                  <a:pt x="3085760" y="2871961"/>
                  <a:pt x="3072322" y="2849587"/>
                  <a:pt x="3054660" y="2831136"/>
                </a:cubicBezTo>
                <a:cubicBezTo>
                  <a:pt x="3050435" y="2826753"/>
                  <a:pt x="3044858" y="2827003"/>
                  <a:pt x="3040706" y="2829686"/>
                </a:cubicBezTo>
                <a:close/>
                <a:moveTo>
                  <a:pt x="3412975" y="2580591"/>
                </a:moveTo>
                <a:lnTo>
                  <a:pt x="3408834" y="2583262"/>
                </a:lnTo>
                <a:cubicBezTo>
                  <a:pt x="3402750" y="2587103"/>
                  <a:pt x="3400975" y="2596537"/>
                  <a:pt x="3406807" y="2601546"/>
                </a:cubicBezTo>
                <a:cubicBezTo>
                  <a:pt x="3407821" y="2602465"/>
                  <a:pt x="3408920" y="2603299"/>
                  <a:pt x="3409934" y="2604218"/>
                </a:cubicBezTo>
                <a:cubicBezTo>
                  <a:pt x="3414582" y="2608142"/>
                  <a:pt x="3422779" y="2610562"/>
                  <a:pt x="3428272" y="2606471"/>
                </a:cubicBezTo>
                <a:cubicBezTo>
                  <a:pt x="3430216" y="2605053"/>
                  <a:pt x="3432159" y="2603550"/>
                  <a:pt x="3434103" y="2602130"/>
                </a:cubicBezTo>
                <a:cubicBezTo>
                  <a:pt x="3438919" y="2598540"/>
                  <a:pt x="3438498" y="2590192"/>
                  <a:pt x="3434525" y="2586184"/>
                </a:cubicBezTo>
                <a:cubicBezTo>
                  <a:pt x="3433597" y="2585016"/>
                  <a:pt x="3432496" y="2583931"/>
                  <a:pt x="3431314" y="2582845"/>
                </a:cubicBezTo>
                <a:cubicBezTo>
                  <a:pt x="3426750" y="2578337"/>
                  <a:pt x="3418467" y="2577000"/>
                  <a:pt x="3412975" y="2580591"/>
                </a:cubicBezTo>
                <a:close/>
                <a:moveTo>
                  <a:pt x="3321219" y="2635052"/>
                </a:moveTo>
                <a:cubicBezTo>
                  <a:pt x="3315004" y="2641207"/>
                  <a:pt x="3315432" y="2653996"/>
                  <a:pt x="3324750" y="2657815"/>
                </a:cubicBezTo>
                <a:cubicBezTo>
                  <a:pt x="3340214" y="2664161"/>
                  <a:pt x="3355087" y="2674096"/>
                  <a:pt x="3371397" y="2665664"/>
                </a:cubicBezTo>
                <a:cubicBezTo>
                  <a:pt x="3378919" y="2661740"/>
                  <a:pt x="3383905" y="2651971"/>
                  <a:pt x="3377567" y="2644458"/>
                </a:cubicBezTo>
                <a:cubicBezTo>
                  <a:pt x="3364637" y="2629180"/>
                  <a:pt x="3348327" y="2631685"/>
                  <a:pt x="3329566" y="2631685"/>
                </a:cubicBezTo>
                <a:cubicBezTo>
                  <a:pt x="3326101" y="2631685"/>
                  <a:pt x="3323291" y="2633000"/>
                  <a:pt x="3321219" y="2635052"/>
                </a:cubicBezTo>
                <a:close/>
                <a:moveTo>
                  <a:pt x="5055785" y="1536970"/>
                </a:moveTo>
                <a:cubicBezTo>
                  <a:pt x="5052880" y="1539861"/>
                  <a:pt x="5051463" y="1544015"/>
                  <a:pt x="5053364" y="1548356"/>
                </a:cubicBezTo>
                <a:cubicBezTo>
                  <a:pt x="5067477" y="1580416"/>
                  <a:pt x="5112436" y="1619906"/>
                  <a:pt x="5148605" y="1619571"/>
                </a:cubicBezTo>
                <a:cubicBezTo>
                  <a:pt x="5154521" y="1619487"/>
                  <a:pt x="5159675" y="1614562"/>
                  <a:pt x="5158239" y="1608385"/>
                </a:cubicBezTo>
                <a:cubicBezTo>
                  <a:pt x="5153760" y="1588681"/>
                  <a:pt x="5141845" y="1577076"/>
                  <a:pt x="5126124" y="1565136"/>
                </a:cubicBezTo>
                <a:cubicBezTo>
                  <a:pt x="5108464" y="1551613"/>
                  <a:pt x="5089703" y="1537002"/>
                  <a:pt x="5067139" y="1533162"/>
                </a:cubicBezTo>
                <a:cubicBezTo>
                  <a:pt x="5063083" y="1532452"/>
                  <a:pt x="5058688" y="1534080"/>
                  <a:pt x="5055785" y="1536970"/>
                </a:cubicBezTo>
                <a:close/>
                <a:moveTo>
                  <a:pt x="4901597" y="1631593"/>
                </a:moveTo>
                <a:cubicBezTo>
                  <a:pt x="4897680" y="1634682"/>
                  <a:pt x="4895757" y="1640067"/>
                  <a:pt x="4898125" y="1646286"/>
                </a:cubicBezTo>
                <a:cubicBezTo>
                  <a:pt x="4906491" y="1668327"/>
                  <a:pt x="4923815" y="1690367"/>
                  <a:pt x="4947561" y="1696044"/>
                </a:cubicBezTo>
                <a:cubicBezTo>
                  <a:pt x="4954069" y="1697631"/>
                  <a:pt x="4960322" y="1691118"/>
                  <a:pt x="4959562" y="1684940"/>
                </a:cubicBezTo>
                <a:cubicBezTo>
                  <a:pt x="4957110" y="1661983"/>
                  <a:pt x="4937251" y="1641361"/>
                  <a:pt x="4917053" y="1630676"/>
                </a:cubicBezTo>
                <a:cubicBezTo>
                  <a:pt x="4911433" y="1627712"/>
                  <a:pt x="4905518" y="1628504"/>
                  <a:pt x="4901597" y="1631593"/>
                </a:cubicBezTo>
                <a:close/>
                <a:moveTo>
                  <a:pt x="4984936" y="1578546"/>
                </a:moveTo>
                <a:cubicBezTo>
                  <a:pt x="4980858" y="1582272"/>
                  <a:pt x="4978660" y="1588095"/>
                  <a:pt x="4981024" y="1593438"/>
                </a:cubicBezTo>
                <a:cubicBezTo>
                  <a:pt x="4994124" y="1622993"/>
                  <a:pt x="5032493" y="1666323"/>
                  <a:pt x="5068746" y="1661982"/>
                </a:cubicBezTo>
                <a:cubicBezTo>
                  <a:pt x="5076013" y="1661064"/>
                  <a:pt x="5082184" y="1654051"/>
                  <a:pt x="5079393" y="1646536"/>
                </a:cubicBezTo>
                <a:cubicBezTo>
                  <a:pt x="5073394" y="1630675"/>
                  <a:pt x="5061900" y="1622409"/>
                  <a:pt x="5048888" y="1612389"/>
                </a:cubicBezTo>
                <a:cubicBezTo>
                  <a:pt x="5032914" y="1600117"/>
                  <a:pt x="5017533" y="1586509"/>
                  <a:pt x="5000125" y="1576240"/>
                </a:cubicBezTo>
                <a:cubicBezTo>
                  <a:pt x="4994971" y="1573193"/>
                  <a:pt x="4989014" y="1574821"/>
                  <a:pt x="4984936" y="1578546"/>
                </a:cubicBezTo>
                <a:close/>
                <a:moveTo>
                  <a:pt x="3531371" y="2459951"/>
                </a:moveTo>
                <a:cubicBezTo>
                  <a:pt x="3523004" y="2463040"/>
                  <a:pt x="3520385" y="2473644"/>
                  <a:pt x="3527063" y="2479822"/>
                </a:cubicBezTo>
                <a:cubicBezTo>
                  <a:pt x="3540922" y="2492762"/>
                  <a:pt x="3558413" y="2499608"/>
                  <a:pt x="3574387" y="2487503"/>
                </a:cubicBezTo>
                <a:cubicBezTo>
                  <a:pt x="3578611" y="2484331"/>
                  <a:pt x="3580555" y="2477568"/>
                  <a:pt x="3578103" y="2472725"/>
                </a:cubicBezTo>
                <a:cubicBezTo>
                  <a:pt x="3568807" y="2454692"/>
                  <a:pt x="3549877" y="2453189"/>
                  <a:pt x="3531371" y="2459951"/>
                </a:cubicBezTo>
                <a:close/>
                <a:moveTo>
                  <a:pt x="3424435" y="2519595"/>
                </a:moveTo>
                <a:cubicBezTo>
                  <a:pt x="3418061" y="2524236"/>
                  <a:pt x="3417475" y="2536322"/>
                  <a:pt x="3424637" y="2541267"/>
                </a:cubicBezTo>
                <a:cubicBezTo>
                  <a:pt x="3438580" y="2550952"/>
                  <a:pt x="3453538" y="2560721"/>
                  <a:pt x="3470863" y="2558716"/>
                </a:cubicBezTo>
                <a:cubicBezTo>
                  <a:pt x="3479820" y="2557715"/>
                  <a:pt x="3485145" y="2547029"/>
                  <a:pt x="3479483" y="2539598"/>
                </a:cubicBezTo>
                <a:cubicBezTo>
                  <a:pt x="3468411" y="2525156"/>
                  <a:pt x="3450158" y="2521481"/>
                  <a:pt x="3432666" y="2517975"/>
                </a:cubicBezTo>
                <a:cubicBezTo>
                  <a:pt x="3429327" y="2517328"/>
                  <a:pt x="3426560" y="2518048"/>
                  <a:pt x="3424435" y="2519595"/>
                </a:cubicBezTo>
                <a:close/>
                <a:moveTo>
                  <a:pt x="3573941" y="2419826"/>
                </a:moveTo>
                <a:cubicBezTo>
                  <a:pt x="3570202" y="2424909"/>
                  <a:pt x="3569229" y="2431817"/>
                  <a:pt x="3572694" y="2437494"/>
                </a:cubicBezTo>
                <a:cubicBezTo>
                  <a:pt x="3572780" y="2437578"/>
                  <a:pt x="3572694" y="2437578"/>
                  <a:pt x="3572779" y="2437744"/>
                </a:cubicBezTo>
                <a:cubicBezTo>
                  <a:pt x="3573288" y="2438496"/>
                  <a:pt x="3573795" y="2439247"/>
                  <a:pt x="3574470" y="2439915"/>
                </a:cubicBezTo>
                <a:cubicBezTo>
                  <a:pt x="3574723" y="2440249"/>
                  <a:pt x="3574807" y="2440333"/>
                  <a:pt x="3575146" y="2440751"/>
                </a:cubicBezTo>
                <a:cubicBezTo>
                  <a:pt x="3575653" y="2441334"/>
                  <a:pt x="3576414" y="2441502"/>
                  <a:pt x="3576922" y="2442002"/>
                </a:cubicBezTo>
                <a:cubicBezTo>
                  <a:pt x="3577513" y="2442419"/>
                  <a:pt x="3577850" y="2443005"/>
                  <a:pt x="3578527" y="2443421"/>
                </a:cubicBezTo>
                <a:cubicBezTo>
                  <a:pt x="3578272" y="2443088"/>
                  <a:pt x="3578103" y="2443005"/>
                  <a:pt x="3577850" y="2442670"/>
                </a:cubicBezTo>
                <a:cubicBezTo>
                  <a:pt x="3580302" y="2444841"/>
                  <a:pt x="3582751" y="2446928"/>
                  <a:pt x="3585794" y="2448264"/>
                </a:cubicBezTo>
                <a:cubicBezTo>
                  <a:pt x="3593315" y="2451939"/>
                  <a:pt x="3600920" y="2452939"/>
                  <a:pt x="3609119" y="2452271"/>
                </a:cubicBezTo>
                <a:cubicBezTo>
                  <a:pt x="3633287" y="2450351"/>
                  <a:pt x="3632781" y="2414701"/>
                  <a:pt x="3608273" y="2414952"/>
                </a:cubicBezTo>
                <a:cubicBezTo>
                  <a:pt x="3602696" y="2415370"/>
                  <a:pt x="3597204" y="2414786"/>
                  <a:pt x="3591794" y="2413115"/>
                </a:cubicBezTo>
                <a:cubicBezTo>
                  <a:pt x="3584189" y="2411487"/>
                  <a:pt x="3577681" y="2414744"/>
                  <a:pt x="3573941" y="2419826"/>
                </a:cubicBezTo>
                <a:close/>
                <a:moveTo>
                  <a:pt x="3635138" y="2377477"/>
                </a:moveTo>
                <a:cubicBezTo>
                  <a:pt x="3631705" y="2381641"/>
                  <a:pt x="3630965" y="2387318"/>
                  <a:pt x="3636248" y="2392244"/>
                </a:cubicBezTo>
                <a:cubicBezTo>
                  <a:pt x="3651034" y="2406019"/>
                  <a:pt x="3675289" y="2422884"/>
                  <a:pt x="3696079" y="2419293"/>
                </a:cubicBezTo>
                <a:cubicBezTo>
                  <a:pt x="3703767" y="2417959"/>
                  <a:pt x="3706219" y="2409025"/>
                  <a:pt x="3703346" y="2402930"/>
                </a:cubicBezTo>
                <a:cubicBezTo>
                  <a:pt x="3695402" y="2385899"/>
                  <a:pt x="3667684" y="2375380"/>
                  <a:pt x="3650190" y="2371790"/>
                </a:cubicBezTo>
                <a:cubicBezTo>
                  <a:pt x="3644696" y="2370663"/>
                  <a:pt x="3638569" y="2373314"/>
                  <a:pt x="3635138" y="2377477"/>
                </a:cubicBezTo>
                <a:close/>
                <a:moveTo>
                  <a:pt x="4756361" y="1660156"/>
                </a:moveTo>
                <a:cubicBezTo>
                  <a:pt x="4753318" y="1662796"/>
                  <a:pt x="4751669" y="1666991"/>
                  <a:pt x="4752093" y="1672167"/>
                </a:cubicBezTo>
                <a:cubicBezTo>
                  <a:pt x="4754121" y="1697215"/>
                  <a:pt x="4787165" y="1725098"/>
                  <a:pt x="4812433" y="1713494"/>
                </a:cubicBezTo>
                <a:cubicBezTo>
                  <a:pt x="4817248" y="1711239"/>
                  <a:pt x="4820967" y="1705562"/>
                  <a:pt x="4819784" y="1700219"/>
                </a:cubicBezTo>
                <a:cubicBezTo>
                  <a:pt x="4815304" y="1680016"/>
                  <a:pt x="4788685" y="1661481"/>
                  <a:pt x="4768995" y="1657474"/>
                </a:cubicBezTo>
                <a:cubicBezTo>
                  <a:pt x="4763840" y="1656431"/>
                  <a:pt x="4759403" y="1657516"/>
                  <a:pt x="4756361" y="1660156"/>
                </a:cubicBezTo>
                <a:close/>
                <a:moveTo>
                  <a:pt x="3341312" y="2548617"/>
                </a:moveTo>
                <a:cubicBezTo>
                  <a:pt x="3329650" y="2550286"/>
                  <a:pt x="3328889" y="2567985"/>
                  <a:pt x="3338355" y="2572910"/>
                </a:cubicBezTo>
                <a:cubicBezTo>
                  <a:pt x="3356438" y="2582345"/>
                  <a:pt x="3375284" y="2592531"/>
                  <a:pt x="3392270" y="2577585"/>
                </a:cubicBezTo>
                <a:cubicBezTo>
                  <a:pt x="3396664" y="2573662"/>
                  <a:pt x="3397340" y="2566733"/>
                  <a:pt x="3394552" y="2561724"/>
                </a:cubicBezTo>
                <a:cubicBezTo>
                  <a:pt x="3383904" y="2542021"/>
                  <a:pt x="3360917" y="2545778"/>
                  <a:pt x="3341312" y="2548617"/>
                </a:cubicBezTo>
                <a:close/>
                <a:moveTo>
                  <a:pt x="2929672" y="2771944"/>
                </a:moveTo>
                <a:cubicBezTo>
                  <a:pt x="2923334" y="2773696"/>
                  <a:pt x="2921053" y="2775282"/>
                  <a:pt x="2916912" y="2780458"/>
                </a:cubicBezTo>
                <a:cubicBezTo>
                  <a:pt x="2910911" y="2787890"/>
                  <a:pt x="2913785" y="2797574"/>
                  <a:pt x="2918517" y="2804503"/>
                </a:cubicBezTo>
                <a:cubicBezTo>
                  <a:pt x="2938292" y="2833556"/>
                  <a:pt x="2958658" y="2878139"/>
                  <a:pt x="2991701" y="2893584"/>
                </a:cubicBezTo>
                <a:cubicBezTo>
                  <a:pt x="2997617" y="2896339"/>
                  <a:pt x="3006575" y="2891163"/>
                  <a:pt x="3006405" y="2884485"/>
                </a:cubicBezTo>
                <a:cubicBezTo>
                  <a:pt x="3005137" y="2848001"/>
                  <a:pt x="2971250" y="2812435"/>
                  <a:pt x="2951813" y="2782713"/>
                </a:cubicBezTo>
                <a:cubicBezTo>
                  <a:pt x="2947081" y="2775617"/>
                  <a:pt x="2938799" y="2769438"/>
                  <a:pt x="2929672" y="2771944"/>
                </a:cubicBezTo>
                <a:close/>
                <a:moveTo>
                  <a:pt x="1560215" y="3624682"/>
                </a:moveTo>
                <a:cubicBezTo>
                  <a:pt x="1940081" y="3742149"/>
                  <a:pt x="2276760" y="3981757"/>
                  <a:pt x="2639049" y="4140716"/>
                </a:cubicBezTo>
                <a:cubicBezTo>
                  <a:pt x="2949109" y="4276719"/>
                  <a:pt x="3270577" y="4384250"/>
                  <a:pt x="3599316" y="4464899"/>
                </a:cubicBezTo>
                <a:cubicBezTo>
                  <a:pt x="3220127" y="4470827"/>
                  <a:pt x="2846347" y="4564249"/>
                  <a:pt x="2465045" y="4566836"/>
                </a:cubicBezTo>
                <a:cubicBezTo>
                  <a:pt x="2232141" y="4568423"/>
                  <a:pt x="1991801" y="4536280"/>
                  <a:pt x="1785092" y="4423824"/>
                </a:cubicBezTo>
                <a:cubicBezTo>
                  <a:pt x="1618950" y="4333406"/>
                  <a:pt x="1494046" y="4195485"/>
                  <a:pt x="1486526" y="3998788"/>
                </a:cubicBezTo>
                <a:cubicBezTo>
                  <a:pt x="1481623" y="3871221"/>
                  <a:pt x="1521512" y="3745071"/>
                  <a:pt x="1560215" y="3624682"/>
                </a:cubicBezTo>
                <a:close/>
                <a:moveTo>
                  <a:pt x="5136774" y="1360342"/>
                </a:moveTo>
                <a:cubicBezTo>
                  <a:pt x="5116492" y="1371446"/>
                  <a:pt x="5131112" y="1403922"/>
                  <a:pt x="5151817" y="1392985"/>
                </a:cubicBezTo>
                <a:cubicBezTo>
                  <a:pt x="5187394" y="1374201"/>
                  <a:pt x="5222803" y="1354999"/>
                  <a:pt x="5258551" y="1336632"/>
                </a:cubicBezTo>
                <a:cubicBezTo>
                  <a:pt x="5287198" y="1321854"/>
                  <a:pt x="5318214" y="1312670"/>
                  <a:pt x="5335707" y="1284869"/>
                </a:cubicBezTo>
                <a:cubicBezTo>
                  <a:pt x="5341030" y="1276355"/>
                  <a:pt x="5332074" y="1267922"/>
                  <a:pt x="5323876" y="1267754"/>
                </a:cubicBezTo>
                <a:cubicBezTo>
                  <a:pt x="5315827" y="1267587"/>
                  <a:pt x="5308157" y="1268872"/>
                  <a:pt x="5300755" y="1271127"/>
                </a:cubicBezTo>
                <a:cubicBezTo>
                  <a:pt x="5278552" y="1277893"/>
                  <a:pt x="5258763" y="1293406"/>
                  <a:pt x="5238354" y="1304739"/>
                </a:cubicBezTo>
                <a:cubicBezTo>
                  <a:pt x="5204633" y="1323525"/>
                  <a:pt x="5170662" y="1341809"/>
                  <a:pt x="5136774" y="1360342"/>
                </a:cubicBezTo>
                <a:close/>
                <a:moveTo>
                  <a:pt x="5069463" y="1392120"/>
                </a:moveTo>
                <a:cubicBezTo>
                  <a:pt x="5056153" y="1399247"/>
                  <a:pt x="5043941" y="1409390"/>
                  <a:pt x="5033675" y="1418449"/>
                </a:cubicBezTo>
                <a:cubicBezTo>
                  <a:pt x="5025985" y="1425211"/>
                  <a:pt x="5033757" y="1440072"/>
                  <a:pt x="5043732" y="1438152"/>
                </a:cubicBezTo>
                <a:cubicBezTo>
                  <a:pt x="5070183" y="1433144"/>
                  <a:pt x="5105844" y="1424376"/>
                  <a:pt x="5118604" y="1398161"/>
                </a:cubicBezTo>
                <a:cubicBezTo>
                  <a:pt x="5121394" y="1392401"/>
                  <a:pt x="5118351" y="1385221"/>
                  <a:pt x="5111845" y="1383885"/>
                </a:cubicBezTo>
                <a:cubicBezTo>
                  <a:pt x="5097184" y="1380879"/>
                  <a:pt x="5082773" y="1384992"/>
                  <a:pt x="5069463" y="1392120"/>
                </a:cubicBezTo>
                <a:close/>
                <a:moveTo>
                  <a:pt x="4548089" y="1717262"/>
                </a:moveTo>
                <a:cubicBezTo>
                  <a:pt x="4545301" y="1719567"/>
                  <a:pt x="4543569" y="1723011"/>
                  <a:pt x="4544118" y="1727019"/>
                </a:cubicBezTo>
                <a:cubicBezTo>
                  <a:pt x="4547412" y="1751313"/>
                  <a:pt x="4573188" y="1772101"/>
                  <a:pt x="4595158" y="1780868"/>
                </a:cubicBezTo>
                <a:cubicBezTo>
                  <a:pt x="4604370" y="1784542"/>
                  <a:pt x="4615949" y="1776442"/>
                  <a:pt x="4611893" y="1766174"/>
                </a:cubicBezTo>
                <a:cubicBezTo>
                  <a:pt x="4603442" y="1744719"/>
                  <a:pt x="4582822" y="1717834"/>
                  <a:pt x="4558399" y="1714327"/>
                </a:cubicBezTo>
                <a:cubicBezTo>
                  <a:pt x="4554723" y="1713785"/>
                  <a:pt x="4550878" y="1714954"/>
                  <a:pt x="4548089" y="1717262"/>
                </a:cubicBezTo>
                <a:close/>
                <a:moveTo>
                  <a:pt x="4625234" y="1642915"/>
                </a:moveTo>
                <a:cubicBezTo>
                  <a:pt x="4621064" y="1645325"/>
                  <a:pt x="4618021" y="1649624"/>
                  <a:pt x="4618570" y="1654383"/>
                </a:cubicBezTo>
                <a:cubicBezTo>
                  <a:pt x="4623134" y="1694456"/>
                  <a:pt x="4658204" y="1737035"/>
                  <a:pt x="4695219" y="1753900"/>
                </a:cubicBezTo>
                <a:cubicBezTo>
                  <a:pt x="4707726" y="1759577"/>
                  <a:pt x="4722431" y="1744132"/>
                  <a:pt x="4715753" y="1732193"/>
                </a:cubicBezTo>
                <a:cubicBezTo>
                  <a:pt x="4704768" y="1712155"/>
                  <a:pt x="4687189" y="1695959"/>
                  <a:pt x="4673331" y="1677676"/>
                </a:cubicBezTo>
                <a:cubicBezTo>
                  <a:pt x="4662430" y="1663233"/>
                  <a:pt x="4653471" y="1653215"/>
                  <a:pt x="4638681" y="1642779"/>
                </a:cubicBezTo>
                <a:cubicBezTo>
                  <a:pt x="4634709" y="1639982"/>
                  <a:pt x="4629407" y="1640504"/>
                  <a:pt x="4625234" y="1642915"/>
                </a:cubicBezTo>
                <a:close/>
                <a:moveTo>
                  <a:pt x="2818565" y="2751552"/>
                </a:moveTo>
                <a:cubicBezTo>
                  <a:pt x="2815333" y="2752720"/>
                  <a:pt x="2812586" y="2755246"/>
                  <a:pt x="2811614" y="2758586"/>
                </a:cubicBezTo>
                <a:cubicBezTo>
                  <a:pt x="2801558" y="2793233"/>
                  <a:pt x="2832318" y="2832973"/>
                  <a:pt x="2850742" y="2861192"/>
                </a:cubicBezTo>
                <a:cubicBezTo>
                  <a:pt x="2869503" y="2889744"/>
                  <a:pt x="2887587" y="2918549"/>
                  <a:pt x="2912434" y="2942426"/>
                </a:cubicBezTo>
                <a:cubicBezTo>
                  <a:pt x="2924180" y="2953695"/>
                  <a:pt x="2941504" y="2939671"/>
                  <a:pt x="2931955" y="2926228"/>
                </a:cubicBezTo>
                <a:cubicBezTo>
                  <a:pt x="2909137" y="2893585"/>
                  <a:pt x="2885391" y="2863529"/>
                  <a:pt x="2868657" y="2827046"/>
                </a:cubicBezTo>
                <a:cubicBezTo>
                  <a:pt x="2856995" y="2801498"/>
                  <a:pt x="2851925" y="2769439"/>
                  <a:pt x="2828432" y="2752658"/>
                </a:cubicBezTo>
                <a:cubicBezTo>
                  <a:pt x="2825516" y="2750571"/>
                  <a:pt x="2821798" y="2750383"/>
                  <a:pt x="2818565" y="2751552"/>
                </a:cubicBezTo>
                <a:close/>
                <a:moveTo>
                  <a:pt x="3355510" y="2408607"/>
                </a:moveTo>
                <a:cubicBezTo>
                  <a:pt x="3375622" y="2395918"/>
                  <a:pt x="3395819" y="2384814"/>
                  <a:pt x="3416693" y="2375046"/>
                </a:cubicBezTo>
                <a:cubicBezTo>
                  <a:pt x="3437398" y="2383562"/>
                  <a:pt x="3460130" y="2387736"/>
                  <a:pt x="3481510" y="2393914"/>
                </a:cubicBezTo>
                <a:cubicBezTo>
                  <a:pt x="3504835" y="2400593"/>
                  <a:pt x="3528413" y="2412031"/>
                  <a:pt x="3552921" y="2406019"/>
                </a:cubicBezTo>
                <a:cubicBezTo>
                  <a:pt x="3561202" y="2404015"/>
                  <a:pt x="3565174" y="2392912"/>
                  <a:pt x="3560357" y="2386067"/>
                </a:cubicBezTo>
                <a:cubicBezTo>
                  <a:pt x="3545146" y="2364442"/>
                  <a:pt x="3518696" y="2358765"/>
                  <a:pt x="3493766" y="2353589"/>
                </a:cubicBezTo>
                <a:cubicBezTo>
                  <a:pt x="3488693" y="2352589"/>
                  <a:pt x="3483455" y="2351586"/>
                  <a:pt x="3478216" y="2350751"/>
                </a:cubicBezTo>
                <a:cubicBezTo>
                  <a:pt x="3494441" y="2345325"/>
                  <a:pt x="3511426" y="2340650"/>
                  <a:pt x="3528920" y="2336308"/>
                </a:cubicBezTo>
                <a:cubicBezTo>
                  <a:pt x="3542104" y="2340565"/>
                  <a:pt x="3554866" y="2345408"/>
                  <a:pt x="3567202" y="2351753"/>
                </a:cubicBezTo>
                <a:cubicBezTo>
                  <a:pt x="3582329" y="2359434"/>
                  <a:pt x="3593653" y="2369202"/>
                  <a:pt x="3611063" y="2370537"/>
                </a:cubicBezTo>
                <a:cubicBezTo>
                  <a:pt x="3618922" y="2371122"/>
                  <a:pt x="3625090" y="2364610"/>
                  <a:pt x="3622472" y="2356846"/>
                </a:cubicBezTo>
                <a:cubicBezTo>
                  <a:pt x="3617230" y="2341066"/>
                  <a:pt x="3604132" y="2330714"/>
                  <a:pt x="3588499" y="2323617"/>
                </a:cubicBezTo>
                <a:cubicBezTo>
                  <a:pt x="3602189" y="2321197"/>
                  <a:pt x="3616301" y="2319026"/>
                  <a:pt x="3630922" y="2317106"/>
                </a:cubicBezTo>
                <a:cubicBezTo>
                  <a:pt x="3637174" y="2316271"/>
                  <a:pt x="3640810" y="2312263"/>
                  <a:pt x="3642499" y="2307754"/>
                </a:cubicBezTo>
                <a:cubicBezTo>
                  <a:pt x="3644357" y="2309007"/>
                  <a:pt x="3645881" y="2310510"/>
                  <a:pt x="3648753" y="2310760"/>
                </a:cubicBezTo>
                <a:cubicBezTo>
                  <a:pt x="3671316" y="2312765"/>
                  <a:pt x="3688642" y="2324286"/>
                  <a:pt x="3707403" y="2308005"/>
                </a:cubicBezTo>
                <a:cubicBezTo>
                  <a:pt x="3711627" y="2304081"/>
                  <a:pt x="3711120" y="2298738"/>
                  <a:pt x="3709176" y="2294063"/>
                </a:cubicBezTo>
                <a:cubicBezTo>
                  <a:pt x="3730304" y="2308255"/>
                  <a:pt x="3751178" y="2322783"/>
                  <a:pt x="3771545" y="2337727"/>
                </a:cubicBezTo>
                <a:cubicBezTo>
                  <a:pt x="4070702" y="2556548"/>
                  <a:pt x="4348651" y="2860356"/>
                  <a:pt x="4732402" y="2899095"/>
                </a:cubicBezTo>
                <a:cubicBezTo>
                  <a:pt x="4657105" y="2916043"/>
                  <a:pt x="4581387" y="2927148"/>
                  <a:pt x="4505497" y="2933660"/>
                </a:cubicBezTo>
                <a:cubicBezTo>
                  <a:pt x="4507609" y="2930402"/>
                  <a:pt x="4509554" y="2926812"/>
                  <a:pt x="4511076" y="2922721"/>
                </a:cubicBezTo>
                <a:cubicBezTo>
                  <a:pt x="4513865" y="2915291"/>
                  <a:pt x="4505581" y="2908278"/>
                  <a:pt x="4498484" y="2911450"/>
                </a:cubicBezTo>
                <a:cubicBezTo>
                  <a:pt x="4486146" y="2916962"/>
                  <a:pt x="4478709" y="2925644"/>
                  <a:pt x="4470595" y="2935997"/>
                </a:cubicBezTo>
                <a:cubicBezTo>
                  <a:pt x="4455132" y="2936998"/>
                  <a:pt x="4439582" y="2938251"/>
                  <a:pt x="4424032" y="2938919"/>
                </a:cubicBezTo>
                <a:cubicBezTo>
                  <a:pt x="4433159" y="2930653"/>
                  <a:pt x="4440510" y="2919883"/>
                  <a:pt x="4444904" y="2910533"/>
                </a:cubicBezTo>
                <a:cubicBezTo>
                  <a:pt x="4448201" y="2903519"/>
                  <a:pt x="4440679" y="2893919"/>
                  <a:pt x="4432820" y="2896173"/>
                </a:cubicBezTo>
                <a:cubicBezTo>
                  <a:pt x="4412623" y="2901933"/>
                  <a:pt x="4387017" y="2917545"/>
                  <a:pt x="4383045" y="2939754"/>
                </a:cubicBezTo>
                <a:cubicBezTo>
                  <a:pt x="4362932" y="2940255"/>
                  <a:pt x="4342818" y="2941006"/>
                  <a:pt x="4322705" y="2940923"/>
                </a:cubicBezTo>
                <a:cubicBezTo>
                  <a:pt x="4332341" y="2931321"/>
                  <a:pt x="4340115" y="2920469"/>
                  <a:pt x="4341806" y="2907110"/>
                </a:cubicBezTo>
                <a:cubicBezTo>
                  <a:pt x="4342988" y="2897926"/>
                  <a:pt x="4333438" y="2893085"/>
                  <a:pt x="4325749" y="2894003"/>
                </a:cubicBezTo>
                <a:cubicBezTo>
                  <a:pt x="4302170" y="2896840"/>
                  <a:pt x="4285015" y="2920384"/>
                  <a:pt x="4270904" y="2940170"/>
                </a:cubicBezTo>
                <a:cubicBezTo>
                  <a:pt x="4256704" y="2939754"/>
                  <a:pt x="4242592" y="2939504"/>
                  <a:pt x="4228396" y="2938835"/>
                </a:cubicBezTo>
                <a:cubicBezTo>
                  <a:pt x="4246394" y="2926729"/>
                  <a:pt x="4265747" y="2913122"/>
                  <a:pt x="4270563" y="2892082"/>
                </a:cubicBezTo>
                <a:cubicBezTo>
                  <a:pt x="4272592" y="2883316"/>
                  <a:pt x="4268452" y="2873549"/>
                  <a:pt x="4258144" y="2872797"/>
                </a:cubicBezTo>
                <a:cubicBezTo>
                  <a:pt x="4229325" y="2870710"/>
                  <a:pt x="4205323" y="2893335"/>
                  <a:pt x="4183690" y="2909864"/>
                </a:cubicBezTo>
                <a:cubicBezTo>
                  <a:pt x="4173635" y="2917546"/>
                  <a:pt x="4161633" y="2925394"/>
                  <a:pt x="4151154" y="2934327"/>
                </a:cubicBezTo>
                <a:cubicBezTo>
                  <a:pt x="4132648" y="2932990"/>
                  <a:pt x="4114225" y="2931655"/>
                  <a:pt x="4095717" y="2929901"/>
                </a:cubicBezTo>
                <a:cubicBezTo>
                  <a:pt x="4124703" y="2912787"/>
                  <a:pt x="4153945" y="2898010"/>
                  <a:pt x="4171860" y="2868873"/>
                </a:cubicBezTo>
                <a:cubicBezTo>
                  <a:pt x="4178027" y="2858855"/>
                  <a:pt x="4167971" y="2845746"/>
                  <a:pt x="4156900" y="2846666"/>
                </a:cubicBezTo>
                <a:cubicBezTo>
                  <a:pt x="4121492" y="2849503"/>
                  <a:pt x="4093521" y="2871795"/>
                  <a:pt x="4064449" y="2890245"/>
                </a:cubicBezTo>
                <a:cubicBezTo>
                  <a:pt x="4049322" y="2899929"/>
                  <a:pt x="4032590" y="2909614"/>
                  <a:pt x="4018476" y="2921637"/>
                </a:cubicBezTo>
                <a:cubicBezTo>
                  <a:pt x="4000645" y="2919467"/>
                  <a:pt x="3982731" y="2917545"/>
                  <a:pt x="3964898" y="2915125"/>
                </a:cubicBezTo>
                <a:cubicBezTo>
                  <a:pt x="3988308" y="2901850"/>
                  <a:pt x="4010871" y="2884568"/>
                  <a:pt x="4032335" y="2871795"/>
                </a:cubicBezTo>
                <a:cubicBezTo>
                  <a:pt x="4063180" y="2853513"/>
                  <a:pt x="4100787" y="2841405"/>
                  <a:pt x="4121153" y="2811101"/>
                </a:cubicBezTo>
                <a:cubicBezTo>
                  <a:pt x="4127240" y="2802083"/>
                  <a:pt x="4118788" y="2791814"/>
                  <a:pt x="4109407" y="2791229"/>
                </a:cubicBezTo>
                <a:cubicBezTo>
                  <a:pt x="4073999" y="2788975"/>
                  <a:pt x="4042225" y="2813020"/>
                  <a:pt x="4012983" y="2830551"/>
                </a:cubicBezTo>
                <a:cubicBezTo>
                  <a:pt x="3978843" y="2850924"/>
                  <a:pt x="3936080" y="2873800"/>
                  <a:pt x="3913687" y="2907444"/>
                </a:cubicBezTo>
                <a:cubicBezTo>
                  <a:pt x="3896193" y="2904772"/>
                  <a:pt x="3878615" y="2902434"/>
                  <a:pt x="3861121" y="2899596"/>
                </a:cubicBezTo>
                <a:cubicBezTo>
                  <a:pt x="3888250" y="2881563"/>
                  <a:pt x="3914108" y="2858019"/>
                  <a:pt x="3939125" y="2842240"/>
                </a:cubicBezTo>
                <a:cubicBezTo>
                  <a:pt x="3967942" y="2824040"/>
                  <a:pt x="4004870" y="2811767"/>
                  <a:pt x="4022786" y="2782213"/>
                </a:cubicBezTo>
                <a:cubicBezTo>
                  <a:pt x="4027604" y="2774198"/>
                  <a:pt x="4021181" y="2765598"/>
                  <a:pt x="4012729" y="2765015"/>
                </a:cubicBezTo>
                <a:cubicBezTo>
                  <a:pt x="3973941" y="2762092"/>
                  <a:pt x="3933292" y="2795571"/>
                  <a:pt x="3902533" y="2816527"/>
                </a:cubicBezTo>
                <a:cubicBezTo>
                  <a:pt x="3872700" y="2836814"/>
                  <a:pt x="3833910" y="2860190"/>
                  <a:pt x="3812191" y="2891080"/>
                </a:cubicBezTo>
                <a:cubicBezTo>
                  <a:pt x="3792924" y="2887657"/>
                  <a:pt x="3773656" y="2884569"/>
                  <a:pt x="3754473" y="2880979"/>
                </a:cubicBezTo>
                <a:cubicBezTo>
                  <a:pt x="3792163" y="2852259"/>
                  <a:pt x="3827318" y="2819949"/>
                  <a:pt x="3867968" y="2794736"/>
                </a:cubicBezTo>
                <a:cubicBezTo>
                  <a:pt x="3915715" y="2765182"/>
                  <a:pt x="3972337" y="2748734"/>
                  <a:pt x="4016110" y="2714505"/>
                </a:cubicBezTo>
                <a:cubicBezTo>
                  <a:pt x="4027181" y="2705822"/>
                  <a:pt x="4017210" y="2691963"/>
                  <a:pt x="4005633" y="2692464"/>
                </a:cubicBezTo>
                <a:cubicBezTo>
                  <a:pt x="3951968" y="2694886"/>
                  <a:pt x="3900503" y="2727028"/>
                  <a:pt x="3855460" y="2753827"/>
                </a:cubicBezTo>
                <a:cubicBezTo>
                  <a:pt x="3802812" y="2785135"/>
                  <a:pt x="3747376" y="2823038"/>
                  <a:pt x="3709685" y="2872296"/>
                </a:cubicBezTo>
                <a:cubicBezTo>
                  <a:pt x="3694387" y="2869290"/>
                  <a:pt x="3679176" y="2866285"/>
                  <a:pt x="3663964" y="2863112"/>
                </a:cubicBezTo>
                <a:cubicBezTo>
                  <a:pt x="3654246" y="2861108"/>
                  <a:pt x="3644444" y="2858938"/>
                  <a:pt x="3634724" y="2856934"/>
                </a:cubicBezTo>
                <a:cubicBezTo>
                  <a:pt x="3680359" y="2829634"/>
                  <a:pt x="3723122" y="2796907"/>
                  <a:pt x="3766641" y="2767270"/>
                </a:cubicBezTo>
                <a:cubicBezTo>
                  <a:pt x="3834419" y="2721184"/>
                  <a:pt x="3903461" y="2689542"/>
                  <a:pt x="3971830" y="2646964"/>
                </a:cubicBezTo>
                <a:cubicBezTo>
                  <a:pt x="3991433" y="2634774"/>
                  <a:pt x="3972586" y="2606389"/>
                  <a:pt x="3952477" y="2613484"/>
                </a:cubicBezTo>
                <a:cubicBezTo>
                  <a:pt x="3910476" y="2628262"/>
                  <a:pt x="3875236" y="2651222"/>
                  <a:pt x="3836952" y="2673429"/>
                </a:cubicBezTo>
                <a:cubicBezTo>
                  <a:pt x="3803742" y="2692631"/>
                  <a:pt x="3770107" y="2705822"/>
                  <a:pt x="3736049" y="2723689"/>
                </a:cubicBezTo>
                <a:cubicBezTo>
                  <a:pt x="3679006" y="2753493"/>
                  <a:pt x="3619935" y="2795904"/>
                  <a:pt x="3576667" y="2844661"/>
                </a:cubicBezTo>
                <a:cubicBezTo>
                  <a:pt x="3553512" y="2839819"/>
                  <a:pt x="3530526" y="2834309"/>
                  <a:pt x="3507371" y="2829299"/>
                </a:cubicBezTo>
                <a:cubicBezTo>
                  <a:pt x="3522582" y="2820283"/>
                  <a:pt x="3536949" y="2809848"/>
                  <a:pt x="3549286" y="2802167"/>
                </a:cubicBezTo>
                <a:cubicBezTo>
                  <a:pt x="3577514" y="2784551"/>
                  <a:pt x="3616387" y="2768938"/>
                  <a:pt x="3623569" y="2734208"/>
                </a:cubicBezTo>
                <a:cubicBezTo>
                  <a:pt x="3625007" y="2727111"/>
                  <a:pt x="3619851" y="2719179"/>
                  <a:pt x="3612415" y="2718094"/>
                </a:cubicBezTo>
                <a:cubicBezTo>
                  <a:pt x="3575908" y="2712835"/>
                  <a:pt x="3543626" y="2746982"/>
                  <a:pt x="3514976" y="2765932"/>
                </a:cubicBezTo>
                <a:cubicBezTo>
                  <a:pt x="3493088" y="2780294"/>
                  <a:pt x="3461736" y="2793900"/>
                  <a:pt x="3444581" y="2815358"/>
                </a:cubicBezTo>
                <a:cubicBezTo>
                  <a:pt x="3414157" y="2808595"/>
                  <a:pt x="3383735" y="2802082"/>
                  <a:pt x="3353397" y="2795153"/>
                </a:cubicBezTo>
                <a:cubicBezTo>
                  <a:pt x="3367511" y="2793234"/>
                  <a:pt x="3381115" y="2789060"/>
                  <a:pt x="3395143" y="2786304"/>
                </a:cubicBezTo>
                <a:cubicBezTo>
                  <a:pt x="3409932" y="2783465"/>
                  <a:pt x="3424807" y="2784133"/>
                  <a:pt x="3439679" y="2782380"/>
                </a:cubicBezTo>
                <a:cubicBezTo>
                  <a:pt x="3461989" y="2779625"/>
                  <a:pt x="3467398" y="2745311"/>
                  <a:pt x="3442638" y="2741471"/>
                </a:cubicBezTo>
                <a:cubicBezTo>
                  <a:pt x="3431652" y="2739802"/>
                  <a:pt x="3419314" y="2740218"/>
                  <a:pt x="3406890" y="2741805"/>
                </a:cubicBezTo>
                <a:cubicBezTo>
                  <a:pt x="3409763" y="2739301"/>
                  <a:pt x="3412637" y="2736796"/>
                  <a:pt x="3415426" y="2734208"/>
                </a:cubicBezTo>
                <a:cubicBezTo>
                  <a:pt x="3418046" y="2735878"/>
                  <a:pt x="3421172" y="2736879"/>
                  <a:pt x="3424721" y="2736212"/>
                </a:cubicBezTo>
                <a:cubicBezTo>
                  <a:pt x="3446948" y="2731953"/>
                  <a:pt x="3469680" y="2729198"/>
                  <a:pt x="3492413" y="2729616"/>
                </a:cubicBezTo>
                <a:cubicBezTo>
                  <a:pt x="3513201" y="2729950"/>
                  <a:pt x="3531794" y="2733289"/>
                  <a:pt x="3552076" y="2727194"/>
                </a:cubicBezTo>
                <a:cubicBezTo>
                  <a:pt x="3559259" y="2725024"/>
                  <a:pt x="3562555" y="2714504"/>
                  <a:pt x="3557653" y="2708827"/>
                </a:cubicBezTo>
                <a:cubicBezTo>
                  <a:pt x="3535682" y="2683530"/>
                  <a:pt x="3499172" y="2681193"/>
                  <a:pt x="3465455" y="2688623"/>
                </a:cubicBezTo>
                <a:cubicBezTo>
                  <a:pt x="3477202" y="2677603"/>
                  <a:pt x="3488948" y="2666667"/>
                  <a:pt x="3500694" y="2655897"/>
                </a:cubicBezTo>
                <a:cubicBezTo>
                  <a:pt x="3501962" y="2656566"/>
                  <a:pt x="3503229" y="2657315"/>
                  <a:pt x="3504751" y="2657651"/>
                </a:cubicBezTo>
                <a:cubicBezTo>
                  <a:pt x="3528243" y="2662075"/>
                  <a:pt x="3553934" y="2650970"/>
                  <a:pt x="3577512" y="2648634"/>
                </a:cubicBezTo>
                <a:cubicBezTo>
                  <a:pt x="3606077" y="2645794"/>
                  <a:pt x="3635485" y="2652057"/>
                  <a:pt x="3661936" y="2639533"/>
                </a:cubicBezTo>
                <a:cubicBezTo>
                  <a:pt x="3669711" y="2635860"/>
                  <a:pt x="3670556" y="2624672"/>
                  <a:pt x="3664894" y="2618995"/>
                </a:cubicBezTo>
                <a:cubicBezTo>
                  <a:pt x="3640050" y="2593948"/>
                  <a:pt x="3598977" y="2598040"/>
                  <a:pt x="3566612" y="2603967"/>
                </a:cubicBezTo>
                <a:cubicBezTo>
                  <a:pt x="3564160" y="2604385"/>
                  <a:pt x="3561455" y="2605054"/>
                  <a:pt x="3558836" y="2605555"/>
                </a:cubicBezTo>
                <a:cubicBezTo>
                  <a:pt x="3569401" y="2597122"/>
                  <a:pt x="3580301" y="2589191"/>
                  <a:pt x="3591287" y="2581677"/>
                </a:cubicBezTo>
                <a:cubicBezTo>
                  <a:pt x="3593991" y="2586018"/>
                  <a:pt x="3598217" y="2589442"/>
                  <a:pt x="3603625" y="2588857"/>
                </a:cubicBezTo>
                <a:cubicBezTo>
                  <a:pt x="3623315" y="2586685"/>
                  <a:pt x="3643514" y="2585768"/>
                  <a:pt x="3663372" y="2585684"/>
                </a:cubicBezTo>
                <a:cubicBezTo>
                  <a:pt x="3681964" y="2585601"/>
                  <a:pt x="3700304" y="2588522"/>
                  <a:pt x="3716783" y="2578337"/>
                </a:cubicBezTo>
                <a:cubicBezTo>
                  <a:pt x="3722529" y="2574831"/>
                  <a:pt x="3725401" y="2564980"/>
                  <a:pt x="3720586" y="2559469"/>
                </a:cubicBezTo>
                <a:cubicBezTo>
                  <a:pt x="3706725" y="2543690"/>
                  <a:pt x="3685937" y="2539850"/>
                  <a:pt x="3664302" y="2541770"/>
                </a:cubicBezTo>
                <a:cubicBezTo>
                  <a:pt x="3676642" y="2536677"/>
                  <a:pt x="3689486" y="2532252"/>
                  <a:pt x="3702754" y="2528662"/>
                </a:cubicBezTo>
                <a:cubicBezTo>
                  <a:pt x="3703768" y="2531500"/>
                  <a:pt x="3706050" y="2534006"/>
                  <a:pt x="3710021" y="2535341"/>
                </a:cubicBezTo>
                <a:cubicBezTo>
                  <a:pt x="3723206" y="2539600"/>
                  <a:pt x="3735965" y="2545693"/>
                  <a:pt x="3749994" y="2543189"/>
                </a:cubicBezTo>
                <a:cubicBezTo>
                  <a:pt x="3756331" y="2542020"/>
                  <a:pt x="3760472" y="2533337"/>
                  <a:pt x="3755404" y="2528412"/>
                </a:cubicBezTo>
                <a:cubicBezTo>
                  <a:pt x="3751770" y="2524822"/>
                  <a:pt x="3747713" y="2522484"/>
                  <a:pt x="3743572" y="2520480"/>
                </a:cubicBezTo>
                <a:cubicBezTo>
                  <a:pt x="3770529" y="2516807"/>
                  <a:pt x="3799430" y="2516307"/>
                  <a:pt x="3830868" y="2520064"/>
                </a:cubicBezTo>
                <a:cubicBezTo>
                  <a:pt x="3861377" y="2523737"/>
                  <a:pt x="3864418" y="2478904"/>
                  <a:pt x="3835008" y="2473729"/>
                </a:cubicBezTo>
                <a:cubicBezTo>
                  <a:pt x="3619598" y="2435573"/>
                  <a:pt x="3423032" y="2626843"/>
                  <a:pt x="3297536" y="2781962"/>
                </a:cubicBezTo>
                <a:cubicBezTo>
                  <a:pt x="3271509" y="2775617"/>
                  <a:pt x="3245563" y="2768938"/>
                  <a:pt x="3219620" y="2762343"/>
                </a:cubicBezTo>
                <a:cubicBezTo>
                  <a:pt x="3235676" y="2763344"/>
                  <a:pt x="3251564" y="2760172"/>
                  <a:pt x="3246324" y="2740804"/>
                </a:cubicBezTo>
                <a:cubicBezTo>
                  <a:pt x="3244635" y="2734709"/>
                  <a:pt x="3238888" y="2730868"/>
                  <a:pt x="3233057" y="2729448"/>
                </a:cubicBezTo>
                <a:cubicBezTo>
                  <a:pt x="3214549" y="2724941"/>
                  <a:pt x="3195451" y="2722436"/>
                  <a:pt x="3176859" y="2718345"/>
                </a:cubicBezTo>
                <a:cubicBezTo>
                  <a:pt x="3158690" y="2714337"/>
                  <a:pt x="3144323" y="2711749"/>
                  <a:pt x="3125985" y="2715339"/>
                </a:cubicBezTo>
                <a:cubicBezTo>
                  <a:pt x="3121083" y="2716258"/>
                  <a:pt x="3117449" y="2722603"/>
                  <a:pt x="3121421" y="2726778"/>
                </a:cubicBezTo>
                <a:cubicBezTo>
                  <a:pt x="3127168" y="2732873"/>
                  <a:pt x="3133590" y="2737380"/>
                  <a:pt x="3140350" y="2741220"/>
                </a:cubicBezTo>
                <a:cubicBezTo>
                  <a:pt x="3121254" y="2735961"/>
                  <a:pt x="3101985" y="2730951"/>
                  <a:pt x="3082971" y="2725442"/>
                </a:cubicBezTo>
                <a:cubicBezTo>
                  <a:pt x="3078069" y="2724022"/>
                  <a:pt x="3073505" y="2722353"/>
                  <a:pt x="3068689" y="2720850"/>
                </a:cubicBezTo>
                <a:cubicBezTo>
                  <a:pt x="3069533" y="2718262"/>
                  <a:pt x="3069618" y="2715423"/>
                  <a:pt x="3068182" y="2712835"/>
                </a:cubicBezTo>
                <a:cubicBezTo>
                  <a:pt x="3063702" y="2704571"/>
                  <a:pt x="3056350" y="2699561"/>
                  <a:pt x="3048069" y="2696555"/>
                </a:cubicBezTo>
                <a:cubicBezTo>
                  <a:pt x="3072491" y="2697639"/>
                  <a:pt x="3097928" y="2695302"/>
                  <a:pt x="3121928" y="2698476"/>
                </a:cubicBezTo>
                <a:cubicBezTo>
                  <a:pt x="3151591" y="2702399"/>
                  <a:pt x="3178295" y="2710915"/>
                  <a:pt x="3206437" y="2720349"/>
                </a:cubicBezTo>
                <a:cubicBezTo>
                  <a:pt x="3217676" y="2724105"/>
                  <a:pt x="3234409" y="2726777"/>
                  <a:pt x="3245310" y="2722186"/>
                </a:cubicBezTo>
                <a:cubicBezTo>
                  <a:pt x="3247592" y="2728364"/>
                  <a:pt x="3252324" y="2733790"/>
                  <a:pt x="3260438" y="2735377"/>
                </a:cubicBezTo>
                <a:cubicBezTo>
                  <a:pt x="3264410" y="2736212"/>
                  <a:pt x="3268297" y="2736963"/>
                  <a:pt x="3272268" y="2737798"/>
                </a:cubicBezTo>
                <a:cubicBezTo>
                  <a:pt x="3297283" y="2742806"/>
                  <a:pt x="3301086" y="2703817"/>
                  <a:pt x="3276240" y="2698809"/>
                </a:cubicBezTo>
                <a:cubicBezTo>
                  <a:pt x="3272269" y="2697974"/>
                  <a:pt x="3268381" y="2697223"/>
                  <a:pt x="3264411" y="2696388"/>
                </a:cubicBezTo>
                <a:cubicBezTo>
                  <a:pt x="3260522" y="2695637"/>
                  <a:pt x="3257312" y="2696138"/>
                  <a:pt x="3254437" y="2697223"/>
                </a:cubicBezTo>
                <a:cubicBezTo>
                  <a:pt x="3245057" y="2663744"/>
                  <a:pt x="3175338" y="2656065"/>
                  <a:pt x="3146943" y="2651388"/>
                </a:cubicBezTo>
                <a:cubicBezTo>
                  <a:pt x="3129112" y="2648467"/>
                  <a:pt x="3107478" y="2646045"/>
                  <a:pt x="3085929" y="2646044"/>
                </a:cubicBezTo>
                <a:cubicBezTo>
                  <a:pt x="3090829" y="2641620"/>
                  <a:pt x="3095479" y="2636860"/>
                  <a:pt x="3100294" y="2632353"/>
                </a:cubicBezTo>
                <a:cubicBezTo>
                  <a:pt x="3128604" y="2636026"/>
                  <a:pt x="3158352" y="2632604"/>
                  <a:pt x="3186830" y="2634440"/>
                </a:cubicBezTo>
                <a:cubicBezTo>
                  <a:pt x="3217000" y="2636444"/>
                  <a:pt x="3246324" y="2643457"/>
                  <a:pt x="3276326" y="2645879"/>
                </a:cubicBezTo>
                <a:cubicBezTo>
                  <a:pt x="3302100" y="2647966"/>
                  <a:pt x="3306325" y="2611899"/>
                  <a:pt x="3283931" y="2603383"/>
                </a:cubicBezTo>
                <a:cubicBezTo>
                  <a:pt x="3248354" y="2589775"/>
                  <a:pt x="3194860" y="2582344"/>
                  <a:pt x="3147704" y="2587269"/>
                </a:cubicBezTo>
                <a:cubicBezTo>
                  <a:pt x="3156238" y="2579005"/>
                  <a:pt x="3164690" y="2570740"/>
                  <a:pt x="3173225" y="2562475"/>
                </a:cubicBezTo>
                <a:cubicBezTo>
                  <a:pt x="3192662" y="2578003"/>
                  <a:pt x="3225197" y="2577586"/>
                  <a:pt x="3248691" y="2581342"/>
                </a:cubicBezTo>
                <a:cubicBezTo>
                  <a:pt x="3266185" y="2584181"/>
                  <a:pt x="3317057" y="2600044"/>
                  <a:pt x="3318917" y="2568319"/>
                </a:cubicBezTo>
                <a:cubicBezTo>
                  <a:pt x="3320607" y="2539349"/>
                  <a:pt x="3271170" y="2539765"/>
                  <a:pt x="3252747" y="2537512"/>
                </a:cubicBezTo>
                <a:cubicBezTo>
                  <a:pt x="3238973" y="2535842"/>
                  <a:pt x="3221056" y="2532252"/>
                  <a:pt x="3204326" y="2532420"/>
                </a:cubicBezTo>
                <a:cubicBezTo>
                  <a:pt x="3216831" y="2520397"/>
                  <a:pt x="3229422" y="2508543"/>
                  <a:pt x="3242099" y="2496853"/>
                </a:cubicBezTo>
                <a:cubicBezTo>
                  <a:pt x="3269564" y="2503031"/>
                  <a:pt x="3298891" y="2500862"/>
                  <a:pt x="3326777" y="2506288"/>
                </a:cubicBezTo>
                <a:cubicBezTo>
                  <a:pt x="3351116" y="2511046"/>
                  <a:pt x="3375200" y="2526826"/>
                  <a:pt x="3399792" y="2520064"/>
                </a:cubicBezTo>
                <a:cubicBezTo>
                  <a:pt x="3408073" y="2517809"/>
                  <a:pt x="3414835" y="2506872"/>
                  <a:pt x="3411115" y="2498607"/>
                </a:cubicBezTo>
                <a:cubicBezTo>
                  <a:pt x="3398608" y="2471056"/>
                  <a:pt x="3363961" y="2466380"/>
                  <a:pt x="3336327" y="2461121"/>
                </a:cubicBezTo>
                <a:cubicBezTo>
                  <a:pt x="3321368" y="2458283"/>
                  <a:pt x="3304804" y="2456529"/>
                  <a:pt x="3288325" y="2456697"/>
                </a:cubicBezTo>
                <a:cubicBezTo>
                  <a:pt x="3296269" y="2450268"/>
                  <a:pt x="3304043" y="2444674"/>
                  <a:pt x="3311904" y="2438747"/>
                </a:cubicBezTo>
                <a:cubicBezTo>
                  <a:pt x="3312664" y="2439749"/>
                  <a:pt x="3312579" y="2441084"/>
                  <a:pt x="3313678" y="2441836"/>
                </a:cubicBezTo>
                <a:cubicBezTo>
                  <a:pt x="3337171" y="2458032"/>
                  <a:pt x="3372834" y="2452020"/>
                  <a:pt x="3400469" y="2454192"/>
                </a:cubicBezTo>
                <a:cubicBezTo>
                  <a:pt x="3435286" y="2456863"/>
                  <a:pt x="3471116" y="2467216"/>
                  <a:pt x="3505258" y="2457113"/>
                </a:cubicBezTo>
                <a:cubicBezTo>
                  <a:pt x="3514722" y="2454275"/>
                  <a:pt x="3514638" y="2441586"/>
                  <a:pt x="3508217" y="2436159"/>
                </a:cubicBezTo>
                <a:cubicBezTo>
                  <a:pt x="3479991" y="2412114"/>
                  <a:pt x="3438581" y="2410946"/>
                  <a:pt x="3402665" y="2409443"/>
                </a:cubicBezTo>
                <a:cubicBezTo>
                  <a:pt x="3388383" y="2408857"/>
                  <a:pt x="3371566" y="2407439"/>
                  <a:pt x="3355510" y="2408607"/>
                </a:cubicBezTo>
                <a:close/>
                <a:moveTo>
                  <a:pt x="2979744" y="2608749"/>
                </a:moveTo>
                <a:cubicBezTo>
                  <a:pt x="2969401" y="2612838"/>
                  <a:pt x="2963348" y="2629243"/>
                  <a:pt x="2974883" y="2636444"/>
                </a:cubicBezTo>
                <a:cubicBezTo>
                  <a:pt x="2985447" y="2643041"/>
                  <a:pt x="2991533" y="2647715"/>
                  <a:pt x="3004293" y="2644627"/>
                </a:cubicBezTo>
                <a:cubicBezTo>
                  <a:pt x="3010293" y="2643124"/>
                  <a:pt x="3014011" y="2636445"/>
                  <a:pt x="3012405" y="2630600"/>
                </a:cubicBezTo>
                <a:cubicBezTo>
                  <a:pt x="3008771" y="2618077"/>
                  <a:pt x="3002180" y="2615739"/>
                  <a:pt x="2991025" y="2609561"/>
                </a:cubicBezTo>
                <a:cubicBezTo>
                  <a:pt x="2987117" y="2607391"/>
                  <a:pt x="2983192" y="2607385"/>
                  <a:pt x="2979744" y="2608749"/>
                </a:cubicBezTo>
                <a:close/>
                <a:moveTo>
                  <a:pt x="4973761" y="1347563"/>
                </a:moveTo>
                <a:cubicBezTo>
                  <a:pt x="4966870" y="1353204"/>
                  <a:pt x="4960934" y="1359841"/>
                  <a:pt x="4956434" y="1367187"/>
                </a:cubicBezTo>
                <a:cubicBezTo>
                  <a:pt x="4950688" y="1376622"/>
                  <a:pt x="4960151" y="1391232"/>
                  <a:pt x="4971391" y="1389395"/>
                </a:cubicBezTo>
                <a:cubicBezTo>
                  <a:pt x="4999534" y="1384721"/>
                  <a:pt x="5032660" y="1370361"/>
                  <a:pt x="5052266" y="1349989"/>
                </a:cubicBezTo>
                <a:cubicBezTo>
                  <a:pt x="5057168" y="1344814"/>
                  <a:pt x="5055730" y="1333960"/>
                  <a:pt x="5048463" y="1331455"/>
                </a:cubicBezTo>
                <a:cubicBezTo>
                  <a:pt x="5031942" y="1325611"/>
                  <a:pt x="5013433" y="1327198"/>
                  <a:pt x="4996809" y="1333918"/>
                </a:cubicBezTo>
                <a:cubicBezTo>
                  <a:pt x="4988495" y="1337279"/>
                  <a:pt x="4980651" y="1341923"/>
                  <a:pt x="4973761" y="1347563"/>
                </a:cubicBezTo>
                <a:close/>
                <a:moveTo>
                  <a:pt x="3029293" y="2558476"/>
                </a:moveTo>
                <a:cubicBezTo>
                  <a:pt x="3018206" y="2565219"/>
                  <a:pt x="3015638" y="2581906"/>
                  <a:pt x="3029900" y="2590610"/>
                </a:cubicBezTo>
                <a:cubicBezTo>
                  <a:pt x="3034885" y="2593699"/>
                  <a:pt x="3039364" y="2595452"/>
                  <a:pt x="3045026" y="2597289"/>
                </a:cubicBezTo>
                <a:cubicBezTo>
                  <a:pt x="3069871" y="2605386"/>
                  <a:pt x="3081449" y="2567734"/>
                  <a:pt x="3056942" y="2559051"/>
                </a:cubicBezTo>
                <a:cubicBezTo>
                  <a:pt x="3051955" y="2557298"/>
                  <a:pt x="3048069" y="2556296"/>
                  <a:pt x="3042914" y="2555712"/>
                </a:cubicBezTo>
                <a:cubicBezTo>
                  <a:pt x="3037632" y="2555086"/>
                  <a:pt x="3032990" y="2556228"/>
                  <a:pt x="3029293" y="2558476"/>
                </a:cubicBezTo>
                <a:close/>
                <a:moveTo>
                  <a:pt x="1745708" y="3327284"/>
                </a:moveTo>
                <a:cubicBezTo>
                  <a:pt x="1773347" y="3308388"/>
                  <a:pt x="1802777" y="3291919"/>
                  <a:pt x="1833609" y="3278021"/>
                </a:cubicBezTo>
                <a:cubicBezTo>
                  <a:pt x="1874719" y="3259489"/>
                  <a:pt x="1918320" y="3245526"/>
                  <a:pt x="1963489" y="3236467"/>
                </a:cubicBezTo>
                <a:cubicBezTo>
                  <a:pt x="1934249" y="3250827"/>
                  <a:pt x="1906109" y="3267190"/>
                  <a:pt x="1880248" y="3286226"/>
                </a:cubicBezTo>
                <a:cubicBezTo>
                  <a:pt x="1830558" y="3322876"/>
                  <a:pt x="1759064" y="3365204"/>
                  <a:pt x="1739374" y="3425064"/>
                </a:cubicBezTo>
                <a:cubicBezTo>
                  <a:pt x="1735740" y="3436002"/>
                  <a:pt x="1749345" y="3441262"/>
                  <a:pt x="1757458" y="3437420"/>
                </a:cubicBezTo>
                <a:cubicBezTo>
                  <a:pt x="1807318" y="3413544"/>
                  <a:pt x="1837234" y="3361113"/>
                  <a:pt x="1882446" y="3329722"/>
                </a:cubicBezTo>
                <a:cubicBezTo>
                  <a:pt x="1933658" y="3294073"/>
                  <a:pt x="1989435" y="3265687"/>
                  <a:pt x="2047491" y="3242811"/>
                </a:cubicBezTo>
                <a:cubicBezTo>
                  <a:pt x="2069885" y="3244899"/>
                  <a:pt x="2100138" y="3242145"/>
                  <a:pt x="2116618" y="3226364"/>
                </a:cubicBezTo>
                <a:cubicBezTo>
                  <a:pt x="2116871" y="3226114"/>
                  <a:pt x="2116957" y="3225698"/>
                  <a:pt x="2117210" y="3225447"/>
                </a:cubicBezTo>
                <a:cubicBezTo>
                  <a:pt x="2121690" y="3225613"/>
                  <a:pt x="2126168" y="3225530"/>
                  <a:pt x="2130646" y="3225698"/>
                </a:cubicBezTo>
                <a:cubicBezTo>
                  <a:pt x="2075040" y="3246819"/>
                  <a:pt x="2021970" y="3273785"/>
                  <a:pt x="1975657" y="3311189"/>
                </a:cubicBezTo>
                <a:cubicBezTo>
                  <a:pt x="1928250" y="3349593"/>
                  <a:pt x="1871798" y="3370881"/>
                  <a:pt x="1846191" y="3430157"/>
                </a:cubicBezTo>
                <a:cubicBezTo>
                  <a:pt x="1842981" y="3437587"/>
                  <a:pt x="1852530" y="3444852"/>
                  <a:pt x="1859291" y="3441262"/>
                </a:cubicBezTo>
                <a:cubicBezTo>
                  <a:pt x="1914137" y="3412375"/>
                  <a:pt x="1947941" y="3358525"/>
                  <a:pt x="2001181" y="3326967"/>
                </a:cubicBezTo>
                <a:cubicBezTo>
                  <a:pt x="2060168" y="3292069"/>
                  <a:pt x="2123041" y="3264519"/>
                  <a:pt x="2188619" y="3244231"/>
                </a:cubicBezTo>
                <a:cubicBezTo>
                  <a:pt x="2195042" y="3242228"/>
                  <a:pt x="2198676" y="3237969"/>
                  <a:pt x="2200535" y="3233043"/>
                </a:cubicBezTo>
                <a:cubicBezTo>
                  <a:pt x="2211099" y="3234631"/>
                  <a:pt x="2221408" y="3237302"/>
                  <a:pt x="2231888" y="3239306"/>
                </a:cubicBezTo>
                <a:cubicBezTo>
                  <a:pt x="2129465" y="3276040"/>
                  <a:pt x="2019687" y="3329472"/>
                  <a:pt x="1953603" y="3411623"/>
                </a:cubicBezTo>
                <a:cubicBezTo>
                  <a:pt x="1945238" y="3422060"/>
                  <a:pt x="1956897" y="3436252"/>
                  <a:pt x="1968898" y="3429490"/>
                </a:cubicBezTo>
                <a:cubicBezTo>
                  <a:pt x="2018842" y="3401104"/>
                  <a:pt x="2062363" y="3363117"/>
                  <a:pt x="2112477" y="3334565"/>
                </a:cubicBezTo>
                <a:cubicBezTo>
                  <a:pt x="2169268" y="3302255"/>
                  <a:pt x="2229099" y="3276792"/>
                  <a:pt x="2291466" y="3257006"/>
                </a:cubicBezTo>
                <a:cubicBezTo>
                  <a:pt x="2293494" y="3256337"/>
                  <a:pt x="2294931" y="3255335"/>
                  <a:pt x="2296452" y="3254250"/>
                </a:cubicBezTo>
                <a:cubicBezTo>
                  <a:pt x="2304734" y="3256505"/>
                  <a:pt x="2312846" y="3259509"/>
                  <a:pt x="2321044" y="3262014"/>
                </a:cubicBezTo>
                <a:cubicBezTo>
                  <a:pt x="2227494" y="3290734"/>
                  <a:pt x="2126759" y="3338822"/>
                  <a:pt x="2069209" y="3411455"/>
                </a:cubicBezTo>
                <a:cubicBezTo>
                  <a:pt x="2062110" y="3420389"/>
                  <a:pt x="2071576" y="3431911"/>
                  <a:pt x="2081885" y="3426651"/>
                </a:cubicBezTo>
                <a:cubicBezTo>
                  <a:pt x="2139182" y="3397514"/>
                  <a:pt x="2188788" y="3356521"/>
                  <a:pt x="2247522" y="3328720"/>
                </a:cubicBezTo>
                <a:cubicBezTo>
                  <a:pt x="2289606" y="3308766"/>
                  <a:pt x="2333128" y="3294574"/>
                  <a:pt x="2377579" y="3281299"/>
                </a:cubicBezTo>
                <a:cubicBezTo>
                  <a:pt x="2387552" y="3285056"/>
                  <a:pt x="2397102" y="3290066"/>
                  <a:pt x="2406989" y="3294156"/>
                </a:cubicBezTo>
                <a:cubicBezTo>
                  <a:pt x="2386707" y="3299750"/>
                  <a:pt x="2366680" y="3308516"/>
                  <a:pt x="2349608" y="3315530"/>
                </a:cubicBezTo>
                <a:cubicBezTo>
                  <a:pt x="2313776" y="3330056"/>
                  <a:pt x="2271268" y="3346169"/>
                  <a:pt x="2249380" y="3378729"/>
                </a:cubicBezTo>
                <a:cubicBezTo>
                  <a:pt x="2245493" y="3384573"/>
                  <a:pt x="2250986" y="3394175"/>
                  <a:pt x="2258253" y="3393257"/>
                </a:cubicBezTo>
                <a:cubicBezTo>
                  <a:pt x="2294932" y="3388415"/>
                  <a:pt x="2327215" y="3364953"/>
                  <a:pt x="2361438" y="3351595"/>
                </a:cubicBezTo>
                <a:cubicBezTo>
                  <a:pt x="2392537" y="3339490"/>
                  <a:pt x="2430820" y="3334731"/>
                  <a:pt x="2458962" y="3316948"/>
                </a:cubicBezTo>
                <a:cubicBezTo>
                  <a:pt x="2469610" y="3322042"/>
                  <a:pt x="2479918" y="3327886"/>
                  <a:pt x="2490398" y="3333313"/>
                </a:cubicBezTo>
                <a:cubicBezTo>
                  <a:pt x="2483722" y="3335316"/>
                  <a:pt x="2477131" y="3337487"/>
                  <a:pt x="2470709" y="3339490"/>
                </a:cubicBezTo>
                <a:cubicBezTo>
                  <a:pt x="2429298" y="3352181"/>
                  <a:pt x="2386284" y="3369964"/>
                  <a:pt x="2354593" y="3399601"/>
                </a:cubicBezTo>
                <a:cubicBezTo>
                  <a:pt x="2346143" y="3407449"/>
                  <a:pt x="2357384" y="3418051"/>
                  <a:pt x="2366086" y="3415880"/>
                </a:cubicBezTo>
                <a:cubicBezTo>
                  <a:pt x="2401664" y="3406865"/>
                  <a:pt x="2435299" y="3390835"/>
                  <a:pt x="2470454" y="3379982"/>
                </a:cubicBezTo>
                <a:cubicBezTo>
                  <a:pt x="2493693" y="3372802"/>
                  <a:pt x="2520314" y="3370380"/>
                  <a:pt x="2543386" y="3361697"/>
                </a:cubicBezTo>
                <a:cubicBezTo>
                  <a:pt x="2554456" y="3368043"/>
                  <a:pt x="2564681" y="3375390"/>
                  <a:pt x="2575497" y="3382069"/>
                </a:cubicBezTo>
                <a:cubicBezTo>
                  <a:pt x="2561300" y="3384239"/>
                  <a:pt x="2547019" y="3389332"/>
                  <a:pt x="2534089" y="3393591"/>
                </a:cubicBezTo>
                <a:cubicBezTo>
                  <a:pt x="2501891" y="3404110"/>
                  <a:pt x="2469017" y="3416633"/>
                  <a:pt x="2442821" y="3438422"/>
                </a:cubicBezTo>
                <a:cubicBezTo>
                  <a:pt x="2432510" y="3447022"/>
                  <a:pt x="2439694" y="3466976"/>
                  <a:pt x="2454228" y="3463552"/>
                </a:cubicBezTo>
                <a:cubicBezTo>
                  <a:pt x="2488961" y="3455287"/>
                  <a:pt x="2521582" y="3439173"/>
                  <a:pt x="2555976" y="3429322"/>
                </a:cubicBezTo>
                <a:cubicBezTo>
                  <a:pt x="2577188" y="3423310"/>
                  <a:pt x="2597217" y="3420389"/>
                  <a:pt x="2613020" y="3405778"/>
                </a:cubicBezTo>
                <a:cubicBezTo>
                  <a:pt x="2658655" y="3435583"/>
                  <a:pt x="2703021" y="3466892"/>
                  <a:pt x="2744092" y="3500704"/>
                </a:cubicBezTo>
                <a:cubicBezTo>
                  <a:pt x="2790148" y="3538523"/>
                  <a:pt x="2834432" y="3578348"/>
                  <a:pt x="2877699" y="3619256"/>
                </a:cubicBezTo>
                <a:cubicBezTo>
                  <a:pt x="2876263" y="3619422"/>
                  <a:pt x="2874826" y="3619506"/>
                  <a:pt x="2873390" y="3619674"/>
                </a:cubicBezTo>
                <a:cubicBezTo>
                  <a:pt x="2855304" y="3621676"/>
                  <a:pt x="2833080" y="3622763"/>
                  <a:pt x="2823361" y="3640128"/>
                </a:cubicBezTo>
                <a:cubicBezTo>
                  <a:pt x="2820740" y="3644804"/>
                  <a:pt x="2821332" y="3649813"/>
                  <a:pt x="2824797" y="3653819"/>
                </a:cubicBezTo>
                <a:cubicBezTo>
                  <a:pt x="2834008" y="3664673"/>
                  <a:pt x="2847446" y="3665257"/>
                  <a:pt x="2861051" y="3665007"/>
                </a:cubicBezTo>
                <a:cubicBezTo>
                  <a:pt x="2879052" y="3664590"/>
                  <a:pt x="2898489" y="3663420"/>
                  <a:pt x="2911587" y="3651649"/>
                </a:cubicBezTo>
                <a:cubicBezTo>
                  <a:pt x="2916743" y="3656575"/>
                  <a:pt x="2921643" y="3661751"/>
                  <a:pt x="2926714" y="3666677"/>
                </a:cubicBezTo>
                <a:cubicBezTo>
                  <a:pt x="2915812" y="3668847"/>
                  <a:pt x="2905249" y="3674274"/>
                  <a:pt x="2898828" y="3682122"/>
                </a:cubicBezTo>
                <a:cubicBezTo>
                  <a:pt x="2891052" y="3691639"/>
                  <a:pt x="2903221" y="3708670"/>
                  <a:pt x="2914968" y="3704246"/>
                </a:cubicBezTo>
                <a:cubicBezTo>
                  <a:pt x="2929250" y="3698902"/>
                  <a:pt x="2941673" y="3705749"/>
                  <a:pt x="2955785" y="3705165"/>
                </a:cubicBezTo>
                <a:cubicBezTo>
                  <a:pt x="2958067" y="3705081"/>
                  <a:pt x="2960350" y="3703662"/>
                  <a:pt x="2962292" y="3701824"/>
                </a:cubicBezTo>
                <a:cubicBezTo>
                  <a:pt x="2972349" y="3711844"/>
                  <a:pt x="2982236" y="3722029"/>
                  <a:pt x="2992208" y="3732048"/>
                </a:cubicBezTo>
                <a:cubicBezTo>
                  <a:pt x="2985280" y="3731964"/>
                  <a:pt x="2978686" y="3732547"/>
                  <a:pt x="2973785" y="3733383"/>
                </a:cubicBezTo>
                <a:cubicBezTo>
                  <a:pt x="2958067" y="3735887"/>
                  <a:pt x="2949786" y="3759098"/>
                  <a:pt x="2967447" y="3766193"/>
                </a:cubicBezTo>
                <a:cubicBezTo>
                  <a:pt x="2981138" y="3771704"/>
                  <a:pt x="3015026" y="3781555"/>
                  <a:pt x="3024152" y="3764357"/>
                </a:cubicBezTo>
                <a:cubicBezTo>
                  <a:pt x="3114239" y="3856025"/>
                  <a:pt x="3202972" y="3949031"/>
                  <a:pt x="3295930" y="4037278"/>
                </a:cubicBezTo>
                <a:cubicBezTo>
                  <a:pt x="3451680" y="4185049"/>
                  <a:pt x="3614697" y="4324724"/>
                  <a:pt x="3783374" y="4457885"/>
                </a:cubicBezTo>
                <a:cubicBezTo>
                  <a:pt x="3369200" y="4369054"/>
                  <a:pt x="2965251" y="4238397"/>
                  <a:pt x="2580315" y="4062406"/>
                </a:cubicBezTo>
                <a:cubicBezTo>
                  <a:pt x="2553019" y="4049883"/>
                  <a:pt x="2525976" y="4036692"/>
                  <a:pt x="2498932" y="4023502"/>
                </a:cubicBezTo>
                <a:cubicBezTo>
                  <a:pt x="2554540" y="4007220"/>
                  <a:pt x="2610061" y="3982343"/>
                  <a:pt x="2661273" y="3960385"/>
                </a:cubicBezTo>
                <a:cubicBezTo>
                  <a:pt x="2728374" y="3931498"/>
                  <a:pt x="2801896" y="3918474"/>
                  <a:pt x="2866292" y="3883828"/>
                </a:cubicBezTo>
                <a:cubicBezTo>
                  <a:pt x="2875333" y="3878985"/>
                  <a:pt x="2872038" y="3866962"/>
                  <a:pt x="2861728" y="3867045"/>
                </a:cubicBezTo>
                <a:cubicBezTo>
                  <a:pt x="2791078" y="3867714"/>
                  <a:pt x="2726429" y="3897853"/>
                  <a:pt x="2658062" y="3912129"/>
                </a:cubicBezTo>
                <a:cubicBezTo>
                  <a:pt x="2585724" y="3927157"/>
                  <a:pt x="2506202" y="3954625"/>
                  <a:pt x="2444342" y="3996535"/>
                </a:cubicBezTo>
                <a:cubicBezTo>
                  <a:pt x="2345044" y="3946359"/>
                  <a:pt x="2247014" y="3893010"/>
                  <a:pt x="2148647" y="3840247"/>
                </a:cubicBezTo>
                <a:cubicBezTo>
                  <a:pt x="2232563" y="3802427"/>
                  <a:pt x="2317579" y="3755090"/>
                  <a:pt x="2405045" y="3730295"/>
                </a:cubicBezTo>
                <a:cubicBezTo>
                  <a:pt x="2507130" y="3701241"/>
                  <a:pt x="2619781" y="3690137"/>
                  <a:pt x="2724824" y="3678615"/>
                </a:cubicBezTo>
                <a:cubicBezTo>
                  <a:pt x="2739359" y="3677029"/>
                  <a:pt x="2739866" y="3656241"/>
                  <a:pt x="2724655" y="3655740"/>
                </a:cubicBezTo>
                <a:cubicBezTo>
                  <a:pt x="2514823" y="3649311"/>
                  <a:pt x="2278535" y="3698153"/>
                  <a:pt x="2102336" y="3815368"/>
                </a:cubicBezTo>
                <a:cubicBezTo>
                  <a:pt x="2005407" y="3763772"/>
                  <a:pt x="1907884" y="3713681"/>
                  <a:pt x="1808079" y="3669265"/>
                </a:cubicBezTo>
                <a:cubicBezTo>
                  <a:pt x="1857347" y="3638291"/>
                  <a:pt x="1904164" y="3601640"/>
                  <a:pt x="1951996" y="3569081"/>
                </a:cubicBezTo>
                <a:cubicBezTo>
                  <a:pt x="2016562" y="3525165"/>
                  <a:pt x="2088731" y="3504044"/>
                  <a:pt x="2162929" y="3479916"/>
                </a:cubicBezTo>
                <a:cubicBezTo>
                  <a:pt x="2186760" y="3472152"/>
                  <a:pt x="2174760" y="3438422"/>
                  <a:pt x="2151098" y="3443933"/>
                </a:cubicBezTo>
                <a:cubicBezTo>
                  <a:pt x="2069463" y="3462884"/>
                  <a:pt x="1989856" y="3499787"/>
                  <a:pt x="1915151" y="3536353"/>
                </a:cubicBezTo>
                <a:cubicBezTo>
                  <a:pt x="1860306" y="3563152"/>
                  <a:pt x="1804277" y="3603478"/>
                  <a:pt x="1765571" y="3651316"/>
                </a:cubicBezTo>
                <a:cubicBezTo>
                  <a:pt x="1738698" y="3639877"/>
                  <a:pt x="1711908" y="3628273"/>
                  <a:pt x="1684612" y="3617836"/>
                </a:cubicBezTo>
                <a:cubicBezTo>
                  <a:pt x="1644640" y="3592874"/>
                  <a:pt x="1600949" y="3573839"/>
                  <a:pt x="1555822" y="3559061"/>
                </a:cubicBezTo>
                <a:cubicBezTo>
                  <a:pt x="1595991" y="3462509"/>
                  <a:pt x="1662790" y="3383972"/>
                  <a:pt x="1745708" y="3327284"/>
                </a:cubicBezTo>
                <a:close/>
                <a:moveTo>
                  <a:pt x="3107477" y="2468302"/>
                </a:moveTo>
                <a:cubicBezTo>
                  <a:pt x="3099449" y="2472476"/>
                  <a:pt x="3096322" y="2484331"/>
                  <a:pt x="3103252" y="2491094"/>
                </a:cubicBezTo>
                <a:cubicBezTo>
                  <a:pt x="3113986" y="2501614"/>
                  <a:pt x="3125900" y="2505788"/>
                  <a:pt x="3140860" y="2506956"/>
                </a:cubicBezTo>
                <a:cubicBezTo>
                  <a:pt x="3164944" y="2508794"/>
                  <a:pt x="3173479" y="2470640"/>
                  <a:pt x="3148972" y="2464712"/>
                </a:cubicBezTo>
                <a:cubicBezTo>
                  <a:pt x="3134268" y="2461122"/>
                  <a:pt x="3121084" y="2461205"/>
                  <a:pt x="3107477" y="2468302"/>
                </a:cubicBezTo>
                <a:close/>
                <a:moveTo>
                  <a:pt x="3256927" y="2336373"/>
                </a:moveTo>
                <a:cubicBezTo>
                  <a:pt x="3247935" y="2342177"/>
                  <a:pt x="3245860" y="2358534"/>
                  <a:pt x="3257902" y="2363857"/>
                </a:cubicBezTo>
                <a:cubicBezTo>
                  <a:pt x="3266945" y="2367865"/>
                  <a:pt x="3271762" y="2368532"/>
                  <a:pt x="3281058" y="2365610"/>
                </a:cubicBezTo>
                <a:cubicBezTo>
                  <a:pt x="3288663" y="2363189"/>
                  <a:pt x="3291030" y="2353922"/>
                  <a:pt x="3286972" y="2347661"/>
                </a:cubicBezTo>
                <a:cubicBezTo>
                  <a:pt x="3281396" y="2338978"/>
                  <a:pt x="3278184" y="2337810"/>
                  <a:pt x="3267959" y="2334887"/>
                </a:cubicBezTo>
                <a:cubicBezTo>
                  <a:pt x="3263691" y="2333676"/>
                  <a:pt x="3259925" y="2334438"/>
                  <a:pt x="3256927" y="2336373"/>
                </a:cubicBezTo>
                <a:close/>
                <a:moveTo>
                  <a:pt x="2709149" y="2660028"/>
                </a:moveTo>
                <a:cubicBezTo>
                  <a:pt x="2706255" y="2661281"/>
                  <a:pt x="2703783" y="2663619"/>
                  <a:pt x="2702261" y="2666498"/>
                </a:cubicBezTo>
                <a:cubicBezTo>
                  <a:pt x="2692541" y="2684531"/>
                  <a:pt x="2706316" y="2704234"/>
                  <a:pt x="2721866" y="2714253"/>
                </a:cubicBezTo>
                <a:cubicBezTo>
                  <a:pt x="2725416" y="2716507"/>
                  <a:pt x="2731669" y="2714337"/>
                  <a:pt x="2733106" y="2710495"/>
                </a:cubicBezTo>
                <a:cubicBezTo>
                  <a:pt x="2739783" y="2692212"/>
                  <a:pt x="2738007" y="2668920"/>
                  <a:pt x="2718572" y="2660070"/>
                </a:cubicBezTo>
                <a:cubicBezTo>
                  <a:pt x="2715361" y="2658609"/>
                  <a:pt x="2712043" y="2658776"/>
                  <a:pt x="2709149" y="2660028"/>
                </a:cubicBezTo>
                <a:close/>
                <a:moveTo>
                  <a:pt x="3200691" y="2324537"/>
                </a:moveTo>
                <a:cubicBezTo>
                  <a:pt x="3190296" y="2328962"/>
                  <a:pt x="3189958" y="2345576"/>
                  <a:pt x="3202466" y="2347495"/>
                </a:cubicBezTo>
                <a:cubicBezTo>
                  <a:pt x="3210494" y="2348749"/>
                  <a:pt x="3213704" y="2351253"/>
                  <a:pt x="3221733" y="2350501"/>
                </a:cubicBezTo>
                <a:cubicBezTo>
                  <a:pt x="3227733" y="2349917"/>
                  <a:pt x="3231367" y="2343489"/>
                  <a:pt x="3230606" y="2338061"/>
                </a:cubicBezTo>
                <a:cubicBezTo>
                  <a:pt x="3230437" y="2336643"/>
                  <a:pt x="3230184" y="2335140"/>
                  <a:pt x="3230015" y="2333637"/>
                </a:cubicBezTo>
                <a:cubicBezTo>
                  <a:pt x="3229170" y="2327376"/>
                  <a:pt x="3222747" y="2322366"/>
                  <a:pt x="3216577" y="2322032"/>
                </a:cubicBezTo>
                <a:cubicBezTo>
                  <a:pt x="3209056" y="2321614"/>
                  <a:pt x="3207451" y="2321699"/>
                  <a:pt x="3200691" y="2324537"/>
                </a:cubicBezTo>
                <a:close/>
                <a:moveTo>
                  <a:pt x="5627179" y="783571"/>
                </a:moveTo>
                <a:cubicBezTo>
                  <a:pt x="5619534" y="789354"/>
                  <a:pt x="5617332" y="803005"/>
                  <a:pt x="5627344" y="807825"/>
                </a:cubicBezTo>
                <a:cubicBezTo>
                  <a:pt x="5641712" y="814755"/>
                  <a:pt x="5654896" y="820766"/>
                  <a:pt x="5670191" y="814170"/>
                </a:cubicBezTo>
                <a:cubicBezTo>
                  <a:pt x="5677120" y="811167"/>
                  <a:pt x="5677880" y="803234"/>
                  <a:pt x="5674163" y="797557"/>
                </a:cubicBezTo>
                <a:cubicBezTo>
                  <a:pt x="5665628" y="784783"/>
                  <a:pt x="5651346" y="782862"/>
                  <a:pt x="5636387" y="781026"/>
                </a:cubicBezTo>
                <a:cubicBezTo>
                  <a:pt x="5632880" y="780589"/>
                  <a:pt x="5629728" y="781642"/>
                  <a:pt x="5627179" y="783571"/>
                </a:cubicBezTo>
                <a:close/>
                <a:moveTo>
                  <a:pt x="3258468" y="2263297"/>
                </a:moveTo>
                <a:cubicBezTo>
                  <a:pt x="3248823" y="2268177"/>
                  <a:pt x="3244465" y="2283376"/>
                  <a:pt x="3253845" y="2291391"/>
                </a:cubicBezTo>
                <a:lnTo>
                  <a:pt x="3259591" y="2296317"/>
                </a:lnTo>
                <a:cubicBezTo>
                  <a:pt x="3278859" y="2312764"/>
                  <a:pt x="3302608" y="2273358"/>
                  <a:pt x="3276071" y="2264675"/>
                </a:cubicBezTo>
                <a:cubicBezTo>
                  <a:pt x="3273874" y="2264007"/>
                  <a:pt x="3271761" y="2263257"/>
                  <a:pt x="3269563" y="2262505"/>
                </a:cubicBezTo>
                <a:cubicBezTo>
                  <a:pt x="3265485" y="2261190"/>
                  <a:pt x="3261683" y="2261671"/>
                  <a:pt x="3258468" y="2263297"/>
                </a:cubicBezTo>
                <a:close/>
                <a:moveTo>
                  <a:pt x="5246550" y="1001765"/>
                </a:moveTo>
                <a:cubicBezTo>
                  <a:pt x="5233453" y="1008861"/>
                  <a:pt x="5227704" y="1020466"/>
                  <a:pt x="5221199" y="1033238"/>
                </a:cubicBezTo>
                <a:cubicBezTo>
                  <a:pt x="5215451" y="1044426"/>
                  <a:pt x="5230579" y="1051440"/>
                  <a:pt x="5238607" y="1044176"/>
                </a:cubicBezTo>
                <a:cubicBezTo>
                  <a:pt x="5248749" y="1034908"/>
                  <a:pt x="5257622" y="1026393"/>
                  <a:pt x="5260749" y="1012700"/>
                </a:cubicBezTo>
                <a:cubicBezTo>
                  <a:pt x="5262524" y="1004686"/>
                  <a:pt x="5254074" y="997673"/>
                  <a:pt x="5246550" y="1001765"/>
                </a:cubicBezTo>
                <a:close/>
                <a:moveTo>
                  <a:pt x="2623889" y="2619318"/>
                </a:moveTo>
                <a:cubicBezTo>
                  <a:pt x="2620836" y="2620017"/>
                  <a:pt x="2618090" y="2621791"/>
                  <a:pt x="2616907" y="2624588"/>
                </a:cubicBezTo>
                <a:cubicBezTo>
                  <a:pt x="2608539" y="2644207"/>
                  <a:pt x="2619611" y="2662826"/>
                  <a:pt x="2626117" y="2682111"/>
                </a:cubicBezTo>
                <a:cubicBezTo>
                  <a:pt x="2632795" y="2701814"/>
                  <a:pt x="2664907" y="2695802"/>
                  <a:pt x="2658653" y="2675349"/>
                </a:cubicBezTo>
                <a:cubicBezTo>
                  <a:pt x="2652653" y="2655813"/>
                  <a:pt x="2651048" y="2632019"/>
                  <a:pt x="2632709" y="2620498"/>
                </a:cubicBezTo>
                <a:cubicBezTo>
                  <a:pt x="2630301" y="2618995"/>
                  <a:pt x="2626942" y="2618619"/>
                  <a:pt x="2623889" y="2619318"/>
                </a:cubicBezTo>
                <a:close/>
                <a:moveTo>
                  <a:pt x="5306985" y="912601"/>
                </a:moveTo>
                <a:cubicBezTo>
                  <a:pt x="5304207" y="917444"/>
                  <a:pt x="5304439" y="923663"/>
                  <a:pt x="5310017" y="928463"/>
                </a:cubicBezTo>
                <a:cubicBezTo>
                  <a:pt x="5323284" y="939984"/>
                  <a:pt x="5339341" y="950505"/>
                  <a:pt x="5356496" y="942155"/>
                </a:cubicBezTo>
                <a:cubicBezTo>
                  <a:pt x="5361061" y="939901"/>
                  <a:pt x="5363172" y="933890"/>
                  <a:pt x="5361820" y="929215"/>
                </a:cubicBezTo>
                <a:cubicBezTo>
                  <a:pt x="5357003" y="911932"/>
                  <a:pt x="5338666" y="906842"/>
                  <a:pt x="5322016" y="905005"/>
                </a:cubicBezTo>
                <a:cubicBezTo>
                  <a:pt x="5315552" y="904294"/>
                  <a:pt x="5309763" y="907759"/>
                  <a:pt x="5306985" y="912601"/>
                </a:cubicBezTo>
                <a:close/>
                <a:moveTo>
                  <a:pt x="3913685" y="1761541"/>
                </a:moveTo>
                <a:cubicBezTo>
                  <a:pt x="3907390" y="1766404"/>
                  <a:pt x="3904514" y="1775108"/>
                  <a:pt x="3911319" y="1782956"/>
                </a:cubicBezTo>
                <a:cubicBezTo>
                  <a:pt x="3927629" y="1801907"/>
                  <a:pt x="3943009" y="1821527"/>
                  <a:pt x="3959319" y="1840478"/>
                </a:cubicBezTo>
                <a:cubicBezTo>
                  <a:pt x="3974785" y="1858428"/>
                  <a:pt x="3988054" y="1879383"/>
                  <a:pt x="4011040" y="1888065"/>
                </a:cubicBezTo>
                <a:cubicBezTo>
                  <a:pt x="4019827" y="1891323"/>
                  <a:pt x="4030307" y="1883474"/>
                  <a:pt x="4028026" y="1874041"/>
                </a:cubicBezTo>
                <a:cubicBezTo>
                  <a:pt x="4022533" y="1851163"/>
                  <a:pt x="4005377" y="1836638"/>
                  <a:pt x="3989828" y="1819691"/>
                </a:cubicBezTo>
                <a:cubicBezTo>
                  <a:pt x="3972335" y="1800656"/>
                  <a:pt x="3954080" y="1782288"/>
                  <a:pt x="3936587" y="1763170"/>
                </a:cubicBezTo>
                <a:cubicBezTo>
                  <a:pt x="3929699" y="1755655"/>
                  <a:pt x="3919981" y="1756678"/>
                  <a:pt x="3913685" y="1761541"/>
                </a:cubicBezTo>
                <a:close/>
                <a:moveTo>
                  <a:pt x="3275478" y="2153472"/>
                </a:moveTo>
                <a:cubicBezTo>
                  <a:pt x="3269481" y="2158064"/>
                  <a:pt x="3269733" y="2167997"/>
                  <a:pt x="3277169" y="2171254"/>
                </a:cubicBezTo>
                <a:cubicBezTo>
                  <a:pt x="3293564" y="2178433"/>
                  <a:pt x="3312831" y="2177181"/>
                  <a:pt x="3330325" y="2175846"/>
                </a:cubicBezTo>
                <a:cubicBezTo>
                  <a:pt x="3355509" y="2174009"/>
                  <a:pt x="3350522" y="2133267"/>
                  <a:pt x="3325592" y="2137442"/>
                </a:cubicBezTo>
                <a:cubicBezTo>
                  <a:pt x="3317100" y="2138860"/>
                  <a:pt x="3308100" y="2140238"/>
                  <a:pt x="3299459" y="2142575"/>
                </a:cubicBezTo>
                <a:cubicBezTo>
                  <a:pt x="3290818" y="2144913"/>
                  <a:pt x="3282536" y="2148211"/>
                  <a:pt x="3275478" y="2153472"/>
                </a:cubicBezTo>
                <a:close/>
                <a:moveTo>
                  <a:pt x="5129559" y="940058"/>
                </a:moveTo>
                <a:cubicBezTo>
                  <a:pt x="5125852" y="941841"/>
                  <a:pt x="5122619" y="944993"/>
                  <a:pt x="5118689" y="949335"/>
                </a:cubicBezTo>
                <a:cubicBezTo>
                  <a:pt x="5105844" y="963612"/>
                  <a:pt x="5128408" y="981226"/>
                  <a:pt x="5142435" y="970957"/>
                </a:cubicBezTo>
                <a:cubicBezTo>
                  <a:pt x="5150633" y="964947"/>
                  <a:pt x="5153845" y="960187"/>
                  <a:pt x="5153086" y="949753"/>
                </a:cubicBezTo>
                <a:cubicBezTo>
                  <a:pt x="5152661" y="944492"/>
                  <a:pt x="5148437" y="940067"/>
                  <a:pt x="5143281" y="938983"/>
                </a:cubicBezTo>
                <a:cubicBezTo>
                  <a:pt x="5137451" y="937855"/>
                  <a:pt x="5133268" y="938273"/>
                  <a:pt x="5129559" y="940058"/>
                </a:cubicBezTo>
                <a:close/>
                <a:moveTo>
                  <a:pt x="5920253" y="424535"/>
                </a:moveTo>
                <a:cubicBezTo>
                  <a:pt x="5900562" y="434471"/>
                  <a:pt x="5918561" y="463274"/>
                  <a:pt x="5938168" y="453423"/>
                </a:cubicBezTo>
                <a:cubicBezTo>
                  <a:pt x="5948392" y="448246"/>
                  <a:pt x="5955492" y="444907"/>
                  <a:pt x="5961407" y="435222"/>
                </a:cubicBezTo>
                <a:cubicBezTo>
                  <a:pt x="5966056" y="427708"/>
                  <a:pt x="5963098" y="416106"/>
                  <a:pt x="5952786" y="415435"/>
                </a:cubicBezTo>
                <a:cubicBezTo>
                  <a:pt x="5946112" y="414977"/>
                  <a:pt x="5940935" y="415749"/>
                  <a:pt x="5935949" y="417387"/>
                </a:cubicBezTo>
                <a:cubicBezTo>
                  <a:pt x="5930963" y="419025"/>
                  <a:pt x="5926167" y="421531"/>
                  <a:pt x="5920253" y="424535"/>
                </a:cubicBezTo>
                <a:close/>
                <a:moveTo>
                  <a:pt x="730092" y="3671520"/>
                </a:moveTo>
                <a:cubicBezTo>
                  <a:pt x="730683" y="3674608"/>
                  <a:pt x="731190" y="3677697"/>
                  <a:pt x="731782" y="3680787"/>
                </a:cubicBezTo>
                <a:cubicBezTo>
                  <a:pt x="731698" y="3680952"/>
                  <a:pt x="731697" y="3681120"/>
                  <a:pt x="731612" y="3681288"/>
                </a:cubicBezTo>
                <a:cubicBezTo>
                  <a:pt x="731190" y="3678031"/>
                  <a:pt x="730514" y="3674774"/>
                  <a:pt x="730092" y="3671520"/>
                </a:cubicBezTo>
                <a:close/>
                <a:moveTo>
                  <a:pt x="2551245" y="2516639"/>
                </a:moveTo>
                <a:cubicBezTo>
                  <a:pt x="2800713" y="2741805"/>
                  <a:pt x="3202803" y="2808345"/>
                  <a:pt x="3516498" y="2880227"/>
                </a:cubicBezTo>
                <a:cubicBezTo>
                  <a:pt x="3718893" y="2926647"/>
                  <a:pt x="3923829" y="2964967"/>
                  <a:pt x="4129181" y="2980079"/>
                </a:cubicBezTo>
                <a:cubicBezTo>
                  <a:pt x="4131802" y="2983084"/>
                  <a:pt x="4135775" y="2985003"/>
                  <a:pt x="4140254" y="2985337"/>
                </a:cubicBezTo>
                <a:cubicBezTo>
                  <a:pt x="4147352" y="2985921"/>
                  <a:pt x="4154450" y="2984670"/>
                  <a:pt x="4161295" y="2982248"/>
                </a:cubicBezTo>
                <a:cubicBezTo>
                  <a:pt x="4341129" y="2993352"/>
                  <a:pt x="4521132" y="2986005"/>
                  <a:pt x="4699783" y="2949437"/>
                </a:cubicBezTo>
                <a:cubicBezTo>
                  <a:pt x="4650515" y="2974401"/>
                  <a:pt x="4601499" y="2998946"/>
                  <a:pt x="4552484" y="3023491"/>
                </a:cubicBezTo>
                <a:cubicBezTo>
                  <a:pt x="4536429" y="3009298"/>
                  <a:pt x="4512681" y="2999028"/>
                  <a:pt x="4491300" y="2998695"/>
                </a:cubicBezTo>
                <a:cubicBezTo>
                  <a:pt x="4480228" y="2998530"/>
                  <a:pt x="4473555" y="3009465"/>
                  <a:pt x="4480061" y="3018816"/>
                </a:cubicBezTo>
                <a:cubicBezTo>
                  <a:pt x="4487244" y="3029168"/>
                  <a:pt x="4497722" y="3038102"/>
                  <a:pt x="4509300" y="3045114"/>
                </a:cubicBezTo>
                <a:cubicBezTo>
                  <a:pt x="4500681" y="3049373"/>
                  <a:pt x="4492060" y="3053798"/>
                  <a:pt x="4483440" y="3058054"/>
                </a:cubicBezTo>
                <a:cubicBezTo>
                  <a:pt x="4481667" y="3055718"/>
                  <a:pt x="4479384" y="3053630"/>
                  <a:pt x="4476427" y="3052128"/>
                </a:cubicBezTo>
                <a:cubicBezTo>
                  <a:pt x="4460455" y="3043946"/>
                  <a:pt x="4352537" y="2987925"/>
                  <a:pt x="4354566" y="3029001"/>
                </a:cubicBezTo>
                <a:cubicBezTo>
                  <a:pt x="4355495" y="3046700"/>
                  <a:pt x="4374086" y="3054298"/>
                  <a:pt x="4388370" y="3061478"/>
                </a:cubicBezTo>
                <a:cubicBezTo>
                  <a:pt x="4403074" y="3068908"/>
                  <a:pt x="4418202" y="3076005"/>
                  <a:pt x="4433497" y="3082684"/>
                </a:cubicBezTo>
                <a:cubicBezTo>
                  <a:pt x="4416679" y="3090950"/>
                  <a:pt x="4399862" y="3099548"/>
                  <a:pt x="4382961" y="3107562"/>
                </a:cubicBezTo>
                <a:cubicBezTo>
                  <a:pt x="4381101" y="3105059"/>
                  <a:pt x="4378651" y="3102805"/>
                  <a:pt x="4375102" y="3101301"/>
                </a:cubicBezTo>
                <a:cubicBezTo>
                  <a:pt x="4356933" y="3093369"/>
                  <a:pt x="4338593" y="3086190"/>
                  <a:pt x="4321016" y="3077006"/>
                </a:cubicBezTo>
                <a:cubicBezTo>
                  <a:pt x="4299889" y="3065985"/>
                  <a:pt x="4280622" y="3050791"/>
                  <a:pt x="4258733" y="3041609"/>
                </a:cubicBezTo>
                <a:cubicBezTo>
                  <a:pt x="4243437" y="3035179"/>
                  <a:pt x="4226112" y="3052462"/>
                  <a:pt x="4236761" y="3066905"/>
                </a:cubicBezTo>
                <a:cubicBezTo>
                  <a:pt x="4257889" y="3095539"/>
                  <a:pt x="4293888" y="3117079"/>
                  <a:pt x="4328537" y="3132859"/>
                </a:cubicBezTo>
                <a:cubicBezTo>
                  <a:pt x="4315184" y="3139038"/>
                  <a:pt x="4301917" y="3145466"/>
                  <a:pt x="4288480" y="3151560"/>
                </a:cubicBezTo>
                <a:cubicBezTo>
                  <a:pt x="4269212" y="3134946"/>
                  <a:pt x="4236509" y="3128352"/>
                  <a:pt x="4214620" y="3117581"/>
                </a:cubicBezTo>
                <a:cubicBezTo>
                  <a:pt x="4195943" y="3108398"/>
                  <a:pt x="4177521" y="3098462"/>
                  <a:pt x="4159689" y="3087860"/>
                </a:cubicBezTo>
                <a:cubicBezTo>
                  <a:pt x="4141182" y="3076923"/>
                  <a:pt x="4124704" y="3063231"/>
                  <a:pt x="4103831" y="3057638"/>
                </a:cubicBezTo>
                <a:cubicBezTo>
                  <a:pt x="4095717" y="3055466"/>
                  <a:pt x="4086252" y="3064733"/>
                  <a:pt x="4089970" y="3072832"/>
                </a:cubicBezTo>
                <a:cubicBezTo>
                  <a:pt x="4105774" y="3106895"/>
                  <a:pt x="4148873" y="3131942"/>
                  <a:pt x="4180564" y="3150475"/>
                </a:cubicBezTo>
                <a:cubicBezTo>
                  <a:pt x="4194170" y="3158407"/>
                  <a:pt x="4210986" y="3169092"/>
                  <a:pt x="4228480" y="3177274"/>
                </a:cubicBezTo>
                <a:cubicBezTo>
                  <a:pt x="4205493" y="3187126"/>
                  <a:pt x="4182677" y="3197562"/>
                  <a:pt x="4159520" y="3206830"/>
                </a:cubicBezTo>
                <a:cubicBezTo>
                  <a:pt x="4154536" y="3193972"/>
                  <a:pt x="4143127" y="3188045"/>
                  <a:pt x="4128845" y="3177776"/>
                </a:cubicBezTo>
                <a:cubicBezTo>
                  <a:pt x="4107887" y="3162832"/>
                  <a:pt x="4087689" y="3147136"/>
                  <a:pt x="4067491" y="3131106"/>
                </a:cubicBezTo>
                <a:cubicBezTo>
                  <a:pt x="4041378" y="3110402"/>
                  <a:pt x="4000308" y="3057888"/>
                  <a:pt x="3964814" y="3063064"/>
                </a:cubicBezTo>
                <a:cubicBezTo>
                  <a:pt x="3961942" y="3063482"/>
                  <a:pt x="3959152" y="3065402"/>
                  <a:pt x="3958729" y="3068407"/>
                </a:cubicBezTo>
                <a:cubicBezTo>
                  <a:pt x="3952476" y="3108982"/>
                  <a:pt x="4018309" y="3151142"/>
                  <a:pt x="4046113" y="3174018"/>
                </a:cubicBezTo>
                <a:cubicBezTo>
                  <a:pt x="4062167" y="3187210"/>
                  <a:pt x="4086082" y="3212255"/>
                  <a:pt x="4110759" y="3225613"/>
                </a:cubicBezTo>
                <a:cubicBezTo>
                  <a:pt x="4090901" y="3233044"/>
                  <a:pt x="4070957" y="3240642"/>
                  <a:pt x="4050927" y="3247489"/>
                </a:cubicBezTo>
                <a:cubicBezTo>
                  <a:pt x="4001237" y="3209416"/>
                  <a:pt x="3944955" y="3175105"/>
                  <a:pt x="3904223" y="3127683"/>
                </a:cubicBezTo>
                <a:cubicBezTo>
                  <a:pt x="3869742" y="3087525"/>
                  <a:pt x="3835686" y="3044279"/>
                  <a:pt x="3792500" y="3011470"/>
                </a:cubicBezTo>
                <a:cubicBezTo>
                  <a:pt x="3782445" y="3003871"/>
                  <a:pt x="3772642" y="3017396"/>
                  <a:pt x="3776446" y="3026497"/>
                </a:cubicBezTo>
                <a:cubicBezTo>
                  <a:pt x="3796558" y="3074252"/>
                  <a:pt x="3833741" y="3118082"/>
                  <a:pt x="3873123" y="3151476"/>
                </a:cubicBezTo>
                <a:cubicBezTo>
                  <a:pt x="3916223" y="3188127"/>
                  <a:pt x="3954757" y="3228787"/>
                  <a:pt x="3998870" y="3264102"/>
                </a:cubicBezTo>
                <a:cubicBezTo>
                  <a:pt x="3981378" y="3269612"/>
                  <a:pt x="3963969" y="3275456"/>
                  <a:pt x="3946393" y="3280464"/>
                </a:cubicBezTo>
                <a:cubicBezTo>
                  <a:pt x="3924673" y="3248741"/>
                  <a:pt x="3882587" y="3228619"/>
                  <a:pt x="3853179" y="3203990"/>
                </a:cubicBezTo>
                <a:cubicBezTo>
                  <a:pt x="3817093" y="3173852"/>
                  <a:pt x="3787262" y="3135781"/>
                  <a:pt x="3744923" y="3114158"/>
                </a:cubicBezTo>
                <a:cubicBezTo>
                  <a:pt x="3739853" y="3111570"/>
                  <a:pt x="3734277" y="3116580"/>
                  <a:pt x="3735797" y="3121839"/>
                </a:cubicBezTo>
                <a:cubicBezTo>
                  <a:pt x="3747712" y="3163499"/>
                  <a:pt x="3778642" y="3193220"/>
                  <a:pt x="3809236" y="3223110"/>
                </a:cubicBezTo>
                <a:cubicBezTo>
                  <a:pt x="3832474" y="3245734"/>
                  <a:pt x="3860363" y="3275288"/>
                  <a:pt x="3891124" y="3294156"/>
                </a:cubicBezTo>
                <a:cubicBezTo>
                  <a:pt x="3871939" y="3298916"/>
                  <a:pt x="3853009" y="3304259"/>
                  <a:pt x="3833657" y="3308351"/>
                </a:cubicBezTo>
                <a:cubicBezTo>
                  <a:pt x="3799684" y="3259260"/>
                  <a:pt x="3743658" y="3221105"/>
                  <a:pt x="3700388" y="3179863"/>
                </a:cubicBezTo>
                <a:cubicBezTo>
                  <a:pt x="3657202" y="3138704"/>
                  <a:pt x="3615880" y="3083018"/>
                  <a:pt x="3562300" y="3054716"/>
                </a:cubicBezTo>
                <a:cubicBezTo>
                  <a:pt x="3555286" y="3051042"/>
                  <a:pt x="3548525" y="3059141"/>
                  <a:pt x="3550724" y="3065652"/>
                </a:cubicBezTo>
                <a:cubicBezTo>
                  <a:pt x="3570159" y="3123009"/>
                  <a:pt x="3625513" y="3172765"/>
                  <a:pt x="3667429" y="3215679"/>
                </a:cubicBezTo>
                <a:cubicBezTo>
                  <a:pt x="3700895" y="3249825"/>
                  <a:pt x="3737487" y="3291067"/>
                  <a:pt x="3779233" y="3318787"/>
                </a:cubicBezTo>
                <a:cubicBezTo>
                  <a:pt x="3771291" y="3320122"/>
                  <a:pt x="3763178" y="3321207"/>
                  <a:pt x="3755234" y="3322460"/>
                </a:cubicBezTo>
                <a:cubicBezTo>
                  <a:pt x="3742304" y="3304259"/>
                  <a:pt x="3719656" y="3292236"/>
                  <a:pt x="3701149" y="3280131"/>
                </a:cubicBezTo>
                <a:cubicBezTo>
                  <a:pt x="3687542" y="3271198"/>
                  <a:pt x="3673767" y="3262850"/>
                  <a:pt x="3659824" y="3254919"/>
                </a:cubicBezTo>
                <a:cubicBezTo>
                  <a:pt x="3632442" y="3225530"/>
                  <a:pt x="3603118" y="3197562"/>
                  <a:pt x="3576413" y="3169260"/>
                </a:cubicBezTo>
                <a:cubicBezTo>
                  <a:pt x="3515483" y="3104808"/>
                  <a:pt x="3461144" y="3031338"/>
                  <a:pt x="3390242" y="2977405"/>
                </a:cubicBezTo>
                <a:cubicBezTo>
                  <a:pt x="3381961" y="2971144"/>
                  <a:pt x="3369115" y="2980244"/>
                  <a:pt x="3373848" y="2990014"/>
                </a:cubicBezTo>
                <a:cubicBezTo>
                  <a:pt x="3412299" y="3068825"/>
                  <a:pt x="3478806" y="3135615"/>
                  <a:pt x="3537963" y="3200067"/>
                </a:cubicBezTo>
                <a:cubicBezTo>
                  <a:pt x="3579962" y="3245817"/>
                  <a:pt x="3622386" y="3296661"/>
                  <a:pt x="3673682" y="3333396"/>
                </a:cubicBezTo>
                <a:cubicBezTo>
                  <a:pt x="3651795" y="3335483"/>
                  <a:pt x="3629739" y="3337320"/>
                  <a:pt x="3607513" y="3338405"/>
                </a:cubicBezTo>
                <a:cubicBezTo>
                  <a:pt x="3569147" y="3284889"/>
                  <a:pt x="3513033" y="3242145"/>
                  <a:pt x="3471285" y="3191885"/>
                </a:cubicBezTo>
                <a:cubicBezTo>
                  <a:pt x="3421679" y="3132108"/>
                  <a:pt x="3384074" y="3055300"/>
                  <a:pt x="3328974" y="3001869"/>
                </a:cubicBezTo>
                <a:cubicBezTo>
                  <a:pt x="3322212" y="2995272"/>
                  <a:pt x="3310804" y="3002786"/>
                  <a:pt x="3311905" y="3011301"/>
                </a:cubicBezTo>
                <a:cubicBezTo>
                  <a:pt x="3322466" y="3092868"/>
                  <a:pt x="3392524" y="3181533"/>
                  <a:pt x="3445510" y="3242310"/>
                </a:cubicBezTo>
                <a:cubicBezTo>
                  <a:pt x="3475511" y="3276707"/>
                  <a:pt x="3507708" y="3313191"/>
                  <a:pt x="3545569" y="3340074"/>
                </a:cubicBezTo>
                <a:cubicBezTo>
                  <a:pt x="3526892" y="3340159"/>
                  <a:pt x="3508300" y="3340409"/>
                  <a:pt x="3489370" y="3339658"/>
                </a:cubicBezTo>
                <a:cubicBezTo>
                  <a:pt x="3416777" y="3298915"/>
                  <a:pt x="3381537" y="3232459"/>
                  <a:pt x="3334129" y="3160660"/>
                </a:cubicBezTo>
                <a:cubicBezTo>
                  <a:pt x="3277086" y="3074167"/>
                  <a:pt x="3225620" y="2982917"/>
                  <a:pt x="3164183" y="2899513"/>
                </a:cubicBezTo>
                <a:cubicBezTo>
                  <a:pt x="3161817" y="2896339"/>
                  <a:pt x="3158775" y="2894921"/>
                  <a:pt x="3155647" y="2894753"/>
                </a:cubicBezTo>
                <a:cubicBezTo>
                  <a:pt x="3167479" y="2894838"/>
                  <a:pt x="3179816" y="2885737"/>
                  <a:pt x="3176099" y="2872630"/>
                </a:cubicBezTo>
                <a:cubicBezTo>
                  <a:pt x="3170014" y="2851340"/>
                  <a:pt x="3154970" y="2834978"/>
                  <a:pt x="3132576" y="2830051"/>
                </a:cubicBezTo>
                <a:cubicBezTo>
                  <a:pt x="3118464" y="2826961"/>
                  <a:pt x="3109760" y="2843659"/>
                  <a:pt x="3116942" y="2854512"/>
                </a:cubicBezTo>
                <a:cubicBezTo>
                  <a:pt x="3124463" y="2865868"/>
                  <a:pt x="3132662" y="2877222"/>
                  <a:pt x="3140944" y="2887908"/>
                </a:cubicBezTo>
                <a:cubicBezTo>
                  <a:pt x="3144407" y="2892416"/>
                  <a:pt x="3149563" y="2894504"/>
                  <a:pt x="3154802" y="2894753"/>
                </a:cubicBezTo>
                <a:cubicBezTo>
                  <a:pt x="3146859" y="2894920"/>
                  <a:pt x="3138999" y="2903270"/>
                  <a:pt x="3142803" y="2912286"/>
                </a:cubicBezTo>
                <a:cubicBezTo>
                  <a:pt x="3194775" y="3036599"/>
                  <a:pt x="3264240" y="3163917"/>
                  <a:pt x="3343001" y="3273619"/>
                </a:cubicBezTo>
                <a:cubicBezTo>
                  <a:pt x="3357707" y="3294156"/>
                  <a:pt x="3374017" y="3314694"/>
                  <a:pt x="3392017" y="3332060"/>
                </a:cubicBezTo>
                <a:cubicBezTo>
                  <a:pt x="3381285" y="3330725"/>
                  <a:pt x="3370890" y="3328470"/>
                  <a:pt x="3360242" y="3326884"/>
                </a:cubicBezTo>
                <a:cubicBezTo>
                  <a:pt x="3331339" y="3262515"/>
                  <a:pt x="3288325" y="3203990"/>
                  <a:pt x="3249790" y="3144881"/>
                </a:cubicBezTo>
                <a:cubicBezTo>
                  <a:pt x="3212268" y="3087359"/>
                  <a:pt x="3179732" y="3022990"/>
                  <a:pt x="3129872" y="2974902"/>
                </a:cubicBezTo>
                <a:cubicBezTo>
                  <a:pt x="3123280" y="2968474"/>
                  <a:pt x="3110435" y="2974484"/>
                  <a:pt x="3113477" y="2984001"/>
                </a:cubicBezTo>
                <a:cubicBezTo>
                  <a:pt x="3134520" y="3049789"/>
                  <a:pt x="3177787" y="3107897"/>
                  <a:pt x="3213112" y="3167006"/>
                </a:cubicBezTo>
                <a:cubicBezTo>
                  <a:pt x="3242945" y="3217098"/>
                  <a:pt x="3271508" y="3270363"/>
                  <a:pt x="3306071" y="3317950"/>
                </a:cubicBezTo>
                <a:cubicBezTo>
                  <a:pt x="3305818" y="3317867"/>
                  <a:pt x="3305481" y="3317868"/>
                  <a:pt x="3305227" y="3317783"/>
                </a:cubicBezTo>
                <a:cubicBezTo>
                  <a:pt x="3253085" y="3250242"/>
                  <a:pt x="3196971" y="3185873"/>
                  <a:pt x="3148802" y="3114992"/>
                </a:cubicBezTo>
                <a:cubicBezTo>
                  <a:pt x="3105703" y="3051543"/>
                  <a:pt x="3069449" y="2983751"/>
                  <a:pt x="3023055" y="2922555"/>
                </a:cubicBezTo>
                <a:cubicBezTo>
                  <a:pt x="3014519" y="2911368"/>
                  <a:pt x="2997447" y="2920969"/>
                  <a:pt x="3001673" y="2933909"/>
                </a:cubicBezTo>
                <a:cubicBezTo>
                  <a:pt x="3043759" y="3063649"/>
                  <a:pt x="3139843" y="3201403"/>
                  <a:pt x="3245310" y="3303424"/>
                </a:cubicBezTo>
                <a:cubicBezTo>
                  <a:pt x="3232719" y="3300084"/>
                  <a:pt x="3220466" y="3295993"/>
                  <a:pt x="3208043" y="3292237"/>
                </a:cubicBezTo>
                <a:cubicBezTo>
                  <a:pt x="3170605" y="3244898"/>
                  <a:pt x="3128267" y="3200735"/>
                  <a:pt x="3091421" y="3153063"/>
                </a:cubicBezTo>
                <a:cubicBezTo>
                  <a:pt x="3044180" y="3091951"/>
                  <a:pt x="3004378" y="3024493"/>
                  <a:pt x="2952406" y="2967136"/>
                </a:cubicBezTo>
                <a:cubicBezTo>
                  <a:pt x="2945390" y="2959373"/>
                  <a:pt x="2932714" y="2969057"/>
                  <a:pt x="2935925" y="2977907"/>
                </a:cubicBezTo>
                <a:cubicBezTo>
                  <a:pt x="2971166" y="3074919"/>
                  <a:pt x="3045702" y="3182451"/>
                  <a:pt x="3129196" y="3264937"/>
                </a:cubicBezTo>
                <a:cubicBezTo>
                  <a:pt x="3115506" y="3259593"/>
                  <a:pt x="3102239" y="3253583"/>
                  <a:pt x="3088885" y="3247654"/>
                </a:cubicBezTo>
                <a:cubicBezTo>
                  <a:pt x="3028210" y="3161913"/>
                  <a:pt x="2951898" y="3087775"/>
                  <a:pt x="2894600" y="2998529"/>
                </a:cubicBezTo>
                <a:cubicBezTo>
                  <a:pt x="2840769" y="2914707"/>
                  <a:pt x="2811107" y="2816443"/>
                  <a:pt x="2753811" y="2736128"/>
                </a:cubicBezTo>
                <a:cubicBezTo>
                  <a:pt x="2746627" y="2726026"/>
                  <a:pt x="2730824" y="2732705"/>
                  <a:pt x="2731669" y="2744477"/>
                </a:cubicBezTo>
                <a:cubicBezTo>
                  <a:pt x="2737415" y="2822120"/>
                  <a:pt x="2773754" y="2912703"/>
                  <a:pt x="2825136" y="2998612"/>
                </a:cubicBezTo>
                <a:cubicBezTo>
                  <a:pt x="2797162" y="2960625"/>
                  <a:pt x="2770036" y="2921887"/>
                  <a:pt x="2747389" y="2879476"/>
                </a:cubicBezTo>
                <a:cubicBezTo>
                  <a:pt x="2720513" y="2829133"/>
                  <a:pt x="2700232" y="2775785"/>
                  <a:pt x="2672514" y="2726026"/>
                </a:cubicBezTo>
                <a:cubicBezTo>
                  <a:pt x="2666175" y="2714672"/>
                  <a:pt x="2649611" y="2721184"/>
                  <a:pt x="2651556" y="2733540"/>
                </a:cubicBezTo>
                <a:cubicBezTo>
                  <a:pt x="2666768" y="2831972"/>
                  <a:pt x="2721275" y="2951023"/>
                  <a:pt x="2793698" y="3045031"/>
                </a:cubicBezTo>
                <a:cubicBezTo>
                  <a:pt x="2659076" y="2907777"/>
                  <a:pt x="2569668" y="2728113"/>
                  <a:pt x="2551245" y="2516639"/>
                </a:cubicBezTo>
                <a:close/>
                <a:moveTo>
                  <a:pt x="5823744" y="409341"/>
                </a:moveTo>
                <a:cubicBezTo>
                  <a:pt x="5818334" y="410676"/>
                  <a:pt x="5820532" y="418940"/>
                  <a:pt x="5825939" y="417606"/>
                </a:cubicBezTo>
                <a:cubicBezTo>
                  <a:pt x="5831349" y="416187"/>
                  <a:pt x="5829149" y="407919"/>
                  <a:pt x="5823744" y="409341"/>
                </a:cubicBezTo>
                <a:close/>
                <a:moveTo>
                  <a:pt x="5073224" y="866180"/>
                </a:moveTo>
                <a:cubicBezTo>
                  <a:pt x="5056745" y="877701"/>
                  <a:pt x="5041280" y="890308"/>
                  <a:pt x="5027336" y="904752"/>
                </a:cubicBezTo>
                <a:cubicBezTo>
                  <a:pt x="5020153" y="912183"/>
                  <a:pt x="5030209" y="925624"/>
                  <a:pt x="5039506" y="921032"/>
                </a:cubicBezTo>
                <a:cubicBezTo>
                  <a:pt x="5058012" y="911765"/>
                  <a:pt x="5075168" y="900827"/>
                  <a:pt x="5091564" y="888305"/>
                </a:cubicBezTo>
                <a:cubicBezTo>
                  <a:pt x="5106351" y="876950"/>
                  <a:pt x="5088266" y="855661"/>
                  <a:pt x="5073224" y="866180"/>
                </a:cubicBezTo>
                <a:close/>
                <a:moveTo>
                  <a:pt x="4445497" y="1244045"/>
                </a:moveTo>
                <a:cubicBezTo>
                  <a:pt x="4435441" y="1249972"/>
                  <a:pt x="4442625" y="1263917"/>
                  <a:pt x="4453272" y="1261830"/>
                </a:cubicBezTo>
                <a:cubicBezTo>
                  <a:pt x="4487753" y="1255068"/>
                  <a:pt x="4534063" y="1239787"/>
                  <a:pt x="4553755" y="1208733"/>
                </a:cubicBezTo>
                <a:cubicBezTo>
                  <a:pt x="4559584" y="1199548"/>
                  <a:pt x="4549359" y="1190030"/>
                  <a:pt x="4540063" y="1192035"/>
                </a:cubicBezTo>
                <a:cubicBezTo>
                  <a:pt x="4522571" y="1195876"/>
                  <a:pt x="4508035" y="1207561"/>
                  <a:pt x="4492823" y="1216328"/>
                </a:cubicBezTo>
                <a:cubicBezTo>
                  <a:pt x="4476934" y="1225429"/>
                  <a:pt x="4461300" y="1234778"/>
                  <a:pt x="4445497" y="1244045"/>
                </a:cubicBezTo>
                <a:close/>
                <a:moveTo>
                  <a:pt x="5007899" y="840800"/>
                </a:moveTo>
                <a:cubicBezTo>
                  <a:pt x="4997841" y="846228"/>
                  <a:pt x="4994885" y="851820"/>
                  <a:pt x="4988546" y="861171"/>
                </a:cubicBezTo>
                <a:cubicBezTo>
                  <a:pt x="4983814" y="868184"/>
                  <a:pt x="4991083" y="878703"/>
                  <a:pt x="4999532" y="874612"/>
                </a:cubicBezTo>
                <a:cubicBezTo>
                  <a:pt x="5011194" y="868935"/>
                  <a:pt x="5016856" y="866430"/>
                  <a:pt x="5024377" y="856329"/>
                </a:cubicBezTo>
                <a:cubicBezTo>
                  <a:pt x="5031813" y="846228"/>
                  <a:pt x="5017111" y="835874"/>
                  <a:pt x="5007899" y="840800"/>
                </a:cubicBezTo>
                <a:close/>
                <a:moveTo>
                  <a:pt x="2806629" y="2211411"/>
                </a:moveTo>
                <a:cubicBezTo>
                  <a:pt x="2814572" y="2206402"/>
                  <a:pt x="2823108" y="2202227"/>
                  <a:pt x="2831219" y="2197551"/>
                </a:cubicBezTo>
                <a:cubicBezTo>
                  <a:pt x="2832150" y="2203229"/>
                  <a:pt x="2836121" y="2208154"/>
                  <a:pt x="2843729" y="2207237"/>
                </a:cubicBezTo>
                <a:cubicBezTo>
                  <a:pt x="2864685" y="2204815"/>
                  <a:pt x="2887672" y="2215502"/>
                  <a:pt x="2907277" y="2209491"/>
                </a:cubicBezTo>
                <a:cubicBezTo>
                  <a:pt x="2915475" y="2206986"/>
                  <a:pt x="2916573" y="2197970"/>
                  <a:pt x="2913194" y="2191541"/>
                </a:cubicBezTo>
                <a:cubicBezTo>
                  <a:pt x="2905925" y="2177515"/>
                  <a:pt x="2889194" y="2174008"/>
                  <a:pt x="2872545" y="2174844"/>
                </a:cubicBezTo>
                <a:cubicBezTo>
                  <a:pt x="2878291" y="2172005"/>
                  <a:pt x="2884376" y="2169583"/>
                  <a:pt x="2890207" y="2166913"/>
                </a:cubicBezTo>
                <a:cubicBezTo>
                  <a:pt x="2891813" y="2170001"/>
                  <a:pt x="2894093" y="2172673"/>
                  <a:pt x="2897306" y="2174008"/>
                </a:cubicBezTo>
                <a:cubicBezTo>
                  <a:pt x="2920207" y="2183443"/>
                  <a:pt x="2950800" y="2183359"/>
                  <a:pt x="2974969" y="2181022"/>
                </a:cubicBezTo>
                <a:cubicBezTo>
                  <a:pt x="2983082" y="2180186"/>
                  <a:pt x="2991447" y="2172506"/>
                  <a:pt x="2991871" y="2164157"/>
                </a:cubicBezTo>
                <a:cubicBezTo>
                  <a:pt x="2991954" y="2163155"/>
                  <a:pt x="2991954" y="2162153"/>
                  <a:pt x="2992040" y="2161235"/>
                </a:cubicBezTo>
                <a:cubicBezTo>
                  <a:pt x="2991870" y="2160316"/>
                  <a:pt x="2991701" y="2159482"/>
                  <a:pt x="2991533" y="2158563"/>
                </a:cubicBezTo>
                <a:cubicBezTo>
                  <a:pt x="2992378" y="2158480"/>
                  <a:pt x="2993053" y="2158731"/>
                  <a:pt x="2993899" y="2158480"/>
                </a:cubicBezTo>
                <a:cubicBezTo>
                  <a:pt x="3019251" y="2152302"/>
                  <a:pt x="3042913" y="2144872"/>
                  <a:pt x="3068773" y="2141865"/>
                </a:cubicBezTo>
                <a:cubicBezTo>
                  <a:pt x="3090237" y="2139361"/>
                  <a:pt x="3115844" y="2137358"/>
                  <a:pt x="3129956" y="2119909"/>
                </a:cubicBezTo>
                <a:cubicBezTo>
                  <a:pt x="3131394" y="2123499"/>
                  <a:pt x="3134942" y="2126087"/>
                  <a:pt x="3140351" y="2124918"/>
                </a:cubicBezTo>
                <a:lnTo>
                  <a:pt x="3150492" y="2122748"/>
                </a:lnTo>
                <a:cubicBezTo>
                  <a:pt x="3159114" y="2121077"/>
                  <a:pt x="3157845" y="2109891"/>
                  <a:pt x="3149900" y="2108303"/>
                </a:cubicBezTo>
                <a:cubicBezTo>
                  <a:pt x="3146858" y="2107719"/>
                  <a:pt x="3143815" y="2107135"/>
                  <a:pt x="3140774" y="2106635"/>
                </a:cubicBezTo>
                <a:cubicBezTo>
                  <a:pt x="3137224" y="2105966"/>
                  <a:pt x="3134605" y="2106802"/>
                  <a:pt x="3132661" y="2108303"/>
                </a:cubicBezTo>
                <a:cubicBezTo>
                  <a:pt x="3132492" y="2107053"/>
                  <a:pt x="3132661" y="2105800"/>
                  <a:pt x="3132154" y="2104630"/>
                </a:cubicBezTo>
                <a:cubicBezTo>
                  <a:pt x="3334382" y="2091273"/>
                  <a:pt x="3522329" y="2171670"/>
                  <a:pt x="3689064" y="2280705"/>
                </a:cubicBezTo>
                <a:cubicBezTo>
                  <a:pt x="3676640" y="2279202"/>
                  <a:pt x="3663120" y="2283628"/>
                  <a:pt x="3649768" y="2284462"/>
                </a:cubicBezTo>
                <a:cubicBezTo>
                  <a:pt x="3643261" y="2284879"/>
                  <a:pt x="3639794" y="2288970"/>
                  <a:pt x="3638104" y="2293645"/>
                </a:cubicBezTo>
                <a:cubicBezTo>
                  <a:pt x="3636838" y="2292644"/>
                  <a:pt x="3635992" y="2291308"/>
                  <a:pt x="3634134" y="2290640"/>
                </a:cubicBezTo>
                <a:cubicBezTo>
                  <a:pt x="3509230" y="2246226"/>
                  <a:pt x="3376636" y="2321864"/>
                  <a:pt x="3281058" y="2398338"/>
                </a:cubicBezTo>
                <a:cubicBezTo>
                  <a:pt x="3229676" y="2439499"/>
                  <a:pt x="3176521" y="2484414"/>
                  <a:pt x="3125984" y="2532085"/>
                </a:cubicBezTo>
                <a:cubicBezTo>
                  <a:pt x="3126069" y="2529832"/>
                  <a:pt x="3125647" y="2527577"/>
                  <a:pt x="3124294" y="2525323"/>
                </a:cubicBezTo>
                <a:cubicBezTo>
                  <a:pt x="3116774" y="2513467"/>
                  <a:pt x="3109760" y="2513134"/>
                  <a:pt x="3096322" y="2511882"/>
                </a:cubicBezTo>
                <a:cubicBezTo>
                  <a:pt x="3087450" y="2511130"/>
                  <a:pt x="3080351" y="2522484"/>
                  <a:pt x="3086857" y="2529414"/>
                </a:cubicBezTo>
                <a:cubicBezTo>
                  <a:pt x="3095816" y="2539014"/>
                  <a:pt x="3100885" y="2544525"/>
                  <a:pt x="3114069" y="2543440"/>
                </a:cubicBezTo>
                <a:cubicBezTo>
                  <a:pt x="3065055" y="2590443"/>
                  <a:pt x="3018829" y="2639951"/>
                  <a:pt x="2979533" y="2691296"/>
                </a:cubicBezTo>
                <a:cubicBezTo>
                  <a:pt x="2926968" y="2672261"/>
                  <a:pt x="2876516" y="2650887"/>
                  <a:pt x="2827164" y="2627678"/>
                </a:cubicBezTo>
                <a:cubicBezTo>
                  <a:pt x="2827418" y="2627762"/>
                  <a:pt x="2827671" y="2627762"/>
                  <a:pt x="2828009" y="2627845"/>
                </a:cubicBezTo>
                <a:cubicBezTo>
                  <a:pt x="2862658" y="2636026"/>
                  <a:pt x="2912263" y="2658235"/>
                  <a:pt x="2945305" y="2642204"/>
                </a:cubicBezTo>
                <a:cubicBezTo>
                  <a:pt x="2953082" y="2638448"/>
                  <a:pt x="2957560" y="2628512"/>
                  <a:pt x="2951475" y="2621000"/>
                </a:cubicBezTo>
                <a:cubicBezTo>
                  <a:pt x="2928742" y="2592948"/>
                  <a:pt x="2882431" y="2592363"/>
                  <a:pt x="2848544" y="2585100"/>
                </a:cubicBezTo>
                <a:cubicBezTo>
                  <a:pt x="2814404" y="2577836"/>
                  <a:pt x="2778486" y="2567818"/>
                  <a:pt x="2742993" y="2564980"/>
                </a:cubicBezTo>
                <a:cubicBezTo>
                  <a:pt x="2748909" y="2559302"/>
                  <a:pt x="2754657" y="2553459"/>
                  <a:pt x="2760402" y="2547697"/>
                </a:cubicBezTo>
                <a:cubicBezTo>
                  <a:pt x="2794036" y="2559720"/>
                  <a:pt x="2829785" y="2566483"/>
                  <a:pt x="2864771" y="2573160"/>
                </a:cubicBezTo>
                <a:cubicBezTo>
                  <a:pt x="2900686" y="2580090"/>
                  <a:pt x="2940996" y="2594033"/>
                  <a:pt x="2977251" y="2585100"/>
                </a:cubicBezTo>
                <a:cubicBezTo>
                  <a:pt x="2986715" y="2582762"/>
                  <a:pt x="2992885" y="2569988"/>
                  <a:pt x="2983335" y="2563309"/>
                </a:cubicBezTo>
                <a:cubicBezTo>
                  <a:pt x="2952236" y="2541519"/>
                  <a:pt x="2910490" y="2539600"/>
                  <a:pt x="2873728" y="2532921"/>
                </a:cubicBezTo>
                <a:cubicBezTo>
                  <a:pt x="2845501" y="2527827"/>
                  <a:pt x="2816600" y="2522401"/>
                  <a:pt x="2787698" y="2519896"/>
                </a:cubicBezTo>
                <a:cubicBezTo>
                  <a:pt x="2794713" y="2512549"/>
                  <a:pt x="2801643" y="2505203"/>
                  <a:pt x="2808487" y="2497855"/>
                </a:cubicBezTo>
                <a:cubicBezTo>
                  <a:pt x="2853783" y="2506872"/>
                  <a:pt x="2898658" y="2515221"/>
                  <a:pt x="2943869" y="2525824"/>
                </a:cubicBezTo>
                <a:cubicBezTo>
                  <a:pt x="2980208" y="2534339"/>
                  <a:pt x="3031420" y="2548616"/>
                  <a:pt x="3061253" y="2520147"/>
                </a:cubicBezTo>
                <a:cubicBezTo>
                  <a:pt x="3066744" y="2514886"/>
                  <a:pt x="3067590" y="2504118"/>
                  <a:pt x="3059984" y="2499943"/>
                </a:cubicBezTo>
                <a:cubicBezTo>
                  <a:pt x="3040462" y="2489340"/>
                  <a:pt x="3021955" y="2491260"/>
                  <a:pt x="3000236" y="2488922"/>
                </a:cubicBezTo>
                <a:cubicBezTo>
                  <a:pt x="2975223" y="2486251"/>
                  <a:pt x="2950799" y="2480324"/>
                  <a:pt x="2926291" y="2474813"/>
                </a:cubicBezTo>
                <a:cubicBezTo>
                  <a:pt x="2898911" y="2468635"/>
                  <a:pt x="2870179" y="2462040"/>
                  <a:pt x="2841868" y="2461873"/>
                </a:cubicBezTo>
                <a:cubicBezTo>
                  <a:pt x="2849474" y="2453523"/>
                  <a:pt x="2857079" y="2445426"/>
                  <a:pt x="2864685" y="2437161"/>
                </a:cubicBezTo>
                <a:cubicBezTo>
                  <a:pt x="2897813" y="2450602"/>
                  <a:pt x="2933645" y="2458701"/>
                  <a:pt x="2967870" y="2468301"/>
                </a:cubicBezTo>
                <a:cubicBezTo>
                  <a:pt x="3003870" y="2478403"/>
                  <a:pt x="3045534" y="2499609"/>
                  <a:pt x="3083055" y="2493263"/>
                </a:cubicBezTo>
                <a:cubicBezTo>
                  <a:pt x="3095139" y="2491176"/>
                  <a:pt x="3099873" y="2477651"/>
                  <a:pt x="3090914" y="2469052"/>
                </a:cubicBezTo>
                <a:cubicBezTo>
                  <a:pt x="3061505" y="2440834"/>
                  <a:pt x="3007842" y="2435323"/>
                  <a:pt x="2969306" y="2425389"/>
                </a:cubicBezTo>
                <a:cubicBezTo>
                  <a:pt x="2943785" y="2418793"/>
                  <a:pt x="2917756" y="2412282"/>
                  <a:pt x="2891474" y="2408524"/>
                </a:cubicBezTo>
                <a:cubicBezTo>
                  <a:pt x="2907701" y="2391243"/>
                  <a:pt x="2924264" y="2374545"/>
                  <a:pt x="2941166" y="2358182"/>
                </a:cubicBezTo>
                <a:cubicBezTo>
                  <a:pt x="2977843" y="2369618"/>
                  <a:pt x="3017645" y="2373208"/>
                  <a:pt x="3054829" y="2380723"/>
                </a:cubicBezTo>
                <a:cubicBezTo>
                  <a:pt x="3094971" y="2388820"/>
                  <a:pt x="3136295" y="2404766"/>
                  <a:pt x="3177197" y="2405435"/>
                </a:cubicBezTo>
                <a:cubicBezTo>
                  <a:pt x="3181001" y="2405518"/>
                  <a:pt x="3184382" y="2404266"/>
                  <a:pt x="3187337" y="2402429"/>
                </a:cubicBezTo>
                <a:cubicBezTo>
                  <a:pt x="3181507" y="2409443"/>
                  <a:pt x="3180155" y="2418793"/>
                  <a:pt x="3193507" y="2422383"/>
                </a:cubicBezTo>
                <a:cubicBezTo>
                  <a:pt x="3195366" y="2422884"/>
                  <a:pt x="3197225" y="2423385"/>
                  <a:pt x="3199000" y="2423886"/>
                </a:cubicBezTo>
                <a:cubicBezTo>
                  <a:pt x="3207789" y="2426223"/>
                  <a:pt x="3214466" y="2419294"/>
                  <a:pt x="3213366" y="2410862"/>
                </a:cubicBezTo>
                <a:cubicBezTo>
                  <a:pt x="3213198" y="2409276"/>
                  <a:pt x="3213028" y="2407773"/>
                  <a:pt x="3212775" y="2406187"/>
                </a:cubicBezTo>
                <a:cubicBezTo>
                  <a:pt x="3211000" y="2391744"/>
                  <a:pt x="3200775" y="2392160"/>
                  <a:pt x="3192662" y="2397421"/>
                </a:cubicBezTo>
                <a:cubicBezTo>
                  <a:pt x="3198323" y="2389740"/>
                  <a:pt x="3198409" y="2378301"/>
                  <a:pt x="3188267" y="2372124"/>
                </a:cubicBezTo>
                <a:cubicBezTo>
                  <a:pt x="3150154" y="2349080"/>
                  <a:pt x="3100210" y="2342737"/>
                  <a:pt x="3056604" y="2335723"/>
                </a:cubicBezTo>
                <a:cubicBezTo>
                  <a:pt x="3029984" y="2331466"/>
                  <a:pt x="3002265" y="2327290"/>
                  <a:pt x="2974801" y="2326706"/>
                </a:cubicBezTo>
                <a:cubicBezTo>
                  <a:pt x="2988744" y="2314350"/>
                  <a:pt x="3003279" y="2302663"/>
                  <a:pt x="3018236" y="2291392"/>
                </a:cubicBezTo>
                <a:cubicBezTo>
                  <a:pt x="3020181" y="2294146"/>
                  <a:pt x="3022631" y="2296568"/>
                  <a:pt x="3026011" y="2297403"/>
                </a:cubicBezTo>
                <a:cubicBezTo>
                  <a:pt x="3050013" y="2303497"/>
                  <a:pt x="3075449" y="2302578"/>
                  <a:pt x="3099873" y="2307421"/>
                </a:cubicBezTo>
                <a:cubicBezTo>
                  <a:pt x="3123956" y="2312180"/>
                  <a:pt x="3150238" y="2327625"/>
                  <a:pt x="3174240" y="2317106"/>
                </a:cubicBezTo>
                <a:cubicBezTo>
                  <a:pt x="3178972" y="2315019"/>
                  <a:pt x="3182859" y="2308674"/>
                  <a:pt x="3181338" y="2303414"/>
                </a:cubicBezTo>
                <a:cubicBezTo>
                  <a:pt x="3173563" y="2275779"/>
                  <a:pt x="3138576" y="2267931"/>
                  <a:pt x="3112971" y="2264007"/>
                </a:cubicBezTo>
                <a:cubicBezTo>
                  <a:pt x="3095900" y="2261420"/>
                  <a:pt x="3077814" y="2260167"/>
                  <a:pt x="3060322" y="2261921"/>
                </a:cubicBezTo>
                <a:cubicBezTo>
                  <a:pt x="3071393" y="2254908"/>
                  <a:pt x="3082885" y="2248480"/>
                  <a:pt x="3094632" y="2242217"/>
                </a:cubicBezTo>
                <a:cubicBezTo>
                  <a:pt x="3097254" y="2244389"/>
                  <a:pt x="3100548" y="2246058"/>
                  <a:pt x="3105111" y="2246476"/>
                </a:cubicBezTo>
                <a:cubicBezTo>
                  <a:pt x="3143477" y="2249648"/>
                  <a:pt x="3181338" y="2263090"/>
                  <a:pt x="3219535" y="2264341"/>
                </a:cubicBezTo>
                <a:cubicBezTo>
                  <a:pt x="3238296" y="2264927"/>
                  <a:pt x="3249958" y="2236959"/>
                  <a:pt x="3231282" y="2227524"/>
                </a:cubicBezTo>
                <a:cubicBezTo>
                  <a:pt x="3211761" y="2217673"/>
                  <a:pt x="3189367" y="2212997"/>
                  <a:pt x="3166718" y="2210993"/>
                </a:cubicBezTo>
                <a:cubicBezTo>
                  <a:pt x="3188691" y="2203229"/>
                  <a:pt x="3211508" y="2196299"/>
                  <a:pt x="3236353" y="2191123"/>
                </a:cubicBezTo>
                <a:cubicBezTo>
                  <a:pt x="3258493" y="2186531"/>
                  <a:pt x="3255198" y="2153053"/>
                  <a:pt x="3232126" y="2156142"/>
                </a:cubicBezTo>
                <a:cubicBezTo>
                  <a:pt x="3193170" y="2161401"/>
                  <a:pt x="3155817" y="2171838"/>
                  <a:pt x="3119731" y="2185614"/>
                </a:cubicBezTo>
                <a:cubicBezTo>
                  <a:pt x="3119647" y="2185113"/>
                  <a:pt x="3119985" y="2184444"/>
                  <a:pt x="3119731" y="2183943"/>
                </a:cubicBezTo>
                <a:cubicBezTo>
                  <a:pt x="3113394" y="2167413"/>
                  <a:pt x="3101562" y="2165493"/>
                  <a:pt x="3085590" y="2159315"/>
                </a:cubicBezTo>
                <a:cubicBezTo>
                  <a:pt x="3062267" y="2150298"/>
                  <a:pt x="3046547" y="2185947"/>
                  <a:pt x="3070040" y="2194713"/>
                </a:cubicBezTo>
                <a:cubicBezTo>
                  <a:pt x="3075364" y="2196717"/>
                  <a:pt x="3079928" y="2198554"/>
                  <a:pt x="3084406" y="2200056"/>
                </a:cubicBezTo>
                <a:cubicBezTo>
                  <a:pt x="3070379" y="2206485"/>
                  <a:pt x="3056604" y="2213332"/>
                  <a:pt x="3042997" y="2220845"/>
                </a:cubicBezTo>
                <a:cubicBezTo>
                  <a:pt x="3047561" y="2208740"/>
                  <a:pt x="3042238" y="2191457"/>
                  <a:pt x="3025420" y="2191958"/>
                </a:cubicBezTo>
                <a:cubicBezTo>
                  <a:pt x="3016208" y="2192208"/>
                  <a:pt x="3006067" y="2190705"/>
                  <a:pt x="2997448" y="2187366"/>
                </a:cubicBezTo>
                <a:cubicBezTo>
                  <a:pt x="2986208" y="2183024"/>
                  <a:pt x="2970574" y="2194129"/>
                  <a:pt x="2979448" y="2206318"/>
                </a:cubicBezTo>
                <a:cubicBezTo>
                  <a:pt x="2990856" y="2221930"/>
                  <a:pt x="3004969" y="2229110"/>
                  <a:pt x="3023730" y="2231949"/>
                </a:cubicBezTo>
                <a:cubicBezTo>
                  <a:pt x="3008686" y="2240882"/>
                  <a:pt x="2993814" y="2250232"/>
                  <a:pt x="2979364" y="2260335"/>
                </a:cubicBezTo>
                <a:cubicBezTo>
                  <a:pt x="2987223" y="2249981"/>
                  <a:pt x="2982997" y="2230946"/>
                  <a:pt x="2966941" y="2228692"/>
                </a:cubicBezTo>
                <a:cubicBezTo>
                  <a:pt x="2956210" y="2227191"/>
                  <a:pt x="2946236" y="2223934"/>
                  <a:pt x="2935757" y="2221429"/>
                </a:cubicBezTo>
                <a:cubicBezTo>
                  <a:pt x="2924011" y="2218591"/>
                  <a:pt x="2917755" y="2232532"/>
                  <a:pt x="2920968" y="2241466"/>
                </a:cubicBezTo>
                <a:cubicBezTo>
                  <a:pt x="2927644" y="2260000"/>
                  <a:pt x="2947673" y="2268099"/>
                  <a:pt x="2966434" y="2266929"/>
                </a:cubicBezTo>
                <a:cubicBezTo>
                  <a:pt x="2968546" y="2266846"/>
                  <a:pt x="2970237" y="2266179"/>
                  <a:pt x="2971926" y="2265511"/>
                </a:cubicBezTo>
                <a:cubicBezTo>
                  <a:pt x="2954518" y="2277950"/>
                  <a:pt x="2937363" y="2290807"/>
                  <a:pt x="2920798" y="2304582"/>
                </a:cubicBezTo>
                <a:cubicBezTo>
                  <a:pt x="2920631" y="2304415"/>
                  <a:pt x="2920630" y="2304082"/>
                  <a:pt x="2920461" y="2303914"/>
                </a:cubicBezTo>
                <a:cubicBezTo>
                  <a:pt x="2919531" y="2302829"/>
                  <a:pt x="2918602" y="2301744"/>
                  <a:pt x="2917671" y="2300659"/>
                </a:cubicBezTo>
                <a:cubicBezTo>
                  <a:pt x="2908123" y="2289471"/>
                  <a:pt x="2888601" y="2292227"/>
                  <a:pt x="2885897" y="2308005"/>
                </a:cubicBezTo>
                <a:cubicBezTo>
                  <a:pt x="2884629" y="2315853"/>
                  <a:pt x="2889194" y="2322532"/>
                  <a:pt x="2895531" y="2325872"/>
                </a:cubicBezTo>
                <a:cubicBezTo>
                  <a:pt x="2882517" y="2337561"/>
                  <a:pt x="2869672" y="2349498"/>
                  <a:pt x="2857164" y="2361771"/>
                </a:cubicBezTo>
                <a:cubicBezTo>
                  <a:pt x="2850826" y="2358848"/>
                  <a:pt x="2843305" y="2357263"/>
                  <a:pt x="2835700" y="2355844"/>
                </a:cubicBezTo>
                <a:cubicBezTo>
                  <a:pt x="2824966" y="2353757"/>
                  <a:pt x="2817614" y="2368117"/>
                  <a:pt x="2824459" y="2375964"/>
                </a:cubicBezTo>
                <a:cubicBezTo>
                  <a:pt x="2827586" y="2379554"/>
                  <a:pt x="2830628" y="2382894"/>
                  <a:pt x="2833839" y="2385982"/>
                </a:cubicBezTo>
                <a:cubicBezTo>
                  <a:pt x="2825559" y="2394665"/>
                  <a:pt x="2817023" y="2403265"/>
                  <a:pt x="2808995" y="2412197"/>
                </a:cubicBezTo>
                <a:cubicBezTo>
                  <a:pt x="2794629" y="2408524"/>
                  <a:pt x="2780684" y="2405936"/>
                  <a:pt x="2765642" y="2406019"/>
                </a:cubicBezTo>
                <a:cubicBezTo>
                  <a:pt x="2751529" y="2406104"/>
                  <a:pt x="2748571" y="2423718"/>
                  <a:pt x="2759135" y="2430815"/>
                </a:cubicBezTo>
                <a:cubicBezTo>
                  <a:pt x="2766486" y="2435741"/>
                  <a:pt x="2774262" y="2439581"/>
                  <a:pt x="2782290" y="2442921"/>
                </a:cubicBezTo>
                <a:cubicBezTo>
                  <a:pt x="2768684" y="2459034"/>
                  <a:pt x="2755417" y="2475231"/>
                  <a:pt x="2742740" y="2491677"/>
                </a:cubicBezTo>
                <a:cubicBezTo>
                  <a:pt x="2742233" y="2491344"/>
                  <a:pt x="2741895" y="2490843"/>
                  <a:pt x="2741304" y="2490508"/>
                </a:cubicBezTo>
                <a:cubicBezTo>
                  <a:pt x="2725754" y="2481992"/>
                  <a:pt x="2709865" y="2483746"/>
                  <a:pt x="2696684" y="2495100"/>
                </a:cubicBezTo>
                <a:cubicBezTo>
                  <a:pt x="2687978" y="2502530"/>
                  <a:pt x="2695753" y="2519062"/>
                  <a:pt x="2707078" y="2517726"/>
                </a:cubicBezTo>
                <a:cubicBezTo>
                  <a:pt x="2711894" y="2518393"/>
                  <a:pt x="2716712" y="2519062"/>
                  <a:pt x="2721614" y="2519729"/>
                </a:cubicBezTo>
                <a:cubicBezTo>
                  <a:pt x="2712064" y="2532670"/>
                  <a:pt x="2702768" y="2545610"/>
                  <a:pt x="2693808" y="2558467"/>
                </a:cubicBezTo>
                <a:cubicBezTo>
                  <a:pt x="2644457" y="2530499"/>
                  <a:pt x="2595612" y="2500611"/>
                  <a:pt x="2546513" y="2468384"/>
                </a:cubicBezTo>
                <a:cubicBezTo>
                  <a:pt x="2547781" y="2467216"/>
                  <a:pt x="2548624" y="2465964"/>
                  <a:pt x="2549469" y="2464711"/>
                </a:cubicBezTo>
                <a:cubicBezTo>
                  <a:pt x="2570683" y="2472225"/>
                  <a:pt x="2593753" y="2475815"/>
                  <a:pt x="2615048" y="2481910"/>
                </a:cubicBezTo>
                <a:cubicBezTo>
                  <a:pt x="2634401" y="2487419"/>
                  <a:pt x="2654766" y="2495435"/>
                  <a:pt x="2674626" y="2488588"/>
                </a:cubicBezTo>
                <a:cubicBezTo>
                  <a:pt x="2682992" y="2485667"/>
                  <a:pt x="2690177" y="2475899"/>
                  <a:pt x="2684345" y="2467132"/>
                </a:cubicBezTo>
                <a:cubicBezTo>
                  <a:pt x="2670232" y="2445927"/>
                  <a:pt x="2645640" y="2440500"/>
                  <a:pt x="2621809" y="2435157"/>
                </a:cubicBezTo>
                <a:cubicBezTo>
                  <a:pt x="2607104" y="2431900"/>
                  <a:pt x="2591724" y="2428311"/>
                  <a:pt x="2576259" y="2426306"/>
                </a:cubicBezTo>
                <a:cubicBezTo>
                  <a:pt x="2585555" y="2413700"/>
                  <a:pt x="2595611" y="2401845"/>
                  <a:pt x="2605414" y="2389740"/>
                </a:cubicBezTo>
                <a:cubicBezTo>
                  <a:pt x="2626035" y="2395416"/>
                  <a:pt x="2647922" y="2397586"/>
                  <a:pt x="2668627" y="2402514"/>
                </a:cubicBezTo>
                <a:cubicBezTo>
                  <a:pt x="2692628" y="2408191"/>
                  <a:pt x="2716119" y="2419628"/>
                  <a:pt x="2741049" y="2414953"/>
                </a:cubicBezTo>
                <a:cubicBezTo>
                  <a:pt x="2752627" y="2412782"/>
                  <a:pt x="2755838" y="2400843"/>
                  <a:pt x="2750007" y="2391826"/>
                </a:cubicBezTo>
                <a:cubicBezTo>
                  <a:pt x="2734374" y="2367866"/>
                  <a:pt x="2699894" y="2361939"/>
                  <a:pt x="2673189" y="2357430"/>
                </a:cubicBezTo>
                <a:cubicBezTo>
                  <a:pt x="2661359" y="2355426"/>
                  <a:pt x="2648853" y="2353923"/>
                  <a:pt x="2636429" y="2353422"/>
                </a:cubicBezTo>
                <a:cubicBezTo>
                  <a:pt x="2645218" y="2343738"/>
                  <a:pt x="2654598" y="2334637"/>
                  <a:pt x="2663809" y="2325371"/>
                </a:cubicBezTo>
                <a:cubicBezTo>
                  <a:pt x="2684345" y="2328544"/>
                  <a:pt x="2704880" y="2331716"/>
                  <a:pt x="2725162" y="2336725"/>
                </a:cubicBezTo>
                <a:cubicBezTo>
                  <a:pt x="2753979" y="2343822"/>
                  <a:pt x="2779755" y="2352420"/>
                  <a:pt x="2809839" y="2350918"/>
                </a:cubicBezTo>
                <a:cubicBezTo>
                  <a:pt x="2820571" y="2350417"/>
                  <a:pt x="2824121" y="2336809"/>
                  <a:pt x="2816769" y="2330046"/>
                </a:cubicBezTo>
                <a:cubicBezTo>
                  <a:pt x="2788290" y="2303831"/>
                  <a:pt x="2747135" y="2292394"/>
                  <a:pt x="2706571" y="2285297"/>
                </a:cubicBezTo>
                <a:cubicBezTo>
                  <a:pt x="2712233" y="2280289"/>
                  <a:pt x="2718233" y="2275697"/>
                  <a:pt x="2724064" y="2270937"/>
                </a:cubicBezTo>
                <a:cubicBezTo>
                  <a:pt x="2745106" y="2277032"/>
                  <a:pt x="2766233" y="2283127"/>
                  <a:pt x="2787277" y="2289220"/>
                </a:cubicBezTo>
                <a:cubicBezTo>
                  <a:pt x="2811530" y="2296233"/>
                  <a:pt x="2837728" y="2307922"/>
                  <a:pt x="2862910" y="2300742"/>
                </a:cubicBezTo>
                <a:cubicBezTo>
                  <a:pt x="2873137" y="2297820"/>
                  <a:pt x="2875166" y="2285881"/>
                  <a:pt x="2868657" y="2278535"/>
                </a:cubicBezTo>
                <a:cubicBezTo>
                  <a:pt x="2864855" y="2274277"/>
                  <a:pt x="2860375" y="2270854"/>
                  <a:pt x="2855475" y="2267931"/>
                </a:cubicBezTo>
                <a:cubicBezTo>
                  <a:pt x="2864178" y="2270186"/>
                  <a:pt x="2872967" y="2271020"/>
                  <a:pt x="2882517" y="2268099"/>
                </a:cubicBezTo>
                <a:cubicBezTo>
                  <a:pt x="2891474" y="2265428"/>
                  <a:pt x="2893925" y="2255659"/>
                  <a:pt x="2889954" y="2248145"/>
                </a:cubicBezTo>
                <a:cubicBezTo>
                  <a:pt x="2879897" y="2228942"/>
                  <a:pt x="2855558" y="2224185"/>
                  <a:pt x="2836207" y="2218423"/>
                </a:cubicBezTo>
                <a:cubicBezTo>
                  <a:pt x="2826487" y="2215585"/>
                  <a:pt x="2816599" y="2213247"/>
                  <a:pt x="2806629" y="2211411"/>
                </a:cubicBezTo>
                <a:close/>
                <a:moveTo>
                  <a:pt x="5690473" y="392140"/>
                </a:moveTo>
                <a:cubicBezTo>
                  <a:pt x="5682697" y="399904"/>
                  <a:pt x="5686500" y="413512"/>
                  <a:pt x="5698162" y="414434"/>
                </a:cubicBezTo>
                <a:cubicBezTo>
                  <a:pt x="5716162" y="415938"/>
                  <a:pt x="5736530" y="415602"/>
                  <a:pt x="5752417" y="406752"/>
                </a:cubicBezTo>
                <a:cubicBezTo>
                  <a:pt x="5759938" y="402580"/>
                  <a:pt x="5760530" y="390474"/>
                  <a:pt x="5753939" y="385293"/>
                </a:cubicBezTo>
                <a:cubicBezTo>
                  <a:pt x="5744346" y="377655"/>
                  <a:pt x="5732706" y="375150"/>
                  <a:pt x="5721350" y="376663"/>
                </a:cubicBezTo>
                <a:cubicBezTo>
                  <a:pt x="5709993" y="378177"/>
                  <a:pt x="5698923" y="383707"/>
                  <a:pt x="5690473" y="392140"/>
                </a:cubicBezTo>
                <a:close/>
                <a:moveTo>
                  <a:pt x="5218157" y="671572"/>
                </a:moveTo>
                <a:cubicBezTo>
                  <a:pt x="5213001" y="674411"/>
                  <a:pt x="5212917" y="683513"/>
                  <a:pt x="5218665" y="685766"/>
                </a:cubicBezTo>
                <a:cubicBezTo>
                  <a:pt x="5232861" y="691361"/>
                  <a:pt x="5244693" y="696370"/>
                  <a:pt x="5256862" y="685350"/>
                </a:cubicBezTo>
                <a:cubicBezTo>
                  <a:pt x="5261932" y="680757"/>
                  <a:pt x="5262439" y="672493"/>
                  <a:pt x="5256354" y="668233"/>
                </a:cubicBezTo>
                <a:cubicBezTo>
                  <a:pt x="5249382" y="663393"/>
                  <a:pt x="5243447" y="662328"/>
                  <a:pt x="5237446" y="663424"/>
                </a:cubicBezTo>
                <a:cubicBezTo>
                  <a:pt x="5231446" y="664519"/>
                  <a:pt x="5225384" y="667775"/>
                  <a:pt x="5218157" y="671572"/>
                </a:cubicBezTo>
                <a:close/>
                <a:moveTo>
                  <a:pt x="5141591" y="671325"/>
                </a:moveTo>
                <a:cubicBezTo>
                  <a:pt x="5129423" y="676918"/>
                  <a:pt x="5132127" y="693866"/>
                  <a:pt x="5146072" y="694285"/>
                </a:cubicBezTo>
                <a:cubicBezTo>
                  <a:pt x="5164916" y="694868"/>
                  <a:pt x="5184352" y="694284"/>
                  <a:pt x="5198888" y="681510"/>
                </a:cubicBezTo>
                <a:cubicBezTo>
                  <a:pt x="5206157" y="675165"/>
                  <a:pt x="5200831" y="664729"/>
                  <a:pt x="5193143" y="662226"/>
                </a:cubicBezTo>
                <a:cubicBezTo>
                  <a:pt x="5175987" y="656548"/>
                  <a:pt x="5157395" y="664144"/>
                  <a:pt x="5141591" y="671325"/>
                </a:cubicBezTo>
                <a:close/>
                <a:moveTo>
                  <a:pt x="4952209" y="770674"/>
                </a:moveTo>
                <a:cubicBezTo>
                  <a:pt x="4941073" y="778104"/>
                  <a:pt x="4931502" y="787830"/>
                  <a:pt x="4925589" y="798309"/>
                </a:cubicBezTo>
                <a:cubicBezTo>
                  <a:pt x="4920856" y="806740"/>
                  <a:pt x="4928292" y="819598"/>
                  <a:pt x="4938688" y="818012"/>
                </a:cubicBezTo>
                <a:cubicBezTo>
                  <a:pt x="4963872" y="814254"/>
                  <a:pt x="4989478" y="796470"/>
                  <a:pt x="5001225" y="773848"/>
                </a:cubicBezTo>
                <a:cubicBezTo>
                  <a:pt x="5005703" y="765246"/>
                  <a:pt x="4996999" y="755897"/>
                  <a:pt x="4988210" y="756815"/>
                </a:cubicBezTo>
                <a:cubicBezTo>
                  <a:pt x="4976040" y="758110"/>
                  <a:pt x="4963343" y="763243"/>
                  <a:pt x="4952209" y="770674"/>
                </a:cubicBezTo>
                <a:close/>
                <a:moveTo>
                  <a:pt x="5513598" y="403661"/>
                </a:moveTo>
                <a:cubicBezTo>
                  <a:pt x="5589822" y="351482"/>
                  <a:pt x="5658189" y="323597"/>
                  <a:pt x="5744388" y="293709"/>
                </a:cubicBezTo>
                <a:cubicBezTo>
                  <a:pt x="5750811" y="291622"/>
                  <a:pt x="5754193" y="286195"/>
                  <a:pt x="5755207" y="280434"/>
                </a:cubicBezTo>
                <a:cubicBezTo>
                  <a:pt x="5910869" y="381370"/>
                  <a:pt x="6068983" y="474710"/>
                  <a:pt x="6255494" y="507102"/>
                </a:cubicBezTo>
                <a:cubicBezTo>
                  <a:pt x="6161775" y="521463"/>
                  <a:pt x="6067971" y="528642"/>
                  <a:pt x="5974168" y="530729"/>
                </a:cubicBezTo>
                <a:cubicBezTo>
                  <a:pt x="5987856" y="523215"/>
                  <a:pt x="6000786" y="516453"/>
                  <a:pt x="6005435" y="500006"/>
                </a:cubicBezTo>
                <a:cubicBezTo>
                  <a:pt x="6006957" y="494746"/>
                  <a:pt x="6003575" y="487066"/>
                  <a:pt x="5998252" y="485061"/>
                </a:cubicBezTo>
                <a:cubicBezTo>
                  <a:pt x="5968759" y="473875"/>
                  <a:pt x="5933264" y="504348"/>
                  <a:pt x="5913998" y="531147"/>
                </a:cubicBezTo>
                <a:cubicBezTo>
                  <a:pt x="5900222" y="531147"/>
                  <a:pt x="5886532" y="531480"/>
                  <a:pt x="5872755" y="531230"/>
                </a:cubicBezTo>
                <a:cubicBezTo>
                  <a:pt x="5877235" y="528474"/>
                  <a:pt x="5881800" y="525970"/>
                  <a:pt x="5886276" y="523048"/>
                </a:cubicBezTo>
                <a:cubicBezTo>
                  <a:pt x="5904111" y="511193"/>
                  <a:pt x="5922026" y="499589"/>
                  <a:pt x="5930055" y="479218"/>
                </a:cubicBezTo>
                <a:cubicBezTo>
                  <a:pt x="5933264" y="471036"/>
                  <a:pt x="5926335" y="459598"/>
                  <a:pt x="5916955" y="460016"/>
                </a:cubicBezTo>
                <a:cubicBezTo>
                  <a:pt x="5876898" y="461602"/>
                  <a:pt x="5839208" y="502094"/>
                  <a:pt x="5811656" y="529227"/>
                </a:cubicBezTo>
                <a:cubicBezTo>
                  <a:pt x="5790024" y="528475"/>
                  <a:pt x="5768389" y="528140"/>
                  <a:pt x="5746838" y="527055"/>
                </a:cubicBezTo>
                <a:cubicBezTo>
                  <a:pt x="5748192" y="526137"/>
                  <a:pt x="5749458" y="525135"/>
                  <a:pt x="5750812" y="524217"/>
                </a:cubicBezTo>
                <a:cubicBezTo>
                  <a:pt x="5773883" y="508688"/>
                  <a:pt x="5803799" y="497501"/>
                  <a:pt x="5821376" y="475628"/>
                </a:cubicBezTo>
                <a:cubicBezTo>
                  <a:pt x="5827122" y="468448"/>
                  <a:pt x="5825010" y="454339"/>
                  <a:pt x="5813939" y="453252"/>
                </a:cubicBezTo>
                <a:cubicBezTo>
                  <a:pt x="5785290" y="450499"/>
                  <a:pt x="5759601" y="466026"/>
                  <a:pt x="5737121" y="482139"/>
                </a:cubicBezTo>
                <a:cubicBezTo>
                  <a:pt x="5721065" y="493661"/>
                  <a:pt x="5704078" y="506937"/>
                  <a:pt x="5693683" y="523885"/>
                </a:cubicBezTo>
                <a:cubicBezTo>
                  <a:pt x="5671711" y="522463"/>
                  <a:pt x="5649655" y="520878"/>
                  <a:pt x="5627599" y="519125"/>
                </a:cubicBezTo>
                <a:cubicBezTo>
                  <a:pt x="5633852" y="514617"/>
                  <a:pt x="5640106" y="510191"/>
                  <a:pt x="5646613" y="506184"/>
                </a:cubicBezTo>
                <a:cubicBezTo>
                  <a:pt x="5675346" y="488651"/>
                  <a:pt x="5708556" y="478050"/>
                  <a:pt x="5734755" y="457011"/>
                </a:cubicBezTo>
                <a:cubicBezTo>
                  <a:pt x="5745149" y="448662"/>
                  <a:pt x="5740248" y="429124"/>
                  <a:pt x="5725964" y="428624"/>
                </a:cubicBezTo>
                <a:cubicBezTo>
                  <a:pt x="5673992" y="426787"/>
                  <a:pt x="5603174" y="467362"/>
                  <a:pt x="5567599" y="513949"/>
                </a:cubicBezTo>
                <a:cubicBezTo>
                  <a:pt x="5544103" y="511778"/>
                  <a:pt x="5520611" y="509524"/>
                  <a:pt x="5497202" y="507102"/>
                </a:cubicBezTo>
                <a:cubicBezTo>
                  <a:pt x="5511399" y="496082"/>
                  <a:pt x="5525089" y="483977"/>
                  <a:pt x="5540384" y="474627"/>
                </a:cubicBezTo>
                <a:cubicBezTo>
                  <a:pt x="5574189" y="454088"/>
                  <a:pt x="5615344" y="448245"/>
                  <a:pt x="5646951" y="425201"/>
                </a:cubicBezTo>
                <a:cubicBezTo>
                  <a:pt x="5657515" y="417520"/>
                  <a:pt x="5651599" y="402494"/>
                  <a:pt x="5640107" y="400071"/>
                </a:cubicBezTo>
                <a:cubicBezTo>
                  <a:pt x="5581627" y="387715"/>
                  <a:pt x="5479961" y="445405"/>
                  <a:pt x="5451989" y="502009"/>
                </a:cubicBezTo>
                <a:cubicBezTo>
                  <a:pt x="5438976" y="500591"/>
                  <a:pt x="5426045" y="499256"/>
                  <a:pt x="5413032" y="497752"/>
                </a:cubicBezTo>
                <a:cubicBezTo>
                  <a:pt x="5448018" y="468281"/>
                  <a:pt x="5474723" y="430295"/>
                  <a:pt x="5513598" y="403661"/>
                </a:cubicBezTo>
                <a:close/>
                <a:moveTo>
                  <a:pt x="5178435" y="609540"/>
                </a:moveTo>
                <a:cubicBezTo>
                  <a:pt x="5170323" y="615970"/>
                  <a:pt x="5171932" y="632336"/>
                  <a:pt x="5184944" y="631083"/>
                </a:cubicBezTo>
                <a:cubicBezTo>
                  <a:pt x="5201339" y="629496"/>
                  <a:pt x="5218747" y="632502"/>
                  <a:pt x="5232607" y="622818"/>
                </a:cubicBezTo>
                <a:cubicBezTo>
                  <a:pt x="5237678" y="619227"/>
                  <a:pt x="5237000" y="611297"/>
                  <a:pt x="5233449" y="607122"/>
                </a:cubicBezTo>
                <a:cubicBezTo>
                  <a:pt x="5226311" y="598648"/>
                  <a:pt x="5216402" y="596245"/>
                  <a:pt x="5206355" y="597466"/>
                </a:cubicBezTo>
                <a:cubicBezTo>
                  <a:pt x="5196310" y="598687"/>
                  <a:pt x="5186127" y="603529"/>
                  <a:pt x="5178435" y="609540"/>
                </a:cubicBezTo>
                <a:close/>
                <a:moveTo>
                  <a:pt x="5075929" y="629576"/>
                </a:moveTo>
                <a:cubicBezTo>
                  <a:pt x="5069336" y="633001"/>
                  <a:pt x="5069590" y="642601"/>
                  <a:pt x="5075760" y="646275"/>
                </a:cubicBezTo>
                <a:cubicBezTo>
                  <a:pt x="5094354" y="657214"/>
                  <a:pt x="5129846" y="665731"/>
                  <a:pt x="5147085" y="649117"/>
                </a:cubicBezTo>
                <a:cubicBezTo>
                  <a:pt x="5151479" y="644858"/>
                  <a:pt x="5154522" y="637176"/>
                  <a:pt x="5149536" y="631918"/>
                </a:cubicBezTo>
                <a:cubicBezTo>
                  <a:pt x="5131704" y="613215"/>
                  <a:pt x="5097223" y="618556"/>
                  <a:pt x="5075929" y="629576"/>
                </a:cubicBezTo>
                <a:close/>
                <a:moveTo>
                  <a:pt x="4937430" y="703307"/>
                </a:moveTo>
                <a:cubicBezTo>
                  <a:pt x="4932327" y="706532"/>
                  <a:pt x="4927659" y="710814"/>
                  <a:pt x="4921956" y="715656"/>
                </a:cubicBezTo>
                <a:cubicBezTo>
                  <a:pt x="4914096" y="722334"/>
                  <a:pt x="4919420" y="739032"/>
                  <a:pt x="4930913" y="733605"/>
                </a:cubicBezTo>
                <a:cubicBezTo>
                  <a:pt x="4945111" y="726925"/>
                  <a:pt x="4956181" y="722919"/>
                  <a:pt x="4963955" y="709228"/>
                </a:cubicBezTo>
                <a:cubicBezTo>
                  <a:pt x="4967167" y="703550"/>
                  <a:pt x="4961504" y="696785"/>
                  <a:pt x="4955504" y="697286"/>
                </a:cubicBezTo>
                <a:cubicBezTo>
                  <a:pt x="4948068" y="697912"/>
                  <a:pt x="4942531" y="700083"/>
                  <a:pt x="4937430" y="703307"/>
                </a:cubicBezTo>
                <a:close/>
                <a:moveTo>
                  <a:pt x="5185451" y="536043"/>
                </a:moveTo>
                <a:cubicBezTo>
                  <a:pt x="5178578" y="541745"/>
                  <a:pt x="5177802" y="554127"/>
                  <a:pt x="5188577" y="557445"/>
                </a:cubicBezTo>
                <a:cubicBezTo>
                  <a:pt x="5203281" y="561954"/>
                  <a:pt x="5214013" y="567965"/>
                  <a:pt x="5228549" y="562288"/>
                </a:cubicBezTo>
                <a:cubicBezTo>
                  <a:pt x="5236239" y="559282"/>
                  <a:pt x="5240465" y="548930"/>
                  <a:pt x="5233280" y="542835"/>
                </a:cubicBezTo>
                <a:cubicBezTo>
                  <a:pt x="5220859" y="532233"/>
                  <a:pt x="5210381" y="533819"/>
                  <a:pt x="5194155" y="533150"/>
                </a:cubicBezTo>
                <a:cubicBezTo>
                  <a:pt x="5190711" y="532983"/>
                  <a:pt x="5187743" y="534142"/>
                  <a:pt x="5185451" y="536043"/>
                </a:cubicBezTo>
                <a:close/>
                <a:moveTo>
                  <a:pt x="183324" y="3670182"/>
                </a:moveTo>
                <a:cubicBezTo>
                  <a:pt x="227014" y="3708254"/>
                  <a:pt x="290648" y="3733467"/>
                  <a:pt x="337974" y="3759348"/>
                </a:cubicBezTo>
                <a:cubicBezTo>
                  <a:pt x="397382" y="3791908"/>
                  <a:pt x="453410" y="3841164"/>
                  <a:pt x="516371" y="3866880"/>
                </a:cubicBezTo>
                <a:cubicBezTo>
                  <a:pt x="516792" y="3867882"/>
                  <a:pt x="517131" y="3868966"/>
                  <a:pt x="517553" y="3870052"/>
                </a:cubicBezTo>
                <a:cubicBezTo>
                  <a:pt x="462707" y="3847760"/>
                  <a:pt x="408454" y="3825219"/>
                  <a:pt x="353777" y="3801759"/>
                </a:cubicBezTo>
                <a:cubicBezTo>
                  <a:pt x="306114" y="3781304"/>
                  <a:pt x="255661" y="3749580"/>
                  <a:pt x="202845" y="3748995"/>
                </a:cubicBezTo>
                <a:cubicBezTo>
                  <a:pt x="201069" y="3740396"/>
                  <a:pt x="199633" y="3731881"/>
                  <a:pt x="197605" y="3723198"/>
                </a:cubicBezTo>
                <a:cubicBezTo>
                  <a:pt x="193380" y="3705248"/>
                  <a:pt x="188562" y="3687631"/>
                  <a:pt x="183324" y="3670182"/>
                </a:cubicBezTo>
                <a:close/>
                <a:moveTo>
                  <a:pt x="5020597" y="629003"/>
                </a:moveTo>
                <a:cubicBezTo>
                  <a:pt x="5015780" y="632395"/>
                  <a:pt x="5013013" y="638468"/>
                  <a:pt x="5015758" y="645022"/>
                </a:cubicBezTo>
                <a:cubicBezTo>
                  <a:pt x="5037225" y="696286"/>
                  <a:pt x="5082014" y="738280"/>
                  <a:pt x="5121396" y="776935"/>
                </a:cubicBezTo>
                <a:cubicBezTo>
                  <a:pt x="5163057" y="817759"/>
                  <a:pt x="5211397" y="869354"/>
                  <a:pt x="5268523" y="887054"/>
                </a:cubicBezTo>
                <a:cubicBezTo>
                  <a:pt x="5279846" y="890560"/>
                  <a:pt x="5291170" y="878956"/>
                  <a:pt x="5283312" y="868353"/>
                </a:cubicBezTo>
                <a:cubicBezTo>
                  <a:pt x="5252636" y="826942"/>
                  <a:pt x="5205904" y="797222"/>
                  <a:pt x="5167621" y="762240"/>
                </a:cubicBezTo>
                <a:cubicBezTo>
                  <a:pt x="5186044" y="768334"/>
                  <a:pt x="5209960" y="773011"/>
                  <a:pt x="5225847" y="762490"/>
                </a:cubicBezTo>
                <a:cubicBezTo>
                  <a:pt x="5232270" y="758233"/>
                  <a:pt x="5235904" y="747796"/>
                  <a:pt x="5228805" y="741952"/>
                </a:cubicBezTo>
                <a:cubicBezTo>
                  <a:pt x="5211734" y="727676"/>
                  <a:pt x="5184017" y="730181"/>
                  <a:pt x="5163310" y="735941"/>
                </a:cubicBezTo>
                <a:cubicBezTo>
                  <a:pt x="5157226" y="737612"/>
                  <a:pt x="5153677" y="742871"/>
                  <a:pt x="5153340" y="748215"/>
                </a:cubicBezTo>
                <a:cubicBezTo>
                  <a:pt x="5114549" y="709142"/>
                  <a:pt x="5081084" y="662473"/>
                  <a:pt x="5037731" y="629076"/>
                </a:cubicBezTo>
                <a:cubicBezTo>
                  <a:pt x="5032282" y="624902"/>
                  <a:pt x="5025414" y="625612"/>
                  <a:pt x="5020597" y="629003"/>
                </a:cubicBezTo>
                <a:close/>
                <a:moveTo>
                  <a:pt x="564550" y="3402545"/>
                </a:moveTo>
                <a:cubicBezTo>
                  <a:pt x="561139" y="3404110"/>
                  <a:pt x="558455" y="3407658"/>
                  <a:pt x="558793" y="3411708"/>
                </a:cubicBezTo>
                <a:cubicBezTo>
                  <a:pt x="565723" y="3491939"/>
                  <a:pt x="601300" y="3572670"/>
                  <a:pt x="622005" y="3650147"/>
                </a:cubicBezTo>
                <a:cubicBezTo>
                  <a:pt x="626484" y="3666761"/>
                  <a:pt x="650399" y="3660081"/>
                  <a:pt x="647694" y="3643634"/>
                </a:cubicBezTo>
                <a:cubicBezTo>
                  <a:pt x="634850" y="3565157"/>
                  <a:pt x="619723" y="3472569"/>
                  <a:pt x="574680" y="3405279"/>
                </a:cubicBezTo>
                <a:cubicBezTo>
                  <a:pt x="572103" y="3401397"/>
                  <a:pt x="567963" y="3400980"/>
                  <a:pt x="564550" y="3402545"/>
                </a:cubicBezTo>
                <a:close/>
                <a:moveTo>
                  <a:pt x="4194254" y="1077825"/>
                </a:moveTo>
                <a:cubicBezTo>
                  <a:pt x="4174395" y="1088595"/>
                  <a:pt x="4195184" y="1116814"/>
                  <a:pt x="4214875" y="1106126"/>
                </a:cubicBezTo>
                <a:cubicBezTo>
                  <a:pt x="4247411" y="1088511"/>
                  <a:pt x="4280537" y="1072063"/>
                  <a:pt x="4314510" y="1057202"/>
                </a:cubicBezTo>
                <a:cubicBezTo>
                  <a:pt x="4342905" y="1044763"/>
                  <a:pt x="4375187" y="1037500"/>
                  <a:pt x="4398173" y="1016544"/>
                </a:cubicBezTo>
                <a:cubicBezTo>
                  <a:pt x="4406876" y="1008614"/>
                  <a:pt x="4397243" y="997175"/>
                  <a:pt x="4388032" y="996840"/>
                </a:cubicBezTo>
                <a:cubicBezTo>
                  <a:pt x="4371132" y="996256"/>
                  <a:pt x="4353934" y="1001225"/>
                  <a:pt x="4337180" y="1008049"/>
                </a:cubicBezTo>
                <a:cubicBezTo>
                  <a:pt x="4320425" y="1014875"/>
                  <a:pt x="4304115" y="1023557"/>
                  <a:pt x="4288989" y="1030403"/>
                </a:cubicBezTo>
                <a:cubicBezTo>
                  <a:pt x="4256705" y="1044931"/>
                  <a:pt x="4225268" y="1060959"/>
                  <a:pt x="4194254" y="1077825"/>
                </a:cubicBezTo>
                <a:close/>
                <a:moveTo>
                  <a:pt x="4889704" y="627481"/>
                </a:moveTo>
                <a:cubicBezTo>
                  <a:pt x="4882847" y="631353"/>
                  <a:pt x="4876531" y="636424"/>
                  <a:pt x="4870406" y="641768"/>
                </a:cubicBezTo>
                <a:cubicBezTo>
                  <a:pt x="4859670" y="651118"/>
                  <a:pt x="4868967" y="667149"/>
                  <a:pt x="4882657" y="662890"/>
                </a:cubicBezTo>
                <a:cubicBezTo>
                  <a:pt x="4898713" y="657880"/>
                  <a:pt x="4913673" y="651368"/>
                  <a:pt x="4923476" y="637342"/>
                </a:cubicBezTo>
                <a:cubicBezTo>
                  <a:pt x="4929475" y="628744"/>
                  <a:pt x="4921364" y="619810"/>
                  <a:pt x="4912235" y="620394"/>
                </a:cubicBezTo>
                <a:cubicBezTo>
                  <a:pt x="4903954" y="620937"/>
                  <a:pt x="4896558" y="623610"/>
                  <a:pt x="4889704" y="627481"/>
                </a:cubicBezTo>
                <a:close/>
                <a:moveTo>
                  <a:pt x="596558" y="3280183"/>
                </a:moveTo>
                <a:cubicBezTo>
                  <a:pt x="592977" y="3280152"/>
                  <a:pt x="589638" y="3281968"/>
                  <a:pt x="588624" y="3286393"/>
                </a:cubicBezTo>
                <a:cubicBezTo>
                  <a:pt x="584569" y="3303925"/>
                  <a:pt x="588117" y="3317200"/>
                  <a:pt x="594117" y="3334063"/>
                </a:cubicBezTo>
                <a:cubicBezTo>
                  <a:pt x="596822" y="3341744"/>
                  <a:pt x="606286" y="3343666"/>
                  <a:pt x="612032" y="3340075"/>
                </a:cubicBezTo>
                <a:cubicBezTo>
                  <a:pt x="611949" y="3340159"/>
                  <a:pt x="611864" y="3340241"/>
                  <a:pt x="611779" y="3340409"/>
                </a:cubicBezTo>
                <a:cubicBezTo>
                  <a:pt x="602231" y="3358108"/>
                  <a:pt x="606117" y="3386660"/>
                  <a:pt x="623864" y="3397764"/>
                </a:cubicBezTo>
                <a:cubicBezTo>
                  <a:pt x="630034" y="3401604"/>
                  <a:pt x="637470" y="3399936"/>
                  <a:pt x="641780" y="3394341"/>
                </a:cubicBezTo>
                <a:cubicBezTo>
                  <a:pt x="655469" y="3376474"/>
                  <a:pt x="646512" y="3348925"/>
                  <a:pt x="630962" y="3335065"/>
                </a:cubicBezTo>
                <a:cubicBezTo>
                  <a:pt x="625723" y="3330473"/>
                  <a:pt x="619132" y="3332477"/>
                  <a:pt x="614737" y="3336651"/>
                </a:cubicBezTo>
                <a:cubicBezTo>
                  <a:pt x="615582" y="3335149"/>
                  <a:pt x="616681" y="3333814"/>
                  <a:pt x="616597" y="3331559"/>
                </a:cubicBezTo>
                <a:cubicBezTo>
                  <a:pt x="616089" y="3314111"/>
                  <a:pt x="615752" y="3299752"/>
                  <a:pt x="605948" y="3285057"/>
                </a:cubicBezTo>
                <a:cubicBezTo>
                  <a:pt x="603963" y="3282093"/>
                  <a:pt x="600139" y="3280214"/>
                  <a:pt x="596558" y="3280183"/>
                </a:cubicBezTo>
                <a:close/>
                <a:moveTo>
                  <a:pt x="532531" y="3308413"/>
                </a:moveTo>
                <a:cubicBezTo>
                  <a:pt x="528180" y="3309664"/>
                  <a:pt x="524313" y="3313275"/>
                  <a:pt x="522960" y="3318034"/>
                </a:cubicBezTo>
                <a:cubicBezTo>
                  <a:pt x="521946" y="3321707"/>
                  <a:pt x="518061" y="3327802"/>
                  <a:pt x="518736" y="3336150"/>
                </a:cubicBezTo>
                <a:cubicBezTo>
                  <a:pt x="519580" y="3346754"/>
                  <a:pt x="523891" y="3356772"/>
                  <a:pt x="530228" y="3365205"/>
                </a:cubicBezTo>
                <a:cubicBezTo>
                  <a:pt x="536736" y="3373888"/>
                  <a:pt x="550763" y="3374054"/>
                  <a:pt x="554483" y="3362366"/>
                </a:cubicBezTo>
                <a:cubicBezTo>
                  <a:pt x="560736" y="3342495"/>
                  <a:pt x="556679" y="3329555"/>
                  <a:pt x="545017" y="3312941"/>
                </a:cubicBezTo>
                <a:cubicBezTo>
                  <a:pt x="541721" y="3308266"/>
                  <a:pt x="536884" y="3307160"/>
                  <a:pt x="532531" y="3308413"/>
                </a:cubicBezTo>
                <a:close/>
                <a:moveTo>
                  <a:pt x="133716" y="3536771"/>
                </a:moveTo>
                <a:cubicBezTo>
                  <a:pt x="169548" y="3574423"/>
                  <a:pt x="222788" y="3598968"/>
                  <a:pt x="261409" y="3631111"/>
                </a:cubicBezTo>
                <a:cubicBezTo>
                  <a:pt x="331044" y="3689219"/>
                  <a:pt x="405581" y="3743818"/>
                  <a:pt x="482652" y="3792409"/>
                </a:cubicBezTo>
                <a:cubicBezTo>
                  <a:pt x="482989" y="3793076"/>
                  <a:pt x="483243" y="3793827"/>
                  <a:pt x="483582" y="3794496"/>
                </a:cubicBezTo>
                <a:cubicBezTo>
                  <a:pt x="439468" y="3769116"/>
                  <a:pt x="391382" y="3747994"/>
                  <a:pt x="350226" y="3720609"/>
                </a:cubicBezTo>
                <a:cubicBezTo>
                  <a:pt x="296564" y="3684793"/>
                  <a:pt x="233607" y="3631529"/>
                  <a:pt x="167689" y="3622345"/>
                </a:cubicBezTo>
                <a:cubicBezTo>
                  <a:pt x="157379" y="3593291"/>
                  <a:pt x="146056" y="3564823"/>
                  <a:pt x="133716" y="3536771"/>
                </a:cubicBezTo>
                <a:close/>
                <a:moveTo>
                  <a:pt x="4726191" y="643289"/>
                </a:moveTo>
                <a:cubicBezTo>
                  <a:pt x="4713304" y="649530"/>
                  <a:pt x="4701768" y="658464"/>
                  <a:pt x="4693952" y="669151"/>
                </a:cubicBezTo>
                <a:cubicBezTo>
                  <a:pt x="4689558" y="675161"/>
                  <a:pt x="4695473" y="683677"/>
                  <a:pt x="4702317" y="683594"/>
                </a:cubicBezTo>
                <a:cubicBezTo>
                  <a:pt x="4728429" y="683260"/>
                  <a:pt x="4757840" y="666395"/>
                  <a:pt x="4772798" y="645189"/>
                </a:cubicBezTo>
                <a:cubicBezTo>
                  <a:pt x="4776094" y="640514"/>
                  <a:pt x="4772205" y="633667"/>
                  <a:pt x="4766545" y="633584"/>
                </a:cubicBezTo>
                <a:cubicBezTo>
                  <a:pt x="4753320" y="633500"/>
                  <a:pt x="4739078" y="637048"/>
                  <a:pt x="4726191" y="643289"/>
                </a:cubicBezTo>
                <a:close/>
                <a:moveTo>
                  <a:pt x="4810655" y="584913"/>
                </a:moveTo>
                <a:cubicBezTo>
                  <a:pt x="4796967" y="593762"/>
                  <a:pt x="4805079" y="611962"/>
                  <a:pt x="4819614" y="612964"/>
                </a:cubicBezTo>
                <a:cubicBezTo>
                  <a:pt x="4823671" y="613548"/>
                  <a:pt x="4827641" y="613465"/>
                  <a:pt x="4831614" y="612463"/>
                </a:cubicBezTo>
                <a:cubicBezTo>
                  <a:pt x="4857388" y="609374"/>
                  <a:pt x="4846994" y="568967"/>
                  <a:pt x="4822909" y="578734"/>
                </a:cubicBezTo>
                <a:cubicBezTo>
                  <a:pt x="4818430" y="580571"/>
                  <a:pt x="4814797" y="582324"/>
                  <a:pt x="4810655" y="584913"/>
                </a:cubicBezTo>
                <a:close/>
                <a:moveTo>
                  <a:pt x="622334" y="3184966"/>
                </a:moveTo>
                <a:cubicBezTo>
                  <a:pt x="618837" y="3186395"/>
                  <a:pt x="615963" y="3189630"/>
                  <a:pt x="615920" y="3193471"/>
                </a:cubicBezTo>
                <a:cubicBezTo>
                  <a:pt x="615582" y="3248740"/>
                  <a:pt x="642709" y="3302254"/>
                  <a:pt x="662569" y="3352847"/>
                </a:cubicBezTo>
                <a:cubicBezTo>
                  <a:pt x="668653" y="3368126"/>
                  <a:pt x="694513" y="3359025"/>
                  <a:pt x="690203" y="3343163"/>
                </a:cubicBezTo>
                <a:cubicBezTo>
                  <a:pt x="675921" y="3290399"/>
                  <a:pt x="666034" y="3232042"/>
                  <a:pt x="632484" y="3187293"/>
                </a:cubicBezTo>
                <a:cubicBezTo>
                  <a:pt x="629949" y="3183911"/>
                  <a:pt x="625829" y="3183535"/>
                  <a:pt x="622334" y="3184966"/>
                </a:cubicBezTo>
                <a:close/>
                <a:moveTo>
                  <a:pt x="4647008" y="609300"/>
                </a:moveTo>
                <a:cubicBezTo>
                  <a:pt x="4641683" y="612191"/>
                  <a:pt x="4636655" y="615802"/>
                  <a:pt x="4631162" y="619476"/>
                </a:cubicBezTo>
                <a:cubicBezTo>
                  <a:pt x="4615527" y="629911"/>
                  <a:pt x="4628795" y="655459"/>
                  <a:pt x="4645444" y="645440"/>
                </a:cubicBezTo>
                <a:cubicBezTo>
                  <a:pt x="4657697" y="638093"/>
                  <a:pt x="4668937" y="632666"/>
                  <a:pt x="4676458" y="620393"/>
                </a:cubicBezTo>
                <a:cubicBezTo>
                  <a:pt x="4681782" y="611545"/>
                  <a:pt x="4674177" y="602278"/>
                  <a:pt x="4664627" y="603446"/>
                </a:cubicBezTo>
                <a:cubicBezTo>
                  <a:pt x="4657952" y="604238"/>
                  <a:pt x="4652331" y="606409"/>
                  <a:pt x="4647008" y="609300"/>
                </a:cubicBezTo>
                <a:close/>
                <a:moveTo>
                  <a:pt x="651542" y="3082193"/>
                </a:moveTo>
                <a:cubicBezTo>
                  <a:pt x="648035" y="3084145"/>
                  <a:pt x="645669" y="3088110"/>
                  <a:pt x="646767" y="3092785"/>
                </a:cubicBezTo>
                <a:cubicBezTo>
                  <a:pt x="659443" y="3146134"/>
                  <a:pt x="686909" y="3195391"/>
                  <a:pt x="701614" y="3248572"/>
                </a:cubicBezTo>
                <a:cubicBezTo>
                  <a:pt x="705162" y="3261346"/>
                  <a:pt x="726204" y="3257506"/>
                  <a:pt x="724853" y="3244231"/>
                </a:cubicBezTo>
                <a:cubicBezTo>
                  <a:pt x="718937" y="3187795"/>
                  <a:pt x="705416" y="3124761"/>
                  <a:pt x="663162" y="3083686"/>
                </a:cubicBezTo>
                <a:cubicBezTo>
                  <a:pt x="659698" y="3080304"/>
                  <a:pt x="655049" y="3080241"/>
                  <a:pt x="651542" y="3082193"/>
                </a:cubicBezTo>
                <a:close/>
                <a:moveTo>
                  <a:pt x="5061558" y="302241"/>
                </a:moveTo>
                <a:cubicBezTo>
                  <a:pt x="5055795" y="309618"/>
                  <a:pt x="5057696" y="323535"/>
                  <a:pt x="5068154" y="325852"/>
                </a:cubicBezTo>
                <a:cubicBezTo>
                  <a:pt x="5083111" y="329106"/>
                  <a:pt x="5091224" y="330610"/>
                  <a:pt x="5104578" y="323597"/>
                </a:cubicBezTo>
                <a:cubicBezTo>
                  <a:pt x="5110660" y="320423"/>
                  <a:pt x="5112521" y="309738"/>
                  <a:pt x="5106606" y="305313"/>
                </a:cubicBezTo>
                <a:cubicBezTo>
                  <a:pt x="5094099" y="296212"/>
                  <a:pt x="5085310" y="296295"/>
                  <a:pt x="5069844" y="297716"/>
                </a:cubicBezTo>
                <a:cubicBezTo>
                  <a:pt x="5066252" y="298050"/>
                  <a:pt x="5063479" y="299782"/>
                  <a:pt x="5061558" y="302241"/>
                </a:cubicBezTo>
                <a:close/>
                <a:moveTo>
                  <a:pt x="78448" y="3423646"/>
                </a:moveTo>
                <a:cubicBezTo>
                  <a:pt x="115547" y="3440509"/>
                  <a:pt x="153323" y="3455537"/>
                  <a:pt x="187719" y="3476576"/>
                </a:cubicBezTo>
                <a:cubicBezTo>
                  <a:pt x="257436" y="3519238"/>
                  <a:pt x="322086" y="3580936"/>
                  <a:pt x="385804" y="3632196"/>
                </a:cubicBezTo>
                <a:cubicBezTo>
                  <a:pt x="388086" y="3634285"/>
                  <a:pt x="390368" y="3636038"/>
                  <a:pt x="392905" y="3636873"/>
                </a:cubicBezTo>
                <a:cubicBezTo>
                  <a:pt x="406086" y="3656992"/>
                  <a:pt x="418509" y="3677197"/>
                  <a:pt x="430679" y="3697484"/>
                </a:cubicBezTo>
                <a:cubicBezTo>
                  <a:pt x="385466" y="3667512"/>
                  <a:pt x="340339" y="3637457"/>
                  <a:pt x="295634" y="3606650"/>
                </a:cubicBezTo>
                <a:cubicBezTo>
                  <a:pt x="237492" y="3566576"/>
                  <a:pt x="185352" y="3491270"/>
                  <a:pt x="111829" y="3478162"/>
                </a:cubicBezTo>
                <a:cubicBezTo>
                  <a:pt x="109886" y="3477829"/>
                  <a:pt x="108197" y="3478079"/>
                  <a:pt x="106758" y="3478748"/>
                </a:cubicBezTo>
                <a:cubicBezTo>
                  <a:pt x="97547" y="3460296"/>
                  <a:pt x="88335" y="3441846"/>
                  <a:pt x="78448" y="3423646"/>
                </a:cubicBezTo>
                <a:close/>
                <a:moveTo>
                  <a:pt x="3380693" y="1312922"/>
                </a:moveTo>
                <a:cubicBezTo>
                  <a:pt x="3475258" y="1299479"/>
                  <a:pt x="3573286" y="1301484"/>
                  <a:pt x="3672415" y="1312253"/>
                </a:cubicBezTo>
                <a:cubicBezTo>
                  <a:pt x="3671739" y="1314090"/>
                  <a:pt x="3670640" y="1315677"/>
                  <a:pt x="3670725" y="1318015"/>
                </a:cubicBezTo>
                <a:cubicBezTo>
                  <a:pt x="3678922" y="1460778"/>
                  <a:pt x="3782276" y="1610052"/>
                  <a:pt x="3873292" y="1715997"/>
                </a:cubicBezTo>
                <a:cubicBezTo>
                  <a:pt x="3882248" y="1726435"/>
                  <a:pt x="3898391" y="1714078"/>
                  <a:pt x="3890278" y="1703059"/>
                </a:cubicBezTo>
                <a:cubicBezTo>
                  <a:pt x="3847094" y="1643865"/>
                  <a:pt x="3800277" y="1589181"/>
                  <a:pt x="3772643" y="1519635"/>
                </a:cubicBezTo>
                <a:cubicBezTo>
                  <a:pt x="3754558" y="1474135"/>
                  <a:pt x="3741796" y="1426965"/>
                  <a:pt x="3725742" y="1380629"/>
                </a:cubicBezTo>
                <a:cubicBezTo>
                  <a:pt x="3725064" y="1375119"/>
                  <a:pt x="3724557" y="1369693"/>
                  <a:pt x="3723797" y="1364182"/>
                </a:cubicBezTo>
                <a:cubicBezTo>
                  <a:pt x="3721599" y="1348571"/>
                  <a:pt x="3722360" y="1332373"/>
                  <a:pt x="3717374" y="1317847"/>
                </a:cubicBezTo>
                <a:cubicBezTo>
                  <a:pt x="3815656" y="1331037"/>
                  <a:pt x="3914532" y="1351994"/>
                  <a:pt x="4011968" y="1375203"/>
                </a:cubicBezTo>
                <a:cubicBezTo>
                  <a:pt x="4012561" y="1394989"/>
                  <a:pt x="4022110" y="1414692"/>
                  <a:pt x="4031153" y="1432892"/>
                </a:cubicBezTo>
                <a:cubicBezTo>
                  <a:pt x="4036645" y="1447002"/>
                  <a:pt x="4042730" y="1460861"/>
                  <a:pt x="4048900" y="1473885"/>
                </a:cubicBezTo>
                <a:cubicBezTo>
                  <a:pt x="4058787" y="1494839"/>
                  <a:pt x="4070027" y="1517549"/>
                  <a:pt x="4083971" y="1537585"/>
                </a:cubicBezTo>
                <a:cubicBezTo>
                  <a:pt x="4119463" y="1635515"/>
                  <a:pt x="4181831" y="1731777"/>
                  <a:pt x="4252733" y="1789383"/>
                </a:cubicBezTo>
                <a:cubicBezTo>
                  <a:pt x="4261184" y="1796230"/>
                  <a:pt x="4273776" y="1787546"/>
                  <a:pt x="4268115" y="1777443"/>
                </a:cubicBezTo>
                <a:cubicBezTo>
                  <a:pt x="4248424" y="1742129"/>
                  <a:pt x="4220113" y="1713660"/>
                  <a:pt x="4199324" y="1679597"/>
                </a:cubicBezTo>
                <a:cubicBezTo>
                  <a:pt x="4179211" y="1646786"/>
                  <a:pt x="4165184" y="1608298"/>
                  <a:pt x="4147690" y="1573901"/>
                </a:cubicBezTo>
                <a:cubicBezTo>
                  <a:pt x="4117351" y="1514126"/>
                  <a:pt x="4102731" y="1451427"/>
                  <a:pt x="4076957" y="1390731"/>
                </a:cubicBezTo>
                <a:cubicBezTo>
                  <a:pt x="4195014" y="1419784"/>
                  <a:pt x="4310029" y="1449924"/>
                  <a:pt x="4417610" y="1470546"/>
                </a:cubicBezTo>
                <a:cubicBezTo>
                  <a:pt x="4853249" y="1553782"/>
                  <a:pt x="5290495" y="1489162"/>
                  <a:pt x="5729346" y="1510285"/>
                </a:cubicBezTo>
                <a:cubicBezTo>
                  <a:pt x="5729853" y="1510369"/>
                  <a:pt x="5730106" y="1510619"/>
                  <a:pt x="5730444" y="1510786"/>
                </a:cubicBezTo>
                <a:cubicBezTo>
                  <a:pt x="5711178" y="1520470"/>
                  <a:pt x="5691571" y="1529822"/>
                  <a:pt x="5672049" y="1539171"/>
                </a:cubicBezTo>
                <a:cubicBezTo>
                  <a:pt x="5654895" y="1529654"/>
                  <a:pt x="5630726" y="1529153"/>
                  <a:pt x="5612303" y="1526231"/>
                </a:cubicBezTo>
                <a:cubicBezTo>
                  <a:pt x="5585429" y="1521973"/>
                  <a:pt x="5555852" y="1514625"/>
                  <a:pt x="5528892" y="1520054"/>
                </a:cubicBezTo>
                <a:cubicBezTo>
                  <a:pt x="5520102" y="1521807"/>
                  <a:pt x="5516217" y="1534078"/>
                  <a:pt x="5524329" y="1539422"/>
                </a:cubicBezTo>
                <a:cubicBezTo>
                  <a:pt x="5546978" y="1554365"/>
                  <a:pt x="5576555" y="1558707"/>
                  <a:pt x="5602754" y="1564885"/>
                </a:cubicBezTo>
                <a:cubicBezTo>
                  <a:pt x="5605795" y="1565554"/>
                  <a:pt x="5608922" y="1566388"/>
                  <a:pt x="5612132" y="1567308"/>
                </a:cubicBezTo>
                <a:cubicBezTo>
                  <a:pt x="5599035" y="1573318"/>
                  <a:pt x="5585936" y="1579496"/>
                  <a:pt x="5572754" y="1585423"/>
                </a:cubicBezTo>
                <a:cubicBezTo>
                  <a:pt x="5549176" y="1566889"/>
                  <a:pt x="5515286" y="1560544"/>
                  <a:pt x="5486555" y="1554616"/>
                </a:cubicBezTo>
                <a:cubicBezTo>
                  <a:pt x="5454527" y="1547937"/>
                  <a:pt x="5416921" y="1537836"/>
                  <a:pt x="5385566" y="1550525"/>
                </a:cubicBezTo>
                <a:cubicBezTo>
                  <a:pt x="5377032" y="1554032"/>
                  <a:pt x="5378722" y="1565637"/>
                  <a:pt x="5385059" y="1569978"/>
                </a:cubicBezTo>
                <a:cubicBezTo>
                  <a:pt x="5411258" y="1588346"/>
                  <a:pt x="5448610" y="1589431"/>
                  <a:pt x="5479201" y="1597780"/>
                </a:cubicBezTo>
                <a:cubicBezTo>
                  <a:pt x="5491457" y="1601120"/>
                  <a:pt x="5504217" y="1605795"/>
                  <a:pt x="5517062" y="1610052"/>
                </a:cubicBezTo>
                <a:cubicBezTo>
                  <a:pt x="5498807" y="1618068"/>
                  <a:pt x="5480809" y="1626333"/>
                  <a:pt x="5462469" y="1634180"/>
                </a:cubicBezTo>
                <a:cubicBezTo>
                  <a:pt x="5461877" y="1632927"/>
                  <a:pt x="5461878" y="1631508"/>
                  <a:pt x="5461032" y="1630424"/>
                </a:cubicBezTo>
                <a:cubicBezTo>
                  <a:pt x="5441511" y="1605627"/>
                  <a:pt x="5391652" y="1609718"/>
                  <a:pt x="5362412" y="1602037"/>
                </a:cubicBezTo>
                <a:cubicBezTo>
                  <a:pt x="5324128" y="1591936"/>
                  <a:pt x="5289312" y="1573651"/>
                  <a:pt x="5251874" y="1561796"/>
                </a:cubicBezTo>
                <a:cubicBezTo>
                  <a:pt x="5237424" y="1557204"/>
                  <a:pt x="5221283" y="1576240"/>
                  <a:pt x="5234128" y="1587928"/>
                </a:cubicBezTo>
                <a:cubicBezTo>
                  <a:pt x="5267761" y="1618401"/>
                  <a:pt x="5313989" y="1634765"/>
                  <a:pt x="5357341" y="1646703"/>
                </a:cubicBezTo>
                <a:cubicBezTo>
                  <a:pt x="5370608" y="1650376"/>
                  <a:pt x="5387678" y="1655720"/>
                  <a:pt x="5404751" y="1658643"/>
                </a:cubicBezTo>
                <a:cubicBezTo>
                  <a:pt x="5385061" y="1666823"/>
                  <a:pt x="5365708" y="1675673"/>
                  <a:pt x="5345848" y="1683605"/>
                </a:cubicBezTo>
                <a:cubicBezTo>
                  <a:pt x="5330298" y="1667491"/>
                  <a:pt x="5298692" y="1667824"/>
                  <a:pt x="5278071" y="1661814"/>
                </a:cubicBezTo>
                <a:cubicBezTo>
                  <a:pt x="5256945" y="1655636"/>
                  <a:pt x="5238269" y="1644367"/>
                  <a:pt x="5218325" y="1635432"/>
                </a:cubicBezTo>
                <a:cubicBezTo>
                  <a:pt x="5203114" y="1628587"/>
                  <a:pt x="5187141" y="1625246"/>
                  <a:pt x="5171508" y="1619403"/>
                </a:cubicBezTo>
                <a:cubicBezTo>
                  <a:pt x="5162210" y="1615896"/>
                  <a:pt x="5155282" y="1627418"/>
                  <a:pt x="5162549" y="1634014"/>
                </a:cubicBezTo>
                <a:cubicBezTo>
                  <a:pt x="5178013" y="1648038"/>
                  <a:pt x="5189930" y="1660479"/>
                  <a:pt x="5208776" y="1669912"/>
                </a:cubicBezTo>
                <a:cubicBezTo>
                  <a:pt x="5227791" y="1679430"/>
                  <a:pt x="5248240" y="1686192"/>
                  <a:pt x="5267677" y="1694791"/>
                </a:cubicBezTo>
                <a:cubicBezTo>
                  <a:pt x="5274270" y="1697630"/>
                  <a:pt x="5281876" y="1701555"/>
                  <a:pt x="5289903" y="1705229"/>
                </a:cubicBezTo>
                <a:cubicBezTo>
                  <a:pt x="5269789" y="1712992"/>
                  <a:pt x="5249847" y="1721006"/>
                  <a:pt x="5229565" y="1728438"/>
                </a:cubicBezTo>
                <a:cubicBezTo>
                  <a:pt x="5210127" y="1720422"/>
                  <a:pt x="5190184" y="1713910"/>
                  <a:pt x="5171082" y="1704895"/>
                </a:cubicBezTo>
                <a:cubicBezTo>
                  <a:pt x="5150887" y="1695377"/>
                  <a:pt x="5132465" y="1684271"/>
                  <a:pt x="5109817" y="1681518"/>
                </a:cubicBezTo>
                <a:cubicBezTo>
                  <a:pt x="5103056" y="1680682"/>
                  <a:pt x="5094605" y="1687278"/>
                  <a:pt x="5098239" y="1694708"/>
                </a:cubicBezTo>
                <a:cubicBezTo>
                  <a:pt x="5110324" y="1719755"/>
                  <a:pt x="5137027" y="1738539"/>
                  <a:pt x="5165676" y="1751479"/>
                </a:cubicBezTo>
                <a:cubicBezTo>
                  <a:pt x="5151478" y="1756489"/>
                  <a:pt x="5137450" y="1761999"/>
                  <a:pt x="5123252" y="1766842"/>
                </a:cubicBezTo>
                <a:cubicBezTo>
                  <a:pt x="5120126" y="1764170"/>
                  <a:pt x="5116999" y="1761833"/>
                  <a:pt x="5114463" y="1760245"/>
                </a:cubicBezTo>
                <a:cubicBezTo>
                  <a:pt x="5109310" y="1756990"/>
                  <a:pt x="5103309" y="1754653"/>
                  <a:pt x="5097814" y="1751981"/>
                </a:cubicBezTo>
                <a:cubicBezTo>
                  <a:pt x="5084210" y="1745218"/>
                  <a:pt x="5070604" y="1738540"/>
                  <a:pt x="5056831" y="1732111"/>
                </a:cubicBezTo>
                <a:cubicBezTo>
                  <a:pt x="5033336" y="1721173"/>
                  <a:pt x="5010858" y="1710654"/>
                  <a:pt x="4984830" y="1707815"/>
                </a:cubicBezTo>
                <a:cubicBezTo>
                  <a:pt x="4974265" y="1706647"/>
                  <a:pt x="4970632" y="1720757"/>
                  <a:pt x="4976716" y="1727269"/>
                </a:cubicBezTo>
                <a:cubicBezTo>
                  <a:pt x="5000209" y="1752732"/>
                  <a:pt x="5033760" y="1770180"/>
                  <a:pt x="5066802" y="1786127"/>
                </a:cubicBezTo>
                <a:cubicBezTo>
                  <a:pt x="5059449" y="1788464"/>
                  <a:pt x="5052264" y="1791302"/>
                  <a:pt x="5044998" y="1793641"/>
                </a:cubicBezTo>
                <a:cubicBezTo>
                  <a:pt x="5018800" y="1777111"/>
                  <a:pt x="4980011" y="1776694"/>
                  <a:pt x="4950687" y="1766841"/>
                </a:cubicBezTo>
                <a:cubicBezTo>
                  <a:pt x="4914601" y="1754653"/>
                  <a:pt x="4881812" y="1733446"/>
                  <a:pt x="4845307" y="1723345"/>
                </a:cubicBezTo>
                <a:cubicBezTo>
                  <a:pt x="4836263" y="1720840"/>
                  <a:pt x="4830517" y="1732612"/>
                  <a:pt x="4835078" y="1739375"/>
                </a:cubicBezTo>
                <a:cubicBezTo>
                  <a:pt x="4857730" y="1772685"/>
                  <a:pt x="4901335" y="1793223"/>
                  <a:pt x="4938350" y="1807082"/>
                </a:cubicBezTo>
                <a:cubicBezTo>
                  <a:pt x="4946970" y="1810339"/>
                  <a:pt x="4956772" y="1814012"/>
                  <a:pt x="4966996" y="1817352"/>
                </a:cubicBezTo>
                <a:cubicBezTo>
                  <a:pt x="4947053" y="1823196"/>
                  <a:pt x="4927108" y="1829289"/>
                  <a:pt x="4907081" y="1834800"/>
                </a:cubicBezTo>
                <a:cubicBezTo>
                  <a:pt x="4906997" y="1830458"/>
                  <a:pt x="4905054" y="1826034"/>
                  <a:pt x="4900573" y="1823028"/>
                </a:cubicBezTo>
                <a:cubicBezTo>
                  <a:pt x="4881052" y="1809670"/>
                  <a:pt x="4853079" y="1808668"/>
                  <a:pt x="4830601" y="1801739"/>
                </a:cubicBezTo>
                <a:cubicBezTo>
                  <a:pt x="4798910" y="1791888"/>
                  <a:pt x="4770262" y="1775356"/>
                  <a:pt x="4739333" y="1763669"/>
                </a:cubicBezTo>
                <a:cubicBezTo>
                  <a:pt x="4725388" y="1758408"/>
                  <a:pt x="4718797" y="1777861"/>
                  <a:pt x="4726909" y="1786544"/>
                </a:cubicBezTo>
                <a:cubicBezTo>
                  <a:pt x="4747614" y="1808836"/>
                  <a:pt x="4776093" y="1823697"/>
                  <a:pt x="4804401" y="1834383"/>
                </a:cubicBezTo>
                <a:cubicBezTo>
                  <a:pt x="4818178" y="1839642"/>
                  <a:pt x="4834489" y="1845820"/>
                  <a:pt x="4850883" y="1849243"/>
                </a:cubicBezTo>
                <a:cubicBezTo>
                  <a:pt x="4827812" y="1855170"/>
                  <a:pt x="4804826" y="1861433"/>
                  <a:pt x="4781671" y="1866942"/>
                </a:cubicBezTo>
                <a:cubicBezTo>
                  <a:pt x="4755303" y="1857593"/>
                  <a:pt x="4729445" y="1847323"/>
                  <a:pt x="4705697" y="1832295"/>
                </a:cubicBezTo>
                <a:cubicBezTo>
                  <a:pt x="4690739" y="1822862"/>
                  <a:pt x="4668345" y="1796563"/>
                  <a:pt x="4649923" y="1791803"/>
                </a:cubicBezTo>
                <a:cubicBezTo>
                  <a:pt x="4642992" y="1790051"/>
                  <a:pt x="4634033" y="1791553"/>
                  <a:pt x="4630740" y="1798482"/>
                </a:cubicBezTo>
                <a:cubicBezTo>
                  <a:pt x="4618825" y="1823696"/>
                  <a:pt x="4665556" y="1855506"/>
                  <a:pt x="4682542" y="1867861"/>
                </a:cubicBezTo>
                <a:cubicBezTo>
                  <a:pt x="4690824" y="1873872"/>
                  <a:pt x="4699783" y="1878381"/>
                  <a:pt x="4708571" y="1883389"/>
                </a:cubicBezTo>
                <a:cubicBezTo>
                  <a:pt x="4699527" y="1885311"/>
                  <a:pt x="4690570" y="1887648"/>
                  <a:pt x="4681443" y="1889485"/>
                </a:cubicBezTo>
                <a:cubicBezTo>
                  <a:pt x="4663274" y="1874205"/>
                  <a:pt x="4633360" y="1865356"/>
                  <a:pt x="4615273" y="1854253"/>
                </a:cubicBezTo>
                <a:cubicBezTo>
                  <a:pt x="4586455" y="1836637"/>
                  <a:pt x="4561105" y="1808751"/>
                  <a:pt x="4530681" y="1795060"/>
                </a:cubicBezTo>
                <a:cubicBezTo>
                  <a:pt x="4518260" y="1789466"/>
                  <a:pt x="4506935" y="1800236"/>
                  <a:pt x="4512258" y="1812676"/>
                </a:cubicBezTo>
                <a:cubicBezTo>
                  <a:pt x="4526878" y="1846905"/>
                  <a:pt x="4568540" y="1873205"/>
                  <a:pt x="4599217" y="1892490"/>
                </a:cubicBezTo>
                <a:cubicBezTo>
                  <a:pt x="4603443" y="1895161"/>
                  <a:pt x="4608513" y="1898500"/>
                  <a:pt x="4613837" y="1901923"/>
                </a:cubicBezTo>
                <a:cubicBezTo>
                  <a:pt x="4593048" y="1905680"/>
                  <a:pt x="4572427" y="1910105"/>
                  <a:pt x="4551638" y="1913445"/>
                </a:cubicBezTo>
                <a:cubicBezTo>
                  <a:pt x="4547160" y="1910523"/>
                  <a:pt x="4542597" y="1907850"/>
                  <a:pt x="4537610" y="1905096"/>
                </a:cubicBezTo>
                <a:cubicBezTo>
                  <a:pt x="4522061" y="1896330"/>
                  <a:pt x="4506935" y="1887147"/>
                  <a:pt x="4492060" y="1877379"/>
                </a:cubicBezTo>
                <a:cubicBezTo>
                  <a:pt x="4466032" y="1860431"/>
                  <a:pt x="4429778" y="1820774"/>
                  <a:pt x="4397580" y="1820608"/>
                </a:cubicBezTo>
                <a:cubicBezTo>
                  <a:pt x="4393526" y="1820608"/>
                  <a:pt x="4391410" y="1824949"/>
                  <a:pt x="4391411" y="1828287"/>
                </a:cubicBezTo>
                <a:cubicBezTo>
                  <a:pt x="4391833" y="1856340"/>
                  <a:pt x="4424540" y="1877880"/>
                  <a:pt x="4444146" y="1894076"/>
                </a:cubicBezTo>
                <a:cubicBezTo>
                  <a:pt x="4456904" y="1904596"/>
                  <a:pt x="4470342" y="1914196"/>
                  <a:pt x="4484118" y="1923380"/>
                </a:cubicBezTo>
                <a:cubicBezTo>
                  <a:pt x="4464512" y="1926051"/>
                  <a:pt x="4444821" y="1928723"/>
                  <a:pt x="4425131" y="1930894"/>
                </a:cubicBezTo>
                <a:cubicBezTo>
                  <a:pt x="4422592" y="1931229"/>
                  <a:pt x="4420060" y="1931394"/>
                  <a:pt x="4417441" y="1931645"/>
                </a:cubicBezTo>
                <a:cubicBezTo>
                  <a:pt x="4411693" y="1920792"/>
                  <a:pt x="4404088" y="1913862"/>
                  <a:pt x="4392087" y="1905848"/>
                </a:cubicBezTo>
                <a:cubicBezTo>
                  <a:pt x="4380933" y="1898418"/>
                  <a:pt x="4372397" y="1895161"/>
                  <a:pt x="4363269" y="1884642"/>
                </a:cubicBezTo>
                <a:cubicBezTo>
                  <a:pt x="4358030" y="1878548"/>
                  <a:pt x="4355328" y="1873621"/>
                  <a:pt x="4350593" y="1867944"/>
                </a:cubicBezTo>
                <a:cubicBezTo>
                  <a:pt x="4341890" y="1857592"/>
                  <a:pt x="4330735" y="1851164"/>
                  <a:pt x="4322030" y="1840727"/>
                </a:cubicBezTo>
                <a:cubicBezTo>
                  <a:pt x="4310115" y="1826368"/>
                  <a:pt x="4299044" y="1812842"/>
                  <a:pt x="4285522" y="1799485"/>
                </a:cubicBezTo>
                <a:cubicBezTo>
                  <a:pt x="4274791" y="1788799"/>
                  <a:pt x="4255775" y="1803910"/>
                  <a:pt x="4264733" y="1816432"/>
                </a:cubicBezTo>
                <a:cubicBezTo>
                  <a:pt x="4282651" y="1841562"/>
                  <a:pt x="4304284" y="1864104"/>
                  <a:pt x="4325579" y="1886145"/>
                </a:cubicBezTo>
                <a:cubicBezTo>
                  <a:pt x="4341637" y="1902842"/>
                  <a:pt x="4359469" y="1917870"/>
                  <a:pt x="4375269" y="1934818"/>
                </a:cubicBezTo>
                <a:cubicBezTo>
                  <a:pt x="4375524" y="1935068"/>
                  <a:pt x="4375693" y="1935235"/>
                  <a:pt x="4375863" y="1935402"/>
                </a:cubicBezTo>
                <a:cubicBezTo>
                  <a:pt x="3937602" y="1969047"/>
                  <a:pt x="3437398" y="1800070"/>
                  <a:pt x="3380693" y="1312922"/>
                </a:cubicBezTo>
                <a:close/>
                <a:moveTo>
                  <a:pt x="5082941" y="234016"/>
                </a:moveTo>
                <a:cubicBezTo>
                  <a:pt x="5073393" y="241278"/>
                  <a:pt x="5079985" y="254303"/>
                  <a:pt x="5089956" y="256222"/>
                </a:cubicBezTo>
                <a:cubicBezTo>
                  <a:pt x="5101619" y="258476"/>
                  <a:pt x="5113617" y="257058"/>
                  <a:pt x="5125450" y="258393"/>
                </a:cubicBezTo>
                <a:cubicBezTo>
                  <a:pt x="5136775" y="259646"/>
                  <a:pt x="5142436" y="260313"/>
                  <a:pt x="5152325" y="253802"/>
                </a:cubicBezTo>
                <a:cubicBezTo>
                  <a:pt x="5156716" y="250881"/>
                  <a:pt x="5158238" y="243282"/>
                  <a:pt x="5155703" y="238774"/>
                </a:cubicBezTo>
                <a:cubicBezTo>
                  <a:pt x="5142350" y="214897"/>
                  <a:pt x="5102379" y="219237"/>
                  <a:pt x="5082941" y="234016"/>
                </a:cubicBezTo>
                <a:close/>
                <a:moveTo>
                  <a:pt x="4553580" y="566492"/>
                </a:moveTo>
                <a:cubicBezTo>
                  <a:pt x="4541349" y="573724"/>
                  <a:pt x="4531356" y="585036"/>
                  <a:pt x="4527046" y="597601"/>
                </a:cubicBezTo>
                <a:cubicBezTo>
                  <a:pt x="4524849" y="604029"/>
                  <a:pt x="4530511" y="612713"/>
                  <a:pt x="4537780" y="612044"/>
                </a:cubicBezTo>
                <a:cubicBezTo>
                  <a:pt x="4558652" y="610208"/>
                  <a:pt x="4587977" y="597100"/>
                  <a:pt x="4599469" y="578985"/>
                </a:cubicBezTo>
                <a:cubicBezTo>
                  <a:pt x="4603527" y="572639"/>
                  <a:pt x="4601922" y="562286"/>
                  <a:pt x="4593555" y="559865"/>
                </a:cubicBezTo>
                <a:cubicBezTo>
                  <a:pt x="4580286" y="556109"/>
                  <a:pt x="4565813" y="559260"/>
                  <a:pt x="4553580" y="566492"/>
                </a:cubicBezTo>
                <a:close/>
                <a:moveTo>
                  <a:pt x="4556107" y="506591"/>
                </a:moveTo>
                <a:lnTo>
                  <a:pt x="4482311" y="552971"/>
                </a:lnTo>
                <a:lnTo>
                  <a:pt x="4481371" y="566806"/>
                </a:lnTo>
                <a:cubicBezTo>
                  <a:pt x="4484180" y="571199"/>
                  <a:pt x="4489399" y="574017"/>
                  <a:pt x="4494850" y="571638"/>
                </a:cubicBezTo>
                <a:cubicBezTo>
                  <a:pt x="4523245" y="559198"/>
                  <a:pt x="4551048" y="546508"/>
                  <a:pt x="4568457" y="520042"/>
                </a:cubicBezTo>
                <a:cubicBezTo>
                  <a:pt x="4573359" y="512529"/>
                  <a:pt x="4565415" y="504513"/>
                  <a:pt x="4557640" y="505933"/>
                </a:cubicBezTo>
                <a:close/>
                <a:moveTo>
                  <a:pt x="4734971" y="394177"/>
                </a:moveTo>
                <a:lnTo>
                  <a:pt x="4710031" y="409852"/>
                </a:lnTo>
                <a:lnTo>
                  <a:pt x="4719017" y="409803"/>
                </a:lnTo>
                <a:cubicBezTo>
                  <a:pt x="4724231" y="408760"/>
                  <a:pt x="4729085" y="406501"/>
                  <a:pt x="4733331" y="402410"/>
                </a:cubicBezTo>
                <a:close/>
                <a:moveTo>
                  <a:pt x="4947893" y="260358"/>
                </a:moveTo>
                <a:lnTo>
                  <a:pt x="4968687" y="264739"/>
                </a:lnTo>
                <a:cubicBezTo>
                  <a:pt x="4989475" y="268246"/>
                  <a:pt x="5010687" y="272420"/>
                  <a:pt x="5029787" y="261651"/>
                </a:cubicBezTo>
                <a:cubicBezTo>
                  <a:pt x="5037139" y="257475"/>
                  <a:pt x="5038831" y="247122"/>
                  <a:pt x="5032744" y="241112"/>
                </a:cubicBezTo>
                <a:cubicBezTo>
                  <a:pt x="5024758" y="233140"/>
                  <a:pt x="5015230" y="228840"/>
                  <a:pt x="5004994" y="226231"/>
                </a:cubicBezTo>
                <a:lnTo>
                  <a:pt x="5002728" y="225895"/>
                </a:lnTo>
                <a:close/>
                <a:moveTo>
                  <a:pt x="5259829" y="64310"/>
                </a:moveTo>
                <a:lnTo>
                  <a:pt x="5246732" y="72542"/>
                </a:lnTo>
                <a:lnTo>
                  <a:pt x="5249509" y="73386"/>
                </a:lnTo>
                <a:cubicBezTo>
                  <a:pt x="5252889" y="73428"/>
                  <a:pt x="5256311" y="71821"/>
                  <a:pt x="5258603" y="69316"/>
                </a:cubicBezTo>
                <a:close/>
                <a:moveTo>
                  <a:pt x="5164489" y="124230"/>
                </a:moveTo>
                <a:lnTo>
                  <a:pt x="5124622" y="149286"/>
                </a:lnTo>
                <a:lnTo>
                  <a:pt x="5127056" y="152698"/>
                </a:lnTo>
                <a:cubicBezTo>
                  <a:pt x="5144801" y="159461"/>
                  <a:pt x="5171506" y="165723"/>
                  <a:pt x="5186380" y="151363"/>
                </a:cubicBezTo>
                <a:cubicBezTo>
                  <a:pt x="5191028" y="146937"/>
                  <a:pt x="5193309" y="139258"/>
                  <a:pt x="5188408" y="133914"/>
                </a:cubicBezTo>
                <a:close/>
                <a:moveTo>
                  <a:pt x="5209271" y="96085"/>
                </a:moveTo>
                <a:lnTo>
                  <a:pt x="5191670" y="107148"/>
                </a:lnTo>
                <a:lnTo>
                  <a:pt x="5200072" y="108033"/>
                </a:lnTo>
                <a:cubicBezTo>
                  <a:pt x="5203241" y="107365"/>
                  <a:pt x="5206283" y="105111"/>
                  <a:pt x="5208237" y="102210"/>
                </a:cubicBezTo>
                <a:close/>
                <a:moveTo>
                  <a:pt x="0" y="3370049"/>
                </a:moveTo>
                <a:lnTo>
                  <a:pt x="4588" y="3382904"/>
                </a:lnTo>
                <a:cubicBezTo>
                  <a:pt x="6279" y="3384073"/>
                  <a:pt x="8138" y="3384908"/>
                  <a:pt x="9827" y="3385992"/>
                </a:cubicBezTo>
                <a:cubicBezTo>
                  <a:pt x="48701" y="3453784"/>
                  <a:pt x="84110" y="3523329"/>
                  <a:pt x="112674" y="3596631"/>
                </a:cubicBezTo>
                <a:lnTo>
                  <a:pt x="130259" y="3655230"/>
                </a:lnTo>
                <a:lnTo>
                  <a:pt x="345887" y="3998320"/>
                </a:lnTo>
                <a:lnTo>
                  <a:pt x="451551" y="3997119"/>
                </a:lnTo>
                <a:cubicBezTo>
                  <a:pt x="480285" y="3993862"/>
                  <a:pt x="521947" y="3989939"/>
                  <a:pt x="553470" y="3975079"/>
                </a:cubicBezTo>
                <a:cubicBezTo>
                  <a:pt x="569273" y="4031098"/>
                  <a:pt x="580850" y="4089121"/>
                  <a:pt x="586343" y="4150236"/>
                </a:cubicBezTo>
                <a:cubicBezTo>
                  <a:pt x="586512" y="4151737"/>
                  <a:pt x="586934" y="4153157"/>
                  <a:pt x="587357" y="4154577"/>
                </a:cubicBezTo>
                <a:lnTo>
                  <a:pt x="505840" y="4252825"/>
                </a:lnTo>
                <a:lnTo>
                  <a:pt x="586965" y="4381904"/>
                </a:lnTo>
                <a:lnTo>
                  <a:pt x="596315" y="4370307"/>
                </a:lnTo>
                <a:cubicBezTo>
                  <a:pt x="656738" y="4295503"/>
                  <a:pt x="717416" y="4220948"/>
                  <a:pt x="778431" y="4146728"/>
                </a:cubicBezTo>
                <a:cubicBezTo>
                  <a:pt x="918969" y="3975664"/>
                  <a:pt x="1061787" y="3806434"/>
                  <a:pt x="1205366" y="3637958"/>
                </a:cubicBezTo>
                <a:cubicBezTo>
                  <a:pt x="1290297" y="3608569"/>
                  <a:pt x="1375649" y="3594961"/>
                  <a:pt x="1467257" y="3598635"/>
                </a:cubicBezTo>
                <a:cubicBezTo>
                  <a:pt x="1483061" y="3602559"/>
                  <a:pt x="1498611" y="3607151"/>
                  <a:pt x="1514244" y="3611492"/>
                </a:cubicBezTo>
                <a:cubicBezTo>
                  <a:pt x="1442834" y="3833901"/>
                  <a:pt x="1380128" y="4086868"/>
                  <a:pt x="1537822" y="4288156"/>
                </a:cubicBezTo>
                <a:cubicBezTo>
                  <a:pt x="1672697" y="4460390"/>
                  <a:pt x="1900530" y="4548553"/>
                  <a:pt x="2110365" y="4588460"/>
                </a:cubicBezTo>
                <a:cubicBezTo>
                  <a:pt x="2699134" y="4700500"/>
                  <a:pt x="3284945" y="4456549"/>
                  <a:pt x="3875573" y="4525343"/>
                </a:cubicBezTo>
                <a:cubicBezTo>
                  <a:pt x="3899742" y="4528182"/>
                  <a:pt x="3909039" y="4496791"/>
                  <a:pt x="3891292" y="4483182"/>
                </a:cubicBezTo>
                <a:cubicBezTo>
                  <a:pt x="3640133" y="4290411"/>
                  <a:pt x="3401820" y="4082527"/>
                  <a:pt x="3179225" y="3857946"/>
                </a:cubicBezTo>
                <a:cubicBezTo>
                  <a:pt x="2988237" y="3665340"/>
                  <a:pt x="2805191" y="3456957"/>
                  <a:pt x="2566794" y="3319621"/>
                </a:cubicBezTo>
                <a:cubicBezTo>
                  <a:pt x="2222254" y="3121255"/>
                  <a:pt x="1672274" y="3113156"/>
                  <a:pt x="1518046" y="3547707"/>
                </a:cubicBezTo>
                <a:cubicBezTo>
                  <a:pt x="1473932" y="3536103"/>
                  <a:pt x="1428890" y="3528088"/>
                  <a:pt x="1383763" y="3525166"/>
                </a:cubicBezTo>
                <a:cubicBezTo>
                  <a:pt x="1362128" y="3523747"/>
                  <a:pt x="1333396" y="3521826"/>
                  <a:pt x="1303987" y="3522077"/>
                </a:cubicBezTo>
                <a:cubicBezTo>
                  <a:pt x="1407932" y="3400520"/>
                  <a:pt x="1512215" y="3279212"/>
                  <a:pt x="1616246" y="3157738"/>
                </a:cubicBezTo>
                <a:cubicBezTo>
                  <a:pt x="1806052" y="2936164"/>
                  <a:pt x="1997462" y="2714254"/>
                  <a:pt x="2189464" y="2492429"/>
                </a:cubicBezTo>
                <a:cubicBezTo>
                  <a:pt x="2228254" y="2494767"/>
                  <a:pt x="2267550" y="2494098"/>
                  <a:pt x="2306170" y="2496019"/>
                </a:cubicBezTo>
                <a:cubicBezTo>
                  <a:pt x="2373439" y="2499441"/>
                  <a:pt x="2440453" y="2505286"/>
                  <a:pt x="2507384" y="2512633"/>
                </a:cubicBezTo>
                <a:cubicBezTo>
                  <a:pt x="2538907" y="2880228"/>
                  <a:pt x="2775275" y="3166421"/>
                  <a:pt x="3101899" y="3298748"/>
                </a:cubicBezTo>
                <a:cubicBezTo>
                  <a:pt x="3219112" y="3361280"/>
                  <a:pt x="3370467" y="3397847"/>
                  <a:pt x="3487934" y="3381401"/>
                </a:cubicBezTo>
                <a:cubicBezTo>
                  <a:pt x="3507624" y="3382486"/>
                  <a:pt x="3528327" y="3385241"/>
                  <a:pt x="3547681" y="3381651"/>
                </a:cubicBezTo>
                <a:cubicBezTo>
                  <a:pt x="3548526" y="3381484"/>
                  <a:pt x="3548865" y="3380733"/>
                  <a:pt x="3549624" y="3380483"/>
                </a:cubicBezTo>
                <a:cubicBezTo>
                  <a:pt x="4005377" y="3378730"/>
                  <a:pt x="4471443" y="3158991"/>
                  <a:pt x="4838797" y="2915376"/>
                </a:cubicBezTo>
                <a:cubicBezTo>
                  <a:pt x="4840319" y="2914958"/>
                  <a:pt x="4841841" y="2914624"/>
                  <a:pt x="4843361" y="2914123"/>
                </a:cubicBezTo>
                <a:cubicBezTo>
                  <a:pt x="4849107" y="2912453"/>
                  <a:pt x="4852321" y="2909030"/>
                  <a:pt x="4854347" y="2905190"/>
                </a:cubicBezTo>
                <a:cubicBezTo>
                  <a:pt x="4854771" y="2904939"/>
                  <a:pt x="4855193" y="2904606"/>
                  <a:pt x="4855614" y="2904355"/>
                </a:cubicBezTo>
                <a:cubicBezTo>
                  <a:pt x="4861025" y="2900765"/>
                  <a:pt x="4861954" y="2894837"/>
                  <a:pt x="4860348" y="2889577"/>
                </a:cubicBezTo>
                <a:cubicBezTo>
                  <a:pt x="4864911" y="2877973"/>
                  <a:pt x="4860685" y="2863613"/>
                  <a:pt x="4844799" y="2864031"/>
                </a:cubicBezTo>
                <a:cubicBezTo>
                  <a:pt x="4289242" y="2881229"/>
                  <a:pt x="3977405" y="2341985"/>
                  <a:pt x="3512357" y="2138192"/>
                </a:cubicBezTo>
                <a:cubicBezTo>
                  <a:pt x="3147197" y="1978147"/>
                  <a:pt x="2680203" y="2091105"/>
                  <a:pt x="2499102" y="2463541"/>
                </a:cubicBezTo>
                <a:cubicBezTo>
                  <a:pt x="2483975" y="2461705"/>
                  <a:pt x="2468933" y="2459868"/>
                  <a:pt x="2453129" y="2457865"/>
                </a:cubicBezTo>
                <a:cubicBezTo>
                  <a:pt x="2387975" y="2441502"/>
                  <a:pt x="2320367" y="2431399"/>
                  <a:pt x="2253859" y="2417874"/>
                </a:cubicBezTo>
                <a:lnTo>
                  <a:pt x="3141793" y="1395471"/>
                </a:lnTo>
                <a:lnTo>
                  <a:pt x="2719233" y="1661045"/>
                </a:lnTo>
                <a:lnTo>
                  <a:pt x="2560318" y="1839350"/>
                </a:lnTo>
                <a:cubicBezTo>
                  <a:pt x="2482074" y="1929975"/>
                  <a:pt x="2404918" y="2021186"/>
                  <a:pt x="2326620" y="2112396"/>
                </a:cubicBezTo>
                <a:lnTo>
                  <a:pt x="2260670" y="1949246"/>
                </a:lnTo>
                <a:lnTo>
                  <a:pt x="2218774" y="1975577"/>
                </a:lnTo>
                <a:lnTo>
                  <a:pt x="2291720" y="2153054"/>
                </a:lnTo>
                <a:cubicBezTo>
                  <a:pt x="2274564" y="2172923"/>
                  <a:pt x="2257493" y="2192709"/>
                  <a:pt x="2240169" y="2212580"/>
                </a:cubicBezTo>
                <a:cubicBezTo>
                  <a:pt x="2012927" y="2473144"/>
                  <a:pt x="1787121" y="2734877"/>
                  <a:pt x="1562497" y="2997610"/>
                </a:cubicBezTo>
                <a:cubicBezTo>
                  <a:pt x="1559540" y="2990430"/>
                  <a:pt x="1556497" y="2983250"/>
                  <a:pt x="1553540" y="2976070"/>
                </a:cubicBezTo>
                <a:cubicBezTo>
                  <a:pt x="1550329" y="2968222"/>
                  <a:pt x="1544414" y="2963965"/>
                  <a:pt x="1537990" y="2962128"/>
                </a:cubicBezTo>
                <a:cubicBezTo>
                  <a:pt x="1512470" y="2921804"/>
                  <a:pt x="1487369" y="2881229"/>
                  <a:pt x="1462947" y="2840403"/>
                </a:cubicBezTo>
                <a:cubicBezTo>
                  <a:pt x="1632809" y="2729031"/>
                  <a:pt x="1732571" y="2553917"/>
                  <a:pt x="1773885" y="2361656"/>
                </a:cubicBezTo>
                <a:lnTo>
                  <a:pt x="1789945" y="2245091"/>
                </a:lnTo>
                <a:lnTo>
                  <a:pt x="1712937" y="2293489"/>
                </a:lnTo>
                <a:lnTo>
                  <a:pt x="1721627" y="2308340"/>
                </a:lnTo>
                <a:cubicBezTo>
                  <a:pt x="1722302" y="2311096"/>
                  <a:pt x="1723570" y="2313348"/>
                  <a:pt x="1725430" y="2315019"/>
                </a:cubicBezTo>
                <a:cubicBezTo>
                  <a:pt x="1724416" y="2320445"/>
                  <a:pt x="1723655" y="2326039"/>
                  <a:pt x="1722472" y="2331466"/>
                </a:cubicBezTo>
                <a:lnTo>
                  <a:pt x="1703836" y="2299209"/>
                </a:lnTo>
                <a:lnTo>
                  <a:pt x="1675348" y="2317114"/>
                </a:lnTo>
                <a:lnTo>
                  <a:pt x="1696443" y="2355510"/>
                </a:lnTo>
                <a:cubicBezTo>
                  <a:pt x="1700162" y="2364359"/>
                  <a:pt x="1702697" y="2377384"/>
                  <a:pt x="1707682" y="2387653"/>
                </a:cubicBezTo>
                <a:cubicBezTo>
                  <a:pt x="1702274" y="2406520"/>
                  <a:pt x="1696190" y="2425222"/>
                  <a:pt x="1689429" y="2443672"/>
                </a:cubicBezTo>
                <a:lnTo>
                  <a:pt x="1636027" y="2341826"/>
                </a:lnTo>
                <a:lnTo>
                  <a:pt x="1609566" y="2358457"/>
                </a:lnTo>
                <a:lnTo>
                  <a:pt x="1667797" y="2496520"/>
                </a:lnTo>
                <a:cubicBezTo>
                  <a:pt x="1660781" y="2512132"/>
                  <a:pt x="1653091" y="2527410"/>
                  <a:pt x="1644978" y="2542604"/>
                </a:cubicBezTo>
                <a:cubicBezTo>
                  <a:pt x="1630949" y="2497522"/>
                  <a:pt x="1611766" y="2453273"/>
                  <a:pt x="1586837" y="2414035"/>
                </a:cubicBezTo>
                <a:cubicBezTo>
                  <a:pt x="1577625" y="2399508"/>
                  <a:pt x="1557343" y="2414785"/>
                  <a:pt x="1562498" y="2428979"/>
                </a:cubicBezTo>
                <a:cubicBezTo>
                  <a:pt x="1582104" y="2483245"/>
                  <a:pt x="1600611" y="2536176"/>
                  <a:pt x="1616330" y="2591528"/>
                </a:cubicBezTo>
                <a:cubicBezTo>
                  <a:pt x="1603654" y="2611648"/>
                  <a:pt x="1589625" y="2631268"/>
                  <a:pt x="1574836" y="2650554"/>
                </a:cubicBezTo>
                <a:cubicBezTo>
                  <a:pt x="1566554" y="2612149"/>
                  <a:pt x="1558102" y="2572493"/>
                  <a:pt x="1541201" y="2538430"/>
                </a:cubicBezTo>
                <a:cubicBezTo>
                  <a:pt x="1534947" y="2525907"/>
                  <a:pt x="1513315" y="2529581"/>
                  <a:pt x="1513314" y="2544191"/>
                </a:cubicBezTo>
                <a:cubicBezTo>
                  <a:pt x="1513315" y="2592530"/>
                  <a:pt x="1530215" y="2643373"/>
                  <a:pt x="1541708" y="2690711"/>
                </a:cubicBezTo>
                <a:cubicBezTo>
                  <a:pt x="1533680" y="2699811"/>
                  <a:pt x="1524722" y="2708410"/>
                  <a:pt x="1516187" y="2717343"/>
                </a:cubicBezTo>
                <a:cubicBezTo>
                  <a:pt x="1514498" y="2711666"/>
                  <a:pt x="1512976" y="2705821"/>
                  <a:pt x="1511285" y="2700145"/>
                </a:cubicBezTo>
                <a:cubicBezTo>
                  <a:pt x="1506130" y="2683365"/>
                  <a:pt x="1502666" y="2663744"/>
                  <a:pt x="1488553" y="2652223"/>
                </a:cubicBezTo>
                <a:cubicBezTo>
                  <a:pt x="1481285" y="2646295"/>
                  <a:pt x="1472580" y="2648968"/>
                  <a:pt x="1469116" y="2657316"/>
                </a:cubicBezTo>
                <a:cubicBezTo>
                  <a:pt x="1462356" y="2673847"/>
                  <a:pt x="1469032" y="2691797"/>
                  <a:pt x="1472667" y="2708660"/>
                </a:cubicBezTo>
                <a:cubicBezTo>
                  <a:pt x="1475707" y="2722687"/>
                  <a:pt x="1479258" y="2736629"/>
                  <a:pt x="1482891" y="2750572"/>
                </a:cubicBezTo>
                <a:cubicBezTo>
                  <a:pt x="1467511" y="2764847"/>
                  <a:pt x="1451707" y="2779041"/>
                  <a:pt x="1434636" y="2792482"/>
                </a:cubicBezTo>
                <a:cubicBezTo>
                  <a:pt x="1393312" y="2721351"/>
                  <a:pt x="1353678" y="2649133"/>
                  <a:pt x="1315820" y="2576166"/>
                </a:cubicBezTo>
                <a:lnTo>
                  <a:pt x="1328001" y="2535417"/>
                </a:lnTo>
                <a:lnTo>
                  <a:pt x="1253567" y="2582198"/>
                </a:lnTo>
                <a:lnTo>
                  <a:pt x="1277621" y="2628346"/>
                </a:lnTo>
                <a:cubicBezTo>
                  <a:pt x="1255649" y="2624422"/>
                  <a:pt x="1233507" y="2620832"/>
                  <a:pt x="1211535" y="2617242"/>
                </a:cubicBezTo>
                <a:lnTo>
                  <a:pt x="1201047" y="2615206"/>
                </a:lnTo>
                <a:lnTo>
                  <a:pt x="1150434" y="2647016"/>
                </a:lnTo>
                <a:lnTo>
                  <a:pt x="1159035" y="2651650"/>
                </a:lnTo>
                <a:cubicBezTo>
                  <a:pt x="1175197" y="2655439"/>
                  <a:pt x="1192563" y="2656900"/>
                  <a:pt x="1207647" y="2659988"/>
                </a:cubicBezTo>
                <a:cubicBezTo>
                  <a:pt x="1239507" y="2666500"/>
                  <a:pt x="1271452" y="2673095"/>
                  <a:pt x="1303650" y="2678272"/>
                </a:cubicBezTo>
                <a:cubicBezTo>
                  <a:pt x="1311086" y="2692130"/>
                  <a:pt x="1319115" y="2705488"/>
                  <a:pt x="1326720" y="2719264"/>
                </a:cubicBezTo>
                <a:cubicBezTo>
                  <a:pt x="1288438" y="2706824"/>
                  <a:pt x="1247535" y="2692632"/>
                  <a:pt x="1209422" y="2693049"/>
                </a:cubicBezTo>
                <a:cubicBezTo>
                  <a:pt x="1192520" y="2693215"/>
                  <a:pt x="1191000" y="2713921"/>
                  <a:pt x="1202831" y="2721852"/>
                </a:cubicBezTo>
                <a:cubicBezTo>
                  <a:pt x="1223196" y="2735460"/>
                  <a:pt x="1248126" y="2740804"/>
                  <a:pt x="1271368" y="2747900"/>
                </a:cubicBezTo>
                <a:cubicBezTo>
                  <a:pt x="1295367" y="2755164"/>
                  <a:pt x="1319367" y="2762677"/>
                  <a:pt x="1343452" y="2770023"/>
                </a:cubicBezTo>
                <a:cubicBezTo>
                  <a:pt x="1347171" y="2771193"/>
                  <a:pt x="1351397" y="2771193"/>
                  <a:pt x="1355452" y="2770358"/>
                </a:cubicBezTo>
                <a:cubicBezTo>
                  <a:pt x="1362298" y="2782296"/>
                  <a:pt x="1368721" y="2794652"/>
                  <a:pt x="1375736" y="2806424"/>
                </a:cubicBezTo>
                <a:cubicBezTo>
                  <a:pt x="1369734" y="2805256"/>
                  <a:pt x="1362973" y="2807008"/>
                  <a:pt x="1358157" y="2810933"/>
                </a:cubicBezTo>
                <a:cubicBezTo>
                  <a:pt x="1319959" y="2814773"/>
                  <a:pt x="1282353" y="2821869"/>
                  <a:pt x="1243564" y="2823121"/>
                </a:cubicBezTo>
                <a:cubicBezTo>
                  <a:pt x="1219902" y="2823873"/>
                  <a:pt x="1196324" y="2822871"/>
                  <a:pt x="1172746" y="2821703"/>
                </a:cubicBezTo>
                <a:cubicBezTo>
                  <a:pt x="1132773" y="2814022"/>
                  <a:pt x="1094238" y="2803586"/>
                  <a:pt x="1058068" y="2789226"/>
                </a:cubicBezTo>
                <a:cubicBezTo>
                  <a:pt x="1088491" y="2795739"/>
                  <a:pt x="1119505" y="2797658"/>
                  <a:pt x="1141899" y="2784217"/>
                </a:cubicBezTo>
                <a:cubicBezTo>
                  <a:pt x="1151535" y="2778456"/>
                  <a:pt x="1152633" y="2765683"/>
                  <a:pt x="1143252" y="2759003"/>
                </a:cubicBezTo>
                <a:cubicBezTo>
                  <a:pt x="1122125" y="2743976"/>
                  <a:pt x="1103364" y="2746063"/>
                  <a:pt x="1077589" y="2742640"/>
                </a:cubicBezTo>
                <a:lnTo>
                  <a:pt x="1019298" y="2729433"/>
                </a:lnTo>
                <a:lnTo>
                  <a:pt x="939047" y="2779870"/>
                </a:lnTo>
                <a:lnTo>
                  <a:pt x="1040942" y="2834234"/>
                </a:lnTo>
                <a:cubicBezTo>
                  <a:pt x="1137627" y="2872051"/>
                  <a:pt x="1244726" y="2886718"/>
                  <a:pt x="1360185" y="2870125"/>
                </a:cubicBezTo>
                <a:cubicBezTo>
                  <a:pt x="1365339" y="2880812"/>
                  <a:pt x="1378439" y="2887824"/>
                  <a:pt x="1389931" y="2882147"/>
                </a:cubicBezTo>
                <a:cubicBezTo>
                  <a:pt x="1398298" y="2878056"/>
                  <a:pt x="1405736" y="2872963"/>
                  <a:pt x="1413847" y="2868538"/>
                </a:cubicBezTo>
                <a:cubicBezTo>
                  <a:pt x="1448751" y="2924475"/>
                  <a:pt x="1484496" y="2979494"/>
                  <a:pt x="1521849" y="3032758"/>
                </a:cubicBezTo>
                <a:cubicBezTo>
                  <a:pt x="1523539" y="3035179"/>
                  <a:pt x="1525400" y="3037100"/>
                  <a:pt x="1527342" y="3038769"/>
                </a:cubicBezTo>
                <a:cubicBezTo>
                  <a:pt x="1243480" y="3371216"/>
                  <a:pt x="961729" y="3705331"/>
                  <a:pt x="682176" y="4041284"/>
                </a:cubicBezTo>
                <a:cubicBezTo>
                  <a:pt x="666625" y="4002713"/>
                  <a:pt x="649893" y="3964727"/>
                  <a:pt x="631977" y="3927240"/>
                </a:cubicBezTo>
                <a:cubicBezTo>
                  <a:pt x="899733" y="3667250"/>
                  <a:pt x="865328" y="3247078"/>
                  <a:pt x="711802" y="2928361"/>
                </a:cubicBezTo>
                <a:lnTo>
                  <a:pt x="709453" y="2924167"/>
                </a:lnTo>
                <a:lnTo>
                  <a:pt x="658164" y="2956401"/>
                </a:lnTo>
                <a:lnTo>
                  <a:pt x="672626" y="2983438"/>
                </a:lnTo>
                <a:cubicBezTo>
                  <a:pt x="726184" y="3102867"/>
                  <a:pt x="763178" y="3231374"/>
                  <a:pt x="773276" y="3358192"/>
                </a:cubicBezTo>
                <a:cubicBezTo>
                  <a:pt x="763979" y="3337320"/>
                  <a:pt x="752740" y="3318201"/>
                  <a:pt x="739472" y="3302839"/>
                </a:cubicBezTo>
                <a:cubicBezTo>
                  <a:pt x="734148" y="3296661"/>
                  <a:pt x="722148" y="3301253"/>
                  <a:pt x="722739" y="3309518"/>
                </a:cubicBezTo>
                <a:cubicBezTo>
                  <a:pt x="725359" y="3344082"/>
                  <a:pt x="735499" y="3377394"/>
                  <a:pt x="743613" y="3411039"/>
                </a:cubicBezTo>
                <a:cubicBezTo>
                  <a:pt x="752740" y="3448859"/>
                  <a:pt x="756458" y="3488516"/>
                  <a:pt x="770064" y="3525083"/>
                </a:cubicBezTo>
                <a:cubicBezTo>
                  <a:pt x="767783" y="3542699"/>
                  <a:pt x="765163" y="3560148"/>
                  <a:pt x="761529" y="3577512"/>
                </a:cubicBezTo>
                <a:cubicBezTo>
                  <a:pt x="757556" y="3517652"/>
                  <a:pt x="740485" y="3456372"/>
                  <a:pt x="707950" y="3418387"/>
                </a:cubicBezTo>
                <a:cubicBezTo>
                  <a:pt x="702795" y="3412375"/>
                  <a:pt x="689105" y="3413126"/>
                  <a:pt x="689020" y="3423145"/>
                </a:cubicBezTo>
                <a:cubicBezTo>
                  <a:pt x="688598" y="3468061"/>
                  <a:pt x="705417" y="3510973"/>
                  <a:pt x="713529" y="3554972"/>
                </a:cubicBezTo>
                <a:cubicBezTo>
                  <a:pt x="719191" y="3585694"/>
                  <a:pt x="721894" y="3616918"/>
                  <a:pt x="726289" y="3647809"/>
                </a:cubicBezTo>
                <a:cubicBezTo>
                  <a:pt x="724430" y="3637707"/>
                  <a:pt x="722317" y="3627438"/>
                  <a:pt x="719950" y="3617086"/>
                </a:cubicBezTo>
                <a:cubicBezTo>
                  <a:pt x="704401" y="3548208"/>
                  <a:pt x="697134" y="3475073"/>
                  <a:pt x="652851" y="3417133"/>
                </a:cubicBezTo>
                <a:cubicBezTo>
                  <a:pt x="645923" y="3408116"/>
                  <a:pt x="632401" y="3415631"/>
                  <a:pt x="633667" y="3425733"/>
                </a:cubicBezTo>
                <a:cubicBezTo>
                  <a:pt x="639076" y="3470315"/>
                  <a:pt x="657077" y="3511557"/>
                  <a:pt x="670683" y="3554136"/>
                </a:cubicBezTo>
                <a:cubicBezTo>
                  <a:pt x="689359" y="3612827"/>
                  <a:pt x="695359" y="3674274"/>
                  <a:pt x="707782" y="3734384"/>
                </a:cubicBezTo>
                <a:cubicBezTo>
                  <a:pt x="699500" y="3750497"/>
                  <a:pt x="691387" y="3766694"/>
                  <a:pt x="681499" y="3782307"/>
                </a:cubicBezTo>
                <a:cubicBezTo>
                  <a:pt x="685219" y="3753003"/>
                  <a:pt x="679555" y="3721945"/>
                  <a:pt x="661640" y="3700573"/>
                </a:cubicBezTo>
                <a:cubicBezTo>
                  <a:pt x="654118" y="3691640"/>
                  <a:pt x="641020" y="3697233"/>
                  <a:pt x="639161" y="3707503"/>
                </a:cubicBezTo>
                <a:cubicBezTo>
                  <a:pt x="635358" y="3728624"/>
                  <a:pt x="640007" y="3748661"/>
                  <a:pt x="641020" y="3769783"/>
                </a:cubicBezTo>
                <a:cubicBezTo>
                  <a:pt x="641865" y="3788902"/>
                  <a:pt x="642372" y="3807353"/>
                  <a:pt x="645752" y="3826305"/>
                </a:cubicBezTo>
                <a:cubicBezTo>
                  <a:pt x="646006" y="3827557"/>
                  <a:pt x="646851" y="3828559"/>
                  <a:pt x="647527" y="3829645"/>
                </a:cubicBezTo>
                <a:cubicBezTo>
                  <a:pt x="643978" y="3834237"/>
                  <a:pt x="641189" y="3839162"/>
                  <a:pt x="637471" y="3843669"/>
                </a:cubicBezTo>
                <a:cubicBezTo>
                  <a:pt x="640175" y="3777548"/>
                  <a:pt x="616681" y="3717020"/>
                  <a:pt x="595216" y="3653069"/>
                </a:cubicBezTo>
                <a:cubicBezTo>
                  <a:pt x="567329" y="3570249"/>
                  <a:pt x="548906" y="3484508"/>
                  <a:pt x="504201" y="3408451"/>
                </a:cubicBezTo>
                <a:cubicBezTo>
                  <a:pt x="496595" y="3395510"/>
                  <a:pt x="475299" y="3404360"/>
                  <a:pt x="479778" y="3418886"/>
                </a:cubicBezTo>
                <a:cubicBezTo>
                  <a:pt x="508595" y="3512559"/>
                  <a:pt x="558963" y="3597716"/>
                  <a:pt x="572821" y="3695563"/>
                </a:cubicBezTo>
                <a:cubicBezTo>
                  <a:pt x="576879" y="3723949"/>
                  <a:pt x="581103" y="3752501"/>
                  <a:pt x="587019" y="3780554"/>
                </a:cubicBezTo>
                <a:cubicBezTo>
                  <a:pt x="583723" y="3771870"/>
                  <a:pt x="580173" y="3763188"/>
                  <a:pt x="576709" y="3754423"/>
                </a:cubicBezTo>
                <a:cubicBezTo>
                  <a:pt x="555582" y="3701575"/>
                  <a:pt x="531920" y="3652318"/>
                  <a:pt x="513835" y="3598801"/>
                </a:cubicBezTo>
                <a:cubicBezTo>
                  <a:pt x="504708" y="3572003"/>
                  <a:pt x="503356" y="3569916"/>
                  <a:pt x="485947" y="3547541"/>
                </a:cubicBezTo>
                <a:cubicBezTo>
                  <a:pt x="478340" y="3537773"/>
                  <a:pt x="465580" y="3547541"/>
                  <a:pt x="466596" y="3557392"/>
                </a:cubicBezTo>
                <a:cubicBezTo>
                  <a:pt x="473441" y="3619590"/>
                  <a:pt x="519920" y="3667679"/>
                  <a:pt x="530399" y="3729125"/>
                </a:cubicBezTo>
                <a:cubicBezTo>
                  <a:pt x="531075" y="3732882"/>
                  <a:pt x="531920" y="3736723"/>
                  <a:pt x="532595" y="3740479"/>
                </a:cubicBezTo>
                <a:cubicBezTo>
                  <a:pt x="486708" y="3661000"/>
                  <a:pt x="437947" y="3582939"/>
                  <a:pt x="387917" y="3505464"/>
                </a:cubicBezTo>
                <a:cubicBezTo>
                  <a:pt x="452398" y="3379648"/>
                  <a:pt x="481721" y="3221023"/>
                  <a:pt x="494060" y="3084185"/>
                </a:cubicBezTo>
                <a:lnTo>
                  <a:pt x="493528" y="3059873"/>
                </a:lnTo>
                <a:lnTo>
                  <a:pt x="457723" y="3082376"/>
                </a:lnTo>
                <a:lnTo>
                  <a:pt x="457215" y="3096959"/>
                </a:lnTo>
                <a:lnTo>
                  <a:pt x="454432" y="3084445"/>
                </a:lnTo>
                <a:lnTo>
                  <a:pt x="421867" y="3104911"/>
                </a:lnTo>
                <a:lnTo>
                  <a:pt x="442172" y="3198647"/>
                </a:lnTo>
                <a:cubicBezTo>
                  <a:pt x="439130" y="3212255"/>
                  <a:pt x="436426" y="3225864"/>
                  <a:pt x="432623" y="3239306"/>
                </a:cubicBezTo>
                <a:cubicBezTo>
                  <a:pt x="429581" y="3202529"/>
                  <a:pt x="422122" y="3164606"/>
                  <a:pt x="410291" y="3129895"/>
                </a:cubicBezTo>
                <a:lnTo>
                  <a:pt x="403162" y="3116667"/>
                </a:lnTo>
                <a:lnTo>
                  <a:pt x="364399" y="3141029"/>
                </a:lnTo>
                <a:lnTo>
                  <a:pt x="372536" y="3169927"/>
                </a:lnTo>
                <a:cubicBezTo>
                  <a:pt x="385720" y="3221106"/>
                  <a:pt x="391637" y="3273535"/>
                  <a:pt x="405918" y="3324212"/>
                </a:cubicBezTo>
                <a:cubicBezTo>
                  <a:pt x="404397" y="3328971"/>
                  <a:pt x="402792" y="3333646"/>
                  <a:pt x="401185" y="3338405"/>
                </a:cubicBezTo>
                <a:cubicBezTo>
                  <a:pt x="399411" y="3300669"/>
                  <a:pt x="389587" y="3262223"/>
                  <a:pt x="374270" y="3226480"/>
                </a:cubicBezTo>
                <a:lnTo>
                  <a:pt x="333113" y="3160692"/>
                </a:lnTo>
                <a:lnTo>
                  <a:pt x="310011" y="3175212"/>
                </a:lnTo>
                <a:lnTo>
                  <a:pt x="339240" y="3274537"/>
                </a:lnTo>
                <a:cubicBezTo>
                  <a:pt x="345918" y="3295158"/>
                  <a:pt x="350904" y="3316197"/>
                  <a:pt x="356565" y="3337069"/>
                </a:cubicBezTo>
                <a:cubicBezTo>
                  <a:pt x="352087" y="3328720"/>
                  <a:pt x="347692" y="3319955"/>
                  <a:pt x="342874" y="3312607"/>
                </a:cubicBezTo>
                <a:cubicBezTo>
                  <a:pt x="327241" y="3288522"/>
                  <a:pt x="311839" y="3263121"/>
                  <a:pt x="295603" y="3238283"/>
                </a:cubicBezTo>
                <a:lnTo>
                  <a:pt x="268398" y="3201365"/>
                </a:lnTo>
                <a:lnTo>
                  <a:pt x="247667" y="3214394"/>
                </a:lnTo>
                <a:lnTo>
                  <a:pt x="304678" y="3344499"/>
                </a:lnTo>
                <a:cubicBezTo>
                  <a:pt x="316339" y="3375641"/>
                  <a:pt x="329437" y="3409118"/>
                  <a:pt x="345664" y="3440175"/>
                </a:cubicBezTo>
                <a:lnTo>
                  <a:pt x="214181" y="3235439"/>
                </a:lnTo>
                <a:close/>
                <a:moveTo>
                  <a:pt x="3183827" y="1369052"/>
                </a:moveTo>
                <a:lnTo>
                  <a:pt x="3249239" y="1342705"/>
                </a:lnTo>
                <a:cubicBezTo>
                  <a:pt x="3281458" y="1332353"/>
                  <a:pt x="3314269" y="1324276"/>
                  <a:pt x="3347565" y="1318181"/>
                </a:cubicBezTo>
                <a:cubicBezTo>
                  <a:pt x="3362270" y="1743548"/>
                  <a:pt x="3804756" y="1970133"/>
                  <a:pt x="4191296" y="1983157"/>
                </a:cubicBezTo>
                <a:cubicBezTo>
                  <a:pt x="4736374" y="2001523"/>
                  <a:pt x="5323113" y="1776443"/>
                  <a:pt x="5792644" y="1520387"/>
                </a:cubicBezTo>
                <a:cubicBezTo>
                  <a:pt x="5801684" y="1515461"/>
                  <a:pt x="5803375" y="1506611"/>
                  <a:pt x="5801009" y="1499098"/>
                </a:cubicBezTo>
                <a:cubicBezTo>
                  <a:pt x="5806586" y="1485822"/>
                  <a:pt x="5800587" y="1467289"/>
                  <a:pt x="5781657" y="1465786"/>
                </a:cubicBezTo>
                <a:cubicBezTo>
                  <a:pt x="5769994" y="1464868"/>
                  <a:pt x="5758333" y="1464450"/>
                  <a:pt x="5746754" y="1463700"/>
                </a:cubicBezTo>
                <a:cubicBezTo>
                  <a:pt x="5568357" y="1355749"/>
                  <a:pt x="5390299" y="1247217"/>
                  <a:pt x="5211734" y="1139601"/>
                </a:cubicBezTo>
                <a:cubicBezTo>
                  <a:pt x="5416244" y="1114055"/>
                  <a:pt x="5605880" y="1061791"/>
                  <a:pt x="5772869" y="933137"/>
                </a:cubicBezTo>
                <a:cubicBezTo>
                  <a:pt x="5973491" y="778603"/>
                  <a:pt x="6170987" y="643771"/>
                  <a:pt x="6397300" y="527056"/>
                </a:cubicBezTo>
                <a:cubicBezTo>
                  <a:pt x="6398736" y="526305"/>
                  <a:pt x="6399075" y="524969"/>
                  <a:pt x="6400005" y="523967"/>
                </a:cubicBezTo>
                <a:cubicBezTo>
                  <a:pt x="6407862" y="519793"/>
                  <a:pt x="6415469" y="515284"/>
                  <a:pt x="6422737" y="511025"/>
                </a:cubicBezTo>
                <a:cubicBezTo>
                  <a:pt x="6434736" y="503847"/>
                  <a:pt x="6435921" y="481305"/>
                  <a:pt x="6417919" y="480555"/>
                </a:cubicBezTo>
                <a:cubicBezTo>
                  <a:pt x="6386315" y="479218"/>
                  <a:pt x="6352170" y="477214"/>
                  <a:pt x="6319383" y="480386"/>
                </a:cubicBezTo>
                <a:cubicBezTo>
                  <a:pt x="6073717" y="454924"/>
                  <a:pt x="5872081" y="310323"/>
                  <a:pt x="5671711" y="175826"/>
                </a:cubicBezTo>
                <a:cubicBezTo>
                  <a:pt x="5619337" y="140636"/>
                  <a:pt x="5566652" y="107220"/>
                  <a:pt x="5513082" y="76507"/>
                </a:cubicBezTo>
                <a:lnTo>
                  <a:pt x="5362154" y="0"/>
                </a:lnTo>
                <a:lnTo>
                  <a:pt x="5317401" y="28127"/>
                </a:lnTo>
                <a:lnTo>
                  <a:pt x="5385821" y="56680"/>
                </a:lnTo>
                <a:cubicBezTo>
                  <a:pt x="5505711" y="114587"/>
                  <a:pt x="5616675" y="189788"/>
                  <a:pt x="5728164" y="262735"/>
                </a:cubicBezTo>
                <a:cubicBezTo>
                  <a:pt x="5652023" y="278931"/>
                  <a:pt x="5577905" y="316252"/>
                  <a:pt x="5512920" y="356908"/>
                </a:cubicBezTo>
                <a:cubicBezTo>
                  <a:pt x="5463481" y="387884"/>
                  <a:pt x="5396131" y="436890"/>
                  <a:pt x="5370693" y="492660"/>
                </a:cubicBezTo>
                <a:cubicBezTo>
                  <a:pt x="5359030" y="491240"/>
                  <a:pt x="5347284" y="489738"/>
                  <a:pt x="5335624" y="488317"/>
                </a:cubicBezTo>
                <a:cubicBezTo>
                  <a:pt x="5323790" y="484895"/>
                  <a:pt x="5310863" y="483392"/>
                  <a:pt x="5298186" y="482473"/>
                </a:cubicBezTo>
                <a:cubicBezTo>
                  <a:pt x="5322608" y="464440"/>
                  <a:pt x="5345763" y="443903"/>
                  <a:pt x="5370525" y="427455"/>
                </a:cubicBezTo>
                <a:cubicBezTo>
                  <a:pt x="5410581" y="400906"/>
                  <a:pt x="5452411" y="377864"/>
                  <a:pt x="5492046" y="350480"/>
                </a:cubicBezTo>
                <a:cubicBezTo>
                  <a:pt x="5501512" y="343968"/>
                  <a:pt x="5495934" y="326019"/>
                  <a:pt x="5483596" y="328607"/>
                </a:cubicBezTo>
                <a:cubicBezTo>
                  <a:pt x="5430862" y="339793"/>
                  <a:pt x="5387089" y="361418"/>
                  <a:pt x="5342046" y="390971"/>
                </a:cubicBezTo>
                <a:cubicBezTo>
                  <a:pt x="5307143" y="413930"/>
                  <a:pt x="5267510" y="441064"/>
                  <a:pt x="5243423" y="476545"/>
                </a:cubicBezTo>
                <a:cubicBezTo>
                  <a:pt x="5228128" y="474542"/>
                  <a:pt x="5212915" y="472623"/>
                  <a:pt x="5197622" y="470618"/>
                </a:cubicBezTo>
                <a:cubicBezTo>
                  <a:pt x="5220860" y="448745"/>
                  <a:pt x="5241986" y="423950"/>
                  <a:pt x="5266663" y="403996"/>
                </a:cubicBezTo>
                <a:cubicBezTo>
                  <a:pt x="5307819" y="370768"/>
                  <a:pt x="5357679" y="348225"/>
                  <a:pt x="5395539" y="311408"/>
                </a:cubicBezTo>
                <a:cubicBezTo>
                  <a:pt x="5403567" y="303644"/>
                  <a:pt x="5394610" y="290786"/>
                  <a:pt x="5384805" y="291623"/>
                </a:cubicBezTo>
                <a:cubicBezTo>
                  <a:pt x="5304777" y="298635"/>
                  <a:pt x="5185620" y="384209"/>
                  <a:pt x="5147760" y="464023"/>
                </a:cubicBezTo>
                <a:cubicBezTo>
                  <a:pt x="5140324" y="463020"/>
                  <a:pt x="5132971" y="462104"/>
                  <a:pt x="5125534" y="461100"/>
                </a:cubicBezTo>
                <a:cubicBezTo>
                  <a:pt x="5149451" y="433466"/>
                  <a:pt x="5165254" y="395814"/>
                  <a:pt x="5186974" y="365842"/>
                </a:cubicBezTo>
                <a:cubicBezTo>
                  <a:pt x="5261085" y="263904"/>
                  <a:pt x="5358693" y="232011"/>
                  <a:pt x="5458075" y="166474"/>
                </a:cubicBezTo>
                <a:cubicBezTo>
                  <a:pt x="5470328" y="158377"/>
                  <a:pt x="5461963" y="141429"/>
                  <a:pt x="5448947" y="141512"/>
                </a:cubicBezTo>
                <a:cubicBezTo>
                  <a:pt x="5360045" y="142013"/>
                  <a:pt x="5269622" y="208469"/>
                  <a:pt x="5209198" y="269080"/>
                </a:cubicBezTo>
                <a:cubicBezTo>
                  <a:pt x="5154268" y="324098"/>
                  <a:pt x="5127479" y="397651"/>
                  <a:pt x="5078717" y="455007"/>
                </a:cubicBezTo>
                <a:cubicBezTo>
                  <a:pt x="5063844" y="453086"/>
                  <a:pt x="5049055" y="451165"/>
                  <a:pt x="5034181" y="449246"/>
                </a:cubicBezTo>
                <a:cubicBezTo>
                  <a:pt x="4964124" y="440396"/>
                  <a:pt x="4889587" y="431129"/>
                  <a:pt x="4813361" y="422697"/>
                </a:cubicBezTo>
                <a:cubicBezTo>
                  <a:pt x="4819108" y="416853"/>
                  <a:pt x="4824178" y="409839"/>
                  <a:pt x="4829080" y="402659"/>
                </a:cubicBezTo>
                <a:cubicBezTo>
                  <a:pt x="4863387" y="406166"/>
                  <a:pt x="4899729" y="401657"/>
                  <a:pt x="4933531" y="402493"/>
                </a:cubicBezTo>
                <a:cubicBezTo>
                  <a:pt x="4977055" y="403578"/>
                  <a:pt x="5026998" y="416685"/>
                  <a:pt x="5068240" y="401324"/>
                </a:cubicBezTo>
                <a:cubicBezTo>
                  <a:pt x="5077873" y="397734"/>
                  <a:pt x="5080323" y="382873"/>
                  <a:pt x="5071366" y="377114"/>
                </a:cubicBezTo>
                <a:cubicBezTo>
                  <a:pt x="5031985" y="351815"/>
                  <a:pt x="4975533" y="357492"/>
                  <a:pt x="4929560" y="357326"/>
                </a:cubicBezTo>
                <a:cubicBezTo>
                  <a:pt x="4904967" y="357242"/>
                  <a:pt x="4878940" y="356825"/>
                  <a:pt x="4853672" y="359496"/>
                </a:cubicBezTo>
                <a:cubicBezTo>
                  <a:pt x="4860179" y="346306"/>
                  <a:pt x="4866517" y="333532"/>
                  <a:pt x="4872940" y="322595"/>
                </a:cubicBezTo>
                <a:cubicBezTo>
                  <a:pt x="4898376" y="329190"/>
                  <a:pt x="4926181" y="330025"/>
                  <a:pt x="4951954" y="331278"/>
                </a:cubicBezTo>
                <a:cubicBezTo>
                  <a:pt x="4976632" y="332447"/>
                  <a:pt x="4999279" y="333365"/>
                  <a:pt x="5021337" y="321342"/>
                </a:cubicBezTo>
                <a:cubicBezTo>
                  <a:pt x="5030802" y="316166"/>
                  <a:pt x="5028687" y="303144"/>
                  <a:pt x="5020576" y="298133"/>
                </a:cubicBezTo>
                <a:cubicBezTo>
                  <a:pt x="4998856" y="284859"/>
                  <a:pt x="4974350" y="285360"/>
                  <a:pt x="4949419" y="285360"/>
                </a:cubicBezTo>
                <a:lnTo>
                  <a:pt x="4906789" y="286192"/>
                </a:lnTo>
                <a:lnTo>
                  <a:pt x="4809477" y="347351"/>
                </a:lnTo>
                <a:lnTo>
                  <a:pt x="4794854" y="374858"/>
                </a:lnTo>
                <a:cubicBezTo>
                  <a:pt x="4794599" y="375026"/>
                  <a:pt x="4794263" y="375026"/>
                  <a:pt x="4793923" y="375192"/>
                </a:cubicBezTo>
                <a:cubicBezTo>
                  <a:pt x="4789277" y="377529"/>
                  <a:pt x="4788092" y="381788"/>
                  <a:pt x="4788853" y="385796"/>
                </a:cubicBezTo>
                <a:cubicBezTo>
                  <a:pt x="4782854" y="396566"/>
                  <a:pt x="4776684" y="407336"/>
                  <a:pt x="4769839" y="417687"/>
                </a:cubicBezTo>
                <a:lnTo>
                  <a:pt x="4706420" y="412121"/>
                </a:lnTo>
                <a:lnTo>
                  <a:pt x="4597843" y="480361"/>
                </a:lnTo>
                <a:lnTo>
                  <a:pt x="4717022" y="483308"/>
                </a:lnTo>
                <a:cubicBezTo>
                  <a:pt x="4792361" y="487044"/>
                  <a:pt x="4867658" y="492325"/>
                  <a:pt x="4942913" y="498169"/>
                </a:cubicBezTo>
                <a:cubicBezTo>
                  <a:pt x="4937419" y="521463"/>
                  <a:pt x="4946124" y="550265"/>
                  <a:pt x="4952969" y="571304"/>
                </a:cubicBezTo>
                <a:cubicBezTo>
                  <a:pt x="4962519" y="600441"/>
                  <a:pt x="4974688" y="629662"/>
                  <a:pt x="5008744" y="632416"/>
                </a:cubicBezTo>
                <a:cubicBezTo>
                  <a:pt x="5013222" y="632752"/>
                  <a:pt x="5018969" y="629244"/>
                  <a:pt x="5019899" y="624735"/>
                </a:cubicBezTo>
                <a:cubicBezTo>
                  <a:pt x="5023702" y="606118"/>
                  <a:pt x="5018801" y="593427"/>
                  <a:pt x="5011786" y="579653"/>
                </a:cubicBezTo>
                <a:cubicBezTo>
                  <a:pt x="5024886" y="587083"/>
                  <a:pt x="5042633" y="590172"/>
                  <a:pt x="5057591" y="587750"/>
                </a:cubicBezTo>
                <a:cubicBezTo>
                  <a:pt x="5063927" y="586751"/>
                  <a:pt x="5069758" y="579568"/>
                  <a:pt x="5067899" y="573057"/>
                </a:cubicBezTo>
                <a:cubicBezTo>
                  <a:pt x="5065363" y="564375"/>
                  <a:pt x="5059196" y="558113"/>
                  <a:pt x="5051758" y="554273"/>
                </a:cubicBezTo>
                <a:cubicBezTo>
                  <a:pt x="5054126" y="554355"/>
                  <a:pt x="5056492" y="554105"/>
                  <a:pt x="5058858" y="554356"/>
                </a:cubicBezTo>
                <a:cubicBezTo>
                  <a:pt x="5070435" y="555275"/>
                  <a:pt x="5081844" y="557862"/>
                  <a:pt x="5093421" y="559281"/>
                </a:cubicBezTo>
                <a:cubicBezTo>
                  <a:pt x="5089703" y="565126"/>
                  <a:pt x="5092069" y="574226"/>
                  <a:pt x="5098916" y="577399"/>
                </a:cubicBezTo>
                <a:cubicBezTo>
                  <a:pt x="5117760" y="586165"/>
                  <a:pt x="5153084" y="594097"/>
                  <a:pt x="5169565" y="577398"/>
                </a:cubicBezTo>
                <a:cubicBezTo>
                  <a:pt x="5173618" y="573308"/>
                  <a:pt x="5175311" y="567129"/>
                  <a:pt x="5171169" y="562287"/>
                </a:cubicBezTo>
                <a:cubicBezTo>
                  <a:pt x="5158409" y="547426"/>
                  <a:pt x="5134240" y="546925"/>
                  <a:pt x="5114041" y="551017"/>
                </a:cubicBezTo>
                <a:cubicBezTo>
                  <a:pt x="5114463" y="548511"/>
                  <a:pt x="5114210" y="545923"/>
                  <a:pt x="5112181" y="543504"/>
                </a:cubicBezTo>
                <a:cubicBezTo>
                  <a:pt x="5102211" y="531813"/>
                  <a:pt x="5088519" y="525052"/>
                  <a:pt x="5073732" y="522213"/>
                </a:cubicBezTo>
                <a:cubicBezTo>
                  <a:pt x="5067816" y="515116"/>
                  <a:pt x="5059958" y="510108"/>
                  <a:pt x="5051167" y="506936"/>
                </a:cubicBezTo>
                <a:cubicBezTo>
                  <a:pt x="5099337" y="510859"/>
                  <a:pt x="5147507" y="514783"/>
                  <a:pt x="5195506" y="518706"/>
                </a:cubicBezTo>
                <a:cubicBezTo>
                  <a:pt x="5200155" y="519041"/>
                  <a:pt x="5203958" y="517621"/>
                  <a:pt x="5206915" y="515284"/>
                </a:cubicBezTo>
                <a:cubicBezTo>
                  <a:pt x="5221791" y="518873"/>
                  <a:pt x="5237762" y="519960"/>
                  <a:pt x="5253734" y="520627"/>
                </a:cubicBezTo>
                <a:cubicBezTo>
                  <a:pt x="5264973" y="522045"/>
                  <a:pt x="5276213" y="523466"/>
                  <a:pt x="5287538" y="524886"/>
                </a:cubicBezTo>
                <a:cubicBezTo>
                  <a:pt x="5290324" y="544337"/>
                  <a:pt x="5301228" y="562204"/>
                  <a:pt x="5311874" y="578483"/>
                </a:cubicBezTo>
                <a:cubicBezTo>
                  <a:pt x="5317115" y="586415"/>
                  <a:pt x="5322608" y="593928"/>
                  <a:pt x="5328608" y="600692"/>
                </a:cubicBezTo>
                <a:cubicBezTo>
                  <a:pt x="5345172" y="632416"/>
                  <a:pt x="5369255" y="661220"/>
                  <a:pt x="5394187" y="682174"/>
                </a:cubicBezTo>
                <a:cubicBezTo>
                  <a:pt x="5435679" y="716906"/>
                  <a:pt x="5509034" y="773427"/>
                  <a:pt x="5566498" y="767751"/>
                </a:cubicBezTo>
                <a:cubicBezTo>
                  <a:pt x="5577991" y="766581"/>
                  <a:pt x="5588723" y="751553"/>
                  <a:pt x="5577400" y="742286"/>
                </a:cubicBezTo>
                <a:cubicBezTo>
                  <a:pt x="5550019" y="719828"/>
                  <a:pt x="5520104" y="707722"/>
                  <a:pt x="5491456" y="692277"/>
                </a:cubicBezTo>
                <a:cubicBezTo>
                  <a:pt x="5506245" y="689938"/>
                  <a:pt x="5520358" y="684011"/>
                  <a:pt x="5526104" y="676748"/>
                </a:cubicBezTo>
                <a:cubicBezTo>
                  <a:pt x="5531006" y="670487"/>
                  <a:pt x="5530415" y="663559"/>
                  <a:pt x="5523821" y="658798"/>
                </a:cubicBezTo>
                <a:cubicBezTo>
                  <a:pt x="5512583" y="650701"/>
                  <a:pt x="5465172" y="652204"/>
                  <a:pt x="5451314" y="665895"/>
                </a:cubicBezTo>
                <a:cubicBezTo>
                  <a:pt x="5443539" y="659466"/>
                  <a:pt x="5435850" y="652537"/>
                  <a:pt x="5428751" y="644022"/>
                </a:cubicBezTo>
                <a:cubicBezTo>
                  <a:pt x="5426638" y="641517"/>
                  <a:pt x="5424696" y="638761"/>
                  <a:pt x="5422666" y="636173"/>
                </a:cubicBezTo>
                <a:cubicBezTo>
                  <a:pt x="5438131" y="636757"/>
                  <a:pt x="5452836" y="633085"/>
                  <a:pt x="5460780" y="622898"/>
                </a:cubicBezTo>
                <a:cubicBezTo>
                  <a:pt x="5463821" y="618975"/>
                  <a:pt x="5462723" y="612964"/>
                  <a:pt x="5459679" y="609374"/>
                </a:cubicBezTo>
                <a:cubicBezTo>
                  <a:pt x="5449876" y="597853"/>
                  <a:pt x="5437117" y="598104"/>
                  <a:pt x="5422667" y="597102"/>
                </a:cubicBezTo>
                <a:cubicBezTo>
                  <a:pt x="5412948" y="596433"/>
                  <a:pt x="5402720" y="595431"/>
                  <a:pt x="5392750" y="596018"/>
                </a:cubicBezTo>
                <a:cubicBezTo>
                  <a:pt x="5377792" y="574561"/>
                  <a:pt x="5363339" y="552854"/>
                  <a:pt x="5347539" y="532399"/>
                </a:cubicBezTo>
                <a:cubicBezTo>
                  <a:pt x="5418777" y="541166"/>
                  <a:pt x="5490019" y="549515"/>
                  <a:pt x="5561257" y="556442"/>
                </a:cubicBezTo>
                <a:cubicBezTo>
                  <a:pt x="5562950" y="557028"/>
                  <a:pt x="5564639" y="557028"/>
                  <a:pt x="5566415" y="556943"/>
                </a:cubicBezTo>
                <a:cubicBezTo>
                  <a:pt x="5805319" y="580070"/>
                  <a:pt x="6043886" y="588000"/>
                  <a:pt x="6280085" y="549764"/>
                </a:cubicBezTo>
                <a:cubicBezTo>
                  <a:pt x="6119267" y="636424"/>
                  <a:pt x="5966053" y="727426"/>
                  <a:pt x="5821882" y="844390"/>
                </a:cubicBezTo>
                <a:cubicBezTo>
                  <a:pt x="5727740" y="920864"/>
                  <a:pt x="5634190" y="991996"/>
                  <a:pt x="5518835" y="1035159"/>
                </a:cubicBezTo>
                <a:cubicBezTo>
                  <a:pt x="5442525" y="1063796"/>
                  <a:pt x="5363595" y="1080409"/>
                  <a:pt x="5283903" y="1094185"/>
                </a:cubicBezTo>
                <a:cubicBezTo>
                  <a:pt x="5296494" y="1083749"/>
                  <a:pt x="5307903" y="1072394"/>
                  <a:pt x="5315508" y="1059704"/>
                </a:cubicBezTo>
                <a:cubicBezTo>
                  <a:pt x="5319142" y="1053610"/>
                  <a:pt x="5311876" y="1045762"/>
                  <a:pt x="5305367" y="1048183"/>
                </a:cubicBezTo>
                <a:cubicBezTo>
                  <a:pt x="5278665" y="1058201"/>
                  <a:pt x="5254072" y="1080743"/>
                  <a:pt x="5233790" y="1102616"/>
                </a:cubicBezTo>
                <a:cubicBezTo>
                  <a:pt x="5211816" y="1106206"/>
                  <a:pt x="5189761" y="1109713"/>
                  <a:pt x="5167789" y="1113386"/>
                </a:cubicBezTo>
                <a:cubicBezTo>
                  <a:pt x="5162635" y="1110297"/>
                  <a:pt x="5157479" y="1107208"/>
                  <a:pt x="5152239" y="1104037"/>
                </a:cubicBezTo>
                <a:cubicBezTo>
                  <a:pt x="5165253" y="1095103"/>
                  <a:pt x="5176324" y="1084583"/>
                  <a:pt x="5181565" y="1071643"/>
                </a:cubicBezTo>
                <a:cubicBezTo>
                  <a:pt x="5184521" y="1064213"/>
                  <a:pt x="5177760" y="1054445"/>
                  <a:pt x="5169648" y="1054780"/>
                </a:cubicBezTo>
                <a:cubicBezTo>
                  <a:pt x="5150971" y="1055613"/>
                  <a:pt x="5132295" y="1067886"/>
                  <a:pt x="5116069" y="1082247"/>
                </a:cubicBezTo>
                <a:cubicBezTo>
                  <a:pt x="5109477" y="1078323"/>
                  <a:pt x="5102887" y="1074314"/>
                  <a:pt x="5096210" y="1070391"/>
                </a:cubicBezTo>
                <a:cubicBezTo>
                  <a:pt x="5113619" y="1059371"/>
                  <a:pt x="5129251" y="1045095"/>
                  <a:pt x="5133733" y="1028647"/>
                </a:cubicBezTo>
                <a:cubicBezTo>
                  <a:pt x="5136014" y="1020299"/>
                  <a:pt x="5127478" y="1014706"/>
                  <a:pt x="5120379" y="1014620"/>
                </a:cubicBezTo>
                <a:cubicBezTo>
                  <a:pt x="5100436" y="1014538"/>
                  <a:pt x="5078294" y="1032069"/>
                  <a:pt x="5061647" y="1049686"/>
                </a:cubicBezTo>
                <a:cubicBezTo>
                  <a:pt x="5054041" y="1045178"/>
                  <a:pt x="5046519" y="1040587"/>
                  <a:pt x="5038914" y="1035995"/>
                </a:cubicBezTo>
                <a:cubicBezTo>
                  <a:pt x="5060633" y="1023889"/>
                  <a:pt x="5080999" y="1009445"/>
                  <a:pt x="5091731" y="989075"/>
                </a:cubicBezTo>
                <a:cubicBezTo>
                  <a:pt x="5096634" y="979890"/>
                  <a:pt x="5085986" y="971292"/>
                  <a:pt x="5077450" y="972294"/>
                </a:cubicBezTo>
                <a:cubicBezTo>
                  <a:pt x="5049309" y="975634"/>
                  <a:pt x="5024462" y="994585"/>
                  <a:pt x="5002321" y="1014122"/>
                </a:cubicBezTo>
                <a:cubicBezTo>
                  <a:pt x="4996829" y="1010865"/>
                  <a:pt x="4991335" y="1007440"/>
                  <a:pt x="4985757" y="1004186"/>
                </a:cubicBezTo>
                <a:cubicBezTo>
                  <a:pt x="4976041" y="998424"/>
                  <a:pt x="4965900" y="993248"/>
                  <a:pt x="4956012" y="987739"/>
                </a:cubicBezTo>
                <a:cubicBezTo>
                  <a:pt x="4974435" y="977971"/>
                  <a:pt x="4992179" y="965280"/>
                  <a:pt x="5001561" y="949585"/>
                </a:cubicBezTo>
                <a:cubicBezTo>
                  <a:pt x="5007560" y="939567"/>
                  <a:pt x="4999533" y="928629"/>
                  <a:pt x="4988209" y="929965"/>
                </a:cubicBezTo>
                <a:cubicBezTo>
                  <a:pt x="4964377" y="932805"/>
                  <a:pt x="4938687" y="950253"/>
                  <a:pt x="4919842" y="967785"/>
                </a:cubicBezTo>
                <a:cubicBezTo>
                  <a:pt x="4906996" y="960772"/>
                  <a:pt x="4894320" y="953508"/>
                  <a:pt x="4881391" y="946496"/>
                </a:cubicBezTo>
                <a:cubicBezTo>
                  <a:pt x="4889250" y="942154"/>
                  <a:pt x="4897026" y="937562"/>
                  <a:pt x="4904885" y="932804"/>
                </a:cubicBezTo>
                <a:cubicBezTo>
                  <a:pt x="4923137" y="921783"/>
                  <a:pt x="4942321" y="910929"/>
                  <a:pt x="4952122" y="891479"/>
                </a:cubicBezTo>
                <a:cubicBezTo>
                  <a:pt x="4957025" y="881793"/>
                  <a:pt x="4947983" y="871023"/>
                  <a:pt x="4937757" y="871942"/>
                </a:cubicBezTo>
                <a:cubicBezTo>
                  <a:pt x="4913757" y="874112"/>
                  <a:pt x="4894658" y="890809"/>
                  <a:pt x="4875896" y="904501"/>
                </a:cubicBezTo>
                <a:cubicBezTo>
                  <a:pt x="4866010" y="911765"/>
                  <a:pt x="4856545" y="919529"/>
                  <a:pt x="4847757" y="927794"/>
                </a:cubicBezTo>
                <a:cubicBezTo>
                  <a:pt x="4838460" y="922869"/>
                  <a:pt x="4829502" y="917442"/>
                  <a:pt x="4820122" y="912517"/>
                </a:cubicBezTo>
                <a:cubicBezTo>
                  <a:pt x="4832968" y="907090"/>
                  <a:pt x="4845390" y="900412"/>
                  <a:pt x="4857306" y="893566"/>
                </a:cubicBezTo>
                <a:cubicBezTo>
                  <a:pt x="4882321" y="879205"/>
                  <a:pt x="4905645" y="864428"/>
                  <a:pt x="4919250" y="838713"/>
                </a:cubicBezTo>
                <a:cubicBezTo>
                  <a:pt x="4924238" y="829363"/>
                  <a:pt x="4913587" y="817091"/>
                  <a:pt x="4903532" y="819428"/>
                </a:cubicBezTo>
                <a:cubicBezTo>
                  <a:pt x="4876149" y="825858"/>
                  <a:pt x="4855362" y="842721"/>
                  <a:pt x="4832206" y="857834"/>
                </a:cubicBezTo>
                <a:cubicBezTo>
                  <a:pt x="4814884" y="869103"/>
                  <a:pt x="4796290" y="879456"/>
                  <a:pt x="4780233" y="892481"/>
                </a:cubicBezTo>
                <a:cubicBezTo>
                  <a:pt x="4756909" y="880709"/>
                  <a:pt x="4733841" y="868268"/>
                  <a:pt x="4710262" y="857247"/>
                </a:cubicBezTo>
                <a:cubicBezTo>
                  <a:pt x="4729106" y="847064"/>
                  <a:pt x="4747275" y="835374"/>
                  <a:pt x="4765361" y="824187"/>
                </a:cubicBezTo>
                <a:cubicBezTo>
                  <a:pt x="4806602" y="798722"/>
                  <a:pt x="4848854" y="775180"/>
                  <a:pt x="4882490" y="739948"/>
                </a:cubicBezTo>
                <a:cubicBezTo>
                  <a:pt x="4890602" y="731432"/>
                  <a:pt x="4884094" y="713399"/>
                  <a:pt x="4870657" y="717825"/>
                </a:cubicBezTo>
                <a:cubicBezTo>
                  <a:pt x="4827220" y="732183"/>
                  <a:pt x="4791473" y="756730"/>
                  <a:pt x="4753446" y="781191"/>
                </a:cubicBezTo>
                <a:cubicBezTo>
                  <a:pt x="4724965" y="799474"/>
                  <a:pt x="4695132" y="816924"/>
                  <a:pt x="4669697" y="839215"/>
                </a:cubicBezTo>
                <a:cubicBezTo>
                  <a:pt x="4653980" y="832202"/>
                  <a:pt x="4638344" y="824855"/>
                  <a:pt x="4622457" y="818175"/>
                </a:cubicBezTo>
                <a:cubicBezTo>
                  <a:pt x="4651698" y="806070"/>
                  <a:pt x="4679077" y="788705"/>
                  <a:pt x="4706459" y="773427"/>
                </a:cubicBezTo>
                <a:cubicBezTo>
                  <a:pt x="4750234" y="748964"/>
                  <a:pt x="4797219" y="726173"/>
                  <a:pt x="4832713" y="690440"/>
                </a:cubicBezTo>
                <a:cubicBezTo>
                  <a:pt x="4841416" y="681590"/>
                  <a:pt x="4834065" y="664894"/>
                  <a:pt x="4820882" y="668316"/>
                </a:cubicBezTo>
                <a:cubicBezTo>
                  <a:pt x="4775249" y="680172"/>
                  <a:pt x="4735782" y="705887"/>
                  <a:pt x="4695473" y="729428"/>
                </a:cubicBezTo>
                <a:cubicBezTo>
                  <a:pt x="4657445" y="751636"/>
                  <a:pt x="4615949" y="772091"/>
                  <a:pt x="4584174" y="802731"/>
                </a:cubicBezTo>
                <a:cubicBezTo>
                  <a:pt x="4568371" y="796471"/>
                  <a:pt x="4552823" y="789540"/>
                  <a:pt x="4536935" y="783780"/>
                </a:cubicBezTo>
                <a:cubicBezTo>
                  <a:pt x="4545638" y="779021"/>
                  <a:pt x="4554260" y="774011"/>
                  <a:pt x="4563049" y="769419"/>
                </a:cubicBezTo>
                <a:cubicBezTo>
                  <a:pt x="4603527" y="748381"/>
                  <a:pt x="4642485" y="729346"/>
                  <a:pt x="4673923" y="696033"/>
                </a:cubicBezTo>
                <a:cubicBezTo>
                  <a:pt x="4681191" y="688353"/>
                  <a:pt x="4675698" y="671489"/>
                  <a:pt x="4663528" y="673408"/>
                </a:cubicBezTo>
                <a:cubicBezTo>
                  <a:pt x="4615274" y="681173"/>
                  <a:pt x="4575641" y="703631"/>
                  <a:pt x="4533047" y="726339"/>
                </a:cubicBezTo>
                <a:cubicBezTo>
                  <a:pt x="4511836" y="737610"/>
                  <a:pt x="4489608" y="746210"/>
                  <a:pt x="4474820" y="762824"/>
                </a:cubicBezTo>
                <a:cubicBezTo>
                  <a:pt x="4464512" y="759568"/>
                  <a:pt x="4454371" y="755978"/>
                  <a:pt x="4443977" y="752972"/>
                </a:cubicBezTo>
                <a:cubicBezTo>
                  <a:pt x="4497553" y="727175"/>
                  <a:pt x="4551385" y="691692"/>
                  <a:pt x="4591949" y="655042"/>
                </a:cubicBezTo>
                <a:cubicBezTo>
                  <a:pt x="4604119" y="644105"/>
                  <a:pt x="4592288" y="625070"/>
                  <a:pt x="4576823" y="630997"/>
                </a:cubicBezTo>
                <a:cubicBezTo>
                  <a:pt x="4515977" y="654206"/>
                  <a:pt x="4449723" y="696033"/>
                  <a:pt x="4398255" y="740699"/>
                </a:cubicBezTo>
                <a:cubicBezTo>
                  <a:pt x="4381609" y="736442"/>
                  <a:pt x="4365128" y="731766"/>
                  <a:pt x="4348312" y="728093"/>
                </a:cubicBezTo>
                <a:cubicBezTo>
                  <a:pt x="4369100" y="719995"/>
                  <a:pt x="4389131" y="709309"/>
                  <a:pt x="4408820" y="699207"/>
                </a:cubicBezTo>
                <a:cubicBezTo>
                  <a:pt x="4446933" y="679671"/>
                  <a:pt x="4487159" y="660051"/>
                  <a:pt x="4516230" y="628160"/>
                </a:cubicBezTo>
                <a:cubicBezTo>
                  <a:pt x="4525695" y="617722"/>
                  <a:pt x="4515216" y="603112"/>
                  <a:pt x="4502202" y="606118"/>
                </a:cubicBezTo>
                <a:cubicBezTo>
                  <a:pt x="4468483" y="613965"/>
                  <a:pt x="4439158" y="631916"/>
                  <a:pt x="4409326" y="648865"/>
                </a:cubicBezTo>
                <a:cubicBezTo>
                  <a:pt x="4372988" y="669568"/>
                  <a:pt x="4331158" y="688853"/>
                  <a:pt x="4301157" y="718408"/>
                </a:cubicBezTo>
                <a:cubicBezTo>
                  <a:pt x="4296002" y="717490"/>
                  <a:pt x="4291015" y="716155"/>
                  <a:pt x="4285860" y="715236"/>
                </a:cubicBezTo>
                <a:cubicBezTo>
                  <a:pt x="4278085" y="713901"/>
                  <a:pt x="4269719" y="713649"/>
                  <a:pt x="4261777" y="712565"/>
                </a:cubicBezTo>
                <a:cubicBezTo>
                  <a:pt x="4276987" y="704383"/>
                  <a:pt x="4291946" y="695366"/>
                  <a:pt x="4306988" y="687435"/>
                </a:cubicBezTo>
                <a:cubicBezTo>
                  <a:pt x="4356678" y="661220"/>
                  <a:pt x="4407383" y="636424"/>
                  <a:pt x="4450821" y="600524"/>
                </a:cubicBezTo>
                <a:cubicBezTo>
                  <a:pt x="4456144" y="596100"/>
                  <a:pt x="4456652" y="589776"/>
                  <a:pt x="4454138" y="585079"/>
                </a:cubicBezTo>
                <a:lnTo>
                  <a:pt x="4439904" y="579623"/>
                </a:lnTo>
                <a:lnTo>
                  <a:pt x="4162295" y="754098"/>
                </a:lnTo>
                <a:lnTo>
                  <a:pt x="4323637" y="772364"/>
                </a:lnTo>
                <a:cubicBezTo>
                  <a:pt x="4381021" y="783233"/>
                  <a:pt x="4437891" y="798368"/>
                  <a:pt x="4493245" y="817507"/>
                </a:cubicBezTo>
                <a:cubicBezTo>
                  <a:pt x="4663865" y="876450"/>
                  <a:pt x="4822065" y="963694"/>
                  <a:pt x="4976801" y="1055446"/>
                </a:cubicBezTo>
                <a:cubicBezTo>
                  <a:pt x="4978913" y="1058619"/>
                  <a:pt x="4981955" y="1060706"/>
                  <a:pt x="4985843" y="1060874"/>
                </a:cubicBezTo>
                <a:cubicBezTo>
                  <a:pt x="5019139" y="1080743"/>
                  <a:pt x="5052350" y="1100698"/>
                  <a:pt x="5085478" y="1120649"/>
                </a:cubicBezTo>
                <a:cubicBezTo>
                  <a:pt x="5086409" y="1127413"/>
                  <a:pt x="5091732" y="1133508"/>
                  <a:pt x="5099591" y="1130418"/>
                </a:cubicBezTo>
                <a:cubicBezTo>
                  <a:pt x="5100013" y="1130251"/>
                  <a:pt x="5100437" y="1130084"/>
                  <a:pt x="5100857" y="1129918"/>
                </a:cubicBezTo>
                <a:cubicBezTo>
                  <a:pt x="5122746" y="1143108"/>
                  <a:pt x="5144635" y="1156383"/>
                  <a:pt x="5166606" y="1169658"/>
                </a:cubicBezTo>
                <a:cubicBezTo>
                  <a:pt x="5153845" y="1173998"/>
                  <a:pt x="5141591" y="1185187"/>
                  <a:pt x="5131281" y="1191947"/>
                </a:cubicBezTo>
                <a:cubicBezTo>
                  <a:pt x="5111084" y="1205223"/>
                  <a:pt x="5089874" y="1216994"/>
                  <a:pt x="5077027" y="1237866"/>
                </a:cubicBezTo>
                <a:cubicBezTo>
                  <a:pt x="5072800" y="1244713"/>
                  <a:pt x="5080322" y="1253060"/>
                  <a:pt x="5087506" y="1252393"/>
                </a:cubicBezTo>
                <a:cubicBezTo>
                  <a:pt x="5110071" y="1250222"/>
                  <a:pt x="5128743" y="1237449"/>
                  <a:pt x="5147677" y="1226094"/>
                </a:cubicBezTo>
                <a:cubicBezTo>
                  <a:pt x="5164494" y="1215992"/>
                  <a:pt x="5190437" y="1206893"/>
                  <a:pt x="5194240" y="1186355"/>
                </a:cubicBezTo>
                <a:cubicBezTo>
                  <a:pt x="5213592" y="1198210"/>
                  <a:pt x="5232859" y="1209897"/>
                  <a:pt x="5252211" y="1221586"/>
                </a:cubicBezTo>
                <a:cubicBezTo>
                  <a:pt x="5225422" y="1232356"/>
                  <a:pt x="5199565" y="1246799"/>
                  <a:pt x="5173788" y="1258988"/>
                </a:cubicBezTo>
                <a:cubicBezTo>
                  <a:pt x="5137705" y="1276020"/>
                  <a:pt x="5096125" y="1290045"/>
                  <a:pt x="5068577" y="1319183"/>
                </a:cubicBezTo>
                <a:cubicBezTo>
                  <a:pt x="5060971" y="1327281"/>
                  <a:pt x="5069253" y="1339637"/>
                  <a:pt x="5079308" y="1338969"/>
                </a:cubicBezTo>
                <a:cubicBezTo>
                  <a:pt x="5117421" y="1336131"/>
                  <a:pt x="5153337" y="1313924"/>
                  <a:pt x="5187479" y="1297810"/>
                </a:cubicBezTo>
                <a:cubicBezTo>
                  <a:pt x="5222213" y="1281446"/>
                  <a:pt x="5259819" y="1267003"/>
                  <a:pt x="5291594" y="1245463"/>
                </a:cubicBezTo>
                <a:cubicBezTo>
                  <a:pt x="5323707" y="1264916"/>
                  <a:pt x="5355818" y="1284285"/>
                  <a:pt x="5387932" y="1303738"/>
                </a:cubicBezTo>
                <a:cubicBezTo>
                  <a:pt x="5372383" y="1313005"/>
                  <a:pt x="5357510" y="1324443"/>
                  <a:pt x="5342553" y="1333710"/>
                </a:cubicBezTo>
                <a:cubicBezTo>
                  <a:pt x="5301650" y="1359089"/>
                  <a:pt x="5260916" y="1383717"/>
                  <a:pt x="5226690" y="1417616"/>
                </a:cubicBezTo>
                <a:cubicBezTo>
                  <a:pt x="5218916" y="1425296"/>
                  <a:pt x="5229057" y="1436816"/>
                  <a:pt x="5238185" y="1433894"/>
                </a:cubicBezTo>
                <a:cubicBezTo>
                  <a:pt x="5282299" y="1419617"/>
                  <a:pt x="5321425" y="1396075"/>
                  <a:pt x="5361142" y="1372700"/>
                </a:cubicBezTo>
                <a:cubicBezTo>
                  <a:pt x="5383538" y="1359507"/>
                  <a:pt x="5411596" y="1347985"/>
                  <a:pt x="5431793" y="1330286"/>
                </a:cubicBezTo>
                <a:cubicBezTo>
                  <a:pt x="5440835" y="1335797"/>
                  <a:pt x="5449961" y="1341223"/>
                  <a:pt x="5459006" y="1346733"/>
                </a:cubicBezTo>
                <a:cubicBezTo>
                  <a:pt x="5440497" y="1355749"/>
                  <a:pt x="5423933" y="1370695"/>
                  <a:pt x="5408636" y="1382717"/>
                </a:cubicBezTo>
                <a:cubicBezTo>
                  <a:pt x="5394016" y="1394238"/>
                  <a:pt x="5380242" y="1404924"/>
                  <a:pt x="5370102" y="1420536"/>
                </a:cubicBezTo>
                <a:cubicBezTo>
                  <a:pt x="5365284" y="1427884"/>
                  <a:pt x="5372214" y="1438402"/>
                  <a:pt x="5380750" y="1437734"/>
                </a:cubicBezTo>
                <a:cubicBezTo>
                  <a:pt x="5403229" y="1436064"/>
                  <a:pt x="5422412" y="1425296"/>
                  <a:pt x="5441089" y="1413357"/>
                </a:cubicBezTo>
                <a:cubicBezTo>
                  <a:pt x="5460273" y="1401083"/>
                  <a:pt x="5481567" y="1387142"/>
                  <a:pt x="5492047" y="1366687"/>
                </a:cubicBezTo>
                <a:lnTo>
                  <a:pt x="5527118" y="1387893"/>
                </a:lnTo>
                <a:cubicBezTo>
                  <a:pt x="5507256" y="1399248"/>
                  <a:pt x="5489174" y="1417364"/>
                  <a:pt x="5476245" y="1431306"/>
                </a:cubicBezTo>
                <a:cubicBezTo>
                  <a:pt x="5468722" y="1439489"/>
                  <a:pt x="5473624" y="1457854"/>
                  <a:pt x="5487399" y="1453430"/>
                </a:cubicBezTo>
                <a:cubicBezTo>
                  <a:pt x="5513258" y="1445082"/>
                  <a:pt x="5546132" y="1432642"/>
                  <a:pt x="5565316" y="1410936"/>
                </a:cubicBezTo>
                <a:cubicBezTo>
                  <a:pt x="5591851" y="1426965"/>
                  <a:pt x="5618302" y="1442994"/>
                  <a:pt x="5644837" y="1459025"/>
                </a:cubicBezTo>
                <a:cubicBezTo>
                  <a:pt x="5486554" y="1454515"/>
                  <a:pt x="5328271" y="1461529"/>
                  <a:pt x="5169901" y="1466705"/>
                </a:cubicBezTo>
                <a:cubicBezTo>
                  <a:pt x="5178098" y="1462363"/>
                  <a:pt x="5181900" y="1460109"/>
                  <a:pt x="5186886" y="1451844"/>
                </a:cubicBezTo>
                <a:cubicBezTo>
                  <a:pt x="5191112" y="1444915"/>
                  <a:pt x="5190100" y="1433143"/>
                  <a:pt x="5181733" y="1429135"/>
                </a:cubicBezTo>
                <a:cubicBezTo>
                  <a:pt x="5155704" y="1416779"/>
                  <a:pt x="5125872" y="1439321"/>
                  <a:pt x="5116661" y="1463950"/>
                </a:cubicBezTo>
                <a:cubicBezTo>
                  <a:pt x="5116155" y="1465369"/>
                  <a:pt x="5116661" y="1466705"/>
                  <a:pt x="5116491" y="1468123"/>
                </a:cubicBezTo>
                <a:cubicBezTo>
                  <a:pt x="5086408" y="1468959"/>
                  <a:pt x="5056238" y="1470044"/>
                  <a:pt x="5026153" y="1470546"/>
                </a:cubicBezTo>
                <a:cubicBezTo>
                  <a:pt x="4777867" y="1474803"/>
                  <a:pt x="4538033" y="1449339"/>
                  <a:pt x="4295494" y="1396159"/>
                </a:cubicBezTo>
                <a:cubicBezTo>
                  <a:pt x="4293297" y="1395657"/>
                  <a:pt x="4290847" y="1395074"/>
                  <a:pt x="4288565" y="1394572"/>
                </a:cubicBezTo>
                <a:cubicBezTo>
                  <a:pt x="4303439" y="1379628"/>
                  <a:pt x="4317552" y="1363430"/>
                  <a:pt x="4333607" y="1350072"/>
                </a:cubicBezTo>
                <a:cubicBezTo>
                  <a:pt x="4359890" y="1328199"/>
                  <a:pt x="4392087" y="1311251"/>
                  <a:pt x="4412791" y="1283785"/>
                </a:cubicBezTo>
                <a:cubicBezTo>
                  <a:pt x="4418875" y="1275769"/>
                  <a:pt x="4411187" y="1266085"/>
                  <a:pt x="4402145" y="1266836"/>
                </a:cubicBezTo>
                <a:cubicBezTo>
                  <a:pt x="4365468" y="1269925"/>
                  <a:pt x="4333018" y="1296641"/>
                  <a:pt x="4306650" y="1320267"/>
                </a:cubicBezTo>
                <a:cubicBezTo>
                  <a:pt x="4285775" y="1338970"/>
                  <a:pt x="4262622" y="1360341"/>
                  <a:pt x="4248003" y="1385221"/>
                </a:cubicBezTo>
                <a:cubicBezTo>
                  <a:pt x="4153099" y="1363181"/>
                  <a:pt x="4050082" y="1336464"/>
                  <a:pt x="3943264" y="1312671"/>
                </a:cubicBezTo>
                <a:cubicBezTo>
                  <a:pt x="3968532" y="1290212"/>
                  <a:pt x="3992279" y="1265584"/>
                  <a:pt x="4017125" y="1243209"/>
                </a:cubicBezTo>
                <a:cubicBezTo>
                  <a:pt x="4033265" y="1228683"/>
                  <a:pt x="4046873" y="1211901"/>
                  <a:pt x="4062420" y="1197208"/>
                </a:cubicBezTo>
                <a:cubicBezTo>
                  <a:pt x="4092506" y="1168822"/>
                  <a:pt x="4129606" y="1151039"/>
                  <a:pt x="4159437" y="1122737"/>
                </a:cubicBezTo>
                <a:cubicBezTo>
                  <a:pt x="4165775" y="1116726"/>
                  <a:pt x="4157578" y="1106707"/>
                  <a:pt x="4150057" y="1109295"/>
                </a:cubicBezTo>
                <a:cubicBezTo>
                  <a:pt x="4095549" y="1128581"/>
                  <a:pt x="4036138" y="1168571"/>
                  <a:pt x="3992194" y="1205723"/>
                </a:cubicBezTo>
                <a:cubicBezTo>
                  <a:pt x="3959153" y="1233609"/>
                  <a:pt x="3924589" y="1266335"/>
                  <a:pt x="3900250" y="1303237"/>
                </a:cubicBezTo>
                <a:cubicBezTo>
                  <a:pt x="3821235" y="1286540"/>
                  <a:pt x="3740866" y="1272180"/>
                  <a:pt x="3661092" y="1263747"/>
                </a:cubicBezTo>
                <a:cubicBezTo>
                  <a:pt x="3707573" y="1215659"/>
                  <a:pt x="3748558" y="1159305"/>
                  <a:pt x="3795966" y="1112885"/>
                </a:cubicBezTo>
                <a:cubicBezTo>
                  <a:pt x="3887659" y="1023138"/>
                  <a:pt x="3989660" y="977219"/>
                  <a:pt x="4111264" y="938648"/>
                </a:cubicBezTo>
                <a:cubicBezTo>
                  <a:pt x="4128590" y="933138"/>
                  <a:pt x="4119717" y="903250"/>
                  <a:pt x="4101970" y="908091"/>
                </a:cubicBezTo>
                <a:cubicBezTo>
                  <a:pt x="3992109" y="937981"/>
                  <a:pt x="3894756" y="999761"/>
                  <a:pt x="3798924" y="1058369"/>
                </a:cubicBezTo>
                <a:cubicBezTo>
                  <a:pt x="3728612" y="1101364"/>
                  <a:pt x="3649006" y="1178424"/>
                  <a:pt x="3615288" y="1259405"/>
                </a:cubicBezTo>
                <a:cubicBezTo>
                  <a:pt x="3539906" y="1253561"/>
                  <a:pt x="3465455" y="1253478"/>
                  <a:pt x="3393792" y="1262162"/>
                </a:cubicBezTo>
                <a:cubicBezTo>
                  <a:pt x="3391931" y="1261243"/>
                  <a:pt x="3389735" y="1260658"/>
                  <a:pt x="3387201" y="1260491"/>
                </a:cubicBezTo>
                <a:lnTo>
                  <a:pt x="3394830" y="1236440"/>
                </a:lnTo>
                <a:close/>
              </a:path>
            </a:pathLst>
          </a:custGeom>
          <a:solidFill>
            <a:schemeClr val="accent3">
              <a:lumMod val="75000"/>
              <a:alpha val="40000"/>
            </a:schemeClr>
          </a:solidFill>
          <a:ln w="59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baseline="0" dirty="0"/>
          </a:p>
        </p:txBody>
      </p:sp>
    </p:spTree>
    <p:extLst>
      <p:ext uri="{BB962C8B-B14F-4D97-AF65-F5344CB8AC3E}">
        <p14:creationId xmlns:p14="http://schemas.microsoft.com/office/powerpoint/2010/main" val="48949378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ction Plan timelin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Freeform: Shape 97">
            <a:extLst>
              <a:ext uri="{FF2B5EF4-FFF2-40B4-BE49-F238E27FC236}">
                <a16:creationId xmlns:a16="http://schemas.microsoft.com/office/drawing/2014/main" id="{9619C175-DB8B-45A4-87A5-65EF3BEEB0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7396277" y="-1464229"/>
            <a:ext cx="3336462" cy="6254983"/>
          </a:xfrm>
          <a:custGeom>
            <a:avLst/>
            <a:gdLst>
              <a:gd name="connsiteX0" fmla="*/ 3144499 w 3336462"/>
              <a:gd name="connsiteY0" fmla="*/ 222124 h 6254983"/>
              <a:gd name="connsiteX1" fmla="*/ 3197528 w 3336462"/>
              <a:gd name="connsiteY1" fmla="*/ 191886 h 6254983"/>
              <a:gd name="connsiteX2" fmla="*/ 3242547 w 3336462"/>
              <a:gd name="connsiteY2" fmla="*/ 162889 h 6254983"/>
              <a:gd name="connsiteX3" fmla="*/ 3246046 w 3336462"/>
              <a:gd name="connsiteY3" fmla="*/ 170111 h 6254983"/>
              <a:gd name="connsiteX4" fmla="*/ 3190646 w 3336462"/>
              <a:gd name="connsiteY4" fmla="*/ 214563 h 6254983"/>
              <a:gd name="connsiteX5" fmla="*/ 3145626 w 3336462"/>
              <a:gd name="connsiteY5" fmla="*/ 231602 h 6254983"/>
              <a:gd name="connsiteX6" fmla="*/ 3144499 w 3336462"/>
              <a:gd name="connsiteY6" fmla="*/ 222124 h 6254983"/>
              <a:gd name="connsiteX7" fmla="*/ 3077367 w 3336462"/>
              <a:gd name="connsiteY7" fmla="*/ 51865 h 6254983"/>
              <a:gd name="connsiteX8" fmla="*/ 3124416 w 3336462"/>
              <a:gd name="connsiteY8" fmla="*/ 1655 h 6254983"/>
              <a:gd name="connsiteX9" fmla="*/ 3125693 w 3336462"/>
              <a:gd name="connsiteY9" fmla="*/ 0 h 6254983"/>
              <a:gd name="connsiteX10" fmla="*/ 3155985 w 3336462"/>
              <a:gd name="connsiteY10" fmla="*/ 0 h 6254983"/>
              <a:gd name="connsiteX11" fmla="*/ 3134401 w 3336462"/>
              <a:gd name="connsiteY11" fmla="*/ 21965 h 6254983"/>
              <a:gd name="connsiteX12" fmla="*/ 3083233 w 3336462"/>
              <a:gd name="connsiteY12" fmla="*/ 57846 h 6254983"/>
              <a:gd name="connsiteX13" fmla="*/ 3077367 w 3336462"/>
              <a:gd name="connsiteY13" fmla="*/ 51865 h 6254983"/>
              <a:gd name="connsiteX14" fmla="*/ 3054347 w 3336462"/>
              <a:gd name="connsiteY14" fmla="*/ 186400 h 6254983"/>
              <a:gd name="connsiteX15" fmla="*/ 3056040 w 3336462"/>
              <a:gd name="connsiteY15" fmla="*/ 179813 h 6254983"/>
              <a:gd name="connsiteX16" fmla="*/ 3107152 w 3336462"/>
              <a:gd name="connsiteY16" fmla="*/ 148221 h 6254983"/>
              <a:gd name="connsiteX17" fmla="*/ 3144272 w 3336462"/>
              <a:gd name="connsiteY17" fmla="*/ 124640 h 6254983"/>
              <a:gd name="connsiteX18" fmla="*/ 3153638 w 3336462"/>
              <a:gd name="connsiteY18" fmla="*/ 133554 h 6254983"/>
              <a:gd name="connsiteX19" fmla="*/ 3110311 w 3336462"/>
              <a:gd name="connsiteY19" fmla="*/ 170450 h 6254983"/>
              <a:gd name="connsiteX20" fmla="*/ 3060102 w 3336462"/>
              <a:gd name="connsiteY20" fmla="*/ 189855 h 6254983"/>
              <a:gd name="connsiteX21" fmla="*/ 3054347 w 3336462"/>
              <a:gd name="connsiteY21" fmla="*/ 186400 h 6254983"/>
              <a:gd name="connsiteX22" fmla="*/ 3049833 w 3336462"/>
              <a:gd name="connsiteY22" fmla="*/ 273686 h 6254983"/>
              <a:gd name="connsiteX23" fmla="*/ 3098012 w 3336462"/>
              <a:gd name="connsiteY23" fmla="*/ 217386 h 6254983"/>
              <a:gd name="connsiteX24" fmla="*/ 3163115 w 3336462"/>
              <a:gd name="connsiteY24" fmla="*/ 178234 h 6254983"/>
              <a:gd name="connsiteX25" fmla="*/ 3167403 w 3336462"/>
              <a:gd name="connsiteY25" fmla="*/ 186921 h 6254983"/>
              <a:gd name="connsiteX26" fmla="*/ 3098012 w 3336462"/>
              <a:gd name="connsiteY26" fmla="*/ 238822 h 6254983"/>
              <a:gd name="connsiteX27" fmla="*/ 3056039 w 3336462"/>
              <a:gd name="connsiteY27" fmla="*/ 277635 h 6254983"/>
              <a:gd name="connsiteX28" fmla="*/ 3049833 w 3336462"/>
              <a:gd name="connsiteY28" fmla="*/ 273686 h 6254983"/>
              <a:gd name="connsiteX29" fmla="*/ 2967596 w 3336462"/>
              <a:gd name="connsiteY29" fmla="*/ 360650 h 6254983"/>
              <a:gd name="connsiteX30" fmla="*/ 2969951 w 3336462"/>
              <a:gd name="connsiteY30" fmla="*/ 354473 h 6254983"/>
              <a:gd name="connsiteX31" fmla="*/ 3082102 w 3336462"/>
              <a:gd name="connsiteY31" fmla="*/ 293319 h 6254983"/>
              <a:gd name="connsiteX32" fmla="*/ 3164920 w 3336462"/>
              <a:gd name="connsiteY32" fmla="*/ 246383 h 6254983"/>
              <a:gd name="connsiteX33" fmla="*/ 3170675 w 3336462"/>
              <a:gd name="connsiteY33" fmla="*/ 254733 h 6254983"/>
              <a:gd name="connsiteX34" fmla="*/ 3072851 w 3336462"/>
              <a:gd name="connsiteY34" fmla="*/ 319833 h 6254983"/>
              <a:gd name="connsiteX35" fmla="*/ 2973450 w 3336462"/>
              <a:gd name="connsiteY35" fmla="*/ 363951 h 6254983"/>
              <a:gd name="connsiteX36" fmla="*/ 2967596 w 3336462"/>
              <a:gd name="connsiteY36" fmla="*/ 360650 h 6254983"/>
              <a:gd name="connsiteX37" fmla="*/ 2947314 w 3336462"/>
              <a:gd name="connsiteY37" fmla="*/ 163269 h 6254983"/>
              <a:gd name="connsiteX38" fmla="*/ 2947384 w 3336462"/>
              <a:gd name="connsiteY38" fmla="*/ 157359 h 6254983"/>
              <a:gd name="connsiteX39" fmla="*/ 2993193 w 3336462"/>
              <a:gd name="connsiteY39" fmla="*/ 120464 h 6254983"/>
              <a:gd name="connsiteX40" fmla="*/ 2998271 w 3336462"/>
              <a:gd name="connsiteY40" fmla="*/ 127458 h 6254983"/>
              <a:gd name="connsiteX41" fmla="*/ 2953252 w 3336462"/>
              <a:gd name="connsiteY41" fmla="*/ 164354 h 6254983"/>
              <a:gd name="connsiteX42" fmla="*/ 2947314 w 3336462"/>
              <a:gd name="connsiteY42" fmla="*/ 163269 h 6254983"/>
              <a:gd name="connsiteX43" fmla="*/ 2905808 w 3336462"/>
              <a:gd name="connsiteY43" fmla="*/ 446033 h 6254983"/>
              <a:gd name="connsiteX44" fmla="*/ 2906204 w 3336462"/>
              <a:gd name="connsiteY44" fmla="*/ 440562 h 6254983"/>
              <a:gd name="connsiteX45" fmla="*/ 2983942 w 3336462"/>
              <a:gd name="connsiteY45" fmla="*/ 395542 h 6254983"/>
              <a:gd name="connsiteX46" fmla="*/ 2987778 w 3336462"/>
              <a:gd name="connsiteY46" fmla="*/ 403779 h 6254983"/>
              <a:gd name="connsiteX47" fmla="*/ 2911507 w 3336462"/>
              <a:gd name="connsiteY47" fmla="*/ 447443 h 6254983"/>
              <a:gd name="connsiteX48" fmla="*/ 2905808 w 3336462"/>
              <a:gd name="connsiteY48" fmla="*/ 446033 h 6254983"/>
              <a:gd name="connsiteX49" fmla="*/ 2901014 w 3336462"/>
              <a:gd name="connsiteY49" fmla="*/ 85938 h 6254983"/>
              <a:gd name="connsiteX50" fmla="*/ 2916003 w 3336462"/>
              <a:gd name="connsiteY50" fmla="*/ 36086 h 6254983"/>
              <a:gd name="connsiteX51" fmla="*/ 2927068 w 3336462"/>
              <a:gd name="connsiteY51" fmla="*/ 0 h 6254983"/>
              <a:gd name="connsiteX52" fmla="*/ 2956341 w 3336462"/>
              <a:gd name="connsiteY52" fmla="*/ 0 h 6254983"/>
              <a:gd name="connsiteX53" fmla="*/ 2933736 w 3336462"/>
              <a:gd name="connsiteY53" fmla="*/ 69805 h 6254983"/>
              <a:gd name="connsiteX54" fmla="*/ 2973575 w 3336462"/>
              <a:gd name="connsiteY54" fmla="*/ 35247 h 6254983"/>
              <a:gd name="connsiteX55" fmla="*/ 2996565 w 3336462"/>
              <a:gd name="connsiteY55" fmla="*/ 0 h 6254983"/>
              <a:gd name="connsiteX56" fmla="*/ 3023519 w 3336462"/>
              <a:gd name="connsiteY56" fmla="*/ 0 h 6254983"/>
              <a:gd name="connsiteX57" fmla="*/ 3004818 w 3336462"/>
              <a:gd name="connsiteY57" fmla="*/ 30201 h 6254983"/>
              <a:gd name="connsiteX58" fmla="*/ 2916810 w 3336462"/>
              <a:gd name="connsiteY58" fmla="*/ 103993 h 6254983"/>
              <a:gd name="connsiteX59" fmla="*/ 2901014 w 3336462"/>
              <a:gd name="connsiteY59" fmla="*/ 85938 h 6254983"/>
              <a:gd name="connsiteX60" fmla="*/ 2846404 w 3336462"/>
              <a:gd name="connsiteY60" fmla="*/ 332711 h 6254983"/>
              <a:gd name="connsiteX61" fmla="*/ 2848998 w 3336462"/>
              <a:gd name="connsiteY61" fmla="*/ 327169 h 6254983"/>
              <a:gd name="connsiteX62" fmla="*/ 2924256 w 3336462"/>
              <a:gd name="connsiteY62" fmla="*/ 288919 h 6254983"/>
              <a:gd name="connsiteX63" fmla="*/ 2985747 w 3336462"/>
              <a:gd name="connsiteY63" fmla="*/ 248978 h 6254983"/>
              <a:gd name="connsiteX64" fmla="*/ 2991051 w 3336462"/>
              <a:gd name="connsiteY64" fmla="*/ 256312 h 6254983"/>
              <a:gd name="connsiteX65" fmla="*/ 2934073 w 3336462"/>
              <a:gd name="connsiteY65" fmla="*/ 303136 h 6254983"/>
              <a:gd name="connsiteX66" fmla="*/ 2850917 w 3336462"/>
              <a:gd name="connsiteY66" fmla="*/ 336647 h 6254983"/>
              <a:gd name="connsiteX67" fmla="*/ 2846404 w 3336462"/>
              <a:gd name="connsiteY67" fmla="*/ 332711 h 6254983"/>
              <a:gd name="connsiteX68" fmla="*/ 2846220 w 3336462"/>
              <a:gd name="connsiteY68" fmla="*/ 286704 h 6254983"/>
              <a:gd name="connsiteX69" fmla="*/ 2846968 w 3336462"/>
              <a:gd name="connsiteY69" fmla="*/ 278989 h 6254983"/>
              <a:gd name="connsiteX70" fmla="*/ 2891649 w 3336462"/>
              <a:gd name="connsiteY70" fmla="*/ 243109 h 6254983"/>
              <a:gd name="connsiteX71" fmla="*/ 2928657 w 3336462"/>
              <a:gd name="connsiteY71" fmla="*/ 223365 h 6254983"/>
              <a:gd name="connsiteX72" fmla="*/ 2934524 w 3336462"/>
              <a:gd name="connsiteY72" fmla="*/ 233632 h 6254983"/>
              <a:gd name="connsiteX73" fmla="*/ 2896386 w 3336462"/>
              <a:gd name="connsiteY73" fmla="*/ 262290 h 6254983"/>
              <a:gd name="connsiteX74" fmla="*/ 2853511 w 3336462"/>
              <a:gd name="connsiteY74" fmla="*/ 288580 h 6254983"/>
              <a:gd name="connsiteX75" fmla="*/ 2846220 w 3336462"/>
              <a:gd name="connsiteY75" fmla="*/ 286704 h 6254983"/>
              <a:gd name="connsiteX76" fmla="*/ 2845727 w 3336462"/>
              <a:gd name="connsiteY76" fmla="*/ 225960 h 6254983"/>
              <a:gd name="connsiteX77" fmla="*/ 2915004 w 3336462"/>
              <a:gd name="connsiteY77" fmla="*/ 177782 h 6254983"/>
              <a:gd name="connsiteX78" fmla="*/ 2919179 w 3336462"/>
              <a:gd name="connsiteY78" fmla="*/ 186696 h 6254983"/>
              <a:gd name="connsiteX79" fmla="*/ 2854979 w 3336462"/>
              <a:gd name="connsiteY79" fmla="*/ 236793 h 6254983"/>
              <a:gd name="connsiteX80" fmla="*/ 2845727 w 3336462"/>
              <a:gd name="connsiteY80" fmla="*/ 225960 h 6254983"/>
              <a:gd name="connsiteX81" fmla="*/ 2845616 w 3336462"/>
              <a:gd name="connsiteY81" fmla="*/ 47013 h 6254983"/>
              <a:gd name="connsiteX82" fmla="*/ 2863877 w 3336462"/>
              <a:gd name="connsiteY82" fmla="*/ 0 h 6254983"/>
              <a:gd name="connsiteX83" fmla="*/ 2890569 w 3336462"/>
              <a:gd name="connsiteY83" fmla="*/ 0 h 6254983"/>
              <a:gd name="connsiteX84" fmla="*/ 2882700 w 3336462"/>
              <a:gd name="connsiteY84" fmla="*/ 14282 h 6254983"/>
              <a:gd name="connsiteX85" fmla="*/ 2853289 w 3336462"/>
              <a:gd name="connsiteY85" fmla="*/ 51076 h 6254983"/>
              <a:gd name="connsiteX86" fmla="*/ 2845616 w 3336462"/>
              <a:gd name="connsiteY86" fmla="*/ 47013 h 6254983"/>
              <a:gd name="connsiteX87" fmla="*/ 2807746 w 3336462"/>
              <a:gd name="connsiteY87" fmla="*/ 120803 h 6254983"/>
              <a:gd name="connsiteX88" fmla="*/ 2808944 w 3336462"/>
              <a:gd name="connsiteY88" fmla="*/ 113468 h 6254983"/>
              <a:gd name="connsiteX89" fmla="*/ 2855092 w 3336462"/>
              <a:gd name="connsiteY89" fmla="*/ 67209 h 6254983"/>
              <a:gd name="connsiteX90" fmla="*/ 2861184 w 3336462"/>
              <a:gd name="connsiteY90" fmla="*/ 73189 h 6254983"/>
              <a:gd name="connsiteX91" fmla="*/ 2814925 w 3336462"/>
              <a:gd name="connsiteY91" fmla="*/ 123059 h 6254983"/>
              <a:gd name="connsiteX92" fmla="*/ 2807746 w 3336462"/>
              <a:gd name="connsiteY92" fmla="*/ 120803 h 6254983"/>
              <a:gd name="connsiteX93" fmla="*/ 2789961 w 3336462"/>
              <a:gd name="connsiteY93" fmla="*/ 464324 h 6254983"/>
              <a:gd name="connsiteX94" fmla="*/ 2792923 w 3336462"/>
              <a:gd name="connsiteY94" fmla="*/ 459064 h 6254983"/>
              <a:gd name="connsiteX95" fmla="*/ 2865133 w 3336462"/>
              <a:gd name="connsiteY95" fmla="*/ 422395 h 6254983"/>
              <a:gd name="connsiteX96" fmla="*/ 2919968 w 3336462"/>
              <a:gd name="connsiteY96" fmla="*/ 395656 h 6254983"/>
              <a:gd name="connsiteX97" fmla="*/ 2925271 w 3336462"/>
              <a:gd name="connsiteY97" fmla="*/ 404570 h 6254983"/>
              <a:gd name="connsiteX98" fmla="*/ 2862650 w 3336462"/>
              <a:gd name="connsiteY98" fmla="*/ 443607 h 6254983"/>
              <a:gd name="connsiteX99" fmla="*/ 2794614 w 3336462"/>
              <a:gd name="connsiteY99" fmla="*/ 467978 h 6254983"/>
              <a:gd name="connsiteX100" fmla="*/ 2789961 w 3336462"/>
              <a:gd name="connsiteY100" fmla="*/ 464324 h 6254983"/>
              <a:gd name="connsiteX101" fmla="*/ 2761444 w 3336462"/>
              <a:gd name="connsiteY101" fmla="*/ 81539 h 6254983"/>
              <a:gd name="connsiteX102" fmla="*/ 2802062 w 3336462"/>
              <a:gd name="connsiteY102" fmla="*/ 32909 h 6254983"/>
              <a:gd name="connsiteX103" fmla="*/ 2810298 w 3336462"/>
              <a:gd name="connsiteY103" fmla="*/ 38551 h 6254983"/>
              <a:gd name="connsiteX104" fmla="*/ 2773517 w 3336462"/>
              <a:gd name="connsiteY104" fmla="*/ 88987 h 6254983"/>
              <a:gd name="connsiteX105" fmla="*/ 2761444 w 3336462"/>
              <a:gd name="connsiteY105" fmla="*/ 81539 h 6254983"/>
              <a:gd name="connsiteX106" fmla="*/ 2751287 w 3336462"/>
              <a:gd name="connsiteY106" fmla="*/ 227315 h 6254983"/>
              <a:gd name="connsiteX107" fmla="*/ 2811425 w 3336462"/>
              <a:gd name="connsiteY107" fmla="*/ 168644 h 6254983"/>
              <a:gd name="connsiteX108" fmla="*/ 2817407 w 3336462"/>
              <a:gd name="connsiteY108" fmla="*/ 174171 h 6254983"/>
              <a:gd name="connsiteX109" fmla="*/ 2759299 w 3336462"/>
              <a:gd name="connsiteY109" fmla="*/ 234535 h 6254983"/>
              <a:gd name="connsiteX110" fmla="*/ 2751287 w 3336462"/>
              <a:gd name="connsiteY110" fmla="*/ 227315 h 6254983"/>
              <a:gd name="connsiteX111" fmla="*/ 2745534 w 3336462"/>
              <a:gd name="connsiteY111" fmla="*/ 127121 h 6254983"/>
              <a:gd name="connsiteX112" fmla="*/ 2774871 w 3336462"/>
              <a:gd name="connsiteY112" fmla="*/ 92259 h 6254983"/>
              <a:gd name="connsiteX113" fmla="*/ 2796871 w 3336462"/>
              <a:gd name="connsiteY113" fmla="*/ 73528 h 6254983"/>
              <a:gd name="connsiteX114" fmla="*/ 2804770 w 3336462"/>
              <a:gd name="connsiteY114" fmla="*/ 80523 h 6254983"/>
              <a:gd name="connsiteX115" fmla="*/ 2781414 w 3336462"/>
              <a:gd name="connsiteY115" fmla="*/ 112792 h 6254983"/>
              <a:gd name="connsiteX116" fmla="*/ 2752756 w 3336462"/>
              <a:gd name="connsiteY116" fmla="*/ 135586 h 6254983"/>
              <a:gd name="connsiteX117" fmla="*/ 2745534 w 3336462"/>
              <a:gd name="connsiteY117" fmla="*/ 127121 h 6254983"/>
              <a:gd name="connsiteX118" fmla="*/ 2733770 w 3336462"/>
              <a:gd name="connsiteY118" fmla="*/ 414569 h 6254983"/>
              <a:gd name="connsiteX119" fmla="*/ 2734025 w 3336462"/>
              <a:gd name="connsiteY119" fmla="*/ 407165 h 6254983"/>
              <a:gd name="connsiteX120" fmla="*/ 2795291 w 3336462"/>
              <a:gd name="connsiteY120" fmla="*/ 365191 h 6254983"/>
              <a:gd name="connsiteX121" fmla="*/ 2836360 w 3336462"/>
              <a:gd name="connsiteY121" fmla="*/ 344543 h 6254983"/>
              <a:gd name="connsiteX122" fmla="*/ 2841664 w 3336462"/>
              <a:gd name="connsiteY122" fmla="*/ 354134 h 6254983"/>
              <a:gd name="connsiteX123" fmla="*/ 2796984 w 3336462"/>
              <a:gd name="connsiteY123" fmla="*/ 384823 h 6254983"/>
              <a:gd name="connsiteX124" fmla="*/ 2741132 w 3336462"/>
              <a:gd name="connsiteY124" fmla="*/ 416980 h 6254983"/>
              <a:gd name="connsiteX125" fmla="*/ 2733770 w 3336462"/>
              <a:gd name="connsiteY125" fmla="*/ 414569 h 6254983"/>
              <a:gd name="connsiteX126" fmla="*/ 2723462 w 3336462"/>
              <a:gd name="connsiteY126" fmla="*/ 378294 h 6254983"/>
              <a:gd name="connsiteX127" fmla="*/ 2723645 w 3336462"/>
              <a:gd name="connsiteY127" fmla="*/ 372525 h 6254983"/>
              <a:gd name="connsiteX128" fmla="*/ 2764150 w 3336462"/>
              <a:gd name="connsiteY128" fmla="*/ 340593 h 6254983"/>
              <a:gd name="connsiteX129" fmla="*/ 2807476 w 3336462"/>
              <a:gd name="connsiteY129" fmla="*/ 318593 h 6254983"/>
              <a:gd name="connsiteX130" fmla="*/ 2810749 w 3336462"/>
              <a:gd name="connsiteY130" fmla="*/ 325813 h 6254983"/>
              <a:gd name="connsiteX131" fmla="*/ 2767875 w 3336462"/>
              <a:gd name="connsiteY131" fmla="*/ 355037 h 6254983"/>
              <a:gd name="connsiteX132" fmla="*/ 2729286 w 3336462"/>
              <a:gd name="connsiteY132" fmla="*/ 379408 h 6254983"/>
              <a:gd name="connsiteX133" fmla="*/ 2723462 w 3336462"/>
              <a:gd name="connsiteY133" fmla="*/ 378294 h 6254983"/>
              <a:gd name="connsiteX134" fmla="*/ 2710783 w 3336462"/>
              <a:gd name="connsiteY134" fmla="*/ 74431 h 6254983"/>
              <a:gd name="connsiteX135" fmla="*/ 2741359 w 3336462"/>
              <a:gd name="connsiteY135" fmla="*/ 21627 h 6254983"/>
              <a:gd name="connsiteX136" fmla="*/ 2755026 w 3336462"/>
              <a:gd name="connsiteY136" fmla="*/ 655 h 6254983"/>
              <a:gd name="connsiteX137" fmla="*/ 2755586 w 3336462"/>
              <a:gd name="connsiteY137" fmla="*/ 0 h 6254983"/>
              <a:gd name="connsiteX138" fmla="*/ 2778594 w 3336462"/>
              <a:gd name="connsiteY138" fmla="*/ 0 h 6254983"/>
              <a:gd name="connsiteX139" fmla="*/ 2774306 w 3336462"/>
              <a:gd name="connsiteY139" fmla="*/ 12657 h 6254983"/>
              <a:gd name="connsiteX140" fmla="*/ 2759073 w 3336462"/>
              <a:gd name="connsiteY140" fmla="*/ 33587 h 6254983"/>
              <a:gd name="connsiteX141" fmla="*/ 2716086 w 3336462"/>
              <a:gd name="connsiteY141" fmla="*/ 78494 h 6254983"/>
              <a:gd name="connsiteX142" fmla="*/ 2710783 w 3336462"/>
              <a:gd name="connsiteY142" fmla="*/ 74431 h 6254983"/>
              <a:gd name="connsiteX143" fmla="*/ 2706171 w 3336462"/>
              <a:gd name="connsiteY143" fmla="*/ 570937 h 6254983"/>
              <a:gd name="connsiteX144" fmla="*/ 2707059 w 3336462"/>
              <a:gd name="connsiteY144" fmla="*/ 565803 h 6254983"/>
              <a:gd name="connsiteX145" fmla="*/ 2816052 w 3336462"/>
              <a:gd name="connsiteY145" fmla="*/ 512435 h 6254983"/>
              <a:gd name="connsiteX146" fmla="*/ 2936328 w 3336462"/>
              <a:gd name="connsiteY146" fmla="*/ 450152 h 6254983"/>
              <a:gd name="connsiteX147" fmla="*/ 3153299 w 3336462"/>
              <a:gd name="connsiteY147" fmla="*/ 328862 h 6254983"/>
              <a:gd name="connsiteX148" fmla="*/ 3159052 w 3336462"/>
              <a:gd name="connsiteY148" fmla="*/ 337099 h 6254983"/>
              <a:gd name="connsiteX149" fmla="*/ 2711121 w 3336462"/>
              <a:gd name="connsiteY149" fmla="*/ 572686 h 6254983"/>
              <a:gd name="connsiteX150" fmla="*/ 2706171 w 3336462"/>
              <a:gd name="connsiteY150" fmla="*/ 570937 h 6254983"/>
              <a:gd name="connsiteX151" fmla="*/ 2696623 w 3336462"/>
              <a:gd name="connsiteY151" fmla="*/ 479277 h 6254983"/>
              <a:gd name="connsiteX152" fmla="*/ 2698147 w 3336462"/>
              <a:gd name="connsiteY152" fmla="*/ 474975 h 6254983"/>
              <a:gd name="connsiteX153" fmla="*/ 2866149 w 3336462"/>
              <a:gd name="connsiteY153" fmla="*/ 369930 h 6254983"/>
              <a:gd name="connsiteX154" fmla="*/ 2997596 w 3336462"/>
              <a:gd name="connsiteY154" fmla="*/ 286099 h 6254983"/>
              <a:gd name="connsiteX155" fmla="*/ 3000867 w 3336462"/>
              <a:gd name="connsiteY155" fmla="*/ 295575 h 6254983"/>
              <a:gd name="connsiteX156" fmla="*/ 2700854 w 3336462"/>
              <a:gd name="connsiteY156" fmla="*/ 480954 h 6254983"/>
              <a:gd name="connsiteX157" fmla="*/ 2696623 w 3336462"/>
              <a:gd name="connsiteY157" fmla="*/ 479277 h 6254983"/>
              <a:gd name="connsiteX158" fmla="*/ 2689797 w 3336462"/>
              <a:gd name="connsiteY158" fmla="*/ 202378 h 6254983"/>
              <a:gd name="connsiteX159" fmla="*/ 2714055 w 3336462"/>
              <a:gd name="connsiteY159" fmla="*/ 171688 h 6254983"/>
              <a:gd name="connsiteX160" fmla="*/ 2744294 w 3336462"/>
              <a:gd name="connsiteY160" fmla="*/ 145061 h 6254983"/>
              <a:gd name="connsiteX161" fmla="*/ 2753546 w 3336462"/>
              <a:gd name="connsiteY161" fmla="*/ 153184 h 6254983"/>
              <a:gd name="connsiteX162" fmla="*/ 2731431 w 3336462"/>
              <a:gd name="connsiteY162" fmla="*/ 181843 h 6254983"/>
              <a:gd name="connsiteX163" fmla="*/ 2698597 w 3336462"/>
              <a:gd name="connsiteY163" fmla="*/ 209260 h 6254983"/>
              <a:gd name="connsiteX164" fmla="*/ 2689797 w 3336462"/>
              <a:gd name="connsiteY164" fmla="*/ 202378 h 6254983"/>
              <a:gd name="connsiteX165" fmla="*/ 2669148 w 3336462"/>
              <a:gd name="connsiteY165" fmla="*/ 198205 h 6254983"/>
              <a:gd name="connsiteX166" fmla="*/ 2727932 w 3336462"/>
              <a:gd name="connsiteY166" fmla="*/ 116517 h 6254983"/>
              <a:gd name="connsiteX167" fmla="*/ 2736731 w 3336462"/>
              <a:gd name="connsiteY167" fmla="*/ 121481 h 6254983"/>
              <a:gd name="connsiteX168" fmla="*/ 2675918 w 3336462"/>
              <a:gd name="connsiteY168" fmla="*/ 202944 h 6254983"/>
              <a:gd name="connsiteX169" fmla="*/ 2669148 w 3336462"/>
              <a:gd name="connsiteY169" fmla="*/ 198205 h 6254983"/>
              <a:gd name="connsiteX170" fmla="*/ 2623452 w 3336462"/>
              <a:gd name="connsiteY170" fmla="*/ 212195 h 6254983"/>
              <a:gd name="connsiteX171" fmla="*/ 2647373 w 3336462"/>
              <a:gd name="connsiteY171" fmla="*/ 183764 h 6254983"/>
              <a:gd name="connsiteX172" fmla="*/ 2681107 w 3336462"/>
              <a:gd name="connsiteY172" fmla="*/ 150479 h 6254983"/>
              <a:gd name="connsiteX173" fmla="*/ 2690698 w 3336462"/>
              <a:gd name="connsiteY173" fmla="*/ 156797 h 6254983"/>
              <a:gd name="connsiteX174" fmla="*/ 2661588 w 3336462"/>
              <a:gd name="connsiteY174" fmla="*/ 196174 h 6254983"/>
              <a:gd name="connsiteX175" fmla="*/ 2631011 w 3336462"/>
              <a:gd name="connsiteY175" fmla="*/ 220657 h 6254983"/>
              <a:gd name="connsiteX176" fmla="*/ 2623452 w 3336462"/>
              <a:gd name="connsiteY176" fmla="*/ 212195 h 6254983"/>
              <a:gd name="connsiteX177" fmla="*/ 2597050 w 3336462"/>
              <a:gd name="connsiteY177" fmla="*/ 637420 h 6254983"/>
              <a:gd name="connsiteX178" fmla="*/ 2599082 w 3336462"/>
              <a:gd name="connsiteY178" fmla="*/ 632258 h 6254983"/>
              <a:gd name="connsiteX179" fmla="*/ 2762797 w 3336462"/>
              <a:gd name="connsiteY179" fmla="*/ 562869 h 6254983"/>
              <a:gd name="connsiteX180" fmla="*/ 2944452 w 3336462"/>
              <a:gd name="connsiteY180" fmla="*/ 484563 h 6254983"/>
              <a:gd name="connsiteX181" fmla="*/ 2947611 w 3336462"/>
              <a:gd name="connsiteY181" fmla="*/ 491221 h 6254983"/>
              <a:gd name="connsiteX182" fmla="*/ 2787055 w 3336462"/>
              <a:gd name="connsiteY182" fmla="*/ 568509 h 6254983"/>
              <a:gd name="connsiteX183" fmla="*/ 2601451 w 3336462"/>
              <a:gd name="connsiteY183" fmla="*/ 640042 h 6254983"/>
              <a:gd name="connsiteX184" fmla="*/ 2597050 w 3336462"/>
              <a:gd name="connsiteY184" fmla="*/ 637420 h 6254983"/>
              <a:gd name="connsiteX185" fmla="*/ 2591183 w 3336462"/>
              <a:gd name="connsiteY185" fmla="*/ 285083 h 6254983"/>
              <a:gd name="connsiteX186" fmla="*/ 2651435 w 3336462"/>
              <a:gd name="connsiteY186" fmla="*/ 228331 h 6254983"/>
              <a:gd name="connsiteX187" fmla="*/ 2656737 w 3336462"/>
              <a:gd name="connsiteY187" fmla="*/ 235665 h 6254983"/>
              <a:gd name="connsiteX188" fmla="*/ 2599645 w 3336462"/>
              <a:gd name="connsiteY188" fmla="*/ 289710 h 6254983"/>
              <a:gd name="connsiteX189" fmla="*/ 2591183 w 3336462"/>
              <a:gd name="connsiteY189" fmla="*/ 285083 h 6254983"/>
              <a:gd name="connsiteX190" fmla="*/ 2562864 w 3336462"/>
              <a:gd name="connsiteY190" fmla="*/ 364852 h 6254983"/>
              <a:gd name="connsiteX191" fmla="*/ 2629657 w 3336462"/>
              <a:gd name="connsiteY191" fmla="*/ 293545 h 6254983"/>
              <a:gd name="connsiteX192" fmla="*/ 2687540 w 3336462"/>
              <a:gd name="connsiteY192" fmla="*/ 240855 h 6254983"/>
              <a:gd name="connsiteX193" fmla="*/ 2694196 w 3336462"/>
              <a:gd name="connsiteY193" fmla="*/ 248075 h 6254983"/>
              <a:gd name="connsiteX194" fmla="*/ 2627289 w 3336462"/>
              <a:gd name="connsiteY194" fmla="*/ 323671 h 6254983"/>
              <a:gd name="connsiteX195" fmla="*/ 2567828 w 3336462"/>
              <a:gd name="connsiteY195" fmla="*/ 370946 h 6254983"/>
              <a:gd name="connsiteX196" fmla="*/ 2562864 w 3336462"/>
              <a:gd name="connsiteY196" fmla="*/ 364852 h 6254983"/>
              <a:gd name="connsiteX197" fmla="*/ 2540396 w 3336462"/>
              <a:gd name="connsiteY197" fmla="*/ 509768 h 6254983"/>
              <a:gd name="connsiteX198" fmla="*/ 2541539 w 3336462"/>
              <a:gd name="connsiteY198" fmla="*/ 505101 h 6254983"/>
              <a:gd name="connsiteX199" fmla="*/ 2609123 w 3336462"/>
              <a:gd name="connsiteY199" fmla="*/ 470688 h 6254983"/>
              <a:gd name="connsiteX200" fmla="*/ 2679191 w 3336462"/>
              <a:gd name="connsiteY200" fmla="*/ 435034 h 6254983"/>
              <a:gd name="connsiteX201" fmla="*/ 2684493 w 3336462"/>
              <a:gd name="connsiteY201" fmla="*/ 444061 h 6254983"/>
              <a:gd name="connsiteX202" fmla="*/ 2616007 w 3336462"/>
              <a:gd name="connsiteY202" fmla="*/ 484565 h 6254983"/>
              <a:gd name="connsiteX203" fmla="*/ 2544585 w 3336462"/>
              <a:gd name="connsiteY203" fmla="*/ 512320 h 6254983"/>
              <a:gd name="connsiteX204" fmla="*/ 2540396 w 3336462"/>
              <a:gd name="connsiteY204" fmla="*/ 509768 h 6254983"/>
              <a:gd name="connsiteX205" fmla="*/ 2522020 w 3336462"/>
              <a:gd name="connsiteY205" fmla="*/ 122384 h 6254983"/>
              <a:gd name="connsiteX206" fmla="*/ 2566023 w 3336462"/>
              <a:gd name="connsiteY206" fmla="*/ 68562 h 6254983"/>
              <a:gd name="connsiteX207" fmla="*/ 2602693 w 3336462"/>
              <a:gd name="connsiteY207" fmla="*/ 23319 h 6254983"/>
              <a:gd name="connsiteX208" fmla="*/ 2612396 w 3336462"/>
              <a:gd name="connsiteY208" fmla="*/ 29298 h 6254983"/>
              <a:gd name="connsiteX209" fmla="*/ 2530256 w 3336462"/>
              <a:gd name="connsiteY209" fmla="*/ 131635 h 6254983"/>
              <a:gd name="connsiteX210" fmla="*/ 2522020 w 3336462"/>
              <a:gd name="connsiteY210" fmla="*/ 122384 h 6254983"/>
              <a:gd name="connsiteX211" fmla="*/ 2448794 w 3336462"/>
              <a:gd name="connsiteY211" fmla="*/ 311935 h 6254983"/>
              <a:gd name="connsiteX212" fmla="*/ 2479597 w 3336462"/>
              <a:gd name="connsiteY212" fmla="*/ 277073 h 6254983"/>
              <a:gd name="connsiteX213" fmla="*/ 2488058 w 3336462"/>
              <a:gd name="connsiteY213" fmla="*/ 283953 h 6254983"/>
              <a:gd name="connsiteX214" fmla="*/ 2457256 w 3336462"/>
              <a:gd name="connsiteY214" fmla="*/ 321527 h 6254983"/>
              <a:gd name="connsiteX215" fmla="*/ 2448794 w 3336462"/>
              <a:gd name="connsiteY215" fmla="*/ 311935 h 6254983"/>
              <a:gd name="connsiteX216" fmla="*/ 2433335 w 3336462"/>
              <a:gd name="connsiteY216" fmla="*/ 400959 h 6254983"/>
              <a:gd name="connsiteX217" fmla="*/ 2474180 w 3336462"/>
              <a:gd name="connsiteY217" fmla="*/ 366546 h 6254983"/>
              <a:gd name="connsiteX218" fmla="*/ 2514121 w 3336462"/>
              <a:gd name="connsiteY218" fmla="*/ 337888 h 6254983"/>
              <a:gd name="connsiteX219" fmla="*/ 2521117 w 3336462"/>
              <a:gd name="connsiteY219" fmla="*/ 346462 h 6254983"/>
              <a:gd name="connsiteX220" fmla="*/ 2486591 w 3336462"/>
              <a:gd name="connsiteY220" fmla="*/ 379974 h 6254983"/>
              <a:gd name="connsiteX221" fmla="*/ 2441910 w 3336462"/>
              <a:gd name="connsiteY221" fmla="*/ 410098 h 6254983"/>
              <a:gd name="connsiteX222" fmla="*/ 2433335 w 3336462"/>
              <a:gd name="connsiteY222" fmla="*/ 400959 h 6254983"/>
              <a:gd name="connsiteX223" fmla="*/ 2416299 w 3336462"/>
              <a:gd name="connsiteY223" fmla="*/ 90424 h 6254983"/>
              <a:gd name="connsiteX224" fmla="*/ 2417878 w 3336462"/>
              <a:gd name="connsiteY224" fmla="*/ 82554 h 6254983"/>
              <a:gd name="connsiteX225" fmla="*/ 2462182 w 3336462"/>
              <a:gd name="connsiteY225" fmla="*/ 40473 h 6254983"/>
              <a:gd name="connsiteX226" fmla="*/ 2493990 w 3336462"/>
              <a:gd name="connsiteY226" fmla="*/ 0 h 6254983"/>
              <a:gd name="connsiteX227" fmla="*/ 2522099 w 3336462"/>
              <a:gd name="connsiteY227" fmla="*/ 0 h 6254983"/>
              <a:gd name="connsiteX228" fmla="*/ 2497422 w 3336462"/>
              <a:gd name="connsiteY228" fmla="*/ 28622 h 6254983"/>
              <a:gd name="connsiteX229" fmla="*/ 2423181 w 3336462"/>
              <a:gd name="connsiteY229" fmla="*/ 94063 h 6254983"/>
              <a:gd name="connsiteX230" fmla="*/ 2416299 w 3336462"/>
              <a:gd name="connsiteY230" fmla="*/ 90424 h 6254983"/>
              <a:gd name="connsiteX231" fmla="*/ 2403479 w 3336462"/>
              <a:gd name="connsiteY231" fmla="*/ 3134602 h 6254983"/>
              <a:gd name="connsiteX232" fmla="*/ 2410882 w 3336462"/>
              <a:gd name="connsiteY232" fmla="*/ 3126338 h 6254983"/>
              <a:gd name="connsiteX233" fmla="*/ 2588476 w 3336462"/>
              <a:gd name="connsiteY233" fmla="*/ 3146873 h 6254983"/>
              <a:gd name="connsiteX234" fmla="*/ 2584640 w 3336462"/>
              <a:gd name="connsiteY234" fmla="*/ 3164474 h 6254983"/>
              <a:gd name="connsiteX235" fmla="*/ 2496859 w 3336462"/>
              <a:gd name="connsiteY235" fmla="*/ 3152852 h 6254983"/>
              <a:gd name="connsiteX236" fmla="*/ 2410544 w 3336462"/>
              <a:gd name="connsiteY236" fmla="*/ 3143374 h 6254983"/>
              <a:gd name="connsiteX237" fmla="*/ 2403479 w 3336462"/>
              <a:gd name="connsiteY237" fmla="*/ 3134602 h 6254983"/>
              <a:gd name="connsiteX238" fmla="*/ 2403280 w 3336462"/>
              <a:gd name="connsiteY238" fmla="*/ 32558 h 6254983"/>
              <a:gd name="connsiteX239" fmla="*/ 2405015 w 3336462"/>
              <a:gd name="connsiteY239" fmla="*/ 25802 h 6254983"/>
              <a:gd name="connsiteX240" fmla="*/ 2428163 w 3336462"/>
              <a:gd name="connsiteY240" fmla="*/ 0 h 6254983"/>
              <a:gd name="connsiteX241" fmla="*/ 2455335 w 3336462"/>
              <a:gd name="connsiteY241" fmla="*/ 0 h 6254983"/>
              <a:gd name="connsiteX242" fmla="*/ 2449780 w 3336462"/>
              <a:gd name="connsiteY242" fmla="*/ 8398 h 6254983"/>
              <a:gd name="connsiteX243" fmla="*/ 2409753 w 3336462"/>
              <a:gd name="connsiteY243" fmla="*/ 35504 h 6254983"/>
              <a:gd name="connsiteX244" fmla="*/ 2403280 w 3336462"/>
              <a:gd name="connsiteY244" fmla="*/ 32558 h 6254983"/>
              <a:gd name="connsiteX245" fmla="*/ 2365075 w 3336462"/>
              <a:gd name="connsiteY245" fmla="*/ 407390 h 6254983"/>
              <a:gd name="connsiteX246" fmla="*/ 2391928 w 3336462"/>
              <a:gd name="connsiteY246" fmla="*/ 378956 h 6254983"/>
              <a:gd name="connsiteX247" fmla="*/ 2425552 w 3336462"/>
              <a:gd name="connsiteY247" fmla="*/ 347026 h 6254983"/>
              <a:gd name="connsiteX248" fmla="*/ 2433337 w 3336462"/>
              <a:gd name="connsiteY248" fmla="*/ 353909 h 6254983"/>
              <a:gd name="connsiteX249" fmla="*/ 2408062 w 3336462"/>
              <a:gd name="connsiteY249" fmla="*/ 385050 h 6254983"/>
              <a:gd name="connsiteX250" fmla="*/ 2373537 w 3336462"/>
              <a:gd name="connsiteY250" fmla="*/ 415061 h 6254983"/>
              <a:gd name="connsiteX251" fmla="*/ 2365075 w 3336462"/>
              <a:gd name="connsiteY251" fmla="*/ 407390 h 6254983"/>
              <a:gd name="connsiteX252" fmla="*/ 2361606 w 3336462"/>
              <a:gd name="connsiteY252" fmla="*/ 327607 h 6254983"/>
              <a:gd name="connsiteX253" fmla="*/ 2363158 w 3336462"/>
              <a:gd name="connsiteY253" fmla="*/ 318820 h 6254983"/>
              <a:gd name="connsiteX254" fmla="*/ 2404792 w 3336462"/>
              <a:gd name="connsiteY254" fmla="*/ 290274 h 6254983"/>
              <a:gd name="connsiteX255" fmla="*/ 2410095 w 3336462"/>
              <a:gd name="connsiteY255" fmla="*/ 297608 h 6254983"/>
              <a:gd name="connsiteX256" fmla="*/ 2369701 w 3336462"/>
              <a:gd name="connsiteY256" fmla="*/ 329199 h 6254983"/>
              <a:gd name="connsiteX257" fmla="*/ 2361606 w 3336462"/>
              <a:gd name="connsiteY257" fmla="*/ 327607 h 6254983"/>
              <a:gd name="connsiteX258" fmla="*/ 2344765 w 3336462"/>
              <a:gd name="connsiteY258" fmla="*/ 3209557 h 6254983"/>
              <a:gd name="connsiteX259" fmla="*/ 2353792 w 3336462"/>
              <a:gd name="connsiteY259" fmla="*/ 3201476 h 6254983"/>
              <a:gd name="connsiteX260" fmla="*/ 2532287 w 3336462"/>
              <a:gd name="connsiteY260" fmla="*/ 3229684 h 6254983"/>
              <a:gd name="connsiteX261" fmla="*/ 2525178 w 3336462"/>
              <a:gd name="connsiteY261" fmla="*/ 3251800 h 6254983"/>
              <a:gd name="connsiteX262" fmla="*/ 2350971 w 3336462"/>
              <a:gd name="connsiteY262" fmla="*/ 3219078 h 6254983"/>
              <a:gd name="connsiteX263" fmla="*/ 2344765 w 3336462"/>
              <a:gd name="connsiteY263" fmla="*/ 3209557 h 6254983"/>
              <a:gd name="connsiteX264" fmla="*/ 2336628 w 3336462"/>
              <a:gd name="connsiteY264" fmla="*/ 694653 h 6254983"/>
              <a:gd name="connsiteX265" fmla="*/ 2339914 w 3336462"/>
              <a:gd name="connsiteY265" fmla="*/ 686191 h 6254983"/>
              <a:gd name="connsiteX266" fmla="*/ 2507127 w 3336462"/>
              <a:gd name="connsiteY266" fmla="*/ 608112 h 6254983"/>
              <a:gd name="connsiteX267" fmla="*/ 2509835 w 3336462"/>
              <a:gd name="connsiteY267" fmla="*/ 618833 h 6254983"/>
              <a:gd name="connsiteX268" fmla="*/ 2344427 w 3336462"/>
              <a:gd name="connsiteY268" fmla="*/ 698037 h 6254983"/>
              <a:gd name="connsiteX269" fmla="*/ 2336628 w 3336462"/>
              <a:gd name="connsiteY269" fmla="*/ 694653 h 6254983"/>
              <a:gd name="connsiteX270" fmla="*/ 2328137 w 3336462"/>
              <a:gd name="connsiteY270" fmla="*/ 149377 h 6254983"/>
              <a:gd name="connsiteX271" fmla="*/ 2328518 w 3336462"/>
              <a:gd name="connsiteY271" fmla="*/ 138291 h 6254983"/>
              <a:gd name="connsiteX272" fmla="*/ 2353566 w 3336462"/>
              <a:gd name="connsiteY272" fmla="*/ 108053 h 6254983"/>
              <a:gd name="connsiteX273" fmla="*/ 2379405 w 3336462"/>
              <a:gd name="connsiteY273" fmla="*/ 76687 h 6254983"/>
              <a:gd name="connsiteX274" fmla="*/ 2390122 w 3336462"/>
              <a:gd name="connsiteY274" fmla="*/ 84021 h 6254983"/>
              <a:gd name="connsiteX275" fmla="*/ 2338673 w 3336462"/>
              <a:gd name="connsiteY275" fmla="*/ 151492 h 6254983"/>
              <a:gd name="connsiteX276" fmla="*/ 2328137 w 3336462"/>
              <a:gd name="connsiteY276" fmla="*/ 149377 h 6254983"/>
              <a:gd name="connsiteX277" fmla="*/ 2296474 w 3336462"/>
              <a:gd name="connsiteY277" fmla="*/ 120466 h 6254983"/>
              <a:gd name="connsiteX278" fmla="*/ 2336980 w 3336462"/>
              <a:gd name="connsiteY278" fmla="*/ 53444 h 6254983"/>
              <a:gd name="connsiteX279" fmla="*/ 2383240 w 3336462"/>
              <a:gd name="connsiteY279" fmla="*/ 4136 h 6254983"/>
              <a:gd name="connsiteX280" fmla="*/ 2392492 w 3336462"/>
              <a:gd name="connsiteY280" fmla="*/ 10455 h 6254983"/>
              <a:gd name="connsiteX281" fmla="*/ 2354694 w 3336462"/>
              <a:gd name="connsiteY281" fmla="*/ 67436 h 6254983"/>
              <a:gd name="connsiteX282" fmla="*/ 2307644 w 3336462"/>
              <a:gd name="connsiteY282" fmla="*/ 127234 h 6254983"/>
              <a:gd name="connsiteX283" fmla="*/ 2296474 w 3336462"/>
              <a:gd name="connsiteY283" fmla="*/ 120466 h 6254983"/>
              <a:gd name="connsiteX284" fmla="*/ 2243896 w 3336462"/>
              <a:gd name="connsiteY284" fmla="*/ 2446 h 6254983"/>
              <a:gd name="connsiteX285" fmla="*/ 2244835 w 3336462"/>
              <a:gd name="connsiteY285" fmla="*/ 0 h 6254983"/>
              <a:gd name="connsiteX286" fmla="*/ 2252468 w 3336462"/>
              <a:gd name="connsiteY286" fmla="*/ 0 h 6254983"/>
              <a:gd name="connsiteX287" fmla="*/ 2249199 w 3336462"/>
              <a:gd name="connsiteY287" fmla="*/ 4927 h 6254983"/>
              <a:gd name="connsiteX288" fmla="*/ 2243896 w 3336462"/>
              <a:gd name="connsiteY288" fmla="*/ 2446 h 6254983"/>
              <a:gd name="connsiteX289" fmla="*/ 2243501 w 3336462"/>
              <a:gd name="connsiteY289" fmla="*/ 2911885 h 6254983"/>
              <a:gd name="connsiteX290" fmla="*/ 2249537 w 3336462"/>
              <a:gd name="connsiteY290" fmla="*/ 2900686 h 6254983"/>
              <a:gd name="connsiteX291" fmla="*/ 2302567 w 3336462"/>
              <a:gd name="connsiteY291" fmla="*/ 2890870 h 6254983"/>
              <a:gd name="connsiteX292" fmla="*/ 2352776 w 3336462"/>
              <a:gd name="connsiteY292" fmla="*/ 2887374 h 6254983"/>
              <a:gd name="connsiteX293" fmla="*/ 2355371 w 3336462"/>
              <a:gd name="connsiteY293" fmla="*/ 2905764 h 6254983"/>
              <a:gd name="connsiteX294" fmla="*/ 2302906 w 3336462"/>
              <a:gd name="connsiteY294" fmla="*/ 2916369 h 6254983"/>
              <a:gd name="connsiteX295" fmla="*/ 2252696 w 3336462"/>
              <a:gd name="connsiteY295" fmla="*/ 2920882 h 6254983"/>
              <a:gd name="connsiteX296" fmla="*/ 2243501 w 3336462"/>
              <a:gd name="connsiteY296" fmla="*/ 2911885 h 6254983"/>
              <a:gd name="connsiteX297" fmla="*/ 2239834 w 3336462"/>
              <a:gd name="connsiteY297" fmla="*/ 408405 h 6254983"/>
              <a:gd name="connsiteX298" fmla="*/ 2273458 w 3336462"/>
              <a:gd name="connsiteY298" fmla="*/ 370382 h 6254983"/>
              <a:gd name="connsiteX299" fmla="*/ 2307080 w 3336462"/>
              <a:gd name="connsiteY299" fmla="*/ 336196 h 6254983"/>
              <a:gd name="connsiteX300" fmla="*/ 2316783 w 3336462"/>
              <a:gd name="connsiteY300" fmla="*/ 343867 h 6254983"/>
              <a:gd name="connsiteX301" fmla="*/ 2251680 w 3336462"/>
              <a:gd name="connsiteY301" fmla="*/ 417656 h 6254983"/>
              <a:gd name="connsiteX302" fmla="*/ 2239834 w 3336462"/>
              <a:gd name="connsiteY302" fmla="*/ 408405 h 6254983"/>
              <a:gd name="connsiteX303" fmla="*/ 2238142 w 3336462"/>
              <a:gd name="connsiteY303" fmla="*/ 692961 h 6254983"/>
              <a:gd name="connsiteX304" fmla="*/ 2314302 w 3336462"/>
              <a:gd name="connsiteY304" fmla="*/ 654486 h 6254983"/>
              <a:gd name="connsiteX305" fmla="*/ 2382788 w 3336462"/>
              <a:gd name="connsiteY305" fmla="*/ 621540 h 6254983"/>
              <a:gd name="connsiteX306" fmla="*/ 2387301 w 3336462"/>
              <a:gd name="connsiteY306" fmla="*/ 628874 h 6254983"/>
              <a:gd name="connsiteX307" fmla="*/ 2305500 w 3336462"/>
              <a:gd name="connsiteY307" fmla="*/ 675134 h 6254983"/>
              <a:gd name="connsiteX308" fmla="*/ 2238593 w 3336462"/>
              <a:gd name="connsiteY308" fmla="*/ 700295 h 6254983"/>
              <a:gd name="connsiteX309" fmla="*/ 2238142 w 3336462"/>
              <a:gd name="connsiteY309" fmla="*/ 692961 h 6254983"/>
              <a:gd name="connsiteX310" fmla="*/ 2234278 w 3336462"/>
              <a:gd name="connsiteY310" fmla="*/ 2684732 h 6254983"/>
              <a:gd name="connsiteX311" fmla="*/ 2239158 w 3336462"/>
              <a:gd name="connsiteY311" fmla="*/ 2676044 h 6254983"/>
              <a:gd name="connsiteX312" fmla="*/ 2312159 w 3336462"/>
              <a:gd name="connsiteY312" fmla="*/ 2663970 h 6254983"/>
              <a:gd name="connsiteX313" fmla="*/ 2315318 w 3336462"/>
              <a:gd name="connsiteY313" fmla="*/ 2682474 h 6254983"/>
              <a:gd name="connsiteX314" fmla="*/ 2240061 w 3336462"/>
              <a:gd name="connsiteY314" fmla="*/ 2692404 h 6254983"/>
              <a:gd name="connsiteX315" fmla="*/ 2234278 w 3336462"/>
              <a:gd name="connsiteY315" fmla="*/ 2684732 h 6254983"/>
              <a:gd name="connsiteX316" fmla="*/ 2232938 w 3336462"/>
              <a:gd name="connsiteY316" fmla="*/ 2731907 h 6254983"/>
              <a:gd name="connsiteX317" fmla="*/ 2239045 w 3336462"/>
              <a:gd name="connsiteY317" fmla="*/ 2722078 h 6254983"/>
              <a:gd name="connsiteX318" fmla="*/ 2298392 w 3336462"/>
              <a:gd name="connsiteY318" fmla="*/ 2714293 h 6254983"/>
              <a:gd name="connsiteX319" fmla="*/ 2299746 w 3336462"/>
              <a:gd name="connsiteY319" fmla="*/ 2732006 h 6254983"/>
              <a:gd name="connsiteX320" fmla="*/ 2240285 w 3336462"/>
              <a:gd name="connsiteY320" fmla="*/ 2740130 h 6254983"/>
              <a:gd name="connsiteX321" fmla="*/ 2232938 w 3336462"/>
              <a:gd name="connsiteY321" fmla="*/ 2731907 h 6254983"/>
              <a:gd name="connsiteX322" fmla="*/ 2231302 w 3336462"/>
              <a:gd name="connsiteY322" fmla="*/ 754071 h 6254983"/>
              <a:gd name="connsiteX323" fmla="*/ 2234418 w 3336462"/>
              <a:gd name="connsiteY323" fmla="*/ 746441 h 6254983"/>
              <a:gd name="connsiteX324" fmla="*/ 2276165 w 3336462"/>
              <a:gd name="connsiteY324" fmla="*/ 728389 h 6254983"/>
              <a:gd name="connsiteX325" fmla="*/ 2322086 w 3336462"/>
              <a:gd name="connsiteY325" fmla="*/ 718121 h 6254983"/>
              <a:gd name="connsiteX326" fmla="*/ 2324230 w 3336462"/>
              <a:gd name="connsiteY326" fmla="*/ 728050 h 6254983"/>
              <a:gd name="connsiteX327" fmla="*/ 2275150 w 3336462"/>
              <a:gd name="connsiteY327" fmla="*/ 748471 h 6254983"/>
              <a:gd name="connsiteX328" fmla="*/ 2237578 w 3336462"/>
              <a:gd name="connsiteY328" fmla="*/ 759078 h 6254983"/>
              <a:gd name="connsiteX329" fmla="*/ 2231302 w 3336462"/>
              <a:gd name="connsiteY329" fmla="*/ 754071 h 6254983"/>
              <a:gd name="connsiteX330" fmla="*/ 2225364 w 3336462"/>
              <a:gd name="connsiteY330" fmla="*/ 4583419 h 6254983"/>
              <a:gd name="connsiteX331" fmla="*/ 2231033 w 3336462"/>
              <a:gd name="connsiteY331" fmla="*/ 4575278 h 6254983"/>
              <a:gd name="connsiteX332" fmla="*/ 2295684 w 3336462"/>
              <a:gd name="connsiteY332" fmla="*/ 4566475 h 6254983"/>
              <a:gd name="connsiteX333" fmla="*/ 2296587 w 3336462"/>
              <a:gd name="connsiteY333" fmla="*/ 4585656 h 6254983"/>
              <a:gd name="connsiteX334" fmla="*/ 2231033 w 3336462"/>
              <a:gd name="connsiteY334" fmla="*/ 4590622 h 6254983"/>
              <a:gd name="connsiteX335" fmla="*/ 2225364 w 3336462"/>
              <a:gd name="connsiteY335" fmla="*/ 4583419 h 6254983"/>
              <a:gd name="connsiteX336" fmla="*/ 2223587 w 3336462"/>
              <a:gd name="connsiteY336" fmla="*/ 638690 h 6254983"/>
              <a:gd name="connsiteX337" fmla="*/ 2291511 w 3336462"/>
              <a:gd name="connsiteY337" fmla="*/ 591527 h 6254983"/>
              <a:gd name="connsiteX338" fmla="*/ 2296024 w 3336462"/>
              <a:gd name="connsiteY338" fmla="*/ 599877 h 6254983"/>
              <a:gd name="connsiteX339" fmla="*/ 2230808 w 3336462"/>
              <a:gd name="connsiteY339" fmla="*/ 646136 h 6254983"/>
              <a:gd name="connsiteX340" fmla="*/ 2223587 w 3336462"/>
              <a:gd name="connsiteY340" fmla="*/ 638690 h 6254983"/>
              <a:gd name="connsiteX341" fmla="*/ 2209935 w 3336462"/>
              <a:gd name="connsiteY341" fmla="*/ 343979 h 6254983"/>
              <a:gd name="connsiteX342" fmla="*/ 2292863 w 3336462"/>
              <a:gd name="connsiteY342" fmla="*/ 254958 h 6254983"/>
              <a:gd name="connsiteX343" fmla="*/ 2299182 w 3336462"/>
              <a:gd name="connsiteY343" fmla="*/ 263195 h 6254983"/>
              <a:gd name="connsiteX344" fmla="*/ 2220088 w 3336462"/>
              <a:gd name="connsiteY344" fmla="*/ 352556 h 6254983"/>
              <a:gd name="connsiteX345" fmla="*/ 2209935 w 3336462"/>
              <a:gd name="connsiteY345" fmla="*/ 343979 h 6254983"/>
              <a:gd name="connsiteX346" fmla="*/ 2188342 w 3336462"/>
              <a:gd name="connsiteY346" fmla="*/ 2644226 h 6254983"/>
              <a:gd name="connsiteX347" fmla="*/ 2193799 w 3336462"/>
              <a:gd name="connsiteY347" fmla="*/ 2630122 h 6254983"/>
              <a:gd name="connsiteX348" fmla="*/ 2276955 w 3336462"/>
              <a:gd name="connsiteY348" fmla="*/ 2612859 h 6254983"/>
              <a:gd name="connsiteX349" fmla="*/ 2278083 w 3336462"/>
              <a:gd name="connsiteY349" fmla="*/ 2632604 h 6254983"/>
              <a:gd name="connsiteX350" fmla="*/ 2235660 w 3336462"/>
              <a:gd name="connsiteY350" fmla="*/ 2643550 h 6254983"/>
              <a:gd name="connsiteX351" fmla="*/ 2201585 w 3336462"/>
              <a:gd name="connsiteY351" fmla="*/ 2651899 h 6254983"/>
              <a:gd name="connsiteX352" fmla="*/ 2188342 w 3336462"/>
              <a:gd name="connsiteY352" fmla="*/ 2644226 h 6254983"/>
              <a:gd name="connsiteX353" fmla="*/ 2178934 w 3336462"/>
              <a:gd name="connsiteY353" fmla="*/ 602993 h 6254983"/>
              <a:gd name="connsiteX354" fmla="*/ 2182855 w 3336462"/>
              <a:gd name="connsiteY354" fmla="*/ 595702 h 6254983"/>
              <a:gd name="connsiteX355" fmla="*/ 2356273 w 3336462"/>
              <a:gd name="connsiteY355" fmla="*/ 499346 h 6254983"/>
              <a:gd name="connsiteX356" fmla="*/ 2361011 w 3336462"/>
              <a:gd name="connsiteY356" fmla="*/ 507582 h 6254983"/>
              <a:gd name="connsiteX357" fmla="*/ 2186352 w 3336462"/>
              <a:gd name="connsiteY357" fmla="*/ 607324 h 6254983"/>
              <a:gd name="connsiteX358" fmla="*/ 2178934 w 3336462"/>
              <a:gd name="connsiteY358" fmla="*/ 602993 h 6254983"/>
              <a:gd name="connsiteX359" fmla="*/ 2169019 w 3336462"/>
              <a:gd name="connsiteY359" fmla="*/ 3520302 h 6254983"/>
              <a:gd name="connsiteX360" fmla="*/ 2178116 w 3336462"/>
              <a:gd name="connsiteY360" fmla="*/ 3514126 h 6254983"/>
              <a:gd name="connsiteX361" fmla="*/ 2239720 w 3336462"/>
              <a:gd name="connsiteY361" fmla="*/ 3532292 h 6254983"/>
              <a:gd name="connsiteX362" fmla="*/ 2293766 w 3336462"/>
              <a:gd name="connsiteY362" fmla="*/ 3555537 h 6254983"/>
              <a:gd name="connsiteX363" fmla="*/ 2289818 w 3336462"/>
              <a:gd name="connsiteY363" fmla="*/ 3567158 h 6254983"/>
              <a:gd name="connsiteX364" fmla="*/ 2234418 w 3336462"/>
              <a:gd name="connsiteY364" fmla="*/ 3553618 h 6254983"/>
              <a:gd name="connsiteX365" fmla="*/ 2174054 w 3336462"/>
              <a:gd name="connsiteY365" fmla="*/ 3531052 h 6254983"/>
              <a:gd name="connsiteX366" fmla="*/ 2169019 w 3336462"/>
              <a:gd name="connsiteY366" fmla="*/ 3520302 h 6254983"/>
              <a:gd name="connsiteX367" fmla="*/ 2159627 w 3336462"/>
              <a:gd name="connsiteY367" fmla="*/ 2700118 h 6254983"/>
              <a:gd name="connsiteX368" fmla="*/ 2165028 w 3336462"/>
              <a:gd name="connsiteY368" fmla="*/ 2690824 h 6254983"/>
              <a:gd name="connsiteX369" fmla="*/ 2211740 w 3336462"/>
              <a:gd name="connsiteY369" fmla="*/ 2683940 h 6254983"/>
              <a:gd name="connsiteX370" fmla="*/ 2214448 w 3336462"/>
              <a:gd name="connsiteY370" fmla="*/ 2700639 h 6254983"/>
              <a:gd name="connsiteX371" fmla="*/ 2168187 w 3336462"/>
              <a:gd name="connsiteY371" fmla="*/ 2707297 h 6254983"/>
              <a:gd name="connsiteX372" fmla="*/ 2159627 w 3336462"/>
              <a:gd name="connsiteY372" fmla="*/ 2700118 h 6254983"/>
              <a:gd name="connsiteX373" fmla="*/ 2148441 w 3336462"/>
              <a:gd name="connsiteY373" fmla="*/ 313178 h 6254983"/>
              <a:gd name="connsiteX374" fmla="*/ 2254389 w 3336462"/>
              <a:gd name="connsiteY374" fmla="*/ 182296 h 6254983"/>
              <a:gd name="connsiteX375" fmla="*/ 2265108 w 3336462"/>
              <a:gd name="connsiteY375" fmla="*/ 190983 h 6254983"/>
              <a:gd name="connsiteX376" fmla="*/ 2210724 w 3336462"/>
              <a:gd name="connsiteY376" fmla="*/ 255861 h 6254983"/>
              <a:gd name="connsiteX377" fmla="*/ 2160402 w 3336462"/>
              <a:gd name="connsiteY377" fmla="*/ 318820 h 6254983"/>
              <a:gd name="connsiteX378" fmla="*/ 2148441 w 3336462"/>
              <a:gd name="connsiteY378" fmla="*/ 313178 h 6254983"/>
              <a:gd name="connsiteX379" fmla="*/ 2142082 w 3336462"/>
              <a:gd name="connsiteY379" fmla="*/ 3224644 h 6254983"/>
              <a:gd name="connsiteX380" fmla="*/ 2149120 w 3336462"/>
              <a:gd name="connsiteY380" fmla="*/ 3215800 h 6254983"/>
              <a:gd name="connsiteX381" fmla="*/ 2229003 w 3336462"/>
              <a:gd name="connsiteY381" fmla="*/ 3220653 h 6254983"/>
              <a:gd name="connsiteX382" fmla="*/ 2226182 w 3336462"/>
              <a:gd name="connsiteY382" fmla="*/ 3240174 h 6254983"/>
              <a:gd name="connsiteX383" fmla="*/ 2150022 w 3336462"/>
              <a:gd name="connsiteY383" fmla="*/ 3233405 h 6254983"/>
              <a:gd name="connsiteX384" fmla="*/ 2142082 w 3336462"/>
              <a:gd name="connsiteY384" fmla="*/ 3224644 h 6254983"/>
              <a:gd name="connsiteX385" fmla="*/ 2082212 w 3336462"/>
              <a:gd name="connsiteY385" fmla="*/ 2975408 h 6254983"/>
              <a:gd name="connsiteX386" fmla="*/ 2088643 w 3336462"/>
              <a:gd name="connsiteY386" fmla="*/ 2967370 h 6254983"/>
              <a:gd name="connsiteX387" fmla="*/ 2312271 w 3336462"/>
              <a:gd name="connsiteY387" fmla="*/ 2940402 h 6254983"/>
              <a:gd name="connsiteX388" fmla="*/ 2421828 w 3336462"/>
              <a:gd name="connsiteY388" fmla="*/ 2922689 h 6254983"/>
              <a:gd name="connsiteX389" fmla="*/ 2426567 w 3336462"/>
              <a:gd name="connsiteY389" fmla="*/ 2942659 h 6254983"/>
              <a:gd name="connsiteX390" fmla="*/ 2088982 w 3336462"/>
              <a:gd name="connsiteY390" fmla="*/ 2982939 h 6254983"/>
              <a:gd name="connsiteX391" fmla="*/ 2082212 w 3336462"/>
              <a:gd name="connsiteY391" fmla="*/ 2975408 h 6254983"/>
              <a:gd name="connsiteX392" fmla="*/ 2061988 w 3336462"/>
              <a:gd name="connsiteY392" fmla="*/ 739953 h 6254983"/>
              <a:gd name="connsiteX393" fmla="*/ 2066077 w 3336462"/>
              <a:gd name="connsiteY393" fmla="*/ 732676 h 6254983"/>
              <a:gd name="connsiteX394" fmla="*/ 2191656 w 3336462"/>
              <a:gd name="connsiteY394" fmla="*/ 664301 h 6254983"/>
              <a:gd name="connsiteX395" fmla="*/ 2195267 w 3336462"/>
              <a:gd name="connsiteY395" fmla="*/ 671748 h 6254983"/>
              <a:gd name="connsiteX396" fmla="*/ 2068899 w 3336462"/>
              <a:gd name="connsiteY396" fmla="*/ 744184 h 6254983"/>
              <a:gd name="connsiteX397" fmla="*/ 2061988 w 3336462"/>
              <a:gd name="connsiteY397" fmla="*/ 739953 h 6254983"/>
              <a:gd name="connsiteX398" fmla="*/ 2055246 w 3336462"/>
              <a:gd name="connsiteY398" fmla="*/ 2674026 h 6254983"/>
              <a:gd name="connsiteX399" fmla="*/ 2062692 w 3336462"/>
              <a:gd name="connsiteY399" fmla="*/ 2663406 h 6254983"/>
              <a:gd name="connsiteX400" fmla="*/ 2117527 w 3336462"/>
              <a:gd name="connsiteY400" fmla="*/ 2654380 h 6254983"/>
              <a:gd name="connsiteX401" fmla="*/ 2167172 w 3336462"/>
              <a:gd name="connsiteY401" fmla="*/ 2644789 h 6254983"/>
              <a:gd name="connsiteX402" fmla="*/ 2171346 w 3336462"/>
              <a:gd name="connsiteY402" fmla="*/ 2664760 h 6254983"/>
              <a:gd name="connsiteX403" fmla="*/ 2116398 w 3336462"/>
              <a:gd name="connsiteY403" fmla="*/ 2678412 h 6254983"/>
              <a:gd name="connsiteX404" fmla="*/ 2064384 w 3336462"/>
              <a:gd name="connsiteY404" fmla="*/ 2683038 h 6254983"/>
              <a:gd name="connsiteX405" fmla="*/ 2055246 w 3336462"/>
              <a:gd name="connsiteY405" fmla="*/ 2674026 h 6254983"/>
              <a:gd name="connsiteX406" fmla="*/ 2043216 w 3336462"/>
              <a:gd name="connsiteY406" fmla="*/ 2520622 h 6254983"/>
              <a:gd name="connsiteX407" fmla="*/ 2047349 w 3336462"/>
              <a:gd name="connsiteY407" fmla="*/ 2507590 h 6254983"/>
              <a:gd name="connsiteX408" fmla="*/ 2088418 w 3336462"/>
              <a:gd name="connsiteY408" fmla="*/ 2493372 h 6254983"/>
              <a:gd name="connsiteX409" fmla="*/ 2095074 w 3336462"/>
              <a:gd name="connsiteY409" fmla="*/ 2508605 h 6254983"/>
              <a:gd name="connsiteX410" fmla="*/ 2054230 w 3336462"/>
              <a:gd name="connsiteY410" fmla="*/ 2527900 h 6254983"/>
              <a:gd name="connsiteX411" fmla="*/ 2043216 w 3336462"/>
              <a:gd name="connsiteY411" fmla="*/ 2520622 h 6254983"/>
              <a:gd name="connsiteX412" fmla="*/ 2023526 w 3336462"/>
              <a:gd name="connsiteY412" fmla="*/ 4727361 h 6254983"/>
              <a:gd name="connsiteX413" fmla="*/ 2028843 w 3336462"/>
              <a:gd name="connsiteY413" fmla="*/ 4719687 h 6254983"/>
              <a:gd name="connsiteX414" fmla="*/ 2076457 w 3336462"/>
              <a:gd name="connsiteY414" fmla="*/ 4715057 h 6254983"/>
              <a:gd name="connsiteX415" fmla="*/ 2130841 w 3336462"/>
              <a:gd name="connsiteY415" fmla="*/ 4723635 h 6254983"/>
              <a:gd name="connsiteX416" fmla="*/ 2128923 w 3336462"/>
              <a:gd name="connsiteY416" fmla="*/ 4738192 h 6254983"/>
              <a:gd name="connsiteX417" fmla="*/ 2074877 w 3336462"/>
              <a:gd name="connsiteY417" fmla="*/ 4740675 h 6254983"/>
              <a:gd name="connsiteX418" fmla="*/ 2028278 w 3336462"/>
              <a:gd name="connsiteY418" fmla="*/ 4735032 h 6254983"/>
              <a:gd name="connsiteX419" fmla="*/ 2023526 w 3336462"/>
              <a:gd name="connsiteY419" fmla="*/ 4727361 h 6254983"/>
              <a:gd name="connsiteX420" fmla="*/ 2023427 w 3336462"/>
              <a:gd name="connsiteY420" fmla="*/ 3401377 h 6254983"/>
              <a:gd name="connsiteX421" fmla="*/ 2034936 w 3336462"/>
              <a:gd name="connsiteY421" fmla="*/ 3392495 h 6254983"/>
              <a:gd name="connsiteX422" fmla="*/ 2102972 w 3336462"/>
              <a:gd name="connsiteY422" fmla="*/ 3412694 h 6254983"/>
              <a:gd name="connsiteX423" fmla="*/ 2097782 w 3336462"/>
              <a:gd name="connsiteY423" fmla="*/ 3431201 h 6254983"/>
              <a:gd name="connsiteX424" fmla="*/ 2030874 w 3336462"/>
              <a:gd name="connsiteY424" fmla="*/ 3415174 h 6254983"/>
              <a:gd name="connsiteX425" fmla="*/ 2023427 w 3336462"/>
              <a:gd name="connsiteY425" fmla="*/ 3401377 h 6254983"/>
              <a:gd name="connsiteX426" fmla="*/ 2012230 w 3336462"/>
              <a:gd name="connsiteY426" fmla="*/ 2642027 h 6254983"/>
              <a:gd name="connsiteX427" fmla="*/ 2015304 w 3336462"/>
              <a:gd name="connsiteY427" fmla="*/ 2631252 h 6254983"/>
              <a:gd name="connsiteX428" fmla="*/ 2078714 w 3336462"/>
              <a:gd name="connsiteY428" fmla="*/ 2614327 h 6254983"/>
              <a:gd name="connsiteX429" fmla="*/ 2081309 w 3336462"/>
              <a:gd name="connsiteY429" fmla="*/ 2637458 h 6254983"/>
              <a:gd name="connsiteX430" fmla="*/ 2022187 w 3336462"/>
              <a:gd name="connsiteY430" fmla="*/ 2648402 h 6254983"/>
              <a:gd name="connsiteX431" fmla="*/ 2012230 w 3336462"/>
              <a:gd name="connsiteY431" fmla="*/ 2642027 h 6254983"/>
              <a:gd name="connsiteX432" fmla="*/ 1992752 w 3336462"/>
              <a:gd name="connsiteY432" fmla="*/ 2886936 h 6254983"/>
              <a:gd name="connsiteX433" fmla="*/ 2000523 w 3336462"/>
              <a:gd name="connsiteY433" fmla="*/ 2876541 h 6254983"/>
              <a:gd name="connsiteX434" fmla="*/ 2143705 w 3336462"/>
              <a:gd name="connsiteY434" fmla="*/ 2858263 h 6254983"/>
              <a:gd name="connsiteX435" fmla="*/ 2145058 w 3336462"/>
              <a:gd name="connsiteY435" fmla="*/ 2875977 h 6254983"/>
              <a:gd name="connsiteX436" fmla="*/ 2001313 w 3336462"/>
              <a:gd name="connsiteY436" fmla="*/ 2895723 h 6254983"/>
              <a:gd name="connsiteX437" fmla="*/ 1992752 w 3336462"/>
              <a:gd name="connsiteY437" fmla="*/ 2886936 h 6254983"/>
              <a:gd name="connsiteX438" fmla="*/ 1975590 w 3336462"/>
              <a:gd name="connsiteY438" fmla="*/ 553616 h 6254983"/>
              <a:gd name="connsiteX439" fmla="*/ 2069237 w 3336462"/>
              <a:gd name="connsiteY439" fmla="*/ 351426 h 6254983"/>
              <a:gd name="connsiteX440" fmla="*/ 2173942 w 3336462"/>
              <a:gd name="connsiteY440" fmla="*/ 149575 h 6254983"/>
              <a:gd name="connsiteX441" fmla="*/ 2181389 w 3336462"/>
              <a:gd name="connsiteY441" fmla="*/ 153750 h 6254983"/>
              <a:gd name="connsiteX442" fmla="*/ 2077247 w 3336462"/>
              <a:gd name="connsiteY442" fmla="*/ 375797 h 6254983"/>
              <a:gd name="connsiteX443" fmla="*/ 1980215 w 3336462"/>
              <a:gd name="connsiteY443" fmla="*/ 555310 h 6254983"/>
              <a:gd name="connsiteX444" fmla="*/ 1975590 w 3336462"/>
              <a:gd name="connsiteY444" fmla="*/ 553616 h 6254983"/>
              <a:gd name="connsiteX445" fmla="*/ 1969524 w 3336462"/>
              <a:gd name="connsiteY445" fmla="*/ 3185488 h 6254983"/>
              <a:gd name="connsiteX446" fmla="*/ 1979538 w 3336462"/>
              <a:gd name="connsiteY446" fmla="*/ 3177095 h 6254983"/>
              <a:gd name="connsiteX447" fmla="*/ 2054456 w 3336462"/>
              <a:gd name="connsiteY447" fmla="*/ 3198536 h 6254983"/>
              <a:gd name="connsiteX448" fmla="*/ 2048363 w 3336462"/>
              <a:gd name="connsiteY448" fmla="*/ 3216477 h 6254983"/>
              <a:gd name="connsiteX449" fmla="*/ 1974911 w 3336462"/>
              <a:gd name="connsiteY449" fmla="*/ 3197857 h 6254983"/>
              <a:gd name="connsiteX450" fmla="*/ 1969524 w 3336462"/>
              <a:gd name="connsiteY450" fmla="*/ 3185488 h 6254983"/>
              <a:gd name="connsiteX451" fmla="*/ 1949383 w 3336462"/>
              <a:gd name="connsiteY451" fmla="*/ 3521766 h 6254983"/>
              <a:gd name="connsiteX452" fmla="*/ 1956069 w 3336462"/>
              <a:gd name="connsiteY452" fmla="*/ 3515927 h 6254983"/>
              <a:gd name="connsiteX453" fmla="*/ 1999846 w 3336462"/>
              <a:gd name="connsiteY453" fmla="*/ 3525631 h 6254983"/>
              <a:gd name="connsiteX454" fmla="*/ 2044187 w 3336462"/>
              <a:gd name="connsiteY454" fmla="*/ 3545490 h 6254983"/>
              <a:gd name="connsiteX455" fmla="*/ 2037756 w 3336462"/>
              <a:gd name="connsiteY455" fmla="*/ 3563202 h 6254983"/>
              <a:gd name="connsiteX456" fmla="*/ 1983937 w 3336462"/>
              <a:gd name="connsiteY456" fmla="*/ 3548085 h 6254983"/>
              <a:gd name="connsiteX457" fmla="*/ 1950992 w 3336462"/>
              <a:gd name="connsiteY457" fmla="*/ 3530482 h 6254983"/>
              <a:gd name="connsiteX458" fmla="*/ 1949383 w 3336462"/>
              <a:gd name="connsiteY458" fmla="*/ 3521766 h 6254983"/>
              <a:gd name="connsiteX459" fmla="*/ 1940611 w 3336462"/>
              <a:gd name="connsiteY459" fmla="*/ 631919 h 6254983"/>
              <a:gd name="connsiteX460" fmla="*/ 1997252 w 3336462"/>
              <a:gd name="connsiteY460" fmla="*/ 563770 h 6254983"/>
              <a:gd name="connsiteX461" fmla="*/ 2039789 w 3336462"/>
              <a:gd name="connsiteY461" fmla="*/ 515480 h 6254983"/>
              <a:gd name="connsiteX462" fmla="*/ 2048815 w 3336462"/>
              <a:gd name="connsiteY462" fmla="*/ 523378 h 6254983"/>
              <a:gd name="connsiteX463" fmla="*/ 2000072 w 3336462"/>
              <a:gd name="connsiteY463" fmla="*/ 590399 h 6254983"/>
              <a:gd name="connsiteX464" fmla="*/ 1948848 w 3336462"/>
              <a:gd name="connsiteY464" fmla="*/ 641170 h 6254983"/>
              <a:gd name="connsiteX465" fmla="*/ 1940611 w 3336462"/>
              <a:gd name="connsiteY465" fmla="*/ 631919 h 6254983"/>
              <a:gd name="connsiteX466" fmla="*/ 1930089 w 3336462"/>
              <a:gd name="connsiteY466" fmla="*/ 3021512 h 6254983"/>
              <a:gd name="connsiteX467" fmla="*/ 1939370 w 3336462"/>
              <a:gd name="connsiteY467" fmla="*/ 3012952 h 6254983"/>
              <a:gd name="connsiteX468" fmla="*/ 2306966 w 3336462"/>
              <a:gd name="connsiteY468" fmla="*/ 2990386 h 6254983"/>
              <a:gd name="connsiteX469" fmla="*/ 2308434 w 3336462"/>
              <a:gd name="connsiteY469" fmla="*/ 3012614 h 6254983"/>
              <a:gd name="connsiteX470" fmla="*/ 1937903 w 3336462"/>
              <a:gd name="connsiteY470" fmla="*/ 3030666 h 6254983"/>
              <a:gd name="connsiteX471" fmla="*/ 1930089 w 3336462"/>
              <a:gd name="connsiteY471" fmla="*/ 3021512 h 6254983"/>
              <a:gd name="connsiteX472" fmla="*/ 1908752 w 3336462"/>
              <a:gd name="connsiteY472" fmla="*/ 2952235 h 6254983"/>
              <a:gd name="connsiteX473" fmla="*/ 1915225 w 3336462"/>
              <a:gd name="connsiteY473" fmla="*/ 2944126 h 6254983"/>
              <a:gd name="connsiteX474" fmla="*/ 2204406 w 3336462"/>
              <a:gd name="connsiteY474" fmla="*/ 2911856 h 6254983"/>
              <a:gd name="connsiteX475" fmla="*/ 2208694 w 3336462"/>
              <a:gd name="connsiteY475" fmla="*/ 2931828 h 6254983"/>
              <a:gd name="connsiteX476" fmla="*/ 1915225 w 3336462"/>
              <a:gd name="connsiteY476" fmla="*/ 2959584 h 6254983"/>
              <a:gd name="connsiteX477" fmla="*/ 1908752 w 3336462"/>
              <a:gd name="connsiteY477" fmla="*/ 2952235 h 6254983"/>
              <a:gd name="connsiteX478" fmla="*/ 1889288 w 3336462"/>
              <a:gd name="connsiteY478" fmla="*/ 3365127 h 6254983"/>
              <a:gd name="connsiteX479" fmla="*/ 1900444 w 3336462"/>
              <a:gd name="connsiteY479" fmla="*/ 3357415 h 6254983"/>
              <a:gd name="connsiteX480" fmla="*/ 1959002 w 3336462"/>
              <a:gd name="connsiteY480" fmla="*/ 3374900 h 6254983"/>
              <a:gd name="connsiteX481" fmla="*/ 1954038 w 3336462"/>
              <a:gd name="connsiteY481" fmla="*/ 3391709 h 6254983"/>
              <a:gd name="connsiteX482" fmla="*/ 1895141 w 3336462"/>
              <a:gd name="connsiteY482" fmla="*/ 3377494 h 6254983"/>
              <a:gd name="connsiteX483" fmla="*/ 1889288 w 3336462"/>
              <a:gd name="connsiteY483" fmla="*/ 3365127 h 6254983"/>
              <a:gd name="connsiteX484" fmla="*/ 1886735 w 3336462"/>
              <a:gd name="connsiteY484" fmla="*/ 4606126 h 6254983"/>
              <a:gd name="connsiteX485" fmla="*/ 1894126 w 3336462"/>
              <a:gd name="connsiteY485" fmla="*/ 4596844 h 6254983"/>
              <a:gd name="connsiteX486" fmla="*/ 1950090 w 3336462"/>
              <a:gd name="connsiteY486" fmla="*/ 4601358 h 6254983"/>
              <a:gd name="connsiteX487" fmla="*/ 1949074 w 3336462"/>
              <a:gd name="connsiteY487" fmla="*/ 4616138 h 6254983"/>
              <a:gd name="connsiteX488" fmla="*/ 1893562 w 3336462"/>
              <a:gd name="connsiteY488" fmla="*/ 4615912 h 6254983"/>
              <a:gd name="connsiteX489" fmla="*/ 1886735 w 3336462"/>
              <a:gd name="connsiteY489" fmla="*/ 4606126 h 6254983"/>
              <a:gd name="connsiteX490" fmla="*/ 1840533 w 3336462"/>
              <a:gd name="connsiteY490" fmla="*/ 3474968 h 6254983"/>
              <a:gd name="connsiteX491" fmla="*/ 1845724 w 3336462"/>
              <a:gd name="connsiteY491" fmla="*/ 3494036 h 6254983"/>
              <a:gd name="connsiteX492" fmla="*/ 1859263 w 3336462"/>
              <a:gd name="connsiteY492" fmla="*/ 3490311 h 6254983"/>
              <a:gd name="connsiteX493" fmla="*/ 1852832 w 3336462"/>
              <a:gd name="connsiteY493" fmla="*/ 3487267 h 6254983"/>
              <a:gd name="connsiteX494" fmla="*/ 1840533 w 3336462"/>
              <a:gd name="connsiteY494" fmla="*/ 3474968 h 6254983"/>
              <a:gd name="connsiteX495" fmla="*/ 1818897 w 3336462"/>
              <a:gd name="connsiteY495" fmla="*/ 2923111 h 6254983"/>
              <a:gd name="connsiteX496" fmla="*/ 1826880 w 3336462"/>
              <a:gd name="connsiteY496" fmla="*/ 2911180 h 6254983"/>
              <a:gd name="connsiteX497" fmla="*/ 1943093 w 3336462"/>
              <a:gd name="connsiteY497" fmla="*/ 2894932 h 6254983"/>
              <a:gd name="connsiteX498" fmla="*/ 1946253 w 3336462"/>
              <a:gd name="connsiteY498" fmla="*/ 2914790 h 6254983"/>
              <a:gd name="connsiteX499" fmla="*/ 1829024 w 3336462"/>
              <a:gd name="connsiteY499" fmla="*/ 2932504 h 6254983"/>
              <a:gd name="connsiteX500" fmla="*/ 1818897 w 3336462"/>
              <a:gd name="connsiteY500" fmla="*/ 2923111 h 6254983"/>
              <a:gd name="connsiteX501" fmla="*/ 1817981 w 3336462"/>
              <a:gd name="connsiteY501" fmla="*/ 4378273 h 6254983"/>
              <a:gd name="connsiteX502" fmla="*/ 1822933 w 3336462"/>
              <a:gd name="connsiteY502" fmla="*/ 4369825 h 6254983"/>
              <a:gd name="connsiteX503" fmla="*/ 1902251 w 3336462"/>
              <a:gd name="connsiteY503" fmla="*/ 4367908 h 6254983"/>
              <a:gd name="connsiteX504" fmla="*/ 1903040 w 3336462"/>
              <a:gd name="connsiteY504" fmla="*/ 4382011 h 6254983"/>
              <a:gd name="connsiteX505" fmla="*/ 1824963 w 3336462"/>
              <a:gd name="connsiteY505" fmla="*/ 4385961 h 6254983"/>
              <a:gd name="connsiteX506" fmla="*/ 1817981 w 3336462"/>
              <a:gd name="connsiteY506" fmla="*/ 4378273 h 6254983"/>
              <a:gd name="connsiteX507" fmla="*/ 1813115 w 3336462"/>
              <a:gd name="connsiteY507" fmla="*/ 3276482 h 6254983"/>
              <a:gd name="connsiteX508" fmla="*/ 1821012 w 3336462"/>
              <a:gd name="connsiteY508" fmla="*/ 3269289 h 6254983"/>
              <a:gd name="connsiteX509" fmla="*/ 1873027 w 3336462"/>
              <a:gd name="connsiteY509" fmla="*/ 3278768 h 6254983"/>
              <a:gd name="connsiteX510" fmla="*/ 1913307 w 3336462"/>
              <a:gd name="connsiteY510" fmla="*/ 3293778 h 6254983"/>
              <a:gd name="connsiteX511" fmla="*/ 1907440 w 3336462"/>
              <a:gd name="connsiteY511" fmla="*/ 3311602 h 6254983"/>
              <a:gd name="connsiteX512" fmla="*/ 1857231 w 3336462"/>
              <a:gd name="connsiteY512" fmla="*/ 3301789 h 6254983"/>
              <a:gd name="connsiteX513" fmla="*/ 1816725 w 3336462"/>
              <a:gd name="connsiteY513" fmla="*/ 3286555 h 6254983"/>
              <a:gd name="connsiteX514" fmla="*/ 1813115 w 3336462"/>
              <a:gd name="connsiteY514" fmla="*/ 3276482 h 6254983"/>
              <a:gd name="connsiteX515" fmla="*/ 1805300 w 3336462"/>
              <a:gd name="connsiteY515" fmla="*/ 4510092 h 6254983"/>
              <a:gd name="connsiteX516" fmla="*/ 1809616 w 3336462"/>
              <a:gd name="connsiteY516" fmla="*/ 4497441 h 6254983"/>
              <a:gd name="connsiteX517" fmla="*/ 1866144 w 3336462"/>
              <a:gd name="connsiteY517" fmla="*/ 4496425 h 6254983"/>
              <a:gd name="connsiteX518" fmla="*/ 1863774 w 3336462"/>
              <a:gd name="connsiteY518" fmla="*/ 4512674 h 6254983"/>
              <a:gd name="connsiteX519" fmla="*/ 1816724 w 3336462"/>
              <a:gd name="connsiteY519" fmla="*/ 4518089 h 6254983"/>
              <a:gd name="connsiteX520" fmla="*/ 1805300 w 3336462"/>
              <a:gd name="connsiteY520" fmla="*/ 4510092 h 6254983"/>
              <a:gd name="connsiteX521" fmla="*/ 1800013 w 3336462"/>
              <a:gd name="connsiteY521" fmla="*/ 2876443 h 6254983"/>
              <a:gd name="connsiteX522" fmla="*/ 1805555 w 3336462"/>
              <a:gd name="connsiteY522" fmla="*/ 2866274 h 6254983"/>
              <a:gd name="connsiteX523" fmla="*/ 1853845 w 3336462"/>
              <a:gd name="connsiteY523" fmla="*/ 2856118 h 6254983"/>
              <a:gd name="connsiteX524" fmla="*/ 1920979 w 3336462"/>
              <a:gd name="connsiteY524" fmla="*/ 2849349 h 6254983"/>
              <a:gd name="connsiteX525" fmla="*/ 1925606 w 3336462"/>
              <a:gd name="connsiteY525" fmla="*/ 2868079 h 6254983"/>
              <a:gd name="connsiteX526" fmla="*/ 1860390 w 3336462"/>
              <a:gd name="connsiteY526" fmla="*/ 2880603 h 6254983"/>
              <a:gd name="connsiteX527" fmla="*/ 1808263 w 3336462"/>
              <a:gd name="connsiteY527" fmla="*/ 2884665 h 6254983"/>
              <a:gd name="connsiteX528" fmla="*/ 1800013 w 3336462"/>
              <a:gd name="connsiteY528" fmla="*/ 2876443 h 6254983"/>
              <a:gd name="connsiteX529" fmla="*/ 1785725 w 3336462"/>
              <a:gd name="connsiteY529" fmla="*/ 4998843 h 6254983"/>
              <a:gd name="connsiteX530" fmla="*/ 1793822 w 3336462"/>
              <a:gd name="connsiteY530" fmla="*/ 4994103 h 6254983"/>
              <a:gd name="connsiteX531" fmla="*/ 1935084 w 3336462"/>
              <a:gd name="connsiteY531" fmla="*/ 5038670 h 6254983"/>
              <a:gd name="connsiteX532" fmla="*/ 2059533 w 3336462"/>
              <a:gd name="connsiteY532" fmla="*/ 5087751 h 6254983"/>
              <a:gd name="connsiteX533" fmla="*/ 2051409 w 3336462"/>
              <a:gd name="connsiteY533" fmla="*/ 5106933 h 6254983"/>
              <a:gd name="connsiteX534" fmla="*/ 1914549 w 3336462"/>
              <a:gd name="connsiteY534" fmla="*/ 5054015 h 6254983"/>
              <a:gd name="connsiteX535" fmla="*/ 1788969 w 3336462"/>
              <a:gd name="connsiteY535" fmla="*/ 5007305 h 6254983"/>
              <a:gd name="connsiteX536" fmla="*/ 1785725 w 3336462"/>
              <a:gd name="connsiteY536" fmla="*/ 4998843 h 6254983"/>
              <a:gd name="connsiteX537" fmla="*/ 1702162 w 3336462"/>
              <a:gd name="connsiteY537" fmla="*/ 1909836 h 6254983"/>
              <a:gd name="connsiteX538" fmla="*/ 1704009 w 3336462"/>
              <a:gd name="connsiteY538" fmla="*/ 1899667 h 6254983"/>
              <a:gd name="connsiteX539" fmla="*/ 1768435 w 3336462"/>
              <a:gd name="connsiteY539" fmla="*/ 1871912 h 6254983"/>
              <a:gd name="connsiteX540" fmla="*/ 1776107 w 3336462"/>
              <a:gd name="connsiteY540" fmla="*/ 1890641 h 6254983"/>
              <a:gd name="connsiteX541" fmla="*/ 1711906 w 3336462"/>
              <a:gd name="connsiteY541" fmla="*/ 1915012 h 6254983"/>
              <a:gd name="connsiteX542" fmla="*/ 1702162 w 3336462"/>
              <a:gd name="connsiteY542" fmla="*/ 1909836 h 6254983"/>
              <a:gd name="connsiteX543" fmla="*/ 1696619 w 3336462"/>
              <a:gd name="connsiteY543" fmla="*/ 2604453 h 6254983"/>
              <a:gd name="connsiteX544" fmla="*/ 1697351 w 3336462"/>
              <a:gd name="connsiteY544" fmla="*/ 2591308 h 6254983"/>
              <a:gd name="connsiteX545" fmla="*/ 1748577 w 3336462"/>
              <a:gd name="connsiteY545" fmla="*/ 2559830 h 6254983"/>
              <a:gd name="connsiteX546" fmla="*/ 1798448 w 3336462"/>
              <a:gd name="connsiteY546" fmla="*/ 2539858 h 6254983"/>
              <a:gd name="connsiteX547" fmla="*/ 1807136 w 3336462"/>
              <a:gd name="connsiteY547" fmla="*/ 2556783 h 6254983"/>
              <a:gd name="connsiteX548" fmla="*/ 1755346 w 3336462"/>
              <a:gd name="connsiteY548" fmla="*/ 2586570 h 6254983"/>
              <a:gd name="connsiteX549" fmla="*/ 1709764 w 3336462"/>
              <a:gd name="connsiteY549" fmla="*/ 2609136 h 6254983"/>
              <a:gd name="connsiteX550" fmla="*/ 1696619 w 3336462"/>
              <a:gd name="connsiteY550" fmla="*/ 2604453 h 6254983"/>
              <a:gd name="connsiteX551" fmla="*/ 1680963 w 3336462"/>
              <a:gd name="connsiteY551" fmla="*/ 2979046 h 6254983"/>
              <a:gd name="connsiteX552" fmla="*/ 1687987 w 3336462"/>
              <a:gd name="connsiteY552" fmla="*/ 2969174 h 6254983"/>
              <a:gd name="connsiteX553" fmla="*/ 1816838 w 3336462"/>
              <a:gd name="connsiteY553" fmla="*/ 2956537 h 6254983"/>
              <a:gd name="connsiteX554" fmla="*/ 1817176 w 3336462"/>
              <a:gd name="connsiteY554" fmla="*/ 2974364 h 6254983"/>
              <a:gd name="connsiteX555" fmla="*/ 1690695 w 3336462"/>
              <a:gd name="connsiteY555" fmla="*/ 2986550 h 6254983"/>
              <a:gd name="connsiteX556" fmla="*/ 1680963 w 3336462"/>
              <a:gd name="connsiteY556" fmla="*/ 2979046 h 6254983"/>
              <a:gd name="connsiteX557" fmla="*/ 1667029 w 3336462"/>
              <a:gd name="connsiteY557" fmla="*/ 3080807 h 6254983"/>
              <a:gd name="connsiteX558" fmla="*/ 1675690 w 3336462"/>
              <a:gd name="connsiteY558" fmla="*/ 3071950 h 6254983"/>
              <a:gd name="connsiteX559" fmla="*/ 1937452 w 3336462"/>
              <a:gd name="connsiteY559" fmla="*/ 3086618 h 6254983"/>
              <a:gd name="connsiteX560" fmla="*/ 1934068 w 3336462"/>
              <a:gd name="connsiteY560" fmla="*/ 3107718 h 6254983"/>
              <a:gd name="connsiteX561" fmla="*/ 1795626 w 3336462"/>
              <a:gd name="connsiteY561" fmla="*/ 3100498 h 6254983"/>
              <a:gd name="connsiteX562" fmla="*/ 1674109 w 3336462"/>
              <a:gd name="connsiteY562" fmla="*/ 3090341 h 6254983"/>
              <a:gd name="connsiteX563" fmla="*/ 1667029 w 3336462"/>
              <a:gd name="connsiteY563" fmla="*/ 3080807 h 6254983"/>
              <a:gd name="connsiteX564" fmla="*/ 1647623 w 3336462"/>
              <a:gd name="connsiteY564" fmla="*/ 4994939 h 6254983"/>
              <a:gd name="connsiteX565" fmla="*/ 1659104 w 3336462"/>
              <a:gd name="connsiteY565" fmla="*/ 4988466 h 6254983"/>
              <a:gd name="connsiteX566" fmla="*/ 1802058 w 3336462"/>
              <a:gd name="connsiteY566" fmla="*/ 5042735 h 6254983"/>
              <a:gd name="connsiteX567" fmla="*/ 1908344 w 3336462"/>
              <a:gd name="connsiteY567" fmla="*/ 5101067 h 6254983"/>
              <a:gd name="connsiteX568" fmla="*/ 1904619 w 3336462"/>
              <a:gd name="connsiteY568" fmla="*/ 5109755 h 6254983"/>
              <a:gd name="connsiteX569" fmla="*/ 1777687 w 3336462"/>
              <a:gd name="connsiteY569" fmla="*/ 5061689 h 6254983"/>
              <a:gd name="connsiteX570" fmla="*/ 1652221 w 3336462"/>
              <a:gd name="connsiteY570" fmla="*/ 5007419 h 6254983"/>
              <a:gd name="connsiteX571" fmla="*/ 1647623 w 3336462"/>
              <a:gd name="connsiteY571" fmla="*/ 4994939 h 6254983"/>
              <a:gd name="connsiteX572" fmla="*/ 1647566 w 3336462"/>
              <a:gd name="connsiteY572" fmla="*/ 2914775 h 6254983"/>
              <a:gd name="connsiteX573" fmla="*/ 1653574 w 3336462"/>
              <a:gd name="connsiteY573" fmla="*/ 2904974 h 6254983"/>
              <a:gd name="connsiteX574" fmla="*/ 1729058 w 3336462"/>
              <a:gd name="connsiteY574" fmla="*/ 2896172 h 6254983"/>
              <a:gd name="connsiteX575" fmla="*/ 1730184 w 3336462"/>
              <a:gd name="connsiteY575" fmla="*/ 2915805 h 6254983"/>
              <a:gd name="connsiteX576" fmla="*/ 1655267 w 3336462"/>
              <a:gd name="connsiteY576" fmla="*/ 2923140 h 6254983"/>
              <a:gd name="connsiteX577" fmla="*/ 1647566 w 3336462"/>
              <a:gd name="connsiteY577" fmla="*/ 2914775 h 6254983"/>
              <a:gd name="connsiteX578" fmla="*/ 1641710 w 3336462"/>
              <a:gd name="connsiteY578" fmla="*/ 2568092 h 6254983"/>
              <a:gd name="connsiteX579" fmla="*/ 1645789 w 3336462"/>
              <a:gd name="connsiteY579" fmla="*/ 2560845 h 6254983"/>
              <a:gd name="connsiteX580" fmla="*/ 1670386 w 3336462"/>
              <a:gd name="connsiteY580" fmla="*/ 2543922 h 6254983"/>
              <a:gd name="connsiteX581" fmla="*/ 1682006 w 3336462"/>
              <a:gd name="connsiteY581" fmla="*/ 2556671 h 6254983"/>
              <a:gd name="connsiteX582" fmla="*/ 1657862 w 3336462"/>
              <a:gd name="connsiteY582" fmla="*/ 2577770 h 6254983"/>
              <a:gd name="connsiteX583" fmla="*/ 1641710 w 3336462"/>
              <a:gd name="connsiteY583" fmla="*/ 2568092 h 6254983"/>
              <a:gd name="connsiteX584" fmla="*/ 1641502 w 3336462"/>
              <a:gd name="connsiteY584" fmla="*/ 3807487 h 6254983"/>
              <a:gd name="connsiteX585" fmla="*/ 1721384 w 3336462"/>
              <a:gd name="connsiteY585" fmla="*/ 3731894 h 6254983"/>
              <a:gd name="connsiteX586" fmla="*/ 1795852 w 3336462"/>
              <a:gd name="connsiteY586" fmla="*/ 3665774 h 6254983"/>
              <a:gd name="connsiteX587" fmla="*/ 1809842 w 3336462"/>
              <a:gd name="connsiteY587" fmla="*/ 3674460 h 6254983"/>
              <a:gd name="connsiteX588" fmla="*/ 1735602 w 3336462"/>
              <a:gd name="connsiteY588" fmla="*/ 3750170 h 6254983"/>
              <a:gd name="connsiteX589" fmla="*/ 1654703 w 3336462"/>
              <a:gd name="connsiteY589" fmla="*/ 3817304 h 6254983"/>
              <a:gd name="connsiteX590" fmla="*/ 1641502 w 3336462"/>
              <a:gd name="connsiteY590" fmla="*/ 3807487 h 6254983"/>
              <a:gd name="connsiteX591" fmla="*/ 1633660 w 3336462"/>
              <a:gd name="connsiteY591" fmla="*/ 2719990 h 6254983"/>
              <a:gd name="connsiteX592" fmla="*/ 1636536 w 3336462"/>
              <a:gd name="connsiteY592" fmla="*/ 2706507 h 6254983"/>
              <a:gd name="connsiteX593" fmla="*/ 1683585 w 3336462"/>
              <a:gd name="connsiteY593" fmla="*/ 2678977 h 6254983"/>
              <a:gd name="connsiteX594" fmla="*/ 1691823 w 3336462"/>
              <a:gd name="connsiteY594" fmla="*/ 2695902 h 6254983"/>
              <a:gd name="connsiteX595" fmla="*/ 1645676 w 3336462"/>
              <a:gd name="connsiteY595" fmla="*/ 2724672 h 6254983"/>
              <a:gd name="connsiteX596" fmla="*/ 1633660 w 3336462"/>
              <a:gd name="connsiteY596" fmla="*/ 2719990 h 6254983"/>
              <a:gd name="connsiteX597" fmla="*/ 1633154 w 3336462"/>
              <a:gd name="connsiteY597" fmla="*/ 3496714 h 6254983"/>
              <a:gd name="connsiteX598" fmla="*/ 1660797 w 3336462"/>
              <a:gd name="connsiteY598" fmla="*/ 3488393 h 6254983"/>
              <a:gd name="connsiteX599" fmla="*/ 1646243 w 3336462"/>
              <a:gd name="connsiteY599" fmla="*/ 3479934 h 6254983"/>
              <a:gd name="connsiteX600" fmla="*/ 1659670 w 3336462"/>
              <a:gd name="connsiteY600" fmla="*/ 3452070 h 6254983"/>
              <a:gd name="connsiteX601" fmla="*/ 1685732 w 3336462"/>
              <a:gd name="connsiteY601" fmla="*/ 3467526 h 6254983"/>
              <a:gd name="connsiteX602" fmla="*/ 1665310 w 3336462"/>
              <a:gd name="connsiteY602" fmla="*/ 3486024 h 6254983"/>
              <a:gd name="connsiteX603" fmla="*/ 1703334 w 3336462"/>
              <a:gd name="connsiteY603" fmla="*/ 3462900 h 6254983"/>
              <a:gd name="connsiteX604" fmla="*/ 1752301 w 3336462"/>
              <a:gd name="connsiteY604" fmla="*/ 3439658 h 6254983"/>
              <a:gd name="connsiteX605" fmla="*/ 1678059 w 3336462"/>
              <a:gd name="connsiteY605" fmla="*/ 3404679 h 6254983"/>
              <a:gd name="connsiteX606" fmla="*/ 1651207 w 3336462"/>
              <a:gd name="connsiteY606" fmla="*/ 3461882 h 6254983"/>
              <a:gd name="connsiteX607" fmla="*/ 1633154 w 3336462"/>
              <a:gd name="connsiteY607" fmla="*/ 3496714 h 6254983"/>
              <a:gd name="connsiteX608" fmla="*/ 1623181 w 3336462"/>
              <a:gd name="connsiteY608" fmla="*/ 4504988 h 6254983"/>
              <a:gd name="connsiteX609" fmla="*/ 1628075 w 3336462"/>
              <a:gd name="connsiteY609" fmla="*/ 4497864 h 6254983"/>
              <a:gd name="connsiteX610" fmla="*/ 1685617 w 3336462"/>
              <a:gd name="connsiteY610" fmla="*/ 4488839 h 6254983"/>
              <a:gd name="connsiteX611" fmla="*/ 1752074 w 3336462"/>
              <a:gd name="connsiteY611" fmla="*/ 4496059 h 6254983"/>
              <a:gd name="connsiteX612" fmla="*/ 1753090 w 3336462"/>
              <a:gd name="connsiteY612" fmla="*/ 4513774 h 6254983"/>
              <a:gd name="connsiteX613" fmla="*/ 1697126 w 3336462"/>
              <a:gd name="connsiteY613" fmla="*/ 4519756 h 6254983"/>
              <a:gd name="connsiteX614" fmla="*/ 1635634 w 3336462"/>
              <a:gd name="connsiteY614" fmla="*/ 4517499 h 6254983"/>
              <a:gd name="connsiteX615" fmla="*/ 1631459 w 3336462"/>
              <a:gd name="connsiteY615" fmla="*/ 4519640 h 6254983"/>
              <a:gd name="connsiteX616" fmla="*/ 1625141 w 3336462"/>
              <a:gd name="connsiteY616" fmla="*/ 4512194 h 6254983"/>
              <a:gd name="connsiteX617" fmla="*/ 1623181 w 3336462"/>
              <a:gd name="connsiteY617" fmla="*/ 4504988 h 6254983"/>
              <a:gd name="connsiteX618" fmla="*/ 1578274 w 3336462"/>
              <a:gd name="connsiteY618" fmla="*/ 4917936 h 6254983"/>
              <a:gd name="connsiteX619" fmla="*/ 1585989 w 3336462"/>
              <a:gd name="connsiteY619" fmla="*/ 4912970 h 6254983"/>
              <a:gd name="connsiteX620" fmla="*/ 1655493 w 3336462"/>
              <a:gd name="connsiteY620" fmla="*/ 4933508 h 6254983"/>
              <a:gd name="connsiteX621" fmla="*/ 1724769 w 3336462"/>
              <a:gd name="connsiteY621" fmla="*/ 4961489 h 6254983"/>
              <a:gd name="connsiteX622" fmla="*/ 1718338 w 3336462"/>
              <a:gd name="connsiteY622" fmla="*/ 4975707 h 6254983"/>
              <a:gd name="connsiteX623" fmla="*/ 1650302 w 3336462"/>
              <a:gd name="connsiteY623" fmla="*/ 4955171 h 6254983"/>
              <a:gd name="connsiteX624" fmla="*/ 1580799 w 3336462"/>
              <a:gd name="connsiteY624" fmla="*/ 4926625 h 6254983"/>
              <a:gd name="connsiteX625" fmla="*/ 1578274 w 3336462"/>
              <a:gd name="connsiteY625" fmla="*/ 4917936 h 6254983"/>
              <a:gd name="connsiteX626" fmla="*/ 1574933 w 3336462"/>
              <a:gd name="connsiteY626" fmla="*/ 5666105 h 6254983"/>
              <a:gd name="connsiteX627" fmla="*/ 1583620 w 3336462"/>
              <a:gd name="connsiteY627" fmla="*/ 5654597 h 6254983"/>
              <a:gd name="connsiteX628" fmla="*/ 1658088 w 3336462"/>
              <a:gd name="connsiteY628" fmla="*/ 5726355 h 6254983"/>
              <a:gd name="connsiteX629" fmla="*/ 1645678 w 3336462"/>
              <a:gd name="connsiteY629" fmla="*/ 5735945 h 6254983"/>
              <a:gd name="connsiteX630" fmla="*/ 1574933 w 3336462"/>
              <a:gd name="connsiteY630" fmla="*/ 5666105 h 6254983"/>
              <a:gd name="connsiteX631" fmla="*/ 1566924 w 3336462"/>
              <a:gd name="connsiteY631" fmla="*/ 3291180 h 6254983"/>
              <a:gd name="connsiteX632" fmla="*/ 1584412 w 3336462"/>
              <a:gd name="connsiteY632" fmla="*/ 3281816 h 6254983"/>
              <a:gd name="connsiteX633" fmla="*/ 1574257 w 3336462"/>
              <a:gd name="connsiteY633" fmla="*/ 3270306 h 6254983"/>
              <a:gd name="connsiteX634" fmla="*/ 1572452 w 3336462"/>
              <a:gd name="connsiteY634" fmla="*/ 3267936 h 6254983"/>
              <a:gd name="connsiteX635" fmla="*/ 1566924 w 3336462"/>
              <a:gd name="connsiteY635" fmla="*/ 3291180 h 6254983"/>
              <a:gd name="connsiteX636" fmla="*/ 1560011 w 3336462"/>
              <a:gd name="connsiteY636" fmla="*/ 1983625 h 6254983"/>
              <a:gd name="connsiteX637" fmla="*/ 1565454 w 3336462"/>
              <a:gd name="connsiteY637" fmla="*/ 1973344 h 6254983"/>
              <a:gd name="connsiteX638" fmla="*/ 1639582 w 3336462"/>
              <a:gd name="connsiteY638" fmla="*/ 1948070 h 6254983"/>
              <a:gd name="connsiteX639" fmla="*/ 1646578 w 3336462"/>
              <a:gd name="connsiteY639" fmla="*/ 1963075 h 6254983"/>
              <a:gd name="connsiteX640" fmla="*/ 1569968 w 3336462"/>
              <a:gd name="connsiteY640" fmla="*/ 1989252 h 6254983"/>
              <a:gd name="connsiteX641" fmla="*/ 1560011 w 3336462"/>
              <a:gd name="connsiteY641" fmla="*/ 1983625 h 6254983"/>
              <a:gd name="connsiteX642" fmla="*/ 1547948 w 3336462"/>
              <a:gd name="connsiteY642" fmla="*/ 2620290 h 6254983"/>
              <a:gd name="connsiteX643" fmla="*/ 1551578 w 3336462"/>
              <a:gd name="connsiteY643" fmla="*/ 2613536 h 6254983"/>
              <a:gd name="connsiteX644" fmla="*/ 1602238 w 3336462"/>
              <a:gd name="connsiteY644" fmla="*/ 2591986 h 6254983"/>
              <a:gd name="connsiteX645" fmla="*/ 1606751 w 3336462"/>
              <a:gd name="connsiteY645" fmla="*/ 2608912 h 6254983"/>
              <a:gd name="connsiteX646" fmla="*/ 1563988 w 3336462"/>
              <a:gd name="connsiteY646" fmla="*/ 2628430 h 6254983"/>
              <a:gd name="connsiteX647" fmla="*/ 1547948 w 3336462"/>
              <a:gd name="connsiteY647" fmla="*/ 2620290 h 6254983"/>
              <a:gd name="connsiteX648" fmla="*/ 1544002 w 3336462"/>
              <a:gd name="connsiteY648" fmla="*/ 5109549 h 6254983"/>
              <a:gd name="connsiteX649" fmla="*/ 1551463 w 3336462"/>
              <a:gd name="connsiteY649" fmla="*/ 5104006 h 6254983"/>
              <a:gd name="connsiteX650" fmla="*/ 1664066 w 3336462"/>
              <a:gd name="connsiteY650" fmla="*/ 5140225 h 6254983"/>
              <a:gd name="connsiteX651" fmla="*/ 1658651 w 3336462"/>
              <a:gd name="connsiteY651" fmla="*/ 5156131 h 6254983"/>
              <a:gd name="connsiteX652" fmla="*/ 1547288 w 3336462"/>
              <a:gd name="connsiteY652" fmla="*/ 5118561 h 6254983"/>
              <a:gd name="connsiteX653" fmla="*/ 1544002 w 3336462"/>
              <a:gd name="connsiteY653" fmla="*/ 5109549 h 6254983"/>
              <a:gd name="connsiteX654" fmla="*/ 1519069 w 3336462"/>
              <a:gd name="connsiteY654" fmla="*/ 3083078 h 6254983"/>
              <a:gd name="connsiteX655" fmla="*/ 1525515 w 3336462"/>
              <a:gd name="connsiteY655" fmla="*/ 3075420 h 6254983"/>
              <a:gd name="connsiteX656" fmla="*/ 1581590 w 3336462"/>
              <a:gd name="connsiteY656" fmla="*/ 3081514 h 6254983"/>
              <a:gd name="connsiteX657" fmla="*/ 1637892 w 3336462"/>
              <a:gd name="connsiteY657" fmla="*/ 3102842 h 6254983"/>
              <a:gd name="connsiteX658" fmla="*/ 1633604 w 3336462"/>
              <a:gd name="connsiteY658" fmla="*/ 3118188 h 6254983"/>
              <a:gd name="connsiteX659" fmla="*/ 1573016 w 3336462"/>
              <a:gd name="connsiteY659" fmla="*/ 3106904 h 6254983"/>
              <a:gd name="connsiteX660" fmla="*/ 1523709 w 3336462"/>
              <a:gd name="connsiteY660" fmla="*/ 3092346 h 6254983"/>
              <a:gd name="connsiteX661" fmla="*/ 1519069 w 3336462"/>
              <a:gd name="connsiteY661" fmla="*/ 3083078 h 6254983"/>
              <a:gd name="connsiteX662" fmla="*/ 1517910 w 3336462"/>
              <a:gd name="connsiteY662" fmla="*/ 3718234 h 6254983"/>
              <a:gd name="connsiteX663" fmla="*/ 1519984 w 3336462"/>
              <a:gd name="connsiteY663" fmla="*/ 3711013 h 6254983"/>
              <a:gd name="connsiteX664" fmla="*/ 1559700 w 3336462"/>
              <a:gd name="connsiteY664" fmla="*/ 3665996 h 6254983"/>
              <a:gd name="connsiteX665" fmla="*/ 1595129 w 3336462"/>
              <a:gd name="connsiteY665" fmla="*/ 3632262 h 6254983"/>
              <a:gd name="connsiteX666" fmla="*/ 1606525 w 3336462"/>
              <a:gd name="connsiteY666" fmla="*/ 3643203 h 6254983"/>
              <a:gd name="connsiteX667" fmla="*/ 1572337 w 3336462"/>
              <a:gd name="connsiteY667" fmla="*/ 3685849 h 6254983"/>
              <a:gd name="connsiteX668" fmla="*/ 1535441 w 3336462"/>
              <a:gd name="connsiteY668" fmla="*/ 3725341 h 6254983"/>
              <a:gd name="connsiteX669" fmla="*/ 1517910 w 3336462"/>
              <a:gd name="connsiteY669" fmla="*/ 3718234 h 6254983"/>
              <a:gd name="connsiteX670" fmla="*/ 1515021 w 3336462"/>
              <a:gd name="connsiteY670" fmla="*/ 3192556 h 6254983"/>
              <a:gd name="connsiteX671" fmla="*/ 1515135 w 3336462"/>
              <a:gd name="connsiteY671" fmla="*/ 3192556 h 6254983"/>
              <a:gd name="connsiteX672" fmla="*/ 1515021 w 3336462"/>
              <a:gd name="connsiteY672" fmla="*/ 3192442 h 6254983"/>
              <a:gd name="connsiteX673" fmla="*/ 1515021 w 3336462"/>
              <a:gd name="connsiteY673" fmla="*/ 3192556 h 6254983"/>
              <a:gd name="connsiteX674" fmla="*/ 1513103 w 3336462"/>
              <a:gd name="connsiteY674" fmla="*/ 3961392 h 6254983"/>
              <a:gd name="connsiteX675" fmla="*/ 1514004 w 3336462"/>
              <a:gd name="connsiteY675" fmla="*/ 3950430 h 6254983"/>
              <a:gd name="connsiteX676" fmla="*/ 1556766 w 3336462"/>
              <a:gd name="connsiteY676" fmla="*/ 3917034 h 6254983"/>
              <a:gd name="connsiteX677" fmla="*/ 1601222 w 3336462"/>
              <a:gd name="connsiteY677" fmla="*/ 3882959 h 6254983"/>
              <a:gd name="connsiteX678" fmla="*/ 1612730 w 3336462"/>
              <a:gd name="connsiteY678" fmla="*/ 3896838 h 6254983"/>
              <a:gd name="connsiteX679" fmla="*/ 1523369 w 3336462"/>
              <a:gd name="connsiteY679" fmla="*/ 3965326 h 6254983"/>
              <a:gd name="connsiteX680" fmla="*/ 1513103 w 3336462"/>
              <a:gd name="connsiteY680" fmla="*/ 3961392 h 6254983"/>
              <a:gd name="connsiteX681" fmla="*/ 1498109 w 3336462"/>
              <a:gd name="connsiteY681" fmla="*/ 2845414 h 6254983"/>
              <a:gd name="connsiteX682" fmla="*/ 1503510 w 3336462"/>
              <a:gd name="connsiteY682" fmla="*/ 2832199 h 6254983"/>
              <a:gd name="connsiteX683" fmla="*/ 1563423 w 3336462"/>
              <a:gd name="connsiteY683" fmla="*/ 2820691 h 6254983"/>
              <a:gd name="connsiteX684" fmla="*/ 1563875 w 3336462"/>
              <a:gd name="connsiteY684" fmla="*/ 2838518 h 6254983"/>
              <a:gd name="connsiteX685" fmla="*/ 1509378 w 3336462"/>
              <a:gd name="connsiteY685" fmla="*/ 2852284 h 6254983"/>
              <a:gd name="connsiteX686" fmla="*/ 1498109 w 3336462"/>
              <a:gd name="connsiteY686" fmla="*/ 2845414 h 6254983"/>
              <a:gd name="connsiteX687" fmla="*/ 1493160 w 3336462"/>
              <a:gd name="connsiteY687" fmla="*/ 4251717 h 6254983"/>
              <a:gd name="connsiteX688" fmla="*/ 1496065 w 3336462"/>
              <a:gd name="connsiteY688" fmla="*/ 4241875 h 6254983"/>
              <a:gd name="connsiteX689" fmla="*/ 1670273 w 3336462"/>
              <a:gd name="connsiteY689" fmla="*/ 4165715 h 6254983"/>
              <a:gd name="connsiteX690" fmla="*/ 1679299 w 3336462"/>
              <a:gd name="connsiteY690" fmla="*/ 4184332 h 6254983"/>
              <a:gd name="connsiteX691" fmla="*/ 1669258 w 3336462"/>
              <a:gd name="connsiteY691" fmla="*/ 4191101 h 6254983"/>
              <a:gd name="connsiteX692" fmla="*/ 1667001 w 3336462"/>
              <a:gd name="connsiteY692" fmla="*/ 4191101 h 6254983"/>
              <a:gd name="connsiteX693" fmla="*/ 1502609 w 3336462"/>
              <a:gd name="connsiteY693" fmla="*/ 4256318 h 6254983"/>
              <a:gd name="connsiteX694" fmla="*/ 1493160 w 3336462"/>
              <a:gd name="connsiteY694" fmla="*/ 4251717 h 6254983"/>
              <a:gd name="connsiteX695" fmla="*/ 1452004 w 3336462"/>
              <a:gd name="connsiteY695" fmla="*/ 4454705 h 6254983"/>
              <a:gd name="connsiteX696" fmla="*/ 1458040 w 3336462"/>
              <a:gd name="connsiteY696" fmla="*/ 4446300 h 6254983"/>
              <a:gd name="connsiteX697" fmla="*/ 1675123 w 3336462"/>
              <a:gd name="connsiteY697" fmla="*/ 4415161 h 6254983"/>
              <a:gd name="connsiteX698" fmla="*/ 1676026 w 3336462"/>
              <a:gd name="connsiteY698" fmla="*/ 4430280 h 6254983"/>
              <a:gd name="connsiteX699" fmla="*/ 1460185 w 3336462"/>
              <a:gd name="connsiteY699" fmla="*/ 4461083 h 6254983"/>
              <a:gd name="connsiteX700" fmla="*/ 1452004 w 3336462"/>
              <a:gd name="connsiteY700" fmla="*/ 4454705 h 6254983"/>
              <a:gd name="connsiteX701" fmla="*/ 1447690 w 3336462"/>
              <a:gd name="connsiteY701" fmla="*/ 2976324 h 6254983"/>
              <a:gd name="connsiteX702" fmla="*/ 1454318 w 3336462"/>
              <a:gd name="connsiteY702" fmla="*/ 2966466 h 6254983"/>
              <a:gd name="connsiteX703" fmla="*/ 1641502 w 3336462"/>
              <a:gd name="connsiteY703" fmla="*/ 2945142 h 6254983"/>
              <a:gd name="connsiteX704" fmla="*/ 1642968 w 3336462"/>
              <a:gd name="connsiteY704" fmla="*/ 2961163 h 6254983"/>
              <a:gd name="connsiteX705" fmla="*/ 1456461 w 3336462"/>
              <a:gd name="connsiteY705" fmla="*/ 2984406 h 6254983"/>
              <a:gd name="connsiteX706" fmla="*/ 1447690 w 3336462"/>
              <a:gd name="connsiteY706" fmla="*/ 2976324 h 6254983"/>
              <a:gd name="connsiteX707" fmla="*/ 1439072 w 3336462"/>
              <a:gd name="connsiteY707" fmla="*/ 4391327 h 6254983"/>
              <a:gd name="connsiteX708" fmla="*/ 1446081 w 3336462"/>
              <a:gd name="connsiteY708" fmla="*/ 4380185 h 6254983"/>
              <a:gd name="connsiteX709" fmla="*/ 1557218 w 3336462"/>
              <a:gd name="connsiteY709" fmla="*/ 4365180 h 6254983"/>
              <a:gd name="connsiteX710" fmla="*/ 1560038 w 3336462"/>
              <a:gd name="connsiteY710" fmla="*/ 4381542 h 6254983"/>
              <a:gd name="connsiteX711" fmla="*/ 1448901 w 3336462"/>
              <a:gd name="connsiteY711" fmla="*/ 4399931 h 6254983"/>
              <a:gd name="connsiteX712" fmla="*/ 1439072 w 3336462"/>
              <a:gd name="connsiteY712" fmla="*/ 4391327 h 6254983"/>
              <a:gd name="connsiteX713" fmla="*/ 1437786 w 3336462"/>
              <a:gd name="connsiteY713" fmla="*/ 2583638 h 6254983"/>
              <a:gd name="connsiteX714" fmla="*/ 1440101 w 3336462"/>
              <a:gd name="connsiteY714" fmla="*/ 2576640 h 6254983"/>
              <a:gd name="connsiteX715" fmla="*/ 1539390 w 3336462"/>
              <a:gd name="connsiteY715" fmla="*/ 2489200 h 6254983"/>
              <a:gd name="connsiteX716" fmla="*/ 1549207 w 3336462"/>
              <a:gd name="connsiteY716" fmla="*/ 2503190 h 6254983"/>
              <a:gd name="connsiteX717" fmla="*/ 1454319 w 3336462"/>
              <a:gd name="connsiteY717" fmla="*/ 2588827 h 6254983"/>
              <a:gd name="connsiteX718" fmla="*/ 1437786 w 3336462"/>
              <a:gd name="connsiteY718" fmla="*/ 2583638 h 6254983"/>
              <a:gd name="connsiteX719" fmla="*/ 1429003 w 3336462"/>
              <a:gd name="connsiteY719" fmla="*/ 2075934 h 6254983"/>
              <a:gd name="connsiteX720" fmla="*/ 1433107 w 3336462"/>
              <a:gd name="connsiteY720" fmla="*/ 2066540 h 6254983"/>
              <a:gd name="connsiteX721" fmla="*/ 1500578 w 3336462"/>
              <a:gd name="connsiteY721" fmla="*/ 2041944 h 6254983"/>
              <a:gd name="connsiteX722" fmla="*/ 1561506 w 3336462"/>
              <a:gd name="connsiteY722" fmla="*/ 2029194 h 6254983"/>
              <a:gd name="connsiteX723" fmla="*/ 1565568 w 3336462"/>
              <a:gd name="connsiteY723" fmla="*/ 2047811 h 6254983"/>
              <a:gd name="connsiteX724" fmla="*/ 1504527 w 3336462"/>
              <a:gd name="connsiteY724" fmla="*/ 2066315 h 6254983"/>
              <a:gd name="connsiteX725" fmla="*/ 1437508 w 3336462"/>
              <a:gd name="connsiteY725" fmla="*/ 2081434 h 6254983"/>
              <a:gd name="connsiteX726" fmla="*/ 1429003 w 3336462"/>
              <a:gd name="connsiteY726" fmla="*/ 2075934 h 6254983"/>
              <a:gd name="connsiteX727" fmla="*/ 1427197 w 3336462"/>
              <a:gd name="connsiteY727" fmla="*/ 4709898 h 6254983"/>
              <a:gd name="connsiteX728" fmla="*/ 1433218 w 3336462"/>
              <a:gd name="connsiteY728" fmla="*/ 4703887 h 6254983"/>
              <a:gd name="connsiteX729" fmla="*/ 1487377 w 3336462"/>
              <a:gd name="connsiteY729" fmla="*/ 4703887 h 6254983"/>
              <a:gd name="connsiteX730" fmla="*/ 1532171 w 3336462"/>
              <a:gd name="connsiteY730" fmla="*/ 4708740 h 6254983"/>
              <a:gd name="connsiteX731" fmla="*/ 1531267 w 3336462"/>
              <a:gd name="connsiteY731" fmla="*/ 4725667 h 6254983"/>
              <a:gd name="connsiteX732" fmla="*/ 1475756 w 3336462"/>
              <a:gd name="connsiteY732" fmla="*/ 4727698 h 6254983"/>
              <a:gd name="connsiteX733" fmla="*/ 1430059 w 3336462"/>
              <a:gd name="connsiteY733" fmla="*/ 4717427 h 6254983"/>
              <a:gd name="connsiteX734" fmla="*/ 1427197 w 3336462"/>
              <a:gd name="connsiteY734" fmla="*/ 4709898 h 6254983"/>
              <a:gd name="connsiteX735" fmla="*/ 1427042 w 3336462"/>
              <a:gd name="connsiteY735" fmla="*/ 3025391 h 6254983"/>
              <a:gd name="connsiteX736" fmla="*/ 1435475 w 3336462"/>
              <a:gd name="connsiteY736" fmla="*/ 3016112 h 6254983"/>
              <a:gd name="connsiteX737" fmla="*/ 1839855 w 3336462"/>
              <a:gd name="connsiteY737" fmla="*/ 3016336 h 6254983"/>
              <a:gd name="connsiteX738" fmla="*/ 1839404 w 3336462"/>
              <a:gd name="connsiteY738" fmla="*/ 3033374 h 6254983"/>
              <a:gd name="connsiteX739" fmla="*/ 1434686 w 3336462"/>
              <a:gd name="connsiteY739" fmla="*/ 3034840 h 6254983"/>
              <a:gd name="connsiteX740" fmla="*/ 1427042 w 3336462"/>
              <a:gd name="connsiteY740" fmla="*/ 3025391 h 6254983"/>
              <a:gd name="connsiteX741" fmla="*/ 1398482 w 3336462"/>
              <a:gd name="connsiteY741" fmla="*/ 2025978 h 6254983"/>
              <a:gd name="connsiteX742" fmla="*/ 1403319 w 3336462"/>
              <a:gd name="connsiteY742" fmla="*/ 2013848 h 6254983"/>
              <a:gd name="connsiteX743" fmla="*/ 1499449 w 3336462"/>
              <a:gd name="connsiteY743" fmla="*/ 1984851 h 6254983"/>
              <a:gd name="connsiteX744" fmla="*/ 1502157 w 3336462"/>
              <a:gd name="connsiteY744" fmla="*/ 2001211 h 6254983"/>
              <a:gd name="connsiteX745" fmla="*/ 1409299 w 3336462"/>
              <a:gd name="connsiteY745" fmla="*/ 2032352 h 6254983"/>
              <a:gd name="connsiteX746" fmla="*/ 1398482 w 3336462"/>
              <a:gd name="connsiteY746" fmla="*/ 2025978 h 6254983"/>
              <a:gd name="connsiteX747" fmla="*/ 1387071 w 3336462"/>
              <a:gd name="connsiteY747" fmla="*/ 5669817 h 6254983"/>
              <a:gd name="connsiteX748" fmla="*/ 1395422 w 3336462"/>
              <a:gd name="connsiteY748" fmla="*/ 5657066 h 6254983"/>
              <a:gd name="connsiteX749" fmla="*/ 1436379 w 3336462"/>
              <a:gd name="connsiteY749" fmla="*/ 5687534 h 6254983"/>
              <a:gd name="connsiteX750" fmla="*/ 1423177 w 3336462"/>
              <a:gd name="connsiteY750" fmla="*/ 5701975 h 6254983"/>
              <a:gd name="connsiteX751" fmla="*/ 1387071 w 3336462"/>
              <a:gd name="connsiteY751" fmla="*/ 5669817 h 6254983"/>
              <a:gd name="connsiteX752" fmla="*/ 1374533 w 3336462"/>
              <a:gd name="connsiteY752" fmla="*/ 2185758 h 6254983"/>
              <a:gd name="connsiteX753" fmla="*/ 1377030 w 3336462"/>
              <a:gd name="connsiteY753" fmla="*/ 2176324 h 6254983"/>
              <a:gd name="connsiteX754" fmla="*/ 1426900 w 3336462"/>
              <a:gd name="connsiteY754" fmla="*/ 2157480 h 6254983"/>
              <a:gd name="connsiteX755" fmla="*/ 1472934 w 3336462"/>
              <a:gd name="connsiteY755" fmla="*/ 2153419 h 6254983"/>
              <a:gd name="connsiteX756" fmla="*/ 1475980 w 3336462"/>
              <a:gd name="connsiteY756" fmla="*/ 2168764 h 6254983"/>
              <a:gd name="connsiteX757" fmla="*/ 1426448 w 3336462"/>
              <a:gd name="connsiteY757" fmla="*/ 2183431 h 6254983"/>
              <a:gd name="connsiteX758" fmla="*/ 1382107 w 3336462"/>
              <a:gd name="connsiteY758" fmla="*/ 2191893 h 6254983"/>
              <a:gd name="connsiteX759" fmla="*/ 1374533 w 3336462"/>
              <a:gd name="connsiteY759" fmla="*/ 2185758 h 6254983"/>
              <a:gd name="connsiteX760" fmla="*/ 1358075 w 3336462"/>
              <a:gd name="connsiteY760" fmla="*/ 3867733 h 6254983"/>
              <a:gd name="connsiteX761" fmla="*/ 1423065 w 3336462"/>
              <a:gd name="connsiteY761" fmla="*/ 3811205 h 6254983"/>
              <a:gd name="connsiteX762" fmla="*/ 1491777 w 3336462"/>
              <a:gd name="connsiteY762" fmla="*/ 3756146 h 6254983"/>
              <a:gd name="connsiteX763" fmla="*/ 1503399 w 3336462"/>
              <a:gd name="connsiteY763" fmla="*/ 3768554 h 6254983"/>
              <a:gd name="connsiteX764" fmla="*/ 1366989 w 3336462"/>
              <a:gd name="connsiteY764" fmla="*/ 3881047 h 6254983"/>
              <a:gd name="connsiteX765" fmla="*/ 1358075 w 3336462"/>
              <a:gd name="connsiteY765" fmla="*/ 3867733 h 6254983"/>
              <a:gd name="connsiteX766" fmla="*/ 1351193 w 3336462"/>
              <a:gd name="connsiteY766" fmla="*/ 5167302 h 6254983"/>
              <a:gd name="connsiteX767" fmla="*/ 1362475 w 3336462"/>
              <a:gd name="connsiteY767" fmla="*/ 5162564 h 6254983"/>
              <a:gd name="connsiteX768" fmla="*/ 1439876 w 3336462"/>
              <a:gd name="connsiteY768" fmla="*/ 5196638 h 6254983"/>
              <a:gd name="connsiteX769" fmla="*/ 1521000 w 3336462"/>
              <a:gd name="connsiteY769" fmla="*/ 5247636 h 6254983"/>
              <a:gd name="connsiteX770" fmla="*/ 1510959 w 3336462"/>
              <a:gd name="connsiteY770" fmla="*/ 5263883 h 6254983"/>
              <a:gd name="connsiteX771" fmla="*/ 1425320 w 3336462"/>
              <a:gd name="connsiteY771" fmla="*/ 5223377 h 6254983"/>
              <a:gd name="connsiteX772" fmla="*/ 1352433 w 3336462"/>
              <a:gd name="connsiteY772" fmla="*/ 5178811 h 6254983"/>
              <a:gd name="connsiteX773" fmla="*/ 1351193 w 3336462"/>
              <a:gd name="connsiteY773" fmla="*/ 5167302 h 6254983"/>
              <a:gd name="connsiteX774" fmla="*/ 1350755 w 3336462"/>
              <a:gd name="connsiteY774" fmla="*/ 2885399 h 6254983"/>
              <a:gd name="connsiteX775" fmla="*/ 1355254 w 3336462"/>
              <a:gd name="connsiteY775" fmla="*/ 2875413 h 6254983"/>
              <a:gd name="connsiteX776" fmla="*/ 1458606 w 3336462"/>
              <a:gd name="connsiteY776" fmla="*/ 2848559 h 6254983"/>
              <a:gd name="connsiteX777" fmla="*/ 1463119 w 3336462"/>
              <a:gd name="connsiteY777" fmla="*/ 2865597 h 6254983"/>
              <a:gd name="connsiteX778" fmla="*/ 1358864 w 3336462"/>
              <a:gd name="connsiteY778" fmla="*/ 2892338 h 6254983"/>
              <a:gd name="connsiteX779" fmla="*/ 1350755 w 3336462"/>
              <a:gd name="connsiteY779" fmla="*/ 2885399 h 6254983"/>
              <a:gd name="connsiteX780" fmla="*/ 1349839 w 3336462"/>
              <a:gd name="connsiteY780" fmla="*/ 5533523 h 6254983"/>
              <a:gd name="connsiteX781" fmla="*/ 1359881 w 3336462"/>
              <a:gd name="connsiteY781" fmla="*/ 5520660 h 6254983"/>
              <a:gd name="connsiteX782" fmla="*/ 1419116 w 3336462"/>
              <a:gd name="connsiteY782" fmla="*/ 5576059 h 6254983"/>
              <a:gd name="connsiteX783" fmla="*/ 1409300 w 3336462"/>
              <a:gd name="connsiteY783" fmla="*/ 5583957 h 6254983"/>
              <a:gd name="connsiteX784" fmla="*/ 1349839 w 3336462"/>
              <a:gd name="connsiteY784" fmla="*/ 5533523 h 6254983"/>
              <a:gd name="connsiteX785" fmla="*/ 1343520 w 3336462"/>
              <a:gd name="connsiteY785" fmla="*/ 3772059 h 6254983"/>
              <a:gd name="connsiteX786" fmla="*/ 1397339 w 3336462"/>
              <a:gd name="connsiteY786" fmla="*/ 3711132 h 6254983"/>
              <a:gd name="connsiteX787" fmla="*/ 1446758 w 3336462"/>
              <a:gd name="connsiteY787" fmla="*/ 3666566 h 6254983"/>
              <a:gd name="connsiteX788" fmla="*/ 1458717 w 3336462"/>
              <a:gd name="connsiteY788" fmla="*/ 3679089 h 6254983"/>
              <a:gd name="connsiteX789" fmla="*/ 1411555 w 3336462"/>
              <a:gd name="connsiteY789" fmla="*/ 3735276 h 6254983"/>
              <a:gd name="connsiteX790" fmla="*/ 1358526 w 3336462"/>
              <a:gd name="connsiteY790" fmla="*/ 3786614 h 6254983"/>
              <a:gd name="connsiteX791" fmla="*/ 1343520 w 3336462"/>
              <a:gd name="connsiteY791" fmla="*/ 3772059 h 6254983"/>
              <a:gd name="connsiteX792" fmla="*/ 1341940 w 3336462"/>
              <a:gd name="connsiteY792" fmla="*/ 3428043 h 6254983"/>
              <a:gd name="connsiteX793" fmla="*/ 1370261 w 3336462"/>
              <a:gd name="connsiteY793" fmla="*/ 3383587 h 6254983"/>
              <a:gd name="connsiteX794" fmla="*/ 1385719 w 3336462"/>
              <a:gd name="connsiteY794" fmla="*/ 3394195 h 6254983"/>
              <a:gd name="connsiteX795" fmla="*/ 1355818 w 3336462"/>
              <a:gd name="connsiteY795" fmla="*/ 3433458 h 6254983"/>
              <a:gd name="connsiteX796" fmla="*/ 1341940 w 3336462"/>
              <a:gd name="connsiteY796" fmla="*/ 3428043 h 6254983"/>
              <a:gd name="connsiteX797" fmla="*/ 1325847 w 3336462"/>
              <a:gd name="connsiteY797" fmla="*/ 2145944 h 6254983"/>
              <a:gd name="connsiteX798" fmla="*/ 1330432 w 3336462"/>
              <a:gd name="connsiteY798" fmla="*/ 2136946 h 6254983"/>
              <a:gd name="connsiteX799" fmla="*/ 1515808 w 3336462"/>
              <a:gd name="connsiteY799" fmla="*/ 2086511 h 6254983"/>
              <a:gd name="connsiteX800" fmla="*/ 1519872 w 3336462"/>
              <a:gd name="connsiteY800" fmla="*/ 2104902 h 6254983"/>
              <a:gd name="connsiteX801" fmla="*/ 1333703 w 3336462"/>
              <a:gd name="connsiteY801" fmla="*/ 2151727 h 6254983"/>
              <a:gd name="connsiteX802" fmla="*/ 1325847 w 3336462"/>
              <a:gd name="connsiteY802" fmla="*/ 2145944 h 6254983"/>
              <a:gd name="connsiteX803" fmla="*/ 1321462 w 3336462"/>
              <a:gd name="connsiteY803" fmla="*/ 3045926 h 6254983"/>
              <a:gd name="connsiteX804" fmla="*/ 1327046 w 3336462"/>
              <a:gd name="connsiteY804" fmla="*/ 3036872 h 6254983"/>
              <a:gd name="connsiteX805" fmla="*/ 1478125 w 3336462"/>
              <a:gd name="connsiteY805" fmla="*/ 3064740 h 6254983"/>
              <a:gd name="connsiteX806" fmla="*/ 1470452 w 3336462"/>
              <a:gd name="connsiteY806" fmla="*/ 3083356 h 6254983"/>
              <a:gd name="connsiteX807" fmla="*/ 1400724 w 3336462"/>
              <a:gd name="connsiteY807" fmla="*/ 3066546 h 6254983"/>
              <a:gd name="connsiteX808" fmla="*/ 1327724 w 3336462"/>
              <a:gd name="connsiteY808" fmla="*/ 3054812 h 6254983"/>
              <a:gd name="connsiteX809" fmla="*/ 1321462 w 3336462"/>
              <a:gd name="connsiteY809" fmla="*/ 3045926 h 6254983"/>
              <a:gd name="connsiteX810" fmla="*/ 1305836 w 3336462"/>
              <a:gd name="connsiteY810" fmla="*/ 1694544 h 6254983"/>
              <a:gd name="connsiteX811" fmla="*/ 1353562 w 3336462"/>
              <a:gd name="connsiteY811" fmla="*/ 1630457 h 6254983"/>
              <a:gd name="connsiteX812" fmla="*/ 1369697 w 3336462"/>
              <a:gd name="connsiteY812" fmla="*/ 1640610 h 6254983"/>
              <a:gd name="connsiteX813" fmla="*/ 1321405 w 3336462"/>
              <a:gd name="connsiteY813" fmla="*/ 1706729 h 6254983"/>
              <a:gd name="connsiteX814" fmla="*/ 1305836 w 3336462"/>
              <a:gd name="connsiteY814" fmla="*/ 1694544 h 6254983"/>
              <a:gd name="connsiteX815" fmla="*/ 1284975 w 3336462"/>
              <a:gd name="connsiteY815" fmla="*/ 4469916 h 6254983"/>
              <a:gd name="connsiteX816" fmla="*/ 1289700 w 3336462"/>
              <a:gd name="connsiteY816" fmla="*/ 4460858 h 6254983"/>
              <a:gd name="connsiteX817" fmla="*/ 1400837 w 3336462"/>
              <a:gd name="connsiteY817" fmla="*/ 4442015 h 6254983"/>
              <a:gd name="connsiteX818" fmla="*/ 1403206 w 3336462"/>
              <a:gd name="connsiteY818" fmla="*/ 4461647 h 6254983"/>
              <a:gd name="connsiteX819" fmla="*/ 1292182 w 3336462"/>
              <a:gd name="connsiteY819" fmla="*/ 4477106 h 6254983"/>
              <a:gd name="connsiteX820" fmla="*/ 1284975 w 3336462"/>
              <a:gd name="connsiteY820" fmla="*/ 4469916 h 6254983"/>
              <a:gd name="connsiteX821" fmla="*/ 1273777 w 3336462"/>
              <a:gd name="connsiteY821" fmla="*/ 1999012 h 6254983"/>
              <a:gd name="connsiteX822" fmla="*/ 1276952 w 3336462"/>
              <a:gd name="connsiteY822" fmla="*/ 1986883 h 6254983"/>
              <a:gd name="connsiteX823" fmla="*/ 1402755 w 3336462"/>
              <a:gd name="connsiteY823" fmla="*/ 1922458 h 6254983"/>
              <a:gd name="connsiteX824" fmla="*/ 1411556 w 3336462"/>
              <a:gd name="connsiteY824" fmla="*/ 1939044 h 6254983"/>
              <a:gd name="connsiteX825" fmla="*/ 1347469 w 3336462"/>
              <a:gd name="connsiteY825" fmla="*/ 1972666 h 6254983"/>
              <a:gd name="connsiteX826" fmla="*/ 1286090 w 3336462"/>
              <a:gd name="connsiteY826" fmla="*/ 2002680 h 6254983"/>
              <a:gd name="connsiteX827" fmla="*/ 1273777 w 3336462"/>
              <a:gd name="connsiteY827" fmla="*/ 1999012 h 6254983"/>
              <a:gd name="connsiteX828" fmla="*/ 1255851 w 3336462"/>
              <a:gd name="connsiteY828" fmla="*/ 3739324 h 6254983"/>
              <a:gd name="connsiteX829" fmla="*/ 1323323 w 3336462"/>
              <a:gd name="connsiteY829" fmla="*/ 3653802 h 6254983"/>
              <a:gd name="connsiteX830" fmla="*/ 1388991 w 3336462"/>
              <a:gd name="connsiteY830" fmla="*/ 3581595 h 6254983"/>
              <a:gd name="connsiteX831" fmla="*/ 1401064 w 3336462"/>
              <a:gd name="connsiteY831" fmla="*/ 3590395 h 6254983"/>
              <a:gd name="connsiteX832" fmla="*/ 1343971 w 3336462"/>
              <a:gd name="connsiteY832" fmla="*/ 3671065 h 6254983"/>
              <a:gd name="connsiteX833" fmla="*/ 1267699 w 3336462"/>
              <a:gd name="connsiteY833" fmla="*/ 3751286 h 6254983"/>
              <a:gd name="connsiteX834" fmla="*/ 1255851 w 3336462"/>
              <a:gd name="connsiteY834" fmla="*/ 3739324 h 6254983"/>
              <a:gd name="connsiteX835" fmla="*/ 1249561 w 3336462"/>
              <a:gd name="connsiteY835" fmla="*/ 2170189 h 6254983"/>
              <a:gd name="connsiteX836" fmla="*/ 1253030 w 3336462"/>
              <a:gd name="connsiteY836" fmla="*/ 2160528 h 6254983"/>
              <a:gd name="connsiteX837" fmla="*/ 1301999 w 3336462"/>
              <a:gd name="connsiteY837" fmla="*/ 2143716 h 6254983"/>
              <a:gd name="connsiteX838" fmla="*/ 1307414 w 3336462"/>
              <a:gd name="connsiteY838" fmla="*/ 2160753 h 6254983"/>
              <a:gd name="connsiteX839" fmla="*/ 1259124 w 3336462"/>
              <a:gd name="connsiteY839" fmla="*/ 2175534 h 6254983"/>
              <a:gd name="connsiteX840" fmla="*/ 1249561 w 3336462"/>
              <a:gd name="connsiteY840" fmla="*/ 2170189 h 6254983"/>
              <a:gd name="connsiteX841" fmla="*/ 1230916 w 3336462"/>
              <a:gd name="connsiteY841" fmla="*/ 2136099 h 6254983"/>
              <a:gd name="connsiteX842" fmla="*/ 1234075 w 3336462"/>
              <a:gd name="connsiteY842" fmla="*/ 2124760 h 6254983"/>
              <a:gd name="connsiteX843" fmla="*/ 1305045 w 3336462"/>
              <a:gd name="connsiteY843" fmla="*/ 2095876 h 6254983"/>
              <a:gd name="connsiteX844" fmla="*/ 1381769 w 3336462"/>
              <a:gd name="connsiteY844" fmla="*/ 2076357 h 6254983"/>
              <a:gd name="connsiteX845" fmla="*/ 1385943 w 3336462"/>
              <a:gd name="connsiteY845" fmla="*/ 2094635 h 6254983"/>
              <a:gd name="connsiteX846" fmla="*/ 1312153 w 3336462"/>
              <a:gd name="connsiteY846" fmla="*/ 2117652 h 6254983"/>
              <a:gd name="connsiteX847" fmla="*/ 1242312 w 3336462"/>
              <a:gd name="connsiteY847" fmla="*/ 2141346 h 6254983"/>
              <a:gd name="connsiteX848" fmla="*/ 1230916 w 3336462"/>
              <a:gd name="connsiteY848" fmla="*/ 2136099 h 6254983"/>
              <a:gd name="connsiteX849" fmla="*/ 1229026 w 3336462"/>
              <a:gd name="connsiteY849" fmla="*/ 4393157 h 6254983"/>
              <a:gd name="connsiteX850" fmla="*/ 1230465 w 3336462"/>
              <a:gd name="connsiteY850" fmla="*/ 4382567 h 6254983"/>
              <a:gd name="connsiteX851" fmla="*/ 1326707 w 3336462"/>
              <a:gd name="connsiteY851" fmla="*/ 4326151 h 6254983"/>
              <a:gd name="connsiteX852" fmla="*/ 1392262 w 3336462"/>
              <a:gd name="connsiteY852" fmla="*/ 4306854 h 6254983"/>
              <a:gd name="connsiteX853" fmla="*/ 1395759 w 3336462"/>
              <a:gd name="connsiteY853" fmla="*/ 4315205 h 6254983"/>
              <a:gd name="connsiteX854" fmla="*/ 1324789 w 3336462"/>
              <a:gd name="connsiteY854" fmla="*/ 4358986 h 6254983"/>
              <a:gd name="connsiteX855" fmla="*/ 1238927 w 3336462"/>
              <a:gd name="connsiteY855" fmla="*/ 4397571 h 6254983"/>
              <a:gd name="connsiteX856" fmla="*/ 1229026 w 3336462"/>
              <a:gd name="connsiteY856" fmla="*/ 4393157 h 6254983"/>
              <a:gd name="connsiteX857" fmla="*/ 1227757 w 3336462"/>
              <a:gd name="connsiteY857" fmla="*/ 2058516 h 6254983"/>
              <a:gd name="connsiteX858" fmla="*/ 1229901 w 3336462"/>
              <a:gd name="connsiteY858" fmla="*/ 2046795 h 6254983"/>
              <a:gd name="connsiteX859" fmla="*/ 1302338 w 3336462"/>
              <a:gd name="connsiteY859" fmla="*/ 2007982 h 6254983"/>
              <a:gd name="connsiteX860" fmla="*/ 1311589 w 3336462"/>
              <a:gd name="connsiteY860" fmla="*/ 2024455 h 6254983"/>
              <a:gd name="connsiteX861" fmla="*/ 1238137 w 3336462"/>
              <a:gd name="connsiteY861" fmla="*/ 2063720 h 6254983"/>
              <a:gd name="connsiteX862" fmla="*/ 1227757 w 3336462"/>
              <a:gd name="connsiteY862" fmla="*/ 2058516 h 6254983"/>
              <a:gd name="connsiteX863" fmla="*/ 1224259 w 3336462"/>
              <a:gd name="connsiteY863" fmla="*/ 4530216 h 6254983"/>
              <a:gd name="connsiteX864" fmla="*/ 1232947 w 3336462"/>
              <a:gd name="connsiteY864" fmla="*/ 4518863 h 6254983"/>
              <a:gd name="connsiteX865" fmla="*/ 1451045 w 3336462"/>
              <a:gd name="connsiteY865" fmla="*/ 4496409 h 6254983"/>
              <a:gd name="connsiteX866" fmla="*/ 1585087 w 3336462"/>
              <a:gd name="connsiteY866" fmla="*/ 4500924 h 6254983"/>
              <a:gd name="connsiteX867" fmla="*/ 1585876 w 3336462"/>
              <a:gd name="connsiteY867" fmla="*/ 4509724 h 6254983"/>
              <a:gd name="connsiteX868" fmla="*/ 1577302 w 3336462"/>
              <a:gd name="connsiteY868" fmla="*/ 4513221 h 6254983"/>
              <a:gd name="connsiteX869" fmla="*/ 1575383 w 3336462"/>
              <a:gd name="connsiteY869" fmla="*/ 4512319 h 6254983"/>
              <a:gd name="connsiteX870" fmla="*/ 1551464 w 3336462"/>
              <a:gd name="connsiteY870" fmla="*/ 4516381 h 6254983"/>
              <a:gd name="connsiteX871" fmla="*/ 1501367 w 3336462"/>
              <a:gd name="connsiteY871" fmla="*/ 4521798 h 6254983"/>
              <a:gd name="connsiteX872" fmla="*/ 1406816 w 3336462"/>
              <a:gd name="connsiteY872" fmla="*/ 4528903 h 6254983"/>
              <a:gd name="connsiteX873" fmla="*/ 1233512 w 3336462"/>
              <a:gd name="connsiteY873" fmla="*/ 4539961 h 6254983"/>
              <a:gd name="connsiteX874" fmla="*/ 1224259 w 3336462"/>
              <a:gd name="connsiteY874" fmla="*/ 4530216 h 6254983"/>
              <a:gd name="connsiteX875" fmla="*/ 1206209 w 3336462"/>
              <a:gd name="connsiteY875" fmla="*/ 3098892 h 6254983"/>
              <a:gd name="connsiteX876" fmla="*/ 1220425 w 3336462"/>
              <a:gd name="connsiteY876" fmla="*/ 3102730 h 6254983"/>
              <a:gd name="connsiteX877" fmla="*/ 1231032 w 3336462"/>
              <a:gd name="connsiteY877" fmla="*/ 3093251 h 6254983"/>
              <a:gd name="connsiteX878" fmla="*/ 1207900 w 3336462"/>
              <a:gd name="connsiteY878" fmla="*/ 3088963 h 6254983"/>
              <a:gd name="connsiteX879" fmla="*/ 1206209 w 3336462"/>
              <a:gd name="connsiteY879" fmla="*/ 3098892 h 6254983"/>
              <a:gd name="connsiteX880" fmla="*/ 1198311 w 3336462"/>
              <a:gd name="connsiteY880" fmla="*/ 3125074 h 6254983"/>
              <a:gd name="connsiteX881" fmla="*/ 1201921 w 3336462"/>
              <a:gd name="connsiteY881" fmla="*/ 3121236 h 6254983"/>
              <a:gd name="connsiteX882" fmla="*/ 1201132 w 3336462"/>
              <a:gd name="connsiteY882" fmla="*/ 3117400 h 6254983"/>
              <a:gd name="connsiteX883" fmla="*/ 1198311 w 3336462"/>
              <a:gd name="connsiteY883" fmla="*/ 3125074 h 6254983"/>
              <a:gd name="connsiteX884" fmla="*/ 1197703 w 3336462"/>
              <a:gd name="connsiteY884" fmla="*/ 2990301 h 6254983"/>
              <a:gd name="connsiteX885" fmla="*/ 1204627 w 3336462"/>
              <a:gd name="connsiteY885" fmla="*/ 2981585 h 6254983"/>
              <a:gd name="connsiteX886" fmla="*/ 1289588 w 3336462"/>
              <a:gd name="connsiteY886" fmla="*/ 2973349 h 6254983"/>
              <a:gd name="connsiteX887" fmla="*/ 1376466 w 3336462"/>
              <a:gd name="connsiteY887" fmla="*/ 2972785 h 6254983"/>
              <a:gd name="connsiteX888" fmla="*/ 1376805 w 3336462"/>
              <a:gd name="connsiteY888" fmla="*/ 2991853 h 6254983"/>
              <a:gd name="connsiteX889" fmla="*/ 1292296 w 3336462"/>
              <a:gd name="connsiteY889" fmla="*/ 2999298 h 6254983"/>
              <a:gd name="connsiteX890" fmla="*/ 1203724 w 3336462"/>
              <a:gd name="connsiteY890" fmla="*/ 2998848 h 6254983"/>
              <a:gd name="connsiteX891" fmla="*/ 1197703 w 3336462"/>
              <a:gd name="connsiteY891" fmla="*/ 2990301 h 6254983"/>
              <a:gd name="connsiteX892" fmla="*/ 1186463 w 3336462"/>
              <a:gd name="connsiteY892" fmla="*/ 1908848 h 6254983"/>
              <a:gd name="connsiteX893" fmla="*/ 1187027 w 3336462"/>
              <a:gd name="connsiteY893" fmla="*/ 1899103 h 6254983"/>
              <a:gd name="connsiteX894" fmla="*/ 1323549 w 3336462"/>
              <a:gd name="connsiteY894" fmla="*/ 1747348 h 6254983"/>
              <a:gd name="connsiteX895" fmla="*/ 1334268 w 3336462"/>
              <a:gd name="connsiteY895" fmla="*/ 1759985 h 6254983"/>
              <a:gd name="connsiteX896" fmla="*/ 1196391 w 3336462"/>
              <a:gd name="connsiteY896" fmla="*/ 1909709 h 6254983"/>
              <a:gd name="connsiteX897" fmla="*/ 1186463 w 3336462"/>
              <a:gd name="connsiteY897" fmla="*/ 1908848 h 6254983"/>
              <a:gd name="connsiteX898" fmla="*/ 1170566 w 3336462"/>
              <a:gd name="connsiteY898" fmla="*/ 4005293 h 6254983"/>
              <a:gd name="connsiteX899" fmla="*/ 1171567 w 3336462"/>
              <a:gd name="connsiteY899" fmla="*/ 3992304 h 6254983"/>
              <a:gd name="connsiteX900" fmla="*/ 1305721 w 3336462"/>
              <a:gd name="connsiteY900" fmla="*/ 3865034 h 6254983"/>
              <a:gd name="connsiteX901" fmla="*/ 1316780 w 3336462"/>
              <a:gd name="connsiteY901" fmla="*/ 3873833 h 6254983"/>
              <a:gd name="connsiteX902" fmla="*/ 1182513 w 3336462"/>
              <a:gd name="connsiteY902" fmla="*/ 4008213 h 6254983"/>
              <a:gd name="connsiteX903" fmla="*/ 1170566 w 3336462"/>
              <a:gd name="connsiteY903" fmla="*/ 4005293 h 6254983"/>
              <a:gd name="connsiteX904" fmla="*/ 1170356 w 3336462"/>
              <a:gd name="connsiteY904" fmla="*/ 4795373 h 6254983"/>
              <a:gd name="connsiteX905" fmla="*/ 1179241 w 3336462"/>
              <a:gd name="connsiteY905" fmla="*/ 4788519 h 6254983"/>
              <a:gd name="connsiteX906" fmla="*/ 1419905 w 3336462"/>
              <a:gd name="connsiteY906" fmla="*/ 4844932 h 6254983"/>
              <a:gd name="connsiteX907" fmla="*/ 1418099 w 3336462"/>
              <a:gd name="connsiteY907" fmla="*/ 4858472 h 6254983"/>
              <a:gd name="connsiteX908" fmla="*/ 1175857 w 3336462"/>
              <a:gd name="connsiteY908" fmla="*/ 4805444 h 6254983"/>
              <a:gd name="connsiteX909" fmla="*/ 1170356 w 3336462"/>
              <a:gd name="connsiteY909" fmla="*/ 4795373 h 6254983"/>
              <a:gd name="connsiteX910" fmla="*/ 1165504 w 3336462"/>
              <a:gd name="connsiteY910" fmla="*/ 2247138 h 6254983"/>
              <a:gd name="connsiteX911" fmla="*/ 1170553 w 3336462"/>
              <a:gd name="connsiteY911" fmla="*/ 2236913 h 6254983"/>
              <a:gd name="connsiteX912" fmla="*/ 1332464 w 3336462"/>
              <a:gd name="connsiteY912" fmla="*/ 2188058 h 6254983"/>
              <a:gd name="connsiteX913" fmla="*/ 1336975 w 3336462"/>
              <a:gd name="connsiteY913" fmla="*/ 2205659 h 6254983"/>
              <a:gd name="connsiteX914" fmla="*/ 1174164 w 3336462"/>
              <a:gd name="connsiteY914" fmla="*/ 2253386 h 6254983"/>
              <a:gd name="connsiteX915" fmla="*/ 1165504 w 3336462"/>
              <a:gd name="connsiteY915" fmla="*/ 2247138 h 6254983"/>
              <a:gd name="connsiteX916" fmla="*/ 1163670 w 3336462"/>
              <a:gd name="connsiteY916" fmla="*/ 1839302 h 6254983"/>
              <a:gd name="connsiteX917" fmla="*/ 1230916 w 3336462"/>
              <a:gd name="connsiteY917" fmla="*/ 1749603 h 6254983"/>
              <a:gd name="connsiteX918" fmla="*/ 1245358 w 3336462"/>
              <a:gd name="connsiteY918" fmla="*/ 1760547 h 6254983"/>
              <a:gd name="connsiteX919" fmla="*/ 1174953 w 3336462"/>
              <a:gd name="connsiteY919" fmla="*/ 1849344 h 6254983"/>
              <a:gd name="connsiteX920" fmla="*/ 1163670 w 3336462"/>
              <a:gd name="connsiteY920" fmla="*/ 1839302 h 6254983"/>
              <a:gd name="connsiteX921" fmla="*/ 1159834 w 3336462"/>
              <a:gd name="connsiteY921" fmla="*/ 5310687 h 6254983"/>
              <a:gd name="connsiteX922" fmla="*/ 1169875 w 3336462"/>
              <a:gd name="connsiteY922" fmla="*/ 5297824 h 6254983"/>
              <a:gd name="connsiteX923" fmla="*/ 1320276 w 3336462"/>
              <a:gd name="connsiteY923" fmla="*/ 5453981 h 6254983"/>
              <a:gd name="connsiteX924" fmla="*/ 1307866 w 3336462"/>
              <a:gd name="connsiteY924" fmla="*/ 5463684 h 6254983"/>
              <a:gd name="connsiteX925" fmla="*/ 1159834 w 3336462"/>
              <a:gd name="connsiteY925" fmla="*/ 5310687 h 6254983"/>
              <a:gd name="connsiteX926" fmla="*/ 1155549 w 3336462"/>
              <a:gd name="connsiteY926" fmla="*/ 1387311 h 6254983"/>
              <a:gd name="connsiteX927" fmla="*/ 1158143 w 3336462"/>
              <a:gd name="connsiteY927" fmla="*/ 1390807 h 6254983"/>
              <a:gd name="connsiteX928" fmla="*/ 1164800 w 3336462"/>
              <a:gd name="connsiteY928" fmla="*/ 1380541 h 6254983"/>
              <a:gd name="connsiteX929" fmla="*/ 1155549 w 3336462"/>
              <a:gd name="connsiteY929" fmla="*/ 1387311 h 6254983"/>
              <a:gd name="connsiteX930" fmla="*/ 1141896 w 3336462"/>
              <a:gd name="connsiteY930" fmla="*/ 1800376 h 6254983"/>
              <a:gd name="connsiteX931" fmla="*/ 1165250 w 3336462"/>
              <a:gd name="connsiteY931" fmla="*/ 1746444 h 6254983"/>
              <a:gd name="connsiteX932" fmla="*/ 1182852 w 3336462"/>
              <a:gd name="connsiteY932" fmla="*/ 1755243 h 6254983"/>
              <a:gd name="connsiteX933" fmla="*/ 1158706 w 3336462"/>
              <a:gd name="connsiteY933" fmla="*/ 1805340 h 6254983"/>
              <a:gd name="connsiteX934" fmla="*/ 1141896 w 3336462"/>
              <a:gd name="connsiteY934" fmla="*/ 1800376 h 6254983"/>
              <a:gd name="connsiteX935" fmla="*/ 1132007 w 3336462"/>
              <a:gd name="connsiteY935" fmla="*/ 4591215 h 6254983"/>
              <a:gd name="connsiteX936" fmla="*/ 1138284 w 3336462"/>
              <a:gd name="connsiteY936" fmla="*/ 4582374 h 6254983"/>
              <a:gd name="connsiteX937" fmla="*/ 1507460 w 3336462"/>
              <a:gd name="connsiteY937" fmla="*/ 4579665 h 6254983"/>
              <a:gd name="connsiteX938" fmla="*/ 1841547 w 3336462"/>
              <a:gd name="connsiteY938" fmla="*/ 4600764 h 6254983"/>
              <a:gd name="connsiteX939" fmla="*/ 1840532 w 3336462"/>
              <a:gd name="connsiteY939" fmla="*/ 4613624 h 6254983"/>
              <a:gd name="connsiteX940" fmla="*/ 1503399 w 3336462"/>
              <a:gd name="connsiteY940" fmla="*/ 4608662 h 6254983"/>
              <a:gd name="connsiteX941" fmla="*/ 1138848 w 3336462"/>
              <a:gd name="connsiteY941" fmla="*/ 4599975 h 6254983"/>
              <a:gd name="connsiteX942" fmla="*/ 1132007 w 3336462"/>
              <a:gd name="connsiteY942" fmla="*/ 4591215 h 6254983"/>
              <a:gd name="connsiteX943" fmla="*/ 1125761 w 3336462"/>
              <a:gd name="connsiteY943" fmla="*/ 5148808 h 6254983"/>
              <a:gd name="connsiteX944" fmla="*/ 1135916 w 3336462"/>
              <a:gd name="connsiteY944" fmla="*/ 5144507 h 6254983"/>
              <a:gd name="connsiteX945" fmla="*/ 1224259 w 3336462"/>
              <a:gd name="connsiteY945" fmla="*/ 5188058 h 6254983"/>
              <a:gd name="connsiteX946" fmla="*/ 1290717 w 3336462"/>
              <a:gd name="connsiteY946" fmla="*/ 5246504 h 6254983"/>
              <a:gd name="connsiteX947" fmla="*/ 1283721 w 3336462"/>
              <a:gd name="connsiteY947" fmla="*/ 5253725 h 6254983"/>
              <a:gd name="connsiteX948" fmla="*/ 1209142 w 3336462"/>
              <a:gd name="connsiteY948" fmla="*/ 5211300 h 6254983"/>
              <a:gd name="connsiteX949" fmla="*/ 1127114 w 3336462"/>
              <a:gd name="connsiteY949" fmla="*/ 5159289 h 6254983"/>
              <a:gd name="connsiteX950" fmla="*/ 1125761 w 3336462"/>
              <a:gd name="connsiteY950" fmla="*/ 5148808 h 6254983"/>
              <a:gd name="connsiteX951" fmla="*/ 1122487 w 3336462"/>
              <a:gd name="connsiteY951" fmla="*/ 460758 h 6254983"/>
              <a:gd name="connsiteX952" fmla="*/ 1176758 w 3336462"/>
              <a:gd name="connsiteY952" fmla="*/ 406713 h 6254983"/>
              <a:gd name="connsiteX953" fmla="*/ 1185784 w 3336462"/>
              <a:gd name="connsiteY953" fmla="*/ 425218 h 6254983"/>
              <a:gd name="connsiteX954" fmla="*/ 1163557 w 3336462"/>
              <a:gd name="connsiteY954" fmla="*/ 442594 h 6254983"/>
              <a:gd name="connsiteX955" fmla="*/ 1132867 w 3336462"/>
              <a:gd name="connsiteY955" fmla="*/ 466174 h 6254983"/>
              <a:gd name="connsiteX956" fmla="*/ 1122487 w 3336462"/>
              <a:gd name="connsiteY956" fmla="*/ 460758 h 6254983"/>
              <a:gd name="connsiteX957" fmla="*/ 1104422 w 3336462"/>
              <a:gd name="connsiteY957" fmla="*/ 4474879 h 6254983"/>
              <a:gd name="connsiteX958" fmla="*/ 1108497 w 3336462"/>
              <a:gd name="connsiteY958" fmla="*/ 4464159 h 6254983"/>
              <a:gd name="connsiteX959" fmla="*/ 1217039 w 3336462"/>
              <a:gd name="connsiteY959" fmla="*/ 4434825 h 6254983"/>
              <a:gd name="connsiteX960" fmla="*/ 1220875 w 3336462"/>
              <a:gd name="connsiteY960" fmla="*/ 4450959 h 6254983"/>
              <a:gd name="connsiteX961" fmla="*/ 1114138 w 3336462"/>
              <a:gd name="connsiteY961" fmla="*/ 4480520 h 6254983"/>
              <a:gd name="connsiteX962" fmla="*/ 1104422 w 3336462"/>
              <a:gd name="connsiteY962" fmla="*/ 4474879 h 6254983"/>
              <a:gd name="connsiteX963" fmla="*/ 1093603 w 3336462"/>
              <a:gd name="connsiteY963" fmla="*/ 4540827 h 6254983"/>
              <a:gd name="connsiteX964" fmla="*/ 1097440 w 3336462"/>
              <a:gd name="connsiteY964" fmla="*/ 4531520 h 6254983"/>
              <a:gd name="connsiteX965" fmla="*/ 1168748 w 3336462"/>
              <a:gd name="connsiteY965" fmla="*/ 4519220 h 6254983"/>
              <a:gd name="connsiteX966" fmla="*/ 1171344 w 3336462"/>
              <a:gd name="connsiteY966" fmla="*/ 4535015 h 6254983"/>
              <a:gd name="connsiteX967" fmla="*/ 1100599 w 3336462"/>
              <a:gd name="connsiteY967" fmla="*/ 4548103 h 6254983"/>
              <a:gd name="connsiteX968" fmla="*/ 1093603 w 3336462"/>
              <a:gd name="connsiteY968" fmla="*/ 4540827 h 6254983"/>
              <a:gd name="connsiteX969" fmla="*/ 1085959 w 3336462"/>
              <a:gd name="connsiteY969" fmla="*/ 2181232 h 6254983"/>
              <a:gd name="connsiteX970" fmla="*/ 1087060 w 3336462"/>
              <a:gd name="connsiteY970" fmla="*/ 2168313 h 6254983"/>
              <a:gd name="connsiteX971" fmla="*/ 1132755 w 3336462"/>
              <a:gd name="connsiteY971" fmla="*/ 2134690 h 6254983"/>
              <a:gd name="connsiteX972" fmla="*/ 1194586 w 3336462"/>
              <a:gd name="connsiteY972" fmla="*/ 2105918 h 6254983"/>
              <a:gd name="connsiteX973" fmla="*/ 1203839 w 3336462"/>
              <a:gd name="connsiteY973" fmla="*/ 2122842 h 6254983"/>
              <a:gd name="connsiteX974" fmla="*/ 1144265 w 3336462"/>
              <a:gd name="connsiteY974" fmla="*/ 2156917 h 6254983"/>
              <a:gd name="connsiteX975" fmla="*/ 1098229 w 3336462"/>
              <a:gd name="connsiteY975" fmla="*/ 2184335 h 6254983"/>
              <a:gd name="connsiteX976" fmla="*/ 1085959 w 3336462"/>
              <a:gd name="connsiteY976" fmla="*/ 2181232 h 6254983"/>
              <a:gd name="connsiteX977" fmla="*/ 1072279 w 3336462"/>
              <a:gd name="connsiteY977" fmla="*/ 1655503 h 6254983"/>
              <a:gd name="connsiteX978" fmla="*/ 1084238 w 3336462"/>
              <a:gd name="connsiteY978" fmla="*/ 1631810 h 6254983"/>
              <a:gd name="connsiteX979" fmla="*/ 1100486 w 3336462"/>
              <a:gd name="connsiteY979" fmla="*/ 1633840 h 6254983"/>
              <a:gd name="connsiteX980" fmla="*/ 1084689 w 3336462"/>
              <a:gd name="connsiteY980" fmla="*/ 1665658 h 6254983"/>
              <a:gd name="connsiteX981" fmla="*/ 1072279 w 3336462"/>
              <a:gd name="connsiteY981" fmla="*/ 1655503 h 6254983"/>
              <a:gd name="connsiteX982" fmla="*/ 1069387 w 3336462"/>
              <a:gd name="connsiteY982" fmla="*/ 2093691 h 6254983"/>
              <a:gd name="connsiteX983" fmla="*/ 1069909 w 3336462"/>
              <a:gd name="connsiteY983" fmla="*/ 2084030 h 6254983"/>
              <a:gd name="connsiteX984" fmla="*/ 1225952 w 3336462"/>
              <a:gd name="connsiteY984" fmla="*/ 1966349 h 6254983"/>
              <a:gd name="connsiteX985" fmla="*/ 1235655 w 3336462"/>
              <a:gd name="connsiteY985" fmla="*/ 1981017 h 6254983"/>
              <a:gd name="connsiteX986" fmla="*/ 1152726 w 3336462"/>
              <a:gd name="connsiteY986" fmla="*/ 2042396 h 6254983"/>
              <a:gd name="connsiteX987" fmla="*/ 1078258 w 3336462"/>
              <a:gd name="connsiteY987" fmla="*/ 2095652 h 6254983"/>
              <a:gd name="connsiteX988" fmla="*/ 1069387 w 3336462"/>
              <a:gd name="connsiteY988" fmla="*/ 2093691 h 6254983"/>
              <a:gd name="connsiteX989" fmla="*/ 1055018 w 3336462"/>
              <a:gd name="connsiteY989" fmla="*/ 2808958 h 6254983"/>
              <a:gd name="connsiteX990" fmla="*/ 1055921 w 3336462"/>
              <a:gd name="connsiteY990" fmla="*/ 2810312 h 6254983"/>
              <a:gd name="connsiteX991" fmla="*/ 1187366 w 3336462"/>
              <a:gd name="connsiteY991" fmla="*/ 2692970 h 6254983"/>
              <a:gd name="connsiteX992" fmla="*/ 1332465 w 3336462"/>
              <a:gd name="connsiteY992" fmla="*/ 2544712 h 6254983"/>
              <a:gd name="connsiteX993" fmla="*/ 1347132 w 3336462"/>
              <a:gd name="connsiteY993" fmla="*/ 2557462 h 6254983"/>
              <a:gd name="connsiteX994" fmla="*/ 1140656 w 3336462"/>
              <a:gd name="connsiteY994" fmla="*/ 2773078 h 6254983"/>
              <a:gd name="connsiteX995" fmla="*/ 1379739 w 3336462"/>
              <a:gd name="connsiteY995" fmla="*/ 2611733 h 6254983"/>
              <a:gd name="connsiteX996" fmla="*/ 1392603 w 3336462"/>
              <a:gd name="connsiteY996" fmla="*/ 2629108 h 6254983"/>
              <a:gd name="connsiteX997" fmla="*/ 1124295 w 3336462"/>
              <a:gd name="connsiteY997" fmla="*/ 2818096 h 6254983"/>
              <a:gd name="connsiteX998" fmla="*/ 1072168 w 3336462"/>
              <a:gd name="connsiteY998" fmla="*/ 2851833 h 6254983"/>
              <a:gd name="connsiteX999" fmla="*/ 1072619 w 3336462"/>
              <a:gd name="connsiteY999" fmla="*/ 2855781 h 6254983"/>
              <a:gd name="connsiteX1000" fmla="*/ 1677609 w 3336462"/>
              <a:gd name="connsiteY1000" fmla="*/ 2440345 h 6254983"/>
              <a:gd name="connsiteX1001" fmla="*/ 1690472 w 3336462"/>
              <a:gd name="connsiteY1001" fmla="*/ 2457608 h 6254983"/>
              <a:gd name="connsiteX1002" fmla="*/ 1166381 w 3336462"/>
              <a:gd name="connsiteY1002" fmla="*/ 2830396 h 6254983"/>
              <a:gd name="connsiteX1003" fmla="*/ 1199101 w 3336462"/>
              <a:gd name="connsiteY1003" fmla="*/ 2813471 h 6254983"/>
              <a:gd name="connsiteX1004" fmla="*/ 1511863 w 3336462"/>
              <a:gd name="connsiteY1004" fmla="*/ 2628092 h 6254983"/>
              <a:gd name="connsiteX1005" fmla="*/ 1521115 w 3336462"/>
              <a:gd name="connsiteY1005" fmla="*/ 2644565 h 6254983"/>
              <a:gd name="connsiteX1006" fmla="*/ 1157016 w 3336462"/>
              <a:gd name="connsiteY1006" fmla="*/ 2862213 h 6254983"/>
              <a:gd name="connsiteX1007" fmla="*/ 1067316 w 3336462"/>
              <a:gd name="connsiteY1007" fmla="*/ 2908699 h 6254983"/>
              <a:gd name="connsiteX1008" fmla="*/ 1066640 w 3336462"/>
              <a:gd name="connsiteY1008" fmla="*/ 2905088 h 6254983"/>
              <a:gd name="connsiteX1009" fmla="*/ 1065172 w 3336462"/>
              <a:gd name="connsiteY1009" fmla="*/ 2908699 h 6254983"/>
              <a:gd name="connsiteX1010" fmla="*/ 1068670 w 3336462"/>
              <a:gd name="connsiteY1010" fmla="*/ 2908924 h 6254983"/>
              <a:gd name="connsiteX1011" fmla="*/ 1295570 w 3336462"/>
              <a:gd name="connsiteY1011" fmla="*/ 2804557 h 6254983"/>
              <a:gd name="connsiteX1012" fmla="*/ 1672306 w 3336462"/>
              <a:gd name="connsiteY1012" fmla="*/ 2602143 h 6254983"/>
              <a:gd name="connsiteX1013" fmla="*/ 1683024 w 3336462"/>
              <a:gd name="connsiteY1013" fmla="*/ 2618276 h 6254983"/>
              <a:gd name="connsiteX1014" fmla="*/ 1306514 w 3336462"/>
              <a:gd name="connsiteY1014" fmla="*/ 2828702 h 6254983"/>
              <a:gd name="connsiteX1015" fmla="*/ 1595582 w 3336462"/>
              <a:gd name="connsiteY1015" fmla="*/ 2716212 h 6254983"/>
              <a:gd name="connsiteX1016" fmla="*/ 1603141 w 3336462"/>
              <a:gd name="connsiteY1016" fmla="*/ 2733926 h 6254983"/>
              <a:gd name="connsiteX1017" fmla="*/ 1181161 w 3336462"/>
              <a:gd name="connsiteY1017" fmla="*/ 2909940 h 6254983"/>
              <a:gd name="connsiteX1018" fmla="*/ 1311140 w 3336462"/>
              <a:gd name="connsiteY1018" fmla="*/ 2886810 h 6254983"/>
              <a:gd name="connsiteX1019" fmla="*/ 1315766 w 3336462"/>
              <a:gd name="connsiteY1019" fmla="*/ 2905202 h 6254983"/>
              <a:gd name="connsiteX1020" fmla="*/ 1183531 w 3336462"/>
              <a:gd name="connsiteY1020" fmla="*/ 2945707 h 6254983"/>
              <a:gd name="connsiteX1021" fmla="*/ 1234755 w 3336462"/>
              <a:gd name="connsiteY1021" fmla="*/ 2940065 h 6254983"/>
              <a:gd name="connsiteX1022" fmla="*/ 1594002 w 3336462"/>
              <a:gd name="connsiteY1022" fmla="*/ 2867629 h 6254983"/>
              <a:gd name="connsiteX1023" fmla="*/ 1598064 w 3336462"/>
              <a:gd name="connsiteY1023" fmla="*/ 2884216 h 6254983"/>
              <a:gd name="connsiteX1024" fmla="*/ 1270748 w 3336462"/>
              <a:gd name="connsiteY1024" fmla="*/ 2959020 h 6254983"/>
              <a:gd name="connsiteX1025" fmla="*/ 1133660 w 3336462"/>
              <a:gd name="connsiteY1025" fmla="*/ 2979329 h 6254983"/>
              <a:gd name="connsiteX1026" fmla="*/ 1129485 w 3336462"/>
              <a:gd name="connsiteY1026" fmla="*/ 2991514 h 6254983"/>
              <a:gd name="connsiteX1027" fmla="*/ 1131291 w 3336462"/>
              <a:gd name="connsiteY1027" fmla="*/ 2991290 h 6254983"/>
              <a:gd name="connsiteX1028" fmla="*/ 1130387 w 3336462"/>
              <a:gd name="connsiteY1028" fmla="*/ 2990388 h 6254983"/>
              <a:gd name="connsiteX1029" fmla="*/ 1170667 w 3336462"/>
              <a:gd name="connsiteY1029" fmla="*/ 2986099 h 6254983"/>
              <a:gd name="connsiteX1030" fmla="*/ 1177212 w 3336462"/>
              <a:gd name="connsiteY1030" fmla="*/ 3000992 h 6254983"/>
              <a:gd name="connsiteX1031" fmla="*/ 1195265 w 3336462"/>
              <a:gd name="connsiteY1031" fmla="*/ 3021415 h 6254983"/>
              <a:gd name="connsiteX1032" fmla="*/ 1295005 w 3336462"/>
              <a:gd name="connsiteY1032" fmla="*/ 3027508 h 6254983"/>
              <a:gd name="connsiteX1033" fmla="*/ 1295343 w 3336462"/>
              <a:gd name="connsiteY1033" fmla="*/ 3050074 h 6254983"/>
              <a:gd name="connsiteX1034" fmla="*/ 1207337 w 3336462"/>
              <a:gd name="connsiteY1034" fmla="*/ 3056504 h 6254983"/>
              <a:gd name="connsiteX1035" fmla="*/ 1208015 w 3336462"/>
              <a:gd name="connsiteY1035" fmla="*/ 3061428 h 6254983"/>
              <a:gd name="connsiteX1036" fmla="*/ 1249197 w 3336462"/>
              <a:gd name="connsiteY1036" fmla="*/ 3069779 h 6254983"/>
              <a:gd name="connsiteX1037" fmla="*/ 1259916 w 3336462"/>
              <a:gd name="connsiteY1037" fmla="*/ 3072038 h 6254983"/>
              <a:gd name="connsiteX1038" fmla="*/ 1328290 w 3336462"/>
              <a:gd name="connsiteY1038" fmla="*/ 3086594 h 6254983"/>
              <a:gd name="connsiteX1039" fmla="*/ 1338896 w 3336462"/>
              <a:gd name="connsiteY1039" fmla="*/ 3088850 h 6254983"/>
              <a:gd name="connsiteX1040" fmla="*/ 1331787 w 3336462"/>
              <a:gd name="connsiteY1040" fmla="*/ 3088512 h 6254983"/>
              <a:gd name="connsiteX1041" fmla="*/ 1329192 w 3336462"/>
              <a:gd name="connsiteY1041" fmla="*/ 3088624 h 6254983"/>
              <a:gd name="connsiteX1042" fmla="*/ 1330998 w 3336462"/>
              <a:gd name="connsiteY1042" fmla="*/ 3092800 h 6254983"/>
              <a:gd name="connsiteX1043" fmla="*/ 1442360 w 3336462"/>
              <a:gd name="connsiteY1043" fmla="*/ 3111984 h 6254983"/>
              <a:gd name="connsiteX1044" fmla="*/ 1724884 w 3336462"/>
              <a:gd name="connsiteY1044" fmla="*/ 3202822 h 6254983"/>
              <a:gd name="connsiteX1045" fmla="*/ 1719017 w 3336462"/>
              <a:gd name="connsiteY1045" fmla="*/ 3219525 h 6254983"/>
              <a:gd name="connsiteX1046" fmla="*/ 1507463 w 3336462"/>
              <a:gd name="connsiteY1046" fmla="*/ 3162313 h 6254983"/>
              <a:gd name="connsiteX1047" fmla="*/ 1514683 w 3336462"/>
              <a:gd name="connsiteY1047" fmla="*/ 3188719 h 6254983"/>
              <a:gd name="connsiteX1048" fmla="*/ 1521904 w 3336462"/>
              <a:gd name="connsiteY1048" fmla="*/ 3191765 h 6254983"/>
              <a:gd name="connsiteX1049" fmla="*/ 1551466 w 3336462"/>
              <a:gd name="connsiteY1049" fmla="*/ 3198649 h 6254983"/>
              <a:gd name="connsiteX1050" fmla="*/ 1573129 w 3336462"/>
              <a:gd name="connsiteY1050" fmla="*/ 3261278 h 6254983"/>
              <a:gd name="connsiteX1051" fmla="*/ 1604158 w 3336462"/>
              <a:gd name="connsiteY1051" fmla="*/ 3275610 h 6254983"/>
              <a:gd name="connsiteX1052" fmla="*/ 1652222 w 3336462"/>
              <a:gd name="connsiteY1052" fmla="*/ 3288812 h 6254983"/>
              <a:gd name="connsiteX1053" fmla="*/ 1669260 w 3336462"/>
              <a:gd name="connsiteY1053" fmla="*/ 3308668 h 6254983"/>
              <a:gd name="connsiteX1054" fmla="*/ 1673322 w 3336462"/>
              <a:gd name="connsiteY1054" fmla="*/ 3308218 h 6254983"/>
              <a:gd name="connsiteX1055" fmla="*/ 1783667 w 3336462"/>
              <a:gd name="connsiteY1055" fmla="*/ 3342402 h 6254983"/>
              <a:gd name="connsiteX1056" fmla="*/ 1776447 w 3336462"/>
              <a:gd name="connsiteY1056" fmla="*/ 3358764 h 6254983"/>
              <a:gd name="connsiteX1057" fmla="*/ 1679076 w 3336462"/>
              <a:gd name="connsiteY1057" fmla="*/ 3332027 h 6254983"/>
              <a:gd name="connsiteX1058" fmla="*/ 1682799 w 3336462"/>
              <a:gd name="connsiteY1058" fmla="*/ 3371283 h 6254983"/>
              <a:gd name="connsiteX1059" fmla="*/ 1890405 w 3336462"/>
              <a:gd name="connsiteY1059" fmla="*/ 3488166 h 6254983"/>
              <a:gd name="connsiteX1060" fmla="*/ 1887245 w 3336462"/>
              <a:gd name="connsiteY1060" fmla="*/ 3501589 h 6254983"/>
              <a:gd name="connsiteX1061" fmla="*/ 1898867 w 3336462"/>
              <a:gd name="connsiteY1061" fmla="*/ 3537248 h 6254983"/>
              <a:gd name="connsiteX1062" fmla="*/ 1896271 w 3336462"/>
              <a:gd name="connsiteY1062" fmla="*/ 3565006 h 6254983"/>
              <a:gd name="connsiteX1063" fmla="*/ 1952686 w 3336462"/>
              <a:gd name="connsiteY1063" fmla="*/ 3577534 h 6254983"/>
              <a:gd name="connsiteX1064" fmla="*/ 1982361 w 3336462"/>
              <a:gd name="connsiteY1064" fmla="*/ 3646690 h 6254983"/>
              <a:gd name="connsiteX1065" fmla="*/ 2139982 w 3336462"/>
              <a:gd name="connsiteY1065" fmla="*/ 3732212 h 6254983"/>
              <a:gd name="connsiteX1066" fmla="*/ 2217270 w 3336462"/>
              <a:gd name="connsiteY1066" fmla="*/ 3696219 h 6254983"/>
              <a:gd name="connsiteX1067" fmla="*/ 2153183 w 3336462"/>
              <a:gd name="connsiteY1067" fmla="*/ 3637442 h 6254983"/>
              <a:gd name="connsiteX1068" fmla="*/ 2167964 w 3336462"/>
              <a:gd name="connsiteY1068" fmla="*/ 3620856 h 6254983"/>
              <a:gd name="connsiteX1069" fmla="*/ 2211403 w 3336462"/>
              <a:gd name="connsiteY1069" fmla="*/ 3656956 h 6254983"/>
              <a:gd name="connsiteX1070" fmla="*/ 2368461 w 3336462"/>
              <a:gd name="connsiteY1070" fmla="*/ 3679636 h 6254983"/>
              <a:gd name="connsiteX1071" fmla="*/ 2395653 w 3336462"/>
              <a:gd name="connsiteY1071" fmla="*/ 3675686 h 6254983"/>
              <a:gd name="connsiteX1072" fmla="*/ 2365528 w 3336462"/>
              <a:gd name="connsiteY1072" fmla="*/ 3666887 h 6254983"/>
              <a:gd name="connsiteX1073" fmla="*/ 2291625 w 3336462"/>
              <a:gd name="connsiteY1073" fmla="*/ 3648498 h 6254983"/>
              <a:gd name="connsiteX1074" fmla="*/ 2292076 w 3336462"/>
              <a:gd name="connsiteY1074" fmla="*/ 3635072 h 6254983"/>
              <a:gd name="connsiteX1075" fmla="*/ 2375683 w 3336462"/>
              <a:gd name="connsiteY1075" fmla="*/ 3644436 h 6254983"/>
              <a:gd name="connsiteX1076" fmla="*/ 2232615 w 3336462"/>
              <a:gd name="connsiteY1076" fmla="*/ 3596487 h 6254983"/>
              <a:gd name="connsiteX1077" fmla="*/ 2237354 w 3336462"/>
              <a:gd name="connsiteY1077" fmla="*/ 3582156 h 6254983"/>
              <a:gd name="connsiteX1078" fmla="*/ 2363835 w 3336462"/>
              <a:gd name="connsiteY1078" fmla="*/ 3610364 h 6254983"/>
              <a:gd name="connsiteX1079" fmla="*/ 2389673 w 3336462"/>
              <a:gd name="connsiteY1079" fmla="*/ 3621534 h 6254983"/>
              <a:gd name="connsiteX1080" fmla="*/ 2384033 w 3336462"/>
              <a:gd name="connsiteY1080" fmla="*/ 3617360 h 6254983"/>
              <a:gd name="connsiteX1081" fmla="*/ 2314981 w 3336462"/>
              <a:gd name="connsiteY1081" fmla="*/ 3582156 h 6254983"/>
              <a:gd name="connsiteX1082" fmla="*/ 2319607 w 3336462"/>
              <a:gd name="connsiteY1082" fmla="*/ 3563650 h 6254983"/>
              <a:gd name="connsiteX1083" fmla="*/ 2369025 w 3336462"/>
              <a:gd name="connsiteY1083" fmla="*/ 3582834 h 6254983"/>
              <a:gd name="connsiteX1084" fmla="*/ 2531047 w 3336462"/>
              <a:gd name="connsiteY1084" fmla="*/ 3563540 h 6254983"/>
              <a:gd name="connsiteX1085" fmla="*/ 2537931 w 3336462"/>
              <a:gd name="connsiteY1085" fmla="*/ 3538150 h 6254983"/>
              <a:gd name="connsiteX1086" fmla="*/ 2510852 w 3336462"/>
              <a:gd name="connsiteY1086" fmla="*/ 3514113 h 6254983"/>
              <a:gd name="connsiteX1087" fmla="*/ 2498779 w 3336462"/>
              <a:gd name="connsiteY1087" fmla="*/ 3510616 h 6254983"/>
              <a:gd name="connsiteX1088" fmla="*/ 2462673 w 3336462"/>
              <a:gd name="connsiteY1088" fmla="*/ 3500012 h 6254983"/>
              <a:gd name="connsiteX1089" fmla="*/ 2415962 w 3336462"/>
              <a:gd name="connsiteY1089" fmla="*/ 3470231 h 6254983"/>
              <a:gd name="connsiteX1090" fmla="*/ 2416188 w 3336462"/>
              <a:gd name="connsiteY1090" fmla="*/ 3454098 h 6254983"/>
              <a:gd name="connsiteX1091" fmla="*/ 2511641 w 3336462"/>
              <a:gd name="connsiteY1091" fmla="*/ 3400619 h 6254983"/>
              <a:gd name="connsiteX1092" fmla="*/ 2478470 w 3336462"/>
              <a:gd name="connsiteY1092" fmla="*/ 3390916 h 6254983"/>
              <a:gd name="connsiteX1093" fmla="*/ 2414835 w 3336462"/>
              <a:gd name="connsiteY1093" fmla="*/ 3379404 h 6254983"/>
              <a:gd name="connsiteX1094" fmla="*/ 2415962 w 3336462"/>
              <a:gd name="connsiteY1094" fmla="*/ 3360904 h 6254983"/>
              <a:gd name="connsiteX1095" fmla="*/ 2483095 w 3336462"/>
              <a:gd name="connsiteY1095" fmla="*/ 3369367 h 6254983"/>
              <a:gd name="connsiteX1096" fmla="*/ 2527888 w 3336462"/>
              <a:gd name="connsiteY1096" fmla="*/ 3384258 h 6254983"/>
              <a:gd name="connsiteX1097" fmla="*/ 2543347 w 3336462"/>
              <a:gd name="connsiteY1097" fmla="*/ 3378726 h 6254983"/>
              <a:gd name="connsiteX1098" fmla="*/ 2478694 w 3336462"/>
              <a:gd name="connsiteY1098" fmla="*/ 3355493 h 6254983"/>
              <a:gd name="connsiteX1099" fmla="*/ 2483659 w 3336462"/>
              <a:gd name="connsiteY1099" fmla="*/ 3337214 h 6254983"/>
              <a:gd name="connsiteX1100" fmla="*/ 2579113 w 3336462"/>
              <a:gd name="connsiteY1100" fmla="*/ 3366658 h 6254983"/>
              <a:gd name="connsiteX1101" fmla="*/ 2588703 w 3336462"/>
              <a:gd name="connsiteY1101" fmla="*/ 3362146 h 6254983"/>
              <a:gd name="connsiteX1102" fmla="*/ 2485465 w 3336462"/>
              <a:gd name="connsiteY1102" fmla="*/ 3295244 h 6254983"/>
              <a:gd name="connsiteX1103" fmla="*/ 2271541 w 3336462"/>
              <a:gd name="connsiteY1103" fmla="*/ 3243787 h 6254983"/>
              <a:gd name="connsiteX1104" fmla="*/ 2271992 w 3336462"/>
              <a:gd name="connsiteY1104" fmla="*/ 3223248 h 6254983"/>
              <a:gd name="connsiteX1105" fmla="*/ 2513221 w 3336462"/>
              <a:gd name="connsiteY1105" fmla="*/ 3275610 h 6254983"/>
              <a:gd name="connsiteX1106" fmla="*/ 2589380 w 3336462"/>
              <a:gd name="connsiteY1106" fmla="*/ 3278541 h 6254983"/>
              <a:gd name="connsiteX1107" fmla="*/ 2635301 w 3336462"/>
              <a:gd name="connsiteY1107" fmla="*/ 3279784 h 6254983"/>
              <a:gd name="connsiteX1108" fmla="*/ 2575391 w 3336462"/>
              <a:gd name="connsiteY1108" fmla="*/ 3255974 h 6254983"/>
              <a:gd name="connsiteX1109" fmla="*/ 2580016 w 3336462"/>
              <a:gd name="connsiteY1109" fmla="*/ 3238936 h 6254983"/>
              <a:gd name="connsiteX1110" fmla="*/ 2662268 w 3336462"/>
              <a:gd name="connsiteY1110" fmla="*/ 3263083 h 6254983"/>
              <a:gd name="connsiteX1111" fmla="*/ 2601115 w 3336462"/>
              <a:gd name="connsiteY1111" fmla="*/ 3226182 h 6254983"/>
              <a:gd name="connsiteX1112" fmla="*/ 2543460 w 3336462"/>
              <a:gd name="connsiteY1112" fmla="*/ 3207338 h 6254983"/>
              <a:gd name="connsiteX1113" fmla="*/ 2549100 w 3336462"/>
              <a:gd name="connsiteY1113" fmla="*/ 3189058 h 6254983"/>
              <a:gd name="connsiteX1114" fmla="*/ 2593104 w 3336462"/>
              <a:gd name="connsiteY1114" fmla="*/ 3197294 h 6254983"/>
              <a:gd name="connsiteX1115" fmla="*/ 2616912 w 3336462"/>
              <a:gd name="connsiteY1115" fmla="*/ 3190975 h 6254983"/>
              <a:gd name="connsiteX1116" fmla="*/ 2646811 w 3336462"/>
              <a:gd name="connsiteY1116" fmla="*/ 3135454 h 6254983"/>
              <a:gd name="connsiteX1117" fmla="*/ 2645682 w 3336462"/>
              <a:gd name="connsiteY1117" fmla="*/ 3135342 h 6254983"/>
              <a:gd name="connsiteX1118" fmla="*/ 2206214 w 3336462"/>
              <a:gd name="connsiteY1118" fmla="*/ 3076550 h 6254983"/>
              <a:gd name="connsiteX1119" fmla="*/ 2207792 w 3336462"/>
              <a:gd name="connsiteY1119" fmla="*/ 3058198 h 6254983"/>
              <a:gd name="connsiteX1120" fmla="*/ 2647035 w 3336462"/>
              <a:gd name="connsiteY1120" fmla="*/ 3107696 h 6254983"/>
              <a:gd name="connsiteX1121" fmla="*/ 2625711 w 3336462"/>
              <a:gd name="connsiteY1121" fmla="*/ 3068200 h 6254983"/>
              <a:gd name="connsiteX1122" fmla="*/ 2349055 w 3336462"/>
              <a:gd name="connsiteY1122" fmla="*/ 3018030 h 6254983"/>
              <a:gd name="connsiteX1123" fmla="*/ 2351538 w 3336462"/>
              <a:gd name="connsiteY1123" fmla="*/ 2994562 h 6254983"/>
              <a:gd name="connsiteX1124" fmla="*/ 2372862 w 3336462"/>
              <a:gd name="connsiteY1124" fmla="*/ 2996141 h 6254983"/>
              <a:gd name="connsiteX1125" fmla="*/ 2544248 w 3336462"/>
              <a:gd name="connsiteY1125" fmla="*/ 2961504 h 6254983"/>
              <a:gd name="connsiteX1126" fmla="*/ 2612172 w 3336462"/>
              <a:gd name="connsiteY1126" fmla="*/ 2928557 h 6254983"/>
              <a:gd name="connsiteX1127" fmla="*/ 2633610 w 3336462"/>
              <a:gd name="connsiteY1127" fmla="*/ 2879025 h 6254983"/>
              <a:gd name="connsiteX1128" fmla="*/ 2606531 w 3336462"/>
              <a:gd name="connsiteY1128" fmla="*/ 2871691 h 6254983"/>
              <a:gd name="connsiteX1129" fmla="*/ 2602694 w 3336462"/>
              <a:gd name="connsiteY1129" fmla="*/ 2846530 h 6254983"/>
              <a:gd name="connsiteX1130" fmla="*/ 2552937 w 3336462"/>
              <a:gd name="connsiteY1130" fmla="*/ 2768790 h 6254983"/>
              <a:gd name="connsiteX1131" fmla="*/ 2530371 w 3336462"/>
              <a:gd name="connsiteY1131" fmla="*/ 2763827 h 6254983"/>
              <a:gd name="connsiteX1132" fmla="*/ 2506903 w 3336462"/>
              <a:gd name="connsiteY1132" fmla="*/ 2754461 h 6254983"/>
              <a:gd name="connsiteX1133" fmla="*/ 2503856 w 3336462"/>
              <a:gd name="connsiteY1133" fmla="*/ 2738439 h 6254983"/>
              <a:gd name="connsiteX1134" fmla="*/ 2504871 w 3336462"/>
              <a:gd name="connsiteY1134" fmla="*/ 2730090 h 6254983"/>
              <a:gd name="connsiteX1135" fmla="*/ 2515139 w 3336462"/>
              <a:gd name="connsiteY1135" fmla="*/ 2670855 h 6254983"/>
              <a:gd name="connsiteX1136" fmla="*/ 2482757 w 3336462"/>
              <a:gd name="connsiteY1136" fmla="*/ 2670742 h 6254983"/>
              <a:gd name="connsiteX1137" fmla="*/ 2430067 w 3336462"/>
              <a:gd name="connsiteY1137" fmla="*/ 2682590 h 6254983"/>
              <a:gd name="connsiteX1138" fmla="*/ 2422055 w 3336462"/>
              <a:gd name="connsiteY1138" fmla="*/ 2662505 h 6254983"/>
              <a:gd name="connsiteX1139" fmla="*/ 2486254 w 3336462"/>
              <a:gd name="connsiteY1139" fmla="*/ 2644116 h 6254983"/>
              <a:gd name="connsiteX1140" fmla="*/ 2493927 w 3336462"/>
              <a:gd name="connsiteY1140" fmla="*/ 2643550 h 6254983"/>
              <a:gd name="connsiteX1141" fmla="*/ 2483434 w 3336462"/>
              <a:gd name="connsiteY1141" fmla="*/ 2636443 h 6254983"/>
              <a:gd name="connsiteX1142" fmla="*/ 2460756 w 3336462"/>
              <a:gd name="connsiteY1142" fmla="*/ 2637797 h 6254983"/>
              <a:gd name="connsiteX1143" fmla="*/ 2426681 w 3336462"/>
              <a:gd name="connsiteY1143" fmla="*/ 2644116 h 6254983"/>
              <a:gd name="connsiteX1144" fmla="*/ 2354132 w 3336462"/>
              <a:gd name="connsiteY1144" fmla="*/ 2653818 h 6254983"/>
              <a:gd name="connsiteX1145" fmla="*/ 2349732 w 3336462"/>
              <a:gd name="connsiteY1145" fmla="*/ 2638473 h 6254983"/>
              <a:gd name="connsiteX1146" fmla="*/ 2432661 w 3336462"/>
              <a:gd name="connsiteY1146" fmla="*/ 2616358 h 6254983"/>
              <a:gd name="connsiteX1147" fmla="*/ 2447892 w 3336462"/>
              <a:gd name="connsiteY1147" fmla="*/ 2612973 h 6254983"/>
              <a:gd name="connsiteX1148" fmla="*/ 2449925 w 3336462"/>
              <a:gd name="connsiteY1148" fmla="*/ 2607332 h 6254983"/>
              <a:gd name="connsiteX1149" fmla="*/ 2453985 w 3336462"/>
              <a:gd name="connsiteY1149" fmla="*/ 2598644 h 6254983"/>
              <a:gd name="connsiteX1150" fmla="*/ 2447103 w 3336462"/>
              <a:gd name="connsiteY1150" fmla="*/ 2601353 h 6254983"/>
              <a:gd name="connsiteX1151" fmla="*/ 2312272 w 3336462"/>
              <a:gd name="connsiteY1151" fmla="*/ 2625836 h 6254983"/>
              <a:gd name="connsiteX1152" fmla="*/ 2307082 w 3336462"/>
              <a:gd name="connsiteY1152" fmla="*/ 2610379 h 6254983"/>
              <a:gd name="connsiteX1153" fmla="*/ 2430067 w 3336462"/>
              <a:gd name="connsiteY1153" fmla="*/ 2577094 h 6254983"/>
              <a:gd name="connsiteX1154" fmla="*/ 2326940 w 3336462"/>
              <a:gd name="connsiteY1154" fmla="*/ 2582736 h 6254983"/>
              <a:gd name="connsiteX1155" fmla="*/ 2264319 w 3336462"/>
              <a:gd name="connsiteY1155" fmla="*/ 2593454 h 6254983"/>
              <a:gd name="connsiteX1156" fmla="*/ 2107827 w 3336462"/>
              <a:gd name="connsiteY1156" fmla="*/ 2619405 h 6254983"/>
              <a:gd name="connsiteX1157" fmla="*/ 2103426 w 3336462"/>
              <a:gd name="connsiteY1157" fmla="*/ 2596049 h 6254983"/>
              <a:gd name="connsiteX1158" fmla="*/ 2121366 w 3336462"/>
              <a:gd name="connsiteY1158" fmla="*/ 2592212 h 6254983"/>
              <a:gd name="connsiteX1159" fmla="*/ 2127233 w 3336462"/>
              <a:gd name="connsiteY1159" fmla="*/ 2584541 h 6254983"/>
              <a:gd name="connsiteX1160" fmla="*/ 2208582 w 3336462"/>
              <a:gd name="connsiteY1160" fmla="*/ 2545841 h 6254983"/>
              <a:gd name="connsiteX1161" fmla="*/ 2256761 w 3336462"/>
              <a:gd name="connsiteY1161" fmla="*/ 2502402 h 6254983"/>
              <a:gd name="connsiteX1162" fmla="*/ 2249426 w 3336462"/>
              <a:gd name="connsiteY1162" fmla="*/ 2453546 h 6254983"/>
              <a:gd name="connsiteX1163" fmla="*/ 2200232 w 3336462"/>
              <a:gd name="connsiteY1163" fmla="*/ 2477691 h 6254983"/>
              <a:gd name="connsiteX1164" fmla="*/ 2125879 w 3336462"/>
              <a:gd name="connsiteY1164" fmla="*/ 2504656 h 6254983"/>
              <a:gd name="connsiteX1165" fmla="*/ 2119560 w 3336462"/>
              <a:gd name="connsiteY1165" fmla="*/ 2487508 h 6254983"/>
              <a:gd name="connsiteX1166" fmla="*/ 2188838 w 3336462"/>
              <a:gd name="connsiteY1166" fmla="*/ 2455465 h 6254983"/>
              <a:gd name="connsiteX1167" fmla="*/ 2236903 w 3336462"/>
              <a:gd name="connsiteY1167" fmla="*/ 2431206 h 6254983"/>
              <a:gd name="connsiteX1168" fmla="*/ 2229568 w 3336462"/>
              <a:gd name="connsiteY1168" fmla="*/ 2408979 h 6254983"/>
              <a:gd name="connsiteX1169" fmla="*/ 2209146 w 3336462"/>
              <a:gd name="connsiteY1169" fmla="*/ 2415747 h 6254983"/>
              <a:gd name="connsiteX1170" fmla="*/ 2173380 w 3336462"/>
              <a:gd name="connsiteY1170" fmla="*/ 2426015 h 6254983"/>
              <a:gd name="connsiteX1171" fmla="*/ 2166498 w 3336462"/>
              <a:gd name="connsiteY1171" fmla="*/ 2410558 h 6254983"/>
              <a:gd name="connsiteX1172" fmla="*/ 2208696 w 3336462"/>
              <a:gd name="connsiteY1172" fmla="*/ 2387540 h 6254983"/>
              <a:gd name="connsiteX1173" fmla="*/ 2191320 w 3336462"/>
              <a:gd name="connsiteY1173" fmla="*/ 2377837 h 6254983"/>
              <a:gd name="connsiteX1174" fmla="*/ 2146753 w 3336462"/>
              <a:gd name="connsiteY1174" fmla="*/ 2393521 h 6254983"/>
              <a:gd name="connsiteX1175" fmla="*/ 2104554 w 3336462"/>
              <a:gd name="connsiteY1175" fmla="*/ 2416989 h 6254983"/>
              <a:gd name="connsiteX1176" fmla="*/ 2093497 w 3336462"/>
              <a:gd name="connsiteY1176" fmla="*/ 2404465 h 6254983"/>
              <a:gd name="connsiteX1177" fmla="*/ 2138177 w 3336462"/>
              <a:gd name="connsiteY1177" fmla="*/ 2369488 h 6254983"/>
              <a:gd name="connsiteX1178" fmla="*/ 2149573 w 3336462"/>
              <a:gd name="connsiteY1178" fmla="*/ 2364185 h 6254983"/>
              <a:gd name="connsiteX1179" fmla="*/ 2090450 w 3336462"/>
              <a:gd name="connsiteY1179" fmla="*/ 2361026 h 6254983"/>
              <a:gd name="connsiteX1180" fmla="*/ 1863326 w 3336462"/>
              <a:gd name="connsiteY1180" fmla="*/ 2463135 h 6254983"/>
              <a:gd name="connsiteX1181" fmla="*/ 1852267 w 3336462"/>
              <a:gd name="connsiteY1181" fmla="*/ 2448807 h 6254983"/>
              <a:gd name="connsiteX1182" fmla="*/ 1891420 w 3336462"/>
              <a:gd name="connsiteY1182" fmla="*/ 2414056 h 6254983"/>
              <a:gd name="connsiteX1183" fmla="*/ 1893789 w 3336462"/>
              <a:gd name="connsiteY1183" fmla="*/ 2408075 h 6254983"/>
              <a:gd name="connsiteX1184" fmla="*/ 1925381 w 3336462"/>
              <a:gd name="connsiteY1184" fmla="*/ 2325034 h 6254983"/>
              <a:gd name="connsiteX1185" fmla="*/ 1879573 w 3336462"/>
              <a:gd name="connsiteY1185" fmla="*/ 2309463 h 6254983"/>
              <a:gd name="connsiteX1186" fmla="*/ 1849899 w 3336462"/>
              <a:gd name="connsiteY1186" fmla="*/ 2326162 h 6254983"/>
              <a:gd name="connsiteX1187" fmla="*/ 1836584 w 3336462"/>
              <a:gd name="connsiteY1187" fmla="*/ 2316233 h 6254983"/>
              <a:gd name="connsiteX1188" fmla="*/ 1866710 w 3336462"/>
              <a:gd name="connsiteY1188" fmla="*/ 2266475 h 6254983"/>
              <a:gd name="connsiteX1189" fmla="*/ 1881830 w 3336462"/>
              <a:gd name="connsiteY1189" fmla="*/ 2238380 h 6254983"/>
              <a:gd name="connsiteX1190" fmla="*/ 1877880 w 3336462"/>
              <a:gd name="connsiteY1190" fmla="*/ 2218410 h 6254983"/>
              <a:gd name="connsiteX1191" fmla="*/ 1858925 w 3336462"/>
              <a:gd name="connsiteY1191" fmla="*/ 2213784 h 6254983"/>
              <a:gd name="connsiteX1192" fmla="*/ 1806121 w 3336462"/>
              <a:gd name="connsiteY1192" fmla="*/ 2234996 h 6254983"/>
              <a:gd name="connsiteX1193" fmla="*/ 1799915 w 3336462"/>
              <a:gd name="connsiteY1193" fmla="*/ 2235786 h 6254983"/>
              <a:gd name="connsiteX1194" fmla="*/ 1796982 w 3336462"/>
              <a:gd name="connsiteY1194" fmla="*/ 2230370 h 6254983"/>
              <a:gd name="connsiteX1195" fmla="*/ 1799464 w 3336462"/>
              <a:gd name="connsiteY1195" fmla="*/ 2224389 h 6254983"/>
              <a:gd name="connsiteX1196" fmla="*/ 1808038 w 3336462"/>
              <a:gd name="connsiteY1196" fmla="*/ 2212655 h 6254983"/>
              <a:gd name="connsiteX1197" fmla="*/ 1808604 w 3336462"/>
              <a:gd name="connsiteY1197" fmla="*/ 2202840 h 6254983"/>
              <a:gd name="connsiteX1198" fmla="*/ 1805895 w 3336462"/>
              <a:gd name="connsiteY1198" fmla="*/ 2199454 h 6254983"/>
              <a:gd name="connsiteX1199" fmla="*/ 1781525 w 3336462"/>
              <a:gd name="connsiteY1199" fmla="*/ 2204082 h 6254983"/>
              <a:gd name="connsiteX1200" fmla="*/ 1759861 w 3336462"/>
              <a:gd name="connsiteY1200" fmla="*/ 2216604 h 6254983"/>
              <a:gd name="connsiteX1201" fmla="*/ 1732444 w 3336462"/>
              <a:gd name="connsiteY1201" fmla="*/ 2238043 h 6254983"/>
              <a:gd name="connsiteX1202" fmla="*/ 1706719 w 3336462"/>
              <a:gd name="connsiteY1202" fmla="*/ 2264670 h 6254983"/>
              <a:gd name="connsiteX1203" fmla="*/ 1651546 w 3336462"/>
              <a:gd name="connsiteY1203" fmla="*/ 2303708 h 6254983"/>
              <a:gd name="connsiteX1204" fmla="*/ 1641842 w 3336462"/>
              <a:gd name="connsiteY1204" fmla="*/ 2285204 h 6254983"/>
              <a:gd name="connsiteX1205" fmla="*/ 1668582 w 3336462"/>
              <a:gd name="connsiteY1205" fmla="*/ 2246842 h 6254983"/>
              <a:gd name="connsiteX1206" fmla="*/ 1668582 w 3336462"/>
              <a:gd name="connsiteY1206" fmla="*/ 2236802 h 6254983"/>
              <a:gd name="connsiteX1207" fmla="*/ 1655157 w 3336462"/>
              <a:gd name="connsiteY1207" fmla="*/ 2230483 h 6254983"/>
              <a:gd name="connsiteX1208" fmla="*/ 1608219 w 3336462"/>
              <a:gd name="connsiteY1208" fmla="*/ 2252258 h 6254983"/>
              <a:gd name="connsiteX1209" fmla="*/ 1555980 w 3336462"/>
              <a:gd name="connsiteY1209" fmla="*/ 2290620 h 6254983"/>
              <a:gd name="connsiteX1210" fmla="*/ 1505883 w 3336462"/>
              <a:gd name="connsiteY1210" fmla="*/ 2336993 h 6254983"/>
              <a:gd name="connsiteX1211" fmla="*/ 1398131 w 3336462"/>
              <a:gd name="connsiteY1211" fmla="*/ 2442940 h 6254983"/>
              <a:gd name="connsiteX1212" fmla="*/ 1156226 w 3336462"/>
              <a:gd name="connsiteY1212" fmla="*/ 2693646 h 6254983"/>
              <a:gd name="connsiteX1213" fmla="*/ 1055018 w 3336462"/>
              <a:gd name="connsiteY1213" fmla="*/ 2808958 h 6254983"/>
              <a:gd name="connsiteX1214" fmla="*/ 1037754 w 3336462"/>
              <a:gd name="connsiteY1214" fmla="*/ 2261904 h 6254983"/>
              <a:gd name="connsiteX1215" fmla="*/ 1039559 w 3336462"/>
              <a:gd name="connsiteY1215" fmla="*/ 2251355 h 6254983"/>
              <a:gd name="connsiteX1216" fmla="*/ 1131176 w 3336462"/>
              <a:gd name="connsiteY1216" fmla="*/ 2203290 h 6254983"/>
              <a:gd name="connsiteX1217" fmla="*/ 1216926 w 3336462"/>
              <a:gd name="connsiteY1217" fmla="*/ 2171134 h 6254983"/>
              <a:gd name="connsiteX1218" fmla="*/ 1225727 w 3336462"/>
              <a:gd name="connsiteY1218" fmla="*/ 2187719 h 6254983"/>
              <a:gd name="connsiteX1219" fmla="*/ 1142910 w 3336462"/>
              <a:gd name="connsiteY1219" fmla="*/ 2225517 h 6254983"/>
              <a:gd name="connsiteX1220" fmla="*/ 1047456 w 3336462"/>
              <a:gd name="connsiteY1220" fmla="*/ 2266699 h 6254983"/>
              <a:gd name="connsiteX1221" fmla="*/ 1037754 w 3336462"/>
              <a:gd name="connsiteY1221" fmla="*/ 2261904 h 6254983"/>
              <a:gd name="connsiteX1222" fmla="*/ 1028265 w 3336462"/>
              <a:gd name="connsiteY1222" fmla="*/ 1680645 h 6254983"/>
              <a:gd name="connsiteX1223" fmla="*/ 1029742 w 3336462"/>
              <a:gd name="connsiteY1223" fmla="*/ 1673218 h 6254983"/>
              <a:gd name="connsiteX1224" fmla="*/ 1043281 w 3336462"/>
              <a:gd name="connsiteY1224" fmla="*/ 1656633 h 6254983"/>
              <a:gd name="connsiteX1225" fmla="*/ 1056707 w 3336462"/>
              <a:gd name="connsiteY1225" fmla="*/ 1666788 h 6254983"/>
              <a:gd name="connsiteX1226" fmla="*/ 1046891 w 3336462"/>
              <a:gd name="connsiteY1226" fmla="*/ 1683374 h 6254983"/>
              <a:gd name="connsiteX1227" fmla="*/ 1028265 w 3336462"/>
              <a:gd name="connsiteY1227" fmla="*/ 1680645 h 6254983"/>
              <a:gd name="connsiteX1228" fmla="*/ 1028161 w 3336462"/>
              <a:gd name="connsiteY1228" fmla="*/ 3957084 h 6254983"/>
              <a:gd name="connsiteX1229" fmla="*/ 1137945 w 3336462"/>
              <a:gd name="connsiteY1229" fmla="*/ 3841098 h 6254983"/>
              <a:gd name="connsiteX1230" fmla="*/ 1148438 w 3336462"/>
              <a:gd name="connsiteY1230" fmla="*/ 3851477 h 6254983"/>
              <a:gd name="connsiteX1231" fmla="*/ 1041589 w 3336462"/>
              <a:gd name="connsiteY1231" fmla="*/ 3968257 h 6254983"/>
              <a:gd name="connsiteX1232" fmla="*/ 1028161 w 3336462"/>
              <a:gd name="connsiteY1232" fmla="*/ 3957084 h 6254983"/>
              <a:gd name="connsiteX1233" fmla="*/ 1020052 w 3336462"/>
              <a:gd name="connsiteY1233" fmla="*/ 4922283 h 6254983"/>
              <a:gd name="connsiteX1234" fmla="*/ 1029290 w 3336462"/>
              <a:gd name="connsiteY1234" fmla="*/ 4916119 h 6254983"/>
              <a:gd name="connsiteX1235" fmla="*/ 1168522 w 3336462"/>
              <a:gd name="connsiteY1235" fmla="*/ 4953016 h 6254983"/>
              <a:gd name="connsiteX1236" fmla="*/ 1289361 w 3336462"/>
              <a:gd name="connsiteY1236" fmla="*/ 5006722 h 6254983"/>
              <a:gd name="connsiteX1237" fmla="*/ 1283268 w 3336462"/>
              <a:gd name="connsiteY1237" fmla="*/ 5019132 h 6254983"/>
              <a:gd name="connsiteX1238" fmla="*/ 1161751 w 3336462"/>
              <a:gd name="connsiteY1238" fmla="*/ 4975808 h 6254983"/>
              <a:gd name="connsiteX1239" fmla="*/ 1024438 w 3336462"/>
              <a:gd name="connsiteY1239" fmla="*/ 4931917 h 6254983"/>
              <a:gd name="connsiteX1240" fmla="*/ 1020052 w 3336462"/>
              <a:gd name="connsiteY1240" fmla="*/ 4922283 h 6254983"/>
              <a:gd name="connsiteX1241" fmla="*/ 1017134 w 3336462"/>
              <a:gd name="connsiteY1241" fmla="*/ 525662 h 6254983"/>
              <a:gd name="connsiteX1242" fmla="*/ 1018122 w 3336462"/>
              <a:gd name="connsiteY1242" fmla="*/ 512096 h 6254983"/>
              <a:gd name="connsiteX1243" fmla="*/ 1079275 w 3336462"/>
              <a:gd name="connsiteY1243" fmla="*/ 470912 h 6254983"/>
              <a:gd name="connsiteX1244" fmla="*/ 1089881 w 3336462"/>
              <a:gd name="connsiteY1244" fmla="*/ 487385 h 6254983"/>
              <a:gd name="connsiteX1245" fmla="*/ 1029516 w 3336462"/>
              <a:gd name="connsiteY1245" fmla="*/ 530260 h 6254983"/>
              <a:gd name="connsiteX1246" fmla="*/ 1017134 w 3336462"/>
              <a:gd name="connsiteY1246" fmla="*/ 525662 h 6254983"/>
              <a:gd name="connsiteX1247" fmla="*/ 1003340 w 3336462"/>
              <a:gd name="connsiteY1247" fmla="*/ 616462 h 6254983"/>
              <a:gd name="connsiteX1248" fmla="*/ 1050276 w 3336462"/>
              <a:gd name="connsiteY1248" fmla="*/ 573248 h 6254983"/>
              <a:gd name="connsiteX1249" fmla="*/ 1103758 w 3336462"/>
              <a:gd name="connsiteY1249" fmla="*/ 551133 h 6254983"/>
              <a:gd name="connsiteX1250" fmla="*/ 1109739 w 3336462"/>
              <a:gd name="connsiteY1250" fmla="*/ 569864 h 6254983"/>
              <a:gd name="connsiteX1251" fmla="*/ 1063365 w 3336462"/>
              <a:gd name="connsiteY1251" fmla="*/ 598634 h 6254983"/>
              <a:gd name="connsiteX1252" fmla="*/ 1015750 w 3336462"/>
              <a:gd name="connsiteY1252" fmla="*/ 630679 h 6254983"/>
              <a:gd name="connsiteX1253" fmla="*/ 1003340 w 3336462"/>
              <a:gd name="connsiteY1253" fmla="*/ 616462 h 6254983"/>
              <a:gd name="connsiteX1254" fmla="*/ 990816 w 3336462"/>
              <a:gd name="connsiteY1254" fmla="*/ 3236007 h 6254983"/>
              <a:gd name="connsiteX1255" fmla="*/ 1067203 w 3336462"/>
              <a:gd name="connsiteY1255" fmla="*/ 3147880 h 6254983"/>
              <a:gd name="connsiteX1256" fmla="*/ 1124294 w 3336462"/>
              <a:gd name="connsiteY1256" fmla="*/ 3075664 h 6254983"/>
              <a:gd name="connsiteX1257" fmla="*/ 1136367 w 3336462"/>
              <a:gd name="connsiteY1257" fmla="*/ 3086044 h 6254983"/>
              <a:gd name="connsiteX1258" fmla="*/ 1076342 w 3336462"/>
              <a:gd name="connsiteY1258" fmla="*/ 3172366 h 6254983"/>
              <a:gd name="connsiteX1259" fmla="*/ 1001197 w 3336462"/>
              <a:gd name="connsiteY1259" fmla="*/ 3246839 h 6254983"/>
              <a:gd name="connsiteX1260" fmla="*/ 990816 w 3336462"/>
              <a:gd name="connsiteY1260" fmla="*/ 3236007 h 6254983"/>
              <a:gd name="connsiteX1261" fmla="*/ 987558 w 3336462"/>
              <a:gd name="connsiteY1261" fmla="*/ 4588748 h 6254983"/>
              <a:gd name="connsiteX1262" fmla="*/ 992508 w 3336462"/>
              <a:gd name="connsiteY1262" fmla="*/ 4580823 h 6254983"/>
              <a:gd name="connsiteX1263" fmla="*/ 1059078 w 3336462"/>
              <a:gd name="connsiteY1263" fmla="*/ 4580370 h 6254983"/>
              <a:gd name="connsiteX1264" fmla="*/ 1059190 w 3336462"/>
              <a:gd name="connsiteY1264" fmla="*/ 4594134 h 6254983"/>
              <a:gd name="connsiteX1265" fmla="*/ 992847 w 3336462"/>
              <a:gd name="connsiteY1265" fmla="*/ 4596504 h 6254983"/>
              <a:gd name="connsiteX1266" fmla="*/ 987558 w 3336462"/>
              <a:gd name="connsiteY1266" fmla="*/ 4588748 h 6254983"/>
              <a:gd name="connsiteX1267" fmla="*/ 986868 w 3336462"/>
              <a:gd name="connsiteY1267" fmla="*/ 2144732 h 6254983"/>
              <a:gd name="connsiteX1268" fmla="*/ 1033353 w 3336462"/>
              <a:gd name="connsiteY1268" fmla="*/ 2115170 h 6254983"/>
              <a:gd name="connsiteX1269" fmla="*/ 1039784 w 3336462"/>
              <a:gd name="connsiteY1269" fmla="*/ 2132320 h 6254983"/>
              <a:gd name="connsiteX1270" fmla="*/ 999731 w 3336462"/>
              <a:gd name="connsiteY1270" fmla="*/ 2158723 h 6254983"/>
              <a:gd name="connsiteX1271" fmla="*/ 986868 w 3336462"/>
              <a:gd name="connsiteY1271" fmla="*/ 2144732 h 6254983"/>
              <a:gd name="connsiteX1272" fmla="*/ 985248 w 3336462"/>
              <a:gd name="connsiteY1272" fmla="*/ 448567 h 6254983"/>
              <a:gd name="connsiteX1273" fmla="*/ 989235 w 3336462"/>
              <a:gd name="connsiteY1273" fmla="*/ 440337 h 6254983"/>
              <a:gd name="connsiteX1274" fmla="*/ 1041023 w 3336462"/>
              <a:gd name="connsiteY1274" fmla="*/ 402426 h 6254983"/>
              <a:gd name="connsiteX1275" fmla="*/ 1052307 w 3336462"/>
              <a:gd name="connsiteY1275" fmla="*/ 418786 h 6254983"/>
              <a:gd name="connsiteX1276" fmla="*/ 1003113 w 3336462"/>
              <a:gd name="connsiteY1276" fmla="*/ 458276 h 6254983"/>
              <a:gd name="connsiteX1277" fmla="*/ 985248 w 3336462"/>
              <a:gd name="connsiteY1277" fmla="*/ 448567 h 6254983"/>
              <a:gd name="connsiteX1278" fmla="*/ 978632 w 3336462"/>
              <a:gd name="connsiteY1278" fmla="*/ 1825312 h 6254983"/>
              <a:gd name="connsiteX1279" fmla="*/ 1013158 w 3336462"/>
              <a:gd name="connsiteY1279" fmla="*/ 1756710 h 6254983"/>
              <a:gd name="connsiteX1280" fmla="*/ 1029855 w 3336462"/>
              <a:gd name="connsiteY1280" fmla="*/ 1765962 h 6254983"/>
              <a:gd name="connsiteX1281" fmla="*/ 991269 w 3336462"/>
              <a:gd name="connsiteY1281" fmla="*/ 1832194 h 6254983"/>
              <a:gd name="connsiteX1282" fmla="*/ 978632 w 3336462"/>
              <a:gd name="connsiteY1282" fmla="*/ 1825312 h 6254983"/>
              <a:gd name="connsiteX1283" fmla="*/ 973555 w 3336462"/>
              <a:gd name="connsiteY1283" fmla="*/ 1490662 h 6254983"/>
              <a:gd name="connsiteX1284" fmla="*/ 984274 w 3336462"/>
              <a:gd name="connsiteY1284" fmla="*/ 1517742 h 6254983"/>
              <a:gd name="connsiteX1285" fmla="*/ 988562 w 3336462"/>
              <a:gd name="connsiteY1285" fmla="*/ 1507812 h 6254983"/>
              <a:gd name="connsiteX1286" fmla="*/ 973555 w 3336462"/>
              <a:gd name="connsiteY1286" fmla="*/ 1490662 h 6254983"/>
              <a:gd name="connsiteX1287" fmla="*/ 963496 w 3336462"/>
              <a:gd name="connsiteY1287" fmla="*/ 4448876 h 6254983"/>
              <a:gd name="connsiteX1288" fmla="*/ 966670 w 3336462"/>
              <a:gd name="connsiteY1288" fmla="*/ 4437500 h 6254983"/>
              <a:gd name="connsiteX1289" fmla="*/ 1187815 w 3336462"/>
              <a:gd name="connsiteY1289" fmla="*/ 4320270 h 6254983"/>
              <a:gd name="connsiteX1290" fmla="*/ 1383460 w 3336462"/>
              <a:gd name="connsiteY1290" fmla="*/ 4228882 h 6254983"/>
              <a:gd name="connsiteX1291" fmla="*/ 1391811 w 3336462"/>
              <a:gd name="connsiteY1291" fmla="*/ 4241517 h 6254983"/>
              <a:gd name="connsiteX1292" fmla="*/ 1171568 w 3336462"/>
              <a:gd name="connsiteY1292" fmla="*/ 4363036 h 6254983"/>
              <a:gd name="connsiteX1293" fmla="*/ 974116 w 3336462"/>
              <a:gd name="connsiteY1293" fmla="*/ 4453747 h 6254983"/>
              <a:gd name="connsiteX1294" fmla="*/ 963496 w 3336462"/>
              <a:gd name="connsiteY1294" fmla="*/ 4448876 h 6254983"/>
              <a:gd name="connsiteX1295" fmla="*/ 960578 w 3336462"/>
              <a:gd name="connsiteY1295" fmla="*/ 2402263 h 6254983"/>
              <a:gd name="connsiteX1296" fmla="*/ 963512 w 3336462"/>
              <a:gd name="connsiteY1296" fmla="*/ 2392503 h 6254983"/>
              <a:gd name="connsiteX1297" fmla="*/ 1138510 w 3336462"/>
              <a:gd name="connsiteY1297" fmla="*/ 2332816 h 6254983"/>
              <a:gd name="connsiteX1298" fmla="*/ 1278419 w 3336462"/>
              <a:gd name="connsiteY1298" fmla="*/ 2306415 h 6254983"/>
              <a:gd name="connsiteX1299" fmla="*/ 1283158 w 3336462"/>
              <a:gd name="connsiteY1299" fmla="*/ 2326724 h 6254983"/>
              <a:gd name="connsiteX1300" fmla="*/ 1106355 w 3336462"/>
              <a:gd name="connsiteY1300" fmla="*/ 2370164 h 6254983"/>
              <a:gd name="connsiteX1301" fmla="*/ 969154 w 3336462"/>
              <a:gd name="connsiteY1301" fmla="*/ 2407962 h 6254983"/>
              <a:gd name="connsiteX1302" fmla="*/ 960578 w 3336462"/>
              <a:gd name="connsiteY1302" fmla="*/ 2402263 h 6254983"/>
              <a:gd name="connsiteX1303" fmla="*/ 958886 w 3336462"/>
              <a:gd name="connsiteY1303" fmla="*/ 1731326 h 6254983"/>
              <a:gd name="connsiteX1304" fmla="*/ 986416 w 3336462"/>
              <a:gd name="connsiteY1304" fmla="*/ 1683034 h 6254983"/>
              <a:gd name="connsiteX1305" fmla="*/ 1003453 w 3336462"/>
              <a:gd name="connsiteY1305" fmla="*/ 1689579 h 6254983"/>
              <a:gd name="connsiteX1306" fmla="*/ 972875 w 3336462"/>
              <a:gd name="connsiteY1306" fmla="*/ 1742496 h 6254983"/>
              <a:gd name="connsiteX1307" fmla="*/ 958886 w 3336462"/>
              <a:gd name="connsiteY1307" fmla="*/ 1731326 h 6254983"/>
              <a:gd name="connsiteX1308" fmla="*/ 951594 w 3336462"/>
              <a:gd name="connsiteY1308" fmla="*/ 4741556 h 6254983"/>
              <a:gd name="connsiteX1309" fmla="*/ 958998 w 3336462"/>
              <a:gd name="connsiteY1309" fmla="*/ 4734492 h 6254983"/>
              <a:gd name="connsiteX1310" fmla="*/ 1050052 w 3336462"/>
              <a:gd name="connsiteY1310" fmla="*/ 4741148 h 6254983"/>
              <a:gd name="connsiteX1311" fmla="*/ 1139413 w 3336462"/>
              <a:gd name="connsiteY1311" fmla="*/ 4756154 h 6254983"/>
              <a:gd name="connsiteX1312" fmla="*/ 1135351 w 3336462"/>
              <a:gd name="connsiteY1312" fmla="*/ 4774884 h 6254983"/>
              <a:gd name="connsiteX1313" fmla="*/ 1035384 w 3336462"/>
              <a:gd name="connsiteY1313" fmla="*/ 4762245 h 6254983"/>
              <a:gd name="connsiteX1314" fmla="*/ 955952 w 3336462"/>
              <a:gd name="connsiteY1314" fmla="*/ 4750059 h 6254983"/>
              <a:gd name="connsiteX1315" fmla="*/ 951594 w 3336462"/>
              <a:gd name="connsiteY1315" fmla="*/ 4741556 h 6254983"/>
              <a:gd name="connsiteX1316" fmla="*/ 949394 w 3336462"/>
              <a:gd name="connsiteY1316" fmla="*/ 4796776 h 6254983"/>
              <a:gd name="connsiteX1317" fmla="*/ 954711 w 3336462"/>
              <a:gd name="connsiteY1317" fmla="*/ 4791473 h 6254983"/>
              <a:gd name="connsiteX1318" fmla="*/ 1044974 w 3336462"/>
              <a:gd name="connsiteY1318" fmla="*/ 4804785 h 6254983"/>
              <a:gd name="connsiteX1319" fmla="*/ 1144376 w 3336462"/>
              <a:gd name="connsiteY1319" fmla="*/ 4835363 h 6254983"/>
              <a:gd name="connsiteX1320" fmla="*/ 1140202 w 3336462"/>
              <a:gd name="connsiteY1320" fmla="*/ 4851724 h 6254983"/>
              <a:gd name="connsiteX1321" fmla="*/ 1041815 w 3336462"/>
              <a:gd name="connsiteY1321" fmla="*/ 4829721 h 6254983"/>
              <a:gd name="connsiteX1322" fmla="*/ 953131 w 3336462"/>
              <a:gd name="connsiteY1322" fmla="*/ 4803771 h 6254983"/>
              <a:gd name="connsiteX1323" fmla="*/ 949394 w 3336462"/>
              <a:gd name="connsiteY1323" fmla="*/ 4796776 h 6254983"/>
              <a:gd name="connsiteX1324" fmla="*/ 943880 w 3336462"/>
              <a:gd name="connsiteY1324" fmla="*/ 3360456 h 6254983"/>
              <a:gd name="connsiteX1325" fmla="*/ 983483 w 3336462"/>
              <a:gd name="connsiteY1325" fmla="*/ 3329090 h 6254983"/>
              <a:gd name="connsiteX1326" fmla="*/ 992058 w 3336462"/>
              <a:gd name="connsiteY1326" fmla="*/ 3338792 h 6254983"/>
              <a:gd name="connsiteX1327" fmla="*/ 951213 w 3336462"/>
              <a:gd name="connsiteY1327" fmla="*/ 3370830 h 6254983"/>
              <a:gd name="connsiteX1328" fmla="*/ 943880 w 3336462"/>
              <a:gd name="connsiteY1328" fmla="*/ 3360456 h 6254983"/>
              <a:gd name="connsiteX1329" fmla="*/ 932060 w 3336462"/>
              <a:gd name="connsiteY1329" fmla="*/ 5228615 h 6254983"/>
              <a:gd name="connsiteX1330" fmla="*/ 944217 w 3336462"/>
              <a:gd name="connsiteY1330" fmla="*/ 5223255 h 6254983"/>
              <a:gd name="connsiteX1331" fmla="*/ 1015976 w 3336462"/>
              <a:gd name="connsiteY1331" fmla="*/ 5273239 h 6254983"/>
              <a:gd name="connsiteX1332" fmla="*/ 1064606 w 3336462"/>
              <a:gd name="connsiteY1332" fmla="*/ 5348835 h 6254983"/>
              <a:gd name="connsiteX1333" fmla="*/ 1051179 w 3336462"/>
              <a:gd name="connsiteY1333" fmla="*/ 5357410 h 6254983"/>
              <a:gd name="connsiteX1334" fmla="*/ 996795 w 3336462"/>
              <a:gd name="connsiteY1334" fmla="*/ 5301221 h 6254983"/>
              <a:gd name="connsiteX1335" fmla="*/ 933612 w 3336462"/>
              <a:gd name="connsiteY1335" fmla="*/ 5241759 h 6254983"/>
              <a:gd name="connsiteX1336" fmla="*/ 932060 w 3336462"/>
              <a:gd name="connsiteY1336" fmla="*/ 5228615 h 6254983"/>
              <a:gd name="connsiteX1337" fmla="*/ 931989 w 3336462"/>
              <a:gd name="connsiteY1337" fmla="*/ 4696359 h 6254983"/>
              <a:gd name="connsiteX1338" fmla="*/ 939705 w 3336462"/>
              <a:gd name="connsiteY1338" fmla="*/ 4689126 h 6254983"/>
              <a:gd name="connsiteX1339" fmla="*/ 1381769 w 3336462"/>
              <a:gd name="connsiteY1339" fmla="*/ 4701089 h 6254983"/>
              <a:gd name="connsiteX1340" fmla="*/ 1380753 w 3336462"/>
              <a:gd name="connsiteY1340" fmla="*/ 4717334 h 6254983"/>
              <a:gd name="connsiteX1341" fmla="*/ 937560 w 3336462"/>
              <a:gd name="connsiteY1341" fmla="*/ 4704696 h 6254983"/>
              <a:gd name="connsiteX1342" fmla="*/ 931989 w 3336462"/>
              <a:gd name="connsiteY1342" fmla="*/ 4696359 h 6254983"/>
              <a:gd name="connsiteX1343" fmla="*/ 931805 w 3336462"/>
              <a:gd name="connsiteY1343" fmla="*/ 3182624 h 6254983"/>
              <a:gd name="connsiteX1344" fmla="*/ 1006273 w 3336462"/>
              <a:gd name="connsiteY1344" fmla="*/ 3107245 h 6254983"/>
              <a:gd name="connsiteX1345" fmla="*/ 1016880 w 3336462"/>
              <a:gd name="connsiteY1345" fmla="*/ 3117627 h 6254983"/>
              <a:gd name="connsiteX1346" fmla="*/ 943540 w 3336462"/>
              <a:gd name="connsiteY1346" fmla="*/ 3193232 h 6254983"/>
              <a:gd name="connsiteX1347" fmla="*/ 931805 w 3336462"/>
              <a:gd name="connsiteY1347" fmla="*/ 3182624 h 6254983"/>
              <a:gd name="connsiteX1348" fmla="*/ 915672 w 3336462"/>
              <a:gd name="connsiteY1348" fmla="*/ 3093592 h 6254983"/>
              <a:gd name="connsiteX1349" fmla="*/ 1008757 w 3336462"/>
              <a:gd name="connsiteY1349" fmla="*/ 2998848 h 6254983"/>
              <a:gd name="connsiteX1350" fmla="*/ 1019024 w 3336462"/>
              <a:gd name="connsiteY1350" fmla="*/ 3011711 h 6254983"/>
              <a:gd name="connsiteX1351" fmla="*/ 974343 w 3336462"/>
              <a:gd name="connsiteY1351" fmla="*/ 3053908 h 6254983"/>
              <a:gd name="connsiteX1352" fmla="*/ 928874 w 3336462"/>
              <a:gd name="connsiteY1352" fmla="*/ 3103410 h 6254983"/>
              <a:gd name="connsiteX1353" fmla="*/ 915672 w 3336462"/>
              <a:gd name="connsiteY1353" fmla="*/ 3093592 h 6254983"/>
              <a:gd name="connsiteX1354" fmla="*/ 912569 w 3336462"/>
              <a:gd name="connsiteY1354" fmla="*/ 4642704 h 6254983"/>
              <a:gd name="connsiteX1355" fmla="*/ 920861 w 3336462"/>
              <a:gd name="connsiteY1355" fmla="*/ 4632154 h 6254983"/>
              <a:gd name="connsiteX1356" fmla="*/ 1297936 w 3336462"/>
              <a:gd name="connsiteY1356" fmla="*/ 4638697 h 6254983"/>
              <a:gd name="connsiteX1357" fmla="*/ 1642178 w 3336462"/>
              <a:gd name="connsiteY1357" fmla="*/ 4655399 h 6254983"/>
              <a:gd name="connsiteX1358" fmla="*/ 1643194 w 3336462"/>
              <a:gd name="connsiteY1358" fmla="*/ 4668710 h 6254983"/>
              <a:gd name="connsiteX1359" fmla="*/ 1267021 w 3336462"/>
              <a:gd name="connsiteY1359" fmla="*/ 4666229 h 6254983"/>
              <a:gd name="connsiteX1360" fmla="*/ 922554 w 3336462"/>
              <a:gd name="connsiteY1360" fmla="*/ 4653592 h 6254983"/>
              <a:gd name="connsiteX1361" fmla="*/ 912569 w 3336462"/>
              <a:gd name="connsiteY1361" fmla="*/ 4642704 h 6254983"/>
              <a:gd name="connsiteX1362" fmla="*/ 906786 w 3336462"/>
              <a:gd name="connsiteY1362" fmla="*/ 4548799 h 6254983"/>
              <a:gd name="connsiteX1363" fmla="*/ 911722 w 3336462"/>
              <a:gd name="connsiteY1363" fmla="*/ 4537810 h 6254983"/>
              <a:gd name="connsiteX1364" fmla="*/ 1080176 w 3336462"/>
              <a:gd name="connsiteY1364" fmla="*/ 4503284 h 6254983"/>
              <a:gd name="connsiteX1365" fmla="*/ 1081530 w 3336462"/>
              <a:gd name="connsiteY1365" fmla="*/ 4517273 h 6254983"/>
              <a:gd name="connsiteX1366" fmla="*/ 1000180 w 3336462"/>
              <a:gd name="connsiteY1366" fmla="*/ 4540516 h 6254983"/>
              <a:gd name="connsiteX1367" fmla="*/ 915557 w 3336462"/>
              <a:gd name="connsiteY1367" fmla="*/ 4556312 h 6254983"/>
              <a:gd name="connsiteX1368" fmla="*/ 906786 w 3336462"/>
              <a:gd name="connsiteY1368" fmla="*/ 4548799 h 6254983"/>
              <a:gd name="connsiteX1369" fmla="*/ 906533 w 3336462"/>
              <a:gd name="connsiteY1369" fmla="*/ 3316456 h 6254983"/>
              <a:gd name="connsiteX1370" fmla="*/ 966897 w 3336462"/>
              <a:gd name="connsiteY1370" fmla="*/ 3261848 h 6254983"/>
              <a:gd name="connsiteX1371" fmla="*/ 978518 w 3336462"/>
              <a:gd name="connsiteY1371" fmla="*/ 3274372 h 6254983"/>
              <a:gd name="connsiteX1372" fmla="*/ 915784 w 3336462"/>
              <a:gd name="connsiteY1372" fmla="*/ 3327739 h 6254983"/>
              <a:gd name="connsiteX1373" fmla="*/ 906533 w 3336462"/>
              <a:gd name="connsiteY1373" fmla="*/ 3316456 h 6254983"/>
              <a:gd name="connsiteX1374" fmla="*/ 893896 w 3336462"/>
              <a:gd name="connsiteY1374" fmla="*/ 3966783 h 6254983"/>
              <a:gd name="connsiteX1375" fmla="*/ 1056031 w 3336462"/>
              <a:gd name="connsiteY1375" fmla="*/ 3792572 h 6254983"/>
              <a:gd name="connsiteX1376" fmla="*/ 1068556 w 3336462"/>
              <a:gd name="connsiteY1376" fmla="*/ 3804761 h 6254983"/>
              <a:gd name="connsiteX1377" fmla="*/ 908338 w 3336462"/>
              <a:gd name="connsiteY1377" fmla="*/ 3981562 h 6254983"/>
              <a:gd name="connsiteX1378" fmla="*/ 893896 w 3336462"/>
              <a:gd name="connsiteY1378" fmla="*/ 3966783 h 6254983"/>
              <a:gd name="connsiteX1379" fmla="*/ 889269 w 3336462"/>
              <a:gd name="connsiteY1379" fmla="*/ 5569424 h 6254983"/>
              <a:gd name="connsiteX1380" fmla="*/ 900664 w 3336462"/>
              <a:gd name="connsiteY1380" fmla="*/ 5565024 h 6254983"/>
              <a:gd name="connsiteX1381" fmla="*/ 931241 w 3336462"/>
              <a:gd name="connsiteY1381" fmla="*/ 5650097 h 6254983"/>
              <a:gd name="connsiteX1382" fmla="*/ 924020 w 3336462"/>
              <a:gd name="connsiteY1382" fmla="*/ 5653369 h 6254983"/>
              <a:gd name="connsiteX1383" fmla="*/ 889269 w 3336462"/>
              <a:gd name="connsiteY1383" fmla="*/ 5569424 h 6254983"/>
              <a:gd name="connsiteX1384" fmla="*/ 865012 w 3336462"/>
              <a:gd name="connsiteY1384" fmla="*/ 3420142 h 6254983"/>
              <a:gd name="connsiteX1385" fmla="*/ 909693 w 3336462"/>
              <a:gd name="connsiteY1385" fmla="*/ 3382232 h 6254983"/>
              <a:gd name="connsiteX1386" fmla="*/ 920862 w 3336462"/>
              <a:gd name="connsiteY1386" fmla="*/ 3394867 h 6254983"/>
              <a:gd name="connsiteX1387" fmla="*/ 877085 w 3336462"/>
              <a:gd name="connsiteY1387" fmla="*/ 3432440 h 6254983"/>
              <a:gd name="connsiteX1388" fmla="*/ 865012 w 3336462"/>
              <a:gd name="connsiteY1388" fmla="*/ 3420142 h 6254983"/>
              <a:gd name="connsiteX1389" fmla="*/ 861853 w 3336462"/>
              <a:gd name="connsiteY1389" fmla="*/ 1842574 h 6254983"/>
              <a:gd name="connsiteX1390" fmla="*/ 893896 w 3336462"/>
              <a:gd name="connsiteY1390" fmla="*/ 1779277 h 6254983"/>
              <a:gd name="connsiteX1391" fmla="*/ 905517 w 3336462"/>
              <a:gd name="connsiteY1391" fmla="*/ 1751070 h 6254983"/>
              <a:gd name="connsiteX1392" fmla="*/ 923683 w 3336462"/>
              <a:gd name="connsiteY1392" fmla="*/ 1756146 h 6254983"/>
              <a:gd name="connsiteX1393" fmla="*/ 873022 w 3336462"/>
              <a:gd name="connsiteY1393" fmla="*/ 1852164 h 6254983"/>
              <a:gd name="connsiteX1394" fmla="*/ 861853 w 3336462"/>
              <a:gd name="connsiteY1394" fmla="*/ 1842574 h 6254983"/>
              <a:gd name="connsiteX1395" fmla="*/ 851810 w 3336462"/>
              <a:gd name="connsiteY1395" fmla="*/ 5352424 h 6254983"/>
              <a:gd name="connsiteX1396" fmla="*/ 864447 w 3336462"/>
              <a:gd name="connsiteY1396" fmla="*/ 5341255 h 6254983"/>
              <a:gd name="connsiteX1397" fmla="*/ 944893 w 3336462"/>
              <a:gd name="connsiteY1397" fmla="*/ 5473492 h 6254983"/>
              <a:gd name="connsiteX1398" fmla="*/ 931581 w 3336462"/>
              <a:gd name="connsiteY1398" fmla="*/ 5479585 h 6254983"/>
              <a:gd name="connsiteX1399" fmla="*/ 851810 w 3336462"/>
              <a:gd name="connsiteY1399" fmla="*/ 5352424 h 6254983"/>
              <a:gd name="connsiteX1400" fmla="*/ 806679 w 3336462"/>
              <a:gd name="connsiteY1400" fmla="*/ 1846862 h 6254983"/>
              <a:gd name="connsiteX1401" fmla="*/ 868623 w 3336462"/>
              <a:gd name="connsiteY1401" fmla="*/ 1687096 h 6254983"/>
              <a:gd name="connsiteX1402" fmla="*/ 885546 w 3336462"/>
              <a:gd name="connsiteY1402" fmla="*/ 1695108 h 6254983"/>
              <a:gd name="connsiteX1403" fmla="*/ 821347 w 3336462"/>
              <a:gd name="connsiteY1403" fmla="*/ 1853519 h 6254983"/>
              <a:gd name="connsiteX1404" fmla="*/ 806679 w 3336462"/>
              <a:gd name="connsiteY1404" fmla="*/ 1846862 h 6254983"/>
              <a:gd name="connsiteX1405" fmla="*/ 806623 w 3336462"/>
              <a:gd name="connsiteY1405" fmla="*/ 3547408 h 6254983"/>
              <a:gd name="connsiteX1406" fmla="*/ 808484 w 3336462"/>
              <a:gd name="connsiteY1406" fmla="*/ 3537816 h 6254983"/>
              <a:gd name="connsiteX1407" fmla="*/ 932258 w 3336462"/>
              <a:gd name="connsiteY1407" fmla="*/ 3444063 h 6254983"/>
              <a:gd name="connsiteX1408" fmla="*/ 941962 w 3336462"/>
              <a:gd name="connsiteY1408" fmla="*/ 3455346 h 6254983"/>
              <a:gd name="connsiteX1409" fmla="*/ 815254 w 3336462"/>
              <a:gd name="connsiteY1409" fmla="*/ 3550570 h 6254983"/>
              <a:gd name="connsiteX1410" fmla="*/ 806623 w 3336462"/>
              <a:gd name="connsiteY1410" fmla="*/ 3547408 h 6254983"/>
              <a:gd name="connsiteX1411" fmla="*/ 804197 w 3336462"/>
              <a:gd name="connsiteY1411" fmla="*/ 3627194 h 6254983"/>
              <a:gd name="connsiteX1412" fmla="*/ 892428 w 3336462"/>
              <a:gd name="connsiteY1412" fmla="*/ 3590072 h 6254983"/>
              <a:gd name="connsiteX1413" fmla="*/ 897505 w 3336462"/>
              <a:gd name="connsiteY1413" fmla="*/ 3606996 h 6254983"/>
              <a:gd name="connsiteX1414" fmla="*/ 854405 w 3336462"/>
              <a:gd name="connsiteY1414" fmla="*/ 3626177 h 6254983"/>
              <a:gd name="connsiteX1415" fmla="*/ 816946 w 3336462"/>
              <a:gd name="connsiteY1415" fmla="*/ 3645133 h 6254983"/>
              <a:gd name="connsiteX1416" fmla="*/ 804197 w 3336462"/>
              <a:gd name="connsiteY1416" fmla="*/ 3627194 h 6254983"/>
              <a:gd name="connsiteX1417" fmla="*/ 792914 w 3336462"/>
              <a:gd name="connsiteY1417" fmla="*/ 3344329 h 6254983"/>
              <a:gd name="connsiteX1418" fmla="*/ 840076 w 3336462"/>
              <a:gd name="connsiteY1418" fmla="*/ 3292654 h 6254983"/>
              <a:gd name="connsiteX1419" fmla="*/ 890850 w 3336462"/>
              <a:gd name="connsiteY1419" fmla="*/ 3245716 h 6254983"/>
              <a:gd name="connsiteX1420" fmla="*/ 898747 w 3336462"/>
              <a:gd name="connsiteY1420" fmla="*/ 3252147 h 6254983"/>
              <a:gd name="connsiteX1421" fmla="*/ 852375 w 3336462"/>
              <a:gd name="connsiteY1421" fmla="*/ 3305403 h 6254983"/>
              <a:gd name="connsiteX1422" fmla="*/ 802956 w 3336462"/>
              <a:gd name="connsiteY1422" fmla="*/ 3353016 h 6254983"/>
              <a:gd name="connsiteX1423" fmla="*/ 792914 w 3336462"/>
              <a:gd name="connsiteY1423" fmla="*/ 3344329 h 6254983"/>
              <a:gd name="connsiteX1424" fmla="*/ 791108 w 3336462"/>
              <a:gd name="connsiteY1424" fmla="*/ 3204635 h 6254983"/>
              <a:gd name="connsiteX1425" fmla="*/ 882387 w 3336462"/>
              <a:gd name="connsiteY1425" fmla="*/ 3127343 h 6254983"/>
              <a:gd name="connsiteX1426" fmla="*/ 892541 w 3336462"/>
              <a:gd name="connsiteY1426" fmla="*/ 3138513 h 6254983"/>
              <a:gd name="connsiteX1427" fmla="*/ 803180 w 3336462"/>
              <a:gd name="connsiteY1427" fmla="*/ 3216934 h 6254983"/>
              <a:gd name="connsiteX1428" fmla="*/ 791108 w 3336462"/>
              <a:gd name="connsiteY1428" fmla="*/ 3204635 h 6254983"/>
              <a:gd name="connsiteX1429" fmla="*/ 777346 w 3336462"/>
              <a:gd name="connsiteY1429" fmla="*/ 123850 h 6254983"/>
              <a:gd name="connsiteX1430" fmla="*/ 792704 w 3336462"/>
              <a:gd name="connsiteY1430" fmla="*/ 48889 h 6254983"/>
              <a:gd name="connsiteX1431" fmla="*/ 801642 w 3336462"/>
              <a:gd name="connsiteY1431" fmla="*/ 0 h 6254983"/>
              <a:gd name="connsiteX1432" fmla="*/ 832958 w 3336462"/>
              <a:gd name="connsiteY1432" fmla="*/ 0 h 6254983"/>
              <a:gd name="connsiteX1433" fmla="*/ 792239 w 3336462"/>
              <a:gd name="connsiteY1433" fmla="*/ 127912 h 6254983"/>
              <a:gd name="connsiteX1434" fmla="*/ 777346 w 3336462"/>
              <a:gd name="connsiteY1434" fmla="*/ 123850 h 6254983"/>
              <a:gd name="connsiteX1435" fmla="*/ 762337 w 3336462"/>
              <a:gd name="connsiteY1435" fmla="*/ 1765851 h 6254983"/>
              <a:gd name="connsiteX1436" fmla="*/ 775313 w 3336462"/>
              <a:gd name="connsiteY1436" fmla="*/ 1702216 h 6254983"/>
              <a:gd name="connsiteX1437" fmla="*/ 792914 w 3336462"/>
              <a:gd name="connsiteY1437" fmla="*/ 1702330 h 6254983"/>
              <a:gd name="connsiteX1438" fmla="*/ 779938 w 3336462"/>
              <a:gd name="connsiteY1438" fmla="*/ 1772283 h 6254983"/>
              <a:gd name="connsiteX1439" fmla="*/ 762337 w 3336462"/>
              <a:gd name="connsiteY1439" fmla="*/ 1765851 h 6254983"/>
              <a:gd name="connsiteX1440" fmla="*/ 761773 w 3336462"/>
              <a:gd name="connsiteY1440" fmla="*/ 3095063 h 6254983"/>
              <a:gd name="connsiteX1441" fmla="*/ 816268 w 3336462"/>
              <a:gd name="connsiteY1441" fmla="*/ 3031004 h 6254983"/>
              <a:gd name="connsiteX1442" fmla="*/ 879228 w 3336462"/>
              <a:gd name="connsiteY1442" fmla="*/ 2972672 h 6254983"/>
              <a:gd name="connsiteX1443" fmla="*/ 892090 w 3336462"/>
              <a:gd name="connsiteY1443" fmla="*/ 2984631 h 6254983"/>
              <a:gd name="connsiteX1444" fmla="*/ 826423 w 3336462"/>
              <a:gd name="connsiteY1444" fmla="*/ 3055714 h 6254983"/>
              <a:gd name="connsiteX1445" fmla="*/ 769445 w 3336462"/>
              <a:gd name="connsiteY1445" fmla="*/ 3103525 h 6254983"/>
              <a:gd name="connsiteX1446" fmla="*/ 761773 w 3336462"/>
              <a:gd name="connsiteY1446" fmla="*/ 3095063 h 6254983"/>
              <a:gd name="connsiteX1447" fmla="*/ 756131 w 3336462"/>
              <a:gd name="connsiteY1447" fmla="*/ 4252264 h 6254983"/>
              <a:gd name="connsiteX1448" fmla="*/ 878211 w 3336462"/>
              <a:gd name="connsiteY1448" fmla="*/ 4109761 h 6254983"/>
              <a:gd name="connsiteX1449" fmla="*/ 963961 w 3336462"/>
              <a:gd name="connsiteY1449" fmla="*/ 4025704 h 6254983"/>
              <a:gd name="connsiteX1450" fmla="*/ 976938 w 3336462"/>
              <a:gd name="connsiteY1450" fmla="*/ 4039582 h 6254983"/>
              <a:gd name="connsiteX1451" fmla="*/ 863883 w 3336462"/>
              <a:gd name="connsiteY1451" fmla="*/ 4168319 h 6254983"/>
              <a:gd name="connsiteX1452" fmla="*/ 762336 w 3336462"/>
              <a:gd name="connsiteY1452" fmla="*/ 4260499 h 6254983"/>
              <a:gd name="connsiteX1453" fmla="*/ 756131 w 3336462"/>
              <a:gd name="connsiteY1453" fmla="*/ 4252264 h 6254983"/>
              <a:gd name="connsiteX1454" fmla="*/ 752072 w 3336462"/>
              <a:gd name="connsiteY1454" fmla="*/ 11924 h 6254983"/>
              <a:gd name="connsiteX1455" fmla="*/ 755786 w 3336462"/>
              <a:gd name="connsiteY1455" fmla="*/ 0 h 6254983"/>
              <a:gd name="connsiteX1456" fmla="*/ 773882 w 3336462"/>
              <a:gd name="connsiteY1456" fmla="*/ 0 h 6254983"/>
              <a:gd name="connsiteX1457" fmla="*/ 765273 w 3336462"/>
              <a:gd name="connsiteY1457" fmla="*/ 17791 h 6254983"/>
              <a:gd name="connsiteX1458" fmla="*/ 752072 w 3336462"/>
              <a:gd name="connsiteY1458" fmla="*/ 11924 h 6254983"/>
              <a:gd name="connsiteX1459" fmla="*/ 749700 w 3336462"/>
              <a:gd name="connsiteY1459" fmla="*/ 2068460 h 6254983"/>
              <a:gd name="connsiteX1460" fmla="*/ 782308 w 3336462"/>
              <a:gd name="connsiteY1460" fmla="*/ 1961046 h 6254983"/>
              <a:gd name="connsiteX1461" fmla="*/ 799006 w 3336462"/>
              <a:gd name="connsiteY1461" fmla="*/ 1965333 h 6254983"/>
              <a:gd name="connsiteX1462" fmla="*/ 765497 w 3336462"/>
              <a:gd name="connsiteY1462" fmla="*/ 2072070 h 6254983"/>
              <a:gd name="connsiteX1463" fmla="*/ 749700 w 3336462"/>
              <a:gd name="connsiteY1463" fmla="*/ 2068460 h 6254983"/>
              <a:gd name="connsiteX1464" fmla="*/ 742014 w 3336462"/>
              <a:gd name="connsiteY1464" fmla="*/ 3543423 h 6254983"/>
              <a:gd name="connsiteX1465" fmla="*/ 742253 w 3336462"/>
              <a:gd name="connsiteY1465" fmla="*/ 3535664 h 6254983"/>
              <a:gd name="connsiteX1466" fmla="*/ 768317 w 3336462"/>
              <a:gd name="connsiteY1466" fmla="*/ 3514111 h 6254983"/>
              <a:gd name="connsiteX1467" fmla="*/ 777117 w 3336462"/>
              <a:gd name="connsiteY1467" fmla="*/ 3525960 h 6254983"/>
              <a:gd name="connsiteX1468" fmla="*/ 749813 w 3336462"/>
              <a:gd name="connsiteY1468" fmla="*/ 3544918 h 6254983"/>
              <a:gd name="connsiteX1469" fmla="*/ 742014 w 3336462"/>
              <a:gd name="connsiteY1469" fmla="*/ 3543423 h 6254983"/>
              <a:gd name="connsiteX1470" fmla="*/ 728375 w 3336462"/>
              <a:gd name="connsiteY1470" fmla="*/ 5413243 h 6254983"/>
              <a:gd name="connsiteX1471" fmla="*/ 743608 w 3336462"/>
              <a:gd name="connsiteY1471" fmla="*/ 5407151 h 6254983"/>
              <a:gd name="connsiteX1472" fmla="*/ 769445 w 3336462"/>
              <a:gd name="connsiteY1472" fmla="*/ 5457134 h 6254983"/>
              <a:gd name="connsiteX1473" fmla="*/ 790319 w 3336462"/>
              <a:gd name="connsiteY1473" fmla="*/ 5517273 h 6254983"/>
              <a:gd name="connsiteX1474" fmla="*/ 780052 w 3336462"/>
              <a:gd name="connsiteY1474" fmla="*/ 5522914 h 6254983"/>
              <a:gd name="connsiteX1475" fmla="*/ 756471 w 3336462"/>
              <a:gd name="connsiteY1475" fmla="*/ 5483085 h 6254983"/>
              <a:gd name="connsiteX1476" fmla="*/ 728375 w 3336462"/>
              <a:gd name="connsiteY1476" fmla="*/ 5413243 h 6254983"/>
              <a:gd name="connsiteX1477" fmla="*/ 723271 w 3336462"/>
              <a:gd name="connsiteY1477" fmla="*/ 3509390 h 6254983"/>
              <a:gd name="connsiteX1478" fmla="*/ 723298 w 3336462"/>
              <a:gd name="connsiteY1478" fmla="*/ 3499898 h 6254983"/>
              <a:gd name="connsiteX1479" fmla="*/ 808598 w 3336462"/>
              <a:gd name="connsiteY1479" fmla="*/ 3408625 h 6254983"/>
              <a:gd name="connsiteX1480" fmla="*/ 820219 w 3336462"/>
              <a:gd name="connsiteY1480" fmla="*/ 3419230 h 6254983"/>
              <a:gd name="connsiteX1481" fmla="*/ 731874 w 3336462"/>
              <a:gd name="connsiteY1481" fmla="*/ 3510843 h 6254983"/>
              <a:gd name="connsiteX1482" fmla="*/ 723271 w 3336462"/>
              <a:gd name="connsiteY1482" fmla="*/ 3509390 h 6254983"/>
              <a:gd name="connsiteX1483" fmla="*/ 721381 w 3336462"/>
              <a:gd name="connsiteY1483" fmla="*/ 572120 h 6254983"/>
              <a:gd name="connsiteX1484" fmla="*/ 778698 w 3336462"/>
              <a:gd name="connsiteY1484" fmla="*/ 499910 h 6254983"/>
              <a:gd name="connsiteX1485" fmla="*/ 831727 w 3336462"/>
              <a:gd name="connsiteY1485" fmla="*/ 441690 h 6254983"/>
              <a:gd name="connsiteX1486" fmla="*/ 849667 w 3336462"/>
              <a:gd name="connsiteY1486" fmla="*/ 454664 h 6254983"/>
              <a:gd name="connsiteX1487" fmla="*/ 791335 w 3336462"/>
              <a:gd name="connsiteY1487" fmla="*/ 529132 h 6254983"/>
              <a:gd name="connsiteX1488" fmla="*/ 734356 w 3336462"/>
              <a:gd name="connsiteY1488" fmla="*/ 584420 h 6254983"/>
              <a:gd name="connsiteX1489" fmla="*/ 721381 w 3336462"/>
              <a:gd name="connsiteY1489" fmla="*/ 572120 h 6254983"/>
              <a:gd name="connsiteX1490" fmla="*/ 714441 w 3336462"/>
              <a:gd name="connsiteY1490" fmla="*/ 884656 h 6254983"/>
              <a:gd name="connsiteX1491" fmla="*/ 716754 w 3336462"/>
              <a:gd name="connsiteY1491" fmla="*/ 874614 h 6254983"/>
              <a:gd name="connsiteX1492" fmla="*/ 860047 w 3336462"/>
              <a:gd name="connsiteY1492" fmla="*/ 772616 h 6254983"/>
              <a:gd name="connsiteX1493" fmla="*/ 981000 w 3336462"/>
              <a:gd name="connsiteY1493" fmla="*/ 695330 h 6254983"/>
              <a:gd name="connsiteX1494" fmla="*/ 986416 w 3336462"/>
              <a:gd name="connsiteY1494" fmla="*/ 712027 h 6254983"/>
              <a:gd name="connsiteX1495" fmla="*/ 724314 w 3336462"/>
              <a:gd name="connsiteY1495" fmla="*/ 887250 h 6254983"/>
              <a:gd name="connsiteX1496" fmla="*/ 714441 w 3336462"/>
              <a:gd name="connsiteY1496" fmla="*/ 884656 h 6254983"/>
              <a:gd name="connsiteX1497" fmla="*/ 713016 w 3336462"/>
              <a:gd name="connsiteY1497" fmla="*/ 3763941 h 6254983"/>
              <a:gd name="connsiteX1498" fmla="*/ 716528 w 3336462"/>
              <a:gd name="connsiteY1498" fmla="*/ 3753206 h 6254983"/>
              <a:gd name="connsiteX1499" fmla="*/ 782984 w 3336462"/>
              <a:gd name="connsiteY1499" fmla="*/ 3722404 h 6254983"/>
              <a:gd name="connsiteX1500" fmla="*/ 841656 w 3336462"/>
              <a:gd name="connsiteY1500" fmla="*/ 3703000 h 6254983"/>
              <a:gd name="connsiteX1501" fmla="*/ 847183 w 3336462"/>
              <a:gd name="connsiteY1501" fmla="*/ 3716540 h 6254983"/>
              <a:gd name="connsiteX1502" fmla="*/ 780953 w 3336462"/>
              <a:gd name="connsiteY1502" fmla="*/ 3749483 h 6254983"/>
              <a:gd name="connsiteX1503" fmla="*/ 721605 w 3336462"/>
              <a:gd name="connsiteY1503" fmla="*/ 3770020 h 6254983"/>
              <a:gd name="connsiteX1504" fmla="*/ 713016 w 3336462"/>
              <a:gd name="connsiteY1504" fmla="*/ 3763941 h 6254983"/>
              <a:gd name="connsiteX1505" fmla="*/ 703328 w 3336462"/>
              <a:gd name="connsiteY1505" fmla="*/ 670168 h 6254983"/>
              <a:gd name="connsiteX1506" fmla="*/ 829244 w 3336462"/>
              <a:gd name="connsiteY1506" fmla="*/ 550117 h 6254983"/>
              <a:gd name="connsiteX1507" fmla="*/ 952454 w 3336462"/>
              <a:gd name="connsiteY1507" fmla="*/ 470461 h 6254983"/>
              <a:gd name="connsiteX1508" fmla="*/ 958096 w 3336462"/>
              <a:gd name="connsiteY1508" fmla="*/ 485918 h 6254983"/>
              <a:gd name="connsiteX1509" fmla="*/ 716191 w 3336462"/>
              <a:gd name="connsiteY1509" fmla="*/ 683821 h 6254983"/>
              <a:gd name="connsiteX1510" fmla="*/ 703328 w 3336462"/>
              <a:gd name="connsiteY1510" fmla="*/ 670168 h 6254983"/>
              <a:gd name="connsiteX1511" fmla="*/ 695656 w 3336462"/>
              <a:gd name="connsiteY1511" fmla="*/ 3810172 h 6254983"/>
              <a:gd name="connsiteX1512" fmla="*/ 698477 w 3336462"/>
              <a:gd name="connsiteY1512" fmla="*/ 3801824 h 6254983"/>
              <a:gd name="connsiteX1513" fmla="*/ 787385 w 3336462"/>
              <a:gd name="connsiteY1513" fmla="*/ 3771474 h 6254983"/>
              <a:gd name="connsiteX1514" fmla="*/ 790319 w 3336462"/>
              <a:gd name="connsiteY1514" fmla="*/ 3783548 h 6254983"/>
              <a:gd name="connsiteX1515" fmla="*/ 704005 w 3336462"/>
              <a:gd name="connsiteY1515" fmla="*/ 3814459 h 6254983"/>
              <a:gd name="connsiteX1516" fmla="*/ 695656 w 3336462"/>
              <a:gd name="connsiteY1516" fmla="*/ 3810172 h 6254983"/>
              <a:gd name="connsiteX1517" fmla="*/ 679296 w 3336462"/>
              <a:gd name="connsiteY1517" fmla="*/ 2973010 h 6254983"/>
              <a:gd name="connsiteX1518" fmla="*/ 687533 w 3336462"/>
              <a:gd name="connsiteY1518" fmla="*/ 2958230 h 6254983"/>
              <a:gd name="connsiteX1519" fmla="*/ 704344 w 3336462"/>
              <a:gd name="connsiteY1519" fmla="*/ 2963532 h 6254983"/>
              <a:gd name="connsiteX1520" fmla="*/ 686855 w 3336462"/>
              <a:gd name="connsiteY1520" fmla="*/ 2982826 h 6254983"/>
              <a:gd name="connsiteX1521" fmla="*/ 679296 w 3336462"/>
              <a:gd name="connsiteY1521" fmla="*/ 2973010 h 6254983"/>
              <a:gd name="connsiteX1522" fmla="*/ 661583 w 3336462"/>
              <a:gd name="connsiteY1522" fmla="*/ 2594583 h 6254983"/>
              <a:gd name="connsiteX1523" fmla="*/ 662485 w 3336462"/>
              <a:gd name="connsiteY1523" fmla="*/ 2596049 h 6254983"/>
              <a:gd name="connsiteX1524" fmla="*/ 688210 w 3336462"/>
              <a:gd name="connsiteY1524" fmla="*/ 2704252 h 6254983"/>
              <a:gd name="connsiteX1525" fmla="*/ 688774 w 3336462"/>
              <a:gd name="connsiteY1525" fmla="*/ 2704252 h 6254983"/>
              <a:gd name="connsiteX1526" fmla="*/ 703217 w 3336462"/>
              <a:gd name="connsiteY1526" fmla="*/ 2713842 h 6254983"/>
              <a:gd name="connsiteX1527" fmla="*/ 697800 w 3336462"/>
              <a:gd name="connsiteY1527" fmla="*/ 2808056 h 6254983"/>
              <a:gd name="connsiteX1528" fmla="*/ 709535 w 3336462"/>
              <a:gd name="connsiteY1528" fmla="*/ 2802189 h 6254983"/>
              <a:gd name="connsiteX1529" fmla="*/ 824507 w 3336462"/>
              <a:gd name="connsiteY1529" fmla="*/ 2783797 h 6254983"/>
              <a:gd name="connsiteX1530" fmla="*/ 880359 w 3336462"/>
              <a:gd name="connsiteY1530" fmla="*/ 2789552 h 6254983"/>
              <a:gd name="connsiteX1531" fmla="*/ 888256 w 3336462"/>
              <a:gd name="connsiteY1531" fmla="*/ 2780638 h 6254983"/>
              <a:gd name="connsiteX1532" fmla="*/ 945687 w 3336462"/>
              <a:gd name="connsiteY1532" fmla="*/ 2774207 h 6254983"/>
              <a:gd name="connsiteX1533" fmla="*/ 1026472 w 3336462"/>
              <a:gd name="connsiteY1533" fmla="*/ 2786166 h 6254983"/>
              <a:gd name="connsiteX1534" fmla="*/ 1031098 w 3336462"/>
              <a:gd name="connsiteY1534" fmla="*/ 2788762 h 6254983"/>
              <a:gd name="connsiteX1535" fmla="*/ 1114028 w 3336462"/>
              <a:gd name="connsiteY1535" fmla="*/ 2693872 h 6254983"/>
              <a:gd name="connsiteX1536" fmla="*/ 1185674 w 3336462"/>
              <a:gd name="connsiteY1536" fmla="*/ 2611620 h 6254983"/>
              <a:gd name="connsiteX1537" fmla="*/ 681328 w 3336462"/>
              <a:gd name="connsiteY1537" fmla="*/ 2592439 h 6254983"/>
              <a:gd name="connsiteX1538" fmla="*/ 680989 w 3336462"/>
              <a:gd name="connsiteY1538" fmla="*/ 2592439 h 6254983"/>
              <a:gd name="connsiteX1539" fmla="*/ 661583 w 3336462"/>
              <a:gd name="connsiteY1539" fmla="*/ 2594583 h 6254983"/>
              <a:gd name="connsiteX1540" fmla="*/ 641737 w 3336462"/>
              <a:gd name="connsiteY1540" fmla="*/ 4579392 h 6254983"/>
              <a:gd name="connsiteX1541" fmla="*/ 647702 w 3336462"/>
              <a:gd name="connsiteY1541" fmla="*/ 4569194 h 6254983"/>
              <a:gd name="connsiteX1542" fmla="*/ 752071 w 3336462"/>
              <a:gd name="connsiteY1542" fmla="*/ 4546852 h 6254983"/>
              <a:gd name="connsiteX1543" fmla="*/ 871218 w 3336462"/>
              <a:gd name="connsiteY1543" fmla="*/ 4533540 h 6254983"/>
              <a:gd name="connsiteX1544" fmla="*/ 875166 w 3336462"/>
              <a:gd name="connsiteY1544" fmla="*/ 4553510 h 6254983"/>
              <a:gd name="connsiteX1545" fmla="*/ 875281 w 3336462"/>
              <a:gd name="connsiteY1545" fmla="*/ 4553623 h 6254983"/>
              <a:gd name="connsiteX1546" fmla="*/ 736275 w 3336462"/>
              <a:gd name="connsiteY1546" fmla="*/ 4580138 h 6254983"/>
              <a:gd name="connsiteX1547" fmla="*/ 651088 w 3336462"/>
              <a:gd name="connsiteY1547" fmla="*/ 4587135 h 6254983"/>
              <a:gd name="connsiteX1548" fmla="*/ 641737 w 3336462"/>
              <a:gd name="connsiteY1548" fmla="*/ 4579392 h 6254983"/>
              <a:gd name="connsiteX1549" fmla="*/ 637889 w 3336462"/>
              <a:gd name="connsiteY1549" fmla="*/ 2592665 h 6254983"/>
              <a:gd name="connsiteX1550" fmla="*/ 638002 w 3336462"/>
              <a:gd name="connsiteY1550" fmla="*/ 2593454 h 6254983"/>
              <a:gd name="connsiteX1551" fmla="*/ 638341 w 3336462"/>
              <a:gd name="connsiteY1551" fmla="*/ 2593003 h 6254983"/>
              <a:gd name="connsiteX1552" fmla="*/ 637889 w 3336462"/>
              <a:gd name="connsiteY1552" fmla="*/ 2592665 h 6254983"/>
              <a:gd name="connsiteX1553" fmla="*/ 630412 w 3336462"/>
              <a:gd name="connsiteY1553" fmla="*/ 756453 h 6254983"/>
              <a:gd name="connsiteX1554" fmla="*/ 631456 w 3336462"/>
              <a:gd name="connsiteY1554" fmla="*/ 745426 h 6254983"/>
              <a:gd name="connsiteX1555" fmla="*/ 665192 w 3336462"/>
              <a:gd name="connsiteY1555" fmla="*/ 708531 h 6254983"/>
              <a:gd name="connsiteX1556" fmla="*/ 681552 w 3336462"/>
              <a:gd name="connsiteY1556" fmla="*/ 715865 h 6254983"/>
              <a:gd name="connsiteX1557" fmla="*/ 640707 w 3336462"/>
              <a:gd name="connsiteY1557" fmla="*/ 760544 h 6254983"/>
              <a:gd name="connsiteX1558" fmla="*/ 630412 w 3336462"/>
              <a:gd name="connsiteY1558" fmla="*/ 756453 h 6254983"/>
              <a:gd name="connsiteX1559" fmla="*/ 606070 w 3336462"/>
              <a:gd name="connsiteY1559" fmla="*/ 852048 h 6254983"/>
              <a:gd name="connsiteX1560" fmla="*/ 979759 w 3336462"/>
              <a:gd name="connsiteY1560" fmla="*/ 544365 h 6254983"/>
              <a:gd name="connsiteX1561" fmla="*/ 993976 w 3336462"/>
              <a:gd name="connsiteY1561" fmla="*/ 565914 h 6254983"/>
              <a:gd name="connsiteX1562" fmla="*/ 821460 w 3336462"/>
              <a:gd name="connsiteY1562" fmla="*/ 685964 h 6254983"/>
              <a:gd name="connsiteX1563" fmla="*/ 615886 w 3336462"/>
              <a:gd name="connsiteY1563" fmla="*/ 863331 h 6254983"/>
              <a:gd name="connsiteX1564" fmla="*/ 606070 w 3336462"/>
              <a:gd name="connsiteY1564" fmla="*/ 852048 h 6254983"/>
              <a:gd name="connsiteX1565" fmla="*/ 597820 w 3336462"/>
              <a:gd name="connsiteY1565" fmla="*/ 1724951 h 6254983"/>
              <a:gd name="connsiteX1566" fmla="*/ 603024 w 3336462"/>
              <a:gd name="connsiteY1566" fmla="*/ 1765062 h 6254983"/>
              <a:gd name="connsiteX1567" fmla="*/ 603701 w 3336462"/>
              <a:gd name="connsiteY1567" fmla="*/ 1740692 h 6254983"/>
              <a:gd name="connsiteX1568" fmla="*/ 602347 w 3336462"/>
              <a:gd name="connsiteY1568" fmla="*/ 1685518 h 6254983"/>
              <a:gd name="connsiteX1569" fmla="*/ 597820 w 3336462"/>
              <a:gd name="connsiteY1569" fmla="*/ 1724951 h 6254983"/>
              <a:gd name="connsiteX1570" fmla="*/ 596932 w 3336462"/>
              <a:gd name="connsiteY1570" fmla="*/ 2374565 h 6254983"/>
              <a:gd name="connsiteX1571" fmla="*/ 657634 w 3336462"/>
              <a:gd name="connsiteY1571" fmla="*/ 2192685 h 6254983"/>
              <a:gd name="connsiteX1572" fmla="*/ 750605 w 3336462"/>
              <a:gd name="connsiteY1572" fmla="*/ 1813240 h 6254983"/>
              <a:gd name="connsiteX1573" fmla="*/ 772719 w 3336462"/>
              <a:gd name="connsiteY1573" fmla="*/ 1818318 h 6254983"/>
              <a:gd name="connsiteX1574" fmla="*/ 673204 w 3336462"/>
              <a:gd name="connsiteY1574" fmla="*/ 2231273 h 6254983"/>
              <a:gd name="connsiteX1575" fmla="*/ 621755 w 3336462"/>
              <a:gd name="connsiteY1575" fmla="*/ 2391377 h 6254983"/>
              <a:gd name="connsiteX1576" fmla="*/ 637663 w 3336462"/>
              <a:gd name="connsiteY1576" fmla="*/ 2357866 h 6254983"/>
              <a:gd name="connsiteX1577" fmla="*/ 735035 w 3336462"/>
              <a:gd name="connsiteY1577" fmla="*/ 2121716 h 6254983"/>
              <a:gd name="connsiteX1578" fmla="*/ 755908 w 3336462"/>
              <a:gd name="connsiteY1578" fmla="*/ 2128710 h 6254983"/>
              <a:gd name="connsiteX1579" fmla="*/ 663727 w 3336462"/>
              <a:gd name="connsiteY1579" fmla="*/ 2376032 h 6254983"/>
              <a:gd name="connsiteX1580" fmla="*/ 752524 w 3336462"/>
              <a:gd name="connsiteY1580" fmla="*/ 2230256 h 6254983"/>
              <a:gd name="connsiteX1581" fmla="*/ 907212 w 3336462"/>
              <a:gd name="connsiteY1581" fmla="*/ 1909709 h 6254983"/>
              <a:gd name="connsiteX1582" fmla="*/ 933726 w 3336462"/>
              <a:gd name="connsiteY1582" fmla="*/ 1923475 h 6254983"/>
              <a:gd name="connsiteX1583" fmla="*/ 719013 w 3336462"/>
              <a:gd name="connsiteY1583" fmla="*/ 2356964 h 6254983"/>
              <a:gd name="connsiteX1584" fmla="*/ 1074989 w 3336462"/>
              <a:gd name="connsiteY1584" fmla="*/ 1890866 h 6254983"/>
              <a:gd name="connsiteX1585" fmla="*/ 1098006 w 3336462"/>
              <a:gd name="connsiteY1585" fmla="*/ 1907228 h 6254983"/>
              <a:gd name="connsiteX1586" fmla="*/ 821462 w 3336462"/>
              <a:gd name="connsiteY1586" fmla="*/ 2279676 h 6254983"/>
              <a:gd name="connsiteX1587" fmla="*/ 748687 w 3336462"/>
              <a:gd name="connsiteY1587" fmla="*/ 2377724 h 6254983"/>
              <a:gd name="connsiteX1588" fmla="*/ 771479 w 3336462"/>
              <a:gd name="connsiteY1588" fmla="*/ 2357302 h 6254983"/>
              <a:gd name="connsiteX1589" fmla="*/ 970283 w 3336462"/>
              <a:gd name="connsiteY1589" fmla="*/ 2179258 h 6254983"/>
              <a:gd name="connsiteX1590" fmla="*/ 985177 w 3336462"/>
              <a:gd name="connsiteY1590" fmla="*/ 2195732 h 6254983"/>
              <a:gd name="connsiteX1591" fmla="*/ 833647 w 3336462"/>
              <a:gd name="connsiteY1591" fmla="*/ 2344327 h 6254983"/>
              <a:gd name="connsiteX1592" fmla="*/ 1032114 w 3336462"/>
              <a:gd name="connsiteY1592" fmla="*/ 2200696 h 6254983"/>
              <a:gd name="connsiteX1593" fmla="*/ 1046443 w 3336462"/>
              <a:gd name="connsiteY1593" fmla="*/ 2221005 h 6254983"/>
              <a:gd name="connsiteX1594" fmla="*/ 801152 w 3336462"/>
              <a:gd name="connsiteY1594" fmla="*/ 2408640 h 6254983"/>
              <a:gd name="connsiteX1595" fmla="*/ 840416 w 3336462"/>
              <a:gd name="connsiteY1595" fmla="*/ 2388668 h 6254983"/>
              <a:gd name="connsiteX1596" fmla="*/ 1123618 w 3336462"/>
              <a:gd name="connsiteY1596" fmla="*/ 2265910 h 6254983"/>
              <a:gd name="connsiteX1597" fmla="*/ 1131064 w 3336462"/>
              <a:gd name="connsiteY1597" fmla="*/ 2285995 h 6254983"/>
              <a:gd name="connsiteX1598" fmla="*/ 828345 w 3336462"/>
              <a:gd name="connsiteY1598" fmla="*/ 2429401 h 6254983"/>
              <a:gd name="connsiteX1599" fmla="*/ 775541 w 3336462"/>
              <a:gd name="connsiteY1599" fmla="*/ 2458624 h 6254983"/>
              <a:gd name="connsiteX1600" fmla="*/ 875055 w 3336462"/>
              <a:gd name="connsiteY1600" fmla="*/ 2448694 h 6254983"/>
              <a:gd name="connsiteX1601" fmla="*/ 877537 w 3336462"/>
              <a:gd name="connsiteY1601" fmla="*/ 2472840 h 6254983"/>
              <a:gd name="connsiteX1602" fmla="*/ 673317 w 3336462"/>
              <a:gd name="connsiteY1602" fmla="*/ 2524402 h 6254983"/>
              <a:gd name="connsiteX1603" fmla="*/ 665871 w 3336462"/>
              <a:gd name="connsiteY1603" fmla="*/ 2528690 h 6254983"/>
              <a:gd name="connsiteX1604" fmla="*/ 806230 w 3336462"/>
              <a:gd name="connsiteY1604" fmla="*/ 2502402 h 6254983"/>
              <a:gd name="connsiteX1605" fmla="*/ 808260 w 3336462"/>
              <a:gd name="connsiteY1605" fmla="*/ 2525418 h 6254983"/>
              <a:gd name="connsiteX1606" fmla="*/ 668127 w 3336462"/>
              <a:gd name="connsiteY1606" fmla="*/ 2558702 h 6254983"/>
              <a:gd name="connsiteX1607" fmla="*/ 634391 w 3336462"/>
              <a:gd name="connsiteY1607" fmla="*/ 2568406 h 6254983"/>
              <a:gd name="connsiteX1608" fmla="*/ 634730 w 3336462"/>
              <a:gd name="connsiteY1608" fmla="*/ 2569760 h 6254983"/>
              <a:gd name="connsiteX1609" fmla="*/ 941286 w 3336462"/>
              <a:gd name="connsiteY1609" fmla="*/ 2531850 h 6254983"/>
              <a:gd name="connsiteX1610" fmla="*/ 1050618 w 3336462"/>
              <a:gd name="connsiteY1610" fmla="*/ 2527674 h 6254983"/>
              <a:gd name="connsiteX1611" fmla="*/ 1282369 w 3336462"/>
              <a:gd name="connsiteY1611" fmla="*/ 2507479 h 6254983"/>
              <a:gd name="connsiteX1612" fmla="*/ 1288010 w 3336462"/>
              <a:gd name="connsiteY1612" fmla="*/ 2508043 h 6254983"/>
              <a:gd name="connsiteX1613" fmla="*/ 1302113 w 3336462"/>
              <a:gd name="connsiteY1613" fmla="*/ 2493825 h 6254983"/>
              <a:gd name="connsiteX1614" fmla="*/ 1075553 w 3336462"/>
              <a:gd name="connsiteY1614" fmla="*/ 2504544 h 6254983"/>
              <a:gd name="connsiteX1615" fmla="*/ 852941 w 3336462"/>
              <a:gd name="connsiteY1615" fmla="*/ 2516392 h 6254983"/>
              <a:gd name="connsiteX1616" fmla="*/ 852265 w 3336462"/>
              <a:gd name="connsiteY1616" fmla="*/ 2497211 h 6254983"/>
              <a:gd name="connsiteX1617" fmla="*/ 1071605 w 3336462"/>
              <a:gd name="connsiteY1617" fmla="*/ 2463135 h 6254983"/>
              <a:gd name="connsiteX1618" fmla="*/ 1073861 w 3336462"/>
              <a:gd name="connsiteY1618" fmla="*/ 2461669 h 6254983"/>
              <a:gd name="connsiteX1619" fmla="*/ 1211964 w 3336462"/>
              <a:gd name="connsiteY1619" fmla="*/ 2443278 h 6254983"/>
              <a:gd name="connsiteX1620" fmla="*/ 1330885 w 3336462"/>
              <a:gd name="connsiteY1620" fmla="*/ 2428160 h 6254983"/>
              <a:gd name="connsiteX1621" fmla="*/ 1336977 w 3336462"/>
              <a:gd name="connsiteY1621" fmla="*/ 2426354 h 6254983"/>
              <a:gd name="connsiteX1622" fmla="*/ 1116510 w 3336462"/>
              <a:gd name="connsiteY1622" fmla="*/ 2443956 h 6254983"/>
              <a:gd name="connsiteX1623" fmla="*/ 922443 w 3336462"/>
              <a:gd name="connsiteY1623" fmla="*/ 2469229 h 6254983"/>
              <a:gd name="connsiteX1624" fmla="*/ 918269 w 3336462"/>
              <a:gd name="connsiteY1624" fmla="*/ 2447341 h 6254983"/>
              <a:gd name="connsiteX1625" fmla="*/ 1207450 w 3336462"/>
              <a:gd name="connsiteY1625" fmla="*/ 2397808 h 6254983"/>
              <a:gd name="connsiteX1626" fmla="*/ 1287107 w 3336462"/>
              <a:gd name="connsiteY1626" fmla="*/ 2391603 h 6254983"/>
              <a:gd name="connsiteX1627" fmla="*/ 1305723 w 3336462"/>
              <a:gd name="connsiteY1627" fmla="*/ 2388444 h 6254983"/>
              <a:gd name="connsiteX1628" fmla="*/ 1307077 w 3336462"/>
              <a:gd name="connsiteY1628" fmla="*/ 2387880 h 6254983"/>
              <a:gd name="connsiteX1629" fmla="*/ 1309334 w 3336462"/>
              <a:gd name="connsiteY1629" fmla="*/ 2387767 h 6254983"/>
              <a:gd name="connsiteX1630" fmla="*/ 1314299 w 3336462"/>
              <a:gd name="connsiteY1630" fmla="*/ 2386978 h 6254983"/>
              <a:gd name="connsiteX1631" fmla="*/ 1434463 w 3336462"/>
              <a:gd name="connsiteY1631" fmla="*/ 2362492 h 6254983"/>
              <a:gd name="connsiteX1632" fmla="*/ 1437395 w 3336462"/>
              <a:gd name="connsiteY1632" fmla="*/ 2362492 h 6254983"/>
              <a:gd name="connsiteX1633" fmla="*/ 1446648 w 3336462"/>
              <a:gd name="connsiteY1633" fmla="*/ 2352790 h 6254983"/>
              <a:gd name="connsiteX1634" fmla="*/ 1259577 w 3336462"/>
              <a:gd name="connsiteY1634" fmla="*/ 2376484 h 6254983"/>
              <a:gd name="connsiteX1635" fmla="*/ 1127116 w 3336462"/>
              <a:gd name="connsiteY1635" fmla="*/ 2394198 h 6254983"/>
              <a:gd name="connsiteX1636" fmla="*/ 1124295 w 3336462"/>
              <a:gd name="connsiteY1636" fmla="*/ 2379530 h 6254983"/>
              <a:gd name="connsiteX1637" fmla="*/ 1317571 w 3336462"/>
              <a:gd name="connsiteY1637" fmla="*/ 2339362 h 6254983"/>
              <a:gd name="connsiteX1638" fmla="*/ 1487605 w 3336462"/>
              <a:gd name="connsiteY1638" fmla="*/ 2301226 h 6254983"/>
              <a:gd name="connsiteX1639" fmla="*/ 1494374 w 3336462"/>
              <a:gd name="connsiteY1639" fmla="*/ 2302581 h 6254983"/>
              <a:gd name="connsiteX1640" fmla="*/ 1508478 w 3336462"/>
              <a:gd name="connsiteY1640" fmla="*/ 2288928 h 6254983"/>
              <a:gd name="connsiteX1641" fmla="*/ 1451726 w 3336462"/>
              <a:gd name="connsiteY1641" fmla="*/ 2292540 h 6254983"/>
              <a:gd name="connsiteX1642" fmla="*/ 1449920 w 3336462"/>
              <a:gd name="connsiteY1642" fmla="*/ 2292991 h 6254983"/>
              <a:gd name="connsiteX1643" fmla="*/ 1321633 w 3336462"/>
              <a:gd name="connsiteY1643" fmla="*/ 2321310 h 6254983"/>
              <a:gd name="connsiteX1644" fmla="*/ 1317571 w 3336462"/>
              <a:gd name="connsiteY1644" fmla="*/ 2308899 h 6254983"/>
              <a:gd name="connsiteX1645" fmla="*/ 1438523 w 3336462"/>
              <a:gd name="connsiteY1645" fmla="*/ 2258351 h 6254983"/>
              <a:gd name="connsiteX1646" fmla="*/ 1601111 w 3336462"/>
              <a:gd name="connsiteY1646" fmla="*/ 2221118 h 6254983"/>
              <a:gd name="connsiteX1647" fmla="*/ 1670952 w 3336462"/>
              <a:gd name="connsiteY1647" fmla="*/ 2213333 h 6254983"/>
              <a:gd name="connsiteX1648" fmla="*/ 1692728 w 3336462"/>
              <a:gd name="connsiteY1648" fmla="*/ 2236802 h 6254983"/>
              <a:gd name="connsiteX1649" fmla="*/ 1779154 w 3336462"/>
              <a:gd name="connsiteY1649" fmla="*/ 2178018 h 6254983"/>
              <a:gd name="connsiteX1650" fmla="*/ 1824061 w 3336462"/>
              <a:gd name="connsiteY1650" fmla="*/ 2188849 h 6254983"/>
              <a:gd name="connsiteX1651" fmla="*/ 1840533 w 3336462"/>
              <a:gd name="connsiteY1651" fmla="*/ 2143830 h 6254983"/>
              <a:gd name="connsiteX1652" fmla="*/ 1171346 w 3336462"/>
              <a:gd name="connsiteY1652" fmla="*/ 2298405 h 6254983"/>
              <a:gd name="connsiteX1653" fmla="*/ 1167734 w 3336462"/>
              <a:gd name="connsiteY1653" fmla="*/ 2280240 h 6254983"/>
              <a:gd name="connsiteX1654" fmla="*/ 1821578 w 3336462"/>
              <a:gd name="connsiteY1654" fmla="*/ 2118105 h 6254983"/>
              <a:gd name="connsiteX1655" fmla="*/ 1823271 w 3336462"/>
              <a:gd name="connsiteY1655" fmla="*/ 2113366 h 6254983"/>
              <a:gd name="connsiteX1656" fmla="*/ 1830718 w 3336462"/>
              <a:gd name="connsiteY1656" fmla="*/ 2098474 h 6254983"/>
              <a:gd name="connsiteX1657" fmla="*/ 1534654 w 3336462"/>
              <a:gd name="connsiteY1657" fmla="*/ 2161770 h 6254983"/>
              <a:gd name="connsiteX1658" fmla="*/ 1531495 w 3336462"/>
              <a:gd name="connsiteY1658" fmla="*/ 2141912 h 6254983"/>
              <a:gd name="connsiteX1659" fmla="*/ 1606188 w 3336462"/>
              <a:gd name="connsiteY1659" fmla="*/ 2120812 h 6254983"/>
              <a:gd name="connsiteX1660" fmla="*/ 1731429 w 3336462"/>
              <a:gd name="connsiteY1660" fmla="*/ 2091590 h 6254983"/>
              <a:gd name="connsiteX1661" fmla="*/ 1789986 w 3336462"/>
              <a:gd name="connsiteY1661" fmla="*/ 2079291 h 6254983"/>
              <a:gd name="connsiteX1662" fmla="*/ 1814470 w 3336462"/>
              <a:gd name="connsiteY1662" fmla="*/ 2073198 h 6254983"/>
              <a:gd name="connsiteX1663" fmla="*/ 1825754 w 3336462"/>
              <a:gd name="connsiteY1663" fmla="*/ 2066316 h 6254983"/>
              <a:gd name="connsiteX1664" fmla="*/ 1833990 w 3336462"/>
              <a:gd name="connsiteY1664" fmla="*/ 2058756 h 6254983"/>
              <a:gd name="connsiteX1665" fmla="*/ 1736844 w 3336462"/>
              <a:gd name="connsiteY1665" fmla="*/ 2058644 h 6254983"/>
              <a:gd name="connsiteX1666" fmla="*/ 1643873 w 3336462"/>
              <a:gd name="connsiteY1666" fmla="*/ 2075230 h 6254983"/>
              <a:gd name="connsiteX1667" fmla="*/ 1558575 w 3336462"/>
              <a:gd name="connsiteY1667" fmla="*/ 2091590 h 6254983"/>
              <a:gd name="connsiteX1668" fmla="*/ 1553159 w 3336462"/>
              <a:gd name="connsiteY1668" fmla="*/ 2074552 h 6254983"/>
              <a:gd name="connsiteX1669" fmla="*/ 1645340 w 3336462"/>
              <a:gd name="connsiteY1669" fmla="*/ 2039689 h 6254983"/>
              <a:gd name="connsiteX1670" fmla="*/ 1682348 w 3336462"/>
              <a:gd name="connsiteY1670" fmla="*/ 2028631 h 6254983"/>
              <a:gd name="connsiteX1671" fmla="*/ 1686409 w 3336462"/>
              <a:gd name="connsiteY1671" fmla="*/ 2025022 h 6254983"/>
              <a:gd name="connsiteX1672" fmla="*/ 1611603 w 3336462"/>
              <a:gd name="connsiteY1672" fmla="*/ 2033708 h 6254983"/>
              <a:gd name="connsiteX1673" fmla="*/ 1611040 w 3336462"/>
              <a:gd name="connsiteY1673" fmla="*/ 2012836 h 6254983"/>
              <a:gd name="connsiteX1674" fmla="*/ 1728043 w 3336462"/>
              <a:gd name="connsiteY1674" fmla="*/ 1987110 h 6254983"/>
              <a:gd name="connsiteX1675" fmla="*/ 1823610 w 3336462"/>
              <a:gd name="connsiteY1675" fmla="*/ 1941640 h 6254983"/>
              <a:gd name="connsiteX1676" fmla="*/ 1824964 w 3336462"/>
              <a:gd name="connsiteY1676" fmla="*/ 1939948 h 6254983"/>
              <a:gd name="connsiteX1677" fmla="*/ 1815938 w 3336462"/>
              <a:gd name="connsiteY1677" fmla="*/ 1937918 h 6254983"/>
              <a:gd name="connsiteX1678" fmla="*/ 1706267 w 3336462"/>
              <a:gd name="connsiteY1678" fmla="*/ 1975940 h 6254983"/>
              <a:gd name="connsiteX1679" fmla="*/ 1703108 w 3336462"/>
              <a:gd name="connsiteY1679" fmla="*/ 1955743 h 6254983"/>
              <a:gd name="connsiteX1680" fmla="*/ 1798900 w 3336462"/>
              <a:gd name="connsiteY1680" fmla="*/ 1915125 h 6254983"/>
              <a:gd name="connsiteX1681" fmla="*/ 1847642 w 3336462"/>
              <a:gd name="connsiteY1681" fmla="*/ 1845285 h 6254983"/>
              <a:gd name="connsiteX1682" fmla="*/ 1845046 w 3336462"/>
              <a:gd name="connsiteY1682" fmla="*/ 1844268 h 6254983"/>
              <a:gd name="connsiteX1683" fmla="*/ 1804203 w 3336462"/>
              <a:gd name="connsiteY1683" fmla="*/ 1867963 h 6254983"/>
              <a:gd name="connsiteX1684" fmla="*/ 1791791 w 3336462"/>
              <a:gd name="connsiteY1684" fmla="*/ 1854084 h 6254983"/>
              <a:gd name="connsiteX1685" fmla="*/ 1783443 w 3336462"/>
              <a:gd name="connsiteY1685" fmla="*/ 1791577 h 6254983"/>
              <a:gd name="connsiteX1686" fmla="*/ 1640037 w 3336462"/>
              <a:gd name="connsiteY1686" fmla="*/ 1801619 h 6254983"/>
              <a:gd name="connsiteX1687" fmla="*/ 1471808 w 3336462"/>
              <a:gd name="connsiteY1687" fmla="*/ 1831744 h 6254983"/>
              <a:gd name="connsiteX1688" fmla="*/ 1461316 w 3336462"/>
              <a:gd name="connsiteY1688" fmla="*/ 1808726 h 6254983"/>
              <a:gd name="connsiteX1689" fmla="*/ 1514119 w 3336462"/>
              <a:gd name="connsiteY1689" fmla="*/ 1614887 h 6254983"/>
              <a:gd name="connsiteX1690" fmla="*/ 1487266 w 3336462"/>
              <a:gd name="connsiteY1690" fmla="*/ 1658213 h 6254983"/>
              <a:gd name="connsiteX1691" fmla="*/ 1443375 w 3336462"/>
              <a:gd name="connsiteY1691" fmla="*/ 1709776 h 6254983"/>
              <a:gd name="connsiteX1692" fmla="*/ 1429159 w 3336462"/>
              <a:gd name="connsiteY1692" fmla="*/ 1700186 h 6254983"/>
              <a:gd name="connsiteX1693" fmla="*/ 1470793 w 3336462"/>
              <a:gd name="connsiteY1693" fmla="*/ 1634858 h 6254983"/>
              <a:gd name="connsiteX1694" fmla="*/ 1497760 w 3336462"/>
              <a:gd name="connsiteY1694" fmla="*/ 1590515 h 6254983"/>
              <a:gd name="connsiteX1695" fmla="*/ 1527885 w 3336462"/>
              <a:gd name="connsiteY1695" fmla="*/ 1539630 h 6254983"/>
              <a:gd name="connsiteX1696" fmla="*/ 1530480 w 3336462"/>
              <a:gd name="connsiteY1696" fmla="*/ 1512100 h 6254983"/>
              <a:gd name="connsiteX1697" fmla="*/ 1510622 w 3336462"/>
              <a:gd name="connsiteY1697" fmla="*/ 1505668 h 6254983"/>
              <a:gd name="connsiteX1698" fmla="*/ 1494036 w 3336462"/>
              <a:gd name="connsiteY1698" fmla="*/ 1519772 h 6254983"/>
              <a:gd name="connsiteX1699" fmla="*/ 1452064 w 3336462"/>
              <a:gd name="connsiteY1699" fmla="*/ 1618159 h 6254983"/>
              <a:gd name="connsiteX1700" fmla="*/ 1433559 w 3336462"/>
              <a:gd name="connsiteY1700" fmla="*/ 1612855 h 6254983"/>
              <a:gd name="connsiteX1701" fmla="*/ 1460300 w 3336462"/>
              <a:gd name="connsiteY1701" fmla="*/ 1524172 h 6254983"/>
              <a:gd name="connsiteX1702" fmla="*/ 1491441 w 3336462"/>
              <a:gd name="connsiteY1702" fmla="*/ 1472834 h 6254983"/>
              <a:gd name="connsiteX1703" fmla="*/ 1489523 w 3336462"/>
              <a:gd name="connsiteY1703" fmla="*/ 1438986 h 6254983"/>
              <a:gd name="connsiteX1704" fmla="*/ 1453417 w 3336462"/>
              <a:gd name="connsiteY1704" fmla="*/ 1425334 h 6254983"/>
              <a:gd name="connsiteX1705" fmla="*/ 1417650 w 3336462"/>
              <a:gd name="connsiteY1705" fmla="*/ 1444062 h 6254983"/>
              <a:gd name="connsiteX1706" fmla="*/ 1331675 w 3336462"/>
              <a:gd name="connsiteY1706" fmla="*/ 1545045 h 6254983"/>
              <a:gd name="connsiteX1707" fmla="*/ 1314074 w 3336462"/>
              <a:gd name="connsiteY1707" fmla="*/ 1573929 h 6254983"/>
              <a:gd name="connsiteX1708" fmla="*/ 1296585 w 3336462"/>
              <a:gd name="connsiteY1708" fmla="*/ 1567272 h 6254983"/>
              <a:gd name="connsiteX1709" fmla="*/ 1308997 w 3336462"/>
              <a:gd name="connsiteY1709" fmla="*/ 1479492 h 6254983"/>
              <a:gd name="connsiteX1710" fmla="*/ 1296585 w 3336462"/>
              <a:gd name="connsiteY1710" fmla="*/ 1419692 h 6254983"/>
              <a:gd name="connsiteX1711" fmla="*/ 1260254 w 3336462"/>
              <a:gd name="connsiteY1711" fmla="*/ 1391711 h 6254983"/>
              <a:gd name="connsiteX1712" fmla="*/ 1232046 w 3336462"/>
              <a:gd name="connsiteY1712" fmla="*/ 1394870 h 6254983"/>
              <a:gd name="connsiteX1713" fmla="*/ 1172924 w 3336462"/>
              <a:gd name="connsiteY1713" fmla="*/ 1426801 h 6254983"/>
              <a:gd name="connsiteX1714" fmla="*/ 1167960 w 3336462"/>
              <a:gd name="connsiteY1714" fmla="*/ 1481410 h 6254983"/>
              <a:gd name="connsiteX1715" fmla="*/ 1143249 w 3336462"/>
              <a:gd name="connsiteY1715" fmla="*/ 1477574 h 6254983"/>
              <a:gd name="connsiteX1716" fmla="*/ 1135126 w 3336462"/>
              <a:gd name="connsiteY1716" fmla="*/ 1410780 h 6254983"/>
              <a:gd name="connsiteX1717" fmla="*/ 1130839 w 3336462"/>
              <a:gd name="connsiteY1717" fmla="*/ 1406040 h 6254983"/>
              <a:gd name="connsiteX1718" fmla="*/ 1035385 w 3336462"/>
              <a:gd name="connsiteY1718" fmla="*/ 1476672 h 6254983"/>
              <a:gd name="connsiteX1719" fmla="*/ 991270 w 3336462"/>
              <a:gd name="connsiteY1719" fmla="*/ 1544143 h 6254983"/>
              <a:gd name="connsiteX1720" fmla="*/ 992059 w 3336462"/>
              <a:gd name="connsiteY1720" fmla="*/ 1556780 h 6254983"/>
              <a:gd name="connsiteX1721" fmla="*/ 966899 w 3336462"/>
              <a:gd name="connsiteY1721" fmla="*/ 1560052 h 6254983"/>
              <a:gd name="connsiteX1722" fmla="*/ 932598 w 3336462"/>
              <a:gd name="connsiteY1722" fmla="*/ 1474415 h 6254983"/>
              <a:gd name="connsiteX1723" fmla="*/ 827104 w 3336462"/>
              <a:gd name="connsiteY1723" fmla="*/ 1420595 h 6254983"/>
              <a:gd name="connsiteX1724" fmla="*/ 806567 w 3336462"/>
              <a:gd name="connsiteY1724" fmla="*/ 1413148 h 6254983"/>
              <a:gd name="connsiteX1725" fmla="*/ 735148 w 3336462"/>
              <a:gd name="connsiteY1725" fmla="*/ 1475430 h 6254983"/>
              <a:gd name="connsiteX1726" fmla="*/ 735260 w 3336462"/>
              <a:gd name="connsiteY1726" fmla="*/ 1477122 h 6254983"/>
              <a:gd name="connsiteX1727" fmla="*/ 706941 w 3336462"/>
              <a:gd name="connsiteY1727" fmla="*/ 1479265 h 6254983"/>
              <a:gd name="connsiteX1728" fmla="*/ 637438 w 3336462"/>
              <a:gd name="connsiteY1728" fmla="*/ 1548656 h 6254983"/>
              <a:gd name="connsiteX1729" fmla="*/ 633149 w 3336462"/>
              <a:gd name="connsiteY1729" fmla="*/ 1676942 h 6254983"/>
              <a:gd name="connsiteX1730" fmla="*/ 627846 w 3336462"/>
              <a:gd name="connsiteY1730" fmla="*/ 1840884 h 6254983"/>
              <a:gd name="connsiteX1731" fmla="*/ 625139 w 3336462"/>
              <a:gd name="connsiteY1731" fmla="*/ 1908920 h 6254983"/>
              <a:gd name="connsiteX1732" fmla="*/ 651315 w 3336462"/>
              <a:gd name="connsiteY1732" fmla="*/ 1556666 h 6254983"/>
              <a:gd name="connsiteX1733" fmla="*/ 673656 w 3336462"/>
              <a:gd name="connsiteY1733" fmla="*/ 1559826 h 6254983"/>
              <a:gd name="connsiteX1734" fmla="*/ 662035 w 3336462"/>
              <a:gd name="connsiteY1734" fmla="*/ 1866609 h 6254983"/>
              <a:gd name="connsiteX1735" fmla="*/ 700283 w 3336462"/>
              <a:gd name="connsiteY1735" fmla="*/ 1625832 h 6254983"/>
              <a:gd name="connsiteX1736" fmla="*/ 719803 w 3336462"/>
              <a:gd name="connsiteY1736" fmla="*/ 1628652 h 6254983"/>
              <a:gd name="connsiteX1737" fmla="*/ 666998 w 3336462"/>
              <a:gd name="connsiteY1737" fmla="*/ 2028970 h 6254983"/>
              <a:gd name="connsiteX1738" fmla="*/ 596932 w 3336462"/>
              <a:gd name="connsiteY1738" fmla="*/ 2374565 h 6254983"/>
              <a:gd name="connsiteX1739" fmla="*/ 581811 w 3336462"/>
              <a:gd name="connsiteY1739" fmla="*/ 657645 h 6254983"/>
              <a:gd name="connsiteX1740" fmla="*/ 628748 w 3336462"/>
              <a:gd name="connsiteY1740" fmla="*/ 604050 h 6254983"/>
              <a:gd name="connsiteX1741" fmla="*/ 675910 w 3336462"/>
              <a:gd name="connsiteY1741" fmla="*/ 557452 h 6254983"/>
              <a:gd name="connsiteX1742" fmla="*/ 689676 w 3336462"/>
              <a:gd name="connsiteY1742" fmla="*/ 569185 h 6254983"/>
              <a:gd name="connsiteX1743" fmla="*/ 645334 w 3336462"/>
              <a:gd name="connsiteY1743" fmla="*/ 619621 h 6254983"/>
              <a:gd name="connsiteX1744" fmla="*/ 594221 w 3336462"/>
              <a:gd name="connsiteY1744" fmla="*/ 669718 h 6254983"/>
              <a:gd name="connsiteX1745" fmla="*/ 581811 w 3336462"/>
              <a:gd name="connsiteY1745" fmla="*/ 657645 h 6254983"/>
              <a:gd name="connsiteX1746" fmla="*/ 575718 w 3336462"/>
              <a:gd name="connsiteY1746" fmla="*/ 571104 h 6254983"/>
              <a:gd name="connsiteX1747" fmla="*/ 643528 w 3336462"/>
              <a:gd name="connsiteY1747" fmla="*/ 478584 h 6254983"/>
              <a:gd name="connsiteX1748" fmla="*/ 715288 w 3336462"/>
              <a:gd name="connsiteY1748" fmla="*/ 368124 h 6254983"/>
              <a:gd name="connsiteX1749" fmla="*/ 730972 w 3336462"/>
              <a:gd name="connsiteY1749" fmla="*/ 376588 h 6254983"/>
              <a:gd name="connsiteX1750" fmla="*/ 588693 w 3336462"/>
              <a:gd name="connsiteY1750" fmla="*/ 581146 h 6254983"/>
              <a:gd name="connsiteX1751" fmla="*/ 575718 w 3336462"/>
              <a:gd name="connsiteY1751" fmla="*/ 571104 h 6254983"/>
              <a:gd name="connsiteX1752" fmla="*/ 575267 w 3336462"/>
              <a:gd name="connsiteY1752" fmla="*/ 19710 h 6254983"/>
              <a:gd name="connsiteX1753" fmla="*/ 578095 w 3336462"/>
              <a:gd name="connsiteY1753" fmla="*/ 0 h 6254983"/>
              <a:gd name="connsiteX1754" fmla="*/ 607699 w 3336462"/>
              <a:gd name="connsiteY1754" fmla="*/ 0 h 6254983"/>
              <a:gd name="connsiteX1755" fmla="*/ 598057 w 3336462"/>
              <a:gd name="connsiteY1755" fmla="*/ 24108 h 6254983"/>
              <a:gd name="connsiteX1756" fmla="*/ 575267 w 3336462"/>
              <a:gd name="connsiteY1756" fmla="*/ 19710 h 6254983"/>
              <a:gd name="connsiteX1757" fmla="*/ 566508 w 3336462"/>
              <a:gd name="connsiteY1757" fmla="*/ 3741205 h 6254983"/>
              <a:gd name="connsiteX1758" fmla="*/ 570414 w 3336462"/>
              <a:gd name="connsiteY1758" fmla="*/ 3730185 h 6254983"/>
              <a:gd name="connsiteX1759" fmla="*/ 671622 w 3336462"/>
              <a:gd name="connsiteY1759" fmla="*/ 3683931 h 6254983"/>
              <a:gd name="connsiteX1760" fmla="*/ 729617 w 3336462"/>
              <a:gd name="connsiteY1760" fmla="*/ 3661594 h 6254983"/>
              <a:gd name="connsiteX1761" fmla="*/ 739093 w 3336462"/>
              <a:gd name="connsiteY1761" fmla="*/ 3676595 h 6254983"/>
              <a:gd name="connsiteX1762" fmla="*/ 657406 w 3336462"/>
              <a:gd name="connsiteY1762" fmla="*/ 3718342 h 6254983"/>
              <a:gd name="connsiteX1763" fmla="*/ 576057 w 3336462"/>
              <a:gd name="connsiteY1763" fmla="*/ 3746550 h 6254983"/>
              <a:gd name="connsiteX1764" fmla="*/ 566508 w 3336462"/>
              <a:gd name="connsiteY1764" fmla="*/ 3741205 h 6254983"/>
              <a:gd name="connsiteX1765" fmla="*/ 540401 w 3336462"/>
              <a:gd name="connsiteY1765" fmla="*/ 2966353 h 6254983"/>
              <a:gd name="connsiteX1766" fmla="*/ 574025 w 3336462"/>
              <a:gd name="connsiteY1766" fmla="*/ 2932504 h 6254983"/>
              <a:gd name="connsiteX1767" fmla="*/ 585872 w 3336462"/>
              <a:gd name="connsiteY1767" fmla="*/ 2941078 h 6254983"/>
              <a:gd name="connsiteX1768" fmla="*/ 550896 w 3336462"/>
              <a:gd name="connsiteY1768" fmla="*/ 2977409 h 6254983"/>
              <a:gd name="connsiteX1769" fmla="*/ 540401 w 3336462"/>
              <a:gd name="connsiteY1769" fmla="*/ 2966353 h 6254983"/>
              <a:gd name="connsiteX1770" fmla="*/ 530924 w 3336462"/>
              <a:gd name="connsiteY1770" fmla="*/ 240514 h 6254983"/>
              <a:gd name="connsiteX1771" fmla="*/ 557439 w 3336462"/>
              <a:gd name="connsiteY1771" fmla="*/ 120351 h 6254983"/>
              <a:gd name="connsiteX1772" fmla="*/ 577297 w 3336462"/>
              <a:gd name="connsiteY1772" fmla="*/ 123398 h 6254983"/>
              <a:gd name="connsiteX1773" fmla="*/ 549427 w 3336462"/>
              <a:gd name="connsiteY1773" fmla="*/ 245141 h 6254983"/>
              <a:gd name="connsiteX1774" fmla="*/ 530924 w 3336462"/>
              <a:gd name="connsiteY1774" fmla="*/ 240514 h 6254983"/>
              <a:gd name="connsiteX1775" fmla="*/ 496061 w 3336462"/>
              <a:gd name="connsiteY1775" fmla="*/ 843812 h 6254983"/>
              <a:gd name="connsiteX1776" fmla="*/ 564661 w 3336462"/>
              <a:gd name="connsiteY1776" fmla="*/ 759980 h 6254983"/>
              <a:gd name="connsiteX1777" fmla="*/ 578200 w 3336462"/>
              <a:gd name="connsiteY1777" fmla="*/ 771375 h 6254983"/>
              <a:gd name="connsiteX1778" fmla="*/ 508359 w 3336462"/>
              <a:gd name="connsiteY1778" fmla="*/ 855095 h 6254983"/>
              <a:gd name="connsiteX1779" fmla="*/ 496061 w 3336462"/>
              <a:gd name="connsiteY1779" fmla="*/ 843812 h 6254983"/>
              <a:gd name="connsiteX1780" fmla="*/ 493917 w 3336462"/>
              <a:gd name="connsiteY1780" fmla="*/ 1053111 h 6254983"/>
              <a:gd name="connsiteX1781" fmla="*/ 941057 w 3336462"/>
              <a:gd name="connsiteY1781" fmla="*/ 651778 h 6254983"/>
              <a:gd name="connsiteX1782" fmla="*/ 955388 w 3336462"/>
              <a:gd name="connsiteY1782" fmla="*/ 672087 h 6254983"/>
              <a:gd name="connsiteX1783" fmla="*/ 710097 w 3336462"/>
              <a:gd name="connsiteY1783" fmla="*/ 868296 h 6254983"/>
              <a:gd name="connsiteX1784" fmla="*/ 503394 w 3336462"/>
              <a:gd name="connsiteY1784" fmla="*/ 1062814 h 6254983"/>
              <a:gd name="connsiteX1785" fmla="*/ 493917 w 3336462"/>
              <a:gd name="connsiteY1785" fmla="*/ 1053111 h 6254983"/>
              <a:gd name="connsiteX1786" fmla="*/ 475977 w 3336462"/>
              <a:gd name="connsiteY1786" fmla="*/ 971310 h 6254983"/>
              <a:gd name="connsiteX1787" fmla="*/ 551687 w 3336462"/>
              <a:gd name="connsiteY1787" fmla="*/ 891878 h 6254983"/>
              <a:gd name="connsiteX1788" fmla="*/ 564774 w 3336462"/>
              <a:gd name="connsiteY1788" fmla="*/ 907223 h 6254983"/>
              <a:gd name="connsiteX1789" fmla="*/ 531038 w 3336462"/>
              <a:gd name="connsiteY1789" fmla="*/ 941635 h 6254983"/>
              <a:gd name="connsiteX1790" fmla="*/ 489742 w 3336462"/>
              <a:gd name="connsiteY1790" fmla="*/ 984398 h 6254983"/>
              <a:gd name="connsiteX1791" fmla="*/ 475977 w 3336462"/>
              <a:gd name="connsiteY1791" fmla="*/ 971310 h 6254983"/>
              <a:gd name="connsiteX1792" fmla="*/ 449123 w 3336462"/>
              <a:gd name="connsiteY1792" fmla="*/ 92371 h 6254983"/>
              <a:gd name="connsiteX1793" fmla="*/ 469884 w 3336462"/>
              <a:gd name="connsiteY1793" fmla="*/ 7637 h 6254983"/>
              <a:gd name="connsiteX1794" fmla="*/ 489741 w 3336462"/>
              <a:gd name="connsiteY1794" fmla="*/ 10684 h 6254983"/>
              <a:gd name="connsiteX1795" fmla="*/ 468642 w 3336462"/>
              <a:gd name="connsiteY1795" fmla="*/ 101171 h 6254983"/>
              <a:gd name="connsiteX1796" fmla="*/ 449123 w 3336462"/>
              <a:gd name="connsiteY1796" fmla="*/ 92371 h 6254983"/>
              <a:gd name="connsiteX1797" fmla="*/ 427010 w 3336462"/>
              <a:gd name="connsiteY1797" fmla="*/ 2907682 h 6254983"/>
              <a:gd name="connsiteX1798" fmla="*/ 457924 w 3336462"/>
              <a:gd name="connsiteY1798" fmla="*/ 2838857 h 6254983"/>
              <a:gd name="connsiteX1799" fmla="*/ 469095 w 3336462"/>
              <a:gd name="connsiteY1799" fmla="*/ 2843032 h 6254983"/>
              <a:gd name="connsiteX1800" fmla="*/ 442806 w 3336462"/>
              <a:gd name="connsiteY1800" fmla="*/ 2914001 h 6254983"/>
              <a:gd name="connsiteX1801" fmla="*/ 427010 w 3336462"/>
              <a:gd name="connsiteY1801" fmla="*/ 2907682 h 6254983"/>
              <a:gd name="connsiteX1802" fmla="*/ 400790 w 3336462"/>
              <a:gd name="connsiteY1802" fmla="*/ 455173 h 6254983"/>
              <a:gd name="connsiteX1803" fmla="*/ 405459 w 3336462"/>
              <a:gd name="connsiteY1803" fmla="*/ 392045 h 6254983"/>
              <a:gd name="connsiteX1804" fmla="*/ 425203 w 3336462"/>
              <a:gd name="connsiteY1804" fmla="*/ 394416 h 6254983"/>
              <a:gd name="connsiteX1805" fmla="*/ 417870 w 3336462"/>
              <a:gd name="connsiteY1805" fmla="*/ 519769 h 6254983"/>
              <a:gd name="connsiteX1806" fmla="*/ 402977 w 3336462"/>
              <a:gd name="connsiteY1806" fmla="*/ 518639 h 6254983"/>
              <a:gd name="connsiteX1807" fmla="*/ 400790 w 3336462"/>
              <a:gd name="connsiteY1807" fmla="*/ 455173 h 6254983"/>
              <a:gd name="connsiteX1808" fmla="*/ 389212 w 3336462"/>
              <a:gd name="connsiteY1808" fmla="*/ 1242664 h 6254983"/>
              <a:gd name="connsiteX1809" fmla="*/ 529458 w 3336462"/>
              <a:gd name="connsiteY1809" fmla="*/ 1078046 h 6254983"/>
              <a:gd name="connsiteX1810" fmla="*/ 700620 w 3336462"/>
              <a:gd name="connsiteY1810" fmla="*/ 924146 h 6254983"/>
              <a:gd name="connsiteX1811" fmla="*/ 1045200 w 3336462"/>
              <a:gd name="connsiteY1811" fmla="*/ 716654 h 6254983"/>
              <a:gd name="connsiteX1812" fmla="*/ 1053549 w 3336462"/>
              <a:gd name="connsiteY1812" fmla="*/ 738317 h 6254983"/>
              <a:gd name="connsiteX1813" fmla="*/ 692609 w 3336462"/>
              <a:gd name="connsiteY1813" fmla="*/ 961944 h 6254983"/>
              <a:gd name="connsiteX1814" fmla="*/ 405007 w 3336462"/>
              <a:gd name="connsiteY1814" fmla="*/ 1251690 h 6254983"/>
              <a:gd name="connsiteX1815" fmla="*/ 389212 w 3336462"/>
              <a:gd name="connsiteY1815" fmla="*/ 1242664 h 6254983"/>
              <a:gd name="connsiteX1816" fmla="*/ 385261 w 3336462"/>
              <a:gd name="connsiteY1816" fmla="*/ 183876 h 6254983"/>
              <a:gd name="connsiteX1817" fmla="*/ 403314 w 3336462"/>
              <a:gd name="connsiteY1817" fmla="*/ 76 h 6254983"/>
              <a:gd name="connsiteX1818" fmla="*/ 403436 w 3336462"/>
              <a:gd name="connsiteY1818" fmla="*/ 0 h 6254983"/>
              <a:gd name="connsiteX1819" fmla="*/ 419665 w 3336462"/>
              <a:gd name="connsiteY1819" fmla="*/ 0 h 6254983"/>
              <a:gd name="connsiteX1820" fmla="*/ 422721 w 3336462"/>
              <a:gd name="connsiteY1820" fmla="*/ 3462 h 6254983"/>
              <a:gd name="connsiteX1821" fmla="*/ 401396 w 3336462"/>
              <a:gd name="connsiteY1821" fmla="*/ 186246 h 6254983"/>
              <a:gd name="connsiteX1822" fmla="*/ 385261 w 3336462"/>
              <a:gd name="connsiteY1822" fmla="*/ 183876 h 6254983"/>
              <a:gd name="connsiteX1823" fmla="*/ 380612 w 3336462"/>
              <a:gd name="connsiteY1823" fmla="*/ 3734404 h 6254983"/>
              <a:gd name="connsiteX1824" fmla="*/ 383346 w 3336462"/>
              <a:gd name="connsiteY1824" fmla="*/ 3727828 h 6254983"/>
              <a:gd name="connsiteX1825" fmla="*/ 625364 w 3336462"/>
              <a:gd name="connsiteY1825" fmla="*/ 3546964 h 6254983"/>
              <a:gd name="connsiteX1826" fmla="*/ 635968 w 3336462"/>
              <a:gd name="connsiteY1826" fmla="*/ 3561068 h 6254983"/>
              <a:gd name="connsiteX1827" fmla="*/ 396320 w 3336462"/>
              <a:gd name="connsiteY1827" fmla="*/ 3740350 h 6254983"/>
              <a:gd name="connsiteX1828" fmla="*/ 380612 w 3336462"/>
              <a:gd name="connsiteY1828" fmla="*/ 3734404 h 6254983"/>
              <a:gd name="connsiteX1829" fmla="*/ 376010 w 3336462"/>
              <a:gd name="connsiteY1829" fmla="*/ 3504203 h 6254983"/>
              <a:gd name="connsiteX1830" fmla="*/ 425430 w 3336462"/>
              <a:gd name="connsiteY1830" fmla="*/ 3422517 h 6254983"/>
              <a:gd name="connsiteX1831" fmla="*/ 438405 w 3336462"/>
              <a:gd name="connsiteY1831" fmla="*/ 3430415 h 6254983"/>
              <a:gd name="connsiteX1832" fmla="*/ 393048 w 3336462"/>
              <a:gd name="connsiteY1832" fmla="*/ 3506234 h 6254983"/>
              <a:gd name="connsiteX1833" fmla="*/ 376010 w 3336462"/>
              <a:gd name="connsiteY1833" fmla="*/ 3504203 h 6254983"/>
              <a:gd name="connsiteX1834" fmla="*/ 365489 w 3336462"/>
              <a:gd name="connsiteY1834" fmla="*/ 5417343 h 6254983"/>
              <a:gd name="connsiteX1835" fmla="*/ 374318 w 3336462"/>
              <a:gd name="connsiteY1835" fmla="*/ 5413606 h 6254983"/>
              <a:gd name="connsiteX1836" fmla="*/ 424415 w 3336462"/>
              <a:gd name="connsiteY1836" fmla="*/ 5439443 h 6254983"/>
              <a:gd name="connsiteX1837" fmla="*/ 456345 w 3336462"/>
              <a:gd name="connsiteY1837" fmla="*/ 5464830 h 6254983"/>
              <a:gd name="connsiteX1838" fmla="*/ 451606 w 3336462"/>
              <a:gd name="connsiteY1838" fmla="*/ 5473858 h 6254983"/>
              <a:gd name="connsiteX1839" fmla="*/ 406701 w 3336462"/>
              <a:gd name="connsiteY1839" fmla="*/ 5454338 h 6254983"/>
              <a:gd name="connsiteX1840" fmla="*/ 366646 w 3336462"/>
              <a:gd name="connsiteY1840" fmla="*/ 5426920 h 6254983"/>
              <a:gd name="connsiteX1841" fmla="*/ 365489 w 3336462"/>
              <a:gd name="connsiteY1841" fmla="*/ 5417343 h 6254983"/>
              <a:gd name="connsiteX1842" fmla="*/ 362810 w 3336462"/>
              <a:gd name="connsiteY1842" fmla="*/ 414272 h 6254983"/>
              <a:gd name="connsiteX1843" fmla="*/ 373416 w 3336462"/>
              <a:gd name="connsiteY1843" fmla="*/ 264098 h 6254983"/>
              <a:gd name="connsiteX1844" fmla="*/ 390115 w 3336462"/>
              <a:gd name="connsiteY1844" fmla="*/ 265339 h 6254983"/>
              <a:gd name="connsiteX1845" fmla="*/ 378042 w 3336462"/>
              <a:gd name="connsiteY1845" fmla="*/ 414724 h 6254983"/>
              <a:gd name="connsiteX1846" fmla="*/ 362810 w 3336462"/>
              <a:gd name="connsiteY1846" fmla="*/ 414272 h 6254983"/>
              <a:gd name="connsiteX1847" fmla="*/ 362359 w 3336462"/>
              <a:gd name="connsiteY1847" fmla="*/ 953144 h 6254983"/>
              <a:gd name="connsiteX1848" fmla="*/ 389325 w 3336462"/>
              <a:gd name="connsiteY1848" fmla="*/ 891313 h 6254983"/>
              <a:gd name="connsiteX1849" fmla="*/ 423399 w 3336462"/>
              <a:gd name="connsiteY1849" fmla="*/ 851373 h 6254983"/>
              <a:gd name="connsiteX1850" fmla="*/ 441112 w 3336462"/>
              <a:gd name="connsiteY1850" fmla="*/ 864347 h 6254983"/>
              <a:gd name="connsiteX1851" fmla="*/ 415726 w 3336462"/>
              <a:gd name="connsiteY1851" fmla="*/ 909366 h 6254983"/>
              <a:gd name="connsiteX1852" fmla="*/ 382217 w 3336462"/>
              <a:gd name="connsiteY1852" fmla="*/ 961494 h 6254983"/>
              <a:gd name="connsiteX1853" fmla="*/ 362359 w 3336462"/>
              <a:gd name="connsiteY1853" fmla="*/ 953144 h 6254983"/>
              <a:gd name="connsiteX1854" fmla="*/ 362020 w 3336462"/>
              <a:gd name="connsiteY1854" fmla="*/ 3080964 h 6254983"/>
              <a:gd name="connsiteX1855" fmla="*/ 408618 w 3336462"/>
              <a:gd name="connsiteY1855" fmla="*/ 2962854 h 6254983"/>
              <a:gd name="connsiteX1856" fmla="*/ 419224 w 3336462"/>
              <a:gd name="connsiteY1856" fmla="*/ 2967367 h 6254983"/>
              <a:gd name="connsiteX1857" fmla="*/ 375785 w 3336462"/>
              <a:gd name="connsiteY1857" fmla="*/ 3084010 h 6254983"/>
              <a:gd name="connsiteX1858" fmla="*/ 362020 w 3336462"/>
              <a:gd name="connsiteY1858" fmla="*/ 3080964 h 6254983"/>
              <a:gd name="connsiteX1859" fmla="*/ 332232 w 3336462"/>
              <a:gd name="connsiteY1859" fmla="*/ 1170002 h 6254983"/>
              <a:gd name="connsiteX1860" fmla="*/ 416516 w 3336462"/>
              <a:gd name="connsiteY1860" fmla="*/ 1003917 h 6254983"/>
              <a:gd name="connsiteX1861" fmla="*/ 431297 w 3336462"/>
              <a:gd name="connsiteY1861" fmla="*/ 1014636 h 6254983"/>
              <a:gd name="connsiteX1862" fmla="*/ 378606 w 3336462"/>
              <a:gd name="connsiteY1862" fmla="*/ 1101289 h 6254983"/>
              <a:gd name="connsiteX1863" fmla="*/ 346450 w 3336462"/>
              <a:gd name="connsiteY1863" fmla="*/ 1173048 h 6254983"/>
              <a:gd name="connsiteX1864" fmla="*/ 332232 w 3336462"/>
              <a:gd name="connsiteY1864" fmla="*/ 1170002 h 6254983"/>
              <a:gd name="connsiteX1865" fmla="*/ 318918 w 3336462"/>
              <a:gd name="connsiteY1865" fmla="*/ 3432331 h 6254983"/>
              <a:gd name="connsiteX1866" fmla="*/ 528103 w 3336462"/>
              <a:gd name="connsiteY1866" fmla="*/ 3054698 h 6254983"/>
              <a:gd name="connsiteX1867" fmla="*/ 538823 w 3336462"/>
              <a:gd name="connsiteY1867" fmla="*/ 3063142 h 6254983"/>
              <a:gd name="connsiteX1868" fmla="*/ 326817 w 3336462"/>
              <a:gd name="connsiteY1868" fmla="*/ 3439102 h 6254983"/>
              <a:gd name="connsiteX1869" fmla="*/ 318918 w 3336462"/>
              <a:gd name="connsiteY1869" fmla="*/ 3432331 h 6254983"/>
              <a:gd name="connsiteX1870" fmla="*/ 316789 w 3336462"/>
              <a:gd name="connsiteY1870" fmla="*/ 5314895 h 6254983"/>
              <a:gd name="connsiteX1871" fmla="*/ 322643 w 3336462"/>
              <a:gd name="connsiteY1871" fmla="*/ 5308647 h 6254983"/>
              <a:gd name="connsiteX1872" fmla="*/ 366872 w 3336462"/>
              <a:gd name="connsiteY1872" fmla="*/ 5317447 h 6254983"/>
              <a:gd name="connsiteX1873" fmla="*/ 363261 w 3336462"/>
              <a:gd name="connsiteY1873" fmla="*/ 5334823 h 6254983"/>
              <a:gd name="connsiteX1874" fmla="*/ 320160 w 3336462"/>
              <a:gd name="connsiteY1874" fmla="*/ 5322751 h 6254983"/>
              <a:gd name="connsiteX1875" fmla="*/ 316789 w 3336462"/>
              <a:gd name="connsiteY1875" fmla="*/ 5314895 h 6254983"/>
              <a:gd name="connsiteX1876" fmla="*/ 315309 w 3336462"/>
              <a:gd name="connsiteY1876" fmla="*/ 2693871 h 6254983"/>
              <a:gd name="connsiteX1877" fmla="*/ 323770 w 3336462"/>
              <a:gd name="connsiteY1877" fmla="*/ 2668936 h 6254983"/>
              <a:gd name="connsiteX1878" fmla="*/ 335167 w 3336462"/>
              <a:gd name="connsiteY1878" fmla="*/ 2671983 h 6254983"/>
              <a:gd name="connsiteX1879" fmla="*/ 330878 w 3336462"/>
              <a:gd name="connsiteY1879" fmla="*/ 2696918 h 6254983"/>
              <a:gd name="connsiteX1880" fmla="*/ 315309 w 3336462"/>
              <a:gd name="connsiteY1880" fmla="*/ 2693871 h 6254983"/>
              <a:gd name="connsiteX1881" fmla="*/ 312376 w 3336462"/>
              <a:gd name="connsiteY1881" fmla="*/ 4756811 h 6254983"/>
              <a:gd name="connsiteX1882" fmla="*/ 567596 w 3336462"/>
              <a:gd name="connsiteY1882" fmla="*/ 4911153 h 6254983"/>
              <a:gd name="connsiteX1883" fmla="*/ 905068 w 3336462"/>
              <a:gd name="connsiteY1883" fmla="*/ 5169421 h 6254983"/>
              <a:gd name="connsiteX1884" fmla="*/ 897847 w 3336462"/>
              <a:gd name="connsiteY1884" fmla="*/ 5178449 h 6254983"/>
              <a:gd name="connsiteX1885" fmla="*/ 550220 w 3336462"/>
              <a:gd name="connsiteY1885" fmla="*/ 4934850 h 6254983"/>
              <a:gd name="connsiteX1886" fmla="*/ 398240 w 3336462"/>
              <a:gd name="connsiteY1886" fmla="*/ 4844358 h 6254983"/>
              <a:gd name="connsiteX1887" fmla="*/ 517387 w 3336462"/>
              <a:gd name="connsiteY1887" fmla="*/ 4986750 h 6254983"/>
              <a:gd name="connsiteX1888" fmla="*/ 726459 w 3336462"/>
              <a:gd name="connsiteY1888" fmla="*/ 5353783 h 6254983"/>
              <a:gd name="connsiteX1889" fmla="*/ 706941 w 3336462"/>
              <a:gd name="connsiteY1889" fmla="*/ 5360780 h 6254983"/>
              <a:gd name="connsiteX1890" fmla="*/ 480153 w 3336462"/>
              <a:gd name="connsiteY1890" fmla="*/ 4979756 h 6254983"/>
              <a:gd name="connsiteX1891" fmla="*/ 391019 w 3336462"/>
              <a:gd name="connsiteY1891" fmla="*/ 4882042 h 6254983"/>
              <a:gd name="connsiteX1892" fmla="*/ 389100 w 3336462"/>
              <a:gd name="connsiteY1892" fmla="*/ 4882042 h 6254983"/>
              <a:gd name="connsiteX1893" fmla="*/ 409296 w 3336462"/>
              <a:gd name="connsiteY1893" fmla="*/ 4919732 h 6254983"/>
              <a:gd name="connsiteX1894" fmla="*/ 423400 w 3336462"/>
              <a:gd name="connsiteY1894" fmla="*/ 4921310 h 6254983"/>
              <a:gd name="connsiteX1895" fmla="*/ 432991 w 3336462"/>
              <a:gd name="connsiteY1895" fmla="*/ 4941960 h 6254983"/>
              <a:gd name="connsiteX1896" fmla="*/ 434119 w 3336462"/>
              <a:gd name="connsiteY1896" fmla="*/ 4944443 h 6254983"/>
              <a:gd name="connsiteX1897" fmla="*/ 421821 w 3336462"/>
              <a:gd name="connsiteY1897" fmla="*/ 4942976 h 6254983"/>
              <a:gd name="connsiteX1898" fmla="*/ 433894 w 3336462"/>
              <a:gd name="connsiteY1898" fmla="*/ 4965771 h 6254983"/>
              <a:gd name="connsiteX1899" fmla="*/ 443484 w 3336462"/>
              <a:gd name="connsiteY1899" fmla="*/ 4967573 h 6254983"/>
              <a:gd name="connsiteX1900" fmla="*/ 451721 w 3336462"/>
              <a:gd name="connsiteY1900" fmla="*/ 4989913 h 6254983"/>
              <a:gd name="connsiteX1901" fmla="*/ 445063 w 3336462"/>
              <a:gd name="connsiteY1901" fmla="*/ 4988331 h 6254983"/>
              <a:gd name="connsiteX1902" fmla="*/ 455218 w 3336462"/>
              <a:gd name="connsiteY1902" fmla="*/ 5008864 h 6254983"/>
              <a:gd name="connsiteX1903" fmla="*/ 458602 w 3336462"/>
              <a:gd name="connsiteY1903" fmla="*/ 5009655 h 6254983"/>
              <a:gd name="connsiteX1904" fmla="*/ 464921 w 3336462"/>
              <a:gd name="connsiteY1904" fmla="*/ 5028722 h 6254983"/>
              <a:gd name="connsiteX1905" fmla="*/ 576735 w 3336462"/>
              <a:gd name="connsiteY1905" fmla="*/ 5276156 h 6254983"/>
              <a:gd name="connsiteX1906" fmla="*/ 707278 w 3336462"/>
              <a:gd name="connsiteY1906" fmla="*/ 5724431 h 6254983"/>
              <a:gd name="connsiteX1907" fmla="*/ 782874 w 3336462"/>
              <a:gd name="connsiteY1907" fmla="*/ 5957534 h 6254983"/>
              <a:gd name="connsiteX1908" fmla="*/ 842222 w 3336462"/>
              <a:gd name="connsiteY1908" fmla="*/ 6025233 h 6254983"/>
              <a:gd name="connsiteX1909" fmla="*/ 895477 w 3336462"/>
              <a:gd name="connsiteY1909" fmla="*/ 6025910 h 6254983"/>
              <a:gd name="connsiteX1910" fmla="*/ 931357 w 3336462"/>
              <a:gd name="connsiteY1910" fmla="*/ 6014512 h 6254983"/>
              <a:gd name="connsiteX1911" fmla="*/ 931921 w 3336462"/>
              <a:gd name="connsiteY1911" fmla="*/ 6014850 h 6254983"/>
              <a:gd name="connsiteX1912" fmla="*/ 985288 w 3336462"/>
              <a:gd name="connsiteY1912" fmla="*/ 6050845 h 6254983"/>
              <a:gd name="connsiteX1913" fmla="*/ 1070926 w 3336462"/>
              <a:gd name="connsiteY1913" fmla="*/ 6026700 h 6254983"/>
              <a:gd name="connsiteX1914" fmla="*/ 1112674 w 3336462"/>
              <a:gd name="connsiteY1914" fmla="*/ 5925829 h 6254983"/>
              <a:gd name="connsiteX1915" fmla="*/ 1098683 w 3336462"/>
              <a:gd name="connsiteY1915" fmla="*/ 5887917 h 6254983"/>
              <a:gd name="connsiteX1916" fmla="*/ 1081081 w 3336462"/>
              <a:gd name="connsiteY1916" fmla="*/ 5831624 h 6254983"/>
              <a:gd name="connsiteX1917" fmla="*/ 1099360 w 3336462"/>
              <a:gd name="connsiteY1917" fmla="*/ 5823497 h 6254983"/>
              <a:gd name="connsiteX1918" fmla="*/ 1157128 w 3336462"/>
              <a:gd name="connsiteY1918" fmla="*/ 5903150 h 6254983"/>
              <a:gd name="connsiteX1919" fmla="*/ 1250100 w 3336462"/>
              <a:gd name="connsiteY1919" fmla="*/ 5964755 h 6254983"/>
              <a:gd name="connsiteX1920" fmla="*/ 1371391 w 3336462"/>
              <a:gd name="connsiteY1920" fmla="*/ 5882614 h 6254983"/>
              <a:gd name="connsiteX1921" fmla="*/ 1281240 w 3336462"/>
              <a:gd name="connsiteY1921" fmla="*/ 5700734 h 6254983"/>
              <a:gd name="connsiteX1922" fmla="*/ 1295682 w 3336462"/>
              <a:gd name="connsiteY1922" fmla="*/ 5689569 h 6254983"/>
              <a:gd name="connsiteX1923" fmla="*/ 1363943 w 3336462"/>
              <a:gd name="connsiteY1923" fmla="*/ 5768660 h 6254983"/>
              <a:gd name="connsiteX1924" fmla="*/ 1379515 w 3336462"/>
              <a:gd name="connsiteY1924" fmla="*/ 5785245 h 6254983"/>
              <a:gd name="connsiteX1925" fmla="*/ 1391473 w 3336462"/>
              <a:gd name="connsiteY1925" fmla="*/ 5799801 h 6254983"/>
              <a:gd name="connsiteX1926" fmla="*/ 1396213 w 3336462"/>
              <a:gd name="connsiteY1926" fmla="*/ 5801718 h 6254983"/>
              <a:gd name="connsiteX1927" fmla="*/ 1446534 w 3336462"/>
              <a:gd name="connsiteY1927" fmla="*/ 5835344 h 6254983"/>
              <a:gd name="connsiteX1928" fmla="*/ 1497985 w 3336462"/>
              <a:gd name="connsiteY1928" fmla="*/ 5816050 h 6254983"/>
              <a:gd name="connsiteX1929" fmla="*/ 1452740 w 3336462"/>
              <a:gd name="connsiteY1929" fmla="*/ 5722174 h 6254983"/>
              <a:gd name="connsiteX1930" fmla="*/ 1469778 w 3336462"/>
              <a:gd name="connsiteY1930" fmla="*/ 5715743 h 6254983"/>
              <a:gd name="connsiteX1931" fmla="*/ 1527094 w 3336462"/>
              <a:gd name="connsiteY1931" fmla="*/ 5803862 h 6254983"/>
              <a:gd name="connsiteX1932" fmla="*/ 1568842 w 3336462"/>
              <a:gd name="connsiteY1932" fmla="*/ 5827225 h 6254983"/>
              <a:gd name="connsiteX1933" fmla="*/ 1435817 w 3336462"/>
              <a:gd name="connsiteY1933" fmla="*/ 5634054 h 6254983"/>
              <a:gd name="connsiteX1934" fmla="*/ 1448001 w 3336462"/>
              <a:gd name="connsiteY1934" fmla="*/ 5623108 h 6254983"/>
              <a:gd name="connsiteX1935" fmla="*/ 1588136 w 3336462"/>
              <a:gd name="connsiteY1935" fmla="*/ 5791563 h 6254983"/>
              <a:gd name="connsiteX1936" fmla="*/ 1677045 w 3336462"/>
              <a:gd name="connsiteY1936" fmla="*/ 5788178 h 6254983"/>
              <a:gd name="connsiteX1937" fmla="*/ 1692502 w 3336462"/>
              <a:gd name="connsiteY1937" fmla="*/ 5771141 h 6254983"/>
              <a:gd name="connsiteX1938" fmla="*/ 1741696 w 3336462"/>
              <a:gd name="connsiteY1938" fmla="*/ 5646125 h 6254983"/>
              <a:gd name="connsiteX1939" fmla="*/ 1690584 w 3336462"/>
              <a:gd name="connsiteY1939" fmla="*/ 5541082 h 6254983"/>
              <a:gd name="connsiteX1940" fmla="*/ 1709539 w 3336462"/>
              <a:gd name="connsiteY1940" fmla="*/ 5523369 h 6254983"/>
              <a:gd name="connsiteX1941" fmla="*/ 1919063 w 3336462"/>
              <a:gd name="connsiteY1941" fmla="*/ 5576399 h 6254983"/>
              <a:gd name="connsiteX1942" fmla="*/ 1964871 w 3336462"/>
              <a:gd name="connsiteY1942" fmla="*/ 5504526 h 6254983"/>
              <a:gd name="connsiteX1943" fmla="*/ 1999848 w 3336462"/>
              <a:gd name="connsiteY1943" fmla="*/ 5450142 h 6254983"/>
              <a:gd name="connsiteX1944" fmla="*/ 1815598 w 3336462"/>
              <a:gd name="connsiteY1944" fmla="*/ 5349835 h 6254983"/>
              <a:gd name="connsiteX1945" fmla="*/ 1821353 w 3336462"/>
              <a:gd name="connsiteY1945" fmla="*/ 5334264 h 6254983"/>
              <a:gd name="connsiteX1946" fmla="*/ 1923914 w 3336462"/>
              <a:gd name="connsiteY1946" fmla="*/ 5372063 h 6254983"/>
              <a:gd name="connsiteX1947" fmla="*/ 2029184 w 3336462"/>
              <a:gd name="connsiteY1947" fmla="*/ 5391583 h 6254983"/>
              <a:gd name="connsiteX1948" fmla="*/ 2076911 w 3336462"/>
              <a:gd name="connsiteY1948" fmla="*/ 5328850 h 6254983"/>
              <a:gd name="connsiteX1949" fmla="*/ 2030086 w 3336462"/>
              <a:gd name="connsiteY1949" fmla="*/ 5295790 h 6254983"/>
              <a:gd name="connsiteX1950" fmla="*/ 1954491 w 3336462"/>
              <a:gd name="connsiteY1950" fmla="*/ 5258330 h 6254983"/>
              <a:gd name="connsiteX1951" fmla="*/ 1718227 w 3336462"/>
              <a:gd name="connsiteY1951" fmla="*/ 5172692 h 6254983"/>
              <a:gd name="connsiteX1952" fmla="*/ 1721724 w 3336462"/>
              <a:gd name="connsiteY1952" fmla="*/ 5160620 h 6254983"/>
              <a:gd name="connsiteX1953" fmla="*/ 2004249 w 3336462"/>
              <a:gd name="connsiteY1953" fmla="*/ 5247949 h 6254983"/>
              <a:gd name="connsiteX1954" fmla="*/ 2076008 w 3336462"/>
              <a:gd name="connsiteY1954" fmla="*/ 5288455 h 6254983"/>
              <a:gd name="connsiteX1955" fmla="*/ 2093948 w 3336462"/>
              <a:gd name="connsiteY1955" fmla="*/ 5289583 h 6254983"/>
              <a:gd name="connsiteX1956" fmla="*/ 2114258 w 3336462"/>
              <a:gd name="connsiteY1956" fmla="*/ 5240953 h 6254983"/>
              <a:gd name="connsiteX1957" fmla="*/ 2042949 w 3336462"/>
              <a:gd name="connsiteY1957" fmla="*/ 5206315 h 6254983"/>
              <a:gd name="connsiteX1958" fmla="*/ 1869644 w 3336462"/>
              <a:gd name="connsiteY1958" fmla="*/ 5154528 h 6254983"/>
              <a:gd name="connsiteX1959" fmla="*/ 1873028 w 3336462"/>
              <a:gd name="connsiteY1959" fmla="*/ 5139182 h 6254983"/>
              <a:gd name="connsiteX1960" fmla="*/ 2038549 w 3336462"/>
              <a:gd name="connsiteY1960" fmla="*/ 5177433 h 6254983"/>
              <a:gd name="connsiteX1961" fmla="*/ 2078942 w 3336462"/>
              <a:gd name="connsiteY1961" fmla="*/ 5191536 h 6254983"/>
              <a:gd name="connsiteX1962" fmla="*/ 2165030 w 3336462"/>
              <a:gd name="connsiteY1962" fmla="*/ 5064487 h 6254983"/>
              <a:gd name="connsiteX1963" fmla="*/ 2029861 w 3336462"/>
              <a:gd name="connsiteY1963" fmla="*/ 5014169 h 6254983"/>
              <a:gd name="connsiteX1964" fmla="*/ 1536572 w 3336462"/>
              <a:gd name="connsiteY1964" fmla="*/ 4825517 h 6254983"/>
              <a:gd name="connsiteX1965" fmla="*/ 1547178 w 3336462"/>
              <a:gd name="connsiteY1965" fmla="*/ 4804982 h 6254983"/>
              <a:gd name="connsiteX1966" fmla="*/ 1641503 w 3336462"/>
              <a:gd name="connsiteY1966" fmla="*/ 4835108 h 6254983"/>
              <a:gd name="connsiteX1967" fmla="*/ 1795628 w 3336462"/>
              <a:gd name="connsiteY1967" fmla="*/ 4860153 h 6254983"/>
              <a:gd name="connsiteX1968" fmla="*/ 2031779 w 3336462"/>
              <a:gd name="connsiteY1968" fmla="*/ 4886556 h 6254983"/>
              <a:gd name="connsiteX1969" fmla="*/ 2245026 w 3336462"/>
              <a:gd name="connsiteY1969" fmla="*/ 4888023 h 6254983"/>
              <a:gd name="connsiteX1970" fmla="*/ 2329197 w 3336462"/>
              <a:gd name="connsiteY1970" fmla="*/ 4831833 h 6254983"/>
              <a:gd name="connsiteX1971" fmla="*/ 2333710 w 3336462"/>
              <a:gd name="connsiteY1971" fmla="*/ 4812881 h 6254983"/>
              <a:gd name="connsiteX1972" fmla="*/ 2342397 w 3336462"/>
              <a:gd name="connsiteY1972" fmla="*/ 4801822 h 6254983"/>
              <a:gd name="connsiteX1973" fmla="*/ 2363158 w 3336462"/>
              <a:gd name="connsiteY1973" fmla="*/ 4801143 h 6254983"/>
              <a:gd name="connsiteX1974" fmla="*/ 2368123 w 3336462"/>
              <a:gd name="connsiteY1974" fmla="*/ 4782303 h 6254983"/>
              <a:gd name="connsiteX1975" fmla="*/ 2337998 w 3336462"/>
              <a:gd name="connsiteY1975" fmla="*/ 4772832 h 6254983"/>
              <a:gd name="connsiteX1976" fmla="*/ 2280793 w 3336462"/>
              <a:gd name="connsiteY1976" fmla="*/ 4760194 h 6254983"/>
              <a:gd name="connsiteX1977" fmla="*/ 2159840 w 3336462"/>
              <a:gd name="connsiteY1977" fmla="*/ 4740108 h 6254983"/>
              <a:gd name="connsiteX1978" fmla="*/ 2163339 w 3336462"/>
              <a:gd name="connsiteY1978" fmla="*/ 4728040 h 6254983"/>
              <a:gd name="connsiteX1979" fmla="*/ 2309451 w 3336462"/>
              <a:gd name="connsiteY1979" fmla="*/ 4740225 h 6254983"/>
              <a:gd name="connsiteX1980" fmla="*/ 2323668 w 3336462"/>
              <a:gd name="connsiteY1980" fmla="*/ 4743383 h 6254983"/>
              <a:gd name="connsiteX1981" fmla="*/ 2360225 w 3336462"/>
              <a:gd name="connsiteY1981" fmla="*/ 4732209 h 6254983"/>
              <a:gd name="connsiteX1982" fmla="*/ 2382564 w 3336462"/>
              <a:gd name="connsiteY1982" fmla="*/ 4722735 h 6254983"/>
              <a:gd name="connsiteX1983" fmla="*/ 2353004 w 3336462"/>
              <a:gd name="connsiteY1983" fmla="*/ 4676704 h 6254983"/>
              <a:gd name="connsiteX1984" fmla="*/ 2254504 w 3336462"/>
              <a:gd name="connsiteY1984" fmla="*/ 4655042 h 6254983"/>
              <a:gd name="connsiteX1985" fmla="*/ 2258791 w 3336462"/>
              <a:gd name="connsiteY1985" fmla="*/ 4640486 h 6254983"/>
              <a:gd name="connsiteX1986" fmla="*/ 2386965 w 3336462"/>
              <a:gd name="connsiteY1986" fmla="*/ 4665082 h 6254983"/>
              <a:gd name="connsiteX1987" fmla="*/ 2408628 w 3336462"/>
              <a:gd name="connsiteY1987" fmla="*/ 4627505 h 6254983"/>
              <a:gd name="connsiteX1988" fmla="*/ 2322088 w 3336462"/>
              <a:gd name="connsiteY1988" fmla="*/ 4588808 h 6254983"/>
              <a:gd name="connsiteX1989" fmla="*/ 2320283 w 3336462"/>
              <a:gd name="connsiteY1989" fmla="*/ 4574364 h 6254983"/>
              <a:gd name="connsiteX1990" fmla="*/ 2385724 w 3336462"/>
              <a:gd name="connsiteY1990" fmla="*/ 4576394 h 6254983"/>
              <a:gd name="connsiteX1991" fmla="*/ 2401408 w 3336462"/>
              <a:gd name="connsiteY1991" fmla="*/ 4583841 h 6254983"/>
              <a:gd name="connsiteX1992" fmla="*/ 2423409 w 3336462"/>
              <a:gd name="connsiteY1992" fmla="*/ 4565336 h 6254983"/>
              <a:gd name="connsiteX1993" fmla="*/ 2409306 w 3336462"/>
              <a:gd name="connsiteY1993" fmla="*/ 4519756 h 6254983"/>
              <a:gd name="connsiteX1994" fmla="*/ 2361240 w 3336462"/>
              <a:gd name="connsiteY1994" fmla="*/ 4510053 h 6254983"/>
              <a:gd name="connsiteX1995" fmla="*/ 2314981 w 3336462"/>
              <a:gd name="connsiteY1995" fmla="*/ 4510502 h 6254983"/>
              <a:gd name="connsiteX1996" fmla="*/ 2312159 w 3336462"/>
              <a:gd name="connsiteY1996" fmla="*/ 4499104 h 6254983"/>
              <a:gd name="connsiteX1997" fmla="*/ 2382000 w 3336462"/>
              <a:gd name="connsiteY1997" fmla="*/ 4484325 h 6254983"/>
              <a:gd name="connsiteX1998" fmla="*/ 2402649 w 3336462"/>
              <a:gd name="connsiteY1998" fmla="*/ 4488049 h 6254983"/>
              <a:gd name="connsiteX1999" fmla="*/ 2277183 w 3336462"/>
              <a:gd name="connsiteY1999" fmla="*/ 4362586 h 6254983"/>
              <a:gd name="connsiteX2000" fmla="*/ 2153071 w 3336462"/>
              <a:gd name="connsiteY2000" fmla="*/ 4378495 h 6254983"/>
              <a:gd name="connsiteX2001" fmla="*/ 1936213 w 3336462"/>
              <a:gd name="connsiteY2001" fmla="*/ 4383910 h 6254983"/>
              <a:gd name="connsiteX2002" fmla="*/ 1939598 w 3336462"/>
              <a:gd name="connsiteY2002" fmla="*/ 4369356 h 6254983"/>
              <a:gd name="connsiteX2003" fmla="*/ 2170672 w 3336462"/>
              <a:gd name="connsiteY2003" fmla="*/ 4349611 h 6254983"/>
              <a:gd name="connsiteX2004" fmla="*/ 2221671 w 3336462"/>
              <a:gd name="connsiteY2004" fmla="*/ 4342280 h 6254983"/>
              <a:gd name="connsiteX2005" fmla="*/ 2287900 w 3336462"/>
              <a:gd name="connsiteY2005" fmla="*/ 4318921 h 6254983"/>
              <a:gd name="connsiteX2006" fmla="*/ 2311144 w 3336462"/>
              <a:gd name="connsiteY2006" fmla="*/ 4285969 h 6254983"/>
              <a:gd name="connsiteX2007" fmla="*/ 2306067 w 3336462"/>
              <a:gd name="connsiteY2007" fmla="*/ 4263629 h 6254983"/>
              <a:gd name="connsiteX2008" fmla="*/ 2296814 w 3336462"/>
              <a:gd name="connsiteY2008" fmla="*/ 4148550 h 6254983"/>
              <a:gd name="connsiteX2009" fmla="*/ 2195155 w 3336462"/>
              <a:gd name="connsiteY2009" fmla="*/ 4152160 h 6254983"/>
              <a:gd name="connsiteX2010" fmla="*/ 2190304 w 3336462"/>
              <a:gd name="connsiteY2010" fmla="*/ 4138731 h 6254983"/>
              <a:gd name="connsiteX2011" fmla="*/ 2203956 w 3336462"/>
              <a:gd name="connsiteY2011" fmla="*/ 4130043 h 6254983"/>
              <a:gd name="connsiteX2012" fmla="*/ 2204295 w 3336462"/>
              <a:gd name="connsiteY2012" fmla="*/ 4129478 h 6254983"/>
              <a:gd name="connsiteX2013" fmla="*/ 2263869 w 3336462"/>
              <a:gd name="connsiteY2013" fmla="*/ 4069232 h 6254983"/>
              <a:gd name="connsiteX2014" fmla="*/ 2227763 w 3336462"/>
              <a:gd name="connsiteY2014" fmla="*/ 3991832 h 6254983"/>
              <a:gd name="connsiteX2015" fmla="*/ 1865694 w 3336462"/>
              <a:gd name="connsiteY2015" fmla="*/ 3973664 h 6254983"/>
              <a:gd name="connsiteX2016" fmla="*/ 1859263 w 3336462"/>
              <a:gd name="connsiteY2016" fmla="*/ 3960239 h 6254983"/>
              <a:gd name="connsiteX2017" fmla="*/ 1901575 w 3336462"/>
              <a:gd name="connsiteY2017" fmla="*/ 3859484 h 6254983"/>
              <a:gd name="connsiteX2018" fmla="*/ 1936439 w 3336462"/>
              <a:gd name="connsiteY2018" fmla="*/ 3748008 h 6254983"/>
              <a:gd name="connsiteX2019" fmla="*/ 1920530 w 3336462"/>
              <a:gd name="connsiteY2019" fmla="*/ 3724424 h 6254983"/>
              <a:gd name="connsiteX2020" fmla="*/ 1948512 w 3336462"/>
              <a:gd name="connsiteY2020" fmla="*/ 3628864 h 6254983"/>
              <a:gd name="connsiteX2021" fmla="*/ 1835908 w 3336462"/>
              <a:gd name="connsiteY2021" fmla="*/ 3641388 h 6254983"/>
              <a:gd name="connsiteX2022" fmla="*/ 1819435 w 3336462"/>
              <a:gd name="connsiteY2022" fmla="*/ 3627623 h 6254983"/>
              <a:gd name="connsiteX2023" fmla="*/ 1867839 w 3336462"/>
              <a:gd name="connsiteY2023" fmla="*/ 3576291 h 6254983"/>
              <a:gd name="connsiteX2024" fmla="*/ 1848206 w 3336462"/>
              <a:gd name="connsiteY2024" fmla="*/ 3526412 h 6254983"/>
              <a:gd name="connsiteX2025" fmla="*/ 1800029 w 3336462"/>
              <a:gd name="connsiteY2025" fmla="*/ 3570423 h 6254983"/>
              <a:gd name="connsiteX2026" fmla="*/ 1789534 w 3336462"/>
              <a:gd name="connsiteY2026" fmla="*/ 3560606 h 6254983"/>
              <a:gd name="connsiteX2027" fmla="*/ 1822369 w 3336462"/>
              <a:gd name="connsiteY2027" fmla="*/ 3510731 h 6254983"/>
              <a:gd name="connsiteX2028" fmla="*/ 1607993 w 3336462"/>
              <a:gd name="connsiteY2028" fmla="*/ 3515243 h 6254983"/>
              <a:gd name="connsiteX2029" fmla="*/ 1636201 w 3336462"/>
              <a:gd name="connsiteY2029" fmla="*/ 3430404 h 6254983"/>
              <a:gd name="connsiteX2030" fmla="*/ 1608895 w 3336462"/>
              <a:gd name="connsiteY2030" fmla="*/ 3305850 h 6254983"/>
              <a:gd name="connsiteX2031" fmla="*/ 1545599 w 3336462"/>
              <a:gd name="connsiteY2031" fmla="*/ 3348499 h 6254983"/>
              <a:gd name="connsiteX2032" fmla="*/ 1525853 w 3336462"/>
              <a:gd name="connsiteY2032" fmla="*/ 3326270 h 6254983"/>
              <a:gd name="connsiteX2033" fmla="*/ 1526192 w 3336462"/>
              <a:gd name="connsiteY2033" fmla="*/ 3325929 h 6254983"/>
              <a:gd name="connsiteX2034" fmla="*/ 1538942 w 3336462"/>
              <a:gd name="connsiteY2034" fmla="*/ 3230924 h 6254983"/>
              <a:gd name="connsiteX2035" fmla="*/ 1466392 w 3336462"/>
              <a:gd name="connsiteY2035" fmla="*/ 3296711 h 6254983"/>
              <a:gd name="connsiteX2036" fmla="*/ 1404224 w 3336462"/>
              <a:gd name="connsiteY2036" fmla="*/ 3370721 h 6254983"/>
              <a:gd name="connsiteX2037" fmla="*/ 1390571 w 3336462"/>
              <a:gd name="connsiteY2037" fmla="*/ 3358988 h 6254983"/>
              <a:gd name="connsiteX2038" fmla="*/ 1444391 w 3336462"/>
              <a:gd name="connsiteY2038" fmla="*/ 3273012 h 6254983"/>
              <a:gd name="connsiteX2039" fmla="*/ 1476886 w 3336462"/>
              <a:gd name="connsiteY2039" fmla="*/ 3213319 h 6254983"/>
              <a:gd name="connsiteX2040" fmla="*/ 1478014 w 3336462"/>
              <a:gd name="connsiteY2040" fmla="*/ 3212302 h 6254983"/>
              <a:gd name="connsiteX2041" fmla="*/ 1437622 w 3336462"/>
              <a:gd name="connsiteY2041" fmla="*/ 3158024 h 6254983"/>
              <a:gd name="connsiteX2042" fmla="*/ 1436493 w 3336462"/>
              <a:gd name="connsiteY2042" fmla="*/ 3158024 h 6254983"/>
              <a:gd name="connsiteX2043" fmla="*/ 1434575 w 3336462"/>
              <a:gd name="connsiteY2043" fmla="*/ 3164118 h 6254983"/>
              <a:gd name="connsiteX2044" fmla="*/ 1386284 w 3336462"/>
              <a:gd name="connsiteY2044" fmla="*/ 3220315 h 6254983"/>
              <a:gd name="connsiteX2045" fmla="*/ 1372181 w 3336462"/>
              <a:gd name="connsiteY2045" fmla="*/ 3210724 h 6254983"/>
              <a:gd name="connsiteX2046" fmla="*/ 1399485 w 3336462"/>
              <a:gd name="connsiteY2046" fmla="*/ 3167053 h 6254983"/>
              <a:gd name="connsiteX2047" fmla="*/ 1408172 w 3336462"/>
              <a:gd name="connsiteY2047" fmla="*/ 3135795 h 6254983"/>
              <a:gd name="connsiteX2048" fmla="*/ 1335962 w 3336462"/>
              <a:gd name="connsiteY2048" fmla="*/ 3122252 h 6254983"/>
              <a:gd name="connsiteX2049" fmla="*/ 1326146 w 3336462"/>
              <a:gd name="connsiteY2049" fmla="*/ 3140307 h 6254983"/>
              <a:gd name="connsiteX2050" fmla="*/ 1293201 w 3336462"/>
              <a:gd name="connsiteY2050" fmla="*/ 3185785 h 6254983"/>
              <a:gd name="connsiteX2051" fmla="*/ 1278532 w 3336462"/>
              <a:gd name="connsiteY2051" fmla="*/ 3175288 h 6254983"/>
              <a:gd name="connsiteX2052" fmla="*/ 1301323 w 3336462"/>
              <a:gd name="connsiteY2052" fmla="*/ 3136584 h 6254983"/>
              <a:gd name="connsiteX2053" fmla="*/ 1307980 w 3336462"/>
              <a:gd name="connsiteY2053" fmla="*/ 3119092 h 6254983"/>
              <a:gd name="connsiteX2054" fmla="*/ 1307192 w 3336462"/>
              <a:gd name="connsiteY2054" fmla="*/ 3117627 h 6254983"/>
              <a:gd name="connsiteX2055" fmla="*/ 1192782 w 3336462"/>
              <a:gd name="connsiteY2055" fmla="*/ 3176080 h 6254983"/>
              <a:gd name="connsiteX2056" fmla="*/ 1152615 w 3336462"/>
              <a:gd name="connsiteY2056" fmla="*/ 3242544 h 6254983"/>
              <a:gd name="connsiteX2057" fmla="*/ 1134223 w 3336462"/>
              <a:gd name="connsiteY2057" fmla="*/ 3277415 h 6254983"/>
              <a:gd name="connsiteX2058" fmla="*/ 1136255 w 3336462"/>
              <a:gd name="connsiteY2058" fmla="*/ 3275610 h 6254983"/>
              <a:gd name="connsiteX2059" fmla="*/ 1126326 w 3336462"/>
              <a:gd name="connsiteY2059" fmla="*/ 3321871 h 6254983"/>
              <a:gd name="connsiteX2060" fmla="*/ 1109852 w 3336462"/>
              <a:gd name="connsiteY2060" fmla="*/ 3335409 h 6254983"/>
              <a:gd name="connsiteX2061" fmla="*/ 1101278 w 3336462"/>
              <a:gd name="connsiteY2061" fmla="*/ 3361921 h 6254983"/>
              <a:gd name="connsiteX2062" fmla="*/ 1093943 w 3336462"/>
              <a:gd name="connsiteY2062" fmla="*/ 3388319 h 6254983"/>
              <a:gd name="connsiteX2063" fmla="*/ 1112899 w 3336462"/>
              <a:gd name="connsiteY2063" fmla="*/ 3373767 h 6254983"/>
              <a:gd name="connsiteX2064" fmla="*/ 1093943 w 3336462"/>
              <a:gd name="connsiteY2064" fmla="*/ 3434583 h 6254983"/>
              <a:gd name="connsiteX2065" fmla="*/ 1078148 w 3336462"/>
              <a:gd name="connsiteY2065" fmla="*/ 3447443 h 6254983"/>
              <a:gd name="connsiteX2066" fmla="*/ 1061223 w 3336462"/>
              <a:gd name="connsiteY2066" fmla="*/ 3506556 h 6254983"/>
              <a:gd name="connsiteX2067" fmla="*/ 1069572 w 3336462"/>
              <a:gd name="connsiteY2067" fmla="*/ 3501370 h 6254983"/>
              <a:gd name="connsiteX2068" fmla="*/ 1048136 w 3336462"/>
              <a:gd name="connsiteY2068" fmla="*/ 3552028 h 6254983"/>
              <a:gd name="connsiteX2069" fmla="*/ 1045089 w 3336462"/>
              <a:gd name="connsiteY2069" fmla="*/ 3554062 h 6254983"/>
              <a:gd name="connsiteX2070" fmla="*/ 1033128 w 3336462"/>
              <a:gd name="connsiteY2070" fmla="*/ 3583621 h 6254983"/>
              <a:gd name="connsiteX2071" fmla="*/ 984725 w 3336462"/>
              <a:gd name="connsiteY2071" fmla="*/ 3682680 h 6254983"/>
              <a:gd name="connsiteX2072" fmla="*/ 963062 w 3336462"/>
              <a:gd name="connsiteY2072" fmla="*/ 3726344 h 6254983"/>
              <a:gd name="connsiteX2073" fmla="*/ 960129 w 3336462"/>
              <a:gd name="connsiteY2073" fmla="*/ 3727810 h 6254983"/>
              <a:gd name="connsiteX2074" fmla="*/ 938352 w 3336462"/>
              <a:gd name="connsiteY2074" fmla="*/ 3765948 h 6254983"/>
              <a:gd name="connsiteX2075" fmla="*/ 944106 w 3336462"/>
              <a:gd name="connsiteY2075" fmla="*/ 3764372 h 6254983"/>
              <a:gd name="connsiteX2076" fmla="*/ 928423 w 3336462"/>
              <a:gd name="connsiteY2076" fmla="*/ 3795731 h 6254983"/>
              <a:gd name="connsiteX2077" fmla="*/ 919284 w 3336462"/>
              <a:gd name="connsiteY2077" fmla="*/ 3798555 h 6254983"/>
              <a:gd name="connsiteX2078" fmla="*/ 885323 w 3336462"/>
              <a:gd name="connsiteY2078" fmla="*/ 3855984 h 6254983"/>
              <a:gd name="connsiteX2079" fmla="*/ 898299 w 3336462"/>
              <a:gd name="connsiteY2079" fmla="*/ 3854971 h 6254983"/>
              <a:gd name="connsiteX2080" fmla="*/ 881825 w 3336462"/>
              <a:gd name="connsiteY2080" fmla="*/ 3887012 h 6254983"/>
              <a:gd name="connsiteX2081" fmla="*/ 866253 w 3336462"/>
              <a:gd name="connsiteY2081" fmla="*/ 3888480 h 6254983"/>
              <a:gd name="connsiteX2082" fmla="*/ 792012 w 3336462"/>
              <a:gd name="connsiteY2082" fmla="*/ 4023645 h 6254983"/>
              <a:gd name="connsiteX2083" fmla="*/ 479251 w 3336462"/>
              <a:gd name="connsiteY2083" fmla="*/ 4476198 h 6254983"/>
              <a:gd name="connsiteX2084" fmla="*/ 371274 w 3336462"/>
              <a:gd name="connsiteY2084" fmla="*/ 4570979 h 6254983"/>
              <a:gd name="connsiteX2085" fmla="*/ 540066 w 3336462"/>
              <a:gd name="connsiteY2085" fmla="*/ 4470673 h 6254983"/>
              <a:gd name="connsiteX2086" fmla="*/ 769899 w 3336462"/>
              <a:gd name="connsiteY2086" fmla="*/ 4292180 h 6254983"/>
              <a:gd name="connsiteX2087" fmla="*/ 1210383 w 3336462"/>
              <a:gd name="connsiteY2087" fmla="*/ 3867268 h 6254983"/>
              <a:gd name="connsiteX2088" fmla="*/ 1219297 w 3336462"/>
              <a:gd name="connsiteY2088" fmla="*/ 3876292 h 6254983"/>
              <a:gd name="connsiteX2089" fmla="*/ 811307 w 3336462"/>
              <a:gd name="connsiteY2089" fmla="*/ 4301765 h 6254983"/>
              <a:gd name="connsiteX2090" fmla="*/ 590501 w 3336462"/>
              <a:gd name="connsiteY2090" fmla="*/ 4484325 h 6254983"/>
              <a:gd name="connsiteX2091" fmla="*/ 791449 w 3336462"/>
              <a:gd name="connsiteY2091" fmla="*/ 4359655 h 6254983"/>
              <a:gd name="connsiteX2092" fmla="*/ 1154081 w 3336462"/>
              <a:gd name="connsiteY2092" fmla="*/ 4057613 h 6254983"/>
              <a:gd name="connsiteX2093" fmla="*/ 1164576 w 3336462"/>
              <a:gd name="connsiteY2093" fmla="*/ 4067990 h 6254983"/>
              <a:gd name="connsiteX2094" fmla="*/ 831616 w 3336462"/>
              <a:gd name="connsiteY2094" fmla="*/ 4370032 h 6254983"/>
              <a:gd name="connsiteX2095" fmla="*/ 969381 w 3336462"/>
              <a:gd name="connsiteY2095" fmla="*/ 4285179 h 6254983"/>
              <a:gd name="connsiteX2096" fmla="*/ 1556994 w 3336462"/>
              <a:gd name="connsiteY2096" fmla="*/ 3783433 h 6254983"/>
              <a:gd name="connsiteX2097" fmla="*/ 1569407 w 3336462"/>
              <a:gd name="connsiteY2097" fmla="*/ 3799006 h 6254983"/>
              <a:gd name="connsiteX2098" fmla="*/ 1269506 w 3336462"/>
              <a:gd name="connsiteY2098" fmla="*/ 4077241 h 6254983"/>
              <a:gd name="connsiteX2099" fmla="*/ 1120007 w 3336462"/>
              <a:gd name="connsiteY2099" fmla="*/ 4212974 h 6254983"/>
              <a:gd name="connsiteX2100" fmla="*/ 1373873 w 3336462"/>
              <a:gd name="connsiteY2100" fmla="*/ 4053437 h 6254983"/>
              <a:gd name="connsiteX2101" fmla="*/ 1381658 w 3336462"/>
              <a:gd name="connsiteY2101" fmla="*/ 4064380 h 6254983"/>
              <a:gd name="connsiteX2102" fmla="*/ 974232 w 3336462"/>
              <a:gd name="connsiteY2102" fmla="*/ 4333138 h 6254983"/>
              <a:gd name="connsiteX2103" fmla="*/ 734471 w 3336462"/>
              <a:gd name="connsiteY2103" fmla="*/ 4466385 h 6254983"/>
              <a:gd name="connsiteX2104" fmla="*/ 897057 w 3336462"/>
              <a:gd name="connsiteY2104" fmla="*/ 4393161 h 6254983"/>
              <a:gd name="connsiteX2105" fmla="*/ 1540860 w 3336462"/>
              <a:gd name="connsiteY2105" fmla="*/ 4010901 h 6254983"/>
              <a:gd name="connsiteX2106" fmla="*/ 1550903 w 3336462"/>
              <a:gd name="connsiteY2106" fmla="*/ 4023310 h 6254983"/>
              <a:gd name="connsiteX2107" fmla="*/ 366873 w 3336462"/>
              <a:gd name="connsiteY2107" fmla="*/ 4640146 h 6254983"/>
              <a:gd name="connsiteX2108" fmla="*/ 563083 w 3336462"/>
              <a:gd name="connsiteY2108" fmla="*/ 4621643 h 6254983"/>
              <a:gd name="connsiteX2109" fmla="*/ 878441 w 3336462"/>
              <a:gd name="connsiteY2109" fmla="*/ 4620403 h 6254983"/>
              <a:gd name="connsiteX2110" fmla="*/ 879795 w 3336462"/>
              <a:gd name="connsiteY2110" fmla="*/ 4639695 h 6254983"/>
              <a:gd name="connsiteX2111" fmla="*/ 539050 w 3336462"/>
              <a:gd name="connsiteY2111" fmla="*/ 4652784 h 6254983"/>
              <a:gd name="connsiteX2112" fmla="*/ 419564 w 3336462"/>
              <a:gd name="connsiteY2112" fmla="*/ 4667906 h 6254983"/>
              <a:gd name="connsiteX2113" fmla="*/ 556201 w 3336462"/>
              <a:gd name="connsiteY2113" fmla="*/ 4685500 h 6254983"/>
              <a:gd name="connsiteX2114" fmla="*/ 906196 w 3336462"/>
              <a:gd name="connsiteY2114" fmla="*/ 4759404 h 6254983"/>
              <a:gd name="connsiteX2115" fmla="*/ 900329 w 3336462"/>
              <a:gd name="connsiteY2115" fmla="*/ 4774295 h 6254983"/>
              <a:gd name="connsiteX2116" fmla="*/ 525172 w 3336462"/>
              <a:gd name="connsiteY2116" fmla="*/ 4709983 h 6254983"/>
              <a:gd name="connsiteX2117" fmla="*/ 334378 w 3336462"/>
              <a:gd name="connsiteY2117" fmla="*/ 4692834 h 6254983"/>
              <a:gd name="connsiteX2118" fmla="*/ 319597 w 3336462"/>
              <a:gd name="connsiteY2118" fmla="*/ 4692609 h 6254983"/>
              <a:gd name="connsiteX2119" fmla="*/ 405461 w 3336462"/>
              <a:gd name="connsiteY2119" fmla="*/ 4722172 h 6254983"/>
              <a:gd name="connsiteX2120" fmla="*/ 645110 w 3336462"/>
              <a:gd name="connsiteY2120" fmla="*/ 4813781 h 6254983"/>
              <a:gd name="connsiteX2121" fmla="*/ 1063705 w 3336462"/>
              <a:gd name="connsiteY2121" fmla="*/ 5009767 h 6254983"/>
              <a:gd name="connsiteX2122" fmla="*/ 1059418 w 3336462"/>
              <a:gd name="connsiteY2122" fmla="*/ 5018794 h 6254983"/>
              <a:gd name="connsiteX2123" fmla="*/ 846283 w 3336462"/>
              <a:gd name="connsiteY2123" fmla="*/ 4928081 h 6254983"/>
              <a:gd name="connsiteX2124" fmla="*/ 632247 w 3336462"/>
              <a:gd name="connsiteY2124" fmla="*/ 4839394 h 6254983"/>
              <a:gd name="connsiteX2125" fmla="*/ 423175 w 3336462"/>
              <a:gd name="connsiteY2125" fmla="*/ 4763125 h 6254983"/>
              <a:gd name="connsiteX2126" fmla="*/ 560376 w 3336462"/>
              <a:gd name="connsiteY2126" fmla="*/ 4831494 h 6254983"/>
              <a:gd name="connsiteX2127" fmla="*/ 884420 w 3336462"/>
              <a:gd name="connsiteY2127" fmla="*/ 5016086 h 6254983"/>
              <a:gd name="connsiteX2128" fmla="*/ 875619 w 3336462"/>
              <a:gd name="connsiteY2128" fmla="*/ 5031769 h 6254983"/>
              <a:gd name="connsiteX2129" fmla="*/ 520208 w 3336462"/>
              <a:gd name="connsiteY2129" fmla="*/ 4845824 h 6254983"/>
              <a:gd name="connsiteX2130" fmla="*/ 312376 w 3336462"/>
              <a:gd name="connsiteY2130" fmla="*/ 4756811 h 6254983"/>
              <a:gd name="connsiteX2131" fmla="*/ 306960 w 3336462"/>
              <a:gd name="connsiteY2131" fmla="*/ 3115952 h 6254983"/>
              <a:gd name="connsiteX2132" fmla="*/ 324222 w 3336462"/>
              <a:gd name="connsiteY2132" fmla="*/ 3047816 h 6254983"/>
              <a:gd name="connsiteX2133" fmla="*/ 336295 w 3336462"/>
              <a:gd name="connsiteY2133" fmla="*/ 3054248 h 6254983"/>
              <a:gd name="connsiteX2134" fmla="*/ 327608 w 3336462"/>
              <a:gd name="connsiteY2134" fmla="*/ 3084358 h 6254983"/>
              <a:gd name="connsiteX2135" fmla="*/ 320386 w 3336462"/>
              <a:gd name="connsiteY2135" fmla="*/ 3115726 h 6254983"/>
              <a:gd name="connsiteX2136" fmla="*/ 306960 w 3336462"/>
              <a:gd name="connsiteY2136" fmla="*/ 3115952 h 6254983"/>
              <a:gd name="connsiteX2137" fmla="*/ 293644 w 3336462"/>
              <a:gd name="connsiteY2137" fmla="*/ 3000316 h 6254983"/>
              <a:gd name="connsiteX2138" fmla="*/ 325575 w 3336462"/>
              <a:gd name="connsiteY2138" fmla="*/ 2900801 h 6254983"/>
              <a:gd name="connsiteX2139" fmla="*/ 349834 w 3336462"/>
              <a:gd name="connsiteY2139" fmla="*/ 2794064 h 6254983"/>
              <a:gd name="connsiteX2140" fmla="*/ 364615 w 3336462"/>
              <a:gd name="connsiteY2140" fmla="*/ 2795643 h 6254983"/>
              <a:gd name="connsiteX2141" fmla="*/ 343176 w 3336462"/>
              <a:gd name="connsiteY2141" fmla="*/ 2905313 h 6254983"/>
              <a:gd name="connsiteX2142" fmla="*/ 301317 w 3336462"/>
              <a:gd name="connsiteY2142" fmla="*/ 3002572 h 6254983"/>
              <a:gd name="connsiteX2143" fmla="*/ 293644 w 3336462"/>
              <a:gd name="connsiteY2143" fmla="*/ 3000316 h 6254983"/>
              <a:gd name="connsiteX2144" fmla="*/ 292291 w 3336462"/>
              <a:gd name="connsiteY2144" fmla="*/ 3735840 h 6254983"/>
              <a:gd name="connsiteX2145" fmla="*/ 373867 w 3336462"/>
              <a:gd name="connsiteY2145" fmla="*/ 3651896 h 6254983"/>
              <a:gd name="connsiteX2146" fmla="*/ 383005 w 3336462"/>
              <a:gd name="connsiteY2146" fmla="*/ 3664422 h 6254983"/>
              <a:gd name="connsiteX2147" fmla="*/ 305943 w 3336462"/>
              <a:gd name="connsiteY2147" fmla="*/ 3745428 h 6254983"/>
              <a:gd name="connsiteX2148" fmla="*/ 292291 w 3336462"/>
              <a:gd name="connsiteY2148" fmla="*/ 3735840 h 6254983"/>
              <a:gd name="connsiteX2149" fmla="*/ 288455 w 3336462"/>
              <a:gd name="connsiteY2149" fmla="*/ 228895 h 6254983"/>
              <a:gd name="connsiteX2150" fmla="*/ 304929 w 3336462"/>
              <a:gd name="connsiteY2150" fmla="*/ 101397 h 6254983"/>
              <a:gd name="connsiteX2151" fmla="*/ 325011 w 3336462"/>
              <a:gd name="connsiteY2151" fmla="*/ 103993 h 6254983"/>
              <a:gd name="connsiteX2152" fmla="*/ 306170 w 3336462"/>
              <a:gd name="connsiteY2152" fmla="*/ 231829 h 6254983"/>
              <a:gd name="connsiteX2153" fmla="*/ 288455 w 3336462"/>
              <a:gd name="connsiteY2153" fmla="*/ 228895 h 6254983"/>
              <a:gd name="connsiteX2154" fmla="*/ 278413 w 3336462"/>
              <a:gd name="connsiteY2154" fmla="*/ 2629670 h 6254983"/>
              <a:gd name="connsiteX2155" fmla="*/ 291501 w 3336462"/>
              <a:gd name="connsiteY2155" fmla="*/ 2589729 h 6254983"/>
              <a:gd name="connsiteX2156" fmla="*/ 304477 w 3336462"/>
              <a:gd name="connsiteY2156" fmla="*/ 2595822 h 6254983"/>
              <a:gd name="connsiteX2157" fmla="*/ 301318 w 3336462"/>
              <a:gd name="connsiteY2157" fmla="*/ 2612633 h 6254983"/>
              <a:gd name="connsiteX2158" fmla="*/ 295339 w 3336462"/>
              <a:gd name="connsiteY2158" fmla="*/ 2624254 h 6254983"/>
              <a:gd name="connsiteX2159" fmla="*/ 295563 w 3336462"/>
              <a:gd name="connsiteY2159" fmla="*/ 2627638 h 6254983"/>
              <a:gd name="connsiteX2160" fmla="*/ 290711 w 3336462"/>
              <a:gd name="connsiteY2160" fmla="*/ 2632829 h 6254983"/>
              <a:gd name="connsiteX2161" fmla="*/ 278413 w 3336462"/>
              <a:gd name="connsiteY2161" fmla="*/ 2629670 h 6254983"/>
              <a:gd name="connsiteX2162" fmla="*/ 274802 w 3336462"/>
              <a:gd name="connsiteY2162" fmla="*/ 5724451 h 6254983"/>
              <a:gd name="connsiteX2163" fmla="*/ 282699 w 3336462"/>
              <a:gd name="connsiteY2163" fmla="*/ 5714297 h 6254983"/>
              <a:gd name="connsiteX2164" fmla="*/ 343176 w 3336462"/>
              <a:gd name="connsiteY2164" fmla="*/ 5748822 h 6254983"/>
              <a:gd name="connsiteX2165" fmla="*/ 338099 w 3336462"/>
              <a:gd name="connsiteY2165" fmla="*/ 5759992 h 6254983"/>
              <a:gd name="connsiteX2166" fmla="*/ 274802 w 3336462"/>
              <a:gd name="connsiteY2166" fmla="*/ 5724451 h 6254983"/>
              <a:gd name="connsiteX2167" fmla="*/ 274464 w 3336462"/>
              <a:gd name="connsiteY2167" fmla="*/ 686416 h 6254983"/>
              <a:gd name="connsiteX2168" fmla="*/ 295564 w 3336462"/>
              <a:gd name="connsiteY2168" fmla="*/ 583402 h 6254983"/>
              <a:gd name="connsiteX2169" fmla="*/ 316663 w 3336462"/>
              <a:gd name="connsiteY2169" fmla="*/ 590399 h 6254983"/>
              <a:gd name="connsiteX2170" fmla="*/ 308426 w 3336462"/>
              <a:gd name="connsiteY2170" fmla="*/ 636658 h 6254983"/>
              <a:gd name="connsiteX2171" fmla="*/ 293081 w 3336462"/>
              <a:gd name="connsiteY2171" fmla="*/ 688222 h 6254983"/>
              <a:gd name="connsiteX2172" fmla="*/ 274464 w 3336462"/>
              <a:gd name="connsiteY2172" fmla="*/ 686416 h 6254983"/>
              <a:gd name="connsiteX2173" fmla="*/ 273561 w 3336462"/>
              <a:gd name="connsiteY2173" fmla="*/ 3259584 h 6254983"/>
              <a:gd name="connsiteX2174" fmla="*/ 289809 w 3336462"/>
              <a:gd name="connsiteY2174" fmla="*/ 3196054 h 6254983"/>
              <a:gd name="connsiteX2175" fmla="*/ 313502 w 3336462"/>
              <a:gd name="connsiteY2175" fmla="*/ 3151481 h 6254983"/>
              <a:gd name="connsiteX2176" fmla="*/ 327831 w 3336462"/>
              <a:gd name="connsiteY2176" fmla="*/ 3158477 h 6254983"/>
              <a:gd name="connsiteX2177" fmla="*/ 306959 w 3336462"/>
              <a:gd name="connsiteY2177" fmla="*/ 3212981 h 6254983"/>
              <a:gd name="connsiteX2178" fmla="*/ 285634 w 3336462"/>
              <a:gd name="connsiteY2178" fmla="*/ 3263083 h 6254983"/>
              <a:gd name="connsiteX2179" fmla="*/ 273561 w 3336462"/>
              <a:gd name="connsiteY2179" fmla="*/ 3259584 h 6254983"/>
              <a:gd name="connsiteX2180" fmla="*/ 256526 w 3336462"/>
              <a:gd name="connsiteY2180" fmla="*/ 1122501 h 6254983"/>
              <a:gd name="connsiteX2181" fmla="*/ 318356 w 3336462"/>
              <a:gd name="connsiteY2181" fmla="*/ 847648 h 6254983"/>
              <a:gd name="connsiteX2182" fmla="*/ 337424 w 3336462"/>
              <a:gd name="connsiteY2182" fmla="*/ 851484 h 6254983"/>
              <a:gd name="connsiteX2183" fmla="*/ 274014 w 3336462"/>
              <a:gd name="connsiteY2183" fmla="*/ 1125772 h 6254983"/>
              <a:gd name="connsiteX2184" fmla="*/ 256526 w 3336462"/>
              <a:gd name="connsiteY2184" fmla="*/ 1122501 h 6254983"/>
              <a:gd name="connsiteX2185" fmla="*/ 255282 w 3336462"/>
              <a:gd name="connsiteY2185" fmla="*/ 25687 h 6254983"/>
              <a:gd name="connsiteX2186" fmla="*/ 257306 w 3336462"/>
              <a:gd name="connsiteY2186" fmla="*/ 0 h 6254983"/>
              <a:gd name="connsiteX2187" fmla="*/ 281447 w 3336462"/>
              <a:gd name="connsiteY2187" fmla="*/ 0 h 6254983"/>
              <a:gd name="connsiteX2188" fmla="*/ 274351 w 3336462"/>
              <a:gd name="connsiteY2188" fmla="*/ 30089 h 6254983"/>
              <a:gd name="connsiteX2189" fmla="*/ 255282 w 3336462"/>
              <a:gd name="connsiteY2189" fmla="*/ 25687 h 6254983"/>
              <a:gd name="connsiteX2190" fmla="*/ 240376 w 3336462"/>
              <a:gd name="connsiteY2190" fmla="*/ 5324097 h 6254983"/>
              <a:gd name="connsiteX2191" fmla="*/ 247159 w 3336462"/>
              <a:gd name="connsiteY2191" fmla="*/ 5319712 h 6254983"/>
              <a:gd name="connsiteX2192" fmla="*/ 345659 w 3336462"/>
              <a:gd name="connsiteY2192" fmla="*/ 5346791 h 6254983"/>
              <a:gd name="connsiteX2193" fmla="*/ 427460 w 3336462"/>
              <a:gd name="connsiteY2193" fmla="*/ 5370936 h 6254983"/>
              <a:gd name="connsiteX2194" fmla="*/ 423399 w 3336462"/>
              <a:gd name="connsiteY2194" fmla="*/ 5383235 h 6254983"/>
              <a:gd name="connsiteX2195" fmla="*/ 342839 w 3336462"/>
              <a:gd name="connsiteY2195" fmla="*/ 5365407 h 6254983"/>
              <a:gd name="connsiteX2196" fmla="*/ 243662 w 3336462"/>
              <a:gd name="connsiteY2196" fmla="*/ 5331784 h 6254983"/>
              <a:gd name="connsiteX2197" fmla="*/ 240376 w 3336462"/>
              <a:gd name="connsiteY2197" fmla="*/ 5324097 h 6254983"/>
              <a:gd name="connsiteX2198" fmla="*/ 236821 w 3336462"/>
              <a:gd name="connsiteY2198" fmla="*/ 5358191 h 6254983"/>
              <a:gd name="connsiteX2199" fmla="*/ 244451 w 3336462"/>
              <a:gd name="connsiteY2199" fmla="*/ 5353001 h 6254983"/>
              <a:gd name="connsiteX2200" fmla="*/ 319032 w 3336462"/>
              <a:gd name="connsiteY2200" fmla="*/ 5382450 h 6254983"/>
              <a:gd name="connsiteX2201" fmla="*/ 312036 w 3336462"/>
              <a:gd name="connsiteY2201" fmla="*/ 5398697 h 6254983"/>
              <a:gd name="connsiteX2202" fmla="*/ 239600 w 3336462"/>
              <a:gd name="connsiteY2202" fmla="*/ 5367104 h 6254983"/>
              <a:gd name="connsiteX2203" fmla="*/ 236821 w 3336462"/>
              <a:gd name="connsiteY2203" fmla="*/ 5358191 h 6254983"/>
              <a:gd name="connsiteX2204" fmla="*/ 224029 w 3336462"/>
              <a:gd name="connsiteY2204" fmla="*/ 3692158 h 6254983"/>
              <a:gd name="connsiteX2205" fmla="*/ 355701 w 3336462"/>
              <a:gd name="connsiteY2205" fmla="*/ 3533521 h 6254983"/>
              <a:gd name="connsiteX2206" fmla="*/ 366983 w 3336462"/>
              <a:gd name="connsiteY2206" fmla="*/ 3544242 h 6254983"/>
              <a:gd name="connsiteX2207" fmla="*/ 237681 w 3336462"/>
              <a:gd name="connsiteY2207" fmla="*/ 3702308 h 6254983"/>
              <a:gd name="connsiteX2208" fmla="*/ 224029 w 3336462"/>
              <a:gd name="connsiteY2208" fmla="*/ 3692158 h 6254983"/>
              <a:gd name="connsiteX2209" fmla="*/ 212747 w 3336462"/>
              <a:gd name="connsiteY2209" fmla="*/ 184890 h 6254983"/>
              <a:gd name="connsiteX2210" fmla="*/ 220081 w 3336462"/>
              <a:gd name="connsiteY2210" fmla="*/ 136599 h 6254983"/>
              <a:gd name="connsiteX2211" fmla="*/ 239713 w 3336462"/>
              <a:gd name="connsiteY2211" fmla="*/ 136148 h 6254983"/>
              <a:gd name="connsiteX2212" fmla="*/ 230123 w 3336462"/>
              <a:gd name="connsiteY2212" fmla="*/ 191096 h 6254983"/>
              <a:gd name="connsiteX2213" fmla="*/ 212747 w 3336462"/>
              <a:gd name="connsiteY2213" fmla="*/ 184890 h 6254983"/>
              <a:gd name="connsiteX2214" fmla="*/ 203014 w 3336462"/>
              <a:gd name="connsiteY2214" fmla="*/ 5470124 h 6254983"/>
              <a:gd name="connsiteX2215" fmla="*/ 209362 w 3336462"/>
              <a:gd name="connsiteY2215" fmla="*/ 5466724 h 6254983"/>
              <a:gd name="connsiteX2216" fmla="*/ 259570 w 3336462"/>
              <a:gd name="connsiteY2216" fmla="*/ 5497639 h 6254983"/>
              <a:gd name="connsiteX2217" fmla="*/ 251897 w 3336462"/>
              <a:gd name="connsiteY2217" fmla="*/ 5510276 h 6254983"/>
              <a:gd name="connsiteX2218" fmla="*/ 203607 w 3336462"/>
              <a:gd name="connsiteY2218" fmla="*/ 5477669 h 6254983"/>
              <a:gd name="connsiteX2219" fmla="*/ 203014 w 3336462"/>
              <a:gd name="connsiteY2219" fmla="*/ 5470124 h 6254983"/>
              <a:gd name="connsiteX2220" fmla="*/ 187361 w 3336462"/>
              <a:gd name="connsiteY2220" fmla="*/ 2992755 h 6254983"/>
              <a:gd name="connsiteX2221" fmla="*/ 198869 w 3336462"/>
              <a:gd name="connsiteY2221" fmla="*/ 2952814 h 6254983"/>
              <a:gd name="connsiteX2222" fmla="*/ 211732 w 3336462"/>
              <a:gd name="connsiteY2222" fmla="*/ 2956311 h 6254983"/>
              <a:gd name="connsiteX2223" fmla="*/ 207783 w 3336462"/>
              <a:gd name="connsiteY2223" fmla="*/ 2996254 h 6254983"/>
              <a:gd name="connsiteX2224" fmla="*/ 187361 w 3336462"/>
              <a:gd name="connsiteY2224" fmla="*/ 2992755 h 6254983"/>
              <a:gd name="connsiteX2225" fmla="*/ 180012 w 3336462"/>
              <a:gd name="connsiteY2225" fmla="*/ 5124216 h 6254983"/>
              <a:gd name="connsiteX2226" fmla="*/ 187248 w 3336462"/>
              <a:gd name="connsiteY2226" fmla="*/ 5117745 h 6254983"/>
              <a:gd name="connsiteX2227" fmla="*/ 261940 w 3336462"/>
              <a:gd name="connsiteY2227" fmla="*/ 5137487 h 6254983"/>
              <a:gd name="connsiteX2228" fmla="*/ 259119 w 3336462"/>
              <a:gd name="connsiteY2228" fmla="*/ 5151366 h 6254983"/>
              <a:gd name="connsiteX2229" fmla="*/ 184201 w 3336462"/>
              <a:gd name="connsiteY2229" fmla="*/ 5133313 h 6254983"/>
              <a:gd name="connsiteX2230" fmla="*/ 180012 w 3336462"/>
              <a:gd name="connsiteY2230" fmla="*/ 5124216 h 6254983"/>
              <a:gd name="connsiteX2231" fmla="*/ 177545 w 3336462"/>
              <a:gd name="connsiteY2231" fmla="*/ 3373991 h 6254983"/>
              <a:gd name="connsiteX2232" fmla="*/ 224369 w 3336462"/>
              <a:gd name="connsiteY2232" fmla="*/ 3167952 h 6254983"/>
              <a:gd name="connsiteX2233" fmla="*/ 239487 w 3336462"/>
              <a:gd name="connsiteY2233" fmla="*/ 3175966 h 6254983"/>
              <a:gd name="connsiteX2234" fmla="*/ 215568 w 3336462"/>
              <a:gd name="connsiteY2234" fmla="*/ 3284296 h 6254983"/>
              <a:gd name="connsiteX2235" fmla="*/ 192326 w 3336462"/>
              <a:gd name="connsiteY2235" fmla="*/ 3378840 h 6254983"/>
              <a:gd name="connsiteX2236" fmla="*/ 177545 w 3336462"/>
              <a:gd name="connsiteY2236" fmla="*/ 3373991 h 6254983"/>
              <a:gd name="connsiteX2237" fmla="*/ 150987 w 3336462"/>
              <a:gd name="connsiteY2237" fmla="*/ 494464 h 6254983"/>
              <a:gd name="connsiteX2238" fmla="*/ 151819 w 3336462"/>
              <a:gd name="connsiteY2238" fmla="*/ 415964 h 6254983"/>
              <a:gd name="connsiteX2239" fmla="*/ 172920 w 3336462"/>
              <a:gd name="connsiteY2239" fmla="*/ 416189 h 6254983"/>
              <a:gd name="connsiteX2240" fmla="*/ 185669 w 3336462"/>
              <a:gd name="connsiteY2240" fmla="*/ 568734 h 6254983"/>
              <a:gd name="connsiteX2241" fmla="*/ 162425 w 3336462"/>
              <a:gd name="connsiteY2241" fmla="*/ 572459 h 6254983"/>
              <a:gd name="connsiteX2242" fmla="*/ 150987 w 3336462"/>
              <a:gd name="connsiteY2242" fmla="*/ 494464 h 6254983"/>
              <a:gd name="connsiteX2243" fmla="*/ 138307 w 3336462"/>
              <a:gd name="connsiteY2243" fmla="*/ 5053647 h 6254983"/>
              <a:gd name="connsiteX2244" fmla="*/ 144823 w 3336462"/>
              <a:gd name="connsiteY2244" fmla="*/ 5046230 h 6254983"/>
              <a:gd name="connsiteX2245" fmla="*/ 229897 w 3336462"/>
              <a:gd name="connsiteY2245" fmla="*/ 5062701 h 6254983"/>
              <a:gd name="connsiteX2246" fmla="*/ 225158 w 3336462"/>
              <a:gd name="connsiteY2246" fmla="*/ 5079287 h 6254983"/>
              <a:gd name="connsiteX2247" fmla="*/ 142454 w 3336462"/>
              <a:gd name="connsiteY2247" fmla="*/ 5062588 h 6254983"/>
              <a:gd name="connsiteX2248" fmla="*/ 138307 w 3336462"/>
              <a:gd name="connsiteY2248" fmla="*/ 5053647 h 6254983"/>
              <a:gd name="connsiteX2249" fmla="*/ 115939 w 3336462"/>
              <a:gd name="connsiteY2249" fmla="*/ 5730432 h 6254983"/>
              <a:gd name="connsiteX2250" fmla="*/ 124853 w 3336462"/>
              <a:gd name="connsiteY2250" fmla="*/ 5718358 h 6254983"/>
              <a:gd name="connsiteX2251" fmla="*/ 169760 w 3336462"/>
              <a:gd name="connsiteY2251" fmla="*/ 5752208 h 6254983"/>
              <a:gd name="connsiteX2252" fmla="*/ 162086 w 3336462"/>
              <a:gd name="connsiteY2252" fmla="*/ 5762928 h 6254983"/>
              <a:gd name="connsiteX2253" fmla="*/ 115939 w 3336462"/>
              <a:gd name="connsiteY2253" fmla="*/ 5730432 h 6254983"/>
              <a:gd name="connsiteX2254" fmla="*/ 99791 w 3336462"/>
              <a:gd name="connsiteY2254" fmla="*/ 4019656 h 6254983"/>
              <a:gd name="connsiteX2255" fmla="*/ 101046 w 3336462"/>
              <a:gd name="connsiteY2255" fmla="*/ 4012703 h 6254983"/>
              <a:gd name="connsiteX2256" fmla="*/ 320272 w 3336462"/>
              <a:gd name="connsiteY2256" fmla="*/ 3871892 h 6254983"/>
              <a:gd name="connsiteX2257" fmla="*/ 529571 w 3336462"/>
              <a:gd name="connsiteY2257" fmla="*/ 3763350 h 6254983"/>
              <a:gd name="connsiteX2258" fmla="*/ 536227 w 3336462"/>
              <a:gd name="connsiteY2258" fmla="*/ 3776208 h 6254983"/>
              <a:gd name="connsiteX2259" fmla="*/ 283828 w 3336462"/>
              <a:gd name="connsiteY2259" fmla="*/ 3921197 h 6254983"/>
              <a:gd name="connsiteX2260" fmla="*/ 106575 w 3336462"/>
              <a:gd name="connsiteY2260" fmla="*/ 4021954 h 6254983"/>
              <a:gd name="connsiteX2261" fmla="*/ 99791 w 3336462"/>
              <a:gd name="connsiteY2261" fmla="*/ 4019656 h 6254983"/>
              <a:gd name="connsiteX2262" fmla="*/ 87182 w 3336462"/>
              <a:gd name="connsiteY2262" fmla="*/ 5170506 h 6254983"/>
              <a:gd name="connsiteX2263" fmla="*/ 96080 w 3336462"/>
              <a:gd name="connsiteY2263" fmla="*/ 5164568 h 6254983"/>
              <a:gd name="connsiteX2264" fmla="*/ 196160 w 3336462"/>
              <a:gd name="connsiteY2264" fmla="*/ 5189956 h 6254983"/>
              <a:gd name="connsiteX2265" fmla="*/ 300866 w 3336462"/>
              <a:gd name="connsiteY2265" fmla="*/ 5229330 h 6254983"/>
              <a:gd name="connsiteX2266" fmla="*/ 297595 w 3336462"/>
              <a:gd name="connsiteY2266" fmla="*/ 5241854 h 6254983"/>
              <a:gd name="connsiteX2267" fmla="*/ 173933 w 3336462"/>
              <a:gd name="connsiteY2267" fmla="*/ 5211615 h 6254983"/>
              <a:gd name="connsiteX2268" fmla="*/ 90214 w 3336462"/>
              <a:gd name="connsiteY2268" fmla="*/ 5180252 h 6254983"/>
              <a:gd name="connsiteX2269" fmla="*/ 87182 w 3336462"/>
              <a:gd name="connsiteY2269" fmla="*/ 5170506 h 6254983"/>
              <a:gd name="connsiteX2270" fmla="*/ 70696 w 3336462"/>
              <a:gd name="connsiteY2270" fmla="*/ 5531489 h 6254983"/>
              <a:gd name="connsiteX2271" fmla="*/ 76338 w 3336462"/>
              <a:gd name="connsiteY2271" fmla="*/ 5523592 h 6254983"/>
              <a:gd name="connsiteX2272" fmla="*/ 119438 w 3336462"/>
              <a:gd name="connsiteY2272" fmla="*/ 5548640 h 6254983"/>
              <a:gd name="connsiteX2273" fmla="*/ 112555 w 3336462"/>
              <a:gd name="connsiteY2273" fmla="*/ 5560938 h 6254983"/>
              <a:gd name="connsiteX2274" fmla="*/ 70696 w 3336462"/>
              <a:gd name="connsiteY2274" fmla="*/ 5531489 h 6254983"/>
              <a:gd name="connsiteX2275" fmla="*/ 26240 w 3336462"/>
              <a:gd name="connsiteY2275" fmla="*/ 3858589 h 6254983"/>
              <a:gd name="connsiteX2276" fmla="*/ 82879 w 3336462"/>
              <a:gd name="connsiteY2276" fmla="*/ 3674339 h 6254983"/>
              <a:gd name="connsiteX2277" fmla="*/ 119211 w 3336462"/>
              <a:gd name="connsiteY2277" fmla="*/ 3560498 h 6254983"/>
              <a:gd name="connsiteX2278" fmla="*/ 134217 w 3336462"/>
              <a:gd name="connsiteY2278" fmla="*/ 3564674 h 6254983"/>
              <a:gd name="connsiteX2279" fmla="*/ 93260 w 3336462"/>
              <a:gd name="connsiteY2279" fmla="*/ 3727818 h 6254983"/>
              <a:gd name="connsiteX2280" fmla="*/ 34702 w 3336462"/>
              <a:gd name="connsiteY2280" fmla="*/ 3862539 h 6254983"/>
              <a:gd name="connsiteX2281" fmla="*/ 26240 w 3336462"/>
              <a:gd name="connsiteY2281" fmla="*/ 3858589 h 6254983"/>
              <a:gd name="connsiteX2282" fmla="*/ 24774 w 3336462"/>
              <a:gd name="connsiteY2282" fmla="*/ 420139 h 6254983"/>
              <a:gd name="connsiteX2283" fmla="*/ 46549 w 3336462"/>
              <a:gd name="connsiteY2283" fmla="*/ 414612 h 6254983"/>
              <a:gd name="connsiteX2284" fmla="*/ 60427 w 3336462"/>
              <a:gd name="connsiteY2284" fmla="*/ 529809 h 6254983"/>
              <a:gd name="connsiteX2285" fmla="*/ 42826 w 3336462"/>
              <a:gd name="connsiteY2285" fmla="*/ 530824 h 6254983"/>
              <a:gd name="connsiteX2286" fmla="*/ 32783 w 3336462"/>
              <a:gd name="connsiteY2286" fmla="*/ 472041 h 6254983"/>
              <a:gd name="connsiteX2287" fmla="*/ 24774 w 3336462"/>
              <a:gd name="connsiteY2287" fmla="*/ 420139 h 6254983"/>
              <a:gd name="connsiteX2288" fmla="*/ 14802 w 3336462"/>
              <a:gd name="connsiteY2288" fmla="*/ 5282747 h 6254983"/>
              <a:gd name="connsiteX2289" fmla="*/ 20374 w 3336462"/>
              <a:gd name="connsiteY2289" fmla="*/ 5280575 h 6254983"/>
              <a:gd name="connsiteX2290" fmla="*/ 194695 w 3336462"/>
              <a:gd name="connsiteY2290" fmla="*/ 5367567 h 6254983"/>
              <a:gd name="connsiteX2291" fmla="*/ 326140 w 3336462"/>
              <a:gd name="connsiteY2291" fmla="*/ 5442373 h 6254983"/>
              <a:gd name="connsiteX2292" fmla="*/ 321853 w 3336462"/>
              <a:gd name="connsiteY2292" fmla="*/ 5450270 h 6254983"/>
              <a:gd name="connsiteX2293" fmla="*/ 166599 w 3336462"/>
              <a:gd name="connsiteY2293" fmla="*/ 5373207 h 6254983"/>
              <a:gd name="connsiteX2294" fmla="*/ 16086 w 3336462"/>
              <a:gd name="connsiteY2294" fmla="*/ 5288474 h 6254983"/>
              <a:gd name="connsiteX2295" fmla="*/ 14802 w 3336462"/>
              <a:gd name="connsiteY2295" fmla="*/ 5282747 h 6254983"/>
              <a:gd name="connsiteX2296" fmla="*/ 0 w 3336462"/>
              <a:gd name="connsiteY2296" fmla="*/ 642246 h 6254983"/>
              <a:gd name="connsiteX2297" fmla="*/ 0 w 3336462"/>
              <a:gd name="connsiteY2297" fmla="*/ 513314 h 6254983"/>
              <a:gd name="connsiteX2298" fmla="*/ 11982 w 3336462"/>
              <a:gd name="connsiteY2298" fmla="*/ 563741 h 6254983"/>
              <a:gd name="connsiteX2299" fmla="*/ 20712 w 3336462"/>
              <a:gd name="connsiteY2299" fmla="*/ 615222 h 6254983"/>
              <a:gd name="connsiteX2300" fmla="*/ 34139 w 3336462"/>
              <a:gd name="connsiteY2300" fmla="*/ 709546 h 6254983"/>
              <a:gd name="connsiteX2301" fmla="*/ 18907 w 3336462"/>
              <a:gd name="connsiteY2301" fmla="*/ 713043 h 6254983"/>
              <a:gd name="connsiteX2302" fmla="*/ 5071 w 3336462"/>
              <a:gd name="connsiteY2302" fmla="*/ 668574 h 6254983"/>
              <a:gd name="connsiteX2303" fmla="*/ 0 w 3336462"/>
              <a:gd name="connsiteY2303" fmla="*/ 3488303 h 6254983"/>
              <a:gd name="connsiteX2304" fmla="*/ 0 w 3336462"/>
              <a:gd name="connsiteY2304" fmla="*/ 3301552 h 6254983"/>
              <a:gd name="connsiteX2305" fmla="*/ 4605 w 3336462"/>
              <a:gd name="connsiteY2305" fmla="*/ 3414843 h 6254983"/>
              <a:gd name="connsiteX2306" fmla="*/ 0 w 3336462"/>
              <a:gd name="connsiteY2306" fmla="*/ 3799010 h 6254983"/>
              <a:gd name="connsiteX2307" fmla="*/ 0 w 3336462"/>
              <a:gd name="connsiteY2307" fmla="*/ 3758092 h 6254983"/>
              <a:gd name="connsiteX2308" fmla="*/ 1533 w 3336462"/>
              <a:gd name="connsiteY2308" fmla="*/ 3759854 h 6254983"/>
              <a:gd name="connsiteX2309" fmla="*/ 0 w 3336462"/>
              <a:gd name="connsiteY2309" fmla="*/ 4026547 h 6254983"/>
              <a:gd name="connsiteX2310" fmla="*/ 0 w 3336462"/>
              <a:gd name="connsiteY2310" fmla="*/ 3974110 h 6254983"/>
              <a:gd name="connsiteX2311" fmla="*/ 48075 w 3336462"/>
              <a:gd name="connsiteY2311" fmla="*/ 3906885 h 6254983"/>
              <a:gd name="connsiteX2312" fmla="*/ 183639 w 3336462"/>
              <a:gd name="connsiteY2312" fmla="*/ 3745410 h 6254983"/>
              <a:gd name="connsiteX2313" fmla="*/ 199773 w 3336462"/>
              <a:gd name="connsiteY2313" fmla="*/ 3757145 h 6254983"/>
              <a:gd name="connsiteX2314" fmla="*/ 104856 w 3336462"/>
              <a:gd name="connsiteY2314" fmla="*/ 3897646 h 6254983"/>
              <a:gd name="connsiteX2315" fmla="*/ 0 w 3336462"/>
              <a:gd name="connsiteY2315" fmla="*/ 4080860 h 6254983"/>
              <a:gd name="connsiteX2316" fmla="*/ 0 w 3336462"/>
              <a:gd name="connsiteY2316" fmla="*/ 4046019 h 6254983"/>
              <a:gd name="connsiteX2317" fmla="*/ 75096 w 3336462"/>
              <a:gd name="connsiteY2317" fmla="*/ 3971634 h 6254983"/>
              <a:gd name="connsiteX2318" fmla="*/ 257429 w 3336462"/>
              <a:gd name="connsiteY2318" fmla="*/ 3789303 h 6254983"/>
              <a:gd name="connsiteX2319" fmla="*/ 267132 w 3336462"/>
              <a:gd name="connsiteY2319" fmla="*/ 3801714 h 6254983"/>
              <a:gd name="connsiteX2320" fmla="*/ 92022 w 3336462"/>
              <a:gd name="connsiteY2320" fmla="*/ 3987317 h 6254983"/>
              <a:gd name="connsiteX2321" fmla="*/ 25000 w 3336462"/>
              <a:gd name="connsiteY2321" fmla="*/ 4057864 h 6254983"/>
              <a:gd name="connsiteX2322" fmla="*/ 0 w 3336462"/>
              <a:gd name="connsiteY2322" fmla="*/ 4770526 h 6254983"/>
              <a:gd name="connsiteX2323" fmla="*/ 0 w 3336462"/>
              <a:gd name="connsiteY2323" fmla="*/ 4746722 h 6254983"/>
              <a:gd name="connsiteX2324" fmla="*/ 35268 w 3336462"/>
              <a:gd name="connsiteY2324" fmla="*/ 4746769 h 6254983"/>
              <a:gd name="connsiteX2325" fmla="*/ 36510 w 3336462"/>
              <a:gd name="connsiteY2325" fmla="*/ 4758955 h 6254983"/>
              <a:gd name="connsiteX2326" fmla="*/ 0 w 3336462"/>
              <a:gd name="connsiteY2326" fmla="*/ 4828668 h 6254983"/>
              <a:gd name="connsiteX2327" fmla="*/ 0 w 3336462"/>
              <a:gd name="connsiteY2327" fmla="*/ 4802687 h 6254983"/>
              <a:gd name="connsiteX2328" fmla="*/ 106012 w 3336462"/>
              <a:gd name="connsiteY2328" fmla="*/ 4817506 h 6254983"/>
              <a:gd name="connsiteX2329" fmla="*/ 105335 w 3336462"/>
              <a:gd name="connsiteY2329" fmla="*/ 4825517 h 6254983"/>
              <a:gd name="connsiteX2330" fmla="*/ 0 w 3336462"/>
              <a:gd name="connsiteY2330" fmla="*/ 4903626 h 6254983"/>
              <a:gd name="connsiteX2331" fmla="*/ 0 w 3336462"/>
              <a:gd name="connsiteY2331" fmla="*/ 4871414 h 6254983"/>
              <a:gd name="connsiteX2332" fmla="*/ 24746 w 3336462"/>
              <a:gd name="connsiteY2332" fmla="*/ 4873031 h 6254983"/>
              <a:gd name="connsiteX2333" fmla="*/ 300529 w 3336462"/>
              <a:gd name="connsiteY2333" fmla="*/ 4910252 h 6254983"/>
              <a:gd name="connsiteX2334" fmla="*/ 299288 w 3336462"/>
              <a:gd name="connsiteY2334" fmla="*/ 4923453 h 6254983"/>
              <a:gd name="connsiteX2335" fmla="*/ 9670 w 3336462"/>
              <a:gd name="connsiteY2335" fmla="*/ 4904469 h 6254983"/>
              <a:gd name="connsiteX2336" fmla="*/ 0 w 3336462"/>
              <a:gd name="connsiteY2336" fmla="*/ 5019399 h 6254983"/>
              <a:gd name="connsiteX2337" fmla="*/ 0 w 3336462"/>
              <a:gd name="connsiteY2337" fmla="*/ 5008343 h 6254983"/>
              <a:gd name="connsiteX2338" fmla="*/ 1080 w 3336462"/>
              <a:gd name="connsiteY2338" fmla="*/ 5007312 h 6254983"/>
              <a:gd name="connsiteX2339" fmla="*/ 78706 w 3336462"/>
              <a:gd name="connsiteY2339" fmla="*/ 5024238 h 6254983"/>
              <a:gd name="connsiteX2340" fmla="*/ 74419 w 3336462"/>
              <a:gd name="connsiteY2340" fmla="*/ 5038001 h 6254983"/>
              <a:gd name="connsiteX2341" fmla="*/ 0 w 3336462"/>
              <a:gd name="connsiteY2341" fmla="*/ 5057997 h 6254983"/>
              <a:gd name="connsiteX2342" fmla="*/ 0 w 3336462"/>
              <a:gd name="connsiteY2342" fmla="*/ 5034095 h 6254983"/>
              <a:gd name="connsiteX2343" fmla="*/ 35717 w 3336462"/>
              <a:gd name="connsiteY2343" fmla="*/ 5043500 h 6254983"/>
              <a:gd name="connsiteX2344" fmla="*/ 253026 w 3336462"/>
              <a:gd name="connsiteY2344" fmla="*/ 5106235 h 6254983"/>
              <a:gd name="connsiteX2345" fmla="*/ 251109 w 3336462"/>
              <a:gd name="connsiteY2345" fmla="*/ 5115263 h 6254983"/>
              <a:gd name="connsiteX2346" fmla="*/ 57493 w 3336462"/>
              <a:gd name="connsiteY2346" fmla="*/ 5070690 h 6254983"/>
              <a:gd name="connsiteX2347" fmla="*/ 0 w 3336462"/>
              <a:gd name="connsiteY2347" fmla="*/ 5111377 h 6254983"/>
              <a:gd name="connsiteX2348" fmla="*/ 0 w 3336462"/>
              <a:gd name="connsiteY2348" fmla="*/ 5081623 h 6254983"/>
              <a:gd name="connsiteX2349" fmla="*/ 95969 w 3336462"/>
              <a:gd name="connsiteY2349" fmla="*/ 5110891 h 6254983"/>
              <a:gd name="connsiteX2350" fmla="*/ 197515 w 3336462"/>
              <a:gd name="connsiteY2350" fmla="*/ 5146079 h 6254983"/>
              <a:gd name="connsiteX2351" fmla="*/ 195146 w 3336462"/>
              <a:gd name="connsiteY2351" fmla="*/ 5155444 h 6254983"/>
              <a:gd name="connsiteX2352" fmla="*/ 5818 w 3336462"/>
              <a:gd name="connsiteY2352" fmla="*/ 5113247 h 6254983"/>
              <a:gd name="connsiteX2353" fmla="*/ 0 w 3336462"/>
              <a:gd name="connsiteY2353" fmla="*/ 5146019 h 6254983"/>
              <a:gd name="connsiteX2354" fmla="*/ 0 w 3336462"/>
              <a:gd name="connsiteY2354" fmla="*/ 5121044 h 6254983"/>
              <a:gd name="connsiteX2355" fmla="*/ 20852 w 3336462"/>
              <a:gd name="connsiteY2355" fmla="*/ 5129014 h 6254983"/>
              <a:gd name="connsiteX2356" fmla="*/ 65504 w 3336462"/>
              <a:gd name="connsiteY2356" fmla="*/ 5152045 h 6254983"/>
              <a:gd name="connsiteX2357" fmla="*/ 58848 w 3336462"/>
              <a:gd name="connsiteY2357" fmla="*/ 5166037 h 6254983"/>
              <a:gd name="connsiteX2358" fmla="*/ 6818 w 3336462"/>
              <a:gd name="connsiteY2358" fmla="*/ 5148900 h 6254983"/>
              <a:gd name="connsiteX2359" fmla="*/ 0 w 3336462"/>
              <a:gd name="connsiteY2359" fmla="*/ 5183195 h 6254983"/>
              <a:gd name="connsiteX2360" fmla="*/ 0 w 3336462"/>
              <a:gd name="connsiteY2360" fmla="*/ 5162909 h 6254983"/>
              <a:gd name="connsiteX2361" fmla="*/ 59075 w 3336462"/>
              <a:gd name="connsiteY2361" fmla="*/ 5186120 h 6254983"/>
              <a:gd name="connsiteX2362" fmla="*/ 306509 w 3336462"/>
              <a:gd name="connsiteY2362" fmla="*/ 5288229 h 6254983"/>
              <a:gd name="connsiteX2363" fmla="*/ 302447 w 3336462"/>
              <a:gd name="connsiteY2363" fmla="*/ 5296692 h 6254983"/>
              <a:gd name="connsiteX2364" fmla="*/ 26806 w 3336462"/>
              <a:gd name="connsiteY2364" fmla="*/ 5193680 h 6254983"/>
              <a:gd name="connsiteX2365" fmla="*/ 0 w 3336462"/>
              <a:gd name="connsiteY2365" fmla="*/ 5216278 h 6254983"/>
              <a:gd name="connsiteX2366" fmla="*/ 0 w 3336462"/>
              <a:gd name="connsiteY2366" fmla="*/ 5192917 h 6254983"/>
              <a:gd name="connsiteX2367" fmla="*/ 21078 w 3336462"/>
              <a:gd name="connsiteY2367" fmla="*/ 5202294 h 6254983"/>
              <a:gd name="connsiteX2368" fmla="*/ 82090 w 3336462"/>
              <a:gd name="connsiteY2368" fmla="*/ 5235325 h 6254983"/>
              <a:gd name="connsiteX2369" fmla="*/ 190857 w 3336462"/>
              <a:gd name="connsiteY2369" fmla="*/ 5297269 h 6254983"/>
              <a:gd name="connsiteX2370" fmla="*/ 184539 w 3336462"/>
              <a:gd name="connsiteY2370" fmla="*/ 5308213 h 6254983"/>
              <a:gd name="connsiteX2371" fmla="*/ 60089 w 3336462"/>
              <a:gd name="connsiteY2371" fmla="*/ 5247285 h 6254983"/>
              <a:gd name="connsiteX2372" fmla="*/ 3942 w 3336462"/>
              <a:gd name="connsiteY2372" fmla="*/ 5218641 h 6254983"/>
              <a:gd name="connsiteX2373" fmla="*/ 0 w 3336462"/>
              <a:gd name="connsiteY2373" fmla="*/ 5367547 h 6254983"/>
              <a:gd name="connsiteX2374" fmla="*/ 0 w 3336462"/>
              <a:gd name="connsiteY2374" fmla="*/ 5335552 h 6254983"/>
              <a:gd name="connsiteX2375" fmla="*/ 161751 w 3336462"/>
              <a:gd name="connsiteY2375" fmla="*/ 5427913 h 6254983"/>
              <a:gd name="connsiteX2376" fmla="*/ 155093 w 3336462"/>
              <a:gd name="connsiteY2376" fmla="*/ 5440550 h 6254983"/>
              <a:gd name="connsiteX2377" fmla="*/ 15814 w 3336462"/>
              <a:gd name="connsiteY2377" fmla="*/ 5376126 h 6254983"/>
              <a:gd name="connsiteX2378" fmla="*/ 0 w 3336462"/>
              <a:gd name="connsiteY2378" fmla="*/ 5495432 h 6254983"/>
              <a:gd name="connsiteX2379" fmla="*/ 0 w 3336462"/>
              <a:gd name="connsiteY2379" fmla="*/ 5475203 h 6254983"/>
              <a:gd name="connsiteX2380" fmla="*/ 28047 w 3336462"/>
              <a:gd name="connsiteY2380" fmla="*/ 5494146 h 6254983"/>
              <a:gd name="connsiteX2381" fmla="*/ 20262 w 3336462"/>
              <a:gd name="connsiteY2381" fmla="*/ 5506332 h 6254983"/>
              <a:gd name="connsiteX2382" fmla="*/ 0 w 3336462"/>
              <a:gd name="connsiteY2382" fmla="*/ 5563523 h 6254983"/>
              <a:gd name="connsiteX2383" fmla="*/ 0 w 3336462"/>
              <a:gd name="connsiteY2383" fmla="*/ 5535189 h 6254983"/>
              <a:gd name="connsiteX2384" fmla="*/ 57044 w 3336462"/>
              <a:gd name="connsiteY2384" fmla="*/ 5572803 h 6254983"/>
              <a:gd name="connsiteX2385" fmla="*/ 235990 w 3336462"/>
              <a:gd name="connsiteY2385" fmla="*/ 5691839 h 6254983"/>
              <a:gd name="connsiteX2386" fmla="*/ 230123 w 3336462"/>
              <a:gd name="connsiteY2386" fmla="*/ 5700074 h 6254983"/>
              <a:gd name="connsiteX2387" fmla="*/ 46437 w 3336462"/>
              <a:gd name="connsiteY2387" fmla="*/ 5592662 h 6254983"/>
              <a:gd name="connsiteX2388" fmla="*/ 0 w 3336462"/>
              <a:gd name="connsiteY2388" fmla="*/ 5634288 h 6254983"/>
              <a:gd name="connsiteX2389" fmla="*/ 0 w 3336462"/>
              <a:gd name="connsiteY2389" fmla="*/ 5604455 h 6254983"/>
              <a:gd name="connsiteX2390" fmla="*/ 18792 w 3336462"/>
              <a:gd name="connsiteY2390" fmla="*/ 5618476 h 6254983"/>
              <a:gd name="connsiteX2391" fmla="*/ 97887 w 3336462"/>
              <a:gd name="connsiteY2391" fmla="*/ 5699151 h 6254983"/>
              <a:gd name="connsiteX2392" fmla="*/ 89763 w 3336462"/>
              <a:gd name="connsiteY2392" fmla="*/ 5707387 h 6254983"/>
              <a:gd name="connsiteX2393" fmla="*/ 1981 w 3336462"/>
              <a:gd name="connsiteY2393" fmla="*/ 5636192 h 6254983"/>
              <a:gd name="connsiteX2394" fmla="*/ 0 w 3336462"/>
              <a:gd name="connsiteY2394" fmla="*/ 5881908 h 6254983"/>
              <a:gd name="connsiteX2395" fmla="*/ 0 w 3336462"/>
              <a:gd name="connsiteY2395" fmla="*/ 5848769 h 6254983"/>
              <a:gd name="connsiteX2396" fmla="*/ 20923 w 3336462"/>
              <a:gd name="connsiteY2396" fmla="*/ 5873788 h 6254983"/>
              <a:gd name="connsiteX2397" fmla="*/ 59411 w 3336462"/>
              <a:gd name="connsiteY2397" fmla="*/ 5926170 h 6254983"/>
              <a:gd name="connsiteX2398" fmla="*/ 53093 w 3336462"/>
              <a:gd name="connsiteY2398" fmla="*/ 5931812 h 6254983"/>
              <a:gd name="connsiteX2399" fmla="*/ 0 w 3336462"/>
              <a:gd name="connsiteY2399" fmla="*/ 6178350 h 6254983"/>
              <a:gd name="connsiteX2400" fmla="*/ 0 w 3336462"/>
              <a:gd name="connsiteY2400" fmla="*/ 6142761 h 6254983"/>
              <a:gd name="connsiteX2401" fmla="*/ 10714 w 3336462"/>
              <a:gd name="connsiteY2401" fmla="*/ 6152305 h 6254983"/>
              <a:gd name="connsiteX2402" fmla="*/ 94617 w 3336462"/>
              <a:gd name="connsiteY2402" fmla="*/ 6183643 h 6254983"/>
              <a:gd name="connsiteX2403" fmla="*/ 163893 w 3336462"/>
              <a:gd name="connsiteY2403" fmla="*/ 6077584 h 6254983"/>
              <a:gd name="connsiteX2404" fmla="*/ 121131 w 3336462"/>
              <a:gd name="connsiteY2404" fmla="*/ 5984388 h 6254983"/>
              <a:gd name="connsiteX2405" fmla="*/ 73178 w 3336462"/>
              <a:gd name="connsiteY2405" fmla="*/ 5955955 h 6254983"/>
              <a:gd name="connsiteX2406" fmla="*/ 82092 w 3336462"/>
              <a:gd name="connsiteY2406" fmla="*/ 5941174 h 6254983"/>
              <a:gd name="connsiteX2407" fmla="*/ 104997 w 3336462"/>
              <a:gd name="connsiteY2407" fmla="*/ 5950424 h 6254983"/>
              <a:gd name="connsiteX2408" fmla="*/ 106688 w 3336462"/>
              <a:gd name="connsiteY2408" fmla="*/ 5948396 h 6254983"/>
              <a:gd name="connsiteX2409" fmla="*/ 102627 w 3336462"/>
              <a:gd name="connsiteY2409" fmla="*/ 5866478 h 6254983"/>
              <a:gd name="connsiteX2410" fmla="*/ 100257 w 3336462"/>
              <a:gd name="connsiteY2410" fmla="*/ 5863432 h 6254983"/>
              <a:gd name="connsiteX2411" fmla="*/ 52531 w 3336462"/>
              <a:gd name="connsiteY2411" fmla="*/ 5790434 h 6254983"/>
              <a:gd name="connsiteX2412" fmla="*/ 67875 w 3336462"/>
              <a:gd name="connsiteY2412" fmla="*/ 5772946 h 6254983"/>
              <a:gd name="connsiteX2413" fmla="*/ 254946 w 3336462"/>
              <a:gd name="connsiteY2413" fmla="*/ 5821806 h 6254983"/>
              <a:gd name="connsiteX2414" fmla="*/ 390792 w 3336462"/>
              <a:gd name="connsiteY2414" fmla="*/ 5847077 h 6254983"/>
              <a:gd name="connsiteX2415" fmla="*/ 420467 w 3336462"/>
              <a:gd name="connsiteY2415" fmla="*/ 5732780 h 6254983"/>
              <a:gd name="connsiteX2416" fmla="*/ 412795 w 3336462"/>
              <a:gd name="connsiteY2416" fmla="*/ 5706603 h 6254983"/>
              <a:gd name="connsiteX2417" fmla="*/ 437617 w 3336462"/>
              <a:gd name="connsiteY2417" fmla="*/ 5663839 h 6254983"/>
              <a:gd name="connsiteX2418" fmla="*/ 429945 w 3336462"/>
              <a:gd name="connsiteY2418" fmla="*/ 5652330 h 6254983"/>
              <a:gd name="connsiteX2419" fmla="*/ 292518 w 3336462"/>
              <a:gd name="connsiteY2419" fmla="*/ 5558232 h 6254983"/>
              <a:gd name="connsiteX2420" fmla="*/ 297821 w 3336462"/>
              <a:gd name="connsiteY2420" fmla="*/ 5544467 h 6254983"/>
              <a:gd name="connsiteX2421" fmla="*/ 461537 w 3336462"/>
              <a:gd name="connsiteY2421" fmla="*/ 5637663 h 6254983"/>
              <a:gd name="connsiteX2422" fmla="*/ 589372 w 3336462"/>
              <a:gd name="connsiteY2422" fmla="*/ 5569515 h 6254983"/>
              <a:gd name="connsiteX2423" fmla="*/ 542661 w 3336462"/>
              <a:gd name="connsiteY2423" fmla="*/ 5537472 h 6254983"/>
              <a:gd name="connsiteX2424" fmla="*/ 489631 w 3336462"/>
              <a:gd name="connsiteY2424" fmla="*/ 5505315 h 6254983"/>
              <a:gd name="connsiteX2425" fmla="*/ 495837 w 3336462"/>
              <a:gd name="connsiteY2425" fmla="*/ 5489858 h 6254983"/>
              <a:gd name="connsiteX2426" fmla="*/ 555298 w 3336462"/>
              <a:gd name="connsiteY2426" fmla="*/ 5517276 h 6254983"/>
              <a:gd name="connsiteX2427" fmla="*/ 592192 w 3336462"/>
              <a:gd name="connsiteY2427" fmla="*/ 5542774 h 6254983"/>
              <a:gd name="connsiteX2428" fmla="*/ 585874 w 3336462"/>
              <a:gd name="connsiteY2428" fmla="*/ 5512424 h 6254983"/>
              <a:gd name="connsiteX2429" fmla="*/ 437956 w 3336462"/>
              <a:gd name="connsiteY2429" fmla="*/ 5424303 h 6254983"/>
              <a:gd name="connsiteX2430" fmla="*/ 446192 w 3336462"/>
              <a:gd name="connsiteY2430" fmla="*/ 5404784 h 6254983"/>
              <a:gd name="connsiteX2431" fmla="*/ 605619 w 3336462"/>
              <a:gd name="connsiteY2431" fmla="*/ 5489180 h 6254983"/>
              <a:gd name="connsiteX2432" fmla="*/ 584859 w 3336462"/>
              <a:gd name="connsiteY2432" fmla="*/ 5424980 h 6254983"/>
              <a:gd name="connsiteX2433" fmla="*/ 573012 w 3336462"/>
              <a:gd name="connsiteY2433" fmla="*/ 5420241 h 6254983"/>
              <a:gd name="connsiteX2434" fmla="*/ 495725 w 3336462"/>
              <a:gd name="connsiteY2434" fmla="*/ 5384588 h 6254983"/>
              <a:gd name="connsiteX2435" fmla="*/ 500801 w 3336462"/>
              <a:gd name="connsiteY2435" fmla="*/ 5372739 h 6254983"/>
              <a:gd name="connsiteX2436" fmla="*/ 573688 w 3336462"/>
              <a:gd name="connsiteY2436" fmla="*/ 5392372 h 6254983"/>
              <a:gd name="connsiteX2437" fmla="*/ 572448 w 3336462"/>
              <a:gd name="connsiteY2437" fmla="*/ 5388649 h 6254983"/>
              <a:gd name="connsiteX2438" fmla="*/ 554733 w 3336462"/>
              <a:gd name="connsiteY2438" fmla="*/ 5382893 h 6254983"/>
              <a:gd name="connsiteX2439" fmla="*/ 385716 w 3336462"/>
              <a:gd name="connsiteY2439" fmla="*/ 5323771 h 6254983"/>
              <a:gd name="connsiteX2440" fmla="*/ 390567 w 3336462"/>
              <a:gd name="connsiteY2440" fmla="*/ 5307863 h 6254983"/>
              <a:gd name="connsiteX2441" fmla="*/ 542435 w 3336462"/>
              <a:gd name="connsiteY2441" fmla="*/ 5351415 h 6254983"/>
              <a:gd name="connsiteX2442" fmla="*/ 560714 w 3336462"/>
              <a:gd name="connsiteY2442" fmla="*/ 5356718 h 6254983"/>
              <a:gd name="connsiteX2443" fmla="*/ 547399 w 3336462"/>
              <a:gd name="connsiteY2443" fmla="*/ 5320725 h 6254983"/>
              <a:gd name="connsiteX2444" fmla="*/ 499673 w 3336462"/>
              <a:gd name="connsiteY2444" fmla="*/ 5307412 h 6254983"/>
              <a:gd name="connsiteX2445" fmla="*/ 311925 w 3336462"/>
              <a:gd name="connsiteY2445" fmla="*/ 5252236 h 6254983"/>
              <a:gd name="connsiteX2446" fmla="*/ 316438 w 3336462"/>
              <a:gd name="connsiteY2446" fmla="*/ 5233733 h 6254983"/>
              <a:gd name="connsiteX2447" fmla="*/ 529573 w 3336462"/>
              <a:gd name="connsiteY2447" fmla="*/ 5288004 h 6254983"/>
              <a:gd name="connsiteX2448" fmla="*/ 535101 w 3336462"/>
              <a:gd name="connsiteY2448" fmla="*/ 5289359 h 6254983"/>
              <a:gd name="connsiteX2449" fmla="*/ 523931 w 3336462"/>
              <a:gd name="connsiteY2449" fmla="*/ 5261037 h 6254983"/>
              <a:gd name="connsiteX2450" fmla="*/ 461085 w 3336462"/>
              <a:gd name="connsiteY2450" fmla="*/ 5244677 h 6254983"/>
              <a:gd name="connsiteX2451" fmla="*/ 241407 w 3336462"/>
              <a:gd name="connsiteY2451" fmla="*/ 5180028 h 6254983"/>
              <a:gd name="connsiteX2452" fmla="*/ 245130 w 3336462"/>
              <a:gd name="connsiteY2452" fmla="*/ 5167163 h 6254983"/>
              <a:gd name="connsiteX2453" fmla="*/ 494032 w 3336462"/>
              <a:gd name="connsiteY2453" fmla="*/ 5228768 h 6254983"/>
              <a:gd name="connsiteX2454" fmla="*/ 512197 w 3336462"/>
              <a:gd name="connsiteY2454" fmla="*/ 5232831 h 6254983"/>
              <a:gd name="connsiteX2455" fmla="*/ 500575 w 3336462"/>
              <a:gd name="connsiteY2455" fmla="*/ 5205074 h 6254983"/>
              <a:gd name="connsiteX2456" fmla="*/ 269615 w 3336462"/>
              <a:gd name="connsiteY2456" fmla="*/ 5137716 h 6254983"/>
              <a:gd name="connsiteX2457" fmla="*/ 274466 w 3336462"/>
              <a:gd name="connsiteY2457" fmla="*/ 5121810 h 6254983"/>
              <a:gd name="connsiteX2458" fmla="*/ 488165 w 3336462"/>
              <a:gd name="connsiteY2458" fmla="*/ 5176417 h 6254983"/>
              <a:gd name="connsiteX2459" fmla="*/ 471353 w 3336462"/>
              <a:gd name="connsiteY2459" fmla="*/ 5138053 h 6254983"/>
              <a:gd name="connsiteX2460" fmla="*/ 439648 w 3336462"/>
              <a:gd name="connsiteY2460" fmla="*/ 5131621 h 6254983"/>
              <a:gd name="connsiteX2461" fmla="*/ 254834 w 3336462"/>
              <a:gd name="connsiteY2461" fmla="*/ 5091907 h 6254983"/>
              <a:gd name="connsiteX2462" fmla="*/ 258332 w 3336462"/>
              <a:gd name="connsiteY2462" fmla="*/ 5074868 h 6254983"/>
              <a:gd name="connsiteX2463" fmla="*/ 445966 w 3336462"/>
              <a:gd name="connsiteY2463" fmla="*/ 5108157 h 6254983"/>
              <a:gd name="connsiteX2464" fmla="*/ 459393 w 3336462"/>
              <a:gd name="connsiteY2464" fmla="*/ 5110637 h 6254983"/>
              <a:gd name="connsiteX2465" fmla="*/ 453075 w 3336462"/>
              <a:gd name="connsiteY2465" fmla="*/ 5096307 h 6254983"/>
              <a:gd name="connsiteX2466" fmla="*/ 349835 w 3336462"/>
              <a:gd name="connsiteY2466" fmla="*/ 5073175 h 6254983"/>
              <a:gd name="connsiteX2467" fmla="*/ 152329 w 3336462"/>
              <a:gd name="connsiteY2467" fmla="*/ 5033207 h 6254983"/>
              <a:gd name="connsiteX2468" fmla="*/ 0 w 3336462"/>
              <a:gd name="connsiteY2468" fmla="*/ 4992415 h 6254983"/>
              <a:gd name="connsiteX2469" fmla="*/ 0 w 3336462"/>
              <a:gd name="connsiteY2469" fmla="*/ 4977231 h 6254983"/>
              <a:gd name="connsiteX2470" fmla="*/ 158534 w 3336462"/>
              <a:gd name="connsiteY2470" fmla="*/ 5003579 h 6254983"/>
              <a:gd name="connsiteX2471" fmla="*/ 354123 w 3336462"/>
              <a:gd name="connsiteY2471" fmla="*/ 5048692 h 6254983"/>
              <a:gd name="connsiteX2472" fmla="*/ 440098 w 3336462"/>
              <a:gd name="connsiteY2472" fmla="*/ 5066744 h 6254983"/>
              <a:gd name="connsiteX2473" fmla="*/ 428140 w 3336462"/>
              <a:gd name="connsiteY2473" fmla="*/ 5039554 h 6254983"/>
              <a:gd name="connsiteX2474" fmla="*/ 168787 w 3336462"/>
              <a:gd name="connsiteY2474" fmla="*/ 4992393 h 6254983"/>
              <a:gd name="connsiteX2475" fmla="*/ 0 w 3336462"/>
              <a:gd name="connsiteY2475" fmla="*/ 4961852 h 6254983"/>
              <a:gd name="connsiteX2476" fmla="*/ 0 w 3336462"/>
              <a:gd name="connsiteY2476" fmla="*/ 4930752 h 6254983"/>
              <a:gd name="connsiteX2477" fmla="*/ 161933 w 3336462"/>
              <a:gd name="connsiteY2477" fmla="*/ 4954569 h 6254983"/>
              <a:gd name="connsiteX2478" fmla="*/ 410312 w 3336462"/>
              <a:gd name="connsiteY2478" fmla="*/ 4998936 h 6254983"/>
              <a:gd name="connsiteX2479" fmla="*/ 400270 w 3336462"/>
              <a:gd name="connsiteY2479" fmla="*/ 4978178 h 6254983"/>
              <a:gd name="connsiteX2480" fmla="*/ 232832 w 3336462"/>
              <a:gd name="connsiteY2480" fmla="*/ 4938799 h 6254983"/>
              <a:gd name="connsiteX2481" fmla="*/ 235428 w 3336462"/>
              <a:gd name="connsiteY2481" fmla="*/ 4930790 h 6254983"/>
              <a:gd name="connsiteX2482" fmla="*/ 389665 w 3336462"/>
              <a:gd name="connsiteY2482" fmla="*/ 4957194 h 6254983"/>
              <a:gd name="connsiteX2483" fmla="*/ 377817 w 3336462"/>
              <a:gd name="connsiteY2483" fmla="*/ 4935077 h 6254983"/>
              <a:gd name="connsiteX2484" fmla="*/ 366309 w 3336462"/>
              <a:gd name="connsiteY2484" fmla="*/ 4931692 h 6254983"/>
              <a:gd name="connsiteX2485" fmla="*/ 367775 w 3336462"/>
              <a:gd name="connsiteY2485" fmla="*/ 4919168 h 6254983"/>
              <a:gd name="connsiteX2486" fmla="*/ 368678 w 3336462"/>
              <a:gd name="connsiteY2486" fmla="*/ 4919168 h 6254983"/>
              <a:gd name="connsiteX2487" fmla="*/ 361118 w 3336462"/>
              <a:gd name="connsiteY2487" fmla="*/ 4906190 h 6254983"/>
              <a:gd name="connsiteX2488" fmla="*/ 337537 w 3336462"/>
              <a:gd name="connsiteY2488" fmla="*/ 4880800 h 6254983"/>
              <a:gd name="connsiteX2489" fmla="*/ 287441 w 3336462"/>
              <a:gd name="connsiteY2489" fmla="*/ 4879335 h 6254983"/>
              <a:gd name="connsiteX2490" fmla="*/ 140905 w 3336462"/>
              <a:gd name="connsiteY2490" fmla="*/ 4877529 h 6254983"/>
              <a:gd name="connsiteX2491" fmla="*/ 0 w 3336462"/>
              <a:gd name="connsiteY2491" fmla="*/ 4861961 h 6254983"/>
              <a:gd name="connsiteX2492" fmla="*/ 0 w 3336462"/>
              <a:gd name="connsiteY2492" fmla="*/ 4848903 h 6254983"/>
              <a:gd name="connsiteX2493" fmla="*/ 129283 w 3336462"/>
              <a:gd name="connsiteY2493" fmla="*/ 4850098 h 6254983"/>
              <a:gd name="connsiteX2494" fmla="*/ 262394 w 3336462"/>
              <a:gd name="connsiteY2494" fmla="*/ 4859025 h 6254983"/>
              <a:gd name="connsiteX2495" fmla="*/ 316552 w 3336462"/>
              <a:gd name="connsiteY2495" fmla="*/ 4859925 h 6254983"/>
              <a:gd name="connsiteX2496" fmla="*/ 295678 w 3336462"/>
              <a:gd name="connsiteY2496" fmla="*/ 4840862 h 6254983"/>
              <a:gd name="connsiteX2497" fmla="*/ 290713 w 3336462"/>
              <a:gd name="connsiteY2497" fmla="*/ 4840749 h 6254983"/>
              <a:gd name="connsiteX2498" fmla="*/ 151483 w 3336462"/>
              <a:gd name="connsiteY2498" fmla="*/ 4829352 h 6254983"/>
              <a:gd name="connsiteX2499" fmla="*/ 151595 w 3336462"/>
              <a:gd name="connsiteY2499" fmla="*/ 4813894 h 6254983"/>
              <a:gd name="connsiteX2500" fmla="*/ 263973 w 3336462"/>
              <a:gd name="connsiteY2500" fmla="*/ 4813894 h 6254983"/>
              <a:gd name="connsiteX2501" fmla="*/ 223919 w 3336462"/>
              <a:gd name="connsiteY2501" fmla="*/ 4781966 h 6254983"/>
              <a:gd name="connsiteX2502" fmla="*/ 104545 w 3336462"/>
              <a:gd name="connsiteY2502" fmla="*/ 4789187 h 6254983"/>
              <a:gd name="connsiteX2503" fmla="*/ 103643 w 3336462"/>
              <a:gd name="connsiteY2503" fmla="*/ 4781515 h 6254983"/>
              <a:gd name="connsiteX2504" fmla="*/ 194019 w 3336462"/>
              <a:gd name="connsiteY2504" fmla="*/ 4758837 h 6254983"/>
              <a:gd name="connsiteX2505" fmla="*/ 169309 w 3336462"/>
              <a:gd name="connsiteY2505" fmla="*/ 4739883 h 6254983"/>
              <a:gd name="connsiteX2506" fmla="*/ 155544 w 3336462"/>
              <a:gd name="connsiteY2506" fmla="*/ 4741468 h 6254983"/>
              <a:gd name="connsiteX2507" fmla="*/ 149114 w 3336462"/>
              <a:gd name="connsiteY2507" fmla="*/ 4724205 h 6254983"/>
              <a:gd name="connsiteX2508" fmla="*/ 126209 w 3336462"/>
              <a:gd name="connsiteY2508" fmla="*/ 4705922 h 6254983"/>
              <a:gd name="connsiteX2509" fmla="*/ 91231 w 3336462"/>
              <a:gd name="connsiteY2509" fmla="*/ 4695651 h 6254983"/>
              <a:gd name="connsiteX2510" fmla="*/ 0 w 3336462"/>
              <a:gd name="connsiteY2510" fmla="*/ 4717340 h 6254983"/>
              <a:gd name="connsiteX2511" fmla="*/ 0 w 3336462"/>
              <a:gd name="connsiteY2511" fmla="*/ 4687484 h 6254983"/>
              <a:gd name="connsiteX2512" fmla="*/ 36170 w 3336462"/>
              <a:gd name="connsiteY2512" fmla="*/ 4678169 h 6254983"/>
              <a:gd name="connsiteX2513" fmla="*/ 0 w 3336462"/>
              <a:gd name="connsiteY2513" fmla="*/ 4665370 h 6254983"/>
              <a:gd name="connsiteX2514" fmla="*/ 0 w 3336462"/>
              <a:gd name="connsiteY2514" fmla="*/ 4604899 h 6254983"/>
              <a:gd name="connsiteX2515" fmla="*/ 102853 w 3336462"/>
              <a:gd name="connsiteY2515" fmla="*/ 4642287 h 6254983"/>
              <a:gd name="connsiteX2516" fmla="*/ 219180 w 3336462"/>
              <a:gd name="connsiteY2516" fmla="*/ 4625366 h 6254983"/>
              <a:gd name="connsiteX2517" fmla="*/ 245130 w 3336462"/>
              <a:gd name="connsiteY2517" fmla="*/ 4616675 h 6254983"/>
              <a:gd name="connsiteX2518" fmla="*/ 293872 w 3336462"/>
              <a:gd name="connsiteY2518" fmla="*/ 4583841 h 6254983"/>
              <a:gd name="connsiteX2519" fmla="*/ 448561 w 3336462"/>
              <a:gd name="connsiteY2519" fmla="*/ 4452167 h 6254983"/>
              <a:gd name="connsiteX2520" fmla="*/ 642515 w 3336462"/>
              <a:gd name="connsiteY2520" fmla="*/ 4216696 h 6254983"/>
              <a:gd name="connsiteX2521" fmla="*/ 794382 w 3336462"/>
              <a:gd name="connsiteY2521" fmla="*/ 3939252 h 6254983"/>
              <a:gd name="connsiteX2522" fmla="*/ 821461 w 3336462"/>
              <a:gd name="connsiteY2522" fmla="*/ 3893331 h 6254983"/>
              <a:gd name="connsiteX2523" fmla="*/ 93234 w 3336462"/>
              <a:gd name="connsiteY2523" fmla="*/ 4080175 h 6254983"/>
              <a:gd name="connsiteX2524" fmla="*/ 0 w 3336462"/>
              <a:gd name="connsiteY2524" fmla="*/ 4131967 h 6254983"/>
              <a:gd name="connsiteX2525" fmla="*/ 0 w 3336462"/>
              <a:gd name="connsiteY2525" fmla="*/ 4099411 h 6254983"/>
              <a:gd name="connsiteX2526" fmla="*/ 94533 w 3336462"/>
              <a:gd name="connsiteY2526" fmla="*/ 4049699 h 6254983"/>
              <a:gd name="connsiteX2527" fmla="*/ 550334 w 3336462"/>
              <a:gd name="connsiteY2527" fmla="*/ 3901680 h 6254983"/>
              <a:gd name="connsiteX2528" fmla="*/ 841094 w 3336462"/>
              <a:gd name="connsiteY2528" fmla="*/ 3859936 h 6254983"/>
              <a:gd name="connsiteX2529" fmla="*/ 868963 w 3336462"/>
              <a:gd name="connsiteY2529" fmla="*/ 3813671 h 6254983"/>
              <a:gd name="connsiteX2530" fmla="*/ 602687 w 3336462"/>
              <a:gd name="connsiteY2530" fmla="*/ 3864897 h 6254983"/>
              <a:gd name="connsiteX2531" fmla="*/ 599640 w 3336462"/>
              <a:gd name="connsiteY2531" fmla="*/ 3849893 h 6254983"/>
              <a:gd name="connsiteX2532" fmla="*/ 837257 w 3336462"/>
              <a:gd name="connsiteY2532" fmla="*/ 3793814 h 6254983"/>
              <a:gd name="connsiteX2533" fmla="*/ 889158 w 3336462"/>
              <a:gd name="connsiteY2533" fmla="*/ 3779936 h 6254983"/>
              <a:gd name="connsiteX2534" fmla="*/ 904503 w 3336462"/>
              <a:gd name="connsiteY2534" fmla="*/ 3753874 h 6254983"/>
              <a:gd name="connsiteX2535" fmla="*/ 835564 w 3336462"/>
              <a:gd name="connsiteY2535" fmla="*/ 3779598 h 6254983"/>
              <a:gd name="connsiteX2536" fmla="*/ 830714 w 3336462"/>
              <a:gd name="connsiteY2536" fmla="*/ 3765272 h 6254983"/>
              <a:gd name="connsiteX2537" fmla="*/ 929101 w 3336462"/>
              <a:gd name="connsiteY2537" fmla="*/ 3710998 h 6254983"/>
              <a:gd name="connsiteX2538" fmla="*/ 933162 w 3336462"/>
              <a:gd name="connsiteY2538" fmla="*/ 3703890 h 6254983"/>
              <a:gd name="connsiteX2539" fmla="*/ 946926 w 3336462"/>
              <a:gd name="connsiteY2539" fmla="*/ 3677716 h 6254983"/>
              <a:gd name="connsiteX2540" fmla="*/ 879680 w 3336462"/>
              <a:gd name="connsiteY2540" fmla="*/ 3710549 h 6254983"/>
              <a:gd name="connsiteX2541" fmla="*/ 873589 w 3336462"/>
              <a:gd name="connsiteY2541" fmla="*/ 3698587 h 6254983"/>
              <a:gd name="connsiteX2542" fmla="*/ 966784 w 3336462"/>
              <a:gd name="connsiteY2542" fmla="*/ 3636085 h 6254983"/>
              <a:gd name="connsiteX2543" fmla="*/ 985515 w 3336462"/>
              <a:gd name="connsiteY2543" fmla="*/ 3591860 h 6254983"/>
              <a:gd name="connsiteX2544" fmla="*/ 963174 w 3336462"/>
              <a:gd name="connsiteY2544" fmla="*/ 3603483 h 6254983"/>
              <a:gd name="connsiteX2545" fmla="*/ 954826 w 3336462"/>
              <a:gd name="connsiteY2545" fmla="*/ 3589038 h 6254983"/>
              <a:gd name="connsiteX2546" fmla="*/ 1002778 w 3336462"/>
              <a:gd name="connsiteY2546" fmla="*/ 3547628 h 6254983"/>
              <a:gd name="connsiteX2547" fmla="*/ 1023990 w 3336462"/>
              <a:gd name="connsiteY2547" fmla="*/ 3489074 h 6254983"/>
              <a:gd name="connsiteX2548" fmla="*/ 893671 w 3336462"/>
              <a:gd name="connsiteY2548" fmla="*/ 3561733 h 6254983"/>
              <a:gd name="connsiteX2549" fmla="*/ 884420 w 3336462"/>
              <a:gd name="connsiteY2549" fmla="*/ 3547404 h 6254983"/>
              <a:gd name="connsiteX2550" fmla="*/ 1046330 w 3336462"/>
              <a:gd name="connsiteY2550" fmla="*/ 3425216 h 6254983"/>
              <a:gd name="connsiteX2551" fmla="*/ 1066187 w 3336462"/>
              <a:gd name="connsiteY2551" fmla="*/ 3370040 h 6254983"/>
              <a:gd name="connsiteX2552" fmla="*/ 977279 w 3336462"/>
              <a:gd name="connsiteY2552" fmla="*/ 3429502 h 6254983"/>
              <a:gd name="connsiteX2553" fmla="*/ 969832 w 3336462"/>
              <a:gd name="connsiteY2553" fmla="*/ 3418553 h 6254983"/>
              <a:gd name="connsiteX2554" fmla="*/ 1086384 w 3336462"/>
              <a:gd name="connsiteY2554" fmla="*/ 3318371 h 6254983"/>
              <a:gd name="connsiteX2555" fmla="*/ 1128356 w 3336462"/>
              <a:gd name="connsiteY2555" fmla="*/ 3227651 h 6254983"/>
              <a:gd name="connsiteX2556" fmla="*/ 1033467 w 3336462"/>
              <a:gd name="connsiteY2556" fmla="*/ 3310813 h 6254983"/>
              <a:gd name="connsiteX2557" fmla="*/ 1019816 w 3336462"/>
              <a:gd name="connsiteY2557" fmla="*/ 3296484 h 6254983"/>
              <a:gd name="connsiteX2558" fmla="*/ 1160400 w 3336462"/>
              <a:gd name="connsiteY2558" fmla="*/ 3128346 h 6254983"/>
              <a:gd name="connsiteX2559" fmla="*/ 1179581 w 3336462"/>
              <a:gd name="connsiteY2559" fmla="*/ 3056166 h 6254983"/>
              <a:gd name="connsiteX2560" fmla="*/ 1159046 w 3336462"/>
              <a:gd name="connsiteY2560" fmla="*/ 3022769 h 6254983"/>
              <a:gd name="connsiteX2561" fmla="*/ 1144152 w 3336462"/>
              <a:gd name="connsiteY2561" fmla="*/ 3018820 h 6254983"/>
              <a:gd name="connsiteX2562" fmla="*/ 1088416 w 3336462"/>
              <a:gd name="connsiteY2562" fmla="*/ 3032699 h 6254983"/>
              <a:gd name="connsiteX2563" fmla="*/ 1035385 w 3336462"/>
              <a:gd name="connsiteY2563" fmla="*/ 3086255 h 6254983"/>
              <a:gd name="connsiteX2564" fmla="*/ 1021959 w 3336462"/>
              <a:gd name="connsiteY2564" fmla="*/ 3075083 h 6254983"/>
              <a:gd name="connsiteX2565" fmla="*/ 1083903 w 3336462"/>
              <a:gd name="connsiteY2565" fmla="*/ 3009680 h 6254983"/>
              <a:gd name="connsiteX2566" fmla="*/ 1085595 w 3336462"/>
              <a:gd name="connsiteY2566" fmla="*/ 3006974 h 6254983"/>
              <a:gd name="connsiteX2567" fmla="*/ 1112335 w 3336462"/>
              <a:gd name="connsiteY2567" fmla="*/ 2975155 h 6254983"/>
              <a:gd name="connsiteX2568" fmla="*/ 1089769 w 3336462"/>
              <a:gd name="connsiteY2568" fmla="*/ 2958908 h 6254983"/>
              <a:gd name="connsiteX2569" fmla="*/ 1067768 w 3336462"/>
              <a:gd name="connsiteY2569" fmla="*/ 2946496 h 6254983"/>
              <a:gd name="connsiteX2570" fmla="*/ 1069009 w 3336462"/>
              <a:gd name="connsiteY2570" fmla="*/ 2932506 h 6254983"/>
              <a:gd name="connsiteX2571" fmla="*/ 1048587 w 3336462"/>
              <a:gd name="connsiteY2571" fmla="*/ 2934086 h 6254983"/>
              <a:gd name="connsiteX2572" fmla="*/ 961596 w 3336462"/>
              <a:gd name="connsiteY2572" fmla="*/ 2970754 h 6254983"/>
              <a:gd name="connsiteX2573" fmla="*/ 954600 w 3336462"/>
              <a:gd name="connsiteY2573" fmla="*/ 2958795 h 6254983"/>
              <a:gd name="connsiteX2574" fmla="*/ 1036514 w 3336462"/>
              <a:gd name="connsiteY2574" fmla="*/ 2912083 h 6254983"/>
              <a:gd name="connsiteX2575" fmla="*/ 1046669 w 3336462"/>
              <a:gd name="connsiteY2575" fmla="*/ 2857249 h 6254983"/>
              <a:gd name="connsiteX2576" fmla="*/ 1034483 w 3336462"/>
              <a:gd name="connsiteY2576" fmla="*/ 2841678 h 6254983"/>
              <a:gd name="connsiteX2577" fmla="*/ 1006389 w 3336462"/>
              <a:gd name="connsiteY2577" fmla="*/ 2868081 h 6254983"/>
              <a:gd name="connsiteX2578" fmla="*/ 994881 w 3336462"/>
              <a:gd name="connsiteY2578" fmla="*/ 2859392 h 6254983"/>
              <a:gd name="connsiteX2579" fmla="*/ 1018912 w 3336462"/>
              <a:gd name="connsiteY2579" fmla="*/ 2826784 h 6254983"/>
              <a:gd name="connsiteX2580" fmla="*/ 1003793 w 3336462"/>
              <a:gd name="connsiteY2580" fmla="*/ 2815953 h 6254983"/>
              <a:gd name="connsiteX2581" fmla="*/ 1010450 w 3336462"/>
              <a:gd name="connsiteY2581" fmla="*/ 2809183 h 6254983"/>
              <a:gd name="connsiteX2582" fmla="*/ 1008757 w 3336462"/>
              <a:gd name="connsiteY2582" fmla="*/ 2808958 h 6254983"/>
              <a:gd name="connsiteX2583" fmla="*/ 979083 w 3336462"/>
              <a:gd name="connsiteY2583" fmla="*/ 2808958 h 6254983"/>
              <a:gd name="connsiteX2584" fmla="*/ 974119 w 3336462"/>
              <a:gd name="connsiteY2584" fmla="*/ 2807829 h 6254983"/>
              <a:gd name="connsiteX2585" fmla="*/ 973894 w 3336462"/>
              <a:gd name="connsiteY2585" fmla="*/ 2809410 h 6254983"/>
              <a:gd name="connsiteX2586" fmla="*/ 922331 w 3336462"/>
              <a:gd name="connsiteY2586" fmla="*/ 2874624 h 6254983"/>
              <a:gd name="connsiteX2587" fmla="*/ 909468 w 3336462"/>
              <a:gd name="connsiteY2587" fmla="*/ 2867290 h 6254983"/>
              <a:gd name="connsiteX2588" fmla="*/ 953246 w 3336462"/>
              <a:gd name="connsiteY2588" fmla="*/ 2801962 h 6254983"/>
              <a:gd name="connsiteX2589" fmla="*/ 912175 w 3336462"/>
              <a:gd name="connsiteY2589" fmla="*/ 2788422 h 6254983"/>
              <a:gd name="connsiteX2590" fmla="*/ 781972 w 3336462"/>
              <a:gd name="connsiteY2590" fmla="*/ 2911519 h 6254983"/>
              <a:gd name="connsiteX2591" fmla="*/ 771930 w 3336462"/>
              <a:gd name="connsiteY2591" fmla="*/ 2900462 h 6254983"/>
              <a:gd name="connsiteX2592" fmla="*/ 857229 w 3336462"/>
              <a:gd name="connsiteY2592" fmla="*/ 2814487 h 6254983"/>
              <a:gd name="connsiteX2593" fmla="*/ 832519 w 3336462"/>
              <a:gd name="connsiteY2593" fmla="*/ 2813020 h 6254983"/>
              <a:gd name="connsiteX2594" fmla="*/ 809614 w 3336462"/>
              <a:gd name="connsiteY2594" fmla="*/ 2841001 h 6254983"/>
              <a:gd name="connsiteX2595" fmla="*/ 780618 w 3336462"/>
              <a:gd name="connsiteY2595" fmla="*/ 2864809 h 6254983"/>
              <a:gd name="connsiteX2596" fmla="*/ 773735 w 3336462"/>
              <a:gd name="connsiteY2596" fmla="*/ 2859280 h 6254983"/>
              <a:gd name="connsiteX2597" fmla="*/ 798670 w 3336462"/>
              <a:gd name="connsiteY2597" fmla="*/ 2822497 h 6254983"/>
              <a:gd name="connsiteX2598" fmla="*/ 799798 w 3336462"/>
              <a:gd name="connsiteY2598" fmla="*/ 2821144 h 6254983"/>
              <a:gd name="connsiteX2599" fmla="*/ 779489 w 3336462"/>
              <a:gd name="connsiteY2599" fmla="*/ 2824077 h 6254983"/>
              <a:gd name="connsiteX2600" fmla="*/ 749816 w 3336462"/>
              <a:gd name="connsiteY2600" fmla="*/ 2869208 h 6254983"/>
              <a:gd name="connsiteX2601" fmla="*/ 707730 w 3336462"/>
              <a:gd name="connsiteY2601" fmla="*/ 2918628 h 6254983"/>
              <a:gd name="connsiteX2602" fmla="*/ 700396 w 3336462"/>
              <a:gd name="connsiteY2602" fmla="*/ 2913664 h 6254983"/>
              <a:gd name="connsiteX2603" fmla="*/ 739209 w 3336462"/>
              <a:gd name="connsiteY2603" fmla="*/ 2851156 h 6254983"/>
              <a:gd name="connsiteX2604" fmla="*/ 757601 w 3336462"/>
              <a:gd name="connsiteY2604" fmla="*/ 2820466 h 6254983"/>
              <a:gd name="connsiteX2605" fmla="*/ 739886 w 3336462"/>
              <a:gd name="connsiteY2605" fmla="*/ 2821369 h 6254983"/>
              <a:gd name="connsiteX2606" fmla="*/ 647028 w 3336462"/>
              <a:gd name="connsiteY2606" fmla="*/ 2940065 h 6254983"/>
              <a:gd name="connsiteX2607" fmla="*/ 636987 w 3336462"/>
              <a:gd name="connsiteY2607" fmla="*/ 2930814 h 6254983"/>
              <a:gd name="connsiteX2608" fmla="*/ 683472 w 3336462"/>
              <a:gd name="connsiteY2608" fmla="*/ 2871465 h 6254983"/>
              <a:gd name="connsiteX2609" fmla="*/ 707053 w 3336462"/>
              <a:gd name="connsiteY2609" fmla="*/ 2834344 h 6254983"/>
              <a:gd name="connsiteX2610" fmla="*/ 674671 w 3336462"/>
              <a:gd name="connsiteY2610" fmla="*/ 2859392 h 6254983"/>
              <a:gd name="connsiteX2611" fmla="*/ 610472 w 3336462"/>
              <a:gd name="connsiteY2611" fmla="*/ 2921224 h 6254983"/>
              <a:gd name="connsiteX2612" fmla="*/ 593434 w 3336462"/>
              <a:gd name="connsiteY2612" fmla="*/ 2899109 h 6254983"/>
              <a:gd name="connsiteX2613" fmla="*/ 605846 w 3336462"/>
              <a:gd name="connsiteY2613" fmla="*/ 2888390 h 6254983"/>
              <a:gd name="connsiteX2614" fmla="*/ 606410 w 3336462"/>
              <a:gd name="connsiteY2614" fmla="*/ 2886246 h 6254983"/>
              <a:gd name="connsiteX2615" fmla="*/ 647480 w 3336462"/>
              <a:gd name="connsiteY2615" fmla="*/ 2838858 h 6254983"/>
              <a:gd name="connsiteX2616" fmla="*/ 654588 w 3336462"/>
              <a:gd name="connsiteY2616" fmla="*/ 2837164 h 6254983"/>
              <a:gd name="connsiteX2617" fmla="*/ 667562 w 3336462"/>
              <a:gd name="connsiteY2617" fmla="*/ 2809070 h 6254983"/>
              <a:gd name="connsiteX2618" fmla="*/ 676815 w 3336462"/>
              <a:gd name="connsiteY2618" fmla="*/ 2734152 h 6254983"/>
              <a:gd name="connsiteX2619" fmla="*/ 655942 w 3336462"/>
              <a:gd name="connsiteY2619" fmla="*/ 2784474 h 6254983"/>
              <a:gd name="connsiteX2620" fmla="*/ 619837 w 3336462"/>
              <a:gd name="connsiteY2620" fmla="*/ 2850818 h 6254983"/>
              <a:gd name="connsiteX2621" fmla="*/ 604605 w 3336462"/>
              <a:gd name="connsiteY2621" fmla="*/ 2841678 h 6254983"/>
              <a:gd name="connsiteX2622" fmla="*/ 636760 w 3336462"/>
              <a:gd name="connsiteY2622" fmla="*/ 2776350 h 6254983"/>
              <a:gd name="connsiteX2623" fmla="*/ 660567 w 3336462"/>
              <a:gd name="connsiteY2623" fmla="*/ 2719371 h 6254983"/>
              <a:gd name="connsiteX2624" fmla="*/ 643756 w 3336462"/>
              <a:gd name="connsiteY2624" fmla="*/ 2630237 h 6254983"/>
              <a:gd name="connsiteX2625" fmla="*/ 595691 w 3336462"/>
              <a:gd name="connsiteY2625" fmla="*/ 2706848 h 6254983"/>
              <a:gd name="connsiteX2626" fmla="*/ 574253 w 3336462"/>
              <a:gd name="connsiteY2626" fmla="*/ 2697031 h 6254983"/>
              <a:gd name="connsiteX2627" fmla="*/ 615209 w 3336462"/>
              <a:gd name="connsiteY2627" fmla="*/ 2615456 h 6254983"/>
              <a:gd name="connsiteX2628" fmla="*/ 607312 w 3336462"/>
              <a:gd name="connsiteY2628" fmla="*/ 2576642 h 6254983"/>
              <a:gd name="connsiteX2629" fmla="*/ 572561 w 3336462"/>
              <a:gd name="connsiteY2629" fmla="*/ 2570212 h 6254983"/>
              <a:gd name="connsiteX2630" fmla="*/ 566807 w 3336462"/>
              <a:gd name="connsiteY2630" fmla="*/ 2570099 h 6254983"/>
              <a:gd name="connsiteX2631" fmla="*/ 563873 w 3336462"/>
              <a:gd name="connsiteY2631" fmla="*/ 2570324 h 6254983"/>
              <a:gd name="connsiteX2632" fmla="*/ 545707 w 3336462"/>
              <a:gd name="connsiteY2632" fmla="*/ 2661941 h 6254983"/>
              <a:gd name="connsiteX2633" fmla="*/ 530928 w 3336462"/>
              <a:gd name="connsiteY2633" fmla="*/ 2657540 h 6254983"/>
              <a:gd name="connsiteX2634" fmla="*/ 531830 w 3336462"/>
              <a:gd name="connsiteY2634" fmla="*/ 2588716 h 6254983"/>
              <a:gd name="connsiteX2635" fmla="*/ 529574 w 3336462"/>
              <a:gd name="connsiteY2635" fmla="*/ 2587135 h 6254983"/>
              <a:gd name="connsiteX2636" fmla="*/ 517274 w 3336462"/>
              <a:gd name="connsiteY2636" fmla="*/ 2572694 h 6254983"/>
              <a:gd name="connsiteX2637" fmla="*/ 511634 w 3336462"/>
              <a:gd name="connsiteY2637" fmla="*/ 2571678 h 6254983"/>
              <a:gd name="connsiteX2638" fmla="*/ 511746 w 3336462"/>
              <a:gd name="connsiteY2638" fmla="*/ 2571000 h 6254983"/>
              <a:gd name="connsiteX2639" fmla="*/ 501253 w 3336462"/>
              <a:gd name="connsiteY2639" fmla="*/ 2587023 h 6254983"/>
              <a:gd name="connsiteX2640" fmla="*/ 477221 w 3336462"/>
              <a:gd name="connsiteY2640" fmla="*/ 2584315 h 6254983"/>
              <a:gd name="connsiteX2641" fmla="*/ 432992 w 3336462"/>
              <a:gd name="connsiteY2641" fmla="*/ 2638698 h 6254983"/>
              <a:gd name="connsiteX2642" fmla="*/ 379962 w 3336462"/>
              <a:gd name="connsiteY2642" fmla="*/ 2762585 h 6254983"/>
              <a:gd name="connsiteX2643" fmla="*/ 366309 w 3336462"/>
              <a:gd name="connsiteY2643" fmla="*/ 2755139 h 6254983"/>
              <a:gd name="connsiteX2644" fmla="*/ 408958 w 3336462"/>
              <a:gd name="connsiteY2644" fmla="*/ 2624595 h 6254983"/>
              <a:gd name="connsiteX2645" fmla="*/ 381428 w 3336462"/>
              <a:gd name="connsiteY2645" fmla="*/ 2519438 h 6254983"/>
              <a:gd name="connsiteX2646" fmla="*/ 369468 w 3336462"/>
              <a:gd name="connsiteY2646" fmla="*/ 2529254 h 6254983"/>
              <a:gd name="connsiteX2647" fmla="*/ 363489 w 3336462"/>
              <a:gd name="connsiteY2647" fmla="*/ 2532187 h 6254983"/>
              <a:gd name="connsiteX2648" fmla="*/ 356380 w 3336462"/>
              <a:gd name="connsiteY2648" fmla="*/ 2567165 h 6254983"/>
              <a:gd name="connsiteX2649" fmla="*/ 339455 w 3336462"/>
              <a:gd name="connsiteY2649" fmla="*/ 2639940 h 6254983"/>
              <a:gd name="connsiteX2650" fmla="*/ 327384 w 3336462"/>
              <a:gd name="connsiteY2650" fmla="*/ 2638134 h 6254983"/>
              <a:gd name="connsiteX2651" fmla="*/ 334829 w 3336462"/>
              <a:gd name="connsiteY2651" fmla="*/ 2565811 h 6254983"/>
              <a:gd name="connsiteX2652" fmla="*/ 345097 w 3336462"/>
              <a:gd name="connsiteY2652" fmla="*/ 2509170 h 6254983"/>
              <a:gd name="connsiteX2653" fmla="*/ 333476 w 3336462"/>
              <a:gd name="connsiteY2653" fmla="*/ 2481979 h 6254983"/>
              <a:gd name="connsiteX2654" fmla="*/ 326481 w 3336462"/>
              <a:gd name="connsiteY2654" fmla="*/ 2473404 h 6254983"/>
              <a:gd name="connsiteX2655" fmla="*/ 325352 w 3336462"/>
              <a:gd name="connsiteY2655" fmla="*/ 2498452 h 6254983"/>
              <a:gd name="connsiteX2656" fmla="*/ 314521 w 3336462"/>
              <a:gd name="connsiteY2656" fmla="*/ 2559832 h 6254983"/>
              <a:gd name="connsiteX2657" fmla="*/ 302674 w 3336462"/>
              <a:gd name="connsiteY2657" fmla="*/ 2557687 h 6254983"/>
              <a:gd name="connsiteX2658" fmla="*/ 304252 w 3336462"/>
              <a:gd name="connsiteY2658" fmla="*/ 2510863 h 6254983"/>
              <a:gd name="connsiteX2659" fmla="*/ 302334 w 3336462"/>
              <a:gd name="connsiteY2659" fmla="*/ 2473518 h 6254983"/>
              <a:gd name="connsiteX2660" fmla="*/ 288119 w 3336462"/>
              <a:gd name="connsiteY2660" fmla="*/ 2500934 h 6254983"/>
              <a:gd name="connsiteX2661" fmla="*/ 262732 w 3336462"/>
              <a:gd name="connsiteY2661" fmla="*/ 2585330 h 6254983"/>
              <a:gd name="connsiteX2662" fmla="*/ 247162 w 3336462"/>
              <a:gd name="connsiteY2662" fmla="*/ 2576868 h 6254983"/>
              <a:gd name="connsiteX2663" fmla="*/ 251788 w 3336462"/>
              <a:gd name="connsiteY2663" fmla="*/ 2550014 h 6254983"/>
              <a:gd name="connsiteX2664" fmla="*/ 239377 w 3336462"/>
              <a:gd name="connsiteY2664" fmla="*/ 2507366 h 6254983"/>
              <a:gd name="connsiteX2665" fmla="*/ 186686 w 3336462"/>
              <a:gd name="connsiteY2665" fmla="*/ 2545051 h 6254983"/>
              <a:gd name="connsiteX2666" fmla="*/ 173259 w 3336462"/>
              <a:gd name="connsiteY2666" fmla="*/ 2552948 h 6254983"/>
              <a:gd name="connsiteX2667" fmla="*/ 133994 w 3336462"/>
              <a:gd name="connsiteY2667" fmla="*/ 2674578 h 6254983"/>
              <a:gd name="connsiteX2668" fmla="*/ 121808 w 3336462"/>
              <a:gd name="connsiteY2668" fmla="*/ 2671193 h 6254983"/>
              <a:gd name="connsiteX2669" fmla="*/ 120681 w 3336462"/>
              <a:gd name="connsiteY2669" fmla="*/ 2631027 h 6254983"/>
              <a:gd name="connsiteX2670" fmla="*/ 76565 w 3336462"/>
              <a:gd name="connsiteY2670" fmla="*/ 2549902 h 6254983"/>
              <a:gd name="connsiteX2671" fmla="*/ 292 w 3336462"/>
              <a:gd name="connsiteY2671" fmla="*/ 2547983 h 6254983"/>
              <a:gd name="connsiteX2672" fmla="*/ 0 w 3336462"/>
              <a:gd name="connsiteY2672" fmla="*/ 2548104 h 6254983"/>
              <a:gd name="connsiteX2673" fmla="*/ 0 w 3336462"/>
              <a:gd name="connsiteY2673" fmla="*/ 2523832 h 6254983"/>
              <a:gd name="connsiteX2674" fmla="*/ 49880 w 3336462"/>
              <a:gd name="connsiteY2674" fmla="*/ 2516434 h 6254983"/>
              <a:gd name="connsiteX2675" fmla="*/ 95745 w 3336462"/>
              <a:gd name="connsiteY2675" fmla="*/ 2535686 h 6254983"/>
              <a:gd name="connsiteX2676" fmla="*/ 127676 w 3336462"/>
              <a:gd name="connsiteY2676" fmla="*/ 2582397 h 6254983"/>
              <a:gd name="connsiteX2677" fmla="*/ 130948 w 3336462"/>
              <a:gd name="connsiteY2677" fmla="*/ 2566940 h 6254983"/>
              <a:gd name="connsiteX2678" fmla="*/ 168294 w 3336462"/>
              <a:gd name="connsiteY2678" fmla="*/ 2530833 h 6254983"/>
              <a:gd name="connsiteX2679" fmla="*/ 231027 w 3336462"/>
              <a:gd name="connsiteY2679" fmla="*/ 2478368 h 6254983"/>
              <a:gd name="connsiteX2680" fmla="*/ 261942 w 3336462"/>
              <a:gd name="connsiteY2680" fmla="*/ 2504771 h 6254983"/>
              <a:gd name="connsiteX2681" fmla="*/ 268599 w 3336462"/>
              <a:gd name="connsiteY2681" fmla="*/ 2480061 h 6254983"/>
              <a:gd name="connsiteX2682" fmla="*/ 301094 w 3336462"/>
              <a:gd name="connsiteY2682" fmla="*/ 2442038 h 6254983"/>
              <a:gd name="connsiteX2683" fmla="*/ 366422 w 3336462"/>
              <a:gd name="connsiteY2683" fmla="*/ 2498452 h 6254983"/>
              <a:gd name="connsiteX2684" fmla="*/ 374658 w 3336462"/>
              <a:gd name="connsiteY2684" fmla="*/ 2491456 h 6254983"/>
              <a:gd name="connsiteX2685" fmla="*/ 393162 w 3336462"/>
              <a:gd name="connsiteY2685" fmla="*/ 2491456 h 6254983"/>
              <a:gd name="connsiteX2686" fmla="*/ 426560 w 3336462"/>
              <a:gd name="connsiteY2686" fmla="*/ 2589506 h 6254983"/>
              <a:gd name="connsiteX2687" fmla="*/ 438069 w 3336462"/>
              <a:gd name="connsiteY2687" fmla="*/ 2568746 h 6254983"/>
              <a:gd name="connsiteX2688" fmla="*/ 490083 w 3336462"/>
              <a:gd name="connsiteY2688" fmla="*/ 2556785 h 6254983"/>
              <a:gd name="connsiteX2689" fmla="*/ 503961 w 3336462"/>
              <a:gd name="connsiteY2689" fmla="*/ 2541665 h 6254983"/>
              <a:gd name="connsiteX2690" fmla="*/ 518967 w 3336462"/>
              <a:gd name="connsiteY2690" fmla="*/ 2540424 h 6254983"/>
              <a:gd name="connsiteX2691" fmla="*/ 602347 w 3336462"/>
              <a:gd name="connsiteY2691" fmla="*/ 1783116 h 6254983"/>
              <a:gd name="connsiteX2692" fmla="*/ 551574 w 3336462"/>
              <a:gd name="connsiteY2692" fmla="*/ 1817979 h 6254983"/>
              <a:gd name="connsiteX2693" fmla="*/ 167504 w 3336462"/>
              <a:gd name="connsiteY2693" fmla="*/ 2128598 h 6254983"/>
              <a:gd name="connsiteX2694" fmla="*/ 96422 w 3336462"/>
              <a:gd name="connsiteY2694" fmla="*/ 2217168 h 6254983"/>
              <a:gd name="connsiteX2695" fmla="*/ 4127 w 3336462"/>
              <a:gd name="connsiteY2695" fmla="*/ 2311608 h 6254983"/>
              <a:gd name="connsiteX2696" fmla="*/ 0 w 3336462"/>
              <a:gd name="connsiteY2696" fmla="*/ 2315916 h 6254983"/>
              <a:gd name="connsiteX2697" fmla="*/ 0 w 3336462"/>
              <a:gd name="connsiteY2697" fmla="*/ 2164614 h 6254983"/>
              <a:gd name="connsiteX2698" fmla="*/ 12182 w 3336462"/>
              <a:gd name="connsiteY2698" fmla="*/ 2138570 h 6254983"/>
              <a:gd name="connsiteX2699" fmla="*/ 24324 w 3336462"/>
              <a:gd name="connsiteY2699" fmla="*/ 2081209 h 6254983"/>
              <a:gd name="connsiteX2700" fmla="*/ 104771 w 3336462"/>
              <a:gd name="connsiteY2700" fmla="*/ 1704135 h 6254983"/>
              <a:gd name="connsiteX2701" fmla="*/ 102289 w 3336462"/>
              <a:gd name="connsiteY2701" fmla="*/ 1679312 h 6254983"/>
              <a:gd name="connsiteX2702" fmla="*/ 23428 w 3336462"/>
              <a:gd name="connsiteY2702" fmla="*/ 1425827 h 6254983"/>
              <a:gd name="connsiteX2703" fmla="*/ 0 w 3336462"/>
              <a:gd name="connsiteY2703" fmla="*/ 1359846 h 6254983"/>
              <a:gd name="connsiteX2704" fmla="*/ 0 w 3336462"/>
              <a:gd name="connsiteY2704" fmla="*/ 1259404 h 6254983"/>
              <a:gd name="connsiteX2705" fmla="*/ 30755 w 3336462"/>
              <a:gd name="connsiteY2705" fmla="*/ 1340260 h 6254983"/>
              <a:gd name="connsiteX2706" fmla="*/ 9092 w 3336462"/>
              <a:gd name="connsiteY2706" fmla="*/ 1240519 h 6254983"/>
              <a:gd name="connsiteX2707" fmla="*/ 0 w 3336462"/>
              <a:gd name="connsiteY2707" fmla="*/ 1205414 h 6254983"/>
              <a:gd name="connsiteX2708" fmla="*/ 0 w 3336462"/>
              <a:gd name="connsiteY2708" fmla="*/ 1078842 h 6254983"/>
              <a:gd name="connsiteX2709" fmla="*/ 27823 w 3336462"/>
              <a:gd name="connsiteY2709" fmla="*/ 1199563 h 6254983"/>
              <a:gd name="connsiteX2710" fmla="*/ 50952 w 3336462"/>
              <a:gd name="connsiteY2710" fmla="*/ 1298175 h 6254983"/>
              <a:gd name="connsiteX2711" fmla="*/ 0 w 3336462"/>
              <a:gd name="connsiteY2711" fmla="*/ 955595 h 6254983"/>
              <a:gd name="connsiteX2712" fmla="*/ 0 w 3336462"/>
              <a:gd name="connsiteY2712" fmla="*/ 890050 h 6254983"/>
              <a:gd name="connsiteX2713" fmla="*/ 7851 w 3336462"/>
              <a:gd name="connsiteY2713" fmla="*/ 894473 h 6254983"/>
              <a:gd name="connsiteX2714" fmla="*/ 74871 w 3336462"/>
              <a:gd name="connsiteY2714" fmla="*/ 1223256 h 6254983"/>
              <a:gd name="connsiteX2715" fmla="*/ 38203 w 3336462"/>
              <a:gd name="connsiteY2715" fmla="*/ 776566 h 6254983"/>
              <a:gd name="connsiteX2716" fmla="*/ 56255 w 3336462"/>
              <a:gd name="connsiteY2716" fmla="*/ 773858 h 6254983"/>
              <a:gd name="connsiteX2717" fmla="*/ 108156 w 3336462"/>
              <a:gd name="connsiteY2717" fmla="*/ 1275836 h 6254983"/>
              <a:gd name="connsiteX2718" fmla="*/ 125419 w 3336462"/>
              <a:gd name="connsiteY2718" fmla="*/ 1483779 h 6254983"/>
              <a:gd name="connsiteX2719" fmla="*/ 123613 w 3336462"/>
              <a:gd name="connsiteY2719" fmla="*/ 1148000 h 6254983"/>
              <a:gd name="connsiteX2720" fmla="*/ 84801 w 3336462"/>
              <a:gd name="connsiteY2720" fmla="*/ 597846 h 6254983"/>
              <a:gd name="connsiteX2721" fmla="*/ 110864 w 3336462"/>
              <a:gd name="connsiteY2721" fmla="*/ 594460 h 6254983"/>
              <a:gd name="connsiteX2722" fmla="*/ 156109 w 3336462"/>
              <a:gd name="connsiteY2722" fmla="*/ 1075676 h 6254983"/>
              <a:gd name="connsiteX2723" fmla="*/ 167165 w 3336462"/>
              <a:gd name="connsiteY2723" fmla="*/ 633162 h 6254983"/>
              <a:gd name="connsiteX2724" fmla="*/ 191086 w 3336462"/>
              <a:gd name="connsiteY2724" fmla="*/ 631807 h 6254983"/>
              <a:gd name="connsiteX2725" fmla="*/ 183526 w 3336462"/>
              <a:gd name="connsiteY2725" fmla="*/ 1105690 h 6254983"/>
              <a:gd name="connsiteX2726" fmla="*/ 169760 w 3336462"/>
              <a:gd name="connsiteY2726" fmla="*/ 1431991 h 6254983"/>
              <a:gd name="connsiteX2727" fmla="*/ 199548 w 3336462"/>
              <a:gd name="connsiteY2727" fmla="*/ 1154883 h 6254983"/>
              <a:gd name="connsiteX2728" fmla="*/ 261829 w 3336462"/>
              <a:gd name="connsiteY2728" fmla="*/ 743282 h 6254983"/>
              <a:gd name="connsiteX2729" fmla="*/ 282928 w 3336462"/>
              <a:gd name="connsiteY2729" fmla="*/ 746666 h 6254983"/>
              <a:gd name="connsiteX2730" fmla="*/ 222903 w 3336462"/>
              <a:gd name="connsiteY2730" fmla="*/ 1223820 h 6254983"/>
              <a:gd name="connsiteX2731" fmla="*/ 219857 w 3336462"/>
              <a:gd name="connsiteY2731" fmla="*/ 1258121 h 6254983"/>
              <a:gd name="connsiteX2732" fmla="*/ 239039 w 3336462"/>
              <a:gd name="connsiteY2732" fmla="*/ 1174402 h 6254983"/>
              <a:gd name="connsiteX2733" fmla="*/ 264537 w 3336462"/>
              <a:gd name="connsiteY2733" fmla="*/ 1179254 h 6254983"/>
              <a:gd name="connsiteX2734" fmla="*/ 253028 w 3336462"/>
              <a:gd name="connsiteY2734" fmla="*/ 1248079 h 6254983"/>
              <a:gd name="connsiteX2735" fmla="*/ 340358 w 3336462"/>
              <a:gd name="connsiteY2735" fmla="*/ 1001321 h 6254983"/>
              <a:gd name="connsiteX2736" fmla="*/ 357959 w 3336462"/>
              <a:gd name="connsiteY2736" fmla="*/ 1007754 h 6254983"/>
              <a:gd name="connsiteX2737" fmla="*/ 270179 w 3336462"/>
              <a:gd name="connsiteY2737" fmla="*/ 1290954 h 6254983"/>
              <a:gd name="connsiteX2738" fmla="*/ 232720 w 3336462"/>
              <a:gd name="connsiteY2738" fmla="*/ 1415405 h 6254983"/>
              <a:gd name="connsiteX2739" fmla="*/ 393613 w 3336462"/>
              <a:gd name="connsiteY2739" fmla="*/ 1145178 h 6254983"/>
              <a:gd name="connsiteX2740" fmla="*/ 416518 w 3336462"/>
              <a:gd name="connsiteY2740" fmla="*/ 1159396 h 6254983"/>
              <a:gd name="connsiteX2741" fmla="*/ 245582 w 3336462"/>
              <a:gd name="connsiteY2741" fmla="*/ 1457941 h 6254983"/>
              <a:gd name="connsiteX2742" fmla="*/ 255510 w 3336462"/>
              <a:gd name="connsiteY2742" fmla="*/ 1443386 h 6254983"/>
              <a:gd name="connsiteX2743" fmla="*/ 564550 w 3336462"/>
              <a:gd name="connsiteY2743" fmla="*/ 1108849 h 6254983"/>
              <a:gd name="connsiteX2744" fmla="*/ 827554 w 3336462"/>
              <a:gd name="connsiteY2744" fmla="*/ 901580 h 6254983"/>
              <a:gd name="connsiteX2745" fmla="*/ 1040124 w 3336462"/>
              <a:gd name="connsiteY2745" fmla="*/ 791798 h 6254983"/>
              <a:gd name="connsiteX2746" fmla="*/ 1145620 w 3336462"/>
              <a:gd name="connsiteY2746" fmla="*/ 729403 h 6254983"/>
              <a:gd name="connsiteX2747" fmla="*/ 1135014 w 3336462"/>
              <a:gd name="connsiteY2747" fmla="*/ 711915 h 6254983"/>
              <a:gd name="connsiteX2748" fmla="*/ 1133547 w 3336462"/>
              <a:gd name="connsiteY2748" fmla="*/ 686191 h 6254983"/>
              <a:gd name="connsiteX2749" fmla="*/ 1155774 w 3336462"/>
              <a:gd name="connsiteY2749" fmla="*/ 680886 h 6254983"/>
              <a:gd name="connsiteX2750" fmla="*/ 1296585 w 3336462"/>
              <a:gd name="connsiteY2750" fmla="*/ 548088 h 6254983"/>
              <a:gd name="connsiteX2751" fmla="*/ 1375566 w 3336462"/>
              <a:gd name="connsiteY2751" fmla="*/ 457260 h 6254983"/>
              <a:gd name="connsiteX2752" fmla="*/ 1377934 w 3336462"/>
              <a:gd name="connsiteY2752" fmla="*/ 444059 h 6254983"/>
              <a:gd name="connsiteX2753" fmla="*/ 1287558 w 3336462"/>
              <a:gd name="connsiteY2753" fmla="*/ 508485 h 6254983"/>
              <a:gd name="connsiteX2754" fmla="*/ 1274921 w 3336462"/>
              <a:gd name="connsiteY2754" fmla="*/ 491785 h 6254983"/>
              <a:gd name="connsiteX2755" fmla="*/ 1381997 w 3336462"/>
              <a:gd name="connsiteY2755" fmla="*/ 408630 h 6254983"/>
              <a:gd name="connsiteX2756" fmla="*/ 1381093 w 3336462"/>
              <a:gd name="connsiteY2756" fmla="*/ 392045 h 6254983"/>
              <a:gd name="connsiteX2757" fmla="*/ 1366652 w 3336462"/>
              <a:gd name="connsiteY2757" fmla="*/ 405132 h 6254983"/>
              <a:gd name="connsiteX2758" fmla="*/ 1319377 w 3336462"/>
              <a:gd name="connsiteY2758" fmla="*/ 425218 h 6254983"/>
              <a:gd name="connsiteX2759" fmla="*/ 1314525 w 3336462"/>
              <a:gd name="connsiteY2759" fmla="*/ 410210 h 6254983"/>
              <a:gd name="connsiteX2760" fmla="*/ 1354015 w 3336462"/>
              <a:gd name="connsiteY2760" fmla="*/ 382230 h 6254983"/>
              <a:gd name="connsiteX2761" fmla="*/ 1371616 w 3336462"/>
              <a:gd name="connsiteY2761" fmla="*/ 366658 h 6254983"/>
              <a:gd name="connsiteX2762" fmla="*/ 1311366 w 3336462"/>
              <a:gd name="connsiteY2762" fmla="*/ 357971 h 6254983"/>
              <a:gd name="connsiteX2763" fmla="*/ 1303467 w 3336462"/>
              <a:gd name="connsiteY2763" fmla="*/ 356841 h 6254983"/>
              <a:gd name="connsiteX2764" fmla="*/ 1265670 w 3336462"/>
              <a:gd name="connsiteY2764" fmla="*/ 384486 h 6254983"/>
              <a:gd name="connsiteX2765" fmla="*/ 1255515 w 3336462"/>
              <a:gd name="connsiteY2765" fmla="*/ 391142 h 6254983"/>
              <a:gd name="connsiteX2766" fmla="*/ 1241749 w 3336462"/>
              <a:gd name="connsiteY2766" fmla="*/ 366998 h 6254983"/>
              <a:gd name="connsiteX2767" fmla="*/ 1336640 w 3336462"/>
              <a:gd name="connsiteY2767" fmla="*/ 250783 h 6254983"/>
              <a:gd name="connsiteX2768" fmla="*/ 1297262 w 3336462"/>
              <a:gd name="connsiteY2768" fmla="*/ 242772 h 6254983"/>
              <a:gd name="connsiteX2769" fmla="*/ 1249536 w 3336462"/>
              <a:gd name="connsiteY2769" fmla="*/ 283164 h 6254983"/>
              <a:gd name="connsiteX2770" fmla="*/ 1151486 w 3336462"/>
              <a:gd name="connsiteY2770" fmla="*/ 347703 h 6254983"/>
              <a:gd name="connsiteX2771" fmla="*/ 1141333 w 3336462"/>
              <a:gd name="connsiteY2771" fmla="*/ 332697 h 6254983"/>
              <a:gd name="connsiteX2772" fmla="*/ 1241749 w 3336462"/>
              <a:gd name="connsiteY2772" fmla="*/ 250331 h 6254983"/>
              <a:gd name="connsiteX2773" fmla="*/ 1290154 w 3336462"/>
              <a:gd name="connsiteY2773" fmla="*/ 206101 h 6254983"/>
              <a:gd name="connsiteX2774" fmla="*/ 1257321 w 3336462"/>
              <a:gd name="connsiteY2774" fmla="*/ 172592 h 6254983"/>
              <a:gd name="connsiteX2775" fmla="*/ 1225503 w 3336462"/>
              <a:gd name="connsiteY2775" fmla="*/ 198657 h 6254983"/>
              <a:gd name="connsiteX2776" fmla="*/ 1211399 w 3336462"/>
              <a:gd name="connsiteY2776" fmla="*/ 193464 h 6254983"/>
              <a:gd name="connsiteX2777" fmla="*/ 1220652 w 3336462"/>
              <a:gd name="connsiteY2777" fmla="*/ 162889 h 6254983"/>
              <a:gd name="connsiteX2778" fmla="*/ 1236221 w 3336462"/>
              <a:gd name="connsiteY2778" fmla="*/ 151607 h 6254983"/>
              <a:gd name="connsiteX2779" fmla="*/ 1222569 w 3336462"/>
              <a:gd name="connsiteY2779" fmla="*/ 138743 h 6254983"/>
              <a:gd name="connsiteX2780" fmla="*/ 1176084 w 3336462"/>
              <a:gd name="connsiteY2780" fmla="*/ 139194 h 6254983"/>
              <a:gd name="connsiteX2781" fmla="*/ 1145055 w 3336462"/>
              <a:gd name="connsiteY2781" fmla="*/ 151492 h 6254983"/>
              <a:gd name="connsiteX2782" fmla="*/ 1139753 w 3336462"/>
              <a:gd name="connsiteY2782" fmla="*/ 165257 h 6254983"/>
              <a:gd name="connsiteX2783" fmla="*/ 1114817 w 3336462"/>
              <a:gd name="connsiteY2783" fmla="*/ 157586 h 6254983"/>
              <a:gd name="connsiteX2784" fmla="*/ 1123054 w 3336462"/>
              <a:gd name="connsiteY2784" fmla="*/ 109972 h 6254983"/>
              <a:gd name="connsiteX2785" fmla="*/ 815481 w 3336462"/>
              <a:gd name="connsiteY2785" fmla="*/ 282374 h 6254983"/>
              <a:gd name="connsiteX2786" fmla="*/ 811081 w 3336462"/>
              <a:gd name="connsiteY2786" fmla="*/ 294673 h 6254983"/>
              <a:gd name="connsiteX2787" fmla="*/ 783325 w 3336462"/>
              <a:gd name="connsiteY2787" fmla="*/ 285533 h 6254983"/>
              <a:gd name="connsiteX2788" fmla="*/ 844141 w 3336462"/>
              <a:gd name="connsiteY2788" fmla="*/ 37536 h 6254983"/>
              <a:gd name="connsiteX2789" fmla="*/ 851505 w 3336462"/>
              <a:gd name="connsiteY2789" fmla="*/ 0 h 6254983"/>
              <a:gd name="connsiteX2790" fmla="*/ 890618 w 3336462"/>
              <a:gd name="connsiteY2790" fmla="*/ 0 h 6254983"/>
              <a:gd name="connsiteX2791" fmla="*/ 883630 w 3336462"/>
              <a:gd name="connsiteY2791" fmla="*/ 26463 h 6254983"/>
              <a:gd name="connsiteX2792" fmla="*/ 872009 w 3336462"/>
              <a:gd name="connsiteY2792" fmla="*/ 71836 h 6254983"/>
              <a:gd name="connsiteX2793" fmla="*/ 832180 w 3336462"/>
              <a:gd name="connsiteY2793" fmla="*/ 236227 h 6254983"/>
              <a:gd name="connsiteX2794" fmla="*/ 1145506 w 3336462"/>
              <a:gd name="connsiteY2794" fmla="*/ 77364 h 6254983"/>
              <a:gd name="connsiteX2795" fmla="*/ 1160514 w 3336462"/>
              <a:gd name="connsiteY2795" fmla="*/ 99705 h 6254983"/>
              <a:gd name="connsiteX2796" fmla="*/ 1156790 w 3336462"/>
              <a:gd name="connsiteY2796" fmla="*/ 115275 h 6254983"/>
              <a:gd name="connsiteX2797" fmla="*/ 1193459 w 3336462"/>
              <a:gd name="connsiteY2797" fmla="*/ 107264 h 6254983"/>
              <a:gd name="connsiteX2798" fmla="*/ 1253710 w 3336462"/>
              <a:gd name="connsiteY2798" fmla="*/ 118210 h 6254983"/>
              <a:gd name="connsiteX2799" fmla="*/ 1270184 w 3336462"/>
              <a:gd name="connsiteY2799" fmla="*/ 149800 h 6254983"/>
              <a:gd name="connsiteX2800" fmla="*/ 1325920 w 3336462"/>
              <a:gd name="connsiteY2800" fmla="*/ 208696 h 6254983"/>
              <a:gd name="connsiteX2801" fmla="*/ 1318700 w 3336462"/>
              <a:gd name="connsiteY2801" fmla="*/ 218738 h 6254983"/>
              <a:gd name="connsiteX2802" fmla="*/ 1355820 w 3336462"/>
              <a:gd name="connsiteY2802" fmla="*/ 226187 h 6254983"/>
              <a:gd name="connsiteX2803" fmla="*/ 1366088 w 3336462"/>
              <a:gd name="connsiteY2803" fmla="*/ 240402 h 6254983"/>
              <a:gd name="connsiteX2804" fmla="*/ 1334495 w 3336462"/>
              <a:gd name="connsiteY2804" fmla="*/ 328071 h 6254983"/>
              <a:gd name="connsiteX2805" fmla="*/ 1394859 w 3336462"/>
              <a:gd name="connsiteY2805" fmla="*/ 348042 h 6254983"/>
              <a:gd name="connsiteX2806" fmla="*/ 1401741 w 3336462"/>
              <a:gd name="connsiteY2806" fmla="*/ 484338 h 6254983"/>
              <a:gd name="connsiteX2807" fmla="*/ 1351533 w 3336462"/>
              <a:gd name="connsiteY2807" fmla="*/ 540527 h 6254983"/>
              <a:gd name="connsiteX2808" fmla="*/ 1263639 w 3336462"/>
              <a:gd name="connsiteY2808" fmla="*/ 634739 h 6254983"/>
              <a:gd name="connsiteX2809" fmla="*/ 1190299 w 3336462"/>
              <a:gd name="connsiteY2809" fmla="*/ 695442 h 6254983"/>
              <a:gd name="connsiteX2810" fmla="*/ 1175520 w 3336462"/>
              <a:gd name="connsiteY2810" fmla="*/ 746102 h 6254983"/>
              <a:gd name="connsiteX2811" fmla="*/ 728490 w 3336462"/>
              <a:gd name="connsiteY2811" fmla="*/ 1006061 h 6254983"/>
              <a:gd name="connsiteX2812" fmla="*/ 411329 w 3336462"/>
              <a:gd name="connsiteY2812" fmla="*/ 1303027 h 6254983"/>
              <a:gd name="connsiteX2813" fmla="*/ 228319 w 3336462"/>
              <a:gd name="connsiteY2813" fmla="*/ 1535455 h 6254983"/>
              <a:gd name="connsiteX2814" fmla="*/ 150806 w 3336462"/>
              <a:gd name="connsiteY2814" fmla="*/ 1768560 h 6254983"/>
              <a:gd name="connsiteX2815" fmla="*/ 119664 w 3336462"/>
              <a:gd name="connsiteY2815" fmla="*/ 1972893 h 6254983"/>
              <a:gd name="connsiteX2816" fmla="*/ 110864 w 3336462"/>
              <a:gd name="connsiteY2816" fmla="*/ 2049843 h 6254983"/>
              <a:gd name="connsiteX2817" fmla="*/ 601897 w 3336462"/>
              <a:gd name="connsiteY2817" fmla="*/ 1674348 h 6254983"/>
              <a:gd name="connsiteX2818" fmla="*/ 720254 w 3336462"/>
              <a:gd name="connsiteY2818" fmla="*/ 1422287 h 6254983"/>
              <a:gd name="connsiteX2819" fmla="*/ 725557 w 3336462"/>
              <a:gd name="connsiteY2819" fmla="*/ 1426237 h 6254983"/>
              <a:gd name="connsiteX2820" fmla="*/ 823605 w 3336462"/>
              <a:gd name="connsiteY2820" fmla="*/ 1389567 h 6254983"/>
              <a:gd name="connsiteX2821" fmla="*/ 944558 w 3336462"/>
              <a:gd name="connsiteY2821" fmla="*/ 1442032 h 6254983"/>
              <a:gd name="connsiteX2822" fmla="*/ 1396777 w 3336462"/>
              <a:gd name="connsiteY2822" fmla="*/ 1133332 h 6254983"/>
              <a:gd name="connsiteX2823" fmla="*/ 1668019 w 3336462"/>
              <a:gd name="connsiteY2823" fmla="*/ 937461 h 6254983"/>
              <a:gd name="connsiteX2824" fmla="*/ 1739439 w 3336462"/>
              <a:gd name="connsiteY2824" fmla="*/ 816169 h 6254983"/>
              <a:gd name="connsiteX2825" fmla="*/ 1878106 w 3336462"/>
              <a:gd name="connsiteY2825" fmla="*/ 627407 h 6254983"/>
              <a:gd name="connsiteX2826" fmla="*/ 2005378 w 3336462"/>
              <a:gd name="connsiteY2826" fmla="*/ 375460 h 6254983"/>
              <a:gd name="connsiteX2827" fmla="*/ 2107037 w 3336462"/>
              <a:gd name="connsiteY2827" fmla="*/ 141113 h 6254983"/>
              <a:gd name="connsiteX2828" fmla="*/ 2170164 w 3336462"/>
              <a:gd name="connsiteY2828" fmla="*/ 29722 h 6254983"/>
              <a:gd name="connsiteX2829" fmla="*/ 2186892 w 3336462"/>
              <a:gd name="connsiteY2829" fmla="*/ 0 h 6254983"/>
              <a:gd name="connsiteX2830" fmla="*/ 2216956 w 3336462"/>
              <a:gd name="connsiteY2830" fmla="*/ 0 h 6254983"/>
              <a:gd name="connsiteX2831" fmla="*/ 2171321 w 3336462"/>
              <a:gd name="connsiteY2831" fmla="*/ 77562 h 6254983"/>
              <a:gd name="connsiteX2832" fmla="*/ 2120464 w 3336462"/>
              <a:gd name="connsiteY2832" fmla="*/ 172818 h 6254983"/>
              <a:gd name="connsiteX2833" fmla="*/ 2029297 w 3336462"/>
              <a:gd name="connsiteY2833" fmla="*/ 387645 h 6254983"/>
              <a:gd name="connsiteX2834" fmla="*/ 1937003 w 3336462"/>
              <a:gd name="connsiteY2834" fmla="*/ 573023 h 6254983"/>
              <a:gd name="connsiteX2835" fmla="*/ 1858135 w 3336462"/>
              <a:gd name="connsiteY2835" fmla="*/ 711690 h 6254983"/>
              <a:gd name="connsiteX2836" fmla="*/ 1905185 w 3336462"/>
              <a:gd name="connsiteY2836" fmla="*/ 678969 h 6254983"/>
              <a:gd name="connsiteX2837" fmla="*/ 1913309 w 3336462"/>
              <a:gd name="connsiteY2837" fmla="*/ 688674 h 6254983"/>
              <a:gd name="connsiteX2838" fmla="*/ 1819887 w 3336462"/>
              <a:gd name="connsiteY2838" fmla="*/ 792476 h 6254983"/>
              <a:gd name="connsiteX2839" fmla="*/ 1788293 w 3336462"/>
              <a:gd name="connsiteY2839" fmla="*/ 833319 h 6254983"/>
              <a:gd name="connsiteX2840" fmla="*/ 1905862 w 3336462"/>
              <a:gd name="connsiteY2840" fmla="*/ 729855 h 6254983"/>
              <a:gd name="connsiteX2841" fmla="*/ 2154877 w 3336462"/>
              <a:gd name="connsiteY2841" fmla="*/ 477570 h 6254983"/>
              <a:gd name="connsiteX2842" fmla="*/ 2161870 w 3336462"/>
              <a:gd name="connsiteY2842" fmla="*/ 485693 h 6254983"/>
              <a:gd name="connsiteX2843" fmla="*/ 2030538 w 3336462"/>
              <a:gd name="connsiteY2843" fmla="*/ 633613 h 6254983"/>
              <a:gd name="connsiteX2844" fmla="*/ 1904959 w 3336462"/>
              <a:gd name="connsiteY2844" fmla="*/ 759303 h 6254983"/>
              <a:gd name="connsiteX2845" fmla="*/ 1764149 w 3336462"/>
              <a:gd name="connsiteY2845" fmla="*/ 880707 h 6254983"/>
              <a:gd name="connsiteX2846" fmla="*/ 1778027 w 3336462"/>
              <a:gd name="connsiteY2846" fmla="*/ 882625 h 6254983"/>
              <a:gd name="connsiteX2847" fmla="*/ 1933392 w 3336462"/>
              <a:gd name="connsiteY2847" fmla="*/ 758175 h 6254983"/>
              <a:gd name="connsiteX2848" fmla="*/ 2089097 w 3336462"/>
              <a:gd name="connsiteY2848" fmla="*/ 610595 h 6254983"/>
              <a:gd name="connsiteX2849" fmla="*/ 2218736 w 3336462"/>
              <a:gd name="connsiteY2849" fmla="*/ 497766 h 6254983"/>
              <a:gd name="connsiteX2850" fmla="*/ 2226860 w 3336462"/>
              <a:gd name="connsiteY2850" fmla="*/ 508936 h 6254983"/>
              <a:gd name="connsiteX2851" fmla="*/ 1937793 w 3336462"/>
              <a:gd name="connsiteY2851" fmla="*/ 792024 h 6254983"/>
              <a:gd name="connsiteX2852" fmla="*/ 1879121 w 3336462"/>
              <a:gd name="connsiteY2852" fmla="*/ 841669 h 6254983"/>
              <a:gd name="connsiteX2853" fmla="*/ 1904056 w 3336462"/>
              <a:gd name="connsiteY2853" fmla="*/ 827113 h 6254983"/>
              <a:gd name="connsiteX2854" fmla="*/ 2040918 w 3336462"/>
              <a:gd name="connsiteY2854" fmla="*/ 744071 h 6254983"/>
              <a:gd name="connsiteX2855" fmla="*/ 2047350 w 3336462"/>
              <a:gd name="connsiteY2855" fmla="*/ 755467 h 6254983"/>
              <a:gd name="connsiteX2856" fmla="*/ 1917257 w 3336462"/>
              <a:gd name="connsiteY2856" fmla="*/ 848212 h 6254983"/>
              <a:gd name="connsiteX2857" fmla="*/ 1947495 w 3336462"/>
              <a:gd name="connsiteY2857" fmla="*/ 835237 h 6254983"/>
              <a:gd name="connsiteX2858" fmla="*/ 2099703 w 3336462"/>
              <a:gd name="connsiteY2858" fmla="*/ 777131 h 6254983"/>
              <a:gd name="connsiteX2859" fmla="*/ 2166159 w 3336462"/>
              <a:gd name="connsiteY2859" fmla="*/ 751291 h 6254983"/>
              <a:gd name="connsiteX2860" fmla="*/ 2195946 w 3336462"/>
              <a:gd name="connsiteY2860" fmla="*/ 745990 h 6254983"/>
              <a:gd name="connsiteX2861" fmla="*/ 2200796 w 3336462"/>
              <a:gd name="connsiteY2861" fmla="*/ 744748 h 6254983"/>
              <a:gd name="connsiteX2862" fmla="*/ 2201586 w 3336462"/>
              <a:gd name="connsiteY2862" fmla="*/ 745312 h 6254983"/>
              <a:gd name="connsiteX2863" fmla="*/ 2201474 w 3336462"/>
              <a:gd name="connsiteY2863" fmla="*/ 751518 h 6254983"/>
              <a:gd name="connsiteX2864" fmla="*/ 2087855 w 3336462"/>
              <a:gd name="connsiteY2864" fmla="*/ 802630 h 6254983"/>
              <a:gd name="connsiteX2865" fmla="*/ 1937567 w 3336462"/>
              <a:gd name="connsiteY2865" fmla="*/ 864009 h 6254983"/>
              <a:gd name="connsiteX2866" fmla="*/ 1845724 w 3336462"/>
              <a:gd name="connsiteY2866" fmla="*/ 908576 h 6254983"/>
              <a:gd name="connsiteX2867" fmla="*/ 2085486 w 3336462"/>
              <a:gd name="connsiteY2867" fmla="*/ 834899 h 6254983"/>
              <a:gd name="connsiteX2868" fmla="*/ 2603033 w 3336462"/>
              <a:gd name="connsiteY2868" fmla="*/ 669943 h 6254983"/>
              <a:gd name="connsiteX2869" fmla="*/ 3070596 w 3336462"/>
              <a:gd name="connsiteY2869" fmla="*/ 428150 h 6254983"/>
              <a:gd name="connsiteX2870" fmla="*/ 3267709 w 3336462"/>
              <a:gd name="connsiteY2870" fmla="*/ 260148 h 6254983"/>
              <a:gd name="connsiteX2871" fmla="*/ 3274816 w 3336462"/>
              <a:gd name="connsiteY2871" fmla="*/ 115502 h 6254983"/>
              <a:gd name="connsiteX2872" fmla="*/ 3210167 w 3336462"/>
              <a:gd name="connsiteY2872" fmla="*/ 119787 h 6254983"/>
              <a:gd name="connsiteX2873" fmla="*/ 3203960 w 3336462"/>
              <a:gd name="connsiteY2873" fmla="*/ 127009 h 6254983"/>
              <a:gd name="connsiteX2874" fmla="*/ 3194031 w 3336462"/>
              <a:gd name="connsiteY2874" fmla="*/ 128813 h 6254983"/>
              <a:gd name="connsiteX2875" fmla="*/ 3184892 w 3336462"/>
              <a:gd name="connsiteY2875" fmla="*/ 133667 h 6254983"/>
              <a:gd name="connsiteX2876" fmla="*/ 3176544 w 3336462"/>
              <a:gd name="connsiteY2876" fmla="*/ 118998 h 6254983"/>
              <a:gd name="connsiteX2877" fmla="*/ 3197755 w 3336462"/>
              <a:gd name="connsiteY2877" fmla="*/ 109296 h 6254983"/>
              <a:gd name="connsiteX2878" fmla="*/ 3210279 w 3336462"/>
              <a:gd name="connsiteY2878" fmla="*/ 92144 h 6254983"/>
              <a:gd name="connsiteX2879" fmla="*/ 3226414 w 3336462"/>
              <a:gd name="connsiteY2879" fmla="*/ 21627 h 6254983"/>
              <a:gd name="connsiteX2880" fmla="*/ 3119902 w 3336462"/>
              <a:gd name="connsiteY2880" fmla="*/ 114033 h 6254983"/>
              <a:gd name="connsiteX2881" fmla="*/ 2982703 w 3336462"/>
              <a:gd name="connsiteY2881" fmla="*/ 203733 h 6254983"/>
              <a:gd name="connsiteX2882" fmla="*/ 2977625 w 3336462"/>
              <a:gd name="connsiteY2882" fmla="*/ 197414 h 6254983"/>
              <a:gd name="connsiteX2883" fmla="*/ 3109749 w 3336462"/>
              <a:gd name="connsiteY2883" fmla="*/ 101397 h 6254983"/>
              <a:gd name="connsiteX2884" fmla="*/ 3214341 w 3336462"/>
              <a:gd name="connsiteY2884" fmla="*/ 9554 h 6254983"/>
              <a:gd name="connsiteX2885" fmla="*/ 3198207 w 3336462"/>
              <a:gd name="connsiteY2885" fmla="*/ 11472 h 6254983"/>
              <a:gd name="connsiteX2886" fmla="*/ 3138182 w 3336462"/>
              <a:gd name="connsiteY2886" fmla="*/ 64389 h 6254983"/>
              <a:gd name="connsiteX2887" fmla="*/ 3059539 w 3336462"/>
              <a:gd name="connsiteY2887" fmla="*/ 116178 h 6254983"/>
              <a:gd name="connsiteX2888" fmla="*/ 3054574 w 3336462"/>
              <a:gd name="connsiteY2888" fmla="*/ 107941 h 6254983"/>
              <a:gd name="connsiteX2889" fmla="*/ 3127802 w 3336462"/>
              <a:gd name="connsiteY2889" fmla="*/ 47126 h 6254983"/>
              <a:gd name="connsiteX2890" fmla="*/ 3177785 w 3336462"/>
              <a:gd name="connsiteY2890" fmla="*/ 1204 h 6254983"/>
              <a:gd name="connsiteX2891" fmla="*/ 3177785 w 3336462"/>
              <a:gd name="connsiteY2891" fmla="*/ 979 h 6254983"/>
              <a:gd name="connsiteX2892" fmla="*/ 3177679 w 3336462"/>
              <a:gd name="connsiteY2892" fmla="*/ 0 h 6254983"/>
              <a:gd name="connsiteX2893" fmla="*/ 3232383 w 3336462"/>
              <a:gd name="connsiteY2893" fmla="*/ 0 h 6254983"/>
              <a:gd name="connsiteX2894" fmla="*/ 3245594 w 3336462"/>
              <a:gd name="connsiteY2894" fmla="*/ 18467 h 6254983"/>
              <a:gd name="connsiteX2895" fmla="*/ 3227993 w 3336462"/>
              <a:gd name="connsiteY2895" fmla="*/ 97787 h 6254983"/>
              <a:gd name="connsiteX2896" fmla="*/ 3317467 w 3336462"/>
              <a:gd name="connsiteY2896" fmla="*/ 127121 h 6254983"/>
              <a:gd name="connsiteX2897" fmla="*/ 3271432 w 3336462"/>
              <a:gd name="connsiteY2897" fmla="*/ 286888 h 6254983"/>
              <a:gd name="connsiteX2898" fmla="*/ 2810188 w 3336462"/>
              <a:gd name="connsiteY2898" fmla="*/ 605744 h 6254983"/>
              <a:gd name="connsiteX2899" fmla="*/ 2206439 w 3336462"/>
              <a:gd name="connsiteY2899" fmla="*/ 828580 h 6254983"/>
              <a:gd name="connsiteX2900" fmla="*/ 1878783 w 3336462"/>
              <a:gd name="connsiteY2900" fmla="*/ 921438 h 6254983"/>
              <a:gd name="connsiteX2901" fmla="*/ 1732444 w 3336462"/>
              <a:gd name="connsiteY2901" fmla="*/ 965330 h 6254983"/>
              <a:gd name="connsiteX2902" fmla="*/ 1192557 w 3336462"/>
              <a:gd name="connsiteY2902" fmla="*/ 1360908 h 6254983"/>
              <a:gd name="connsiteX2903" fmla="*/ 1198311 w 3336462"/>
              <a:gd name="connsiteY2903" fmla="*/ 1358539 h 6254983"/>
              <a:gd name="connsiteX2904" fmla="*/ 1244344 w 3336462"/>
              <a:gd name="connsiteY2904" fmla="*/ 1365308 h 6254983"/>
              <a:gd name="connsiteX2905" fmla="*/ 1273794 w 3336462"/>
              <a:gd name="connsiteY2905" fmla="*/ 1357636 h 6254983"/>
              <a:gd name="connsiteX2906" fmla="*/ 1326823 w 3336462"/>
              <a:gd name="connsiteY2906" fmla="*/ 1417211 h 6254983"/>
              <a:gd name="connsiteX2907" fmla="*/ 1340249 w 3336462"/>
              <a:gd name="connsiteY2907" fmla="*/ 1495401 h 6254983"/>
              <a:gd name="connsiteX2908" fmla="*/ 1355369 w 3336462"/>
              <a:gd name="connsiteY2908" fmla="*/ 1475769 h 6254983"/>
              <a:gd name="connsiteX2909" fmla="*/ 1390797 w 3336462"/>
              <a:gd name="connsiteY2909" fmla="*/ 1432894 h 6254983"/>
              <a:gd name="connsiteX2910" fmla="*/ 1476435 w 3336462"/>
              <a:gd name="connsiteY2910" fmla="*/ 1410892 h 6254983"/>
              <a:gd name="connsiteX2911" fmla="*/ 1515812 w 3336462"/>
              <a:gd name="connsiteY2911" fmla="*/ 1465614 h 6254983"/>
              <a:gd name="connsiteX2912" fmla="*/ 1550451 w 3336462"/>
              <a:gd name="connsiteY2912" fmla="*/ 1487502 h 6254983"/>
              <a:gd name="connsiteX2913" fmla="*/ 1541537 w 3336462"/>
              <a:gd name="connsiteY2913" fmla="*/ 1583294 h 6254983"/>
              <a:gd name="connsiteX2914" fmla="*/ 1590279 w 3336462"/>
              <a:gd name="connsiteY2914" fmla="*/ 1629554 h 6254983"/>
              <a:gd name="connsiteX2915" fmla="*/ 1501031 w 3336462"/>
              <a:gd name="connsiteY2915" fmla="*/ 1801732 h 6254983"/>
              <a:gd name="connsiteX2916" fmla="*/ 1869982 w 3336462"/>
              <a:gd name="connsiteY2916" fmla="*/ 1823282 h 6254983"/>
              <a:gd name="connsiteX2917" fmla="*/ 1868741 w 3336462"/>
              <a:gd name="connsiteY2917" fmla="*/ 1827570 h 6254983"/>
              <a:gd name="connsiteX2918" fmla="*/ 1874045 w 3336462"/>
              <a:gd name="connsiteY2918" fmla="*/ 1838401 h 6254983"/>
              <a:gd name="connsiteX2919" fmla="*/ 1840533 w 3336462"/>
              <a:gd name="connsiteY2919" fmla="*/ 1916027 h 6254983"/>
              <a:gd name="connsiteX2920" fmla="*/ 1846063 w 3336462"/>
              <a:gd name="connsiteY2920" fmla="*/ 1916366 h 6254983"/>
              <a:gd name="connsiteX2921" fmla="*/ 1859377 w 3336462"/>
              <a:gd name="connsiteY2921" fmla="*/ 1934870 h 6254983"/>
              <a:gd name="connsiteX2922" fmla="*/ 1746096 w 3336462"/>
              <a:gd name="connsiteY2922" fmla="*/ 2038898 h 6254983"/>
              <a:gd name="connsiteX2923" fmla="*/ 1812552 w 3336462"/>
              <a:gd name="connsiteY2923" fmla="*/ 2037771 h 6254983"/>
              <a:gd name="connsiteX2924" fmla="*/ 1866373 w 3336462"/>
              <a:gd name="connsiteY2924" fmla="*/ 2051310 h 6254983"/>
              <a:gd name="connsiteX2925" fmla="*/ 1876639 w 3336462"/>
              <a:gd name="connsiteY2925" fmla="*/ 2069024 h 6254983"/>
              <a:gd name="connsiteX2926" fmla="*/ 1861408 w 3336462"/>
              <a:gd name="connsiteY2926" fmla="*/ 2108627 h 6254983"/>
              <a:gd name="connsiteX2927" fmla="*/ 1864116 w 3336462"/>
              <a:gd name="connsiteY2927" fmla="*/ 2123859 h 6254983"/>
              <a:gd name="connsiteX2928" fmla="*/ 1879121 w 3336462"/>
              <a:gd name="connsiteY2928" fmla="*/ 2129952 h 6254983"/>
              <a:gd name="connsiteX2929" fmla="*/ 1887133 w 3336462"/>
              <a:gd name="connsiteY2929" fmla="*/ 2144958 h 6254983"/>
              <a:gd name="connsiteX2930" fmla="*/ 1855766 w 3336462"/>
              <a:gd name="connsiteY2930" fmla="*/ 2200696 h 6254983"/>
              <a:gd name="connsiteX2931" fmla="*/ 1895594 w 3336462"/>
              <a:gd name="connsiteY2931" fmla="*/ 2224504 h 6254983"/>
              <a:gd name="connsiteX2932" fmla="*/ 1887809 w 3336462"/>
              <a:gd name="connsiteY2932" fmla="*/ 2281368 h 6254983"/>
              <a:gd name="connsiteX2933" fmla="*/ 1950317 w 3336462"/>
              <a:gd name="connsiteY2933" fmla="*/ 2314315 h 6254983"/>
              <a:gd name="connsiteX2934" fmla="*/ 1954491 w 3336462"/>
              <a:gd name="connsiteY2934" fmla="*/ 2378402 h 6254983"/>
              <a:gd name="connsiteX2935" fmla="*/ 1961374 w 3336462"/>
              <a:gd name="connsiteY2935" fmla="*/ 2375130 h 6254983"/>
              <a:gd name="connsiteX2936" fmla="*/ 2140886 w 3336462"/>
              <a:gd name="connsiteY2936" fmla="*/ 2331238 h 6254983"/>
              <a:gd name="connsiteX2937" fmla="*/ 2262289 w 3336462"/>
              <a:gd name="connsiteY2937" fmla="*/ 2421728 h 6254983"/>
              <a:gd name="connsiteX2938" fmla="*/ 2270413 w 3336462"/>
              <a:gd name="connsiteY2938" fmla="*/ 2426918 h 6254983"/>
              <a:gd name="connsiteX2939" fmla="*/ 2295574 w 3336462"/>
              <a:gd name="connsiteY2939" fmla="*/ 2494504 h 6254983"/>
              <a:gd name="connsiteX2940" fmla="*/ 2226521 w 3336462"/>
              <a:gd name="connsiteY2940" fmla="*/ 2569422 h 6254983"/>
              <a:gd name="connsiteX2941" fmla="*/ 2438076 w 3336462"/>
              <a:gd name="connsiteY2941" fmla="*/ 2550466 h 6254983"/>
              <a:gd name="connsiteX2942" fmla="*/ 2477003 w 3336462"/>
              <a:gd name="connsiteY2942" fmla="*/ 2605978 h 6254983"/>
              <a:gd name="connsiteX2943" fmla="*/ 2526534 w 3336462"/>
              <a:gd name="connsiteY2943" fmla="*/ 2738214 h 6254983"/>
              <a:gd name="connsiteX2944" fmla="*/ 2641846 w 3336462"/>
              <a:gd name="connsiteY2944" fmla="*/ 2798690 h 6254983"/>
              <a:gd name="connsiteX2945" fmla="*/ 2634512 w 3336462"/>
              <a:gd name="connsiteY2945" fmla="*/ 2854090 h 6254983"/>
              <a:gd name="connsiteX2946" fmla="*/ 2643539 w 3336462"/>
              <a:gd name="connsiteY2946" fmla="*/ 2947061 h 6254983"/>
              <a:gd name="connsiteX2947" fmla="*/ 2519652 w 3336462"/>
              <a:gd name="connsiteY2947" fmla="*/ 2999074 h 6254983"/>
              <a:gd name="connsiteX2948" fmla="*/ 2470910 w 3336462"/>
              <a:gd name="connsiteY2948" fmla="*/ 3006859 h 6254983"/>
              <a:gd name="connsiteX2949" fmla="*/ 2562866 w 3336462"/>
              <a:gd name="connsiteY2949" fmla="*/ 3022431 h 6254983"/>
              <a:gd name="connsiteX2950" fmla="*/ 2675017 w 3336462"/>
              <a:gd name="connsiteY2950" fmla="*/ 3074068 h 6254983"/>
              <a:gd name="connsiteX2951" fmla="*/ 2659222 w 3336462"/>
              <a:gd name="connsiteY2951" fmla="*/ 3183979 h 6254983"/>
              <a:gd name="connsiteX2952" fmla="*/ 2634287 w 3336462"/>
              <a:gd name="connsiteY2952" fmla="*/ 3210610 h 6254983"/>
              <a:gd name="connsiteX2953" fmla="*/ 2685173 w 3336462"/>
              <a:gd name="connsiteY2953" fmla="*/ 3285877 h 6254983"/>
              <a:gd name="connsiteX2954" fmla="*/ 2610930 w 3336462"/>
              <a:gd name="connsiteY2954" fmla="*/ 3306525 h 6254983"/>
              <a:gd name="connsiteX2955" fmla="*/ 2579452 w 3336462"/>
              <a:gd name="connsiteY2955" fmla="*/ 3305961 h 6254983"/>
              <a:gd name="connsiteX2956" fmla="*/ 2634287 w 3336462"/>
              <a:gd name="connsiteY2956" fmla="*/ 3361808 h 6254983"/>
              <a:gd name="connsiteX2957" fmla="*/ 2534546 w 3336462"/>
              <a:gd name="connsiteY2957" fmla="*/ 3425101 h 6254983"/>
              <a:gd name="connsiteX2958" fmla="*/ 2444283 w 3336462"/>
              <a:gd name="connsiteY2958" fmla="*/ 3460756 h 6254983"/>
              <a:gd name="connsiteX2959" fmla="*/ 2518073 w 3336462"/>
              <a:gd name="connsiteY2959" fmla="*/ 3489406 h 6254983"/>
              <a:gd name="connsiteX2960" fmla="*/ 2561400 w 3336462"/>
              <a:gd name="connsiteY2960" fmla="*/ 3514000 h 6254983"/>
              <a:gd name="connsiteX2961" fmla="*/ 2562076 w 3336462"/>
              <a:gd name="connsiteY2961" fmla="*/ 3553498 h 6254983"/>
              <a:gd name="connsiteX2962" fmla="*/ 2548311 w 3336462"/>
              <a:gd name="connsiteY2962" fmla="*/ 3615895 h 6254983"/>
              <a:gd name="connsiteX2963" fmla="*/ 2427132 w 3336462"/>
              <a:gd name="connsiteY2963" fmla="*/ 3618826 h 6254983"/>
              <a:gd name="connsiteX2964" fmla="*/ 2453309 w 3336462"/>
              <a:gd name="connsiteY2964" fmla="*/ 3681554 h 6254983"/>
              <a:gd name="connsiteX2965" fmla="*/ 2255407 w 3336462"/>
              <a:gd name="connsiteY2965" fmla="*/ 3696557 h 6254983"/>
              <a:gd name="connsiteX2966" fmla="*/ 2276732 w 3336462"/>
              <a:gd name="connsiteY2966" fmla="*/ 3715286 h 6254983"/>
              <a:gd name="connsiteX2967" fmla="*/ 2277408 w 3336462"/>
              <a:gd name="connsiteY2967" fmla="*/ 3736272 h 6254983"/>
              <a:gd name="connsiteX2968" fmla="*/ 2020270 w 3336462"/>
              <a:gd name="connsiteY2968" fmla="*/ 3700732 h 6254983"/>
              <a:gd name="connsiteX2969" fmla="*/ 1986535 w 3336462"/>
              <a:gd name="connsiteY2969" fmla="*/ 3680764 h 6254983"/>
              <a:gd name="connsiteX2970" fmla="*/ 1982022 w 3336462"/>
              <a:gd name="connsiteY2970" fmla="*/ 3649626 h 6254983"/>
              <a:gd name="connsiteX2971" fmla="*/ 1963969 w 3336462"/>
              <a:gd name="connsiteY2971" fmla="*/ 3713480 h 6254983"/>
              <a:gd name="connsiteX2972" fmla="*/ 1977960 w 3336462"/>
              <a:gd name="connsiteY2972" fmla="*/ 3781632 h 6254983"/>
              <a:gd name="connsiteX2973" fmla="*/ 1937905 w 3336462"/>
              <a:gd name="connsiteY2973" fmla="*/ 3862415 h 6254983"/>
              <a:gd name="connsiteX2974" fmla="*/ 1878895 w 3336462"/>
              <a:gd name="connsiteY2974" fmla="*/ 3949410 h 6254983"/>
              <a:gd name="connsiteX2975" fmla="*/ 2105456 w 3336462"/>
              <a:gd name="connsiteY2975" fmla="*/ 3903711 h 6254983"/>
              <a:gd name="connsiteX2976" fmla="*/ 2239836 w 3336462"/>
              <a:gd name="connsiteY2976" fmla="*/ 3953471 h 6254983"/>
              <a:gd name="connsiteX2977" fmla="*/ 2307308 w 3336462"/>
              <a:gd name="connsiteY2977" fmla="*/ 4040798 h 6254983"/>
              <a:gd name="connsiteX2978" fmla="*/ 2263305 w 3336462"/>
              <a:gd name="connsiteY2978" fmla="*/ 4115718 h 6254983"/>
              <a:gd name="connsiteX2979" fmla="*/ 2351762 w 3336462"/>
              <a:gd name="connsiteY2979" fmla="*/ 4140202 h 6254983"/>
              <a:gd name="connsiteX2980" fmla="*/ 2338675 w 3336462"/>
              <a:gd name="connsiteY2980" fmla="*/ 4269726 h 6254983"/>
              <a:gd name="connsiteX2981" fmla="*/ 2341382 w 3336462"/>
              <a:gd name="connsiteY2981" fmla="*/ 4315756 h 6254983"/>
              <a:gd name="connsiteX2982" fmla="*/ 2301327 w 3336462"/>
              <a:gd name="connsiteY2982" fmla="*/ 4343410 h 6254983"/>
              <a:gd name="connsiteX2983" fmla="*/ 2372072 w 3336462"/>
              <a:gd name="connsiteY2983" fmla="*/ 4362360 h 6254983"/>
              <a:gd name="connsiteX2984" fmla="*/ 2451164 w 3336462"/>
              <a:gd name="connsiteY2984" fmla="*/ 4455670 h 6254983"/>
              <a:gd name="connsiteX2985" fmla="*/ 2425439 w 3336462"/>
              <a:gd name="connsiteY2985" fmla="*/ 4500121 h 6254983"/>
              <a:gd name="connsiteX2986" fmla="*/ 2445975 w 3336462"/>
              <a:gd name="connsiteY2986" fmla="*/ 4520320 h 6254983"/>
              <a:gd name="connsiteX2987" fmla="*/ 2421943 w 3336462"/>
              <a:gd name="connsiteY2987" fmla="*/ 4602798 h 6254983"/>
              <a:gd name="connsiteX2988" fmla="*/ 2431081 w 3336462"/>
              <a:gd name="connsiteY2988" fmla="*/ 4617578 h 6254983"/>
              <a:gd name="connsiteX2989" fmla="*/ 2397797 w 3336462"/>
              <a:gd name="connsiteY2989" fmla="*/ 4680088 h 6254983"/>
              <a:gd name="connsiteX2990" fmla="*/ 2398474 w 3336462"/>
              <a:gd name="connsiteY2990" fmla="*/ 4680988 h 6254983"/>
              <a:gd name="connsiteX2991" fmla="*/ 2398474 w 3336462"/>
              <a:gd name="connsiteY2991" fmla="*/ 4743612 h 6254983"/>
              <a:gd name="connsiteX2992" fmla="*/ 2369927 w 3336462"/>
              <a:gd name="connsiteY2992" fmla="*/ 4756695 h 6254983"/>
              <a:gd name="connsiteX2993" fmla="*/ 2386627 w 3336462"/>
              <a:gd name="connsiteY2993" fmla="*/ 4764932 h 6254983"/>
              <a:gd name="connsiteX2994" fmla="*/ 2395315 w 3336462"/>
              <a:gd name="connsiteY2994" fmla="*/ 4814461 h 6254983"/>
              <a:gd name="connsiteX2995" fmla="*/ 2350069 w 3336462"/>
              <a:gd name="connsiteY2995" fmla="*/ 4823038 h 6254983"/>
              <a:gd name="connsiteX2996" fmla="*/ 2232276 w 3336462"/>
              <a:gd name="connsiteY2996" fmla="*/ 4917814 h 6254983"/>
              <a:gd name="connsiteX2997" fmla="*/ 1776110 w 3336462"/>
              <a:gd name="connsiteY2997" fmla="*/ 4887345 h 6254983"/>
              <a:gd name="connsiteX2998" fmla="*/ 1958666 w 3336462"/>
              <a:gd name="connsiteY2998" fmla="*/ 4958211 h 6254983"/>
              <a:gd name="connsiteX2999" fmla="*/ 2178006 w 3336462"/>
              <a:gd name="connsiteY2999" fmla="*/ 5041133 h 6254983"/>
              <a:gd name="connsiteX3000" fmla="*/ 2112904 w 3336462"/>
              <a:gd name="connsiteY3000" fmla="*/ 5209925 h 6254983"/>
              <a:gd name="connsiteX3001" fmla="*/ 2147655 w 3336462"/>
              <a:gd name="connsiteY3001" fmla="*/ 5238923 h 6254983"/>
              <a:gd name="connsiteX3002" fmla="*/ 2144382 w 3336462"/>
              <a:gd name="connsiteY3002" fmla="*/ 5303800 h 6254983"/>
              <a:gd name="connsiteX3003" fmla="*/ 2103426 w 3336462"/>
              <a:gd name="connsiteY3003" fmla="*/ 5315196 h 6254983"/>
              <a:gd name="connsiteX3004" fmla="*/ 2125202 w 3336462"/>
              <a:gd name="connsiteY3004" fmla="*/ 5350286 h 6254983"/>
              <a:gd name="connsiteX3005" fmla="*/ 2069689 w 3336462"/>
              <a:gd name="connsiteY3005" fmla="*/ 5416293 h 6254983"/>
              <a:gd name="connsiteX3006" fmla="*/ 1993192 w 3336462"/>
              <a:gd name="connsiteY3006" fmla="*/ 5413585 h 6254983"/>
              <a:gd name="connsiteX3007" fmla="*/ 2002668 w 3336462"/>
              <a:gd name="connsiteY3007" fmla="*/ 5516035 h 6254983"/>
              <a:gd name="connsiteX3008" fmla="*/ 1928991 w 3336462"/>
              <a:gd name="connsiteY3008" fmla="*/ 5614871 h 6254983"/>
              <a:gd name="connsiteX3009" fmla="*/ 1877429 w 3336462"/>
              <a:gd name="connsiteY3009" fmla="*/ 5635407 h 6254983"/>
              <a:gd name="connsiteX3010" fmla="*/ 1746886 w 3336462"/>
              <a:gd name="connsiteY3010" fmla="*/ 5586553 h 6254983"/>
              <a:gd name="connsiteX3011" fmla="*/ 1768774 w 3336462"/>
              <a:gd name="connsiteY3011" fmla="*/ 5723979 h 6254983"/>
              <a:gd name="connsiteX3012" fmla="*/ 1708976 w 3336462"/>
              <a:gd name="connsiteY3012" fmla="*/ 5800139 h 6254983"/>
              <a:gd name="connsiteX3013" fmla="*/ 1593778 w 3336462"/>
              <a:gd name="connsiteY3013" fmla="*/ 5813567 h 6254983"/>
              <a:gd name="connsiteX3014" fmla="*/ 1596484 w 3336462"/>
              <a:gd name="connsiteY3014" fmla="*/ 5849556 h 6254983"/>
              <a:gd name="connsiteX3015" fmla="*/ 1578318 w 3336462"/>
              <a:gd name="connsiteY3015" fmla="*/ 5862189 h 6254983"/>
              <a:gd name="connsiteX3016" fmla="*/ 1524839 w 3336462"/>
              <a:gd name="connsiteY3016" fmla="*/ 5836811 h 6254983"/>
              <a:gd name="connsiteX3017" fmla="*/ 1519874 w 3336462"/>
              <a:gd name="connsiteY3017" fmla="*/ 5846961 h 6254983"/>
              <a:gd name="connsiteX3018" fmla="*/ 1398695 w 3336462"/>
              <a:gd name="connsiteY3018" fmla="*/ 5843352 h 6254983"/>
              <a:gd name="connsiteX3019" fmla="*/ 1384704 w 3336462"/>
              <a:gd name="connsiteY3019" fmla="*/ 5951441 h 6254983"/>
              <a:gd name="connsiteX3020" fmla="*/ 1156451 w 3336462"/>
              <a:gd name="connsiteY3020" fmla="*/ 5956067 h 6254983"/>
              <a:gd name="connsiteX3021" fmla="*/ 926054 w 3336462"/>
              <a:gd name="connsiteY3021" fmla="*/ 6055357 h 6254983"/>
              <a:gd name="connsiteX3022" fmla="*/ 794833 w 3336462"/>
              <a:gd name="connsiteY3022" fmla="*/ 6045204 h 6254983"/>
              <a:gd name="connsiteX3023" fmla="*/ 707730 w 3336462"/>
              <a:gd name="connsiteY3023" fmla="*/ 5879229 h 6254983"/>
              <a:gd name="connsiteX3024" fmla="*/ 648269 w 3336462"/>
              <a:gd name="connsiteY3024" fmla="*/ 5649625 h 6254983"/>
              <a:gd name="connsiteX3025" fmla="*/ 624236 w 3336462"/>
              <a:gd name="connsiteY3025" fmla="*/ 5553720 h 6254983"/>
              <a:gd name="connsiteX3026" fmla="*/ 533972 w 3336462"/>
              <a:gd name="connsiteY3026" fmla="*/ 5670950 h 6254983"/>
              <a:gd name="connsiteX3027" fmla="*/ 467291 w 3336462"/>
              <a:gd name="connsiteY3027" fmla="*/ 5668466 h 6254983"/>
              <a:gd name="connsiteX3028" fmla="*/ 459844 w 3336462"/>
              <a:gd name="connsiteY3028" fmla="*/ 5680991 h 6254983"/>
              <a:gd name="connsiteX3029" fmla="*/ 458490 w 3336462"/>
              <a:gd name="connsiteY3029" fmla="*/ 5765500 h 6254983"/>
              <a:gd name="connsiteX3030" fmla="*/ 449464 w 3336462"/>
              <a:gd name="connsiteY3030" fmla="*/ 5830270 h 6254983"/>
              <a:gd name="connsiteX3031" fmla="*/ 388988 w 3336462"/>
              <a:gd name="connsiteY3031" fmla="*/ 5877875 h 6254983"/>
              <a:gd name="connsiteX3032" fmla="*/ 354348 w 3336462"/>
              <a:gd name="connsiteY3032" fmla="*/ 5862981 h 6254983"/>
              <a:gd name="connsiteX3033" fmla="*/ 266681 w 3336462"/>
              <a:gd name="connsiteY3033" fmla="*/ 5854182 h 6254983"/>
              <a:gd name="connsiteX3034" fmla="*/ 92585 w 3336462"/>
              <a:gd name="connsiteY3034" fmla="*/ 5807362 h 6254983"/>
              <a:gd name="connsiteX3035" fmla="*/ 166601 w 3336462"/>
              <a:gd name="connsiteY3035" fmla="*/ 5968931 h 6254983"/>
              <a:gd name="connsiteX3036" fmla="*/ 150467 w 3336462"/>
              <a:gd name="connsiteY3036" fmla="*/ 5986307 h 6254983"/>
              <a:gd name="connsiteX3037" fmla="*/ 141441 w 3336462"/>
              <a:gd name="connsiteY3037" fmla="*/ 6194249 h 6254983"/>
              <a:gd name="connsiteX3038" fmla="*/ 66113 w 3336462"/>
              <a:gd name="connsiteY3038" fmla="*/ 6209255 h 6254983"/>
              <a:gd name="connsiteX3039" fmla="*/ 0 w 3336462"/>
              <a:gd name="connsiteY3039" fmla="*/ 6254983 h 6254983"/>
              <a:gd name="connsiteX3040" fmla="*/ 0 w 3336462"/>
              <a:gd name="connsiteY3040" fmla="*/ 6206226 h 6254983"/>
              <a:gd name="connsiteX3041" fmla="*/ 4231 w 3336462"/>
              <a:gd name="connsiteY3041" fmla="*/ 6238583 h 6254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</a:cxnLst>
            <a:rect l="l" t="t" r="r" b="b"/>
            <a:pathLst>
              <a:path w="3336462" h="6254983">
                <a:moveTo>
                  <a:pt x="3144499" y="222124"/>
                </a:moveTo>
                <a:cubicBezTo>
                  <a:pt x="3164244" y="213999"/>
                  <a:pt x="3180604" y="205200"/>
                  <a:pt x="3197528" y="191886"/>
                </a:cubicBezTo>
                <a:cubicBezTo>
                  <a:pt x="3211068" y="181166"/>
                  <a:pt x="3225285" y="166952"/>
                  <a:pt x="3242547" y="162889"/>
                </a:cubicBezTo>
                <a:cubicBezTo>
                  <a:pt x="3246948" y="161873"/>
                  <a:pt x="3248753" y="167401"/>
                  <a:pt x="3246046" y="170111"/>
                </a:cubicBezTo>
                <a:cubicBezTo>
                  <a:pt x="3230249" y="186582"/>
                  <a:pt x="3209376" y="201589"/>
                  <a:pt x="3190646" y="214563"/>
                </a:cubicBezTo>
                <a:cubicBezTo>
                  <a:pt x="3177784" y="223477"/>
                  <a:pt x="3161987" y="234310"/>
                  <a:pt x="3145626" y="231602"/>
                </a:cubicBezTo>
                <a:cubicBezTo>
                  <a:pt x="3141340" y="230926"/>
                  <a:pt x="3140437" y="223816"/>
                  <a:pt x="3144499" y="222124"/>
                </a:cubicBezTo>
                <a:close/>
                <a:moveTo>
                  <a:pt x="3077367" y="51865"/>
                </a:moveTo>
                <a:cubicBezTo>
                  <a:pt x="3090116" y="32120"/>
                  <a:pt x="3108282" y="18355"/>
                  <a:pt x="3124416" y="1655"/>
                </a:cubicBezTo>
                <a:lnTo>
                  <a:pt x="3125693" y="0"/>
                </a:lnTo>
                <a:lnTo>
                  <a:pt x="3155985" y="0"/>
                </a:lnTo>
                <a:lnTo>
                  <a:pt x="3134401" y="21965"/>
                </a:lnTo>
                <a:cubicBezTo>
                  <a:pt x="3117900" y="36520"/>
                  <a:pt x="3099593" y="48875"/>
                  <a:pt x="3083233" y="57846"/>
                </a:cubicBezTo>
                <a:cubicBezTo>
                  <a:pt x="3079510" y="59875"/>
                  <a:pt x="3074997" y="55476"/>
                  <a:pt x="3077367" y="51865"/>
                </a:cubicBezTo>
                <a:close/>
                <a:moveTo>
                  <a:pt x="3054347" y="186400"/>
                </a:moveTo>
                <a:cubicBezTo>
                  <a:pt x="3053501" y="184242"/>
                  <a:pt x="3053897" y="181563"/>
                  <a:pt x="3056040" y="179813"/>
                </a:cubicBezTo>
                <a:cubicBezTo>
                  <a:pt x="3071949" y="167855"/>
                  <a:pt x="3090453" y="159166"/>
                  <a:pt x="3107152" y="148221"/>
                </a:cubicBezTo>
                <a:cubicBezTo>
                  <a:pt x="3118209" y="141001"/>
                  <a:pt x="3131072" y="126332"/>
                  <a:pt x="3144272" y="124640"/>
                </a:cubicBezTo>
                <a:cubicBezTo>
                  <a:pt x="3149012" y="124076"/>
                  <a:pt x="3154879" y="128251"/>
                  <a:pt x="3153638" y="133554"/>
                </a:cubicBezTo>
                <a:cubicBezTo>
                  <a:pt x="3149689" y="150816"/>
                  <a:pt x="3124641" y="162325"/>
                  <a:pt x="3110311" y="170450"/>
                </a:cubicBezTo>
                <a:cubicBezTo>
                  <a:pt x="3094966" y="179137"/>
                  <a:pt x="3077928" y="187936"/>
                  <a:pt x="3060102" y="189855"/>
                </a:cubicBezTo>
                <a:cubicBezTo>
                  <a:pt x="3057281" y="190194"/>
                  <a:pt x="3055193" y="188558"/>
                  <a:pt x="3054347" y="186400"/>
                </a:cubicBezTo>
                <a:close/>
                <a:moveTo>
                  <a:pt x="3049833" y="273686"/>
                </a:moveTo>
                <a:cubicBezTo>
                  <a:pt x="3053105" y="250331"/>
                  <a:pt x="3080523" y="230811"/>
                  <a:pt x="3098012" y="217386"/>
                </a:cubicBezTo>
                <a:cubicBezTo>
                  <a:pt x="3117306" y="202605"/>
                  <a:pt x="3139307" y="184552"/>
                  <a:pt x="3163115" y="178234"/>
                </a:cubicBezTo>
                <a:cubicBezTo>
                  <a:pt x="3168304" y="176766"/>
                  <a:pt x="3170561" y="183537"/>
                  <a:pt x="3167403" y="186921"/>
                </a:cubicBezTo>
                <a:cubicBezTo>
                  <a:pt x="3147770" y="207344"/>
                  <a:pt x="3119563" y="220206"/>
                  <a:pt x="3098012" y="238822"/>
                </a:cubicBezTo>
                <a:cubicBezTo>
                  <a:pt x="3084134" y="250895"/>
                  <a:pt x="3071948" y="268608"/>
                  <a:pt x="3056039" y="277635"/>
                </a:cubicBezTo>
                <a:cubicBezTo>
                  <a:pt x="3053332" y="279214"/>
                  <a:pt x="3049383" y="276846"/>
                  <a:pt x="3049833" y="273686"/>
                </a:cubicBezTo>
                <a:close/>
                <a:moveTo>
                  <a:pt x="2967596" y="360650"/>
                </a:moveTo>
                <a:cubicBezTo>
                  <a:pt x="2966764" y="358507"/>
                  <a:pt x="2967300" y="355883"/>
                  <a:pt x="2969951" y="354473"/>
                </a:cubicBezTo>
                <a:cubicBezTo>
                  <a:pt x="3007749" y="334389"/>
                  <a:pt x="3045773" y="316449"/>
                  <a:pt x="3082102" y="293319"/>
                </a:cubicBezTo>
                <a:cubicBezTo>
                  <a:pt x="3108730" y="276396"/>
                  <a:pt x="3135245" y="257440"/>
                  <a:pt x="3164920" y="246383"/>
                </a:cubicBezTo>
                <a:cubicBezTo>
                  <a:pt x="3169884" y="244464"/>
                  <a:pt x="3175525" y="250556"/>
                  <a:pt x="3170675" y="254733"/>
                </a:cubicBezTo>
                <a:cubicBezTo>
                  <a:pt x="3140775" y="279780"/>
                  <a:pt x="3106136" y="299750"/>
                  <a:pt x="3072851" y="319833"/>
                </a:cubicBezTo>
                <a:cubicBezTo>
                  <a:pt x="3042162" y="338337"/>
                  <a:pt x="3008989" y="357518"/>
                  <a:pt x="2973450" y="363951"/>
                </a:cubicBezTo>
                <a:cubicBezTo>
                  <a:pt x="2970628" y="364458"/>
                  <a:pt x="2968429" y="362794"/>
                  <a:pt x="2967596" y="360650"/>
                </a:cubicBezTo>
                <a:close/>
                <a:moveTo>
                  <a:pt x="2947314" y="163269"/>
                </a:moveTo>
                <a:cubicBezTo>
                  <a:pt x="2945890" y="161618"/>
                  <a:pt x="2945467" y="159166"/>
                  <a:pt x="2947384" y="157359"/>
                </a:cubicBezTo>
                <a:cubicBezTo>
                  <a:pt x="2961489" y="144495"/>
                  <a:pt x="2976155" y="129377"/>
                  <a:pt x="2993193" y="120464"/>
                </a:cubicBezTo>
                <a:cubicBezTo>
                  <a:pt x="2997821" y="118095"/>
                  <a:pt x="3001205" y="123848"/>
                  <a:pt x="2998271" y="127458"/>
                </a:cubicBezTo>
                <a:cubicBezTo>
                  <a:pt x="2986424" y="142239"/>
                  <a:pt x="2968822" y="153748"/>
                  <a:pt x="2953252" y="164354"/>
                </a:cubicBezTo>
                <a:cubicBezTo>
                  <a:pt x="2951165" y="165764"/>
                  <a:pt x="2948738" y="164918"/>
                  <a:pt x="2947314" y="163269"/>
                </a:cubicBezTo>
                <a:close/>
                <a:moveTo>
                  <a:pt x="2905808" y="446033"/>
                </a:moveTo>
                <a:cubicBezTo>
                  <a:pt x="2904511" y="444453"/>
                  <a:pt x="2904229" y="442197"/>
                  <a:pt x="2906204" y="440562"/>
                </a:cubicBezTo>
                <a:cubicBezTo>
                  <a:pt x="2928543" y="421380"/>
                  <a:pt x="2955734" y="404343"/>
                  <a:pt x="2983942" y="395542"/>
                </a:cubicBezTo>
                <a:cubicBezTo>
                  <a:pt x="2988907" y="393964"/>
                  <a:pt x="2991954" y="400846"/>
                  <a:pt x="2987778" y="403779"/>
                </a:cubicBezTo>
                <a:cubicBezTo>
                  <a:pt x="2964085" y="420364"/>
                  <a:pt x="2937232" y="434244"/>
                  <a:pt x="2911507" y="447443"/>
                </a:cubicBezTo>
                <a:cubicBezTo>
                  <a:pt x="2909419" y="448516"/>
                  <a:pt x="2907106" y="447612"/>
                  <a:pt x="2905808" y="446033"/>
                </a:cubicBezTo>
                <a:close/>
                <a:moveTo>
                  <a:pt x="2901014" y="85938"/>
                </a:moveTo>
                <a:cubicBezTo>
                  <a:pt x="2903581" y="74091"/>
                  <a:pt x="2909307" y="56589"/>
                  <a:pt x="2916003" y="36086"/>
                </a:cubicBezTo>
                <a:lnTo>
                  <a:pt x="2927068" y="0"/>
                </a:lnTo>
                <a:lnTo>
                  <a:pt x="2956341" y="0"/>
                </a:lnTo>
                <a:lnTo>
                  <a:pt x="2933736" y="69805"/>
                </a:lnTo>
                <a:cubicBezTo>
                  <a:pt x="2949081" y="62584"/>
                  <a:pt x="2961922" y="50215"/>
                  <a:pt x="2973575" y="35247"/>
                </a:cubicBezTo>
                <a:lnTo>
                  <a:pt x="2996565" y="0"/>
                </a:lnTo>
                <a:lnTo>
                  <a:pt x="3023519" y="0"/>
                </a:lnTo>
                <a:lnTo>
                  <a:pt x="3004818" y="30201"/>
                </a:lnTo>
                <a:cubicBezTo>
                  <a:pt x="2983605" y="62810"/>
                  <a:pt x="2958557" y="99254"/>
                  <a:pt x="2916810" y="103993"/>
                </a:cubicBezTo>
                <a:cubicBezTo>
                  <a:pt x="2905754" y="105233"/>
                  <a:pt x="2898758" y="96432"/>
                  <a:pt x="2901014" y="85938"/>
                </a:cubicBezTo>
                <a:close/>
                <a:moveTo>
                  <a:pt x="2846404" y="332711"/>
                </a:moveTo>
                <a:cubicBezTo>
                  <a:pt x="2846009" y="330582"/>
                  <a:pt x="2846798" y="328183"/>
                  <a:pt x="2848998" y="327169"/>
                </a:cubicBezTo>
                <a:cubicBezTo>
                  <a:pt x="2874837" y="315096"/>
                  <a:pt x="2900110" y="304376"/>
                  <a:pt x="2924256" y="288919"/>
                </a:cubicBezTo>
                <a:cubicBezTo>
                  <a:pt x="2944678" y="275718"/>
                  <a:pt x="2963747" y="259697"/>
                  <a:pt x="2985747" y="248978"/>
                </a:cubicBezTo>
                <a:cubicBezTo>
                  <a:pt x="2990148" y="246722"/>
                  <a:pt x="2993647" y="252814"/>
                  <a:pt x="2991051" y="256312"/>
                </a:cubicBezTo>
                <a:cubicBezTo>
                  <a:pt x="2976271" y="275945"/>
                  <a:pt x="2954833" y="290386"/>
                  <a:pt x="2934073" y="303136"/>
                </a:cubicBezTo>
                <a:cubicBezTo>
                  <a:pt x="2909814" y="318143"/>
                  <a:pt x="2880252" y="336083"/>
                  <a:pt x="2850917" y="336647"/>
                </a:cubicBezTo>
                <a:cubicBezTo>
                  <a:pt x="2848378" y="336702"/>
                  <a:pt x="2846798" y="334841"/>
                  <a:pt x="2846404" y="332711"/>
                </a:cubicBezTo>
                <a:close/>
                <a:moveTo>
                  <a:pt x="2846220" y="286704"/>
                </a:moveTo>
                <a:cubicBezTo>
                  <a:pt x="2844824" y="284546"/>
                  <a:pt x="2844768" y="281415"/>
                  <a:pt x="2846968" y="278989"/>
                </a:cubicBezTo>
                <a:cubicBezTo>
                  <a:pt x="2859718" y="265112"/>
                  <a:pt x="2876416" y="253942"/>
                  <a:pt x="2891649" y="243109"/>
                </a:cubicBezTo>
                <a:cubicBezTo>
                  <a:pt x="2903044" y="234986"/>
                  <a:pt x="2914666" y="225621"/>
                  <a:pt x="2928657" y="223365"/>
                </a:cubicBezTo>
                <a:cubicBezTo>
                  <a:pt x="2934524" y="222462"/>
                  <a:pt x="2937683" y="229232"/>
                  <a:pt x="2934524" y="233632"/>
                </a:cubicBezTo>
                <a:cubicBezTo>
                  <a:pt x="2925383" y="246381"/>
                  <a:pt x="2909249" y="253830"/>
                  <a:pt x="2896386" y="262290"/>
                </a:cubicBezTo>
                <a:cubicBezTo>
                  <a:pt x="2882395" y="271430"/>
                  <a:pt x="2868744" y="281585"/>
                  <a:pt x="2853511" y="288580"/>
                </a:cubicBezTo>
                <a:cubicBezTo>
                  <a:pt x="2850352" y="290047"/>
                  <a:pt x="2847616" y="288862"/>
                  <a:pt x="2846220" y="286704"/>
                </a:cubicBezTo>
                <a:close/>
                <a:moveTo>
                  <a:pt x="2845727" y="225960"/>
                </a:moveTo>
                <a:cubicBezTo>
                  <a:pt x="2862650" y="205427"/>
                  <a:pt x="2888262" y="182294"/>
                  <a:pt x="2915004" y="177782"/>
                </a:cubicBezTo>
                <a:cubicBezTo>
                  <a:pt x="2919854" y="176879"/>
                  <a:pt x="2922111" y="183649"/>
                  <a:pt x="2919179" y="186696"/>
                </a:cubicBezTo>
                <a:cubicBezTo>
                  <a:pt x="2901351" y="205312"/>
                  <a:pt x="2877206" y="223479"/>
                  <a:pt x="2854979" y="236793"/>
                </a:cubicBezTo>
                <a:cubicBezTo>
                  <a:pt x="2848660" y="240514"/>
                  <a:pt x="2841100" y="231602"/>
                  <a:pt x="2845727" y="225960"/>
                </a:cubicBezTo>
                <a:close/>
                <a:moveTo>
                  <a:pt x="2845616" y="47013"/>
                </a:moveTo>
                <a:lnTo>
                  <a:pt x="2863877" y="0"/>
                </a:lnTo>
                <a:lnTo>
                  <a:pt x="2890569" y="0"/>
                </a:lnTo>
                <a:lnTo>
                  <a:pt x="2882700" y="14282"/>
                </a:lnTo>
                <a:cubicBezTo>
                  <a:pt x="2874028" y="27494"/>
                  <a:pt x="2864289" y="39877"/>
                  <a:pt x="2853289" y="51076"/>
                </a:cubicBezTo>
                <a:cubicBezTo>
                  <a:pt x="2850242" y="54123"/>
                  <a:pt x="2844375" y="51527"/>
                  <a:pt x="2845616" y="47013"/>
                </a:cubicBezTo>
                <a:close/>
                <a:moveTo>
                  <a:pt x="2807746" y="120803"/>
                </a:moveTo>
                <a:cubicBezTo>
                  <a:pt x="2806293" y="118489"/>
                  <a:pt x="2806237" y="115330"/>
                  <a:pt x="2808944" y="113468"/>
                </a:cubicBezTo>
                <a:cubicBezTo>
                  <a:pt x="2827448" y="100833"/>
                  <a:pt x="2836587" y="79846"/>
                  <a:pt x="2855092" y="67209"/>
                </a:cubicBezTo>
                <a:cubicBezTo>
                  <a:pt x="2859040" y="64502"/>
                  <a:pt x="2862877" y="69580"/>
                  <a:pt x="2861184" y="73189"/>
                </a:cubicBezTo>
                <a:cubicBezTo>
                  <a:pt x="2851368" y="93951"/>
                  <a:pt x="2835347" y="112343"/>
                  <a:pt x="2814925" y="123059"/>
                </a:cubicBezTo>
                <a:cubicBezTo>
                  <a:pt x="2812047" y="124583"/>
                  <a:pt x="2809199" y="123116"/>
                  <a:pt x="2807746" y="120803"/>
                </a:cubicBezTo>
                <a:close/>
                <a:moveTo>
                  <a:pt x="2789961" y="464324"/>
                </a:moveTo>
                <a:cubicBezTo>
                  <a:pt x="2789594" y="462252"/>
                  <a:pt x="2790496" y="459910"/>
                  <a:pt x="2792923" y="459064"/>
                </a:cubicBezTo>
                <a:cubicBezTo>
                  <a:pt x="2818309" y="450265"/>
                  <a:pt x="2842228" y="436385"/>
                  <a:pt x="2865133" y="422395"/>
                </a:cubicBezTo>
                <a:cubicBezTo>
                  <a:pt x="2881944" y="412127"/>
                  <a:pt x="2899772" y="397348"/>
                  <a:pt x="2919968" y="395656"/>
                </a:cubicBezTo>
                <a:cubicBezTo>
                  <a:pt x="2924367" y="395204"/>
                  <a:pt x="2928881" y="400732"/>
                  <a:pt x="2925271" y="404570"/>
                </a:cubicBezTo>
                <a:cubicBezTo>
                  <a:pt x="2909024" y="421944"/>
                  <a:pt x="2883298" y="432437"/>
                  <a:pt x="2862650" y="443607"/>
                </a:cubicBezTo>
                <a:cubicBezTo>
                  <a:pt x="2840536" y="455680"/>
                  <a:pt x="2819889" y="465610"/>
                  <a:pt x="2794614" y="467978"/>
                </a:cubicBezTo>
                <a:cubicBezTo>
                  <a:pt x="2791964" y="468203"/>
                  <a:pt x="2790327" y="466398"/>
                  <a:pt x="2789961" y="464324"/>
                </a:cubicBezTo>
                <a:close/>
                <a:moveTo>
                  <a:pt x="2761444" y="81539"/>
                </a:moveTo>
                <a:cubicBezTo>
                  <a:pt x="2771824" y="64389"/>
                  <a:pt x="2784573" y="43290"/>
                  <a:pt x="2802062" y="32909"/>
                </a:cubicBezTo>
                <a:cubicBezTo>
                  <a:pt x="2805673" y="30880"/>
                  <a:pt x="2810976" y="34376"/>
                  <a:pt x="2810298" y="38551"/>
                </a:cubicBezTo>
                <a:cubicBezTo>
                  <a:pt x="2806912" y="59426"/>
                  <a:pt x="2786829" y="73755"/>
                  <a:pt x="2773517" y="88987"/>
                </a:cubicBezTo>
                <a:cubicBezTo>
                  <a:pt x="2768440" y="94854"/>
                  <a:pt x="2757043" y="88760"/>
                  <a:pt x="2761444" y="81539"/>
                </a:cubicBezTo>
                <a:close/>
                <a:moveTo>
                  <a:pt x="2751287" y="227315"/>
                </a:moveTo>
                <a:cubicBezTo>
                  <a:pt x="2766971" y="204297"/>
                  <a:pt x="2789537" y="185341"/>
                  <a:pt x="2811425" y="168644"/>
                </a:cubicBezTo>
                <a:cubicBezTo>
                  <a:pt x="2815148" y="165711"/>
                  <a:pt x="2819662" y="170109"/>
                  <a:pt x="2817407" y="174171"/>
                </a:cubicBezTo>
                <a:cubicBezTo>
                  <a:pt x="2803302" y="198317"/>
                  <a:pt x="2779833" y="216031"/>
                  <a:pt x="2759299" y="234535"/>
                </a:cubicBezTo>
                <a:cubicBezTo>
                  <a:pt x="2754109" y="239274"/>
                  <a:pt x="2747451" y="233070"/>
                  <a:pt x="2751287" y="227315"/>
                </a:cubicBezTo>
                <a:close/>
                <a:moveTo>
                  <a:pt x="2745534" y="127121"/>
                </a:moveTo>
                <a:cubicBezTo>
                  <a:pt x="2753771" y="114936"/>
                  <a:pt x="2765055" y="103314"/>
                  <a:pt x="2774871" y="92259"/>
                </a:cubicBezTo>
                <a:cubicBezTo>
                  <a:pt x="2781526" y="84810"/>
                  <a:pt x="2787508" y="77478"/>
                  <a:pt x="2796871" y="73528"/>
                </a:cubicBezTo>
                <a:cubicBezTo>
                  <a:pt x="2801047" y="71836"/>
                  <a:pt x="2806012" y="76348"/>
                  <a:pt x="2804770" y="80523"/>
                </a:cubicBezTo>
                <a:cubicBezTo>
                  <a:pt x="2801047" y="93272"/>
                  <a:pt x="2790553" y="103541"/>
                  <a:pt x="2781414" y="112792"/>
                </a:cubicBezTo>
                <a:cubicBezTo>
                  <a:pt x="2772839" y="121479"/>
                  <a:pt x="2764264" y="131071"/>
                  <a:pt x="2752756" y="135586"/>
                </a:cubicBezTo>
                <a:cubicBezTo>
                  <a:pt x="2747565" y="137727"/>
                  <a:pt x="2742150" y="132199"/>
                  <a:pt x="2745534" y="127121"/>
                </a:cubicBezTo>
                <a:close/>
                <a:moveTo>
                  <a:pt x="2733770" y="414569"/>
                </a:moveTo>
                <a:cubicBezTo>
                  <a:pt x="2732107" y="412327"/>
                  <a:pt x="2731712" y="409252"/>
                  <a:pt x="2734025" y="407165"/>
                </a:cubicBezTo>
                <a:cubicBezTo>
                  <a:pt x="2752078" y="390126"/>
                  <a:pt x="2774305" y="378053"/>
                  <a:pt x="2795291" y="365191"/>
                </a:cubicBezTo>
                <a:cubicBezTo>
                  <a:pt x="2808378" y="357181"/>
                  <a:pt x="2821919" y="349846"/>
                  <a:pt x="2836360" y="344543"/>
                </a:cubicBezTo>
                <a:cubicBezTo>
                  <a:pt x="2842679" y="342175"/>
                  <a:pt x="2846064" y="350071"/>
                  <a:pt x="2841664" y="354134"/>
                </a:cubicBezTo>
                <a:cubicBezTo>
                  <a:pt x="2828351" y="366434"/>
                  <a:pt x="2812554" y="375685"/>
                  <a:pt x="2796984" y="384823"/>
                </a:cubicBezTo>
                <a:cubicBezTo>
                  <a:pt x="2778480" y="395656"/>
                  <a:pt x="2760540" y="407954"/>
                  <a:pt x="2741132" y="416980"/>
                </a:cubicBezTo>
                <a:cubicBezTo>
                  <a:pt x="2738368" y="418222"/>
                  <a:pt x="2735435" y="416810"/>
                  <a:pt x="2733770" y="414569"/>
                </a:cubicBezTo>
                <a:close/>
                <a:moveTo>
                  <a:pt x="2723462" y="378294"/>
                </a:moveTo>
                <a:cubicBezTo>
                  <a:pt x="2722179" y="376813"/>
                  <a:pt x="2721897" y="374557"/>
                  <a:pt x="2723645" y="372525"/>
                </a:cubicBezTo>
                <a:cubicBezTo>
                  <a:pt x="2734928" y="359776"/>
                  <a:pt x="2750047" y="349959"/>
                  <a:pt x="2764150" y="340593"/>
                </a:cubicBezTo>
                <a:cubicBezTo>
                  <a:pt x="2777803" y="331567"/>
                  <a:pt x="2791681" y="323332"/>
                  <a:pt x="2807476" y="318593"/>
                </a:cubicBezTo>
                <a:cubicBezTo>
                  <a:pt x="2811539" y="317352"/>
                  <a:pt x="2813795" y="323444"/>
                  <a:pt x="2810749" y="325813"/>
                </a:cubicBezTo>
                <a:cubicBezTo>
                  <a:pt x="2797209" y="336758"/>
                  <a:pt x="2782316" y="345559"/>
                  <a:pt x="2767875" y="355037"/>
                </a:cubicBezTo>
                <a:cubicBezTo>
                  <a:pt x="2755350" y="363387"/>
                  <a:pt x="2743052" y="372977"/>
                  <a:pt x="2729286" y="379408"/>
                </a:cubicBezTo>
                <a:cubicBezTo>
                  <a:pt x="2727030" y="380479"/>
                  <a:pt x="2724745" y="379774"/>
                  <a:pt x="2723462" y="378294"/>
                </a:cubicBezTo>
                <a:close/>
                <a:moveTo>
                  <a:pt x="2710783" y="74431"/>
                </a:moveTo>
                <a:cubicBezTo>
                  <a:pt x="2716199" y="54348"/>
                  <a:pt x="2729400" y="38212"/>
                  <a:pt x="2741359" y="21627"/>
                </a:cubicBezTo>
                <a:cubicBezTo>
                  <a:pt x="2746154" y="14970"/>
                  <a:pt x="2750386" y="7636"/>
                  <a:pt x="2755026" y="655"/>
                </a:cubicBezTo>
                <a:lnTo>
                  <a:pt x="2755586" y="0"/>
                </a:lnTo>
                <a:lnTo>
                  <a:pt x="2778594" y="0"/>
                </a:lnTo>
                <a:lnTo>
                  <a:pt x="2774306" y="12657"/>
                </a:lnTo>
                <a:cubicBezTo>
                  <a:pt x="2769793" y="20132"/>
                  <a:pt x="2764095" y="27099"/>
                  <a:pt x="2759073" y="33587"/>
                </a:cubicBezTo>
                <a:cubicBezTo>
                  <a:pt x="2746436" y="49833"/>
                  <a:pt x="2732784" y="66308"/>
                  <a:pt x="2716086" y="78494"/>
                </a:cubicBezTo>
                <a:cubicBezTo>
                  <a:pt x="2713378" y="80411"/>
                  <a:pt x="2709994" y="77251"/>
                  <a:pt x="2710783" y="74431"/>
                </a:cubicBezTo>
                <a:close/>
                <a:moveTo>
                  <a:pt x="2706171" y="570937"/>
                </a:moveTo>
                <a:cubicBezTo>
                  <a:pt x="2705197" y="569300"/>
                  <a:pt x="2705197" y="567101"/>
                  <a:pt x="2707059" y="565803"/>
                </a:cubicBezTo>
                <a:cubicBezTo>
                  <a:pt x="2741020" y="541770"/>
                  <a:pt x="2779157" y="530600"/>
                  <a:pt x="2816052" y="512435"/>
                </a:cubicBezTo>
                <a:cubicBezTo>
                  <a:pt x="2856557" y="492576"/>
                  <a:pt x="2896161" y="470688"/>
                  <a:pt x="2936328" y="450152"/>
                </a:cubicBezTo>
                <a:cubicBezTo>
                  <a:pt x="3010569" y="412356"/>
                  <a:pt x="3082328" y="372413"/>
                  <a:pt x="3153299" y="328862"/>
                </a:cubicBezTo>
                <a:cubicBezTo>
                  <a:pt x="3158262" y="325815"/>
                  <a:pt x="3163679" y="333488"/>
                  <a:pt x="3159052" y="337099"/>
                </a:cubicBezTo>
                <a:cubicBezTo>
                  <a:pt x="3030201" y="442479"/>
                  <a:pt x="2860506" y="503182"/>
                  <a:pt x="2711121" y="572686"/>
                </a:cubicBezTo>
                <a:cubicBezTo>
                  <a:pt x="2709090" y="573644"/>
                  <a:pt x="2707143" y="572572"/>
                  <a:pt x="2706171" y="570937"/>
                </a:cubicBezTo>
                <a:close/>
                <a:moveTo>
                  <a:pt x="2696623" y="479277"/>
                </a:moveTo>
                <a:cubicBezTo>
                  <a:pt x="2695975" y="477852"/>
                  <a:pt x="2696285" y="475991"/>
                  <a:pt x="2698147" y="474975"/>
                </a:cubicBezTo>
                <a:cubicBezTo>
                  <a:pt x="2755576" y="443156"/>
                  <a:pt x="2813458" y="409421"/>
                  <a:pt x="2866149" y="369930"/>
                </a:cubicBezTo>
                <a:cubicBezTo>
                  <a:pt x="2906655" y="339692"/>
                  <a:pt x="2947837" y="299637"/>
                  <a:pt x="2997596" y="286099"/>
                </a:cubicBezTo>
                <a:cubicBezTo>
                  <a:pt x="3003463" y="284519"/>
                  <a:pt x="3005493" y="292755"/>
                  <a:pt x="3000867" y="295575"/>
                </a:cubicBezTo>
                <a:cubicBezTo>
                  <a:pt x="2901351" y="355264"/>
                  <a:pt x="2810863" y="440335"/>
                  <a:pt x="2700854" y="480954"/>
                </a:cubicBezTo>
                <a:cubicBezTo>
                  <a:pt x="2698879" y="481688"/>
                  <a:pt x="2697272" y="480701"/>
                  <a:pt x="2696623" y="479277"/>
                </a:cubicBezTo>
                <a:close/>
                <a:moveTo>
                  <a:pt x="2689797" y="202378"/>
                </a:moveTo>
                <a:cubicBezTo>
                  <a:pt x="2694422" y="189853"/>
                  <a:pt x="2704916" y="181054"/>
                  <a:pt x="2714055" y="171688"/>
                </a:cubicBezTo>
                <a:cubicBezTo>
                  <a:pt x="2723081" y="162323"/>
                  <a:pt x="2732446" y="150816"/>
                  <a:pt x="2744294" y="145061"/>
                </a:cubicBezTo>
                <a:cubicBezTo>
                  <a:pt x="2749821" y="142466"/>
                  <a:pt x="2755125" y="147657"/>
                  <a:pt x="2753546" y="153184"/>
                </a:cubicBezTo>
                <a:cubicBezTo>
                  <a:pt x="2750273" y="164806"/>
                  <a:pt x="2740119" y="174059"/>
                  <a:pt x="2731431" y="181843"/>
                </a:cubicBezTo>
                <a:cubicBezTo>
                  <a:pt x="2720937" y="191320"/>
                  <a:pt x="2710895" y="202153"/>
                  <a:pt x="2698597" y="209260"/>
                </a:cubicBezTo>
                <a:cubicBezTo>
                  <a:pt x="2694422" y="211743"/>
                  <a:pt x="2687992" y="207568"/>
                  <a:pt x="2689797" y="202378"/>
                </a:cubicBezTo>
                <a:close/>
                <a:moveTo>
                  <a:pt x="2669148" y="198205"/>
                </a:moveTo>
                <a:cubicBezTo>
                  <a:pt x="2685282" y="169322"/>
                  <a:pt x="2706156" y="141340"/>
                  <a:pt x="2727932" y="116517"/>
                </a:cubicBezTo>
                <a:cubicBezTo>
                  <a:pt x="2731204" y="112794"/>
                  <a:pt x="2738537" y="116517"/>
                  <a:pt x="2736731" y="121481"/>
                </a:cubicBezTo>
                <a:cubicBezTo>
                  <a:pt x="2725111" y="153750"/>
                  <a:pt x="2695325" y="175526"/>
                  <a:pt x="2675918" y="202944"/>
                </a:cubicBezTo>
                <a:cubicBezTo>
                  <a:pt x="2672759" y="207344"/>
                  <a:pt x="2666665" y="202719"/>
                  <a:pt x="2669148" y="198205"/>
                </a:cubicBezTo>
                <a:close/>
                <a:moveTo>
                  <a:pt x="2623452" y="212195"/>
                </a:moveTo>
                <a:cubicBezTo>
                  <a:pt x="2629093" y="201364"/>
                  <a:pt x="2639249" y="192677"/>
                  <a:pt x="2647373" y="183764"/>
                </a:cubicBezTo>
                <a:cubicBezTo>
                  <a:pt x="2657301" y="172818"/>
                  <a:pt x="2667794" y="157249"/>
                  <a:pt x="2681107" y="150479"/>
                </a:cubicBezTo>
                <a:cubicBezTo>
                  <a:pt x="2685620" y="148108"/>
                  <a:pt x="2691939" y="150930"/>
                  <a:pt x="2690698" y="156797"/>
                </a:cubicBezTo>
                <a:cubicBezTo>
                  <a:pt x="2687201" y="172706"/>
                  <a:pt x="2672758" y="185341"/>
                  <a:pt x="2661588" y="196174"/>
                </a:cubicBezTo>
                <a:cubicBezTo>
                  <a:pt x="2652450" y="205088"/>
                  <a:pt x="2642745" y="215242"/>
                  <a:pt x="2631011" y="220657"/>
                </a:cubicBezTo>
                <a:cubicBezTo>
                  <a:pt x="2625482" y="223140"/>
                  <a:pt x="2620857" y="217273"/>
                  <a:pt x="2623452" y="212195"/>
                </a:cubicBezTo>
                <a:close/>
                <a:moveTo>
                  <a:pt x="2597050" y="637420"/>
                </a:moveTo>
                <a:cubicBezTo>
                  <a:pt x="2596599" y="635585"/>
                  <a:pt x="2597220" y="633329"/>
                  <a:pt x="2599082" y="632258"/>
                </a:cubicBezTo>
                <a:cubicBezTo>
                  <a:pt x="2649854" y="602585"/>
                  <a:pt x="2708526" y="585321"/>
                  <a:pt x="2762797" y="562869"/>
                </a:cubicBezTo>
                <a:cubicBezTo>
                  <a:pt x="2823387" y="537819"/>
                  <a:pt x="2882621" y="506002"/>
                  <a:pt x="2944452" y="484563"/>
                </a:cubicBezTo>
                <a:cubicBezTo>
                  <a:pt x="2948514" y="483098"/>
                  <a:pt x="2950883" y="488853"/>
                  <a:pt x="2947611" y="491221"/>
                </a:cubicBezTo>
                <a:cubicBezTo>
                  <a:pt x="2899208" y="524618"/>
                  <a:pt x="2841100" y="546057"/>
                  <a:pt x="2787055" y="568509"/>
                </a:cubicBezTo>
                <a:cubicBezTo>
                  <a:pt x="2726691" y="593558"/>
                  <a:pt x="2664974" y="624360"/>
                  <a:pt x="2601451" y="640042"/>
                </a:cubicBezTo>
                <a:cubicBezTo>
                  <a:pt x="2599025" y="640664"/>
                  <a:pt x="2597502" y="639254"/>
                  <a:pt x="2597050" y="637420"/>
                </a:cubicBezTo>
                <a:close/>
                <a:moveTo>
                  <a:pt x="2591183" y="285083"/>
                </a:moveTo>
                <a:cubicBezTo>
                  <a:pt x="2600774" y="259133"/>
                  <a:pt x="2626837" y="239274"/>
                  <a:pt x="2651435" y="228331"/>
                </a:cubicBezTo>
                <a:cubicBezTo>
                  <a:pt x="2655609" y="226412"/>
                  <a:pt x="2660010" y="232281"/>
                  <a:pt x="2656737" y="235665"/>
                </a:cubicBezTo>
                <a:cubicBezTo>
                  <a:pt x="2638571" y="254506"/>
                  <a:pt x="2613748" y="267143"/>
                  <a:pt x="2599645" y="289710"/>
                </a:cubicBezTo>
                <a:cubicBezTo>
                  <a:pt x="2596713" y="294561"/>
                  <a:pt x="2589378" y="290161"/>
                  <a:pt x="2591183" y="285083"/>
                </a:cubicBezTo>
                <a:close/>
                <a:moveTo>
                  <a:pt x="2562864" y="364852"/>
                </a:moveTo>
                <a:cubicBezTo>
                  <a:pt x="2580239" y="337888"/>
                  <a:pt x="2607205" y="316449"/>
                  <a:pt x="2629657" y="293545"/>
                </a:cubicBezTo>
                <a:cubicBezTo>
                  <a:pt x="2647824" y="274929"/>
                  <a:pt x="2664410" y="253492"/>
                  <a:pt x="2687540" y="240855"/>
                </a:cubicBezTo>
                <a:cubicBezTo>
                  <a:pt x="2692390" y="238260"/>
                  <a:pt x="2696227" y="243788"/>
                  <a:pt x="2694196" y="248075"/>
                </a:cubicBezTo>
                <a:cubicBezTo>
                  <a:pt x="2680318" y="277524"/>
                  <a:pt x="2651096" y="302008"/>
                  <a:pt x="2627289" y="323671"/>
                </a:cubicBezTo>
                <a:cubicBezTo>
                  <a:pt x="2608672" y="340595"/>
                  <a:pt x="2590619" y="360003"/>
                  <a:pt x="2567828" y="370946"/>
                </a:cubicBezTo>
                <a:cubicBezTo>
                  <a:pt x="2563992" y="372752"/>
                  <a:pt x="2560607" y="368126"/>
                  <a:pt x="2562864" y="364852"/>
                </a:cubicBezTo>
                <a:close/>
                <a:moveTo>
                  <a:pt x="2540396" y="509768"/>
                </a:moveTo>
                <a:cubicBezTo>
                  <a:pt x="2539706" y="508231"/>
                  <a:pt x="2539903" y="506341"/>
                  <a:pt x="2541539" y="505101"/>
                </a:cubicBezTo>
                <a:cubicBezTo>
                  <a:pt x="2561398" y="490095"/>
                  <a:pt x="2587122" y="482307"/>
                  <a:pt x="2609123" y="470688"/>
                </a:cubicBezTo>
                <a:cubicBezTo>
                  <a:pt x="2631350" y="458954"/>
                  <a:pt x="2654368" y="440223"/>
                  <a:pt x="2679191" y="435034"/>
                </a:cubicBezTo>
                <a:cubicBezTo>
                  <a:pt x="2683929" y="434017"/>
                  <a:pt x="2687652" y="440450"/>
                  <a:pt x="2684493" y="444061"/>
                </a:cubicBezTo>
                <a:cubicBezTo>
                  <a:pt x="2667682" y="463354"/>
                  <a:pt x="2638798" y="473620"/>
                  <a:pt x="2616007" y="484565"/>
                </a:cubicBezTo>
                <a:cubicBezTo>
                  <a:pt x="2593778" y="495284"/>
                  <a:pt x="2569407" y="509838"/>
                  <a:pt x="2544585" y="512320"/>
                </a:cubicBezTo>
                <a:cubicBezTo>
                  <a:pt x="2542667" y="512490"/>
                  <a:pt x="2541088" y="511305"/>
                  <a:pt x="2540396" y="509768"/>
                </a:cubicBezTo>
                <a:close/>
                <a:moveTo>
                  <a:pt x="2522020" y="122384"/>
                </a:moveTo>
                <a:cubicBezTo>
                  <a:pt x="2536236" y="103993"/>
                  <a:pt x="2552145" y="87293"/>
                  <a:pt x="2566023" y="68562"/>
                </a:cubicBezTo>
                <a:cubicBezTo>
                  <a:pt x="2577532" y="52993"/>
                  <a:pt x="2588025" y="36181"/>
                  <a:pt x="2602693" y="23319"/>
                </a:cubicBezTo>
                <a:cubicBezTo>
                  <a:pt x="2606868" y="19595"/>
                  <a:pt x="2614540" y="23546"/>
                  <a:pt x="2612396" y="29298"/>
                </a:cubicBezTo>
                <a:cubicBezTo>
                  <a:pt x="2598631" y="67661"/>
                  <a:pt x="2564557" y="110197"/>
                  <a:pt x="2530256" y="131635"/>
                </a:cubicBezTo>
                <a:cubicBezTo>
                  <a:pt x="2524050" y="135471"/>
                  <a:pt x="2517732" y="128024"/>
                  <a:pt x="2522020" y="122384"/>
                </a:cubicBezTo>
                <a:close/>
                <a:moveTo>
                  <a:pt x="2448794" y="311935"/>
                </a:moveTo>
                <a:cubicBezTo>
                  <a:pt x="2455902" y="299750"/>
                  <a:pt x="2465041" y="281360"/>
                  <a:pt x="2479597" y="277073"/>
                </a:cubicBezTo>
                <a:cubicBezTo>
                  <a:pt x="2483657" y="275830"/>
                  <a:pt x="2489299" y="278989"/>
                  <a:pt x="2488058" y="283953"/>
                </a:cubicBezTo>
                <a:cubicBezTo>
                  <a:pt x="2484335" y="298058"/>
                  <a:pt x="2471134" y="315998"/>
                  <a:pt x="2457256" y="321527"/>
                </a:cubicBezTo>
                <a:cubicBezTo>
                  <a:pt x="2450937" y="324008"/>
                  <a:pt x="2445410" y="317802"/>
                  <a:pt x="2448794" y="311935"/>
                </a:cubicBezTo>
                <a:close/>
                <a:moveTo>
                  <a:pt x="2433335" y="400959"/>
                </a:moveTo>
                <a:cubicBezTo>
                  <a:pt x="2446198" y="388549"/>
                  <a:pt x="2460302" y="377604"/>
                  <a:pt x="2474180" y="366546"/>
                </a:cubicBezTo>
                <a:cubicBezTo>
                  <a:pt x="2486816" y="356504"/>
                  <a:pt x="2499341" y="344543"/>
                  <a:pt x="2514121" y="337888"/>
                </a:cubicBezTo>
                <a:cubicBezTo>
                  <a:pt x="2519763" y="335292"/>
                  <a:pt x="2523598" y="341723"/>
                  <a:pt x="2521117" y="346462"/>
                </a:cubicBezTo>
                <a:cubicBezTo>
                  <a:pt x="2513444" y="360452"/>
                  <a:pt x="2499114" y="370496"/>
                  <a:pt x="2486591" y="379974"/>
                </a:cubicBezTo>
                <a:cubicBezTo>
                  <a:pt x="2472262" y="390690"/>
                  <a:pt x="2457368" y="401186"/>
                  <a:pt x="2441910" y="410098"/>
                </a:cubicBezTo>
                <a:cubicBezTo>
                  <a:pt x="2436157" y="413484"/>
                  <a:pt x="2427807" y="406262"/>
                  <a:pt x="2433335" y="400959"/>
                </a:cubicBezTo>
                <a:close/>
                <a:moveTo>
                  <a:pt x="2416299" y="90424"/>
                </a:moveTo>
                <a:cubicBezTo>
                  <a:pt x="2415142" y="87802"/>
                  <a:pt x="2415395" y="84473"/>
                  <a:pt x="2417878" y="82554"/>
                </a:cubicBezTo>
                <a:cubicBezTo>
                  <a:pt x="2434182" y="70058"/>
                  <a:pt x="2448709" y="55786"/>
                  <a:pt x="2462182" y="40473"/>
                </a:cubicBezTo>
                <a:lnTo>
                  <a:pt x="2493990" y="0"/>
                </a:lnTo>
                <a:lnTo>
                  <a:pt x="2522099" y="0"/>
                </a:lnTo>
                <a:lnTo>
                  <a:pt x="2497422" y="28622"/>
                </a:lnTo>
                <a:cubicBezTo>
                  <a:pt x="2475760" y="52204"/>
                  <a:pt x="2455225" y="84925"/>
                  <a:pt x="2423181" y="94063"/>
                </a:cubicBezTo>
                <a:cubicBezTo>
                  <a:pt x="2420022" y="94966"/>
                  <a:pt x="2417455" y="93048"/>
                  <a:pt x="2416299" y="90424"/>
                </a:cubicBezTo>
                <a:close/>
                <a:moveTo>
                  <a:pt x="2403479" y="3134602"/>
                </a:moveTo>
                <a:cubicBezTo>
                  <a:pt x="2403549" y="3130821"/>
                  <a:pt x="2406031" y="3127128"/>
                  <a:pt x="2410882" y="3126338"/>
                </a:cubicBezTo>
                <a:cubicBezTo>
                  <a:pt x="2463460" y="3117196"/>
                  <a:pt x="2539282" y="3126450"/>
                  <a:pt x="2588476" y="3146873"/>
                </a:cubicBezTo>
                <a:cubicBezTo>
                  <a:pt x="2596937" y="3150482"/>
                  <a:pt x="2593778" y="3164700"/>
                  <a:pt x="2584640" y="3164474"/>
                </a:cubicBezTo>
                <a:cubicBezTo>
                  <a:pt x="2555191" y="3163684"/>
                  <a:pt x="2526195" y="3156125"/>
                  <a:pt x="2496859" y="3152852"/>
                </a:cubicBezTo>
                <a:cubicBezTo>
                  <a:pt x="2468312" y="3149692"/>
                  <a:pt x="2438525" y="3149806"/>
                  <a:pt x="2410544" y="3143374"/>
                </a:cubicBezTo>
                <a:cubicBezTo>
                  <a:pt x="2405749" y="3142246"/>
                  <a:pt x="2403408" y="3138381"/>
                  <a:pt x="2403479" y="3134602"/>
                </a:cubicBezTo>
                <a:close/>
                <a:moveTo>
                  <a:pt x="2403280" y="32558"/>
                </a:moveTo>
                <a:cubicBezTo>
                  <a:pt x="2402194" y="30485"/>
                  <a:pt x="2402476" y="27778"/>
                  <a:pt x="2405015" y="25802"/>
                </a:cubicBezTo>
                <a:lnTo>
                  <a:pt x="2428163" y="0"/>
                </a:lnTo>
                <a:lnTo>
                  <a:pt x="2455335" y="0"/>
                </a:lnTo>
                <a:lnTo>
                  <a:pt x="2449780" y="8398"/>
                </a:lnTo>
                <a:cubicBezTo>
                  <a:pt x="2439258" y="21457"/>
                  <a:pt x="2426678" y="32063"/>
                  <a:pt x="2409753" y="35504"/>
                </a:cubicBezTo>
                <a:cubicBezTo>
                  <a:pt x="2406820" y="36070"/>
                  <a:pt x="2404367" y="34632"/>
                  <a:pt x="2403280" y="32558"/>
                </a:cubicBezTo>
                <a:close/>
                <a:moveTo>
                  <a:pt x="2365075" y="407390"/>
                </a:moveTo>
                <a:cubicBezTo>
                  <a:pt x="2373537" y="397460"/>
                  <a:pt x="2383014" y="388434"/>
                  <a:pt x="2391928" y="378956"/>
                </a:cubicBezTo>
                <a:cubicBezTo>
                  <a:pt x="2402308" y="367901"/>
                  <a:pt x="2412237" y="354585"/>
                  <a:pt x="2425552" y="347026"/>
                </a:cubicBezTo>
                <a:cubicBezTo>
                  <a:pt x="2430177" y="344431"/>
                  <a:pt x="2435706" y="348833"/>
                  <a:pt x="2433337" y="353909"/>
                </a:cubicBezTo>
                <a:cubicBezTo>
                  <a:pt x="2427808" y="366094"/>
                  <a:pt x="2417428" y="375572"/>
                  <a:pt x="2408062" y="385050"/>
                </a:cubicBezTo>
                <a:cubicBezTo>
                  <a:pt x="2397231" y="395768"/>
                  <a:pt x="2386399" y="406713"/>
                  <a:pt x="2373537" y="415061"/>
                </a:cubicBezTo>
                <a:cubicBezTo>
                  <a:pt x="2368573" y="418335"/>
                  <a:pt x="2360448" y="412805"/>
                  <a:pt x="2365075" y="407390"/>
                </a:cubicBezTo>
                <a:close/>
                <a:moveTo>
                  <a:pt x="2361606" y="327607"/>
                </a:moveTo>
                <a:cubicBezTo>
                  <a:pt x="2359999" y="325026"/>
                  <a:pt x="2359999" y="321245"/>
                  <a:pt x="2363158" y="318820"/>
                </a:cubicBezTo>
                <a:cubicBezTo>
                  <a:pt x="2375908" y="308890"/>
                  <a:pt x="2389672" y="296705"/>
                  <a:pt x="2404792" y="290274"/>
                </a:cubicBezTo>
                <a:cubicBezTo>
                  <a:pt x="2409417" y="288242"/>
                  <a:pt x="2412464" y="293997"/>
                  <a:pt x="2410095" y="297608"/>
                </a:cubicBezTo>
                <a:cubicBezTo>
                  <a:pt x="2401068" y="311373"/>
                  <a:pt x="2382677" y="319835"/>
                  <a:pt x="2369701" y="329199"/>
                </a:cubicBezTo>
                <a:cubicBezTo>
                  <a:pt x="2366430" y="331569"/>
                  <a:pt x="2363214" y="330188"/>
                  <a:pt x="2361606" y="327607"/>
                </a:cubicBezTo>
                <a:close/>
                <a:moveTo>
                  <a:pt x="2344765" y="3209557"/>
                </a:moveTo>
                <a:cubicBezTo>
                  <a:pt x="2345640" y="3205567"/>
                  <a:pt x="2349053" y="3201814"/>
                  <a:pt x="2353792" y="3201476"/>
                </a:cubicBezTo>
                <a:cubicBezTo>
                  <a:pt x="2412124" y="3196060"/>
                  <a:pt x="2476888" y="3212533"/>
                  <a:pt x="2532287" y="3229684"/>
                </a:cubicBezTo>
                <a:cubicBezTo>
                  <a:pt x="2546843" y="3234198"/>
                  <a:pt x="2539621" y="3255188"/>
                  <a:pt x="2525178" y="3251800"/>
                </a:cubicBezTo>
                <a:cubicBezTo>
                  <a:pt x="2467524" y="3238260"/>
                  <a:pt x="2408289" y="3232619"/>
                  <a:pt x="2350971" y="3219078"/>
                </a:cubicBezTo>
                <a:cubicBezTo>
                  <a:pt x="2345555" y="3217781"/>
                  <a:pt x="2343891" y="3213549"/>
                  <a:pt x="2344765" y="3209557"/>
                </a:cubicBezTo>
                <a:close/>
                <a:moveTo>
                  <a:pt x="2336628" y="694653"/>
                </a:moveTo>
                <a:cubicBezTo>
                  <a:pt x="2335542" y="691719"/>
                  <a:pt x="2336303" y="687940"/>
                  <a:pt x="2339914" y="686191"/>
                </a:cubicBezTo>
                <a:cubicBezTo>
                  <a:pt x="2393959" y="660240"/>
                  <a:pt x="2447553" y="619846"/>
                  <a:pt x="2507127" y="608112"/>
                </a:cubicBezTo>
                <a:cubicBezTo>
                  <a:pt x="2513783" y="606760"/>
                  <a:pt x="2514912" y="616125"/>
                  <a:pt x="2509835" y="618833"/>
                </a:cubicBezTo>
                <a:cubicBezTo>
                  <a:pt x="2456014" y="646702"/>
                  <a:pt x="2399826" y="673554"/>
                  <a:pt x="2344427" y="698037"/>
                </a:cubicBezTo>
                <a:cubicBezTo>
                  <a:pt x="2340648" y="699674"/>
                  <a:pt x="2337713" y="697588"/>
                  <a:pt x="2336628" y="694653"/>
                </a:cubicBezTo>
                <a:close/>
                <a:moveTo>
                  <a:pt x="2328137" y="149377"/>
                </a:moveTo>
                <a:cubicBezTo>
                  <a:pt x="2325810" y="146247"/>
                  <a:pt x="2325302" y="141620"/>
                  <a:pt x="2328518" y="138291"/>
                </a:cubicBezTo>
                <a:cubicBezTo>
                  <a:pt x="2337545" y="128926"/>
                  <a:pt x="2346007" y="118659"/>
                  <a:pt x="2353566" y="108053"/>
                </a:cubicBezTo>
                <a:cubicBezTo>
                  <a:pt x="2361351" y="97223"/>
                  <a:pt x="2368573" y="84810"/>
                  <a:pt x="2379405" y="76687"/>
                </a:cubicBezTo>
                <a:cubicBezTo>
                  <a:pt x="2384933" y="72625"/>
                  <a:pt x="2390687" y="78492"/>
                  <a:pt x="2390122" y="84021"/>
                </a:cubicBezTo>
                <a:cubicBezTo>
                  <a:pt x="2387641" y="109860"/>
                  <a:pt x="2359320" y="138179"/>
                  <a:pt x="2338673" y="151492"/>
                </a:cubicBezTo>
                <a:cubicBezTo>
                  <a:pt x="2334610" y="154145"/>
                  <a:pt x="2330464" y="152508"/>
                  <a:pt x="2328137" y="149377"/>
                </a:cubicBezTo>
                <a:close/>
                <a:moveTo>
                  <a:pt x="2296474" y="120466"/>
                </a:moveTo>
                <a:cubicBezTo>
                  <a:pt x="2303807" y="95868"/>
                  <a:pt x="2321747" y="73755"/>
                  <a:pt x="2336980" y="53444"/>
                </a:cubicBezTo>
                <a:cubicBezTo>
                  <a:pt x="2351083" y="35053"/>
                  <a:pt x="2364622" y="18128"/>
                  <a:pt x="2383240" y="4136"/>
                </a:cubicBezTo>
                <a:cubicBezTo>
                  <a:pt x="2387527" y="977"/>
                  <a:pt x="2394974" y="4815"/>
                  <a:pt x="2392492" y="10455"/>
                </a:cubicBezTo>
                <a:cubicBezTo>
                  <a:pt x="2383014" y="32118"/>
                  <a:pt x="2369249" y="48932"/>
                  <a:pt x="2354694" y="67436"/>
                </a:cubicBezTo>
                <a:cubicBezTo>
                  <a:pt x="2339237" y="87293"/>
                  <a:pt x="2325584" y="109745"/>
                  <a:pt x="2307644" y="127234"/>
                </a:cubicBezTo>
                <a:cubicBezTo>
                  <a:pt x="2302792" y="131975"/>
                  <a:pt x="2294556" y="126896"/>
                  <a:pt x="2296474" y="120466"/>
                </a:cubicBezTo>
                <a:close/>
                <a:moveTo>
                  <a:pt x="2243896" y="2446"/>
                </a:moveTo>
                <a:lnTo>
                  <a:pt x="2244835" y="0"/>
                </a:lnTo>
                <a:lnTo>
                  <a:pt x="2252468" y="0"/>
                </a:lnTo>
                <a:lnTo>
                  <a:pt x="2249199" y="4927"/>
                </a:lnTo>
                <a:cubicBezTo>
                  <a:pt x="2247394" y="7185"/>
                  <a:pt x="2242881" y="5491"/>
                  <a:pt x="2243896" y="2446"/>
                </a:cubicBezTo>
                <a:close/>
                <a:moveTo>
                  <a:pt x="2243501" y="2911885"/>
                </a:moveTo>
                <a:cubicBezTo>
                  <a:pt x="2242767" y="2907428"/>
                  <a:pt x="2244573" y="2902605"/>
                  <a:pt x="2249537" y="2900686"/>
                </a:cubicBezTo>
                <a:cubicBezTo>
                  <a:pt x="2266237" y="2894256"/>
                  <a:pt x="2284853" y="2893466"/>
                  <a:pt x="2302567" y="2890870"/>
                </a:cubicBezTo>
                <a:cubicBezTo>
                  <a:pt x="2319266" y="2888388"/>
                  <a:pt x="2335739" y="2886132"/>
                  <a:pt x="2352776" y="2887374"/>
                </a:cubicBezTo>
                <a:cubicBezTo>
                  <a:pt x="2362254" y="2888050"/>
                  <a:pt x="2364285" y="2902380"/>
                  <a:pt x="2355371" y="2905764"/>
                </a:cubicBezTo>
                <a:cubicBezTo>
                  <a:pt x="2338448" y="2911970"/>
                  <a:pt x="2320733" y="2914113"/>
                  <a:pt x="2302906" y="2916369"/>
                </a:cubicBezTo>
                <a:cubicBezTo>
                  <a:pt x="2286320" y="2918514"/>
                  <a:pt x="2269396" y="2922350"/>
                  <a:pt x="2252696" y="2920882"/>
                </a:cubicBezTo>
                <a:cubicBezTo>
                  <a:pt x="2247506" y="2920432"/>
                  <a:pt x="2244234" y="2916342"/>
                  <a:pt x="2243501" y="2911885"/>
                </a:cubicBezTo>
                <a:close/>
                <a:moveTo>
                  <a:pt x="2239834" y="408405"/>
                </a:moveTo>
                <a:cubicBezTo>
                  <a:pt x="2250214" y="394977"/>
                  <a:pt x="2261835" y="382680"/>
                  <a:pt x="2273458" y="370382"/>
                </a:cubicBezTo>
                <a:cubicBezTo>
                  <a:pt x="2284402" y="358760"/>
                  <a:pt x="2294443" y="345898"/>
                  <a:pt x="2307080" y="336196"/>
                </a:cubicBezTo>
                <a:cubicBezTo>
                  <a:pt x="2312384" y="332133"/>
                  <a:pt x="2318927" y="338000"/>
                  <a:pt x="2316783" y="343867"/>
                </a:cubicBezTo>
                <a:cubicBezTo>
                  <a:pt x="2305614" y="373653"/>
                  <a:pt x="2272555" y="394865"/>
                  <a:pt x="2251680" y="417656"/>
                </a:cubicBezTo>
                <a:cubicBezTo>
                  <a:pt x="2245928" y="423975"/>
                  <a:pt x="2234531" y="415288"/>
                  <a:pt x="2239834" y="408405"/>
                </a:cubicBezTo>
                <a:close/>
                <a:moveTo>
                  <a:pt x="2238142" y="692961"/>
                </a:moveTo>
                <a:cubicBezTo>
                  <a:pt x="2265220" y="685176"/>
                  <a:pt x="2289253" y="667123"/>
                  <a:pt x="2314302" y="654486"/>
                </a:cubicBezTo>
                <a:cubicBezTo>
                  <a:pt x="2336754" y="643089"/>
                  <a:pt x="2359207" y="630566"/>
                  <a:pt x="2382788" y="621540"/>
                </a:cubicBezTo>
                <a:cubicBezTo>
                  <a:pt x="2386850" y="619961"/>
                  <a:pt x="2390686" y="625940"/>
                  <a:pt x="2387301" y="628874"/>
                </a:cubicBezTo>
                <a:cubicBezTo>
                  <a:pt x="2363832" y="649747"/>
                  <a:pt x="2333370" y="661481"/>
                  <a:pt x="2305500" y="675134"/>
                </a:cubicBezTo>
                <a:cubicBezTo>
                  <a:pt x="2284176" y="685627"/>
                  <a:pt x="2263641" y="703340"/>
                  <a:pt x="2238593" y="700295"/>
                </a:cubicBezTo>
                <a:cubicBezTo>
                  <a:pt x="2234870" y="699844"/>
                  <a:pt x="2234532" y="693977"/>
                  <a:pt x="2238142" y="692961"/>
                </a:cubicBezTo>
                <a:close/>
                <a:moveTo>
                  <a:pt x="2234278" y="2684732"/>
                </a:moveTo>
                <a:cubicBezTo>
                  <a:pt x="2234335" y="2681290"/>
                  <a:pt x="2236168" y="2677679"/>
                  <a:pt x="2239158" y="2676044"/>
                </a:cubicBezTo>
                <a:cubicBezTo>
                  <a:pt x="2259129" y="2664760"/>
                  <a:pt x="2289593" y="2661714"/>
                  <a:pt x="2312159" y="2663970"/>
                </a:cubicBezTo>
                <a:cubicBezTo>
                  <a:pt x="2321637" y="2664874"/>
                  <a:pt x="2324457" y="2678639"/>
                  <a:pt x="2315318" y="2682474"/>
                </a:cubicBezTo>
                <a:cubicBezTo>
                  <a:pt x="2294444" y="2691276"/>
                  <a:pt x="2262513" y="2697481"/>
                  <a:pt x="2240061" y="2692404"/>
                </a:cubicBezTo>
                <a:cubicBezTo>
                  <a:pt x="2235942" y="2691444"/>
                  <a:pt x="2234221" y="2688173"/>
                  <a:pt x="2234278" y="2684732"/>
                </a:cubicBezTo>
                <a:close/>
                <a:moveTo>
                  <a:pt x="2232938" y="2731907"/>
                </a:moveTo>
                <a:cubicBezTo>
                  <a:pt x="2232867" y="2727916"/>
                  <a:pt x="2235039" y="2723657"/>
                  <a:pt x="2239045" y="2722078"/>
                </a:cubicBezTo>
                <a:cubicBezTo>
                  <a:pt x="2257887" y="2714518"/>
                  <a:pt x="2278422" y="2713503"/>
                  <a:pt x="2298392" y="2714293"/>
                </a:cubicBezTo>
                <a:cubicBezTo>
                  <a:pt x="2309338" y="2714742"/>
                  <a:pt x="2308773" y="2728960"/>
                  <a:pt x="2299746" y="2732006"/>
                </a:cubicBezTo>
                <a:cubicBezTo>
                  <a:pt x="2280679" y="2738325"/>
                  <a:pt x="2260595" y="2742273"/>
                  <a:pt x="2240285" y="2740130"/>
                </a:cubicBezTo>
                <a:cubicBezTo>
                  <a:pt x="2235321" y="2739621"/>
                  <a:pt x="2233008" y="2735898"/>
                  <a:pt x="2232938" y="2731907"/>
                </a:cubicBezTo>
                <a:close/>
                <a:moveTo>
                  <a:pt x="2231302" y="754071"/>
                </a:moveTo>
                <a:cubicBezTo>
                  <a:pt x="2230639" y="751236"/>
                  <a:pt x="2231541" y="747965"/>
                  <a:pt x="2234418" y="746441"/>
                </a:cubicBezTo>
                <a:cubicBezTo>
                  <a:pt x="2247732" y="739445"/>
                  <a:pt x="2262173" y="734142"/>
                  <a:pt x="2276165" y="728389"/>
                </a:cubicBezTo>
                <a:cubicBezTo>
                  <a:pt x="2290494" y="722408"/>
                  <a:pt x="2306402" y="715186"/>
                  <a:pt x="2322086" y="718121"/>
                </a:cubicBezTo>
                <a:cubicBezTo>
                  <a:pt x="2326261" y="718912"/>
                  <a:pt x="2327615" y="725567"/>
                  <a:pt x="2324230" y="728050"/>
                </a:cubicBezTo>
                <a:cubicBezTo>
                  <a:pt x="2310014" y="737866"/>
                  <a:pt x="2291172" y="742153"/>
                  <a:pt x="2275150" y="748471"/>
                </a:cubicBezTo>
                <a:cubicBezTo>
                  <a:pt x="2262964" y="753324"/>
                  <a:pt x="2250779" y="758288"/>
                  <a:pt x="2237578" y="759078"/>
                </a:cubicBezTo>
                <a:cubicBezTo>
                  <a:pt x="2234193" y="759304"/>
                  <a:pt x="2231964" y="756906"/>
                  <a:pt x="2231302" y="754071"/>
                </a:cubicBezTo>
                <a:close/>
                <a:moveTo>
                  <a:pt x="2225364" y="4583419"/>
                </a:moveTo>
                <a:cubicBezTo>
                  <a:pt x="2225646" y="4580073"/>
                  <a:pt x="2227818" y="4576574"/>
                  <a:pt x="2231033" y="4575278"/>
                </a:cubicBezTo>
                <a:cubicBezTo>
                  <a:pt x="2251005" y="4567380"/>
                  <a:pt x="2274360" y="4565912"/>
                  <a:pt x="2295684" y="4566475"/>
                </a:cubicBezTo>
                <a:cubicBezTo>
                  <a:pt x="2307307" y="4566816"/>
                  <a:pt x="2306742" y="4583175"/>
                  <a:pt x="2296587" y="4585656"/>
                </a:cubicBezTo>
                <a:cubicBezTo>
                  <a:pt x="2275488" y="4590845"/>
                  <a:pt x="2252584" y="4594007"/>
                  <a:pt x="2231033" y="4590622"/>
                </a:cubicBezTo>
                <a:cubicBezTo>
                  <a:pt x="2226690" y="4589944"/>
                  <a:pt x="2225082" y="4586760"/>
                  <a:pt x="2225364" y="4583419"/>
                </a:cubicBezTo>
                <a:close/>
                <a:moveTo>
                  <a:pt x="2223587" y="638690"/>
                </a:moveTo>
                <a:cubicBezTo>
                  <a:pt x="2240963" y="619057"/>
                  <a:pt x="2265785" y="598522"/>
                  <a:pt x="2291511" y="591527"/>
                </a:cubicBezTo>
                <a:cubicBezTo>
                  <a:pt x="2296814" y="590060"/>
                  <a:pt x="2299860" y="596154"/>
                  <a:pt x="2296024" y="599877"/>
                </a:cubicBezTo>
                <a:cubicBezTo>
                  <a:pt x="2276729" y="617705"/>
                  <a:pt x="2251117" y="629099"/>
                  <a:pt x="2230808" y="646136"/>
                </a:cubicBezTo>
                <a:cubicBezTo>
                  <a:pt x="2225618" y="650423"/>
                  <a:pt x="2219186" y="643653"/>
                  <a:pt x="2223587" y="638690"/>
                </a:cubicBezTo>
                <a:close/>
                <a:moveTo>
                  <a:pt x="2209935" y="343979"/>
                </a:moveTo>
                <a:cubicBezTo>
                  <a:pt x="2228776" y="309003"/>
                  <a:pt x="2257548" y="274026"/>
                  <a:pt x="2292863" y="254958"/>
                </a:cubicBezTo>
                <a:cubicBezTo>
                  <a:pt x="2298393" y="252023"/>
                  <a:pt x="2302679" y="258569"/>
                  <a:pt x="2299182" y="263195"/>
                </a:cubicBezTo>
                <a:cubicBezTo>
                  <a:pt x="2275149" y="294673"/>
                  <a:pt x="2246039" y="322543"/>
                  <a:pt x="2220088" y="352556"/>
                </a:cubicBezTo>
                <a:cubicBezTo>
                  <a:pt x="2214785" y="358648"/>
                  <a:pt x="2206549" y="350186"/>
                  <a:pt x="2209935" y="343979"/>
                </a:cubicBezTo>
                <a:close/>
                <a:moveTo>
                  <a:pt x="2188342" y="2644226"/>
                </a:moveTo>
                <a:cubicBezTo>
                  <a:pt x="2186494" y="2639290"/>
                  <a:pt x="2187764" y="2633281"/>
                  <a:pt x="2193799" y="2630122"/>
                </a:cubicBezTo>
                <a:cubicBezTo>
                  <a:pt x="2216704" y="2618275"/>
                  <a:pt x="2251230" y="2608459"/>
                  <a:pt x="2276955" y="2612859"/>
                </a:cubicBezTo>
                <a:cubicBezTo>
                  <a:pt x="2288126" y="2614777"/>
                  <a:pt x="2286546" y="2628655"/>
                  <a:pt x="2278083" y="2632604"/>
                </a:cubicBezTo>
                <a:cubicBezTo>
                  <a:pt x="2264770" y="2638810"/>
                  <a:pt x="2249764" y="2640163"/>
                  <a:pt x="2235660" y="2643550"/>
                </a:cubicBezTo>
                <a:cubicBezTo>
                  <a:pt x="2224264" y="2646370"/>
                  <a:pt x="2213093" y="2649980"/>
                  <a:pt x="2201585" y="2651899"/>
                </a:cubicBezTo>
                <a:cubicBezTo>
                  <a:pt x="2195154" y="2653026"/>
                  <a:pt x="2190190" y="2649162"/>
                  <a:pt x="2188342" y="2644226"/>
                </a:cubicBezTo>
                <a:close/>
                <a:moveTo>
                  <a:pt x="2178934" y="602993"/>
                </a:moveTo>
                <a:cubicBezTo>
                  <a:pt x="2178060" y="600159"/>
                  <a:pt x="2179075" y="596830"/>
                  <a:pt x="2182855" y="595702"/>
                </a:cubicBezTo>
                <a:cubicBezTo>
                  <a:pt x="2248183" y="576746"/>
                  <a:pt x="2293201" y="520558"/>
                  <a:pt x="2356273" y="499346"/>
                </a:cubicBezTo>
                <a:cubicBezTo>
                  <a:pt x="2361463" y="497542"/>
                  <a:pt x="2365187" y="504085"/>
                  <a:pt x="2361011" y="507582"/>
                </a:cubicBezTo>
                <a:cubicBezTo>
                  <a:pt x="2312609" y="548200"/>
                  <a:pt x="2248972" y="593671"/>
                  <a:pt x="2186352" y="607324"/>
                </a:cubicBezTo>
                <a:cubicBezTo>
                  <a:pt x="2182572" y="608170"/>
                  <a:pt x="2179808" y="605828"/>
                  <a:pt x="2178934" y="602993"/>
                </a:cubicBezTo>
                <a:close/>
                <a:moveTo>
                  <a:pt x="2169019" y="3520302"/>
                </a:moveTo>
                <a:cubicBezTo>
                  <a:pt x="2169767" y="3516325"/>
                  <a:pt x="2172870" y="3513109"/>
                  <a:pt x="2178116" y="3514126"/>
                </a:cubicBezTo>
                <a:cubicBezTo>
                  <a:pt x="2199101" y="3518188"/>
                  <a:pt x="2219412" y="3525634"/>
                  <a:pt x="2239720" y="3532292"/>
                </a:cubicBezTo>
                <a:cubicBezTo>
                  <a:pt x="2258225" y="3538498"/>
                  <a:pt x="2278987" y="3542447"/>
                  <a:pt x="2293766" y="3555537"/>
                </a:cubicBezTo>
                <a:cubicBezTo>
                  <a:pt x="2297603" y="3558920"/>
                  <a:pt x="2294894" y="3566819"/>
                  <a:pt x="2289818" y="3567158"/>
                </a:cubicBezTo>
                <a:cubicBezTo>
                  <a:pt x="2270636" y="3568735"/>
                  <a:pt x="2252471" y="3559824"/>
                  <a:pt x="2234418" y="3553618"/>
                </a:cubicBezTo>
                <a:cubicBezTo>
                  <a:pt x="2214109" y="3546622"/>
                  <a:pt x="2193348" y="3540416"/>
                  <a:pt x="2174054" y="3531052"/>
                </a:cubicBezTo>
                <a:cubicBezTo>
                  <a:pt x="2169879" y="3529019"/>
                  <a:pt x="2168272" y="3524280"/>
                  <a:pt x="2169019" y="3520302"/>
                </a:cubicBezTo>
                <a:close/>
                <a:moveTo>
                  <a:pt x="2159627" y="2700118"/>
                </a:moveTo>
                <a:cubicBezTo>
                  <a:pt x="2158794" y="2696380"/>
                  <a:pt x="2160289" y="2692292"/>
                  <a:pt x="2165028" y="2690824"/>
                </a:cubicBezTo>
                <a:cubicBezTo>
                  <a:pt x="2180260" y="2686198"/>
                  <a:pt x="2195717" y="2681798"/>
                  <a:pt x="2211740" y="2683940"/>
                </a:cubicBezTo>
                <a:cubicBezTo>
                  <a:pt x="2220315" y="2685070"/>
                  <a:pt x="2222685" y="2697029"/>
                  <a:pt x="2214448" y="2700639"/>
                </a:cubicBezTo>
                <a:cubicBezTo>
                  <a:pt x="2199780" y="2707184"/>
                  <a:pt x="2184097" y="2707409"/>
                  <a:pt x="2168187" y="2707297"/>
                </a:cubicBezTo>
                <a:cubicBezTo>
                  <a:pt x="2163618" y="2707241"/>
                  <a:pt x="2160458" y="2703856"/>
                  <a:pt x="2159627" y="2700118"/>
                </a:cubicBezTo>
                <a:close/>
                <a:moveTo>
                  <a:pt x="2148441" y="313178"/>
                </a:moveTo>
                <a:cubicBezTo>
                  <a:pt x="2167397" y="266015"/>
                  <a:pt x="2210498" y="208923"/>
                  <a:pt x="2254389" y="182296"/>
                </a:cubicBezTo>
                <a:cubicBezTo>
                  <a:pt x="2259805" y="179025"/>
                  <a:pt x="2269057" y="184213"/>
                  <a:pt x="2265108" y="190983"/>
                </a:cubicBezTo>
                <a:cubicBezTo>
                  <a:pt x="2250778" y="215354"/>
                  <a:pt x="2228890" y="234537"/>
                  <a:pt x="2210724" y="255861"/>
                </a:cubicBezTo>
                <a:cubicBezTo>
                  <a:pt x="2193235" y="276394"/>
                  <a:pt x="2176988" y="297606"/>
                  <a:pt x="2160402" y="318820"/>
                </a:cubicBezTo>
                <a:cubicBezTo>
                  <a:pt x="2156114" y="324460"/>
                  <a:pt x="2145397" y="320736"/>
                  <a:pt x="2148441" y="313178"/>
                </a:cubicBezTo>
                <a:close/>
                <a:moveTo>
                  <a:pt x="2142082" y="3224644"/>
                </a:moveTo>
                <a:cubicBezTo>
                  <a:pt x="2141786" y="3220540"/>
                  <a:pt x="2143987" y="3216420"/>
                  <a:pt x="2149120" y="3215800"/>
                </a:cubicBezTo>
                <a:cubicBezTo>
                  <a:pt x="2175071" y="3212754"/>
                  <a:pt x="2203842" y="3212528"/>
                  <a:pt x="2229003" y="3220653"/>
                </a:cubicBezTo>
                <a:cubicBezTo>
                  <a:pt x="2239835" y="3224151"/>
                  <a:pt x="2237578" y="3240062"/>
                  <a:pt x="2226182" y="3240174"/>
                </a:cubicBezTo>
                <a:cubicBezTo>
                  <a:pt x="2201135" y="3240513"/>
                  <a:pt x="2174958" y="3236114"/>
                  <a:pt x="2150022" y="3233405"/>
                </a:cubicBezTo>
                <a:cubicBezTo>
                  <a:pt x="2145171" y="3232840"/>
                  <a:pt x="2142378" y="3228750"/>
                  <a:pt x="2142082" y="3224644"/>
                </a:cubicBezTo>
                <a:close/>
                <a:moveTo>
                  <a:pt x="2082212" y="2975408"/>
                </a:moveTo>
                <a:cubicBezTo>
                  <a:pt x="2082156" y="2971684"/>
                  <a:pt x="2084299" y="2967876"/>
                  <a:pt x="2088643" y="2967370"/>
                </a:cubicBezTo>
                <a:cubicBezTo>
                  <a:pt x="2163223" y="2958906"/>
                  <a:pt x="2238255" y="2952927"/>
                  <a:pt x="2312271" y="2940402"/>
                </a:cubicBezTo>
                <a:cubicBezTo>
                  <a:pt x="2348714" y="2934196"/>
                  <a:pt x="2384820" y="2925170"/>
                  <a:pt x="2421828" y="2922689"/>
                </a:cubicBezTo>
                <a:cubicBezTo>
                  <a:pt x="2433449" y="2921786"/>
                  <a:pt x="2437850" y="2938372"/>
                  <a:pt x="2426567" y="2942659"/>
                </a:cubicBezTo>
                <a:cubicBezTo>
                  <a:pt x="2325585" y="2980796"/>
                  <a:pt x="2196170" y="2987114"/>
                  <a:pt x="2088982" y="2982939"/>
                </a:cubicBezTo>
                <a:cubicBezTo>
                  <a:pt x="2084525" y="2982769"/>
                  <a:pt x="2082268" y="2979131"/>
                  <a:pt x="2082212" y="2975408"/>
                </a:cubicBezTo>
                <a:close/>
                <a:moveTo>
                  <a:pt x="2061988" y="739953"/>
                </a:moveTo>
                <a:cubicBezTo>
                  <a:pt x="2061311" y="737132"/>
                  <a:pt x="2062468" y="733804"/>
                  <a:pt x="2066077" y="732676"/>
                </a:cubicBezTo>
                <a:cubicBezTo>
                  <a:pt x="2112224" y="718233"/>
                  <a:pt x="2146073" y="680324"/>
                  <a:pt x="2191656" y="664301"/>
                </a:cubicBezTo>
                <a:cubicBezTo>
                  <a:pt x="2196621" y="662496"/>
                  <a:pt x="2200006" y="669152"/>
                  <a:pt x="2195267" y="671748"/>
                </a:cubicBezTo>
                <a:cubicBezTo>
                  <a:pt x="2153294" y="696118"/>
                  <a:pt x="2117301" y="732564"/>
                  <a:pt x="2068899" y="744184"/>
                </a:cubicBezTo>
                <a:cubicBezTo>
                  <a:pt x="2065175" y="745086"/>
                  <a:pt x="2062665" y="742773"/>
                  <a:pt x="2061988" y="739953"/>
                </a:cubicBezTo>
                <a:close/>
                <a:moveTo>
                  <a:pt x="2055246" y="2674026"/>
                </a:moveTo>
                <a:cubicBezTo>
                  <a:pt x="2054879" y="2669809"/>
                  <a:pt x="2057276" y="2665324"/>
                  <a:pt x="2062692" y="2663406"/>
                </a:cubicBezTo>
                <a:cubicBezTo>
                  <a:pt x="2080068" y="2657652"/>
                  <a:pt x="2099475" y="2657539"/>
                  <a:pt x="2117527" y="2654380"/>
                </a:cubicBezTo>
                <a:cubicBezTo>
                  <a:pt x="2134113" y="2651558"/>
                  <a:pt x="2150586" y="2647836"/>
                  <a:pt x="2167172" y="2644789"/>
                </a:cubicBezTo>
                <a:cubicBezTo>
                  <a:pt x="2178794" y="2642646"/>
                  <a:pt x="2182290" y="2661150"/>
                  <a:pt x="2171346" y="2664760"/>
                </a:cubicBezTo>
                <a:cubicBezTo>
                  <a:pt x="2153406" y="2670627"/>
                  <a:pt x="2135017" y="2675366"/>
                  <a:pt x="2116398" y="2678412"/>
                </a:cubicBezTo>
                <a:cubicBezTo>
                  <a:pt x="2099587" y="2681233"/>
                  <a:pt x="2081422" y="2685634"/>
                  <a:pt x="2064384" y="2683038"/>
                </a:cubicBezTo>
                <a:cubicBezTo>
                  <a:pt x="2058743" y="2682191"/>
                  <a:pt x="2055612" y="2678242"/>
                  <a:pt x="2055246" y="2674026"/>
                </a:cubicBezTo>
                <a:close/>
                <a:moveTo>
                  <a:pt x="2043216" y="2520622"/>
                </a:moveTo>
                <a:cubicBezTo>
                  <a:pt x="2041791" y="2515939"/>
                  <a:pt x="2042892" y="2510298"/>
                  <a:pt x="2047349" y="2507590"/>
                </a:cubicBezTo>
                <a:cubicBezTo>
                  <a:pt x="2059646" y="2499805"/>
                  <a:pt x="2073750" y="2493035"/>
                  <a:pt x="2088418" y="2493372"/>
                </a:cubicBezTo>
                <a:cubicBezTo>
                  <a:pt x="2095300" y="2493487"/>
                  <a:pt x="2099813" y="2503415"/>
                  <a:pt x="2095074" y="2508605"/>
                </a:cubicBezTo>
                <a:cubicBezTo>
                  <a:pt x="2084581" y="2519888"/>
                  <a:pt x="2069124" y="2524965"/>
                  <a:pt x="2054230" y="2527900"/>
                </a:cubicBezTo>
                <a:cubicBezTo>
                  <a:pt x="2048589" y="2529028"/>
                  <a:pt x="2044640" y="2525304"/>
                  <a:pt x="2043216" y="2520622"/>
                </a:cubicBezTo>
                <a:close/>
                <a:moveTo>
                  <a:pt x="2023526" y="4727361"/>
                </a:moveTo>
                <a:cubicBezTo>
                  <a:pt x="2023709" y="4724088"/>
                  <a:pt x="2025571" y="4720815"/>
                  <a:pt x="2028843" y="4719687"/>
                </a:cubicBezTo>
                <a:cubicBezTo>
                  <a:pt x="2043962" y="4714609"/>
                  <a:pt x="2060548" y="4714381"/>
                  <a:pt x="2076457" y="4715057"/>
                </a:cubicBezTo>
                <a:cubicBezTo>
                  <a:pt x="2094735" y="4715849"/>
                  <a:pt x="2114142" y="4715513"/>
                  <a:pt x="2130841" y="4723635"/>
                </a:cubicBezTo>
                <a:cubicBezTo>
                  <a:pt x="2137385" y="4726797"/>
                  <a:pt x="2135016" y="4736273"/>
                  <a:pt x="2128923" y="4738192"/>
                </a:cubicBezTo>
                <a:cubicBezTo>
                  <a:pt x="2111773" y="4743719"/>
                  <a:pt x="2092704" y="4741463"/>
                  <a:pt x="2074877" y="4740675"/>
                </a:cubicBezTo>
                <a:cubicBezTo>
                  <a:pt x="2059195" y="4739993"/>
                  <a:pt x="2043285" y="4740108"/>
                  <a:pt x="2028278" y="4735032"/>
                </a:cubicBezTo>
                <a:cubicBezTo>
                  <a:pt x="2024838" y="4733905"/>
                  <a:pt x="2023342" y="4730631"/>
                  <a:pt x="2023526" y="4727361"/>
                </a:cubicBezTo>
                <a:close/>
                <a:moveTo>
                  <a:pt x="2023427" y="3401377"/>
                </a:moveTo>
                <a:cubicBezTo>
                  <a:pt x="2024246" y="3395970"/>
                  <a:pt x="2028222" y="3391369"/>
                  <a:pt x="2034936" y="3392495"/>
                </a:cubicBezTo>
                <a:cubicBezTo>
                  <a:pt x="2057502" y="3396334"/>
                  <a:pt x="2082437" y="3402088"/>
                  <a:pt x="2102972" y="3412694"/>
                </a:cubicBezTo>
                <a:cubicBezTo>
                  <a:pt x="2111885" y="3417320"/>
                  <a:pt x="2107486" y="3431762"/>
                  <a:pt x="2097782" y="3431201"/>
                </a:cubicBezTo>
                <a:cubicBezTo>
                  <a:pt x="2075328" y="3430071"/>
                  <a:pt x="2051974" y="3422737"/>
                  <a:pt x="2030874" y="3415174"/>
                </a:cubicBezTo>
                <a:cubicBezTo>
                  <a:pt x="2024951" y="3413029"/>
                  <a:pt x="2022610" y="3406795"/>
                  <a:pt x="2023427" y="3401377"/>
                </a:cubicBezTo>
                <a:close/>
                <a:moveTo>
                  <a:pt x="2012230" y="2642027"/>
                </a:moveTo>
                <a:cubicBezTo>
                  <a:pt x="2010509" y="2638444"/>
                  <a:pt x="2010961" y="2634129"/>
                  <a:pt x="2015304" y="2631252"/>
                </a:cubicBezTo>
                <a:cubicBezTo>
                  <a:pt x="2033470" y="2619292"/>
                  <a:pt x="2057276" y="2615230"/>
                  <a:pt x="2078714" y="2614327"/>
                </a:cubicBezTo>
                <a:cubicBezTo>
                  <a:pt x="2092253" y="2613762"/>
                  <a:pt x="2094058" y="2634411"/>
                  <a:pt x="2081309" y="2637458"/>
                </a:cubicBezTo>
                <a:cubicBezTo>
                  <a:pt x="2062467" y="2641971"/>
                  <a:pt x="2041593" y="2647950"/>
                  <a:pt x="2022187" y="2648402"/>
                </a:cubicBezTo>
                <a:cubicBezTo>
                  <a:pt x="2017843" y="2648458"/>
                  <a:pt x="2013950" y="2645608"/>
                  <a:pt x="2012230" y="2642027"/>
                </a:cubicBezTo>
                <a:close/>
                <a:moveTo>
                  <a:pt x="1992752" y="2886936"/>
                </a:moveTo>
                <a:cubicBezTo>
                  <a:pt x="1992766" y="2882493"/>
                  <a:pt x="1995503" y="2877782"/>
                  <a:pt x="2000523" y="2876541"/>
                </a:cubicBezTo>
                <a:cubicBezTo>
                  <a:pt x="2046106" y="2865033"/>
                  <a:pt x="2096767" y="2859617"/>
                  <a:pt x="2143705" y="2858263"/>
                </a:cubicBezTo>
                <a:cubicBezTo>
                  <a:pt x="2154536" y="2857924"/>
                  <a:pt x="2154197" y="2873270"/>
                  <a:pt x="2145058" y="2875977"/>
                </a:cubicBezTo>
                <a:cubicBezTo>
                  <a:pt x="2100266" y="2889404"/>
                  <a:pt x="2048137" y="2897076"/>
                  <a:pt x="2001313" y="2895723"/>
                </a:cubicBezTo>
                <a:cubicBezTo>
                  <a:pt x="1995446" y="2895553"/>
                  <a:pt x="1992739" y="2891378"/>
                  <a:pt x="1992752" y="2886936"/>
                </a:cubicBezTo>
                <a:close/>
                <a:moveTo>
                  <a:pt x="1975590" y="553616"/>
                </a:moveTo>
                <a:cubicBezTo>
                  <a:pt x="1986872" y="480617"/>
                  <a:pt x="2041255" y="418672"/>
                  <a:pt x="2069237" y="351426"/>
                </a:cubicBezTo>
                <a:cubicBezTo>
                  <a:pt x="2097669" y="283052"/>
                  <a:pt x="2128359" y="208359"/>
                  <a:pt x="2173942" y="149575"/>
                </a:cubicBezTo>
                <a:cubicBezTo>
                  <a:pt x="2176650" y="146077"/>
                  <a:pt x="2182631" y="149802"/>
                  <a:pt x="2181389" y="153750"/>
                </a:cubicBezTo>
                <a:cubicBezTo>
                  <a:pt x="2157357" y="229346"/>
                  <a:pt x="2112676" y="304940"/>
                  <a:pt x="2077247" y="375797"/>
                </a:cubicBezTo>
                <a:cubicBezTo>
                  <a:pt x="2047236" y="436048"/>
                  <a:pt x="2014176" y="497315"/>
                  <a:pt x="1980215" y="555310"/>
                </a:cubicBezTo>
                <a:cubicBezTo>
                  <a:pt x="1978861" y="557454"/>
                  <a:pt x="1975250" y="556099"/>
                  <a:pt x="1975590" y="553616"/>
                </a:cubicBezTo>
                <a:close/>
                <a:moveTo>
                  <a:pt x="1969524" y="3185488"/>
                </a:moveTo>
                <a:cubicBezTo>
                  <a:pt x="1970455" y="3180762"/>
                  <a:pt x="1973953" y="3176700"/>
                  <a:pt x="1979538" y="3177095"/>
                </a:cubicBezTo>
                <a:cubicBezTo>
                  <a:pt x="2005037" y="3178788"/>
                  <a:pt x="2031778" y="3186799"/>
                  <a:pt x="2054456" y="3198536"/>
                </a:cubicBezTo>
                <a:cubicBezTo>
                  <a:pt x="2063483" y="3203275"/>
                  <a:pt x="2057503" y="3217155"/>
                  <a:pt x="2048363" y="3216477"/>
                </a:cubicBezTo>
                <a:cubicBezTo>
                  <a:pt x="2023654" y="3214784"/>
                  <a:pt x="1997364" y="3208804"/>
                  <a:pt x="1974911" y="3197857"/>
                </a:cubicBezTo>
                <a:cubicBezTo>
                  <a:pt x="1970229" y="3195601"/>
                  <a:pt x="1968594" y="3190213"/>
                  <a:pt x="1969524" y="3185488"/>
                </a:cubicBezTo>
                <a:close/>
                <a:moveTo>
                  <a:pt x="1949383" y="3521766"/>
                </a:moveTo>
                <a:cubicBezTo>
                  <a:pt x="1950371" y="3518916"/>
                  <a:pt x="1952740" y="3516548"/>
                  <a:pt x="1956069" y="3515927"/>
                </a:cubicBezTo>
                <a:cubicBezTo>
                  <a:pt x="1971300" y="3513104"/>
                  <a:pt x="1985743" y="3520553"/>
                  <a:pt x="1999846" y="3525631"/>
                </a:cubicBezTo>
                <a:cubicBezTo>
                  <a:pt x="2015078" y="3531047"/>
                  <a:pt x="2029972" y="3537704"/>
                  <a:pt x="2044187" y="3545490"/>
                </a:cubicBezTo>
                <a:cubicBezTo>
                  <a:pt x="2052537" y="3550116"/>
                  <a:pt x="2047122" y="3564898"/>
                  <a:pt x="2037756" y="3563202"/>
                </a:cubicBezTo>
                <a:cubicBezTo>
                  <a:pt x="2019252" y="3559708"/>
                  <a:pt x="2001651" y="3554404"/>
                  <a:pt x="1983937" y="3548085"/>
                </a:cubicBezTo>
                <a:cubicBezTo>
                  <a:pt x="1971752" y="3543684"/>
                  <a:pt x="1959679" y="3540526"/>
                  <a:pt x="1950992" y="3530482"/>
                </a:cubicBezTo>
                <a:cubicBezTo>
                  <a:pt x="1948791" y="3527944"/>
                  <a:pt x="1948396" y="3524614"/>
                  <a:pt x="1949383" y="3521766"/>
                </a:cubicBezTo>
                <a:close/>
                <a:moveTo>
                  <a:pt x="1940611" y="631919"/>
                </a:moveTo>
                <a:cubicBezTo>
                  <a:pt x="1959567" y="609240"/>
                  <a:pt x="1979087" y="587125"/>
                  <a:pt x="1997252" y="563770"/>
                </a:cubicBezTo>
                <a:cubicBezTo>
                  <a:pt x="2010339" y="546958"/>
                  <a:pt x="2022751" y="528454"/>
                  <a:pt x="2039789" y="515480"/>
                </a:cubicBezTo>
                <a:cubicBezTo>
                  <a:pt x="2044867" y="511530"/>
                  <a:pt x="2051298" y="517960"/>
                  <a:pt x="2048815" y="523378"/>
                </a:cubicBezTo>
                <a:cubicBezTo>
                  <a:pt x="2037532" y="547749"/>
                  <a:pt x="2017561" y="570089"/>
                  <a:pt x="2000072" y="590399"/>
                </a:cubicBezTo>
                <a:cubicBezTo>
                  <a:pt x="1984389" y="608676"/>
                  <a:pt x="1968593" y="627180"/>
                  <a:pt x="1948848" y="641170"/>
                </a:cubicBezTo>
                <a:cubicBezTo>
                  <a:pt x="1942868" y="645345"/>
                  <a:pt x="1936097" y="637335"/>
                  <a:pt x="1940611" y="631919"/>
                </a:cubicBezTo>
                <a:close/>
                <a:moveTo>
                  <a:pt x="1930089" y="3021512"/>
                </a:moveTo>
                <a:cubicBezTo>
                  <a:pt x="1930513" y="3017267"/>
                  <a:pt x="1933784" y="3013121"/>
                  <a:pt x="1939370" y="3012952"/>
                </a:cubicBezTo>
                <a:cubicBezTo>
                  <a:pt x="2063031" y="3009342"/>
                  <a:pt x="2183983" y="3006295"/>
                  <a:pt x="2306966" y="2990386"/>
                </a:cubicBezTo>
                <a:cubicBezTo>
                  <a:pt x="2321296" y="2988581"/>
                  <a:pt x="2322424" y="3010357"/>
                  <a:pt x="2308434" y="3012614"/>
                </a:cubicBezTo>
                <a:cubicBezTo>
                  <a:pt x="2187255" y="3031682"/>
                  <a:pt x="2060211" y="3042062"/>
                  <a:pt x="1937903" y="3030666"/>
                </a:cubicBezTo>
                <a:cubicBezTo>
                  <a:pt x="1932092" y="3030102"/>
                  <a:pt x="1929666" y="3025758"/>
                  <a:pt x="1930089" y="3021512"/>
                </a:cubicBezTo>
                <a:close/>
                <a:moveTo>
                  <a:pt x="1908752" y="2952235"/>
                </a:moveTo>
                <a:cubicBezTo>
                  <a:pt x="1908850" y="2948611"/>
                  <a:pt x="1911107" y="2944859"/>
                  <a:pt x="1915225" y="2944126"/>
                </a:cubicBezTo>
                <a:cubicBezTo>
                  <a:pt x="2007858" y="2928668"/>
                  <a:pt x="2110419" y="2913324"/>
                  <a:pt x="2204406" y="2911856"/>
                </a:cubicBezTo>
                <a:cubicBezTo>
                  <a:pt x="2215576" y="2911744"/>
                  <a:pt x="2220540" y="2928442"/>
                  <a:pt x="2208694" y="2931828"/>
                </a:cubicBezTo>
                <a:cubicBezTo>
                  <a:pt x="2117866" y="2958004"/>
                  <a:pt x="2008873" y="2964547"/>
                  <a:pt x="1915225" y="2959584"/>
                </a:cubicBezTo>
                <a:cubicBezTo>
                  <a:pt x="1910712" y="2959358"/>
                  <a:pt x="1908653" y="2955859"/>
                  <a:pt x="1908752" y="2952235"/>
                </a:cubicBezTo>
                <a:close/>
                <a:moveTo>
                  <a:pt x="1889288" y="3365127"/>
                </a:moveTo>
                <a:cubicBezTo>
                  <a:pt x="1890571" y="3360261"/>
                  <a:pt x="1894690" y="3356172"/>
                  <a:pt x="1900444" y="3357415"/>
                </a:cubicBezTo>
                <a:cubicBezTo>
                  <a:pt x="1920527" y="3361813"/>
                  <a:pt x="1940385" y="3365649"/>
                  <a:pt x="1959002" y="3374900"/>
                </a:cubicBezTo>
                <a:cubicBezTo>
                  <a:pt x="1967125" y="3378962"/>
                  <a:pt x="1962839" y="3392386"/>
                  <a:pt x="1954038" y="3391709"/>
                </a:cubicBezTo>
                <a:cubicBezTo>
                  <a:pt x="1933503" y="3390020"/>
                  <a:pt x="1914548" y="3383812"/>
                  <a:pt x="1895141" y="3377494"/>
                </a:cubicBezTo>
                <a:cubicBezTo>
                  <a:pt x="1889556" y="3375634"/>
                  <a:pt x="1888004" y="3369994"/>
                  <a:pt x="1889288" y="3365127"/>
                </a:cubicBezTo>
                <a:close/>
                <a:moveTo>
                  <a:pt x="1886735" y="4606126"/>
                </a:moveTo>
                <a:cubicBezTo>
                  <a:pt x="1886849" y="4601867"/>
                  <a:pt x="1889331" y="4597691"/>
                  <a:pt x="1894126" y="4596844"/>
                </a:cubicBezTo>
                <a:cubicBezTo>
                  <a:pt x="1913646" y="4593460"/>
                  <a:pt x="1931473" y="4595040"/>
                  <a:pt x="1950090" y="4601358"/>
                </a:cubicBezTo>
                <a:cubicBezTo>
                  <a:pt x="1957537" y="4603952"/>
                  <a:pt x="1956183" y="4614334"/>
                  <a:pt x="1949074" y="4616138"/>
                </a:cubicBezTo>
                <a:cubicBezTo>
                  <a:pt x="1930232" y="4620765"/>
                  <a:pt x="1912405" y="4620651"/>
                  <a:pt x="1893562" y="4615912"/>
                </a:cubicBezTo>
                <a:cubicBezTo>
                  <a:pt x="1888880" y="4614728"/>
                  <a:pt x="1886623" y="4610384"/>
                  <a:pt x="1886735" y="4606126"/>
                </a:cubicBezTo>
                <a:close/>
                <a:moveTo>
                  <a:pt x="1840533" y="3474968"/>
                </a:moveTo>
                <a:cubicBezTo>
                  <a:pt x="1843241" y="3480724"/>
                  <a:pt x="1845046" y="3487038"/>
                  <a:pt x="1845724" y="3494036"/>
                </a:cubicBezTo>
                <a:cubicBezTo>
                  <a:pt x="1850011" y="3492004"/>
                  <a:pt x="1854524" y="3490762"/>
                  <a:pt x="1859263" y="3490311"/>
                </a:cubicBezTo>
                <a:cubicBezTo>
                  <a:pt x="1857120" y="3489296"/>
                  <a:pt x="1854976" y="3488280"/>
                  <a:pt x="1852832" y="3487267"/>
                </a:cubicBezTo>
                <a:cubicBezTo>
                  <a:pt x="1849108" y="3482865"/>
                  <a:pt x="1844934" y="3478804"/>
                  <a:pt x="1840533" y="3474968"/>
                </a:cubicBezTo>
                <a:close/>
                <a:moveTo>
                  <a:pt x="1818897" y="2923111"/>
                </a:moveTo>
                <a:cubicBezTo>
                  <a:pt x="1818558" y="2918231"/>
                  <a:pt x="1821239" y="2912928"/>
                  <a:pt x="1826880" y="2911180"/>
                </a:cubicBezTo>
                <a:cubicBezTo>
                  <a:pt x="1861858" y="2900235"/>
                  <a:pt x="1906425" y="2892336"/>
                  <a:pt x="1943093" y="2894932"/>
                </a:cubicBezTo>
                <a:cubicBezTo>
                  <a:pt x="1954490" y="2895834"/>
                  <a:pt x="1957310" y="2910616"/>
                  <a:pt x="1946253" y="2914790"/>
                </a:cubicBezTo>
                <a:cubicBezTo>
                  <a:pt x="1911276" y="2928104"/>
                  <a:pt x="1866371" y="2932617"/>
                  <a:pt x="1829024" y="2932504"/>
                </a:cubicBezTo>
                <a:cubicBezTo>
                  <a:pt x="1822592" y="2932448"/>
                  <a:pt x="1819236" y="2927991"/>
                  <a:pt x="1818897" y="2923111"/>
                </a:cubicBezTo>
                <a:close/>
                <a:moveTo>
                  <a:pt x="1817981" y="4378273"/>
                </a:moveTo>
                <a:cubicBezTo>
                  <a:pt x="1817290" y="4374819"/>
                  <a:pt x="1818588" y="4371237"/>
                  <a:pt x="1822933" y="4369825"/>
                </a:cubicBezTo>
                <a:cubicBezTo>
                  <a:pt x="1845611" y="4362491"/>
                  <a:pt x="1879459" y="4360572"/>
                  <a:pt x="1902251" y="4367908"/>
                </a:cubicBezTo>
                <a:cubicBezTo>
                  <a:pt x="1908344" y="4369825"/>
                  <a:pt x="1909247" y="4379529"/>
                  <a:pt x="1903040" y="4382011"/>
                </a:cubicBezTo>
                <a:cubicBezTo>
                  <a:pt x="1881265" y="4390811"/>
                  <a:pt x="1847304" y="4391489"/>
                  <a:pt x="1824963" y="4385961"/>
                </a:cubicBezTo>
                <a:cubicBezTo>
                  <a:pt x="1821352" y="4385056"/>
                  <a:pt x="1818673" y="4381728"/>
                  <a:pt x="1817981" y="4378273"/>
                </a:cubicBezTo>
                <a:close/>
                <a:moveTo>
                  <a:pt x="1813115" y="3276482"/>
                </a:moveTo>
                <a:cubicBezTo>
                  <a:pt x="1813989" y="3272845"/>
                  <a:pt x="1816782" y="3269684"/>
                  <a:pt x="1821012" y="3269289"/>
                </a:cubicBezTo>
                <a:cubicBezTo>
                  <a:pt x="1838614" y="3267708"/>
                  <a:pt x="1856328" y="3273690"/>
                  <a:pt x="1873027" y="3278768"/>
                </a:cubicBezTo>
                <a:cubicBezTo>
                  <a:pt x="1886792" y="3283056"/>
                  <a:pt x="1900444" y="3287119"/>
                  <a:pt x="1913307" y="3293778"/>
                </a:cubicBezTo>
                <a:cubicBezTo>
                  <a:pt x="1922333" y="3298402"/>
                  <a:pt x="1916353" y="3312392"/>
                  <a:pt x="1907440" y="3311602"/>
                </a:cubicBezTo>
                <a:cubicBezTo>
                  <a:pt x="1890290" y="3310361"/>
                  <a:pt x="1873704" y="3306410"/>
                  <a:pt x="1857231" y="3301789"/>
                </a:cubicBezTo>
                <a:cubicBezTo>
                  <a:pt x="1843014" y="3297839"/>
                  <a:pt x="1829023" y="3295016"/>
                  <a:pt x="1816725" y="3286555"/>
                </a:cubicBezTo>
                <a:cubicBezTo>
                  <a:pt x="1813283" y="3284242"/>
                  <a:pt x="1812240" y="3280123"/>
                  <a:pt x="1813115" y="3276482"/>
                </a:cubicBezTo>
                <a:close/>
                <a:moveTo>
                  <a:pt x="1805300" y="4510092"/>
                </a:moveTo>
                <a:cubicBezTo>
                  <a:pt x="1803523" y="4505480"/>
                  <a:pt x="1804369" y="4500092"/>
                  <a:pt x="1809616" y="4497441"/>
                </a:cubicBezTo>
                <a:cubicBezTo>
                  <a:pt x="1827669" y="4488301"/>
                  <a:pt x="1848316" y="4485820"/>
                  <a:pt x="1866144" y="4496425"/>
                </a:cubicBezTo>
                <a:cubicBezTo>
                  <a:pt x="1872688" y="4500261"/>
                  <a:pt x="1871333" y="4510868"/>
                  <a:pt x="1863774" y="4512674"/>
                </a:cubicBezTo>
                <a:cubicBezTo>
                  <a:pt x="1848543" y="4516171"/>
                  <a:pt x="1832182" y="4516735"/>
                  <a:pt x="1816724" y="4518089"/>
                </a:cubicBezTo>
                <a:cubicBezTo>
                  <a:pt x="1811478" y="4518540"/>
                  <a:pt x="1807077" y="4514704"/>
                  <a:pt x="1805300" y="4510092"/>
                </a:cubicBezTo>
                <a:close/>
                <a:moveTo>
                  <a:pt x="1800013" y="2876443"/>
                </a:moveTo>
                <a:cubicBezTo>
                  <a:pt x="1799406" y="2872395"/>
                  <a:pt x="1801098" y="2868023"/>
                  <a:pt x="1805555" y="2866274"/>
                </a:cubicBezTo>
                <a:cubicBezTo>
                  <a:pt x="1821125" y="2860181"/>
                  <a:pt x="1837372" y="2858489"/>
                  <a:pt x="1853845" y="2856118"/>
                </a:cubicBezTo>
                <a:cubicBezTo>
                  <a:pt x="1875848" y="2852959"/>
                  <a:pt x="1898752" y="2847431"/>
                  <a:pt x="1920979" y="2849349"/>
                </a:cubicBezTo>
                <a:cubicBezTo>
                  <a:pt x="1929892" y="2850139"/>
                  <a:pt x="1935760" y="2864130"/>
                  <a:pt x="1925606" y="2868079"/>
                </a:cubicBezTo>
                <a:cubicBezTo>
                  <a:pt x="1904957" y="2876090"/>
                  <a:pt x="1882279" y="2877557"/>
                  <a:pt x="1860390" y="2880603"/>
                </a:cubicBezTo>
                <a:cubicBezTo>
                  <a:pt x="1843128" y="2882973"/>
                  <a:pt x="1825751" y="2886357"/>
                  <a:pt x="1808263" y="2884665"/>
                </a:cubicBezTo>
                <a:cubicBezTo>
                  <a:pt x="1803524" y="2884214"/>
                  <a:pt x="1800618" y="2880490"/>
                  <a:pt x="1800013" y="2876443"/>
                </a:cubicBezTo>
                <a:close/>
                <a:moveTo>
                  <a:pt x="1785725" y="4998843"/>
                </a:moveTo>
                <a:cubicBezTo>
                  <a:pt x="1786910" y="4995851"/>
                  <a:pt x="1789985" y="4993483"/>
                  <a:pt x="1793822" y="4994103"/>
                </a:cubicBezTo>
                <a:cubicBezTo>
                  <a:pt x="1842338" y="5002228"/>
                  <a:pt x="1888823" y="5022197"/>
                  <a:pt x="1935084" y="5038670"/>
                </a:cubicBezTo>
                <a:cubicBezTo>
                  <a:pt x="1977056" y="5053677"/>
                  <a:pt x="2019253" y="5068682"/>
                  <a:pt x="2059533" y="5087751"/>
                </a:cubicBezTo>
                <a:cubicBezTo>
                  <a:pt x="2071832" y="5093505"/>
                  <a:pt x="2064046" y="5111447"/>
                  <a:pt x="2051409" y="5106933"/>
                </a:cubicBezTo>
                <a:cubicBezTo>
                  <a:pt x="2005375" y="5090346"/>
                  <a:pt x="1960582" y="5070600"/>
                  <a:pt x="1914549" y="5054015"/>
                </a:cubicBezTo>
                <a:cubicBezTo>
                  <a:pt x="1872688" y="5039008"/>
                  <a:pt x="1828911" y="5026936"/>
                  <a:pt x="1788969" y="5007305"/>
                </a:cubicBezTo>
                <a:cubicBezTo>
                  <a:pt x="1785246" y="5005442"/>
                  <a:pt x="1784541" y="5001834"/>
                  <a:pt x="1785725" y="4998843"/>
                </a:cubicBezTo>
                <a:close/>
                <a:moveTo>
                  <a:pt x="1702162" y="1909836"/>
                </a:moveTo>
                <a:cubicBezTo>
                  <a:pt x="1700201" y="1906550"/>
                  <a:pt x="1700173" y="1902432"/>
                  <a:pt x="1704009" y="1899667"/>
                </a:cubicBezTo>
                <a:cubicBezTo>
                  <a:pt x="1722401" y="1886240"/>
                  <a:pt x="1746320" y="1877214"/>
                  <a:pt x="1768435" y="1871912"/>
                </a:cubicBezTo>
                <a:cubicBezTo>
                  <a:pt x="1778364" y="1869541"/>
                  <a:pt x="1785021" y="1885451"/>
                  <a:pt x="1776107" y="1890641"/>
                </a:cubicBezTo>
                <a:cubicBezTo>
                  <a:pt x="1756926" y="1901698"/>
                  <a:pt x="1733796" y="1911852"/>
                  <a:pt x="1711906" y="1915012"/>
                </a:cubicBezTo>
                <a:cubicBezTo>
                  <a:pt x="1708014" y="1915576"/>
                  <a:pt x="1704121" y="1913122"/>
                  <a:pt x="1702162" y="1909836"/>
                </a:cubicBezTo>
                <a:close/>
                <a:moveTo>
                  <a:pt x="1696619" y="2604453"/>
                </a:moveTo>
                <a:cubicBezTo>
                  <a:pt x="1693657" y="2600673"/>
                  <a:pt x="1693008" y="2595483"/>
                  <a:pt x="1697351" y="2591308"/>
                </a:cubicBezTo>
                <a:cubicBezTo>
                  <a:pt x="1711794" y="2577544"/>
                  <a:pt x="1731088" y="2568968"/>
                  <a:pt x="1748577" y="2559830"/>
                </a:cubicBezTo>
                <a:cubicBezTo>
                  <a:pt x="1764599" y="2551592"/>
                  <a:pt x="1780508" y="2541890"/>
                  <a:pt x="1798448" y="2539858"/>
                </a:cubicBezTo>
                <a:cubicBezTo>
                  <a:pt x="1806797" y="2538842"/>
                  <a:pt x="1813905" y="2550576"/>
                  <a:pt x="1807136" y="2556783"/>
                </a:cubicBezTo>
                <a:cubicBezTo>
                  <a:pt x="1792354" y="2570436"/>
                  <a:pt x="1773061" y="2577432"/>
                  <a:pt x="1755346" y="2586570"/>
                </a:cubicBezTo>
                <a:cubicBezTo>
                  <a:pt x="1740453" y="2594355"/>
                  <a:pt x="1725898" y="2604172"/>
                  <a:pt x="1709764" y="2609136"/>
                </a:cubicBezTo>
                <a:cubicBezTo>
                  <a:pt x="1704855" y="2610602"/>
                  <a:pt x="1699581" y="2608232"/>
                  <a:pt x="1696619" y="2604453"/>
                </a:cubicBezTo>
                <a:close/>
                <a:moveTo>
                  <a:pt x="1680963" y="2979046"/>
                </a:moveTo>
                <a:cubicBezTo>
                  <a:pt x="1680287" y="2974956"/>
                  <a:pt x="1682402" y="2970472"/>
                  <a:pt x="1687987" y="2969174"/>
                </a:cubicBezTo>
                <a:cubicBezTo>
                  <a:pt x="1729169" y="2959696"/>
                  <a:pt x="1774414" y="2951347"/>
                  <a:pt x="1816838" y="2956537"/>
                </a:cubicBezTo>
                <a:cubicBezTo>
                  <a:pt x="1826090" y="2957666"/>
                  <a:pt x="1825751" y="2972333"/>
                  <a:pt x="1817176" y="2974364"/>
                </a:cubicBezTo>
                <a:cubicBezTo>
                  <a:pt x="1776671" y="2984067"/>
                  <a:pt x="1732216" y="2984518"/>
                  <a:pt x="1690695" y="2986550"/>
                </a:cubicBezTo>
                <a:cubicBezTo>
                  <a:pt x="1685109" y="2986832"/>
                  <a:pt x="1681641" y="2983136"/>
                  <a:pt x="1680963" y="2979046"/>
                </a:cubicBezTo>
                <a:close/>
                <a:moveTo>
                  <a:pt x="1667029" y="3080807"/>
                </a:moveTo>
                <a:cubicBezTo>
                  <a:pt x="1667510" y="3076604"/>
                  <a:pt x="1670612" y="3072514"/>
                  <a:pt x="1675690" y="3071950"/>
                </a:cubicBezTo>
                <a:cubicBezTo>
                  <a:pt x="1757377" y="3063149"/>
                  <a:pt x="1857344" y="3068452"/>
                  <a:pt x="1937452" y="3086618"/>
                </a:cubicBezTo>
                <a:cubicBezTo>
                  <a:pt x="1950090" y="3089438"/>
                  <a:pt x="1945576" y="3107152"/>
                  <a:pt x="1934068" y="3107718"/>
                </a:cubicBezTo>
                <a:cubicBezTo>
                  <a:pt x="1888146" y="3110200"/>
                  <a:pt x="1841548" y="3103318"/>
                  <a:pt x="1795626" y="3100498"/>
                </a:cubicBezTo>
                <a:cubicBezTo>
                  <a:pt x="1755120" y="3097902"/>
                  <a:pt x="1714051" y="3097564"/>
                  <a:pt x="1674109" y="3090341"/>
                </a:cubicBezTo>
                <a:cubicBezTo>
                  <a:pt x="1668694" y="3089326"/>
                  <a:pt x="1666550" y="3085010"/>
                  <a:pt x="1667029" y="3080807"/>
                </a:cubicBezTo>
                <a:close/>
                <a:moveTo>
                  <a:pt x="1647623" y="4994939"/>
                </a:moveTo>
                <a:cubicBezTo>
                  <a:pt x="1649090" y="4990748"/>
                  <a:pt x="1653237" y="4987562"/>
                  <a:pt x="1659104" y="4988466"/>
                </a:cubicBezTo>
                <a:cubicBezTo>
                  <a:pt x="1708410" y="4996249"/>
                  <a:pt x="1756926" y="5021974"/>
                  <a:pt x="1802058" y="5042735"/>
                </a:cubicBezTo>
                <a:cubicBezTo>
                  <a:pt x="1838502" y="5059546"/>
                  <a:pt x="1876752" y="5076244"/>
                  <a:pt x="1908344" y="5101067"/>
                </a:cubicBezTo>
                <a:cubicBezTo>
                  <a:pt x="1912518" y="5104340"/>
                  <a:pt x="1910149" y="5111111"/>
                  <a:pt x="1904619" y="5109755"/>
                </a:cubicBezTo>
                <a:cubicBezTo>
                  <a:pt x="1860955" y="5099601"/>
                  <a:pt x="1819096" y="5078727"/>
                  <a:pt x="1777687" y="5061689"/>
                </a:cubicBezTo>
                <a:cubicBezTo>
                  <a:pt x="1736392" y="5044766"/>
                  <a:pt x="1690019" y="5031565"/>
                  <a:pt x="1652221" y="5007419"/>
                </a:cubicBezTo>
                <a:cubicBezTo>
                  <a:pt x="1647369" y="5004317"/>
                  <a:pt x="1646157" y="4999128"/>
                  <a:pt x="1647623" y="4994939"/>
                </a:cubicBezTo>
                <a:close/>
                <a:moveTo>
                  <a:pt x="1647566" y="2914775"/>
                </a:moveTo>
                <a:cubicBezTo>
                  <a:pt x="1647228" y="2910700"/>
                  <a:pt x="1649174" y="2906384"/>
                  <a:pt x="1653574" y="2904974"/>
                </a:cubicBezTo>
                <a:cubicBezTo>
                  <a:pt x="1676253" y="2897640"/>
                  <a:pt x="1705250" y="2893691"/>
                  <a:pt x="1729058" y="2896172"/>
                </a:cubicBezTo>
                <a:cubicBezTo>
                  <a:pt x="1739550" y="2897301"/>
                  <a:pt x="1739325" y="2912985"/>
                  <a:pt x="1730184" y="2915805"/>
                </a:cubicBezTo>
                <a:cubicBezTo>
                  <a:pt x="1707619" y="2922915"/>
                  <a:pt x="1678848" y="2925510"/>
                  <a:pt x="1655267" y="2923140"/>
                </a:cubicBezTo>
                <a:cubicBezTo>
                  <a:pt x="1650528" y="2922688"/>
                  <a:pt x="1647904" y="2918851"/>
                  <a:pt x="1647566" y="2914775"/>
                </a:cubicBezTo>
                <a:close/>
                <a:moveTo>
                  <a:pt x="1641710" y="2568092"/>
                </a:moveTo>
                <a:cubicBezTo>
                  <a:pt x="1641904" y="2565493"/>
                  <a:pt x="1643138" y="2562905"/>
                  <a:pt x="1645789" y="2560845"/>
                </a:cubicBezTo>
                <a:cubicBezTo>
                  <a:pt x="1653686" y="2554641"/>
                  <a:pt x="1661246" y="2548322"/>
                  <a:pt x="1670386" y="2543922"/>
                </a:cubicBezTo>
                <a:cubicBezTo>
                  <a:pt x="1677720" y="2540311"/>
                  <a:pt x="1687988" y="2549450"/>
                  <a:pt x="1682006" y="2556671"/>
                </a:cubicBezTo>
                <a:cubicBezTo>
                  <a:pt x="1675011" y="2565134"/>
                  <a:pt x="1666549" y="2571225"/>
                  <a:pt x="1657862" y="2577770"/>
                </a:cubicBezTo>
                <a:cubicBezTo>
                  <a:pt x="1649907" y="2583778"/>
                  <a:pt x="1641128" y="2575886"/>
                  <a:pt x="1641710" y="2568092"/>
                </a:cubicBezTo>
                <a:close/>
                <a:moveTo>
                  <a:pt x="1641502" y="3807487"/>
                </a:moveTo>
                <a:cubicBezTo>
                  <a:pt x="1658314" y="3774766"/>
                  <a:pt x="1692839" y="3753668"/>
                  <a:pt x="1721384" y="3731894"/>
                </a:cubicBezTo>
                <a:cubicBezTo>
                  <a:pt x="1748350" y="3711470"/>
                  <a:pt x="1771480" y="3689016"/>
                  <a:pt x="1795852" y="3665774"/>
                </a:cubicBezTo>
                <a:cubicBezTo>
                  <a:pt x="1802169" y="3659570"/>
                  <a:pt x="1814355" y="3665322"/>
                  <a:pt x="1809842" y="3674460"/>
                </a:cubicBezTo>
                <a:cubicBezTo>
                  <a:pt x="1794160" y="3706504"/>
                  <a:pt x="1763019" y="3728733"/>
                  <a:pt x="1735602" y="3750170"/>
                </a:cubicBezTo>
                <a:cubicBezTo>
                  <a:pt x="1708071" y="3771718"/>
                  <a:pt x="1683022" y="3796994"/>
                  <a:pt x="1654703" y="3817304"/>
                </a:cubicBezTo>
                <a:cubicBezTo>
                  <a:pt x="1648384" y="3821815"/>
                  <a:pt x="1637215" y="3815611"/>
                  <a:pt x="1641502" y="3807487"/>
                </a:cubicBezTo>
                <a:close/>
                <a:moveTo>
                  <a:pt x="1633660" y="2719990"/>
                </a:moveTo>
                <a:cubicBezTo>
                  <a:pt x="1631826" y="2715730"/>
                  <a:pt x="1632475" y="2710005"/>
                  <a:pt x="1636536" y="2706507"/>
                </a:cubicBezTo>
                <a:cubicBezTo>
                  <a:pt x="1649737" y="2694998"/>
                  <a:pt x="1666662" y="2684054"/>
                  <a:pt x="1683585" y="2678977"/>
                </a:cubicBezTo>
                <a:cubicBezTo>
                  <a:pt x="1693853" y="2675818"/>
                  <a:pt x="1697803" y="2689584"/>
                  <a:pt x="1691823" y="2695902"/>
                </a:cubicBezTo>
                <a:cubicBezTo>
                  <a:pt x="1679749" y="2708538"/>
                  <a:pt x="1661809" y="2718129"/>
                  <a:pt x="1645676" y="2724672"/>
                </a:cubicBezTo>
                <a:cubicBezTo>
                  <a:pt x="1639809" y="2727042"/>
                  <a:pt x="1635493" y="2724250"/>
                  <a:pt x="1633660" y="2719990"/>
                </a:cubicBezTo>
                <a:close/>
                <a:moveTo>
                  <a:pt x="1633154" y="3496714"/>
                </a:moveTo>
                <a:cubicBezTo>
                  <a:pt x="1636821" y="3499448"/>
                  <a:pt x="1648104" y="3494994"/>
                  <a:pt x="1660797" y="3488393"/>
                </a:cubicBezTo>
                <a:cubicBezTo>
                  <a:pt x="1655945" y="3485573"/>
                  <a:pt x="1651093" y="3482754"/>
                  <a:pt x="1646243" y="3479934"/>
                </a:cubicBezTo>
                <a:cubicBezTo>
                  <a:pt x="1651658" y="3471134"/>
                  <a:pt x="1656171" y="3461773"/>
                  <a:pt x="1659670" y="3452070"/>
                </a:cubicBezTo>
                <a:cubicBezTo>
                  <a:pt x="1668357" y="3457148"/>
                  <a:pt x="1677045" y="3462335"/>
                  <a:pt x="1685732" y="3467526"/>
                </a:cubicBezTo>
                <a:cubicBezTo>
                  <a:pt x="1678059" y="3472826"/>
                  <a:pt x="1671290" y="3479144"/>
                  <a:pt x="1665310" y="3486024"/>
                </a:cubicBezTo>
                <a:cubicBezTo>
                  <a:pt x="1680430" y="3477789"/>
                  <a:pt x="1696451" y="3467298"/>
                  <a:pt x="1703334" y="3462900"/>
                </a:cubicBezTo>
                <a:cubicBezTo>
                  <a:pt x="1718002" y="3453423"/>
                  <a:pt x="1734701" y="3443492"/>
                  <a:pt x="1752301" y="3439658"/>
                </a:cubicBezTo>
                <a:cubicBezTo>
                  <a:pt x="1727592" y="3427919"/>
                  <a:pt x="1702882" y="3416190"/>
                  <a:pt x="1678059" y="3404679"/>
                </a:cubicBezTo>
                <a:cubicBezTo>
                  <a:pt x="1672418" y="3426908"/>
                  <a:pt x="1662715" y="3447330"/>
                  <a:pt x="1651207" y="3461882"/>
                </a:cubicBezTo>
                <a:cubicBezTo>
                  <a:pt x="1633436" y="3484050"/>
                  <a:pt x="1629487" y="3493975"/>
                  <a:pt x="1633154" y="3496714"/>
                </a:cubicBezTo>
                <a:close/>
                <a:moveTo>
                  <a:pt x="1623181" y="4504988"/>
                </a:moveTo>
                <a:cubicBezTo>
                  <a:pt x="1623533" y="4502404"/>
                  <a:pt x="1625028" y="4499840"/>
                  <a:pt x="1628075" y="4497864"/>
                </a:cubicBezTo>
                <a:cubicBezTo>
                  <a:pt x="1644548" y="4487261"/>
                  <a:pt x="1666549" y="4489179"/>
                  <a:pt x="1685617" y="4488839"/>
                </a:cubicBezTo>
                <a:cubicBezTo>
                  <a:pt x="1708070" y="4488500"/>
                  <a:pt x="1730524" y="4489402"/>
                  <a:pt x="1752074" y="4496059"/>
                </a:cubicBezTo>
                <a:cubicBezTo>
                  <a:pt x="1759972" y="4498429"/>
                  <a:pt x="1762905" y="4511519"/>
                  <a:pt x="1753090" y="4513774"/>
                </a:cubicBezTo>
                <a:cubicBezTo>
                  <a:pt x="1734699" y="4518062"/>
                  <a:pt x="1715855" y="4519527"/>
                  <a:pt x="1697126" y="4519756"/>
                </a:cubicBezTo>
                <a:cubicBezTo>
                  <a:pt x="1677381" y="4519982"/>
                  <a:pt x="1654928" y="4523252"/>
                  <a:pt x="1635634" y="4517499"/>
                </a:cubicBezTo>
                <a:cubicBezTo>
                  <a:pt x="1634280" y="4518175"/>
                  <a:pt x="1632926" y="4518966"/>
                  <a:pt x="1631459" y="4519640"/>
                </a:cubicBezTo>
                <a:cubicBezTo>
                  <a:pt x="1626495" y="4522012"/>
                  <a:pt x="1623110" y="4516146"/>
                  <a:pt x="1625141" y="4512194"/>
                </a:cubicBezTo>
                <a:cubicBezTo>
                  <a:pt x="1623618" y="4510164"/>
                  <a:pt x="1622828" y="4507570"/>
                  <a:pt x="1623181" y="4504988"/>
                </a:cubicBezTo>
                <a:close/>
                <a:moveTo>
                  <a:pt x="1578274" y="4917936"/>
                </a:moveTo>
                <a:cubicBezTo>
                  <a:pt x="1579445" y="4915030"/>
                  <a:pt x="1582323" y="4912745"/>
                  <a:pt x="1585989" y="4912970"/>
                </a:cubicBezTo>
                <a:cubicBezTo>
                  <a:pt x="1609909" y="4914325"/>
                  <a:pt x="1633152" y="4925609"/>
                  <a:pt x="1655493" y="4933508"/>
                </a:cubicBezTo>
                <a:cubicBezTo>
                  <a:pt x="1679074" y="4941857"/>
                  <a:pt x="1702091" y="4950997"/>
                  <a:pt x="1724769" y="4961489"/>
                </a:cubicBezTo>
                <a:cubicBezTo>
                  <a:pt x="1733119" y="4965327"/>
                  <a:pt x="1726575" y="4977851"/>
                  <a:pt x="1718338" y="4975707"/>
                </a:cubicBezTo>
                <a:cubicBezTo>
                  <a:pt x="1695321" y="4969728"/>
                  <a:pt x="1672756" y="4962958"/>
                  <a:pt x="1650302" y="4955171"/>
                </a:cubicBezTo>
                <a:cubicBezTo>
                  <a:pt x="1627173" y="4947047"/>
                  <a:pt x="1600884" y="4940955"/>
                  <a:pt x="1580799" y="4926625"/>
                </a:cubicBezTo>
                <a:cubicBezTo>
                  <a:pt x="1577640" y="4924367"/>
                  <a:pt x="1577105" y="4920843"/>
                  <a:pt x="1578274" y="4917936"/>
                </a:cubicBezTo>
                <a:close/>
                <a:moveTo>
                  <a:pt x="1574933" y="5666105"/>
                </a:moveTo>
                <a:cubicBezTo>
                  <a:pt x="1570758" y="5660350"/>
                  <a:pt x="1576512" y="5651210"/>
                  <a:pt x="1583620" y="5654597"/>
                </a:cubicBezTo>
                <a:cubicBezTo>
                  <a:pt x="1614761" y="5669262"/>
                  <a:pt x="1639020" y="5698148"/>
                  <a:pt x="1658088" y="5726355"/>
                </a:cubicBezTo>
                <a:cubicBezTo>
                  <a:pt x="1663391" y="5734142"/>
                  <a:pt x="1652109" y="5741701"/>
                  <a:pt x="1645678" y="5735945"/>
                </a:cubicBezTo>
                <a:cubicBezTo>
                  <a:pt x="1621306" y="5714057"/>
                  <a:pt x="1594114" y="5692731"/>
                  <a:pt x="1574933" y="5666105"/>
                </a:cubicBezTo>
                <a:close/>
                <a:moveTo>
                  <a:pt x="1566924" y="3291180"/>
                </a:moveTo>
                <a:cubicBezTo>
                  <a:pt x="1572565" y="3287569"/>
                  <a:pt x="1578433" y="3284411"/>
                  <a:pt x="1584412" y="3281816"/>
                </a:cubicBezTo>
                <a:cubicBezTo>
                  <a:pt x="1578433" y="3274705"/>
                  <a:pt x="1572000" y="3267145"/>
                  <a:pt x="1574257" y="3270306"/>
                </a:cubicBezTo>
                <a:cubicBezTo>
                  <a:pt x="1573693" y="3269516"/>
                  <a:pt x="1573017" y="3268724"/>
                  <a:pt x="1572452" y="3267936"/>
                </a:cubicBezTo>
                <a:cubicBezTo>
                  <a:pt x="1571211" y="3275834"/>
                  <a:pt x="1569407" y="3283734"/>
                  <a:pt x="1566924" y="3291180"/>
                </a:cubicBezTo>
                <a:close/>
                <a:moveTo>
                  <a:pt x="1560011" y="1983625"/>
                </a:moveTo>
                <a:cubicBezTo>
                  <a:pt x="1558995" y="1979887"/>
                  <a:pt x="1560546" y="1975374"/>
                  <a:pt x="1565454" y="1973344"/>
                </a:cubicBezTo>
                <a:cubicBezTo>
                  <a:pt x="1589486" y="1963414"/>
                  <a:pt x="1614535" y="1954839"/>
                  <a:pt x="1639582" y="1948070"/>
                </a:cubicBezTo>
                <a:cubicBezTo>
                  <a:pt x="1648271" y="1945700"/>
                  <a:pt x="1655378" y="1958674"/>
                  <a:pt x="1646578" y="1963075"/>
                </a:cubicBezTo>
                <a:cubicBezTo>
                  <a:pt x="1622546" y="1975148"/>
                  <a:pt x="1596257" y="1984062"/>
                  <a:pt x="1569968" y="1989252"/>
                </a:cubicBezTo>
                <a:cubicBezTo>
                  <a:pt x="1564608" y="1990324"/>
                  <a:pt x="1561026" y="1987362"/>
                  <a:pt x="1560011" y="1983625"/>
                </a:cubicBezTo>
                <a:close/>
                <a:moveTo>
                  <a:pt x="1547948" y="2620290"/>
                </a:moveTo>
                <a:cubicBezTo>
                  <a:pt x="1548038" y="2617979"/>
                  <a:pt x="1549124" y="2615595"/>
                  <a:pt x="1551578" y="2613536"/>
                </a:cubicBezTo>
                <a:cubicBezTo>
                  <a:pt x="1565906" y="2601689"/>
                  <a:pt x="1583169" y="2591986"/>
                  <a:pt x="1602238" y="2591986"/>
                </a:cubicBezTo>
                <a:cubicBezTo>
                  <a:pt x="1610699" y="2591986"/>
                  <a:pt x="1615439" y="2605300"/>
                  <a:pt x="1606751" y="2608912"/>
                </a:cubicBezTo>
                <a:cubicBezTo>
                  <a:pt x="1592083" y="2615228"/>
                  <a:pt x="1577528" y="2619404"/>
                  <a:pt x="1563988" y="2628430"/>
                </a:cubicBezTo>
                <a:cubicBezTo>
                  <a:pt x="1556372" y="2633508"/>
                  <a:pt x="1547678" y="2627225"/>
                  <a:pt x="1547948" y="2620290"/>
                </a:cubicBezTo>
                <a:close/>
                <a:moveTo>
                  <a:pt x="1544002" y="5109549"/>
                </a:moveTo>
                <a:cubicBezTo>
                  <a:pt x="1544891" y="5106262"/>
                  <a:pt x="1547570" y="5103555"/>
                  <a:pt x="1551463" y="5104006"/>
                </a:cubicBezTo>
                <a:cubicBezTo>
                  <a:pt x="1589487" y="5108407"/>
                  <a:pt x="1630557" y="5121720"/>
                  <a:pt x="1664066" y="5140225"/>
                </a:cubicBezTo>
                <a:cubicBezTo>
                  <a:pt x="1671626" y="5144398"/>
                  <a:pt x="1667113" y="5157374"/>
                  <a:pt x="1658651" y="5156131"/>
                </a:cubicBezTo>
                <a:cubicBezTo>
                  <a:pt x="1620627" y="5150828"/>
                  <a:pt x="1580686" y="5137516"/>
                  <a:pt x="1547288" y="5118561"/>
                </a:cubicBezTo>
                <a:cubicBezTo>
                  <a:pt x="1544016" y="5116699"/>
                  <a:pt x="1543114" y="5112835"/>
                  <a:pt x="1544002" y="5109549"/>
                </a:cubicBezTo>
                <a:close/>
                <a:moveTo>
                  <a:pt x="1519069" y="3083078"/>
                </a:moveTo>
                <a:cubicBezTo>
                  <a:pt x="1519280" y="3079510"/>
                  <a:pt x="1521339" y="3076210"/>
                  <a:pt x="1525515" y="3075420"/>
                </a:cubicBezTo>
                <a:cubicBezTo>
                  <a:pt x="1544131" y="3071810"/>
                  <a:pt x="1563538" y="3076548"/>
                  <a:pt x="1581590" y="3081514"/>
                </a:cubicBezTo>
                <a:cubicBezTo>
                  <a:pt x="1601335" y="3086817"/>
                  <a:pt x="1620290" y="3092121"/>
                  <a:pt x="1637892" y="3102842"/>
                </a:cubicBezTo>
                <a:cubicBezTo>
                  <a:pt x="1644661" y="3107016"/>
                  <a:pt x="1642066" y="3118751"/>
                  <a:pt x="1633604" y="3118188"/>
                </a:cubicBezTo>
                <a:cubicBezTo>
                  <a:pt x="1612956" y="3116833"/>
                  <a:pt x="1593098" y="3111756"/>
                  <a:pt x="1573016" y="3106904"/>
                </a:cubicBezTo>
                <a:cubicBezTo>
                  <a:pt x="1556317" y="3102842"/>
                  <a:pt x="1538715" y="3101037"/>
                  <a:pt x="1523709" y="3092346"/>
                </a:cubicBezTo>
                <a:cubicBezTo>
                  <a:pt x="1520493" y="3090485"/>
                  <a:pt x="1518857" y="3086648"/>
                  <a:pt x="1519069" y="3083078"/>
                </a:cubicBezTo>
                <a:close/>
                <a:moveTo>
                  <a:pt x="1517910" y="3718234"/>
                </a:moveTo>
                <a:cubicBezTo>
                  <a:pt x="1517474" y="3715792"/>
                  <a:pt x="1518010" y="3713244"/>
                  <a:pt x="1519984" y="3711013"/>
                </a:cubicBezTo>
                <a:cubicBezTo>
                  <a:pt x="1533299" y="3696120"/>
                  <a:pt x="1546274" y="3680888"/>
                  <a:pt x="1559700" y="3665996"/>
                </a:cubicBezTo>
                <a:cubicBezTo>
                  <a:pt x="1570532" y="3653810"/>
                  <a:pt x="1580461" y="3639706"/>
                  <a:pt x="1595129" y="3632262"/>
                </a:cubicBezTo>
                <a:cubicBezTo>
                  <a:pt x="1602012" y="3628764"/>
                  <a:pt x="1609120" y="3636546"/>
                  <a:pt x="1606525" y="3643203"/>
                </a:cubicBezTo>
                <a:cubicBezTo>
                  <a:pt x="1600094" y="3659904"/>
                  <a:pt x="1584410" y="3672878"/>
                  <a:pt x="1572337" y="3685849"/>
                </a:cubicBezTo>
                <a:cubicBezTo>
                  <a:pt x="1560039" y="3699053"/>
                  <a:pt x="1547741" y="3712256"/>
                  <a:pt x="1535441" y="3725341"/>
                </a:cubicBezTo>
                <a:cubicBezTo>
                  <a:pt x="1529265" y="3731856"/>
                  <a:pt x="1519216" y="3725552"/>
                  <a:pt x="1517910" y="3718234"/>
                </a:cubicBezTo>
                <a:close/>
                <a:moveTo>
                  <a:pt x="1515021" y="3192556"/>
                </a:moveTo>
                <a:cubicBezTo>
                  <a:pt x="1515021" y="3192556"/>
                  <a:pt x="1515135" y="3192556"/>
                  <a:pt x="1515135" y="3192556"/>
                </a:cubicBezTo>
                <a:cubicBezTo>
                  <a:pt x="1515135" y="3192556"/>
                  <a:pt x="1515021" y="3192442"/>
                  <a:pt x="1515021" y="3192442"/>
                </a:cubicBezTo>
                <a:cubicBezTo>
                  <a:pt x="1515021" y="3192556"/>
                  <a:pt x="1515021" y="3192556"/>
                  <a:pt x="1515021" y="3192556"/>
                </a:cubicBezTo>
                <a:close/>
                <a:moveTo>
                  <a:pt x="1513103" y="3961392"/>
                </a:moveTo>
                <a:cubicBezTo>
                  <a:pt x="1511099" y="3958162"/>
                  <a:pt x="1510958" y="3953761"/>
                  <a:pt x="1514004" y="3950430"/>
                </a:cubicBezTo>
                <a:cubicBezTo>
                  <a:pt x="1526191" y="3936892"/>
                  <a:pt x="1542438" y="3928092"/>
                  <a:pt x="1556766" y="3917034"/>
                </a:cubicBezTo>
                <a:cubicBezTo>
                  <a:pt x="1571548" y="3905527"/>
                  <a:pt x="1585990" y="3893790"/>
                  <a:pt x="1601222" y="3882959"/>
                </a:cubicBezTo>
                <a:cubicBezTo>
                  <a:pt x="1609910" y="3876755"/>
                  <a:pt x="1619049" y="3889164"/>
                  <a:pt x="1612730" y="3896838"/>
                </a:cubicBezTo>
                <a:cubicBezTo>
                  <a:pt x="1590730" y="3923352"/>
                  <a:pt x="1556993" y="3954944"/>
                  <a:pt x="1523369" y="3965326"/>
                </a:cubicBezTo>
                <a:cubicBezTo>
                  <a:pt x="1518970" y="3966680"/>
                  <a:pt x="1515105" y="3964620"/>
                  <a:pt x="1513103" y="3961392"/>
                </a:cubicBezTo>
                <a:close/>
                <a:moveTo>
                  <a:pt x="1498109" y="2845414"/>
                </a:moveTo>
                <a:cubicBezTo>
                  <a:pt x="1496911" y="2840634"/>
                  <a:pt x="1498490" y="2834794"/>
                  <a:pt x="1503510" y="2832199"/>
                </a:cubicBezTo>
                <a:cubicBezTo>
                  <a:pt x="1522014" y="2822721"/>
                  <a:pt x="1542663" y="2818322"/>
                  <a:pt x="1563423" y="2820691"/>
                </a:cubicBezTo>
                <a:cubicBezTo>
                  <a:pt x="1572788" y="2821820"/>
                  <a:pt x="1572223" y="2836375"/>
                  <a:pt x="1563875" y="2838518"/>
                </a:cubicBezTo>
                <a:cubicBezTo>
                  <a:pt x="1545709" y="2843144"/>
                  <a:pt x="1527543" y="2847319"/>
                  <a:pt x="1509378" y="2852284"/>
                </a:cubicBezTo>
                <a:cubicBezTo>
                  <a:pt x="1503286" y="2853920"/>
                  <a:pt x="1499308" y="2850196"/>
                  <a:pt x="1498109" y="2845414"/>
                </a:cubicBezTo>
                <a:close/>
                <a:moveTo>
                  <a:pt x="1493160" y="4251717"/>
                </a:moveTo>
                <a:cubicBezTo>
                  <a:pt x="1491665" y="4248588"/>
                  <a:pt x="1492229" y="4244583"/>
                  <a:pt x="1496065" y="4241875"/>
                </a:cubicBezTo>
                <a:cubicBezTo>
                  <a:pt x="1545372" y="4206447"/>
                  <a:pt x="1612167" y="4182753"/>
                  <a:pt x="1670273" y="4165715"/>
                </a:cubicBezTo>
                <a:cubicBezTo>
                  <a:pt x="1680202" y="4162781"/>
                  <a:pt x="1688100" y="4178352"/>
                  <a:pt x="1679299" y="4184332"/>
                </a:cubicBezTo>
                <a:cubicBezTo>
                  <a:pt x="1675915" y="4186589"/>
                  <a:pt x="1672643" y="4188845"/>
                  <a:pt x="1669258" y="4191101"/>
                </a:cubicBezTo>
                <a:cubicBezTo>
                  <a:pt x="1668582" y="4191553"/>
                  <a:pt x="1667791" y="4191101"/>
                  <a:pt x="1667001" y="4191101"/>
                </a:cubicBezTo>
                <a:cubicBezTo>
                  <a:pt x="1616341" y="4218745"/>
                  <a:pt x="1558685" y="4246274"/>
                  <a:pt x="1502609" y="4256318"/>
                </a:cubicBezTo>
                <a:cubicBezTo>
                  <a:pt x="1498209" y="4257108"/>
                  <a:pt x="1494655" y="4254849"/>
                  <a:pt x="1493160" y="4251717"/>
                </a:cubicBezTo>
                <a:close/>
                <a:moveTo>
                  <a:pt x="1452004" y="4454705"/>
                </a:moveTo>
                <a:cubicBezTo>
                  <a:pt x="1451497" y="4451292"/>
                  <a:pt x="1453358" y="4447543"/>
                  <a:pt x="1458040" y="4446300"/>
                </a:cubicBezTo>
                <a:cubicBezTo>
                  <a:pt x="1526641" y="4428251"/>
                  <a:pt x="1604042" y="4415272"/>
                  <a:pt x="1675123" y="4415161"/>
                </a:cubicBezTo>
                <a:cubicBezTo>
                  <a:pt x="1684376" y="4415161"/>
                  <a:pt x="1683812" y="4428021"/>
                  <a:pt x="1676026" y="4430280"/>
                </a:cubicBezTo>
                <a:cubicBezTo>
                  <a:pt x="1608328" y="4450133"/>
                  <a:pt x="1530702" y="4459387"/>
                  <a:pt x="1460185" y="4461083"/>
                </a:cubicBezTo>
                <a:cubicBezTo>
                  <a:pt x="1455389" y="4461194"/>
                  <a:pt x="1452512" y="4458117"/>
                  <a:pt x="1452004" y="4454705"/>
                </a:cubicBezTo>
                <a:close/>
                <a:moveTo>
                  <a:pt x="1447690" y="2976324"/>
                </a:moveTo>
                <a:cubicBezTo>
                  <a:pt x="1447153" y="2972051"/>
                  <a:pt x="1449184" y="2967482"/>
                  <a:pt x="1454318" y="2966466"/>
                </a:cubicBezTo>
                <a:cubicBezTo>
                  <a:pt x="1514908" y="2954281"/>
                  <a:pt x="1579671" y="2945594"/>
                  <a:pt x="1641502" y="2945142"/>
                </a:cubicBezTo>
                <a:cubicBezTo>
                  <a:pt x="1650753" y="2945029"/>
                  <a:pt x="1651770" y="2959132"/>
                  <a:pt x="1642968" y="2961163"/>
                </a:cubicBezTo>
                <a:cubicBezTo>
                  <a:pt x="1582943" y="2975266"/>
                  <a:pt x="1517953" y="2982375"/>
                  <a:pt x="1456461" y="2984406"/>
                </a:cubicBezTo>
                <a:cubicBezTo>
                  <a:pt x="1451328" y="2984575"/>
                  <a:pt x="1448225" y="2980598"/>
                  <a:pt x="1447690" y="2976324"/>
                </a:cubicBezTo>
                <a:close/>
                <a:moveTo>
                  <a:pt x="1439072" y="4391327"/>
                </a:moveTo>
                <a:cubicBezTo>
                  <a:pt x="1438465" y="4386900"/>
                  <a:pt x="1440666" y="4382047"/>
                  <a:pt x="1446081" y="4380185"/>
                </a:cubicBezTo>
                <a:cubicBezTo>
                  <a:pt x="1479591" y="4368792"/>
                  <a:pt x="1521903" y="4361121"/>
                  <a:pt x="1557218" y="4365180"/>
                </a:cubicBezTo>
                <a:cubicBezTo>
                  <a:pt x="1565453" y="4366086"/>
                  <a:pt x="1568050" y="4378047"/>
                  <a:pt x="1560038" y="4381542"/>
                </a:cubicBezTo>
                <a:cubicBezTo>
                  <a:pt x="1527657" y="4395761"/>
                  <a:pt x="1484218" y="4400946"/>
                  <a:pt x="1448901" y="4399931"/>
                </a:cubicBezTo>
                <a:cubicBezTo>
                  <a:pt x="1443091" y="4399760"/>
                  <a:pt x="1439678" y="4395755"/>
                  <a:pt x="1439072" y="4391327"/>
                </a:cubicBezTo>
                <a:close/>
                <a:moveTo>
                  <a:pt x="1437786" y="2583638"/>
                </a:moveTo>
                <a:cubicBezTo>
                  <a:pt x="1437471" y="2581380"/>
                  <a:pt x="1438099" y="2578926"/>
                  <a:pt x="1440101" y="2576640"/>
                </a:cubicBezTo>
                <a:cubicBezTo>
                  <a:pt x="1469437" y="2543131"/>
                  <a:pt x="1501142" y="2512216"/>
                  <a:pt x="1539390" y="2489200"/>
                </a:cubicBezTo>
                <a:cubicBezTo>
                  <a:pt x="1548868" y="2483445"/>
                  <a:pt x="1557670" y="2495968"/>
                  <a:pt x="1549207" y="2503190"/>
                </a:cubicBezTo>
                <a:cubicBezTo>
                  <a:pt x="1516600" y="2530607"/>
                  <a:pt x="1483541" y="2557686"/>
                  <a:pt x="1454319" y="2588827"/>
                </a:cubicBezTo>
                <a:cubicBezTo>
                  <a:pt x="1448140" y="2595428"/>
                  <a:pt x="1438727" y="2590414"/>
                  <a:pt x="1437786" y="2583638"/>
                </a:cubicBezTo>
                <a:close/>
                <a:moveTo>
                  <a:pt x="1429003" y="2075934"/>
                </a:moveTo>
                <a:cubicBezTo>
                  <a:pt x="1428029" y="2072548"/>
                  <a:pt x="1429158" y="2068515"/>
                  <a:pt x="1433107" y="2066540"/>
                </a:cubicBezTo>
                <a:cubicBezTo>
                  <a:pt x="1454658" y="2055596"/>
                  <a:pt x="1477561" y="2048826"/>
                  <a:pt x="1500578" y="2041944"/>
                </a:cubicBezTo>
                <a:cubicBezTo>
                  <a:pt x="1520323" y="2036077"/>
                  <a:pt x="1540745" y="2029194"/>
                  <a:pt x="1561506" y="2029194"/>
                </a:cubicBezTo>
                <a:cubicBezTo>
                  <a:pt x="1571548" y="2029194"/>
                  <a:pt x="1574256" y="2043410"/>
                  <a:pt x="1565568" y="2047811"/>
                </a:cubicBezTo>
                <a:cubicBezTo>
                  <a:pt x="1546838" y="2057402"/>
                  <a:pt x="1524949" y="2061350"/>
                  <a:pt x="1504527" y="2066315"/>
                </a:cubicBezTo>
                <a:cubicBezTo>
                  <a:pt x="1482188" y="2071618"/>
                  <a:pt x="1460298" y="2078388"/>
                  <a:pt x="1437508" y="2081434"/>
                </a:cubicBezTo>
                <a:cubicBezTo>
                  <a:pt x="1433051" y="2082054"/>
                  <a:pt x="1429976" y="2079318"/>
                  <a:pt x="1429003" y="2075934"/>
                </a:cubicBezTo>
                <a:close/>
                <a:moveTo>
                  <a:pt x="1427197" y="4709898"/>
                </a:moveTo>
                <a:cubicBezTo>
                  <a:pt x="1428058" y="4707130"/>
                  <a:pt x="1430398" y="4704619"/>
                  <a:pt x="1433218" y="4703887"/>
                </a:cubicBezTo>
                <a:cubicBezTo>
                  <a:pt x="1450369" y="4699599"/>
                  <a:pt x="1469887" y="4702983"/>
                  <a:pt x="1487377" y="4703887"/>
                </a:cubicBezTo>
                <a:cubicBezTo>
                  <a:pt x="1502497" y="4704565"/>
                  <a:pt x="1517615" y="4704452"/>
                  <a:pt x="1532171" y="4708740"/>
                </a:cubicBezTo>
                <a:cubicBezTo>
                  <a:pt x="1541083" y="4711333"/>
                  <a:pt x="1539390" y="4723295"/>
                  <a:pt x="1531267" y="4725667"/>
                </a:cubicBezTo>
                <a:cubicBezTo>
                  <a:pt x="1513667" y="4731192"/>
                  <a:pt x="1493921" y="4729726"/>
                  <a:pt x="1475756" y="4727698"/>
                </a:cubicBezTo>
                <a:cubicBezTo>
                  <a:pt x="1459846" y="4726008"/>
                  <a:pt x="1444277" y="4725326"/>
                  <a:pt x="1430059" y="4717427"/>
                </a:cubicBezTo>
                <a:cubicBezTo>
                  <a:pt x="1426957" y="4715677"/>
                  <a:pt x="1426337" y="4712659"/>
                  <a:pt x="1427197" y="4709898"/>
                </a:cubicBezTo>
                <a:close/>
                <a:moveTo>
                  <a:pt x="1427042" y="3025391"/>
                </a:moveTo>
                <a:cubicBezTo>
                  <a:pt x="1427296" y="3020990"/>
                  <a:pt x="1430230" y="3016618"/>
                  <a:pt x="1435475" y="3016112"/>
                </a:cubicBezTo>
                <a:cubicBezTo>
                  <a:pt x="1565116" y="3002120"/>
                  <a:pt x="1709764" y="3006068"/>
                  <a:pt x="1839855" y="3016336"/>
                </a:cubicBezTo>
                <a:cubicBezTo>
                  <a:pt x="1849672" y="3017012"/>
                  <a:pt x="1848995" y="3032583"/>
                  <a:pt x="1839404" y="3033374"/>
                </a:cubicBezTo>
                <a:cubicBezTo>
                  <a:pt x="1709538" y="3044205"/>
                  <a:pt x="1564214" y="3048267"/>
                  <a:pt x="1434686" y="3034840"/>
                </a:cubicBezTo>
                <a:cubicBezTo>
                  <a:pt x="1429214" y="3034219"/>
                  <a:pt x="1426788" y="3029791"/>
                  <a:pt x="1427042" y="3025391"/>
                </a:cubicBezTo>
                <a:close/>
                <a:moveTo>
                  <a:pt x="1398482" y="2025978"/>
                </a:moveTo>
                <a:cubicBezTo>
                  <a:pt x="1397085" y="2021521"/>
                  <a:pt x="1398299" y="2016104"/>
                  <a:pt x="1403319" y="2013848"/>
                </a:cubicBezTo>
                <a:cubicBezTo>
                  <a:pt x="1433896" y="1999971"/>
                  <a:pt x="1465939" y="1988574"/>
                  <a:pt x="1499449" y="1984851"/>
                </a:cubicBezTo>
                <a:cubicBezTo>
                  <a:pt x="1509491" y="1983724"/>
                  <a:pt x="1510281" y="1997827"/>
                  <a:pt x="1502157" y="2001211"/>
                </a:cubicBezTo>
                <a:cubicBezTo>
                  <a:pt x="1472145" y="2013736"/>
                  <a:pt x="1440439" y="2022988"/>
                  <a:pt x="1409299" y="2032352"/>
                </a:cubicBezTo>
                <a:cubicBezTo>
                  <a:pt x="1403883" y="2033932"/>
                  <a:pt x="1399877" y="2030435"/>
                  <a:pt x="1398482" y="2025978"/>
                </a:cubicBezTo>
                <a:close/>
                <a:moveTo>
                  <a:pt x="1387071" y="5669817"/>
                </a:moveTo>
                <a:cubicBezTo>
                  <a:pt x="1383911" y="5664401"/>
                  <a:pt x="1387862" y="5654584"/>
                  <a:pt x="1395422" y="5657066"/>
                </a:cubicBezTo>
                <a:cubicBezTo>
                  <a:pt x="1412346" y="5662821"/>
                  <a:pt x="1425095" y="5673878"/>
                  <a:pt x="1436379" y="5687534"/>
                </a:cubicBezTo>
                <a:cubicBezTo>
                  <a:pt x="1442922" y="5695430"/>
                  <a:pt x="1431526" y="5706713"/>
                  <a:pt x="1423177" y="5701975"/>
                </a:cubicBezTo>
                <a:cubicBezTo>
                  <a:pt x="1408735" y="5693964"/>
                  <a:pt x="1395534" y="5684261"/>
                  <a:pt x="1387071" y="5669817"/>
                </a:cubicBezTo>
                <a:close/>
                <a:moveTo>
                  <a:pt x="1374533" y="2185758"/>
                </a:moveTo>
                <a:cubicBezTo>
                  <a:pt x="1373504" y="2182641"/>
                  <a:pt x="1374152" y="2178974"/>
                  <a:pt x="1377030" y="2176324"/>
                </a:cubicBezTo>
                <a:cubicBezTo>
                  <a:pt x="1390342" y="2164138"/>
                  <a:pt x="1409750" y="2161204"/>
                  <a:pt x="1426900" y="2157480"/>
                </a:cubicBezTo>
                <a:cubicBezTo>
                  <a:pt x="1441906" y="2154095"/>
                  <a:pt x="1457589" y="2150034"/>
                  <a:pt x="1472934" y="2153419"/>
                </a:cubicBezTo>
                <a:cubicBezTo>
                  <a:pt x="1479703" y="2154997"/>
                  <a:pt x="1482411" y="2164814"/>
                  <a:pt x="1475980" y="2168764"/>
                </a:cubicBezTo>
                <a:cubicBezTo>
                  <a:pt x="1461087" y="2177564"/>
                  <a:pt x="1442922" y="2179031"/>
                  <a:pt x="1426448" y="2183431"/>
                </a:cubicBezTo>
                <a:cubicBezTo>
                  <a:pt x="1411893" y="2187268"/>
                  <a:pt x="1397338" y="2193586"/>
                  <a:pt x="1382107" y="2191893"/>
                </a:cubicBezTo>
                <a:cubicBezTo>
                  <a:pt x="1378270" y="2191442"/>
                  <a:pt x="1375563" y="2188875"/>
                  <a:pt x="1374533" y="2185758"/>
                </a:cubicBezTo>
                <a:close/>
                <a:moveTo>
                  <a:pt x="1358075" y="3867733"/>
                </a:moveTo>
                <a:cubicBezTo>
                  <a:pt x="1376579" y="3844942"/>
                  <a:pt x="1400613" y="3829707"/>
                  <a:pt x="1423065" y="3811205"/>
                </a:cubicBezTo>
                <a:cubicBezTo>
                  <a:pt x="1445631" y="3792700"/>
                  <a:pt x="1467858" y="3773068"/>
                  <a:pt x="1491777" y="3756146"/>
                </a:cubicBezTo>
                <a:cubicBezTo>
                  <a:pt x="1499000" y="3751066"/>
                  <a:pt x="1508364" y="3761783"/>
                  <a:pt x="1503399" y="3768554"/>
                </a:cubicBezTo>
                <a:cubicBezTo>
                  <a:pt x="1471017" y="3812559"/>
                  <a:pt x="1419454" y="3863331"/>
                  <a:pt x="1366989" y="3881047"/>
                </a:cubicBezTo>
                <a:cubicBezTo>
                  <a:pt x="1359994" y="3883528"/>
                  <a:pt x="1353562" y="3873372"/>
                  <a:pt x="1358075" y="3867733"/>
                </a:cubicBezTo>
                <a:close/>
                <a:moveTo>
                  <a:pt x="1351193" y="5167302"/>
                </a:moveTo>
                <a:cubicBezTo>
                  <a:pt x="1353590" y="5163946"/>
                  <a:pt x="1358075" y="5161717"/>
                  <a:pt x="1362475" y="5162564"/>
                </a:cubicBezTo>
                <a:cubicBezTo>
                  <a:pt x="1390232" y="5167980"/>
                  <a:pt x="1415392" y="5183211"/>
                  <a:pt x="1439876" y="5196638"/>
                </a:cubicBezTo>
                <a:cubicBezTo>
                  <a:pt x="1467293" y="5211645"/>
                  <a:pt x="1498660" y="5225636"/>
                  <a:pt x="1521000" y="5247636"/>
                </a:cubicBezTo>
                <a:cubicBezTo>
                  <a:pt x="1528335" y="5254969"/>
                  <a:pt x="1520097" y="5266141"/>
                  <a:pt x="1510959" y="5263883"/>
                </a:cubicBezTo>
                <a:cubicBezTo>
                  <a:pt x="1480947" y="5256550"/>
                  <a:pt x="1452626" y="5237594"/>
                  <a:pt x="1425320" y="5223377"/>
                </a:cubicBezTo>
                <a:cubicBezTo>
                  <a:pt x="1400047" y="5210291"/>
                  <a:pt x="1373533" y="5198219"/>
                  <a:pt x="1352433" y="5178811"/>
                </a:cubicBezTo>
                <a:cubicBezTo>
                  <a:pt x="1348484" y="5175145"/>
                  <a:pt x="1348795" y="5170660"/>
                  <a:pt x="1351193" y="5167302"/>
                </a:cubicBezTo>
                <a:close/>
                <a:moveTo>
                  <a:pt x="1350755" y="2885399"/>
                </a:moveTo>
                <a:cubicBezTo>
                  <a:pt x="1350007" y="2881506"/>
                  <a:pt x="1351361" y="2877105"/>
                  <a:pt x="1355254" y="2875413"/>
                </a:cubicBezTo>
                <a:cubicBezTo>
                  <a:pt x="1386621" y="2861534"/>
                  <a:pt x="1424081" y="2850816"/>
                  <a:pt x="1458606" y="2848559"/>
                </a:cubicBezTo>
                <a:cubicBezTo>
                  <a:pt x="1467520" y="2847995"/>
                  <a:pt x="1471242" y="2861760"/>
                  <a:pt x="1463119" y="2865597"/>
                </a:cubicBezTo>
                <a:cubicBezTo>
                  <a:pt x="1431526" y="2880490"/>
                  <a:pt x="1393616" y="2889856"/>
                  <a:pt x="1358864" y="2892338"/>
                </a:cubicBezTo>
                <a:cubicBezTo>
                  <a:pt x="1354351" y="2892676"/>
                  <a:pt x="1351502" y="2889291"/>
                  <a:pt x="1350755" y="2885399"/>
                </a:cubicBezTo>
                <a:close/>
                <a:moveTo>
                  <a:pt x="1349839" y="5533523"/>
                </a:moveTo>
                <a:cubicBezTo>
                  <a:pt x="1344762" y="5526415"/>
                  <a:pt x="1351983" y="5517953"/>
                  <a:pt x="1359881" y="5520660"/>
                </a:cubicBezTo>
                <a:cubicBezTo>
                  <a:pt x="1385155" y="5529236"/>
                  <a:pt x="1406705" y="5553155"/>
                  <a:pt x="1419116" y="5576059"/>
                </a:cubicBezTo>
                <a:cubicBezTo>
                  <a:pt x="1422163" y="5581702"/>
                  <a:pt x="1414152" y="5587907"/>
                  <a:pt x="1409300" y="5583957"/>
                </a:cubicBezTo>
                <a:cubicBezTo>
                  <a:pt x="1390006" y="5568048"/>
                  <a:pt x="1364619" y="5554172"/>
                  <a:pt x="1349839" y="5533523"/>
                </a:cubicBezTo>
                <a:close/>
                <a:moveTo>
                  <a:pt x="1343520" y="3772059"/>
                </a:moveTo>
                <a:cubicBezTo>
                  <a:pt x="1358753" y="3749720"/>
                  <a:pt x="1378835" y="3730766"/>
                  <a:pt x="1397339" y="3711132"/>
                </a:cubicBezTo>
                <a:cubicBezTo>
                  <a:pt x="1412684" y="3694884"/>
                  <a:pt x="1426562" y="3676718"/>
                  <a:pt x="1446758" y="3666566"/>
                </a:cubicBezTo>
                <a:cubicBezTo>
                  <a:pt x="1454204" y="3662728"/>
                  <a:pt x="1461877" y="3672092"/>
                  <a:pt x="1458717" y="3679089"/>
                </a:cubicBezTo>
                <a:cubicBezTo>
                  <a:pt x="1448563" y="3701428"/>
                  <a:pt x="1428480" y="3717788"/>
                  <a:pt x="1411555" y="3735276"/>
                </a:cubicBezTo>
                <a:cubicBezTo>
                  <a:pt x="1394518" y="3752880"/>
                  <a:pt x="1378159" y="3771834"/>
                  <a:pt x="1358526" y="3786614"/>
                </a:cubicBezTo>
                <a:cubicBezTo>
                  <a:pt x="1348823" y="3793836"/>
                  <a:pt x="1336750" y="3781876"/>
                  <a:pt x="1343520" y="3772059"/>
                </a:cubicBezTo>
                <a:close/>
                <a:moveTo>
                  <a:pt x="1341940" y="3428043"/>
                </a:moveTo>
                <a:cubicBezTo>
                  <a:pt x="1343408" y="3409760"/>
                  <a:pt x="1357623" y="3395774"/>
                  <a:pt x="1370261" y="3383587"/>
                </a:cubicBezTo>
                <a:cubicBezTo>
                  <a:pt x="1377142" y="3377046"/>
                  <a:pt x="1389667" y="3385390"/>
                  <a:pt x="1385719" y="3394195"/>
                </a:cubicBezTo>
                <a:cubicBezTo>
                  <a:pt x="1379174" y="3408858"/>
                  <a:pt x="1367552" y="3422740"/>
                  <a:pt x="1355818" y="3433458"/>
                </a:cubicBezTo>
                <a:cubicBezTo>
                  <a:pt x="1351305" y="3437634"/>
                  <a:pt x="1341376" y="3435716"/>
                  <a:pt x="1341940" y="3428043"/>
                </a:cubicBezTo>
                <a:close/>
                <a:moveTo>
                  <a:pt x="1325847" y="2145944"/>
                </a:moveTo>
                <a:cubicBezTo>
                  <a:pt x="1325156" y="2142475"/>
                  <a:pt x="1326539" y="2138468"/>
                  <a:pt x="1330432" y="2136946"/>
                </a:cubicBezTo>
                <a:cubicBezTo>
                  <a:pt x="1389102" y="2114154"/>
                  <a:pt x="1454092" y="2098246"/>
                  <a:pt x="1515808" y="2086511"/>
                </a:cubicBezTo>
                <a:cubicBezTo>
                  <a:pt x="1526415" y="2084593"/>
                  <a:pt x="1529913" y="2101518"/>
                  <a:pt x="1519872" y="2104902"/>
                </a:cubicBezTo>
                <a:cubicBezTo>
                  <a:pt x="1460635" y="2124874"/>
                  <a:pt x="1395646" y="2142925"/>
                  <a:pt x="1333703" y="2151727"/>
                </a:cubicBezTo>
                <a:cubicBezTo>
                  <a:pt x="1329302" y="2152347"/>
                  <a:pt x="1326539" y="2149414"/>
                  <a:pt x="1325847" y="2145944"/>
                </a:cubicBezTo>
                <a:close/>
                <a:moveTo>
                  <a:pt x="1321462" y="3045926"/>
                </a:moveTo>
                <a:cubicBezTo>
                  <a:pt x="1321179" y="3042062"/>
                  <a:pt x="1322872" y="3038169"/>
                  <a:pt x="1327046" y="3036872"/>
                </a:cubicBezTo>
                <a:cubicBezTo>
                  <a:pt x="1371727" y="3023219"/>
                  <a:pt x="1439311" y="3040256"/>
                  <a:pt x="1478125" y="3064740"/>
                </a:cubicBezTo>
                <a:cubicBezTo>
                  <a:pt x="1487037" y="3070379"/>
                  <a:pt x="1480381" y="3085274"/>
                  <a:pt x="1470452" y="3083356"/>
                </a:cubicBezTo>
                <a:cubicBezTo>
                  <a:pt x="1446871" y="3079068"/>
                  <a:pt x="1424418" y="3070607"/>
                  <a:pt x="1400724" y="3066546"/>
                </a:cubicBezTo>
                <a:cubicBezTo>
                  <a:pt x="1376578" y="3062483"/>
                  <a:pt x="1350966" y="3062483"/>
                  <a:pt x="1327724" y="3054812"/>
                </a:cubicBezTo>
                <a:cubicBezTo>
                  <a:pt x="1324000" y="3053626"/>
                  <a:pt x="1321744" y="3049790"/>
                  <a:pt x="1321462" y="3045926"/>
                </a:cubicBezTo>
                <a:close/>
                <a:moveTo>
                  <a:pt x="1305836" y="1694544"/>
                </a:moveTo>
                <a:cubicBezTo>
                  <a:pt x="1317456" y="1673557"/>
                  <a:pt x="1334267" y="1645350"/>
                  <a:pt x="1353562" y="1630457"/>
                </a:cubicBezTo>
                <a:cubicBezTo>
                  <a:pt x="1360670" y="1624927"/>
                  <a:pt x="1373420" y="1630682"/>
                  <a:pt x="1369697" y="1640610"/>
                </a:cubicBezTo>
                <a:cubicBezTo>
                  <a:pt x="1360783" y="1664306"/>
                  <a:pt x="1338895" y="1688563"/>
                  <a:pt x="1321405" y="1706729"/>
                </a:cubicBezTo>
                <a:cubicBezTo>
                  <a:pt x="1313395" y="1715078"/>
                  <a:pt x="1300645" y="1704134"/>
                  <a:pt x="1305836" y="1694544"/>
                </a:cubicBezTo>
                <a:close/>
                <a:moveTo>
                  <a:pt x="1284975" y="4469916"/>
                </a:moveTo>
                <a:cubicBezTo>
                  <a:pt x="1284453" y="4466410"/>
                  <a:pt x="1285921" y="4462608"/>
                  <a:pt x="1289700" y="4460858"/>
                </a:cubicBezTo>
                <a:cubicBezTo>
                  <a:pt x="1322420" y="4445851"/>
                  <a:pt x="1365522" y="4443483"/>
                  <a:pt x="1400837" y="4442015"/>
                </a:cubicBezTo>
                <a:cubicBezTo>
                  <a:pt x="1412458" y="4441565"/>
                  <a:pt x="1413812" y="4458713"/>
                  <a:pt x="1403206" y="4461647"/>
                </a:cubicBezTo>
                <a:cubicBezTo>
                  <a:pt x="1369018" y="4471011"/>
                  <a:pt x="1327611" y="4481283"/>
                  <a:pt x="1292182" y="4477106"/>
                </a:cubicBezTo>
                <a:cubicBezTo>
                  <a:pt x="1288008" y="4476599"/>
                  <a:pt x="1285498" y="4473411"/>
                  <a:pt x="1284975" y="4469916"/>
                </a:cubicBezTo>
                <a:close/>
                <a:moveTo>
                  <a:pt x="1273777" y="1999012"/>
                </a:moveTo>
                <a:cubicBezTo>
                  <a:pt x="1271592" y="1995346"/>
                  <a:pt x="1271986" y="1990268"/>
                  <a:pt x="1276952" y="1986883"/>
                </a:cubicBezTo>
                <a:cubicBezTo>
                  <a:pt x="1314409" y="1961496"/>
                  <a:pt x="1359540" y="1935885"/>
                  <a:pt x="1402755" y="1922458"/>
                </a:cubicBezTo>
                <a:cubicBezTo>
                  <a:pt x="1412683" y="1919412"/>
                  <a:pt x="1420807" y="1932951"/>
                  <a:pt x="1411556" y="1939044"/>
                </a:cubicBezTo>
                <a:cubicBezTo>
                  <a:pt x="1391471" y="1952469"/>
                  <a:pt x="1369018" y="1961835"/>
                  <a:pt x="1347469" y="1972666"/>
                </a:cubicBezTo>
                <a:cubicBezTo>
                  <a:pt x="1327047" y="1982822"/>
                  <a:pt x="1307076" y="1993878"/>
                  <a:pt x="1286090" y="2002680"/>
                </a:cubicBezTo>
                <a:cubicBezTo>
                  <a:pt x="1280731" y="2004937"/>
                  <a:pt x="1275963" y="2002680"/>
                  <a:pt x="1273777" y="1999012"/>
                </a:cubicBezTo>
                <a:close/>
                <a:moveTo>
                  <a:pt x="1255851" y="3739324"/>
                </a:moveTo>
                <a:cubicBezTo>
                  <a:pt x="1275259" y="3708748"/>
                  <a:pt x="1300419" y="3681897"/>
                  <a:pt x="1323323" y="3653802"/>
                </a:cubicBezTo>
                <a:cubicBezTo>
                  <a:pt x="1343746" y="3628756"/>
                  <a:pt x="1362589" y="3600550"/>
                  <a:pt x="1388991" y="3581595"/>
                </a:cubicBezTo>
                <a:cubicBezTo>
                  <a:pt x="1394406" y="3577761"/>
                  <a:pt x="1403658" y="3583740"/>
                  <a:pt x="1401064" y="3590395"/>
                </a:cubicBezTo>
                <a:cubicBezTo>
                  <a:pt x="1389103" y="3621196"/>
                  <a:pt x="1365183" y="3646131"/>
                  <a:pt x="1343971" y="3671065"/>
                </a:cubicBezTo>
                <a:cubicBezTo>
                  <a:pt x="1320051" y="3699158"/>
                  <a:pt x="1296470" y="3728152"/>
                  <a:pt x="1267699" y="3751286"/>
                </a:cubicBezTo>
                <a:cubicBezTo>
                  <a:pt x="1259689" y="3757718"/>
                  <a:pt x="1251000" y="3747110"/>
                  <a:pt x="1255851" y="3739324"/>
                </a:cubicBezTo>
                <a:close/>
                <a:moveTo>
                  <a:pt x="1249561" y="2170189"/>
                </a:moveTo>
                <a:cubicBezTo>
                  <a:pt x="1248010" y="2166762"/>
                  <a:pt x="1248631" y="2162614"/>
                  <a:pt x="1253030" y="2160528"/>
                </a:cubicBezTo>
                <a:cubicBezTo>
                  <a:pt x="1268828" y="2152968"/>
                  <a:pt x="1284285" y="2144956"/>
                  <a:pt x="1301999" y="2143716"/>
                </a:cubicBezTo>
                <a:cubicBezTo>
                  <a:pt x="1311251" y="2143039"/>
                  <a:pt x="1315199" y="2155902"/>
                  <a:pt x="1307414" y="2160753"/>
                </a:cubicBezTo>
                <a:cubicBezTo>
                  <a:pt x="1292747" y="2169892"/>
                  <a:pt x="1275935" y="2172489"/>
                  <a:pt x="1259124" y="2175534"/>
                </a:cubicBezTo>
                <a:cubicBezTo>
                  <a:pt x="1254837" y="2176324"/>
                  <a:pt x="1251113" y="2173616"/>
                  <a:pt x="1249561" y="2170189"/>
                </a:cubicBezTo>
                <a:close/>
                <a:moveTo>
                  <a:pt x="1230916" y="2136099"/>
                </a:moveTo>
                <a:cubicBezTo>
                  <a:pt x="1228857" y="2132263"/>
                  <a:pt x="1229223" y="2127411"/>
                  <a:pt x="1234075" y="2124760"/>
                </a:cubicBezTo>
                <a:cubicBezTo>
                  <a:pt x="1256415" y="2112575"/>
                  <a:pt x="1281012" y="2104113"/>
                  <a:pt x="1305045" y="2095876"/>
                </a:cubicBezTo>
                <a:cubicBezTo>
                  <a:pt x="1329755" y="2087414"/>
                  <a:pt x="1355592" y="2077824"/>
                  <a:pt x="1381769" y="2076357"/>
                </a:cubicBezTo>
                <a:cubicBezTo>
                  <a:pt x="1392825" y="2075680"/>
                  <a:pt x="1395646" y="2090234"/>
                  <a:pt x="1385943" y="2094635"/>
                </a:cubicBezTo>
                <a:cubicBezTo>
                  <a:pt x="1362587" y="2105241"/>
                  <a:pt x="1336638" y="2109980"/>
                  <a:pt x="1312153" y="2117652"/>
                </a:cubicBezTo>
                <a:cubicBezTo>
                  <a:pt x="1288685" y="2124986"/>
                  <a:pt x="1265893" y="2134463"/>
                  <a:pt x="1242312" y="2141346"/>
                </a:cubicBezTo>
                <a:cubicBezTo>
                  <a:pt x="1237461" y="2142757"/>
                  <a:pt x="1232975" y="2139936"/>
                  <a:pt x="1230916" y="2136099"/>
                </a:cubicBezTo>
                <a:close/>
                <a:moveTo>
                  <a:pt x="1229026" y="4393157"/>
                </a:moveTo>
                <a:cubicBezTo>
                  <a:pt x="1227107" y="4389786"/>
                  <a:pt x="1227080" y="4385387"/>
                  <a:pt x="1230465" y="4382567"/>
                </a:cubicBezTo>
                <a:cubicBezTo>
                  <a:pt x="1259010" y="4358536"/>
                  <a:pt x="1292746" y="4341382"/>
                  <a:pt x="1326707" y="4326151"/>
                </a:cubicBezTo>
                <a:cubicBezTo>
                  <a:pt x="1347807" y="4316673"/>
                  <a:pt x="1368793" y="4306178"/>
                  <a:pt x="1392262" y="4306854"/>
                </a:cubicBezTo>
                <a:cubicBezTo>
                  <a:pt x="1396775" y="4307083"/>
                  <a:pt x="1398581" y="4311934"/>
                  <a:pt x="1395759" y="4315205"/>
                </a:cubicBezTo>
                <a:cubicBezTo>
                  <a:pt x="1377481" y="4336531"/>
                  <a:pt x="1349387" y="4346464"/>
                  <a:pt x="1324789" y="4358986"/>
                </a:cubicBezTo>
                <a:cubicBezTo>
                  <a:pt x="1296695" y="4373315"/>
                  <a:pt x="1268939" y="4387868"/>
                  <a:pt x="1238927" y="4397571"/>
                </a:cubicBezTo>
                <a:cubicBezTo>
                  <a:pt x="1234752" y="4398869"/>
                  <a:pt x="1230944" y="4396527"/>
                  <a:pt x="1229026" y="4393157"/>
                </a:cubicBezTo>
                <a:close/>
                <a:moveTo>
                  <a:pt x="1227757" y="2058516"/>
                </a:moveTo>
                <a:cubicBezTo>
                  <a:pt x="1225952" y="2054637"/>
                  <a:pt x="1226233" y="2049672"/>
                  <a:pt x="1229901" y="2046795"/>
                </a:cubicBezTo>
                <a:cubicBezTo>
                  <a:pt x="1250549" y="2030660"/>
                  <a:pt x="1277402" y="2016557"/>
                  <a:pt x="1302338" y="2007982"/>
                </a:cubicBezTo>
                <a:cubicBezTo>
                  <a:pt x="1312492" y="2004484"/>
                  <a:pt x="1320165" y="2017686"/>
                  <a:pt x="1311589" y="2024455"/>
                </a:cubicBezTo>
                <a:cubicBezTo>
                  <a:pt x="1290829" y="2040589"/>
                  <a:pt x="1263299" y="2055934"/>
                  <a:pt x="1238137" y="2063720"/>
                </a:cubicBezTo>
                <a:cubicBezTo>
                  <a:pt x="1233454" y="2065187"/>
                  <a:pt x="1229562" y="2062394"/>
                  <a:pt x="1227757" y="2058516"/>
                </a:cubicBezTo>
                <a:close/>
                <a:moveTo>
                  <a:pt x="1224259" y="4530216"/>
                </a:moveTo>
                <a:cubicBezTo>
                  <a:pt x="1224343" y="4525407"/>
                  <a:pt x="1227419" y="4520330"/>
                  <a:pt x="1232947" y="4518863"/>
                </a:cubicBezTo>
                <a:cubicBezTo>
                  <a:pt x="1301999" y="4500357"/>
                  <a:pt x="1379850" y="4500357"/>
                  <a:pt x="1451045" y="4496409"/>
                </a:cubicBezTo>
                <a:cubicBezTo>
                  <a:pt x="1486587" y="4494379"/>
                  <a:pt x="1554397" y="4478921"/>
                  <a:pt x="1585087" y="4500924"/>
                </a:cubicBezTo>
                <a:cubicBezTo>
                  <a:pt x="1587907" y="4502841"/>
                  <a:pt x="1587907" y="4507241"/>
                  <a:pt x="1585876" y="4509724"/>
                </a:cubicBezTo>
                <a:cubicBezTo>
                  <a:pt x="1582829" y="4513221"/>
                  <a:pt x="1581927" y="4513673"/>
                  <a:pt x="1577302" y="4513221"/>
                </a:cubicBezTo>
                <a:cubicBezTo>
                  <a:pt x="1576399" y="4513221"/>
                  <a:pt x="1575948" y="4512657"/>
                  <a:pt x="1575383" y="4512319"/>
                </a:cubicBezTo>
                <a:cubicBezTo>
                  <a:pt x="1571998" y="4518525"/>
                  <a:pt x="1564100" y="4519879"/>
                  <a:pt x="1551464" y="4516381"/>
                </a:cubicBezTo>
                <a:cubicBezTo>
                  <a:pt x="1534877" y="4518977"/>
                  <a:pt x="1518179" y="4520780"/>
                  <a:pt x="1501367" y="4521798"/>
                </a:cubicBezTo>
                <a:cubicBezTo>
                  <a:pt x="1469888" y="4524280"/>
                  <a:pt x="1438296" y="4526423"/>
                  <a:pt x="1406816" y="4528903"/>
                </a:cubicBezTo>
                <a:cubicBezTo>
                  <a:pt x="1349500" y="4533420"/>
                  <a:pt x="1290940" y="4543686"/>
                  <a:pt x="1233512" y="4539961"/>
                </a:cubicBezTo>
                <a:cubicBezTo>
                  <a:pt x="1227080" y="4539567"/>
                  <a:pt x="1224175" y="4535027"/>
                  <a:pt x="1224259" y="4530216"/>
                </a:cubicBezTo>
                <a:close/>
                <a:moveTo>
                  <a:pt x="1206209" y="3098892"/>
                </a:moveTo>
                <a:cubicBezTo>
                  <a:pt x="1210947" y="3100135"/>
                  <a:pt x="1215687" y="3101490"/>
                  <a:pt x="1220425" y="3102730"/>
                </a:cubicBezTo>
                <a:cubicBezTo>
                  <a:pt x="1223923" y="3099457"/>
                  <a:pt x="1227533" y="3096297"/>
                  <a:pt x="1231032" y="3093251"/>
                </a:cubicBezTo>
                <a:cubicBezTo>
                  <a:pt x="1223247" y="3091784"/>
                  <a:pt x="1215575" y="3090318"/>
                  <a:pt x="1207900" y="3088963"/>
                </a:cubicBezTo>
                <a:cubicBezTo>
                  <a:pt x="1207450" y="3092238"/>
                  <a:pt x="1206885" y="3095622"/>
                  <a:pt x="1206209" y="3098892"/>
                </a:cubicBezTo>
                <a:close/>
                <a:moveTo>
                  <a:pt x="1198311" y="3125074"/>
                </a:moveTo>
                <a:cubicBezTo>
                  <a:pt x="1199552" y="3123831"/>
                  <a:pt x="1200680" y="3122478"/>
                  <a:pt x="1201921" y="3121236"/>
                </a:cubicBezTo>
                <a:cubicBezTo>
                  <a:pt x="1201583" y="3119996"/>
                  <a:pt x="1201357" y="3118641"/>
                  <a:pt x="1201132" y="3117400"/>
                </a:cubicBezTo>
                <a:cubicBezTo>
                  <a:pt x="1200342" y="3119996"/>
                  <a:pt x="1199326" y="3122591"/>
                  <a:pt x="1198311" y="3125074"/>
                </a:cubicBezTo>
                <a:close/>
                <a:moveTo>
                  <a:pt x="1197703" y="2990301"/>
                </a:moveTo>
                <a:cubicBezTo>
                  <a:pt x="1198224" y="2986606"/>
                  <a:pt x="1200904" y="2982883"/>
                  <a:pt x="1204627" y="2981585"/>
                </a:cubicBezTo>
                <a:cubicBezTo>
                  <a:pt x="1230916" y="2972333"/>
                  <a:pt x="1261944" y="2974589"/>
                  <a:pt x="1289588" y="2973349"/>
                </a:cubicBezTo>
                <a:cubicBezTo>
                  <a:pt x="1318473" y="2971995"/>
                  <a:pt x="1347694" y="2968723"/>
                  <a:pt x="1376466" y="2972785"/>
                </a:cubicBezTo>
                <a:cubicBezTo>
                  <a:pt x="1387862" y="2974363"/>
                  <a:pt x="1387072" y="2989370"/>
                  <a:pt x="1376805" y="2991853"/>
                </a:cubicBezTo>
                <a:cubicBezTo>
                  <a:pt x="1349275" y="2998622"/>
                  <a:pt x="1320391" y="2998058"/>
                  <a:pt x="1292296" y="2999298"/>
                </a:cubicBezTo>
                <a:cubicBezTo>
                  <a:pt x="1263185" y="3000652"/>
                  <a:pt x="1232158" y="3005617"/>
                  <a:pt x="1203724" y="2998848"/>
                </a:cubicBezTo>
                <a:cubicBezTo>
                  <a:pt x="1198817" y="2997662"/>
                  <a:pt x="1197181" y="2993996"/>
                  <a:pt x="1197703" y="2990301"/>
                </a:cubicBezTo>
                <a:close/>
                <a:moveTo>
                  <a:pt x="1186463" y="1908848"/>
                </a:moveTo>
                <a:cubicBezTo>
                  <a:pt x="1184263" y="1906352"/>
                  <a:pt x="1183811" y="1902374"/>
                  <a:pt x="1187027" y="1899103"/>
                </a:cubicBezTo>
                <a:cubicBezTo>
                  <a:pt x="1233061" y="1850925"/>
                  <a:pt x="1268376" y="1785597"/>
                  <a:pt x="1323549" y="1747348"/>
                </a:cubicBezTo>
                <a:cubicBezTo>
                  <a:pt x="1331335" y="1741933"/>
                  <a:pt x="1341038" y="1753328"/>
                  <a:pt x="1334268" y="1759985"/>
                </a:cubicBezTo>
                <a:cubicBezTo>
                  <a:pt x="1287332" y="1806922"/>
                  <a:pt x="1251000" y="1871234"/>
                  <a:pt x="1196391" y="1909709"/>
                </a:cubicBezTo>
                <a:cubicBezTo>
                  <a:pt x="1192612" y="1912360"/>
                  <a:pt x="1188662" y="1911344"/>
                  <a:pt x="1186463" y="1908848"/>
                </a:cubicBezTo>
                <a:close/>
                <a:moveTo>
                  <a:pt x="1170566" y="4005293"/>
                </a:moveTo>
                <a:cubicBezTo>
                  <a:pt x="1168296" y="4001612"/>
                  <a:pt x="1168183" y="3996253"/>
                  <a:pt x="1171567" y="3992304"/>
                </a:cubicBezTo>
                <a:cubicBezTo>
                  <a:pt x="1210720" y="3947172"/>
                  <a:pt x="1259462" y="3902717"/>
                  <a:pt x="1305721" y="3865034"/>
                </a:cubicBezTo>
                <a:cubicBezTo>
                  <a:pt x="1311251" y="3860519"/>
                  <a:pt x="1320390" y="3867289"/>
                  <a:pt x="1316780" y="3873833"/>
                </a:cubicBezTo>
                <a:cubicBezTo>
                  <a:pt x="1287896" y="3927540"/>
                  <a:pt x="1236897" y="3980007"/>
                  <a:pt x="1182513" y="4008213"/>
                </a:cubicBezTo>
                <a:cubicBezTo>
                  <a:pt x="1177266" y="4010978"/>
                  <a:pt x="1172837" y="4008974"/>
                  <a:pt x="1170566" y="4005293"/>
                </a:cubicBezTo>
                <a:close/>
                <a:moveTo>
                  <a:pt x="1170356" y="4795373"/>
                </a:moveTo>
                <a:cubicBezTo>
                  <a:pt x="1171061" y="4791538"/>
                  <a:pt x="1174164" y="4788236"/>
                  <a:pt x="1179241" y="4788519"/>
                </a:cubicBezTo>
                <a:cubicBezTo>
                  <a:pt x="1258560" y="4792919"/>
                  <a:pt x="1345437" y="4817967"/>
                  <a:pt x="1419905" y="4844932"/>
                </a:cubicBezTo>
                <a:cubicBezTo>
                  <a:pt x="1426788" y="4847413"/>
                  <a:pt x="1426337" y="4859260"/>
                  <a:pt x="1418099" y="4858472"/>
                </a:cubicBezTo>
                <a:cubicBezTo>
                  <a:pt x="1339458" y="4850686"/>
                  <a:pt x="1249082" y="4836135"/>
                  <a:pt x="1175857" y="4805444"/>
                </a:cubicBezTo>
                <a:cubicBezTo>
                  <a:pt x="1171344" y="4803580"/>
                  <a:pt x="1169650" y="4799206"/>
                  <a:pt x="1170356" y="4795373"/>
                </a:cubicBezTo>
                <a:close/>
                <a:moveTo>
                  <a:pt x="1165504" y="2247138"/>
                </a:moveTo>
                <a:cubicBezTo>
                  <a:pt x="1164855" y="2243344"/>
                  <a:pt x="1166491" y="2238887"/>
                  <a:pt x="1170553" y="2236913"/>
                </a:cubicBezTo>
                <a:cubicBezTo>
                  <a:pt x="1219634" y="2213444"/>
                  <a:pt x="1279207" y="2198890"/>
                  <a:pt x="1332464" y="2188058"/>
                </a:cubicBezTo>
                <a:cubicBezTo>
                  <a:pt x="1344310" y="2185576"/>
                  <a:pt x="1347694" y="2201373"/>
                  <a:pt x="1336975" y="2205659"/>
                </a:cubicBezTo>
                <a:cubicBezTo>
                  <a:pt x="1286429" y="2226081"/>
                  <a:pt x="1228322" y="2246166"/>
                  <a:pt x="1174164" y="2253386"/>
                </a:cubicBezTo>
                <a:cubicBezTo>
                  <a:pt x="1169087" y="2254063"/>
                  <a:pt x="1166152" y="2250932"/>
                  <a:pt x="1165504" y="2247138"/>
                </a:cubicBezTo>
                <a:close/>
                <a:moveTo>
                  <a:pt x="1163670" y="1839302"/>
                </a:moveTo>
                <a:cubicBezTo>
                  <a:pt x="1185333" y="1809289"/>
                  <a:pt x="1204515" y="1775892"/>
                  <a:pt x="1230916" y="1749603"/>
                </a:cubicBezTo>
                <a:cubicBezTo>
                  <a:pt x="1238249" y="1742382"/>
                  <a:pt x="1250662" y="1751521"/>
                  <a:pt x="1245358" y="1760547"/>
                </a:cubicBezTo>
                <a:cubicBezTo>
                  <a:pt x="1226403" y="1793155"/>
                  <a:pt x="1198760" y="1820234"/>
                  <a:pt x="1174953" y="1849344"/>
                </a:cubicBezTo>
                <a:cubicBezTo>
                  <a:pt x="1168747" y="1857017"/>
                  <a:pt x="1158254" y="1847087"/>
                  <a:pt x="1163670" y="1839302"/>
                </a:cubicBezTo>
                <a:close/>
                <a:moveTo>
                  <a:pt x="1159834" y="5310687"/>
                </a:moveTo>
                <a:cubicBezTo>
                  <a:pt x="1154305" y="5304256"/>
                  <a:pt x="1162428" y="5294438"/>
                  <a:pt x="1169875" y="5297824"/>
                </a:cubicBezTo>
                <a:cubicBezTo>
                  <a:pt x="1236557" y="5328176"/>
                  <a:pt x="1284509" y="5392375"/>
                  <a:pt x="1320276" y="5453981"/>
                </a:cubicBezTo>
                <a:cubicBezTo>
                  <a:pt x="1324789" y="5461654"/>
                  <a:pt x="1313732" y="5470792"/>
                  <a:pt x="1307866" y="5463684"/>
                </a:cubicBezTo>
                <a:cubicBezTo>
                  <a:pt x="1262620" y="5408398"/>
                  <a:pt x="1206206" y="5364395"/>
                  <a:pt x="1159834" y="5310687"/>
                </a:cubicBezTo>
                <a:close/>
                <a:moveTo>
                  <a:pt x="1155549" y="1387311"/>
                </a:moveTo>
                <a:cubicBezTo>
                  <a:pt x="1156451" y="1388439"/>
                  <a:pt x="1157355" y="1389567"/>
                  <a:pt x="1158143" y="1390807"/>
                </a:cubicBezTo>
                <a:cubicBezTo>
                  <a:pt x="1160062" y="1387084"/>
                  <a:pt x="1162205" y="1383700"/>
                  <a:pt x="1164800" y="1380541"/>
                </a:cubicBezTo>
                <a:cubicBezTo>
                  <a:pt x="1161641" y="1382798"/>
                  <a:pt x="1158594" y="1385054"/>
                  <a:pt x="1155549" y="1387311"/>
                </a:cubicBezTo>
                <a:close/>
                <a:moveTo>
                  <a:pt x="1141896" y="1800376"/>
                </a:moveTo>
                <a:cubicBezTo>
                  <a:pt x="1142346" y="1781985"/>
                  <a:pt x="1150921" y="1758742"/>
                  <a:pt x="1165250" y="1746444"/>
                </a:cubicBezTo>
                <a:cubicBezTo>
                  <a:pt x="1171795" y="1740802"/>
                  <a:pt x="1186463" y="1744299"/>
                  <a:pt x="1182852" y="1755243"/>
                </a:cubicBezTo>
                <a:cubicBezTo>
                  <a:pt x="1177210" y="1772281"/>
                  <a:pt x="1167507" y="1789770"/>
                  <a:pt x="1158706" y="1805340"/>
                </a:cubicBezTo>
                <a:cubicBezTo>
                  <a:pt x="1154080" y="1813351"/>
                  <a:pt x="1141670" y="1809289"/>
                  <a:pt x="1141896" y="1800376"/>
                </a:cubicBezTo>
                <a:close/>
                <a:moveTo>
                  <a:pt x="1132007" y="4591215"/>
                </a:moveTo>
                <a:cubicBezTo>
                  <a:pt x="1131824" y="4587222"/>
                  <a:pt x="1133827" y="4583222"/>
                  <a:pt x="1138284" y="4582374"/>
                </a:cubicBezTo>
                <a:cubicBezTo>
                  <a:pt x="1255061" y="4560143"/>
                  <a:pt x="1388651" y="4576503"/>
                  <a:pt x="1507460" y="4579665"/>
                </a:cubicBezTo>
                <a:cubicBezTo>
                  <a:pt x="1617130" y="4582597"/>
                  <a:pt x="1734133" y="4577074"/>
                  <a:pt x="1841547" y="4600764"/>
                </a:cubicBezTo>
                <a:cubicBezTo>
                  <a:pt x="1847978" y="4602231"/>
                  <a:pt x="1846738" y="4612724"/>
                  <a:pt x="1840532" y="4613624"/>
                </a:cubicBezTo>
                <a:cubicBezTo>
                  <a:pt x="1729960" y="4626379"/>
                  <a:pt x="1614535" y="4611142"/>
                  <a:pt x="1503399" y="4608662"/>
                </a:cubicBezTo>
                <a:cubicBezTo>
                  <a:pt x="1384702" y="4606068"/>
                  <a:pt x="1255625" y="4620621"/>
                  <a:pt x="1138848" y="4599975"/>
                </a:cubicBezTo>
                <a:cubicBezTo>
                  <a:pt x="1134560" y="4599183"/>
                  <a:pt x="1132191" y="4595208"/>
                  <a:pt x="1132007" y="4591215"/>
                </a:cubicBezTo>
                <a:close/>
                <a:moveTo>
                  <a:pt x="1125761" y="5148808"/>
                </a:moveTo>
                <a:cubicBezTo>
                  <a:pt x="1127848" y="5145635"/>
                  <a:pt x="1131854" y="5143490"/>
                  <a:pt x="1135916" y="5144507"/>
                </a:cubicBezTo>
                <a:cubicBezTo>
                  <a:pt x="1167845" y="5152518"/>
                  <a:pt x="1196956" y="5170119"/>
                  <a:pt x="1224259" y="5188058"/>
                </a:cubicBezTo>
                <a:cubicBezTo>
                  <a:pt x="1248406" y="5203967"/>
                  <a:pt x="1276839" y="5220326"/>
                  <a:pt x="1290717" y="5246504"/>
                </a:cubicBezTo>
                <a:cubicBezTo>
                  <a:pt x="1293086" y="5251129"/>
                  <a:pt x="1287783" y="5254854"/>
                  <a:pt x="1283721" y="5253725"/>
                </a:cubicBezTo>
                <a:cubicBezTo>
                  <a:pt x="1256417" y="5246277"/>
                  <a:pt x="1233061" y="5225517"/>
                  <a:pt x="1209142" y="5211300"/>
                </a:cubicBezTo>
                <a:cubicBezTo>
                  <a:pt x="1181272" y="5194942"/>
                  <a:pt x="1151598" y="5180613"/>
                  <a:pt x="1127114" y="5159289"/>
                </a:cubicBezTo>
                <a:cubicBezTo>
                  <a:pt x="1123504" y="5156186"/>
                  <a:pt x="1123673" y="5151982"/>
                  <a:pt x="1125761" y="5148808"/>
                </a:cubicBezTo>
                <a:close/>
                <a:moveTo>
                  <a:pt x="1122487" y="460758"/>
                </a:moveTo>
                <a:cubicBezTo>
                  <a:pt x="1117072" y="433567"/>
                  <a:pt x="1152613" y="408066"/>
                  <a:pt x="1176758" y="406713"/>
                </a:cubicBezTo>
                <a:cubicBezTo>
                  <a:pt x="1185672" y="406149"/>
                  <a:pt x="1193344" y="418222"/>
                  <a:pt x="1185784" y="425218"/>
                </a:cubicBezTo>
                <a:cubicBezTo>
                  <a:pt x="1178789" y="431536"/>
                  <a:pt x="1170891" y="436612"/>
                  <a:pt x="1163557" y="442594"/>
                </a:cubicBezTo>
                <a:cubicBezTo>
                  <a:pt x="1153741" y="450602"/>
                  <a:pt x="1145392" y="462788"/>
                  <a:pt x="1132867" y="466174"/>
                </a:cubicBezTo>
                <a:cubicBezTo>
                  <a:pt x="1128806" y="467189"/>
                  <a:pt x="1123389" y="465270"/>
                  <a:pt x="1122487" y="460758"/>
                </a:cubicBezTo>
                <a:close/>
                <a:moveTo>
                  <a:pt x="1104422" y="4474879"/>
                </a:moveTo>
                <a:cubicBezTo>
                  <a:pt x="1103194" y="4471127"/>
                  <a:pt x="1104266" y="4466529"/>
                  <a:pt x="1108497" y="4464159"/>
                </a:cubicBezTo>
                <a:cubicBezTo>
                  <a:pt x="1139300" y="4446897"/>
                  <a:pt x="1181611" y="4434825"/>
                  <a:pt x="1217039" y="4434825"/>
                </a:cubicBezTo>
                <a:cubicBezTo>
                  <a:pt x="1225952" y="4434825"/>
                  <a:pt x="1230240" y="4447461"/>
                  <a:pt x="1220875" y="4450959"/>
                </a:cubicBezTo>
                <a:cubicBezTo>
                  <a:pt x="1187027" y="4463145"/>
                  <a:pt x="1149341" y="4473299"/>
                  <a:pt x="1114138" y="4480520"/>
                </a:cubicBezTo>
                <a:cubicBezTo>
                  <a:pt x="1109174" y="4481535"/>
                  <a:pt x="1105648" y="4478631"/>
                  <a:pt x="1104422" y="4474879"/>
                </a:cubicBezTo>
                <a:close/>
                <a:moveTo>
                  <a:pt x="1093603" y="4540827"/>
                </a:moveTo>
                <a:cubicBezTo>
                  <a:pt x="1092871" y="4537245"/>
                  <a:pt x="1093942" y="4533324"/>
                  <a:pt x="1097440" y="4531520"/>
                </a:cubicBezTo>
                <a:cubicBezTo>
                  <a:pt x="1118764" y="4520349"/>
                  <a:pt x="1145054" y="4519897"/>
                  <a:pt x="1168748" y="4519220"/>
                </a:cubicBezTo>
                <a:cubicBezTo>
                  <a:pt x="1177999" y="4518995"/>
                  <a:pt x="1179918" y="4532195"/>
                  <a:pt x="1171344" y="4535015"/>
                </a:cubicBezTo>
                <a:cubicBezTo>
                  <a:pt x="1149115" y="4542463"/>
                  <a:pt x="1124180" y="4551263"/>
                  <a:pt x="1100599" y="4548103"/>
                </a:cubicBezTo>
                <a:cubicBezTo>
                  <a:pt x="1096875" y="4547652"/>
                  <a:pt x="1094337" y="4544409"/>
                  <a:pt x="1093603" y="4540827"/>
                </a:cubicBezTo>
                <a:close/>
                <a:moveTo>
                  <a:pt x="1085959" y="2181232"/>
                </a:moveTo>
                <a:cubicBezTo>
                  <a:pt x="1083619" y="2177677"/>
                  <a:pt x="1083506" y="2172488"/>
                  <a:pt x="1087060" y="2168313"/>
                </a:cubicBezTo>
                <a:cubicBezTo>
                  <a:pt x="1099019" y="2154210"/>
                  <a:pt x="1116960" y="2144168"/>
                  <a:pt x="1132755" y="2134690"/>
                </a:cubicBezTo>
                <a:cubicBezTo>
                  <a:pt x="1152050" y="2123181"/>
                  <a:pt x="1172584" y="2111110"/>
                  <a:pt x="1194586" y="2105918"/>
                </a:cubicBezTo>
                <a:cubicBezTo>
                  <a:pt x="1203499" y="2103888"/>
                  <a:pt x="1212187" y="2116638"/>
                  <a:pt x="1203839" y="2122842"/>
                </a:cubicBezTo>
                <a:cubicBezTo>
                  <a:pt x="1185559" y="2136270"/>
                  <a:pt x="1163784" y="2145296"/>
                  <a:pt x="1144265" y="2156917"/>
                </a:cubicBezTo>
                <a:cubicBezTo>
                  <a:pt x="1129032" y="2165944"/>
                  <a:pt x="1114478" y="2177226"/>
                  <a:pt x="1098229" y="2184335"/>
                </a:cubicBezTo>
                <a:cubicBezTo>
                  <a:pt x="1092871" y="2186704"/>
                  <a:pt x="1088300" y="2184786"/>
                  <a:pt x="1085959" y="2181232"/>
                </a:cubicBezTo>
                <a:close/>
                <a:moveTo>
                  <a:pt x="1072279" y="1655503"/>
                </a:moveTo>
                <a:cubicBezTo>
                  <a:pt x="1078372" y="1647832"/>
                  <a:pt x="1081078" y="1640724"/>
                  <a:pt x="1084238" y="1631810"/>
                </a:cubicBezTo>
                <a:cubicBezTo>
                  <a:pt x="1087285" y="1623346"/>
                  <a:pt x="1100599" y="1623798"/>
                  <a:pt x="1100486" y="1633840"/>
                </a:cubicBezTo>
                <a:cubicBezTo>
                  <a:pt x="1100373" y="1646815"/>
                  <a:pt x="1094055" y="1656970"/>
                  <a:pt x="1084689" y="1665658"/>
                </a:cubicBezTo>
                <a:cubicBezTo>
                  <a:pt x="1078146" y="1671750"/>
                  <a:pt x="1066411" y="1662838"/>
                  <a:pt x="1072279" y="1655503"/>
                </a:cubicBezTo>
                <a:close/>
                <a:moveTo>
                  <a:pt x="1069387" y="2093691"/>
                </a:moveTo>
                <a:cubicBezTo>
                  <a:pt x="1067596" y="2090941"/>
                  <a:pt x="1067370" y="2086907"/>
                  <a:pt x="1069909" y="2084030"/>
                </a:cubicBezTo>
                <a:cubicBezTo>
                  <a:pt x="1111769" y="2038447"/>
                  <a:pt x="1170552" y="1994218"/>
                  <a:pt x="1225952" y="1966349"/>
                </a:cubicBezTo>
                <a:cubicBezTo>
                  <a:pt x="1234978" y="1961836"/>
                  <a:pt x="1243215" y="1974473"/>
                  <a:pt x="1235655" y="1981017"/>
                </a:cubicBezTo>
                <a:cubicBezTo>
                  <a:pt x="1209818" y="2003470"/>
                  <a:pt x="1180482" y="2022313"/>
                  <a:pt x="1152726" y="2042396"/>
                </a:cubicBezTo>
                <a:cubicBezTo>
                  <a:pt x="1128129" y="2060336"/>
                  <a:pt x="1104322" y="2079855"/>
                  <a:pt x="1078258" y="2095652"/>
                </a:cubicBezTo>
                <a:cubicBezTo>
                  <a:pt x="1074536" y="2097908"/>
                  <a:pt x="1071179" y="2096441"/>
                  <a:pt x="1069387" y="2093691"/>
                </a:cubicBezTo>
                <a:close/>
                <a:moveTo>
                  <a:pt x="1055018" y="2808958"/>
                </a:moveTo>
                <a:cubicBezTo>
                  <a:pt x="1055357" y="2809410"/>
                  <a:pt x="1055582" y="2809861"/>
                  <a:pt x="1055921" y="2810312"/>
                </a:cubicBezTo>
                <a:cubicBezTo>
                  <a:pt x="1100826" y="2772514"/>
                  <a:pt x="1145620" y="2734716"/>
                  <a:pt x="1187366" y="2692970"/>
                </a:cubicBezTo>
                <a:cubicBezTo>
                  <a:pt x="1235996" y="2644340"/>
                  <a:pt x="1280562" y="2589956"/>
                  <a:pt x="1332465" y="2544712"/>
                </a:cubicBezTo>
                <a:cubicBezTo>
                  <a:pt x="1340701" y="2537604"/>
                  <a:pt x="1353902" y="2548435"/>
                  <a:pt x="1347132" y="2557462"/>
                </a:cubicBezTo>
                <a:cubicBezTo>
                  <a:pt x="1290944" y="2632832"/>
                  <a:pt x="1218395" y="2708879"/>
                  <a:pt x="1140656" y="2773078"/>
                </a:cubicBezTo>
                <a:cubicBezTo>
                  <a:pt x="1219297" y="2718131"/>
                  <a:pt x="1296585" y="2658557"/>
                  <a:pt x="1379739" y="2611733"/>
                </a:cubicBezTo>
                <a:cubicBezTo>
                  <a:pt x="1390346" y="2605866"/>
                  <a:pt x="1401854" y="2620759"/>
                  <a:pt x="1392603" y="2629108"/>
                </a:cubicBezTo>
                <a:cubicBezTo>
                  <a:pt x="1311930" y="2701431"/>
                  <a:pt x="1214896" y="2758974"/>
                  <a:pt x="1124295" y="2818096"/>
                </a:cubicBezTo>
                <a:cubicBezTo>
                  <a:pt x="1107144" y="2829380"/>
                  <a:pt x="1089657" y="2840551"/>
                  <a:pt x="1072168" y="2851833"/>
                </a:cubicBezTo>
                <a:cubicBezTo>
                  <a:pt x="1072393" y="2853187"/>
                  <a:pt x="1072393" y="2854427"/>
                  <a:pt x="1072619" y="2855781"/>
                </a:cubicBezTo>
                <a:cubicBezTo>
                  <a:pt x="1281127" y="2727383"/>
                  <a:pt x="1475757" y="2579577"/>
                  <a:pt x="1677609" y="2440345"/>
                </a:cubicBezTo>
                <a:cubicBezTo>
                  <a:pt x="1687763" y="2433350"/>
                  <a:pt x="1700062" y="2449935"/>
                  <a:pt x="1690472" y="2457608"/>
                </a:cubicBezTo>
                <a:cubicBezTo>
                  <a:pt x="1523033" y="2590634"/>
                  <a:pt x="1348260" y="2716664"/>
                  <a:pt x="1166381" y="2830396"/>
                </a:cubicBezTo>
                <a:cubicBezTo>
                  <a:pt x="1177325" y="2824754"/>
                  <a:pt x="1188269" y="2819338"/>
                  <a:pt x="1199101" y="2813471"/>
                </a:cubicBezTo>
                <a:cubicBezTo>
                  <a:pt x="1305273" y="2755590"/>
                  <a:pt x="1404224" y="2682025"/>
                  <a:pt x="1511863" y="2628092"/>
                </a:cubicBezTo>
                <a:cubicBezTo>
                  <a:pt x="1522017" y="2623016"/>
                  <a:pt x="1528900" y="2638022"/>
                  <a:pt x="1521115" y="2644565"/>
                </a:cubicBezTo>
                <a:cubicBezTo>
                  <a:pt x="1415958" y="2733588"/>
                  <a:pt x="1278984" y="2799142"/>
                  <a:pt x="1157016" y="2862213"/>
                </a:cubicBezTo>
                <a:cubicBezTo>
                  <a:pt x="1127454" y="2877444"/>
                  <a:pt x="1097442" y="2893241"/>
                  <a:pt x="1067316" y="2908699"/>
                </a:cubicBezTo>
                <a:cubicBezTo>
                  <a:pt x="1067204" y="2907458"/>
                  <a:pt x="1066865" y="2906328"/>
                  <a:pt x="1066640" y="2905088"/>
                </a:cubicBezTo>
                <a:cubicBezTo>
                  <a:pt x="1066187" y="2906216"/>
                  <a:pt x="1065737" y="2907570"/>
                  <a:pt x="1065172" y="2908699"/>
                </a:cubicBezTo>
                <a:cubicBezTo>
                  <a:pt x="1066301" y="2908699"/>
                  <a:pt x="1067542" y="2908924"/>
                  <a:pt x="1068670" y="2908924"/>
                </a:cubicBezTo>
                <a:cubicBezTo>
                  <a:pt x="1145506" y="2878348"/>
                  <a:pt x="1221215" y="2844837"/>
                  <a:pt x="1295570" y="2804557"/>
                </a:cubicBezTo>
                <a:cubicBezTo>
                  <a:pt x="1419455" y="2737424"/>
                  <a:pt x="1541086" y="2654044"/>
                  <a:pt x="1672306" y="2602143"/>
                </a:cubicBezTo>
                <a:cubicBezTo>
                  <a:pt x="1681896" y="2598306"/>
                  <a:pt x="1692728" y="2611733"/>
                  <a:pt x="1683024" y="2618276"/>
                </a:cubicBezTo>
                <a:cubicBezTo>
                  <a:pt x="1565344" y="2697031"/>
                  <a:pt x="1434348" y="2764616"/>
                  <a:pt x="1306514" y="2828702"/>
                </a:cubicBezTo>
                <a:cubicBezTo>
                  <a:pt x="1402193" y="2787746"/>
                  <a:pt x="1498887" y="2748594"/>
                  <a:pt x="1595582" y="2716212"/>
                </a:cubicBezTo>
                <a:cubicBezTo>
                  <a:pt x="1607429" y="2712263"/>
                  <a:pt x="1614085" y="2728060"/>
                  <a:pt x="1603141" y="2733926"/>
                </a:cubicBezTo>
                <a:cubicBezTo>
                  <a:pt x="1471583" y="2803993"/>
                  <a:pt x="1324227" y="2860069"/>
                  <a:pt x="1181161" y="2909940"/>
                </a:cubicBezTo>
                <a:cubicBezTo>
                  <a:pt x="1224601" y="2901478"/>
                  <a:pt x="1268040" y="2893466"/>
                  <a:pt x="1311140" y="2886810"/>
                </a:cubicBezTo>
                <a:cubicBezTo>
                  <a:pt x="1321859" y="2885230"/>
                  <a:pt x="1325920" y="2901590"/>
                  <a:pt x="1315766" y="2905202"/>
                </a:cubicBezTo>
                <a:cubicBezTo>
                  <a:pt x="1273343" y="2920320"/>
                  <a:pt x="1228775" y="2933408"/>
                  <a:pt x="1183531" y="2945707"/>
                </a:cubicBezTo>
                <a:cubicBezTo>
                  <a:pt x="1200680" y="2943902"/>
                  <a:pt x="1217717" y="2942208"/>
                  <a:pt x="1234755" y="2940065"/>
                </a:cubicBezTo>
                <a:cubicBezTo>
                  <a:pt x="1357964" y="2924834"/>
                  <a:pt x="1473388" y="2895499"/>
                  <a:pt x="1594002" y="2867629"/>
                </a:cubicBezTo>
                <a:cubicBezTo>
                  <a:pt x="1603593" y="2865372"/>
                  <a:pt x="1606978" y="2880830"/>
                  <a:pt x="1598064" y="2884216"/>
                </a:cubicBezTo>
                <a:cubicBezTo>
                  <a:pt x="1492118" y="2924608"/>
                  <a:pt x="1382674" y="2944014"/>
                  <a:pt x="1270748" y="2959020"/>
                </a:cubicBezTo>
                <a:cubicBezTo>
                  <a:pt x="1225165" y="2965113"/>
                  <a:pt x="1179469" y="2972221"/>
                  <a:pt x="1133660" y="2979329"/>
                </a:cubicBezTo>
                <a:cubicBezTo>
                  <a:pt x="1132644" y="2983504"/>
                  <a:pt x="1131403" y="2987680"/>
                  <a:pt x="1129485" y="2991514"/>
                </a:cubicBezTo>
                <a:cubicBezTo>
                  <a:pt x="1130162" y="2991402"/>
                  <a:pt x="1130727" y="2991402"/>
                  <a:pt x="1131291" y="2991290"/>
                </a:cubicBezTo>
                <a:cubicBezTo>
                  <a:pt x="1130951" y="2990952"/>
                  <a:pt x="1130727" y="2990726"/>
                  <a:pt x="1130387" y="2990388"/>
                </a:cubicBezTo>
                <a:cubicBezTo>
                  <a:pt x="1143814" y="2988807"/>
                  <a:pt x="1157240" y="2987341"/>
                  <a:pt x="1170667" y="2986099"/>
                </a:cubicBezTo>
                <a:cubicBezTo>
                  <a:pt x="1179243" y="2985310"/>
                  <a:pt x="1181499" y="2995465"/>
                  <a:pt x="1177212" y="3000992"/>
                </a:cubicBezTo>
                <a:cubicBezTo>
                  <a:pt x="1184094" y="3005845"/>
                  <a:pt x="1190187" y="3012615"/>
                  <a:pt x="1195265" y="3021415"/>
                </a:cubicBezTo>
                <a:cubicBezTo>
                  <a:pt x="1228549" y="3022092"/>
                  <a:pt x="1261946" y="3023221"/>
                  <a:pt x="1295005" y="3027508"/>
                </a:cubicBezTo>
                <a:cubicBezTo>
                  <a:pt x="1307642" y="3029200"/>
                  <a:pt x="1308432" y="3048608"/>
                  <a:pt x="1295343" y="3050074"/>
                </a:cubicBezTo>
                <a:cubicBezTo>
                  <a:pt x="1267249" y="3053233"/>
                  <a:pt x="1237689" y="3055264"/>
                  <a:pt x="1207337" y="3056504"/>
                </a:cubicBezTo>
                <a:cubicBezTo>
                  <a:pt x="1207675" y="3058198"/>
                  <a:pt x="1207788" y="3059738"/>
                  <a:pt x="1208015" y="3061428"/>
                </a:cubicBezTo>
                <a:cubicBezTo>
                  <a:pt x="1221779" y="3064138"/>
                  <a:pt x="1235545" y="3066846"/>
                  <a:pt x="1249197" y="3069779"/>
                </a:cubicBezTo>
                <a:cubicBezTo>
                  <a:pt x="1252695" y="3070569"/>
                  <a:pt x="1256417" y="3071246"/>
                  <a:pt x="1259916" y="3072038"/>
                </a:cubicBezTo>
                <a:cubicBezTo>
                  <a:pt x="1287446" y="3056504"/>
                  <a:pt x="1313283" y="3055376"/>
                  <a:pt x="1328290" y="3086594"/>
                </a:cubicBezTo>
                <a:cubicBezTo>
                  <a:pt x="1331900" y="3087384"/>
                  <a:pt x="1335286" y="3088060"/>
                  <a:pt x="1338896" y="3088850"/>
                </a:cubicBezTo>
                <a:cubicBezTo>
                  <a:pt x="1336527" y="3088738"/>
                  <a:pt x="1334157" y="3088512"/>
                  <a:pt x="1331787" y="3088512"/>
                </a:cubicBezTo>
                <a:cubicBezTo>
                  <a:pt x="1330885" y="3088512"/>
                  <a:pt x="1330094" y="3088624"/>
                  <a:pt x="1329192" y="3088624"/>
                </a:cubicBezTo>
                <a:cubicBezTo>
                  <a:pt x="1329757" y="3089978"/>
                  <a:pt x="1330434" y="3091333"/>
                  <a:pt x="1330998" y="3092800"/>
                </a:cubicBezTo>
                <a:cubicBezTo>
                  <a:pt x="1375002" y="3074518"/>
                  <a:pt x="1425662" y="3067974"/>
                  <a:pt x="1442360" y="3111984"/>
                </a:cubicBezTo>
                <a:cubicBezTo>
                  <a:pt x="1539506" y="3134891"/>
                  <a:pt x="1636201" y="3162425"/>
                  <a:pt x="1724884" y="3202822"/>
                </a:cubicBezTo>
                <a:cubicBezTo>
                  <a:pt x="1735377" y="3207564"/>
                  <a:pt x="1730073" y="3222008"/>
                  <a:pt x="1719017" y="3219525"/>
                </a:cubicBezTo>
                <a:cubicBezTo>
                  <a:pt x="1647709" y="3203614"/>
                  <a:pt x="1577642" y="3182962"/>
                  <a:pt x="1507463" y="3162313"/>
                </a:cubicBezTo>
                <a:cubicBezTo>
                  <a:pt x="1511750" y="3170212"/>
                  <a:pt x="1514232" y="3179126"/>
                  <a:pt x="1514683" y="3188719"/>
                </a:cubicBezTo>
                <a:cubicBezTo>
                  <a:pt x="1517166" y="3189733"/>
                  <a:pt x="1519536" y="3190748"/>
                  <a:pt x="1521904" y="3191765"/>
                </a:cubicBezTo>
                <a:cubicBezTo>
                  <a:pt x="1531382" y="3191426"/>
                  <a:pt x="1541198" y="3193344"/>
                  <a:pt x="1551466" y="3198649"/>
                </a:cubicBezTo>
                <a:cubicBezTo>
                  <a:pt x="1570760" y="3208804"/>
                  <a:pt x="1576062" y="3234420"/>
                  <a:pt x="1573129" y="3261278"/>
                </a:cubicBezTo>
                <a:cubicBezTo>
                  <a:pt x="1583510" y="3265905"/>
                  <a:pt x="1593890" y="3270756"/>
                  <a:pt x="1604158" y="3275610"/>
                </a:cubicBezTo>
                <a:cubicBezTo>
                  <a:pt x="1620291" y="3273012"/>
                  <a:pt x="1636765" y="3276287"/>
                  <a:pt x="1652222" y="3288812"/>
                </a:cubicBezTo>
                <a:cubicBezTo>
                  <a:pt x="1659217" y="3294453"/>
                  <a:pt x="1664746" y="3301224"/>
                  <a:pt x="1669260" y="3308668"/>
                </a:cubicBezTo>
                <a:cubicBezTo>
                  <a:pt x="1670499" y="3308332"/>
                  <a:pt x="1671855" y="3308106"/>
                  <a:pt x="1673322" y="3308218"/>
                </a:cubicBezTo>
                <a:cubicBezTo>
                  <a:pt x="1710217" y="3310813"/>
                  <a:pt x="1751172" y="3325142"/>
                  <a:pt x="1783667" y="3342402"/>
                </a:cubicBezTo>
                <a:cubicBezTo>
                  <a:pt x="1793259" y="3347364"/>
                  <a:pt x="1786038" y="3360904"/>
                  <a:pt x="1776447" y="3358764"/>
                </a:cubicBezTo>
                <a:cubicBezTo>
                  <a:pt x="1744629" y="3351654"/>
                  <a:pt x="1710330" y="3343080"/>
                  <a:pt x="1679076" y="3332027"/>
                </a:cubicBezTo>
                <a:cubicBezTo>
                  <a:pt x="1682348" y="3344437"/>
                  <a:pt x="1683476" y="3357858"/>
                  <a:pt x="1682799" y="3371283"/>
                </a:cubicBezTo>
                <a:cubicBezTo>
                  <a:pt x="1756815" y="3402988"/>
                  <a:pt x="1828800" y="3439204"/>
                  <a:pt x="1890405" y="3488166"/>
                </a:cubicBezTo>
                <a:cubicBezTo>
                  <a:pt x="1895821" y="3492454"/>
                  <a:pt x="1892661" y="3500238"/>
                  <a:pt x="1887245" y="3501589"/>
                </a:cubicBezTo>
                <a:cubicBezTo>
                  <a:pt x="1895257" y="3511182"/>
                  <a:pt x="1898753" y="3524834"/>
                  <a:pt x="1898867" y="3537248"/>
                </a:cubicBezTo>
                <a:cubicBezTo>
                  <a:pt x="1898980" y="3545260"/>
                  <a:pt x="1898189" y="3555302"/>
                  <a:pt x="1896271" y="3565006"/>
                </a:cubicBezTo>
                <a:cubicBezTo>
                  <a:pt x="1914663" y="3561396"/>
                  <a:pt x="1934069" y="3564440"/>
                  <a:pt x="1952686" y="3577534"/>
                </a:cubicBezTo>
                <a:cubicBezTo>
                  <a:pt x="1975252" y="3593441"/>
                  <a:pt x="1983375" y="3619392"/>
                  <a:pt x="1982361" y="3646690"/>
                </a:cubicBezTo>
                <a:cubicBezTo>
                  <a:pt x="2033020" y="3680764"/>
                  <a:pt x="2086727" y="3716980"/>
                  <a:pt x="2139982" y="3732212"/>
                </a:cubicBezTo>
                <a:cubicBezTo>
                  <a:pt x="2164693" y="3739318"/>
                  <a:pt x="2280455" y="3751734"/>
                  <a:pt x="2217270" y="3696219"/>
                </a:cubicBezTo>
                <a:cubicBezTo>
                  <a:pt x="2195382" y="3677040"/>
                  <a:pt x="2173831" y="3657974"/>
                  <a:pt x="2153183" y="3637442"/>
                </a:cubicBezTo>
                <a:cubicBezTo>
                  <a:pt x="2142916" y="3627284"/>
                  <a:pt x="2156569" y="3612056"/>
                  <a:pt x="2167964" y="3620856"/>
                </a:cubicBezTo>
                <a:cubicBezTo>
                  <a:pt x="2182857" y="3632365"/>
                  <a:pt x="2197188" y="3644659"/>
                  <a:pt x="2211403" y="3656956"/>
                </a:cubicBezTo>
                <a:cubicBezTo>
                  <a:pt x="2263982" y="3663278"/>
                  <a:pt x="2314190" y="3684936"/>
                  <a:pt x="2368461" y="3679636"/>
                </a:cubicBezTo>
                <a:cubicBezTo>
                  <a:pt x="2377487" y="3678844"/>
                  <a:pt x="2386627" y="3677492"/>
                  <a:pt x="2395653" y="3675686"/>
                </a:cubicBezTo>
                <a:cubicBezTo>
                  <a:pt x="2385611" y="3672642"/>
                  <a:pt x="2375683" y="3669371"/>
                  <a:pt x="2365528" y="3666887"/>
                </a:cubicBezTo>
                <a:cubicBezTo>
                  <a:pt x="2340818" y="3660907"/>
                  <a:pt x="2315996" y="3655942"/>
                  <a:pt x="2291625" y="3648498"/>
                </a:cubicBezTo>
                <a:cubicBezTo>
                  <a:pt x="2285080" y="3646468"/>
                  <a:pt x="2283726" y="3635298"/>
                  <a:pt x="2292076" y="3635072"/>
                </a:cubicBezTo>
                <a:cubicBezTo>
                  <a:pt x="2317689" y="3634623"/>
                  <a:pt x="2347362" y="3637780"/>
                  <a:pt x="2375683" y="3644436"/>
                </a:cubicBezTo>
                <a:cubicBezTo>
                  <a:pt x="2330776" y="3623224"/>
                  <a:pt x="2280793" y="3617023"/>
                  <a:pt x="2232615" y="3596487"/>
                </a:cubicBezTo>
                <a:cubicBezTo>
                  <a:pt x="2224153" y="3592877"/>
                  <a:pt x="2229343" y="3581480"/>
                  <a:pt x="2237354" y="3582156"/>
                </a:cubicBezTo>
                <a:cubicBezTo>
                  <a:pt x="2278198" y="3585653"/>
                  <a:pt x="2325361" y="3596036"/>
                  <a:pt x="2363835" y="3610364"/>
                </a:cubicBezTo>
                <a:cubicBezTo>
                  <a:pt x="2372636" y="3613636"/>
                  <a:pt x="2381210" y="3617474"/>
                  <a:pt x="2389673" y="3621534"/>
                </a:cubicBezTo>
                <a:cubicBezTo>
                  <a:pt x="2387192" y="3619616"/>
                  <a:pt x="2385047" y="3618035"/>
                  <a:pt x="2384033" y="3617360"/>
                </a:cubicBezTo>
                <a:cubicBezTo>
                  <a:pt x="2361917" y="3603032"/>
                  <a:pt x="2337884" y="3594680"/>
                  <a:pt x="2314981" y="3582156"/>
                </a:cubicBezTo>
                <a:cubicBezTo>
                  <a:pt x="2305840" y="3577193"/>
                  <a:pt x="2307985" y="3562409"/>
                  <a:pt x="2319607" y="3563650"/>
                </a:cubicBezTo>
                <a:cubicBezTo>
                  <a:pt x="2326940" y="3564440"/>
                  <a:pt x="2346573" y="3571890"/>
                  <a:pt x="2369025" y="3582834"/>
                </a:cubicBezTo>
                <a:cubicBezTo>
                  <a:pt x="2422168" y="3586896"/>
                  <a:pt x="2597505" y="3595359"/>
                  <a:pt x="2531047" y="3563540"/>
                </a:cubicBezTo>
                <a:cubicBezTo>
                  <a:pt x="2517960" y="3557333"/>
                  <a:pt x="2525294" y="3538714"/>
                  <a:pt x="2537931" y="3538150"/>
                </a:cubicBezTo>
                <a:cubicBezTo>
                  <a:pt x="2533304" y="3524044"/>
                  <a:pt x="2524278" y="3516032"/>
                  <a:pt x="2510852" y="3514113"/>
                </a:cubicBezTo>
                <a:cubicBezTo>
                  <a:pt x="2506790" y="3512874"/>
                  <a:pt x="2502841" y="3511746"/>
                  <a:pt x="2498779" y="3510616"/>
                </a:cubicBezTo>
                <a:cubicBezTo>
                  <a:pt x="2486818" y="3507346"/>
                  <a:pt x="2474181" y="3504637"/>
                  <a:pt x="2462673" y="3500012"/>
                </a:cubicBezTo>
                <a:cubicBezTo>
                  <a:pt x="2444395" y="3492792"/>
                  <a:pt x="2429388" y="3484894"/>
                  <a:pt x="2415962" y="3470231"/>
                </a:cubicBezTo>
                <a:cubicBezTo>
                  <a:pt x="2411448" y="3465156"/>
                  <a:pt x="2412577" y="3458499"/>
                  <a:pt x="2416188" y="3454098"/>
                </a:cubicBezTo>
                <a:cubicBezTo>
                  <a:pt x="2401972" y="3411445"/>
                  <a:pt x="2511754" y="3414830"/>
                  <a:pt x="2511641" y="3400619"/>
                </a:cubicBezTo>
                <a:cubicBezTo>
                  <a:pt x="2500697" y="3397230"/>
                  <a:pt x="2489641" y="3393282"/>
                  <a:pt x="2478470" y="3390916"/>
                </a:cubicBezTo>
                <a:cubicBezTo>
                  <a:pt x="2457370" y="3386513"/>
                  <a:pt x="2435819" y="3384596"/>
                  <a:pt x="2414835" y="3379404"/>
                </a:cubicBezTo>
                <a:cubicBezTo>
                  <a:pt x="2404679" y="3376926"/>
                  <a:pt x="2405017" y="3361694"/>
                  <a:pt x="2415962" y="3360904"/>
                </a:cubicBezTo>
                <a:cubicBezTo>
                  <a:pt x="2438641" y="3359438"/>
                  <a:pt x="2461207" y="3363498"/>
                  <a:pt x="2483095" y="3369367"/>
                </a:cubicBezTo>
                <a:cubicBezTo>
                  <a:pt x="2497876" y="3373313"/>
                  <a:pt x="2514236" y="3376698"/>
                  <a:pt x="2527888" y="3384258"/>
                </a:cubicBezTo>
                <a:cubicBezTo>
                  <a:pt x="2532965" y="3382113"/>
                  <a:pt x="2538156" y="3380310"/>
                  <a:pt x="2543347" y="3378726"/>
                </a:cubicBezTo>
                <a:cubicBezTo>
                  <a:pt x="2520781" y="3373088"/>
                  <a:pt x="2497764" y="3365305"/>
                  <a:pt x="2478694" y="3355493"/>
                </a:cubicBezTo>
                <a:cubicBezTo>
                  <a:pt x="2469331" y="3350638"/>
                  <a:pt x="2472490" y="3335636"/>
                  <a:pt x="2483659" y="3337214"/>
                </a:cubicBezTo>
                <a:cubicBezTo>
                  <a:pt x="2514914" y="3341614"/>
                  <a:pt x="2550341" y="3353236"/>
                  <a:pt x="2579113" y="3366658"/>
                </a:cubicBezTo>
                <a:cubicBezTo>
                  <a:pt x="2582386" y="3365305"/>
                  <a:pt x="2585544" y="3363950"/>
                  <a:pt x="2588703" y="3362146"/>
                </a:cubicBezTo>
                <a:cubicBezTo>
                  <a:pt x="2620070" y="3343532"/>
                  <a:pt x="2481065" y="3293778"/>
                  <a:pt x="2485465" y="3295244"/>
                </a:cubicBezTo>
                <a:cubicBezTo>
                  <a:pt x="2414947" y="3271321"/>
                  <a:pt x="2343188" y="3261840"/>
                  <a:pt x="2271541" y="3243787"/>
                </a:cubicBezTo>
                <a:cubicBezTo>
                  <a:pt x="2260935" y="3241190"/>
                  <a:pt x="2259355" y="3223473"/>
                  <a:pt x="2271992" y="3223248"/>
                </a:cubicBezTo>
                <a:cubicBezTo>
                  <a:pt x="2351311" y="3221558"/>
                  <a:pt x="2436610" y="3244577"/>
                  <a:pt x="2513221" y="3275610"/>
                </a:cubicBezTo>
                <a:cubicBezTo>
                  <a:pt x="2538269" y="3274142"/>
                  <a:pt x="2564332" y="3278203"/>
                  <a:pt x="2589380" y="3278541"/>
                </a:cubicBezTo>
                <a:cubicBezTo>
                  <a:pt x="2601792" y="3278656"/>
                  <a:pt x="2619620" y="3280914"/>
                  <a:pt x="2635301" y="3279784"/>
                </a:cubicBezTo>
                <a:cubicBezTo>
                  <a:pt x="2614316" y="3273690"/>
                  <a:pt x="2593216" y="3266016"/>
                  <a:pt x="2575391" y="3255974"/>
                </a:cubicBezTo>
                <a:cubicBezTo>
                  <a:pt x="2567943" y="3251686"/>
                  <a:pt x="2570651" y="3237920"/>
                  <a:pt x="2580016" y="3238936"/>
                </a:cubicBezTo>
                <a:cubicBezTo>
                  <a:pt x="2607095" y="3241869"/>
                  <a:pt x="2636318" y="3252138"/>
                  <a:pt x="2662268" y="3263083"/>
                </a:cubicBezTo>
                <a:cubicBezTo>
                  <a:pt x="2657077" y="3246607"/>
                  <a:pt x="2605966" y="3227311"/>
                  <a:pt x="2601115" y="3226182"/>
                </a:cubicBezTo>
                <a:cubicBezTo>
                  <a:pt x="2580918" y="3221443"/>
                  <a:pt x="2561400" y="3217832"/>
                  <a:pt x="2543460" y="3207338"/>
                </a:cubicBezTo>
                <a:cubicBezTo>
                  <a:pt x="2535336" y="3202598"/>
                  <a:pt x="2539059" y="3187364"/>
                  <a:pt x="2549100" y="3189058"/>
                </a:cubicBezTo>
                <a:cubicBezTo>
                  <a:pt x="2559368" y="3190748"/>
                  <a:pt x="2575503" y="3193344"/>
                  <a:pt x="2593104" y="3197294"/>
                </a:cubicBezTo>
                <a:cubicBezTo>
                  <a:pt x="2600212" y="3194698"/>
                  <a:pt x="2607546" y="3193570"/>
                  <a:pt x="2616912" y="3190975"/>
                </a:cubicBezTo>
                <a:cubicBezTo>
                  <a:pt x="2633045" y="3186574"/>
                  <a:pt x="2643764" y="3161748"/>
                  <a:pt x="2646811" y="3135454"/>
                </a:cubicBezTo>
                <a:cubicBezTo>
                  <a:pt x="2646360" y="3135342"/>
                  <a:pt x="2646021" y="3135454"/>
                  <a:pt x="2645682" y="3135342"/>
                </a:cubicBezTo>
                <a:cubicBezTo>
                  <a:pt x="2503066" y="3087610"/>
                  <a:pt x="2352439" y="3102052"/>
                  <a:pt x="2206214" y="3076550"/>
                </a:cubicBezTo>
                <a:cubicBezTo>
                  <a:pt x="2195719" y="3074633"/>
                  <a:pt x="2197300" y="3058424"/>
                  <a:pt x="2207792" y="3058198"/>
                </a:cubicBezTo>
                <a:cubicBezTo>
                  <a:pt x="2349732" y="3054587"/>
                  <a:pt x="2510287" y="3065944"/>
                  <a:pt x="2647035" y="3107696"/>
                </a:cubicBezTo>
                <a:cubicBezTo>
                  <a:pt x="2645119" y="3088963"/>
                  <a:pt x="2638348" y="3072940"/>
                  <a:pt x="2625711" y="3068200"/>
                </a:cubicBezTo>
                <a:cubicBezTo>
                  <a:pt x="2537141" y="3034616"/>
                  <a:pt x="2441236" y="3035405"/>
                  <a:pt x="2349055" y="3018030"/>
                </a:cubicBezTo>
                <a:cubicBezTo>
                  <a:pt x="2336079" y="3015548"/>
                  <a:pt x="2338111" y="2993659"/>
                  <a:pt x="2351538" y="2994562"/>
                </a:cubicBezTo>
                <a:cubicBezTo>
                  <a:pt x="2358533" y="2995013"/>
                  <a:pt x="2365753" y="2995690"/>
                  <a:pt x="2372862" y="2996141"/>
                </a:cubicBezTo>
                <a:cubicBezTo>
                  <a:pt x="2428486" y="2982264"/>
                  <a:pt x="2491783" y="2984294"/>
                  <a:pt x="2544248" y="2961504"/>
                </a:cubicBezTo>
                <a:cubicBezTo>
                  <a:pt x="2567379" y="2951460"/>
                  <a:pt x="2589155" y="2938711"/>
                  <a:pt x="2612172" y="2928557"/>
                </a:cubicBezTo>
                <a:cubicBezTo>
                  <a:pt x="2635867" y="2924044"/>
                  <a:pt x="2642974" y="2907570"/>
                  <a:pt x="2633610" y="2879025"/>
                </a:cubicBezTo>
                <a:cubicBezTo>
                  <a:pt x="2624809" y="2875866"/>
                  <a:pt x="2615783" y="2873496"/>
                  <a:pt x="2606531" y="2871691"/>
                </a:cubicBezTo>
                <a:cubicBezTo>
                  <a:pt x="2594119" y="2868758"/>
                  <a:pt x="2590284" y="2852736"/>
                  <a:pt x="2602694" y="2846530"/>
                </a:cubicBezTo>
                <a:cubicBezTo>
                  <a:pt x="2612172" y="2796885"/>
                  <a:pt x="2595586" y="2770934"/>
                  <a:pt x="2552937" y="2768790"/>
                </a:cubicBezTo>
                <a:cubicBezTo>
                  <a:pt x="2545377" y="2767098"/>
                  <a:pt x="2537931" y="2765518"/>
                  <a:pt x="2530371" y="2763827"/>
                </a:cubicBezTo>
                <a:cubicBezTo>
                  <a:pt x="2522360" y="2761118"/>
                  <a:pt x="2514576" y="2757959"/>
                  <a:pt x="2506903" y="2754461"/>
                </a:cubicBezTo>
                <a:cubicBezTo>
                  <a:pt x="2499681" y="2751527"/>
                  <a:pt x="2499907" y="2743290"/>
                  <a:pt x="2503856" y="2738439"/>
                </a:cubicBezTo>
                <a:cubicBezTo>
                  <a:pt x="2502841" y="2735732"/>
                  <a:pt x="2502728" y="2732573"/>
                  <a:pt x="2504871" y="2730090"/>
                </a:cubicBezTo>
                <a:cubicBezTo>
                  <a:pt x="2521232" y="2711022"/>
                  <a:pt x="2522924" y="2689471"/>
                  <a:pt x="2515139" y="2670855"/>
                </a:cubicBezTo>
                <a:cubicBezTo>
                  <a:pt x="2504307" y="2670742"/>
                  <a:pt x="2493250" y="2669501"/>
                  <a:pt x="2482757" y="2670742"/>
                </a:cubicBezTo>
                <a:cubicBezTo>
                  <a:pt x="2464479" y="2672773"/>
                  <a:pt x="2447780" y="2678414"/>
                  <a:pt x="2430067" y="2682590"/>
                </a:cubicBezTo>
                <a:cubicBezTo>
                  <a:pt x="2417881" y="2685410"/>
                  <a:pt x="2411448" y="2668936"/>
                  <a:pt x="2422055" y="2662505"/>
                </a:cubicBezTo>
                <a:cubicBezTo>
                  <a:pt x="2440672" y="2651110"/>
                  <a:pt x="2464591" y="2645806"/>
                  <a:pt x="2486254" y="2644116"/>
                </a:cubicBezTo>
                <a:cubicBezTo>
                  <a:pt x="2488737" y="2643889"/>
                  <a:pt x="2491332" y="2643776"/>
                  <a:pt x="2493927" y="2643550"/>
                </a:cubicBezTo>
                <a:cubicBezTo>
                  <a:pt x="2490655" y="2640956"/>
                  <a:pt x="2487270" y="2638473"/>
                  <a:pt x="2483434" y="2636443"/>
                </a:cubicBezTo>
                <a:cubicBezTo>
                  <a:pt x="2475987" y="2636893"/>
                  <a:pt x="2468654" y="2636556"/>
                  <a:pt x="2460756" y="2637797"/>
                </a:cubicBezTo>
                <a:cubicBezTo>
                  <a:pt x="2449360" y="2639601"/>
                  <a:pt x="2438076" y="2642083"/>
                  <a:pt x="2426681" y="2644116"/>
                </a:cubicBezTo>
                <a:cubicBezTo>
                  <a:pt x="2402537" y="2648514"/>
                  <a:pt x="2378841" y="2654381"/>
                  <a:pt x="2354132" y="2653818"/>
                </a:cubicBezTo>
                <a:cubicBezTo>
                  <a:pt x="2346573" y="2653705"/>
                  <a:pt x="2341834" y="2642083"/>
                  <a:pt x="2349732" y="2638473"/>
                </a:cubicBezTo>
                <a:cubicBezTo>
                  <a:pt x="2375795" y="2626514"/>
                  <a:pt x="2404793" y="2622113"/>
                  <a:pt x="2432661" y="2616358"/>
                </a:cubicBezTo>
                <a:cubicBezTo>
                  <a:pt x="2437512" y="2615344"/>
                  <a:pt x="2442590" y="2614102"/>
                  <a:pt x="2447892" y="2612973"/>
                </a:cubicBezTo>
                <a:cubicBezTo>
                  <a:pt x="2448232" y="2611056"/>
                  <a:pt x="2448796" y="2609138"/>
                  <a:pt x="2449925" y="2607332"/>
                </a:cubicBezTo>
                <a:cubicBezTo>
                  <a:pt x="2451955" y="2604173"/>
                  <a:pt x="2453309" y="2601238"/>
                  <a:pt x="2453985" y="2598644"/>
                </a:cubicBezTo>
                <a:cubicBezTo>
                  <a:pt x="2452180" y="2599999"/>
                  <a:pt x="2450037" y="2601126"/>
                  <a:pt x="2447103" y="2601353"/>
                </a:cubicBezTo>
                <a:cubicBezTo>
                  <a:pt x="2400504" y="2604398"/>
                  <a:pt x="2357856" y="2618052"/>
                  <a:pt x="2312272" y="2625836"/>
                </a:cubicBezTo>
                <a:cubicBezTo>
                  <a:pt x="2303923" y="2627190"/>
                  <a:pt x="2300313" y="2614553"/>
                  <a:pt x="2307082" y="2610379"/>
                </a:cubicBezTo>
                <a:cubicBezTo>
                  <a:pt x="2342511" y="2588489"/>
                  <a:pt x="2387981" y="2580478"/>
                  <a:pt x="2430067" y="2577094"/>
                </a:cubicBezTo>
                <a:cubicBezTo>
                  <a:pt x="2394186" y="2571114"/>
                  <a:pt x="2331115" y="2582058"/>
                  <a:pt x="2326940" y="2582736"/>
                </a:cubicBezTo>
                <a:cubicBezTo>
                  <a:pt x="2306067" y="2586346"/>
                  <a:pt x="2285194" y="2589844"/>
                  <a:pt x="2264319" y="2593454"/>
                </a:cubicBezTo>
                <a:cubicBezTo>
                  <a:pt x="2212193" y="2602368"/>
                  <a:pt x="2160179" y="2611845"/>
                  <a:pt x="2107827" y="2619405"/>
                </a:cubicBezTo>
                <a:cubicBezTo>
                  <a:pt x="2094400" y="2621323"/>
                  <a:pt x="2090111" y="2598758"/>
                  <a:pt x="2103426" y="2596049"/>
                </a:cubicBezTo>
                <a:cubicBezTo>
                  <a:pt x="2109293" y="2594920"/>
                  <a:pt x="2115386" y="2593454"/>
                  <a:pt x="2121366" y="2592212"/>
                </a:cubicBezTo>
                <a:cubicBezTo>
                  <a:pt x="2121704" y="2589053"/>
                  <a:pt x="2123396" y="2586120"/>
                  <a:pt x="2127233" y="2584541"/>
                </a:cubicBezTo>
                <a:cubicBezTo>
                  <a:pt x="2155101" y="2573596"/>
                  <a:pt x="2184437" y="2564006"/>
                  <a:pt x="2208582" y="2545841"/>
                </a:cubicBezTo>
                <a:cubicBezTo>
                  <a:pt x="2226636" y="2533655"/>
                  <a:pt x="2242657" y="2519099"/>
                  <a:pt x="2256761" y="2502402"/>
                </a:cubicBezTo>
                <a:cubicBezTo>
                  <a:pt x="2254278" y="2486040"/>
                  <a:pt x="2251909" y="2469793"/>
                  <a:pt x="2249426" y="2453546"/>
                </a:cubicBezTo>
                <a:cubicBezTo>
                  <a:pt x="2233405" y="2462459"/>
                  <a:pt x="2216706" y="2470358"/>
                  <a:pt x="2200232" y="2477691"/>
                </a:cubicBezTo>
                <a:cubicBezTo>
                  <a:pt x="2176878" y="2488072"/>
                  <a:pt x="2151490" y="2502062"/>
                  <a:pt x="2125879" y="2504656"/>
                </a:cubicBezTo>
                <a:cubicBezTo>
                  <a:pt x="2116515" y="2505561"/>
                  <a:pt x="2111888" y="2492924"/>
                  <a:pt x="2119560" y="2487508"/>
                </a:cubicBezTo>
                <a:cubicBezTo>
                  <a:pt x="2140095" y="2473178"/>
                  <a:pt x="2166159" y="2466182"/>
                  <a:pt x="2188838" y="2455465"/>
                </a:cubicBezTo>
                <a:cubicBezTo>
                  <a:pt x="2205085" y="2447793"/>
                  <a:pt x="2220881" y="2439217"/>
                  <a:pt x="2236903" y="2431206"/>
                </a:cubicBezTo>
                <a:cubicBezTo>
                  <a:pt x="2236789" y="2422969"/>
                  <a:pt x="2233744" y="2415747"/>
                  <a:pt x="2229568" y="2408979"/>
                </a:cubicBezTo>
                <a:cubicBezTo>
                  <a:pt x="2223025" y="2411573"/>
                  <a:pt x="2216255" y="2413492"/>
                  <a:pt x="2209146" y="2415747"/>
                </a:cubicBezTo>
                <a:cubicBezTo>
                  <a:pt x="2197188" y="2419584"/>
                  <a:pt x="2185904" y="2425113"/>
                  <a:pt x="2173380" y="2426015"/>
                </a:cubicBezTo>
                <a:cubicBezTo>
                  <a:pt x="2164805" y="2426693"/>
                  <a:pt x="2161758" y="2416312"/>
                  <a:pt x="2166498" y="2410558"/>
                </a:cubicBezTo>
                <a:cubicBezTo>
                  <a:pt x="2174847" y="2400402"/>
                  <a:pt x="2192223" y="2391377"/>
                  <a:pt x="2208696" y="2387540"/>
                </a:cubicBezTo>
                <a:cubicBezTo>
                  <a:pt x="2203279" y="2384043"/>
                  <a:pt x="2197525" y="2380771"/>
                  <a:pt x="2191320" y="2377837"/>
                </a:cubicBezTo>
                <a:cubicBezTo>
                  <a:pt x="2178006" y="2385058"/>
                  <a:pt x="2160404" y="2386638"/>
                  <a:pt x="2146753" y="2393521"/>
                </a:cubicBezTo>
                <a:cubicBezTo>
                  <a:pt x="2132649" y="2400629"/>
                  <a:pt x="2117642" y="2408189"/>
                  <a:pt x="2104554" y="2416989"/>
                </a:cubicBezTo>
                <a:cubicBezTo>
                  <a:pt x="2096657" y="2422405"/>
                  <a:pt x="2087066" y="2411686"/>
                  <a:pt x="2093497" y="2404465"/>
                </a:cubicBezTo>
                <a:cubicBezTo>
                  <a:pt x="2106924" y="2389346"/>
                  <a:pt x="2119673" y="2378514"/>
                  <a:pt x="2138177" y="2369488"/>
                </a:cubicBezTo>
                <a:cubicBezTo>
                  <a:pt x="2141788" y="2367795"/>
                  <a:pt x="2145623" y="2365990"/>
                  <a:pt x="2149573" y="2364185"/>
                </a:cubicBezTo>
                <a:cubicBezTo>
                  <a:pt x="2126217" y="2359108"/>
                  <a:pt x="2103765" y="2358092"/>
                  <a:pt x="2090450" y="2361026"/>
                </a:cubicBezTo>
                <a:cubicBezTo>
                  <a:pt x="2004926" y="2379756"/>
                  <a:pt x="1941968" y="2422067"/>
                  <a:pt x="1863326" y="2463135"/>
                </a:cubicBezTo>
                <a:cubicBezTo>
                  <a:pt x="1853960" y="2467988"/>
                  <a:pt x="1845498" y="2456480"/>
                  <a:pt x="1852267" y="2448807"/>
                </a:cubicBezTo>
                <a:cubicBezTo>
                  <a:pt x="1863776" y="2435720"/>
                  <a:pt x="1877204" y="2424436"/>
                  <a:pt x="1891420" y="2414056"/>
                </a:cubicBezTo>
                <a:cubicBezTo>
                  <a:pt x="1891420" y="2412025"/>
                  <a:pt x="1892097" y="2409880"/>
                  <a:pt x="1893789" y="2408075"/>
                </a:cubicBezTo>
                <a:cubicBezTo>
                  <a:pt x="1913646" y="2386299"/>
                  <a:pt x="1951558" y="2357530"/>
                  <a:pt x="1925381" y="2325034"/>
                </a:cubicBezTo>
                <a:cubicBezTo>
                  <a:pt x="1914324" y="2311268"/>
                  <a:pt x="1897287" y="2303370"/>
                  <a:pt x="1879573" y="2309463"/>
                </a:cubicBezTo>
                <a:cubicBezTo>
                  <a:pt x="1868291" y="2313298"/>
                  <a:pt x="1861069" y="2322552"/>
                  <a:pt x="1849899" y="2326162"/>
                </a:cubicBezTo>
                <a:cubicBezTo>
                  <a:pt x="1843016" y="2328418"/>
                  <a:pt x="1835908" y="2323905"/>
                  <a:pt x="1836584" y="2316233"/>
                </a:cubicBezTo>
                <a:cubicBezTo>
                  <a:pt x="1838164" y="2297955"/>
                  <a:pt x="1856443" y="2280691"/>
                  <a:pt x="1866710" y="2266475"/>
                </a:cubicBezTo>
                <a:cubicBezTo>
                  <a:pt x="1872916" y="2257786"/>
                  <a:pt x="1879347" y="2248760"/>
                  <a:pt x="1881830" y="2238380"/>
                </a:cubicBezTo>
                <a:cubicBezTo>
                  <a:pt x="1883522" y="2231498"/>
                  <a:pt x="1882957" y="2223374"/>
                  <a:pt x="1877880" y="2218410"/>
                </a:cubicBezTo>
                <a:cubicBezTo>
                  <a:pt x="1873028" y="2213672"/>
                  <a:pt x="1865582" y="2212994"/>
                  <a:pt x="1858925" y="2213784"/>
                </a:cubicBezTo>
                <a:cubicBezTo>
                  <a:pt x="1839631" y="2216040"/>
                  <a:pt x="1824061" y="2228338"/>
                  <a:pt x="1806121" y="2234996"/>
                </a:cubicBezTo>
                <a:cubicBezTo>
                  <a:pt x="1804203" y="2235786"/>
                  <a:pt x="1801947" y="2236574"/>
                  <a:pt x="1799915" y="2235786"/>
                </a:cubicBezTo>
                <a:cubicBezTo>
                  <a:pt x="1797885" y="2234884"/>
                  <a:pt x="1796869" y="2232513"/>
                  <a:pt x="1796982" y="2230370"/>
                </a:cubicBezTo>
                <a:cubicBezTo>
                  <a:pt x="1797094" y="2228114"/>
                  <a:pt x="1798223" y="2226194"/>
                  <a:pt x="1799464" y="2224389"/>
                </a:cubicBezTo>
                <a:cubicBezTo>
                  <a:pt x="1802285" y="2220441"/>
                  <a:pt x="1806008" y="2217056"/>
                  <a:pt x="1808038" y="2212655"/>
                </a:cubicBezTo>
                <a:cubicBezTo>
                  <a:pt x="1809507" y="2209722"/>
                  <a:pt x="1809844" y="2205885"/>
                  <a:pt x="1808604" y="2202840"/>
                </a:cubicBezTo>
                <a:cubicBezTo>
                  <a:pt x="1808038" y="2201486"/>
                  <a:pt x="1807136" y="2200245"/>
                  <a:pt x="1805895" y="2199454"/>
                </a:cubicBezTo>
                <a:cubicBezTo>
                  <a:pt x="1800029" y="2195392"/>
                  <a:pt x="1787504" y="2201372"/>
                  <a:pt x="1781525" y="2204082"/>
                </a:cubicBezTo>
                <a:cubicBezTo>
                  <a:pt x="1773965" y="2207466"/>
                  <a:pt x="1766744" y="2211979"/>
                  <a:pt x="1759861" y="2216604"/>
                </a:cubicBezTo>
                <a:cubicBezTo>
                  <a:pt x="1750384" y="2222923"/>
                  <a:pt x="1740455" y="2229919"/>
                  <a:pt x="1732444" y="2238043"/>
                </a:cubicBezTo>
                <a:cubicBezTo>
                  <a:pt x="1723869" y="2246842"/>
                  <a:pt x="1715407" y="2255983"/>
                  <a:pt x="1706719" y="2264670"/>
                </a:cubicBezTo>
                <a:cubicBezTo>
                  <a:pt x="1689794" y="2281594"/>
                  <a:pt x="1674224" y="2296036"/>
                  <a:pt x="1651546" y="2303708"/>
                </a:cubicBezTo>
                <a:cubicBezTo>
                  <a:pt x="1641051" y="2307207"/>
                  <a:pt x="1634170" y="2292087"/>
                  <a:pt x="1641842" y="2285204"/>
                </a:cubicBezTo>
                <a:cubicBezTo>
                  <a:pt x="1654028" y="2274260"/>
                  <a:pt x="1664295" y="2263203"/>
                  <a:pt x="1668582" y="2246842"/>
                </a:cubicBezTo>
                <a:cubicBezTo>
                  <a:pt x="1669485" y="2243570"/>
                  <a:pt x="1670050" y="2239961"/>
                  <a:pt x="1668582" y="2236802"/>
                </a:cubicBezTo>
                <a:cubicBezTo>
                  <a:pt x="1666439" y="2232062"/>
                  <a:pt x="1660346" y="2230483"/>
                  <a:pt x="1655157" y="2230483"/>
                </a:cubicBezTo>
                <a:cubicBezTo>
                  <a:pt x="1637555" y="2230370"/>
                  <a:pt x="1622209" y="2241540"/>
                  <a:pt x="1608219" y="2252258"/>
                </a:cubicBezTo>
                <a:cubicBezTo>
                  <a:pt x="1590956" y="2265346"/>
                  <a:pt x="1573918" y="2278773"/>
                  <a:pt x="1555980" y="2290620"/>
                </a:cubicBezTo>
                <a:cubicBezTo>
                  <a:pt x="1537700" y="2302581"/>
                  <a:pt x="1521452" y="2321761"/>
                  <a:pt x="1505883" y="2336993"/>
                </a:cubicBezTo>
                <a:cubicBezTo>
                  <a:pt x="1469778" y="2372196"/>
                  <a:pt x="1434011" y="2407624"/>
                  <a:pt x="1398131" y="2442940"/>
                </a:cubicBezTo>
                <a:cubicBezTo>
                  <a:pt x="1315428" y="2524514"/>
                  <a:pt x="1229790" y="2603496"/>
                  <a:pt x="1156226" y="2693646"/>
                </a:cubicBezTo>
                <a:cubicBezTo>
                  <a:pt x="1122715" y="2734604"/>
                  <a:pt x="1089318" y="2772966"/>
                  <a:pt x="1055018" y="2808958"/>
                </a:cubicBezTo>
                <a:close/>
                <a:moveTo>
                  <a:pt x="1037754" y="2261904"/>
                </a:moveTo>
                <a:cubicBezTo>
                  <a:pt x="1035948" y="2258435"/>
                  <a:pt x="1036061" y="2254006"/>
                  <a:pt x="1039559" y="2251355"/>
                </a:cubicBezTo>
                <a:cubicBezTo>
                  <a:pt x="1066638" y="2230481"/>
                  <a:pt x="1100035" y="2217168"/>
                  <a:pt x="1131176" y="2203290"/>
                </a:cubicBezTo>
                <a:cubicBezTo>
                  <a:pt x="1159044" y="2190992"/>
                  <a:pt x="1187026" y="2177903"/>
                  <a:pt x="1216926" y="2171134"/>
                </a:cubicBezTo>
                <a:cubicBezTo>
                  <a:pt x="1226404" y="2169102"/>
                  <a:pt x="1235881" y="2181966"/>
                  <a:pt x="1225727" y="2187719"/>
                </a:cubicBezTo>
                <a:cubicBezTo>
                  <a:pt x="1199324" y="2202726"/>
                  <a:pt x="1170666" y="2213218"/>
                  <a:pt x="1142910" y="2225517"/>
                </a:cubicBezTo>
                <a:cubicBezTo>
                  <a:pt x="1111543" y="2239395"/>
                  <a:pt x="1080515" y="2257222"/>
                  <a:pt x="1047456" y="2266699"/>
                </a:cubicBezTo>
                <a:cubicBezTo>
                  <a:pt x="1043282" y="2267884"/>
                  <a:pt x="1039559" y="2265374"/>
                  <a:pt x="1037754" y="2261904"/>
                </a:cubicBezTo>
                <a:close/>
                <a:moveTo>
                  <a:pt x="1028265" y="1680645"/>
                </a:moveTo>
                <a:cubicBezTo>
                  <a:pt x="1027570" y="1678373"/>
                  <a:pt x="1027880" y="1675785"/>
                  <a:pt x="1029742" y="1673218"/>
                </a:cubicBezTo>
                <a:cubicBezTo>
                  <a:pt x="1034029" y="1667239"/>
                  <a:pt x="1038092" y="1661823"/>
                  <a:pt x="1043281" y="1656633"/>
                </a:cubicBezTo>
                <a:cubicBezTo>
                  <a:pt x="1049487" y="1650428"/>
                  <a:pt x="1060318" y="1659228"/>
                  <a:pt x="1056707" y="1666788"/>
                </a:cubicBezTo>
                <a:cubicBezTo>
                  <a:pt x="1053887" y="1672767"/>
                  <a:pt x="1050616" y="1677845"/>
                  <a:pt x="1046891" y="1683374"/>
                </a:cubicBezTo>
                <a:cubicBezTo>
                  <a:pt x="1041476" y="1691413"/>
                  <a:pt x="1030348" y="1687457"/>
                  <a:pt x="1028265" y="1680645"/>
                </a:cubicBezTo>
                <a:close/>
                <a:moveTo>
                  <a:pt x="1028161" y="3957084"/>
                </a:moveTo>
                <a:cubicBezTo>
                  <a:pt x="1052420" y="3911390"/>
                  <a:pt x="1093716" y="3867727"/>
                  <a:pt x="1137945" y="3841098"/>
                </a:cubicBezTo>
                <a:cubicBezTo>
                  <a:pt x="1144827" y="3836921"/>
                  <a:pt x="1154080" y="3844256"/>
                  <a:pt x="1148438" y="3851477"/>
                </a:cubicBezTo>
                <a:cubicBezTo>
                  <a:pt x="1116960" y="3892322"/>
                  <a:pt x="1079612" y="3933507"/>
                  <a:pt x="1041589" y="3968257"/>
                </a:cubicBezTo>
                <a:cubicBezTo>
                  <a:pt x="1033917" y="3975251"/>
                  <a:pt x="1023536" y="3965660"/>
                  <a:pt x="1028161" y="3957084"/>
                </a:cubicBezTo>
                <a:close/>
                <a:moveTo>
                  <a:pt x="1020052" y="4922283"/>
                </a:moveTo>
                <a:cubicBezTo>
                  <a:pt x="1021307" y="4918770"/>
                  <a:pt x="1024833" y="4915836"/>
                  <a:pt x="1029290" y="4916119"/>
                </a:cubicBezTo>
                <a:cubicBezTo>
                  <a:pt x="1076565" y="4919164"/>
                  <a:pt x="1124179" y="4937333"/>
                  <a:pt x="1168522" y="4953016"/>
                </a:cubicBezTo>
                <a:cubicBezTo>
                  <a:pt x="1208915" y="4967346"/>
                  <a:pt x="1254835" y="4980657"/>
                  <a:pt x="1289361" y="5006722"/>
                </a:cubicBezTo>
                <a:cubicBezTo>
                  <a:pt x="1295341" y="5011121"/>
                  <a:pt x="1289925" y="5020486"/>
                  <a:pt x="1283268" y="5019132"/>
                </a:cubicBezTo>
                <a:cubicBezTo>
                  <a:pt x="1241747" y="5010896"/>
                  <a:pt x="1201919" y="4989458"/>
                  <a:pt x="1161751" y="4975808"/>
                </a:cubicBezTo>
                <a:cubicBezTo>
                  <a:pt x="1116507" y="4960352"/>
                  <a:pt x="1068217" y="4950873"/>
                  <a:pt x="1024438" y="4931917"/>
                </a:cubicBezTo>
                <a:cubicBezTo>
                  <a:pt x="1019813" y="4929884"/>
                  <a:pt x="1018797" y="4925795"/>
                  <a:pt x="1020052" y="4922283"/>
                </a:cubicBezTo>
                <a:close/>
                <a:moveTo>
                  <a:pt x="1017134" y="525662"/>
                </a:moveTo>
                <a:cubicBezTo>
                  <a:pt x="1014652" y="521488"/>
                  <a:pt x="1014398" y="515819"/>
                  <a:pt x="1018122" y="512096"/>
                </a:cubicBezTo>
                <a:cubicBezTo>
                  <a:pt x="1034933" y="495508"/>
                  <a:pt x="1056032" y="477119"/>
                  <a:pt x="1079275" y="470912"/>
                </a:cubicBezTo>
                <a:cubicBezTo>
                  <a:pt x="1088413" y="468430"/>
                  <a:pt x="1095070" y="480278"/>
                  <a:pt x="1089881" y="487385"/>
                </a:cubicBezTo>
                <a:cubicBezTo>
                  <a:pt x="1076002" y="506680"/>
                  <a:pt x="1051067" y="520783"/>
                  <a:pt x="1029516" y="530260"/>
                </a:cubicBezTo>
                <a:cubicBezTo>
                  <a:pt x="1024327" y="532516"/>
                  <a:pt x="1019616" y="529837"/>
                  <a:pt x="1017134" y="525662"/>
                </a:cubicBezTo>
                <a:close/>
                <a:moveTo>
                  <a:pt x="1003340" y="616462"/>
                </a:moveTo>
                <a:cubicBezTo>
                  <a:pt x="1014396" y="597958"/>
                  <a:pt x="1032449" y="584982"/>
                  <a:pt x="1050276" y="573248"/>
                </a:cubicBezTo>
                <a:cubicBezTo>
                  <a:pt x="1066185" y="562530"/>
                  <a:pt x="1084125" y="551247"/>
                  <a:pt x="1103758" y="551133"/>
                </a:cubicBezTo>
                <a:cubicBezTo>
                  <a:pt x="1114137" y="551020"/>
                  <a:pt x="1115493" y="563882"/>
                  <a:pt x="1109739" y="569864"/>
                </a:cubicBezTo>
                <a:cubicBezTo>
                  <a:pt x="1097326" y="582726"/>
                  <a:pt x="1078371" y="589269"/>
                  <a:pt x="1063365" y="598634"/>
                </a:cubicBezTo>
                <a:cubicBezTo>
                  <a:pt x="1047117" y="608676"/>
                  <a:pt x="1032676" y="621765"/>
                  <a:pt x="1015750" y="630679"/>
                </a:cubicBezTo>
                <a:cubicBezTo>
                  <a:pt x="1006837" y="635416"/>
                  <a:pt x="998600" y="624473"/>
                  <a:pt x="1003340" y="616462"/>
                </a:cubicBezTo>
                <a:close/>
                <a:moveTo>
                  <a:pt x="990816" y="3236007"/>
                </a:moveTo>
                <a:cubicBezTo>
                  <a:pt x="1014850" y="3205314"/>
                  <a:pt x="1043057" y="3178458"/>
                  <a:pt x="1067203" y="3147880"/>
                </a:cubicBezTo>
                <a:cubicBezTo>
                  <a:pt x="1086158" y="3123958"/>
                  <a:pt x="1101615" y="3096088"/>
                  <a:pt x="1124294" y="3075664"/>
                </a:cubicBezTo>
                <a:cubicBezTo>
                  <a:pt x="1131175" y="3069458"/>
                  <a:pt x="1138735" y="3079387"/>
                  <a:pt x="1136367" y="3086044"/>
                </a:cubicBezTo>
                <a:cubicBezTo>
                  <a:pt x="1125196" y="3118317"/>
                  <a:pt x="1098343" y="3146639"/>
                  <a:pt x="1076342" y="3172366"/>
                </a:cubicBezTo>
                <a:cubicBezTo>
                  <a:pt x="1053324" y="3199333"/>
                  <a:pt x="1029968" y="3225963"/>
                  <a:pt x="1001197" y="3246839"/>
                </a:cubicBezTo>
                <a:cubicBezTo>
                  <a:pt x="994880" y="3251466"/>
                  <a:pt x="985966" y="3241986"/>
                  <a:pt x="990816" y="3236007"/>
                </a:cubicBezTo>
                <a:close/>
                <a:moveTo>
                  <a:pt x="987558" y="4588748"/>
                </a:moveTo>
                <a:cubicBezTo>
                  <a:pt x="987487" y="4585335"/>
                  <a:pt x="989123" y="4581894"/>
                  <a:pt x="992508" y="4580823"/>
                </a:cubicBezTo>
                <a:cubicBezTo>
                  <a:pt x="1012366" y="4574504"/>
                  <a:pt x="1039332" y="4572584"/>
                  <a:pt x="1059078" y="4580370"/>
                </a:cubicBezTo>
                <a:cubicBezTo>
                  <a:pt x="1065170" y="4582852"/>
                  <a:pt x="1064944" y="4591540"/>
                  <a:pt x="1059190" y="4594134"/>
                </a:cubicBezTo>
                <a:cubicBezTo>
                  <a:pt x="1040009" y="4602710"/>
                  <a:pt x="1012705" y="4602035"/>
                  <a:pt x="992847" y="4596504"/>
                </a:cubicBezTo>
                <a:cubicBezTo>
                  <a:pt x="989405" y="4595545"/>
                  <a:pt x="987628" y="4592160"/>
                  <a:pt x="987558" y="4588748"/>
                </a:cubicBezTo>
                <a:close/>
                <a:moveTo>
                  <a:pt x="986868" y="2144732"/>
                </a:moveTo>
                <a:cubicBezTo>
                  <a:pt x="998602" y="2129726"/>
                  <a:pt x="1014624" y="2119119"/>
                  <a:pt x="1033353" y="2115170"/>
                </a:cubicBezTo>
                <a:cubicBezTo>
                  <a:pt x="1043621" y="2113026"/>
                  <a:pt x="1045763" y="2126904"/>
                  <a:pt x="1039784" y="2132320"/>
                </a:cubicBezTo>
                <a:cubicBezTo>
                  <a:pt x="1028050" y="2142700"/>
                  <a:pt x="1013607" y="2151502"/>
                  <a:pt x="999731" y="2158723"/>
                </a:cubicBezTo>
                <a:cubicBezTo>
                  <a:pt x="991607" y="2163010"/>
                  <a:pt x="980549" y="2152743"/>
                  <a:pt x="986868" y="2144732"/>
                </a:cubicBezTo>
                <a:close/>
                <a:moveTo>
                  <a:pt x="985248" y="448567"/>
                </a:moveTo>
                <a:cubicBezTo>
                  <a:pt x="985421" y="445816"/>
                  <a:pt x="986641" y="442933"/>
                  <a:pt x="989235" y="440337"/>
                </a:cubicBezTo>
                <a:cubicBezTo>
                  <a:pt x="1003678" y="425782"/>
                  <a:pt x="1021617" y="409421"/>
                  <a:pt x="1041023" y="402426"/>
                </a:cubicBezTo>
                <a:cubicBezTo>
                  <a:pt x="1051630" y="398590"/>
                  <a:pt x="1057497" y="410776"/>
                  <a:pt x="1052307" y="418786"/>
                </a:cubicBezTo>
                <a:cubicBezTo>
                  <a:pt x="1041363" y="435484"/>
                  <a:pt x="1020151" y="448346"/>
                  <a:pt x="1003113" y="458276"/>
                </a:cubicBezTo>
                <a:cubicBezTo>
                  <a:pt x="993635" y="463860"/>
                  <a:pt x="984730" y="456816"/>
                  <a:pt x="985248" y="448567"/>
                </a:cubicBezTo>
                <a:close/>
                <a:moveTo>
                  <a:pt x="978632" y="1825312"/>
                </a:moveTo>
                <a:cubicBezTo>
                  <a:pt x="983484" y="1801729"/>
                  <a:pt x="998490" y="1775666"/>
                  <a:pt x="1013158" y="1756710"/>
                </a:cubicBezTo>
                <a:cubicBezTo>
                  <a:pt x="1019928" y="1748022"/>
                  <a:pt x="1033354" y="1755582"/>
                  <a:pt x="1029855" y="1765962"/>
                </a:cubicBezTo>
                <a:cubicBezTo>
                  <a:pt x="1022183" y="1788528"/>
                  <a:pt x="1008080" y="1815268"/>
                  <a:pt x="991269" y="1832194"/>
                </a:cubicBezTo>
                <a:cubicBezTo>
                  <a:pt x="985965" y="1837497"/>
                  <a:pt x="977051" y="1832644"/>
                  <a:pt x="978632" y="1825312"/>
                </a:cubicBezTo>
                <a:close/>
                <a:moveTo>
                  <a:pt x="973555" y="1490662"/>
                </a:moveTo>
                <a:cubicBezTo>
                  <a:pt x="977843" y="1499802"/>
                  <a:pt x="981454" y="1508940"/>
                  <a:pt x="984274" y="1517742"/>
                </a:cubicBezTo>
                <a:cubicBezTo>
                  <a:pt x="985740" y="1514468"/>
                  <a:pt x="987207" y="1511196"/>
                  <a:pt x="988562" y="1507812"/>
                </a:cubicBezTo>
                <a:cubicBezTo>
                  <a:pt x="984161" y="1501719"/>
                  <a:pt x="979083" y="1495965"/>
                  <a:pt x="973555" y="1490662"/>
                </a:cubicBezTo>
                <a:close/>
                <a:moveTo>
                  <a:pt x="963496" y="4448876"/>
                </a:moveTo>
                <a:cubicBezTo>
                  <a:pt x="961819" y="4445086"/>
                  <a:pt x="962439" y="4440207"/>
                  <a:pt x="966670" y="4437500"/>
                </a:cubicBezTo>
                <a:cubicBezTo>
                  <a:pt x="1035608" y="4391471"/>
                  <a:pt x="1113911" y="4357735"/>
                  <a:pt x="1187815" y="4320270"/>
                </a:cubicBezTo>
                <a:cubicBezTo>
                  <a:pt x="1251902" y="4287662"/>
                  <a:pt x="1315424" y="4252460"/>
                  <a:pt x="1383460" y="4228882"/>
                </a:cubicBezTo>
                <a:cubicBezTo>
                  <a:pt x="1390907" y="4226288"/>
                  <a:pt x="1399483" y="4235990"/>
                  <a:pt x="1391811" y="4241517"/>
                </a:cubicBezTo>
                <a:cubicBezTo>
                  <a:pt x="1323661" y="4290143"/>
                  <a:pt x="1246260" y="4325690"/>
                  <a:pt x="1171568" y="4363036"/>
                </a:cubicBezTo>
                <a:cubicBezTo>
                  <a:pt x="1107255" y="4395302"/>
                  <a:pt x="1042492" y="4430842"/>
                  <a:pt x="974116" y="4453747"/>
                </a:cubicBezTo>
                <a:cubicBezTo>
                  <a:pt x="969152" y="4455385"/>
                  <a:pt x="965175" y="4452673"/>
                  <a:pt x="963496" y="4448876"/>
                </a:cubicBezTo>
                <a:close/>
                <a:moveTo>
                  <a:pt x="960578" y="2402263"/>
                </a:moveTo>
                <a:cubicBezTo>
                  <a:pt x="959281" y="2398793"/>
                  <a:pt x="959902" y="2394647"/>
                  <a:pt x="963512" y="2392503"/>
                </a:cubicBezTo>
                <a:cubicBezTo>
                  <a:pt x="1014850" y="2361927"/>
                  <a:pt x="1080967" y="2347484"/>
                  <a:pt x="1138510" y="2332816"/>
                </a:cubicBezTo>
                <a:cubicBezTo>
                  <a:pt x="1183755" y="2321195"/>
                  <a:pt x="1231369" y="2305850"/>
                  <a:pt x="1278419" y="2306415"/>
                </a:cubicBezTo>
                <a:cubicBezTo>
                  <a:pt x="1288687" y="2306527"/>
                  <a:pt x="1293538" y="2322548"/>
                  <a:pt x="1283158" y="2326724"/>
                </a:cubicBezTo>
                <a:cubicBezTo>
                  <a:pt x="1228097" y="2348612"/>
                  <a:pt x="1163897" y="2354592"/>
                  <a:pt x="1106355" y="2370164"/>
                </a:cubicBezTo>
                <a:cubicBezTo>
                  <a:pt x="1061110" y="2382461"/>
                  <a:pt x="1015527" y="2401417"/>
                  <a:pt x="969154" y="2407962"/>
                </a:cubicBezTo>
                <a:cubicBezTo>
                  <a:pt x="965092" y="2408526"/>
                  <a:pt x="961876" y="2405733"/>
                  <a:pt x="960578" y="2402263"/>
                </a:cubicBezTo>
                <a:close/>
                <a:moveTo>
                  <a:pt x="958886" y="1731326"/>
                </a:moveTo>
                <a:cubicBezTo>
                  <a:pt x="968815" y="1715756"/>
                  <a:pt x="975697" y="1698040"/>
                  <a:pt x="986416" y="1683034"/>
                </a:cubicBezTo>
                <a:cubicBezTo>
                  <a:pt x="992282" y="1674798"/>
                  <a:pt x="1005597" y="1678747"/>
                  <a:pt x="1003453" y="1689579"/>
                </a:cubicBezTo>
                <a:cubicBezTo>
                  <a:pt x="999391" y="1710113"/>
                  <a:pt x="986529" y="1727039"/>
                  <a:pt x="972875" y="1742496"/>
                </a:cubicBezTo>
                <a:cubicBezTo>
                  <a:pt x="965994" y="1750280"/>
                  <a:pt x="953469" y="1739788"/>
                  <a:pt x="958886" y="1731326"/>
                </a:cubicBezTo>
                <a:close/>
                <a:moveTo>
                  <a:pt x="951594" y="4741556"/>
                </a:moveTo>
                <a:cubicBezTo>
                  <a:pt x="952510" y="4738215"/>
                  <a:pt x="955388" y="4735111"/>
                  <a:pt x="958998" y="4734492"/>
                </a:cubicBezTo>
                <a:cubicBezTo>
                  <a:pt x="988221" y="4729188"/>
                  <a:pt x="1020828" y="4736973"/>
                  <a:pt x="1050052" y="4741148"/>
                </a:cubicBezTo>
                <a:cubicBezTo>
                  <a:pt x="1079951" y="4745436"/>
                  <a:pt x="1109964" y="4749725"/>
                  <a:pt x="1139413" y="4756154"/>
                </a:cubicBezTo>
                <a:cubicBezTo>
                  <a:pt x="1150244" y="4758522"/>
                  <a:pt x="1146069" y="4776125"/>
                  <a:pt x="1135351" y="4774884"/>
                </a:cubicBezTo>
                <a:cubicBezTo>
                  <a:pt x="1101953" y="4770934"/>
                  <a:pt x="1068781" y="4765856"/>
                  <a:pt x="1035384" y="4762245"/>
                </a:cubicBezTo>
                <a:cubicBezTo>
                  <a:pt x="1008982" y="4759314"/>
                  <a:pt x="980888" y="4759538"/>
                  <a:pt x="955952" y="4750059"/>
                </a:cubicBezTo>
                <a:cubicBezTo>
                  <a:pt x="951721" y="4748480"/>
                  <a:pt x="950677" y="4744900"/>
                  <a:pt x="951594" y="4741556"/>
                </a:cubicBezTo>
                <a:close/>
                <a:moveTo>
                  <a:pt x="949394" y="4796776"/>
                </a:moveTo>
                <a:cubicBezTo>
                  <a:pt x="949578" y="4794067"/>
                  <a:pt x="951270" y="4791642"/>
                  <a:pt x="954711" y="4791473"/>
                </a:cubicBezTo>
                <a:cubicBezTo>
                  <a:pt x="985626" y="4789780"/>
                  <a:pt x="1015074" y="4797563"/>
                  <a:pt x="1044974" y="4804785"/>
                </a:cubicBezTo>
                <a:cubicBezTo>
                  <a:pt x="1078484" y="4812909"/>
                  <a:pt x="1113461" y="4819791"/>
                  <a:pt x="1144376" y="4835363"/>
                </a:cubicBezTo>
                <a:cubicBezTo>
                  <a:pt x="1152840" y="4839650"/>
                  <a:pt x="1150243" y="4852625"/>
                  <a:pt x="1140202" y="4851724"/>
                </a:cubicBezTo>
                <a:cubicBezTo>
                  <a:pt x="1106804" y="4848676"/>
                  <a:pt x="1074310" y="4837507"/>
                  <a:pt x="1041815" y="4829721"/>
                </a:cubicBezTo>
                <a:cubicBezTo>
                  <a:pt x="1011802" y="4822388"/>
                  <a:pt x="981112" y="4817422"/>
                  <a:pt x="953131" y="4803771"/>
                </a:cubicBezTo>
                <a:cubicBezTo>
                  <a:pt x="950536" y="4802474"/>
                  <a:pt x="949211" y="4799482"/>
                  <a:pt x="949394" y="4796776"/>
                </a:cubicBezTo>
                <a:close/>
                <a:moveTo>
                  <a:pt x="943880" y="3360456"/>
                </a:moveTo>
                <a:cubicBezTo>
                  <a:pt x="951890" y="3344662"/>
                  <a:pt x="967687" y="3335859"/>
                  <a:pt x="983483" y="3329090"/>
                </a:cubicBezTo>
                <a:cubicBezTo>
                  <a:pt x="989914" y="3326380"/>
                  <a:pt x="995329" y="3332928"/>
                  <a:pt x="992058" y="3338792"/>
                </a:cubicBezTo>
                <a:cubicBezTo>
                  <a:pt x="983483" y="3354702"/>
                  <a:pt x="969943" y="3369030"/>
                  <a:pt x="951213" y="3370830"/>
                </a:cubicBezTo>
                <a:cubicBezTo>
                  <a:pt x="945797" y="3371283"/>
                  <a:pt x="941397" y="3365419"/>
                  <a:pt x="943880" y="3360456"/>
                </a:cubicBezTo>
                <a:close/>
                <a:moveTo>
                  <a:pt x="932060" y="5228615"/>
                </a:moveTo>
                <a:cubicBezTo>
                  <a:pt x="934232" y="5224863"/>
                  <a:pt x="938689" y="5222409"/>
                  <a:pt x="944217" y="5223255"/>
                </a:cubicBezTo>
                <a:cubicBezTo>
                  <a:pt x="973440" y="5227882"/>
                  <a:pt x="996795" y="5252140"/>
                  <a:pt x="1015976" y="5273239"/>
                </a:cubicBezTo>
                <a:cubicBezTo>
                  <a:pt x="1036285" y="5295354"/>
                  <a:pt x="1060882" y="5317582"/>
                  <a:pt x="1064606" y="5348835"/>
                </a:cubicBezTo>
                <a:cubicBezTo>
                  <a:pt x="1065395" y="5355606"/>
                  <a:pt x="1057272" y="5362715"/>
                  <a:pt x="1051179" y="5357410"/>
                </a:cubicBezTo>
                <a:cubicBezTo>
                  <a:pt x="1031547" y="5340373"/>
                  <a:pt x="1015074" y="5319613"/>
                  <a:pt x="996795" y="5301221"/>
                </a:cubicBezTo>
                <a:cubicBezTo>
                  <a:pt x="976487" y="5280799"/>
                  <a:pt x="952001" y="5263649"/>
                  <a:pt x="933612" y="5241759"/>
                </a:cubicBezTo>
                <a:cubicBezTo>
                  <a:pt x="930001" y="5237415"/>
                  <a:pt x="929888" y="5232367"/>
                  <a:pt x="932060" y="5228615"/>
                </a:cubicBezTo>
                <a:close/>
                <a:moveTo>
                  <a:pt x="931989" y="4696359"/>
                </a:moveTo>
                <a:cubicBezTo>
                  <a:pt x="932568" y="4692708"/>
                  <a:pt x="935360" y="4689238"/>
                  <a:pt x="939705" y="4689126"/>
                </a:cubicBezTo>
                <a:cubicBezTo>
                  <a:pt x="1083561" y="4685403"/>
                  <a:pt x="1238814" y="4685630"/>
                  <a:pt x="1381769" y="4701089"/>
                </a:cubicBezTo>
                <a:cubicBezTo>
                  <a:pt x="1391585" y="4702102"/>
                  <a:pt x="1389328" y="4715980"/>
                  <a:pt x="1380753" y="4717334"/>
                </a:cubicBezTo>
                <a:cubicBezTo>
                  <a:pt x="1241636" y="4739787"/>
                  <a:pt x="1075777" y="4730986"/>
                  <a:pt x="937560" y="4704696"/>
                </a:cubicBezTo>
                <a:cubicBezTo>
                  <a:pt x="933047" y="4703849"/>
                  <a:pt x="931411" y="4700012"/>
                  <a:pt x="931989" y="4696359"/>
                </a:cubicBezTo>
                <a:close/>
                <a:moveTo>
                  <a:pt x="931805" y="3182624"/>
                </a:moveTo>
                <a:cubicBezTo>
                  <a:pt x="950310" y="3154640"/>
                  <a:pt x="978179" y="3125639"/>
                  <a:pt x="1006273" y="3107245"/>
                </a:cubicBezTo>
                <a:cubicBezTo>
                  <a:pt x="1013495" y="3102507"/>
                  <a:pt x="1021393" y="3110406"/>
                  <a:pt x="1016880" y="3117627"/>
                </a:cubicBezTo>
                <a:cubicBezTo>
                  <a:pt x="998940" y="3146063"/>
                  <a:pt x="970958" y="3174162"/>
                  <a:pt x="943540" y="3193232"/>
                </a:cubicBezTo>
                <a:cubicBezTo>
                  <a:pt x="937109" y="3197632"/>
                  <a:pt x="927180" y="3189622"/>
                  <a:pt x="931805" y="3182624"/>
                </a:cubicBezTo>
                <a:close/>
                <a:moveTo>
                  <a:pt x="915672" y="3093592"/>
                </a:moveTo>
                <a:cubicBezTo>
                  <a:pt x="933839" y="3058196"/>
                  <a:pt x="970395" y="3013178"/>
                  <a:pt x="1008757" y="2998848"/>
                </a:cubicBezTo>
                <a:cubicBezTo>
                  <a:pt x="1016317" y="2996028"/>
                  <a:pt x="1024553" y="3004602"/>
                  <a:pt x="1019024" y="3011711"/>
                </a:cubicBezTo>
                <a:cubicBezTo>
                  <a:pt x="1006387" y="3027845"/>
                  <a:pt x="989012" y="3039692"/>
                  <a:pt x="974343" y="3053908"/>
                </a:cubicBezTo>
                <a:cubicBezTo>
                  <a:pt x="958210" y="3069556"/>
                  <a:pt x="944444" y="3087162"/>
                  <a:pt x="928874" y="3103410"/>
                </a:cubicBezTo>
                <a:cubicBezTo>
                  <a:pt x="923007" y="3109503"/>
                  <a:pt x="911836" y="3100926"/>
                  <a:pt x="915672" y="3093592"/>
                </a:cubicBezTo>
                <a:close/>
                <a:moveTo>
                  <a:pt x="912569" y="4642704"/>
                </a:moveTo>
                <a:cubicBezTo>
                  <a:pt x="911920" y="4637682"/>
                  <a:pt x="914317" y="4632719"/>
                  <a:pt x="920861" y="4632154"/>
                </a:cubicBezTo>
                <a:cubicBezTo>
                  <a:pt x="1045086" y="4621774"/>
                  <a:pt x="1173374" y="4635313"/>
                  <a:pt x="1297936" y="4638697"/>
                </a:cubicBezTo>
                <a:cubicBezTo>
                  <a:pt x="1412120" y="4641859"/>
                  <a:pt x="1528897" y="4639939"/>
                  <a:pt x="1642178" y="4655399"/>
                </a:cubicBezTo>
                <a:cubicBezTo>
                  <a:pt x="1649173" y="4656301"/>
                  <a:pt x="1651318" y="4667923"/>
                  <a:pt x="1643194" y="4668710"/>
                </a:cubicBezTo>
                <a:cubicBezTo>
                  <a:pt x="1518969" y="4679202"/>
                  <a:pt x="1391585" y="4669500"/>
                  <a:pt x="1267021" y="4666229"/>
                </a:cubicBezTo>
                <a:cubicBezTo>
                  <a:pt x="1152951" y="4663183"/>
                  <a:pt x="1035722" y="4668823"/>
                  <a:pt x="922554" y="4653592"/>
                </a:cubicBezTo>
                <a:cubicBezTo>
                  <a:pt x="916912" y="4652803"/>
                  <a:pt x="913218" y="4647727"/>
                  <a:pt x="912569" y="4642704"/>
                </a:cubicBezTo>
                <a:close/>
                <a:moveTo>
                  <a:pt x="906786" y="4548799"/>
                </a:moveTo>
                <a:cubicBezTo>
                  <a:pt x="906137" y="4544665"/>
                  <a:pt x="907773" y="4539953"/>
                  <a:pt x="911722" y="4537810"/>
                </a:cubicBezTo>
                <a:cubicBezTo>
                  <a:pt x="957869" y="4512424"/>
                  <a:pt x="1027823" y="4496740"/>
                  <a:pt x="1080176" y="4503284"/>
                </a:cubicBezTo>
                <a:cubicBezTo>
                  <a:pt x="1087961" y="4504301"/>
                  <a:pt x="1087624" y="4514341"/>
                  <a:pt x="1081530" y="4517273"/>
                </a:cubicBezTo>
                <a:cubicBezTo>
                  <a:pt x="1055693" y="4529572"/>
                  <a:pt x="1027823" y="4534089"/>
                  <a:pt x="1000180" y="4540516"/>
                </a:cubicBezTo>
                <a:cubicBezTo>
                  <a:pt x="971860" y="4547061"/>
                  <a:pt x="944555" y="4555073"/>
                  <a:pt x="915557" y="4556312"/>
                </a:cubicBezTo>
                <a:cubicBezTo>
                  <a:pt x="910368" y="4556482"/>
                  <a:pt x="907434" y="4552930"/>
                  <a:pt x="906786" y="4548799"/>
                </a:cubicBezTo>
                <a:close/>
                <a:moveTo>
                  <a:pt x="906533" y="3316456"/>
                </a:moveTo>
                <a:cubicBezTo>
                  <a:pt x="922330" y="3295696"/>
                  <a:pt x="944444" y="3275046"/>
                  <a:pt x="966897" y="3261848"/>
                </a:cubicBezTo>
                <a:cubicBezTo>
                  <a:pt x="974795" y="3257221"/>
                  <a:pt x="982806" y="3267038"/>
                  <a:pt x="978518" y="3274372"/>
                </a:cubicBezTo>
                <a:cubicBezTo>
                  <a:pt x="965092" y="3297390"/>
                  <a:pt x="940382" y="3317586"/>
                  <a:pt x="915784" y="3327739"/>
                </a:cubicBezTo>
                <a:cubicBezTo>
                  <a:pt x="909015" y="3330560"/>
                  <a:pt x="901681" y="3322774"/>
                  <a:pt x="906533" y="3316456"/>
                </a:cubicBezTo>
                <a:close/>
                <a:moveTo>
                  <a:pt x="893896" y="3966783"/>
                </a:moveTo>
                <a:cubicBezTo>
                  <a:pt x="935303" y="3903263"/>
                  <a:pt x="992846" y="3834880"/>
                  <a:pt x="1056031" y="3792572"/>
                </a:cubicBezTo>
                <a:cubicBezTo>
                  <a:pt x="1063364" y="3787722"/>
                  <a:pt x="1073745" y="3797312"/>
                  <a:pt x="1068556" y="3804761"/>
                </a:cubicBezTo>
                <a:cubicBezTo>
                  <a:pt x="1024439" y="3867944"/>
                  <a:pt x="963736" y="3927969"/>
                  <a:pt x="908338" y="3981562"/>
                </a:cubicBezTo>
                <a:cubicBezTo>
                  <a:pt x="899311" y="3990249"/>
                  <a:pt x="887915" y="3975924"/>
                  <a:pt x="893896" y="3966783"/>
                </a:cubicBezTo>
                <a:close/>
                <a:moveTo>
                  <a:pt x="889269" y="5569424"/>
                </a:moveTo>
                <a:cubicBezTo>
                  <a:pt x="888366" y="5563218"/>
                  <a:pt x="897053" y="5559833"/>
                  <a:pt x="900664" y="5565024"/>
                </a:cubicBezTo>
                <a:cubicBezTo>
                  <a:pt x="918153" y="5590410"/>
                  <a:pt x="924584" y="5620535"/>
                  <a:pt x="931241" y="5650097"/>
                </a:cubicBezTo>
                <a:cubicBezTo>
                  <a:pt x="932256" y="5654271"/>
                  <a:pt x="926389" y="5657544"/>
                  <a:pt x="924020" y="5653369"/>
                </a:cubicBezTo>
                <a:cubicBezTo>
                  <a:pt x="909014" y="5626740"/>
                  <a:pt x="893669" y="5600113"/>
                  <a:pt x="889269" y="5569424"/>
                </a:cubicBezTo>
                <a:close/>
                <a:moveTo>
                  <a:pt x="865012" y="3420142"/>
                </a:moveTo>
                <a:cubicBezTo>
                  <a:pt x="875506" y="3403896"/>
                  <a:pt x="891865" y="3389568"/>
                  <a:pt x="909693" y="3382232"/>
                </a:cubicBezTo>
                <a:cubicBezTo>
                  <a:pt x="917704" y="3378958"/>
                  <a:pt x="925601" y="3387080"/>
                  <a:pt x="920862" y="3394867"/>
                </a:cubicBezTo>
                <a:cubicBezTo>
                  <a:pt x="910934" y="3410996"/>
                  <a:pt x="894573" y="3424878"/>
                  <a:pt x="877085" y="3432440"/>
                </a:cubicBezTo>
                <a:cubicBezTo>
                  <a:pt x="869525" y="3435713"/>
                  <a:pt x="859709" y="3428378"/>
                  <a:pt x="865012" y="3420142"/>
                </a:cubicBezTo>
                <a:close/>
                <a:moveTo>
                  <a:pt x="861853" y="1842574"/>
                </a:moveTo>
                <a:cubicBezTo>
                  <a:pt x="870991" y="1820572"/>
                  <a:pt x="884982" y="1801844"/>
                  <a:pt x="893896" y="1779277"/>
                </a:cubicBezTo>
                <a:cubicBezTo>
                  <a:pt x="897620" y="1769800"/>
                  <a:pt x="901229" y="1760322"/>
                  <a:pt x="905517" y="1751070"/>
                </a:cubicBezTo>
                <a:cubicBezTo>
                  <a:pt x="910143" y="1741141"/>
                  <a:pt x="924923" y="1745202"/>
                  <a:pt x="923683" y="1756146"/>
                </a:cubicBezTo>
                <a:cubicBezTo>
                  <a:pt x="920185" y="1789883"/>
                  <a:pt x="900101" y="1831292"/>
                  <a:pt x="873022" y="1852164"/>
                </a:cubicBezTo>
                <a:cubicBezTo>
                  <a:pt x="866704" y="1857017"/>
                  <a:pt x="859032" y="1849232"/>
                  <a:pt x="861853" y="1842574"/>
                </a:cubicBezTo>
                <a:close/>
                <a:moveTo>
                  <a:pt x="851810" y="5352424"/>
                </a:moveTo>
                <a:cubicBezTo>
                  <a:pt x="848651" y="5345091"/>
                  <a:pt x="857225" y="5335274"/>
                  <a:pt x="864447" y="5341255"/>
                </a:cubicBezTo>
                <a:cubicBezTo>
                  <a:pt x="903147" y="5372959"/>
                  <a:pt x="931241" y="5425651"/>
                  <a:pt x="944893" y="5473492"/>
                </a:cubicBezTo>
                <a:cubicBezTo>
                  <a:pt x="946924" y="5480825"/>
                  <a:pt x="935867" y="5485453"/>
                  <a:pt x="931581" y="5479585"/>
                </a:cubicBezTo>
                <a:cubicBezTo>
                  <a:pt x="903035" y="5440995"/>
                  <a:pt x="871329" y="5396430"/>
                  <a:pt x="851810" y="5352424"/>
                </a:cubicBezTo>
                <a:close/>
                <a:moveTo>
                  <a:pt x="806679" y="1846862"/>
                </a:moveTo>
                <a:cubicBezTo>
                  <a:pt x="817172" y="1791350"/>
                  <a:pt x="838836" y="1735048"/>
                  <a:pt x="868623" y="1687096"/>
                </a:cubicBezTo>
                <a:cubicBezTo>
                  <a:pt x="875054" y="1676716"/>
                  <a:pt x="889383" y="1683711"/>
                  <a:pt x="885546" y="1695108"/>
                </a:cubicBezTo>
                <a:cubicBezTo>
                  <a:pt x="867382" y="1748702"/>
                  <a:pt x="845379" y="1802294"/>
                  <a:pt x="821347" y="1853519"/>
                </a:cubicBezTo>
                <a:cubicBezTo>
                  <a:pt x="817060" y="1862546"/>
                  <a:pt x="805099" y="1855099"/>
                  <a:pt x="806679" y="1846862"/>
                </a:cubicBezTo>
                <a:close/>
                <a:moveTo>
                  <a:pt x="806623" y="3547408"/>
                </a:moveTo>
                <a:cubicBezTo>
                  <a:pt x="805241" y="3544446"/>
                  <a:pt x="805607" y="3540412"/>
                  <a:pt x="808484" y="3537816"/>
                </a:cubicBezTo>
                <a:cubicBezTo>
                  <a:pt x="845944" y="3504081"/>
                  <a:pt x="889157" y="3470238"/>
                  <a:pt x="932258" y="3444063"/>
                </a:cubicBezTo>
                <a:cubicBezTo>
                  <a:pt x="938915" y="3440111"/>
                  <a:pt x="946475" y="3449365"/>
                  <a:pt x="941962" y="3455346"/>
                </a:cubicBezTo>
                <a:cubicBezTo>
                  <a:pt x="911272" y="3495960"/>
                  <a:pt x="862303" y="3531498"/>
                  <a:pt x="815254" y="3550570"/>
                </a:cubicBezTo>
                <a:cubicBezTo>
                  <a:pt x="811136" y="3552259"/>
                  <a:pt x="808005" y="3550371"/>
                  <a:pt x="806623" y="3547408"/>
                </a:cubicBezTo>
                <a:close/>
                <a:moveTo>
                  <a:pt x="804197" y="3627194"/>
                </a:moveTo>
                <a:cubicBezTo>
                  <a:pt x="820332" y="3602595"/>
                  <a:pt x="863995" y="3587138"/>
                  <a:pt x="892428" y="3590072"/>
                </a:cubicBezTo>
                <a:cubicBezTo>
                  <a:pt x="899988" y="3590860"/>
                  <a:pt x="904840" y="3602371"/>
                  <a:pt x="897505" y="3606996"/>
                </a:cubicBezTo>
                <a:cubicBezTo>
                  <a:pt x="884193" y="3615346"/>
                  <a:pt x="868735" y="3619973"/>
                  <a:pt x="854405" y="3626177"/>
                </a:cubicBezTo>
                <a:cubicBezTo>
                  <a:pt x="841542" y="3631706"/>
                  <a:pt x="829584" y="3638928"/>
                  <a:pt x="816946" y="3645133"/>
                </a:cubicBezTo>
                <a:cubicBezTo>
                  <a:pt x="805663" y="3650660"/>
                  <a:pt x="798667" y="3635542"/>
                  <a:pt x="804197" y="3627194"/>
                </a:cubicBezTo>
                <a:close/>
                <a:moveTo>
                  <a:pt x="792914" y="3344329"/>
                </a:moveTo>
                <a:cubicBezTo>
                  <a:pt x="807129" y="3325712"/>
                  <a:pt x="823716" y="3309239"/>
                  <a:pt x="840076" y="3292654"/>
                </a:cubicBezTo>
                <a:cubicBezTo>
                  <a:pt x="856098" y="3276519"/>
                  <a:pt x="871105" y="3257224"/>
                  <a:pt x="890850" y="3245716"/>
                </a:cubicBezTo>
                <a:cubicBezTo>
                  <a:pt x="894912" y="3243346"/>
                  <a:pt x="901455" y="3247182"/>
                  <a:pt x="898747" y="3252147"/>
                </a:cubicBezTo>
                <a:cubicBezTo>
                  <a:pt x="887464" y="3272681"/>
                  <a:pt x="868510" y="3288591"/>
                  <a:pt x="852375" y="3305403"/>
                </a:cubicBezTo>
                <a:cubicBezTo>
                  <a:pt x="836465" y="3321876"/>
                  <a:pt x="820782" y="3338574"/>
                  <a:pt x="802956" y="3353016"/>
                </a:cubicBezTo>
                <a:cubicBezTo>
                  <a:pt x="797201" y="3357642"/>
                  <a:pt x="788061" y="3350648"/>
                  <a:pt x="792914" y="3344329"/>
                </a:cubicBezTo>
                <a:close/>
                <a:moveTo>
                  <a:pt x="791108" y="3204635"/>
                </a:moveTo>
                <a:cubicBezTo>
                  <a:pt x="813109" y="3174622"/>
                  <a:pt x="849553" y="3144719"/>
                  <a:pt x="882387" y="3127343"/>
                </a:cubicBezTo>
                <a:cubicBezTo>
                  <a:pt x="889044" y="3123845"/>
                  <a:pt x="897168" y="3132081"/>
                  <a:pt x="892541" y="3138513"/>
                </a:cubicBezTo>
                <a:cubicBezTo>
                  <a:pt x="870991" y="3167738"/>
                  <a:pt x="835337" y="3199896"/>
                  <a:pt x="803180" y="3216934"/>
                </a:cubicBezTo>
                <a:cubicBezTo>
                  <a:pt x="795846" y="3220772"/>
                  <a:pt x="785578" y="3212196"/>
                  <a:pt x="791108" y="3204635"/>
                </a:cubicBezTo>
                <a:close/>
                <a:moveTo>
                  <a:pt x="777346" y="123850"/>
                </a:moveTo>
                <a:cubicBezTo>
                  <a:pt x="781690" y="98689"/>
                  <a:pt x="787331" y="73810"/>
                  <a:pt x="792704" y="48889"/>
                </a:cubicBezTo>
                <a:lnTo>
                  <a:pt x="801642" y="0"/>
                </a:lnTo>
                <a:lnTo>
                  <a:pt x="832958" y="0"/>
                </a:lnTo>
                <a:lnTo>
                  <a:pt x="792239" y="127912"/>
                </a:lnTo>
                <a:cubicBezTo>
                  <a:pt x="789080" y="136148"/>
                  <a:pt x="775878" y="132537"/>
                  <a:pt x="777346" y="123850"/>
                </a:cubicBezTo>
                <a:close/>
                <a:moveTo>
                  <a:pt x="762337" y="1765851"/>
                </a:moveTo>
                <a:cubicBezTo>
                  <a:pt x="764932" y="1744640"/>
                  <a:pt x="770348" y="1722864"/>
                  <a:pt x="775313" y="1702216"/>
                </a:cubicBezTo>
                <a:cubicBezTo>
                  <a:pt x="777343" y="1693754"/>
                  <a:pt x="791333" y="1693189"/>
                  <a:pt x="792914" y="1702330"/>
                </a:cubicBezTo>
                <a:cubicBezTo>
                  <a:pt x="796862" y="1726136"/>
                  <a:pt x="792914" y="1751523"/>
                  <a:pt x="779938" y="1772283"/>
                </a:cubicBezTo>
                <a:cubicBezTo>
                  <a:pt x="774749" y="1780520"/>
                  <a:pt x="761095" y="1775330"/>
                  <a:pt x="762337" y="1765851"/>
                </a:cubicBezTo>
                <a:close/>
                <a:moveTo>
                  <a:pt x="761773" y="3095063"/>
                </a:moveTo>
                <a:cubicBezTo>
                  <a:pt x="774410" y="3070011"/>
                  <a:pt x="796862" y="3050862"/>
                  <a:pt x="816268" y="3031004"/>
                </a:cubicBezTo>
                <a:cubicBezTo>
                  <a:pt x="836353" y="3010470"/>
                  <a:pt x="854969" y="2988242"/>
                  <a:pt x="879228" y="2972672"/>
                </a:cubicBezTo>
                <a:cubicBezTo>
                  <a:pt x="886561" y="2967932"/>
                  <a:pt x="897055" y="2976734"/>
                  <a:pt x="892090" y="2984631"/>
                </a:cubicBezTo>
                <a:cubicBezTo>
                  <a:pt x="875053" y="3012161"/>
                  <a:pt x="849328" y="3033260"/>
                  <a:pt x="826423" y="3055714"/>
                </a:cubicBezTo>
                <a:cubicBezTo>
                  <a:pt x="808710" y="3073057"/>
                  <a:pt x="791785" y="3092240"/>
                  <a:pt x="769445" y="3103525"/>
                </a:cubicBezTo>
                <a:cubicBezTo>
                  <a:pt x="764481" y="3106008"/>
                  <a:pt x="759403" y="3099464"/>
                  <a:pt x="761773" y="3095063"/>
                </a:cubicBezTo>
                <a:close/>
                <a:moveTo>
                  <a:pt x="756131" y="4252264"/>
                </a:moveTo>
                <a:cubicBezTo>
                  <a:pt x="791221" y="4202169"/>
                  <a:pt x="839737" y="4158052"/>
                  <a:pt x="878211" y="4109761"/>
                </a:cubicBezTo>
                <a:cubicBezTo>
                  <a:pt x="903711" y="4077718"/>
                  <a:pt x="929436" y="4047818"/>
                  <a:pt x="963961" y="4025704"/>
                </a:cubicBezTo>
                <a:cubicBezTo>
                  <a:pt x="971860" y="4020627"/>
                  <a:pt x="983030" y="4031910"/>
                  <a:pt x="976938" y="4039582"/>
                </a:cubicBezTo>
                <a:cubicBezTo>
                  <a:pt x="941622" y="4084261"/>
                  <a:pt x="901229" y="4125106"/>
                  <a:pt x="863883" y="4168319"/>
                </a:cubicBezTo>
                <a:cubicBezTo>
                  <a:pt x="834435" y="4202395"/>
                  <a:pt x="804309" y="4241770"/>
                  <a:pt x="762336" y="4260499"/>
                </a:cubicBezTo>
                <a:cubicBezTo>
                  <a:pt x="757259" y="4262870"/>
                  <a:pt x="753198" y="4256439"/>
                  <a:pt x="756131" y="4252264"/>
                </a:cubicBezTo>
                <a:close/>
                <a:moveTo>
                  <a:pt x="752072" y="11924"/>
                </a:moveTo>
                <a:lnTo>
                  <a:pt x="755786" y="0"/>
                </a:lnTo>
                <a:lnTo>
                  <a:pt x="773882" y="0"/>
                </a:lnTo>
                <a:lnTo>
                  <a:pt x="765273" y="17791"/>
                </a:lnTo>
                <a:cubicBezTo>
                  <a:pt x="760985" y="25123"/>
                  <a:pt x="750153" y="19708"/>
                  <a:pt x="752072" y="11924"/>
                </a:cubicBezTo>
                <a:close/>
                <a:moveTo>
                  <a:pt x="749700" y="2068460"/>
                </a:moveTo>
                <a:cubicBezTo>
                  <a:pt x="752296" y="2032805"/>
                  <a:pt x="768317" y="1993766"/>
                  <a:pt x="782308" y="1961046"/>
                </a:cubicBezTo>
                <a:cubicBezTo>
                  <a:pt x="786145" y="1952132"/>
                  <a:pt x="801038" y="1955404"/>
                  <a:pt x="799006" y="1965333"/>
                </a:cubicBezTo>
                <a:cubicBezTo>
                  <a:pt x="792011" y="1999860"/>
                  <a:pt x="783324" y="2041493"/>
                  <a:pt x="765497" y="2072070"/>
                </a:cubicBezTo>
                <a:cubicBezTo>
                  <a:pt x="761661" y="2078727"/>
                  <a:pt x="749024" y="2077373"/>
                  <a:pt x="749700" y="2068460"/>
                </a:cubicBezTo>
                <a:close/>
                <a:moveTo>
                  <a:pt x="742014" y="3543423"/>
                </a:moveTo>
                <a:cubicBezTo>
                  <a:pt x="740250" y="3541363"/>
                  <a:pt x="739827" y="3538260"/>
                  <a:pt x="742253" y="3535664"/>
                </a:cubicBezTo>
                <a:cubicBezTo>
                  <a:pt x="750039" y="3527427"/>
                  <a:pt x="759403" y="3520994"/>
                  <a:pt x="768317" y="3514111"/>
                </a:cubicBezTo>
                <a:cubicBezTo>
                  <a:pt x="775764" y="3508245"/>
                  <a:pt x="784790" y="3520204"/>
                  <a:pt x="777117" y="3525960"/>
                </a:cubicBezTo>
                <a:cubicBezTo>
                  <a:pt x="768203" y="3532505"/>
                  <a:pt x="759628" y="3539727"/>
                  <a:pt x="749813" y="3544918"/>
                </a:cubicBezTo>
                <a:cubicBezTo>
                  <a:pt x="746879" y="3546498"/>
                  <a:pt x="743776" y="3545482"/>
                  <a:pt x="742014" y="3543423"/>
                </a:cubicBezTo>
                <a:close/>
                <a:moveTo>
                  <a:pt x="728375" y="5413243"/>
                </a:moveTo>
                <a:cubicBezTo>
                  <a:pt x="728150" y="5405120"/>
                  <a:pt x="738192" y="5402186"/>
                  <a:pt x="743608" y="5407151"/>
                </a:cubicBezTo>
                <a:cubicBezTo>
                  <a:pt x="757599" y="5420011"/>
                  <a:pt x="762563" y="5439758"/>
                  <a:pt x="769445" y="5457134"/>
                </a:cubicBezTo>
                <a:cubicBezTo>
                  <a:pt x="777344" y="5476654"/>
                  <a:pt x="788514" y="5496061"/>
                  <a:pt x="790319" y="5517273"/>
                </a:cubicBezTo>
                <a:cubicBezTo>
                  <a:pt x="790770" y="5522238"/>
                  <a:pt x="784113" y="5527202"/>
                  <a:pt x="780052" y="5522914"/>
                </a:cubicBezTo>
                <a:cubicBezTo>
                  <a:pt x="768994" y="5511177"/>
                  <a:pt x="763353" y="5497639"/>
                  <a:pt x="756471" y="5483085"/>
                </a:cubicBezTo>
                <a:cubicBezTo>
                  <a:pt x="745977" y="5461083"/>
                  <a:pt x="728827" y="5438179"/>
                  <a:pt x="728375" y="5413243"/>
                </a:cubicBezTo>
                <a:close/>
                <a:moveTo>
                  <a:pt x="723271" y="3509390"/>
                </a:moveTo>
                <a:cubicBezTo>
                  <a:pt x="721465" y="3506784"/>
                  <a:pt x="721098" y="3502830"/>
                  <a:pt x="723298" y="3499898"/>
                </a:cubicBezTo>
                <a:cubicBezTo>
                  <a:pt x="747444" y="3468088"/>
                  <a:pt x="776329" y="3432552"/>
                  <a:pt x="808598" y="3408625"/>
                </a:cubicBezTo>
                <a:cubicBezTo>
                  <a:pt x="815254" y="3403664"/>
                  <a:pt x="823830" y="3412240"/>
                  <a:pt x="820219" y="3419230"/>
                </a:cubicBezTo>
                <a:cubicBezTo>
                  <a:pt x="801263" y="3455680"/>
                  <a:pt x="765271" y="3487831"/>
                  <a:pt x="731874" y="3510843"/>
                </a:cubicBezTo>
                <a:cubicBezTo>
                  <a:pt x="728320" y="3513268"/>
                  <a:pt x="725076" y="3511998"/>
                  <a:pt x="723271" y="3509390"/>
                </a:cubicBezTo>
                <a:close/>
                <a:moveTo>
                  <a:pt x="721381" y="572120"/>
                </a:moveTo>
                <a:cubicBezTo>
                  <a:pt x="738192" y="545944"/>
                  <a:pt x="758727" y="523717"/>
                  <a:pt x="778698" y="499910"/>
                </a:cubicBezTo>
                <a:cubicBezTo>
                  <a:pt x="795509" y="480051"/>
                  <a:pt x="810854" y="457372"/>
                  <a:pt x="831727" y="441690"/>
                </a:cubicBezTo>
                <a:cubicBezTo>
                  <a:pt x="840189" y="435372"/>
                  <a:pt x="854858" y="443834"/>
                  <a:pt x="849667" y="454664"/>
                </a:cubicBezTo>
                <a:cubicBezTo>
                  <a:pt x="836240" y="482873"/>
                  <a:pt x="812095" y="506002"/>
                  <a:pt x="791335" y="529132"/>
                </a:cubicBezTo>
                <a:cubicBezTo>
                  <a:pt x="773395" y="549104"/>
                  <a:pt x="756020" y="568284"/>
                  <a:pt x="734356" y="584420"/>
                </a:cubicBezTo>
                <a:cubicBezTo>
                  <a:pt x="727021" y="589835"/>
                  <a:pt x="716641" y="579681"/>
                  <a:pt x="721381" y="572120"/>
                </a:cubicBezTo>
                <a:close/>
                <a:moveTo>
                  <a:pt x="714441" y="884656"/>
                </a:moveTo>
                <a:cubicBezTo>
                  <a:pt x="712691" y="881666"/>
                  <a:pt x="712973" y="877435"/>
                  <a:pt x="716754" y="874614"/>
                </a:cubicBezTo>
                <a:cubicBezTo>
                  <a:pt x="763917" y="839637"/>
                  <a:pt x="814350" y="809736"/>
                  <a:pt x="860047" y="772616"/>
                </a:cubicBezTo>
                <a:cubicBezTo>
                  <a:pt x="897168" y="742378"/>
                  <a:pt x="933949" y="708304"/>
                  <a:pt x="981000" y="695330"/>
                </a:cubicBezTo>
                <a:cubicBezTo>
                  <a:pt x="990930" y="692622"/>
                  <a:pt x="995103" y="707628"/>
                  <a:pt x="986416" y="712027"/>
                </a:cubicBezTo>
                <a:cubicBezTo>
                  <a:pt x="892315" y="759415"/>
                  <a:pt x="819090" y="840088"/>
                  <a:pt x="724314" y="887250"/>
                </a:cubicBezTo>
                <a:cubicBezTo>
                  <a:pt x="719969" y="889394"/>
                  <a:pt x="716190" y="887645"/>
                  <a:pt x="714441" y="884656"/>
                </a:cubicBezTo>
                <a:close/>
                <a:moveTo>
                  <a:pt x="713016" y="3763941"/>
                </a:moveTo>
                <a:cubicBezTo>
                  <a:pt x="712156" y="3760147"/>
                  <a:pt x="713312" y="3755577"/>
                  <a:pt x="716528" y="3753206"/>
                </a:cubicBezTo>
                <a:cubicBezTo>
                  <a:pt x="736160" y="3738768"/>
                  <a:pt x="760419" y="3731094"/>
                  <a:pt x="782984" y="3722404"/>
                </a:cubicBezTo>
                <a:cubicBezTo>
                  <a:pt x="802165" y="3715074"/>
                  <a:pt x="821234" y="3705482"/>
                  <a:pt x="841656" y="3703000"/>
                </a:cubicBezTo>
                <a:cubicBezTo>
                  <a:pt x="848312" y="3702212"/>
                  <a:pt x="852600" y="3712478"/>
                  <a:pt x="847183" y="3716540"/>
                </a:cubicBezTo>
                <a:cubicBezTo>
                  <a:pt x="828003" y="3731544"/>
                  <a:pt x="803406" y="3740006"/>
                  <a:pt x="780953" y="3749483"/>
                </a:cubicBezTo>
                <a:cubicBezTo>
                  <a:pt x="761546" y="3757720"/>
                  <a:pt x="742591" y="3766859"/>
                  <a:pt x="721605" y="3770020"/>
                </a:cubicBezTo>
                <a:cubicBezTo>
                  <a:pt x="716753" y="3770752"/>
                  <a:pt x="713875" y="3767734"/>
                  <a:pt x="713016" y="3763941"/>
                </a:cubicBezTo>
                <a:close/>
                <a:moveTo>
                  <a:pt x="703328" y="670168"/>
                </a:moveTo>
                <a:cubicBezTo>
                  <a:pt x="739884" y="625826"/>
                  <a:pt x="786821" y="588930"/>
                  <a:pt x="829244" y="550117"/>
                </a:cubicBezTo>
                <a:cubicBezTo>
                  <a:pt x="866366" y="516044"/>
                  <a:pt x="900779" y="479260"/>
                  <a:pt x="952454" y="470461"/>
                </a:cubicBezTo>
                <a:cubicBezTo>
                  <a:pt x="960466" y="469106"/>
                  <a:pt x="965543" y="481968"/>
                  <a:pt x="958096" y="485918"/>
                </a:cubicBezTo>
                <a:cubicBezTo>
                  <a:pt x="865689" y="535451"/>
                  <a:pt x="802617" y="626052"/>
                  <a:pt x="716191" y="683821"/>
                </a:cubicBezTo>
                <a:cubicBezTo>
                  <a:pt x="707389" y="689688"/>
                  <a:pt x="696445" y="678518"/>
                  <a:pt x="703328" y="670168"/>
                </a:cubicBezTo>
                <a:close/>
                <a:moveTo>
                  <a:pt x="695656" y="3810172"/>
                </a:moveTo>
                <a:cubicBezTo>
                  <a:pt x="694245" y="3807327"/>
                  <a:pt x="694696" y="3803799"/>
                  <a:pt x="698477" y="3801824"/>
                </a:cubicBezTo>
                <a:cubicBezTo>
                  <a:pt x="726457" y="3787383"/>
                  <a:pt x="756922" y="3778806"/>
                  <a:pt x="787385" y="3771474"/>
                </a:cubicBezTo>
                <a:cubicBezTo>
                  <a:pt x="794606" y="3769670"/>
                  <a:pt x="796523" y="3780838"/>
                  <a:pt x="790319" y="3783548"/>
                </a:cubicBezTo>
                <a:cubicBezTo>
                  <a:pt x="762450" y="3796180"/>
                  <a:pt x="734242" y="3808482"/>
                  <a:pt x="704005" y="3814459"/>
                </a:cubicBezTo>
                <a:cubicBezTo>
                  <a:pt x="700338" y="3815193"/>
                  <a:pt x="697065" y="3813019"/>
                  <a:pt x="695656" y="3810172"/>
                </a:cubicBezTo>
                <a:close/>
                <a:moveTo>
                  <a:pt x="679296" y="2973010"/>
                </a:moveTo>
                <a:cubicBezTo>
                  <a:pt x="682680" y="2968496"/>
                  <a:pt x="685388" y="2963532"/>
                  <a:pt x="687533" y="2958230"/>
                </a:cubicBezTo>
                <a:cubicBezTo>
                  <a:pt x="691594" y="2947624"/>
                  <a:pt x="708630" y="2953039"/>
                  <a:pt x="704344" y="2963532"/>
                </a:cubicBezTo>
                <a:cubicBezTo>
                  <a:pt x="700620" y="2972897"/>
                  <a:pt x="696220" y="2978539"/>
                  <a:pt x="686855" y="2982826"/>
                </a:cubicBezTo>
                <a:cubicBezTo>
                  <a:pt x="680650" y="2985646"/>
                  <a:pt x="675799" y="2977974"/>
                  <a:pt x="679296" y="2973010"/>
                </a:cubicBezTo>
                <a:close/>
                <a:moveTo>
                  <a:pt x="661583" y="2594583"/>
                </a:moveTo>
                <a:cubicBezTo>
                  <a:pt x="661921" y="2595034"/>
                  <a:pt x="662260" y="2595485"/>
                  <a:pt x="662485" y="2596049"/>
                </a:cubicBezTo>
                <a:cubicBezTo>
                  <a:pt x="678057" y="2631703"/>
                  <a:pt x="685164" y="2666342"/>
                  <a:pt x="688210" y="2704252"/>
                </a:cubicBezTo>
                <a:cubicBezTo>
                  <a:pt x="688323" y="2704252"/>
                  <a:pt x="688549" y="2704252"/>
                  <a:pt x="688774" y="2704252"/>
                </a:cubicBezTo>
                <a:cubicBezTo>
                  <a:pt x="694641" y="2703914"/>
                  <a:pt x="701750" y="2707750"/>
                  <a:pt x="703217" y="2713842"/>
                </a:cubicBezTo>
                <a:cubicBezTo>
                  <a:pt x="709986" y="2743630"/>
                  <a:pt x="707392" y="2776689"/>
                  <a:pt x="697800" y="2808056"/>
                </a:cubicBezTo>
                <a:cubicBezTo>
                  <a:pt x="701637" y="2806024"/>
                  <a:pt x="705473" y="2803881"/>
                  <a:pt x="709535" y="2802189"/>
                </a:cubicBezTo>
                <a:cubicBezTo>
                  <a:pt x="746205" y="2787069"/>
                  <a:pt x="785921" y="2790340"/>
                  <a:pt x="824507" y="2783797"/>
                </a:cubicBezTo>
                <a:cubicBezTo>
                  <a:pt x="847186" y="2779960"/>
                  <a:pt x="872235" y="2777252"/>
                  <a:pt x="880359" y="2789552"/>
                </a:cubicBezTo>
                <a:cubicBezTo>
                  <a:pt x="882841" y="2786505"/>
                  <a:pt x="885774" y="2783797"/>
                  <a:pt x="888256" y="2780638"/>
                </a:cubicBezTo>
                <a:cubicBezTo>
                  <a:pt x="903488" y="2760892"/>
                  <a:pt x="927747" y="2755364"/>
                  <a:pt x="945687" y="2774207"/>
                </a:cubicBezTo>
                <a:cubicBezTo>
                  <a:pt x="965997" y="2795418"/>
                  <a:pt x="1002890" y="2774658"/>
                  <a:pt x="1026472" y="2786166"/>
                </a:cubicBezTo>
                <a:cubicBezTo>
                  <a:pt x="1028164" y="2786956"/>
                  <a:pt x="1029518" y="2787971"/>
                  <a:pt x="1031098" y="2788762"/>
                </a:cubicBezTo>
                <a:cubicBezTo>
                  <a:pt x="1059531" y="2758635"/>
                  <a:pt x="1086947" y="2726931"/>
                  <a:pt x="1114028" y="2693872"/>
                </a:cubicBezTo>
                <a:cubicBezTo>
                  <a:pt x="1137158" y="2665664"/>
                  <a:pt x="1161077" y="2638360"/>
                  <a:pt x="1185674" y="2611620"/>
                </a:cubicBezTo>
                <a:cubicBezTo>
                  <a:pt x="1023765" y="2608347"/>
                  <a:pt x="847300" y="2578336"/>
                  <a:pt x="681328" y="2592439"/>
                </a:cubicBezTo>
                <a:cubicBezTo>
                  <a:pt x="681216" y="2592439"/>
                  <a:pt x="681102" y="2592439"/>
                  <a:pt x="680989" y="2592439"/>
                </a:cubicBezTo>
                <a:cubicBezTo>
                  <a:pt x="674445" y="2593003"/>
                  <a:pt x="668014" y="2593905"/>
                  <a:pt x="661583" y="2594583"/>
                </a:cubicBezTo>
                <a:close/>
                <a:moveTo>
                  <a:pt x="641737" y="4579392"/>
                </a:moveTo>
                <a:cubicBezTo>
                  <a:pt x="640877" y="4575456"/>
                  <a:pt x="642570" y="4571112"/>
                  <a:pt x="647702" y="4569194"/>
                </a:cubicBezTo>
                <a:cubicBezTo>
                  <a:pt x="681326" y="4556668"/>
                  <a:pt x="716641" y="4551932"/>
                  <a:pt x="752071" y="4546852"/>
                </a:cubicBezTo>
                <a:cubicBezTo>
                  <a:pt x="791447" y="4541325"/>
                  <a:pt x="831277" y="4532638"/>
                  <a:pt x="871218" y="4533540"/>
                </a:cubicBezTo>
                <a:cubicBezTo>
                  <a:pt x="884195" y="4533765"/>
                  <a:pt x="884757" y="4550240"/>
                  <a:pt x="875166" y="4553510"/>
                </a:cubicBezTo>
                <a:lnTo>
                  <a:pt x="875281" y="4553623"/>
                </a:lnTo>
                <a:cubicBezTo>
                  <a:pt x="831051" y="4568630"/>
                  <a:pt x="782421" y="4573257"/>
                  <a:pt x="736275" y="4580138"/>
                </a:cubicBezTo>
                <a:cubicBezTo>
                  <a:pt x="707842" y="4584314"/>
                  <a:pt x="679972" y="4588715"/>
                  <a:pt x="651088" y="4587135"/>
                </a:cubicBezTo>
                <a:cubicBezTo>
                  <a:pt x="646010" y="4586851"/>
                  <a:pt x="642598" y="4583328"/>
                  <a:pt x="641737" y="4579392"/>
                </a:cubicBezTo>
                <a:close/>
                <a:moveTo>
                  <a:pt x="637889" y="2592665"/>
                </a:moveTo>
                <a:cubicBezTo>
                  <a:pt x="638002" y="2593003"/>
                  <a:pt x="638002" y="2593229"/>
                  <a:pt x="638002" y="2593454"/>
                </a:cubicBezTo>
                <a:cubicBezTo>
                  <a:pt x="638227" y="2593341"/>
                  <a:pt x="638341" y="2593116"/>
                  <a:pt x="638341" y="2593003"/>
                </a:cubicBezTo>
                <a:cubicBezTo>
                  <a:pt x="638227" y="2592890"/>
                  <a:pt x="638002" y="2592777"/>
                  <a:pt x="637889" y="2592665"/>
                </a:cubicBezTo>
                <a:close/>
                <a:moveTo>
                  <a:pt x="630412" y="756453"/>
                </a:moveTo>
                <a:cubicBezTo>
                  <a:pt x="628325" y="753041"/>
                  <a:pt x="628127" y="748471"/>
                  <a:pt x="631456" y="745426"/>
                </a:cubicBezTo>
                <a:cubicBezTo>
                  <a:pt x="643190" y="734594"/>
                  <a:pt x="651539" y="716429"/>
                  <a:pt x="665192" y="708531"/>
                </a:cubicBezTo>
                <a:cubicBezTo>
                  <a:pt x="671397" y="704920"/>
                  <a:pt x="681214" y="707288"/>
                  <a:pt x="681552" y="715865"/>
                </a:cubicBezTo>
                <a:cubicBezTo>
                  <a:pt x="682455" y="738880"/>
                  <a:pt x="660001" y="753548"/>
                  <a:pt x="640707" y="760544"/>
                </a:cubicBezTo>
                <a:cubicBezTo>
                  <a:pt x="636476" y="762123"/>
                  <a:pt x="632500" y="759867"/>
                  <a:pt x="630412" y="756453"/>
                </a:cubicBezTo>
                <a:close/>
                <a:moveTo>
                  <a:pt x="606070" y="852048"/>
                </a:moveTo>
                <a:cubicBezTo>
                  <a:pt x="710774" y="733804"/>
                  <a:pt x="838836" y="617817"/>
                  <a:pt x="979759" y="544365"/>
                </a:cubicBezTo>
                <a:cubicBezTo>
                  <a:pt x="994427" y="536806"/>
                  <a:pt x="1007177" y="555535"/>
                  <a:pt x="993976" y="565914"/>
                </a:cubicBezTo>
                <a:cubicBezTo>
                  <a:pt x="938916" y="609128"/>
                  <a:pt x="876859" y="642864"/>
                  <a:pt x="821460" y="685964"/>
                </a:cubicBezTo>
                <a:cubicBezTo>
                  <a:pt x="749926" y="741815"/>
                  <a:pt x="686969" y="807030"/>
                  <a:pt x="615886" y="863331"/>
                </a:cubicBezTo>
                <a:cubicBezTo>
                  <a:pt x="609003" y="868748"/>
                  <a:pt x="600541" y="858254"/>
                  <a:pt x="606070" y="852048"/>
                </a:cubicBezTo>
                <a:close/>
                <a:moveTo>
                  <a:pt x="597820" y="1724951"/>
                </a:moveTo>
                <a:cubicBezTo>
                  <a:pt x="597891" y="1738265"/>
                  <a:pt x="599584" y="1751692"/>
                  <a:pt x="603024" y="1765062"/>
                </a:cubicBezTo>
                <a:cubicBezTo>
                  <a:pt x="603251" y="1756940"/>
                  <a:pt x="603475" y="1748816"/>
                  <a:pt x="603701" y="1740692"/>
                </a:cubicBezTo>
                <a:cubicBezTo>
                  <a:pt x="604041" y="1727039"/>
                  <a:pt x="603251" y="1707746"/>
                  <a:pt x="602347" y="1685518"/>
                </a:cubicBezTo>
                <a:cubicBezTo>
                  <a:pt x="599302" y="1698436"/>
                  <a:pt x="597750" y="1711638"/>
                  <a:pt x="597820" y="1724951"/>
                </a:cubicBezTo>
                <a:close/>
                <a:moveTo>
                  <a:pt x="596932" y="2374565"/>
                </a:moveTo>
                <a:cubicBezTo>
                  <a:pt x="618595" y="2314540"/>
                  <a:pt x="639920" y="2254290"/>
                  <a:pt x="657634" y="2192685"/>
                </a:cubicBezTo>
                <a:cubicBezTo>
                  <a:pt x="693739" y="2067219"/>
                  <a:pt x="717095" y="1939157"/>
                  <a:pt x="750605" y="1813240"/>
                </a:cubicBezTo>
                <a:cubicBezTo>
                  <a:pt x="753990" y="1800603"/>
                  <a:pt x="774299" y="1805682"/>
                  <a:pt x="772719" y="1818318"/>
                </a:cubicBezTo>
                <a:cubicBezTo>
                  <a:pt x="755683" y="1958000"/>
                  <a:pt x="714162" y="2097005"/>
                  <a:pt x="673204" y="2231273"/>
                </a:cubicBezTo>
                <a:cubicBezTo>
                  <a:pt x="657070" y="2284302"/>
                  <a:pt x="640259" y="2338122"/>
                  <a:pt x="621755" y="2391377"/>
                </a:cubicBezTo>
                <a:cubicBezTo>
                  <a:pt x="627170" y="2380207"/>
                  <a:pt x="632586" y="2369150"/>
                  <a:pt x="637663" y="2357866"/>
                </a:cubicBezTo>
                <a:cubicBezTo>
                  <a:pt x="672415" y="2280127"/>
                  <a:pt x="699720" y="2199117"/>
                  <a:pt x="735035" y="2121716"/>
                </a:cubicBezTo>
                <a:cubicBezTo>
                  <a:pt x="740112" y="2110320"/>
                  <a:pt x="759179" y="2116525"/>
                  <a:pt x="755908" y="2128710"/>
                </a:cubicBezTo>
                <a:cubicBezTo>
                  <a:pt x="734244" y="2208480"/>
                  <a:pt x="702201" y="2294230"/>
                  <a:pt x="663727" y="2376032"/>
                </a:cubicBezTo>
                <a:cubicBezTo>
                  <a:pt x="696561" y="2329660"/>
                  <a:pt x="727813" y="2282272"/>
                  <a:pt x="752524" y="2230256"/>
                </a:cubicBezTo>
                <a:cubicBezTo>
                  <a:pt x="803296" y="2123634"/>
                  <a:pt x="848766" y="2012384"/>
                  <a:pt x="907212" y="1909709"/>
                </a:cubicBezTo>
                <a:cubicBezTo>
                  <a:pt x="915786" y="1894703"/>
                  <a:pt x="939706" y="1907791"/>
                  <a:pt x="933726" y="1923475"/>
                </a:cubicBezTo>
                <a:cubicBezTo>
                  <a:pt x="876410" y="2072747"/>
                  <a:pt x="806230" y="2220893"/>
                  <a:pt x="719013" y="2356964"/>
                </a:cubicBezTo>
                <a:cubicBezTo>
                  <a:pt x="837596" y="2201372"/>
                  <a:pt x="944897" y="2036980"/>
                  <a:pt x="1074989" y="1890866"/>
                </a:cubicBezTo>
                <a:cubicBezTo>
                  <a:pt x="1086947" y="1877327"/>
                  <a:pt x="1107822" y="1891544"/>
                  <a:pt x="1098006" y="1907228"/>
                </a:cubicBezTo>
                <a:cubicBezTo>
                  <a:pt x="1016544" y="2037207"/>
                  <a:pt x="913981" y="2157256"/>
                  <a:pt x="821462" y="2279676"/>
                </a:cubicBezTo>
                <a:cubicBezTo>
                  <a:pt x="797204" y="2311720"/>
                  <a:pt x="773284" y="2344891"/>
                  <a:pt x="748687" y="2377724"/>
                </a:cubicBezTo>
                <a:cubicBezTo>
                  <a:pt x="756359" y="2370954"/>
                  <a:pt x="764032" y="2364185"/>
                  <a:pt x="771479" y="2357302"/>
                </a:cubicBezTo>
                <a:cubicBezTo>
                  <a:pt x="836693" y="2297504"/>
                  <a:pt x="899201" y="2231724"/>
                  <a:pt x="970283" y="2179258"/>
                </a:cubicBezTo>
                <a:cubicBezTo>
                  <a:pt x="980551" y="2171586"/>
                  <a:pt x="993300" y="2186027"/>
                  <a:pt x="985177" y="2195732"/>
                </a:cubicBezTo>
                <a:cubicBezTo>
                  <a:pt x="940270" y="2249551"/>
                  <a:pt x="887016" y="2297390"/>
                  <a:pt x="833647" y="2344327"/>
                </a:cubicBezTo>
                <a:cubicBezTo>
                  <a:pt x="898751" y="2295134"/>
                  <a:pt x="964641" y="2246730"/>
                  <a:pt x="1032114" y="2200696"/>
                </a:cubicBezTo>
                <a:cubicBezTo>
                  <a:pt x="1043847" y="2192685"/>
                  <a:pt x="1057839" y="2212430"/>
                  <a:pt x="1046443" y="2221005"/>
                </a:cubicBezTo>
                <a:cubicBezTo>
                  <a:pt x="964191" y="2282836"/>
                  <a:pt x="881149" y="2343876"/>
                  <a:pt x="801152" y="2408640"/>
                </a:cubicBezTo>
                <a:cubicBezTo>
                  <a:pt x="814354" y="2401871"/>
                  <a:pt x="827441" y="2395213"/>
                  <a:pt x="840416" y="2388668"/>
                </a:cubicBezTo>
                <a:cubicBezTo>
                  <a:pt x="929440" y="2343536"/>
                  <a:pt x="1025005" y="2286558"/>
                  <a:pt x="1123618" y="2265910"/>
                </a:cubicBezTo>
                <a:cubicBezTo>
                  <a:pt x="1136029" y="2263316"/>
                  <a:pt x="1141333" y="2279564"/>
                  <a:pt x="1131064" y="2285995"/>
                </a:cubicBezTo>
                <a:cubicBezTo>
                  <a:pt x="1037641" y="2344102"/>
                  <a:pt x="926393" y="2378064"/>
                  <a:pt x="828345" y="2429401"/>
                </a:cubicBezTo>
                <a:cubicBezTo>
                  <a:pt x="810518" y="2438652"/>
                  <a:pt x="793028" y="2448694"/>
                  <a:pt x="775541" y="2458624"/>
                </a:cubicBezTo>
                <a:cubicBezTo>
                  <a:pt x="808825" y="2452306"/>
                  <a:pt x="842222" y="2448694"/>
                  <a:pt x="875055" y="2448694"/>
                </a:cubicBezTo>
                <a:cubicBezTo>
                  <a:pt x="890400" y="2448694"/>
                  <a:pt x="893334" y="2471937"/>
                  <a:pt x="877537" y="2472840"/>
                </a:cubicBezTo>
                <a:cubicBezTo>
                  <a:pt x="806567" y="2476902"/>
                  <a:pt x="737065" y="2491682"/>
                  <a:pt x="673317" y="2524402"/>
                </a:cubicBezTo>
                <a:cubicBezTo>
                  <a:pt x="670722" y="2525756"/>
                  <a:pt x="668352" y="2527336"/>
                  <a:pt x="665871" y="2528690"/>
                </a:cubicBezTo>
                <a:cubicBezTo>
                  <a:pt x="711906" y="2516617"/>
                  <a:pt x="758954" y="2506010"/>
                  <a:pt x="806230" y="2502402"/>
                </a:cubicBezTo>
                <a:cubicBezTo>
                  <a:pt x="819770" y="2501385"/>
                  <a:pt x="820785" y="2522597"/>
                  <a:pt x="808260" y="2525418"/>
                </a:cubicBezTo>
                <a:cubicBezTo>
                  <a:pt x="761212" y="2535911"/>
                  <a:pt x="714274" y="2544148"/>
                  <a:pt x="668127" y="2558702"/>
                </a:cubicBezTo>
                <a:cubicBezTo>
                  <a:pt x="657972" y="2561862"/>
                  <a:pt x="646351" y="2565021"/>
                  <a:pt x="634391" y="2568406"/>
                </a:cubicBezTo>
                <a:cubicBezTo>
                  <a:pt x="634504" y="2568858"/>
                  <a:pt x="634617" y="2569310"/>
                  <a:pt x="634730" y="2569760"/>
                </a:cubicBezTo>
                <a:cubicBezTo>
                  <a:pt x="733342" y="2543245"/>
                  <a:pt x="840643" y="2537265"/>
                  <a:pt x="941286" y="2531850"/>
                </a:cubicBezTo>
                <a:cubicBezTo>
                  <a:pt x="977730" y="2529932"/>
                  <a:pt x="1014174" y="2528577"/>
                  <a:pt x="1050618" y="2527674"/>
                </a:cubicBezTo>
                <a:cubicBezTo>
                  <a:pt x="1126890" y="2515489"/>
                  <a:pt x="1205532" y="2515151"/>
                  <a:pt x="1282369" y="2507479"/>
                </a:cubicBezTo>
                <a:cubicBezTo>
                  <a:pt x="1284399" y="2507252"/>
                  <a:pt x="1286317" y="2507591"/>
                  <a:pt x="1288010" y="2508043"/>
                </a:cubicBezTo>
                <a:cubicBezTo>
                  <a:pt x="1292749" y="2503303"/>
                  <a:pt x="1297375" y="2498452"/>
                  <a:pt x="1302113" y="2493825"/>
                </a:cubicBezTo>
                <a:cubicBezTo>
                  <a:pt x="1226857" y="2499693"/>
                  <a:pt x="1150809" y="2500144"/>
                  <a:pt x="1075553" y="2504544"/>
                </a:cubicBezTo>
                <a:cubicBezTo>
                  <a:pt x="1001649" y="2508832"/>
                  <a:pt x="926844" y="2520679"/>
                  <a:pt x="852941" y="2516392"/>
                </a:cubicBezTo>
                <a:cubicBezTo>
                  <a:pt x="841207" y="2515715"/>
                  <a:pt x="842222" y="2500031"/>
                  <a:pt x="852265" y="2497211"/>
                </a:cubicBezTo>
                <a:cubicBezTo>
                  <a:pt x="919171" y="2478594"/>
                  <a:pt x="994881" y="2468100"/>
                  <a:pt x="1071605" y="2463135"/>
                </a:cubicBezTo>
                <a:cubicBezTo>
                  <a:pt x="1072393" y="2462685"/>
                  <a:pt x="1072958" y="2461896"/>
                  <a:pt x="1073861" y="2461669"/>
                </a:cubicBezTo>
                <a:cubicBezTo>
                  <a:pt x="1119557" y="2452643"/>
                  <a:pt x="1165928" y="2449259"/>
                  <a:pt x="1211964" y="2443278"/>
                </a:cubicBezTo>
                <a:cubicBezTo>
                  <a:pt x="1251002" y="2438202"/>
                  <a:pt x="1291169" y="2429739"/>
                  <a:pt x="1330885" y="2428160"/>
                </a:cubicBezTo>
                <a:cubicBezTo>
                  <a:pt x="1332803" y="2427482"/>
                  <a:pt x="1334947" y="2427030"/>
                  <a:pt x="1336977" y="2426354"/>
                </a:cubicBezTo>
                <a:cubicBezTo>
                  <a:pt x="1263752" y="2434026"/>
                  <a:pt x="1189398" y="2435268"/>
                  <a:pt x="1116510" y="2443956"/>
                </a:cubicBezTo>
                <a:cubicBezTo>
                  <a:pt x="1051747" y="2451628"/>
                  <a:pt x="987659" y="2466070"/>
                  <a:pt x="922443" y="2469229"/>
                </a:cubicBezTo>
                <a:cubicBezTo>
                  <a:pt x="911161" y="2469793"/>
                  <a:pt x="907550" y="2451064"/>
                  <a:pt x="918269" y="2447341"/>
                </a:cubicBezTo>
                <a:cubicBezTo>
                  <a:pt x="1008645" y="2415862"/>
                  <a:pt x="1112109" y="2405932"/>
                  <a:pt x="1207450" y="2397808"/>
                </a:cubicBezTo>
                <a:cubicBezTo>
                  <a:pt x="1233852" y="2395552"/>
                  <a:pt x="1260480" y="2393182"/>
                  <a:pt x="1287107" y="2391603"/>
                </a:cubicBezTo>
                <a:cubicBezTo>
                  <a:pt x="1293313" y="2390700"/>
                  <a:pt x="1299519" y="2389573"/>
                  <a:pt x="1305723" y="2388444"/>
                </a:cubicBezTo>
                <a:cubicBezTo>
                  <a:pt x="1306287" y="2388331"/>
                  <a:pt x="1306514" y="2387880"/>
                  <a:pt x="1307077" y="2387880"/>
                </a:cubicBezTo>
                <a:cubicBezTo>
                  <a:pt x="1307868" y="2387880"/>
                  <a:pt x="1308545" y="2387767"/>
                  <a:pt x="1309334" y="2387767"/>
                </a:cubicBezTo>
                <a:cubicBezTo>
                  <a:pt x="1311027" y="2387540"/>
                  <a:pt x="1312606" y="2387315"/>
                  <a:pt x="1314299" y="2386978"/>
                </a:cubicBezTo>
                <a:cubicBezTo>
                  <a:pt x="1354353" y="2378627"/>
                  <a:pt x="1394408" y="2370842"/>
                  <a:pt x="1434463" y="2362492"/>
                </a:cubicBezTo>
                <a:cubicBezTo>
                  <a:pt x="1435590" y="2362267"/>
                  <a:pt x="1436381" y="2362492"/>
                  <a:pt x="1437395" y="2362492"/>
                </a:cubicBezTo>
                <a:cubicBezTo>
                  <a:pt x="1440330" y="2359446"/>
                  <a:pt x="1443602" y="2355949"/>
                  <a:pt x="1446648" y="2352790"/>
                </a:cubicBezTo>
                <a:cubicBezTo>
                  <a:pt x="1385833" y="2366216"/>
                  <a:pt x="1320730" y="2378854"/>
                  <a:pt x="1259577" y="2376484"/>
                </a:cubicBezTo>
                <a:cubicBezTo>
                  <a:pt x="1215687" y="2385172"/>
                  <a:pt x="1171346" y="2393069"/>
                  <a:pt x="1127116" y="2394198"/>
                </a:cubicBezTo>
                <a:cubicBezTo>
                  <a:pt x="1118766" y="2394423"/>
                  <a:pt x="1115946" y="2382125"/>
                  <a:pt x="1124295" y="2379530"/>
                </a:cubicBezTo>
                <a:cubicBezTo>
                  <a:pt x="1186803" y="2360237"/>
                  <a:pt x="1253597" y="2353466"/>
                  <a:pt x="1317571" y="2339362"/>
                </a:cubicBezTo>
                <a:cubicBezTo>
                  <a:pt x="1374211" y="2326840"/>
                  <a:pt x="1429611" y="2305401"/>
                  <a:pt x="1487605" y="2301226"/>
                </a:cubicBezTo>
                <a:cubicBezTo>
                  <a:pt x="1490087" y="2301000"/>
                  <a:pt x="1492344" y="2301678"/>
                  <a:pt x="1494374" y="2302581"/>
                </a:cubicBezTo>
                <a:cubicBezTo>
                  <a:pt x="1499001" y="2297955"/>
                  <a:pt x="1503739" y="2293554"/>
                  <a:pt x="1508478" y="2288928"/>
                </a:cubicBezTo>
                <a:cubicBezTo>
                  <a:pt x="1489523" y="2290959"/>
                  <a:pt x="1470680" y="2292200"/>
                  <a:pt x="1451726" y="2292540"/>
                </a:cubicBezTo>
                <a:cubicBezTo>
                  <a:pt x="1451162" y="2292652"/>
                  <a:pt x="1450484" y="2292876"/>
                  <a:pt x="1449920" y="2292991"/>
                </a:cubicBezTo>
                <a:cubicBezTo>
                  <a:pt x="1409413" y="2304499"/>
                  <a:pt x="1364058" y="2326726"/>
                  <a:pt x="1321633" y="2321310"/>
                </a:cubicBezTo>
                <a:cubicBezTo>
                  <a:pt x="1316104" y="2320521"/>
                  <a:pt x="1313735" y="2312734"/>
                  <a:pt x="1317571" y="2308899"/>
                </a:cubicBezTo>
                <a:cubicBezTo>
                  <a:pt x="1347696" y="2278886"/>
                  <a:pt x="1398583" y="2269974"/>
                  <a:pt x="1438523" y="2258351"/>
                </a:cubicBezTo>
                <a:cubicBezTo>
                  <a:pt x="1490200" y="2243232"/>
                  <a:pt x="1546952" y="2221795"/>
                  <a:pt x="1601111" y="2221118"/>
                </a:cubicBezTo>
                <a:cubicBezTo>
                  <a:pt x="1623902" y="2211527"/>
                  <a:pt x="1647258" y="2207804"/>
                  <a:pt x="1670952" y="2213333"/>
                </a:cubicBezTo>
                <a:cubicBezTo>
                  <a:pt x="1684830" y="2216604"/>
                  <a:pt x="1691262" y="2225970"/>
                  <a:pt x="1692728" y="2236802"/>
                </a:cubicBezTo>
                <a:cubicBezTo>
                  <a:pt x="1719017" y="2211752"/>
                  <a:pt x="1747111" y="2188284"/>
                  <a:pt x="1779154" y="2178018"/>
                </a:cubicBezTo>
                <a:cubicBezTo>
                  <a:pt x="1796644" y="2172376"/>
                  <a:pt x="1813342" y="2177678"/>
                  <a:pt x="1824061" y="2188849"/>
                </a:cubicBezTo>
                <a:cubicBezTo>
                  <a:pt x="1843241" y="2176099"/>
                  <a:pt x="1865356" y="2158611"/>
                  <a:pt x="1840533" y="2143830"/>
                </a:cubicBezTo>
                <a:cubicBezTo>
                  <a:pt x="1620291" y="2198327"/>
                  <a:pt x="1394633" y="2259818"/>
                  <a:pt x="1171346" y="2298405"/>
                </a:cubicBezTo>
                <a:cubicBezTo>
                  <a:pt x="1160626" y="2300324"/>
                  <a:pt x="1158031" y="2283738"/>
                  <a:pt x="1167734" y="2280240"/>
                </a:cubicBezTo>
                <a:cubicBezTo>
                  <a:pt x="1375340" y="2205096"/>
                  <a:pt x="1603931" y="2157144"/>
                  <a:pt x="1821578" y="2118105"/>
                </a:cubicBezTo>
                <a:cubicBezTo>
                  <a:pt x="1822029" y="2116525"/>
                  <a:pt x="1822481" y="2114720"/>
                  <a:pt x="1823271" y="2113366"/>
                </a:cubicBezTo>
                <a:cubicBezTo>
                  <a:pt x="1825978" y="2108514"/>
                  <a:pt x="1828236" y="2103436"/>
                  <a:pt x="1830718" y="2098474"/>
                </a:cubicBezTo>
                <a:cubicBezTo>
                  <a:pt x="1733572" y="2123295"/>
                  <a:pt x="1633379" y="2147440"/>
                  <a:pt x="1534654" y="2161770"/>
                </a:cubicBezTo>
                <a:cubicBezTo>
                  <a:pt x="1523033" y="2163462"/>
                  <a:pt x="1520889" y="2145183"/>
                  <a:pt x="1531495" y="2141912"/>
                </a:cubicBezTo>
                <a:cubicBezTo>
                  <a:pt x="1556204" y="2134353"/>
                  <a:pt x="1581141" y="2127358"/>
                  <a:pt x="1606188" y="2120812"/>
                </a:cubicBezTo>
                <a:cubicBezTo>
                  <a:pt x="1647709" y="2109981"/>
                  <a:pt x="1689456" y="2100504"/>
                  <a:pt x="1731429" y="2091590"/>
                </a:cubicBezTo>
                <a:cubicBezTo>
                  <a:pt x="1750835" y="2087415"/>
                  <a:pt x="1770580" y="2082226"/>
                  <a:pt x="1789986" y="2079291"/>
                </a:cubicBezTo>
                <a:cubicBezTo>
                  <a:pt x="1798562" y="2077937"/>
                  <a:pt x="1806460" y="2077035"/>
                  <a:pt x="1814470" y="2073198"/>
                </a:cubicBezTo>
                <a:cubicBezTo>
                  <a:pt x="1818419" y="2071280"/>
                  <a:pt x="1822256" y="2069024"/>
                  <a:pt x="1825754" y="2066316"/>
                </a:cubicBezTo>
                <a:cubicBezTo>
                  <a:pt x="1826994" y="2065414"/>
                  <a:pt x="1832974" y="2058644"/>
                  <a:pt x="1833990" y="2058756"/>
                </a:cubicBezTo>
                <a:cubicBezTo>
                  <a:pt x="1801720" y="2055711"/>
                  <a:pt x="1769114" y="2055598"/>
                  <a:pt x="1736844" y="2058644"/>
                </a:cubicBezTo>
                <a:cubicBezTo>
                  <a:pt x="1705252" y="2061578"/>
                  <a:pt x="1674675" y="2068009"/>
                  <a:pt x="1643873" y="2075230"/>
                </a:cubicBezTo>
                <a:cubicBezTo>
                  <a:pt x="1616455" y="2081548"/>
                  <a:pt x="1587007" y="2092832"/>
                  <a:pt x="1558575" y="2091590"/>
                </a:cubicBezTo>
                <a:cubicBezTo>
                  <a:pt x="1549434" y="2091252"/>
                  <a:pt x="1545260" y="2080082"/>
                  <a:pt x="1553159" y="2074552"/>
                </a:cubicBezTo>
                <a:cubicBezTo>
                  <a:pt x="1579222" y="2056162"/>
                  <a:pt x="1614989" y="2049392"/>
                  <a:pt x="1645340" y="2039689"/>
                </a:cubicBezTo>
                <a:cubicBezTo>
                  <a:pt x="1657187" y="2035853"/>
                  <a:pt x="1669711" y="2031677"/>
                  <a:pt x="1682348" y="2028631"/>
                </a:cubicBezTo>
                <a:cubicBezTo>
                  <a:pt x="1683363" y="2027278"/>
                  <a:pt x="1684717" y="2026036"/>
                  <a:pt x="1686409" y="2025022"/>
                </a:cubicBezTo>
                <a:cubicBezTo>
                  <a:pt x="1660459" y="2030098"/>
                  <a:pt x="1634734" y="2033144"/>
                  <a:pt x="1611603" y="2033708"/>
                </a:cubicBezTo>
                <a:cubicBezTo>
                  <a:pt x="1599530" y="2034048"/>
                  <a:pt x="1599418" y="2014302"/>
                  <a:pt x="1611040" y="2012836"/>
                </a:cubicBezTo>
                <a:cubicBezTo>
                  <a:pt x="1650981" y="2007758"/>
                  <a:pt x="1690132" y="2001214"/>
                  <a:pt x="1728043" y="1987110"/>
                </a:cubicBezTo>
                <a:cubicBezTo>
                  <a:pt x="1761554" y="1974699"/>
                  <a:pt x="1791227" y="1955743"/>
                  <a:pt x="1823610" y="1941640"/>
                </a:cubicBezTo>
                <a:cubicBezTo>
                  <a:pt x="1823948" y="1941076"/>
                  <a:pt x="1824625" y="1940513"/>
                  <a:pt x="1824964" y="1939948"/>
                </a:cubicBezTo>
                <a:cubicBezTo>
                  <a:pt x="1821917" y="1939384"/>
                  <a:pt x="1818870" y="1938593"/>
                  <a:pt x="1815938" y="1937918"/>
                </a:cubicBezTo>
                <a:cubicBezTo>
                  <a:pt x="1783894" y="1961385"/>
                  <a:pt x="1743275" y="1975150"/>
                  <a:pt x="1706267" y="1975940"/>
                </a:cubicBezTo>
                <a:cubicBezTo>
                  <a:pt x="1694421" y="1976165"/>
                  <a:pt x="1695097" y="1960256"/>
                  <a:pt x="1703108" y="1955743"/>
                </a:cubicBezTo>
                <a:cubicBezTo>
                  <a:pt x="1733459" y="1938707"/>
                  <a:pt x="1770016" y="1935885"/>
                  <a:pt x="1798900" y="1915125"/>
                </a:cubicBezTo>
                <a:cubicBezTo>
                  <a:pt x="1823722" y="1897298"/>
                  <a:pt x="1842002" y="1874958"/>
                  <a:pt x="1847642" y="1845285"/>
                </a:cubicBezTo>
                <a:cubicBezTo>
                  <a:pt x="1846852" y="1844946"/>
                  <a:pt x="1845836" y="1844607"/>
                  <a:pt x="1845046" y="1844268"/>
                </a:cubicBezTo>
                <a:cubicBezTo>
                  <a:pt x="1831395" y="1851940"/>
                  <a:pt x="1817855" y="1859839"/>
                  <a:pt x="1804203" y="1867963"/>
                </a:cubicBezTo>
                <a:cubicBezTo>
                  <a:pt x="1795289" y="1873152"/>
                  <a:pt x="1784571" y="1862320"/>
                  <a:pt x="1791791" y="1854084"/>
                </a:cubicBezTo>
                <a:cubicBezTo>
                  <a:pt x="1809280" y="1834226"/>
                  <a:pt x="1879685" y="1794736"/>
                  <a:pt x="1783443" y="1791577"/>
                </a:cubicBezTo>
                <a:cubicBezTo>
                  <a:pt x="1735491" y="1789998"/>
                  <a:pt x="1687200" y="1790674"/>
                  <a:pt x="1640037" y="1801619"/>
                </a:cubicBezTo>
                <a:cubicBezTo>
                  <a:pt x="1583283" y="1814708"/>
                  <a:pt x="1530705" y="1833888"/>
                  <a:pt x="1471808" y="1831744"/>
                </a:cubicBezTo>
                <a:cubicBezTo>
                  <a:pt x="1459171" y="1831293"/>
                  <a:pt x="1454321" y="1818431"/>
                  <a:pt x="1461316" y="1808726"/>
                </a:cubicBezTo>
                <a:cubicBezTo>
                  <a:pt x="1482978" y="1778828"/>
                  <a:pt x="1625144" y="1587920"/>
                  <a:pt x="1514119" y="1614887"/>
                </a:cubicBezTo>
                <a:cubicBezTo>
                  <a:pt x="1506559" y="1630344"/>
                  <a:pt x="1496067" y="1645238"/>
                  <a:pt x="1487266" y="1658213"/>
                </a:cubicBezTo>
                <a:cubicBezTo>
                  <a:pt x="1474743" y="1676605"/>
                  <a:pt x="1461879" y="1697026"/>
                  <a:pt x="1443375" y="1709776"/>
                </a:cubicBezTo>
                <a:cubicBezTo>
                  <a:pt x="1436831" y="1714289"/>
                  <a:pt x="1425210" y="1709212"/>
                  <a:pt x="1429159" y="1700186"/>
                </a:cubicBezTo>
                <a:cubicBezTo>
                  <a:pt x="1439540" y="1676605"/>
                  <a:pt x="1457592" y="1656972"/>
                  <a:pt x="1470793" y="1634858"/>
                </a:cubicBezTo>
                <a:cubicBezTo>
                  <a:pt x="1480046" y="1619513"/>
                  <a:pt x="1487266" y="1605183"/>
                  <a:pt x="1497760" y="1590515"/>
                </a:cubicBezTo>
                <a:cubicBezTo>
                  <a:pt x="1509267" y="1574493"/>
                  <a:pt x="1519310" y="1557457"/>
                  <a:pt x="1527885" y="1539630"/>
                </a:cubicBezTo>
                <a:cubicBezTo>
                  <a:pt x="1532059" y="1530942"/>
                  <a:pt x="1535782" y="1520222"/>
                  <a:pt x="1530480" y="1512100"/>
                </a:cubicBezTo>
                <a:cubicBezTo>
                  <a:pt x="1526417" y="1505781"/>
                  <a:pt x="1517843" y="1503637"/>
                  <a:pt x="1510622" y="1505668"/>
                </a:cubicBezTo>
                <a:cubicBezTo>
                  <a:pt x="1503514" y="1507699"/>
                  <a:pt x="1497760" y="1513341"/>
                  <a:pt x="1494036" y="1519772"/>
                </a:cubicBezTo>
                <a:cubicBezTo>
                  <a:pt x="1476435" y="1550010"/>
                  <a:pt x="1465829" y="1585890"/>
                  <a:pt x="1452064" y="1618159"/>
                </a:cubicBezTo>
                <a:cubicBezTo>
                  <a:pt x="1448115" y="1627524"/>
                  <a:pt x="1432995" y="1622220"/>
                  <a:pt x="1433559" y="1612855"/>
                </a:cubicBezTo>
                <a:cubicBezTo>
                  <a:pt x="1435365" y="1581377"/>
                  <a:pt x="1445407" y="1551928"/>
                  <a:pt x="1460300" y="1524172"/>
                </a:cubicBezTo>
                <a:cubicBezTo>
                  <a:pt x="1469551" y="1506796"/>
                  <a:pt x="1484559" y="1491226"/>
                  <a:pt x="1491441" y="1472834"/>
                </a:cubicBezTo>
                <a:cubicBezTo>
                  <a:pt x="1495615" y="1461213"/>
                  <a:pt x="1495842" y="1448576"/>
                  <a:pt x="1489523" y="1438986"/>
                </a:cubicBezTo>
                <a:cubicBezTo>
                  <a:pt x="1482076" y="1427591"/>
                  <a:pt x="1466844" y="1423078"/>
                  <a:pt x="1453417" y="1425334"/>
                </a:cubicBezTo>
                <a:cubicBezTo>
                  <a:pt x="1439991" y="1427478"/>
                  <a:pt x="1428031" y="1435263"/>
                  <a:pt x="1417650" y="1444062"/>
                </a:cubicBezTo>
                <a:cubicBezTo>
                  <a:pt x="1383238" y="1472948"/>
                  <a:pt x="1366426" y="1516273"/>
                  <a:pt x="1331675" y="1545045"/>
                </a:cubicBezTo>
                <a:cubicBezTo>
                  <a:pt x="1327387" y="1555764"/>
                  <a:pt x="1321859" y="1565806"/>
                  <a:pt x="1314074" y="1573929"/>
                </a:cubicBezTo>
                <a:cubicBezTo>
                  <a:pt x="1308319" y="1579797"/>
                  <a:pt x="1296133" y="1576412"/>
                  <a:pt x="1296585" y="1567272"/>
                </a:cubicBezTo>
                <a:cubicBezTo>
                  <a:pt x="1298051" y="1537372"/>
                  <a:pt x="1310915" y="1510069"/>
                  <a:pt x="1308997" y="1479492"/>
                </a:cubicBezTo>
                <a:cubicBezTo>
                  <a:pt x="1307756" y="1459407"/>
                  <a:pt x="1304935" y="1438310"/>
                  <a:pt x="1296585" y="1419692"/>
                </a:cubicBezTo>
                <a:cubicBezTo>
                  <a:pt x="1295231" y="1416871"/>
                  <a:pt x="1270408" y="1367453"/>
                  <a:pt x="1260254" y="1391711"/>
                </a:cubicBezTo>
                <a:cubicBezTo>
                  <a:pt x="1254951" y="1404347"/>
                  <a:pt x="1239945" y="1406717"/>
                  <a:pt x="1232046" y="1394870"/>
                </a:cubicBezTo>
                <a:cubicBezTo>
                  <a:pt x="1210383" y="1362262"/>
                  <a:pt x="1182740" y="1404347"/>
                  <a:pt x="1172924" y="1426801"/>
                </a:cubicBezTo>
                <a:cubicBezTo>
                  <a:pt x="1175971" y="1445643"/>
                  <a:pt x="1174278" y="1465501"/>
                  <a:pt x="1167960" y="1481410"/>
                </a:cubicBezTo>
                <a:cubicBezTo>
                  <a:pt x="1162544" y="1495175"/>
                  <a:pt x="1144718" y="1491790"/>
                  <a:pt x="1143249" y="1477574"/>
                </a:cubicBezTo>
                <a:cubicBezTo>
                  <a:pt x="1141107" y="1456700"/>
                  <a:pt x="1149005" y="1428493"/>
                  <a:pt x="1135126" y="1410780"/>
                </a:cubicBezTo>
                <a:cubicBezTo>
                  <a:pt x="1133772" y="1408974"/>
                  <a:pt x="1132305" y="1407394"/>
                  <a:pt x="1130839" y="1406040"/>
                </a:cubicBezTo>
                <a:cubicBezTo>
                  <a:pt x="1098908" y="1429396"/>
                  <a:pt x="1067091" y="1452976"/>
                  <a:pt x="1035385" y="1476672"/>
                </a:cubicBezTo>
                <a:cubicBezTo>
                  <a:pt x="1024779" y="1502282"/>
                  <a:pt x="1013497" y="1527218"/>
                  <a:pt x="991270" y="1544143"/>
                </a:cubicBezTo>
                <a:cubicBezTo>
                  <a:pt x="991834" y="1548544"/>
                  <a:pt x="992173" y="1552830"/>
                  <a:pt x="992059" y="1556780"/>
                </a:cubicBezTo>
                <a:cubicBezTo>
                  <a:pt x="991721" y="1569868"/>
                  <a:pt x="971074" y="1571786"/>
                  <a:pt x="966899" y="1560052"/>
                </a:cubicBezTo>
                <a:cubicBezTo>
                  <a:pt x="956631" y="1531054"/>
                  <a:pt x="950877" y="1500140"/>
                  <a:pt x="932598" y="1474415"/>
                </a:cubicBezTo>
                <a:cubicBezTo>
                  <a:pt x="915449" y="1450381"/>
                  <a:pt x="866480" y="1387423"/>
                  <a:pt x="827104" y="1420595"/>
                </a:cubicBezTo>
                <a:cubicBezTo>
                  <a:pt x="819656" y="1426913"/>
                  <a:pt x="809614" y="1420369"/>
                  <a:pt x="806567" y="1413148"/>
                </a:cubicBezTo>
                <a:cubicBezTo>
                  <a:pt x="783213" y="1357636"/>
                  <a:pt x="743046" y="1458844"/>
                  <a:pt x="735148" y="1475430"/>
                </a:cubicBezTo>
                <a:cubicBezTo>
                  <a:pt x="735148" y="1476107"/>
                  <a:pt x="735260" y="1476558"/>
                  <a:pt x="735260" y="1477122"/>
                </a:cubicBezTo>
                <a:cubicBezTo>
                  <a:pt x="736162" y="1493934"/>
                  <a:pt x="710664" y="1494385"/>
                  <a:pt x="706941" y="1479265"/>
                </a:cubicBezTo>
                <a:cubicBezTo>
                  <a:pt x="691144" y="1414390"/>
                  <a:pt x="638792" y="1514695"/>
                  <a:pt x="637438" y="1548656"/>
                </a:cubicBezTo>
                <a:cubicBezTo>
                  <a:pt x="635746" y="1591418"/>
                  <a:pt x="634391" y="1634181"/>
                  <a:pt x="633149" y="1676942"/>
                </a:cubicBezTo>
                <a:cubicBezTo>
                  <a:pt x="631457" y="1731552"/>
                  <a:pt x="629878" y="1786274"/>
                  <a:pt x="627846" y="1840884"/>
                </a:cubicBezTo>
                <a:cubicBezTo>
                  <a:pt x="627058" y="1863562"/>
                  <a:pt x="626041" y="1886241"/>
                  <a:pt x="625139" y="1908920"/>
                </a:cubicBezTo>
                <a:cubicBezTo>
                  <a:pt x="634730" y="1791464"/>
                  <a:pt x="645335" y="1673897"/>
                  <a:pt x="651315" y="1556666"/>
                </a:cubicBezTo>
                <a:cubicBezTo>
                  <a:pt x="651993" y="1541886"/>
                  <a:pt x="673994" y="1545609"/>
                  <a:pt x="673656" y="1559826"/>
                </a:cubicBezTo>
                <a:cubicBezTo>
                  <a:pt x="671061" y="1660243"/>
                  <a:pt x="668240" y="1763595"/>
                  <a:pt x="662035" y="1866609"/>
                </a:cubicBezTo>
                <a:cubicBezTo>
                  <a:pt x="672075" y="1785484"/>
                  <a:pt x="682569" y="1704472"/>
                  <a:pt x="700283" y="1625832"/>
                </a:cubicBezTo>
                <a:cubicBezTo>
                  <a:pt x="702765" y="1614436"/>
                  <a:pt x="719803" y="1617595"/>
                  <a:pt x="719803" y="1628652"/>
                </a:cubicBezTo>
                <a:cubicBezTo>
                  <a:pt x="720141" y="1761226"/>
                  <a:pt x="690128" y="1898877"/>
                  <a:pt x="666998" y="2028970"/>
                </a:cubicBezTo>
                <a:cubicBezTo>
                  <a:pt x="646690" y="2142927"/>
                  <a:pt x="628524" y="2261736"/>
                  <a:pt x="596932" y="2374565"/>
                </a:cubicBezTo>
                <a:close/>
                <a:moveTo>
                  <a:pt x="581811" y="657645"/>
                </a:moveTo>
                <a:cubicBezTo>
                  <a:pt x="595914" y="638463"/>
                  <a:pt x="612613" y="621538"/>
                  <a:pt x="628748" y="604050"/>
                </a:cubicBezTo>
                <a:cubicBezTo>
                  <a:pt x="643642" y="587916"/>
                  <a:pt x="657632" y="569862"/>
                  <a:pt x="675910" y="557452"/>
                </a:cubicBezTo>
                <a:cubicBezTo>
                  <a:pt x="683131" y="552488"/>
                  <a:pt x="694640" y="560950"/>
                  <a:pt x="689676" y="569185"/>
                </a:cubicBezTo>
                <a:cubicBezTo>
                  <a:pt x="677941" y="588366"/>
                  <a:pt x="660904" y="603486"/>
                  <a:pt x="645334" y="619621"/>
                </a:cubicBezTo>
                <a:cubicBezTo>
                  <a:pt x="628748" y="636883"/>
                  <a:pt x="612725" y="654486"/>
                  <a:pt x="594221" y="669718"/>
                </a:cubicBezTo>
                <a:cubicBezTo>
                  <a:pt x="586437" y="676037"/>
                  <a:pt x="576057" y="665541"/>
                  <a:pt x="581811" y="657645"/>
                </a:cubicBezTo>
                <a:close/>
                <a:moveTo>
                  <a:pt x="575718" y="571104"/>
                </a:moveTo>
                <a:cubicBezTo>
                  <a:pt x="597156" y="539287"/>
                  <a:pt x="621977" y="510177"/>
                  <a:pt x="643528" y="478584"/>
                </a:cubicBezTo>
                <a:cubicBezTo>
                  <a:pt x="668239" y="442479"/>
                  <a:pt x="688773" y="402990"/>
                  <a:pt x="715288" y="368124"/>
                </a:cubicBezTo>
                <a:cubicBezTo>
                  <a:pt x="720816" y="360904"/>
                  <a:pt x="734243" y="368124"/>
                  <a:pt x="730972" y="376588"/>
                </a:cubicBezTo>
                <a:cubicBezTo>
                  <a:pt x="703214" y="449588"/>
                  <a:pt x="645334" y="527890"/>
                  <a:pt x="588693" y="581146"/>
                </a:cubicBezTo>
                <a:cubicBezTo>
                  <a:pt x="582037" y="587352"/>
                  <a:pt x="570528" y="579115"/>
                  <a:pt x="575718" y="571104"/>
                </a:cubicBezTo>
                <a:close/>
                <a:moveTo>
                  <a:pt x="575267" y="19710"/>
                </a:moveTo>
                <a:lnTo>
                  <a:pt x="578095" y="0"/>
                </a:lnTo>
                <a:lnTo>
                  <a:pt x="607699" y="0"/>
                </a:lnTo>
                <a:lnTo>
                  <a:pt x="598057" y="24108"/>
                </a:lnTo>
                <a:cubicBezTo>
                  <a:pt x="593207" y="34037"/>
                  <a:pt x="574703" y="32120"/>
                  <a:pt x="575267" y="19710"/>
                </a:cubicBezTo>
                <a:close/>
                <a:moveTo>
                  <a:pt x="566508" y="3741205"/>
                </a:moveTo>
                <a:cubicBezTo>
                  <a:pt x="565337" y="3737350"/>
                  <a:pt x="566409" y="3732558"/>
                  <a:pt x="570414" y="3730185"/>
                </a:cubicBezTo>
                <a:cubicBezTo>
                  <a:pt x="602233" y="3711232"/>
                  <a:pt x="637773" y="3698712"/>
                  <a:pt x="671622" y="3683931"/>
                </a:cubicBezTo>
                <a:cubicBezTo>
                  <a:pt x="690803" y="3675582"/>
                  <a:pt x="708856" y="3665204"/>
                  <a:pt x="729617" y="3661594"/>
                </a:cubicBezTo>
                <a:cubicBezTo>
                  <a:pt x="737852" y="3660127"/>
                  <a:pt x="745751" y="3669266"/>
                  <a:pt x="739093" y="3676595"/>
                </a:cubicBezTo>
                <a:cubicBezTo>
                  <a:pt x="717656" y="3698826"/>
                  <a:pt x="686178" y="3708638"/>
                  <a:pt x="657406" y="3718342"/>
                </a:cubicBezTo>
                <a:cubicBezTo>
                  <a:pt x="630214" y="3727594"/>
                  <a:pt x="603699" y="3738536"/>
                  <a:pt x="576057" y="3746550"/>
                </a:cubicBezTo>
                <a:cubicBezTo>
                  <a:pt x="571092" y="3747960"/>
                  <a:pt x="567678" y="3745055"/>
                  <a:pt x="566508" y="3741205"/>
                </a:cubicBezTo>
                <a:close/>
                <a:moveTo>
                  <a:pt x="540401" y="2966353"/>
                </a:moveTo>
                <a:cubicBezTo>
                  <a:pt x="548751" y="2953152"/>
                  <a:pt x="561276" y="2941418"/>
                  <a:pt x="574025" y="2932504"/>
                </a:cubicBezTo>
                <a:cubicBezTo>
                  <a:pt x="579780" y="2928442"/>
                  <a:pt x="589143" y="2933633"/>
                  <a:pt x="585872" y="2941078"/>
                </a:cubicBezTo>
                <a:cubicBezTo>
                  <a:pt x="579102" y="2956536"/>
                  <a:pt x="566805" y="2970978"/>
                  <a:pt x="550896" y="2977409"/>
                </a:cubicBezTo>
                <a:cubicBezTo>
                  <a:pt x="544012" y="2980117"/>
                  <a:pt x="535776" y="2973686"/>
                  <a:pt x="540401" y="2966353"/>
                </a:cubicBezTo>
                <a:close/>
                <a:moveTo>
                  <a:pt x="530924" y="240514"/>
                </a:moveTo>
                <a:cubicBezTo>
                  <a:pt x="536905" y="200574"/>
                  <a:pt x="544577" y="158826"/>
                  <a:pt x="557439" y="120351"/>
                </a:cubicBezTo>
                <a:cubicBezTo>
                  <a:pt x="560711" y="110536"/>
                  <a:pt x="576958" y="113244"/>
                  <a:pt x="577297" y="123398"/>
                </a:cubicBezTo>
                <a:cubicBezTo>
                  <a:pt x="578763" y="164242"/>
                  <a:pt x="567143" y="208472"/>
                  <a:pt x="549427" y="245141"/>
                </a:cubicBezTo>
                <a:cubicBezTo>
                  <a:pt x="544914" y="254618"/>
                  <a:pt x="529232" y="251911"/>
                  <a:pt x="530924" y="240514"/>
                </a:cubicBezTo>
                <a:close/>
                <a:moveTo>
                  <a:pt x="496061" y="843812"/>
                </a:moveTo>
                <a:cubicBezTo>
                  <a:pt x="517160" y="815379"/>
                  <a:pt x="538372" y="783786"/>
                  <a:pt x="564661" y="759980"/>
                </a:cubicBezTo>
                <a:cubicBezTo>
                  <a:pt x="572333" y="753097"/>
                  <a:pt x="583504" y="762687"/>
                  <a:pt x="578200" y="771375"/>
                </a:cubicBezTo>
                <a:cubicBezTo>
                  <a:pt x="559696" y="802178"/>
                  <a:pt x="532166" y="828467"/>
                  <a:pt x="508359" y="855095"/>
                </a:cubicBezTo>
                <a:cubicBezTo>
                  <a:pt x="501026" y="863331"/>
                  <a:pt x="489742" y="852275"/>
                  <a:pt x="496061" y="843812"/>
                </a:cubicBezTo>
                <a:close/>
                <a:moveTo>
                  <a:pt x="493917" y="1053111"/>
                </a:moveTo>
                <a:cubicBezTo>
                  <a:pt x="607987" y="898986"/>
                  <a:pt x="781518" y="756595"/>
                  <a:pt x="941057" y="651778"/>
                </a:cubicBezTo>
                <a:cubicBezTo>
                  <a:pt x="952906" y="643880"/>
                  <a:pt x="966445" y="663287"/>
                  <a:pt x="955388" y="672087"/>
                </a:cubicBezTo>
                <a:cubicBezTo>
                  <a:pt x="873247" y="737302"/>
                  <a:pt x="788513" y="798456"/>
                  <a:pt x="710097" y="868296"/>
                </a:cubicBezTo>
                <a:cubicBezTo>
                  <a:pt x="639466" y="931142"/>
                  <a:pt x="575379" y="1001773"/>
                  <a:pt x="503394" y="1062814"/>
                </a:cubicBezTo>
                <a:cubicBezTo>
                  <a:pt x="497301" y="1068004"/>
                  <a:pt x="489403" y="1059090"/>
                  <a:pt x="493917" y="1053111"/>
                </a:cubicBezTo>
                <a:close/>
                <a:moveTo>
                  <a:pt x="475977" y="971310"/>
                </a:moveTo>
                <a:cubicBezTo>
                  <a:pt x="492902" y="942086"/>
                  <a:pt x="522012" y="908462"/>
                  <a:pt x="551687" y="891878"/>
                </a:cubicBezTo>
                <a:cubicBezTo>
                  <a:pt x="561953" y="886123"/>
                  <a:pt x="571769" y="897970"/>
                  <a:pt x="564774" y="907223"/>
                </a:cubicBezTo>
                <a:cubicBezTo>
                  <a:pt x="555071" y="919972"/>
                  <a:pt x="542434" y="930353"/>
                  <a:pt x="531038" y="941635"/>
                </a:cubicBezTo>
                <a:cubicBezTo>
                  <a:pt x="516935" y="955514"/>
                  <a:pt x="504298" y="970858"/>
                  <a:pt x="489742" y="984398"/>
                </a:cubicBezTo>
                <a:cubicBezTo>
                  <a:pt x="481167" y="992408"/>
                  <a:pt x="471013" y="979771"/>
                  <a:pt x="475977" y="971310"/>
                </a:cubicBezTo>
                <a:close/>
                <a:moveTo>
                  <a:pt x="449123" y="92371"/>
                </a:moveTo>
                <a:cubicBezTo>
                  <a:pt x="455330" y="64162"/>
                  <a:pt x="460181" y="34828"/>
                  <a:pt x="469884" y="7637"/>
                </a:cubicBezTo>
                <a:cubicBezTo>
                  <a:pt x="473494" y="-2293"/>
                  <a:pt x="488839" y="642"/>
                  <a:pt x="489741" y="10684"/>
                </a:cubicBezTo>
                <a:cubicBezTo>
                  <a:pt x="492337" y="42162"/>
                  <a:pt x="482408" y="73303"/>
                  <a:pt x="468642" y="101171"/>
                </a:cubicBezTo>
                <a:cubicBezTo>
                  <a:pt x="462889" y="112680"/>
                  <a:pt x="446642" y="103541"/>
                  <a:pt x="449123" y="92371"/>
                </a:cubicBezTo>
                <a:close/>
                <a:moveTo>
                  <a:pt x="427010" y="2907682"/>
                </a:moveTo>
                <a:cubicBezTo>
                  <a:pt x="436487" y="2884214"/>
                  <a:pt x="445738" y="2861084"/>
                  <a:pt x="457924" y="2838857"/>
                </a:cubicBezTo>
                <a:cubicBezTo>
                  <a:pt x="461083" y="2832990"/>
                  <a:pt x="471013" y="2836375"/>
                  <a:pt x="469095" y="2843032"/>
                </a:cubicBezTo>
                <a:cubicBezTo>
                  <a:pt x="462212" y="2867516"/>
                  <a:pt x="452509" y="2890533"/>
                  <a:pt x="442806" y="2914001"/>
                </a:cubicBezTo>
                <a:cubicBezTo>
                  <a:pt x="438630" y="2924155"/>
                  <a:pt x="422835" y="2917836"/>
                  <a:pt x="427010" y="2907682"/>
                </a:cubicBezTo>
                <a:close/>
                <a:moveTo>
                  <a:pt x="400790" y="455173"/>
                </a:moveTo>
                <a:cubicBezTo>
                  <a:pt x="400550" y="433962"/>
                  <a:pt x="401453" y="412805"/>
                  <a:pt x="405459" y="392045"/>
                </a:cubicBezTo>
                <a:cubicBezTo>
                  <a:pt x="407827" y="379860"/>
                  <a:pt x="423962" y="384034"/>
                  <a:pt x="425203" y="394416"/>
                </a:cubicBezTo>
                <a:cubicBezTo>
                  <a:pt x="430619" y="435823"/>
                  <a:pt x="422157" y="478698"/>
                  <a:pt x="417870" y="519769"/>
                </a:cubicBezTo>
                <a:cubicBezTo>
                  <a:pt x="416968" y="528344"/>
                  <a:pt x="403202" y="526989"/>
                  <a:pt x="402977" y="518639"/>
                </a:cubicBezTo>
                <a:cubicBezTo>
                  <a:pt x="402413" y="497654"/>
                  <a:pt x="401030" y="476385"/>
                  <a:pt x="400790" y="455173"/>
                </a:cubicBezTo>
                <a:close/>
                <a:moveTo>
                  <a:pt x="389212" y="1242664"/>
                </a:moveTo>
                <a:cubicBezTo>
                  <a:pt x="418096" y="1175304"/>
                  <a:pt x="477669" y="1127690"/>
                  <a:pt x="529458" y="1078046"/>
                </a:cubicBezTo>
                <a:cubicBezTo>
                  <a:pt x="584858" y="1025017"/>
                  <a:pt x="640821" y="972324"/>
                  <a:pt x="700620" y="924146"/>
                </a:cubicBezTo>
                <a:cubicBezTo>
                  <a:pt x="802617" y="842007"/>
                  <a:pt x="918041" y="754790"/>
                  <a:pt x="1045200" y="716654"/>
                </a:cubicBezTo>
                <a:cubicBezTo>
                  <a:pt x="1058062" y="712818"/>
                  <a:pt x="1065284" y="732224"/>
                  <a:pt x="1053549" y="738317"/>
                </a:cubicBezTo>
                <a:cubicBezTo>
                  <a:pt x="925263" y="805901"/>
                  <a:pt x="805100" y="868634"/>
                  <a:pt x="692609" y="961944"/>
                </a:cubicBezTo>
                <a:cubicBezTo>
                  <a:pt x="594109" y="1043633"/>
                  <a:pt x="464920" y="1136943"/>
                  <a:pt x="405007" y="1251690"/>
                </a:cubicBezTo>
                <a:cubicBezTo>
                  <a:pt x="399479" y="1262408"/>
                  <a:pt x="384698" y="1253157"/>
                  <a:pt x="389212" y="1242664"/>
                </a:cubicBezTo>
                <a:close/>
                <a:moveTo>
                  <a:pt x="385261" y="183876"/>
                </a:moveTo>
                <a:cubicBezTo>
                  <a:pt x="382553" y="124416"/>
                  <a:pt x="391016" y="58183"/>
                  <a:pt x="403314" y="76"/>
                </a:cubicBezTo>
                <a:lnTo>
                  <a:pt x="403436" y="0"/>
                </a:lnTo>
                <a:lnTo>
                  <a:pt x="419665" y="0"/>
                </a:lnTo>
                <a:lnTo>
                  <a:pt x="422721" y="3462"/>
                </a:lnTo>
                <a:cubicBezTo>
                  <a:pt x="421932" y="62810"/>
                  <a:pt x="416403" y="128701"/>
                  <a:pt x="401396" y="186246"/>
                </a:cubicBezTo>
                <a:cubicBezTo>
                  <a:pt x="398914" y="195610"/>
                  <a:pt x="385712" y="192902"/>
                  <a:pt x="385261" y="183876"/>
                </a:cubicBezTo>
                <a:close/>
                <a:moveTo>
                  <a:pt x="380612" y="3734404"/>
                </a:moveTo>
                <a:cubicBezTo>
                  <a:pt x="380474" y="3732272"/>
                  <a:pt x="381258" y="3729972"/>
                  <a:pt x="383346" y="3727828"/>
                </a:cubicBezTo>
                <a:cubicBezTo>
                  <a:pt x="453751" y="3655620"/>
                  <a:pt x="542096" y="3602930"/>
                  <a:pt x="625364" y="3546964"/>
                </a:cubicBezTo>
                <a:cubicBezTo>
                  <a:pt x="634277" y="3540984"/>
                  <a:pt x="642175" y="3553960"/>
                  <a:pt x="635968" y="3561068"/>
                </a:cubicBezTo>
                <a:cubicBezTo>
                  <a:pt x="571995" y="3634972"/>
                  <a:pt x="472254" y="3679202"/>
                  <a:pt x="396320" y="3740350"/>
                </a:cubicBezTo>
                <a:cubicBezTo>
                  <a:pt x="389719" y="3745683"/>
                  <a:pt x="381025" y="3740796"/>
                  <a:pt x="380612" y="3734404"/>
                </a:cubicBezTo>
                <a:close/>
                <a:moveTo>
                  <a:pt x="376010" y="3504203"/>
                </a:moveTo>
                <a:cubicBezTo>
                  <a:pt x="379170" y="3472049"/>
                  <a:pt x="406023" y="3446323"/>
                  <a:pt x="425430" y="3422517"/>
                </a:cubicBezTo>
                <a:cubicBezTo>
                  <a:pt x="430395" y="3416425"/>
                  <a:pt x="441113" y="3423304"/>
                  <a:pt x="438405" y="3430415"/>
                </a:cubicBezTo>
                <a:cubicBezTo>
                  <a:pt x="427800" y="3458170"/>
                  <a:pt x="400269" y="3477127"/>
                  <a:pt x="393048" y="3506234"/>
                </a:cubicBezTo>
                <a:cubicBezTo>
                  <a:pt x="390565" y="3516615"/>
                  <a:pt x="375108" y="3515486"/>
                  <a:pt x="376010" y="3504203"/>
                </a:cubicBezTo>
                <a:close/>
                <a:moveTo>
                  <a:pt x="365489" y="5417343"/>
                </a:moveTo>
                <a:cubicBezTo>
                  <a:pt x="367125" y="5414479"/>
                  <a:pt x="370426" y="5412590"/>
                  <a:pt x="374318" y="5413606"/>
                </a:cubicBezTo>
                <a:cubicBezTo>
                  <a:pt x="392372" y="5418344"/>
                  <a:pt x="408844" y="5429065"/>
                  <a:pt x="424415" y="5439443"/>
                </a:cubicBezTo>
                <a:cubicBezTo>
                  <a:pt x="435923" y="5447116"/>
                  <a:pt x="447432" y="5454112"/>
                  <a:pt x="456345" y="5464830"/>
                </a:cubicBezTo>
                <a:cubicBezTo>
                  <a:pt x="459166" y="5468214"/>
                  <a:pt x="456459" y="5474760"/>
                  <a:pt x="451606" y="5473858"/>
                </a:cubicBezTo>
                <a:cubicBezTo>
                  <a:pt x="435359" y="5470810"/>
                  <a:pt x="420917" y="5462461"/>
                  <a:pt x="406701" y="5454338"/>
                </a:cubicBezTo>
                <a:cubicBezTo>
                  <a:pt x="392484" y="5446213"/>
                  <a:pt x="378154" y="5438879"/>
                  <a:pt x="366646" y="5426920"/>
                </a:cubicBezTo>
                <a:cubicBezTo>
                  <a:pt x="363881" y="5424043"/>
                  <a:pt x="363854" y="5420206"/>
                  <a:pt x="365489" y="5417343"/>
                </a:cubicBezTo>
                <a:close/>
                <a:moveTo>
                  <a:pt x="362810" y="414272"/>
                </a:moveTo>
                <a:cubicBezTo>
                  <a:pt x="357394" y="365870"/>
                  <a:pt x="366759" y="312162"/>
                  <a:pt x="373416" y="264098"/>
                </a:cubicBezTo>
                <a:cubicBezTo>
                  <a:pt x="374770" y="254620"/>
                  <a:pt x="390227" y="255748"/>
                  <a:pt x="390115" y="265339"/>
                </a:cubicBezTo>
                <a:cubicBezTo>
                  <a:pt x="389663" y="313404"/>
                  <a:pt x="390905" y="368126"/>
                  <a:pt x="378042" y="414724"/>
                </a:cubicBezTo>
                <a:cubicBezTo>
                  <a:pt x="375898" y="422735"/>
                  <a:pt x="363826" y="423413"/>
                  <a:pt x="362810" y="414272"/>
                </a:cubicBezTo>
                <a:close/>
                <a:moveTo>
                  <a:pt x="362359" y="953144"/>
                </a:moveTo>
                <a:cubicBezTo>
                  <a:pt x="368677" y="931142"/>
                  <a:pt x="377252" y="910833"/>
                  <a:pt x="389325" y="891313"/>
                </a:cubicBezTo>
                <a:cubicBezTo>
                  <a:pt x="398576" y="876420"/>
                  <a:pt x="407264" y="859722"/>
                  <a:pt x="423399" y="851373"/>
                </a:cubicBezTo>
                <a:cubicBezTo>
                  <a:pt x="432537" y="846745"/>
                  <a:pt x="443482" y="853741"/>
                  <a:pt x="441112" y="864347"/>
                </a:cubicBezTo>
                <a:cubicBezTo>
                  <a:pt x="437277" y="881723"/>
                  <a:pt x="425092" y="894585"/>
                  <a:pt x="415726" y="909366"/>
                </a:cubicBezTo>
                <a:cubicBezTo>
                  <a:pt x="404670" y="926855"/>
                  <a:pt x="393611" y="944344"/>
                  <a:pt x="382217" y="961494"/>
                </a:cubicBezTo>
                <a:cubicBezTo>
                  <a:pt x="375559" y="971536"/>
                  <a:pt x="358860" y="965330"/>
                  <a:pt x="362359" y="953144"/>
                </a:cubicBezTo>
                <a:close/>
                <a:moveTo>
                  <a:pt x="362020" y="3080964"/>
                </a:moveTo>
                <a:cubicBezTo>
                  <a:pt x="372287" y="3039917"/>
                  <a:pt x="385149" y="2998396"/>
                  <a:pt x="408618" y="2962854"/>
                </a:cubicBezTo>
                <a:cubicBezTo>
                  <a:pt x="412115" y="2957552"/>
                  <a:pt x="421367" y="2960824"/>
                  <a:pt x="419224" y="2967367"/>
                </a:cubicBezTo>
                <a:cubicBezTo>
                  <a:pt x="406473" y="3006858"/>
                  <a:pt x="389212" y="3044770"/>
                  <a:pt x="375785" y="3084010"/>
                </a:cubicBezTo>
                <a:cubicBezTo>
                  <a:pt x="372851" y="3092474"/>
                  <a:pt x="359651" y="3089990"/>
                  <a:pt x="362020" y="3080964"/>
                </a:cubicBezTo>
                <a:close/>
                <a:moveTo>
                  <a:pt x="332232" y="1170002"/>
                </a:moveTo>
                <a:cubicBezTo>
                  <a:pt x="336295" y="1115619"/>
                  <a:pt x="375334" y="1039684"/>
                  <a:pt x="416516" y="1003917"/>
                </a:cubicBezTo>
                <a:cubicBezTo>
                  <a:pt x="424076" y="997262"/>
                  <a:pt x="436374" y="1004820"/>
                  <a:pt x="431297" y="1014636"/>
                </a:cubicBezTo>
                <a:cubicBezTo>
                  <a:pt x="415614" y="1044650"/>
                  <a:pt x="393273" y="1070374"/>
                  <a:pt x="378606" y="1101289"/>
                </a:cubicBezTo>
                <a:cubicBezTo>
                  <a:pt x="367435" y="1124870"/>
                  <a:pt x="359312" y="1150482"/>
                  <a:pt x="346450" y="1173048"/>
                </a:cubicBezTo>
                <a:cubicBezTo>
                  <a:pt x="343064" y="1178803"/>
                  <a:pt x="331668" y="1178013"/>
                  <a:pt x="332232" y="1170002"/>
                </a:cubicBezTo>
                <a:close/>
                <a:moveTo>
                  <a:pt x="318918" y="3432331"/>
                </a:moveTo>
                <a:cubicBezTo>
                  <a:pt x="398351" y="3313974"/>
                  <a:pt x="432425" y="3161308"/>
                  <a:pt x="528103" y="3054698"/>
                </a:cubicBezTo>
                <a:cubicBezTo>
                  <a:pt x="533520" y="3048718"/>
                  <a:pt x="542434" y="3056504"/>
                  <a:pt x="538823" y="3063142"/>
                </a:cubicBezTo>
                <a:cubicBezTo>
                  <a:pt x="470223" y="3187938"/>
                  <a:pt x="409972" y="3322999"/>
                  <a:pt x="326817" y="3439102"/>
                </a:cubicBezTo>
                <a:cubicBezTo>
                  <a:pt x="322868" y="3444630"/>
                  <a:pt x="315309" y="3437746"/>
                  <a:pt x="318918" y="3432331"/>
                </a:cubicBezTo>
                <a:close/>
                <a:moveTo>
                  <a:pt x="316789" y="5314895"/>
                </a:moveTo>
                <a:cubicBezTo>
                  <a:pt x="317340" y="5311863"/>
                  <a:pt x="319427" y="5309098"/>
                  <a:pt x="322643" y="5308647"/>
                </a:cubicBezTo>
                <a:cubicBezTo>
                  <a:pt x="338213" y="5306617"/>
                  <a:pt x="353333" y="5308986"/>
                  <a:pt x="366872" y="5317447"/>
                </a:cubicBezTo>
                <a:cubicBezTo>
                  <a:pt x="373866" y="5321735"/>
                  <a:pt x="373415" y="5335388"/>
                  <a:pt x="363261" y="5334823"/>
                </a:cubicBezTo>
                <a:cubicBezTo>
                  <a:pt x="348029" y="5334034"/>
                  <a:pt x="333699" y="5329746"/>
                  <a:pt x="320160" y="5322751"/>
                </a:cubicBezTo>
                <a:cubicBezTo>
                  <a:pt x="317227" y="5321227"/>
                  <a:pt x="316240" y="5317927"/>
                  <a:pt x="316789" y="5314895"/>
                </a:cubicBezTo>
                <a:close/>
                <a:moveTo>
                  <a:pt x="315309" y="2693871"/>
                </a:moveTo>
                <a:cubicBezTo>
                  <a:pt x="315646" y="2683604"/>
                  <a:pt x="316663" y="2676496"/>
                  <a:pt x="323770" y="2668936"/>
                </a:cubicBezTo>
                <a:cubicBezTo>
                  <a:pt x="327719" y="2664648"/>
                  <a:pt x="333813" y="2666453"/>
                  <a:pt x="335167" y="2671983"/>
                </a:cubicBezTo>
                <a:cubicBezTo>
                  <a:pt x="337648" y="2681911"/>
                  <a:pt x="335504" y="2687552"/>
                  <a:pt x="330878" y="2696918"/>
                </a:cubicBezTo>
                <a:cubicBezTo>
                  <a:pt x="327494" y="2703687"/>
                  <a:pt x="314971" y="2702446"/>
                  <a:pt x="315309" y="2693871"/>
                </a:cubicBezTo>
                <a:close/>
                <a:moveTo>
                  <a:pt x="312376" y="4756811"/>
                </a:moveTo>
                <a:cubicBezTo>
                  <a:pt x="400270" y="4803513"/>
                  <a:pt x="485570" y="4857334"/>
                  <a:pt x="567596" y="4911153"/>
                </a:cubicBezTo>
                <a:cubicBezTo>
                  <a:pt x="685841" y="4988781"/>
                  <a:pt x="804650" y="5069226"/>
                  <a:pt x="905068" y="5169421"/>
                </a:cubicBezTo>
                <a:cubicBezTo>
                  <a:pt x="909694" y="5174048"/>
                  <a:pt x="903375" y="5182173"/>
                  <a:pt x="897847" y="5178449"/>
                </a:cubicBezTo>
                <a:cubicBezTo>
                  <a:pt x="779715" y="5100482"/>
                  <a:pt x="669368" y="5011460"/>
                  <a:pt x="550220" y="4934850"/>
                </a:cubicBezTo>
                <a:cubicBezTo>
                  <a:pt x="500463" y="4902804"/>
                  <a:pt x="449464" y="4873358"/>
                  <a:pt x="398240" y="4844358"/>
                </a:cubicBezTo>
                <a:cubicBezTo>
                  <a:pt x="441453" y="4890283"/>
                  <a:pt x="481507" y="4939140"/>
                  <a:pt x="517387" y="4986750"/>
                </a:cubicBezTo>
                <a:cubicBezTo>
                  <a:pt x="601106" y="5097662"/>
                  <a:pt x="681779" y="5221434"/>
                  <a:pt x="726459" y="5353783"/>
                </a:cubicBezTo>
                <a:cubicBezTo>
                  <a:pt x="730747" y="5366760"/>
                  <a:pt x="712808" y="5372290"/>
                  <a:pt x="706941" y="5360780"/>
                </a:cubicBezTo>
                <a:cubicBezTo>
                  <a:pt x="638566" y="5227866"/>
                  <a:pt x="574817" y="5097098"/>
                  <a:pt x="480153" y="4979756"/>
                </a:cubicBezTo>
                <a:cubicBezTo>
                  <a:pt x="452059" y="4944894"/>
                  <a:pt x="421821" y="4913071"/>
                  <a:pt x="391019" y="4882042"/>
                </a:cubicBezTo>
                <a:cubicBezTo>
                  <a:pt x="390342" y="4882042"/>
                  <a:pt x="389778" y="4882042"/>
                  <a:pt x="389100" y="4882042"/>
                </a:cubicBezTo>
                <a:cubicBezTo>
                  <a:pt x="396096" y="4894455"/>
                  <a:pt x="402753" y="4907092"/>
                  <a:pt x="409296" y="4919732"/>
                </a:cubicBezTo>
                <a:cubicBezTo>
                  <a:pt x="413923" y="4920183"/>
                  <a:pt x="418662" y="4920747"/>
                  <a:pt x="423400" y="4921310"/>
                </a:cubicBezTo>
                <a:cubicBezTo>
                  <a:pt x="426673" y="4928193"/>
                  <a:pt x="429945" y="4935077"/>
                  <a:pt x="432991" y="4941960"/>
                </a:cubicBezTo>
                <a:cubicBezTo>
                  <a:pt x="433442" y="4942752"/>
                  <a:pt x="433781" y="4943654"/>
                  <a:pt x="434119" y="4944443"/>
                </a:cubicBezTo>
                <a:cubicBezTo>
                  <a:pt x="430057" y="4943993"/>
                  <a:pt x="425882" y="4943427"/>
                  <a:pt x="421821" y="4942976"/>
                </a:cubicBezTo>
                <a:cubicBezTo>
                  <a:pt x="426108" y="4950425"/>
                  <a:pt x="430170" y="4957985"/>
                  <a:pt x="433894" y="4965771"/>
                </a:cubicBezTo>
                <a:cubicBezTo>
                  <a:pt x="437053" y="4966331"/>
                  <a:pt x="440325" y="4967013"/>
                  <a:pt x="443484" y="4967573"/>
                </a:cubicBezTo>
                <a:cubicBezTo>
                  <a:pt x="446192" y="4974569"/>
                  <a:pt x="448900" y="4982125"/>
                  <a:pt x="451721" y="4989913"/>
                </a:cubicBezTo>
                <a:cubicBezTo>
                  <a:pt x="449464" y="4989347"/>
                  <a:pt x="447320" y="4988896"/>
                  <a:pt x="445063" y="4988331"/>
                </a:cubicBezTo>
                <a:cubicBezTo>
                  <a:pt x="448561" y="4995100"/>
                  <a:pt x="451833" y="5001984"/>
                  <a:pt x="455218" y="5008864"/>
                </a:cubicBezTo>
                <a:cubicBezTo>
                  <a:pt x="456346" y="5009203"/>
                  <a:pt x="457475" y="5009430"/>
                  <a:pt x="458602" y="5009655"/>
                </a:cubicBezTo>
                <a:cubicBezTo>
                  <a:pt x="460635" y="5015861"/>
                  <a:pt x="462778" y="5022292"/>
                  <a:pt x="464921" y="5028722"/>
                </a:cubicBezTo>
                <a:cubicBezTo>
                  <a:pt x="504412" y="5110185"/>
                  <a:pt x="540968" y="5193117"/>
                  <a:pt x="576735" y="5276156"/>
                </a:cubicBezTo>
                <a:cubicBezTo>
                  <a:pt x="638566" y="5419678"/>
                  <a:pt x="673092" y="5572562"/>
                  <a:pt x="707278" y="5724431"/>
                </a:cubicBezTo>
                <a:cubicBezTo>
                  <a:pt x="724879" y="5802282"/>
                  <a:pt x="746092" y="5886112"/>
                  <a:pt x="782874" y="5957534"/>
                </a:cubicBezTo>
                <a:cubicBezTo>
                  <a:pt x="798331" y="5987547"/>
                  <a:pt x="812210" y="6010337"/>
                  <a:pt x="842222" y="6025233"/>
                </a:cubicBezTo>
                <a:cubicBezTo>
                  <a:pt x="849442" y="6028730"/>
                  <a:pt x="892883" y="6053891"/>
                  <a:pt x="895477" y="6025910"/>
                </a:cubicBezTo>
                <a:cubicBezTo>
                  <a:pt x="897282" y="6005825"/>
                  <a:pt x="923234" y="6001537"/>
                  <a:pt x="931357" y="6014512"/>
                </a:cubicBezTo>
                <a:cubicBezTo>
                  <a:pt x="931469" y="6014628"/>
                  <a:pt x="931696" y="6014628"/>
                  <a:pt x="931921" y="6014850"/>
                </a:cubicBezTo>
                <a:cubicBezTo>
                  <a:pt x="946024" y="6032679"/>
                  <a:pt x="959676" y="6052085"/>
                  <a:pt x="985288" y="6050845"/>
                </a:cubicBezTo>
                <a:cubicBezTo>
                  <a:pt x="1014173" y="6049378"/>
                  <a:pt x="1047345" y="6043172"/>
                  <a:pt x="1070926" y="6026700"/>
                </a:cubicBezTo>
                <a:cubicBezTo>
                  <a:pt x="1107596" y="6001086"/>
                  <a:pt x="1119895" y="5966335"/>
                  <a:pt x="1112674" y="5925829"/>
                </a:cubicBezTo>
                <a:cubicBezTo>
                  <a:pt x="1107032" y="5913643"/>
                  <a:pt x="1103195" y="5900329"/>
                  <a:pt x="1098683" y="5887917"/>
                </a:cubicBezTo>
                <a:cubicBezTo>
                  <a:pt x="1091912" y="5869412"/>
                  <a:pt x="1085594" y="5850797"/>
                  <a:pt x="1081081" y="5831624"/>
                </a:cubicBezTo>
                <a:cubicBezTo>
                  <a:pt x="1078598" y="5821128"/>
                  <a:pt x="1094056" y="5812776"/>
                  <a:pt x="1099360" y="5823497"/>
                </a:cubicBezTo>
                <a:cubicBezTo>
                  <a:pt x="1114140" y="5853054"/>
                  <a:pt x="1133660" y="5879681"/>
                  <a:pt x="1157128" y="5903150"/>
                </a:cubicBezTo>
                <a:cubicBezTo>
                  <a:pt x="1184094" y="5929553"/>
                  <a:pt x="1211399" y="5955052"/>
                  <a:pt x="1250100" y="5964755"/>
                </a:cubicBezTo>
                <a:cubicBezTo>
                  <a:pt x="1304370" y="5978408"/>
                  <a:pt x="1377032" y="5949412"/>
                  <a:pt x="1371391" y="5882614"/>
                </a:cubicBezTo>
                <a:cubicBezTo>
                  <a:pt x="1365297" y="5810634"/>
                  <a:pt x="1309786" y="5763019"/>
                  <a:pt x="1281240" y="5700734"/>
                </a:cubicBezTo>
                <a:cubicBezTo>
                  <a:pt x="1277404" y="5692387"/>
                  <a:pt x="1288461" y="5683474"/>
                  <a:pt x="1295682" y="5689569"/>
                </a:cubicBezTo>
                <a:cubicBezTo>
                  <a:pt x="1317684" y="5708183"/>
                  <a:pt x="1343071" y="5736504"/>
                  <a:pt x="1363943" y="5768660"/>
                </a:cubicBezTo>
                <a:cubicBezTo>
                  <a:pt x="1369585" y="5773284"/>
                  <a:pt x="1374211" y="5779040"/>
                  <a:pt x="1379515" y="5785245"/>
                </a:cubicBezTo>
                <a:cubicBezTo>
                  <a:pt x="1383689" y="5790098"/>
                  <a:pt x="1387863" y="5794723"/>
                  <a:pt x="1391473" y="5799801"/>
                </a:cubicBezTo>
                <a:cubicBezTo>
                  <a:pt x="1393167" y="5800139"/>
                  <a:pt x="1394972" y="5800477"/>
                  <a:pt x="1396213" y="5801718"/>
                </a:cubicBezTo>
                <a:cubicBezTo>
                  <a:pt x="1410317" y="5815260"/>
                  <a:pt x="1427467" y="5829705"/>
                  <a:pt x="1446534" y="5835344"/>
                </a:cubicBezTo>
                <a:cubicBezTo>
                  <a:pt x="1461428" y="5839857"/>
                  <a:pt x="1501934" y="5843015"/>
                  <a:pt x="1497985" y="5816050"/>
                </a:cubicBezTo>
                <a:cubicBezTo>
                  <a:pt x="1492795" y="5780845"/>
                  <a:pt x="1454206" y="5758843"/>
                  <a:pt x="1452740" y="5722174"/>
                </a:cubicBezTo>
                <a:cubicBezTo>
                  <a:pt x="1452402" y="5713261"/>
                  <a:pt x="1464136" y="5710101"/>
                  <a:pt x="1469778" y="5715743"/>
                </a:cubicBezTo>
                <a:cubicBezTo>
                  <a:pt x="1488170" y="5733908"/>
                  <a:pt x="1519422" y="5770239"/>
                  <a:pt x="1527094" y="5803862"/>
                </a:cubicBezTo>
                <a:cubicBezTo>
                  <a:pt x="1539168" y="5815148"/>
                  <a:pt x="1553045" y="5821240"/>
                  <a:pt x="1568842" y="5827225"/>
                </a:cubicBezTo>
                <a:cubicBezTo>
                  <a:pt x="1561395" y="5749930"/>
                  <a:pt x="1470567" y="5697915"/>
                  <a:pt x="1435817" y="5634054"/>
                </a:cubicBezTo>
                <a:cubicBezTo>
                  <a:pt x="1431304" y="5625591"/>
                  <a:pt x="1440103" y="5617805"/>
                  <a:pt x="1448001" y="5623108"/>
                </a:cubicBezTo>
                <a:cubicBezTo>
                  <a:pt x="1496744" y="5656056"/>
                  <a:pt x="1564327" y="5724205"/>
                  <a:pt x="1588136" y="5791563"/>
                </a:cubicBezTo>
                <a:cubicBezTo>
                  <a:pt x="1619502" y="5799235"/>
                  <a:pt x="1698257" y="5837262"/>
                  <a:pt x="1677045" y="5788178"/>
                </a:cubicBezTo>
                <a:cubicBezTo>
                  <a:pt x="1673209" y="5779264"/>
                  <a:pt x="1683363" y="5768322"/>
                  <a:pt x="1692502" y="5771141"/>
                </a:cubicBezTo>
                <a:cubicBezTo>
                  <a:pt x="1753995" y="5789871"/>
                  <a:pt x="1751512" y="5678847"/>
                  <a:pt x="1741696" y="5646125"/>
                </a:cubicBezTo>
                <a:cubicBezTo>
                  <a:pt x="1730300" y="5607877"/>
                  <a:pt x="1714955" y="5572788"/>
                  <a:pt x="1690584" y="5541082"/>
                </a:cubicBezTo>
                <a:cubicBezTo>
                  <a:pt x="1680655" y="5528108"/>
                  <a:pt x="1697805" y="5510957"/>
                  <a:pt x="1709539" y="5523369"/>
                </a:cubicBezTo>
                <a:cubicBezTo>
                  <a:pt x="1736506" y="5551914"/>
                  <a:pt x="1889051" y="5660906"/>
                  <a:pt x="1919063" y="5576399"/>
                </a:cubicBezTo>
                <a:cubicBezTo>
                  <a:pt x="1929218" y="5547852"/>
                  <a:pt x="1939823" y="5522693"/>
                  <a:pt x="1964871" y="5504526"/>
                </a:cubicBezTo>
                <a:cubicBezTo>
                  <a:pt x="1987550" y="5488164"/>
                  <a:pt x="2041707" y="5485908"/>
                  <a:pt x="1999848" y="5450142"/>
                </a:cubicBezTo>
                <a:cubicBezTo>
                  <a:pt x="1944111" y="5402414"/>
                  <a:pt x="1878895" y="5383910"/>
                  <a:pt x="1815598" y="5349835"/>
                </a:cubicBezTo>
                <a:cubicBezTo>
                  <a:pt x="1807926" y="5345774"/>
                  <a:pt x="1813117" y="5332910"/>
                  <a:pt x="1821353" y="5334264"/>
                </a:cubicBezTo>
                <a:cubicBezTo>
                  <a:pt x="1840533" y="5337311"/>
                  <a:pt x="1881942" y="5351979"/>
                  <a:pt x="1923914" y="5372063"/>
                </a:cubicBezTo>
                <a:cubicBezTo>
                  <a:pt x="1959907" y="5372402"/>
                  <a:pt x="1992289" y="5393050"/>
                  <a:pt x="2029184" y="5391583"/>
                </a:cubicBezTo>
                <a:cubicBezTo>
                  <a:pt x="2070141" y="5398353"/>
                  <a:pt x="2086050" y="5377366"/>
                  <a:pt x="2076911" y="5328850"/>
                </a:cubicBezTo>
                <a:cubicBezTo>
                  <a:pt x="2061341" y="5317790"/>
                  <a:pt x="2045658" y="5306847"/>
                  <a:pt x="2030086" y="5295790"/>
                </a:cubicBezTo>
                <a:cubicBezTo>
                  <a:pt x="2005715" y="5281798"/>
                  <a:pt x="1980780" y="5268597"/>
                  <a:pt x="1954491" y="5258330"/>
                </a:cubicBezTo>
                <a:cubicBezTo>
                  <a:pt x="1876865" y="5228203"/>
                  <a:pt x="1792469" y="5210601"/>
                  <a:pt x="1718227" y="5172692"/>
                </a:cubicBezTo>
                <a:cubicBezTo>
                  <a:pt x="1712247" y="5169535"/>
                  <a:pt x="1714504" y="5158589"/>
                  <a:pt x="1721724" y="5160620"/>
                </a:cubicBezTo>
                <a:cubicBezTo>
                  <a:pt x="1814584" y="5186684"/>
                  <a:pt x="1916920" y="5205863"/>
                  <a:pt x="2004249" y="5247949"/>
                </a:cubicBezTo>
                <a:cubicBezTo>
                  <a:pt x="2027718" y="5259232"/>
                  <a:pt x="2053668" y="5271982"/>
                  <a:pt x="2076008" y="5288455"/>
                </a:cubicBezTo>
                <a:cubicBezTo>
                  <a:pt x="2081988" y="5288907"/>
                  <a:pt x="2087855" y="5289471"/>
                  <a:pt x="2093948" y="5289583"/>
                </a:cubicBezTo>
                <a:cubicBezTo>
                  <a:pt x="2118319" y="5290035"/>
                  <a:pt x="2137049" y="5255621"/>
                  <a:pt x="2114258" y="5240953"/>
                </a:cubicBezTo>
                <a:cubicBezTo>
                  <a:pt x="2091692" y="5226398"/>
                  <a:pt x="2068111" y="5215454"/>
                  <a:pt x="2042949" y="5206315"/>
                </a:cubicBezTo>
                <a:cubicBezTo>
                  <a:pt x="1987776" y="5186233"/>
                  <a:pt x="1920755" y="5182736"/>
                  <a:pt x="1869644" y="5154528"/>
                </a:cubicBezTo>
                <a:cubicBezTo>
                  <a:pt x="1863213" y="5150917"/>
                  <a:pt x="1864453" y="5138618"/>
                  <a:pt x="1873028" y="5139182"/>
                </a:cubicBezTo>
                <a:cubicBezTo>
                  <a:pt x="1926623" y="5142792"/>
                  <a:pt x="1987099" y="5161523"/>
                  <a:pt x="2038549" y="5177433"/>
                </a:cubicBezTo>
                <a:cubicBezTo>
                  <a:pt x="2051412" y="5181382"/>
                  <a:pt x="2065289" y="5186008"/>
                  <a:pt x="2078942" y="5191536"/>
                </a:cubicBezTo>
                <a:cubicBezTo>
                  <a:pt x="2134340" y="5180705"/>
                  <a:pt x="2262176" y="5117859"/>
                  <a:pt x="2165030" y="5064487"/>
                </a:cubicBezTo>
                <a:cubicBezTo>
                  <a:pt x="2121930" y="5040795"/>
                  <a:pt x="2076120" y="5029174"/>
                  <a:pt x="2029861" y="5014169"/>
                </a:cubicBezTo>
                <a:cubicBezTo>
                  <a:pt x="1866146" y="4961143"/>
                  <a:pt x="1686973" y="4910367"/>
                  <a:pt x="1536572" y="4825517"/>
                </a:cubicBezTo>
                <a:cubicBezTo>
                  <a:pt x="1524387" y="4818749"/>
                  <a:pt x="1535218" y="4801706"/>
                  <a:pt x="1547178" y="4804982"/>
                </a:cubicBezTo>
                <a:cubicBezTo>
                  <a:pt x="1578770" y="4813894"/>
                  <a:pt x="1610249" y="4824166"/>
                  <a:pt x="1641503" y="4835108"/>
                </a:cubicBezTo>
                <a:cubicBezTo>
                  <a:pt x="1693404" y="4836349"/>
                  <a:pt x="1744291" y="4852368"/>
                  <a:pt x="1795628" y="4860153"/>
                </a:cubicBezTo>
                <a:cubicBezTo>
                  <a:pt x="1873931" y="4871999"/>
                  <a:pt x="1953025" y="4879107"/>
                  <a:pt x="2031779" y="4886556"/>
                </a:cubicBezTo>
                <a:cubicBezTo>
                  <a:pt x="2099928" y="4892988"/>
                  <a:pt x="2177442" y="4902916"/>
                  <a:pt x="2245026" y="4888023"/>
                </a:cubicBezTo>
                <a:cubicBezTo>
                  <a:pt x="2264771" y="4883735"/>
                  <a:pt x="2358983" y="4864552"/>
                  <a:pt x="2329197" y="4831833"/>
                </a:cubicBezTo>
                <a:cubicBezTo>
                  <a:pt x="2322766" y="4824727"/>
                  <a:pt x="2326940" y="4815362"/>
                  <a:pt x="2333710" y="4812881"/>
                </a:cubicBezTo>
                <a:cubicBezTo>
                  <a:pt x="2332356" y="4807801"/>
                  <a:pt x="2335854" y="4801595"/>
                  <a:pt x="2342397" y="4801822"/>
                </a:cubicBezTo>
                <a:cubicBezTo>
                  <a:pt x="2349280" y="4801935"/>
                  <a:pt x="2356275" y="4801706"/>
                  <a:pt x="2363158" y="4801143"/>
                </a:cubicBezTo>
                <a:cubicBezTo>
                  <a:pt x="2364851" y="4794828"/>
                  <a:pt x="2366431" y="4788621"/>
                  <a:pt x="2368123" y="4782303"/>
                </a:cubicBezTo>
                <a:cubicBezTo>
                  <a:pt x="2358193" y="4778470"/>
                  <a:pt x="2348378" y="4775311"/>
                  <a:pt x="2337998" y="4772832"/>
                </a:cubicBezTo>
                <a:cubicBezTo>
                  <a:pt x="2318929" y="4768314"/>
                  <a:pt x="2300200" y="4762789"/>
                  <a:pt x="2280793" y="4760194"/>
                </a:cubicBezTo>
                <a:cubicBezTo>
                  <a:pt x="2239610" y="4754669"/>
                  <a:pt x="2199330" y="4754219"/>
                  <a:pt x="2159840" y="4740108"/>
                </a:cubicBezTo>
                <a:cubicBezTo>
                  <a:pt x="2152619" y="4737515"/>
                  <a:pt x="2156793" y="4727812"/>
                  <a:pt x="2163339" y="4728040"/>
                </a:cubicBezTo>
                <a:cubicBezTo>
                  <a:pt x="2211629" y="4729617"/>
                  <a:pt x="2262289" y="4728376"/>
                  <a:pt x="2309451" y="4740225"/>
                </a:cubicBezTo>
                <a:cubicBezTo>
                  <a:pt x="2313964" y="4741352"/>
                  <a:pt x="2318817" y="4742367"/>
                  <a:pt x="2323668" y="4743383"/>
                </a:cubicBezTo>
                <a:cubicBezTo>
                  <a:pt x="2335176" y="4737964"/>
                  <a:pt x="2347813" y="4735148"/>
                  <a:pt x="2360225" y="4732209"/>
                </a:cubicBezTo>
                <a:cubicBezTo>
                  <a:pt x="2366317" y="4730749"/>
                  <a:pt x="2378841" y="4728826"/>
                  <a:pt x="2382564" y="4722735"/>
                </a:cubicBezTo>
                <a:cubicBezTo>
                  <a:pt x="2393284" y="4704792"/>
                  <a:pt x="2368573" y="4681212"/>
                  <a:pt x="2353004" y="4676704"/>
                </a:cubicBezTo>
                <a:cubicBezTo>
                  <a:pt x="2321073" y="4667564"/>
                  <a:pt x="2282823" y="4675234"/>
                  <a:pt x="2254504" y="4655042"/>
                </a:cubicBezTo>
                <a:cubicBezTo>
                  <a:pt x="2248750" y="4650981"/>
                  <a:pt x="2250443" y="4639356"/>
                  <a:pt x="2258791" y="4640486"/>
                </a:cubicBezTo>
                <a:cubicBezTo>
                  <a:pt x="2296364" y="4645335"/>
                  <a:pt x="2355373" y="4637213"/>
                  <a:pt x="2386965" y="4665082"/>
                </a:cubicBezTo>
                <a:cubicBezTo>
                  <a:pt x="2399377" y="4653914"/>
                  <a:pt x="2414722" y="4640034"/>
                  <a:pt x="2408628" y="4627505"/>
                </a:cubicBezTo>
                <a:cubicBezTo>
                  <a:pt x="2391140" y="4591516"/>
                  <a:pt x="2352102" y="4603025"/>
                  <a:pt x="2322088" y="4588808"/>
                </a:cubicBezTo>
                <a:cubicBezTo>
                  <a:pt x="2316899" y="4586322"/>
                  <a:pt x="2314642" y="4577865"/>
                  <a:pt x="2320283" y="4574364"/>
                </a:cubicBezTo>
                <a:cubicBezTo>
                  <a:pt x="2338787" y="4562966"/>
                  <a:pt x="2366655" y="4568951"/>
                  <a:pt x="2385724" y="4576394"/>
                </a:cubicBezTo>
                <a:cubicBezTo>
                  <a:pt x="2391366" y="4578538"/>
                  <a:pt x="2396555" y="4581135"/>
                  <a:pt x="2401408" y="4583841"/>
                </a:cubicBezTo>
                <a:cubicBezTo>
                  <a:pt x="2409531" y="4578314"/>
                  <a:pt x="2418219" y="4573460"/>
                  <a:pt x="2423409" y="4565336"/>
                </a:cubicBezTo>
                <a:cubicBezTo>
                  <a:pt x="2433677" y="4549092"/>
                  <a:pt x="2425666" y="4529118"/>
                  <a:pt x="2409306" y="4519756"/>
                </a:cubicBezTo>
                <a:cubicBezTo>
                  <a:pt x="2394977" y="4511631"/>
                  <a:pt x="2377600" y="4509488"/>
                  <a:pt x="2361240" y="4510053"/>
                </a:cubicBezTo>
                <a:cubicBezTo>
                  <a:pt x="2346008" y="4510502"/>
                  <a:pt x="2329761" y="4515467"/>
                  <a:pt x="2314981" y="4510502"/>
                </a:cubicBezTo>
                <a:cubicBezTo>
                  <a:pt x="2310467" y="4508926"/>
                  <a:pt x="2309227" y="4502492"/>
                  <a:pt x="2312159" y="4499104"/>
                </a:cubicBezTo>
                <a:cubicBezTo>
                  <a:pt x="2327391" y="4481619"/>
                  <a:pt x="2360789" y="4482522"/>
                  <a:pt x="2382000" y="4484325"/>
                </a:cubicBezTo>
                <a:cubicBezTo>
                  <a:pt x="2388996" y="4484889"/>
                  <a:pt x="2395991" y="4486244"/>
                  <a:pt x="2402649" y="4488049"/>
                </a:cubicBezTo>
                <a:cubicBezTo>
                  <a:pt x="2464705" y="4417983"/>
                  <a:pt x="2327843" y="4361687"/>
                  <a:pt x="2277183" y="4362586"/>
                </a:cubicBezTo>
                <a:cubicBezTo>
                  <a:pt x="2235098" y="4363379"/>
                  <a:pt x="2194365" y="4371050"/>
                  <a:pt x="2153071" y="4378495"/>
                </a:cubicBezTo>
                <a:cubicBezTo>
                  <a:pt x="2084020" y="4391017"/>
                  <a:pt x="2003685" y="4411215"/>
                  <a:pt x="1936213" y="4383910"/>
                </a:cubicBezTo>
                <a:cubicBezTo>
                  <a:pt x="1927977" y="4380637"/>
                  <a:pt x="1931136" y="4369017"/>
                  <a:pt x="1939598" y="4369356"/>
                </a:cubicBezTo>
                <a:cubicBezTo>
                  <a:pt x="2019369" y="4372064"/>
                  <a:pt x="2092030" y="4363263"/>
                  <a:pt x="2170672" y="4349611"/>
                </a:cubicBezTo>
                <a:cubicBezTo>
                  <a:pt x="2188161" y="4346566"/>
                  <a:pt x="2205085" y="4344078"/>
                  <a:pt x="2221671" y="4342280"/>
                </a:cubicBezTo>
                <a:cubicBezTo>
                  <a:pt x="2243334" y="4333816"/>
                  <a:pt x="2266351" y="4328848"/>
                  <a:pt x="2287900" y="4318921"/>
                </a:cubicBezTo>
                <a:cubicBezTo>
                  <a:pt x="2299522" y="4313613"/>
                  <a:pt x="2336192" y="4295223"/>
                  <a:pt x="2311144" y="4285969"/>
                </a:cubicBezTo>
                <a:cubicBezTo>
                  <a:pt x="2302343" y="4282700"/>
                  <a:pt x="2300538" y="4270401"/>
                  <a:pt x="2306067" y="4263629"/>
                </a:cubicBezTo>
                <a:cubicBezTo>
                  <a:pt x="2335966" y="4227304"/>
                  <a:pt x="2373086" y="4158365"/>
                  <a:pt x="2296814" y="4148550"/>
                </a:cubicBezTo>
                <a:cubicBezTo>
                  <a:pt x="2262401" y="4144151"/>
                  <a:pt x="2228779" y="4157802"/>
                  <a:pt x="2195155" y="4152160"/>
                </a:cubicBezTo>
                <a:cubicBezTo>
                  <a:pt x="2189064" y="4151143"/>
                  <a:pt x="2184550" y="4143582"/>
                  <a:pt x="2190304" y="4138731"/>
                </a:cubicBezTo>
                <a:cubicBezTo>
                  <a:pt x="2194253" y="4135575"/>
                  <a:pt x="2198992" y="4132750"/>
                  <a:pt x="2203956" y="4130043"/>
                </a:cubicBezTo>
                <a:cubicBezTo>
                  <a:pt x="2204183" y="4129932"/>
                  <a:pt x="2204069" y="4129596"/>
                  <a:pt x="2204295" y="4129478"/>
                </a:cubicBezTo>
                <a:cubicBezTo>
                  <a:pt x="2225394" y="4111882"/>
                  <a:pt x="2249991" y="4093488"/>
                  <a:pt x="2263869" y="4069232"/>
                </a:cubicBezTo>
                <a:cubicBezTo>
                  <a:pt x="2287676" y="4027487"/>
                  <a:pt x="2250780" y="4014171"/>
                  <a:pt x="2227763" y="3991832"/>
                </a:cubicBezTo>
                <a:cubicBezTo>
                  <a:pt x="2102974" y="3870767"/>
                  <a:pt x="2003233" y="3952001"/>
                  <a:pt x="1865694" y="3973664"/>
                </a:cubicBezTo>
                <a:cubicBezTo>
                  <a:pt x="1858361" y="3974794"/>
                  <a:pt x="1854864" y="3965204"/>
                  <a:pt x="1859263" y="3960239"/>
                </a:cubicBezTo>
                <a:cubicBezTo>
                  <a:pt x="1840421" y="3928647"/>
                  <a:pt x="1884650" y="3881596"/>
                  <a:pt x="1901575" y="3859484"/>
                </a:cubicBezTo>
                <a:cubicBezTo>
                  <a:pt x="1914211" y="3843123"/>
                  <a:pt x="1977283" y="3729730"/>
                  <a:pt x="1936439" y="3748008"/>
                </a:cubicBezTo>
                <a:cubicBezTo>
                  <a:pt x="1923464" y="3753762"/>
                  <a:pt x="1910826" y="3735144"/>
                  <a:pt x="1920530" y="3724424"/>
                </a:cubicBezTo>
                <a:cubicBezTo>
                  <a:pt x="1941968" y="3702762"/>
                  <a:pt x="1957199" y="3659782"/>
                  <a:pt x="1948512" y="3628864"/>
                </a:cubicBezTo>
                <a:cubicBezTo>
                  <a:pt x="1926961" y="3551692"/>
                  <a:pt x="1860731" y="3620856"/>
                  <a:pt x="1835908" y="3641388"/>
                </a:cubicBezTo>
                <a:cubicBezTo>
                  <a:pt x="1826205" y="3649398"/>
                  <a:pt x="1813681" y="3638344"/>
                  <a:pt x="1819435" y="3627623"/>
                </a:cubicBezTo>
                <a:cubicBezTo>
                  <a:pt x="1830718" y="3606756"/>
                  <a:pt x="1847981" y="3588248"/>
                  <a:pt x="1867839" y="3576291"/>
                </a:cubicBezTo>
                <a:cubicBezTo>
                  <a:pt x="1870321" y="3551127"/>
                  <a:pt x="1877317" y="3499788"/>
                  <a:pt x="1848206" y="3526412"/>
                </a:cubicBezTo>
                <a:cubicBezTo>
                  <a:pt x="1835118" y="3538374"/>
                  <a:pt x="1820112" y="3571100"/>
                  <a:pt x="1800029" y="3570423"/>
                </a:cubicBezTo>
                <a:cubicBezTo>
                  <a:pt x="1794612" y="3570195"/>
                  <a:pt x="1789649" y="3566472"/>
                  <a:pt x="1789534" y="3560606"/>
                </a:cubicBezTo>
                <a:cubicBezTo>
                  <a:pt x="1789084" y="3542663"/>
                  <a:pt x="1809844" y="3522916"/>
                  <a:pt x="1822369" y="3510731"/>
                </a:cubicBezTo>
                <a:cubicBezTo>
                  <a:pt x="1796304" y="3361470"/>
                  <a:pt x="1641730" y="3593330"/>
                  <a:pt x="1607993" y="3515243"/>
                </a:cubicBezTo>
                <a:cubicBezTo>
                  <a:pt x="1593551" y="3481737"/>
                  <a:pt x="1618825" y="3456243"/>
                  <a:pt x="1636201" y="3430404"/>
                </a:cubicBezTo>
                <a:cubicBezTo>
                  <a:pt x="1648047" y="3412689"/>
                  <a:pt x="1660120" y="3287910"/>
                  <a:pt x="1608895" y="3305850"/>
                </a:cubicBezTo>
                <a:cubicBezTo>
                  <a:pt x="1584073" y="3314534"/>
                  <a:pt x="1566247" y="3333151"/>
                  <a:pt x="1545599" y="3348499"/>
                </a:cubicBezTo>
                <a:cubicBezTo>
                  <a:pt x="1530028" y="3360004"/>
                  <a:pt x="1513105" y="3340486"/>
                  <a:pt x="1525853" y="3326270"/>
                </a:cubicBezTo>
                <a:cubicBezTo>
                  <a:pt x="1525967" y="3326159"/>
                  <a:pt x="1526080" y="3326042"/>
                  <a:pt x="1526192" y="3325929"/>
                </a:cubicBezTo>
                <a:cubicBezTo>
                  <a:pt x="1526080" y="3295695"/>
                  <a:pt x="1554625" y="3258682"/>
                  <a:pt x="1538942" y="3230924"/>
                </a:cubicBezTo>
                <a:cubicBezTo>
                  <a:pt x="1514119" y="3186913"/>
                  <a:pt x="1474629" y="3283056"/>
                  <a:pt x="1466392" y="3296711"/>
                </a:cubicBezTo>
                <a:cubicBezTo>
                  <a:pt x="1449806" y="3324241"/>
                  <a:pt x="1431754" y="3353009"/>
                  <a:pt x="1404224" y="3370721"/>
                </a:cubicBezTo>
                <a:cubicBezTo>
                  <a:pt x="1397003" y="3375459"/>
                  <a:pt x="1387751" y="3366544"/>
                  <a:pt x="1390571" y="3358988"/>
                </a:cubicBezTo>
                <a:cubicBezTo>
                  <a:pt x="1402644" y="3327059"/>
                  <a:pt x="1429271" y="3303592"/>
                  <a:pt x="1444391" y="3273012"/>
                </a:cubicBezTo>
                <a:cubicBezTo>
                  <a:pt x="1454094" y="3253492"/>
                  <a:pt x="1461654" y="3229342"/>
                  <a:pt x="1476886" y="3213319"/>
                </a:cubicBezTo>
                <a:cubicBezTo>
                  <a:pt x="1477224" y="3212868"/>
                  <a:pt x="1477675" y="3212640"/>
                  <a:pt x="1478014" y="3212302"/>
                </a:cubicBezTo>
                <a:cubicBezTo>
                  <a:pt x="1464587" y="3194248"/>
                  <a:pt x="1451047" y="3176080"/>
                  <a:pt x="1437622" y="3158024"/>
                </a:cubicBezTo>
                <a:cubicBezTo>
                  <a:pt x="1437283" y="3158024"/>
                  <a:pt x="1436831" y="3158024"/>
                  <a:pt x="1436493" y="3158024"/>
                </a:cubicBezTo>
                <a:cubicBezTo>
                  <a:pt x="1435929" y="3160169"/>
                  <a:pt x="1435252" y="3162313"/>
                  <a:pt x="1434575" y="3164118"/>
                </a:cubicBezTo>
                <a:cubicBezTo>
                  <a:pt x="1426226" y="3186687"/>
                  <a:pt x="1405579" y="3206660"/>
                  <a:pt x="1386284" y="3220315"/>
                </a:cubicBezTo>
                <a:cubicBezTo>
                  <a:pt x="1380079" y="3224604"/>
                  <a:pt x="1369698" y="3218622"/>
                  <a:pt x="1372181" y="3210724"/>
                </a:cubicBezTo>
                <a:cubicBezTo>
                  <a:pt x="1377709" y="3193344"/>
                  <a:pt x="1389895" y="3182174"/>
                  <a:pt x="1399485" y="3167053"/>
                </a:cubicBezTo>
                <a:cubicBezTo>
                  <a:pt x="1405804" y="3157121"/>
                  <a:pt x="1408963" y="3147305"/>
                  <a:pt x="1408172" y="3135795"/>
                </a:cubicBezTo>
                <a:cubicBezTo>
                  <a:pt x="1383689" y="3113112"/>
                  <a:pt x="1359542" y="3108034"/>
                  <a:pt x="1335962" y="3122252"/>
                </a:cubicBezTo>
                <a:cubicBezTo>
                  <a:pt x="1333480" y="3128346"/>
                  <a:pt x="1329870" y="3134328"/>
                  <a:pt x="1326146" y="3140307"/>
                </a:cubicBezTo>
                <a:cubicBezTo>
                  <a:pt x="1316330" y="3155994"/>
                  <a:pt x="1306626" y="3172920"/>
                  <a:pt x="1293201" y="3185785"/>
                </a:cubicBezTo>
                <a:cubicBezTo>
                  <a:pt x="1285980" y="3192668"/>
                  <a:pt x="1273343" y="3184655"/>
                  <a:pt x="1278532" y="3175288"/>
                </a:cubicBezTo>
                <a:cubicBezTo>
                  <a:pt x="1285753" y="3162198"/>
                  <a:pt x="1295231" y="3150351"/>
                  <a:pt x="1301323" y="3136584"/>
                </a:cubicBezTo>
                <a:cubicBezTo>
                  <a:pt x="1303806" y="3131055"/>
                  <a:pt x="1305723" y="3124962"/>
                  <a:pt x="1307980" y="3119092"/>
                </a:cubicBezTo>
                <a:cubicBezTo>
                  <a:pt x="1307756" y="3118530"/>
                  <a:pt x="1307304" y="3118303"/>
                  <a:pt x="1307192" y="3117627"/>
                </a:cubicBezTo>
                <a:cubicBezTo>
                  <a:pt x="1293425" y="3042628"/>
                  <a:pt x="1197183" y="3168858"/>
                  <a:pt x="1192782" y="3176080"/>
                </a:cubicBezTo>
                <a:cubicBezTo>
                  <a:pt x="1179355" y="3198197"/>
                  <a:pt x="1165478" y="3220088"/>
                  <a:pt x="1152615" y="3242544"/>
                </a:cubicBezTo>
                <a:cubicBezTo>
                  <a:pt x="1145958" y="3254056"/>
                  <a:pt x="1139978" y="3265678"/>
                  <a:pt x="1134223" y="3277415"/>
                </a:cubicBezTo>
                <a:cubicBezTo>
                  <a:pt x="1134902" y="3276738"/>
                  <a:pt x="1135578" y="3276172"/>
                  <a:pt x="1136255" y="3275610"/>
                </a:cubicBezTo>
                <a:cubicBezTo>
                  <a:pt x="1133321" y="3291068"/>
                  <a:pt x="1129937" y="3306414"/>
                  <a:pt x="1126326" y="3321871"/>
                </a:cubicBezTo>
                <a:cubicBezTo>
                  <a:pt x="1120911" y="3326497"/>
                  <a:pt x="1115382" y="3330895"/>
                  <a:pt x="1109852" y="3335409"/>
                </a:cubicBezTo>
                <a:cubicBezTo>
                  <a:pt x="1106807" y="3344212"/>
                  <a:pt x="1103873" y="3352896"/>
                  <a:pt x="1101278" y="3361921"/>
                </a:cubicBezTo>
                <a:cubicBezTo>
                  <a:pt x="1098796" y="3370721"/>
                  <a:pt x="1096313" y="3379522"/>
                  <a:pt x="1093943" y="3388319"/>
                </a:cubicBezTo>
                <a:cubicBezTo>
                  <a:pt x="1100262" y="3383468"/>
                  <a:pt x="1106580" y="3378726"/>
                  <a:pt x="1112899" y="3373767"/>
                </a:cubicBezTo>
                <a:cubicBezTo>
                  <a:pt x="1107144" y="3394185"/>
                  <a:pt x="1100714" y="3414493"/>
                  <a:pt x="1093943" y="3434583"/>
                </a:cubicBezTo>
                <a:cubicBezTo>
                  <a:pt x="1088753" y="3438981"/>
                  <a:pt x="1083451" y="3443154"/>
                  <a:pt x="1078148" y="3447443"/>
                </a:cubicBezTo>
                <a:cubicBezTo>
                  <a:pt x="1072844" y="3467298"/>
                  <a:pt x="1067316" y="3487038"/>
                  <a:pt x="1061223" y="3506556"/>
                </a:cubicBezTo>
                <a:cubicBezTo>
                  <a:pt x="1064045" y="3504862"/>
                  <a:pt x="1066752" y="3503058"/>
                  <a:pt x="1069572" y="3501370"/>
                </a:cubicBezTo>
                <a:cubicBezTo>
                  <a:pt x="1062690" y="3518628"/>
                  <a:pt x="1055581" y="3535442"/>
                  <a:pt x="1048136" y="3552028"/>
                </a:cubicBezTo>
                <a:cubicBezTo>
                  <a:pt x="1047119" y="3552706"/>
                  <a:pt x="1046104" y="3553384"/>
                  <a:pt x="1045089" y="3554062"/>
                </a:cubicBezTo>
                <a:cubicBezTo>
                  <a:pt x="1041366" y="3563991"/>
                  <a:pt x="1037417" y="3573803"/>
                  <a:pt x="1033128" y="3583621"/>
                </a:cubicBezTo>
                <a:cubicBezTo>
                  <a:pt x="1018348" y="3617360"/>
                  <a:pt x="1001988" y="3650300"/>
                  <a:pt x="984725" y="3682680"/>
                </a:cubicBezTo>
                <a:cubicBezTo>
                  <a:pt x="977504" y="3697232"/>
                  <a:pt x="970283" y="3711790"/>
                  <a:pt x="963062" y="3726344"/>
                </a:cubicBezTo>
                <a:cubicBezTo>
                  <a:pt x="962159" y="3726910"/>
                  <a:pt x="961144" y="3727360"/>
                  <a:pt x="960129" y="3727810"/>
                </a:cubicBezTo>
                <a:cubicBezTo>
                  <a:pt x="953020" y="3740562"/>
                  <a:pt x="945687" y="3753312"/>
                  <a:pt x="938352" y="3765948"/>
                </a:cubicBezTo>
                <a:cubicBezTo>
                  <a:pt x="940270" y="3765492"/>
                  <a:pt x="942189" y="3764931"/>
                  <a:pt x="944106" y="3764372"/>
                </a:cubicBezTo>
                <a:cubicBezTo>
                  <a:pt x="938917" y="3774750"/>
                  <a:pt x="933726" y="3785240"/>
                  <a:pt x="928423" y="3795731"/>
                </a:cubicBezTo>
                <a:cubicBezTo>
                  <a:pt x="925378" y="3796750"/>
                  <a:pt x="922331" y="3797651"/>
                  <a:pt x="919284" y="3798555"/>
                </a:cubicBezTo>
                <a:cubicBezTo>
                  <a:pt x="908001" y="3817733"/>
                  <a:pt x="896606" y="3836800"/>
                  <a:pt x="885323" y="3855984"/>
                </a:cubicBezTo>
                <a:cubicBezTo>
                  <a:pt x="889610" y="3855644"/>
                  <a:pt x="894011" y="3855307"/>
                  <a:pt x="898299" y="3854971"/>
                </a:cubicBezTo>
                <a:cubicBezTo>
                  <a:pt x="892769" y="3865689"/>
                  <a:pt x="887353" y="3876292"/>
                  <a:pt x="881825" y="3887012"/>
                </a:cubicBezTo>
                <a:cubicBezTo>
                  <a:pt x="876636" y="3887463"/>
                  <a:pt x="871445" y="3888030"/>
                  <a:pt x="866253" y="3888480"/>
                </a:cubicBezTo>
                <a:cubicBezTo>
                  <a:pt x="840304" y="3932823"/>
                  <a:pt x="815030" y="3977612"/>
                  <a:pt x="792012" y="4023645"/>
                </a:cubicBezTo>
                <a:cubicBezTo>
                  <a:pt x="708068" y="4191647"/>
                  <a:pt x="614195" y="4343410"/>
                  <a:pt x="479251" y="4476198"/>
                </a:cubicBezTo>
                <a:cubicBezTo>
                  <a:pt x="443484" y="4511292"/>
                  <a:pt x="408394" y="4541984"/>
                  <a:pt x="371274" y="4570979"/>
                </a:cubicBezTo>
                <a:cubicBezTo>
                  <a:pt x="428027" y="4538481"/>
                  <a:pt x="486020" y="4508019"/>
                  <a:pt x="540066" y="4470673"/>
                </a:cubicBezTo>
                <a:cubicBezTo>
                  <a:pt x="620062" y="4415613"/>
                  <a:pt x="696898" y="4356271"/>
                  <a:pt x="769899" y="4292180"/>
                </a:cubicBezTo>
                <a:cubicBezTo>
                  <a:pt x="923007" y="4157575"/>
                  <a:pt x="1054792" y="3998036"/>
                  <a:pt x="1210383" y="3867268"/>
                </a:cubicBezTo>
                <a:cubicBezTo>
                  <a:pt x="1216024" y="3862415"/>
                  <a:pt x="1223472" y="3870538"/>
                  <a:pt x="1219297" y="3876292"/>
                </a:cubicBezTo>
                <a:cubicBezTo>
                  <a:pt x="1105452" y="4032109"/>
                  <a:pt x="955615" y="4174387"/>
                  <a:pt x="811307" y="4301765"/>
                </a:cubicBezTo>
                <a:cubicBezTo>
                  <a:pt x="743383" y="4361687"/>
                  <a:pt x="669255" y="4426333"/>
                  <a:pt x="590501" y="4484325"/>
                </a:cubicBezTo>
                <a:cubicBezTo>
                  <a:pt x="659438" y="4447994"/>
                  <a:pt x="726799" y="4408730"/>
                  <a:pt x="791449" y="4359655"/>
                </a:cubicBezTo>
                <a:cubicBezTo>
                  <a:pt x="916238" y="4264874"/>
                  <a:pt x="1025683" y="4146404"/>
                  <a:pt x="1154081" y="4057613"/>
                </a:cubicBezTo>
                <a:cubicBezTo>
                  <a:pt x="1160739" y="4052984"/>
                  <a:pt x="1170104" y="4061108"/>
                  <a:pt x="1164576" y="4067990"/>
                </a:cubicBezTo>
                <a:cubicBezTo>
                  <a:pt x="1073183" y="4181495"/>
                  <a:pt x="949409" y="4282136"/>
                  <a:pt x="831616" y="4370032"/>
                </a:cubicBezTo>
                <a:cubicBezTo>
                  <a:pt x="879456" y="4344419"/>
                  <a:pt x="926166" y="4316996"/>
                  <a:pt x="969381" y="4285179"/>
                </a:cubicBezTo>
                <a:cubicBezTo>
                  <a:pt x="1176761" y="4132412"/>
                  <a:pt x="1347809" y="3933723"/>
                  <a:pt x="1556994" y="3783433"/>
                </a:cubicBezTo>
                <a:cubicBezTo>
                  <a:pt x="1566472" y="3776664"/>
                  <a:pt x="1576852" y="3790880"/>
                  <a:pt x="1569407" y="3799006"/>
                </a:cubicBezTo>
                <a:cubicBezTo>
                  <a:pt x="1477789" y="3899424"/>
                  <a:pt x="1370713" y="3986640"/>
                  <a:pt x="1269506" y="4077241"/>
                </a:cubicBezTo>
                <a:cubicBezTo>
                  <a:pt x="1219973" y="4121584"/>
                  <a:pt x="1170893" y="4168405"/>
                  <a:pt x="1120007" y="4212974"/>
                </a:cubicBezTo>
                <a:cubicBezTo>
                  <a:pt x="1204628" y="4159830"/>
                  <a:pt x="1288461" y="4105449"/>
                  <a:pt x="1373873" y="4053437"/>
                </a:cubicBezTo>
                <a:cubicBezTo>
                  <a:pt x="1380417" y="4049373"/>
                  <a:pt x="1387638" y="4059527"/>
                  <a:pt x="1381658" y="4064380"/>
                </a:cubicBezTo>
                <a:cubicBezTo>
                  <a:pt x="1255628" y="4167051"/>
                  <a:pt x="1115382" y="4252913"/>
                  <a:pt x="974232" y="4333138"/>
                </a:cubicBezTo>
                <a:cubicBezTo>
                  <a:pt x="896831" y="4377140"/>
                  <a:pt x="816835" y="4425315"/>
                  <a:pt x="734471" y="4466385"/>
                </a:cubicBezTo>
                <a:cubicBezTo>
                  <a:pt x="789192" y="4443255"/>
                  <a:pt x="843688" y="4419337"/>
                  <a:pt x="897057" y="4393161"/>
                </a:cubicBezTo>
                <a:cubicBezTo>
                  <a:pt x="1122489" y="4282586"/>
                  <a:pt x="1332351" y="4150013"/>
                  <a:pt x="1540860" y="4010901"/>
                </a:cubicBezTo>
                <a:cubicBezTo>
                  <a:pt x="1548307" y="4005935"/>
                  <a:pt x="1558010" y="4017445"/>
                  <a:pt x="1550903" y="4023310"/>
                </a:cubicBezTo>
                <a:cubicBezTo>
                  <a:pt x="1211964" y="4306509"/>
                  <a:pt x="792691" y="4511181"/>
                  <a:pt x="366873" y="4640146"/>
                </a:cubicBezTo>
                <a:cubicBezTo>
                  <a:pt x="432653" y="4630216"/>
                  <a:pt x="500238" y="4625929"/>
                  <a:pt x="563083" y="4621643"/>
                </a:cubicBezTo>
                <a:cubicBezTo>
                  <a:pt x="666660" y="4614420"/>
                  <a:pt x="775314" y="4606523"/>
                  <a:pt x="878441" y="4620403"/>
                </a:cubicBezTo>
                <a:cubicBezTo>
                  <a:pt x="888707" y="4621753"/>
                  <a:pt x="891529" y="4638791"/>
                  <a:pt x="879795" y="4639695"/>
                </a:cubicBezTo>
                <a:cubicBezTo>
                  <a:pt x="766514" y="4647927"/>
                  <a:pt x="652557" y="4643192"/>
                  <a:pt x="539050" y="4652784"/>
                </a:cubicBezTo>
                <a:cubicBezTo>
                  <a:pt x="499335" y="4656170"/>
                  <a:pt x="459505" y="4662036"/>
                  <a:pt x="419564" y="4667906"/>
                </a:cubicBezTo>
                <a:cubicBezTo>
                  <a:pt x="467629" y="4673543"/>
                  <a:pt x="514454" y="4680650"/>
                  <a:pt x="556201" y="4685500"/>
                </a:cubicBezTo>
                <a:cubicBezTo>
                  <a:pt x="673092" y="4698928"/>
                  <a:pt x="796413" y="4714946"/>
                  <a:pt x="906196" y="4759404"/>
                </a:cubicBezTo>
                <a:cubicBezTo>
                  <a:pt x="915448" y="4763125"/>
                  <a:pt x="908452" y="4775195"/>
                  <a:pt x="900329" y="4774295"/>
                </a:cubicBezTo>
                <a:cubicBezTo>
                  <a:pt x="774412" y="4760419"/>
                  <a:pt x="651089" y="4725894"/>
                  <a:pt x="525172" y="4709983"/>
                </a:cubicBezTo>
                <a:cubicBezTo>
                  <a:pt x="461762" y="4701975"/>
                  <a:pt x="398240" y="4695878"/>
                  <a:pt x="334378" y="4692834"/>
                </a:cubicBezTo>
                <a:cubicBezTo>
                  <a:pt x="329527" y="4692609"/>
                  <a:pt x="324449" y="4692720"/>
                  <a:pt x="319597" y="4692609"/>
                </a:cubicBezTo>
                <a:cubicBezTo>
                  <a:pt x="349046" y="4700953"/>
                  <a:pt x="377930" y="4711450"/>
                  <a:pt x="405461" y="4722172"/>
                </a:cubicBezTo>
                <a:cubicBezTo>
                  <a:pt x="485118" y="4753083"/>
                  <a:pt x="566016" y="4781289"/>
                  <a:pt x="645110" y="4813781"/>
                </a:cubicBezTo>
                <a:cubicBezTo>
                  <a:pt x="781972" y="4869970"/>
                  <a:pt x="943430" y="4922550"/>
                  <a:pt x="1063705" y="5009767"/>
                </a:cubicBezTo>
                <a:cubicBezTo>
                  <a:pt x="1067767" y="5012702"/>
                  <a:pt x="1064269" y="5020149"/>
                  <a:pt x="1059418" y="5018794"/>
                </a:cubicBezTo>
                <a:cubicBezTo>
                  <a:pt x="985740" y="4998261"/>
                  <a:pt x="916576" y="4958095"/>
                  <a:pt x="846283" y="4928081"/>
                </a:cubicBezTo>
                <a:cubicBezTo>
                  <a:pt x="775314" y="4897725"/>
                  <a:pt x="703894" y="4868277"/>
                  <a:pt x="632247" y="4839394"/>
                </a:cubicBezTo>
                <a:cubicBezTo>
                  <a:pt x="562406" y="4811301"/>
                  <a:pt x="493129" y="4786031"/>
                  <a:pt x="423175" y="4763125"/>
                </a:cubicBezTo>
                <a:cubicBezTo>
                  <a:pt x="469999" y="4785464"/>
                  <a:pt x="515808" y="4809165"/>
                  <a:pt x="560376" y="4831494"/>
                </a:cubicBezTo>
                <a:cubicBezTo>
                  <a:pt x="671624" y="4887459"/>
                  <a:pt x="781294" y="4946134"/>
                  <a:pt x="884420" y="5016086"/>
                </a:cubicBezTo>
                <a:cubicBezTo>
                  <a:pt x="894011" y="5022518"/>
                  <a:pt x="885999" y="5037297"/>
                  <a:pt x="875619" y="5031769"/>
                </a:cubicBezTo>
                <a:cubicBezTo>
                  <a:pt x="757713" y="4968813"/>
                  <a:pt x="641049" y="4903142"/>
                  <a:pt x="520208" y="4845824"/>
                </a:cubicBezTo>
                <a:cubicBezTo>
                  <a:pt x="452511" y="4813894"/>
                  <a:pt x="381766" y="4786367"/>
                  <a:pt x="312376" y="4756811"/>
                </a:cubicBezTo>
                <a:close/>
                <a:moveTo>
                  <a:pt x="306960" y="3115952"/>
                </a:moveTo>
                <a:cubicBezTo>
                  <a:pt x="302785" y="3094287"/>
                  <a:pt x="310457" y="3064725"/>
                  <a:pt x="324222" y="3047816"/>
                </a:cubicBezTo>
                <a:cubicBezTo>
                  <a:pt x="328847" y="3042061"/>
                  <a:pt x="337423" y="3047703"/>
                  <a:pt x="336295" y="3054248"/>
                </a:cubicBezTo>
                <a:cubicBezTo>
                  <a:pt x="334489" y="3064611"/>
                  <a:pt x="330202" y="3074088"/>
                  <a:pt x="327608" y="3084358"/>
                </a:cubicBezTo>
                <a:cubicBezTo>
                  <a:pt x="324899" y="3094850"/>
                  <a:pt x="323997" y="3105570"/>
                  <a:pt x="320386" y="3115726"/>
                </a:cubicBezTo>
                <a:cubicBezTo>
                  <a:pt x="318355" y="3121479"/>
                  <a:pt x="308426" y="3123512"/>
                  <a:pt x="306960" y="3115952"/>
                </a:cubicBezTo>
                <a:close/>
                <a:moveTo>
                  <a:pt x="293644" y="3000316"/>
                </a:moveTo>
                <a:cubicBezTo>
                  <a:pt x="293871" y="2966693"/>
                  <a:pt x="316324" y="2932958"/>
                  <a:pt x="325575" y="2900801"/>
                </a:cubicBezTo>
                <a:cubicBezTo>
                  <a:pt x="335391" y="2866838"/>
                  <a:pt x="335166" y="2825543"/>
                  <a:pt x="349834" y="2794064"/>
                </a:cubicBezTo>
                <a:cubicBezTo>
                  <a:pt x="352654" y="2788197"/>
                  <a:pt x="363486" y="2788761"/>
                  <a:pt x="364615" y="2795643"/>
                </a:cubicBezTo>
                <a:cubicBezTo>
                  <a:pt x="370482" y="2830394"/>
                  <a:pt x="353895" y="2872254"/>
                  <a:pt x="343176" y="2905313"/>
                </a:cubicBezTo>
                <a:cubicBezTo>
                  <a:pt x="332458" y="2938485"/>
                  <a:pt x="321288" y="2973800"/>
                  <a:pt x="301317" y="3002572"/>
                </a:cubicBezTo>
                <a:cubicBezTo>
                  <a:pt x="299287" y="3005506"/>
                  <a:pt x="293532" y="3004153"/>
                  <a:pt x="293644" y="3000316"/>
                </a:cubicBezTo>
                <a:close/>
                <a:moveTo>
                  <a:pt x="292291" y="3735840"/>
                </a:moveTo>
                <a:cubicBezTo>
                  <a:pt x="305040" y="3701316"/>
                  <a:pt x="341484" y="3668030"/>
                  <a:pt x="373867" y="3651896"/>
                </a:cubicBezTo>
                <a:cubicBezTo>
                  <a:pt x="381876" y="3647947"/>
                  <a:pt x="389549" y="3657990"/>
                  <a:pt x="383005" y="3664422"/>
                </a:cubicBezTo>
                <a:cubicBezTo>
                  <a:pt x="356603" y="3691159"/>
                  <a:pt x="331217" y="3717786"/>
                  <a:pt x="305943" y="3745428"/>
                </a:cubicBezTo>
                <a:cubicBezTo>
                  <a:pt x="299851" y="3752086"/>
                  <a:pt x="289470" y="3743398"/>
                  <a:pt x="292291" y="3735840"/>
                </a:cubicBezTo>
                <a:close/>
                <a:moveTo>
                  <a:pt x="288455" y="228895"/>
                </a:moveTo>
                <a:cubicBezTo>
                  <a:pt x="286425" y="189179"/>
                  <a:pt x="291276" y="139082"/>
                  <a:pt x="304929" y="101397"/>
                </a:cubicBezTo>
                <a:cubicBezTo>
                  <a:pt x="308426" y="91807"/>
                  <a:pt x="324335" y="93499"/>
                  <a:pt x="325011" y="103993"/>
                </a:cubicBezTo>
                <a:cubicBezTo>
                  <a:pt x="327607" y="144497"/>
                  <a:pt x="319144" y="193466"/>
                  <a:pt x="306170" y="231829"/>
                </a:cubicBezTo>
                <a:cubicBezTo>
                  <a:pt x="302784" y="241871"/>
                  <a:pt x="289020" y="239049"/>
                  <a:pt x="288455" y="228895"/>
                </a:cubicBezTo>
                <a:close/>
                <a:moveTo>
                  <a:pt x="278413" y="2629670"/>
                </a:moveTo>
                <a:cubicBezTo>
                  <a:pt x="270741" y="2617372"/>
                  <a:pt x="282701" y="2598530"/>
                  <a:pt x="291501" y="2589729"/>
                </a:cubicBezTo>
                <a:cubicBezTo>
                  <a:pt x="296578" y="2584651"/>
                  <a:pt x="304365" y="2589504"/>
                  <a:pt x="304477" y="2595822"/>
                </a:cubicBezTo>
                <a:cubicBezTo>
                  <a:pt x="304589" y="2604058"/>
                  <a:pt x="304365" y="2605186"/>
                  <a:pt x="301318" y="2612633"/>
                </a:cubicBezTo>
                <a:cubicBezTo>
                  <a:pt x="302672" y="2609361"/>
                  <a:pt x="295789" y="2624932"/>
                  <a:pt x="295339" y="2624254"/>
                </a:cubicBezTo>
                <a:cubicBezTo>
                  <a:pt x="295563" y="2625384"/>
                  <a:pt x="296241" y="2626398"/>
                  <a:pt x="295563" y="2627638"/>
                </a:cubicBezTo>
                <a:cubicBezTo>
                  <a:pt x="294209" y="2630122"/>
                  <a:pt x="292968" y="2631363"/>
                  <a:pt x="290711" y="2632829"/>
                </a:cubicBezTo>
                <a:cubicBezTo>
                  <a:pt x="286537" y="2635538"/>
                  <a:pt x="280896" y="2633620"/>
                  <a:pt x="278413" y="2629670"/>
                </a:cubicBezTo>
                <a:close/>
                <a:moveTo>
                  <a:pt x="274802" y="5724451"/>
                </a:moveTo>
                <a:cubicBezTo>
                  <a:pt x="271192" y="5719262"/>
                  <a:pt x="277172" y="5712716"/>
                  <a:pt x="282699" y="5714297"/>
                </a:cubicBezTo>
                <a:cubicBezTo>
                  <a:pt x="304589" y="5720728"/>
                  <a:pt x="324784" y="5735734"/>
                  <a:pt x="343176" y="5748822"/>
                </a:cubicBezTo>
                <a:cubicBezTo>
                  <a:pt x="348479" y="5752544"/>
                  <a:pt x="344191" y="5761121"/>
                  <a:pt x="338099" y="5759992"/>
                </a:cubicBezTo>
                <a:cubicBezTo>
                  <a:pt x="314179" y="5755591"/>
                  <a:pt x="288905" y="5745324"/>
                  <a:pt x="274802" y="5724451"/>
                </a:cubicBezTo>
                <a:close/>
                <a:moveTo>
                  <a:pt x="274464" y="686416"/>
                </a:moveTo>
                <a:cubicBezTo>
                  <a:pt x="268371" y="653358"/>
                  <a:pt x="274126" y="610256"/>
                  <a:pt x="295564" y="583402"/>
                </a:cubicBezTo>
                <a:cubicBezTo>
                  <a:pt x="301882" y="575506"/>
                  <a:pt x="316437" y="580018"/>
                  <a:pt x="316663" y="590399"/>
                </a:cubicBezTo>
                <a:cubicBezTo>
                  <a:pt x="316888" y="606420"/>
                  <a:pt x="312150" y="621201"/>
                  <a:pt x="308426" y="636658"/>
                </a:cubicBezTo>
                <a:cubicBezTo>
                  <a:pt x="304139" y="654486"/>
                  <a:pt x="300077" y="671298"/>
                  <a:pt x="293081" y="688222"/>
                </a:cubicBezTo>
                <a:cubicBezTo>
                  <a:pt x="289696" y="696120"/>
                  <a:pt x="275931" y="694992"/>
                  <a:pt x="274464" y="686416"/>
                </a:cubicBezTo>
                <a:close/>
                <a:moveTo>
                  <a:pt x="273561" y="3259584"/>
                </a:moveTo>
                <a:cubicBezTo>
                  <a:pt x="274125" y="3237466"/>
                  <a:pt x="281797" y="3216479"/>
                  <a:pt x="289809" y="3196054"/>
                </a:cubicBezTo>
                <a:cubicBezTo>
                  <a:pt x="296014" y="3180370"/>
                  <a:pt x="301767" y="3163894"/>
                  <a:pt x="313502" y="3151481"/>
                </a:cubicBezTo>
                <a:cubicBezTo>
                  <a:pt x="319257" y="3145614"/>
                  <a:pt x="329185" y="3150128"/>
                  <a:pt x="327831" y="3158477"/>
                </a:cubicBezTo>
                <a:cubicBezTo>
                  <a:pt x="324784" y="3177661"/>
                  <a:pt x="313953" y="3195039"/>
                  <a:pt x="306959" y="3212981"/>
                </a:cubicBezTo>
                <a:cubicBezTo>
                  <a:pt x="300414" y="3230020"/>
                  <a:pt x="294773" y="3247286"/>
                  <a:pt x="285634" y="3263083"/>
                </a:cubicBezTo>
                <a:cubicBezTo>
                  <a:pt x="281909" y="3269402"/>
                  <a:pt x="273448" y="3266806"/>
                  <a:pt x="273561" y="3259584"/>
                </a:cubicBezTo>
                <a:close/>
                <a:moveTo>
                  <a:pt x="256526" y="1122501"/>
                </a:moveTo>
                <a:cubicBezTo>
                  <a:pt x="268146" y="1031899"/>
                  <a:pt x="289246" y="934301"/>
                  <a:pt x="318356" y="847648"/>
                </a:cubicBezTo>
                <a:cubicBezTo>
                  <a:pt x="321741" y="837381"/>
                  <a:pt x="339342" y="840314"/>
                  <a:pt x="337424" y="851484"/>
                </a:cubicBezTo>
                <a:cubicBezTo>
                  <a:pt x="321403" y="942650"/>
                  <a:pt x="298385" y="1036412"/>
                  <a:pt x="274014" y="1125772"/>
                </a:cubicBezTo>
                <a:cubicBezTo>
                  <a:pt x="271307" y="1135476"/>
                  <a:pt x="255285" y="1132655"/>
                  <a:pt x="256526" y="1122501"/>
                </a:cubicBezTo>
                <a:close/>
                <a:moveTo>
                  <a:pt x="255282" y="25687"/>
                </a:moveTo>
                <a:lnTo>
                  <a:pt x="257306" y="0"/>
                </a:lnTo>
                <a:lnTo>
                  <a:pt x="281447" y="0"/>
                </a:lnTo>
                <a:lnTo>
                  <a:pt x="274351" y="30089"/>
                </a:lnTo>
                <a:cubicBezTo>
                  <a:pt x="270289" y="40243"/>
                  <a:pt x="256185" y="34940"/>
                  <a:pt x="255282" y="25687"/>
                </a:cubicBezTo>
                <a:close/>
                <a:moveTo>
                  <a:pt x="240376" y="5324097"/>
                </a:moveTo>
                <a:cubicBezTo>
                  <a:pt x="241067" y="5321404"/>
                  <a:pt x="243436" y="5319260"/>
                  <a:pt x="247159" y="5319712"/>
                </a:cubicBezTo>
                <a:cubicBezTo>
                  <a:pt x="280444" y="5323998"/>
                  <a:pt x="313277" y="5337877"/>
                  <a:pt x="345659" y="5346791"/>
                </a:cubicBezTo>
                <a:cubicBezTo>
                  <a:pt x="372400" y="5354125"/>
                  <a:pt x="402864" y="5357959"/>
                  <a:pt x="427460" y="5370936"/>
                </a:cubicBezTo>
                <a:cubicBezTo>
                  <a:pt x="433779" y="5374321"/>
                  <a:pt x="429379" y="5383121"/>
                  <a:pt x="423399" y="5383235"/>
                </a:cubicBezTo>
                <a:cubicBezTo>
                  <a:pt x="396658" y="5383572"/>
                  <a:pt x="368450" y="5372741"/>
                  <a:pt x="342839" y="5365407"/>
                </a:cubicBezTo>
                <a:cubicBezTo>
                  <a:pt x="310118" y="5356154"/>
                  <a:pt x="273336" y="5348708"/>
                  <a:pt x="243662" y="5331784"/>
                </a:cubicBezTo>
                <a:cubicBezTo>
                  <a:pt x="240672" y="5330035"/>
                  <a:pt x="239684" y="5326791"/>
                  <a:pt x="240376" y="5324097"/>
                </a:cubicBezTo>
                <a:close/>
                <a:moveTo>
                  <a:pt x="236821" y="5358191"/>
                </a:moveTo>
                <a:cubicBezTo>
                  <a:pt x="237879" y="5355061"/>
                  <a:pt x="240671" y="5352549"/>
                  <a:pt x="244451" y="5353001"/>
                </a:cubicBezTo>
                <a:cubicBezTo>
                  <a:pt x="271305" y="5356386"/>
                  <a:pt x="295676" y="5369587"/>
                  <a:pt x="319032" y="5382450"/>
                </a:cubicBezTo>
                <a:cubicBezTo>
                  <a:pt x="327831" y="5387301"/>
                  <a:pt x="321513" y="5402421"/>
                  <a:pt x="312036" y="5398697"/>
                </a:cubicBezTo>
                <a:cubicBezTo>
                  <a:pt x="287552" y="5389333"/>
                  <a:pt x="261714" y="5381321"/>
                  <a:pt x="239600" y="5367104"/>
                </a:cubicBezTo>
                <a:cubicBezTo>
                  <a:pt x="236440" y="5365074"/>
                  <a:pt x="235764" y="5361323"/>
                  <a:pt x="236821" y="5358191"/>
                </a:cubicBezTo>
                <a:close/>
                <a:moveTo>
                  <a:pt x="224029" y="3692158"/>
                </a:moveTo>
                <a:cubicBezTo>
                  <a:pt x="256411" y="3635182"/>
                  <a:pt x="302558" y="3572113"/>
                  <a:pt x="355701" y="3533521"/>
                </a:cubicBezTo>
                <a:cubicBezTo>
                  <a:pt x="362132" y="3528894"/>
                  <a:pt x="371496" y="3537584"/>
                  <a:pt x="366983" y="3544242"/>
                </a:cubicBezTo>
                <a:cubicBezTo>
                  <a:pt x="329298" y="3599648"/>
                  <a:pt x="279992" y="3650186"/>
                  <a:pt x="237681" y="3702308"/>
                </a:cubicBezTo>
                <a:cubicBezTo>
                  <a:pt x="230686" y="3710998"/>
                  <a:pt x="218726" y="3701522"/>
                  <a:pt x="224029" y="3692158"/>
                </a:cubicBezTo>
                <a:close/>
                <a:moveTo>
                  <a:pt x="212747" y="184890"/>
                </a:moveTo>
                <a:cubicBezTo>
                  <a:pt x="215455" y="168868"/>
                  <a:pt x="215680" y="152283"/>
                  <a:pt x="220081" y="136599"/>
                </a:cubicBezTo>
                <a:cubicBezTo>
                  <a:pt x="222563" y="127800"/>
                  <a:pt x="236667" y="127573"/>
                  <a:pt x="239713" y="136148"/>
                </a:cubicBezTo>
                <a:cubicBezTo>
                  <a:pt x="246257" y="155103"/>
                  <a:pt x="241180" y="174735"/>
                  <a:pt x="230123" y="191096"/>
                </a:cubicBezTo>
                <a:cubicBezTo>
                  <a:pt x="224368" y="199558"/>
                  <a:pt x="210829" y="195835"/>
                  <a:pt x="212747" y="184890"/>
                </a:cubicBezTo>
                <a:close/>
                <a:moveTo>
                  <a:pt x="203014" y="5470124"/>
                </a:moveTo>
                <a:cubicBezTo>
                  <a:pt x="204059" y="5467740"/>
                  <a:pt x="206258" y="5466048"/>
                  <a:pt x="209362" y="5466724"/>
                </a:cubicBezTo>
                <a:cubicBezTo>
                  <a:pt x="228090" y="5470786"/>
                  <a:pt x="246143" y="5484102"/>
                  <a:pt x="259570" y="5497639"/>
                </a:cubicBezTo>
                <a:cubicBezTo>
                  <a:pt x="265324" y="5503508"/>
                  <a:pt x="260134" y="5513548"/>
                  <a:pt x="251897" y="5510276"/>
                </a:cubicBezTo>
                <a:cubicBezTo>
                  <a:pt x="234521" y="5503394"/>
                  <a:pt x="215115" y="5492675"/>
                  <a:pt x="203607" y="5477669"/>
                </a:cubicBezTo>
                <a:cubicBezTo>
                  <a:pt x="202084" y="5475581"/>
                  <a:pt x="201971" y="5472507"/>
                  <a:pt x="203014" y="5470124"/>
                </a:cubicBezTo>
                <a:close/>
                <a:moveTo>
                  <a:pt x="187361" y="2992755"/>
                </a:moveTo>
                <a:cubicBezTo>
                  <a:pt x="190859" y="2979103"/>
                  <a:pt x="192890" y="2965676"/>
                  <a:pt x="198869" y="2952814"/>
                </a:cubicBezTo>
                <a:cubicBezTo>
                  <a:pt x="201916" y="2946157"/>
                  <a:pt x="211506" y="2949992"/>
                  <a:pt x="211732" y="2956311"/>
                </a:cubicBezTo>
                <a:cubicBezTo>
                  <a:pt x="212184" y="2970077"/>
                  <a:pt x="210942" y="2982826"/>
                  <a:pt x="207783" y="2996254"/>
                </a:cubicBezTo>
                <a:cubicBezTo>
                  <a:pt x="204736" y="3009228"/>
                  <a:pt x="184088" y="3005617"/>
                  <a:pt x="187361" y="2992755"/>
                </a:cubicBezTo>
                <a:close/>
                <a:moveTo>
                  <a:pt x="180012" y="5124216"/>
                </a:moveTo>
                <a:cubicBezTo>
                  <a:pt x="180450" y="5120903"/>
                  <a:pt x="182791" y="5118026"/>
                  <a:pt x="187248" y="5117745"/>
                </a:cubicBezTo>
                <a:cubicBezTo>
                  <a:pt x="210038" y="5116391"/>
                  <a:pt x="242872" y="5124851"/>
                  <a:pt x="261940" y="5137487"/>
                </a:cubicBezTo>
                <a:cubicBezTo>
                  <a:pt x="267131" y="5140984"/>
                  <a:pt x="265889" y="5150689"/>
                  <a:pt x="259119" y="5151366"/>
                </a:cubicBezTo>
                <a:cubicBezTo>
                  <a:pt x="236441" y="5153621"/>
                  <a:pt x="203269" y="5145612"/>
                  <a:pt x="184201" y="5133313"/>
                </a:cubicBezTo>
                <a:cubicBezTo>
                  <a:pt x="181041" y="5131280"/>
                  <a:pt x="179575" y="5127530"/>
                  <a:pt x="180012" y="5124216"/>
                </a:cubicBezTo>
                <a:close/>
                <a:moveTo>
                  <a:pt x="177545" y="3373991"/>
                </a:moveTo>
                <a:cubicBezTo>
                  <a:pt x="191987" y="3309456"/>
                  <a:pt x="179463" y="3221441"/>
                  <a:pt x="224369" y="3167952"/>
                </a:cubicBezTo>
                <a:cubicBezTo>
                  <a:pt x="230912" y="3160167"/>
                  <a:pt x="241632" y="3166486"/>
                  <a:pt x="239487" y="3175966"/>
                </a:cubicBezTo>
                <a:cubicBezTo>
                  <a:pt x="231025" y="3212302"/>
                  <a:pt x="220983" y="3247284"/>
                  <a:pt x="215568" y="3284296"/>
                </a:cubicBezTo>
                <a:cubicBezTo>
                  <a:pt x="210942" y="3316454"/>
                  <a:pt x="205526" y="3349058"/>
                  <a:pt x="192326" y="3378840"/>
                </a:cubicBezTo>
                <a:cubicBezTo>
                  <a:pt x="188264" y="3387982"/>
                  <a:pt x="175400" y="3383808"/>
                  <a:pt x="177545" y="3373991"/>
                </a:cubicBezTo>
                <a:close/>
                <a:moveTo>
                  <a:pt x="150987" y="494464"/>
                </a:moveTo>
                <a:cubicBezTo>
                  <a:pt x="148632" y="467612"/>
                  <a:pt x="148322" y="440673"/>
                  <a:pt x="151819" y="415964"/>
                </a:cubicBezTo>
                <a:cubicBezTo>
                  <a:pt x="153399" y="404455"/>
                  <a:pt x="170097" y="406486"/>
                  <a:pt x="172920" y="416189"/>
                </a:cubicBezTo>
                <a:cubicBezTo>
                  <a:pt x="186344" y="463352"/>
                  <a:pt x="186909" y="519879"/>
                  <a:pt x="185669" y="568734"/>
                </a:cubicBezTo>
                <a:cubicBezTo>
                  <a:pt x="185330" y="581485"/>
                  <a:pt x="165020" y="586334"/>
                  <a:pt x="162425" y="572459"/>
                </a:cubicBezTo>
                <a:cubicBezTo>
                  <a:pt x="157743" y="548088"/>
                  <a:pt x="153343" y="521318"/>
                  <a:pt x="150987" y="494464"/>
                </a:cubicBezTo>
                <a:close/>
                <a:moveTo>
                  <a:pt x="138307" y="5053647"/>
                </a:moveTo>
                <a:cubicBezTo>
                  <a:pt x="138787" y="5050122"/>
                  <a:pt x="141043" y="5046850"/>
                  <a:pt x="144823" y="5046230"/>
                </a:cubicBezTo>
                <a:cubicBezTo>
                  <a:pt x="171338" y="5042280"/>
                  <a:pt x="206542" y="5049614"/>
                  <a:pt x="229897" y="5062701"/>
                </a:cubicBezTo>
                <a:cubicBezTo>
                  <a:pt x="238133" y="5067327"/>
                  <a:pt x="233733" y="5078949"/>
                  <a:pt x="225158" y="5079287"/>
                </a:cubicBezTo>
                <a:cubicBezTo>
                  <a:pt x="199771" y="5080190"/>
                  <a:pt x="165245" y="5073984"/>
                  <a:pt x="142454" y="5062588"/>
                </a:cubicBezTo>
                <a:cubicBezTo>
                  <a:pt x="139125" y="5060953"/>
                  <a:pt x="137827" y="5057173"/>
                  <a:pt x="138307" y="5053647"/>
                </a:cubicBezTo>
                <a:close/>
                <a:moveTo>
                  <a:pt x="115939" y="5730432"/>
                </a:moveTo>
                <a:cubicBezTo>
                  <a:pt x="112443" y="5724113"/>
                  <a:pt x="117970" y="5716891"/>
                  <a:pt x="124853" y="5718358"/>
                </a:cubicBezTo>
                <a:cubicBezTo>
                  <a:pt x="142905" y="5722081"/>
                  <a:pt x="159153" y="5737314"/>
                  <a:pt x="169760" y="5752208"/>
                </a:cubicBezTo>
                <a:cubicBezTo>
                  <a:pt x="173257" y="5757060"/>
                  <a:pt x="167955" y="5764844"/>
                  <a:pt x="162086" y="5762928"/>
                </a:cubicBezTo>
                <a:cubicBezTo>
                  <a:pt x="144711" y="5757172"/>
                  <a:pt x="125192" y="5746680"/>
                  <a:pt x="115939" y="5730432"/>
                </a:cubicBezTo>
                <a:close/>
                <a:moveTo>
                  <a:pt x="99791" y="4019656"/>
                </a:moveTo>
                <a:cubicBezTo>
                  <a:pt x="98479" y="4017471"/>
                  <a:pt x="98508" y="4014508"/>
                  <a:pt x="101046" y="4012703"/>
                </a:cubicBezTo>
                <a:cubicBezTo>
                  <a:pt x="171451" y="3962381"/>
                  <a:pt x="246370" y="3916800"/>
                  <a:pt x="320272" y="3871892"/>
                </a:cubicBezTo>
                <a:cubicBezTo>
                  <a:pt x="386616" y="3831607"/>
                  <a:pt x="454202" y="3784223"/>
                  <a:pt x="529571" y="3763350"/>
                </a:cubicBezTo>
                <a:cubicBezTo>
                  <a:pt x="537131" y="3761204"/>
                  <a:pt x="543562" y="3771244"/>
                  <a:pt x="536227" y="3776208"/>
                </a:cubicBezTo>
                <a:cubicBezTo>
                  <a:pt x="456232" y="3829803"/>
                  <a:pt x="365969" y="3870086"/>
                  <a:pt x="283828" y="3921197"/>
                </a:cubicBezTo>
                <a:cubicBezTo>
                  <a:pt x="226287" y="3956965"/>
                  <a:pt x="168404" y="3993971"/>
                  <a:pt x="106575" y="4021954"/>
                </a:cubicBezTo>
                <a:cubicBezTo>
                  <a:pt x="103754" y="4023250"/>
                  <a:pt x="101102" y="4021844"/>
                  <a:pt x="99791" y="4019656"/>
                </a:cubicBezTo>
                <a:close/>
                <a:moveTo>
                  <a:pt x="87182" y="5170506"/>
                </a:moveTo>
                <a:cubicBezTo>
                  <a:pt x="88606" y="5167135"/>
                  <a:pt x="92019" y="5164397"/>
                  <a:pt x="96080" y="5164568"/>
                </a:cubicBezTo>
                <a:cubicBezTo>
                  <a:pt x="130156" y="5166260"/>
                  <a:pt x="163891" y="5179574"/>
                  <a:pt x="196160" y="5189956"/>
                </a:cubicBezTo>
                <a:cubicBezTo>
                  <a:pt x="231815" y="5201347"/>
                  <a:pt x="267130" y="5212744"/>
                  <a:pt x="300866" y="5229330"/>
                </a:cubicBezTo>
                <a:cubicBezTo>
                  <a:pt x="307297" y="5232375"/>
                  <a:pt x="305379" y="5242983"/>
                  <a:pt x="297595" y="5241854"/>
                </a:cubicBezTo>
                <a:cubicBezTo>
                  <a:pt x="255282" y="5236099"/>
                  <a:pt x="214777" y="5223576"/>
                  <a:pt x="173933" y="5211615"/>
                </a:cubicBezTo>
                <a:cubicBezTo>
                  <a:pt x="145501" y="5203266"/>
                  <a:pt x="115713" y="5195708"/>
                  <a:pt x="90214" y="5180252"/>
                </a:cubicBezTo>
                <a:cubicBezTo>
                  <a:pt x="86321" y="5177882"/>
                  <a:pt x="85757" y="5173876"/>
                  <a:pt x="87182" y="5170506"/>
                </a:cubicBezTo>
                <a:close/>
                <a:moveTo>
                  <a:pt x="70696" y="5531489"/>
                </a:moveTo>
                <a:cubicBezTo>
                  <a:pt x="68778" y="5527878"/>
                  <a:pt x="72276" y="5522803"/>
                  <a:pt x="76338" y="5523592"/>
                </a:cubicBezTo>
                <a:cubicBezTo>
                  <a:pt x="93825" y="5526751"/>
                  <a:pt x="105334" y="5538712"/>
                  <a:pt x="119438" y="5548640"/>
                </a:cubicBezTo>
                <a:cubicBezTo>
                  <a:pt x="126998" y="5553942"/>
                  <a:pt x="120904" y="5564322"/>
                  <a:pt x="112555" y="5560938"/>
                </a:cubicBezTo>
                <a:cubicBezTo>
                  <a:pt x="95744" y="5554054"/>
                  <a:pt x="79834" y="5548414"/>
                  <a:pt x="70696" y="5531489"/>
                </a:cubicBezTo>
                <a:close/>
                <a:moveTo>
                  <a:pt x="26240" y="3858589"/>
                </a:moveTo>
                <a:cubicBezTo>
                  <a:pt x="43842" y="3796757"/>
                  <a:pt x="66632" y="3736616"/>
                  <a:pt x="82879" y="3674339"/>
                </a:cubicBezTo>
                <a:cubicBezTo>
                  <a:pt x="92808" y="3636317"/>
                  <a:pt x="98901" y="3594572"/>
                  <a:pt x="119211" y="3560498"/>
                </a:cubicBezTo>
                <a:cubicBezTo>
                  <a:pt x="122822" y="3554404"/>
                  <a:pt x="134104" y="3557565"/>
                  <a:pt x="134217" y="3564674"/>
                </a:cubicBezTo>
                <a:cubicBezTo>
                  <a:pt x="134555" y="3618606"/>
                  <a:pt x="109733" y="3676824"/>
                  <a:pt x="93260" y="3727818"/>
                </a:cubicBezTo>
                <a:cubicBezTo>
                  <a:pt x="78253" y="3774528"/>
                  <a:pt x="62119" y="3821467"/>
                  <a:pt x="34702" y="3862539"/>
                </a:cubicBezTo>
                <a:cubicBezTo>
                  <a:pt x="31656" y="3866937"/>
                  <a:pt x="24774" y="3863778"/>
                  <a:pt x="26240" y="3858589"/>
                </a:cubicBezTo>
                <a:close/>
                <a:moveTo>
                  <a:pt x="24774" y="420139"/>
                </a:moveTo>
                <a:cubicBezTo>
                  <a:pt x="23758" y="407390"/>
                  <a:pt x="41809" y="402426"/>
                  <a:pt x="46549" y="414612"/>
                </a:cubicBezTo>
                <a:cubicBezTo>
                  <a:pt x="59637" y="447896"/>
                  <a:pt x="67873" y="494268"/>
                  <a:pt x="60427" y="529809"/>
                </a:cubicBezTo>
                <a:cubicBezTo>
                  <a:pt x="58396" y="539851"/>
                  <a:pt x="46098" y="540415"/>
                  <a:pt x="42826" y="530824"/>
                </a:cubicBezTo>
                <a:cubicBezTo>
                  <a:pt x="36845" y="511983"/>
                  <a:pt x="35830" y="491560"/>
                  <a:pt x="32783" y="472041"/>
                </a:cubicBezTo>
                <a:cubicBezTo>
                  <a:pt x="30077" y="454667"/>
                  <a:pt x="26240" y="437628"/>
                  <a:pt x="24774" y="420139"/>
                </a:cubicBezTo>
                <a:close/>
                <a:moveTo>
                  <a:pt x="14802" y="5282747"/>
                </a:moveTo>
                <a:cubicBezTo>
                  <a:pt x="15832" y="5280885"/>
                  <a:pt x="18004" y="5279616"/>
                  <a:pt x="20374" y="5280575"/>
                </a:cubicBezTo>
                <a:cubicBezTo>
                  <a:pt x="80512" y="5305059"/>
                  <a:pt x="137265" y="5337328"/>
                  <a:pt x="194695" y="5367567"/>
                </a:cubicBezTo>
                <a:cubicBezTo>
                  <a:pt x="238924" y="5390809"/>
                  <a:pt x="286763" y="5411344"/>
                  <a:pt x="326140" y="5442373"/>
                </a:cubicBezTo>
                <a:cubicBezTo>
                  <a:pt x="330314" y="5445645"/>
                  <a:pt x="326704" y="5451850"/>
                  <a:pt x="321853" y="5450270"/>
                </a:cubicBezTo>
                <a:cubicBezTo>
                  <a:pt x="267581" y="5432895"/>
                  <a:pt x="216922" y="5399835"/>
                  <a:pt x="166599" y="5373207"/>
                </a:cubicBezTo>
                <a:cubicBezTo>
                  <a:pt x="115714" y="5346129"/>
                  <a:pt x="64152" y="5320405"/>
                  <a:pt x="16086" y="5288474"/>
                </a:cubicBezTo>
                <a:cubicBezTo>
                  <a:pt x="13886" y="5287063"/>
                  <a:pt x="13773" y="5284608"/>
                  <a:pt x="14802" y="5282747"/>
                </a:cubicBezTo>
                <a:close/>
                <a:moveTo>
                  <a:pt x="0" y="642246"/>
                </a:moveTo>
                <a:lnTo>
                  <a:pt x="0" y="513314"/>
                </a:lnTo>
                <a:lnTo>
                  <a:pt x="11982" y="563741"/>
                </a:lnTo>
                <a:cubicBezTo>
                  <a:pt x="15042" y="580920"/>
                  <a:pt x="17553" y="598240"/>
                  <a:pt x="20712" y="615222"/>
                </a:cubicBezTo>
                <a:cubicBezTo>
                  <a:pt x="26467" y="646361"/>
                  <a:pt x="34251" y="677727"/>
                  <a:pt x="34139" y="709546"/>
                </a:cubicBezTo>
                <a:cubicBezTo>
                  <a:pt x="34139" y="717218"/>
                  <a:pt x="22066" y="720490"/>
                  <a:pt x="18907" y="713043"/>
                </a:cubicBezTo>
                <a:cubicBezTo>
                  <a:pt x="12758" y="698714"/>
                  <a:pt x="8499" y="683763"/>
                  <a:pt x="5071" y="668574"/>
                </a:cubicBezTo>
                <a:close/>
                <a:moveTo>
                  <a:pt x="0" y="3488303"/>
                </a:moveTo>
                <a:lnTo>
                  <a:pt x="0" y="3301552"/>
                </a:lnTo>
                <a:lnTo>
                  <a:pt x="4605" y="3414843"/>
                </a:lnTo>
                <a:close/>
                <a:moveTo>
                  <a:pt x="0" y="3799010"/>
                </a:moveTo>
                <a:lnTo>
                  <a:pt x="0" y="3758092"/>
                </a:lnTo>
                <a:lnTo>
                  <a:pt x="1533" y="3759854"/>
                </a:lnTo>
                <a:close/>
                <a:moveTo>
                  <a:pt x="0" y="4026547"/>
                </a:moveTo>
                <a:lnTo>
                  <a:pt x="0" y="3974110"/>
                </a:lnTo>
                <a:lnTo>
                  <a:pt x="48075" y="3906885"/>
                </a:lnTo>
                <a:cubicBezTo>
                  <a:pt x="90498" y="3850597"/>
                  <a:pt x="135009" y="3796072"/>
                  <a:pt x="183639" y="3745410"/>
                </a:cubicBezTo>
                <a:cubicBezTo>
                  <a:pt x="191649" y="3737064"/>
                  <a:pt x="205189" y="3747100"/>
                  <a:pt x="199773" y="3757145"/>
                </a:cubicBezTo>
                <a:cubicBezTo>
                  <a:pt x="173146" y="3806790"/>
                  <a:pt x="140030" y="3852938"/>
                  <a:pt x="104856" y="3897646"/>
                </a:cubicBezTo>
                <a:close/>
                <a:moveTo>
                  <a:pt x="0" y="4080860"/>
                </a:moveTo>
                <a:lnTo>
                  <a:pt x="0" y="4046019"/>
                </a:lnTo>
                <a:lnTo>
                  <a:pt x="75096" y="3971634"/>
                </a:lnTo>
                <a:cubicBezTo>
                  <a:pt x="132301" y="3908788"/>
                  <a:pt x="187925" y="3838723"/>
                  <a:pt x="257429" y="3789303"/>
                </a:cubicBezTo>
                <a:cubicBezTo>
                  <a:pt x="265326" y="3783660"/>
                  <a:pt x="272436" y="3795282"/>
                  <a:pt x="267132" y="3801714"/>
                </a:cubicBezTo>
                <a:cubicBezTo>
                  <a:pt x="213537" y="3867043"/>
                  <a:pt x="150242" y="3925939"/>
                  <a:pt x="92022" y="3987317"/>
                </a:cubicBezTo>
                <a:cubicBezTo>
                  <a:pt x="70076" y="4010392"/>
                  <a:pt x="47961" y="4034481"/>
                  <a:pt x="25000" y="4057864"/>
                </a:cubicBezTo>
                <a:close/>
                <a:moveTo>
                  <a:pt x="0" y="4770526"/>
                </a:moveTo>
                <a:lnTo>
                  <a:pt x="0" y="4746722"/>
                </a:lnTo>
                <a:lnTo>
                  <a:pt x="35268" y="4746769"/>
                </a:lnTo>
                <a:cubicBezTo>
                  <a:pt x="41925" y="4747328"/>
                  <a:pt x="41925" y="4756581"/>
                  <a:pt x="36510" y="4758955"/>
                </a:cubicBezTo>
                <a:close/>
                <a:moveTo>
                  <a:pt x="0" y="4828668"/>
                </a:moveTo>
                <a:lnTo>
                  <a:pt x="0" y="4802687"/>
                </a:lnTo>
                <a:lnTo>
                  <a:pt x="106012" y="4817506"/>
                </a:lnTo>
                <a:cubicBezTo>
                  <a:pt x="110638" y="4818748"/>
                  <a:pt x="109847" y="4824951"/>
                  <a:pt x="105335" y="4825517"/>
                </a:cubicBezTo>
                <a:close/>
                <a:moveTo>
                  <a:pt x="0" y="4903626"/>
                </a:moveTo>
                <a:lnTo>
                  <a:pt x="0" y="4871414"/>
                </a:lnTo>
                <a:lnTo>
                  <a:pt x="24746" y="4873031"/>
                </a:lnTo>
                <a:cubicBezTo>
                  <a:pt x="118197" y="4880040"/>
                  <a:pt x="211225" y="4890224"/>
                  <a:pt x="300529" y="4910252"/>
                </a:cubicBezTo>
                <a:cubicBezTo>
                  <a:pt x="308765" y="4912059"/>
                  <a:pt x="308089" y="4923678"/>
                  <a:pt x="299288" y="4923453"/>
                </a:cubicBezTo>
                <a:cubicBezTo>
                  <a:pt x="203045" y="4920972"/>
                  <a:pt x="106351" y="4913243"/>
                  <a:pt x="9670" y="4904469"/>
                </a:cubicBezTo>
                <a:close/>
                <a:moveTo>
                  <a:pt x="0" y="5019399"/>
                </a:moveTo>
                <a:lnTo>
                  <a:pt x="0" y="5008343"/>
                </a:lnTo>
                <a:lnTo>
                  <a:pt x="1080" y="5007312"/>
                </a:lnTo>
                <a:cubicBezTo>
                  <a:pt x="28385" y="5007087"/>
                  <a:pt x="53320" y="5014646"/>
                  <a:pt x="78706" y="5024238"/>
                </a:cubicBezTo>
                <a:cubicBezTo>
                  <a:pt x="86379" y="5027171"/>
                  <a:pt x="82317" y="5040034"/>
                  <a:pt x="74419" y="5038001"/>
                </a:cubicBezTo>
                <a:close/>
                <a:moveTo>
                  <a:pt x="0" y="5057997"/>
                </a:moveTo>
                <a:lnTo>
                  <a:pt x="0" y="5034095"/>
                </a:lnTo>
                <a:lnTo>
                  <a:pt x="35717" y="5043500"/>
                </a:lnTo>
                <a:cubicBezTo>
                  <a:pt x="107927" y="5061551"/>
                  <a:pt x="185329" y="5075092"/>
                  <a:pt x="253026" y="5106235"/>
                </a:cubicBezTo>
                <a:cubicBezTo>
                  <a:pt x="257540" y="5108381"/>
                  <a:pt x="256637" y="5115827"/>
                  <a:pt x="251109" y="5115263"/>
                </a:cubicBezTo>
                <a:cubicBezTo>
                  <a:pt x="185554" y="5108829"/>
                  <a:pt x="121354" y="5086601"/>
                  <a:pt x="57493" y="5070690"/>
                </a:cubicBezTo>
                <a:close/>
                <a:moveTo>
                  <a:pt x="0" y="5111377"/>
                </a:moveTo>
                <a:lnTo>
                  <a:pt x="0" y="5081623"/>
                </a:lnTo>
                <a:lnTo>
                  <a:pt x="95969" y="5110891"/>
                </a:lnTo>
                <a:cubicBezTo>
                  <a:pt x="130241" y="5121484"/>
                  <a:pt x="164287" y="5132710"/>
                  <a:pt x="197515" y="5146079"/>
                </a:cubicBezTo>
                <a:cubicBezTo>
                  <a:pt x="202028" y="5147886"/>
                  <a:pt x="199996" y="5155895"/>
                  <a:pt x="195146" y="5155444"/>
                </a:cubicBezTo>
                <a:cubicBezTo>
                  <a:pt x="130607" y="5149690"/>
                  <a:pt x="67422" y="5132766"/>
                  <a:pt x="5818" y="5113247"/>
                </a:cubicBezTo>
                <a:close/>
                <a:moveTo>
                  <a:pt x="0" y="5146019"/>
                </a:moveTo>
                <a:lnTo>
                  <a:pt x="0" y="5121044"/>
                </a:lnTo>
                <a:lnTo>
                  <a:pt x="20852" y="5129014"/>
                </a:lnTo>
                <a:cubicBezTo>
                  <a:pt x="36536" y="5135459"/>
                  <a:pt x="51796" y="5142737"/>
                  <a:pt x="65504" y="5152045"/>
                </a:cubicBezTo>
                <a:cubicBezTo>
                  <a:pt x="73176" y="5157236"/>
                  <a:pt x="67197" y="5167503"/>
                  <a:pt x="58848" y="5166037"/>
                </a:cubicBezTo>
                <a:cubicBezTo>
                  <a:pt x="41190" y="5162370"/>
                  <a:pt x="23898" y="5155994"/>
                  <a:pt x="6818" y="5148900"/>
                </a:cubicBezTo>
                <a:close/>
                <a:moveTo>
                  <a:pt x="0" y="5183195"/>
                </a:moveTo>
                <a:lnTo>
                  <a:pt x="0" y="5162909"/>
                </a:lnTo>
                <a:lnTo>
                  <a:pt x="59075" y="5186120"/>
                </a:lnTo>
                <a:cubicBezTo>
                  <a:pt x="141778" y="5218501"/>
                  <a:pt x="228770" y="5244903"/>
                  <a:pt x="306509" y="5288229"/>
                </a:cubicBezTo>
                <a:cubicBezTo>
                  <a:pt x="311473" y="5291050"/>
                  <a:pt x="307299" y="5297821"/>
                  <a:pt x="302447" y="5296692"/>
                </a:cubicBezTo>
                <a:cubicBezTo>
                  <a:pt x="207671" y="5273675"/>
                  <a:pt x="117407" y="5229106"/>
                  <a:pt x="26806" y="5193680"/>
                </a:cubicBezTo>
                <a:close/>
                <a:moveTo>
                  <a:pt x="0" y="5216278"/>
                </a:moveTo>
                <a:lnTo>
                  <a:pt x="0" y="5192917"/>
                </a:lnTo>
                <a:lnTo>
                  <a:pt x="21078" y="5202294"/>
                </a:lnTo>
                <a:cubicBezTo>
                  <a:pt x="41726" y="5213070"/>
                  <a:pt x="62007" y="5224663"/>
                  <a:pt x="82090" y="5235325"/>
                </a:cubicBezTo>
                <a:cubicBezTo>
                  <a:pt x="118874" y="5254845"/>
                  <a:pt x="156670" y="5273349"/>
                  <a:pt x="190857" y="5297269"/>
                </a:cubicBezTo>
                <a:cubicBezTo>
                  <a:pt x="196951" y="5301444"/>
                  <a:pt x="191084" y="5310696"/>
                  <a:pt x="184539" y="5308213"/>
                </a:cubicBezTo>
                <a:cubicBezTo>
                  <a:pt x="141551" y="5291853"/>
                  <a:pt x="100707" y="5268611"/>
                  <a:pt x="60089" y="5247285"/>
                </a:cubicBezTo>
                <a:cubicBezTo>
                  <a:pt x="41698" y="5237581"/>
                  <a:pt x="22629" y="5228414"/>
                  <a:pt x="3942" y="5218641"/>
                </a:cubicBezTo>
                <a:close/>
                <a:moveTo>
                  <a:pt x="0" y="5367547"/>
                </a:moveTo>
                <a:lnTo>
                  <a:pt x="0" y="5335552"/>
                </a:lnTo>
                <a:lnTo>
                  <a:pt x="161751" y="5427913"/>
                </a:lnTo>
                <a:cubicBezTo>
                  <a:pt x="169648" y="5432879"/>
                  <a:pt x="163555" y="5444048"/>
                  <a:pt x="155093" y="5440550"/>
                </a:cubicBezTo>
                <a:cubicBezTo>
                  <a:pt x="108184" y="5421200"/>
                  <a:pt x="61770" y="5399466"/>
                  <a:pt x="15814" y="5376126"/>
                </a:cubicBezTo>
                <a:close/>
                <a:moveTo>
                  <a:pt x="0" y="5495432"/>
                </a:moveTo>
                <a:lnTo>
                  <a:pt x="0" y="5475203"/>
                </a:lnTo>
                <a:lnTo>
                  <a:pt x="28047" y="5494146"/>
                </a:lnTo>
                <a:cubicBezTo>
                  <a:pt x="34816" y="5499222"/>
                  <a:pt x="27708" y="5509828"/>
                  <a:pt x="20262" y="5506332"/>
                </a:cubicBezTo>
                <a:close/>
                <a:moveTo>
                  <a:pt x="0" y="5563523"/>
                </a:moveTo>
                <a:lnTo>
                  <a:pt x="0" y="5535189"/>
                </a:lnTo>
                <a:lnTo>
                  <a:pt x="57044" y="5572803"/>
                </a:lnTo>
                <a:cubicBezTo>
                  <a:pt x="117520" y="5611051"/>
                  <a:pt x="180592" y="5646366"/>
                  <a:pt x="235990" y="5691839"/>
                </a:cubicBezTo>
                <a:cubicBezTo>
                  <a:pt x="240730" y="5695674"/>
                  <a:pt x="235201" y="5702330"/>
                  <a:pt x="230123" y="5700074"/>
                </a:cubicBezTo>
                <a:cubicBezTo>
                  <a:pt x="165133" y="5671529"/>
                  <a:pt x="106124" y="5630797"/>
                  <a:pt x="46437" y="5592662"/>
                </a:cubicBezTo>
                <a:close/>
                <a:moveTo>
                  <a:pt x="0" y="5634288"/>
                </a:moveTo>
                <a:lnTo>
                  <a:pt x="0" y="5604455"/>
                </a:lnTo>
                <a:lnTo>
                  <a:pt x="18792" y="5618476"/>
                </a:lnTo>
                <a:cubicBezTo>
                  <a:pt x="46210" y="5642396"/>
                  <a:pt x="80398" y="5666767"/>
                  <a:pt x="97887" y="5699151"/>
                </a:cubicBezTo>
                <a:cubicBezTo>
                  <a:pt x="100932" y="5704795"/>
                  <a:pt x="95066" y="5709757"/>
                  <a:pt x="89763" y="5707387"/>
                </a:cubicBezTo>
                <a:cubicBezTo>
                  <a:pt x="56027" y="5692040"/>
                  <a:pt x="29624" y="5660563"/>
                  <a:pt x="1981" y="5636192"/>
                </a:cubicBezTo>
                <a:close/>
                <a:moveTo>
                  <a:pt x="0" y="5881908"/>
                </a:moveTo>
                <a:lnTo>
                  <a:pt x="0" y="5848769"/>
                </a:lnTo>
                <a:lnTo>
                  <a:pt x="20923" y="5873788"/>
                </a:lnTo>
                <a:cubicBezTo>
                  <a:pt x="35040" y="5890543"/>
                  <a:pt x="48580" y="5907665"/>
                  <a:pt x="59411" y="5926170"/>
                </a:cubicBezTo>
                <a:cubicBezTo>
                  <a:pt x="61894" y="5930458"/>
                  <a:pt x="57042" y="5934521"/>
                  <a:pt x="53093" y="5931812"/>
                </a:cubicBezTo>
                <a:close/>
                <a:moveTo>
                  <a:pt x="0" y="6178350"/>
                </a:moveTo>
                <a:lnTo>
                  <a:pt x="0" y="6142761"/>
                </a:lnTo>
                <a:lnTo>
                  <a:pt x="10714" y="6152305"/>
                </a:lnTo>
                <a:cubicBezTo>
                  <a:pt x="36312" y="6174306"/>
                  <a:pt x="63251" y="6191879"/>
                  <a:pt x="94617" y="6183643"/>
                </a:cubicBezTo>
                <a:cubicBezTo>
                  <a:pt x="140989" y="6171458"/>
                  <a:pt x="176643" y="6126214"/>
                  <a:pt x="163893" y="6077584"/>
                </a:cubicBezTo>
                <a:cubicBezTo>
                  <a:pt x="154867" y="6043396"/>
                  <a:pt x="134783" y="6015866"/>
                  <a:pt x="121131" y="5984388"/>
                </a:cubicBezTo>
                <a:cubicBezTo>
                  <a:pt x="101724" y="5977956"/>
                  <a:pt x="82092" y="5964078"/>
                  <a:pt x="73178" y="5955955"/>
                </a:cubicBezTo>
                <a:cubicBezTo>
                  <a:pt x="66860" y="5950200"/>
                  <a:pt x="73856" y="5937677"/>
                  <a:pt x="82092" y="5941174"/>
                </a:cubicBezTo>
                <a:cubicBezTo>
                  <a:pt x="89540" y="5944559"/>
                  <a:pt x="97325" y="5947382"/>
                  <a:pt x="104997" y="5950424"/>
                </a:cubicBezTo>
                <a:cubicBezTo>
                  <a:pt x="105673" y="5949861"/>
                  <a:pt x="105786" y="5948847"/>
                  <a:pt x="106688" y="5948396"/>
                </a:cubicBezTo>
                <a:cubicBezTo>
                  <a:pt x="138733" y="5931810"/>
                  <a:pt x="118761" y="5896155"/>
                  <a:pt x="102627" y="5866478"/>
                </a:cubicBezTo>
                <a:cubicBezTo>
                  <a:pt x="101724" y="5865463"/>
                  <a:pt x="101048" y="5864446"/>
                  <a:pt x="100257" y="5863432"/>
                </a:cubicBezTo>
                <a:cubicBezTo>
                  <a:pt x="81302" y="5840083"/>
                  <a:pt x="65394" y="5817631"/>
                  <a:pt x="52531" y="5790434"/>
                </a:cubicBezTo>
                <a:cubicBezTo>
                  <a:pt x="48019" y="5780845"/>
                  <a:pt x="58737" y="5771141"/>
                  <a:pt x="67875" y="5772946"/>
                </a:cubicBezTo>
                <a:cubicBezTo>
                  <a:pt x="131286" y="5785583"/>
                  <a:pt x="191875" y="5808264"/>
                  <a:pt x="254946" y="5821806"/>
                </a:cubicBezTo>
                <a:cubicBezTo>
                  <a:pt x="299739" y="5831398"/>
                  <a:pt x="350964" y="5824061"/>
                  <a:pt x="390792" y="5847077"/>
                </a:cubicBezTo>
                <a:cubicBezTo>
                  <a:pt x="435812" y="5873135"/>
                  <a:pt x="424868" y="5743724"/>
                  <a:pt x="420467" y="5732780"/>
                </a:cubicBezTo>
                <a:cubicBezTo>
                  <a:pt x="416969" y="5724092"/>
                  <a:pt x="414713" y="5715856"/>
                  <a:pt x="412795" y="5706603"/>
                </a:cubicBezTo>
                <a:cubicBezTo>
                  <a:pt x="408506" y="5686181"/>
                  <a:pt x="422160" y="5673091"/>
                  <a:pt x="437617" y="5663839"/>
                </a:cubicBezTo>
                <a:cubicBezTo>
                  <a:pt x="435135" y="5659891"/>
                  <a:pt x="432426" y="5656168"/>
                  <a:pt x="429945" y="5652330"/>
                </a:cubicBezTo>
                <a:cubicBezTo>
                  <a:pt x="379510" y="5627170"/>
                  <a:pt x="331897" y="5585199"/>
                  <a:pt x="292518" y="5558232"/>
                </a:cubicBezTo>
                <a:cubicBezTo>
                  <a:pt x="286200" y="5553833"/>
                  <a:pt x="290376" y="5543677"/>
                  <a:pt x="297821" y="5544467"/>
                </a:cubicBezTo>
                <a:cubicBezTo>
                  <a:pt x="360554" y="5551351"/>
                  <a:pt x="404896" y="5614080"/>
                  <a:pt x="461537" y="5637663"/>
                </a:cubicBezTo>
                <a:cubicBezTo>
                  <a:pt x="518290" y="5661244"/>
                  <a:pt x="575719" y="5621868"/>
                  <a:pt x="589372" y="5569515"/>
                </a:cubicBezTo>
                <a:cubicBezTo>
                  <a:pt x="573012" y="5560488"/>
                  <a:pt x="558343" y="5547063"/>
                  <a:pt x="542661" y="5537472"/>
                </a:cubicBezTo>
                <a:cubicBezTo>
                  <a:pt x="525398" y="5526866"/>
                  <a:pt x="504186" y="5519306"/>
                  <a:pt x="489631" y="5505315"/>
                </a:cubicBezTo>
                <a:cubicBezTo>
                  <a:pt x="484215" y="5500237"/>
                  <a:pt x="487713" y="5489180"/>
                  <a:pt x="495837" y="5489858"/>
                </a:cubicBezTo>
                <a:cubicBezTo>
                  <a:pt x="517161" y="5491776"/>
                  <a:pt x="537583" y="5505992"/>
                  <a:pt x="555298" y="5517276"/>
                </a:cubicBezTo>
                <a:cubicBezTo>
                  <a:pt x="567145" y="5524836"/>
                  <a:pt x="580684" y="5533072"/>
                  <a:pt x="592192" y="5542774"/>
                </a:cubicBezTo>
                <a:cubicBezTo>
                  <a:pt x="591855" y="5532733"/>
                  <a:pt x="589936" y="5522466"/>
                  <a:pt x="585874" y="5512424"/>
                </a:cubicBezTo>
                <a:cubicBezTo>
                  <a:pt x="533296" y="5491663"/>
                  <a:pt x="485118" y="5450142"/>
                  <a:pt x="437956" y="5424303"/>
                </a:cubicBezTo>
                <a:cubicBezTo>
                  <a:pt x="427124" y="5418435"/>
                  <a:pt x="435360" y="5400159"/>
                  <a:pt x="446192" y="5404784"/>
                </a:cubicBezTo>
                <a:cubicBezTo>
                  <a:pt x="499109" y="5424642"/>
                  <a:pt x="549882" y="5472031"/>
                  <a:pt x="605619" y="5489180"/>
                </a:cubicBezTo>
                <a:cubicBezTo>
                  <a:pt x="598962" y="5467743"/>
                  <a:pt x="592080" y="5446305"/>
                  <a:pt x="584859" y="5424980"/>
                </a:cubicBezTo>
                <a:cubicBezTo>
                  <a:pt x="580910" y="5423401"/>
                  <a:pt x="576961" y="5421707"/>
                  <a:pt x="573012" y="5420241"/>
                </a:cubicBezTo>
                <a:cubicBezTo>
                  <a:pt x="547174" y="5410312"/>
                  <a:pt x="516936" y="5402979"/>
                  <a:pt x="495725" y="5384588"/>
                </a:cubicBezTo>
                <a:cubicBezTo>
                  <a:pt x="490872" y="5380300"/>
                  <a:pt x="495160" y="5372739"/>
                  <a:pt x="500801" y="5372739"/>
                </a:cubicBezTo>
                <a:cubicBezTo>
                  <a:pt x="524834" y="5372739"/>
                  <a:pt x="549995" y="5382443"/>
                  <a:pt x="573688" y="5392372"/>
                </a:cubicBezTo>
                <a:cubicBezTo>
                  <a:pt x="573237" y="5391130"/>
                  <a:pt x="572899" y="5389892"/>
                  <a:pt x="572448" y="5388649"/>
                </a:cubicBezTo>
                <a:cubicBezTo>
                  <a:pt x="566581" y="5386731"/>
                  <a:pt x="560600" y="5384812"/>
                  <a:pt x="554733" y="5382893"/>
                </a:cubicBezTo>
                <a:cubicBezTo>
                  <a:pt x="498996" y="5365180"/>
                  <a:pt x="437617" y="5350738"/>
                  <a:pt x="385716" y="5323771"/>
                </a:cubicBezTo>
                <a:cubicBezTo>
                  <a:pt x="377253" y="5319371"/>
                  <a:pt x="380976" y="5306396"/>
                  <a:pt x="390567" y="5307863"/>
                </a:cubicBezTo>
                <a:cubicBezTo>
                  <a:pt x="442018" y="5315647"/>
                  <a:pt x="492790" y="5336182"/>
                  <a:pt x="542435" y="5351415"/>
                </a:cubicBezTo>
                <a:cubicBezTo>
                  <a:pt x="548415" y="5353221"/>
                  <a:pt x="554620" y="5354913"/>
                  <a:pt x="560714" y="5356718"/>
                </a:cubicBezTo>
                <a:cubicBezTo>
                  <a:pt x="556313" y="5344758"/>
                  <a:pt x="552025" y="5332685"/>
                  <a:pt x="547399" y="5320725"/>
                </a:cubicBezTo>
                <a:cubicBezTo>
                  <a:pt x="531378" y="5316212"/>
                  <a:pt x="515468" y="5311698"/>
                  <a:pt x="499673" y="5307412"/>
                </a:cubicBezTo>
                <a:cubicBezTo>
                  <a:pt x="437391" y="5290599"/>
                  <a:pt x="371048" y="5278300"/>
                  <a:pt x="311925" y="5252236"/>
                </a:cubicBezTo>
                <a:cubicBezTo>
                  <a:pt x="302222" y="5247949"/>
                  <a:pt x="305269" y="5232267"/>
                  <a:pt x="316438" y="5233733"/>
                </a:cubicBezTo>
                <a:cubicBezTo>
                  <a:pt x="388197" y="5242984"/>
                  <a:pt x="459619" y="5269387"/>
                  <a:pt x="529573" y="5288004"/>
                </a:cubicBezTo>
                <a:cubicBezTo>
                  <a:pt x="531490" y="5288455"/>
                  <a:pt x="533296" y="5288907"/>
                  <a:pt x="535101" y="5289359"/>
                </a:cubicBezTo>
                <a:cubicBezTo>
                  <a:pt x="531378" y="5279881"/>
                  <a:pt x="527768" y="5270403"/>
                  <a:pt x="523931" y="5261037"/>
                </a:cubicBezTo>
                <a:cubicBezTo>
                  <a:pt x="502832" y="5255509"/>
                  <a:pt x="481734" y="5249869"/>
                  <a:pt x="461085" y="5244677"/>
                </a:cubicBezTo>
                <a:cubicBezTo>
                  <a:pt x="388762" y="5226398"/>
                  <a:pt x="308089" y="5214212"/>
                  <a:pt x="241407" y="5180028"/>
                </a:cubicBezTo>
                <a:cubicBezTo>
                  <a:pt x="235315" y="5176981"/>
                  <a:pt x="238248" y="5166601"/>
                  <a:pt x="245130" y="5167163"/>
                </a:cubicBezTo>
                <a:cubicBezTo>
                  <a:pt x="328511" y="5174500"/>
                  <a:pt x="412568" y="5209361"/>
                  <a:pt x="494032" y="5228768"/>
                </a:cubicBezTo>
                <a:cubicBezTo>
                  <a:pt x="500011" y="5230234"/>
                  <a:pt x="506105" y="5231476"/>
                  <a:pt x="512197" y="5232831"/>
                </a:cubicBezTo>
                <a:cubicBezTo>
                  <a:pt x="508361" y="5223577"/>
                  <a:pt x="504524" y="5214326"/>
                  <a:pt x="500575" y="5205074"/>
                </a:cubicBezTo>
                <a:cubicBezTo>
                  <a:pt x="423626" y="5186233"/>
                  <a:pt x="339794" y="5171903"/>
                  <a:pt x="269615" y="5137716"/>
                </a:cubicBezTo>
                <a:cubicBezTo>
                  <a:pt x="260813" y="5133428"/>
                  <a:pt x="264988" y="5120679"/>
                  <a:pt x="274466" y="5121810"/>
                </a:cubicBezTo>
                <a:cubicBezTo>
                  <a:pt x="346225" y="5130494"/>
                  <a:pt x="417420" y="5156785"/>
                  <a:pt x="488165" y="5176417"/>
                </a:cubicBezTo>
                <a:cubicBezTo>
                  <a:pt x="482636" y="5163666"/>
                  <a:pt x="477106" y="5150804"/>
                  <a:pt x="471353" y="5138053"/>
                </a:cubicBezTo>
                <a:cubicBezTo>
                  <a:pt x="460747" y="5135796"/>
                  <a:pt x="450141" y="5133653"/>
                  <a:pt x="439648" y="5131621"/>
                </a:cubicBezTo>
                <a:cubicBezTo>
                  <a:pt x="378720" y="5120116"/>
                  <a:pt x="312602" y="5115603"/>
                  <a:pt x="254834" y="5091907"/>
                </a:cubicBezTo>
                <a:cubicBezTo>
                  <a:pt x="245468" y="5088070"/>
                  <a:pt x="248290" y="5074868"/>
                  <a:pt x="258332" y="5074868"/>
                </a:cubicBezTo>
                <a:cubicBezTo>
                  <a:pt x="320951" y="5074642"/>
                  <a:pt x="384813" y="5095744"/>
                  <a:pt x="445966" y="5108157"/>
                </a:cubicBezTo>
                <a:cubicBezTo>
                  <a:pt x="450367" y="5109055"/>
                  <a:pt x="454992" y="5109734"/>
                  <a:pt x="459393" y="5110637"/>
                </a:cubicBezTo>
                <a:cubicBezTo>
                  <a:pt x="457248" y="5105899"/>
                  <a:pt x="455218" y="5101160"/>
                  <a:pt x="453075" y="5096307"/>
                </a:cubicBezTo>
                <a:cubicBezTo>
                  <a:pt x="418662" y="5088409"/>
                  <a:pt x="384249" y="5080621"/>
                  <a:pt x="349835" y="5073175"/>
                </a:cubicBezTo>
                <a:cubicBezTo>
                  <a:pt x="284790" y="5059185"/>
                  <a:pt x="218277" y="5047198"/>
                  <a:pt x="152329" y="5033207"/>
                </a:cubicBezTo>
                <a:lnTo>
                  <a:pt x="0" y="4992415"/>
                </a:lnTo>
                <a:lnTo>
                  <a:pt x="0" y="4977231"/>
                </a:lnTo>
                <a:lnTo>
                  <a:pt x="158534" y="5003579"/>
                </a:lnTo>
                <a:cubicBezTo>
                  <a:pt x="224144" y="5018061"/>
                  <a:pt x="289416" y="5034590"/>
                  <a:pt x="354123" y="5048692"/>
                </a:cubicBezTo>
                <a:cubicBezTo>
                  <a:pt x="382669" y="5054897"/>
                  <a:pt x="411329" y="5060876"/>
                  <a:pt x="440098" y="5066744"/>
                </a:cubicBezTo>
                <a:cubicBezTo>
                  <a:pt x="436150" y="5057604"/>
                  <a:pt x="432201" y="5048579"/>
                  <a:pt x="428140" y="5039554"/>
                </a:cubicBezTo>
                <a:cubicBezTo>
                  <a:pt x="341600" y="5026072"/>
                  <a:pt x="255145" y="5009204"/>
                  <a:pt x="168787" y="4992393"/>
                </a:cubicBezTo>
                <a:lnTo>
                  <a:pt x="0" y="4961852"/>
                </a:lnTo>
                <a:lnTo>
                  <a:pt x="0" y="4930752"/>
                </a:lnTo>
                <a:lnTo>
                  <a:pt x="161933" y="4954569"/>
                </a:lnTo>
                <a:cubicBezTo>
                  <a:pt x="245159" y="4967206"/>
                  <a:pt x="328511" y="4981168"/>
                  <a:pt x="410312" y="4998936"/>
                </a:cubicBezTo>
                <a:cubicBezTo>
                  <a:pt x="407040" y="4991941"/>
                  <a:pt x="403656" y="4985060"/>
                  <a:pt x="400270" y="4978178"/>
                </a:cubicBezTo>
                <a:cubicBezTo>
                  <a:pt x="344420" y="4966785"/>
                  <a:pt x="286539" y="4958095"/>
                  <a:pt x="232832" y="4938799"/>
                </a:cubicBezTo>
                <a:cubicBezTo>
                  <a:pt x="227980" y="4937107"/>
                  <a:pt x="231027" y="4930564"/>
                  <a:pt x="235428" y="4930790"/>
                </a:cubicBezTo>
                <a:cubicBezTo>
                  <a:pt x="286990" y="4933836"/>
                  <a:pt x="338779" y="4946362"/>
                  <a:pt x="389665" y="4957194"/>
                </a:cubicBezTo>
                <a:cubicBezTo>
                  <a:pt x="385716" y="4949746"/>
                  <a:pt x="381878" y="4942411"/>
                  <a:pt x="377817" y="4935077"/>
                </a:cubicBezTo>
                <a:cubicBezTo>
                  <a:pt x="373981" y="4933949"/>
                  <a:pt x="370032" y="4932934"/>
                  <a:pt x="366309" y="4931692"/>
                </a:cubicBezTo>
                <a:cubicBezTo>
                  <a:pt x="360330" y="4929660"/>
                  <a:pt x="361232" y="4919618"/>
                  <a:pt x="367775" y="4919168"/>
                </a:cubicBezTo>
                <a:cubicBezTo>
                  <a:pt x="368114" y="4919168"/>
                  <a:pt x="368339" y="4919168"/>
                  <a:pt x="368678" y="4919168"/>
                </a:cubicBezTo>
                <a:cubicBezTo>
                  <a:pt x="366083" y="4914877"/>
                  <a:pt x="363714" y="4910477"/>
                  <a:pt x="361118" y="4906190"/>
                </a:cubicBezTo>
                <a:cubicBezTo>
                  <a:pt x="353672" y="4897505"/>
                  <a:pt x="345774" y="4889150"/>
                  <a:pt x="337537" y="4880800"/>
                </a:cubicBezTo>
                <a:cubicBezTo>
                  <a:pt x="320726" y="4880235"/>
                  <a:pt x="304027" y="4879674"/>
                  <a:pt x="287441" y="4879335"/>
                </a:cubicBezTo>
                <a:cubicBezTo>
                  <a:pt x="239827" y="4878206"/>
                  <a:pt x="190239" y="4879052"/>
                  <a:pt x="140905" y="4877529"/>
                </a:cubicBezTo>
                <a:lnTo>
                  <a:pt x="0" y="4861961"/>
                </a:lnTo>
                <a:lnTo>
                  <a:pt x="0" y="4848903"/>
                </a:lnTo>
                <a:lnTo>
                  <a:pt x="129283" y="4850098"/>
                </a:lnTo>
                <a:cubicBezTo>
                  <a:pt x="173879" y="4853186"/>
                  <a:pt x="218503" y="4857558"/>
                  <a:pt x="262394" y="4859025"/>
                </a:cubicBezTo>
                <a:cubicBezTo>
                  <a:pt x="280446" y="4859589"/>
                  <a:pt x="298499" y="4859815"/>
                  <a:pt x="316552" y="4859925"/>
                </a:cubicBezTo>
                <a:cubicBezTo>
                  <a:pt x="309782" y="4853496"/>
                  <a:pt x="302786" y="4847179"/>
                  <a:pt x="295678" y="4840862"/>
                </a:cubicBezTo>
                <a:cubicBezTo>
                  <a:pt x="294098" y="4840862"/>
                  <a:pt x="292406" y="4840749"/>
                  <a:pt x="290713" y="4840749"/>
                </a:cubicBezTo>
                <a:cubicBezTo>
                  <a:pt x="245130" y="4839957"/>
                  <a:pt x="195148" y="4843681"/>
                  <a:pt x="151483" y="4829352"/>
                </a:cubicBezTo>
                <a:cubicBezTo>
                  <a:pt x="144261" y="4826980"/>
                  <a:pt x="143247" y="4815475"/>
                  <a:pt x="151595" y="4813894"/>
                </a:cubicBezTo>
                <a:cubicBezTo>
                  <a:pt x="188040" y="4807130"/>
                  <a:pt x="226401" y="4811077"/>
                  <a:pt x="263973" y="4813894"/>
                </a:cubicBezTo>
                <a:cubicBezTo>
                  <a:pt x="250772" y="4803065"/>
                  <a:pt x="237458" y="4792458"/>
                  <a:pt x="223919" y="4781966"/>
                </a:cubicBezTo>
                <a:cubicBezTo>
                  <a:pt x="184203" y="4787832"/>
                  <a:pt x="144261" y="4792231"/>
                  <a:pt x="104545" y="4789187"/>
                </a:cubicBezTo>
                <a:cubicBezTo>
                  <a:pt x="100032" y="4788737"/>
                  <a:pt x="99581" y="4782983"/>
                  <a:pt x="103643" y="4781515"/>
                </a:cubicBezTo>
                <a:cubicBezTo>
                  <a:pt x="132640" y="4770686"/>
                  <a:pt x="163217" y="4764027"/>
                  <a:pt x="194019" y="4758837"/>
                </a:cubicBezTo>
                <a:cubicBezTo>
                  <a:pt x="185782" y="4752523"/>
                  <a:pt x="177545" y="4746200"/>
                  <a:pt x="169309" y="4739883"/>
                </a:cubicBezTo>
                <a:cubicBezTo>
                  <a:pt x="164571" y="4740447"/>
                  <a:pt x="160058" y="4740902"/>
                  <a:pt x="155544" y="4741468"/>
                </a:cubicBezTo>
                <a:cubicBezTo>
                  <a:pt x="145954" y="4742593"/>
                  <a:pt x="143359" y="4729841"/>
                  <a:pt x="149114" y="4724205"/>
                </a:cubicBezTo>
                <a:cubicBezTo>
                  <a:pt x="141441" y="4718220"/>
                  <a:pt x="133769" y="4712016"/>
                  <a:pt x="126209" y="4705922"/>
                </a:cubicBezTo>
                <a:cubicBezTo>
                  <a:pt x="114587" y="4702649"/>
                  <a:pt x="102853" y="4699259"/>
                  <a:pt x="91231" y="4695651"/>
                </a:cubicBezTo>
                <a:lnTo>
                  <a:pt x="0" y="4717340"/>
                </a:lnTo>
                <a:lnTo>
                  <a:pt x="0" y="4687484"/>
                </a:lnTo>
                <a:lnTo>
                  <a:pt x="36170" y="4678169"/>
                </a:lnTo>
                <a:lnTo>
                  <a:pt x="0" y="4665370"/>
                </a:lnTo>
                <a:lnTo>
                  <a:pt x="0" y="4604899"/>
                </a:lnTo>
                <a:lnTo>
                  <a:pt x="102853" y="4642287"/>
                </a:lnTo>
                <a:cubicBezTo>
                  <a:pt x="145277" y="4646015"/>
                  <a:pt x="178335" y="4641610"/>
                  <a:pt x="219180" y="4625366"/>
                </a:cubicBezTo>
                <a:cubicBezTo>
                  <a:pt x="234637" y="4619157"/>
                  <a:pt x="238248" y="4617242"/>
                  <a:pt x="245130" y="4616675"/>
                </a:cubicBezTo>
                <a:cubicBezTo>
                  <a:pt x="261829" y="4605619"/>
                  <a:pt x="277963" y="4593546"/>
                  <a:pt x="293872" y="4583841"/>
                </a:cubicBezTo>
                <a:cubicBezTo>
                  <a:pt x="352544" y="4548188"/>
                  <a:pt x="400382" y="4500121"/>
                  <a:pt x="448561" y="4452167"/>
                </a:cubicBezTo>
                <a:cubicBezTo>
                  <a:pt x="520885" y="4380414"/>
                  <a:pt x="587115" y="4302334"/>
                  <a:pt x="642515" y="4216696"/>
                </a:cubicBezTo>
                <a:cubicBezTo>
                  <a:pt x="700283" y="4127675"/>
                  <a:pt x="741692" y="4031096"/>
                  <a:pt x="794382" y="3939252"/>
                </a:cubicBezTo>
                <a:cubicBezTo>
                  <a:pt x="803296" y="3923908"/>
                  <a:pt x="812322" y="3908562"/>
                  <a:pt x="821461" y="3893331"/>
                </a:cubicBezTo>
                <a:cubicBezTo>
                  <a:pt x="569880" y="3919563"/>
                  <a:pt x="321410" y="3974928"/>
                  <a:pt x="93234" y="4080175"/>
                </a:cubicBezTo>
                <a:lnTo>
                  <a:pt x="0" y="4131967"/>
                </a:lnTo>
                <a:lnTo>
                  <a:pt x="0" y="4099411"/>
                </a:lnTo>
                <a:lnTo>
                  <a:pt x="94533" y="4049699"/>
                </a:lnTo>
                <a:cubicBezTo>
                  <a:pt x="239327" y="3981478"/>
                  <a:pt x="393022" y="3932059"/>
                  <a:pt x="550334" y="3901680"/>
                </a:cubicBezTo>
                <a:cubicBezTo>
                  <a:pt x="646576" y="3883175"/>
                  <a:pt x="743610" y="3869188"/>
                  <a:pt x="841094" y="3859936"/>
                </a:cubicBezTo>
                <a:cubicBezTo>
                  <a:pt x="850459" y="3844474"/>
                  <a:pt x="859710" y="3829127"/>
                  <a:pt x="868963" y="3813671"/>
                </a:cubicBezTo>
                <a:cubicBezTo>
                  <a:pt x="780391" y="3838837"/>
                  <a:pt x="688886" y="3857566"/>
                  <a:pt x="602687" y="3864897"/>
                </a:cubicBezTo>
                <a:cubicBezTo>
                  <a:pt x="592757" y="3865800"/>
                  <a:pt x="590162" y="3852826"/>
                  <a:pt x="599640" y="3849893"/>
                </a:cubicBezTo>
                <a:cubicBezTo>
                  <a:pt x="677040" y="3825853"/>
                  <a:pt x="758615" y="3813899"/>
                  <a:pt x="837257" y="3793814"/>
                </a:cubicBezTo>
                <a:cubicBezTo>
                  <a:pt x="854633" y="3789414"/>
                  <a:pt x="871896" y="3784676"/>
                  <a:pt x="889158" y="3779936"/>
                </a:cubicBezTo>
                <a:cubicBezTo>
                  <a:pt x="894349" y="3771252"/>
                  <a:pt x="899426" y="3762564"/>
                  <a:pt x="904503" y="3753874"/>
                </a:cubicBezTo>
                <a:cubicBezTo>
                  <a:pt x="881713" y="3763578"/>
                  <a:pt x="858583" y="3772265"/>
                  <a:pt x="835564" y="3779598"/>
                </a:cubicBezTo>
                <a:cubicBezTo>
                  <a:pt x="826877" y="3782422"/>
                  <a:pt x="823605" y="3769332"/>
                  <a:pt x="830714" y="3765272"/>
                </a:cubicBezTo>
                <a:cubicBezTo>
                  <a:pt x="862982" y="3746878"/>
                  <a:pt x="895928" y="3728829"/>
                  <a:pt x="929101" y="3710998"/>
                </a:cubicBezTo>
                <a:cubicBezTo>
                  <a:pt x="930455" y="3708629"/>
                  <a:pt x="931809" y="3706260"/>
                  <a:pt x="933162" y="3703890"/>
                </a:cubicBezTo>
                <a:cubicBezTo>
                  <a:pt x="938015" y="3695203"/>
                  <a:pt x="942528" y="3686517"/>
                  <a:pt x="946926" y="3677716"/>
                </a:cubicBezTo>
                <a:cubicBezTo>
                  <a:pt x="924588" y="3689336"/>
                  <a:pt x="902021" y="3700390"/>
                  <a:pt x="879680" y="3710549"/>
                </a:cubicBezTo>
                <a:cubicBezTo>
                  <a:pt x="871557" y="3714272"/>
                  <a:pt x="866593" y="3703327"/>
                  <a:pt x="873589" y="3698587"/>
                </a:cubicBezTo>
                <a:cubicBezTo>
                  <a:pt x="904391" y="3677827"/>
                  <a:pt x="935532" y="3656956"/>
                  <a:pt x="966784" y="3636085"/>
                </a:cubicBezTo>
                <a:cubicBezTo>
                  <a:pt x="973330" y="3621422"/>
                  <a:pt x="979536" y="3606642"/>
                  <a:pt x="985515" y="3591860"/>
                </a:cubicBezTo>
                <a:cubicBezTo>
                  <a:pt x="978181" y="3596036"/>
                  <a:pt x="970734" y="3599869"/>
                  <a:pt x="963174" y="3603483"/>
                </a:cubicBezTo>
                <a:cubicBezTo>
                  <a:pt x="953810" y="3607993"/>
                  <a:pt x="948620" y="3595248"/>
                  <a:pt x="954826" y="3589038"/>
                </a:cubicBezTo>
                <a:cubicBezTo>
                  <a:pt x="969381" y="3574711"/>
                  <a:pt x="985515" y="3560943"/>
                  <a:pt x="1002778" y="3547628"/>
                </a:cubicBezTo>
                <a:cubicBezTo>
                  <a:pt x="1010111" y="3528218"/>
                  <a:pt x="1017107" y="3508696"/>
                  <a:pt x="1023990" y="3489074"/>
                </a:cubicBezTo>
                <a:cubicBezTo>
                  <a:pt x="982129" y="3518288"/>
                  <a:pt x="938465" y="3543454"/>
                  <a:pt x="893671" y="3561733"/>
                </a:cubicBezTo>
                <a:cubicBezTo>
                  <a:pt x="884872" y="3565344"/>
                  <a:pt x="876521" y="3553722"/>
                  <a:pt x="884420" y="3547404"/>
                </a:cubicBezTo>
                <a:cubicBezTo>
                  <a:pt x="938015" y="3504750"/>
                  <a:pt x="992510" y="3465493"/>
                  <a:pt x="1046330" y="3425216"/>
                </a:cubicBezTo>
                <a:cubicBezTo>
                  <a:pt x="1052761" y="3406705"/>
                  <a:pt x="1059419" y="3388319"/>
                  <a:pt x="1066187" y="3370040"/>
                </a:cubicBezTo>
                <a:cubicBezTo>
                  <a:pt x="1037078" y="3391704"/>
                  <a:pt x="1007291" y="3411894"/>
                  <a:pt x="977279" y="3429502"/>
                </a:cubicBezTo>
                <a:cubicBezTo>
                  <a:pt x="970622" y="3433453"/>
                  <a:pt x="964191" y="3423522"/>
                  <a:pt x="969832" y="3418553"/>
                </a:cubicBezTo>
                <a:cubicBezTo>
                  <a:pt x="1008081" y="3384936"/>
                  <a:pt x="1047119" y="3351542"/>
                  <a:pt x="1086384" y="3318371"/>
                </a:cubicBezTo>
                <a:cubicBezTo>
                  <a:pt x="1099020" y="3287569"/>
                  <a:pt x="1112787" y="3257327"/>
                  <a:pt x="1128356" y="3227651"/>
                </a:cubicBezTo>
                <a:cubicBezTo>
                  <a:pt x="1095976" y="3261955"/>
                  <a:pt x="1060208" y="3291294"/>
                  <a:pt x="1033467" y="3310813"/>
                </a:cubicBezTo>
                <a:cubicBezTo>
                  <a:pt x="1023426" y="3318035"/>
                  <a:pt x="1010902" y="3305961"/>
                  <a:pt x="1019816" y="3296484"/>
                </a:cubicBezTo>
                <a:cubicBezTo>
                  <a:pt x="1070024" y="3243334"/>
                  <a:pt x="1130162" y="3197408"/>
                  <a:pt x="1160400" y="3128346"/>
                </a:cubicBezTo>
                <a:cubicBezTo>
                  <a:pt x="1166606" y="3114128"/>
                  <a:pt x="1180597" y="3082079"/>
                  <a:pt x="1179581" y="3056166"/>
                </a:cubicBezTo>
                <a:cubicBezTo>
                  <a:pt x="1173714" y="3044545"/>
                  <a:pt x="1166831" y="3033375"/>
                  <a:pt x="1159046" y="3022769"/>
                </a:cubicBezTo>
                <a:cubicBezTo>
                  <a:pt x="1154759" y="3020963"/>
                  <a:pt x="1150020" y="3019496"/>
                  <a:pt x="1144152" y="3018820"/>
                </a:cubicBezTo>
                <a:cubicBezTo>
                  <a:pt x="1123731" y="3016564"/>
                  <a:pt x="1106807" y="3017579"/>
                  <a:pt x="1088416" y="3032699"/>
                </a:cubicBezTo>
                <a:cubicBezTo>
                  <a:pt x="1068783" y="3048720"/>
                  <a:pt x="1053777" y="3068990"/>
                  <a:pt x="1035385" y="3086255"/>
                </a:cubicBezTo>
                <a:cubicBezTo>
                  <a:pt x="1027600" y="3093590"/>
                  <a:pt x="1018010" y="3083659"/>
                  <a:pt x="1021959" y="3075083"/>
                </a:cubicBezTo>
                <a:cubicBezTo>
                  <a:pt x="1033693" y="3050074"/>
                  <a:pt x="1057274" y="3025815"/>
                  <a:pt x="1083903" y="3009680"/>
                </a:cubicBezTo>
                <a:cubicBezTo>
                  <a:pt x="1084466" y="3008779"/>
                  <a:pt x="1084579" y="3007762"/>
                  <a:pt x="1085595" y="3006974"/>
                </a:cubicBezTo>
                <a:cubicBezTo>
                  <a:pt x="1095749" y="2998962"/>
                  <a:pt x="1109288" y="2988356"/>
                  <a:pt x="1112335" y="2975155"/>
                </a:cubicBezTo>
                <a:cubicBezTo>
                  <a:pt x="1105114" y="2969514"/>
                  <a:pt x="1097781" y="2963984"/>
                  <a:pt x="1089769" y="2958908"/>
                </a:cubicBezTo>
                <a:cubicBezTo>
                  <a:pt x="1082661" y="2954394"/>
                  <a:pt x="1075215" y="2950445"/>
                  <a:pt x="1067768" y="2946496"/>
                </a:cubicBezTo>
                <a:cubicBezTo>
                  <a:pt x="1068558" y="2941758"/>
                  <a:pt x="1068896" y="2937132"/>
                  <a:pt x="1069009" y="2932506"/>
                </a:cubicBezTo>
                <a:cubicBezTo>
                  <a:pt x="1062127" y="2932053"/>
                  <a:pt x="1055243" y="2932732"/>
                  <a:pt x="1048587" y="2934086"/>
                </a:cubicBezTo>
                <a:cubicBezTo>
                  <a:pt x="1018462" y="2943564"/>
                  <a:pt x="993188" y="2967595"/>
                  <a:pt x="961596" y="2970754"/>
                </a:cubicBezTo>
                <a:cubicBezTo>
                  <a:pt x="955841" y="2971320"/>
                  <a:pt x="949635" y="2963872"/>
                  <a:pt x="954600" y="2958795"/>
                </a:cubicBezTo>
                <a:cubicBezTo>
                  <a:pt x="974684" y="2938372"/>
                  <a:pt x="1005147" y="2919756"/>
                  <a:pt x="1036514" y="2912083"/>
                </a:cubicBezTo>
                <a:cubicBezTo>
                  <a:pt x="1043509" y="2899673"/>
                  <a:pt x="1048136" y="2877671"/>
                  <a:pt x="1046669" y="2857249"/>
                </a:cubicBezTo>
                <a:cubicBezTo>
                  <a:pt x="1042945" y="2851720"/>
                  <a:pt x="1038883" y="2846530"/>
                  <a:pt x="1034483" y="2841678"/>
                </a:cubicBezTo>
                <a:cubicBezTo>
                  <a:pt x="1025570" y="2851268"/>
                  <a:pt x="1016091" y="2860408"/>
                  <a:pt x="1006389" y="2868081"/>
                </a:cubicBezTo>
                <a:cubicBezTo>
                  <a:pt x="1000522" y="2872706"/>
                  <a:pt x="991834" y="2866276"/>
                  <a:pt x="994881" y="2859392"/>
                </a:cubicBezTo>
                <a:cubicBezTo>
                  <a:pt x="1000070" y="2847320"/>
                  <a:pt x="1008645" y="2836038"/>
                  <a:pt x="1018912" y="2826784"/>
                </a:cubicBezTo>
                <a:cubicBezTo>
                  <a:pt x="1014061" y="2822836"/>
                  <a:pt x="1009096" y="2819224"/>
                  <a:pt x="1003793" y="2815953"/>
                </a:cubicBezTo>
                <a:cubicBezTo>
                  <a:pt x="1006050" y="2813809"/>
                  <a:pt x="1008193" y="2811440"/>
                  <a:pt x="1010450" y="2809183"/>
                </a:cubicBezTo>
                <a:cubicBezTo>
                  <a:pt x="1009886" y="2809183"/>
                  <a:pt x="1009322" y="2808958"/>
                  <a:pt x="1008757" y="2808958"/>
                </a:cubicBezTo>
                <a:cubicBezTo>
                  <a:pt x="998829" y="2808394"/>
                  <a:pt x="988899" y="2809634"/>
                  <a:pt x="979083" y="2808958"/>
                </a:cubicBezTo>
                <a:cubicBezTo>
                  <a:pt x="978407" y="2808846"/>
                  <a:pt x="976601" y="2808506"/>
                  <a:pt x="974119" y="2807829"/>
                </a:cubicBezTo>
                <a:cubicBezTo>
                  <a:pt x="973894" y="2808394"/>
                  <a:pt x="974232" y="2808958"/>
                  <a:pt x="973894" y="2809410"/>
                </a:cubicBezTo>
                <a:cubicBezTo>
                  <a:pt x="959677" y="2832878"/>
                  <a:pt x="940947" y="2854541"/>
                  <a:pt x="922331" y="2874624"/>
                </a:cubicBezTo>
                <a:cubicBezTo>
                  <a:pt x="916803" y="2880604"/>
                  <a:pt x="906196" y="2875526"/>
                  <a:pt x="909468" y="2867290"/>
                </a:cubicBezTo>
                <a:cubicBezTo>
                  <a:pt x="919059" y="2843258"/>
                  <a:pt x="933839" y="2819790"/>
                  <a:pt x="953246" y="2801962"/>
                </a:cubicBezTo>
                <a:cubicBezTo>
                  <a:pt x="934066" y="2796321"/>
                  <a:pt x="911612" y="2789100"/>
                  <a:pt x="912175" y="2788422"/>
                </a:cubicBezTo>
                <a:cubicBezTo>
                  <a:pt x="871671" y="2835134"/>
                  <a:pt x="841207" y="2884328"/>
                  <a:pt x="781972" y="2911519"/>
                </a:cubicBezTo>
                <a:cubicBezTo>
                  <a:pt x="775427" y="2914566"/>
                  <a:pt x="766852" y="2907006"/>
                  <a:pt x="771930" y="2900462"/>
                </a:cubicBezTo>
                <a:cubicBezTo>
                  <a:pt x="796414" y="2868419"/>
                  <a:pt x="828345" y="2843145"/>
                  <a:pt x="857229" y="2814487"/>
                </a:cubicBezTo>
                <a:cubicBezTo>
                  <a:pt x="855424" y="2809296"/>
                  <a:pt x="845156" y="2810199"/>
                  <a:pt x="832519" y="2813020"/>
                </a:cubicBezTo>
                <a:cubicBezTo>
                  <a:pt x="827894" y="2824415"/>
                  <a:pt x="818980" y="2832539"/>
                  <a:pt x="809614" y="2841001"/>
                </a:cubicBezTo>
                <a:cubicBezTo>
                  <a:pt x="800250" y="2849462"/>
                  <a:pt x="792126" y="2859392"/>
                  <a:pt x="780618" y="2864809"/>
                </a:cubicBezTo>
                <a:cubicBezTo>
                  <a:pt x="777119" y="2866388"/>
                  <a:pt x="772268" y="2863454"/>
                  <a:pt x="773735" y="2859280"/>
                </a:cubicBezTo>
                <a:cubicBezTo>
                  <a:pt x="778587" y="2845402"/>
                  <a:pt x="789532" y="2833893"/>
                  <a:pt x="798670" y="2822497"/>
                </a:cubicBezTo>
                <a:cubicBezTo>
                  <a:pt x="799009" y="2822047"/>
                  <a:pt x="799460" y="2821595"/>
                  <a:pt x="799798" y="2821144"/>
                </a:cubicBezTo>
                <a:cubicBezTo>
                  <a:pt x="792014" y="2822949"/>
                  <a:pt x="784905" y="2824189"/>
                  <a:pt x="779489" y="2824077"/>
                </a:cubicBezTo>
                <a:cubicBezTo>
                  <a:pt x="772494" y="2840324"/>
                  <a:pt x="759519" y="2855781"/>
                  <a:pt x="749816" y="2869208"/>
                </a:cubicBezTo>
                <a:cubicBezTo>
                  <a:pt x="737404" y="2886585"/>
                  <a:pt x="725106" y="2905764"/>
                  <a:pt x="707730" y="2918628"/>
                </a:cubicBezTo>
                <a:cubicBezTo>
                  <a:pt x="704346" y="2921109"/>
                  <a:pt x="698591" y="2918177"/>
                  <a:pt x="700396" y="2913664"/>
                </a:cubicBezTo>
                <a:cubicBezTo>
                  <a:pt x="709535" y="2891098"/>
                  <a:pt x="726234" y="2871691"/>
                  <a:pt x="739209" y="2851156"/>
                </a:cubicBezTo>
                <a:cubicBezTo>
                  <a:pt x="745302" y="2841453"/>
                  <a:pt x="750944" y="2830396"/>
                  <a:pt x="757601" y="2820466"/>
                </a:cubicBezTo>
                <a:cubicBezTo>
                  <a:pt x="751621" y="2820129"/>
                  <a:pt x="745640" y="2820354"/>
                  <a:pt x="739886" y="2821369"/>
                </a:cubicBezTo>
                <a:cubicBezTo>
                  <a:pt x="719576" y="2864582"/>
                  <a:pt x="683359" y="2913212"/>
                  <a:pt x="647028" y="2940065"/>
                </a:cubicBezTo>
                <a:cubicBezTo>
                  <a:pt x="641500" y="2944241"/>
                  <a:pt x="633149" y="2936681"/>
                  <a:pt x="636987" y="2930814"/>
                </a:cubicBezTo>
                <a:cubicBezTo>
                  <a:pt x="650751" y="2909827"/>
                  <a:pt x="668916" y="2892000"/>
                  <a:pt x="683472" y="2871465"/>
                </a:cubicBezTo>
                <a:cubicBezTo>
                  <a:pt x="691933" y="2859392"/>
                  <a:pt x="699493" y="2846868"/>
                  <a:pt x="707053" y="2834344"/>
                </a:cubicBezTo>
                <a:cubicBezTo>
                  <a:pt x="695882" y="2841227"/>
                  <a:pt x="685052" y="2849914"/>
                  <a:pt x="674671" y="2859392"/>
                </a:cubicBezTo>
                <a:cubicBezTo>
                  <a:pt x="658311" y="2885568"/>
                  <a:pt x="636422" y="2907570"/>
                  <a:pt x="610472" y="2921224"/>
                </a:cubicBezTo>
                <a:cubicBezTo>
                  <a:pt x="597045" y="2928331"/>
                  <a:pt x="580458" y="2909602"/>
                  <a:pt x="593434" y="2899109"/>
                </a:cubicBezTo>
                <a:cubicBezTo>
                  <a:pt x="597609" y="2895836"/>
                  <a:pt x="601783" y="2892113"/>
                  <a:pt x="605846" y="2888390"/>
                </a:cubicBezTo>
                <a:cubicBezTo>
                  <a:pt x="605958" y="2887600"/>
                  <a:pt x="606071" y="2886922"/>
                  <a:pt x="606410" y="2886246"/>
                </a:cubicBezTo>
                <a:cubicBezTo>
                  <a:pt x="614759" y="2867178"/>
                  <a:pt x="631232" y="2851381"/>
                  <a:pt x="647480" y="2838858"/>
                </a:cubicBezTo>
                <a:cubicBezTo>
                  <a:pt x="649849" y="2837052"/>
                  <a:pt x="652331" y="2836600"/>
                  <a:pt x="654588" y="2837164"/>
                </a:cubicBezTo>
                <a:cubicBezTo>
                  <a:pt x="659777" y="2828026"/>
                  <a:pt x="664291" y="2818773"/>
                  <a:pt x="667562" y="2809070"/>
                </a:cubicBezTo>
                <a:cubicBezTo>
                  <a:pt x="670158" y="2801510"/>
                  <a:pt x="686856" y="2736634"/>
                  <a:pt x="676815" y="2734152"/>
                </a:cubicBezTo>
                <a:cubicBezTo>
                  <a:pt x="672753" y="2751527"/>
                  <a:pt x="662824" y="2769467"/>
                  <a:pt x="655942" y="2784474"/>
                </a:cubicBezTo>
                <a:cubicBezTo>
                  <a:pt x="645448" y="2807378"/>
                  <a:pt x="634053" y="2829832"/>
                  <a:pt x="619837" y="2850818"/>
                </a:cubicBezTo>
                <a:cubicBezTo>
                  <a:pt x="613405" y="2860408"/>
                  <a:pt x="599527" y="2851945"/>
                  <a:pt x="604605" y="2841678"/>
                </a:cubicBezTo>
                <a:cubicBezTo>
                  <a:pt x="615324" y="2819902"/>
                  <a:pt x="627058" y="2798578"/>
                  <a:pt x="636760" y="2776350"/>
                </a:cubicBezTo>
                <a:cubicBezTo>
                  <a:pt x="644658" y="2758410"/>
                  <a:pt x="649849" y="2736183"/>
                  <a:pt x="660567" y="2719371"/>
                </a:cubicBezTo>
                <a:cubicBezTo>
                  <a:pt x="658536" y="2687893"/>
                  <a:pt x="653911" y="2659121"/>
                  <a:pt x="643756" y="2630237"/>
                </a:cubicBezTo>
                <a:cubicBezTo>
                  <a:pt x="624236" y="2653479"/>
                  <a:pt x="614307" y="2681574"/>
                  <a:pt x="595691" y="2706848"/>
                </a:cubicBezTo>
                <a:cubicBezTo>
                  <a:pt x="587794" y="2717566"/>
                  <a:pt x="570756" y="2710345"/>
                  <a:pt x="574253" y="2697031"/>
                </a:cubicBezTo>
                <a:cubicBezTo>
                  <a:pt x="582039" y="2667470"/>
                  <a:pt x="595578" y="2638924"/>
                  <a:pt x="615209" y="2615456"/>
                </a:cubicBezTo>
                <a:cubicBezTo>
                  <a:pt x="612277" y="2602707"/>
                  <a:pt x="610696" y="2589280"/>
                  <a:pt x="607312" y="2576642"/>
                </a:cubicBezTo>
                <a:cubicBezTo>
                  <a:pt x="595691" y="2572581"/>
                  <a:pt x="584069" y="2570549"/>
                  <a:pt x="572561" y="2570212"/>
                </a:cubicBezTo>
                <a:cubicBezTo>
                  <a:pt x="570643" y="2570212"/>
                  <a:pt x="568724" y="2570099"/>
                  <a:pt x="566807" y="2570099"/>
                </a:cubicBezTo>
                <a:cubicBezTo>
                  <a:pt x="565791" y="2570212"/>
                  <a:pt x="564889" y="2570324"/>
                  <a:pt x="563873" y="2570324"/>
                </a:cubicBezTo>
                <a:cubicBezTo>
                  <a:pt x="559472" y="2601126"/>
                  <a:pt x="565227" y="2637232"/>
                  <a:pt x="545707" y="2661941"/>
                </a:cubicBezTo>
                <a:cubicBezTo>
                  <a:pt x="541082" y="2667808"/>
                  <a:pt x="531716" y="2664650"/>
                  <a:pt x="530928" y="2657540"/>
                </a:cubicBezTo>
                <a:cubicBezTo>
                  <a:pt x="528445" y="2634975"/>
                  <a:pt x="529234" y="2611620"/>
                  <a:pt x="531830" y="2588716"/>
                </a:cubicBezTo>
                <a:cubicBezTo>
                  <a:pt x="531152" y="2588038"/>
                  <a:pt x="530250" y="2588038"/>
                  <a:pt x="529574" y="2587135"/>
                </a:cubicBezTo>
                <a:cubicBezTo>
                  <a:pt x="525963" y="2581832"/>
                  <a:pt x="521787" y="2577094"/>
                  <a:pt x="517274" y="2572694"/>
                </a:cubicBezTo>
                <a:cubicBezTo>
                  <a:pt x="515356" y="2572354"/>
                  <a:pt x="513552" y="2571905"/>
                  <a:pt x="511634" y="2571678"/>
                </a:cubicBezTo>
                <a:cubicBezTo>
                  <a:pt x="511634" y="2571453"/>
                  <a:pt x="511746" y="2571227"/>
                  <a:pt x="511746" y="2571000"/>
                </a:cubicBezTo>
                <a:cubicBezTo>
                  <a:pt x="507797" y="2575740"/>
                  <a:pt x="504074" y="2580704"/>
                  <a:pt x="501253" y="2587023"/>
                </a:cubicBezTo>
                <a:cubicBezTo>
                  <a:pt x="496175" y="2598644"/>
                  <a:pt x="480944" y="2593566"/>
                  <a:pt x="477221" y="2584315"/>
                </a:cubicBezTo>
                <a:cubicBezTo>
                  <a:pt x="465372" y="2555092"/>
                  <a:pt x="437278" y="2626400"/>
                  <a:pt x="432992" y="2638698"/>
                </a:cubicBezTo>
                <a:cubicBezTo>
                  <a:pt x="418098" y="2681799"/>
                  <a:pt x="409297" y="2726367"/>
                  <a:pt x="379962" y="2762585"/>
                </a:cubicBezTo>
                <a:cubicBezTo>
                  <a:pt x="374884" y="2768904"/>
                  <a:pt x="364053" y="2762698"/>
                  <a:pt x="366309" y="2755139"/>
                </a:cubicBezTo>
                <a:cubicBezTo>
                  <a:pt x="378720" y="2713165"/>
                  <a:pt x="391019" y="2667018"/>
                  <a:pt x="408958" y="2624595"/>
                </a:cubicBezTo>
                <a:cubicBezTo>
                  <a:pt x="400045" y="2588264"/>
                  <a:pt x="401513" y="2551030"/>
                  <a:pt x="381428" y="2519438"/>
                </a:cubicBezTo>
                <a:cubicBezTo>
                  <a:pt x="377366" y="2522597"/>
                  <a:pt x="373304" y="2525756"/>
                  <a:pt x="369468" y="2529254"/>
                </a:cubicBezTo>
                <a:cubicBezTo>
                  <a:pt x="367776" y="2530833"/>
                  <a:pt x="365631" y="2531736"/>
                  <a:pt x="363489" y="2532187"/>
                </a:cubicBezTo>
                <a:cubicBezTo>
                  <a:pt x="361570" y="2544035"/>
                  <a:pt x="358411" y="2555882"/>
                  <a:pt x="356380" y="2567165"/>
                </a:cubicBezTo>
                <a:cubicBezTo>
                  <a:pt x="352092" y="2591423"/>
                  <a:pt x="349272" y="2617148"/>
                  <a:pt x="339455" y="2639940"/>
                </a:cubicBezTo>
                <a:cubicBezTo>
                  <a:pt x="336974" y="2645582"/>
                  <a:pt x="327835" y="2644453"/>
                  <a:pt x="327384" y="2638134"/>
                </a:cubicBezTo>
                <a:cubicBezTo>
                  <a:pt x="325579" y="2613989"/>
                  <a:pt x="330994" y="2589506"/>
                  <a:pt x="334829" y="2565811"/>
                </a:cubicBezTo>
                <a:cubicBezTo>
                  <a:pt x="337651" y="2547758"/>
                  <a:pt x="338328" y="2526659"/>
                  <a:pt x="345097" y="2509170"/>
                </a:cubicBezTo>
                <a:cubicBezTo>
                  <a:pt x="342164" y="2499580"/>
                  <a:pt x="338666" y="2490215"/>
                  <a:pt x="333476" y="2481979"/>
                </a:cubicBezTo>
                <a:cubicBezTo>
                  <a:pt x="331106" y="2478368"/>
                  <a:pt x="328850" y="2475548"/>
                  <a:pt x="326481" y="2473404"/>
                </a:cubicBezTo>
                <a:cubicBezTo>
                  <a:pt x="326593" y="2482091"/>
                  <a:pt x="325803" y="2490892"/>
                  <a:pt x="325352" y="2498452"/>
                </a:cubicBezTo>
                <a:cubicBezTo>
                  <a:pt x="324225" y="2518762"/>
                  <a:pt x="324225" y="2541552"/>
                  <a:pt x="314521" y="2559832"/>
                </a:cubicBezTo>
                <a:cubicBezTo>
                  <a:pt x="311588" y="2565359"/>
                  <a:pt x="303576" y="2563893"/>
                  <a:pt x="302674" y="2557687"/>
                </a:cubicBezTo>
                <a:cubicBezTo>
                  <a:pt x="300418" y="2542116"/>
                  <a:pt x="303689" y="2526434"/>
                  <a:pt x="304252" y="2510863"/>
                </a:cubicBezTo>
                <a:cubicBezTo>
                  <a:pt x="304704" y="2498790"/>
                  <a:pt x="302674" y="2485928"/>
                  <a:pt x="302334" y="2473518"/>
                </a:cubicBezTo>
                <a:cubicBezTo>
                  <a:pt x="295678" y="2479609"/>
                  <a:pt x="290376" y="2489990"/>
                  <a:pt x="288119" y="2500934"/>
                </a:cubicBezTo>
                <a:cubicBezTo>
                  <a:pt x="282590" y="2528239"/>
                  <a:pt x="282816" y="2564118"/>
                  <a:pt x="262732" y="2585330"/>
                </a:cubicBezTo>
                <a:cubicBezTo>
                  <a:pt x="256752" y="2591648"/>
                  <a:pt x="246146" y="2584541"/>
                  <a:pt x="247162" y="2576868"/>
                </a:cubicBezTo>
                <a:cubicBezTo>
                  <a:pt x="248290" y="2568180"/>
                  <a:pt x="250208" y="2559041"/>
                  <a:pt x="251788" y="2550014"/>
                </a:cubicBezTo>
                <a:cubicBezTo>
                  <a:pt x="249983" y="2535911"/>
                  <a:pt x="250547" y="2517745"/>
                  <a:pt x="239377" y="2507366"/>
                </a:cubicBezTo>
                <a:cubicBezTo>
                  <a:pt x="206317" y="2476450"/>
                  <a:pt x="193906" y="2522710"/>
                  <a:pt x="186686" y="2545051"/>
                </a:cubicBezTo>
                <a:cubicBezTo>
                  <a:pt x="184767" y="2550918"/>
                  <a:pt x="179351" y="2554302"/>
                  <a:pt x="173259" y="2552948"/>
                </a:cubicBezTo>
                <a:cubicBezTo>
                  <a:pt x="132640" y="2544035"/>
                  <a:pt x="159832" y="2660700"/>
                  <a:pt x="133994" y="2674578"/>
                </a:cubicBezTo>
                <a:cubicBezTo>
                  <a:pt x="129480" y="2676948"/>
                  <a:pt x="124517" y="2675368"/>
                  <a:pt x="121808" y="2671193"/>
                </a:cubicBezTo>
                <a:cubicBezTo>
                  <a:pt x="115829" y="2661716"/>
                  <a:pt x="118198" y="2645582"/>
                  <a:pt x="120681" y="2631027"/>
                </a:cubicBezTo>
                <a:cubicBezTo>
                  <a:pt x="114249" y="2600789"/>
                  <a:pt x="103192" y="2567616"/>
                  <a:pt x="76565" y="2549902"/>
                </a:cubicBezTo>
                <a:cubicBezTo>
                  <a:pt x="52757" y="2534107"/>
                  <a:pt x="25790" y="2538056"/>
                  <a:pt x="292" y="2547983"/>
                </a:cubicBezTo>
                <a:lnTo>
                  <a:pt x="0" y="2548104"/>
                </a:lnTo>
                <a:lnTo>
                  <a:pt x="0" y="2523832"/>
                </a:lnTo>
                <a:lnTo>
                  <a:pt x="49880" y="2516434"/>
                </a:lnTo>
                <a:cubicBezTo>
                  <a:pt x="66297" y="2517520"/>
                  <a:pt x="82037" y="2523048"/>
                  <a:pt x="95745" y="2535686"/>
                </a:cubicBezTo>
                <a:cubicBezTo>
                  <a:pt x="109848" y="2548773"/>
                  <a:pt x="120681" y="2564795"/>
                  <a:pt x="127676" y="2582397"/>
                </a:cubicBezTo>
                <a:cubicBezTo>
                  <a:pt x="128578" y="2577206"/>
                  <a:pt x="129368" y="2571905"/>
                  <a:pt x="130948" y="2566940"/>
                </a:cubicBezTo>
                <a:cubicBezTo>
                  <a:pt x="137380" y="2546630"/>
                  <a:pt x="148662" y="2531286"/>
                  <a:pt x="168294" y="2530833"/>
                </a:cubicBezTo>
                <a:cubicBezTo>
                  <a:pt x="177884" y="2501385"/>
                  <a:pt x="191763" y="2464377"/>
                  <a:pt x="231027" y="2478368"/>
                </a:cubicBezTo>
                <a:cubicBezTo>
                  <a:pt x="244679" y="2483332"/>
                  <a:pt x="255060" y="2493036"/>
                  <a:pt x="261942" y="2504771"/>
                </a:cubicBezTo>
                <a:cubicBezTo>
                  <a:pt x="264086" y="2496534"/>
                  <a:pt x="266005" y="2487959"/>
                  <a:pt x="268599" y="2480061"/>
                </a:cubicBezTo>
                <a:cubicBezTo>
                  <a:pt x="274014" y="2463700"/>
                  <a:pt x="282138" y="2446324"/>
                  <a:pt x="301094" y="2442038"/>
                </a:cubicBezTo>
                <a:cubicBezTo>
                  <a:pt x="336747" y="2434026"/>
                  <a:pt x="355591" y="2467763"/>
                  <a:pt x="366422" y="2498452"/>
                </a:cubicBezTo>
                <a:cubicBezTo>
                  <a:pt x="368678" y="2496534"/>
                  <a:pt x="371274" y="2494390"/>
                  <a:pt x="374658" y="2491456"/>
                </a:cubicBezTo>
                <a:cubicBezTo>
                  <a:pt x="379622" y="2487169"/>
                  <a:pt x="388424" y="2485702"/>
                  <a:pt x="393162" y="2491456"/>
                </a:cubicBezTo>
                <a:cubicBezTo>
                  <a:pt x="415164" y="2518423"/>
                  <a:pt x="424868" y="2554077"/>
                  <a:pt x="426560" y="2589506"/>
                </a:cubicBezTo>
                <a:cubicBezTo>
                  <a:pt x="430397" y="2582510"/>
                  <a:pt x="433668" y="2575176"/>
                  <a:pt x="438069" y="2568746"/>
                </a:cubicBezTo>
                <a:cubicBezTo>
                  <a:pt x="454880" y="2543922"/>
                  <a:pt x="475302" y="2541328"/>
                  <a:pt x="490083" y="2556785"/>
                </a:cubicBezTo>
                <a:cubicBezTo>
                  <a:pt x="494483" y="2551820"/>
                  <a:pt x="499221" y="2547081"/>
                  <a:pt x="503961" y="2541665"/>
                </a:cubicBezTo>
                <a:cubicBezTo>
                  <a:pt x="507797" y="2537491"/>
                  <a:pt x="514229" y="2537829"/>
                  <a:pt x="518967" y="2540424"/>
                </a:cubicBezTo>
                <a:cubicBezTo>
                  <a:pt x="576510" y="2290396"/>
                  <a:pt x="594901" y="2038898"/>
                  <a:pt x="602347" y="1783116"/>
                </a:cubicBezTo>
                <a:cubicBezTo>
                  <a:pt x="585423" y="1794736"/>
                  <a:pt x="568499" y="1806358"/>
                  <a:pt x="551574" y="1817979"/>
                </a:cubicBezTo>
                <a:cubicBezTo>
                  <a:pt x="415164" y="1911854"/>
                  <a:pt x="273563" y="1999522"/>
                  <a:pt x="167504" y="2128598"/>
                </a:cubicBezTo>
                <a:cubicBezTo>
                  <a:pt x="143359" y="2157933"/>
                  <a:pt x="123163" y="2190090"/>
                  <a:pt x="96422" y="2217168"/>
                </a:cubicBezTo>
                <a:cubicBezTo>
                  <a:pt x="65506" y="2248535"/>
                  <a:pt x="34816" y="2280015"/>
                  <a:pt x="4127" y="2311608"/>
                </a:cubicBezTo>
                <a:lnTo>
                  <a:pt x="0" y="2315916"/>
                </a:lnTo>
                <a:lnTo>
                  <a:pt x="0" y="2164614"/>
                </a:lnTo>
                <a:lnTo>
                  <a:pt x="12182" y="2138570"/>
                </a:lnTo>
                <a:cubicBezTo>
                  <a:pt x="17441" y="2118867"/>
                  <a:pt x="20658" y="2098303"/>
                  <a:pt x="24324" y="2081209"/>
                </a:cubicBezTo>
                <a:cubicBezTo>
                  <a:pt x="51178" y="1955518"/>
                  <a:pt x="77918" y="1829826"/>
                  <a:pt x="104771" y="1704135"/>
                </a:cubicBezTo>
                <a:cubicBezTo>
                  <a:pt x="103643" y="1695898"/>
                  <a:pt x="102853" y="1687549"/>
                  <a:pt x="102289" y="1679312"/>
                </a:cubicBezTo>
                <a:cubicBezTo>
                  <a:pt x="78229" y="1593844"/>
                  <a:pt x="51637" y="1509498"/>
                  <a:pt x="23428" y="1425827"/>
                </a:cubicBezTo>
                <a:lnTo>
                  <a:pt x="0" y="1359846"/>
                </a:lnTo>
                <a:lnTo>
                  <a:pt x="0" y="1259404"/>
                </a:lnTo>
                <a:lnTo>
                  <a:pt x="30755" y="1340260"/>
                </a:lnTo>
                <a:cubicBezTo>
                  <a:pt x="23872" y="1306863"/>
                  <a:pt x="16764" y="1273579"/>
                  <a:pt x="9092" y="1240519"/>
                </a:cubicBezTo>
                <a:lnTo>
                  <a:pt x="0" y="1205414"/>
                </a:lnTo>
                <a:lnTo>
                  <a:pt x="0" y="1078842"/>
                </a:lnTo>
                <a:lnTo>
                  <a:pt x="27823" y="1199563"/>
                </a:lnTo>
                <a:cubicBezTo>
                  <a:pt x="35382" y="1232282"/>
                  <a:pt x="43167" y="1265229"/>
                  <a:pt x="50952" y="1298175"/>
                </a:cubicBezTo>
                <a:lnTo>
                  <a:pt x="0" y="955595"/>
                </a:lnTo>
                <a:lnTo>
                  <a:pt x="0" y="890050"/>
                </a:lnTo>
                <a:lnTo>
                  <a:pt x="7851" y="894473"/>
                </a:lnTo>
                <a:cubicBezTo>
                  <a:pt x="34704" y="999855"/>
                  <a:pt x="57609" y="1111330"/>
                  <a:pt x="74871" y="1223256"/>
                </a:cubicBezTo>
                <a:cubicBezTo>
                  <a:pt x="61107" y="1075563"/>
                  <a:pt x="36171" y="924597"/>
                  <a:pt x="38203" y="776566"/>
                </a:cubicBezTo>
                <a:cubicBezTo>
                  <a:pt x="38315" y="766411"/>
                  <a:pt x="53886" y="763364"/>
                  <a:pt x="56255" y="773858"/>
                </a:cubicBezTo>
                <a:cubicBezTo>
                  <a:pt x="92360" y="935656"/>
                  <a:pt x="94617" y="1110766"/>
                  <a:pt x="108156" y="1275836"/>
                </a:cubicBezTo>
                <a:cubicBezTo>
                  <a:pt x="113797" y="1344888"/>
                  <a:pt x="120116" y="1414276"/>
                  <a:pt x="125419" y="1483779"/>
                </a:cubicBezTo>
                <a:cubicBezTo>
                  <a:pt x="126773" y="1371966"/>
                  <a:pt x="127676" y="1260040"/>
                  <a:pt x="123613" y="1148000"/>
                </a:cubicBezTo>
                <a:cubicBezTo>
                  <a:pt x="116957" y="963862"/>
                  <a:pt x="99018" y="781418"/>
                  <a:pt x="84801" y="597846"/>
                </a:cubicBezTo>
                <a:cubicBezTo>
                  <a:pt x="83560" y="581034"/>
                  <a:pt x="108496" y="577650"/>
                  <a:pt x="110864" y="594460"/>
                </a:cubicBezTo>
                <a:cubicBezTo>
                  <a:pt x="133431" y="751631"/>
                  <a:pt x="148324" y="913315"/>
                  <a:pt x="156109" y="1075676"/>
                </a:cubicBezTo>
                <a:cubicBezTo>
                  <a:pt x="159945" y="928547"/>
                  <a:pt x="155545" y="779612"/>
                  <a:pt x="167165" y="633162"/>
                </a:cubicBezTo>
                <a:cubicBezTo>
                  <a:pt x="168406" y="618269"/>
                  <a:pt x="190183" y="615898"/>
                  <a:pt x="191086" y="631807"/>
                </a:cubicBezTo>
                <a:cubicBezTo>
                  <a:pt x="200564" y="788526"/>
                  <a:pt x="189393" y="948856"/>
                  <a:pt x="183526" y="1105690"/>
                </a:cubicBezTo>
                <a:cubicBezTo>
                  <a:pt x="179577" y="1213440"/>
                  <a:pt x="178448" y="1323449"/>
                  <a:pt x="169760" y="1431991"/>
                </a:cubicBezTo>
                <a:cubicBezTo>
                  <a:pt x="181382" y="1339923"/>
                  <a:pt x="191199" y="1247741"/>
                  <a:pt x="199548" y="1154883"/>
                </a:cubicBezTo>
                <a:cubicBezTo>
                  <a:pt x="211621" y="1020616"/>
                  <a:pt x="215006" y="870778"/>
                  <a:pt x="261829" y="743282"/>
                </a:cubicBezTo>
                <a:cubicBezTo>
                  <a:pt x="265778" y="732337"/>
                  <a:pt x="284057" y="733916"/>
                  <a:pt x="282928" y="746666"/>
                </a:cubicBezTo>
                <a:cubicBezTo>
                  <a:pt x="268712" y="905642"/>
                  <a:pt x="237120" y="1063942"/>
                  <a:pt x="222903" y="1223820"/>
                </a:cubicBezTo>
                <a:cubicBezTo>
                  <a:pt x="221888" y="1235217"/>
                  <a:pt x="220873" y="1246725"/>
                  <a:pt x="219857" y="1258121"/>
                </a:cubicBezTo>
                <a:cubicBezTo>
                  <a:pt x="226514" y="1229687"/>
                  <a:pt x="233622" y="1201480"/>
                  <a:pt x="239039" y="1174402"/>
                </a:cubicBezTo>
                <a:cubicBezTo>
                  <a:pt x="242310" y="1158042"/>
                  <a:pt x="267696" y="1162780"/>
                  <a:pt x="264537" y="1179254"/>
                </a:cubicBezTo>
                <a:cubicBezTo>
                  <a:pt x="260250" y="1201368"/>
                  <a:pt x="256752" y="1224610"/>
                  <a:pt x="253028" y="1248079"/>
                </a:cubicBezTo>
                <a:cubicBezTo>
                  <a:pt x="277739" y="1164924"/>
                  <a:pt x="300530" y="1076918"/>
                  <a:pt x="340358" y="1001321"/>
                </a:cubicBezTo>
                <a:cubicBezTo>
                  <a:pt x="344871" y="992746"/>
                  <a:pt x="359540" y="998501"/>
                  <a:pt x="357959" y="1007754"/>
                </a:cubicBezTo>
                <a:cubicBezTo>
                  <a:pt x="340923" y="1103884"/>
                  <a:pt x="299289" y="1197758"/>
                  <a:pt x="270179" y="1290954"/>
                </a:cubicBezTo>
                <a:cubicBezTo>
                  <a:pt x="257316" y="1332250"/>
                  <a:pt x="245130" y="1373772"/>
                  <a:pt x="232720" y="1415405"/>
                </a:cubicBezTo>
                <a:cubicBezTo>
                  <a:pt x="279092" y="1321192"/>
                  <a:pt x="334040" y="1230704"/>
                  <a:pt x="393613" y="1145178"/>
                </a:cubicBezTo>
                <a:cubicBezTo>
                  <a:pt x="403543" y="1130963"/>
                  <a:pt x="426222" y="1144954"/>
                  <a:pt x="416518" y="1159396"/>
                </a:cubicBezTo>
                <a:cubicBezTo>
                  <a:pt x="351641" y="1255751"/>
                  <a:pt x="296468" y="1355153"/>
                  <a:pt x="245582" y="1457941"/>
                </a:cubicBezTo>
                <a:cubicBezTo>
                  <a:pt x="248967" y="1453090"/>
                  <a:pt x="251900" y="1448351"/>
                  <a:pt x="255510" y="1443386"/>
                </a:cubicBezTo>
                <a:cubicBezTo>
                  <a:pt x="346903" y="1318711"/>
                  <a:pt x="451157" y="1213554"/>
                  <a:pt x="564550" y="1108849"/>
                </a:cubicBezTo>
                <a:cubicBezTo>
                  <a:pt x="646690" y="1032914"/>
                  <a:pt x="727024" y="953031"/>
                  <a:pt x="827554" y="901580"/>
                </a:cubicBezTo>
                <a:cubicBezTo>
                  <a:pt x="898636" y="865250"/>
                  <a:pt x="970734" y="831401"/>
                  <a:pt x="1040124" y="791798"/>
                </a:cubicBezTo>
                <a:cubicBezTo>
                  <a:pt x="1075215" y="771715"/>
                  <a:pt x="1112447" y="752646"/>
                  <a:pt x="1145620" y="729403"/>
                </a:cubicBezTo>
                <a:cubicBezTo>
                  <a:pt x="1181611" y="704131"/>
                  <a:pt x="1136706" y="711802"/>
                  <a:pt x="1135014" y="711915"/>
                </a:cubicBezTo>
                <a:cubicBezTo>
                  <a:pt x="1118089" y="713157"/>
                  <a:pt x="1117412" y="688674"/>
                  <a:pt x="1133547" y="686191"/>
                </a:cubicBezTo>
                <a:cubicBezTo>
                  <a:pt x="1141896" y="684949"/>
                  <a:pt x="1149117" y="682468"/>
                  <a:pt x="1155774" y="680886"/>
                </a:cubicBezTo>
                <a:cubicBezTo>
                  <a:pt x="1217492" y="648619"/>
                  <a:pt x="1252695" y="602358"/>
                  <a:pt x="1296585" y="548088"/>
                </a:cubicBezTo>
                <a:cubicBezTo>
                  <a:pt x="1321407" y="517398"/>
                  <a:pt x="1367780" y="502054"/>
                  <a:pt x="1375566" y="457260"/>
                </a:cubicBezTo>
                <a:cubicBezTo>
                  <a:pt x="1376129" y="453649"/>
                  <a:pt x="1377032" y="449137"/>
                  <a:pt x="1377934" y="444059"/>
                </a:cubicBezTo>
                <a:cubicBezTo>
                  <a:pt x="1348825" y="466850"/>
                  <a:pt x="1318812" y="489644"/>
                  <a:pt x="1287558" y="508485"/>
                </a:cubicBezTo>
                <a:cubicBezTo>
                  <a:pt x="1275937" y="515480"/>
                  <a:pt x="1264881" y="500926"/>
                  <a:pt x="1274921" y="491785"/>
                </a:cubicBezTo>
                <a:cubicBezTo>
                  <a:pt x="1307868" y="461662"/>
                  <a:pt x="1345554" y="434695"/>
                  <a:pt x="1381997" y="408630"/>
                </a:cubicBezTo>
                <a:cubicBezTo>
                  <a:pt x="1382109" y="402990"/>
                  <a:pt x="1381771" y="397460"/>
                  <a:pt x="1381093" y="392045"/>
                </a:cubicBezTo>
                <a:cubicBezTo>
                  <a:pt x="1376920" y="397009"/>
                  <a:pt x="1371616" y="401296"/>
                  <a:pt x="1366652" y="405132"/>
                </a:cubicBezTo>
                <a:cubicBezTo>
                  <a:pt x="1351872" y="416528"/>
                  <a:pt x="1337994" y="422959"/>
                  <a:pt x="1319377" y="425218"/>
                </a:cubicBezTo>
                <a:cubicBezTo>
                  <a:pt x="1310124" y="426343"/>
                  <a:pt x="1306965" y="414836"/>
                  <a:pt x="1314525" y="410210"/>
                </a:cubicBezTo>
                <a:cubicBezTo>
                  <a:pt x="1327501" y="402199"/>
                  <a:pt x="1343183" y="392946"/>
                  <a:pt x="1354015" y="382230"/>
                </a:cubicBezTo>
                <a:cubicBezTo>
                  <a:pt x="1360108" y="376136"/>
                  <a:pt x="1364282" y="370269"/>
                  <a:pt x="1371616" y="366658"/>
                </a:cubicBezTo>
                <a:cubicBezTo>
                  <a:pt x="1361800" y="354248"/>
                  <a:pt x="1343861" y="348606"/>
                  <a:pt x="1311366" y="357971"/>
                </a:cubicBezTo>
                <a:cubicBezTo>
                  <a:pt x="1308319" y="358873"/>
                  <a:pt x="1305723" y="358196"/>
                  <a:pt x="1303467" y="356841"/>
                </a:cubicBezTo>
                <a:cubicBezTo>
                  <a:pt x="1291395" y="366434"/>
                  <a:pt x="1278420" y="375460"/>
                  <a:pt x="1265670" y="384486"/>
                </a:cubicBezTo>
                <a:cubicBezTo>
                  <a:pt x="1263413" y="387418"/>
                  <a:pt x="1260480" y="389675"/>
                  <a:pt x="1255515" y="391142"/>
                </a:cubicBezTo>
                <a:cubicBezTo>
                  <a:pt x="1241073" y="395204"/>
                  <a:pt x="1228211" y="377037"/>
                  <a:pt x="1241749" y="366998"/>
                </a:cubicBezTo>
                <a:cubicBezTo>
                  <a:pt x="1284061" y="335744"/>
                  <a:pt x="1334157" y="306859"/>
                  <a:pt x="1336640" y="250783"/>
                </a:cubicBezTo>
                <a:cubicBezTo>
                  <a:pt x="1323663" y="247172"/>
                  <a:pt x="1310688" y="244916"/>
                  <a:pt x="1297262" y="242772"/>
                </a:cubicBezTo>
                <a:cubicBezTo>
                  <a:pt x="1282030" y="257326"/>
                  <a:pt x="1264768" y="270527"/>
                  <a:pt x="1249536" y="283164"/>
                </a:cubicBezTo>
                <a:cubicBezTo>
                  <a:pt x="1220088" y="307648"/>
                  <a:pt x="1188947" y="337097"/>
                  <a:pt x="1151486" y="347703"/>
                </a:cubicBezTo>
                <a:cubicBezTo>
                  <a:pt x="1143025" y="350071"/>
                  <a:pt x="1134788" y="339917"/>
                  <a:pt x="1141333" y="332697"/>
                </a:cubicBezTo>
                <a:cubicBezTo>
                  <a:pt x="1170217" y="301217"/>
                  <a:pt x="1209707" y="278877"/>
                  <a:pt x="1241749" y="250331"/>
                </a:cubicBezTo>
                <a:cubicBezTo>
                  <a:pt x="1257771" y="236114"/>
                  <a:pt x="1276275" y="222349"/>
                  <a:pt x="1290154" y="206101"/>
                </a:cubicBezTo>
                <a:cubicBezTo>
                  <a:pt x="1302001" y="192226"/>
                  <a:pt x="1275712" y="180377"/>
                  <a:pt x="1257321" y="172592"/>
                </a:cubicBezTo>
                <a:cubicBezTo>
                  <a:pt x="1248068" y="183085"/>
                  <a:pt x="1235657" y="192450"/>
                  <a:pt x="1225503" y="198657"/>
                </a:cubicBezTo>
                <a:cubicBezTo>
                  <a:pt x="1220876" y="201477"/>
                  <a:pt x="1213317" y="198430"/>
                  <a:pt x="1211399" y="193464"/>
                </a:cubicBezTo>
                <a:cubicBezTo>
                  <a:pt x="1206885" y="181393"/>
                  <a:pt x="1209707" y="171012"/>
                  <a:pt x="1220652" y="162889"/>
                </a:cubicBezTo>
                <a:cubicBezTo>
                  <a:pt x="1225277" y="159503"/>
                  <a:pt x="1232273" y="155669"/>
                  <a:pt x="1236221" y="151607"/>
                </a:cubicBezTo>
                <a:cubicBezTo>
                  <a:pt x="1245135" y="142466"/>
                  <a:pt x="1226857" y="139758"/>
                  <a:pt x="1222569" y="138743"/>
                </a:cubicBezTo>
                <a:cubicBezTo>
                  <a:pt x="1207450" y="135132"/>
                  <a:pt x="1191089" y="134907"/>
                  <a:pt x="1176084" y="139194"/>
                </a:cubicBezTo>
                <a:cubicBezTo>
                  <a:pt x="1165027" y="142354"/>
                  <a:pt x="1155774" y="149236"/>
                  <a:pt x="1145055" y="151492"/>
                </a:cubicBezTo>
                <a:cubicBezTo>
                  <a:pt x="1143249" y="156006"/>
                  <a:pt x="1141896" y="160518"/>
                  <a:pt x="1139753" y="165257"/>
                </a:cubicBezTo>
                <a:cubicBezTo>
                  <a:pt x="1134111" y="177445"/>
                  <a:pt x="1113011" y="170562"/>
                  <a:pt x="1114817" y="157586"/>
                </a:cubicBezTo>
                <a:cubicBezTo>
                  <a:pt x="1116510" y="141563"/>
                  <a:pt x="1119557" y="125768"/>
                  <a:pt x="1123054" y="109972"/>
                </a:cubicBezTo>
                <a:cubicBezTo>
                  <a:pt x="992285" y="107264"/>
                  <a:pt x="919848" y="222576"/>
                  <a:pt x="815481" y="282374"/>
                </a:cubicBezTo>
                <a:cubicBezTo>
                  <a:pt x="813903" y="286436"/>
                  <a:pt x="812774" y="290611"/>
                  <a:pt x="811081" y="294673"/>
                </a:cubicBezTo>
                <a:cubicBezTo>
                  <a:pt x="804875" y="310131"/>
                  <a:pt x="778587" y="301668"/>
                  <a:pt x="783325" y="285533"/>
                </a:cubicBezTo>
                <a:cubicBezTo>
                  <a:pt x="807584" y="203281"/>
                  <a:pt x="827667" y="121706"/>
                  <a:pt x="844141" y="37536"/>
                </a:cubicBezTo>
                <a:lnTo>
                  <a:pt x="851505" y="0"/>
                </a:lnTo>
                <a:lnTo>
                  <a:pt x="890618" y="0"/>
                </a:lnTo>
                <a:lnTo>
                  <a:pt x="883630" y="26463"/>
                </a:lnTo>
                <a:cubicBezTo>
                  <a:pt x="878955" y="43199"/>
                  <a:pt x="874661" y="58720"/>
                  <a:pt x="872009" y="71836"/>
                </a:cubicBezTo>
                <a:cubicBezTo>
                  <a:pt x="860726" y="127121"/>
                  <a:pt x="848992" y="182409"/>
                  <a:pt x="832180" y="236227"/>
                </a:cubicBezTo>
                <a:cubicBezTo>
                  <a:pt x="918043" y="152171"/>
                  <a:pt x="1022748" y="63825"/>
                  <a:pt x="1145506" y="77364"/>
                </a:cubicBezTo>
                <a:cubicBezTo>
                  <a:pt x="1157580" y="78606"/>
                  <a:pt x="1162769" y="88760"/>
                  <a:pt x="1160514" y="99705"/>
                </a:cubicBezTo>
                <a:cubicBezTo>
                  <a:pt x="1159497" y="105233"/>
                  <a:pt x="1158031" y="110084"/>
                  <a:pt x="1156790" y="115275"/>
                </a:cubicBezTo>
                <a:cubicBezTo>
                  <a:pt x="1169089" y="110311"/>
                  <a:pt x="1182853" y="107941"/>
                  <a:pt x="1193459" y="107264"/>
                </a:cubicBezTo>
                <a:cubicBezTo>
                  <a:pt x="1212865" y="106136"/>
                  <a:pt x="1236786" y="107489"/>
                  <a:pt x="1253710" y="118210"/>
                </a:cubicBezTo>
                <a:cubicBezTo>
                  <a:pt x="1268603" y="127800"/>
                  <a:pt x="1272438" y="138855"/>
                  <a:pt x="1270184" y="149800"/>
                </a:cubicBezTo>
                <a:cubicBezTo>
                  <a:pt x="1303693" y="154088"/>
                  <a:pt x="1347132" y="171351"/>
                  <a:pt x="1325920" y="208696"/>
                </a:cubicBezTo>
                <a:cubicBezTo>
                  <a:pt x="1323889" y="212307"/>
                  <a:pt x="1321068" y="215354"/>
                  <a:pt x="1318700" y="218738"/>
                </a:cubicBezTo>
                <a:cubicBezTo>
                  <a:pt x="1331223" y="219642"/>
                  <a:pt x="1343521" y="222012"/>
                  <a:pt x="1355820" y="226187"/>
                </a:cubicBezTo>
                <a:cubicBezTo>
                  <a:pt x="1362477" y="228443"/>
                  <a:pt x="1365636" y="233632"/>
                  <a:pt x="1366088" y="240402"/>
                </a:cubicBezTo>
                <a:cubicBezTo>
                  <a:pt x="1368683" y="277185"/>
                  <a:pt x="1355144" y="304828"/>
                  <a:pt x="1334495" y="328071"/>
                </a:cubicBezTo>
                <a:cubicBezTo>
                  <a:pt x="1355144" y="325249"/>
                  <a:pt x="1374775" y="332358"/>
                  <a:pt x="1394859" y="348042"/>
                </a:cubicBezTo>
                <a:cubicBezTo>
                  <a:pt x="1432995" y="377716"/>
                  <a:pt x="1412686" y="447894"/>
                  <a:pt x="1401741" y="484338"/>
                </a:cubicBezTo>
                <a:cubicBezTo>
                  <a:pt x="1393956" y="509952"/>
                  <a:pt x="1372067" y="525634"/>
                  <a:pt x="1351533" y="540527"/>
                </a:cubicBezTo>
                <a:cubicBezTo>
                  <a:pt x="1314750" y="567156"/>
                  <a:pt x="1293087" y="602245"/>
                  <a:pt x="1263639" y="634739"/>
                </a:cubicBezTo>
                <a:cubicBezTo>
                  <a:pt x="1241412" y="659337"/>
                  <a:pt x="1218507" y="682128"/>
                  <a:pt x="1190299" y="695442"/>
                </a:cubicBezTo>
                <a:cubicBezTo>
                  <a:pt x="1200793" y="712254"/>
                  <a:pt x="1189623" y="736061"/>
                  <a:pt x="1175520" y="746102"/>
                </a:cubicBezTo>
                <a:cubicBezTo>
                  <a:pt x="1035724" y="846182"/>
                  <a:pt x="858696" y="893231"/>
                  <a:pt x="728490" y="1006061"/>
                </a:cubicBezTo>
                <a:cubicBezTo>
                  <a:pt x="619949" y="1100047"/>
                  <a:pt x="508813" y="1197644"/>
                  <a:pt x="411329" y="1303027"/>
                </a:cubicBezTo>
                <a:cubicBezTo>
                  <a:pt x="344534" y="1375238"/>
                  <a:pt x="283831" y="1454331"/>
                  <a:pt x="228319" y="1535455"/>
                </a:cubicBezTo>
                <a:cubicBezTo>
                  <a:pt x="177320" y="1610035"/>
                  <a:pt x="160170" y="1682923"/>
                  <a:pt x="150806" y="1768560"/>
                </a:cubicBezTo>
                <a:cubicBezTo>
                  <a:pt x="145277" y="1836935"/>
                  <a:pt x="128804" y="1903390"/>
                  <a:pt x="119664" y="1972893"/>
                </a:cubicBezTo>
                <a:cubicBezTo>
                  <a:pt x="116393" y="1997377"/>
                  <a:pt x="114136" y="2023668"/>
                  <a:pt x="110864" y="2049843"/>
                </a:cubicBezTo>
                <a:cubicBezTo>
                  <a:pt x="250660" y="1899556"/>
                  <a:pt x="426334" y="1786048"/>
                  <a:pt x="601897" y="1674348"/>
                </a:cubicBezTo>
                <a:cubicBezTo>
                  <a:pt x="597834" y="1562759"/>
                  <a:pt x="596820" y="1389116"/>
                  <a:pt x="720254" y="1422287"/>
                </a:cubicBezTo>
                <a:cubicBezTo>
                  <a:pt x="722398" y="1422851"/>
                  <a:pt x="724091" y="1424544"/>
                  <a:pt x="725557" y="1426237"/>
                </a:cubicBezTo>
                <a:cubicBezTo>
                  <a:pt x="744400" y="1380766"/>
                  <a:pt x="794045" y="1346918"/>
                  <a:pt x="823605" y="1389567"/>
                </a:cubicBezTo>
                <a:cubicBezTo>
                  <a:pt x="865691" y="1365985"/>
                  <a:pt x="911499" y="1397691"/>
                  <a:pt x="944558" y="1442032"/>
                </a:cubicBezTo>
                <a:cubicBezTo>
                  <a:pt x="1092139" y="1333265"/>
                  <a:pt x="1244571" y="1235893"/>
                  <a:pt x="1396777" y="1133332"/>
                </a:cubicBezTo>
                <a:cubicBezTo>
                  <a:pt x="1487153" y="1072405"/>
                  <a:pt x="1576176" y="999178"/>
                  <a:pt x="1668019" y="937461"/>
                </a:cubicBezTo>
                <a:cubicBezTo>
                  <a:pt x="1696790" y="901129"/>
                  <a:pt x="1715970" y="856787"/>
                  <a:pt x="1739439" y="816169"/>
                </a:cubicBezTo>
                <a:cubicBezTo>
                  <a:pt x="1778817" y="748247"/>
                  <a:pt x="1840082" y="697586"/>
                  <a:pt x="1878106" y="627407"/>
                </a:cubicBezTo>
                <a:cubicBezTo>
                  <a:pt x="1922448" y="545380"/>
                  <a:pt x="1967241" y="460532"/>
                  <a:pt x="2005378" y="375460"/>
                </a:cubicBezTo>
                <a:cubicBezTo>
                  <a:pt x="2040129" y="297833"/>
                  <a:pt x="2067659" y="216597"/>
                  <a:pt x="2107037" y="141113"/>
                </a:cubicBezTo>
                <a:cubicBezTo>
                  <a:pt x="2126781" y="103259"/>
                  <a:pt x="2148501" y="66505"/>
                  <a:pt x="2170164" y="29722"/>
                </a:cubicBezTo>
                <a:lnTo>
                  <a:pt x="2186892" y="0"/>
                </a:lnTo>
                <a:lnTo>
                  <a:pt x="2216956" y="0"/>
                </a:lnTo>
                <a:lnTo>
                  <a:pt x="2171321" y="77562"/>
                </a:lnTo>
                <a:cubicBezTo>
                  <a:pt x="2153296" y="108759"/>
                  <a:pt x="2135921" y="140323"/>
                  <a:pt x="2120464" y="172818"/>
                </a:cubicBezTo>
                <a:cubicBezTo>
                  <a:pt x="2086952" y="243109"/>
                  <a:pt x="2061792" y="316901"/>
                  <a:pt x="2029297" y="387645"/>
                </a:cubicBezTo>
                <a:cubicBezTo>
                  <a:pt x="2000525" y="450265"/>
                  <a:pt x="1967467" y="511080"/>
                  <a:pt x="1937003" y="573023"/>
                </a:cubicBezTo>
                <a:cubicBezTo>
                  <a:pt x="1913761" y="620410"/>
                  <a:pt x="1889615" y="668815"/>
                  <a:pt x="1858135" y="711690"/>
                </a:cubicBezTo>
                <a:cubicBezTo>
                  <a:pt x="1872577" y="697473"/>
                  <a:pt x="1888148" y="685515"/>
                  <a:pt x="1905185" y="678969"/>
                </a:cubicBezTo>
                <a:cubicBezTo>
                  <a:pt x="1911052" y="676713"/>
                  <a:pt x="1917371" y="683144"/>
                  <a:pt x="1913309" y="688674"/>
                </a:cubicBezTo>
                <a:cubicBezTo>
                  <a:pt x="1885552" y="726358"/>
                  <a:pt x="1849899" y="756821"/>
                  <a:pt x="1819887" y="792476"/>
                </a:cubicBezTo>
                <a:cubicBezTo>
                  <a:pt x="1808942" y="805450"/>
                  <a:pt x="1798675" y="819328"/>
                  <a:pt x="1788293" y="833319"/>
                </a:cubicBezTo>
                <a:cubicBezTo>
                  <a:pt x="1827446" y="798906"/>
                  <a:pt x="1867951" y="765847"/>
                  <a:pt x="1905862" y="729855"/>
                </a:cubicBezTo>
                <a:cubicBezTo>
                  <a:pt x="1989806" y="650084"/>
                  <a:pt x="2058858" y="542898"/>
                  <a:pt x="2154877" y="477570"/>
                </a:cubicBezTo>
                <a:cubicBezTo>
                  <a:pt x="2160292" y="473960"/>
                  <a:pt x="2165257" y="480954"/>
                  <a:pt x="2161870" y="485693"/>
                </a:cubicBezTo>
                <a:cubicBezTo>
                  <a:pt x="2123735" y="538835"/>
                  <a:pt x="2074993" y="585773"/>
                  <a:pt x="2030538" y="633613"/>
                </a:cubicBezTo>
                <a:cubicBezTo>
                  <a:pt x="1990258" y="677050"/>
                  <a:pt x="1949752" y="720490"/>
                  <a:pt x="1904959" y="759303"/>
                </a:cubicBezTo>
                <a:cubicBezTo>
                  <a:pt x="1858135" y="799922"/>
                  <a:pt x="1809844" y="838735"/>
                  <a:pt x="1764149" y="880707"/>
                </a:cubicBezTo>
                <a:cubicBezTo>
                  <a:pt x="1769114" y="880031"/>
                  <a:pt x="1773852" y="880820"/>
                  <a:pt x="1778027" y="882625"/>
                </a:cubicBezTo>
                <a:cubicBezTo>
                  <a:pt x="1832185" y="844489"/>
                  <a:pt x="1884198" y="803644"/>
                  <a:pt x="1933392" y="758175"/>
                </a:cubicBezTo>
                <a:cubicBezTo>
                  <a:pt x="1985745" y="709771"/>
                  <a:pt x="2040354" y="662609"/>
                  <a:pt x="2089097" y="610595"/>
                </a:cubicBezTo>
                <a:cubicBezTo>
                  <a:pt x="2128925" y="568057"/>
                  <a:pt x="2166046" y="524167"/>
                  <a:pt x="2218736" y="497766"/>
                </a:cubicBezTo>
                <a:cubicBezTo>
                  <a:pt x="2224943" y="494607"/>
                  <a:pt x="2231825" y="503970"/>
                  <a:pt x="2226860" y="508936"/>
                </a:cubicBezTo>
                <a:cubicBezTo>
                  <a:pt x="2131633" y="604501"/>
                  <a:pt x="2039112" y="702776"/>
                  <a:pt x="1937793" y="792024"/>
                </a:cubicBezTo>
                <a:cubicBezTo>
                  <a:pt x="1918386" y="809174"/>
                  <a:pt x="1898867" y="825534"/>
                  <a:pt x="1879121" y="841669"/>
                </a:cubicBezTo>
                <a:cubicBezTo>
                  <a:pt x="1887358" y="836704"/>
                  <a:pt x="1895821" y="832078"/>
                  <a:pt x="1904056" y="827113"/>
                </a:cubicBezTo>
                <a:cubicBezTo>
                  <a:pt x="1948849" y="800034"/>
                  <a:pt x="1988904" y="755806"/>
                  <a:pt x="2040918" y="744071"/>
                </a:cubicBezTo>
                <a:cubicBezTo>
                  <a:pt x="2047124" y="742717"/>
                  <a:pt x="2052878" y="750954"/>
                  <a:pt x="2047350" y="755467"/>
                </a:cubicBezTo>
                <a:cubicBezTo>
                  <a:pt x="2007183" y="788751"/>
                  <a:pt x="1963179" y="819780"/>
                  <a:pt x="1917257" y="848212"/>
                </a:cubicBezTo>
                <a:cubicBezTo>
                  <a:pt x="1927413" y="843925"/>
                  <a:pt x="1937341" y="839299"/>
                  <a:pt x="1947495" y="835237"/>
                </a:cubicBezTo>
                <a:cubicBezTo>
                  <a:pt x="1998043" y="815267"/>
                  <a:pt x="2048929" y="796424"/>
                  <a:pt x="2099703" y="777131"/>
                </a:cubicBezTo>
                <a:cubicBezTo>
                  <a:pt x="2121930" y="768668"/>
                  <a:pt x="2143818" y="759529"/>
                  <a:pt x="2166159" y="751291"/>
                </a:cubicBezTo>
                <a:cubicBezTo>
                  <a:pt x="2159050" y="753888"/>
                  <a:pt x="2199782" y="738317"/>
                  <a:pt x="2195946" y="745990"/>
                </a:cubicBezTo>
                <a:cubicBezTo>
                  <a:pt x="2196961" y="744071"/>
                  <a:pt x="2198992" y="743619"/>
                  <a:pt x="2200796" y="744748"/>
                </a:cubicBezTo>
                <a:cubicBezTo>
                  <a:pt x="2201023" y="744974"/>
                  <a:pt x="2201361" y="745087"/>
                  <a:pt x="2201586" y="745312"/>
                </a:cubicBezTo>
                <a:cubicBezTo>
                  <a:pt x="2203956" y="746778"/>
                  <a:pt x="2203167" y="749938"/>
                  <a:pt x="2201474" y="751518"/>
                </a:cubicBezTo>
                <a:cubicBezTo>
                  <a:pt x="2174508" y="776792"/>
                  <a:pt x="2120688" y="789316"/>
                  <a:pt x="2087855" y="802630"/>
                </a:cubicBezTo>
                <a:cubicBezTo>
                  <a:pt x="2037758" y="823052"/>
                  <a:pt x="1986986" y="842121"/>
                  <a:pt x="1937567" y="864009"/>
                </a:cubicBezTo>
                <a:cubicBezTo>
                  <a:pt x="1906539" y="877660"/>
                  <a:pt x="1876301" y="893683"/>
                  <a:pt x="1845724" y="908576"/>
                </a:cubicBezTo>
                <a:cubicBezTo>
                  <a:pt x="1924366" y="880031"/>
                  <a:pt x="2004024" y="854192"/>
                  <a:pt x="2085486" y="834899"/>
                </a:cubicBezTo>
                <a:cubicBezTo>
                  <a:pt x="2262063" y="793040"/>
                  <a:pt x="2434015" y="735722"/>
                  <a:pt x="2603033" y="669943"/>
                </a:cubicBezTo>
                <a:cubicBezTo>
                  <a:pt x="2767086" y="606196"/>
                  <a:pt x="2926176" y="529584"/>
                  <a:pt x="3070596" y="428150"/>
                </a:cubicBezTo>
                <a:cubicBezTo>
                  <a:pt x="3140551" y="379071"/>
                  <a:pt x="3212083" y="325815"/>
                  <a:pt x="3267709" y="260148"/>
                </a:cubicBezTo>
                <a:cubicBezTo>
                  <a:pt x="3300993" y="220882"/>
                  <a:pt x="3348269" y="148672"/>
                  <a:pt x="3274816" y="115502"/>
                </a:cubicBezTo>
                <a:cubicBezTo>
                  <a:pt x="3245707" y="102299"/>
                  <a:pt x="3229009" y="109069"/>
                  <a:pt x="3210167" y="119787"/>
                </a:cubicBezTo>
                <a:cubicBezTo>
                  <a:pt x="3208135" y="122158"/>
                  <a:pt x="3206104" y="124528"/>
                  <a:pt x="3203960" y="127009"/>
                </a:cubicBezTo>
                <a:cubicBezTo>
                  <a:pt x="3201027" y="130395"/>
                  <a:pt x="3197078" y="130395"/>
                  <a:pt x="3194031" y="128813"/>
                </a:cubicBezTo>
                <a:cubicBezTo>
                  <a:pt x="3191099" y="130507"/>
                  <a:pt x="3188052" y="132087"/>
                  <a:pt x="3184892" y="133667"/>
                </a:cubicBezTo>
                <a:cubicBezTo>
                  <a:pt x="3175189" y="138404"/>
                  <a:pt x="3166727" y="123510"/>
                  <a:pt x="3176544" y="118998"/>
                </a:cubicBezTo>
                <a:cubicBezTo>
                  <a:pt x="3184104" y="115502"/>
                  <a:pt x="3191099" y="112228"/>
                  <a:pt x="3197755" y="109296"/>
                </a:cubicBezTo>
                <a:cubicBezTo>
                  <a:pt x="3201479" y="103880"/>
                  <a:pt x="3204638" y="99705"/>
                  <a:pt x="3210279" y="92144"/>
                </a:cubicBezTo>
                <a:cubicBezTo>
                  <a:pt x="3214116" y="86842"/>
                  <a:pt x="3232168" y="43515"/>
                  <a:pt x="3226414" y="21627"/>
                </a:cubicBezTo>
                <a:cubicBezTo>
                  <a:pt x="3190535" y="51865"/>
                  <a:pt x="3157474" y="85938"/>
                  <a:pt x="3119902" y="114033"/>
                </a:cubicBezTo>
                <a:cubicBezTo>
                  <a:pt x="3076125" y="146755"/>
                  <a:pt x="3029076" y="174962"/>
                  <a:pt x="2982703" y="203733"/>
                </a:cubicBezTo>
                <a:cubicBezTo>
                  <a:pt x="2978302" y="206440"/>
                  <a:pt x="2973676" y="201025"/>
                  <a:pt x="2977625" y="197414"/>
                </a:cubicBezTo>
                <a:cubicBezTo>
                  <a:pt x="3018131" y="160406"/>
                  <a:pt x="3067325" y="135810"/>
                  <a:pt x="3109749" y="101397"/>
                </a:cubicBezTo>
                <a:cubicBezTo>
                  <a:pt x="3145741" y="72175"/>
                  <a:pt x="3178236" y="38778"/>
                  <a:pt x="3214341" y="9554"/>
                </a:cubicBezTo>
                <a:cubicBezTo>
                  <a:pt x="3210279" y="8652"/>
                  <a:pt x="3204750" y="9441"/>
                  <a:pt x="3198207" y="11472"/>
                </a:cubicBezTo>
                <a:cubicBezTo>
                  <a:pt x="3183764" y="34376"/>
                  <a:pt x="3160182" y="49157"/>
                  <a:pt x="3138182" y="64389"/>
                </a:cubicBezTo>
                <a:cubicBezTo>
                  <a:pt x="3112456" y="82217"/>
                  <a:pt x="3088988" y="104442"/>
                  <a:pt x="3059539" y="116178"/>
                </a:cubicBezTo>
                <a:cubicBezTo>
                  <a:pt x="3054124" y="118322"/>
                  <a:pt x="3050852" y="111776"/>
                  <a:pt x="3054574" y="107941"/>
                </a:cubicBezTo>
                <a:cubicBezTo>
                  <a:pt x="3076577" y="85826"/>
                  <a:pt x="3102753" y="65742"/>
                  <a:pt x="3127802" y="47126"/>
                </a:cubicBezTo>
                <a:cubicBezTo>
                  <a:pt x="3146079" y="33587"/>
                  <a:pt x="3165374" y="20386"/>
                  <a:pt x="3177785" y="1204"/>
                </a:cubicBezTo>
                <a:cubicBezTo>
                  <a:pt x="3177785" y="1091"/>
                  <a:pt x="3177785" y="1091"/>
                  <a:pt x="3177785" y="979"/>
                </a:cubicBezTo>
                <a:lnTo>
                  <a:pt x="3177679" y="0"/>
                </a:lnTo>
                <a:lnTo>
                  <a:pt x="3232383" y="0"/>
                </a:lnTo>
                <a:lnTo>
                  <a:pt x="3245594" y="18467"/>
                </a:lnTo>
                <a:cubicBezTo>
                  <a:pt x="3255410" y="53105"/>
                  <a:pt x="3245369" y="75108"/>
                  <a:pt x="3227993" y="97787"/>
                </a:cubicBezTo>
                <a:cubicBezTo>
                  <a:pt x="3257441" y="89549"/>
                  <a:pt x="3282603" y="94063"/>
                  <a:pt x="3317467" y="127121"/>
                </a:cubicBezTo>
                <a:cubicBezTo>
                  <a:pt x="3367789" y="174962"/>
                  <a:pt x="3306071" y="248639"/>
                  <a:pt x="3271432" y="286888"/>
                </a:cubicBezTo>
                <a:cubicBezTo>
                  <a:pt x="3146418" y="424087"/>
                  <a:pt x="2976384" y="526537"/>
                  <a:pt x="2810188" y="605744"/>
                </a:cubicBezTo>
                <a:cubicBezTo>
                  <a:pt x="2617588" y="697586"/>
                  <a:pt x="2411900" y="771488"/>
                  <a:pt x="2206439" y="828580"/>
                </a:cubicBezTo>
                <a:cubicBezTo>
                  <a:pt x="2096769" y="859044"/>
                  <a:pt x="1986421" y="883303"/>
                  <a:pt x="1878783" y="921438"/>
                </a:cubicBezTo>
                <a:cubicBezTo>
                  <a:pt x="1831507" y="938251"/>
                  <a:pt x="1781637" y="951000"/>
                  <a:pt x="1732444" y="965330"/>
                </a:cubicBezTo>
                <a:cubicBezTo>
                  <a:pt x="1554851" y="1100273"/>
                  <a:pt x="1372969" y="1229462"/>
                  <a:pt x="1192557" y="1360908"/>
                </a:cubicBezTo>
                <a:cubicBezTo>
                  <a:pt x="1194362" y="1360118"/>
                  <a:pt x="1196280" y="1359329"/>
                  <a:pt x="1198311" y="1358539"/>
                </a:cubicBezTo>
                <a:cubicBezTo>
                  <a:pt x="1217943" y="1351318"/>
                  <a:pt x="1232046" y="1354477"/>
                  <a:pt x="1244344" y="1365308"/>
                </a:cubicBezTo>
                <a:cubicBezTo>
                  <a:pt x="1252243" y="1358764"/>
                  <a:pt x="1262059" y="1355153"/>
                  <a:pt x="1273794" y="1357636"/>
                </a:cubicBezTo>
                <a:cubicBezTo>
                  <a:pt x="1303467" y="1363842"/>
                  <a:pt x="1316782" y="1391147"/>
                  <a:pt x="1326823" y="1417211"/>
                </a:cubicBezTo>
                <a:cubicBezTo>
                  <a:pt x="1335286" y="1439212"/>
                  <a:pt x="1340701" y="1467645"/>
                  <a:pt x="1340249" y="1495401"/>
                </a:cubicBezTo>
                <a:cubicBezTo>
                  <a:pt x="1345327" y="1488970"/>
                  <a:pt x="1350517" y="1482424"/>
                  <a:pt x="1355369" y="1475769"/>
                </a:cubicBezTo>
                <a:cubicBezTo>
                  <a:pt x="1365861" y="1461100"/>
                  <a:pt x="1376694" y="1444402"/>
                  <a:pt x="1390797" y="1432894"/>
                </a:cubicBezTo>
                <a:cubicBezTo>
                  <a:pt x="1415056" y="1413148"/>
                  <a:pt x="1444955" y="1399834"/>
                  <a:pt x="1476435" y="1410892"/>
                </a:cubicBezTo>
                <a:cubicBezTo>
                  <a:pt x="1502723" y="1420143"/>
                  <a:pt x="1515361" y="1440566"/>
                  <a:pt x="1515812" y="1465614"/>
                </a:cubicBezTo>
                <a:cubicBezTo>
                  <a:pt x="1529352" y="1466742"/>
                  <a:pt x="1541762" y="1473061"/>
                  <a:pt x="1550451" y="1487502"/>
                </a:cubicBezTo>
                <a:cubicBezTo>
                  <a:pt x="1571775" y="1523044"/>
                  <a:pt x="1561395" y="1553959"/>
                  <a:pt x="1541537" y="1583294"/>
                </a:cubicBezTo>
                <a:cubicBezTo>
                  <a:pt x="1568390" y="1583634"/>
                  <a:pt x="1592874" y="1593787"/>
                  <a:pt x="1590279" y="1629554"/>
                </a:cubicBezTo>
                <a:cubicBezTo>
                  <a:pt x="1585427" y="1697139"/>
                  <a:pt x="1541876" y="1749830"/>
                  <a:pt x="1501031" y="1801732"/>
                </a:cubicBezTo>
                <a:cubicBezTo>
                  <a:pt x="1604495" y="1783679"/>
                  <a:pt x="1874270" y="1703796"/>
                  <a:pt x="1869982" y="1823282"/>
                </a:cubicBezTo>
                <a:cubicBezTo>
                  <a:pt x="1869982" y="1824750"/>
                  <a:pt x="1869305" y="1826103"/>
                  <a:pt x="1868741" y="1827570"/>
                </a:cubicBezTo>
                <a:cubicBezTo>
                  <a:pt x="1872125" y="1829939"/>
                  <a:pt x="1874157" y="1834452"/>
                  <a:pt x="1874045" y="1838401"/>
                </a:cubicBezTo>
                <a:cubicBezTo>
                  <a:pt x="1872916" y="1868301"/>
                  <a:pt x="1860054" y="1894591"/>
                  <a:pt x="1840533" y="1916027"/>
                </a:cubicBezTo>
                <a:cubicBezTo>
                  <a:pt x="1842339" y="1916254"/>
                  <a:pt x="1844144" y="1916142"/>
                  <a:pt x="1846063" y="1916366"/>
                </a:cubicBezTo>
                <a:cubicBezTo>
                  <a:pt x="1855089" y="1917269"/>
                  <a:pt x="1862309" y="1925505"/>
                  <a:pt x="1859377" y="1934870"/>
                </a:cubicBezTo>
                <a:cubicBezTo>
                  <a:pt x="1845724" y="1978873"/>
                  <a:pt x="1792694" y="2013173"/>
                  <a:pt x="1746096" y="2038898"/>
                </a:cubicBezTo>
                <a:cubicBezTo>
                  <a:pt x="1768210" y="2039237"/>
                  <a:pt x="1790551" y="2036078"/>
                  <a:pt x="1812552" y="2037771"/>
                </a:cubicBezTo>
                <a:cubicBezTo>
                  <a:pt x="1831170" y="2039237"/>
                  <a:pt x="1848996" y="2045104"/>
                  <a:pt x="1866373" y="2051310"/>
                </a:cubicBezTo>
                <a:cubicBezTo>
                  <a:pt x="1873931" y="2054018"/>
                  <a:pt x="1878556" y="2060900"/>
                  <a:pt x="1876639" y="2069024"/>
                </a:cubicBezTo>
                <a:cubicBezTo>
                  <a:pt x="1873480" y="2082790"/>
                  <a:pt x="1870771" y="2097232"/>
                  <a:pt x="1861408" y="2108627"/>
                </a:cubicBezTo>
                <a:cubicBezTo>
                  <a:pt x="1844144" y="2116074"/>
                  <a:pt x="1845046" y="2121152"/>
                  <a:pt x="1864116" y="2123859"/>
                </a:cubicBezTo>
                <a:lnTo>
                  <a:pt x="1879121" y="2129952"/>
                </a:lnTo>
                <a:cubicBezTo>
                  <a:pt x="1884425" y="2132096"/>
                  <a:pt x="1888711" y="2139090"/>
                  <a:pt x="1887133" y="2144958"/>
                </a:cubicBezTo>
                <a:cubicBezTo>
                  <a:pt x="1881378" y="2166847"/>
                  <a:pt x="1871449" y="2186704"/>
                  <a:pt x="1855766" y="2200696"/>
                </a:cubicBezTo>
                <a:cubicBezTo>
                  <a:pt x="1874045" y="2197198"/>
                  <a:pt x="1891308" y="2199906"/>
                  <a:pt x="1895594" y="2224504"/>
                </a:cubicBezTo>
                <a:cubicBezTo>
                  <a:pt x="1899092" y="2244248"/>
                  <a:pt x="1897287" y="2265234"/>
                  <a:pt x="1887809" y="2281368"/>
                </a:cubicBezTo>
                <a:cubicBezTo>
                  <a:pt x="1913986" y="2280691"/>
                  <a:pt x="1936100" y="2292312"/>
                  <a:pt x="1950317" y="2314315"/>
                </a:cubicBezTo>
                <a:cubicBezTo>
                  <a:pt x="1963067" y="2333947"/>
                  <a:pt x="1962954" y="2357754"/>
                  <a:pt x="1954491" y="2378402"/>
                </a:cubicBezTo>
                <a:cubicBezTo>
                  <a:pt x="1956748" y="2377385"/>
                  <a:pt x="1959004" y="2376146"/>
                  <a:pt x="1961374" y="2375130"/>
                </a:cubicBezTo>
                <a:cubicBezTo>
                  <a:pt x="2005039" y="2356288"/>
                  <a:pt x="2092256" y="2314315"/>
                  <a:pt x="2140886" y="2331238"/>
                </a:cubicBezTo>
                <a:cubicBezTo>
                  <a:pt x="2200120" y="2351887"/>
                  <a:pt x="2257438" y="2354370"/>
                  <a:pt x="2262289" y="2421728"/>
                </a:cubicBezTo>
                <a:cubicBezTo>
                  <a:pt x="2265674" y="2422180"/>
                  <a:pt x="2268494" y="2424098"/>
                  <a:pt x="2270413" y="2426918"/>
                </a:cubicBezTo>
                <a:cubicBezTo>
                  <a:pt x="2296929" y="2434816"/>
                  <a:pt x="2308323" y="2462234"/>
                  <a:pt x="2295574" y="2494504"/>
                </a:cubicBezTo>
                <a:cubicBezTo>
                  <a:pt x="2283501" y="2524967"/>
                  <a:pt x="2257211" y="2550354"/>
                  <a:pt x="2226521" y="2569422"/>
                </a:cubicBezTo>
                <a:cubicBezTo>
                  <a:pt x="2297943" y="2553738"/>
                  <a:pt x="2371847" y="2541215"/>
                  <a:pt x="2438076" y="2550466"/>
                </a:cubicBezTo>
                <a:cubicBezTo>
                  <a:pt x="2471249" y="2555092"/>
                  <a:pt x="2484224" y="2580930"/>
                  <a:pt x="2477003" y="2605978"/>
                </a:cubicBezTo>
                <a:cubicBezTo>
                  <a:pt x="2557111" y="2620646"/>
                  <a:pt x="2611946" y="2693422"/>
                  <a:pt x="2526534" y="2738214"/>
                </a:cubicBezTo>
                <a:cubicBezTo>
                  <a:pt x="2569184" y="2745208"/>
                  <a:pt x="2624245" y="2755590"/>
                  <a:pt x="2641846" y="2798690"/>
                </a:cubicBezTo>
                <a:cubicBezTo>
                  <a:pt x="2650309" y="2819452"/>
                  <a:pt x="2646360" y="2839084"/>
                  <a:pt x="2634512" y="2854090"/>
                </a:cubicBezTo>
                <a:cubicBezTo>
                  <a:pt x="2678966" y="2873270"/>
                  <a:pt x="2705143" y="2920095"/>
                  <a:pt x="2643539" y="2947061"/>
                </a:cubicBezTo>
                <a:cubicBezTo>
                  <a:pt x="2603033" y="2964775"/>
                  <a:pt x="2563882" y="2991514"/>
                  <a:pt x="2519652" y="2999074"/>
                </a:cubicBezTo>
                <a:cubicBezTo>
                  <a:pt x="2503517" y="3001783"/>
                  <a:pt x="2487270" y="3004378"/>
                  <a:pt x="2470910" y="3006859"/>
                </a:cubicBezTo>
                <a:cubicBezTo>
                  <a:pt x="2502163" y="3010922"/>
                  <a:pt x="2533192" y="3015773"/>
                  <a:pt x="2562866" y="3022431"/>
                </a:cubicBezTo>
                <a:cubicBezTo>
                  <a:pt x="2594683" y="3029539"/>
                  <a:pt x="2661591" y="3037549"/>
                  <a:pt x="2675017" y="3074068"/>
                </a:cubicBezTo>
                <a:cubicBezTo>
                  <a:pt x="2686414" y="3104874"/>
                  <a:pt x="2672085" y="3155994"/>
                  <a:pt x="2659222" y="3183979"/>
                </a:cubicBezTo>
                <a:cubicBezTo>
                  <a:pt x="2651888" y="3199891"/>
                  <a:pt x="2643877" y="3206775"/>
                  <a:pt x="2634287" y="3210610"/>
                </a:cubicBezTo>
                <a:cubicBezTo>
                  <a:pt x="2672085" y="3224716"/>
                  <a:pt x="2702662" y="3247737"/>
                  <a:pt x="2685173" y="3285877"/>
                </a:cubicBezTo>
                <a:cubicBezTo>
                  <a:pt x="2673777" y="3310925"/>
                  <a:pt x="2632369" y="3307091"/>
                  <a:pt x="2610930" y="3306525"/>
                </a:cubicBezTo>
                <a:cubicBezTo>
                  <a:pt x="2600776" y="3306302"/>
                  <a:pt x="2590170" y="3306186"/>
                  <a:pt x="2579452" y="3305961"/>
                </a:cubicBezTo>
                <a:cubicBezTo>
                  <a:pt x="2604387" y="3316115"/>
                  <a:pt x="2646133" y="3329989"/>
                  <a:pt x="2634287" y="3361808"/>
                </a:cubicBezTo>
                <a:cubicBezTo>
                  <a:pt x="2618378" y="3404454"/>
                  <a:pt x="2548763" y="3388094"/>
                  <a:pt x="2534546" y="3425101"/>
                </a:cubicBezTo>
                <a:cubicBezTo>
                  <a:pt x="2527551" y="3443154"/>
                  <a:pt x="2451955" y="3448795"/>
                  <a:pt x="2444283" y="3460756"/>
                </a:cubicBezTo>
                <a:cubicBezTo>
                  <a:pt x="2467300" y="3474744"/>
                  <a:pt x="2491671" y="3480724"/>
                  <a:pt x="2518073" y="3489406"/>
                </a:cubicBezTo>
                <a:cubicBezTo>
                  <a:pt x="2532628" y="3494148"/>
                  <a:pt x="2552824" y="3499788"/>
                  <a:pt x="2561400" y="3514000"/>
                </a:cubicBezTo>
                <a:cubicBezTo>
                  <a:pt x="2569748" y="3527770"/>
                  <a:pt x="2569523" y="3542890"/>
                  <a:pt x="2562076" y="3553498"/>
                </a:cubicBezTo>
                <a:cubicBezTo>
                  <a:pt x="2584754" y="3574598"/>
                  <a:pt x="2589719" y="3607771"/>
                  <a:pt x="2548311" y="3615895"/>
                </a:cubicBezTo>
                <a:cubicBezTo>
                  <a:pt x="2511529" y="3623000"/>
                  <a:pt x="2468090" y="3624128"/>
                  <a:pt x="2427132" y="3618826"/>
                </a:cubicBezTo>
                <a:cubicBezTo>
                  <a:pt x="2456129" y="3640486"/>
                  <a:pt x="2474069" y="3664180"/>
                  <a:pt x="2453309" y="3681554"/>
                </a:cubicBezTo>
                <a:cubicBezTo>
                  <a:pt x="2405921" y="3720929"/>
                  <a:pt x="2321863" y="3716188"/>
                  <a:pt x="2255407" y="3696557"/>
                </a:cubicBezTo>
                <a:cubicBezTo>
                  <a:pt x="2262515" y="3702762"/>
                  <a:pt x="2269623" y="3709084"/>
                  <a:pt x="2276732" y="3715286"/>
                </a:cubicBezTo>
                <a:cubicBezTo>
                  <a:pt x="2283162" y="3720929"/>
                  <a:pt x="2284292" y="3730404"/>
                  <a:pt x="2277408" y="3736272"/>
                </a:cubicBezTo>
                <a:cubicBezTo>
                  <a:pt x="2193577" y="3808032"/>
                  <a:pt x="2100041" y="3748458"/>
                  <a:pt x="2020270" y="3700732"/>
                </a:cubicBezTo>
                <a:cubicBezTo>
                  <a:pt x="2009101" y="3694077"/>
                  <a:pt x="1997818" y="3687418"/>
                  <a:pt x="1986535" y="3680764"/>
                </a:cubicBezTo>
                <a:cubicBezTo>
                  <a:pt x="1986196" y="3670271"/>
                  <a:pt x="1984617" y="3659782"/>
                  <a:pt x="1982022" y="3649626"/>
                </a:cubicBezTo>
                <a:cubicBezTo>
                  <a:pt x="1980892" y="3671512"/>
                  <a:pt x="1974011" y="3694302"/>
                  <a:pt x="1963969" y="3713480"/>
                </a:cubicBezTo>
                <a:cubicBezTo>
                  <a:pt x="1984503" y="3719460"/>
                  <a:pt x="1989694" y="3748572"/>
                  <a:pt x="1977960" y="3781632"/>
                </a:cubicBezTo>
                <a:cubicBezTo>
                  <a:pt x="1967918" y="3809950"/>
                  <a:pt x="1956297" y="3838495"/>
                  <a:pt x="1937905" y="3862415"/>
                </a:cubicBezTo>
                <a:cubicBezTo>
                  <a:pt x="1920530" y="3885097"/>
                  <a:pt x="1884537" y="3918151"/>
                  <a:pt x="1878895" y="3949410"/>
                </a:cubicBezTo>
                <a:cubicBezTo>
                  <a:pt x="1946141" y="3914540"/>
                  <a:pt x="2031667" y="3903373"/>
                  <a:pt x="2105456" y="3903711"/>
                </a:cubicBezTo>
                <a:cubicBezTo>
                  <a:pt x="2149799" y="3903935"/>
                  <a:pt x="2214901" y="3908223"/>
                  <a:pt x="2239836" y="3953471"/>
                </a:cubicBezTo>
                <a:cubicBezTo>
                  <a:pt x="2257776" y="3985964"/>
                  <a:pt x="2316672" y="3991832"/>
                  <a:pt x="2307308" y="4040798"/>
                </a:cubicBezTo>
                <a:cubicBezTo>
                  <a:pt x="2301667" y="4069796"/>
                  <a:pt x="2285080" y="4095407"/>
                  <a:pt x="2263305" y="4115718"/>
                </a:cubicBezTo>
                <a:cubicBezTo>
                  <a:pt x="2297266" y="4113573"/>
                  <a:pt x="2332356" y="4120679"/>
                  <a:pt x="2351762" y="4140202"/>
                </a:cubicBezTo>
                <a:cubicBezTo>
                  <a:pt x="2391930" y="4180591"/>
                  <a:pt x="2368688" y="4230577"/>
                  <a:pt x="2338675" y="4269726"/>
                </a:cubicBezTo>
                <a:cubicBezTo>
                  <a:pt x="2353116" y="4281006"/>
                  <a:pt x="2357065" y="4297366"/>
                  <a:pt x="2341382" y="4315756"/>
                </a:cubicBezTo>
                <a:cubicBezTo>
                  <a:pt x="2331566" y="4327270"/>
                  <a:pt x="2317237" y="4336184"/>
                  <a:pt x="2301327" y="4343410"/>
                </a:cubicBezTo>
                <a:cubicBezTo>
                  <a:pt x="2324571" y="4346340"/>
                  <a:pt x="2347813" y="4352092"/>
                  <a:pt x="2372072" y="4362360"/>
                </a:cubicBezTo>
                <a:cubicBezTo>
                  <a:pt x="2415962" y="4380753"/>
                  <a:pt x="2447216" y="4407377"/>
                  <a:pt x="2451164" y="4455670"/>
                </a:cubicBezTo>
                <a:cubicBezTo>
                  <a:pt x="2452857" y="4476879"/>
                  <a:pt x="2441349" y="4492226"/>
                  <a:pt x="2425439" y="4500121"/>
                </a:cubicBezTo>
                <a:cubicBezTo>
                  <a:pt x="2433339" y="4505312"/>
                  <a:pt x="2440559" y="4511631"/>
                  <a:pt x="2445975" y="4520320"/>
                </a:cubicBezTo>
                <a:cubicBezTo>
                  <a:pt x="2463237" y="4548300"/>
                  <a:pt x="2450714" y="4589821"/>
                  <a:pt x="2421943" y="4602798"/>
                </a:cubicBezTo>
                <a:cubicBezTo>
                  <a:pt x="2425327" y="4607086"/>
                  <a:pt x="2428486" y="4611938"/>
                  <a:pt x="2431081" y="4617578"/>
                </a:cubicBezTo>
                <a:cubicBezTo>
                  <a:pt x="2445185" y="4648159"/>
                  <a:pt x="2422168" y="4667906"/>
                  <a:pt x="2397797" y="4680088"/>
                </a:cubicBezTo>
                <a:cubicBezTo>
                  <a:pt x="2398022" y="4680422"/>
                  <a:pt x="2398248" y="4680650"/>
                  <a:pt x="2398474" y="4680988"/>
                </a:cubicBezTo>
                <a:cubicBezTo>
                  <a:pt x="2408628" y="4698701"/>
                  <a:pt x="2417767" y="4728040"/>
                  <a:pt x="2398474" y="4743612"/>
                </a:cubicBezTo>
                <a:cubicBezTo>
                  <a:pt x="2390237" y="4750265"/>
                  <a:pt x="2380308" y="4753985"/>
                  <a:pt x="2369927" y="4756695"/>
                </a:cubicBezTo>
                <a:cubicBezTo>
                  <a:pt x="2375795" y="4758955"/>
                  <a:pt x="2381550" y="4761544"/>
                  <a:pt x="2386627" y="4764932"/>
                </a:cubicBezTo>
                <a:cubicBezTo>
                  <a:pt x="2405921" y="4777455"/>
                  <a:pt x="2411563" y="4796406"/>
                  <a:pt x="2395315" y="4814461"/>
                </a:cubicBezTo>
                <a:cubicBezTo>
                  <a:pt x="2384596" y="4826421"/>
                  <a:pt x="2365753" y="4826421"/>
                  <a:pt x="2350069" y="4823038"/>
                </a:cubicBezTo>
                <a:cubicBezTo>
                  <a:pt x="2399602" y="4878094"/>
                  <a:pt x="2272331" y="4914877"/>
                  <a:pt x="2232276" y="4917814"/>
                </a:cubicBezTo>
                <a:cubicBezTo>
                  <a:pt x="2085373" y="4928758"/>
                  <a:pt x="1927073" y="4914653"/>
                  <a:pt x="1776110" y="4887345"/>
                </a:cubicBezTo>
                <a:cubicBezTo>
                  <a:pt x="1837149" y="4911493"/>
                  <a:pt x="1897851" y="4936320"/>
                  <a:pt x="1958666" y="4958211"/>
                </a:cubicBezTo>
                <a:cubicBezTo>
                  <a:pt x="2027604" y="4983029"/>
                  <a:pt x="2115951" y="5000515"/>
                  <a:pt x="2178006" y="5041133"/>
                </a:cubicBezTo>
                <a:cubicBezTo>
                  <a:pt x="2276732" y="5105786"/>
                  <a:pt x="2199895" y="5197742"/>
                  <a:pt x="2112904" y="5209925"/>
                </a:cubicBezTo>
                <a:cubicBezTo>
                  <a:pt x="2126217" y="5217936"/>
                  <a:pt x="2138290" y="5227414"/>
                  <a:pt x="2147655" y="5238923"/>
                </a:cubicBezTo>
                <a:cubicBezTo>
                  <a:pt x="2166835" y="5262618"/>
                  <a:pt x="2165707" y="5282588"/>
                  <a:pt x="2144382" y="5303800"/>
                </a:cubicBezTo>
                <a:cubicBezTo>
                  <a:pt x="2134679" y="5313391"/>
                  <a:pt x="2119560" y="5315760"/>
                  <a:pt x="2103426" y="5315196"/>
                </a:cubicBezTo>
                <a:cubicBezTo>
                  <a:pt x="2112564" y="5325577"/>
                  <a:pt x="2120124" y="5337085"/>
                  <a:pt x="2125202" y="5350286"/>
                </a:cubicBezTo>
                <a:cubicBezTo>
                  <a:pt x="2138741" y="5385377"/>
                  <a:pt x="2098574" y="5411553"/>
                  <a:pt x="2069689" y="5416293"/>
                </a:cubicBezTo>
                <a:cubicBezTo>
                  <a:pt x="2042949" y="5420692"/>
                  <a:pt x="2017788" y="5418661"/>
                  <a:pt x="1993192" y="5413585"/>
                </a:cubicBezTo>
                <a:cubicBezTo>
                  <a:pt x="2043740" y="5449127"/>
                  <a:pt x="2068900" y="5489180"/>
                  <a:pt x="2002668" y="5516035"/>
                </a:cubicBezTo>
                <a:cubicBezTo>
                  <a:pt x="1954604" y="5535554"/>
                  <a:pt x="1951558" y="5575384"/>
                  <a:pt x="1928991" y="5614871"/>
                </a:cubicBezTo>
                <a:cubicBezTo>
                  <a:pt x="1919853" y="5631007"/>
                  <a:pt x="1894240" y="5637663"/>
                  <a:pt x="1877429" y="5635407"/>
                </a:cubicBezTo>
                <a:cubicBezTo>
                  <a:pt x="1831282" y="5629202"/>
                  <a:pt x="1786602" y="5611600"/>
                  <a:pt x="1746886" y="5586553"/>
                </a:cubicBezTo>
                <a:cubicBezTo>
                  <a:pt x="1766405" y="5629202"/>
                  <a:pt x="1774868" y="5675688"/>
                  <a:pt x="1768774" y="5723979"/>
                </a:cubicBezTo>
                <a:cubicBezTo>
                  <a:pt x="1763585" y="5764372"/>
                  <a:pt x="1744855" y="5797543"/>
                  <a:pt x="1708976" y="5800139"/>
                </a:cubicBezTo>
                <a:cubicBezTo>
                  <a:pt x="1729736" y="5869185"/>
                  <a:pt x="1641954" y="5834556"/>
                  <a:pt x="1593778" y="5813567"/>
                </a:cubicBezTo>
                <a:cubicBezTo>
                  <a:pt x="1596372" y="5825753"/>
                  <a:pt x="1597726" y="5837826"/>
                  <a:pt x="1596484" y="5849556"/>
                </a:cubicBezTo>
                <a:cubicBezTo>
                  <a:pt x="1595582" y="5857791"/>
                  <a:pt x="1587120" y="5865912"/>
                  <a:pt x="1578318" y="5862189"/>
                </a:cubicBezTo>
                <a:cubicBezTo>
                  <a:pt x="1558687" y="5853842"/>
                  <a:pt x="1540070" y="5846961"/>
                  <a:pt x="1524839" y="5836811"/>
                </a:cubicBezTo>
                <a:cubicBezTo>
                  <a:pt x="1523485" y="5840306"/>
                  <a:pt x="1522356" y="5843805"/>
                  <a:pt x="1519874" y="5846961"/>
                </a:cubicBezTo>
                <a:cubicBezTo>
                  <a:pt x="1490200" y="5884871"/>
                  <a:pt x="1432092" y="5874489"/>
                  <a:pt x="1398695" y="5843352"/>
                </a:cubicBezTo>
                <a:cubicBezTo>
                  <a:pt x="1409865" y="5881599"/>
                  <a:pt x="1408850" y="5920074"/>
                  <a:pt x="1384704" y="5951441"/>
                </a:cubicBezTo>
                <a:cubicBezTo>
                  <a:pt x="1330209" y="6022410"/>
                  <a:pt x="1218734" y="6014965"/>
                  <a:pt x="1156451" y="5956067"/>
                </a:cubicBezTo>
                <a:cubicBezTo>
                  <a:pt x="1153066" y="6052989"/>
                  <a:pt x="977504" y="6129824"/>
                  <a:pt x="926054" y="6055357"/>
                </a:cubicBezTo>
                <a:cubicBezTo>
                  <a:pt x="902585" y="6099021"/>
                  <a:pt x="833195" y="6077359"/>
                  <a:pt x="794833" y="6045204"/>
                </a:cubicBezTo>
                <a:cubicBezTo>
                  <a:pt x="745753" y="6004018"/>
                  <a:pt x="729055" y="5937224"/>
                  <a:pt x="707730" y="5879229"/>
                </a:cubicBezTo>
                <a:cubicBezTo>
                  <a:pt x="680087" y="5804315"/>
                  <a:pt x="665532" y="5727364"/>
                  <a:pt x="648269" y="5649625"/>
                </a:cubicBezTo>
                <a:cubicBezTo>
                  <a:pt x="641161" y="5617243"/>
                  <a:pt x="632925" y="5585426"/>
                  <a:pt x="624236" y="5553720"/>
                </a:cubicBezTo>
                <a:cubicBezTo>
                  <a:pt x="620964" y="5603365"/>
                  <a:pt x="577976" y="5660004"/>
                  <a:pt x="533972" y="5670950"/>
                </a:cubicBezTo>
                <a:cubicBezTo>
                  <a:pt x="511745" y="5676479"/>
                  <a:pt x="489406" y="5674783"/>
                  <a:pt x="467291" y="5668466"/>
                </a:cubicBezTo>
                <a:cubicBezTo>
                  <a:pt x="467629" y="5673544"/>
                  <a:pt x="464808" y="5678508"/>
                  <a:pt x="459844" y="5680991"/>
                </a:cubicBezTo>
                <a:cubicBezTo>
                  <a:pt x="420240" y="5701074"/>
                  <a:pt x="455557" y="5740790"/>
                  <a:pt x="458490" y="5765500"/>
                </a:cubicBezTo>
                <a:cubicBezTo>
                  <a:pt x="461198" y="5787501"/>
                  <a:pt x="458829" y="5809730"/>
                  <a:pt x="449464" y="5830270"/>
                </a:cubicBezTo>
                <a:cubicBezTo>
                  <a:pt x="438181" y="5854972"/>
                  <a:pt x="419564" y="5881599"/>
                  <a:pt x="388988" y="5877875"/>
                </a:cubicBezTo>
                <a:cubicBezTo>
                  <a:pt x="375787" y="5876182"/>
                  <a:pt x="368904" y="5863204"/>
                  <a:pt x="354348" y="5862981"/>
                </a:cubicBezTo>
                <a:cubicBezTo>
                  <a:pt x="325013" y="5862529"/>
                  <a:pt x="295453" y="5860611"/>
                  <a:pt x="266681" y="5854182"/>
                </a:cubicBezTo>
                <a:cubicBezTo>
                  <a:pt x="207897" y="5840984"/>
                  <a:pt x="151031" y="5821465"/>
                  <a:pt x="92585" y="5807362"/>
                </a:cubicBezTo>
                <a:cubicBezTo>
                  <a:pt x="127111" y="5855873"/>
                  <a:pt x="187249" y="5909807"/>
                  <a:pt x="166601" y="5968931"/>
                </a:cubicBezTo>
                <a:cubicBezTo>
                  <a:pt x="163217" y="5978633"/>
                  <a:pt x="157350" y="5983710"/>
                  <a:pt x="150467" y="5986307"/>
                </a:cubicBezTo>
                <a:cubicBezTo>
                  <a:pt x="201127" y="6046782"/>
                  <a:pt x="216472" y="6147764"/>
                  <a:pt x="141441" y="6194249"/>
                </a:cubicBezTo>
                <a:cubicBezTo>
                  <a:pt x="116111" y="6209932"/>
                  <a:pt x="90668" y="6213570"/>
                  <a:pt x="66113" y="6209255"/>
                </a:cubicBezTo>
                <a:close/>
                <a:moveTo>
                  <a:pt x="0" y="6254983"/>
                </a:moveTo>
                <a:lnTo>
                  <a:pt x="0" y="6206226"/>
                </a:lnTo>
                <a:lnTo>
                  <a:pt x="4231" y="6238583"/>
                </a:lnTo>
                <a:close/>
              </a:path>
            </a:pathLst>
          </a:custGeom>
          <a:solidFill>
            <a:schemeClr val="accent2">
              <a:lumMod val="50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CCACA03-14EC-47D4-BEE6-B63ECB4E04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010137" y="3187107"/>
            <a:ext cx="8510121" cy="0"/>
            <a:chOff x="1504814" y="2488864"/>
            <a:chExt cx="8510121" cy="0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C4710A9E-CBA5-493D-B5CC-139FC62249C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04814" y="2488864"/>
              <a:ext cx="615310" cy="0"/>
            </a:xfrm>
            <a:prstGeom prst="line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DD45CE7-8994-4CC0-BD04-71AAC7CFA16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301137" y="2488864"/>
              <a:ext cx="615310" cy="0"/>
            </a:xfrm>
            <a:prstGeom prst="line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97DFA585-826A-437E-9176-21C064BBB72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83776" y="2488864"/>
              <a:ext cx="615310" cy="0"/>
            </a:xfrm>
            <a:prstGeom prst="line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975B3C9B-FC93-4EF1-99BB-D9EB230D6D9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80099" y="2488864"/>
              <a:ext cx="615310" cy="0"/>
            </a:xfrm>
            <a:prstGeom prst="line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9AFFFEF5-BF14-46E6-B219-5BCC3B6113C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655896" y="2488864"/>
              <a:ext cx="615310" cy="0"/>
            </a:xfrm>
            <a:prstGeom prst="line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F44E7FFC-B762-4ACD-84B3-C2B55AAFAEE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52219" y="2488864"/>
              <a:ext cx="615310" cy="0"/>
            </a:xfrm>
            <a:prstGeom prst="line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415895E1-3113-48F5-9631-EF2D1266C60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234858" y="2488864"/>
              <a:ext cx="615310" cy="0"/>
            </a:xfrm>
            <a:prstGeom prst="line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17D1DEB0-EAF8-40E3-BD8E-8C6EED6FE46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031181" y="2488864"/>
              <a:ext cx="615310" cy="0"/>
            </a:xfrm>
            <a:prstGeom prst="line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526C3DA1-7D93-48EF-8CEC-2ACF2F8DE9A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813820" y="2488864"/>
              <a:ext cx="615310" cy="0"/>
            </a:xfrm>
            <a:prstGeom prst="line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14406CB-AC07-4D7D-93A5-8D4F6DED953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610143" y="2488864"/>
              <a:ext cx="615310" cy="0"/>
            </a:xfrm>
            <a:prstGeom prst="line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4B2D9714-1A66-42E1-9E27-6B9ECD048D7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399625" y="2488864"/>
              <a:ext cx="615310" cy="0"/>
            </a:xfrm>
            <a:prstGeom prst="line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6" name="Title 1">
            <a:extLst>
              <a:ext uri="{FF2B5EF4-FFF2-40B4-BE49-F238E27FC236}">
                <a16:creationId xmlns:a16="http://schemas.microsoft.com/office/drawing/2014/main" id="{E6A0F68A-0727-499C-95A1-8309DB6E45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>
            <a:lvl1pPr>
              <a:defRPr sz="3600" spc="150" baseline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ZA" dirty="0"/>
          </a:p>
        </p:txBody>
      </p:sp>
      <p:sp>
        <p:nvSpPr>
          <p:cNvPr id="89" name="Text Placeholder 14">
            <a:extLst>
              <a:ext uri="{FF2B5EF4-FFF2-40B4-BE49-F238E27FC236}">
                <a16:creationId xmlns:a16="http://schemas.microsoft.com/office/drawing/2014/main" id="{9E84D4A7-DE99-4167-A427-92C589A8F22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992423" y="2278154"/>
            <a:ext cx="1440088" cy="586248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0" name="Text Placeholder 14">
            <a:extLst>
              <a:ext uri="{FF2B5EF4-FFF2-40B4-BE49-F238E27FC236}">
                <a16:creationId xmlns:a16="http://schemas.microsoft.com/office/drawing/2014/main" id="{C09CE6BD-58EB-42C6-B22B-075DF5051D2B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360668" y="2278154"/>
            <a:ext cx="1440088" cy="586248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1" name="Text Placeholder 14">
            <a:extLst>
              <a:ext uri="{FF2B5EF4-FFF2-40B4-BE49-F238E27FC236}">
                <a16:creationId xmlns:a16="http://schemas.microsoft.com/office/drawing/2014/main" id="{C1AF7B1F-6DB6-49A0-AD34-4861FF0338F6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307743" y="2278154"/>
            <a:ext cx="1440088" cy="586248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7" name="Text Placeholder 14">
            <a:extLst>
              <a:ext uri="{FF2B5EF4-FFF2-40B4-BE49-F238E27FC236}">
                <a16:creationId xmlns:a16="http://schemas.microsoft.com/office/drawing/2014/main" id="{219C4732-665F-4187-9762-2C96D2457C95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05322" y="2933787"/>
            <a:ext cx="1194201" cy="50172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cap="none" spc="15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year</a:t>
            </a:r>
          </a:p>
        </p:txBody>
      </p:sp>
      <p:sp>
        <p:nvSpPr>
          <p:cNvPr id="51" name="Text Placeholder 14">
            <a:extLst>
              <a:ext uri="{FF2B5EF4-FFF2-40B4-BE49-F238E27FC236}">
                <a16:creationId xmlns:a16="http://schemas.microsoft.com/office/drawing/2014/main" id="{51D05C92-1F9A-43C1-B638-401D3A3B8D1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675402" y="3272064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2" name="Text Placeholder 14">
            <a:extLst>
              <a:ext uri="{FF2B5EF4-FFF2-40B4-BE49-F238E27FC236}">
                <a16:creationId xmlns:a16="http://schemas.microsoft.com/office/drawing/2014/main" id="{61D70152-6545-4E82-B3D3-F85F84D399F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464817" y="3272064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3" name="Text Placeholder 14">
            <a:extLst>
              <a:ext uri="{FF2B5EF4-FFF2-40B4-BE49-F238E27FC236}">
                <a16:creationId xmlns:a16="http://schemas.microsoft.com/office/drawing/2014/main" id="{EFA606CE-DE05-4C02-BBC5-E72C9E6212E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54232" y="3272064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4" name="Text Placeholder 14">
            <a:extLst>
              <a:ext uri="{FF2B5EF4-FFF2-40B4-BE49-F238E27FC236}">
                <a16:creationId xmlns:a16="http://schemas.microsoft.com/office/drawing/2014/main" id="{FBCB61EA-E1D4-41F2-BED6-A9F6FB19838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43647" y="3272064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5" name="Text Placeholder 14">
            <a:extLst>
              <a:ext uri="{FF2B5EF4-FFF2-40B4-BE49-F238E27FC236}">
                <a16:creationId xmlns:a16="http://schemas.microsoft.com/office/drawing/2014/main" id="{70FD0F91-278E-48A6-B43D-8B03EA4EA88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33062" y="3272064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6" name="Text Placeholder 14">
            <a:extLst>
              <a:ext uri="{FF2B5EF4-FFF2-40B4-BE49-F238E27FC236}">
                <a16:creationId xmlns:a16="http://schemas.microsoft.com/office/drawing/2014/main" id="{DE82F9DE-C40F-48AB-BB22-A214CA8ACBF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622477" y="3272064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7" name="Text Placeholder 14">
            <a:extLst>
              <a:ext uri="{FF2B5EF4-FFF2-40B4-BE49-F238E27FC236}">
                <a16:creationId xmlns:a16="http://schemas.microsoft.com/office/drawing/2014/main" id="{33ABCCCB-89D5-40A9-AEC0-466B010C6B4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11892" y="3272064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8" name="Text Placeholder 14">
            <a:extLst>
              <a:ext uri="{FF2B5EF4-FFF2-40B4-BE49-F238E27FC236}">
                <a16:creationId xmlns:a16="http://schemas.microsoft.com/office/drawing/2014/main" id="{1D0535B7-5BC0-4708-82F7-7D14D62E94D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01307" y="3272064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9" name="Text Placeholder 14">
            <a:extLst>
              <a:ext uri="{FF2B5EF4-FFF2-40B4-BE49-F238E27FC236}">
                <a16:creationId xmlns:a16="http://schemas.microsoft.com/office/drawing/2014/main" id="{5449361D-E11C-4767-821C-0FDAF402E9E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990722" y="3272064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0" name="Text Placeholder 14">
            <a:extLst>
              <a:ext uri="{FF2B5EF4-FFF2-40B4-BE49-F238E27FC236}">
                <a16:creationId xmlns:a16="http://schemas.microsoft.com/office/drawing/2014/main" id="{A3DCC9EB-7694-41C4-BC92-B8601D27689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780137" y="3272064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1" name="Text Placeholder 14">
            <a:extLst>
              <a:ext uri="{FF2B5EF4-FFF2-40B4-BE49-F238E27FC236}">
                <a16:creationId xmlns:a16="http://schemas.microsoft.com/office/drawing/2014/main" id="{BD38137E-9ACF-40DA-8D9E-C7E7735997A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569552" y="3272064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2" name="Text Placeholder 14">
            <a:extLst>
              <a:ext uri="{FF2B5EF4-FFF2-40B4-BE49-F238E27FC236}">
                <a16:creationId xmlns:a16="http://schemas.microsoft.com/office/drawing/2014/main" id="{EE89F314-B633-4E62-84CE-944B56AFBB0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358963" y="3272064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2" name="Text Placeholder 14">
            <a:extLst>
              <a:ext uri="{FF2B5EF4-FFF2-40B4-BE49-F238E27FC236}">
                <a16:creationId xmlns:a16="http://schemas.microsoft.com/office/drawing/2014/main" id="{33A6FB8A-7512-4446-BFA3-C9F691C7136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992423" y="4374107"/>
            <a:ext cx="1440088" cy="586248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3" name="Text Placeholder 14">
            <a:extLst>
              <a:ext uri="{FF2B5EF4-FFF2-40B4-BE49-F238E27FC236}">
                <a16:creationId xmlns:a16="http://schemas.microsoft.com/office/drawing/2014/main" id="{D42CD586-DF87-463D-97BA-C3EEAD955DCA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939498" y="4374107"/>
            <a:ext cx="1440088" cy="58624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none" spc="0" baseline="0">
                <a:solidFill>
                  <a:schemeClr val="accent3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4" name="Text Placeholder 14">
            <a:extLst>
              <a:ext uri="{FF2B5EF4-FFF2-40B4-BE49-F238E27FC236}">
                <a16:creationId xmlns:a16="http://schemas.microsoft.com/office/drawing/2014/main" id="{8C54AC2A-EE67-4CE1-A609-3D48D72B776A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886573" y="4374107"/>
            <a:ext cx="1440088" cy="586248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8" name="Text Placeholder 14">
            <a:extLst>
              <a:ext uri="{FF2B5EF4-FFF2-40B4-BE49-F238E27FC236}">
                <a16:creationId xmlns:a16="http://schemas.microsoft.com/office/drawing/2014/main" id="{74C0BF44-B305-42B0-B0F9-9C5CF3ADDF1D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05322" y="4945105"/>
            <a:ext cx="1194201" cy="50172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cap="none" spc="15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year</a:t>
            </a:r>
          </a:p>
        </p:txBody>
      </p:sp>
      <p:sp>
        <p:nvSpPr>
          <p:cNvPr id="63" name="Text Placeholder 14">
            <a:extLst>
              <a:ext uri="{FF2B5EF4-FFF2-40B4-BE49-F238E27FC236}">
                <a16:creationId xmlns:a16="http://schemas.microsoft.com/office/drawing/2014/main" id="{6FE73737-7C31-42CB-BFD0-634D8A8E8C9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675402" y="528713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4" name="Text Placeholder 14">
            <a:extLst>
              <a:ext uri="{FF2B5EF4-FFF2-40B4-BE49-F238E27FC236}">
                <a16:creationId xmlns:a16="http://schemas.microsoft.com/office/drawing/2014/main" id="{4DA40CD4-92C2-4789-B68D-576AF3D450C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464817" y="528713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5" name="Text Placeholder 14">
            <a:extLst>
              <a:ext uri="{FF2B5EF4-FFF2-40B4-BE49-F238E27FC236}">
                <a16:creationId xmlns:a16="http://schemas.microsoft.com/office/drawing/2014/main" id="{4A5AFB08-8150-4C14-9F82-0B1F5DED9F5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54232" y="528713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6" name="Text Placeholder 14">
            <a:extLst>
              <a:ext uri="{FF2B5EF4-FFF2-40B4-BE49-F238E27FC236}">
                <a16:creationId xmlns:a16="http://schemas.microsoft.com/office/drawing/2014/main" id="{1D6EC66A-5BE5-43CF-9F86-A8CB3797C35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43647" y="528713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7" name="Text Placeholder 14">
            <a:extLst>
              <a:ext uri="{FF2B5EF4-FFF2-40B4-BE49-F238E27FC236}">
                <a16:creationId xmlns:a16="http://schemas.microsoft.com/office/drawing/2014/main" id="{EFC396DD-0647-4848-8B50-CE40E10F5B4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33062" y="528713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8" name="Text Placeholder 14">
            <a:extLst>
              <a:ext uri="{FF2B5EF4-FFF2-40B4-BE49-F238E27FC236}">
                <a16:creationId xmlns:a16="http://schemas.microsoft.com/office/drawing/2014/main" id="{1FF89666-7305-4794-B4BD-808C3500066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622477" y="528713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9" name="Text Placeholder 14">
            <a:extLst>
              <a:ext uri="{FF2B5EF4-FFF2-40B4-BE49-F238E27FC236}">
                <a16:creationId xmlns:a16="http://schemas.microsoft.com/office/drawing/2014/main" id="{9BD3D8F6-3FF6-4B96-BA03-30FB4F6D76D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11892" y="528713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0" name="Text Placeholder 14">
            <a:extLst>
              <a:ext uri="{FF2B5EF4-FFF2-40B4-BE49-F238E27FC236}">
                <a16:creationId xmlns:a16="http://schemas.microsoft.com/office/drawing/2014/main" id="{F2AFC477-965D-4BA3-A188-6A4F587892D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01307" y="528713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1" name="Text Placeholder 14">
            <a:extLst>
              <a:ext uri="{FF2B5EF4-FFF2-40B4-BE49-F238E27FC236}">
                <a16:creationId xmlns:a16="http://schemas.microsoft.com/office/drawing/2014/main" id="{F6EB6F48-2407-46CA-95B2-70B17EA7400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990722" y="528713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2" name="Text Placeholder 14">
            <a:extLst>
              <a:ext uri="{FF2B5EF4-FFF2-40B4-BE49-F238E27FC236}">
                <a16:creationId xmlns:a16="http://schemas.microsoft.com/office/drawing/2014/main" id="{874C7977-2056-446D-90E9-28D00C4B59FC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780137" y="528713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3" name="Text Placeholder 14">
            <a:extLst>
              <a:ext uri="{FF2B5EF4-FFF2-40B4-BE49-F238E27FC236}">
                <a16:creationId xmlns:a16="http://schemas.microsoft.com/office/drawing/2014/main" id="{048C1ACA-454B-423E-BB16-5464DAF1250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569552" y="528713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4" name="Text Placeholder 14">
            <a:extLst>
              <a:ext uri="{FF2B5EF4-FFF2-40B4-BE49-F238E27FC236}">
                <a16:creationId xmlns:a16="http://schemas.microsoft.com/office/drawing/2014/main" id="{BB8AA39F-7BE2-43FB-8E8D-5DF11D7BB21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0358963" y="528713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62D2517F-DF00-48B8-8095-407130F94F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010137" y="5202176"/>
            <a:ext cx="8510121" cy="0"/>
            <a:chOff x="1504814" y="2488864"/>
            <a:chExt cx="8510121" cy="0"/>
          </a:xfrm>
        </p:grpSpPr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72AEFBFE-6B89-41EE-8770-613491FB756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04814" y="2488864"/>
              <a:ext cx="615310" cy="0"/>
            </a:xfrm>
            <a:prstGeom prst="line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B0032413-BD5B-44B0-9AF8-FB962DDD4F1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301137" y="2488864"/>
              <a:ext cx="615310" cy="0"/>
            </a:xfrm>
            <a:prstGeom prst="line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D11B4DFE-FB04-4D74-96E3-5FE5364A24C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83776" y="2488864"/>
              <a:ext cx="615310" cy="0"/>
            </a:xfrm>
            <a:prstGeom prst="line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A2ED06F7-47A0-46BC-A791-392E0C54439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80099" y="2488864"/>
              <a:ext cx="615310" cy="0"/>
            </a:xfrm>
            <a:prstGeom prst="line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EB3FC7F1-6C95-4F18-A762-7BE32A47997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655896" y="2488864"/>
              <a:ext cx="615310" cy="0"/>
            </a:xfrm>
            <a:prstGeom prst="line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A271918A-EDC0-4C6D-B72F-CC7E54C1839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52219" y="2488864"/>
              <a:ext cx="615310" cy="0"/>
            </a:xfrm>
            <a:prstGeom prst="line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04B2F3B-73A6-41EE-A345-0376CF1EDBD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234858" y="2488864"/>
              <a:ext cx="615310" cy="0"/>
            </a:xfrm>
            <a:prstGeom prst="line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D2D8362D-073F-453B-9A91-F82F01DBDA5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031181" y="2488864"/>
              <a:ext cx="615310" cy="0"/>
            </a:xfrm>
            <a:prstGeom prst="line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F2C56365-23C8-4529-A6A2-0AB76CCFC4B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813820" y="2488864"/>
              <a:ext cx="615310" cy="0"/>
            </a:xfrm>
            <a:prstGeom prst="line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B1C3BBF4-4A90-45E3-96FF-711A6B5408C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610143" y="2488864"/>
              <a:ext cx="615310" cy="0"/>
            </a:xfrm>
            <a:prstGeom prst="line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6D93A3F6-C6AD-4513-9778-8809ADD38A0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399625" y="2488864"/>
              <a:ext cx="615310" cy="0"/>
            </a:xfrm>
            <a:prstGeom prst="line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0" name="Date Placeholder 6">
            <a:extLst>
              <a:ext uri="{FF2B5EF4-FFF2-40B4-BE49-F238E27FC236}">
                <a16:creationId xmlns:a16="http://schemas.microsoft.com/office/drawing/2014/main" id="{6158D8AE-71AF-4860-8A9B-A65970DCDF0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01" name="Footer Placeholder 7">
            <a:extLst>
              <a:ext uri="{FF2B5EF4-FFF2-40B4-BE49-F238E27FC236}">
                <a16:creationId xmlns:a16="http://schemas.microsoft.com/office/drawing/2014/main" id="{B3BA7F82-26A8-4741-8DF0-00E588B208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900"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02" name="Slide Number Placeholder 8">
            <a:extLst>
              <a:ext uri="{FF2B5EF4-FFF2-40B4-BE49-F238E27FC236}">
                <a16:creationId xmlns:a16="http://schemas.microsoft.com/office/drawing/2014/main" id="{C05313F4-5E7C-4EDB-B363-63904EDA1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23766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cial Plan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BDC05-1E39-46AB-85DA-1CE640BF7D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315200" cy="1325563"/>
          </a:xfrm>
        </p:spPr>
        <p:txBody>
          <a:bodyPr>
            <a:normAutofit/>
          </a:bodyPr>
          <a:lstStyle>
            <a:lvl1pPr>
              <a:defRPr sz="3600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BAA05B5-7C62-4C7B-974C-D555CBDCA4E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200" y="1905001"/>
            <a:ext cx="7315200" cy="381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51AF3B-E111-4ECF-992B-02270AACE8A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809625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1536D8-31ED-4F34-9E40-B22038A5D8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28886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5E462A-DCEB-440A-83F9-8AF843389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524748" y="6356350"/>
            <a:ext cx="62865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53949EE9-9CAB-43E8-A9E0-5E6A630723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0565011">
            <a:off x="8672296" y="6339"/>
            <a:ext cx="3976873" cy="3955845"/>
          </a:xfrm>
          <a:custGeom>
            <a:avLst/>
            <a:gdLst>
              <a:gd name="connsiteX0" fmla="*/ 1667584 w 3976873"/>
              <a:gd name="connsiteY0" fmla="*/ 3426902 h 3955845"/>
              <a:gd name="connsiteX1" fmla="*/ 1664960 w 3976873"/>
              <a:gd name="connsiteY1" fmla="*/ 3434656 h 3955845"/>
              <a:gd name="connsiteX2" fmla="*/ 1632871 w 3976873"/>
              <a:gd name="connsiteY2" fmla="*/ 3440621 h 3955845"/>
              <a:gd name="connsiteX3" fmla="*/ 1629292 w 3976873"/>
              <a:gd name="connsiteY3" fmla="*/ 3432747 h 3955845"/>
              <a:gd name="connsiteX4" fmla="*/ 1630604 w 3976873"/>
              <a:gd name="connsiteY4" fmla="*/ 3431078 h 3955845"/>
              <a:gd name="connsiteX5" fmla="*/ 1633466 w 3976873"/>
              <a:gd name="connsiteY5" fmla="*/ 3429526 h 3955845"/>
              <a:gd name="connsiteX6" fmla="*/ 1650392 w 3976873"/>
              <a:gd name="connsiteY6" fmla="*/ 3422981 h 3955845"/>
              <a:gd name="connsiteX7" fmla="*/ 1667584 w 3976873"/>
              <a:gd name="connsiteY7" fmla="*/ 3426902 h 3955845"/>
              <a:gd name="connsiteX8" fmla="*/ 2905282 w 3976873"/>
              <a:gd name="connsiteY8" fmla="*/ 3723458 h 3955845"/>
              <a:gd name="connsiteX9" fmla="*/ 2925978 w 3976873"/>
              <a:gd name="connsiteY9" fmla="*/ 3743736 h 3955845"/>
              <a:gd name="connsiteX10" fmla="*/ 2915602 w 3976873"/>
              <a:gd name="connsiteY10" fmla="*/ 3752206 h 3955845"/>
              <a:gd name="connsiteX11" fmla="*/ 2865737 w 3976873"/>
              <a:gd name="connsiteY11" fmla="*/ 3732762 h 3955845"/>
              <a:gd name="connsiteX12" fmla="*/ 2867527 w 3976873"/>
              <a:gd name="connsiteY12" fmla="*/ 3718567 h 3955845"/>
              <a:gd name="connsiteX13" fmla="*/ 2870748 w 3976873"/>
              <a:gd name="connsiteY13" fmla="*/ 3717494 h 3955845"/>
              <a:gd name="connsiteX14" fmla="*/ 2875997 w 3976873"/>
              <a:gd name="connsiteY14" fmla="*/ 3717851 h 3955845"/>
              <a:gd name="connsiteX15" fmla="*/ 2905282 w 3976873"/>
              <a:gd name="connsiteY15" fmla="*/ 3723458 h 3955845"/>
              <a:gd name="connsiteX16" fmla="*/ 1661023 w 3976873"/>
              <a:gd name="connsiteY16" fmla="*/ 3301050 h 3955845"/>
              <a:gd name="connsiteX17" fmla="*/ 1660188 w 3976873"/>
              <a:gd name="connsiteY17" fmla="*/ 3309400 h 3955845"/>
              <a:gd name="connsiteX18" fmla="*/ 1625833 w 3976873"/>
              <a:gd name="connsiteY18" fmla="*/ 3318228 h 3955845"/>
              <a:gd name="connsiteX19" fmla="*/ 1596846 w 3976873"/>
              <a:gd name="connsiteY19" fmla="*/ 3321210 h 3955845"/>
              <a:gd name="connsiteX20" fmla="*/ 1597561 w 3976873"/>
              <a:gd name="connsiteY20" fmla="*/ 3310117 h 3955845"/>
              <a:gd name="connsiteX21" fmla="*/ 1661023 w 3976873"/>
              <a:gd name="connsiteY21" fmla="*/ 3301050 h 3955845"/>
              <a:gd name="connsiteX22" fmla="*/ 910328 w 3976873"/>
              <a:gd name="connsiteY22" fmla="*/ 2926598 h 3955845"/>
              <a:gd name="connsiteX23" fmla="*/ 910448 w 3976873"/>
              <a:gd name="connsiteY23" fmla="*/ 2936499 h 3955845"/>
              <a:gd name="connsiteX24" fmla="*/ 739028 w 3976873"/>
              <a:gd name="connsiteY24" fmla="*/ 2930534 h 3955845"/>
              <a:gd name="connsiteX25" fmla="*/ 739028 w 3976873"/>
              <a:gd name="connsiteY25" fmla="*/ 2922422 h 3955845"/>
              <a:gd name="connsiteX26" fmla="*/ 824813 w 3976873"/>
              <a:gd name="connsiteY26" fmla="*/ 2920394 h 3955845"/>
              <a:gd name="connsiteX27" fmla="*/ 910328 w 3976873"/>
              <a:gd name="connsiteY27" fmla="*/ 2926598 h 3955845"/>
              <a:gd name="connsiteX28" fmla="*/ 2022072 w 3976873"/>
              <a:gd name="connsiteY28" fmla="*/ 3258196 h 3955845"/>
              <a:gd name="connsiteX29" fmla="*/ 2022473 w 3976873"/>
              <a:gd name="connsiteY29" fmla="*/ 3264428 h 3955845"/>
              <a:gd name="connsiteX30" fmla="*/ 1956626 w 3976873"/>
              <a:gd name="connsiteY30" fmla="*/ 3309758 h 3955845"/>
              <a:gd name="connsiteX31" fmla="*/ 1868589 w 3976873"/>
              <a:gd name="connsiteY31" fmla="*/ 3364632 h 3955845"/>
              <a:gd name="connsiteX32" fmla="*/ 1864056 w 3976873"/>
              <a:gd name="connsiteY32" fmla="*/ 3359623 h 3955845"/>
              <a:gd name="connsiteX33" fmla="*/ 1934199 w 3976873"/>
              <a:gd name="connsiteY33" fmla="*/ 3306538 h 3955845"/>
              <a:gd name="connsiteX34" fmla="*/ 2015674 w 3976873"/>
              <a:gd name="connsiteY34" fmla="*/ 3257510 h 3955845"/>
              <a:gd name="connsiteX35" fmla="*/ 2022072 w 3976873"/>
              <a:gd name="connsiteY35" fmla="*/ 3258196 h 3955845"/>
              <a:gd name="connsiteX36" fmla="*/ 1938612 w 3976873"/>
              <a:gd name="connsiteY36" fmla="*/ 3212895 h 3955845"/>
              <a:gd name="connsiteX37" fmla="*/ 1941594 w 3976873"/>
              <a:gd name="connsiteY37" fmla="*/ 3220648 h 3955845"/>
              <a:gd name="connsiteX38" fmla="*/ 1896860 w 3976873"/>
              <a:gd name="connsiteY38" fmla="*/ 3243790 h 3955845"/>
              <a:gd name="connsiteX39" fmla="*/ 1890777 w 3976873"/>
              <a:gd name="connsiteY39" fmla="*/ 3233770 h 3955845"/>
              <a:gd name="connsiteX40" fmla="*/ 1938612 w 3976873"/>
              <a:gd name="connsiteY40" fmla="*/ 3212895 h 3955845"/>
              <a:gd name="connsiteX41" fmla="*/ 2980301 w 3976873"/>
              <a:gd name="connsiteY41" fmla="*/ 3536321 h 3955845"/>
              <a:gd name="connsiteX42" fmla="*/ 3025109 w 3976873"/>
              <a:gd name="connsiteY42" fmla="*/ 3562774 h 3955845"/>
              <a:gd name="connsiteX43" fmla="*/ 3016640 w 3976873"/>
              <a:gd name="connsiteY43" fmla="*/ 3573749 h 3955845"/>
              <a:gd name="connsiteX44" fmla="*/ 2961170 w 3976873"/>
              <a:gd name="connsiteY44" fmla="*/ 3556452 h 3955845"/>
              <a:gd name="connsiteX45" fmla="*/ 2918344 w 3976873"/>
              <a:gd name="connsiteY45" fmla="*/ 3535576 h 3955845"/>
              <a:gd name="connsiteX46" fmla="*/ 2928962 w 3976873"/>
              <a:gd name="connsiteY46" fmla="*/ 3520784 h 3955845"/>
              <a:gd name="connsiteX47" fmla="*/ 2980301 w 3976873"/>
              <a:gd name="connsiteY47" fmla="*/ 3536321 h 3955845"/>
              <a:gd name="connsiteX48" fmla="*/ 1689653 w 3976873"/>
              <a:gd name="connsiteY48" fmla="*/ 3131062 h 3955845"/>
              <a:gd name="connsiteX49" fmla="*/ 1689056 w 3976873"/>
              <a:gd name="connsiteY49" fmla="*/ 3141082 h 3955845"/>
              <a:gd name="connsiteX50" fmla="*/ 1654582 w 3976873"/>
              <a:gd name="connsiteY50" fmla="*/ 3141082 h 3955845"/>
              <a:gd name="connsiteX51" fmla="*/ 1614619 w 3976873"/>
              <a:gd name="connsiteY51" fmla="*/ 3132015 h 3955845"/>
              <a:gd name="connsiteX52" fmla="*/ 1616529 w 3976873"/>
              <a:gd name="connsiteY52" fmla="*/ 3123188 h 3955845"/>
              <a:gd name="connsiteX53" fmla="*/ 1658519 w 3976873"/>
              <a:gd name="connsiteY53" fmla="*/ 3127483 h 3955845"/>
              <a:gd name="connsiteX54" fmla="*/ 1689653 w 3976873"/>
              <a:gd name="connsiteY54" fmla="*/ 3131062 h 3955845"/>
              <a:gd name="connsiteX55" fmla="*/ 2016269 w 3976873"/>
              <a:gd name="connsiteY55" fmla="*/ 3231981 h 3955845"/>
              <a:gd name="connsiteX56" fmla="*/ 2020803 w 3976873"/>
              <a:gd name="connsiteY56" fmla="*/ 3240451 h 3955845"/>
              <a:gd name="connsiteX57" fmla="*/ 1978455 w 3976873"/>
              <a:gd name="connsiteY57" fmla="*/ 3266815 h 3955845"/>
              <a:gd name="connsiteX58" fmla="*/ 1930978 w 3976873"/>
              <a:gd name="connsiteY58" fmla="*/ 3292820 h 3955845"/>
              <a:gd name="connsiteX59" fmla="*/ 1926444 w 3976873"/>
              <a:gd name="connsiteY59" fmla="*/ 3287213 h 3955845"/>
              <a:gd name="connsiteX60" fmla="*/ 1972251 w 3976873"/>
              <a:gd name="connsiteY60" fmla="*/ 3254289 h 3955845"/>
              <a:gd name="connsiteX61" fmla="*/ 2016269 w 3976873"/>
              <a:gd name="connsiteY61" fmla="*/ 3231981 h 3955845"/>
              <a:gd name="connsiteX62" fmla="*/ 1922508 w 3976873"/>
              <a:gd name="connsiteY62" fmla="*/ 3177108 h 3955845"/>
              <a:gd name="connsiteX63" fmla="*/ 1924654 w 3976873"/>
              <a:gd name="connsiteY63" fmla="*/ 3184861 h 3955845"/>
              <a:gd name="connsiteX64" fmla="*/ 1870735 w 3976873"/>
              <a:gd name="connsiteY64" fmla="*/ 3200607 h 3955845"/>
              <a:gd name="connsiteX65" fmla="*/ 1834829 w 3976873"/>
              <a:gd name="connsiteY65" fmla="*/ 3204425 h 3955845"/>
              <a:gd name="connsiteX66" fmla="*/ 1816219 w 3976873"/>
              <a:gd name="connsiteY66" fmla="*/ 3201324 h 3955845"/>
              <a:gd name="connsiteX67" fmla="*/ 1818486 w 3976873"/>
              <a:gd name="connsiteY67" fmla="*/ 3192377 h 3955845"/>
              <a:gd name="connsiteX68" fmla="*/ 1922508 w 3976873"/>
              <a:gd name="connsiteY68" fmla="*/ 3177108 h 3955845"/>
              <a:gd name="connsiteX69" fmla="*/ 862955 w 3976873"/>
              <a:gd name="connsiteY69" fmla="*/ 2804265 h 3955845"/>
              <a:gd name="connsiteX70" fmla="*/ 888140 w 3976873"/>
              <a:gd name="connsiteY70" fmla="*/ 2815658 h 3955845"/>
              <a:gd name="connsiteX71" fmla="*/ 884801 w 3976873"/>
              <a:gd name="connsiteY71" fmla="*/ 2824962 h 3955845"/>
              <a:gd name="connsiteX72" fmla="*/ 832194 w 3976873"/>
              <a:gd name="connsiteY72" fmla="*/ 2809097 h 3955845"/>
              <a:gd name="connsiteX73" fmla="*/ 835892 w 3976873"/>
              <a:gd name="connsiteY73" fmla="*/ 2797883 h 3955845"/>
              <a:gd name="connsiteX74" fmla="*/ 862955 w 3976873"/>
              <a:gd name="connsiteY74" fmla="*/ 2804265 h 3955845"/>
              <a:gd name="connsiteX75" fmla="*/ 892793 w 3976873"/>
              <a:gd name="connsiteY75" fmla="*/ 2775218 h 3955845"/>
              <a:gd name="connsiteX76" fmla="*/ 936692 w 3976873"/>
              <a:gd name="connsiteY76" fmla="*/ 2790965 h 3955845"/>
              <a:gd name="connsiteX77" fmla="*/ 934068 w 3976873"/>
              <a:gd name="connsiteY77" fmla="*/ 2798718 h 3955845"/>
              <a:gd name="connsiteX78" fmla="*/ 889930 w 3976873"/>
              <a:gd name="connsiteY78" fmla="*/ 2786432 h 3955845"/>
              <a:gd name="connsiteX79" fmla="*/ 892793 w 3976873"/>
              <a:gd name="connsiteY79" fmla="*/ 2775218 h 3955845"/>
              <a:gd name="connsiteX80" fmla="*/ 1826240 w 3976873"/>
              <a:gd name="connsiteY80" fmla="*/ 3029546 h 3955845"/>
              <a:gd name="connsiteX81" fmla="*/ 1825404 w 3976873"/>
              <a:gd name="connsiteY81" fmla="*/ 3039328 h 3955845"/>
              <a:gd name="connsiteX82" fmla="*/ 1788187 w 3976873"/>
              <a:gd name="connsiteY82" fmla="*/ 3036584 h 3955845"/>
              <a:gd name="connsiteX83" fmla="*/ 1746435 w 3976873"/>
              <a:gd name="connsiteY83" fmla="*/ 3032767 h 3955845"/>
              <a:gd name="connsiteX84" fmla="*/ 1746912 w 3976873"/>
              <a:gd name="connsiteY84" fmla="*/ 3019644 h 3955845"/>
              <a:gd name="connsiteX85" fmla="*/ 1787291 w 3976873"/>
              <a:gd name="connsiteY85" fmla="*/ 3019272 h 3955845"/>
              <a:gd name="connsiteX86" fmla="*/ 1826240 w 3976873"/>
              <a:gd name="connsiteY86" fmla="*/ 3029546 h 3955845"/>
              <a:gd name="connsiteX87" fmla="*/ 2061122 w 3976873"/>
              <a:gd name="connsiteY87" fmla="*/ 3091577 h 3955845"/>
              <a:gd name="connsiteX88" fmla="*/ 2060647 w 3976873"/>
              <a:gd name="connsiteY88" fmla="*/ 3099926 h 3955845"/>
              <a:gd name="connsiteX89" fmla="*/ 2019372 w 3976873"/>
              <a:gd name="connsiteY89" fmla="*/ 3100524 h 3955845"/>
              <a:gd name="connsiteX90" fmla="*/ 1982749 w 3976873"/>
              <a:gd name="connsiteY90" fmla="*/ 3101358 h 3955845"/>
              <a:gd name="connsiteX91" fmla="*/ 1980602 w 3976873"/>
              <a:gd name="connsiteY91" fmla="*/ 3091338 h 3955845"/>
              <a:gd name="connsiteX92" fmla="*/ 2020906 w 3976873"/>
              <a:gd name="connsiteY92" fmla="*/ 3084568 h 3955845"/>
              <a:gd name="connsiteX93" fmla="*/ 2061122 w 3976873"/>
              <a:gd name="connsiteY93" fmla="*/ 3091577 h 3955845"/>
              <a:gd name="connsiteX94" fmla="*/ 1302004 w 3976873"/>
              <a:gd name="connsiteY94" fmla="*/ 2764601 h 3955845"/>
              <a:gd name="connsiteX95" fmla="*/ 1340610 w 3976873"/>
              <a:gd name="connsiteY95" fmla="*/ 2778916 h 3955845"/>
              <a:gd name="connsiteX96" fmla="*/ 1337628 w 3976873"/>
              <a:gd name="connsiteY96" fmla="*/ 2788579 h 3955845"/>
              <a:gd name="connsiteX97" fmla="*/ 1258061 w 3976873"/>
              <a:gd name="connsiteY97" fmla="*/ 2767941 h 3955845"/>
              <a:gd name="connsiteX98" fmla="*/ 1261520 w 3976873"/>
              <a:gd name="connsiteY98" fmla="*/ 2756012 h 3955845"/>
              <a:gd name="connsiteX99" fmla="*/ 1302004 w 3976873"/>
              <a:gd name="connsiteY99" fmla="*/ 2764601 h 3955845"/>
              <a:gd name="connsiteX100" fmla="*/ 2257953 w 3976873"/>
              <a:gd name="connsiteY100" fmla="*/ 3042071 h 3955845"/>
              <a:gd name="connsiteX101" fmla="*/ 2028081 w 3976873"/>
              <a:gd name="connsiteY101" fmla="*/ 3012249 h 3955845"/>
              <a:gd name="connsiteX102" fmla="*/ 1878250 w 3976873"/>
              <a:gd name="connsiteY102" fmla="*/ 2985885 h 3955845"/>
              <a:gd name="connsiteX103" fmla="*/ 1818263 w 3976873"/>
              <a:gd name="connsiteY103" fmla="*/ 2980368 h 3955845"/>
              <a:gd name="connsiteX104" fmla="*/ 1760870 w 3976873"/>
              <a:gd name="connsiteY104" fmla="*/ 2989702 h 3955845"/>
              <a:gd name="connsiteX105" fmla="*/ 1715062 w 3976873"/>
              <a:gd name="connsiteY105" fmla="*/ 3013203 h 3955845"/>
              <a:gd name="connsiteX106" fmla="*/ 1678201 w 3976873"/>
              <a:gd name="connsiteY106" fmla="*/ 3040401 h 3955845"/>
              <a:gd name="connsiteX107" fmla="*/ 1757530 w 3976873"/>
              <a:gd name="connsiteY107" fmla="*/ 3051614 h 3955845"/>
              <a:gd name="connsiteX108" fmla="*/ 1754547 w 3976873"/>
              <a:gd name="connsiteY108" fmla="*/ 3061276 h 3955845"/>
              <a:gd name="connsiteX109" fmla="*/ 1697169 w 3976873"/>
              <a:gd name="connsiteY109" fmla="*/ 3054954 h 3955845"/>
              <a:gd name="connsiteX110" fmla="*/ 1655178 w 3976873"/>
              <a:gd name="connsiteY110" fmla="*/ 3056505 h 3955845"/>
              <a:gd name="connsiteX111" fmla="*/ 1651719 w 3976873"/>
              <a:gd name="connsiteY111" fmla="*/ 3094558 h 3955845"/>
              <a:gd name="connsiteX112" fmla="*/ 1654463 w 3976873"/>
              <a:gd name="connsiteY112" fmla="*/ 3097780 h 3955845"/>
              <a:gd name="connsiteX113" fmla="*/ 1685598 w 3976873"/>
              <a:gd name="connsiteY113" fmla="*/ 3101716 h 3955845"/>
              <a:gd name="connsiteX114" fmla="*/ 1726513 w 3976873"/>
              <a:gd name="connsiteY114" fmla="*/ 3109828 h 3955845"/>
              <a:gd name="connsiteX115" fmla="*/ 1726157 w 3976873"/>
              <a:gd name="connsiteY115" fmla="*/ 3119967 h 3955845"/>
              <a:gd name="connsiteX116" fmla="*/ 1642414 w 3976873"/>
              <a:gd name="connsiteY116" fmla="*/ 3108277 h 3955845"/>
              <a:gd name="connsiteX117" fmla="*/ 1617245 w 3976873"/>
              <a:gd name="connsiteY117" fmla="*/ 3113884 h 3955845"/>
              <a:gd name="connsiteX118" fmla="*/ 1597919 w 3976873"/>
              <a:gd name="connsiteY118" fmla="*/ 3114480 h 3955845"/>
              <a:gd name="connsiteX119" fmla="*/ 1604599 w 3976873"/>
              <a:gd name="connsiteY119" fmla="*/ 3163986 h 3955845"/>
              <a:gd name="connsiteX120" fmla="*/ 1605315 w 3976873"/>
              <a:gd name="connsiteY120" fmla="*/ 3164940 h 3955845"/>
              <a:gd name="connsiteX121" fmla="*/ 1655774 w 3976873"/>
              <a:gd name="connsiteY121" fmla="*/ 3179374 h 3955845"/>
              <a:gd name="connsiteX122" fmla="*/ 1786278 w 3976873"/>
              <a:gd name="connsiteY122" fmla="*/ 3197626 h 3955845"/>
              <a:gd name="connsiteX123" fmla="*/ 1784608 w 3976873"/>
              <a:gd name="connsiteY123" fmla="*/ 3207885 h 3955845"/>
              <a:gd name="connsiteX124" fmla="*/ 1643489 w 3976873"/>
              <a:gd name="connsiteY124" fmla="*/ 3194763 h 3955845"/>
              <a:gd name="connsiteX125" fmla="*/ 1565591 w 3976873"/>
              <a:gd name="connsiteY125" fmla="*/ 3175199 h 3955845"/>
              <a:gd name="connsiteX126" fmla="*/ 1510360 w 3976873"/>
              <a:gd name="connsiteY126" fmla="*/ 3202516 h 3955845"/>
              <a:gd name="connsiteX127" fmla="*/ 1520141 w 3976873"/>
              <a:gd name="connsiteY127" fmla="*/ 3267887 h 3955845"/>
              <a:gd name="connsiteX128" fmla="*/ 1521454 w 3976873"/>
              <a:gd name="connsiteY128" fmla="*/ 3268962 h 3955845"/>
              <a:gd name="connsiteX129" fmla="*/ 1534575 w 3976873"/>
              <a:gd name="connsiteY129" fmla="*/ 3275045 h 3955845"/>
              <a:gd name="connsiteX130" fmla="*/ 1532071 w 3976873"/>
              <a:gd name="connsiteY130" fmla="*/ 3281964 h 3955845"/>
              <a:gd name="connsiteX131" fmla="*/ 1495210 w 3976873"/>
              <a:gd name="connsiteY131" fmla="*/ 3299857 h 3955845"/>
              <a:gd name="connsiteX132" fmla="*/ 1528850 w 3976873"/>
              <a:gd name="connsiteY132" fmla="*/ 3319898 h 3955845"/>
              <a:gd name="connsiteX133" fmla="*/ 1539228 w 3976873"/>
              <a:gd name="connsiteY133" fmla="*/ 3317989 h 3955845"/>
              <a:gd name="connsiteX134" fmla="*/ 1570959 w 3976873"/>
              <a:gd name="connsiteY134" fmla="*/ 3313695 h 3955845"/>
              <a:gd name="connsiteX135" fmla="*/ 1576566 w 3976873"/>
              <a:gd name="connsiteY135" fmla="*/ 3320256 h 3955845"/>
              <a:gd name="connsiteX136" fmla="*/ 1554259 w 3976873"/>
              <a:gd name="connsiteY136" fmla="*/ 3330516 h 3955845"/>
              <a:gd name="connsiteX137" fmla="*/ 1496164 w 3976873"/>
              <a:gd name="connsiteY137" fmla="*/ 3344830 h 3955845"/>
              <a:gd name="connsiteX138" fmla="*/ 1480298 w 3976873"/>
              <a:gd name="connsiteY138" fmla="*/ 3353657 h 3955845"/>
              <a:gd name="connsiteX139" fmla="*/ 1480776 w 3976873"/>
              <a:gd name="connsiteY139" fmla="*/ 3365586 h 3955845"/>
              <a:gd name="connsiteX140" fmla="*/ 1483163 w 3976873"/>
              <a:gd name="connsiteY140" fmla="*/ 3378232 h 3955845"/>
              <a:gd name="connsiteX141" fmla="*/ 1481730 w 3976873"/>
              <a:gd name="connsiteY141" fmla="*/ 3386581 h 3955845"/>
              <a:gd name="connsiteX142" fmla="*/ 1500459 w 3976873"/>
              <a:gd name="connsiteY142" fmla="*/ 3397318 h 3955845"/>
              <a:gd name="connsiteX143" fmla="*/ 1517279 w 3976873"/>
              <a:gd name="connsiteY143" fmla="*/ 3402567 h 3955845"/>
              <a:gd name="connsiteX144" fmla="*/ 1548175 w 3976873"/>
              <a:gd name="connsiteY144" fmla="*/ 3394455 h 3955845"/>
              <a:gd name="connsiteX145" fmla="*/ 1592074 w 3976873"/>
              <a:gd name="connsiteY145" fmla="*/ 3378470 h 3955845"/>
              <a:gd name="connsiteX146" fmla="*/ 1635019 w 3976873"/>
              <a:gd name="connsiteY146" fmla="*/ 3372625 h 3955845"/>
              <a:gd name="connsiteX147" fmla="*/ 1639551 w 3976873"/>
              <a:gd name="connsiteY147" fmla="*/ 3379186 h 3955845"/>
              <a:gd name="connsiteX148" fmla="*/ 1609370 w 3976873"/>
              <a:gd name="connsiteY148" fmla="*/ 3391353 h 3955845"/>
              <a:gd name="connsiteX149" fmla="*/ 1551038 w 3976873"/>
              <a:gd name="connsiteY149" fmla="*/ 3412229 h 3955845"/>
              <a:gd name="connsiteX150" fmla="*/ 1494971 w 3976873"/>
              <a:gd name="connsiteY150" fmla="*/ 3431793 h 3955845"/>
              <a:gd name="connsiteX151" fmla="*/ 1491512 w 3976873"/>
              <a:gd name="connsiteY151" fmla="*/ 3442171 h 3955845"/>
              <a:gd name="connsiteX152" fmla="*/ 1491512 w 3976873"/>
              <a:gd name="connsiteY152" fmla="*/ 3467103 h 3955845"/>
              <a:gd name="connsiteX153" fmla="*/ 1515012 w 3976873"/>
              <a:gd name="connsiteY153" fmla="*/ 3466268 h 3955845"/>
              <a:gd name="connsiteX154" fmla="*/ 1522050 w 3976873"/>
              <a:gd name="connsiteY154" fmla="*/ 3467222 h 3955845"/>
              <a:gd name="connsiteX155" fmla="*/ 1610565 w 3976873"/>
              <a:gd name="connsiteY155" fmla="*/ 3449209 h 3955845"/>
              <a:gd name="connsiteX156" fmla="*/ 1614381 w 3976873"/>
              <a:gd name="connsiteY156" fmla="*/ 3458037 h 3955845"/>
              <a:gd name="connsiteX157" fmla="*/ 1519068 w 3976873"/>
              <a:gd name="connsiteY157" fmla="*/ 3488217 h 3955845"/>
              <a:gd name="connsiteX158" fmla="*/ 1456202 w 3976873"/>
              <a:gd name="connsiteY158" fmla="*/ 3560745 h 3955845"/>
              <a:gd name="connsiteX159" fmla="*/ 1486263 w 3976873"/>
              <a:gd name="connsiteY159" fmla="*/ 3575538 h 3955845"/>
              <a:gd name="connsiteX160" fmla="*/ 1489245 w 3976873"/>
              <a:gd name="connsiteY160" fmla="*/ 3587825 h 3955845"/>
              <a:gd name="connsiteX161" fmla="*/ 1557002 w 3976873"/>
              <a:gd name="connsiteY161" fmla="*/ 3598203 h 3955845"/>
              <a:gd name="connsiteX162" fmla="*/ 1645635 w 3976873"/>
              <a:gd name="connsiteY162" fmla="*/ 3554542 h 3955845"/>
              <a:gd name="connsiteX163" fmla="*/ 1721145 w 3976873"/>
              <a:gd name="connsiteY163" fmla="*/ 3518159 h 3955845"/>
              <a:gd name="connsiteX164" fmla="*/ 1783297 w 3976873"/>
              <a:gd name="connsiteY164" fmla="*/ 3462212 h 3955845"/>
              <a:gd name="connsiteX165" fmla="*/ 1908313 w 3976873"/>
              <a:gd name="connsiteY165" fmla="*/ 3371789 h 3955845"/>
              <a:gd name="connsiteX166" fmla="*/ 2024263 w 3976873"/>
              <a:gd name="connsiteY166" fmla="*/ 3282441 h 3955845"/>
              <a:gd name="connsiteX167" fmla="*/ 2288133 w 3976873"/>
              <a:gd name="connsiteY167" fmla="*/ 3132493 h 3955845"/>
              <a:gd name="connsiteX168" fmla="*/ 2341455 w 3976873"/>
              <a:gd name="connsiteY168" fmla="*/ 3112691 h 3955845"/>
              <a:gd name="connsiteX169" fmla="*/ 2318791 w 3976873"/>
              <a:gd name="connsiteY169" fmla="*/ 3119013 h 3955845"/>
              <a:gd name="connsiteX170" fmla="*/ 2204391 w 3976873"/>
              <a:gd name="connsiteY170" fmla="*/ 3163628 h 3955845"/>
              <a:gd name="connsiteX171" fmla="*/ 2051581 w 3976873"/>
              <a:gd name="connsiteY171" fmla="*/ 3230312 h 3955845"/>
              <a:gd name="connsiteX172" fmla="*/ 2046809 w 3976873"/>
              <a:gd name="connsiteY172" fmla="*/ 3221842 h 3955845"/>
              <a:gd name="connsiteX173" fmla="*/ 2184589 w 3976873"/>
              <a:gd name="connsiteY173" fmla="*/ 3154800 h 3955845"/>
              <a:gd name="connsiteX174" fmla="*/ 1989787 w 3976873"/>
              <a:gd name="connsiteY174" fmla="*/ 3200966 h 3955845"/>
              <a:gd name="connsiteX175" fmla="*/ 1987641 w 3976873"/>
              <a:gd name="connsiteY175" fmla="*/ 3193212 h 3955845"/>
              <a:gd name="connsiteX176" fmla="*/ 2172183 w 3976873"/>
              <a:gd name="connsiteY176" fmla="*/ 3134402 h 3955845"/>
              <a:gd name="connsiteX177" fmla="*/ 1990862 w 3976873"/>
              <a:gd name="connsiteY177" fmla="*/ 3163151 h 3955845"/>
              <a:gd name="connsiteX178" fmla="*/ 1989192 w 3976873"/>
              <a:gd name="connsiteY178" fmla="*/ 3155635 h 3955845"/>
              <a:gd name="connsiteX179" fmla="*/ 2363048 w 3976873"/>
              <a:gd name="connsiteY179" fmla="*/ 3076785 h 3955845"/>
              <a:gd name="connsiteX180" fmla="*/ 2290997 w 3976873"/>
              <a:gd name="connsiteY180" fmla="*/ 3077739 h 3955845"/>
              <a:gd name="connsiteX181" fmla="*/ 2099654 w 3976873"/>
              <a:gd name="connsiteY181" fmla="*/ 3097542 h 3955845"/>
              <a:gd name="connsiteX182" fmla="*/ 2097269 w 3976873"/>
              <a:gd name="connsiteY182" fmla="*/ 3088117 h 3955845"/>
              <a:gd name="connsiteX183" fmla="*/ 2244354 w 3976873"/>
              <a:gd name="connsiteY183" fmla="*/ 3060442 h 3955845"/>
              <a:gd name="connsiteX184" fmla="*/ 2189718 w 3976873"/>
              <a:gd name="connsiteY184" fmla="*/ 3055790 h 3955845"/>
              <a:gd name="connsiteX185" fmla="*/ 1991458 w 3976873"/>
              <a:gd name="connsiteY185" fmla="*/ 3047678 h 3955845"/>
              <a:gd name="connsiteX186" fmla="*/ 1991816 w 3976873"/>
              <a:gd name="connsiteY186" fmla="*/ 3040043 h 3955845"/>
              <a:gd name="connsiteX187" fmla="*/ 2166814 w 3976873"/>
              <a:gd name="connsiteY187" fmla="*/ 3038493 h 3955845"/>
              <a:gd name="connsiteX188" fmla="*/ 2257953 w 3976873"/>
              <a:gd name="connsiteY188" fmla="*/ 3042071 h 3955845"/>
              <a:gd name="connsiteX189" fmla="*/ 3116605 w 3976873"/>
              <a:gd name="connsiteY189" fmla="*/ 3277073 h 3955845"/>
              <a:gd name="connsiteX190" fmla="*/ 3171240 w 3976873"/>
              <a:gd name="connsiteY190" fmla="*/ 3319302 h 3955845"/>
              <a:gd name="connsiteX191" fmla="*/ 3174593 w 3976873"/>
              <a:gd name="connsiteY191" fmla="*/ 3321635 h 3955845"/>
              <a:gd name="connsiteX192" fmla="*/ 3167354 w 3976873"/>
              <a:gd name="connsiteY192" fmla="*/ 3344949 h 3955845"/>
              <a:gd name="connsiteX193" fmla="*/ 3154182 w 3976873"/>
              <a:gd name="connsiteY193" fmla="*/ 3334810 h 3955845"/>
              <a:gd name="connsiteX194" fmla="*/ 3106466 w 3976873"/>
              <a:gd name="connsiteY194" fmla="*/ 3287690 h 3955845"/>
              <a:gd name="connsiteX195" fmla="*/ 3116605 w 3976873"/>
              <a:gd name="connsiteY195" fmla="*/ 3277073 h 3955845"/>
              <a:gd name="connsiteX196" fmla="*/ 1224420 w 3976873"/>
              <a:gd name="connsiteY196" fmla="*/ 2597475 h 3955845"/>
              <a:gd name="connsiteX197" fmla="*/ 1183862 w 3976873"/>
              <a:gd name="connsiteY197" fmla="*/ 2601651 h 3955845"/>
              <a:gd name="connsiteX198" fmla="*/ 1173483 w 3976873"/>
              <a:gd name="connsiteY198" fmla="*/ 2614176 h 3955845"/>
              <a:gd name="connsiteX199" fmla="*/ 1099881 w 3976873"/>
              <a:gd name="connsiteY199" fmla="*/ 2579462 h 3955845"/>
              <a:gd name="connsiteX200" fmla="*/ 1116344 w 3976873"/>
              <a:gd name="connsiteY200" fmla="*/ 2623600 h 3955845"/>
              <a:gd name="connsiteX201" fmla="*/ 1107874 w 3976873"/>
              <a:gd name="connsiteY201" fmla="*/ 2635529 h 3955845"/>
              <a:gd name="connsiteX202" fmla="*/ 1034749 w 3976873"/>
              <a:gd name="connsiteY202" fmla="*/ 2617874 h 3955845"/>
              <a:gd name="connsiteX203" fmla="*/ 1029501 w 3976873"/>
              <a:gd name="connsiteY203" fmla="*/ 2627417 h 3955845"/>
              <a:gd name="connsiteX204" fmla="*/ 984289 w 3976873"/>
              <a:gd name="connsiteY204" fmla="*/ 2632547 h 3955845"/>
              <a:gd name="connsiteX205" fmla="*/ 979876 w 3976873"/>
              <a:gd name="connsiteY205" fmla="*/ 2641851 h 3955845"/>
              <a:gd name="connsiteX206" fmla="*/ 953512 w 3976873"/>
              <a:gd name="connsiteY206" fmla="*/ 2649129 h 3955845"/>
              <a:gd name="connsiteX207" fmla="*/ 1005999 w 3976873"/>
              <a:gd name="connsiteY207" fmla="*/ 2665113 h 3955845"/>
              <a:gd name="connsiteX208" fmla="*/ 1116701 w 3976873"/>
              <a:gd name="connsiteY208" fmla="*/ 2717243 h 3955845"/>
              <a:gd name="connsiteX209" fmla="*/ 1112168 w 3976873"/>
              <a:gd name="connsiteY209" fmla="*/ 2728933 h 3955845"/>
              <a:gd name="connsiteX210" fmla="*/ 1033556 w 3976873"/>
              <a:gd name="connsiteY210" fmla="*/ 2692908 h 3955845"/>
              <a:gd name="connsiteX211" fmla="*/ 982618 w 3976873"/>
              <a:gd name="connsiteY211" fmla="*/ 2672270 h 3955845"/>
              <a:gd name="connsiteX212" fmla="*/ 951723 w 3976873"/>
              <a:gd name="connsiteY212" fmla="*/ 2672508 h 3955845"/>
              <a:gd name="connsiteX213" fmla="*/ 874423 w 3976873"/>
              <a:gd name="connsiteY213" fmla="*/ 2659745 h 3955845"/>
              <a:gd name="connsiteX214" fmla="*/ 869652 w 3976873"/>
              <a:gd name="connsiteY214" fmla="*/ 2667737 h 3955845"/>
              <a:gd name="connsiteX215" fmla="*/ 810840 w 3976873"/>
              <a:gd name="connsiteY215" fmla="*/ 2683364 h 3955845"/>
              <a:gd name="connsiteX216" fmla="*/ 804280 w 3976873"/>
              <a:gd name="connsiteY216" fmla="*/ 2693624 h 3955845"/>
              <a:gd name="connsiteX217" fmla="*/ 758592 w 3976873"/>
              <a:gd name="connsiteY217" fmla="*/ 2711517 h 3955845"/>
              <a:gd name="connsiteX218" fmla="*/ 780779 w 3976873"/>
              <a:gd name="connsiteY218" fmla="*/ 2733943 h 3955845"/>
              <a:gd name="connsiteX219" fmla="*/ 870606 w 3976873"/>
              <a:gd name="connsiteY219" fmla="*/ 2772356 h 3955845"/>
              <a:gd name="connsiteX220" fmla="*/ 865834 w 3976873"/>
              <a:gd name="connsiteY220" fmla="*/ 2785238 h 3955845"/>
              <a:gd name="connsiteX221" fmla="*/ 827661 w 3976873"/>
              <a:gd name="connsiteY221" fmla="*/ 2769372 h 3955845"/>
              <a:gd name="connsiteX222" fmla="*/ 827303 w 3976873"/>
              <a:gd name="connsiteY222" fmla="*/ 2769372 h 3955845"/>
              <a:gd name="connsiteX223" fmla="*/ 787221 w 3976873"/>
              <a:gd name="connsiteY223" fmla="*/ 2760665 h 3955845"/>
              <a:gd name="connsiteX224" fmla="*/ 734375 w 3976873"/>
              <a:gd name="connsiteY224" fmla="*/ 2750763 h 3955845"/>
              <a:gd name="connsiteX225" fmla="*/ 754655 w 3976873"/>
              <a:gd name="connsiteY225" fmla="*/ 2773429 h 3955845"/>
              <a:gd name="connsiteX226" fmla="*/ 781018 w 3976873"/>
              <a:gd name="connsiteY226" fmla="*/ 2780945 h 3955845"/>
              <a:gd name="connsiteX227" fmla="*/ 806666 w 3976873"/>
              <a:gd name="connsiteY227" fmla="*/ 2787505 h 3955845"/>
              <a:gd name="connsiteX228" fmla="*/ 802251 w 3976873"/>
              <a:gd name="connsiteY228" fmla="*/ 2800746 h 3955845"/>
              <a:gd name="connsiteX229" fmla="*/ 770401 w 3976873"/>
              <a:gd name="connsiteY229" fmla="*/ 2792634 h 3955845"/>
              <a:gd name="connsiteX230" fmla="*/ 718271 w 3976873"/>
              <a:gd name="connsiteY230" fmla="*/ 2786789 h 3955845"/>
              <a:gd name="connsiteX231" fmla="*/ 657075 w 3976873"/>
              <a:gd name="connsiteY231" fmla="*/ 2819355 h 3955845"/>
              <a:gd name="connsiteX232" fmla="*/ 737715 w 3976873"/>
              <a:gd name="connsiteY232" fmla="*/ 2837368 h 3955845"/>
              <a:gd name="connsiteX233" fmla="*/ 791993 w 3976873"/>
              <a:gd name="connsiteY233" fmla="*/ 2852876 h 3955845"/>
              <a:gd name="connsiteX234" fmla="*/ 789607 w 3976873"/>
              <a:gd name="connsiteY234" fmla="*/ 2863612 h 3955845"/>
              <a:gd name="connsiteX235" fmla="*/ 708490 w 3976873"/>
              <a:gd name="connsiteY235" fmla="*/ 2844883 h 3955845"/>
              <a:gd name="connsiteX236" fmla="*/ 688687 w 3976873"/>
              <a:gd name="connsiteY236" fmla="*/ 2841782 h 3955845"/>
              <a:gd name="connsiteX237" fmla="*/ 688330 w 3976873"/>
              <a:gd name="connsiteY237" fmla="*/ 2841901 h 3955845"/>
              <a:gd name="connsiteX238" fmla="*/ 601964 w 3976873"/>
              <a:gd name="connsiteY238" fmla="*/ 2880670 h 3955845"/>
              <a:gd name="connsiteX239" fmla="*/ 594090 w 3976873"/>
              <a:gd name="connsiteY239" fmla="*/ 2890811 h 3955845"/>
              <a:gd name="connsiteX240" fmla="*/ 610432 w 3976873"/>
              <a:gd name="connsiteY240" fmla="*/ 2889856 h 3955845"/>
              <a:gd name="connsiteX241" fmla="*/ 645504 w 3976873"/>
              <a:gd name="connsiteY241" fmla="*/ 2903336 h 3955845"/>
              <a:gd name="connsiteX242" fmla="*/ 706223 w 3976873"/>
              <a:gd name="connsiteY242" fmla="*/ 2917890 h 3955845"/>
              <a:gd name="connsiteX243" fmla="*/ 704553 w 3976873"/>
              <a:gd name="connsiteY243" fmla="*/ 2926837 h 3955845"/>
              <a:gd name="connsiteX244" fmla="*/ 656240 w 3976873"/>
              <a:gd name="connsiteY244" fmla="*/ 2924808 h 3955845"/>
              <a:gd name="connsiteX245" fmla="*/ 586097 w 3976873"/>
              <a:gd name="connsiteY245" fmla="*/ 2913833 h 3955845"/>
              <a:gd name="connsiteX246" fmla="*/ 588841 w 3976873"/>
              <a:gd name="connsiteY246" fmla="*/ 2920753 h 3955845"/>
              <a:gd name="connsiteX247" fmla="*/ 621646 w 3976873"/>
              <a:gd name="connsiteY247" fmla="*/ 2938287 h 3955845"/>
              <a:gd name="connsiteX248" fmla="*/ 693579 w 3976873"/>
              <a:gd name="connsiteY248" fmla="*/ 2955465 h 3955845"/>
              <a:gd name="connsiteX249" fmla="*/ 1035227 w 3976873"/>
              <a:gd name="connsiteY249" fmla="*/ 2932205 h 3955845"/>
              <a:gd name="connsiteX250" fmla="*/ 1127557 w 3976873"/>
              <a:gd name="connsiteY250" fmla="*/ 2901666 h 3955845"/>
              <a:gd name="connsiteX251" fmla="*/ 1215473 w 3976873"/>
              <a:gd name="connsiteY251" fmla="*/ 2873991 h 3955845"/>
              <a:gd name="connsiteX252" fmla="*/ 1372222 w 3976873"/>
              <a:gd name="connsiteY252" fmla="*/ 2817805 h 3955845"/>
              <a:gd name="connsiteX253" fmla="*/ 1452981 w 3976873"/>
              <a:gd name="connsiteY253" fmla="*/ 2811362 h 3955845"/>
              <a:gd name="connsiteX254" fmla="*/ 1362916 w 3976873"/>
              <a:gd name="connsiteY254" fmla="*/ 2794662 h 3955845"/>
              <a:gd name="connsiteX255" fmla="*/ 1364229 w 3976873"/>
              <a:gd name="connsiteY255" fmla="*/ 2784881 h 3955845"/>
              <a:gd name="connsiteX256" fmla="*/ 1442602 w 3976873"/>
              <a:gd name="connsiteY256" fmla="*/ 2789294 h 3955845"/>
              <a:gd name="connsiteX257" fmla="*/ 1316871 w 3976873"/>
              <a:gd name="connsiteY257" fmla="*/ 2743249 h 3955845"/>
              <a:gd name="connsiteX258" fmla="*/ 1320807 w 3976873"/>
              <a:gd name="connsiteY258" fmla="*/ 2733228 h 3955845"/>
              <a:gd name="connsiteX259" fmla="*/ 1397749 w 3976873"/>
              <a:gd name="connsiteY259" fmla="*/ 2754700 h 3955845"/>
              <a:gd name="connsiteX260" fmla="*/ 1235157 w 3976873"/>
              <a:gd name="connsiteY260" fmla="*/ 2662846 h 3955845"/>
              <a:gd name="connsiteX261" fmla="*/ 1240406 w 3976873"/>
              <a:gd name="connsiteY261" fmla="*/ 2655451 h 3955845"/>
              <a:gd name="connsiteX262" fmla="*/ 1342638 w 3976873"/>
              <a:gd name="connsiteY262" fmla="*/ 2703882 h 3955845"/>
              <a:gd name="connsiteX263" fmla="*/ 1216190 w 3976873"/>
              <a:gd name="connsiteY263" fmla="*/ 2621095 h 3955845"/>
              <a:gd name="connsiteX264" fmla="*/ 1221438 w 3976873"/>
              <a:gd name="connsiteY264" fmla="*/ 2611671 h 3955845"/>
              <a:gd name="connsiteX265" fmla="*/ 1332021 w 3976873"/>
              <a:gd name="connsiteY265" fmla="*/ 2669885 h 3955845"/>
              <a:gd name="connsiteX266" fmla="*/ 1324029 w 3976873"/>
              <a:gd name="connsiteY266" fmla="*/ 2663682 h 3955845"/>
              <a:gd name="connsiteX267" fmla="*/ 1267604 w 3976873"/>
              <a:gd name="connsiteY267" fmla="*/ 2622407 h 3955845"/>
              <a:gd name="connsiteX268" fmla="*/ 1224420 w 3976873"/>
              <a:gd name="connsiteY268" fmla="*/ 2597475 h 3955845"/>
              <a:gd name="connsiteX269" fmla="*/ 3217235 w 3976873"/>
              <a:gd name="connsiteY269" fmla="*/ 3184305 h 3955845"/>
              <a:gd name="connsiteX270" fmla="*/ 3206379 w 3976873"/>
              <a:gd name="connsiteY270" fmla="*/ 3219268 h 3955845"/>
              <a:gd name="connsiteX271" fmla="*/ 3204773 w 3976873"/>
              <a:gd name="connsiteY271" fmla="*/ 3219374 h 3955845"/>
              <a:gd name="connsiteX272" fmla="*/ 3189490 w 3976873"/>
              <a:gd name="connsiteY272" fmla="*/ 3267887 h 3955845"/>
              <a:gd name="connsiteX273" fmla="*/ 3190048 w 3976873"/>
              <a:gd name="connsiteY273" fmla="*/ 3271862 h 3955845"/>
              <a:gd name="connsiteX274" fmla="*/ 3182064 w 3976873"/>
              <a:gd name="connsiteY274" fmla="*/ 3297575 h 3955845"/>
              <a:gd name="connsiteX275" fmla="*/ 3164439 w 3976873"/>
              <a:gd name="connsiteY275" fmla="*/ 3278743 h 3955845"/>
              <a:gd name="connsiteX276" fmla="*/ 3124597 w 3976873"/>
              <a:gd name="connsiteY276" fmla="*/ 3264786 h 3955845"/>
              <a:gd name="connsiteX277" fmla="*/ 3097280 w 3976873"/>
              <a:gd name="connsiteY277" fmla="*/ 3249040 h 3955845"/>
              <a:gd name="connsiteX278" fmla="*/ 3063878 w 3976873"/>
              <a:gd name="connsiteY278" fmla="*/ 3323715 h 3955845"/>
              <a:gd name="connsiteX279" fmla="*/ 3063997 w 3976873"/>
              <a:gd name="connsiteY279" fmla="*/ 3325743 h 3955845"/>
              <a:gd name="connsiteX280" fmla="*/ 3121734 w 3976873"/>
              <a:gd name="connsiteY280" fmla="*/ 3389205 h 3955845"/>
              <a:gd name="connsiteX281" fmla="*/ 3146640 w 3976873"/>
              <a:gd name="connsiteY281" fmla="*/ 3411661 h 3955845"/>
              <a:gd name="connsiteX282" fmla="*/ 3136213 w 3976873"/>
              <a:gd name="connsiteY282" fmla="*/ 3445241 h 3955845"/>
              <a:gd name="connsiteX283" fmla="*/ 3132186 w 3976873"/>
              <a:gd name="connsiteY283" fmla="*/ 3442001 h 3955845"/>
              <a:gd name="connsiteX284" fmla="*/ 3091434 w 3976873"/>
              <a:gd name="connsiteY284" fmla="*/ 3399823 h 3955845"/>
              <a:gd name="connsiteX285" fmla="*/ 2999938 w 3976873"/>
              <a:gd name="connsiteY285" fmla="*/ 3305583 h 3955845"/>
              <a:gd name="connsiteX286" fmla="*/ 2899495 w 3976873"/>
              <a:gd name="connsiteY286" fmla="*/ 3295921 h 3955845"/>
              <a:gd name="connsiteX287" fmla="*/ 2856790 w 3976873"/>
              <a:gd name="connsiteY287" fmla="*/ 3395408 h 3955845"/>
              <a:gd name="connsiteX288" fmla="*/ 2857624 w 3976873"/>
              <a:gd name="connsiteY288" fmla="*/ 3398152 h 3955845"/>
              <a:gd name="connsiteX289" fmla="*/ 2870628 w 3976873"/>
              <a:gd name="connsiteY289" fmla="*/ 3417955 h 3955845"/>
              <a:gd name="connsiteX290" fmla="*/ 2861204 w 3976873"/>
              <a:gd name="connsiteY290" fmla="*/ 3425470 h 3955845"/>
              <a:gd name="connsiteX291" fmla="*/ 2794400 w 3976873"/>
              <a:gd name="connsiteY291" fmla="*/ 3418670 h 3955845"/>
              <a:gd name="connsiteX292" fmla="*/ 2823985 w 3976873"/>
              <a:gd name="connsiteY292" fmla="*/ 3475692 h 3955845"/>
              <a:gd name="connsiteX293" fmla="*/ 2840090 w 3976873"/>
              <a:gd name="connsiteY293" fmla="*/ 3482014 h 3955845"/>
              <a:gd name="connsiteX294" fmla="*/ 2888043 w 3976873"/>
              <a:gd name="connsiteY294" fmla="*/ 3503367 h 3955845"/>
              <a:gd name="connsiteX295" fmla="*/ 2890192 w 3976873"/>
              <a:gd name="connsiteY295" fmla="*/ 3517205 h 3955845"/>
              <a:gd name="connsiteX296" fmla="*/ 2850347 w 3976873"/>
              <a:gd name="connsiteY296" fmla="*/ 3512194 h 3955845"/>
              <a:gd name="connsiteX297" fmla="*/ 2757182 w 3976873"/>
              <a:gd name="connsiteY297" fmla="*/ 3482133 h 3955845"/>
              <a:gd name="connsiteX298" fmla="*/ 2727479 w 3976873"/>
              <a:gd name="connsiteY298" fmla="*/ 3480820 h 3955845"/>
              <a:gd name="connsiteX299" fmla="*/ 2717816 w 3976873"/>
              <a:gd name="connsiteY299" fmla="*/ 3497879 h 3955845"/>
              <a:gd name="connsiteX300" fmla="*/ 2710302 w 3976873"/>
              <a:gd name="connsiteY300" fmla="*/ 3517562 h 3955845"/>
              <a:gd name="connsiteX301" fmla="*/ 2701116 w 3976873"/>
              <a:gd name="connsiteY301" fmla="*/ 3527940 h 3955845"/>
              <a:gd name="connsiteX302" fmla="*/ 2717936 w 3976873"/>
              <a:gd name="connsiteY302" fmla="*/ 3559075 h 3955845"/>
              <a:gd name="connsiteX303" fmla="*/ 2736783 w 3976873"/>
              <a:gd name="connsiteY303" fmla="*/ 3580786 h 3955845"/>
              <a:gd name="connsiteX304" fmla="*/ 2786766 w 3976873"/>
              <a:gd name="connsiteY304" fmla="*/ 3596056 h 3955845"/>
              <a:gd name="connsiteX305" fmla="*/ 2861800 w 3976873"/>
              <a:gd name="connsiteY305" fmla="*/ 3611682 h 3955845"/>
              <a:gd name="connsiteX306" fmla="*/ 2926574 w 3976873"/>
              <a:gd name="connsiteY306" fmla="*/ 3640550 h 3955845"/>
              <a:gd name="connsiteX307" fmla="*/ 2927290 w 3976873"/>
              <a:gd name="connsiteY307" fmla="*/ 3653553 h 3955845"/>
              <a:gd name="connsiteX308" fmla="*/ 2874922 w 3976873"/>
              <a:gd name="connsiteY308" fmla="*/ 3644368 h 3955845"/>
              <a:gd name="connsiteX309" fmla="*/ 2775792 w 3976873"/>
              <a:gd name="connsiteY309" fmla="*/ 3623135 h 3955845"/>
              <a:gd name="connsiteX310" fmla="*/ 2680956 w 3976873"/>
              <a:gd name="connsiteY310" fmla="*/ 3602019 h 3955845"/>
              <a:gd name="connsiteX311" fmla="*/ 2667237 w 3976873"/>
              <a:gd name="connsiteY311" fmla="*/ 3613471 h 3955845"/>
              <a:gd name="connsiteX312" fmla="*/ 2645764 w 3976873"/>
              <a:gd name="connsiteY312" fmla="*/ 3648066 h 3955845"/>
              <a:gd name="connsiteX313" fmla="*/ 2679166 w 3976873"/>
              <a:gd name="connsiteY313" fmla="*/ 3667152 h 3955845"/>
              <a:gd name="connsiteX314" fmla="*/ 2688112 w 3976873"/>
              <a:gd name="connsiteY314" fmla="*/ 3674429 h 3955845"/>
              <a:gd name="connsiteX315" fmla="*/ 2826848 w 3976873"/>
              <a:gd name="connsiteY315" fmla="*/ 3725604 h 3955845"/>
              <a:gd name="connsiteX316" fmla="*/ 2824581 w 3976873"/>
              <a:gd name="connsiteY316" fmla="*/ 3741231 h 3955845"/>
              <a:gd name="connsiteX317" fmla="*/ 2666044 w 3976873"/>
              <a:gd name="connsiteY317" fmla="*/ 3701031 h 3955845"/>
              <a:gd name="connsiteX318" fmla="*/ 2516097 w 3976873"/>
              <a:gd name="connsiteY318" fmla="*/ 3747793 h 3955845"/>
              <a:gd name="connsiteX319" fmla="*/ 2545204 w 3976873"/>
              <a:gd name="connsiteY319" fmla="*/ 3794197 h 3955845"/>
              <a:gd name="connsiteX320" fmla="*/ 2538761 w 3976873"/>
              <a:gd name="connsiteY320" fmla="*/ 3813879 h 3955845"/>
              <a:gd name="connsiteX321" fmla="*/ 2624173 w 3976873"/>
              <a:gd name="connsiteY321" fmla="*/ 3886766 h 3955845"/>
              <a:gd name="connsiteX322" fmla="*/ 2785216 w 3976873"/>
              <a:gd name="connsiteY322" fmla="*/ 3902512 h 3955845"/>
              <a:gd name="connsiteX323" fmla="*/ 2921564 w 3976873"/>
              <a:gd name="connsiteY323" fmla="*/ 3916946 h 3955845"/>
              <a:gd name="connsiteX324" fmla="*/ 2989396 w 3976873"/>
              <a:gd name="connsiteY324" fmla="*/ 3908313 h 3955845"/>
              <a:gd name="connsiteX325" fmla="*/ 2992666 w 3976873"/>
              <a:gd name="connsiteY325" fmla="*/ 3907545 h 3955845"/>
              <a:gd name="connsiteX326" fmla="*/ 2980417 w 3976873"/>
              <a:gd name="connsiteY326" fmla="*/ 3946994 h 3955845"/>
              <a:gd name="connsiteX327" fmla="*/ 2922518 w 3976873"/>
              <a:gd name="connsiteY327" fmla="*/ 3955717 h 3955845"/>
              <a:gd name="connsiteX328" fmla="*/ 2704933 w 3976873"/>
              <a:gd name="connsiteY328" fmla="*/ 3941521 h 3955845"/>
              <a:gd name="connsiteX329" fmla="*/ 2519793 w 3976873"/>
              <a:gd name="connsiteY329" fmla="*/ 3880325 h 3955845"/>
              <a:gd name="connsiteX330" fmla="*/ 2483173 w 3976873"/>
              <a:gd name="connsiteY330" fmla="*/ 3828552 h 3955845"/>
              <a:gd name="connsiteX331" fmla="*/ 2489136 w 3976873"/>
              <a:gd name="connsiteY331" fmla="*/ 3813879 h 3955845"/>
              <a:gd name="connsiteX332" fmla="*/ 2505479 w 3976873"/>
              <a:gd name="connsiteY332" fmla="*/ 3798014 h 3955845"/>
              <a:gd name="connsiteX333" fmla="*/ 2490091 w 3976873"/>
              <a:gd name="connsiteY333" fmla="*/ 3766521 h 3955845"/>
              <a:gd name="connsiteX334" fmla="*/ 2577770 w 3976873"/>
              <a:gd name="connsiteY334" fmla="*/ 3672998 h 3955845"/>
              <a:gd name="connsiteX335" fmla="*/ 2622384 w 3976873"/>
              <a:gd name="connsiteY335" fmla="*/ 3665005 h 3955845"/>
              <a:gd name="connsiteX336" fmla="*/ 2604848 w 3976873"/>
              <a:gd name="connsiteY336" fmla="*/ 3629098 h 3955845"/>
              <a:gd name="connsiteX337" fmla="*/ 2622026 w 3976873"/>
              <a:gd name="connsiteY337" fmla="*/ 3599037 h 3955845"/>
              <a:gd name="connsiteX338" fmla="*/ 2649104 w 3976873"/>
              <a:gd name="connsiteY338" fmla="*/ 3588540 h 3955845"/>
              <a:gd name="connsiteX339" fmla="*/ 2665209 w 3976873"/>
              <a:gd name="connsiteY339" fmla="*/ 3575775 h 3955845"/>
              <a:gd name="connsiteX340" fmla="*/ 2695389 w 3976873"/>
              <a:gd name="connsiteY340" fmla="*/ 3570289 h 3955845"/>
              <a:gd name="connsiteX341" fmla="*/ 2675468 w 3976873"/>
              <a:gd name="connsiteY341" fmla="*/ 3521141 h 3955845"/>
              <a:gd name="connsiteX342" fmla="*/ 2686323 w 3976873"/>
              <a:gd name="connsiteY342" fmla="*/ 3507303 h 3955845"/>
              <a:gd name="connsiteX343" fmla="*/ 2694078 w 3976873"/>
              <a:gd name="connsiteY343" fmla="*/ 3481060 h 3955845"/>
              <a:gd name="connsiteX344" fmla="*/ 2707558 w 3976873"/>
              <a:gd name="connsiteY344" fmla="*/ 3455770 h 3955845"/>
              <a:gd name="connsiteX345" fmla="*/ 2779489 w 3976873"/>
              <a:gd name="connsiteY345" fmla="*/ 3459944 h 3955845"/>
              <a:gd name="connsiteX346" fmla="*/ 2775911 w 3976873"/>
              <a:gd name="connsiteY346" fmla="*/ 3405191 h 3955845"/>
              <a:gd name="connsiteX347" fmla="*/ 2825297 w 3976873"/>
              <a:gd name="connsiteY347" fmla="*/ 3385508 h 3955845"/>
              <a:gd name="connsiteX348" fmla="*/ 2828160 w 3976873"/>
              <a:gd name="connsiteY348" fmla="*/ 3328845 h 3955845"/>
              <a:gd name="connsiteX349" fmla="*/ 2946139 w 3976873"/>
              <a:gd name="connsiteY349" fmla="*/ 3255362 h 3955845"/>
              <a:gd name="connsiteX350" fmla="*/ 3036082 w 3976873"/>
              <a:gd name="connsiteY350" fmla="*/ 3299380 h 3955845"/>
              <a:gd name="connsiteX351" fmla="*/ 3080459 w 3976873"/>
              <a:gd name="connsiteY351" fmla="*/ 3224346 h 3955845"/>
              <a:gd name="connsiteX352" fmla="*/ 3145830 w 3976873"/>
              <a:gd name="connsiteY352" fmla="*/ 3239616 h 3955845"/>
              <a:gd name="connsiteX353" fmla="*/ 3139149 w 3976873"/>
              <a:gd name="connsiteY353" fmla="*/ 3195598 h 3955845"/>
              <a:gd name="connsiteX354" fmla="*/ 3148096 w 3976873"/>
              <a:gd name="connsiteY354" fmla="*/ 3184026 h 3955845"/>
              <a:gd name="connsiteX355" fmla="*/ 3203359 w 3976873"/>
              <a:gd name="connsiteY355" fmla="*/ 3182043 h 3955845"/>
              <a:gd name="connsiteX356" fmla="*/ 468969 w 3976873"/>
              <a:gd name="connsiteY356" fmla="*/ 2248388 h 3955845"/>
              <a:gd name="connsiteX357" fmla="*/ 538739 w 3976873"/>
              <a:gd name="connsiteY357" fmla="*/ 2276108 h 3955845"/>
              <a:gd name="connsiteX358" fmla="*/ 537069 w 3976873"/>
              <a:gd name="connsiteY358" fmla="*/ 2281833 h 3955845"/>
              <a:gd name="connsiteX359" fmla="*/ 394278 w 3976873"/>
              <a:gd name="connsiteY359" fmla="*/ 2237218 h 3955845"/>
              <a:gd name="connsiteX360" fmla="*/ 396426 w 3976873"/>
              <a:gd name="connsiteY360" fmla="*/ 2229704 h 3955845"/>
              <a:gd name="connsiteX361" fmla="*/ 468969 w 3976873"/>
              <a:gd name="connsiteY361" fmla="*/ 2248388 h 3955845"/>
              <a:gd name="connsiteX362" fmla="*/ 342685 w 3976873"/>
              <a:gd name="connsiteY362" fmla="*/ 2207500 h 3955845"/>
              <a:gd name="connsiteX363" fmla="*/ 361831 w 3976873"/>
              <a:gd name="connsiteY363" fmla="*/ 2216462 h 3955845"/>
              <a:gd name="connsiteX364" fmla="*/ 358491 w 3976873"/>
              <a:gd name="connsiteY364" fmla="*/ 2227914 h 3955845"/>
              <a:gd name="connsiteX365" fmla="*/ 319006 w 3976873"/>
              <a:gd name="connsiteY365" fmla="*/ 2210140 h 3955845"/>
              <a:gd name="connsiteX366" fmla="*/ 322466 w 3976873"/>
              <a:gd name="connsiteY366" fmla="*/ 2203102 h 3955845"/>
              <a:gd name="connsiteX367" fmla="*/ 342685 w 3976873"/>
              <a:gd name="connsiteY367" fmla="*/ 2207500 h 3955845"/>
              <a:gd name="connsiteX368" fmla="*/ 584368 w 3976873"/>
              <a:gd name="connsiteY368" fmla="*/ 2266310 h 3955845"/>
              <a:gd name="connsiteX369" fmla="*/ 642404 w 3976873"/>
              <a:gd name="connsiteY369" fmla="*/ 2288871 h 3955845"/>
              <a:gd name="connsiteX370" fmla="*/ 639779 w 3976873"/>
              <a:gd name="connsiteY370" fmla="*/ 2296505 h 3955845"/>
              <a:gd name="connsiteX371" fmla="*/ 521682 w 3976873"/>
              <a:gd name="connsiteY371" fmla="*/ 2258690 h 3955845"/>
              <a:gd name="connsiteX372" fmla="*/ 523828 w 3976873"/>
              <a:gd name="connsiteY372" fmla="*/ 2251175 h 3955845"/>
              <a:gd name="connsiteX373" fmla="*/ 584368 w 3976873"/>
              <a:gd name="connsiteY373" fmla="*/ 2266310 h 3955845"/>
              <a:gd name="connsiteX374" fmla="*/ 252442 w 3976873"/>
              <a:gd name="connsiteY374" fmla="*/ 2155982 h 3955845"/>
              <a:gd name="connsiteX375" fmla="*/ 278329 w 3976873"/>
              <a:gd name="connsiteY375" fmla="*/ 2164092 h 3955845"/>
              <a:gd name="connsiteX376" fmla="*/ 311372 w 3976873"/>
              <a:gd name="connsiteY376" fmla="*/ 2176856 h 3955845"/>
              <a:gd name="connsiteX377" fmla="*/ 308151 w 3976873"/>
              <a:gd name="connsiteY377" fmla="*/ 2186043 h 3955845"/>
              <a:gd name="connsiteX378" fmla="*/ 249818 w 3976873"/>
              <a:gd name="connsiteY378" fmla="*/ 2163735 h 3955845"/>
              <a:gd name="connsiteX379" fmla="*/ 252442 w 3976873"/>
              <a:gd name="connsiteY379" fmla="*/ 2155982 h 3955845"/>
              <a:gd name="connsiteX380" fmla="*/ 334514 w 3976873"/>
              <a:gd name="connsiteY380" fmla="*/ 2178050 h 3955845"/>
              <a:gd name="connsiteX381" fmla="*/ 362786 w 3976873"/>
              <a:gd name="connsiteY381" fmla="*/ 2189979 h 3955845"/>
              <a:gd name="connsiteX382" fmla="*/ 406924 w 3976873"/>
              <a:gd name="connsiteY382" fmla="*/ 2206918 h 3955845"/>
              <a:gd name="connsiteX383" fmla="*/ 405492 w 3976873"/>
              <a:gd name="connsiteY383" fmla="*/ 2211929 h 3955845"/>
              <a:gd name="connsiteX384" fmla="*/ 358253 w 3976873"/>
              <a:gd name="connsiteY384" fmla="*/ 2197374 h 3955845"/>
              <a:gd name="connsiteX385" fmla="*/ 331293 w 3976873"/>
              <a:gd name="connsiteY385" fmla="*/ 2182941 h 3955845"/>
              <a:gd name="connsiteX386" fmla="*/ 334514 w 3976873"/>
              <a:gd name="connsiteY386" fmla="*/ 2178050 h 3955845"/>
              <a:gd name="connsiteX387" fmla="*/ 619260 w 3976873"/>
              <a:gd name="connsiteY387" fmla="*/ 2237337 h 3955845"/>
              <a:gd name="connsiteX388" fmla="*/ 669719 w 3976873"/>
              <a:gd name="connsiteY388" fmla="*/ 2254635 h 3955845"/>
              <a:gd name="connsiteX389" fmla="*/ 720894 w 3976873"/>
              <a:gd name="connsiteY389" fmla="*/ 2269546 h 3955845"/>
              <a:gd name="connsiteX390" fmla="*/ 718867 w 3976873"/>
              <a:gd name="connsiteY390" fmla="*/ 2278373 h 3955845"/>
              <a:gd name="connsiteX391" fmla="*/ 615681 w 3976873"/>
              <a:gd name="connsiteY391" fmla="*/ 2245091 h 3955845"/>
              <a:gd name="connsiteX392" fmla="*/ 619260 w 3976873"/>
              <a:gd name="connsiteY392" fmla="*/ 2237337 h 3955845"/>
              <a:gd name="connsiteX393" fmla="*/ 1783177 w 3976873"/>
              <a:gd name="connsiteY393" fmla="*/ 2577315 h 3955845"/>
              <a:gd name="connsiteX394" fmla="*/ 1804769 w 3976873"/>
              <a:gd name="connsiteY394" fmla="*/ 2587813 h 3955845"/>
              <a:gd name="connsiteX395" fmla="*/ 1817295 w 3976873"/>
              <a:gd name="connsiteY395" fmla="*/ 2606065 h 3955845"/>
              <a:gd name="connsiteX396" fmla="*/ 1809540 w 3976873"/>
              <a:gd name="connsiteY396" fmla="*/ 2607257 h 3955845"/>
              <a:gd name="connsiteX397" fmla="*/ 1794391 w 3976873"/>
              <a:gd name="connsiteY397" fmla="*/ 2595449 h 3955845"/>
              <a:gd name="connsiteX398" fmla="*/ 1780434 w 3976873"/>
              <a:gd name="connsiteY398" fmla="*/ 2586502 h 3955845"/>
              <a:gd name="connsiteX399" fmla="*/ 1783177 w 3976873"/>
              <a:gd name="connsiteY399" fmla="*/ 2577315 h 3955845"/>
              <a:gd name="connsiteX400" fmla="*/ 600741 w 3976873"/>
              <a:gd name="connsiteY400" fmla="*/ 2209245 h 3955845"/>
              <a:gd name="connsiteX401" fmla="*/ 620930 w 3976873"/>
              <a:gd name="connsiteY401" fmla="*/ 2217415 h 3955845"/>
              <a:gd name="connsiteX402" fmla="*/ 615920 w 3976873"/>
              <a:gd name="connsiteY402" fmla="*/ 2227436 h 3955845"/>
              <a:gd name="connsiteX403" fmla="*/ 577031 w 3976873"/>
              <a:gd name="connsiteY403" fmla="*/ 2210497 h 3955845"/>
              <a:gd name="connsiteX404" fmla="*/ 580014 w 3976873"/>
              <a:gd name="connsiteY404" fmla="*/ 2203221 h 3955845"/>
              <a:gd name="connsiteX405" fmla="*/ 600741 w 3976873"/>
              <a:gd name="connsiteY405" fmla="*/ 2209245 h 3955845"/>
              <a:gd name="connsiteX406" fmla="*/ 668765 w 3976873"/>
              <a:gd name="connsiteY406" fmla="*/ 2218132 h 3955845"/>
              <a:gd name="connsiteX407" fmla="*/ 705150 w 3976873"/>
              <a:gd name="connsiteY407" fmla="*/ 2235190 h 3955845"/>
              <a:gd name="connsiteX408" fmla="*/ 740698 w 3976873"/>
              <a:gd name="connsiteY408" fmla="*/ 2253800 h 3955845"/>
              <a:gd name="connsiteX409" fmla="*/ 737835 w 3976873"/>
              <a:gd name="connsiteY409" fmla="*/ 2262746 h 3955845"/>
              <a:gd name="connsiteX410" fmla="*/ 688329 w 3976873"/>
              <a:gd name="connsiteY410" fmla="*/ 2241036 h 3955845"/>
              <a:gd name="connsiteX411" fmla="*/ 661728 w 3976873"/>
              <a:gd name="connsiteY411" fmla="*/ 2223022 h 3955845"/>
              <a:gd name="connsiteX412" fmla="*/ 663145 w 3976873"/>
              <a:gd name="connsiteY412" fmla="*/ 2217580 h 3955845"/>
              <a:gd name="connsiteX413" fmla="*/ 668765 w 3976873"/>
              <a:gd name="connsiteY413" fmla="*/ 2218132 h 3955845"/>
              <a:gd name="connsiteX414" fmla="*/ 2040367 w 3976873"/>
              <a:gd name="connsiteY414" fmla="*/ 2643165 h 3955845"/>
              <a:gd name="connsiteX415" fmla="*/ 2069473 w 3976873"/>
              <a:gd name="connsiteY415" fmla="*/ 2691119 h 3955845"/>
              <a:gd name="connsiteX416" fmla="*/ 2099415 w 3976873"/>
              <a:gd name="connsiteY416" fmla="*/ 2739432 h 3955845"/>
              <a:gd name="connsiteX417" fmla="*/ 2092496 w 3976873"/>
              <a:gd name="connsiteY417" fmla="*/ 2746112 h 3955845"/>
              <a:gd name="connsiteX418" fmla="*/ 2059691 w 3976873"/>
              <a:gd name="connsiteY418" fmla="*/ 2704957 h 3955845"/>
              <a:gd name="connsiteX419" fmla="*/ 2030345 w 3976873"/>
              <a:gd name="connsiteY419" fmla="*/ 2648533 h 3955845"/>
              <a:gd name="connsiteX420" fmla="*/ 2033119 w 3976873"/>
              <a:gd name="connsiteY420" fmla="*/ 2641600 h 3955845"/>
              <a:gd name="connsiteX421" fmla="*/ 2040367 w 3976873"/>
              <a:gd name="connsiteY421" fmla="*/ 2643165 h 3955845"/>
              <a:gd name="connsiteX422" fmla="*/ 216774 w 3976873"/>
              <a:gd name="connsiteY422" fmla="*/ 2075700 h 3955845"/>
              <a:gd name="connsiteX423" fmla="*/ 271410 w 3976873"/>
              <a:gd name="connsiteY423" fmla="*/ 2102421 h 3955845"/>
              <a:gd name="connsiteX424" fmla="*/ 368274 w 3976873"/>
              <a:gd name="connsiteY424" fmla="*/ 2152165 h 3955845"/>
              <a:gd name="connsiteX425" fmla="*/ 364456 w 3976873"/>
              <a:gd name="connsiteY425" fmla="*/ 2159561 h 3955845"/>
              <a:gd name="connsiteX426" fmla="*/ 212719 w 3976873"/>
              <a:gd name="connsiteY426" fmla="*/ 2084288 h 3955845"/>
              <a:gd name="connsiteX427" fmla="*/ 216774 w 3976873"/>
              <a:gd name="connsiteY427" fmla="*/ 2075700 h 3955845"/>
              <a:gd name="connsiteX428" fmla="*/ 328564 w 3976873"/>
              <a:gd name="connsiteY428" fmla="*/ 2098438 h 3955845"/>
              <a:gd name="connsiteX429" fmla="*/ 332128 w 3976873"/>
              <a:gd name="connsiteY429" fmla="*/ 2101823 h 3955845"/>
              <a:gd name="connsiteX430" fmla="*/ 360162 w 3976873"/>
              <a:gd name="connsiteY430" fmla="*/ 2112679 h 3955845"/>
              <a:gd name="connsiteX431" fmla="*/ 379486 w 3976873"/>
              <a:gd name="connsiteY431" fmla="*/ 2125802 h 3955845"/>
              <a:gd name="connsiteX432" fmla="*/ 375550 w 3976873"/>
              <a:gd name="connsiteY432" fmla="*/ 2132839 h 3955845"/>
              <a:gd name="connsiteX433" fmla="*/ 350737 w 3976873"/>
              <a:gd name="connsiteY433" fmla="*/ 2121268 h 3955845"/>
              <a:gd name="connsiteX434" fmla="*/ 324732 w 3976873"/>
              <a:gd name="connsiteY434" fmla="*/ 2107907 h 3955845"/>
              <a:gd name="connsiteX435" fmla="*/ 323539 w 3976873"/>
              <a:gd name="connsiteY435" fmla="*/ 2103494 h 3955845"/>
              <a:gd name="connsiteX436" fmla="*/ 324375 w 3976873"/>
              <a:gd name="connsiteY436" fmla="*/ 2100869 h 3955845"/>
              <a:gd name="connsiteX437" fmla="*/ 328564 w 3976873"/>
              <a:gd name="connsiteY437" fmla="*/ 2098438 h 3955845"/>
              <a:gd name="connsiteX438" fmla="*/ 1824093 w 3976873"/>
              <a:gd name="connsiteY438" fmla="*/ 2559661 h 3955845"/>
              <a:gd name="connsiteX439" fmla="*/ 1849621 w 3976873"/>
              <a:gd name="connsiteY439" fmla="*/ 2586620 h 3955845"/>
              <a:gd name="connsiteX440" fmla="*/ 1839601 w 3976873"/>
              <a:gd name="connsiteY440" fmla="*/ 2588290 h 3955845"/>
              <a:gd name="connsiteX441" fmla="*/ 1828745 w 3976873"/>
              <a:gd name="connsiteY441" fmla="*/ 2579224 h 3955845"/>
              <a:gd name="connsiteX442" fmla="*/ 1818963 w 3976873"/>
              <a:gd name="connsiteY442" fmla="*/ 2569323 h 3955845"/>
              <a:gd name="connsiteX443" fmla="*/ 1819202 w 3976873"/>
              <a:gd name="connsiteY443" fmla="*/ 2569323 h 3955845"/>
              <a:gd name="connsiteX444" fmla="*/ 1818128 w 3976873"/>
              <a:gd name="connsiteY444" fmla="*/ 2568010 h 3955845"/>
              <a:gd name="connsiteX445" fmla="*/ 1824093 w 3976873"/>
              <a:gd name="connsiteY445" fmla="*/ 2559661 h 3955845"/>
              <a:gd name="connsiteX446" fmla="*/ 759173 w 3976873"/>
              <a:gd name="connsiteY446" fmla="*/ 2223530 h 3955845"/>
              <a:gd name="connsiteX447" fmla="*/ 774338 w 3976873"/>
              <a:gd name="connsiteY447" fmla="*/ 2235549 h 3955845"/>
              <a:gd name="connsiteX448" fmla="*/ 773145 w 3976873"/>
              <a:gd name="connsiteY448" fmla="*/ 2241633 h 3955845"/>
              <a:gd name="connsiteX449" fmla="*/ 770640 w 3976873"/>
              <a:gd name="connsiteY449" fmla="*/ 2243302 h 3955845"/>
              <a:gd name="connsiteX450" fmla="*/ 760859 w 3976873"/>
              <a:gd name="connsiteY450" fmla="*/ 2240558 h 3955845"/>
              <a:gd name="connsiteX451" fmla="*/ 736761 w 3976873"/>
              <a:gd name="connsiteY451" fmla="*/ 2228988 h 3955845"/>
              <a:gd name="connsiteX452" fmla="*/ 739147 w 3976873"/>
              <a:gd name="connsiteY452" fmla="*/ 2221115 h 3955845"/>
              <a:gd name="connsiteX453" fmla="*/ 739266 w 3976873"/>
              <a:gd name="connsiteY453" fmla="*/ 2220995 h 3955845"/>
              <a:gd name="connsiteX454" fmla="*/ 759173 w 3976873"/>
              <a:gd name="connsiteY454" fmla="*/ 2223530 h 3955845"/>
              <a:gd name="connsiteX455" fmla="*/ 2083191 w 3976873"/>
              <a:gd name="connsiteY455" fmla="*/ 2633979 h 3955845"/>
              <a:gd name="connsiteX456" fmla="*/ 2124824 w 3976873"/>
              <a:gd name="connsiteY456" fmla="*/ 2712472 h 3955845"/>
              <a:gd name="connsiteX457" fmla="*/ 2163474 w 3976873"/>
              <a:gd name="connsiteY457" fmla="*/ 2785716 h 3955845"/>
              <a:gd name="connsiteX458" fmla="*/ 2158582 w 3976873"/>
              <a:gd name="connsiteY458" fmla="*/ 2790727 h 3955845"/>
              <a:gd name="connsiteX459" fmla="*/ 2118859 w 3976873"/>
              <a:gd name="connsiteY459" fmla="*/ 2729053 h 3955845"/>
              <a:gd name="connsiteX460" fmla="*/ 2095718 w 3976873"/>
              <a:gd name="connsiteY460" fmla="*/ 2675015 h 3955845"/>
              <a:gd name="connsiteX461" fmla="*/ 2076511 w 3976873"/>
              <a:gd name="connsiteY461" fmla="*/ 2637081 h 3955845"/>
              <a:gd name="connsiteX462" fmla="*/ 2078643 w 3976873"/>
              <a:gd name="connsiteY462" fmla="*/ 2632711 h 3955845"/>
              <a:gd name="connsiteX463" fmla="*/ 2083191 w 3976873"/>
              <a:gd name="connsiteY463" fmla="*/ 2633979 h 3955845"/>
              <a:gd name="connsiteX464" fmla="*/ 260792 w 3976873"/>
              <a:gd name="connsiteY464" fmla="*/ 2063175 h 3955845"/>
              <a:gd name="connsiteX465" fmla="*/ 303736 w 3976873"/>
              <a:gd name="connsiteY465" fmla="*/ 2094428 h 3955845"/>
              <a:gd name="connsiteX466" fmla="*/ 296937 w 3976873"/>
              <a:gd name="connsiteY466" fmla="*/ 2098722 h 3955845"/>
              <a:gd name="connsiteX467" fmla="*/ 258406 w 3976873"/>
              <a:gd name="connsiteY467" fmla="*/ 2070332 h 3955845"/>
              <a:gd name="connsiteX468" fmla="*/ 260792 w 3976873"/>
              <a:gd name="connsiteY468" fmla="*/ 2063175 h 3955845"/>
              <a:gd name="connsiteX469" fmla="*/ 671867 w 3976873"/>
              <a:gd name="connsiteY469" fmla="*/ 2181629 h 3955845"/>
              <a:gd name="connsiteX470" fmla="*/ 698350 w 3976873"/>
              <a:gd name="connsiteY470" fmla="*/ 2199045 h 3955845"/>
              <a:gd name="connsiteX471" fmla="*/ 690835 w 3976873"/>
              <a:gd name="connsiteY471" fmla="*/ 2203100 h 3955845"/>
              <a:gd name="connsiteX472" fmla="*/ 668289 w 3976873"/>
              <a:gd name="connsiteY472" fmla="*/ 2192126 h 3955845"/>
              <a:gd name="connsiteX473" fmla="*/ 671867 w 3976873"/>
              <a:gd name="connsiteY473" fmla="*/ 2181629 h 3955845"/>
              <a:gd name="connsiteX474" fmla="*/ 556632 w 3976873"/>
              <a:gd name="connsiteY474" fmla="*/ 2115065 h 3955845"/>
              <a:gd name="connsiteX475" fmla="*/ 572140 w 3976873"/>
              <a:gd name="connsiteY475" fmla="*/ 2128663 h 3955845"/>
              <a:gd name="connsiteX476" fmla="*/ 566056 w 3976873"/>
              <a:gd name="connsiteY476" fmla="*/ 2132839 h 3955845"/>
              <a:gd name="connsiteX477" fmla="*/ 553769 w 3976873"/>
              <a:gd name="connsiteY477" fmla="*/ 2125323 h 3955845"/>
              <a:gd name="connsiteX478" fmla="*/ 556632 w 3976873"/>
              <a:gd name="connsiteY478" fmla="*/ 2115065 h 3955845"/>
              <a:gd name="connsiteX479" fmla="*/ 1894385 w 3976873"/>
              <a:gd name="connsiteY479" fmla="*/ 2491486 h 3955845"/>
              <a:gd name="connsiteX480" fmla="*/ 1900200 w 3976873"/>
              <a:gd name="connsiteY480" fmla="*/ 2496317 h 3955845"/>
              <a:gd name="connsiteX481" fmla="*/ 1917378 w 3976873"/>
              <a:gd name="connsiteY481" fmla="*/ 2515285 h 3955845"/>
              <a:gd name="connsiteX482" fmla="*/ 1931693 w 3976873"/>
              <a:gd name="connsiteY482" fmla="*/ 2533297 h 3955845"/>
              <a:gd name="connsiteX483" fmla="*/ 1965213 w 3976873"/>
              <a:gd name="connsiteY483" fmla="*/ 2577078 h 3955845"/>
              <a:gd name="connsiteX484" fmla="*/ 1958175 w 3976873"/>
              <a:gd name="connsiteY484" fmla="*/ 2581729 h 3955845"/>
              <a:gd name="connsiteX485" fmla="*/ 1910220 w 3976873"/>
              <a:gd name="connsiteY485" fmla="*/ 2528407 h 3955845"/>
              <a:gd name="connsiteX486" fmla="*/ 1888390 w 3976873"/>
              <a:gd name="connsiteY486" fmla="*/ 2496675 h 3955845"/>
              <a:gd name="connsiteX487" fmla="*/ 1894385 w 3976873"/>
              <a:gd name="connsiteY487" fmla="*/ 2491486 h 3955845"/>
              <a:gd name="connsiteX488" fmla="*/ 1831489 w 3976873"/>
              <a:gd name="connsiteY488" fmla="*/ 2446573 h 3955845"/>
              <a:gd name="connsiteX489" fmla="*/ 1865845 w 3976873"/>
              <a:gd name="connsiteY489" fmla="*/ 2482957 h 3955845"/>
              <a:gd name="connsiteX490" fmla="*/ 1856421 w 3976873"/>
              <a:gd name="connsiteY490" fmla="*/ 2483434 h 3955845"/>
              <a:gd name="connsiteX491" fmla="*/ 1841509 w 3976873"/>
              <a:gd name="connsiteY491" fmla="*/ 2474129 h 3955845"/>
              <a:gd name="connsiteX492" fmla="*/ 1827909 w 3976873"/>
              <a:gd name="connsiteY492" fmla="*/ 2462320 h 3955845"/>
              <a:gd name="connsiteX493" fmla="*/ 1823855 w 3976873"/>
              <a:gd name="connsiteY493" fmla="*/ 2446454 h 3955845"/>
              <a:gd name="connsiteX494" fmla="*/ 1831489 w 3976873"/>
              <a:gd name="connsiteY494" fmla="*/ 2446573 h 3955845"/>
              <a:gd name="connsiteX495" fmla="*/ 1896026 w 3976873"/>
              <a:gd name="connsiteY495" fmla="*/ 2452895 h 3955845"/>
              <a:gd name="connsiteX496" fmla="*/ 1912607 w 3976873"/>
              <a:gd name="connsiteY496" fmla="*/ 2466971 h 3955845"/>
              <a:gd name="connsiteX497" fmla="*/ 1923581 w 3976873"/>
              <a:gd name="connsiteY497" fmla="*/ 2482838 h 3955845"/>
              <a:gd name="connsiteX498" fmla="*/ 1918094 w 3976873"/>
              <a:gd name="connsiteY498" fmla="*/ 2491187 h 3955845"/>
              <a:gd name="connsiteX499" fmla="*/ 1905926 w 3976873"/>
              <a:gd name="connsiteY499" fmla="*/ 2480451 h 3955845"/>
              <a:gd name="connsiteX500" fmla="*/ 1888510 w 3976873"/>
              <a:gd name="connsiteY500" fmla="*/ 2463034 h 3955845"/>
              <a:gd name="connsiteX501" fmla="*/ 1896026 w 3976873"/>
              <a:gd name="connsiteY501" fmla="*/ 2452895 h 3955845"/>
              <a:gd name="connsiteX502" fmla="*/ 2086785 w 3976873"/>
              <a:gd name="connsiteY502" fmla="*/ 2502535 h 3955845"/>
              <a:gd name="connsiteX503" fmla="*/ 2093092 w 3976873"/>
              <a:gd name="connsiteY503" fmla="*/ 2505026 h 3955845"/>
              <a:gd name="connsiteX504" fmla="*/ 2112298 w 3976873"/>
              <a:gd name="connsiteY504" fmla="*/ 2570754 h 3955845"/>
              <a:gd name="connsiteX505" fmla="*/ 2140212 w 3976873"/>
              <a:gd name="connsiteY505" fmla="*/ 2663801 h 3955845"/>
              <a:gd name="connsiteX506" fmla="*/ 2133532 w 3976873"/>
              <a:gd name="connsiteY506" fmla="*/ 2667141 h 3955845"/>
              <a:gd name="connsiteX507" fmla="*/ 2083430 w 3976873"/>
              <a:gd name="connsiteY507" fmla="*/ 2508008 h 3955845"/>
              <a:gd name="connsiteX508" fmla="*/ 2086785 w 3976873"/>
              <a:gd name="connsiteY508" fmla="*/ 2502535 h 3955845"/>
              <a:gd name="connsiteX509" fmla="*/ 2118591 w 3976873"/>
              <a:gd name="connsiteY509" fmla="*/ 2507814 h 3955845"/>
              <a:gd name="connsiteX510" fmla="*/ 2123511 w 3976873"/>
              <a:gd name="connsiteY510" fmla="*/ 2509796 h 3955845"/>
              <a:gd name="connsiteX511" fmla="*/ 2157390 w 3976873"/>
              <a:gd name="connsiteY511" fmla="*/ 2628372 h 3955845"/>
              <a:gd name="connsiteX512" fmla="*/ 2191745 w 3976873"/>
              <a:gd name="connsiteY512" fmla="*/ 2733228 h 3955845"/>
              <a:gd name="connsiteX513" fmla="*/ 2185782 w 3976873"/>
              <a:gd name="connsiteY513" fmla="*/ 2734898 h 3955845"/>
              <a:gd name="connsiteX514" fmla="*/ 2144627 w 3976873"/>
              <a:gd name="connsiteY514" fmla="*/ 2624911 h 3955845"/>
              <a:gd name="connsiteX515" fmla="*/ 2115640 w 3976873"/>
              <a:gd name="connsiteY515" fmla="*/ 2512541 h 3955845"/>
              <a:gd name="connsiteX516" fmla="*/ 2118591 w 3976873"/>
              <a:gd name="connsiteY516" fmla="*/ 2507814 h 3955845"/>
              <a:gd name="connsiteX517" fmla="*/ 553955 w 3976873"/>
              <a:gd name="connsiteY517" fmla="*/ 2017072 h 3955845"/>
              <a:gd name="connsiteX518" fmla="*/ 549476 w 3976873"/>
              <a:gd name="connsiteY518" fmla="*/ 2056494 h 3955845"/>
              <a:gd name="connsiteX519" fmla="*/ 599220 w 3976873"/>
              <a:gd name="connsiteY519" fmla="*/ 2107430 h 3955845"/>
              <a:gd name="connsiteX520" fmla="*/ 592421 w 3976873"/>
              <a:gd name="connsiteY520" fmla="*/ 2120553 h 3955845"/>
              <a:gd name="connsiteX521" fmla="*/ 524187 w 3976873"/>
              <a:gd name="connsiteY521" fmla="*/ 2054705 h 3955845"/>
              <a:gd name="connsiteX522" fmla="*/ 501402 w 3976873"/>
              <a:gd name="connsiteY522" fmla="*/ 2037646 h 3955845"/>
              <a:gd name="connsiteX523" fmla="*/ 457741 w 3976873"/>
              <a:gd name="connsiteY523" fmla="*/ 2012595 h 3955845"/>
              <a:gd name="connsiteX524" fmla="*/ 459411 w 3976873"/>
              <a:gd name="connsiteY524" fmla="*/ 2033709 h 3955845"/>
              <a:gd name="connsiteX525" fmla="*/ 491977 w 3976873"/>
              <a:gd name="connsiteY525" fmla="*/ 2065679 h 3955845"/>
              <a:gd name="connsiteX526" fmla="*/ 539098 w 3976873"/>
              <a:gd name="connsiteY526" fmla="*/ 2106953 h 3955845"/>
              <a:gd name="connsiteX527" fmla="*/ 531582 w 3976873"/>
              <a:gd name="connsiteY527" fmla="*/ 2111606 h 3955845"/>
              <a:gd name="connsiteX528" fmla="*/ 461797 w 3976873"/>
              <a:gd name="connsiteY528" fmla="*/ 2060191 h 3955845"/>
              <a:gd name="connsiteX529" fmla="*/ 445216 w 3976873"/>
              <a:gd name="connsiteY529" fmla="*/ 2041940 h 3955845"/>
              <a:gd name="connsiteX530" fmla="*/ 442114 w 3976873"/>
              <a:gd name="connsiteY530" fmla="*/ 2041105 h 3955845"/>
              <a:gd name="connsiteX531" fmla="*/ 418256 w 3976873"/>
              <a:gd name="connsiteY531" fmla="*/ 2030728 h 3955845"/>
              <a:gd name="connsiteX532" fmla="*/ 379367 w 3976873"/>
              <a:gd name="connsiteY532" fmla="*/ 2003886 h 3955845"/>
              <a:gd name="connsiteX533" fmla="*/ 349008 w 3976873"/>
              <a:gd name="connsiteY533" fmla="*/ 1995014 h 3955845"/>
              <a:gd name="connsiteX534" fmla="*/ 320080 w 3976873"/>
              <a:gd name="connsiteY534" fmla="*/ 1998041 h 3955845"/>
              <a:gd name="connsiteX535" fmla="*/ 305765 w 3976873"/>
              <a:gd name="connsiteY535" fmla="*/ 2021422 h 3955845"/>
              <a:gd name="connsiteX536" fmla="*/ 333202 w 3976873"/>
              <a:gd name="connsiteY536" fmla="*/ 2049456 h 3955845"/>
              <a:gd name="connsiteX537" fmla="*/ 389029 w 3976873"/>
              <a:gd name="connsiteY537" fmla="*/ 2093951 h 3955845"/>
              <a:gd name="connsiteX538" fmla="*/ 382947 w 3976873"/>
              <a:gd name="connsiteY538" fmla="*/ 2100035 h 3955845"/>
              <a:gd name="connsiteX539" fmla="*/ 328311 w 3976873"/>
              <a:gd name="connsiteY539" fmla="*/ 2063651 h 3955845"/>
              <a:gd name="connsiteX540" fmla="*/ 316024 w 3976873"/>
              <a:gd name="connsiteY540" fmla="*/ 2052319 h 3955845"/>
              <a:gd name="connsiteX541" fmla="*/ 252801 w 3976873"/>
              <a:gd name="connsiteY541" fmla="*/ 2047666 h 3955845"/>
              <a:gd name="connsiteX542" fmla="*/ 246479 w 3976873"/>
              <a:gd name="connsiteY542" fmla="*/ 2058282 h 3955845"/>
              <a:gd name="connsiteX543" fmla="*/ 176813 w 3976873"/>
              <a:gd name="connsiteY543" fmla="*/ 2072597 h 3955845"/>
              <a:gd name="connsiteX544" fmla="*/ 165599 w 3976873"/>
              <a:gd name="connsiteY544" fmla="*/ 2078682 h 3955845"/>
              <a:gd name="connsiteX545" fmla="*/ 206397 w 3976873"/>
              <a:gd name="connsiteY545" fmla="*/ 2103375 h 3955845"/>
              <a:gd name="connsiteX546" fmla="*/ 207470 w 3976873"/>
              <a:gd name="connsiteY546" fmla="*/ 2108982 h 3955845"/>
              <a:gd name="connsiteX547" fmla="*/ 206635 w 3976873"/>
              <a:gd name="connsiteY547" fmla="*/ 2110532 h 3955845"/>
              <a:gd name="connsiteX548" fmla="*/ 198881 w 3976873"/>
              <a:gd name="connsiteY548" fmla="*/ 2109578 h 3955845"/>
              <a:gd name="connsiteX549" fmla="*/ 181345 w 3976873"/>
              <a:gd name="connsiteY549" fmla="*/ 2100870 h 3955845"/>
              <a:gd name="connsiteX550" fmla="*/ 166195 w 3976873"/>
              <a:gd name="connsiteY550" fmla="*/ 2092878 h 3955845"/>
              <a:gd name="connsiteX551" fmla="*/ 147706 w 3976873"/>
              <a:gd name="connsiteY551" fmla="*/ 2086197 h 3955845"/>
              <a:gd name="connsiteX552" fmla="*/ 144604 w 3976873"/>
              <a:gd name="connsiteY552" fmla="*/ 2127233 h 3955845"/>
              <a:gd name="connsiteX553" fmla="*/ 275346 w 3976873"/>
              <a:gd name="connsiteY553" fmla="*/ 2200000 h 3955845"/>
              <a:gd name="connsiteX554" fmla="*/ 409547 w 3976873"/>
              <a:gd name="connsiteY554" fmla="*/ 2262389 h 3955845"/>
              <a:gd name="connsiteX555" fmla="*/ 717079 w 3976873"/>
              <a:gd name="connsiteY555" fmla="*/ 2327879 h 3955845"/>
              <a:gd name="connsiteX556" fmla="*/ 927984 w 3976873"/>
              <a:gd name="connsiteY556" fmla="*/ 2364978 h 3955845"/>
              <a:gd name="connsiteX557" fmla="*/ 677116 w 3976873"/>
              <a:gd name="connsiteY557" fmla="*/ 2295671 h 3955845"/>
              <a:gd name="connsiteX558" fmla="*/ 679502 w 3976873"/>
              <a:gd name="connsiteY558" fmla="*/ 2286009 h 3955845"/>
              <a:gd name="connsiteX559" fmla="*/ 873706 w 3976873"/>
              <a:gd name="connsiteY559" fmla="*/ 2328833 h 3955845"/>
              <a:gd name="connsiteX560" fmla="*/ 849013 w 3976873"/>
              <a:gd name="connsiteY560" fmla="*/ 2316308 h 3955845"/>
              <a:gd name="connsiteX561" fmla="*/ 804518 w 3976873"/>
              <a:gd name="connsiteY561" fmla="*/ 2296267 h 3955845"/>
              <a:gd name="connsiteX562" fmla="*/ 759665 w 3976873"/>
              <a:gd name="connsiteY562" fmla="*/ 2276943 h 3955845"/>
              <a:gd name="connsiteX563" fmla="*/ 754535 w 3976873"/>
              <a:gd name="connsiteY563" fmla="*/ 2273603 h 3955845"/>
              <a:gd name="connsiteX564" fmla="*/ 754058 w 3976873"/>
              <a:gd name="connsiteY564" fmla="*/ 2271574 h 3955845"/>
              <a:gd name="connsiteX565" fmla="*/ 762051 w 3976873"/>
              <a:gd name="connsiteY565" fmla="*/ 2265371 h 3955845"/>
              <a:gd name="connsiteX566" fmla="*/ 944804 w 3976873"/>
              <a:gd name="connsiteY566" fmla="*/ 2352214 h 3955845"/>
              <a:gd name="connsiteX567" fmla="*/ 953870 w 3976873"/>
              <a:gd name="connsiteY567" fmla="*/ 2355794 h 3955845"/>
              <a:gd name="connsiteX568" fmla="*/ 802372 w 3976873"/>
              <a:gd name="connsiteY568" fmla="*/ 2263105 h 3955845"/>
              <a:gd name="connsiteX569" fmla="*/ 804876 w 3976873"/>
              <a:gd name="connsiteY569" fmla="*/ 2256186 h 3955845"/>
              <a:gd name="connsiteX570" fmla="*/ 898996 w 3976873"/>
              <a:gd name="connsiteY570" fmla="*/ 2305333 h 3955845"/>
              <a:gd name="connsiteX571" fmla="*/ 906035 w 3976873"/>
              <a:gd name="connsiteY571" fmla="*/ 2309390 h 3955845"/>
              <a:gd name="connsiteX572" fmla="*/ 868697 w 3976873"/>
              <a:gd name="connsiteY572" fmla="*/ 2278254 h 3955845"/>
              <a:gd name="connsiteX573" fmla="*/ 728172 w 3976873"/>
              <a:gd name="connsiteY573" fmla="*/ 2163856 h 3955845"/>
              <a:gd name="connsiteX574" fmla="*/ 577270 w 3976873"/>
              <a:gd name="connsiteY574" fmla="*/ 2024762 h 3955845"/>
              <a:gd name="connsiteX575" fmla="*/ 553955 w 3976873"/>
              <a:gd name="connsiteY575" fmla="*/ 2017072 h 3955845"/>
              <a:gd name="connsiteX576" fmla="*/ 1865487 w 3976873"/>
              <a:gd name="connsiteY576" fmla="*/ 2390745 h 3955845"/>
              <a:gd name="connsiteX577" fmla="*/ 1885408 w 3976873"/>
              <a:gd name="connsiteY577" fmla="*/ 2423669 h 3955845"/>
              <a:gd name="connsiteX578" fmla="*/ 1878728 w 3976873"/>
              <a:gd name="connsiteY578" fmla="*/ 2427010 h 3955845"/>
              <a:gd name="connsiteX579" fmla="*/ 1857017 w 3976873"/>
              <a:gd name="connsiteY579" fmla="*/ 2395756 h 3955845"/>
              <a:gd name="connsiteX580" fmla="*/ 1859329 w 3976873"/>
              <a:gd name="connsiteY580" fmla="*/ 2389538 h 3955845"/>
              <a:gd name="connsiteX581" fmla="*/ 1865487 w 3976873"/>
              <a:gd name="connsiteY581" fmla="*/ 2390745 h 3955845"/>
              <a:gd name="connsiteX582" fmla="*/ 2103710 w 3976873"/>
              <a:gd name="connsiteY582" fmla="*/ 2408161 h 3955845"/>
              <a:gd name="connsiteX583" fmla="*/ 2115997 w 3976873"/>
              <a:gd name="connsiteY583" fmla="*/ 2433331 h 3955845"/>
              <a:gd name="connsiteX584" fmla="*/ 2125422 w 3976873"/>
              <a:gd name="connsiteY584" fmla="*/ 2479020 h 3955845"/>
              <a:gd name="connsiteX585" fmla="*/ 2113372 w 3976873"/>
              <a:gd name="connsiteY585" fmla="*/ 2479974 h 3955845"/>
              <a:gd name="connsiteX586" fmla="*/ 2103114 w 3976873"/>
              <a:gd name="connsiteY586" fmla="*/ 2441802 h 3955845"/>
              <a:gd name="connsiteX587" fmla="*/ 2097029 w 3976873"/>
              <a:gd name="connsiteY587" fmla="*/ 2413768 h 3955845"/>
              <a:gd name="connsiteX588" fmla="*/ 2103710 w 3976873"/>
              <a:gd name="connsiteY588" fmla="*/ 2408161 h 3955845"/>
              <a:gd name="connsiteX589" fmla="*/ 2200752 w 3976873"/>
              <a:gd name="connsiteY589" fmla="*/ 2420715 h 3955845"/>
              <a:gd name="connsiteX590" fmla="*/ 2200854 w 3976873"/>
              <a:gd name="connsiteY590" fmla="*/ 2423103 h 3955845"/>
              <a:gd name="connsiteX591" fmla="*/ 2192817 w 3976873"/>
              <a:gd name="connsiteY591" fmla="*/ 2488802 h 3955845"/>
              <a:gd name="connsiteX592" fmla="*/ 2192221 w 3976873"/>
              <a:gd name="connsiteY592" fmla="*/ 2544152 h 3955845"/>
              <a:gd name="connsiteX593" fmla="*/ 2192223 w 3976873"/>
              <a:gd name="connsiteY593" fmla="*/ 2544140 h 3955845"/>
              <a:gd name="connsiteX594" fmla="*/ 2192819 w 3976873"/>
              <a:gd name="connsiteY594" fmla="*/ 2488803 h 3955845"/>
              <a:gd name="connsiteX595" fmla="*/ 2200856 w 3976873"/>
              <a:gd name="connsiteY595" fmla="*/ 2423103 h 3955845"/>
              <a:gd name="connsiteX596" fmla="*/ 2200753 w 3976873"/>
              <a:gd name="connsiteY596" fmla="*/ 2420716 h 3955845"/>
              <a:gd name="connsiteX597" fmla="*/ 2136993 w 3976873"/>
              <a:gd name="connsiteY597" fmla="*/ 2392058 h 3955845"/>
              <a:gd name="connsiteX598" fmla="*/ 2141883 w 3976873"/>
              <a:gd name="connsiteY598" fmla="*/ 2395040 h 3955845"/>
              <a:gd name="connsiteX599" fmla="*/ 2150353 w 3976873"/>
              <a:gd name="connsiteY599" fmla="*/ 2464945 h 3955845"/>
              <a:gd name="connsiteX600" fmla="*/ 2140929 w 3976873"/>
              <a:gd name="connsiteY600" fmla="*/ 2465660 h 3955845"/>
              <a:gd name="connsiteX601" fmla="*/ 2132460 w 3976873"/>
              <a:gd name="connsiteY601" fmla="*/ 2396233 h 3955845"/>
              <a:gd name="connsiteX602" fmla="*/ 2136993 w 3976873"/>
              <a:gd name="connsiteY602" fmla="*/ 2392058 h 3955845"/>
              <a:gd name="connsiteX603" fmla="*/ 1486382 w 3976873"/>
              <a:gd name="connsiteY603" fmla="*/ 2182105 h 3955845"/>
              <a:gd name="connsiteX604" fmla="*/ 1494613 w 3976873"/>
              <a:gd name="connsiteY604" fmla="*/ 2197852 h 3955845"/>
              <a:gd name="connsiteX605" fmla="*/ 1491750 w 3976873"/>
              <a:gd name="connsiteY605" fmla="*/ 2233639 h 3955845"/>
              <a:gd name="connsiteX606" fmla="*/ 1481133 w 3976873"/>
              <a:gd name="connsiteY606" fmla="*/ 2231492 h 3955845"/>
              <a:gd name="connsiteX607" fmla="*/ 1480298 w 3976873"/>
              <a:gd name="connsiteY607" fmla="*/ 2208230 h 3955845"/>
              <a:gd name="connsiteX608" fmla="*/ 1479940 w 3976873"/>
              <a:gd name="connsiteY608" fmla="*/ 2188429 h 3955845"/>
              <a:gd name="connsiteX609" fmla="*/ 1486382 w 3976873"/>
              <a:gd name="connsiteY609" fmla="*/ 2182105 h 3955845"/>
              <a:gd name="connsiteX610" fmla="*/ 1410692 w 3976873"/>
              <a:gd name="connsiteY610" fmla="*/ 2136642 h 3955845"/>
              <a:gd name="connsiteX611" fmla="*/ 1415762 w 3976873"/>
              <a:gd name="connsiteY611" fmla="*/ 2138447 h 3955845"/>
              <a:gd name="connsiteX612" fmla="*/ 1432463 w 3976873"/>
              <a:gd name="connsiteY612" fmla="*/ 2182226 h 3955845"/>
              <a:gd name="connsiteX613" fmla="*/ 1423635 w 3976873"/>
              <a:gd name="connsiteY613" fmla="*/ 2185805 h 3955845"/>
              <a:gd name="connsiteX614" fmla="*/ 1407054 w 3976873"/>
              <a:gd name="connsiteY614" fmla="*/ 2140474 h 3955845"/>
              <a:gd name="connsiteX615" fmla="*/ 1410692 w 3976873"/>
              <a:gd name="connsiteY615" fmla="*/ 2136642 h 3955845"/>
              <a:gd name="connsiteX616" fmla="*/ 842214 w 3976873"/>
              <a:gd name="connsiteY616" fmla="*/ 1950206 h 3955845"/>
              <a:gd name="connsiteX617" fmla="*/ 849492 w 3976873"/>
              <a:gd name="connsiteY617" fmla="*/ 1982295 h 3955845"/>
              <a:gd name="connsiteX618" fmla="*/ 848537 w 3976873"/>
              <a:gd name="connsiteY618" fmla="*/ 2006392 h 3955845"/>
              <a:gd name="connsiteX619" fmla="*/ 849730 w 3976873"/>
              <a:gd name="connsiteY619" fmla="*/ 2024047 h 3955845"/>
              <a:gd name="connsiteX620" fmla="*/ 838636 w 3976873"/>
              <a:gd name="connsiteY620" fmla="*/ 2025239 h 3955845"/>
              <a:gd name="connsiteX621" fmla="*/ 832910 w 3976873"/>
              <a:gd name="connsiteY621" fmla="*/ 1991957 h 3955845"/>
              <a:gd name="connsiteX622" fmla="*/ 834818 w 3976873"/>
              <a:gd name="connsiteY622" fmla="*/ 1954023 h 3955845"/>
              <a:gd name="connsiteX623" fmla="*/ 837174 w 3976873"/>
              <a:gd name="connsiteY623" fmla="*/ 1949341 h 3955845"/>
              <a:gd name="connsiteX624" fmla="*/ 842214 w 3976873"/>
              <a:gd name="connsiteY624" fmla="*/ 1950206 h 3955845"/>
              <a:gd name="connsiteX625" fmla="*/ 1506676 w 3976873"/>
              <a:gd name="connsiteY625" fmla="*/ 2140325 h 3955845"/>
              <a:gd name="connsiteX626" fmla="*/ 1510836 w 3976873"/>
              <a:gd name="connsiteY626" fmla="*/ 2142621 h 3955845"/>
              <a:gd name="connsiteX627" fmla="*/ 1518471 w 3976873"/>
              <a:gd name="connsiteY627" fmla="*/ 2182106 h 3955845"/>
              <a:gd name="connsiteX628" fmla="*/ 1515728 w 3976873"/>
              <a:gd name="connsiteY628" fmla="*/ 2234355 h 3955845"/>
              <a:gd name="connsiteX629" fmla="*/ 1506542 w 3976873"/>
              <a:gd name="connsiteY629" fmla="*/ 2233640 h 3955845"/>
              <a:gd name="connsiteX630" fmla="*/ 1505827 w 3976873"/>
              <a:gd name="connsiteY630" fmla="*/ 2189025 h 3955845"/>
              <a:gd name="connsiteX631" fmla="*/ 1503322 w 3976873"/>
              <a:gd name="connsiteY631" fmla="*/ 2143575 h 3955845"/>
              <a:gd name="connsiteX632" fmla="*/ 1506676 w 3976873"/>
              <a:gd name="connsiteY632" fmla="*/ 2140325 h 3955845"/>
              <a:gd name="connsiteX633" fmla="*/ 885457 w 3976873"/>
              <a:gd name="connsiteY633" fmla="*/ 1902251 h 3955845"/>
              <a:gd name="connsiteX634" fmla="*/ 889095 w 3976873"/>
              <a:gd name="connsiteY634" fmla="*/ 1907380 h 3955845"/>
              <a:gd name="connsiteX635" fmla="*/ 886948 w 3976873"/>
              <a:gd name="connsiteY635" fmla="*/ 1937800 h 3955845"/>
              <a:gd name="connsiteX636" fmla="*/ 883608 w 3976873"/>
              <a:gd name="connsiteY636" fmla="*/ 1948893 h 3955845"/>
              <a:gd name="connsiteX637" fmla="*/ 874899 w 3976873"/>
              <a:gd name="connsiteY637" fmla="*/ 1946985 h 3955845"/>
              <a:gd name="connsiteX638" fmla="*/ 879671 w 3976873"/>
              <a:gd name="connsiteY638" fmla="*/ 1904278 h 3955845"/>
              <a:gd name="connsiteX639" fmla="*/ 885457 w 3976873"/>
              <a:gd name="connsiteY639" fmla="*/ 1902251 h 3955845"/>
              <a:gd name="connsiteX640" fmla="*/ 1544953 w 3976873"/>
              <a:gd name="connsiteY640" fmla="*/ 2100511 h 3955845"/>
              <a:gd name="connsiteX641" fmla="*/ 1550082 w 3976873"/>
              <a:gd name="connsiteY641" fmla="*/ 2124727 h 3955845"/>
              <a:gd name="connsiteX642" fmla="*/ 1545669 w 3976873"/>
              <a:gd name="connsiteY642" fmla="*/ 2158009 h 3955845"/>
              <a:gd name="connsiteX643" fmla="*/ 1535529 w 3976873"/>
              <a:gd name="connsiteY643" fmla="*/ 2155384 h 3955845"/>
              <a:gd name="connsiteX644" fmla="*/ 1536245 w 3976873"/>
              <a:gd name="connsiteY644" fmla="*/ 2103971 h 3955845"/>
              <a:gd name="connsiteX645" fmla="*/ 1539302 w 3976873"/>
              <a:gd name="connsiteY645" fmla="*/ 2098975 h 3955845"/>
              <a:gd name="connsiteX646" fmla="*/ 1544953 w 3976873"/>
              <a:gd name="connsiteY646" fmla="*/ 2100511 h 3955845"/>
              <a:gd name="connsiteX647" fmla="*/ 1888214 w 3976873"/>
              <a:gd name="connsiteY647" fmla="*/ 2186991 h 3955845"/>
              <a:gd name="connsiteX648" fmla="*/ 1880841 w 3976873"/>
              <a:gd name="connsiteY648" fmla="*/ 2215608 h 3955845"/>
              <a:gd name="connsiteX649" fmla="*/ 1891848 w 3976873"/>
              <a:gd name="connsiteY649" fmla="*/ 2249743 h 3955845"/>
              <a:gd name="connsiteX650" fmla="*/ 1883617 w 3976873"/>
              <a:gd name="connsiteY650" fmla="*/ 2260003 h 3955845"/>
              <a:gd name="connsiteX651" fmla="*/ 1852243 w 3976873"/>
              <a:gd name="connsiteY651" fmla="*/ 2300562 h 3955845"/>
              <a:gd name="connsiteX652" fmla="*/ 1896859 w 3976873"/>
              <a:gd name="connsiteY652" fmla="*/ 2357105 h 3955845"/>
              <a:gd name="connsiteX653" fmla="*/ 1886839 w 3976873"/>
              <a:gd name="connsiteY653" fmla="*/ 2363547 h 3955845"/>
              <a:gd name="connsiteX654" fmla="*/ 1835782 w 3976873"/>
              <a:gd name="connsiteY654" fmla="*/ 2307480 h 3955845"/>
              <a:gd name="connsiteX655" fmla="*/ 1804885 w 3976873"/>
              <a:gd name="connsiteY655" fmla="*/ 2307242 h 3955845"/>
              <a:gd name="connsiteX656" fmla="*/ 1821348 w 3976873"/>
              <a:gd name="connsiteY656" fmla="*/ 2344341 h 3955845"/>
              <a:gd name="connsiteX657" fmla="*/ 1841746 w 3976873"/>
              <a:gd name="connsiteY657" fmla="*/ 2359611 h 3955845"/>
              <a:gd name="connsiteX658" fmla="*/ 1851528 w 3976873"/>
              <a:gd name="connsiteY658" fmla="*/ 2382992 h 3955845"/>
              <a:gd name="connsiteX659" fmla="*/ 1844848 w 3976873"/>
              <a:gd name="connsiteY659" fmla="*/ 2386330 h 3955845"/>
              <a:gd name="connsiteX660" fmla="*/ 1819440 w 3976873"/>
              <a:gd name="connsiteY660" fmla="*/ 2360207 h 3955845"/>
              <a:gd name="connsiteX661" fmla="*/ 1808107 w 3976873"/>
              <a:gd name="connsiteY661" fmla="*/ 2351618 h 3955845"/>
              <a:gd name="connsiteX662" fmla="*/ 1805005 w 3976873"/>
              <a:gd name="connsiteY662" fmla="*/ 2353168 h 3955845"/>
              <a:gd name="connsiteX663" fmla="*/ 1774943 w 3976873"/>
              <a:gd name="connsiteY663" fmla="*/ 2364382 h 3955845"/>
              <a:gd name="connsiteX664" fmla="*/ 1769457 w 3976873"/>
              <a:gd name="connsiteY664" fmla="*/ 2398261 h 3955845"/>
              <a:gd name="connsiteX665" fmla="*/ 1791764 w 3976873"/>
              <a:gd name="connsiteY665" fmla="*/ 2410667 h 3955845"/>
              <a:gd name="connsiteX666" fmla="*/ 1809776 w 3976873"/>
              <a:gd name="connsiteY666" fmla="*/ 2437984 h 3955845"/>
              <a:gd name="connsiteX667" fmla="*/ 1801068 w 3976873"/>
              <a:gd name="connsiteY667" fmla="*/ 2449436 h 3955845"/>
              <a:gd name="connsiteX668" fmla="*/ 1770292 w 3976873"/>
              <a:gd name="connsiteY668" fmla="*/ 2429037 h 3955845"/>
              <a:gd name="connsiteX669" fmla="*/ 1915946 w 3976873"/>
              <a:gd name="connsiteY669" fmla="*/ 2570516 h 3955845"/>
              <a:gd name="connsiteX670" fmla="*/ 1908548 w 3976873"/>
              <a:gd name="connsiteY670" fmla="*/ 2574571 h 3955845"/>
              <a:gd name="connsiteX671" fmla="*/ 1871211 w 3976873"/>
              <a:gd name="connsiteY671" fmla="*/ 2542960 h 3955845"/>
              <a:gd name="connsiteX672" fmla="*/ 1834470 w 3976873"/>
              <a:gd name="connsiteY672" fmla="*/ 2514449 h 3955845"/>
              <a:gd name="connsiteX673" fmla="*/ 1809538 w 3976873"/>
              <a:gd name="connsiteY673" fmla="*/ 2497391 h 3955845"/>
              <a:gd name="connsiteX674" fmla="*/ 1809061 w 3976873"/>
              <a:gd name="connsiteY674" fmla="*/ 2497392 h 3955845"/>
              <a:gd name="connsiteX675" fmla="*/ 1813833 w 3976873"/>
              <a:gd name="connsiteY675" fmla="*/ 2544391 h 3955845"/>
              <a:gd name="connsiteX676" fmla="*/ 1804767 w 3976873"/>
              <a:gd name="connsiteY676" fmla="*/ 2555008 h 3955845"/>
              <a:gd name="connsiteX677" fmla="*/ 1758124 w 3976873"/>
              <a:gd name="connsiteY677" fmla="*/ 2584711 h 3955845"/>
              <a:gd name="connsiteX678" fmla="*/ 1807868 w 3976873"/>
              <a:gd name="connsiteY678" fmla="*/ 2732035 h 3955845"/>
              <a:gd name="connsiteX679" fmla="*/ 2018058 w 3976873"/>
              <a:gd name="connsiteY679" fmla="*/ 2798479 h 3955845"/>
              <a:gd name="connsiteX680" fmla="*/ 2121006 w 3976873"/>
              <a:gd name="connsiteY680" fmla="*/ 2870651 h 3955845"/>
              <a:gd name="connsiteX681" fmla="*/ 2190074 w 3976873"/>
              <a:gd name="connsiteY681" fmla="*/ 2907511 h 3955845"/>
              <a:gd name="connsiteX682" fmla="*/ 2142120 w 3976873"/>
              <a:gd name="connsiteY682" fmla="*/ 2871128 h 3955845"/>
              <a:gd name="connsiteX683" fmla="*/ 2021636 w 3976873"/>
              <a:gd name="connsiteY683" fmla="*/ 2759472 h 3955845"/>
              <a:gd name="connsiteX684" fmla="*/ 2026885 w 3976873"/>
              <a:gd name="connsiteY684" fmla="*/ 2750644 h 3955845"/>
              <a:gd name="connsiteX685" fmla="*/ 2143671 w 3976873"/>
              <a:gd name="connsiteY685" fmla="*/ 2852638 h 3955845"/>
              <a:gd name="connsiteX686" fmla="*/ 2230276 w 3976873"/>
              <a:gd name="connsiteY686" fmla="*/ 2918724 h 3955845"/>
              <a:gd name="connsiteX687" fmla="*/ 2104305 w 3976873"/>
              <a:gd name="connsiteY687" fmla="*/ 2774621 h 3955845"/>
              <a:gd name="connsiteX688" fmla="*/ 2110986 w 3976873"/>
              <a:gd name="connsiteY688" fmla="*/ 2766868 h 3955845"/>
              <a:gd name="connsiteX689" fmla="*/ 2197112 w 3976873"/>
              <a:gd name="connsiteY689" fmla="*/ 2859795 h 3955845"/>
              <a:gd name="connsiteX690" fmla="*/ 2272385 w 3976873"/>
              <a:gd name="connsiteY690" fmla="*/ 2927075 h 3955845"/>
              <a:gd name="connsiteX691" fmla="*/ 2226696 w 3976873"/>
              <a:gd name="connsiteY691" fmla="*/ 2868026 h 3955845"/>
              <a:gd name="connsiteX692" fmla="*/ 2143432 w 3976873"/>
              <a:gd name="connsiteY692" fmla="*/ 2708416 h 3955845"/>
              <a:gd name="connsiteX693" fmla="*/ 2151663 w 3976873"/>
              <a:gd name="connsiteY693" fmla="*/ 2704718 h 3955845"/>
              <a:gd name="connsiteX694" fmla="*/ 2234212 w 3976873"/>
              <a:gd name="connsiteY694" fmla="*/ 2849297 h 3955845"/>
              <a:gd name="connsiteX695" fmla="*/ 2228128 w 3976873"/>
              <a:gd name="connsiteY695" fmla="*/ 2836652 h 3955845"/>
              <a:gd name="connsiteX696" fmla="*/ 2189836 w 3976873"/>
              <a:gd name="connsiteY696" fmla="*/ 2749690 h 3955845"/>
              <a:gd name="connsiteX697" fmla="*/ 2198425 w 3976873"/>
              <a:gd name="connsiteY697" fmla="*/ 2746708 h 3955845"/>
              <a:gd name="connsiteX698" fmla="*/ 2206417 w 3976873"/>
              <a:gd name="connsiteY698" fmla="*/ 2758160 h 3955845"/>
              <a:gd name="connsiteX699" fmla="*/ 2204151 w 3976873"/>
              <a:gd name="connsiteY699" fmla="*/ 2751957 h 3955845"/>
              <a:gd name="connsiteX700" fmla="*/ 2145698 w 3976873"/>
              <a:gd name="connsiteY700" fmla="*/ 2519102 h 3955845"/>
              <a:gd name="connsiteX701" fmla="*/ 2154764 w 3976873"/>
              <a:gd name="connsiteY701" fmla="*/ 2517551 h 3955845"/>
              <a:gd name="connsiteX702" fmla="*/ 2189119 w 3976873"/>
              <a:gd name="connsiteY702" fmla="*/ 2644595 h 3955845"/>
              <a:gd name="connsiteX703" fmla="*/ 2186734 w 3976873"/>
              <a:gd name="connsiteY703" fmla="*/ 2616085 h 3955845"/>
              <a:gd name="connsiteX704" fmla="*/ 2185064 w 3976873"/>
              <a:gd name="connsiteY704" fmla="*/ 2613342 h 3955845"/>
              <a:gd name="connsiteX705" fmla="*/ 2174925 w 3976873"/>
              <a:gd name="connsiteY705" fmla="*/ 2506815 h 3955845"/>
              <a:gd name="connsiteX706" fmla="*/ 2182952 w 3976873"/>
              <a:gd name="connsiteY706" fmla="*/ 2411109 h 3955845"/>
              <a:gd name="connsiteX707" fmla="*/ 2093690 w 3976873"/>
              <a:gd name="connsiteY707" fmla="*/ 2351379 h 3955845"/>
              <a:gd name="connsiteX708" fmla="*/ 1938164 w 3976873"/>
              <a:gd name="connsiteY708" fmla="*/ 2238173 h 3955845"/>
              <a:gd name="connsiteX709" fmla="*/ 2068161 w 3976873"/>
              <a:gd name="connsiteY709" fmla="*/ 2241156 h 3955845"/>
              <a:gd name="connsiteX710" fmla="*/ 2303044 w 3976873"/>
              <a:gd name="connsiteY710" fmla="*/ 2394682 h 3955845"/>
              <a:gd name="connsiteX711" fmla="*/ 2294694 w 3976873"/>
              <a:gd name="connsiteY711" fmla="*/ 2408639 h 3955845"/>
              <a:gd name="connsiteX712" fmla="*/ 2061242 w 3976873"/>
              <a:gd name="connsiteY712" fmla="*/ 2252488 h 3955845"/>
              <a:gd name="connsiteX713" fmla="*/ 2068161 w 3976873"/>
              <a:gd name="connsiteY713" fmla="*/ 2241156 h 3955845"/>
              <a:gd name="connsiteX714" fmla="*/ 1574299 w 3976873"/>
              <a:gd name="connsiteY714" fmla="*/ 2040986 h 3955845"/>
              <a:gd name="connsiteX715" fmla="*/ 1586227 w 3976873"/>
              <a:gd name="connsiteY715" fmla="*/ 2062578 h 3955845"/>
              <a:gd name="connsiteX716" fmla="*/ 1570362 w 3976873"/>
              <a:gd name="connsiteY716" fmla="*/ 2068781 h 3955845"/>
              <a:gd name="connsiteX717" fmla="*/ 1566664 w 3976873"/>
              <a:gd name="connsiteY717" fmla="*/ 2043371 h 3955845"/>
              <a:gd name="connsiteX718" fmla="*/ 1574299 w 3976873"/>
              <a:gd name="connsiteY718" fmla="*/ 2040986 h 3955845"/>
              <a:gd name="connsiteX719" fmla="*/ 2931432 w 3976873"/>
              <a:gd name="connsiteY719" fmla="*/ 2457043 h 3955845"/>
              <a:gd name="connsiteX720" fmla="*/ 2938982 w 3976873"/>
              <a:gd name="connsiteY720" fmla="*/ 2460053 h 3955845"/>
              <a:gd name="connsiteX721" fmla="*/ 3029285 w 3976873"/>
              <a:gd name="connsiteY721" fmla="*/ 2560019 h 3955845"/>
              <a:gd name="connsiteX722" fmla="*/ 3016878 w 3976873"/>
              <a:gd name="connsiteY722" fmla="*/ 2570874 h 3955845"/>
              <a:gd name="connsiteX723" fmla="*/ 2923951 w 3976873"/>
              <a:gd name="connsiteY723" fmla="*/ 2473534 h 3955845"/>
              <a:gd name="connsiteX724" fmla="*/ 2924756 w 3976873"/>
              <a:gd name="connsiteY724" fmla="*/ 2459681 h 3955845"/>
              <a:gd name="connsiteX725" fmla="*/ 2931432 w 3976873"/>
              <a:gd name="connsiteY725" fmla="*/ 2457043 h 3955845"/>
              <a:gd name="connsiteX726" fmla="*/ 134821 w 3976873"/>
              <a:gd name="connsiteY726" fmla="*/ 1571339 h 3955845"/>
              <a:gd name="connsiteX727" fmla="*/ 160350 w 3976873"/>
              <a:gd name="connsiteY727" fmla="*/ 1589472 h 3955845"/>
              <a:gd name="connsiteX728" fmla="*/ 176096 w 3976873"/>
              <a:gd name="connsiteY728" fmla="*/ 1618579 h 3955845"/>
              <a:gd name="connsiteX729" fmla="*/ 167387 w 3976873"/>
              <a:gd name="connsiteY729" fmla="*/ 1620129 h 3955845"/>
              <a:gd name="connsiteX730" fmla="*/ 148301 w 3976873"/>
              <a:gd name="connsiteY730" fmla="*/ 1601162 h 3955845"/>
              <a:gd name="connsiteX731" fmla="*/ 130050 w 3976873"/>
              <a:gd name="connsiteY731" fmla="*/ 1583507 h 3955845"/>
              <a:gd name="connsiteX732" fmla="*/ 134821 w 3976873"/>
              <a:gd name="connsiteY732" fmla="*/ 1571339 h 3955845"/>
              <a:gd name="connsiteX733" fmla="*/ 594925 w 3976873"/>
              <a:gd name="connsiteY733" fmla="*/ 1701486 h 3955845"/>
              <a:gd name="connsiteX734" fmla="*/ 598743 w 3976873"/>
              <a:gd name="connsiteY734" fmla="*/ 1705303 h 3955845"/>
              <a:gd name="connsiteX735" fmla="*/ 603752 w 3976873"/>
              <a:gd name="connsiteY735" fmla="*/ 1743714 h 3955845"/>
              <a:gd name="connsiteX736" fmla="*/ 596236 w 3976873"/>
              <a:gd name="connsiteY736" fmla="*/ 1751469 h 3955845"/>
              <a:gd name="connsiteX737" fmla="*/ 587648 w 3976873"/>
              <a:gd name="connsiteY737" fmla="*/ 1707570 h 3955845"/>
              <a:gd name="connsiteX738" fmla="*/ 592778 w 3976873"/>
              <a:gd name="connsiteY738" fmla="*/ 1701247 h 3955845"/>
              <a:gd name="connsiteX739" fmla="*/ 594925 w 3976873"/>
              <a:gd name="connsiteY739" fmla="*/ 1701486 h 3955845"/>
              <a:gd name="connsiteX740" fmla="*/ 489352 w 3976873"/>
              <a:gd name="connsiteY740" fmla="*/ 1668681 h 3955845"/>
              <a:gd name="connsiteX741" fmla="*/ 491261 w 3976873"/>
              <a:gd name="connsiteY741" fmla="*/ 1669396 h 3955845"/>
              <a:gd name="connsiteX742" fmla="*/ 494244 w 3976873"/>
              <a:gd name="connsiteY742" fmla="*/ 1675241 h 3955845"/>
              <a:gd name="connsiteX743" fmla="*/ 521322 w 3976873"/>
              <a:gd name="connsiteY743" fmla="*/ 1730831 h 3955845"/>
              <a:gd name="connsiteX744" fmla="*/ 512018 w 3976873"/>
              <a:gd name="connsiteY744" fmla="*/ 1735721 h 3955845"/>
              <a:gd name="connsiteX745" fmla="*/ 489710 w 3976873"/>
              <a:gd name="connsiteY745" fmla="*/ 1698265 h 3955845"/>
              <a:gd name="connsiteX746" fmla="*/ 481361 w 3976873"/>
              <a:gd name="connsiteY746" fmla="*/ 1673332 h 3955845"/>
              <a:gd name="connsiteX747" fmla="*/ 489352 w 3976873"/>
              <a:gd name="connsiteY747" fmla="*/ 1668681 h 3955845"/>
              <a:gd name="connsiteX748" fmla="*/ 439132 w 3976873"/>
              <a:gd name="connsiteY748" fmla="*/ 1641363 h 3955845"/>
              <a:gd name="connsiteX749" fmla="*/ 462155 w 3976873"/>
              <a:gd name="connsiteY749" fmla="*/ 1680252 h 3955845"/>
              <a:gd name="connsiteX750" fmla="*/ 454402 w 3976873"/>
              <a:gd name="connsiteY750" fmla="*/ 1684308 h 3955845"/>
              <a:gd name="connsiteX751" fmla="*/ 433407 w 3976873"/>
              <a:gd name="connsiteY751" fmla="*/ 1650309 h 3955845"/>
              <a:gd name="connsiteX752" fmla="*/ 431259 w 3976873"/>
              <a:gd name="connsiteY752" fmla="*/ 1644345 h 3955845"/>
              <a:gd name="connsiteX753" fmla="*/ 431855 w 3976873"/>
              <a:gd name="connsiteY753" fmla="*/ 1643033 h 3955845"/>
              <a:gd name="connsiteX754" fmla="*/ 439132 w 3976873"/>
              <a:gd name="connsiteY754" fmla="*/ 1641363 h 3955845"/>
              <a:gd name="connsiteX755" fmla="*/ 221293 w 3976873"/>
              <a:gd name="connsiteY755" fmla="*/ 1559083 h 3955845"/>
              <a:gd name="connsiteX756" fmla="*/ 228346 w 3976873"/>
              <a:gd name="connsiteY756" fmla="*/ 1562155 h 3955845"/>
              <a:gd name="connsiteX757" fmla="*/ 270455 w 3976873"/>
              <a:gd name="connsiteY757" fmla="*/ 1605337 h 3955845"/>
              <a:gd name="connsiteX758" fmla="*/ 312087 w 3976873"/>
              <a:gd name="connsiteY758" fmla="*/ 1645539 h 3955845"/>
              <a:gd name="connsiteX759" fmla="*/ 307793 w 3976873"/>
              <a:gd name="connsiteY759" fmla="*/ 1652815 h 3955845"/>
              <a:gd name="connsiteX760" fmla="*/ 252682 w 3976873"/>
              <a:gd name="connsiteY760" fmla="*/ 1607843 h 3955845"/>
              <a:gd name="connsiteX761" fmla="*/ 217013 w 3976873"/>
              <a:gd name="connsiteY761" fmla="*/ 1565853 h 3955845"/>
              <a:gd name="connsiteX762" fmla="*/ 221293 w 3976873"/>
              <a:gd name="connsiteY762" fmla="*/ 1559083 h 3955845"/>
              <a:gd name="connsiteX763" fmla="*/ 374475 w 3976873"/>
              <a:gd name="connsiteY763" fmla="*/ 1600805 h 3955845"/>
              <a:gd name="connsiteX764" fmla="*/ 403105 w 3976873"/>
              <a:gd name="connsiteY764" fmla="*/ 1639455 h 3955845"/>
              <a:gd name="connsiteX765" fmla="*/ 395710 w 3976873"/>
              <a:gd name="connsiteY765" fmla="*/ 1643868 h 3955845"/>
              <a:gd name="connsiteX766" fmla="*/ 380560 w 3976873"/>
              <a:gd name="connsiteY766" fmla="*/ 1624424 h 3955845"/>
              <a:gd name="connsiteX767" fmla="*/ 366961 w 3976873"/>
              <a:gd name="connsiteY767" fmla="*/ 1607008 h 3955845"/>
              <a:gd name="connsiteX768" fmla="*/ 374475 w 3976873"/>
              <a:gd name="connsiteY768" fmla="*/ 1600805 h 3955845"/>
              <a:gd name="connsiteX769" fmla="*/ 577763 w 3976873"/>
              <a:gd name="connsiteY769" fmla="*/ 1656870 h 3955845"/>
              <a:gd name="connsiteX770" fmla="*/ 582042 w 3976873"/>
              <a:gd name="connsiteY770" fmla="*/ 1659136 h 3955845"/>
              <a:gd name="connsiteX771" fmla="*/ 585263 w 3976873"/>
              <a:gd name="connsiteY771" fmla="*/ 1671186 h 3955845"/>
              <a:gd name="connsiteX772" fmla="*/ 575124 w 3976873"/>
              <a:gd name="connsiteY772" fmla="*/ 1673332 h 3955845"/>
              <a:gd name="connsiteX773" fmla="*/ 574288 w 3976873"/>
              <a:gd name="connsiteY773" fmla="*/ 1660330 h 3955845"/>
              <a:gd name="connsiteX774" fmla="*/ 577763 w 3976873"/>
              <a:gd name="connsiteY774" fmla="*/ 1656870 h 3955845"/>
              <a:gd name="connsiteX775" fmla="*/ 2310321 w 3976873"/>
              <a:gd name="connsiteY775" fmla="*/ 2151091 h 3955845"/>
              <a:gd name="connsiteX776" fmla="*/ 2367819 w 3976873"/>
              <a:gd name="connsiteY776" fmla="*/ 2220996 h 3955845"/>
              <a:gd name="connsiteX777" fmla="*/ 2355174 w 3976873"/>
              <a:gd name="connsiteY777" fmla="*/ 2230896 h 3955845"/>
              <a:gd name="connsiteX778" fmla="*/ 2295648 w 3976873"/>
              <a:gd name="connsiteY778" fmla="*/ 2163497 h 3955845"/>
              <a:gd name="connsiteX779" fmla="*/ 2310321 w 3976873"/>
              <a:gd name="connsiteY779" fmla="*/ 2151091 h 3955845"/>
              <a:gd name="connsiteX780" fmla="*/ 2409450 w 3976873"/>
              <a:gd name="connsiteY780" fmla="*/ 2168865 h 3955845"/>
              <a:gd name="connsiteX781" fmla="*/ 2456929 w 3976873"/>
              <a:gd name="connsiteY781" fmla="*/ 2228631 h 3955845"/>
              <a:gd name="connsiteX782" fmla="*/ 2446550 w 3976873"/>
              <a:gd name="connsiteY782" fmla="*/ 2237099 h 3955845"/>
              <a:gd name="connsiteX783" fmla="*/ 2395732 w 3976873"/>
              <a:gd name="connsiteY783" fmla="*/ 2181988 h 3955845"/>
              <a:gd name="connsiteX784" fmla="*/ 2409450 w 3976873"/>
              <a:gd name="connsiteY784" fmla="*/ 2168865 h 3955845"/>
              <a:gd name="connsiteX785" fmla="*/ 401673 w 3976873"/>
              <a:gd name="connsiteY785" fmla="*/ 1527440 h 3955845"/>
              <a:gd name="connsiteX786" fmla="*/ 435433 w 3976873"/>
              <a:gd name="connsiteY786" fmla="*/ 1569430 h 3955845"/>
              <a:gd name="connsiteX787" fmla="*/ 479571 w 3976873"/>
              <a:gd name="connsiteY787" fmla="*/ 1646373 h 3955845"/>
              <a:gd name="connsiteX788" fmla="*/ 472652 w 3976873"/>
              <a:gd name="connsiteY788" fmla="*/ 1650786 h 3955845"/>
              <a:gd name="connsiteX789" fmla="*/ 432689 w 3976873"/>
              <a:gd name="connsiteY789" fmla="*/ 1588159 h 3955845"/>
              <a:gd name="connsiteX790" fmla="*/ 411456 w 3976873"/>
              <a:gd name="connsiteY790" fmla="*/ 1558098 h 3955845"/>
              <a:gd name="connsiteX791" fmla="*/ 396664 w 3976873"/>
              <a:gd name="connsiteY791" fmla="*/ 1535551 h 3955845"/>
              <a:gd name="connsiteX792" fmla="*/ 401673 w 3976873"/>
              <a:gd name="connsiteY792" fmla="*/ 1527440 h 3955845"/>
              <a:gd name="connsiteX793" fmla="*/ 1529685 w 3976873"/>
              <a:gd name="connsiteY793" fmla="*/ 1874813 h 3955845"/>
              <a:gd name="connsiteX794" fmla="*/ 1547698 w 3976873"/>
              <a:gd name="connsiteY794" fmla="*/ 1912390 h 3955845"/>
              <a:gd name="connsiteX795" fmla="*/ 1538154 w 3976873"/>
              <a:gd name="connsiteY795" fmla="*/ 1913702 h 3955845"/>
              <a:gd name="connsiteX796" fmla="*/ 1523005 w 3976873"/>
              <a:gd name="connsiteY796" fmla="*/ 1880420 h 3955845"/>
              <a:gd name="connsiteX797" fmla="*/ 1529685 w 3976873"/>
              <a:gd name="connsiteY797" fmla="*/ 1874813 h 3955845"/>
              <a:gd name="connsiteX798" fmla="*/ 1511956 w 3976873"/>
              <a:gd name="connsiteY798" fmla="*/ 1866524 h 3955845"/>
              <a:gd name="connsiteX799" fmla="*/ 1517995 w 3976873"/>
              <a:gd name="connsiteY799" fmla="*/ 1881614 h 3955845"/>
              <a:gd name="connsiteX800" fmla="*/ 1503322 w 3976873"/>
              <a:gd name="connsiteY800" fmla="*/ 1885550 h 3955845"/>
              <a:gd name="connsiteX801" fmla="*/ 1493898 w 3976873"/>
              <a:gd name="connsiteY801" fmla="*/ 1870281 h 3955845"/>
              <a:gd name="connsiteX802" fmla="*/ 1497238 w 3976873"/>
              <a:gd name="connsiteY802" fmla="*/ 1862527 h 3955845"/>
              <a:gd name="connsiteX803" fmla="*/ 1511956 w 3976873"/>
              <a:gd name="connsiteY803" fmla="*/ 1866524 h 3955845"/>
              <a:gd name="connsiteX804" fmla="*/ 316262 w 3976873"/>
              <a:gd name="connsiteY804" fmla="*/ 1493561 h 3955845"/>
              <a:gd name="connsiteX805" fmla="*/ 360160 w 3976873"/>
              <a:gd name="connsiteY805" fmla="*/ 1544857 h 3955845"/>
              <a:gd name="connsiteX806" fmla="*/ 389506 w 3976873"/>
              <a:gd name="connsiteY806" fmla="*/ 1586251 h 3955845"/>
              <a:gd name="connsiteX807" fmla="*/ 381991 w 3976873"/>
              <a:gd name="connsiteY807" fmla="*/ 1590545 h 3955845"/>
              <a:gd name="connsiteX808" fmla="*/ 306362 w 3976873"/>
              <a:gd name="connsiteY808" fmla="*/ 1504536 h 3955845"/>
              <a:gd name="connsiteX809" fmla="*/ 316262 w 3976873"/>
              <a:gd name="connsiteY809" fmla="*/ 1493561 h 3955845"/>
              <a:gd name="connsiteX810" fmla="*/ 652901 w 3976873"/>
              <a:gd name="connsiteY810" fmla="*/ 1596988 h 3955845"/>
              <a:gd name="connsiteX811" fmla="*/ 658030 w 3976873"/>
              <a:gd name="connsiteY811" fmla="*/ 1604861 h 3955845"/>
              <a:gd name="connsiteX812" fmla="*/ 639301 w 3976873"/>
              <a:gd name="connsiteY812" fmla="*/ 1648163 h 3955845"/>
              <a:gd name="connsiteX813" fmla="*/ 629758 w 3976873"/>
              <a:gd name="connsiteY813" fmla="*/ 1645062 h 3955845"/>
              <a:gd name="connsiteX814" fmla="*/ 652901 w 3976873"/>
              <a:gd name="connsiteY814" fmla="*/ 1596988 h 3955845"/>
              <a:gd name="connsiteX815" fmla="*/ 365529 w 3976873"/>
              <a:gd name="connsiteY815" fmla="*/ 1505848 h 3955845"/>
              <a:gd name="connsiteX816" fmla="*/ 437581 w 3976873"/>
              <a:gd name="connsiteY816" fmla="*/ 1613926 h 3955845"/>
              <a:gd name="connsiteX817" fmla="*/ 430662 w 3976873"/>
              <a:gd name="connsiteY817" fmla="*/ 1618936 h 3955845"/>
              <a:gd name="connsiteX818" fmla="*/ 353719 w 3976873"/>
              <a:gd name="connsiteY818" fmla="*/ 1516465 h 3955845"/>
              <a:gd name="connsiteX819" fmla="*/ 354972 w 3976873"/>
              <a:gd name="connsiteY819" fmla="*/ 1505162 h 3955845"/>
              <a:gd name="connsiteX820" fmla="*/ 365529 w 3976873"/>
              <a:gd name="connsiteY820" fmla="*/ 1505848 h 3955845"/>
              <a:gd name="connsiteX821" fmla="*/ 1568931 w 3976873"/>
              <a:gd name="connsiteY821" fmla="*/ 1877081 h 3955845"/>
              <a:gd name="connsiteX822" fmla="*/ 1577758 w 3976873"/>
              <a:gd name="connsiteY822" fmla="*/ 1918953 h 3955845"/>
              <a:gd name="connsiteX823" fmla="*/ 1563682 w 3976873"/>
              <a:gd name="connsiteY823" fmla="*/ 1914300 h 3955845"/>
              <a:gd name="connsiteX824" fmla="*/ 1564160 w 3976873"/>
              <a:gd name="connsiteY824" fmla="*/ 1884716 h 3955845"/>
              <a:gd name="connsiteX825" fmla="*/ 1568931 w 3976873"/>
              <a:gd name="connsiteY825" fmla="*/ 1877081 h 3955845"/>
              <a:gd name="connsiteX826" fmla="*/ 251011 w 3976873"/>
              <a:gd name="connsiteY826" fmla="*/ 1467319 h 3955845"/>
              <a:gd name="connsiteX827" fmla="*/ 298727 w 3976873"/>
              <a:gd name="connsiteY827" fmla="*/ 1526605 h 3955845"/>
              <a:gd name="connsiteX828" fmla="*/ 320318 w 3976873"/>
              <a:gd name="connsiteY828" fmla="*/ 1555952 h 3955845"/>
              <a:gd name="connsiteX829" fmla="*/ 332964 w 3976873"/>
              <a:gd name="connsiteY829" fmla="*/ 1575753 h 3955845"/>
              <a:gd name="connsiteX830" fmla="*/ 328788 w 3976873"/>
              <a:gd name="connsiteY830" fmla="*/ 1582196 h 3955845"/>
              <a:gd name="connsiteX831" fmla="*/ 288109 w 3976873"/>
              <a:gd name="connsiteY831" fmla="*/ 1535434 h 3955845"/>
              <a:gd name="connsiteX832" fmla="*/ 240990 w 3976873"/>
              <a:gd name="connsiteY832" fmla="*/ 1472805 h 3955845"/>
              <a:gd name="connsiteX833" fmla="*/ 243763 w 3976873"/>
              <a:gd name="connsiteY833" fmla="*/ 1465723 h 3955845"/>
              <a:gd name="connsiteX834" fmla="*/ 251011 w 3976873"/>
              <a:gd name="connsiteY834" fmla="*/ 1467319 h 3955845"/>
              <a:gd name="connsiteX835" fmla="*/ 579059 w 3976873"/>
              <a:gd name="connsiteY835" fmla="*/ 1557740 h 3955845"/>
              <a:gd name="connsiteX836" fmla="*/ 582638 w 3976873"/>
              <a:gd name="connsiteY836" fmla="*/ 1586132 h 3955845"/>
              <a:gd name="connsiteX837" fmla="*/ 573572 w 3976873"/>
              <a:gd name="connsiteY837" fmla="*/ 1621561 h 3955845"/>
              <a:gd name="connsiteX838" fmla="*/ 564387 w 3976873"/>
              <a:gd name="connsiteY838" fmla="*/ 1618339 h 3955845"/>
              <a:gd name="connsiteX839" fmla="*/ 571305 w 3976873"/>
              <a:gd name="connsiteY839" fmla="*/ 1561080 h 3955845"/>
              <a:gd name="connsiteX840" fmla="*/ 579059 w 3976873"/>
              <a:gd name="connsiteY840" fmla="*/ 1557740 h 3955845"/>
              <a:gd name="connsiteX841" fmla="*/ 622362 w 3976873"/>
              <a:gd name="connsiteY841" fmla="*/ 1564897 h 3955845"/>
              <a:gd name="connsiteX842" fmla="*/ 630832 w 3976873"/>
              <a:gd name="connsiteY842" fmla="*/ 1567760 h 3955845"/>
              <a:gd name="connsiteX843" fmla="*/ 622599 w 3976873"/>
              <a:gd name="connsiteY843" fmla="*/ 1593766 h 3955845"/>
              <a:gd name="connsiteX844" fmla="*/ 608166 w 3976873"/>
              <a:gd name="connsiteY844" fmla="*/ 1630031 h 3955845"/>
              <a:gd name="connsiteX845" fmla="*/ 606376 w 3976873"/>
              <a:gd name="connsiteY845" fmla="*/ 1630746 h 3955845"/>
              <a:gd name="connsiteX846" fmla="*/ 595521 w 3976873"/>
              <a:gd name="connsiteY846" fmla="*/ 1685977 h 3955845"/>
              <a:gd name="connsiteX847" fmla="*/ 589556 w 3976873"/>
              <a:gd name="connsiteY847" fmla="*/ 1683950 h 3955845"/>
              <a:gd name="connsiteX848" fmla="*/ 591823 w 3976873"/>
              <a:gd name="connsiteY848" fmla="*/ 1613687 h 3955845"/>
              <a:gd name="connsiteX849" fmla="*/ 600173 w 3976873"/>
              <a:gd name="connsiteY849" fmla="*/ 1565494 h 3955845"/>
              <a:gd name="connsiteX850" fmla="*/ 609001 w 3976873"/>
              <a:gd name="connsiteY850" fmla="*/ 1567283 h 3955845"/>
              <a:gd name="connsiteX851" fmla="*/ 608643 w 3976873"/>
              <a:gd name="connsiteY851" fmla="*/ 1590187 h 3955845"/>
              <a:gd name="connsiteX852" fmla="*/ 622362 w 3976873"/>
              <a:gd name="connsiteY852" fmla="*/ 1564897 h 3955845"/>
              <a:gd name="connsiteX853" fmla="*/ 381037 w 3976873"/>
              <a:gd name="connsiteY853" fmla="*/ 1480560 h 3955845"/>
              <a:gd name="connsiteX854" fmla="*/ 393562 w 3976873"/>
              <a:gd name="connsiteY854" fmla="*/ 1494875 h 3955845"/>
              <a:gd name="connsiteX855" fmla="*/ 388910 w 3976873"/>
              <a:gd name="connsiteY855" fmla="*/ 1503583 h 3955845"/>
              <a:gd name="connsiteX856" fmla="*/ 374356 w 3976873"/>
              <a:gd name="connsiteY856" fmla="*/ 1484257 h 3955845"/>
              <a:gd name="connsiteX857" fmla="*/ 381037 w 3976873"/>
              <a:gd name="connsiteY857" fmla="*/ 1480560 h 3955845"/>
              <a:gd name="connsiteX858" fmla="*/ 570157 w 3976873"/>
              <a:gd name="connsiteY858" fmla="*/ 1536268 h 3955845"/>
              <a:gd name="connsiteX859" fmla="*/ 573333 w 3976873"/>
              <a:gd name="connsiteY859" fmla="*/ 1540443 h 3955845"/>
              <a:gd name="connsiteX860" fmla="*/ 567011 w 3976873"/>
              <a:gd name="connsiteY860" fmla="*/ 1560127 h 3955845"/>
              <a:gd name="connsiteX861" fmla="*/ 559376 w 3976873"/>
              <a:gd name="connsiteY861" fmla="*/ 1557502 h 3955845"/>
              <a:gd name="connsiteX862" fmla="*/ 565102 w 3976873"/>
              <a:gd name="connsiteY862" fmla="*/ 1538176 h 3955845"/>
              <a:gd name="connsiteX863" fmla="*/ 570157 w 3976873"/>
              <a:gd name="connsiteY863" fmla="*/ 1536268 h 3955845"/>
              <a:gd name="connsiteX864" fmla="*/ 336064 w 3976873"/>
              <a:gd name="connsiteY864" fmla="*/ 1461353 h 3955845"/>
              <a:gd name="connsiteX865" fmla="*/ 352050 w 3976873"/>
              <a:gd name="connsiteY865" fmla="*/ 1481871 h 3955845"/>
              <a:gd name="connsiteX866" fmla="*/ 345727 w 3976873"/>
              <a:gd name="connsiteY866" fmla="*/ 1490937 h 3955845"/>
              <a:gd name="connsiteX867" fmla="*/ 328311 w 3976873"/>
              <a:gd name="connsiteY867" fmla="*/ 1465171 h 3955845"/>
              <a:gd name="connsiteX868" fmla="*/ 336064 w 3976873"/>
              <a:gd name="connsiteY868" fmla="*/ 1461353 h 3955845"/>
              <a:gd name="connsiteX869" fmla="*/ 589795 w 3976873"/>
              <a:gd name="connsiteY869" fmla="*/ 1520282 h 3955845"/>
              <a:gd name="connsiteX870" fmla="*/ 598145 w 3976873"/>
              <a:gd name="connsiteY870" fmla="*/ 1522907 h 3955845"/>
              <a:gd name="connsiteX871" fmla="*/ 595760 w 3976873"/>
              <a:gd name="connsiteY871" fmla="*/ 1536387 h 3955845"/>
              <a:gd name="connsiteX872" fmla="*/ 584308 w 3976873"/>
              <a:gd name="connsiteY872" fmla="*/ 1531734 h 3955845"/>
              <a:gd name="connsiteX873" fmla="*/ 589795 w 3976873"/>
              <a:gd name="connsiteY873" fmla="*/ 1520282 h 3955845"/>
              <a:gd name="connsiteX874" fmla="*/ 768372 w 3976873"/>
              <a:gd name="connsiteY874" fmla="*/ 1556189 h 3955845"/>
              <a:gd name="connsiteX875" fmla="*/ 770043 w 3976873"/>
              <a:gd name="connsiteY875" fmla="*/ 1564658 h 3955845"/>
              <a:gd name="connsiteX876" fmla="*/ 748690 w 3976873"/>
              <a:gd name="connsiteY876" fmla="*/ 1578377 h 3955845"/>
              <a:gd name="connsiteX877" fmla="*/ 736403 w 3976873"/>
              <a:gd name="connsiteY877" fmla="*/ 1587205 h 3955845"/>
              <a:gd name="connsiteX878" fmla="*/ 721730 w 3976873"/>
              <a:gd name="connsiteY878" fmla="*/ 1593527 h 3955845"/>
              <a:gd name="connsiteX879" fmla="*/ 711829 w 3976873"/>
              <a:gd name="connsiteY879" fmla="*/ 1587205 h 3955845"/>
              <a:gd name="connsiteX880" fmla="*/ 739385 w 3976873"/>
              <a:gd name="connsiteY880" fmla="*/ 1563466 h 3955845"/>
              <a:gd name="connsiteX881" fmla="*/ 768372 w 3976873"/>
              <a:gd name="connsiteY881" fmla="*/ 1556189 h 3955845"/>
              <a:gd name="connsiteX882" fmla="*/ 350776 w 3976873"/>
              <a:gd name="connsiteY882" fmla="*/ 1424682 h 3955845"/>
              <a:gd name="connsiteX883" fmla="*/ 293120 w 3976873"/>
              <a:gd name="connsiteY883" fmla="*/ 1426879 h 3955845"/>
              <a:gd name="connsiteX884" fmla="*/ 267115 w 3976873"/>
              <a:gd name="connsiteY884" fmla="*/ 1431771 h 3955845"/>
              <a:gd name="connsiteX885" fmla="*/ 218215 w 3976873"/>
              <a:gd name="connsiteY885" fmla="*/ 1415918 h 3955845"/>
              <a:gd name="connsiteX886" fmla="*/ 200670 w 3976873"/>
              <a:gd name="connsiteY886" fmla="*/ 1419244 h 3955845"/>
              <a:gd name="connsiteX887" fmla="*/ 192916 w 3976873"/>
              <a:gd name="connsiteY887" fmla="*/ 1418410 h 3955845"/>
              <a:gd name="connsiteX888" fmla="*/ 168343 w 3976873"/>
              <a:gd name="connsiteY888" fmla="*/ 1436303 h 3955845"/>
              <a:gd name="connsiteX889" fmla="*/ 167746 w 3976873"/>
              <a:gd name="connsiteY889" fmla="*/ 1454435 h 3955845"/>
              <a:gd name="connsiteX890" fmla="*/ 176932 w 3976873"/>
              <a:gd name="connsiteY890" fmla="*/ 1484138 h 3955845"/>
              <a:gd name="connsiteX891" fmla="*/ 189576 w 3976873"/>
              <a:gd name="connsiteY891" fmla="*/ 1509190 h 3955845"/>
              <a:gd name="connsiteX892" fmla="*/ 191603 w 3976873"/>
              <a:gd name="connsiteY892" fmla="*/ 1516824 h 3955845"/>
              <a:gd name="connsiteX893" fmla="*/ 207350 w 3976873"/>
              <a:gd name="connsiteY893" fmla="*/ 1533525 h 3955845"/>
              <a:gd name="connsiteX894" fmla="*/ 202101 w 3976873"/>
              <a:gd name="connsiteY894" fmla="*/ 1540920 h 3955845"/>
              <a:gd name="connsiteX895" fmla="*/ 164048 w 3976873"/>
              <a:gd name="connsiteY895" fmla="*/ 1506446 h 3955845"/>
              <a:gd name="connsiteX896" fmla="*/ 122177 w 3976873"/>
              <a:gd name="connsiteY896" fmla="*/ 1466126 h 3955845"/>
              <a:gd name="connsiteX897" fmla="*/ 79948 w 3976873"/>
              <a:gd name="connsiteY897" fmla="*/ 1479487 h 3955845"/>
              <a:gd name="connsiteX898" fmla="*/ 87344 w 3976873"/>
              <a:gd name="connsiteY898" fmla="*/ 1523386 h 3955845"/>
              <a:gd name="connsiteX899" fmla="*/ 87344 w 3976873"/>
              <a:gd name="connsiteY899" fmla="*/ 1523505 h 3955845"/>
              <a:gd name="connsiteX900" fmla="*/ 114303 w 3976873"/>
              <a:gd name="connsiteY900" fmla="*/ 1559650 h 3955845"/>
              <a:gd name="connsiteX901" fmla="*/ 105954 w 3976873"/>
              <a:gd name="connsiteY901" fmla="*/ 1561916 h 3955845"/>
              <a:gd name="connsiteX902" fmla="*/ 34259 w 3976873"/>
              <a:gd name="connsiteY902" fmla="*/ 1528872 h 3955845"/>
              <a:gd name="connsiteX903" fmla="*/ 27818 w 3976873"/>
              <a:gd name="connsiteY903" fmla="*/ 1535672 h 3955845"/>
              <a:gd name="connsiteX904" fmla="*/ 87226 w 3976873"/>
              <a:gd name="connsiteY904" fmla="*/ 1611661 h 3955845"/>
              <a:gd name="connsiteX905" fmla="*/ 158083 w 3976873"/>
              <a:gd name="connsiteY905" fmla="*/ 1670708 h 3955845"/>
              <a:gd name="connsiteX906" fmla="*/ 343699 w 3976873"/>
              <a:gd name="connsiteY906" fmla="*/ 1777832 h 3955845"/>
              <a:gd name="connsiteX907" fmla="*/ 568919 w 3976873"/>
              <a:gd name="connsiteY907" fmla="*/ 1910602 h 3955845"/>
              <a:gd name="connsiteX908" fmla="*/ 512614 w 3976873"/>
              <a:gd name="connsiteY908" fmla="*/ 1855609 h 3955845"/>
              <a:gd name="connsiteX909" fmla="*/ 438535 w 3976873"/>
              <a:gd name="connsiteY909" fmla="*/ 1789402 h 3955845"/>
              <a:gd name="connsiteX910" fmla="*/ 436627 w 3976873"/>
              <a:gd name="connsiteY910" fmla="*/ 1782603 h 3955845"/>
              <a:gd name="connsiteX911" fmla="*/ 438058 w 3976873"/>
              <a:gd name="connsiteY911" fmla="*/ 1779741 h 3955845"/>
              <a:gd name="connsiteX912" fmla="*/ 447243 w 3976873"/>
              <a:gd name="connsiteY912" fmla="*/ 1781649 h 3955845"/>
              <a:gd name="connsiteX913" fmla="*/ 486251 w 3976873"/>
              <a:gd name="connsiteY913" fmla="*/ 1809920 h 3955845"/>
              <a:gd name="connsiteX914" fmla="*/ 523947 w 3976873"/>
              <a:gd name="connsiteY914" fmla="*/ 1843799 h 3955845"/>
              <a:gd name="connsiteX915" fmla="*/ 528719 w 3976873"/>
              <a:gd name="connsiteY915" fmla="*/ 1848094 h 3955845"/>
              <a:gd name="connsiteX916" fmla="*/ 524783 w 3976873"/>
              <a:gd name="connsiteY916" fmla="*/ 1842129 h 3955845"/>
              <a:gd name="connsiteX917" fmla="*/ 448914 w 3976873"/>
              <a:gd name="connsiteY917" fmla="*/ 1753615 h 3955845"/>
              <a:gd name="connsiteX918" fmla="*/ 411933 w 3976873"/>
              <a:gd name="connsiteY918" fmla="*/ 1709598 h 3955845"/>
              <a:gd name="connsiteX919" fmla="*/ 419807 w 3976873"/>
              <a:gd name="connsiteY919" fmla="*/ 1707093 h 3955845"/>
              <a:gd name="connsiteX920" fmla="*/ 476231 w 3976873"/>
              <a:gd name="connsiteY920" fmla="*/ 1766499 h 3955845"/>
              <a:gd name="connsiteX921" fmla="*/ 527406 w 3976873"/>
              <a:gd name="connsiteY921" fmla="*/ 1821730 h 3955845"/>
              <a:gd name="connsiteX922" fmla="*/ 554844 w 3976873"/>
              <a:gd name="connsiteY922" fmla="*/ 1856683 h 3955845"/>
              <a:gd name="connsiteX923" fmla="*/ 540408 w 3976873"/>
              <a:gd name="connsiteY923" fmla="*/ 1829365 h 3955845"/>
              <a:gd name="connsiteX924" fmla="*/ 505934 w 3976873"/>
              <a:gd name="connsiteY924" fmla="*/ 1770435 h 3955845"/>
              <a:gd name="connsiteX925" fmla="*/ 466330 w 3976873"/>
              <a:gd name="connsiteY925" fmla="*/ 1721168 h 3955845"/>
              <a:gd name="connsiteX926" fmla="*/ 472414 w 3976873"/>
              <a:gd name="connsiteY926" fmla="*/ 1716993 h 3955845"/>
              <a:gd name="connsiteX927" fmla="*/ 514046 w 3976873"/>
              <a:gd name="connsiteY927" fmla="*/ 1755643 h 3955845"/>
              <a:gd name="connsiteX928" fmla="*/ 551264 w 3976873"/>
              <a:gd name="connsiteY928" fmla="*/ 1822446 h 3955845"/>
              <a:gd name="connsiteX929" fmla="*/ 591704 w 3976873"/>
              <a:gd name="connsiteY929" fmla="*/ 1899746 h 3955845"/>
              <a:gd name="connsiteX930" fmla="*/ 596714 w 3976873"/>
              <a:gd name="connsiteY930" fmla="*/ 1906188 h 3955845"/>
              <a:gd name="connsiteX931" fmla="*/ 534087 w 3976873"/>
              <a:gd name="connsiteY931" fmla="*/ 1758268 h 3955845"/>
              <a:gd name="connsiteX932" fmla="*/ 540648 w 3976873"/>
              <a:gd name="connsiteY932" fmla="*/ 1755286 h 3955845"/>
              <a:gd name="connsiteX933" fmla="*/ 580848 w 3976873"/>
              <a:gd name="connsiteY933" fmla="*/ 1840698 h 3955845"/>
              <a:gd name="connsiteX934" fmla="*/ 561047 w 3976873"/>
              <a:gd name="connsiteY934" fmla="*/ 1778786 h 3955845"/>
              <a:gd name="connsiteX935" fmla="*/ 529434 w 3976873"/>
              <a:gd name="connsiteY935" fmla="*/ 1715323 h 3955845"/>
              <a:gd name="connsiteX936" fmla="*/ 442830 w 3976873"/>
              <a:gd name="connsiteY936" fmla="*/ 1545573 h 3955845"/>
              <a:gd name="connsiteX937" fmla="*/ 370301 w 3976873"/>
              <a:gd name="connsiteY937" fmla="*/ 1436422 h 3955845"/>
              <a:gd name="connsiteX938" fmla="*/ 350776 w 3976873"/>
              <a:gd name="connsiteY938" fmla="*/ 1424682 h 3955845"/>
              <a:gd name="connsiteX939" fmla="*/ 2086367 w 3976873"/>
              <a:gd name="connsiteY939" fmla="*/ 1955098 h 3955845"/>
              <a:gd name="connsiteX940" fmla="*/ 2057901 w 3976873"/>
              <a:gd name="connsiteY940" fmla="*/ 1948895 h 3955845"/>
              <a:gd name="connsiteX941" fmla="*/ 2015911 w 3976873"/>
              <a:gd name="connsiteY941" fmla="*/ 1953070 h 3955845"/>
              <a:gd name="connsiteX942" fmla="*/ 1992973 w 3976873"/>
              <a:gd name="connsiteY942" fmla="*/ 1986379 h 3955845"/>
              <a:gd name="connsiteX943" fmla="*/ 1996220 w 3976873"/>
              <a:gd name="connsiteY943" fmla="*/ 2016911 h 3955845"/>
              <a:gd name="connsiteX944" fmla="*/ 2014719 w 3976873"/>
              <a:gd name="connsiteY944" fmla="*/ 2024523 h 3955845"/>
              <a:gd name="connsiteX945" fmla="*/ 2019728 w 3976873"/>
              <a:gd name="connsiteY945" fmla="*/ 2011640 h 3955845"/>
              <a:gd name="connsiteX946" fmla="*/ 2028883 w 3976873"/>
              <a:gd name="connsiteY946" fmla="*/ 2008872 h 3955845"/>
              <a:gd name="connsiteX947" fmla="*/ 2019207 w 3976873"/>
              <a:gd name="connsiteY947" fmla="*/ 2000979 h 3955845"/>
              <a:gd name="connsiteX948" fmla="*/ 2015434 w 3976873"/>
              <a:gd name="connsiteY948" fmla="*/ 1983011 h 3955845"/>
              <a:gd name="connsiteX949" fmla="*/ 2023785 w 3976873"/>
              <a:gd name="connsiteY949" fmla="*/ 1981699 h 3955845"/>
              <a:gd name="connsiteX950" fmla="*/ 2033328 w 3976873"/>
              <a:gd name="connsiteY950" fmla="*/ 1996251 h 3955845"/>
              <a:gd name="connsiteX951" fmla="*/ 2038100 w 3976873"/>
              <a:gd name="connsiteY951" fmla="*/ 2005080 h 3955845"/>
              <a:gd name="connsiteX952" fmla="*/ 2038117 w 3976873"/>
              <a:gd name="connsiteY952" fmla="*/ 2006079 h 3955845"/>
              <a:gd name="connsiteX953" fmla="*/ 2053950 w 3976873"/>
              <a:gd name="connsiteY953" fmla="*/ 2001291 h 3955845"/>
              <a:gd name="connsiteX954" fmla="*/ 2054632 w 3976873"/>
              <a:gd name="connsiteY954" fmla="*/ 2001242 h 3955845"/>
              <a:gd name="connsiteX955" fmla="*/ 2043349 w 3976873"/>
              <a:gd name="connsiteY955" fmla="*/ 1985278 h 3955845"/>
              <a:gd name="connsiteX956" fmla="*/ 2032374 w 3976873"/>
              <a:gd name="connsiteY956" fmla="*/ 1965117 h 3955845"/>
              <a:gd name="connsiteX957" fmla="*/ 2040009 w 3976873"/>
              <a:gd name="connsiteY957" fmla="*/ 1961658 h 3955845"/>
              <a:gd name="connsiteX958" fmla="*/ 2058140 w 3976873"/>
              <a:gd name="connsiteY958" fmla="*/ 1978597 h 3955845"/>
              <a:gd name="connsiteX959" fmla="*/ 2067564 w 3976873"/>
              <a:gd name="connsiteY959" fmla="*/ 1999831 h 3955845"/>
              <a:gd name="connsiteX960" fmla="*/ 2067516 w 3976873"/>
              <a:gd name="connsiteY960" fmla="*/ 2000309 h 3955845"/>
              <a:gd name="connsiteX961" fmla="*/ 2079500 w 3976873"/>
              <a:gd name="connsiteY961" fmla="*/ 1999440 h 3955845"/>
              <a:gd name="connsiteX962" fmla="*/ 2077704 w 3976873"/>
              <a:gd name="connsiteY962" fmla="*/ 1995418 h 3955845"/>
              <a:gd name="connsiteX963" fmla="*/ 2072694 w 3976873"/>
              <a:gd name="connsiteY963" fmla="*/ 1983488 h 3955845"/>
              <a:gd name="connsiteX964" fmla="*/ 2066730 w 3976873"/>
              <a:gd name="connsiteY964" fmla="*/ 1964282 h 3955845"/>
              <a:gd name="connsiteX965" fmla="*/ 2076035 w 3976873"/>
              <a:gd name="connsiteY965" fmla="*/ 1960942 h 3955845"/>
              <a:gd name="connsiteX966" fmla="*/ 2091423 w 3976873"/>
              <a:gd name="connsiteY966" fmla="*/ 1985993 h 3955845"/>
              <a:gd name="connsiteX967" fmla="*/ 2097400 w 3976873"/>
              <a:gd name="connsiteY967" fmla="*/ 1998681 h 3955845"/>
              <a:gd name="connsiteX968" fmla="*/ 2105580 w 3976873"/>
              <a:gd name="connsiteY968" fmla="*/ 1998735 h 3955845"/>
              <a:gd name="connsiteX969" fmla="*/ 2098103 w 3976873"/>
              <a:gd name="connsiteY969" fmla="*/ 1966311 h 3955845"/>
              <a:gd name="connsiteX970" fmla="*/ 2086367 w 3976873"/>
              <a:gd name="connsiteY970" fmla="*/ 1955098 h 3955845"/>
              <a:gd name="connsiteX971" fmla="*/ 1572630 w 3976873"/>
              <a:gd name="connsiteY971" fmla="*/ 1792624 h 3955845"/>
              <a:gd name="connsiteX972" fmla="*/ 1586825 w 3976873"/>
              <a:gd name="connsiteY972" fmla="*/ 1828172 h 3955845"/>
              <a:gd name="connsiteX973" fmla="*/ 1571077 w 3976873"/>
              <a:gd name="connsiteY973" fmla="*/ 1833062 h 3955845"/>
              <a:gd name="connsiteX974" fmla="*/ 1564637 w 3976873"/>
              <a:gd name="connsiteY974" fmla="*/ 1798230 h 3955845"/>
              <a:gd name="connsiteX975" fmla="*/ 1572630 w 3976873"/>
              <a:gd name="connsiteY975" fmla="*/ 1792624 h 3955845"/>
              <a:gd name="connsiteX976" fmla="*/ 856745 w 3976873"/>
              <a:gd name="connsiteY976" fmla="*/ 1506324 h 3955845"/>
              <a:gd name="connsiteX977" fmla="*/ 836637 w 3976873"/>
              <a:gd name="connsiteY977" fmla="*/ 1501868 h 3955845"/>
              <a:gd name="connsiteX978" fmla="*/ 804876 w 3976873"/>
              <a:gd name="connsiteY978" fmla="*/ 1500839 h 3955845"/>
              <a:gd name="connsiteX979" fmla="*/ 755131 w 3976873"/>
              <a:gd name="connsiteY979" fmla="*/ 1522550 h 3955845"/>
              <a:gd name="connsiteX980" fmla="*/ 694890 w 3976873"/>
              <a:gd name="connsiteY980" fmla="*/ 1562632 h 3955845"/>
              <a:gd name="connsiteX981" fmla="*/ 671151 w 3976873"/>
              <a:gd name="connsiteY981" fmla="*/ 1586371 h 3955845"/>
              <a:gd name="connsiteX982" fmla="*/ 663039 w 3976873"/>
              <a:gd name="connsiteY982" fmla="*/ 1579332 h 3955845"/>
              <a:gd name="connsiteX983" fmla="*/ 775053 w 3976873"/>
              <a:gd name="connsiteY983" fmla="*/ 1494756 h 3955845"/>
              <a:gd name="connsiteX984" fmla="*/ 752627 w 3976873"/>
              <a:gd name="connsiteY984" fmla="*/ 1492489 h 3955845"/>
              <a:gd name="connsiteX985" fmla="*/ 723162 w 3976873"/>
              <a:gd name="connsiteY985" fmla="*/ 1473164 h 3955845"/>
              <a:gd name="connsiteX986" fmla="*/ 697515 w 3976873"/>
              <a:gd name="connsiteY986" fmla="*/ 1481395 h 3955845"/>
              <a:gd name="connsiteX987" fmla="*/ 657433 w 3976873"/>
              <a:gd name="connsiteY987" fmla="*/ 1520283 h 3955845"/>
              <a:gd name="connsiteX988" fmla="*/ 624151 w 3976873"/>
              <a:gd name="connsiteY988" fmla="*/ 1553566 h 3955845"/>
              <a:gd name="connsiteX989" fmla="*/ 615562 w 3976873"/>
              <a:gd name="connsiteY989" fmla="*/ 1549868 h 3955845"/>
              <a:gd name="connsiteX990" fmla="*/ 653019 w 3976873"/>
              <a:gd name="connsiteY990" fmla="*/ 1499647 h 3955845"/>
              <a:gd name="connsiteX991" fmla="*/ 678548 w 3976873"/>
              <a:gd name="connsiteY991" fmla="*/ 1473761 h 3955845"/>
              <a:gd name="connsiteX992" fmla="*/ 638585 w 3976873"/>
              <a:gd name="connsiteY992" fmla="*/ 1479606 h 3955845"/>
              <a:gd name="connsiteX993" fmla="*/ 613295 w 3976873"/>
              <a:gd name="connsiteY993" fmla="*/ 1505969 h 3955845"/>
              <a:gd name="connsiteX994" fmla="*/ 605899 w 3976873"/>
              <a:gd name="connsiteY994" fmla="*/ 1501078 h 3955845"/>
              <a:gd name="connsiteX995" fmla="*/ 620215 w 3976873"/>
              <a:gd name="connsiteY995" fmla="*/ 1477935 h 3955845"/>
              <a:gd name="connsiteX996" fmla="*/ 583473 w 3976873"/>
              <a:gd name="connsiteY996" fmla="*/ 1502748 h 3955845"/>
              <a:gd name="connsiteX997" fmla="*/ 573572 w 3976873"/>
              <a:gd name="connsiteY997" fmla="*/ 1508951 h 3955845"/>
              <a:gd name="connsiteX998" fmla="*/ 579179 w 3976873"/>
              <a:gd name="connsiteY998" fmla="*/ 1760654 h 3955845"/>
              <a:gd name="connsiteX999" fmla="*/ 623674 w 3976873"/>
              <a:gd name="connsiteY999" fmla="*/ 1909647 h 3955845"/>
              <a:gd name="connsiteX1000" fmla="*/ 597310 w 3976873"/>
              <a:gd name="connsiteY1000" fmla="*/ 1769958 h 3955845"/>
              <a:gd name="connsiteX1001" fmla="*/ 601724 w 3976873"/>
              <a:gd name="connsiteY1001" fmla="*/ 1768169 h 3955845"/>
              <a:gd name="connsiteX1002" fmla="*/ 622242 w 3976873"/>
              <a:gd name="connsiteY1002" fmla="*/ 1833660 h 3955845"/>
              <a:gd name="connsiteX1003" fmla="*/ 627850 w 3976873"/>
              <a:gd name="connsiteY1003" fmla="*/ 1859427 h 3955845"/>
              <a:gd name="connsiteX1004" fmla="*/ 630473 w 3976873"/>
              <a:gd name="connsiteY1004" fmla="*/ 1824355 h 3955845"/>
              <a:gd name="connsiteX1005" fmla="*/ 640255 w 3976873"/>
              <a:gd name="connsiteY1005" fmla="*/ 1824354 h 3955845"/>
              <a:gd name="connsiteX1006" fmla="*/ 649797 w 3976873"/>
              <a:gd name="connsiteY1006" fmla="*/ 1905353 h 3955845"/>
              <a:gd name="connsiteX1007" fmla="*/ 649798 w 3976873"/>
              <a:gd name="connsiteY1007" fmla="*/ 1905472 h 3955845"/>
              <a:gd name="connsiteX1008" fmla="*/ 659699 w 3976873"/>
              <a:gd name="connsiteY1008" fmla="*/ 1803359 h 3955845"/>
              <a:gd name="connsiteX1009" fmla="*/ 703956 w 3976873"/>
              <a:gd name="connsiteY1009" fmla="*/ 1700770 h 3955845"/>
              <a:gd name="connsiteX1010" fmla="*/ 752030 w 3976873"/>
              <a:gd name="connsiteY1010" fmla="*/ 1621323 h 3955845"/>
              <a:gd name="connsiteX1011" fmla="*/ 832790 w 3976873"/>
              <a:gd name="connsiteY1011" fmla="*/ 1561081 h 3955845"/>
              <a:gd name="connsiteX1012" fmla="*/ 873111 w 3976873"/>
              <a:gd name="connsiteY1012" fmla="*/ 1561319 h 3955845"/>
              <a:gd name="connsiteX1013" fmla="*/ 935738 w 3976873"/>
              <a:gd name="connsiteY1013" fmla="*/ 1566687 h 3955845"/>
              <a:gd name="connsiteX1014" fmla="*/ 931681 w 3976873"/>
              <a:gd name="connsiteY1014" fmla="*/ 1560246 h 3955845"/>
              <a:gd name="connsiteX1015" fmla="*/ 875257 w 3976873"/>
              <a:gd name="connsiteY1015" fmla="*/ 1535553 h 3955845"/>
              <a:gd name="connsiteX1016" fmla="*/ 796407 w 3976873"/>
              <a:gd name="connsiteY1016" fmla="*/ 1549987 h 3955845"/>
              <a:gd name="connsiteX1017" fmla="*/ 794616 w 3976873"/>
              <a:gd name="connsiteY1017" fmla="*/ 1540324 h 3955845"/>
              <a:gd name="connsiteX1018" fmla="*/ 871081 w 3976873"/>
              <a:gd name="connsiteY1018" fmla="*/ 1514080 h 3955845"/>
              <a:gd name="connsiteX1019" fmla="*/ 856745 w 3976873"/>
              <a:gd name="connsiteY1019" fmla="*/ 1506324 h 3955845"/>
              <a:gd name="connsiteX1020" fmla="*/ 2844834 w 3976873"/>
              <a:gd name="connsiteY1020" fmla="*/ 2066050 h 3955845"/>
              <a:gd name="connsiteX1021" fmla="*/ 2850706 w 3976873"/>
              <a:gd name="connsiteY1021" fmla="*/ 2150256 h 3955845"/>
              <a:gd name="connsiteX1022" fmla="*/ 2828637 w 3976873"/>
              <a:gd name="connsiteY1022" fmla="*/ 2159560 h 3955845"/>
              <a:gd name="connsiteX1023" fmla="*/ 2742032 w 3976873"/>
              <a:gd name="connsiteY1023" fmla="*/ 2071881 h 3955845"/>
              <a:gd name="connsiteX1024" fmla="*/ 2726525 w 3976873"/>
              <a:gd name="connsiteY1024" fmla="*/ 2080590 h 3955845"/>
              <a:gd name="connsiteX1025" fmla="*/ 2659245 w 3976873"/>
              <a:gd name="connsiteY1025" fmla="*/ 2048858 h 3955845"/>
              <a:gd name="connsiteX1026" fmla="*/ 2645049 w 3976873"/>
              <a:gd name="connsiteY1026" fmla="*/ 2057924 h 3955845"/>
              <a:gd name="connsiteX1027" fmla="*/ 2602105 w 3976873"/>
              <a:gd name="connsiteY1027" fmla="*/ 2045281 h 3955845"/>
              <a:gd name="connsiteX1028" fmla="*/ 2661273 w 3976873"/>
              <a:gd name="connsiteY1028" fmla="*/ 2112798 h 3955845"/>
              <a:gd name="connsiteX1029" fmla="*/ 2770424 w 3976873"/>
              <a:gd name="connsiteY1029" fmla="*/ 2280759 h 3955845"/>
              <a:gd name="connsiteX1030" fmla="*/ 2753961 w 3976873"/>
              <a:gd name="connsiteY1030" fmla="*/ 2293165 h 3955845"/>
              <a:gd name="connsiteX1031" fmla="*/ 2675706 w 3976873"/>
              <a:gd name="connsiteY1031" fmla="*/ 2175187 h 3955845"/>
              <a:gd name="connsiteX1032" fmla="*/ 2622622 w 3976873"/>
              <a:gd name="connsiteY1032" fmla="*/ 2102539 h 3955845"/>
              <a:gd name="connsiteX1033" fmla="*/ 2579439 w 3976873"/>
              <a:gd name="connsiteY1033" fmla="*/ 2076296 h 3955845"/>
              <a:gd name="connsiteX1034" fmla="*/ 2482934 w 3976873"/>
              <a:gd name="connsiteY1034" fmla="*/ 1991838 h 3955845"/>
              <a:gd name="connsiteX1035" fmla="*/ 2469453 w 3976873"/>
              <a:gd name="connsiteY1035" fmla="*/ 1998875 h 3955845"/>
              <a:gd name="connsiteX1036" fmla="*/ 2412492 w 3976873"/>
              <a:gd name="connsiteY1036" fmla="*/ 1970887 h 3955845"/>
              <a:gd name="connsiteX1037" fmla="*/ 2408024 w 3976873"/>
              <a:gd name="connsiteY1037" fmla="*/ 1969117 h 3955845"/>
              <a:gd name="connsiteX1038" fmla="*/ 2399283 w 3976873"/>
              <a:gd name="connsiteY1038" fmla="*/ 1978305 h 3955845"/>
              <a:gd name="connsiteX1039" fmla="*/ 2385204 w 3976873"/>
              <a:gd name="connsiteY1039" fmla="*/ 1969889 h 3955845"/>
              <a:gd name="connsiteX1040" fmla="*/ 2386786 w 3976873"/>
              <a:gd name="connsiteY1040" fmla="*/ 1968697 h 3955845"/>
              <a:gd name="connsiteX1041" fmla="*/ 2391697 w 3976873"/>
              <a:gd name="connsiteY1041" fmla="*/ 1962652 h 3955845"/>
              <a:gd name="connsiteX1042" fmla="*/ 2385611 w 3976873"/>
              <a:gd name="connsiteY1042" fmla="*/ 1960243 h 3955845"/>
              <a:gd name="connsiteX1043" fmla="*/ 2374141 w 3976873"/>
              <a:gd name="connsiteY1043" fmla="*/ 1970008 h 3955845"/>
              <a:gd name="connsiteX1044" fmla="*/ 2356128 w 3976873"/>
              <a:gd name="connsiteY1044" fmla="*/ 1978715 h 3955845"/>
              <a:gd name="connsiteX1045" fmla="*/ 2297229 w 3976873"/>
              <a:gd name="connsiteY1045" fmla="*/ 1951925 h 3955845"/>
              <a:gd name="connsiteX1046" fmla="*/ 2277157 w 3976873"/>
              <a:gd name="connsiteY1046" fmla="*/ 1964282 h 3955845"/>
              <a:gd name="connsiteX1047" fmla="*/ 2288728 w 3976873"/>
              <a:gd name="connsiteY1047" fmla="*/ 2014622 h 3955845"/>
              <a:gd name="connsiteX1048" fmla="*/ 2380701 w 3976873"/>
              <a:gd name="connsiteY1048" fmla="*/ 2145484 h 3955845"/>
              <a:gd name="connsiteX1049" fmla="*/ 2362928 w 3976873"/>
              <a:gd name="connsiteY1049" fmla="*/ 2159202 h 3955845"/>
              <a:gd name="connsiteX1050" fmla="*/ 2323562 w 3976873"/>
              <a:gd name="connsiteY1050" fmla="*/ 2104328 h 3955845"/>
              <a:gd name="connsiteX1051" fmla="*/ 2323085 w 3976873"/>
              <a:gd name="connsiteY1051" fmla="*/ 2104090 h 3955845"/>
              <a:gd name="connsiteX1052" fmla="*/ 2274891 w 3976873"/>
              <a:gd name="connsiteY1052" fmla="*/ 2057328 h 3955845"/>
              <a:gd name="connsiteX1053" fmla="*/ 2209878 w 3976873"/>
              <a:gd name="connsiteY1053" fmla="*/ 1998041 h 3955845"/>
              <a:gd name="connsiteX1054" fmla="*/ 2218585 w 3976873"/>
              <a:gd name="connsiteY1054" fmla="*/ 2047068 h 3955845"/>
              <a:gd name="connsiteX1055" fmla="*/ 2248886 w 3976873"/>
              <a:gd name="connsiteY1055" fmla="*/ 2080232 h 3955845"/>
              <a:gd name="connsiteX1056" fmla="*/ 2278948 w 3976873"/>
              <a:gd name="connsiteY1056" fmla="*/ 2111367 h 3955845"/>
              <a:gd name="connsiteX1057" fmla="*/ 2261292 w 3976873"/>
              <a:gd name="connsiteY1057" fmla="*/ 2126040 h 3955845"/>
              <a:gd name="connsiteX1058" fmla="*/ 2223955 w 3976873"/>
              <a:gd name="connsiteY1058" fmla="*/ 2087150 h 3955845"/>
              <a:gd name="connsiteX1059" fmla="*/ 2156555 w 3976873"/>
              <a:gd name="connsiteY1059" fmla="*/ 2034066 h 3955845"/>
              <a:gd name="connsiteX1060" fmla="*/ 2112896 w 3976873"/>
              <a:gd name="connsiteY1060" fmla="*/ 2023497 h 3955845"/>
              <a:gd name="connsiteX1061" fmla="*/ 2111743 w 3976873"/>
              <a:gd name="connsiteY1061" fmla="*/ 2023535 h 3955845"/>
              <a:gd name="connsiteX1062" fmla="*/ 2111630 w 3976873"/>
              <a:gd name="connsiteY1062" fmla="*/ 2023191 h 3955845"/>
              <a:gd name="connsiteX1063" fmla="*/ 2102905 w 3976873"/>
              <a:gd name="connsiteY1063" fmla="*/ 2021079 h 3955845"/>
              <a:gd name="connsiteX1064" fmla="*/ 2095753 w 3976873"/>
              <a:gd name="connsiteY1064" fmla="*/ 2021764 h 3955845"/>
              <a:gd name="connsiteX1065" fmla="*/ 2094420 w 3976873"/>
              <a:gd name="connsiteY1065" fmla="*/ 2022987 h 3955845"/>
              <a:gd name="connsiteX1066" fmla="*/ 2093184 w 3976873"/>
              <a:gd name="connsiteY1066" fmla="*/ 2022011 h 3955845"/>
              <a:gd name="connsiteX1067" fmla="*/ 2043349 w 3976873"/>
              <a:gd name="connsiteY1067" fmla="*/ 2026790 h 3955845"/>
              <a:gd name="connsiteX1068" fmla="*/ 2139973 w 3976873"/>
              <a:gd name="connsiteY1068" fmla="*/ 2121387 h 3955845"/>
              <a:gd name="connsiteX1069" fmla="*/ 2202124 w 3976873"/>
              <a:gd name="connsiteY1069" fmla="*/ 2189740 h 3955845"/>
              <a:gd name="connsiteX1070" fmla="*/ 2189479 w 3976873"/>
              <a:gd name="connsiteY1070" fmla="*/ 2202623 h 3955845"/>
              <a:gd name="connsiteX1071" fmla="*/ 2092736 w 3976873"/>
              <a:gd name="connsiteY1071" fmla="*/ 2106714 h 3955845"/>
              <a:gd name="connsiteX1072" fmla="*/ 2067803 w 3976873"/>
              <a:gd name="connsiteY1072" fmla="*/ 2085362 h 3955845"/>
              <a:gd name="connsiteX1073" fmla="*/ 2067325 w 3976873"/>
              <a:gd name="connsiteY1073" fmla="*/ 2085241 h 3955845"/>
              <a:gd name="connsiteX1074" fmla="*/ 1913680 w 3976873"/>
              <a:gd name="connsiteY1074" fmla="*/ 2064844 h 3955845"/>
              <a:gd name="connsiteX1075" fmla="*/ 1893997 w 3976873"/>
              <a:gd name="connsiteY1075" fmla="*/ 2072239 h 3955845"/>
              <a:gd name="connsiteX1076" fmla="*/ 1917616 w 3976873"/>
              <a:gd name="connsiteY1076" fmla="*/ 2084885 h 3955845"/>
              <a:gd name="connsiteX1077" fmla="*/ 1954836 w 3976873"/>
              <a:gd name="connsiteY1077" fmla="*/ 2134032 h 3955845"/>
              <a:gd name="connsiteX1078" fmla="*/ 2026767 w 3976873"/>
              <a:gd name="connsiteY1078" fmla="*/ 2206561 h 3955845"/>
              <a:gd name="connsiteX1079" fmla="*/ 2016627 w 3976873"/>
              <a:gd name="connsiteY1079" fmla="*/ 2217654 h 3955845"/>
              <a:gd name="connsiteX1080" fmla="*/ 1951138 w 3976873"/>
              <a:gd name="connsiteY1080" fmla="*/ 2173039 h 3955845"/>
              <a:gd name="connsiteX1081" fmla="*/ 1862863 w 3976873"/>
              <a:gd name="connsiteY1081" fmla="*/ 2097291 h 3955845"/>
              <a:gd name="connsiteX1082" fmla="*/ 1860715 w 3976873"/>
              <a:gd name="connsiteY1082" fmla="*/ 2109220 h 3955845"/>
              <a:gd name="connsiteX1083" fmla="*/ 1873300 w 3976873"/>
              <a:gd name="connsiteY1083" fmla="*/ 2136388 h 3955845"/>
              <a:gd name="connsiteX1084" fmla="*/ 1889686 w 3976873"/>
              <a:gd name="connsiteY1084" fmla="*/ 2159715 h 3955845"/>
              <a:gd name="connsiteX1085" fmla="*/ 1894155 w 3976873"/>
              <a:gd name="connsiteY1085" fmla="*/ 2153015 h 3955845"/>
              <a:gd name="connsiteX1086" fmla="*/ 1897425 w 3976873"/>
              <a:gd name="connsiteY1086" fmla="*/ 2168214 h 3955845"/>
              <a:gd name="connsiteX1087" fmla="*/ 1975473 w 3976873"/>
              <a:gd name="connsiteY1087" fmla="*/ 2247477 h 3955845"/>
              <a:gd name="connsiteX1088" fmla="*/ 2471124 w 3976873"/>
              <a:gd name="connsiteY1088" fmla="*/ 2509558 h 3955845"/>
              <a:gd name="connsiteX1089" fmla="*/ 2625963 w 3976873"/>
              <a:gd name="connsiteY1089" fmla="*/ 2546777 h 3955845"/>
              <a:gd name="connsiteX1090" fmla="*/ 2772093 w 3976873"/>
              <a:gd name="connsiteY1090" fmla="*/ 2583996 h 3955845"/>
              <a:gd name="connsiteX1091" fmla="*/ 3038708 w 3976873"/>
              <a:gd name="connsiteY1091" fmla="*/ 2641016 h 3955845"/>
              <a:gd name="connsiteX1092" fmla="*/ 3156686 w 3976873"/>
              <a:gd name="connsiteY1092" fmla="*/ 2701616 h 3955845"/>
              <a:gd name="connsiteX1093" fmla="*/ 3045865 w 3976873"/>
              <a:gd name="connsiteY1093" fmla="*/ 2600696 h 3955845"/>
              <a:gd name="connsiteX1094" fmla="*/ 3056124 w 3976873"/>
              <a:gd name="connsiteY1094" fmla="*/ 2588290 h 3955845"/>
              <a:gd name="connsiteX1095" fmla="*/ 3161457 w 3976873"/>
              <a:gd name="connsiteY1095" fmla="*/ 2662011 h 3955845"/>
              <a:gd name="connsiteX1096" fmla="*/ 3026182 w 3976873"/>
              <a:gd name="connsiteY1096" fmla="*/ 2489518 h 3955845"/>
              <a:gd name="connsiteX1097" fmla="*/ 3040258 w 3976873"/>
              <a:gd name="connsiteY1097" fmla="*/ 2479020 h 3955845"/>
              <a:gd name="connsiteX1098" fmla="*/ 3128891 w 3976873"/>
              <a:gd name="connsiteY1098" fmla="*/ 2575167 h 3955845"/>
              <a:gd name="connsiteX1099" fmla="*/ 2981807 w 3976873"/>
              <a:gd name="connsiteY1099" fmla="*/ 2307122 h 3955845"/>
              <a:gd name="connsiteX1100" fmla="*/ 2995524 w 3976873"/>
              <a:gd name="connsiteY1100" fmla="*/ 2301396 h 3955845"/>
              <a:gd name="connsiteX1101" fmla="*/ 3096086 w 3976873"/>
              <a:gd name="connsiteY1101" fmla="*/ 2456951 h 3955845"/>
              <a:gd name="connsiteX1102" fmla="*/ 2991469 w 3976873"/>
              <a:gd name="connsiteY1102" fmla="*/ 2232685 h 3955845"/>
              <a:gd name="connsiteX1103" fmla="*/ 3006976 w 3976873"/>
              <a:gd name="connsiteY1103" fmla="*/ 2223976 h 3955845"/>
              <a:gd name="connsiteX1104" fmla="*/ 3110640 w 3976873"/>
              <a:gd name="connsiteY1104" fmla="*/ 2400407 h 3955845"/>
              <a:gd name="connsiteX1105" fmla="*/ 3104914 w 3976873"/>
              <a:gd name="connsiteY1105" fmla="*/ 2384899 h 3955845"/>
              <a:gd name="connsiteX1106" fmla="*/ 3061850 w 3976873"/>
              <a:gd name="connsiteY1106" fmla="*/ 2278850 h 3955845"/>
              <a:gd name="connsiteX1107" fmla="*/ 3023319 w 3976873"/>
              <a:gd name="connsiteY1107" fmla="*/ 2206918 h 3955845"/>
              <a:gd name="connsiteX1108" fmla="*/ 2963316 w 3976873"/>
              <a:gd name="connsiteY1108" fmla="*/ 2177811 h 3955845"/>
              <a:gd name="connsiteX1109" fmla="*/ 2938146 w 3976873"/>
              <a:gd name="connsiteY1109" fmla="*/ 2186400 h 3955845"/>
              <a:gd name="connsiteX1110" fmla="*/ 2865736 w 3976873"/>
              <a:gd name="connsiteY1110" fmla="*/ 2074744 h 3955845"/>
              <a:gd name="connsiteX1111" fmla="*/ 2844834 w 3976873"/>
              <a:gd name="connsiteY1111" fmla="*/ 2066050 h 3955845"/>
              <a:gd name="connsiteX1112" fmla="*/ 1311741 w 3976873"/>
              <a:gd name="connsiteY1112" fmla="*/ 1528752 h 3955845"/>
              <a:gd name="connsiteX1113" fmla="*/ 1176944 w 3976873"/>
              <a:gd name="connsiteY1113" fmla="*/ 1599372 h 3955845"/>
              <a:gd name="connsiteX1114" fmla="*/ 1131851 w 3976873"/>
              <a:gd name="connsiteY1114" fmla="*/ 1677270 h 3955845"/>
              <a:gd name="connsiteX1115" fmla="*/ 1117656 w 3976873"/>
              <a:gd name="connsiteY1115" fmla="*/ 1700173 h 3955845"/>
              <a:gd name="connsiteX1116" fmla="*/ 1107515 w 3976873"/>
              <a:gd name="connsiteY1116" fmla="*/ 1692658 h 3955845"/>
              <a:gd name="connsiteX1117" fmla="*/ 1126006 w 3976873"/>
              <a:gd name="connsiteY1117" fmla="*/ 1641721 h 3955845"/>
              <a:gd name="connsiteX1118" fmla="*/ 1102029 w 3976873"/>
              <a:gd name="connsiteY1118" fmla="*/ 1605575 h 3955845"/>
              <a:gd name="connsiteX1119" fmla="*/ 1050496 w 3976873"/>
              <a:gd name="connsiteY1119" fmla="*/ 1691822 h 3955845"/>
              <a:gd name="connsiteX1120" fmla="*/ 1042503 w 3976873"/>
              <a:gd name="connsiteY1120" fmla="*/ 1716993 h 3955845"/>
              <a:gd name="connsiteX1121" fmla="*/ 1021149 w 3976873"/>
              <a:gd name="connsiteY1121" fmla="*/ 1785465 h 3955845"/>
              <a:gd name="connsiteX1122" fmla="*/ 1011488 w 3976873"/>
              <a:gd name="connsiteY1122" fmla="*/ 1782483 h 3955845"/>
              <a:gd name="connsiteX1123" fmla="*/ 1035822 w 3976873"/>
              <a:gd name="connsiteY1123" fmla="*/ 1676553 h 3955845"/>
              <a:gd name="connsiteX1124" fmla="*/ 1030932 w 3976873"/>
              <a:gd name="connsiteY1124" fmla="*/ 1656871 h 3955845"/>
              <a:gd name="connsiteX1125" fmla="*/ 1026279 w 3976873"/>
              <a:gd name="connsiteY1125" fmla="*/ 1640051 h 3955845"/>
              <a:gd name="connsiteX1126" fmla="*/ 972718 w 3976873"/>
              <a:gd name="connsiteY1126" fmla="*/ 1725582 h 3955845"/>
              <a:gd name="connsiteX1127" fmla="*/ 948502 w 3976873"/>
              <a:gd name="connsiteY1127" fmla="*/ 1775088 h 3955845"/>
              <a:gd name="connsiteX1128" fmla="*/ 937646 w 3976873"/>
              <a:gd name="connsiteY1128" fmla="*/ 1831870 h 3955845"/>
              <a:gd name="connsiteX1129" fmla="*/ 928224 w 3976873"/>
              <a:gd name="connsiteY1129" fmla="*/ 1830557 h 3955845"/>
              <a:gd name="connsiteX1130" fmla="*/ 954705 w 3976873"/>
              <a:gd name="connsiteY1130" fmla="*/ 1723554 h 3955845"/>
              <a:gd name="connsiteX1131" fmla="*/ 918799 w 3976873"/>
              <a:gd name="connsiteY1131" fmla="*/ 1732381 h 3955845"/>
              <a:gd name="connsiteX1132" fmla="*/ 885159 w 3976873"/>
              <a:gd name="connsiteY1132" fmla="*/ 1819941 h 3955845"/>
              <a:gd name="connsiteX1133" fmla="*/ 876332 w 3976873"/>
              <a:gd name="connsiteY1133" fmla="*/ 1826501 h 3955845"/>
              <a:gd name="connsiteX1134" fmla="*/ 813705 w 3976873"/>
              <a:gd name="connsiteY1134" fmla="*/ 1870997 h 3955845"/>
              <a:gd name="connsiteX1135" fmla="*/ 816567 w 3976873"/>
              <a:gd name="connsiteY1135" fmla="*/ 1934460 h 3955845"/>
              <a:gd name="connsiteX1136" fmla="*/ 809648 w 3976873"/>
              <a:gd name="connsiteY1136" fmla="*/ 1948775 h 3955845"/>
              <a:gd name="connsiteX1137" fmla="*/ 811915 w 3976873"/>
              <a:gd name="connsiteY1137" fmla="*/ 2017724 h 3955845"/>
              <a:gd name="connsiteX1138" fmla="*/ 881341 w 3976873"/>
              <a:gd name="connsiteY1138" fmla="*/ 2167076 h 3955845"/>
              <a:gd name="connsiteX1139" fmla="*/ 914027 w 3976873"/>
              <a:gd name="connsiteY1139" fmla="*/ 2208111 h 3955845"/>
              <a:gd name="connsiteX1140" fmla="*/ 890647 w 3976873"/>
              <a:gd name="connsiteY1140" fmla="*/ 2172682 h 3955845"/>
              <a:gd name="connsiteX1141" fmla="*/ 846509 w 3976873"/>
              <a:gd name="connsiteY1141" fmla="*/ 2065321 h 3955845"/>
              <a:gd name="connsiteX1142" fmla="*/ 854859 w 3976873"/>
              <a:gd name="connsiteY1142" fmla="*/ 2061385 h 3955845"/>
              <a:gd name="connsiteX1143" fmla="*/ 869055 w 3976873"/>
              <a:gd name="connsiteY1143" fmla="*/ 2098245 h 3955845"/>
              <a:gd name="connsiteX1144" fmla="*/ 895895 w 3976873"/>
              <a:gd name="connsiteY1144" fmla="*/ 2158367 h 3955845"/>
              <a:gd name="connsiteX1145" fmla="*/ 916651 w 3976873"/>
              <a:gd name="connsiteY1145" fmla="*/ 2193438 h 3955845"/>
              <a:gd name="connsiteX1146" fmla="*/ 879195 w 3976873"/>
              <a:gd name="connsiteY1146" fmla="*/ 1984442 h 3955845"/>
              <a:gd name="connsiteX1147" fmla="*/ 889811 w 3976873"/>
              <a:gd name="connsiteY1147" fmla="*/ 1983010 h 3955845"/>
              <a:gd name="connsiteX1148" fmla="*/ 912477 w 3976873"/>
              <a:gd name="connsiteY1148" fmla="*/ 2133913 h 3955845"/>
              <a:gd name="connsiteX1149" fmla="*/ 928938 w 3976873"/>
              <a:gd name="connsiteY1149" fmla="*/ 2176619 h 3955845"/>
              <a:gd name="connsiteX1150" fmla="*/ 913073 w 3976873"/>
              <a:gd name="connsiteY1150" fmla="*/ 2090849 h 3955845"/>
              <a:gd name="connsiteX1151" fmla="*/ 903291 w 3976873"/>
              <a:gd name="connsiteY1151" fmla="*/ 1926228 h 3955845"/>
              <a:gd name="connsiteX1152" fmla="*/ 913788 w 3976873"/>
              <a:gd name="connsiteY1152" fmla="*/ 1925035 h 3955845"/>
              <a:gd name="connsiteX1153" fmla="*/ 914863 w 3976873"/>
              <a:gd name="connsiteY1153" fmla="*/ 2005914 h 3955845"/>
              <a:gd name="connsiteX1154" fmla="*/ 920230 w 3976873"/>
              <a:gd name="connsiteY1154" fmla="*/ 2051960 h 3955845"/>
              <a:gd name="connsiteX1155" fmla="*/ 918680 w 3976873"/>
              <a:gd name="connsiteY1155" fmla="*/ 2017009 h 3955845"/>
              <a:gd name="connsiteX1156" fmla="*/ 933233 w 3976873"/>
              <a:gd name="connsiteY1156" fmla="*/ 1910362 h 3955845"/>
              <a:gd name="connsiteX1157" fmla="*/ 942657 w 3976873"/>
              <a:gd name="connsiteY1157" fmla="*/ 1909170 h 3955845"/>
              <a:gd name="connsiteX1158" fmla="*/ 935260 w 3976873"/>
              <a:gd name="connsiteY1158" fmla="*/ 2014980 h 3955845"/>
              <a:gd name="connsiteX1159" fmla="*/ 935977 w 3976873"/>
              <a:gd name="connsiteY1159" fmla="*/ 2064963 h 3955845"/>
              <a:gd name="connsiteX1160" fmla="*/ 938481 w 3976873"/>
              <a:gd name="connsiteY1160" fmla="*/ 2060549 h 3955845"/>
              <a:gd name="connsiteX1161" fmla="*/ 948502 w 3976873"/>
              <a:gd name="connsiteY1161" fmla="*/ 1982056 h 3955845"/>
              <a:gd name="connsiteX1162" fmla="*/ 965441 w 3976873"/>
              <a:gd name="connsiteY1162" fmla="*/ 1874337 h 3955845"/>
              <a:gd name="connsiteX1163" fmla="*/ 976892 w 3976873"/>
              <a:gd name="connsiteY1163" fmla="*/ 1877796 h 3955845"/>
              <a:gd name="connsiteX1164" fmla="*/ 959954 w 3976873"/>
              <a:gd name="connsiteY1164" fmla="*/ 2029415 h 3955845"/>
              <a:gd name="connsiteX1165" fmla="*/ 971168 w 3976873"/>
              <a:gd name="connsiteY1165" fmla="*/ 2017009 h 3955845"/>
              <a:gd name="connsiteX1166" fmla="*/ 1006597 w 3976873"/>
              <a:gd name="connsiteY1166" fmla="*/ 1865867 h 3955845"/>
              <a:gd name="connsiteX1167" fmla="*/ 1018048 w 3976873"/>
              <a:gd name="connsiteY1167" fmla="*/ 1863719 h 3955845"/>
              <a:gd name="connsiteX1168" fmla="*/ 1010772 w 3976873"/>
              <a:gd name="connsiteY1168" fmla="*/ 1937919 h 3955845"/>
              <a:gd name="connsiteX1169" fmla="*/ 993355 w 3976873"/>
              <a:gd name="connsiteY1169" fmla="*/ 1994462 h 3955845"/>
              <a:gd name="connsiteX1170" fmla="*/ 1009937 w 3976873"/>
              <a:gd name="connsiteY1170" fmla="*/ 1978715 h 3955845"/>
              <a:gd name="connsiteX1171" fmla="*/ 1012442 w 3976873"/>
              <a:gd name="connsiteY1171" fmla="*/ 1975734 h 3955845"/>
              <a:gd name="connsiteX1172" fmla="*/ 1042265 w 3976873"/>
              <a:gd name="connsiteY1172" fmla="*/ 1792862 h 3955845"/>
              <a:gd name="connsiteX1173" fmla="*/ 1051569 w 3976873"/>
              <a:gd name="connsiteY1173" fmla="*/ 1790714 h 3955845"/>
              <a:gd name="connsiteX1174" fmla="*/ 1047394 w 3976873"/>
              <a:gd name="connsiteY1174" fmla="*/ 1891157 h 3955845"/>
              <a:gd name="connsiteX1175" fmla="*/ 1034868 w 3976873"/>
              <a:gd name="connsiteY1175" fmla="*/ 1946866 h 3955845"/>
              <a:gd name="connsiteX1176" fmla="*/ 1068032 w 3976873"/>
              <a:gd name="connsiteY1176" fmla="*/ 1887101 h 3955845"/>
              <a:gd name="connsiteX1177" fmla="*/ 1070178 w 3976873"/>
              <a:gd name="connsiteY1177" fmla="*/ 1878632 h 3955845"/>
              <a:gd name="connsiteX1178" fmla="*/ 1074354 w 3976873"/>
              <a:gd name="connsiteY1178" fmla="*/ 1857397 h 3955845"/>
              <a:gd name="connsiteX1179" fmla="*/ 1081630 w 3976873"/>
              <a:gd name="connsiteY1179" fmla="*/ 1795129 h 3955845"/>
              <a:gd name="connsiteX1180" fmla="*/ 1089623 w 3976873"/>
              <a:gd name="connsiteY1180" fmla="*/ 1788926 h 3955845"/>
              <a:gd name="connsiteX1181" fmla="*/ 1095230 w 3976873"/>
              <a:gd name="connsiteY1181" fmla="*/ 1837476 h 3955845"/>
              <a:gd name="connsiteX1182" fmla="*/ 1094036 w 3976873"/>
              <a:gd name="connsiteY1182" fmla="*/ 1846423 h 3955845"/>
              <a:gd name="connsiteX1183" fmla="*/ 1110976 w 3976873"/>
              <a:gd name="connsiteY1183" fmla="*/ 1825547 h 3955845"/>
              <a:gd name="connsiteX1184" fmla="*/ 1112168 w 3976873"/>
              <a:gd name="connsiteY1184" fmla="*/ 1823996 h 3955845"/>
              <a:gd name="connsiteX1185" fmla="*/ 1113004 w 3976873"/>
              <a:gd name="connsiteY1185" fmla="*/ 1822923 h 3955845"/>
              <a:gd name="connsiteX1186" fmla="*/ 1119803 w 3976873"/>
              <a:gd name="connsiteY1186" fmla="*/ 1793577 h 3955845"/>
              <a:gd name="connsiteX1187" fmla="*/ 1125887 w 3976873"/>
              <a:gd name="connsiteY1187" fmla="*/ 1766737 h 3955845"/>
              <a:gd name="connsiteX1188" fmla="*/ 1130659 w 3976873"/>
              <a:gd name="connsiteY1188" fmla="*/ 1759460 h 3955845"/>
              <a:gd name="connsiteX1189" fmla="*/ 1132805 w 3976873"/>
              <a:gd name="connsiteY1189" fmla="*/ 1759818 h 3955845"/>
              <a:gd name="connsiteX1190" fmla="*/ 1137100 w 3976873"/>
              <a:gd name="connsiteY1190" fmla="*/ 1764947 h 3955845"/>
              <a:gd name="connsiteX1191" fmla="*/ 1135550 w 3976873"/>
              <a:gd name="connsiteY1191" fmla="*/ 1797394 h 3955845"/>
              <a:gd name="connsiteX1192" fmla="*/ 1172768 w 3976873"/>
              <a:gd name="connsiteY1192" fmla="*/ 1758148 h 3955845"/>
              <a:gd name="connsiteX1193" fmla="*/ 1180761 w 3976873"/>
              <a:gd name="connsiteY1193" fmla="*/ 1739778 h 3955845"/>
              <a:gd name="connsiteX1194" fmla="*/ 1193048 w 3976873"/>
              <a:gd name="connsiteY1194" fmla="*/ 1697788 h 3955845"/>
              <a:gd name="connsiteX1195" fmla="*/ 1200562 w 3976873"/>
              <a:gd name="connsiteY1195" fmla="*/ 1695044 h 3955845"/>
              <a:gd name="connsiteX1196" fmla="*/ 1201517 w 3976873"/>
              <a:gd name="connsiteY1196" fmla="*/ 1727014 h 3955845"/>
              <a:gd name="connsiteX1197" fmla="*/ 1202591 w 3976873"/>
              <a:gd name="connsiteY1197" fmla="*/ 1725940 h 3955845"/>
              <a:gd name="connsiteX1198" fmla="*/ 1280129 w 3976873"/>
              <a:gd name="connsiteY1198" fmla="*/ 1624901 h 3955845"/>
              <a:gd name="connsiteX1199" fmla="*/ 1311741 w 3976873"/>
              <a:gd name="connsiteY1199" fmla="*/ 1528752 h 3955845"/>
              <a:gd name="connsiteX1200" fmla="*/ 1674214 w 3976873"/>
              <a:gd name="connsiteY1200" fmla="*/ 1639119 h 3955845"/>
              <a:gd name="connsiteX1201" fmla="*/ 1647424 w 3976873"/>
              <a:gd name="connsiteY1201" fmla="*/ 1689914 h 3955845"/>
              <a:gd name="connsiteX1202" fmla="*/ 1635734 w 3976873"/>
              <a:gd name="connsiteY1202" fmla="*/ 1698981 h 3955845"/>
              <a:gd name="connsiteX1203" fmla="*/ 1569885 w 3976873"/>
              <a:gd name="connsiteY1203" fmla="*/ 1733098 h 3955845"/>
              <a:gd name="connsiteX1204" fmla="*/ 1558792 w 3976873"/>
              <a:gd name="connsiteY1204" fmla="*/ 1774850 h 3955845"/>
              <a:gd name="connsiteX1205" fmla="*/ 1559388 w 3976873"/>
              <a:gd name="connsiteY1205" fmla="*/ 1784870 h 3955845"/>
              <a:gd name="connsiteX1206" fmla="*/ 1539466 w 3976873"/>
              <a:gd name="connsiteY1206" fmla="*/ 1803718 h 3955845"/>
              <a:gd name="connsiteX1207" fmla="*/ 1561654 w 3976873"/>
              <a:gd name="connsiteY1207" fmla="*/ 1867180 h 3955845"/>
              <a:gd name="connsiteX1208" fmla="*/ 1548055 w 3976873"/>
              <a:gd name="connsiteY1208" fmla="*/ 1880660 h 3955845"/>
              <a:gd name="connsiteX1209" fmla="*/ 1477794 w 3976873"/>
              <a:gd name="connsiteY1209" fmla="*/ 1847616 h 3955845"/>
              <a:gd name="connsiteX1210" fmla="*/ 1489485 w 3976873"/>
              <a:gd name="connsiteY1210" fmla="*/ 1950206 h 3955845"/>
              <a:gd name="connsiteX1211" fmla="*/ 1489961 w 3976873"/>
              <a:gd name="connsiteY1211" fmla="*/ 1951041 h 3955845"/>
              <a:gd name="connsiteX1212" fmla="*/ 1502964 w 3976873"/>
              <a:gd name="connsiteY1212" fmla="*/ 1972274 h 3955845"/>
              <a:gd name="connsiteX1213" fmla="*/ 1520141 w 3976873"/>
              <a:gd name="connsiteY1213" fmla="*/ 2066394 h 3955845"/>
              <a:gd name="connsiteX1214" fmla="*/ 1506185 w 3976873"/>
              <a:gd name="connsiteY1214" fmla="*/ 2064248 h 3955845"/>
              <a:gd name="connsiteX1215" fmla="*/ 1467773 w 3976873"/>
              <a:gd name="connsiteY1215" fmla="*/ 1943526 h 3955845"/>
              <a:gd name="connsiteX1216" fmla="*/ 1457752 w 3976873"/>
              <a:gd name="connsiteY1216" fmla="*/ 1934818 h 3955845"/>
              <a:gd name="connsiteX1217" fmla="*/ 1436876 w 3976873"/>
              <a:gd name="connsiteY1217" fmla="*/ 1922770 h 3955845"/>
              <a:gd name="connsiteX1218" fmla="*/ 1422085 w 3976873"/>
              <a:gd name="connsiteY1218" fmla="*/ 1928376 h 3955845"/>
              <a:gd name="connsiteX1219" fmla="*/ 1421965 w 3976873"/>
              <a:gd name="connsiteY1219" fmla="*/ 2028342 h 3955845"/>
              <a:gd name="connsiteX1220" fmla="*/ 1412303 w 3976873"/>
              <a:gd name="connsiteY1220" fmla="*/ 2025360 h 3955845"/>
              <a:gd name="connsiteX1221" fmla="*/ 1414092 w 3976873"/>
              <a:gd name="connsiteY1221" fmla="*/ 1981221 h 3955845"/>
              <a:gd name="connsiteX1222" fmla="*/ 1413138 w 3976873"/>
              <a:gd name="connsiteY1222" fmla="*/ 1976211 h 3955845"/>
              <a:gd name="connsiteX1223" fmla="*/ 1411229 w 3976873"/>
              <a:gd name="connsiteY1223" fmla="*/ 1973587 h 3955845"/>
              <a:gd name="connsiteX1224" fmla="*/ 1377829 w 3976873"/>
              <a:gd name="connsiteY1224" fmla="*/ 1962374 h 3955845"/>
              <a:gd name="connsiteX1225" fmla="*/ 1374011 w 3976873"/>
              <a:gd name="connsiteY1225" fmla="*/ 1973468 h 3955845"/>
              <a:gd name="connsiteX1226" fmla="*/ 1369717 w 3976873"/>
              <a:gd name="connsiteY1226" fmla="*/ 1985635 h 3955845"/>
              <a:gd name="connsiteX1227" fmla="*/ 1364587 w 3976873"/>
              <a:gd name="connsiteY1227" fmla="*/ 1992196 h 3955845"/>
              <a:gd name="connsiteX1228" fmla="*/ 1368285 w 3976873"/>
              <a:gd name="connsiteY1228" fmla="*/ 2019394 h 3955845"/>
              <a:gd name="connsiteX1229" fmla="*/ 1377708 w 3976873"/>
              <a:gd name="connsiteY1229" fmla="*/ 2038720 h 3955845"/>
              <a:gd name="connsiteX1230" fmla="*/ 1407769 w 3976873"/>
              <a:gd name="connsiteY1230" fmla="*/ 2123297 h 3955845"/>
              <a:gd name="connsiteX1231" fmla="*/ 1398584 w 3976873"/>
              <a:gd name="connsiteY1231" fmla="*/ 2124012 h 3955845"/>
              <a:gd name="connsiteX1232" fmla="*/ 1361843 w 3976873"/>
              <a:gd name="connsiteY1232" fmla="*/ 2043730 h 3955845"/>
              <a:gd name="connsiteX1233" fmla="*/ 1354925 w 3976873"/>
              <a:gd name="connsiteY1233" fmla="*/ 2063533 h 3955845"/>
              <a:gd name="connsiteX1234" fmla="*/ 1367927 w 3976873"/>
              <a:gd name="connsiteY1234" fmla="*/ 2085124 h 3955845"/>
              <a:gd name="connsiteX1235" fmla="*/ 1391189 w 3976873"/>
              <a:gd name="connsiteY1235" fmla="*/ 2134153 h 3955845"/>
              <a:gd name="connsiteX1236" fmla="*/ 1434013 w 3976873"/>
              <a:gd name="connsiteY1236" fmla="*/ 2252368 h 3955845"/>
              <a:gd name="connsiteX1237" fmla="*/ 1425545 w 3976873"/>
              <a:gd name="connsiteY1237" fmla="*/ 2257140 h 3955845"/>
              <a:gd name="connsiteX1238" fmla="*/ 1387014 w 3976873"/>
              <a:gd name="connsiteY1238" fmla="*/ 2159322 h 3955845"/>
              <a:gd name="connsiteX1239" fmla="*/ 1363991 w 3976873"/>
              <a:gd name="connsiteY1239" fmla="*/ 2106954 h 3955845"/>
              <a:gd name="connsiteX1240" fmla="*/ 1350272 w 3976873"/>
              <a:gd name="connsiteY1240" fmla="*/ 2084885 h 3955845"/>
              <a:gd name="connsiteX1241" fmla="*/ 1330590 w 3976873"/>
              <a:gd name="connsiteY1241" fmla="*/ 2110891 h 3955845"/>
              <a:gd name="connsiteX1242" fmla="*/ 1331901 w 3976873"/>
              <a:gd name="connsiteY1242" fmla="*/ 2111249 h 3955845"/>
              <a:gd name="connsiteX1243" fmla="*/ 1337985 w 3976873"/>
              <a:gd name="connsiteY1243" fmla="*/ 2122580 h 3955845"/>
              <a:gd name="connsiteX1244" fmla="*/ 1349078 w 3976873"/>
              <a:gd name="connsiteY1244" fmla="*/ 2149182 h 3955845"/>
              <a:gd name="connsiteX1245" fmla="*/ 1341564 w 3976873"/>
              <a:gd name="connsiteY1245" fmla="*/ 2154550 h 3955845"/>
              <a:gd name="connsiteX1246" fmla="*/ 1322357 w 3976873"/>
              <a:gd name="connsiteY1246" fmla="*/ 2118763 h 3955845"/>
              <a:gd name="connsiteX1247" fmla="*/ 1317706 w 3976873"/>
              <a:gd name="connsiteY1247" fmla="*/ 2120076 h 3955845"/>
              <a:gd name="connsiteX1248" fmla="*/ 1308282 w 3976873"/>
              <a:gd name="connsiteY1248" fmla="*/ 2168627 h 3955845"/>
              <a:gd name="connsiteX1249" fmla="*/ 1350868 w 3976873"/>
              <a:gd name="connsiteY1249" fmla="*/ 2262985 h 3955845"/>
              <a:gd name="connsiteX1250" fmla="*/ 1339178 w 3976873"/>
              <a:gd name="connsiteY1250" fmla="*/ 2265729 h 3955845"/>
              <a:gd name="connsiteX1251" fmla="*/ 1291342 w 3976873"/>
              <a:gd name="connsiteY1251" fmla="*/ 2168508 h 3955845"/>
              <a:gd name="connsiteX1252" fmla="*/ 1277744 w 3976873"/>
              <a:gd name="connsiteY1252" fmla="*/ 2188191 h 3955845"/>
              <a:gd name="connsiteX1253" fmla="*/ 1278101 w 3976873"/>
              <a:gd name="connsiteY1253" fmla="*/ 2190695 h 3955845"/>
              <a:gd name="connsiteX1254" fmla="*/ 1279771 w 3976873"/>
              <a:gd name="connsiteY1254" fmla="*/ 2196899 h 3955845"/>
              <a:gd name="connsiteX1255" fmla="*/ 1285616 w 3976873"/>
              <a:gd name="connsiteY1255" fmla="*/ 2211095 h 3955845"/>
              <a:gd name="connsiteX1256" fmla="*/ 1296830 w 3976873"/>
              <a:gd name="connsiteY1256" fmla="*/ 2246046 h 3955845"/>
              <a:gd name="connsiteX1257" fmla="*/ 1314722 w 3976873"/>
              <a:gd name="connsiteY1257" fmla="*/ 2284815 h 3955845"/>
              <a:gd name="connsiteX1258" fmla="*/ 1310190 w 3976873"/>
              <a:gd name="connsiteY1258" fmla="*/ 2289230 h 3955845"/>
              <a:gd name="connsiteX1259" fmla="*/ 1294086 w 3976873"/>
              <a:gd name="connsiteY1259" fmla="*/ 2273603 h 3955845"/>
              <a:gd name="connsiteX1260" fmla="*/ 1271422 w 3976873"/>
              <a:gd name="connsiteY1260" fmla="*/ 2216940 h 3955845"/>
              <a:gd name="connsiteX1261" fmla="*/ 1267604 w 3976873"/>
              <a:gd name="connsiteY1261" fmla="*/ 2202983 h 3955845"/>
              <a:gd name="connsiteX1262" fmla="*/ 1407055 w 3976873"/>
              <a:gd name="connsiteY1262" fmla="*/ 2529839 h 3955845"/>
              <a:gd name="connsiteX1263" fmla="*/ 1476362 w 3976873"/>
              <a:gd name="connsiteY1263" fmla="*/ 2603559 h 3955845"/>
              <a:gd name="connsiteX1264" fmla="*/ 1429599 w 3976873"/>
              <a:gd name="connsiteY1264" fmla="*/ 2530197 h 3955845"/>
              <a:gd name="connsiteX1265" fmla="*/ 1435087 w 3976873"/>
              <a:gd name="connsiteY1265" fmla="*/ 2526379 h 3955845"/>
              <a:gd name="connsiteX1266" fmla="*/ 1520500 w 3976873"/>
              <a:gd name="connsiteY1266" fmla="*/ 2627656 h 3955845"/>
              <a:gd name="connsiteX1267" fmla="*/ 1491989 w 3976873"/>
              <a:gd name="connsiteY1267" fmla="*/ 2581610 h 3955845"/>
              <a:gd name="connsiteX1268" fmla="*/ 1429719 w 3976873"/>
              <a:gd name="connsiteY1268" fmla="*/ 2433809 h 3955845"/>
              <a:gd name="connsiteX1269" fmla="*/ 1440216 w 3976873"/>
              <a:gd name="connsiteY1269" fmla="*/ 2432616 h 3955845"/>
              <a:gd name="connsiteX1270" fmla="*/ 1538750 w 3976873"/>
              <a:gd name="connsiteY1270" fmla="*/ 2630280 h 3955845"/>
              <a:gd name="connsiteX1271" fmla="*/ 1507735 w 3976873"/>
              <a:gd name="connsiteY1271" fmla="*/ 2549879 h 3955845"/>
              <a:gd name="connsiteX1272" fmla="*/ 1447732 w 3976873"/>
              <a:gd name="connsiteY1272" fmla="*/ 2346131 h 3955845"/>
              <a:gd name="connsiteX1273" fmla="*/ 1456440 w 3976873"/>
              <a:gd name="connsiteY1273" fmla="*/ 2345296 h 3955845"/>
              <a:gd name="connsiteX1274" fmla="*/ 1535411 w 3976873"/>
              <a:gd name="connsiteY1274" fmla="*/ 2576123 h 3955845"/>
              <a:gd name="connsiteX1275" fmla="*/ 1502845 w 3976873"/>
              <a:gd name="connsiteY1275" fmla="*/ 2453493 h 3955845"/>
              <a:gd name="connsiteX1276" fmla="*/ 1476124 w 3976873"/>
              <a:gd name="connsiteY1276" fmla="*/ 2264417 h 3955845"/>
              <a:gd name="connsiteX1277" fmla="*/ 1485667 w 3976873"/>
              <a:gd name="connsiteY1277" fmla="*/ 2264775 h 3955845"/>
              <a:gd name="connsiteX1278" fmla="*/ 1515130 w 3976873"/>
              <a:gd name="connsiteY1278" fmla="*/ 2449675 h 3955845"/>
              <a:gd name="connsiteX1279" fmla="*/ 1539824 w 3976873"/>
              <a:gd name="connsiteY1279" fmla="*/ 2552146 h 3955845"/>
              <a:gd name="connsiteX1280" fmla="*/ 1538035 w 3976873"/>
              <a:gd name="connsiteY1280" fmla="*/ 2535325 h 3955845"/>
              <a:gd name="connsiteX1281" fmla="*/ 1528731 w 3976873"/>
              <a:gd name="connsiteY1281" fmla="*/ 2495006 h 3955845"/>
              <a:gd name="connsiteX1282" fmla="*/ 1512745 w 3976873"/>
              <a:gd name="connsiteY1282" fmla="*/ 2399811 h 3955845"/>
              <a:gd name="connsiteX1283" fmla="*/ 1500459 w 3976873"/>
              <a:gd name="connsiteY1283" fmla="*/ 2255829 h 3955845"/>
              <a:gd name="connsiteX1284" fmla="*/ 1507616 w 3976873"/>
              <a:gd name="connsiteY1284" fmla="*/ 2254754 h 3955845"/>
              <a:gd name="connsiteX1285" fmla="*/ 1520977 w 3976873"/>
              <a:gd name="connsiteY1285" fmla="*/ 2361161 h 3955845"/>
              <a:gd name="connsiteX1286" fmla="*/ 1525749 w 3976873"/>
              <a:gd name="connsiteY1286" fmla="*/ 2192485 h 3955845"/>
              <a:gd name="connsiteX1287" fmla="*/ 1536603 w 3976873"/>
              <a:gd name="connsiteY1287" fmla="*/ 2191888 h 3955845"/>
              <a:gd name="connsiteX1288" fmla="*/ 1544715 w 3976873"/>
              <a:gd name="connsiteY1288" fmla="*/ 2307361 h 3955845"/>
              <a:gd name="connsiteX1289" fmla="*/ 1548413 w 3976873"/>
              <a:gd name="connsiteY1289" fmla="*/ 2292927 h 3955845"/>
              <a:gd name="connsiteX1290" fmla="*/ 1548413 w 3976873"/>
              <a:gd name="connsiteY1290" fmla="*/ 2286843 h 3955845"/>
              <a:gd name="connsiteX1291" fmla="*/ 1547100 w 3976873"/>
              <a:gd name="connsiteY1291" fmla="*/ 2223978 h 3955845"/>
              <a:gd name="connsiteX1292" fmla="*/ 1547698 w 3976873"/>
              <a:gd name="connsiteY1292" fmla="*/ 2163616 h 3955845"/>
              <a:gd name="connsiteX1293" fmla="*/ 1556883 w 3976873"/>
              <a:gd name="connsiteY1293" fmla="*/ 2163020 h 3955845"/>
              <a:gd name="connsiteX1294" fmla="*/ 1562847 w 3976873"/>
              <a:gd name="connsiteY1294" fmla="*/ 2233044 h 3955845"/>
              <a:gd name="connsiteX1295" fmla="*/ 1575134 w 3976873"/>
              <a:gd name="connsiteY1295" fmla="*/ 2100035 h 3955845"/>
              <a:gd name="connsiteX1296" fmla="*/ 1585274 w 3976873"/>
              <a:gd name="connsiteY1296" fmla="*/ 2096934 h 3955845"/>
              <a:gd name="connsiteX1297" fmla="*/ 1581100 w 3976873"/>
              <a:gd name="connsiteY1297" fmla="*/ 2190815 h 3955845"/>
              <a:gd name="connsiteX1298" fmla="*/ 1598157 w 3976873"/>
              <a:gd name="connsiteY1298" fmla="*/ 2153358 h 3955845"/>
              <a:gd name="connsiteX1299" fmla="*/ 1595414 w 3976873"/>
              <a:gd name="connsiteY1299" fmla="*/ 2138804 h 3955845"/>
              <a:gd name="connsiteX1300" fmla="*/ 1591954 w 3976873"/>
              <a:gd name="connsiteY1300" fmla="*/ 2116258 h 3955845"/>
              <a:gd name="connsiteX1301" fmla="*/ 1600186 w 3976873"/>
              <a:gd name="connsiteY1301" fmla="*/ 2114231 h 3955845"/>
              <a:gd name="connsiteX1302" fmla="*/ 1607581 w 3976873"/>
              <a:gd name="connsiteY1302" fmla="*/ 2133913 h 3955845"/>
              <a:gd name="connsiteX1303" fmla="*/ 1609609 w 3976873"/>
              <a:gd name="connsiteY1303" fmla="*/ 2129738 h 3955845"/>
              <a:gd name="connsiteX1304" fmla="*/ 1605076 w 3976873"/>
              <a:gd name="connsiteY1304" fmla="*/ 2072955 h 3955845"/>
              <a:gd name="connsiteX1305" fmla="*/ 1596725 w 3976873"/>
              <a:gd name="connsiteY1305" fmla="*/ 2008778 h 3955845"/>
              <a:gd name="connsiteX1306" fmla="*/ 1605672 w 3976873"/>
              <a:gd name="connsiteY1306" fmla="*/ 2004363 h 3955845"/>
              <a:gd name="connsiteX1307" fmla="*/ 1615932 w 3976873"/>
              <a:gd name="connsiteY1307" fmla="*/ 2042657 h 3955845"/>
              <a:gd name="connsiteX1308" fmla="*/ 1623923 w 3976873"/>
              <a:gd name="connsiteY1308" fmla="*/ 2085839 h 3955845"/>
              <a:gd name="connsiteX1309" fmla="*/ 1624998 w 3976873"/>
              <a:gd name="connsiteY1309" fmla="*/ 2098126 h 3955845"/>
              <a:gd name="connsiteX1310" fmla="*/ 1632156 w 3976873"/>
              <a:gd name="connsiteY1310" fmla="*/ 2082261 h 3955845"/>
              <a:gd name="connsiteX1311" fmla="*/ 1624640 w 3976873"/>
              <a:gd name="connsiteY1311" fmla="*/ 2028938 h 3955845"/>
              <a:gd name="connsiteX1312" fmla="*/ 1632275 w 3976873"/>
              <a:gd name="connsiteY1312" fmla="*/ 2028103 h 3955845"/>
              <a:gd name="connsiteX1313" fmla="*/ 1637882 w 3976873"/>
              <a:gd name="connsiteY1313" fmla="*/ 2043491 h 3955845"/>
              <a:gd name="connsiteX1314" fmla="*/ 1627622 w 3976873"/>
              <a:gd name="connsiteY1314" fmla="*/ 1980745 h 3955845"/>
              <a:gd name="connsiteX1315" fmla="*/ 1637524 w 3976873"/>
              <a:gd name="connsiteY1315" fmla="*/ 1976569 h 3955845"/>
              <a:gd name="connsiteX1316" fmla="*/ 1653747 w 3976873"/>
              <a:gd name="connsiteY1316" fmla="*/ 2028580 h 3955845"/>
              <a:gd name="connsiteX1317" fmla="*/ 1663290 w 3976873"/>
              <a:gd name="connsiteY1317" fmla="*/ 1998518 h 3955845"/>
              <a:gd name="connsiteX1318" fmla="*/ 1658518 w 3976873"/>
              <a:gd name="connsiteY1318" fmla="*/ 1960466 h 3955845"/>
              <a:gd name="connsiteX1319" fmla="*/ 1648856 w 3976873"/>
              <a:gd name="connsiteY1319" fmla="*/ 1905711 h 3955845"/>
              <a:gd name="connsiteX1320" fmla="*/ 1657683 w 3976873"/>
              <a:gd name="connsiteY1320" fmla="*/ 1903206 h 3955845"/>
              <a:gd name="connsiteX1321" fmla="*/ 1676532 w 3976873"/>
              <a:gd name="connsiteY1321" fmla="*/ 1950325 h 3955845"/>
              <a:gd name="connsiteX1322" fmla="*/ 1689892 w 3976873"/>
              <a:gd name="connsiteY1322" fmla="*/ 1893543 h 3955845"/>
              <a:gd name="connsiteX1323" fmla="*/ 1682257 w 3976873"/>
              <a:gd name="connsiteY1323" fmla="*/ 1852746 h 3955845"/>
              <a:gd name="connsiteX1324" fmla="*/ 1677843 w 3976873"/>
              <a:gd name="connsiteY1324" fmla="*/ 1826740 h 3955845"/>
              <a:gd name="connsiteX1325" fmla="*/ 1688102 w 3976873"/>
              <a:gd name="connsiteY1325" fmla="*/ 1823400 h 3955845"/>
              <a:gd name="connsiteX1326" fmla="*/ 1699793 w 3976873"/>
              <a:gd name="connsiteY1326" fmla="*/ 1851792 h 3955845"/>
              <a:gd name="connsiteX1327" fmla="*/ 1706950 w 3976873"/>
              <a:gd name="connsiteY1327" fmla="*/ 1712818 h 3955845"/>
              <a:gd name="connsiteX1328" fmla="*/ 1688460 w 3976873"/>
              <a:gd name="connsiteY1328" fmla="*/ 1656275 h 3955845"/>
              <a:gd name="connsiteX1329" fmla="*/ 1674214 w 3976873"/>
              <a:gd name="connsiteY1329" fmla="*/ 1639119 h 3955845"/>
              <a:gd name="connsiteX1330" fmla="*/ 2434980 w 3976873"/>
              <a:gd name="connsiteY1330" fmla="*/ 1779501 h 3955845"/>
              <a:gd name="connsiteX1331" fmla="*/ 2428418 w 3976873"/>
              <a:gd name="connsiteY1331" fmla="*/ 1829246 h 3955845"/>
              <a:gd name="connsiteX1332" fmla="*/ 2416489 w 3976873"/>
              <a:gd name="connsiteY1332" fmla="*/ 1824236 h 3955845"/>
              <a:gd name="connsiteX1333" fmla="*/ 2417205 w 3976873"/>
              <a:gd name="connsiteY1333" fmla="*/ 1822327 h 3955845"/>
              <a:gd name="connsiteX1334" fmla="*/ 2416966 w 3976873"/>
              <a:gd name="connsiteY1334" fmla="*/ 1822446 h 3955845"/>
              <a:gd name="connsiteX1335" fmla="*/ 2420306 w 3976873"/>
              <a:gd name="connsiteY1335" fmla="*/ 1790119 h 3955845"/>
              <a:gd name="connsiteX1336" fmla="*/ 2426032 w 3976873"/>
              <a:gd name="connsiteY1336" fmla="*/ 1776997 h 3955845"/>
              <a:gd name="connsiteX1337" fmla="*/ 2434980 w 3976873"/>
              <a:gd name="connsiteY1337" fmla="*/ 1779501 h 3955845"/>
              <a:gd name="connsiteX1338" fmla="*/ 2478043 w 3976873"/>
              <a:gd name="connsiteY1338" fmla="*/ 1790596 h 3955845"/>
              <a:gd name="connsiteX1339" fmla="*/ 2454781 w 3976873"/>
              <a:gd name="connsiteY1339" fmla="*/ 1834256 h 3955845"/>
              <a:gd name="connsiteX1340" fmla="*/ 2448100 w 3976873"/>
              <a:gd name="connsiteY1340" fmla="*/ 1831989 h 3955845"/>
              <a:gd name="connsiteX1341" fmla="*/ 2452753 w 3976873"/>
              <a:gd name="connsiteY1341" fmla="*/ 1818629 h 3955845"/>
              <a:gd name="connsiteX1342" fmla="*/ 2469095 w 3976873"/>
              <a:gd name="connsiteY1342" fmla="*/ 1788090 h 3955845"/>
              <a:gd name="connsiteX1343" fmla="*/ 2478043 w 3976873"/>
              <a:gd name="connsiteY1343" fmla="*/ 1790596 h 3955845"/>
              <a:gd name="connsiteX1344" fmla="*/ 2516693 w 3976873"/>
              <a:gd name="connsiteY1344" fmla="*/ 1793936 h 3955845"/>
              <a:gd name="connsiteX1345" fmla="*/ 2525282 w 3976873"/>
              <a:gd name="connsiteY1345" fmla="*/ 1796679 h 3955845"/>
              <a:gd name="connsiteX1346" fmla="*/ 2497606 w 3976873"/>
              <a:gd name="connsiteY1346" fmla="*/ 1826383 h 3955845"/>
              <a:gd name="connsiteX1347" fmla="*/ 2491761 w 3976873"/>
              <a:gd name="connsiteY1347" fmla="*/ 1818509 h 3955845"/>
              <a:gd name="connsiteX1348" fmla="*/ 2516693 w 3976873"/>
              <a:gd name="connsiteY1348" fmla="*/ 1793936 h 3955845"/>
              <a:gd name="connsiteX1349" fmla="*/ 2462355 w 3976873"/>
              <a:gd name="connsiteY1349" fmla="*/ 1751305 h 3955845"/>
              <a:gd name="connsiteX1350" fmla="*/ 2409689 w 3976873"/>
              <a:gd name="connsiteY1350" fmla="*/ 1753855 h 3955845"/>
              <a:gd name="connsiteX1351" fmla="*/ 2377957 w 3976873"/>
              <a:gd name="connsiteY1351" fmla="*/ 1763994 h 3955845"/>
              <a:gd name="connsiteX1352" fmla="*/ 2386427 w 3976873"/>
              <a:gd name="connsiteY1352" fmla="*/ 1782724 h 3955845"/>
              <a:gd name="connsiteX1353" fmla="*/ 2392035 w 3976873"/>
              <a:gd name="connsiteY1353" fmla="*/ 1800139 h 3955845"/>
              <a:gd name="connsiteX1354" fmla="*/ 2395613 w 3976873"/>
              <a:gd name="connsiteY1354" fmla="*/ 1821135 h 3955845"/>
              <a:gd name="connsiteX1355" fmla="*/ 2381537 w 3976873"/>
              <a:gd name="connsiteY1355" fmla="*/ 1828173 h 3955845"/>
              <a:gd name="connsiteX1356" fmla="*/ 2369011 w 3976873"/>
              <a:gd name="connsiteY1356" fmla="*/ 1798112 h 3955845"/>
              <a:gd name="connsiteX1357" fmla="*/ 2351476 w 3976873"/>
              <a:gd name="connsiteY1357" fmla="*/ 1800856 h 3955845"/>
              <a:gd name="connsiteX1358" fmla="*/ 2356247 w 3976873"/>
              <a:gd name="connsiteY1358" fmla="*/ 1900939 h 3955845"/>
              <a:gd name="connsiteX1359" fmla="*/ 2344079 w 3976873"/>
              <a:gd name="connsiteY1359" fmla="*/ 1902252 h 3955845"/>
              <a:gd name="connsiteX1360" fmla="*/ 2330360 w 3976873"/>
              <a:gd name="connsiteY1360" fmla="*/ 1819107 h 3955845"/>
              <a:gd name="connsiteX1361" fmla="*/ 2271909 w 3976873"/>
              <a:gd name="connsiteY1361" fmla="*/ 1796561 h 3955845"/>
              <a:gd name="connsiteX1362" fmla="*/ 2263320 w 3976873"/>
              <a:gd name="connsiteY1362" fmla="*/ 1803241 h 3955845"/>
              <a:gd name="connsiteX1363" fmla="*/ 2185662 w 3976873"/>
              <a:gd name="connsiteY1363" fmla="*/ 1828888 h 3955845"/>
              <a:gd name="connsiteX1364" fmla="*/ 2172183 w 3976873"/>
              <a:gd name="connsiteY1364" fmla="*/ 1903923 h 3955845"/>
              <a:gd name="connsiteX1365" fmla="*/ 2173614 w 3976873"/>
              <a:gd name="connsiteY1365" fmla="*/ 1926587 h 3955845"/>
              <a:gd name="connsiteX1366" fmla="*/ 2164547 w 3976873"/>
              <a:gd name="connsiteY1366" fmla="*/ 1931598 h 3955845"/>
              <a:gd name="connsiteX1367" fmla="*/ 2099654 w 3976873"/>
              <a:gd name="connsiteY1367" fmla="*/ 1927304 h 3955845"/>
              <a:gd name="connsiteX1368" fmla="*/ 2119336 w 3976873"/>
              <a:gd name="connsiteY1368" fmla="*/ 1983728 h 3955845"/>
              <a:gd name="connsiteX1369" fmla="*/ 2120768 w 3976873"/>
              <a:gd name="connsiteY1369" fmla="*/ 1986233 h 3955845"/>
              <a:gd name="connsiteX1370" fmla="*/ 2121007 w 3976873"/>
              <a:gd name="connsiteY1370" fmla="*/ 1988977 h 3955845"/>
              <a:gd name="connsiteX1371" fmla="*/ 2122930 w 3976873"/>
              <a:gd name="connsiteY1371" fmla="*/ 1999597 h 3955845"/>
              <a:gd name="connsiteX1372" fmla="*/ 2149041 w 3976873"/>
              <a:gd name="connsiteY1372" fmla="*/ 2007345 h 3955845"/>
              <a:gd name="connsiteX1373" fmla="*/ 2156197 w 3976873"/>
              <a:gd name="connsiteY1373" fmla="*/ 2011044 h 3955845"/>
              <a:gd name="connsiteX1374" fmla="*/ 2152738 w 3976873"/>
              <a:gd name="connsiteY1374" fmla="*/ 2005199 h 3955845"/>
              <a:gd name="connsiteX1375" fmla="*/ 2168483 w 3976873"/>
              <a:gd name="connsiteY1375" fmla="*/ 1969768 h 3955845"/>
              <a:gd name="connsiteX1376" fmla="*/ 2240654 w 3976873"/>
              <a:gd name="connsiteY1376" fmla="*/ 1989571 h 3955845"/>
              <a:gd name="connsiteX1377" fmla="*/ 2233855 w 3976873"/>
              <a:gd name="connsiteY1377" fmla="*/ 1960106 h 3955845"/>
              <a:gd name="connsiteX1378" fmla="*/ 2348494 w 3976873"/>
              <a:gd name="connsiteY1378" fmla="*/ 1947819 h 3955845"/>
              <a:gd name="connsiteX1379" fmla="*/ 2348851 w 3976873"/>
              <a:gd name="connsiteY1379" fmla="*/ 1941974 h 3955845"/>
              <a:gd name="connsiteX1380" fmla="*/ 2358036 w 3976873"/>
              <a:gd name="connsiteY1380" fmla="*/ 1930762 h 3955845"/>
              <a:gd name="connsiteX1381" fmla="*/ 2399387 w 3976873"/>
              <a:gd name="connsiteY1381" fmla="*/ 1936935 h 3955845"/>
              <a:gd name="connsiteX1382" fmla="*/ 2408861 w 3976873"/>
              <a:gd name="connsiteY1382" fmla="*/ 1941528 h 3955845"/>
              <a:gd name="connsiteX1383" fmla="*/ 2425555 w 3976873"/>
              <a:gd name="connsiteY1383" fmla="*/ 1920980 h 3955845"/>
              <a:gd name="connsiteX1384" fmla="*/ 2511563 w 3976873"/>
              <a:gd name="connsiteY1384" fmla="*/ 1850958 h 3955845"/>
              <a:gd name="connsiteX1385" fmla="*/ 2556058 w 3976873"/>
              <a:gd name="connsiteY1385" fmla="*/ 1798708 h 3955845"/>
              <a:gd name="connsiteX1386" fmla="*/ 2510012 w 3976873"/>
              <a:gd name="connsiteY1386" fmla="*/ 1767811 h 3955845"/>
              <a:gd name="connsiteX1387" fmla="*/ 2462355 w 3976873"/>
              <a:gd name="connsiteY1387" fmla="*/ 1751305 h 3955845"/>
              <a:gd name="connsiteX1388" fmla="*/ 2475286 w 3976873"/>
              <a:gd name="connsiteY1388" fmla="*/ 1736932 h 3955845"/>
              <a:gd name="connsiteX1389" fmla="*/ 2575384 w 3976873"/>
              <a:gd name="connsiteY1389" fmla="*/ 1783081 h 3955845"/>
              <a:gd name="connsiteX1390" fmla="*/ 2579082 w 3976873"/>
              <a:gd name="connsiteY1390" fmla="*/ 1796680 h 3955845"/>
              <a:gd name="connsiteX1391" fmla="*/ 2527905 w 3976873"/>
              <a:gd name="connsiteY1391" fmla="*/ 1860739 h 3955845"/>
              <a:gd name="connsiteX1392" fmla="*/ 2434979 w 3976873"/>
              <a:gd name="connsiteY1392" fmla="*/ 1940783 h 3955845"/>
              <a:gd name="connsiteX1393" fmla="*/ 2426250 w 3976873"/>
              <a:gd name="connsiteY1393" fmla="*/ 1949959 h 3955845"/>
              <a:gd name="connsiteX1394" fmla="*/ 2438319 w 3976873"/>
              <a:gd name="connsiteY1394" fmla="*/ 1955812 h 3955845"/>
              <a:gd name="connsiteX1395" fmla="*/ 2468858 w 3976873"/>
              <a:gd name="connsiteY1395" fmla="*/ 1963685 h 3955845"/>
              <a:gd name="connsiteX1396" fmla="*/ 2489017 w 3976873"/>
              <a:gd name="connsiteY1396" fmla="*/ 1951279 h 3955845"/>
              <a:gd name="connsiteX1397" fmla="*/ 2540073 w 3976873"/>
              <a:gd name="connsiteY1397" fmla="*/ 1980505 h 3955845"/>
              <a:gd name="connsiteX1398" fmla="*/ 2571089 w 3976873"/>
              <a:gd name="connsiteY1398" fmla="*/ 2022733 h 3955845"/>
              <a:gd name="connsiteX1399" fmla="*/ 2577053 w 3976873"/>
              <a:gd name="connsiteY1399" fmla="*/ 2017247 h 3955845"/>
              <a:gd name="connsiteX1400" fmla="*/ 2617732 w 3976873"/>
              <a:gd name="connsiteY1400" fmla="*/ 2016651 h 3955845"/>
              <a:gd name="connsiteX1401" fmla="*/ 2625248 w 3976873"/>
              <a:gd name="connsiteY1401" fmla="*/ 2019155 h 3955845"/>
              <a:gd name="connsiteX1402" fmla="*/ 2629661 w 3976873"/>
              <a:gd name="connsiteY1402" fmla="*/ 2010685 h 3955845"/>
              <a:gd name="connsiteX1403" fmla="*/ 2678331 w 3976873"/>
              <a:gd name="connsiteY1403" fmla="*/ 2007823 h 3955845"/>
              <a:gd name="connsiteX1404" fmla="*/ 2708035 w 3976873"/>
              <a:gd name="connsiteY1404" fmla="*/ 2033828 h 3955845"/>
              <a:gd name="connsiteX1405" fmla="*/ 2707318 w 3976873"/>
              <a:gd name="connsiteY1405" fmla="*/ 2028221 h 3955845"/>
              <a:gd name="connsiteX1406" fmla="*/ 2714357 w 3976873"/>
              <a:gd name="connsiteY1406" fmla="*/ 2016651 h 3955845"/>
              <a:gd name="connsiteX1407" fmla="*/ 2793566 w 3976873"/>
              <a:gd name="connsiteY1407" fmla="*/ 2057566 h 3955845"/>
              <a:gd name="connsiteX1408" fmla="*/ 2793566 w 3976873"/>
              <a:gd name="connsiteY1408" fmla="*/ 2057448 h 3955845"/>
              <a:gd name="connsiteX1409" fmla="*/ 2943037 w 3976873"/>
              <a:gd name="connsiteY1409" fmla="*/ 2142859 h 3955845"/>
              <a:gd name="connsiteX1410" fmla="*/ 3007453 w 3976873"/>
              <a:gd name="connsiteY1410" fmla="*/ 2148347 h 3955845"/>
              <a:gd name="connsiteX1411" fmla="*/ 3125432 w 3976873"/>
              <a:gd name="connsiteY1411" fmla="*/ 2349709 h 3955845"/>
              <a:gd name="connsiteX1412" fmla="*/ 3273352 w 3976873"/>
              <a:gd name="connsiteY1412" fmla="*/ 2670004 h 3955845"/>
              <a:gd name="connsiteX1413" fmla="*/ 3323228 w 3976873"/>
              <a:gd name="connsiteY1413" fmla="*/ 2739429 h 3955845"/>
              <a:gd name="connsiteX1414" fmla="*/ 3347271 w 3976873"/>
              <a:gd name="connsiteY1414" fmla="*/ 2765516 h 3955845"/>
              <a:gd name="connsiteX1415" fmla="*/ 3320948 w 3976873"/>
              <a:gd name="connsiteY1415" fmla="*/ 2850290 h 3955845"/>
              <a:gd name="connsiteX1416" fmla="*/ 3315604 w 3976873"/>
              <a:gd name="connsiteY1416" fmla="*/ 2847022 h 3955845"/>
              <a:gd name="connsiteX1417" fmla="*/ 3264405 w 3976873"/>
              <a:gd name="connsiteY1417" fmla="*/ 2809693 h 3955845"/>
              <a:gd name="connsiteX1418" fmla="*/ 3011032 w 3976873"/>
              <a:gd name="connsiteY1418" fmla="*/ 2659387 h 3955845"/>
              <a:gd name="connsiteX1419" fmla="*/ 2715192 w 3976873"/>
              <a:gd name="connsiteY1419" fmla="*/ 2601651 h 3955845"/>
              <a:gd name="connsiteX1420" fmla="*/ 2523254 w 3976873"/>
              <a:gd name="connsiteY1420" fmla="*/ 2554889 h 3955845"/>
              <a:gd name="connsiteX1421" fmla="*/ 2288968 w 3976873"/>
              <a:gd name="connsiteY1421" fmla="*/ 2464108 h 3955845"/>
              <a:gd name="connsiteX1422" fmla="*/ 2227099 w 3976873"/>
              <a:gd name="connsiteY1422" fmla="*/ 2433676 h 3955845"/>
              <a:gd name="connsiteX1423" fmla="*/ 2226637 w 3976873"/>
              <a:gd name="connsiteY1423" fmla="*/ 2439218 h 3955845"/>
              <a:gd name="connsiteX1424" fmla="*/ 2225504 w 3976873"/>
              <a:gd name="connsiteY1424" fmla="*/ 2469954 h 3955845"/>
              <a:gd name="connsiteX1425" fmla="*/ 2208564 w 3976873"/>
              <a:gd name="connsiteY1425" fmla="*/ 2547015 h 3955845"/>
              <a:gd name="connsiteX1426" fmla="*/ 2225981 w 3976873"/>
              <a:gd name="connsiteY1426" fmla="*/ 2703525 h 3955845"/>
              <a:gd name="connsiteX1427" fmla="*/ 2290040 w 3976873"/>
              <a:gd name="connsiteY1427" fmla="*/ 2860153 h 3955845"/>
              <a:gd name="connsiteX1428" fmla="*/ 2393942 w 3976873"/>
              <a:gd name="connsiteY1428" fmla="*/ 2997814 h 3955845"/>
              <a:gd name="connsiteX1429" fmla="*/ 2394194 w 3976873"/>
              <a:gd name="connsiteY1429" fmla="*/ 2998014 h 3955845"/>
              <a:gd name="connsiteX1430" fmla="*/ 2508489 w 3976873"/>
              <a:gd name="connsiteY1430" fmla="*/ 3017548 h 3955845"/>
              <a:gd name="connsiteX1431" fmla="*/ 2793327 w 3976873"/>
              <a:gd name="connsiteY1431" fmla="*/ 3036464 h 3955845"/>
              <a:gd name="connsiteX1432" fmla="*/ 3071469 w 3976873"/>
              <a:gd name="connsiteY1432" fmla="*/ 3033290 h 3955845"/>
              <a:gd name="connsiteX1433" fmla="*/ 3269421 w 3976873"/>
              <a:gd name="connsiteY1433" fmla="*/ 3016237 h 3955845"/>
              <a:gd name="connsiteX1434" fmla="*/ 3250316 w 3976873"/>
              <a:gd name="connsiteY1434" fmla="*/ 3077766 h 3955845"/>
              <a:gd name="connsiteX1435" fmla="*/ 3055528 w 3976873"/>
              <a:gd name="connsiteY1435" fmla="*/ 3091458 h 3955845"/>
              <a:gd name="connsiteX1436" fmla="*/ 2614271 w 3976873"/>
              <a:gd name="connsiteY1436" fmla="*/ 3080006 h 3955845"/>
              <a:gd name="connsiteX1437" fmla="*/ 2539647 w 3976873"/>
              <a:gd name="connsiteY1437" fmla="*/ 3070381 h 3955845"/>
              <a:gd name="connsiteX1438" fmla="*/ 2535660 w 3976873"/>
              <a:gd name="connsiteY1438" fmla="*/ 3070940 h 3955845"/>
              <a:gd name="connsiteX1439" fmla="*/ 2349807 w 3976873"/>
              <a:gd name="connsiteY1439" fmla="*/ 3128556 h 3955845"/>
              <a:gd name="connsiteX1440" fmla="*/ 2123274 w 3976873"/>
              <a:gd name="connsiteY1440" fmla="*/ 3240212 h 3955845"/>
              <a:gd name="connsiteX1441" fmla="*/ 1916782 w 3976873"/>
              <a:gd name="connsiteY1441" fmla="*/ 3394335 h 3955845"/>
              <a:gd name="connsiteX1442" fmla="*/ 1807632 w 3976873"/>
              <a:gd name="connsiteY1442" fmla="*/ 3471397 h 3955845"/>
              <a:gd name="connsiteX1443" fmla="*/ 1734029 w 3976873"/>
              <a:gd name="connsiteY1443" fmla="*/ 3538200 h 3955845"/>
              <a:gd name="connsiteX1444" fmla="*/ 1616528 w 3976873"/>
              <a:gd name="connsiteY1444" fmla="*/ 3600827 h 3955845"/>
              <a:gd name="connsiteX1445" fmla="*/ 1500697 w 3976873"/>
              <a:gd name="connsiteY1445" fmla="*/ 3628622 h 3955845"/>
              <a:gd name="connsiteX1446" fmla="*/ 1465029 w 3976873"/>
              <a:gd name="connsiteY1446" fmla="*/ 3613473 h 3955845"/>
              <a:gd name="connsiteX1447" fmla="*/ 1463359 w 3976873"/>
              <a:gd name="connsiteY1447" fmla="*/ 3603929 h 3955845"/>
              <a:gd name="connsiteX1448" fmla="*/ 1466700 w 3976873"/>
              <a:gd name="connsiteY1448" fmla="*/ 3590448 h 3955845"/>
              <a:gd name="connsiteX1449" fmla="*/ 1448567 w 3976873"/>
              <a:gd name="connsiteY1449" fmla="*/ 3578996 h 3955845"/>
              <a:gd name="connsiteX1450" fmla="*/ 1463956 w 3976873"/>
              <a:gd name="connsiteY1450" fmla="*/ 3502294 h 3955845"/>
              <a:gd name="connsiteX1451" fmla="*/ 1484473 w 3976873"/>
              <a:gd name="connsiteY1451" fmla="*/ 3483804 h 3955845"/>
              <a:gd name="connsiteX1452" fmla="*/ 1463837 w 3976873"/>
              <a:gd name="connsiteY1452" fmla="*/ 3470801 h 3955845"/>
              <a:gd name="connsiteX1453" fmla="*/ 1463121 w 3976873"/>
              <a:gd name="connsiteY1453" fmla="*/ 3449686 h 3955845"/>
              <a:gd name="connsiteX1454" fmla="*/ 1473856 w 3976873"/>
              <a:gd name="connsiteY1454" fmla="*/ 3435491 h 3955845"/>
              <a:gd name="connsiteX1455" fmla="*/ 1478152 w 3976873"/>
              <a:gd name="connsiteY1455" fmla="*/ 3423681 h 3955845"/>
              <a:gd name="connsiteX1456" fmla="*/ 1491989 w 3976873"/>
              <a:gd name="connsiteY1456" fmla="*/ 3411037 h 3955845"/>
              <a:gd name="connsiteX1457" fmla="*/ 1465745 w 3976873"/>
              <a:gd name="connsiteY1457" fmla="*/ 3391949 h 3955845"/>
              <a:gd name="connsiteX1458" fmla="*/ 1466938 w 3976873"/>
              <a:gd name="connsiteY1458" fmla="*/ 3381333 h 3955845"/>
              <a:gd name="connsiteX1459" fmla="*/ 1462524 w 3976873"/>
              <a:gd name="connsiteY1459" fmla="*/ 3365230 h 3955845"/>
              <a:gd name="connsiteX1460" fmla="*/ 1461451 w 3976873"/>
              <a:gd name="connsiteY1460" fmla="*/ 3347812 h 3955845"/>
              <a:gd name="connsiteX1461" fmla="*/ 1500220 w 3976873"/>
              <a:gd name="connsiteY1461" fmla="*/ 3326817 h 3955845"/>
              <a:gd name="connsiteX1462" fmla="*/ 1480776 w 3976873"/>
              <a:gd name="connsiteY1462" fmla="*/ 3299500 h 3955845"/>
              <a:gd name="connsiteX1463" fmla="*/ 1500101 w 3976873"/>
              <a:gd name="connsiteY1463" fmla="*/ 3273375 h 3955845"/>
              <a:gd name="connsiteX1464" fmla="*/ 1483401 w 3976873"/>
              <a:gd name="connsiteY1464" fmla="*/ 3243075 h 3955845"/>
              <a:gd name="connsiteX1465" fmla="*/ 1521096 w 3976873"/>
              <a:gd name="connsiteY1465" fmla="*/ 3166968 h 3955845"/>
              <a:gd name="connsiteX1466" fmla="*/ 1581934 w 3976873"/>
              <a:gd name="connsiteY1466" fmla="*/ 3160884 h 3955845"/>
              <a:gd name="connsiteX1467" fmla="*/ 1580860 w 3976873"/>
              <a:gd name="connsiteY1467" fmla="*/ 3107561 h 3955845"/>
              <a:gd name="connsiteX1468" fmla="*/ 1619750 w 3976873"/>
              <a:gd name="connsiteY1468" fmla="*/ 3094440 h 3955845"/>
              <a:gd name="connsiteX1469" fmla="*/ 1602094 w 3976873"/>
              <a:gd name="connsiteY1469" fmla="*/ 3073684 h 3955845"/>
              <a:gd name="connsiteX1470" fmla="*/ 1603048 w 3976873"/>
              <a:gd name="connsiteY1470" fmla="*/ 3064736 h 3955845"/>
              <a:gd name="connsiteX1471" fmla="*/ 1661858 w 3976873"/>
              <a:gd name="connsiteY1471" fmla="*/ 3030500 h 3955845"/>
              <a:gd name="connsiteX1472" fmla="*/ 1749298 w 3976873"/>
              <a:gd name="connsiteY1472" fmla="*/ 2975745 h 3955845"/>
              <a:gd name="connsiteX1473" fmla="*/ 1863221 w 3976873"/>
              <a:gd name="connsiteY1473" fmla="*/ 2968350 h 3955845"/>
              <a:gd name="connsiteX1474" fmla="*/ 1998139 w 3976873"/>
              <a:gd name="connsiteY1474" fmla="*/ 2988391 h 3955845"/>
              <a:gd name="connsiteX1475" fmla="*/ 2148205 w 3976873"/>
              <a:gd name="connsiteY1475" fmla="*/ 3017020 h 3955845"/>
              <a:gd name="connsiteX1476" fmla="*/ 2232200 w 3976873"/>
              <a:gd name="connsiteY1476" fmla="*/ 3023908 h 3955845"/>
              <a:gd name="connsiteX1477" fmla="*/ 2296463 w 3976873"/>
              <a:gd name="connsiteY1477" fmla="*/ 3031288 h 3955845"/>
              <a:gd name="connsiteX1478" fmla="*/ 2179936 w 3976873"/>
              <a:gd name="connsiteY1478" fmla="*/ 3007179 h 3955845"/>
              <a:gd name="connsiteX1479" fmla="*/ 1763135 w 3976873"/>
              <a:gd name="connsiteY1479" fmla="*/ 2865641 h 3955845"/>
              <a:gd name="connsiteX1480" fmla="*/ 1694893 w 3976873"/>
              <a:gd name="connsiteY1480" fmla="*/ 2832748 h 3955845"/>
              <a:gd name="connsiteX1481" fmla="*/ 1619540 w 3976873"/>
              <a:gd name="connsiteY1481" fmla="*/ 2835654 h 3955845"/>
              <a:gd name="connsiteX1482" fmla="*/ 1543164 w 3976873"/>
              <a:gd name="connsiteY1482" fmla="*/ 2832954 h 3955845"/>
              <a:gd name="connsiteX1483" fmla="*/ 1363274 w 3976873"/>
              <a:gd name="connsiteY1483" fmla="*/ 2836414 h 3955845"/>
              <a:gd name="connsiteX1484" fmla="*/ 1191019 w 3976873"/>
              <a:gd name="connsiteY1484" fmla="*/ 2901546 h 3955845"/>
              <a:gd name="connsiteX1485" fmla="*/ 1076262 w 3976873"/>
              <a:gd name="connsiteY1485" fmla="*/ 2939004 h 3955845"/>
              <a:gd name="connsiteX1486" fmla="*/ 925359 w 3976873"/>
              <a:gd name="connsiteY1486" fmla="*/ 2967276 h 3955845"/>
              <a:gd name="connsiteX1487" fmla="*/ 787699 w 3976873"/>
              <a:gd name="connsiteY1487" fmla="*/ 2971809 h 3955845"/>
              <a:gd name="connsiteX1488" fmla="*/ 560808 w 3976873"/>
              <a:gd name="connsiteY1488" fmla="*/ 2923258 h 3955845"/>
              <a:gd name="connsiteX1489" fmla="*/ 557468 w 3976873"/>
              <a:gd name="connsiteY1489" fmla="*/ 2915146 h 3955845"/>
              <a:gd name="connsiteX1490" fmla="*/ 597311 w 3976873"/>
              <a:gd name="connsiteY1490" fmla="*/ 2856693 h 3955845"/>
              <a:gd name="connsiteX1491" fmla="*/ 601487 w 3976873"/>
              <a:gd name="connsiteY1491" fmla="*/ 2839993 h 3955845"/>
              <a:gd name="connsiteX1492" fmla="*/ 641687 w 3976873"/>
              <a:gd name="connsiteY1492" fmla="*/ 2827467 h 3955845"/>
              <a:gd name="connsiteX1493" fmla="*/ 640137 w 3976873"/>
              <a:gd name="connsiteY1493" fmla="*/ 2819117 h 3955845"/>
              <a:gd name="connsiteX1494" fmla="*/ 672703 w 3976873"/>
              <a:gd name="connsiteY1494" fmla="*/ 2789533 h 3955845"/>
              <a:gd name="connsiteX1495" fmla="*/ 705865 w 3976873"/>
              <a:gd name="connsiteY1495" fmla="*/ 2775337 h 3955845"/>
              <a:gd name="connsiteX1496" fmla="*/ 710757 w 3976873"/>
              <a:gd name="connsiteY1496" fmla="*/ 2774979 h 3955845"/>
              <a:gd name="connsiteX1497" fmla="*/ 707058 w 3976873"/>
              <a:gd name="connsiteY1497" fmla="*/ 2773071 h 3955845"/>
              <a:gd name="connsiteX1498" fmla="*/ 703837 w 3976873"/>
              <a:gd name="connsiteY1498" fmla="*/ 2749571 h 3955845"/>
              <a:gd name="connsiteX1499" fmla="*/ 747736 w 3976873"/>
              <a:gd name="connsiteY1499" fmla="*/ 2736569 h 3955845"/>
              <a:gd name="connsiteX1500" fmla="*/ 734734 w 3976873"/>
              <a:gd name="connsiteY1500" fmla="*/ 2723446 h 3955845"/>
              <a:gd name="connsiteX1501" fmla="*/ 790322 w 3976873"/>
              <a:gd name="connsiteY1501" fmla="*/ 2680143 h 3955845"/>
              <a:gd name="connsiteX1502" fmla="*/ 788653 w 3976873"/>
              <a:gd name="connsiteY1502" fmla="*/ 2677042 h 3955845"/>
              <a:gd name="connsiteX1503" fmla="*/ 789845 w 3976873"/>
              <a:gd name="connsiteY1503" fmla="*/ 2668334 h 3955845"/>
              <a:gd name="connsiteX1504" fmla="*/ 839590 w 3976873"/>
              <a:gd name="connsiteY1504" fmla="*/ 2655570 h 3955845"/>
              <a:gd name="connsiteX1505" fmla="*/ 857960 w 3976873"/>
              <a:gd name="connsiteY1505" fmla="*/ 2649844 h 3955845"/>
              <a:gd name="connsiteX1506" fmla="*/ 864522 w 3976873"/>
              <a:gd name="connsiteY1506" fmla="*/ 2636841 h 3955845"/>
              <a:gd name="connsiteX1507" fmla="*/ 900427 w 3976873"/>
              <a:gd name="connsiteY1507" fmla="*/ 2635648 h 3955845"/>
              <a:gd name="connsiteX1508" fmla="*/ 930130 w 3976873"/>
              <a:gd name="connsiteY1508" fmla="*/ 2647577 h 3955845"/>
              <a:gd name="connsiteX1509" fmla="*/ 931443 w 3976873"/>
              <a:gd name="connsiteY1509" fmla="*/ 2642805 h 3955845"/>
              <a:gd name="connsiteX1510" fmla="*/ 952319 w 3976873"/>
              <a:gd name="connsiteY1510" fmla="*/ 2629445 h 3955845"/>
              <a:gd name="connsiteX1511" fmla="*/ 956972 w 3976873"/>
              <a:gd name="connsiteY1511" fmla="*/ 2628253 h 3955845"/>
              <a:gd name="connsiteX1512" fmla="*/ 956495 w 3976873"/>
              <a:gd name="connsiteY1512" fmla="*/ 2622406 h 3955845"/>
              <a:gd name="connsiteX1513" fmla="*/ 980830 w 3976873"/>
              <a:gd name="connsiteY1513" fmla="*/ 2605229 h 3955845"/>
              <a:gd name="connsiteX1514" fmla="*/ 1004568 w 3976873"/>
              <a:gd name="connsiteY1514" fmla="*/ 2609166 h 3955845"/>
              <a:gd name="connsiteX1515" fmla="*/ 1002421 w 3976873"/>
              <a:gd name="connsiteY1515" fmla="*/ 2606541 h 3955845"/>
              <a:gd name="connsiteX1516" fmla="*/ 1002302 w 3976873"/>
              <a:gd name="connsiteY1516" fmla="*/ 2598191 h 3955845"/>
              <a:gd name="connsiteX1517" fmla="*/ 1056579 w 3976873"/>
              <a:gd name="connsiteY1517" fmla="*/ 2593897 h 3955845"/>
              <a:gd name="connsiteX1518" fmla="*/ 1161674 w 3976873"/>
              <a:gd name="connsiteY1518" fmla="*/ 2590199 h 3955845"/>
              <a:gd name="connsiteX1519" fmla="*/ 1196864 w 3976873"/>
              <a:gd name="connsiteY1519" fmla="*/ 2572305 h 3955845"/>
              <a:gd name="connsiteX1520" fmla="*/ 1322955 w 3976873"/>
              <a:gd name="connsiteY1520" fmla="*/ 2638869 h 3955845"/>
              <a:gd name="connsiteX1521" fmla="*/ 1502845 w 3976873"/>
              <a:gd name="connsiteY1521" fmla="*/ 2757564 h 3955845"/>
              <a:gd name="connsiteX1522" fmla="*/ 1599901 w 3976873"/>
              <a:gd name="connsiteY1522" fmla="*/ 2791129 h 3955845"/>
              <a:gd name="connsiteX1523" fmla="*/ 1625593 w 3976873"/>
              <a:gd name="connsiteY1523" fmla="*/ 2797382 h 3955845"/>
              <a:gd name="connsiteX1524" fmla="*/ 1544550 w 3976873"/>
              <a:gd name="connsiteY1524" fmla="*/ 2752628 h 3955845"/>
              <a:gd name="connsiteX1525" fmla="*/ 1335002 w 3976873"/>
              <a:gd name="connsiteY1525" fmla="*/ 2623243 h 3955845"/>
              <a:gd name="connsiteX1526" fmla="*/ 1143541 w 3976873"/>
              <a:gd name="connsiteY1526" fmla="*/ 2495602 h 3955845"/>
              <a:gd name="connsiteX1527" fmla="*/ 1010160 w 3976873"/>
              <a:gd name="connsiteY1527" fmla="*/ 2388185 h 3955845"/>
              <a:gd name="connsiteX1528" fmla="*/ 1010294 w 3976873"/>
              <a:gd name="connsiteY1528" fmla="*/ 2390701 h 3955845"/>
              <a:gd name="connsiteX1529" fmla="*/ 1001825 w 3976873"/>
              <a:gd name="connsiteY1529" fmla="*/ 2394681 h 3955845"/>
              <a:gd name="connsiteX1530" fmla="*/ 819310 w 3976873"/>
              <a:gd name="connsiteY1530" fmla="*/ 2359490 h 3955845"/>
              <a:gd name="connsiteX1531" fmla="*/ 620215 w 3976873"/>
              <a:gd name="connsiteY1531" fmla="*/ 2332650 h 3955845"/>
              <a:gd name="connsiteX1532" fmla="*/ 434837 w 3976873"/>
              <a:gd name="connsiteY1532" fmla="*/ 2287559 h 3955845"/>
              <a:gd name="connsiteX1533" fmla="*/ 284889 w 3976873"/>
              <a:gd name="connsiteY1533" fmla="*/ 2222426 h 3955845"/>
              <a:gd name="connsiteX1534" fmla="*/ 199716 w 3976873"/>
              <a:gd name="connsiteY1534" fmla="*/ 2174710 h 3955845"/>
              <a:gd name="connsiteX1535" fmla="*/ 132675 w 3976873"/>
              <a:gd name="connsiteY1535" fmla="*/ 2137968 h 3955845"/>
              <a:gd name="connsiteX1536" fmla="*/ 113230 w 3976873"/>
              <a:gd name="connsiteY1536" fmla="*/ 2129380 h 3955845"/>
              <a:gd name="connsiteX1537" fmla="*/ 120985 w 3976873"/>
              <a:gd name="connsiteY1537" fmla="*/ 2079398 h 3955845"/>
              <a:gd name="connsiteX1538" fmla="*/ 143412 w 3976873"/>
              <a:gd name="connsiteY1538" fmla="*/ 2072120 h 3955845"/>
              <a:gd name="connsiteX1539" fmla="*/ 169893 w 3976873"/>
              <a:gd name="connsiteY1539" fmla="*/ 2052556 h 3955845"/>
              <a:gd name="connsiteX1540" fmla="*/ 186236 w 3976873"/>
              <a:gd name="connsiteY1540" fmla="*/ 2041940 h 3955845"/>
              <a:gd name="connsiteX1541" fmla="*/ 216297 w 3976873"/>
              <a:gd name="connsiteY1541" fmla="*/ 2040986 h 3955845"/>
              <a:gd name="connsiteX1542" fmla="*/ 228703 w 3976873"/>
              <a:gd name="connsiteY1542" fmla="*/ 2032516 h 3955845"/>
              <a:gd name="connsiteX1543" fmla="*/ 229778 w 3976873"/>
              <a:gd name="connsiteY1543" fmla="*/ 2025836 h 3955845"/>
              <a:gd name="connsiteX1544" fmla="*/ 295506 w 3976873"/>
              <a:gd name="connsiteY1544" fmla="*/ 2030728 h 3955845"/>
              <a:gd name="connsiteX1545" fmla="*/ 285844 w 3976873"/>
              <a:gd name="connsiteY1545" fmla="*/ 2014265 h 3955845"/>
              <a:gd name="connsiteX1546" fmla="*/ 287633 w 3976873"/>
              <a:gd name="connsiteY1546" fmla="*/ 2006034 h 3955845"/>
              <a:gd name="connsiteX1547" fmla="*/ 311968 w 3976873"/>
              <a:gd name="connsiteY1547" fmla="*/ 1983249 h 3955845"/>
              <a:gd name="connsiteX1548" fmla="*/ 320795 w 3976873"/>
              <a:gd name="connsiteY1548" fmla="*/ 1975496 h 3955845"/>
              <a:gd name="connsiteX1549" fmla="*/ 356582 w 3976873"/>
              <a:gd name="connsiteY1549" fmla="*/ 1983368 h 3955845"/>
              <a:gd name="connsiteX1550" fmla="*/ 409547 w 3976873"/>
              <a:gd name="connsiteY1550" fmla="*/ 2011164 h 3955845"/>
              <a:gd name="connsiteX1551" fmla="*/ 441040 w 3976873"/>
              <a:gd name="connsiteY1551" fmla="*/ 2030607 h 3955845"/>
              <a:gd name="connsiteX1552" fmla="*/ 442830 w 3976873"/>
              <a:gd name="connsiteY1552" fmla="*/ 2008658 h 3955845"/>
              <a:gd name="connsiteX1553" fmla="*/ 446289 w 3976873"/>
              <a:gd name="connsiteY1553" fmla="*/ 2000546 h 3955845"/>
              <a:gd name="connsiteX1554" fmla="*/ 504742 w 3976873"/>
              <a:gd name="connsiteY1554" fmla="*/ 2023570 h 3955845"/>
              <a:gd name="connsiteX1555" fmla="*/ 511183 w 3976873"/>
              <a:gd name="connsiteY1555" fmla="*/ 2028461 h 3955845"/>
              <a:gd name="connsiteX1556" fmla="*/ 509871 w 3976873"/>
              <a:gd name="connsiteY1556" fmla="*/ 2014623 h 3955845"/>
              <a:gd name="connsiteX1557" fmla="*/ 618067 w 3976873"/>
              <a:gd name="connsiteY1557" fmla="*/ 2020587 h 3955845"/>
              <a:gd name="connsiteX1558" fmla="*/ 696561 w 3976873"/>
              <a:gd name="connsiteY1558" fmla="*/ 2103733 h 3955845"/>
              <a:gd name="connsiteX1559" fmla="*/ 794975 w 3976873"/>
              <a:gd name="connsiteY1559" fmla="*/ 2198449 h 3955845"/>
              <a:gd name="connsiteX1560" fmla="*/ 899638 w 3976873"/>
              <a:gd name="connsiteY1560" fmla="*/ 2289229 h 3955845"/>
              <a:gd name="connsiteX1561" fmla="*/ 926528 w 3976873"/>
              <a:gd name="connsiteY1561" fmla="*/ 2311096 h 3955845"/>
              <a:gd name="connsiteX1562" fmla="*/ 876211 w 3976873"/>
              <a:gd name="connsiteY1562" fmla="*/ 2257707 h 3955845"/>
              <a:gd name="connsiteX1563" fmla="*/ 792112 w 3976873"/>
              <a:gd name="connsiteY1563" fmla="*/ 2159442 h 3955845"/>
              <a:gd name="connsiteX1564" fmla="*/ 681451 w 3976873"/>
              <a:gd name="connsiteY1564" fmla="*/ 2022780 h 3955845"/>
              <a:gd name="connsiteX1565" fmla="*/ 674939 w 3976873"/>
              <a:gd name="connsiteY1565" fmla="*/ 2020751 h 3955845"/>
              <a:gd name="connsiteX1566" fmla="*/ 661251 w 3976873"/>
              <a:gd name="connsiteY1566" fmla="*/ 2006034 h 3955845"/>
              <a:gd name="connsiteX1567" fmla="*/ 549475 w 3976873"/>
              <a:gd name="connsiteY1567" fmla="*/ 1917521 h 3955845"/>
              <a:gd name="connsiteX1568" fmla="*/ 413365 w 3976873"/>
              <a:gd name="connsiteY1568" fmla="*/ 1831751 h 3955845"/>
              <a:gd name="connsiteX1569" fmla="*/ 208662 w 3976873"/>
              <a:gd name="connsiteY1569" fmla="*/ 1724748 h 3955845"/>
              <a:gd name="connsiteX1570" fmla="*/ 110367 w 3976873"/>
              <a:gd name="connsiteY1570" fmla="*/ 1657587 h 3955845"/>
              <a:gd name="connsiteX1571" fmla="*/ 19468 w 3976873"/>
              <a:gd name="connsiteY1571" fmla="*/ 1586728 h 3955845"/>
              <a:gd name="connsiteX1572" fmla="*/ 1693 w 3976873"/>
              <a:gd name="connsiteY1572" fmla="*/ 1537701 h 3955845"/>
              <a:gd name="connsiteX1573" fmla="*/ 22330 w 3976873"/>
              <a:gd name="connsiteY1573" fmla="*/ 1509548 h 3955845"/>
              <a:gd name="connsiteX1574" fmla="*/ 31039 w 3976873"/>
              <a:gd name="connsiteY1574" fmla="*/ 1504179 h 3955845"/>
              <a:gd name="connsiteX1575" fmla="*/ 64441 w 3976873"/>
              <a:gd name="connsiteY1575" fmla="*/ 1513484 h 3955845"/>
              <a:gd name="connsiteX1576" fmla="*/ 59788 w 3976873"/>
              <a:gd name="connsiteY1576" fmla="*/ 1505014 h 3955845"/>
              <a:gd name="connsiteX1577" fmla="*/ 69450 w 3976873"/>
              <a:gd name="connsiteY1577" fmla="*/ 1470659 h 3955845"/>
              <a:gd name="connsiteX1578" fmla="*/ 75892 w 3976873"/>
              <a:gd name="connsiteY1578" fmla="*/ 1465410 h 3955845"/>
              <a:gd name="connsiteX1579" fmla="*/ 144246 w 3976873"/>
              <a:gd name="connsiteY1579" fmla="*/ 1465291 h 3955845"/>
              <a:gd name="connsiteX1580" fmla="*/ 151999 w 3976873"/>
              <a:gd name="connsiteY1580" fmla="*/ 1472448 h 3955845"/>
              <a:gd name="connsiteX1581" fmla="*/ 170012 w 3976873"/>
              <a:gd name="connsiteY1581" fmla="*/ 1388349 h 3955845"/>
              <a:gd name="connsiteX1582" fmla="*/ 179318 w 3976873"/>
              <a:gd name="connsiteY1582" fmla="*/ 1388349 h 3955845"/>
              <a:gd name="connsiteX1583" fmla="*/ 229539 w 3976873"/>
              <a:gd name="connsiteY1583" fmla="*/ 1395029 h 3955845"/>
              <a:gd name="connsiteX1584" fmla="*/ 264490 w 3976873"/>
              <a:gd name="connsiteY1584" fmla="*/ 1412326 h 3955845"/>
              <a:gd name="connsiteX1585" fmla="*/ 298727 w 3976873"/>
              <a:gd name="connsiteY1585" fmla="*/ 1399443 h 3955845"/>
              <a:gd name="connsiteX1586" fmla="*/ 405253 w 3976873"/>
              <a:gd name="connsiteY1586" fmla="*/ 1458492 h 3955845"/>
              <a:gd name="connsiteX1587" fmla="*/ 525737 w 3976873"/>
              <a:gd name="connsiteY1587" fmla="*/ 1671663 h 3955845"/>
              <a:gd name="connsiteX1588" fmla="*/ 554724 w 3976873"/>
              <a:gd name="connsiteY1588" fmla="*/ 1730354 h 3955845"/>
              <a:gd name="connsiteX1589" fmla="*/ 528480 w 3976873"/>
              <a:gd name="connsiteY1589" fmla="*/ 1600924 h 3955845"/>
              <a:gd name="connsiteX1590" fmla="*/ 535399 w 3976873"/>
              <a:gd name="connsiteY1590" fmla="*/ 1522908 h 3955845"/>
              <a:gd name="connsiteX1591" fmla="*/ 564744 w 3976873"/>
              <a:gd name="connsiteY1591" fmla="*/ 1489864 h 3955845"/>
              <a:gd name="connsiteX1592" fmla="*/ 588602 w 3976873"/>
              <a:gd name="connsiteY1592" fmla="*/ 1463263 h 3955845"/>
              <a:gd name="connsiteX1593" fmla="*/ 639539 w 3976873"/>
              <a:gd name="connsiteY1593" fmla="*/ 1459923 h 3955845"/>
              <a:gd name="connsiteX1594" fmla="*/ 642402 w 3976873"/>
              <a:gd name="connsiteY1594" fmla="*/ 1459803 h 3955845"/>
              <a:gd name="connsiteX1595" fmla="*/ 673418 w 3976873"/>
              <a:gd name="connsiteY1595" fmla="*/ 1458253 h 3955845"/>
              <a:gd name="connsiteX1596" fmla="*/ 690358 w 3976873"/>
              <a:gd name="connsiteY1596" fmla="*/ 1464814 h 3955845"/>
              <a:gd name="connsiteX1597" fmla="*/ 717675 w 3976873"/>
              <a:gd name="connsiteY1597" fmla="*/ 1456702 h 3955845"/>
              <a:gd name="connsiteX1598" fmla="*/ 745469 w 3976873"/>
              <a:gd name="connsiteY1598" fmla="*/ 1465768 h 3955845"/>
              <a:gd name="connsiteX1599" fmla="*/ 767181 w 3976873"/>
              <a:gd name="connsiteY1599" fmla="*/ 1477697 h 3955845"/>
              <a:gd name="connsiteX1600" fmla="*/ 774099 w 3976873"/>
              <a:gd name="connsiteY1600" fmla="*/ 1475670 h 3955845"/>
              <a:gd name="connsiteX1601" fmla="*/ 789249 w 3976873"/>
              <a:gd name="connsiteY1601" fmla="*/ 1489507 h 3955845"/>
              <a:gd name="connsiteX1602" fmla="*/ 796883 w 3976873"/>
              <a:gd name="connsiteY1602" fmla="*/ 1486644 h 3955845"/>
              <a:gd name="connsiteX1603" fmla="*/ 872513 w 3976873"/>
              <a:gd name="connsiteY1603" fmla="*/ 1499050 h 3955845"/>
              <a:gd name="connsiteX1604" fmla="*/ 886709 w 3976873"/>
              <a:gd name="connsiteY1604" fmla="*/ 1511814 h 3955845"/>
              <a:gd name="connsiteX1605" fmla="*/ 907346 w 3976873"/>
              <a:gd name="connsiteY1605" fmla="*/ 1511814 h 3955845"/>
              <a:gd name="connsiteX1606" fmla="*/ 963771 w 3976873"/>
              <a:gd name="connsiteY1606" fmla="*/ 1570147 h 3955845"/>
              <a:gd name="connsiteX1607" fmla="*/ 958998 w 3976873"/>
              <a:gd name="connsiteY1607" fmla="*/ 1583985 h 3955845"/>
              <a:gd name="connsiteX1608" fmla="*/ 838993 w 3976873"/>
              <a:gd name="connsiteY1608" fmla="*/ 1586728 h 3955845"/>
              <a:gd name="connsiteX1609" fmla="*/ 718987 w 3976873"/>
              <a:gd name="connsiteY1609" fmla="*/ 1713296 h 3955845"/>
              <a:gd name="connsiteX1610" fmla="*/ 701212 w 3976873"/>
              <a:gd name="connsiteY1610" fmla="*/ 1756360 h 3955845"/>
              <a:gd name="connsiteX1611" fmla="*/ 669601 w 3976873"/>
              <a:gd name="connsiteY1611" fmla="*/ 1887221 h 3955845"/>
              <a:gd name="connsiteX1612" fmla="*/ 675088 w 3976873"/>
              <a:gd name="connsiteY1612" fmla="*/ 1971082 h 3955845"/>
              <a:gd name="connsiteX1613" fmla="*/ 679438 w 3976873"/>
              <a:gd name="connsiteY1613" fmla="*/ 1982241 h 3955845"/>
              <a:gd name="connsiteX1614" fmla="*/ 874362 w 3976873"/>
              <a:gd name="connsiteY1614" fmla="*/ 2193694 h 3955845"/>
              <a:gd name="connsiteX1615" fmla="*/ 898707 w 3976873"/>
              <a:gd name="connsiteY1615" fmla="*/ 2215867 h 3955845"/>
              <a:gd name="connsiteX1616" fmla="*/ 874303 w 3976873"/>
              <a:gd name="connsiteY1616" fmla="*/ 2184493 h 3955845"/>
              <a:gd name="connsiteX1617" fmla="*/ 815851 w 3976873"/>
              <a:gd name="connsiteY1617" fmla="*/ 2101466 h 3955845"/>
              <a:gd name="connsiteX1618" fmla="*/ 800105 w 3976873"/>
              <a:gd name="connsiteY1618" fmla="*/ 2044684 h 3955845"/>
              <a:gd name="connsiteX1619" fmla="*/ 771714 w 3976873"/>
              <a:gd name="connsiteY1619" fmla="*/ 1971201 h 3955845"/>
              <a:gd name="connsiteX1620" fmla="*/ 791993 w 3976873"/>
              <a:gd name="connsiteY1620" fmla="*/ 1920145 h 3955845"/>
              <a:gd name="connsiteX1621" fmla="*/ 796765 w 3976873"/>
              <a:gd name="connsiteY1621" fmla="*/ 1836999 h 3955845"/>
              <a:gd name="connsiteX1622" fmla="*/ 831716 w 3976873"/>
              <a:gd name="connsiteY1622" fmla="*/ 1803120 h 3955845"/>
              <a:gd name="connsiteX1623" fmla="*/ 867026 w 3976873"/>
              <a:gd name="connsiteY1623" fmla="*/ 1803836 h 3955845"/>
              <a:gd name="connsiteX1624" fmla="*/ 903888 w 3976873"/>
              <a:gd name="connsiteY1624" fmla="*/ 1710313 h 3955845"/>
              <a:gd name="connsiteX1625" fmla="*/ 952797 w 3976873"/>
              <a:gd name="connsiteY1625" fmla="*/ 1697310 h 3955845"/>
              <a:gd name="connsiteX1626" fmla="*/ 959954 w 3976873"/>
              <a:gd name="connsiteY1626" fmla="*/ 1700292 h 3955845"/>
              <a:gd name="connsiteX1627" fmla="*/ 962817 w 3976873"/>
              <a:gd name="connsiteY1627" fmla="*/ 1705422 h 3955845"/>
              <a:gd name="connsiteX1628" fmla="*/ 966515 w 3976873"/>
              <a:gd name="connsiteY1628" fmla="*/ 1696952 h 3955845"/>
              <a:gd name="connsiteX1629" fmla="*/ 1029859 w 3976873"/>
              <a:gd name="connsiteY1629" fmla="*/ 1618698 h 3955845"/>
              <a:gd name="connsiteX1630" fmla="*/ 1042026 w 3976873"/>
              <a:gd name="connsiteY1630" fmla="*/ 1625855 h 3955845"/>
              <a:gd name="connsiteX1631" fmla="*/ 1046439 w 3976873"/>
              <a:gd name="connsiteY1631" fmla="*/ 1652099 h 3955845"/>
              <a:gd name="connsiteX1632" fmla="*/ 1058726 w 3976873"/>
              <a:gd name="connsiteY1632" fmla="*/ 1628241 h 3955845"/>
              <a:gd name="connsiteX1633" fmla="*/ 1139606 w 3976873"/>
              <a:gd name="connsiteY1633" fmla="*/ 1569311 h 3955845"/>
              <a:gd name="connsiteX1634" fmla="*/ 1148193 w 3976873"/>
              <a:gd name="connsiteY1634" fmla="*/ 1578616 h 3955845"/>
              <a:gd name="connsiteX1635" fmla="*/ 1148791 w 3976873"/>
              <a:gd name="connsiteY1635" fmla="*/ 1603429 h 3955845"/>
              <a:gd name="connsiteX1636" fmla="*/ 1186606 w 3976873"/>
              <a:gd name="connsiteY1636" fmla="*/ 1562035 h 3955845"/>
              <a:gd name="connsiteX1637" fmla="*/ 1320569 w 3976873"/>
              <a:gd name="connsiteY1637" fmla="*/ 1509070 h 3955845"/>
              <a:gd name="connsiteX1638" fmla="*/ 1331305 w 3976873"/>
              <a:gd name="connsiteY1638" fmla="*/ 1518732 h 3955845"/>
              <a:gd name="connsiteX1639" fmla="*/ 1309236 w 3976873"/>
              <a:gd name="connsiteY1639" fmla="*/ 1612614 h 3955845"/>
              <a:gd name="connsiteX1640" fmla="*/ 1255913 w 3976873"/>
              <a:gd name="connsiteY1640" fmla="*/ 1689676 h 3955845"/>
              <a:gd name="connsiteX1641" fmla="*/ 1120280 w 3976873"/>
              <a:gd name="connsiteY1641" fmla="*/ 1836999 h 3955845"/>
              <a:gd name="connsiteX1642" fmla="*/ 1054313 w 3976873"/>
              <a:gd name="connsiteY1642" fmla="*/ 1957720 h 3955845"/>
              <a:gd name="connsiteX1643" fmla="*/ 956495 w 3976873"/>
              <a:gd name="connsiteY1643" fmla="*/ 2078681 h 3955845"/>
              <a:gd name="connsiteX1644" fmla="*/ 970451 w 3976873"/>
              <a:gd name="connsiteY1644" fmla="*/ 2236264 h 3955845"/>
              <a:gd name="connsiteX1645" fmla="*/ 984766 w 3976873"/>
              <a:gd name="connsiteY1645" fmla="*/ 2286485 h 3955845"/>
              <a:gd name="connsiteX1646" fmla="*/ 983618 w 3976873"/>
              <a:gd name="connsiteY1646" fmla="*/ 2293208 h 3955845"/>
              <a:gd name="connsiteX1647" fmla="*/ 1126721 w 3976873"/>
              <a:gd name="connsiteY1647" fmla="*/ 2423551 h 3955845"/>
              <a:gd name="connsiteX1648" fmla="*/ 1399628 w 3976873"/>
              <a:gd name="connsiteY1648" fmla="*/ 2611820 h 3955845"/>
              <a:gd name="connsiteX1649" fmla="*/ 1535247 w 3976873"/>
              <a:gd name="connsiteY1649" fmla="*/ 2686994 h 3955845"/>
              <a:gd name="connsiteX1650" fmla="*/ 1469085 w 3976873"/>
              <a:gd name="connsiteY1650" fmla="*/ 2616920 h 3955845"/>
              <a:gd name="connsiteX1651" fmla="*/ 1330350 w 3976873"/>
              <a:gd name="connsiteY1651" fmla="*/ 2458622 h 3955845"/>
              <a:gd name="connsiteX1652" fmla="*/ 1236708 w 3976873"/>
              <a:gd name="connsiteY1652" fmla="*/ 2296388 h 3955845"/>
              <a:gd name="connsiteX1653" fmla="*/ 1265218 w 3976873"/>
              <a:gd name="connsiteY1653" fmla="*/ 2193559 h 3955845"/>
              <a:gd name="connsiteX1654" fmla="*/ 1266411 w 3976873"/>
              <a:gd name="connsiteY1654" fmla="*/ 2168985 h 3955845"/>
              <a:gd name="connsiteX1655" fmla="*/ 1286809 w 3976873"/>
              <a:gd name="connsiteY1655" fmla="*/ 2156101 h 3955845"/>
              <a:gd name="connsiteX1656" fmla="*/ 1296949 w 3976873"/>
              <a:gd name="connsiteY1656" fmla="*/ 2107550 h 3955845"/>
              <a:gd name="connsiteX1657" fmla="*/ 1324266 w 3976873"/>
              <a:gd name="connsiteY1657" fmla="*/ 2091207 h 3955845"/>
              <a:gd name="connsiteX1658" fmla="*/ 1334645 w 3976873"/>
              <a:gd name="connsiteY1658" fmla="*/ 2072240 h 3955845"/>
              <a:gd name="connsiteX1659" fmla="*/ 1342756 w 3976873"/>
              <a:gd name="connsiteY1659" fmla="*/ 2070213 h 3955845"/>
              <a:gd name="connsiteX1660" fmla="*/ 1340133 w 3976873"/>
              <a:gd name="connsiteY1660" fmla="*/ 2064367 h 3955845"/>
              <a:gd name="connsiteX1661" fmla="*/ 1350391 w 3976873"/>
              <a:gd name="connsiteY1661" fmla="*/ 2023451 h 3955845"/>
              <a:gd name="connsiteX1662" fmla="*/ 1352181 w 3976873"/>
              <a:gd name="connsiteY1662" fmla="*/ 2023689 h 3955845"/>
              <a:gd name="connsiteX1663" fmla="*/ 1351107 w 3976873"/>
              <a:gd name="connsiteY1663" fmla="*/ 2021661 h 3955845"/>
              <a:gd name="connsiteX1664" fmla="*/ 1360888 w 3976873"/>
              <a:gd name="connsiteY1664" fmla="*/ 1964640 h 3955845"/>
              <a:gd name="connsiteX1665" fmla="*/ 1394648 w 3976873"/>
              <a:gd name="connsiteY1665" fmla="*/ 1936487 h 3955845"/>
              <a:gd name="connsiteX1666" fmla="*/ 1407292 w 3976873"/>
              <a:gd name="connsiteY1666" fmla="*/ 1943049 h 3955845"/>
              <a:gd name="connsiteX1667" fmla="*/ 1407054 w 3976873"/>
              <a:gd name="connsiteY1667" fmla="*/ 1937083 h 3955845"/>
              <a:gd name="connsiteX1668" fmla="*/ 1419461 w 3976873"/>
              <a:gd name="connsiteY1668" fmla="*/ 1904040 h 3955845"/>
              <a:gd name="connsiteX1669" fmla="*/ 1457634 w 3976873"/>
              <a:gd name="connsiteY1669" fmla="*/ 1918714 h 3955845"/>
              <a:gd name="connsiteX1670" fmla="*/ 1463837 w 3976873"/>
              <a:gd name="connsiteY1670" fmla="*/ 1829365 h 3955845"/>
              <a:gd name="connsiteX1671" fmla="*/ 1514057 w 3976873"/>
              <a:gd name="connsiteY1671" fmla="*/ 1815646 h 3955845"/>
              <a:gd name="connsiteX1672" fmla="*/ 1516443 w 3976873"/>
              <a:gd name="connsiteY1672" fmla="*/ 1795247 h 3955845"/>
              <a:gd name="connsiteX1673" fmla="*/ 1529208 w 3976873"/>
              <a:gd name="connsiteY1673" fmla="*/ 1786779 h 3955845"/>
              <a:gd name="connsiteX1674" fmla="*/ 1528372 w 3976873"/>
              <a:gd name="connsiteY1674" fmla="*/ 1770555 h 3955845"/>
              <a:gd name="connsiteX1675" fmla="*/ 1523601 w 3976873"/>
              <a:gd name="connsiteY1675" fmla="*/ 1730354 h 3955845"/>
              <a:gd name="connsiteX1676" fmla="*/ 1587182 w 3976873"/>
              <a:gd name="connsiteY1676" fmla="*/ 1680014 h 3955845"/>
              <a:gd name="connsiteX1677" fmla="*/ 1630484 w 3976873"/>
              <a:gd name="connsiteY1677" fmla="*/ 1667726 h 3955845"/>
              <a:gd name="connsiteX1678" fmla="*/ 1640505 w 3976873"/>
              <a:gd name="connsiteY1678" fmla="*/ 1641364 h 3955845"/>
              <a:gd name="connsiteX1679" fmla="*/ 1661619 w 3976873"/>
              <a:gd name="connsiteY1679" fmla="*/ 1614403 h 3955845"/>
              <a:gd name="connsiteX1680" fmla="*/ 1671283 w 3976873"/>
              <a:gd name="connsiteY1680" fmla="*/ 1609871 h 3955845"/>
              <a:gd name="connsiteX1681" fmla="*/ 1735700 w 3976873"/>
              <a:gd name="connsiteY1681" fmla="*/ 1780337 h 3955845"/>
              <a:gd name="connsiteX1682" fmla="*/ 1668061 w 3976873"/>
              <a:gd name="connsiteY1682" fmla="*/ 2052438 h 3955845"/>
              <a:gd name="connsiteX1683" fmla="*/ 1558196 w 3976873"/>
              <a:gd name="connsiteY1683" fmla="*/ 2329073 h 3955845"/>
              <a:gd name="connsiteX1684" fmla="*/ 1557957 w 3976873"/>
              <a:gd name="connsiteY1684" fmla="*/ 2576242 h 3955845"/>
              <a:gd name="connsiteX1685" fmla="*/ 1608297 w 3976873"/>
              <a:gd name="connsiteY1685" fmla="*/ 2717124 h 3955845"/>
              <a:gd name="connsiteX1686" fmla="*/ 1632201 w 3976873"/>
              <a:gd name="connsiteY1686" fmla="*/ 2740735 h 3955845"/>
              <a:gd name="connsiteX1687" fmla="*/ 1689891 w 3976873"/>
              <a:gd name="connsiteY1687" fmla="*/ 2772714 h 3955845"/>
              <a:gd name="connsiteX1688" fmla="*/ 2225773 w 3976873"/>
              <a:gd name="connsiteY1688" fmla="*/ 2969230 h 3955845"/>
              <a:gd name="connsiteX1689" fmla="*/ 2322301 w 3976873"/>
              <a:gd name="connsiteY1689" fmla="*/ 2985727 h 3955845"/>
              <a:gd name="connsiteX1690" fmla="*/ 2304592 w 3976873"/>
              <a:gd name="connsiteY1690" fmla="*/ 2975149 h 3955845"/>
              <a:gd name="connsiteX1691" fmla="*/ 2122675 w 3976873"/>
              <a:gd name="connsiteY1691" fmla="*/ 2889975 h 3955845"/>
              <a:gd name="connsiteX1692" fmla="*/ 1944933 w 3976873"/>
              <a:gd name="connsiteY1692" fmla="*/ 2790129 h 3955845"/>
              <a:gd name="connsiteX1693" fmla="*/ 1814309 w 3976873"/>
              <a:gd name="connsiteY1693" fmla="*/ 2752792 h 3955845"/>
              <a:gd name="connsiteX1694" fmla="*/ 1737129 w 3976873"/>
              <a:gd name="connsiteY1694" fmla="*/ 2588648 h 3955845"/>
              <a:gd name="connsiteX1695" fmla="*/ 1773751 w 3976873"/>
              <a:gd name="connsiteY1695" fmla="*/ 2523634 h 3955845"/>
              <a:gd name="connsiteX1696" fmla="*/ 1758601 w 3976873"/>
              <a:gd name="connsiteY1696" fmla="*/ 2482122 h 3955845"/>
              <a:gd name="connsiteX1697" fmla="*/ 1764685 w 3976873"/>
              <a:gd name="connsiteY1697" fmla="*/ 2477231 h 3955845"/>
              <a:gd name="connsiteX1698" fmla="*/ 1785799 w 3976873"/>
              <a:gd name="connsiteY1698" fmla="*/ 2479856 h 3955845"/>
              <a:gd name="connsiteX1699" fmla="*/ 1784845 w 3976873"/>
              <a:gd name="connsiteY1699" fmla="*/ 2479139 h 3955845"/>
              <a:gd name="connsiteX1700" fmla="*/ 1761464 w 3976873"/>
              <a:gd name="connsiteY1700" fmla="*/ 2414126 h 3955845"/>
              <a:gd name="connsiteX1701" fmla="*/ 1764566 w 3976873"/>
              <a:gd name="connsiteY1701" fmla="*/ 2412455 h 3955845"/>
              <a:gd name="connsiteX1702" fmla="*/ 1758601 w 3976873"/>
              <a:gd name="connsiteY1702" fmla="*/ 2408996 h 3955845"/>
              <a:gd name="connsiteX1703" fmla="*/ 1753710 w 3976873"/>
              <a:gd name="connsiteY1703" fmla="*/ 2400169 h 3955845"/>
              <a:gd name="connsiteX1704" fmla="*/ 1769337 w 3976873"/>
              <a:gd name="connsiteY1704" fmla="*/ 2339689 h 3955845"/>
              <a:gd name="connsiteX1705" fmla="*/ 1796893 w 3976873"/>
              <a:gd name="connsiteY1705" fmla="*/ 2341239 h 3955845"/>
              <a:gd name="connsiteX1706" fmla="*/ 1787349 w 3976873"/>
              <a:gd name="connsiteY1706" fmla="*/ 2314756 h 3955845"/>
              <a:gd name="connsiteX1707" fmla="*/ 1805243 w 3976873"/>
              <a:gd name="connsiteY1707" fmla="*/ 2290660 h 3955845"/>
              <a:gd name="connsiteX1708" fmla="*/ 1818842 w 3976873"/>
              <a:gd name="connsiteY1708" fmla="*/ 2290422 h 3955845"/>
              <a:gd name="connsiteX1709" fmla="*/ 1817292 w 3976873"/>
              <a:gd name="connsiteY1709" fmla="*/ 2286962 h 3955845"/>
              <a:gd name="connsiteX1710" fmla="*/ 1821467 w 3976873"/>
              <a:gd name="connsiteY1710" fmla="*/ 2259407 h 3955845"/>
              <a:gd name="connsiteX1711" fmla="*/ 1854273 w 3976873"/>
              <a:gd name="connsiteY1711" fmla="*/ 2228152 h 3955845"/>
              <a:gd name="connsiteX1712" fmla="*/ 1867633 w 3976873"/>
              <a:gd name="connsiteY1712" fmla="*/ 2234832 h 3955845"/>
              <a:gd name="connsiteX1713" fmla="*/ 1870615 w 3976873"/>
              <a:gd name="connsiteY1713" fmla="*/ 2188310 h 3955845"/>
              <a:gd name="connsiteX1714" fmla="*/ 1878282 w 3976873"/>
              <a:gd name="connsiteY1714" fmla="*/ 2176814 h 3955845"/>
              <a:gd name="connsiteX1715" fmla="*/ 1873766 w 3976873"/>
              <a:gd name="connsiteY1715" fmla="*/ 2172186 h 3955845"/>
              <a:gd name="connsiteX1716" fmla="*/ 1819678 w 3976873"/>
              <a:gd name="connsiteY1716" fmla="*/ 2088104 h 3955845"/>
              <a:gd name="connsiteX1717" fmla="*/ 1821945 w 3976873"/>
              <a:gd name="connsiteY1717" fmla="*/ 2073910 h 3955845"/>
              <a:gd name="connsiteX1718" fmla="*/ 1927756 w 3976873"/>
              <a:gd name="connsiteY1718" fmla="*/ 2026909 h 3955845"/>
              <a:gd name="connsiteX1719" fmla="*/ 1948035 w 3976873"/>
              <a:gd name="connsiteY1719" fmla="*/ 2007226 h 3955845"/>
              <a:gd name="connsiteX1720" fmla="*/ 1978623 w 3976873"/>
              <a:gd name="connsiteY1720" fmla="*/ 2010459 h 3955845"/>
              <a:gd name="connsiteX1721" fmla="*/ 1978279 w 3976873"/>
              <a:gd name="connsiteY1721" fmla="*/ 1992012 h 3955845"/>
              <a:gd name="connsiteX1722" fmla="*/ 1987640 w 3976873"/>
              <a:gd name="connsiteY1722" fmla="*/ 1959751 h 3955845"/>
              <a:gd name="connsiteX1723" fmla="*/ 2047404 w 3976873"/>
              <a:gd name="connsiteY1723" fmla="*/ 1930763 h 3955845"/>
              <a:gd name="connsiteX1724" fmla="*/ 2089991 w 3976873"/>
              <a:gd name="connsiteY1724" fmla="*/ 1944004 h 3955845"/>
              <a:gd name="connsiteX1725" fmla="*/ 2075796 w 3976873"/>
              <a:gd name="connsiteY1725" fmla="*/ 1895453 h 3955845"/>
              <a:gd name="connsiteX1726" fmla="*/ 2154646 w 3976873"/>
              <a:gd name="connsiteY1726" fmla="*/ 1906666 h 3955845"/>
              <a:gd name="connsiteX1727" fmla="*/ 2149636 w 3976873"/>
              <a:gd name="connsiteY1727" fmla="*/ 1843084 h 3955845"/>
              <a:gd name="connsiteX1728" fmla="*/ 2194369 w 3976873"/>
              <a:gd name="connsiteY1728" fmla="*/ 1793459 h 3955845"/>
              <a:gd name="connsiteX1729" fmla="*/ 2275487 w 3976873"/>
              <a:gd name="connsiteY1729" fmla="*/ 1760774 h 3955845"/>
              <a:gd name="connsiteX1730" fmla="*/ 2287059 w 3976873"/>
              <a:gd name="connsiteY1730" fmla="*/ 1758507 h 3955845"/>
              <a:gd name="connsiteX1731" fmla="*/ 2331435 w 3976873"/>
              <a:gd name="connsiteY1731" fmla="*/ 1785587 h 3955845"/>
              <a:gd name="connsiteX1732" fmla="*/ 2334775 w 3976873"/>
              <a:gd name="connsiteY1732" fmla="*/ 1791432 h 3955845"/>
              <a:gd name="connsiteX1733" fmla="*/ 2343125 w 3976873"/>
              <a:gd name="connsiteY1733" fmla="*/ 1778906 h 3955845"/>
              <a:gd name="connsiteX1734" fmla="*/ 2363524 w 3976873"/>
              <a:gd name="connsiteY1734" fmla="*/ 1774492 h 3955845"/>
              <a:gd name="connsiteX1735" fmla="*/ 2360899 w 3976873"/>
              <a:gd name="connsiteY1735" fmla="*/ 1757434 h 3955845"/>
              <a:gd name="connsiteX1736" fmla="*/ 2364955 w 3976873"/>
              <a:gd name="connsiteY1736" fmla="*/ 1750395 h 3955845"/>
              <a:gd name="connsiteX1737" fmla="*/ 2437722 w 3976873"/>
              <a:gd name="connsiteY1737" fmla="*/ 1731428 h 3955845"/>
              <a:gd name="connsiteX1738" fmla="*/ 2475286 w 3976873"/>
              <a:gd name="connsiteY1738" fmla="*/ 1736932 h 3955845"/>
              <a:gd name="connsiteX1739" fmla="*/ 3560752 w 3976873"/>
              <a:gd name="connsiteY1739" fmla="*/ 2048277 h 3955845"/>
              <a:gd name="connsiteX1740" fmla="*/ 3564898 w 3976873"/>
              <a:gd name="connsiteY1740" fmla="*/ 2056970 h 3955845"/>
              <a:gd name="connsiteX1741" fmla="*/ 3558219 w 3976873"/>
              <a:gd name="connsiteY1741" fmla="*/ 2086146 h 3955845"/>
              <a:gd name="connsiteX1742" fmla="*/ 3452344 w 3976873"/>
              <a:gd name="connsiteY1742" fmla="*/ 2427120 h 3955845"/>
              <a:gd name="connsiteX1743" fmla="*/ 3460042 w 3976873"/>
              <a:gd name="connsiteY1743" fmla="*/ 2386093 h 3955845"/>
              <a:gd name="connsiteX1744" fmla="*/ 3552135 w 3976873"/>
              <a:gd name="connsiteY1744" fmla="*/ 2050767 h 3955845"/>
              <a:gd name="connsiteX1745" fmla="*/ 3560752 w 3976873"/>
              <a:gd name="connsiteY1745" fmla="*/ 2048277 h 3955845"/>
              <a:gd name="connsiteX1746" fmla="*/ 3660793 w 3976873"/>
              <a:gd name="connsiteY1746" fmla="*/ 1755799 h 3955845"/>
              <a:gd name="connsiteX1747" fmla="*/ 3656503 w 3976873"/>
              <a:gd name="connsiteY1747" fmla="*/ 1769614 h 3955845"/>
              <a:gd name="connsiteX1748" fmla="*/ 3656527 w 3976873"/>
              <a:gd name="connsiteY1748" fmla="*/ 1765843 h 3955845"/>
              <a:gd name="connsiteX1749" fmla="*/ 2673441 w 3976873"/>
              <a:gd name="connsiteY1749" fmla="*/ 1265121 h 3955845"/>
              <a:gd name="connsiteX1750" fmla="*/ 2709706 w 3976873"/>
              <a:gd name="connsiteY1750" fmla="*/ 1315700 h 3955845"/>
              <a:gd name="connsiteX1751" fmla="*/ 2702666 w 3976873"/>
              <a:gd name="connsiteY1751" fmla="*/ 1323216 h 3955845"/>
              <a:gd name="connsiteX1752" fmla="*/ 2697776 w 3976873"/>
              <a:gd name="connsiteY1752" fmla="*/ 1323455 h 3955845"/>
              <a:gd name="connsiteX1753" fmla="*/ 2686564 w 3976873"/>
              <a:gd name="connsiteY1753" fmla="*/ 1311168 h 3955845"/>
              <a:gd name="connsiteX1754" fmla="*/ 2662943 w 3976873"/>
              <a:gd name="connsiteY1754" fmla="*/ 1274187 h 3955845"/>
              <a:gd name="connsiteX1755" fmla="*/ 2673083 w 3976873"/>
              <a:gd name="connsiteY1755" fmla="*/ 1265360 h 3955845"/>
              <a:gd name="connsiteX1756" fmla="*/ 2673441 w 3976873"/>
              <a:gd name="connsiteY1756" fmla="*/ 1265121 h 3955845"/>
              <a:gd name="connsiteX1757" fmla="*/ 2492119 w 3976873"/>
              <a:gd name="connsiteY1757" fmla="*/ 1184481 h 3955845"/>
              <a:gd name="connsiteX1758" fmla="*/ 2547470 w 3976873"/>
              <a:gd name="connsiteY1758" fmla="*/ 1252117 h 3955845"/>
              <a:gd name="connsiteX1759" fmla="*/ 2605922 w 3976873"/>
              <a:gd name="connsiteY1759" fmla="*/ 1316892 h 3955845"/>
              <a:gd name="connsiteX1760" fmla="*/ 2595305 w 3976873"/>
              <a:gd name="connsiteY1760" fmla="*/ 1327390 h 3955845"/>
              <a:gd name="connsiteX1761" fmla="*/ 2480428 w 3976873"/>
              <a:gd name="connsiteY1761" fmla="*/ 1192115 h 3955845"/>
              <a:gd name="connsiteX1762" fmla="*/ 2482561 w 3976873"/>
              <a:gd name="connsiteY1762" fmla="*/ 1183645 h 3955845"/>
              <a:gd name="connsiteX1763" fmla="*/ 2492119 w 3976873"/>
              <a:gd name="connsiteY1763" fmla="*/ 1184481 h 3955845"/>
              <a:gd name="connsiteX1764" fmla="*/ 2570240 w 3976873"/>
              <a:gd name="connsiteY1764" fmla="*/ 1194828 h 3955845"/>
              <a:gd name="connsiteX1765" fmla="*/ 2577531 w 3976873"/>
              <a:gd name="connsiteY1765" fmla="*/ 1200465 h 3955845"/>
              <a:gd name="connsiteX1766" fmla="*/ 2613438 w 3976873"/>
              <a:gd name="connsiteY1766" fmla="*/ 1255578 h 3955845"/>
              <a:gd name="connsiteX1767" fmla="*/ 2646960 w 3976873"/>
              <a:gd name="connsiteY1767" fmla="*/ 1312121 h 3955845"/>
              <a:gd name="connsiteX1768" fmla="*/ 2635268 w 3976873"/>
              <a:gd name="connsiteY1768" fmla="*/ 1322022 h 3955845"/>
              <a:gd name="connsiteX1769" fmla="*/ 2585047 w 3976873"/>
              <a:gd name="connsiteY1769" fmla="*/ 1249136 h 3955845"/>
              <a:gd name="connsiteX1770" fmla="*/ 2563575 w 3976873"/>
              <a:gd name="connsiteY1770" fmla="*/ 1201181 h 3955845"/>
              <a:gd name="connsiteX1771" fmla="*/ 2570240 w 3976873"/>
              <a:gd name="connsiteY1771" fmla="*/ 1194828 h 3955845"/>
              <a:gd name="connsiteX1772" fmla="*/ 2347421 w 3976873"/>
              <a:gd name="connsiteY1772" fmla="*/ 1121377 h 3955845"/>
              <a:gd name="connsiteX1773" fmla="*/ 2479953 w 3976873"/>
              <a:gd name="connsiteY1773" fmla="*/ 1276096 h 3955845"/>
              <a:gd name="connsiteX1774" fmla="*/ 2469574 w 3976873"/>
              <a:gd name="connsiteY1774" fmla="*/ 1284447 h 3955845"/>
              <a:gd name="connsiteX1775" fmla="*/ 2337878 w 3976873"/>
              <a:gd name="connsiteY1775" fmla="*/ 1129965 h 3955845"/>
              <a:gd name="connsiteX1776" fmla="*/ 2347421 w 3976873"/>
              <a:gd name="connsiteY1776" fmla="*/ 1121377 h 3955845"/>
              <a:gd name="connsiteX1777" fmla="*/ 2613556 w 3976873"/>
              <a:gd name="connsiteY1777" fmla="*/ 1152392 h 3955845"/>
              <a:gd name="connsiteX1778" fmla="*/ 2635387 w 3976873"/>
              <a:gd name="connsiteY1778" fmla="*/ 1199393 h 3955845"/>
              <a:gd name="connsiteX1779" fmla="*/ 2621549 w 3976873"/>
              <a:gd name="connsiteY1779" fmla="*/ 1198677 h 3955845"/>
              <a:gd name="connsiteX1780" fmla="*/ 2599600 w 3976873"/>
              <a:gd name="connsiteY1780" fmla="*/ 1163963 h 3955845"/>
              <a:gd name="connsiteX1781" fmla="*/ 2601523 w 3976873"/>
              <a:gd name="connsiteY1781" fmla="*/ 1152273 h 3955845"/>
              <a:gd name="connsiteX1782" fmla="*/ 2613556 w 3976873"/>
              <a:gd name="connsiteY1782" fmla="*/ 1152392 h 3955845"/>
              <a:gd name="connsiteX1783" fmla="*/ 2466949 w 3976873"/>
              <a:gd name="connsiteY1783" fmla="*/ 1103244 h 3955845"/>
              <a:gd name="connsiteX1784" fmla="*/ 2511684 w 3976873"/>
              <a:gd name="connsiteY1784" fmla="*/ 1158237 h 3955845"/>
              <a:gd name="connsiteX1785" fmla="*/ 2496175 w 3976873"/>
              <a:gd name="connsiteY1785" fmla="*/ 1168019 h 3955845"/>
              <a:gd name="connsiteX1786" fmla="*/ 2456570 w 3976873"/>
              <a:gd name="connsiteY1786" fmla="*/ 1110879 h 3955845"/>
              <a:gd name="connsiteX1787" fmla="*/ 2466949 w 3976873"/>
              <a:gd name="connsiteY1787" fmla="*/ 1103244 h 3955845"/>
              <a:gd name="connsiteX1788" fmla="*/ 2188764 w 3976873"/>
              <a:gd name="connsiteY1788" fmla="*/ 981687 h 3955845"/>
              <a:gd name="connsiteX1789" fmla="*/ 2346823 w 3976873"/>
              <a:gd name="connsiteY1789" fmla="*/ 1168853 h 3955845"/>
              <a:gd name="connsiteX1790" fmla="*/ 2339428 w 3976873"/>
              <a:gd name="connsiteY1790" fmla="*/ 1175415 h 3955845"/>
              <a:gd name="connsiteX1791" fmla="*/ 2179221 w 3976873"/>
              <a:gd name="connsiteY1791" fmla="*/ 990276 h 3955845"/>
              <a:gd name="connsiteX1792" fmla="*/ 2188764 w 3976873"/>
              <a:gd name="connsiteY1792" fmla="*/ 981687 h 3955845"/>
              <a:gd name="connsiteX1793" fmla="*/ 2108601 w 3976873"/>
              <a:gd name="connsiteY1793" fmla="*/ 880896 h 3955845"/>
              <a:gd name="connsiteX1794" fmla="*/ 2152022 w 3976873"/>
              <a:gd name="connsiteY1794" fmla="*/ 933383 h 3955845"/>
              <a:gd name="connsiteX1795" fmla="*/ 2137349 w 3976873"/>
              <a:gd name="connsiteY1795" fmla="*/ 946386 h 3955845"/>
              <a:gd name="connsiteX1796" fmla="*/ 2097745 w 3976873"/>
              <a:gd name="connsiteY1796" fmla="*/ 887576 h 3955845"/>
              <a:gd name="connsiteX1797" fmla="*/ 2100757 w 3976873"/>
              <a:gd name="connsiteY1797" fmla="*/ 880879 h 3955845"/>
              <a:gd name="connsiteX1798" fmla="*/ 2108601 w 3976873"/>
              <a:gd name="connsiteY1798" fmla="*/ 880896 h 3955845"/>
              <a:gd name="connsiteX1799" fmla="*/ 2147130 w 3976873"/>
              <a:gd name="connsiteY1799" fmla="*/ 856563 h 3955845"/>
              <a:gd name="connsiteX1800" fmla="*/ 2176238 w 3976873"/>
              <a:gd name="connsiteY1800" fmla="*/ 897599 h 3955845"/>
              <a:gd name="connsiteX1801" fmla="*/ 2222999 w 3976873"/>
              <a:gd name="connsiteY1801" fmla="*/ 959260 h 3955845"/>
              <a:gd name="connsiteX1802" fmla="*/ 2216678 w 3976873"/>
              <a:gd name="connsiteY1802" fmla="*/ 964987 h 3955845"/>
              <a:gd name="connsiteX1803" fmla="*/ 2163474 w 3976873"/>
              <a:gd name="connsiteY1803" fmla="*/ 903921 h 3955845"/>
              <a:gd name="connsiteX1804" fmla="*/ 2138542 w 3976873"/>
              <a:gd name="connsiteY1804" fmla="*/ 860620 h 3955845"/>
              <a:gd name="connsiteX1805" fmla="*/ 2141271 w 3976873"/>
              <a:gd name="connsiteY1805" fmla="*/ 854833 h 3955845"/>
              <a:gd name="connsiteX1806" fmla="*/ 2147130 w 3976873"/>
              <a:gd name="connsiteY1806" fmla="*/ 856563 h 3955845"/>
              <a:gd name="connsiteX1807" fmla="*/ 2504471 w 3976873"/>
              <a:gd name="connsiteY1807" fmla="*/ 957398 h 3955845"/>
              <a:gd name="connsiteX1808" fmla="*/ 2510610 w 3976873"/>
              <a:gd name="connsiteY1808" fmla="*/ 960334 h 3955845"/>
              <a:gd name="connsiteX1809" fmla="*/ 2520392 w 3976873"/>
              <a:gd name="connsiteY1809" fmla="*/ 992662 h 3955845"/>
              <a:gd name="connsiteX1810" fmla="*/ 2508343 w 3976873"/>
              <a:gd name="connsiteY1810" fmla="*/ 993139 h 3955845"/>
              <a:gd name="connsiteX1811" fmla="*/ 2497727 w 3976873"/>
              <a:gd name="connsiteY1811" fmla="*/ 972144 h 3955845"/>
              <a:gd name="connsiteX1812" fmla="*/ 2498711 w 3976873"/>
              <a:gd name="connsiteY1812" fmla="*/ 959842 h 3955845"/>
              <a:gd name="connsiteX1813" fmla="*/ 2504471 w 3976873"/>
              <a:gd name="connsiteY1813" fmla="*/ 957398 h 3955845"/>
              <a:gd name="connsiteX1814" fmla="*/ 2051699 w 3976873"/>
              <a:gd name="connsiteY1814" fmla="*/ 755282 h 3955845"/>
              <a:gd name="connsiteX1815" fmla="*/ 2080805 w 3976873"/>
              <a:gd name="connsiteY1815" fmla="*/ 788802 h 3955845"/>
              <a:gd name="connsiteX1816" fmla="*/ 2115877 w 3976873"/>
              <a:gd name="connsiteY1816" fmla="*/ 834968 h 3955845"/>
              <a:gd name="connsiteX1817" fmla="*/ 2103232 w 3976873"/>
              <a:gd name="connsiteY1817" fmla="*/ 844988 h 3955845"/>
              <a:gd name="connsiteX1818" fmla="*/ 2041321 w 3976873"/>
              <a:gd name="connsiteY1818" fmla="*/ 763752 h 3955845"/>
              <a:gd name="connsiteX1819" fmla="*/ 2051699 w 3976873"/>
              <a:gd name="connsiteY1819" fmla="*/ 755282 h 3955845"/>
              <a:gd name="connsiteX1820" fmla="*/ 2207387 w 3976873"/>
              <a:gd name="connsiteY1820" fmla="*/ 740687 h 3955845"/>
              <a:gd name="connsiteX1821" fmla="*/ 2209401 w 3976873"/>
              <a:gd name="connsiteY1821" fmla="*/ 748487 h 3955845"/>
              <a:gd name="connsiteX1822" fmla="*/ 2239104 w 3976873"/>
              <a:gd name="connsiteY1822" fmla="*/ 787733 h 3955845"/>
              <a:gd name="connsiteX1823" fmla="*/ 2254731 w 3976873"/>
              <a:gd name="connsiteY1823" fmla="*/ 822685 h 3955845"/>
              <a:gd name="connsiteX1824" fmla="*/ 2243279 w 3976873"/>
              <a:gd name="connsiteY1824" fmla="*/ 829007 h 3955845"/>
              <a:gd name="connsiteX1825" fmla="*/ 2218586 w 3976873"/>
              <a:gd name="connsiteY1825" fmla="*/ 791550 h 3955845"/>
              <a:gd name="connsiteX1826" fmla="*/ 2193894 w 3976873"/>
              <a:gd name="connsiteY1826" fmla="*/ 750514 h 3955845"/>
              <a:gd name="connsiteX1827" fmla="*/ 2195921 w 3976873"/>
              <a:gd name="connsiteY1827" fmla="*/ 743357 h 3955845"/>
              <a:gd name="connsiteX1828" fmla="*/ 2199380 w 3976873"/>
              <a:gd name="connsiteY1828" fmla="*/ 740494 h 3955845"/>
              <a:gd name="connsiteX1829" fmla="*/ 2207387 w 3976873"/>
              <a:gd name="connsiteY1829" fmla="*/ 740687 h 3955845"/>
              <a:gd name="connsiteX1830" fmla="*/ 3043734 w 3976873"/>
              <a:gd name="connsiteY1830" fmla="*/ 971607 h 3955845"/>
              <a:gd name="connsiteX1831" fmla="*/ 3050040 w 3976873"/>
              <a:gd name="connsiteY1831" fmla="*/ 977155 h 3955845"/>
              <a:gd name="connsiteX1832" fmla="*/ 3032504 w 3976873"/>
              <a:gd name="connsiteY1832" fmla="*/ 1027972 h 3955845"/>
              <a:gd name="connsiteX1833" fmla="*/ 3010436 w 3976873"/>
              <a:gd name="connsiteY1833" fmla="*/ 1060777 h 3955845"/>
              <a:gd name="connsiteX1834" fmla="*/ 2996955 w 3976873"/>
              <a:gd name="connsiteY1834" fmla="*/ 1086425 h 3955845"/>
              <a:gd name="connsiteX1835" fmla="*/ 2980375 w 3976873"/>
              <a:gd name="connsiteY1835" fmla="*/ 1078551 h 3955845"/>
              <a:gd name="connsiteX1836" fmla="*/ 3001131 w 3976873"/>
              <a:gd name="connsiteY1836" fmla="*/ 1027136 h 3955845"/>
              <a:gd name="connsiteX1837" fmla="*/ 3036441 w 3976873"/>
              <a:gd name="connsiteY1837" fmla="*/ 976080 h 3955845"/>
              <a:gd name="connsiteX1838" fmla="*/ 3043734 w 3976873"/>
              <a:gd name="connsiteY1838" fmla="*/ 971607 h 3955845"/>
              <a:gd name="connsiteX1839" fmla="*/ 2071620 w 3976873"/>
              <a:gd name="connsiteY1839" fmla="*/ 612494 h 3955845"/>
              <a:gd name="connsiteX1840" fmla="*/ 2124585 w 3976873"/>
              <a:gd name="connsiteY1840" fmla="*/ 696833 h 3955845"/>
              <a:gd name="connsiteX1841" fmla="*/ 2216440 w 3976873"/>
              <a:gd name="connsiteY1841" fmla="*/ 849644 h 3955845"/>
              <a:gd name="connsiteX1842" fmla="*/ 2204987 w 3976873"/>
              <a:gd name="connsiteY1842" fmla="*/ 856443 h 3955845"/>
              <a:gd name="connsiteX1843" fmla="*/ 2058618 w 3976873"/>
              <a:gd name="connsiteY1843" fmla="*/ 620964 h 3955845"/>
              <a:gd name="connsiteX1844" fmla="*/ 2061182 w 3976873"/>
              <a:gd name="connsiteY1844" fmla="*/ 610376 h 3955845"/>
              <a:gd name="connsiteX1845" fmla="*/ 2071620 w 3976873"/>
              <a:gd name="connsiteY1845" fmla="*/ 612494 h 3955845"/>
              <a:gd name="connsiteX1846" fmla="*/ 3151438 w 3976873"/>
              <a:gd name="connsiteY1846" fmla="*/ 947670 h 3955845"/>
              <a:gd name="connsiteX1847" fmla="*/ 3152034 w 3976873"/>
              <a:gd name="connsiteY1847" fmla="*/ 957948 h 3955845"/>
              <a:gd name="connsiteX1848" fmla="*/ 3122928 w 3976873"/>
              <a:gd name="connsiteY1848" fmla="*/ 998387 h 3955845"/>
              <a:gd name="connsiteX1849" fmla="*/ 3108732 w 3976873"/>
              <a:gd name="connsiteY1849" fmla="*/ 1010913 h 3955845"/>
              <a:gd name="connsiteX1850" fmla="*/ 3098115 w 3976873"/>
              <a:gd name="connsiteY1850" fmla="*/ 1000774 h 3955845"/>
              <a:gd name="connsiteX1851" fmla="*/ 3141537 w 3976873"/>
              <a:gd name="connsiteY1851" fmla="*/ 945435 h 3955845"/>
              <a:gd name="connsiteX1852" fmla="*/ 3151438 w 3976873"/>
              <a:gd name="connsiteY1852" fmla="*/ 947670 h 3955845"/>
              <a:gd name="connsiteX1853" fmla="*/ 2143434 w 3976873"/>
              <a:gd name="connsiteY1853" fmla="*/ 633133 h 3955845"/>
              <a:gd name="connsiteX1854" fmla="*/ 2176357 w 3976873"/>
              <a:gd name="connsiteY1854" fmla="*/ 713652 h 3955845"/>
              <a:gd name="connsiteX1855" fmla="*/ 2162878 w 3976873"/>
              <a:gd name="connsiteY1855" fmla="*/ 713773 h 3955845"/>
              <a:gd name="connsiteX1856" fmla="*/ 2133890 w 3976873"/>
              <a:gd name="connsiteY1856" fmla="*/ 641005 h 3955845"/>
              <a:gd name="connsiteX1857" fmla="*/ 2135351 w 3976873"/>
              <a:gd name="connsiteY1857" fmla="*/ 632953 h 3955845"/>
              <a:gd name="connsiteX1858" fmla="*/ 2143434 w 3976873"/>
              <a:gd name="connsiteY1858" fmla="*/ 633133 h 3955845"/>
              <a:gd name="connsiteX1859" fmla="*/ 2303019 w 3976873"/>
              <a:gd name="connsiteY1859" fmla="*/ 598248 h 3955845"/>
              <a:gd name="connsiteX1860" fmla="*/ 2282048 w 3976873"/>
              <a:gd name="connsiteY1860" fmla="*/ 592812 h 3955845"/>
              <a:gd name="connsiteX1861" fmla="*/ 2241967 w 3976873"/>
              <a:gd name="connsiteY1861" fmla="*/ 612972 h 3955845"/>
              <a:gd name="connsiteX1862" fmla="*/ 2256044 w 3976873"/>
              <a:gd name="connsiteY1862" fmla="*/ 675599 h 3955845"/>
              <a:gd name="connsiteX1863" fmla="*/ 2295290 w 3976873"/>
              <a:gd name="connsiteY1863" fmla="*/ 785704 h 3955845"/>
              <a:gd name="connsiteX1864" fmla="*/ 2281571 w 3976873"/>
              <a:gd name="connsiteY1864" fmla="*/ 789044 h 3955845"/>
              <a:gd name="connsiteX1865" fmla="*/ 2236838 w 3976873"/>
              <a:gd name="connsiteY1865" fmla="*/ 691466 h 3955845"/>
              <a:gd name="connsiteX1866" fmla="*/ 2229442 w 3976873"/>
              <a:gd name="connsiteY1866" fmla="*/ 664982 h 3955845"/>
              <a:gd name="connsiteX1867" fmla="*/ 2145461 w 3976873"/>
              <a:gd name="connsiteY1867" fmla="*/ 604024 h 3955845"/>
              <a:gd name="connsiteX1868" fmla="*/ 2127567 w 3976873"/>
              <a:gd name="connsiteY1868" fmla="*/ 613449 h 3955845"/>
              <a:gd name="connsiteX1869" fmla="*/ 2018297 w 3976873"/>
              <a:gd name="connsiteY1869" fmla="*/ 573486 h 3955845"/>
              <a:gd name="connsiteX1870" fmla="*/ 1997422 w 3976873"/>
              <a:gd name="connsiteY1870" fmla="*/ 572294 h 3955845"/>
              <a:gd name="connsiteX1871" fmla="*/ 2032851 w 3976873"/>
              <a:gd name="connsiteY1871" fmla="*/ 641839 h 3955845"/>
              <a:gd name="connsiteX1872" fmla="*/ 2029630 w 3976873"/>
              <a:gd name="connsiteY1872" fmla="*/ 650548 h 3955845"/>
              <a:gd name="connsiteX1873" fmla="*/ 2027244 w 3976873"/>
              <a:gd name="connsiteY1873" fmla="*/ 651980 h 3955845"/>
              <a:gd name="connsiteX1874" fmla="*/ 2017223 w 3976873"/>
              <a:gd name="connsiteY1874" fmla="*/ 643987 h 3955845"/>
              <a:gd name="connsiteX1875" fmla="*/ 2000404 w 3976873"/>
              <a:gd name="connsiteY1875" fmla="*/ 616908 h 3955845"/>
              <a:gd name="connsiteX1876" fmla="*/ 1986328 w 3976873"/>
              <a:gd name="connsiteY1876" fmla="*/ 592693 h 3955845"/>
              <a:gd name="connsiteX1877" fmla="*/ 1966407 w 3976873"/>
              <a:gd name="connsiteY1877" fmla="*/ 567403 h 3955845"/>
              <a:gd name="connsiteX1878" fmla="*/ 1942266 w 3976873"/>
              <a:gd name="connsiteY1878" fmla="*/ 565232 h 3955845"/>
              <a:gd name="connsiteX1879" fmla="*/ 1926683 w 3976873"/>
              <a:gd name="connsiteY1879" fmla="*/ 621799 h 3955845"/>
              <a:gd name="connsiteX1880" fmla="*/ 2045853 w 3976873"/>
              <a:gd name="connsiteY1880" fmla="*/ 835925 h 3955845"/>
              <a:gd name="connsiteX1881" fmla="*/ 2178385 w 3976873"/>
              <a:gd name="connsiteY1881" fmla="*/ 1038230 h 3955845"/>
              <a:gd name="connsiteX1882" fmla="*/ 2549976 w 3976873"/>
              <a:gd name="connsiteY1882" fmla="*/ 1394551 h 3955845"/>
              <a:gd name="connsiteX1883" fmla="*/ 2811460 w 3976873"/>
              <a:gd name="connsiteY1883" fmla="*/ 1628002 h 3955845"/>
              <a:gd name="connsiteX1884" fmla="*/ 2522061 w 3976873"/>
              <a:gd name="connsiteY1884" fmla="*/ 1315223 h 3955845"/>
              <a:gd name="connsiteX1885" fmla="*/ 2533631 w 3976873"/>
              <a:gd name="connsiteY1885" fmla="*/ 1303890 h 3955845"/>
              <a:gd name="connsiteX1886" fmla="*/ 2766963 w 3976873"/>
              <a:gd name="connsiteY1886" fmla="*/ 1530900 h 3955845"/>
              <a:gd name="connsiteX1887" fmla="*/ 2743463 w 3976873"/>
              <a:gd name="connsiteY1887" fmla="*/ 1492250 h 3955845"/>
              <a:gd name="connsiteX1888" fmla="*/ 2698849 w 3976873"/>
              <a:gd name="connsiteY1888" fmla="*/ 1425924 h 3955845"/>
              <a:gd name="connsiteX1889" fmla="*/ 2653161 w 3976873"/>
              <a:gd name="connsiteY1889" fmla="*/ 1360315 h 3955845"/>
              <a:gd name="connsiteX1890" fmla="*/ 2648985 w 3976873"/>
              <a:gd name="connsiteY1890" fmla="*/ 1351248 h 3955845"/>
              <a:gd name="connsiteX1891" fmla="*/ 2650060 w 3976873"/>
              <a:gd name="connsiteY1891" fmla="*/ 1348028 h 3955845"/>
              <a:gd name="connsiteX1892" fmla="*/ 2666521 w 3976873"/>
              <a:gd name="connsiteY1892" fmla="*/ 1346239 h 3955845"/>
              <a:gd name="connsiteX1893" fmla="*/ 2845934 w 3976873"/>
              <a:gd name="connsiteY1893" fmla="*/ 1624543 h 3955845"/>
              <a:gd name="connsiteX1894" fmla="*/ 2855358 w 3976873"/>
              <a:gd name="connsiteY1894" fmla="*/ 1637307 h 3955845"/>
              <a:gd name="connsiteX1895" fmla="*/ 2724496 w 3976873"/>
              <a:gd name="connsiteY1895" fmla="*/ 1377731 h 3955845"/>
              <a:gd name="connsiteX1896" fmla="*/ 2733920 w 3976873"/>
              <a:gd name="connsiteY1896" fmla="*/ 1370335 h 3955845"/>
              <a:gd name="connsiteX1897" fmla="*/ 2822672 w 3976873"/>
              <a:gd name="connsiteY1897" fmla="*/ 1519806 h 3955845"/>
              <a:gd name="connsiteX1898" fmla="*/ 2828995 w 3976873"/>
              <a:gd name="connsiteY1898" fmla="*/ 1531496 h 3955845"/>
              <a:gd name="connsiteX1899" fmla="*/ 2803825 w 3976873"/>
              <a:gd name="connsiteY1899" fmla="*/ 1455986 h 3955845"/>
              <a:gd name="connsiteX1900" fmla="*/ 2706841 w 3976873"/>
              <a:gd name="connsiteY1900" fmla="*/ 1175534 h 3955845"/>
              <a:gd name="connsiteX1901" fmla="*/ 2616659 w 3976873"/>
              <a:gd name="connsiteY1901" fmla="*/ 851910 h 3955845"/>
              <a:gd name="connsiteX1902" fmla="*/ 2550571 w 3976873"/>
              <a:gd name="connsiteY1902" fmla="*/ 872189 h 3955845"/>
              <a:gd name="connsiteX1903" fmla="*/ 2575980 w 3976873"/>
              <a:gd name="connsiteY1903" fmla="*/ 985982 h 3955845"/>
              <a:gd name="connsiteX1904" fmla="*/ 2555224 w 3976873"/>
              <a:gd name="connsiteY1904" fmla="*/ 998388 h 3955845"/>
              <a:gd name="connsiteX1905" fmla="*/ 2516930 w 3976873"/>
              <a:gd name="connsiteY1905" fmla="*/ 847974 h 3955845"/>
              <a:gd name="connsiteX1906" fmla="*/ 2499873 w 3976873"/>
              <a:gd name="connsiteY1906" fmla="*/ 804432 h 3955845"/>
              <a:gd name="connsiteX1907" fmla="*/ 2460746 w 3976873"/>
              <a:gd name="connsiteY1907" fmla="*/ 731903 h 3955845"/>
              <a:gd name="connsiteX1908" fmla="*/ 2445000 w 3976873"/>
              <a:gd name="connsiteY1908" fmla="*/ 762681 h 3955845"/>
              <a:gd name="connsiteX1909" fmla="*/ 2462773 w 3976873"/>
              <a:gd name="connsiteY1909" fmla="*/ 835329 h 3955845"/>
              <a:gd name="connsiteX1910" fmla="*/ 2492835 w 3976873"/>
              <a:gd name="connsiteY1910" fmla="*/ 933386 h 3955845"/>
              <a:gd name="connsiteX1911" fmla="*/ 2478401 w 3976873"/>
              <a:gd name="connsiteY1911" fmla="*/ 933266 h 3955845"/>
              <a:gd name="connsiteX1912" fmla="*/ 2425674 w 3976873"/>
              <a:gd name="connsiteY1912" fmla="*/ 801569 h 3955845"/>
              <a:gd name="connsiteX1913" fmla="*/ 2418398 w 3976873"/>
              <a:gd name="connsiteY1913" fmla="*/ 761846 h 3955845"/>
              <a:gd name="connsiteX1914" fmla="*/ 2414820 w 3976873"/>
              <a:gd name="connsiteY1914" fmla="*/ 758029 h 3955845"/>
              <a:gd name="connsiteX1915" fmla="*/ 2390483 w 3976873"/>
              <a:gd name="connsiteY1915" fmla="*/ 722958 h 3955845"/>
              <a:gd name="connsiteX1916" fmla="*/ 2359469 w 3976873"/>
              <a:gd name="connsiteY1916" fmla="*/ 651980 h 3955845"/>
              <a:gd name="connsiteX1917" fmla="*/ 2303019 w 3976873"/>
              <a:gd name="connsiteY1917" fmla="*/ 598248 h 3955845"/>
              <a:gd name="connsiteX1918" fmla="*/ 2917508 w 3976873"/>
              <a:gd name="connsiteY1918" fmla="*/ 415666 h 3955845"/>
              <a:gd name="connsiteX1919" fmla="*/ 2920253 w 3976873"/>
              <a:gd name="connsiteY1919" fmla="*/ 417931 h 3955845"/>
              <a:gd name="connsiteX1920" fmla="*/ 2922281 w 3976873"/>
              <a:gd name="connsiteY1920" fmla="*/ 426520 h 3955845"/>
              <a:gd name="connsiteX1921" fmla="*/ 2896157 w 3976873"/>
              <a:gd name="connsiteY1921" fmla="*/ 484257 h 3955845"/>
              <a:gd name="connsiteX1922" fmla="*/ 2879098 w 3976873"/>
              <a:gd name="connsiteY1922" fmla="*/ 488551 h 3955845"/>
              <a:gd name="connsiteX1923" fmla="*/ 2904983 w 3976873"/>
              <a:gd name="connsiteY1923" fmla="*/ 420079 h 3955845"/>
              <a:gd name="connsiteX1924" fmla="*/ 2909815 w 3976873"/>
              <a:gd name="connsiteY1924" fmla="*/ 414293 h 3955845"/>
              <a:gd name="connsiteX1925" fmla="*/ 2917508 w 3976873"/>
              <a:gd name="connsiteY1925" fmla="*/ 415666 h 3955845"/>
              <a:gd name="connsiteX1926" fmla="*/ 2934956 w 3976873"/>
              <a:gd name="connsiteY1926" fmla="*/ 340661 h 3955845"/>
              <a:gd name="connsiteX1927" fmla="*/ 2938982 w 3976873"/>
              <a:gd name="connsiteY1927" fmla="*/ 347550 h 3955845"/>
              <a:gd name="connsiteX1928" fmla="*/ 2933136 w 3976873"/>
              <a:gd name="connsiteY1928" fmla="*/ 367233 h 3955845"/>
              <a:gd name="connsiteX1929" fmla="*/ 2917152 w 3976873"/>
              <a:gd name="connsiteY1929" fmla="*/ 361388 h 3955845"/>
              <a:gd name="connsiteX1930" fmla="*/ 2927172 w 3976873"/>
              <a:gd name="connsiteY1930" fmla="*/ 342540 h 3955845"/>
              <a:gd name="connsiteX1931" fmla="*/ 2934956 w 3976873"/>
              <a:gd name="connsiteY1931" fmla="*/ 340661 h 3955845"/>
              <a:gd name="connsiteX1932" fmla="*/ 2794088 w 3976873"/>
              <a:gd name="connsiteY1932" fmla="*/ 277245 h 3955845"/>
              <a:gd name="connsiteX1933" fmla="*/ 2801558 w 3976873"/>
              <a:gd name="connsiteY1933" fmla="*/ 280988 h 3955845"/>
              <a:gd name="connsiteX1934" fmla="*/ 2803586 w 3976873"/>
              <a:gd name="connsiteY1934" fmla="*/ 283612 h 3955845"/>
              <a:gd name="connsiteX1935" fmla="*/ 2802631 w 3976873"/>
              <a:gd name="connsiteY1935" fmla="*/ 294349 h 3955845"/>
              <a:gd name="connsiteX1936" fmla="*/ 2792373 w 3976873"/>
              <a:gd name="connsiteY1936" fmla="*/ 395030 h 3955845"/>
              <a:gd name="connsiteX1937" fmla="*/ 2775195 w 3976873"/>
              <a:gd name="connsiteY1937" fmla="*/ 393836 h 3955845"/>
              <a:gd name="connsiteX1938" fmla="*/ 2776508 w 3976873"/>
              <a:gd name="connsiteY1938" fmla="*/ 322620 h 3955845"/>
              <a:gd name="connsiteX1939" fmla="*/ 2786528 w 3976873"/>
              <a:gd name="connsiteY1939" fmla="*/ 280748 h 3955845"/>
              <a:gd name="connsiteX1940" fmla="*/ 2794088 w 3976873"/>
              <a:gd name="connsiteY1940" fmla="*/ 277245 h 3955845"/>
              <a:gd name="connsiteX1941" fmla="*/ 3091076 w 3976873"/>
              <a:gd name="connsiteY1941" fmla="*/ 322262 h 3955845"/>
              <a:gd name="connsiteX1942" fmla="*/ 3091434 w 3976873"/>
              <a:gd name="connsiteY1942" fmla="*/ 337530 h 3955845"/>
              <a:gd name="connsiteX1943" fmla="*/ 3028091 w 3976873"/>
              <a:gd name="connsiteY1943" fmla="*/ 381670 h 3955845"/>
              <a:gd name="connsiteX1944" fmla="*/ 3017474 w 3976873"/>
              <a:gd name="connsiteY1944" fmla="*/ 369263 h 3955845"/>
              <a:gd name="connsiteX1945" fmla="*/ 3091076 w 3976873"/>
              <a:gd name="connsiteY1945" fmla="*/ 322262 h 3955845"/>
              <a:gd name="connsiteX1946" fmla="*/ 2743823 w 3976873"/>
              <a:gd name="connsiteY1946" fmla="*/ 195814 h 3955845"/>
              <a:gd name="connsiteX1947" fmla="*/ 2755394 w 3976873"/>
              <a:gd name="connsiteY1947" fmla="*/ 199749 h 3955845"/>
              <a:gd name="connsiteX1948" fmla="*/ 2753843 w 3976873"/>
              <a:gd name="connsiteY1948" fmla="*/ 273712 h 3955845"/>
              <a:gd name="connsiteX1949" fmla="*/ 2739648 w 3976873"/>
              <a:gd name="connsiteY1949" fmla="*/ 272637 h 3955845"/>
              <a:gd name="connsiteX1950" fmla="*/ 2739648 w 3976873"/>
              <a:gd name="connsiteY1950" fmla="*/ 207266 h 3955845"/>
              <a:gd name="connsiteX1951" fmla="*/ 2741914 w 3976873"/>
              <a:gd name="connsiteY1951" fmla="*/ 197127 h 3955845"/>
              <a:gd name="connsiteX1952" fmla="*/ 2743823 w 3976873"/>
              <a:gd name="connsiteY1952" fmla="*/ 195814 h 3955845"/>
              <a:gd name="connsiteX1953" fmla="*/ 3265568 w 3976873"/>
              <a:gd name="connsiteY1953" fmla="*/ 352636 h 3955845"/>
              <a:gd name="connsiteX1954" fmla="*/ 3287190 w 3976873"/>
              <a:gd name="connsiteY1954" fmla="*/ 365087 h 3955845"/>
              <a:gd name="connsiteX1955" fmla="*/ 3282179 w 3976873"/>
              <a:gd name="connsiteY1955" fmla="*/ 378209 h 3955845"/>
              <a:gd name="connsiteX1956" fmla="*/ 3240547 w 3976873"/>
              <a:gd name="connsiteY1956" fmla="*/ 378924 h 3955845"/>
              <a:gd name="connsiteX1957" fmla="*/ 3215735 w 3976873"/>
              <a:gd name="connsiteY1957" fmla="*/ 380714 h 3955845"/>
              <a:gd name="connsiteX1958" fmla="*/ 3190087 w 3976873"/>
              <a:gd name="connsiteY1958" fmla="*/ 377136 h 3955845"/>
              <a:gd name="connsiteX1959" fmla="*/ 3181737 w 3976873"/>
              <a:gd name="connsiteY1959" fmla="*/ 359719 h 3955845"/>
              <a:gd name="connsiteX1960" fmla="*/ 3209577 w 3976873"/>
              <a:gd name="connsiteY1960" fmla="*/ 349817 h 3955845"/>
              <a:gd name="connsiteX1961" fmla="*/ 3240547 w 3976873"/>
              <a:gd name="connsiteY1961" fmla="*/ 350295 h 3955845"/>
              <a:gd name="connsiteX1962" fmla="*/ 3265568 w 3976873"/>
              <a:gd name="connsiteY1962" fmla="*/ 352636 h 3955845"/>
              <a:gd name="connsiteX1963" fmla="*/ 3054171 w 3976873"/>
              <a:gd name="connsiteY1963" fmla="*/ 234210 h 3955845"/>
              <a:gd name="connsiteX1964" fmla="*/ 3055646 w 3976873"/>
              <a:gd name="connsiteY1964" fmla="*/ 243172 h 3955845"/>
              <a:gd name="connsiteX1965" fmla="*/ 3035368 w 3976873"/>
              <a:gd name="connsiteY1965" fmla="*/ 274665 h 3955845"/>
              <a:gd name="connsiteX1966" fmla="*/ 3076283 w 3976873"/>
              <a:gd name="connsiteY1966" fmla="*/ 251403 h 3955845"/>
              <a:gd name="connsiteX1967" fmla="*/ 3085707 w 3976873"/>
              <a:gd name="connsiteY1967" fmla="*/ 262616 h 3955845"/>
              <a:gd name="connsiteX1968" fmla="*/ 3051828 w 3976873"/>
              <a:gd name="connsiteY1968" fmla="*/ 291724 h 3955845"/>
              <a:gd name="connsiteX1969" fmla="*/ 3000416 w 3976873"/>
              <a:gd name="connsiteY1969" fmla="*/ 329777 h 3955845"/>
              <a:gd name="connsiteX1970" fmla="*/ 2997314 w 3976873"/>
              <a:gd name="connsiteY1970" fmla="*/ 329300 h 3955845"/>
              <a:gd name="connsiteX1971" fmla="*/ 2934805 w 3976873"/>
              <a:gd name="connsiteY1971" fmla="*/ 396939 h 3955845"/>
              <a:gd name="connsiteX1972" fmla="*/ 2928244 w 3976873"/>
              <a:gd name="connsiteY1972" fmla="*/ 388826 h 3955845"/>
              <a:gd name="connsiteX1973" fmla="*/ 2991827 w 3976873"/>
              <a:gd name="connsiteY1973" fmla="*/ 292916 h 3955845"/>
              <a:gd name="connsiteX1974" fmla="*/ 3044911 w 3976873"/>
              <a:gd name="connsiteY1974" fmla="*/ 233032 h 3955845"/>
              <a:gd name="connsiteX1975" fmla="*/ 3054171 w 3976873"/>
              <a:gd name="connsiteY1975" fmla="*/ 234210 h 3955845"/>
              <a:gd name="connsiteX1976" fmla="*/ 3019076 w 3976873"/>
              <a:gd name="connsiteY1976" fmla="*/ 220227 h 3955845"/>
              <a:gd name="connsiteX1977" fmla="*/ 3017818 w 3976873"/>
              <a:gd name="connsiteY1977" fmla="*/ 226903 h 3955845"/>
              <a:gd name="connsiteX1978" fmla="*/ 3002683 w 3976873"/>
              <a:gd name="connsiteY1978" fmla="*/ 246630 h 3955845"/>
              <a:gd name="connsiteX1979" fmla="*/ 2959499 w 3976873"/>
              <a:gd name="connsiteY1979" fmla="*/ 288145 h 3955845"/>
              <a:gd name="connsiteX1980" fmla="*/ 2949478 w 3976873"/>
              <a:gd name="connsiteY1980" fmla="*/ 275737 h 3955845"/>
              <a:gd name="connsiteX1981" fmla="*/ 2977736 w 3976873"/>
              <a:gd name="connsiteY1981" fmla="*/ 238012 h 3955845"/>
              <a:gd name="connsiteX1982" fmla="*/ 2998316 w 3976873"/>
              <a:gd name="connsiteY1982" fmla="*/ 213781 h 3955845"/>
              <a:gd name="connsiteX1983" fmla="*/ 2792542 w 3976873"/>
              <a:gd name="connsiteY1983" fmla="*/ 149887 h 3955845"/>
              <a:gd name="connsiteX1984" fmla="*/ 2812989 w 3976873"/>
              <a:gd name="connsiteY1984" fmla="*/ 156236 h 3955845"/>
              <a:gd name="connsiteX1985" fmla="*/ 2813189 w 3976873"/>
              <a:gd name="connsiteY1985" fmla="*/ 169033 h 3955845"/>
              <a:gd name="connsiteX1986" fmla="*/ 2807165 w 3976873"/>
              <a:gd name="connsiteY1986" fmla="*/ 241502 h 3955845"/>
              <a:gd name="connsiteX1987" fmla="*/ 2793805 w 3976873"/>
              <a:gd name="connsiteY1987" fmla="*/ 241741 h 3955845"/>
              <a:gd name="connsiteX1988" fmla="*/ 2708759 w 3976873"/>
              <a:gd name="connsiteY1988" fmla="*/ 123872 h 3955845"/>
              <a:gd name="connsiteX1989" fmla="*/ 2709408 w 3976873"/>
              <a:gd name="connsiteY1989" fmla="*/ 126551 h 3955845"/>
              <a:gd name="connsiteX1990" fmla="*/ 2706604 w 3976873"/>
              <a:gd name="connsiteY1990" fmla="*/ 166229 h 3955845"/>
              <a:gd name="connsiteX1991" fmla="*/ 2692527 w 3976873"/>
              <a:gd name="connsiteY1991" fmla="*/ 165992 h 3955845"/>
              <a:gd name="connsiteX1992" fmla="*/ 2688352 w 3976873"/>
              <a:gd name="connsiteY1992" fmla="*/ 125792 h 3955845"/>
              <a:gd name="connsiteX1993" fmla="*/ 2687445 w 3976873"/>
              <a:gd name="connsiteY1993" fmla="*/ 117254 h 3955845"/>
              <a:gd name="connsiteX1994" fmla="*/ 3300638 w 3976873"/>
              <a:gd name="connsiteY1994" fmla="*/ 307653 h 3955845"/>
              <a:gd name="connsiteX1995" fmla="*/ 3297568 w 3976873"/>
              <a:gd name="connsiteY1995" fmla="*/ 307351 h 3955845"/>
              <a:gd name="connsiteX1996" fmla="*/ 3179232 w 3976873"/>
              <a:gd name="connsiteY1996" fmla="*/ 311168 h 3955845"/>
              <a:gd name="connsiteX1997" fmla="*/ 3125671 w 3976873"/>
              <a:gd name="connsiteY1997" fmla="*/ 323694 h 3955845"/>
              <a:gd name="connsiteX1998" fmla="*/ 3120422 w 3976873"/>
              <a:gd name="connsiteY1998" fmla="*/ 306874 h 3955845"/>
              <a:gd name="connsiteX1999" fmla="*/ 3177077 w 3976873"/>
              <a:gd name="connsiteY1999" fmla="*/ 286280 h 3955845"/>
              <a:gd name="connsiteX2000" fmla="*/ 3213550 w 3976873"/>
              <a:gd name="connsiteY2000" fmla="*/ 280612 h 3955845"/>
              <a:gd name="connsiteX2001" fmla="*/ 2550495 w 3976873"/>
              <a:gd name="connsiteY2001" fmla="*/ 74730 h 3955845"/>
              <a:gd name="connsiteX2002" fmla="*/ 2571283 w 3976873"/>
              <a:gd name="connsiteY2002" fmla="*/ 81185 h 3955845"/>
              <a:gd name="connsiteX2003" fmla="*/ 2575027 w 3976873"/>
              <a:gd name="connsiteY2003" fmla="*/ 95969 h 3955845"/>
              <a:gd name="connsiteX2004" fmla="*/ 2562739 w 3976873"/>
              <a:gd name="connsiteY2004" fmla="*/ 102411 h 3955845"/>
              <a:gd name="connsiteX2005" fmla="*/ 2760286 w 3976873"/>
              <a:gd name="connsiteY2005" fmla="*/ 139871 h 3955845"/>
              <a:gd name="connsiteX2006" fmla="*/ 2776659 w 3976873"/>
              <a:gd name="connsiteY2006" fmla="*/ 144955 h 3955845"/>
              <a:gd name="connsiteX2007" fmla="*/ 2776627 w 3976873"/>
              <a:gd name="connsiteY2007" fmla="*/ 160267 h 3955845"/>
              <a:gd name="connsiteX2008" fmla="*/ 2762670 w 3976873"/>
              <a:gd name="connsiteY2008" fmla="*/ 161221 h 3955845"/>
              <a:gd name="connsiteX2009" fmla="*/ 2961739 w 3976873"/>
              <a:gd name="connsiteY2009" fmla="*/ 202423 h 3955845"/>
              <a:gd name="connsiteX2010" fmla="*/ 2931064 w 3976873"/>
              <a:gd name="connsiteY2010" fmla="*/ 263899 h 3955845"/>
              <a:gd name="connsiteX2011" fmla="*/ 2847486 w 3976873"/>
              <a:gd name="connsiteY2011" fmla="*/ 487002 h 3955845"/>
              <a:gd name="connsiteX2012" fmla="*/ 2781040 w 3976873"/>
              <a:gd name="connsiteY2012" fmla="*/ 732741 h 3955845"/>
              <a:gd name="connsiteX2013" fmla="*/ 2864664 w 3976873"/>
              <a:gd name="connsiteY2013" fmla="*/ 515632 h 3955845"/>
              <a:gd name="connsiteX2014" fmla="*/ 2872417 w 3976873"/>
              <a:gd name="connsiteY2014" fmla="*/ 516944 h 3955845"/>
              <a:gd name="connsiteX2015" fmla="*/ 2844384 w 3976873"/>
              <a:gd name="connsiteY2015" fmla="*/ 625856 h 3955845"/>
              <a:gd name="connsiteX2016" fmla="*/ 2829950 w 3976873"/>
              <a:gd name="connsiteY2016" fmla="*/ 666535 h 3955845"/>
              <a:gd name="connsiteX2017" fmla="*/ 2863828 w 3976873"/>
              <a:gd name="connsiteY2017" fmla="*/ 620011 h 3955845"/>
              <a:gd name="connsiteX2018" fmla="*/ 2877427 w 3976873"/>
              <a:gd name="connsiteY2018" fmla="*/ 628362 h 3955845"/>
              <a:gd name="connsiteX2019" fmla="*/ 2820884 w 3976873"/>
              <a:gd name="connsiteY2019" fmla="*/ 749441 h 3955845"/>
              <a:gd name="connsiteX2020" fmla="*/ 2820884 w 3976873"/>
              <a:gd name="connsiteY2020" fmla="*/ 749561 h 3955845"/>
              <a:gd name="connsiteX2021" fmla="*/ 2922638 w 3976873"/>
              <a:gd name="connsiteY2021" fmla="*/ 616075 h 3955845"/>
              <a:gd name="connsiteX2022" fmla="*/ 3072707 w 3976873"/>
              <a:gd name="connsiteY2022" fmla="*/ 511337 h 3955845"/>
              <a:gd name="connsiteX2023" fmla="*/ 3208100 w 3976873"/>
              <a:gd name="connsiteY2023" fmla="*/ 442149 h 3955845"/>
              <a:gd name="connsiteX2024" fmla="*/ 3372364 w 3976873"/>
              <a:gd name="connsiteY2024" fmla="*/ 427834 h 3955845"/>
              <a:gd name="connsiteX2025" fmla="*/ 3428311 w 3976873"/>
              <a:gd name="connsiteY2025" fmla="*/ 463025 h 3955845"/>
              <a:gd name="connsiteX2026" fmla="*/ 3510860 w 3976873"/>
              <a:gd name="connsiteY2026" fmla="*/ 524460 h 3955845"/>
              <a:gd name="connsiteX2027" fmla="*/ 3510860 w 3976873"/>
              <a:gd name="connsiteY2027" fmla="*/ 512054 h 3955845"/>
              <a:gd name="connsiteX2028" fmla="*/ 3453600 w 3976873"/>
              <a:gd name="connsiteY2028" fmla="*/ 429027 h 3955845"/>
              <a:gd name="connsiteX2029" fmla="*/ 3331446 w 3976873"/>
              <a:gd name="connsiteY2029" fmla="*/ 381192 h 3955845"/>
              <a:gd name="connsiteX2030" fmla="*/ 3337291 w 3976873"/>
              <a:gd name="connsiteY2030" fmla="*/ 366280 h 3955845"/>
              <a:gd name="connsiteX2031" fmla="*/ 3466245 w 3976873"/>
              <a:gd name="connsiteY2031" fmla="*/ 395507 h 3955845"/>
              <a:gd name="connsiteX2032" fmla="*/ 3428862 w 3976873"/>
              <a:gd name="connsiteY2032" fmla="*/ 348864 h 3955845"/>
              <a:gd name="connsiteX2033" fmla="*/ 3425631 w 3976873"/>
              <a:gd name="connsiteY2033" fmla="*/ 346464 h 3955845"/>
              <a:gd name="connsiteX2034" fmla="*/ 3469952 w 3976873"/>
              <a:gd name="connsiteY2034" fmla="*/ 360226 h 3955845"/>
              <a:gd name="connsiteX2035" fmla="*/ 3481394 w 3976873"/>
              <a:gd name="connsiteY2035" fmla="*/ 375108 h 3955845"/>
              <a:gd name="connsiteX2036" fmla="*/ 3490102 w 3976873"/>
              <a:gd name="connsiteY2036" fmla="*/ 405171 h 3955845"/>
              <a:gd name="connsiteX2037" fmla="*/ 3518734 w 3976873"/>
              <a:gd name="connsiteY2037" fmla="*/ 422943 h 3955845"/>
              <a:gd name="connsiteX2038" fmla="*/ 3547005 w 3976873"/>
              <a:gd name="connsiteY2038" fmla="*/ 552850 h 3955845"/>
              <a:gd name="connsiteX2039" fmla="*/ 3528395 w 3976873"/>
              <a:gd name="connsiteY2039" fmla="*/ 568000 h 3955845"/>
              <a:gd name="connsiteX2040" fmla="*/ 3359004 w 3976873"/>
              <a:gd name="connsiteY2040" fmla="*/ 468393 h 3955845"/>
              <a:gd name="connsiteX2041" fmla="*/ 3082845 w 3976873"/>
              <a:gd name="connsiteY2041" fmla="*/ 541041 h 3955845"/>
              <a:gd name="connsiteX2042" fmla="*/ 3020934 w 3976873"/>
              <a:gd name="connsiteY2042" fmla="*/ 585656 h 3955845"/>
              <a:gd name="connsiteX2043" fmla="*/ 2864187 w 3976873"/>
              <a:gd name="connsiteY2043" fmla="*/ 740614 h 3955845"/>
              <a:gd name="connsiteX2044" fmla="*/ 2799530 w 3976873"/>
              <a:gd name="connsiteY2044" fmla="*/ 862051 h 3955845"/>
              <a:gd name="connsiteX2045" fmla="*/ 2797392 w 3976873"/>
              <a:gd name="connsiteY2045" fmla="*/ 872162 h 3955845"/>
              <a:gd name="connsiteX2046" fmla="*/ 2795008 w 3976873"/>
              <a:gd name="connsiteY2046" fmla="*/ 885597 h 3955845"/>
              <a:gd name="connsiteX2047" fmla="*/ 2827014 w 3976873"/>
              <a:gd name="connsiteY2047" fmla="*/ 1069649 h 3955845"/>
              <a:gd name="connsiteX2048" fmla="*/ 2884913 w 3976873"/>
              <a:gd name="connsiteY2048" fmla="*/ 1343584 h 3955845"/>
              <a:gd name="connsiteX2049" fmla="*/ 2900559 w 3976873"/>
              <a:gd name="connsiteY2049" fmla="*/ 1404353 h 3955845"/>
              <a:gd name="connsiteX2050" fmla="*/ 2892696 w 3976873"/>
              <a:gd name="connsiteY2050" fmla="*/ 1330731 h 3955845"/>
              <a:gd name="connsiteX2051" fmla="*/ 2883034 w 3976873"/>
              <a:gd name="connsiteY2051" fmla="*/ 1165156 h 3955845"/>
              <a:gd name="connsiteX2052" fmla="*/ 2910113 w 3976873"/>
              <a:gd name="connsiteY2052" fmla="*/ 1072467 h 3955845"/>
              <a:gd name="connsiteX2053" fmla="*/ 2933972 w 3976873"/>
              <a:gd name="connsiteY2053" fmla="*/ 945675 h 3955845"/>
              <a:gd name="connsiteX2054" fmla="*/ 3006261 w 3976873"/>
              <a:gd name="connsiteY2054" fmla="*/ 892233 h 3955845"/>
              <a:gd name="connsiteX2055" fmla="*/ 3084635 w 3976873"/>
              <a:gd name="connsiteY2055" fmla="*/ 780577 h 3955845"/>
              <a:gd name="connsiteX2056" fmla="*/ 3162412 w 3976873"/>
              <a:gd name="connsiteY2056" fmla="*/ 763518 h 3955845"/>
              <a:gd name="connsiteX2057" fmla="*/ 3210963 w 3976873"/>
              <a:gd name="connsiteY2057" fmla="*/ 795011 h 3955845"/>
              <a:gd name="connsiteX2058" fmla="*/ 3342780 w 3976873"/>
              <a:gd name="connsiteY2058" fmla="*/ 696596 h 3955845"/>
              <a:gd name="connsiteX2059" fmla="*/ 3422108 w 3976873"/>
              <a:gd name="connsiteY2059" fmla="*/ 720573 h 3955845"/>
              <a:gd name="connsiteX2060" fmla="*/ 3429384 w 3976873"/>
              <a:gd name="connsiteY2060" fmla="*/ 730833 h 3955845"/>
              <a:gd name="connsiteX2061" fmla="*/ 3428907 w 3976873"/>
              <a:gd name="connsiteY2061" fmla="*/ 740375 h 3955845"/>
              <a:gd name="connsiteX2062" fmla="*/ 3441432 w 3976873"/>
              <a:gd name="connsiteY2062" fmla="*/ 731786 h 3955845"/>
              <a:gd name="connsiteX2063" fmla="*/ 3596988 w 3976873"/>
              <a:gd name="connsiteY2063" fmla="*/ 677510 h 3955845"/>
              <a:gd name="connsiteX2064" fmla="*/ 3607723 w 3976873"/>
              <a:gd name="connsiteY2064" fmla="*/ 697907 h 3955845"/>
              <a:gd name="connsiteX2065" fmla="*/ 3591141 w 3976873"/>
              <a:gd name="connsiteY2065" fmla="*/ 738228 h 3955845"/>
              <a:gd name="connsiteX2066" fmla="*/ 3628718 w 3976873"/>
              <a:gd name="connsiteY2066" fmla="*/ 715682 h 3955845"/>
              <a:gd name="connsiteX2067" fmla="*/ 3792146 w 3976873"/>
              <a:gd name="connsiteY2067" fmla="*/ 703276 h 3955845"/>
              <a:gd name="connsiteX2068" fmla="*/ 3796083 w 3976873"/>
              <a:gd name="connsiteY2068" fmla="*/ 723556 h 3955845"/>
              <a:gd name="connsiteX2069" fmla="*/ 3775565 w 3976873"/>
              <a:gd name="connsiteY2069" fmla="*/ 758746 h 3955845"/>
              <a:gd name="connsiteX2070" fmla="*/ 3863840 w 3976873"/>
              <a:gd name="connsiteY2070" fmla="*/ 733694 h 3955845"/>
              <a:gd name="connsiteX2071" fmla="*/ 3923767 w 3976873"/>
              <a:gd name="connsiteY2071" fmla="*/ 729047 h 3955845"/>
              <a:gd name="connsiteX2072" fmla="*/ 3976873 w 3976873"/>
              <a:gd name="connsiteY2072" fmla="*/ 737844 h 3955845"/>
              <a:gd name="connsiteX2073" fmla="*/ 3967228 w 3976873"/>
              <a:gd name="connsiteY2073" fmla="*/ 768906 h 3955845"/>
              <a:gd name="connsiteX2074" fmla="*/ 3944629 w 3976873"/>
              <a:gd name="connsiteY2074" fmla="*/ 764472 h 3955845"/>
              <a:gd name="connsiteX2075" fmla="*/ 3818510 w 3976873"/>
              <a:gd name="connsiteY2075" fmla="*/ 776521 h 3955845"/>
              <a:gd name="connsiteX2076" fmla="*/ 3688603 w 3976873"/>
              <a:gd name="connsiteY2076" fmla="*/ 846067 h 3955845"/>
              <a:gd name="connsiteX2077" fmla="*/ 3649118 w 3976873"/>
              <a:gd name="connsiteY2077" fmla="*/ 865868 h 3955845"/>
              <a:gd name="connsiteX2078" fmla="*/ 3641483 w 3976873"/>
              <a:gd name="connsiteY2078" fmla="*/ 846663 h 3955845"/>
              <a:gd name="connsiteX2079" fmla="*/ 3711149 w 3976873"/>
              <a:gd name="connsiteY2079" fmla="*/ 791791 h 3955845"/>
              <a:gd name="connsiteX2080" fmla="*/ 3709001 w 3976873"/>
              <a:gd name="connsiteY2080" fmla="*/ 720931 h 3955845"/>
              <a:gd name="connsiteX2081" fmla="*/ 3562989 w 3976873"/>
              <a:gd name="connsiteY2081" fmla="*/ 796561 h 3955845"/>
              <a:gd name="connsiteX2082" fmla="*/ 3530185 w 3976873"/>
              <a:gd name="connsiteY2082" fmla="*/ 824714 h 3955845"/>
              <a:gd name="connsiteX2083" fmla="*/ 3441312 w 3976873"/>
              <a:gd name="connsiteY2083" fmla="*/ 901655 h 3955845"/>
              <a:gd name="connsiteX2084" fmla="*/ 3430338 w 3976873"/>
              <a:gd name="connsiteY2084" fmla="*/ 889130 h 3955845"/>
              <a:gd name="connsiteX2085" fmla="*/ 3555473 w 3976873"/>
              <a:gd name="connsiteY2085" fmla="*/ 762682 h 3955845"/>
              <a:gd name="connsiteX2086" fmla="*/ 3565733 w 3976873"/>
              <a:gd name="connsiteY2086" fmla="*/ 731072 h 3955845"/>
              <a:gd name="connsiteX2087" fmla="*/ 3573726 w 3976873"/>
              <a:gd name="connsiteY2087" fmla="*/ 703754 h 3955845"/>
              <a:gd name="connsiteX2088" fmla="*/ 3425566 w 3976873"/>
              <a:gd name="connsiteY2088" fmla="*/ 776640 h 3955845"/>
              <a:gd name="connsiteX2089" fmla="*/ 3349102 w 3976873"/>
              <a:gd name="connsiteY2089" fmla="*/ 824594 h 3955845"/>
              <a:gd name="connsiteX2090" fmla="*/ 3285044 w 3976873"/>
              <a:gd name="connsiteY2090" fmla="*/ 894379 h 3955845"/>
              <a:gd name="connsiteX2091" fmla="*/ 3273114 w 3976873"/>
              <a:gd name="connsiteY2091" fmla="*/ 884478 h 3955845"/>
              <a:gd name="connsiteX2092" fmla="*/ 3402186 w 3976873"/>
              <a:gd name="connsiteY2092" fmla="*/ 758507 h 3955845"/>
              <a:gd name="connsiteX2093" fmla="*/ 3344569 w 3976873"/>
              <a:gd name="connsiteY2093" fmla="*/ 739778 h 3955845"/>
              <a:gd name="connsiteX2094" fmla="*/ 3222296 w 3976873"/>
              <a:gd name="connsiteY2094" fmla="*/ 832588 h 3955845"/>
              <a:gd name="connsiteX2095" fmla="*/ 3204403 w 3976873"/>
              <a:gd name="connsiteY2095" fmla="*/ 834258 h 3955845"/>
              <a:gd name="connsiteX2096" fmla="*/ 3078910 w 3976873"/>
              <a:gd name="connsiteY2096" fmla="*/ 842131 h 3955845"/>
              <a:gd name="connsiteX2097" fmla="*/ 3028210 w 3976873"/>
              <a:gd name="connsiteY2097" fmla="*/ 932910 h 3955845"/>
              <a:gd name="connsiteX2098" fmla="*/ 3006141 w 3976873"/>
              <a:gd name="connsiteY2098" fmla="*/ 946867 h 3955845"/>
              <a:gd name="connsiteX2099" fmla="*/ 2949718 w 3976873"/>
              <a:gd name="connsiteY2099" fmla="*/ 1044791 h 3955845"/>
              <a:gd name="connsiteX2100" fmla="*/ 2916912 w 3976873"/>
              <a:gd name="connsiteY2100" fmla="*/ 1311287 h 3955845"/>
              <a:gd name="connsiteX2101" fmla="*/ 2927053 w 3976873"/>
              <a:gd name="connsiteY2101" fmla="*/ 1396580 h 3955845"/>
              <a:gd name="connsiteX2102" fmla="*/ 2925143 w 3976873"/>
              <a:gd name="connsiteY2102" fmla="*/ 1327152 h 3955845"/>
              <a:gd name="connsiteX2103" fmla="*/ 2956279 w 3976873"/>
              <a:gd name="connsiteY2103" fmla="*/ 1139747 h 3955845"/>
              <a:gd name="connsiteX2104" fmla="*/ 2971309 w 3976873"/>
              <a:gd name="connsiteY2104" fmla="*/ 1141417 h 3955845"/>
              <a:gd name="connsiteX2105" fmla="*/ 2959261 w 3976873"/>
              <a:gd name="connsiteY2105" fmla="*/ 1204880 h 3955845"/>
              <a:gd name="connsiteX2106" fmla="*/ 2944827 w 3976873"/>
              <a:gd name="connsiteY2106" fmla="*/ 1311645 h 3955845"/>
              <a:gd name="connsiteX2107" fmla="*/ 2943395 w 3976873"/>
              <a:gd name="connsiteY2107" fmla="*/ 1378327 h 3955845"/>
              <a:gd name="connsiteX2108" fmla="*/ 3071513 w 3976873"/>
              <a:gd name="connsiteY2108" fmla="*/ 1055170 h 3955845"/>
              <a:gd name="connsiteX2109" fmla="*/ 3087617 w 3976873"/>
              <a:gd name="connsiteY2109" fmla="*/ 1062327 h 3955845"/>
              <a:gd name="connsiteX2110" fmla="*/ 2988964 w 3976873"/>
              <a:gd name="connsiteY2110" fmla="*/ 1291842 h 3955845"/>
              <a:gd name="connsiteX2111" fmla="*/ 2975126 w 3976873"/>
              <a:gd name="connsiteY2111" fmla="*/ 1365564 h 3955845"/>
              <a:gd name="connsiteX2112" fmla="*/ 3026898 w 3976873"/>
              <a:gd name="connsiteY2112" fmla="*/ 1232555 h 3955845"/>
              <a:gd name="connsiteX2113" fmla="*/ 3155255 w 3976873"/>
              <a:gd name="connsiteY2113" fmla="*/ 994929 h 3955845"/>
              <a:gd name="connsiteX2114" fmla="*/ 3170883 w 3976873"/>
              <a:gd name="connsiteY2114" fmla="*/ 1002324 h 3955845"/>
              <a:gd name="connsiteX2115" fmla="*/ 3102649 w 3976873"/>
              <a:gd name="connsiteY2115" fmla="*/ 1115888 h 3955845"/>
              <a:gd name="connsiteX2116" fmla="*/ 3070440 w 3976873"/>
              <a:gd name="connsiteY2116" fmla="*/ 1184481 h 3955845"/>
              <a:gd name="connsiteX2117" fmla="*/ 3098353 w 3976873"/>
              <a:gd name="connsiteY2117" fmla="*/ 1134498 h 3955845"/>
              <a:gd name="connsiteX2118" fmla="*/ 3210606 w 3976873"/>
              <a:gd name="connsiteY2118" fmla="*/ 998746 h 3955845"/>
              <a:gd name="connsiteX2119" fmla="*/ 3224681 w 3976873"/>
              <a:gd name="connsiteY2119" fmla="*/ 1005307 h 3955845"/>
              <a:gd name="connsiteX2120" fmla="*/ 3123167 w 3976873"/>
              <a:gd name="connsiteY2120" fmla="*/ 1146070 h 3955845"/>
              <a:gd name="connsiteX2121" fmla="*/ 3081056 w 3976873"/>
              <a:gd name="connsiteY2121" fmla="*/ 1216213 h 3955845"/>
              <a:gd name="connsiteX2122" fmla="*/ 3088332 w 3976873"/>
              <a:gd name="connsiteY2122" fmla="*/ 1212275 h 3955845"/>
              <a:gd name="connsiteX2123" fmla="*/ 3170047 w 3976873"/>
              <a:gd name="connsiteY2123" fmla="*/ 1111714 h 3955845"/>
              <a:gd name="connsiteX2124" fmla="*/ 3286475 w 3976873"/>
              <a:gd name="connsiteY2124" fmla="*/ 976319 h 3955845"/>
              <a:gd name="connsiteX2125" fmla="*/ 3299477 w 3976873"/>
              <a:gd name="connsiteY2125" fmla="*/ 990992 h 3955845"/>
              <a:gd name="connsiteX2126" fmla="*/ 3145235 w 3976873"/>
              <a:gd name="connsiteY2126" fmla="*/ 1187344 h 3955845"/>
              <a:gd name="connsiteX2127" fmla="*/ 3171597 w 3976873"/>
              <a:gd name="connsiteY2127" fmla="*/ 1179828 h 3955845"/>
              <a:gd name="connsiteX2128" fmla="*/ 3351129 w 3976873"/>
              <a:gd name="connsiteY2128" fmla="*/ 1000058 h 3955845"/>
              <a:gd name="connsiteX2129" fmla="*/ 3368903 w 3976873"/>
              <a:gd name="connsiteY2129" fmla="*/ 1006976 h 3955845"/>
              <a:gd name="connsiteX2130" fmla="*/ 3294824 w 3976873"/>
              <a:gd name="connsiteY2130" fmla="*/ 1103959 h 3955845"/>
              <a:gd name="connsiteX2131" fmla="*/ 3221818 w 3976873"/>
              <a:gd name="connsiteY2131" fmla="*/ 1167542 h 3955845"/>
              <a:gd name="connsiteX2132" fmla="*/ 3258560 w 3976873"/>
              <a:gd name="connsiteY2132" fmla="*/ 1160026 h 3955845"/>
              <a:gd name="connsiteX2133" fmla="*/ 3264763 w 3976873"/>
              <a:gd name="connsiteY2133" fmla="*/ 1157999 h 3955845"/>
              <a:gd name="connsiteX2134" fmla="*/ 3463859 w 3976873"/>
              <a:gd name="connsiteY2134" fmla="*/ 929212 h 3955845"/>
              <a:gd name="connsiteX2135" fmla="*/ 3478650 w 3976873"/>
              <a:gd name="connsiteY2135" fmla="*/ 934342 h 3955845"/>
              <a:gd name="connsiteX2136" fmla="*/ 3386320 w 3976873"/>
              <a:gd name="connsiteY2136" fmla="*/ 1070558 h 3955845"/>
              <a:gd name="connsiteX2137" fmla="*/ 3320830 w 3976873"/>
              <a:gd name="connsiteY2137" fmla="*/ 1137123 h 3955845"/>
              <a:gd name="connsiteX2138" fmla="*/ 3418528 w 3976873"/>
              <a:gd name="connsiteY2138" fmla="*/ 1082607 h 3955845"/>
              <a:gd name="connsiteX2139" fmla="*/ 3428787 w 3976873"/>
              <a:gd name="connsiteY2139" fmla="*/ 1072706 h 3955845"/>
              <a:gd name="connsiteX2140" fmla="*/ 3452883 w 3976873"/>
              <a:gd name="connsiteY2140" fmla="*/ 1046820 h 3955845"/>
              <a:gd name="connsiteX2141" fmla="*/ 3516704 w 3976873"/>
              <a:gd name="connsiteY2141" fmla="*/ 966418 h 3955845"/>
              <a:gd name="connsiteX2142" fmla="*/ 3533167 w 3976873"/>
              <a:gd name="connsiteY2142" fmla="*/ 964628 h 3955845"/>
              <a:gd name="connsiteX2143" fmla="*/ 3499169 w 3976873"/>
              <a:gd name="connsiteY2143" fmla="*/ 1037038 h 3955845"/>
              <a:gd name="connsiteX2144" fmla="*/ 3489865 w 3976873"/>
              <a:gd name="connsiteY2144" fmla="*/ 1048490 h 3955845"/>
              <a:gd name="connsiteX2145" fmla="*/ 3531496 w 3976873"/>
              <a:gd name="connsiteY2145" fmla="*/ 1034056 h 3955845"/>
              <a:gd name="connsiteX2146" fmla="*/ 3534599 w 3976873"/>
              <a:gd name="connsiteY2146" fmla="*/ 1032983 h 3955845"/>
              <a:gd name="connsiteX2147" fmla="*/ 3536745 w 3976873"/>
              <a:gd name="connsiteY2147" fmla="*/ 1032266 h 3955845"/>
              <a:gd name="connsiteX2148" fmla="*/ 3571459 w 3976873"/>
              <a:gd name="connsiteY2148" fmla="*/ 997314 h 3955845"/>
              <a:gd name="connsiteX2149" fmla="*/ 3603071 w 3976873"/>
              <a:gd name="connsiteY2149" fmla="*/ 965225 h 3955845"/>
              <a:gd name="connsiteX2150" fmla="*/ 3616073 w 3976873"/>
              <a:gd name="connsiteY2150" fmla="*/ 959141 h 3955845"/>
              <a:gd name="connsiteX2151" fmla="*/ 3618817 w 3976873"/>
              <a:gd name="connsiteY2151" fmla="*/ 961408 h 3955845"/>
              <a:gd name="connsiteX2152" fmla="*/ 3620367 w 3976873"/>
              <a:gd name="connsiteY2152" fmla="*/ 972383 h 3955845"/>
              <a:gd name="connsiteX2153" fmla="*/ 3590187 w 3976873"/>
              <a:gd name="connsiteY2153" fmla="*/ 1016282 h 3955845"/>
              <a:gd name="connsiteX2154" fmla="*/ 3675838 w 3976873"/>
              <a:gd name="connsiteY2154" fmla="*/ 993735 h 3955845"/>
              <a:gd name="connsiteX2155" fmla="*/ 3702798 w 3976873"/>
              <a:gd name="connsiteY2155" fmla="*/ 975007 h 3955845"/>
              <a:gd name="connsiteX2156" fmla="*/ 3756120 w 3976873"/>
              <a:gd name="connsiteY2156" fmla="*/ 927303 h 3955845"/>
              <a:gd name="connsiteX2157" fmla="*/ 3768885 w 3976873"/>
              <a:gd name="connsiteY2157" fmla="*/ 930047 h 3955845"/>
              <a:gd name="connsiteX2158" fmla="*/ 3742760 w 3976873"/>
              <a:gd name="connsiteY2158" fmla="*/ 975365 h 3955845"/>
              <a:gd name="connsiteX2159" fmla="*/ 3745146 w 3976873"/>
              <a:gd name="connsiteY2159" fmla="*/ 974649 h 3955845"/>
              <a:gd name="connsiteX2160" fmla="*/ 3844276 w 3976873"/>
              <a:gd name="connsiteY2160" fmla="*/ 942268 h 3955845"/>
              <a:gd name="connsiteX2161" fmla="*/ 3924075 w 3976873"/>
              <a:gd name="connsiteY2161" fmla="*/ 907883 h 3955845"/>
              <a:gd name="connsiteX2162" fmla="*/ 3912177 w 3976873"/>
              <a:gd name="connsiteY2162" fmla="*/ 946199 h 3955845"/>
              <a:gd name="connsiteX2163" fmla="*/ 3850241 w 3976873"/>
              <a:gd name="connsiteY2163" fmla="*/ 971071 h 3955845"/>
              <a:gd name="connsiteX2164" fmla="*/ 3534478 w 3976873"/>
              <a:gd name="connsiteY2164" fmla="*/ 1059226 h 3955845"/>
              <a:gd name="connsiteX2165" fmla="*/ 3338604 w 3976873"/>
              <a:gd name="connsiteY2165" fmla="*/ 1170285 h 3955845"/>
              <a:gd name="connsiteX2166" fmla="*/ 3098234 w 3976873"/>
              <a:gd name="connsiteY2166" fmla="*/ 1254265 h 3955845"/>
              <a:gd name="connsiteX2167" fmla="*/ 2981806 w 3976873"/>
              <a:gd name="connsiteY2167" fmla="*/ 1485689 h 3955845"/>
              <a:gd name="connsiteX2168" fmla="*/ 2958425 w 3976873"/>
              <a:gd name="connsiteY2168" fmla="*/ 1568000 h 3955845"/>
              <a:gd name="connsiteX2169" fmla="*/ 2947928 w 3976873"/>
              <a:gd name="connsiteY2169" fmla="*/ 1579989 h 3955845"/>
              <a:gd name="connsiteX2170" fmla="*/ 2945428 w 3976873"/>
              <a:gd name="connsiteY2170" fmla="*/ 1578632 h 3955845"/>
              <a:gd name="connsiteX2171" fmla="*/ 2954668 w 3976873"/>
              <a:gd name="connsiteY2171" fmla="*/ 1614522 h 3955845"/>
              <a:gd name="connsiteX2172" fmla="*/ 3038111 w 3976873"/>
              <a:gd name="connsiteY2172" fmla="*/ 1880898 h 3955845"/>
              <a:gd name="connsiteX2173" fmla="*/ 3255668 w 3976873"/>
              <a:gd name="connsiteY2173" fmla="*/ 2378130 h 3955845"/>
              <a:gd name="connsiteX2174" fmla="*/ 3382168 w 3976873"/>
              <a:gd name="connsiteY2174" fmla="*/ 2610842 h 3955845"/>
              <a:gd name="connsiteX2175" fmla="*/ 3348147 w 3976873"/>
              <a:gd name="connsiteY2175" fmla="*/ 2444902 h 3955845"/>
              <a:gd name="connsiteX2176" fmla="*/ 3291365 w 3976873"/>
              <a:gd name="connsiteY2176" fmla="*/ 2105044 h 3955845"/>
              <a:gd name="connsiteX2177" fmla="*/ 3300908 w 3976873"/>
              <a:gd name="connsiteY2177" fmla="*/ 1798588 h 3955845"/>
              <a:gd name="connsiteX2178" fmla="*/ 3429265 w 3976873"/>
              <a:gd name="connsiteY2178" fmla="*/ 1680012 h 3955845"/>
              <a:gd name="connsiteX2179" fmla="*/ 3452169 w 3976873"/>
              <a:gd name="connsiteY2179" fmla="*/ 1646850 h 3955845"/>
              <a:gd name="connsiteX2180" fmla="*/ 3491654 w 3976873"/>
              <a:gd name="connsiteY2180" fmla="*/ 1646492 h 3955845"/>
              <a:gd name="connsiteX2181" fmla="*/ 3547482 w 3976873"/>
              <a:gd name="connsiteY2181" fmla="*/ 1587682 h 3955845"/>
              <a:gd name="connsiteX2182" fmla="*/ 3599612 w 3976873"/>
              <a:gd name="connsiteY2182" fmla="*/ 1588637 h 3955845"/>
              <a:gd name="connsiteX2183" fmla="*/ 3630269 w 3976873"/>
              <a:gd name="connsiteY2183" fmla="*/ 1571220 h 3955845"/>
              <a:gd name="connsiteX2184" fmla="*/ 3643272 w 3976873"/>
              <a:gd name="connsiteY2184" fmla="*/ 1575514 h 3955845"/>
              <a:gd name="connsiteX2185" fmla="*/ 3644583 w 3976873"/>
              <a:gd name="connsiteY2185" fmla="*/ 1565135 h 3955845"/>
              <a:gd name="connsiteX2186" fmla="*/ 3694090 w 3976873"/>
              <a:gd name="connsiteY2186" fmla="*/ 1517062 h 3955845"/>
              <a:gd name="connsiteX2187" fmla="*/ 3696357 w 3976873"/>
              <a:gd name="connsiteY2187" fmla="*/ 1518971 h 3955845"/>
              <a:gd name="connsiteX2188" fmla="*/ 3696714 w 3976873"/>
              <a:gd name="connsiteY2188" fmla="*/ 1515273 h 3955845"/>
              <a:gd name="connsiteX2189" fmla="*/ 3735430 w 3976873"/>
              <a:gd name="connsiteY2189" fmla="*/ 1458539 h 3955845"/>
              <a:gd name="connsiteX2190" fmla="*/ 3757078 w 3976873"/>
              <a:gd name="connsiteY2190" fmla="*/ 1445706 h 3955845"/>
              <a:gd name="connsiteX2191" fmla="*/ 3744929 w 3976873"/>
              <a:gd name="connsiteY2191" fmla="*/ 1484832 h 3955845"/>
              <a:gd name="connsiteX2192" fmla="*/ 3741328 w 3976873"/>
              <a:gd name="connsiteY2192" fmla="*/ 1486166 h 3955845"/>
              <a:gd name="connsiteX2193" fmla="*/ 3722958 w 3976873"/>
              <a:gd name="connsiteY2193" fmla="*/ 1527202 h 3955845"/>
              <a:gd name="connsiteX2194" fmla="*/ 3719498 w 3976873"/>
              <a:gd name="connsiteY2194" fmla="*/ 1562273 h 3955845"/>
              <a:gd name="connsiteX2195" fmla="*/ 3719175 w 3976873"/>
              <a:gd name="connsiteY2195" fmla="*/ 1567777 h 3955845"/>
              <a:gd name="connsiteX2196" fmla="*/ 3677160 w 3976873"/>
              <a:gd name="connsiteY2196" fmla="*/ 1703088 h 3955845"/>
              <a:gd name="connsiteX2197" fmla="*/ 3675242 w 3976873"/>
              <a:gd name="connsiteY2197" fmla="*/ 1698980 h 3955845"/>
              <a:gd name="connsiteX2198" fmla="*/ 3693374 w 3976873"/>
              <a:gd name="connsiteY2198" fmla="*/ 1555592 h 3955845"/>
              <a:gd name="connsiteX2199" fmla="*/ 3666772 w 3976873"/>
              <a:gd name="connsiteY2199" fmla="*/ 1577185 h 3955845"/>
              <a:gd name="connsiteX2200" fmla="*/ 3666295 w 3976873"/>
              <a:gd name="connsiteY2200" fmla="*/ 1618578 h 3955845"/>
              <a:gd name="connsiteX2201" fmla="*/ 3656393 w 3976873"/>
              <a:gd name="connsiteY2201" fmla="*/ 1706733 h 3955845"/>
              <a:gd name="connsiteX2202" fmla="*/ 3615185 w 3976873"/>
              <a:gd name="connsiteY2202" fmla="*/ 1902684 h 3955845"/>
              <a:gd name="connsiteX2203" fmla="*/ 3613335 w 3976873"/>
              <a:gd name="connsiteY2203" fmla="*/ 1908642 h 3955845"/>
              <a:gd name="connsiteX2204" fmla="*/ 3605622 w 3976873"/>
              <a:gd name="connsiteY2204" fmla="*/ 1914553 h 3955845"/>
              <a:gd name="connsiteX2205" fmla="*/ 3598180 w 3976873"/>
              <a:gd name="connsiteY2205" fmla="*/ 1907500 h 3955845"/>
              <a:gd name="connsiteX2206" fmla="*/ 3628837 w 3976873"/>
              <a:gd name="connsiteY2206" fmla="*/ 1738107 h 3955845"/>
              <a:gd name="connsiteX2207" fmla="*/ 3641960 w 3976873"/>
              <a:gd name="connsiteY2207" fmla="*/ 1645419 h 3955845"/>
              <a:gd name="connsiteX2208" fmla="*/ 3641960 w 3976873"/>
              <a:gd name="connsiteY2208" fmla="*/ 1602831 h 3955845"/>
              <a:gd name="connsiteX2209" fmla="*/ 3592096 w 3976873"/>
              <a:gd name="connsiteY2209" fmla="*/ 1622038 h 3955845"/>
              <a:gd name="connsiteX2210" fmla="*/ 3593648 w 3976873"/>
              <a:gd name="connsiteY2210" fmla="*/ 1623589 h 3955845"/>
              <a:gd name="connsiteX2211" fmla="*/ 3592336 w 3976873"/>
              <a:gd name="connsiteY2211" fmla="*/ 1644703 h 3955845"/>
              <a:gd name="connsiteX2212" fmla="*/ 3584939 w 3976873"/>
              <a:gd name="connsiteY2212" fmla="*/ 1691226 h 3955845"/>
              <a:gd name="connsiteX2213" fmla="*/ 3569789 w 3976873"/>
              <a:gd name="connsiteY2213" fmla="*/ 1692300 h 3955845"/>
              <a:gd name="connsiteX2214" fmla="*/ 3573964 w 3976873"/>
              <a:gd name="connsiteY2214" fmla="*/ 1625855 h 3955845"/>
              <a:gd name="connsiteX2215" fmla="*/ 3566210 w 3976873"/>
              <a:gd name="connsiteY2215" fmla="*/ 1623707 h 3955845"/>
              <a:gd name="connsiteX2216" fmla="*/ 3511217 w 3976873"/>
              <a:gd name="connsiteY2216" fmla="*/ 1683115 h 3955845"/>
              <a:gd name="connsiteX2217" fmla="*/ 3489149 w 3976873"/>
              <a:gd name="connsiteY2217" fmla="*/ 1851075 h 3955845"/>
              <a:gd name="connsiteX2218" fmla="*/ 3470540 w 3976873"/>
              <a:gd name="connsiteY2218" fmla="*/ 1844872 h 3955845"/>
              <a:gd name="connsiteX2219" fmla="*/ 3487836 w 3976873"/>
              <a:gd name="connsiteY2219" fmla="*/ 1668323 h 3955845"/>
              <a:gd name="connsiteX2220" fmla="*/ 3451930 w 3976873"/>
              <a:gd name="connsiteY2220" fmla="*/ 1683949 h 3955845"/>
              <a:gd name="connsiteX2221" fmla="*/ 3450379 w 3976873"/>
              <a:gd name="connsiteY2221" fmla="*/ 1687766 h 3955845"/>
              <a:gd name="connsiteX2222" fmla="*/ 3447397 w 3976873"/>
              <a:gd name="connsiteY2222" fmla="*/ 1697786 h 3955845"/>
              <a:gd name="connsiteX2223" fmla="*/ 3443221 w 3976873"/>
              <a:gd name="connsiteY2223" fmla="*/ 1722599 h 3955845"/>
              <a:gd name="connsiteX2224" fmla="*/ 3428668 w 3976873"/>
              <a:gd name="connsiteY2224" fmla="*/ 1780933 h 3955845"/>
              <a:gd name="connsiteX2225" fmla="*/ 3420199 w 3976873"/>
              <a:gd name="connsiteY2225" fmla="*/ 1850359 h 3955845"/>
              <a:gd name="connsiteX2226" fmla="*/ 3410059 w 3976873"/>
              <a:gd name="connsiteY2226" fmla="*/ 1852745 h 3955845"/>
              <a:gd name="connsiteX2227" fmla="*/ 3401231 w 3976873"/>
              <a:gd name="connsiteY2227" fmla="*/ 1817077 h 3955845"/>
              <a:gd name="connsiteX2228" fmla="*/ 3418528 w 3976873"/>
              <a:gd name="connsiteY2228" fmla="*/ 1718662 h 3955845"/>
              <a:gd name="connsiteX2229" fmla="*/ 3425209 w 3976873"/>
              <a:gd name="connsiteY2229" fmla="*/ 1695878 h 3955845"/>
              <a:gd name="connsiteX2230" fmla="*/ 3337531 w 3976873"/>
              <a:gd name="connsiteY2230" fmla="*/ 2271097 h 3955845"/>
              <a:gd name="connsiteX2231" fmla="*/ 3370336 w 3976873"/>
              <a:gd name="connsiteY2231" fmla="*/ 2433451 h 3955845"/>
              <a:gd name="connsiteX2232" fmla="*/ 3368547 w 3976873"/>
              <a:gd name="connsiteY2232" fmla="*/ 2291138 h 3955845"/>
              <a:gd name="connsiteX2233" fmla="*/ 3379401 w 3976873"/>
              <a:gd name="connsiteY2233" fmla="*/ 2290541 h 3955845"/>
              <a:gd name="connsiteX2234" fmla="*/ 3411014 w 3976873"/>
              <a:gd name="connsiteY2234" fmla="*/ 2505264 h 3955845"/>
              <a:gd name="connsiteX2235" fmla="*/ 3410895 w 3976873"/>
              <a:gd name="connsiteY2235" fmla="*/ 2416631 h 3955845"/>
              <a:gd name="connsiteX2236" fmla="*/ 3451572 w 3976873"/>
              <a:gd name="connsiteY2236" fmla="*/ 2157293 h 3955845"/>
              <a:gd name="connsiteX2237" fmla="*/ 3467200 w 3976873"/>
              <a:gd name="connsiteY2237" fmla="*/ 2164689 h 3955845"/>
              <a:gd name="connsiteX2238" fmla="*/ 3437914 w 3976873"/>
              <a:gd name="connsiteY2238" fmla="*/ 2339733 h 3955845"/>
              <a:gd name="connsiteX2239" fmla="*/ 3434904 w 3976873"/>
              <a:gd name="connsiteY2239" fmla="*/ 2483288 h 3955845"/>
              <a:gd name="connsiteX2240" fmla="*/ 3356540 w 3976873"/>
              <a:gd name="connsiteY2240" fmla="*/ 2735663 h 3955845"/>
              <a:gd name="connsiteX2241" fmla="*/ 3335995 w 3976873"/>
              <a:gd name="connsiteY2241" fmla="*/ 2699066 h 3955845"/>
              <a:gd name="connsiteX2242" fmla="*/ 3155851 w 3976873"/>
              <a:gd name="connsiteY2242" fmla="*/ 2338376 h 3955845"/>
              <a:gd name="connsiteX2243" fmla="*/ 2930947 w 3976873"/>
              <a:gd name="connsiteY2243" fmla="*/ 1819787 h 3955845"/>
              <a:gd name="connsiteX2244" fmla="*/ 2904193 w 3976873"/>
              <a:gd name="connsiteY2244" fmla="*/ 1734896 h 3955845"/>
              <a:gd name="connsiteX2245" fmla="*/ 2889118 w 3976873"/>
              <a:gd name="connsiteY2245" fmla="*/ 1733217 h 3955845"/>
              <a:gd name="connsiteX2246" fmla="*/ 2665330 w 3976873"/>
              <a:gd name="connsiteY2246" fmla="*/ 1526964 h 3955845"/>
              <a:gd name="connsiteX2247" fmla="*/ 2411359 w 3976873"/>
              <a:gd name="connsiteY2247" fmla="*/ 1317967 h 3955845"/>
              <a:gd name="connsiteX2248" fmla="*/ 2192581 w 3976873"/>
              <a:gd name="connsiteY2248" fmla="*/ 1096087 h 3955845"/>
              <a:gd name="connsiteX2249" fmla="*/ 2040009 w 3976873"/>
              <a:gd name="connsiteY2249" fmla="*/ 876127 h 3955845"/>
              <a:gd name="connsiteX2250" fmla="*/ 1962589 w 3976873"/>
              <a:gd name="connsiteY2250" fmla="*/ 736318 h 3955845"/>
              <a:gd name="connsiteX2251" fmla="*/ 1900915 w 3976873"/>
              <a:gd name="connsiteY2251" fmla="*/ 627286 h 3955845"/>
              <a:gd name="connsiteX2252" fmla="*/ 1881233 w 3976873"/>
              <a:gd name="connsiteY2252" fmla="*/ 598538 h 3955845"/>
              <a:gd name="connsiteX2253" fmla="*/ 1935152 w 3976873"/>
              <a:gd name="connsiteY2253" fmla="*/ 535552 h 3955845"/>
              <a:gd name="connsiteX2254" fmla="*/ 1972610 w 3976873"/>
              <a:gd name="connsiteY2254" fmla="*/ 544856 h 3955845"/>
              <a:gd name="connsiteX2255" fmla="*/ 2026410 w 3976873"/>
              <a:gd name="connsiteY2255" fmla="*/ 540443 h 3955845"/>
              <a:gd name="connsiteX2256" fmla="*/ 2058259 w 3976873"/>
              <a:gd name="connsiteY2256" fmla="*/ 539847 h 3955845"/>
              <a:gd name="connsiteX2257" fmla="*/ 2100846 w 3976873"/>
              <a:gd name="connsiteY2257" fmla="*/ 564420 h 3955845"/>
              <a:gd name="connsiteX2258" fmla="*/ 2125420 w 3976873"/>
              <a:gd name="connsiteY2258" fmla="*/ 563227 h 3955845"/>
              <a:gd name="connsiteX2259" fmla="*/ 2132578 w 3976873"/>
              <a:gd name="connsiteY2259" fmla="*/ 554878 h 3955845"/>
              <a:gd name="connsiteX2260" fmla="*/ 2219779 w 3976873"/>
              <a:gd name="connsiteY2260" fmla="*/ 618339 h 3955845"/>
              <a:gd name="connsiteX2261" fmla="*/ 2220495 w 3976873"/>
              <a:gd name="connsiteY2261" fmla="*/ 587086 h 3955845"/>
              <a:gd name="connsiteX2262" fmla="*/ 2230156 w 3976873"/>
              <a:gd name="connsiteY2262" fmla="*/ 577184 h 3955845"/>
              <a:gd name="connsiteX2263" fmla="*/ 2283719 w 3976873"/>
              <a:gd name="connsiteY2263" fmla="*/ 566449 h 3955845"/>
              <a:gd name="connsiteX2264" fmla="*/ 2302685 w 3976873"/>
              <a:gd name="connsiteY2264" fmla="*/ 563228 h 3955845"/>
              <a:gd name="connsiteX2265" fmla="*/ 2345750 w 3976873"/>
              <a:gd name="connsiteY2265" fmla="*/ 605099 h 3955845"/>
              <a:gd name="connsiteX2266" fmla="*/ 2395494 w 3976873"/>
              <a:gd name="connsiteY2266" fmla="*/ 689318 h 3955845"/>
              <a:gd name="connsiteX2267" fmla="*/ 2422573 w 3976873"/>
              <a:gd name="connsiteY2267" fmla="*/ 743476 h 3955845"/>
              <a:gd name="connsiteX2268" fmla="*/ 2444045 w 3976873"/>
              <a:gd name="connsiteY2268" fmla="*/ 714369 h 3955845"/>
              <a:gd name="connsiteX2269" fmla="*/ 2455735 w 3976873"/>
              <a:gd name="connsiteY2269" fmla="*/ 706018 h 3955845"/>
              <a:gd name="connsiteX2270" fmla="*/ 2517289 w 3976873"/>
              <a:gd name="connsiteY2270" fmla="*/ 788448 h 3955845"/>
              <a:gd name="connsiteX2271" fmla="*/ 2521941 w 3976873"/>
              <a:gd name="connsiteY2271" fmla="*/ 800735 h 3955845"/>
              <a:gd name="connsiteX2272" fmla="*/ 2532081 w 3976873"/>
              <a:gd name="connsiteY2272" fmla="*/ 780336 h 3955845"/>
              <a:gd name="connsiteX2273" fmla="*/ 2677496 w 3976873"/>
              <a:gd name="connsiteY2273" fmla="*/ 881853 h 3955845"/>
              <a:gd name="connsiteX2274" fmla="*/ 2715073 w 3976873"/>
              <a:gd name="connsiteY2274" fmla="*/ 1065309 h 3955845"/>
              <a:gd name="connsiteX2275" fmla="*/ 2770424 w 3976873"/>
              <a:gd name="connsiteY2275" fmla="*/ 1281941 h 3955845"/>
              <a:gd name="connsiteX2276" fmla="*/ 2837808 w 3976873"/>
              <a:gd name="connsiteY2276" fmla="*/ 1498482 h 3955845"/>
              <a:gd name="connsiteX2277" fmla="*/ 2856582 w 3976873"/>
              <a:gd name="connsiteY2277" fmla="*/ 1552707 h 3955845"/>
              <a:gd name="connsiteX2278" fmla="*/ 2832425 w 3976873"/>
              <a:gd name="connsiteY2278" fmla="*/ 1434259 h 3955845"/>
              <a:gd name="connsiteX2279" fmla="*/ 2800128 w 3976873"/>
              <a:gd name="connsiteY2279" fmla="*/ 1225038 h 3955845"/>
              <a:gd name="connsiteX2280" fmla="*/ 2763682 w 3976873"/>
              <a:gd name="connsiteY2280" fmla="*/ 937915 h 3955845"/>
              <a:gd name="connsiteX2281" fmla="*/ 2757197 w 3976873"/>
              <a:gd name="connsiteY2281" fmla="*/ 930494 h 3955845"/>
              <a:gd name="connsiteX2282" fmla="*/ 2750861 w 3976873"/>
              <a:gd name="connsiteY2282" fmla="*/ 898196 h 3955845"/>
              <a:gd name="connsiteX2283" fmla="*/ 2671651 w 3976873"/>
              <a:gd name="connsiteY2283" fmla="*/ 678702 h 3955845"/>
              <a:gd name="connsiteX2284" fmla="*/ 2556178 w 3976873"/>
              <a:gd name="connsiteY2284" fmla="*/ 441911 h 3955845"/>
              <a:gd name="connsiteX2285" fmla="*/ 2363524 w 3976873"/>
              <a:gd name="connsiteY2285" fmla="*/ 116486 h 3955845"/>
              <a:gd name="connsiteX2286" fmla="*/ 2321460 w 3976873"/>
              <a:gd name="connsiteY2286" fmla="*/ 28512 h 3955845"/>
              <a:gd name="connsiteX2287" fmla="*/ 2309821 w 3976873"/>
              <a:gd name="connsiteY2287" fmla="*/ 0 h 3955845"/>
              <a:gd name="connsiteX2288" fmla="*/ 2345066 w 3976873"/>
              <a:gd name="connsiteY2288" fmla="*/ 10944 h 3955845"/>
              <a:gd name="connsiteX2289" fmla="*/ 2415788 w 3976873"/>
              <a:gd name="connsiteY2289" fmla="*/ 156136 h 3955845"/>
              <a:gd name="connsiteX2290" fmla="*/ 2504884 w 3976873"/>
              <a:gd name="connsiteY2290" fmla="*/ 307351 h 3955845"/>
              <a:gd name="connsiteX2291" fmla="*/ 2704337 w 3976873"/>
              <a:gd name="connsiteY2291" fmla="*/ 686456 h 3955845"/>
              <a:gd name="connsiteX2292" fmla="*/ 2673441 w 3976873"/>
              <a:gd name="connsiteY2292" fmla="*/ 561320 h 3955845"/>
              <a:gd name="connsiteX2293" fmla="*/ 2627515 w 3976873"/>
              <a:gd name="connsiteY2293" fmla="*/ 405410 h 3955845"/>
              <a:gd name="connsiteX2294" fmla="*/ 2630615 w 3976873"/>
              <a:gd name="connsiteY2294" fmla="*/ 394194 h 3955845"/>
              <a:gd name="connsiteX2295" fmla="*/ 2635149 w 3976873"/>
              <a:gd name="connsiteY2295" fmla="*/ 391451 h 3955845"/>
              <a:gd name="connsiteX2296" fmla="*/ 2646243 w 3976873"/>
              <a:gd name="connsiteY2296" fmla="*/ 402069 h 3955845"/>
              <a:gd name="connsiteX2297" fmla="*/ 2676065 w 3976873"/>
              <a:gd name="connsiteY2297" fmla="*/ 474954 h 3955845"/>
              <a:gd name="connsiteX2298" fmla="*/ 2699208 w 3976873"/>
              <a:gd name="connsiteY2298" fmla="*/ 554640 h 3955845"/>
              <a:gd name="connsiteX2299" fmla="*/ 2702070 w 3976873"/>
              <a:gd name="connsiteY2299" fmla="*/ 564660 h 3955845"/>
              <a:gd name="connsiteX2300" fmla="*/ 2701712 w 3976873"/>
              <a:gd name="connsiteY2300" fmla="*/ 552972 h 3955845"/>
              <a:gd name="connsiteX2301" fmla="*/ 2672368 w 3976873"/>
              <a:gd name="connsiteY2301" fmla="*/ 364253 h 3955845"/>
              <a:gd name="connsiteX2302" fmla="*/ 2658887 w 3976873"/>
              <a:gd name="connsiteY2302" fmla="*/ 271087 h 3955845"/>
              <a:gd name="connsiteX2303" fmla="*/ 2671890 w 3976873"/>
              <a:gd name="connsiteY2303" fmla="*/ 274427 h 3955845"/>
              <a:gd name="connsiteX2304" fmla="*/ 2699208 w 3976873"/>
              <a:gd name="connsiteY2304" fmla="*/ 405766 h 3955845"/>
              <a:gd name="connsiteX2305" fmla="*/ 2722826 w 3976873"/>
              <a:gd name="connsiteY2305" fmla="*/ 526846 h 3955845"/>
              <a:gd name="connsiteX2306" fmla="*/ 2730819 w 3976873"/>
              <a:gd name="connsiteY2306" fmla="*/ 599255 h 3955845"/>
              <a:gd name="connsiteX2307" fmla="*/ 2734278 w 3976873"/>
              <a:gd name="connsiteY2307" fmla="*/ 548914 h 3955845"/>
              <a:gd name="connsiteX2308" fmla="*/ 2737022 w 3976873"/>
              <a:gd name="connsiteY2308" fmla="*/ 437258 h 3955845"/>
              <a:gd name="connsiteX2309" fmla="*/ 2724378 w 3976873"/>
              <a:gd name="connsiteY2309" fmla="*/ 334430 h 3955845"/>
              <a:gd name="connsiteX2310" fmla="*/ 2736307 w 3976873"/>
              <a:gd name="connsiteY2310" fmla="*/ 333833 h 3955845"/>
              <a:gd name="connsiteX2311" fmla="*/ 2761000 w 3976873"/>
              <a:gd name="connsiteY2311" fmla="*/ 423539 h 3955845"/>
              <a:gd name="connsiteX2312" fmla="*/ 2755274 w 3976873"/>
              <a:gd name="connsiteY2312" fmla="*/ 548556 h 3955845"/>
              <a:gd name="connsiteX2313" fmla="*/ 2744896 w 3976873"/>
              <a:gd name="connsiteY2313" fmla="*/ 690989 h 3955845"/>
              <a:gd name="connsiteX2314" fmla="*/ 2746208 w 3976873"/>
              <a:gd name="connsiteY2314" fmla="*/ 704231 h 3955845"/>
              <a:gd name="connsiteX2315" fmla="*/ 2786648 w 3976873"/>
              <a:gd name="connsiteY2315" fmla="*/ 444416 h 3955845"/>
              <a:gd name="connsiteX2316" fmla="*/ 2798338 w 3976873"/>
              <a:gd name="connsiteY2316" fmla="*/ 445966 h 3955845"/>
              <a:gd name="connsiteX2317" fmla="*/ 2780683 w 3976873"/>
              <a:gd name="connsiteY2317" fmla="*/ 599493 h 3955845"/>
              <a:gd name="connsiteX2318" fmla="*/ 2806569 w 3976873"/>
              <a:gd name="connsiteY2318" fmla="*/ 496307 h 3955845"/>
              <a:gd name="connsiteX2319" fmla="*/ 2817186 w 3976873"/>
              <a:gd name="connsiteY2319" fmla="*/ 380715 h 3955845"/>
              <a:gd name="connsiteX2320" fmla="*/ 2833425 w 3976873"/>
              <a:gd name="connsiteY2320" fmla="*/ 225503 h 3955845"/>
              <a:gd name="connsiteX2321" fmla="*/ 2837205 w 3976873"/>
              <a:gd name="connsiteY2321" fmla="*/ 163755 h 3955845"/>
              <a:gd name="connsiteX2322" fmla="*/ 2861927 w 3976873"/>
              <a:gd name="connsiteY2322" fmla="*/ 171431 h 3955845"/>
              <a:gd name="connsiteX2323" fmla="*/ 2849990 w 3976873"/>
              <a:gd name="connsiteY2323" fmla="*/ 316417 h 3955845"/>
              <a:gd name="connsiteX2324" fmla="*/ 2839852 w 3976873"/>
              <a:gd name="connsiteY2324" fmla="*/ 423062 h 3955845"/>
              <a:gd name="connsiteX2325" fmla="*/ 2914884 w 3976873"/>
              <a:gd name="connsiteY2325" fmla="*/ 220389 h 3955845"/>
              <a:gd name="connsiteX2326" fmla="*/ 2929606 w 3976873"/>
              <a:gd name="connsiteY2326" fmla="*/ 192446 h 3955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</a:cxnLst>
            <a:rect l="l" t="t" r="r" b="b"/>
            <a:pathLst>
              <a:path w="3976873" h="3955845">
                <a:moveTo>
                  <a:pt x="1667584" y="3426902"/>
                </a:moveTo>
                <a:cubicBezTo>
                  <a:pt x="1671043" y="3429169"/>
                  <a:pt x="1669253" y="3435133"/>
                  <a:pt x="1664960" y="3434656"/>
                </a:cubicBezTo>
                <a:cubicBezTo>
                  <a:pt x="1653628" y="3433224"/>
                  <a:pt x="1643845" y="3440978"/>
                  <a:pt x="1632871" y="3440621"/>
                </a:cubicBezTo>
                <a:cubicBezTo>
                  <a:pt x="1629172" y="3440500"/>
                  <a:pt x="1627026" y="3435610"/>
                  <a:pt x="1629292" y="3432747"/>
                </a:cubicBezTo>
                <a:cubicBezTo>
                  <a:pt x="1629770" y="3432151"/>
                  <a:pt x="1630126" y="3431674"/>
                  <a:pt x="1630604" y="3431078"/>
                </a:cubicBezTo>
                <a:cubicBezTo>
                  <a:pt x="1631439" y="3430003"/>
                  <a:pt x="1632394" y="3429646"/>
                  <a:pt x="1633466" y="3429526"/>
                </a:cubicBezTo>
                <a:cubicBezTo>
                  <a:pt x="1638299" y="3425888"/>
                  <a:pt x="1644322" y="3423562"/>
                  <a:pt x="1650392" y="3422981"/>
                </a:cubicBezTo>
                <a:cubicBezTo>
                  <a:pt x="1656461" y="3422399"/>
                  <a:pt x="1662575" y="3423562"/>
                  <a:pt x="1667584" y="3426902"/>
                </a:cubicBezTo>
                <a:close/>
                <a:moveTo>
                  <a:pt x="2905282" y="3723458"/>
                </a:moveTo>
                <a:cubicBezTo>
                  <a:pt x="2914259" y="3727901"/>
                  <a:pt x="2921803" y="3734790"/>
                  <a:pt x="2925978" y="3743736"/>
                </a:cubicBezTo>
                <a:cubicBezTo>
                  <a:pt x="2928842" y="3749941"/>
                  <a:pt x="2921088" y="3756620"/>
                  <a:pt x="2915602" y="3752206"/>
                </a:cubicBezTo>
                <a:cubicBezTo>
                  <a:pt x="2901047" y="3740517"/>
                  <a:pt x="2880768" y="3742663"/>
                  <a:pt x="2865737" y="3732762"/>
                </a:cubicBezTo>
                <a:cubicBezTo>
                  <a:pt x="2860728" y="3729423"/>
                  <a:pt x="2861801" y="3720595"/>
                  <a:pt x="2867527" y="3718567"/>
                </a:cubicBezTo>
                <a:cubicBezTo>
                  <a:pt x="2868600" y="3718209"/>
                  <a:pt x="2869674" y="3717851"/>
                  <a:pt x="2870748" y="3717494"/>
                </a:cubicBezTo>
                <a:cubicBezTo>
                  <a:pt x="2872656" y="3716777"/>
                  <a:pt x="2874445" y="3717136"/>
                  <a:pt x="2875997" y="3717851"/>
                </a:cubicBezTo>
                <a:cubicBezTo>
                  <a:pt x="2885898" y="3717016"/>
                  <a:pt x="2896305" y="3719014"/>
                  <a:pt x="2905282" y="3723458"/>
                </a:cubicBezTo>
                <a:close/>
                <a:moveTo>
                  <a:pt x="1661023" y="3301050"/>
                </a:moveTo>
                <a:cubicBezTo>
                  <a:pt x="1665080" y="3302482"/>
                  <a:pt x="1663528" y="3308327"/>
                  <a:pt x="1660188" y="3309400"/>
                </a:cubicBezTo>
                <a:cubicBezTo>
                  <a:pt x="1648498" y="3313217"/>
                  <a:pt x="1638238" y="3316916"/>
                  <a:pt x="1625833" y="3318228"/>
                </a:cubicBezTo>
                <a:cubicBezTo>
                  <a:pt x="1616291" y="3319302"/>
                  <a:pt x="1606270" y="3321925"/>
                  <a:pt x="1596846" y="3321210"/>
                </a:cubicBezTo>
                <a:cubicBezTo>
                  <a:pt x="1590046" y="3320614"/>
                  <a:pt x="1591716" y="3310951"/>
                  <a:pt x="1597561" y="3310117"/>
                </a:cubicBezTo>
                <a:cubicBezTo>
                  <a:pt x="1617482" y="3307611"/>
                  <a:pt x="1640983" y="3293297"/>
                  <a:pt x="1661023" y="3301050"/>
                </a:cubicBezTo>
                <a:close/>
                <a:moveTo>
                  <a:pt x="910328" y="2926598"/>
                </a:moveTo>
                <a:cubicBezTo>
                  <a:pt x="915936" y="2927313"/>
                  <a:pt x="916174" y="2935664"/>
                  <a:pt x="910448" y="2936499"/>
                </a:cubicBezTo>
                <a:cubicBezTo>
                  <a:pt x="856887" y="2943895"/>
                  <a:pt x="792112" y="2940794"/>
                  <a:pt x="739028" y="2930534"/>
                </a:cubicBezTo>
                <a:cubicBezTo>
                  <a:pt x="734734" y="2929699"/>
                  <a:pt x="734138" y="2922900"/>
                  <a:pt x="739028" y="2922422"/>
                </a:cubicBezTo>
                <a:cubicBezTo>
                  <a:pt x="766286" y="2920574"/>
                  <a:pt x="795572" y="2919798"/>
                  <a:pt x="824813" y="2920394"/>
                </a:cubicBezTo>
                <a:cubicBezTo>
                  <a:pt x="854054" y="2920991"/>
                  <a:pt x="883251" y="2922959"/>
                  <a:pt x="910328" y="2926598"/>
                </a:cubicBezTo>
                <a:close/>
                <a:moveTo>
                  <a:pt x="2022072" y="3258196"/>
                </a:moveTo>
                <a:cubicBezTo>
                  <a:pt x="2023637" y="3259657"/>
                  <a:pt x="2024204" y="3262043"/>
                  <a:pt x="2022473" y="3264428"/>
                </a:cubicBezTo>
                <a:cubicBezTo>
                  <a:pt x="2006965" y="3285781"/>
                  <a:pt x="1979529" y="3297829"/>
                  <a:pt x="1956626" y="3309758"/>
                </a:cubicBezTo>
                <a:cubicBezTo>
                  <a:pt x="1925371" y="3325982"/>
                  <a:pt x="1897338" y="3344472"/>
                  <a:pt x="1868589" y="3364632"/>
                </a:cubicBezTo>
                <a:cubicBezTo>
                  <a:pt x="1865011" y="3367138"/>
                  <a:pt x="1861193" y="3362963"/>
                  <a:pt x="1864056" y="3359623"/>
                </a:cubicBezTo>
                <a:cubicBezTo>
                  <a:pt x="1883262" y="3337077"/>
                  <a:pt x="1908551" y="3320733"/>
                  <a:pt x="1934199" y="3306538"/>
                </a:cubicBezTo>
                <a:cubicBezTo>
                  <a:pt x="1962112" y="3291149"/>
                  <a:pt x="1988237" y="3273375"/>
                  <a:pt x="2015674" y="3257510"/>
                </a:cubicBezTo>
                <a:cubicBezTo>
                  <a:pt x="2017941" y="3256198"/>
                  <a:pt x="2020505" y="3256735"/>
                  <a:pt x="2022072" y="3258196"/>
                </a:cubicBezTo>
                <a:close/>
                <a:moveTo>
                  <a:pt x="1938612" y="3212895"/>
                </a:moveTo>
                <a:cubicBezTo>
                  <a:pt x="1942071" y="3213372"/>
                  <a:pt x="1944099" y="3218023"/>
                  <a:pt x="1941594" y="3220648"/>
                </a:cubicBezTo>
                <a:cubicBezTo>
                  <a:pt x="1930859" y="3232219"/>
                  <a:pt x="1911056" y="3237230"/>
                  <a:pt x="1896860" y="3243790"/>
                </a:cubicBezTo>
                <a:cubicBezTo>
                  <a:pt x="1890657" y="3246654"/>
                  <a:pt x="1885528" y="3237945"/>
                  <a:pt x="1890777" y="3233770"/>
                </a:cubicBezTo>
                <a:cubicBezTo>
                  <a:pt x="1903302" y="3223870"/>
                  <a:pt x="1922031" y="3210628"/>
                  <a:pt x="1938612" y="3212895"/>
                </a:cubicBezTo>
                <a:close/>
                <a:moveTo>
                  <a:pt x="2980301" y="3536321"/>
                </a:moveTo>
                <a:cubicBezTo>
                  <a:pt x="2997941" y="3541600"/>
                  <a:pt x="3014493" y="3548698"/>
                  <a:pt x="3025109" y="3562774"/>
                </a:cubicBezTo>
                <a:cubicBezTo>
                  <a:pt x="3029284" y="3568381"/>
                  <a:pt x="3022365" y="3575180"/>
                  <a:pt x="3016640" y="3573749"/>
                </a:cubicBezTo>
                <a:cubicBezTo>
                  <a:pt x="2997075" y="3568857"/>
                  <a:pt x="2979540" y="3565279"/>
                  <a:pt x="2961170" y="3556452"/>
                </a:cubicBezTo>
                <a:cubicBezTo>
                  <a:pt x="2947092" y="3549652"/>
                  <a:pt x="2930870" y="3544761"/>
                  <a:pt x="2918344" y="3535576"/>
                </a:cubicBezTo>
                <a:cubicBezTo>
                  <a:pt x="2909396" y="3529015"/>
                  <a:pt x="2920134" y="3516847"/>
                  <a:pt x="2928962" y="3520784"/>
                </a:cubicBezTo>
                <a:cubicBezTo>
                  <a:pt x="2943932" y="3527583"/>
                  <a:pt x="2962661" y="3531043"/>
                  <a:pt x="2980301" y="3536321"/>
                </a:cubicBezTo>
                <a:close/>
                <a:moveTo>
                  <a:pt x="1689653" y="3131062"/>
                </a:moveTo>
                <a:cubicBezTo>
                  <a:pt x="1694901" y="3132850"/>
                  <a:pt x="1693709" y="3139651"/>
                  <a:pt x="1689056" y="3141082"/>
                </a:cubicBezTo>
                <a:cubicBezTo>
                  <a:pt x="1677963" y="3144421"/>
                  <a:pt x="1666034" y="3142394"/>
                  <a:pt x="1654582" y="3141082"/>
                </a:cubicBezTo>
                <a:cubicBezTo>
                  <a:pt x="1641103" y="3139531"/>
                  <a:pt x="1627026" y="3137622"/>
                  <a:pt x="1614619" y="3132015"/>
                </a:cubicBezTo>
                <a:cubicBezTo>
                  <a:pt x="1610444" y="3130107"/>
                  <a:pt x="1611876" y="3123188"/>
                  <a:pt x="1616529" y="3123188"/>
                </a:cubicBezTo>
                <a:cubicBezTo>
                  <a:pt x="1630605" y="3123188"/>
                  <a:pt x="1644562" y="3126290"/>
                  <a:pt x="1658519" y="3127483"/>
                </a:cubicBezTo>
                <a:cubicBezTo>
                  <a:pt x="1669135" y="3128437"/>
                  <a:pt x="1679632" y="3127722"/>
                  <a:pt x="1689653" y="3131062"/>
                </a:cubicBezTo>
                <a:close/>
                <a:moveTo>
                  <a:pt x="2016269" y="3231981"/>
                </a:moveTo>
                <a:cubicBezTo>
                  <a:pt x="2021757" y="3230670"/>
                  <a:pt x="2024859" y="3236753"/>
                  <a:pt x="2020803" y="3240451"/>
                </a:cubicBezTo>
                <a:cubicBezTo>
                  <a:pt x="2008874" y="3251665"/>
                  <a:pt x="1992530" y="3258583"/>
                  <a:pt x="1978455" y="3266815"/>
                </a:cubicBezTo>
                <a:cubicBezTo>
                  <a:pt x="1962827" y="3275880"/>
                  <a:pt x="1947320" y="3285066"/>
                  <a:pt x="1930978" y="3292820"/>
                </a:cubicBezTo>
                <a:cubicBezTo>
                  <a:pt x="1927517" y="3294370"/>
                  <a:pt x="1923104" y="3290195"/>
                  <a:pt x="1926444" y="3287213"/>
                </a:cubicBezTo>
                <a:cubicBezTo>
                  <a:pt x="1940519" y="3274569"/>
                  <a:pt x="1956028" y="3264071"/>
                  <a:pt x="1972251" y="3254289"/>
                </a:cubicBezTo>
                <a:cubicBezTo>
                  <a:pt x="1986089" y="3245939"/>
                  <a:pt x="2000523" y="3235919"/>
                  <a:pt x="2016269" y="3231981"/>
                </a:cubicBezTo>
                <a:close/>
                <a:moveTo>
                  <a:pt x="1922508" y="3177108"/>
                </a:moveTo>
                <a:cubicBezTo>
                  <a:pt x="1927279" y="3176512"/>
                  <a:pt x="1928472" y="3182714"/>
                  <a:pt x="1924654" y="3184861"/>
                </a:cubicBezTo>
                <a:cubicBezTo>
                  <a:pt x="1908312" y="3193808"/>
                  <a:pt x="1889107" y="3198103"/>
                  <a:pt x="1870735" y="3200607"/>
                </a:cubicBezTo>
                <a:cubicBezTo>
                  <a:pt x="1858806" y="3202159"/>
                  <a:pt x="1846758" y="3202993"/>
                  <a:pt x="1834829" y="3204425"/>
                </a:cubicBezTo>
                <a:cubicBezTo>
                  <a:pt x="1827195" y="3205260"/>
                  <a:pt x="1822781" y="3205379"/>
                  <a:pt x="1816219" y="3201324"/>
                </a:cubicBezTo>
                <a:cubicBezTo>
                  <a:pt x="1812640" y="3199176"/>
                  <a:pt x="1814192" y="3192616"/>
                  <a:pt x="1818486" y="3192377"/>
                </a:cubicBezTo>
                <a:cubicBezTo>
                  <a:pt x="1853080" y="3190826"/>
                  <a:pt x="1888271" y="3181521"/>
                  <a:pt x="1922508" y="3177108"/>
                </a:cubicBezTo>
                <a:close/>
                <a:moveTo>
                  <a:pt x="862955" y="2804265"/>
                </a:moveTo>
                <a:cubicBezTo>
                  <a:pt x="872037" y="2807188"/>
                  <a:pt x="880804" y="2810946"/>
                  <a:pt x="888140" y="2815658"/>
                </a:cubicBezTo>
                <a:cubicBezTo>
                  <a:pt x="892554" y="2818521"/>
                  <a:pt x="889572" y="2825082"/>
                  <a:pt x="884801" y="2824962"/>
                </a:cubicBezTo>
                <a:cubicBezTo>
                  <a:pt x="867384" y="2824127"/>
                  <a:pt x="847701" y="2816732"/>
                  <a:pt x="832194" y="2809097"/>
                </a:cubicBezTo>
                <a:cubicBezTo>
                  <a:pt x="826945" y="2806472"/>
                  <a:pt x="830046" y="2796929"/>
                  <a:pt x="835892" y="2797883"/>
                </a:cubicBezTo>
                <a:cubicBezTo>
                  <a:pt x="844481" y="2799255"/>
                  <a:pt x="853875" y="2801343"/>
                  <a:pt x="862955" y="2804265"/>
                </a:cubicBezTo>
                <a:close/>
                <a:moveTo>
                  <a:pt x="892793" y="2775218"/>
                </a:moveTo>
                <a:cubicBezTo>
                  <a:pt x="908062" y="2778200"/>
                  <a:pt x="922973" y="2783569"/>
                  <a:pt x="936692" y="2790965"/>
                </a:cubicBezTo>
                <a:cubicBezTo>
                  <a:pt x="940509" y="2792994"/>
                  <a:pt x="938123" y="2799195"/>
                  <a:pt x="934068" y="2798718"/>
                </a:cubicBezTo>
                <a:cubicBezTo>
                  <a:pt x="918918" y="2796810"/>
                  <a:pt x="903887" y="2792636"/>
                  <a:pt x="889930" y="2786432"/>
                </a:cubicBezTo>
                <a:cubicBezTo>
                  <a:pt x="883966" y="2783808"/>
                  <a:pt x="886113" y="2773907"/>
                  <a:pt x="892793" y="2775218"/>
                </a:cubicBezTo>
                <a:close/>
                <a:moveTo>
                  <a:pt x="1826240" y="3029546"/>
                </a:moveTo>
                <a:cubicBezTo>
                  <a:pt x="1830176" y="3031454"/>
                  <a:pt x="1831131" y="3039089"/>
                  <a:pt x="1825404" y="3039328"/>
                </a:cubicBezTo>
                <a:cubicBezTo>
                  <a:pt x="1812999" y="3039805"/>
                  <a:pt x="1800713" y="3038016"/>
                  <a:pt x="1788187" y="3036584"/>
                </a:cubicBezTo>
                <a:cubicBezTo>
                  <a:pt x="1774229" y="3035033"/>
                  <a:pt x="1760273" y="3034795"/>
                  <a:pt x="1746435" y="3032767"/>
                </a:cubicBezTo>
                <a:cubicBezTo>
                  <a:pt x="1738801" y="3031694"/>
                  <a:pt x="1739636" y="3020598"/>
                  <a:pt x="1746912" y="3019644"/>
                </a:cubicBezTo>
                <a:cubicBezTo>
                  <a:pt x="1759319" y="3017975"/>
                  <a:pt x="1773424" y="3017737"/>
                  <a:pt x="1787291" y="3019272"/>
                </a:cubicBezTo>
                <a:cubicBezTo>
                  <a:pt x="1801160" y="3020808"/>
                  <a:pt x="1814788" y="3024118"/>
                  <a:pt x="1826240" y="3029546"/>
                </a:cubicBezTo>
                <a:close/>
                <a:moveTo>
                  <a:pt x="2061122" y="3091577"/>
                </a:moveTo>
                <a:cubicBezTo>
                  <a:pt x="2064702" y="3093008"/>
                  <a:pt x="2065298" y="3099451"/>
                  <a:pt x="2060647" y="3099926"/>
                </a:cubicBezTo>
                <a:cubicBezTo>
                  <a:pt x="2046808" y="3101478"/>
                  <a:pt x="2033209" y="3100404"/>
                  <a:pt x="2019372" y="3100524"/>
                </a:cubicBezTo>
                <a:cubicBezTo>
                  <a:pt x="2007204" y="3100643"/>
                  <a:pt x="1994917" y="3102074"/>
                  <a:pt x="1982749" y="3101358"/>
                </a:cubicBezTo>
                <a:cubicBezTo>
                  <a:pt x="1977859" y="3101120"/>
                  <a:pt x="1975353" y="3093485"/>
                  <a:pt x="1980602" y="3091338"/>
                </a:cubicBezTo>
                <a:cubicBezTo>
                  <a:pt x="1992471" y="3086865"/>
                  <a:pt x="2006697" y="3084568"/>
                  <a:pt x="2020906" y="3084568"/>
                </a:cubicBezTo>
                <a:cubicBezTo>
                  <a:pt x="2035118" y="3084568"/>
                  <a:pt x="2049314" y="3086865"/>
                  <a:pt x="2061122" y="3091577"/>
                </a:cubicBezTo>
                <a:close/>
                <a:moveTo>
                  <a:pt x="1302004" y="2764601"/>
                </a:moveTo>
                <a:cubicBezTo>
                  <a:pt x="1315797" y="2768150"/>
                  <a:pt x="1329277" y="2772653"/>
                  <a:pt x="1340610" y="2778916"/>
                </a:cubicBezTo>
                <a:cubicBezTo>
                  <a:pt x="1345263" y="2781541"/>
                  <a:pt x="1342637" y="2788817"/>
                  <a:pt x="1337628" y="2788579"/>
                </a:cubicBezTo>
                <a:cubicBezTo>
                  <a:pt x="1311622" y="2787863"/>
                  <a:pt x="1282515" y="2776530"/>
                  <a:pt x="1258061" y="2767941"/>
                </a:cubicBezTo>
                <a:cubicBezTo>
                  <a:pt x="1250426" y="2765198"/>
                  <a:pt x="1253766" y="2754580"/>
                  <a:pt x="1261520" y="2756012"/>
                </a:cubicBezTo>
                <a:cubicBezTo>
                  <a:pt x="1274105" y="2758458"/>
                  <a:pt x="1288211" y="2761053"/>
                  <a:pt x="1302004" y="2764601"/>
                </a:cubicBezTo>
                <a:close/>
                <a:moveTo>
                  <a:pt x="2257953" y="3042071"/>
                </a:moveTo>
                <a:cubicBezTo>
                  <a:pt x="2181369" y="3032646"/>
                  <a:pt x="2104427" y="3028114"/>
                  <a:pt x="2028081" y="3012249"/>
                </a:cubicBezTo>
                <a:cubicBezTo>
                  <a:pt x="1978216" y="3001870"/>
                  <a:pt x="1929069" y="2990060"/>
                  <a:pt x="1878250" y="2985885"/>
                </a:cubicBezTo>
                <a:cubicBezTo>
                  <a:pt x="1858389" y="2984215"/>
                  <a:pt x="1838110" y="2981054"/>
                  <a:pt x="1818263" y="2980368"/>
                </a:cubicBezTo>
                <a:cubicBezTo>
                  <a:pt x="1798417" y="2979681"/>
                  <a:pt x="1779002" y="2981471"/>
                  <a:pt x="1760870" y="2989702"/>
                </a:cubicBezTo>
                <a:cubicBezTo>
                  <a:pt x="1745243" y="2996740"/>
                  <a:pt x="1729974" y="3004614"/>
                  <a:pt x="1715062" y="3013203"/>
                </a:cubicBezTo>
                <a:cubicBezTo>
                  <a:pt x="1700508" y="3021672"/>
                  <a:pt x="1690130" y="3030738"/>
                  <a:pt x="1678201" y="3040401"/>
                </a:cubicBezTo>
                <a:cubicBezTo>
                  <a:pt x="1706234" y="3035987"/>
                  <a:pt x="1739396" y="3039208"/>
                  <a:pt x="1757530" y="3051614"/>
                </a:cubicBezTo>
                <a:cubicBezTo>
                  <a:pt x="1762062" y="3054716"/>
                  <a:pt x="1759676" y="3060919"/>
                  <a:pt x="1754547" y="3061276"/>
                </a:cubicBezTo>
                <a:cubicBezTo>
                  <a:pt x="1735460" y="3062589"/>
                  <a:pt x="1716374" y="3055789"/>
                  <a:pt x="1697169" y="3054954"/>
                </a:cubicBezTo>
                <a:cubicBezTo>
                  <a:pt x="1683211" y="3054477"/>
                  <a:pt x="1669135" y="3056625"/>
                  <a:pt x="1655178" y="3056505"/>
                </a:cubicBezTo>
                <a:cubicBezTo>
                  <a:pt x="1639194" y="3066525"/>
                  <a:pt x="1624282" y="3078574"/>
                  <a:pt x="1651719" y="3094558"/>
                </a:cubicBezTo>
                <a:cubicBezTo>
                  <a:pt x="1653151" y="3095394"/>
                  <a:pt x="1653865" y="3096586"/>
                  <a:pt x="1654463" y="3097780"/>
                </a:cubicBezTo>
                <a:cubicBezTo>
                  <a:pt x="1664841" y="3098853"/>
                  <a:pt x="1675338" y="3100404"/>
                  <a:pt x="1685598" y="3101716"/>
                </a:cubicBezTo>
                <a:cubicBezTo>
                  <a:pt x="1699315" y="3103387"/>
                  <a:pt x="1713750" y="3104341"/>
                  <a:pt x="1726513" y="3109828"/>
                </a:cubicBezTo>
                <a:cubicBezTo>
                  <a:pt x="1731047" y="3111737"/>
                  <a:pt x="1731762" y="3118775"/>
                  <a:pt x="1726157" y="3119967"/>
                </a:cubicBezTo>
                <a:cubicBezTo>
                  <a:pt x="1701941" y="3124978"/>
                  <a:pt x="1667227" y="3118060"/>
                  <a:pt x="1642414" y="3108277"/>
                </a:cubicBezTo>
                <a:cubicBezTo>
                  <a:pt x="1631320" y="3109113"/>
                  <a:pt x="1628099" y="3111499"/>
                  <a:pt x="1617245" y="3113884"/>
                </a:cubicBezTo>
                <a:cubicBezTo>
                  <a:pt x="1612830" y="3114839"/>
                  <a:pt x="1601021" y="3112094"/>
                  <a:pt x="1597919" y="3114480"/>
                </a:cubicBezTo>
                <a:cubicBezTo>
                  <a:pt x="1585036" y="3124501"/>
                  <a:pt x="1592193" y="3156709"/>
                  <a:pt x="1604599" y="3163986"/>
                </a:cubicBezTo>
                <a:cubicBezTo>
                  <a:pt x="1605077" y="3164224"/>
                  <a:pt x="1604957" y="3164582"/>
                  <a:pt x="1605315" y="3164940"/>
                </a:cubicBezTo>
                <a:cubicBezTo>
                  <a:pt x="1623925" y="3169473"/>
                  <a:pt x="1641699" y="3175199"/>
                  <a:pt x="1655774" y="3179374"/>
                </a:cubicBezTo>
                <a:cubicBezTo>
                  <a:pt x="1698362" y="3192018"/>
                  <a:pt x="1745481" y="3181760"/>
                  <a:pt x="1786278" y="3197626"/>
                </a:cubicBezTo>
                <a:cubicBezTo>
                  <a:pt x="1792005" y="3199773"/>
                  <a:pt x="1790573" y="3207646"/>
                  <a:pt x="1784608" y="3207885"/>
                </a:cubicBezTo>
                <a:cubicBezTo>
                  <a:pt x="1736415" y="3210152"/>
                  <a:pt x="1689652" y="3209913"/>
                  <a:pt x="1643489" y="3194763"/>
                </a:cubicBezTo>
                <a:cubicBezTo>
                  <a:pt x="1621419" y="3187486"/>
                  <a:pt x="1589448" y="3175438"/>
                  <a:pt x="1565591" y="3175199"/>
                </a:cubicBezTo>
                <a:cubicBezTo>
                  <a:pt x="1541972" y="3175080"/>
                  <a:pt x="1523004" y="3182356"/>
                  <a:pt x="1510360" y="3202516"/>
                </a:cubicBezTo>
                <a:cubicBezTo>
                  <a:pt x="1498431" y="3221483"/>
                  <a:pt x="1487575" y="3257987"/>
                  <a:pt x="1520141" y="3267887"/>
                </a:cubicBezTo>
                <a:cubicBezTo>
                  <a:pt x="1520858" y="3268008"/>
                  <a:pt x="1520977" y="3268603"/>
                  <a:pt x="1521454" y="3268962"/>
                </a:cubicBezTo>
                <a:cubicBezTo>
                  <a:pt x="1526703" y="3269319"/>
                  <a:pt x="1531474" y="3270871"/>
                  <a:pt x="1534575" y="3275045"/>
                </a:cubicBezTo>
                <a:cubicBezTo>
                  <a:pt x="1536484" y="3277670"/>
                  <a:pt x="1534696" y="3280891"/>
                  <a:pt x="1532071" y="3281964"/>
                </a:cubicBezTo>
                <a:cubicBezTo>
                  <a:pt x="1519665" y="3287332"/>
                  <a:pt x="1496402" y="3278266"/>
                  <a:pt x="1495210" y="3299857"/>
                </a:cubicBezTo>
                <a:cubicBezTo>
                  <a:pt x="1494256" y="3315365"/>
                  <a:pt x="1516324" y="3318109"/>
                  <a:pt x="1528850" y="3319898"/>
                </a:cubicBezTo>
                <a:cubicBezTo>
                  <a:pt x="1532308" y="3319302"/>
                  <a:pt x="1535769" y="3318705"/>
                  <a:pt x="1539228" y="3317989"/>
                </a:cubicBezTo>
                <a:cubicBezTo>
                  <a:pt x="1548294" y="3316081"/>
                  <a:pt x="1562608" y="3317393"/>
                  <a:pt x="1570959" y="3313695"/>
                </a:cubicBezTo>
                <a:cubicBezTo>
                  <a:pt x="1574538" y="3312144"/>
                  <a:pt x="1578594" y="3317035"/>
                  <a:pt x="1576566" y="3320256"/>
                </a:cubicBezTo>
                <a:cubicBezTo>
                  <a:pt x="1571316" y="3328607"/>
                  <a:pt x="1563445" y="3328845"/>
                  <a:pt x="1554259" y="3330516"/>
                </a:cubicBezTo>
                <a:cubicBezTo>
                  <a:pt x="1534457" y="3333975"/>
                  <a:pt x="1515489" y="3339582"/>
                  <a:pt x="1496164" y="3344830"/>
                </a:cubicBezTo>
                <a:cubicBezTo>
                  <a:pt x="1487694" y="3347096"/>
                  <a:pt x="1484117" y="3345069"/>
                  <a:pt x="1480298" y="3353657"/>
                </a:cubicBezTo>
                <a:cubicBezTo>
                  <a:pt x="1476482" y="3362246"/>
                  <a:pt x="1479345" y="3358787"/>
                  <a:pt x="1480776" y="3365586"/>
                </a:cubicBezTo>
                <a:cubicBezTo>
                  <a:pt x="1481730" y="3370000"/>
                  <a:pt x="1483281" y="3373460"/>
                  <a:pt x="1483163" y="3378232"/>
                </a:cubicBezTo>
                <a:cubicBezTo>
                  <a:pt x="1483042" y="3380736"/>
                  <a:pt x="1481252" y="3384196"/>
                  <a:pt x="1481730" y="3386581"/>
                </a:cubicBezTo>
                <a:cubicBezTo>
                  <a:pt x="1483162" y="3394693"/>
                  <a:pt x="1493539" y="3395171"/>
                  <a:pt x="1500459" y="3397318"/>
                </a:cubicBezTo>
                <a:cubicBezTo>
                  <a:pt x="1506185" y="3399108"/>
                  <a:pt x="1511791" y="3400659"/>
                  <a:pt x="1517279" y="3402567"/>
                </a:cubicBezTo>
                <a:cubicBezTo>
                  <a:pt x="1528493" y="3400181"/>
                  <a:pt x="1539586" y="3398392"/>
                  <a:pt x="1548175" y="3394455"/>
                </a:cubicBezTo>
                <a:cubicBezTo>
                  <a:pt x="1563205" y="3387655"/>
                  <a:pt x="1575851" y="3381452"/>
                  <a:pt x="1592074" y="3378470"/>
                </a:cubicBezTo>
                <a:cubicBezTo>
                  <a:pt x="1604599" y="3376203"/>
                  <a:pt x="1622731" y="3376680"/>
                  <a:pt x="1635019" y="3372625"/>
                </a:cubicBezTo>
                <a:cubicBezTo>
                  <a:pt x="1638478" y="3371551"/>
                  <a:pt x="1641699" y="3376442"/>
                  <a:pt x="1639551" y="3379186"/>
                </a:cubicBezTo>
                <a:cubicBezTo>
                  <a:pt x="1632871" y="3387655"/>
                  <a:pt x="1619392" y="3388967"/>
                  <a:pt x="1609370" y="3391353"/>
                </a:cubicBezTo>
                <a:cubicBezTo>
                  <a:pt x="1588376" y="3396483"/>
                  <a:pt x="1571078" y="3403640"/>
                  <a:pt x="1551038" y="3412229"/>
                </a:cubicBezTo>
                <a:cubicBezTo>
                  <a:pt x="1536246" y="3418551"/>
                  <a:pt x="1505111" y="3418432"/>
                  <a:pt x="1494971" y="3431793"/>
                </a:cubicBezTo>
                <a:cubicBezTo>
                  <a:pt x="1493897" y="3433105"/>
                  <a:pt x="1492108" y="3440144"/>
                  <a:pt x="1491512" y="3442171"/>
                </a:cubicBezTo>
                <a:cubicBezTo>
                  <a:pt x="1483639" y="3448733"/>
                  <a:pt x="1483639" y="3457082"/>
                  <a:pt x="1491512" y="3467103"/>
                </a:cubicBezTo>
                <a:cubicBezTo>
                  <a:pt x="1499742" y="3469847"/>
                  <a:pt x="1507497" y="3469489"/>
                  <a:pt x="1515012" y="3466268"/>
                </a:cubicBezTo>
                <a:cubicBezTo>
                  <a:pt x="1517398" y="3464359"/>
                  <a:pt x="1520260" y="3465313"/>
                  <a:pt x="1522050" y="3467222"/>
                </a:cubicBezTo>
                <a:cubicBezTo>
                  <a:pt x="1551397" y="3458991"/>
                  <a:pt x="1584200" y="3456247"/>
                  <a:pt x="1610565" y="3449209"/>
                </a:cubicBezTo>
                <a:cubicBezTo>
                  <a:pt x="1615216" y="3447898"/>
                  <a:pt x="1618556" y="3455532"/>
                  <a:pt x="1614381" y="3458037"/>
                </a:cubicBezTo>
                <a:cubicBezTo>
                  <a:pt x="1585752" y="3475692"/>
                  <a:pt x="1550321" y="3476169"/>
                  <a:pt x="1519068" y="3488217"/>
                </a:cubicBezTo>
                <a:cubicBezTo>
                  <a:pt x="1512388" y="3490842"/>
                  <a:pt x="1446659" y="3534741"/>
                  <a:pt x="1456202" y="3560745"/>
                </a:cubicBezTo>
                <a:cubicBezTo>
                  <a:pt x="1457991" y="3565517"/>
                  <a:pt x="1481014" y="3572793"/>
                  <a:pt x="1486263" y="3575538"/>
                </a:cubicBezTo>
                <a:cubicBezTo>
                  <a:pt x="1490797" y="3577923"/>
                  <a:pt x="1491393" y="3583768"/>
                  <a:pt x="1489245" y="3587825"/>
                </a:cubicBezTo>
                <a:cubicBezTo>
                  <a:pt x="1475766" y="3613233"/>
                  <a:pt x="1550561" y="3599515"/>
                  <a:pt x="1557002" y="3598203"/>
                </a:cubicBezTo>
                <a:cubicBezTo>
                  <a:pt x="1592551" y="3591046"/>
                  <a:pt x="1614501" y="3570289"/>
                  <a:pt x="1645635" y="3554542"/>
                </a:cubicBezTo>
                <a:cubicBezTo>
                  <a:pt x="1670687" y="3541898"/>
                  <a:pt x="1696691" y="3533547"/>
                  <a:pt x="1721145" y="3518159"/>
                </a:cubicBezTo>
                <a:cubicBezTo>
                  <a:pt x="1745720" y="3502771"/>
                  <a:pt x="1762421" y="3482133"/>
                  <a:pt x="1783297" y="3462212"/>
                </a:cubicBezTo>
                <a:cubicBezTo>
                  <a:pt x="1820157" y="3427021"/>
                  <a:pt x="1866202" y="3400300"/>
                  <a:pt x="1908313" y="3371789"/>
                </a:cubicBezTo>
                <a:cubicBezTo>
                  <a:pt x="1948990" y="3344353"/>
                  <a:pt x="1985732" y="3312741"/>
                  <a:pt x="2024263" y="3282441"/>
                </a:cubicBezTo>
                <a:cubicBezTo>
                  <a:pt x="2102397" y="3221125"/>
                  <a:pt x="2194013" y="3166133"/>
                  <a:pt x="2288133" y="3132493"/>
                </a:cubicBezTo>
                <a:cubicBezTo>
                  <a:pt x="2306146" y="3126051"/>
                  <a:pt x="2323801" y="3119371"/>
                  <a:pt x="2341455" y="3112691"/>
                </a:cubicBezTo>
                <a:cubicBezTo>
                  <a:pt x="2333941" y="3114838"/>
                  <a:pt x="2326306" y="3116866"/>
                  <a:pt x="2318791" y="3119013"/>
                </a:cubicBezTo>
                <a:cubicBezTo>
                  <a:pt x="2281573" y="3135595"/>
                  <a:pt x="2241849" y="3148001"/>
                  <a:pt x="2204391" y="3163628"/>
                </a:cubicBezTo>
                <a:cubicBezTo>
                  <a:pt x="2153097" y="3184981"/>
                  <a:pt x="2102995" y="3209196"/>
                  <a:pt x="2051581" y="3230312"/>
                </a:cubicBezTo>
                <a:cubicBezTo>
                  <a:pt x="2046570" y="3232339"/>
                  <a:pt x="2042037" y="3224705"/>
                  <a:pt x="2046809" y="3221842"/>
                </a:cubicBezTo>
                <a:cubicBezTo>
                  <a:pt x="2090707" y="3195598"/>
                  <a:pt x="2137470" y="3174603"/>
                  <a:pt x="2184589" y="3154800"/>
                </a:cubicBezTo>
                <a:cubicBezTo>
                  <a:pt x="2119575" y="3171144"/>
                  <a:pt x="2054204" y="3186413"/>
                  <a:pt x="1989787" y="3200966"/>
                </a:cubicBezTo>
                <a:cubicBezTo>
                  <a:pt x="1985256" y="3201920"/>
                  <a:pt x="1983465" y="3194763"/>
                  <a:pt x="1987641" y="3193212"/>
                </a:cubicBezTo>
                <a:cubicBezTo>
                  <a:pt x="2046928" y="3171501"/>
                  <a:pt x="2109077" y="3151460"/>
                  <a:pt x="2172183" y="3134402"/>
                </a:cubicBezTo>
                <a:cubicBezTo>
                  <a:pt x="2111941" y="3145258"/>
                  <a:pt x="2051461" y="3155397"/>
                  <a:pt x="1990862" y="3163151"/>
                </a:cubicBezTo>
                <a:cubicBezTo>
                  <a:pt x="1986567" y="3163747"/>
                  <a:pt x="1985016" y="3156948"/>
                  <a:pt x="1989192" y="3155635"/>
                </a:cubicBezTo>
                <a:cubicBezTo>
                  <a:pt x="2108959" y="3117343"/>
                  <a:pt x="2236242" y="3094798"/>
                  <a:pt x="2363048" y="3076785"/>
                </a:cubicBezTo>
                <a:cubicBezTo>
                  <a:pt x="2339070" y="3076666"/>
                  <a:pt x="2314974" y="3076666"/>
                  <a:pt x="2290997" y="3077739"/>
                </a:cubicBezTo>
                <a:cubicBezTo>
                  <a:pt x="2226580" y="3080602"/>
                  <a:pt x="2163475" y="3090383"/>
                  <a:pt x="2099654" y="3097542"/>
                </a:cubicBezTo>
                <a:cubicBezTo>
                  <a:pt x="2094286" y="3098138"/>
                  <a:pt x="2091900" y="3089787"/>
                  <a:pt x="2097269" y="3088117"/>
                </a:cubicBezTo>
                <a:cubicBezTo>
                  <a:pt x="2143077" y="3073564"/>
                  <a:pt x="2193178" y="3065214"/>
                  <a:pt x="2244354" y="3060442"/>
                </a:cubicBezTo>
                <a:cubicBezTo>
                  <a:pt x="2226102" y="3058533"/>
                  <a:pt x="2207850" y="3056744"/>
                  <a:pt x="2189718" y="3055790"/>
                </a:cubicBezTo>
                <a:cubicBezTo>
                  <a:pt x="2123751" y="3052091"/>
                  <a:pt x="2057306" y="3053164"/>
                  <a:pt x="1991458" y="3047678"/>
                </a:cubicBezTo>
                <a:cubicBezTo>
                  <a:pt x="1986925" y="3047320"/>
                  <a:pt x="1987641" y="3040520"/>
                  <a:pt x="1991816" y="3040043"/>
                </a:cubicBezTo>
                <a:cubicBezTo>
                  <a:pt x="2049791" y="3033959"/>
                  <a:pt x="2108600" y="3036107"/>
                  <a:pt x="2166814" y="3038493"/>
                </a:cubicBezTo>
                <a:cubicBezTo>
                  <a:pt x="2196161" y="3039685"/>
                  <a:pt x="2227057" y="3040162"/>
                  <a:pt x="2257953" y="3042071"/>
                </a:cubicBezTo>
                <a:close/>
                <a:moveTo>
                  <a:pt x="3116605" y="3277073"/>
                </a:moveTo>
                <a:cubicBezTo>
                  <a:pt x="3136049" y="3289240"/>
                  <a:pt x="3152870" y="3305583"/>
                  <a:pt x="3171240" y="3319302"/>
                </a:cubicBezTo>
                <a:lnTo>
                  <a:pt x="3174593" y="3321635"/>
                </a:lnTo>
                <a:lnTo>
                  <a:pt x="3167354" y="3344949"/>
                </a:lnTo>
                <a:lnTo>
                  <a:pt x="3154182" y="3334810"/>
                </a:lnTo>
                <a:cubicBezTo>
                  <a:pt x="3136765" y="3321092"/>
                  <a:pt x="3118872" y="3306299"/>
                  <a:pt x="3106466" y="3287690"/>
                </a:cubicBezTo>
                <a:cubicBezTo>
                  <a:pt x="3102290" y="3281487"/>
                  <a:pt x="3110164" y="3273017"/>
                  <a:pt x="3116605" y="3277073"/>
                </a:cubicBezTo>
                <a:close/>
                <a:moveTo>
                  <a:pt x="1224420" y="2597475"/>
                </a:moveTo>
                <a:cubicBezTo>
                  <a:pt x="1220007" y="2596044"/>
                  <a:pt x="1175154" y="2584115"/>
                  <a:pt x="1183862" y="2601651"/>
                </a:cubicBezTo>
                <a:cubicBezTo>
                  <a:pt x="1186844" y="2607735"/>
                  <a:pt x="1180044" y="2616085"/>
                  <a:pt x="1173483" y="2614176"/>
                </a:cubicBezTo>
                <a:cubicBezTo>
                  <a:pt x="1154040" y="2608569"/>
                  <a:pt x="1116701" y="2578508"/>
                  <a:pt x="1099881" y="2579462"/>
                </a:cubicBezTo>
                <a:cubicBezTo>
                  <a:pt x="1051688" y="2582206"/>
                  <a:pt x="1103340" y="2612744"/>
                  <a:pt x="1116344" y="2623600"/>
                </a:cubicBezTo>
                <a:cubicBezTo>
                  <a:pt x="1123262" y="2629445"/>
                  <a:pt x="1115031" y="2638392"/>
                  <a:pt x="1107874" y="2635529"/>
                </a:cubicBezTo>
                <a:cubicBezTo>
                  <a:pt x="1092605" y="2629445"/>
                  <a:pt x="1012442" y="2596163"/>
                  <a:pt x="1034749" y="2617874"/>
                </a:cubicBezTo>
                <a:cubicBezTo>
                  <a:pt x="1038327" y="2621333"/>
                  <a:pt x="1034152" y="2628491"/>
                  <a:pt x="1029501" y="2627417"/>
                </a:cubicBezTo>
                <a:cubicBezTo>
                  <a:pt x="1016020" y="2624315"/>
                  <a:pt x="951365" y="2613461"/>
                  <a:pt x="984289" y="2632547"/>
                </a:cubicBezTo>
                <a:cubicBezTo>
                  <a:pt x="989657" y="2635648"/>
                  <a:pt x="985244" y="2643164"/>
                  <a:pt x="979876" y="2641851"/>
                </a:cubicBezTo>
                <a:cubicBezTo>
                  <a:pt x="940032" y="2632070"/>
                  <a:pt x="945877" y="2638630"/>
                  <a:pt x="953512" y="2649129"/>
                </a:cubicBezTo>
                <a:cubicBezTo>
                  <a:pt x="953989" y="2649605"/>
                  <a:pt x="997530" y="2661773"/>
                  <a:pt x="1005999" y="2665113"/>
                </a:cubicBezTo>
                <a:cubicBezTo>
                  <a:pt x="1044053" y="2680024"/>
                  <a:pt x="1079603" y="2700304"/>
                  <a:pt x="1116701" y="2717243"/>
                </a:cubicBezTo>
                <a:cubicBezTo>
                  <a:pt x="1123262" y="2720225"/>
                  <a:pt x="1118849" y="2731199"/>
                  <a:pt x="1112168" y="2728933"/>
                </a:cubicBezTo>
                <a:cubicBezTo>
                  <a:pt x="1084970" y="2719628"/>
                  <a:pt x="1059441" y="2705314"/>
                  <a:pt x="1033556" y="2692908"/>
                </a:cubicBezTo>
                <a:cubicBezTo>
                  <a:pt x="1016974" y="2685035"/>
                  <a:pt x="999796" y="2678712"/>
                  <a:pt x="982618" y="2672270"/>
                </a:cubicBezTo>
                <a:cubicBezTo>
                  <a:pt x="972241" y="2673702"/>
                  <a:pt x="962339" y="2674537"/>
                  <a:pt x="951723" y="2672508"/>
                </a:cubicBezTo>
                <a:cubicBezTo>
                  <a:pt x="946235" y="2671554"/>
                  <a:pt x="871321" y="2638630"/>
                  <a:pt x="874423" y="2659745"/>
                </a:cubicBezTo>
                <a:cubicBezTo>
                  <a:pt x="874900" y="2663085"/>
                  <a:pt x="872633" y="2666426"/>
                  <a:pt x="869652" y="2667737"/>
                </a:cubicBezTo>
                <a:cubicBezTo>
                  <a:pt x="855456" y="2673940"/>
                  <a:pt x="800463" y="2666306"/>
                  <a:pt x="810840" y="2683364"/>
                </a:cubicBezTo>
                <a:cubicBezTo>
                  <a:pt x="813465" y="2687778"/>
                  <a:pt x="809409" y="2694101"/>
                  <a:pt x="804280" y="2693624"/>
                </a:cubicBezTo>
                <a:cubicBezTo>
                  <a:pt x="783523" y="2691715"/>
                  <a:pt x="763840" y="2688255"/>
                  <a:pt x="758592" y="2711517"/>
                </a:cubicBezTo>
                <a:cubicBezTo>
                  <a:pt x="754058" y="2731558"/>
                  <a:pt x="762528" y="2726667"/>
                  <a:pt x="780779" y="2733943"/>
                </a:cubicBezTo>
                <a:cubicBezTo>
                  <a:pt x="810961" y="2745991"/>
                  <a:pt x="840186" y="2760546"/>
                  <a:pt x="870606" y="2772356"/>
                </a:cubicBezTo>
                <a:cubicBezTo>
                  <a:pt x="878955" y="2775575"/>
                  <a:pt x="874184" y="2788221"/>
                  <a:pt x="865834" y="2785238"/>
                </a:cubicBezTo>
                <a:cubicBezTo>
                  <a:pt x="852830" y="2780586"/>
                  <a:pt x="840186" y="2775098"/>
                  <a:pt x="827661" y="2769372"/>
                </a:cubicBezTo>
                <a:cubicBezTo>
                  <a:pt x="827541" y="2769253"/>
                  <a:pt x="827422" y="2769372"/>
                  <a:pt x="827303" y="2769372"/>
                </a:cubicBezTo>
                <a:cubicBezTo>
                  <a:pt x="813942" y="2766152"/>
                  <a:pt x="800582" y="2763886"/>
                  <a:pt x="787221" y="2760665"/>
                </a:cubicBezTo>
                <a:cubicBezTo>
                  <a:pt x="771475" y="2756847"/>
                  <a:pt x="751076" y="2746231"/>
                  <a:pt x="734375" y="2750763"/>
                </a:cubicBezTo>
                <a:cubicBezTo>
                  <a:pt x="696084" y="2761142"/>
                  <a:pt x="743800" y="2769970"/>
                  <a:pt x="754655" y="2773429"/>
                </a:cubicBezTo>
                <a:cubicBezTo>
                  <a:pt x="763363" y="2776292"/>
                  <a:pt x="772190" y="2778677"/>
                  <a:pt x="781018" y="2780945"/>
                </a:cubicBezTo>
                <a:cubicBezTo>
                  <a:pt x="789488" y="2783091"/>
                  <a:pt x="797957" y="2785358"/>
                  <a:pt x="806666" y="2787505"/>
                </a:cubicBezTo>
                <a:cubicBezTo>
                  <a:pt x="815493" y="2789771"/>
                  <a:pt x="810961" y="2803013"/>
                  <a:pt x="802251" y="2800746"/>
                </a:cubicBezTo>
                <a:cubicBezTo>
                  <a:pt x="791516" y="2798122"/>
                  <a:pt x="781018" y="2795378"/>
                  <a:pt x="770401" y="2792634"/>
                </a:cubicBezTo>
                <a:cubicBezTo>
                  <a:pt x="753104" y="2788578"/>
                  <a:pt x="735449" y="2785358"/>
                  <a:pt x="718271" y="2786789"/>
                </a:cubicBezTo>
                <a:cubicBezTo>
                  <a:pt x="700736" y="2788221"/>
                  <a:pt x="670675" y="2802417"/>
                  <a:pt x="657075" y="2819355"/>
                </a:cubicBezTo>
                <a:cubicBezTo>
                  <a:pt x="682127" y="2830688"/>
                  <a:pt x="711234" y="2832001"/>
                  <a:pt x="737715" y="2837368"/>
                </a:cubicBezTo>
                <a:cubicBezTo>
                  <a:pt x="756325" y="2841067"/>
                  <a:pt x="774099" y="2846435"/>
                  <a:pt x="791993" y="2852876"/>
                </a:cubicBezTo>
                <a:cubicBezTo>
                  <a:pt x="798554" y="2855262"/>
                  <a:pt x="796526" y="2865640"/>
                  <a:pt x="789607" y="2863612"/>
                </a:cubicBezTo>
                <a:cubicBezTo>
                  <a:pt x="762409" y="2855859"/>
                  <a:pt x="736403" y="2848820"/>
                  <a:pt x="708490" y="2844883"/>
                </a:cubicBezTo>
                <a:cubicBezTo>
                  <a:pt x="701809" y="2843930"/>
                  <a:pt x="695248" y="2842855"/>
                  <a:pt x="688687" y="2841782"/>
                </a:cubicBezTo>
                <a:cubicBezTo>
                  <a:pt x="688449" y="2841782"/>
                  <a:pt x="688449" y="2841901"/>
                  <a:pt x="688330" y="2841901"/>
                </a:cubicBezTo>
                <a:cubicBezTo>
                  <a:pt x="644908" y="2837846"/>
                  <a:pt x="623555" y="2846672"/>
                  <a:pt x="601964" y="2880670"/>
                </a:cubicBezTo>
                <a:cubicBezTo>
                  <a:pt x="600055" y="2883534"/>
                  <a:pt x="597072" y="2886993"/>
                  <a:pt x="594090" y="2890811"/>
                </a:cubicBezTo>
                <a:cubicBezTo>
                  <a:pt x="599101" y="2889379"/>
                  <a:pt x="604827" y="2888902"/>
                  <a:pt x="610432" y="2889856"/>
                </a:cubicBezTo>
                <a:cubicBezTo>
                  <a:pt x="622838" y="2891884"/>
                  <a:pt x="633575" y="2899399"/>
                  <a:pt x="645504" y="2903336"/>
                </a:cubicBezTo>
                <a:cubicBezTo>
                  <a:pt x="665426" y="2909897"/>
                  <a:pt x="686778" y="2910374"/>
                  <a:pt x="706223" y="2917890"/>
                </a:cubicBezTo>
                <a:cubicBezTo>
                  <a:pt x="711234" y="2919797"/>
                  <a:pt x="708609" y="2926002"/>
                  <a:pt x="704553" y="2926837"/>
                </a:cubicBezTo>
                <a:cubicBezTo>
                  <a:pt x="688568" y="2930057"/>
                  <a:pt x="671986" y="2928387"/>
                  <a:pt x="656240" y="2924808"/>
                </a:cubicBezTo>
                <a:cubicBezTo>
                  <a:pt x="642283" y="2921587"/>
                  <a:pt x="597192" y="2892957"/>
                  <a:pt x="586097" y="2913833"/>
                </a:cubicBezTo>
                <a:cubicBezTo>
                  <a:pt x="586574" y="2916100"/>
                  <a:pt x="587410" y="2918367"/>
                  <a:pt x="588841" y="2920753"/>
                </a:cubicBezTo>
                <a:cubicBezTo>
                  <a:pt x="592897" y="2927194"/>
                  <a:pt x="614608" y="2935187"/>
                  <a:pt x="621646" y="2938287"/>
                </a:cubicBezTo>
                <a:cubicBezTo>
                  <a:pt x="644550" y="2948308"/>
                  <a:pt x="668169" y="2954154"/>
                  <a:pt x="693579" y="2955465"/>
                </a:cubicBezTo>
                <a:cubicBezTo>
                  <a:pt x="808217" y="2962504"/>
                  <a:pt x="922617" y="2954869"/>
                  <a:pt x="1035227" y="2932205"/>
                </a:cubicBezTo>
                <a:cubicBezTo>
                  <a:pt x="1067793" y="2925644"/>
                  <a:pt x="1095826" y="2910374"/>
                  <a:pt x="1127557" y="2901666"/>
                </a:cubicBezTo>
                <a:cubicBezTo>
                  <a:pt x="1157379" y="2893434"/>
                  <a:pt x="1186605" y="2885562"/>
                  <a:pt x="1215473" y="2873991"/>
                </a:cubicBezTo>
                <a:cubicBezTo>
                  <a:pt x="1267723" y="2853115"/>
                  <a:pt x="1315677" y="2825081"/>
                  <a:pt x="1372222" y="2817805"/>
                </a:cubicBezTo>
                <a:cubicBezTo>
                  <a:pt x="1399180" y="2814346"/>
                  <a:pt x="1426141" y="2812198"/>
                  <a:pt x="1452981" y="2811362"/>
                </a:cubicBezTo>
                <a:cubicBezTo>
                  <a:pt x="1421727" y="2806591"/>
                  <a:pt x="1391308" y="2800746"/>
                  <a:pt x="1362916" y="2794662"/>
                </a:cubicBezTo>
                <a:cubicBezTo>
                  <a:pt x="1356713" y="2793231"/>
                  <a:pt x="1357906" y="2784522"/>
                  <a:pt x="1364229" y="2784881"/>
                </a:cubicBezTo>
                <a:cubicBezTo>
                  <a:pt x="1389637" y="2786312"/>
                  <a:pt x="1416001" y="2787744"/>
                  <a:pt x="1442602" y="2789294"/>
                </a:cubicBezTo>
                <a:cubicBezTo>
                  <a:pt x="1398942" y="2775933"/>
                  <a:pt x="1356236" y="2759591"/>
                  <a:pt x="1316871" y="2743249"/>
                </a:cubicBezTo>
                <a:cubicBezTo>
                  <a:pt x="1311144" y="2740861"/>
                  <a:pt x="1315081" y="2731438"/>
                  <a:pt x="1320807" y="2733228"/>
                </a:cubicBezTo>
                <a:cubicBezTo>
                  <a:pt x="1346215" y="2740982"/>
                  <a:pt x="1371863" y="2747900"/>
                  <a:pt x="1397749" y="2754700"/>
                </a:cubicBezTo>
                <a:cubicBezTo>
                  <a:pt x="1338343" y="2729172"/>
                  <a:pt x="1281560" y="2698156"/>
                  <a:pt x="1235157" y="2662846"/>
                </a:cubicBezTo>
                <a:cubicBezTo>
                  <a:pt x="1230624" y="2659387"/>
                  <a:pt x="1236111" y="2653780"/>
                  <a:pt x="1240406" y="2655451"/>
                </a:cubicBezTo>
                <a:cubicBezTo>
                  <a:pt x="1275357" y="2669168"/>
                  <a:pt x="1308997" y="2686585"/>
                  <a:pt x="1342638" y="2703882"/>
                </a:cubicBezTo>
                <a:cubicBezTo>
                  <a:pt x="1299334" y="2676326"/>
                  <a:pt x="1257107" y="2647100"/>
                  <a:pt x="1216190" y="2621095"/>
                </a:cubicBezTo>
                <a:cubicBezTo>
                  <a:pt x="1210344" y="2617397"/>
                  <a:pt x="1215236" y="2608331"/>
                  <a:pt x="1221438" y="2611671"/>
                </a:cubicBezTo>
                <a:cubicBezTo>
                  <a:pt x="1256748" y="2630876"/>
                  <a:pt x="1294444" y="2649963"/>
                  <a:pt x="1332021" y="2669885"/>
                </a:cubicBezTo>
                <a:cubicBezTo>
                  <a:pt x="1329396" y="2667857"/>
                  <a:pt x="1326652" y="2665828"/>
                  <a:pt x="1324029" y="2663682"/>
                </a:cubicBezTo>
                <a:cubicBezTo>
                  <a:pt x="1306134" y="2648769"/>
                  <a:pt x="1287048" y="2635171"/>
                  <a:pt x="1267604" y="2622407"/>
                </a:cubicBezTo>
                <a:cubicBezTo>
                  <a:pt x="1251977" y="2612267"/>
                  <a:pt x="1244701" y="2603918"/>
                  <a:pt x="1224420" y="2597475"/>
                </a:cubicBezTo>
                <a:close/>
                <a:moveTo>
                  <a:pt x="3217235" y="3184305"/>
                </a:moveTo>
                <a:lnTo>
                  <a:pt x="3206379" y="3219268"/>
                </a:lnTo>
                <a:lnTo>
                  <a:pt x="3204773" y="3219374"/>
                </a:lnTo>
                <a:cubicBezTo>
                  <a:pt x="3184145" y="3222729"/>
                  <a:pt x="3171151" y="3233532"/>
                  <a:pt x="3189490" y="3267887"/>
                </a:cubicBezTo>
                <a:lnTo>
                  <a:pt x="3190048" y="3271862"/>
                </a:lnTo>
                <a:lnTo>
                  <a:pt x="3182064" y="3297575"/>
                </a:lnTo>
                <a:lnTo>
                  <a:pt x="3164439" y="3278743"/>
                </a:lnTo>
                <a:cubicBezTo>
                  <a:pt x="3148335" y="3270392"/>
                  <a:pt x="3141775" y="3270750"/>
                  <a:pt x="3124597" y="3264786"/>
                </a:cubicBezTo>
                <a:cubicBezTo>
                  <a:pt x="3117798" y="3262399"/>
                  <a:pt x="3103601" y="3248323"/>
                  <a:pt x="3097280" y="3249040"/>
                </a:cubicBezTo>
                <a:cubicBezTo>
                  <a:pt x="3070796" y="3251903"/>
                  <a:pt x="3052903" y="3302959"/>
                  <a:pt x="3063878" y="3323715"/>
                </a:cubicBezTo>
                <a:cubicBezTo>
                  <a:pt x="3064235" y="3324431"/>
                  <a:pt x="3063878" y="3325028"/>
                  <a:pt x="3063997" y="3325743"/>
                </a:cubicBezTo>
                <a:cubicBezTo>
                  <a:pt x="3085947" y="3347932"/>
                  <a:pt x="3105748" y="3371312"/>
                  <a:pt x="3121734" y="3389205"/>
                </a:cubicBezTo>
                <a:lnTo>
                  <a:pt x="3146640" y="3411661"/>
                </a:lnTo>
                <a:lnTo>
                  <a:pt x="3136213" y="3445241"/>
                </a:lnTo>
                <a:lnTo>
                  <a:pt x="3132186" y="3442001"/>
                </a:lnTo>
                <a:cubicBezTo>
                  <a:pt x="3117834" y="3429026"/>
                  <a:pt x="3104198" y="3415062"/>
                  <a:pt x="3091434" y="3399823"/>
                </a:cubicBezTo>
                <a:cubicBezTo>
                  <a:pt x="3067098" y="3370716"/>
                  <a:pt x="3033100" y="3326459"/>
                  <a:pt x="2999938" y="3305583"/>
                </a:cubicBezTo>
                <a:cubicBezTo>
                  <a:pt x="2967133" y="3284946"/>
                  <a:pt x="2934447" y="3278743"/>
                  <a:pt x="2899495" y="3295921"/>
                </a:cubicBezTo>
                <a:cubicBezTo>
                  <a:pt x="2866452" y="3312144"/>
                  <a:pt x="2820167" y="3353538"/>
                  <a:pt x="2856790" y="3395408"/>
                </a:cubicBezTo>
                <a:cubicBezTo>
                  <a:pt x="2857505" y="3396363"/>
                  <a:pt x="2857267" y="3397198"/>
                  <a:pt x="2857624" y="3398152"/>
                </a:cubicBezTo>
                <a:cubicBezTo>
                  <a:pt x="2864544" y="3403163"/>
                  <a:pt x="2869911" y="3409485"/>
                  <a:pt x="2870628" y="3417955"/>
                </a:cubicBezTo>
                <a:cubicBezTo>
                  <a:pt x="2871105" y="3423323"/>
                  <a:pt x="2865735" y="3426186"/>
                  <a:pt x="2861204" y="3425470"/>
                </a:cubicBezTo>
                <a:cubicBezTo>
                  <a:pt x="2839254" y="3422250"/>
                  <a:pt x="2814680" y="3389682"/>
                  <a:pt x="2794400" y="3418670"/>
                </a:cubicBezTo>
                <a:cubicBezTo>
                  <a:pt x="2779847" y="3439666"/>
                  <a:pt x="2808119" y="3462331"/>
                  <a:pt x="2823985" y="3475692"/>
                </a:cubicBezTo>
                <a:cubicBezTo>
                  <a:pt x="2829353" y="3477838"/>
                  <a:pt x="2834720" y="3479986"/>
                  <a:pt x="2840090" y="3482014"/>
                </a:cubicBezTo>
                <a:cubicBezTo>
                  <a:pt x="2854523" y="3487262"/>
                  <a:pt x="2873251" y="3501219"/>
                  <a:pt x="2888043" y="3503367"/>
                </a:cubicBezTo>
                <a:cubicBezTo>
                  <a:pt x="2894486" y="3504201"/>
                  <a:pt x="2895799" y="3514461"/>
                  <a:pt x="2890192" y="3517205"/>
                </a:cubicBezTo>
                <a:cubicBezTo>
                  <a:pt x="2875637" y="3524242"/>
                  <a:pt x="2864425" y="3517801"/>
                  <a:pt x="2850347" y="3512194"/>
                </a:cubicBezTo>
                <a:cubicBezTo>
                  <a:pt x="2819690" y="3500027"/>
                  <a:pt x="2788556" y="3491557"/>
                  <a:pt x="2757182" y="3482133"/>
                </a:cubicBezTo>
                <a:cubicBezTo>
                  <a:pt x="2743344" y="3478077"/>
                  <a:pt x="2740243" y="3472113"/>
                  <a:pt x="2727479" y="3480820"/>
                </a:cubicBezTo>
                <a:cubicBezTo>
                  <a:pt x="2714715" y="3489530"/>
                  <a:pt x="2721633" y="3487144"/>
                  <a:pt x="2717816" y="3497879"/>
                </a:cubicBezTo>
                <a:cubicBezTo>
                  <a:pt x="2715311" y="3504918"/>
                  <a:pt x="2714596" y="3511121"/>
                  <a:pt x="2710302" y="3517562"/>
                </a:cubicBezTo>
                <a:cubicBezTo>
                  <a:pt x="2708034" y="3520902"/>
                  <a:pt x="2702546" y="3524362"/>
                  <a:pt x="2701116" y="3527940"/>
                </a:cubicBezTo>
                <a:cubicBezTo>
                  <a:pt x="2696105" y="3540465"/>
                  <a:pt x="2710062" y="3550129"/>
                  <a:pt x="2717936" y="3559075"/>
                </a:cubicBezTo>
                <a:cubicBezTo>
                  <a:pt x="2724377" y="3566472"/>
                  <a:pt x="2730820" y="3573271"/>
                  <a:pt x="2736783" y="3580786"/>
                </a:cubicBezTo>
                <a:cubicBezTo>
                  <a:pt x="2754319" y="3586990"/>
                  <a:pt x="2771497" y="3594147"/>
                  <a:pt x="2786766" y="3596056"/>
                </a:cubicBezTo>
                <a:cubicBezTo>
                  <a:pt x="2813606" y="3599514"/>
                  <a:pt x="2836629" y="3601900"/>
                  <a:pt x="2861800" y="3611682"/>
                </a:cubicBezTo>
                <a:cubicBezTo>
                  <a:pt x="2881125" y="3619197"/>
                  <a:pt x="2906057" y="3635660"/>
                  <a:pt x="2926574" y="3640550"/>
                </a:cubicBezTo>
                <a:cubicBezTo>
                  <a:pt x="2932420" y="3641982"/>
                  <a:pt x="2932778" y="3651525"/>
                  <a:pt x="2927290" y="3653553"/>
                </a:cubicBezTo>
                <a:cubicBezTo>
                  <a:pt x="2910829" y="3659518"/>
                  <a:pt x="2891025" y="3649616"/>
                  <a:pt x="2874922" y="3644368"/>
                </a:cubicBezTo>
                <a:cubicBezTo>
                  <a:pt x="2841281" y="3633393"/>
                  <a:pt x="2811101" y="3628502"/>
                  <a:pt x="2775792" y="3623135"/>
                </a:cubicBezTo>
                <a:cubicBezTo>
                  <a:pt x="2749786" y="3619197"/>
                  <a:pt x="2706722" y="3592119"/>
                  <a:pt x="2680956" y="3602019"/>
                </a:cubicBezTo>
                <a:cubicBezTo>
                  <a:pt x="2678332" y="3602974"/>
                  <a:pt x="2669743" y="3611086"/>
                  <a:pt x="2667237" y="3613471"/>
                </a:cubicBezTo>
                <a:cubicBezTo>
                  <a:pt x="2650657" y="3615738"/>
                  <a:pt x="2643499" y="3627309"/>
                  <a:pt x="2645764" y="3648066"/>
                </a:cubicBezTo>
                <a:cubicBezTo>
                  <a:pt x="2654830" y="3658801"/>
                  <a:pt x="2665925" y="3665244"/>
                  <a:pt x="2679166" y="3667152"/>
                </a:cubicBezTo>
                <a:cubicBezTo>
                  <a:pt x="2684176" y="3666436"/>
                  <a:pt x="2687277" y="3670134"/>
                  <a:pt x="2688112" y="3674429"/>
                </a:cubicBezTo>
                <a:cubicBezTo>
                  <a:pt x="2736187" y="3688148"/>
                  <a:pt x="2784142" y="3712721"/>
                  <a:pt x="2826848" y="3725604"/>
                </a:cubicBezTo>
                <a:cubicBezTo>
                  <a:pt x="2834482" y="3727871"/>
                  <a:pt x="2832574" y="3741232"/>
                  <a:pt x="2824581" y="3741231"/>
                </a:cubicBezTo>
                <a:cubicBezTo>
                  <a:pt x="2769588" y="3740993"/>
                  <a:pt x="2719964" y="3711170"/>
                  <a:pt x="2666044" y="3701031"/>
                </a:cubicBezTo>
                <a:cubicBezTo>
                  <a:pt x="2654474" y="3698883"/>
                  <a:pt x="2525281" y="3703417"/>
                  <a:pt x="2516097" y="3747793"/>
                </a:cubicBezTo>
                <a:cubicBezTo>
                  <a:pt x="2514426" y="3755785"/>
                  <a:pt x="2540312" y="3785847"/>
                  <a:pt x="2545204" y="3794197"/>
                </a:cubicBezTo>
                <a:cubicBezTo>
                  <a:pt x="2549378" y="3801354"/>
                  <a:pt x="2545322" y="3810062"/>
                  <a:pt x="2538761" y="3813879"/>
                </a:cubicBezTo>
                <a:cubicBezTo>
                  <a:pt x="2498083" y="3837618"/>
                  <a:pt x="2614033" y="3882948"/>
                  <a:pt x="2624173" y="3886766"/>
                </a:cubicBezTo>
                <a:cubicBezTo>
                  <a:pt x="2679882" y="3907642"/>
                  <a:pt x="2728194" y="3897621"/>
                  <a:pt x="2785216" y="3902512"/>
                </a:cubicBezTo>
                <a:cubicBezTo>
                  <a:pt x="2830903" y="3906449"/>
                  <a:pt x="2874206" y="3917304"/>
                  <a:pt x="2921564" y="3916946"/>
                </a:cubicBezTo>
                <a:cubicBezTo>
                  <a:pt x="2945302" y="3916767"/>
                  <a:pt x="2967432" y="3913129"/>
                  <a:pt x="2989396" y="3908313"/>
                </a:cubicBezTo>
                <a:lnTo>
                  <a:pt x="2992666" y="3907545"/>
                </a:lnTo>
                <a:lnTo>
                  <a:pt x="2980417" y="3946994"/>
                </a:lnTo>
                <a:lnTo>
                  <a:pt x="2922518" y="3955717"/>
                </a:lnTo>
                <a:cubicBezTo>
                  <a:pt x="2850467" y="3957267"/>
                  <a:pt x="2776506" y="3944383"/>
                  <a:pt x="2704933" y="3941521"/>
                </a:cubicBezTo>
                <a:cubicBezTo>
                  <a:pt x="2648508" y="3939372"/>
                  <a:pt x="2565363" y="3910863"/>
                  <a:pt x="2519793" y="3880325"/>
                </a:cubicBezTo>
                <a:cubicBezTo>
                  <a:pt x="2497011" y="3865056"/>
                  <a:pt x="2486632" y="3854796"/>
                  <a:pt x="2483173" y="3828552"/>
                </a:cubicBezTo>
                <a:cubicBezTo>
                  <a:pt x="2482337" y="3821753"/>
                  <a:pt x="2489017" y="3818413"/>
                  <a:pt x="2489136" y="3813879"/>
                </a:cubicBezTo>
                <a:cubicBezTo>
                  <a:pt x="2494148" y="3808153"/>
                  <a:pt x="2499515" y="3802785"/>
                  <a:pt x="2505479" y="3798014"/>
                </a:cubicBezTo>
                <a:cubicBezTo>
                  <a:pt x="2504883" y="3784893"/>
                  <a:pt x="2499753" y="3774395"/>
                  <a:pt x="2490091" y="3766521"/>
                </a:cubicBezTo>
                <a:cubicBezTo>
                  <a:pt x="2497606" y="3718328"/>
                  <a:pt x="2519078" y="3696140"/>
                  <a:pt x="2577770" y="3672998"/>
                </a:cubicBezTo>
                <a:cubicBezTo>
                  <a:pt x="2592322" y="3667272"/>
                  <a:pt x="2607235" y="3665482"/>
                  <a:pt x="2622384" y="3665005"/>
                </a:cubicBezTo>
                <a:cubicBezTo>
                  <a:pt x="2612483" y="3654150"/>
                  <a:pt x="2604848" y="3641863"/>
                  <a:pt x="2604848" y="3629098"/>
                </a:cubicBezTo>
                <a:cubicBezTo>
                  <a:pt x="2604848" y="3615977"/>
                  <a:pt x="2611529" y="3606434"/>
                  <a:pt x="2622026" y="3599037"/>
                </a:cubicBezTo>
                <a:cubicBezTo>
                  <a:pt x="2634312" y="3590210"/>
                  <a:pt x="2636341" y="3595816"/>
                  <a:pt x="2649104" y="3588540"/>
                </a:cubicBezTo>
                <a:cubicBezTo>
                  <a:pt x="2655189" y="3585081"/>
                  <a:pt x="2659246" y="3578878"/>
                  <a:pt x="2665209" y="3575775"/>
                </a:cubicBezTo>
                <a:cubicBezTo>
                  <a:pt x="2674633" y="3570885"/>
                  <a:pt x="2684891" y="3569572"/>
                  <a:pt x="2695389" y="3570289"/>
                </a:cubicBezTo>
                <a:cubicBezTo>
                  <a:pt x="2679405" y="3556570"/>
                  <a:pt x="2666879" y="3539869"/>
                  <a:pt x="2675468" y="3521141"/>
                </a:cubicBezTo>
                <a:cubicBezTo>
                  <a:pt x="2678092" y="3515415"/>
                  <a:pt x="2683222" y="3512313"/>
                  <a:pt x="2686323" y="3507303"/>
                </a:cubicBezTo>
                <a:cubicBezTo>
                  <a:pt x="2691811" y="3498356"/>
                  <a:pt x="2691811" y="3490722"/>
                  <a:pt x="2694078" y="3481060"/>
                </a:cubicBezTo>
                <a:cubicBezTo>
                  <a:pt x="2696583" y="3470562"/>
                  <a:pt x="2698491" y="3462688"/>
                  <a:pt x="2707558" y="3455770"/>
                </a:cubicBezTo>
                <a:cubicBezTo>
                  <a:pt x="2726763" y="3441097"/>
                  <a:pt x="2756824" y="3452430"/>
                  <a:pt x="2779489" y="3459944"/>
                </a:cubicBezTo>
                <a:cubicBezTo>
                  <a:pt x="2767680" y="3443960"/>
                  <a:pt x="2763385" y="3423681"/>
                  <a:pt x="2775911" y="3405191"/>
                </a:cubicBezTo>
                <a:cubicBezTo>
                  <a:pt x="2787004" y="3388848"/>
                  <a:pt x="2806330" y="3383002"/>
                  <a:pt x="2825297" y="3385508"/>
                </a:cubicBezTo>
                <a:cubicBezTo>
                  <a:pt x="2815157" y="3367853"/>
                  <a:pt x="2814084" y="3351032"/>
                  <a:pt x="2828160" y="3328845"/>
                </a:cubicBezTo>
                <a:cubicBezTo>
                  <a:pt x="2847007" y="3299142"/>
                  <a:pt x="2909874" y="3253454"/>
                  <a:pt x="2946139" y="3255362"/>
                </a:cubicBezTo>
                <a:cubicBezTo>
                  <a:pt x="2977154" y="3257031"/>
                  <a:pt x="3007811" y="3275522"/>
                  <a:pt x="3036082" y="3299380"/>
                </a:cubicBezTo>
                <a:cubicBezTo>
                  <a:pt x="3032267" y="3268483"/>
                  <a:pt x="3046223" y="3235321"/>
                  <a:pt x="3080459" y="3224346"/>
                </a:cubicBezTo>
                <a:cubicBezTo>
                  <a:pt x="3099188" y="3218263"/>
                  <a:pt x="3123523" y="3227687"/>
                  <a:pt x="3145830" y="3239616"/>
                </a:cubicBezTo>
                <a:cubicBezTo>
                  <a:pt x="3140224" y="3228402"/>
                  <a:pt x="3137480" y="3216354"/>
                  <a:pt x="3139149" y="3195598"/>
                </a:cubicBezTo>
                <a:cubicBezTo>
                  <a:pt x="3139628" y="3189752"/>
                  <a:pt x="3142729" y="3186174"/>
                  <a:pt x="3148096" y="3184026"/>
                </a:cubicBezTo>
                <a:cubicBezTo>
                  <a:pt x="3166109" y="3176988"/>
                  <a:pt x="3184660" y="3178927"/>
                  <a:pt x="3203359" y="3182043"/>
                </a:cubicBezTo>
                <a:close/>
                <a:moveTo>
                  <a:pt x="468969" y="2248388"/>
                </a:moveTo>
                <a:cubicBezTo>
                  <a:pt x="493111" y="2256723"/>
                  <a:pt x="516790" y="2266564"/>
                  <a:pt x="538739" y="2276108"/>
                </a:cubicBezTo>
                <a:cubicBezTo>
                  <a:pt x="541960" y="2277420"/>
                  <a:pt x="540409" y="2282550"/>
                  <a:pt x="537069" y="2281833"/>
                </a:cubicBezTo>
                <a:cubicBezTo>
                  <a:pt x="490188" y="2271813"/>
                  <a:pt x="436985" y="2258930"/>
                  <a:pt x="394278" y="2237218"/>
                </a:cubicBezTo>
                <a:cubicBezTo>
                  <a:pt x="390342" y="2235311"/>
                  <a:pt x="391892" y="2228987"/>
                  <a:pt x="396426" y="2229704"/>
                </a:cubicBezTo>
                <a:cubicBezTo>
                  <a:pt x="420224" y="2233223"/>
                  <a:pt x="444828" y="2240052"/>
                  <a:pt x="468969" y="2248388"/>
                </a:cubicBezTo>
                <a:close/>
                <a:moveTo>
                  <a:pt x="342685" y="2207500"/>
                </a:moveTo>
                <a:cubicBezTo>
                  <a:pt x="349455" y="2210229"/>
                  <a:pt x="356046" y="2213718"/>
                  <a:pt x="361831" y="2216462"/>
                </a:cubicBezTo>
                <a:cubicBezTo>
                  <a:pt x="367319" y="2218967"/>
                  <a:pt x="364337" y="2228629"/>
                  <a:pt x="358491" y="2227914"/>
                </a:cubicBezTo>
                <a:cubicBezTo>
                  <a:pt x="343580" y="2226124"/>
                  <a:pt x="330220" y="2220279"/>
                  <a:pt x="319006" y="2210140"/>
                </a:cubicBezTo>
                <a:cubicBezTo>
                  <a:pt x="315905" y="2207277"/>
                  <a:pt x="319364" y="2203221"/>
                  <a:pt x="322466" y="2203102"/>
                </a:cubicBezTo>
                <a:cubicBezTo>
                  <a:pt x="328967" y="2202804"/>
                  <a:pt x="335916" y="2204772"/>
                  <a:pt x="342685" y="2207500"/>
                </a:cubicBezTo>
                <a:close/>
                <a:moveTo>
                  <a:pt x="584368" y="2266310"/>
                </a:moveTo>
                <a:cubicBezTo>
                  <a:pt x="604558" y="2272468"/>
                  <a:pt x="624331" y="2279864"/>
                  <a:pt x="642404" y="2288871"/>
                </a:cubicBezTo>
                <a:cubicBezTo>
                  <a:pt x="646100" y="2290779"/>
                  <a:pt x="643715" y="2297222"/>
                  <a:pt x="639779" y="2296505"/>
                </a:cubicBezTo>
                <a:cubicBezTo>
                  <a:pt x="600055" y="2290183"/>
                  <a:pt x="558303" y="2274795"/>
                  <a:pt x="521682" y="2258690"/>
                </a:cubicBezTo>
                <a:cubicBezTo>
                  <a:pt x="517625" y="2256901"/>
                  <a:pt x="519296" y="2250220"/>
                  <a:pt x="523828" y="2251175"/>
                </a:cubicBezTo>
                <a:cubicBezTo>
                  <a:pt x="543571" y="2255231"/>
                  <a:pt x="564178" y="2260151"/>
                  <a:pt x="584368" y="2266310"/>
                </a:cubicBezTo>
                <a:close/>
                <a:moveTo>
                  <a:pt x="252442" y="2155982"/>
                </a:moveTo>
                <a:cubicBezTo>
                  <a:pt x="262702" y="2156697"/>
                  <a:pt x="269382" y="2160037"/>
                  <a:pt x="278329" y="2164092"/>
                </a:cubicBezTo>
                <a:cubicBezTo>
                  <a:pt x="289184" y="2169103"/>
                  <a:pt x="300875" y="2171012"/>
                  <a:pt x="311372" y="2176856"/>
                </a:cubicBezTo>
                <a:cubicBezTo>
                  <a:pt x="315905" y="2179363"/>
                  <a:pt x="312923" y="2186758"/>
                  <a:pt x="308151" y="2186043"/>
                </a:cubicBezTo>
                <a:cubicBezTo>
                  <a:pt x="286321" y="2183299"/>
                  <a:pt x="268786" y="2173517"/>
                  <a:pt x="249818" y="2163735"/>
                </a:cubicBezTo>
                <a:cubicBezTo>
                  <a:pt x="245882" y="2161708"/>
                  <a:pt x="248506" y="2155743"/>
                  <a:pt x="252442" y="2155982"/>
                </a:cubicBezTo>
                <a:close/>
                <a:moveTo>
                  <a:pt x="334514" y="2178050"/>
                </a:moveTo>
                <a:cubicBezTo>
                  <a:pt x="343341" y="2183060"/>
                  <a:pt x="353482" y="2185445"/>
                  <a:pt x="362786" y="2189979"/>
                </a:cubicBezTo>
                <a:cubicBezTo>
                  <a:pt x="376981" y="2196779"/>
                  <a:pt x="392370" y="2200954"/>
                  <a:pt x="406924" y="2206918"/>
                </a:cubicBezTo>
                <a:cubicBezTo>
                  <a:pt x="410024" y="2208230"/>
                  <a:pt x="408832" y="2212764"/>
                  <a:pt x="405492" y="2211929"/>
                </a:cubicBezTo>
                <a:cubicBezTo>
                  <a:pt x="389506" y="2208230"/>
                  <a:pt x="373164" y="2204294"/>
                  <a:pt x="358253" y="2197374"/>
                </a:cubicBezTo>
                <a:cubicBezTo>
                  <a:pt x="347635" y="2192484"/>
                  <a:pt x="339763" y="2190815"/>
                  <a:pt x="331293" y="2182941"/>
                </a:cubicBezTo>
                <a:cubicBezTo>
                  <a:pt x="329026" y="2180794"/>
                  <a:pt x="331532" y="2176380"/>
                  <a:pt x="334514" y="2178050"/>
                </a:cubicBezTo>
                <a:close/>
                <a:moveTo>
                  <a:pt x="619260" y="2237337"/>
                </a:moveTo>
                <a:cubicBezTo>
                  <a:pt x="636438" y="2240797"/>
                  <a:pt x="653019" y="2249147"/>
                  <a:pt x="669719" y="2254635"/>
                </a:cubicBezTo>
                <a:cubicBezTo>
                  <a:pt x="686659" y="2260241"/>
                  <a:pt x="704075" y="2264058"/>
                  <a:pt x="720894" y="2269546"/>
                </a:cubicBezTo>
                <a:cubicBezTo>
                  <a:pt x="726622" y="2271455"/>
                  <a:pt x="724474" y="2279089"/>
                  <a:pt x="718867" y="2278373"/>
                </a:cubicBezTo>
                <a:cubicBezTo>
                  <a:pt x="682842" y="2274079"/>
                  <a:pt x="648128" y="2261195"/>
                  <a:pt x="615681" y="2245091"/>
                </a:cubicBezTo>
                <a:cubicBezTo>
                  <a:pt x="610910" y="2242706"/>
                  <a:pt x="614966" y="2236502"/>
                  <a:pt x="619260" y="2237337"/>
                </a:cubicBezTo>
                <a:close/>
                <a:moveTo>
                  <a:pt x="1783177" y="2577315"/>
                </a:moveTo>
                <a:cubicBezTo>
                  <a:pt x="1790334" y="2577792"/>
                  <a:pt x="1798566" y="2583877"/>
                  <a:pt x="1804769" y="2587813"/>
                </a:cubicBezTo>
                <a:cubicBezTo>
                  <a:pt x="1810972" y="2591751"/>
                  <a:pt x="1819084" y="2597714"/>
                  <a:pt x="1817295" y="2606065"/>
                </a:cubicBezTo>
                <a:cubicBezTo>
                  <a:pt x="1816578" y="2609524"/>
                  <a:pt x="1810852" y="2611671"/>
                  <a:pt x="1809540" y="2607257"/>
                </a:cubicBezTo>
                <a:cubicBezTo>
                  <a:pt x="1807870" y="2602486"/>
                  <a:pt x="1798685" y="2597833"/>
                  <a:pt x="1794391" y="2595449"/>
                </a:cubicBezTo>
                <a:cubicBezTo>
                  <a:pt x="1789977" y="2593062"/>
                  <a:pt x="1784608" y="2588410"/>
                  <a:pt x="1780434" y="2586502"/>
                </a:cubicBezTo>
                <a:cubicBezTo>
                  <a:pt x="1775185" y="2584116"/>
                  <a:pt x="1777929" y="2576959"/>
                  <a:pt x="1783177" y="2577315"/>
                </a:cubicBezTo>
                <a:close/>
                <a:moveTo>
                  <a:pt x="600741" y="2209245"/>
                </a:moveTo>
                <a:cubicBezTo>
                  <a:pt x="607451" y="2211928"/>
                  <a:pt x="614072" y="2214970"/>
                  <a:pt x="620930" y="2217415"/>
                </a:cubicBezTo>
                <a:cubicBezTo>
                  <a:pt x="627730" y="2219921"/>
                  <a:pt x="622720" y="2229822"/>
                  <a:pt x="615920" y="2227436"/>
                </a:cubicBezTo>
                <a:cubicBezTo>
                  <a:pt x="602560" y="2222783"/>
                  <a:pt x="589199" y="2217655"/>
                  <a:pt x="577031" y="2210497"/>
                </a:cubicBezTo>
                <a:cubicBezTo>
                  <a:pt x="573453" y="2208349"/>
                  <a:pt x="576197" y="2202623"/>
                  <a:pt x="580014" y="2203221"/>
                </a:cubicBezTo>
                <a:cubicBezTo>
                  <a:pt x="587231" y="2204235"/>
                  <a:pt x="594031" y="2206561"/>
                  <a:pt x="600741" y="2209245"/>
                </a:cubicBezTo>
                <a:close/>
                <a:moveTo>
                  <a:pt x="668765" y="2218132"/>
                </a:moveTo>
                <a:cubicBezTo>
                  <a:pt x="677354" y="2227079"/>
                  <a:pt x="694413" y="2228748"/>
                  <a:pt x="705150" y="2235190"/>
                </a:cubicBezTo>
                <a:cubicBezTo>
                  <a:pt x="716720" y="2242228"/>
                  <a:pt x="728649" y="2247716"/>
                  <a:pt x="740698" y="2253800"/>
                </a:cubicBezTo>
                <a:cubicBezTo>
                  <a:pt x="745588" y="2256305"/>
                  <a:pt x="743202" y="2263700"/>
                  <a:pt x="737835" y="2262746"/>
                </a:cubicBezTo>
                <a:cubicBezTo>
                  <a:pt x="718867" y="2259287"/>
                  <a:pt x="705387" y="2248551"/>
                  <a:pt x="688329" y="2241036"/>
                </a:cubicBezTo>
                <a:cubicBezTo>
                  <a:pt x="678547" y="2236741"/>
                  <a:pt x="666619" y="2233282"/>
                  <a:pt x="661728" y="2223022"/>
                </a:cubicBezTo>
                <a:cubicBezTo>
                  <a:pt x="660654" y="2220815"/>
                  <a:pt x="661549" y="2218698"/>
                  <a:pt x="663145" y="2217580"/>
                </a:cubicBezTo>
                <a:cubicBezTo>
                  <a:pt x="664740" y="2216461"/>
                  <a:pt x="667036" y="2216342"/>
                  <a:pt x="668765" y="2218132"/>
                </a:cubicBezTo>
                <a:close/>
                <a:moveTo>
                  <a:pt x="2040367" y="2643165"/>
                </a:moveTo>
                <a:cubicBezTo>
                  <a:pt x="2052415" y="2657240"/>
                  <a:pt x="2060169" y="2675134"/>
                  <a:pt x="2069473" y="2691119"/>
                </a:cubicBezTo>
                <a:cubicBezTo>
                  <a:pt x="2079135" y="2707461"/>
                  <a:pt x="2090348" y="2723089"/>
                  <a:pt x="2099415" y="2739432"/>
                </a:cubicBezTo>
                <a:cubicBezTo>
                  <a:pt x="2101919" y="2743965"/>
                  <a:pt x="2097028" y="2749691"/>
                  <a:pt x="2092496" y="2746112"/>
                </a:cubicBezTo>
                <a:cubicBezTo>
                  <a:pt x="2078301" y="2734541"/>
                  <a:pt x="2069711" y="2719987"/>
                  <a:pt x="2059691" y="2704957"/>
                </a:cubicBezTo>
                <a:cubicBezTo>
                  <a:pt x="2048358" y="2687779"/>
                  <a:pt x="2035356" y="2668692"/>
                  <a:pt x="2030345" y="2648533"/>
                </a:cubicBezTo>
                <a:cubicBezTo>
                  <a:pt x="2029570" y="2645432"/>
                  <a:pt x="2030971" y="2642807"/>
                  <a:pt x="2033119" y="2641600"/>
                </a:cubicBezTo>
                <a:cubicBezTo>
                  <a:pt x="2035267" y="2640391"/>
                  <a:pt x="2038160" y="2640600"/>
                  <a:pt x="2040367" y="2643165"/>
                </a:cubicBezTo>
                <a:close/>
                <a:moveTo>
                  <a:pt x="216774" y="2075700"/>
                </a:moveTo>
                <a:cubicBezTo>
                  <a:pt x="235623" y="2082618"/>
                  <a:pt x="253516" y="2093236"/>
                  <a:pt x="271410" y="2102421"/>
                </a:cubicBezTo>
                <a:cubicBezTo>
                  <a:pt x="303380" y="2118882"/>
                  <a:pt x="337973" y="2132721"/>
                  <a:pt x="368274" y="2152165"/>
                </a:cubicBezTo>
                <a:cubicBezTo>
                  <a:pt x="372449" y="2154790"/>
                  <a:pt x="368751" y="2160992"/>
                  <a:pt x="364456" y="2159561"/>
                </a:cubicBezTo>
                <a:cubicBezTo>
                  <a:pt x="312923" y="2141190"/>
                  <a:pt x="258645" y="2113872"/>
                  <a:pt x="212719" y="2084288"/>
                </a:cubicBezTo>
                <a:cubicBezTo>
                  <a:pt x="207589" y="2080948"/>
                  <a:pt x="210929" y="2073552"/>
                  <a:pt x="216774" y="2075700"/>
                </a:cubicBezTo>
                <a:close/>
                <a:moveTo>
                  <a:pt x="328564" y="2098438"/>
                </a:moveTo>
                <a:cubicBezTo>
                  <a:pt x="330309" y="2098662"/>
                  <a:pt x="331949" y="2099855"/>
                  <a:pt x="332128" y="2101823"/>
                </a:cubicBezTo>
                <a:cubicBezTo>
                  <a:pt x="332486" y="2105283"/>
                  <a:pt x="355271" y="2110412"/>
                  <a:pt x="360162" y="2112679"/>
                </a:cubicBezTo>
                <a:cubicBezTo>
                  <a:pt x="367200" y="2116019"/>
                  <a:pt x="373641" y="2120672"/>
                  <a:pt x="379486" y="2125802"/>
                </a:cubicBezTo>
                <a:cubicBezTo>
                  <a:pt x="382947" y="2128902"/>
                  <a:pt x="379963" y="2134270"/>
                  <a:pt x="375550" y="2132839"/>
                </a:cubicBezTo>
                <a:cubicBezTo>
                  <a:pt x="366842" y="2129857"/>
                  <a:pt x="359208" y="2124727"/>
                  <a:pt x="350737" y="2121268"/>
                </a:cubicBezTo>
                <a:cubicBezTo>
                  <a:pt x="340955" y="2117213"/>
                  <a:pt x="333441" y="2114350"/>
                  <a:pt x="324732" y="2107907"/>
                </a:cubicBezTo>
                <a:cubicBezTo>
                  <a:pt x="323539" y="2106953"/>
                  <a:pt x="323062" y="2104807"/>
                  <a:pt x="323539" y="2103494"/>
                </a:cubicBezTo>
                <a:cubicBezTo>
                  <a:pt x="323779" y="2102659"/>
                  <a:pt x="324136" y="2101704"/>
                  <a:pt x="324375" y="2100869"/>
                </a:cubicBezTo>
                <a:cubicBezTo>
                  <a:pt x="324971" y="2098960"/>
                  <a:pt x="326820" y="2098214"/>
                  <a:pt x="328564" y="2098438"/>
                </a:cubicBezTo>
                <a:close/>
                <a:moveTo>
                  <a:pt x="1824093" y="2559661"/>
                </a:moveTo>
                <a:cubicBezTo>
                  <a:pt x="1834948" y="2561807"/>
                  <a:pt x="1852365" y="2574094"/>
                  <a:pt x="1849621" y="2586620"/>
                </a:cubicBezTo>
                <a:cubicBezTo>
                  <a:pt x="1848667" y="2591511"/>
                  <a:pt x="1842226" y="2592227"/>
                  <a:pt x="1839601" y="2588290"/>
                </a:cubicBezTo>
                <a:cubicBezTo>
                  <a:pt x="1837692" y="2585427"/>
                  <a:pt x="1831370" y="2581729"/>
                  <a:pt x="1828745" y="2579224"/>
                </a:cubicBezTo>
                <a:cubicBezTo>
                  <a:pt x="1825286" y="2575884"/>
                  <a:pt x="1821708" y="2573140"/>
                  <a:pt x="1818963" y="2569323"/>
                </a:cubicBezTo>
                <a:cubicBezTo>
                  <a:pt x="1819083" y="2569323"/>
                  <a:pt x="1819083" y="2569323"/>
                  <a:pt x="1819202" y="2569323"/>
                </a:cubicBezTo>
                <a:cubicBezTo>
                  <a:pt x="1818845" y="2568845"/>
                  <a:pt x="1818487" y="2568726"/>
                  <a:pt x="1818128" y="2568010"/>
                </a:cubicBezTo>
                <a:cubicBezTo>
                  <a:pt x="1816339" y="2564313"/>
                  <a:pt x="1819678" y="2558825"/>
                  <a:pt x="1824093" y="2559661"/>
                </a:cubicBezTo>
                <a:close/>
                <a:moveTo>
                  <a:pt x="759173" y="2223530"/>
                </a:moveTo>
                <a:cubicBezTo>
                  <a:pt x="765690" y="2225796"/>
                  <a:pt x="771416" y="2229644"/>
                  <a:pt x="774338" y="2235549"/>
                </a:cubicBezTo>
                <a:cubicBezTo>
                  <a:pt x="775292" y="2237337"/>
                  <a:pt x="774934" y="2240439"/>
                  <a:pt x="773145" y="2241633"/>
                </a:cubicBezTo>
                <a:lnTo>
                  <a:pt x="770640" y="2243302"/>
                </a:lnTo>
                <a:cubicBezTo>
                  <a:pt x="767181" y="2245688"/>
                  <a:pt x="762886" y="2243541"/>
                  <a:pt x="760859" y="2240558"/>
                </a:cubicBezTo>
                <a:cubicBezTo>
                  <a:pt x="757398" y="2235549"/>
                  <a:pt x="741892" y="2233163"/>
                  <a:pt x="736761" y="2228988"/>
                </a:cubicBezTo>
                <a:cubicBezTo>
                  <a:pt x="733540" y="2226483"/>
                  <a:pt x="735211" y="2220518"/>
                  <a:pt x="739147" y="2221115"/>
                </a:cubicBezTo>
                <a:cubicBezTo>
                  <a:pt x="739147" y="2221115"/>
                  <a:pt x="739147" y="2221115"/>
                  <a:pt x="739266" y="2220995"/>
                </a:cubicBezTo>
                <a:cubicBezTo>
                  <a:pt x="745350" y="2220577"/>
                  <a:pt x="752657" y="2221263"/>
                  <a:pt x="759173" y="2223530"/>
                </a:cubicBezTo>
                <a:close/>
                <a:moveTo>
                  <a:pt x="2083191" y="2633979"/>
                </a:moveTo>
                <a:cubicBezTo>
                  <a:pt x="2100727" y="2658791"/>
                  <a:pt x="2113610" y="2684439"/>
                  <a:pt x="2124824" y="2712472"/>
                </a:cubicBezTo>
                <a:cubicBezTo>
                  <a:pt x="2135201" y="2738954"/>
                  <a:pt x="2150471" y="2760665"/>
                  <a:pt x="2163474" y="2785716"/>
                </a:cubicBezTo>
                <a:cubicBezTo>
                  <a:pt x="2165144" y="2788937"/>
                  <a:pt x="2161923" y="2792277"/>
                  <a:pt x="2158582" y="2790727"/>
                </a:cubicBezTo>
                <a:cubicBezTo>
                  <a:pt x="2138542" y="2781303"/>
                  <a:pt x="2127210" y="2748378"/>
                  <a:pt x="2118859" y="2729053"/>
                </a:cubicBezTo>
                <a:cubicBezTo>
                  <a:pt x="2110986" y="2710921"/>
                  <a:pt x="2105261" y="2692551"/>
                  <a:pt x="2095718" y="2675015"/>
                </a:cubicBezTo>
                <a:cubicBezTo>
                  <a:pt x="2088917" y="2662490"/>
                  <a:pt x="2079017" y="2651276"/>
                  <a:pt x="2076511" y="2637081"/>
                </a:cubicBezTo>
                <a:cubicBezTo>
                  <a:pt x="2076154" y="2635112"/>
                  <a:pt x="2077197" y="2633443"/>
                  <a:pt x="2078643" y="2632711"/>
                </a:cubicBezTo>
                <a:cubicBezTo>
                  <a:pt x="2080090" y="2631981"/>
                  <a:pt x="2081938" y="2632190"/>
                  <a:pt x="2083191" y="2633979"/>
                </a:cubicBezTo>
                <a:close/>
                <a:moveTo>
                  <a:pt x="260792" y="2063175"/>
                </a:moveTo>
                <a:cubicBezTo>
                  <a:pt x="277016" y="2065202"/>
                  <a:pt x="298608" y="2077848"/>
                  <a:pt x="303736" y="2094428"/>
                </a:cubicBezTo>
                <a:cubicBezTo>
                  <a:pt x="305168" y="2098962"/>
                  <a:pt x="300277" y="2102183"/>
                  <a:pt x="296937" y="2098722"/>
                </a:cubicBezTo>
                <a:cubicBezTo>
                  <a:pt x="284770" y="2086793"/>
                  <a:pt x="272841" y="2079159"/>
                  <a:pt x="258406" y="2070332"/>
                </a:cubicBezTo>
                <a:cubicBezTo>
                  <a:pt x="254709" y="2068065"/>
                  <a:pt x="256378" y="2062578"/>
                  <a:pt x="260792" y="2063175"/>
                </a:cubicBezTo>
                <a:close/>
                <a:moveTo>
                  <a:pt x="671867" y="2181629"/>
                </a:moveTo>
                <a:cubicBezTo>
                  <a:pt x="681769" y="2184611"/>
                  <a:pt x="696322" y="2186997"/>
                  <a:pt x="698350" y="2199045"/>
                </a:cubicBezTo>
                <a:cubicBezTo>
                  <a:pt x="699184" y="2203579"/>
                  <a:pt x="694294" y="2205726"/>
                  <a:pt x="690835" y="2203100"/>
                </a:cubicBezTo>
                <a:cubicBezTo>
                  <a:pt x="683796" y="2197495"/>
                  <a:pt x="676639" y="2194989"/>
                  <a:pt x="668289" y="2192126"/>
                </a:cubicBezTo>
                <a:cubicBezTo>
                  <a:pt x="662324" y="2190098"/>
                  <a:pt x="665902" y="2179840"/>
                  <a:pt x="671867" y="2181629"/>
                </a:cubicBezTo>
                <a:close/>
                <a:moveTo>
                  <a:pt x="556632" y="2115065"/>
                </a:moveTo>
                <a:cubicBezTo>
                  <a:pt x="564625" y="2117570"/>
                  <a:pt x="569038" y="2120672"/>
                  <a:pt x="572140" y="2128663"/>
                </a:cubicBezTo>
                <a:cubicBezTo>
                  <a:pt x="573572" y="2132242"/>
                  <a:pt x="568919" y="2134986"/>
                  <a:pt x="566056" y="2132839"/>
                </a:cubicBezTo>
                <a:cubicBezTo>
                  <a:pt x="562120" y="2129499"/>
                  <a:pt x="558780" y="2126994"/>
                  <a:pt x="553769" y="2125323"/>
                </a:cubicBezTo>
                <a:cubicBezTo>
                  <a:pt x="547328" y="2123177"/>
                  <a:pt x="550072" y="2113037"/>
                  <a:pt x="556632" y="2115065"/>
                </a:cubicBezTo>
                <a:close/>
                <a:moveTo>
                  <a:pt x="1894385" y="2491486"/>
                </a:moveTo>
                <a:cubicBezTo>
                  <a:pt x="1897069" y="2491338"/>
                  <a:pt x="1899723" y="2492858"/>
                  <a:pt x="1900200" y="2496317"/>
                </a:cubicBezTo>
                <a:cubicBezTo>
                  <a:pt x="1901036" y="2502044"/>
                  <a:pt x="1913441" y="2510752"/>
                  <a:pt x="1917378" y="2515285"/>
                </a:cubicBezTo>
                <a:cubicBezTo>
                  <a:pt x="1922508" y="2521010"/>
                  <a:pt x="1926922" y="2527334"/>
                  <a:pt x="1931693" y="2533297"/>
                </a:cubicBezTo>
                <a:cubicBezTo>
                  <a:pt x="1943264" y="2547732"/>
                  <a:pt x="1957220" y="2560137"/>
                  <a:pt x="1965213" y="2577078"/>
                </a:cubicBezTo>
                <a:cubicBezTo>
                  <a:pt x="1967240" y="2581491"/>
                  <a:pt x="1961395" y="2585308"/>
                  <a:pt x="1958175" y="2581729"/>
                </a:cubicBezTo>
                <a:cubicBezTo>
                  <a:pt x="1941951" y="2564075"/>
                  <a:pt x="1925132" y="2547254"/>
                  <a:pt x="1910220" y="2528407"/>
                </a:cubicBezTo>
                <a:cubicBezTo>
                  <a:pt x="1903063" y="2519460"/>
                  <a:pt x="1886004" y="2509798"/>
                  <a:pt x="1888390" y="2496675"/>
                </a:cubicBezTo>
                <a:cubicBezTo>
                  <a:pt x="1888988" y="2493455"/>
                  <a:pt x="1891701" y="2491635"/>
                  <a:pt x="1894385" y="2491486"/>
                </a:cubicBezTo>
                <a:close/>
                <a:moveTo>
                  <a:pt x="1831489" y="2446573"/>
                </a:moveTo>
                <a:cubicBezTo>
                  <a:pt x="1838288" y="2461127"/>
                  <a:pt x="1870497" y="2463632"/>
                  <a:pt x="1865845" y="2482957"/>
                </a:cubicBezTo>
                <a:cubicBezTo>
                  <a:pt x="1864771" y="2487728"/>
                  <a:pt x="1858448" y="2486655"/>
                  <a:pt x="1856421" y="2483434"/>
                </a:cubicBezTo>
                <a:cubicBezTo>
                  <a:pt x="1854154" y="2479856"/>
                  <a:pt x="1845087" y="2476874"/>
                  <a:pt x="1841509" y="2474129"/>
                </a:cubicBezTo>
                <a:cubicBezTo>
                  <a:pt x="1836975" y="2470669"/>
                  <a:pt x="1831847" y="2466614"/>
                  <a:pt x="1827909" y="2462320"/>
                </a:cubicBezTo>
                <a:cubicBezTo>
                  <a:pt x="1823377" y="2457429"/>
                  <a:pt x="1820514" y="2452657"/>
                  <a:pt x="1823855" y="2446454"/>
                </a:cubicBezTo>
                <a:cubicBezTo>
                  <a:pt x="1825404" y="2443591"/>
                  <a:pt x="1830058" y="2443591"/>
                  <a:pt x="1831489" y="2446573"/>
                </a:cubicBezTo>
                <a:close/>
                <a:moveTo>
                  <a:pt x="1896026" y="2452895"/>
                </a:moveTo>
                <a:cubicBezTo>
                  <a:pt x="1902585" y="2456235"/>
                  <a:pt x="1907238" y="2462080"/>
                  <a:pt x="1912607" y="2466971"/>
                </a:cubicBezTo>
                <a:cubicBezTo>
                  <a:pt x="1917736" y="2471863"/>
                  <a:pt x="1919287" y="2477827"/>
                  <a:pt x="1923581" y="2482838"/>
                </a:cubicBezTo>
                <a:cubicBezTo>
                  <a:pt x="1927041" y="2486893"/>
                  <a:pt x="1922985" y="2492618"/>
                  <a:pt x="1918094" y="2491187"/>
                </a:cubicBezTo>
                <a:cubicBezTo>
                  <a:pt x="1911891" y="2489398"/>
                  <a:pt x="1910341" y="2485223"/>
                  <a:pt x="1905926" y="2480451"/>
                </a:cubicBezTo>
                <a:cubicBezTo>
                  <a:pt x="1900558" y="2474726"/>
                  <a:pt x="1894355" y="2468283"/>
                  <a:pt x="1888510" y="2463034"/>
                </a:cubicBezTo>
                <a:cubicBezTo>
                  <a:pt x="1883023" y="2458025"/>
                  <a:pt x="1889823" y="2449793"/>
                  <a:pt x="1896026" y="2452895"/>
                </a:cubicBezTo>
                <a:close/>
                <a:moveTo>
                  <a:pt x="2086785" y="2502535"/>
                </a:moveTo>
                <a:cubicBezTo>
                  <a:pt x="2089007" y="2501984"/>
                  <a:pt x="2091721" y="2502759"/>
                  <a:pt x="2093092" y="2505026"/>
                </a:cubicBezTo>
                <a:cubicBezTo>
                  <a:pt x="2104425" y="2523992"/>
                  <a:pt x="2106095" y="2549521"/>
                  <a:pt x="2112298" y="2570754"/>
                </a:cubicBezTo>
                <a:cubicBezTo>
                  <a:pt x="2121245" y="2601651"/>
                  <a:pt x="2128641" y="2633979"/>
                  <a:pt x="2140212" y="2663801"/>
                </a:cubicBezTo>
                <a:cubicBezTo>
                  <a:pt x="2141763" y="2667738"/>
                  <a:pt x="2135560" y="2670839"/>
                  <a:pt x="2133532" y="2667141"/>
                </a:cubicBezTo>
                <a:cubicBezTo>
                  <a:pt x="2105976" y="2619664"/>
                  <a:pt x="2094405" y="2561331"/>
                  <a:pt x="2083430" y="2508008"/>
                </a:cubicBezTo>
                <a:cubicBezTo>
                  <a:pt x="2082834" y="2504966"/>
                  <a:pt x="2084563" y="2503087"/>
                  <a:pt x="2086785" y="2502535"/>
                </a:cubicBezTo>
                <a:close/>
                <a:moveTo>
                  <a:pt x="2118591" y="2507814"/>
                </a:moveTo>
                <a:cubicBezTo>
                  <a:pt x="2120350" y="2507173"/>
                  <a:pt x="2122439" y="2507650"/>
                  <a:pt x="2123511" y="2509796"/>
                </a:cubicBezTo>
                <a:cubicBezTo>
                  <a:pt x="2141764" y="2545584"/>
                  <a:pt x="2147132" y="2589722"/>
                  <a:pt x="2157390" y="2628372"/>
                </a:cubicBezTo>
                <a:cubicBezTo>
                  <a:pt x="2166576" y="2663085"/>
                  <a:pt x="2186855" y="2698037"/>
                  <a:pt x="2191745" y="2733228"/>
                </a:cubicBezTo>
                <a:cubicBezTo>
                  <a:pt x="2192223" y="2736806"/>
                  <a:pt x="2187214" y="2738000"/>
                  <a:pt x="2185782" y="2734898"/>
                </a:cubicBezTo>
                <a:cubicBezTo>
                  <a:pt x="2168963" y="2699469"/>
                  <a:pt x="2153573" y="2663205"/>
                  <a:pt x="2144627" y="2624911"/>
                </a:cubicBezTo>
                <a:cubicBezTo>
                  <a:pt x="2135918" y="2587336"/>
                  <a:pt x="2120053" y="2550952"/>
                  <a:pt x="2115640" y="2512541"/>
                </a:cubicBezTo>
                <a:cubicBezTo>
                  <a:pt x="2115402" y="2510215"/>
                  <a:pt x="2116833" y="2508455"/>
                  <a:pt x="2118591" y="2507814"/>
                </a:cubicBezTo>
                <a:close/>
                <a:moveTo>
                  <a:pt x="553955" y="2017072"/>
                </a:moveTo>
                <a:cubicBezTo>
                  <a:pt x="533706" y="2012967"/>
                  <a:pt x="525050" y="2021243"/>
                  <a:pt x="549476" y="2056494"/>
                </a:cubicBezTo>
                <a:cubicBezTo>
                  <a:pt x="561643" y="2074029"/>
                  <a:pt x="580610" y="2097649"/>
                  <a:pt x="599220" y="2107430"/>
                </a:cubicBezTo>
                <a:cubicBezTo>
                  <a:pt x="607690" y="2111845"/>
                  <a:pt x="601009" y="2124728"/>
                  <a:pt x="592421" y="2120553"/>
                </a:cubicBezTo>
                <a:cubicBezTo>
                  <a:pt x="574288" y="2111606"/>
                  <a:pt x="542557" y="2082976"/>
                  <a:pt x="524187" y="2054705"/>
                </a:cubicBezTo>
                <a:cubicBezTo>
                  <a:pt x="516790" y="2048501"/>
                  <a:pt x="508559" y="2042895"/>
                  <a:pt x="501402" y="2037646"/>
                </a:cubicBezTo>
                <a:cubicBezTo>
                  <a:pt x="493528" y="2031920"/>
                  <a:pt x="470624" y="2012356"/>
                  <a:pt x="457741" y="2012595"/>
                </a:cubicBezTo>
                <a:cubicBezTo>
                  <a:pt x="457861" y="2019872"/>
                  <a:pt x="457026" y="2026671"/>
                  <a:pt x="459411" y="2033709"/>
                </a:cubicBezTo>
                <a:cubicBezTo>
                  <a:pt x="464183" y="2047666"/>
                  <a:pt x="480167" y="2057448"/>
                  <a:pt x="491977" y="2065679"/>
                </a:cubicBezTo>
                <a:cubicBezTo>
                  <a:pt x="508797" y="2077489"/>
                  <a:pt x="531224" y="2086793"/>
                  <a:pt x="539098" y="2106953"/>
                </a:cubicBezTo>
                <a:cubicBezTo>
                  <a:pt x="540767" y="2111368"/>
                  <a:pt x="534684" y="2114588"/>
                  <a:pt x="531582" y="2111606"/>
                </a:cubicBezTo>
                <a:cubicBezTo>
                  <a:pt x="510705" y="2091684"/>
                  <a:pt x="483747" y="2079040"/>
                  <a:pt x="461797" y="2060191"/>
                </a:cubicBezTo>
                <a:cubicBezTo>
                  <a:pt x="455594" y="2054943"/>
                  <a:pt x="449391" y="2049097"/>
                  <a:pt x="445216" y="2041940"/>
                </a:cubicBezTo>
                <a:cubicBezTo>
                  <a:pt x="444261" y="2042179"/>
                  <a:pt x="443188" y="2042059"/>
                  <a:pt x="442114" y="2041105"/>
                </a:cubicBezTo>
                <a:cubicBezTo>
                  <a:pt x="436866" y="2036214"/>
                  <a:pt x="425175" y="2034187"/>
                  <a:pt x="418256" y="2030728"/>
                </a:cubicBezTo>
                <a:cubicBezTo>
                  <a:pt x="404180" y="2023570"/>
                  <a:pt x="393801" y="2010329"/>
                  <a:pt x="379367" y="2003886"/>
                </a:cubicBezTo>
                <a:cubicBezTo>
                  <a:pt x="371912" y="2000546"/>
                  <a:pt x="360341" y="1996789"/>
                  <a:pt x="349008" y="1995014"/>
                </a:cubicBezTo>
                <a:cubicBezTo>
                  <a:pt x="337675" y="1993239"/>
                  <a:pt x="326582" y="1993449"/>
                  <a:pt x="320080" y="1998041"/>
                </a:cubicBezTo>
                <a:cubicBezTo>
                  <a:pt x="313042" y="2003052"/>
                  <a:pt x="302425" y="2011521"/>
                  <a:pt x="305765" y="2021422"/>
                </a:cubicBezTo>
                <a:cubicBezTo>
                  <a:pt x="306958" y="2025001"/>
                  <a:pt x="329027" y="2045161"/>
                  <a:pt x="333202" y="2049456"/>
                </a:cubicBezTo>
                <a:cubicBezTo>
                  <a:pt x="349425" y="2066515"/>
                  <a:pt x="376504" y="2073910"/>
                  <a:pt x="389029" y="2093951"/>
                </a:cubicBezTo>
                <a:cubicBezTo>
                  <a:pt x="391297" y="2097410"/>
                  <a:pt x="386644" y="2102659"/>
                  <a:pt x="382947" y="2100035"/>
                </a:cubicBezTo>
                <a:cubicBezTo>
                  <a:pt x="365171" y="2087033"/>
                  <a:pt x="344535" y="2079040"/>
                  <a:pt x="328311" y="2063651"/>
                </a:cubicBezTo>
                <a:cubicBezTo>
                  <a:pt x="324733" y="2060191"/>
                  <a:pt x="320439" y="2056374"/>
                  <a:pt x="316024" y="2052319"/>
                </a:cubicBezTo>
                <a:cubicBezTo>
                  <a:pt x="299443" y="2047189"/>
                  <a:pt x="233595" y="2017963"/>
                  <a:pt x="252801" y="2047666"/>
                </a:cubicBezTo>
                <a:cubicBezTo>
                  <a:pt x="255663" y="2051960"/>
                  <a:pt x="252561" y="2059714"/>
                  <a:pt x="246479" y="2058282"/>
                </a:cubicBezTo>
                <a:cubicBezTo>
                  <a:pt x="218206" y="2051364"/>
                  <a:pt x="198523" y="2058045"/>
                  <a:pt x="176813" y="2072597"/>
                </a:cubicBezTo>
                <a:cubicBezTo>
                  <a:pt x="173473" y="2074864"/>
                  <a:pt x="169655" y="2076773"/>
                  <a:pt x="165599" y="2078682"/>
                </a:cubicBezTo>
                <a:cubicBezTo>
                  <a:pt x="180749" y="2084170"/>
                  <a:pt x="195064" y="2093354"/>
                  <a:pt x="206397" y="2103375"/>
                </a:cubicBezTo>
                <a:cubicBezTo>
                  <a:pt x="207947" y="2104687"/>
                  <a:pt x="208424" y="2107192"/>
                  <a:pt x="207470" y="2108982"/>
                </a:cubicBezTo>
                <a:cubicBezTo>
                  <a:pt x="207112" y="2109459"/>
                  <a:pt x="206874" y="2110055"/>
                  <a:pt x="206635" y="2110532"/>
                </a:cubicBezTo>
                <a:cubicBezTo>
                  <a:pt x="204845" y="2113991"/>
                  <a:pt x="199477" y="2113872"/>
                  <a:pt x="198881" y="2109578"/>
                </a:cubicBezTo>
                <a:cubicBezTo>
                  <a:pt x="198881" y="2110174"/>
                  <a:pt x="182657" y="2101585"/>
                  <a:pt x="181345" y="2100870"/>
                </a:cubicBezTo>
                <a:cubicBezTo>
                  <a:pt x="176336" y="2098007"/>
                  <a:pt x="171444" y="2095263"/>
                  <a:pt x="166195" y="2092878"/>
                </a:cubicBezTo>
                <a:cubicBezTo>
                  <a:pt x="160231" y="2090133"/>
                  <a:pt x="154028" y="2087987"/>
                  <a:pt x="147706" y="2086197"/>
                </a:cubicBezTo>
                <a:cubicBezTo>
                  <a:pt x="127784" y="2094667"/>
                  <a:pt x="113947" y="2103613"/>
                  <a:pt x="144604" y="2127233"/>
                </a:cubicBezTo>
                <a:cubicBezTo>
                  <a:pt x="183016" y="2156817"/>
                  <a:pt x="233595" y="2175545"/>
                  <a:pt x="275346" y="2200000"/>
                </a:cubicBezTo>
                <a:cubicBezTo>
                  <a:pt x="321035" y="2226721"/>
                  <a:pt x="357776" y="2248193"/>
                  <a:pt x="409547" y="2262389"/>
                </a:cubicBezTo>
                <a:cubicBezTo>
                  <a:pt x="511422" y="2290422"/>
                  <a:pt x="611745" y="2315354"/>
                  <a:pt x="717079" y="2327879"/>
                </a:cubicBezTo>
                <a:cubicBezTo>
                  <a:pt x="788295" y="2336349"/>
                  <a:pt x="857960" y="2351618"/>
                  <a:pt x="927984" y="2364978"/>
                </a:cubicBezTo>
                <a:cubicBezTo>
                  <a:pt x="845673" y="2338138"/>
                  <a:pt x="757279" y="2326329"/>
                  <a:pt x="677116" y="2295671"/>
                </a:cubicBezTo>
                <a:cubicBezTo>
                  <a:pt x="671986" y="2293643"/>
                  <a:pt x="673895" y="2284934"/>
                  <a:pt x="679502" y="2286009"/>
                </a:cubicBezTo>
                <a:cubicBezTo>
                  <a:pt x="742010" y="2297580"/>
                  <a:pt x="809052" y="2310463"/>
                  <a:pt x="873706" y="2328833"/>
                </a:cubicBezTo>
                <a:cubicBezTo>
                  <a:pt x="865476" y="2324659"/>
                  <a:pt x="857245" y="2320363"/>
                  <a:pt x="849013" y="2316308"/>
                </a:cubicBezTo>
                <a:cubicBezTo>
                  <a:pt x="834460" y="2309151"/>
                  <a:pt x="819549" y="2302589"/>
                  <a:pt x="804518" y="2296267"/>
                </a:cubicBezTo>
                <a:cubicBezTo>
                  <a:pt x="797957" y="2293523"/>
                  <a:pt x="765033" y="2275391"/>
                  <a:pt x="759665" y="2276943"/>
                </a:cubicBezTo>
                <a:cubicBezTo>
                  <a:pt x="757279" y="2277658"/>
                  <a:pt x="755133" y="2275749"/>
                  <a:pt x="754535" y="2273603"/>
                </a:cubicBezTo>
                <a:cubicBezTo>
                  <a:pt x="754416" y="2272886"/>
                  <a:pt x="754178" y="2272290"/>
                  <a:pt x="754058" y="2271574"/>
                </a:cubicBezTo>
                <a:cubicBezTo>
                  <a:pt x="752866" y="2266922"/>
                  <a:pt x="758353" y="2264297"/>
                  <a:pt x="762051" y="2265371"/>
                </a:cubicBezTo>
                <a:cubicBezTo>
                  <a:pt x="821100" y="2282071"/>
                  <a:pt x="894941" y="2316070"/>
                  <a:pt x="944804" y="2352214"/>
                </a:cubicBezTo>
                <a:cubicBezTo>
                  <a:pt x="947906" y="2353289"/>
                  <a:pt x="950888" y="2354600"/>
                  <a:pt x="953870" y="2355794"/>
                </a:cubicBezTo>
                <a:cubicBezTo>
                  <a:pt x="907704" y="2320484"/>
                  <a:pt x="853905" y="2288872"/>
                  <a:pt x="802372" y="2263105"/>
                </a:cubicBezTo>
                <a:cubicBezTo>
                  <a:pt x="798555" y="2261197"/>
                  <a:pt x="800820" y="2255231"/>
                  <a:pt x="804876" y="2256186"/>
                </a:cubicBezTo>
                <a:cubicBezTo>
                  <a:pt x="839232" y="2264416"/>
                  <a:pt x="869293" y="2286963"/>
                  <a:pt x="898996" y="2305333"/>
                </a:cubicBezTo>
                <a:cubicBezTo>
                  <a:pt x="901144" y="2306646"/>
                  <a:pt x="903649" y="2308077"/>
                  <a:pt x="906035" y="2309390"/>
                </a:cubicBezTo>
                <a:cubicBezTo>
                  <a:pt x="893629" y="2298653"/>
                  <a:pt x="881222" y="2288155"/>
                  <a:pt x="868697" y="2278254"/>
                </a:cubicBezTo>
                <a:cubicBezTo>
                  <a:pt x="821219" y="2240797"/>
                  <a:pt x="771713" y="2206084"/>
                  <a:pt x="728172" y="2163856"/>
                </a:cubicBezTo>
                <a:cubicBezTo>
                  <a:pt x="676162" y="2113395"/>
                  <a:pt x="646459" y="2053750"/>
                  <a:pt x="577270" y="2024762"/>
                </a:cubicBezTo>
                <a:cubicBezTo>
                  <a:pt x="568741" y="2021183"/>
                  <a:pt x="560703" y="2018440"/>
                  <a:pt x="553955" y="2017072"/>
                </a:cubicBezTo>
                <a:close/>
                <a:moveTo>
                  <a:pt x="1865487" y="2390745"/>
                </a:moveTo>
                <a:cubicBezTo>
                  <a:pt x="1871929" y="2401243"/>
                  <a:pt x="1882545" y="2411621"/>
                  <a:pt x="1885408" y="2423669"/>
                </a:cubicBezTo>
                <a:cubicBezTo>
                  <a:pt x="1886482" y="2427726"/>
                  <a:pt x="1881353" y="2430589"/>
                  <a:pt x="1878728" y="2427010"/>
                </a:cubicBezTo>
                <a:cubicBezTo>
                  <a:pt x="1870616" y="2416154"/>
                  <a:pt x="1862744" y="2408519"/>
                  <a:pt x="1857017" y="2395756"/>
                </a:cubicBezTo>
                <a:cubicBezTo>
                  <a:pt x="1855884" y="2393251"/>
                  <a:pt x="1857285" y="2390775"/>
                  <a:pt x="1859329" y="2389538"/>
                </a:cubicBezTo>
                <a:cubicBezTo>
                  <a:pt x="1861372" y="2388300"/>
                  <a:pt x="1864056" y="2388300"/>
                  <a:pt x="1865487" y="2390745"/>
                </a:cubicBezTo>
                <a:close/>
                <a:moveTo>
                  <a:pt x="2103710" y="2408161"/>
                </a:moveTo>
                <a:cubicBezTo>
                  <a:pt x="2113611" y="2412099"/>
                  <a:pt x="2114208" y="2424147"/>
                  <a:pt x="2115997" y="2433331"/>
                </a:cubicBezTo>
                <a:cubicBezTo>
                  <a:pt x="2119098" y="2448363"/>
                  <a:pt x="2125183" y="2463751"/>
                  <a:pt x="2125422" y="2479020"/>
                </a:cubicBezTo>
                <a:cubicBezTo>
                  <a:pt x="2125541" y="2485938"/>
                  <a:pt x="2114326" y="2486774"/>
                  <a:pt x="2113372" y="2479974"/>
                </a:cubicBezTo>
                <a:cubicBezTo>
                  <a:pt x="2111584" y="2467210"/>
                  <a:pt x="2105858" y="2454446"/>
                  <a:pt x="2103114" y="2441802"/>
                </a:cubicBezTo>
                <a:cubicBezTo>
                  <a:pt x="2101205" y="2432497"/>
                  <a:pt x="2099534" y="2422953"/>
                  <a:pt x="2097029" y="2413768"/>
                </a:cubicBezTo>
                <a:cubicBezTo>
                  <a:pt x="2095957" y="2410070"/>
                  <a:pt x="2100370" y="2406850"/>
                  <a:pt x="2103710" y="2408161"/>
                </a:cubicBezTo>
                <a:close/>
                <a:moveTo>
                  <a:pt x="2200752" y="2420715"/>
                </a:moveTo>
                <a:lnTo>
                  <a:pt x="2200854" y="2423103"/>
                </a:lnTo>
                <a:cubicBezTo>
                  <a:pt x="2198574" y="2446007"/>
                  <a:pt x="2194489" y="2469060"/>
                  <a:pt x="2192817" y="2488802"/>
                </a:cubicBezTo>
                <a:cubicBezTo>
                  <a:pt x="2191268" y="2507292"/>
                  <a:pt x="2191625" y="2525663"/>
                  <a:pt x="2192221" y="2544152"/>
                </a:cubicBezTo>
                <a:lnTo>
                  <a:pt x="2192223" y="2544140"/>
                </a:lnTo>
                <a:lnTo>
                  <a:pt x="2192819" y="2488803"/>
                </a:lnTo>
                <a:cubicBezTo>
                  <a:pt x="2194490" y="2469060"/>
                  <a:pt x="2198575" y="2446007"/>
                  <a:pt x="2200856" y="2423103"/>
                </a:cubicBezTo>
                <a:lnTo>
                  <a:pt x="2200753" y="2420716"/>
                </a:lnTo>
                <a:close/>
                <a:moveTo>
                  <a:pt x="2136993" y="2392058"/>
                </a:moveTo>
                <a:cubicBezTo>
                  <a:pt x="2139050" y="2391610"/>
                  <a:pt x="2141168" y="2392356"/>
                  <a:pt x="2141883" y="2395040"/>
                </a:cubicBezTo>
                <a:cubicBezTo>
                  <a:pt x="2147609" y="2417347"/>
                  <a:pt x="2149160" y="2441921"/>
                  <a:pt x="2150353" y="2464945"/>
                </a:cubicBezTo>
                <a:cubicBezTo>
                  <a:pt x="2150712" y="2471267"/>
                  <a:pt x="2142002" y="2471505"/>
                  <a:pt x="2140929" y="2465660"/>
                </a:cubicBezTo>
                <a:cubicBezTo>
                  <a:pt x="2137112" y="2444546"/>
                  <a:pt x="2126972" y="2417585"/>
                  <a:pt x="2132460" y="2396233"/>
                </a:cubicBezTo>
                <a:cubicBezTo>
                  <a:pt x="2132937" y="2394145"/>
                  <a:pt x="2134935" y="2392505"/>
                  <a:pt x="2136993" y="2392058"/>
                </a:cubicBezTo>
                <a:close/>
                <a:moveTo>
                  <a:pt x="1486382" y="2182105"/>
                </a:moveTo>
                <a:cubicBezTo>
                  <a:pt x="1492586" y="2185446"/>
                  <a:pt x="1494016" y="2191052"/>
                  <a:pt x="1494613" y="2197852"/>
                </a:cubicBezTo>
                <a:cubicBezTo>
                  <a:pt x="1495686" y="2209065"/>
                  <a:pt x="1496164" y="2223262"/>
                  <a:pt x="1491750" y="2233639"/>
                </a:cubicBezTo>
                <a:cubicBezTo>
                  <a:pt x="1489602" y="2238650"/>
                  <a:pt x="1481013" y="2237099"/>
                  <a:pt x="1481133" y="2231492"/>
                </a:cubicBezTo>
                <a:cubicBezTo>
                  <a:pt x="1481371" y="2223619"/>
                  <a:pt x="1480298" y="2215984"/>
                  <a:pt x="1480298" y="2208230"/>
                </a:cubicBezTo>
                <a:cubicBezTo>
                  <a:pt x="1480417" y="2202385"/>
                  <a:pt x="1482325" y="2194034"/>
                  <a:pt x="1479940" y="2188429"/>
                </a:cubicBezTo>
                <a:cubicBezTo>
                  <a:pt x="1478389" y="2184730"/>
                  <a:pt x="1482565" y="2180078"/>
                  <a:pt x="1486382" y="2182105"/>
                </a:cubicBezTo>
                <a:close/>
                <a:moveTo>
                  <a:pt x="1410692" y="2136642"/>
                </a:moveTo>
                <a:cubicBezTo>
                  <a:pt x="1412571" y="2136270"/>
                  <a:pt x="1414688" y="2136836"/>
                  <a:pt x="1415762" y="2138447"/>
                </a:cubicBezTo>
                <a:cubicBezTo>
                  <a:pt x="1424112" y="2150853"/>
                  <a:pt x="1430435" y="2167434"/>
                  <a:pt x="1432463" y="2182226"/>
                </a:cubicBezTo>
                <a:cubicBezTo>
                  <a:pt x="1433178" y="2187474"/>
                  <a:pt x="1426856" y="2188906"/>
                  <a:pt x="1423635" y="2185805"/>
                </a:cubicBezTo>
                <a:cubicBezTo>
                  <a:pt x="1412303" y="2174234"/>
                  <a:pt x="1406219" y="2156459"/>
                  <a:pt x="1407054" y="2140474"/>
                </a:cubicBezTo>
                <a:cubicBezTo>
                  <a:pt x="1407173" y="2138327"/>
                  <a:pt x="1408813" y="2137015"/>
                  <a:pt x="1410692" y="2136642"/>
                </a:cubicBezTo>
                <a:close/>
                <a:moveTo>
                  <a:pt x="842214" y="1950206"/>
                </a:moveTo>
                <a:cubicBezTo>
                  <a:pt x="850088" y="1959391"/>
                  <a:pt x="850446" y="1970843"/>
                  <a:pt x="849492" y="1982295"/>
                </a:cubicBezTo>
                <a:cubicBezTo>
                  <a:pt x="848775" y="1990526"/>
                  <a:pt x="847583" y="1998041"/>
                  <a:pt x="848537" y="2006392"/>
                </a:cubicBezTo>
                <a:cubicBezTo>
                  <a:pt x="849134" y="2012475"/>
                  <a:pt x="851280" y="2017963"/>
                  <a:pt x="849730" y="2024047"/>
                </a:cubicBezTo>
                <a:cubicBezTo>
                  <a:pt x="848537" y="2028938"/>
                  <a:pt x="840305" y="2031442"/>
                  <a:pt x="838636" y="2025239"/>
                </a:cubicBezTo>
                <a:cubicBezTo>
                  <a:pt x="835654" y="2013668"/>
                  <a:pt x="832433" y="2004363"/>
                  <a:pt x="832910" y="1991957"/>
                </a:cubicBezTo>
                <a:cubicBezTo>
                  <a:pt x="833387" y="1979671"/>
                  <a:pt x="837204" y="1966190"/>
                  <a:pt x="834818" y="1954023"/>
                </a:cubicBezTo>
                <a:cubicBezTo>
                  <a:pt x="834460" y="1951994"/>
                  <a:pt x="835594" y="1950206"/>
                  <a:pt x="837174" y="1949341"/>
                </a:cubicBezTo>
                <a:cubicBezTo>
                  <a:pt x="838755" y="1948476"/>
                  <a:pt x="840783" y="1948535"/>
                  <a:pt x="842214" y="1950206"/>
                </a:cubicBezTo>
                <a:close/>
                <a:moveTo>
                  <a:pt x="1506676" y="2140325"/>
                </a:moveTo>
                <a:cubicBezTo>
                  <a:pt x="1508331" y="2140205"/>
                  <a:pt x="1510120" y="2141011"/>
                  <a:pt x="1510836" y="2142621"/>
                </a:cubicBezTo>
                <a:cubicBezTo>
                  <a:pt x="1516682" y="2155385"/>
                  <a:pt x="1517756" y="2168149"/>
                  <a:pt x="1518471" y="2182106"/>
                </a:cubicBezTo>
                <a:cubicBezTo>
                  <a:pt x="1519307" y="2199045"/>
                  <a:pt x="1520261" y="2217773"/>
                  <a:pt x="1515728" y="2234355"/>
                </a:cubicBezTo>
                <a:cubicBezTo>
                  <a:pt x="1514297" y="2239604"/>
                  <a:pt x="1507139" y="2238889"/>
                  <a:pt x="1506542" y="2233640"/>
                </a:cubicBezTo>
                <a:cubicBezTo>
                  <a:pt x="1504991" y="2218848"/>
                  <a:pt x="1506662" y="2203817"/>
                  <a:pt x="1505827" y="2189025"/>
                </a:cubicBezTo>
                <a:cubicBezTo>
                  <a:pt x="1504991" y="2173756"/>
                  <a:pt x="1502009" y="2158964"/>
                  <a:pt x="1503322" y="2143575"/>
                </a:cubicBezTo>
                <a:cubicBezTo>
                  <a:pt x="1503501" y="2141488"/>
                  <a:pt x="1505021" y="2140444"/>
                  <a:pt x="1506676" y="2140325"/>
                </a:cubicBezTo>
                <a:close/>
                <a:moveTo>
                  <a:pt x="885457" y="1902251"/>
                </a:moveTo>
                <a:cubicBezTo>
                  <a:pt x="887454" y="1902997"/>
                  <a:pt x="889095" y="1904934"/>
                  <a:pt x="889095" y="1907380"/>
                </a:cubicBezTo>
                <a:cubicBezTo>
                  <a:pt x="889095" y="1917520"/>
                  <a:pt x="887425" y="1927779"/>
                  <a:pt x="886948" y="1937800"/>
                </a:cubicBezTo>
                <a:cubicBezTo>
                  <a:pt x="886709" y="1942451"/>
                  <a:pt x="886113" y="1945076"/>
                  <a:pt x="883608" y="1948893"/>
                </a:cubicBezTo>
                <a:cubicBezTo>
                  <a:pt x="881222" y="1952473"/>
                  <a:pt x="874780" y="1952115"/>
                  <a:pt x="874899" y="1946985"/>
                </a:cubicBezTo>
                <a:cubicBezTo>
                  <a:pt x="874780" y="1931238"/>
                  <a:pt x="870605" y="1918474"/>
                  <a:pt x="879671" y="1904278"/>
                </a:cubicBezTo>
                <a:cubicBezTo>
                  <a:pt x="881102" y="1901953"/>
                  <a:pt x="883458" y="1901505"/>
                  <a:pt x="885457" y="1902251"/>
                </a:cubicBezTo>
                <a:close/>
                <a:moveTo>
                  <a:pt x="1544953" y="2100511"/>
                </a:moveTo>
                <a:cubicBezTo>
                  <a:pt x="1550679" y="2107311"/>
                  <a:pt x="1550559" y="2116257"/>
                  <a:pt x="1550082" y="2124727"/>
                </a:cubicBezTo>
                <a:cubicBezTo>
                  <a:pt x="1549367" y="2135821"/>
                  <a:pt x="1550082" y="2147631"/>
                  <a:pt x="1545669" y="2158009"/>
                </a:cubicBezTo>
                <a:cubicBezTo>
                  <a:pt x="1543522" y="2162900"/>
                  <a:pt x="1535172" y="2160633"/>
                  <a:pt x="1535529" y="2155384"/>
                </a:cubicBezTo>
                <a:cubicBezTo>
                  <a:pt x="1536842" y="2139042"/>
                  <a:pt x="1537916" y="2120314"/>
                  <a:pt x="1536245" y="2103971"/>
                </a:cubicBezTo>
                <a:cubicBezTo>
                  <a:pt x="1536007" y="2101525"/>
                  <a:pt x="1537438" y="2099705"/>
                  <a:pt x="1539302" y="2098975"/>
                </a:cubicBezTo>
                <a:cubicBezTo>
                  <a:pt x="1541165" y="2098244"/>
                  <a:pt x="1543462" y="2098602"/>
                  <a:pt x="1544953" y="2100511"/>
                </a:cubicBezTo>
                <a:close/>
                <a:moveTo>
                  <a:pt x="1888214" y="2186991"/>
                </a:moveTo>
                <a:lnTo>
                  <a:pt x="1880841" y="2215608"/>
                </a:lnTo>
                <a:cubicBezTo>
                  <a:pt x="1880799" y="2227407"/>
                  <a:pt x="1884094" y="2239068"/>
                  <a:pt x="1891848" y="2249743"/>
                </a:cubicBezTo>
                <a:cubicBezTo>
                  <a:pt x="1895428" y="2254635"/>
                  <a:pt x="1889105" y="2262270"/>
                  <a:pt x="1883617" y="2260003"/>
                </a:cubicBezTo>
                <a:cubicBezTo>
                  <a:pt x="1852363" y="2247119"/>
                  <a:pt x="1819439" y="2252606"/>
                  <a:pt x="1852243" y="2300562"/>
                </a:cubicBezTo>
                <a:cubicBezTo>
                  <a:pt x="1866439" y="2321317"/>
                  <a:pt x="1886003" y="2333009"/>
                  <a:pt x="1896859" y="2357105"/>
                </a:cubicBezTo>
                <a:cubicBezTo>
                  <a:pt x="1899603" y="2363189"/>
                  <a:pt x="1890655" y="2369392"/>
                  <a:pt x="1886839" y="2363547"/>
                </a:cubicBezTo>
                <a:cubicBezTo>
                  <a:pt x="1869780" y="2337064"/>
                  <a:pt x="1855942" y="2326089"/>
                  <a:pt x="1835782" y="2307480"/>
                </a:cubicBezTo>
                <a:cubicBezTo>
                  <a:pt x="1825285" y="2305094"/>
                  <a:pt x="1812997" y="2299249"/>
                  <a:pt x="1804885" y="2307242"/>
                </a:cubicBezTo>
                <a:cubicBezTo>
                  <a:pt x="1791048" y="2320961"/>
                  <a:pt x="1812043" y="2337541"/>
                  <a:pt x="1821348" y="2344341"/>
                </a:cubicBezTo>
                <a:cubicBezTo>
                  <a:pt x="1828028" y="2349232"/>
                  <a:pt x="1836020" y="2353408"/>
                  <a:pt x="1841746" y="2359611"/>
                </a:cubicBezTo>
                <a:cubicBezTo>
                  <a:pt x="1847711" y="2366052"/>
                  <a:pt x="1849501" y="2374761"/>
                  <a:pt x="1851528" y="2382992"/>
                </a:cubicBezTo>
                <a:cubicBezTo>
                  <a:pt x="1852601" y="2387047"/>
                  <a:pt x="1847472" y="2389910"/>
                  <a:pt x="1844848" y="2386330"/>
                </a:cubicBezTo>
                <a:cubicBezTo>
                  <a:pt x="1837094" y="2375357"/>
                  <a:pt x="1830294" y="2367841"/>
                  <a:pt x="1819440" y="2360207"/>
                </a:cubicBezTo>
                <a:cubicBezTo>
                  <a:pt x="1815623" y="2357463"/>
                  <a:pt x="1811805" y="2354600"/>
                  <a:pt x="1808107" y="2351618"/>
                </a:cubicBezTo>
                <a:cubicBezTo>
                  <a:pt x="1807390" y="2352453"/>
                  <a:pt x="1806317" y="2353049"/>
                  <a:pt x="1805005" y="2353168"/>
                </a:cubicBezTo>
                <a:cubicBezTo>
                  <a:pt x="1785799" y="2354481"/>
                  <a:pt x="1780431" y="2341716"/>
                  <a:pt x="1774943" y="2364382"/>
                </a:cubicBezTo>
                <a:cubicBezTo>
                  <a:pt x="1774109" y="2368079"/>
                  <a:pt x="1766952" y="2393966"/>
                  <a:pt x="1769457" y="2398261"/>
                </a:cubicBezTo>
                <a:cubicBezTo>
                  <a:pt x="1771126" y="2401003"/>
                  <a:pt x="1788066" y="2406730"/>
                  <a:pt x="1791764" y="2410667"/>
                </a:cubicBezTo>
                <a:cubicBezTo>
                  <a:pt x="1799398" y="2418539"/>
                  <a:pt x="1802977" y="2429395"/>
                  <a:pt x="1809776" y="2437984"/>
                </a:cubicBezTo>
                <a:cubicBezTo>
                  <a:pt x="1814548" y="2443948"/>
                  <a:pt x="1808465" y="2454327"/>
                  <a:pt x="1801068" y="2449436"/>
                </a:cubicBezTo>
                <a:cubicBezTo>
                  <a:pt x="1790810" y="2442637"/>
                  <a:pt x="1780550" y="2435836"/>
                  <a:pt x="1770292" y="2429037"/>
                </a:cubicBezTo>
                <a:cubicBezTo>
                  <a:pt x="1765043" y="2473055"/>
                  <a:pt x="1906879" y="2529957"/>
                  <a:pt x="1915946" y="2570516"/>
                </a:cubicBezTo>
                <a:cubicBezTo>
                  <a:pt x="1916899" y="2574452"/>
                  <a:pt x="1911292" y="2578270"/>
                  <a:pt x="1908548" y="2574571"/>
                </a:cubicBezTo>
                <a:cubicBezTo>
                  <a:pt x="1900318" y="2563597"/>
                  <a:pt x="1881827" y="2552861"/>
                  <a:pt x="1871211" y="2542960"/>
                </a:cubicBezTo>
                <a:cubicBezTo>
                  <a:pt x="1859759" y="2532223"/>
                  <a:pt x="1847472" y="2523277"/>
                  <a:pt x="1834470" y="2514449"/>
                </a:cubicBezTo>
                <a:cubicBezTo>
                  <a:pt x="1826119" y="2508723"/>
                  <a:pt x="1817768" y="2503116"/>
                  <a:pt x="1809538" y="2497391"/>
                </a:cubicBezTo>
                <a:cubicBezTo>
                  <a:pt x="1809299" y="2497271"/>
                  <a:pt x="1809180" y="2497392"/>
                  <a:pt x="1809061" y="2497392"/>
                </a:cubicBezTo>
                <a:cubicBezTo>
                  <a:pt x="1739037" y="2478424"/>
                  <a:pt x="1795342" y="2524111"/>
                  <a:pt x="1813833" y="2544391"/>
                </a:cubicBezTo>
                <a:cubicBezTo>
                  <a:pt x="1819319" y="2550475"/>
                  <a:pt x="1811447" y="2559183"/>
                  <a:pt x="1804767" y="2555008"/>
                </a:cubicBezTo>
                <a:cubicBezTo>
                  <a:pt x="1774347" y="2536040"/>
                  <a:pt x="1766594" y="2561330"/>
                  <a:pt x="1758124" y="2584711"/>
                </a:cubicBezTo>
                <a:cubicBezTo>
                  <a:pt x="1738083" y="2640182"/>
                  <a:pt x="1756454" y="2698752"/>
                  <a:pt x="1807868" y="2732035"/>
                </a:cubicBezTo>
                <a:cubicBezTo>
                  <a:pt x="1867990" y="2771043"/>
                  <a:pt x="1953402" y="2767703"/>
                  <a:pt x="2018058" y="2798479"/>
                </a:cubicBezTo>
                <a:cubicBezTo>
                  <a:pt x="2056350" y="2816732"/>
                  <a:pt x="2085219" y="2848462"/>
                  <a:pt x="2121006" y="2870651"/>
                </a:cubicBezTo>
                <a:cubicBezTo>
                  <a:pt x="2143193" y="2884489"/>
                  <a:pt x="2166574" y="2896059"/>
                  <a:pt x="2190074" y="2907511"/>
                </a:cubicBezTo>
                <a:cubicBezTo>
                  <a:pt x="2174327" y="2896178"/>
                  <a:pt x="2158702" y="2884130"/>
                  <a:pt x="2142120" y="2871128"/>
                </a:cubicBezTo>
                <a:cubicBezTo>
                  <a:pt x="2098817" y="2837129"/>
                  <a:pt x="2064461" y="2793947"/>
                  <a:pt x="2021636" y="2759472"/>
                </a:cubicBezTo>
                <a:cubicBezTo>
                  <a:pt x="2017581" y="2756251"/>
                  <a:pt x="2022113" y="2748854"/>
                  <a:pt x="2026885" y="2750644"/>
                </a:cubicBezTo>
                <a:cubicBezTo>
                  <a:pt x="2071737" y="2767822"/>
                  <a:pt x="2107048" y="2822576"/>
                  <a:pt x="2143671" y="2852638"/>
                </a:cubicBezTo>
                <a:cubicBezTo>
                  <a:pt x="2171823" y="2875781"/>
                  <a:pt x="2199379" y="2899758"/>
                  <a:pt x="2230276" y="2918724"/>
                </a:cubicBezTo>
                <a:cubicBezTo>
                  <a:pt x="2181843" y="2874468"/>
                  <a:pt x="2139495" y="2821980"/>
                  <a:pt x="2104305" y="2774621"/>
                </a:cubicBezTo>
                <a:cubicBezTo>
                  <a:pt x="2100965" y="2770089"/>
                  <a:pt x="2105855" y="2763527"/>
                  <a:pt x="2110986" y="2766868"/>
                </a:cubicBezTo>
                <a:cubicBezTo>
                  <a:pt x="2144625" y="2788817"/>
                  <a:pt x="2169318" y="2830211"/>
                  <a:pt x="2197112" y="2859795"/>
                </a:cubicBezTo>
                <a:cubicBezTo>
                  <a:pt x="2220016" y="2884249"/>
                  <a:pt x="2245545" y="2906438"/>
                  <a:pt x="2272385" y="2927075"/>
                </a:cubicBezTo>
                <a:cubicBezTo>
                  <a:pt x="2255326" y="2906915"/>
                  <a:pt x="2239937" y="2885322"/>
                  <a:pt x="2226696" y="2868026"/>
                </a:cubicBezTo>
                <a:cubicBezTo>
                  <a:pt x="2189597" y="2819476"/>
                  <a:pt x="2159774" y="2767464"/>
                  <a:pt x="2143432" y="2708416"/>
                </a:cubicBezTo>
                <a:cubicBezTo>
                  <a:pt x="2142001" y="2703405"/>
                  <a:pt x="2148919" y="2700304"/>
                  <a:pt x="2151663" y="2704718"/>
                </a:cubicBezTo>
                <a:cubicBezTo>
                  <a:pt x="2181485" y="2752194"/>
                  <a:pt x="2200810" y="2803371"/>
                  <a:pt x="2234212" y="2849297"/>
                </a:cubicBezTo>
                <a:cubicBezTo>
                  <a:pt x="2232064" y="2844884"/>
                  <a:pt x="2230037" y="2840590"/>
                  <a:pt x="2228128" y="2836652"/>
                </a:cubicBezTo>
                <a:cubicBezTo>
                  <a:pt x="2215126" y="2809216"/>
                  <a:pt x="2195323" y="2779632"/>
                  <a:pt x="2189836" y="2749690"/>
                </a:cubicBezTo>
                <a:cubicBezTo>
                  <a:pt x="2188882" y="2744441"/>
                  <a:pt x="2195800" y="2743726"/>
                  <a:pt x="2198425" y="2746708"/>
                </a:cubicBezTo>
                <a:cubicBezTo>
                  <a:pt x="2201526" y="2750048"/>
                  <a:pt x="2203912" y="2754224"/>
                  <a:pt x="2206417" y="2758160"/>
                </a:cubicBezTo>
                <a:cubicBezTo>
                  <a:pt x="2205701" y="2756132"/>
                  <a:pt x="2204866" y="2753984"/>
                  <a:pt x="2204151" y="2751957"/>
                </a:cubicBezTo>
                <a:cubicBezTo>
                  <a:pt x="2177430" y="2676327"/>
                  <a:pt x="2146414" y="2600815"/>
                  <a:pt x="2145698" y="2519102"/>
                </a:cubicBezTo>
                <a:cubicBezTo>
                  <a:pt x="2145578" y="2513734"/>
                  <a:pt x="2152975" y="2512661"/>
                  <a:pt x="2154764" y="2517551"/>
                </a:cubicBezTo>
                <a:cubicBezTo>
                  <a:pt x="2170272" y="2558467"/>
                  <a:pt x="2178622" y="2601889"/>
                  <a:pt x="2189119" y="2644595"/>
                </a:cubicBezTo>
                <a:cubicBezTo>
                  <a:pt x="2187569" y="2634933"/>
                  <a:pt x="2186973" y="2625509"/>
                  <a:pt x="2186734" y="2616085"/>
                </a:cubicBezTo>
                <a:cubicBezTo>
                  <a:pt x="2185900" y="2615488"/>
                  <a:pt x="2185183" y="2614653"/>
                  <a:pt x="2185064" y="2613342"/>
                </a:cubicBezTo>
                <a:cubicBezTo>
                  <a:pt x="2182201" y="2577792"/>
                  <a:pt x="2173016" y="2543198"/>
                  <a:pt x="2174925" y="2506815"/>
                </a:cubicBezTo>
                <a:lnTo>
                  <a:pt x="2182952" y="2411109"/>
                </a:lnTo>
                <a:lnTo>
                  <a:pt x="2093690" y="2351379"/>
                </a:lnTo>
                <a:cubicBezTo>
                  <a:pt x="2036609" y="2311894"/>
                  <a:pt x="1984299" y="2278105"/>
                  <a:pt x="1938164" y="2238173"/>
                </a:cubicBezTo>
                <a:close/>
                <a:moveTo>
                  <a:pt x="2068161" y="2241156"/>
                </a:moveTo>
                <a:cubicBezTo>
                  <a:pt x="2147251" y="2283027"/>
                  <a:pt x="2233975" y="2337780"/>
                  <a:pt x="2303044" y="2394682"/>
                </a:cubicBezTo>
                <a:cubicBezTo>
                  <a:pt x="2310201" y="2400647"/>
                  <a:pt x="2303282" y="2412457"/>
                  <a:pt x="2294694" y="2408639"/>
                </a:cubicBezTo>
                <a:cubicBezTo>
                  <a:pt x="2213814" y="2372732"/>
                  <a:pt x="2126375" y="2312491"/>
                  <a:pt x="2061242" y="2252488"/>
                </a:cubicBezTo>
                <a:cubicBezTo>
                  <a:pt x="2055994" y="2247597"/>
                  <a:pt x="2061122" y="2237576"/>
                  <a:pt x="2068161" y="2241156"/>
                </a:cubicBezTo>
                <a:close/>
                <a:moveTo>
                  <a:pt x="1574299" y="2040986"/>
                </a:moveTo>
                <a:cubicBezTo>
                  <a:pt x="1580978" y="2047428"/>
                  <a:pt x="1583365" y="2053869"/>
                  <a:pt x="1586227" y="2062578"/>
                </a:cubicBezTo>
                <a:cubicBezTo>
                  <a:pt x="1589687" y="2072837"/>
                  <a:pt x="1573822" y="2079159"/>
                  <a:pt x="1570362" y="2068781"/>
                </a:cubicBezTo>
                <a:cubicBezTo>
                  <a:pt x="1567379" y="2059714"/>
                  <a:pt x="1565233" y="2052915"/>
                  <a:pt x="1566664" y="2043371"/>
                </a:cubicBezTo>
                <a:cubicBezTo>
                  <a:pt x="1567260" y="2040031"/>
                  <a:pt x="1571913" y="2038481"/>
                  <a:pt x="1574299" y="2040986"/>
                </a:cubicBezTo>
                <a:close/>
                <a:moveTo>
                  <a:pt x="2931432" y="2457043"/>
                </a:moveTo>
                <a:cubicBezTo>
                  <a:pt x="2933942" y="2456989"/>
                  <a:pt x="2936597" y="2457876"/>
                  <a:pt x="2938982" y="2460053"/>
                </a:cubicBezTo>
                <a:cubicBezTo>
                  <a:pt x="2969877" y="2488444"/>
                  <a:pt x="3008527" y="2523158"/>
                  <a:pt x="3029285" y="2560019"/>
                </a:cubicBezTo>
                <a:cubicBezTo>
                  <a:pt x="3033579" y="2567653"/>
                  <a:pt x="3023559" y="2575526"/>
                  <a:pt x="3016878" y="2570874"/>
                </a:cubicBezTo>
                <a:cubicBezTo>
                  <a:pt x="2981329" y="2547373"/>
                  <a:pt x="2950553" y="2506577"/>
                  <a:pt x="2923951" y="2473534"/>
                </a:cubicBezTo>
                <a:cubicBezTo>
                  <a:pt x="2919775" y="2468404"/>
                  <a:pt x="2921147" y="2462857"/>
                  <a:pt x="2924756" y="2459681"/>
                </a:cubicBezTo>
                <a:cubicBezTo>
                  <a:pt x="2926560" y="2458093"/>
                  <a:pt x="2928924" y="2457097"/>
                  <a:pt x="2931432" y="2457043"/>
                </a:cubicBezTo>
                <a:close/>
                <a:moveTo>
                  <a:pt x="134821" y="1571339"/>
                </a:moveTo>
                <a:cubicBezTo>
                  <a:pt x="146154" y="1572174"/>
                  <a:pt x="153193" y="1581598"/>
                  <a:pt x="160350" y="1589472"/>
                </a:cubicBezTo>
                <a:cubicBezTo>
                  <a:pt x="167268" y="1596986"/>
                  <a:pt x="179674" y="1607484"/>
                  <a:pt x="176096" y="1618579"/>
                </a:cubicBezTo>
                <a:cubicBezTo>
                  <a:pt x="174903" y="1622157"/>
                  <a:pt x="169773" y="1623349"/>
                  <a:pt x="167387" y="1620129"/>
                </a:cubicBezTo>
                <a:cubicBezTo>
                  <a:pt x="162497" y="1613568"/>
                  <a:pt x="154027" y="1607484"/>
                  <a:pt x="148301" y="1601162"/>
                </a:cubicBezTo>
                <a:cubicBezTo>
                  <a:pt x="142575" y="1594721"/>
                  <a:pt x="137684" y="1588040"/>
                  <a:pt x="130050" y="1583507"/>
                </a:cubicBezTo>
                <a:cubicBezTo>
                  <a:pt x="123966" y="1579927"/>
                  <a:pt x="128618" y="1570863"/>
                  <a:pt x="134821" y="1571339"/>
                </a:cubicBezTo>
                <a:close/>
                <a:moveTo>
                  <a:pt x="594925" y="1701486"/>
                </a:moveTo>
                <a:cubicBezTo>
                  <a:pt x="596595" y="1701724"/>
                  <a:pt x="598384" y="1703632"/>
                  <a:pt x="598743" y="1705303"/>
                </a:cubicBezTo>
                <a:cubicBezTo>
                  <a:pt x="601008" y="1716755"/>
                  <a:pt x="597907" y="1733456"/>
                  <a:pt x="603752" y="1743714"/>
                </a:cubicBezTo>
                <a:cubicBezTo>
                  <a:pt x="606377" y="1748367"/>
                  <a:pt x="600531" y="1753138"/>
                  <a:pt x="596236" y="1751469"/>
                </a:cubicBezTo>
                <a:cubicBezTo>
                  <a:pt x="581087" y="1745743"/>
                  <a:pt x="582876" y="1721287"/>
                  <a:pt x="587648" y="1707570"/>
                </a:cubicBezTo>
                <a:cubicBezTo>
                  <a:pt x="585859" y="1704349"/>
                  <a:pt x="589556" y="1700770"/>
                  <a:pt x="592778" y="1701247"/>
                </a:cubicBezTo>
                <a:cubicBezTo>
                  <a:pt x="593494" y="1701247"/>
                  <a:pt x="594209" y="1701367"/>
                  <a:pt x="594925" y="1701486"/>
                </a:cubicBezTo>
                <a:close/>
                <a:moveTo>
                  <a:pt x="489352" y="1668681"/>
                </a:moveTo>
                <a:cubicBezTo>
                  <a:pt x="490069" y="1668919"/>
                  <a:pt x="490665" y="1669158"/>
                  <a:pt x="491261" y="1669396"/>
                </a:cubicBezTo>
                <a:cubicBezTo>
                  <a:pt x="494124" y="1670350"/>
                  <a:pt x="494840" y="1672975"/>
                  <a:pt x="494244" y="1675241"/>
                </a:cubicBezTo>
                <a:cubicBezTo>
                  <a:pt x="502236" y="1694327"/>
                  <a:pt x="517267" y="1709596"/>
                  <a:pt x="521322" y="1730831"/>
                </a:cubicBezTo>
                <a:cubicBezTo>
                  <a:pt x="522158" y="1735483"/>
                  <a:pt x="515358" y="1739181"/>
                  <a:pt x="512018" y="1735721"/>
                </a:cubicBezTo>
                <a:cubicBezTo>
                  <a:pt x="501758" y="1725224"/>
                  <a:pt x="496987" y="1710790"/>
                  <a:pt x="489710" y="1698265"/>
                </a:cubicBezTo>
                <a:cubicBezTo>
                  <a:pt x="484939" y="1690153"/>
                  <a:pt x="480525" y="1682995"/>
                  <a:pt x="481361" y="1673332"/>
                </a:cubicBezTo>
                <a:cubicBezTo>
                  <a:pt x="481718" y="1669515"/>
                  <a:pt x="485893" y="1667368"/>
                  <a:pt x="489352" y="1668681"/>
                </a:cubicBezTo>
                <a:close/>
                <a:moveTo>
                  <a:pt x="439132" y="1641363"/>
                </a:moveTo>
                <a:cubicBezTo>
                  <a:pt x="450823" y="1650071"/>
                  <a:pt x="459411" y="1666056"/>
                  <a:pt x="462155" y="1680252"/>
                </a:cubicBezTo>
                <a:cubicBezTo>
                  <a:pt x="462871" y="1684188"/>
                  <a:pt x="457144" y="1687171"/>
                  <a:pt x="454402" y="1684308"/>
                </a:cubicBezTo>
                <a:cubicBezTo>
                  <a:pt x="445454" y="1675003"/>
                  <a:pt x="438655" y="1662238"/>
                  <a:pt x="433407" y="1650309"/>
                </a:cubicBezTo>
                <a:cubicBezTo>
                  <a:pt x="431498" y="1649236"/>
                  <a:pt x="430305" y="1646731"/>
                  <a:pt x="431259" y="1644345"/>
                </a:cubicBezTo>
                <a:cubicBezTo>
                  <a:pt x="431498" y="1643868"/>
                  <a:pt x="431617" y="1643510"/>
                  <a:pt x="431855" y="1643033"/>
                </a:cubicBezTo>
                <a:cubicBezTo>
                  <a:pt x="433167" y="1640051"/>
                  <a:pt x="436866" y="1639574"/>
                  <a:pt x="439132" y="1641363"/>
                </a:cubicBezTo>
                <a:close/>
                <a:moveTo>
                  <a:pt x="221293" y="1559083"/>
                </a:moveTo>
                <a:cubicBezTo>
                  <a:pt x="223992" y="1558158"/>
                  <a:pt x="227154" y="1558873"/>
                  <a:pt x="228346" y="1562155"/>
                </a:cubicBezTo>
                <a:cubicBezTo>
                  <a:pt x="234430" y="1578497"/>
                  <a:pt x="258527" y="1594602"/>
                  <a:pt x="270455" y="1605337"/>
                </a:cubicBezTo>
                <a:cubicBezTo>
                  <a:pt x="285009" y="1618341"/>
                  <a:pt x="298370" y="1631701"/>
                  <a:pt x="312087" y="1645539"/>
                </a:cubicBezTo>
                <a:cubicBezTo>
                  <a:pt x="314951" y="1648402"/>
                  <a:pt x="311969" y="1654605"/>
                  <a:pt x="307793" y="1652815"/>
                </a:cubicBezTo>
                <a:cubicBezTo>
                  <a:pt x="287275" y="1644227"/>
                  <a:pt x="268786" y="1622992"/>
                  <a:pt x="252682" y="1607843"/>
                </a:cubicBezTo>
                <a:cubicBezTo>
                  <a:pt x="241468" y="1597346"/>
                  <a:pt x="219995" y="1581599"/>
                  <a:pt x="217013" y="1565853"/>
                </a:cubicBezTo>
                <a:cubicBezTo>
                  <a:pt x="216357" y="1562572"/>
                  <a:pt x="218594" y="1560007"/>
                  <a:pt x="221293" y="1559083"/>
                </a:cubicBezTo>
                <a:close/>
                <a:moveTo>
                  <a:pt x="374475" y="1600805"/>
                </a:moveTo>
                <a:cubicBezTo>
                  <a:pt x="387359" y="1611659"/>
                  <a:pt x="398214" y="1622754"/>
                  <a:pt x="403105" y="1639455"/>
                </a:cubicBezTo>
                <a:cubicBezTo>
                  <a:pt x="404417" y="1643749"/>
                  <a:pt x="398811" y="1646850"/>
                  <a:pt x="395710" y="1643868"/>
                </a:cubicBezTo>
                <a:cubicBezTo>
                  <a:pt x="389625" y="1638142"/>
                  <a:pt x="385689" y="1630985"/>
                  <a:pt x="380560" y="1624424"/>
                </a:cubicBezTo>
                <a:cubicBezTo>
                  <a:pt x="375907" y="1618460"/>
                  <a:pt x="370658" y="1613569"/>
                  <a:pt x="366961" y="1607008"/>
                </a:cubicBezTo>
                <a:cubicBezTo>
                  <a:pt x="364575" y="1602832"/>
                  <a:pt x="370778" y="1597942"/>
                  <a:pt x="374475" y="1600805"/>
                </a:cubicBezTo>
                <a:close/>
                <a:moveTo>
                  <a:pt x="577763" y="1656870"/>
                </a:moveTo>
                <a:cubicBezTo>
                  <a:pt x="579418" y="1656631"/>
                  <a:pt x="581208" y="1657347"/>
                  <a:pt x="582042" y="1659136"/>
                </a:cubicBezTo>
                <a:cubicBezTo>
                  <a:pt x="583951" y="1663072"/>
                  <a:pt x="584667" y="1666771"/>
                  <a:pt x="585263" y="1671186"/>
                </a:cubicBezTo>
                <a:cubicBezTo>
                  <a:pt x="586217" y="1677627"/>
                  <a:pt x="576078" y="1679774"/>
                  <a:pt x="575124" y="1673332"/>
                </a:cubicBezTo>
                <a:cubicBezTo>
                  <a:pt x="574526" y="1668679"/>
                  <a:pt x="573692" y="1664982"/>
                  <a:pt x="574288" y="1660330"/>
                </a:cubicBezTo>
                <a:cubicBezTo>
                  <a:pt x="574587" y="1658302"/>
                  <a:pt x="576107" y="1657109"/>
                  <a:pt x="577763" y="1656870"/>
                </a:cubicBezTo>
                <a:close/>
                <a:moveTo>
                  <a:pt x="2310321" y="2151091"/>
                </a:moveTo>
                <a:cubicBezTo>
                  <a:pt x="2332031" y="2169819"/>
                  <a:pt x="2355412" y="2195229"/>
                  <a:pt x="2367819" y="2220996"/>
                </a:cubicBezTo>
                <a:cubicBezTo>
                  <a:pt x="2371636" y="2228869"/>
                  <a:pt x="2361855" y="2235549"/>
                  <a:pt x="2355174" y="2230896"/>
                </a:cubicBezTo>
                <a:cubicBezTo>
                  <a:pt x="2331793" y="2214793"/>
                  <a:pt x="2310559" y="2187474"/>
                  <a:pt x="2295648" y="2163497"/>
                </a:cubicBezTo>
                <a:cubicBezTo>
                  <a:pt x="2290400" y="2155267"/>
                  <a:pt x="2303044" y="2144769"/>
                  <a:pt x="2310321" y="2151091"/>
                </a:cubicBezTo>
                <a:close/>
                <a:moveTo>
                  <a:pt x="2409450" y="2168865"/>
                </a:moveTo>
                <a:cubicBezTo>
                  <a:pt x="2428059" y="2186282"/>
                  <a:pt x="2444284" y="2206561"/>
                  <a:pt x="2456929" y="2228631"/>
                </a:cubicBezTo>
                <a:cubicBezTo>
                  <a:pt x="2460388" y="2234595"/>
                  <a:pt x="2451680" y="2241275"/>
                  <a:pt x="2446550" y="2237099"/>
                </a:cubicBezTo>
                <a:cubicBezTo>
                  <a:pt x="2427106" y="2221353"/>
                  <a:pt x="2409928" y="2202625"/>
                  <a:pt x="2395732" y="2181988"/>
                </a:cubicBezTo>
                <a:cubicBezTo>
                  <a:pt x="2389768" y="2173280"/>
                  <a:pt x="2401339" y="2161231"/>
                  <a:pt x="2409450" y="2168865"/>
                </a:cubicBezTo>
                <a:close/>
                <a:moveTo>
                  <a:pt x="401673" y="1527440"/>
                </a:moveTo>
                <a:cubicBezTo>
                  <a:pt x="415869" y="1535432"/>
                  <a:pt x="426486" y="1556190"/>
                  <a:pt x="435433" y="1569430"/>
                </a:cubicBezTo>
                <a:cubicBezTo>
                  <a:pt x="451896" y="1593646"/>
                  <a:pt x="468238" y="1619294"/>
                  <a:pt x="479571" y="1646373"/>
                </a:cubicBezTo>
                <a:cubicBezTo>
                  <a:pt x="481241" y="1650428"/>
                  <a:pt x="475396" y="1654723"/>
                  <a:pt x="472652" y="1650786"/>
                </a:cubicBezTo>
                <a:cubicBezTo>
                  <a:pt x="458695" y="1630388"/>
                  <a:pt x="445812" y="1609154"/>
                  <a:pt x="432689" y="1588159"/>
                </a:cubicBezTo>
                <a:cubicBezTo>
                  <a:pt x="426129" y="1577662"/>
                  <a:pt x="418374" y="1568238"/>
                  <a:pt x="411456" y="1558098"/>
                </a:cubicBezTo>
                <a:cubicBezTo>
                  <a:pt x="406445" y="1550821"/>
                  <a:pt x="403105" y="1541875"/>
                  <a:pt x="396664" y="1535551"/>
                </a:cubicBezTo>
                <a:cubicBezTo>
                  <a:pt x="393085" y="1532092"/>
                  <a:pt x="396425" y="1524458"/>
                  <a:pt x="401673" y="1527440"/>
                </a:cubicBezTo>
                <a:close/>
                <a:moveTo>
                  <a:pt x="1529685" y="1874813"/>
                </a:moveTo>
                <a:cubicBezTo>
                  <a:pt x="1543762" y="1881852"/>
                  <a:pt x="1549010" y="1897359"/>
                  <a:pt x="1547698" y="1912390"/>
                </a:cubicBezTo>
                <a:cubicBezTo>
                  <a:pt x="1547220" y="1917520"/>
                  <a:pt x="1540183" y="1918235"/>
                  <a:pt x="1538154" y="1913702"/>
                </a:cubicBezTo>
                <a:cubicBezTo>
                  <a:pt x="1533144" y="1902847"/>
                  <a:pt x="1526107" y="1892110"/>
                  <a:pt x="1523005" y="1880420"/>
                </a:cubicBezTo>
                <a:cubicBezTo>
                  <a:pt x="1522050" y="1876961"/>
                  <a:pt x="1526344" y="1873144"/>
                  <a:pt x="1529685" y="1874813"/>
                </a:cubicBezTo>
                <a:close/>
                <a:moveTo>
                  <a:pt x="1511956" y="1866524"/>
                </a:moveTo>
                <a:cubicBezTo>
                  <a:pt x="1515580" y="1870401"/>
                  <a:pt x="1517757" y="1876126"/>
                  <a:pt x="1517995" y="1881614"/>
                </a:cubicBezTo>
                <a:cubicBezTo>
                  <a:pt x="1518352" y="1889844"/>
                  <a:pt x="1506423" y="1894258"/>
                  <a:pt x="1503322" y="1885550"/>
                </a:cubicBezTo>
                <a:cubicBezTo>
                  <a:pt x="1501891" y="1881375"/>
                  <a:pt x="1496164" y="1875291"/>
                  <a:pt x="1493898" y="1870281"/>
                </a:cubicBezTo>
                <a:cubicBezTo>
                  <a:pt x="1492347" y="1866941"/>
                  <a:pt x="1493779" y="1863600"/>
                  <a:pt x="1497238" y="1862527"/>
                </a:cubicBezTo>
                <a:cubicBezTo>
                  <a:pt x="1503262" y="1860619"/>
                  <a:pt x="1508333" y="1862647"/>
                  <a:pt x="1511956" y="1866524"/>
                </a:cubicBezTo>
                <a:close/>
                <a:moveTo>
                  <a:pt x="316262" y="1493561"/>
                </a:moveTo>
                <a:cubicBezTo>
                  <a:pt x="331174" y="1510501"/>
                  <a:pt x="345489" y="1527798"/>
                  <a:pt x="360160" y="1544857"/>
                </a:cubicBezTo>
                <a:cubicBezTo>
                  <a:pt x="370658" y="1557024"/>
                  <a:pt x="384616" y="1570623"/>
                  <a:pt x="389506" y="1586251"/>
                </a:cubicBezTo>
                <a:cubicBezTo>
                  <a:pt x="390819" y="1590187"/>
                  <a:pt x="384973" y="1594123"/>
                  <a:pt x="381991" y="1590545"/>
                </a:cubicBezTo>
                <a:cubicBezTo>
                  <a:pt x="358372" y="1561318"/>
                  <a:pt x="331293" y="1532809"/>
                  <a:pt x="306362" y="1504536"/>
                </a:cubicBezTo>
                <a:cubicBezTo>
                  <a:pt x="300158" y="1497499"/>
                  <a:pt x="309939" y="1486404"/>
                  <a:pt x="316262" y="1493561"/>
                </a:cubicBezTo>
                <a:close/>
                <a:moveTo>
                  <a:pt x="652901" y="1596988"/>
                </a:moveTo>
                <a:cubicBezTo>
                  <a:pt x="657434" y="1596033"/>
                  <a:pt x="660058" y="1601282"/>
                  <a:pt x="658030" y="1604861"/>
                </a:cubicBezTo>
                <a:cubicBezTo>
                  <a:pt x="650276" y="1618460"/>
                  <a:pt x="647294" y="1634564"/>
                  <a:pt x="639301" y="1648163"/>
                </a:cubicBezTo>
                <a:cubicBezTo>
                  <a:pt x="636677" y="1652577"/>
                  <a:pt x="629400" y="1650071"/>
                  <a:pt x="629758" y="1645062"/>
                </a:cubicBezTo>
                <a:cubicBezTo>
                  <a:pt x="630831" y="1631105"/>
                  <a:pt x="635723" y="1600686"/>
                  <a:pt x="652901" y="1596988"/>
                </a:cubicBezTo>
                <a:close/>
                <a:moveTo>
                  <a:pt x="365529" y="1505848"/>
                </a:moveTo>
                <a:cubicBezTo>
                  <a:pt x="391773" y="1540562"/>
                  <a:pt x="416466" y="1575991"/>
                  <a:pt x="437581" y="1613926"/>
                </a:cubicBezTo>
                <a:cubicBezTo>
                  <a:pt x="439967" y="1618221"/>
                  <a:pt x="433883" y="1622515"/>
                  <a:pt x="430662" y="1618936"/>
                </a:cubicBezTo>
                <a:cubicBezTo>
                  <a:pt x="401674" y="1587682"/>
                  <a:pt x="379605" y="1550105"/>
                  <a:pt x="353719" y="1516465"/>
                </a:cubicBezTo>
                <a:cubicBezTo>
                  <a:pt x="350618" y="1512468"/>
                  <a:pt x="352020" y="1507817"/>
                  <a:pt x="354972" y="1505162"/>
                </a:cubicBezTo>
                <a:cubicBezTo>
                  <a:pt x="357925" y="1502508"/>
                  <a:pt x="362428" y="1501852"/>
                  <a:pt x="365529" y="1505848"/>
                </a:cubicBezTo>
                <a:close/>
                <a:moveTo>
                  <a:pt x="1568931" y="1877081"/>
                </a:moveTo>
                <a:cubicBezTo>
                  <a:pt x="1585036" y="1880780"/>
                  <a:pt x="1582529" y="1907501"/>
                  <a:pt x="1577758" y="1918953"/>
                </a:cubicBezTo>
                <a:cubicBezTo>
                  <a:pt x="1574299" y="1927183"/>
                  <a:pt x="1562846" y="1922172"/>
                  <a:pt x="1563682" y="1914300"/>
                </a:cubicBezTo>
                <a:cubicBezTo>
                  <a:pt x="1564518" y="1906784"/>
                  <a:pt x="1568096" y="1891396"/>
                  <a:pt x="1564160" y="1884716"/>
                </a:cubicBezTo>
                <a:cubicBezTo>
                  <a:pt x="1562132" y="1881495"/>
                  <a:pt x="1564397" y="1876246"/>
                  <a:pt x="1568931" y="1877081"/>
                </a:cubicBezTo>
                <a:close/>
                <a:moveTo>
                  <a:pt x="251011" y="1467319"/>
                </a:moveTo>
                <a:cubicBezTo>
                  <a:pt x="263178" y="1489149"/>
                  <a:pt x="283458" y="1506923"/>
                  <a:pt x="298727" y="1526605"/>
                </a:cubicBezTo>
                <a:cubicBezTo>
                  <a:pt x="306122" y="1536269"/>
                  <a:pt x="313400" y="1546050"/>
                  <a:pt x="320318" y="1555952"/>
                </a:cubicBezTo>
                <a:cubicBezTo>
                  <a:pt x="324494" y="1562035"/>
                  <a:pt x="327595" y="1570982"/>
                  <a:pt x="332964" y="1575753"/>
                </a:cubicBezTo>
                <a:cubicBezTo>
                  <a:pt x="336183" y="1578616"/>
                  <a:pt x="333083" y="1584223"/>
                  <a:pt x="328788" y="1582196"/>
                </a:cubicBezTo>
                <a:cubicBezTo>
                  <a:pt x="312325" y="1574322"/>
                  <a:pt x="298488" y="1549271"/>
                  <a:pt x="288109" y="1535434"/>
                </a:cubicBezTo>
                <a:cubicBezTo>
                  <a:pt x="272960" y="1515273"/>
                  <a:pt x="251607" y="1495829"/>
                  <a:pt x="240990" y="1472805"/>
                </a:cubicBezTo>
                <a:cubicBezTo>
                  <a:pt x="239619" y="1469882"/>
                  <a:pt x="241318" y="1467079"/>
                  <a:pt x="243763" y="1465723"/>
                </a:cubicBezTo>
                <a:cubicBezTo>
                  <a:pt x="246209" y="1464365"/>
                  <a:pt x="249400" y="1464455"/>
                  <a:pt x="251011" y="1467319"/>
                </a:cubicBezTo>
                <a:close/>
                <a:moveTo>
                  <a:pt x="579059" y="1557740"/>
                </a:moveTo>
                <a:cubicBezTo>
                  <a:pt x="586933" y="1565016"/>
                  <a:pt x="583592" y="1576469"/>
                  <a:pt x="582638" y="1586132"/>
                </a:cubicBezTo>
                <a:cubicBezTo>
                  <a:pt x="581444" y="1598299"/>
                  <a:pt x="580371" y="1611063"/>
                  <a:pt x="573572" y="1621561"/>
                </a:cubicBezTo>
                <a:cubicBezTo>
                  <a:pt x="570590" y="1626213"/>
                  <a:pt x="564506" y="1622992"/>
                  <a:pt x="564387" y="1618339"/>
                </a:cubicBezTo>
                <a:cubicBezTo>
                  <a:pt x="564029" y="1599492"/>
                  <a:pt x="569397" y="1579810"/>
                  <a:pt x="571305" y="1561080"/>
                </a:cubicBezTo>
                <a:cubicBezTo>
                  <a:pt x="571663" y="1557621"/>
                  <a:pt x="576316" y="1555235"/>
                  <a:pt x="579059" y="1557740"/>
                </a:cubicBezTo>
                <a:close/>
                <a:moveTo>
                  <a:pt x="622362" y="1564897"/>
                </a:moveTo>
                <a:cubicBezTo>
                  <a:pt x="624866" y="1562512"/>
                  <a:pt x="630473" y="1563824"/>
                  <a:pt x="630832" y="1567760"/>
                </a:cubicBezTo>
                <a:cubicBezTo>
                  <a:pt x="631547" y="1577662"/>
                  <a:pt x="625702" y="1584580"/>
                  <a:pt x="622599" y="1593766"/>
                </a:cubicBezTo>
                <a:cubicBezTo>
                  <a:pt x="618425" y="1606173"/>
                  <a:pt x="616158" y="1619294"/>
                  <a:pt x="608166" y="1630031"/>
                </a:cubicBezTo>
                <a:cubicBezTo>
                  <a:pt x="607807" y="1630508"/>
                  <a:pt x="606973" y="1630508"/>
                  <a:pt x="606376" y="1630746"/>
                </a:cubicBezTo>
                <a:cubicBezTo>
                  <a:pt x="606376" y="1649951"/>
                  <a:pt x="604707" y="1668919"/>
                  <a:pt x="595521" y="1685977"/>
                </a:cubicBezTo>
                <a:cubicBezTo>
                  <a:pt x="593970" y="1689078"/>
                  <a:pt x="589318" y="1686932"/>
                  <a:pt x="589556" y="1683950"/>
                </a:cubicBezTo>
                <a:cubicBezTo>
                  <a:pt x="591107" y="1659853"/>
                  <a:pt x="592538" y="1637665"/>
                  <a:pt x="591823" y="1613687"/>
                </a:cubicBezTo>
                <a:cubicBezTo>
                  <a:pt x="591465" y="1599372"/>
                  <a:pt x="592300" y="1577781"/>
                  <a:pt x="600173" y="1565494"/>
                </a:cubicBezTo>
                <a:cubicBezTo>
                  <a:pt x="602558" y="1561796"/>
                  <a:pt x="608643" y="1562274"/>
                  <a:pt x="609001" y="1567283"/>
                </a:cubicBezTo>
                <a:cubicBezTo>
                  <a:pt x="609597" y="1575037"/>
                  <a:pt x="609239" y="1582552"/>
                  <a:pt x="608643" y="1590187"/>
                </a:cubicBezTo>
                <a:cubicBezTo>
                  <a:pt x="611147" y="1580763"/>
                  <a:pt x="614965" y="1572055"/>
                  <a:pt x="622362" y="1564897"/>
                </a:cubicBezTo>
                <a:close/>
                <a:moveTo>
                  <a:pt x="381037" y="1480560"/>
                </a:moveTo>
                <a:cubicBezTo>
                  <a:pt x="386166" y="1484496"/>
                  <a:pt x="388671" y="1490580"/>
                  <a:pt x="393562" y="1494875"/>
                </a:cubicBezTo>
                <a:cubicBezTo>
                  <a:pt x="397500" y="1498334"/>
                  <a:pt x="394516" y="1505850"/>
                  <a:pt x="388910" y="1503583"/>
                </a:cubicBezTo>
                <a:cubicBezTo>
                  <a:pt x="381276" y="1500481"/>
                  <a:pt x="374238" y="1492846"/>
                  <a:pt x="374356" y="1484257"/>
                </a:cubicBezTo>
                <a:cubicBezTo>
                  <a:pt x="374476" y="1481275"/>
                  <a:pt x="378292" y="1478531"/>
                  <a:pt x="381037" y="1480560"/>
                </a:cubicBezTo>
                <a:close/>
                <a:moveTo>
                  <a:pt x="570157" y="1536268"/>
                </a:moveTo>
                <a:cubicBezTo>
                  <a:pt x="571962" y="1536746"/>
                  <a:pt x="573453" y="1538237"/>
                  <a:pt x="573333" y="1540443"/>
                </a:cubicBezTo>
                <a:cubicBezTo>
                  <a:pt x="572856" y="1548317"/>
                  <a:pt x="571305" y="1553208"/>
                  <a:pt x="567011" y="1560127"/>
                </a:cubicBezTo>
                <a:cubicBezTo>
                  <a:pt x="564744" y="1563944"/>
                  <a:pt x="559376" y="1561319"/>
                  <a:pt x="559376" y="1557502"/>
                </a:cubicBezTo>
                <a:cubicBezTo>
                  <a:pt x="559734" y="1549748"/>
                  <a:pt x="561285" y="1544619"/>
                  <a:pt x="565102" y="1538176"/>
                </a:cubicBezTo>
                <a:cubicBezTo>
                  <a:pt x="566236" y="1536328"/>
                  <a:pt x="568353" y="1535791"/>
                  <a:pt x="570157" y="1536268"/>
                </a:cubicBezTo>
                <a:close/>
                <a:moveTo>
                  <a:pt x="336064" y="1461353"/>
                </a:moveTo>
                <a:cubicBezTo>
                  <a:pt x="343341" y="1466602"/>
                  <a:pt x="344534" y="1476504"/>
                  <a:pt x="352050" y="1481871"/>
                </a:cubicBezTo>
                <a:cubicBezTo>
                  <a:pt x="357418" y="1485808"/>
                  <a:pt x="350975" y="1492846"/>
                  <a:pt x="345727" y="1490937"/>
                </a:cubicBezTo>
                <a:cubicBezTo>
                  <a:pt x="336304" y="1487358"/>
                  <a:pt x="328430" y="1475429"/>
                  <a:pt x="328311" y="1465171"/>
                </a:cubicBezTo>
                <a:cubicBezTo>
                  <a:pt x="328311" y="1460876"/>
                  <a:pt x="332844" y="1458968"/>
                  <a:pt x="336064" y="1461353"/>
                </a:cubicBezTo>
                <a:close/>
                <a:moveTo>
                  <a:pt x="589795" y="1520282"/>
                </a:moveTo>
                <a:cubicBezTo>
                  <a:pt x="592540" y="1517062"/>
                  <a:pt x="597667" y="1518851"/>
                  <a:pt x="598145" y="1522907"/>
                </a:cubicBezTo>
                <a:cubicBezTo>
                  <a:pt x="598743" y="1529229"/>
                  <a:pt x="598385" y="1530184"/>
                  <a:pt x="595760" y="1536387"/>
                </a:cubicBezTo>
                <a:cubicBezTo>
                  <a:pt x="592778" y="1543306"/>
                  <a:pt x="582876" y="1538295"/>
                  <a:pt x="584308" y="1531734"/>
                </a:cubicBezTo>
                <a:cubicBezTo>
                  <a:pt x="585501" y="1526008"/>
                  <a:pt x="585859" y="1524816"/>
                  <a:pt x="589795" y="1520282"/>
                </a:cubicBezTo>
                <a:close/>
                <a:moveTo>
                  <a:pt x="768372" y="1556189"/>
                </a:moveTo>
                <a:cubicBezTo>
                  <a:pt x="771951" y="1557024"/>
                  <a:pt x="773860" y="1562751"/>
                  <a:pt x="770043" y="1564658"/>
                </a:cubicBezTo>
                <a:cubicBezTo>
                  <a:pt x="762170" y="1568477"/>
                  <a:pt x="755490" y="1573009"/>
                  <a:pt x="748690" y="1578377"/>
                </a:cubicBezTo>
                <a:cubicBezTo>
                  <a:pt x="744873" y="1581360"/>
                  <a:pt x="740817" y="1584938"/>
                  <a:pt x="736403" y="1587205"/>
                </a:cubicBezTo>
                <a:cubicBezTo>
                  <a:pt x="731870" y="1589591"/>
                  <a:pt x="725905" y="1590068"/>
                  <a:pt x="721730" y="1593527"/>
                </a:cubicBezTo>
                <a:cubicBezTo>
                  <a:pt x="716839" y="1597822"/>
                  <a:pt x="710756" y="1592811"/>
                  <a:pt x="711829" y="1587205"/>
                </a:cubicBezTo>
                <a:cubicBezTo>
                  <a:pt x="714095" y="1575395"/>
                  <a:pt x="730438" y="1569550"/>
                  <a:pt x="739385" y="1563466"/>
                </a:cubicBezTo>
                <a:cubicBezTo>
                  <a:pt x="748332" y="1557382"/>
                  <a:pt x="757517" y="1553804"/>
                  <a:pt x="768372" y="1556189"/>
                </a:cubicBezTo>
                <a:close/>
                <a:moveTo>
                  <a:pt x="350776" y="1424682"/>
                </a:moveTo>
                <a:cubicBezTo>
                  <a:pt x="332061" y="1417396"/>
                  <a:pt x="315039" y="1422137"/>
                  <a:pt x="293120" y="1426879"/>
                </a:cubicBezTo>
                <a:cubicBezTo>
                  <a:pt x="277493" y="1430219"/>
                  <a:pt x="282741" y="1431294"/>
                  <a:pt x="267115" y="1431771"/>
                </a:cubicBezTo>
                <a:cubicBezTo>
                  <a:pt x="251637" y="1432307"/>
                  <a:pt x="235421" y="1417813"/>
                  <a:pt x="218215" y="1415918"/>
                </a:cubicBezTo>
                <a:cubicBezTo>
                  <a:pt x="212480" y="1415285"/>
                  <a:pt x="206635" y="1416053"/>
                  <a:pt x="200670" y="1419244"/>
                </a:cubicBezTo>
                <a:cubicBezTo>
                  <a:pt x="198165" y="1420557"/>
                  <a:pt x="195183" y="1419842"/>
                  <a:pt x="192916" y="1418410"/>
                </a:cubicBezTo>
                <a:cubicBezTo>
                  <a:pt x="180987" y="1410655"/>
                  <a:pt x="172279" y="1420915"/>
                  <a:pt x="168343" y="1436303"/>
                </a:cubicBezTo>
                <a:cubicBezTo>
                  <a:pt x="167985" y="1442268"/>
                  <a:pt x="167268" y="1448232"/>
                  <a:pt x="167746" y="1454435"/>
                </a:cubicBezTo>
                <a:cubicBezTo>
                  <a:pt x="168581" y="1465291"/>
                  <a:pt x="172517" y="1474357"/>
                  <a:pt x="176932" y="1484138"/>
                </a:cubicBezTo>
                <a:cubicBezTo>
                  <a:pt x="180868" y="1492727"/>
                  <a:pt x="185521" y="1500839"/>
                  <a:pt x="189576" y="1509190"/>
                </a:cubicBezTo>
                <a:cubicBezTo>
                  <a:pt x="191007" y="1511934"/>
                  <a:pt x="191604" y="1514080"/>
                  <a:pt x="191603" y="1516824"/>
                </a:cubicBezTo>
                <a:cubicBezTo>
                  <a:pt x="196615" y="1522669"/>
                  <a:pt x="201744" y="1528395"/>
                  <a:pt x="207350" y="1533525"/>
                </a:cubicBezTo>
                <a:cubicBezTo>
                  <a:pt x="211287" y="1537223"/>
                  <a:pt x="206635" y="1542829"/>
                  <a:pt x="202101" y="1540920"/>
                </a:cubicBezTo>
                <a:cubicBezTo>
                  <a:pt x="187071" y="1534479"/>
                  <a:pt x="175380" y="1518017"/>
                  <a:pt x="164048" y="1506446"/>
                </a:cubicBezTo>
                <a:cubicBezTo>
                  <a:pt x="152238" y="1494398"/>
                  <a:pt x="139951" y="1469227"/>
                  <a:pt x="122177" y="1466126"/>
                </a:cubicBezTo>
                <a:cubicBezTo>
                  <a:pt x="120865" y="1465887"/>
                  <a:pt x="83408" y="1477220"/>
                  <a:pt x="79948" y="1479487"/>
                </a:cubicBezTo>
                <a:cubicBezTo>
                  <a:pt x="60742" y="1491893"/>
                  <a:pt x="81977" y="1511457"/>
                  <a:pt x="87344" y="1523386"/>
                </a:cubicBezTo>
                <a:lnTo>
                  <a:pt x="87344" y="1523505"/>
                </a:lnTo>
                <a:cubicBezTo>
                  <a:pt x="101420" y="1531855"/>
                  <a:pt x="112514" y="1543306"/>
                  <a:pt x="114303" y="1559650"/>
                </a:cubicBezTo>
                <a:cubicBezTo>
                  <a:pt x="114780" y="1564541"/>
                  <a:pt x="108340" y="1565018"/>
                  <a:pt x="105954" y="1561916"/>
                </a:cubicBezTo>
                <a:cubicBezTo>
                  <a:pt x="94740" y="1547124"/>
                  <a:pt x="35572" y="1502747"/>
                  <a:pt x="34259" y="1528872"/>
                </a:cubicBezTo>
                <a:cubicBezTo>
                  <a:pt x="34021" y="1532213"/>
                  <a:pt x="31039" y="1535076"/>
                  <a:pt x="27818" y="1535672"/>
                </a:cubicBezTo>
                <a:cubicBezTo>
                  <a:pt x="-14411" y="1542949"/>
                  <a:pt x="80664" y="1606650"/>
                  <a:pt x="87226" y="1611661"/>
                </a:cubicBezTo>
                <a:cubicBezTo>
                  <a:pt x="111917" y="1630747"/>
                  <a:pt x="131720" y="1653173"/>
                  <a:pt x="158083" y="1670708"/>
                </a:cubicBezTo>
                <a:cubicBezTo>
                  <a:pt x="217968" y="1710671"/>
                  <a:pt x="278209" y="1747652"/>
                  <a:pt x="343699" y="1777832"/>
                </a:cubicBezTo>
                <a:cubicBezTo>
                  <a:pt x="424458" y="1814932"/>
                  <a:pt x="497822" y="1860619"/>
                  <a:pt x="568919" y="1910602"/>
                </a:cubicBezTo>
                <a:cubicBezTo>
                  <a:pt x="549118" y="1893424"/>
                  <a:pt x="531342" y="1871713"/>
                  <a:pt x="512614" y="1855609"/>
                </a:cubicBezTo>
                <a:cubicBezTo>
                  <a:pt x="487564" y="1834018"/>
                  <a:pt x="462512" y="1812069"/>
                  <a:pt x="438535" y="1789402"/>
                </a:cubicBezTo>
                <a:cubicBezTo>
                  <a:pt x="436865" y="1787733"/>
                  <a:pt x="435433" y="1785108"/>
                  <a:pt x="436627" y="1782603"/>
                </a:cubicBezTo>
                <a:cubicBezTo>
                  <a:pt x="437104" y="1781649"/>
                  <a:pt x="437581" y="1780695"/>
                  <a:pt x="438058" y="1779741"/>
                </a:cubicBezTo>
                <a:cubicBezTo>
                  <a:pt x="440205" y="1775327"/>
                  <a:pt x="446170" y="1777951"/>
                  <a:pt x="447243" y="1781649"/>
                </a:cubicBezTo>
                <a:cubicBezTo>
                  <a:pt x="447482" y="1782603"/>
                  <a:pt x="483388" y="1807297"/>
                  <a:pt x="486251" y="1809920"/>
                </a:cubicBezTo>
                <a:cubicBezTo>
                  <a:pt x="498895" y="1821135"/>
                  <a:pt x="510945" y="1832943"/>
                  <a:pt x="523947" y="1843799"/>
                </a:cubicBezTo>
                <a:cubicBezTo>
                  <a:pt x="525617" y="1845111"/>
                  <a:pt x="527168" y="1846662"/>
                  <a:pt x="528719" y="1848094"/>
                </a:cubicBezTo>
                <a:cubicBezTo>
                  <a:pt x="527406" y="1846066"/>
                  <a:pt x="526214" y="1844157"/>
                  <a:pt x="524783" y="1842129"/>
                </a:cubicBezTo>
                <a:cubicBezTo>
                  <a:pt x="502833" y="1810875"/>
                  <a:pt x="474560" y="1781887"/>
                  <a:pt x="448914" y="1753615"/>
                </a:cubicBezTo>
                <a:cubicBezTo>
                  <a:pt x="437342" y="1740971"/>
                  <a:pt x="415631" y="1727968"/>
                  <a:pt x="411933" y="1709598"/>
                </a:cubicBezTo>
                <a:cubicBezTo>
                  <a:pt x="410979" y="1704587"/>
                  <a:pt x="417540" y="1703395"/>
                  <a:pt x="419807" y="1707093"/>
                </a:cubicBezTo>
                <a:cubicBezTo>
                  <a:pt x="432451" y="1728207"/>
                  <a:pt x="459291" y="1747651"/>
                  <a:pt x="476231" y="1766499"/>
                </a:cubicBezTo>
                <a:cubicBezTo>
                  <a:pt x="492813" y="1785108"/>
                  <a:pt x="511779" y="1802167"/>
                  <a:pt x="527406" y="1821730"/>
                </a:cubicBezTo>
                <a:cubicBezTo>
                  <a:pt x="536591" y="1833183"/>
                  <a:pt x="545658" y="1844992"/>
                  <a:pt x="554844" y="1856683"/>
                </a:cubicBezTo>
                <a:cubicBezTo>
                  <a:pt x="549952" y="1847855"/>
                  <a:pt x="545180" y="1838908"/>
                  <a:pt x="540408" y="1829365"/>
                </a:cubicBezTo>
                <a:cubicBezTo>
                  <a:pt x="530269" y="1808728"/>
                  <a:pt x="519294" y="1789165"/>
                  <a:pt x="505934" y="1770435"/>
                </a:cubicBezTo>
                <a:cubicBezTo>
                  <a:pt x="493647" y="1753138"/>
                  <a:pt x="475158" y="1740494"/>
                  <a:pt x="466330" y="1721168"/>
                </a:cubicBezTo>
                <a:cubicBezTo>
                  <a:pt x="464898" y="1717828"/>
                  <a:pt x="469909" y="1714250"/>
                  <a:pt x="472414" y="1716993"/>
                </a:cubicBezTo>
                <a:cubicBezTo>
                  <a:pt x="485535" y="1731428"/>
                  <a:pt x="502594" y="1739897"/>
                  <a:pt x="514046" y="1755643"/>
                </a:cubicBezTo>
                <a:cubicBezTo>
                  <a:pt x="528479" y="1775804"/>
                  <a:pt x="540171" y="1800019"/>
                  <a:pt x="551264" y="1822446"/>
                </a:cubicBezTo>
                <a:cubicBezTo>
                  <a:pt x="563910" y="1848093"/>
                  <a:pt x="575122" y="1876604"/>
                  <a:pt x="591704" y="1899746"/>
                </a:cubicBezTo>
                <a:cubicBezTo>
                  <a:pt x="593374" y="1902013"/>
                  <a:pt x="595044" y="1904040"/>
                  <a:pt x="596714" y="1906188"/>
                </a:cubicBezTo>
                <a:cubicBezTo>
                  <a:pt x="570232" y="1859545"/>
                  <a:pt x="551265" y="1806462"/>
                  <a:pt x="534087" y="1758268"/>
                </a:cubicBezTo>
                <a:cubicBezTo>
                  <a:pt x="532655" y="1754212"/>
                  <a:pt x="538500" y="1752065"/>
                  <a:pt x="540648" y="1755286"/>
                </a:cubicBezTo>
                <a:cubicBezTo>
                  <a:pt x="558303" y="1781291"/>
                  <a:pt x="569159" y="1811591"/>
                  <a:pt x="580848" y="1840698"/>
                </a:cubicBezTo>
                <a:cubicBezTo>
                  <a:pt x="574884" y="1819941"/>
                  <a:pt x="570232" y="1798588"/>
                  <a:pt x="561047" y="1778786"/>
                </a:cubicBezTo>
                <a:cubicBezTo>
                  <a:pt x="551145" y="1757314"/>
                  <a:pt x="539335" y="1736796"/>
                  <a:pt x="529434" y="1715323"/>
                </a:cubicBezTo>
                <a:cubicBezTo>
                  <a:pt x="502952" y="1657706"/>
                  <a:pt x="474204" y="1600566"/>
                  <a:pt x="442830" y="1545573"/>
                </a:cubicBezTo>
                <a:cubicBezTo>
                  <a:pt x="423385" y="1511457"/>
                  <a:pt x="401555" y="1461832"/>
                  <a:pt x="370301" y="1436422"/>
                </a:cubicBezTo>
                <a:cubicBezTo>
                  <a:pt x="363442" y="1430875"/>
                  <a:pt x="357015" y="1427110"/>
                  <a:pt x="350776" y="1424682"/>
                </a:cubicBezTo>
                <a:close/>
                <a:moveTo>
                  <a:pt x="2086367" y="1955098"/>
                </a:moveTo>
                <a:cubicBezTo>
                  <a:pt x="2080358" y="1952086"/>
                  <a:pt x="2071561" y="1949909"/>
                  <a:pt x="2057901" y="1948895"/>
                </a:cubicBezTo>
                <a:cubicBezTo>
                  <a:pt x="2051938" y="1948418"/>
                  <a:pt x="2021995" y="1949014"/>
                  <a:pt x="2015911" y="1953070"/>
                </a:cubicBezTo>
                <a:cubicBezTo>
                  <a:pt x="2002401" y="1962076"/>
                  <a:pt x="1995416" y="1973611"/>
                  <a:pt x="1992973" y="1986379"/>
                </a:cubicBezTo>
                <a:lnTo>
                  <a:pt x="1996220" y="2016911"/>
                </a:lnTo>
                <a:lnTo>
                  <a:pt x="2014719" y="2024523"/>
                </a:lnTo>
                <a:cubicBezTo>
                  <a:pt x="2013645" y="2019632"/>
                  <a:pt x="2015673" y="2014384"/>
                  <a:pt x="2019728" y="2011640"/>
                </a:cubicBezTo>
                <a:lnTo>
                  <a:pt x="2028883" y="2008872"/>
                </a:lnTo>
                <a:lnTo>
                  <a:pt x="2019207" y="2000979"/>
                </a:lnTo>
                <a:cubicBezTo>
                  <a:pt x="2015615" y="1995418"/>
                  <a:pt x="2013765" y="1988796"/>
                  <a:pt x="2015434" y="1983011"/>
                </a:cubicBezTo>
                <a:cubicBezTo>
                  <a:pt x="2016508" y="1979313"/>
                  <a:pt x="2021638" y="1978240"/>
                  <a:pt x="2023785" y="1981699"/>
                </a:cubicBezTo>
                <a:cubicBezTo>
                  <a:pt x="2026888" y="1986829"/>
                  <a:pt x="2030107" y="1991480"/>
                  <a:pt x="2033328" y="1996251"/>
                </a:cubicBezTo>
                <a:cubicBezTo>
                  <a:pt x="2035118" y="1998877"/>
                  <a:pt x="2036072" y="2002932"/>
                  <a:pt x="2038100" y="2005080"/>
                </a:cubicBezTo>
                <a:lnTo>
                  <a:pt x="2038117" y="2006079"/>
                </a:lnTo>
                <a:lnTo>
                  <a:pt x="2053950" y="2001291"/>
                </a:lnTo>
                <a:lnTo>
                  <a:pt x="2054632" y="2001242"/>
                </a:lnTo>
                <a:lnTo>
                  <a:pt x="2043349" y="1985278"/>
                </a:lnTo>
                <a:cubicBezTo>
                  <a:pt x="2037265" y="1978478"/>
                  <a:pt x="2032970" y="1974422"/>
                  <a:pt x="2032374" y="1965117"/>
                </a:cubicBezTo>
                <a:cubicBezTo>
                  <a:pt x="2032016" y="1960942"/>
                  <a:pt x="2037145" y="1959272"/>
                  <a:pt x="2040009" y="1961658"/>
                </a:cubicBezTo>
                <a:cubicBezTo>
                  <a:pt x="2046451" y="1966907"/>
                  <a:pt x="2053250" y="1971797"/>
                  <a:pt x="2058140" y="1978597"/>
                </a:cubicBezTo>
                <a:cubicBezTo>
                  <a:pt x="2062793" y="1985039"/>
                  <a:pt x="2063390" y="1993151"/>
                  <a:pt x="2067564" y="1999831"/>
                </a:cubicBezTo>
                <a:lnTo>
                  <a:pt x="2067516" y="2000309"/>
                </a:lnTo>
                <a:lnTo>
                  <a:pt x="2079500" y="1999440"/>
                </a:lnTo>
                <a:lnTo>
                  <a:pt x="2077704" y="1995418"/>
                </a:lnTo>
                <a:cubicBezTo>
                  <a:pt x="2076035" y="1991480"/>
                  <a:pt x="2074485" y="1987425"/>
                  <a:pt x="2072694" y="1983488"/>
                </a:cubicBezTo>
                <a:cubicBezTo>
                  <a:pt x="2069474" y="1976689"/>
                  <a:pt x="2064941" y="1971916"/>
                  <a:pt x="2066730" y="1964282"/>
                </a:cubicBezTo>
                <a:cubicBezTo>
                  <a:pt x="2067684" y="1960585"/>
                  <a:pt x="2072813" y="1957601"/>
                  <a:pt x="2076035" y="1960942"/>
                </a:cubicBezTo>
                <a:cubicBezTo>
                  <a:pt x="2083193" y="1968576"/>
                  <a:pt x="2087367" y="1976331"/>
                  <a:pt x="2091423" y="1985993"/>
                </a:cubicBezTo>
                <a:lnTo>
                  <a:pt x="2097400" y="1998681"/>
                </a:lnTo>
                <a:lnTo>
                  <a:pt x="2105580" y="1998735"/>
                </a:lnTo>
                <a:lnTo>
                  <a:pt x="2098103" y="1966311"/>
                </a:lnTo>
                <a:cubicBezTo>
                  <a:pt x="2095598" y="1961957"/>
                  <a:pt x="2092376" y="1958109"/>
                  <a:pt x="2086367" y="1955098"/>
                </a:cubicBezTo>
                <a:close/>
                <a:moveTo>
                  <a:pt x="1572630" y="1792624"/>
                </a:moveTo>
                <a:cubicBezTo>
                  <a:pt x="1585513" y="1800138"/>
                  <a:pt x="1581456" y="1816124"/>
                  <a:pt x="1586825" y="1828172"/>
                </a:cubicBezTo>
                <a:cubicBezTo>
                  <a:pt x="1591119" y="1837835"/>
                  <a:pt x="1575253" y="1842726"/>
                  <a:pt x="1571077" y="1833062"/>
                </a:cubicBezTo>
                <a:cubicBezTo>
                  <a:pt x="1566903" y="1823519"/>
                  <a:pt x="1564636" y="1808608"/>
                  <a:pt x="1564637" y="1798230"/>
                </a:cubicBezTo>
                <a:cubicBezTo>
                  <a:pt x="1564636" y="1794413"/>
                  <a:pt x="1568573" y="1790238"/>
                  <a:pt x="1572630" y="1792624"/>
                </a:cubicBezTo>
                <a:close/>
                <a:moveTo>
                  <a:pt x="856745" y="1506324"/>
                </a:moveTo>
                <a:cubicBezTo>
                  <a:pt x="850646" y="1504317"/>
                  <a:pt x="843586" y="1502859"/>
                  <a:pt x="836637" y="1501868"/>
                </a:cubicBezTo>
                <a:cubicBezTo>
                  <a:pt x="822740" y="1499885"/>
                  <a:pt x="809290" y="1499766"/>
                  <a:pt x="804876" y="1500839"/>
                </a:cubicBezTo>
                <a:cubicBezTo>
                  <a:pt x="788176" y="1505014"/>
                  <a:pt x="770759" y="1515274"/>
                  <a:pt x="755131" y="1522550"/>
                </a:cubicBezTo>
                <a:cubicBezTo>
                  <a:pt x="732825" y="1532929"/>
                  <a:pt x="712187" y="1545096"/>
                  <a:pt x="694890" y="1562632"/>
                </a:cubicBezTo>
                <a:cubicBezTo>
                  <a:pt x="686659" y="1570982"/>
                  <a:pt x="681411" y="1580883"/>
                  <a:pt x="671151" y="1586371"/>
                </a:cubicBezTo>
                <a:cubicBezTo>
                  <a:pt x="666856" y="1588757"/>
                  <a:pt x="659819" y="1584462"/>
                  <a:pt x="663039" y="1579332"/>
                </a:cubicBezTo>
                <a:cubicBezTo>
                  <a:pt x="690596" y="1536030"/>
                  <a:pt x="729485" y="1513007"/>
                  <a:pt x="775053" y="1494756"/>
                </a:cubicBezTo>
                <a:cubicBezTo>
                  <a:pt x="773145" y="1488791"/>
                  <a:pt x="758353" y="1494159"/>
                  <a:pt x="752627" y="1492489"/>
                </a:cubicBezTo>
                <a:cubicBezTo>
                  <a:pt x="741056" y="1489149"/>
                  <a:pt x="736284" y="1474476"/>
                  <a:pt x="723162" y="1473164"/>
                </a:cubicBezTo>
                <a:cubicBezTo>
                  <a:pt x="714216" y="1472329"/>
                  <a:pt x="704910" y="1476981"/>
                  <a:pt x="697515" y="1481395"/>
                </a:cubicBezTo>
                <a:cubicBezTo>
                  <a:pt x="681292" y="1491058"/>
                  <a:pt x="671390" y="1507877"/>
                  <a:pt x="657433" y="1520283"/>
                </a:cubicBezTo>
                <a:cubicBezTo>
                  <a:pt x="645742" y="1530662"/>
                  <a:pt x="634887" y="1541875"/>
                  <a:pt x="624151" y="1553566"/>
                </a:cubicBezTo>
                <a:cubicBezTo>
                  <a:pt x="620692" y="1557264"/>
                  <a:pt x="615323" y="1554639"/>
                  <a:pt x="615562" y="1549868"/>
                </a:cubicBezTo>
                <a:cubicBezTo>
                  <a:pt x="616517" y="1526726"/>
                  <a:pt x="637868" y="1513842"/>
                  <a:pt x="653019" y="1499647"/>
                </a:cubicBezTo>
                <a:cubicBezTo>
                  <a:pt x="661728" y="1491416"/>
                  <a:pt x="669719" y="1481873"/>
                  <a:pt x="678548" y="1473761"/>
                </a:cubicBezTo>
                <a:cubicBezTo>
                  <a:pt x="665306" y="1471375"/>
                  <a:pt x="645861" y="1472925"/>
                  <a:pt x="638585" y="1479606"/>
                </a:cubicBezTo>
                <a:cubicBezTo>
                  <a:pt x="629638" y="1487955"/>
                  <a:pt x="624032" y="1499527"/>
                  <a:pt x="613295" y="1505969"/>
                </a:cubicBezTo>
                <a:cubicBezTo>
                  <a:pt x="609955" y="1507996"/>
                  <a:pt x="605661" y="1504776"/>
                  <a:pt x="605899" y="1501078"/>
                </a:cubicBezTo>
                <a:cubicBezTo>
                  <a:pt x="606615" y="1490818"/>
                  <a:pt x="613654" y="1485093"/>
                  <a:pt x="620215" y="1477935"/>
                </a:cubicBezTo>
                <a:cubicBezTo>
                  <a:pt x="605303" y="1480560"/>
                  <a:pt x="589915" y="1482350"/>
                  <a:pt x="583473" y="1502748"/>
                </a:cubicBezTo>
                <a:cubicBezTo>
                  <a:pt x="582161" y="1506804"/>
                  <a:pt x="578105" y="1510263"/>
                  <a:pt x="573572" y="1508951"/>
                </a:cubicBezTo>
                <a:cubicBezTo>
                  <a:pt x="513331" y="1491416"/>
                  <a:pt x="571663" y="1733575"/>
                  <a:pt x="579179" y="1760654"/>
                </a:cubicBezTo>
                <a:cubicBezTo>
                  <a:pt x="593374" y="1812425"/>
                  <a:pt x="602917" y="1863244"/>
                  <a:pt x="623674" y="1909647"/>
                </a:cubicBezTo>
                <a:cubicBezTo>
                  <a:pt x="609597" y="1864079"/>
                  <a:pt x="600174" y="1816124"/>
                  <a:pt x="597310" y="1769958"/>
                </a:cubicBezTo>
                <a:cubicBezTo>
                  <a:pt x="597191" y="1767811"/>
                  <a:pt x="600293" y="1766380"/>
                  <a:pt x="601724" y="1768169"/>
                </a:cubicBezTo>
                <a:cubicBezTo>
                  <a:pt x="616635" y="1786898"/>
                  <a:pt x="618425" y="1810517"/>
                  <a:pt x="622242" y="1833660"/>
                </a:cubicBezTo>
                <a:cubicBezTo>
                  <a:pt x="623674" y="1842368"/>
                  <a:pt x="626060" y="1850837"/>
                  <a:pt x="627850" y="1859427"/>
                </a:cubicBezTo>
                <a:cubicBezTo>
                  <a:pt x="627372" y="1847020"/>
                  <a:pt x="628087" y="1835091"/>
                  <a:pt x="630473" y="1824355"/>
                </a:cubicBezTo>
                <a:cubicBezTo>
                  <a:pt x="631667" y="1818987"/>
                  <a:pt x="639181" y="1818749"/>
                  <a:pt x="640255" y="1824354"/>
                </a:cubicBezTo>
                <a:cubicBezTo>
                  <a:pt x="645146" y="1851196"/>
                  <a:pt x="643834" y="1878394"/>
                  <a:pt x="649797" y="1905353"/>
                </a:cubicBezTo>
                <a:cubicBezTo>
                  <a:pt x="649798" y="1905472"/>
                  <a:pt x="649798" y="1905472"/>
                  <a:pt x="649798" y="1905472"/>
                </a:cubicBezTo>
                <a:cubicBezTo>
                  <a:pt x="648843" y="1867299"/>
                  <a:pt x="653615" y="1829246"/>
                  <a:pt x="659699" y="1803359"/>
                </a:cubicBezTo>
                <a:cubicBezTo>
                  <a:pt x="668527" y="1766022"/>
                  <a:pt x="691431" y="1736915"/>
                  <a:pt x="703956" y="1700770"/>
                </a:cubicBezTo>
                <a:cubicBezTo>
                  <a:pt x="715766" y="1666653"/>
                  <a:pt x="726979" y="1649594"/>
                  <a:pt x="752030" y="1621323"/>
                </a:cubicBezTo>
                <a:cubicBezTo>
                  <a:pt x="773741" y="1596869"/>
                  <a:pt x="799627" y="1568954"/>
                  <a:pt x="832790" y="1561081"/>
                </a:cubicBezTo>
                <a:cubicBezTo>
                  <a:pt x="848059" y="1557383"/>
                  <a:pt x="857842" y="1560246"/>
                  <a:pt x="873111" y="1561319"/>
                </a:cubicBezTo>
                <a:cubicBezTo>
                  <a:pt x="870248" y="1561200"/>
                  <a:pt x="931921" y="1570027"/>
                  <a:pt x="935738" y="1566687"/>
                </a:cubicBezTo>
                <a:cubicBezTo>
                  <a:pt x="936096" y="1566330"/>
                  <a:pt x="931562" y="1560961"/>
                  <a:pt x="931681" y="1560246"/>
                </a:cubicBezTo>
                <a:cubicBezTo>
                  <a:pt x="937288" y="1515035"/>
                  <a:pt x="891599" y="1531735"/>
                  <a:pt x="875257" y="1535553"/>
                </a:cubicBezTo>
                <a:cubicBezTo>
                  <a:pt x="848417" y="1541756"/>
                  <a:pt x="824440" y="1554043"/>
                  <a:pt x="796407" y="1549987"/>
                </a:cubicBezTo>
                <a:cubicBezTo>
                  <a:pt x="791873" y="1549271"/>
                  <a:pt x="789487" y="1542114"/>
                  <a:pt x="794616" y="1540324"/>
                </a:cubicBezTo>
                <a:cubicBezTo>
                  <a:pt x="817401" y="1532331"/>
                  <a:pt x="844838" y="1519806"/>
                  <a:pt x="871081" y="1514080"/>
                </a:cubicBezTo>
                <a:cubicBezTo>
                  <a:pt x="867980" y="1510889"/>
                  <a:pt x="862843" y="1508332"/>
                  <a:pt x="856745" y="1506324"/>
                </a:cubicBezTo>
                <a:close/>
                <a:moveTo>
                  <a:pt x="2844834" y="2066050"/>
                </a:moveTo>
                <a:cubicBezTo>
                  <a:pt x="2807244" y="2057723"/>
                  <a:pt x="2843087" y="2127187"/>
                  <a:pt x="2850706" y="2150256"/>
                </a:cubicBezTo>
                <a:cubicBezTo>
                  <a:pt x="2855359" y="2164332"/>
                  <a:pt x="2836151" y="2169699"/>
                  <a:pt x="2828637" y="2159560"/>
                </a:cubicBezTo>
                <a:cubicBezTo>
                  <a:pt x="2812533" y="2137969"/>
                  <a:pt x="2729746" y="2022377"/>
                  <a:pt x="2742032" y="2071881"/>
                </a:cubicBezTo>
                <a:cubicBezTo>
                  <a:pt x="2744060" y="2079755"/>
                  <a:pt x="2732130" y="2086196"/>
                  <a:pt x="2726525" y="2080590"/>
                </a:cubicBezTo>
                <a:cubicBezTo>
                  <a:pt x="2710420" y="2064723"/>
                  <a:pt x="2629899" y="1993985"/>
                  <a:pt x="2659245" y="2048858"/>
                </a:cubicBezTo>
                <a:cubicBezTo>
                  <a:pt x="2664017" y="2057805"/>
                  <a:pt x="2651371" y="2064367"/>
                  <a:pt x="2645049" y="2057924"/>
                </a:cubicBezTo>
                <a:cubicBezTo>
                  <a:pt x="2597930" y="2009850"/>
                  <a:pt x="2600435" y="2024046"/>
                  <a:pt x="2602105" y="2045281"/>
                </a:cubicBezTo>
                <a:cubicBezTo>
                  <a:pt x="2602224" y="2046354"/>
                  <a:pt x="2652326" y="2100869"/>
                  <a:pt x="2661273" y="2112798"/>
                </a:cubicBezTo>
                <a:cubicBezTo>
                  <a:pt x="2701473" y="2166240"/>
                  <a:pt x="2733443" y="2225170"/>
                  <a:pt x="2770424" y="2280759"/>
                </a:cubicBezTo>
                <a:cubicBezTo>
                  <a:pt x="2776985" y="2290541"/>
                  <a:pt x="2761357" y="2302231"/>
                  <a:pt x="2753961" y="2293165"/>
                </a:cubicBezTo>
                <a:cubicBezTo>
                  <a:pt x="2724258" y="2256663"/>
                  <a:pt x="2701117" y="2214792"/>
                  <a:pt x="2675706" y="2175187"/>
                </a:cubicBezTo>
                <a:cubicBezTo>
                  <a:pt x="2659483" y="2149897"/>
                  <a:pt x="2640992" y="2126277"/>
                  <a:pt x="2622622" y="2102539"/>
                </a:cubicBezTo>
                <a:cubicBezTo>
                  <a:pt x="2606995" y="2095620"/>
                  <a:pt x="2592443" y="2088225"/>
                  <a:pt x="2579439" y="2076296"/>
                </a:cubicBezTo>
                <a:cubicBezTo>
                  <a:pt x="2572640" y="2070093"/>
                  <a:pt x="2496890" y="1959868"/>
                  <a:pt x="2482934" y="1991838"/>
                </a:cubicBezTo>
                <a:cubicBezTo>
                  <a:pt x="2480667" y="1996967"/>
                  <a:pt x="2474821" y="1999592"/>
                  <a:pt x="2469453" y="1998875"/>
                </a:cubicBezTo>
                <a:cubicBezTo>
                  <a:pt x="2456928" y="1997146"/>
                  <a:pt x="2433161" y="1981758"/>
                  <a:pt x="2412492" y="1970887"/>
                </a:cubicBezTo>
                <a:lnTo>
                  <a:pt x="2408024" y="1969117"/>
                </a:lnTo>
                <a:lnTo>
                  <a:pt x="2399283" y="1978305"/>
                </a:lnTo>
                <a:lnTo>
                  <a:pt x="2385204" y="1969889"/>
                </a:lnTo>
                <a:lnTo>
                  <a:pt x="2386786" y="1968697"/>
                </a:lnTo>
                <a:lnTo>
                  <a:pt x="2391697" y="1962652"/>
                </a:lnTo>
                <a:lnTo>
                  <a:pt x="2385611" y="1960243"/>
                </a:lnTo>
                <a:cubicBezTo>
                  <a:pt x="2378621" y="1959338"/>
                  <a:pt x="2374201" y="1961836"/>
                  <a:pt x="2374141" y="1970008"/>
                </a:cubicBezTo>
                <a:cubicBezTo>
                  <a:pt x="2374022" y="1978478"/>
                  <a:pt x="2362809" y="1983726"/>
                  <a:pt x="2356128" y="1978715"/>
                </a:cubicBezTo>
                <a:cubicBezTo>
                  <a:pt x="2335640" y="1963328"/>
                  <a:pt x="2316896" y="1947268"/>
                  <a:pt x="2297229" y="1951925"/>
                </a:cubicBezTo>
                <a:cubicBezTo>
                  <a:pt x="2290675" y="1953479"/>
                  <a:pt x="2284017" y="1957334"/>
                  <a:pt x="2277157" y="1964282"/>
                </a:cubicBezTo>
                <a:cubicBezTo>
                  <a:pt x="2253539" y="1988259"/>
                  <a:pt x="2269523" y="1988736"/>
                  <a:pt x="2288728" y="2014622"/>
                </a:cubicBezTo>
                <a:cubicBezTo>
                  <a:pt x="2320460" y="2057447"/>
                  <a:pt x="2348613" y="2102896"/>
                  <a:pt x="2380701" y="2145484"/>
                </a:cubicBezTo>
                <a:cubicBezTo>
                  <a:pt x="2389410" y="2157055"/>
                  <a:pt x="2371994" y="2170535"/>
                  <a:pt x="2362928" y="2159202"/>
                </a:cubicBezTo>
                <a:cubicBezTo>
                  <a:pt x="2348851" y="2141667"/>
                  <a:pt x="2336087" y="2123058"/>
                  <a:pt x="2323562" y="2104328"/>
                </a:cubicBezTo>
                <a:cubicBezTo>
                  <a:pt x="2323443" y="2104209"/>
                  <a:pt x="2323204" y="2104209"/>
                  <a:pt x="2323085" y="2104090"/>
                </a:cubicBezTo>
                <a:cubicBezTo>
                  <a:pt x="2307338" y="2087986"/>
                  <a:pt x="2290756" y="2073312"/>
                  <a:pt x="2274891" y="2057328"/>
                </a:cubicBezTo>
                <a:cubicBezTo>
                  <a:pt x="2256163" y="2038480"/>
                  <a:pt x="2236957" y="2006153"/>
                  <a:pt x="2209878" y="1998041"/>
                </a:cubicBezTo>
                <a:cubicBezTo>
                  <a:pt x="2147728" y="1979432"/>
                  <a:pt x="2206418" y="2032874"/>
                  <a:pt x="2218585" y="2047068"/>
                </a:cubicBezTo>
                <a:cubicBezTo>
                  <a:pt x="2228369" y="2058521"/>
                  <a:pt x="2238627" y="2069495"/>
                  <a:pt x="2248886" y="2080232"/>
                </a:cubicBezTo>
                <a:cubicBezTo>
                  <a:pt x="2258788" y="2090371"/>
                  <a:pt x="2268688" y="2100869"/>
                  <a:pt x="2278948" y="2111367"/>
                </a:cubicBezTo>
                <a:cubicBezTo>
                  <a:pt x="2289087" y="2122103"/>
                  <a:pt x="2271432" y="2136537"/>
                  <a:pt x="2261292" y="2126040"/>
                </a:cubicBezTo>
                <a:cubicBezTo>
                  <a:pt x="2248767" y="2112917"/>
                  <a:pt x="2236241" y="2100154"/>
                  <a:pt x="2223955" y="2087150"/>
                </a:cubicBezTo>
                <a:cubicBezTo>
                  <a:pt x="2203437" y="2066513"/>
                  <a:pt x="2181607" y="2046831"/>
                  <a:pt x="2156555" y="2034066"/>
                </a:cubicBezTo>
                <a:lnTo>
                  <a:pt x="2112896" y="2023497"/>
                </a:lnTo>
                <a:lnTo>
                  <a:pt x="2111743" y="2023535"/>
                </a:lnTo>
                <a:lnTo>
                  <a:pt x="2111630" y="2023191"/>
                </a:lnTo>
                <a:lnTo>
                  <a:pt x="2102905" y="2021079"/>
                </a:lnTo>
                <a:lnTo>
                  <a:pt x="2095753" y="2021764"/>
                </a:lnTo>
                <a:lnTo>
                  <a:pt x="2094420" y="2022987"/>
                </a:lnTo>
                <a:lnTo>
                  <a:pt x="2093184" y="2022011"/>
                </a:lnTo>
                <a:lnTo>
                  <a:pt x="2043349" y="2026790"/>
                </a:lnTo>
                <a:cubicBezTo>
                  <a:pt x="2068399" y="2064127"/>
                  <a:pt x="2107646" y="2091088"/>
                  <a:pt x="2139973" y="2121387"/>
                </a:cubicBezTo>
                <a:cubicBezTo>
                  <a:pt x="2162520" y="2142621"/>
                  <a:pt x="2182799" y="2165405"/>
                  <a:pt x="2202124" y="2189740"/>
                </a:cubicBezTo>
                <a:cubicBezTo>
                  <a:pt x="2209161" y="2198568"/>
                  <a:pt x="2197472" y="2211333"/>
                  <a:pt x="2189479" y="2202623"/>
                </a:cubicBezTo>
                <a:cubicBezTo>
                  <a:pt x="2158345" y="2168507"/>
                  <a:pt x="2128164" y="2136298"/>
                  <a:pt x="2092736" y="2106714"/>
                </a:cubicBezTo>
                <a:cubicBezTo>
                  <a:pt x="2084266" y="2099677"/>
                  <a:pt x="2075914" y="2092638"/>
                  <a:pt x="2067803" y="2085362"/>
                </a:cubicBezTo>
                <a:cubicBezTo>
                  <a:pt x="2067683" y="2085241"/>
                  <a:pt x="2067445" y="2085362"/>
                  <a:pt x="2067325" y="2085241"/>
                </a:cubicBezTo>
                <a:cubicBezTo>
                  <a:pt x="2010425" y="2042297"/>
                  <a:pt x="1973087" y="2036214"/>
                  <a:pt x="1913680" y="2064844"/>
                </a:cubicBezTo>
                <a:cubicBezTo>
                  <a:pt x="1908670" y="2067230"/>
                  <a:pt x="1901392" y="2069495"/>
                  <a:pt x="1893997" y="2072239"/>
                </a:cubicBezTo>
                <a:cubicBezTo>
                  <a:pt x="1902346" y="2074387"/>
                  <a:pt x="1910578" y="2078681"/>
                  <a:pt x="1917616" y="2084885"/>
                </a:cubicBezTo>
                <a:cubicBezTo>
                  <a:pt x="1933124" y="2098602"/>
                  <a:pt x="1941713" y="2118405"/>
                  <a:pt x="1954836" y="2134032"/>
                </a:cubicBezTo>
                <a:cubicBezTo>
                  <a:pt x="1976785" y="2160276"/>
                  <a:pt x="2006131" y="2179242"/>
                  <a:pt x="2026767" y="2206561"/>
                </a:cubicBezTo>
                <a:cubicBezTo>
                  <a:pt x="2032015" y="2213598"/>
                  <a:pt x="2023069" y="2220040"/>
                  <a:pt x="2016627" y="2217654"/>
                </a:cubicBezTo>
                <a:cubicBezTo>
                  <a:pt x="1991696" y="2208349"/>
                  <a:pt x="1969985" y="2191649"/>
                  <a:pt x="1951138" y="2173039"/>
                </a:cubicBezTo>
                <a:cubicBezTo>
                  <a:pt x="1934318" y="2156459"/>
                  <a:pt x="1896382" y="2077846"/>
                  <a:pt x="1862863" y="2097291"/>
                </a:cubicBezTo>
                <a:cubicBezTo>
                  <a:pt x="1861550" y="2100869"/>
                  <a:pt x="1860715" y="2104686"/>
                  <a:pt x="1860715" y="2109220"/>
                </a:cubicBezTo>
                <a:cubicBezTo>
                  <a:pt x="1860715" y="2115482"/>
                  <a:pt x="1866560" y="2126069"/>
                  <a:pt x="1873300" y="2136388"/>
                </a:cubicBezTo>
                <a:lnTo>
                  <a:pt x="1889686" y="2159715"/>
                </a:lnTo>
                <a:lnTo>
                  <a:pt x="1894155" y="2153015"/>
                </a:lnTo>
                <a:lnTo>
                  <a:pt x="1897425" y="2168214"/>
                </a:lnTo>
                <a:lnTo>
                  <a:pt x="1975473" y="2247477"/>
                </a:lnTo>
                <a:cubicBezTo>
                  <a:pt x="2129119" y="2355913"/>
                  <a:pt x="2294813" y="2443948"/>
                  <a:pt x="2471124" y="2509558"/>
                </a:cubicBezTo>
                <a:cubicBezTo>
                  <a:pt x="2522181" y="2528645"/>
                  <a:pt x="2574311" y="2531627"/>
                  <a:pt x="2625963" y="2546777"/>
                </a:cubicBezTo>
                <a:cubicBezTo>
                  <a:pt x="2674515" y="2560972"/>
                  <a:pt x="2721872" y="2575168"/>
                  <a:pt x="2772093" y="2583996"/>
                </a:cubicBezTo>
                <a:cubicBezTo>
                  <a:pt x="2862874" y="2599980"/>
                  <a:pt x="2953773" y="2602366"/>
                  <a:pt x="3038708" y="2641016"/>
                </a:cubicBezTo>
                <a:cubicBezTo>
                  <a:pt x="3079266" y="2659387"/>
                  <a:pt x="3118633" y="2679547"/>
                  <a:pt x="3156686" y="2701616"/>
                </a:cubicBezTo>
                <a:cubicBezTo>
                  <a:pt x="3117559" y="2667976"/>
                  <a:pt x="3080102" y="2633740"/>
                  <a:pt x="3045865" y="2600696"/>
                </a:cubicBezTo>
                <a:cubicBezTo>
                  <a:pt x="3038349" y="2593419"/>
                  <a:pt x="3047655" y="2582325"/>
                  <a:pt x="3056124" y="2588290"/>
                </a:cubicBezTo>
                <a:cubicBezTo>
                  <a:pt x="3090360" y="2612267"/>
                  <a:pt x="3125791" y="2636841"/>
                  <a:pt x="3161457" y="2662011"/>
                </a:cubicBezTo>
                <a:cubicBezTo>
                  <a:pt x="3112191" y="2605826"/>
                  <a:pt x="3066860" y="2546180"/>
                  <a:pt x="3026182" y="2489518"/>
                </a:cubicBezTo>
                <a:cubicBezTo>
                  <a:pt x="3020217" y="2481286"/>
                  <a:pt x="3033817" y="2471623"/>
                  <a:pt x="3040258" y="2479020"/>
                </a:cubicBezTo>
                <a:cubicBezTo>
                  <a:pt x="3068888" y="2511705"/>
                  <a:pt x="3098711" y="2543437"/>
                  <a:pt x="3128891" y="2575167"/>
                </a:cubicBezTo>
                <a:cubicBezTo>
                  <a:pt x="3068172" y="2488444"/>
                  <a:pt x="3016043" y="2396352"/>
                  <a:pt x="2981807" y="2307122"/>
                </a:cubicBezTo>
                <a:cubicBezTo>
                  <a:pt x="2978585" y="2298414"/>
                  <a:pt x="2990992" y="2295313"/>
                  <a:pt x="2995524" y="2301396"/>
                </a:cubicBezTo>
                <a:cubicBezTo>
                  <a:pt x="3032386" y="2350664"/>
                  <a:pt x="3064116" y="2403867"/>
                  <a:pt x="3096086" y="2456951"/>
                </a:cubicBezTo>
                <a:cubicBezTo>
                  <a:pt x="3059584" y="2381321"/>
                  <a:pt x="3025943" y="2304140"/>
                  <a:pt x="2991469" y="2232685"/>
                </a:cubicBezTo>
                <a:cubicBezTo>
                  <a:pt x="2986578" y="2222426"/>
                  <a:pt x="3001251" y="2213956"/>
                  <a:pt x="3006976" y="2223976"/>
                </a:cubicBezTo>
                <a:cubicBezTo>
                  <a:pt x="3039423" y="2281117"/>
                  <a:pt x="3075568" y="2340166"/>
                  <a:pt x="3110640" y="2400407"/>
                </a:cubicBezTo>
                <a:cubicBezTo>
                  <a:pt x="3108731" y="2395277"/>
                  <a:pt x="3106704" y="2390148"/>
                  <a:pt x="3104914" y="2384899"/>
                </a:cubicBezTo>
                <a:cubicBezTo>
                  <a:pt x="3092866" y="2348755"/>
                  <a:pt x="3077954" y="2313325"/>
                  <a:pt x="3061850" y="2278850"/>
                </a:cubicBezTo>
                <a:cubicBezTo>
                  <a:pt x="3048967" y="2251175"/>
                  <a:pt x="3045984" y="2233282"/>
                  <a:pt x="3023319" y="2206918"/>
                </a:cubicBezTo>
                <a:cubicBezTo>
                  <a:pt x="3018309" y="2201192"/>
                  <a:pt x="2966298" y="2145841"/>
                  <a:pt x="2963316" y="2177811"/>
                </a:cubicBezTo>
                <a:cubicBezTo>
                  <a:pt x="2962362" y="2188906"/>
                  <a:pt x="2945661" y="2194632"/>
                  <a:pt x="2938146" y="2186400"/>
                </a:cubicBezTo>
                <a:cubicBezTo>
                  <a:pt x="2916077" y="2162065"/>
                  <a:pt x="2889951" y="2087866"/>
                  <a:pt x="2865736" y="2074744"/>
                </a:cubicBezTo>
                <a:cubicBezTo>
                  <a:pt x="2857073" y="2070017"/>
                  <a:pt x="2850203" y="2067240"/>
                  <a:pt x="2844834" y="2066050"/>
                </a:cubicBezTo>
                <a:close/>
                <a:moveTo>
                  <a:pt x="1311741" y="1528752"/>
                </a:moveTo>
                <a:cubicBezTo>
                  <a:pt x="1259253" y="1542352"/>
                  <a:pt x="1214043" y="1554996"/>
                  <a:pt x="1176944" y="1599372"/>
                </a:cubicBezTo>
                <a:cubicBezTo>
                  <a:pt x="1156067" y="1624305"/>
                  <a:pt x="1144376" y="1648401"/>
                  <a:pt x="1131851" y="1677270"/>
                </a:cubicBezTo>
                <a:cubicBezTo>
                  <a:pt x="1126602" y="1689199"/>
                  <a:pt x="1127079" y="1691941"/>
                  <a:pt x="1117656" y="1700173"/>
                </a:cubicBezTo>
                <a:cubicBezTo>
                  <a:pt x="1112168" y="1705064"/>
                  <a:pt x="1104534" y="1699219"/>
                  <a:pt x="1107515" y="1692658"/>
                </a:cubicBezTo>
                <a:cubicBezTo>
                  <a:pt x="1115271" y="1675241"/>
                  <a:pt x="1119565" y="1658302"/>
                  <a:pt x="1126006" y="1641721"/>
                </a:cubicBezTo>
                <a:cubicBezTo>
                  <a:pt x="1132447" y="1607365"/>
                  <a:pt x="1137577" y="1571101"/>
                  <a:pt x="1102029" y="1605575"/>
                </a:cubicBezTo>
                <a:cubicBezTo>
                  <a:pt x="1078171" y="1628599"/>
                  <a:pt x="1061828" y="1659734"/>
                  <a:pt x="1050496" y="1691822"/>
                </a:cubicBezTo>
                <a:cubicBezTo>
                  <a:pt x="1048825" y="1700292"/>
                  <a:pt x="1046082" y="1708523"/>
                  <a:pt x="1042503" y="1716993"/>
                </a:cubicBezTo>
                <a:cubicBezTo>
                  <a:pt x="1036062" y="1741924"/>
                  <a:pt x="1035346" y="1762919"/>
                  <a:pt x="1021149" y="1785465"/>
                </a:cubicBezTo>
                <a:cubicBezTo>
                  <a:pt x="1018526" y="1789641"/>
                  <a:pt x="1010891" y="1787851"/>
                  <a:pt x="1011488" y="1782483"/>
                </a:cubicBezTo>
                <a:cubicBezTo>
                  <a:pt x="1015423" y="1746458"/>
                  <a:pt x="1022939" y="1710551"/>
                  <a:pt x="1035822" y="1676553"/>
                </a:cubicBezTo>
                <a:cubicBezTo>
                  <a:pt x="1034987" y="1670469"/>
                  <a:pt x="1033556" y="1664266"/>
                  <a:pt x="1030932" y="1656871"/>
                </a:cubicBezTo>
                <a:cubicBezTo>
                  <a:pt x="1028546" y="1650190"/>
                  <a:pt x="1026996" y="1645180"/>
                  <a:pt x="1026279" y="1640051"/>
                </a:cubicBezTo>
                <a:cubicBezTo>
                  <a:pt x="998485" y="1662716"/>
                  <a:pt x="989538" y="1692777"/>
                  <a:pt x="972718" y="1725582"/>
                </a:cubicBezTo>
                <a:cubicBezTo>
                  <a:pt x="964248" y="1742282"/>
                  <a:pt x="952915" y="1756478"/>
                  <a:pt x="948502" y="1775088"/>
                </a:cubicBezTo>
                <a:cubicBezTo>
                  <a:pt x="943730" y="1795486"/>
                  <a:pt x="946235" y="1812902"/>
                  <a:pt x="937646" y="1831870"/>
                </a:cubicBezTo>
                <a:cubicBezTo>
                  <a:pt x="935737" y="1836044"/>
                  <a:pt x="928461" y="1835687"/>
                  <a:pt x="928224" y="1830557"/>
                </a:cubicBezTo>
                <a:cubicBezTo>
                  <a:pt x="926553" y="1785823"/>
                  <a:pt x="939077" y="1757910"/>
                  <a:pt x="954705" y="1723554"/>
                </a:cubicBezTo>
                <a:cubicBezTo>
                  <a:pt x="950292" y="1706733"/>
                  <a:pt x="923452" y="1727968"/>
                  <a:pt x="918799" y="1732381"/>
                </a:cubicBezTo>
                <a:cubicBezTo>
                  <a:pt x="894941" y="1755047"/>
                  <a:pt x="896731" y="1790357"/>
                  <a:pt x="885159" y="1819941"/>
                </a:cubicBezTo>
                <a:cubicBezTo>
                  <a:pt x="883608" y="1823877"/>
                  <a:pt x="880745" y="1826144"/>
                  <a:pt x="876332" y="1826501"/>
                </a:cubicBezTo>
                <a:cubicBezTo>
                  <a:pt x="834819" y="1829364"/>
                  <a:pt x="824798" y="1821729"/>
                  <a:pt x="813705" y="1870997"/>
                </a:cubicBezTo>
                <a:cubicBezTo>
                  <a:pt x="803087" y="1918474"/>
                  <a:pt x="813465" y="1901415"/>
                  <a:pt x="816567" y="1934460"/>
                </a:cubicBezTo>
                <a:cubicBezTo>
                  <a:pt x="817282" y="1940901"/>
                  <a:pt x="810125" y="1945076"/>
                  <a:pt x="809648" y="1948775"/>
                </a:cubicBezTo>
                <a:cubicBezTo>
                  <a:pt x="803564" y="1996848"/>
                  <a:pt x="800821" y="1982295"/>
                  <a:pt x="811915" y="2017724"/>
                </a:cubicBezTo>
                <a:cubicBezTo>
                  <a:pt x="830166" y="2075938"/>
                  <a:pt x="839351" y="2119718"/>
                  <a:pt x="881341" y="2167076"/>
                </a:cubicBezTo>
                <a:cubicBezTo>
                  <a:pt x="892555" y="2179840"/>
                  <a:pt x="903172" y="2193915"/>
                  <a:pt x="914027" y="2208111"/>
                </a:cubicBezTo>
                <a:cubicBezTo>
                  <a:pt x="906273" y="2196301"/>
                  <a:pt x="898519" y="2184372"/>
                  <a:pt x="890647" y="2172682"/>
                </a:cubicBezTo>
                <a:cubicBezTo>
                  <a:pt x="868697" y="2139877"/>
                  <a:pt x="855218" y="2103971"/>
                  <a:pt x="846509" y="2065321"/>
                </a:cubicBezTo>
                <a:cubicBezTo>
                  <a:pt x="845316" y="2060072"/>
                  <a:pt x="851638" y="2057209"/>
                  <a:pt x="854859" y="2061385"/>
                </a:cubicBezTo>
                <a:cubicBezTo>
                  <a:pt x="863209" y="2071882"/>
                  <a:pt x="864641" y="2085839"/>
                  <a:pt x="869055" y="2098245"/>
                </a:cubicBezTo>
                <a:cubicBezTo>
                  <a:pt x="876331" y="2118763"/>
                  <a:pt x="884324" y="2139996"/>
                  <a:pt x="895895" y="2158367"/>
                </a:cubicBezTo>
                <a:cubicBezTo>
                  <a:pt x="902694" y="2169223"/>
                  <a:pt x="909613" y="2181271"/>
                  <a:pt x="916651" y="2193438"/>
                </a:cubicBezTo>
                <a:cubicBezTo>
                  <a:pt x="885875" y="2128665"/>
                  <a:pt x="872275" y="2055539"/>
                  <a:pt x="879195" y="1984442"/>
                </a:cubicBezTo>
                <a:cubicBezTo>
                  <a:pt x="879672" y="1978715"/>
                  <a:pt x="888142" y="1976688"/>
                  <a:pt x="889811" y="1983010"/>
                </a:cubicBezTo>
                <a:cubicBezTo>
                  <a:pt x="902336" y="2032278"/>
                  <a:pt x="898042" y="2083691"/>
                  <a:pt x="912477" y="2133913"/>
                </a:cubicBezTo>
                <a:cubicBezTo>
                  <a:pt x="916651" y="2148585"/>
                  <a:pt x="922617" y="2162662"/>
                  <a:pt x="928938" y="2176619"/>
                </a:cubicBezTo>
                <a:cubicBezTo>
                  <a:pt x="922496" y="2147751"/>
                  <a:pt x="917606" y="2117928"/>
                  <a:pt x="913073" y="2090849"/>
                </a:cubicBezTo>
                <a:cubicBezTo>
                  <a:pt x="903411" y="2033947"/>
                  <a:pt x="901025" y="1984085"/>
                  <a:pt x="903291" y="1926228"/>
                </a:cubicBezTo>
                <a:cubicBezTo>
                  <a:pt x="903530" y="1919906"/>
                  <a:pt x="911879" y="1919548"/>
                  <a:pt x="913788" y="1925035"/>
                </a:cubicBezTo>
                <a:cubicBezTo>
                  <a:pt x="922496" y="1950086"/>
                  <a:pt x="913430" y="1979551"/>
                  <a:pt x="914863" y="2005914"/>
                </a:cubicBezTo>
                <a:cubicBezTo>
                  <a:pt x="915697" y="2021183"/>
                  <a:pt x="917845" y="2036572"/>
                  <a:pt x="920230" y="2051960"/>
                </a:cubicBezTo>
                <a:cubicBezTo>
                  <a:pt x="919395" y="2040269"/>
                  <a:pt x="918799" y="2028699"/>
                  <a:pt x="918680" y="2017009"/>
                </a:cubicBezTo>
                <a:cubicBezTo>
                  <a:pt x="918201" y="1980982"/>
                  <a:pt x="930251" y="1945911"/>
                  <a:pt x="933233" y="1910362"/>
                </a:cubicBezTo>
                <a:cubicBezTo>
                  <a:pt x="933591" y="1905353"/>
                  <a:pt x="940986" y="1904636"/>
                  <a:pt x="942657" y="1909170"/>
                </a:cubicBezTo>
                <a:cubicBezTo>
                  <a:pt x="954228" y="1940066"/>
                  <a:pt x="936215" y="1982533"/>
                  <a:pt x="935260" y="2014980"/>
                </a:cubicBezTo>
                <a:cubicBezTo>
                  <a:pt x="934783" y="2031561"/>
                  <a:pt x="935261" y="2048262"/>
                  <a:pt x="935977" y="2064963"/>
                </a:cubicBezTo>
                <a:cubicBezTo>
                  <a:pt x="936692" y="2063412"/>
                  <a:pt x="937646" y="2061981"/>
                  <a:pt x="938481" y="2060549"/>
                </a:cubicBezTo>
                <a:cubicBezTo>
                  <a:pt x="942418" y="2034543"/>
                  <a:pt x="945639" y="2008300"/>
                  <a:pt x="948502" y="1982056"/>
                </a:cubicBezTo>
                <a:cubicBezTo>
                  <a:pt x="952319" y="1946746"/>
                  <a:pt x="949456" y="1906784"/>
                  <a:pt x="965441" y="1874337"/>
                </a:cubicBezTo>
                <a:cubicBezTo>
                  <a:pt x="968184" y="1868850"/>
                  <a:pt x="977370" y="1871952"/>
                  <a:pt x="976892" y="1877796"/>
                </a:cubicBezTo>
                <a:cubicBezTo>
                  <a:pt x="973075" y="1926109"/>
                  <a:pt x="971645" y="1980267"/>
                  <a:pt x="959954" y="2029415"/>
                </a:cubicBezTo>
                <a:cubicBezTo>
                  <a:pt x="963533" y="2025000"/>
                  <a:pt x="967351" y="2021183"/>
                  <a:pt x="971168" y="2017009"/>
                </a:cubicBezTo>
                <a:cubicBezTo>
                  <a:pt x="982739" y="1966907"/>
                  <a:pt x="1003256" y="1917639"/>
                  <a:pt x="1006597" y="1865867"/>
                </a:cubicBezTo>
                <a:cubicBezTo>
                  <a:pt x="1006955" y="1859783"/>
                  <a:pt x="1015544" y="1858233"/>
                  <a:pt x="1018048" y="1863719"/>
                </a:cubicBezTo>
                <a:cubicBezTo>
                  <a:pt x="1028069" y="1885789"/>
                  <a:pt x="1015901" y="1915611"/>
                  <a:pt x="1010772" y="1937919"/>
                </a:cubicBezTo>
                <a:cubicBezTo>
                  <a:pt x="1006119" y="1958078"/>
                  <a:pt x="1000035" y="1976330"/>
                  <a:pt x="993355" y="1994462"/>
                </a:cubicBezTo>
                <a:cubicBezTo>
                  <a:pt x="998962" y="1989213"/>
                  <a:pt x="1004569" y="1984084"/>
                  <a:pt x="1009937" y="1978715"/>
                </a:cubicBezTo>
                <a:cubicBezTo>
                  <a:pt x="1010891" y="1977761"/>
                  <a:pt x="1011487" y="1976688"/>
                  <a:pt x="1012442" y="1975734"/>
                </a:cubicBezTo>
                <a:cubicBezTo>
                  <a:pt x="1021508" y="1914896"/>
                  <a:pt x="1040832" y="1854176"/>
                  <a:pt x="1042265" y="1792862"/>
                </a:cubicBezTo>
                <a:cubicBezTo>
                  <a:pt x="1042384" y="1787494"/>
                  <a:pt x="1049302" y="1785465"/>
                  <a:pt x="1051569" y="1790714"/>
                </a:cubicBezTo>
                <a:cubicBezTo>
                  <a:pt x="1062783" y="1816601"/>
                  <a:pt x="1055028" y="1864078"/>
                  <a:pt x="1047394" y="1891157"/>
                </a:cubicBezTo>
                <a:cubicBezTo>
                  <a:pt x="1042384" y="1909050"/>
                  <a:pt x="1039402" y="1928257"/>
                  <a:pt x="1034868" y="1946866"/>
                </a:cubicBezTo>
                <a:cubicBezTo>
                  <a:pt x="1047037" y="1927780"/>
                  <a:pt x="1056818" y="1907618"/>
                  <a:pt x="1068032" y="1887101"/>
                </a:cubicBezTo>
                <a:cubicBezTo>
                  <a:pt x="1068747" y="1884238"/>
                  <a:pt x="1069701" y="1881495"/>
                  <a:pt x="1070178" y="1878632"/>
                </a:cubicBezTo>
                <a:cubicBezTo>
                  <a:pt x="1071372" y="1871235"/>
                  <a:pt x="1072564" y="1864555"/>
                  <a:pt x="1074354" y="1857397"/>
                </a:cubicBezTo>
                <a:cubicBezTo>
                  <a:pt x="1078052" y="1842128"/>
                  <a:pt x="1085208" y="1810875"/>
                  <a:pt x="1081630" y="1795129"/>
                </a:cubicBezTo>
                <a:cubicBezTo>
                  <a:pt x="1080557" y="1790476"/>
                  <a:pt x="1085805" y="1787732"/>
                  <a:pt x="1089623" y="1788926"/>
                </a:cubicBezTo>
                <a:cubicBezTo>
                  <a:pt x="1106920" y="1794174"/>
                  <a:pt x="1096660" y="1824832"/>
                  <a:pt x="1095230" y="1837476"/>
                </a:cubicBezTo>
                <a:cubicBezTo>
                  <a:pt x="1094872" y="1840339"/>
                  <a:pt x="1094394" y="1843441"/>
                  <a:pt x="1094036" y="1846423"/>
                </a:cubicBezTo>
                <a:cubicBezTo>
                  <a:pt x="1099404" y="1839146"/>
                  <a:pt x="1105250" y="1832466"/>
                  <a:pt x="1110976" y="1825547"/>
                </a:cubicBezTo>
                <a:cubicBezTo>
                  <a:pt x="1111214" y="1824950"/>
                  <a:pt x="1111572" y="1824473"/>
                  <a:pt x="1112168" y="1823996"/>
                </a:cubicBezTo>
                <a:cubicBezTo>
                  <a:pt x="1112406" y="1823638"/>
                  <a:pt x="1112764" y="1823281"/>
                  <a:pt x="1113004" y="1822923"/>
                </a:cubicBezTo>
                <a:cubicBezTo>
                  <a:pt x="1115986" y="1813380"/>
                  <a:pt x="1117656" y="1803240"/>
                  <a:pt x="1119803" y="1793577"/>
                </a:cubicBezTo>
                <a:cubicBezTo>
                  <a:pt x="1120161" y="1792026"/>
                  <a:pt x="1126483" y="1767453"/>
                  <a:pt x="1125887" y="1766737"/>
                </a:cubicBezTo>
                <a:cubicBezTo>
                  <a:pt x="1123143" y="1763397"/>
                  <a:pt x="1126960" y="1758864"/>
                  <a:pt x="1130659" y="1759460"/>
                </a:cubicBezTo>
                <a:cubicBezTo>
                  <a:pt x="1131374" y="1759579"/>
                  <a:pt x="1132090" y="1759698"/>
                  <a:pt x="1132805" y="1759818"/>
                </a:cubicBezTo>
                <a:cubicBezTo>
                  <a:pt x="1135312" y="1760176"/>
                  <a:pt x="1136743" y="1762682"/>
                  <a:pt x="1137100" y="1764947"/>
                </a:cubicBezTo>
                <a:cubicBezTo>
                  <a:pt x="1138293" y="1774611"/>
                  <a:pt x="1137697" y="1786181"/>
                  <a:pt x="1135550" y="1797394"/>
                </a:cubicBezTo>
                <a:cubicBezTo>
                  <a:pt x="1147837" y="1784273"/>
                  <a:pt x="1160362" y="1771270"/>
                  <a:pt x="1172768" y="1758148"/>
                </a:cubicBezTo>
                <a:cubicBezTo>
                  <a:pt x="1175273" y="1751945"/>
                  <a:pt x="1178017" y="1745861"/>
                  <a:pt x="1180761" y="1739778"/>
                </a:cubicBezTo>
                <a:cubicBezTo>
                  <a:pt x="1186606" y="1726655"/>
                  <a:pt x="1191735" y="1712221"/>
                  <a:pt x="1193048" y="1697788"/>
                </a:cubicBezTo>
                <a:cubicBezTo>
                  <a:pt x="1193405" y="1694327"/>
                  <a:pt x="1198176" y="1691941"/>
                  <a:pt x="1200562" y="1695044"/>
                </a:cubicBezTo>
                <a:cubicBezTo>
                  <a:pt x="1208555" y="1705541"/>
                  <a:pt x="1206050" y="1716039"/>
                  <a:pt x="1201517" y="1727014"/>
                </a:cubicBezTo>
                <a:cubicBezTo>
                  <a:pt x="1201875" y="1726655"/>
                  <a:pt x="1202233" y="1726297"/>
                  <a:pt x="1202591" y="1725940"/>
                </a:cubicBezTo>
                <a:cubicBezTo>
                  <a:pt x="1230624" y="1693970"/>
                  <a:pt x="1258061" y="1661642"/>
                  <a:pt x="1280129" y="1624901"/>
                </a:cubicBezTo>
                <a:cubicBezTo>
                  <a:pt x="1299216" y="1593169"/>
                  <a:pt x="1303152" y="1561915"/>
                  <a:pt x="1311741" y="1528752"/>
                </a:cubicBezTo>
                <a:close/>
                <a:moveTo>
                  <a:pt x="1674214" y="1639119"/>
                </a:moveTo>
                <a:cubicBezTo>
                  <a:pt x="1661091" y="1635048"/>
                  <a:pt x="1651540" y="1665669"/>
                  <a:pt x="1647424" y="1689914"/>
                </a:cubicBezTo>
                <a:cubicBezTo>
                  <a:pt x="1646590" y="1695044"/>
                  <a:pt x="1641341" y="1700292"/>
                  <a:pt x="1635734" y="1698981"/>
                </a:cubicBezTo>
                <a:cubicBezTo>
                  <a:pt x="1595891" y="1689438"/>
                  <a:pt x="1589449" y="1699577"/>
                  <a:pt x="1569885" y="1733098"/>
                </a:cubicBezTo>
                <a:cubicBezTo>
                  <a:pt x="1549367" y="1768168"/>
                  <a:pt x="1543999" y="1757433"/>
                  <a:pt x="1558792" y="1774850"/>
                </a:cubicBezTo>
                <a:cubicBezTo>
                  <a:pt x="1561059" y="1777474"/>
                  <a:pt x="1560819" y="1782006"/>
                  <a:pt x="1559388" y="1784870"/>
                </a:cubicBezTo>
                <a:cubicBezTo>
                  <a:pt x="1558433" y="1786658"/>
                  <a:pt x="1538155" y="1807057"/>
                  <a:pt x="1539466" y="1803718"/>
                </a:cubicBezTo>
                <a:cubicBezTo>
                  <a:pt x="1531593" y="1823877"/>
                  <a:pt x="1550203" y="1852030"/>
                  <a:pt x="1561654" y="1867180"/>
                </a:cubicBezTo>
                <a:cubicBezTo>
                  <a:pt x="1567619" y="1875054"/>
                  <a:pt x="1555928" y="1885789"/>
                  <a:pt x="1548055" y="1880660"/>
                </a:cubicBezTo>
                <a:cubicBezTo>
                  <a:pt x="1526105" y="1866107"/>
                  <a:pt x="1509405" y="1822327"/>
                  <a:pt x="1477794" y="1847616"/>
                </a:cubicBezTo>
                <a:cubicBezTo>
                  <a:pt x="1448209" y="1871356"/>
                  <a:pt x="1470636" y="1918236"/>
                  <a:pt x="1489485" y="1950206"/>
                </a:cubicBezTo>
                <a:cubicBezTo>
                  <a:pt x="1489603" y="1950445"/>
                  <a:pt x="1489723" y="1950802"/>
                  <a:pt x="1489961" y="1951041"/>
                </a:cubicBezTo>
                <a:cubicBezTo>
                  <a:pt x="1494971" y="1959391"/>
                  <a:pt x="1499624" y="1966788"/>
                  <a:pt x="1502964" y="1972274"/>
                </a:cubicBezTo>
                <a:cubicBezTo>
                  <a:pt x="1522050" y="2003767"/>
                  <a:pt x="1532070" y="2030488"/>
                  <a:pt x="1520141" y="2066394"/>
                </a:cubicBezTo>
                <a:cubicBezTo>
                  <a:pt x="1517637" y="2073791"/>
                  <a:pt x="1505587" y="2072479"/>
                  <a:pt x="1506185" y="2064248"/>
                </a:cubicBezTo>
                <a:cubicBezTo>
                  <a:pt x="1509405" y="2015458"/>
                  <a:pt x="1485428" y="1979671"/>
                  <a:pt x="1467773" y="1943526"/>
                </a:cubicBezTo>
                <a:cubicBezTo>
                  <a:pt x="1464432" y="1940186"/>
                  <a:pt x="1461092" y="1937204"/>
                  <a:pt x="1457752" y="1934818"/>
                </a:cubicBezTo>
                <a:cubicBezTo>
                  <a:pt x="1451191" y="1930046"/>
                  <a:pt x="1444154" y="1926348"/>
                  <a:pt x="1436876" y="1922770"/>
                </a:cubicBezTo>
                <a:cubicBezTo>
                  <a:pt x="1426856" y="1917878"/>
                  <a:pt x="1425305" y="1911914"/>
                  <a:pt x="1422085" y="1928376"/>
                </a:cubicBezTo>
                <a:cubicBezTo>
                  <a:pt x="1415643" y="1961062"/>
                  <a:pt x="1443677" y="1997207"/>
                  <a:pt x="1421965" y="2028342"/>
                </a:cubicBezTo>
                <a:cubicBezTo>
                  <a:pt x="1418983" y="2032636"/>
                  <a:pt x="1412303" y="2030728"/>
                  <a:pt x="1412303" y="2025360"/>
                </a:cubicBezTo>
                <a:cubicBezTo>
                  <a:pt x="1412422" y="2010210"/>
                  <a:pt x="1416001" y="1996849"/>
                  <a:pt x="1414092" y="1981221"/>
                </a:cubicBezTo>
                <a:cubicBezTo>
                  <a:pt x="1413854" y="1979551"/>
                  <a:pt x="1413495" y="1977881"/>
                  <a:pt x="1413138" y="1976211"/>
                </a:cubicBezTo>
                <a:cubicBezTo>
                  <a:pt x="1412184" y="1975735"/>
                  <a:pt x="1411349" y="1974900"/>
                  <a:pt x="1411229" y="1973587"/>
                </a:cubicBezTo>
                <a:cubicBezTo>
                  <a:pt x="1408128" y="1954619"/>
                  <a:pt x="1396915" y="1950922"/>
                  <a:pt x="1377829" y="1962374"/>
                </a:cubicBezTo>
                <a:cubicBezTo>
                  <a:pt x="1376397" y="1965953"/>
                  <a:pt x="1375084" y="1969651"/>
                  <a:pt x="1374011" y="1973468"/>
                </a:cubicBezTo>
                <a:cubicBezTo>
                  <a:pt x="1371863" y="1976450"/>
                  <a:pt x="1370790" y="1982057"/>
                  <a:pt x="1369717" y="1985635"/>
                </a:cubicBezTo>
                <a:cubicBezTo>
                  <a:pt x="1368285" y="1988021"/>
                  <a:pt x="1366496" y="1990169"/>
                  <a:pt x="1364587" y="1992196"/>
                </a:cubicBezTo>
                <a:cubicBezTo>
                  <a:pt x="1365899" y="2001262"/>
                  <a:pt x="1367091" y="2010328"/>
                  <a:pt x="1368285" y="2019394"/>
                </a:cubicBezTo>
                <a:cubicBezTo>
                  <a:pt x="1370074" y="2025479"/>
                  <a:pt x="1374846" y="2032636"/>
                  <a:pt x="1377708" y="2038720"/>
                </a:cubicBezTo>
                <a:cubicBezTo>
                  <a:pt x="1388922" y="2063174"/>
                  <a:pt x="1415166" y="2094905"/>
                  <a:pt x="1407769" y="2123297"/>
                </a:cubicBezTo>
                <a:cubicBezTo>
                  <a:pt x="1406577" y="2127710"/>
                  <a:pt x="1400135" y="2128783"/>
                  <a:pt x="1398584" y="2124012"/>
                </a:cubicBezTo>
                <a:cubicBezTo>
                  <a:pt x="1389041" y="2095740"/>
                  <a:pt x="1375322" y="2069855"/>
                  <a:pt x="1361843" y="2043730"/>
                </a:cubicBezTo>
                <a:cubicBezTo>
                  <a:pt x="1347170" y="2046355"/>
                  <a:pt x="1344665" y="2052915"/>
                  <a:pt x="1354925" y="2063533"/>
                </a:cubicBezTo>
                <a:cubicBezTo>
                  <a:pt x="1357430" y="2074149"/>
                  <a:pt x="1363513" y="2076416"/>
                  <a:pt x="1367927" y="2085124"/>
                </a:cubicBezTo>
                <a:cubicBezTo>
                  <a:pt x="1376157" y="2101228"/>
                  <a:pt x="1384388" y="2117571"/>
                  <a:pt x="1391189" y="2134153"/>
                </a:cubicBezTo>
                <a:cubicBezTo>
                  <a:pt x="1406935" y="2172564"/>
                  <a:pt x="1421965" y="2212764"/>
                  <a:pt x="1434013" y="2252368"/>
                </a:cubicBezTo>
                <a:cubicBezTo>
                  <a:pt x="1435565" y="2257498"/>
                  <a:pt x="1429004" y="2261674"/>
                  <a:pt x="1425545" y="2257140"/>
                </a:cubicBezTo>
                <a:cubicBezTo>
                  <a:pt x="1404429" y="2229464"/>
                  <a:pt x="1399539" y="2191292"/>
                  <a:pt x="1387014" y="2159322"/>
                </a:cubicBezTo>
                <a:cubicBezTo>
                  <a:pt x="1379975" y="2141310"/>
                  <a:pt x="1373176" y="2124012"/>
                  <a:pt x="1363991" y="2106954"/>
                </a:cubicBezTo>
                <a:cubicBezTo>
                  <a:pt x="1360053" y="2099677"/>
                  <a:pt x="1354924" y="2092400"/>
                  <a:pt x="1350272" y="2084885"/>
                </a:cubicBezTo>
                <a:cubicBezTo>
                  <a:pt x="1342996" y="2085720"/>
                  <a:pt x="1334764" y="2102660"/>
                  <a:pt x="1330590" y="2110891"/>
                </a:cubicBezTo>
                <a:cubicBezTo>
                  <a:pt x="1331066" y="2111129"/>
                  <a:pt x="1331544" y="2110891"/>
                  <a:pt x="1331901" y="2111249"/>
                </a:cubicBezTo>
                <a:cubicBezTo>
                  <a:pt x="1336911" y="2115662"/>
                  <a:pt x="1336434" y="2116377"/>
                  <a:pt x="1337985" y="2122580"/>
                </a:cubicBezTo>
                <a:cubicBezTo>
                  <a:pt x="1340371" y="2132124"/>
                  <a:pt x="1344665" y="2140474"/>
                  <a:pt x="1349078" y="2149182"/>
                </a:cubicBezTo>
                <a:cubicBezTo>
                  <a:pt x="1351464" y="2153716"/>
                  <a:pt x="1345023" y="2157056"/>
                  <a:pt x="1341564" y="2154550"/>
                </a:cubicBezTo>
                <a:cubicBezTo>
                  <a:pt x="1331901" y="2147632"/>
                  <a:pt x="1319853" y="2131647"/>
                  <a:pt x="1322357" y="2118763"/>
                </a:cubicBezTo>
                <a:cubicBezTo>
                  <a:pt x="1320807" y="2118883"/>
                  <a:pt x="1319257" y="2118883"/>
                  <a:pt x="1317706" y="2120076"/>
                </a:cubicBezTo>
                <a:cubicBezTo>
                  <a:pt x="1291581" y="2140117"/>
                  <a:pt x="1297665" y="2145484"/>
                  <a:pt x="1308282" y="2168627"/>
                </a:cubicBezTo>
                <a:cubicBezTo>
                  <a:pt x="1321524" y="2197615"/>
                  <a:pt x="1349676" y="2230658"/>
                  <a:pt x="1350868" y="2262985"/>
                </a:cubicBezTo>
                <a:cubicBezTo>
                  <a:pt x="1351107" y="2269069"/>
                  <a:pt x="1341564" y="2271455"/>
                  <a:pt x="1339178" y="2265729"/>
                </a:cubicBezTo>
                <a:cubicBezTo>
                  <a:pt x="1325102" y="2232446"/>
                  <a:pt x="1305419" y="2201789"/>
                  <a:pt x="1291342" y="2168508"/>
                </a:cubicBezTo>
                <a:cubicBezTo>
                  <a:pt x="1284424" y="2173280"/>
                  <a:pt x="1277862" y="2181988"/>
                  <a:pt x="1277744" y="2188191"/>
                </a:cubicBezTo>
                <a:cubicBezTo>
                  <a:pt x="1277743" y="2189026"/>
                  <a:pt x="1277981" y="2189860"/>
                  <a:pt x="1278101" y="2190695"/>
                </a:cubicBezTo>
                <a:cubicBezTo>
                  <a:pt x="1280367" y="2192008"/>
                  <a:pt x="1281084" y="2194751"/>
                  <a:pt x="1279771" y="2196899"/>
                </a:cubicBezTo>
                <a:cubicBezTo>
                  <a:pt x="1281680" y="2201789"/>
                  <a:pt x="1284424" y="2206800"/>
                  <a:pt x="1285616" y="2211095"/>
                </a:cubicBezTo>
                <a:cubicBezTo>
                  <a:pt x="1289076" y="2223262"/>
                  <a:pt x="1291104" y="2234595"/>
                  <a:pt x="1296830" y="2246046"/>
                </a:cubicBezTo>
                <a:cubicBezTo>
                  <a:pt x="1302675" y="2257617"/>
                  <a:pt x="1313412" y="2271574"/>
                  <a:pt x="1314722" y="2284815"/>
                </a:cubicBezTo>
                <a:cubicBezTo>
                  <a:pt x="1314962" y="2287082"/>
                  <a:pt x="1312457" y="2289349"/>
                  <a:pt x="1310190" y="2289230"/>
                </a:cubicBezTo>
                <a:cubicBezTo>
                  <a:pt x="1300885" y="2288633"/>
                  <a:pt x="1298023" y="2281118"/>
                  <a:pt x="1294086" y="2273603"/>
                </a:cubicBezTo>
                <a:cubicBezTo>
                  <a:pt x="1284185" y="2254516"/>
                  <a:pt x="1275596" y="2237816"/>
                  <a:pt x="1271422" y="2216940"/>
                </a:cubicBezTo>
                <a:cubicBezTo>
                  <a:pt x="1270586" y="2212287"/>
                  <a:pt x="1269036" y="2207636"/>
                  <a:pt x="1267604" y="2202983"/>
                </a:cubicBezTo>
                <a:cubicBezTo>
                  <a:pt x="1162985" y="2255948"/>
                  <a:pt x="1373176" y="2487848"/>
                  <a:pt x="1407055" y="2529839"/>
                </a:cubicBezTo>
                <a:cubicBezTo>
                  <a:pt x="1428169" y="2555962"/>
                  <a:pt x="1452266" y="2579820"/>
                  <a:pt x="1476362" y="2603559"/>
                </a:cubicBezTo>
                <a:cubicBezTo>
                  <a:pt x="1458111" y="2578986"/>
                  <a:pt x="1442246" y="2553457"/>
                  <a:pt x="1429599" y="2530197"/>
                </a:cubicBezTo>
                <a:cubicBezTo>
                  <a:pt x="1427810" y="2526736"/>
                  <a:pt x="1432581" y="2523635"/>
                  <a:pt x="1435087" y="2526379"/>
                </a:cubicBezTo>
                <a:cubicBezTo>
                  <a:pt x="1465029" y="2558945"/>
                  <a:pt x="1489364" y="2595806"/>
                  <a:pt x="1520500" y="2627656"/>
                </a:cubicBezTo>
                <a:cubicBezTo>
                  <a:pt x="1510717" y="2612388"/>
                  <a:pt x="1500816" y="2597118"/>
                  <a:pt x="1491989" y="2581610"/>
                </a:cubicBezTo>
                <a:cubicBezTo>
                  <a:pt x="1470159" y="2543318"/>
                  <a:pt x="1425187" y="2480929"/>
                  <a:pt x="1429719" y="2433809"/>
                </a:cubicBezTo>
                <a:cubicBezTo>
                  <a:pt x="1430316" y="2427726"/>
                  <a:pt x="1438308" y="2426772"/>
                  <a:pt x="1440216" y="2432616"/>
                </a:cubicBezTo>
                <a:cubicBezTo>
                  <a:pt x="1461093" y="2498823"/>
                  <a:pt x="1496044" y="2568130"/>
                  <a:pt x="1538750" y="2630280"/>
                </a:cubicBezTo>
                <a:cubicBezTo>
                  <a:pt x="1527895" y="2603440"/>
                  <a:pt x="1517993" y="2576123"/>
                  <a:pt x="1507735" y="2549879"/>
                </a:cubicBezTo>
                <a:cubicBezTo>
                  <a:pt x="1482923" y="2486178"/>
                  <a:pt x="1450118" y="2415439"/>
                  <a:pt x="1447732" y="2346131"/>
                </a:cubicBezTo>
                <a:cubicBezTo>
                  <a:pt x="1447613" y="2340764"/>
                  <a:pt x="1454890" y="2341002"/>
                  <a:pt x="1456440" y="2345296"/>
                </a:cubicBezTo>
                <a:cubicBezTo>
                  <a:pt x="1483400" y="2422596"/>
                  <a:pt x="1507973" y="2499777"/>
                  <a:pt x="1535411" y="2576123"/>
                </a:cubicBezTo>
                <a:cubicBezTo>
                  <a:pt x="1523123" y="2535444"/>
                  <a:pt x="1512745" y="2493932"/>
                  <a:pt x="1502845" y="2453493"/>
                </a:cubicBezTo>
                <a:cubicBezTo>
                  <a:pt x="1488172" y="2393847"/>
                  <a:pt x="1470159" y="2326328"/>
                  <a:pt x="1476124" y="2264417"/>
                </a:cubicBezTo>
                <a:cubicBezTo>
                  <a:pt x="1476720" y="2258453"/>
                  <a:pt x="1484592" y="2259884"/>
                  <a:pt x="1485667" y="2264775"/>
                </a:cubicBezTo>
                <a:cubicBezTo>
                  <a:pt x="1498907" y="2325732"/>
                  <a:pt x="1502009" y="2388122"/>
                  <a:pt x="1515130" y="2449675"/>
                </a:cubicBezTo>
                <a:cubicBezTo>
                  <a:pt x="1522408" y="2483554"/>
                  <a:pt x="1530639" y="2517909"/>
                  <a:pt x="1539824" y="2552146"/>
                </a:cubicBezTo>
                <a:cubicBezTo>
                  <a:pt x="1539109" y="2546300"/>
                  <a:pt x="1538632" y="2541051"/>
                  <a:pt x="1538035" y="2535325"/>
                </a:cubicBezTo>
                <a:cubicBezTo>
                  <a:pt x="1533979" y="2522323"/>
                  <a:pt x="1530997" y="2508843"/>
                  <a:pt x="1528731" y="2495006"/>
                </a:cubicBezTo>
                <a:cubicBezTo>
                  <a:pt x="1521573" y="2463632"/>
                  <a:pt x="1517159" y="2431304"/>
                  <a:pt x="1512745" y="2399811"/>
                </a:cubicBezTo>
                <a:cubicBezTo>
                  <a:pt x="1506185" y="2353050"/>
                  <a:pt x="1496760" y="2302948"/>
                  <a:pt x="1500459" y="2255829"/>
                </a:cubicBezTo>
                <a:cubicBezTo>
                  <a:pt x="1500816" y="2252012"/>
                  <a:pt x="1506662" y="2250580"/>
                  <a:pt x="1507616" y="2254754"/>
                </a:cubicBezTo>
                <a:cubicBezTo>
                  <a:pt x="1515966" y="2289230"/>
                  <a:pt x="1517636" y="2325494"/>
                  <a:pt x="1520977" y="2361161"/>
                </a:cubicBezTo>
                <a:cubicBezTo>
                  <a:pt x="1520023" y="2305095"/>
                  <a:pt x="1518948" y="2247836"/>
                  <a:pt x="1525749" y="2192485"/>
                </a:cubicBezTo>
                <a:cubicBezTo>
                  <a:pt x="1526464" y="2187117"/>
                  <a:pt x="1535530" y="2186401"/>
                  <a:pt x="1536603" y="2191888"/>
                </a:cubicBezTo>
                <a:cubicBezTo>
                  <a:pt x="1544000" y="2229585"/>
                  <a:pt x="1545313" y="2268354"/>
                  <a:pt x="1544715" y="2307361"/>
                </a:cubicBezTo>
                <a:cubicBezTo>
                  <a:pt x="1545669" y="2302470"/>
                  <a:pt x="1547340" y="2297699"/>
                  <a:pt x="1548413" y="2292927"/>
                </a:cubicBezTo>
                <a:cubicBezTo>
                  <a:pt x="1546146" y="2291616"/>
                  <a:pt x="1545789" y="2287798"/>
                  <a:pt x="1548413" y="2286843"/>
                </a:cubicBezTo>
                <a:cubicBezTo>
                  <a:pt x="1548055" y="2265849"/>
                  <a:pt x="1547698" y="2244973"/>
                  <a:pt x="1547100" y="2223978"/>
                </a:cubicBezTo>
                <a:cubicBezTo>
                  <a:pt x="1546624" y="2203937"/>
                  <a:pt x="1543046" y="2183299"/>
                  <a:pt x="1547698" y="2163616"/>
                </a:cubicBezTo>
                <a:cubicBezTo>
                  <a:pt x="1548890" y="2159084"/>
                  <a:pt x="1555212" y="2158486"/>
                  <a:pt x="1556883" y="2163020"/>
                </a:cubicBezTo>
                <a:cubicBezTo>
                  <a:pt x="1564637" y="2184612"/>
                  <a:pt x="1562847" y="2210020"/>
                  <a:pt x="1562847" y="2233044"/>
                </a:cubicBezTo>
                <a:cubicBezTo>
                  <a:pt x="1570004" y="2181748"/>
                  <a:pt x="1575253" y="2110891"/>
                  <a:pt x="1575134" y="2100035"/>
                </a:cubicBezTo>
                <a:cubicBezTo>
                  <a:pt x="1575015" y="2094905"/>
                  <a:pt x="1582650" y="2091804"/>
                  <a:pt x="1585274" y="2096934"/>
                </a:cubicBezTo>
                <a:cubicBezTo>
                  <a:pt x="1597919" y="2122224"/>
                  <a:pt x="1585750" y="2161947"/>
                  <a:pt x="1581100" y="2190815"/>
                </a:cubicBezTo>
                <a:cubicBezTo>
                  <a:pt x="1586348" y="2178170"/>
                  <a:pt x="1592193" y="2165764"/>
                  <a:pt x="1598157" y="2153358"/>
                </a:cubicBezTo>
                <a:cubicBezTo>
                  <a:pt x="1597203" y="2148467"/>
                  <a:pt x="1596487" y="2143696"/>
                  <a:pt x="1595414" y="2138804"/>
                </a:cubicBezTo>
                <a:cubicBezTo>
                  <a:pt x="1593744" y="2131169"/>
                  <a:pt x="1591476" y="2124132"/>
                  <a:pt x="1591954" y="2116258"/>
                </a:cubicBezTo>
                <a:cubicBezTo>
                  <a:pt x="1592193" y="2111606"/>
                  <a:pt x="1597800" y="2110651"/>
                  <a:pt x="1600186" y="2114231"/>
                </a:cubicBezTo>
                <a:cubicBezTo>
                  <a:pt x="1603526" y="2119359"/>
                  <a:pt x="1605911" y="2126518"/>
                  <a:pt x="1607581" y="2133913"/>
                </a:cubicBezTo>
                <a:cubicBezTo>
                  <a:pt x="1608298" y="2132482"/>
                  <a:pt x="1608894" y="2131169"/>
                  <a:pt x="1609609" y="2129738"/>
                </a:cubicBezTo>
                <a:cubicBezTo>
                  <a:pt x="1609012" y="2110770"/>
                  <a:pt x="1608298" y="2092042"/>
                  <a:pt x="1605076" y="2072955"/>
                </a:cubicBezTo>
                <a:cubicBezTo>
                  <a:pt x="1601497" y="2051483"/>
                  <a:pt x="1600186" y="2030011"/>
                  <a:pt x="1596725" y="2008778"/>
                </a:cubicBezTo>
                <a:cubicBezTo>
                  <a:pt x="1596011" y="2004244"/>
                  <a:pt x="1602571" y="1999831"/>
                  <a:pt x="1605672" y="2004363"/>
                </a:cubicBezTo>
                <a:cubicBezTo>
                  <a:pt x="1613426" y="2015817"/>
                  <a:pt x="1613188" y="2029296"/>
                  <a:pt x="1615932" y="2042657"/>
                </a:cubicBezTo>
                <a:cubicBezTo>
                  <a:pt x="1618795" y="2056971"/>
                  <a:pt x="1621657" y="2071405"/>
                  <a:pt x="1623923" y="2085839"/>
                </a:cubicBezTo>
                <a:cubicBezTo>
                  <a:pt x="1624640" y="2090015"/>
                  <a:pt x="1624759" y="2094071"/>
                  <a:pt x="1624998" y="2098126"/>
                </a:cubicBezTo>
                <a:cubicBezTo>
                  <a:pt x="1627503" y="2092877"/>
                  <a:pt x="1629770" y="2087510"/>
                  <a:pt x="1632156" y="2082261"/>
                </a:cubicBezTo>
                <a:cubicBezTo>
                  <a:pt x="1623805" y="2066752"/>
                  <a:pt x="1622254" y="2045996"/>
                  <a:pt x="1624640" y="2028938"/>
                </a:cubicBezTo>
                <a:cubicBezTo>
                  <a:pt x="1625236" y="2024881"/>
                  <a:pt x="1630724" y="2024643"/>
                  <a:pt x="1632275" y="2028103"/>
                </a:cubicBezTo>
                <a:cubicBezTo>
                  <a:pt x="1634541" y="2032874"/>
                  <a:pt x="1636330" y="2038123"/>
                  <a:pt x="1637882" y="2043491"/>
                </a:cubicBezTo>
                <a:cubicBezTo>
                  <a:pt x="1635138" y="2022616"/>
                  <a:pt x="1630485" y="2001739"/>
                  <a:pt x="1627622" y="1980745"/>
                </a:cubicBezTo>
                <a:cubicBezTo>
                  <a:pt x="1626787" y="1974900"/>
                  <a:pt x="1634064" y="1971082"/>
                  <a:pt x="1637524" y="1976569"/>
                </a:cubicBezTo>
                <a:cubicBezTo>
                  <a:pt x="1646470" y="1990526"/>
                  <a:pt x="1651361" y="2010447"/>
                  <a:pt x="1653747" y="2028580"/>
                </a:cubicBezTo>
                <a:cubicBezTo>
                  <a:pt x="1657206" y="2018678"/>
                  <a:pt x="1660308" y="2008539"/>
                  <a:pt x="1663290" y="1998518"/>
                </a:cubicBezTo>
                <a:cubicBezTo>
                  <a:pt x="1661859" y="1985874"/>
                  <a:pt x="1660786" y="1973110"/>
                  <a:pt x="1658518" y="1960466"/>
                </a:cubicBezTo>
                <a:cubicBezTo>
                  <a:pt x="1655297" y="1942213"/>
                  <a:pt x="1648856" y="1924320"/>
                  <a:pt x="1648856" y="1905711"/>
                </a:cubicBezTo>
                <a:cubicBezTo>
                  <a:pt x="1648856" y="1901416"/>
                  <a:pt x="1655297" y="1899985"/>
                  <a:pt x="1657683" y="1903206"/>
                </a:cubicBezTo>
                <a:cubicBezTo>
                  <a:pt x="1666749" y="1915611"/>
                  <a:pt x="1672833" y="1932432"/>
                  <a:pt x="1676532" y="1950325"/>
                </a:cubicBezTo>
                <a:cubicBezTo>
                  <a:pt x="1681303" y="1931478"/>
                  <a:pt x="1685598" y="1912510"/>
                  <a:pt x="1689892" y="1893543"/>
                </a:cubicBezTo>
                <a:cubicBezTo>
                  <a:pt x="1687029" y="1879944"/>
                  <a:pt x="1685239" y="1866226"/>
                  <a:pt x="1682257" y="1852746"/>
                </a:cubicBezTo>
                <a:cubicBezTo>
                  <a:pt x="1680229" y="1844157"/>
                  <a:pt x="1678082" y="1835568"/>
                  <a:pt x="1677843" y="1826740"/>
                </a:cubicBezTo>
                <a:cubicBezTo>
                  <a:pt x="1677724" y="1821133"/>
                  <a:pt x="1684881" y="1818747"/>
                  <a:pt x="1688102" y="1823400"/>
                </a:cubicBezTo>
                <a:cubicBezTo>
                  <a:pt x="1693471" y="1831035"/>
                  <a:pt x="1697050" y="1841175"/>
                  <a:pt x="1699793" y="1851792"/>
                </a:cubicBezTo>
                <a:cubicBezTo>
                  <a:pt x="1710887" y="1805388"/>
                  <a:pt x="1720310" y="1761967"/>
                  <a:pt x="1706950" y="1712818"/>
                </a:cubicBezTo>
                <a:cubicBezTo>
                  <a:pt x="1702059" y="1694567"/>
                  <a:pt x="1696691" y="1673214"/>
                  <a:pt x="1688460" y="1656275"/>
                </a:cubicBezTo>
                <a:cubicBezTo>
                  <a:pt x="1683361" y="1645687"/>
                  <a:pt x="1678589" y="1640476"/>
                  <a:pt x="1674214" y="1639119"/>
                </a:cubicBezTo>
                <a:close/>
                <a:moveTo>
                  <a:pt x="2434980" y="1779501"/>
                </a:moveTo>
                <a:cubicBezTo>
                  <a:pt x="2439513" y="1795368"/>
                  <a:pt x="2439155" y="1816005"/>
                  <a:pt x="2428418" y="1829246"/>
                </a:cubicBezTo>
                <a:cubicBezTo>
                  <a:pt x="2424482" y="1834256"/>
                  <a:pt x="2415178" y="1830916"/>
                  <a:pt x="2416489" y="1824236"/>
                </a:cubicBezTo>
                <a:cubicBezTo>
                  <a:pt x="2416728" y="1823281"/>
                  <a:pt x="2416966" y="1822923"/>
                  <a:pt x="2417205" y="1822327"/>
                </a:cubicBezTo>
                <a:cubicBezTo>
                  <a:pt x="2417086" y="1822327"/>
                  <a:pt x="2417086" y="1822446"/>
                  <a:pt x="2416966" y="1822446"/>
                </a:cubicBezTo>
                <a:cubicBezTo>
                  <a:pt x="2423290" y="1809562"/>
                  <a:pt x="2419710" y="1802405"/>
                  <a:pt x="2420306" y="1790119"/>
                </a:cubicBezTo>
                <a:cubicBezTo>
                  <a:pt x="2420665" y="1784631"/>
                  <a:pt x="2421619" y="1780456"/>
                  <a:pt x="2426032" y="1776997"/>
                </a:cubicBezTo>
                <a:cubicBezTo>
                  <a:pt x="2429254" y="1774492"/>
                  <a:pt x="2433787" y="1775327"/>
                  <a:pt x="2434980" y="1779501"/>
                </a:cubicBezTo>
                <a:close/>
                <a:moveTo>
                  <a:pt x="2478043" y="1790596"/>
                </a:moveTo>
                <a:cubicBezTo>
                  <a:pt x="2481741" y="1810875"/>
                  <a:pt x="2466710" y="1821014"/>
                  <a:pt x="2454781" y="1834256"/>
                </a:cubicBezTo>
                <a:cubicBezTo>
                  <a:pt x="2452514" y="1836642"/>
                  <a:pt x="2448340" y="1835329"/>
                  <a:pt x="2448100" y="1831989"/>
                </a:cubicBezTo>
                <a:cubicBezTo>
                  <a:pt x="2447742" y="1826502"/>
                  <a:pt x="2449890" y="1823281"/>
                  <a:pt x="2452753" y="1818629"/>
                </a:cubicBezTo>
                <a:cubicBezTo>
                  <a:pt x="2458837" y="1808608"/>
                  <a:pt x="2461223" y="1796560"/>
                  <a:pt x="2469095" y="1788090"/>
                </a:cubicBezTo>
                <a:cubicBezTo>
                  <a:pt x="2471840" y="1785227"/>
                  <a:pt x="2477326" y="1786658"/>
                  <a:pt x="2478043" y="1790596"/>
                </a:cubicBezTo>
                <a:close/>
                <a:moveTo>
                  <a:pt x="2516693" y="1793936"/>
                </a:moveTo>
                <a:cubicBezTo>
                  <a:pt x="2519795" y="1792027"/>
                  <a:pt x="2524090" y="1793101"/>
                  <a:pt x="2525282" y="1796679"/>
                </a:cubicBezTo>
                <a:cubicBezTo>
                  <a:pt x="2530412" y="1811590"/>
                  <a:pt x="2508581" y="1822208"/>
                  <a:pt x="2497606" y="1826383"/>
                </a:cubicBezTo>
                <a:cubicBezTo>
                  <a:pt x="2493551" y="1827934"/>
                  <a:pt x="2489017" y="1821968"/>
                  <a:pt x="2491761" y="1818509"/>
                </a:cubicBezTo>
                <a:cubicBezTo>
                  <a:pt x="2498919" y="1809324"/>
                  <a:pt x="2506791" y="1800258"/>
                  <a:pt x="2516693" y="1793936"/>
                </a:cubicBezTo>
                <a:close/>
                <a:moveTo>
                  <a:pt x="2462355" y="1751305"/>
                </a:moveTo>
                <a:cubicBezTo>
                  <a:pt x="2446401" y="1748427"/>
                  <a:pt x="2429612" y="1748725"/>
                  <a:pt x="2409689" y="1753855"/>
                </a:cubicBezTo>
                <a:cubicBezTo>
                  <a:pt x="2410046" y="1754213"/>
                  <a:pt x="2383565" y="1763040"/>
                  <a:pt x="2377957" y="1763994"/>
                </a:cubicBezTo>
                <a:cubicBezTo>
                  <a:pt x="2379866" y="1765546"/>
                  <a:pt x="2383088" y="1773299"/>
                  <a:pt x="2386427" y="1782724"/>
                </a:cubicBezTo>
                <a:cubicBezTo>
                  <a:pt x="2389768" y="1787495"/>
                  <a:pt x="2391200" y="1793698"/>
                  <a:pt x="2392035" y="1800139"/>
                </a:cubicBezTo>
                <a:cubicBezTo>
                  <a:pt x="2396448" y="1814813"/>
                  <a:pt x="2399071" y="1826979"/>
                  <a:pt x="2395613" y="1821135"/>
                </a:cubicBezTo>
                <a:cubicBezTo>
                  <a:pt x="2399192" y="1830559"/>
                  <a:pt x="2386786" y="1837000"/>
                  <a:pt x="2381537" y="1828173"/>
                </a:cubicBezTo>
                <a:cubicBezTo>
                  <a:pt x="2376288" y="1819226"/>
                  <a:pt x="2372232" y="1808847"/>
                  <a:pt x="2369011" y="1798112"/>
                </a:cubicBezTo>
                <a:cubicBezTo>
                  <a:pt x="2364120" y="1790835"/>
                  <a:pt x="2358395" y="1788807"/>
                  <a:pt x="2351476" y="1800856"/>
                </a:cubicBezTo>
                <a:cubicBezTo>
                  <a:pt x="2339308" y="1821731"/>
                  <a:pt x="2354100" y="1876844"/>
                  <a:pt x="2356247" y="1900939"/>
                </a:cubicBezTo>
                <a:cubicBezTo>
                  <a:pt x="2356963" y="1908336"/>
                  <a:pt x="2345869" y="1908694"/>
                  <a:pt x="2344079" y="1902252"/>
                </a:cubicBezTo>
                <a:cubicBezTo>
                  <a:pt x="2340262" y="1888653"/>
                  <a:pt x="2330361" y="1850360"/>
                  <a:pt x="2330360" y="1819107"/>
                </a:cubicBezTo>
                <a:cubicBezTo>
                  <a:pt x="2314376" y="1793340"/>
                  <a:pt x="2280617" y="1757672"/>
                  <a:pt x="2271909" y="1796561"/>
                </a:cubicBezTo>
                <a:cubicBezTo>
                  <a:pt x="2270955" y="1800498"/>
                  <a:pt x="2267733" y="1803838"/>
                  <a:pt x="2263320" y="1803241"/>
                </a:cubicBezTo>
                <a:cubicBezTo>
                  <a:pt x="2236718" y="1799662"/>
                  <a:pt x="2202602" y="1807416"/>
                  <a:pt x="2185662" y="1828888"/>
                </a:cubicBezTo>
                <a:cubicBezTo>
                  <a:pt x="2167529" y="1851792"/>
                  <a:pt x="2172182" y="1878156"/>
                  <a:pt x="2172183" y="1903923"/>
                </a:cubicBezTo>
                <a:cubicBezTo>
                  <a:pt x="2172182" y="1917402"/>
                  <a:pt x="2178863" y="1914897"/>
                  <a:pt x="2173614" y="1926587"/>
                </a:cubicBezTo>
                <a:cubicBezTo>
                  <a:pt x="2172182" y="1929808"/>
                  <a:pt x="2168246" y="1932552"/>
                  <a:pt x="2164547" y="1931598"/>
                </a:cubicBezTo>
                <a:cubicBezTo>
                  <a:pt x="2140689" y="1925514"/>
                  <a:pt x="2078300" y="1872310"/>
                  <a:pt x="2099654" y="1927304"/>
                </a:cubicBezTo>
                <a:cubicBezTo>
                  <a:pt x="2107408" y="1947105"/>
                  <a:pt x="2113850" y="1965477"/>
                  <a:pt x="2119336" y="1983728"/>
                </a:cubicBezTo>
                <a:cubicBezTo>
                  <a:pt x="2119813" y="1984563"/>
                  <a:pt x="2120290" y="1985397"/>
                  <a:pt x="2120768" y="1986233"/>
                </a:cubicBezTo>
                <a:cubicBezTo>
                  <a:pt x="2121244" y="1987187"/>
                  <a:pt x="2121244" y="1988141"/>
                  <a:pt x="2121007" y="1988977"/>
                </a:cubicBezTo>
                <a:lnTo>
                  <a:pt x="2122930" y="1999597"/>
                </a:lnTo>
                <a:lnTo>
                  <a:pt x="2149041" y="2007345"/>
                </a:lnTo>
                <a:cubicBezTo>
                  <a:pt x="2151665" y="2008419"/>
                  <a:pt x="2153692" y="2009970"/>
                  <a:pt x="2156197" y="2011044"/>
                </a:cubicBezTo>
                <a:cubicBezTo>
                  <a:pt x="2155004" y="2009135"/>
                  <a:pt x="2153454" y="2007226"/>
                  <a:pt x="2152738" y="2005199"/>
                </a:cubicBezTo>
                <a:cubicBezTo>
                  <a:pt x="2146654" y="1989094"/>
                  <a:pt x="2153454" y="1977046"/>
                  <a:pt x="2168483" y="1969768"/>
                </a:cubicBezTo>
                <a:cubicBezTo>
                  <a:pt x="2192104" y="1958437"/>
                  <a:pt x="2219540" y="1973586"/>
                  <a:pt x="2240654" y="1989571"/>
                </a:cubicBezTo>
                <a:cubicBezTo>
                  <a:pt x="2234690" y="1980624"/>
                  <a:pt x="2230635" y="1970843"/>
                  <a:pt x="2233855" y="1960106"/>
                </a:cubicBezTo>
                <a:cubicBezTo>
                  <a:pt x="2248528" y="1910959"/>
                  <a:pt x="2310678" y="1928733"/>
                  <a:pt x="2348494" y="1947819"/>
                </a:cubicBezTo>
                <a:cubicBezTo>
                  <a:pt x="2348494" y="1946268"/>
                  <a:pt x="2348494" y="1944718"/>
                  <a:pt x="2348851" y="1941974"/>
                </a:cubicBezTo>
                <a:cubicBezTo>
                  <a:pt x="2349568" y="1936844"/>
                  <a:pt x="2352430" y="1931716"/>
                  <a:pt x="2358036" y="1930762"/>
                </a:cubicBezTo>
                <a:cubicBezTo>
                  <a:pt x="2373544" y="1928076"/>
                  <a:pt x="2386667" y="1931447"/>
                  <a:pt x="2399387" y="1936935"/>
                </a:cubicBezTo>
                <a:lnTo>
                  <a:pt x="2408861" y="1941528"/>
                </a:lnTo>
                <a:lnTo>
                  <a:pt x="2425555" y="1920980"/>
                </a:lnTo>
                <a:cubicBezTo>
                  <a:pt x="2451799" y="1895572"/>
                  <a:pt x="2485082" y="1875531"/>
                  <a:pt x="2511563" y="1850958"/>
                </a:cubicBezTo>
                <a:cubicBezTo>
                  <a:pt x="2514784" y="1847975"/>
                  <a:pt x="2557610" y="1806462"/>
                  <a:pt x="2556058" y="1798708"/>
                </a:cubicBezTo>
                <a:cubicBezTo>
                  <a:pt x="2553076" y="1783320"/>
                  <a:pt x="2521346" y="1772941"/>
                  <a:pt x="2510012" y="1767811"/>
                </a:cubicBezTo>
                <a:cubicBezTo>
                  <a:pt x="2493430" y="1760237"/>
                  <a:pt x="2478311" y="1754183"/>
                  <a:pt x="2462355" y="1751305"/>
                </a:cubicBezTo>
                <a:close/>
                <a:moveTo>
                  <a:pt x="2475286" y="1736932"/>
                </a:moveTo>
                <a:cubicBezTo>
                  <a:pt x="2510497" y="1747652"/>
                  <a:pt x="2539954" y="1771271"/>
                  <a:pt x="2575384" y="1783081"/>
                </a:cubicBezTo>
                <a:cubicBezTo>
                  <a:pt x="2581468" y="1785110"/>
                  <a:pt x="2583018" y="1791790"/>
                  <a:pt x="2579082" y="1796680"/>
                </a:cubicBezTo>
                <a:cubicBezTo>
                  <a:pt x="2560950" y="1819107"/>
                  <a:pt x="2547946" y="1841175"/>
                  <a:pt x="2527905" y="1860739"/>
                </a:cubicBezTo>
                <a:cubicBezTo>
                  <a:pt x="2499037" y="1889010"/>
                  <a:pt x="2463728" y="1912154"/>
                  <a:pt x="2434979" y="1940783"/>
                </a:cubicBezTo>
                <a:lnTo>
                  <a:pt x="2426250" y="1949959"/>
                </a:lnTo>
                <a:lnTo>
                  <a:pt x="2438319" y="1955812"/>
                </a:lnTo>
                <a:cubicBezTo>
                  <a:pt x="2449890" y="1960584"/>
                  <a:pt x="2457167" y="1965474"/>
                  <a:pt x="2468858" y="1963685"/>
                </a:cubicBezTo>
                <a:cubicBezTo>
                  <a:pt x="2475061" y="1962731"/>
                  <a:pt x="2481502" y="1950921"/>
                  <a:pt x="2489017" y="1951279"/>
                </a:cubicBezTo>
                <a:cubicBezTo>
                  <a:pt x="2512637" y="1952472"/>
                  <a:pt x="2525043" y="1962731"/>
                  <a:pt x="2540073" y="1980505"/>
                </a:cubicBezTo>
                <a:cubicBezTo>
                  <a:pt x="2552003" y="1994581"/>
                  <a:pt x="2561546" y="2008896"/>
                  <a:pt x="2571089" y="2022733"/>
                </a:cubicBezTo>
                <a:cubicBezTo>
                  <a:pt x="2572043" y="2020109"/>
                  <a:pt x="2574071" y="2017962"/>
                  <a:pt x="2577053" y="2017247"/>
                </a:cubicBezTo>
                <a:cubicBezTo>
                  <a:pt x="2590056" y="2014265"/>
                  <a:pt x="2604730" y="2013548"/>
                  <a:pt x="2617732" y="2016651"/>
                </a:cubicBezTo>
                <a:cubicBezTo>
                  <a:pt x="2620953" y="2017485"/>
                  <a:pt x="2622862" y="2018320"/>
                  <a:pt x="2625248" y="2019155"/>
                </a:cubicBezTo>
                <a:cubicBezTo>
                  <a:pt x="2625127" y="2015815"/>
                  <a:pt x="2626202" y="2012117"/>
                  <a:pt x="2629661" y="2010685"/>
                </a:cubicBezTo>
                <a:cubicBezTo>
                  <a:pt x="2647197" y="2003051"/>
                  <a:pt x="2659841" y="2001023"/>
                  <a:pt x="2678331" y="2007823"/>
                </a:cubicBezTo>
                <a:cubicBezTo>
                  <a:pt x="2693839" y="2013667"/>
                  <a:pt x="2702666" y="2023927"/>
                  <a:pt x="2708035" y="2033828"/>
                </a:cubicBezTo>
                <a:cubicBezTo>
                  <a:pt x="2707797" y="2031681"/>
                  <a:pt x="2707557" y="2030607"/>
                  <a:pt x="2707318" y="2028221"/>
                </a:cubicBezTo>
                <a:cubicBezTo>
                  <a:pt x="2706842" y="2023091"/>
                  <a:pt x="2709705" y="2018797"/>
                  <a:pt x="2714357" y="2016651"/>
                </a:cubicBezTo>
                <a:cubicBezTo>
                  <a:pt x="2743464" y="2002813"/>
                  <a:pt x="2770543" y="2026313"/>
                  <a:pt x="2793566" y="2057566"/>
                </a:cubicBezTo>
                <a:lnTo>
                  <a:pt x="2793566" y="2057448"/>
                </a:lnTo>
                <a:cubicBezTo>
                  <a:pt x="2868957" y="1973467"/>
                  <a:pt x="2901882" y="2080470"/>
                  <a:pt x="2943037" y="2142859"/>
                </a:cubicBezTo>
                <a:cubicBezTo>
                  <a:pt x="2956158" y="2125681"/>
                  <a:pt x="2980733" y="2131288"/>
                  <a:pt x="3007453" y="2148347"/>
                </a:cubicBezTo>
                <a:cubicBezTo>
                  <a:pt x="3073540" y="2190575"/>
                  <a:pt x="3100619" y="2278969"/>
                  <a:pt x="3125432" y="2349709"/>
                </a:cubicBezTo>
                <a:cubicBezTo>
                  <a:pt x="3164798" y="2461961"/>
                  <a:pt x="3211798" y="2567891"/>
                  <a:pt x="3273352" y="2670004"/>
                </a:cubicBezTo>
                <a:cubicBezTo>
                  <a:pt x="3288502" y="2695145"/>
                  <a:pt x="3305329" y="2717981"/>
                  <a:pt x="3323228" y="2739429"/>
                </a:cubicBezTo>
                <a:lnTo>
                  <a:pt x="3347271" y="2765516"/>
                </a:lnTo>
                <a:lnTo>
                  <a:pt x="3320948" y="2850290"/>
                </a:lnTo>
                <a:lnTo>
                  <a:pt x="3315604" y="2847022"/>
                </a:lnTo>
                <a:cubicBezTo>
                  <a:pt x="3298254" y="2835594"/>
                  <a:pt x="3281166" y="2823322"/>
                  <a:pt x="3264405" y="2809693"/>
                </a:cubicBezTo>
                <a:cubicBezTo>
                  <a:pt x="3188776" y="2748258"/>
                  <a:pt x="3101574" y="2696248"/>
                  <a:pt x="3011032" y="2659387"/>
                </a:cubicBezTo>
                <a:cubicBezTo>
                  <a:pt x="2917390" y="2621214"/>
                  <a:pt x="2812533" y="2625866"/>
                  <a:pt x="2715192" y="2601651"/>
                </a:cubicBezTo>
                <a:cubicBezTo>
                  <a:pt x="2650298" y="2585546"/>
                  <a:pt x="2588625" y="2568129"/>
                  <a:pt x="2523254" y="2554889"/>
                </a:cubicBezTo>
                <a:cubicBezTo>
                  <a:pt x="2442018" y="2538426"/>
                  <a:pt x="2366149" y="2492381"/>
                  <a:pt x="2288968" y="2464108"/>
                </a:cubicBezTo>
                <a:lnTo>
                  <a:pt x="2227099" y="2433676"/>
                </a:lnTo>
                <a:lnTo>
                  <a:pt x="2226637" y="2439218"/>
                </a:lnTo>
                <a:cubicBezTo>
                  <a:pt x="2226286" y="2448340"/>
                  <a:pt x="2226101" y="2458354"/>
                  <a:pt x="2225504" y="2469954"/>
                </a:cubicBezTo>
                <a:cubicBezTo>
                  <a:pt x="2224073" y="2496675"/>
                  <a:pt x="2213216" y="2521010"/>
                  <a:pt x="2208564" y="2547015"/>
                </a:cubicBezTo>
                <a:cubicBezTo>
                  <a:pt x="2198783" y="2601532"/>
                  <a:pt x="2210592" y="2651752"/>
                  <a:pt x="2225981" y="2703525"/>
                </a:cubicBezTo>
                <a:cubicBezTo>
                  <a:pt x="2241847" y="2756966"/>
                  <a:pt x="2265585" y="2809931"/>
                  <a:pt x="2290040" y="2860153"/>
                </a:cubicBezTo>
                <a:cubicBezTo>
                  <a:pt x="2316999" y="2915384"/>
                  <a:pt x="2339188" y="2965129"/>
                  <a:pt x="2393942" y="2997814"/>
                </a:cubicBezTo>
                <a:lnTo>
                  <a:pt x="2394194" y="2998014"/>
                </a:lnTo>
                <a:lnTo>
                  <a:pt x="2508489" y="3017548"/>
                </a:lnTo>
                <a:cubicBezTo>
                  <a:pt x="2603402" y="3028591"/>
                  <a:pt x="2698670" y="3034734"/>
                  <a:pt x="2793327" y="3036464"/>
                </a:cubicBezTo>
                <a:cubicBezTo>
                  <a:pt x="2884942" y="3038119"/>
                  <a:pt x="2978135" y="3037443"/>
                  <a:pt x="3071469" y="3033290"/>
                </a:cubicBezTo>
                <a:lnTo>
                  <a:pt x="3269421" y="3016237"/>
                </a:lnTo>
                <a:lnTo>
                  <a:pt x="3250316" y="3077766"/>
                </a:lnTo>
                <a:lnTo>
                  <a:pt x="3055528" y="3091458"/>
                </a:lnTo>
                <a:cubicBezTo>
                  <a:pt x="2908443" y="3096588"/>
                  <a:pt x="2760881" y="3093485"/>
                  <a:pt x="2614271" y="3080006"/>
                </a:cubicBezTo>
                <a:lnTo>
                  <a:pt x="2539647" y="3070381"/>
                </a:lnTo>
                <a:lnTo>
                  <a:pt x="2535660" y="3070940"/>
                </a:lnTo>
                <a:cubicBezTo>
                  <a:pt x="2472795" y="3087522"/>
                  <a:pt x="2408259" y="3101239"/>
                  <a:pt x="2349807" y="3128556"/>
                </a:cubicBezTo>
                <a:cubicBezTo>
                  <a:pt x="2273579" y="3164224"/>
                  <a:pt x="2198069" y="3200130"/>
                  <a:pt x="2123274" y="3240212"/>
                </a:cubicBezTo>
                <a:cubicBezTo>
                  <a:pt x="2047882" y="3280652"/>
                  <a:pt x="1987522" y="3346500"/>
                  <a:pt x="1916782" y="3394335"/>
                </a:cubicBezTo>
                <a:cubicBezTo>
                  <a:pt x="1880517" y="3418790"/>
                  <a:pt x="1841152" y="3443126"/>
                  <a:pt x="1807632" y="3471397"/>
                </a:cubicBezTo>
                <a:cubicBezTo>
                  <a:pt x="1781745" y="3493228"/>
                  <a:pt x="1763017" y="3519352"/>
                  <a:pt x="1734029" y="3538200"/>
                </a:cubicBezTo>
                <a:cubicBezTo>
                  <a:pt x="1697169" y="3562177"/>
                  <a:pt x="1654582" y="3579236"/>
                  <a:pt x="1616528" y="3600827"/>
                </a:cubicBezTo>
                <a:cubicBezTo>
                  <a:pt x="1586467" y="3617886"/>
                  <a:pt x="1534218" y="3629815"/>
                  <a:pt x="1500697" y="3628622"/>
                </a:cubicBezTo>
                <a:cubicBezTo>
                  <a:pt x="1483878" y="3627906"/>
                  <a:pt x="1475288" y="3625998"/>
                  <a:pt x="1465029" y="3613473"/>
                </a:cubicBezTo>
                <a:cubicBezTo>
                  <a:pt x="1462405" y="3610251"/>
                  <a:pt x="1464671" y="3606315"/>
                  <a:pt x="1463359" y="3603929"/>
                </a:cubicBezTo>
                <a:cubicBezTo>
                  <a:pt x="1464075" y="3599395"/>
                  <a:pt x="1465149" y="3594863"/>
                  <a:pt x="1466700" y="3590448"/>
                </a:cubicBezTo>
                <a:cubicBezTo>
                  <a:pt x="1462167" y="3583768"/>
                  <a:pt x="1456083" y="3579952"/>
                  <a:pt x="1448567" y="3578996"/>
                </a:cubicBezTo>
                <a:cubicBezTo>
                  <a:pt x="1436876" y="3551679"/>
                  <a:pt x="1440932" y="3533189"/>
                  <a:pt x="1463956" y="3502294"/>
                </a:cubicBezTo>
                <a:cubicBezTo>
                  <a:pt x="1469563" y="3494659"/>
                  <a:pt x="1476720" y="3488933"/>
                  <a:pt x="1484473" y="3483804"/>
                </a:cubicBezTo>
                <a:cubicBezTo>
                  <a:pt x="1475885" y="3481418"/>
                  <a:pt x="1467893" y="3477361"/>
                  <a:pt x="1463837" y="3470801"/>
                </a:cubicBezTo>
                <a:cubicBezTo>
                  <a:pt x="1459661" y="3464002"/>
                  <a:pt x="1460138" y="3456963"/>
                  <a:pt x="1463121" y="3449686"/>
                </a:cubicBezTo>
                <a:cubicBezTo>
                  <a:pt x="1466699" y="3441097"/>
                  <a:pt x="1469563" y="3443364"/>
                  <a:pt x="1473856" y="3435491"/>
                </a:cubicBezTo>
                <a:cubicBezTo>
                  <a:pt x="1475884" y="3431793"/>
                  <a:pt x="1476003" y="3427259"/>
                  <a:pt x="1478152" y="3423681"/>
                </a:cubicBezTo>
                <a:cubicBezTo>
                  <a:pt x="1481492" y="3418074"/>
                  <a:pt x="1486263" y="3414019"/>
                  <a:pt x="1491989" y="3411037"/>
                </a:cubicBezTo>
                <a:cubicBezTo>
                  <a:pt x="1479225" y="3409127"/>
                  <a:pt x="1467296" y="3404476"/>
                  <a:pt x="1465745" y="3391949"/>
                </a:cubicBezTo>
                <a:cubicBezTo>
                  <a:pt x="1465268" y="3388252"/>
                  <a:pt x="1466939" y="3384912"/>
                  <a:pt x="1466938" y="3381333"/>
                </a:cubicBezTo>
                <a:cubicBezTo>
                  <a:pt x="1466938" y="3374892"/>
                  <a:pt x="1464432" y="3370954"/>
                  <a:pt x="1462524" y="3365230"/>
                </a:cubicBezTo>
                <a:cubicBezTo>
                  <a:pt x="1460497" y="3359025"/>
                  <a:pt x="1458946" y="3354254"/>
                  <a:pt x="1461451" y="3347812"/>
                </a:cubicBezTo>
                <a:cubicBezTo>
                  <a:pt x="1466818" y="3333975"/>
                  <a:pt x="1486025" y="3330158"/>
                  <a:pt x="1500220" y="3326817"/>
                </a:cubicBezTo>
                <a:cubicBezTo>
                  <a:pt x="1489007" y="3322284"/>
                  <a:pt x="1480179" y="3313098"/>
                  <a:pt x="1480776" y="3299500"/>
                </a:cubicBezTo>
                <a:cubicBezTo>
                  <a:pt x="1481252" y="3287451"/>
                  <a:pt x="1489484" y="3278266"/>
                  <a:pt x="1500101" y="3273375"/>
                </a:cubicBezTo>
                <a:cubicBezTo>
                  <a:pt x="1489126" y="3267530"/>
                  <a:pt x="1483163" y="3259060"/>
                  <a:pt x="1483401" y="3243075"/>
                </a:cubicBezTo>
                <a:cubicBezTo>
                  <a:pt x="1483758" y="3221602"/>
                  <a:pt x="1501651" y="3177705"/>
                  <a:pt x="1521096" y="3166968"/>
                </a:cubicBezTo>
                <a:cubicBezTo>
                  <a:pt x="1537677" y="3157783"/>
                  <a:pt x="1559627" y="3157544"/>
                  <a:pt x="1581934" y="3160884"/>
                </a:cubicBezTo>
                <a:cubicBezTo>
                  <a:pt x="1570005" y="3145973"/>
                  <a:pt x="1566665" y="3124262"/>
                  <a:pt x="1580860" y="3107561"/>
                </a:cubicBezTo>
                <a:cubicBezTo>
                  <a:pt x="1588734" y="3098376"/>
                  <a:pt x="1604361" y="3095394"/>
                  <a:pt x="1619750" y="3094440"/>
                </a:cubicBezTo>
                <a:cubicBezTo>
                  <a:pt x="1613188" y="3090383"/>
                  <a:pt x="1607939" y="3085015"/>
                  <a:pt x="1602094" y="3073684"/>
                </a:cubicBezTo>
                <a:cubicBezTo>
                  <a:pt x="1600543" y="3070463"/>
                  <a:pt x="1600901" y="3067600"/>
                  <a:pt x="1603048" y="3064736"/>
                </a:cubicBezTo>
                <a:cubicBezTo>
                  <a:pt x="1617244" y="3045888"/>
                  <a:pt x="1644084" y="3044934"/>
                  <a:pt x="1661858" y="3030500"/>
                </a:cubicBezTo>
                <a:cubicBezTo>
                  <a:pt x="1688461" y="3009028"/>
                  <a:pt x="1718521" y="2993996"/>
                  <a:pt x="1749298" y="2975745"/>
                </a:cubicBezTo>
                <a:cubicBezTo>
                  <a:pt x="1784966" y="2954631"/>
                  <a:pt x="1822304" y="2964889"/>
                  <a:pt x="1863221" y="2968350"/>
                </a:cubicBezTo>
                <a:cubicBezTo>
                  <a:pt x="1909028" y="2972167"/>
                  <a:pt x="1953285" y="2979444"/>
                  <a:pt x="1998139" y="2988391"/>
                </a:cubicBezTo>
                <a:cubicBezTo>
                  <a:pt x="2048121" y="2998291"/>
                  <a:pt x="2097626" y="3010936"/>
                  <a:pt x="2148205" y="3017020"/>
                </a:cubicBezTo>
                <a:cubicBezTo>
                  <a:pt x="2175941" y="3020300"/>
                  <a:pt x="2204124" y="3021881"/>
                  <a:pt x="2232200" y="3023908"/>
                </a:cubicBezTo>
                <a:lnTo>
                  <a:pt x="2296463" y="3031288"/>
                </a:lnTo>
                <a:lnTo>
                  <a:pt x="2179936" y="3007179"/>
                </a:lnTo>
                <a:cubicBezTo>
                  <a:pt x="2037413" y="2971779"/>
                  <a:pt x="1897814" y="2924928"/>
                  <a:pt x="1763135" y="2865641"/>
                </a:cubicBezTo>
                <a:lnTo>
                  <a:pt x="1694893" y="2832748"/>
                </a:lnTo>
                <a:lnTo>
                  <a:pt x="1619540" y="2835654"/>
                </a:lnTo>
                <a:cubicBezTo>
                  <a:pt x="1594460" y="2836474"/>
                  <a:pt x="1569349" y="2836354"/>
                  <a:pt x="1543164" y="2832954"/>
                </a:cubicBezTo>
                <a:cubicBezTo>
                  <a:pt x="1484235" y="2825320"/>
                  <a:pt x="1422204" y="2826394"/>
                  <a:pt x="1363274" y="2836414"/>
                </a:cubicBezTo>
                <a:cubicBezTo>
                  <a:pt x="1302316" y="2846672"/>
                  <a:pt x="1249351" y="2882818"/>
                  <a:pt x="1191019" y="2901546"/>
                </a:cubicBezTo>
                <a:cubicBezTo>
                  <a:pt x="1152131" y="2914073"/>
                  <a:pt x="1114435" y="2924808"/>
                  <a:pt x="1076262" y="2939004"/>
                </a:cubicBezTo>
                <a:cubicBezTo>
                  <a:pt x="1028665" y="2956659"/>
                  <a:pt x="974507" y="2957136"/>
                  <a:pt x="925359" y="2967276"/>
                </a:cubicBezTo>
                <a:cubicBezTo>
                  <a:pt x="878836" y="2976819"/>
                  <a:pt x="834818" y="2974075"/>
                  <a:pt x="787699" y="2971809"/>
                </a:cubicBezTo>
                <a:cubicBezTo>
                  <a:pt x="703122" y="2967513"/>
                  <a:pt x="635722" y="2968946"/>
                  <a:pt x="560808" y="2923258"/>
                </a:cubicBezTo>
                <a:cubicBezTo>
                  <a:pt x="558065" y="2921587"/>
                  <a:pt x="556633" y="2918247"/>
                  <a:pt x="557468" y="2915146"/>
                </a:cubicBezTo>
                <a:cubicBezTo>
                  <a:pt x="564268" y="2888066"/>
                  <a:pt x="582042" y="2879717"/>
                  <a:pt x="597311" y="2856693"/>
                </a:cubicBezTo>
                <a:cubicBezTo>
                  <a:pt x="600055" y="2852638"/>
                  <a:pt x="596476" y="2843809"/>
                  <a:pt x="601487" y="2839993"/>
                </a:cubicBezTo>
                <a:cubicBezTo>
                  <a:pt x="611984" y="2832001"/>
                  <a:pt x="626537" y="2828422"/>
                  <a:pt x="641687" y="2827467"/>
                </a:cubicBezTo>
                <a:cubicBezTo>
                  <a:pt x="639539" y="2825200"/>
                  <a:pt x="638943" y="2821860"/>
                  <a:pt x="640137" y="2819117"/>
                </a:cubicBezTo>
                <a:cubicBezTo>
                  <a:pt x="645982" y="2806353"/>
                  <a:pt x="661847" y="2797883"/>
                  <a:pt x="672703" y="2789533"/>
                </a:cubicBezTo>
                <a:cubicBezTo>
                  <a:pt x="684035" y="2780824"/>
                  <a:pt x="691670" y="2777961"/>
                  <a:pt x="705865" y="2775337"/>
                </a:cubicBezTo>
                <a:cubicBezTo>
                  <a:pt x="707535" y="2775098"/>
                  <a:pt x="709086" y="2775219"/>
                  <a:pt x="710757" y="2774979"/>
                </a:cubicBezTo>
                <a:cubicBezTo>
                  <a:pt x="709563" y="2774383"/>
                  <a:pt x="708132" y="2773906"/>
                  <a:pt x="707058" y="2773071"/>
                </a:cubicBezTo>
                <a:cubicBezTo>
                  <a:pt x="698707" y="2766629"/>
                  <a:pt x="698350" y="2758160"/>
                  <a:pt x="703837" y="2749571"/>
                </a:cubicBezTo>
                <a:cubicBezTo>
                  <a:pt x="712545" y="2735971"/>
                  <a:pt x="731632" y="2735017"/>
                  <a:pt x="747736" y="2736569"/>
                </a:cubicBezTo>
                <a:cubicBezTo>
                  <a:pt x="741772" y="2733825"/>
                  <a:pt x="736523" y="2730126"/>
                  <a:pt x="734734" y="2723446"/>
                </a:cubicBezTo>
                <a:cubicBezTo>
                  <a:pt x="726503" y="2693145"/>
                  <a:pt x="764556" y="2682410"/>
                  <a:pt x="790322" y="2680143"/>
                </a:cubicBezTo>
                <a:cubicBezTo>
                  <a:pt x="789845" y="2679309"/>
                  <a:pt x="789368" y="2678593"/>
                  <a:pt x="788653" y="2677042"/>
                </a:cubicBezTo>
                <a:cubicBezTo>
                  <a:pt x="787340" y="2674179"/>
                  <a:pt x="787221" y="2670600"/>
                  <a:pt x="789845" y="2668334"/>
                </a:cubicBezTo>
                <a:cubicBezTo>
                  <a:pt x="804160" y="2655570"/>
                  <a:pt x="821338" y="2658433"/>
                  <a:pt x="839590" y="2655570"/>
                </a:cubicBezTo>
                <a:cubicBezTo>
                  <a:pt x="847105" y="2654377"/>
                  <a:pt x="852474" y="2654497"/>
                  <a:pt x="857960" y="2649844"/>
                </a:cubicBezTo>
                <a:cubicBezTo>
                  <a:pt x="860942" y="2647339"/>
                  <a:pt x="860465" y="2639107"/>
                  <a:pt x="864522" y="2636841"/>
                </a:cubicBezTo>
                <a:cubicBezTo>
                  <a:pt x="877166" y="2629922"/>
                  <a:pt x="886948" y="2631235"/>
                  <a:pt x="900427" y="2635648"/>
                </a:cubicBezTo>
                <a:cubicBezTo>
                  <a:pt x="911165" y="2639107"/>
                  <a:pt x="920708" y="2643402"/>
                  <a:pt x="930130" y="2647577"/>
                </a:cubicBezTo>
                <a:cubicBezTo>
                  <a:pt x="929774" y="2645908"/>
                  <a:pt x="930131" y="2644118"/>
                  <a:pt x="931443" y="2642805"/>
                </a:cubicBezTo>
                <a:cubicBezTo>
                  <a:pt x="937169" y="2637080"/>
                  <a:pt x="944566" y="2631950"/>
                  <a:pt x="952319" y="2629445"/>
                </a:cubicBezTo>
                <a:cubicBezTo>
                  <a:pt x="954109" y="2628730"/>
                  <a:pt x="955420" y="2628610"/>
                  <a:pt x="956972" y="2628253"/>
                </a:cubicBezTo>
                <a:cubicBezTo>
                  <a:pt x="955778" y="2626463"/>
                  <a:pt x="955182" y="2624315"/>
                  <a:pt x="956495" y="2622406"/>
                </a:cubicBezTo>
                <a:cubicBezTo>
                  <a:pt x="963175" y="2612744"/>
                  <a:pt x="969020" y="2607615"/>
                  <a:pt x="980830" y="2605229"/>
                </a:cubicBezTo>
                <a:cubicBezTo>
                  <a:pt x="990730" y="2603201"/>
                  <a:pt x="998604" y="2605706"/>
                  <a:pt x="1004568" y="2609166"/>
                </a:cubicBezTo>
                <a:cubicBezTo>
                  <a:pt x="1003734" y="2608212"/>
                  <a:pt x="1003256" y="2607735"/>
                  <a:pt x="1002421" y="2606541"/>
                </a:cubicBezTo>
                <a:cubicBezTo>
                  <a:pt x="1000512" y="2603917"/>
                  <a:pt x="1000632" y="2600815"/>
                  <a:pt x="1002302" y="2598191"/>
                </a:cubicBezTo>
                <a:cubicBezTo>
                  <a:pt x="1012919" y="2581610"/>
                  <a:pt x="1034629" y="2585069"/>
                  <a:pt x="1056579" y="2593897"/>
                </a:cubicBezTo>
                <a:cubicBezTo>
                  <a:pt x="1068747" y="2526020"/>
                  <a:pt x="1120280" y="2570993"/>
                  <a:pt x="1161674" y="2590199"/>
                </a:cubicBezTo>
                <a:cubicBezTo>
                  <a:pt x="1162867" y="2577076"/>
                  <a:pt x="1177539" y="2572067"/>
                  <a:pt x="1196864" y="2572305"/>
                </a:cubicBezTo>
                <a:cubicBezTo>
                  <a:pt x="1244819" y="2572902"/>
                  <a:pt x="1287287" y="2610121"/>
                  <a:pt x="1322955" y="2638869"/>
                </a:cubicBezTo>
                <a:cubicBezTo>
                  <a:pt x="1379617" y="2684438"/>
                  <a:pt x="1438070" y="2724281"/>
                  <a:pt x="1502845" y="2757564"/>
                </a:cubicBezTo>
                <a:cubicBezTo>
                  <a:pt x="1534695" y="2773906"/>
                  <a:pt x="1567113" y="2783300"/>
                  <a:pt x="1599901" y="2791129"/>
                </a:cubicBezTo>
                <a:lnTo>
                  <a:pt x="1625593" y="2797382"/>
                </a:lnTo>
                <a:lnTo>
                  <a:pt x="1544550" y="2752628"/>
                </a:lnTo>
                <a:cubicBezTo>
                  <a:pt x="1472454" y="2710773"/>
                  <a:pt x="1401864" y="2666188"/>
                  <a:pt x="1335002" y="2623243"/>
                </a:cubicBezTo>
                <a:cubicBezTo>
                  <a:pt x="1271003" y="2582207"/>
                  <a:pt x="1206228" y="2540277"/>
                  <a:pt x="1143541" y="2495602"/>
                </a:cubicBezTo>
                <a:lnTo>
                  <a:pt x="1010160" y="2388185"/>
                </a:lnTo>
                <a:lnTo>
                  <a:pt x="1010294" y="2390701"/>
                </a:lnTo>
                <a:cubicBezTo>
                  <a:pt x="1008714" y="2393400"/>
                  <a:pt x="1005643" y="2395279"/>
                  <a:pt x="1001825" y="2394681"/>
                </a:cubicBezTo>
                <a:cubicBezTo>
                  <a:pt x="940628" y="2385257"/>
                  <a:pt x="881341" y="2366768"/>
                  <a:pt x="819310" y="2359490"/>
                </a:cubicBezTo>
                <a:cubicBezTo>
                  <a:pt x="752985" y="2351618"/>
                  <a:pt x="686301" y="2342075"/>
                  <a:pt x="620215" y="2332650"/>
                </a:cubicBezTo>
                <a:cubicBezTo>
                  <a:pt x="556752" y="2323703"/>
                  <a:pt x="496511" y="2304260"/>
                  <a:pt x="434837" y="2287559"/>
                </a:cubicBezTo>
                <a:cubicBezTo>
                  <a:pt x="375550" y="2271574"/>
                  <a:pt x="336781" y="2253323"/>
                  <a:pt x="284889" y="2222426"/>
                </a:cubicBezTo>
                <a:cubicBezTo>
                  <a:pt x="256976" y="2205725"/>
                  <a:pt x="227869" y="2191052"/>
                  <a:pt x="199716" y="2174710"/>
                </a:cubicBezTo>
                <a:cubicBezTo>
                  <a:pt x="177886" y="2161947"/>
                  <a:pt x="154147" y="2150852"/>
                  <a:pt x="132675" y="2137968"/>
                </a:cubicBezTo>
                <a:cubicBezTo>
                  <a:pt x="128976" y="2135822"/>
                  <a:pt x="115974" y="2134986"/>
                  <a:pt x="113230" y="2129380"/>
                </a:cubicBezTo>
                <a:cubicBezTo>
                  <a:pt x="105715" y="2114110"/>
                  <a:pt x="109294" y="2091327"/>
                  <a:pt x="120985" y="2079398"/>
                </a:cubicBezTo>
                <a:cubicBezTo>
                  <a:pt x="122893" y="2077369"/>
                  <a:pt x="144485" y="2071643"/>
                  <a:pt x="143412" y="2072120"/>
                </a:cubicBezTo>
                <a:cubicBezTo>
                  <a:pt x="162855" y="2062697"/>
                  <a:pt x="149971" y="2062935"/>
                  <a:pt x="169893" y="2052556"/>
                </a:cubicBezTo>
                <a:cubicBezTo>
                  <a:pt x="175261" y="2049694"/>
                  <a:pt x="179795" y="2043849"/>
                  <a:pt x="186236" y="2041940"/>
                </a:cubicBezTo>
                <a:cubicBezTo>
                  <a:pt x="178363" y="2044207"/>
                  <a:pt x="215940" y="2040986"/>
                  <a:pt x="216297" y="2040986"/>
                </a:cubicBezTo>
                <a:cubicBezTo>
                  <a:pt x="242661" y="2045280"/>
                  <a:pt x="236100" y="2053392"/>
                  <a:pt x="228703" y="2032516"/>
                </a:cubicBezTo>
                <a:cubicBezTo>
                  <a:pt x="227988" y="2030369"/>
                  <a:pt x="228107" y="2027506"/>
                  <a:pt x="229778" y="2025836"/>
                </a:cubicBezTo>
                <a:cubicBezTo>
                  <a:pt x="247194" y="2009016"/>
                  <a:pt x="273438" y="2019991"/>
                  <a:pt x="295506" y="2030728"/>
                </a:cubicBezTo>
                <a:cubicBezTo>
                  <a:pt x="291332" y="2025358"/>
                  <a:pt x="287633" y="2019872"/>
                  <a:pt x="285844" y="2014265"/>
                </a:cubicBezTo>
                <a:cubicBezTo>
                  <a:pt x="284770" y="2011164"/>
                  <a:pt x="285129" y="2008420"/>
                  <a:pt x="287633" y="2006034"/>
                </a:cubicBezTo>
                <a:cubicBezTo>
                  <a:pt x="295864" y="1997922"/>
                  <a:pt x="304215" y="1991838"/>
                  <a:pt x="311968" y="1983249"/>
                </a:cubicBezTo>
                <a:cubicBezTo>
                  <a:pt x="314592" y="1980267"/>
                  <a:pt x="316501" y="1976569"/>
                  <a:pt x="320795" y="1975496"/>
                </a:cubicBezTo>
                <a:cubicBezTo>
                  <a:pt x="330339" y="1972991"/>
                  <a:pt x="346562" y="1981340"/>
                  <a:pt x="356582" y="1983368"/>
                </a:cubicBezTo>
                <a:cubicBezTo>
                  <a:pt x="379367" y="1988021"/>
                  <a:pt x="392251" y="1996610"/>
                  <a:pt x="409547" y="2011164"/>
                </a:cubicBezTo>
                <a:cubicBezTo>
                  <a:pt x="418972" y="2019155"/>
                  <a:pt x="431497" y="2023450"/>
                  <a:pt x="441040" y="2030607"/>
                </a:cubicBezTo>
                <a:cubicBezTo>
                  <a:pt x="441040" y="2023450"/>
                  <a:pt x="444142" y="2016890"/>
                  <a:pt x="442830" y="2008658"/>
                </a:cubicBezTo>
                <a:cubicBezTo>
                  <a:pt x="442352" y="2005557"/>
                  <a:pt x="443188" y="2002098"/>
                  <a:pt x="446289" y="2000546"/>
                </a:cubicBezTo>
                <a:cubicBezTo>
                  <a:pt x="465137" y="1991123"/>
                  <a:pt x="491262" y="2013429"/>
                  <a:pt x="504742" y="2023570"/>
                </a:cubicBezTo>
                <a:cubicBezTo>
                  <a:pt x="506888" y="2025120"/>
                  <a:pt x="509036" y="2026790"/>
                  <a:pt x="511183" y="2028461"/>
                </a:cubicBezTo>
                <a:cubicBezTo>
                  <a:pt x="509872" y="2023570"/>
                  <a:pt x="509395" y="2018917"/>
                  <a:pt x="509871" y="2014623"/>
                </a:cubicBezTo>
                <a:cubicBezTo>
                  <a:pt x="516194" y="1959868"/>
                  <a:pt x="596118" y="2008897"/>
                  <a:pt x="618067" y="2020587"/>
                </a:cubicBezTo>
                <a:cubicBezTo>
                  <a:pt x="655167" y="2040271"/>
                  <a:pt x="671032" y="2072360"/>
                  <a:pt x="696561" y="2103733"/>
                </a:cubicBezTo>
                <a:cubicBezTo>
                  <a:pt x="725191" y="2138923"/>
                  <a:pt x="760142" y="2169582"/>
                  <a:pt x="794975" y="2198449"/>
                </a:cubicBezTo>
                <a:cubicBezTo>
                  <a:pt x="828734" y="2226423"/>
                  <a:pt x="863716" y="2258511"/>
                  <a:pt x="899638" y="2289229"/>
                </a:cubicBezTo>
                <a:lnTo>
                  <a:pt x="926528" y="2311096"/>
                </a:lnTo>
                <a:lnTo>
                  <a:pt x="876211" y="2257707"/>
                </a:lnTo>
                <a:cubicBezTo>
                  <a:pt x="848089" y="2225111"/>
                  <a:pt x="820681" y="2191770"/>
                  <a:pt x="792112" y="2159442"/>
                </a:cubicBezTo>
                <a:lnTo>
                  <a:pt x="681451" y="2022780"/>
                </a:lnTo>
                <a:lnTo>
                  <a:pt x="674939" y="2020751"/>
                </a:lnTo>
                <a:cubicBezTo>
                  <a:pt x="669839" y="2016681"/>
                  <a:pt x="665307" y="2011044"/>
                  <a:pt x="661251" y="2006034"/>
                </a:cubicBezTo>
                <a:cubicBezTo>
                  <a:pt x="631546" y="1969173"/>
                  <a:pt x="587768" y="1944242"/>
                  <a:pt x="549475" y="1917521"/>
                </a:cubicBezTo>
                <a:cubicBezTo>
                  <a:pt x="505457" y="1886862"/>
                  <a:pt x="461081" y="1856445"/>
                  <a:pt x="413365" y="1831751"/>
                </a:cubicBezTo>
                <a:cubicBezTo>
                  <a:pt x="344773" y="1796322"/>
                  <a:pt x="273079" y="1767693"/>
                  <a:pt x="208662" y="1724748"/>
                </a:cubicBezTo>
                <a:cubicBezTo>
                  <a:pt x="175738" y="1702798"/>
                  <a:pt x="140428" y="1683235"/>
                  <a:pt x="110367" y="1657587"/>
                </a:cubicBezTo>
                <a:cubicBezTo>
                  <a:pt x="82454" y="1633610"/>
                  <a:pt x="43923" y="1613211"/>
                  <a:pt x="19468" y="1586728"/>
                </a:cubicBezTo>
                <a:cubicBezTo>
                  <a:pt x="8494" y="1574919"/>
                  <a:pt x="-4748" y="1555355"/>
                  <a:pt x="1693" y="1537701"/>
                </a:cubicBezTo>
                <a:cubicBezTo>
                  <a:pt x="6227" y="1525294"/>
                  <a:pt x="18633" y="1522192"/>
                  <a:pt x="22330" y="1509548"/>
                </a:cubicBezTo>
                <a:cubicBezTo>
                  <a:pt x="23405" y="1505850"/>
                  <a:pt x="27102" y="1503225"/>
                  <a:pt x="31039" y="1504179"/>
                </a:cubicBezTo>
                <a:cubicBezTo>
                  <a:pt x="40583" y="1506327"/>
                  <a:pt x="52511" y="1509309"/>
                  <a:pt x="64441" y="1513484"/>
                </a:cubicBezTo>
                <a:cubicBezTo>
                  <a:pt x="62532" y="1511218"/>
                  <a:pt x="60861" y="1508473"/>
                  <a:pt x="59788" y="1505014"/>
                </a:cubicBezTo>
                <a:cubicBezTo>
                  <a:pt x="55016" y="1489268"/>
                  <a:pt x="66827" y="1484496"/>
                  <a:pt x="69450" y="1470659"/>
                </a:cubicBezTo>
                <a:cubicBezTo>
                  <a:pt x="70048" y="1467200"/>
                  <a:pt x="72553" y="1465410"/>
                  <a:pt x="75892" y="1465410"/>
                </a:cubicBezTo>
                <a:cubicBezTo>
                  <a:pt x="107385" y="1464814"/>
                  <a:pt x="117047" y="1444177"/>
                  <a:pt x="144246" y="1465291"/>
                </a:cubicBezTo>
                <a:cubicBezTo>
                  <a:pt x="147109" y="1467438"/>
                  <a:pt x="149375" y="1470062"/>
                  <a:pt x="151999" y="1472448"/>
                </a:cubicBezTo>
                <a:cubicBezTo>
                  <a:pt x="141024" y="1444296"/>
                  <a:pt x="148063" y="1405406"/>
                  <a:pt x="170012" y="1388349"/>
                </a:cubicBezTo>
                <a:cubicBezTo>
                  <a:pt x="172875" y="1386082"/>
                  <a:pt x="176455" y="1386559"/>
                  <a:pt x="179318" y="1388349"/>
                </a:cubicBezTo>
                <a:cubicBezTo>
                  <a:pt x="198165" y="1400158"/>
                  <a:pt x="209021" y="1391331"/>
                  <a:pt x="229539" y="1395029"/>
                </a:cubicBezTo>
                <a:cubicBezTo>
                  <a:pt x="241826" y="1397176"/>
                  <a:pt x="253516" y="1410776"/>
                  <a:pt x="264490" y="1412326"/>
                </a:cubicBezTo>
                <a:cubicBezTo>
                  <a:pt x="281907" y="1414712"/>
                  <a:pt x="286440" y="1401232"/>
                  <a:pt x="298727" y="1399443"/>
                </a:cubicBezTo>
                <a:cubicBezTo>
                  <a:pt x="348829" y="1392285"/>
                  <a:pt x="378294" y="1420796"/>
                  <a:pt x="405253" y="1458492"/>
                </a:cubicBezTo>
                <a:cubicBezTo>
                  <a:pt x="452850" y="1525174"/>
                  <a:pt x="490069" y="1598180"/>
                  <a:pt x="525737" y="1671663"/>
                </a:cubicBezTo>
                <a:cubicBezTo>
                  <a:pt x="535280" y="1691347"/>
                  <a:pt x="545061" y="1710790"/>
                  <a:pt x="554724" y="1730354"/>
                </a:cubicBezTo>
                <a:cubicBezTo>
                  <a:pt x="544346" y="1687648"/>
                  <a:pt x="534803" y="1644942"/>
                  <a:pt x="528480" y="1600924"/>
                </a:cubicBezTo>
                <a:cubicBezTo>
                  <a:pt x="524425" y="1572294"/>
                  <a:pt x="522874" y="1549509"/>
                  <a:pt x="535399" y="1522908"/>
                </a:cubicBezTo>
                <a:cubicBezTo>
                  <a:pt x="548164" y="1495829"/>
                  <a:pt x="552218" y="1503702"/>
                  <a:pt x="564744" y="1489864"/>
                </a:cubicBezTo>
                <a:cubicBezTo>
                  <a:pt x="567965" y="1486405"/>
                  <a:pt x="579058" y="1469823"/>
                  <a:pt x="588602" y="1463263"/>
                </a:cubicBezTo>
                <a:cubicBezTo>
                  <a:pt x="608286" y="1449664"/>
                  <a:pt x="623197" y="1466364"/>
                  <a:pt x="639539" y="1459923"/>
                </a:cubicBezTo>
                <a:cubicBezTo>
                  <a:pt x="640494" y="1459446"/>
                  <a:pt x="641448" y="1459565"/>
                  <a:pt x="642402" y="1459803"/>
                </a:cubicBezTo>
                <a:cubicBezTo>
                  <a:pt x="652303" y="1456463"/>
                  <a:pt x="663159" y="1459088"/>
                  <a:pt x="673418" y="1458253"/>
                </a:cubicBezTo>
                <a:cubicBezTo>
                  <a:pt x="680933" y="1457656"/>
                  <a:pt x="685347" y="1460042"/>
                  <a:pt x="690358" y="1464814"/>
                </a:cubicBezTo>
                <a:cubicBezTo>
                  <a:pt x="698111" y="1459923"/>
                  <a:pt x="706819" y="1456702"/>
                  <a:pt x="717675" y="1456702"/>
                </a:cubicBezTo>
                <a:cubicBezTo>
                  <a:pt x="727456" y="1456583"/>
                  <a:pt x="736999" y="1461115"/>
                  <a:pt x="745469" y="1465768"/>
                </a:cubicBezTo>
                <a:cubicBezTo>
                  <a:pt x="759188" y="1473284"/>
                  <a:pt x="743680" y="1476743"/>
                  <a:pt x="767181" y="1477697"/>
                </a:cubicBezTo>
                <a:cubicBezTo>
                  <a:pt x="769566" y="1477816"/>
                  <a:pt x="771594" y="1475072"/>
                  <a:pt x="774099" y="1475670"/>
                </a:cubicBezTo>
                <a:cubicBezTo>
                  <a:pt x="783642" y="1477935"/>
                  <a:pt x="789130" y="1481514"/>
                  <a:pt x="789249" y="1489507"/>
                </a:cubicBezTo>
                <a:cubicBezTo>
                  <a:pt x="791754" y="1488553"/>
                  <a:pt x="794258" y="1487599"/>
                  <a:pt x="796883" y="1486644"/>
                </a:cubicBezTo>
                <a:cubicBezTo>
                  <a:pt x="822888" y="1477339"/>
                  <a:pt x="847701" y="1487359"/>
                  <a:pt x="872513" y="1499050"/>
                </a:cubicBezTo>
                <a:cubicBezTo>
                  <a:pt x="880506" y="1502748"/>
                  <a:pt x="885039" y="1506685"/>
                  <a:pt x="886709" y="1511814"/>
                </a:cubicBezTo>
                <a:cubicBezTo>
                  <a:pt x="893747" y="1511098"/>
                  <a:pt x="900786" y="1510859"/>
                  <a:pt x="907346" y="1511814"/>
                </a:cubicBezTo>
                <a:cubicBezTo>
                  <a:pt x="948382" y="1517540"/>
                  <a:pt x="942060" y="1545215"/>
                  <a:pt x="963771" y="1570147"/>
                </a:cubicBezTo>
                <a:cubicBezTo>
                  <a:pt x="967708" y="1574680"/>
                  <a:pt x="964128" y="1582434"/>
                  <a:pt x="958998" y="1583985"/>
                </a:cubicBezTo>
                <a:cubicBezTo>
                  <a:pt x="921065" y="1595079"/>
                  <a:pt x="878716" y="1577424"/>
                  <a:pt x="838993" y="1586728"/>
                </a:cubicBezTo>
                <a:cubicBezTo>
                  <a:pt x="779706" y="1600566"/>
                  <a:pt x="737597" y="1657587"/>
                  <a:pt x="718987" y="1713296"/>
                </a:cubicBezTo>
                <a:cubicBezTo>
                  <a:pt x="713739" y="1729161"/>
                  <a:pt x="708727" y="1741686"/>
                  <a:pt x="701212" y="1756360"/>
                </a:cubicBezTo>
                <a:cubicBezTo>
                  <a:pt x="677951" y="1801450"/>
                  <a:pt x="669004" y="1835927"/>
                  <a:pt x="669601" y="1887221"/>
                </a:cubicBezTo>
                <a:cubicBezTo>
                  <a:pt x="669959" y="1914538"/>
                  <a:pt x="669004" y="1944361"/>
                  <a:pt x="675088" y="1971082"/>
                </a:cubicBezTo>
                <a:lnTo>
                  <a:pt x="679438" y="1982241"/>
                </a:lnTo>
                <a:lnTo>
                  <a:pt x="874362" y="2193694"/>
                </a:lnTo>
                <a:lnTo>
                  <a:pt x="898707" y="2215867"/>
                </a:lnTo>
                <a:lnTo>
                  <a:pt x="874303" y="2184493"/>
                </a:lnTo>
                <a:cubicBezTo>
                  <a:pt x="850445" y="2157413"/>
                  <a:pt x="828853" y="2136299"/>
                  <a:pt x="815851" y="2101466"/>
                </a:cubicBezTo>
                <a:cubicBezTo>
                  <a:pt x="809052" y="2083095"/>
                  <a:pt x="805473" y="2063531"/>
                  <a:pt x="800105" y="2044684"/>
                </a:cubicBezTo>
                <a:cubicBezTo>
                  <a:pt x="794020" y="2023569"/>
                  <a:pt x="771475" y="1993269"/>
                  <a:pt x="771714" y="1971201"/>
                </a:cubicBezTo>
                <a:cubicBezTo>
                  <a:pt x="771952" y="1947223"/>
                  <a:pt x="793902" y="1944480"/>
                  <a:pt x="791993" y="1920145"/>
                </a:cubicBezTo>
                <a:cubicBezTo>
                  <a:pt x="788892" y="1882210"/>
                  <a:pt x="773742" y="1872070"/>
                  <a:pt x="796765" y="1836999"/>
                </a:cubicBezTo>
                <a:cubicBezTo>
                  <a:pt x="804518" y="1825190"/>
                  <a:pt x="816924" y="1807773"/>
                  <a:pt x="831716" y="1803120"/>
                </a:cubicBezTo>
                <a:cubicBezTo>
                  <a:pt x="843408" y="1799423"/>
                  <a:pt x="857364" y="1810517"/>
                  <a:pt x="867026" y="1803836"/>
                </a:cubicBezTo>
                <a:cubicBezTo>
                  <a:pt x="891005" y="1787136"/>
                  <a:pt x="878956" y="1731666"/>
                  <a:pt x="903888" y="1710313"/>
                </a:cubicBezTo>
                <a:cubicBezTo>
                  <a:pt x="914863" y="1701007"/>
                  <a:pt x="939436" y="1698026"/>
                  <a:pt x="952797" y="1697310"/>
                </a:cubicBezTo>
                <a:cubicBezTo>
                  <a:pt x="955421" y="1697190"/>
                  <a:pt x="958522" y="1697907"/>
                  <a:pt x="959954" y="1700292"/>
                </a:cubicBezTo>
                <a:cubicBezTo>
                  <a:pt x="961146" y="1702201"/>
                  <a:pt x="961981" y="1703751"/>
                  <a:pt x="962817" y="1705422"/>
                </a:cubicBezTo>
                <a:cubicBezTo>
                  <a:pt x="964010" y="1702678"/>
                  <a:pt x="965322" y="1699934"/>
                  <a:pt x="966515" y="1696952"/>
                </a:cubicBezTo>
                <a:cubicBezTo>
                  <a:pt x="982143" y="1659972"/>
                  <a:pt x="996457" y="1637784"/>
                  <a:pt x="1029859" y="1618698"/>
                </a:cubicBezTo>
                <a:cubicBezTo>
                  <a:pt x="1035107" y="1615716"/>
                  <a:pt x="1043338" y="1618698"/>
                  <a:pt x="1042026" y="1625855"/>
                </a:cubicBezTo>
                <a:cubicBezTo>
                  <a:pt x="1039521" y="1639216"/>
                  <a:pt x="1042980" y="1645538"/>
                  <a:pt x="1046439" y="1652099"/>
                </a:cubicBezTo>
                <a:cubicBezTo>
                  <a:pt x="1050377" y="1643987"/>
                  <a:pt x="1053955" y="1635876"/>
                  <a:pt x="1058726" y="1628241"/>
                </a:cubicBezTo>
                <a:cubicBezTo>
                  <a:pt x="1076619" y="1599372"/>
                  <a:pt x="1102148" y="1566091"/>
                  <a:pt x="1139606" y="1569311"/>
                </a:cubicBezTo>
                <a:cubicBezTo>
                  <a:pt x="1144376" y="1569788"/>
                  <a:pt x="1148432" y="1573605"/>
                  <a:pt x="1148193" y="1578616"/>
                </a:cubicBezTo>
                <a:cubicBezTo>
                  <a:pt x="1147717" y="1586966"/>
                  <a:pt x="1148314" y="1595198"/>
                  <a:pt x="1148791" y="1603429"/>
                </a:cubicBezTo>
                <a:cubicBezTo>
                  <a:pt x="1160481" y="1588756"/>
                  <a:pt x="1173484" y="1574918"/>
                  <a:pt x="1186606" y="1562035"/>
                </a:cubicBezTo>
                <a:cubicBezTo>
                  <a:pt x="1223466" y="1526009"/>
                  <a:pt x="1271540" y="1521953"/>
                  <a:pt x="1320569" y="1509070"/>
                </a:cubicBezTo>
                <a:cubicBezTo>
                  <a:pt x="1326176" y="1507519"/>
                  <a:pt x="1333333" y="1512291"/>
                  <a:pt x="1331305" y="1518732"/>
                </a:cubicBezTo>
                <a:cubicBezTo>
                  <a:pt x="1321881" y="1549509"/>
                  <a:pt x="1324028" y="1583269"/>
                  <a:pt x="1309236" y="1612614"/>
                </a:cubicBezTo>
                <a:cubicBezTo>
                  <a:pt x="1295876" y="1638977"/>
                  <a:pt x="1272614" y="1664982"/>
                  <a:pt x="1255913" y="1689676"/>
                </a:cubicBezTo>
                <a:cubicBezTo>
                  <a:pt x="1218098" y="1745742"/>
                  <a:pt x="1163344" y="1786182"/>
                  <a:pt x="1120280" y="1836999"/>
                </a:cubicBezTo>
                <a:cubicBezTo>
                  <a:pt x="1090100" y="1872667"/>
                  <a:pt x="1077335" y="1918116"/>
                  <a:pt x="1054313" y="1957720"/>
                </a:cubicBezTo>
                <a:cubicBezTo>
                  <a:pt x="1027711" y="2003648"/>
                  <a:pt x="977013" y="2027506"/>
                  <a:pt x="956495" y="2078681"/>
                </a:cubicBezTo>
                <a:cubicBezTo>
                  <a:pt x="935977" y="2129857"/>
                  <a:pt x="954824" y="2186281"/>
                  <a:pt x="970451" y="2236264"/>
                </a:cubicBezTo>
                <a:cubicBezTo>
                  <a:pt x="975223" y="2251772"/>
                  <a:pt x="985602" y="2269784"/>
                  <a:pt x="984766" y="2286485"/>
                </a:cubicBezTo>
                <a:lnTo>
                  <a:pt x="983618" y="2293208"/>
                </a:lnTo>
                <a:lnTo>
                  <a:pt x="1126721" y="2423551"/>
                </a:lnTo>
                <a:cubicBezTo>
                  <a:pt x="1212552" y="2493693"/>
                  <a:pt x="1304644" y="2555038"/>
                  <a:pt x="1399628" y="2611820"/>
                </a:cubicBezTo>
                <a:lnTo>
                  <a:pt x="1535247" y="2686994"/>
                </a:lnTo>
                <a:lnTo>
                  <a:pt x="1469085" y="2616920"/>
                </a:lnTo>
                <a:cubicBezTo>
                  <a:pt x="1419698" y="2565268"/>
                  <a:pt x="1377470" y="2512184"/>
                  <a:pt x="1330350" y="2458622"/>
                </a:cubicBezTo>
                <a:cubicBezTo>
                  <a:pt x="1287764" y="2410190"/>
                  <a:pt x="1250187" y="2360684"/>
                  <a:pt x="1236708" y="2296388"/>
                </a:cubicBezTo>
                <a:cubicBezTo>
                  <a:pt x="1229550" y="2262270"/>
                  <a:pt x="1228477" y="2208232"/>
                  <a:pt x="1265218" y="2193559"/>
                </a:cubicBezTo>
                <a:cubicBezTo>
                  <a:pt x="1263189" y="2185447"/>
                  <a:pt x="1262474" y="2177216"/>
                  <a:pt x="1266411" y="2168985"/>
                </a:cubicBezTo>
                <a:cubicBezTo>
                  <a:pt x="1270824" y="2159919"/>
                  <a:pt x="1278221" y="2157056"/>
                  <a:pt x="1286809" y="2156101"/>
                </a:cubicBezTo>
                <a:cubicBezTo>
                  <a:pt x="1280726" y="2138208"/>
                  <a:pt x="1278459" y="2118883"/>
                  <a:pt x="1296949" y="2107550"/>
                </a:cubicBezTo>
                <a:cubicBezTo>
                  <a:pt x="1309474" y="2099795"/>
                  <a:pt x="1316154" y="2106238"/>
                  <a:pt x="1324266" y="2091207"/>
                </a:cubicBezTo>
                <a:cubicBezTo>
                  <a:pt x="1328084" y="2084170"/>
                  <a:pt x="1326891" y="2076654"/>
                  <a:pt x="1334645" y="2072240"/>
                </a:cubicBezTo>
                <a:cubicBezTo>
                  <a:pt x="1337149" y="2070809"/>
                  <a:pt x="1340012" y="2070213"/>
                  <a:pt x="1342756" y="2070213"/>
                </a:cubicBezTo>
                <a:cubicBezTo>
                  <a:pt x="1341921" y="2068303"/>
                  <a:pt x="1340848" y="2066394"/>
                  <a:pt x="1340133" y="2064367"/>
                </a:cubicBezTo>
                <a:cubicBezTo>
                  <a:pt x="1335718" y="2051841"/>
                  <a:pt x="1330112" y="2023927"/>
                  <a:pt x="1350391" y="2023451"/>
                </a:cubicBezTo>
                <a:cubicBezTo>
                  <a:pt x="1350987" y="2023451"/>
                  <a:pt x="1351584" y="2023570"/>
                  <a:pt x="1352181" y="2023689"/>
                </a:cubicBezTo>
                <a:cubicBezTo>
                  <a:pt x="1351823" y="2022973"/>
                  <a:pt x="1351464" y="2022377"/>
                  <a:pt x="1351107" y="2021661"/>
                </a:cubicBezTo>
                <a:cubicBezTo>
                  <a:pt x="1339058" y="1997207"/>
                  <a:pt x="1349795" y="1987544"/>
                  <a:pt x="1360888" y="1964640"/>
                </a:cubicBezTo>
                <a:cubicBezTo>
                  <a:pt x="1368046" y="1949610"/>
                  <a:pt x="1374726" y="1932193"/>
                  <a:pt x="1394648" y="1936487"/>
                </a:cubicBezTo>
                <a:cubicBezTo>
                  <a:pt x="1399301" y="1937442"/>
                  <a:pt x="1403475" y="1939948"/>
                  <a:pt x="1407292" y="1943049"/>
                </a:cubicBezTo>
                <a:cubicBezTo>
                  <a:pt x="1407173" y="1941021"/>
                  <a:pt x="1406935" y="1939112"/>
                  <a:pt x="1407054" y="1937083"/>
                </a:cubicBezTo>
                <a:cubicBezTo>
                  <a:pt x="1407769" y="1928138"/>
                  <a:pt x="1410752" y="1908455"/>
                  <a:pt x="1419461" y="1904040"/>
                </a:cubicBezTo>
                <a:cubicBezTo>
                  <a:pt x="1428168" y="1899627"/>
                  <a:pt x="1445227" y="1909766"/>
                  <a:pt x="1457634" y="1918714"/>
                </a:cubicBezTo>
                <a:cubicBezTo>
                  <a:pt x="1448449" y="1892232"/>
                  <a:pt x="1446300" y="1864079"/>
                  <a:pt x="1463837" y="1829365"/>
                </a:cubicBezTo>
                <a:cubicBezTo>
                  <a:pt x="1481491" y="1794293"/>
                  <a:pt x="1497953" y="1799661"/>
                  <a:pt x="1514057" y="1815646"/>
                </a:cubicBezTo>
                <a:cubicBezTo>
                  <a:pt x="1513461" y="1808847"/>
                  <a:pt x="1514057" y="1802048"/>
                  <a:pt x="1516443" y="1795247"/>
                </a:cubicBezTo>
                <a:cubicBezTo>
                  <a:pt x="1518114" y="1790715"/>
                  <a:pt x="1528372" y="1790476"/>
                  <a:pt x="1529208" y="1786779"/>
                </a:cubicBezTo>
                <a:cubicBezTo>
                  <a:pt x="1536603" y="1755643"/>
                  <a:pt x="1527417" y="1780695"/>
                  <a:pt x="1528372" y="1770555"/>
                </a:cubicBezTo>
                <a:cubicBezTo>
                  <a:pt x="1529446" y="1757194"/>
                  <a:pt x="1520857" y="1745265"/>
                  <a:pt x="1523601" y="1730354"/>
                </a:cubicBezTo>
                <a:cubicBezTo>
                  <a:pt x="1530758" y="1691943"/>
                  <a:pt x="1553781" y="1685263"/>
                  <a:pt x="1587182" y="1680014"/>
                </a:cubicBezTo>
                <a:cubicBezTo>
                  <a:pt x="1602809" y="1677509"/>
                  <a:pt x="1620106" y="1677628"/>
                  <a:pt x="1630484" y="1667726"/>
                </a:cubicBezTo>
                <a:cubicBezTo>
                  <a:pt x="1633825" y="1664386"/>
                  <a:pt x="1637405" y="1646850"/>
                  <a:pt x="1640505" y="1641364"/>
                </a:cubicBezTo>
                <a:cubicBezTo>
                  <a:pt x="1646112" y="1631581"/>
                  <a:pt x="1654343" y="1622992"/>
                  <a:pt x="1661619" y="1614403"/>
                </a:cubicBezTo>
                <a:cubicBezTo>
                  <a:pt x="1664006" y="1611659"/>
                  <a:pt x="1667466" y="1609155"/>
                  <a:pt x="1671283" y="1609871"/>
                </a:cubicBezTo>
                <a:cubicBezTo>
                  <a:pt x="1724844" y="1619773"/>
                  <a:pt x="1739397" y="1739301"/>
                  <a:pt x="1735700" y="1780337"/>
                </a:cubicBezTo>
                <a:cubicBezTo>
                  <a:pt x="1727826" y="1868969"/>
                  <a:pt x="1700627" y="1969770"/>
                  <a:pt x="1668061" y="2052438"/>
                </a:cubicBezTo>
                <a:cubicBezTo>
                  <a:pt x="1631201" y="2146081"/>
                  <a:pt x="1577639" y="2228510"/>
                  <a:pt x="1558196" y="2329073"/>
                </a:cubicBezTo>
                <a:cubicBezTo>
                  <a:pt x="1542328" y="2411502"/>
                  <a:pt x="1544715" y="2493097"/>
                  <a:pt x="1557957" y="2576242"/>
                </a:cubicBezTo>
                <a:cubicBezTo>
                  <a:pt x="1565114" y="2620737"/>
                  <a:pt x="1578116" y="2677758"/>
                  <a:pt x="1608297" y="2717124"/>
                </a:cubicBezTo>
                <a:lnTo>
                  <a:pt x="1632201" y="2740735"/>
                </a:lnTo>
                <a:lnTo>
                  <a:pt x="1689891" y="2772714"/>
                </a:lnTo>
                <a:cubicBezTo>
                  <a:pt x="1858091" y="2862361"/>
                  <a:pt x="2039292" y="2926569"/>
                  <a:pt x="2225773" y="2969230"/>
                </a:cubicBezTo>
                <a:lnTo>
                  <a:pt x="2322301" y="2985727"/>
                </a:lnTo>
                <a:lnTo>
                  <a:pt x="2304592" y="2975149"/>
                </a:lnTo>
                <a:cubicBezTo>
                  <a:pt x="2243159" y="2948666"/>
                  <a:pt x="2181366" y="2924450"/>
                  <a:pt x="2122675" y="2889975"/>
                </a:cubicBezTo>
                <a:cubicBezTo>
                  <a:pt x="2061598" y="2854188"/>
                  <a:pt x="2016268" y="2809335"/>
                  <a:pt x="1944933" y="2790129"/>
                </a:cubicBezTo>
                <a:cubicBezTo>
                  <a:pt x="1902227" y="2778559"/>
                  <a:pt x="1854869" y="2771997"/>
                  <a:pt x="1814309" y="2752792"/>
                </a:cubicBezTo>
                <a:cubicBezTo>
                  <a:pt x="1757528" y="2725951"/>
                  <a:pt x="1716611" y="2649605"/>
                  <a:pt x="1737129" y="2588648"/>
                </a:cubicBezTo>
                <a:cubicBezTo>
                  <a:pt x="1750370" y="2549521"/>
                  <a:pt x="1749057" y="2519221"/>
                  <a:pt x="1773751" y="2523634"/>
                </a:cubicBezTo>
                <a:cubicBezTo>
                  <a:pt x="1763135" y="2512661"/>
                  <a:pt x="1755499" y="2500611"/>
                  <a:pt x="1758601" y="2482122"/>
                </a:cubicBezTo>
                <a:cubicBezTo>
                  <a:pt x="1759078" y="2479497"/>
                  <a:pt x="1762060" y="2477112"/>
                  <a:pt x="1764685" y="2477231"/>
                </a:cubicBezTo>
                <a:cubicBezTo>
                  <a:pt x="1772916" y="2477707"/>
                  <a:pt x="1779477" y="2478543"/>
                  <a:pt x="1785799" y="2479856"/>
                </a:cubicBezTo>
                <a:cubicBezTo>
                  <a:pt x="1785441" y="2479616"/>
                  <a:pt x="1785203" y="2479378"/>
                  <a:pt x="1784845" y="2479139"/>
                </a:cubicBezTo>
                <a:cubicBezTo>
                  <a:pt x="1761941" y="2461484"/>
                  <a:pt x="1743690" y="2440728"/>
                  <a:pt x="1761464" y="2414126"/>
                </a:cubicBezTo>
                <a:cubicBezTo>
                  <a:pt x="1762180" y="2413053"/>
                  <a:pt x="1763373" y="2412814"/>
                  <a:pt x="1764566" y="2412455"/>
                </a:cubicBezTo>
                <a:cubicBezTo>
                  <a:pt x="1762537" y="2411263"/>
                  <a:pt x="1760749" y="2409832"/>
                  <a:pt x="1758601" y="2408996"/>
                </a:cubicBezTo>
                <a:cubicBezTo>
                  <a:pt x="1755023" y="2407565"/>
                  <a:pt x="1752517" y="2404106"/>
                  <a:pt x="1753710" y="2400169"/>
                </a:cubicBezTo>
                <a:cubicBezTo>
                  <a:pt x="1757765" y="2387166"/>
                  <a:pt x="1756931" y="2348397"/>
                  <a:pt x="1769337" y="2339689"/>
                </a:cubicBezTo>
                <a:cubicBezTo>
                  <a:pt x="1778641" y="2333246"/>
                  <a:pt x="1786993" y="2337780"/>
                  <a:pt x="1796893" y="2341239"/>
                </a:cubicBezTo>
                <a:cubicBezTo>
                  <a:pt x="1790451" y="2333844"/>
                  <a:pt x="1785799" y="2324778"/>
                  <a:pt x="1787349" y="2314756"/>
                </a:cubicBezTo>
                <a:cubicBezTo>
                  <a:pt x="1788901" y="2305094"/>
                  <a:pt x="1795701" y="2294240"/>
                  <a:pt x="1805243" y="2290660"/>
                </a:cubicBezTo>
                <a:cubicBezTo>
                  <a:pt x="1809657" y="2288991"/>
                  <a:pt x="1814309" y="2289348"/>
                  <a:pt x="1818842" y="2290422"/>
                </a:cubicBezTo>
                <a:cubicBezTo>
                  <a:pt x="1818246" y="2289348"/>
                  <a:pt x="1817650" y="2288275"/>
                  <a:pt x="1817292" y="2286962"/>
                </a:cubicBezTo>
                <a:cubicBezTo>
                  <a:pt x="1813951" y="2273960"/>
                  <a:pt x="1815264" y="2273124"/>
                  <a:pt x="1821467" y="2259407"/>
                </a:cubicBezTo>
                <a:cubicBezTo>
                  <a:pt x="1824568" y="2252727"/>
                  <a:pt x="1841389" y="2227198"/>
                  <a:pt x="1854273" y="2228152"/>
                </a:cubicBezTo>
                <a:cubicBezTo>
                  <a:pt x="1856181" y="2228391"/>
                  <a:pt x="1862145" y="2231134"/>
                  <a:pt x="1867633" y="2234832"/>
                </a:cubicBezTo>
                <a:cubicBezTo>
                  <a:pt x="1866797" y="2216700"/>
                  <a:pt x="1869898" y="2190218"/>
                  <a:pt x="1870615" y="2188310"/>
                </a:cubicBezTo>
                <a:lnTo>
                  <a:pt x="1878282" y="2176814"/>
                </a:lnTo>
                <a:lnTo>
                  <a:pt x="1873766" y="2172186"/>
                </a:lnTo>
                <a:cubicBezTo>
                  <a:pt x="1853960" y="2147668"/>
                  <a:pt x="1835873" y="2120135"/>
                  <a:pt x="1819678" y="2088104"/>
                </a:cubicBezTo>
                <a:cubicBezTo>
                  <a:pt x="1817293" y="2083333"/>
                  <a:pt x="1818128" y="2077607"/>
                  <a:pt x="1821945" y="2073910"/>
                </a:cubicBezTo>
                <a:cubicBezTo>
                  <a:pt x="1854751" y="2042178"/>
                  <a:pt x="1886602" y="2045876"/>
                  <a:pt x="1927756" y="2026909"/>
                </a:cubicBezTo>
                <a:cubicBezTo>
                  <a:pt x="1935033" y="2023569"/>
                  <a:pt x="1937777" y="2008180"/>
                  <a:pt x="1948035" y="2007226"/>
                </a:cubicBezTo>
                <a:lnTo>
                  <a:pt x="1978623" y="2010459"/>
                </a:lnTo>
                <a:lnTo>
                  <a:pt x="1978279" y="1992012"/>
                </a:lnTo>
                <a:cubicBezTo>
                  <a:pt x="1979669" y="1981289"/>
                  <a:pt x="1982719" y="1970486"/>
                  <a:pt x="1987640" y="1959751"/>
                </a:cubicBezTo>
                <a:cubicBezTo>
                  <a:pt x="1997779" y="1937562"/>
                  <a:pt x="2024739" y="1930404"/>
                  <a:pt x="2047404" y="1930763"/>
                </a:cubicBezTo>
                <a:cubicBezTo>
                  <a:pt x="2066729" y="1931121"/>
                  <a:pt x="2079731" y="1936130"/>
                  <a:pt x="2089991" y="1944004"/>
                </a:cubicBezTo>
                <a:cubicBezTo>
                  <a:pt x="2082237" y="1929689"/>
                  <a:pt x="2067802" y="1911437"/>
                  <a:pt x="2075796" y="1895453"/>
                </a:cubicBezTo>
                <a:cubicBezTo>
                  <a:pt x="2093569" y="1860024"/>
                  <a:pt x="2154050" y="1907620"/>
                  <a:pt x="2154646" y="1906666"/>
                </a:cubicBezTo>
                <a:cubicBezTo>
                  <a:pt x="2155124" y="1906069"/>
                  <a:pt x="2144388" y="1854059"/>
                  <a:pt x="2149636" y="1843084"/>
                </a:cubicBezTo>
                <a:cubicBezTo>
                  <a:pt x="2156436" y="1829127"/>
                  <a:pt x="2180294" y="1801571"/>
                  <a:pt x="2194369" y="1793459"/>
                </a:cubicBezTo>
                <a:cubicBezTo>
                  <a:pt x="2228964" y="1773418"/>
                  <a:pt x="2252583" y="1798589"/>
                  <a:pt x="2275487" y="1760774"/>
                </a:cubicBezTo>
                <a:cubicBezTo>
                  <a:pt x="2277754" y="1756957"/>
                  <a:pt x="2283480" y="1754809"/>
                  <a:pt x="2287059" y="1758507"/>
                </a:cubicBezTo>
                <a:cubicBezTo>
                  <a:pt x="2299822" y="1772106"/>
                  <a:pt x="2319267" y="1771749"/>
                  <a:pt x="2331435" y="1785587"/>
                </a:cubicBezTo>
                <a:cubicBezTo>
                  <a:pt x="2332746" y="1787137"/>
                  <a:pt x="2333701" y="1789404"/>
                  <a:pt x="2334775" y="1791432"/>
                </a:cubicBezTo>
                <a:cubicBezTo>
                  <a:pt x="2336803" y="1786302"/>
                  <a:pt x="2339308" y="1781769"/>
                  <a:pt x="2343125" y="1778906"/>
                </a:cubicBezTo>
                <a:cubicBezTo>
                  <a:pt x="2346704" y="1776281"/>
                  <a:pt x="2355412" y="1774850"/>
                  <a:pt x="2363524" y="1774492"/>
                </a:cubicBezTo>
                <a:cubicBezTo>
                  <a:pt x="2362451" y="1768647"/>
                  <a:pt x="2361616" y="1762921"/>
                  <a:pt x="2360899" y="1757434"/>
                </a:cubicBezTo>
                <a:cubicBezTo>
                  <a:pt x="2360542" y="1754571"/>
                  <a:pt x="2362808" y="1751827"/>
                  <a:pt x="2364955" y="1750395"/>
                </a:cubicBezTo>
                <a:cubicBezTo>
                  <a:pt x="2382252" y="1738705"/>
                  <a:pt x="2416489" y="1732264"/>
                  <a:pt x="2437722" y="1731428"/>
                </a:cubicBezTo>
                <a:cubicBezTo>
                  <a:pt x="2451172" y="1731219"/>
                  <a:pt x="2463548" y="1733359"/>
                  <a:pt x="2475286" y="1736932"/>
                </a:cubicBezTo>
                <a:close/>
                <a:moveTo>
                  <a:pt x="3560752" y="2048277"/>
                </a:moveTo>
                <a:cubicBezTo>
                  <a:pt x="3563615" y="2049872"/>
                  <a:pt x="3565732" y="2053332"/>
                  <a:pt x="3564898" y="2056970"/>
                </a:cubicBezTo>
                <a:lnTo>
                  <a:pt x="3558219" y="2086146"/>
                </a:lnTo>
                <a:lnTo>
                  <a:pt x="3452344" y="2427120"/>
                </a:lnTo>
                <a:lnTo>
                  <a:pt x="3460042" y="2386093"/>
                </a:lnTo>
                <a:cubicBezTo>
                  <a:pt x="3480440" y="2275987"/>
                  <a:pt x="3495829" y="2149181"/>
                  <a:pt x="3552135" y="2050767"/>
                </a:cubicBezTo>
                <a:cubicBezTo>
                  <a:pt x="3554282" y="2046950"/>
                  <a:pt x="3557890" y="2046681"/>
                  <a:pt x="3560752" y="2048277"/>
                </a:cubicBezTo>
                <a:close/>
                <a:moveTo>
                  <a:pt x="3660793" y="1755799"/>
                </a:moveTo>
                <a:lnTo>
                  <a:pt x="3656503" y="1769614"/>
                </a:lnTo>
                <a:lnTo>
                  <a:pt x="3656527" y="1765843"/>
                </a:lnTo>
                <a:close/>
                <a:moveTo>
                  <a:pt x="2673441" y="1265121"/>
                </a:moveTo>
                <a:cubicBezTo>
                  <a:pt x="2691096" y="1274426"/>
                  <a:pt x="2711853" y="1294228"/>
                  <a:pt x="2709706" y="1315700"/>
                </a:cubicBezTo>
                <a:cubicBezTo>
                  <a:pt x="2709347" y="1319040"/>
                  <a:pt x="2706247" y="1323097"/>
                  <a:pt x="2702666" y="1323216"/>
                </a:cubicBezTo>
                <a:lnTo>
                  <a:pt x="2697776" y="1323455"/>
                </a:lnTo>
                <a:cubicBezTo>
                  <a:pt x="2690977" y="1323693"/>
                  <a:pt x="2686920" y="1317132"/>
                  <a:pt x="2686564" y="1311168"/>
                </a:cubicBezTo>
                <a:cubicBezTo>
                  <a:pt x="2685966" y="1301029"/>
                  <a:pt x="2666522" y="1284566"/>
                  <a:pt x="2662943" y="1274187"/>
                </a:cubicBezTo>
                <a:cubicBezTo>
                  <a:pt x="2660677" y="1267984"/>
                  <a:pt x="2667954" y="1261185"/>
                  <a:pt x="2673083" y="1265360"/>
                </a:cubicBezTo>
                <a:cubicBezTo>
                  <a:pt x="2673082" y="1265241"/>
                  <a:pt x="2673202" y="1265241"/>
                  <a:pt x="2673441" y="1265121"/>
                </a:cubicBezTo>
                <a:close/>
                <a:moveTo>
                  <a:pt x="2492119" y="1184481"/>
                </a:moveTo>
                <a:cubicBezTo>
                  <a:pt x="2512996" y="1204163"/>
                  <a:pt x="2528861" y="1230049"/>
                  <a:pt x="2547470" y="1252117"/>
                </a:cubicBezTo>
                <a:cubicBezTo>
                  <a:pt x="2566438" y="1274425"/>
                  <a:pt x="2587194" y="1294824"/>
                  <a:pt x="2605922" y="1316892"/>
                </a:cubicBezTo>
                <a:cubicBezTo>
                  <a:pt x="2612246" y="1324408"/>
                  <a:pt x="2602702" y="1333355"/>
                  <a:pt x="2595305" y="1327390"/>
                </a:cubicBezTo>
                <a:cubicBezTo>
                  <a:pt x="2548783" y="1290410"/>
                  <a:pt x="2511684" y="1242455"/>
                  <a:pt x="2480428" y="1192115"/>
                </a:cubicBezTo>
                <a:cubicBezTo>
                  <a:pt x="2478103" y="1188417"/>
                  <a:pt x="2479713" y="1185256"/>
                  <a:pt x="2482561" y="1183645"/>
                </a:cubicBezTo>
                <a:cubicBezTo>
                  <a:pt x="2485409" y="1182035"/>
                  <a:pt x="2489495" y="1181975"/>
                  <a:pt x="2492119" y="1184481"/>
                </a:cubicBezTo>
                <a:close/>
                <a:moveTo>
                  <a:pt x="2570240" y="1194828"/>
                </a:moveTo>
                <a:cubicBezTo>
                  <a:pt x="2573417" y="1194649"/>
                  <a:pt x="2576698" y="1196469"/>
                  <a:pt x="2577531" y="1200465"/>
                </a:cubicBezTo>
                <a:cubicBezTo>
                  <a:pt x="2581707" y="1220387"/>
                  <a:pt x="2604133" y="1237325"/>
                  <a:pt x="2613438" y="1255578"/>
                </a:cubicBezTo>
                <a:cubicBezTo>
                  <a:pt x="2623579" y="1275261"/>
                  <a:pt x="2635387" y="1293274"/>
                  <a:pt x="2646960" y="1312121"/>
                </a:cubicBezTo>
                <a:cubicBezTo>
                  <a:pt x="2651610" y="1319636"/>
                  <a:pt x="2641830" y="1327867"/>
                  <a:pt x="2635268" y="1322022"/>
                </a:cubicBezTo>
                <a:cubicBezTo>
                  <a:pt x="2611649" y="1300908"/>
                  <a:pt x="2602344" y="1274425"/>
                  <a:pt x="2585047" y="1249136"/>
                </a:cubicBezTo>
                <a:cubicBezTo>
                  <a:pt x="2575264" y="1234821"/>
                  <a:pt x="2561547" y="1219791"/>
                  <a:pt x="2563575" y="1201181"/>
                </a:cubicBezTo>
                <a:cubicBezTo>
                  <a:pt x="2563993" y="1197185"/>
                  <a:pt x="2567064" y="1195007"/>
                  <a:pt x="2570240" y="1194828"/>
                </a:cubicBezTo>
                <a:close/>
                <a:moveTo>
                  <a:pt x="2347421" y="1121377"/>
                </a:moveTo>
                <a:cubicBezTo>
                  <a:pt x="2395374" y="1166707"/>
                  <a:pt x="2445239" y="1219911"/>
                  <a:pt x="2479953" y="1276096"/>
                </a:cubicBezTo>
                <a:cubicBezTo>
                  <a:pt x="2483649" y="1281942"/>
                  <a:pt x="2474703" y="1288860"/>
                  <a:pt x="2469574" y="1284447"/>
                </a:cubicBezTo>
                <a:cubicBezTo>
                  <a:pt x="2419830" y="1241383"/>
                  <a:pt x="2374977" y="1184003"/>
                  <a:pt x="2337878" y="1129965"/>
                </a:cubicBezTo>
                <a:cubicBezTo>
                  <a:pt x="2333821" y="1124001"/>
                  <a:pt x="2341933" y="1116247"/>
                  <a:pt x="2347421" y="1121377"/>
                </a:cubicBezTo>
                <a:close/>
                <a:moveTo>
                  <a:pt x="2613556" y="1152392"/>
                </a:moveTo>
                <a:cubicBezTo>
                  <a:pt x="2624769" y="1165037"/>
                  <a:pt x="2643022" y="1180903"/>
                  <a:pt x="2635387" y="1199393"/>
                </a:cubicBezTo>
                <a:cubicBezTo>
                  <a:pt x="2632524" y="1206430"/>
                  <a:pt x="2623935" y="1205238"/>
                  <a:pt x="2621549" y="1198677"/>
                </a:cubicBezTo>
                <a:cubicBezTo>
                  <a:pt x="2616539" y="1184720"/>
                  <a:pt x="2608785" y="1175058"/>
                  <a:pt x="2599600" y="1163963"/>
                </a:cubicBezTo>
                <a:cubicBezTo>
                  <a:pt x="2596260" y="1159906"/>
                  <a:pt x="2598050" y="1155106"/>
                  <a:pt x="2601523" y="1152273"/>
                </a:cubicBezTo>
                <a:cubicBezTo>
                  <a:pt x="2604998" y="1149439"/>
                  <a:pt x="2610157" y="1148574"/>
                  <a:pt x="2613556" y="1152392"/>
                </a:cubicBezTo>
                <a:close/>
                <a:moveTo>
                  <a:pt x="2466949" y="1103244"/>
                </a:moveTo>
                <a:cubicBezTo>
                  <a:pt x="2485320" y="1118632"/>
                  <a:pt x="2496892" y="1139628"/>
                  <a:pt x="2511684" y="1158237"/>
                </a:cubicBezTo>
                <a:cubicBezTo>
                  <a:pt x="2519079" y="1167542"/>
                  <a:pt x="2503452" y="1176966"/>
                  <a:pt x="2496175" y="1168019"/>
                </a:cubicBezTo>
                <a:cubicBezTo>
                  <a:pt x="2481503" y="1150125"/>
                  <a:pt x="2467426" y="1131278"/>
                  <a:pt x="2456570" y="1110879"/>
                </a:cubicBezTo>
                <a:cubicBezTo>
                  <a:pt x="2453350" y="1104795"/>
                  <a:pt x="2462178" y="1099189"/>
                  <a:pt x="2466949" y="1103244"/>
                </a:cubicBezTo>
                <a:close/>
                <a:moveTo>
                  <a:pt x="2188764" y="981687"/>
                </a:moveTo>
                <a:cubicBezTo>
                  <a:pt x="2249005" y="1032504"/>
                  <a:pt x="2302209" y="1104556"/>
                  <a:pt x="2346823" y="1168853"/>
                </a:cubicBezTo>
                <a:cubicBezTo>
                  <a:pt x="2349926" y="1173506"/>
                  <a:pt x="2343483" y="1179351"/>
                  <a:pt x="2339428" y="1175415"/>
                </a:cubicBezTo>
                <a:cubicBezTo>
                  <a:pt x="2282765" y="1121018"/>
                  <a:pt x="2219898" y="1057198"/>
                  <a:pt x="2179221" y="990276"/>
                </a:cubicBezTo>
                <a:cubicBezTo>
                  <a:pt x="2175522" y="984192"/>
                  <a:pt x="2182919" y="976796"/>
                  <a:pt x="2188764" y="981687"/>
                </a:cubicBezTo>
                <a:close/>
                <a:moveTo>
                  <a:pt x="2108601" y="880896"/>
                </a:moveTo>
                <a:cubicBezTo>
                  <a:pt x="2127449" y="891274"/>
                  <a:pt x="2140690" y="915729"/>
                  <a:pt x="2152022" y="933383"/>
                </a:cubicBezTo>
                <a:cubicBezTo>
                  <a:pt x="2157390" y="941733"/>
                  <a:pt x="2144984" y="952461"/>
                  <a:pt x="2137349" y="946386"/>
                </a:cubicBezTo>
                <a:cubicBezTo>
                  <a:pt x="2118144" y="930998"/>
                  <a:pt x="2104546" y="911315"/>
                  <a:pt x="2097745" y="887576"/>
                </a:cubicBezTo>
                <a:cubicBezTo>
                  <a:pt x="2096790" y="884354"/>
                  <a:pt x="2098371" y="882058"/>
                  <a:pt x="2100757" y="880879"/>
                </a:cubicBezTo>
                <a:cubicBezTo>
                  <a:pt x="2103144" y="879702"/>
                  <a:pt x="2106335" y="879643"/>
                  <a:pt x="2108601" y="880896"/>
                </a:cubicBezTo>
                <a:close/>
                <a:moveTo>
                  <a:pt x="2147130" y="856563"/>
                </a:moveTo>
                <a:cubicBezTo>
                  <a:pt x="2155124" y="871236"/>
                  <a:pt x="2167172" y="883403"/>
                  <a:pt x="2176238" y="897599"/>
                </a:cubicBezTo>
                <a:cubicBezTo>
                  <a:pt x="2190075" y="919310"/>
                  <a:pt x="2207850" y="938397"/>
                  <a:pt x="2222999" y="959260"/>
                </a:cubicBezTo>
                <a:cubicBezTo>
                  <a:pt x="2226101" y="963675"/>
                  <a:pt x="2220613" y="968924"/>
                  <a:pt x="2216678" y="964987"/>
                </a:cubicBezTo>
                <a:cubicBezTo>
                  <a:pt x="2197710" y="945911"/>
                  <a:pt x="2178266" y="926347"/>
                  <a:pt x="2163474" y="903921"/>
                </a:cubicBezTo>
                <a:cubicBezTo>
                  <a:pt x="2152857" y="887818"/>
                  <a:pt x="2143434" y="878871"/>
                  <a:pt x="2138542" y="860620"/>
                </a:cubicBezTo>
                <a:cubicBezTo>
                  <a:pt x="2137826" y="858113"/>
                  <a:pt x="2139288" y="855848"/>
                  <a:pt x="2141271" y="854833"/>
                </a:cubicBezTo>
                <a:cubicBezTo>
                  <a:pt x="2143255" y="853819"/>
                  <a:pt x="2145759" y="854058"/>
                  <a:pt x="2147130" y="856563"/>
                </a:cubicBezTo>
                <a:close/>
                <a:moveTo>
                  <a:pt x="2504471" y="957398"/>
                </a:moveTo>
                <a:cubicBezTo>
                  <a:pt x="2506584" y="957359"/>
                  <a:pt x="2508761" y="958216"/>
                  <a:pt x="2510610" y="960334"/>
                </a:cubicBezTo>
                <a:cubicBezTo>
                  <a:pt x="2519557" y="970712"/>
                  <a:pt x="2523016" y="978943"/>
                  <a:pt x="2520392" y="992662"/>
                </a:cubicBezTo>
                <a:cubicBezTo>
                  <a:pt x="2519318" y="998865"/>
                  <a:pt x="2510371" y="998745"/>
                  <a:pt x="2508343" y="993139"/>
                </a:cubicBezTo>
                <a:cubicBezTo>
                  <a:pt x="2505719" y="985265"/>
                  <a:pt x="2503334" y="978824"/>
                  <a:pt x="2497727" y="972144"/>
                </a:cubicBezTo>
                <a:cubicBezTo>
                  <a:pt x="2494148" y="967849"/>
                  <a:pt x="2495520" y="962780"/>
                  <a:pt x="2498711" y="959842"/>
                </a:cubicBezTo>
                <a:cubicBezTo>
                  <a:pt x="2500306" y="958372"/>
                  <a:pt x="2502357" y="957437"/>
                  <a:pt x="2504471" y="957398"/>
                </a:cubicBezTo>
                <a:close/>
                <a:moveTo>
                  <a:pt x="2051699" y="755282"/>
                </a:moveTo>
                <a:cubicBezTo>
                  <a:pt x="2065417" y="765063"/>
                  <a:pt x="2071860" y="775562"/>
                  <a:pt x="2080805" y="788802"/>
                </a:cubicBezTo>
                <a:cubicBezTo>
                  <a:pt x="2091661" y="804908"/>
                  <a:pt x="2106213" y="817790"/>
                  <a:pt x="2115877" y="834968"/>
                </a:cubicBezTo>
                <a:cubicBezTo>
                  <a:pt x="2120051" y="842244"/>
                  <a:pt x="2109434" y="849880"/>
                  <a:pt x="2103232" y="844988"/>
                </a:cubicBezTo>
                <a:cubicBezTo>
                  <a:pt x="2075200" y="822443"/>
                  <a:pt x="2059214" y="793812"/>
                  <a:pt x="2041321" y="763752"/>
                </a:cubicBezTo>
                <a:cubicBezTo>
                  <a:pt x="2037622" y="757430"/>
                  <a:pt x="2046450" y="751585"/>
                  <a:pt x="2051699" y="755282"/>
                </a:cubicBezTo>
                <a:close/>
                <a:moveTo>
                  <a:pt x="2207387" y="740687"/>
                </a:moveTo>
                <a:cubicBezTo>
                  <a:pt x="2209609" y="742491"/>
                  <a:pt x="2210832" y="745563"/>
                  <a:pt x="2209401" y="748487"/>
                </a:cubicBezTo>
                <a:cubicBezTo>
                  <a:pt x="2207015" y="753377"/>
                  <a:pt x="2234451" y="780217"/>
                  <a:pt x="2239104" y="787733"/>
                </a:cubicBezTo>
                <a:cubicBezTo>
                  <a:pt x="2246024" y="798468"/>
                  <a:pt x="2250914" y="810516"/>
                  <a:pt x="2254731" y="822685"/>
                </a:cubicBezTo>
                <a:cubicBezTo>
                  <a:pt x="2256998" y="829842"/>
                  <a:pt x="2248170" y="834853"/>
                  <a:pt x="2243279" y="829007"/>
                </a:cubicBezTo>
                <a:cubicBezTo>
                  <a:pt x="2233617" y="817436"/>
                  <a:pt x="2227414" y="803717"/>
                  <a:pt x="2218586" y="791550"/>
                </a:cubicBezTo>
                <a:cubicBezTo>
                  <a:pt x="2208327" y="777472"/>
                  <a:pt x="2200454" y="766857"/>
                  <a:pt x="2193894" y="750514"/>
                </a:cubicBezTo>
                <a:cubicBezTo>
                  <a:pt x="2192939" y="748247"/>
                  <a:pt x="2194132" y="744907"/>
                  <a:pt x="2195921" y="743357"/>
                </a:cubicBezTo>
                <a:cubicBezTo>
                  <a:pt x="2197113" y="742402"/>
                  <a:pt x="2198188" y="741448"/>
                  <a:pt x="2199380" y="740494"/>
                </a:cubicBezTo>
                <a:cubicBezTo>
                  <a:pt x="2201946" y="738346"/>
                  <a:pt x="2205166" y="738883"/>
                  <a:pt x="2207387" y="740687"/>
                </a:cubicBezTo>
                <a:close/>
                <a:moveTo>
                  <a:pt x="3043734" y="971607"/>
                </a:moveTo>
                <a:cubicBezTo>
                  <a:pt x="3046700" y="971786"/>
                  <a:pt x="3049505" y="973635"/>
                  <a:pt x="3050040" y="977155"/>
                </a:cubicBezTo>
                <a:cubicBezTo>
                  <a:pt x="3053141" y="996598"/>
                  <a:pt x="3043718" y="1012822"/>
                  <a:pt x="3032504" y="1027972"/>
                </a:cubicBezTo>
                <a:cubicBezTo>
                  <a:pt x="3024392" y="1038827"/>
                  <a:pt x="3016400" y="1048371"/>
                  <a:pt x="3010436" y="1060777"/>
                </a:cubicBezTo>
                <a:cubicBezTo>
                  <a:pt x="3006023" y="1069843"/>
                  <a:pt x="3004352" y="1079386"/>
                  <a:pt x="2996955" y="1086425"/>
                </a:cubicBezTo>
                <a:cubicBezTo>
                  <a:pt x="2990991" y="1092030"/>
                  <a:pt x="2977393" y="1088571"/>
                  <a:pt x="2980375" y="1078551"/>
                </a:cubicBezTo>
                <a:cubicBezTo>
                  <a:pt x="2986220" y="1059704"/>
                  <a:pt x="2989798" y="1044076"/>
                  <a:pt x="3001131" y="1027136"/>
                </a:cubicBezTo>
                <a:cubicBezTo>
                  <a:pt x="3012345" y="1010436"/>
                  <a:pt x="3029284" y="995048"/>
                  <a:pt x="3036441" y="976080"/>
                </a:cubicBezTo>
                <a:cubicBezTo>
                  <a:pt x="3037634" y="972919"/>
                  <a:pt x="3040765" y="971427"/>
                  <a:pt x="3043734" y="971607"/>
                </a:cubicBezTo>
                <a:close/>
                <a:moveTo>
                  <a:pt x="2071620" y="612494"/>
                </a:moveTo>
                <a:cubicBezTo>
                  <a:pt x="2091781" y="638500"/>
                  <a:pt x="2107646" y="668560"/>
                  <a:pt x="2124585" y="696833"/>
                </a:cubicBezTo>
                <a:cubicBezTo>
                  <a:pt x="2154766" y="747412"/>
                  <a:pt x="2191031" y="796560"/>
                  <a:pt x="2216440" y="849644"/>
                </a:cubicBezTo>
                <a:cubicBezTo>
                  <a:pt x="2219899" y="856801"/>
                  <a:pt x="2209520" y="862288"/>
                  <a:pt x="2204987" y="856443"/>
                </a:cubicBezTo>
                <a:cubicBezTo>
                  <a:pt x="2149041" y="786539"/>
                  <a:pt x="2097149" y="701723"/>
                  <a:pt x="2058618" y="620964"/>
                </a:cubicBezTo>
                <a:cubicBezTo>
                  <a:pt x="2056471" y="616491"/>
                  <a:pt x="2058170" y="612374"/>
                  <a:pt x="2061182" y="610376"/>
                </a:cubicBezTo>
                <a:cubicBezTo>
                  <a:pt x="2064195" y="608379"/>
                  <a:pt x="2068519" y="608498"/>
                  <a:pt x="2071620" y="612494"/>
                </a:cubicBezTo>
                <a:close/>
                <a:moveTo>
                  <a:pt x="3151438" y="947670"/>
                </a:moveTo>
                <a:cubicBezTo>
                  <a:pt x="3153585" y="950412"/>
                  <a:pt x="3154182" y="954495"/>
                  <a:pt x="3152034" y="957948"/>
                </a:cubicBezTo>
                <a:cubicBezTo>
                  <a:pt x="3143445" y="972024"/>
                  <a:pt x="3132352" y="984788"/>
                  <a:pt x="3122928" y="998387"/>
                </a:cubicBezTo>
                <a:cubicBezTo>
                  <a:pt x="3118633" y="1004591"/>
                  <a:pt x="3115411" y="1007692"/>
                  <a:pt x="3108732" y="1010913"/>
                </a:cubicBezTo>
                <a:cubicBezTo>
                  <a:pt x="3102409" y="1013895"/>
                  <a:pt x="3093701" y="1007811"/>
                  <a:pt x="3098115" y="1000774"/>
                </a:cubicBezTo>
                <a:cubicBezTo>
                  <a:pt x="3111475" y="978823"/>
                  <a:pt x="3116605" y="957352"/>
                  <a:pt x="3141537" y="945435"/>
                </a:cubicBezTo>
                <a:cubicBezTo>
                  <a:pt x="3145593" y="943527"/>
                  <a:pt x="3149290" y="944928"/>
                  <a:pt x="3151438" y="947670"/>
                </a:cubicBezTo>
                <a:close/>
                <a:moveTo>
                  <a:pt x="2143434" y="633133"/>
                </a:moveTo>
                <a:cubicBezTo>
                  <a:pt x="2164310" y="649952"/>
                  <a:pt x="2183515" y="686216"/>
                  <a:pt x="2176357" y="713652"/>
                </a:cubicBezTo>
                <a:cubicBezTo>
                  <a:pt x="2174449" y="721049"/>
                  <a:pt x="2164786" y="721407"/>
                  <a:pt x="2162878" y="713773"/>
                </a:cubicBezTo>
                <a:cubicBezTo>
                  <a:pt x="2156436" y="686693"/>
                  <a:pt x="2146416" y="665698"/>
                  <a:pt x="2133890" y="641005"/>
                </a:cubicBezTo>
                <a:cubicBezTo>
                  <a:pt x="2132279" y="637785"/>
                  <a:pt x="2133264" y="634683"/>
                  <a:pt x="2135351" y="632953"/>
                </a:cubicBezTo>
                <a:cubicBezTo>
                  <a:pt x="2137439" y="631224"/>
                  <a:pt x="2140631" y="630866"/>
                  <a:pt x="2143434" y="633133"/>
                </a:cubicBezTo>
                <a:close/>
                <a:moveTo>
                  <a:pt x="2303019" y="598248"/>
                </a:moveTo>
                <a:cubicBezTo>
                  <a:pt x="2295708" y="594504"/>
                  <a:pt x="2288549" y="592394"/>
                  <a:pt x="2282048" y="592812"/>
                </a:cubicBezTo>
                <a:cubicBezTo>
                  <a:pt x="2267972" y="593647"/>
                  <a:pt x="2245784" y="596390"/>
                  <a:pt x="2241967" y="612972"/>
                </a:cubicBezTo>
                <a:cubicBezTo>
                  <a:pt x="2240535" y="618936"/>
                  <a:pt x="2254015" y="666055"/>
                  <a:pt x="2256044" y="675599"/>
                </a:cubicBezTo>
                <a:cubicBezTo>
                  <a:pt x="2263916" y="713415"/>
                  <a:pt x="2295050" y="747054"/>
                  <a:pt x="2295290" y="785704"/>
                </a:cubicBezTo>
                <a:cubicBezTo>
                  <a:pt x="2295408" y="792623"/>
                  <a:pt x="2284315" y="795963"/>
                  <a:pt x="2281571" y="789044"/>
                </a:cubicBezTo>
                <a:cubicBezTo>
                  <a:pt x="2267972" y="755643"/>
                  <a:pt x="2246143" y="726894"/>
                  <a:pt x="2236838" y="691466"/>
                </a:cubicBezTo>
                <a:cubicBezTo>
                  <a:pt x="2234691" y="683472"/>
                  <a:pt x="2232065" y="674406"/>
                  <a:pt x="2229442" y="664982"/>
                </a:cubicBezTo>
                <a:cubicBezTo>
                  <a:pt x="2210832" y="643510"/>
                  <a:pt x="2144268" y="546050"/>
                  <a:pt x="2145461" y="604024"/>
                </a:cubicBezTo>
                <a:cubicBezTo>
                  <a:pt x="2145700" y="612613"/>
                  <a:pt x="2134724" y="620725"/>
                  <a:pt x="2127567" y="613449"/>
                </a:cubicBezTo>
                <a:cubicBezTo>
                  <a:pt x="2094166" y="579570"/>
                  <a:pt x="2061004" y="571817"/>
                  <a:pt x="2018297" y="573486"/>
                </a:cubicBezTo>
                <a:cubicBezTo>
                  <a:pt x="2011737" y="573725"/>
                  <a:pt x="2004579" y="573248"/>
                  <a:pt x="1997422" y="572294"/>
                </a:cubicBezTo>
                <a:cubicBezTo>
                  <a:pt x="2013765" y="592931"/>
                  <a:pt x="2025575" y="618101"/>
                  <a:pt x="2032851" y="641839"/>
                </a:cubicBezTo>
                <a:cubicBezTo>
                  <a:pt x="2033924" y="645060"/>
                  <a:pt x="2032493" y="648759"/>
                  <a:pt x="2029630" y="650548"/>
                </a:cubicBezTo>
                <a:cubicBezTo>
                  <a:pt x="2028915" y="651025"/>
                  <a:pt x="2028080" y="651503"/>
                  <a:pt x="2027244" y="651980"/>
                </a:cubicBezTo>
                <a:cubicBezTo>
                  <a:pt x="2021876" y="655320"/>
                  <a:pt x="2014242" y="650429"/>
                  <a:pt x="2017223" y="643987"/>
                </a:cubicBezTo>
                <a:cubicBezTo>
                  <a:pt x="2016746" y="645060"/>
                  <a:pt x="2001597" y="619055"/>
                  <a:pt x="2000404" y="616908"/>
                </a:cubicBezTo>
                <a:cubicBezTo>
                  <a:pt x="1995990" y="608558"/>
                  <a:pt x="1991576" y="600565"/>
                  <a:pt x="1986328" y="592693"/>
                </a:cubicBezTo>
                <a:cubicBezTo>
                  <a:pt x="1980363" y="583745"/>
                  <a:pt x="1973683" y="575395"/>
                  <a:pt x="1966407" y="567403"/>
                </a:cubicBezTo>
                <a:cubicBezTo>
                  <a:pt x="1957638" y="566030"/>
                  <a:pt x="1949378" y="565032"/>
                  <a:pt x="1942266" y="565232"/>
                </a:cubicBezTo>
                <a:cubicBezTo>
                  <a:pt x="1920935" y="565836"/>
                  <a:pt x="1909953" y="577244"/>
                  <a:pt x="1926683" y="621799"/>
                </a:cubicBezTo>
                <a:cubicBezTo>
                  <a:pt x="1954596" y="696237"/>
                  <a:pt x="2008754" y="765902"/>
                  <a:pt x="2045853" y="835925"/>
                </a:cubicBezTo>
                <a:cubicBezTo>
                  <a:pt x="2086412" y="912629"/>
                  <a:pt x="2118978" y="974290"/>
                  <a:pt x="2178385" y="1038230"/>
                </a:cubicBezTo>
                <a:cubicBezTo>
                  <a:pt x="2296005" y="1165155"/>
                  <a:pt x="2414103" y="1286235"/>
                  <a:pt x="2549976" y="1394551"/>
                </a:cubicBezTo>
                <a:cubicBezTo>
                  <a:pt x="2641709" y="1467677"/>
                  <a:pt x="2725571" y="1549151"/>
                  <a:pt x="2811460" y="1628002"/>
                </a:cubicBezTo>
                <a:cubicBezTo>
                  <a:pt x="2719964" y="1519687"/>
                  <a:pt x="2607114" y="1426998"/>
                  <a:pt x="2522061" y="1315223"/>
                </a:cubicBezTo>
                <a:cubicBezTo>
                  <a:pt x="2516574" y="1307947"/>
                  <a:pt x="2526714" y="1297568"/>
                  <a:pt x="2533631" y="1303890"/>
                </a:cubicBezTo>
                <a:cubicBezTo>
                  <a:pt x="2610574" y="1373795"/>
                  <a:pt x="2692884" y="1449543"/>
                  <a:pt x="2766963" y="1530900"/>
                </a:cubicBezTo>
                <a:cubicBezTo>
                  <a:pt x="2759210" y="1518017"/>
                  <a:pt x="2751456" y="1505014"/>
                  <a:pt x="2743463" y="1492250"/>
                </a:cubicBezTo>
                <a:cubicBezTo>
                  <a:pt x="2729388" y="1469584"/>
                  <a:pt x="2714238" y="1447755"/>
                  <a:pt x="2698849" y="1425924"/>
                </a:cubicBezTo>
                <a:cubicBezTo>
                  <a:pt x="2692169" y="1416381"/>
                  <a:pt x="2661989" y="1362700"/>
                  <a:pt x="2653161" y="1360315"/>
                </a:cubicBezTo>
                <a:cubicBezTo>
                  <a:pt x="2649462" y="1359241"/>
                  <a:pt x="2647913" y="1354709"/>
                  <a:pt x="2648985" y="1351248"/>
                </a:cubicBezTo>
                <a:cubicBezTo>
                  <a:pt x="2649343" y="1350175"/>
                  <a:pt x="2649702" y="1349101"/>
                  <a:pt x="2650060" y="1348028"/>
                </a:cubicBezTo>
                <a:cubicBezTo>
                  <a:pt x="2652446" y="1340393"/>
                  <a:pt x="2662227" y="1341586"/>
                  <a:pt x="2666521" y="1346239"/>
                </a:cubicBezTo>
                <a:cubicBezTo>
                  <a:pt x="2734397" y="1420318"/>
                  <a:pt x="2807762" y="1531258"/>
                  <a:pt x="2845934" y="1624543"/>
                </a:cubicBezTo>
                <a:cubicBezTo>
                  <a:pt x="2849156" y="1628718"/>
                  <a:pt x="2852138" y="1633013"/>
                  <a:pt x="2855358" y="1637307"/>
                </a:cubicBezTo>
                <a:cubicBezTo>
                  <a:pt x="2821599" y="1548436"/>
                  <a:pt x="2774002" y="1458013"/>
                  <a:pt x="2724496" y="1377731"/>
                </a:cubicBezTo>
                <a:cubicBezTo>
                  <a:pt x="2720799" y="1371886"/>
                  <a:pt x="2729149" y="1365444"/>
                  <a:pt x="2733920" y="1370335"/>
                </a:cubicBezTo>
                <a:cubicBezTo>
                  <a:pt x="2774838" y="1411491"/>
                  <a:pt x="2797024" y="1468630"/>
                  <a:pt x="2822672" y="1519806"/>
                </a:cubicBezTo>
                <a:cubicBezTo>
                  <a:pt x="2824462" y="1523384"/>
                  <a:pt x="2826848" y="1527679"/>
                  <a:pt x="2828995" y="1531496"/>
                </a:cubicBezTo>
                <a:cubicBezTo>
                  <a:pt x="2820883" y="1505849"/>
                  <a:pt x="2812652" y="1480440"/>
                  <a:pt x="2803825" y="1455986"/>
                </a:cubicBezTo>
                <a:cubicBezTo>
                  <a:pt x="2769947" y="1362939"/>
                  <a:pt x="2731058" y="1271801"/>
                  <a:pt x="2706841" y="1175534"/>
                </a:cubicBezTo>
                <a:cubicBezTo>
                  <a:pt x="2677855" y="1060419"/>
                  <a:pt x="2687875" y="951864"/>
                  <a:pt x="2616659" y="851910"/>
                </a:cubicBezTo>
                <a:cubicBezTo>
                  <a:pt x="2581587" y="802644"/>
                  <a:pt x="2545681" y="778786"/>
                  <a:pt x="2550571" y="872189"/>
                </a:cubicBezTo>
                <a:cubicBezTo>
                  <a:pt x="2552361" y="907142"/>
                  <a:pt x="2558564" y="956278"/>
                  <a:pt x="2575980" y="985982"/>
                </a:cubicBezTo>
                <a:cubicBezTo>
                  <a:pt x="2583972" y="999461"/>
                  <a:pt x="2563573" y="1011509"/>
                  <a:pt x="2555224" y="998388"/>
                </a:cubicBezTo>
                <a:cubicBezTo>
                  <a:pt x="2537569" y="970473"/>
                  <a:pt x="2518124" y="903086"/>
                  <a:pt x="2516930" y="847974"/>
                </a:cubicBezTo>
                <a:cubicBezTo>
                  <a:pt x="2511921" y="832705"/>
                  <a:pt x="2505360" y="817913"/>
                  <a:pt x="2499873" y="804432"/>
                </a:cubicBezTo>
                <a:cubicBezTo>
                  <a:pt x="2493908" y="789760"/>
                  <a:pt x="2478878" y="742640"/>
                  <a:pt x="2460746" y="731903"/>
                </a:cubicBezTo>
                <a:cubicBezTo>
                  <a:pt x="2454662" y="742044"/>
                  <a:pt x="2447742" y="750871"/>
                  <a:pt x="2445000" y="762681"/>
                </a:cubicBezTo>
                <a:cubicBezTo>
                  <a:pt x="2439751" y="786300"/>
                  <a:pt x="2453468" y="813618"/>
                  <a:pt x="2462773" y="835329"/>
                </a:cubicBezTo>
                <a:cubicBezTo>
                  <a:pt x="2476015" y="866225"/>
                  <a:pt x="2499156" y="898553"/>
                  <a:pt x="2492835" y="933386"/>
                </a:cubicBezTo>
                <a:cubicBezTo>
                  <a:pt x="2491403" y="940781"/>
                  <a:pt x="2480189" y="940066"/>
                  <a:pt x="2478401" y="933266"/>
                </a:cubicBezTo>
                <a:cubicBezTo>
                  <a:pt x="2466472" y="887578"/>
                  <a:pt x="2440107" y="846661"/>
                  <a:pt x="2425674" y="801569"/>
                </a:cubicBezTo>
                <a:cubicBezTo>
                  <a:pt x="2421738" y="788925"/>
                  <a:pt x="2417921" y="775446"/>
                  <a:pt x="2418398" y="761846"/>
                </a:cubicBezTo>
                <a:cubicBezTo>
                  <a:pt x="2416847" y="761250"/>
                  <a:pt x="2415416" y="760176"/>
                  <a:pt x="2414820" y="758029"/>
                </a:cubicBezTo>
                <a:cubicBezTo>
                  <a:pt x="2411599" y="746696"/>
                  <a:pt x="2397044" y="733812"/>
                  <a:pt x="2390483" y="722958"/>
                </a:cubicBezTo>
                <a:cubicBezTo>
                  <a:pt x="2377004" y="700650"/>
                  <a:pt x="2373902" y="673333"/>
                  <a:pt x="2359469" y="651980"/>
                </a:cubicBezTo>
                <a:cubicBezTo>
                  <a:pt x="2348285" y="635428"/>
                  <a:pt x="2324956" y="609482"/>
                  <a:pt x="2303019" y="598248"/>
                </a:cubicBezTo>
                <a:close/>
                <a:moveTo>
                  <a:pt x="2917508" y="415666"/>
                </a:moveTo>
                <a:cubicBezTo>
                  <a:pt x="2918344" y="416381"/>
                  <a:pt x="2919298" y="417216"/>
                  <a:pt x="2920253" y="417931"/>
                </a:cubicBezTo>
                <a:cubicBezTo>
                  <a:pt x="2922401" y="419721"/>
                  <a:pt x="2923234" y="423896"/>
                  <a:pt x="2922281" y="426520"/>
                </a:cubicBezTo>
                <a:cubicBezTo>
                  <a:pt x="2915481" y="444414"/>
                  <a:pt x="2896871" y="464932"/>
                  <a:pt x="2896157" y="484257"/>
                </a:cubicBezTo>
                <a:cubicBezTo>
                  <a:pt x="2895917" y="492846"/>
                  <a:pt x="2883630" y="494397"/>
                  <a:pt x="2879098" y="488551"/>
                </a:cubicBezTo>
                <a:cubicBezTo>
                  <a:pt x="2862875" y="467437"/>
                  <a:pt x="2886494" y="435109"/>
                  <a:pt x="2904983" y="420079"/>
                </a:cubicBezTo>
                <a:cubicBezTo>
                  <a:pt x="2905103" y="416977"/>
                  <a:pt x="2907220" y="415038"/>
                  <a:pt x="2909815" y="414293"/>
                </a:cubicBezTo>
                <a:cubicBezTo>
                  <a:pt x="2912410" y="413547"/>
                  <a:pt x="2915481" y="413996"/>
                  <a:pt x="2917508" y="415666"/>
                </a:cubicBezTo>
                <a:close/>
                <a:moveTo>
                  <a:pt x="2934956" y="340661"/>
                </a:moveTo>
                <a:cubicBezTo>
                  <a:pt x="2937460" y="341764"/>
                  <a:pt x="2939340" y="344329"/>
                  <a:pt x="2938982" y="347550"/>
                </a:cubicBezTo>
                <a:cubicBezTo>
                  <a:pt x="2938266" y="354827"/>
                  <a:pt x="2936119" y="360434"/>
                  <a:pt x="2933136" y="367233"/>
                </a:cubicBezTo>
                <a:cubicBezTo>
                  <a:pt x="2928723" y="377135"/>
                  <a:pt x="2912857" y="371409"/>
                  <a:pt x="2917152" y="361388"/>
                </a:cubicBezTo>
                <a:cubicBezTo>
                  <a:pt x="2920252" y="354231"/>
                  <a:pt x="2922281" y="348624"/>
                  <a:pt x="2927172" y="342540"/>
                </a:cubicBezTo>
                <a:cubicBezTo>
                  <a:pt x="2929320" y="339916"/>
                  <a:pt x="2932451" y="339558"/>
                  <a:pt x="2934956" y="340661"/>
                </a:cubicBezTo>
                <a:close/>
                <a:moveTo>
                  <a:pt x="2794088" y="277245"/>
                </a:moveTo>
                <a:cubicBezTo>
                  <a:pt x="2796936" y="277350"/>
                  <a:pt x="2799769" y="278662"/>
                  <a:pt x="2801558" y="280988"/>
                </a:cubicBezTo>
                <a:cubicBezTo>
                  <a:pt x="2802275" y="281943"/>
                  <a:pt x="2802871" y="282778"/>
                  <a:pt x="2803586" y="283612"/>
                </a:cubicBezTo>
                <a:cubicBezTo>
                  <a:pt x="2806569" y="287550"/>
                  <a:pt x="2805494" y="291724"/>
                  <a:pt x="2802631" y="294349"/>
                </a:cubicBezTo>
                <a:cubicBezTo>
                  <a:pt x="2797264" y="327750"/>
                  <a:pt x="2805017" y="362106"/>
                  <a:pt x="2792373" y="395030"/>
                </a:cubicBezTo>
                <a:cubicBezTo>
                  <a:pt x="2789510" y="402306"/>
                  <a:pt x="2776864" y="401471"/>
                  <a:pt x="2775195" y="393836"/>
                </a:cubicBezTo>
                <a:cubicBezTo>
                  <a:pt x="2770066" y="370456"/>
                  <a:pt x="2775910" y="346359"/>
                  <a:pt x="2776508" y="322620"/>
                </a:cubicBezTo>
                <a:cubicBezTo>
                  <a:pt x="2776985" y="307351"/>
                  <a:pt x="2776985" y="293514"/>
                  <a:pt x="2786528" y="280748"/>
                </a:cubicBezTo>
                <a:cubicBezTo>
                  <a:pt x="2788377" y="278244"/>
                  <a:pt x="2791240" y="277141"/>
                  <a:pt x="2794088" y="277245"/>
                </a:cubicBezTo>
                <a:close/>
                <a:moveTo>
                  <a:pt x="3091076" y="322262"/>
                </a:moveTo>
                <a:cubicBezTo>
                  <a:pt x="3098234" y="324768"/>
                  <a:pt x="3097399" y="334310"/>
                  <a:pt x="3091434" y="337530"/>
                </a:cubicBezTo>
                <a:cubicBezTo>
                  <a:pt x="3068887" y="349819"/>
                  <a:pt x="3050876" y="369621"/>
                  <a:pt x="3028091" y="381670"/>
                </a:cubicBezTo>
                <a:cubicBezTo>
                  <a:pt x="3020576" y="385725"/>
                  <a:pt x="3012583" y="375944"/>
                  <a:pt x="3017474" y="369263"/>
                </a:cubicBezTo>
                <a:cubicBezTo>
                  <a:pt x="3031073" y="350773"/>
                  <a:pt x="3063997" y="312599"/>
                  <a:pt x="3091076" y="322262"/>
                </a:cubicBezTo>
                <a:close/>
                <a:moveTo>
                  <a:pt x="2743823" y="195814"/>
                </a:moveTo>
                <a:cubicBezTo>
                  <a:pt x="2748118" y="192833"/>
                  <a:pt x="2753604" y="195337"/>
                  <a:pt x="2755394" y="199749"/>
                </a:cubicBezTo>
                <a:cubicBezTo>
                  <a:pt x="2763982" y="221938"/>
                  <a:pt x="2762193" y="251522"/>
                  <a:pt x="2753843" y="273712"/>
                </a:cubicBezTo>
                <a:cubicBezTo>
                  <a:pt x="2751576" y="279793"/>
                  <a:pt x="2741079" y="278840"/>
                  <a:pt x="2739648" y="272637"/>
                </a:cubicBezTo>
                <a:cubicBezTo>
                  <a:pt x="2735113" y="252000"/>
                  <a:pt x="2736666" y="228501"/>
                  <a:pt x="2739648" y="207266"/>
                </a:cubicBezTo>
                <a:cubicBezTo>
                  <a:pt x="2738096" y="204045"/>
                  <a:pt x="2738454" y="199511"/>
                  <a:pt x="2741914" y="197127"/>
                </a:cubicBezTo>
                <a:cubicBezTo>
                  <a:pt x="2742511" y="196768"/>
                  <a:pt x="2743226" y="196292"/>
                  <a:pt x="2743823" y="195814"/>
                </a:cubicBezTo>
                <a:close/>
                <a:moveTo>
                  <a:pt x="3265568" y="352636"/>
                </a:moveTo>
                <a:cubicBezTo>
                  <a:pt x="3273382" y="354858"/>
                  <a:pt x="3280628" y="358764"/>
                  <a:pt x="3287190" y="365087"/>
                </a:cubicBezTo>
                <a:cubicBezTo>
                  <a:pt x="3291484" y="369262"/>
                  <a:pt x="3289098" y="378924"/>
                  <a:pt x="3282179" y="378209"/>
                </a:cubicBezTo>
                <a:cubicBezTo>
                  <a:pt x="3267864" y="376778"/>
                  <a:pt x="3254623" y="377255"/>
                  <a:pt x="3240547" y="378924"/>
                </a:cubicBezTo>
                <a:cubicBezTo>
                  <a:pt x="3232554" y="379999"/>
                  <a:pt x="3223846" y="381310"/>
                  <a:pt x="3215735" y="380714"/>
                </a:cubicBezTo>
                <a:cubicBezTo>
                  <a:pt x="3207264" y="380118"/>
                  <a:pt x="3198676" y="375584"/>
                  <a:pt x="3190087" y="377136"/>
                </a:cubicBezTo>
                <a:cubicBezTo>
                  <a:pt x="3179590" y="378924"/>
                  <a:pt x="3175414" y="366638"/>
                  <a:pt x="3181737" y="359719"/>
                </a:cubicBezTo>
                <a:cubicBezTo>
                  <a:pt x="3188477" y="352382"/>
                  <a:pt x="3198765" y="350236"/>
                  <a:pt x="3209577" y="349817"/>
                </a:cubicBezTo>
                <a:cubicBezTo>
                  <a:pt x="3220388" y="349400"/>
                  <a:pt x="3231720" y="350711"/>
                  <a:pt x="3240547" y="350295"/>
                </a:cubicBezTo>
                <a:cubicBezTo>
                  <a:pt x="3249375" y="349878"/>
                  <a:pt x="3257755" y="350414"/>
                  <a:pt x="3265568" y="352636"/>
                </a:cubicBezTo>
                <a:close/>
                <a:moveTo>
                  <a:pt x="3054171" y="234210"/>
                </a:moveTo>
                <a:cubicBezTo>
                  <a:pt x="3056511" y="236223"/>
                  <a:pt x="3057555" y="239534"/>
                  <a:pt x="3055646" y="243172"/>
                </a:cubicBezTo>
                <a:cubicBezTo>
                  <a:pt x="3049682" y="254385"/>
                  <a:pt x="3042644" y="264646"/>
                  <a:pt x="3035368" y="274665"/>
                </a:cubicBezTo>
                <a:cubicBezTo>
                  <a:pt x="3047057" y="263928"/>
                  <a:pt x="3059940" y="254982"/>
                  <a:pt x="3076283" y="251403"/>
                </a:cubicBezTo>
                <a:cubicBezTo>
                  <a:pt x="3082010" y="250090"/>
                  <a:pt x="3088691" y="256890"/>
                  <a:pt x="3085707" y="262616"/>
                </a:cubicBezTo>
                <a:cubicBezTo>
                  <a:pt x="3078193" y="277051"/>
                  <a:pt x="3063997" y="281704"/>
                  <a:pt x="3051828" y="291724"/>
                </a:cubicBezTo>
                <a:cubicBezTo>
                  <a:pt x="3035248" y="305443"/>
                  <a:pt x="3020813" y="321666"/>
                  <a:pt x="3000416" y="329777"/>
                </a:cubicBezTo>
                <a:cubicBezTo>
                  <a:pt x="2999461" y="330254"/>
                  <a:pt x="2998387" y="329418"/>
                  <a:pt x="2997314" y="329300"/>
                </a:cubicBezTo>
                <a:cubicBezTo>
                  <a:pt x="2980732" y="355903"/>
                  <a:pt x="2962004" y="380833"/>
                  <a:pt x="2934805" y="396939"/>
                </a:cubicBezTo>
                <a:cubicBezTo>
                  <a:pt x="2929915" y="399802"/>
                  <a:pt x="2925381" y="392882"/>
                  <a:pt x="2928244" y="388826"/>
                </a:cubicBezTo>
                <a:cubicBezTo>
                  <a:pt x="2951029" y="356618"/>
                  <a:pt x="2972143" y="327034"/>
                  <a:pt x="2991827" y="292916"/>
                </a:cubicBezTo>
                <a:cubicBezTo>
                  <a:pt x="3003516" y="272637"/>
                  <a:pt x="3023438" y="243291"/>
                  <a:pt x="3044911" y="233032"/>
                </a:cubicBezTo>
                <a:cubicBezTo>
                  <a:pt x="3048192" y="231481"/>
                  <a:pt x="3051829" y="232197"/>
                  <a:pt x="3054171" y="234210"/>
                </a:cubicBezTo>
                <a:close/>
                <a:moveTo>
                  <a:pt x="3019076" y="220227"/>
                </a:moveTo>
                <a:lnTo>
                  <a:pt x="3017818" y="226903"/>
                </a:lnTo>
                <a:cubicBezTo>
                  <a:pt x="3013569" y="233867"/>
                  <a:pt x="3007514" y="240308"/>
                  <a:pt x="3002683" y="246630"/>
                </a:cubicBezTo>
                <a:cubicBezTo>
                  <a:pt x="2990514" y="262495"/>
                  <a:pt x="2977989" y="279435"/>
                  <a:pt x="2959499" y="288145"/>
                </a:cubicBezTo>
                <a:cubicBezTo>
                  <a:pt x="2951387" y="291961"/>
                  <a:pt x="2945542" y="282298"/>
                  <a:pt x="2949478" y="275737"/>
                </a:cubicBezTo>
                <a:cubicBezTo>
                  <a:pt x="2957351" y="262436"/>
                  <a:pt x="2967342" y="250089"/>
                  <a:pt x="2977736" y="238012"/>
                </a:cubicBezTo>
                <a:lnTo>
                  <a:pt x="2998316" y="213781"/>
                </a:lnTo>
                <a:close/>
                <a:moveTo>
                  <a:pt x="2792542" y="149887"/>
                </a:moveTo>
                <a:lnTo>
                  <a:pt x="2812989" y="156236"/>
                </a:lnTo>
                <a:lnTo>
                  <a:pt x="2813189" y="169033"/>
                </a:lnTo>
                <a:cubicBezTo>
                  <a:pt x="2812651" y="193428"/>
                  <a:pt x="2810922" y="217764"/>
                  <a:pt x="2807165" y="241502"/>
                </a:cubicBezTo>
                <a:cubicBezTo>
                  <a:pt x="2806091" y="248779"/>
                  <a:pt x="2794161" y="249612"/>
                  <a:pt x="2793805" y="241741"/>
                </a:cubicBezTo>
                <a:close/>
                <a:moveTo>
                  <a:pt x="2708759" y="123872"/>
                </a:moveTo>
                <a:lnTo>
                  <a:pt x="2709408" y="126551"/>
                </a:lnTo>
                <a:cubicBezTo>
                  <a:pt x="2710929" y="139449"/>
                  <a:pt x="2710421" y="152511"/>
                  <a:pt x="2706604" y="166229"/>
                </a:cubicBezTo>
                <a:cubicBezTo>
                  <a:pt x="2704696" y="173269"/>
                  <a:pt x="2694317" y="172909"/>
                  <a:pt x="2692527" y="165992"/>
                </a:cubicBezTo>
                <a:cubicBezTo>
                  <a:pt x="2689068" y="152632"/>
                  <a:pt x="2689784" y="139389"/>
                  <a:pt x="2688352" y="125792"/>
                </a:cubicBezTo>
                <a:lnTo>
                  <a:pt x="2687445" y="117254"/>
                </a:lnTo>
                <a:close/>
                <a:moveTo>
                  <a:pt x="3300638" y="307653"/>
                </a:moveTo>
                <a:lnTo>
                  <a:pt x="3297568" y="307351"/>
                </a:lnTo>
                <a:cubicBezTo>
                  <a:pt x="3257724" y="302461"/>
                  <a:pt x="3218479" y="301625"/>
                  <a:pt x="3179232" y="311168"/>
                </a:cubicBezTo>
                <a:cubicBezTo>
                  <a:pt x="3160504" y="315701"/>
                  <a:pt x="3144758" y="324767"/>
                  <a:pt x="3125671" y="323694"/>
                </a:cubicBezTo>
                <a:cubicBezTo>
                  <a:pt x="3117678" y="323217"/>
                  <a:pt x="3111475" y="311168"/>
                  <a:pt x="3120422" y="306874"/>
                </a:cubicBezTo>
                <a:cubicBezTo>
                  <a:pt x="3139390" y="297778"/>
                  <a:pt x="3158238" y="291046"/>
                  <a:pt x="3177077" y="286280"/>
                </a:cubicBezTo>
                <a:lnTo>
                  <a:pt x="3213550" y="280612"/>
                </a:lnTo>
                <a:close/>
                <a:moveTo>
                  <a:pt x="2550495" y="74730"/>
                </a:moveTo>
                <a:lnTo>
                  <a:pt x="2571283" y="81185"/>
                </a:lnTo>
                <a:lnTo>
                  <a:pt x="2575027" y="95969"/>
                </a:lnTo>
                <a:cubicBezTo>
                  <a:pt x="2576577" y="102530"/>
                  <a:pt x="2567153" y="108494"/>
                  <a:pt x="2562739" y="102411"/>
                </a:cubicBezTo>
                <a:close/>
                <a:moveTo>
                  <a:pt x="2760286" y="139871"/>
                </a:moveTo>
                <a:lnTo>
                  <a:pt x="2776659" y="144955"/>
                </a:lnTo>
                <a:lnTo>
                  <a:pt x="2776627" y="160267"/>
                </a:lnTo>
                <a:cubicBezTo>
                  <a:pt x="2776269" y="168378"/>
                  <a:pt x="2764221" y="168974"/>
                  <a:pt x="2762670" y="161221"/>
                </a:cubicBezTo>
                <a:close/>
                <a:moveTo>
                  <a:pt x="2961739" y="202423"/>
                </a:moveTo>
                <a:lnTo>
                  <a:pt x="2931064" y="263899"/>
                </a:lnTo>
                <a:cubicBezTo>
                  <a:pt x="2888970" y="356737"/>
                  <a:pt x="2853868" y="464695"/>
                  <a:pt x="2847486" y="487002"/>
                </a:cubicBezTo>
                <a:cubicBezTo>
                  <a:pt x="2822554" y="571341"/>
                  <a:pt x="2792254" y="650192"/>
                  <a:pt x="2781040" y="732741"/>
                </a:cubicBezTo>
                <a:cubicBezTo>
                  <a:pt x="2800604" y="657230"/>
                  <a:pt x="2828877" y="582315"/>
                  <a:pt x="2864664" y="515632"/>
                </a:cubicBezTo>
                <a:cubicBezTo>
                  <a:pt x="2866333" y="512531"/>
                  <a:pt x="2872059" y="513366"/>
                  <a:pt x="2872417" y="516944"/>
                </a:cubicBezTo>
                <a:cubicBezTo>
                  <a:pt x="2876831" y="555953"/>
                  <a:pt x="2859057" y="590427"/>
                  <a:pt x="2844384" y="625856"/>
                </a:cubicBezTo>
                <a:cubicBezTo>
                  <a:pt x="2838897" y="639218"/>
                  <a:pt x="2834840" y="653054"/>
                  <a:pt x="2829950" y="666535"/>
                </a:cubicBezTo>
                <a:cubicBezTo>
                  <a:pt x="2839971" y="648880"/>
                  <a:pt x="2851304" y="632895"/>
                  <a:pt x="2863828" y="620011"/>
                </a:cubicBezTo>
                <a:cubicBezTo>
                  <a:pt x="2870150" y="613450"/>
                  <a:pt x="2880887" y="619653"/>
                  <a:pt x="2877427" y="628362"/>
                </a:cubicBezTo>
                <a:cubicBezTo>
                  <a:pt x="2861203" y="669994"/>
                  <a:pt x="2835914" y="706855"/>
                  <a:pt x="2820884" y="749441"/>
                </a:cubicBezTo>
                <a:cubicBezTo>
                  <a:pt x="2820884" y="749441"/>
                  <a:pt x="2820884" y="749561"/>
                  <a:pt x="2820884" y="749561"/>
                </a:cubicBezTo>
                <a:cubicBezTo>
                  <a:pt x="2852496" y="695761"/>
                  <a:pt x="2891742" y="646851"/>
                  <a:pt x="2922638" y="616075"/>
                </a:cubicBezTo>
                <a:cubicBezTo>
                  <a:pt x="2967134" y="571580"/>
                  <a:pt x="3024155" y="550705"/>
                  <a:pt x="3072707" y="511337"/>
                </a:cubicBezTo>
                <a:cubicBezTo>
                  <a:pt x="3118514" y="474119"/>
                  <a:pt x="3148933" y="459804"/>
                  <a:pt x="3208100" y="442149"/>
                </a:cubicBezTo>
                <a:cubicBezTo>
                  <a:pt x="3259277" y="426761"/>
                  <a:pt x="3319399" y="410176"/>
                  <a:pt x="3372364" y="427834"/>
                </a:cubicBezTo>
                <a:cubicBezTo>
                  <a:pt x="3396937" y="435946"/>
                  <a:pt x="3408032" y="448472"/>
                  <a:pt x="3428311" y="463025"/>
                </a:cubicBezTo>
                <a:cubicBezTo>
                  <a:pt x="3424493" y="460401"/>
                  <a:pt x="3502629" y="525652"/>
                  <a:pt x="3510860" y="524460"/>
                </a:cubicBezTo>
                <a:cubicBezTo>
                  <a:pt x="3511814" y="524341"/>
                  <a:pt x="3510024" y="513008"/>
                  <a:pt x="3510860" y="512054"/>
                </a:cubicBezTo>
                <a:cubicBezTo>
                  <a:pt x="3557502" y="453959"/>
                  <a:pt x="3479606" y="437854"/>
                  <a:pt x="3453600" y="429027"/>
                </a:cubicBezTo>
                <a:cubicBezTo>
                  <a:pt x="3411014" y="414474"/>
                  <a:pt x="3366996" y="410897"/>
                  <a:pt x="3331446" y="381192"/>
                </a:cubicBezTo>
                <a:cubicBezTo>
                  <a:pt x="3325602" y="376421"/>
                  <a:pt x="3328464" y="364371"/>
                  <a:pt x="3337291" y="366280"/>
                </a:cubicBezTo>
                <a:cubicBezTo>
                  <a:pt x="3375941" y="374631"/>
                  <a:pt x="3424731" y="380834"/>
                  <a:pt x="3466245" y="395507"/>
                </a:cubicBezTo>
                <a:cubicBezTo>
                  <a:pt x="3463143" y="381311"/>
                  <a:pt x="3446502" y="363596"/>
                  <a:pt x="3428862" y="348864"/>
                </a:cubicBezTo>
                <a:lnTo>
                  <a:pt x="3425631" y="346464"/>
                </a:lnTo>
                <a:lnTo>
                  <a:pt x="3469952" y="360226"/>
                </a:lnTo>
                <a:lnTo>
                  <a:pt x="3481394" y="375108"/>
                </a:lnTo>
                <a:cubicBezTo>
                  <a:pt x="3489269" y="387156"/>
                  <a:pt x="3492369" y="396582"/>
                  <a:pt x="3490102" y="405171"/>
                </a:cubicBezTo>
                <a:cubicBezTo>
                  <a:pt x="3500481" y="410298"/>
                  <a:pt x="3510383" y="415904"/>
                  <a:pt x="3518734" y="422943"/>
                </a:cubicBezTo>
                <a:cubicBezTo>
                  <a:pt x="3570863" y="466365"/>
                  <a:pt x="3538296" y="499408"/>
                  <a:pt x="3547005" y="552850"/>
                </a:cubicBezTo>
                <a:cubicBezTo>
                  <a:pt x="3548555" y="562512"/>
                  <a:pt x="3536865" y="570386"/>
                  <a:pt x="3528395" y="568000"/>
                </a:cubicBezTo>
                <a:cubicBezTo>
                  <a:pt x="3466125" y="550705"/>
                  <a:pt x="3422346" y="489746"/>
                  <a:pt x="3359004" y="468393"/>
                </a:cubicBezTo>
                <a:cubicBezTo>
                  <a:pt x="3264525" y="436424"/>
                  <a:pt x="3156806" y="479488"/>
                  <a:pt x="3082845" y="541041"/>
                </a:cubicBezTo>
                <a:cubicBezTo>
                  <a:pt x="3061732" y="558698"/>
                  <a:pt x="3044196" y="571699"/>
                  <a:pt x="3020934" y="585656"/>
                </a:cubicBezTo>
                <a:cubicBezTo>
                  <a:pt x="2949717" y="628481"/>
                  <a:pt x="2907488" y="668802"/>
                  <a:pt x="2864187" y="740614"/>
                </a:cubicBezTo>
                <a:cubicBezTo>
                  <a:pt x="2841044" y="778906"/>
                  <a:pt x="2814204" y="819585"/>
                  <a:pt x="2799530" y="862051"/>
                </a:cubicBezTo>
                <a:cubicBezTo>
                  <a:pt x="2799054" y="863394"/>
                  <a:pt x="2798323" y="867047"/>
                  <a:pt x="2797392" y="872162"/>
                </a:cubicBezTo>
                <a:lnTo>
                  <a:pt x="2795008" y="885597"/>
                </a:lnTo>
                <a:lnTo>
                  <a:pt x="2827014" y="1069649"/>
                </a:lnTo>
                <a:cubicBezTo>
                  <a:pt x="2844542" y="1161286"/>
                  <a:pt x="2863739" y="1252685"/>
                  <a:pt x="2884913" y="1343584"/>
                </a:cubicBezTo>
                <a:lnTo>
                  <a:pt x="2900559" y="1404353"/>
                </a:lnTo>
                <a:lnTo>
                  <a:pt x="2892696" y="1330731"/>
                </a:lnTo>
                <a:cubicBezTo>
                  <a:pt x="2882915" y="1272518"/>
                  <a:pt x="2871104" y="1224443"/>
                  <a:pt x="2883034" y="1165156"/>
                </a:cubicBezTo>
                <a:cubicBezTo>
                  <a:pt x="2889356" y="1133543"/>
                  <a:pt x="2901405" y="1103363"/>
                  <a:pt x="2910113" y="1072467"/>
                </a:cubicBezTo>
                <a:cubicBezTo>
                  <a:pt x="2920015" y="1037754"/>
                  <a:pt x="2914645" y="976319"/>
                  <a:pt x="2933972" y="945675"/>
                </a:cubicBezTo>
                <a:cubicBezTo>
                  <a:pt x="2954966" y="912630"/>
                  <a:pt x="2988009" y="927663"/>
                  <a:pt x="3006261" y="892233"/>
                </a:cubicBezTo>
                <a:cubicBezTo>
                  <a:pt x="3034771" y="836642"/>
                  <a:pt x="3022365" y="809563"/>
                  <a:pt x="3084635" y="780577"/>
                </a:cubicBezTo>
                <a:cubicBezTo>
                  <a:pt x="3105630" y="770794"/>
                  <a:pt x="3137838" y="757315"/>
                  <a:pt x="3162412" y="763518"/>
                </a:cubicBezTo>
                <a:cubicBezTo>
                  <a:pt x="3181977" y="768527"/>
                  <a:pt x="3191757" y="795965"/>
                  <a:pt x="3210963" y="795011"/>
                </a:cubicBezTo>
                <a:cubicBezTo>
                  <a:pt x="3258679" y="792507"/>
                  <a:pt x="3289694" y="704827"/>
                  <a:pt x="3342780" y="696596"/>
                </a:cubicBezTo>
                <a:cubicBezTo>
                  <a:pt x="3366040" y="693018"/>
                  <a:pt x="3402902" y="709957"/>
                  <a:pt x="3422108" y="720573"/>
                </a:cubicBezTo>
                <a:cubicBezTo>
                  <a:pt x="3425685" y="722601"/>
                  <a:pt x="3429502" y="726299"/>
                  <a:pt x="3429384" y="730833"/>
                </a:cubicBezTo>
                <a:cubicBezTo>
                  <a:pt x="3429384" y="734411"/>
                  <a:pt x="3429146" y="737393"/>
                  <a:pt x="3428907" y="740375"/>
                </a:cubicBezTo>
                <a:cubicBezTo>
                  <a:pt x="3433082" y="737512"/>
                  <a:pt x="3437138" y="734888"/>
                  <a:pt x="3441432" y="731786"/>
                </a:cubicBezTo>
                <a:cubicBezTo>
                  <a:pt x="3494876" y="693852"/>
                  <a:pt x="3534003" y="675244"/>
                  <a:pt x="3596988" y="677510"/>
                </a:cubicBezTo>
                <a:cubicBezTo>
                  <a:pt x="3606888" y="677867"/>
                  <a:pt x="3615835" y="689081"/>
                  <a:pt x="3607723" y="697907"/>
                </a:cubicBezTo>
                <a:cubicBezTo>
                  <a:pt x="3592692" y="714370"/>
                  <a:pt x="3591858" y="726180"/>
                  <a:pt x="3591141" y="738228"/>
                </a:cubicBezTo>
                <a:cubicBezTo>
                  <a:pt x="3603429" y="730473"/>
                  <a:pt x="3615596" y="722242"/>
                  <a:pt x="3628718" y="715682"/>
                </a:cubicBezTo>
                <a:cubicBezTo>
                  <a:pt x="3678583" y="690750"/>
                  <a:pt x="3742760" y="666535"/>
                  <a:pt x="3792146" y="703276"/>
                </a:cubicBezTo>
                <a:cubicBezTo>
                  <a:pt x="3798469" y="707928"/>
                  <a:pt x="3800735" y="716875"/>
                  <a:pt x="3796083" y="723556"/>
                </a:cubicBezTo>
                <a:cubicBezTo>
                  <a:pt x="3788210" y="734888"/>
                  <a:pt x="3782006" y="746936"/>
                  <a:pt x="3775565" y="758746"/>
                </a:cubicBezTo>
                <a:cubicBezTo>
                  <a:pt x="3804314" y="748368"/>
                  <a:pt x="3834494" y="740256"/>
                  <a:pt x="3863840" y="733694"/>
                </a:cubicBezTo>
                <a:cubicBezTo>
                  <a:pt x="3884448" y="729102"/>
                  <a:pt x="3904317" y="727895"/>
                  <a:pt x="3923767" y="729047"/>
                </a:cubicBezTo>
                <a:lnTo>
                  <a:pt x="3976873" y="737844"/>
                </a:lnTo>
                <a:lnTo>
                  <a:pt x="3967228" y="768906"/>
                </a:lnTo>
                <a:lnTo>
                  <a:pt x="3944629" y="764472"/>
                </a:lnTo>
                <a:cubicBezTo>
                  <a:pt x="3904339" y="759582"/>
                  <a:pt x="3863422" y="761669"/>
                  <a:pt x="3818510" y="776521"/>
                </a:cubicBezTo>
                <a:cubicBezTo>
                  <a:pt x="3767810" y="793222"/>
                  <a:pt x="3730950" y="816602"/>
                  <a:pt x="3688603" y="846067"/>
                </a:cubicBezTo>
                <a:cubicBezTo>
                  <a:pt x="3670946" y="858354"/>
                  <a:pt x="3669396" y="862528"/>
                  <a:pt x="3649118" y="865868"/>
                </a:cubicBezTo>
                <a:cubicBezTo>
                  <a:pt x="3637188" y="867777"/>
                  <a:pt x="3631700" y="853224"/>
                  <a:pt x="3641483" y="846663"/>
                </a:cubicBezTo>
                <a:cubicBezTo>
                  <a:pt x="3667368" y="829247"/>
                  <a:pt x="3687886" y="809206"/>
                  <a:pt x="3711149" y="791791"/>
                </a:cubicBezTo>
                <a:cubicBezTo>
                  <a:pt x="3749917" y="749680"/>
                  <a:pt x="3788209" y="703633"/>
                  <a:pt x="3709001" y="720931"/>
                </a:cubicBezTo>
                <a:cubicBezTo>
                  <a:pt x="3656035" y="732502"/>
                  <a:pt x="3606292" y="761728"/>
                  <a:pt x="3562989" y="796561"/>
                </a:cubicBezTo>
                <a:cubicBezTo>
                  <a:pt x="3553446" y="806940"/>
                  <a:pt x="3542471" y="816006"/>
                  <a:pt x="3530185" y="824714"/>
                </a:cubicBezTo>
                <a:cubicBezTo>
                  <a:pt x="3499527" y="853940"/>
                  <a:pt x="3480440" y="882450"/>
                  <a:pt x="3441312" y="901655"/>
                </a:cubicBezTo>
                <a:cubicBezTo>
                  <a:pt x="3433918" y="905235"/>
                  <a:pt x="3424852" y="896050"/>
                  <a:pt x="3430338" y="889130"/>
                </a:cubicBezTo>
                <a:cubicBezTo>
                  <a:pt x="3466842" y="842487"/>
                  <a:pt x="3508355" y="798828"/>
                  <a:pt x="3555473" y="762682"/>
                </a:cubicBezTo>
                <a:cubicBezTo>
                  <a:pt x="3559530" y="753497"/>
                  <a:pt x="3563109" y="743596"/>
                  <a:pt x="3565733" y="731072"/>
                </a:cubicBezTo>
                <a:cubicBezTo>
                  <a:pt x="3568119" y="719738"/>
                  <a:pt x="3570265" y="711507"/>
                  <a:pt x="3573726" y="703754"/>
                </a:cubicBezTo>
                <a:cubicBezTo>
                  <a:pt x="3515631" y="711388"/>
                  <a:pt x="3477339" y="745504"/>
                  <a:pt x="3425566" y="776640"/>
                </a:cubicBezTo>
                <a:cubicBezTo>
                  <a:pt x="3399323" y="792385"/>
                  <a:pt x="3371289" y="802406"/>
                  <a:pt x="3349102" y="824594"/>
                </a:cubicBezTo>
                <a:cubicBezTo>
                  <a:pt x="3324767" y="848930"/>
                  <a:pt x="3313314" y="875413"/>
                  <a:pt x="3285044" y="894379"/>
                </a:cubicBezTo>
                <a:cubicBezTo>
                  <a:pt x="3278840" y="898555"/>
                  <a:pt x="3268939" y="891874"/>
                  <a:pt x="3273114" y="884478"/>
                </a:cubicBezTo>
                <a:cubicBezTo>
                  <a:pt x="3309379" y="820896"/>
                  <a:pt x="3350892" y="792863"/>
                  <a:pt x="3402186" y="758507"/>
                </a:cubicBezTo>
                <a:cubicBezTo>
                  <a:pt x="3410416" y="731188"/>
                  <a:pt x="3354709" y="737632"/>
                  <a:pt x="3344569" y="739778"/>
                </a:cubicBezTo>
                <a:cubicBezTo>
                  <a:pt x="3291842" y="750753"/>
                  <a:pt x="3263927" y="801451"/>
                  <a:pt x="3222296" y="832588"/>
                </a:cubicBezTo>
                <a:cubicBezTo>
                  <a:pt x="3216690" y="836883"/>
                  <a:pt x="3210844" y="837597"/>
                  <a:pt x="3204403" y="834258"/>
                </a:cubicBezTo>
                <a:cubicBezTo>
                  <a:pt x="3144160" y="802406"/>
                  <a:pt x="3136765" y="783081"/>
                  <a:pt x="3078910" y="842131"/>
                </a:cubicBezTo>
                <a:cubicBezTo>
                  <a:pt x="3023200" y="899032"/>
                  <a:pt x="3052307" y="884240"/>
                  <a:pt x="3028210" y="932910"/>
                </a:cubicBezTo>
                <a:cubicBezTo>
                  <a:pt x="3023438" y="942453"/>
                  <a:pt x="3010077" y="942095"/>
                  <a:pt x="3006141" y="946867"/>
                </a:cubicBezTo>
                <a:cubicBezTo>
                  <a:pt x="2956040" y="1008527"/>
                  <a:pt x="2964868" y="985863"/>
                  <a:pt x="2949718" y="1044791"/>
                </a:cubicBezTo>
                <a:cubicBezTo>
                  <a:pt x="2925024" y="1141655"/>
                  <a:pt x="2899974" y="1210606"/>
                  <a:pt x="2916912" y="1311287"/>
                </a:cubicBezTo>
                <a:cubicBezTo>
                  <a:pt x="2921446" y="1338723"/>
                  <a:pt x="2924189" y="1367592"/>
                  <a:pt x="2927053" y="1396580"/>
                </a:cubicBezTo>
                <a:cubicBezTo>
                  <a:pt x="2926456" y="1373437"/>
                  <a:pt x="2925979" y="1350295"/>
                  <a:pt x="2925143" y="1327152"/>
                </a:cubicBezTo>
                <a:cubicBezTo>
                  <a:pt x="2922997" y="1262616"/>
                  <a:pt x="2935163" y="1200943"/>
                  <a:pt x="2956279" y="1139747"/>
                </a:cubicBezTo>
                <a:cubicBezTo>
                  <a:pt x="2959142" y="1131397"/>
                  <a:pt x="2970355" y="1132828"/>
                  <a:pt x="2971309" y="1141417"/>
                </a:cubicBezTo>
                <a:cubicBezTo>
                  <a:pt x="2973814" y="1163127"/>
                  <a:pt x="2963793" y="1183765"/>
                  <a:pt x="2959261" y="1204880"/>
                </a:cubicBezTo>
                <a:cubicBezTo>
                  <a:pt x="2951745" y="1239713"/>
                  <a:pt x="2944588" y="1276096"/>
                  <a:pt x="2944827" y="1311645"/>
                </a:cubicBezTo>
                <a:cubicBezTo>
                  <a:pt x="2944945" y="1332640"/>
                  <a:pt x="2944111" y="1355305"/>
                  <a:pt x="2943395" y="1378327"/>
                </a:cubicBezTo>
                <a:cubicBezTo>
                  <a:pt x="2956516" y="1261662"/>
                  <a:pt x="3000655" y="1148216"/>
                  <a:pt x="3071513" y="1055170"/>
                </a:cubicBezTo>
                <a:cubicBezTo>
                  <a:pt x="3077239" y="1047654"/>
                  <a:pt x="3090838" y="1052069"/>
                  <a:pt x="3087617" y="1062327"/>
                </a:cubicBezTo>
                <a:cubicBezTo>
                  <a:pt x="3062447" y="1141655"/>
                  <a:pt x="3012107" y="1209532"/>
                  <a:pt x="2988964" y="1291842"/>
                </a:cubicBezTo>
                <a:cubicBezTo>
                  <a:pt x="2982164" y="1316058"/>
                  <a:pt x="2978347" y="1340752"/>
                  <a:pt x="2975126" y="1365564"/>
                </a:cubicBezTo>
                <a:cubicBezTo>
                  <a:pt x="2990992" y="1319757"/>
                  <a:pt x="3009959" y="1274187"/>
                  <a:pt x="3026898" y="1232555"/>
                </a:cubicBezTo>
                <a:cubicBezTo>
                  <a:pt x="3062686" y="1144995"/>
                  <a:pt x="3102290" y="1073541"/>
                  <a:pt x="3155255" y="994929"/>
                </a:cubicBezTo>
                <a:cubicBezTo>
                  <a:pt x="3160982" y="986340"/>
                  <a:pt x="3173029" y="992901"/>
                  <a:pt x="3170883" y="1002324"/>
                </a:cubicBezTo>
                <a:cubicBezTo>
                  <a:pt x="3161338" y="1044791"/>
                  <a:pt x="3123286" y="1077955"/>
                  <a:pt x="3102649" y="1115888"/>
                </a:cubicBezTo>
                <a:cubicBezTo>
                  <a:pt x="3090719" y="1137719"/>
                  <a:pt x="3080341" y="1160981"/>
                  <a:pt x="3070440" y="1184481"/>
                </a:cubicBezTo>
                <a:cubicBezTo>
                  <a:pt x="3079267" y="1167542"/>
                  <a:pt x="3088452" y="1150841"/>
                  <a:pt x="3098353" y="1134498"/>
                </a:cubicBezTo>
                <a:cubicBezTo>
                  <a:pt x="3128891" y="1084039"/>
                  <a:pt x="3175892" y="1045627"/>
                  <a:pt x="3210606" y="998746"/>
                </a:cubicBezTo>
                <a:cubicBezTo>
                  <a:pt x="3215378" y="992304"/>
                  <a:pt x="3226232" y="997673"/>
                  <a:pt x="3224681" y="1005307"/>
                </a:cubicBezTo>
                <a:cubicBezTo>
                  <a:pt x="3214065" y="1058152"/>
                  <a:pt x="3152392" y="1101813"/>
                  <a:pt x="3123167" y="1146070"/>
                </a:cubicBezTo>
                <a:cubicBezTo>
                  <a:pt x="3108136" y="1168735"/>
                  <a:pt x="3094416" y="1192354"/>
                  <a:pt x="3081056" y="1216213"/>
                </a:cubicBezTo>
                <a:cubicBezTo>
                  <a:pt x="3083441" y="1214781"/>
                  <a:pt x="3085948" y="1213588"/>
                  <a:pt x="3088332" y="1212275"/>
                </a:cubicBezTo>
                <a:cubicBezTo>
                  <a:pt x="3116366" y="1179471"/>
                  <a:pt x="3143564" y="1145712"/>
                  <a:pt x="3170047" y="1111714"/>
                </a:cubicBezTo>
                <a:cubicBezTo>
                  <a:pt x="3205834" y="1065786"/>
                  <a:pt x="3236373" y="1007693"/>
                  <a:pt x="3286475" y="976319"/>
                </a:cubicBezTo>
                <a:cubicBezTo>
                  <a:pt x="3295064" y="970952"/>
                  <a:pt x="3305203" y="983118"/>
                  <a:pt x="3299477" y="990992"/>
                </a:cubicBezTo>
                <a:cubicBezTo>
                  <a:pt x="3252596" y="1054932"/>
                  <a:pt x="3203805" y="1129011"/>
                  <a:pt x="3145235" y="1187344"/>
                </a:cubicBezTo>
                <a:cubicBezTo>
                  <a:pt x="3154062" y="1184362"/>
                  <a:pt x="3162769" y="1182334"/>
                  <a:pt x="3171597" y="1179828"/>
                </a:cubicBezTo>
                <a:cubicBezTo>
                  <a:pt x="3230884" y="1120064"/>
                  <a:pt x="3301863" y="1069247"/>
                  <a:pt x="3351129" y="1000058"/>
                </a:cubicBezTo>
                <a:cubicBezTo>
                  <a:pt x="3356855" y="992066"/>
                  <a:pt x="3370216" y="997195"/>
                  <a:pt x="3368903" y="1006976"/>
                </a:cubicBezTo>
                <a:cubicBezTo>
                  <a:pt x="3363894" y="1046343"/>
                  <a:pt x="3321307" y="1077359"/>
                  <a:pt x="3294824" y="1103959"/>
                </a:cubicBezTo>
                <a:cubicBezTo>
                  <a:pt x="3270966" y="1127817"/>
                  <a:pt x="3246750" y="1148097"/>
                  <a:pt x="3221818" y="1167542"/>
                </a:cubicBezTo>
                <a:cubicBezTo>
                  <a:pt x="3234106" y="1165156"/>
                  <a:pt x="3246393" y="1162889"/>
                  <a:pt x="3258560" y="1160026"/>
                </a:cubicBezTo>
                <a:cubicBezTo>
                  <a:pt x="3260827" y="1159430"/>
                  <a:pt x="3262617" y="1158595"/>
                  <a:pt x="3264763" y="1157999"/>
                </a:cubicBezTo>
                <a:cubicBezTo>
                  <a:pt x="3329658" y="1081056"/>
                  <a:pt x="3408985" y="1013180"/>
                  <a:pt x="3463859" y="929212"/>
                </a:cubicBezTo>
                <a:cubicBezTo>
                  <a:pt x="3468630" y="921935"/>
                  <a:pt x="3479963" y="925036"/>
                  <a:pt x="3478650" y="934342"/>
                </a:cubicBezTo>
                <a:cubicBezTo>
                  <a:pt x="3471970" y="980137"/>
                  <a:pt x="3420318" y="1039543"/>
                  <a:pt x="3386320" y="1070558"/>
                </a:cubicBezTo>
                <a:cubicBezTo>
                  <a:pt x="3363894" y="1091076"/>
                  <a:pt x="3343138" y="1115173"/>
                  <a:pt x="3320830" y="1137123"/>
                </a:cubicBezTo>
                <a:cubicBezTo>
                  <a:pt x="3354231" y="1121257"/>
                  <a:pt x="3385247" y="1101455"/>
                  <a:pt x="3418528" y="1082607"/>
                </a:cubicBezTo>
                <a:cubicBezTo>
                  <a:pt x="3421989" y="1079386"/>
                  <a:pt x="3425567" y="1076404"/>
                  <a:pt x="3428787" y="1072706"/>
                </a:cubicBezTo>
                <a:cubicBezTo>
                  <a:pt x="3436781" y="1063521"/>
                  <a:pt x="3444176" y="1055289"/>
                  <a:pt x="3452883" y="1046820"/>
                </a:cubicBezTo>
                <a:cubicBezTo>
                  <a:pt x="3471255" y="1028807"/>
                  <a:pt x="3508116" y="991589"/>
                  <a:pt x="3516704" y="966418"/>
                </a:cubicBezTo>
                <a:cubicBezTo>
                  <a:pt x="3519210" y="958902"/>
                  <a:pt x="3528873" y="959738"/>
                  <a:pt x="3533167" y="964628"/>
                </a:cubicBezTo>
                <a:cubicBezTo>
                  <a:pt x="3552731" y="986817"/>
                  <a:pt x="3512052" y="1020576"/>
                  <a:pt x="3499169" y="1037038"/>
                </a:cubicBezTo>
                <a:cubicBezTo>
                  <a:pt x="3496307" y="1040736"/>
                  <a:pt x="3492966" y="1044672"/>
                  <a:pt x="3489865" y="1048490"/>
                </a:cubicBezTo>
                <a:cubicBezTo>
                  <a:pt x="3503584" y="1043003"/>
                  <a:pt x="3517540" y="1038708"/>
                  <a:pt x="3531496" y="1034056"/>
                </a:cubicBezTo>
                <a:cubicBezTo>
                  <a:pt x="3532569" y="1033460"/>
                  <a:pt x="3533524" y="1033101"/>
                  <a:pt x="3534599" y="1032983"/>
                </a:cubicBezTo>
                <a:cubicBezTo>
                  <a:pt x="3535313" y="1032743"/>
                  <a:pt x="3536030" y="1032506"/>
                  <a:pt x="3536745" y="1032266"/>
                </a:cubicBezTo>
                <a:cubicBezTo>
                  <a:pt x="3549032" y="1021531"/>
                  <a:pt x="3560245" y="1008885"/>
                  <a:pt x="3571459" y="997314"/>
                </a:cubicBezTo>
                <a:cubicBezTo>
                  <a:pt x="3573248" y="995525"/>
                  <a:pt x="3603310" y="966657"/>
                  <a:pt x="3603071" y="965225"/>
                </a:cubicBezTo>
                <a:cubicBezTo>
                  <a:pt x="3602236" y="958187"/>
                  <a:pt x="3611301" y="955205"/>
                  <a:pt x="3616073" y="959141"/>
                </a:cubicBezTo>
                <a:cubicBezTo>
                  <a:pt x="3617028" y="959857"/>
                  <a:pt x="3617863" y="960692"/>
                  <a:pt x="3618817" y="961408"/>
                </a:cubicBezTo>
                <a:cubicBezTo>
                  <a:pt x="3622038" y="964151"/>
                  <a:pt x="3621919" y="968923"/>
                  <a:pt x="3620367" y="972383"/>
                </a:cubicBezTo>
                <a:cubicBezTo>
                  <a:pt x="3613688" y="986936"/>
                  <a:pt x="3602952" y="1002563"/>
                  <a:pt x="3590187" y="1016282"/>
                </a:cubicBezTo>
                <a:cubicBezTo>
                  <a:pt x="3618579" y="1008527"/>
                  <a:pt x="3647209" y="1001251"/>
                  <a:pt x="3675838" y="993735"/>
                </a:cubicBezTo>
                <a:cubicBezTo>
                  <a:pt x="3684665" y="987294"/>
                  <a:pt x="3693732" y="981091"/>
                  <a:pt x="3702798" y="975007"/>
                </a:cubicBezTo>
                <a:cubicBezTo>
                  <a:pt x="3722361" y="961885"/>
                  <a:pt x="3741806" y="946270"/>
                  <a:pt x="3756120" y="927303"/>
                </a:cubicBezTo>
                <a:cubicBezTo>
                  <a:pt x="3759579" y="922890"/>
                  <a:pt x="3768288" y="923605"/>
                  <a:pt x="3768885" y="930047"/>
                </a:cubicBezTo>
                <a:cubicBezTo>
                  <a:pt x="3771032" y="951520"/>
                  <a:pt x="3758506" y="963913"/>
                  <a:pt x="3742760" y="975365"/>
                </a:cubicBezTo>
                <a:cubicBezTo>
                  <a:pt x="3743476" y="975126"/>
                  <a:pt x="3744310" y="974888"/>
                  <a:pt x="3745146" y="974649"/>
                </a:cubicBezTo>
                <a:cubicBezTo>
                  <a:pt x="3778488" y="964510"/>
                  <a:pt x="3811650" y="954134"/>
                  <a:pt x="3844276" y="942268"/>
                </a:cubicBezTo>
                <a:lnTo>
                  <a:pt x="3924075" y="907883"/>
                </a:lnTo>
                <a:lnTo>
                  <a:pt x="3912177" y="946199"/>
                </a:lnTo>
                <a:lnTo>
                  <a:pt x="3850241" y="971071"/>
                </a:lnTo>
                <a:cubicBezTo>
                  <a:pt x="3749201" y="1016520"/>
                  <a:pt x="3638262" y="1025586"/>
                  <a:pt x="3534478" y="1059226"/>
                </a:cubicBezTo>
                <a:cubicBezTo>
                  <a:pt x="3461831" y="1082726"/>
                  <a:pt x="3404690" y="1134975"/>
                  <a:pt x="3338604" y="1170285"/>
                </a:cubicBezTo>
                <a:cubicBezTo>
                  <a:pt x="3262019" y="1211202"/>
                  <a:pt x="3170883" y="1200704"/>
                  <a:pt x="3098234" y="1254265"/>
                </a:cubicBezTo>
                <a:cubicBezTo>
                  <a:pt x="3025586" y="1307828"/>
                  <a:pt x="3003279" y="1402544"/>
                  <a:pt x="2981806" y="1485689"/>
                </a:cubicBezTo>
                <a:cubicBezTo>
                  <a:pt x="2975126" y="1511455"/>
                  <a:pt x="2973934" y="1545334"/>
                  <a:pt x="2958425" y="1568000"/>
                </a:cubicBezTo>
                <a:cubicBezTo>
                  <a:pt x="2958723" y="1574382"/>
                  <a:pt x="2953743" y="1578885"/>
                  <a:pt x="2947928" y="1579989"/>
                </a:cubicBezTo>
                <a:lnTo>
                  <a:pt x="2945428" y="1578632"/>
                </a:lnTo>
                <a:lnTo>
                  <a:pt x="2954668" y="1614522"/>
                </a:lnTo>
                <a:cubicBezTo>
                  <a:pt x="2980099" y="1704161"/>
                  <a:pt x="3007813" y="1793040"/>
                  <a:pt x="3038111" y="1880898"/>
                </a:cubicBezTo>
                <a:cubicBezTo>
                  <a:pt x="3097102" y="2052497"/>
                  <a:pt x="3172403" y="2217236"/>
                  <a:pt x="3255668" y="2378130"/>
                </a:cubicBezTo>
                <a:lnTo>
                  <a:pt x="3382168" y="2610842"/>
                </a:lnTo>
                <a:lnTo>
                  <a:pt x="3348147" y="2444902"/>
                </a:lnTo>
                <a:cubicBezTo>
                  <a:pt x="3323693" y="2330502"/>
                  <a:pt x="3310810" y="2220159"/>
                  <a:pt x="3291365" y="2105044"/>
                </a:cubicBezTo>
                <a:cubicBezTo>
                  <a:pt x="3273830" y="2001023"/>
                  <a:pt x="3264167" y="1899746"/>
                  <a:pt x="3300908" y="1798588"/>
                </a:cubicBezTo>
                <a:cubicBezTo>
                  <a:pt x="3320353" y="1744906"/>
                  <a:pt x="3365444" y="1668800"/>
                  <a:pt x="3429265" y="1680012"/>
                </a:cubicBezTo>
                <a:cubicBezTo>
                  <a:pt x="3433441" y="1666891"/>
                  <a:pt x="3439525" y="1654962"/>
                  <a:pt x="3452169" y="1646850"/>
                </a:cubicBezTo>
                <a:cubicBezTo>
                  <a:pt x="3466126" y="1638022"/>
                  <a:pt x="3478889" y="1640408"/>
                  <a:pt x="3491654" y="1646492"/>
                </a:cubicBezTo>
                <a:cubicBezTo>
                  <a:pt x="3498572" y="1616312"/>
                  <a:pt x="3512052" y="1587562"/>
                  <a:pt x="3547482" y="1587682"/>
                </a:cubicBezTo>
                <a:cubicBezTo>
                  <a:pt x="3571697" y="1587801"/>
                  <a:pt x="3575276" y="1602593"/>
                  <a:pt x="3599612" y="1588637"/>
                </a:cubicBezTo>
                <a:cubicBezTo>
                  <a:pt x="3610825" y="1582194"/>
                  <a:pt x="3615715" y="1570623"/>
                  <a:pt x="3630269" y="1571220"/>
                </a:cubicBezTo>
                <a:cubicBezTo>
                  <a:pt x="3635041" y="1571459"/>
                  <a:pt x="3639335" y="1573128"/>
                  <a:pt x="3643272" y="1575514"/>
                </a:cubicBezTo>
                <a:cubicBezTo>
                  <a:pt x="3643630" y="1572055"/>
                  <a:pt x="3643869" y="1568476"/>
                  <a:pt x="3644583" y="1565135"/>
                </a:cubicBezTo>
                <a:cubicBezTo>
                  <a:pt x="3649237" y="1544021"/>
                  <a:pt x="3665341" y="1500241"/>
                  <a:pt x="3694090" y="1517062"/>
                </a:cubicBezTo>
                <a:cubicBezTo>
                  <a:pt x="3694925" y="1517539"/>
                  <a:pt x="3695640" y="1518373"/>
                  <a:pt x="3696357" y="1518971"/>
                </a:cubicBezTo>
                <a:cubicBezTo>
                  <a:pt x="3696476" y="1517778"/>
                  <a:pt x="3696594" y="1516585"/>
                  <a:pt x="3696714" y="1515273"/>
                </a:cubicBezTo>
                <a:cubicBezTo>
                  <a:pt x="3700025" y="1481902"/>
                  <a:pt x="3713869" y="1471210"/>
                  <a:pt x="3735430" y="1458539"/>
                </a:cubicBezTo>
                <a:lnTo>
                  <a:pt x="3757078" y="1445706"/>
                </a:lnTo>
                <a:lnTo>
                  <a:pt x="3744929" y="1484832"/>
                </a:lnTo>
                <a:lnTo>
                  <a:pt x="3741328" y="1486166"/>
                </a:lnTo>
                <a:cubicBezTo>
                  <a:pt x="3735245" y="1499885"/>
                  <a:pt x="3729041" y="1513483"/>
                  <a:pt x="3722958" y="1527202"/>
                </a:cubicBezTo>
                <a:cubicBezTo>
                  <a:pt x="3720214" y="1537341"/>
                  <a:pt x="3720811" y="1551418"/>
                  <a:pt x="3719498" y="1562273"/>
                </a:cubicBezTo>
                <a:lnTo>
                  <a:pt x="3719175" y="1567777"/>
                </a:lnTo>
                <a:lnTo>
                  <a:pt x="3677160" y="1703088"/>
                </a:lnTo>
                <a:lnTo>
                  <a:pt x="3675242" y="1698980"/>
                </a:lnTo>
                <a:cubicBezTo>
                  <a:pt x="3686336" y="1651383"/>
                  <a:pt x="3689677" y="1603667"/>
                  <a:pt x="3693374" y="1555592"/>
                </a:cubicBezTo>
                <a:cubicBezTo>
                  <a:pt x="3670709" y="1546526"/>
                  <a:pt x="3661643" y="1553565"/>
                  <a:pt x="3666772" y="1577185"/>
                </a:cubicBezTo>
                <a:cubicBezTo>
                  <a:pt x="3661165" y="1594362"/>
                  <a:pt x="3667608" y="1602712"/>
                  <a:pt x="3666295" y="1618578"/>
                </a:cubicBezTo>
                <a:cubicBezTo>
                  <a:pt x="3663910" y="1647924"/>
                  <a:pt x="3661284" y="1677745"/>
                  <a:pt x="3656393" y="1706733"/>
                </a:cubicBezTo>
                <a:lnTo>
                  <a:pt x="3615185" y="1902684"/>
                </a:lnTo>
                <a:lnTo>
                  <a:pt x="3613335" y="1908642"/>
                </a:lnTo>
                <a:lnTo>
                  <a:pt x="3605622" y="1914553"/>
                </a:lnTo>
                <a:cubicBezTo>
                  <a:pt x="3602058" y="1914509"/>
                  <a:pt x="3598658" y="1912212"/>
                  <a:pt x="3598180" y="1907500"/>
                </a:cubicBezTo>
                <a:cubicBezTo>
                  <a:pt x="3592574" y="1850837"/>
                  <a:pt x="3618579" y="1793458"/>
                  <a:pt x="3628837" y="1738107"/>
                </a:cubicBezTo>
                <a:cubicBezTo>
                  <a:pt x="3634563" y="1706973"/>
                  <a:pt x="3639931" y="1677030"/>
                  <a:pt x="3641960" y="1645419"/>
                </a:cubicBezTo>
                <a:cubicBezTo>
                  <a:pt x="3642796" y="1631819"/>
                  <a:pt x="3642079" y="1617266"/>
                  <a:pt x="3641960" y="1602831"/>
                </a:cubicBezTo>
                <a:cubicBezTo>
                  <a:pt x="3631104" y="1597582"/>
                  <a:pt x="3604861" y="1614164"/>
                  <a:pt x="3592096" y="1622038"/>
                </a:cubicBezTo>
                <a:cubicBezTo>
                  <a:pt x="3592573" y="1622634"/>
                  <a:pt x="3593408" y="1622872"/>
                  <a:pt x="3593648" y="1623589"/>
                </a:cubicBezTo>
                <a:cubicBezTo>
                  <a:pt x="3596748" y="1634086"/>
                  <a:pt x="3595555" y="1634682"/>
                  <a:pt x="3592336" y="1644703"/>
                </a:cubicBezTo>
                <a:cubicBezTo>
                  <a:pt x="3587563" y="1659972"/>
                  <a:pt x="3586370" y="1675360"/>
                  <a:pt x="3584939" y="1691226"/>
                </a:cubicBezTo>
                <a:cubicBezTo>
                  <a:pt x="3584224" y="1699576"/>
                  <a:pt x="3572532" y="1698741"/>
                  <a:pt x="3569789" y="1692300"/>
                </a:cubicBezTo>
                <a:cubicBezTo>
                  <a:pt x="3562274" y="1674286"/>
                  <a:pt x="3559411" y="1641602"/>
                  <a:pt x="3573964" y="1625855"/>
                </a:cubicBezTo>
                <a:cubicBezTo>
                  <a:pt x="3571578" y="1624780"/>
                  <a:pt x="3569431" y="1623349"/>
                  <a:pt x="3566210" y="1623707"/>
                </a:cubicBezTo>
                <a:cubicBezTo>
                  <a:pt x="3512530" y="1629075"/>
                  <a:pt x="3516348" y="1641721"/>
                  <a:pt x="3511217" y="1683115"/>
                </a:cubicBezTo>
                <a:cubicBezTo>
                  <a:pt x="3504656" y="1734767"/>
                  <a:pt x="3515273" y="1805029"/>
                  <a:pt x="3489149" y="1851075"/>
                </a:cubicBezTo>
                <a:cubicBezTo>
                  <a:pt x="3484258" y="1859664"/>
                  <a:pt x="3468988" y="1854893"/>
                  <a:pt x="3470540" y="1844872"/>
                </a:cubicBezTo>
                <a:cubicBezTo>
                  <a:pt x="3479606" y="1786419"/>
                  <a:pt x="3478652" y="1726774"/>
                  <a:pt x="3487836" y="1668323"/>
                </a:cubicBezTo>
                <a:cubicBezTo>
                  <a:pt x="3474118" y="1669038"/>
                  <a:pt x="3457537" y="1675480"/>
                  <a:pt x="3451930" y="1683949"/>
                </a:cubicBezTo>
                <a:cubicBezTo>
                  <a:pt x="3451214" y="1685023"/>
                  <a:pt x="3450975" y="1686574"/>
                  <a:pt x="3450379" y="1687766"/>
                </a:cubicBezTo>
                <a:cubicBezTo>
                  <a:pt x="3452406" y="1691464"/>
                  <a:pt x="3451096" y="1695998"/>
                  <a:pt x="3447397" y="1697786"/>
                </a:cubicBezTo>
                <a:cubicBezTo>
                  <a:pt x="3445726" y="1706256"/>
                  <a:pt x="3445250" y="1715562"/>
                  <a:pt x="3443221" y="1722599"/>
                </a:cubicBezTo>
                <a:cubicBezTo>
                  <a:pt x="3437496" y="1742640"/>
                  <a:pt x="3430577" y="1759938"/>
                  <a:pt x="3428668" y="1780933"/>
                </a:cubicBezTo>
                <a:cubicBezTo>
                  <a:pt x="3426760" y="1802166"/>
                  <a:pt x="3429861" y="1830677"/>
                  <a:pt x="3420199" y="1850359"/>
                </a:cubicBezTo>
                <a:cubicBezTo>
                  <a:pt x="3418528" y="1853818"/>
                  <a:pt x="3413042" y="1854893"/>
                  <a:pt x="3410059" y="1852745"/>
                </a:cubicBezTo>
                <a:cubicBezTo>
                  <a:pt x="3397653" y="1843798"/>
                  <a:pt x="3400158" y="1830914"/>
                  <a:pt x="3401231" y="1817077"/>
                </a:cubicBezTo>
                <a:cubicBezTo>
                  <a:pt x="3403975" y="1782006"/>
                  <a:pt x="3406242" y="1751349"/>
                  <a:pt x="3418528" y="1718662"/>
                </a:cubicBezTo>
                <a:cubicBezTo>
                  <a:pt x="3421272" y="1711386"/>
                  <a:pt x="3423301" y="1703632"/>
                  <a:pt x="3425209" y="1695878"/>
                </a:cubicBezTo>
                <a:cubicBezTo>
                  <a:pt x="3233986" y="1679416"/>
                  <a:pt x="3326676" y="2183418"/>
                  <a:pt x="3337531" y="2271097"/>
                </a:cubicBezTo>
                <a:cubicBezTo>
                  <a:pt x="3344331" y="2325612"/>
                  <a:pt x="3357332" y="2379531"/>
                  <a:pt x="3370336" y="2433451"/>
                </a:cubicBezTo>
                <a:cubicBezTo>
                  <a:pt x="3366160" y="2383588"/>
                  <a:pt x="3366041" y="2334440"/>
                  <a:pt x="3368547" y="2291138"/>
                </a:cubicBezTo>
                <a:cubicBezTo>
                  <a:pt x="3368903" y="2284695"/>
                  <a:pt x="3378208" y="2284457"/>
                  <a:pt x="3379401" y="2290541"/>
                </a:cubicBezTo>
                <a:cubicBezTo>
                  <a:pt x="3393001" y="2361876"/>
                  <a:pt x="3395149" y="2434167"/>
                  <a:pt x="3411014" y="2505264"/>
                </a:cubicBezTo>
                <a:cubicBezTo>
                  <a:pt x="3410418" y="2475560"/>
                  <a:pt x="3409820" y="2445738"/>
                  <a:pt x="3410895" y="2416631"/>
                </a:cubicBezTo>
                <a:cubicBezTo>
                  <a:pt x="3413518" y="2344579"/>
                  <a:pt x="3404571" y="2218847"/>
                  <a:pt x="3451572" y="2157293"/>
                </a:cubicBezTo>
                <a:cubicBezTo>
                  <a:pt x="3457536" y="2149420"/>
                  <a:pt x="3469704" y="2154907"/>
                  <a:pt x="3467200" y="2164689"/>
                </a:cubicBezTo>
                <a:cubicBezTo>
                  <a:pt x="3453243" y="2219742"/>
                  <a:pt x="3443461" y="2278910"/>
                  <a:pt x="3437914" y="2339733"/>
                </a:cubicBezTo>
                <a:lnTo>
                  <a:pt x="3434904" y="2483288"/>
                </a:lnTo>
                <a:lnTo>
                  <a:pt x="3356540" y="2735663"/>
                </a:lnTo>
                <a:lnTo>
                  <a:pt x="3335995" y="2699066"/>
                </a:lnTo>
                <a:cubicBezTo>
                  <a:pt x="3271743" y="2578657"/>
                  <a:pt x="3211918" y="2455758"/>
                  <a:pt x="3155851" y="2338376"/>
                </a:cubicBezTo>
                <a:cubicBezTo>
                  <a:pt x="3075330" y="2169908"/>
                  <a:pt x="2994072" y="1997146"/>
                  <a:pt x="2930947" y="1819787"/>
                </a:cubicBezTo>
                <a:lnTo>
                  <a:pt x="2904193" y="1734896"/>
                </a:lnTo>
                <a:lnTo>
                  <a:pt x="2889118" y="1733217"/>
                </a:lnTo>
                <a:cubicBezTo>
                  <a:pt x="2812056" y="1667487"/>
                  <a:pt x="2745253" y="1590545"/>
                  <a:pt x="2665330" y="1526964"/>
                </a:cubicBezTo>
                <a:cubicBezTo>
                  <a:pt x="2579797" y="1458849"/>
                  <a:pt x="2495339" y="1388110"/>
                  <a:pt x="2411359" y="1317967"/>
                </a:cubicBezTo>
                <a:cubicBezTo>
                  <a:pt x="2330838" y="1250806"/>
                  <a:pt x="2263678" y="1171835"/>
                  <a:pt x="2192581" y="1096087"/>
                </a:cubicBezTo>
                <a:cubicBezTo>
                  <a:pt x="2123750" y="1022723"/>
                  <a:pt x="2085577" y="963913"/>
                  <a:pt x="2040009" y="876127"/>
                </a:cubicBezTo>
                <a:cubicBezTo>
                  <a:pt x="2015434" y="828887"/>
                  <a:pt x="1987639" y="783318"/>
                  <a:pt x="1962589" y="736318"/>
                </a:cubicBezTo>
                <a:cubicBezTo>
                  <a:pt x="1943025" y="699696"/>
                  <a:pt x="1919645" y="663669"/>
                  <a:pt x="1900915" y="627286"/>
                </a:cubicBezTo>
                <a:cubicBezTo>
                  <a:pt x="1897696" y="621083"/>
                  <a:pt x="1880278" y="608677"/>
                  <a:pt x="1881233" y="598538"/>
                </a:cubicBezTo>
                <a:cubicBezTo>
                  <a:pt x="1883976" y="570743"/>
                  <a:pt x="1908550" y="541993"/>
                  <a:pt x="1935152" y="535552"/>
                </a:cubicBezTo>
                <a:cubicBezTo>
                  <a:pt x="1939446" y="534479"/>
                  <a:pt x="1974518" y="545095"/>
                  <a:pt x="1972610" y="544856"/>
                </a:cubicBezTo>
                <a:cubicBezTo>
                  <a:pt x="2007920" y="548556"/>
                  <a:pt x="1989788" y="537819"/>
                  <a:pt x="2026410" y="540443"/>
                </a:cubicBezTo>
                <a:cubicBezTo>
                  <a:pt x="2036191" y="541159"/>
                  <a:pt x="2047762" y="536984"/>
                  <a:pt x="2058259" y="539847"/>
                </a:cubicBezTo>
                <a:cubicBezTo>
                  <a:pt x="2045257" y="536267"/>
                  <a:pt x="2100370" y="564063"/>
                  <a:pt x="2100846" y="564420"/>
                </a:cubicBezTo>
                <a:cubicBezTo>
                  <a:pt x="2133771" y="593050"/>
                  <a:pt x="2117785" y="598775"/>
                  <a:pt x="2125420" y="563227"/>
                </a:cubicBezTo>
                <a:cubicBezTo>
                  <a:pt x="2126136" y="559769"/>
                  <a:pt x="2128760" y="555712"/>
                  <a:pt x="2132578" y="554878"/>
                </a:cubicBezTo>
                <a:cubicBezTo>
                  <a:pt x="2171228" y="546527"/>
                  <a:pt x="2198307" y="584461"/>
                  <a:pt x="2219779" y="618339"/>
                </a:cubicBezTo>
                <a:cubicBezTo>
                  <a:pt x="2218586" y="607126"/>
                  <a:pt x="2218228" y="596390"/>
                  <a:pt x="2220495" y="587086"/>
                </a:cubicBezTo>
                <a:cubicBezTo>
                  <a:pt x="2221807" y="581837"/>
                  <a:pt x="2224670" y="578497"/>
                  <a:pt x="2230156" y="577184"/>
                </a:cubicBezTo>
                <a:cubicBezTo>
                  <a:pt x="2248647" y="572890"/>
                  <a:pt x="2265466" y="571697"/>
                  <a:pt x="2283719" y="566449"/>
                </a:cubicBezTo>
                <a:cubicBezTo>
                  <a:pt x="2290041" y="564659"/>
                  <a:pt x="2295647" y="560960"/>
                  <a:pt x="2302685" y="563228"/>
                </a:cubicBezTo>
                <a:cubicBezTo>
                  <a:pt x="2318194" y="568118"/>
                  <a:pt x="2333582" y="593766"/>
                  <a:pt x="2345750" y="605099"/>
                </a:cubicBezTo>
                <a:cubicBezTo>
                  <a:pt x="2373545" y="631104"/>
                  <a:pt x="2384042" y="654126"/>
                  <a:pt x="2395494" y="689318"/>
                </a:cubicBezTo>
                <a:cubicBezTo>
                  <a:pt x="2401815" y="708523"/>
                  <a:pt x="2415534" y="725223"/>
                  <a:pt x="2422573" y="743476"/>
                </a:cubicBezTo>
                <a:cubicBezTo>
                  <a:pt x="2428776" y="733335"/>
                  <a:pt x="2438797" y="727013"/>
                  <a:pt x="2444045" y="714369"/>
                </a:cubicBezTo>
                <a:cubicBezTo>
                  <a:pt x="2445954" y="709716"/>
                  <a:pt x="2450128" y="705541"/>
                  <a:pt x="2455735" y="706018"/>
                </a:cubicBezTo>
                <a:cubicBezTo>
                  <a:pt x="2490091" y="709239"/>
                  <a:pt x="2507268" y="762800"/>
                  <a:pt x="2517289" y="788448"/>
                </a:cubicBezTo>
                <a:cubicBezTo>
                  <a:pt x="2518841" y="792503"/>
                  <a:pt x="2520391" y="796679"/>
                  <a:pt x="2521941" y="800735"/>
                </a:cubicBezTo>
                <a:cubicBezTo>
                  <a:pt x="2524447" y="792742"/>
                  <a:pt x="2527668" y="785823"/>
                  <a:pt x="2532081" y="780336"/>
                </a:cubicBezTo>
                <a:cubicBezTo>
                  <a:pt x="2588028" y="709477"/>
                  <a:pt x="2656978" y="846661"/>
                  <a:pt x="2677496" y="881853"/>
                </a:cubicBezTo>
                <a:cubicBezTo>
                  <a:pt x="2712210" y="941376"/>
                  <a:pt x="2706603" y="999580"/>
                  <a:pt x="2715073" y="1065309"/>
                </a:cubicBezTo>
                <a:cubicBezTo>
                  <a:pt x="2724616" y="1139032"/>
                  <a:pt x="2746804" y="1211798"/>
                  <a:pt x="2770424" y="1281941"/>
                </a:cubicBezTo>
                <a:cubicBezTo>
                  <a:pt x="2793328" y="1349996"/>
                  <a:pt x="2814322" y="1424791"/>
                  <a:pt x="2837808" y="1498482"/>
                </a:cubicBezTo>
                <a:lnTo>
                  <a:pt x="2856582" y="1552707"/>
                </a:lnTo>
                <a:lnTo>
                  <a:pt x="2832425" y="1434259"/>
                </a:lnTo>
                <a:cubicBezTo>
                  <a:pt x="2821391" y="1364698"/>
                  <a:pt x="2811997" y="1294704"/>
                  <a:pt x="2800128" y="1225038"/>
                </a:cubicBezTo>
                <a:lnTo>
                  <a:pt x="2763682" y="937915"/>
                </a:lnTo>
                <a:lnTo>
                  <a:pt x="2757197" y="930494"/>
                </a:lnTo>
                <a:cubicBezTo>
                  <a:pt x="2753604" y="920444"/>
                  <a:pt x="2752173" y="908694"/>
                  <a:pt x="2750861" y="898196"/>
                </a:cubicBezTo>
                <a:cubicBezTo>
                  <a:pt x="2741317" y="821373"/>
                  <a:pt x="2701952" y="748965"/>
                  <a:pt x="2671651" y="678702"/>
                </a:cubicBezTo>
                <a:cubicBezTo>
                  <a:pt x="2636938" y="598062"/>
                  <a:pt x="2601271" y="517421"/>
                  <a:pt x="2556178" y="441911"/>
                </a:cubicBezTo>
                <a:cubicBezTo>
                  <a:pt x="2491284" y="333356"/>
                  <a:pt x="2416132" y="231841"/>
                  <a:pt x="2363524" y="116486"/>
                </a:cubicBezTo>
                <a:cubicBezTo>
                  <a:pt x="2350104" y="87084"/>
                  <a:pt x="2335342" y="57977"/>
                  <a:pt x="2321460" y="28512"/>
                </a:cubicBezTo>
                <a:lnTo>
                  <a:pt x="2309821" y="0"/>
                </a:lnTo>
                <a:lnTo>
                  <a:pt x="2345066" y="10944"/>
                </a:lnTo>
                <a:lnTo>
                  <a:pt x="2415788" y="156136"/>
                </a:lnTo>
                <a:cubicBezTo>
                  <a:pt x="2443032" y="207684"/>
                  <a:pt x="2472318" y="258144"/>
                  <a:pt x="2504884" y="307351"/>
                </a:cubicBezTo>
                <a:cubicBezTo>
                  <a:pt x="2585166" y="428669"/>
                  <a:pt x="2648032" y="555476"/>
                  <a:pt x="2704337" y="686456"/>
                </a:cubicBezTo>
                <a:cubicBezTo>
                  <a:pt x="2691693" y="645540"/>
                  <a:pt x="2685489" y="599851"/>
                  <a:pt x="2673441" y="561320"/>
                </a:cubicBezTo>
                <a:cubicBezTo>
                  <a:pt x="2657336" y="509906"/>
                  <a:pt x="2641232" y="457657"/>
                  <a:pt x="2627515" y="405410"/>
                </a:cubicBezTo>
                <a:cubicBezTo>
                  <a:pt x="2626440" y="401591"/>
                  <a:pt x="2626798" y="396582"/>
                  <a:pt x="2630615" y="394194"/>
                </a:cubicBezTo>
                <a:cubicBezTo>
                  <a:pt x="2632166" y="393240"/>
                  <a:pt x="2633597" y="392406"/>
                  <a:pt x="2635149" y="391451"/>
                </a:cubicBezTo>
                <a:cubicBezTo>
                  <a:pt x="2641949" y="387275"/>
                  <a:pt x="2648032" y="396103"/>
                  <a:pt x="2646243" y="402069"/>
                </a:cubicBezTo>
                <a:cubicBezTo>
                  <a:pt x="2645766" y="403501"/>
                  <a:pt x="2674276" y="468870"/>
                  <a:pt x="2676065" y="474954"/>
                </a:cubicBezTo>
                <a:cubicBezTo>
                  <a:pt x="2683939" y="501437"/>
                  <a:pt x="2690500" y="528396"/>
                  <a:pt x="2699208" y="554640"/>
                </a:cubicBezTo>
                <a:cubicBezTo>
                  <a:pt x="2700281" y="557979"/>
                  <a:pt x="2700998" y="561320"/>
                  <a:pt x="2702070" y="564660"/>
                </a:cubicBezTo>
                <a:cubicBezTo>
                  <a:pt x="2701951" y="560724"/>
                  <a:pt x="2701952" y="556907"/>
                  <a:pt x="2701712" y="552972"/>
                </a:cubicBezTo>
                <a:cubicBezTo>
                  <a:pt x="2698014" y="490462"/>
                  <a:pt x="2683699" y="425687"/>
                  <a:pt x="2672368" y="364253"/>
                </a:cubicBezTo>
                <a:cubicBezTo>
                  <a:pt x="2667238" y="336696"/>
                  <a:pt x="2648270" y="299836"/>
                  <a:pt x="2658887" y="271087"/>
                </a:cubicBezTo>
                <a:cubicBezTo>
                  <a:pt x="2661750" y="263452"/>
                  <a:pt x="2672009" y="267270"/>
                  <a:pt x="2671890" y="274427"/>
                </a:cubicBezTo>
                <a:cubicBezTo>
                  <a:pt x="2671293" y="314747"/>
                  <a:pt x="2691931" y="364849"/>
                  <a:pt x="2699208" y="405766"/>
                </a:cubicBezTo>
                <a:cubicBezTo>
                  <a:pt x="2706365" y="446086"/>
                  <a:pt x="2717936" y="486287"/>
                  <a:pt x="2722826" y="526846"/>
                </a:cubicBezTo>
                <a:cubicBezTo>
                  <a:pt x="2725689" y="550705"/>
                  <a:pt x="2728196" y="575039"/>
                  <a:pt x="2730819" y="599255"/>
                </a:cubicBezTo>
                <a:cubicBezTo>
                  <a:pt x="2731535" y="582911"/>
                  <a:pt x="2732609" y="566331"/>
                  <a:pt x="2734278" y="548914"/>
                </a:cubicBezTo>
                <a:cubicBezTo>
                  <a:pt x="2737857" y="511576"/>
                  <a:pt x="2739408" y="474835"/>
                  <a:pt x="2737022" y="437258"/>
                </a:cubicBezTo>
                <a:cubicBezTo>
                  <a:pt x="2734756" y="402544"/>
                  <a:pt x="2719964" y="368905"/>
                  <a:pt x="2724378" y="334430"/>
                </a:cubicBezTo>
                <a:cubicBezTo>
                  <a:pt x="2725094" y="328465"/>
                  <a:pt x="2735233" y="327869"/>
                  <a:pt x="2736307" y="333833"/>
                </a:cubicBezTo>
                <a:cubicBezTo>
                  <a:pt x="2742271" y="365326"/>
                  <a:pt x="2758734" y="391809"/>
                  <a:pt x="2761000" y="423539"/>
                </a:cubicBezTo>
                <a:cubicBezTo>
                  <a:pt x="2763863" y="463979"/>
                  <a:pt x="2759211" y="507759"/>
                  <a:pt x="2755274" y="548556"/>
                </a:cubicBezTo>
                <a:cubicBezTo>
                  <a:pt x="2750741" y="595080"/>
                  <a:pt x="2741675" y="644465"/>
                  <a:pt x="2744896" y="690989"/>
                </a:cubicBezTo>
                <a:cubicBezTo>
                  <a:pt x="2745134" y="695521"/>
                  <a:pt x="2745730" y="699816"/>
                  <a:pt x="2746208" y="704231"/>
                </a:cubicBezTo>
                <a:cubicBezTo>
                  <a:pt x="2749548" y="616552"/>
                  <a:pt x="2768992" y="526368"/>
                  <a:pt x="2786648" y="444416"/>
                </a:cubicBezTo>
                <a:cubicBezTo>
                  <a:pt x="2788198" y="437616"/>
                  <a:pt x="2798099" y="439525"/>
                  <a:pt x="2798338" y="445966"/>
                </a:cubicBezTo>
                <a:cubicBezTo>
                  <a:pt x="2800485" y="497381"/>
                  <a:pt x="2789392" y="548795"/>
                  <a:pt x="2780683" y="599493"/>
                </a:cubicBezTo>
                <a:cubicBezTo>
                  <a:pt x="2790345" y="565377"/>
                  <a:pt x="2802394" y="531855"/>
                  <a:pt x="2806569" y="496307"/>
                </a:cubicBezTo>
                <a:cubicBezTo>
                  <a:pt x="2811102" y="457776"/>
                  <a:pt x="2812414" y="419244"/>
                  <a:pt x="2817186" y="380715"/>
                </a:cubicBezTo>
                <a:cubicBezTo>
                  <a:pt x="2823509" y="329241"/>
                  <a:pt x="2829026" y="277409"/>
                  <a:pt x="2833425" y="225503"/>
                </a:cubicBezTo>
                <a:lnTo>
                  <a:pt x="2837205" y="163755"/>
                </a:lnTo>
                <a:lnTo>
                  <a:pt x="2861927" y="171431"/>
                </a:lnTo>
                <a:lnTo>
                  <a:pt x="2849990" y="316417"/>
                </a:lnTo>
                <a:cubicBezTo>
                  <a:pt x="2846412" y="351965"/>
                  <a:pt x="2843191" y="387514"/>
                  <a:pt x="2839852" y="423062"/>
                </a:cubicBezTo>
                <a:cubicBezTo>
                  <a:pt x="2862158" y="354709"/>
                  <a:pt x="2885659" y="286952"/>
                  <a:pt x="2914884" y="220389"/>
                </a:cubicBezTo>
                <a:lnTo>
                  <a:pt x="2929606" y="192446"/>
                </a:lnTo>
                <a:close/>
              </a:path>
            </a:pathLst>
          </a:custGeom>
          <a:solidFill>
            <a:schemeClr val="accent4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BAAD1F5-B0CE-4F34-805C-2F2A00EC4A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9559065" y="3478401"/>
            <a:ext cx="2632935" cy="3379599"/>
          </a:xfrm>
          <a:custGeom>
            <a:avLst/>
            <a:gdLst>
              <a:gd name="connsiteX0" fmla="*/ 1477235 w 2632935"/>
              <a:gd name="connsiteY0" fmla="*/ 49362 h 3379599"/>
              <a:gd name="connsiteX1" fmla="*/ 1466206 w 2632935"/>
              <a:gd name="connsiteY1" fmla="*/ 42639 h 3379599"/>
              <a:gd name="connsiteX2" fmla="*/ 1471492 w 2632935"/>
              <a:gd name="connsiteY2" fmla="*/ 29705 h 3379599"/>
              <a:gd name="connsiteX3" fmla="*/ 1530129 w 2632935"/>
              <a:gd name="connsiteY3" fmla="*/ 18442 h 3379599"/>
              <a:gd name="connsiteX4" fmla="*/ 1530571 w 2632935"/>
              <a:gd name="connsiteY4" fmla="*/ 35889 h 3379599"/>
              <a:gd name="connsiteX5" fmla="*/ 1477235 w 2632935"/>
              <a:gd name="connsiteY5" fmla="*/ 49362 h 3379599"/>
              <a:gd name="connsiteX6" fmla="*/ 594959 w 2632935"/>
              <a:gd name="connsiteY6" fmla="*/ 50743 h 3379599"/>
              <a:gd name="connsiteX7" fmla="*/ 591729 w 2632935"/>
              <a:gd name="connsiteY7" fmla="*/ 38982 h 3379599"/>
              <a:gd name="connsiteX8" fmla="*/ 610917 w 2632935"/>
              <a:gd name="connsiteY8" fmla="*/ 0 h 3379599"/>
              <a:gd name="connsiteX9" fmla="*/ 632720 w 2632935"/>
              <a:gd name="connsiteY9" fmla="*/ 0 h 3379599"/>
              <a:gd name="connsiteX10" fmla="*/ 606637 w 2632935"/>
              <a:gd name="connsiteY10" fmla="*/ 47928 h 3379599"/>
              <a:gd name="connsiteX11" fmla="*/ 594959 w 2632935"/>
              <a:gd name="connsiteY11" fmla="*/ 50743 h 3379599"/>
              <a:gd name="connsiteX12" fmla="*/ 1769755 w 2632935"/>
              <a:gd name="connsiteY12" fmla="*/ 81054 h 3379599"/>
              <a:gd name="connsiteX13" fmla="*/ 1761680 w 2632935"/>
              <a:gd name="connsiteY13" fmla="*/ 73007 h 3379599"/>
              <a:gd name="connsiteX14" fmla="*/ 1767104 w 2632935"/>
              <a:gd name="connsiteY14" fmla="*/ 63054 h 3379599"/>
              <a:gd name="connsiteX15" fmla="*/ 1814366 w 2632935"/>
              <a:gd name="connsiteY15" fmla="*/ 53115 h 3379599"/>
              <a:gd name="connsiteX16" fmla="*/ 1880070 w 2632935"/>
              <a:gd name="connsiteY16" fmla="*/ 46490 h 3379599"/>
              <a:gd name="connsiteX17" fmla="*/ 1884599 w 2632935"/>
              <a:gd name="connsiteY17" fmla="*/ 64821 h 3379599"/>
              <a:gd name="connsiteX18" fmla="*/ 1820772 w 2632935"/>
              <a:gd name="connsiteY18" fmla="*/ 77078 h 3379599"/>
              <a:gd name="connsiteX19" fmla="*/ 1769755 w 2632935"/>
              <a:gd name="connsiteY19" fmla="*/ 81054 h 3379599"/>
              <a:gd name="connsiteX20" fmla="*/ 1329926 w 2632935"/>
              <a:gd name="connsiteY20" fmla="*/ 88563 h 3379599"/>
              <a:gd name="connsiteX21" fmla="*/ 1321990 w 2632935"/>
              <a:gd name="connsiteY21" fmla="*/ 81772 h 3379599"/>
              <a:gd name="connsiteX22" fmla="*/ 1326393 w 2632935"/>
              <a:gd name="connsiteY22" fmla="*/ 71999 h 3379599"/>
              <a:gd name="connsiteX23" fmla="*/ 1427544 w 2632935"/>
              <a:gd name="connsiteY23" fmla="*/ 45717 h 3379599"/>
              <a:gd name="connsiteX24" fmla="*/ 1431961 w 2632935"/>
              <a:gd name="connsiteY24" fmla="*/ 62392 h 3379599"/>
              <a:gd name="connsiteX25" fmla="*/ 1329926 w 2632935"/>
              <a:gd name="connsiteY25" fmla="*/ 88563 h 3379599"/>
              <a:gd name="connsiteX26" fmla="*/ 1958694 w 2632935"/>
              <a:gd name="connsiteY26" fmla="*/ 91876 h 3379599"/>
              <a:gd name="connsiteX27" fmla="*/ 1950315 w 2632935"/>
              <a:gd name="connsiteY27" fmla="*/ 83276 h 3379599"/>
              <a:gd name="connsiteX28" fmla="*/ 1957921 w 2632935"/>
              <a:gd name="connsiteY28" fmla="*/ 73103 h 3379599"/>
              <a:gd name="connsiteX29" fmla="*/ 2098053 w 2632935"/>
              <a:gd name="connsiteY29" fmla="*/ 55214 h 3379599"/>
              <a:gd name="connsiteX30" fmla="*/ 2099378 w 2632935"/>
              <a:gd name="connsiteY30" fmla="*/ 72551 h 3379599"/>
              <a:gd name="connsiteX31" fmla="*/ 1958694 w 2632935"/>
              <a:gd name="connsiteY31" fmla="*/ 91876 h 3379599"/>
              <a:gd name="connsiteX32" fmla="*/ 422581 w 2632935"/>
              <a:gd name="connsiteY32" fmla="*/ 114127 h 3379599"/>
              <a:gd name="connsiteX33" fmla="*/ 417916 w 2632935"/>
              <a:gd name="connsiteY33" fmla="*/ 103581 h 3379599"/>
              <a:gd name="connsiteX34" fmla="*/ 448172 w 2632935"/>
              <a:gd name="connsiteY34" fmla="*/ 36221 h 3379599"/>
              <a:gd name="connsiteX35" fmla="*/ 459105 w 2632935"/>
              <a:gd name="connsiteY35" fmla="*/ 40308 h 3379599"/>
              <a:gd name="connsiteX36" fmla="*/ 433376 w 2632935"/>
              <a:gd name="connsiteY36" fmla="*/ 109765 h 3379599"/>
              <a:gd name="connsiteX37" fmla="*/ 422581 w 2632935"/>
              <a:gd name="connsiteY37" fmla="*/ 114127 h 3379599"/>
              <a:gd name="connsiteX38" fmla="*/ 2204723 w 2632935"/>
              <a:gd name="connsiteY38" fmla="*/ 116500 h 3379599"/>
              <a:gd name="connsiteX39" fmla="*/ 2195724 w 2632935"/>
              <a:gd name="connsiteY39" fmla="*/ 107694 h 3379599"/>
              <a:gd name="connsiteX40" fmla="*/ 2201632 w 2632935"/>
              <a:gd name="connsiteY40" fmla="*/ 96734 h 3379599"/>
              <a:gd name="connsiteX41" fmla="*/ 2253532 w 2632935"/>
              <a:gd name="connsiteY41" fmla="*/ 87127 h 3379599"/>
              <a:gd name="connsiteX42" fmla="*/ 2302672 w 2632935"/>
              <a:gd name="connsiteY42" fmla="*/ 83705 h 3379599"/>
              <a:gd name="connsiteX43" fmla="*/ 2305212 w 2632935"/>
              <a:gd name="connsiteY43" fmla="*/ 101703 h 3379599"/>
              <a:gd name="connsiteX44" fmla="*/ 2253864 w 2632935"/>
              <a:gd name="connsiteY44" fmla="*/ 112083 h 3379599"/>
              <a:gd name="connsiteX45" fmla="*/ 2204723 w 2632935"/>
              <a:gd name="connsiteY45" fmla="*/ 116500 h 3379599"/>
              <a:gd name="connsiteX46" fmla="*/ 1620017 w 2632935"/>
              <a:gd name="connsiteY46" fmla="*/ 118709 h 3379599"/>
              <a:gd name="connsiteX47" fmla="*/ 1612480 w 2632935"/>
              <a:gd name="connsiteY47" fmla="*/ 110523 h 3379599"/>
              <a:gd name="connsiteX48" fmla="*/ 1618360 w 2632935"/>
              <a:gd name="connsiteY48" fmla="*/ 100930 h 3379599"/>
              <a:gd name="connsiteX49" fmla="*/ 1692236 w 2632935"/>
              <a:gd name="connsiteY49" fmla="*/ 92316 h 3379599"/>
              <a:gd name="connsiteX50" fmla="*/ 1693339 w 2632935"/>
              <a:gd name="connsiteY50" fmla="*/ 111531 h 3379599"/>
              <a:gd name="connsiteX51" fmla="*/ 1620017 w 2632935"/>
              <a:gd name="connsiteY51" fmla="*/ 118709 h 3379599"/>
              <a:gd name="connsiteX52" fmla="*/ 1790074 w 2632935"/>
              <a:gd name="connsiteY52" fmla="*/ 127874 h 3379599"/>
              <a:gd name="connsiteX53" fmla="*/ 1780162 w 2632935"/>
              <a:gd name="connsiteY53" fmla="*/ 118681 h 3379599"/>
              <a:gd name="connsiteX54" fmla="*/ 1787975 w 2632935"/>
              <a:gd name="connsiteY54" fmla="*/ 107004 h 3379599"/>
              <a:gd name="connsiteX55" fmla="*/ 1901714 w 2632935"/>
              <a:gd name="connsiteY55" fmla="*/ 91102 h 3379599"/>
              <a:gd name="connsiteX56" fmla="*/ 1904806 w 2632935"/>
              <a:gd name="connsiteY56" fmla="*/ 110537 h 3379599"/>
              <a:gd name="connsiteX57" fmla="*/ 1790074 w 2632935"/>
              <a:gd name="connsiteY57" fmla="*/ 127874 h 3379599"/>
              <a:gd name="connsiteX58" fmla="*/ 633249 w 2632935"/>
              <a:gd name="connsiteY58" fmla="*/ 135274 h 3379599"/>
              <a:gd name="connsiteX59" fmla="*/ 623422 w 2632935"/>
              <a:gd name="connsiteY59" fmla="*/ 126220 h 3379599"/>
              <a:gd name="connsiteX60" fmla="*/ 668917 w 2632935"/>
              <a:gd name="connsiteY60" fmla="*/ 68135 h 3379599"/>
              <a:gd name="connsiteX61" fmla="*/ 691996 w 2632935"/>
              <a:gd name="connsiteY61" fmla="*/ 31805 h 3379599"/>
              <a:gd name="connsiteX62" fmla="*/ 660303 w 2632935"/>
              <a:gd name="connsiteY62" fmla="*/ 56319 h 3379599"/>
              <a:gd name="connsiteX63" fmla="*/ 597471 w 2632935"/>
              <a:gd name="connsiteY63" fmla="*/ 116834 h 3379599"/>
              <a:gd name="connsiteX64" fmla="*/ 580796 w 2632935"/>
              <a:gd name="connsiteY64" fmla="*/ 95190 h 3379599"/>
              <a:gd name="connsiteX65" fmla="*/ 592944 w 2632935"/>
              <a:gd name="connsiteY65" fmla="*/ 84699 h 3379599"/>
              <a:gd name="connsiteX66" fmla="*/ 593496 w 2632935"/>
              <a:gd name="connsiteY66" fmla="*/ 82601 h 3379599"/>
              <a:gd name="connsiteX67" fmla="*/ 633691 w 2632935"/>
              <a:gd name="connsiteY67" fmla="*/ 36222 h 3379599"/>
              <a:gd name="connsiteX68" fmla="*/ 640648 w 2632935"/>
              <a:gd name="connsiteY68" fmla="*/ 34565 h 3379599"/>
              <a:gd name="connsiteX69" fmla="*/ 653346 w 2632935"/>
              <a:gd name="connsiteY69" fmla="*/ 7069 h 3379599"/>
              <a:gd name="connsiteX70" fmla="*/ 655267 w 2632935"/>
              <a:gd name="connsiteY70" fmla="*/ 0 h 3379599"/>
              <a:gd name="connsiteX71" fmla="*/ 684067 w 2632935"/>
              <a:gd name="connsiteY71" fmla="*/ 0 h 3379599"/>
              <a:gd name="connsiteX72" fmla="*/ 682940 w 2632935"/>
              <a:gd name="connsiteY72" fmla="*/ 6076 h 3379599"/>
              <a:gd name="connsiteX73" fmla="*/ 694425 w 2632935"/>
              <a:gd name="connsiteY73" fmla="*/ 334 h 3379599"/>
              <a:gd name="connsiteX74" fmla="*/ 695952 w 2632935"/>
              <a:gd name="connsiteY74" fmla="*/ 0 h 3379599"/>
              <a:gd name="connsiteX75" fmla="*/ 881670 w 2632935"/>
              <a:gd name="connsiteY75" fmla="*/ 0 h 3379599"/>
              <a:gd name="connsiteX76" fmla="*/ 835909 w 2632935"/>
              <a:gd name="connsiteY76" fmla="*/ 54263 h 3379599"/>
              <a:gd name="connsiteX77" fmla="*/ 765319 w 2632935"/>
              <a:gd name="connsiteY77" fmla="*/ 107336 h 3379599"/>
              <a:gd name="connsiteX78" fmla="*/ 755491 w 2632935"/>
              <a:gd name="connsiteY78" fmla="*/ 96515 h 3379599"/>
              <a:gd name="connsiteX79" fmla="*/ 838974 w 2632935"/>
              <a:gd name="connsiteY79" fmla="*/ 12370 h 3379599"/>
              <a:gd name="connsiteX80" fmla="*/ 814790 w 2632935"/>
              <a:gd name="connsiteY80" fmla="*/ 10935 h 3379599"/>
              <a:gd name="connsiteX81" fmla="*/ 792373 w 2632935"/>
              <a:gd name="connsiteY81" fmla="*/ 38320 h 3379599"/>
              <a:gd name="connsiteX82" fmla="*/ 763994 w 2632935"/>
              <a:gd name="connsiteY82" fmla="*/ 61621 h 3379599"/>
              <a:gd name="connsiteX83" fmla="*/ 757258 w 2632935"/>
              <a:gd name="connsiteY83" fmla="*/ 56209 h 3379599"/>
              <a:gd name="connsiteX84" fmla="*/ 781662 w 2632935"/>
              <a:gd name="connsiteY84" fmla="*/ 20210 h 3379599"/>
              <a:gd name="connsiteX85" fmla="*/ 782766 w 2632935"/>
              <a:gd name="connsiteY85" fmla="*/ 18885 h 3379599"/>
              <a:gd name="connsiteX86" fmla="*/ 762889 w 2632935"/>
              <a:gd name="connsiteY86" fmla="*/ 21756 h 3379599"/>
              <a:gd name="connsiteX87" fmla="*/ 733848 w 2632935"/>
              <a:gd name="connsiteY87" fmla="*/ 65926 h 3379599"/>
              <a:gd name="connsiteX88" fmla="*/ 692658 w 2632935"/>
              <a:gd name="connsiteY88" fmla="*/ 114294 h 3379599"/>
              <a:gd name="connsiteX89" fmla="*/ 685481 w 2632935"/>
              <a:gd name="connsiteY89" fmla="*/ 109435 h 3379599"/>
              <a:gd name="connsiteX90" fmla="*/ 723467 w 2632935"/>
              <a:gd name="connsiteY90" fmla="*/ 48258 h 3379599"/>
              <a:gd name="connsiteX91" fmla="*/ 741467 w 2632935"/>
              <a:gd name="connsiteY91" fmla="*/ 18222 h 3379599"/>
              <a:gd name="connsiteX92" fmla="*/ 724130 w 2632935"/>
              <a:gd name="connsiteY92" fmla="*/ 19106 h 3379599"/>
              <a:gd name="connsiteX93" fmla="*/ 633249 w 2632935"/>
              <a:gd name="connsiteY93" fmla="*/ 135274 h 3379599"/>
              <a:gd name="connsiteX94" fmla="*/ 1874439 w 2632935"/>
              <a:gd name="connsiteY94" fmla="*/ 154377 h 3379599"/>
              <a:gd name="connsiteX95" fmla="*/ 1868104 w 2632935"/>
              <a:gd name="connsiteY95" fmla="*/ 147185 h 3379599"/>
              <a:gd name="connsiteX96" fmla="*/ 1874439 w 2632935"/>
              <a:gd name="connsiteY96" fmla="*/ 139248 h 3379599"/>
              <a:gd name="connsiteX97" fmla="*/ 2157462 w 2632935"/>
              <a:gd name="connsiteY97" fmla="*/ 107666 h 3379599"/>
              <a:gd name="connsiteX98" fmla="*/ 2161658 w 2632935"/>
              <a:gd name="connsiteY98" fmla="*/ 127212 h 3379599"/>
              <a:gd name="connsiteX99" fmla="*/ 1874439 w 2632935"/>
              <a:gd name="connsiteY99" fmla="*/ 154377 h 3379599"/>
              <a:gd name="connsiteX100" fmla="*/ 539164 w 2632935"/>
              <a:gd name="connsiteY100" fmla="*/ 171823 h 3379599"/>
              <a:gd name="connsiteX101" fmla="*/ 528893 w 2632935"/>
              <a:gd name="connsiteY101" fmla="*/ 161002 h 3379599"/>
              <a:gd name="connsiteX102" fmla="*/ 561801 w 2632935"/>
              <a:gd name="connsiteY102" fmla="*/ 127874 h 3379599"/>
              <a:gd name="connsiteX103" fmla="*/ 573395 w 2632935"/>
              <a:gd name="connsiteY103" fmla="*/ 136266 h 3379599"/>
              <a:gd name="connsiteX104" fmla="*/ 539164 w 2632935"/>
              <a:gd name="connsiteY104" fmla="*/ 171823 h 3379599"/>
              <a:gd name="connsiteX105" fmla="*/ 672228 w 2632935"/>
              <a:gd name="connsiteY105" fmla="*/ 177124 h 3379599"/>
              <a:gd name="connsiteX106" fmla="*/ 664830 w 2632935"/>
              <a:gd name="connsiteY106" fmla="*/ 167517 h 3379599"/>
              <a:gd name="connsiteX107" fmla="*/ 672891 w 2632935"/>
              <a:gd name="connsiteY107" fmla="*/ 153052 h 3379599"/>
              <a:gd name="connsiteX108" fmla="*/ 689344 w 2632935"/>
              <a:gd name="connsiteY108" fmla="*/ 158241 h 3379599"/>
              <a:gd name="connsiteX109" fmla="*/ 672228 w 2632935"/>
              <a:gd name="connsiteY109" fmla="*/ 177124 h 3379599"/>
              <a:gd name="connsiteX110" fmla="*/ 2126479 w 2632935"/>
              <a:gd name="connsiteY110" fmla="*/ 178048 h 3379599"/>
              <a:gd name="connsiteX111" fmla="*/ 2044496 w 2632935"/>
              <a:gd name="connsiteY111" fmla="*/ 177235 h 3379599"/>
              <a:gd name="connsiteX112" fmla="*/ 2037870 w 2632935"/>
              <a:gd name="connsiteY112" fmla="*/ 169864 h 3379599"/>
              <a:gd name="connsiteX113" fmla="*/ 2044164 w 2632935"/>
              <a:gd name="connsiteY113" fmla="*/ 161997 h 3379599"/>
              <a:gd name="connsiteX114" fmla="*/ 2263030 w 2632935"/>
              <a:gd name="connsiteY114" fmla="*/ 135604 h 3379599"/>
              <a:gd name="connsiteX115" fmla="*/ 2370254 w 2632935"/>
              <a:gd name="connsiteY115" fmla="*/ 118268 h 3379599"/>
              <a:gd name="connsiteX116" fmla="*/ 2374892 w 2632935"/>
              <a:gd name="connsiteY116" fmla="*/ 137813 h 3379599"/>
              <a:gd name="connsiteX117" fmla="*/ 2126479 w 2632935"/>
              <a:gd name="connsiteY117" fmla="*/ 178048 h 3379599"/>
              <a:gd name="connsiteX118" fmla="*/ 1425445 w 2632935"/>
              <a:gd name="connsiteY118" fmla="*/ 178671 h 3379599"/>
              <a:gd name="connsiteX119" fmla="*/ 1416860 w 2632935"/>
              <a:gd name="connsiteY119" fmla="*/ 170761 h 3379599"/>
              <a:gd name="connsiteX120" fmla="*/ 1423347 w 2632935"/>
              <a:gd name="connsiteY120" fmla="*/ 161113 h 3379599"/>
              <a:gd name="connsiteX121" fmla="*/ 1606545 w 2632935"/>
              <a:gd name="connsiteY121" fmla="*/ 140243 h 3379599"/>
              <a:gd name="connsiteX122" fmla="*/ 1607980 w 2632935"/>
              <a:gd name="connsiteY122" fmla="*/ 155923 h 3379599"/>
              <a:gd name="connsiteX123" fmla="*/ 1425445 w 2632935"/>
              <a:gd name="connsiteY123" fmla="*/ 178671 h 3379599"/>
              <a:gd name="connsiteX124" fmla="*/ 1654690 w 2632935"/>
              <a:gd name="connsiteY124" fmla="*/ 180769 h 3379599"/>
              <a:gd name="connsiteX125" fmla="*/ 1645166 w 2632935"/>
              <a:gd name="connsiteY125" fmla="*/ 173425 h 3379599"/>
              <a:gd name="connsiteX126" fmla="*/ 1652040 w 2632935"/>
              <a:gd name="connsiteY126" fmla="*/ 163763 h 3379599"/>
              <a:gd name="connsiteX127" fmla="*/ 1778147 w 2632935"/>
              <a:gd name="connsiteY127" fmla="*/ 151395 h 3379599"/>
              <a:gd name="connsiteX128" fmla="*/ 1778478 w 2632935"/>
              <a:gd name="connsiteY128" fmla="*/ 168843 h 3379599"/>
              <a:gd name="connsiteX129" fmla="*/ 1654690 w 2632935"/>
              <a:gd name="connsiteY129" fmla="*/ 180769 h 3379599"/>
              <a:gd name="connsiteX130" fmla="*/ 1221184 w 2632935"/>
              <a:gd name="connsiteY130" fmla="*/ 196007 h 3379599"/>
              <a:gd name="connsiteX131" fmla="*/ 1178090 w 2632935"/>
              <a:gd name="connsiteY131" fmla="*/ 192805 h 3379599"/>
              <a:gd name="connsiteX132" fmla="*/ 1172197 w 2632935"/>
              <a:gd name="connsiteY132" fmla="*/ 184440 h 3379599"/>
              <a:gd name="connsiteX133" fmla="*/ 1178974 w 2632935"/>
              <a:gd name="connsiteY133" fmla="*/ 175910 h 3379599"/>
              <a:gd name="connsiteX134" fmla="*/ 1262125 w 2632935"/>
              <a:gd name="connsiteY134" fmla="*/ 167849 h 3379599"/>
              <a:gd name="connsiteX135" fmla="*/ 1347153 w 2632935"/>
              <a:gd name="connsiteY135" fmla="*/ 167297 h 3379599"/>
              <a:gd name="connsiteX136" fmla="*/ 1347485 w 2632935"/>
              <a:gd name="connsiteY136" fmla="*/ 185959 h 3379599"/>
              <a:gd name="connsiteX137" fmla="*/ 1264776 w 2632935"/>
              <a:gd name="connsiteY137" fmla="*/ 193246 h 3379599"/>
              <a:gd name="connsiteX138" fmla="*/ 1221184 w 2632935"/>
              <a:gd name="connsiteY138" fmla="*/ 196007 h 3379599"/>
              <a:gd name="connsiteX139" fmla="*/ 290359 w 2632935"/>
              <a:gd name="connsiteY139" fmla="*/ 197831 h 3379599"/>
              <a:gd name="connsiteX140" fmla="*/ 287391 w 2632935"/>
              <a:gd name="connsiteY140" fmla="*/ 194242 h 3379599"/>
              <a:gd name="connsiteX141" fmla="*/ 318642 w 2632935"/>
              <a:gd name="connsiteY141" fmla="*/ 96846 h 3379599"/>
              <a:gd name="connsiteX142" fmla="*/ 328732 w 2632935"/>
              <a:gd name="connsiteY142" fmla="*/ 43703 h 3379599"/>
              <a:gd name="connsiteX143" fmla="*/ 340358 w 2632935"/>
              <a:gd name="connsiteY143" fmla="*/ 0 h 3379599"/>
              <a:gd name="connsiteX144" fmla="*/ 356992 w 2632935"/>
              <a:gd name="connsiteY144" fmla="*/ 0 h 3379599"/>
              <a:gd name="connsiteX145" fmla="*/ 357469 w 2632935"/>
              <a:gd name="connsiteY145" fmla="*/ 20498 h 3379599"/>
              <a:gd name="connsiteX146" fmla="*/ 335868 w 2632935"/>
              <a:gd name="connsiteY146" fmla="*/ 101262 h 3379599"/>
              <a:gd name="connsiteX147" fmla="*/ 294900 w 2632935"/>
              <a:gd name="connsiteY147" fmla="*/ 196450 h 3379599"/>
              <a:gd name="connsiteX148" fmla="*/ 290359 w 2632935"/>
              <a:gd name="connsiteY148" fmla="*/ 197831 h 3379599"/>
              <a:gd name="connsiteX149" fmla="*/ 191045 w 2632935"/>
              <a:gd name="connsiteY149" fmla="*/ 198036 h 3379599"/>
              <a:gd name="connsiteX150" fmla="*/ 183371 w 2632935"/>
              <a:gd name="connsiteY150" fmla="*/ 186842 h 3379599"/>
              <a:gd name="connsiteX151" fmla="*/ 194634 w 2632935"/>
              <a:gd name="connsiteY151" fmla="*/ 147751 h 3379599"/>
              <a:gd name="connsiteX152" fmla="*/ 207223 w 2632935"/>
              <a:gd name="connsiteY152" fmla="*/ 151174 h 3379599"/>
              <a:gd name="connsiteX153" fmla="*/ 203358 w 2632935"/>
              <a:gd name="connsiteY153" fmla="*/ 190266 h 3379599"/>
              <a:gd name="connsiteX154" fmla="*/ 191045 w 2632935"/>
              <a:gd name="connsiteY154" fmla="*/ 198036 h 3379599"/>
              <a:gd name="connsiteX155" fmla="*/ 2078368 w 2632935"/>
              <a:gd name="connsiteY155" fmla="*/ 226293 h 3379599"/>
              <a:gd name="connsiteX156" fmla="*/ 1896634 w 2632935"/>
              <a:gd name="connsiteY156" fmla="*/ 223946 h 3379599"/>
              <a:gd name="connsiteX157" fmla="*/ 1888987 w 2632935"/>
              <a:gd name="connsiteY157" fmla="*/ 214987 h 3379599"/>
              <a:gd name="connsiteX158" fmla="*/ 1898070 w 2632935"/>
              <a:gd name="connsiteY158" fmla="*/ 206609 h 3379599"/>
              <a:gd name="connsiteX159" fmla="*/ 2257838 w 2632935"/>
              <a:gd name="connsiteY159" fmla="*/ 184524 h 3379599"/>
              <a:gd name="connsiteX160" fmla="*/ 2259274 w 2632935"/>
              <a:gd name="connsiteY160" fmla="*/ 206278 h 3379599"/>
              <a:gd name="connsiteX161" fmla="*/ 2078368 w 2632935"/>
              <a:gd name="connsiteY161" fmla="*/ 226293 h 3379599"/>
              <a:gd name="connsiteX162" fmla="*/ 1602059 w 2632935"/>
              <a:gd name="connsiteY162" fmla="*/ 236217 h 3379599"/>
              <a:gd name="connsiteX163" fmla="*/ 1404133 w 2632935"/>
              <a:gd name="connsiteY163" fmla="*/ 228031 h 3379599"/>
              <a:gd name="connsiteX164" fmla="*/ 1396652 w 2632935"/>
              <a:gd name="connsiteY164" fmla="*/ 218783 h 3379599"/>
              <a:gd name="connsiteX165" fmla="*/ 1404906 w 2632935"/>
              <a:gd name="connsiteY165" fmla="*/ 209701 h 3379599"/>
              <a:gd name="connsiteX166" fmla="*/ 1800674 w 2632935"/>
              <a:gd name="connsiteY166" fmla="*/ 209921 h 3379599"/>
              <a:gd name="connsiteX167" fmla="*/ 1800233 w 2632935"/>
              <a:gd name="connsiteY167" fmla="*/ 226596 h 3379599"/>
              <a:gd name="connsiteX168" fmla="*/ 1602059 w 2632935"/>
              <a:gd name="connsiteY168" fmla="*/ 236217 h 3379599"/>
              <a:gd name="connsiteX169" fmla="*/ 1439138 w 2632935"/>
              <a:gd name="connsiteY169" fmla="*/ 275514 h 3379599"/>
              <a:gd name="connsiteX170" fmla="*/ 1370895 w 2632935"/>
              <a:gd name="connsiteY170" fmla="*/ 259061 h 3379599"/>
              <a:gd name="connsiteX171" fmla="*/ 1299449 w 2632935"/>
              <a:gd name="connsiteY171" fmla="*/ 247577 h 3379599"/>
              <a:gd name="connsiteX172" fmla="*/ 1293320 w 2632935"/>
              <a:gd name="connsiteY172" fmla="*/ 238881 h 3379599"/>
              <a:gd name="connsiteX173" fmla="*/ 1298786 w 2632935"/>
              <a:gd name="connsiteY173" fmla="*/ 230019 h 3379599"/>
              <a:gd name="connsiteX174" fmla="*/ 1446647 w 2632935"/>
              <a:gd name="connsiteY174" fmla="*/ 257294 h 3379599"/>
              <a:gd name="connsiteX175" fmla="*/ 1439138 w 2632935"/>
              <a:gd name="connsiteY175" fmla="*/ 275514 h 3379599"/>
              <a:gd name="connsiteX176" fmla="*/ 359100 w 2632935"/>
              <a:gd name="connsiteY176" fmla="*/ 281083 h 3379599"/>
              <a:gd name="connsiteX177" fmla="*/ 354310 w 2632935"/>
              <a:gd name="connsiteY177" fmla="*/ 273173 h 3379599"/>
              <a:gd name="connsiteX178" fmla="*/ 399916 w 2632935"/>
              <a:gd name="connsiteY178" fmla="*/ 157578 h 3379599"/>
              <a:gd name="connsiteX179" fmla="*/ 410296 w 2632935"/>
              <a:gd name="connsiteY179" fmla="*/ 161995 h 3379599"/>
              <a:gd name="connsiteX180" fmla="*/ 367782 w 2632935"/>
              <a:gd name="connsiteY180" fmla="*/ 276154 h 3379599"/>
              <a:gd name="connsiteX181" fmla="*/ 359100 w 2632935"/>
              <a:gd name="connsiteY181" fmla="*/ 281083 h 3379599"/>
              <a:gd name="connsiteX182" fmla="*/ 1194435 w 2632935"/>
              <a:gd name="connsiteY182" fmla="*/ 294475 h 3379599"/>
              <a:gd name="connsiteX183" fmla="*/ 1204816 w 2632935"/>
              <a:gd name="connsiteY183" fmla="*/ 285198 h 3379599"/>
              <a:gd name="connsiteX184" fmla="*/ 1182177 w 2632935"/>
              <a:gd name="connsiteY184" fmla="*/ 281001 h 3379599"/>
              <a:gd name="connsiteX185" fmla="*/ 1180522 w 2632935"/>
              <a:gd name="connsiteY185" fmla="*/ 290719 h 3379599"/>
              <a:gd name="connsiteX186" fmla="*/ 1194435 w 2632935"/>
              <a:gd name="connsiteY186" fmla="*/ 294475 h 3379599"/>
              <a:gd name="connsiteX187" fmla="*/ 753059 w 2632935"/>
              <a:gd name="connsiteY187" fmla="*/ 295253 h 3379599"/>
              <a:gd name="connsiteX188" fmla="*/ 745550 w 2632935"/>
              <a:gd name="connsiteY188" fmla="*/ 286971 h 3379599"/>
              <a:gd name="connsiteX189" fmla="*/ 798885 w 2632935"/>
              <a:gd name="connsiteY189" fmla="*/ 224277 h 3379599"/>
              <a:gd name="connsiteX190" fmla="*/ 860504 w 2632935"/>
              <a:gd name="connsiteY190" fmla="*/ 167187 h 3379599"/>
              <a:gd name="connsiteX191" fmla="*/ 873092 w 2632935"/>
              <a:gd name="connsiteY191" fmla="*/ 178891 h 3379599"/>
              <a:gd name="connsiteX192" fmla="*/ 808824 w 2632935"/>
              <a:gd name="connsiteY192" fmla="*/ 248460 h 3379599"/>
              <a:gd name="connsiteX193" fmla="*/ 753059 w 2632935"/>
              <a:gd name="connsiteY193" fmla="*/ 295253 h 3379599"/>
              <a:gd name="connsiteX194" fmla="*/ 899071 w 2632935"/>
              <a:gd name="connsiteY194" fmla="*/ 295264 h 3379599"/>
              <a:gd name="connsiteX195" fmla="*/ 896172 w 2632935"/>
              <a:gd name="connsiteY195" fmla="*/ 285531 h 3379599"/>
              <a:gd name="connsiteX196" fmla="*/ 987275 w 2632935"/>
              <a:gd name="connsiteY196" fmla="*/ 192805 h 3379599"/>
              <a:gd name="connsiteX197" fmla="*/ 997323 w 2632935"/>
              <a:gd name="connsiteY197" fmla="*/ 205394 h 3379599"/>
              <a:gd name="connsiteX198" fmla="*/ 953594 w 2632935"/>
              <a:gd name="connsiteY198" fmla="*/ 246693 h 3379599"/>
              <a:gd name="connsiteX199" fmla="*/ 909093 w 2632935"/>
              <a:gd name="connsiteY199" fmla="*/ 295140 h 3379599"/>
              <a:gd name="connsiteX200" fmla="*/ 899071 w 2632935"/>
              <a:gd name="connsiteY200" fmla="*/ 295264 h 3379599"/>
              <a:gd name="connsiteX201" fmla="*/ 1892881 w 2632935"/>
              <a:gd name="connsiteY201" fmla="*/ 299357 h 3379599"/>
              <a:gd name="connsiteX202" fmla="*/ 1757387 w 2632935"/>
              <a:gd name="connsiteY202" fmla="*/ 292290 h 3379599"/>
              <a:gd name="connsiteX203" fmla="*/ 1638458 w 2632935"/>
              <a:gd name="connsiteY203" fmla="*/ 282350 h 3379599"/>
              <a:gd name="connsiteX204" fmla="*/ 1631529 w 2632935"/>
              <a:gd name="connsiteY204" fmla="*/ 273019 h 3379599"/>
              <a:gd name="connsiteX205" fmla="*/ 1640005 w 2632935"/>
              <a:gd name="connsiteY205" fmla="*/ 264350 h 3379599"/>
              <a:gd name="connsiteX206" fmla="*/ 1896193 w 2632935"/>
              <a:gd name="connsiteY206" fmla="*/ 278706 h 3379599"/>
              <a:gd name="connsiteX207" fmla="*/ 1892881 w 2632935"/>
              <a:gd name="connsiteY207" fmla="*/ 299357 h 3379599"/>
              <a:gd name="connsiteX208" fmla="*/ 1598815 w 2632935"/>
              <a:gd name="connsiteY208" fmla="*/ 309604 h 3379599"/>
              <a:gd name="connsiteX209" fmla="*/ 1539517 w 2632935"/>
              <a:gd name="connsiteY209" fmla="*/ 298560 h 3379599"/>
              <a:gd name="connsiteX210" fmla="*/ 1491261 w 2632935"/>
              <a:gd name="connsiteY210" fmla="*/ 284312 h 3379599"/>
              <a:gd name="connsiteX211" fmla="*/ 1486719 w 2632935"/>
              <a:gd name="connsiteY211" fmla="*/ 275242 h 3379599"/>
              <a:gd name="connsiteX212" fmla="*/ 1493028 w 2632935"/>
              <a:gd name="connsiteY212" fmla="*/ 267747 h 3379599"/>
              <a:gd name="connsiteX213" fmla="*/ 1547909 w 2632935"/>
              <a:gd name="connsiteY213" fmla="*/ 273711 h 3379599"/>
              <a:gd name="connsiteX214" fmla="*/ 1603012 w 2632935"/>
              <a:gd name="connsiteY214" fmla="*/ 294585 h 3379599"/>
              <a:gd name="connsiteX215" fmla="*/ 1598815 w 2632935"/>
              <a:gd name="connsiteY215" fmla="*/ 309604 h 3379599"/>
              <a:gd name="connsiteX216" fmla="*/ 306786 w 2632935"/>
              <a:gd name="connsiteY216" fmla="*/ 312191 h 3379599"/>
              <a:gd name="connsiteX217" fmla="*/ 300423 w 2632935"/>
              <a:gd name="connsiteY217" fmla="*/ 307416 h 3379599"/>
              <a:gd name="connsiteX218" fmla="*/ 317317 w 2632935"/>
              <a:gd name="connsiteY218" fmla="*/ 240730 h 3379599"/>
              <a:gd name="connsiteX219" fmla="*/ 329133 w 2632935"/>
              <a:gd name="connsiteY219" fmla="*/ 247026 h 3379599"/>
              <a:gd name="connsiteX220" fmla="*/ 320631 w 2632935"/>
              <a:gd name="connsiteY220" fmla="*/ 276494 h 3379599"/>
              <a:gd name="connsiteX221" fmla="*/ 313563 w 2632935"/>
              <a:gd name="connsiteY221" fmla="*/ 307194 h 3379599"/>
              <a:gd name="connsiteX222" fmla="*/ 306786 w 2632935"/>
              <a:gd name="connsiteY222" fmla="*/ 312191 h 3379599"/>
              <a:gd name="connsiteX223" fmla="*/ 1172792 w 2632935"/>
              <a:gd name="connsiteY223" fmla="*/ 316343 h 3379599"/>
              <a:gd name="connsiteX224" fmla="*/ 1176325 w 2632935"/>
              <a:gd name="connsiteY224" fmla="*/ 312587 h 3379599"/>
              <a:gd name="connsiteX225" fmla="*/ 1175553 w 2632935"/>
              <a:gd name="connsiteY225" fmla="*/ 308833 h 3379599"/>
              <a:gd name="connsiteX226" fmla="*/ 1172792 w 2632935"/>
              <a:gd name="connsiteY226" fmla="*/ 316343 h 3379599"/>
              <a:gd name="connsiteX227" fmla="*/ 2529598 w 2632935"/>
              <a:gd name="connsiteY227" fmla="*/ 354904 h 3379599"/>
              <a:gd name="connsiteX228" fmla="*/ 2443687 w 2632935"/>
              <a:gd name="connsiteY228" fmla="*/ 343530 h 3379599"/>
              <a:gd name="connsiteX229" fmla="*/ 2359210 w 2632935"/>
              <a:gd name="connsiteY229" fmla="*/ 334253 h 3379599"/>
              <a:gd name="connsiteX230" fmla="*/ 2352295 w 2632935"/>
              <a:gd name="connsiteY230" fmla="*/ 325668 h 3379599"/>
              <a:gd name="connsiteX231" fmla="*/ 2359541 w 2632935"/>
              <a:gd name="connsiteY231" fmla="*/ 317580 h 3379599"/>
              <a:gd name="connsiteX232" fmla="*/ 2533353 w 2632935"/>
              <a:gd name="connsiteY232" fmla="*/ 337678 h 3379599"/>
              <a:gd name="connsiteX233" fmla="*/ 2529598 w 2632935"/>
              <a:gd name="connsiteY233" fmla="*/ 354904 h 3379599"/>
              <a:gd name="connsiteX234" fmla="*/ 1482869 w 2632935"/>
              <a:gd name="connsiteY234" fmla="*/ 382388 h 3379599"/>
              <a:gd name="connsiteX235" fmla="*/ 1482758 w 2632935"/>
              <a:gd name="connsiteY235" fmla="*/ 382277 h 3379599"/>
              <a:gd name="connsiteX236" fmla="*/ 1482758 w 2632935"/>
              <a:gd name="connsiteY236" fmla="*/ 382388 h 3379599"/>
              <a:gd name="connsiteX237" fmla="*/ 1482869 w 2632935"/>
              <a:gd name="connsiteY237" fmla="*/ 382388 h 3379599"/>
              <a:gd name="connsiteX238" fmla="*/ 923447 w 2632935"/>
              <a:gd name="connsiteY238" fmla="*/ 383050 h 3379599"/>
              <a:gd name="connsiteX239" fmla="*/ 911962 w 2632935"/>
              <a:gd name="connsiteY239" fmla="*/ 372668 h 3379599"/>
              <a:gd name="connsiteX240" fmla="*/ 984844 w 2632935"/>
              <a:gd name="connsiteY240" fmla="*/ 298894 h 3379599"/>
              <a:gd name="connsiteX241" fmla="*/ 995225 w 2632935"/>
              <a:gd name="connsiteY241" fmla="*/ 309055 h 3379599"/>
              <a:gd name="connsiteX242" fmla="*/ 923447 w 2632935"/>
              <a:gd name="connsiteY242" fmla="*/ 383050 h 3379599"/>
              <a:gd name="connsiteX243" fmla="*/ 2004742 w 2632935"/>
              <a:gd name="connsiteY243" fmla="*/ 405800 h 3379599"/>
              <a:gd name="connsiteX244" fmla="*/ 1932854 w 2632935"/>
              <a:gd name="connsiteY244" fmla="*/ 387576 h 3379599"/>
              <a:gd name="connsiteX245" fmla="*/ 1927582 w 2632935"/>
              <a:gd name="connsiteY245" fmla="*/ 375470 h 3379599"/>
              <a:gd name="connsiteX246" fmla="*/ 1937382 w 2632935"/>
              <a:gd name="connsiteY246" fmla="*/ 367256 h 3379599"/>
              <a:gd name="connsiteX247" fmla="*/ 2010705 w 2632935"/>
              <a:gd name="connsiteY247" fmla="*/ 388241 h 3379599"/>
              <a:gd name="connsiteX248" fmla="*/ 2004742 w 2632935"/>
              <a:gd name="connsiteY248" fmla="*/ 405800 h 3379599"/>
              <a:gd name="connsiteX249" fmla="*/ 786076 w 2632935"/>
              <a:gd name="connsiteY249" fmla="*/ 406247 h 3379599"/>
              <a:gd name="connsiteX250" fmla="*/ 774261 w 2632935"/>
              <a:gd name="connsiteY250" fmla="*/ 394210 h 3379599"/>
              <a:gd name="connsiteX251" fmla="*/ 863596 w 2632935"/>
              <a:gd name="connsiteY251" fmla="*/ 318564 h 3379599"/>
              <a:gd name="connsiteX252" fmla="*/ 873534 w 2632935"/>
              <a:gd name="connsiteY252" fmla="*/ 329496 h 3379599"/>
              <a:gd name="connsiteX253" fmla="*/ 786076 w 2632935"/>
              <a:gd name="connsiteY253" fmla="*/ 406247 h 3379599"/>
              <a:gd name="connsiteX254" fmla="*/ 2178774 w 2632935"/>
              <a:gd name="connsiteY254" fmla="*/ 428992 h 3379599"/>
              <a:gd name="connsiteX255" fmla="*/ 2104236 w 2632935"/>
              <a:gd name="connsiteY255" fmla="*/ 422367 h 3379599"/>
              <a:gd name="connsiteX256" fmla="*/ 2096465 w 2632935"/>
              <a:gd name="connsiteY256" fmla="*/ 413793 h 3379599"/>
              <a:gd name="connsiteX257" fmla="*/ 2103353 w 2632935"/>
              <a:gd name="connsiteY257" fmla="*/ 405137 h 3379599"/>
              <a:gd name="connsiteX258" fmla="*/ 2181535 w 2632935"/>
              <a:gd name="connsiteY258" fmla="*/ 409887 h 3379599"/>
              <a:gd name="connsiteX259" fmla="*/ 2178774 w 2632935"/>
              <a:gd name="connsiteY259" fmla="*/ 428992 h 3379599"/>
              <a:gd name="connsiteX260" fmla="*/ 979876 w 2632935"/>
              <a:gd name="connsiteY260" fmla="*/ 435515 h 3379599"/>
              <a:gd name="connsiteX261" fmla="*/ 969716 w 2632935"/>
              <a:gd name="connsiteY261" fmla="*/ 424914 h 3379599"/>
              <a:gd name="connsiteX262" fmla="*/ 1044476 w 2632935"/>
              <a:gd name="connsiteY262" fmla="*/ 338663 h 3379599"/>
              <a:gd name="connsiteX263" fmla="*/ 1100351 w 2632935"/>
              <a:gd name="connsiteY263" fmla="*/ 267985 h 3379599"/>
              <a:gd name="connsiteX264" fmla="*/ 1112167 w 2632935"/>
              <a:gd name="connsiteY264" fmla="*/ 278144 h 3379599"/>
              <a:gd name="connsiteX265" fmla="*/ 1053420 w 2632935"/>
              <a:gd name="connsiteY265" fmla="*/ 362628 h 3379599"/>
              <a:gd name="connsiteX266" fmla="*/ 979876 w 2632935"/>
              <a:gd name="connsiteY266" fmla="*/ 435515 h 3379599"/>
              <a:gd name="connsiteX267" fmla="*/ 2471403 w 2632935"/>
              <a:gd name="connsiteY267" fmla="*/ 440371 h 3379599"/>
              <a:gd name="connsiteX268" fmla="*/ 2300906 w 2632935"/>
              <a:gd name="connsiteY268" fmla="*/ 408345 h 3379599"/>
              <a:gd name="connsiteX269" fmla="*/ 2294832 w 2632935"/>
              <a:gd name="connsiteY269" fmla="*/ 399027 h 3379599"/>
              <a:gd name="connsiteX270" fmla="*/ 2303666 w 2632935"/>
              <a:gd name="connsiteY270" fmla="*/ 391118 h 3379599"/>
              <a:gd name="connsiteX271" fmla="*/ 2478360 w 2632935"/>
              <a:gd name="connsiteY271" fmla="*/ 418726 h 3379599"/>
              <a:gd name="connsiteX272" fmla="*/ 2471403 w 2632935"/>
              <a:gd name="connsiteY272" fmla="*/ 440371 h 3379599"/>
              <a:gd name="connsiteX273" fmla="*/ 272235 w 2632935"/>
              <a:gd name="connsiteY273" fmla="*/ 454671 h 3379599"/>
              <a:gd name="connsiteX274" fmla="*/ 267735 w 2632935"/>
              <a:gd name="connsiteY274" fmla="*/ 447989 h 3379599"/>
              <a:gd name="connsiteX275" fmla="*/ 283637 w 2632935"/>
              <a:gd name="connsiteY275" fmla="*/ 385811 h 3379599"/>
              <a:gd name="connsiteX276" fmla="*/ 306826 w 2632935"/>
              <a:gd name="connsiteY276" fmla="*/ 342188 h 3379599"/>
              <a:gd name="connsiteX277" fmla="*/ 320850 w 2632935"/>
              <a:gd name="connsiteY277" fmla="*/ 349035 h 3379599"/>
              <a:gd name="connsiteX278" fmla="*/ 300422 w 2632935"/>
              <a:gd name="connsiteY278" fmla="*/ 402378 h 3379599"/>
              <a:gd name="connsiteX279" fmla="*/ 279551 w 2632935"/>
              <a:gd name="connsiteY279" fmla="*/ 451413 h 3379599"/>
              <a:gd name="connsiteX280" fmla="*/ 272235 w 2632935"/>
              <a:gd name="connsiteY280" fmla="*/ 454671 h 3379599"/>
              <a:gd name="connsiteX281" fmla="*/ 1533555 w 2632935"/>
              <a:gd name="connsiteY281" fmla="*/ 478912 h 3379599"/>
              <a:gd name="connsiteX282" fmla="*/ 1550671 w 2632935"/>
              <a:gd name="connsiteY282" fmla="*/ 469747 h 3379599"/>
              <a:gd name="connsiteX283" fmla="*/ 1540732 w 2632935"/>
              <a:gd name="connsiteY283" fmla="*/ 458482 h 3379599"/>
              <a:gd name="connsiteX284" fmla="*/ 1538965 w 2632935"/>
              <a:gd name="connsiteY284" fmla="*/ 456163 h 3379599"/>
              <a:gd name="connsiteX285" fmla="*/ 1533555 w 2632935"/>
              <a:gd name="connsiteY285" fmla="*/ 478912 h 3379599"/>
              <a:gd name="connsiteX286" fmla="*/ 1866820 w 2632935"/>
              <a:gd name="connsiteY286" fmla="*/ 498899 h 3379599"/>
              <a:gd name="connsiteX287" fmla="*/ 1817680 w 2632935"/>
              <a:gd name="connsiteY287" fmla="*/ 489295 h 3379599"/>
              <a:gd name="connsiteX288" fmla="*/ 1778037 w 2632935"/>
              <a:gd name="connsiteY288" fmla="*/ 474385 h 3379599"/>
              <a:gd name="connsiteX289" fmla="*/ 1774503 w 2632935"/>
              <a:gd name="connsiteY289" fmla="*/ 464527 h 3379599"/>
              <a:gd name="connsiteX290" fmla="*/ 1782232 w 2632935"/>
              <a:gd name="connsiteY290" fmla="*/ 457487 h 3379599"/>
              <a:gd name="connsiteX291" fmla="*/ 1833140 w 2632935"/>
              <a:gd name="connsiteY291" fmla="*/ 466764 h 3379599"/>
              <a:gd name="connsiteX292" fmla="*/ 1872562 w 2632935"/>
              <a:gd name="connsiteY292" fmla="*/ 481454 h 3379599"/>
              <a:gd name="connsiteX293" fmla="*/ 1866820 w 2632935"/>
              <a:gd name="connsiteY293" fmla="*/ 498899 h 3379599"/>
              <a:gd name="connsiteX294" fmla="*/ 896282 w 2632935"/>
              <a:gd name="connsiteY294" fmla="*/ 514692 h 3379599"/>
              <a:gd name="connsiteX295" fmla="*/ 887228 w 2632935"/>
              <a:gd name="connsiteY295" fmla="*/ 503650 h 3379599"/>
              <a:gd name="connsiteX296" fmla="*/ 946306 w 2632935"/>
              <a:gd name="connsiteY296" fmla="*/ 450204 h 3379599"/>
              <a:gd name="connsiteX297" fmla="*/ 957680 w 2632935"/>
              <a:gd name="connsiteY297" fmla="*/ 462462 h 3379599"/>
              <a:gd name="connsiteX298" fmla="*/ 896282 w 2632935"/>
              <a:gd name="connsiteY298" fmla="*/ 514692 h 3379599"/>
              <a:gd name="connsiteX299" fmla="*/ 785856 w 2632935"/>
              <a:gd name="connsiteY299" fmla="*/ 539431 h 3379599"/>
              <a:gd name="connsiteX300" fmla="*/ 776028 w 2632935"/>
              <a:gd name="connsiteY300" fmla="*/ 530929 h 3379599"/>
              <a:gd name="connsiteX301" fmla="*/ 822186 w 2632935"/>
              <a:gd name="connsiteY301" fmla="*/ 480355 h 3379599"/>
              <a:gd name="connsiteX302" fmla="*/ 871879 w 2632935"/>
              <a:gd name="connsiteY302" fmla="*/ 434416 h 3379599"/>
              <a:gd name="connsiteX303" fmla="*/ 879608 w 2632935"/>
              <a:gd name="connsiteY303" fmla="*/ 440710 h 3379599"/>
              <a:gd name="connsiteX304" fmla="*/ 834223 w 2632935"/>
              <a:gd name="connsiteY304" fmla="*/ 492832 h 3379599"/>
              <a:gd name="connsiteX305" fmla="*/ 785856 w 2632935"/>
              <a:gd name="connsiteY305" fmla="*/ 539431 h 3379599"/>
              <a:gd name="connsiteX306" fmla="*/ 930956 w 2632935"/>
              <a:gd name="connsiteY306" fmla="*/ 556866 h 3379599"/>
              <a:gd name="connsiteX307" fmla="*/ 923779 w 2632935"/>
              <a:gd name="connsiteY307" fmla="*/ 546713 h 3379599"/>
              <a:gd name="connsiteX308" fmla="*/ 962539 w 2632935"/>
              <a:gd name="connsiteY308" fmla="*/ 516014 h 3379599"/>
              <a:gd name="connsiteX309" fmla="*/ 970931 w 2632935"/>
              <a:gd name="connsiteY309" fmla="*/ 525510 h 3379599"/>
              <a:gd name="connsiteX310" fmla="*/ 930956 w 2632935"/>
              <a:gd name="connsiteY310" fmla="*/ 556866 h 3379599"/>
              <a:gd name="connsiteX311" fmla="*/ 178719 w 2632935"/>
              <a:gd name="connsiteY311" fmla="*/ 569290 h 3379599"/>
              <a:gd name="connsiteX312" fmla="*/ 173764 w 2632935"/>
              <a:gd name="connsiteY312" fmla="*/ 559959 h 3379599"/>
              <a:gd name="connsiteX313" fmla="*/ 219591 w 2632935"/>
              <a:gd name="connsiteY313" fmla="*/ 358308 h 3379599"/>
              <a:gd name="connsiteX314" fmla="*/ 234387 w 2632935"/>
              <a:gd name="connsiteY314" fmla="*/ 366151 h 3379599"/>
              <a:gd name="connsiteX315" fmla="*/ 210977 w 2632935"/>
              <a:gd name="connsiteY315" fmla="*/ 472175 h 3379599"/>
              <a:gd name="connsiteX316" fmla="*/ 188230 w 2632935"/>
              <a:gd name="connsiteY316" fmla="*/ 564705 h 3379599"/>
              <a:gd name="connsiteX317" fmla="*/ 178719 w 2632935"/>
              <a:gd name="connsiteY317" fmla="*/ 569290 h 3379599"/>
              <a:gd name="connsiteX318" fmla="*/ 1912425 w 2632935"/>
              <a:gd name="connsiteY318" fmla="*/ 577300 h 3379599"/>
              <a:gd name="connsiteX319" fmla="*/ 1854783 w 2632935"/>
              <a:gd name="connsiteY319" fmla="*/ 563388 h 3379599"/>
              <a:gd name="connsiteX320" fmla="*/ 1849054 w 2632935"/>
              <a:gd name="connsiteY320" fmla="*/ 551284 h 3379599"/>
              <a:gd name="connsiteX321" fmla="*/ 1859973 w 2632935"/>
              <a:gd name="connsiteY321" fmla="*/ 543736 h 3379599"/>
              <a:gd name="connsiteX322" fmla="*/ 1917284 w 2632935"/>
              <a:gd name="connsiteY322" fmla="*/ 560849 h 3379599"/>
              <a:gd name="connsiteX323" fmla="*/ 1912425 w 2632935"/>
              <a:gd name="connsiteY323" fmla="*/ 577300 h 3379599"/>
              <a:gd name="connsiteX324" fmla="*/ 2053108 w 2632935"/>
              <a:gd name="connsiteY324" fmla="*/ 615951 h 3379599"/>
              <a:gd name="connsiteX325" fmla="*/ 1987625 w 2632935"/>
              <a:gd name="connsiteY325" fmla="*/ 600265 h 3379599"/>
              <a:gd name="connsiteX326" fmla="*/ 1980337 w 2632935"/>
              <a:gd name="connsiteY326" fmla="*/ 586762 h 3379599"/>
              <a:gd name="connsiteX327" fmla="*/ 1991601 w 2632935"/>
              <a:gd name="connsiteY327" fmla="*/ 578069 h 3379599"/>
              <a:gd name="connsiteX328" fmla="*/ 2058188 w 2632935"/>
              <a:gd name="connsiteY328" fmla="*/ 597838 h 3379599"/>
              <a:gd name="connsiteX329" fmla="*/ 2053108 w 2632935"/>
              <a:gd name="connsiteY329" fmla="*/ 615951 h 3379599"/>
              <a:gd name="connsiteX330" fmla="*/ 858407 w 2632935"/>
              <a:gd name="connsiteY330" fmla="*/ 617163 h 3379599"/>
              <a:gd name="connsiteX331" fmla="*/ 846591 w 2632935"/>
              <a:gd name="connsiteY331" fmla="*/ 605127 h 3379599"/>
              <a:gd name="connsiteX332" fmla="*/ 890320 w 2632935"/>
              <a:gd name="connsiteY332" fmla="*/ 568025 h 3379599"/>
              <a:gd name="connsiteX333" fmla="*/ 901252 w 2632935"/>
              <a:gd name="connsiteY333" fmla="*/ 580391 h 3379599"/>
              <a:gd name="connsiteX334" fmla="*/ 858407 w 2632935"/>
              <a:gd name="connsiteY334" fmla="*/ 617163 h 3379599"/>
              <a:gd name="connsiteX335" fmla="*/ 1318290 w 2632935"/>
              <a:gd name="connsiteY335" fmla="*/ 619859 h 3379599"/>
              <a:gd name="connsiteX336" fmla="*/ 1313362 w 2632935"/>
              <a:gd name="connsiteY336" fmla="*/ 612860 h 3379599"/>
              <a:gd name="connsiteX337" fmla="*/ 1341080 w 2632935"/>
              <a:gd name="connsiteY337" fmla="*/ 569351 h 3379599"/>
              <a:gd name="connsiteX338" fmla="*/ 1356209 w 2632935"/>
              <a:gd name="connsiteY338" fmla="*/ 579733 h 3379599"/>
              <a:gd name="connsiteX339" fmla="*/ 1326945 w 2632935"/>
              <a:gd name="connsiteY339" fmla="*/ 618160 h 3379599"/>
              <a:gd name="connsiteX340" fmla="*/ 1318290 w 2632935"/>
              <a:gd name="connsiteY340" fmla="*/ 619859 h 3379599"/>
              <a:gd name="connsiteX341" fmla="*/ 313218 w 2632935"/>
              <a:gd name="connsiteY341" fmla="*/ 624387 h 3379599"/>
              <a:gd name="connsiteX342" fmla="*/ 312126 w 2632935"/>
              <a:gd name="connsiteY342" fmla="*/ 617057 h 3379599"/>
              <a:gd name="connsiteX343" fmla="*/ 516857 w 2632935"/>
              <a:gd name="connsiteY343" fmla="*/ 247466 h 3379599"/>
              <a:gd name="connsiteX344" fmla="*/ 527348 w 2632935"/>
              <a:gd name="connsiteY344" fmla="*/ 255730 h 3379599"/>
              <a:gd name="connsiteX345" fmla="*/ 319857 w 2632935"/>
              <a:gd name="connsiteY345" fmla="*/ 623684 h 3379599"/>
              <a:gd name="connsiteX346" fmla="*/ 313218 w 2632935"/>
              <a:gd name="connsiteY346" fmla="*/ 624387 h 3379599"/>
              <a:gd name="connsiteX347" fmla="*/ 0 w 2632935"/>
              <a:gd name="connsiteY347" fmla="*/ 671837 h 3379599"/>
              <a:gd name="connsiteX348" fmla="*/ 0 w 2632935"/>
              <a:gd name="connsiteY348" fmla="*/ 489063 h 3379599"/>
              <a:gd name="connsiteX349" fmla="*/ 4507 w 2632935"/>
              <a:gd name="connsiteY349" fmla="*/ 599941 h 3379599"/>
              <a:gd name="connsiteX350" fmla="*/ 1806418 w 2632935"/>
              <a:gd name="connsiteY350" fmla="*/ 677448 h 3379599"/>
              <a:gd name="connsiteX351" fmla="*/ 1819669 w 2632935"/>
              <a:gd name="connsiteY351" fmla="*/ 673802 h 3379599"/>
              <a:gd name="connsiteX352" fmla="*/ 1813375 w 2632935"/>
              <a:gd name="connsiteY352" fmla="*/ 670823 h 3379599"/>
              <a:gd name="connsiteX353" fmla="*/ 1801338 w 2632935"/>
              <a:gd name="connsiteY353" fmla="*/ 658786 h 3379599"/>
              <a:gd name="connsiteX354" fmla="*/ 1806418 w 2632935"/>
              <a:gd name="connsiteY354" fmla="*/ 677448 h 3379599"/>
              <a:gd name="connsiteX355" fmla="*/ 1598375 w 2632935"/>
              <a:gd name="connsiteY355" fmla="*/ 680069 h 3379599"/>
              <a:gd name="connsiteX356" fmla="*/ 1625429 w 2632935"/>
              <a:gd name="connsiteY356" fmla="*/ 671925 h 3379599"/>
              <a:gd name="connsiteX357" fmla="*/ 1611185 w 2632935"/>
              <a:gd name="connsiteY357" fmla="*/ 663646 h 3379599"/>
              <a:gd name="connsiteX358" fmla="*/ 1624326 w 2632935"/>
              <a:gd name="connsiteY358" fmla="*/ 636375 h 3379599"/>
              <a:gd name="connsiteX359" fmla="*/ 1649833 w 2632935"/>
              <a:gd name="connsiteY359" fmla="*/ 651502 h 3379599"/>
              <a:gd name="connsiteX360" fmla="*/ 1629846 w 2632935"/>
              <a:gd name="connsiteY360" fmla="*/ 669606 h 3379599"/>
              <a:gd name="connsiteX361" fmla="*/ 1667060 w 2632935"/>
              <a:gd name="connsiteY361" fmla="*/ 646975 h 3379599"/>
              <a:gd name="connsiteX362" fmla="*/ 1714985 w 2632935"/>
              <a:gd name="connsiteY362" fmla="*/ 624228 h 3379599"/>
              <a:gd name="connsiteX363" fmla="*/ 1642324 w 2632935"/>
              <a:gd name="connsiteY363" fmla="*/ 589994 h 3379599"/>
              <a:gd name="connsiteX364" fmla="*/ 1616043 w 2632935"/>
              <a:gd name="connsiteY364" fmla="*/ 645979 h 3379599"/>
              <a:gd name="connsiteX365" fmla="*/ 1598375 w 2632935"/>
              <a:gd name="connsiteY365" fmla="*/ 680069 h 3379599"/>
              <a:gd name="connsiteX366" fmla="*/ 716288 w 2632935"/>
              <a:gd name="connsiteY366" fmla="*/ 693897 h 3379599"/>
              <a:gd name="connsiteX367" fmla="*/ 707868 w 2632935"/>
              <a:gd name="connsiteY367" fmla="*/ 692475 h 3379599"/>
              <a:gd name="connsiteX368" fmla="*/ 707895 w 2632935"/>
              <a:gd name="connsiteY368" fmla="*/ 683185 h 3379599"/>
              <a:gd name="connsiteX369" fmla="*/ 791378 w 2632935"/>
              <a:gd name="connsiteY369" fmla="*/ 593856 h 3379599"/>
              <a:gd name="connsiteX370" fmla="*/ 802752 w 2632935"/>
              <a:gd name="connsiteY370" fmla="*/ 604235 h 3379599"/>
              <a:gd name="connsiteX371" fmla="*/ 716288 w 2632935"/>
              <a:gd name="connsiteY371" fmla="*/ 693897 h 3379599"/>
              <a:gd name="connsiteX372" fmla="*/ 375098 w 2632935"/>
              <a:gd name="connsiteY372" fmla="*/ 696343 h 3379599"/>
              <a:gd name="connsiteX373" fmla="*/ 368003 w 2632935"/>
              <a:gd name="connsiteY373" fmla="*/ 687398 h 3379599"/>
              <a:gd name="connsiteX374" fmla="*/ 416370 w 2632935"/>
              <a:gd name="connsiteY374" fmla="*/ 607452 h 3379599"/>
              <a:gd name="connsiteX375" fmla="*/ 429069 w 2632935"/>
              <a:gd name="connsiteY375" fmla="*/ 615182 h 3379599"/>
              <a:gd name="connsiteX376" fmla="*/ 384678 w 2632935"/>
              <a:gd name="connsiteY376" fmla="*/ 689386 h 3379599"/>
              <a:gd name="connsiteX377" fmla="*/ 375098 w 2632935"/>
              <a:gd name="connsiteY377" fmla="*/ 696343 h 3379599"/>
              <a:gd name="connsiteX378" fmla="*/ 733845 w 2632935"/>
              <a:gd name="connsiteY378" fmla="*/ 727246 h 3379599"/>
              <a:gd name="connsiteX379" fmla="*/ 726212 w 2632935"/>
              <a:gd name="connsiteY379" fmla="*/ 725783 h 3379599"/>
              <a:gd name="connsiteX380" fmla="*/ 726446 w 2632935"/>
              <a:gd name="connsiteY380" fmla="*/ 718189 h 3379599"/>
              <a:gd name="connsiteX381" fmla="*/ 751955 w 2632935"/>
              <a:gd name="connsiteY381" fmla="*/ 697095 h 3379599"/>
              <a:gd name="connsiteX382" fmla="*/ 760568 w 2632935"/>
              <a:gd name="connsiteY382" fmla="*/ 708692 h 3379599"/>
              <a:gd name="connsiteX383" fmla="*/ 733845 w 2632935"/>
              <a:gd name="connsiteY383" fmla="*/ 727246 h 3379599"/>
              <a:gd name="connsiteX384" fmla="*/ 797893 w 2632935"/>
              <a:gd name="connsiteY384" fmla="*/ 732778 h 3379599"/>
              <a:gd name="connsiteX385" fmla="*/ 789445 w 2632935"/>
              <a:gd name="connsiteY385" fmla="*/ 729683 h 3379599"/>
              <a:gd name="connsiteX386" fmla="*/ 791267 w 2632935"/>
              <a:gd name="connsiteY386" fmla="*/ 720296 h 3379599"/>
              <a:gd name="connsiteX387" fmla="*/ 912405 w 2632935"/>
              <a:gd name="connsiteY387" fmla="*/ 628539 h 3379599"/>
              <a:gd name="connsiteX388" fmla="*/ 921902 w 2632935"/>
              <a:gd name="connsiteY388" fmla="*/ 639582 h 3379599"/>
              <a:gd name="connsiteX389" fmla="*/ 797893 w 2632935"/>
              <a:gd name="connsiteY389" fmla="*/ 732778 h 3379599"/>
              <a:gd name="connsiteX390" fmla="*/ 1994361 w 2632935"/>
              <a:gd name="connsiteY390" fmla="*/ 745141 h 3379599"/>
              <a:gd name="connsiteX391" fmla="*/ 1941688 w 2632935"/>
              <a:gd name="connsiteY391" fmla="*/ 730346 h 3379599"/>
              <a:gd name="connsiteX392" fmla="*/ 1909444 w 2632935"/>
              <a:gd name="connsiteY392" fmla="*/ 713118 h 3379599"/>
              <a:gd name="connsiteX393" fmla="*/ 1907870 w 2632935"/>
              <a:gd name="connsiteY393" fmla="*/ 704587 h 3379599"/>
              <a:gd name="connsiteX394" fmla="*/ 1914413 w 2632935"/>
              <a:gd name="connsiteY394" fmla="*/ 698873 h 3379599"/>
              <a:gd name="connsiteX395" fmla="*/ 1957258 w 2632935"/>
              <a:gd name="connsiteY395" fmla="*/ 708370 h 3379599"/>
              <a:gd name="connsiteX396" fmla="*/ 2000655 w 2632935"/>
              <a:gd name="connsiteY396" fmla="*/ 727806 h 3379599"/>
              <a:gd name="connsiteX397" fmla="*/ 1994361 w 2632935"/>
              <a:gd name="connsiteY397" fmla="*/ 745141 h 3379599"/>
              <a:gd name="connsiteX398" fmla="*/ 2241055 w 2632935"/>
              <a:gd name="connsiteY398" fmla="*/ 749013 h 3379599"/>
              <a:gd name="connsiteX399" fmla="*/ 2186835 w 2632935"/>
              <a:gd name="connsiteY399" fmla="*/ 735761 h 3379599"/>
              <a:gd name="connsiteX400" fmla="*/ 2127756 w 2632935"/>
              <a:gd name="connsiteY400" fmla="*/ 713675 h 3379599"/>
              <a:gd name="connsiteX401" fmla="*/ 2122828 w 2632935"/>
              <a:gd name="connsiteY401" fmla="*/ 703155 h 3379599"/>
              <a:gd name="connsiteX402" fmla="*/ 2131732 w 2632935"/>
              <a:gd name="connsiteY402" fmla="*/ 697110 h 3379599"/>
              <a:gd name="connsiteX403" fmla="*/ 2192024 w 2632935"/>
              <a:gd name="connsiteY403" fmla="*/ 714889 h 3379599"/>
              <a:gd name="connsiteX404" fmla="*/ 2244919 w 2632935"/>
              <a:gd name="connsiteY404" fmla="*/ 737639 h 3379599"/>
              <a:gd name="connsiteX405" fmla="*/ 2241055 w 2632935"/>
              <a:gd name="connsiteY405" fmla="*/ 749013 h 3379599"/>
              <a:gd name="connsiteX406" fmla="*/ 799549 w 2632935"/>
              <a:gd name="connsiteY406" fmla="*/ 825327 h 3379599"/>
              <a:gd name="connsiteX407" fmla="*/ 787071 w 2632935"/>
              <a:gd name="connsiteY407" fmla="*/ 807770 h 3379599"/>
              <a:gd name="connsiteX408" fmla="*/ 873423 w 2632935"/>
              <a:gd name="connsiteY408" fmla="*/ 771438 h 3379599"/>
              <a:gd name="connsiteX409" fmla="*/ 878392 w 2632935"/>
              <a:gd name="connsiteY409" fmla="*/ 788002 h 3379599"/>
              <a:gd name="connsiteX410" fmla="*/ 836210 w 2632935"/>
              <a:gd name="connsiteY410" fmla="*/ 806775 h 3379599"/>
              <a:gd name="connsiteX411" fmla="*/ 799549 w 2632935"/>
              <a:gd name="connsiteY411" fmla="*/ 825327 h 3379599"/>
              <a:gd name="connsiteX412" fmla="*/ 221425 w 2632935"/>
              <a:gd name="connsiteY412" fmla="*/ 882943 h 3379599"/>
              <a:gd name="connsiteX413" fmla="*/ 219258 w 2632935"/>
              <a:gd name="connsiteY413" fmla="*/ 871350 h 3379599"/>
              <a:gd name="connsiteX414" fmla="*/ 348126 w 2632935"/>
              <a:gd name="connsiteY414" fmla="*/ 716092 h 3379599"/>
              <a:gd name="connsiteX415" fmla="*/ 359168 w 2632935"/>
              <a:gd name="connsiteY415" fmla="*/ 726585 h 3379599"/>
              <a:gd name="connsiteX416" fmla="*/ 232619 w 2632935"/>
              <a:gd name="connsiteY416" fmla="*/ 881284 h 3379599"/>
              <a:gd name="connsiteX417" fmla="*/ 221425 w 2632935"/>
              <a:gd name="connsiteY417" fmla="*/ 882943 h 3379599"/>
              <a:gd name="connsiteX418" fmla="*/ 1492376 w 2632935"/>
              <a:gd name="connsiteY418" fmla="*/ 905427 h 3379599"/>
              <a:gd name="connsiteX419" fmla="*/ 1485585 w 2632935"/>
              <a:gd name="connsiteY419" fmla="*/ 896871 h 3379599"/>
              <a:gd name="connsiteX420" fmla="*/ 1487615 w 2632935"/>
              <a:gd name="connsiteY420" fmla="*/ 889804 h 3379599"/>
              <a:gd name="connsiteX421" fmla="*/ 1526485 w 2632935"/>
              <a:gd name="connsiteY421" fmla="*/ 845746 h 3379599"/>
              <a:gd name="connsiteX422" fmla="*/ 1561160 w 2632935"/>
              <a:gd name="connsiteY422" fmla="*/ 812730 h 3379599"/>
              <a:gd name="connsiteX423" fmla="*/ 1572313 w 2632935"/>
              <a:gd name="connsiteY423" fmla="*/ 823438 h 3379599"/>
              <a:gd name="connsiteX424" fmla="*/ 1538853 w 2632935"/>
              <a:gd name="connsiteY424" fmla="*/ 865176 h 3379599"/>
              <a:gd name="connsiteX425" fmla="*/ 1502743 w 2632935"/>
              <a:gd name="connsiteY425" fmla="*/ 903827 h 3379599"/>
              <a:gd name="connsiteX426" fmla="*/ 1492376 w 2632935"/>
              <a:gd name="connsiteY426" fmla="*/ 905427 h 3379599"/>
              <a:gd name="connsiteX427" fmla="*/ 377922 w 2632935"/>
              <a:gd name="connsiteY427" fmla="*/ 919910 h 3379599"/>
              <a:gd name="connsiteX428" fmla="*/ 372507 w 2632935"/>
              <a:gd name="connsiteY428" fmla="*/ 912697 h 3379599"/>
              <a:gd name="connsiteX429" fmla="*/ 375182 w 2632935"/>
              <a:gd name="connsiteY429" fmla="*/ 906261 h 3379599"/>
              <a:gd name="connsiteX430" fmla="*/ 612046 w 2632935"/>
              <a:gd name="connsiteY430" fmla="*/ 729249 h 3379599"/>
              <a:gd name="connsiteX431" fmla="*/ 622425 w 2632935"/>
              <a:gd name="connsiteY431" fmla="*/ 743052 h 3379599"/>
              <a:gd name="connsiteX432" fmla="*/ 387880 w 2632935"/>
              <a:gd name="connsiteY432" fmla="*/ 918517 h 3379599"/>
              <a:gd name="connsiteX433" fmla="*/ 377922 w 2632935"/>
              <a:gd name="connsiteY433" fmla="*/ 919910 h 3379599"/>
              <a:gd name="connsiteX434" fmla="*/ 289476 w 2632935"/>
              <a:gd name="connsiteY434" fmla="*/ 924012 h 3379599"/>
              <a:gd name="connsiteX435" fmla="*/ 286066 w 2632935"/>
              <a:gd name="connsiteY435" fmla="*/ 914102 h 3379599"/>
              <a:gd name="connsiteX436" fmla="*/ 365905 w 2632935"/>
              <a:gd name="connsiteY436" fmla="*/ 831946 h 3379599"/>
              <a:gd name="connsiteX437" fmla="*/ 374849 w 2632935"/>
              <a:gd name="connsiteY437" fmla="*/ 844205 h 3379599"/>
              <a:gd name="connsiteX438" fmla="*/ 299428 w 2632935"/>
              <a:gd name="connsiteY438" fmla="*/ 923487 h 3379599"/>
              <a:gd name="connsiteX439" fmla="*/ 289476 w 2632935"/>
              <a:gd name="connsiteY439" fmla="*/ 924012 h 3379599"/>
              <a:gd name="connsiteX440" fmla="*/ 563789 w 2632935"/>
              <a:gd name="connsiteY440" fmla="*/ 924584 h 3379599"/>
              <a:gd name="connsiteX441" fmla="*/ 554444 w 2632935"/>
              <a:gd name="connsiteY441" fmla="*/ 919353 h 3379599"/>
              <a:gd name="connsiteX442" fmla="*/ 558267 w 2632935"/>
              <a:gd name="connsiteY442" fmla="*/ 908568 h 3379599"/>
              <a:gd name="connsiteX443" fmla="*/ 657319 w 2632935"/>
              <a:gd name="connsiteY443" fmla="*/ 863299 h 3379599"/>
              <a:gd name="connsiteX444" fmla="*/ 714079 w 2632935"/>
              <a:gd name="connsiteY444" fmla="*/ 841438 h 3379599"/>
              <a:gd name="connsiteX445" fmla="*/ 723354 w 2632935"/>
              <a:gd name="connsiteY445" fmla="*/ 856119 h 3379599"/>
              <a:gd name="connsiteX446" fmla="*/ 643406 w 2632935"/>
              <a:gd name="connsiteY446" fmla="*/ 896977 h 3379599"/>
              <a:gd name="connsiteX447" fmla="*/ 563789 w 2632935"/>
              <a:gd name="connsiteY447" fmla="*/ 924584 h 3379599"/>
              <a:gd name="connsiteX448" fmla="*/ 1240702 w 2632935"/>
              <a:gd name="connsiteY448" fmla="*/ 929219 h 3379599"/>
              <a:gd name="connsiteX449" fmla="*/ 1229107 w 2632935"/>
              <a:gd name="connsiteY449" fmla="*/ 917512 h 3379599"/>
              <a:gd name="connsiteX450" fmla="*/ 1295142 w 2632935"/>
              <a:gd name="connsiteY450" fmla="*/ 833812 h 3379599"/>
              <a:gd name="connsiteX451" fmla="*/ 1359411 w 2632935"/>
              <a:gd name="connsiteY451" fmla="*/ 763142 h 3379599"/>
              <a:gd name="connsiteX452" fmla="*/ 1371227 w 2632935"/>
              <a:gd name="connsiteY452" fmla="*/ 771755 h 3379599"/>
              <a:gd name="connsiteX453" fmla="*/ 1315350 w 2632935"/>
              <a:gd name="connsiteY453" fmla="*/ 850707 h 3379599"/>
              <a:gd name="connsiteX454" fmla="*/ 1240702 w 2632935"/>
              <a:gd name="connsiteY454" fmla="*/ 929219 h 3379599"/>
              <a:gd name="connsiteX455" fmla="*/ 706238 w 2632935"/>
              <a:gd name="connsiteY455" fmla="*/ 947554 h 3379599"/>
              <a:gd name="connsiteX456" fmla="*/ 697832 w 2632935"/>
              <a:gd name="connsiteY456" fmla="*/ 941605 h 3379599"/>
              <a:gd name="connsiteX457" fmla="*/ 701269 w 2632935"/>
              <a:gd name="connsiteY457" fmla="*/ 931099 h 3379599"/>
              <a:gd name="connsiteX458" fmla="*/ 766310 w 2632935"/>
              <a:gd name="connsiteY458" fmla="*/ 900952 h 3379599"/>
              <a:gd name="connsiteX459" fmla="*/ 823732 w 2632935"/>
              <a:gd name="connsiteY459" fmla="*/ 881962 h 3379599"/>
              <a:gd name="connsiteX460" fmla="*/ 829142 w 2632935"/>
              <a:gd name="connsiteY460" fmla="*/ 895213 h 3379599"/>
              <a:gd name="connsiteX461" fmla="*/ 764322 w 2632935"/>
              <a:gd name="connsiteY461" fmla="*/ 927455 h 3379599"/>
              <a:gd name="connsiteX462" fmla="*/ 706238 w 2632935"/>
              <a:gd name="connsiteY462" fmla="*/ 947554 h 3379599"/>
              <a:gd name="connsiteX463" fmla="*/ 1329595 w 2632935"/>
              <a:gd name="connsiteY463" fmla="*/ 963795 h 3379599"/>
              <a:gd name="connsiteX464" fmla="*/ 1314909 w 2632935"/>
              <a:gd name="connsiteY464" fmla="*/ 949550 h 3379599"/>
              <a:gd name="connsiteX465" fmla="*/ 1367582 w 2632935"/>
              <a:gd name="connsiteY465" fmla="*/ 889920 h 3379599"/>
              <a:gd name="connsiteX466" fmla="*/ 1415948 w 2632935"/>
              <a:gd name="connsiteY466" fmla="*/ 846303 h 3379599"/>
              <a:gd name="connsiteX467" fmla="*/ 1427653 w 2632935"/>
              <a:gd name="connsiteY467" fmla="*/ 858560 h 3379599"/>
              <a:gd name="connsiteX468" fmla="*/ 1381495 w 2632935"/>
              <a:gd name="connsiteY468" fmla="*/ 913551 h 3379599"/>
              <a:gd name="connsiteX469" fmla="*/ 1329595 w 2632935"/>
              <a:gd name="connsiteY469" fmla="*/ 963795 h 3379599"/>
              <a:gd name="connsiteX470" fmla="*/ 0 w 2632935"/>
              <a:gd name="connsiteY470" fmla="*/ 975927 h 3379599"/>
              <a:gd name="connsiteX471" fmla="*/ 0 w 2632935"/>
              <a:gd name="connsiteY471" fmla="*/ 935880 h 3379599"/>
              <a:gd name="connsiteX472" fmla="*/ 1500 w 2632935"/>
              <a:gd name="connsiteY472" fmla="*/ 937605 h 3379599"/>
              <a:gd name="connsiteX473" fmla="*/ 689013 w 2632935"/>
              <a:gd name="connsiteY473" fmla="*/ 991047 h 3379599"/>
              <a:gd name="connsiteX474" fmla="*/ 680841 w 2632935"/>
              <a:gd name="connsiteY474" fmla="*/ 986852 h 3379599"/>
              <a:gd name="connsiteX475" fmla="*/ 683602 w 2632935"/>
              <a:gd name="connsiteY475" fmla="*/ 978681 h 3379599"/>
              <a:gd name="connsiteX476" fmla="*/ 770617 w 2632935"/>
              <a:gd name="connsiteY476" fmla="*/ 948977 h 3379599"/>
              <a:gd name="connsiteX477" fmla="*/ 773489 w 2632935"/>
              <a:gd name="connsiteY477" fmla="*/ 960795 h 3379599"/>
              <a:gd name="connsiteX478" fmla="*/ 689013 w 2632935"/>
              <a:gd name="connsiteY478" fmla="*/ 991047 h 3379599"/>
              <a:gd name="connsiteX479" fmla="*/ 1619465 w 2632935"/>
              <a:gd name="connsiteY479" fmla="*/ 993832 h 3379599"/>
              <a:gd name="connsiteX480" fmla="*/ 1606545 w 2632935"/>
              <a:gd name="connsiteY480" fmla="*/ 984224 h 3379599"/>
              <a:gd name="connsiteX481" fmla="*/ 1684726 w 2632935"/>
              <a:gd name="connsiteY481" fmla="*/ 910240 h 3379599"/>
              <a:gd name="connsiteX482" fmla="*/ 1757608 w 2632935"/>
              <a:gd name="connsiteY482" fmla="*/ 845528 h 3379599"/>
              <a:gd name="connsiteX483" fmla="*/ 1771300 w 2632935"/>
              <a:gd name="connsiteY483" fmla="*/ 854030 h 3379599"/>
              <a:gd name="connsiteX484" fmla="*/ 1698641 w 2632935"/>
              <a:gd name="connsiteY484" fmla="*/ 928127 h 3379599"/>
              <a:gd name="connsiteX485" fmla="*/ 1619465 w 2632935"/>
              <a:gd name="connsiteY485" fmla="*/ 993832 h 3379599"/>
              <a:gd name="connsiteX486" fmla="*/ 28166 w 2632935"/>
              <a:gd name="connsiteY486" fmla="*/ 1039689 h 3379599"/>
              <a:gd name="connsiteX487" fmla="*/ 25681 w 2632935"/>
              <a:gd name="connsiteY487" fmla="*/ 1034238 h 3379599"/>
              <a:gd name="connsiteX488" fmla="*/ 81114 w 2632935"/>
              <a:gd name="connsiteY488" fmla="*/ 853911 h 3379599"/>
              <a:gd name="connsiteX489" fmla="*/ 116672 w 2632935"/>
              <a:gd name="connsiteY489" fmla="*/ 742494 h 3379599"/>
              <a:gd name="connsiteX490" fmla="*/ 131359 w 2632935"/>
              <a:gd name="connsiteY490" fmla="*/ 746581 h 3379599"/>
              <a:gd name="connsiteX491" fmla="*/ 91274 w 2632935"/>
              <a:gd name="connsiteY491" fmla="*/ 906252 h 3379599"/>
              <a:gd name="connsiteX492" fmla="*/ 33963 w 2632935"/>
              <a:gd name="connsiteY492" fmla="*/ 1038104 h 3379599"/>
              <a:gd name="connsiteX493" fmla="*/ 28166 w 2632935"/>
              <a:gd name="connsiteY493" fmla="*/ 1039689 h 3379599"/>
              <a:gd name="connsiteX494" fmla="*/ 1337878 w 2632935"/>
              <a:gd name="connsiteY494" fmla="*/ 1056217 h 3379599"/>
              <a:gd name="connsiteX495" fmla="*/ 1329154 w 2632935"/>
              <a:gd name="connsiteY495" fmla="*/ 1043187 h 3379599"/>
              <a:gd name="connsiteX496" fmla="*/ 1392760 w 2632935"/>
              <a:gd name="connsiteY496" fmla="*/ 987863 h 3379599"/>
              <a:gd name="connsiteX497" fmla="*/ 1460009 w 2632935"/>
              <a:gd name="connsiteY497" fmla="*/ 933976 h 3379599"/>
              <a:gd name="connsiteX498" fmla="*/ 1471383 w 2632935"/>
              <a:gd name="connsiteY498" fmla="*/ 946120 h 3379599"/>
              <a:gd name="connsiteX499" fmla="*/ 1337878 w 2632935"/>
              <a:gd name="connsiteY499" fmla="*/ 1056217 h 3379599"/>
              <a:gd name="connsiteX500" fmla="*/ 1490928 w 2632935"/>
              <a:gd name="connsiteY500" fmla="*/ 1138702 h 3379599"/>
              <a:gd name="connsiteX501" fmla="*/ 1480880 w 2632935"/>
              <a:gd name="connsiteY501" fmla="*/ 1134851 h 3379599"/>
              <a:gd name="connsiteX502" fmla="*/ 1481762 w 2632935"/>
              <a:gd name="connsiteY502" fmla="*/ 1124123 h 3379599"/>
              <a:gd name="connsiteX503" fmla="*/ 1523614 w 2632935"/>
              <a:gd name="connsiteY503" fmla="*/ 1091438 h 3379599"/>
              <a:gd name="connsiteX504" fmla="*/ 1567123 w 2632935"/>
              <a:gd name="connsiteY504" fmla="*/ 1058089 h 3379599"/>
              <a:gd name="connsiteX505" fmla="*/ 1578386 w 2632935"/>
              <a:gd name="connsiteY505" fmla="*/ 1071672 h 3379599"/>
              <a:gd name="connsiteX506" fmla="*/ 1490928 w 2632935"/>
              <a:gd name="connsiteY506" fmla="*/ 1138702 h 3379599"/>
              <a:gd name="connsiteX507" fmla="*/ 1008323 w 2632935"/>
              <a:gd name="connsiteY507" fmla="*/ 1141817 h 3379599"/>
              <a:gd name="connsiteX508" fmla="*/ 1006266 w 2632935"/>
              <a:gd name="connsiteY508" fmla="*/ 1130635 h 3379599"/>
              <a:gd name="connsiteX509" fmla="*/ 1113712 w 2632935"/>
              <a:gd name="connsiteY509" fmla="*/ 1017119 h 3379599"/>
              <a:gd name="connsiteX510" fmla="*/ 1123981 w 2632935"/>
              <a:gd name="connsiteY510" fmla="*/ 1027277 h 3379599"/>
              <a:gd name="connsiteX511" fmla="*/ 1019408 w 2632935"/>
              <a:gd name="connsiteY511" fmla="*/ 1141570 h 3379599"/>
              <a:gd name="connsiteX512" fmla="*/ 1008323 w 2632935"/>
              <a:gd name="connsiteY512" fmla="*/ 1141817 h 3379599"/>
              <a:gd name="connsiteX513" fmla="*/ 888994 w 2632935"/>
              <a:gd name="connsiteY513" fmla="*/ 1154592 h 3379599"/>
              <a:gd name="connsiteX514" fmla="*/ 874860 w 2632935"/>
              <a:gd name="connsiteY514" fmla="*/ 1140128 h 3379599"/>
              <a:gd name="connsiteX515" fmla="*/ 1033542 w 2632935"/>
              <a:gd name="connsiteY515" fmla="*/ 969626 h 3379599"/>
              <a:gd name="connsiteX516" fmla="*/ 1045800 w 2632935"/>
              <a:gd name="connsiteY516" fmla="*/ 981556 h 3379599"/>
              <a:gd name="connsiteX517" fmla="*/ 888994 w 2632935"/>
              <a:gd name="connsiteY517" fmla="*/ 1154592 h 3379599"/>
              <a:gd name="connsiteX518" fmla="*/ 1157330 w 2632935"/>
              <a:gd name="connsiteY518" fmla="*/ 1180675 h 3379599"/>
              <a:gd name="connsiteX519" fmla="*/ 1145638 w 2632935"/>
              <a:gd name="connsiteY519" fmla="*/ 1177818 h 3379599"/>
              <a:gd name="connsiteX520" fmla="*/ 1146618 w 2632935"/>
              <a:gd name="connsiteY520" fmla="*/ 1165105 h 3379599"/>
              <a:gd name="connsiteX521" fmla="*/ 1277915 w 2632935"/>
              <a:gd name="connsiteY521" fmla="*/ 1040545 h 3379599"/>
              <a:gd name="connsiteX522" fmla="*/ 1288738 w 2632935"/>
              <a:gd name="connsiteY522" fmla="*/ 1049157 h 3379599"/>
              <a:gd name="connsiteX523" fmla="*/ 1157330 w 2632935"/>
              <a:gd name="connsiteY523" fmla="*/ 1180675 h 3379599"/>
              <a:gd name="connsiteX524" fmla="*/ 104305 w 2632935"/>
              <a:gd name="connsiteY524" fmla="*/ 1194124 h 3379599"/>
              <a:gd name="connsiteX525" fmla="*/ 97666 w 2632935"/>
              <a:gd name="connsiteY525" fmla="*/ 1191875 h 3379599"/>
              <a:gd name="connsiteX526" fmla="*/ 98894 w 2632935"/>
              <a:gd name="connsiteY526" fmla="*/ 1185070 h 3379599"/>
              <a:gd name="connsiteX527" fmla="*/ 313452 w 2632935"/>
              <a:gd name="connsiteY527" fmla="*/ 1047257 h 3379599"/>
              <a:gd name="connsiteX528" fmla="*/ 518293 w 2632935"/>
              <a:gd name="connsiteY528" fmla="*/ 941027 h 3379599"/>
              <a:gd name="connsiteX529" fmla="*/ 524808 w 2632935"/>
              <a:gd name="connsiteY529" fmla="*/ 953611 h 3379599"/>
              <a:gd name="connsiteX530" fmla="*/ 277784 w 2632935"/>
              <a:gd name="connsiteY530" fmla="*/ 1095512 h 3379599"/>
              <a:gd name="connsiteX531" fmla="*/ 104305 w 2632935"/>
              <a:gd name="connsiteY531" fmla="*/ 1194124 h 3379599"/>
              <a:gd name="connsiteX532" fmla="*/ 0 w 2632935"/>
              <a:gd name="connsiteY532" fmla="*/ 1198619 h 3379599"/>
              <a:gd name="connsiteX533" fmla="*/ 0 w 2632935"/>
              <a:gd name="connsiteY533" fmla="*/ 1147299 h 3379599"/>
              <a:gd name="connsiteX534" fmla="*/ 47051 w 2632935"/>
              <a:gd name="connsiteY534" fmla="*/ 1081505 h 3379599"/>
              <a:gd name="connsiteX535" fmla="*/ 179728 w 2632935"/>
              <a:gd name="connsiteY535" fmla="*/ 923469 h 3379599"/>
              <a:gd name="connsiteX536" fmla="*/ 195519 w 2632935"/>
              <a:gd name="connsiteY536" fmla="*/ 934954 h 3379599"/>
              <a:gd name="connsiteX537" fmla="*/ 102623 w 2632935"/>
              <a:gd name="connsiteY537" fmla="*/ 1072463 h 3379599"/>
              <a:gd name="connsiteX538" fmla="*/ 0 w 2632935"/>
              <a:gd name="connsiteY538" fmla="*/ 1251775 h 3379599"/>
              <a:gd name="connsiteX539" fmla="*/ 0 w 2632935"/>
              <a:gd name="connsiteY539" fmla="*/ 1217676 h 3379599"/>
              <a:gd name="connsiteX540" fmla="*/ 73497 w 2632935"/>
              <a:gd name="connsiteY540" fmla="*/ 1144875 h 3379599"/>
              <a:gd name="connsiteX541" fmla="*/ 251947 w 2632935"/>
              <a:gd name="connsiteY541" fmla="*/ 966427 h 3379599"/>
              <a:gd name="connsiteX542" fmla="*/ 261443 w 2632935"/>
              <a:gd name="connsiteY542" fmla="*/ 978573 h 3379599"/>
              <a:gd name="connsiteX543" fmla="*/ 90062 w 2632935"/>
              <a:gd name="connsiteY543" fmla="*/ 1160224 h 3379599"/>
              <a:gd name="connsiteX544" fmla="*/ 24468 w 2632935"/>
              <a:gd name="connsiteY544" fmla="*/ 1229269 h 3379599"/>
              <a:gd name="connsiteX545" fmla="*/ 1470610 w 2632935"/>
              <a:gd name="connsiteY545" fmla="*/ 1423497 h 3379599"/>
              <a:gd name="connsiteX546" fmla="*/ 1461362 w 2632935"/>
              <a:gd name="connsiteY546" fmla="*/ 1418994 h 3379599"/>
              <a:gd name="connsiteX547" fmla="*/ 1464205 w 2632935"/>
              <a:gd name="connsiteY547" fmla="*/ 1409361 h 3379599"/>
              <a:gd name="connsiteX548" fmla="*/ 1634703 w 2632935"/>
              <a:gd name="connsiteY548" fmla="*/ 1334823 h 3379599"/>
              <a:gd name="connsiteX549" fmla="*/ 1643537 w 2632935"/>
              <a:gd name="connsiteY549" fmla="*/ 1353044 h 3379599"/>
              <a:gd name="connsiteX550" fmla="*/ 1633710 w 2632935"/>
              <a:gd name="connsiteY550" fmla="*/ 1359669 h 3379599"/>
              <a:gd name="connsiteX551" fmla="*/ 1631501 w 2632935"/>
              <a:gd name="connsiteY551" fmla="*/ 1359669 h 3379599"/>
              <a:gd name="connsiteX552" fmla="*/ 1470610 w 2632935"/>
              <a:gd name="connsiteY552" fmla="*/ 1423497 h 3379599"/>
              <a:gd name="connsiteX553" fmla="*/ 746102 w 2632935"/>
              <a:gd name="connsiteY553" fmla="*/ 1427589 h 3379599"/>
              <a:gd name="connsiteX554" fmla="*/ 740029 w 2632935"/>
              <a:gd name="connsiteY554" fmla="*/ 1419529 h 3379599"/>
              <a:gd name="connsiteX555" fmla="*/ 859509 w 2632935"/>
              <a:gd name="connsiteY555" fmla="*/ 1280061 h 3379599"/>
              <a:gd name="connsiteX556" fmla="*/ 943433 w 2632935"/>
              <a:gd name="connsiteY556" fmla="*/ 1197794 h 3379599"/>
              <a:gd name="connsiteX557" fmla="*/ 956133 w 2632935"/>
              <a:gd name="connsiteY557" fmla="*/ 1211376 h 3379599"/>
              <a:gd name="connsiteX558" fmla="*/ 845486 w 2632935"/>
              <a:gd name="connsiteY558" fmla="*/ 1337372 h 3379599"/>
              <a:gd name="connsiteX559" fmla="*/ 746102 w 2632935"/>
              <a:gd name="connsiteY559" fmla="*/ 1427589 h 3379599"/>
              <a:gd name="connsiteX560" fmla="*/ 1824514 w 2632935"/>
              <a:gd name="connsiteY560" fmla="*/ 1553705 h 3379599"/>
              <a:gd name="connsiteX561" fmla="*/ 1786099 w 2632935"/>
              <a:gd name="connsiteY561" fmla="*/ 1550379 h 3379599"/>
              <a:gd name="connsiteX562" fmla="*/ 1779266 w 2632935"/>
              <a:gd name="connsiteY562" fmla="*/ 1542855 h 3379599"/>
              <a:gd name="connsiteX563" fmla="*/ 1784112 w 2632935"/>
              <a:gd name="connsiteY563" fmla="*/ 1534587 h 3379599"/>
              <a:gd name="connsiteX564" fmla="*/ 1861741 w 2632935"/>
              <a:gd name="connsiteY564" fmla="*/ 1532710 h 3379599"/>
              <a:gd name="connsiteX565" fmla="*/ 1862514 w 2632935"/>
              <a:gd name="connsiteY565" fmla="*/ 1546513 h 3379599"/>
              <a:gd name="connsiteX566" fmla="*/ 1824514 w 2632935"/>
              <a:gd name="connsiteY566" fmla="*/ 1553705 h 3379599"/>
              <a:gd name="connsiteX567" fmla="*/ 1212543 w 2632935"/>
              <a:gd name="connsiteY567" fmla="*/ 1561742 h 3379599"/>
              <a:gd name="connsiteX568" fmla="*/ 1202853 w 2632935"/>
              <a:gd name="connsiteY568" fmla="*/ 1557422 h 3379599"/>
              <a:gd name="connsiteX569" fmla="*/ 1204261 w 2632935"/>
              <a:gd name="connsiteY569" fmla="*/ 1547057 h 3379599"/>
              <a:gd name="connsiteX570" fmla="*/ 1298454 w 2632935"/>
              <a:gd name="connsiteY570" fmla="*/ 1491843 h 3379599"/>
              <a:gd name="connsiteX571" fmla="*/ 1362613 w 2632935"/>
              <a:gd name="connsiteY571" fmla="*/ 1472957 h 3379599"/>
              <a:gd name="connsiteX572" fmla="*/ 1366035 w 2632935"/>
              <a:gd name="connsiteY572" fmla="*/ 1481130 h 3379599"/>
              <a:gd name="connsiteX573" fmla="*/ 1296577 w 2632935"/>
              <a:gd name="connsiteY573" fmla="*/ 1523978 h 3379599"/>
              <a:gd name="connsiteX574" fmla="*/ 1212543 w 2632935"/>
              <a:gd name="connsiteY574" fmla="*/ 1561742 h 3379599"/>
              <a:gd name="connsiteX575" fmla="*/ 1418046 w 2632935"/>
              <a:gd name="connsiteY575" fmla="*/ 1564051 h 3379599"/>
              <a:gd name="connsiteX576" fmla="*/ 1408426 w 2632935"/>
              <a:gd name="connsiteY576" fmla="*/ 1555631 h 3379599"/>
              <a:gd name="connsiteX577" fmla="*/ 1415286 w 2632935"/>
              <a:gd name="connsiteY577" fmla="*/ 1544726 h 3379599"/>
              <a:gd name="connsiteX578" fmla="*/ 1524056 w 2632935"/>
              <a:gd name="connsiteY578" fmla="*/ 1530040 h 3379599"/>
              <a:gd name="connsiteX579" fmla="*/ 1526816 w 2632935"/>
              <a:gd name="connsiteY579" fmla="*/ 1546054 h 3379599"/>
              <a:gd name="connsiteX580" fmla="*/ 1418046 w 2632935"/>
              <a:gd name="connsiteY580" fmla="*/ 1564051 h 3379599"/>
              <a:gd name="connsiteX581" fmla="*/ 953372 w 2632935"/>
              <a:gd name="connsiteY581" fmla="*/ 1616721 h 3379599"/>
              <a:gd name="connsiteX582" fmla="*/ 942978 w 2632935"/>
              <a:gd name="connsiteY582" fmla="*/ 1611954 h 3379599"/>
              <a:gd name="connsiteX583" fmla="*/ 946084 w 2632935"/>
              <a:gd name="connsiteY583" fmla="*/ 1600820 h 3379599"/>
              <a:gd name="connsiteX584" fmla="*/ 1162520 w 2632935"/>
              <a:gd name="connsiteY584" fmla="*/ 1486087 h 3379599"/>
              <a:gd name="connsiteX585" fmla="*/ 1353998 w 2632935"/>
              <a:gd name="connsiteY585" fmla="*/ 1396645 h 3379599"/>
              <a:gd name="connsiteX586" fmla="*/ 1362171 w 2632935"/>
              <a:gd name="connsiteY586" fmla="*/ 1409011 h 3379599"/>
              <a:gd name="connsiteX587" fmla="*/ 1146619 w 2632935"/>
              <a:gd name="connsiteY587" fmla="*/ 1527942 h 3379599"/>
              <a:gd name="connsiteX588" fmla="*/ 953372 w 2632935"/>
              <a:gd name="connsiteY588" fmla="*/ 1616721 h 3379599"/>
              <a:gd name="connsiteX589" fmla="*/ 1429089 w 2632935"/>
              <a:gd name="connsiteY589" fmla="*/ 1623901 h 3379599"/>
              <a:gd name="connsiteX590" fmla="*/ 1421083 w 2632935"/>
              <a:gd name="connsiteY590" fmla="*/ 1617659 h 3379599"/>
              <a:gd name="connsiteX591" fmla="*/ 1426990 w 2632935"/>
              <a:gd name="connsiteY591" fmla="*/ 1609433 h 3379599"/>
              <a:gd name="connsiteX592" fmla="*/ 1639450 w 2632935"/>
              <a:gd name="connsiteY592" fmla="*/ 1578957 h 3379599"/>
              <a:gd name="connsiteX593" fmla="*/ 1640334 w 2632935"/>
              <a:gd name="connsiteY593" fmla="*/ 1593754 h 3379599"/>
              <a:gd name="connsiteX594" fmla="*/ 1429089 w 2632935"/>
              <a:gd name="connsiteY594" fmla="*/ 1623901 h 3379599"/>
              <a:gd name="connsiteX595" fmla="*/ 1264664 w 2632935"/>
              <a:gd name="connsiteY595" fmla="*/ 1639583 h 3379599"/>
              <a:gd name="connsiteX596" fmla="*/ 1257611 w 2632935"/>
              <a:gd name="connsiteY596" fmla="*/ 1632546 h 3379599"/>
              <a:gd name="connsiteX597" fmla="*/ 1262235 w 2632935"/>
              <a:gd name="connsiteY597" fmla="*/ 1623681 h 3379599"/>
              <a:gd name="connsiteX598" fmla="*/ 1371005 w 2632935"/>
              <a:gd name="connsiteY598" fmla="*/ 1605239 h 3379599"/>
              <a:gd name="connsiteX599" fmla="*/ 1373324 w 2632935"/>
              <a:gd name="connsiteY599" fmla="*/ 1624453 h 3379599"/>
              <a:gd name="connsiteX600" fmla="*/ 1264664 w 2632935"/>
              <a:gd name="connsiteY600" fmla="*/ 1639583 h 3379599"/>
              <a:gd name="connsiteX601" fmla="*/ 1090412 w 2632935"/>
              <a:gd name="connsiteY601" fmla="*/ 1642924 h 3379599"/>
              <a:gd name="connsiteX602" fmla="*/ 1080902 w 2632935"/>
              <a:gd name="connsiteY602" fmla="*/ 1637403 h 3379599"/>
              <a:gd name="connsiteX603" fmla="*/ 1084891 w 2632935"/>
              <a:gd name="connsiteY603" fmla="*/ 1626912 h 3379599"/>
              <a:gd name="connsiteX604" fmla="*/ 1191121 w 2632935"/>
              <a:gd name="connsiteY604" fmla="*/ 1598202 h 3379599"/>
              <a:gd name="connsiteX605" fmla="*/ 1194876 w 2632935"/>
              <a:gd name="connsiteY605" fmla="*/ 1613993 h 3379599"/>
              <a:gd name="connsiteX606" fmla="*/ 1090412 w 2632935"/>
              <a:gd name="connsiteY606" fmla="*/ 1642924 h 3379599"/>
              <a:gd name="connsiteX607" fmla="*/ 1778036 w 2632935"/>
              <a:gd name="connsiteY607" fmla="*/ 1679693 h 3379599"/>
              <a:gd name="connsiteX608" fmla="*/ 1766855 w 2632935"/>
              <a:gd name="connsiteY608" fmla="*/ 1671866 h 3379599"/>
              <a:gd name="connsiteX609" fmla="*/ 1771079 w 2632935"/>
              <a:gd name="connsiteY609" fmla="*/ 1659485 h 3379599"/>
              <a:gd name="connsiteX610" fmla="*/ 1826403 w 2632935"/>
              <a:gd name="connsiteY610" fmla="*/ 1658491 h 3379599"/>
              <a:gd name="connsiteX611" fmla="*/ 1824084 w 2632935"/>
              <a:gd name="connsiteY611" fmla="*/ 1674393 h 3379599"/>
              <a:gd name="connsiteX612" fmla="*/ 1778036 w 2632935"/>
              <a:gd name="connsiteY612" fmla="*/ 1679693 h 3379599"/>
              <a:gd name="connsiteX613" fmla="*/ 1630728 w 2632935"/>
              <a:gd name="connsiteY613" fmla="*/ 1682415 h 3379599"/>
              <a:gd name="connsiteX614" fmla="*/ 1600802 w 2632935"/>
              <a:gd name="connsiteY614" fmla="*/ 1679116 h 3379599"/>
              <a:gd name="connsiteX615" fmla="*/ 1596716 w 2632935"/>
              <a:gd name="connsiteY615" fmla="*/ 1681211 h 3379599"/>
              <a:gd name="connsiteX616" fmla="*/ 1590532 w 2632935"/>
              <a:gd name="connsiteY616" fmla="*/ 1673924 h 3379599"/>
              <a:gd name="connsiteX617" fmla="*/ 1588614 w 2632935"/>
              <a:gd name="connsiteY617" fmla="*/ 1666871 h 3379599"/>
              <a:gd name="connsiteX618" fmla="*/ 1593404 w 2632935"/>
              <a:gd name="connsiteY618" fmla="*/ 1659899 h 3379599"/>
              <a:gd name="connsiteX619" fmla="*/ 1649721 w 2632935"/>
              <a:gd name="connsiteY619" fmla="*/ 1651066 h 3379599"/>
              <a:gd name="connsiteX620" fmla="*/ 1714762 w 2632935"/>
              <a:gd name="connsiteY620" fmla="*/ 1658132 h 3379599"/>
              <a:gd name="connsiteX621" fmla="*/ 1715757 w 2632935"/>
              <a:gd name="connsiteY621" fmla="*/ 1675470 h 3379599"/>
              <a:gd name="connsiteX622" fmla="*/ 1660985 w 2632935"/>
              <a:gd name="connsiteY622" fmla="*/ 1681325 h 3379599"/>
              <a:gd name="connsiteX623" fmla="*/ 1630728 w 2632935"/>
              <a:gd name="connsiteY623" fmla="*/ 1682415 h 3379599"/>
              <a:gd name="connsiteX624" fmla="*/ 1207243 w 2632935"/>
              <a:gd name="connsiteY624" fmla="*/ 1701099 h 3379599"/>
              <a:gd name="connsiteX625" fmla="*/ 1198188 w 2632935"/>
              <a:gd name="connsiteY625" fmla="*/ 1691562 h 3379599"/>
              <a:gd name="connsiteX626" fmla="*/ 1206691 w 2632935"/>
              <a:gd name="connsiteY626" fmla="*/ 1680451 h 3379599"/>
              <a:gd name="connsiteX627" fmla="*/ 1420144 w 2632935"/>
              <a:gd name="connsiteY627" fmla="*/ 1658475 h 3379599"/>
              <a:gd name="connsiteX628" fmla="*/ 1551331 w 2632935"/>
              <a:gd name="connsiteY628" fmla="*/ 1662894 h 3379599"/>
              <a:gd name="connsiteX629" fmla="*/ 1552104 w 2632935"/>
              <a:gd name="connsiteY629" fmla="*/ 1671506 h 3379599"/>
              <a:gd name="connsiteX630" fmla="*/ 1543712 w 2632935"/>
              <a:gd name="connsiteY630" fmla="*/ 1674929 h 3379599"/>
              <a:gd name="connsiteX631" fmla="*/ 1541834 w 2632935"/>
              <a:gd name="connsiteY631" fmla="*/ 1674046 h 3379599"/>
              <a:gd name="connsiteX632" fmla="*/ 1518424 w 2632935"/>
              <a:gd name="connsiteY632" fmla="*/ 1678022 h 3379599"/>
              <a:gd name="connsiteX633" fmla="*/ 1469394 w 2632935"/>
              <a:gd name="connsiteY633" fmla="*/ 1683323 h 3379599"/>
              <a:gd name="connsiteX634" fmla="*/ 1376857 w 2632935"/>
              <a:gd name="connsiteY634" fmla="*/ 1690277 h 3379599"/>
              <a:gd name="connsiteX635" fmla="*/ 1207243 w 2632935"/>
              <a:gd name="connsiteY635" fmla="*/ 1701099 h 3379599"/>
              <a:gd name="connsiteX636" fmla="*/ 1077161 w 2632935"/>
              <a:gd name="connsiteY636" fmla="*/ 1709068 h 3379599"/>
              <a:gd name="connsiteX637" fmla="*/ 1070314 w 2632935"/>
              <a:gd name="connsiteY637" fmla="*/ 1701947 h 3379599"/>
              <a:gd name="connsiteX638" fmla="*/ 1074069 w 2632935"/>
              <a:gd name="connsiteY638" fmla="*/ 1692838 h 3379599"/>
              <a:gd name="connsiteX639" fmla="*/ 1143859 w 2632935"/>
              <a:gd name="connsiteY639" fmla="*/ 1680800 h 3379599"/>
              <a:gd name="connsiteX640" fmla="*/ 1146399 w 2632935"/>
              <a:gd name="connsiteY640" fmla="*/ 1696259 h 3379599"/>
              <a:gd name="connsiteX641" fmla="*/ 1077161 w 2632935"/>
              <a:gd name="connsiteY641" fmla="*/ 1709068 h 3379599"/>
              <a:gd name="connsiteX642" fmla="*/ 896060 w 2632935"/>
              <a:gd name="connsiteY642" fmla="*/ 1717102 h 3379599"/>
              <a:gd name="connsiteX643" fmla="*/ 887475 w 2632935"/>
              <a:gd name="connsiteY643" fmla="*/ 1709749 h 3379599"/>
              <a:gd name="connsiteX644" fmla="*/ 892306 w 2632935"/>
              <a:gd name="connsiteY644" fmla="*/ 1698994 h 3379599"/>
              <a:gd name="connsiteX645" fmla="*/ 1057173 w 2632935"/>
              <a:gd name="connsiteY645" fmla="*/ 1665203 h 3379599"/>
              <a:gd name="connsiteX646" fmla="*/ 1058498 w 2632935"/>
              <a:gd name="connsiteY646" fmla="*/ 1678895 h 3379599"/>
              <a:gd name="connsiteX647" fmla="*/ 978881 w 2632935"/>
              <a:gd name="connsiteY647" fmla="*/ 1701643 h 3379599"/>
              <a:gd name="connsiteX648" fmla="*/ 896060 w 2632935"/>
              <a:gd name="connsiteY648" fmla="*/ 1717102 h 3379599"/>
              <a:gd name="connsiteX649" fmla="*/ 637223 w 2632935"/>
              <a:gd name="connsiteY649" fmla="*/ 1747269 h 3379599"/>
              <a:gd name="connsiteX650" fmla="*/ 628071 w 2632935"/>
              <a:gd name="connsiteY650" fmla="*/ 1739691 h 3379599"/>
              <a:gd name="connsiteX651" fmla="*/ 633909 w 2632935"/>
              <a:gd name="connsiteY651" fmla="*/ 1729710 h 3379599"/>
              <a:gd name="connsiteX652" fmla="*/ 736055 w 2632935"/>
              <a:gd name="connsiteY652" fmla="*/ 1707844 h 3379599"/>
              <a:gd name="connsiteX653" fmla="*/ 852665 w 2632935"/>
              <a:gd name="connsiteY653" fmla="*/ 1694815 h 3379599"/>
              <a:gd name="connsiteX654" fmla="*/ 856529 w 2632935"/>
              <a:gd name="connsiteY654" fmla="*/ 1714360 h 3379599"/>
              <a:gd name="connsiteX655" fmla="*/ 856641 w 2632935"/>
              <a:gd name="connsiteY655" fmla="*/ 1714470 h 3379599"/>
              <a:gd name="connsiteX656" fmla="*/ 720595 w 2632935"/>
              <a:gd name="connsiteY656" fmla="*/ 1740421 h 3379599"/>
              <a:gd name="connsiteX657" fmla="*/ 637223 w 2632935"/>
              <a:gd name="connsiteY657" fmla="*/ 1747269 h 3379599"/>
              <a:gd name="connsiteX658" fmla="*/ 2183522 w 2632935"/>
              <a:gd name="connsiteY658" fmla="*/ 1750682 h 3379599"/>
              <a:gd name="connsiteX659" fmla="*/ 2177973 w 2632935"/>
              <a:gd name="connsiteY659" fmla="*/ 1743632 h 3379599"/>
              <a:gd name="connsiteX660" fmla="*/ 2183522 w 2632935"/>
              <a:gd name="connsiteY660" fmla="*/ 1735664 h 3379599"/>
              <a:gd name="connsiteX661" fmla="*/ 2246796 w 2632935"/>
              <a:gd name="connsiteY661" fmla="*/ 1727049 h 3379599"/>
              <a:gd name="connsiteX662" fmla="*/ 2247680 w 2632935"/>
              <a:gd name="connsiteY662" fmla="*/ 1745821 h 3379599"/>
              <a:gd name="connsiteX663" fmla="*/ 2183522 w 2632935"/>
              <a:gd name="connsiteY663" fmla="*/ 1750682 h 3379599"/>
              <a:gd name="connsiteX664" fmla="*/ 1004417 w 2632935"/>
              <a:gd name="connsiteY664" fmla="*/ 1760456 h 3379599"/>
              <a:gd name="connsiteX665" fmla="*/ 971704 w 2632935"/>
              <a:gd name="connsiteY665" fmla="*/ 1756438 h 3379599"/>
              <a:gd name="connsiteX666" fmla="*/ 966527 w 2632935"/>
              <a:gd name="connsiteY666" fmla="*/ 1748847 h 3379599"/>
              <a:gd name="connsiteX667" fmla="*/ 971372 w 2632935"/>
              <a:gd name="connsiteY667" fmla="*/ 1741091 h 3379599"/>
              <a:gd name="connsiteX668" fmla="*/ 1036524 w 2632935"/>
              <a:gd name="connsiteY668" fmla="*/ 1740648 h 3379599"/>
              <a:gd name="connsiteX669" fmla="*/ 1036634 w 2632935"/>
              <a:gd name="connsiteY669" fmla="*/ 1754119 h 3379599"/>
              <a:gd name="connsiteX670" fmla="*/ 1004417 w 2632935"/>
              <a:gd name="connsiteY670" fmla="*/ 1760456 h 3379599"/>
              <a:gd name="connsiteX671" fmla="*/ 1907567 w 2632935"/>
              <a:gd name="connsiteY671" fmla="*/ 1775654 h 3379599"/>
              <a:gd name="connsiteX672" fmla="*/ 1853237 w 2632935"/>
              <a:gd name="connsiteY672" fmla="*/ 1775433 h 3379599"/>
              <a:gd name="connsiteX673" fmla="*/ 1846556 w 2632935"/>
              <a:gd name="connsiteY673" fmla="*/ 1765855 h 3379599"/>
              <a:gd name="connsiteX674" fmla="*/ 1853789 w 2632935"/>
              <a:gd name="connsiteY674" fmla="*/ 1756771 h 3379599"/>
              <a:gd name="connsiteX675" fmla="*/ 1908561 w 2632935"/>
              <a:gd name="connsiteY675" fmla="*/ 1761189 h 3379599"/>
              <a:gd name="connsiteX676" fmla="*/ 1907567 w 2632935"/>
              <a:gd name="connsiteY676" fmla="*/ 1775654 h 3379599"/>
              <a:gd name="connsiteX677" fmla="*/ 1636566 w 2632935"/>
              <a:gd name="connsiteY677" fmla="*/ 1776357 h 3379599"/>
              <a:gd name="connsiteX678" fmla="*/ 1471383 w 2632935"/>
              <a:gd name="connsiteY678" fmla="*/ 1768337 h 3379599"/>
              <a:gd name="connsiteX679" fmla="*/ 1114595 w 2632935"/>
              <a:gd name="connsiteY679" fmla="*/ 1759835 h 3379599"/>
              <a:gd name="connsiteX680" fmla="*/ 1107900 w 2632935"/>
              <a:gd name="connsiteY680" fmla="*/ 1751262 h 3379599"/>
              <a:gd name="connsiteX681" fmla="*/ 1114043 w 2632935"/>
              <a:gd name="connsiteY681" fmla="*/ 1742609 h 3379599"/>
              <a:gd name="connsiteX682" fmla="*/ 1475358 w 2632935"/>
              <a:gd name="connsiteY682" fmla="*/ 1739958 h 3379599"/>
              <a:gd name="connsiteX683" fmla="*/ 1802330 w 2632935"/>
              <a:gd name="connsiteY683" fmla="*/ 1760608 h 3379599"/>
              <a:gd name="connsiteX684" fmla="*/ 1801337 w 2632935"/>
              <a:gd name="connsiteY684" fmla="*/ 1773194 h 3379599"/>
              <a:gd name="connsiteX685" fmla="*/ 1636566 w 2632935"/>
              <a:gd name="connsiteY685" fmla="*/ 1776357 h 3379599"/>
              <a:gd name="connsiteX686" fmla="*/ 1424244 w 2632935"/>
              <a:gd name="connsiteY686" fmla="*/ 1830944 h 3379599"/>
              <a:gd name="connsiteX687" fmla="*/ 1240039 w 2632935"/>
              <a:gd name="connsiteY687" fmla="*/ 1824678 h 3379599"/>
              <a:gd name="connsiteX688" fmla="*/ 902908 w 2632935"/>
              <a:gd name="connsiteY688" fmla="*/ 1812311 h 3379599"/>
              <a:gd name="connsiteX689" fmla="*/ 893135 w 2632935"/>
              <a:gd name="connsiteY689" fmla="*/ 1801654 h 3379599"/>
              <a:gd name="connsiteX690" fmla="*/ 901251 w 2632935"/>
              <a:gd name="connsiteY690" fmla="*/ 1791329 h 3379599"/>
              <a:gd name="connsiteX691" fmla="*/ 1270296 w 2632935"/>
              <a:gd name="connsiteY691" fmla="*/ 1797733 h 3379599"/>
              <a:gd name="connsiteX692" fmla="*/ 1607207 w 2632935"/>
              <a:gd name="connsiteY692" fmla="*/ 1814079 h 3379599"/>
              <a:gd name="connsiteX693" fmla="*/ 1608201 w 2632935"/>
              <a:gd name="connsiteY693" fmla="*/ 1827107 h 3379599"/>
              <a:gd name="connsiteX694" fmla="*/ 1424244 w 2632935"/>
              <a:gd name="connsiteY694" fmla="*/ 1830944 h 3379599"/>
              <a:gd name="connsiteX695" fmla="*/ 1444329 w 2632935"/>
              <a:gd name="connsiteY695" fmla="*/ 1884838 h 3379599"/>
              <a:gd name="connsiteX696" fmla="*/ 1399605 w 2632935"/>
              <a:gd name="connsiteY696" fmla="*/ 1874786 h 3379599"/>
              <a:gd name="connsiteX697" fmla="*/ 1396804 w 2632935"/>
              <a:gd name="connsiteY697" fmla="*/ 1867417 h 3379599"/>
              <a:gd name="connsiteX698" fmla="*/ 1402697 w 2632935"/>
              <a:gd name="connsiteY698" fmla="*/ 1861534 h 3379599"/>
              <a:gd name="connsiteX699" fmla="*/ 1455702 w 2632935"/>
              <a:gd name="connsiteY699" fmla="*/ 1861534 h 3379599"/>
              <a:gd name="connsiteX700" fmla="*/ 1499542 w 2632935"/>
              <a:gd name="connsiteY700" fmla="*/ 1866284 h 3379599"/>
              <a:gd name="connsiteX701" fmla="*/ 1498658 w 2632935"/>
              <a:gd name="connsiteY701" fmla="*/ 1882851 h 3379599"/>
              <a:gd name="connsiteX702" fmla="*/ 1444329 w 2632935"/>
              <a:gd name="connsiteY702" fmla="*/ 1884838 h 3379599"/>
              <a:gd name="connsiteX703" fmla="*/ 1134141 w 2632935"/>
              <a:gd name="connsiteY703" fmla="*/ 1886400 h 3379599"/>
              <a:gd name="connsiteX704" fmla="*/ 917594 w 2632935"/>
              <a:gd name="connsiteY704" fmla="*/ 1862326 h 3379599"/>
              <a:gd name="connsiteX705" fmla="*/ 912142 w 2632935"/>
              <a:gd name="connsiteY705" fmla="*/ 1854167 h 3379599"/>
              <a:gd name="connsiteX706" fmla="*/ 919693 w 2632935"/>
              <a:gd name="connsiteY706" fmla="*/ 1847088 h 3379599"/>
              <a:gd name="connsiteX707" fmla="*/ 1352343 w 2632935"/>
              <a:gd name="connsiteY707" fmla="*/ 1858796 h 3379599"/>
              <a:gd name="connsiteX708" fmla="*/ 1351349 w 2632935"/>
              <a:gd name="connsiteY708" fmla="*/ 1874695 h 3379599"/>
              <a:gd name="connsiteX709" fmla="*/ 1134141 w 2632935"/>
              <a:gd name="connsiteY709" fmla="*/ 1886400 h 3379599"/>
              <a:gd name="connsiteX710" fmla="*/ 2057387 w 2632935"/>
              <a:gd name="connsiteY710" fmla="*/ 1898642 h 3379599"/>
              <a:gd name="connsiteX711" fmla="*/ 2030691 w 2632935"/>
              <a:gd name="connsiteY711" fmla="*/ 1897539 h 3379599"/>
              <a:gd name="connsiteX712" fmla="*/ 1985085 w 2632935"/>
              <a:gd name="connsiteY712" fmla="*/ 1892016 h 3379599"/>
              <a:gd name="connsiteX713" fmla="*/ 1980434 w 2632935"/>
              <a:gd name="connsiteY713" fmla="*/ 1884509 h 3379599"/>
              <a:gd name="connsiteX714" fmla="*/ 1985637 w 2632935"/>
              <a:gd name="connsiteY714" fmla="*/ 1876998 h 3379599"/>
              <a:gd name="connsiteX715" fmla="*/ 2032238 w 2632935"/>
              <a:gd name="connsiteY715" fmla="*/ 1872467 h 3379599"/>
              <a:gd name="connsiteX716" fmla="*/ 2085463 w 2632935"/>
              <a:gd name="connsiteY716" fmla="*/ 1880862 h 3379599"/>
              <a:gd name="connsiteX717" fmla="*/ 2083586 w 2632935"/>
              <a:gd name="connsiteY717" fmla="*/ 1895109 h 3379599"/>
              <a:gd name="connsiteX718" fmla="*/ 2057387 w 2632935"/>
              <a:gd name="connsiteY718" fmla="*/ 1898642 h 3379599"/>
              <a:gd name="connsiteX719" fmla="*/ 0 w 2632935"/>
              <a:gd name="connsiteY719" fmla="*/ 1926754 h 3379599"/>
              <a:gd name="connsiteX720" fmla="*/ 0 w 2632935"/>
              <a:gd name="connsiteY720" fmla="*/ 1903457 h 3379599"/>
              <a:gd name="connsiteX721" fmla="*/ 34517 w 2632935"/>
              <a:gd name="connsiteY721" fmla="*/ 1903503 h 3379599"/>
              <a:gd name="connsiteX722" fmla="*/ 35732 w 2632935"/>
              <a:gd name="connsiteY722" fmla="*/ 1915430 h 3379599"/>
              <a:gd name="connsiteX723" fmla="*/ 1111173 w 2632935"/>
              <a:gd name="connsiteY723" fmla="*/ 1931020 h 3379599"/>
              <a:gd name="connsiteX724" fmla="*/ 1013335 w 2632935"/>
              <a:gd name="connsiteY724" fmla="*/ 1918650 h 3379599"/>
              <a:gd name="connsiteX725" fmla="*/ 935594 w 2632935"/>
              <a:gd name="connsiteY725" fmla="*/ 1906723 h 3379599"/>
              <a:gd name="connsiteX726" fmla="*/ 931329 w 2632935"/>
              <a:gd name="connsiteY726" fmla="*/ 1898401 h 3379599"/>
              <a:gd name="connsiteX727" fmla="*/ 938576 w 2632935"/>
              <a:gd name="connsiteY727" fmla="*/ 1891488 h 3379599"/>
              <a:gd name="connsiteX728" fmla="*/ 1027690 w 2632935"/>
              <a:gd name="connsiteY728" fmla="*/ 1898002 h 3379599"/>
              <a:gd name="connsiteX729" fmla="*/ 1115148 w 2632935"/>
              <a:gd name="connsiteY729" fmla="*/ 1912688 h 3379599"/>
              <a:gd name="connsiteX730" fmla="*/ 1111173 w 2632935"/>
              <a:gd name="connsiteY730" fmla="*/ 1931020 h 3379599"/>
              <a:gd name="connsiteX731" fmla="*/ 0 w 2632935"/>
              <a:gd name="connsiteY731" fmla="*/ 1983658 h 3379599"/>
              <a:gd name="connsiteX732" fmla="*/ 0 w 2632935"/>
              <a:gd name="connsiteY732" fmla="*/ 1958230 h 3379599"/>
              <a:gd name="connsiteX733" fmla="*/ 103754 w 2632935"/>
              <a:gd name="connsiteY733" fmla="*/ 1972734 h 3379599"/>
              <a:gd name="connsiteX734" fmla="*/ 103092 w 2632935"/>
              <a:gd name="connsiteY734" fmla="*/ 1980574 h 3379599"/>
              <a:gd name="connsiteX735" fmla="*/ 1115921 w 2632935"/>
              <a:gd name="connsiteY735" fmla="*/ 2006223 h 3379599"/>
              <a:gd name="connsiteX736" fmla="*/ 1019629 w 2632935"/>
              <a:gd name="connsiteY736" fmla="*/ 1984689 h 3379599"/>
              <a:gd name="connsiteX737" fmla="*/ 932833 w 2632935"/>
              <a:gd name="connsiteY737" fmla="*/ 1959291 h 3379599"/>
              <a:gd name="connsiteX738" fmla="*/ 929176 w 2632935"/>
              <a:gd name="connsiteY738" fmla="*/ 1952445 h 3379599"/>
              <a:gd name="connsiteX739" fmla="*/ 934380 w 2632935"/>
              <a:gd name="connsiteY739" fmla="*/ 1947255 h 3379599"/>
              <a:gd name="connsiteX740" fmla="*/ 1022721 w 2632935"/>
              <a:gd name="connsiteY740" fmla="*/ 1960284 h 3379599"/>
              <a:gd name="connsiteX741" fmla="*/ 1120006 w 2632935"/>
              <a:gd name="connsiteY741" fmla="*/ 1990211 h 3379599"/>
              <a:gd name="connsiteX742" fmla="*/ 1115921 w 2632935"/>
              <a:gd name="connsiteY742" fmla="*/ 2006223 h 3379599"/>
              <a:gd name="connsiteX743" fmla="*/ 1387900 w 2632935"/>
              <a:gd name="connsiteY743" fmla="*/ 2012827 h 3379599"/>
              <a:gd name="connsiteX744" fmla="*/ 1150816 w 2632935"/>
              <a:gd name="connsiteY744" fmla="*/ 1960929 h 3379599"/>
              <a:gd name="connsiteX745" fmla="*/ 1145432 w 2632935"/>
              <a:gd name="connsiteY745" fmla="*/ 1951072 h 3379599"/>
              <a:gd name="connsiteX746" fmla="*/ 1154128 w 2632935"/>
              <a:gd name="connsiteY746" fmla="*/ 1944364 h 3379599"/>
              <a:gd name="connsiteX747" fmla="*/ 1389667 w 2632935"/>
              <a:gd name="connsiteY747" fmla="*/ 1999576 h 3379599"/>
              <a:gd name="connsiteX748" fmla="*/ 1387900 w 2632935"/>
              <a:gd name="connsiteY748" fmla="*/ 2012827 h 3379599"/>
              <a:gd name="connsiteX749" fmla="*/ 292914 w 2632935"/>
              <a:gd name="connsiteY749" fmla="*/ 2076425 h 3379599"/>
              <a:gd name="connsiteX750" fmla="*/ 9464 w 2632935"/>
              <a:gd name="connsiteY750" fmla="*/ 2057845 h 3379599"/>
              <a:gd name="connsiteX751" fmla="*/ 0 w 2632935"/>
              <a:gd name="connsiteY751" fmla="*/ 2057020 h 3379599"/>
              <a:gd name="connsiteX752" fmla="*/ 0 w 2632935"/>
              <a:gd name="connsiteY752" fmla="*/ 2025494 h 3379599"/>
              <a:gd name="connsiteX753" fmla="*/ 24219 w 2632935"/>
              <a:gd name="connsiteY753" fmla="*/ 2027076 h 3379599"/>
              <a:gd name="connsiteX754" fmla="*/ 294129 w 2632935"/>
              <a:gd name="connsiteY754" fmla="*/ 2063505 h 3379599"/>
              <a:gd name="connsiteX755" fmla="*/ 292914 w 2632935"/>
              <a:gd name="connsiteY755" fmla="*/ 2076425 h 3379599"/>
              <a:gd name="connsiteX756" fmla="*/ 1681745 w 2632935"/>
              <a:gd name="connsiteY756" fmla="*/ 2127566 h 3379599"/>
              <a:gd name="connsiteX757" fmla="*/ 1615158 w 2632935"/>
              <a:gd name="connsiteY757" fmla="*/ 2107467 h 3379599"/>
              <a:gd name="connsiteX758" fmla="*/ 1547135 w 2632935"/>
              <a:gd name="connsiteY758" fmla="*/ 2079529 h 3379599"/>
              <a:gd name="connsiteX759" fmla="*/ 1544664 w 2632935"/>
              <a:gd name="connsiteY759" fmla="*/ 2071025 h 3379599"/>
              <a:gd name="connsiteX760" fmla="*/ 1552214 w 2632935"/>
              <a:gd name="connsiteY760" fmla="*/ 2066165 h 3379599"/>
              <a:gd name="connsiteX761" fmla="*/ 1620238 w 2632935"/>
              <a:gd name="connsiteY761" fmla="*/ 2086266 h 3379599"/>
              <a:gd name="connsiteX762" fmla="*/ 1688039 w 2632935"/>
              <a:gd name="connsiteY762" fmla="*/ 2113651 h 3379599"/>
              <a:gd name="connsiteX763" fmla="*/ 1681745 w 2632935"/>
              <a:gd name="connsiteY763" fmla="*/ 2127566 h 3379599"/>
              <a:gd name="connsiteX764" fmla="*/ 1255940 w 2632935"/>
              <a:gd name="connsiteY764" fmla="*/ 2170066 h 3379599"/>
              <a:gd name="connsiteX765" fmla="*/ 1137011 w 2632935"/>
              <a:gd name="connsiteY765" fmla="*/ 2127665 h 3379599"/>
              <a:gd name="connsiteX766" fmla="*/ 1002622 w 2632935"/>
              <a:gd name="connsiteY766" fmla="*/ 2084708 h 3379599"/>
              <a:gd name="connsiteX767" fmla="*/ 998329 w 2632935"/>
              <a:gd name="connsiteY767" fmla="*/ 2075280 h 3379599"/>
              <a:gd name="connsiteX768" fmla="*/ 1007371 w 2632935"/>
              <a:gd name="connsiteY768" fmla="*/ 2069247 h 3379599"/>
              <a:gd name="connsiteX769" fmla="*/ 1143637 w 2632935"/>
              <a:gd name="connsiteY769" fmla="*/ 2105358 h 3379599"/>
              <a:gd name="connsiteX770" fmla="*/ 1261903 w 2632935"/>
              <a:gd name="connsiteY770" fmla="*/ 2157920 h 3379599"/>
              <a:gd name="connsiteX771" fmla="*/ 1255940 w 2632935"/>
              <a:gd name="connsiteY771" fmla="*/ 2170066 h 3379599"/>
              <a:gd name="connsiteX772" fmla="*/ 72834 w 2632935"/>
              <a:gd name="connsiteY772" fmla="*/ 2188533 h 3379599"/>
              <a:gd name="connsiteX773" fmla="*/ 0 w 2632935"/>
              <a:gd name="connsiteY773" fmla="*/ 2170327 h 3379599"/>
              <a:gd name="connsiteX774" fmla="*/ 0 w 2632935"/>
              <a:gd name="connsiteY774" fmla="*/ 2159507 h 3379599"/>
              <a:gd name="connsiteX775" fmla="*/ 1057 w 2632935"/>
              <a:gd name="connsiteY775" fmla="*/ 2158498 h 3379599"/>
              <a:gd name="connsiteX776" fmla="*/ 77030 w 2632935"/>
              <a:gd name="connsiteY776" fmla="*/ 2175063 h 3379599"/>
              <a:gd name="connsiteX777" fmla="*/ 72834 w 2632935"/>
              <a:gd name="connsiteY777" fmla="*/ 2188533 h 3379599"/>
              <a:gd name="connsiteX778" fmla="*/ 220363 w 2632935"/>
              <a:gd name="connsiteY778" fmla="*/ 2228940 h 3379599"/>
              <a:gd name="connsiteX779" fmla="*/ 139420 w 2632935"/>
              <a:gd name="connsiteY779" fmla="*/ 2212597 h 3379599"/>
              <a:gd name="connsiteX780" fmla="*/ 135362 w 2632935"/>
              <a:gd name="connsiteY780" fmla="*/ 2203846 h 3379599"/>
              <a:gd name="connsiteX781" fmla="*/ 141739 w 2632935"/>
              <a:gd name="connsiteY781" fmla="*/ 2196587 h 3379599"/>
              <a:gd name="connsiteX782" fmla="*/ 225001 w 2632935"/>
              <a:gd name="connsiteY782" fmla="*/ 2212707 h 3379599"/>
              <a:gd name="connsiteX783" fmla="*/ 220363 w 2632935"/>
              <a:gd name="connsiteY783" fmla="*/ 2228940 h 3379599"/>
              <a:gd name="connsiteX784" fmla="*/ 2007723 w 2632935"/>
              <a:gd name="connsiteY784" fmla="*/ 2255997 h 3379599"/>
              <a:gd name="connsiteX785" fmla="*/ 1873777 w 2632935"/>
              <a:gd name="connsiteY785" fmla="*/ 2204206 h 3379599"/>
              <a:gd name="connsiteX786" fmla="*/ 1750872 w 2632935"/>
              <a:gd name="connsiteY786" fmla="*/ 2158491 h 3379599"/>
              <a:gd name="connsiteX787" fmla="*/ 1747697 w 2632935"/>
              <a:gd name="connsiteY787" fmla="*/ 2150209 h 3379599"/>
              <a:gd name="connsiteX788" fmla="*/ 1755621 w 2632935"/>
              <a:gd name="connsiteY788" fmla="*/ 2145570 h 3379599"/>
              <a:gd name="connsiteX789" fmla="*/ 1893875 w 2632935"/>
              <a:gd name="connsiteY789" fmla="*/ 2189188 h 3379599"/>
              <a:gd name="connsiteX790" fmla="*/ 2015674 w 2632935"/>
              <a:gd name="connsiteY790" fmla="*/ 2237224 h 3379599"/>
              <a:gd name="connsiteX791" fmla="*/ 2007723 w 2632935"/>
              <a:gd name="connsiteY791" fmla="*/ 2255997 h 3379599"/>
              <a:gd name="connsiteX792" fmla="*/ 1864059 w 2632935"/>
              <a:gd name="connsiteY792" fmla="*/ 2258759 h 3379599"/>
              <a:gd name="connsiteX793" fmla="*/ 1739830 w 2632935"/>
              <a:gd name="connsiteY793" fmla="*/ 2211717 h 3379599"/>
              <a:gd name="connsiteX794" fmla="*/ 1617036 w 2632935"/>
              <a:gd name="connsiteY794" fmla="*/ 2158603 h 3379599"/>
              <a:gd name="connsiteX795" fmla="*/ 1612536 w 2632935"/>
              <a:gd name="connsiteY795" fmla="*/ 2146388 h 3379599"/>
              <a:gd name="connsiteX796" fmla="*/ 1623772 w 2632935"/>
              <a:gd name="connsiteY796" fmla="*/ 2140053 h 3379599"/>
              <a:gd name="connsiteX797" fmla="*/ 1763682 w 2632935"/>
              <a:gd name="connsiteY797" fmla="*/ 2193166 h 3379599"/>
              <a:gd name="connsiteX798" fmla="*/ 1867704 w 2632935"/>
              <a:gd name="connsiteY798" fmla="*/ 2250256 h 3379599"/>
              <a:gd name="connsiteX799" fmla="*/ 1864059 w 2632935"/>
              <a:gd name="connsiteY799" fmla="*/ 2258759 h 3379599"/>
              <a:gd name="connsiteX800" fmla="*/ 245761 w 2632935"/>
              <a:gd name="connsiteY800" fmla="*/ 2264150 h 3379599"/>
              <a:gd name="connsiteX801" fmla="*/ 56269 w 2632935"/>
              <a:gd name="connsiteY801" fmla="*/ 2220526 h 3379599"/>
              <a:gd name="connsiteX802" fmla="*/ 0 w 2632935"/>
              <a:gd name="connsiteY802" fmla="*/ 2208103 h 3379599"/>
              <a:gd name="connsiteX803" fmla="*/ 0 w 2632935"/>
              <a:gd name="connsiteY803" fmla="*/ 2184710 h 3379599"/>
              <a:gd name="connsiteX804" fmla="*/ 34956 w 2632935"/>
              <a:gd name="connsiteY804" fmla="*/ 2193915 h 3379599"/>
              <a:gd name="connsiteX805" fmla="*/ 247638 w 2632935"/>
              <a:gd name="connsiteY805" fmla="*/ 2255314 h 3379599"/>
              <a:gd name="connsiteX806" fmla="*/ 245761 w 2632935"/>
              <a:gd name="connsiteY806" fmla="*/ 2264150 h 3379599"/>
              <a:gd name="connsiteX807" fmla="*/ 253601 w 2632935"/>
              <a:gd name="connsiteY807" fmla="*/ 2299484 h 3379599"/>
              <a:gd name="connsiteX808" fmla="*/ 180278 w 2632935"/>
              <a:gd name="connsiteY808" fmla="*/ 2281816 h 3379599"/>
              <a:gd name="connsiteX809" fmla="*/ 176179 w 2632935"/>
              <a:gd name="connsiteY809" fmla="*/ 2272912 h 3379599"/>
              <a:gd name="connsiteX810" fmla="*/ 183260 w 2632935"/>
              <a:gd name="connsiteY810" fmla="*/ 2266579 h 3379599"/>
              <a:gd name="connsiteX811" fmla="*/ 256362 w 2632935"/>
              <a:gd name="connsiteY811" fmla="*/ 2285901 h 3379599"/>
              <a:gd name="connsiteX812" fmla="*/ 253601 w 2632935"/>
              <a:gd name="connsiteY812" fmla="*/ 2299484 h 3379599"/>
              <a:gd name="connsiteX813" fmla="*/ 190990 w 2632935"/>
              <a:gd name="connsiteY813" fmla="*/ 2303475 h 3379599"/>
              <a:gd name="connsiteX814" fmla="*/ 5694 w 2632935"/>
              <a:gd name="connsiteY814" fmla="*/ 2262177 h 3379599"/>
              <a:gd name="connsiteX815" fmla="*/ 0 w 2632935"/>
              <a:gd name="connsiteY815" fmla="*/ 2260347 h 3379599"/>
              <a:gd name="connsiteX816" fmla="*/ 0 w 2632935"/>
              <a:gd name="connsiteY816" fmla="*/ 2231226 h 3379599"/>
              <a:gd name="connsiteX817" fmla="*/ 93925 w 2632935"/>
              <a:gd name="connsiteY817" fmla="*/ 2259871 h 3379599"/>
              <a:gd name="connsiteX818" fmla="*/ 193309 w 2632935"/>
              <a:gd name="connsiteY818" fmla="*/ 2294310 h 3379599"/>
              <a:gd name="connsiteX819" fmla="*/ 190990 w 2632935"/>
              <a:gd name="connsiteY819" fmla="*/ 2303475 h 3379599"/>
              <a:gd name="connsiteX820" fmla="*/ 1623329 w 2632935"/>
              <a:gd name="connsiteY820" fmla="*/ 2304148 h 3379599"/>
              <a:gd name="connsiteX821" fmla="*/ 1514337 w 2632935"/>
              <a:gd name="connsiteY821" fmla="*/ 2267378 h 3379599"/>
              <a:gd name="connsiteX822" fmla="*/ 1511121 w 2632935"/>
              <a:gd name="connsiteY822" fmla="*/ 2258558 h 3379599"/>
              <a:gd name="connsiteX823" fmla="*/ 1518423 w 2632935"/>
              <a:gd name="connsiteY823" fmla="*/ 2253133 h 3379599"/>
              <a:gd name="connsiteX824" fmla="*/ 1628629 w 2632935"/>
              <a:gd name="connsiteY824" fmla="*/ 2288580 h 3379599"/>
              <a:gd name="connsiteX825" fmla="*/ 1623329 w 2632935"/>
              <a:gd name="connsiteY825" fmla="*/ 2304148 h 3379599"/>
              <a:gd name="connsiteX826" fmla="*/ 57595 w 2632935"/>
              <a:gd name="connsiteY826" fmla="*/ 2313843 h 3379599"/>
              <a:gd name="connsiteX827" fmla="*/ 6673 w 2632935"/>
              <a:gd name="connsiteY827" fmla="*/ 2297071 h 3379599"/>
              <a:gd name="connsiteX828" fmla="*/ 0 w 2632935"/>
              <a:gd name="connsiteY828" fmla="*/ 2294251 h 3379599"/>
              <a:gd name="connsiteX829" fmla="*/ 0 w 2632935"/>
              <a:gd name="connsiteY829" fmla="*/ 2269808 h 3379599"/>
              <a:gd name="connsiteX830" fmla="*/ 20408 w 2632935"/>
              <a:gd name="connsiteY830" fmla="*/ 2277608 h 3379599"/>
              <a:gd name="connsiteX831" fmla="*/ 64109 w 2632935"/>
              <a:gd name="connsiteY831" fmla="*/ 2300149 h 3379599"/>
              <a:gd name="connsiteX832" fmla="*/ 57595 w 2632935"/>
              <a:gd name="connsiteY832" fmla="*/ 2313843 h 3379599"/>
              <a:gd name="connsiteX833" fmla="*/ 291257 w 2632935"/>
              <a:gd name="connsiteY833" fmla="*/ 2388045 h 3379599"/>
              <a:gd name="connsiteX834" fmla="*/ 170229 w 2632935"/>
              <a:gd name="connsiteY834" fmla="*/ 2358450 h 3379599"/>
              <a:gd name="connsiteX835" fmla="*/ 88293 w 2632935"/>
              <a:gd name="connsiteY835" fmla="*/ 2327755 h 3379599"/>
              <a:gd name="connsiteX836" fmla="*/ 85325 w 2632935"/>
              <a:gd name="connsiteY836" fmla="*/ 2318216 h 3379599"/>
              <a:gd name="connsiteX837" fmla="*/ 94034 w 2632935"/>
              <a:gd name="connsiteY837" fmla="*/ 2312405 h 3379599"/>
              <a:gd name="connsiteX838" fmla="*/ 191983 w 2632935"/>
              <a:gd name="connsiteY838" fmla="*/ 2337252 h 3379599"/>
              <a:gd name="connsiteX839" fmla="*/ 294459 w 2632935"/>
              <a:gd name="connsiteY839" fmla="*/ 2375788 h 3379599"/>
              <a:gd name="connsiteX840" fmla="*/ 291257 w 2632935"/>
              <a:gd name="connsiteY840" fmla="*/ 2388045 h 3379599"/>
              <a:gd name="connsiteX841" fmla="*/ 1256383 w 2632935"/>
              <a:gd name="connsiteY841" fmla="*/ 2399663 h 3379599"/>
              <a:gd name="connsiteX842" fmla="*/ 1183392 w 2632935"/>
              <a:gd name="connsiteY842" fmla="*/ 2358142 h 3379599"/>
              <a:gd name="connsiteX843" fmla="*/ 1103111 w 2632935"/>
              <a:gd name="connsiteY843" fmla="*/ 2307238 h 3379599"/>
              <a:gd name="connsiteX844" fmla="*/ 1101787 w 2632935"/>
              <a:gd name="connsiteY844" fmla="*/ 2296981 h 3379599"/>
              <a:gd name="connsiteX845" fmla="*/ 1111726 w 2632935"/>
              <a:gd name="connsiteY845" fmla="*/ 2292771 h 3379599"/>
              <a:gd name="connsiteX846" fmla="*/ 1198188 w 2632935"/>
              <a:gd name="connsiteY846" fmla="*/ 2335395 h 3379599"/>
              <a:gd name="connsiteX847" fmla="*/ 1263230 w 2632935"/>
              <a:gd name="connsiteY847" fmla="*/ 2392596 h 3379599"/>
              <a:gd name="connsiteX848" fmla="*/ 1256383 w 2632935"/>
              <a:gd name="connsiteY848" fmla="*/ 2399663 h 3379599"/>
              <a:gd name="connsiteX849" fmla="*/ 1478782 w 2632935"/>
              <a:gd name="connsiteY849" fmla="*/ 2409605 h 3379599"/>
              <a:gd name="connsiteX850" fmla="*/ 1394967 w 2632935"/>
              <a:gd name="connsiteY850" fmla="*/ 2369962 h 3379599"/>
              <a:gd name="connsiteX851" fmla="*/ 1323632 w 2632935"/>
              <a:gd name="connsiteY851" fmla="*/ 2326345 h 3379599"/>
              <a:gd name="connsiteX852" fmla="*/ 1322418 w 2632935"/>
              <a:gd name="connsiteY852" fmla="*/ 2315081 h 3379599"/>
              <a:gd name="connsiteX853" fmla="*/ 1333460 w 2632935"/>
              <a:gd name="connsiteY853" fmla="*/ 2310444 h 3379599"/>
              <a:gd name="connsiteX854" fmla="*/ 1409213 w 2632935"/>
              <a:gd name="connsiteY854" fmla="*/ 2343792 h 3379599"/>
              <a:gd name="connsiteX855" fmla="*/ 1488609 w 2632935"/>
              <a:gd name="connsiteY855" fmla="*/ 2393704 h 3379599"/>
              <a:gd name="connsiteX856" fmla="*/ 1478782 w 2632935"/>
              <a:gd name="connsiteY856" fmla="*/ 2409605 h 3379599"/>
              <a:gd name="connsiteX857" fmla="*/ 296006 w 2632935"/>
              <a:gd name="connsiteY857" fmla="*/ 2441715 h 3379599"/>
              <a:gd name="connsiteX858" fmla="*/ 26235 w 2632935"/>
              <a:gd name="connsiteY858" fmla="*/ 2340897 h 3379599"/>
              <a:gd name="connsiteX859" fmla="*/ 0 w 2632935"/>
              <a:gd name="connsiteY859" fmla="*/ 2330635 h 3379599"/>
              <a:gd name="connsiteX860" fmla="*/ 0 w 2632935"/>
              <a:gd name="connsiteY860" fmla="*/ 2310781 h 3379599"/>
              <a:gd name="connsiteX861" fmla="*/ 57817 w 2632935"/>
              <a:gd name="connsiteY861" fmla="*/ 2333498 h 3379599"/>
              <a:gd name="connsiteX862" fmla="*/ 299982 w 2632935"/>
              <a:gd name="connsiteY862" fmla="*/ 2433432 h 3379599"/>
              <a:gd name="connsiteX863" fmla="*/ 296006 w 2632935"/>
              <a:gd name="connsiteY863" fmla="*/ 2441715 h 3379599"/>
              <a:gd name="connsiteX864" fmla="*/ 180609 w 2632935"/>
              <a:gd name="connsiteY864" fmla="*/ 2452991 h 3379599"/>
              <a:gd name="connsiteX865" fmla="*/ 58809 w 2632935"/>
              <a:gd name="connsiteY865" fmla="*/ 2393360 h 3379599"/>
              <a:gd name="connsiteX866" fmla="*/ 3858 w 2632935"/>
              <a:gd name="connsiteY866" fmla="*/ 2365326 h 3379599"/>
              <a:gd name="connsiteX867" fmla="*/ 0 w 2632935"/>
              <a:gd name="connsiteY867" fmla="*/ 2363014 h 3379599"/>
              <a:gd name="connsiteX868" fmla="*/ 0 w 2632935"/>
              <a:gd name="connsiteY868" fmla="*/ 2340150 h 3379599"/>
              <a:gd name="connsiteX869" fmla="*/ 20629 w 2632935"/>
              <a:gd name="connsiteY869" fmla="*/ 2349328 h 3379599"/>
              <a:gd name="connsiteX870" fmla="*/ 80342 w 2632935"/>
              <a:gd name="connsiteY870" fmla="*/ 2381655 h 3379599"/>
              <a:gd name="connsiteX871" fmla="*/ 186793 w 2632935"/>
              <a:gd name="connsiteY871" fmla="*/ 2442280 h 3379599"/>
              <a:gd name="connsiteX872" fmla="*/ 180609 w 2632935"/>
              <a:gd name="connsiteY872" fmla="*/ 2452991 h 3379599"/>
              <a:gd name="connsiteX873" fmla="*/ 355525 w 2632935"/>
              <a:gd name="connsiteY873" fmla="*/ 2479034 h 3379599"/>
              <a:gd name="connsiteX874" fmla="*/ 313342 w 2632935"/>
              <a:gd name="connsiteY874" fmla="*/ 2467219 h 3379599"/>
              <a:gd name="connsiteX875" fmla="*/ 310043 w 2632935"/>
              <a:gd name="connsiteY875" fmla="*/ 2459531 h 3379599"/>
              <a:gd name="connsiteX876" fmla="*/ 315772 w 2632935"/>
              <a:gd name="connsiteY876" fmla="*/ 2453416 h 3379599"/>
              <a:gd name="connsiteX877" fmla="*/ 359059 w 2632935"/>
              <a:gd name="connsiteY877" fmla="*/ 2462028 h 3379599"/>
              <a:gd name="connsiteX878" fmla="*/ 355525 w 2632935"/>
              <a:gd name="connsiteY878" fmla="*/ 2479034 h 3379599"/>
              <a:gd name="connsiteX879" fmla="*/ 1037890 w 2632935"/>
              <a:gd name="connsiteY879" fmla="*/ 2501376 h 3379599"/>
              <a:gd name="connsiteX880" fmla="*/ 1028793 w 2632935"/>
              <a:gd name="connsiteY880" fmla="*/ 2501140 h 3379599"/>
              <a:gd name="connsiteX881" fmla="*/ 975568 w 2632935"/>
              <a:gd name="connsiteY881" fmla="*/ 2446148 h 3379599"/>
              <a:gd name="connsiteX882" fmla="*/ 913730 w 2632935"/>
              <a:gd name="connsiteY882" fmla="*/ 2387952 h 3379599"/>
              <a:gd name="connsiteX883" fmla="*/ 912211 w 2632935"/>
              <a:gd name="connsiteY883" fmla="*/ 2375088 h 3379599"/>
              <a:gd name="connsiteX884" fmla="*/ 924109 w 2632935"/>
              <a:gd name="connsiteY884" fmla="*/ 2369842 h 3379599"/>
              <a:gd name="connsiteX885" fmla="*/ 994340 w 2632935"/>
              <a:gd name="connsiteY885" fmla="*/ 2418762 h 3379599"/>
              <a:gd name="connsiteX886" fmla="*/ 1041934 w 2632935"/>
              <a:gd name="connsiteY886" fmla="*/ 2492748 h 3379599"/>
              <a:gd name="connsiteX887" fmla="*/ 1037890 w 2632935"/>
              <a:gd name="connsiteY887" fmla="*/ 2501376 h 3379599"/>
              <a:gd name="connsiteX888" fmla="*/ 414382 w 2632935"/>
              <a:gd name="connsiteY888" fmla="*/ 2526415 h 3379599"/>
              <a:gd name="connsiteX889" fmla="*/ 335538 w 2632935"/>
              <a:gd name="connsiteY889" fmla="*/ 2508967 h 3379599"/>
              <a:gd name="connsiteX890" fmla="*/ 238473 w 2632935"/>
              <a:gd name="connsiteY890" fmla="*/ 2476060 h 3379599"/>
              <a:gd name="connsiteX891" fmla="*/ 235257 w 2632935"/>
              <a:gd name="connsiteY891" fmla="*/ 2468537 h 3379599"/>
              <a:gd name="connsiteX892" fmla="*/ 241896 w 2632935"/>
              <a:gd name="connsiteY892" fmla="*/ 2464245 h 3379599"/>
              <a:gd name="connsiteX893" fmla="*/ 338298 w 2632935"/>
              <a:gd name="connsiteY893" fmla="*/ 2490747 h 3379599"/>
              <a:gd name="connsiteX894" fmla="*/ 418357 w 2632935"/>
              <a:gd name="connsiteY894" fmla="*/ 2514378 h 3379599"/>
              <a:gd name="connsiteX895" fmla="*/ 414382 w 2632935"/>
              <a:gd name="connsiteY895" fmla="*/ 2526415 h 3379599"/>
              <a:gd name="connsiteX896" fmla="*/ 305391 w 2632935"/>
              <a:gd name="connsiteY896" fmla="*/ 2541548 h 3379599"/>
              <a:gd name="connsiteX897" fmla="*/ 234497 w 2632935"/>
              <a:gd name="connsiteY897" fmla="*/ 2510628 h 3379599"/>
              <a:gd name="connsiteX898" fmla="*/ 231778 w 2632935"/>
              <a:gd name="connsiteY898" fmla="*/ 2501905 h 3379599"/>
              <a:gd name="connsiteX899" fmla="*/ 239245 w 2632935"/>
              <a:gd name="connsiteY899" fmla="*/ 2496825 h 3379599"/>
              <a:gd name="connsiteX900" fmla="*/ 312238 w 2632935"/>
              <a:gd name="connsiteY900" fmla="*/ 2525647 h 3379599"/>
              <a:gd name="connsiteX901" fmla="*/ 305391 w 2632935"/>
              <a:gd name="connsiteY901" fmla="*/ 2541548 h 3379599"/>
              <a:gd name="connsiteX902" fmla="*/ 151790 w 2632935"/>
              <a:gd name="connsiteY902" fmla="*/ 2582510 h 3379599"/>
              <a:gd name="connsiteX903" fmla="*/ 15477 w 2632935"/>
              <a:gd name="connsiteY903" fmla="*/ 2519458 h 3379599"/>
              <a:gd name="connsiteX904" fmla="*/ 0 w 2632935"/>
              <a:gd name="connsiteY904" fmla="*/ 2511061 h 3379599"/>
              <a:gd name="connsiteX905" fmla="*/ 0 w 2632935"/>
              <a:gd name="connsiteY905" fmla="*/ 2479748 h 3379599"/>
              <a:gd name="connsiteX906" fmla="*/ 158306 w 2632935"/>
              <a:gd name="connsiteY906" fmla="*/ 2570142 h 3379599"/>
              <a:gd name="connsiteX907" fmla="*/ 151790 w 2632935"/>
              <a:gd name="connsiteY907" fmla="*/ 2582510 h 3379599"/>
              <a:gd name="connsiteX908" fmla="*/ 314999 w 2632935"/>
              <a:gd name="connsiteY908" fmla="*/ 2592023 h 3379599"/>
              <a:gd name="connsiteX909" fmla="*/ 163051 w 2632935"/>
              <a:gd name="connsiteY909" fmla="*/ 2516601 h 3379599"/>
              <a:gd name="connsiteX910" fmla="*/ 15743 w 2632935"/>
              <a:gd name="connsiteY910" fmla="*/ 2433672 h 3379599"/>
              <a:gd name="connsiteX911" fmla="*/ 14487 w 2632935"/>
              <a:gd name="connsiteY911" fmla="*/ 2428067 h 3379599"/>
              <a:gd name="connsiteX912" fmla="*/ 19940 w 2632935"/>
              <a:gd name="connsiteY912" fmla="*/ 2425941 h 3379599"/>
              <a:gd name="connsiteX913" fmla="*/ 190549 w 2632935"/>
              <a:gd name="connsiteY913" fmla="*/ 2511081 h 3379599"/>
              <a:gd name="connsiteX914" fmla="*/ 319195 w 2632935"/>
              <a:gd name="connsiteY914" fmla="*/ 2584294 h 3379599"/>
              <a:gd name="connsiteX915" fmla="*/ 314999 w 2632935"/>
              <a:gd name="connsiteY915" fmla="*/ 2592023 h 3379599"/>
              <a:gd name="connsiteX916" fmla="*/ 1289896 w 2632935"/>
              <a:gd name="connsiteY916" fmla="*/ 2605828 h 3379599"/>
              <a:gd name="connsiteX917" fmla="*/ 1280014 w 2632935"/>
              <a:gd name="connsiteY917" fmla="*/ 2605151 h 3379599"/>
              <a:gd name="connsiteX918" fmla="*/ 1135134 w 2632935"/>
              <a:gd name="connsiteY918" fmla="*/ 2455412 h 3379599"/>
              <a:gd name="connsiteX919" fmla="*/ 1144962 w 2632935"/>
              <a:gd name="connsiteY919" fmla="*/ 2442823 h 3379599"/>
              <a:gd name="connsiteX920" fmla="*/ 1292160 w 2632935"/>
              <a:gd name="connsiteY920" fmla="*/ 2595655 h 3379599"/>
              <a:gd name="connsiteX921" fmla="*/ 1289896 w 2632935"/>
              <a:gd name="connsiteY921" fmla="*/ 2605828 h 3379599"/>
              <a:gd name="connsiteX922" fmla="*/ 441989 w 2632935"/>
              <a:gd name="connsiteY922" fmla="*/ 2615108 h 3379599"/>
              <a:gd name="connsiteX923" fmla="*/ 398040 w 2632935"/>
              <a:gd name="connsiteY923" fmla="*/ 2596004 h 3379599"/>
              <a:gd name="connsiteX924" fmla="*/ 358838 w 2632935"/>
              <a:gd name="connsiteY924" fmla="*/ 2569170 h 3379599"/>
              <a:gd name="connsiteX925" fmla="*/ 357706 w 2632935"/>
              <a:gd name="connsiteY925" fmla="*/ 2559797 h 3379599"/>
              <a:gd name="connsiteX926" fmla="*/ 366347 w 2632935"/>
              <a:gd name="connsiteY926" fmla="*/ 2556139 h 3379599"/>
              <a:gd name="connsiteX927" fmla="*/ 415377 w 2632935"/>
              <a:gd name="connsiteY927" fmla="*/ 2581426 h 3379599"/>
              <a:gd name="connsiteX928" fmla="*/ 446627 w 2632935"/>
              <a:gd name="connsiteY928" fmla="*/ 2606273 h 3379599"/>
              <a:gd name="connsiteX929" fmla="*/ 441989 w 2632935"/>
              <a:gd name="connsiteY929" fmla="*/ 2615108 h 3379599"/>
              <a:gd name="connsiteX930" fmla="*/ 920575 w 2632935"/>
              <a:gd name="connsiteY930" fmla="*/ 2622577 h 3379599"/>
              <a:gd name="connsiteX931" fmla="*/ 911742 w 2632935"/>
              <a:gd name="connsiteY931" fmla="*/ 2620713 h 3379599"/>
              <a:gd name="connsiteX932" fmla="*/ 833670 w 2632935"/>
              <a:gd name="connsiteY932" fmla="*/ 2496260 h 3379599"/>
              <a:gd name="connsiteX933" fmla="*/ 846038 w 2632935"/>
              <a:gd name="connsiteY933" fmla="*/ 2485329 h 3379599"/>
              <a:gd name="connsiteX934" fmla="*/ 924771 w 2632935"/>
              <a:gd name="connsiteY934" fmla="*/ 2614750 h 3379599"/>
              <a:gd name="connsiteX935" fmla="*/ 920575 w 2632935"/>
              <a:gd name="connsiteY935" fmla="*/ 2622577 h 3379599"/>
              <a:gd name="connsiteX936" fmla="*/ 19830 w 2632935"/>
              <a:gd name="connsiteY936" fmla="*/ 2646891 h 3379599"/>
              <a:gd name="connsiteX937" fmla="*/ 0 w 2632935"/>
              <a:gd name="connsiteY937" fmla="*/ 2636223 h 3379599"/>
              <a:gd name="connsiteX938" fmla="*/ 0 w 2632935"/>
              <a:gd name="connsiteY938" fmla="*/ 2616425 h 3379599"/>
              <a:gd name="connsiteX939" fmla="*/ 27450 w 2632935"/>
              <a:gd name="connsiteY939" fmla="*/ 2634964 h 3379599"/>
              <a:gd name="connsiteX940" fmla="*/ 19830 w 2632935"/>
              <a:gd name="connsiteY940" fmla="*/ 2646891 h 3379599"/>
              <a:gd name="connsiteX941" fmla="*/ 246533 w 2632935"/>
              <a:gd name="connsiteY941" fmla="*/ 2650751 h 3379599"/>
              <a:gd name="connsiteX942" fmla="*/ 199271 w 2632935"/>
              <a:gd name="connsiteY942" fmla="*/ 2618838 h 3379599"/>
              <a:gd name="connsiteX943" fmla="*/ 198691 w 2632935"/>
              <a:gd name="connsiteY943" fmla="*/ 2611454 h 3379599"/>
              <a:gd name="connsiteX944" fmla="*/ 204903 w 2632935"/>
              <a:gd name="connsiteY944" fmla="*/ 2608126 h 3379599"/>
              <a:gd name="connsiteX945" fmla="*/ 254042 w 2632935"/>
              <a:gd name="connsiteY945" fmla="*/ 2638383 h 3379599"/>
              <a:gd name="connsiteX946" fmla="*/ 246533 w 2632935"/>
              <a:gd name="connsiteY946" fmla="*/ 2650751 h 3379599"/>
              <a:gd name="connsiteX947" fmla="*/ 770120 w 2632935"/>
              <a:gd name="connsiteY947" fmla="*/ 2663755 h 3379599"/>
              <a:gd name="connsiteX948" fmla="*/ 763440 w 2632935"/>
              <a:gd name="connsiteY948" fmla="*/ 2663120 h 3379599"/>
              <a:gd name="connsiteX949" fmla="*/ 740361 w 2632935"/>
              <a:gd name="connsiteY949" fmla="*/ 2624139 h 3379599"/>
              <a:gd name="connsiteX950" fmla="*/ 712864 w 2632935"/>
              <a:gd name="connsiteY950" fmla="*/ 2555784 h 3379599"/>
              <a:gd name="connsiteX951" fmla="*/ 727772 w 2632935"/>
              <a:gd name="connsiteY951" fmla="*/ 2549822 h 3379599"/>
              <a:gd name="connsiteX952" fmla="*/ 753059 w 2632935"/>
              <a:gd name="connsiteY952" fmla="*/ 2598741 h 3379599"/>
              <a:gd name="connsiteX953" fmla="*/ 773489 w 2632935"/>
              <a:gd name="connsiteY953" fmla="*/ 2657599 h 3379599"/>
              <a:gd name="connsiteX954" fmla="*/ 770120 w 2632935"/>
              <a:gd name="connsiteY954" fmla="*/ 2663755 h 3379599"/>
              <a:gd name="connsiteX955" fmla="*/ 110158 w 2632935"/>
              <a:gd name="connsiteY955" fmla="*/ 2700334 h 3379599"/>
              <a:gd name="connsiteX956" fmla="*/ 69190 w 2632935"/>
              <a:gd name="connsiteY956" fmla="*/ 2671512 h 3379599"/>
              <a:gd name="connsiteX957" fmla="*/ 74712 w 2632935"/>
              <a:gd name="connsiteY957" fmla="*/ 2663783 h 3379599"/>
              <a:gd name="connsiteX958" fmla="*/ 116894 w 2632935"/>
              <a:gd name="connsiteY958" fmla="*/ 2688298 h 3379599"/>
              <a:gd name="connsiteX959" fmla="*/ 110158 w 2632935"/>
              <a:gd name="connsiteY959" fmla="*/ 2700334 h 3379599"/>
              <a:gd name="connsiteX960" fmla="*/ 1379288 w 2632935"/>
              <a:gd name="connsiteY960" fmla="*/ 2722863 h 3379599"/>
              <a:gd name="connsiteX961" fmla="*/ 1321093 w 2632935"/>
              <a:gd name="connsiteY961" fmla="*/ 2673503 h 3379599"/>
              <a:gd name="connsiteX962" fmla="*/ 1330921 w 2632935"/>
              <a:gd name="connsiteY962" fmla="*/ 2660914 h 3379599"/>
              <a:gd name="connsiteX963" fmla="*/ 1388895 w 2632935"/>
              <a:gd name="connsiteY963" fmla="*/ 2715133 h 3379599"/>
              <a:gd name="connsiteX964" fmla="*/ 1379288 w 2632935"/>
              <a:gd name="connsiteY964" fmla="*/ 2722863 h 3379599"/>
              <a:gd name="connsiteX965" fmla="*/ 909118 w 2632935"/>
              <a:gd name="connsiteY965" fmla="*/ 2792260 h 3379599"/>
              <a:gd name="connsiteX966" fmla="*/ 904342 w 2632935"/>
              <a:gd name="connsiteY966" fmla="*/ 2790797 h 3379599"/>
              <a:gd name="connsiteX967" fmla="*/ 870331 w 2632935"/>
              <a:gd name="connsiteY967" fmla="*/ 2708639 h 3379599"/>
              <a:gd name="connsiteX968" fmla="*/ 881484 w 2632935"/>
              <a:gd name="connsiteY968" fmla="*/ 2704333 h 3379599"/>
              <a:gd name="connsiteX969" fmla="*/ 911410 w 2632935"/>
              <a:gd name="connsiteY969" fmla="*/ 2787594 h 3379599"/>
              <a:gd name="connsiteX970" fmla="*/ 909118 w 2632935"/>
              <a:gd name="connsiteY970" fmla="*/ 2792260 h 3379599"/>
              <a:gd name="connsiteX971" fmla="*/ 225222 w 2632935"/>
              <a:gd name="connsiteY971" fmla="*/ 2836507 h 3379599"/>
              <a:gd name="connsiteX972" fmla="*/ 45448 w 2632935"/>
              <a:gd name="connsiteY972" fmla="*/ 2731382 h 3379599"/>
              <a:gd name="connsiteX973" fmla="*/ 0 w 2632935"/>
              <a:gd name="connsiteY973" fmla="*/ 2702864 h 3379599"/>
              <a:gd name="connsiteX974" fmla="*/ 0 w 2632935"/>
              <a:gd name="connsiteY974" fmla="*/ 2675133 h 3379599"/>
              <a:gd name="connsiteX975" fmla="*/ 55829 w 2632935"/>
              <a:gd name="connsiteY975" fmla="*/ 2711946 h 3379599"/>
              <a:gd name="connsiteX976" fmla="*/ 230964 w 2632935"/>
              <a:gd name="connsiteY976" fmla="*/ 2828447 h 3379599"/>
              <a:gd name="connsiteX977" fmla="*/ 225222 w 2632935"/>
              <a:gd name="connsiteY977" fmla="*/ 2836507 h 3379599"/>
              <a:gd name="connsiteX978" fmla="*/ 1392869 w 2632935"/>
              <a:gd name="connsiteY978" fmla="*/ 2838367 h 3379599"/>
              <a:gd name="connsiteX979" fmla="*/ 1357532 w 2632935"/>
              <a:gd name="connsiteY979" fmla="*/ 2806894 h 3379599"/>
              <a:gd name="connsiteX980" fmla="*/ 1365705 w 2632935"/>
              <a:gd name="connsiteY980" fmla="*/ 2794415 h 3379599"/>
              <a:gd name="connsiteX981" fmla="*/ 1405790 w 2632935"/>
              <a:gd name="connsiteY981" fmla="*/ 2824234 h 3379599"/>
              <a:gd name="connsiteX982" fmla="*/ 1392869 w 2632935"/>
              <a:gd name="connsiteY982" fmla="*/ 2838367 h 3379599"/>
              <a:gd name="connsiteX983" fmla="*/ 87851 w 2632935"/>
              <a:gd name="connsiteY983" fmla="*/ 2843664 h 3379599"/>
              <a:gd name="connsiteX984" fmla="*/ 1939 w 2632935"/>
              <a:gd name="connsiteY984" fmla="*/ 2773985 h 3379599"/>
              <a:gd name="connsiteX985" fmla="*/ 0 w 2632935"/>
              <a:gd name="connsiteY985" fmla="*/ 2772122 h 3379599"/>
              <a:gd name="connsiteX986" fmla="*/ 0 w 2632935"/>
              <a:gd name="connsiteY986" fmla="*/ 2742924 h 3379599"/>
              <a:gd name="connsiteX987" fmla="*/ 18392 w 2632935"/>
              <a:gd name="connsiteY987" fmla="*/ 2756647 h 3379599"/>
              <a:gd name="connsiteX988" fmla="*/ 95802 w 2632935"/>
              <a:gd name="connsiteY988" fmla="*/ 2835604 h 3379599"/>
              <a:gd name="connsiteX989" fmla="*/ 87851 w 2632935"/>
              <a:gd name="connsiteY989" fmla="*/ 2843664 h 3379599"/>
              <a:gd name="connsiteX990" fmla="*/ 1621011 w 2632935"/>
              <a:gd name="connsiteY990" fmla="*/ 2871891 h 3379599"/>
              <a:gd name="connsiteX991" fmla="*/ 1610632 w 2632935"/>
              <a:gd name="connsiteY991" fmla="*/ 2871614 h 3379599"/>
              <a:gd name="connsiteX992" fmla="*/ 1541394 w 2632935"/>
              <a:gd name="connsiteY992" fmla="*/ 2803261 h 3379599"/>
              <a:gd name="connsiteX993" fmla="*/ 1549896 w 2632935"/>
              <a:gd name="connsiteY993" fmla="*/ 2791998 h 3379599"/>
              <a:gd name="connsiteX994" fmla="*/ 1622778 w 2632935"/>
              <a:gd name="connsiteY994" fmla="*/ 2862228 h 3379599"/>
              <a:gd name="connsiteX995" fmla="*/ 1621011 w 2632935"/>
              <a:gd name="connsiteY995" fmla="*/ 2871891 h 3379599"/>
              <a:gd name="connsiteX996" fmla="*/ 330899 w 2632935"/>
              <a:gd name="connsiteY996" fmla="*/ 2895149 h 3379599"/>
              <a:gd name="connsiteX997" fmla="*/ 268950 w 2632935"/>
              <a:gd name="connsiteY997" fmla="*/ 2860365 h 3379599"/>
              <a:gd name="connsiteX998" fmla="*/ 276679 w 2632935"/>
              <a:gd name="connsiteY998" fmla="*/ 2850427 h 3379599"/>
              <a:gd name="connsiteX999" fmla="*/ 335868 w 2632935"/>
              <a:gd name="connsiteY999" fmla="*/ 2884217 h 3379599"/>
              <a:gd name="connsiteX1000" fmla="*/ 330899 w 2632935"/>
              <a:gd name="connsiteY1000" fmla="*/ 2895149 h 3379599"/>
              <a:gd name="connsiteX1001" fmla="*/ 158634 w 2632935"/>
              <a:gd name="connsiteY1001" fmla="*/ 2898022 h 3379599"/>
              <a:gd name="connsiteX1002" fmla="*/ 113470 w 2632935"/>
              <a:gd name="connsiteY1002" fmla="*/ 2866218 h 3379599"/>
              <a:gd name="connsiteX1003" fmla="*/ 122194 w 2632935"/>
              <a:gd name="connsiteY1003" fmla="*/ 2854402 h 3379599"/>
              <a:gd name="connsiteX1004" fmla="*/ 166145 w 2632935"/>
              <a:gd name="connsiteY1004" fmla="*/ 2887531 h 3379599"/>
              <a:gd name="connsiteX1005" fmla="*/ 158634 w 2632935"/>
              <a:gd name="connsiteY1005" fmla="*/ 2898022 h 3379599"/>
              <a:gd name="connsiteX1006" fmla="*/ 51962 w 2632935"/>
              <a:gd name="connsiteY1006" fmla="*/ 3063310 h 3379599"/>
              <a:gd name="connsiteX1007" fmla="*/ 0 w 2632935"/>
              <a:gd name="connsiteY1007" fmla="*/ 3014469 h 3379599"/>
              <a:gd name="connsiteX1008" fmla="*/ 0 w 2632935"/>
              <a:gd name="connsiteY1008" fmla="*/ 2982035 h 3379599"/>
              <a:gd name="connsiteX1009" fmla="*/ 20477 w 2632935"/>
              <a:gd name="connsiteY1009" fmla="*/ 3006522 h 3379599"/>
              <a:gd name="connsiteX1010" fmla="*/ 58146 w 2632935"/>
              <a:gd name="connsiteY1010" fmla="*/ 3057788 h 3379599"/>
              <a:gd name="connsiteX1011" fmla="*/ 51962 w 2632935"/>
              <a:gd name="connsiteY1011" fmla="*/ 3063310 h 3379599"/>
              <a:gd name="connsiteX1012" fmla="*/ 964306 w 2632935"/>
              <a:gd name="connsiteY1012" fmla="*/ 3179808 h 3379599"/>
              <a:gd name="connsiteX1013" fmla="*/ 1048120 w 2632935"/>
              <a:gd name="connsiteY1013" fmla="*/ 3156177 h 3379599"/>
              <a:gd name="connsiteX1014" fmla="*/ 1088979 w 2632935"/>
              <a:gd name="connsiteY1014" fmla="*/ 3057454 h 3379599"/>
              <a:gd name="connsiteX1015" fmla="*/ 1075286 w 2632935"/>
              <a:gd name="connsiteY1015" fmla="*/ 3020350 h 3379599"/>
              <a:gd name="connsiteX1016" fmla="*/ 1058059 w 2632935"/>
              <a:gd name="connsiteY1016" fmla="*/ 2965255 h 3379599"/>
              <a:gd name="connsiteX1017" fmla="*/ 1075948 w 2632935"/>
              <a:gd name="connsiteY1017" fmla="*/ 2957302 h 3379599"/>
              <a:gd name="connsiteX1018" fmla="*/ 1132486 w 2632935"/>
              <a:gd name="connsiteY1018" fmla="*/ 3035258 h 3379599"/>
              <a:gd name="connsiteX1019" fmla="*/ 1223478 w 2632935"/>
              <a:gd name="connsiteY1019" fmla="*/ 3095551 h 3379599"/>
              <a:gd name="connsiteX1020" fmla="*/ 1342186 w 2632935"/>
              <a:gd name="connsiteY1020" fmla="*/ 3015160 h 3379599"/>
              <a:gd name="connsiteX1021" fmla="*/ 1253955 w 2632935"/>
              <a:gd name="connsiteY1021" fmla="*/ 2837153 h 3379599"/>
              <a:gd name="connsiteX1022" fmla="*/ 1268090 w 2632935"/>
              <a:gd name="connsiteY1022" fmla="*/ 2826226 h 3379599"/>
              <a:gd name="connsiteX1023" fmla="*/ 1334897 w 2632935"/>
              <a:gd name="connsiteY1023" fmla="*/ 2903632 h 3379599"/>
              <a:gd name="connsiteX1024" fmla="*/ 1350137 w 2632935"/>
              <a:gd name="connsiteY1024" fmla="*/ 2919864 h 3379599"/>
              <a:gd name="connsiteX1025" fmla="*/ 1361841 w 2632935"/>
              <a:gd name="connsiteY1025" fmla="*/ 2934110 h 3379599"/>
              <a:gd name="connsiteX1026" fmla="*/ 1366480 w 2632935"/>
              <a:gd name="connsiteY1026" fmla="*/ 2935986 h 3379599"/>
              <a:gd name="connsiteX1027" fmla="*/ 1415729 w 2632935"/>
              <a:gd name="connsiteY1027" fmla="*/ 2968896 h 3379599"/>
              <a:gd name="connsiteX1028" fmla="*/ 1466084 w 2632935"/>
              <a:gd name="connsiteY1028" fmla="*/ 2950013 h 3379599"/>
              <a:gd name="connsiteX1029" fmla="*/ 1421803 w 2632935"/>
              <a:gd name="connsiteY1029" fmla="*/ 2858136 h 3379599"/>
              <a:gd name="connsiteX1030" fmla="*/ 1438478 w 2632935"/>
              <a:gd name="connsiteY1030" fmla="*/ 2851842 h 3379599"/>
              <a:gd name="connsiteX1031" fmla="*/ 1494574 w 2632935"/>
              <a:gd name="connsiteY1031" fmla="*/ 2938085 h 3379599"/>
              <a:gd name="connsiteX1032" fmla="*/ 1535432 w 2632935"/>
              <a:gd name="connsiteY1032" fmla="*/ 2960950 h 3379599"/>
              <a:gd name="connsiteX1033" fmla="*/ 1405240 w 2632935"/>
              <a:gd name="connsiteY1033" fmla="*/ 2771893 h 3379599"/>
              <a:gd name="connsiteX1034" fmla="*/ 1417165 w 2632935"/>
              <a:gd name="connsiteY1034" fmla="*/ 2761180 h 3379599"/>
              <a:gd name="connsiteX1035" fmla="*/ 1554315 w 2632935"/>
              <a:gd name="connsiteY1035" fmla="*/ 2926048 h 3379599"/>
              <a:gd name="connsiteX1036" fmla="*/ 1641331 w 2632935"/>
              <a:gd name="connsiteY1036" fmla="*/ 2922735 h 3379599"/>
              <a:gd name="connsiteX1037" fmla="*/ 1656459 w 2632935"/>
              <a:gd name="connsiteY1037" fmla="*/ 2906061 h 3379599"/>
              <a:gd name="connsiteX1038" fmla="*/ 1704605 w 2632935"/>
              <a:gd name="connsiteY1038" fmla="*/ 2783707 h 3379599"/>
              <a:gd name="connsiteX1039" fmla="*/ 1654582 w 2632935"/>
              <a:gd name="connsiteY1039" fmla="*/ 2680901 h 3379599"/>
              <a:gd name="connsiteX1040" fmla="*/ 1673133 w 2632935"/>
              <a:gd name="connsiteY1040" fmla="*/ 2663565 h 3379599"/>
              <a:gd name="connsiteX1041" fmla="*/ 1878195 w 2632935"/>
              <a:gd name="connsiteY1041" fmla="*/ 2715466 h 3379599"/>
              <a:gd name="connsiteX1042" fmla="*/ 1923028 w 2632935"/>
              <a:gd name="connsiteY1042" fmla="*/ 2645123 h 3379599"/>
              <a:gd name="connsiteX1043" fmla="*/ 1957260 w 2632935"/>
              <a:gd name="connsiteY1043" fmla="*/ 2591897 h 3379599"/>
              <a:gd name="connsiteX1044" fmla="*/ 1776934 w 2632935"/>
              <a:gd name="connsiteY1044" fmla="*/ 2493727 h 3379599"/>
              <a:gd name="connsiteX1045" fmla="*/ 1782566 w 2632935"/>
              <a:gd name="connsiteY1045" fmla="*/ 2478487 h 3379599"/>
              <a:gd name="connsiteX1046" fmla="*/ 1882943 w 2632935"/>
              <a:gd name="connsiteY1046" fmla="*/ 2515481 h 3379599"/>
              <a:gd name="connsiteX1047" fmla="*/ 1985971 w 2632935"/>
              <a:gd name="connsiteY1047" fmla="*/ 2534585 h 3379599"/>
              <a:gd name="connsiteX1048" fmla="*/ 2032682 w 2632935"/>
              <a:gd name="connsiteY1048" fmla="*/ 2473188 h 3379599"/>
              <a:gd name="connsiteX1049" fmla="*/ 1986854 w 2632935"/>
              <a:gd name="connsiteY1049" fmla="*/ 2440832 h 3379599"/>
              <a:gd name="connsiteX1050" fmla="*/ 1912869 w 2632935"/>
              <a:gd name="connsiteY1050" fmla="*/ 2404170 h 3379599"/>
              <a:gd name="connsiteX1051" fmla="*/ 1681636 w 2632935"/>
              <a:gd name="connsiteY1051" fmla="*/ 2320356 h 3379599"/>
              <a:gd name="connsiteX1052" fmla="*/ 1685059 w 2632935"/>
              <a:gd name="connsiteY1052" fmla="*/ 2308541 h 3379599"/>
              <a:gd name="connsiteX1053" fmla="*/ 1961567 w 2632935"/>
              <a:gd name="connsiteY1053" fmla="*/ 2394010 h 3379599"/>
              <a:gd name="connsiteX1054" fmla="*/ 2031798 w 2632935"/>
              <a:gd name="connsiteY1054" fmla="*/ 2433654 h 3379599"/>
              <a:gd name="connsiteX1055" fmla="*/ 2049356 w 2632935"/>
              <a:gd name="connsiteY1055" fmla="*/ 2434758 h 3379599"/>
              <a:gd name="connsiteX1056" fmla="*/ 2069233 w 2632935"/>
              <a:gd name="connsiteY1056" fmla="*/ 2387163 h 3379599"/>
              <a:gd name="connsiteX1057" fmla="*/ 1999443 w 2632935"/>
              <a:gd name="connsiteY1057" fmla="*/ 2353263 h 3379599"/>
              <a:gd name="connsiteX1058" fmla="*/ 1829829 w 2632935"/>
              <a:gd name="connsiteY1058" fmla="*/ 2302579 h 3379599"/>
              <a:gd name="connsiteX1059" fmla="*/ 1833141 w 2632935"/>
              <a:gd name="connsiteY1059" fmla="*/ 2287560 h 3379599"/>
              <a:gd name="connsiteX1060" fmla="*/ 1995137 w 2632935"/>
              <a:gd name="connsiteY1060" fmla="*/ 2324996 h 3379599"/>
              <a:gd name="connsiteX1061" fmla="*/ 2034670 w 2632935"/>
              <a:gd name="connsiteY1061" fmla="*/ 2338799 h 3379599"/>
              <a:gd name="connsiteX1062" fmla="*/ 2118924 w 2632935"/>
              <a:gd name="connsiteY1062" fmla="*/ 2214455 h 3379599"/>
              <a:gd name="connsiteX1063" fmla="*/ 1986634 w 2632935"/>
              <a:gd name="connsiteY1063" fmla="*/ 2165209 h 3379599"/>
              <a:gd name="connsiteX1064" fmla="*/ 1503850 w 2632935"/>
              <a:gd name="connsiteY1064" fmla="*/ 1980574 h 3379599"/>
              <a:gd name="connsiteX1065" fmla="*/ 1514230 w 2632935"/>
              <a:gd name="connsiteY1065" fmla="*/ 1960477 h 3379599"/>
              <a:gd name="connsiteX1066" fmla="*/ 1606546 w 2632935"/>
              <a:gd name="connsiteY1066" fmla="*/ 1989961 h 3379599"/>
              <a:gd name="connsiteX1067" fmla="*/ 1757389 w 2632935"/>
              <a:gd name="connsiteY1067" fmla="*/ 2014473 h 3379599"/>
              <a:gd name="connsiteX1068" fmla="*/ 1988511 w 2632935"/>
              <a:gd name="connsiteY1068" fmla="*/ 2040313 h 3379599"/>
              <a:gd name="connsiteX1069" fmla="*/ 2197217 w 2632935"/>
              <a:gd name="connsiteY1069" fmla="*/ 2041749 h 3379599"/>
              <a:gd name="connsiteX1070" fmla="*/ 2279595 w 2632935"/>
              <a:gd name="connsiteY1070" fmla="*/ 1986756 h 3379599"/>
              <a:gd name="connsiteX1071" fmla="*/ 2284012 w 2632935"/>
              <a:gd name="connsiteY1071" fmla="*/ 1968207 h 3379599"/>
              <a:gd name="connsiteX1072" fmla="*/ 2292514 w 2632935"/>
              <a:gd name="connsiteY1072" fmla="*/ 1957384 h 3379599"/>
              <a:gd name="connsiteX1073" fmla="*/ 2312833 w 2632935"/>
              <a:gd name="connsiteY1073" fmla="*/ 1956719 h 3379599"/>
              <a:gd name="connsiteX1074" fmla="*/ 2317692 w 2632935"/>
              <a:gd name="connsiteY1074" fmla="*/ 1938281 h 3379599"/>
              <a:gd name="connsiteX1075" fmla="*/ 2288209 w 2632935"/>
              <a:gd name="connsiteY1075" fmla="*/ 1929011 h 3379599"/>
              <a:gd name="connsiteX1076" fmla="*/ 2232222 w 2632935"/>
              <a:gd name="connsiteY1076" fmla="*/ 1916642 h 3379599"/>
              <a:gd name="connsiteX1077" fmla="*/ 2113845 w 2632935"/>
              <a:gd name="connsiteY1077" fmla="*/ 1896984 h 3379599"/>
              <a:gd name="connsiteX1078" fmla="*/ 2117269 w 2632935"/>
              <a:gd name="connsiteY1078" fmla="*/ 1885173 h 3379599"/>
              <a:gd name="connsiteX1079" fmla="*/ 2260270 w 2632935"/>
              <a:gd name="connsiteY1079" fmla="*/ 1897099 h 3379599"/>
              <a:gd name="connsiteX1080" fmla="*/ 2274184 w 2632935"/>
              <a:gd name="connsiteY1080" fmla="*/ 1900189 h 3379599"/>
              <a:gd name="connsiteX1081" fmla="*/ 2309962 w 2632935"/>
              <a:gd name="connsiteY1081" fmla="*/ 1889253 h 3379599"/>
              <a:gd name="connsiteX1082" fmla="*/ 2331826 w 2632935"/>
              <a:gd name="connsiteY1082" fmla="*/ 1879981 h 3379599"/>
              <a:gd name="connsiteX1083" fmla="*/ 2302895 w 2632935"/>
              <a:gd name="connsiteY1083" fmla="*/ 1834930 h 3379599"/>
              <a:gd name="connsiteX1084" fmla="*/ 2206493 w 2632935"/>
              <a:gd name="connsiteY1084" fmla="*/ 1813730 h 3379599"/>
              <a:gd name="connsiteX1085" fmla="*/ 2210689 w 2632935"/>
              <a:gd name="connsiteY1085" fmla="*/ 1799484 h 3379599"/>
              <a:gd name="connsiteX1086" fmla="*/ 2336133 w 2632935"/>
              <a:gd name="connsiteY1086" fmla="*/ 1823556 h 3379599"/>
              <a:gd name="connsiteX1087" fmla="*/ 2357335 w 2632935"/>
              <a:gd name="connsiteY1087" fmla="*/ 1786779 h 3379599"/>
              <a:gd name="connsiteX1088" fmla="*/ 2272638 w 2632935"/>
              <a:gd name="connsiteY1088" fmla="*/ 1748906 h 3379599"/>
              <a:gd name="connsiteX1089" fmla="*/ 2270871 w 2632935"/>
              <a:gd name="connsiteY1089" fmla="*/ 1734770 h 3379599"/>
              <a:gd name="connsiteX1090" fmla="*/ 2334918 w 2632935"/>
              <a:gd name="connsiteY1090" fmla="*/ 1736757 h 3379599"/>
              <a:gd name="connsiteX1091" fmla="*/ 2350268 w 2632935"/>
              <a:gd name="connsiteY1091" fmla="*/ 1744045 h 3379599"/>
              <a:gd name="connsiteX1092" fmla="*/ 2371801 w 2632935"/>
              <a:gd name="connsiteY1092" fmla="*/ 1725934 h 3379599"/>
              <a:gd name="connsiteX1093" fmla="*/ 2357998 w 2632935"/>
              <a:gd name="connsiteY1093" fmla="*/ 1681325 h 3379599"/>
              <a:gd name="connsiteX1094" fmla="*/ 2310956 w 2632935"/>
              <a:gd name="connsiteY1094" fmla="*/ 1671828 h 3379599"/>
              <a:gd name="connsiteX1095" fmla="*/ 2265682 w 2632935"/>
              <a:gd name="connsiteY1095" fmla="*/ 1672268 h 3379599"/>
              <a:gd name="connsiteX1096" fmla="*/ 2262920 w 2632935"/>
              <a:gd name="connsiteY1096" fmla="*/ 1661112 h 3379599"/>
              <a:gd name="connsiteX1097" fmla="*/ 2331274 w 2632935"/>
              <a:gd name="connsiteY1097" fmla="*/ 1646648 h 3379599"/>
              <a:gd name="connsiteX1098" fmla="*/ 2351483 w 2632935"/>
              <a:gd name="connsiteY1098" fmla="*/ 1650293 h 3379599"/>
              <a:gd name="connsiteX1099" fmla="*/ 2228689 w 2632935"/>
              <a:gd name="connsiteY1099" fmla="*/ 1527502 h 3379599"/>
              <a:gd name="connsiteX1100" fmla="*/ 2107220 w 2632935"/>
              <a:gd name="connsiteY1100" fmla="*/ 1543072 h 3379599"/>
              <a:gd name="connsiteX1101" fmla="*/ 1894980 w 2632935"/>
              <a:gd name="connsiteY1101" fmla="*/ 1548372 h 3379599"/>
              <a:gd name="connsiteX1102" fmla="*/ 1898293 w 2632935"/>
              <a:gd name="connsiteY1102" fmla="*/ 1534128 h 3379599"/>
              <a:gd name="connsiteX1103" fmla="*/ 2124446 w 2632935"/>
              <a:gd name="connsiteY1103" fmla="*/ 1514803 h 3379599"/>
              <a:gd name="connsiteX1104" fmla="*/ 2174359 w 2632935"/>
              <a:gd name="connsiteY1104" fmla="*/ 1507628 h 3379599"/>
              <a:gd name="connsiteX1105" fmla="*/ 2239178 w 2632935"/>
              <a:gd name="connsiteY1105" fmla="*/ 1484767 h 3379599"/>
              <a:gd name="connsiteX1106" fmla="*/ 2261927 w 2632935"/>
              <a:gd name="connsiteY1106" fmla="*/ 1452516 h 3379599"/>
              <a:gd name="connsiteX1107" fmla="*/ 2256958 w 2632935"/>
              <a:gd name="connsiteY1107" fmla="*/ 1430652 h 3379599"/>
              <a:gd name="connsiteX1108" fmla="*/ 2247902 w 2632935"/>
              <a:gd name="connsiteY1108" fmla="*/ 1318024 h 3379599"/>
              <a:gd name="connsiteX1109" fmla="*/ 2148408 w 2632935"/>
              <a:gd name="connsiteY1109" fmla="*/ 1321557 h 3379599"/>
              <a:gd name="connsiteX1110" fmla="*/ 2143660 w 2632935"/>
              <a:gd name="connsiteY1110" fmla="*/ 1308414 h 3379599"/>
              <a:gd name="connsiteX1111" fmla="*/ 2157021 w 2632935"/>
              <a:gd name="connsiteY1111" fmla="*/ 1299911 h 3379599"/>
              <a:gd name="connsiteX1112" fmla="*/ 2157353 w 2632935"/>
              <a:gd name="connsiteY1112" fmla="*/ 1299358 h 3379599"/>
              <a:gd name="connsiteX1113" fmla="*/ 2215658 w 2632935"/>
              <a:gd name="connsiteY1113" fmla="*/ 1240395 h 3379599"/>
              <a:gd name="connsiteX1114" fmla="*/ 2180321 w 2632935"/>
              <a:gd name="connsiteY1114" fmla="*/ 1164643 h 3379599"/>
              <a:gd name="connsiteX1115" fmla="*/ 1825963 w 2632935"/>
              <a:gd name="connsiteY1115" fmla="*/ 1146862 h 3379599"/>
              <a:gd name="connsiteX1116" fmla="*/ 1819669 w 2632935"/>
              <a:gd name="connsiteY1116" fmla="*/ 1133723 h 3379599"/>
              <a:gd name="connsiteX1117" fmla="*/ 1861080 w 2632935"/>
              <a:gd name="connsiteY1117" fmla="*/ 1035114 h 3379599"/>
              <a:gd name="connsiteX1118" fmla="*/ 1895201 w 2632935"/>
              <a:gd name="connsiteY1118" fmla="*/ 926012 h 3379599"/>
              <a:gd name="connsiteX1119" fmla="*/ 1879631 w 2632935"/>
              <a:gd name="connsiteY1119" fmla="*/ 902930 h 3379599"/>
              <a:gd name="connsiteX1120" fmla="*/ 1907017 w 2632935"/>
              <a:gd name="connsiteY1120" fmla="*/ 809405 h 3379599"/>
              <a:gd name="connsiteX1121" fmla="*/ 1796811 w 2632935"/>
              <a:gd name="connsiteY1121" fmla="*/ 821662 h 3379599"/>
              <a:gd name="connsiteX1122" fmla="*/ 1780689 w 2632935"/>
              <a:gd name="connsiteY1122" fmla="*/ 808190 h 3379599"/>
              <a:gd name="connsiteX1123" fmla="*/ 1828062 w 2632935"/>
              <a:gd name="connsiteY1123" fmla="*/ 757951 h 3379599"/>
              <a:gd name="connsiteX1124" fmla="*/ 1808847 w 2632935"/>
              <a:gd name="connsiteY1124" fmla="*/ 709135 h 3379599"/>
              <a:gd name="connsiteX1125" fmla="*/ 1761696 w 2632935"/>
              <a:gd name="connsiteY1125" fmla="*/ 752208 h 3379599"/>
              <a:gd name="connsiteX1126" fmla="*/ 1751425 w 2632935"/>
              <a:gd name="connsiteY1126" fmla="*/ 742600 h 3379599"/>
              <a:gd name="connsiteX1127" fmla="*/ 1783560 w 2632935"/>
              <a:gd name="connsiteY1127" fmla="*/ 693787 h 3379599"/>
              <a:gd name="connsiteX1128" fmla="*/ 1573750 w 2632935"/>
              <a:gd name="connsiteY1128" fmla="*/ 698203 h 3379599"/>
              <a:gd name="connsiteX1129" fmla="*/ 1601357 w 2632935"/>
              <a:gd name="connsiteY1129" fmla="*/ 615171 h 3379599"/>
              <a:gd name="connsiteX1130" fmla="*/ 1574633 w 2632935"/>
              <a:gd name="connsiteY1130" fmla="*/ 493270 h 3379599"/>
              <a:gd name="connsiteX1131" fmla="*/ 1512684 w 2632935"/>
              <a:gd name="connsiteY1131" fmla="*/ 535010 h 3379599"/>
              <a:gd name="connsiteX1132" fmla="*/ 1493359 w 2632935"/>
              <a:gd name="connsiteY1132" fmla="*/ 513254 h 3379599"/>
              <a:gd name="connsiteX1133" fmla="*/ 1493691 w 2632935"/>
              <a:gd name="connsiteY1133" fmla="*/ 512921 h 3379599"/>
              <a:gd name="connsiteX1134" fmla="*/ 1506169 w 2632935"/>
              <a:gd name="connsiteY1134" fmla="*/ 419939 h 3379599"/>
              <a:gd name="connsiteX1135" fmla="*/ 1435164 w 2632935"/>
              <a:gd name="connsiteY1135" fmla="*/ 484325 h 3379599"/>
              <a:gd name="connsiteX1136" fmla="*/ 1374320 w 2632935"/>
              <a:gd name="connsiteY1136" fmla="*/ 556759 h 3379599"/>
              <a:gd name="connsiteX1137" fmla="*/ 1360958 w 2632935"/>
              <a:gd name="connsiteY1137" fmla="*/ 545276 h 3379599"/>
              <a:gd name="connsiteX1138" fmla="*/ 1413632 w 2632935"/>
              <a:gd name="connsiteY1138" fmla="*/ 461131 h 3379599"/>
              <a:gd name="connsiteX1139" fmla="*/ 1445435 w 2632935"/>
              <a:gd name="connsiteY1139" fmla="*/ 402709 h 3379599"/>
              <a:gd name="connsiteX1140" fmla="*/ 1446539 w 2632935"/>
              <a:gd name="connsiteY1140" fmla="*/ 401713 h 3379599"/>
              <a:gd name="connsiteX1141" fmla="*/ 1407007 w 2632935"/>
              <a:gd name="connsiteY1141" fmla="*/ 348592 h 3379599"/>
              <a:gd name="connsiteX1142" fmla="*/ 1405902 w 2632935"/>
              <a:gd name="connsiteY1142" fmla="*/ 348592 h 3379599"/>
              <a:gd name="connsiteX1143" fmla="*/ 1404025 w 2632935"/>
              <a:gd name="connsiteY1143" fmla="*/ 354556 h 3379599"/>
              <a:gd name="connsiteX1144" fmla="*/ 1356762 w 2632935"/>
              <a:gd name="connsiteY1144" fmla="*/ 409556 h 3379599"/>
              <a:gd name="connsiteX1145" fmla="*/ 1342959 w 2632935"/>
              <a:gd name="connsiteY1145" fmla="*/ 400169 h 3379599"/>
              <a:gd name="connsiteX1146" fmla="*/ 1369682 w 2632935"/>
              <a:gd name="connsiteY1146" fmla="*/ 357428 h 3379599"/>
              <a:gd name="connsiteX1147" fmla="*/ 1378184 w 2632935"/>
              <a:gd name="connsiteY1147" fmla="*/ 326836 h 3379599"/>
              <a:gd name="connsiteX1148" fmla="*/ 1307512 w 2632935"/>
              <a:gd name="connsiteY1148" fmla="*/ 313581 h 3379599"/>
              <a:gd name="connsiteX1149" fmla="*/ 1297905 w 2632935"/>
              <a:gd name="connsiteY1149" fmla="*/ 331252 h 3379599"/>
              <a:gd name="connsiteX1150" fmla="*/ 1265661 w 2632935"/>
              <a:gd name="connsiteY1150" fmla="*/ 375761 h 3379599"/>
              <a:gd name="connsiteX1151" fmla="*/ 1251305 w 2632935"/>
              <a:gd name="connsiteY1151" fmla="*/ 365488 h 3379599"/>
              <a:gd name="connsiteX1152" fmla="*/ 1273610 w 2632935"/>
              <a:gd name="connsiteY1152" fmla="*/ 327608 h 3379599"/>
              <a:gd name="connsiteX1153" fmla="*/ 1280126 w 2632935"/>
              <a:gd name="connsiteY1153" fmla="*/ 310489 h 3379599"/>
              <a:gd name="connsiteX1154" fmla="*/ 1279354 w 2632935"/>
              <a:gd name="connsiteY1154" fmla="*/ 309055 h 3379599"/>
              <a:gd name="connsiteX1155" fmla="*/ 1167381 w 2632935"/>
              <a:gd name="connsiteY1155" fmla="*/ 366263 h 3379599"/>
              <a:gd name="connsiteX1156" fmla="*/ 1128069 w 2632935"/>
              <a:gd name="connsiteY1156" fmla="*/ 431312 h 3379599"/>
              <a:gd name="connsiteX1157" fmla="*/ 1110069 w 2632935"/>
              <a:gd name="connsiteY1157" fmla="*/ 465440 h 3379599"/>
              <a:gd name="connsiteX1158" fmla="*/ 1112058 w 2632935"/>
              <a:gd name="connsiteY1158" fmla="*/ 463673 h 3379599"/>
              <a:gd name="connsiteX1159" fmla="*/ 1102340 w 2632935"/>
              <a:gd name="connsiteY1159" fmla="*/ 508949 h 3379599"/>
              <a:gd name="connsiteX1160" fmla="*/ 1086217 w 2632935"/>
              <a:gd name="connsiteY1160" fmla="*/ 522199 h 3379599"/>
              <a:gd name="connsiteX1161" fmla="*/ 1077825 w 2632935"/>
              <a:gd name="connsiteY1161" fmla="*/ 548146 h 3379599"/>
              <a:gd name="connsiteX1162" fmla="*/ 1070647 w 2632935"/>
              <a:gd name="connsiteY1162" fmla="*/ 573982 h 3379599"/>
              <a:gd name="connsiteX1163" fmla="*/ 1089199 w 2632935"/>
              <a:gd name="connsiteY1163" fmla="*/ 559740 h 3379599"/>
              <a:gd name="connsiteX1164" fmla="*/ 1070647 w 2632935"/>
              <a:gd name="connsiteY1164" fmla="*/ 619261 h 3379599"/>
              <a:gd name="connsiteX1165" fmla="*/ 1055188 w 2632935"/>
              <a:gd name="connsiteY1165" fmla="*/ 631847 h 3379599"/>
              <a:gd name="connsiteX1166" fmla="*/ 1038623 w 2632935"/>
              <a:gd name="connsiteY1166" fmla="*/ 689701 h 3379599"/>
              <a:gd name="connsiteX1167" fmla="*/ 1046795 w 2632935"/>
              <a:gd name="connsiteY1167" fmla="*/ 684626 h 3379599"/>
              <a:gd name="connsiteX1168" fmla="*/ 1025815 w 2632935"/>
              <a:gd name="connsiteY1168" fmla="*/ 734205 h 3379599"/>
              <a:gd name="connsiteX1169" fmla="*/ 1022833 w 2632935"/>
              <a:gd name="connsiteY1169" fmla="*/ 736195 h 3379599"/>
              <a:gd name="connsiteX1170" fmla="*/ 1011127 w 2632935"/>
              <a:gd name="connsiteY1170" fmla="*/ 765125 h 3379599"/>
              <a:gd name="connsiteX1171" fmla="*/ 963755 w 2632935"/>
              <a:gd name="connsiteY1171" fmla="*/ 862074 h 3379599"/>
              <a:gd name="connsiteX1172" fmla="*/ 942553 w 2632935"/>
              <a:gd name="connsiteY1172" fmla="*/ 904809 h 3379599"/>
              <a:gd name="connsiteX1173" fmla="*/ 939682 w 2632935"/>
              <a:gd name="connsiteY1173" fmla="*/ 906243 h 3379599"/>
              <a:gd name="connsiteX1174" fmla="*/ 918369 w 2632935"/>
              <a:gd name="connsiteY1174" fmla="*/ 943570 h 3379599"/>
              <a:gd name="connsiteX1175" fmla="*/ 924001 w 2632935"/>
              <a:gd name="connsiteY1175" fmla="*/ 942027 h 3379599"/>
              <a:gd name="connsiteX1176" fmla="*/ 908652 w 2632935"/>
              <a:gd name="connsiteY1176" fmla="*/ 972718 h 3379599"/>
              <a:gd name="connsiteX1177" fmla="*/ 899707 w 2632935"/>
              <a:gd name="connsiteY1177" fmla="*/ 975482 h 3379599"/>
              <a:gd name="connsiteX1178" fmla="*/ 866469 w 2632935"/>
              <a:gd name="connsiteY1178" fmla="*/ 1031688 h 3379599"/>
              <a:gd name="connsiteX1179" fmla="*/ 879169 w 2632935"/>
              <a:gd name="connsiteY1179" fmla="*/ 1030697 h 3379599"/>
              <a:gd name="connsiteX1180" fmla="*/ 863046 w 2632935"/>
              <a:gd name="connsiteY1180" fmla="*/ 1062055 h 3379599"/>
              <a:gd name="connsiteX1181" fmla="*/ 847806 w 2632935"/>
              <a:gd name="connsiteY1181" fmla="*/ 1063492 h 3379599"/>
              <a:gd name="connsiteX1182" fmla="*/ 775146 w 2632935"/>
              <a:gd name="connsiteY1182" fmla="*/ 1195779 h 3379599"/>
              <a:gd name="connsiteX1183" fmla="*/ 469045 w 2632935"/>
              <a:gd name="connsiteY1183" fmla="*/ 1638694 h 3379599"/>
              <a:gd name="connsiteX1184" fmla="*/ 363367 w 2632935"/>
              <a:gd name="connsiteY1184" fmla="*/ 1731457 h 3379599"/>
              <a:gd name="connsiteX1185" fmla="*/ 528565 w 2632935"/>
              <a:gd name="connsiteY1185" fmla="*/ 1633287 h 3379599"/>
              <a:gd name="connsiteX1186" fmla="*/ 753503 w 2632935"/>
              <a:gd name="connsiteY1186" fmla="*/ 1458595 h 3379599"/>
              <a:gd name="connsiteX1187" fmla="*/ 1184607 w 2632935"/>
              <a:gd name="connsiteY1187" fmla="*/ 1042732 h 3379599"/>
              <a:gd name="connsiteX1188" fmla="*/ 1193331 w 2632935"/>
              <a:gd name="connsiteY1188" fmla="*/ 1051564 h 3379599"/>
              <a:gd name="connsiteX1189" fmla="*/ 794030 w 2632935"/>
              <a:gd name="connsiteY1189" fmla="*/ 1467976 h 3379599"/>
              <a:gd name="connsiteX1190" fmla="*/ 577926 w 2632935"/>
              <a:gd name="connsiteY1190" fmla="*/ 1646648 h 3379599"/>
              <a:gd name="connsiteX1191" fmla="*/ 774595 w 2632935"/>
              <a:gd name="connsiteY1191" fmla="*/ 1524633 h 3379599"/>
              <a:gd name="connsiteX1192" fmla="*/ 1129504 w 2632935"/>
              <a:gd name="connsiteY1192" fmla="*/ 1229023 h 3379599"/>
              <a:gd name="connsiteX1193" fmla="*/ 1139775 w 2632935"/>
              <a:gd name="connsiteY1193" fmla="*/ 1239179 h 3379599"/>
              <a:gd name="connsiteX1194" fmla="*/ 813906 w 2632935"/>
              <a:gd name="connsiteY1194" fmla="*/ 1534789 h 3379599"/>
              <a:gd name="connsiteX1195" fmla="*/ 948737 w 2632935"/>
              <a:gd name="connsiteY1195" fmla="*/ 1451743 h 3379599"/>
              <a:gd name="connsiteX1196" fmla="*/ 1523837 w 2632935"/>
              <a:gd name="connsiteY1196" fmla="*/ 960682 h 3379599"/>
              <a:gd name="connsiteX1197" fmla="*/ 1535985 w 2632935"/>
              <a:gd name="connsiteY1197" fmla="*/ 975923 h 3379599"/>
              <a:gd name="connsiteX1198" fmla="*/ 1242471 w 2632935"/>
              <a:gd name="connsiteY1198" fmla="*/ 1248233 h 3379599"/>
              <a:gd name="connsiteX1199" fmla="*/ 1096156 w 2632935"/>
              <a:gd name="connsiteY1199" fmla="*/ 1381076 h 3379599"/>
              <a:gd name="connsiteX1200" fmla="*/ 1344615 w 2632935"/>
              <a:gd name="connsiteY1200" fmla="*/ 1224936 h 3379599"/>
              <a:gd name="connsiteX1201" fmla="*/ 1352235 w 2632935"/>
              <a:gd name="connsiteY1201" fmla="*/ 1235646 h 3379599"/>
              <a:gd name="connsiteX1202" fmla="*/ 953485 w 2632935"/>
              <a:gd name="connsiteY1202" fmla="*/ 1498681 h 3379599"/>
              <a:gd name="connsiteX1203" fmla="*/ 718830 w 2632935"/>
              <a:gd name="connsiteY1203" fmla="*/ 1629090 h 3379599"/>
              <a:gd name="connsiteX1204" fmla="*/ 877954 w 2632935"/>
              <a:gd name="connsiteY1204" fmla="*/ 1557426 h 3379599"/>
              <a:gd name="connsiteX1205" fmla="*/ 1508046 w 2632935"/>
              <a:gd name="connsiteY1205" fmla="*/ 1183306 h 3379599"/>
              <a:gd name="connsiteX1206" fmla="*/ 1517875 w 2632935"/>
              <a:gd name="connsiteY1206" fmla="*/ 1195451 h 3379599"/>
              <a:gd name="connsiteX1207" fmla="*/ 359060 w 2632935"/>
              <a:gd name="connsiteY1207" fmla="*/ 1799151 h 3379599"/>
              <a:gd name="connsiteX1208" fmla="*/ 551092 w 2632935"/>
              <a:gd name="connsiteY1208" fmla="*/ 1781042 h 3379599"/>
              <a:gd name="connsiteX1209" fmla="*/ 859734 w 2632935"/>
              <a:gd name="connsiteY1209" fmla="*/ 1779828 h 3379599"/>
              <a:gd name="connsiteX1210" fmla="*/ 861059 w 2632935"/>
              <a:gd name="connsiteY1210" fmla="*/ 1798709 h 3379599"/>
              <a:gd name="connsiteX1211" fmla="*/ 527571 w 2632935"/>
              <a:gd name="connsiteY1211" fmla="*/ 1811520 h 3379599"/>
              <a:gd name="connsiteX1212" fmla="*/ 410629 w 2632935"/>
              <a:gd name="connsiteY1212" fmla="*/ 1826320 h 3379599"/>
              <a:gd name="connsiteX1213" fmla="*/ 544356 w 2632935"/>
              <a:gd name="connsiteY1213" fmla="*/ 1843539 h 3379599"/>
              <a:gd name="connsiteX1214" fmla="*/ 886898 w 2632935"/>
              <a:gd name="connsiteY1214" fmla="*/ 1915869 h 3379599"/>
              <a:gd name="connsiteX1215" fmla="*/ 881156 w 2632935"/>
              <a:gd name="connsiteY1215" fmla="*/ 1930443 h 3379599"/>
              <a:gd name="connsiteX1216" fmla="*/ 513988 w 2632935"/>
              <a:gd name="connsiteY1216" fmla="*/ 1867501 h 3379599"/>
              <a:gd name="connsiteX1217" fmla="*/ 327257 w 2632935"/>
              <a:gd name="connsiteY1217" fmla="*/ 1850717 h 3379599"/>
              <a:gd name="connsiteX1218" fmla="*/ 312791 w 2632935"/>
              <a:gd name="connsiteY1218" fmla="*/ 1850497 h 3379599"/>
              <a:gd name="connsiteX1219" fmla="*/ 396826 w 2632935"/>
              <a:gd name="connsiteY1219" fmla="*/ 1879430 h 3379599"/>
              <a:gd name="connsiteX1220" fmla="*/ 631372 w 2632935"/>
              <a:gd name="connsiteY1220" fmla="*/ 1969088 h 3379599"/>
              <a:gd name="connsiteX1221" fmla="*/ 1041053 w 2632935"/>
              <a:gd name="connsiteY1221" fmla="*/ 2160901 h 3379599"/>
              <a:gd name="connsiteX1222" fmla="*/ 1036857 w 2632935"/>
              <a:gd name="connsiteY1222" fmla="*/ 2169735 h 3379599"/>
              <a:gd name="connsiteX1223" fmla="*/ 828261 w 2632935"/>
              <a:gd name="connsiteY1223" fmla="*/ 2080954 h 3379599"/>
              <a:gd name="connsiteX1224" fmla="*/ 618783 w 2632935"/>
              <a:gd name="connsiteY1224" fmla="*/ 1994156 h 3379599"/>
              <a:gd name="connsiteX1225" fmla="*/ 414163 w 2632935"/>
              <a:gd name="connsiteY1225" fmla="*/ 1919511 h 3379599"/>
              <a:gd name="connsiteX1226" fmla="*/ 548442 w 2632935"/>
              <a:gd name="connsiteY1226" fmla="*/ 1986424 h 3379599"/>
              <a:gd name="connsiteX1227" fmla="*/ 865586 w 2632935"/>
              <a:gd name="connsiteY1227" fmla="*/ 2167085 h 3379599"/>
              <a:gd name="connsiteX1228" fmla="*/ 856972 w 2632935"/>
              <a:gd name="connsiteY1228" fmla="*/ 2182434 h 3379599"/>
              <a:gd name="connsiteX1229" fmla="*/ 509130 w 2632935"/>
              <a:gd name="connsiteY1229" fmla="*/ 2000449 h 3379599"/>
              <a:gd name="connsiteX1230" fmla="*/ 305724 w 2632935"/>
              <a:gd name="connsiteY1230" fmla="*/ 1913331 h 3379599"/>
              <a:gd name="connsiteX1231" fmla="*/ 555509 w 2632935"/>
              <a:gd name="connsiteY1231" fmla="*/ 2064387 h 3379599"/>
              <a:gd name="connsiteX1232" fmla="*/ 885794 w 2632935"/>
              <a:gd name="connsiteY1232" fmla="*/ 2317155 h 3379599"/>
              <a:gd name="connsiteX1233" fmla="*/ 878727 w 2632935"/>
              <a:gd name="connsiteY1233" fmla="*/ 2325990 h 3379599"/>
              <a:gd name="connsiteX1234" fmla="*/ 538503 w 2632935"/>
              <a:gd name="connsiteY1234" fmla="*/ 2087579 h 3379599"/>
              <a:gd name="connsiteX1235" fmla="*/ 389759 w 2632935"/>
              <a:gd name="connsiteY1235" fmla="*/ 1999014 h 3379599"/>
              <a:gd name="connsiteX1236" fmla="*/ 506369 w 2632935"/>
              <a:gd name="connsiteY1236" fmla="*/ 2138374 h 3379599"/>
              <a:gd name="connsiteX1237" fmla="*/ 710989 w 2632935"/>
              <a:gd name="connsiteY1237" fmla="*/ 2497590 h 3379599"/>
              <a:gd name="connsiteX1238" fmla="*/ 691886 w 2632935"/>
              <a:gd name="connsiteY1238" fmla="*/ 2504438 h 3379599"/>
              <a:gd name="connsiteX1239" fmla="*/ 469928 w 2632935"/>
              <a:gd name="connsiteY1239" fmla="*/ 2131529 h 3379599"/>
              <a:gd name="connsiteX1240" fmla="*/ 382692 w 2632935"/>
              <a:gd name="connsiteY1240" fmla="*/ 2035896 h 3379599"/>
              <a:gd name="connsiteX1241" fmla="*/ 380814 w 2632935"/>
              <a:gd name="connsiteY1241" fmla="*/ 2035896 h 3379599"/>
              <a:gd name="connsiteX1242" fmla="*/ 400580 w 2632935"/>
              <a:gd name="connsiteY1242" fmla="*/ 2072783 h 3379599"/>
              <a:gd name="connsiteX1243" fmla="*/ 414383 w 2632935"/>
              <a:gd name="connsiteY1243" fmla="*/ 2074327 h 3379599"/>
              <a:gd name="connsiteX1244" fmla="*/ 423770 w 2632935"/>
              <a:gd name="connsiteY1244" fmla="*/ 2094538 h 3379599"/>
              <a:gd name="connsiteX1245" fmla="*/ 424874 w 2632935"/>
              <a:gd name="connsiteY1245" fmla="*/ 2096968 h 3379599"/>
              <a:gd name="connsiteX1246" fmla="*/ 412838 w 2632935"/>
              <a:gd name="connsiteY1246" fmla="*/ 2095532 h 3379599"/>
              <a:gd name="connsiteX1247" fmla="*/ 424654 w 2632935"/>
              <a:gd name="connsiteY1247" fmla="*/ 2117841 h 3379599"/>
              <a:gd name="connsiteX1248" fmla="*/ 434040 w 2632935"/>
              <a:gd name="connsiteY1248" fmla="*/ 2119605 h 3379599"/>
              <a:gd name="connsiteX1249" fmla="*/ 442101 w 2632935"/>
              <a:gd name="connsiteY1249" fmla="*/ 2141469 h 3379599"/>
              <a:gd name="connsiteX1250" fmla="*/ 435585 w 2632935"/>
              <a:gd name="connsiteY1250" fmla="*/ 2139921 h 3379599"/>
              <a:gd name="connsiteX1251" fmla="*/ 445524 w 2632935"/>
              <a:gd name="connsiteY1251" fmla="*/ 2160017 h 3379599"/>
              <a:gd name="connsiteX1252" fmla="*/ 448836 w 2632935"/>
              <a:gd name="connsiteY1252" fmla="*/ 2160791 h 3379599"/>
              <a:gd name="connsiteX1253" fmla="*/ 455020 w 2632935"/>
              <a:gd name="connsiteY1253" fmla="*/ 2179452 h 3379599"/>
              <a:gd name="connsiteX1254" fmla="*/ 564453 w 2632935"/>
              <a:gd name="connsiteY1254" fmla="*/ 2421617 h 3379599"/>
              <a:gd name="connsiteX1255" fmla="*/ 692216 w 2632935"/>
              <a:gd name="connsiteY1255" fmla="*/ 2860345 h 3379599"/>
              <a:gd name="connsiteX1256" fmla="*/ 766202 w 2632935"/>
              <a:gd name="connsiteY1256" fmla="*/ 3088484 h 3379599"/>
              <a:gd name="connsiteX1257" fmla="*/ 824286 w 2632935"/>
              <a:gd name="connsiteY1257" fmla="*/ 3154741 h 3379599"/>
              <a:gd name="connsiteX1258" fmla="*/ 876407 w 2632935"/>
              <a:gd name="connsiteY1258" fmla="*/ 3155404 h 3379599"/>
              <a:gd name="connsiteX1259" fmla="*/ 911523 w 2632935"/>
              <a:gd name="connsiteY1259" fmla="*/ 3144249 h 3379599"/>
              <a:gd name="connsiteX1260" fmla="*/ 912075 w 2632935"/>
              <a:gd name="connsiteY1260" fmla="*/ 3144580 h 3379599"/>
              <a:gd name="connsiteX1261" fmla="*/ 964306 w 2632935"/>
              <a:gd name="connsiteY1261" fmla="*/ 3179808 h 3379599"/>
              <a:gd name="connsiteX1262" fmla="*/ 64705 w 2632935"/>
              <a:gd name="connsiteY1262" fmla="*/ 3334845 h 3379599"/>
              <a:gd name="connsiteX1263" fmla="*/ 0 w 2632935"/>
              <a:gd name="connsiteY1263" fmla="*/ 3304598 h 3379599"/>
              <a:gd name="connsiteX1264" fmla="*/ 0 w 2632935"/>
              <a:gd name="connsiteY1264" fmla="*/ 3269767 h 3379599"/>
              <a:gd name="connsiteX1265" fmla="*/ 10486 w 2632935"/>
              <a:gd name="connsiteY1265" fmla="*/ 3279107 h 3379599"/>
              <a:gd name="connsiteX1266" fmla="*/ 92602 w 2632935"/>
              <a:gd name="connsiteY1266" fmla="*/ 3309778 h 3379599"/>
              <a:gd name="connsiteX1267" fmla="*/ 160403 w 2632935"/>
              <a:gd name="connsiteY1267" fmla="*/ 3205978 h 3379599"/>
              <a:gd name="connsiteX1268" fmla="*/ 118551 w 2632935"/>
              <a:gd name="connsiteY1268" fmla="*/ 3114766 h 3379599"/>
              <a:gd name="connsiteX1269" fmla="*/ 71620 w 2632935"/>
              <a:gd name="connsiteY1269" fmla="*/ 3086939 h 3379599"/>
              <a:gd name="connsiteX1270" fmla="*/ 80344 w 2632935"/>
              <a:gd name="connsiteY1270" fmla="*/ 3072473 h 3379599"/>
              <a:gd name="connsiteX1271" fmla="*/ 102761 w 2632935"/>
              <a:gd name="connsiteY1271" fmla="*/ 3081526 h 3379599"/>
              <a:gd name="connsiteX1272" fmla="*/ 104416 w 2632935"/>
              <a:gd name="connsiteY1272" fmla="*/ 3079541 h 3379599"/>
              <a:gd name="connsiteX1273" fmla="*/ 100441 w 2632935"/>
              <a:gd name="connsiteY1273" fmla="*/ 2999367 h 3379599"/>
              <a:gd name="connsiteX1274" fmla="*/ 98122 w 2632935"/>
              <a:gd name="connsiteY1274" fmla="*/ 2996386 h 3379599"/>
              <a:gd name="connsiteX1275" fmla="*/ 51412 w 2632935"/>
              <a:gd name="connsiteY1275" fmla="*/ 2924943 h 3379599"/>
              <a:gd name="connsiteX1276" fmla="*/ 66430 w 2632935"/>
              <a:gd name="connsiteY1276" fmla="*/ 2907827 h 3379599"/>
              <a:gd name="connsiteX1277" fmla="*/ 249517 w 2632935"/>
              <a:gd name="connsiteY1277" fmla="*/ 2955647 h 3379599"/>
              <a:gd name="connsiteX1278" fmla="*/ 382470 w 2632935"/>
              <a:gd name="connsiteY1278" fmla="*/ 2980379 h 3379599"/>
              <a:gd name="connsiteX1279" fmla="*/ 411513 w 2632935"/>
              <a:gd name="connsiteY1279" fmla="*/ 2868516 h 3379599"/>
              <a:gd name="connsiteX1280" fmla="*/ 404004 w 2632935"/>
              <a:gd name="connsiteY1280" fmla="*/ 2842897 h 3379599"/>
              <a:gd name="connsiteX1281" fmla="*/ 428298 w 2632935"/>
              <a:gd name="connsiteY1281" fmla="*/ 2801044 h 3379599"/>
              <a:gd name="connsiteX1282" fmla="*/ 420789 w 2632935"/>
              <a:gd name="connsiteY1282" fmla="*/ 2789780 h 3379599"/>
              <a:gd name="connsiteX1283" fmla="*/ 286289 w 2632935"/>
              <a:gd name="connsiteY1283" fmla="*/ 2697686 h 3379599"/>
              <a:gd name="connsiteX1284" fmla="*/ 291479 w 2632935"/>
              <a:gd name="connsiteY1284" fmla="*/ 2684214 h 3379599"/>
              <a:gd name="connsiteX1285" fmla="*/ 451708 w 2632935"/>
              <a:gd name="connsiteY1285" fmla="*/ 2775425 h 3379599"/>
              <a:gd name="connsiteX1286" fmla="*/ 576821 w 2632935"/>
              <a:gd name="connsiteY1286" fmla="*/ 2708728 h 3379599"/>
              <a:gd name="connsiteX1287" fmla="*/ 531105 w 2632935"/>
              <a:gd name="connsiteY1287" fmla="*/ 2677368 h 3379599"/>
              <a:gd name="connsiteX1288" fmla="*/ 479204 w 2632935"/>
              <a:gd name="connsiteY1288" fmla="*/ 2645895 h 3379599"/>
              <a:gd name="connsiteX1289" fmla="*/ 485278 w 2632935"/>
              <a:gd name="connsiteY1289" fmla="*/ 2630768 h 3379599"/>
              <a:gd name="connsiteX1290" fmla="*/ 543473 w 2632935"/>
              <a:gd name="connsiteY1290" fmla="*/ 2657602 h 3379599"/>
              <a:gd name="connsiteX1291" fmla="*/ 579581 w 2632935"/>
              <a:gd name="connsiteY1291" fmla="*/ 2682557 h 3379599"/>
              <a:gd name="connsiteX1292" fmla="*/ 573397 w 2632935"/>
              <a:gd name="connsiteY1292" fmla="*/ 2652853 h 3379599"/>
              <a:gd name="connsiteX1293" fmla="*/ 428629 w 2632935"/>
              <a:gd name="connsiteY1293" fmla="*/ 2566609 h 3379599"/>
              <a:gd name="connsiteX1294" fmla="*/ 436690 w 2632935"/>
              <a:gd name="connsiteY1294" fmla="*/ 2547505 h 3379599"/>
              <a:gd name="connsiteX1295" fmla="*/ 592722 w 2632935"/>
              <a:gd name="connsiteY1295" fmla="*/ 2630104 h 3379599"/>
              <a:gd name="connsiteX1296" fmla="*/ 572404 w 2632935"/>
              <a:gd name="connsiteY1296" fmla="*/ 2567271 h 3379599"/>
              <a:gd name="connsiteX1297" fmla="*/ 560809 w 2632935"/>
              <a:gd name="connsiteY1297" fmla="*/ 2562633 h 3379599"/>
              <a:gd name="connsiteX1298" fmla="*/ 485168 w 2632935"/>
              <a:gd name="connsiteY1298" fmla="*/ 2527739 h 3379599"/>
              <a:gd name="connsiteX1299" fmla="*/ 490136 w 2632935"/>
              <a:gd name="connsiteY1299" fmla="*/ 2516143 h 3379599"/>
              <a:gd name="connsiteX1300" fmla="*/ 561471 w 2632935"/>
              <a:gd name="connsiteY1300" fmla="*/ 2535358 h 3379599"/>
              <a:gd name="connsiteX1301" fmla="*/ 560257 w 2632935"/>
              <a:gd name="connsiteY1301" fmla="*/ 2531714 h 3379599"/>
              <a:gd name="connsiteX1302" fmla="*/ 542920 w 2632935"/>
              <a:gd name="connsiteY1302" fmla="*/ 2526081 h 3379599"/>
              <a:gd name="connsiteX1303" fmla="*/ 377502 w 2632935"/>
              <a:gd name="connsiteY1303" fmla="*/ 2468218 h 3379599"/>
              <a:gd name="connsiteX1304" fmla="*/ 382250 w 2632935"/>
              <a:gd name="connsiteY1304" fmla="*/ 2452648 h 3379599"/>
              <a:gd name="connsiteX1305" fmla="*/ 530883 w 2632935"/>
              <a:gd name="connsiteY1305" fmla="*/ 2495273 h 3379599"/>
              <a:gd name="connsiteX1306" fmla="*/ 548773 w 2632935"/>
              <a:gd name="connsiteY1306" fmla="*/ 2500463 h 3379599"/>
              <a:gd name="connsiteX1307" fmla="*/ 535742 w 2632935"/>
              <a:gd name="connsiteY1307" fmla="*/ 2465236 h 3379599"/>
              <a:gd name="connsiteX1308" fmla="*/ 489032 w 2632935"/>
              <a:gd name="connsiteY1308" fmla="*/ 2452207 h 3379599"/>
              <a:gd name="connsiteX1309" fmla="*/ 305282 w 2632935"/>
              <a:gd name="connsiteY1309" fmla="*/ 2398206 h 3379599"/>
              <a:gd name="connsiteX1310" fmla="*/ 309699 w 2632935"/>
              <a:gd name="connsiteY1310" fmla="*/ 2380097 h 3379599"/>
              <a:gd name="connsiteX1311" fmla="*/ 518295 w 2632935"/>
              <a:gd name="connsiteY1311" fmla="*/ 2433212 h 3379599"/>
              <a:gd name="connsiteX1312" fmla="*/ 523706 w 2632935"/>
              <a:gd name="connsiteY1312" fmla="*/ 2434538 h 3379599"/>
              <a:gd name="connsiteX1313" fmla="*/ 512774 w 2632935"/>
              <a:gd name="connsiteY1313" fmla="*/ 2406820 h 3379599"/>
              <a:gd name="connsiteX1314" fmla="*/ 451266 w 2632935"/>
              <a:gd name="connsiteY1314" fmla="*/ 2390808 h 3379599"/>
              <a:gd name="connsiteX1315" fmla="*/ 236266 w 2632935"/>
              <a:gd name="connsiteY1315" fmla="*/ 2327536 h 3379599"/>
              <a:gd name="connsiteX1316" fmla="*/ 239910 w 2632935"/>
              <a:gd name="connsiteY1316" fmla="*/ 2314945 h 3379599"/>
              <a:gd name="connsiteX1317" fmla="*/ 483511 w 2632935"/>
              <a:gd name="connsiteY1317" fmla="*/ 2375238 h 3379599"/>
              <a:gd name="connsiteX1318" fmla="*/ 501289 w 2632935"/>
              <a:gd name="connsiteY1318" fmla="*/ 2379214 h 3379599"/>
              <a:gd name="connsiteX1319" fmla="*/ 489915 w 2632935"/>
              <a:gd name="connsiteY1319" fmla="*/ 2352048 h 3379599"/>
              <a:gd name="connsiteX1320" fmla="*/ 263873 w 2632935"/>
              <a:gd name="connsiteY1320" fmla="*/ 2286125 h 3379599"/>
              <a:gd name="connsiteX1321" fmla="*/ 268621 w 2632935"/>
              <a:gd name="connsiteY1321" fmla="*/ 2270557 h 3379599"/>
              <a:gd name="connsiteX1322" fmla="*/ 477769 w 2632935"/>
              <a:gd name="connsiteY1322" fmla="*/ 2324002 h 3379599"/>
              <a:gd name="connsiteX1323" fmla="*/ 461315 w 2632935"/>
              <a:gd name="connsiteY1323" fmla="*/ 2286455 h 3379599"/>
              <a:gd name="connsiteX1324" fmla="*/ 430285 w 2632935"/>
              <a:gd name="connsiteY1324" fmla="*/ 2280160 h 3379599"/>
              <a:gd name="connsiteX1325" fmla="*/ 249407 w 2632935"/>
              <a:gd name="connsiteY1325" fmla="*/ 2241291 h 3379599"/>
              <a:gd name="connsiteX1326" fmla="*/ 252831 w 2632935"/>
              <a:gd name="connsiteY1326" fmla="*/ 2224615 h 3379599"/>
              <a:gd name="connsiteX1327" fmla="*/ 436469 w 2632935"/>
              <a:gd name="connsiteY1327" fmla="*/ 2257195 h 3379599"/>
              <a:gd name="connsiteX1328" fmla="*/ 449610 w 2632935"/>
              <a:gd name="connsiteY1328" fmla="*/ 2259622 h 3379599"/>
              <a:gd name="connsiteX1329" fmla="*/ 443426 w 2632935"/>
              <a:gd name="connsiteY1329" fmla="*/ 2245598 h 3379599"/>
              <a:gd name="connsiteX1330" fmla="*/ 342385 w 2632935"/>
              <a:gd name="connsiteY1330" fmla="*/ 2222958 h 3379599"/>
              <a:gd name="connsiteX1331" fmla="*/ 149085 w 2632935"/>
              <a:gd name="connsiteY1331" fmla="*/ 2183841 h 3379599"/>
              <a:gd name="connsiteX1332" fmla="*/ 0 w 2632935"/>
              <a:gd name="connsiteY1332" fmla="*/ 2143918 h 3379599"/>
              <a:gd name="connsiteX1333" fmla="*/ 0 w 2632935"/>
              <a:gd name="connsiteY1333" fmla="*/ 2129057 h 3379599"/>
              <a:gd name="connsiteX1334" fmla="*/ 155158 w 2632935"/>
              <a:gd name="connsiteY1334" fmla="*/ 2154844 h 3379599"/>
              <a:gd name="connsiteX1335" fmla="*/ 346582 w 2632935"/>
              <a:gd name="connsiteY1335" fmla="*/ 2198997 h 3379599"/>
              <a:gd name="connsiteX1336" fmla="*/ 430726 w 2632935"/>
              <a:gd name="connsiteY1336" fmla="*/ 2216664 h 3379599"/>
              <a:gd name="connsiteX1337" fmla="*/ 419022 w 2632935"/>
              <a:gd name="connsiteY1337" fmla="*/ 2190053 h 3379599"/>
              <a:gd name="connsiteX1338" fmla="*/ 165193 w 2632935"/>
              <a:gd name="connsiteY1338" fmla="*/ 2143897 h 3379599"/>
              <a:gd name="connsiteX1339" fmla="*/ 0 w 2632935"/>
              <a:gd name="connsiteY1339" fmla="*/ 2114006 h 3379599"/>
              <a:gd name="connsiteX1340" fmla="*/ 0 w 2632935"/>
              <a:gd name="connsiteY1340" fmla="*/ 2083568 h 3379599"/>
              <a:gd name="connsiteX1341" fmla="*/ 158484 w 2632935"/>
              <a:gd name="connsiteY1341" fmla="*/ 2106878 h 3379599"/>
              <a:gd name="connsiteX1342" fmla="*/ 401574 w 2632935"/>
              <a:gd name="connsiteY1342" fmla="*/ 2150300 h 3379599"/>
              <a:gd name="connsiteX1343" fmla="*/ 391746 w 2632935"/>
              <a:gd name="connsiteY1343" fmla="*/ 2129984 h 3379599"/>
              <a:gd name="connsiteX1344" fmla="*/ 227874 w 2632935"/>
              <a:gd name="connsiteY1344" fmla="*/ 2091444 h 3379599"/>
              <a:gd name="connsiteX1345" fmla="*/ 230414 w 2632935"/>
              <a:gd name="connsiteY1345" fmla="*/ 2083605 h 3379599"/>
              <a:gd name="connsiteX1346" fmla="*/ 381367 w 2632935"/>
              <a:gd name="connsiteY1346" fmla="*/ 2109447 h 3379599"/>
              <a:gd name="connsiteX1347" fmla="*/ 369771 w 2632935"/>
              <a:gd name="connsiteY1347" fmla="*/ 2087801 h 3379599"/>
              <a:gd name="connsiteX1348" fmla="*/ 358508 w 2632935"/>
              <a:gd name="connsiteY1348" fmla="*/ 2084488 h 3379599"/>
              <a:gd name="connsiteX1349" fmla="*/ 359943 w 2632935"/>
              <a:gd name="connsiteY1349" fmla="*/ 2072231 h 3379599"/>
              <a:gd name="connsiteX1350" fmla="*/ 360827 w 2632935"/>
              <a:gd name="connsiteY1350" fmla="*/ 2072231 h 3379599"/>
              <a:gd name="connsiteX1351" fmla="*/ 353428 w 2632935"/>
              <a:gd name="connsiteY1351" fmla="*/ 2059529 h 3379599"/>
              <a:gd name="connsiteX1352" fmla="*/ 330349 w 2632935"/>
              <a:gd name="connsiteY1352" fmla="*/ 2034680 h 3379599"/>
              <a:gd name="connsiteX1353" fmla="*/ 281320 w 2632935"/>
              <a:gd name="connsiteY1353" fmla="*/ 2033246 h 3379599"/>
              <a:gd name="connsiteX1354" fmla="*/ 137904 w 2632935"/>
              <a:gd name="connsiteY1354" fmla="*/ 2031479 h 3379599"/>
              <a:gd name="connsiteX1355" fmla="*/ 0 w 2632935"/>
              <a:gd name="connsiteY1355" fmla="*/ 2016242 h 3379599"/>
              <a:gd name="connsiteX1356" fmla="*/ 0 w 2632935"/>
              <a:gd name="connsiteY1356" fmla="*/ 2003462 h 3379599"/>
              <a:gd name="connsiteX1357" fmla="*/ 126530 w 2632935"/>
              <a:gd name="connsiteY1357" fmla="*/ 2004632 h 3379599"/>
              <a:gd name="connsiteX1358" fmla="*/ 256806 w 2632935"/>
              <a:gd name="connsiteY1358" fmla="*/ 2013369 h 3379599"/>
              <a:gd name="connsiteX1359" fmla="*/ 309811 w 2632935"/>
              <a:gd name="connsiteY1359" fmla="*/ 2014250 h 3379599"/>
              <a:gd name="connsiteX1360" fmla="*/ 289381 w 2632935"/>
              <a:gd name="connsiteY1360" fmla="*/ 1995592 h 3379599"/>
              <a:gd name="connsiteX1361" fmla="*/ 284522 w 2632935"/>
              <a:gd name="connsiteY1361" fmla="*/ 1995482 h 3379599"/>
              <a:gd name="connsiteX1362" fmla="*/ 148257 w 2632935"/>
              <a:gd name="connsiteY1362" fmla="*/ 1984328 h 3379599"/>
              <a:gd name="connsiteX1363" fmla="*/ 148367 w 2632935"/>
              <a:gd name="connsiteY1363" fmla="*/ 1969199 h 3379599"/>
              <a:gd name="connsiteX1364" fmla="*/ 258351 w 2632935"/>
              <a:gd name="connsiteY1364" fmla="*/ 1969199 h 3379599"/>
              <a:gd name="connsiteX1365" fmla="*/ 219150 w 2632935"/>
              <a:gd name="connsiteY1365" fmla="*/ 1937951 h 3379599"/>
              <a:gd name="connsiteX1366" fmla="*/ 102319 w 2632935"/>
              <a:gd name="connsiteY1366" fmla="*/ 1945018 h 3379599"/>
              <a:gd name="connsiteX1367" fmla="*/ 101436 w 2632935"/>
              <a:gd name="connsiteY1367" fmla="*/ 1937509 h 3379599"/>
              <a:gd name="connsiteX1368" fmla="*/ 189887 w 2632935"/>
              <a:gd name="connsiteY1368" fmla="*/ 1915314 h 3379599"/>
              <a:gd name="connsiteX1369" fmla="*/ 165703 w 2632935"/>
              <a:gd name="connsiteY1369" fmla="*/ 1896764 h 3379599"/>
              <a:gd name="connsiteX1370" fmla="*/ 152232 w 2632935"/>
              <a:gd name="connsiteY1370" fmla="*/ 1898315 h 3379599"/>
              <a:gd name="connsiteX1371" fmla="*/ 145938 w 2632935"/>
              <a:gd name="connsiteY1371" fmla="*/ 1881420 h 3379599"/>
              <a:gd name="connsiteX1372" fmla="*/ 123521 w 2632935"/>
              <a:gd name="connsiteY1372" fmla="*/ 1863526 h 3379599"/>
              <a:gd name="connsiteX1373" fmla="*/ 89288 w 2632935"/>
              <a:gd name="connsiteY1373" fmla="*/ 1853474 h 3379599"/>
              <a:gd name="connsiteX1374" fmla="*/ 0 w 2632935"/>
              <a:gd name="connsiteY1374" fmla="*/ 1874701 h 3379599"/>
              <a:gd name="connsiteX1375" fmla="*/ 0 w 2632935"/>
              <a:gd name="connsiteY1375" fmla="*/ 1845481 h 3379599"/>
              <a:gd name="connsiteX1376" fmla="*/ 35400 w 2632935"/>
              <a:gd name="connsiteY1376" fmla="*/ 1836364 h 3379599"/>
              <a:gd name="connsiteX1377" fmla="*/ 0 w 2632935"/>
              <a:gd name="connsiteY1377" fmla="*/ 1823838 h 3379599"/>
              <a:gd name="connsiteX1378" fmla="*/ 0 w 2632935"/>
              <a:gd name="connsiteY1378" fmla="*/ 1764654 h 3379599"/>
              <a:gd name="connsiteX1379" fmla="*/ 100663 w 2632935"/>
              <a:gd name="connsiteY1379" fmla="*/ 1801246 h 3379599"/>
              <a:gd name="connsiteX1380" fmla="*/ 214512 w 2632935"/>
              <a:gd name="connsiteY1380" fmla="*/ 1784686 h 3379599"/>
              <a:gd name="connsiteX1381" fmla="*/ 239910 w 2632935"/>
              <a:gd name="connsiteY1381" fmla="*/ 1776180 h 3379599"/>
              <a:gd name="connsiteX1382" fmla="*/ 287614 w 2632935"/>
              <a:gd name="connsiteY1382" fmla="*/ 1744045 h 3379599"/>
              <a:gd name="connsiteX1383" fmla="*/ 439009 w 2632935"/>
              <a:gd name="connsiteY1383" fmla="*/ 1615175 h 3379599"/>
              <a:gd name="connsiteX1384" fmla="*/ 628832 w 2632935"/>
              <a:gd name="connsiteY1384" fmla="*/ 1384719 h 3379599"/>
              <a:gd name="connsiteX1385" fmla="*/ 777465 w 2632935"/>
              <a:gd name="connsiteY1385" fmla="*/ 1113183 h 3379599"/>
              <a:gd name="connsiteX1386" fmla="*/ 803967 w 2632935"/>
              <a:gd name="connsiteY1386" fmla="*/ 1068240 h 3379599"/>
              <a:gd name="connsiteX1387" fmla="*/ 91248 w 2632935"/>
              <a:gd name="connsiteY1387" fmla="*/ 1251105 h 3379599"/>
              <a:gd name="connsiteX1388" fmla="*/ 0 w 2632935"/>
              <a:gd name="connsiteY1388" fmla="*/ 1301794 h 3379599"/>
              <a:gd name="connsiteX1389" fmla="*/ 0 w 2632935"/>
              <a:gd name="connsiteY1389" fmla="*/ 1269931 h 3379599"/>
              <a:gd name="connsiteX1390" fmla="*/ 92520 w 2632935"/>
              <a:gd name="connsiteY1390" fmla="*/ 1221278 h 3379599"/>
              <a:gd name="connsiteX1391" fmla="*/ 538614 w 2632935"/>
              <a:gd name="connsiteY1391" fmla="*/ 1076411 h 3379599"/>
              <a:gd name="connsiteX1392" fmla="*/ 823182 w 2632935"/>
              <a:gd name="connsiteY1392" fmla="*/ 1035556 h 3379599"/>
              <a:gd name="connsiteX1393" fmla="*/ 850458 w 2632935"/>
              <a:gd name="connsiteY1393" fmla="*/ 990276 h 3379599"/>
              <a:gd name="connsiteX1394" fmla="*/ 589852 w 2632935"/>
              <a:gd name="connsiteY1394" fmla="*/ 1040411 h 3379599"/>
              <a:gd name="connsiteX1395" fmla="*/ 586870 w 2632935"/>
              <a:gd name="connsiteY1395" fmla="*/ 1025727 h 3379599"/>
              <a:gd name="connsiteX1396" fmla="*/ 819427 w 2632935"/>
              <a:gd name="connsiteY1396" fmla="*/ 970842 h 3379599"/>
              <a:gd name="connsiteX1397" fmla="*/ 870223 w 2632935"/>
              <a:gd name="connsiteY1397" fmla="*/ 957260 h 3379599"/>
              <a:gd name="connsiteX1398" fmla="*/ 885241 w 2632935"/>
              <a:gd name="connsiteY1398" fmla="*/ 931753 h 3379599"/>
              <a:gd name="connsiteX1399" fmla="*/ 817770 w 2632935"/>
              <a:gd name="connsiteY1399" fmla="*/ 956928 h 3379599"/>
              <a:gd name="connsiteX1400" fmla="*/ 813023 w 2632935"/>
              <a:gd name="connsiteY1400" fmla="*/ 942907 h 3379599"/>
              <a:gd name="connsiteX1401" fmla="*/ 909315 w 2632935"/>
              <a:gd name="connsiteY1401" fmla="*/ 889790 h 3379599"/>
              <a:gd name="connsiteX1402" fmla="*/ 913290 w 2632935"/>
              <a:gd name="connsiteY1402" fmla="*/ 882833 h 3379599"/>
              <a:gd name="connsiteX1403" fmla="*/ 926761 w 2632935"/>
              <a:gd name="connsiteY1403" fmla="*/ 857216 h 3379599"/>
              <a:gd name="connsiteX1404" fmla="*/ 860947 w 2632935"/>
              <a:gd name="connsiteY1404" fmla="*/ 889350 h 3379599"/>
              <a:gd name="connsiteX1405" fmla="*/ 854985 w 2632935"/>
              <a:gd name="connsiteY1405" fmla="*/ 877643 h 3379599"/>
              <a:gd name="connsiteX1406" fmla="*/ 946196 w 2632935"/>
              <a:gd name="connsiteY1406" fmla="*/ 816472 h 3379599"/>
              <a:gd name="connsiteX1407" fmla="*/ 964528 w 2632935"/>
              <a:gd name="connsiteY1407" fmla="*/ 773188 h 3379599"/>
              <a:gd name="connsiteX1408" fmla="*/ 942663 w 2632935"/>
              <a:gd name="connsiteY1408" fmla="*/ 784564 h 3379599"/>
              <a:gd name="connsiteX1409" fmla="*/ 934492 w 2632935"/>
              <a:gd name="connsiteY1409" fmla="*/ 770426 h 3379599"/>
              <a:gd name="connsiteX1410" fmla="*/ 981423 w 2632935"/>
              <a:gd name="connsiteY1410" fmla="*/ 729899 h 3379599"/>
              <a:gd name="connsiteX1411" fmla="*/ 1002183 w 2632935"/>
              <a:gd name="connsiteY1411" fmla="*/ 672591 h 3379599"/>
              <a:gd name="connsiteX1412" fmla="*/ 874640 w 2632935"/>
              <a:gd name="connsiteY1412" fmla="*/ 743703 h 3379599"/>
              <a:gd name="connsiteX1413" fmla="*/ 865586 w 2632935"/>
              <a:gd name="connsiteY1413" fmla="*/ 729679 h 3379599"/>
              <a:gd name="connsiteX1414" fmla="*/ 1024048 w 2632935"/>
              <a:gd name="connsiteY1414" fmla="*/ 610093 h 3379599"/>
              <a:gd name="connsiteX1415" fmla="*/ 1043482 w 2632935"/>
              <a:gd name="connsiteY1415" fmla="*/ 556093 h 3379599"/>
              <a:gd name="connsiteX1416" fmla="*/ 956467 w 2632935"/>
              <a:gd name="connsiteY1416" fmla="*/ 614288 h 3379599"/>
              <a:gd name="connsiteX1417" fmla="*/ 949179 w 2632935"/>
              <a:gd name="connsiteY1417" fmla="*/ 603572 h 3379599"/>
              <a:gd name="connsiteX1418" fmla="*/ 1063249 w 2632935"/>
              <a:gd name="connsiteY1418" fmla="*/ 505524 h 3379599"/>
              <a:gd name="connsiteX1419" fmla="*/ 1104327 w 2632935"/>
              <a:gd name="connsiteY1419" fmla="*/ 416736 h 3379599"/>
              <a:gd name="connsiteX1420" fmla="*/ 1011459 w 2632935"/>
              <a:gd name="connsiteY1420" fmla="*/ 498127 h 3379599"/>
              <a:gd name="connsiteX1421" fmla="*/ 998098 w 2632935"/>
              <a:gd name="connsiteY1421" fmla="*/ 484103 h 3379599"/>
              <a:gd name="connsiteX1422" fmla="*/ 1135688 w 2632935"/>
              <a:gd name="connsiteY1422" fmla="*/ 319546 h 3379599"/>
              <a:gd name="connsiteX1423" fmla="*/ 1154461 w 2632935"/>
              <a:gd name="connsiteY1423" fmla="*/ 248903 h 3379599"/>
              <a:gd name="connsiteX1424" fmla="*/ 1134363 w 2632935"/>
              <a:gd name="connsiteY1424" fmla="*/ 216217 h 3379599"/>
              <a:gd name="connsiteX1425" fmla="*/ 1119787 w 2632935"/>
              <a:gd name="connsiteY1425" fmla="*/ 212352 h 3379599"/>
              <a:gd name="connsiteX1426" fmla="*/ 1065237 w 2632935"/>
              <a:gd name="connsiteY1426" fmla="*/ 225935 h 3379599"/>
              <a:gd name="connsiteX1427" fmla="*/ 1013336 w 2632935"/>
              <a:gd name="connsiteY1427" fmla="*/ 278351 h 3379599"/>
              <a:gd name="connsiteX1428" fmla="*/ 1000196 w 2632935"/>
              <a:gd name="connsiteY1428" fmla="*/ 267417 h 3379599"/>
              <a:gd name="connsiteX1429" fmla="*/ 1060820 w 2632935"/>
              <a:gd name="connsiteY1429" fmla="*/ 203407 h 3379599"/>
              <a:gd name="connsiteX1430" fmla="*/ 1062477 w 2632935"/>
              <a:gd name="connsiteY1430" fmla="*/ 200758 h 3379599"/>
              <a:gd name="connsiteX1431" fmla="*/ 1088647 w 2632935"/>
              <a:gd name="connsiteY1431" fmla="*/ 169617 h 3379599"/>
              <a:gd name="connsiteX1432" fmla="*/ 1066562 w 2632935"/>
              <a:gd name="connsiteY1432" fmla="*/ 153716 h 3379599"/>
              <a:gd name="connsiteX1433" fmla="*/ 1045029 w 2632935"/>
              <a:gd name="connsiteY1433" fmla="*/ 141568 h 3379599"/>
              <a:gd name="connsiteX1434" fmla="*/ 1046244 w 2632935"/>
              <a:gd name="connsiteY1434" fmla="*/ 127876 h 3379599"/>
              <a:gd name="connsiteX1435" fmla="*/ 1026257 w 2632935"/>
              <a:gd name="connsiteY1435" fmla="*/ 129422 h 3379599"/>
              <a:gd name="connsiteX1436" fmla="*/ 941118 w 2632935"/>
              <a:gd name="connsiteY1436" fmla="*/ 165310 h 3379599"/>
              <a:gd name="connsiteX1437" fmla="*/ 934271 w 2632935"/>
              <a:gd name="connsiteY1437" fmla="*/ 153605 h 3379599"/>
              <a:gd name="connsiteX1438" fmla="*/ 1014441 w 2632935"/>
              <a:gd name="connsiteY1438" fmla="*/ 107888 h 3379599"/>
              <a:gd name="connsiteX1439" fmla="*/ 1024379 w 2632935"/>
              <a:gd name="connsiteY1439" fmla="*/ 54222 h 3379599"/>
              <a:gd name="connsiteX1440" fmla="*/ 1012453 w 2632935"/>
              <a:gd name="connsiteY1440" fmla="*/ 38982 h 3379599"/>
              <a:gd name="connsiteX1441" fmla="*/ 984957 w 2632935"/>
              <a:gd name="connsiteY1441" fmla="*/ 64823 h 3379599"/>
              <a:gd name="connsiteX1442" fmla="*/ 973694 w 2632935"/>
              <a:gd name="connsiteY1442" fmla="*/ 56319 h 3379599"/>
              <a:gd name="connsiteX1443" fmla="*/ 997214 w 2632935"/>
              <a:gd name="connsiteY1443" fmla="*/ 24406 h 3379599"/>
              <a:gd name="connsiteX1444" fmla="*/ 982417 w 2632935"/>
              <a:gd name="connsiteY1444" fmla="*/ 13805 h 3379599"/>
              <a:gd name="connsiteX1445" fmla="*/ 988932 w 2632935"/>
              <a:gd name="connsiteY1445" fmla="*/ 7179 h 3379599"/>
              <a:gd name="connsiteX1446" fmla="*/ 987275 w 2632935"/>
              <a:gd name="connsiteY1446" fmla="*/ 6959 h 3379599"/>
              <a:gd name="connsiteX1447" fmla="*/ 958233 w 2632935"/>
              <a:gd name="connsiteY1447" fmla="*/ 6959 h 3379599"/>
              <a:gd name="connsiteX1448" fmla="*/ 953374 w 2632935"/>
              <a:gd name="connsiteY1448" fmla="*/ 5854 h 3379599"/>
              <a:gd name="connsiteX1449" fmla="*/ 953154 w 2632935"/>
              <a:gd name="connsiteY1449" fmla="*/ 7401 h 3379599"/>
              <a:gd name="connsiteX1450" fmla="*/ 902689 w 2632935"/>
              <a:gd name="connsiteY1450" fmla="*/ 71227 h 3379599"/>
              <a:gd name="connsiteX1451" fmla="*/ 890100 w 2632935"/>
              <a:gd name="connsiteY1451" fmla="*/ 64049 h 3379599"/>
              <a:gd name="connsiteX1452" fmla="*/ 932946 w 2632935"/>
              <a:gd name="connsiteY1452" fmla="*/ 112 h 3379599"/>
              <a:gd name="connsiteX1453" fmla="*/ 932583 w 2632935"/>
              <a:gd name="connsiteY1453" fmla="*/ 0 h 3379599"/>
              <a:gd name="connsiteX1454" fmla="*/ 1038659 w 2632935"/>
              <a:gd name="connsiteY1454" fmla="*/ 0 h 3379599"/>
              <a:gd name="connsiteX1455" fmla="*/ 1032551 w 2632935"/>
              <a:gd name="connsiteY1455" fmla="*/ 6959 h 3379599"/>
              <a:gd name="connsiteX1456" fmla="*/ 1033434 w 2632935"/>
              <a:gd name="connsiteY1456" fmla="*/ 8284 h 3379599"/>
              <a:gd name="connsiteX1457" fmla="*/ 1042713 w 2632935"/>
              <a:gd name="connsiteY1457" fmla="*/ 0 h 3379599"/>
              <a:gd name="connsiteX1458" fmla="*/ 1124839 w 2632935"/>
              <a:gd name="connsiteY1458" fmla="*/ 0 h 3379599"/>
              <a:gd name="connsiteX1459" fmla="*/ 1100352 w 2632935"/>
              <a:gd name="connsiteY1459" fmla="*/ 15903 h 3379599"/>
              <a:gd name="connsiteX1460" fmla="*/ 1049335 w 2632935"/>
              <a:gd name="connsiteY1460" fmla="*/ 48921 h 3379599"/>
              <a:gd name="connsiteX1461" fmla="*/ 1049777 w 2632935"/>
              <a:gd name="connsiteY1461" fmla="*/ 52785 h 3379599"/>
              <a:gd name="connsiteX1462" fmla="*/ 1128827 w 2632935"/>
              <a:gd name="connsiteY1462" fmla="*/ 0 h 3379599"/>
              <a:gd name="connsiteX1463" fmla="*/ 1183253 w 2632935"/>
              <a:gd name="connsiteY1463" fmla="*/ 0 h 3379599"/>
              <a:gd name="connsiteX1464" fmla="*/ 1141542 w 2632935"/>
              <a:gd name="connsiteY1464" fmla="*/ 27940 h 3379599"/>
              <a:gd name="connsiteX1465" fmla="*/ 1173565 w 2632935"/>
              <a:gd name="connsiteY1465" fmla="*/ 11376 h 3379599"/>
              <a:gd name="connsiteX1466" fmla="*/ 1192390 w 2632935"/>
              <a:gd name="connsiteY1466" fmla="*/ 0 h 3379599"/>
              <a:gd name="connsiteX1467" fmla="*/ 1244675 w 2632935"/>
              <a:gd name="connsiteY1467" fmla="*/ 0 h 3379599"/>
              <a:gd name="connsiteX1468" fmla="*/ 1132376 w 2632935"/>
              <a:gd name="connsiteY1468" fmla="*/ 59080 h 3379599"/>
              <a:gd name="connsiteX1469" fmla="*/ 1044587 w 2632935"/>
              <a:gd name="connsiteY1469" fmla="*/ 104576 h 3379599"/>
              <a:gd name="connsiteX1470" fmla="*/ 1043925 w 2632935"/>
              <a:gd name="connsiteY1470" fmla="*/ 101042 h 3379599"/>
              <a:gd name="connsiteX1471" fmla="*/ 1042488 w 2632935"/>
              <a:gd name="connsiteY1471" fmla="*/ 104576 h 3379599"/>
              <a:gd name="connsiteX1472" fmla="*/ 1045912 w 2632935"/>
              <a:gd name="connsiteY1472" fmla="*/ 104796 h 3379599"/>
              <a:gd name="connsiteX1473" fmla="*/ 1267980 w 2632935"/>
              <a:gd name="connsiteY1473" fmla="*/ 2652 h 3379599"/>
              <a:gd name="connsiteX1474" fmla="*/ 1272584 w 2632935"/>
              <a:gd name="connsiteY1474" fmla="*/ 0 h 3379599"/>
              <a:gd name="connsiteX1475" fmla="*/ 1329316 w 2632935"/>
              <a:gd name="connsiteY1475" fmla="*/ 0 h 3379599"/>
              <a:gd name="connsiteX1476" fmla="*/ 1278691 w 2632935"/>
              <a:gd name="connsiteY1476" fmla="*/ 26283 h 3379599"/>
              <a:gd name="connsiteX1477" fmla="*/ 1346231 w 2632935"/>
              <a:gd name="connsiteY1477" fmla="*/ 0 h 3379599"/>
              <a:gd name="connsiteX1478" fmla="*/ 1425262 w 2632935"/>
              <a:gd name="connsiteY1478" fmla="*/ 0 h 3379599"/>
              <a:gd name="connsiteX1479" fmla="*/ 1366728 w 2632935"/>
              <a:gd name="connsiteY1479" fmla="*/ 27070 h 3379599"/>
              <a:gd name="connsiteX1480" fmla="*/ 1156007 w 2632935"/>
              <a:gd name="connsiteY1480" fmla="*/ 105791 h 3379599"/>
              <a:gd name="connsiteX1481" fmla="*/ 1283218 w 2632935"/>
              <a:gd name="connsiteY1481" fmla="*/ 83153 h 3379599"/>
              <a:gd name="connsiteX1482" fmla="*/ 1287746 w 2632935"/>
              <a:gd name="connsiteY1482" fmla="*/ 101153 h 3379599"/>
              <a:gd name="connsiteX1483" fmla="*/ 1158327 w 2632935"/>
              <a:gd name="connsiteY1483" fmla="*/ 140796 h 3379599"/>
              <a:gd name="connsiteX1484" fmla="*/ 1208460 w 2632935"/>
              <a:gd name="connsiteY1484" fmla="*/ 135274 h 3379599"/>
              <a:gd name="connsiteX1485" fmla="*/ 1560057 w 2632935"/>
              <a:gd name="connsiteY1485" fmla="*/ 64381 h 3379599"/>
              <a:gd name="connsiteX1486" fmla="*/ 1564032 w 2632935"/>
              <a:gd name="connsiteY1486" fmla="*/ 80614 h 3379599"/>
              <a:gd name="connsiteX1487" fmla="*/ 1243686 w 2632935"/>
              <a:gd name="connsiteY1487" fmla="*/ 153826 h 3379599"/>
              <a:gd name="connsiteX1488" fmla="*/ 1109518 w 2632935"/>
              <a:gd name="connsiteY1488" fmla="*/ 173702 h 3379599"/>
              <a:gd name="connsiteX1489" fmla="*/ 1105432 w 2632935"/>
              <a:gd name="connsiteY1489" fmla="*/ 185628 h 3379599"/>
              <a:gd name="connsiteX1490" fmla="*/ 1107199 w 2632935"/>
              <a:gd name="connsiteY1490" fmla="*/ 185408 h 3379599"/>
              <a:gd name="connsiteX1491" fmla="*/ 1106315 w 2632935"/>
              <a:gd name="connsiteY1491" fmla="*/ 184525 h 3379599"/>
              <a:gd name="connsiteX1492" fmla="*/ 1145737 w 2632935"/>
              <a:gd name="connsiteY1492" fmla="*/ 180328 h 3379599"/>
              <a:gd name="connsiteX1493" fmla="*/ 1152142 w 2632935"/>
              <a:gd name="connsiteY1493" fmla="*/ 194904 h 3379599"/>
              <a:gd name="connsiteX1494" fmla="*/ 1169811 w 2632935"/>
              <a:gd name="connsiteY1494" fmla="*/ 214892 h 3379599"/>
              <a:gd name="connsiteX1495" fmla="*/ 1267427 w 2632935"/>
              <a:gd name="connsiteY1495" fmla="*/ 220855 h 3379599"/>
              <a:gd name="connsiteX1496" fmla="*/ 1267758 w 2632935"/>
              <a:gd name="connsiteY1496" fmla="*/ 242940 h 3379599"/>
              <a:gd name="connsiteX1497" fmla="*/ 1181626 w 2632935"/>
              <a:gd name="connsiteY1497" fmla="*/ 249234 h 3379599"/>
              <a:gd name="connsiteX1498" fmla="*/ 1182289 w 2632935"/>
              <a:gd name="connsiteY1498" fmla="*/ 254053 h 3379599"/>
              <a:gd name="connsiteX1499" fmla="*/ 1222594 w 2632935"/>
              <a:gd name="connsiteY1499" fmla="*/ 262226 h 3379599"/>
              <a:gd name="connsiteX1500" fmla="*/ 1233085 w 2632935"/>
              <a:gd name="connsiteY1500" fmla="*/ 264436 h 3379599"/>
              <a:gd name="connsiteX1501" fmla="*/ 1300003 w 2632935"/>
              <a:gd name="connsiteY1501" fmla="*/ 278683 h 3379599"/>
              <a:gd name="connsiteX1502" fmla="*/ 1310383 w 2632935"/>
              <a:gd name="connsiteY1502" fmla="*/ 280891 h 3379599"/>
              <a:gd name="connsiteX1503" fmla="*/ 1303426 w 2632935"/>
              <a:gd name="connsiteY1503" fmla="*/ 280560 h 3379599"/>
              <a:gd name="connsiteX1504" fmla="*/ 1300886 w 2632935"/>
              <a:gd name="connsiteY1504" fmla="*/ 280670 h 3379599"/>
              <a:gd name="connsiteX1505" fmla="*/ 1302653 w 2632935"/>
              <a:gd name="connsiteY1505" fmla="*/ 284757 h 3379599"/>
              <a:gd name="connsiteX1506" fmla="*/ 1411644 w 2632935"/>
              <a:gd name="connsiteY1506" fmla="*/ 303532 h 3379599"/>
              <a:gd name="connsiteX1507" fmla="*/ 1688151 w 2632935"/>
              <a:gd name="connsiteY1507" fmla="*/ 392436 h 3379599"/>
              <a:gd name="connsiteX1508" fmla="*/ 1682409 w 2632935"/>
              <a:gd name="connsiteY1508" fmla="*/ 408783 h 3379599"/>
              <a:gd name="connsiteX1509" fmla="*/ 1475360 w 2632935"/>
              <a:gd name="connsiteY1509" fmla="*/ 352789 h 3379599"/>
              <a:gd name="connsiteX1510" fmla="*/ 1482427 w 2632935"/>
              <a:gd name="connsiteY1510" fmla="*/ 378633 h 3379599"/>
              <a:gd name="connsiteX1511" fmla="*/ 1489494 w 2632935"/>
              <a:gd name="connsiteY1511" fmla="*/ 381614 h 3379599"/>
              <a:gd name="connsiteX1512" fmla="*/ 1518426 w 2632935"/>
              <a:gd name="connsiteY1512" fmla="*/ 388351 h 3379599"/>
              <a:gd name="connsiteX1513" fmla="*/ 1539628 w 2632935"/>
              <a:gd name="connsiteY1513" fmla="*/ 449646 h 3379599"/>
              <a:gd name="connsiteX1514" fmla="*/ 1569996 w 2632935"/>
              <a:gd name="connsiteY1514" fmla="*/ 463673 h 3379599"/>
              <a:gd name="connsiteX1515" fmla="*/ 1617037 w 2632935"/>
              <a:gd name="connsiteY1515" fmla="*/ 476594 h 3379599"/>
              <a:gd name="connsiteX1516" fmla="*/ 1633712 w 2632935"/>
              <a:gd name="connsiteY1516" fmla="*/ 496028 h 3379599"/>
              <a:gd name="connsiteX1517" fmla="*/ 1637687 w 2632935"/>
              <a:gd name="connsiteY1517" fmla="*/ 495587 h 3379599"/>
              <a:gd name="connsiteX1518" fmla="*/ 1745683 w 2632935"/>
              <a:gd name="connsiteY1518" fmla="*/ 529043 h 3379599"/>
              <a:gd name="connsiteX1519" fmla="*/ 1738616 w 2632935"/>
              <a:gd name="connsiteY1519" fmla="*/ 545057 h 3379599"/>
              <a:gd name="connsiteX1520" fmla="*/ 1643319 w 2632935"/>
              <a:gd name="connsiteY1520" fmla="*/ 518889 h 3379599"/>
              <a:gd name="connsiteX1521" fmla="*/ 1646963 w 2632935"/>
              <a:gd name="connsiteY1521" fmla="*/ 557309 h 3379599"/>
              <a:gd name="connsiteX1522" fmla="*/ 1850147 w 2632935"/>
              <a:gd name="connsiteY1522" fmla="*/ 671703 h 3379599"/>
              <a:gd name="connsiteX1523" fmla="*/ 1847055 w 2632935"/>
              <a:gd name="connsiteY1523" fmla="*/ 684840 h 3379599"/>
              <a:gd name="connsiteX1524" fmla="*/ 1858429 w 2632935"/>
              <a:gd name="connsiteY1524" fmla="*/ 719740 h 3379599"/>
              <a:gd name="connsiteX1525" fmla="*/ 1855889 w 2632935"/>
              <a:gd name="connsiteY1525" fmla="*/ 746907 h 3379599"/>
              <a:gd name="connsiteX1526" fmla="*/ 1911102 w 2632935"/>
              <a:gd name="connsiteY1526" fmla="*/ 759167 h 3379599"/>
              <a:gd name="connsiteX1527" fmla="*/ 1940145 w 2632935"/>
              <a:gd name="connsiteY1527" fmla="*/ 826851 h 3379599"/>
              <a:gd name="connsiteX1528" fmla="*/ 2094410 w 2632935"/>
              <a:gd name="connsiteY1528" fmla="*/ 910552 h 3379599"/>
              <a:gd name="connsiteX1529" fmla="*/ 2170052 w 2632935"/>
              <a:gd name="connsiteY1529" fmla="*/ 875325 h 3379599"/>
              <a:gd name="connsiteX1530" fmla="*/ 2107330 w 2632935"/>
              <a:gd name="connsiteY1530" fmla="*/ 817800 h 3379599"/>
              <a:gd name="connsiteX1531" fmla="*/ 2121796 w 2632935"/>
              <a:gd name="connsiteY1531" fmla="*/ 801567 h 3379599"/>
              <a:gd name="connsiteX1532" fmla="*/ 2164310 w 2632935"/>
              <a:gd name="connsiteY1532" fmla="*/ 836899 h 3379599"/>
              <a:gd name="connsiteX1533" fmla="*/ 2318023 w 2632935"/>
              <a:gd name="connsiteY1533" fmla="*/ 859095 h 3379599"/>
              <a:gd name="connsiteX1534" fmla="*/ 2344636 w 2632935"/>
              <a:gd name="connsiteY1534" fmla="*/ 855229 h 3379599"/>
              <a:gd name="connsiteX1535" fmla="*/ 2315153 w 2632935"/>
              <a:gd name="connsiteY1535" fmla="*/ 846618 h 3379599"/>
              <a:gd name="connsiteX1536" fmla="*/ 2242823 w 2632935"/>
              <a:gd name="connsiteY1536" fmla="*/ 828620 h 3379599"/>
              <a:gd name="connsiteX1537" fmla="*/ 2243265 w 2632935"/>
              <a:gd name="connsiteY1537" fmla="*/ 815481 h 3379599"/>
              <a:gd name="connsiteX1538" fmla="*/ 2325091 w 2632935"/>
              <a:gd name="connsiteY1538" fmla="*/ 824645 h 3379599"/>
              <a:gd name="connsiteX1539" fmla="*/ 2185070 w 2632935"/>
              <a:gd name="connsiteY1539" fmla="*/ 777717 h 3379599"/>
              <a:gd name="connsiteX1540" fmla="*/ 2189708 w 2632935"/>
              <a:gd name="connsiteY1540" fmla="*/ 763692 h 3379599"/>
              <a:gd name="connsiteX1541" fmla="*/ 2313496 w 2632935"/>
              <a:gd name="connsiteY1541" fmla="*/ 791298 h 3379599"/>
              <a:gd name="connsiteX1542" fmla="*/ 2338783 w 2632935"/>
              <a:gd name="connsiteY1542" fmla="*/ 802230 h 3379599"/>
              <a:gd name="connsiteX1543" fmla="*/ 2333263 w 2632935"/>
              <a:gd name="connsiteY1543" fmla="*/ 798146 h 3379599"/>
              <a:gd name="connsiteX1544" fmla="*/ 2265682 w 2632935"/>
              <a:gd name="connsiteY1544" fmla="*/ 763692 h 3379599"/>
              <a:gd name="connsiteX1545" fmla="*/ 2270209 w 2632935"/>
              <a:gd name="connsiteY1545" fmla="*/ 745579 h 3379599"/>
              <a:gd name="connsiteX1546" fmla="*/ 2318575 w 2632935"/>
              <a:gd name="connsiteY1546" fmla="*/ 764355 h 3379599"/>
              <a:gd name="connsiteX1547" fmla="*/ 2477147 w 2632935"/>
              <a:gd name="connsiteY1547" fmla="*/ 745471 h 3379599"/>
              <a:gd name="connsiteX1548" fmla="*/ 2483884 w 2632935"/>
              <a:gd name="connsiteY1548" fmla="*/ 720622 h 3379599"/>
              <a:gd name="connsiteX1549" fmla="*/ 2457382 w 2632935"/>
              <a:gd name="connsiteY1549" fmla="*/ 697097 h 3379599"/>
              <a:gd name="connsiteX1550" fmla="*/ 2445566 w 2632935"/>
              <a:gd name="connsiteY1550" fmla="*/ 693675 h 3379599"/>
              <a:gd name="connsiteX1551" fmla="*/ 2410229 w 2632935"/>
              <a:gd name="connsiteY1551" fmla="*/ 683296 h 3379599"/>
              <a:gd name="connsiteX1552" fmla="*/ 2364512 w 2632935"/>
              <a:gd name="connsiteY1552" fmla="*/ 654150 h 3379599"/>
              <a:gd name="connsiteX1553" fmla="*/ 2364734 w 2632935"/>
              <a:gd name="connsiteY1553" fmla="*/ 638360 h 3379599"/>
              <a:gd name="connsiteX1554" fmla="*/ 2458154 w 2632935"/>
              <a:gd name="connsiteY1554" fmla="*/ 586020 h 3379599"/>
              <a:gd name="connsiteX1555" fmla="*/ 2425689 w 2632935"/>
              <a:gd name="connsiteY1555" fmla="*/ 576524 h 3379599"/>
              <a:gd name="connsiteX1556" fmla="*/ 2363409 w 2632935"/>
              <a:gd name="connsiteY1556" fmla="*/ 565257 h 3379599"/>
              <a:gd name="connsiteX1557" fmla="*/ 2364512 w 2632935"/>
              <a:gd name="connsiteY1557" fmla="*/ 547151 h 3379599"/>
              <a:gd name="connsiteX1558" fmla="*/ 2430216 w 2632935"/>
              <a:gd name="connsiteY1558" fmla="*/ 555434 h 3379599"/>
              <a:gd name="connsiteX1559" fmla="*/ 2474055 w 2632935"/>
              <a:gd name="connsiteY1559" fmla="*/ 570008 h 3379599"/>
              <a:gd name="connsiteX1560" fmla="*/ 2489185 w 2632935"/>
              <a:gd name="connsiteY1560" fmla="*/ 564593 h 3379599"/>
              <a:gd name="connsiteX1561" fmla="*/ 2425909 w 2632935"/>
              <a:gd name="connsiteY1561" fmla="*/ 541855 h 3379599"/>
              <a:gd name="connsiteX1562" fmla="*/ 2430768 w 2632935"/>
              <a:gd name="connsiteY1562" fmla="*/ 523966 h 3379599"/>
              <a:gd name="connsiteX1563" fmla="*/ 2524189 w 2632935"/>
              <a:gd name="connsiteY1563" fmla="*/ 552782 h 3379599"/>
              <a:gd name="connsiteX1564" fmla="*/ 2533575 w 2632935"/>
              <a:gd name="connsiteY1564" fmla="*/ 548367 h 3379599"/>
              <a:gd name="connsiteX1565" fmla="*/ 2432535 w 2632935"/>
              <a:gd name="connsiteY1565" fmla="*/ 482889 h 3379599"/>
              <a:gd name="connsiteX1566" fmla="*/ 2223167 w 2632935"/>
              <a:gd name="connsiteY1566" fmla="*/ 432528 h 3379599"/>
              <a:gd name="connsiteX1567" fmla="*/ 2223608 w 2632935"/>
              <a:gd name="connsiteY1567" fmla="*/ 412427 h 3379599"/>
              <a:gd name="connsiteX1568" fmla="*/ 2459700 w 2632935"/>
              <a:gd name="connsiteY1568" fmla="*/ 463673 h 3379599"/>
              <a:gd name="connsiteX1569" fmla="*/ 2534237 w 2632935"/>
              <a:gd name="connsiteY1569" fmla="*/ 466542 h 3379599"/>
              <a:gd name="connsiteX1570" fmla="*/ 2579181 w 2632935"/>
              <a:gd name="connsiteY1570" fmla="*/ 467758 h 3379599"/>
              <a:gd name="connsiteX1571" fmla="*/ 2520546 w 2632935"/>
              <a:gd name="connsiteY1571" fmla="*/ 444455 h 3379599"/>
              <a:gd name="connsiteX1572" fmla="*/ 2525073 w 2632935"/>
              <a:gd name="connsiteY1572" fmla="*/ 427780 h 3379599"/>
              <a:gd name="connsiteX1573" fmla="*/ 2605573 w 2632935"/>
              <a:gd name="connsiteY1573" fmla="*/ 451413 h 3379599"/>
              <a:gd name="connsiteX1574" fmla="*/ 2545723 w 2632935"/>
              <a:gd name="connsiteY1574" fmla="*/ 415298 h 3379599"/>
              <a:gd name="connsiteX1575" fmla="*/ 2489295 w 2632935"/>
              <a:gd name="connsiteY1575" fmla="*/ 396855 h 3379599"/>
              <a:gd name="connsiteX1576" fmla="*/ 2494815 w 2632935"/>
              <a:gd name="connsiteY1576" fmla="*/ 378964 h 3379599"/>
              <a:gd name="connsiteX1577" fmla="*/ 2537882 w 2632935"/>
              <a:gd name="connsiteY1577" fmla="*/ 387025 h 3379599"/>
              <a:gd name="connsiteX1578" fmla="*/ 2561183 w 2632935"/>
              <a:gd name="connsiteY1578" fmla="*/ 380841 h 3379599"/>
              <a:gd name="connsiteX1579" fmla="*/ 2590445 w 2632935"/>
              <a:gd name="connsiteY1579" fmla="*/ 326502 h 3379599"/>
              <a:gd name="connsiteX1580" fmla="*/ 2589340 w 2632935"/>
              <a:gd name="connsiteY1580" fmla="*/ 326392 h 3379599"/>
              <a:gd name="connsiteX1581" fmla="*/ 2159231 w 2632935"/>
              <a:gd name="connsiteY1581" fmla="*/ 268853 h 3379599"/>
              <a:gd name="connsiteX1582" fmla="*/ 2160776 w 2632935"/>
              <a:gd name="connsiteY1582" fmla="*/ 250891 h 3379599"/>
              <a:gd name="connsiteX1583" fmla="*/ 2590665 w 2632935"/>
              <a:gd name="connsiteY1583" fmla="*/ 299335 h 3379599"/>
              <a:gd name="connsiteX1584" fmla="*/ 2569795 w 2632935"/>
              <a:gd name="connsiteY1584" fmla="*/ 260680 h 3379599"/>
              <a:gd name="connsiteX1585" fmla="*/ 2299030 w 2632935"/>
              <a:gd name="connsiteY1585" fmla="*/ 211579 h 3379599"/>
              <a:gd name="connsiteX1586" fmla="*/ 2301460 w 2632935"/>
              <a:gd name="connsiteY1586" fmla="*/ 188610 h 3379599"/>
              <a:gd name="connsiteX1587" fmla="*/ 2322330 w 2632935"/>
              <a:gd name="connsiteY1587" fmla="*/ 190156 h 3379599"/>
              <a:gd name="connsiteX1588" fmla="*/ 2490067 w 2632935"/>
              <a:gd name="connsiteY1588" fmla="*/ 156256 h 3379599"/>
              <a:gd name="connsiteX1589" fmla="*/ 2556544 w 2632935"/>
              <a:gd name="connsiteY1589" fmla="*/ 124011 h 3379599"/>
              <a:gd name="connsiteX1590" fmla="*/ 2577526 w 2632935"/>
              <a:gd name="connsiteY1590" fmla="*/ 75534 h 3379599"/>
              <a:gd name="connsiteX1591" fmla="*/ 2551023 w 2632935"/>
              <a:gd name="connsiteY1591" fmla="*/ 68356 h 3379599"/>
              <a:gd name="connsiteX1592" fmla="*/ 2547268 w 2632935"/>
              <a:gd name="connsiteY1592" fmla="*/ 43731 h 3379599"/>
              <a:gd name="connsiteX1593" fmla="*/ 2549442 w 2632935"/>
              <a:gd name="connsiteY1593" fmla="*/ 11640 h 3379599"/>
              <a:gd name="connsiteX1594" fmla="*/ 2545763 w 2632935"/>
              <a:gd name="connsiteY1594" fmla="*/ 0 h 3379599"/>
              <a:gd name="connsiteX1595" fmla="*/ 2585995 w 2632935"/>
              <a:gd name="connsiteY1595" fmla="*/ 0 h 3379599"/>
              <a:gd name="connsiteX1596" fmla="*/ 2589452 w 2632935"/>
              <a:gd name="connsiteY1596" fmla="*/ 26132 h 3379599"/>
              <a:gd name="connsiteX1597" fmla="*/ 2578408 w 2632935"/>
              <a:gd name="connsiteY1597" fmla="*/ 51130 h 3379599"/>
              <a:gd name="connsiteX1598" fmla="*/ 2587243 w 2632935"/>
              <a:gd name="connsiteY1598" fmla="*/ 142121 h 3379599"/>
              <a:gd name="connsiteX1599" fmla="*/ 2465994 w 2632935"/>
              <a:gd name="connsiteY1599" fmla="*/ 193027 h 3379599"/>
              <a:gd name="connsiteX1600" fmla="*/ 2418290 w 2632935"/>
              <a:gd name="connsiteY1600" fmla="*/ 200646 h 3379599"/>
              <a:gd name="connsiteX1601" fmla="*/ 2508288 w 2632935"/>
              <a:gd name="connsiteY1601" fmla="*/ 215886 h 3379599"/>
              <a:gd name="connsiteX1602" fmla="*/ 2618051 w 2632935"/>
              <a:gd name="connsiteY1602" fmla="*/ 266423 h 3379599"/>
              <a:gd name="connsiteX1603" fmla="*/ 2602592 w 2632935"/>
              <a:gd name="connsiteY1603" fmla="*/ 373994 h 3379599"/>
              <a:gd name="connsiteX1604" fmla="*/ 2578188 w 2632935"/>
              <a:gd name="connsiteY1604" fmla="*/ 400058 h 3379599"/>
              <a:gd name="connsiteX1605" fmla="*/ 2627990 w 2632935"/>
              <a:gd name="connsiteY1605" fmla="*/ 473722 h 3379599"/>
              <a:gd name="connsiteX1606" fmla="*/ 2555329 w 2632935"/>
              <a:gd name="connsiteY1606" fmla="*/ 493930 h 3379599"/>
              <a:gd name="connsiteX1607" fmla="*/ 2524521 w 2632935"/>
              <a:gd name="connsiteY1607" fmla="*/ 493378 h 3379599"/>
              <a:gd name="connsiteX1608" fmla="*/ 2578188 w 2632935"/>
              <a:gd name="connsiteY1608" fmla="*/ 548036 h 3379599"/>
              <a:gd name="connsiteX1609" fmla="*/ 2480571 w 2632935"/>
              <a:gd name="connsiteY1609" fmla="*/ 609981 h 3379599"/>
              <a:gd name="connsiteX1610" fmla="*/ 2392230 w 2632935"/>
              <a:gd name="connsiteY1610" fmla="*/ 644877 h 3379599"/>
              <a:gd name="connsiteX1611" fmla="*/ 2464449 w 2632935"/>
              <a:gd name="connsiteY1611" fmla="*/ 672917 h 3379599"/>
              <a:gd name="connsiteX1612" fmla="*/ 2506853 w 2632935"/>
              <a:gd name="connsiteY1612" fmla="*/ 696987 h 3379599"/>
              <a:gd name="connsiteX1613" fmla="*/ 2507515 w 2632935"/>
              <a:gd name="connsiteY1613" fmla="*/ 735643 h 3379599"/>
              <a:gd name="connsiteX1614" fmla="*/ 2494043 w 2632935"/>
              <a:gd name="connsiteY1614" fmla="*/ 796712 h 3379599"/>
              <a:gd name="connsiteX1615" fmla="*/ 2375445 w 2632935"/>
              <a:gd name="connsiteY1615" fmla="*/ 799581 h 3379599"/>
              <a:gd name="connsiteX1616" fmla="*/ 2401064 w 2632935"/>
              <a:gd name="connsiteY1616" fmla="*/ 860973 h 3379599"/>
              <a:gd name="connsiteX1617" fmla="*/ 2207377 w 2632935"/>
              <a:gd name="connsiteY1617" fmla="*/ 875656 h 3379599"/>
              <a:gd name="connsiteX1618" fmla="*/ 2228247 w 2632935"/>
              <a:gd name="connsiteY1618" fmla="*/ 893986 h 3379599"/>
              <a:gd name="connsiteX1619" fmla="*/ 2228909 w 2632935"/>
              <a:gd name="connsiteY1619" fmla="*/ 914526 h 3379599"/>
              <a:gd name="connsiteX1620" fmla="*/ 1977247 w 2632935"/>
              <a:gd name="connsiteY1620" fmla="*/ 879742 h 3379599"/>
              <a:gd name="connsiteX1621" fmla="*/ 1944230 w 2632935"/>
              <a:gd name="connsiteY1621" fmla="*/ 860199 h 3379599"/>
              <a:gd name="connsiteX1622" fmla="*/ 1939813 w 2632935"/>
              <a:gd name="connsiteY1622" fmla="*/ 829725 h 3379599"/>
              <a:gd name="connsiteX1623" fmla="*/ 1922145 w 2632935"/>
              <a:gd name="connsiteY1623" fmla="*/ 892218 h 3379599"/>
              <a:gd name="connsiteX1624" fmla="*/ 1935838 w 2632935"/>
              <a:gd name="connsiteY1624" fmla="*/ 958919 h 3379599"/>
              <a:gd name="connsiteX1625" fmla="*/ 1896636 w 2632935"/>
              <a:gd name="connsiteY1625" fmla="*/ 1037982 h 3379599"/>
              <a:gd name="connsiteX1626" fmla="*/ 1838883 w 2632935"/>
              <a:gd name="connsiteY1626" fmla="*/ 1123125 h 3379599"/>
              <a:gd name="connsiteX1627" fmla="*/ 2060619 w 2632935"/>
              <a:gd name="connsiteY1627" fmla="*/ 1078399 h 3379599"/>
              <a:gd name="connsiteX1628" fmla="*/ 2192137 w 2632935"/>
              <a:gd name="connsiteY1628" fmla="*/ 1127099 h 3379599"/>
              <a:gd name="connsiteX1629" fmla="*/ 2258172 w 2632935"/>
              <a:gd name="connsiteY1629" fmla="*/ 1212566 h 3379599"/>
              <a:gd name="connsiteX1630" fmla="*/ 2215106 w 2632935"/>
              <a:gd name="connsiteY1630" fmla="*/ 1285891 h 3379599"/>
              <a:gd name="connsiteX1631" fmla="*/ 2301680 w 2632935"/>
              <a:gd name="connsiteY1631" fmla="*/ 1309854 h 3379599"/>
              <a:gd name="connsiteX1632" fmla="*/ 2288871 w 2632935"/>
              <a:gd name="connsiteY1632" fmla="*/ 1436619 h 3379599"/>
              <a:gd name="connsiteX1633" fmla="*/ 2291521 w 2632935"/>
              <a:gd name="connsiteY1633" fmla="*/ 1481669 h 3379599"/>
              <a:gd name="connsiteX1634" fmla="*/ 2252319 w 2632935"/>
              <a:gd name="connsiteY1634" fmla="*/ 1508734 h 3379599"/>
              <a:gd name="connsiteX1635" fmla="*/ 2321557 w 2632935"/>
              <a:gd name="connsiteY1635" fmla="*/ 1527281 h 3379599"/>
              <a:gd name="connsiteX1636" fmla="*/ 2398965 w 2632935"/>
              <a:gd name="connsiteY1636" fmla="*/ 1618603 h 3379599"/>
              <a:gd name="connsiteX1637" fmla="*/ 2373788 w 2632935"/>
              <a:gd name="connsiteY1637" fmla="*/ 1662108 h 3379599"/>
              <a:gd name="connsiteX1638" fmla="*/ 2393886 w 2632935"/>
              <a:gd name="connsiteY1638" fmla="*/ 1681877 h 3379599"/>
              <a:gd name="connsiteX1639" fmla="*/ 2370366 w 2632935"/>
              <a:gd name="connsiteY1639" fmla="*/ 1762598 h 3379599"/>
              <a:gd name="connsiteX1640" fmla="*/ 2379310 w 2632935"/>
              <a:gd name="connsiteY1640" fmla="*/ 1777063 h 3379599"/>
              <a:gd name="connsiteX1641" fmla="*/ 2346734 w 2632935"/>
              <a:gd name="connsiteY1641" fmla="*/ 1838242 h 3379599"/>
              <a:gd name="connsiteX1642" fmla="*/ 2347397 w 2632935"/>
              <a:gd name="connsiteY1642" fmla="*/ 1839123 h 3379599"/>
              <a:gd name="connsiteX1643" fmla="*/ 2347397 w 2632935"/>
              <a:gd name="connsiteY1643" fmla="*/ 1900413 h 3379599"/>
              <a:gd name="connsiteX1644" fmla="*/ 2319458 w 2632935"/>
              <a:gd name="connsiteY1644" fmla="*/ 1913218 h 3379599"/>
              <a:gd name="connsiteX1645" fmla="*/ 2335802 w 2632935"/>
              <a:gd name="connsiteY1645" fmla="*/ 1921279 h 3379599"/>
              <a:gd name="connsiteX1646" fmla="*/ 2344305 w 2632935"/>
              <a:gd name="connsiteY1646" fmla="*/ 1969754 h 3379599"/>
              <a:gd name="connsiteX1647" fmla="*/ 2300023 w 2632935"/>
              <a:gd name="connsiteY1647" fmla="*/ 1978148 h 3379599"/>
              <a:gd name="connsiteX1648" fmla="*/ 2184738 w 2632935"/>
              <a:gd name="connsiteY1648" fmla="*/ 2070906 h 3379599"/>
              <a:gd name="connsiteX1649" fmla="*/ 1738286 w 2632935"/>
              <a:gd name="connsiteY1649" fmla="*/ 2041086 h 3379599"/>
              <a:gd name="connsiteX1650" fmla="*/ 1916955 w 2632935"/>
              <a:gd name="connsiteY1650" fmla="*/ 2110442 h 3379599"/>
              <a:gd name="connsiteX1651" fmla="*/ 2131624 w 2632935"/>
              <a:gd name="connsiteY1651" fmla="*/ 2191599 h 3379599"/>
              <a:gd name="connsiteX1652" fmla="*/ 2067908 w 2632935"/>
              <a:gd name="connsiteY1652" fmla="*/ 2356796 h 3379599"/>
              <a:gd name="connsiteX1653" fmla="*/ 2101919 w 2632935"/>
              <a:gd name="connsiteY1653" fmla="*/ 2385176 h 3379599"/>
              <a:gd name="connsiteX1654" fmla="*/ 2098716 w 2632935"/>
              <a:gd name="connsiteY1654" fmla="*/ 2448672 h 3379599"/>
              <a:gd name="connsiteX1655" fmla="*/ 2058632 w 2632935"/>
              <a:gd name="connsiteY1655" fmla="*/ 2459825 h 3379599"/>
              <a:gd name="connsiteX1656" fmla="*/ 2079944 w 2632935"/>
              <a:gd name="connsiteY1656" fmla="*/ 2494168 h 3379599"/>
              <a:gd name="connsiteX1657" fmla="*/ 2025614 w 2632935"/>
              <a:gd name="connsiteY1657" fmla="*/ 2558769 h 3379599"/>
              <a:gd name="connsiteX1658" fmla="*/ 1950746 w 2632935"/>
              <a:gd name="connsiteY1658" fmla="*/ 2556119 h 3379599"/>
              <a:gd name="connsiteX1659" fmla="*/ 1960020 w 2632935"/>
              <a:gd name="connsiteY1659" fmla="*/ 2656387 h 3379599"/>
              <a:gd name="connsiteX1660" fmla="*/ 1887912 w 2632935"/>
              <a:gd name="connsiteY1660" fmla="*/ 2753118 h 3379599"/>
              <a:gd name="connsiteX1661" fmla="*/ 1837448 w 2632935"/>
              <a:gd name="connsiteY1661" fmla="*/ 2773217 h 3379599"/>
              <a:gd name="connsiteX1662" fmla="*/ 1709685 w 2632935"/>
              <a:gd name="connsiteY1662" fmla="*/ 2725403 h 3379599"/>
              <a:gd name="connsiteX1663" fmla="*/ 1731107 w 2632935"/>
              <a:gd name="connsiteY1663" fmla="*/ 2859903 h 3379599"/>
              <a:gd name="connsiteX1664" fmla="*/ 1672582 w 2632935"/>
              <a:gd name="connsiteY1664" fmla="*/ 2934441 h 3379599"/>
              <a:gd name="connsiteX1665" fmla="*/ 1559837 w 2632935"/>
              <a:gd name="connsiteY1665" fmla="*/ 2947583 h 3379599"/>
              <a:gd name="connsiteX1666" fmla="*/ 1562486 w 2632935"/>
              <a:gd name="connsiteY1666" fmla="*/ 2982806 h 3379599"/>
              <a:gd name="connsiteX1667" fmla="*/ 1544707 w 2632935"/>
              <a:gd name="connsiteY1667" fmla="*/ 2995170 h 3379599"/>
              <a:gd name="connsiteX1668" fmla="*/ 1492366 w 2632935"/>
              <a:gd name="connsiteY1668" fmla="*/ 2970332 h 3379599"/>
              <a:gd name="connsiteX1669" fmla="*/ 1487507 w 2632935"/>
              <a:gd name="connsiteY1669" fmla="*/ 2980266 h 3379599"/>
              <a:gd name="connsiteX1670" fmla="*/ 1368909 w 2632935"/>
              <a:gd name="connsiteY1670" fmla="*/ 2976734 h 3379599"/>
              <a:gd name="connsiteX1671" fmla="*/ 1355216 w 2632935"/>
              <a:gd name="connsiteY1671" fmla="*/ 3082521 h 3379599"/>
              <a:gd name="connsiteX1672" fmla="*/ 1131823 w 2632935"/>
              <a:gd name="connsiteY1672" fmla="*/ 3087048 h 3379599"/>
              <a:gd name="connsiteX1673" fmla="*/ 906333 w 2632935"/>
              <a:gd name="connsiteY1673" fmla="*/ 3184224 h 3379599"/>
              <a:gd name="connsiteX1674" fmla="*/ 777907 w 2632935"/>
              <a:gd name="connsiteY1674" fmla="*/ 3174287 h 3379599"/>
              <a:gd name="connsiteX1675" fmla="*/ 692658 w 2632935"/>
              <a:gd name="connsiteY1675" fmla="*/ 3011847 h 3379599"/>
              <a:gd name="connsiteX1676" fmla="*/ 634464 w 2632935"/>
              <a:gd name="connsiteY1676" fmla="*/ 2787132 h 3379599"/>
              <a:gd name="connsiteX1677" fmla="*/ 610942 w 2632935"/>
              <a:gd name="connsiteY1677" fmla="*/ 2693270 h 3379599"/>
              <a:gd name="connsiteX1678" fmla="*/ 522601 w 2632935"/>
              <a:gd name="connsiteY1678" fmla="*/ 2808003 h 3379599"/>
              <a:gd name="connsiteX1679" fmla="*/ 457340 w 2632935"/>
              <a:gd name="connsiteY1679" fmla="*/ 2805572 h 3379599"/>
              <a:gd name="connsiteX1680" fmla="*/ 450051 w 2632935"/>
              <a:gd name="connsiteY1680" fmla="*/ 2817830 h 3379599"/>
              <a:gd name="connsiteX1681" fmla="*/ 448726 w 2632935"/>
              <a:gd name="connsiteY1681" fmla="*/ 2900540 h 3379599"/>
              <a:gd name="connsiteX1682" fmla="*/ 439892 w 2632935"/>
              <a:gd name="connsiteY1682" fmla="*/ 2963930 h 3379599"/>
              <a:gd name="connsiteX1683" fmla="*/ 380704 w 2632935"/>
              <a:gd name="connsiteY1683" fmla="*/ 3010522 h 3379599"/>
              <a:gd name="connsiteX1684" fmla="*/ 346802 w 2632935"/>
              <a:gd name="connsiteY1684" fmla="*/ 2995945 h 3379599"/>
              <a:gd name="connsiteX1685" fmla="*/ 261002 w 2632935"/>
              <a:gd name="connsiteY1685" fmla="*/ 2987333 h 3379599"/>
              <a:gd name="connsiteX1686" fmla="*/ 90613 w 2632935"/>
              <a:gd name="connsiteY1686" fmla="*/ 2941510 h 3379599"/>
              <a:gd name="connsiteX1687" fmla="*/ 163053 w 2632935"/>
              <a:gd name="connsiteY1687" fmla="*/ 3099638 h 3379599"/>
              <a:gd name="connsiteX1688" fmla="*/ 147263 w 2632935"/>
              <a:gd name="connsiteY1688" fmla="*/ 3116644 h 3379599"/>
              <a:gd name="connsiteX1689" fmla="*/ 138429 w 2632935"/>
              <a:gd name="connsiteY1689" fmla="*/ 3320158 h 3379599"/>
              <a:gd name="connsiteX1690" fmla="*/ 64705 w 2632935"/>
              <a:gd name="connsiteY1690" fmla="*/ 3334845 h 3379599"/>
              <a:gd name="connsiteX1691" fmla="*/ 0 w 2632935"/>
              <a:gd name="connsiteY1691" fmla="*/ 3379599 h 3379599"/>
              <a:gd name="connsiteX1692" fmla="*/ 0 w 2632935"/>
              <a:gd name="connsiteY1692" fmla="*/ 3331880 h 3379599"/>
              <a:gd name="connsiteX1693" fmla="*/ 4141 w 2632935"/>
              <a:gd name="connsiteY1693" fmla="*/ 3363548 h 33795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</a:cxnLst>
            <a:rect l="l" t="t" r="r" b="b"/>
            <a:pathLst>
              <a:path w="2632935" h="3379599">
                <a:moveTo>
                  <a:pt x="1477235" y="49362"/>
                </a:moveTo>
                <a:cubicBezTo>
                  <a:pt x="1471272" y="50963"/>
                  <a:pt x="1467379" y="47319"/>
                  <a:pt x="1466206" y="42639"/>
                </a:cubicBezTo>
                <a:cubicBezTo>
                  <a:pt x="1465033" y="37960"/>
                  <a:pt x="1466579" y="32245"/>
                  <a:pt x="1471492" y="29705"/>
                </a:cubicBezTo>
                <a:cubicBezTo>
                  <a:pt x="1489602" y="20429"/>
                  <a:pt x="1509811" y="16124"/>
                  <a:pt x="1530129" y="18442"/>
                </a:cubicBezTo>
                <a:cubicBezTo>
                  <a:pt x="1539294" y="19547"/>
                  <a:pt x="1538741" y="33792"/>
                  <a:pt x="1530571" y="35889"/>
                </a:cubicBezTo>
                <a:cubicBezTo>
                  <a:pt x="1512792" y="40417"/>
                  <a:pt x="1495013" y="44503"/>
                  <a:pt x="1477235" y="49362"/>
                </a:cubicBezTo>
                <a:close/>
                <a:moveTo>
                  <a:pt x="594959" y="50743"/>
                </a:moveTo>
                <a:cubicBezTo>
                  <a:pt x="591398" y="48590"/>
                  <a:pt x="589244" y="44007"/>
                  <a:pt x="591729" y="38982"/>
                </a:cubicBezTo>
                <a:lnTo>
                  <a:pt x="610917" y="0"/>
                </a:lnTo>
                <a:lnTo>
                  <a:pt x="632720" y="0"/>
                </a:lnTo>
                <a:lnTo>
                  <a:pt x="606637" y="47928"/>
                </a:lnTo>
                <a:cubicBezTo>
                  <a:pt x="603490" y="52621"/>
                  <a:pt x="598520" y="52897"/>
                  <a:pt x="594959" y="50743"/>
                </a:cubicBezTo>
                <a:close/>
                <a:moveTo>
                  <a:pt x="1769755" y="81054"/>
                </a:moveTo>
                <a:cubicBezTo>
                  <a:pt x="1765117" y="80612"/>
                  <a:pt x="1762273" y="76968"/>
                  <a:pt x="1761680" y="73007"/>
                </a:cubicBezTo>
                <a:cubicBezTo>
                  <a:pt x="1761086" y="69045"/>
                  <a:pt x="1762742" y="64766"/>
                  <a:pt x="1767104" y="63054"/>
                </a:cubicBezTo>
                <a:cubicBezTo>
                  <a:pt x="1782343" y="57091"/>
                  <a:pt x="1798244" y="55435"/>
                  <a:pt x="1814366" y="53115"/>
                </a:cubicBezTo>
                <a:cubicBezTo>
                  <a:pt x="1835900" y="50023"/>
                  <a:pt x="1858317" y="44613"/>
                  <a:pt x="1880070" y="46490"/>
                </a:cubicBezTo>
                <a:cubicBezTo>
                  <a:pt x="1888794" y="47263"/>
                  <a:pt x="1894537" y="60956"/>
                  <a:pt x="1884599" y="64821"/>
                </a:cubicBezTo>
                <a:cubicBezTo>
                  <a:pt x="1864390" y="72662"/>
                  <a:pt x="1842195" y="74097"/>
                  <a:pt x="1820772" y="77078"/>
                </a:cubicBezTo>
                <a:cubicBezTo>
                  <a:pt x="1803877" y="79398"/>
                  <a:pt x="1786870" y="82710"/>
                  <a:pt x="1769755" y="81054"/>
                </a:cubicBezTo>
                <a:close/>
                <a:moveTo>
                  <a:pt x="1329926" y="88563"/>
                </a:moveTo>
                <a:cubicBezTo>
                  <a:pt x="1325509" y="88894"/>
                  <a:pt x="1322721" y="85581"/>
                  <a:pt x="1321990" y="81772"/>
                </a:cubicBezTo>
                <a:cubicBezTo>
                  <a:pt x="1321258" y="77962"/>
                  <a:pt x="1322583" y="73655"/>
                  <a:pt x="1326393" y="71999"/>
                </a:cubicBezTo>
                <a:cubicBezTo>
                  <a:pt x="1357092" y="58416"/>
                  <a:pt x="1393754" y="47926"/>
                  <a:pt x="1427544" y="45717"/>
                </a:cubicBezTo>
                <a:cubicBezTo>
                  <a:pt x="1436268" y="45165"/>
                  <a:pt x="1439911" y="58637"/>
                  <a:pt x="1431961" y="62392"/>
                </a:cubicBezTo>
                <a:cubicBezTo>
                  <a:pt x="1401041" y="76968"/>
                  <a:pt x="1363938" y="86134"/>
                  <a:pt x="1329926" y="88563"/>
                </a:cubicBezTo>
                <a:close/>
                <a:moveTo>
                  <a:pt x="1958694" y="91876"/>
                </a:moveTo>
                <a:cubicBezTo>
                  <a:pt x="1952952" y="91710"/>
                  <a:pt x="1950302" y="87624"/>
                  <a:pt x="1950315" y="83276"/>
                </a:cubicBezTo>
                <a:cubicBezTo>
                  <a:pt x="1950329" y="78928"/>
                  <a:pt x="1953007" y="74318"/>
                  <a:pt x="1957921" y="73103"/>
                </a:cubicBezTo>
                <a:cubicBezTo>
                  <a:pt x="2002533" y="61840"/>
                  <a:pt x="2052115" y="56539"/>
                  <a:pt x="2098053" y="55214"/>
                </a:cubicBezTo>
                <a:cubicBezTo>
                  <a:pt x="2108654" y="54882"/>
                  <a:pt x="2108322" y="69901"/>
                  <a:pt x="2099378" y="72551"/>
                </a:cubicBezTo>
                <a:cubicBezTo>
                  <a:pt x="2055539" y="85692"/>
                  <a:pt x="2004521" y="93201"/>
                  <a:pt x="1958694" y="91876"/>
                </a:cubicBezTo>
                <a:close/>
                <a:moveTo>
                  <a:pt x="422581" y="114127"/>
                </a:moveTo>
                <a:cubicBezTo>
                  <a:pt x="418716" y="112581"/>
                  <a:pt x="415873" y="108550"/>
                  <a:pt x="417916" y="103581"/>
                </a:cubicBezTo>
                <a:cubicBezTo>
                  <a:pt x="427192" y="80613"/>
                  <a:pt x="436246" y="57975"/>
                  <a:pt x="448172" y="36221"/>
                </a:cubicBezTo>
                <a:cubicBezTo>
                  <a:pt x="451264" y="30479"/>
                  <a:pt x="460982" y="33792"/>
                  <a:pt x="459105" y="40308"/>
                </a:cubicBezTo>
                <a:cubicBezTo>
                  <a:pt x="452369" y="64270"/>
                  <a:pt x="442872" y="86797"/>
                  <a:pt x="433376" y="109765"/>
                </a:cubicBezTo>
                <a:cubicBezTo>
                  <a:pt x="431333" y="114734"/>
                  <a:pt x="426446" y="115673"/>
                  <a:pt x="422581" y="114127"/>
                </a:cubicBezTo>
                <a:close/>
                <a:moveTo>
                  <a:pt x="2204723" y="116500"/>
                </a:moveTo>
                <a:cubicBezTo>
                  <a:pt x="2199644" y="116059"/>
                  <a:pt x="2196442" y="112056"/>
                  <a:pt x="2195724" y="107694"/>
                </a:cubicBezTo>
                <a:cubicBezTo>
                  <a:pt x="2195006" y="103332"/>
                  <a:pt x="2196773" y="98612"/>
                  <a:pt x="2201632" y="96734"/>
                </a:cubicBezTo>
                <a:cubicBezTo>
                  <a:pt x="2217976" y="90440"/>
                  <a:pt x="2236196" y="89667"/>
                  <a:pt x="2253532" y="87127"/>
                </a:cubicBezTo>
                <a:cubicBezTo>
                  <a:pt x="2269876" y="84698"/>
                  <a:pt x="2285998" y="82490"/>
                  <a:pt x="2302672" y="83705"/>
                </a:cubicBezTo>
                <a:cubicBezTo>
                  <a:pt x="2311948" y="84367"/>
                  <a:pt x="2313936" y="98391"/>
                  <a:pt x="2305212" y="101703"/>
                </a:cubicBezTo>
                <a:cubicBezTo>
                  <a:pt x="2288649" y="107777"/>
                  <a:pt x="2271311" y="109875"/>
                  <a:pt x="2253864" y="112083"/>
                </a:cubicBezTo>
                <a:cubicBezTo>
                  <a:pt x="2237631" y="114182"/>
                  <a:pt x="2221068" y="117936"/>
                  <a:pt x="2204723" y="116500"/>
                </a:cubicBezTo>
                <a:close/>
                <a:moveTo>
                  <a:pt x="1620017" y="118709"/>
                </a:moveTo>
                <a:cubicBezTo>
                  <a:pt x="1615379" y="118267"/>
                  <a:pt x="1612811" y="114512"/>
                  <a:pt x="1612480" y="110523"/>
                </a:cubicBezTo>
                <a:cubicBezTo>
                  <a:pt x="1612149" y="106534"/>
                  <a:pt x="1614054" y="102310"/>
                  <a:pt x="1618360" y="100930"/>
                </a:cubicBezTo>
                <a:cubicBezTo>
                  <a:pt x="1640556" y="93753"/>
                  <a:pt x="1668935" y="89888"/>
                  <a:pt x="1692236" y="92316"/>
                </a:cubicBezTo>
                <a:cubicBezTo>
                  <a:pt x="1702505" y="93421"/>
                  <a:pt x="1702285" y="108771"/>
                  <a:pt x="1693339" y="111531"/>
                </a:cubicBezTo>
                <a:cubicBezTo>
                  <a:pt x="1671254" y="118489"/>
                  <a:pt x="1643096" y="121029"/>
                  <a:pt x="1620017" y="118709"/>
                </a:cubicBezTo>
                <a:close/>
                <a:moveTo>
                  <a:pt x="1790074" y="127874"/>
                </a:moveTo>
                <a:cubicBezTo>
                  <a:pt x="1783779" y="127819"/>
                  <a:pt x="1780494" y="123457"/>
                  <a:pt x="1780162" y="118681"/>
                </a:cubicBezTo>
                <a:cubicBezTo>
                  <a:pt x="1779831" y="113905"/>
                  <a:pt x="1782454" y="108715"/>
                  <a:pt x="1787975" y="107004"/>
                </a:cubicBezTo>
                <a:cubicBezTo>
                  <a:pt x="1822208" y="96292"/>
                  <a:pt x="1865826" y="88562"/>
                  <a:pt x="1901714" y="91102"/>
                </a:cubicBezTo>
                <a:cubicBezTo>
                  <a:pt x="1912868" y="91985"/>
                  <a:pt x="1915628" y="106452"/>
                  <a:pt x="1904806" y="110537"/>
                </a:cubicBezTo>
                <a:cubicBezTo>
                  <a:pt x="1870574" y="123568"/>
                  <a:pt x="1826625" y="127985"/>
                  <a:pt x="1790074" y="127874"/>
                </a:cubicBezTo>
                <a:close/>
                <a:moveTo>
                  <a:pt x="633249" y="135274"/>
                </a:moveTo>
                <a:cubicBezTo>
                  <a:pt x="627839" y="139361"/>
                  <a:pt x="619666" y="131962"/>
                  <a:pt x="623422" y="126220"/>
                </a:cubicBezTo>
                <a:cubicBezTo>
                  <a:pt x="636893" y="105680"/>
                  <a:pt x="654671" y="88233"/>
                  <a:pt x="668917" y="68135"/>
                </a:cubicBezTo>
                <a:cubicBezTo>
                  <a:pt x="677198" y="56319"/>
                  <a:pt x="684597" y="44062"/>
                  <a:pt x="691996" y="31805"/>
                </a:cubicBezTo>
                <a:cubicBezTo>
                  <a:pt x="681063" y="38541"/>
                  <a:pt x="670463" y="47043"/>
                  <a:pt x="660303" y="56319"/>
                </a:cubicBezTo>
                <a:cubicBezTo>
                  <a:pt x="644292" y="81938"/>
                  <a:pt x="622869" y="103471"/>
                  <a:pt x="597471" y="116834"/>
                </a:cubicBezTo>
                <a:cubicBezTo>
                  <a:pt x="584330" y="123790"/>
                  <a:pt x="568097" y="105460"/>
                  <a:pt x="580796" y="95190"/>
                </a:cubicBezTo>
                <a:cubicBezTo>
                  <a:pt x="584882" y="91987"/>
                  <a:pt x="588968" y="88343"/>
                  <a:pt x="592944" y="84699"/>
                </a:cubicBezTo>
                <a:cubicBezTo>
                  <a:pt x="593054" y="83926"/>
                  <a:pt x="593164" y="83263"/>
                  <a:pt x="593496" y="82601"/>
                </a:cubicBezTo>
                <a:cubicBezTo>
                  <a:pt x="601667" y="63939"/>
                  <a:pt x="617789" y="48479"/>
                  <a:pt x="633691" y="36222"/>
                </a:cubicBezTo>
                <a:cubicBezTo>
                  <a:pt x="636010" y="34455"/>
                  <a:pt x="638439" y="34013"/>
                  <a:pt x="640648" y="34565"/>
                </a:cubicBezTo>
                <a:cubicBezTo>
                  <a:pt x="645727" y="25621"/>
                  <a:pt x="650144" y="16565"/>
                  <a:pt x="653346" y="7069"/>
                </a:cubicBezTo>
                <a:lnTo>
                  <a:pt x="655267" y="0"/>
                </a:lnTo>
                <a:lnTo>
                  <a:pt x="684067" y="0"/>
                </a:lnTo>
                <a:lnTo>
                  <a:pt x="682940" y="6076"/>
                </a:lnTo>
                <a:cubicBezTo>
                  <a:pt x="686695" y="4088"/>
                  <a:pt x="690449" y="1990"/>
                  <a:pt x="694425" y="334"/>
                </a:cubicBezTo>
                <a:lnTo>
                  <a:pt x="695952" y="0"/>
                </a:lnTo>
                <a:lnTo>
                  <a:pt x="881670" y="0"/>
                </a:lnTo>
                <a:lnTo>
                  <a:pt x="835909" y="54263"/>
                </a:lnTo>
                <a:cubicBezTo>
                  <a:pt x="816253" y="75341"/>
                  <a:pt x="794306" y="94030"/>
                  <a:pt x="765319" y="107336"/>
                </a:cubicBezTo>
                <a:cubicBezTo>
                  <a:pt x="758914" y="110318"/>
                  <a:pt x="750521" y="102919"/>
                  <a:pt x="755491" y="96515"/>
                </a:cubicBezTo>
                <a:cubicBezTo>
                  <a:pt x="779454" y="65154"/>
                  <a:pt x="810705" y="40418"/>
                  <a:pt x="838974" y="12370"/>
                </a:cubicBezTo>
                <a:cubicBezTo>
                  <a:pt x="837207" y="7290"/>
                  <a:pt x="827158" y="8174"/>
                  <a:pt x="814790" y="10935"/>
                </a:cubicBezTo>
                <a:cubicBezTo>
                  <a:pt x="810263" y="22087"/>
                  <a:pt x="801539" y="30038"/>
                  <a:pt x="792373" y="38320"/>
                </a:cubicBezTo>
                <a:cubicBezTo>
                  <a:pt x="783208" y="46601"/>
                  <a:pt x="775257" y="56319"/>
                  <a:pt x="763994" y="61621"/>
                </a:cubicBezTo>
                <a:cubicBezTo>
                  <a:pt x="760570" y="63166"/>
                  <a:pt x="755822" y="60295"/>
                  <a:pt x="757258" y="56209"/>
                </a:cubicBezTo>
                <a:cubicBezTo>
                  <a:pt x="762006" y="42627"/>
                  <a:pt x="772718" y="31363"/>
                  <a:pt x="781662" y="20210"/>
                </a:cubicBezTo>
                <a:cubicBezTo>
                  <a:pt x="781994" y="19769"/>
                  <a:pt x="782435" y="19327"/>
                  <a:pt x="782766" y="18885"/>
                </a:cubicBezTo>
                <a:cubicBezTo>
                  <a:pt x="775147" y="20652"/>
                  <a:pt x="768190" y="21866"/>
                  <a:pt x="762889" y="21756"/>
                </a:cubicBezTo>
                <a:cubicBezTo>
                  <a:pt x="756043" y="37657"/>
                  <a:pt x="743344" y="52785"/>
                  <a:pt x="733848" y="65926"/>
                </a:cubicBezTo>
                <a:cubicBezTo>
                  <a:pt x="721700" y="82933"/>
                  <a:pt x="709664" y="101704"/>
                  <a:pt x="692658" y="114294"/>
                </a:cubicBezTo>
                <a:cubicBezTo>
                  <a:pt x="689346" y="116722"/>
                  <a:pt x="683714" y="113852"/>
                  <a:pt x="685481" y="109435"/>
                </a:cubicBezTo>
                <a:cubicBezTo>
                  <a:pt x="694425" y="87350"/>
                  <a:pt x="710768" y="68356"/>
                  <a:pt x="723467" y="48258"/>
                </a:cubicBezTo>
                <a:cubicBezTo>
                  <a:pt x="729430" y="38762"/>
                  <a:pt x="734952" y="27940"/>
                  <a:pt x="741467" y="18222"/>
                </a:cubicBezTo>
                <a:cubicBezTo>
                  <a:pt x="735615" y="17892"/>
                  <a:pt x="729761" y="18112"/>
                  <a:pt x="724130" y="19106"/>
                </a:cubicBezTo>
                <a:cubicBezTo>
                  <a:pt x="704252" y="61399"/>
                  <a:pt x="668806" y="108993"/>
                  <a:pt x="633249" y="135274"/>
                </a:cubicBezTo>
                <a:close/>
                <a:moveTo>
                  <a:pt x="1874439" y="154377"/>
                </a:moveTo>
                <a:cubicBezTo>
                  <a:pt x="1870022" y="154156"/>
                  <a:pt x="1868007" y="150732"/>
                  <a:pt x="1868104" y="147185"/>
                </a:cubicBezTo>
                <a:cubicBezTo>
                  <a:pt x="1868200" y="143638"/>
                  <a:pt x="1870409" y="139966"/>
                  <a:pt x="1874439" y="139248"/>
                </a:cubicBezTo>
                <a:cubicBezTo>
                  <a:pt x="1965099" y="124120"/>
                  <a:pt x="2065476" y="109102"/>
                  <a:pt x="2157462" y="107666"/>
                </a:cubicBezTo>
                <a:cubicBezTo>
                  <a:pt x="2168394" y="107556"/>
                  <a:pt x="2173252" y="123899"/>
                  <a:pt x="2161658" y="127212"/>
                </a:cubicBezTo>
                <a:cubicBezTo>
                  <a:pt x="2072765" y="152831"/>
                  <a:pt x="1966093" y="159235"/>
                  <a:pt x="1874439" y="154377"/>
                </a:cubicBezTo>
                <a:close/>
                <a:moveTo>
                  <a:pt x="539164" y="171823"/>
                </a:moveTo>
                <a:cubicBezTo>
                  <a:pt x="532427" y="174473"/>
                  <a:pt x="524366" y="168179"/>
                  <a:pt x="528893" y="161002"/>
                </a:cubicBezTo>
                <a:cubicBezTo>
                  <a:pt x="537065" y="148082"/>
                  <a:pt x="549323" y="136598"/>
                  <a:pt x="561801" y="127874"/>
                </a:cubicBezTo>
                <a:cubicBezTo>
                  <a:pt x="567433" y="123899"/>
                  <a:pt x="576597" y="128979"/>
                  <a:pt x="573395" y="136266"/>
                </a:cubicBezTo>
                <a:cubicBezTo>
                  <a:pt x="566770" y="151394"/>
                  <a:pt x="554734" y="165529"/>
                  <a:pt x="539164" y="171823"/>
                </a:cubicBezTo>
                <a:close/>
                <a:moveTo>
                  <a:pt x="672228" y="177124"/>
                </a:moveTo>
                <a:cubicBezTo>
                  <a:pt x="666155" y="179885"/>
                  <a:pt x="661407" y="172376"/>
                  <a:pt x="664830" y="167517"/>
                </a:cubicBezTo>
                <a:cubicBezTo>
                  <a:pt x="668142" y="163100"/>
                  <a:pt x="670792" y="158241"/>
                  <a:pt x="672891" y="153052"/>
                </a:cubicBezTo>
                <a:cubicBezTo>
                  <a:pt x="676866" y="142672"/>
                  <a:pt x="693539" y="147972"/>
                  <a:pt x="689344" y="158241"/>
                </a:cubicBezTo>
                <a:cubicBezTo>
                  <a:pt x="685700" y="167407"/>
                  <a:pt x="681393" y="172929"/>
                  <a:pt x="672228" y="177124"/>
                </a:cubicBezTo>
                <a:close/>
                <a:moveTo>
                  <a:pt x="2126479" y="178048"/>
                </a:moveTo>
                <a:cubicBezTo>
                  <a:pt x="2098308" y="178636"/>
                  <a:pt x="2070722" y="178257"/>
                  <a:pt x="2044496" y="177235"/>
                </a:cubicBezTo>
                <a:cubicBezTo>
                  <a:pt x="2040134" y="177069"/>
                  <a:pt x="2037925" y="173508"/>
                  <a:pt x="2037870" y="169864"/>
                </a:cubicBezTo>
                <a:cubicBezTo>
                  <a:pt x="2037815" y="166220"/>
                  <a:pt x="2039913" y="162493"/>
                  <a:pt x="2044164" y="161997"/>
                </a:cubicBezTo>
                <a:cubicBezTo>
                  <a:pt x="2117156" y="153714"/>
                  <a:pt x="2190590" y="147862"/>
                  <a:pt x="2263030" y="135604"/>
                </a:cubicBezTo>
                <a:cubicBezTo>
                  <a:pt x="2298697" y="129530"/>
                  <a:pt x="2334034" y="120696"/>
                  <a:pt x="2370254" y="118268"/>
                </a:cubicBezTo>
                <a:cubicBezTo>
                  <a:pt x="2381627" y="117384"/>
                  <a:pt x="2385934" y="133617"/>
                  <a:pt x="2374892" y="137813"/>
                </a:cubicBezTo>
                <a:cubicBezTo>
                  <a:pt x="2300768" y="165807"/>
                  <a:pt x="2210991" y="176283"/>
                  <a:pt x="2126479" y="178048"/>
                </a:cubicBezTo>
                <a:close/>
                <a:moveTo>
                  <a:pt x="1425445" y="178671"/>
                </a:moveTo>
                <a:cubicBezTo>
                  <a:pt x="1420421" y="178836"/>
                  <a:pt x="1417384" y="174944"/>
                  <a:pt x="1416860" y="170761"/>
                </a:cubicBezTo>
                <a:cubicBezTo>
                  <a:pt x="1416335" y="166579"/>
                  <a:pt x="1418323" y="162107"/>
                  <a:pt x="1423347" y="161113"/>
                </a:cubicBezTo>
                <a:cubicBezTo>
                  <a:pt x="1482647" y="149187"/>
                  <a:pt x="1546031" y="140685"/>
                  <a:pt x="1606545" y="140243"/>
                </a:cubicBezTo>
                <a:cubicBezTo>
                  <a:pt x="1615599" y="140132"/>
                  <a:pt x="1616594" y="153935"/>
                  <a:pt x="1607980" y="155923"/>
                </a:cubicBezTo>
                <a:cubicBezTo>
                  <a:pt x="1549233" y="169726"/>
                  <a:pt x="1485627" y="176683"/>
                  <a:pt x="1425445" y="178671"/>
                </a:cubicBezTo>
                <a:close/>
                <a:moveTo>
                  <a:pt x="1654690" y="180769"/>
                </a:moveTo>
                <a:cubicBezTo>
                  <a:pt x="1649224" y="181045"/>
                  <a:pt x="1645829" y="177428"/>
                  <a:pt x="1645166" y="173425"/>
                </a:cubicBezTo>
                <a:cubicBezTo>
                  <a:pt x="1644504" y="169422"/>
                  <a:pt x="1646574" y="165033"/>
                  <a:pt x="1652040" y="163763"/>
                </a:cubicBezTo>
                <a:cubicBezTo>
                  <a:pt x="1692345" y="154487"/>
                  <a:pt x="1736627" y="146316"/>
                  <a:pt x="1778147" y="151395"/>
                </a:cubicBezTo>
                <a:cubicBezTo>
                  <a:pt x="1787202" y="152500"/>
                  <a:pt x="1786870" y="166855"/>
                  <a:pt x="1778478" y="168843"/>
                </a:cubicBezTo>
                <a:cubicBezTo>
                  <a:pt x="1738836" y="178339"/>
                  <a:pt x="1695327" y="178781"/>
                  <a:pt x="1654690" y="180769"/>
                </a:cubicBezTo>
                <a:close/>
                <a:moveTo>
                  <a:pt x="1221184" y="196007"/>
                </a:moveTo>
                <a:cubicBezTo>
                  <a:pt x="1206553" y="196559"/>
                  <a:pt x="1192004" y="196118"/>
                  <a:pt x="1178090" y="192805"/>
                </a:cubicBezTo>
                <a:cubicBezTo>
                  <a:pt x="1173287" y="191645"/>
                  <a:pt x="1171686" y="188056"/>
                  <a:pt x="1172197" y="184440"/>
                </a:cubicBezTo>
                <a:cubicBezTo>
                  <a:pt x="1172707" y="180824"/>
                  <a:pt x="1175330" y="177180"/>
                  <a:pt x="1178974" y="175910"/>
                </a:cubicBezTo>
                <a:cubicBezTo>
                  <a:pt x="1204703" y="166855"/>
                  <a:pt x="1235070" y="169063"/>
                  <a:pt x="1262125" y="167849"/>
                </a:cubicBezTo>
                <a:cubicBezTo>
                  <a:pt x="1290395" y="166524"/>
                  <a:pt x="1318994" y="163322"/>
                  <a:pt x="1347153" y="167297"/>
                </a:cubicBezTo>
                <a:cubicBezTo>
                  <a:pt x="1358306" y="168842"/>
                  <a:pt x="1357533" y="183529"/>
                  <a:pt x="1347485" y="185959"/>
                </a:cubicBezTo>
                <a:cubicBezTo>
                  <a:pt x="1320541" y="192584"/>
                  <a:pt x="1292272" y="192032"/>
                  <a:pt x="1264776" y="193246"/>
                </a:cubicBezTo>
                <a:cubicBezTo>
                  <a:pt x="1250530" y="193909"/>
                  <a:pt x="1235816" y="195455"/>
                  <a:pt x="1221184" y="196007"/>
                </a:cubicBezTo>
                <a:close/>
                <a:moveTo>
                  <a:pt x="290359" y="197831"/>
                </a:moveTo>
                <a:cubicBezTo>
                  <a:pt x="288717" y="197390"/>
                  <a:pt x="287336" y="196120"/>
                  <a:pt x="287391" y="194242"/>
                </a:cubicBezTo>
                <a:cubicBezTo>
                  <a:pt x="287613" y="161335"/>
                  <a:pt x="309588" y="128318"/>
                  <a:pt x="318642" y="96846"/>
                </a:cubicBezTo>
                <a:cubicBezTo>
                  <a:pt x="323445" y="80227"/>
                  <a:pt x="325792" y="61813"/>
                  <a:pt x="328732" y="43703"/>
                </a:cubicBezTo>
                <a:lnTo>
                  <a:pt x="340358" y="0"/>
                </a:lnTo>
                <a:lnTo>
                  <a:pt x="356992" y="0"/>
                </a:lnTo>
                <a:lnTo>
                  <a:pt x="357469" y="20498"/>
                </a:lnTo>
                <a:cubicBezTo>
                  <a:pt x="354834" y="47885"/>
                  <a:pt x="343736" y="76996"/>
                  <a:pt x="335868" y="101262"/>
                </a:cubicBezTo>
                <a:cubicBezTo>
                  <a:pt x="325378" y="133728"/>
                  <a:pt x="314446" y="168291"/>
                  <a:pt x="294900" y="196450"/>
                </a:cubicBezTo>
                <a:cubicBezTo>
                  <a:pt x="293907" y="197886"/>
                  <a:pt x="292002" y="198273"/>
                  <a:pt x="290359" y="197831"/>
                </a:cubicBezTo>
                <a:close/>
                <a:moveTo>
                  <a:pt x="191045" y="198036"/>
                </a:moveTo>
                <a:cubicBezTo>
                  <a:pt x="186021" y="197167"/>
                  <a:pt x="181769" y="193136"/>
                  <a:pt x="183371" y="186842"/>
                </a:cubicBezTo>
                <a:cubicBezTo>
                  <a:pt x="186794" y="173481"/>
                  <a:pt x="188782" y="160340"/>
                  <a:pt x="194634" y="147751"/>
                </a:cubicBezTo>
                <a:cubicBezTo>
                  <a:pt x="197616" y="141236"/>
                  <a:pt x="207002" y="144990"/>
                  <a:pt x="207223" y="151174"/>
                </a:cubicBezTo>
                <a:cubicBezTo>
                  <a:pt x="207665" y="164647"/>
                  <a:pt x="206450" y="177124"/>
                  <a:pt x="203358" y="190266"/>
                </a:cubicBezTo>
                <a:cubicBezTo>
                  <a:pt x="201867" y="196615"/>
                  <a:pt x="196069" y="198906"/>
                  <a:pt x="191045" y="198036"/>
                </a:cubicBezTo>
                <a:close/>
                <a:moveTo>
                  <a:pt x="2078368" y="226293"/>
                </a:moveTo>
                <a:cubicBezTo>
                  <a:pt x="2017496" y="229771"/>
                  <a:pt x="1956485" y="229523"/>
                  <a:pt x="1896634" y="223946"/>
                </a:cubicBezTo>
                <a:cubicBezTo>
                  <a:pt x="1890947" y="223394"/>
                  <a:pt x="1888573" y="219142"/>
                  <a:pt x="1888987" y="214987"/>
                </a:cubicBezTo>
                <a:cubicBezTo>
                  <a:pt x="1889401" y="210832"/>
                  <a:pt x="1892603" y="206774"/>
                  <a:pt x="1898070" y="206609"/>
                </a:cubicBezTo>
                <a:cubicBezTo>
                  <a:pt x="2019097" y="203076"/>
                  <a:pt x="2137474" y="200094"/>
                  <a:pt x="2257838" y="184524"/>
                </a:cubicBezTo>
                <a:cubicBezTo>
                  <a:pt x="2271862" y="182757"/>
                  <a:pt x="2272966" y="204069"/>
                  <a:pt x="2259274" y="206278"/>
                </a:cubicBezTo>
                <a:cubicBezTo>
                  <a:pt x="2199975" y="215609"/>
                  <a:pt x="2139241" y="222814"/>
                  <a:pt x="2078368" y="226293"/>
                </a:cubicBezTo>
                <a:close/>
                <a:moveTo>
                  <a:pt x="1602059" y="236217"/>
                </a:moveTo>
                <a:cubicBezTo>
                  <a:pt x="1534768" y="236893"/>
                  <a:pt x="1467518" y="234602"/>
                  <a:pt x="1404133" y="228031"/>
                </a:cubicBezTo>
                <a:cubicBezTo>
                  <a:pt x="1398778" y="227423"/>
                  <a:pt x="1396404" y="223089"/>
                  <a:pt x="1396652" y="218783"/>
                </a:cubicBezTo>
                <a:cubicBezTo>
                  <a:pt x="1396901" y="214476"/>
                  <a:pt x="1399772" y="210197"/>
                  <a:pt x="1404906" y="209701"/>
                </a:cubicBezTo>
                <a:cubicBezTo>
                  <a:pt x="1531786" y="196007"/>
                  <a:pt x="1673353" y="199872"/>
                  <a:pt x="1800674" y="209921"/>
                </a:cubicBezTo>
                <a:cubicBezTo>
                  <a:pt x="1810282" y="210583"/>
                  <a:pt x="1809619" y="225822"/>
                  <a:pt x="1800233" y="226596"/>
                </a:cubicBezTo>
                <a:cubicBezTo>
                  <a:pt x="1736682" y="231896"/>
                  <a:pt x="1669350" y="235540"/>
                  <a:pt x="1602059" y="236217"/>
                </a:cubicBezTo>
                <a:close/>
                <a:moveTo>
                  <a:pt x="1439138" y="275514"/>
                </a:moveTo>
                <a:cubicBezTo>
                  <a:pt x="1416059" y="271317"/>
                  <a:pt x="1394084" y="263036"/>
                  <a:pt x="1370895" y="259061"/>
                </a:cubicBezTo>
                <a:cubicBezTo>
                  <a:pt x="1347263" y="255085"/>
                  <a:pt x="1322196" y="255085"/>
                  <a:pt x="1299449" y="247577"/>
                </a:cubicBezTo>
                <a:cubicBezTo>
                  <a:pt x="1295805" y="246417"/>
                  <a:pt x="1293596" y="242663"/>
                  <a:pt x="1293320" y="238881"/>
                </a:cubicBezTo>
                <a:cubicBezTo>
                  <a:pt x="1293044" y="235099"/>
                  <a:pt x="1294700" y="231289"/>
                  <a:pt x="1298786" y="230019"/>
                </a:cubicBezTo>
                <a:cubicBezTo>
                  <a:pt x="1342515" y="216657"/>
                  <a:pt x="1408660" y="233332"/>
                  <a:pt x="1446647" y="257294"/>
                </a:cubicBezTo>
                <a:cubicBezTo>
                  <a:pt x="1455370" y="262813"/>
                  <a:pt x="1448855" y="277391"/>
                  <a:pt x="1439138" y="275514"/>
                </a:cubicBezTo>
                <a:close/>
                <a:moveTo>
                  <a:pt x="359100" y="281083"/>
                </a:moveTo>
                <a:cubicBezTo>
                  <a:pt x="355801" y="280406"/>
                  <a:pt x="353151" y="277590"/>
                  <a:pt x="354310" y="273173"/>
                </a:cubicBezTo>
                <a:cubicBezTo>
                  <a:pt x="364359" y="233000"/>
                  <a:pt x="376947" y="192363"/>
                  <a:pt x="399916" y="157578"/>
                </a:cubicBezTo>
                <a:cubicBezTo>
                  <a:pt x="403339" y="152389"/>
                  <a:pt x="412394" y="155591"/>
                  <a:pt x="410296" y="161995"/>
                </a:cubicBezTo>
                <a:cubicBezTo>
                  <a:pt x="397817" y="200645"/>
                  <a:pt x="380923" y="237749"/>
                  <a:pt x="367782" y="276154"/>
                </a:cubicBezTo>
                <a:cubicBezTo>
                  <a:pt x="366346" y="280296"/>
                  <a:pt x="362399" y="281759"/>
                  <a:pt x="359100" y="281083"/>
                </a:cubicBezTo>
                <a:close/>
                <a:moveTo>
                  <a:pt x="1194435" y="294475"/>
                </a:moveTo>
                <a:cubicBezTo>
                  <a:pt x="1197859" y="291272"/>
                  <a:pt x="1201392" y="288179"/>
                  <a:pt x="1204816" y="285198"/>
                </a:cubicBezTo>
                <a:cubicBezTo>
                  <a:pt x="1197197" y="283762"/>
                  <a:pt x="1189688" y="282327"/>
                  <a:pt x="1182177" y="281001"/>
                </a:cubicBezTo>
                <a:cubicBezTo>
                  <a:pt x="1181737" y="284206"/>
                  <a:pt x="1181184" y="287518"/>
                  <a:pt x="1180522" y="290719"/>
                </a:cubicBezTo>
                <a:cubicBezTo>
                  <a:pt x="1185159" y="291935"/>
                  <a:pt x="1189798" y="293261"/>
                  <a:pt x="1194435" y="294475"/>
                </a:cubicBezTo>
                <a:close/>
                <a:moveTo>
                  <a:pt x="753059" y="295253"/>
                </a:moveTo>
                <a:cubicBezTo>
                  <a:pt x="748201" y="297683"/>
                  <a:pt x="743231" y="291278"/>
                  <a:pt x="745550" y="286971"/>
                </a:cubicBezTo>
                <a:cubicBezTo>
                  <a:pt x="757918" y="262453"/>
                  <a:pt x="779892" y="243712"/>
                  <a:pt x="798885" y="224277"/>
                </a:cubicBezTo>
                <a:cubicBezTo>
                  <a:pt x="818542" y="204180"/>
                  <a:pt x="836762" y="182425"/>
                  <a:pt x="860504" y="167187"/>
                </a:cubicBezTo>
                <a:cubicBezTo>
                  <a:pt x="867681" y="162548"/>
                  <a:pt x="877952" y="171162"/>
                  <a:pt x="873092" y="178891"/>
                </a:cubicBezTo>
                <a:cubicBezTo>
                  <a:pt x="856418" y="205835"/>
                  <a:pt x="831241" y="226485"/>
                  <a:pt x="808824" y="248460"/>
                </a:cubicBezTo>
                <a:cubicBezTo>
                  <a:pt x="791488" y="265434"/>
                  <a:pt x="774923" y="284209"/>
                  <a:pt x="753059" y="295253"/>
                </a:cubicBezTo>
                <a:close/>
                <a:moveTo>
                  <a:pt x="899071" y="295264"/>
                </a:moveTo>
                <a:cubicBezTo>
                  <a:pt x="896090" y="293014"/>
                  <a:pt x="894295" y="289121"/>
                  <a:pt x="896172" y="285531"/>
                </a:cubicBezTo>
                <a:cubicBezTo>
                  <a:pt x="913952" y="250889"/>
                  <a:pt x="949730" y="206830"/>
                  <a:pt x="987275" y="192805"/>
                </a:cubicBezTo>
                <a:cubicBezTo>
                  <a:pt x="994674" y="190045"/>
                  <a:pt x="1002734" y="198437"/>
                  <a:pt x="997323" y="205394"/>
                </a:cubicBezTo>
                <a:cubicBezTo>
                  <a:pt x="984955" y="221185"/>
                  <a:pt x="967950" y="232780"/>
                  <a:pt x="953594" y="246693"/>
                </a:cubicBezTo>
                <a:cubicBezTo>
                  <a:pt x="937804" y="262008"/>
                  <a:pt x="924331" y="279238"/>
                  <a:pt x="909093" y="295140"/>
                </a:cubicBezTo>
                <a:cubicBezTo>
                  <a:pt x="906222" y="298122"/>
                  <a:pt x="902053" y="297515"/>
                  <a:pt x="899071" y="295264"/>
                </a:cubicBezTo>
                <a:close/>
                <a:moveTo>
                  <a:pt x="1892881" y="299357"/>
                </a:moveTo>
                <a:cubicBezTo>
                  <a:pt x="1847937" y="301786"/>
                  <a:pt x="1802331" y="295050"/>
                  <a:pt x="1757387" y="292290"/>
                </a:cubicBezTo>
                <a:cubicBezTo>
                  <a:pt x="1717744" y="289750"/>
                  <a:pt x="1677549" y="289419"/>
                  <a:pt x="1638458" y="282350"/>
                </a:cubicBezTo>
                <a:cubicBezTo>
                  <a:pt x="1633158" y="281356"/>
                  <a:pt x="1631060" y="277132"/>
                  <a:pt x="1631529" y="273019"/>
                </a:cubicBezTo>
                <a:cubicBezTo>
                  <a:pt x="1631999" y="268905"/>
                  <a:pt x="1635035" y="264903"/>
                  <a:pt x="1640005" y="264350"/>
                </a:cubicBezTo>
                <a:cubicBezTo>
                  <a:pt x="1719952" y="255737"/>
                  <a:pt x="1817791" y="260927"/>
                  <a:pt x="1896193" y="278706"/>
                </a:cubicBezTo>
                <a:cubicBezTo>
                  <a:pt x="1908561" y="281466"/>
                  <a:pt x="1904144" y="298803"/>
                  <a:pt x="1892881" y="299357"/>
                </a:cubicBezTo>
                <a:close/>
                <a:moveTo>
                  <a:pt x="1598815" y="309604"/>
                </a:moveTo>
                <a:cubicBezTo>
                  <a:pt x="1578607" y="308278"/>
                  <a:pt x="1559172" y="303309"/>
                  <a:pt x="1539517" y="298560"/>
                </a:cubicBezTo>
                <a:cubicBezTo>
                  <a:pt x="1523174" y="294585"/>
                  <a:pt x="1505947" y="292818"/>
                  <a:pt x="1491261" y="284312"/>
                </a:cubicBezTo>
                <a:cubicBezTo>
                  <a:pt x="1488113" y="282491"/>
                  <a:pt x="1486512" y="278735"/>
                  <a:pt x="1486719" y="275242"/>
                </a:cubicBezTo>
                <a:cubicBezTo>
                  <a:pt x="1486926" y="271750"/>
                  <a:pt x="1488941" y="268520"/>
                  <a:pt x="1493028" y="267747"/>
                </a:cubicBezTo>
                <a:cubicBezTo>
                  <a:pt x="1511248" y="264213"/>
                  <a:pt x="1530241" y="268851"/>
                  <a:pt x="1547909" y="273711"/>
                </a:cubicBezTo>
                <a:cubicBezTo>
                  <a:pt x="1567234" y="278901"/>
                  <a:pt x="1585785" y="284092"/>
                  <a:pt x="1603012" y="294585"/>
                </a:cubicBezTo>
                <a:cubicBezTo>
                  <a:pt x="1609637" y="298670"/>
                  <a:pt x="1607097" y="310155"/>
                  <a:pt x="1598815" y="309604"/>
                </a:cubicBezTo>
                <a:close/>
                <a:moveTo>
                  <a:pt x="306786" y="312191"/>
                </a:moveTo>
                <a:cubicBezTo>
                  <a:pt x="303928" y="312467"/>
                  <a:pt x="301140" y="311115"/>
                  <a:pt x="300423" y="307416"/>
                </a:cubicBezTo>
                <a:cubicBezTo>
                  <a:pt x="296337" y="286212"/>
                  <a:pt x="303846" y="257279"/>
                  <a:pt x="317317" y="240730"/>
                </a:cubicBezTo>
                <a:cubicBezTo>
                  <a:pt x="321844" y="235098"/>
                  <a:pt x="330237" y="240620"/>
                  <a:pt x="329133" y="247026"/>
                </a:cubicBezTo>
                <a:cubicBezTo>
                  <a:pt x="327366" y="257168"/>
                  <a:pt x="323170" y="266443"/>
                  <a:pt x="320631" y="276494"/>
                </a:cubicBezTo>
                <a:cubicBezTo>
                  <a:pt x="317980" y="286763"/>
                  <a:pt x="317097" y="297254"/>
                  <a:pt x="313563" y="307194"/>
                </a:cubicBezTo>
                <a:cubicBezTo>
                  <a:pt x="312569" y="310010"/>
                  <a:pt x="309643" y="311915"/>
                  <a:pt x="306786" y="312191"/>
                </a:cubicBezTo>
                <a:close/>
                <a:moveTo>
                  <a:pt x="1172792" y="316343"/>
                </a:moveTo>
                <a:cubicBezTo>
                  <a:pt x="1174007" y="315127"/>
                  <a:pt x="1175111" y="313803"/>
                  <a:pt x="1176325" y="312587"/>
                </a:cubicBezTo>
                <a:cubicBezTo>
                  <a:pt x="1175994" y="311373"/>
                  <a:pt x="1175773" y="310047"/>
                  <a:pt x="1175553" y="308833"/>
                </a:cubicBezTo>
                <a:cubicBezTo>
                  <a:pt x="1174780" y="311373"/>
                  <a:pt x="1173786" y="313913"/>
                  <a:pt x="1172792" y="316343"/>
                </a:cubicBezTo>
                <a:close/>
                <a:moveTo>
                  <a:pt x="2529598" y="354904"/>
                </a:moveTo>
                <a:cubicBezTo>
                  <a:pt x="2500777" y="354131"/>
                  <a:pt x="2472398" y="346733"/>
                  <a:pt x="2443687" y="343530"/>
                </a:cubicBezTo>
                <a:cubicBezTo>
                  <a:pt x="2415748" y="340437"/>
                  <a:pt x="2386595" y="340549"/>
                  <a:pt x="2359210" y="334253"/>
                </a:cubicBezTo>
                <a:cubicBezTo>
                  <a:pt x="2354517" y="333149"/>
                  <a:pt x="2352226" y="329367"/>
                  <a:pt x="2352295" y="325668"/>
                </a:cubicBezTo>
                <a:cubicBezTo>
                  <a:pt x="2352364" y="321968"/>
                  <a:pt x="2354793" y="318353"/>
                  <a:pt x="2359541" y="317580"/>
                </a:cubicBezTo>
                <a:cubicBezTo>
                  <a:pt x="2410999" y="308633"/>
                  <a:pt x="2485206" y="317690"/>
                  <a:pt x="2533353" y="337678"/>
                </a:cubicBezTo>
                <a:cubicBezTo>
                  <a:pt x="2541634" y="341210"/>
                  <a:pt x="2538542" y="355125"/>
                  <a:pt x="2529598" y="354904"/>
                </a:cubicBezTo>
                <a:close/>
                <a:moveTo>
                  <a:pt x="1482869" y="382388"/>
                </a:moveTo>
                <a:cubicBezTo>
                  <a:pt x="1482869" y="382388"/>
                  <a:pt x="1482758" y="382277"/>
                  <a:pt x="1482758" y="382277"/>
                </a:cubicBezTo>
                <a:cubicBezTo>
                  <a:pt x="1482758" y="382388"/>
                  <a:pt x="1482758" y="382388"/>
                  <a:pt x="1482758" y="382388"/>
                </a:cubicBezTo>
                <a:cubicBezTo>
                  <a:pt x="1482758" y="382388"/>
                  <a:pt x="1482869" y="382388"/>
                  <a:pt x="1482869" y="382388"/>
                </a:cubicBezTo>
                <a:close/>
                <a:moveTo>
                  <a:pt x="923447" y="383050"/>
                </a:moveTo>
                <a:cubicBezTo>
                  <a:pt x="917153" y="387356"/>
                  <a:pt x="907435" y="379517"/>
                  <a:pt x="911962" y="372668"/>
                </a:cubicBezTo>
                <a:cubicBezTo>
                  <a:pt x="930072" y="345279"/>
                  <a:pt x="957348" y="316896"/>
                  <a:pt x="984844" y="298894"/>
                </a:cubicBezTo>
                <a:cubicBezTo>
                  <a:pt x="991912" y="294257"/>
                  <a:pt x="999642" y="301987"/>
                  <a:pt x="995225" y="309055"/>
                </a:cubicBezTo>
                <a:cubicBezTo>
                  <a:pt x="977667" y="336885"/>
                  <a:pt x="950281" y="364386"/>
                  <a:pt x="923447" y="383050"/>
                </a:cubicBezTo>
                <a:close/>
                <a:moveTo>
                  <a:pt x="2004742" y="405800"/>
                </a:moveTo>
                <a:cubicBezTo>
                  <a:pt x="1980559" y="404143"/>
                  <a:pt x="1954829" y="398290"/>
                  <a:pt x="1932854" y="387576"/>
                </a:cubicBezTo>
                <a:cubicBezTo>
                  <a:pt x="1928272" y="385368"/>
                  <a:pt x="1926671" y="380095"/>
                  <a:pt x="1927582" y="375470"/>
                </a:cubicBezTo>
                <a:cubicBezTo>
                  <a:pt x="1928493" y="370845"/>
                  <a:pt x="1931916" y="366870"/>
                  <a:pt x="1937382" y="367256"/>
                </a:cubicBezTo>
                <a:cubicBezTo>
                  <a:pt x="1962338" y="368913"/>
                  <a:pt x="1988510" y="376754"/>
                  <a:pt x="2010705" y="388241"/>
                </a:cubicBezTo>
                <a:cubicBezTo>
                  <a:pt x="2019540" y="392879"/>
                  <a:pt x="2013687" y="406463"/>
                  <a:pt x="2004742" y="405800"/>
                </a:cubicBezTo>
                <a:close/>
                <a:moveTo>
                  <a:pt x="786076" y="406247"/>
                </a:moveTo>
                <a:cubicBezTo>
                  <a:pt x="778898" y="410003"/>
                  <a:pt x="768849" y="401610"/>
                  <a:pt x="774261" y="394210"/>
                </a:cubicBezTo>
                <a:cubicBezTo>
                  <a:pt x="795793" y="364836"/>
                  <a:pt x="831461" y="335570"/>
                  <a:pt x="863596" y="318564"/>
                </a:cubicBezTo>
                <a:cubicBezTo>
                  <a:pt x="870111" y="315140"/>
                  <a:pt x="878062" y="323201"/>
                  <a:pt x="873534" y="329496"/>
                </a:cubicBezTo>
                <a:cubicBezTo>
                  <a:pt x="852443" y="358099"/>
                  <a:pt x="817548" y="389572"/>
                  <a:pt x="786076" y="406247"/>
                </a:cubicBezTo>
                <a:close/>
                <a:moveTo>
                  <a:pt x="2178774" y="428992"/>
                </a:moveTo>
                <a:cubicBezTo>
                  <a:pt x="2154260" y="429324"/>
                  <a:pt x="2128641" y="425018"/>
                  <a:pt x="2104236" y="422367"/>
                </a:cubicBezTo>
                <a:cubicBezTo>
                  <a:pt x="2099488" y="421814"/>
                  <a:pt x="2096755" y="417811"/>
                  <a:pt x="2096465" y="413793"/>
                </a:cubicBezTo>
                <a:cubicBezTo>
                  <a:pt x="2096175" y="409776"/>
                  <a:pt x="2098329" y="405744"/>
                  <a:pt x="2103353" y="405137"/>
                </a:cubicBezTo>
                <a:cubicBezTo>
                  <a:pt x="2128751" y="402156"/>
                  <a:pt x="2156910" y="401935"/>
                  <a:pt x="2181535" y="409887"/>
                </a:cubicBezTo>
                <a:cubicBezTo>
                  <a:pt x="2192136" y="413310"/>
                  <a:pt x="2189927" y="428882"/>
                  <a:pt x="2178774" y="428992"/>
                </a:cubicBezTo>
                <a:close/>
                <a:moveTo>
                  <a:pt x="979876" y="435515"/>
                </a:moveTo>
                <a:cubicBezTo>
                  <a:pt x="973693" y="440043"/>
                  <a:pt x="964969" y="430766"/>
                  <a:pt x="969716" y="424914"/>
                </a:cubicBezTo>
                <a:cubicBezTo>
                  <a:pt x="993238" y="394875"/>
                  <a:pt x="1020844" y="368590"/>
                  <a:pt x="1044476" y="338663"/>
                </a:cubicBezTo>
                <a:cubicBezTo>
                  <a:pt x="1063027" y="315251"/>
                  <a:pt x="1078155" y="287974"/>
                  <a:pt x="1100351" y="267985"/>
                </a:cubicBezTo>
                <a:cubicBezTo>
                  <a:pt x="1107086" y="261911"/>
                  <a:pt x="1114485" y="271629"/>
                  <a:pt x="1112167" y="278144"/>
                </a:cubicBezTo>
                <a:cubicBezTo>
                  <a:pt x="1101234" y="309730"/>
                  <a:pt x="1074953" y="337449"/>
                  <a:pt x="1053420" y="362628"/>
                </a:cubicBezTo>
                <a:cubicBezTo>
                  <a:pt x="1030893" y="389021"/>
                  <a:pt x="1008034" y="415084"/>
                  <a:pt x="979876" y="435515"/>
                </a:cubicBezTo>
                <a:close/>
                <a:moveTo>
                  <a:pt x="2471403" y="440371"/>
                </a:moveTo>
                <a:cubicBezTo>
                  <a:pt x="2414976" y="427119"/>
                  <a:pt x="2357003" y="421598"/>
                  <a:pt x="2300906" y="408345"/>
                </a:cubicBezTo>
                <a:cubicBezTo>
                  <a:pt x="2295605" y="407076"/>
                  <a:pt x="2293976" y="402934"/>
                  <a:pt x="2294832" y="399027"/>
                </a:cubicBezTo>
                <a:cubicBezTo>
                  <a:pt x="2295688" y="395122"/>
                  <a:pt x="2299028" y="391449"/>
                  <a:pt x="2303666" y="391118"/>
                </a:cubicBezTo>
                <a:cubicBezTo>
                  <a:pt x="2360756" y="385818"/>
                  <a:pt x="2424141" y="401940"/>
                  <a:pt x="2478360" y="418726"/>
                </a:cubicBezTo>
                <a:cubicBezTo>
                  <a:pt x="2492606" y="423143"/>
                  <a:pt x="2485538" y="443686"/>
                  <a:pt x="2471403" y="440371"/>
                </a:cubicBezTo>
                <a:close/>
                <a:moveTo>
                  <a:pt x="272235" y="454671"/>
                </a:moveTo>
                <a:cubicBezTo>
                  <a:pt x="269723" y="453925"/>
                  <a:pt x="267680" y="451523"/>
                  <a:pt x="267735" y="447989"/>
                </a:cubicBezTo>
                <a:cubicBezTo>
                  <a:pt x="268287" y="426342"/>
                  <a:pt x="275796" y="405802"/>
                  <a:pt x="283637" y="385811"/>
                </a:cubicBezTo>
                <a:cubicBezTo>
                  <a:pt x="289710" y="370462"/>
                  <a:pt x="295341" y="354336"/>
                  <a:pt x="306826" y="342188"/>
                </a:cubicBezTo>
                <a:cubicBezTo>
                  <a:pt x="312458" y="336446"/>
                  <a:pt x="322175" y="340864"/>
                  <a:pt x="320850" y="349035"/>
                </a:cubicBezTo>
                <a:cubicBezTo>
                  <a:pt x="317868" y="367810"/>
                  <a:pt x="307267" y="384818"/>
                  <a:pt x="300422" y="402378"/>
                </a:cubicBezTo>
                <a:cubicBezTo>
                  <a:pt x="294016" y="419054"/>
                  <a:pt x="288496" y="435952"/>
                  <a:pt x="279551" y="451413"/>
                </a:cubicBezTo>
                <a:cubicBezTo>
                  <a:pt x="277729" y="454505"/>
                  <a:pt x="274747" y="455416"/>
                  <a:pt x="272235" y="454671"/>
                </a:cubicBezTo>
                <a:close/>
                <a:moveTo>
                  <a:pt x="1533555" y="478912"/>
                </a:moveTo>
                <a:cubicBezTo>
                  <a:pt x="1539076" y="475378"/>
                  <a:pt x="1544819" y="472287"/>
                  <a:pt x="1550671" y="469747"/>
                </a:cubicBezTo>
                <a:cubicBezTo>
                  <a:pt x="1544819" y="462788"/>
                  <a:pt x="1538523" y="455389"/>
                  <a:pt x="1540732" y="458482"/>
                </a:cubicBezTo>
                <a:cubicBezTo>
                  <a:pt x="1540180" y="457709"/>
                  <a:pt x="1539518" y="456934"/>
                  <a:pt x="1538965" y="456163"/>
                </a:cubicBezTo>
                <a:cubicBezTo>
                  <a:pt x="1537751" y="463893"/>
                  <a:pt x="1535985" y="471624"/>
                  <a:pt x="1533555" y="478912"/>
                </a:cubicBezTo>
                <a:close/>
                <a:moveTo>
                  <a:pt x="1866820" y="498899"/>
                </a:moveTo>
                <a:cubicBezTo>
                  <a:pt x="1850035" y="497684"/>
                  <a:pt x="1833802" y="493818"/>
                  <a:pt x="1817680" y="489295"/>
                </a:cubicBezTo>
                <a:cubicBezTo>
                  <a:pt x="1803766" y="485429"/>
                  <a:pt x="1790073" y="482666"/>
                  <a:pt x="1778037" y="474385"/>
                </a:cubicBezTo>
                <a:cubicBezTo>
                  <a:pt x="1774668" y="472121"/>
                  <a:pt x="1773647" y="468090"/>
                  <a:pt x="1774503" y="464527"/>
                </a:cubicBezTo>
                <a:cubicBezTo>
                  <a:pt x="1775359" y="460967"/>
                  <a:pt x="1778092" y="457874"/>
                  <a:pt x="1782232" y="457487"/>
                </a:cubicBezTo>
                <a:cubicBezTo>
                  <a:pt x="1799459" y="455940"/>
                  <a:pt x="1816796" y="461794"/>
                  <a:pt x="1833140" y="466764"/>
                </a:cubicBezTo>
                <a:cubicBezTo>
                  <a:pt x="1846611" y="470961"/>
                  <a:pt x="1859973" y="474937"/>
                  <a:pt x="1872562" y="481454"/>
                </a:cubicBezTo>
                <a:cubicBezTo>
                  <a:pt x="1881396" y="485980"/>
                  <a:pt x="1875543" y="499672"/>
                  <a:pt x="1866820" y="498899"/>
                </a:cubicBezTo>
                <a:close/>
                <a:moveTo>
                  <a:pt x="896282" y="514692"/>
                </a:moveTo>
                <a:cubicBezTo>
                  <a:pt x="889657" y="517453"/>
                  <a:pt x="882479" y="509833"/>
                  <a:pt x="887228" y="503650"/>
                </a:cubicBezTo>
                <a:cubicBezTo>
                  <a:pt x="902688" y="483332"/>
                  <a:pt x="924331" y="463122"/>
                  <a:pt x="946306" y="450204"/>
                </a:cubicBezTo>
                <a:cubicBezTo>
                  <a:pt x="954036" y="445676"/>
                  <a:pt x="961876" y="455284"/>
                  <a:pt x="957680" y="462462"/>
                </a:cubicBezTo>
                <a:cubicBezTo>
                  <a:pt x="944540" y="484990"/>
                  <a:pt x="920356" y="504756"/>
                  <a:pt x="896282" y="514692"/>
                </a:cubicBezTo>
                <a:close/>
                <a:moveTo>
                  <a:pt x="785856" y="539431"/>
                </a:moveTo>
                <a:cubicBezTo>
                  <a:pt x="780224" y="543959"/>
                  <a:pt x="771279" y="537113"/>
                  <a:pt x="776028" y="530929"/>
                </a:cubicBezTo>
                <a:cubicBezTo>
                  <a:pt x="789941" y="512708"/>
                  <a:pt x="806174" y="496586"/>
                  <a:pt x="822186" y="480355"/>
                </a:cubicBezTo>
                <a:cubicBezTo>
                  <a:pt x="837867" y="464563"/>
                  <a:pt x="852554" y="445679"/>
                  <a:pt x="871879" y="434416"/>
                </a:cubicBezTo>
                <a:cubicBezTo>
                  <a:pt x="875854" y="432096"/>
                  <a:pt x="882258" y="435851"/>
                  <a:pt x="879608" y="440710"/>
                </a:cubicBezTo>
                <a:cubicBezTo>
                  <a:pt x="868565" y="460807"/>
                  <a:pt x="850014" y="476378"/>
                  <a:pt x="834223" y="492832"/>
                </a:cubicBezTo>
                <a:cubicBezTo>
                  <a:pt x="818652" y="508954"/>
                  <a:pt x="803303" y="525296"/>
                  <a:pt x="785856" y="539431"/>
                </a:cubicBezTo>
                <a:close/>
                <a:moveTo>
                  <a:pt x="930956" y="556866"/>
                </a:moveTo>
                <a:cubicBezTo>
                  <a:pt x="925656" y="557309"/>
                  <a:pt x="921349" y="551570"/>
                  <a:pt x="923779" y="546713"/>
                </a:cubicBezTo>
                <a:cubicBezTo>
                  <a:pt x="931619" y="531255"/>
                  <a:pt x="947079" y="522639"/>
                  <a:pt x="962539" y="516014"/>
                </a:cubicBezTo>
                <a:cubicBezTo>
                  <a:pt x="968833" y="513362"/>
                  <a:pt x="974133" y="519771"/>
                  <a:pt x="970931" y="525510"/>
                </a:cubicBezTo>
                <a:cubicBezTo>
                  <a:pt x="962539" y="541081"/>
                  <a:pt x="949287" y="555104"/>
                  <a:pt x="930956" y="556866"/>
                </a:cubicBezTo>
                <a:close/>
                <a:moveTo>
                  <a:pt x="178719" y="569290"/>
                </a:moveTo>
                <a:cubicBezTo>
                  <a:pt x="175337" y="568186"/>
                  <a:pt x="172715" y="564763"/>
                  <a:pt x="173764" y="559959"/>
                </a:cubicBezTo>
                <a:cubicBezTo>
                  <a:pt x="187898" y="496799"/>
                  <a:pt x="175641" y="410658"/>
                  <a:pt x="219591" y="358308"/>
                </a:cubicBezTo>
                <a:cubicBezTo>
                  <a:pt x="225995" y="350689"/>
                  <a:pt x="236486" y="356873"/>
                  <a:pt x="234387" y="366151"/>
                </a:cubicBezTo>
                <a:cubicBezTo>
                  <a:pt x="226105" y="401713"/>
                  <a:pt x="216277" y="435951"/>
                  <a:pt x="210977" y="472175"/>
                </a:cubicBezTo>
                <a:cubicBezTo>
                  <a:pt x="206450" y="503648"/>
                  <a:pt x="201149" y="535557"/>
                  <a:pt x="188230" y="564705"/>
                </a:cubicBezTo>
                <a:cubicBezTo>
                  <a:pt x="186242" y="569179"/>
                  <a:pt x="182101" y="570394"/>
                  <a:pt x="178719" y="569290"/>
                </a:cubicBezTo>
                <a:close/>
                <a:moveTo>
                  <a:pt x="1912425" y="577300"/>
                </a:moveTo>
                <a:cubicBezTo>
                  <a:pt x="1892328" y="575647"/>
                  <a:pt x="1873776" y="569571"/>
                  <a:pt x="1854783" y="563388"/>
                </a:cubicBezTo>
                <a:cubicBezTo>
                  <a:pt x="1849317" y="561567"/>
                  <a:pt x="1847798" y="556048"/>
                  <a:pt x="1849054" y="551284"/>
                </a:cubicBezTo>
                <a:cubicBezTo>
                  <a:pt x="1850310" y="546522"/>
                  <a:pt x="1854341" y="542520"/>
                  <a:pt x="1859973" y="543736"/>
                </a:cubicBezTo>
                <a:cubicBezTo>
                  <a:pt x="1879628" y="548041"/>
                  <a:pt x="1899063" y="551795"/>
                  <a:pt x="1917284" y="560849"/>
                </a:cubicBezTo>
                <a:cubicBezTo>
                  <a:pt x="1925234" y="564824"/>
                  <a:pt x="1921039" y="577963"/>
                  <a:pt x="1912425" y="577300"/>
                </a:cubicBezTo>
                <a:close/>
                <a:moveTo>
                  <a:pt x="2053108" y="615951"/>
                </a:moveTo>
                <a:cubicBezTo>
                  <a:pt x="2031133" y="614845"/>
                  <a:pt x="2008276" y="607667"/>
                  <a:pt x="1987625" y="600265"/>
                </a:cubicBezTo>
                <a:cubicBezTo>
                  <a:pt x="1981828" y="598166"/>
                  <a:pt x="1979537" y="592065"/>
                  <a:pt x="1980337" y="586762"/>
                </a:cubicBezTo>
                <a:cubicBezTo>
                  <a:pt x="1981138" y="581470"/>
                  <a:pt x="1985030" y="576967"/>
                  <a:pt x="1991601" y="578069"/>
                </a:cubicBezTo>
                <a:cubicBezTo>
                  <a:pt x="2013686" y="581827"/>
                  <a:pt x="2038090" y="587458"/>
                  <a:pt x="2058188" y="597838"/>
                </a:cubicBezTo>
                <a:cubicBezTo>
                  <a:pt x="2066911" y="602366"/>
                  <a:pt x="2062606" y="616500"/>
                  <a:pt x="2053108" y="615951"/>
                </a:cubicBezTo>
                <a:close/>
                <a:moveTo>
                  <a:pt x="858407" y="617163"/>
                </a:moveTo>
                <a:cubicBezTo>
                  <a:pt x="851008" y="620367"/>
                  <a:pt x="841401" y="613188"/>
                  <a:pt x="846591" y="605127"/>
                </a:cubicBezTo>
                <a:cubicBezTo>
                  <a:pt x="856861" y="589227"/>
                  <a:pt x="872872" y="575204"/>
                  <a:pt x="890320" y="568025"/>
                </a:cubicBezTo>
                <a:cubicBezTo>
                  <a:pt x="898161" y="564821"/>
                  <a:pt x="905890" y="572770"/>
                  <a:pt x="901252" y="580391"/>
                </a:cubicBezTo>
                <a:cubicBezTo>
                  <a:pt x="891535" y="596176"/>
                  <a:pt x="875522" y="609763"/>
                  <a:pt x="858407" y="617163"/>
                </a:cubicBezTo>
                <a:close/>
                <a:moveTo>
                  <a:pt x="1318290" y="619859"/>
                </a:moveTo>
                <a:cubicBezTo>
                  <a:pt x="1315377" y="618962"/>
                  <a:pt x="1313086" y="616615"/>
                  <a:pt x="1313362" y="612860"/>
                </a:cubicBezTo>
                <a:cubicBezTo>
                  <a:pt x="1314799" y="594966"/>
                  <a:pt x="1328712" y="581279"/>
                  <a:pt x="1341080" y="569351"/>
                </a:cubicBezTo>
                <a:cubicBezTo>
                  <a:pt x="1347815" y="562949"/>
                  <a:pt x="1360073" y="571116"/>
                  <a:pt x="1356209" y="579733"/>
                </a:cubicBezTo>
                <a:cubicBezTo>
                  <a:pt x="1349804" y="594084"/>
                  <a:pt x="1338429" y="607670"/>
                  <a:pt x="1326945" y="618160"/>
                </a:cubicBezTo>
                <a:cubicBezTo>
                  <a:pt x="1324736" y="620204"/>
                  <a:pt x="1321203" y="620756"/>
                  <a:pt x="1318290" y="619859"/>
                </a:cubicBezTo>
                <a:close/>
                <a:moveTo>
                  <a:pt x="313218" y="624387"/>
                </a:moveTo>
                <a:cubicBezTo>
                  <a:pt x="311326" y="622716"/>
                  <a:pt x="310360" y="619707"/>
                  <a:pt x="312126" y="617057"/>
                </a:cubicBezTo>
                <a:cubicBezTo>
                  <a:pt x="389868" y="501221"/>
                  <a:pt x="423216" y="351806"/>
                  <a:pt x="516857" y="247466"/>
                </a:cubicBezTo>
                <a:cubicBezTo>
                  <a:pt x="522158" y="241613"/>
                  <a:pt x="530882" y="249233"/>
                  <a:pt x="527348" y="255730"/>
                </a:cubicBezTo>
                <a:cubicBezTo>
                  <a:pt x="460209" y="377869"/>
                  <a:pt x="401241" y="510053"/>
                  <a:pt x="319857" y="623684"/>
                </a:cubicBezTo>
                <a:cubicBezTo>
                  <a:pt x="317925" y="626389"/>
                  <a:pt x="315109" y="626057"/>
                  <a:pt x="313218" y="624387"/>
                </a:cubicBezTo>
                <a:close/>
                <a:moveTo>
                  <a:pt x="0" y="671837"/>
                </a:moveTo>
                <a:lnTo>
                  <a:pt x="0" y="489063"/>
                </a:lnTo>
                <a:lnTo>
                  <a:pt x="4507" y="599941"/>
                </a:lnTo>
                <a:close/>
                <a:moveTo>
                  <a:pt x="1806418" y="677448"/>
                </a:moveTo>
                <a:cubicBezTo>
                  <a:pt x="1810614" y="675459"/>
                  <a:pt x="1815031" y="674244"/>
                  <a:pt x="1819669" y="673802"/>
                </a:cubicBezTo>
                <a:cubicBezTo>
                  <a:pt x="1817571" y="672809"/>
                  <a:pt x="1815473" y="671815"/>
                  <a:pt x="1813375" y="670823"/>
                </a:cubicBezTo>
                <a:cubicBezTo>
                  <a:pt x="1809730" y="666515"/>
                  <a:pt x="1805645" y="662540"/>
                  <a:pt x="1801338" y="658786"/>
                </a:cubicBezTo>
                <a:cubicBezTo>
                  <a:pt x="1803988" y="664419"/>
                  <a:pt x="1805755" y="670599"/>
                  <a:pt x="1806418" y="677448"/>
                </a:cubicBezTo>
                <a:close/>
                <a:moveTo>
                  <a:pt x="1598375" y="680069"/>
                </a:moveTo>
                <a:cubicBezTo>
                  <a:pt x="1601964" y="682744"/>
                  <a:pt x="1613007" y="678385"/>
                  <a:pt x="1625429" y="671925"/>
                </a:cubicBezTo>
                <a:cubicBezTo>
                  <a:pt x="1620681" y="669165"/>
                  <a:pt x="1615932" y="666406"/>
                  <a:pt x="1611185" y="663646"/>
                </a:cubicBezTo>
                <a:cubicBezTo>
                  <a:pt x="1616485" y="655034"/>
                  <a:pt x="1620902" y="645872"/>
                  <a:pt x="1624326" y="636375"/>
                </a:cubicBezTo>
                <a:cubicBezTo>
                  <a:pt x="1632828" y="641345"/>
                  <a:pt x="1641331" y="646422"/>
                  <a:pt x="1649833" y="651502"/>
                </a:cubicBezTo>
                <a:cubicBezTo>
                  <a:pt x="1642324" y="656690"/>
                  <a:pt x="1635699" y="662873"/>
                  <a:pt x="1629846" y="669606"/>
                </a:cubicBezTo>
                <a:cubicBezTo>
                  <a:pt x="1644644" y="661547"/>
                  <a:pt x="1660324" y="651279"/>
                  <a:pt x="1667060" y="646975"/>
                </a:cubicBezTo>
                <a:cubicBezTo>
                  <a:pt x="1681416" y="637700"/>
                  <a:pt x="1697759" y="627980"/>
                  <a:pt x="1714985" y="624228"/>
                </a:cubicBezTo>
                <a:cubicBezTo>
                  <a:pt x="1690802" y="612739"/>
                  <a:pt x="1666618" y="601260"/>
                  <a:pt x="1642324" y="589994"/>
                </a:cubicBezTo>
                <a:cubicBezTo>
                  <a:pt x="1636803" y="611749"/>
                  <a:pt x="1627306" y="631736"/>
                  <a:pt x="1616043" y="645979"/>
                </a:cubicBezTo>
                <a:cubicBezTo>
                  <a:pt x="1598651" y="667674"/>
                  <a:pt x="1594786" y="677388"/>
                  <a:pt x="1598375" y="680069"/>
                </a:cubicBezTo>
                <a:close/>
                <a:moveTo>
                  <a:pt x="716288" y="693897"/>
                </a:moveTo>
                <a:cubicBezTo>
                  <a:pt x="712810" y="696270"/>
                  <a:pt x="709635" y="695027"/>
                  <a:pt x="707868" y="692475"/>
                </a:cubicBezTo>
                <a:cubicBezTo>
                  <a:pt x="706101" y="689924"/>
                  <a:pt x="705742" y="686055"/>
                  <a:pt x="707895" y="683185"/>
                </a:cubicBezTo>
                <a:cubicBezTo>
                  <a:pt x="731527" y="652053"/>
                  <a:pt x="759796" y="617273"/>
                  <a:pt x="791378" y="593856"/>
                </a:cubicBezTo>
                <a:cubicBezTo>
                  <a:pt x="797893" y="589000"/>
                  <a:pt x="806286" y="597394"/>
                  <a:pt x="802752" y="604235"/>
                </a:cubicBezTo>
                <a:cubicBezTo>
                  <a:pt x="784200" y="639909"/>
                  <a:pt x="748974" y="671375"/>
                  <a:pt x="716288" y="693897"/>
                </a:cubicBezTo>
                <a:close/>
                <a:moveTo>
                  <a:pt x="375098" y="696343"/>
                </a:moveTo>
                <a:cubicBezTo>
                  <a:pt x="371123" y="695957"/>
                  <a:pt x="367561" y="692920"/>
                  <a:pt x="368003" y="687398"/>
                </a:cubicBezTo>
                <a:cubicBezTo>
                  <a:pt x="371095" y="655929"/>
                  <a:pt x="397376" y="630751"/>
                  <a:pt x="416370" y="607452"/>
                </a:cubicBezTo>
                <a:cubicBezTo>
                  <a:pt x="421229" y="601490"/>
                  <a:pt x="431719" y="608222"/>
                  <a:pt x="429069" y="615182"/>
                </a:cubicBezTo>
                <a:cubicBezTo>
                  <a:pt x="418690" y="642346"/>
                  <a:pt x="391745" y="660899"/>
                  <a:pt x="384678" y="689386"/>
                </a:cubicBezTo>
                <a:cubicBezTo>
                  <a:pt x="383463" y="694466"/>
                  <a:pt x="379074" y="696730"/>
                  <a:pt x="375098" y="696343"/>
                </a:cubicBezTo>
                <a:close/>
                <a:moveTo>
                  <a:pt x="733845" y="727246"/>
                </a:moveTo>
                <a:cubicBezTo>
                  <a:pt x="730974" y="728793"/>
                  <a:pt x="727937" y="727799"/>
                  <a:pt x="726212" y="725783"/>
                </a:cubicBezTo>
                <a:cubicBezTo>
                  <a:pt x="724486" y="723767"/>
                  <a:pt x="724072" y="720730"/>
                  <a:pt x="726446" y="718189"/>
                </a:cubicBezTo>
                <a:cubicBezTo>
                  <a:pt x="734066" y="710128"/>
                  <a:pt x="743231" y="703832"/>
                  <a:pt x="751955" y="697095"/>
                </a:cubicBezTo>
                <a:cubicBezTo>
                  <a:pt x="759243" y="691354"/>
                  <a:pt x="768077" y="703059"/>
                  <a:pt x="760568" y="708692"/>
                </a:cubicBezTo>
                <a:cubicBezTo>
                  <a:pt x="751844" y="715098"/>
                  <a:pt x="743451" y="722166"/>
                  <a:pt x="733845" y="727246"/>
                </a:cubicBezTo>
                <a:close/>
                <a:moveTo>
                  <a:pt x="797893" y="732778"/>
                </a:moveTo>
                <a:cubicBezTo>
                  <a:pt x="793862" y="734431"/>
                  <a:pt x="790798" y="732583"/>
                  <a:pt x="789445" y="729683"/>
                </a:cubicBezTo>
                <a:cubicBezTo>
                  <a:pt x="788093" y="726785"/>
                  <a:pt x="788451" y="722836"/>
                  <a:pt x="791267" y="720296"/>
                </a:cubicBezTo>
                <a:cubicBezTo>
                  <a:pt x="827929" y="687279"/>
                  <a:pt x="870222" y="654157"/>
                  <a:pt x="912405" y="628539"/>
                </a:cubicBezTo>
                <a:cubicBezTo>
                  <a:pt x="918920" y="624671"/>
                  <a:pt x="926319" y="633728"/>
                  <a:pt x="921902" y="639582"/>
                </a:cubicBezTo>
                <a:cubicBezTo>
                  <a:pt x="891866" y="679331"/>
                  <a:pt x="843940" y="714112"/>
                  <a:pt x="797893" y="732778"/>
                </a:cubicBezTo>
                <a:close/>
                <a:moveTo>
                  <a:pt x="1994361" y="745141"/>
                </a:moveTo>
                <a:cubicBezTo>
                  <a:pt x="1976251" y="741721"/>
                  <a:pt x="1959025" y="736531"/>
                  <a:pt x="1941688" y="730346"/>
                </a:cubicBezTo>
                <a:cubicBezTo>
                  <a:pt x="1929762" y="726039"/>
                  <a:pt x="1917946" y="722948"/>
                  <a:pt x="1909444" y="713118"/>
                </a:cubicBezTo>
                <a:cubicBezTo>
                  <a:pt x="1907290" y="710634"/>
                  <a:pt x="1906904" y="707375"/>
                  <a:pt x="1907870" y="704587"/>
                </a:cubicBezTo>
                <a:cubicBezTo>
                  <a:pt x="1908836" y="701798"/>
                  <a:pt x="1911155" y="699480"/>
                  <a:pt x="1914413" y="698873"/>
                </a:cubicBezTo>
                <a:cubicBezTo>
                  <a:pt x="1929320" y="696110"/>
                  <a:pt x="1943455" y="703400"/>
                  <a:pt x="1957258" y="708370"/>
                </a:cubicBezTo>
                <a:cubicBezTo>
                  <a:pt x="1972166" y="713671"/>
                  <a:pt x="1986742" y="720186"/>
                  <a:pt x="2000655" y="727806"/>
                </a:cubicBezTo>
                <a:cubicBezTo>
                  <a:pt x="2008827" y="732334"/>
                  <a:pt x="2003527" y="746801"/>
                  <a:pt x="1994361" y="745141"/>
                </a:cubicBezTo>
                <a:close/>
                <a:moveTo>
                  <a:pt x="2241055" y="749013"/>
                </a:moveTo>
                <a:cubicBezTo>
                  <a:pt x="2222281" y="750556"/>
                  <a:pt x="2204503" y="741835"/>
                  <a:pt x="2186835" y="735761"/>
                </a:cubicBezTo>
                <a:cubicBezTo>
                  <a:pt x="2166958" y="728914"/>
                  <a:pt x="2146639" y="722840"/>
                  <a:pt x="2127756" y="713675"/>
                </a:cubicBezTo>
                <a:cubicBezTo>
                  <a:pt x="2123670" y="711686"/>
                  <a:pt x="2122097" y="707048"/>
                  <a:pt x="2122828" y="703155"/>
                </a:cubicBezTo>
                <a:cubicBezTo>
                  <a:pt x="2123560" y="699262"/>
                  <a:pt x="2126597" y="696115"/>
                  <a:pt x="2131732" y="697110"/>
                </a:cubicBezTo>
                <a:cubicBezTo>
                  <a:pt x="2152270" y="701085"/>
                  <a:pt x="2172148" y="708373"/>
                  <a:pt x="2192024" y="714889"/>
                </a:cubicBezTo>
                <a:cubicBezTo>
                  <a:pt x="2210135" y="720963"/>
                  <a:pt x="2230454" y="724828"/>
                  <a:pt x="2244919" y="737639"/>
                </a:cubicBezTo>
                <a:cubicBezTo>
                  <a:pt x="2248674" y="740950"/>
                  <a:pt x="2246023" y="748681"/>
                  <a:pt x="2241055" y="749013"/>
                </a:cubicBezTo>
                <a:close/>
                <a:moveTo>
                  <a:pt x="799549" y="825327"/>
                </a:moveTo>
                <a:cubicBezTo>
                  <a:pt x="788506" y="830737"/>
                  <a:pt x="781659" y="815940"/>
                  <a:pt x="787071" y="807770"/>
                </a:cubicBezTo>
                <a:cubicBezTo>
                  <a:pt x="802862" y="783695"/>
                  <a:pt x="845596" y="768567"/>
                  <a:pt x="873423" y="771438"/>
                </a:cubicBezTo>
                <a:cubicBezTo>
                  <a:pt x="880822" y="772210"/>
                  <a:pt x="885571" y="783476"/>
                  <a:pt x="878392" y="788002"/>
                </a:cubicBezTo>
                <a:cubicBezTo>
                  <a:pt x="865363" y="796174"/>
                  <a:pt x="850235" y="800703"/>
                  <a:pt x="836210" y="806775"/>
                </a:cubicBezTo>
                <a:cubicBezTo>
                  <a:pt x="823621" y="812186"/>
                  <a:pt x="811917" y="819255"/>
                  <a:pt x="799549" y="825327"/>
                </a:cubicBezTo>
                <a:close/>
                <a:moveTo>
                  <a:pt x="221425" y="882943"/>
                </a:moveTo>
                <a:cubicBezTo>
                  <a:pt x="218292" y="880542"/>
                  <a:pt x="216663" y="875933"/>
                  <a:pt x="219258" y="871350"/>
                </a:cubicBezTo>
                <a:cubicBezTo>
                  <a:pt x="250951" y="815588"/>
                  <a:pt x="296115" y="753862"/>
                  <a:pt x="348126" y="716092"/>
                </a:cubicBezTo>
                <a:cubicBezTo>
                  <a:pt x="354420" y="711563"/>
                  <a:pt x="363585" y="720069"/>
                  <a:pt x="359168" y="726585"/>
                </a:cubicBezTo>
                <a:cubicBezTo>
                  <a:pt x="322285" y="780811"/>
                  <a:pt x="274029" y="830272"/>
                  <a:pt x="232619" y="881284"/>
                </a:cubicBezTo>
                <a:cubicBezTo>
                  <a:pt x="229196" y="885537"/>
                  <a:pt x="224558" y="885344"/>
                  <a:pt x="221425" y="882943"/>
                </a:cubicBezTo>
                <a:close/>
                <a:moveTo>
                  <a:pt x="1492376" y="905427"/>
                </a:moveTo>
                <a:cubicBezTo>
                  <a:pt x="1489002" y="903786"/>
                  <a:pt x="1486224" y="900453"/>
                  <a:pt x="1485585" y="896871"/>
                </a:cubicBezTo>
                <a:cubicBezTo>
                  <a:pt x="1485158" y="894482"/>
                  <a:pt x="1485683" y="891987"/>
                  <a:pt x="1487615" y="889804"/>
                </a:cubicBezTo>
                <a:cubicBezTo>
                  <a:pt x="1500646" y="875228"/>
                  <a:pt x="1513345" y="860320"/>
                  <a:pt x="1526485" y="845746"/>
                </a:cubicBezTo>
                <a:cubicBezTo>
                  <a:pt x="1537086" y="833819"/>
                  <a:pt x="1546804" y="820016"/>
                  <a:pt x="1561160" y="812730"/>
                </a:cubicBezTo>
                <a:cubicBezTo>
                  <a:pt x="1567896" y="809307"/>
                  <a:pt x="1574853" y="816923"/>
                  <a:pt x="1572313" y="823438"/>
                </a:cubicBezTo>
                <a:cubicBezTo>
                  <a:pt x="1566019" y="839783"/>
                  <a:pt x="1550669" y="852481"/>
                  <a:pt x="1538853" y="865176"/>
                </a:cubicBezTo>
                <a:cubicBezTo>
                  <a:pt x="1526817" y="878099"/>
                  <a:pt x="1514781" y="891020"/>
                  <a:pt x="1502743" y="903827"/>
                </a:cubicBezTo>
                <a:cubicBezTo>
                  <a:pt x="1499720" y="907016"/>
                  <a:pt x="1495750" y="907067"/>
                  <a:pt x="1492376" y="905427"/>
                </a:cubicBezTo>
                <a:close/>
                <a:moveTo>
                  <a:pt x="377922" y="919910"/>
                </a:moveTo>
                <a:cubicBezTo>
                  <a:pt x="374937" y="918585"/>
                  <a:pt x="372709" y="915825"/>
                  <a:pt x="372507" y="912697"/>
                </a:cubicBezTo>
                <a:cubicBezTo>
                  <a:pt x="372372" y="910610"/>
                  <a:pt x="373139" y="908360"/>
                  <a:pt x="375182" y="906261"/>
                </a:cubicBezTo>
                <a:cubicBezTo>
                  <a:pt x="444088" y="835591"/>
                  <a:pt x="530552" y="784023"/>
                  <a:pt x="612046" y="729249"/>
                </a:cubicBezTo>
                <a:cubicBezTo>
                  <a:pt x="620770" y="723396"/>
                  <a:pt x="628499" y="736096"/>
                  <a:pt x="622425" y="743052"/>
                </a:cubicBezTo>
                <a:cubicBezTo>
                  <a:pt x="559814" y="815383"/>
                  <a:pt x="462197" y="858670"/>
                  <a:pt x="387880" y="918517"/>
                </a:cubicBezTo>
                <a:cubicBezTo>
                  <a:pt x="384650" y="921127"/>
                  <a:pt x="380908" y="921236"/>
                  <a:pt x="377922" y="919910"/>
                </a:cubicBezTo>
                <a:close/>
                <a:moveTo>
                  <a:pt x="289476" y="924012"/>
                </a:moveTo>
                <a:cubicBezTo>
                  <a:pt x="286536" y="921776"/>
                  <a:pt x="284686" y="917801"/>
                  <a:pt x="286066" y="914102"/>
                </a:cubicBezTo>
                <a:cubicBezTo>
                  <a:pt x="298544" y="880313"/>
                  <a:pt x="334212" y="847737"/>
                  <a:pt x="365905" y="831946"/>
                </a:cubicBezTo>
                <a:cubicBezTo>
                  <a:pt x="373744" y="828081"/>
                  <a:pt x="381253" y="837911"/>
                  <a:pt x="374849" y="844205"/>
                </a:cubicBezTo>
                <a:cubicBezTo>
                  <a:pt x="349009" y="870373"/>
                  <a:pt x="324163" y="896433"/>
                  <a:pt x="299428" y="923487"/>
                </a:cubicBezTo>
                <a:cubicBezTo>
                  <a:pt x="296447" y="926745"/>
                  <a:pt x="292416" y="926248"/>
                  <a:pt x="289476" y="924012"/>
                </a:cubicBezTo>
                <a:close/>
                <a:moveTo>
                  <a:pt x="563789" y="924584"/>
                </a:moveTo>
                <a:cubicBezTo>
                  <a:pt x="558930" y="925965"/>
                  <a:pt x="555589" y="923121"/>
                  <a:pt x="554444" y="919353"/>
                </a:cubicBezTo>
                <a:cubicBezTo>
                  <a:pt x="553298" y="915581"/>
                  <a:pt x="554347" y="910890"/>
                  <a:pt x="558267" y="908568"/>
                </a:cubicBezTo>
                <a:cubicBezTo>
                  <a:pt x="589408" y="890018"/>
                  <a:pt x="624191" y="877765"/>
                  <a:pt x="657319" y="863299"/>
                </a:cubicBezTo>
                <a:cubicBezTo>
                  <a:pt x="676092" y="855127"/>
                  <a:pt x="693760" y="844971"/>
                  <a:pt x="714079" y="841438"/>
                </a:cubicBezTo>
                <a:cubicBezTo>
                  <a:pt x="722139" y="840002"/>
                  <a:pt x="729870" y="848946"/>
                  <a:pt x="723354" y="856119"/>
                </a:cubicBezTo>
                <a:cubicBezTo>
                  <a:pt x="702373" y="877876"/>
                  <a:pt x="671565" y="887480"/>
                  <a:pt x="643406" y="896977"/>
                </a:cubicBezTo>
                <a:cubicBezTo>
                  <a:pt x="616793" y="906032"/>
                  <a:pt x="590843" y="916741"/>
                  <a:pt x="563789" y="924584"/>
                </a:cubicBezTo>
                <a:close/>
                <a:moveTo>
                  <a:pt x="1240702" y="929219"/>
                </a:moveTo>
                <a:cubicBezTo>
                  <a:pt x="1232863" y="935514"/>
                  <a:pt x="1224359" y="925133"/>
                  <a:pt x="1229107" y="917512"/>
                </a:cubicBezTo>
                <a:cubicBezTo>
                  <a:pt x="1248101" y="887588"/>
                  <a:pt x="1272726" y="861308"/>
                  <a:pt x="1295142" y="833812"/>
                </a:cubicBezTo>
                <a:cubicBezTo>
                  <a:pt x="1315130" y="809299"/>
                  <a:pt x="1333572" y="781694"/>
                  <a:pt x="1359411" y="763142"/>
                </a:cubicBezTo>
                <a:cubicBezTo>
                  <a:pt x="1364711" y="759390"/>
                  <a:pt x="1373766" y="765241"/>
                  <a:pt x="1371227" y="771755"/>
                </a:cubicBezTo>
                <a:cubicBezTo>
                  <a:pt x="1359521" y="801900"/>
                  <a:pt x="1336111" y="826304"/>
                  <a:pt x="1315350" y="850707"/>
                </a:cubicBezTo>
                <a:cubicBezTo>
                  <a:pt x="1291940" y="878202"/>
                  <a:pt x="1268861" y="906578"/>
                  <a:pt x="1240702" y="929219"/>
                </a:cubicBezTo>
                <a:close/>
                <a:moveTo>
                  <a:pt x="706238" y="947554"/>
                </a:moveTo>
                <a:cubicBezTo>
                  <a:pt x="701489" y="948271"/>
                  <a:pt x="698673" y="945317"/>
                  <a:pt x="697832" y="941605"/>
                </a:cubicBezTo>
                <a:cubicBezTo>
                  <a:pt x="696990" y="937892"/>
                  <a:pt x="698122" y="933419"/>
                  <a:pt x="701269" y="931099"/>
                </a:cubicBezTo>
                <a:cubicBezTo>
                  <a:pt x="720483" y="916968"/>
                  <a:pt x="744225" y="909458"/>
                  <a:pt x="766310" y="900952"/>
                </a:cubicBezTo>
                <a:cubicBezTo>
                  <a:pt x="785082" y="893779"/>
                  <a:pt x="803745" y="884391"/>
                  <a:pt x="823732" y="881962"/>
                </a:cubicBezTo>
                <a:cubicBezTo>
                  <a:pt x="830247" y="881190"/>
                  <a:pt x="834443" y="891238"/>
                  <a:pt x="829142" y="895213"/>
                </a:cubicBezTo>
                <a:cubicBezTo>
                  <a:pt x="810370" y="909898"/>
                  <a:pt x="786297" y="918180"/>
                  <a:pt x="764322" y="927455"/>
                </a:cubicBezTo>
                <a:cubicBezTo>
                  <a:pt x="745328" y="935516"/>
                  <a:pt x="726777" y="944461"/>
                  <a:pt x="706238" y="947554"/>
                </a:cubicBezTo>
                <a:close/>
                <a:moveTo>
                  <a:pt x="1329595" y="963795"/>
                </a:moveTo>
                <a:cubicBezTo>
                  <a:pt x="1320099" y="970863"/>
                  <a:pt x="1308283" y="959158"/>
                  <a:pt x="1314909" y="949550"/>
                </a:cubicBezTo>
                <a:cubicBezTo>
                  <a:pt x="1329817" y="927687"/>
                  <a:pt x="1349472" y="909136"/>
                  <a:pt x="1367582" y="889920"/>
                </a:cubicBezTo>
                <a:cubicBezTo>
                  <a:pt x="1382600" y="874018"/>
                  <a:pt x="1396182" y="856240"/>
                  <a:pt x="1415948" y="846303"/>
                </a:cubicBezTo>
                <a:cubicBezTo>
                  <a:pt x="1423236" y="842547"/>
                  <a:pt x="1430745" y="851712"/>
                  <a:pt x="1427653" y="858560"/>
                </a:cubicBezTo>
                <a:cubicBezTo>
                  <a:pt x="1417715" y="880423"/>
                  <a:pt x="1398059" y="896435"/>
                  <a:pt x="1381495" y="913551"/>
                </a:cubicBezTo>
                <a:cubicBezTo>
                  <a:pt x="1364821" y="930779"/>
                  <a:pt x="1348810" y="949330"/>
                  <a:pt x="1329595" y="963795"/>
                </a:cubicBezTo>
                <a:close/>
                <a:moveTo>
                  <a:pt x="0" y="975927"/>
                </a:moveTo>
                <a:lnTo>
                  <a:pt x="0" y="935880"/>
                </a:lnTo>
                <a:lnTo>
                  <a:pt x="1500" y="937605"/>
                </a:lnTo>
                <a:close/>
                <a:moveTo>
                  <a:pt x="689013" y="991047"/>
                </a:moveTo>
                <a:cubicBezTo>
                  <a:pt x="685424" y="991766"/>
                  <a:pt x="682221" y="989638"/>
                  <a:pt x="680841" y="986852"/>
                </a:cubicBezTo>
                <a:cubicBezTo>
                  <a:pt x="679461" y="984067"/>
                  <a:pt x="679902" y="980614"/>
                  <a:pt x="683602" y="978681"/>
                </a:cubicBezTo>
                <a:cubicBezTo>
                  <a:pt x="710987" y="964548"/>
                  <a:pt x="740803" y="956154"/>
                  <a:pt x="770617" y="948977"/>
                </a:cubicBezTo>
                <a:cubicBezTo>
                  <a:pt x="777684" y="947212"/>
                  <a:pt x="779561" y="958142"/>
                  <a:pt x="773489" y="960795"/>
                </a:cubicBezTo>
                <a:cubicBezTo>
                  <a:pt x="746213" y="973157"/>
                  <a:pt x="718606" y="985198"/>
                  <a:pt x="689013" y="991047"/>
                </a:cubicBezTo>
                <a:close/>
                <a:moveTo>
                  <a:pt x="1619465" y="993832"/>
                </a:moveTo>
                <a:cubicBezTo>
                  <a:pt x="1613281" y="998247"/>
                  <a:pt x="1602349" y="992175"/>
                  <a:pt x="1606545" y="984224"/>
                </a:cubicBezTo>
                <a:cubicBezTo>
                  <a:pt x="1622999" y="952200"/>
                  <a:pt x="1656789" y="931551"/>
                  <a:pt x="1684726" y="910240"/>
                </a:cubicBezTo>
                <a:cubicBezTo>
                  <a:pt x="1711118" y="890251"/>
                  <a:pt x="1733755" y="868275"/>
                  <a:pt x="1757608" y="845528"/>
                </a:cubicBezTo>
                <a:cubicBezTo>
                  <a:pt x="1763791" y="839456"/>
                  <a:pt x="1775717" y="845086"/>
                  <a:pt x="1771300" y="854030"/>
                </a:cubicBezTo>
                <a:cubicBezTo>
                  <a:pt x="1755952" y="885391"/>
                  <a:pt x="1725474" y="907147"/>
                  <a:pt x="1698641" y="928127"/>
                </a:cubicBezTo>
                <a:cubicBezTo>
                  <a:pt x="1671697" y="949217"/>
                  <a:pt x="1647181" y="973954"/>
                  <a:pt x="1619465" y="993832"/>
                </a:cubicBezTo>
                <a:close/>
                <a:moveTo>
                  <a:pt x="28166" y="1039689"/>
                </a:moveTo>
                <a:cubicBezTo>
                  <a:pt x="26289" y="1038820"/>
                  <a:pt x="24963" y="1036777"/>
                  <a:pt x="25681" y="1034238"/>
                </a:cubicBezTo>
                <a:cubicBezTo>
                  <a:pt x="42908" y="973722"/>
                  <a:pt x="65213" y="914862"/>
                  <a:pt x="81114" y="853911"/>
                </a:cubicBezTo>
                <a:cubicBezTo>
                  <a:pt x="90832" y="816699"/>
                  <a:pt x="96795" y="775843"/>
                  <a:pt x="116672" y="742494"/>
                </a:cubicBezTo>
                <a:cubicBezTo>
                  <a:pt x="120206" y="736531"/>
                  <a:pt x="131248" y="739624"/>
                  <a:pt x="131359" y="746581"/>
                </a:cubicBezTo>
                <a:cubicBezTo>
                  <a:pt x="131690" y="799365"/>
                  <a:pt x="107396" y="856343"/>
                  <a:pt x="91274" y="906252"/>
                </a:cubicBezTo>
                <a:cubicBezTo>
                  <a:pt x="76587" y="951967"/>
                  <a:pt x="60796" y="997906"/>
                  <a:pt x="33963" y="1038104"/>
                </a:cubicBezTo>
                <a:cubicBezTo>
                  <a:pt x="32473" y="1040256"/>
                  <a:pt x="30043" y="1040559"/>
                  <a:pt x="28166" y="1039689"/>
                </a:cubicBezTo>
                <a:close/>
                <a:moveTo>
                  <a:pt x="1337878" y="1056217"/>
                </a:moveTo>
                <a:cubicBezTo>
                  <a:pt x="1331032" y="1058646"/>
                  <a:pt x="1324737" y="1048706"/>
                  <a:pt x="1329154" y="1043187"/>
                </a:cubicBezTo>
                <a:cubicBezTo>
                  <a:pt x="1347264" y="1020881"/>
                  <a:pt x="1370786" y="1005971"/>
                  <a:pt x="1392760" y="987863"/>
                </a:cubicBezTo>
                <a:cubicBezTo>
                  <a:pt x="1414845" y="969751"/>
                  <a:pt x="1436599" y="950537"/>
                  <a:pt x="1460009" y="933976"/>
                </a:cubicBezTo>
                <a:cubicBezTo>
                  <a:pt x="1467078" y="929004"/>
                  <a:pt x="1476242" y="939493"/>
                  <a:pt x="1471383" y="946120"/>
                </a:cubicBezTo>
                <a:cubicBezTo>
                  <a:pt x="1439691" y="989188"/>
                  <a:pt x="1389226" y="1038879"/>
                  <a:pt x="1337878" y="1056217"/>
                </a:cubicBezTo>
                <a:close/>
                <a:moveTo>
                  <a:pt x="1490928" y="1138702"/>
                </a:moveTo>
                <a:cubicBezTo>
                  <a:pt x="1486622" y="1140027"/>
                  <a:pt x="1482840" y="1138011"/>
                  <a:pt x="1480880" y="1134851"/>
                </a:cubicBezTo>
                <a:cubicBezTo>
                  <a:pt x="1478919" y="1131690"/>
                  <a:pt x="1478781" y="1127383"/>
                  <a:pt x="1481762" y="1124123"/>
                </a:cubicBezTo>
                <a:cubicBezTo>
                  <a:pt x="1493690" y="1110873"/>
                  <a:pt x="1509591" y="1102261"/>
                  <a:pt x="1523614" y="1091438"/>
                </a:cubicBezTo>
                <a:cubicBezTo>
                  <a:pt x="1538081" y="1080176"/>
                  <a:pt x="1552215" y="1068689"/>
                  <a:pt x="1567123" y="1058089"/>
                </a:cubicBezTo>
                <a:cubicBezTo>
                  <a:pt x="1575626" y="1052017"/>
                  <a:pt x="1584570" y="1064162"/>
                  <a:pt x="1578386" y="1071672"/>
                </a:cubicBezTo>
                <a:cubicBezTo>
                  <a:pt x="1556854" y="1097622"/>
                  <a:pt x="1523836" y="1128541"/>
                  <a:pt x="1490928" y="1138702"/>
                </a:cubicBezTo>
                <a:close/>
                <a:moveTo>
                  <a:pt x="1008323" y="1141817"/>
                </a:moveTo>
                <a:cubicBezTo>
                  <a:pt x="1005411" y="1139277"/>
                  <a:pt x="1004002" y="1134832"/>
                  <a:pt x="1006266" y="1130635"/>
                </a:cubicBezTo>
                <a:cubicBezTo>
                  <a:pt x="1030008" y="1085914"/>
                  <a:pt x="1070424" y="1043181"/>
                  <a:pt x="1113712" y="1017119"/>
                </a:cubicBezTo>
                <a:cubicBezTo>
                  <a:pt x="1120447" y="1013031"/>
                  <a:pt x="1129503" y="1020210"/>
                  <a:pt x="1123981" y="1027277"/>
                </a:cubicBezTo>
                <a:cubicBezTo>
                  <a:pt x="1093173" y="1067252"/>
                  <a:pt x="1056621" y="1107560"/>
                  <a:pt x="1019408" y="1141570"/>
                </a:cubicBezTo>
                <a:cubicBezTo>
                  <a:pt x="1015653" y="1144993"/>
                  <a:pt x="1011236" y="1144357"/>
                  <a:pt x="1008323" y="1141817"/>
                </a:cubicBezTo>
                <a:close/>
                <a:moveTo>
                  <a:pt x="888994" y="1154592"/>
                </a:moveTo>
                <a:cubicBezTo>
                  <a:pt x="880160" y="1163094"/>
                  <a:pt x="869006" y="1149074"/>
                  <a:pt x="874860" y="1140128"/>
                </a:cubicBezTo>
                <a:cubicBezTo>
                  <a:pt x="915385" y="1077960"/>
                  <a:pt x="971703" y="1011034"/>
                  <a:pt x="1033542" y="969626"/>
                </a:cubicBezTo>
                <a:cubicBezTo>
                  <a:pt x="1040719" y="964879"/>
                  <a:pt x="1050879" y="974266"/>
                  <a:pt x="1045800" y="981556"/>
                </a:cubicBezTo>
                <a:cubicBezTo>
                  <a:pt x="1002623" y="1043393"/>
                  <a:pt x="943213" y="1102140"/>
                  <a:pt x="888994" y="1154592"/>
                </a:cubicBezTo>
                <a:close/>
                <a:moveTo>
                  <a:pt x="1157330" y="1180675"/>
                </a:moveTo>
                <a:cubicBezTo>
                  <a:pt x="1152195" y="1183381"/>
                  <a:pt x="1147861" y="1181420"/>
                  <a:pt x="1145638" y="1177818"/>
                </a:cubicBezTo>
                <a:cubicBezTo>
                  <a:pt x="1143416" y="1174215"/>
                  <a:pt x="1143306" y="1168970"/>
                  <a:pt x="1146618" y="1165105"/>
                </a:cubicBezTo>
                <a:cubicBezTo>
                  <a:pt x="1184937" y="1120934"/>
                  <a:pt x="1232641" y="1077426"/>
                  <a:pt x="1277915" y="1040545"/>
                </a:cubicBezTo>
                <a:cubicBezTo>
                  <a:pt x="1283327" y="1036127"/>
                  <a:pt x="1292271" y="1042752"/>
                  <a:pt x="1288738" y="1049157"/>
                </a:cubicBezTo>
                <a:cubicBezTo>
                  <a:pt x="1260469" y="1101720"/>
                  <a:pt x="1210556" y="1153070"/>
                  <a:pt x="1157330" y="1180675"/>
                </a:cubicBezTo>
                <a:close/>
                <a:moveTo>
                  <a:pt x="104305" y="1194124"/>
                </a:moveTo>
                <a:cubicBezTo>
                  <a:pt x="101544" y="1195392"/>
                  <a:pt x="98949" y="1194016"/>
                  <a:pt x="97666" y="1191875"/>
                </a:cubicBezTo>
                <a:cubicBezTo>
                  <a:pt x="96382" y="1189736"/>
                  <a:pt x="96410" y="1186836"/>
                  <a:pt x="98894" y="1185070"/>
                </a:cubicBezTo>
                <a:cubicBezTo>
                  <a:pt x="167800" y="1135819"/>
                  <a:pt x="241123" y="1091209"/>
                  <a:pt x="313452" y="1047257"/>
                </a:cubicBezTo>
                <a:cubicBezTo>
                  <a:pt x="378383" y="1007830"/>
                  <a:pt x="444529" y="961455"/>
                  <a:pt x="518293" y="941027"/>
                </a:cubicBezTo>
                <a:cubicBezTo>
                  <a:pt x="525692" y="938927"/>
                  <a:pt x="531986" y="948752"/>
                  <a:pt x="524808" y="953611"/>
                </a:cubicBezTo>
                <a:cubicBezTo>
                  <a:pt x="446516" y="1006065"/>
                  <a:pt x="358175" y="1045490"/>
                  <a:pt x="277784" y="1095512"/>
                </a:cubicBezTo>
                <a:cubicBezTo>
                  <a:pt x="221468" y="1130519"/>
                  <a:pt x="164818" y="1166737"/>
                  <a:pt x="104305" y="1194124"/>
                </a:cubicBezTo>
                <a:close/>
                <a:moveTo>
                  <a:pt x="0" y="1198619"/>
                </a:moveTo>
                <a:lnTo>
                  <a:pt x="0" y="1147299"/>
                </a:lnTo>
                <a:lnTo>
                  <a:pt x="47051" y="1081505"/>
                </a:lnTo>
                <a:cubicBezTo>
                  <a:pt x="88571" y="1026416"/>
                  <a:pt x="132134" y="973052"/>
                  <a:pt x="179728" y="923469"/>
                </a:cubicBezTo>
                <a:cubicBezTo>
                  <a:pt x="187568" y="915300"/>
                  <a:pt x="200819" y="925122"/>
                  <a:pt x="195519" y="934954"/>
                </a:cubicBezTo>
                <a:cubicBezTo>
                  <a:pt x="169459" y="983542"/>
                  <a:pt x="137048" y="1028707"/>
                  <a:pt x="102623" y="1072463"/>
                </a:cubicBezTo>
                <a:close/>
                <a:moveTo>
                  <a:pt x="0" y="1251775"/>
                </a:moveTo>
                <a:lnTo>
                  <a:pt x="0" y="1217676"/>
                </a:lnTo>
                <a:lnTo>
                  <a:pt x="73497" y="1144875"/>
                </a:lnTo>
                <a:cubicBezTo>
                  <a:pt x="129483" y="1083368"/>
                  <a:pt x="183923" y="1014795"/>
                  <a:pt x="251947" y="966427"/>
                </a:cubicBezTo>
                <a:cubicBezTo>
                  <a:pt x="259676" y="960904"/>
                  <a:pt x="266634" y="972278"/>
                  <a:pt x="261443" y="978573"/>
                </a:cubicBezTo>
                <a:cubicBezTo>
                  <a:pt x="208990" y="1042512"/>
                  <a:pt x="147042" y="1100153"/>
                  <a:pt x="90062" y="1160224"/>
                </a:cubicBezTo>
                <a:cubicBezTo>
                  <a:pt x="68584" y="1182808"/>
                  <a:pt x="46940" y="1206384"/>
                  <a:pt x="24468" y="1229269"/>
                </a:cubicBezTo>
                <a:close/>
                <a:moveTo>
                  <a:pt x="1470610" y="1423497"/>
                </a:moveTo>
                <a:cubicBezTo>
                  <a:pt x="1466304" y="1424270"/>
                  <a:pt x="1462825" y="1422059"/>
                  <a:pt x="1461362" y="1418994"/>
                </a:cubicBezTo>
                <a:cubicBezTo>
                  <a:pt x="1459899" y="1415931"/>
                  <a:pt x="1460451" y="1412012"/>
                  <a:pt x="1464205" y="1409361"/>
                </a:cubicBezTo>
                <a:cubicBezTo>
                  <a:pt x="1512462" y="1374688"/>
                  <a:pt x="1577835" y="1351498"/>
                  <a:pt x="1634703" y="1334823"/>
                </a:cubicBezTo>
                <a:cubicBezTo>
                  <a:pt x="1644421" y="1331952"/>
                  <a:pt x="1652151" y="1347191"/>
                  <a:pt x="1643537" y="1353044"/>
                </a:cubicBezTo>
                <a:cubicBezTo>
                  <a:pt x="1640225" y="1355253"/>
                  <a:pt x="1637023" y="1357461"/>
                  <a:pt x="1633710" y="1359669"/>
                </a:cubicBezTo>
                <a:cubicBezTo>
                  <a:pt x="1633048" y="1360111"/>
                  <a:pt x="1632274" y="1359669"/>
                  <a:pt x="1631501" y="1359669"/>
                </a:cubicBezTo>
                <a:cubicBezTo>
                  <a:pt x="1581920" y="1386724"/>
                  <a:pt x="1525492" y="1413667"/>
                  <a:pt x="1470610" y="1423497"/>
                </a:cubicBezTo>
                <a:close/>
                <a:moveTo>
                  <a:pt x="746102" y="1427589"/>
                </a:moveTo>
                <a:cubicBezTo>
                  <a:pt x="741133" y="1429909"/>
                  <a:pt x="737158" y="1423615"/>
                  <a:pt x="740029" y="1419529"/>
                </a:cubicBezTo>
                <a:cubicBezTo>
                  <a:pt x="774371" y="1370501"/>
                  <a:pt x="821854" y="1327323"/>
                  <a:pt x="859509" y="1280061"/>
                </a:cubicBezTo>
                <a:cubicBezTo>
                  <a:pt x="884466" y="1248700"/>
                  <a:pt x="909643" y="1219437"/>
                  <a:pt x="943433" y="1197794"/>
                </a:cubicBezTo>
                <a:cubicBezTo>
                  <a:pt x="951164" y="1192825"/>
                  <a:pt x="962096" y="1203868"/>
                  <a:pt x="956133" y="1211376"/>
                </a:cubicBezTo>
                <a:cubicBezTo>
                  <a:pt x="921570" y="1255104"/>
                  <a:pt x="882037" y="1295079"/>
                  <a:pt x="845486" y="1337372"/>
                </a:cubicBezTo>
                <a:cubicBezTo>
                  <a:pt x="816665" y="1370722"/>
                  <a:pt x="787181" y="1409259"/>
                  <a:pt x="746102" y="1427589"/>
                </a:cubicBezTo>
                <a:close/>
                <a:moveTo>
                  <a:pt x="1824514" y="1553705"/>
                </a:moveTo>
                <a:cubicBezTo>
                  <a:pt x="1810807" y="1554271"/>
                  <a:pt x="1797031" y="1553084"/>
                  <a:pt x="1786099" y="1550379"/>
                </a:cubicBezTo>
                <a:cubicBezTo>
                  <a:pt x="1782565" y="1549493"/>
                  <a:pt x="1779943" y="1546236"/>
                  <a:pt x="1779266" y="1542855"/>
                </a:cubicBezTo>
                <a:cubicBezTo>
                  <a:pt x="1778590" y="1539474"/>
                  <a:pt x="1779860" y="1535968"/>
                  <a:pt x="1784112" y="1534587"/>
                </a:cubicBezTo>
                <a:cubicBezTo>
                  <a:pt x="1806307" y="1527409"/>
                  <a:pt x="1839435" y="1525531"/>
                  <a:pt x="1861741" y="1532710"/>
                </a:cubicBezTo>
                <a:cubicBezTo>
                  <a:pt x="1867704" y="1534587"/>
                  <a:pt x="1868588" y="1544084"/>
                  <a:pt x="1862514" y="1546513"/>
                </a:cubicBezTo>
                <a:cubicBezTo>
                  <a:pt x="1851858" y="1550820"/>
                  <a:pt x="1838220" y="1553139"/>
                  <a:pt x="1824514" y="1553705"/>
                </a:cubicBezTo>
                <a:close/>
                <a:moveTo>
                  <a:pt x="1212543" y="1561742"/>
                </a:moveTo>
                <a:cubicBezTo>
                  <a:pt x="1208457" y="1563012"/>
                  <a:pt x="1204730" y="1560720"/>
                  <a:pt x="1202853" y="1557422"/>
                </a:cubicBezTo>
                <a:cubicBezTo>
                  <a:pt x="1200975" y="1554122"/>
                  <a:pt x="1200948" y="1549817"/>
                  <a:pt x="1204261" y="1547057"/>
                </a:cubicBezTo>
                <a:cubicBezTo>
                  <a:pt x="1232198" y="1523538"/>
                  <a:pt x="1265216" y="1506749"/>
                  <a:pt x="1298454" y="1491843"/>
                </a:cubicBezTo>
                <a:cubicBezTo>
                  <a:pt x="1319104" y="1482566"/>
                  <a:pt x="1339644" y="1472295"/>
                  <a:pt x="1362613" y="1472957"/>
                </a:cubicBezTo>
                <a:cubicBezTo>
                  <a:pt x="1367030" y="1473181"/>
                  <a:pt x="1368797" y="1477928"/>
                  <a:pt x="1366035" y="1481130"/>
                </a:cubicBezTo>
                <a:cubicBezTo>
                  <a:pt x="1348147" y="1502002"/>
                  <a:pt x="1320651" y="1511723"/>
                  <a:pt x="1296577" y="1523978"/>
                </a:cubicBezTo>
                <a:cubicBezTo>
                  <a:pt x="1269081" y="1538002"/>
                  <a:pt x="1241916" y="1552245"/>
                  <a:pt x="1212543" y="1561742"/>
                </a:cubicBezTo>
                <a:close/>
                <a:moveTo>
                  <a:pt x="1418046" y="1564051"/>
                </a:moveTo>
                <a:cubicBezTo>
                  <a:pt x="1412359" y="1563884"/>
                  <a:pt x="1409019" y="1559964"/>
                  <a:pt x="1408426" y="1555631"/>
                </a:cubicBezTo>
                <a:cubicBezTo>
                  <a:pt x="1407832" y="1551298"/>
                  <a:pt x="1409986" y="1546548"/>
                  <a:pt x="1415286" y="1544726"/>
                </a:cubicBezTo>
                <a:cubicBezTo>
                  <a:pt x="1448082" y="1533576"/>
                  <a:pt x="1489493" y="1526068"/>
                  <a:pt x="1524056" y="1530040"/>
                </a:cubicBezTo>
                <a:cubicBezTo>
                  <a:pt x="1532116" y="1530927"/>
                  <a:pt x="1534657" y="1542633"/>
                  <a:pt x="1526816" y="1546054"/>
                </a:cubicBezTo>
                <a:cubicBezTo>
                  <a:pt x="1495125" y="1559970"/>
                  <a:pt x="1452610" y="1565045"/>
                  <a:pt x="1418046" y="1564051"/>
                </a:cubicBezTo>
                <a:close/>
                <a:moveTo>
                  <a:pt x="953372" y="1616721"/>
                </a:moveTo>
                <a:cubicBezTo>
                  <a:pt x="948513" y="1618324"/>
                  <a:pt x="944621" y="1615670"/>
                  <a:pt x="942978" y="1611954"/>
                </a:cubicBezTo>
                <a:cubicBezTo>
                  <a:pt x="941336" y="1608245"/>
                  <a:pt x="941943" y="1603470"/>
                  <a:pt x="946084" y="1600820"/>
                </a:cubicBezTo>
                <a:cubicBezTo>
                  <a:pt x="1013554" y="1555772"/>
                  <a:pt x="1090190" y="1522754"/>
                  <a:pt x="1162520" y="1486087"/>
                </a:cubicBezTo>
                <a:cubicBezTo>
                  <a:pt x="1225242" y="1454173"/>
                  <a:pt x="1287411" y="1419721"/>
                  <a:pt x="1353998" y="1396645"/>
                </a:cubicBezTo>
                <a:cubicBezTo>
                  <a:pt x="1361287" y="1394106"/>
                  <a:pt x="1369680" y="1403602"/>
                  <a:pt x="1362171" y="1409011"/>
                </a:cubicBezTo>
                <a:cubicBezTo>
                  <a:pt x="1295473" y="1456601"/>
                  <a:pt x="1219720" y="1491391"/>
                  <a:pt x="1146619" y="1527942"/>
                </a:cubicBezTo>
                <a:cubicBezTo>
                  <a:pt x="1083675" y="1559521"/>
                  <a:pt x="1020291" y="1594304"/>
                  <a:pt x="953372" y="1616721"/>
                </a:cubicBezTo>
                <a:close/>
                <a:moveTo>
                  <a:pt x="1429089" y="1623901"/>
                </a:moveTo>
                <a:cubicBezTo>
                  <a:pt x="1424396" y="1624010"/>
                  <a:pt x="1421580" y="1620998"/>
                  <a:pt x="1421083" y="1617659"/>
                </a:cubicBezTo>
                <a:cubicBezTo>
                  <a:pt x="1420586" y="1614319"/>
                  <a:pt x="1422408" y="1610649"/>
                  <a:pt x="1426990" y="1609433"/>
                </a:cubicBezTo>
                <a:cubicBezTo>
                  <a:pt x="1494130" y="1591768"/>
                  <a:pt x="1569883" y="1579066"/>
                  <a:pt x="1639450" y="1578957"/>
                </a:cubicBezTo>
                <a:cubicBezTo>
                  <a:pt x="1648506" y="1578957"/>
                  <a:pt x="1647954" y="1591543"/>
                  <a:pt x="1640334" y="1593754"/>
                </a:cubicBezTo>
                <a:cubicBezTo>
                  <a:pt x="1574078" y="1613184"/>
                  <a:pt x="1498105" y="1622241"/>
                  <a:pt x="1429089" y="1623901"/>
                </a:cubicBezTo>
                <a:close/>
                <a:moveTo>
                  <a:pt x="1264664" y="1639583"/>
                </a:moveTo>
                <a:cubicBezTo>
                  <a:pt x="1260579" y="1639087"/>
                  <a:pt x="1258122" y="1635967"/>
                  <a:pt x="1257611" y="1632546"/>
                </a:cubicBezTo>
                <a:cubicBezTo>
                  <a:pt x="1257100" y="1629115"/>
                  <a:pt x="1258536" y="1625394"/>
                  <a:pt x="1262235" y="1623681"/>
                </a:cubicBezTo>
                <a:cubicBezTo>
                  <a:pt x="1294258" y="1608994"/>
                  <a:pt x="1336442" y="1606676"/>
                  <a:pt x="1371005" y="1605239"/>
                </a:cubicBezTo>
                <a:cubicBezTo>
                  <a:pt x="1382379" y="1604799"/>
                  <a:pt x="1383704" y="1621582"/>
                  <a:pt x="1373324" y="1624453"/>
                </a:cubicBezTo>
                <a:cubicBezTo>
                  <a:pt x="1339864" y="1633618"/>
                  <a:pt x="1299339" y="1643671"/>
                  <a:pt x="1264664" y="1639583"/>
                </a:cubicBezTo>
                <a:close/>
                <a:moveTo>
                  <a:pt x="1090412" y="1642924"/>
                </a:moveTo>
                <a:cubicBezTo>
                  <a:pt x="1085553" y="1643918"/>
                  <a:pt x="1082102" y="1641075"/>
                  <a:pt x="1080902" y="1637403"/>
                </a:cubicBezTo>
                <a:cubicBezTo>
                  <a:pt x="1079701" y="1633731"/>
                  <a:pt x="1080750" y="1629231"/>
                  <a:pt x="1084891" y="1626912"/>
                </a:cubicBezTo>
                <a:cubicBezTo>
                  <a:pt x="1115038" y="1610017"/>
                  <a:pt x="1156448" y="1598202"/>
                  <a:pt x="1191121" y="1598202"/>
                </a:cubicBezTo>
                <a:cubicBezTo>
                  <a:pt x="1199845" y="1598202"/>
                  <a:pt x="1204041" y="1610569"/>
                  <a:pt x="1194876" y="1613993"/>
                </a:cubicBezTo>
                <a:cubicBezTo>
                  <a:pt x="1161748" y="1625919"/>
                  <a:pt x="1124865" y="1635857"/>
                  <a:pt x="1090412" y="1642924"/>
                </a:cubicBezTo>
                <a:close/>
                <a:moveTo>
                  <a:pt x="1778036" y="1679693"/>
                </a:moveTo>
                <a:cubicBezTo>
                  <a:pt x="1772901" y="1680135"/>
                  <a:pt x="1768594" y="1676380"/>
                  <a:pt x="1766855" y="1671866"/>
                </a:cubicBezTo>
                <a:cubicBezTo>
                  <a:pt x="1765116" y="1667353"/>
                  <a:pt x="1765944" y="1662079"/>
                  <a:pt x="1771079" y="1659485"/>
                </a:cubicBezTo>
                <a:cubicBezTo>
                  <a:pt x="1788747" y="1650540"/>
                  <a:pt x="1808955" y="1648111"/>
                  <a:pt x="1826403" y="1658491"/>
                </a:cubicBezTo>
                <a:cubicBezTo>
                  <a:pt x="1832808" y="1662245"/>
                  <a:pt x="1831482" y="1672626"/>
                  <a:pt x="1824084" y="1674393"/>
                </a:cubicBezTo>
                <a:cubicBezTo>
                  <a:pt x="1809177" y="1677816"/>
                  <a:pt x="1793164" y="1678368"/>
                  <a:pt x="1778036" y="1679693"/>
                </a:cubicBezTo>
                <a:close/>
                <a:moveTo>
                  <a:pt x="1630728" y="1682415"/>
                </a:moveTo>
                <a:cubicBezTo>
                  <a:pt x="1620458" y="1682539"/>
                  <a:pt x="1610243" y="1681931"/>
                  <a:pt x="1600802" y="1679116"/>
                </a:cubicBezTo>
                <a:cubicBezTo>
                  <a:pt x="1599477" y="1679777"/>
                  <a:pt x="1598152" y="1680551"/>
                  <a:pt x="1596716" y="1681211"/>
                </a:cubicBezTo>
                <a:cubicBezTo>
                  <a:pt x="1591858" y="1683533"/>
                  <a:pt x="1588545" y="1677792"/>
                  <a:pt x="1590532" y="1673924"/>
                </a:cubicBezTo>
                <a:cubicBezTo>
                  <a:pt x="1589042" y="1671937"/>
                  <a:pt x="1588269" y="1669398"/>
                  <a:pt x="1588614" y="1666871"/>
                </a:cubicBezTo>
                <a:cubicBezTo>
                  <a:pt x="1588959" y="1664342"/>
                  <a:pt x="1590422" y="1661833"/>
                  <a:pt x="1593404" y="1659899"/>
                </a:cubicBezTo>
                <a:cubicBezTo>
                  <a:pt x="1609526" y="1649522"/>
                  <a:pt x="1631059" y="1651399"/>
                  <a:pt x="1649721" y="1651066"/>
                </a:cubicBezTo>
                <a:cubicBezTo>
                  <a:pt x="1671696" y="1650734"/>
                  <a:pt x="1693671" y="1651617"/>
                  <a:pt x="1714762" y="1658132"/>
                </a:cubicBezTo>
                <a:cubicBezTo>
                  <a:pt x="1722492" y="1660452"/>
                  <a:pt x="1725363" y="1673263"/>
                  <a:pt x="1715757" y="1675470"/>
                </a:cubicBezTo>
                <a:cubicBezTo>
                  <a:pt x="1697757" y="1679667"/>
                  <a:pt x="1679315" y="1681101"/>
                  <a:pt x="1660985" y="1681325"/>
                </a:cubicBezTo>
                <a:cubicBezTo>
                  <a:pt x="1651322" y="1681436"/>
                  <a:pt x="1640997" y="1682291"/>
                  <a:pt x="1630728" y="1682415"/>
                </a:cubicBezTo>
                <a:close/>
                <a:moveTo>
                  <a:pt x="1207243" y="1701099"/>
                </a:moveTo>
                <a:cubicBezTo>
                  <a:pt x="1200948" y="1700714"/>
                  <a:pt x="1198105" y="1696270"/>
                  <a:pt x="1198188" y="1691562"/>
                </a:cubicBezTo>
                <a:cubicBezTo>
                  <a:pt x="1198270" y="1686855"/>
                  <a:pt x="1201280" y="1681886"/>
                  <a:pt x="1206691" y="1680451"/>
                </a:cubicBezTo>
                <a:cubicBezTo>
                  <a:pt x="1274272" y="1662339"/>
                  <a:pt x="1350465" y="1662339"/>
                  <a:pt x="1420144" y="1658475"/>
                </a:cubicBezTo>
                <a:cubicBezTo>
                  <a:pt x="1454929" y="1656488"/>
                  <a:pt x="1521295" y="1641359"/>
                  <a:pt x="1551331" y="1662894"/>
                </a:cubicBezTo>
                <a:cubicBezTo>
                  <a:pt x="1554091" y="1664770"/>
                  <a:pt x="1554091" y="1669076"/>
                  <a:pt x="1552104" y="1671506"/>
                </a:cubicBezTo>
                <a:cubicBezTo>
                  <a:pt x="1549122" y="1674929"/>
                  <a:pt x="1548239" y="1675371"/>
                  <a:pt x="1543712" y="1674929"/>
                </a:cubicBezTo>
                <a:cubicBezTo>
                  <a:pt x="1542828" y="1674929"/>
                  <a:pt x="1542387" y="1674377"/>
                  <a:pt x="1541834" y="1674046"/>
                </a:cubicBezTo>
                <a:cubicBezTo>
                  <a:pt x="1538521" y="1680120"/>
                  <a:pt x="1530791" y="1681445"/>
                  <a:pt x="1518424" y="1678022"/>
                </a:cubicBezTo>
                <a:cubicBezTo>
                  <a:pt x="1502191" y="1680562"/>
                  <a:pt x="1485848" y="1682327"/>
                  <a:pt x="1469394" y="1683323"/>
                </a:cubicBezTo>
                <a:cubicBezTo>
                  <a:pt x="1438586" y="1685752"/>
                  <a:pt x="1407667" y="1687850"/>
                  <a:pt x="1376857" y="1690277"/>
                </a:cubicBezTo>
                <a:cubicBezTo>
                  <a:pt x="1320761" y="1694698"/>
                  <a:pt x="1263449" y="1704745"/>
                  <a:pt x="1207243" y="1701099"/>
                </a:cubicBezTo>
                <a:close/>
                <a:moveTo>
                  <a:pt x="1077161" y="1709068"/>
                </a:moveTo>
                <a:cubicBezTo>
                  <a:pt x="1073516" y="1708627"/>
                  <a:pt x="1071032" y="1705453"/>
                  <a:pt x="1070314" y="1701947"/>
                </a:cubicBezTo>
                <a:cubicBezTo>
                  <a:pt x="1069597" y="1698441"/>
                  <a:pt x="1070646" y="1694604"/>
                  <a:pt x="1074069" y="1692838"/>
                </a:cubicBezTo>
                <a:cubicBezTo>
                  <a:pt x="1094939" y="1681905"/>
                  <a:pt x="1120669" y="1681463"/>
                  <a:pt x="1143859" y="1680800"/>
                </a:cubicBezTo>
                <a:cubicBezTo>
                  <a:pt x="1152913" y="1680580"/>
                  <a:pt x="1154791" y="1693499"/>
                  <a:pt x="1146399" y="1696259"/>
                </a:cubicBezTo>
                <a:cubicBezTo>
                  <a:pt x="1124644" y="1703548"/>
                  <a:pt x="1100240" y="1712161"/>
                  <a:pt x="1077161" y="1709068"/>
                </a:cubicBezTo>
                <a:close/>
                <a:moveTo>
                  <a:pt x="896060" y="1717102"/>
                </a:moveTo>
                <a:cubicBezTo>
                  <a:pt x="890981" y="1717269"/>
                  <a:pt x="888110" y="1713792"/>
                  <a:pt x="887475" y="1709749"/>
                </a:cubicBezTo>
                <a:cubicBezTo>
                  <a:pt x="886840" y="1705703"/>
                  <a:pt x="888441" y="1701092"/>
                  <a:pt x="892306" y="1698994"/>
                </a:cubicBezTo>
                <a:cubicBezTo>
                  <a:pt x="937471" y="1674149"/>
                  <a:pt x="1005935" y="1658799"/>
                  <a:pt x="1057173" y="1665203"/>
                </a:cubicBezTo>
                <a:cubicBezTo>
                  <a:pt x="1064792" y="1666199"/>
                  <a:pt x="1064462" y="1676025"/>
                  <a:pt x="1058498" y="1678895"/>
                </a:cubicBezTo>
                <a:cubicBezTo>
                  <a:pt x="1033211" y="1690932"/>
                  <a:pt x="1005935" y="1695352"/>
                  <a:pt x="978881" y="1701643"/>
                </a:cubicBezTo>
                <a:cubicBezTo>
                  <a:pt x="951164" y="1708048"/>
                  <a:pt x="924440" y="1715890"/>
                  <a:pt x="896060" y="1717102"/>
                </a:cubicBezTo>
                <a:close/>
                <a:moveTo>
                  <a:pt x="637223" y="1747269"/>
                </a:moveTo>
                <a:cubicBezTo>
                  <a:pt x="632253" y="1746991"/>
                  <a:pt x="628913" y="1743543"/>
                  <a:pt x="628071" y="1739691"/>
                </a:cubicBezTo>
                <a:cubicBezTo>
                  <a:pt x="627229" y="1735838"/>
                  <a:pt x="628886" y="1731587"/>
                  <a:pt x="633909" y="1729710"/>
                </a:cubicBezTo>
                <a:cubicBezTo>
                  <a:pt x="666817" y="1717451"/>
                  <a:pt x="701380" y="1712815"/>
                  <a:pt x="736055" y="1707844"/>
                </a:cubicBezTo>
                <a:cubicBezTo>
                  <a:pt x="774593" y="1702434"/>
                  <a:pt x="813574" y="1693932"/>
                  <a:pt x="852665" y="1694815"/>
                </a:cubicBezTo>
                <a:cubicBezTo>
                  <a:pt x="865365" y="1695035"/>
                  <a:pt x="865916" y="1711159"/>
                  <a:pt x="856529" y="1714360"/>
                </a:cubicBezTo>
                <a:lnTo>
                  <a:pt x="856641" y="1714470"/>
                </a:lnTo>
                <a:cubicBezTo>
                  <a:pt x="813353" y="1729158"/>
                  <a:pt x="765759" y="1733686"/>
                  <a:pt x="720595" y="1740421"/>
                </a:cubicBezTo>
                <a:cubicBezTo>
                  <a:pt x="692768" y="1744508"/>
                  <a:pt x="665492" y="1748815"/>
                  <a:pt x="637223" y="1747269"/>
                </a:cubicBezTo>
                <a:close/>
                <a:moveTo>
                  <a:pt x="2183522" y="1750682"/>
                </a:moveTo>
                <a:cubicBezTo>
                  <a:pt x="2179271" y="1750018"/>
                  <a:pt x="2177697" y="1746902"/>
                  <a:pt x="2177973" y="1743632"/>
                </a:cubicBezTo>
                <a:cubicBezTo>
                  <a:pt x="2178249" y="1740357"/>
                  <a:pt x="2180375" y="1736933"/>
                  <a:pt x="2183522" y="1735664"/>
                </a:cubicBezTo>
                <a:cubicBezTo>
                  <a:pt x="2203068" y="1727934"/>
                  <a:pt x="2225926" y="1726498"/>
                  <a:pt x="2246796" y="1727049"/>
                </a:cubicBezTo>
                <a:cubicBezTo>
                  <a:pt x="2258171" y="1727382"/>
                  <a:pt x="2257618" y="1743393"/>
                  <a:pt x="2247680" y="1745821"/>
                </a:cubicBezTo>
                <a:cubicBezTo>
                  <a:pt x="2227030" y="1750900"/>
                  <a:pt x="2204614" y="1753994"/>
                  <a:pt x="2183522" y="1750682"/>
                </a:cubicBezTo>
                <a:close/>
                <a:moveTo>
                  <a:pt x="1004417" y="1760456"/>
                </a:moveTo>
                <a:cubicBezTo>
                  <a:pt x="992961" y="1760663"/>
                  <a:pt x="981421" y="1759145"/>
                  <a:pt x="971704" y="1756438"/>
                </a:cubicBezTo>
                <a:cubicBezTo>
                  <a:pt x="968335" y="1755500"/>
                  <a:pt x="966596" y="1752187"/>
                  <a:pt x="966527" y="1748847"/>
                </a:cubicBezTo>
                <a:cubicBezTo>
                  <a:pt x="966458" y="1745507"/>
                  <a:pt x="968059" y="1742139"/>
                  <a:pt x="971372" y="1741091"/>
                </a:cubicBezTo>
                <a:cubicBezTo>
                  <a:pt x="990807" y="1734907"/>
                  <a:pt x="1017199" y="1733028"/>
                  <a:pt x="1036524" y="1740648"/>
                </a:cubicBezTo>
                <a:cubicBezTo>
                  <a:pt x="1042486" y="1743077"/>
                  <a:pt x="1042265" y="1751580"/>
                  <a:pt x="1036634" y="1754119"/>
                </a:cubicBezTo>
                <a:cubicBezTo>
                  <a:pt x="1027247" y="1758316"/>
                  <a:pt x="1015874" y="1760249"/>
                  <a:pt x="1004417" y="1760456"/>
                </a:cubicBezTo>
                <a:close/>
                <a:moveTo>
                  <a:pt x="1907567" y="1775654"/>
                </a:moveTo>
                <a:cubicBezTo>
                  <a:pt x="1889126" y="1780183"/>
                  <a:pt x="1871679" y="1780071"/>
                  <a:pt x="1853237" y="1775433"/>
                </a:cubicBezTo>
                <a:cubicBezTo>
                  <a:pt x="1848655" y="1774274"/>
                  <a:pt x="1846446" y="1770023"/>
                  <a:pt x="1846556" y="1765855"/>
                </a:cubicBezTo>
                <a:cubicBezTo>
                  <a:pt x="1846667" y="1761687"/>
                  <a:pt x="1849096" y="1757600"/>
                  <a:pt x="1853789" y="1756771"/>
                </a:cubicBezTo>
                <a:cubicBezTo>
                  <a:pt x="1872894" y="1753459"/>
                  <a:pt x="1890341" y="1755005"/>
                  <a:pt x="1908561" y="1761189"/>
                </a:cubicBezTo>
                <a:cubicBezTo>
                  <a:pt x="1915850" y="1763728"/>
                  <a:pt x="1914525" y="1773889"/>
                  <a:pt x="1907567" y="1775654"/>
                </a:cubicBezTo>
                <a:close/>
                <a:moveTo>
                  <a:pt x="1636566" y="1776357"/>
                </a:moveTo>
                <a:cubicBezTo>
                  <a:pt x="1581201" y="1773886"/>
                  <a:pt x="1525767" y="1769551"/>
                  <a:pt x="1471383" y="1768337"/>
                </a:cubicBezTo>
                <a:cubicBezTo>
                  <a:pt x="1355214" y="1765799"/>
                  <a:pt x="1228886" y="1780042"/>
                  <a:pt x="1114595" y="1759835"/>
                </a:cubicBezTo>
                <a:cubicBezTo>
                  <a:pt x="1110399" y="1759060"/>
                  <a:pt x="1108080" y="1755170"/>
                  <a:pt x="1107900" y="1751262"/>
                </a:cubicBezTo>
                <a:cubicBezTo>
                  <a:pt x="1107721" y="1747354"/>
                  <a:pt x="1109681" y="1743439"/>
                  <a:pt x="1114043" y="1742609"/>
                </a:cubicBezTo>
                <a:cubicBezTo>
                  <a:pt x="1228334" y="1720852"/>
                  <a:pt x="1359079" y="1736863"/>
                  <a:pt x="1475358" y="1739958"/>
                </a:cubicBezTo>
                <a:cubicBezTo>
                  <a:pt x="1582692" y="1742827"/>
                  <a:pt x="1697204" y="1737422"/>
                  <a:pt x="1802330" y="1760608"/>
                </a:cubicBezTo>
                <a:cubicBezTo>
                  <a:pt x="1808624" y="1762043"/>
                  <a:pt x="1807410" y="1772313"/>
                  <a:pt x="1801337" y="1773194"/>
                </a:cubicBezTo>
                <a:cubicBezTo>
                  <a:pt x="1747228" y="1779436"/>
                  <a:pt x="1691932" y="1778828"/>
                  <a:pt x="1636566" y="1776357"/>
                </a:cubicBezTo>
                <a:close/>
                <a:moveTo>
                  <a:pt x="1424244" y="1830944"/>
                </a:moveTo>
                <a:cubicBezTo>
                  <a:pt x="1362640" y="1829453"/>
                  <a:pt x="1300994" y="1826279"/>
                  <a:pt x="1240039" y="1824678"/>
                </a:cubicBezTo>
                <a:cubicBezTo>
                  <a:pt x="1128398" y="1821697"/>
                  <a:pt x="1013666" y="1827217"/>
                  <a:pt x="902908" y="1812311"/>
                </a:cubicBezTo>
                <a:cubicBezTo>
                  <a:pt x="897386" y="1811538"/>
                  <a:pt x="893770" y="1806570"/>
                  <a:pt x="893135" y="1801654"/>
                </a:cubicBezTo>
                <a:cubicBezTo>
                  <a:pt x="892500" y="1796739"/>
                  <a:pt x="894846" y="1791882"/>
                  <a:pt x="901251" y="1791329"/>
                </a:cubicBezTo>
                <a:cubicBezTo>
                  <a:pt x="1022830" y="1781170"/>
                  <a:pt x="1148386" y="1794421"/>
                  <a:pt x="1270296" y="1797733"/>
                </a:cubicBezTo>
                <a:cubicBezTo>
                  <a:pt x="1382048" y="1800827"/>
                  <a:pt x="1496338" y="1798948"/>
                  <a:pt x="1607207" y="1814079"/>
                </a:cubicBezTo>
                <a:cubicBezTo>
                  <a:pt x="1614053" y="1814962"/>
                  <a:pt x="1616152" y="1826336"/>
                  <a:pt x="1608201" y="1827107"/>
                </a:cubicBezTo>
                <a:cubicBezTo>
                  <a:pt x="1547411" y="1832241"/>
                  <a:pt x="1485848" y="1832434"/>
                  <a:pt x="1424244" y="1830944"/>
                </a:cubicBezTo>
                <a:close/>
                <a:moveTo>
                  <a:pt x="1444329" y="1884838"/>
                </a:moveTo>
                <a:cubicBezTo>
                  <a:pt x="1428758" y="1883184"/>
                  <a:pt x="1413520" y="1882517"/>
                  <a:pt x="1399605" y="1874786"/>
                </a:cubicBezTo>
                <a:cubicBezTo>
                  <a:pt x="1396569" y="1873073"/>
                  <a:pt x="1395962" y="1870120"/>
                  <a:pt x="1396804" y="1867417"/>
                </a:cubicBezTo>
                <a:cubicBezTo>
                  <a:pt x="1397646" y="1864708"/>
                  <a:pt x="1399937" y="1862251"/>
                  <a:pt x="1402697" y="1861534"/>
                </a:cubicBezTo>
                <a:cubicBezTo>
                  <a:pt x="1419482" y="1857338"/>
                  <a:pt x="1438585" y="1860650"/>
                  <a:pt x="1455702" y="1861534"/>
                </a:cubicBezTo>
                <a:cubicBezTo>
                  <a:pt x="1470500" y="1862198"/>
                  <a:pt x="1485296" y="1862087"/>
                  <a:pt x="1499542" y="1866284"/>
                </a:cubicBezTo>
                <a:cubicBezTo>
                  <a:pt x="1508265" y="1868822"/>
                  <a:pt x="1506608" y="1880529"/>
                  <a:pt x="1498658" y="1882851"/>
                </a:cubicBezTo>
                <a:cubicBezTo>
                  <a:pt x="1481432" y="1888258"/>
                  <a:pt x="1462107" y="1886823"/>
                  <a:pt x="1444329" y="1884838"/>
                </a:cubicBezTo>
                <a:close/>
                <a:moveTo>
                  <a:pt x="1134141" y="1886400"/>
                </a:moveTo>
                <a:cubicBezTo>
                  <a:pt x="1059630" y="1883777"/>
                  <a:pt x="985230" y="1875191"/>
                  <a:pt x="917594" y="1862326"/>
                </a:cubicBezTo>
                <a:cubicBezTo>
                  <a:pt x="913177" y="1861497"/>
                  <a:pt x="911576" y="1857742"/>
                  <a:pt x="912142" y="1854167"/>
                </a:cubicBezTo>
                <a:cubicBezTo>
                  <a:pt x="912708" y="1850594"/>
                  <a:pt x="915441" y="1847197"/>
                  <a:pt x="919693" y="1847088"/>
                </a:cubicBezTo>
                <a:cubicBezTo>
                  <a:pt x="1060486" y="1843444"/>
                  <a:pt x="1212433" y="1843666"/>
                  <a:pt x="1352343" y="1858796"/>
                </a:cubicBezTo>
                <a:cubicBezTo>
                  <a:pt x="1361950" y="1859787"/>
                  <a:pt x="1359741" y="1873370"/>
                  <a:pt x="1351349" y="1874695"/>
                </a:cubicBezTo>
                <a:cubicBezTo>
                  <a:pt x="1283271" y="1885683"/>
                  <a:pt x="1208651" y="1889023"/>
                  <a:pt x="1134141" y="1886400"/>
                </a:cubicBezTo>
                <a:close/>
                <a:moveTo>
                  <a:pt x="2057387" y="1898642"/>
                </a:moveTo>
                <a:cubicBezTo>
                  <a:pt x="2048442" y="1898669"/>
                  <a:pt x="2039415" y="1897925"/>
                  <a:pt x="2030691" y="1897539"/>
                </a:cubicBezTo>
                <a:cubicBezTo>
                  <a:pt x="2015343" y="1896872"/>
                  <a:pt x="1999772" y="1896984"/>
                  <a:pt x="1985085" y="1892016"/>
                </a:cubicBezTo>
                <a:cubicBezTo>
                  <a:pt x="1981718" y="1890913"/>
                  <a:pt x="1980254" y="1887709"/>
                  <a:pt x="1980434" y="1884509"/>
                </a:cubicBezTo>
                <a:cubicBezTo>
                  <a:pt x="1980613" y="1881305"/>
                  <a:pt x="1982435" y="1878102"/>
                  <a:pt x="1985637" y="1876998"/>
                </a:cubicBezTo>
                <a:cubicBezTo>
                  <a:pt x="2000435" y="1872028"/>
                  <a:pt x="2016667" y="1871805"/>
                  <a:pt x="2032238" y="1872467"/>
                </a:cubicBezTo>
                <a:cubicBezTo>
                  <a:pt x="2050126" y="1873242"/>
                  <a:pt x="2069120" y="1872913"/>
                  <a:pt x="2085463" y="1880862"/>
                </a:cubicBezTo>
                <a:cubicBezTo>
                  <a:pt x="2091868" y="1883957"/>
                  <a:pt x="2089549" y="1893231"/>
                  <a:pt x="2083586" y="1895109"/>
                </a:cubicBezTo>
                <a:cubicBezTo>
                  <a:pt x="2075193" y="1897814"/>
                  <a:pt x="2066332" y="1898614"/>
                  <a:pt x="2057387" y="1898642"/>
                </a:cubicBezTo>
                <a:close/>
                <a:moveTo>
                  <a:pt x="0" y="1926754"/>
                </a:moveTo>
                <a:lnTo>
                  <a:pt x="0" y="1903457"/>
                </a:lnTo>
                <a:lnTo>
                  <a:pt x="34517" y="1903503"/>
                </a:lnTo>
                <a:cubicBezTo>
                  <a:pt x="41032" y="1904050"/>
                  <a:pt x="41032" y="1913106"/>
                  <a:pt x="35732" y="1915430"/>
                </a:cubicBezTo>
                <a:close/>
                <a:moveTo>
                  <a:pt x="1111173" y="1931020"/>
                </a:moveTo>
                <a:cubicBezTo>
                  <a:pt x="1078486" y="1927154"/>
                  <a:pt x="1046020" y="1922184"/>
                  <a:pt x="1013335" y="1918650"/>
                </a:cubicBezTo>
                <a:cubicBezTo>
                  <a:pt x="987495" y="1915781"/>
                  <a:pt x="959999" y="1916000"/>
                  <a:pt x="935594" y="1906723"/>
                </a:cubicBezTo>
                <a:cubicBezTo>
                  <a:pt x="931453" y="1905178"/>
                  <a:pt x="930432" y="1901674"/>
                  <a:pt x="931329" y="1898401"/>
                </a:cubicBezTo>
                <a:cubicBezTo>
                  <a:pt x="932226" y="1895131"/>
                  <a:pt x="935042" y="1892094"/>
                  <a:pt x="938576" y="1891488"/>
                </a:cubicBezTo>
                <a:cubicBezTo>
                  <a:pt x="967176" y="1886297"/>
                  <a:pt x="999089" y="1893916"/>
                  <a:pt x="1027690" y="1898002"/>
                </a:cubicBezTo>
                <a:cubicBezTo>
                  <a:pt x="1056953" y="1902199"/>
                  <a:pt x="1086327" y="1906396"/>
                  <a:pt x="1115148" y="1912688"/>
                </a:cubicBezTo>
                <a:cubicBezTo>
                  <a:pt x="1125749" y="1915006"/>
                  <a:pt x="1121663" y="1932234"/>
                  <a:pt x="1111173" y="1931020"/>
                </a:cubicBezTo>
                <a:close/>
                <a:moveTo>
                  <a:pt x="0" y="1983658"/>
                </a:moveTo>
                <a:lnTo>
                  <a:pt x="0" y="1958230"/>
                </a:lnTo>
                <a:lnTo>
                  <a:pt x="103754" y="1972734"/>
                </a:lnTo>
                <a:cubicBezTo>
                  <a:pt x="108282" y="1973949"/>
                  <a:pt x="107508" y="1980020"/>
                  <a:pt x="103092" y="1980574"/>
                </a:cubicBezTo>
                <a:close/>
                <a:moveTo>
                  <a:pt x="1115921" y="2006223"/>
                </a:moveTo>
                <a:cubicBezTo>
                  <a:pt x="1083234" y="2003240"/>
                  <a:pt x="1051432" y="1992309"/>
                  <a:pt x="1019629" y="1984689"/>
                </a:cubicBezTo>
                <a:cubicBezTo>
                  <a:pt x="990255" y="1977512"/>
                  <a:pt x="960219" y="1972652"/>
                  <a:pt x="932833" y="1959291"/>
                </a:cubicBezTo>
                <a:cubicBezTo>
                  <a:pt x="930294" y="1958022"/>
                  <a:pt x="928997" y="1955094"/>
                  <a:pt x="929176" y="1952445"/>
                </a:cubicBezTo>
                <a:cubicBezTo>
                  <a:pt x="929356" y="1949794"/>
                  <a:pt x="931012" y="1947421"/>
                  <a:pt x="934380" y="1947255"/>
                </a:cubicBezTo>
                <a:cubicBezTo>
                  <a:pt x="964636" y="1945598"/>
                  <a:pt x="993457" y="1953216"/>
                  <a:pt x="1022721" y="1960284"/>
                </a:cubicBezTo>
                <a:cubicBezTo>
                  <a:pt x="1055517" y="1968235"/>
                  <a:pt x="1089749" y="1974970"/>
                  <a:pt x="1120006" y="1990211"/>
                </a:cubicBezTo>
                <a:cubicBezTo>
                  <a:pt x="1128289" y="1994406"/>
                  <a:pt x="1125748" y="2007105"/>
                  <a:pt x="1115921" y="2006223"/>
                </a:cubicBezTo>
                <a:close/>
                <a:moveTo>
                  <a:pt x="1387900" y="2012827"/>
                </a:moveTo>
                <a:cubicBezTo>
                  <a:pt x="1310933" y="2005207"/>
                  <a:pt x="1222482" y="1990966"/>
                  <a:pt x="1150816" y="1960929"/>
                </a:cubicBezTo>
                <a:cubicBezTo>
                  <a:pt x="1146399" y="1959104"/>
                  <a:pt x="1144742" y="1954824"/>
                  <a:pt x="1145432" y="1951072"/>
                </a:cubicBezTo>
                <a:cubicBezTo>
                  <a:pt x="1146122" y="1947319"/>
                  <a:pt x="1149159" y="1944087"/>
                  <a:pt x="1154128" y="1944364"/>
                </a:cubicBezTo>
                <a:cubicBezTo>
                  <a:pt x="1231758" y="1948670"/>
                  <a:pt x="1316785" y="1973185"/>
                  <a:pt x="1389667" y="1999576"/>
                </a:cubicBezTo>
                <a:cubicBezTo>
                  <a:pt x="1396404" y="2002004"/>
                  <a:pt x="1395962" y="2013599"/>
                  <a:pt x="1387900" y="2012827"/>
                </a:cubicBezTo>
                <a:close/>
                <a:moveTo>
                  <a:pt x="292914" y="2076425"/>
                </a:moveTo>
                <a:cubicBezTo>
                  <a:pt x="198721" y="2073996"/>
                  <a:pt x="104086" y="2066432"/>
                  <a:pt x="9464" y="2057845"/>
                </a:cubicBezTo>
                <a:lnTo>
                  <a:pt x="0" y="2057020"/>
                </a:lnTo>
                <a:lnTo>
                  <a:pt x="0" y="2025494"/>
                </a:lnTo>
                <a:lnTo>
                  <a:pt x="24219" y="2027076"/>
                </a:lnTo>
                <a:cubicBezTo>
                  <a:pt x="115680" y="2033936"/>
                  <a:pt x="206727" y="2043903"/>
                  <a:pt x="294129" y="2063505"/>
                </a:cubicBezTo>
                <a:cubicBezTo>
                  <a:pt x="302190" y="2065273"/>
                  <a:pt x="301528" y="2076645"/>
                  <a:pt x="292914" y="2076425"/>
                </a:cubicBezTo>
                <a:close/>
                <a:moveTo>
                  <a:pt x="1681745" y="2127566"/>
                </a:moveTo>
                <a:cubicBezTo>
                  <a:pt x="1659218" y="2121714"/>
                  <a:pt x="1637133" y="2115088"/>
                  <a:pt x="1615158" y="2107467"/>
                </a:cubicBezTo>
                <a:cubicBezTo>
                  <a:pt x="1592521" y="2099516"/>
                  <a:pt x="1566792" y="2093554"/>
                  <a:pt x="1547135" y="2079529"/>
                </a:cubicBezTo>
                <a:cubicBezTo>
                  <a:pt x="1544043" y="2077319"/>
                  <a:pt x="1543519" y="2073870"/>
                  <a:pt x="1544664" y="2071025"/>
                </a:cubicBezTo>
                <a:cubicBezTo>
                  <a:pt x="1545810" y="2068181"/>
                  <a:pt x="1548626" y="2065945"/>
                  <a:pt x="1552214" y="2066165"/>
                </a:cubicBezTo>
                <a:cubicBezTo>
                  <a:pt x="1575625" y="2067491"/>
                  <a:pt x="1598373" y="2078535"/>
                  <a:pt x="1620238" y="2086266"/>
                </a:cubicBezTo>
                <a:cubicBezTo>
                  <a:pt x="1643317" y="2094437"/>
                  <a:pt x="1665844" y="2103382"/>
                  <a:pt x="1688039" y="2113651"/>
                </a:cubicBezTo>
                <a:cubicBezTo>
                  <a:pt x="1696211" y="2117407"/>
                  <a:pt x="1689806" y="2129664"/>
                  <a:pt x="1681745" y="2127566"/>
                </a:cubicBezTo>
                <a:close/>
                <a:moveTo>
                  <a:pt x="1255940" y="2170066"/>
                </a:moveTo>
                <a:cubicBezTo>
                  <a:pt x="1215303" y="2162005"/>
                  <a:pt x="1176323" y="2141024"/>
                  <a:pt x="1137011" y="2127665"/>
                </a:cubicBezTo>
                <a:cubicBezTo>
                  <a:pt x="1092730" y="2112538"/>
                  <a:pt x="1045468" y="2103261"/>
                  <a:pt x="1002622" y="2084708"/>
                </a:cubicBezTo>
                <a:cubicBezTo>
                  <a:pt x="998095" y="2082719"/>
                  <a:pt x="997101" y="2078717"/>
                  <a:pt x="998329" y="2075280"/>
                </a:cubicBezTo>
                <a:cubicBezTo>
                  <a:pt x="999558" y="2071841"/>
                  <a:pt x="1003009" y="2068970"/>
                  <a:pt x="1007371" y="2069247"/>
                </a:cubicBezTo>
                <a:cubicBezTo>
                  <a:pt x="1053639" y="2072227"/>
                  <a:pt x="1100239" y="2090009"/>
                  <a:pt x="1143637" y="2105358"/>
                </a:cubicBezTo>
                <a:cubicBezTo>
                  <a:pt x="1183170" y="2119383"/>
                  <a:pt x="1228112" y="2132410"/>
                  <a:pt x="1261903" y="2157920"/>
                </a:cubicBezTo>
                <a:cubicBezTo>
                  <a:pt x="1267756" y="2162226"/>
                  <a:pt x="1262455" y="2171391"/>
                  <a:pt x="1255940" y="2170066"/>
                </a:cubicBezTo>
                <a:close/>
                <a:moveTo>
                  <a:pt x="72834" y="2188533"/>
                </a:moveTo>
                <a:lnTo>
                  <a:pt x="0" y="2170327"/>
                </a:lnTo>
                <a:lnTo>
                  <a:pt x="0" y="2159507"/>
                </a:lnTo>
                <a:lnTo>
                  <a:pt x="1057" y="2158498"/>
                </a:lnTo>
                <a:cubicBezTo>
                  <a:pt x="27780" y="2158278"/>
                  <a:pt x="52184" y="2165676"/>
                  <a:pt x="77030" y="2175063"/>
                </a:cubicBezTo>
                <a:cubicBezTo>
                  <a:pt x="84539" y="2177934"/>
                  <a:pt x="80564" y="2190523"/>
                  <a:pt x="72834" y="2188533"/>
                </a:cubicBezTo>
                <a:close/>
                <a:moveTo>
                  <a:pt x="220363" y="2228940"/>
                </a:moveTo>
                <a:cubicBezTo>
                  <a:pt x="195517" y="2229824"/>
                  <a:pt x="161726" y="2223750"/>
                  <a:pt x="139420" y="2212597"/>
                </a:cubicBezTo>
                <a:cubicBezTo>
                  <a:pt x="136162" y="2210996"/>
                  <a:pt x="134892" y="2207297"/>
                  <a:pt x="135362" y="2203846"/>
                </a:cubicBezTo>
                <a:cubicBezTo>
                  <a:pt x="135831" y="2200396"/>
                  <a:pt x="138039" y="2197194"/>
                  <a:pt x="141739" y="2196587"/>
                </a:cubicBezTo>
                <a:cubicBezTo>
                  <a:pt x="167689" y="2192721"/>
                  <a:pt x="202143" y="2199899"/>
                  <a:pt x="225001" y="2212707"/>
                </a:cubicBezTo>
                <a:cubicBezTo>
                  <a:pt x="233062" y="2217235"/>
                  <a:pt x="228755" y="2228609"/>
                  <a:pt x="220363" y="2228940"/>
                </a:cubicBezTo>
                <a:close/>
                <a:moveTo>
                  <a:pt x="2007723" y="2255997"/>
                </a:moveTo>
                <a:cubicBezTo>
                  <a:pt x="1962669" y="2239764"/>
                  <a:pt x="1918830" y="2220438"/>
                  <a:pt x="1873777" y="2204206"/>
                </a:cubicBezTo>
                <a:cubicBezTo>
                  <a:pt x="1832808" y="2189519"/>
                  <a:pt x="1789963" y="2177704"/>
                  <a:pt x="1750872" y="2158491"/>
                </a:cubicBezTo>
                <a:cubicBezTo>
                  <a:pt x="1747228" y="2156668"/>
                  <a:pt x="1746538" y="2153136"/>
                  <a:pt x="1747697" y="2150209"/>
                </a:cubicBezTo>
                <a:cubicBezTo>
                  <a:pt x="1748856" y="2147281"/>
                  <a:pt x="1751866" y="2144963"/>
                  <a:pt x="1755621" y="2145570"/>
                </a:cubicBezTo>
                <a:cubicBezTo>
                  <a:pt x="1803104" y="2153522"/>
                  <a:pt x="1848599" y="2173066"/>
                  <a:pt x="1893875" y="2189188"/>
                </a:cubicBezTo>
                <a:cubicBezTo>
                  <a:pt x="1934953" y="2203875"/>
                  <a:pt x="1976252" y="2218561"/>
                  <a:pt x="2015674" y="2237224"/>
                </a:cubicBezTo>
                <a:cubicBezTo>
                  <a:pt x="2027711" y="2242855"/>
                  <a:pt x="2020091" y="2260415"/>
                  <a:pt x="2007723" y="2255997"/>
                </a:cubicBezTo>
                <a:close/>
                <a:moveTo>
                  <a:pt x="1864059" y="2258759"/>
                </a:moveTo>
                <a:cubicBezTo>
                  <a:pt x="1821325" y="2248821"/>
                  <a:pt x="1780357" y="2228392"/>
                  <a:pt x="1739830" y="2211717"/>
                </a:cubicBezTo>
                <a:cubicBezTo>
                  <a:pt x="1699414" y="2195154"/>
                  <a:pt x="1654029" y="2182234"/>
                  <a:pt x="1617036" y="2158603"/>
                </a:cubicBezTo>
                <a:cubicBezTo>
                  <a:pt x="1612287" y="2155567"/>
                  <a:pt x="1611101" y="2150488"/>
                  <a:pt x="1612536" y="2146388"/>
                </a:cubicBezTo>
                <a:cubicBezTo>
                  <a:pt x="1613972" y="2142287"/>
                  <a:pt x="1618030" y="2139168"/>
                  <a:pt x="1623772" y="2140053"/>
                </a:cubicBezTo>
                <a:cubicBezTo>
                  <a:pt x="1672028" y="2147670"/>
                  <a:pt x="1719511" y="2172848"/>
                  <a:pt x="1763682" y="2193166"/>
                </a:cubicBezTo>
                <a:cubicBezTo>
                  <a:pt x="1799350" y="2209619"/>
                  <a:pt x="1836785" y="2225962"/>
                  <a:pt x="1867704" y="2250256"/>
                </a:cubicBezTo>
                <a:cubicBezTo>
                  <a:pt x="1871790" y="2253460"/>
                  <a:pt x="1869471" y="2260086"/>
                  <a:pt x="1864059" y="2258759"/>
                </a:cubicBezTo>
                <a:close/>
                <a:moveTo>
                  <a:pt x="245761" y="2264150"/>
                </a:moveTo>
                <a:cubicBezTo>
                  <a:pt x="181602" y="2257853"/>
                  <a:pt x="118770" y="2236098"/>
                  <a:pt x="56269" y="2220526"/>
                </a:cubicBezTo>
                <a:lnTo>
                  <a:pt x="0" y="2208103"/>
                </a:lnTo>
                <a:lnTo>
                  <a:pt x="0" y="2184710"/>
                </a:lnTo>
                <a:lnTo>
                  <a:pt x="34956" y="2193915"/>
                </a:lnTo>
                <a:cubicBezTo>
                  <a:pt x="105629" y="2211582"/>
                  <a:pt x="181382" y="2224834"/>
                  <a:pt x="247638" y="2255314"/>
                </a:cubicBezTo>
                <a:cubicBezTo>
                  <a:pt x="252055" y="2257414"/>
                  <a:pt x="251172" y="2264702"/>
                  <a:pt x="245761" y="2264150"/>
                </a:cubicBezTo>
                <a:close/>
                <a:moveTo>
                  <a:pt x="253601" y="2299484"/>
                </a:moveTo>
                <a:cubicBezTo>
                  <a:pt x="231406" y="2301691"/>
                  <a:pt x="198940" y="2293853"/>
                  <a:pt x="180278" y="2281816"/>
                </a:cubicBezTo>
                <a:cubicBezTo>
                  <a:pt x="177186" y="2279826"/>
                  <a:pt x="175751" y="2276156"/>
                  <a:pt x="176179" y="2272912"/>
                </a:cubicBezTo>
                <a:cubicBezTo>
                  <a:pt x="176607" y="2269670"/>
                  <a:pt x="178898" y="2266854"/>
                  <a:pt x="183260" y="2266579"/>
                </a:cubicBezTo>
                <a:cubicBezTo>
                  <a:pt x="205565" y="2265254"/>
                  <a:pt x="237700" y="2273534"/>
                  <a:pt x="256362" y="2285901"/>
                </a:cubicBezTo>
                <a:cubicBezTo>
                  <a:pt x="261442" y="2289323"/>
                  <a:pt x="260227" y="2298821"/>
                  <a:pt x="253601" y="2299484"/>
                </a:cubicBezTo>
                <a:close/>
                <a:moveTo>
                  <a:pt x="190990" y="2303475"/>
                </a:moveTo>
                <a:cubicBezTo>
                  <a:pt x="127826" y="2297844"/>
                  <a:pt x="65986" y="2281280"/>
                  <a:pt x="5694" y="2262177"/>
                </a:cubicBezTo>
                <a:lnTo>
                  <a:pt x="0" y="2260347"/>
                </a:lnTo>
                <a:lnTo>
                  <a:pt x="0" y="2231226"/>
                </a:lnTo>
                <a:lnTo>
                  <a:pt x="93925" y="2259871"/>
                </a:lnTo>
                <a:cubicBezTo>
                  <a:pt x="127467" y="2270238"/>
                  <a:pt x="160788" y="2281225"/>
                  <a:pt x="193309" y="2294310"/>
                </a:cubicBezTo>
                <a:cubicBezTo>
                  <a:pt x="197726" y="2296078"/>
                  <a:pt x="195737" y="2303917"/>
                  <a:pt x="190990" y="2303475"/>
                </a:cubicBezTo>
                <a:close/>
                <a:moveTo>
                  <a:pt x="1623329" y="2304148"/>
                </a:moveTo>
                <a:cubicBezTo>
                  <a:pt x="1586115" y="2298958"/>
                  <a:pt x="1547024" y="2285929"/>
                  <a:pt x="1514337" y="2267378"/>
                </a:cubicBezTo>
                <a:cubicBezTo>
                  <a:pt x="1511135" y="2265555"/>
                  <a:pt x="1510252" y="2261774"/>
                  <a:pt x="1511121" y="2258558"/>
                </a:cubicBezTo>
                <a:cubicBezTo>
                  <a:pt x="1511991" y="2255341"/>
                  <a:pt x="1514613" y="2252691"/>
                  <a:pt x="1518423" y="2253133"/>
                </a:cubicBezTo>
                <a:cubicBezTo>
                  <a:pt x="1555638" y="2257440"/>
                  <a:pt x="1595833" y="2270469"/>
                  <a:pt x="1628629" y="2288580"/>
                </a:cubicBezTo>
                <a:cubicBezTo>
                  <a:pt x="1636028" y="2292664"/>
                  <a:pt x="1631611" y="2305364"/>
                  <a:pt x="1623329" y="2304148"/>
                </a:cubicBezTo>
                <a:close/>
                <a:moveTo>
                  <a:pt x="57595" y="2313843"/>
                </a:moveTo>
                <a:cubicBezTo>
                  <a:pt x="40313" y="2310254"/>
                  <a:pt x="23389" y="2304014"/>
                  <a:pt x="6673" y="2297071"/>
                </a:cubicBezTo>
                <a:lnTo>
                  <a:pt x="0" y="2294251"/>
                </a:lnTo>
                <a:lnTo>
                  <a:pt x="0" y="2269808"/>
                </a:lnTo>
                <a:lnTo>
                  <a:pt x="20408" y="2277608"/>
                </a:lnTo>
                <a:cubicBezTo>
                  <a:pt x="35758" y="2283916"/>
                  <a:pt x="50693" y="2291039"/>
                  <a:pt x="64109" y="2300149"/>
                </a:cubicBezTo>
                <a:cubicBezTo>
                  <a:pt x="71618" y="2305229"/>
                  <a:pt x="65766" y="2315277"/>
                  <a:pt x="57595" y="2313843"/>
                </a:cubicBezTo>
                <a:close/>
                <a:moveTo>
                  <a:pt x="291257" y="2388045"/>
                </a:moveTo>
                <a:cubicBezTo>
                  <a:pt x="249846" y="2382413"/>
                  <a:pt x="210203" y="2370156"/>
                  <a:pt x="170229" y="2358450"/>
                </a:cubicBezTo>
                <a:cubicBezTo>
                  <a:pt x="142402" y="2350279"/>
                  <a:pt x="113249" y="2342882"/>
                  <a:pt x="88293" y="2327755"/>
                </a:cubicBezTo>
                <a:cubicBezTo>
                  <a:pt x="84483" y="2325435"/>
                  <a:pt x="83931" y="2321515"/>
                  <a:pt x="85325" y="2318216"/>
                </a:cubicBezTo>
                <a:cubicBezTo>
                  <a:pt x="86719" y="2314917"/>
                  <a:pt x="90059" y="2312238"/>
                  <a:pt x="94034" y="2312405"/>
                </a:cubicBezTo>
                <a:cubicBezTo>
                  <a:pt x="127384" y="2314061"/>
                  <a:pt x="160401" y="2327091"/>
                  <a:pt x="191983" y="2337252"/>
                </a:cubicBezTo>
                <a:cubicBezTo>
                  <a:pt x="226878" y="2348401"/>
                  <a:pt x="261441" y="2359555"/>
                  <a:pt x="294459" y="2375788"/>
                </a:cubicBezTo>
                <a:cubicBezTo>
                  <a:pt x="300753" y="2378768"/>
                  <a:pt x="298876" y="2389150"/>
                  <a:pt x="291257" y="2388045"/>
                </a:cubicBezTo>
                <a:close/>
                <a:moveTo>
                  <a:pt x="1256383" y="2399663"/>
                </a:moveTo>
                <a:cubicBezTo>
                  <a:pt x="1229661" y="2392374"/>
                  <a:pt x="1206802" y="2372056"/>
                  <a:pt x="1183392" y="2358142"/>
                </a:cubicBezTo>
                <a:cubicBezTo>
                  <a:pt x="1156116" y="2342132"/>
                  <a:pt x="1127074" y="2328108"/>
                  <a:pt x="1103111" y="2307238"/>
                </a:cubicBezTo>
                <a:cubicBezTo>
                  <a:pt x="1099578" y="2304201"/>
                  <a:pt x="1099744" y="2300087"/>
                  <a:pt x="1101787" y="2296981"/>
                </a:cubicBezTo>
                <a:cubicBezTo>
                  <a:pt x="1103830" y="2293875"/>
                  <a:pt x="1107750" y="2291776"/>
                  <a:pt x="1111726" y="2292771"/>
                </a:cubicBezTo>
                <a:cubicBezTo>
                  <a:pt x="1142975" y="2300612"/>
                  <a:pt x="1171466" y="2317838"/>
                  <a:pt x="1198188" y="2335395"/>
                </a:cubicBezTo>
                <a:cubicBezTo>
                  <a:pt x="1221820" y="2350965"/>
                  <a:pt x="1249648" y="2366976"/>
                  <a:pt x="1263230" y="2392596"/>
                </a:cubicBezTo>
                <a:cubicBezTo>
                  <a:pt x="1265549" y="2397123"/>
                  <a:pt x="1260359" y="2400768"/>
                  <a:pt x="1256383" y="2399663"/>
                </a:cubicBezTo>
                <a:close/>
                <a:moveTo>
                  <a:pt x="1478782" y="2409605"/>
                </a:moveTo>
                <a:cubicBezTo>
                  <a:pt x="1449409" y="2402428"/>
                  <a:pt x="1421691" y="2383876"/>
                  <a:pt x="1394967" y="2369962"/>
                </a:cubicBezTo>
                <a:cubicBezTo>
                  <a:pt x="1370232" y="2357154"/>
                  <a:pt x="1344283" y="2345339"/>
                  <a:pt x="1323632" y="2326345"/>
                </a:cubicBezTo>
                <a:cubicBezTo>
                  <a:pt x="1319767" y="2322757"/>
                  <a:pt x="1320071" y="2318367"/>
                  <a:pt x="1322418" y="2315081"/>
                </a:cubicBezTo>
                <a:cubicBezTo>
                  <a:pt x="1324764" y="2311796"/>
                  <a:pt x="1329154" y="2309615"/>
                  <a:pt x="1333460" y="2310444"/>
                </a:cubicBezTo>
                <a:cubicBezTo>
                  <a:pt x="1360626" y="2315744"/>
                  <a:pt x="1385250" y="2330651"/>
                  <a:pt x="1409213" y="2343792"/>
                </a:cubicBezTo>
                <a:cubicBezTo>
                  <a:pt x="1436046" y="2358479"/>
                  <a:pt x="1466745" y="2372172"/>
                  <a:pt x="1488609" y="2393704"/>
                </a:cubicBezTo>
                <a:cubicBezTo>
                  <a:pt x="1495788" y="2400881"/>
                  <a:pt x="1487726" y="2411815"/>
                  <a:pt x="1478782" y="2409605"/>
                </a:cubicBezTo>
                <a:close/>
                <a:moveTo>
                  <a:pt x="296006" y="2441715"/>
                </a:moveTo>
                <a:cubicBezTo>
                  <a:pt x="203248" y="2419188"/>
                  <a:pt x="114907" y="2375569"/>
                  <a:pt x="26235" y="2340897"/>
                </a:cubicBezTo>
                <a:lnTo>
                  <a:pt x="0" y="2330635"/>
                </a:lnTo>
                <a:lnTo>
                  <a:pt x="0" y="2310781"/>
                </a:lnTo>
                <a:lnTo>
                  <a:pt x="57817" y="2333498"/>
                </a:lnTo>
                <a:cubicBezTo>
                  <a:pt x="138759" y="2365189"/>
                  <a:pt x="223898" y="2391029"/>
                  <a:pt x="299982" y="2433432"/>
                </a:cubicBezTo>
                <a:cubicBezTo>
                  <a:pt x="304840" y="2436193"/>
                  <a:pt x="300755" y="2442820"/>
                  <a:pt x="296006" y="2441715"/>
                </a:cubicBezTo>
                <a:close/>
                <a:moveTo>
                  <a:pt x="180609" y="2452991"/>
                </a:moveTo>
                <a:cubicBezTo>
                  <a:pt x="138537" y="2436979"/>
                  <a:pt x="98562" y="2414232"/>
                  <a:pt x="58809" y="2393360"/>
                </a:cubicBezTo>
                <a:cubicBezTo>
                  <a:pt x="40810" y="2383863"/>
                  <a:pt x="22147" y="2374891"/>
                  <a:pt x="3858" y="2365326"/>
                </a:cubicBezTo>
                <a:lnTo>
                  <a:pt x="0" y="2363014"/>
                </a:lnTo>
                <a:lnTo>
                  <a:pt x="0" y="2340150"/>
                </a:lnTo>
                <a:lnTo>
                  <a:pt x="20629" y="2349328"/>
                </a:lnTo>
                <a:cubicBezTo>
                  <a:pt x="40837" y="2359874"/>
                  <a:pt x="60686" y="2371220"/>
                  <a:pt x="80342" y="2381655"/>
                </a:cubicBezTo>
                <a:cubicBezTo>
                  <a:pt x="116342" y="2400759"/>
                  <a:pt x="153334" y="2418869"/>
                  <a:pt x="186793" y="2442280"/>
                </a:cubicBezTo>
                <a:cubicBezTo>
                  <a:pt x="192757" y="2446366"/>
                  <a:pt x="187015" y="2455421"/>
                  <a:pt x="180609" y="2452991"/>
                </a:cubicBezTo>
                <a:close/>
                <a:moveTo>
                  <a:pt x="355525" y="2479034"/>
                </a:moveTo>
                <a:cubicBezTo>
                  <a:pt x="340617" y="2478262"/>
                  <a:pt x="326593" y="2474065"/>
                  <a:pt x="313342" y="2467219"/>
                </a:cubicBezTo>
                <a:cubicBezTo>
                  <a:pt x="310471" y="2465728"/>
                  <a:pt x="309505" y="2462498"/>
                  <a:pt x="310043" y="2459531"/>
                </a:cubicBezTo>
                <a:cubicBezTo>
                  <a:pt x="310582" y="2456563"/>
                  <a:pt x="312625" y="2453857"/>
                  <a:pt x="315772" y="2453416"/>
                </a:cubicBezTo>
                <a:cubicBezTo>
                  <a:pt x="331010" y="2451429"/>
                  <a:pt x="345808" y="2453747"/>
                  <a:pt x="359059" y="2462028"/>
                </a:cubicBezTo>
                <a:cubicBezTo>
                  <a:pt x="365904" y="2466225"/>
                  <a:pt x="365463" y="2479587"/>
                  <a:pt x="355525" y="2479034"/>
                </a:cubicBezTo>
                <a:close/>
                <a:moveTo>
                  <a:pt x="1037890" y="2501376"/>
                </a:moveTo>
                <a:cubicBezTo>
                  <a:pt x="1035253" y="2503295"/>
                  <a:pt x="1031775" y="2503736"/>
                  <a:pt x="1028793" y="2501140"/>
                </a:cubicBezTo>
                <a:cubicBezTo>
                  <a:pt x="1009580" y="2484466"/>
                  <a:pt x="993457" y="2464148"/>
                  <a:pt x="975568" y="2446148"/>
                </a:cubicBezTo>
                <a:cubicBezTo>
                  <a:pt x="955692" y="2426161"/>
                  <a:pt x="931728" y="2409376"/>
                  <a:pt x="913730" y="2387952"/>
                </a:cubicBezTo>
                <a:cubicBezTo>
                  <a:pt x="910196" y="2383701"/>
                  <a:pt x="910085" y="2378760"/>
                  <a:pt x="912211" y="2375088"/>
                </a:cubicBezTo>
                <a:cubicBezTo>
                  <a:pt x="914337" y="2371416"/>
                  <a:pt x="918699" y="2369014"/>
                  <a:pt x="924109" y="2369842"/>
                </a:cubicBezTo>
                <a:cubicBezTo>
                  <a:pt x="952710" y="2374371"/>
                  <a:pt x="975568" y="2398112"/>
                  <a:pt x="994340" y="2418762"/>
                </a:cubicBezTo>
                <a:cubicBezTo>
                  <a:pt x="1014217" y="2440406"/>
                  <a:pt x="1038290" y="2462160"/>
                  <a:pt x="1041934" y="2492748"/>
                </a:cubicBezTo>
                <a:cubicBezTo>
                  <a:pt x="1042320" y="2496062"/>
                  <a:pt x="1040526" y="2499458"/>
                  <a:pt x="1037890" y="2501376"/>
                </a:cubicBezTo>
                <a:close/>
                <a:moveTo>
                  <a:pt x="414382" y="2526415"/>
                </a:moveTo>
                <a:cubicBezTo>
                  <a:pt x="388211" y="2526745"/>
                  <a:pt x="360604" y="2516145"/>
                  <a:pt x="335538" y="2508967"/>
                </a:cubicBezTo>
                <a:cubicBezTo>
                  <a:pt x="303514" y="2499911"/>
                  <a:pt x="267515" y="2492624"/>
                  <a:pt x="238473" y="2476060"/>
                </a:cubicBezTo>
                <a:cubicBezTo>
                  <a:pt x="235547" y="2474348"/>
                  <a:pt x="234580" y="2471173"/>
                  <a:pt x="235257" y="2468537"/>
                </a:cubicBezTo>
                <a:cubicBezTo>
                  <a:pt x="235933" y="2465901"/>
                  <a:pt x="238252" y="2463803"/>
                  <a:pt x="241896" y="2464245"/>
                </a:cubicBezTo>
                <a:cubicBezTo>
                  <a:pt x="274472" y="2468440"/>
                  <a:pt x="306606" y="2482023"/>
                  <a:pt x="338298" y="2490747"/>
                </a:cubicBezTo>
                <a:cubicBezTo>
                  <a:pt x="364469" y="2497925"/>
                  <a:pt x="394285" y="2501678"/>
                  <a:pt x="418357" y="2514378"/>
                </a:cubicBezTo>
                <a:cubicBezTo>
                  <a:pt x="424541" y="2517691"/>
                  <a:pt x="420235" y="2526304"/>
                  <a:pt x="414382" y="2526415"/>
                </a:cubicBezTo>
                <a:close/>
                <a:moveTo>
                  <a:pt x="305391" y="2541548"/>
                </a:moveTo>
                <a:cubicBezTo>
                  <a:pt x="281428" y="2532383"/>
                  <a:pt x="256141" y="2524542"/>
                  <a:pt x="234497" y="2510628"/>
                </a:cubicBezTo>
                <a:cubicBezTo>
                  <a:pt x="231405" y="2508641"/>
                  <a:pt x="230743" y="2504970"/>
                  <a:pt x="231778" y="2501905"/>
                </a:cubicBezTo>
                <a:cubicBezTo>
                  <a:pt x="232813" y="2498841"/>
                  <a:pt x="235546" y="2496383"/>
                  <a:pt x="239245" y="2496825"/>
                </a:cubicBezTo>
                <a:cubicBezTo>
                  <a:pt x="265527" y="2500138"/>
                  <a:pt x="289379" y="2513058"/>
                  <a:pt x="312238" y="2525647"/>
                </a:cubicBezTo>
                <a:cubicBezTo>
                  <a:pt x="320850" y="2530395"/>
                  <a:pt x="314666" y="2545193"/>
                  <a:pt x="305391" y="2541548"/>
                </a:cubicBezTo>
                <a:close/>
                <a:moveTo>
                  <a:pt x="151790" y="2582510"/>
                </a:moveTo>
                <a:cubicBezTo>
                  <a:pt x="105880" y="2563572"/>
                  <a:pt x="60454" y="2542301"/>
                  <a:pt x="15477" y="2519458"/>
                </a:cubicBezTo>
                <a:lnTo>
                  <a:pt x="0" y="2511061"/>
                </a:lnTo>
                <a:lnTo>
                  <a:pt x="0" y="2479748"/>
                </a:lnTo>
                <a:lnTo>
                  <a:pt x="158306" y="2570142"/>
                </a:lnTo>
                <a:cubicBezTo>
                  <a:pt x="166035" y="2575002"/>
                  <a:pt x="160072" y="2585933"/>
                  <a:pt x="151790" y="2582510"/>
                </a:cubicBezTo>
                <a:close/>
                <a:moveTo>
                  <a:pt x="314999" y="2592023"/>
                </a:moveTo>
                <a:cubicBezTo>
                  <a:pt x="261883" y="2575018"/>
                  <a:pt x="212302" y="2542662"/>
                  <a:pt x="163051" y="2516601"/>
                </a:cubicBezTo>
                <a:cubicBezTo>
                  <a:pt x="113250" y="2490099"/>
                  <a:pt x="62786" y="2464923"/>
                  <a:pt x="15743" y="2433672"/>
                </a:cubicBezTo>
                <a:cubicBezTo>
                  <a:pt x="13590" y="2432291"/>
                  <a:pt x="13480" y="2429889"/>
                  <a:pt x="14487" y="2428067"/>
                </a:cubicBezTo>
                <a:cubicBezTo>
                  <a:pt x="15495" y="2426245"/>
                  <a:pt x="17621" y="2425003"/>
                  <a:pt x="19940" y="2425941"/>
                </a:cubicBezTo>
                <a:cubicBezTo>
                  <a:pt x="78797" y="2449904"/>
                  <a:pt x="134342" y="2481486"/>
                  <a:pt x="190549" y="2511081"/>
                </a:cubicBezTo>
                <a:cubicBezTo>
                  <a:pt x="233836" y="2533828"/>
                  <a:pt x="280656" y="2553926"/>
                  <a:pt x="319195" y="2584294"/>
                </a:cubicBezTo>
                <a:cubicBezTo>
                  <a:pt x="323280" y="2587496"/>
                  <a:pt x="319747" y="2593569"/>
                  <a:pt x="314999" y="2592023"/>
                </a:cubicBezTo>
                <a:close/>
                <a:moveTo>
                  <a:pt x="1289896" y="2605828"/>
                </a:moveTo>
                <a:cubicBezTo>
                  <a:pt x="1287025" y="2608133"/>
                  <a:pt x="1282884" y="2608630"/>
                  <a:pt x="1280014" y="2605151"/>
                </a:cubicBezTo>
                <a:cubicBezTo>
                  <a:pt x="1235732" y="2551042"/>
                  <a:pt x="1180519" y="2507976"/>
                  <a:pt x="1135134" y="2455412"/>
                </a:cubicBezTo>
                <a:cubicBezTo>
                  <a:pt x="1129723" y="2449118"/>
                  <a:pt x="1137673" y="2439509"/>
                  <a:pt x="1144962" y="2442823"/>
                </a:cubicBezTo>
                <a:cubicBezTo>
                  <a:pt x="1210224" y="2472529"/>
                  <a:pt x="1257155" y="2535361"/>
                  <a:pt x="1292160" y="2595655"/>
                </a:cubicBezTo>
                <a:cubicBezTo>
                  <a:pt x="1294368" y="2599410"/>
                  <a:pt x="1292767" y="2603523"/>
                  <a:pt x="1289896" y="2605828"/>
                </a:cubicBezTo>
                <a:close/>
                <a:moveTo>
                  <a:pt x="441989" y="2615108"/>
                </a:moveTo>
                <a:cubicBezTo>
                  <a:pt x="426088" y="2612125"/>
                  <a:pt x="411953" y="2603954"/>
                  <a:pt x="398040" y="2596004"/>
                </a:cubicBezTo>
                <a:cubicBezTo>
                  <a:pt x="384126" y="2588052"/>
                  <a:pt x="370101" y="2580874"/>
                  <a:pt x="358838" y="2569170"/>
                </a:cubicBezTo>
                <a:cubicBezTo>
                  <a:pt x="356132" y="2566354"/>
                  <a:pt x="356105" y="2562599"/>
                  <a:pt x="357706" y="2559797"/>
                </a:cubicBezTo>
                <a:cubicBezTo>
                  <a:pt x="359307" y="2556994"/>
                  <a:pt x="362537" y="2555145"/>
                  <a:pt x="366347" y="2556139"/>
                </a:cubicBezTo>
                <a:cubicBezTo>
                  <a:pt x="384016" y="2560777"/>
                  <a:pt x="400137" y="2571269"/>
                  <a:pt x="415377" y="2581426"/>
                </a:cubicBezTo>
                <a:cubicBezTo>
                  <a:pt x="426640" y="2588936"/>
                  <a:pt x="437904" y="2595783"/>
                  <a:pt x="446627" y="2606273"/>
                </a:cubicBezTo>
                <a:cubicBezTo>
                  <a:pt x="449388" y="2609585"/>
                  <a:pt x="446738" y="2615991"/>
                  <a:pt x="441989" y="2615108"/>
                </a:cubicBezTo>
                <a:close/>
                <a:moveTo>
                  <a:pt x="920575" y="2622577"/>
                </a:moveTo>
                <a:cubicBezTo>
                  <a:pt x="917594" y="2623888"/>
                  <a:pt x="913839" y="2623585"/>
                  <a:pt x="911742" y="2620713"/>
                </a:cubicBezTo>
                <a:cubicBezTo>
                  <a:pt x="883804" y="2582945"/>
                  <a:pt x="852773" y="2539329"/>
                  <a:pt x="833670" y="2496260"/>
                </a:cubicBezTo>
                <a:cubicBezTo>
                  <a:pt x="830578" y="2489084"/>
                  <a:pt x="838970" y="2479476"/>
                  <a:pt x="846038" y="2485329"/>
                </a:cubicBezTo>
                <a:cubicBezTo>
                  <a:pt x="883914" y="2516358"/>
                  <a:pt x="911410" y="2567928"/>
                  <a:pt x="924771" y="2614750"/>
                </a:cubicBezTo>
                <a:cubicBezTo>
                  <a:pt x="925765" y="2618339"/>
                  <a:pt x="923556" y="2621265"/>
                  <a:pt x="920575" y="2622577"/>
                </a:cubicBezTo>
                <a:close/>
                <a:moveTo>
                  <a:pt x="19830" y="2646891"/>
                </a:moveTo>
                <a:lnTo>
                  <a:pt x="0" y="2636223"/>
                </a:lnTo>
                <a:lnTo>
                  <a:pt x="0" y="2616425"/>
                </a:lnTo>
                <a:lnTo>
                  <a:pt x="27450" y="2634964"/>
                </a:lnTo>
                <a:cubicBezTo>
                  <a:pt x="34075" y="2639932"/>
                  <a:pt x="27118" y="2650312"/>
                  <a:pt x="19830" y="2646891"/>
                </a:cubicBezTo>
                <a:close/>
                <a:moveTo>
                  <a:pt x="246533" y="2650751"/>
                </a:moveTo>
                <a:cubicBezTo>
                  <a:pt x="229527" y="2644015"/>
                  <a:pt x="210534" y="2633525"/>
                  <a:pt x="199271" y="2618838"/>
                </a:cubicBezTo>
                <a:cubicBezTo>
                  <a:pt x="197780" y="2616795"/>
                  <a:pt x="197670" y="2613786"/>
                  <a:pt x="198691" y="2611454"/>
                </a:cubicBezTo>
                <a:cubicBezTo>
                  <a:pt x="199713" y="2609121"/>
                  <a:pt x="201866" y="2607465"/>
                  <a:pt x="204903" y="2608126"/>
                </a:cubicBezTo>
                <a:cubicBezTo>
                  <a:pt x="223233" y="2612102"/>
                  <a:pt x="240901" y="2625134"/>
                  <a:pt x="254042" y="2638383"/>
                </a:cubicBezTo>
                <a:cubicBezTo>
                  <a:pt x="259674" y="2644127"/>
                  <a:pt x="254594" y="2653953"/>
                  <a:pt x="246533" y="2650751"/>
                </a:cubicBezTo>
                <a:close/>
                <a:moveTo>
                  <a:pt x="770120" y="2663755"/>
                </a:moveTo>
                <a:cubicBezTo>
                  <a:pt x="768050" y="2665053"/>
                  <a:pt x="765427" y="2665218"/>
                  <a:pt x="763440" y="2663120"/>
                </a:cubicBezTo>
                <a:cubicBezTo>
                  <a:pt x="752618" y="2651633"/>
                  <a:pt x="747097" y="2638383"/>
                  <a:pt x="740361" y="2624139"/>
                </a:cubicBezTo>
                <a:cubicBezTo>
                  <a:pt x="730091" y="2602605"/>
                  <a:pt x="713306" y="2580189"/>
                  <a:pt x="712864" y="2555784"/>
                </a:cubicBezTo>
                <a:cubicBezTo>
                  <a:pt x="712644" y="2547834"/>
                  <a:pt x="722472" y="2544963"/>
                  <a:pt x="727772" y="2549822"/>
                </a:cubicBezTo>
                <a:cubicBezTo>
                  <a:pt x="741465" y="2562408"/>
                  <a:pt x="746324" y="2581735"/>
                  <a:pt x="753059" y="2598741"/>
                </a:cubicBezTo>
                <a:cubicBezTo>
                  <a:pt x="760790" y="2617845"/>
                  <a:pt x="771722" y="2636839"/>
                  <a:pt x="773489" y="2657599"/>
                </a:cubicBezTo>
                <a:cubicBezTo>
                  <a:pt x="773710" y="2660029"/>
                  <a:pt x="772191" y="2662458"/>
                  <a:pt x="770120" y="2663755"/>
                </a:cubicBezTo>
                <a:close/>
                <a:moveTo>
                  <a:pt x="110158" y="2700334"/>
                </a:moveTo>
                <a:cubicBezTo>
                  <a:pt x="93705" y="2693597"/>
                  <a:pt x="78134" y="2688077"/>
                  <a:pt x="69190" y="2671512"/>
                </a:cubicBezTo>
                <a:cubicBezTo>
                  <a:pt x="67313" y="2667978"/>
                  <a:pt x="70737" y="2663011"/>
                  <a:pt x="74712" y="2663783"/>
                </a:cubicBezTo>
                <a:cubicBezTo>
                  <a:pt x="91827" y="2666875"/>
                  <a:pt x="103091" y="2678581"/>
                  <a:pt x="116894" y="2688298"/>
                </a:cubicBezTo>
                <a:cubicBezTo>
                  <a:pt x="124293" y="2693487"/>
                  <a:pt x="118329" y="2703646"/>
                  <a:pt x="110158" y="2700334"/>
                </a:cubicBezTo>
                <a:close/>
                <a:moveTo>
                  <a:pt x="1379288" y="2722863"/>
                </a:moveTo>
                <a:cubicBezTo>
                  <a:pt x="1360405" y="2707293"/>
                  <a:pt x="1335559" y="2693712"/>
                  <a:pt x="1321093" y="2673503"/>
                </a:cubicBezTo>
                <a:cubicBezTo>
                  <a:pt x="1316124" y="2666546"/>
                  <a:pt x="1323192" y="2658264"/>
                  <a:pt x="1330921" y="2660914"/>
                </a:cubicBezTo>
                <a:cubicBezTo>
                  <a:pt x="1355657" y="2669307"/>
                  <a:pt x="1376748" y="2692717"/>
                  <a:pt x="1388895" y="2715133"/>
                </a:cubicBezTo>
                <a:cubicBezTo>
                  <a:pt x="1391877" y="2720656"/>
                  <a:pt x="1384037" y="2726729"/>
                  <a:pt x="1379288" y="2722863"/>
                </a:cubicBezTo>
                <a:close/>
                <a:moveTo>
                  <a:pt x="909118" y="2792260"/>
                </a:moveTo>
                <a:cubicBezTo>
                  <a:pt x="907517" y="2793060"/>
                  <a:pt x="905501" y="2792840"/>
                  <a:pt x="904342" y="2790797"/>
                </a:cubicBezTo>
                <a:cubicBezTo>
                  <a:pt x="889656" y="2764735"/>
                  <a:pt x="874638" y="2738675"/>
                  <a:pt x="870331" y="2708639"/>
                </a:cubicBezTo>
                <a:cubicBezTo>
                  <a:pt x="869448" y="2702565"/>
                  <a:pt x="877950" y="2699252"/>
                  <a:pt x="881484" y="2704333"/>
                </a:cubicBezTo>
                <a:cubicBezTo>
                  <a:pt x="898600" y="2729178"/>
                  <a:pt x="904894" y="2758662"/>
                  <a:pt x="911410" y="2787594"/>
                </a:cubicBezTo>
                <a:cubicBezTo>
                  <a:pt x="911906" y="2789637"/>
                  <a:pt x="910719" y="2791459"/>
                  <a:pt x="909118" y="2792260"/>
                </a:cubicBezTo>
                <a:close/>
                <a:moveTo>
                  <a:pt x="225222" y="2836507"/>
                </a:moveTo>
                <a:cubicBezTo>
                  <a:pt x="161616" y="2808570"/>
                  <a:pt x="103864" y="2768705"/>
                  <a:pt x="45448" y="2731382"/>
                </a:cubicBezTo>
                <a:lnTo>
                  <a:pt x="0" y="2702864"/>
                </a:lnTo>
                <a:lnTo>
                  <a:pt x="0" y="2675133"/>
                </a:lnTo>
                <a:lnTo>
                  <a:pt x="55829" y="2711946"/>
                </a:lnTo>
                <a:cubicBezTo>
                  <a:pt x="115017" y="2749380"/>
                  <a:pt x="176746" y="2783943"/>
                  <a:pt x="230964" y="2828447"/>
                </a:cubicBezTo>
                <a:cubicBezTo>
                  <a:pt x="235603" y="2832201"/>
                  <a:pt x="230192" y="2838715"/>
                  <a:pt x="225222" y="2836507"/>
                </a:cubicBezTo>
                <a:close/>
                <a:moveTo>
                  <a:pt x="1392869" y="2838367"/>
                </a:moveTo>
                <a:cubicBezTo>
                  <a:pt x="1378735" y="2830527"/>
                  <a:pt x="1365815" y="2821031"/>
                  <a:pt x="1357532" y="2806894"/>
                </a:cubicBezTo>
                <a:cubicBezTo>
                  <a:pt x="1354440" y="2801594"/>
                  <a:pt x="1358306" y="2791986"/>
                  <a:pt x="1365705" y="2794415"/>
                </a:cubicBezTo>
                <a:cubicBezTo>
                  <a:pt x="1382269" y="2800047"/>
                  <a:pt x="1394747" y="2810869"/>
                  <a:pt x="1405790" y="2824234"/>
                </a:cubicBezTo>
                <a:cubicBezTo>
                  <a:pt x="1412194" y="2831962"/>
                  <a:pt x="1401041" y="2843005"/>
                  <a:pt x="1392869" y="2838367"/>
                </a:cubicBezTo>
                <a:close/>
                <a:moveTo>
                  <a:pt x="87851" y="2843664"/>
                </a:moveTo>
                <a:cubicBezTo>
                  <a:pt x="54834" y="2828644"/>
                  <a:pt x="28993" y="2797837"/>
                  <a:pt x="1939" y="2773985"/>
                </a:cubicBezTo>
                <a:lnTo>
                  <a:pt x="0" y="2772122"/>
                </a:lnTo>
                <a:lnTo>
                  <a:pt x="0" y="2742924"/>
                </a:lnTo>
                <a:lnTo>
                  <a:pt x="18392" y="2756647"/>
                </a:lnTo>
                <a:cubicBezTo>
                  <a:pt x="45226" y="2780057"/>
                  <a:pt x="78686" y="2803909"/>
                  <a:pt x="95802" y="2835604"/>
                </a:cubicBezTo>
                <a:cubicBezTo>
                  <a:pt x="98783" y="2841127"/>
                  <a:pt x="93041" y="2845984"/>
                  <a:pt x="87851" y="2843664"/>
                </a:cubicBezTo>
                <a:close/>
                <a:moveTo>
                  <a:pt x="1621011" y="2871891"/>
                </a:moveTo>
                <a:cubicBezTo>
                  <a:pt x="1618113" y="2873989"/>
                  <a:pt x="1613779" y="2874431"/>
                  <a:pt x="1610632" y="2871614"/>
                </a:cubicBezTo>
                <a:cubicBezTo>
                  <a:pt x="1586779" y="2850192"/>
                  <a:pt x="1560166" y="2829320"/>
                  <a:pt x="1541394" y="2803261"/>
                </a:cubicBezTo>
                <a:cubicBezTo>
                  <a:pt x="1537308" y="2797629"/>
                  <a:pt x="1542939" y="2788684"/>
                  <a:pt x="1549896" y="2791998"/>
                </a:cubicBezTo>
                <a:cubicBezTo>
                  <a:pt x="1580374" y="2806351"/>
                  <a:pt x="1604116" y="2834622"/>
                  <a:pt x="1622778" y="2862228"/>
                </a:cubicBezTo>
                <a:cubicBezTo>
                  <a:pt x="1625373" y="2866039"/>
                  <a:pt x="1623910" y="2869793"/>
                  <a:pt x="1621011" y="2871891"/>
                </a:cubicBezTo>
                <a:close/>
                <a:moveTo>
                  <a:pt x="330899" y="2895149"/>
                </a:moveTo>
                <a:cubicBezTo>
                  <a:pt x="307488" y="2890842"/>
                  <a:pt x="282753" y="2880793"/>
                  <a:pt x="268950" y="2860365"/>
                </a:cubicBezTo>
                <a:cubicBezTo>
                  <a:pt x="265417" y="2855286"/>
                  <a:pt x="271269" y="2848880"/>
                  <a:pt x="276679" y="2850427"/>
                </a:cubicBezTo>
                <a:cubicBezTo>
                  <a:pt x="298103" y="2856721"/>
                  <a:pt x="317868" y="2871408"/>
                  <a:pt x="335868" y="2884217"/>
                </a:cubicBezTo>
                <a:cubicBezTo>
                  <a:pt x="341058" y="2887860"/>
                  <a:pt x="336861" y="2896254"/>
                  <a:pt x="330899" y="2895149"/>
                </a:cubicBezTo>
                <a:close/>
                <a:moveTo>
                  <a:pt x="158634" y="2898022"/>
                </a:moveTo>
                <a:cubicBezTo>
                  <a:pt x="141629" y="2892389"/>
                  <a:pt x="122526" y="2882120"/>
                  <a:pt x="113470" y="2866218"/>
                </a:cubicBezTo>
                <a:cubicBezTo>
                  <a:pt x="110048" y="2860034"/>
                  <a:pt x="115458" y="2852966"/>
                  <a:pt x="122194" y="2854402"/>
                </a:cubicBezTo>
                <a:cubicBezTo>
                  <a:pt x="139862" y="2858045"/>
                  <a:pt x="155764" y="2872954"/>
                  <a:pt x="166145" y="2887531"/>
                </a:cubicBezTo>
                <a:cubicBezTo>
                  <a:pt x="169567" y="2892279"/>
                  <a:pt x="164378" y="2899898"/>
                  <a:pt x="158634" y="2898022"/>
                </a:cubicBezTo>
                <a:close/>
                <a:moveTo>
                  <a:pt x="51962" y="3063310"/>
                </a:moveTo>
                <a:lnTo>
                  <a:pt x="0" y="3014469"/>
                </a:lnTo>
                <a:lnTo>
                  <a:pt x="0" y="2982035"/>
                </a:lnTo>
                <a:lnTo>
                  <a:pt x="20477" y="3006522"/>
                </a:lnTo>
                <a:cubicBezTo>
                  <a:pt x="34294" y="3022920"/>
                  <a:pt x="47545" y="3039677"/>
                  <a:pt x="58146" y="3057788"/>
                </a:cubicBezTo>
                <a:cubicBezTo>
                  <a:pt x="60576" y="3061985"/>
                  <a:pt x="55827" y="3065961"/>
                  <a:pt x="51962" y="3063310"/>
                </a:cubicBezTo>
                <a:close/>
                <a:moveTo>
                  <a:pt x="964306" y="3179808"/>
                </a:moveTo>
                <a:cubicBezTo>
                  <a:pt x="992576" y="3178372"/>
                  <a:pt x="1025041" y="3172298"/>
                  <a:pt x="1048120" y="3156177"/>
                </a:cubicBezTo>
                <a:cubicBezTo>
                  <a:pt x="1084009" y="3131109"/>
                  <a:pt x="1096046" y="3097098"/>
                  <a:pt x="1088979" y="3057454"/>
                </a:cubicBezTo>
                <a:cubicBezTo>
                  <a:pt x="1083457" y="3045528"/>
                  <a:pt x="1079702" y="3032497"/>
                  <a:pt x="1075286" y="3020350"/>
                </a:cubicBezTo>
                <a:cubicBezTo>
                  <a:pt x="1068659" y="3002239"/>
                  <a:pt x="1062476" y="2984020"/>
                  <a:pt x="1058059" y="2965255"/>
                </a:cubicBezTo>
                <a:cubicBezTo>
                  <a:pt x="1055629" y="2954983"/>
                  <a:pt x="1070757" y="2946809"/>
                  <a:pt x="1075948" y="2957302"/>
                </a:cubicBezTo>
                <a:cubicBezTo>
                  <a:pt x="1090414" y="2986229"/>
                  <a:pt x="1109518" y="3012289"/>
                  <a:pt x="1132486" y="3035258"/>
                </a:cubicBezTo>
                <a:cubicBezTo>
                  <a:pt x="1158878" y="3061099"/>
                  <a:pt x="1185601" y="3086055"/>
                  <a:pt x="1223478" y="3095551"/>
                </a:cubicBezTo>
                <a:cubicBezTo>
                  <a:pt x="1276592" y="3108914"/>
                  <a:pt x="1347707" y="3080535"/>
                  <a:pt x="1342186" y="3015160"/>
                </a:cubicBezTo>
                <a:cubicBezTo>
                  <a:pt x="1336222" y="2944712"/>
                  <a:pt x="1281893" y="2898111"/>
                  <a:pt x="1253955" y="2837153"/>
                </a:cubicBezTo>
                <a:cubicBezTo>
                  <a:pt x="1250201" y="2828984"/>
                  <a:pt x="1261022" y="2820260"/>
                  <a:pt x="1268090" y="2826226"/>
                </a:cubicBezTo>
                <a:cubicBezTo>
                  <a:pt x="1289623" y="2844443"/>
                  <a:pt x="1314469" y="2872161"/>
                  <a:pt x="1334897" y="2903632"/>
                </a:cubicBezTo>
                <a:cubicBezTo>
                  <a:pt x="1340419" y="2908158"/>
                  <a:pt x="1344946" y="2913791"/>
                  <a:pt x="1350137" y="2919864"/>
                </a:cubicBezTo>
                <a:cubicBezTo>
                  <a:pt x="1354222" y="2924614"/>
                  <a:pt x="1358308" y="2929140"/>
                  <a:pt x="1361841" y="2934110"/>
                </a:cubicBezTo>
                <a:cubicBezTo>
                  <a:pt x="1363498" y="2934441"/>
                  <a:pt x="1365265" y="2934772"/>
                  <a:pt x="1366480" y="2935986"/>
                </a:cubicBezTo>
                <a:cubicBezTo>
                  <a:pt x="1380283" y="2949240"/>
                  <a:pt x="1397068" y="2963377"/>
                  <a:pt x="1415729" y="2968896"/>
                </a:cubicBezTo>
                <a:cubicBezTo>
                  <a:pt x="1430306" y="2973313"/>
                  <a:pt x="1469949" y="2976404"/>
                  <a:pt x="1466084" y="2950013"/>
                </a:cubicBezTo>
                <a:cubicBezTo>
                  <a:pt x="1461005" y="2915558"/>
                  <a:pt x="1423238" y="2894024"/>
                  <a:pt x="1421803" y="2858136"/>
                </a:cubicBezTo>
                <a:cubicBezTo>
                  <a:pt x="1421472" y="2849413"/>
                  <a:pt x="1432956" y="2846320"/>
                  <a:pt x="1438478" y="2851842"/>
                </a:cubicBezTo>
                <a:cubicBezTo>
                  <a:pt x="1456478" y="2869620"/>
                  <a:pt x="1487065" y="2905178"/>
                  <a:pt x="1494574" y="2938085"/>
                </a:cubicBezTo>
                <a:cubicBezTo>
                  <a:pt x="1506390" y="2949130"/>
                  <a:pt x="1519972" y="2955093"/>
                  <a:pt x="1535432" y="2960950"/>
                </a:cubicBezTo>
                <a:cubicBezTo>
                  <a:pt x="1528144" y="2885301"/>
                  <a:pt x="1439250" y="2834394"/>
                  <a:pt x="1405240" y="2771893"/>
                </a:cubicBezTo>
                <a:cubicBezTo>
                  <a:pt x="1400823" y="2763610"/>
                  <a:pt x="1409435" y="2755990"/>
                  <a:pt x="1417165" y="2761180"/>
                </a:cubicBezTo>
                <a:cubicBezTo>
                  <a:pt x="1464870" y="2793426"/>
                  <a:pt x="1531014" y="2860124"/>
                  <a:pt x="1554315" y="2926048"/>
                </a:cubicBezTo>
                <a:cubicBezTo>
                  <a:pt x="1585014" y="2933556"/>
                  <a:pt x="1662091" y="2970773"/>
                  <a:pt x="1641331" y="2922735"/>
                </a:cubicBezTo>
                <a:cubicBezTo>
                  <a:pt x="1637577" y="2914011"/>
                  <a:pt x="1647515" y="2903302"/>
                  <a:pt x="1656459" y="2906061"/>
                </a:cubicBezTo>
                <a:cubicBezTo>
                  <a:pt x="1716642" y="2924392"/>
                  <a:pt x="1714212" y="2815732"/>
                  <a:pt x="1704605" y="2783707"/>
                </a:cubicBezTo>
                <a:cubicBezTo>
                  <a:pt x="1693452" y="2746273"/>
                  <a:pt x="1678434" y="2711932"/>
                  <a:pt x="1654582" y="2680901"/>
                </a:cubicBezTo>
                <a:cubicBezTo>
                  <a:pt x="1644864" y="2668203"/>
                  <a:pt x="1661649" y="2651417"/>
                  <a:pt x="1673133" y="2663565"/>
                </a:cubicBezTo>
                <a:cubicBezTo>
                  <a:pt x="1699526" y="2691502"/>
                  <a:pt x="1848822" y="2798173"/>
                  <a:pt x="1878195" y="2715466"/>
                </a:cubicBezTo>
                <a:cubicBezTo>
                  <a:pt x="1888134" y="2687527"/>
                  <a:pt x="1898513" y="2662903"/>
                  <a:pt x="1923028" y="2645123"/>
                </a:cubicBezTo>
                <a:cubicBezTo>
                  <a:pt x="1945224" y="2629110"/>
                  <a:pt x="1998228" y="2626902"/>
                  <a:pt x="1957260" y="2591897"/>
                </a:cubicBezTo>
                <a:cubicBezTo>
                  <a:pt x="1902710" y="2545186"/>
                  <a:pt x="1838883" y="2527076"/>
                  <a:pt x="1776934" y="2493727"/>
                </a:cubicBezTo>
                <a:cubicBezTo>
                  <a:pt x="1769425" y="2489752"/>
                  <a:pt x="1774505" y="2477162"/>
                  <a:pt x="1782566" y="2478487"/>
                </a:cubicBezTo>
                <a:cubicBezTo>
                  <a:pt x="1801338" y="2481469"/>
                  <a:pt x="1841865" y="2495825"/>
                  <a:pt x="1882943" y="2515481"/>
                </a:cubicBezTo>
                <a:cubicBezTo>
                  <a:pt x="1918170" y="2515813"/>
                  <a:pt x="1949862" y="2536021"/>
                  <a:pt x="1985971" y="2534585"/>
                </a:cubicBezTo>
                <a:cubicBezTo>
                  <a:pt x="2026056" y="2541211"/>
                  <a:pt x="2041626" y="2520671"/>
                  <a:pt x="2032682" y="2473188"/>
                </a:cubicBezTo>
                <a:cubicBezTo>
                  <a:pt x="2017443" y="2462364"/>
                  <a:pt x="2002094" y="2451654"/>
                  <a:pt x="1986854" y="2440832"/>
                </a:cubicBezTo>
                <a:cubicBezTo>
                  <a:pt x="1963002" y="2427138"/>
                  <a:pt x="1938598" y="2414219"/>
                  <a:pt x="1912869" y="2404170"/>
                </a:cubicBezTo>
                <a:cubicBezTo>
                  <a:pt x="1836896" y="2374685"/>
                  <a:pt x="1754297" y="2357458"/>
                  <a:pt x="1681636" y="2320356"/>
                </a:cubicBezTo>
                <a:cubicBezTo>
                  <a:pt x="1675784" y="2317266"/>
                  <a:pt x="1677992" y="2306553"/>
                  <a:pt x="1685059" y="2308541"/>
                </a:cubicBezTo>
                <a:cubicBezTo>
                  <a:pt x="1775941" y="2334050"/>
                  <a:pt x="1876098" y="2352821"/>
                  <a:pt x="1961567" y="2394010"/>
                </a:cubicBezTo>
                <a:cubicBezTo>
                  <a:pt x="1984536" y="2405053"/>
                  <a:pt x="2009934" y="2417531"/>
                  <a:pt x="2031798" y="2433654"/>
                </a:cubicBezTo>
                <a:cubicBezTo>
                  <a:pt x="2037651" y="2434096"/>
                  <a:pt x="2043393" y="2434648"/>
                  <a:pt x="2049356" y="2434758"/>
                </a:cubicBezTo>
                <a:cubicBezTo>
                  <a:pt x="2073208" y="2435200"/>
                  <a:pt x="2091539" y="2401519"/>
                  <a:pt x="2069233" y="2387163"/>
                </a:cubicBezTo>
                <a:cubicBezTo>
                  <a:pt x="2047148" y="2372918"/>
                  <a:pt x="2024069" y="2362207"/>
                  <a:pt x="1999443" y="2353263"/>
                </a:cubicBezTo>
                <a:cubicBezTo>
                  <a:pt x="1945445" y="2333609"/>
                  <a:pt x="1879851" y="2330186"/>
                  <a:pt x="1829829" y="2302579"/>
                </a:cubicBezTo>
                <a:cubicBezTo>
                  <a:pt x="1823535" y="2299045"/>
                  <a:pt x="1824748" y="2287008"/>
                  <a:pt x="1833141" y="2287560"/>
                </a:cubicBezTo>
                <a:cubicBezTo>
                  <a:pt x="1885594" y="2291093"/>
                  <a:pt x="1944782" y="2309425"/>
                  <a:pt x="1995137" y="2324996"/>
                </a:cubicBezTo>
                <a:cubicBezTo>
                  <a:pt x="2007726" y="2328861"/>
                  <a:pt x="2021307" y="2333388"/>
                  <a:pt x="2034670" y="2338799"/>
                </a:cubicBezTo>
                <a:cubicBezTo>
                  <a:pt x="2088888" y="2328198"/>
                  <a:pt x="2214001" y="2266691"/>
                  <a:pt x="2118924" y="2214455"/>
                </a:cubicBezTo>
                <a:cubicBezTo>
                  <a:pt x="2076742" y="2191268"/>
                  <a:pt x="2031908" y="2179894"/>
                  <a:pt x="1986634" y="2165209"/>
                </a:cubicBezTo>
                <a:cubicBezTo>
                  <a:pt x="1826405" y="2113312"/>
                  <a:pt x="1651048" y="2063617"/>
                  <a:pt x="1503850" y="1980574"/>
                </a:cubicBezTo>
                <a:cubicBezTo>
                  <a:pt x="1491924" y="1973950"/>
                  <a:pt x="1502525" y="1957270"/>
                  <a:pt x="1514230" y="1960477"/>
                </a:cubicBezTo>
                <a:cubicBezTo>
                  <a:pt x="1545149" y="1969199"/>
                  <a:pt x="1575958" y="1979252"/>
                  <a:pt x="1606546" y="1989961"/>
                </a:cubicBezTo>
                <a:cubicBezTo>
                  <a:pt x="1657342" y="1991176"/>
                  <a:pt x="1707145" y="2006853"/>
                  <a:pt x="1757389" y="2014473"/>
                </a:cubicBezTo>
                <a:cubicBezTo>
                  <a:pt x="1834024" y="2026066"/>
                  <a:pt x="1911434" y="2033023"/>
                  <a:pt x="1988511" y="2040313"/>
                </a:cubicBezTo>
                <a:cubicBezTo>
                  <a:pt x="2055209" y="2046608"/>
                  <a:pt x="2131072" y="2056325"/>
                  <a:pt x="2197217" y="2041749"/>
                </a:cubicBezTo>
                <a:cubicBezTo>
                  <a:pt x="2216541" y="2037552"/>
                  <a:pt x="2308747" y="2018778"/>
                  <a:pt x="2279595" y="1986756"/>
                </a:cubicBezTo>
                <a:cubicBezTo>
                  <a:pt x="2273301" y="1979801"/>
                  <a:pt x="2277386" y="1970636"/>
                  <a:pt x="2284012" y="1968207"/>
                </a:cubicBezTo>
                <a:cubicBezTo>
                  <a:pt x="2282687" y="1963236"/>
                  <a:pt x="2286110" y="1957162"/>
                  <a:pt x="2292514" y="1957384"/>
                </a:cubicBezTo>
                <a:cubicBezTo>
                  <a:pt x="2299251" y="1957494"/>
                  <a:pt x="2306097" y="1957270"/>
                  <a:pt x="2312833" y="1956719"/>
                </a:cubicBezTo>
                <a:cubicBezTo>
                  <a:pt x="2314490" y="1950539"/>
                  <a:pt x="2316036" y="1944464"/>
                  <a:pt x="2317692" y="1938281"/>
                </a:cubicBezTo>
                <a:cubicBezTo>
                  <a:pt x="2307974" y="1934529"/>
                  <a:pt x="2298368" y="1931437"/>
                  <a:pt x="2288209" y="1929011"/>
                </a:cubicBezTo>
                <a:cubicBezTo>
                  <a:pt x="2269546" y="1924589"/>
                  <a:pt x="2251216" y="1919182"/>
                  <a:pt x="2232222" y="1916642"/>
                </a:cubicBezTo>
                <a:cubicBezTo>
                  <a:pt x="2191916" y="1911235"/>
                  <a:pt x="2152494" y="1910795"/>
                  <a:pt x="2113845" y="1896984"/>
                </a:cubicBezTo>
                <a:cubicBezTo>
                  <a:pt x="2106778" y="1894446"/>
                  <a:pt x="2110863" y="1884950"/>
                  <a:pt x="2117269" y="1885173"/>
                </a:cubicBezTo>
                <a:cubicBezTo>
                  <a:pt x="2164531" y="1886717"/>
                  <a:pt x="2214112" y="1885502"/>
                  <a:pt x="2260270" y="1897099"/>
                </a:cubicBezTo>
                <a:cubicBezTo>
                  <a:pt x="2264687" y="1898202"/>
                  <a:pt x="2269436" y="1899195"/>
                  <a:pt x="2274184" y="1900189"/>
                </a:cubicBezTo>
                <a:cubicBezTo>
                  <a:pt x="2285447" y="1894886"/>
                  <a:pt x="2297815" y="1892130"/>
                  <a:pt x="2309962" y="1889253"/>
                </a:cubicBezTo>
                <a:cubicBezTo>
                  <a:pt x="2315925" y="1887824"/>
                  <a:pt x="2328182" y="1885942"/>
                  <a:pt x="2331826" y="1879981"/>
                </a:cubicBezTo>
                <a:cubicBezTo>
                  <a:pt x="2342317" y="1862420"/>
                  <a:pt x="2318133" y="1839342"/>
                  <a:pt x="2302895" y="1834930"/>
                </a:cubicBezTo>
                <a:cubicBezTo>
                  <a:pt x="2271644" y="1825985"/>
                  <a:pt x="2234209" y="1833492"/>
                  <a:pt x="2206493" y="1813730"/>
                </a:cubicBezTo>
                <a:cubicBezTo>
                  <a:pt x="2200861" y="1809755"/>
                  <a:pt x="2202518" y="1798378"/>
                  <a:pt x="2210689" y="1799484"/>
                </a:cubicBezTo>
                <a:cubicBezTo>
                  <a:pt x="2247461" y="1804229"/>
                  <a:pt x="2305214" y="1796280"/>
                  <a:pt x="2336133" y="1823556"/>
                </a:cubicBezTo>
                <a:cubicBezTo>
                  <a:pt x="2348281" y="1812626"/>
                  <a:pt x="2363299" y="1799041"/>
                  <a:pt x="2357335" y="1786779"/>
                </a:cubicBezTo>
                <a:cubicBezTo>
                  <a:pt x="2340219" y="1751556"/>
                  <a:pt x="2302012" y="1762820"/>
                  <a:pt x="2272638" y="1748906"/>
                </a:cubicBezTo>
                <a:cubicBezTo>
                  <a:pt x="2267559" y="1746473"/>
                  <a:pt x="2265350" y="1738196"/>
                  <a:pt x="2270871" y="1734770"/>
                </a:cubicBezTo>
                <a:cubicBezTo>
                  <a:pt x="2288981" y="1723614"/>
                  <a:pt x="2316256" y="1729472"/>
                  <a:pt x="2334918" y="1736757"/>
                </a:cubicBezTo>
                <a:cubicBezTo>
                  <a:pt x="2340440" y="1738855"/>
                  <a:pt x="2345519" y="1741397"/>
                  <a:pt x="2350268" y="1744045"/>
                </a:cubicBezTo>
                <a:cubicBezTo>
                  <a:pt x="2358218" y="1738636"/>
                  <a:pt x="2366721" y="1733885"/>
                  <a:pt x="2371801" y="1725934"/>
                </a:cubicBezTo>
                <a:cubicBezTo>
                  <a:pt x="2381850" y="1710036"/>
                  <a:pt x="2374010" y="1690487"/>
                  <a:pt x="2357998" y="1681325"/>
                </a:cubicBezTo>
                <a:cubicBezTo>
                  <a:pt x="2343974" y="1673373"/>
                  <a:pt x="2326967" y="1671275"/>
                  <a:pt x="2310956" y="1671828"/>
                </a:cubicBezTo>
                <a:cubicBezTo>
                  <a:pt x="2296048" y="1672268"/>
                  <a:pt x="2280147" y="1677127"/>
                  <a:pt x="2265682" y="1672268"/>
                </a:cubicBezTo>
                <a:cubicBezTo>
                  <a:pt x="2261264" y="1670725"/>
                  <a:pt x="2260050" y="1664428"/>
                  <a:pt x="2262920" y="1661112"/>
                </a:cubicBezTo>
                <a:cubicBezTo>
                  <a:pt x="2277828" y="1644000"/>
                  <a:pt x="2310514" y="1644884"/>
                  <a:pt x="2331274" y="1646648"/>
                </a:cubicBezTo>
                <a:cubicBezTo>
                  <a:pt x="2338121" y="1647200"/>
                  <a:pt x="2344967" y="1648526"/>
                  <a:pt x="2351483" y="1650293"/>
                </a:cubicBezTo>
                <a:cubicBezTo>
                  <a:pt x="2412217" y="1581719"/>
                  <a:pt x="2278270" y="1526622"/>
                  <a:pt x="2228689" y="1527502"/>
                </a:cubicBezTo>
                <a:cubicBezTo>
                  <a:pt x="2187500" y="1528278"/>
                  <a:pt x="2147635" y="1535785"/>
                  <a:pt x="2107220" y="1543072"/>
                </a:cubicBezTo>
                <a:cubicBezTo>
                  <a:pt x="2039639" y="1555327"/>
                  <a:pt x="1961015" y="1575095"/>
                  <a:pt x="1894980" y="1548372"/>
                </a:cubicBezTo>
                <a:cubicBezTo>
                  <a:pt x="1886919" y="1545168"/>
                  <a:pt x="1890011" y="1533796"/>
                  <a:pt x="1898293" y="1534128"/>
                </a:cubicBezTo>
                <a:cubicBezTo>
                  <a:pt x="1976365" y="1536778"/>
                  <a:pt x="2047479" y="1528164"/>
                  <a:pt x="2124446" y="1514803"/>
                </a:cubicBezTo>
                <a:cubicBezTo>
                  <a:pt x="2141563" y="1511823"/>
                  <a:pt x="2158126" y="1509388"/>
                  <a:pt x="2174359" y="1507628"/>
                </a:cubicBezTo>
                <a:cubicBezTo>
                  <a:pt x="2195561" y="1499344"/>
                  <a:pt x="2218088" y="1494482"/>
                  <a:pt x="2239178" y="1484767"/>
                </a:cubicBezTo>
                <a:cubicBezTo>
                  <a:pt x="2250552" y="1479572"/>
                  <a:pt x="2286441" y="1461573"/>
                  <a:pt x="2261927" y="1452516"/>
                </a:cubicBezTo>
                <a:cubicBezTo>
                  <a:pt x="2253313" y="1449317"/>
                  <a:pt x="2251547" y="1437280"/>
                  <a:pt x="2256958" y="1430652"/>
                </a:cubicBezTo>
                <a:cubicBezTo>
                  <a:pt x="2286220" y="1395101"/>
                  <a:pt x="2322550" y="1327630"/>
                  <a:pt x="2247902" y="1318024"/>
                </a:cubicBezTo>
                <a:cubicBezTo>
                  <a:pt x="2214222" y="1313718"/>
                  <a:pt x="2181316" y="1327079"/>
                  <a:pt x="2148408" y="1321557"/>
                </a:cubicBezTo>
                <a:cubicBezTo>
                  <a:pt x="2142446" y="1320562"/>
                  <a:pt x="2138029" y="1313162"/>
                  <a:pt x="2143660" y="1308414"/>
                </a:cubicBezTo>
                <a:cubicBezTo>
                  <a:pt x="2147525" y="1305325"/>
                  <a:pt x="2152163" y="1302560"/>
                  <a:pt x="2157021" y="1299911"/>
                </a:cubicBezTo>
                <a:cubicBezTo>
                  <a:pt x="2157243" y="1299802"/>
                  <a:pt x="2157132" y="1299473"/>
                  <a:pt x="2157353" y="1299358"/>
                </a:cubicBezTo>
                <a:cubicBezTo>
                  <a:pt x="2178003" y="1282137"/>
                  <a:pt x="2202076" y="1264134"/>
                  <a:pt x="2215658" y="1240395"/>
                </a:cubicBezTo>
                <a:cubicBezTo>
                  <a:pt x="2238958" y="1199539"/>
                  <a:pt x="2202848" y="1186506"/>
                  <a:pt x="2180321" y="1164643"/>
                </a:cubicBezTo>
                <a:cubicBezTo>
                  <a:pt x="2058190" y="1046156"/>
                  <a:pt x="1960573" y="1125660"/>
                  <a:pt x="1825963" y="1146862"/>
                </a:cubicBezTo>
                <a:cubicBezTo>
                  <a:pt x="1818786" y="1147968"/>
                  <a:pt x="1815363" y="1138582"/>
                  <a:pt x="1819669" y="1133723"/>
                </a:cubicBezTo>
                <a:cubicBezTo>
                  <a:pt x="1801228" y="1102804"/>
                  <a:pt x="1844515" y="1056755"/>
                  <a:pt x="1861080" y="1035114"/>
                </a:cubicBezTo>
                <a:cubicBezTo>
                  <a:pt x="1873447" y="1019101"/>
                  <a:pt x="1935175" y="908122"/>
                  <a:pt x="1895201" y="926012"/>
                </a:cubicBezTo>
                <a:cubicBezTo>
                  <a:pt x="1882502" y="931643"/>
                  <a:pt x="1870134" y="913421"/>
                  <a:pt x="1879631" y="902930"/>
                </a:cubicBezTo>
                <a:cubicBezTo>
                  <a:pt x="1900612" y="881729"/>
                  <a:pt x="1915519" y="839664"/>
                  <a:pt x="1907017" y="809405"/>
                </a:cubicBezTo>
                <a:cubicBezTo>
                  <a:pt x="1885925" y="733876"/>
                  <a:pt x="1821105" y="801567"/>
                  <a:pt x="1796811" y="821662"/>
                </a:cubicBezTo>
                <a:cubicBezTo>
                  <a:pt x="1787315" y="829501"/>
                  <a:pt x="1775057" y="818683"/>
                  <a:pt x="1780689" y="808190"/>
                </a:cubicBezTo>
                <a:cubicBezTo>
                  <a:pt x="1791732" y="787768"/>
                  <a:pt x="1808627" y="769654"/>
                  <a:pt x="1828062" y="757951"/>
                </a:cubicBezTo>
                <a:cubicBezTo>
                  <a:pt x="1830491" y="733323"/>
                  <a:pt x="1837338" y="683077"/>
                  <a:pt x="1808847" y="709135"/>
                </a:cubicBezTo>
                <a:cubicBezTo>
                  <a:pt x="1796038" y="720842"/>
                  <a:pt x="1781351" y="752871"/>
                  <a:pt x="1761696" y="752208"/>
                </a:cubicBezTo>
                <a:cubicBezTo>
                  <a:pt x="1756394" y="751985"/>
                  <a:pt x="1751537" y="748341"/>
                  <a:pt x="1751425" y="742600"/>
                </a:cubicBezTo>
                <a:cubicBezTo>
                  <a:pt x="1750984" y="725039"/>
                  <a:pt x="1771302" y="705713"/>
                  <a:pt x="1783560" y="693787"/>
                </a:cubicBezTo>
                <a:cubicBezTo>
                  <a:pt x="1758051" y="547705"/>
                  <a:pt x="1606768" y="774628"/>
                  <a:pt x="1573750" y="698203"/>
                </a:cubicBezTo>
                <a:cubicBezTo>
                  <a:pt x="1559615" y="665411"/>
                  <a:pt x="1584351" y="640460"/>
                  <a:pt x="1601357" y="615171"/>
                </a:cubicBezTo>
                <a:cubicBezTo>
                  <a:pt x="1612951" y="597833"/>
                  <a:pt x="1624767" y="475711"/>
                  <a:pt x="1574633" y="493270"/>
                </a:cubicBezTo>
                <a:cubicBezTo>
                  <a:pt x="1550339" y="501769"/>
                  <a:pt x="1532893" y="519989"/>
                  <a:pt x="1512684" y="535010"/>
                </a:cubicBezTo>
                <a:cubicBezTo>
                  <a:pt x="1497445" y="546270"/>
                  <a:pt x="1480882" y="527168"/>
                  <a:pt x="1493359" y="513254"/>
                </a:cubicBezTo>
                <a:cubicBezTo>
                  <a:pt x="1493470" y="513146"/>
                  <a:pt x="1493581" y="513032"/>
                  <a:pt x="1493691" y="512921"/>
                </a:cubicBezTo>
                <a:cubicBezTo>
                  <a:pt x="1493581" y="483331"/>
                  <a:pt x="1521518" y="447106"/>
                  <a:pt x="1506169" y="419939"/>
                </a:cubicBezTo>
                <a:cubicBezTo>
                  <a:pt x="1481875" y="376865"/>
                  <a:pt x="1443226" y="470961"/>
                  <a:pt x="1435164" y="484325"/>
                </a:cubicBezTo>
                <a:cubicBezTo>
                  <a:pt x="1418931" y="511269"/>
                  <a:pt x="1401264" y="539424"/>
                  <a:pt x="1374320" y="556759"/>
                </a:cubicBezTo>
                <a:cubicBezTo>
                  <a:pt x="1367253" y="561396"/>
                  <a:pt x="1358198" y="552671"/>
                  <a:pt x="1360958" y="545276"/>
                </a:cubicBezTo>
                <a:cubicBezTo>
                  <a:pt x="1372774" y="514027"/>
                  <a:pt x="1398834" y="491060"/>
                  <a:pt x="1413632" y="461131"/>
                </a:cubicBezTo>
                <a:cubicBezTo>
                  <a:pt x="1423128" y="442026"/>
                  <a:pt x="1430527" y="418391"/>
                  <a:pt x="1445435" y="402709"/>
                </a:cubicBezTo>
                <a:cubicBezTo>
                  <a:pt x="1445765" y="402268"/>
                  <a:pt x="1446207" y="402044"/>
                  <a:pt x="1446539" y="401713"/>
                </a:cubicBezTo>
                <a:cubicBezTo>
                  <a:pt x="1433398" y="384044"/>
                  <a:pt x="1420146" y="366263"/>
                  <a:pt x="1407007" y="348592"/>
                </a:cubicBezTo>
                <a:cubicBezTo>
                  <a:pt x="1406675" y="348592"/>
                  <a:pt x="1406233" y="348592"/>
                  <a:pt x="1405902" y="348592"/>
                </a:cubicBezTo>
                <a:cubicBezTo>
                  <a:pt x="1405350" y="350691"/>
                  <a:pt x="1404687" y="352789"/>
                  <a:pt x="1404025" y="354556"/>
                </a:cubicBezTo>
                <a:cubicBezTo>
                  <a:pt x="1395853" y="376644"/>
                  <a:pt x="1375646" y="396192"/>
                  <a:pt x="1356762" y="409556"/>
                </a:cubicBezTo>
                <a:cubicBezTo>
                  <a:pt x="1350689" y="413753"/>
                  <a:pt x="1340529" y="407899"/>
                  <a:pt x="1342959" y="400169"/>
                </a:cubicBezTo>
                <a:cubicBezTo>
                  <a:pt x="1348370" y="383159"/>
                  <a:pt x="1360296" y="372227"/>
                  <a:pt x="1369682" y="357428"/>
                </a:cubicBezTo>
                <a:cubicBezTo>
                  <a:pt x="1375866" y="347708"/>
                  <a:pt x="1378958" y="338101"/>
                  <a:pt x="1378184" y="326836"/>
                </a:cubicBezTo>
                <a:cubicBezTo>
                  <a:pt x="1354222" y="304636"/>
                  <a:pt x="1330590" y="299666"/>
                  <a:pt x="1307512" y="313581"/>
                </a:cubicBezTo>
                <a:cubicBezTo>
                  <a:pt x="1305083" y="319546"/>
                  <a:pt x="1301549" y="325400"/>
                  <a:pt x="1297905" y="331252"/>
                </a:cubicBezTo>
                <a:cubicBezTo>
                  <a:pt x="1288298" y="346605"/>
                  <a:pt x="1278801" y="363170"/>
                  <a:pt x="1265661" y="375761"/>
                </a:cubicBezTo>
                <a:cubicBezTo>
                  <a:pt x="1258594" y="382498"/>
                  <a:pt x="1246226" y="374655"/>
                  <a:pt x="1251305" y="365488"/>
                </a:cubicBezTo>
                <a:cubicBezTo>
                  <a:pt x="1258372" y="352677"/>
                  <a:pt x="1267648" y="341082"/>
                  <a:pt x="1273610" y="327608"/>
                </a:cubicBezTo>
                <a:cubicBezTo>
                  <a:pt x="1276040" y="322197"/>
                  <a:pt x="1277917" y="316233"/>
                  <a:pt x="1280126" y="310489"/>
                </a:cubicBezTo>
                <a:cubicBezTo>
                  <a:pt x="1279906" y="309938"/>
                  <a:pt x="1279464" y="309716"/>
                  <a:pt x="1279354" y="309055"/>
                </a:cubicBezTo>
                <a:cubicBezTo>
                  <a:pt x="1265881" y="235653"/>
                  <a:pt x="1171688" y="359195"/>
                  <a:pt x="1167381" y="366263"/>
                </a:cubicBezTo>
                <a:cubicBezTo>
                  <a:pt x="1154240" y="387909"/>
                  <a:pt x="1140658" y="409334"/>
                  <a:pt x="1128069" y="431312"/>
                </a:cubicBezTo>
                <a:cubicBezTo>
                  <a:pt x="1121554" y="442578"/>
                  <a:pt x="1115701" y="453953"/>
                  <a:pt x="1110069" y="465440"/>
                </a:cubicBezTo>
                <a:cubicBezTo>
                  <a:pt x="1110733" y="464777"/>
                  <a:pt x="1111395" y="464224"/>
                  <a:pt x="1112058" y="463673"/>
                </a:cubicBezTo>
                <a:cubicBezTo>
                  <a:pt x="1109186" y="478802"/>
                  <a:pt x="1105874" y="493822"/>
                  <a:pt x="1102340" y="508949"/>
                </a:cubicBezTo>
                <a:cubicBezTo>
                  <a:pt x="1097040" y="513477"/>
                  <a:pt x="1091629" y="517781"/>
                  <a:pt x="1086217" y="522199"/>
                </a:cubicBezTo>
                <a:cubicBezTo>
                  <a:pt x="1083237" y="530815"/>
                  <a:pt x="1080365" y="539314"/>
                  <a:pt x="1077825" y="548146"/>
                </a:cubicBezTo>
                <a:cubicBezTo>
                  <a:pt x="1075396" y="556759"/>
                  <a:pt x="1072966" y="565372"/>
                  <a:pt x="1070647" y="573982"/>
                </a:cubicBezTo>
                <a:cubicBezTo>
                  <a:pt x="1076831" y="569235"/>
                  <a:pt x="1083015" y="564593"/>
                  <a:pt x="1089199" y="559740"/>
                </a:cubicBezTo>
                <a:cubicBezTo>
                  <a:pt x="1083567" y="579723"/>
                  <a:pt x="1077273" y="599599"/>
                  <a:pt x="1070647" y="619261"/>
                </a:cubicBezTo>
                <a:cubicBezTo>
                  <a:pt x="1065567" y="623565"/>
                  <a:pt x="1060378" y="627650"/>
                  <a:pt x="1055188" y="631847"/>
                </a:cubicBezTo>
                <a:cubicBezTo>
                  <a:pt x="1049997" y="651279"/>
                  <a:pt x="1044587" y="670599"/>
                  <a:pt x="1038623" y="689701"/>
                </a:cubicBezTo>
                <a:cubicBezTo>
                  <a:pt x="1041385" y="688043"/>
                  <a:pt x="1044035" y="686278"/>
                  <a:pt x="1046795" y="684626"/>
                </a:cubicBezTo>
                <a:cubicBezTo>
                  <a:pt x="1040059" y="701516"/>
                  <a:pt x="1033102" y="717972"/>
                  <a:pt x="1025815" y="734205"/>
                </a:cubicBezTo>
                <a:cubicBezTo>
                  <a:pt x="1024820" y="734869"/>
                  <a:pt x="1023826" y="735532"/>
                  <a:pt x="1022833" y="736195"/>
                </a:cubicBezTo>
                <a:cubicBezTo>
                  <a:pt x="1019189" y="745913"/>
                  <a:pt x="1015324" y="755516"/>
                  <a:pt x="1011127" y="765125"/>
                </a:cubicBezTo>
                <a:cubicBezTo>
                  <a:pt x="996662" y="798146"/>
                  <a:pt x="980650" y="830384"/>
                  <a:pt x="963755" y="862074"/>
                </a:cubicBezTo>
                <a:cubicBezTo>
                  <a:pt x="956687" y="876316"/>
                  <a:pt x="949620" y="890564"/>
                  <a:pt x="942553" y="904809"/>
                </a:cubicBezTo>
                <a:cubicBezTo>
                  <a:pt x="941669" y="905362"/>
                  <a:pt x="940676" y="905803"/>
                  <a:pt x="939682" y="906243"/>
                </a:cubicBezTo>
                <a:cubicBezTo>
                  <a:pt x="932725" y="918724"/>
                  <a:pt x="925548" y="931202"/>
                  <a:pt x="918369" y="943570"/>
                </a:cubicBezTo>
                <a:cubicBezTo>
                  <a:pt x="920246" y="943123"/>
                  <a:pt x="922124" y="942574"/>
                  <a:pt x="924001" y="942027"/>
                </a:cubicBezTo>
                <a:cubicBezTo>
                  <a:pt x="918922" y="952184"/>
                  <a:pt x="913842" y="962451"/>
                  <a:pt x="908652" y="972718"/>
                </a:cubicBezTo>
                <a:cubicBezTo>
                  <a:pt x="905671" y="973715"/>
                  <a:pt x="902689" y="974597"/>
                  <a:pt x="899707" y="975482"/>
                </a:cubicBezTo>
                <a:cubicBezTo>
                  <a:pt x="888665" y="994252"/>
                  <a:pt x="877512" y="1012913"/>
                  <a:pt x="866469" y="1031688"/>
                </a:cubicBezTo>
                <a:cubicBezTo>
                  <a:pt x="870665" y="1031355"/>
                  <a:pt x="874972" y="1031026"/>
                  <a:pt x="879169" y="1030697"/>
                </a:cubicBezTo>
                <a:cubicBezTo>
                  <a:pt x="873757" y="1041186"/>
                  <a:pt x="868456" y="1051564"/>
                  <a:pt x="863046" y="1062055"/>
                </a:cubicBezTo>
                <a:cubicBezTo>
                  <a:pt x="857967" y="1062497"/>
                  <a:pt x="852887" y="1063052"/>
                  <a:pt x="847806" y="1063492"/>
                </a:cubicBezTo>
                <a:cubicBezTo>
                  <a:pt x="822409" y="1106891"/>
                  <a:pt x="797673" y="1150726"/>
                  <a:pt x="775146" y="1195779"/>
                </a:cubicBezTo>
                <a:cubicBezTo>
                  <a:pt x="692989" y="1360203"/>
                  <a:pt x="601115" y="1508734"/>
                  <a:pt x="469045" y="1638694"/>
                </a:cubicBezTo>
                <a:cubicBezTo>
                  <a:pt x="434040" y="1673041"/>
                  <a:pt x="399697" y="1703079"/>
                  <a:pt x="363367" y="1731457"/>
                </a:cubicBezTo>
                <a:cubicBezTo>
                  <a:pt x="418912" y="1699651"/>
                  <a:pt x="475670" y="1669838"/>
                  <a:pt x="528565" y="1633287"/>
                </a:cubicBezTo>
                <a:cubicBezTo>
                  <a:pt x="606857" y="1579399"/>
                  <a:pt x="682057" y="1521321"/>
                  <a:pt x="753503" y="1458595"/>
                </a:cubicBezTo>
                <a:cubicBezTo>
                  <a:pt x="903351" y="1326857"/>
                  <a:pt x="1032329" y="1170715"/>
                  <a:pt x="1184607" y="1042732"/>
                </a:cubicBezTo>
                <a:cubicBezTo>
                  <a:pt x="1190128" y="1037982"/>
                  <a:pt x="1197417" y="1045932"/>
                  <a:pt x="1193331" y="1051564"/>
                </a:cubicBezTo>
                <a:cubicBezTo>
                  <a:pt x="1081911" y="1204062"/>
                  <a:pt x="935265" y="1343311"/>
                  <a:pt x="794030" y="1467976"/>
                </a:cubicBezTo>
                <a:cubicBezTo>
                  <a:pt x="727552" y="1526622"/>
                  <a:pt x="655003" y="1589891"/>
                  <a:pt x="577926" y="1646648"/>
                </a:cubicBezTo>
                <a:cubicBezTo>
                  <a:pt x="645395" y="1611091"/>
                  <a:pt x="711321" y="1572663"/>
                  <a:pt x="774595" y="1524633"/>
                </a:cubicBezTo>
                <a:cubicBezTo>
                  <a:pt x="896726" y="1431871"/>
                  <a:pt x="1003840" y="1315923"/>
                  <a:pt x="1129504" y="1229023"/>
                </a:cubicBezTo>
                <a:cubicBezTo>
                  <a:pt x="1136020" y="1224493"/>
                  <a:pt x="1145186" y="1232444"/>
                  <a:pt x="1139775" y="1239179"/>
                </a:cubicBezTo>
                <a:cubicBezTo>
                  <a:pt x="1050329" y="1350267"/>
                  <a:pt x="929191" y="1448765"/>
                  <a:pt x="813906" y="1534789"/>
                </a:cubicBezTo>
                <a:cubicBezTo>
                  <a:pt x="860727" y="1509722"/>
                  <a:pt x="906443" y="1482883"/>
                  <a:pt x="948737" y="1451743"/>
                </a:cubicBezTo>
                <a:cubicBezTo>
                  <a:pt x="1151701" y="1302229"/>
                  <a:pt x="1319107" y="1107772"/>
                  <a:pt x="1523837" y="960682"/>
                </a:cubicBezTo>
                <a:cubicBezTo>
                  <a:pt x="1533113" y="954057"/>
                  <a:pt x="1543272" y="967970"/>
                  <a:pt x="1535985" y="975923"/>
                </a:cubicBezTo>
                <a:cubicBezTo>
                  <a:pt x="1446318" y="1074203"/>
                  <a:pt x="1341523" y="1159562"/>
                  <a:pt x="1242471" y="1248233"/>
                </a:cubicBezTo>
                <a:cubicBezTo>
                  <a:pt x="1193993" y="1291632"/>
                  <a:pt x="1145958" y="1337456"/>
                  <a:pt x="1096156" y="1381076"/>
                </a:cubicBezTo>
                <a:cubicBezTo>
                  <a:pt x="1178975" y="1329064"/>
                  <a:pt x="1261022" y="1275841"/>
                  <a:pt x="1344615" y="1224936"/>
                </a:cubicBezTo>
                <a:cubicBezTo>
                  <a:pt x="1351020" y="1220959"/>
                  <a:pt x="1358087" y="1230897"/>
                  <a:pt x="1352235" y="1235646"/>
                </a:cubicBezTo>
                <a:cubicBezTo>
                  <a:pt x="1228888" y="1336131"/>
                  <a:pt x="1091629" y="1420164"/>
                  <a:pt x="953485" y="1498681"/>
                </a:cubicBezTo>
                <a:cubicBezTo>
                  <a:pt x="877732" y="1541746"/>
                  <a:pt x="799440" y="1588895"/>
                  <a:pt x="718830" y="1629090"/>
                </a:cubicBezTo>
                <a:cubicBezTo>
                  <a:pt x="772386" y="1606453"/>
                  <a:pt x="825721" y="1583044"/>
                  <a:pt x="877954" y="1557426"/>
                </a:cubicBezTo>
                <a:cubicBezTo>
                  <a:pt x="1098585" y="1449205"/>
                  <a:pt x="1303978" y="1319456"/>
                  <a:pt x="1508046" y="1183306"/>
                </a:cubicBezTo>
                <a:cubicBezTo>
                  <a:pt x="1515335" y="1178446"/>
                  <a:pt x="1524831" y="1189711"/>
                  <a:pt x="1517875" y="1195451"/>
                </a:cubicBezTo>
                <a:cubicBezTo>
                  <a:pt x="1186154" y="1472619"/>
                  <a:pt x="775810" y="1672932"/>
                  <a:pt x="359060" y="1799151"/>
                </a:cubicBezTo>
                <a:cubicBezTo>
                  <a:pt x="423439" y="1789432"/>
                  <a:pt x="489585" y="1785237"/>
                  <a:pt x="551092" y="1781042"/>
                </a:cubicBezTo>
                <a:cubicBezTo>
                  <a:pt x="652463" y="1773973"/>
                  <a:pt x="758803" y="1766244"/>
                  <a:pt x="859734" y="1779828"/>
                </a:cubicBezTo>
                <a:cubicBezTo>
                  <a:pt x="869781" y="1781150"/>
                  <a:pt x="872543" y="1797825"/>
                  <a:pt x="861059" y="1798709"/>
                </a:cubicBezTo>
                <a:cubicBezTo>
                  <a:pt x="750191" y="1806766"/>
                  <a:pt x="638660" y="1802132"/>
                  <a:pt x="527571" y="1811520"/>
                </a:cubicBezTo>
                <a:cubicBezTo>
                  <a:pt x="488701" y="1814834"/>
                  <a:pt x="449720" y="1820575"/>
                  <a:pt x="410629" y="1826320"/>
                </a:cubicBezTo>
                <a:cubicBezTo>
                  <a:pt x="457670" y="1831837"/>
                  <a:pt x="503498" y="1838792"/>
                  <a:pt x="544356" y="1843539"/>
                </a:cubicBezTo>
                <a:cubicBezTo>
                  <a:pt x="658758" y="1856681"/>
                  <a:pt x="779453" y="1872358"/>
                  <a:pt x="886898" y="1915869"/>
                </a:cubicBezTo>
                <a:cubicBezTo>
                  <a:pt x="895953" y="1919511"/>
                  <a:pt x="889106" y="1931324"/>
                  <a:pt x="881156" y="1930443"/>
                </a:cubicBezTo>
                <a:cubicBezTo>
                  <a:pt x="757920" y="1916863"/>
                  <a:pt x="637224" y="1883073"/>
                  <a:pt x="513988" y="1867501"/>
                </a:cubicBezTo>
                <a:cubicBezTo>
                  <a:pt x="451928" y="1859663"/>
                  <a:pt x="389759" y="1853696"/>
                  <a:pt x="327257" y="1850717"/>
                </a:cubicBezTo>
                <a:cubicBezTo>
                  <a:pt x="322509" y="1850497"/>
                  <a:pt x="317540" y="1850605"/>
                  <a:pt x="312791" y="1850497"/>
                </a:cubicBezTo>
                <a:cubicBezTo>
                  <a:pt x="341613" y="1858663"/>
                  <a:pt x="369882" y="1868936"/>
                  <a:pt x="396826" y="1879430"/>
                </a:cubicBezTo>
                <a:cubicBezTo>
                  <a:pt x="474787" y="1909683"/>
                  <a:pt x="553962" y="1937288"/>
                  <a:pt x="631372" y="1969088"/>
                </a:cubicBezTo>
                <a:cubicBezTo>
                  <a:pt x="765319" y="2024081"/>
                  <a:pt x="923339" y="2075541"/>
                  <a:pt x="1041053" y="2160901"/>
                </a:cubicBezTo>
                <a:cubicBezTo>
                  <a:pt x="1045028" y="2163773"/>
                  <a:pt x="1041605" y="2171061"/>
                  <a:pt x="1036857" y="2169735"/>
                </a:cubicBezTo>
                <a:cubicBezTo>
                  <a:pt x="964748" y="2149640"/>
                  <a:pt x="897057" y="2110329"/>
                  <a:pt x="828261" y="2080954"/>
                </a:cubicBezTo>
                <a:cubicBezTo>
                  <a:pt x="758803" y="2051245"/>
                  <a:pt x="688904" y="2022424"/>
                  <a:pt x="618783" y="1994156"/>
                </a:cubicBezTo>
                <a:cubicBezTo>
                  <a:pt x="550429" y="1966661"/>
                  <a:pt x="482627" y="1941929"/>
                  <a:pt x="414163" y="1919511"/>
                </a:cubicBezTo>
                <a:cubicBezTo>
                  <a:pt x="459990" y="1941374"/>
                  <a:pt x="504823" y="1964570"/>
                  <a:pt x="548442" y="1986424"/>
                </a:cubicBezTo>
                <a:cubicBezTo>
                  <a:pt x="657321" y="2041197"/>
                  <a:pt x="764656" y="2098623"/>
                  <a:pt x="865586" y="2167085"/>
                </a:cubicBezTo>
                <a:cubicBezTo>
                  <a:pt x="874972" y="2173380"/>
                  <a:pt x="867131" y="2187844"/>
                  <a:pt x="856972" y="2182434"/>
                </a:cubicBezTo>
                <a:cubicBezTo>
                  <a:pt x="741577" y="2120819"/>
                  <a:pt x="627397" y="2056546"/>
                  <a:pt x="509130" y="2000449"/>
                </a:cubicBezTo>
                <a:cubicBezTo>
                  <a:pt x="442874" y="1969199"/>
                  <a:pt x="373636" y="1942258"/>
                  <a:pt x="305724" y="1913331"/>
                </a:cubicBezTo>
                <a:cubicBezTo>
                  <a:pt x="391746" y="1959039"/>
                  <a:pt x="475229" y="2011714"/>
                  <a:pt x="555509" y="2064387"/>
                </a:cubicBezTo>
                <a:cubicBezTo>
                  <a:pt x="671236" y="2140361"/>
                  <a:pt x="787514" y="2219093"/>
                  <a:pt x="885794" y="2317155"/>
                </a:cubicBezTo>
                <a:cubicBezTo>
                  <a:pt x="890321" y="2321683"/>
                  <a:pt x="884137" y="2329635"/>
                  <a:pt x="878727" y="2325990"/>
                </a:cubicBezTo>
                <a:cubicBezTo>
                  <a:pt x="763110" y="2249684"/>
                  <a:pt x="655113" y="2162557"/>
                  <a:pt x="538503" y="2087579"/>
                </a:cubicBezTo>
                <a:cubicBezTo>
                  <a:pt x="489805" y="2056215"/>
                  <a:pt x="439892" y="2027396"/>
                  <a:pt x="389759" y="1999014"/>
                </a:cubicBezTo>
                <a:cubicBezTo>
                  <a:pt x="432052" y="2043961"/>
                  <a:pt x="471253" y="2091778"/>
                  <a:pt x="506369" y="2138374"/>
                </a:cubicBezTo>
                <a:cubicBezTo>
                  <a:pt x="588305" y="2246924"/>
                  <a:pt x="667260" y="2368060"/>
                  <a:pt x="710989" y="2497590"/>
                </a:cubicBezTo>
                <a:cubicBezTo>
                  <a:pt x="715185" y="2510291"/>
                  <a:pt x="697628" y="2515703"/>
                  <a:pt x="691886" y="2504438"/>
                </a:cubicBezTo>
                <a:cubicBezTo>
                  <a:pt x="624967" y="2374355"/>
                  <a:pt x="562576" y="2246372"/>
                  <a:pt x="469928" y="2131529"/>
                </a:cubicBezTo>
                <a:cubicBezTo>
                  <a:pt x="442432" y="2097409"/>
                  <a:pt x="412838" y="2066264"/>
                  <a:pt x="382692" y="2035896"/>
                </a:cubicBezTo>
                <a:cubicBezTo>
                  <a:pt x="382029" y="2035896"/>
                  <a:pt x="381477" y="2035896"/>
                  <a:pt x="380814" y="2035896"/>
                </a:cubicBezTo>
                <a:cubicBezTo>
                  <a:pt x="387661" y="2048044"/>
                  <a:pt x="394176" y="2060412"/>
                  <a:pt x="400580" y="2072783"/>
                </a:cubicBezTo>
                <a:cubicBezTo>
                  <a:pt x="405108" y="2073224"/>
                  <a:pt x="409746" y="2073776"/>
                  <a:pt x="414383" y="2074327"/>
                </a:cubicBezTo>
                <a:cubicBezTo>
                  <a:pt x="417587" y="2081064"/>
                  <a:pt x="420789" y="2087801"/>
                  <a:pt x="423770" y="2094538"/>
                </a:cubicBezTo>
                <a:cubicBezTo>
                  <a:pt x="424212" y="2095313"/>
                  <a:pt x="424543" y="2096195"/>
                  <a:pt x="424874" y="2096968"/>
                </a:cubicBezTo>
                <a:cubicBezTo>
                  <a:pt x="420899" y="2096527"/>
                  <a:pt x="416813" y="2095973"/>
                  <a:pt x="412838" y="2095532"/>
                </a:cubicBezTo>
                <a:cubicBezTo>
                  <a:pt x="417034" y="2102822"/>
                  <a:pt x="421009" y="2110221"/>
                  <a:pt x="424654" y="2117841"/>
                </a:cubicBezTo>
                <a:cubicBezTo>
                  <a:pt x="427746" y="2118390"/>
                  <a:pt x="430948" y="2119057"/>
                  <a:pt x="434040" y="2119605"/>
                </a:cubicBezTo>
                <a:cubicBezTo>
                  <a:pt x="436690" y="2126452"/>
                  <a:pt x="439340" y="2133847"/>
                  <a:pt x="442101" y="2141469"/>
                </a:cubicBezTo>
                <a:cubicBezTo>
                  <a:pt x="439892" y="2140915"/>
                  <a:pt x="437794" y="2140474"/>
                  <a:pt x="435585" y="2139921"/>
                </a:cubicBezTo>
                <a:cubicBezTo>
                  <a:pt x="439009" y="2146546"/>
                  <a:pt x="442211" y="2153283"/>
                  <a:pt x="445524" y="2160017"/>
                </a:cubicBezTo>
                <a:cubicBezTo>
                  <a:pt x="446628" y="2160349"/>
                  <a:pt x="447733" y="2160571"/>
                  <a:pt x="448836" y="2160791"/>
                </a:cubicBezTo>
                <a:cubicBezTo>
                  <a:pt x="450825" y="2166865"/>
                  <a:pt x="452923" y="2173159"/>
                  <a:pt x="455020" y="2179452"/>
                </a:cubicBezTo>
                <a:cubicBezTo>
                  <a:pt x="493670" y="2259180"/>
                  <a:pt x="529448" y="2340346"/>
                  <a:pt x="564453" y="2421617"/>
                </a:cubicBezTo>
                <a:cubicBezTo>
                  <a:pt x="624967" y="2562082"/>
                  <a:pt x="658758" y="2711710"/>
                  <a:pt x="692216" y="2860345"/>
                </a:cubicBezTo>
                <a:cubicBezTo>
                  <a:pt x="709442" y="2936538"/>
                  <a:pt x="730203" y="3018583"/>
                  <a:pt x="766202" y="3088484"/>
                </a:cubicBezTo>
                <a:cubicBezTo>
                  <a:pt x="781330" y="3117858"/>
                  <a:pt x="794913" y="3140163"/>
                  <a:pt x="824286" y="3154741"/>
                </a:cubicBezTo>
                <a:cubicBezTo>
                  <a:pt x="831353" y="3158164"/>
                  <a:pt x="873868" y="3182789"/>
                  <a:pt x="876407" y="3155404"/>
                </a:cubicBezTo>
                <a:cubicBezTo>
                  <a:pt x="878174" y="3135747"/>
                  <a:pt x="903573" y="3131550"/>
                  <a:pt x="911523" y="3144249"/>
                </a:cubicBezTo>
                <a:cubicBezTo>
                  <a:pt x="911633" y="3144362"/>
                  <a:pt x="911855" y="3144362"/>
                  <a:pt x="912075" y="3144580"/>
                </a:cubicBezTo>
                <a:cubicBezTo>
                  <a:pt x="925878" y="3162029"/>
                  <a:pt x="939239" y="3181022"/>
                  <a:pt x="964306" y="3179808"/>
                </a:cubicBezTo>
                <a:close/>
                <a:moveTo>
                  <a:pt x="64705" y="3334845"/>
                </a:moveTo>
                <a:lnTo>
                  <a:pt x="0" y="3304598"/>
                </a:lnTo>
                <a:lnTo>
                  <a:pt x="0" y="3269767"/>
                </a:lnTo>
                <a:lnTo>
                  <a:pt x="10486" y="3279107"/>
                </a:lnTo>
                <a:cubicBezTo>
                  <a:pt x="35539" y="3300640"/>
                  <a:pt x="61904" y="3317839"/>
                  <a:pt x="92602" y="3309778"/>
                </a:cubicBezTo>
                <a:cubicBezTo>
                  <a:pt x="137987" y="3297852"/>
                  <a:pt x="172881" y="3253572"/>
                  <a:pt x="160403" y="3205978"/>
                </a:cubicBezTo>
                <a:cubicBezTo>
                  <a:pt x="151569" y="3172518"/>
                  <a:pt x="131913" y="3145574"/>
                  <a:pt x="118551" y="3114766"/>
                </a:cubicBezTo>
                <a:cubicBezTo>
                  <a:pt x="99558" y="3108471"/>
                  <a:pt x="80344" y="3094889"/>
                  <a:pt x="71620" y="3086939"/>
                </a:cubicBezTo>
                <a:cubicBezTo>
                  <a:pt x="65436" y="3081306"/>
                  <a:pt x="72283" y="3069050"/>
                  <a:pt x="80344" y="3072473"/>
                </a:cubicBezTo>
                <a:cubicBezTo>
                  <a:pt x="87633" y="3075785"/>
                  <a:pt x="95252" y="3078548"/>
                  <a:pt x="102761" y="3081526"/>
                </a:cubicBezTo>
                <a:cubicBezTo>
                  <a:pt x="103423" y="3080975"/>
                  <a:pt x="103533" y="3079982"/>
                  <a:pt x="104416" y="3079541"/>
                </a:cubicBezTo>
                <a:cubicBezTo>
                  <a:pt x="135779" y="3063308"/>
                  <a:pt x="116232" y="3028412"/>
                  <a:pt x="100441" y="2999367"/>
                </a:cubicBezTo>
                <a:cubicBezTo>
                  <a:pt x="99558" y="2998374"/>
                  <a:pt x="98896" y="2997379"/>
                  <a:pt x="98122" y="2996386"/>
                </a:cubicBezTo>
                <a:cubicBezTo>
                  <a:pt x="79571" y="2973534"/>
                  <a:pt x="64001" y="2951560"/>
                  <a:pt x="51412" y="2924943"/>
                </a:cubicBezTo>
                <a:cubicBezTo>
                  <a:pt x="46996" y="2915558"/>
                  <a:pt x="57486" y="2906061"/>
                  <a:pt x="66430" y="2907827"/>
                </a:cubicBezTo>
                <a:cubicBezTo>
                  <a:pt x="128490" y="2920195"/>
                  <a:pt x="187789" y="2942393"/>
                  <a:pt x="249517" y="2955647"/>
                </a:cubicBezTo>
                <a:cubicBezTo>
                  <a:pt x="293356" y="2965034"/>
                  <a:pt x="343490" y="2957854"/>
                  <a:pt x="382470" y="2980379"/>
                </a:cubicBezTo>
                <a:cubicBezTo>
                  <a:pt x="426531" y="3005882"/>
                  <a:pt x="415820" y="2879227"/>
                  <a:pt x="411513" y="2868516"/>
                </a:cubicBezTo>
                <a:cubicBezTo>
                  <a:pt x="408089" y="2860013"/>
                  <a:pt x="405881" y="2851953"/>
                  <a:pt x="404004" y="2842897"/>
                </a:cubicBezTo>
                <a:cubicBezTo>
                  <a:pt x="399807" y="2822910"/>
                  <a:pt x="413170" y="2810099"/>
                  <a:pt x="428298" y="2801044"/>
                </a:cubicBezTo>
                <a:cubicBezTo>
                  <a:pt x="425868" y="2797180"/>
                  <a:pt x="423217" y="2793536"/>
                  <a:pt x="420789" y="2789780"/>
                </a:cubicBezTo>
                <a:cubicBezTo>
                  <a:pt x="371428" y="2765155"/>
                  <a:pt x="324829" y="2724078"/>
                  <a:pt x="286289" y="2697686"/>
                </a:cubicBezTo>
                <a:cubicBezTo>
                  <a:pt x="280105" y="2693380"/>
                  <a:pt x="284192" y="2683441"/>
                  <a:pt x="291479" y="2684214"/>
                </a:cubicBezTo>
                <a:cubicBezTo>
                  <a:pt x="352876" y="2690951"/>
                  <a:pt x="396273" y="2752344"/>
                  <a:pt x="451708" y="2775425"/>
                </a:cubicBezTo>
                <a:cubicBezTo>
                  <a:pt x="507253" y="2798504"/>
                  <a:pt x="563459" y="2759966"/>
                  <a:pt x="576821" y="2708728"/>
                </a:cubicBezTo>
                <a:cubicBezTo>
                  <a:pt x="560809" y="2699894"/>
                  <a:pt x="546453" y="2686754"/>
                  <a:pt x="531105" y="2677368"/>
                </a:cubicBezTo>
                <a:cubicBezTo>
                  <a:pt x="514209" y="2666988"/>
                  <a:pt x="493449" y="2659589"/>
                  <a:pt x="479204" y="2645895"/>
                </a:cubicBezTo>
                <a:cubicBezTo>
                  <a:pt x="473903" y="2640926"/>
                  <a:pt x="477327" y="2630104"/>
                  <a:pt x="485278" y="2630768"/>
                </a:cubicBezTo>
                <a:cubicBezTo>
                  <a:pt x="506148" y="2632645"/>
                  <a:pt x="526135" y="2646558"/>
                  <a:pt x="543473" y="2657602"/>
                </a:cubicBezTo>
                <a:cubicBezTo>
                  <a:pt x="555067" y="2665001"/>
                  <a:pt x="568318" y="2673061"/>
                  <a:pt x="579581" y="2682557"/>
                </a:cubicBezTo>
                <a:cubicBezTo>
                  <a:pt x="579251" y="2672730"/>
                  <a:pt x="577373" y="2662681"/>
                  <a:pt x="573397" y="2652853"/>
                </a:cubicBezTo>
                <a:cubicBezTo>
                  <a:pt x="521939" y="2632534"/>
                  <a:pt x="474787" y="2591897"/>
                  <a:pt x="428629" y="2566609"/>
                </a:cubicBezTo>
                <a:cubicBezTo>
                  <a:pt x="418028" y="2560866"/>
                  <a:pt x="426089" y="2542979"/>
                  <a:pt x="436690" y="2547505"/>
                </a:cubicBezTo>
                <a:cubicBezTo>
                  <a:pt x="488480" y="2566940"/>
                  <a:pt x="538172" y="2613320"/>
                  <a:pt x="592722" y="2630104"/>
                </a:cubicBezTo>
                <a:cubicBezTo>
                  <a:pt x="586207" y="2609124"/>
                  <a:pt x="579471" y="2588142"/>
                  <a:pt x="572404" y="2567271"/>
                </a:cubicBezTo>
                <a:cubicBezTo>
                  <a:pt x="568539" y="2565726"/>
                  <a:pt x="564674" y="2564068"/>
                  <a:pt x="560809" y="2562633"/>
                </a:cubicBezTo>
                <a:cubicBezTo>
                  <a:pt x="535522" y="2552916"/>
                  <a:pt x="505928" y="2545739"/>
                  <a:pt x="485168" y="2527739"/>
                </a:cubicBezTo>
                <a:cubicBezTo>
                  <a:pt x="480419" y="2523543"/>
                  <a:pt x="484615" y="2516143"/>
                  <a:pt x="490136" y="2516143"/>
                </a:cubicBezTo>
                <a:cubicBezTo>
                  <a:pt x="513657" y="2516143"/>
                  <a:pt x="538282" y="2525640"/>
                  <a:pt x="561471" y="2535358"/>
                </a:cubicBezTo>
                <a:cubicBezTo>
                  <a:pt x="561030" y="2534142"/>
                  <a:pt x="560699" y="2532930"/>
                  <a:pt x="560257" y="2531714"/>
                </a:cubicBezTo>
                <a:cubicBezTo>
                  <a:pt x="554515" y="2529837"/>
                  <a:pt x="548662" y="2527959"/>
                  <a:pt x="542920" y="2526081"/>
                </a:cubicBezTo>
                <a:cubicBezTo>
                  <a:pt x="488370" y="2508745"/>
                  <a:pt x="428298" y="2494610"/>
                  <a:pt x="377502" y="2468218"/>
                </a:cubicBezTo>
                <a:cubicBezTo>
                  <a:pt x="369219" y="2463911"/>
                  <a:pt x="372863" y="2451213"/>
                  <a:pt x="382250" y="2452648"/>
                </a:cubicBezTo>
                <a:cubicBezTo>
                  <a:pt x="432605" y="2460267"/>
                  <a:pt x="482296" y="2480364"/>
                  <a:pt x="530883" y="2495273"/>
                </a:cubicBezTo>
                <a:cubicBezTo>
                  <a:pt x="536736" y="2497040"/>
                  <a:pt x="542809" y="2498696"/>
                  <a:pt x="548773" y="2500463"/>
                </a:cubicBezTo>
                <a:cubicBezTo>
                  <a:pt x="544466" y="2488758"/>
                  <a:pt x="540269" y="2476942"/>
                  <a:pt x="535742" y="2465236"/>
                </a:cubicBezTo>
                <a:cubicBezTo>
                  <a:pt x="520062" y="2460820"/>
                  <a:pt x="504491" y="2456402"/>
                  <a:pt x="489032" y="2452207"/>
                </a:cubicBezTo>
                <a:cubicBezTo>
                  <a:pt x="428076" y="2435752"/>
                  <a:pt x="363146" y="2423715"/>
                  <a:pt x="305282" y="2398206"/>
                </a:cubicBezTo>
                <a:cubicBezTo>
                  <a:pt x="295786" y="2394010"/>
                  <a:pt x="298768" y="2378662"/>
                  <a:pt x="309699" y="2380097"/>
                </a:cubicBezTo>
                <a:cubicBezTo>
                  <a:pt x="379930" y="2389151"/>
                  <a:pt x="449831" y="2414992"/>
                  <a:pt x="518295" y="2433212"/>
                </a:cubicBezTo>
                <a:cubicBezTo>
                  <a:pt x="520172" y="2433654"/>
                  <a:pt x="521939" y="2434096"/>
                  <a:pt x="523706" y="2434538"/>
                </a:cubicBezTo>
                <a:cubicBezTo>
                  <a:pt x="520062" y="2425262"/>
                  <a:pt x="516529" y="2415986"/>
                  <a:pt x="512774" y="2406820"/>
                </a:cubicBezTo>
                <a:cubicBezTo>
                  <a:pt x="492124" y="2401409"/>
                  <a:pt x="471475" y="2395889"/>
                  <a:pt x="451266" y="2390808"/>
                </a:cubicBezTo>
                <a:cubicBezTo>
                  <a:pt x="380483" y="2372918"/>
                  <a:pt x="301528" y="2360992"/>
                  <a:pt x="236266" y="2327536"/>
                </a:cubicBezTo>
                <a:cubicBezTo>
                  <a:pt x="230304" y="2324554"/>
                  <a:pt x="233174" y="2314395"/>
                  <a:pt x="239910" y="2314945"/>
                </a:cubicBezTo>
                <a:cubicBezTo>
                  <a:pt x="321515" y="2322125"/>
                  <a:pt x="403782" y="2356244"/>
                  <a:pt x="483511" y="2375238"/>
                </a:cubicBezTo>
                <a:cubicBezTo>
                  <a:pt x="489363" y="2376673"/>
                  <a:pt x="495327" y="2377888"/>
                  <a:pt x="501289" y="2379214"/>
                </a:cubicBezTo>
                <a:cubicBezTo>
                  <a:pt x="497535" y="2370157"/>
                  <a:pt x="493780" y="2361103"/>
                  <a:pt x="489915" y="2352048"/>
                </a:cubicBezTo>
                <a:cubicBezTo>
                  <a:pt x="414605" y="2333609"/>
                  <a:pt x="332558" y="2319584"/>
                  <a:pt x="263873" y="2286125"/>
                </a:cubicBezTo>
                <a:cubicBezTo>
                  <a:pt x="255259" y="2281928"/>
                  <a:pt x="259345" y="2269451"/>
                  <a:pt x="268621" y="2270557"/>
                </a:cubicBezTo>
                <a:cubicBezTo>
                  <a:pt x="338852" y="2279057"/>
                  <a:pt x="408531" y="2304788"/>
                  <a:pt x="477769" y="2324002"/>
                </a:cubicBezTo>
                <a:cubicBezTo>
                  <a:pt x="472358" y="2311522"/>
                  <a:pt x="466946" y="2298934"/>
                  <a:pt x="461315" y="2286455"/>
                </a:cubicBezTo>
                <a:cubicBezTo>
                  <a:pt x="450935" y="2284246"/>
                  <a:pt x="440555" y="2282148"/>
                  <a:pt x="430285" y="2280160"/>
                </a:cubicBezTo>
                <a:cubicBezTo>
                  <a:pt x="370655" y="2268900"/>
                  <a:pt x="305945" y="2264483"/>
                  <a:pt x="249407" y="2241291"/>
                </a:cubicBezTo>
                <a:cubicBezTo>
                  <a:pt x="240241" y="2237536"/>
                  <a:pt x="243002" y="2224615"/>
                  <a:pt x="252831" y="2224615"/>
                </a:cubicBezTo>
                <a:cubicBezTo>
                  <a:pt x="314116" y="2224394"/>
                  <a:pt x="376618" y="2245047"/>
                  <a:pt x="436469" y="2257195"/>
                </a:cubicBezTo>
                <a:cubicBezTo>
                  <a:pt x="440776" y="2258074"/>
                  <a:pt x="445303" y="2258739"/>
                  <a:pt x="449610" y="2259622"/>
                </a:cubicBezTo>
                <a:cubicBezTo>
                  <a:pt x="447511" y="2254985"/>
                  <a:pt x="445524" y="2250347"/>
                  <a:pt x="443426" y="2245598"/>
                </a:cubicBezTo>
                <a:cubicBezTo>
                  <a:pt x="409746" y="2237868"/>
                  <a:pt x="376066" y="2230246"/>
                  <a:pt x="342385" y="2222958"/>
                </a:cubicBezTo>
                <a:cubicBezTo>
                  <a:pt x="278725" y="2209266"/>
                  <a:pt x="213629" y="2197534"/>
                  <a:pt x="149085" y="2183841"/>
                </a:cubicBezTo>
                <a:lnTo>
                  <a:pt x="0" y="2143918"/>
                </a:lnTo>
                <a:lnTo>
                  <a:pt x="0" y="2129057"/>
                </a:lnTo>
                <a:lnTo>
                  <a:pt x="155158" y="2154844"/>
                </a:lnTo>
                <a:cubicBezTo>
                  <a:pt x="219371" y="2169018"/>
                  <a:pt x="283253" y="2185195"/>
                  <a:pt x="346582" y="2198997"/>
                </a:cubicBezTo>
                <a:cubicBezTo>
                  <a:pt x="374520" y="2205069"/>
                  <a:pt x="402569" y="2210921"/>
                  <a:pt x="430726" y="2216664"/>
                </a:cubicBezTo>
                <a:cubicBezTo>
                  <a:pt x="426862" y="2207719"/>
                  <a:pt x="422997" y="2198886"/>
                  <a:pt x="419022" y="2190053"/>
                </a:cubicBezTo>
                <a:cubicBezTo>
                  <a:pt x="334325" y="2176858"/>
                  <a:pt x="249711" y="2160350"/>
                  <a:pt x="165193" y="2143897"/>
                </a:cubicBezTo>
                <a:lnTo>
                  <a:pt x="0" y="2114006"/>
                </a:lnTo>
                <a:lnTo>
                  <a:pt x="0" y="2083568"/>
                </a:lnTo>
                <a:lnTo>
                  <a:pt x="158484" y="2106878"/>
                </a:lnTo>
                <a:cubicBezTo>
                  <a:pt x="239938" y="2119246"/>
                  <a:pt x="321515" y="2132911"/>
                  <a:pt x="401574" y="2150300"/>
                </a:cubicBezTo>
                <a:cubicBezTo>
                  <a:pt x="398372" y="2143454"/>
                  <a:pt x="395060" y="2136720"/>
                  <a:pt x="391746" y="2129984"/>
                </a:cubicBezTo>
                <a:cubicBezTo>
                  <a:pt x="337085" y="2118834"/>
                  <a:pt x="280437" y="2110329"/>
                  <a:pt x="227874" y="2091444"/>
                </a:cubicBezTo>
                <a:cubicBezTo>
                  <a:pt x="223125" y="2089788"/>
                  <a:pt x="226107" y="2083384"/>
                  <a:pt x="230414" y="2083605"/>
                </a:cubicBezTo>
                <a:cubicBezTo>
                  <a:pt x="280878" y="2086587"/>
                  <a:pt x="331564" y="2098846"/>
                  <a:pt x="381367" y="2109447"/>
                </a:cubicBezTo>
                <a:cubicBezTo>
                  <a:pt x="377502" y="2102158"/>
                  <a:pt x="373746" y="2094979"/>
                  <a:pt x="369771" y="2087801"/>
                </a:cubicBezTo>
                <a:cubicBezTo>
                  <a:pt x="366017" y="2086697"/>
                  <a:pt x="362152" y="2085704"/>
                  <a:pt x="358508" y="2084488"/>
                </a:cubicBezTo>
                <a:cubicBezTo>
                  <a:pt x="352656" y="2082499"/>
                  <a:pt x="353539" y="2072671"/>
                  <a:pt x="359943" y="2072231"/>
                </a:cubicBezTo>
                <a:cubicBezTo>
                  <a:pt x="360275" y="2072231"/>
                  <a:pt x="360495" y="2072231"/>
                  <a:pt x="360827" y="2072231"/>
                </a:cubicBezTo>
                <a:cubicBezTo>
                  <a:pt x="358287" y="2068031"/>
                  <a:pt x="355968" y="2063725"/>
                  <a:pt x="353428" y="2059529"/>
                </a:cubicBezTo>
                <a:cubicBezTo>
                  <a:pt x="346140" y="2051029"/>
                  <a:pt x="338410" y="2042852"/>
                  <a:pt x="330349" y="2034680"/>
                </a:cubicBezTo>
                <a:cubicBezTo>
                  <a:pt x="313896" y="2034127"/>
                  <a:pt x="297553" y="2033578"/>
                  <a:pt x="281320" y="2033246"/>
                </a:cubicBezTo>
                <a:cubicBezTo>
                  <a:pt x="234720" y="2032141"/>
                  <a:pt x="186188" y="2032969"/>
                  <a:pt x="137904" y="2031479"/>
                </a:cubicBezTo>
                <a:lnTo>
                  <a:pt x="0" y="2016242"/>
                </a:lnTo>
                <a:lnTo>
                  <a:pt x="0" y="2003462"/>
                </a:lnTo>
                <a:lnTo>
                  <a:pt x="126530" y="2004632"/>
                </a:lnTo>
                <a:cubicBezTo>
                  <a:pt x="170176" y="2007654"/>
                  <a:pt x="213850" y="2011933"/>
                  <a:pt x="256806" y="2013369"/>
                </a:cubicBezTo>
                <a:cubicBezTo>
                  <a:pt x="274474" y="2013921"/>
                  <a:pt x="292142" y="2014142"/>
                  <a:pt x="309811" y="2014250"/>
                </a:cubicBezTo>
                <a:cubicBezTo>
                  <a:pt x="303185" y="2007957"/>
                  <a:pt x="296338" y="2001775"/>
                  <a:pt x="289381" y="1995592"/>
                </a:cubicBezTo>
                <a:cubicBezTo>
                  <a:pt x="287835" y="1995592"/>
                  <a:pt x="286179" y="1995482"/>
                  <a:pt x="284522" y="1995482"/>
                </a:cubicBezTo>
                <a:cubicBezTo>
                  <a:pt x="239910" y="1994707"/>
                  <a:pt x="190992" y="1998351"/>
                  <a:pt x="148257" y="1984328"/>
                </a:cubicBezTo>
                <a:cubicBezTo>
                  <a:pt x="141189" y="1982006"/>
                  <a:pt x="140196" y="1970746"/>
                  <a:pt x="148367" y="1969199"/>
                </a:cubicBezTo>
                <a:cubicBezTo>
                  <a:pt x="184035" y="1962579"/>
                  <a:pt x="221580" y="1966442"/>
                  <a:pt x="258351" y="1969199"/>
                </a:cubicBezTo>
                <a:cubicBezTo>
                  <a:pt x="245432" y="1958600"/>
                  <a:pt x="232401" y="1948219"/>
                  <a:pt x="219150" y="1937951"/>
                </a:cubicBezTo>
                <a:cubicBezTo>
                  <a:pt x="180280" y="1943692"/>
                  <a:pt x="141189" y="1947997"/>
                  <a:pt x="102319" y="1945018"/>
                </a:cubicBezTo>
                <a:cubicBezTo>
                  <a:pt x="97902" y="1944578"/>
                  <a:pt x="97460" y="1938946"/>
                  <a:pt x="101436" y="1937509"/>
                </a:cubicBezTo>
                <a:cubicBezTo>
                  <a:pt x="129815" y="1926911"/>
                  <a:pt x="159741" y="1920394"/>
                  <a:pt x="189887" y="1915314"/>
                </a:cubicBezTo>
                <a:cubicBezTo>
                  <a:pt x="181826" y="1909135"/>
                  <a:pt x="173764" y="1902946"/>
                  <a:pt x="165703" y="1896764"/>
                </a:cubicBezTo>
                <a:cubicBezTo>
                  <a:pt x="161066" y="1897316"/>
                  <a:pt x="156649" y="1897761"/>
                  <a:pt x="152232" y="1898315"/>
                </a:cubicBezTo>
                <a:cubicBezTo>
                  <a:pt x="142846" y="1899416"/>
                  <a:pt x="140306" y="1886936"/>
                  <a:pt x="145938" y="1881420"/>
                </a:cubicBezTo>
                <a:cubicBezTo>
                  <a:pt x="138429" y="1875562"/>
                  <a:pt x="130920" y="1869490"/>
                  <a:pt x="123521" y="1863526"/>
                </a:cubicBezTo>
                <a:cubicBezTo>
                  <a:pt x="112147" y="1860323"/>
                  <a:pt x="100663" y="1857005"/>
                  <a:pt x="89288" y="1853474"/>
                </a:cubicBezTo>
                <a:lnTo>
                  <a:pt x="0" y="1874701"/>
                </a:lnTo>
                <a:lnTo>
                  <a:pt x="0" y="1845481"/>
                </a:lnTo>
                <a:lnTo>
                  <a:pt x="35400" y="1836364"/>
                </a:lnTo>
                <a:lnTo>
                  <a:pt x="0" y="1823838"/>
                </a:lnTo>
                <a:lnTo>
                  <a:pt x="0" y="1764654"/>
                </a:lnTo>
                <a:lnTo>
                  <a:pt x="100663" y="1801246"/>
                </a:lnTo>
                <a:cubicBezTo>
                  <a:pt x="142183" y="1804895"/>
                  <a:pt x="174537" y="1800584"/>
                  <a:pt x="214512" y="1784686"/>
                </a:cubicBezTo>
                <a:cubicBezTo>
                  <a:pt x="229640" y="1778609"/>
                  <a:pt x="233174" y="1776735"/>
                  <a:pt x="239910" y="1776180"/>
                </a:cubicBezTo>
                <a:cubicBezTo>
                  <a:pt x="256253" y="1765359"/>
                  <a:pt x="272044" y="1753543"/>
                  <a:pt x="287614" y="1744045"/>
                </a:cubicBezTo>
                <a:cubicBezTo>
                  <a:pt x="345036" y="1709151"/>
                  <a:pt x="391856" y="1662108"/>
                  <a:pt x="439009" y="1615175"/>
                </a:cubicBezTo>
                <a:cubicBezTo>
                  <a:pt x="509792" y="1544950"/>
                  <a:pt x="574612" y="1468533"/>
                  <a:pt x="628832" y="1384719"/>
                </a:cubicBezTo>
                <a:cubicBezTo>
                  <a:pt x="685370" y="1297593"/>
                  <a:pt x="725897" y="1203071"/>
                  <a:pt x="777465" y="1113183"/>
                </a:cubicBezTo>
                <a:cubicBezTo>
                  <a:pt x="786189" y="1098166"/>
                  <a:pt x="795023" y="1083146"/>
                  <a:pt x="803967" y="1068240"/>
                </a:cubicBezTo>
                <a:cubicBezTo>
                  <a:pt x="557744" y="1093913"/>
                  <a:pt x="314565" y="1148099"/>
                  <a:pt x="91248" y="1251105"/>
                </a:cubicBezTo>
                <a:lnTo>
                  <a:pt x="0" y="1301794"/>
                </a:lnTo>
                <a:lnTo>
                  <a:pt x="0" y="1269931"/>
                </a:lnTo>
                <a:lnTo>
                  <a:pt x="92520" y="1221278"/>
                </a:lnTo>
                <a:cubicBezTo>
                  <a:pt x="234230" y="1154510"/>
                  <a:pt x="384652" y="1106143"/>
                  <a:pt x="538614" y="1076411"/>
                </a:cubicBezTo>
                <a:cubicBezTo>
                  <a:pt x="632807" y="1058300"/>
                  <a:pt x="727774" y="1044611"/>
                  <a:pt x="823182" y="1035556"/>
                </a:cubicBezTo>
                <a:cubicBezTo>
                  <a:pt x="832348" y="1020423"/>
                  <a:pt x="841402" y="1005403"/>
                  <a:pt x="850458" y="990276"/>
                </a:cubicBezTo>
                <a:cubicBezTo>
                  <a:pt x="763772" y="1014906"/>
                  <a:pt x="674216" y="1033236"/>
                  <a:pt x="589852" y="1040411"/>
                </a:cubicBezTo>
                <a:cubicBezTo>
                  <a:pt x="580134" y="1041295"/>
                  <a:pt x="577594" y="1028597"/>
                  <a:pt x="586870" y="1025727"/>
                </a:cubicBezTo>
                <a:cubicBezTo>
                  <a:pt x="662622" y="1002199"/>
                  <a:pt x="742460" y="990499"/>
                  <a:pt x="819427" y="970842"/>
                </a:cubicBezTo>
                <a:cubicBezTo>
                  <a:pt x="836433" y="966535"/>
                  <a:pt x="853328" y="961898"/>
                  <a:pt x="870223" y="957260"/>
                </a:cubicBezTo>
                <a:cubicBezTo>
                  <a:pt x="875303" y="948760"/>
                  <a:pt x="880272" y="940257"/>
                  <a:pt x="885241" y="931753"/>
                </a:cubicBezTo>
                <a:cubicBezTo>
                  <a:pt x="862936" y="941250"/>
                  <a:pt x="840299" y="949752"/>
                  <a:pt x="817770" y="956928"/>
                </a:cubicBezTo>
                <a:cubicBezTo>
                  <a:pt x="809268" y="959692"/>
                  <a:pt x="806066" y="946881"/>
                  <a:pt x="813023" y="942907"/>
                </a:cubicBezTo>
                <a:cubicBezTo>
                  <a:pt x="844604" y="924906"/>
                  <a:pt x="876849" y="907241"/>
                  <a:pt x="909315" y="889790"/>
                </a:cubicBezTo>
                <a:cubicBezTo>
                  <a:pt x="910640" y="887471"/>
                  <a:pt x="911965" y="885153"/>
                  <a:pt x="913290" y="882833"/>
                </a:cubicBezTo>
                <a:cubicBezTo>
                  <a:pt x="918039" y="874331"/>
                  <a:pt x="922456" y="865830"/>
                  <a:pt x="926761" y="857216"/>
                </a:cubicBezTo>
                <a:cubicBezTo>
                  <a:pt x="904898" y="868589"/>
                  <a:pt x="882812" y="879407"/>
                  <a:pt x="860947" y="889350"/>
                </a:cubicBezTo>
                <a:cubicBezTo>
                  <a:pt x="852997" y="892994"/>
                  <a:pt x="848138" y="882282"/>
                  <a:pt x="854985" y="877643"/>
                </a:cubicBezTo>
                <a:cubicBezTo>
                  <a:pt x="885131" y="857325"/>
                  <a:pt x="915609" y="836899"/>
                  <a:pt x="946196" y="816472"/>
                </a:cubicBezTo>
                <a:cubicBezTo>
                  <a:pt x="952602" y="802121"/>
                  <a:pt x="958676" y="787656"/>
                  <a:pt x="964528" y="773188"/>
                </a:cubicBezTo>
                <a:cubicBezTo>
                  <a:pt x="957350" y="777276"/>
                  <a:pt x="950062" y="781027"/>
                  <a:pt x="942663" y="784564"/>
                </a:cubicBezTo>
                <a:cubicBezTo>
                  <a:pt x="933498" y="788978"/>
                  <a:pt x="928418" y="776505"/>
                  <a:pt x="934492" y="770426"/>
                </a:cubicBezTo>
                <a:cubicBezTo>
                  <a:pt x="948737" y="756405"/>
                  <a:pt x="964528" y="742930"/>
                  <a:pt x="981423" y="729899"/>
                </a:cubicBezTo>
                <a:cubicBezTo>
                  <a:pt x="988600" y="710902"/>
                  <a:pt x="995447" y="691796"/>
                  <a:pt x="1002183" y="672591"/>
                </a:cubicBezTo>
                <a:cubicBezTo>
                  <a:pt x="961214" y="701184"/>
                  <a:pt x="918480" y="725814"/>
                  <a:pt x="874640" y="743703"/>
                </a:cubicBezTo>
                <a:cubicBezTo>
                  <a:pt x="866028" y="747237"/>
                  <a:pt x="857855" y="735863"/>
                  <a:pt x="865586" y="729679"/>
                </a:cubicBezTo>
                <a:cubicBezTo>
                  <a:pt x="918039" y="687934"/>
                  <a:pt x="971374" y="649513"/>
                  <a:pt x="1024048" y="610093"/>
                </a:cubicBezTo>
                <a:cubicBezTo>
                  <a:pt x="1030342" y="591977"/>
                  <a:pt x="1036858" y="573982"/>
                  <a:pt x="1043482" y="556093"/>
                </a:cubicBezTo>
                <a:cubicBezTo>
                  <a:pt x="1014993" y="577295"/>
                  <a:pt x="985840" y="597055"/>
                  <a:pt x="956467" y="614288"/>
                </a:cubicBezTo>
                <a:cubicBezTo>
                  <a:pt x="949952" y="618155"/>
                  <a:pt x="943658" y="608436"/>
                  <a:pt x="949179" y="603572"/>
                </a:cubicBezTo>
                <a:cubicBezTo>
                  <a:pt x="986613" y="570671"/>
                  <a:pt x="1024820" y="537988"/>
                  <a:pt x="1063249" y="505524"/>
                </a:cubicBezTo>
                <a:cubicBezTo>
                  <a:pt x="1075616" y="475378"/>
                  <a:pt x="1089089" y="445780"/>
                  <a:pt x="1104327" y="416736"/>
                </a:cubicBezTo>
                <a:cubicBezTo>
                  <a:pt x="1072636" y="450309"/>
                  <a:pt x="1037630" y="479024"/>
                  <a:pt x="1011459" y="498127"/>
                </a:cubicBezTo>
                <a:cubicBezTo>
                  <a:pt x="1001631" y="505195"/>
                  <a:pt x="989374" y="493378"/>
                  <a:pt x="998098" y="484103"/>
                </a:cubicBezTo>
                <a:cubicBezTo>
                  <a:pt x="1047237" y="432085"/>
                  <a:pt x="1106094" y="387137"/>
                  <a:pt x="1135688" y="319546"/>
                </a:cubicBezTo>
                <a:cubicBezTo>
                  <a:pt x="1141762" y="305630"/>
                  <a:pt x="1155455" y="274264"/>
                  <a:pt x="1154461" y="248903"/>
                </a:cubicBezTo>
                <a:cubicBezTo>
                  <a:pt x="1148719" y="237529"/>
                  <a:pt x="1141983" y="226597"/>
                  <a:pt x="1134363" y="216217"/>
                </a:cubicBezTo>
                <a:cubicBezTo>
                  <a:pt x="1130168" y="214449"/>
                  <a:pt x="1125529" y="213014"/>
                  <a:pt x="1119787" y="212352"/>
                </a:cubicBezTo>
                <a:cubicBezTo>
                  <a:pt x="1099800" y="210144"/>
                  <a:pt x="1083237" y="211137"/>
                  <a:pt x="1065237" y="225935"/>
                </a:cubicBezTo>
                <a:cubicBezTo>
                  <a:pt x="1046022" y="241615"/>
                  <a:pt x="1031336" y="261453"/>
                  <a:pt x="1013336" y="278351"/>
                </a:cubicBezTo>
                <a:cubicBezTo>
                  <a:pt x="1005717" y="285530"/>
                  <a:pt x="996331" y="275810"/>
                  <a:pt x="1000196" y="267417"/>
                </a:cubicBezTo>
                <a:cubicBezTo>
                  <a:pt x="1011680" y="242940"/>
                  <a:pt x="1034759" y="219198"/>
                  <a:pt x="1060820" y="203407"/>
                </a:cubicBezTo>
                <a:cubicBezTo>
                  <a:pt x="1061372" y="202525"/>
                  <a:pt x="1061482" y="201530"/>
                  <a:pt x="1062477" y="200758"/>
                </a:cubicBezTo>
                <a:cubicBezTo>
                  <a:pt x="1072414" y="192917"/>
                  <a:pt x="1085665" y="182537"/>
                  <a:pt x="1088647" y="169617"/>
                </a:cubicBezTo>
                <a:cubicBezTo>
                  <a:pt x="1081580" y="164096"/>
                  <a:pt x="1074403" y="158684"/>
                  <a:pt x="1066562" y="153716"/>
                </a:cubicBezTo>
                <a:cubicBezTo>
                  <a:pt x="1059605" y="149298"/>
                  <a:pt x="1052317" y="145433"/>
                  <a:pt x="1045029" y="141568"/>
                </a:cubicBezTo>
                <a:cubicBezTo>
                  <a:pt x="1045802" y="136931"/>
                  <a:pt x="1046133" y="132404"/>
                  <a:pt x="1046244" y="127876"/>
                </a:cubicBezTo>
                <a:cubicBezTo>
                  <a:pt x="1039508" y="127433"/>
                  <a:pt x="1032771" y="128097"/>
                  <a:pt x="1026257" y="129422"/>
                </a:cubicBezTo>
                <a:cubicBezTo>
                  <a:pt x="996773" y="138698"/>
                  <a:pt x="972037" y="162218"/>
                  <a:pt x="941118" y="165310"/>
                </a:cubicBezTo>
                <a:cubicBezTo>
                  <a:pt x="935486" y="165863"/>
                  <a:pt x="929412" y="158574"/>
                  <a:pt x="934271" y="153605"/>
                </a:cubicBezTo>
                <a:cubicBezTo>
                  <a:pt x="953927" y="133617"/>
                  <a:pt x="983742" y="115397"/>
                  <a:pt x="1014441" y="107888"/>
                </a:cubicBezTo>
                <a:cubicBezTo>
                  <a:pt x="1021287" y="95742"/>
                  <a:pt x="1025815" y="74209"/>
                  <a:pt x="1024379" y="54222"/>
                </a:cubicBezTo>
                <a:cubicBezTo>
                  <a:pt x="1020735" y="48810"/>
                  <a:pt x="1016759" y="43731"/>
                  <a:pt x="1012453" y="38982"/>
                </a:cubicBezTo>
                <a:cubicBezTo>
                  <a:pt x="1003730" y="48368"/>
                  <a:pt x="994453" y="57314"/>
                  <a:pt x="984957" y="64823"/>
                </a:cubicBezTo>
                <a:cubicBezTo>
                  <a:pt x="979215" y="69350"/>
                  <a:pt x="970712" y="63056"/>
                  <a:pt x="973694" y="56319"/>
                </a:cubicBezTo>
                <a:cubicBezTo>
                  <a:pt x="978773" y="44504"/>
                  <a:pt x="987165" y="33462"/>
                  <a:pt x="997214" y="24406"/>
                </a:cubicBezTo>
                <a:cubicBezTo>
                  <a:pt x="992466" y="20542"/>
                  <a:pt x="987607" y="17007"/>
                  <a:pt x="982417" y="13805"/>
                </a:cubicBezTo>
                <a:cubicBezTo>
                  <a:pt x="984625" y="11707"/>
                  <a:pt x="986723" y="9388"/>
                  <a:pt x="988932" y="7179"/>
                </a:cubicBezTo>
                <a:cubicBezTo>
                  <a:pt x="988380" y="7179"/>
                  <a:pt x="987828" y="6959"/>
                  <a:pt x="987275" y="6959"/>
                </a:cubicBezTo>
                <a:cubicBezTo>
                  <a:pt x="977558" y="6407"/>
                  <a:pt x="967840" y="7621"/>
                  <a:pt x="958233" y="6959"/>
                </a:cubicBezTo>
                <a:cubicBezTo>
                  <a:pt x="957571" y="6849"/>
                  <a:pt x="955804" y="6517"/>
                  <a:pt x="953374" y="5854"/>
                </a:cubicBezTo>
                <a:cubicBezTo>
                  <a:pt x="953154" y="6407"/>
                  <a:pt x="953485" y="6959"/>
                  <a:pt x="953154" y="7401"/>
                </a:cubicBezTo>
                <a:cubicBezTo>
                  <a:pt x="939240" y="30370"/>
                  <a:pt x="920909" y="51571"/>
                  <a:pt x="902689" y="71227"/>
                </a:cubicBezTo>
                <a:cubicBezTo>
                  <a:pt x="897279" y="77079"/>
                  <a:pt x="886898" y="72110"/>
                  <a:pt x="890100" y="64049"/>
                </a:cubicBezTo>
                <a:cubicBezTo>
                  <a:pt x="899487" y="40529"/>
                  <a:pt x="913952" y="17560"/>
                  <a:pt x="932946" y="112"/>
                </a:cubicBezTo>
                <a:lnTo>
                  <a:pt x="932583" y="0"/>
                </a:lnTo>
                <a:lnTo>
                  <a:pt x="1038659" y="0"/>
                </a:lnTo>
                <a:lnTo>
                  <a:pt x="1032551" y="6959"/>
                </a:lnTo>
                <a:cubicBezTo>
                  <a:pt x="1032882" y="7401"/>
                  <a:pt x="1033103" y="7843"/>
                  <a:pt x="1033434" y="8284"/>
                </a:cubicBezTo>
                <a:lnTo>
                  <a:pt x="1042713" y="0"/>
                </a:lnTo>
                <a:lnTo>
                  <a:pt x="1124839" y="0"/>
                </a:lnTo>
                <a:lnTo>
                  <a:pt x="1100352" y="15903"/>
                </a:lnTo>
                <a:cubicBezTo>
                  <a:pt x="1083567" y="26946"/>
                  <a:pt x="1066452" y="37879"/>
                  <a:pt x="1049335" y="48921"/>
                </a:cubicBezTo>
                <a:cubicBezTo>
                  <a:pt x="1049556" y="50246"/>
                  <a:pt x="1049556" y="51460"/>
                  <a:pt x="1049777" y="52785"/>
                </a:cubicBezTo>
                <a:lnTo>
                  <a:pt x="1128827" y="0"/>
                </a:lnTo>
                <a:lnTo>
                  <a:pt x="1183253" y="0"/>
                </a:lnTo>
                <a:lnTo>
                  <a:pt x="1141542" y="27940"/>
                </a:lnTo>
                <a:cubicBezTo>
                  <a:pt x="1152253" y="22419"/>
                  <a:pt x="1162964" y="17118"/>
                  <a:pt x="1173565" y="11376"/>
                </a:cubicBezTo>
                <a:lnTo>
                  <a:pt x="1192390" y="0"/>
                </a:lnTo>
                <a:lnTo>
                  <a:pt x="1244675" y="0"/>
                </a:lnTo>
                <a:lnTo>
                  <a:pt x="1132376" y="59080"/>
                </a:lnTo>
                <a:cubicBezTo>
                  <a:pt x="1103444" y="73987"/>
                  <a:pt x="1074071" y="89447"/>
                  <a:pt x="1044587" y="104576"/>
                </a:cubicBezTo>
                <a:cubicBezTo>
                  <a:pt x="1044477" y="103361"/>
                  <a:pt x="1044145" y="102256"/>
                  <a:pt x="1043925" y="101042"/>
                </a:cubicBezTo>
                <a:cubicBezTo>
                  <a:pt x="1043482" y="102146"/>
                  <a:pt x="1043041" y="103471"/>
                  <a:pt x="1042488" y="104576"/>
                </a:cubicBezTo>
                <a:cubicBezTo>
                  <a:pt x="1043593" y="104576"/>
                  <a:pt x="1044808" y="104796"/>
                  <a:pt x="1045912" y="104796"/>
                </a:cubicBezTo>
                <a:cubicBezTo>
                  <a:pt x="1121112" y="74871"/>
                  <a:pt x="1195208" y="42074"/>
                  <a:pt x="1267980" y="2652"/>
                </a:cubicBezTo>
                <a:lnTo>
                  <a:pt x="1272584" y="0"/>
                </a:lnTo>
                <a:lnTo>
                  <a:pt x="1329316" y="0"/>
                </a:lnTo>
                <a:lnTo>
                  <a:pt x="1278691" y="26283"/>
                </a:lnTo>
                <a:lnTo>
                  <a:pt x="1346231" y="0"/>
                </a:lnTo>
                <a:lnTo>
                  <a:pt x="1425262" y="0"/>
                </a:lnTo>
                <a:lnTo>
                  <a:pt x="1366728" y="27070"/>
                </a:lnTo>
                <a:cubicBezTo>
                  <a:pt x="1297076" y="55464"/>
                  <a:pt x="1226017" y="81387"/>
                  <a:pt x="1156007" y="105791"/>
                </a:cubicBezTo>
                <a:cubicBezTo>
                  <a:pt x="1198522" y="97509"/>
                  <a:pt x="1241036" y="89668"/>
                  <a:pt x="1283218" y="83153"/>
                </a:cubicBezTo>
                <a:cubicBezTo>
                  <a:pt x="1293709" y="81607"/>
                  <a:pt x="1297684" y="97619"/>
                  <a:pt x="1287746" y="101153"/>
                </a:cubicBezTo>
                <a:cubicBezTo>
                  <a:pt x="1246226" y="115949"/>
                  <a:pt x="1202607" y="128759"/>
                  <a:pt x="1158327" y="140796"/>
                </a:cubicBezTo>
                <a:cubicBezTo>
                  <a:pt x="1175111" y="139029"/>
                  <a:pt x="1191785" y="137372"/>
                  <a:pt x="1208460" y="135274"/>
                </a:cubicBezTo>
                <a:cubicBezTo>
                  <a:pt x="1329045" y="120367"/>
                  <a:pt x="1442011" y="91657"/>
                  <a:pt x="1560057" y="64381"/>
                </a:cubicBezTo>
                <a:cubicBezTo>
                  <a:pt x="1569443" y="62172"/>
                  <a:pt x="1572756" y="77300"/>
                  <a:pt x="1564032" y="80614"/>
                </a:cubicBezTo>
                <a:cubicBezTo>
                  <a:pt x="1460342" y="120146"/>
                  <a:pt x="1353229" y="139139"/>
                  <a:pt x="1243686" y="153826"/>
                </a:cubicBezTo>
                <a:cubicBezTo>
                  <a:pt x="1199074" y="159789"/>
                  <a:pt x="1154351" y="166745"/>
                  <a:pt x="1109518" y="173702"/>
                </a:cubicBezTo>
                <a:cubicBezTo>
                  <a:pt x="1108524" y="177788"/>
                  <a:pt x="1107309" y="181875"/>
                  <a:pt x="1105432" y="185628"/>
                </a:cubicBezTo>
                <a:cubicBezTo>
                  <a:pt x="1106094" y="185518"/>
                  <a:pt x="1106647" y="185518"/>
                  <a:pt x="1107199" y="185408"/>
                </a:cubicBezTo>
                <a:cubicBezTo>
                  <a:pt x="1106867" y="185077"/>
                  <a:pt x="1106647" y="184856"/>
                  <a:pt x="1106315" y="184525"/>
                </a:cubicBezTo>
                <a:cubicBezTo>
                  <a:pt x="1119456" y="182978"/>
                  <a:pt x="1132596" y="181543"/>
                  <a:pt x="1145737" y="180328"/>
                </a:cubicBezTo>
                <a:cubicBezTo>
                  <a:pt x="1154130" y="179555"/>
                  <a:pt x="1156338" y="189494"/>
                  <a:pt x="1152142" y="194904"/>
                </a:cubicBezTo>
                <a:cubicBezTo>
                  <a:pt x="1158878" y="199653"/>
                  <a:pt x="1164841" y="206279"/>
                  <a:pt x="1169811" y="214892"/>
                </a:cubicBezTo>
                <a:cubicBezTo>
                  <a:pt x="1202386" y="215554"/>
                  <a:pt x="1235072" y="216659"/>
                  <a:pt x="1267427" y="220855"/>
                </a:cubicBezTo>
                <a:cubicBezTo>
                  <a:pt x="1279795" y="222511"/>
                  <a:pt x="1280568" y="241505"/>
                  <a:pt x="1267758" y="242940"/>
                </a:cubicBezTo>
                <a:cubicBezTo>
                  <a:pt x="1240262" y="246032"/>
                  <a:pt x="1211331" y="248020"/>
                  <a:pt x="1181626" y="249234"/>
                </a:cubicBezTo>
                <a:cubicBezTo>
                  <a:pt x="1181957" y="250891"/>
                  <a:pt x="1182067" y="252398"/>
                  <a:pt x="1182289" y="254053"/>
                </a:cubicBezTo>
                <a:cubicBezTo>
                  <a:pt x="1195760" y="256705"/>
                  <a:pt x="1209233" y="259355"/>
                  <a:pt x="1222594" y="262226"/>
                </a:cubicBezTo>
                <a:cubicBezTo>
                  <a:pt x="1226018" y="262999"/>
                  <a:pt x="1229661" y="263662"/>
                  <a:pt x="1233085" y="264436"/>
                </a:cubicBezTo>
                <a:cubicBezTo>
                  <a:pt x="1260029" y="249234"/>
                  <a:pt x="1285316" y="248130"/>
                  <a:pt x="1300003" y="278683"/>
                </a:cubicBezTo>
                <a:cubicBezTo>
                  <a:pt x="1303536" y="279456"/>
                  <a:pt x="1306850" y="280117"/>
                  <a:pt x="1310383" y="280891"/>
                </a:cubicBezTo>
                <a:cubicBezTo>
                  <a:pt x="1308065" y="280781"/>
                  <a:pt x="1305745" y="280560"/>
                  <a:pt x="1303426" y="280560"/>
                </a:cubicBezTo>
                <a:cubicBezTo>
                  <a:pt x="1302543" y="280560"/>
                  <a:pt x="1301769" y="280670"/>
                  <a:pt x="1300886" y="280670"/>
                </a:cubicBezTo>
                <a:cubicBezTo>
                  <a:pt x="1301439" y="281995"/>
                  <a:pt x="1302101" y="283321"/>
                  <a:pt x="1302653" y="284757"/>
                </a:cubicBezTo>
                <a:cubicBezTo>
                  <a:pt x="1345720" y="266864"/>
                  <a:pt x="1395301" y="260459"/>
                  <a:pt x="1411644" y="303532"/>
                </a:cubicBezTo>
                <a:cubicBezTo>
                  <a:pt x="1506721" y="325951"/>
                  <a:pt x="1601357" y="352899"/>
                  <a:pt x="1688151" y="392436"/>
                </a:cubicBezTo>
                <a:cubicBezTo>
                  <a:pt x="1698421" y="397076"/>
                  <a:pt x="1693230" y="411213"/>
                  <a:pt x="1682409" y="408783"/>
                </a:cubicBezTo>
                <a:cubicBezTo>
                  <a:pt x="1612620" y="393211"/>
                  <a:pt x="1544045" y="372998"/>
                  <a:pt x="1475360" y="352789"/>
                </a:cubicBezTo>
                <a:cubicBezTo>
                  <a:pt x="1479556" y="360520"/>
                  <a:pt x="1481985" y="369244"/>
                  <a:pt x="1482427" y="378633"/>
                </a:cubicBezTo>
                <a:cubicBezTo>
                  <a:pt x="1484857" y="379625"/>
                  <a:pt x="1487176" y="380619"/>
                  <a:pt x="1489494" y="381614"/>
                </a:cubicBezTo>
                <a:cubicBezTo>
                  <a:pt x="1498770" y="381282"/>
                  <a:pt x="1508377" y="383159"/>
                  <a:pt x="1518426" y="388351"/>
                </a:cubicBezTo>
                <a:cubicBezTo>
                  <a:pt x="1537310" y="398290"/>
                  <a:pt x="1542499" y="423361"/>
                  <a:pt x="1539628" y="449646"/>
                </a:cubicBezTo>
                <a:cubicBezTo>
                  <a:pt x="1549788" y="454175"/>
                  <a:pt x="1559947" y="458923"/>
                  <a:pt x="1569996" y="463673"/>
                </a:cubicBezTo>
                <a:cubicBezTo>
                  <a:pt x="1585786" y="461131"/>
                  <a:pt x="1601909" y="464336"/>
                  <a:pt x="1617037" y="476594"/>
                </a:cubicBezTo>
                <a:cubicBezTo>
                  <a:pt x="1623883" y="482115"/>
                  <a:pt x="1629294" y="488742"/>
                  <a:pt x="1633712" y="496028"/>
                </a:cubicBezTo>
                <a:cubicBezTo>
                  <a:pt x="1634925" y="495699"/>
                  <a:pt x="1636252" y="495477"/>
                  <a:pt x="1637687" y="495587"/>
                </a:cubicBezTo>
                <a:cubicBezTo>
                  <a:pt x="1673797" y="498127"/>
                  <a:pt x="1713880" y="512150"/>
                  <a:pt x="1745683" y="529043"/>
                </a:cubicBezTo>
                <a:cubicBezTo>
                  <a:pt x="1755070" y="533899"/>
                  <a:pt x="1748003" y="547151"/>
                  <a:pt x="1738616" y="545057"/>
                </a:cubicBezTo>
                <a:cubicBezTo>
                  <a:pt x="1707476" y="538098"/>
                  <a:pt x="1673907" y="529707"/>
                  <a:pt x="1643319" y="518889"/>
                </a:cubicBezTo>
                <a:cubicBezTo>
                  <a:pt x="1646521" y="531035"/>
                  <a:pt x="1647625" y="544170"/>
                  <a:pt x="1646963" y="557309"/>
                </a:cubicBezTo>
                <a:cubicBezTo>
                  <a:pt x="1719402" y="588339"/>
                  <a:pt x="1789854" y="623783"/>
                  <a:pt x="1850147" y="671703"/>
                </a:cubicBezTo>
                <a:cubicBezTo>
                  <a:pt x="1855448" y="675900"/>
                  <a:pt x="1852356" y="683518"/>
                  <a:pt x="1847055" y="684840"/>
                </a:cubicBezTo>
                <a:cubicBezTo>
                  <a:pt x="1854896" y="694229"/>
                  <a:pt x="1858318" y="707590"/>
                  <a:pt x="1858429" y="719740"/>
                </a:cubicBezTo>
                <a:cubicBezTo>
                  <a:pt x="1858540" y="727581"/>
                  <a:pt x="1857766" y="737409"/>
                  <a:pt x="1855889" y="746907"/>
                </a:cubicBezTo>
                <a:cubicBezTo>
                  <a:pt x="1873889" y="743373"/>
                  <a:pt x="1892882" y="746353"/>
                  <a:pt x="1911102" y="759167"/>
                </a:cubicBezTo>
                <a:cubicBezTo>
                  <a:pt x="1933188" y="774736"/>
                  <a:pt x="1941138" y="800134"/>
                  <a:pt x="1940145" y="826851"/>
                </a:cubicBezTo>
                <a:cubicBezTo>
                  <a:pt x="1989726" y="860199"/>
                  <a:pt x="2042289" y="895644"/>
                  <a:pt x="2094410" y="910552"/>
                </a:cubicBezTo>
                <a:cubicBezTo>
                  <a:pt x="2118594" y="917506"/>
                  <a:pt x="2231891" y="929658"/>
                  <a:pt x="2170052" y="875325"/>
                </a:cubicBezTo>
                <a:cubicBezTo>
                  <a:pt x="2148630" y="856554"/>
                  <a:pt x="2127538" y="837894"/>
                  <a:pt x="2107330" y="817800"/>
                </a:cubicBezTo>
                <a:cubicBezTo>
                  <a:pt x="2097281" y="807858"/>
                  <a:pt x="2110643" y="792954"/>
                  <a:pt x="2121796" y="801567"/>
                </a:cubicBezTo>
                <a:cubicBezTo>
                  <a:pt x="2136372" y="812831"/>
                  <a:pt x="2150397" y="824863"/>
                  <a:pt x="2164310" y="836899"/>
                </a:cubicBezTo>
                <a:cubicBezTo>
                  <a:pt x="2215769" y="843085"/>
                  <a:pt x="2264908" y="864283"/>
                  <a:pt x="2318023" y="859095"/>
                </a:cubicBezTo>
                <a:cubicBezTo>
                  <a:pt x="2326857" y="858320"/>
                  <a:pt x="2335802" y="856997"/>
                  <a:pt x="2344636" y="855229"/>
                </a:cubicBezTo>
                <a:cubicBezTo>
                  <a:pt x="2334808" y="852250"/>
                  <a:pt x="2325091" y="849049"/>
                  <a:pt x="2315153" y="846618"/>
                </a:cubicBezTo>
                <a:cubicBezTo>
                  <a:pt x="2290969" y="840765"/>
                  <a:pt x="2266675" y="835906"/>
                  <a:pt x="2242823" y="828620"/>
                </a:cubicBezTo>
                <a:cubicBezTo>
                  <a:pt x="2236418" y="826634"/>
                  <a:pt x="2235093" y="815701"/>
                  <a:pt x="2243265" y="815481"/>
                </a:cubicBezTo>
                <a:cubicBezTo>
                  <a:pt x="2268332" y="815041"/>
                  <a:pt x="2297373" y="818131"/>
                  <a:pt x="2325091" y="824645"/>
                </a:cubicBezTo>
                <a:cubicBezTo>
                  <a:pt x="2281141" y="803885"/>
                  <a:pt x="2232222" y="797816"/>
                  <a:pt x="2185070" y="777717"/>
                </a:cubicBezTo>
                <a:cubicBezTo>
                  <a:pt x="2176788" y="774184"/>
                  <a:pt x="2181868" y="763029"/>
                  <a:pt x="2189708" y="763692"/>
                </a:cubicBezTo>
                <a:cubicBezTo>
                  <a:pt x="2229682" y="767114"/>
                  <a:pt x="2275841" y="777276"/>
                  <a:pt x="2313496" y="791298"/>
                </a:cubicBezTo>
                <a:cubicBezTo>
                  <a:pt x="2322109" y="794501"/>
                  <a:pt x="2330501" y="798257"/>
                  <a:pt x="2338783" y="802230"/>
                </a:cubicBezTo>
                <a:cubicBezTo>
                  <a:pt x="2336355" y="800353"/>
                  <a:pt x="2334256" y="798806"/>
                  <a:pt x="2333263" y="798146"/>
                </a:cubicBezTo>
                <a:cubicBezTo>
                  <a:pt x="2311618" y="784122"/>
                  <a:pt x="2288097" y="775948"/>
                  <a:pt x="2265682" y="763692"/>
                </a:cubicBezTo>
                <a:cubicBezTo>
                  <a:pt x="2256736" y="758834"/>
                  <a:pt x="2258835" y="744365"/>
                  <a:pt x="2270209" y="745579"/>
                </a:cubicBezTo>
                <a:cubicBezTo>
                  <a:pt x="2277386" y="746353"/>
                  <a:pt x="2296601" y="753644"/>
                  <a:pt x="2318575" y="764355"/>
                </a:cubicBezTo>
                <a:cubicBezTo>
                  <a:pt x="2370586" y="768330"/>
                  <a:pt x="2542189" y="776613"/>
                  <a:pt x="2477147" y="745471"/>
                </a:cubicBezTo>
                <a:cubicBezTo>
                  <a:pt x="2464338" y="739397"/>
                  <a:pt x="2471516" y="721175"/>
                  <a:pt x="2483884" y="720622"/>
                </a:cubicBezTo>
                <a:cubicBezTo>
                  <a:pt x="2479356" y="706817"/>
                  <a:pt x="2470522" y="698976"/>
                  <a:pt x="2457382" y="697097"/>
                </a:cubicBezTo>
                <a:cubicBezTo>
                  <a:pt x="2453406" y="695885"/>
                  <a:pt x="2449541" y="694781"/>
                  <a:pt x="2445566" y="693675"/>
                </a:cubicBezTo>
                <a:cubicBezTo>
                  <a:pt x="2433860" y="690474"/>
                  <a:pt x="2421492" y="687823"/>
                  <a:pt x="2410229" y="683296"/>
                </a:cubicBezTo>
                <a:cubicBezTo>
                  <a:pt x="2392340" y="676230"/>
                  <a:pt x="2377653" y="668501"/>
                  <a:pt x="2364512" y="654150"/>
                </a:cubicBezTo>
                <a:cubicBezTo>
                  <a:pt x="2360095" y="649183"/>
                  <a:pt x="2361200" y="642668"/>
                  <a:pt x="2364734" y="638360"/>
                </a:cubicBezTo>
                <a:cubicBezTo>
                  <a:pt x="2350820" y="596616"/>
                  <a:pt x="2458265" y="599928"/>
                  <a:pt x="2458154" y="586020"/>
                </a:cubicBezTo>
                <a:cubicBezTo>
                  <a:pt x="2447443" y="582704"/>
                  <a:pt x="2436622" y="578840"/>
                  <a:pt x="2425689" y="576524"/>
                </a:cubicBezTo>
                <a:cubicBezTo>
                  <a:pt x="2405039" y="572215"/>
                  <a:pt x="2383947" y="570339"/>
                  <a:pt x="2363409" y="565257"/>
                </a:cubicBezTo>
                <a:cubicBezTo>
                  <a:pt x="2353470" y="562832"/>
                  <a:pt x="2353801" y="547924"/>
                  <a:pt x="2364512" y="547151"/>
                </a:cubicBezTo>
                <a:cubicBezTo>
                  <a:pt x="2386709" y="545716"/>
                  <a:pt x="2408794" y="549690"/>
                  <a:pt x="2430216" y="555434"/>
                </a:cubicBezTo>
                <a:cubicBezTo>
                  <a:pt x="2444682" y="559296"/>
                  <a:pt x="2460694" y="562609"/>
                  <a:pt x="2474055" y="570008"/>
                </a:cubicBezTo>
                <a:cubicBezTo>
                  <a:pt x="2479024" y="567908"/>
                  <a:pt x="2484104" y="566144"/>
                  <a:pt x="2489185" y="564593"/>
                </a:cubicBezTo>
                <a:cubicBezTo>
                  <a:pt x="2467099" y="559076"/>
                  <a:pt x="2444572" y="551458"/>
                  <a:pt x="2425909" y="541855"/>
                </a:cubicBezTo>
                <a:cubicBezTo>
                  <a:pt x="2416745" y="537104"/>
                  <a:pt x="2419837" y="522421"/>
                  <a:pt x="2430768" y="523966"/>
                </a:cubicBezTo>
                <a:cubicBezTo>
                  <a:pt x="2461357" y="528272"/>
                  <a:pt x="2496030" y="539646"/>
                  <a:pt x="2524189" y="552782"/>
                </a:cubicBezTo>
                <a:cubicBezTo>
                  <a:pt x="2527392" y="551458"/>
                  <a:pt x="2530483" y="550132"/>
                  <a:pt x="2533575" y="548367"/>
                </a:cubicBezTo>
                <a:cubicBezTo>
                  <a:pt x="2564274" y="530149"/>
                  <a:pt x="2428229" y="481454"/>
                  <a:pt x="2432535" y="482889"/>
                </a:cubicBezTo>
                <a:cubicBezTo>
                  <a:pt x="2363519" y="459476"/>
                  <a:pt x="2293288" y="450197"/>
                  <a:pt x="2223167" y="432528"/>
                </a:cubicBezTo>
                <a:cubicBezTo>
                  <a:pt x="2212787" y="429986"/>
                  <a:pt x="2211241" y="412647"/>
                  <a:pt x="2223608" y="412427"/>
                </a:cubicBezTo>
                <a:cubicBezTo>
                  <a:pt x="2301238" y="410772"/>
                  <a:pt x="2384721" y="433301"/>
                  <a:pt x="2459700" y="463673"/>
                </a:cubicBezTo>
                <a:cubicBezTo>
                  <a:pt x="2484215" y="462237"/>
                  <a:pt x="2509723" y="466211"/>
                  <a:pt x="2534237" y="466542"/>
                </a:cubicBezTo>
                <a:cubicBezTo>
                  <a:pt x="2546385" y="466654"/>
                  <a:pt x="2563833" y="468864"/>
                  <a:pt x="2579181" y="467758"/>
                </a:cubicBezTo>
                <a:cubicBezTo>
                  <a:pt x="2558642" y="461794"/>
                  <a:pt x="2537992" y="454284"/>
                  <a:pt x="2520546" y="444455"/>
                </a:cubicBezTo>
                <a:cubicBezTo>
                  <a:pt x="2513257" y="440259"/>
                  <a:pt x="2515907" y="426786"/>
                  <a:pt x="2525073" y="427780"/>
                </a:cubicBezTo>
                <a:cubicBezTo>
                  <a:pt x="2551575" y="430651"/>
                  <a:pt x="2580176" y="440701"/>
                  <a:pt x="2605573" y="451413"/>
                </a:cubicBezTo>
                <a:cubicBezTo>
                  <a:pt x="2600493" y="435288"/>
                  <a:pt x="2550470" y="416403"/>
                  <a:pt x="2545723" y="415298"/>
                </a:cubicBezTo>
                <a:cubicBezTo>
                  <a:pt x="2525956" y="410660"/>
                  <a:pt x="2506853" y="407126"/>
                  <a:pt x="2489295" y="396855"/>
                </a:cubicBezTo>
                <a:cubicBezTo>
                  <a:pt x="2481344" y="392216"/>
                  <a:pt x="2484988" y="377307"/>
                  <a:pt x="2494815" y="378964"/>
                </a:cubicBezTo>
                <a:cubicBezTo>
                  <a:pt x="2504865" y="380619"/>
                  <a:pt x="2520656" y="383159"/>
                  <a:pt x="2537882" y="387025"/>
                </a:cubicBezTo>
                <a:cubicBezTo>
                  <a:pt x="2544839" y="384485"/>
                  <a:pt x="2552017" y="383381"/>
                  <a:pt x="2561183" y="380841"/>
                </a:cubicBezTo>
                <a:cubicBezTo>
                  <a:pt x="2576973" y="376534"/>
                  <a:pt x="2587463" y="352236"/>
                  <a:pt x="2590445" y="326502"/>
                </a:cubicBezTo>
                <a:cubicBezTo>
                  <a:pt x="2590004" y="326392"/>
                  <a:pt x="2589672" y="326502"/>
                  <a:pt x="2589340" y="326392"/>
                </a:cubicBezTo>
                <a:cubicBezTo>
                  <a:pt x="2449762" y="279677"/>
                  <a:pt x="2302342" y="293812"/>
                  <a:pt x="2159231" y="268853"/>
                </a:cubicBezTo>
                <a:cubicBezTo>
                  <a:pt x="2148960" y="266976"/>
                  <a:pt x="2150507" y="251112"/>
                  <a:pt x="2160776" y="250891"/>
                </a:cubicBezTo>
                <a:cubicBezTo>
                  <a:pt x="2299693" y="247357"/>
                  <a:pt x="2456829" y="258472"/>
                  <a:pt x="2590665" y="299335"/>
                </a:cubicBezTo>
                <a:cubicBezTo>
                  <a:pt x="2588789" y="281001"/>
                  <a:pt x="2582163" y="265319"/>
                  <a:pt x="2569795" y="260680"/>
                </a:cubicBezTo>
                <a:cubicBezTo>
                  <a:pt x="2483111" y="227812"/>
                  <a:pt x="2389248" y="228584"/>
                  <a:pt x="2299030" y="211579"/>
                </a:cubicBezTo>
                <a:cubicBezTo>
                  <a:pt x="2286331" y="209149"/>
                  <a:pt x="2288319" y="187727"/>
                  <a:pt x="2301460" y="188610"/>
                </a:cubicBezTo>
                <a:cubicBezTo>
                  <a:pt x="2308306" y="189052"/>
                  <a:pt x="2315373" y="189715"/>
                  <a:pt x="2322330" y="190156"/>
                </a:cubicBezTo>
                <a:cubicBezTo>
                  <a:pt x="2376770" y="176574"/>
                  <a:pt x="2438719" y="178561"/>
                  <a:pt x="2490067" y="156256"/>
                </a:cubicBezTo>
                <a:cubicBezTo>
                  <a:pt x="2512705" y="146427"/>
                  <a:pt x="2534017" y="133949"/>
                  <a:pt x="2556544" y="124011"/>
                </a:cubicBezTo>
                <a:cubicBezTo>
                  <a:pt x="2579734" y="119594"/>
                  <a:pt x="2586690" y="103471"/>
                  <a:pt x="2577526" y="75534"/>
                </a:cubicBezTo>
                <a:cubicBezTo>
                  <a:pt x="2568912" y="72442"/>
                  <a:pt x="2560078" y="70123"/>
                  <a:pt x="2551023" y="68356"/>
                </a:cubicBezTo>
                <a:cubicBezTo>
                  <a:pt x="2538876" y="65485"/>
                  <a:pt x="2535122" y="49805"/>
                  <a:pt x="2547268" y="43731"/>
                </a:cubicBezTo>
                <a:cubicBezTo>
                  <a:pt x="2549587" y="31584"/>
                  <a:pt x="2550312" y="20886"/>
                  <a:pt x="2549442" y="11640"/>
                </a:cubicBezTo>
                <a:lnTo>
                  <a:pt x="2545763" y="0"/>
                </a:lnTo>
                <a:lnTo>
                  <a:pt x="2585995" y="0"/>
                </a:lnTo>
                <a:lnTo>
                  <a:pt x="2589452" y="26132"/>
                </a:lnTo>
                <a:cubicBezTo>
                  <a:pt x="2588071" y="35311"/>
                  <a:pt x="2584206" y="43787"/>
                  <a:pt x="2578408" y="51130"/>
                </a:cubicBezTo>
                <a:cubicBezTo>
                  <a:pt x="2621916" y="69902"/>
                  <a:pt x="2647535" y="115729"/>
                  <a:pt x="2587243" y="142121"/>
                </a:cubicBezTo>
                <a:cubicBezTo>
                  <a:pt x="2547600" y="159458"/>
                  <a:pt x="2509282" y="185628"/>
                  <a:pt x="2465994" y="193027"/>
                </a:cubicBezTo>
                <a:cubicBezTo>
                  <a:pt x="2450203" y="195678"/>
                  <a:pt x="2434302" y="198218"/>
                  <a:pt x="2418290" y="200646"/>
                </a:cubicBezTo>
                <a:cubicBezTo>
                  <a:pt x="2448878" y="204622"/>
                  <a:pt x="2479246" y="209370"/>
                  <a:pt x="2508288" y="215886"/>
                </a:cubicBezTo>
                <a:cubicBezTo>
                  <a:pt x="2539428" y="222843"/>
                  <a:pt x="2604911" y="230682"/>
                  <a:pt x="2618051" y="266423"/>
                </a:cubicBezTo>
                <a:cubicBezTo>
                  <a:pt x="2629205" y="296573"/>
                  <a:pt x="2615181" y="346605"/>
                  <a:pt x="2602592" y="373994"/>
                </a:cubicBezTo>
                <a:cubicBezTo>
                  <a:pt x="2595414" y="389567"/>
                  <a:pt x="2587574" y="396304"/>
                  <a:pt x="2578188" y="400058"/>
                </a:cubicBezTo>
                <a:cubicBezTo>
                  <a:pt x="2615181" y="413863"/>
                  <a:pt x="2645107" y="436394"/>
                  <a:pt x="2627990" y="473722"/>
                </a:cubicBezTo>
                <a:cubicBezTo>
                  <a:pt x="2616837" y="498236"/>
                  <a:pt x="2576311" y="494484"/>
                  <a:pt x="2555329" y="493930"/>
                </a:cubicBezTo>
                <a:cubicBezTo>
                  <a:pt x="2545391" y="493712"/>
                  <a:pt x="2535011" y="493598"/>
                  <a:pt x="2524521" y="493378"/>
                </a:cubicBezTo>
                <a:cubicBezTo>
                  <a:pt x="2548925" y="503316"/>
                  <a:pt x="2589782" y="516894"/>
                  <a:pt x="2578188" y="548036"/>
                </a:cubicBezTo>
                <a:cubicBezTo>
                  <a:pt x="2562618" y="589773"/>
                  <a:pt x="2494485" y="573762"/>
                  <a:pt x="2480571" y="609981"/>
                </a:cubicBezTo>
                <a:cubicBezTo>
                  <a:pt x="2473725" y="627650"/>
                  <a:pt x="2399739" y="633170"/>
                  <a:pt x="2392230" y="644877"/>
                </a:cubicBezTo>
                <a:cubicBezTo>
                  <a:pt x="2414757" y="658567"/>
                  <a:pt x="2438609" y="664419"/>
                  <a:pt x="2464449" y="672917"/>
                </a:cubicBezTo>
                <a:cubicBezTo>
                  <a:pt x="2478694" y="677557"/>
                  <a:pt x="2498460" y="683077"/>
                  <a:pt x="2506853" y="696987"/>
                </a:cubicBezTo>
                <a:cubicBezTo>
                  <a:pt x="2515024" y="710463"/>
                  <a:pt x="2514803" y="725261"/>
                  <a:pt x="2507515" y="735643"/>
                </a:cubicBezTo>
                <a:cubicBezTo>
                  <a:pt x="2529710" y="756294"/>
                  <a:pt x="2534569" y="788761"/>
                  <a:pt x="2494043" y="796712"/>
                </a:cubicBezTo>
                <a:cubicBezTo>
                  <a:pt x="2458044" y="803665"/>
                  <a:pt x="2415530" y="804769"/>
                  <a:pt x="2375445" y="799581"/>
                </a:cubicBezTo>
                <a:cubicBezTo>
                  <a:pt x="2403824" y="820779"/>
                  <a:pt x="2421382" y="843968"/>
                  <a:pt x="2401064" y="860973"/>
                </a:cubicBezTo>
                <a:cubicBezTo>
                  <a:pt x="2354685" y="899509"/>
                  <a:pt x="2272417" y="894869"/>
                  <a:pt x="2207377" y="875656"/>
                </a:cubicBezTo>
                <a:cubicBezTo>
                  <a:pt x="2214333" y="881729"/>
                  <a:pt x="2221290" y="887916"/>
                  <a:pt x="2228247" y="893986"/>
                </a:cubicBezTo>
                <a:cubicBezTo>
                  <a:pt x="2234541" y="899509"/>
                  <a:pt x="2235646" y="908782"/>
                  <a:pt x="2228909" y="914526"/>
                </a:cubicBezTo>
                <a:cubicBezTo>
                  <a:pt x="2146863" y="984757"/>
                  <a:pt x="2055319" y="926452"/>
                  <a:pt x="1977247" y="879742"/>
                </a:cubicBezTo>
                <a:cubicBezTo>
                  <a:pt x="1966316" y="873229"/>
                  <a:pt x="1955273" y="866712"/>
                  <a:pt x="1944230" y="860199"/>
                </a:cubicBezTo>
                <a:cubicBezTo>
                  <a:pt x="1943899" y="849930"/>
                  <a:pt x="1942353" y="839664"/>
                  <a:pt x="1939813" y="829725"/>
                </a:cubicBezTo>
                <a:cubicBezTo>
                  <a:pt x="1938708" y="851144"/>
                  <a:pt x="1931973" y="873449"/>
                  <a:pt x="1922145" y="892218"/>
                </a:cubicBezTo>
                <a:cubicBezTo>
                  <a:pt x="1942242" y="898072"/>
                  <a:pt x="1947322" y="926563"/>
                  <a:pt x="1935838" y="958919"/>
                </a:cubicBezTo>
                <a:cubicBezTo>
                  <a:pt x="1926010" y="986634"/>
                  <a:pt x="1914636" y="1014572"/>
                  <a:pt x="1896636" y="1037982"/>
                </a:cubicBezTo>
                <a:cubicBezTo>
                  <a:pt x="1879631" y="1060181"/>
                  <a:pt x="1844405" y="1092531"/>
                  <a:pt x="1838883" y="1123125"/>
                </a:cubicBezTo>
                <a:cubicBezTo>
                  <a:pt x="1904697" y="1088997"/>
                  <a:pt x="1988401" y="1078068"/>
                  <a:pt x="2060619" y="1078399"/>
                </a:cubicBezTo>
                <a:cubicBezTo>
                  <a:pt x="2104018" y="1078618"/>
                  <a:pt x="2167733" y="1082815"/>
                  <a:pt x="2192137" y="1127099"/>
                </a:cubicBezTo>
                <a:cubicBezTo>
                  <a:pt x="2209695" y="1158900"/>
                  <a:pt x="2267337" y="1164643"/>
                  <a:pt x="2258172" y="1212566"/>
                </a:cubicBezTo>
                <a:cubicBezTo>
                  <a:pt x="2252651" y="1240947"/>
                  <a:pt x="2236418" y="1266012"/>
                  <a:pt x="2215106" y="1285891"/>
                </a:cubicBezTo>
                <a:cubicBezTo>
                  <a:pt x="2248344" y="1283792"/>
                  <a:pt x="2282687" y="1290746"/>
                  <a:pt x="2301680" y="1309854"/>
                </a:cubicBezTo>
                <a:cubicBezTo>
                  <a:pt x="2340992" y="1349382"/>
                  <a:pt x="2318245" y="1398304"/>
                  <a:pt x="2288871" y="1436619"/>
                </a:cubicBezTo>
                <a:cubicBezTo>
                  <a:pt x="2303005" y="1447659"/>
                  <a:pt x="2306870" y="1463671"/>
                  <a:pt x="2291521" y="1481669"/>
                </a:cubicBezTo>
                <a:cubicBezTo>
                  <a:pt x="2281914" y="1492938"/>
                  <a:pt x="2267890" y="1501662"/>
                  <a:pt x="2252319" y="1508734"/>
                </a:cubicBezTo>
                <a:cubicBezTo>
                  <a:pt x="2275068" y="1511602"/>
                  <a:pt x="2297815" y="1517231"/>
                  <a:pt x="2321557" y="1527281"/>
                </a:cubicBezTo>
                <a:cubicBezTo>
                  <a:pt x="2364512" y="1545282"/>
                  <a:pt x="2395101" y="1571339"/>
                  <a:pt x="2398965" y="1618603"/>
                </a:cubicBezTo>
                <a:cubicBezTo>
                  <a:pt x="2400622" y="1639361"/>
                  <a:pt x="2389359" y="1654381"/>
                  <a:pt x="2373788" y="1662108"/>
                </a:cubicBezTo>
                <a:cubicBezTo>
                  <a:pt x="2381519" y="1667188"/>
                  <a:pt x="2388586" y="1673373"/>
                  <a:pt x="2393886" y="1681877"/>
                </a:cubicBezTo>
                <a:cubicBezTo>
                  <a:pt x="2410781" y="1709261"/>
                  <a:pt x="2398524" y="1749898"/>
                  <a:pt x="2370366" y="1762598"/>
                </a:cubicBezTo>
                <a:cubicBezTo>
                  <a:pt x="2373678" y="1766795"/>
                  <a:pt x="2376770" y="1771544"/>
                  <a:pt x="2379310" y="1777063"/>
                </a:cubicBezTo>
                <a:cubicBezTo>
                  <a:pt x="2393113" y="1806993"/>
                  <a:pt x="2370586" y="1826320"/>
                  <a:pt x="2346734" y="1838242"/>
                </a:cubicBezTo>
                <a:cubicBezTo>
                  <a:pt x="2346955" y="1838569"/>
                  <a:pt x="2347176" y="1838792"/>
                  <a:pt x="2347397" y="1839123"/>
                </a:cubicBezTo>
                <a:cubicBezTo>
                  <a:pt x="2357335" y="1856459"/>
                  <a:pt x="2366279" y="1885173"/>
                  <a:pt x="2347397" y="1900413"/>
                </a:cubicBezTo>
                <a:cubicBezTo>
                  <a:pt x="2339335" y="1906925"/>
                  <a:pt x="2329618" y="1910566"/>
                  <a:pt x="2319458" y="1913218"/>
                </a:cubicBezTo>
                <a:cubicBezTo>
                  <a:pt x="2325201" y="1915430"/>
                  <a:pt x="2330833" y="1917964"/>
                  <a:pt x="2335802" y="1921279"/>
                </a:cubicBezTo>
                <a:cubicBezTo>
                  <a:pt x="2354685" y="1933536"/>
                  <a:pt x="2360207" y="1952083"/>
                  <a:pt x="2344305" y="1969754"/>
                </a:cubicBezTo>
                <a:cubicBezTo>
                  <a:pt x="2333814" y="1981459"/>
                  <a:pt x="2315373" y="1981459"/>
                  <a:pt x="2300023" y="1978148"/>
                </a:cubicBezTo>
                <a:cubicBezTo>
                  <a:pt x="2348501" y="2032032"/>
                  <a:pt x="2223940" y="2068031"/>
                  <a:pt x="2184738" y="2070906"/>
                </a:cubicBezTo>
                <a:cubicBezTo>
                  <a:pt x="2040964" y="2081617"/>
                  <a:pt x="1886035" y="2067812"/>
                  <a:pt x="1738286" y="2041086"/>
                </a:cubicBezTo>
                <a:cubicBezTo>
                  <a:pt x="1798026" y="2064719"/>
                  <a:pt x="1857435" y="2089018"/>
                  <a:pt x="1916955" y="2110442"/>
                </a:cubicBezTo>
                <a:cubicBezTo>
                  <a:pt x="1984425" y="2134732"/>
                  <a:pt x="2070890" y="2151846"/>
                  <a:pt x="2131624" y="2191599"/>
                </a:cubicBezTo>
                <a:cubicBezTo>
                  <a:pt x="2228247" y="2254875"/>
                  <a:pt x="2153047" y="2344872"/>
                  <a:pt x="2067908" y="2356796"/>
                </a:cubicBezTo>
                <a:cubicBezTo>
                  <a:pt x="2080938" y="2364636"/>
                  <a:pt x="2092754" y="2373913"/>
                  <a:pt x="2101919" y="2385176"/>
                </a:cubicBezTo>
                <a:cubicBezTo>
                  <a:pt x="2120691" y="2408367"/>
                  <a:pt x="2119587" y="2427912"/>
                  <a:pt x="2098716" y="2448672"/>
                </a:cubicBezTo>
                <a:cubicBezTo>
                  <a:pt x="2089220" y="2458059"/>
                  <a:pt x="2074423" y="2460377"/>
                  <a:pt x="2058632" y="2459825"/>
                </a:cubicBezTo>
                <a:cubicBezTo>
                  <a:pt x="2067576" y="2469985"/>
                  <a:pt x="2074975" y="2481248"/>
                  <a:pt x="2079944" y="2494168"/>
                </a:cubicBezTo>
                <a:cubicBezTo>
                  <a:pt x="2093195" y="2528512"/>
                  <a:pt x="2053883" y="2554130"/>
                  <a:pt x="2025614" y="2558769"/>
                </a:cubicBezTo>
                <a:cubicBezTo>
                  <a:pt x="1999443" y="2563075"/>
                  <a:pt x="1974818" y="2561087"/>
                  <a:pt x="1950746" y="2556119"/>
                </a:cubicBezTo>
                <a:cubicBezTo>
                  <a:pt x="2000217" y="2590904"/>
                  <a:pt x="2024841" y="2630104"/>
                  <a:pt x="1960020" y="2656387"/>
                </a:cubicBezTo>
                <a:cubicBezTo>
                  <a:pt x="1912979" y="2675491"/>
                  <a:pt x="1909998" y="2714472"/>
                  <a:pt x="1887912" y="2753118"/>
                </a:cubicBezTo>
                <a:cubicBezTo>
                  <a:pt x="1878968" y="2768911"/>
                  <a:pt x="1853901" y="2775425"/>
                  <a:pt x="1837448" y="2773217"/>
                </a:cubicBezTo>
                <a:cubicBezTo>
                  <a:pt x="1792284" y="2767144"/>
                  <a:pt x="1748555" y="2749917"/>
                  <a:pt x="1709685" y="2725403"/>
                </a:cubicBezTo>
                <a:cubicBezTo>
                  <a:pt x="1728788" y="2767144"/>
                  <a:pt x="1737071" y="2812640"/>
                  <a:pt x="1731107" y="2859903"/>
                </a:cubicBezTo>
                <a:cubicBezTo>
                  <a:pt x="1726028" y="2899436"/>
                  <a:pt x="1707697" y="2931900"/>
                  <a:pt x="1672582" y="2934441"/>
                </a:cubicBezTo>
                <a:cubicBezTo>
                  <a:pt x="1692900" y="3002017"/>
                  <a:pt x="1606988" y="2968125"/>
                  <a:pt x="1559837" y="2947583"/>
                </a:cubicBezTo>
                <a:cubicBezTo>
                  <a:pt x="1562376" y="2959510"/>
                  <a:pt x="1563701" y="2971325"/>
                  <a:pt x="1562486" y="2982806"/>
                </a:cubicBezTo>
                <a:cubicBezTo>
                  <a:pt x="1561603" y="2990865"/>
                  <a:pt x="1553321" y="2998813"/>
                  <a:pt x="1544707" y="2995170"/>
                </a:cubicBezTo>
                <a:cubicBezTo>
                  <a:pt x="1525494" y="2987000"/>
                  <a:pt x="1507273" y="2980266"/>
                  <a:pt x="1492366" y="2970332"/>
                </a:cubicBezTo>
                <a:cubicBezTo>
                  <a:pt x="1491041" y="2973753"/>
                  <a:pt x="1489936" y="2977177"/>
                  <a:pt x="1487507" y="2980266"/>
                </a:cubicBezTo>
                <a:cubicBezTo>
                  <a:pt x="1458465" y="3017369"/>
                  <a:pt x="1401595" y="3007208"/>
                  <a:pt x="1368909" y="2976734"/>
                </a:cubicBezTo>
                <a:cubicBezTo>
                  <a:pt x="1379841" y="3014166"/>
                  <a:pt x="1378848" y="3051822"/>
                  <a:pt x="1355216" y="3082521"/>
                </a:cubicBezTo>
                <a:cubicBezTo>
                  <a:pt x="1301881" y="3151979"/>
                  <a:pt x="1192780" y="3144692"/>
                  <a:pt x="1131823" y="3087048"/>
                </a:cubicBezTo>
                <a:cubicBezTo>
                  <a:pt x="1128511" y="3181906"/>
                  <a:pt x="956687" y="3257105"/>
                  <a:pt x="906333" y="3184224"/>
                </a:cubicBezTo>
                <a:cubicBezTo>
                  <a:pt x="883364" y="3226958"/>
                  <a:pt x="815452" y="3205757"/>
                  <a:pt x="777907" y="3174287"/>
                </a:cubicBezTo>
                <a:cubicBezTo>
                  <a:pt x="729872" y="3133978"/>
                  <a:pt x="713529" y="3068607"/>
                  <a:pt x="692658" y="3011847"/>
                </a:cubicBezTo>
                <a:cubicBezTo>
                  <a:pt x="665604" y="2938528"/>
                  <a:pt x="651359" y="2863216"/>
                  <a:pt x="634464" y="2787132"/>
                </a:cubicBezTo>
                <a:cubicBezTo>
                  <a:pt x="627507" y="2755440"/>
                  <a:pt x="619446" y="2724300"/>
                  <a:pt x="610942" y="2693270"/>
                </a:cubicBezTo>
                <a:cubicBezTo>
                  <a:pt x="607740" y="2741857"/>
                  <a:pt x="565668" y="2797290"/>
                  <a:pt x="522601" y="2808003"/>
                </a:cubicBezTo>
                <a:cubicBezTo>
                  <a:pt x="500847" y="2813414"/>
                  <a:pt x="478984" y="2811755"/>
                  <a:pt x="457340" y="2805572"/>
                </a:cubicBezTo>
                <a:cubicBezTo>
                  <a:pt x="457670" y="2810542"/>
                  <a:pt x="454910" y="2815400"/>
                  <a:pt x="450051" y="2817830"/>
                </a:cubicBezTo>
                <a:cubicBezTo>
                  <a:pt x="411291" y="2837486"/>
                  <a:pt x="445856" y="2876356"/>
                  <a:pt x="448726" y="2900540"/>
                </a:cubicBezTo>
                <a:cubicBezTo>
                  <a:pt x="451376" y="2922072"/>
                  <a:pt x="449058" y="2943828"/>
                  <a:pt x="439892" y="2963930"/>
                </a:cubicBezTo>
                <a:cubicBezTo>
                  <a:pt x="428850" y="2988106"/>
                  <a:pt x="410629" y="3014166"/>
                  <a:pt x="380704" y="3010522"/>
                </a:cubicBezTo>
                <a:cubicBezTo>
                  <a:pt x="367784" y="3008865"/>
                  <a:pt x="361048" y="2996163"/>
                  <a:pt x="346802" y="2995945"/>
                </a:cubicBezTo>
                <a:cubicBezTo>
                  <a:pt x="318092" y="2995502"/>
                  <a:pt x="289161" y="2993625"/>
                  <a:pt x="261002" y="2987333"/>
                </a:cubicBezTo>
                <a:cubicBezTo>
                  <a:pt x="203470" y="2974416"/>
                  <a:pt x="147815" y="2955313"/>
                  <a:pt x="90613" y="2941510"/>
                </a:cubicBezTo>
                <a:cubicBezTo>
                  <a:pt x="124404" y="2988988"/>
                  <a:pt x="183261" y="3041774"/>
                  <a:pt x="163053" y="3099638"/>
                </a:cubicBezTo>
                <a:cubicBezTo>
                  <a:pt x="159741" y="3109134"/>
                  <a:pt x="153999" y="3114103"/>
                  <a:pt x="147263" y="3116644"/>
                </a:cubicBezTo>
                <a:cubicBezTo>
                  <a:pt x="196844" y="3175832"/>
                  <a:pt x="211862" y="3274663"/>
                  <a:pt x="138429" y="3320158"/>
                </a:cubicBezTo>
                <a:cubicBezTo>
                  <a:pt x="113638" y="3335507"/>
                  <a:pt x="88737" y="3339068"/>
                  <a:pt x="64705" y="3334845"/>
                </a:cubicBezTo>
                <a:close/>
                <a:moveTo>
                  <a:pt x="0" y="3379599"/>
                </a:moveTo>
                <a:lnTo>
                  <a:pt x="0" y="3331880"/>
                </a:lnTo>
                <a:lnTo>
                  <a:pt x="4141" y="3363548"/>
                </a:lnTo>
                <a:close/>
              </a:path>
            </a:pathLst>
          </a:custGeom>
          <a:solidFill>
            <a:schemeClr val="accent4">
              <a:lumMod val="75000"/>
              <a:alpha val="60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57339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am Layout option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4095B4A4-A005-46DB-8819-84E84C0288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4721218" y="-1751535"/>
            <a:ext cx="3265410" cy="6759197"/>
          </a:xfrm>
          <a:custGeom>
            <a:avLst/>
            <a:gdLst>
              <a:gd name="connsiteX0" fmla="*/ 3077535 w 3265410"/>
              <a:gd name="connsiteY0" fmla="*/ 854812 h 6759197"/>
              <a:gd name="connsiteX1" fmla="*/ 3129435 w 3265410"/>
              <a:gd name="connsiteY1" fmla="*/ 825218 h 6759197"/>
              <a:gd name="connsiteX2" fmla="*/ 3173495 w 3265410"/>
              <a:gd name="connsiteY2" fmla="*/ 796838 h 6759197"/>
              <a:gd name="connsiteX3" fmla="*/ 3176919 w 3265410"/>
              <a:gd name="connsiteY3" fmla="*/ 803906 h 6759197"/>
              <a:gd name="connsiteX4" fmla="*/ 3122699 w 3265410"/>
              <a:gd name="connsiteY4" fmla="*/ 847412 h 6759197"/>
              <a:gd name="connsiteX5" fmla="*/ 3078638 w 3265410"/>
              <a:gd name="connsiteY5" fmla="*/ 864088 h 6759197"/>
              <a:gd name="connsiteX6" fmla="*/ 3077535 w 3265410"/>
              <a:gd name="connsiteY6" fmla="*/ 854812 h 6759197"/>
              <a:gd name="connsiteX7" fmla="*/ 2989303 w 3265410"/>
              <a:gd name="connsiteY7" fmla="*/ 819848 h 6759197"/>
              <a:gd name="connsiteX8" fmla="*/ 2990960 w 3265410"/>
              <a:gd name="connsiteY8" fmla="*/ 813402 h 6759197"/>
              <a:gd name="connsiteX9" fmla="*/ 3040983 w 3265410"/>
              <a:gd name="connsiteY9" fmla="*/ 782482 h 6759197"/>
              <a:gd name="connsiteX10" fmla="*/ 3077313 w 3265410"/>
              <a:gd name="connsiteY10" fmla="*/ 759404 h 6759197"/>
              <a:gd name="connsiteX11" fmla="*/ 3086479 w 3265410"/>
              <a:gd name="connsiteY11" fmla="*/ 768128 h 6759197"/>
              <a:gd name="connsiteX12" fmla="*/ 3044075 w 3265410"/>
              <a:gd name="connsiteY12" fmla="*/ 804238 h 6759197"/>
              <a:gd name="connsiteX13" fmla="*/ 2994935 w 3265410"/>
              <a:gd name="connsiteY13" fmla="*/ 823230 h 6759197"/>
              <a:gd name="connsiteX14" fmla="*/ 2989303 w 3265410"/>
              <a:gd name="connsiteY14" fmla="*/ 819848 h 6759197"/>
              <a:gd name="connsiteX15" fmla="*/ 2984885 w 3265410"/>
              <a:gd name="connsiteY15" fmla="*/ 905276 h 6759197"/>
              <a:gd name="connsiteX16" fmla="*/ 3032038 w 3265410"/>
              <a:gd name="connsiteY16" fmla="*/ 850174 h 6759197"/>
              <a:gd name="connsiteX17" fmla="*/ 3095754 w 3265410"/>
              <a:gd name="connsiteY17" fmla="*/ 811856 h 6759197"/>
              <a:gd name="connsiteX18" fmla="*/ 3099951 w 3265410"/>
              <a:gd name="connsiteY18" fmla="*/ 820358 h 6759197"/>
              <a:gd name="connsiteX19" fmla="*/ 3032038 w 3265410"/>
              <a:gd name="connsiteY19" fmla="*/ 871154 h 6759197"/>
              <a:gd name="connsiteX20" fmla="*/ 2990959 w 3265410"/>
              <a:gd name="connsiteY20" fmla="*/ 909140 h 6759197"/>
              <a:gd name="connsiteX21" fmla="*/ 2984885 w 3265410"/>
              <a:gd name="connsiteY21" fmla="*/ 905276 h 6759197"/>
              <a:gd name="connsiteX22" fmla="*/ 2904399 w 3265410"/>
              <a:gd name="connsiteY22" fmla="*/ 990388 h 6759197"/>
              <a:gd name="connsiteX23" fmla="*/ 2906704 w 3265410"/>
              <a:gd name="connsiteY23" fmla="*/ 984342 h 6759197"/>
              <a:gd name="connsiteX24" fmla="*/ 3016467 w 3265410"/>
              <a:gd name="connsiteY24" fmla="*/ 924490 h 6759197"/>
              <a:gd name="connsiteX25" fmla="*/ 3097521 w 3265410"/>
              <a:gd name="connsiteY25" fmla="*/ 878554 h 6759197"/>
              <a:gd name="connsiteX26" fmla="*/ 3103153 w 3265410"/>
              <a:gd name="connsiteY26" fmla="*/ 886726 h 6759197"/>
              <a:gd name="connsiteX27" fmla="*/ 3007413 w 3265410"/>
              <a:gd name="connsiteY27" fmla="*/ 950440 h 6759197"/>
              <a:gd name="connsiteX28" fmla="*/ 2910128 w 3265410"/>
              <a:gd name="connsiteY28" fmla="*/ 993618 h 6759197"/>
              <a:gd name="connsiteX29" fmla="*/ 2904399 w 3265410"/>
              <a:gd name="connsiteY29" fmla="*/ 990388 h 6759197"/>
              <a:gd name="connsiteX30" fmla="*/ 2884549 w 3265410"/>
              <a:gd name="connsiteY30" fmla="*/ 797210 h 6759197"/>
              <a:gd name="connsiteX31" fmla="*/ 2884618 w 3265410"/>
              <a:gd name="connsiteY31" fmla="*/ 791426 h 6759197"/>
              <a:gd name="connsiteX32" fmla="*/ 2929451 w 3265410"/>
              <a:gd name="connsiteY32" fmla="*/ 755316 h 6759197"/>
              <a:gd name="connsiteX33" fmla="*/ 2934421 w 3265410"/>
              <a:gd name="connsiteY33" fmla="*/ 762162 h 6759197"/>
              <a:gd name="connsiteX34" fmla="*/ 2890361 w 3265410"/>
              <a:gd name="connsiteY34" fmla="*/ 798272 h 6759197"/>
              <a:gd name="connsiteX35" fmla="*/ 2884549 w 3265410"/>
              <a:gd name="connsiteY35" fmla="*/ 797210 h 6759197"/>
              <a:gd name="connsiteX36" fmla="*/ 2843927 w 3265410"/>
              <a:gd name="connsiteY36" fmla="*/ 1073952 h 6759197"/>
              <a:gd name="connsiteX37" fmla="*/ 2844314 w 3265410"/>
              <a:gd name="connsiteY37" fmla="*/ 1068598 h 6759197"/>
              <a:gd name="connsiteX38" fmla="*/ 2920397 w 3265410"/>
              <a:gd name="connsiteY38" fmla="*/ 1024536 h 6759197"/>
              <a:gd name="connsiteX39" fmla="*/ 2924151 w 3265410"/>
              <a:gd name="connsiteY39" fmla="*/ 1032598 h 6759197"/>
              <a:gd name="connsiteX40" fmla="*/ 2849505 w 3265410"/>
              <a:gd name="connsiteY40" fmla="*/ 1075332 h 6759197"/>
              <a:gd name="connsiteX41" fmla="*/ 2843927 w 3265410"/>
              <a:gd name="connsiteY41" fmla="*/ 1073952 h 6759197"/>
              <a:gd name="connsiteX42" fmla="*/ 2785788 w 3265410"/>
              <a:gd name="connsiteY42" fmla="*/ 963044 h 6759197"/>
              <a:gd name="connsiteX43" fmla="*/ 2788327 w 3265410"/>
              <a:gd name="connsiteY43" fmla="*/ 957620 h 6759197"/>
              <a:gd name="connsiteX44" fmla="*/ 2861982 w 3265410"/>
              <a:gd name="connsiteY44" fmla="*/ 920184 h 6759197"/>
              <a:gd name="connsiteX45" fmla="*/ 2922164 w 3265410"/>
              <a:gd name="connsiteY45" fmla="*/ 881094 h 6759197"/>
              <a:gd name="connsiteX46" fmla="*/ 2927355 w 3265410"/>
              <a:gd name="connsiteY46" fmla="*/ 888272 h 6759197"/>
              <a:gd name="connsiteX47" fmla="*/ 2871590 w 3265410"/>
              <a:gd name="connsiteY47" fmla="*/ 934098 h 6759197"/>
              <a:gd name="connsiteX48" fmla="*/ 2790205 w 3265410"/>
              <a:gd name="connsiteY48" fmla="*/ 966896 h 6759197"/>
              <a:gd name="connsiteX49" fmla="*/ 2785788 w 3265410"/>
              <a:gd name="connsiteY49" fmla="*/ 963044 h 6759197"/>
              <a:gd name="connsiteX50" fmla="*/ 2785608 w 3265410"/>
              <a:gd name="connsiteY50" fmla="*/ 918016 h 6759197"/>
              <a:gd name="connsiteX51" fmla="*/ 2786340 w 3265410"/>
              <a:gd name="connsiteY51" fmla="*/ 910466 h 6759197"/>
              <a:gd name="connsiteX52" fmla="*/ 2830069 w 3265410"/>
              <a:gd name="connsiteY52" fmla="*/ 875350 h 6759197"/>
              <a:gd name="connsiteX53" fmla="*/ 2866289 w 3265410"/>
              <a:gd name="connsiteY53" fmla="*/ 856026 h 6759197"/>
              <a:gd name="connsiteX54" fmla="*/ 2872031 w 3265410"/>
              <a:gd name="connsiteY54" fmla="*/ 866074 h 6759197"/>
              <a:gd name="connsiteX55" fmla="*/ 2834706 w 3265410"/>
              <a:gd name="connsiteY55" fmla="*/ 894122 h 6759197"/>
              <a:gd name="connsiteX56" fmla="*/ 2792744 w 3265410"/>
              <a:gd name="connsiteY56" fmla="*/ 919852 h 6759197"/>
              <a:gd name="connsiteX57" fmla="*/ 2785608 w 3265410"/>
              <a:gd name="connsiteY57" fmla="*/ 918016 h 6759197"/>
              <a:gd name="connsiteX58" fmla="*/ 2785125 w 3265410"/>
              <a:gd name="connsiteY58" fmla="*/ 858566 h 6759197"/>
              <a:gd name="connsiteX59" fmla="*/ 2852927 w 3265410"/>
              <a:gd name="connsiteY59" fmla="*/ 811414 h 6759197"/>
              <a:gd name="connsiteX60" fmla="*/ 2857013 w 3265410"/>
              <a:gd name="connsiteY60" fmla="*/ 820138 h 6759197"/>
              <a:gd name="connsiteX61" fmla="*/ 2794180 w 3265410"/>
              <a:gd name="connsiteY61" fmla="*/ 869168 h 6759197"/>
              <a:gd name="connsiteX62" fmla="*/ 2785125 w 3265410"/>
              <a:gd name="connsiteY62" fmla="*/ 858566 h 6759197"/>
              <a:gd name="connsiteX63" fmla="*/ 2774302 w 3265410"/>
              <a:gd name="connsiteY63" fmla="*/ 603150 h 6759197"/>
              <a:gd name="connsiteX64" fmla="*/ 2805442 w 3265410"/>
              <a:gd name="connsiteY64" fmla="*/ 550478 h 6759197"/>
              <a:gd name="connsiteX65" fmla="*/ 2829074 w 3265410"/>
              <a:gd name="connsiteY65" fmla="*/ 496590 h 6759197"/>
              <a:gd name="connsiteX66" fmla="*/ 2838128 w 3265410"/>
              <a:gd name="connsiteY66" fmla="*/ 495928 h 6759197"/>
              <a:gd name="connsiteX67" fmla="*/ 2828853 w 3265410"/>
              <a:gd name="connsiteY67" fmla="*/ 555998 h 6759197"/>
              <a:gd name="connsiteX68" fmla="*/ 2782253 w 3265410"/>
              <a:gd name="connsiteY68" fmla="*/ 609886 h 6759197"/>
              <a:gd name="connsiteX69" fmla="*/ 2774302 w 3265410"/>
              <a:gd name="connsiteY69" fmla="*/ 603150 h 6759197"/>
              <a:gd name="connsiteX70" fmla="*/ 2747953 w 3265410"/>
              <a:gd name="connsiteY70" fmla="*/ 755648 h 6759197"/>
              <a:gd name="connsiteX71" fmla="*/ 2749126 w 3265410"/>
              <a:gd name="connsiteY71" fmla="*/ 748470 h 6759197"/>
              <a:gd name="connsiteX72" fmla="*/ 2794291 w 3265410"/>
              <a:gd name="connsiteY72" fmla="*/ 703196 h 6759197"/>
              <a:gd name="connsiteX73" fmla="*/ 2800253 w 3265410"/>
              <a:gd name="connsiteY73" fmla="*/ 709048 h 6759197"/>
              <a:gd name="connsiteX74" fmla="*/ 2754979 w 3265410"/>
              <a:gd name="connsiteY74" fmla="*/ 757856 h 6759197"/>
              <a:gd name="connsiteX75" fmla="*/ 2747953 w 3265410"/>
              <a:gd name="connsiteY75" fmla="*/ 755648 h 6759197"/>
              <a:gd name="connsiteX76" fmla="*/ 2733554 w 3265410"/>
              <a:gd name="connsiteY76" fmla="*/ 528060 h 6759197"/>
              <a:gd name="connsiteX77" fmla="*/ 2757076 w 3265410"/>
              <a:gd name="connsiteY77" fmla="*/ 485326 h 6759197"/>
              <a:gd name="connsiteX78" fmla="*/ 2770658 w 3265410"/>
              <a:gd name="connsiteY78" fmla="*/ 460700 h 6759197"/>
              <a:gd name="connsiteX79" fmla="*/ 2780707 w 3265410"/>
              <a:gd name="connsiteY79" fmla="*/ 462688 h 6759197"/>
              <a:gd name="connsiteX80" fmla="*/ 2741505 w 3265410"/>
              <a:gd name="connsiteY80" fmla="*/ 537556 h 6759197"/>
              <a:gd name="connsiteX81" fmla="*/ 2733554 w 3265410"/>
              <a:gd name="connsiteY81" fmla="*/ 528060 h 6759197"/>
              <a:gd name="connsiteX82" fmla="*/ 2730547 w 3265410"/>
              <a:gd name="connsiteY82" fmla="*/ 1091854 h 6759197"/>
              <a:gd name="connsiteX83" fmla="*/ 2733446 w 3265410"/>
              <a:gd name="connsiteY83" fmla="*/ 1086706 h 6759197"/>
              <a:gd name="connsiteX84" fmla="*/ 2804118 w 3265410"/>
              <a:gd name="connsiteY84" fmla="*/ 1050818 h 6759197"/>
              <a:gd name="connsiteX85" fmla="*/ 2857785 w 3265410"/>
              <a:gd name="connsiteY85" fmla="*/ 1024648 h 6759197"/>
              <a:gd name="connsiteX86" fmla="*/ 2862975 w 3265410"/>
              <a:gd name="connsiteY86" fmla="*/ 1033372 h 6759197"/>
              <a:gd name="connsiteX87" fmla="*/ 2801688 w 3265410"/>
              <a:gd name="connsiteY87" fmla="*/ 1071578 h 6759197"/>
              <a:gd name="connsiteX88" fmla="*/ 2735101 w 3265410"/>
              <a:gd name="connsiteY88" fmla="*/ 1095430 h 6759197"/>
              <a:gd name="connsiteX89" fmla="*/ 2730547 w 3265410"/>
              <a:gd name="connsiteY89" fmla="*/ 1091854 h 6759197"/>
              <a:gd name="connsiteX90" fmla="*/ 2702637 w 3265410"/>
              <a:gd name="connsiteY90" fmla="*/ 717220 h 6759197"/>
              <a:gd name="connsiteX91" fmla="*/ 2742390 w 3265410"/>
              <a:gd name="connsiteY91" fmla="*/ 669626 h 6759197"/>
              <a:gd name="connsiteX92" fmla="*/ 2750451 w 3265410"/>
              <a:gd name="connsiteY92" fmla="*/ 675148 h 6759197"/>
              <a:gd name="connsiteX93" fmla="*/ 2714453 w 3265410"/>
              <a:gd name="connsiteY93" fmla="*/ 724510 h 6759197"/>
              <a:gd name="connsiteX94" fmla="*/ 2702637 w 3265410"/>
              <a:gd name="connsiteY94" fmla="*/ 717220 h 6759197"/>
              <a:gd name="connsiteX95" fmla="*/ 2692697 w 3265410"/>
              <a:gd name="connsiteY95" fmla="*/ 859892 h 6759197"/>
              <a:gd name="connsiteX96" fmla="*/ 2751554 w 3265410"/>
              <a:gd name="connsiteY96" fmla="*/ 802470 h 6759197"/>
              <a:gd name="connsiteX97" fmla="*/ 2757408 w 3265410"/>
              <a:gd name="connsiteY97" fmla="*/ 807880 h 6759197"/>
              <a:gd name="connsiteX98" fmla="*/ 2700538 w 3265410"/>
              <a:gd name="connsiteY98" fmla="*/ 866958 h 6759197"/>
              <a:gd name="connsiteX99" fmla="*/ 2692697 w 3265410"/>
              <a:gd name="connsiteY99" fmla="*/ 859892 h 6759197"/>
              <a:gd name="connsiteX100" fmla="*/ 2687066 w 3265410"/>
              <a:gd name="connsiteY100" fmla="*/ 761832 h 6759197"/>
              <a:gd name="connsiteX101" fmla="*/ 2715778 w 3265410"/>
              <a:gd name="connsiteY101" fmla="*/ 727712 h 6759197"/>
              <a:gd name="connsiteX102" fmla="*/ 2737310 w 3265410"/>
              <a:gd name="connsiteY102" fmla="*/ 709380 h 6759197"/>
              <a:gd name="connsiteX103" fmla="*/ 2745041 w 3265410"/>
              <a:gd name="connsiteY103" fmla="*/ 716226 h 6759197"/>
              <a:gd name="connsiteX104" fmla="*/ 2722182 w 3265410"/>
              <a:gd name="connsiteY104" fmla="*/ 747808 h 6759197"/>
              <a:gd name="connsiteX105" fmla="*/ 2694134 w 3265410"/>
              <a:gd name="connsiteY105" fmla="*/ 770116 h 6759197"/>
              <a:gd name="connsiteX106" fmla="*/ 2687066 w 3265410"/>
              <a:gd name="connsiteY106" fmla="*/ 761832 h 6759197"/>
              <a:gd name="connsiteX107" fmla="*/ 2675553 w 3265410"/>
              <a:gd name="connsiteY107" fmla="*/ 1043158 h 6759197"/>
              <a:gd name="connsiteX108" fmla="*/ 2675802 w 3265410"/>
              <a:gd name="connsiteY108" fmla="*/ 1035912 h 6759197"/>
              <a:gd name="connsiteX109" fmla="*/ 2735763 w 3265410"/>
              <a:gd name="connsiteY109" fmla="*/ 994832 h 6759197"/>
              <a:gd name="connsiteX110" fmla="*/ 2775958 w 3265410"/>
              <a:gd name="connsiteY110" fmla="*/ 974624 h 6759197"/>
              <a:gd name="connsiteX111" fmla="*/ 2781149 w 3265410"/>
              <a:gd name="connsiteY111" fmla="*/ 984010 h 6759197"/>
              <a:gd name="connsiteX112" fmla="*/ 2737420 w 3265410"/>
              <a:gd name="connsiteY112" fmla="*/ 1014046 h 6759197"/>
              <a:gd name="connsiteX113" fmla="*/ 2682758 w 3265410"/>
              <a:gd name="connsiteY113" fmla="*/ 1045518 h 6759197"/>
              <a:gd name="connsiteX114" fmla="*/ 2675553 w 3265410"/>
              <a:gd name="connsiteY114" fmla="*/ 1043158 h 6759197"/>
              <a:gd name="connsiteX115" fmla="*/ 2665464 w 3265410"/>
              <a:gd name="connsiteY115" fmla="*/ 1007656 h 6759197"/>
              <a:gd name="connsiteX116" fmla="*/ 2665643 w 3265410"/>
              <a:gd name="connsiteY116" fmla="*/ 1002010 h 6759197"/>
              <a:gd name="connsiteX117" fmla="*/ 2705286 w 3265410"/>
              <a:gd name="connsiteY117" fmla="*/ 970758 h 6759197"/>
              <a:gd name="connsiteX118" fmla="*/ 2747689 w 3265410"/>
              <a:gd name="connsiteY118" fmla="*/ 949226 h 6759197"/>
              <a:gd name="connsiteX119" fmla="*/ 2750892 w 3265410"/>
              <a:gd name="connsiteY119" fmla="*/ 956292 h 6759197"/>
              <a:gd name="connsiteX120" fmla="*/ 2708931 w 3265410"/>
              <a:gd name="connsiteY120" fmla="*/ 984894 h 6759197"/>
              <a:gd name="connsiteX121" fmla="*/ 2671164 w 3265410"/>
              <a:gd name="connsiteY121" fmla="*/ 1008746 h 6759197"/>
              <a:gd name="connsiteX122" fmla="*/ 2665464 w 3265410"/>
              <a:gd name="connsiteY122" fmla="*/ 1007656 h 6759197"/>
              <a:gd name="connsiteX123" fmla="*/ 2653055 w 3265410"/>
              <a:gd name="connsiteY123" fmla="*/ 710264 h 6759197"/>
              <a:gd name="connsiteX124" fmla="*/ 2682980 w 3265410"/>
              <a:gd name="connsiteY124" fmla="*/ 658584 h 6759197"/>
              <a:gd name="connsiteX125" fmla="*/ 2712133 w 3265410"/>
              <a:gd name="connsiteY125" fmla="*/ 619604 h 6759197"/>
              <a:gd name="connsiteX126" fmla="*/ 2723175 w 3265410"/>
              <a:gd name="connsiteY126" fmla="*/ 626340 h 6759197"/>
              <a:gd name="connsiteX127" fmla="*/ 2700317 w 3265410"/>
              <a:gd name="connsiteY127" fmla="*/ 670290 h 6759197"/>
              <a:gd name="connsiteX128" fmla="*/ 2658245 w 3265410"/>
              <a:gd name="connsiteY128" fmla="*/ 714240 h 6759197"/>
              <a:gd name="connsiteX129" fmla="*/ 2653055 w 3265410"/>
              <a:gd name="connsiteY129" fmla="*/ 710264 h 6759197"/>
              <a:gd name="connsiteX130" fmla="*/ 2648541 w 3265410"/>
              <a:gd name="connsiteY130" fmla="*/ 1196196 h 6759197"/>
              <a:gd name="connsiteX131" fmla="*/ 2649410 w 3265410"/>
              <a:gd name="connsiteY131" fmla="*/ 1191172 h 6759197"/>
              <a:gd name="connsiteX132" fmla="*/ 2756082 w 3265410"/>
              <a:gd name="connsiteY132" fmla="*/ 1138940 h 6759197"/>
              <a:gd name="connsiteX133" fmla="*/ 2873797 w 3265410"/>
              <a:gd name="connsiteY133" fmla="*/ 1077984 h 6759197"/>
              <a:gd name="connsiteX134" fmla="*/ 3086147 w 3265410"/>
              <a:gd name="connsiteY134" fmla="*/ 959276 h 6759197"/>
              <a:gd name="connsiteX135" fmla="*/ 3091778 w 3265410"/>
              <a:gd name="connsiteY135" fmla="*/ 967338 h 6759197"/>
              <a:gd name="connsiteX136" fmla="*/ 2653386 w 3265410"/>
              <a:gd name="connsiteY136" fmla="*/ 1197908 h 6759197"/>
              <a:gd name="connsiteX137" fmla="*/ 2648541 w 3265410"/>
              <a:gd name="connsiteY137" fmla="*/ 1196196 h 6759197"/>
              <a:gd name="connsiteX138" fmla="*/ 2639197 w 3265410"/>
              <a:gd name="connsiteY138" fmla="*/ 1106488 h 6759197"/>
              <a:gd name="connsiteX139" fmla="*/ 2640688 w 3265410"/>
              <a:gd name="connsiteY139" fmla="*/ 1102278 h 6759197"/>
              <a:gd name="connsiteX140" fmla="*/ 2805112 w 3265410"/>
              <a:gd name="connsiteY140" fmla="*/ 999470 h 6759197"/>
              <a:gd name="connsiteX141" fmla="*/ 2933760 w 3265410"/>
              <a:gd name="connsiteY141" fmla="*/ 917424 h 6759197"/>
              <a:gd name="connsiteX142" fmla="*/ 2936962 w 3265410"/>
              <a:gd name="connsiteY142" fmla="*/ 926698 h 6759197"/>
              <a:gd name="connsiteX143" fmla="*/ 2643338 w 3265410"/>
              <a:gd name="connsiteY143" fmla="*/ 1108130 h 6759197"/>
              <a:gd name="connsiteX144" fmla="*/ 2639197 w 3265410"/>
              <a:gd name="connsiteY144" fmla="*/ 1106488 h 6759197"/>
              <a:gd name="connsiteX145" fmla="*/ 2632516 w 3265410"/>
              <a:gd name="connsiteY145" fmla="*/ 835486 h 6759197"/>
              <a:gd name="connsiteX146" fmla="*/ 2656257 w 3265410"/>
              <a:gd name="connsiteY146" fmla="*/ 805450 h 6759197"/>
              <a:gd name="connsiteX147" fmla="*/ 2685852 w 3265410"/>
              <a:gd name="connsiteY147" fmla="*/ 779390 h 6759197"/>
              <a:gd name="connsiteX148" fmla="*/ 2694907 w 3265410"/>
              <a:gd name="connsiteY148" fmla="*/ 787340 h 6759197"/>
              <a:gd name="connsiteX149" fmla="*/ 2673263 w 3265410"/>
              <a:gd name="connsiteY149" fmla="*/ 815388 h 6759197"/>
              <a:gd name="connsiteX150" fmla="*/ 2641129 w 3265410"/>
              <a:gd name="connsiteY150" fmla="*/ 842222 h 6759197"/>
              <a:gd name="connsiteX151" fmla="*/ 2632516 w 3265410"/>
              <a:gd name="connsiteY151" fmla="*/ 835486 h 6759197"/>
              <a:gd name="connsiteX152" fmla="*/ 2612307 w 3265410"/>
              <a:gd name="connsiteY152" fmla="*/ 831402 h 6759197"/>
              <a:gd name="connsiteX153" fmla="*/ 2669839 w 3265410"/>
              <a:gd name="connsiteY153" fmla="*/ 751454 h 6759197"/>
              <a:gd name="connsiteX154" fmla="*/ 2678451 w 3265410"/>
              <a:gd name="connsiteY154" fmla="*/ 756312 h 6759197"/>
              <a:gd name="connsiteX155" fmla="*/ 2618933 w 3265410"/>
              <a:gd name="connsiteY155" fmla="*/ 836040 h 6759197"/>
              <a:gd name="connsiteX156" fmla="*/ 2612307 w 3265410"/>
              <a:gd name="connsiteY156" fmla="*/ 831402 h 6759197"/>
              <a:gd name="connsiteX157" fmla="*/ 2567584 w 3265410"/>
              <a:gd name="connsiteY157" fmla="*/ 845094 h 6759197"/>
              <a:gd name="connsiteX158" fmla="*/ 2590995 w 3265410"/>
              <a:gd name="connsiteY158" fmla="*/ 817268 h 6759197"/>
              <a:gd name="connsiteX159" fmla="*/ 2624011 w 3265410"/>
              <a:gd name="connsiteY159" fmla="*/ 784692 h 6759197"/>
              <a:gd name="connsiteX160" fmla="*/ 2633398 w 3265410"/>
              <a:gd name="connsiteY160" fmla="*/ 790876 h 6759197"/>
              <a:gd name="connsiteX161" fmla="*/ 2604908 w 3265410"/>
              <a:gd name="connsiteY161" fmla="*/ 829414 h 6759197"/>
              <a:gd name="connsiteX162" fmla="*/ 2574982 w 3265410"/>
              <a:gd name="connsiteY162" fmla="*/ 853376 h 6759197"/>
              <a:gd name="connsiteX163" fmla="*/ 2567584 w 3265410"/>
              <a:gd name="connsiteY163" fmla="*/ 845094 h 6759197"/>
              <a:gd name="connsiteX164" fmla="*/ 2541744 w 3265410"/>
              <a:gd name="connsiteY164" fmla="*/ 1261264 h 6759197"/>
              <a:gd name="connsiteX165" fmla="*/ 2543733 w 3265410"/>
              <a:gd name="connsiteY165" fmla="*/ 1256212 h 6759197"/>
              <a:gd name="connsiteX166" fmla="*/ 2703961 w 3265410"/>
              <a:gd name="connsiteY166" fmla="*/ 1188300 h 6759197"/>
              <a:gd name="connsiteX167" fmla="*/ 2881748 w 3265410"/>
              <a:gd name="connsiteY167" fmla="*/ 1111662 h 6759197"/>
              <a:gd name="connsiteX168" fmla="*/ 2884840 w 3265410"/>
              <a:gd name="connsiteY168" fmla="*/ 1118178 h 6759197"/>
              <a:gd name="connsiteX169" fmla="*/ 2727703 w 3265410"/>
              <a:gd name="connsiteY169" fmla="*/ 1193820 h 6759197"/>
              <a:gd name="connsiteX170" fmla="*/ 2546051 w 3265410"/>
              <a:gd name="connsiteY170" fmla="*/ 1263830 h 6759197"/>
              <a:gd name="connsiteX171" fmla="*/ 2541744 w 3265410"/>
              <a:gd name="connsiteY171" fmla="*/ 1261264 h 6759197"/>
              <a:gd name="connsiteX172" fmla="*/ 2536002 w 3265410"/>
              <a:gd name="connsiteY172" fmla="*/ 916430 h 6759197"/>
              <a:gd name="connsiteX173" fmla="*/ 2594971 w 3265410"/>
              <a:gd name="connsiteY173" fmla="*/ 860886 h 6759197"/>
              <a:gd name="connsiteX174" fmla="*/ 2600160 w 3265410"/>
              <a:gd name="connsiteY174" fmla="*/ 868064 h 6759197"/>
              <a:gd name="connsiteX175" fmla="*/ 2544284 w 3265410"/>
              <a:gd name="connsiteY175" fmla="*/ 920958 h 6759197"/>
              <a:gd name="connsiteX176" fmla="*/ 2536002 w 3265410"/>
              <a:gd name="connsiteY176" fmla="*/ 916430 h 6759197"/>
              <a:gd name="connsiteX177" fmla="*/ 2508286 w 3265410"/>
              <a:gd name="connsiteY177" fmla="*/ 994500 h 6759197"/>
              <a:gd name="connsiteX178" fmla="*/ 2573657 w 3265410"/>
              <a:gd name="connsiteY178" fmla="*/ 924712 h 6759197"/>
              <a:gd name="connsiteX179" fmla="*/ 2630307 w 3265410"/>
              <a:gd name="connsiteY179" fmla="*/ 873144 h 6759197"/>
              <a:gd name="connsiteX180" fmla="*/ 2636821 w 3265410"/>
              <a:gd name="connsiteY180" fmla="*/ 880210 h 6759197"/>
              <a:gd name="connsiteX181" fmla="*/ 2571339 w 3265410"/>
              <a:gd name="connsiteY181" fmla="*/ 954196 h 6759197"/>
              <a:gd name="connsiteX182" fmla="*/ 2513144 w 3265410"/>
              <a:gd name="connsiteY182" fmla="*/ 1000464 h 6759197"/>
              <a:gd name="connsiteX183" fmla="*/ 2508286 w 3265410"/>
              <a:gd name="connsiteY183" fmla="*/ 994500 h 6759197"/>
              <a:gd name="connsiteX184" fmla="*/ 2486297 w 3265410"/>
              <a:gd name="connsiteY184" fmla="*/ 1136330 h 6759197"/>
              <a:gd name="connsiteX185" fmla="*/ 2487415 w 3265410"/>
              <a:gd name="connsiteY185" fmla="*/ 1131762 h 6759197"/>
              <a:gd name="connsiteX186" fmla="*/ 2553560 w 3265410"/>
              <a:gd name="connsiteY186" fmla="*/ 1098082 h 6759197"/>
              <a:gd name="connsiteX187" fmla="*/ 2622136 w 3265410"/>
              <a:gd name="connsiteY187" fmla="*/ 1063188 h 6759197"/>
              <a:gd name="connsiteX188" fmla="*/ 2627325 w 3265410"/>
              <a:gd name="connsiteY188" fmla="*/ 1072022 h 6759197"/>
              <a:gd name="connsiteX189" fmla="*/ 2560297 w 3265410"/>
              <a:gd name="connsiteY189" fmla="*/ 1111664 h 6759197"/>
              <a:gd name="connsiteX190" fmla="*/ 2490396 w 3265410"/>
              <a:gd name="connsiteY190" fmla="*/ 1138828 h 6759197"/>
              <a:gd name="connsiteX191" fmla="*/ 2486297 w 3265410"/>
              <a:gd name="connsiteY191" fmla="*/ 1136330 h 6759197"/>
              <a:gd name="connsiteX192" fmla="*/ 2468312 w 3265410"/>
              <a:gd name="connsiteY192" fmla="*/ 757196 h 6759197"/>
              <a:gd name="connsiteX193" fmla="*/ 2511378 w 3265410"/>
              <a:gd name="connsiteY193" fmla="*/ 704520 h 6759197"/>
              <a:gd name="connsiteX194" fmla="*/ 2547267 w 3265410"/>
              <a:gd name="connsiteY194" fmla="*/ 660240 h 6759197"/>
              <a:gd name="connsiteX195" fmla="*/ 2556763 w 3265410"/>
              <a:gd name="connsiteY195" fmla="*/ 666092 h 6759197"/>
              <a:gd name="connsiteX196" fmla="*/ 2476373 w 3265410"/>
              <a:gd name="connsiteY196" fmla="*/ 766250 h 6759197"/>
              <a:gd name="connsiteX197" fmla="*/ 2468312 w 3265410"/>
              <a:gd name="connsiteY197" fmla="*/ 757196 h 6759197"/>
              <a:gd name="connsiteX198" fmla="*/ 2396645 w 3265410"/>
              <a:gd name="connsiteY198" fmla="*/ 942710 h 6759197"/>
              <a:gd name="connsiteX199" fmla="*/ 2426792 w 3265410"/>
              <a:gd name="connsiteY199" fmla="*/ 908590 h 6759197"/>
              <a:gd name="connsiteX200" fmla="*/ 2435073 w 3265410"/>
              <a:gd name="connsiteY200" fmla="*/ 915324 h 6759197"/>
              <a:gd name="connsiteX201" fmla="*/ 2404927 w 3265410"/>
              <a:gd name="connsiteY201" fmla="*/ 952098 h 6759197"/>
              <a:gd name="connsiteX202" fmla="*/ 2396645 w 3265410"/>
              <a:gd name="connsiteY202" fmla="*/ 942710 h 6759197"/>
              <a:gd name="connsiteX203" fmla="*/ 2381516 w 3265410"/>
              <a:gd name="connsiteY203" fmla="*/ 1029838 h 6759197"/>
              <a:gd name="connsiteX204" fmla="*/ 2421491 w 3265410"/>
              <a:gd name="connsiteY204" fmla="*/ 996158 h 6759197"/>
              <a:gd name="connsiteX205" fmla="*/ 2460581 w 3265410"/>
              <a:gd name="connsiteY205" fmla="*/ 968110 h 6759197"/>
              <a:gd name="connsiteX206" fmla="*/ 2467428 w 3265410"/>
              <a:gd name="connsiteY206" fmla="*/ 976502 h 6759197"/>
              <a:gd name="connsiteX207" fmla="*/ 2433637 w 3265410"/>
              <a:gd name="connsiteY207" fmla="*/ 1009300 h 6759197"/>
              <a:gd name="connsiteX208" fmla="*/ 2389908 w 3265410"/>
              <a:gd name="connsiteY208" fmla="*/ 1038782 h 6759197"/>
              <a:gd name="connsiteX209" fmla="*/ 2381516 w 3265410"/>
              <a:gd name="connsiteY209" fmla="*/ 1029838 h 6759197"/>
              <a:gd name="connsiteX210" fmla="*/ 2369370 w 3265410"/>
              <a:gd name="connsiteY210" fmla="*/ 564832 h 6759197"/>
              <a:gd name="connsiteX211" fmla="*/ 2413652 w 3265410"/>
              <a:gd name="connsiteY211" fmla="*/ 498244 h 6759197"/>
              <a:gd name="connsiteX212" fmla="*/ 2421823 w 3265410"/>
              <a:gd name="connsiteY212" fmla="*/ 504760 h 6759197"/>
              <a:gd name="connsiteX213" fmla="*/ 2376659 w 3265410"/>
              <a:gd name="connsiteY213" fmla="*/ 569800 h 6759197"/>
              <a:gd name="connsiteX214" fmla="*/ 2369370 w 3265410"/>
              <a:gd name="connsiteY214" fmla="*/ 564832 h 6759197"/>
              <a:gd name="connsiteX215" fmla="*/ 2364842 w 3265410"/>
              <a:gd name="connsiteY215" fmla="*/ 725916 h 6759197"/>
              <a:gd name="connsiteX216" fmla="*/ 2366388 w 3265410"/>
              <a:gd name="connsiteY216" fmla="*/ 718214 h 6759197"/>
              <a:gd name="connsiteX217" fmla="*/ 2519659 w 3265410"/>
              <a:gd name="connsiteY217" fmla="*/ 534134 h 6759197"/>
              <a:gd name="connsiteX218" fmla="*/ 2531697 w 3265410"/>
              <a:gd name="connsiteY218" fmla="*/ 541642 h 6759197"/>
              <a:gd name="connsiteX219" fmla="*/ 2444238 w 3265410"/>
              <a:gd name="connsiteY219" fmla="*/ 665430 h 6759197"/>
              <a:gd name="connsiteX220" fmla="*/ 2371578 w 3265410"/>
              <a:gd name="connsiteY220" fmla="*/ 729478 h 6759197"/>
              <a:gd name="connsiteX221" fmla="*/ 2364842 w 3265410"/>
              <a:gd name="connsiteY221" fmla="*/ 725916 h 6759197"/>
              <a:gd name="connsiteX222" fmla="*/ 2352295 w 3265410"/>
              <a:gd name="connsiteY222" fmla="*/ 3705266 h 6759197"/>
              <a:gd name="connsiteX223" fmla="*/ 2359541 w 3265410"/>
              <a:gd name="connsiteY223" fmla="*/ 3697178 h 6759197"/>
              <a:gd name="connsiteX224" fmla="*/ 2533353 w 3265410"/>
              <a:gd name="connsiteY224" fmla="*/ 3717276 h 6759197"/>
              <a:gd name="connsiteX225" fmla="*/ 2529598 w 3265410"/>
              <a:gd name="connsiteY225" fmla="*/ 3734502 h 6759197"/>
              <a:gd name="connsiteX226" fmla="*/ 2443687 w 3265410"/>
              <a:gd name="connsiteY226" fmla="*/ 3723128 h 6759197"/>
              <a:gd name="connsiteX227" fmla="*/ 2359210 w 3265410"/>
              <a:gd name="connsiteY227" fmla="*/ 3713851 h 6759197"/>
              <a:gd name="connsiteX228" fmla="*/ 2352295 w 3265410"/>
              <a:gd name="connsiteY228" fmla="*/ 3705266 h 6759197"/>
              <a:gd name="connsiteX229" fmla="*/ 2352101 w 3265410"/>
              <a:gd name="connsiteY229" fmla="*/ 669282 h 6759197"/>
              <a:gd name="connsiteX230" fmla="*/ 2353799 w 3265410"/>
              <a:gd name="connsiteY230" fmla="*/ 662670 h 6759197"/>
              <a:gd name="connsiteX231" fmla="*/ 2493488 w 3265410"/>
              <a:gd name="connsiteY231" fmla="*/ 482454 h 6759197"/>
              <a:gd name="connsiteX232" fmla="*/ 2502101 w 3265410"/>
              <a:gd name="connsiteY232" fmla="*/ 490296 h 6759197"/>
              <a:gd name="connsiteX233" fmla="*/ 2424692 w 3265410"/>
              <a:gd name="connsiteY233" fmla="*/ 604698 h 6759197"/>
              <a:gd name="connsiteX234" fmla="*/ 2358436 w 3265410"/>
              <a:gd name="connsiteY234" fmla="*/ 672166 h 6759197"/>
              <a:gd name="connsiteX235" fmla="*/ 2352101 w 3265410"/>
              <a:gd name="connsiteY235" fmla="*/ 669282 h 6759197"/>
              <a:gd name="connsiteX236" fmla="*/ 2314709 w 3265410"/>
              <a:gd name="connsiteY236" fmla="*/ 1036132 h 6759197"/>
              <a:gd name="connsiteX237" fmla="*/ 2340990 w 3265410"/>
              <a:gd name="connsiteY237" fmla="*/ 1008304 h 6759197"/>
              <a:gd name="connsiteX238" fmla="*/ 2373898 w 3265410"/>
              <a:gd name="connsiteY238" fmla="*/ 977054 h 6759197"/>
              <a:gd name="connsiteX239" fmla="*/ 2381517 w 3265410"/>
              <a:gd name="connsiteY239" fmla="*/ 983790 h 6759197"/>
              <a:gd name="connsiteX240" fmla="*/ 2356781 w 3265410"/>
              <a:gd name="connsiteY240" fmla="*/ 1014268 h 6759197"/>
              <a:gd name="connsiteX241" fmla="*/ 2322991 w 3265410"/>
              <a:gd name="connsiteY241" fmla="*/ 1043640 h 6759197"/>
              <a:gd name="connsiteX242" fmla="*/ 2314709 w 3265410"/>
              <a:gd name="connsiteY242" fmla="*/ 1036132 h 6759197"/>
              <a:gd name="connsiteX243" fmla="*/ 2311314 w 3265410"/>
              <a:gd name="connsiteY243" fmla="*/ 958048 h 6759197"/>
              <a:gd name="connsiteX244" fmla="*/ 2312833 w 3265410"/>
              <a:gd name="connsiteY244" fmla="*/ 949448 h 6759197"/>
              <a:gd name="connsiteX245" fmla="*/ 2353580 w 3265410"/>
              <a:gd name="connsiteY245" fmla="*/ 921510 h 6759197"/>
              <a:gd name="connsiteX246" fmla="*/ 2358770 w 3265410"/>
              <a:gd name="connsiteY246" fmla="*/ 928688 h 6759197"/>
              <a:gd name="connsiteX247" fmla="*/ 2319237 w 3265410"/>
              <a:gd name="connsiteY247" fmla="*/ 959606 h 6759197"/>
              <a:gd name="connsiteX248" fmla="*/ 2311314 w 3265410"/>
              <a:gd name="connsiteY248" fmla="*/ 958048 h 6759197"/>
              <a:gd name="connsiteX249" fmla="*/ 2294832 w 3265410"/>
              <a:gd name="connsiteY249" fmla="*/ 3778625 h 6759197"/>
              <a:gd name="connsiteX250" fmla="*/ 2303666 w 3265410"/>
              <a:gd name="connsiteY250" fmla="*/ 3770716 h 6759197"/>
              <a:gd name="connsiteX251" fmla="*/ 2478360 w 3265410"/>
              <a:gd name="connsiteY251" fmla="*/ 3798324 h 6759197"/>
              <a:gd name="connsiteX252" fmla="*/ 2471403 w 3265410"/>
              <a:gd name="connsiteY252" fmla="*/ 3819969 h 6759197"/>
              <a:gd name="connsiteX253" fmla="*/ 2300906 w 3265410"/>
              <a:gd name="connsiteY253" fmla="*/ 3787943 h 6759197"/>
              <a:gd name="connsiteX254" fmla="*/ 2294832 w 3265410"/>
              <a:gd name="connsiteY254" fmla="*/ 3778625 h 6759197"/>
              <a:gd name="connsiteX255" fmla="*/ 2286868 w 3265410"/>
              <a:gd name="connsiteY255" fmla="*/ 1317278 h 6759197"/>
              <a:gd name="connsiteX256" fmla="*/ 2290084 w 3265410"/>
              <a:gd name="connsiteY256" fmla="*/ 1308996 h 6759197"/>
              <a:gd name="connsiteX257" fmla="*/ 2453736 w 3265410"/>
              <a:gd name="connsiteY257" fmla="*/ 1232580 h 6759197"/>
              <a:gd name="connsiteX258" fmla="*/ 2456386 w 3265410"/>
              <a:gd name="connsiteY258" fmla="*/ 1243072 h 6759197"/>
              <a:gd name="connsiteX259" fmla="*/ 2294501 w 3265410"/>
              <a:gd name="connsiteY259" fmla="*/ 1320590 h 6759197"/>
              <a:gd name="connsiteX260" fmla="*/ 2286868 w 3265410"/>
              <a:gd name="connsiteY260" fmla="*/ 1317278 h 6759197"/>
              <a:gd name="connsiteX261" fmla="*/ 2278558 w 3265410"/>
              <a:gd name="connsiteY261" fmla="*/ 783614 h 6759197"/>
              <a:gd name="connsiteX262" fmla="*/ 2278931 w 3265410"/>
              <a:gd name="connsiteY262" fmla="*/ 772764 h 6759197"/>
              <a:gd name="connsiteX263" fmla="*/ 2303445 w 3265410"/>
              <a:gd name="connsiteY263" fmla="*/ 743170 h 6759197"/>
              <a:gd name="connsiteX264" fmla="*/ 2328734 w 3265410"/>
              <a:gd name="connsiteY264" fmla="*/ 712472 h 6759197"/>
              <a:gd name="connsiteX265" fmla="*/ 2339223 w 3265410"/>
              <a:gd name="connsiteY265" fmla="*/ 719650 h 6759197"/>
              <a:gd name="connsiteX266" fmla="*/ 2288869 w 3265410"/>
              <a:gd name="connsiteY266" fmla="*/ 785684 h 6759197"/>
              <a:gd name="connsiteX267" fmla="*/ 2278558 w 3265410"/>
              <a:gd name="connsiteY267" fmla="*/ 783614 h 6759197"/>
              <a:gd name="connsiteX268" fmla="*/ 2247569 w 3265410"/>
              <a:gd name="connsiteY268" fmla="*/ 755318 h 6759197"/>
              <a:gd name="connsiteX269" fmla="*/ 2287212 w 3265410"/>
              <a:gd name="connsiteY269" fmla="*/ 689724 h 6759197"/>
              <a:gd name="connsiteX270" fmla="*/ 2332487 w 3265410"/>
              <a:gd name="connsiteY270" fmla="*/ 641466 h 6759197"/>
              <a:gd name="connsiteX271" fmla="*/ 2341542 w 3265410"/>
              <a:gd name="connsiteY271" fmla="*/ 647650 h 6759197"/>
              <a:gd name="connsiteX272" fmla="*/ 2304549 w 3265410"/>
              <a:gd name="connsiteY272" fmla="*/ 703418 h 6759197"/>
              <a:gd name="connsiteX273" fmla="*/ 2258501 w 3265410"/>
              <a:gd name="connsiteY273" fmla="*/ 761942 h 6759197"/>
              <a:gd name="connsiteX274" fmla="*/ 2247569 w 3265410"/>
              <a:gd name="connsiteY274" fmla="*/ 755318 h 6759197"/>
              <a:gd name="connsiteX275" fmla="*/ 2196111 w 3265410"/>
              <a:gd name="connsiteY275" fmla="*/ 639812 h 6759197"/>
              <a:gd name="connsiteX276" fmla="*/ 2304770 w 3265410"/>
              <a:gd name="connsiteY276" fmla="*/ 453412 h 6759197"/>
              <a:gd name="connsiteX277" fmla="*/ 2313826 w 3265410"/>
              <a:gd name="connsiteY277" fmla="*/ 459596 h 6759197"/>
              <a:gd name="connsiteX278" fmla="*/ 2261815 w 3265410"/>
              <a:gd name="connsiteY278" fmla="*/ 547164 h 6759197"/>
              <a:gd name="connsiteX279" fmla="*/ 2201301 w 3265410"/>
              <a:gd name="connsiteY279" fmla="*/ 642240 h 6759197"/>
              <a:gd name="connsiteX280" fmla="*/ 2196111 w 3265410"/>
              <a:gd name="connsiteY280" fmla="*/ 639812 h 6759197"/>
              <a:gd name="connsiteX281" fmla="*/ 2195724 w 3265410"/>
              <a:gd name="connsiteY281" fmla="*/ 3487292 h 6759197"/>
              <a:gd name="connsiteX282" fmla="*/ 2201632 w 3265410"/>
              <a:gd name="connsiteY282" fmla="*/ 3476332 h 6759197"/>
              <a:gd name="connsiteX283" fmla="*/ 2253532 w 3265410"/>
              <a:gd name="connsiteY283" fmla="*/ 3466725 h 6759197"/>
              <a:gd name="connsiteX284" fmla="*/ 2302672 w 3265410"/>
              <a:gd name="connsiteY284" fmla="*/ 3463303 h 6759197"/>
              <a:gd name="connsiteX285" fmla="*/ 2305212 w 3265410"/>
              <a:gd name="connsiteY285" fmla="*/ 3481301 h 6759197"/>
              <a:gd name="connsiteX286" fmla="*/ 2253864 w 3265410"/>
              <a:gd name="connsiteY286" fmla="*/ 3491681 h 6759197"/>
              <a:gd name="connsiteX287" fmla="*/ 2204723 w 3265410"/>
              <a:gd name="connsiteY287" fmla="*/ 3496098 h 6759197"/>
              <a:gd name="connsiteX288" fmla="*/ 2195724 w 3265410"/>
              <a:gd name="connsiteY288" fmla="*/ 3487292 h 6759197"/>
              <a:gd name="connsiteX289" fmla="*/ 2192135 w 3265410"/>
              <a:gd name="connsiteY289" fmla="*/ 1037126 h 6759197"/>
              <a:gd name="connsiteX290" fmla="*/ 2225043 w 3265410"/>
              <a:gd name="connsiteY290" fmla="*/ 999912 h 6759197"/>
              <a:gd name="connsiteX291" fmla="*/ 2257949 w 3265410"/>
              <a:gd name="connsiteY291" fmla="*/ 966454 h 6759197"/>
              <a:gd name="connsiteX292" fmla="*/ 2267446 w 3265410"/>
              <a:gd name="connsiteY292" fmla="*/ 973962 h 6759197"/>
              <a:gd name="connsiteX293" fmla="*/ 2203729 w 3265410"/>
              <a:gd name="connsiteY293" fmla="*/ 1046180 h 6759197"/>
              <a:gd name="connsiteX294" fmla="*/ 2192135 w 3265410"/>
              <a:gd name="connsiteY294" fmla="*/ 1037126 h 6759197"/>
              <a:gd name="connsiteX295" fmla="*/ 2190479 w 3265410"/>
              <a:gd name="connsiteY295" fmla="*/ 1315622 h 6759197"/>
              <a:gd name="connsiteX296" fmla="*/ 2265017 w 3265410"/>
              <a:gd name="connsiteY296" fmla="*/ 1277966 h 6759197"/>
              <a:gd name="connsiteX297" fmla="*/ 2332045 w 3265410"/>
              <a:gd name="connsiteY297" fmla="*/ 1245722 h 6759197"/>
              <a:gd name="connsiteX298" fmla="*/ 2336462 w 3265410"/>
              <a:gd name="connsiteY298" fmla="*/ 1252900 h 6759197"/>
              <a:gd name="connsiteX299" fmla="*/ 2256403 w 3265410"/>
              <a:gd name="connsiteY299" fmla="*/ 1298174 h 6759197"/>
              <a:gd name="connsiteX300" fmla="*/ 2190921 w 3265410"/>
              <a:gd name="connsiteY300" fmla="*/ 1322800 h 6759197"/>
              <a:gd name="connsiteX301" fmla="*/ 2190479 w 3265410"/>
              <a:gd name="connsiteY301" fmla="*/ 1315622 h 6759197"/>
              <a:gd name="connsiteX302" fmla="*/ 2186698 w 3265410"/>
              <a:gd name="connsiteY302" fmla="*/ 3264976 h 6759197"/>
              <a:gd name="connsiteX303" fmla="*/ 2191474 w 3265410"/>
              <a:gd name="connsiteY303" fmla="*/ 3256473 h 6759197"/>
              <a:gd name="connsiteX304" fmla="*/ 2262920 w 3265410"/>
              <a:gd name="connsiteY304" fmla="*/ 3244657 h 6759197"/>
              <a:gd name="connsiteX305" fmla="*/ 2266012 w 3265410"/>
              <a:gd name="connsiteY305" fmla="*/ 3262767 h 6759197"/>
              <a:gd name="connsiteX306" fmla="*/ 2192357 w 3265410"/>
              <a:gd name="connsiteY306" fmla="*/ 3272485 h 6759197"/>
              <a:gd name="connsiteX307" fmla="*/ 2186698 w 3265410"/>
              <a:gd name="connsiteY307" fmla="*/ 3264976 h 6759197"/>
              <a:gd name="connsiteX308" fmla="*/ 2185386 w 3265410"/>
              <a:gd name="connsiteY308" fmla="*/ 3311147 h 6759197"/>
              <a:gd name="connsiteX309" fmla="*/ 2191363 w 3265410"/>
              <a:gd name="connsiteY309" fmla="*/ 3301527 h 6759197"/>
              <a:gd name="connsiteX310" fmla="*/ 2249446 w 3265410"/>
              <a:gd name="connsiteY310" fmla="*/ 3293908 h 6759197"/>
              <a:gd name="connsiteX311" fmla="*/ 2250771 w 3265410"/>
              <a:gd name="connsiteY311" fmla="*/ 3311244 h 6759197"/>
              <a:gd name="connsiteX312" fmla="*/ 2192577 w 3265410"/>
              <a:gd name="connsiteY312" fmla="*/ 3319195 h 6759197"/>
              <a:gd name="connsiteX313" fmla="*/ 2185386 w 3265410"/>
              <a:gd name="connsiteY313" fmla="*/ 3311147 h 6759197"/>
              <a:gd name="connsiteX314" fmla="*/ 2183785 w 3265410"/>
              <a:gd name="connsiteY314" fmla="*/ 1375430 h 6759197"/>
              <a:gd name="connsiteX315" fmla="*/ 2186835 w 3265410"/>
              <a:gd name="connsiteY315" fmla="*/ 1367963 h 6759197"/>
              <a:gd name="connsiteX316" fmla="*/ 2227693 w 3265410"/>
              <a:gd name="connsiteY316" fmla="*/ 1350295 h 6759197"/>
              <a:gd name="connsiteX317" fmla="*/ 2272636 w 3265410"/>
              <a:gd name="connsiteY317" fmla="*/ 1340246 h 6759197"/>
              <a:gd name="connsiteX318" fmla="*/ 2274734 w 3265410"/>
              <a:gd name="connsiteY318" fmla="*/ 1349963 h 6759197"/>
              <a:gd name="connsiteX319" fmla="*/ 2226699 w 3265410"/>
              <a:gd name="connsiteY319" fmla="*/ 1369950 h 6759197"/>
              <a:gd name="connsiteX320" fmla="*/ 2189927 w 3265410"/>
              <a:gd name="connsiteY320" fmla="*/ 1380331 h 6759197"/>
              <a:gd name="connsiteX321" fmla="*/ 2183785 w 3265410"/>
              <a:gd name="connsiteY321" fmla="*/ 1375430 h 6759197"/>
              <a:gd name="connsiteX322" fmla="*/ 2177973 w 3265410"/>
              <a:gd name="connsiteY322" fmla="*/ 5123230 h 6759197"/>
              <a:gd name="connsiteX323" fmla="*/ 2183522 w 3265410"/>
              <a:gd name="connsiteY323" fmla="*/ 5115262 h 6759197"/>
              <a:gd name="connsiteX324" fmla="*/ 2246796 w 3265410"/>
              <a:gd name="connsiteY324" fmla="*/ 5106647 h 6759197"/>
              <a:gd name="connsiteX325" fmla="*/ 2247680 w 3265410"/>
              <a:gd name="connsiteY325" fmla="*/ 5125419 h 6759197"/>
              <a:gd name="connsiteX326" fmla="*/ 2183522 w 3265410"/>
              <a:gd name="connsiteY326" fmla="*/ 5130280 h 6759197"/>
              <a:gd name="connsiteX327" fmla="*/ 2177973 w 3265410"/>
              <a:gd name="connsiteY327" fmla="*/ 5123230 h 6759197"/>
              <a:gd name="connsiteX328" fmla="*/ 2176234 w 3265410"/>
              <a:gd name="connsiteY328" fmla="*/ 1262506 h 6759197"/>
              <a:gd name="connsiteX329" fmla="*/ 2242712 w 3265410"/>
              <a:gd name="connsiteY329" fmla="*/ 1216348 h 6759197"/>
              <a:gd name="connsiteX330" fmla="*/ 2247129 w 3265410"/>
              <a:gd name="connsiteY330" fmla="*/ 1224520 h 6759197"/>
              <a:gd name="connsiteX331" fmla="*/ 2183301 w 3265410"/>
              <a:gd name="connsiteY331" fmla="*/ 1269794 h 6759197"/>
              <a:gd name="connsiteX332" fmla="*/ 2176234 w 3265410"/>
              <a:gd name="connsiteY332" fmla="*/ 1262506 h 6759197"/>
              <a:gd name="connsiteX333" fmla="*/ 2162873 w 3265410"/>
              <a:gd name="connsiteY333" fmla="*/ 974072 h 6759197"/>
              <a:gd name="connsiteX334" fmla="*/ 2244035 w 3265410"/>
              <a:gd name="connsiteY334" fmla="*/ 886946 h 6759197"/>
              <a:gd name="connsiteX335" fmla="*/ 2250219 w 3265410"/>
              <a:gd name="connsiteY335" fmla="*/ 895008 h 6759197"/>
              <a:gd name="connsiteX336" fmla="*/ 2172810 w 3265410"/>
              <a:gd name="connsiteY336" fmla="*/ 982466 h 6759197"/>
              <a:gd name="connsiteX337" fmla="*/ 2162873 w 3265410"/>
              <a:gd name="connsiteY337" fmla="*/ 974072 h 6759197"/>
              <a:gd name="connsiteX338" fmla="*/ 2141740 w 3265410"/>
              <a:gd name="connsiteY338" fmla="*/ 3225333 h 6759197"/>
              <a:gd name="connsiteX339" fmla="*/ 2147081 w 3265410"/>
              <a:gd name="connsiteY339" fmla="*/ 3211530 h 6759197"/>
              <a:gd name="connsiteX340" fmla="*/ 2228466 w 3265410"/>
              <a:gd name="connsiteY340" fmla="*/ 3194634 h 6759197"/>
              <a:gd name="connsiteX341" fmla="*/ 2229570 w 3265410"/>
              <a:gd name="connsiteY341" fmla="*/ 3213959 h 6759197"/>
              <a:gd name="connsiteX342" fmla="*/ 2188050 w 3265410"/>
              <a:gd name="connsiteY342" fmla="*/ 3224671 h 6759197"/>
              <a:gd name="connsiteX343" fmla="*/ 2154701 w 3265410"/>
              <a:gd name="connsiteY343" fmla="*/ 3232843 h 6759197"/>
              <a:gd name="connsiteX344" fmla="*/ 2141740 w 3265410"/>
              <a:gd name="connsiteY344" fmla="*/ 3225333 h 6759197"/>
              <a:gd name="connsiteX345" fmla="*/ 2132532 w 3265410"/>
              <a:gd name="connsiteY345" fmla="*/ 1227570 h 6759197"/>
              <a:gd name="connsiteX346" fmla="*/ 2136370 w 3265410"/>
              <a:gd name="connsiteY346" fmla="*/ 1220434 h 6759197"/>
              <a:gd name="connsiteX347" fmla="*/ 2306095 w 3265410"/>
              <a:gd name="connsiteY347" fmla="*/ 1126130 h 6759197"/>
              <a:gd name="connsiteX348" fmla="*/ 2310732 w 3265410"/>
              <a:gd name="connsiteY348" fmla="*/ 1134190 h 6759197"/>
              <a:gd name="connsiteX349" fmla="*/ 2139792 w 3265410"/>
              <a:gd name="connsiteY349" fmla="*/ 1231808 h 6759197"/>
              <a:gd name="connsiteX350" fmla="*/ 2132532 w 3265410"/>
              <a:gd name="connsiteY350" fmla="*/ 1227570 h 6759197"/>
              <a:gd name="connsiteX351" fmla="*/ 2122828 w 3265410"/>
              <a:gd name="connsiteY351" fmla="*/ 4082753 h 6759197"/>
              <a:gd name="connsiteX352" fmla="*/ 2131732 w 3265410"/>
              <a:gd name="connsiteY352" fmla="*/ 4076708 h 6759197"/>
              <a:gd name="connsiteX353" fmla="*/ 2192024 w 3265410"/>
              <a:gd name="connsiteY353" fmla="*/ 4094487 h 6759197"/>
              <a:gd name="connsiteX354" fmla="*/ 2244919 w 3265410"/>
              <a:gd name="connsiteY354" fmla="*/ 4117237 h 6759197"/>
              <a:gd name="connsiteX355" fmla="*/ 2241055 w 3265410"/>
              <a:gd name="connsiteY355" fmla="*/ 4128611 h 6759197"/>
              <a:gd name="connsiteX356" fmla="*/ 2186835 w 3265410"/>
              <a:gd name="connsiteY356" fmla="*/ 4115359 h 6759197"/>
              <a:gd name="connsiteX357" fmla="*/ 2127756 w 3265410"/>
              <a:gd name="connsiteY357" fmla="*/ 4093273 h 6759197"/>
              <a:gd name="connsiteX358" fmla="*/ 2122828 w 3265410"/>
              <a:gd name="connsiteY358" fmla="*/ 4082753 h 6759197"/>
              <a:gd name="connsiteX359" fmla="*/ 2113636 w 3265410"/>
              <a:gd name="connsiteY359" fmla="*/ 3280035 h 6759197"/>
              <a:gd name="connsiteX360" fmla="*/ 2118922 w 3265410"/>
              <a:gd name="connsiteY360" fmla="*/ 3270939 h 6759197"/>
              <a:gd name="connsiteX361" fmla="*/ 2164640 w 3265410"/>
              <a:gd name="connsiteY361" fmla="*/ 3264202 h 6759197"/>
              <a:gd name="connsiteX362" fmla="*/ 2167290 w 3265410"/>
              <a:gd name="connsiteY362" fmla="*/ 3280545 h 6759197"/>
              <a:gd name="connsiteX363" fmla="*/ 2122014 w 3265410"/>
              <a:gd name="connsiteY363" fmla="*/ 3287061 h 6759197"/>
              <a:gd name="connsiteX364" fmla="*/ 2113636 w 3265410"/>
              <a:gd name="connsiteY364" fmla="*/ 3280035 h 6759197"/>
              <a:gd name="connsiteX365" fmla="*/ 2102689 w 3265410"/>
              <a:gd name="connsiteY365" fmla="*/ 943926 h 6759197"/>
              <a:gd name="connsiteX366" fmla="*/ 2206380 w 3265410"/>
              <a:gd name="connsiteY366" fmla="*/ 815832 h 6759197"/>
              <a:gd name="connsiteX367" fmla="*/ 2216871 w 3265410"/>
              <a:gd name="connsiteY367" fmla="*/ 824334 h 6759197"/>
              <a:gd name="connsiteX368" fmla="*/ 2163645 w 3265410"/>
              <a:gd name="connsiteY368" fmla="*/ 887830 h 6759197"/>
              <a:gd name="connsiteX369" fmla="*/ 2114395 w 3265410"/>
              <a:gd name="connsiteY369" fmla="*/ 949448 h 6759197"/>
              <a:gd name="connsiteX370" fmla="*/ 2102689 w 3265410"/>
              <a:gd name="connsiteY370" fmla="*/ 943926 h 6759197"/>
              <a:gd name="connsiteX371" fmla="*/ 2096465 w 3265410"/>
              <a:gd name="connsiteY371" fmla="*/ 3793391 h 6759197"/>
              <a:gd name="connsiteX372" fmla="*/ 2103353 w 3265410"/>
              <a:gd name="connsiteY372" fmla="*/ 3784735 h 6759197"/>
              <a:gd name="connsiteX373" fmla="*/ 2181535 w 3265410"/>
              <a:gd name="connsiteY373" fmla="*/ 3789485 h 6759197"/>
              <a:gd name="connsiteX374" fmla="*/ 2178774 w 3265410"/>
              <a:gd name="connsiteY374" fmla="*/ 3808590 h 6759197"/>
              <a:gd name="connsiteX375" fmla="*/ 2104236 w 3265410"/>
              <a:gd name="connsiteY375" fmla="*/ 3801965 h 6759197"/>
              <a:gd name="connsiteX376" fmla="*/ 2096465 w 3265410"/>
              <a:gd name="connsiteY376" fmla="*/ 3793391 h 6759197"/>
              <a:gd name="connsiteX377" fmla="*/ 2037870 w 3265410"/>
              <a:gd name="connsiteY377" fmla="*/ 3549462 h 6759197"/>
              <a:gd name="connsiteX378" fmla="*/ 2044164 w 3265410"/>
              <a:gd name="connsiteY378" fmla="*/ 3541595 h 6759197"/>
              <a:gd name="connsiteX379" fmla="*/ 2263030 w 3265410"/>
              <a:gd name="connsiteY379" fmla="*/ 3515202 h 6759197"/>
              <a:gd name="connsiteX380" fmla="*/ 2370254 w 3265410"/>
              <a:gd name="connsiteY380" fmla="*/ 3497866 h 6759197"/>
              <a:gd name="connsiteX381" fmla="*/ 2374892 w 3265410"/>
              <a:gd name="connsiteY381" fmla="*/ 3517411 h 6759197"/>
              <a:gd name="connsiteX382" fmla="*/ 2044496 w 3265410"/>
              <a:gd name="connsiteY382" fmla="*/ 3556833 h 6759197"/>
              <a:gd name="connsiteX383" fmla="*/ 2037870 w 3265410"/>
              <a:gd name="connsiteY383" fmla="*/ 3549462 h 6759197"/>
              <a:gd name="connsiteX384" fmla="*/ 2018077 w 3265410"/>
              <a:gd name="connsiteY384" fmla="*/ 1361613 h 6759197"/>
              <a:gd name="connsiteX385" fmla="*/ 2022079 w 3265410"/>
              <a:gd name="connsiteY385" fmla="*/ 1354491 h 6759197"/>
              <a:gd name="connsiteX386" fmla="*/ 2144983 w 3265410"/>
              <a:gd name="connsiteY386" fmla="*/ 1287572 h 6759197"/>
              <a:gd name="connsiteX387" fmla="*/ 2148517 w 3265410"/>
              <a:gd name="connsiteY387" fmla="*/ 1294860 h 6759197"/>
              <a:gd name="connsiteX388" fmla="*/ 2024840 w 3265410"/>
              <a:gd name="connsiteY388" fmla="*/ 1365754 h 6759197"/>
              <a:gd name="connsiteX389" fmla="*/ 2018077 w 3265410"/>
              <a:gd name="connsiteY389" fmla="*/ 1361613 h 6759197"/>
              <a:gd name="connsiteX390" fmla="*/ 2011478 w 3265410"/>
              <a:gd name="connsiteY390" fmla="*/ 3254498 h 6759197"/>
              <a:gd name="connsiteX391" fmla="*/ 2018766 w 3265410"/>
              <a:gd name="connsiteY391" fmla="*/ 3244105 h 6759197"/>
              <a:gd name="connsiteX392" fmla="*/ 2072433 w 3265410"/>
              <a:gd name="connsiteY392" fmla="*/ 3235271 h 6759197"/>
              <a:gd name="connsiteX393" fmla="*/ 2121021 w 3265410"/>
              <a:gd name="connsiteY393" fmla="*/ 3225884 h 6759197"/>
              <a:gd name="connsiteX394" fmla="*/ 2125106 w 3265410"/>
              <a:gd name="connsiteY394" fmla="*/ 3245430 h 6759197"/>
              <a:gd name="connsiteX395" fmla="*/ 2071328 w 3265410"/>
              <a:gd name="connsiteY395" fmla="*/ 3258791 h 6759197"/>
              <a:gd name="connsiteX396" fmla="*/ 2020422 w 3265410"/>
              <a:gd name="connsiteY396" fmla="*/ 3263319 h 6759197"/>
              <a:gd name="connsiteX397" fmla="*/ 2011478 w 3265410"/>
              <a:gd name="connsiteY397" fmla="*/ 3254498 h 6759197"/>
              <a:gd name="connsiteX398" fmla="*/ 1999704 w 3265410"/>
              <a:gd name="connsiteY398" fmla="*/ 3104361 h 6759197"/>
              <a:gd name="connsiteX399" fmla="*/ 2003749 w 3265410"/>
              <a:gd name="connsiteY399" fmla="*/ 3091607 h 6759197"/>
              <a:gd name="connsiteX400" fmla="*/ 2043944 w 3265410"/>
              <a:gd name="connsiteY400" fmla="*/ 3077692 h 6759197"/>
              <a:gd name="connsiteX401" fmla="*/ 2050458 w 3265410"/>
              <a:gd name="connsiteY401" fmla="*/ 3092600 h 6759197"/>
              <a:gd name="connsiteX402" fmla="*/ 2010484 w 3265410"/>
              <a:gd name="connsiteY402" fmla="*/ 3111484 h 6759197"/>
              <a:gd name="connsiteX403" fmla="*/ 1999704 w 3265410"/>
              <a:gd name="connsiteY403" fmla="*/ 3104361 h 6759197"/>
              <a:gd name="connsiteX404" fmla="*/ 1980434 w 3265410"/>
              <a:gd name="connsiteY404" fmla="*/ 5264107 h 6759197"/>
              <a:gd name="connsiteX405" fmla="*/ 1985637 w 3265410"/>
              <a:gd name="connsiteY405" fmla="*/ 5256596 h 6759197"/>
              <a:gd name="connsiteX406" fmla="*/ 2032238 w 3265410"/>
              <a:gd name="connsiteY406" fmla="*/ 5252065 h 6759197"/>
              <a:gd name="connsiteX407" fmla="*/ 2085463 w 3265410"/>
              <a:gd name="connsiteY407" fmla="*/ 5260460 h 6759197"/>
              <a:gd name="connsiteX408" fmla="*/ 2083586 w 3265410"/>
              <a:gd name="connsiteY408" fmla="*/ 5274707 h 6759197"/>
              <a:gd name="connsiteX409" fmla="*/ 2030691 w 3265410"/>
              <a:gd name="connsiteY409" fmla="*/ 5277137 h 6759197"/>
              <a:gd name="connsiteX410" fmla="*/ 1985085 w 3265410"/>
              <a:gd name="connsiteY410" fmla="*/ 5271614 h 6759197"/>
              <a:gd name="connsiteX411" fmla="*/ 1980434 w 3265410"/>
              <a:gd name="connsiteY411" fmla="*/ 5264107 h 6759197"/>
              <a:gd name="connsiteX412" fmla="*/ 1980337 w 3265410"/>
              <a:gd name="connsiteY412" fmla="*/ 3966360 h 6759197"/>
              <a:gd name="connsiteX413" fmla="*/ 1991601 w 3265410"/>
              <a:gd name="connsiteY413" fmla="*/ 3957667 h 6759197"/>
              <a:gd name="connsiteX414" fmla="*/ 2058188 w 3265410"/>
              <a:gd name="connsiteY414" fmla="*/ 3977436 h 6759197"/>
              <a:gd name="connsiteX415" fmla="*/ 2053108 w 3265410"/>
              <a:gd name="connsiteY415" fmla="*/ 3995549 h 6759197"/>
              <a:gd name="connsiteX416" fmla="*/ 1987625 w 3265410"/>
              <a:gd name="connsiteY416" fmla="*/ 3979863 h 6759197"/>
              <a:gd name="connsiteX417" fmla="*/ 1980337 w 3265410"/>
              <a:gd name="connsiteY417" fmla="*/ 3966360 h 6759197"/>
              <a:gd name="connsiteX418" fmla="*/ 1969378 w 3265410"/>
              <a:gd name="connsiteY418" fmla="*/ 3223181 h 6759197"/>
              <a:gd name="connsiteX419" fmla="*/ 1972387 w 3265410"/>
              <a:gd name="connsiteY419" fmla="*/ 3212635 h 6759197"/>
              <a:gd name="connsiteX420" fmla="*/ 2034446 w 3265410"/>
              <a:gd name="connsiteY420" fmla="*/ 3196071 h 6759197"/>
              <a:gd name="connsiteX421" fmla="*/ 2036986 w 3265410"/>
              <a:gd name="connsiteY421" fmla="*/ 3218709 h 6759197"/>
              <a:gd name="connsiteX422" fmla="*/ 1979123 w 3265410"/>
              <a:gd name="connsiteY422" fmla="*/ 3229420 h 6759197"/>
              <a:gd name="connsiteX423" fmla="*/ 1969378 w 3265410"/>
              <a:gd name="connsiteY423" fmla="*/ 3223181 h 6759197"/>
              <a:gd name="connsiteX424" fmla="*/ 1950315 w 3265410"/>
              <a:gd name="connsiteY424" fmla="*/ 3462874 h 6759197"/>
              <a:gd name="connsiteX425" fmla="*/ 1957921 w 3265410"/>
              <a:gd name="connsiteY425" fmla="*/ 3452701 h 6759197"/>
              <a:gd name="connsiteX426" fmla="*/ 2098053 w 3265410"/>
              <a:gd name="connsiteY426" fmla="*/ 3434812 h 6759197"/>
              <a:gd name="connsiteX427" fmla="*/ 2099378 w 3265410"/>
              <a:gd name="connsiteY427" fmla="*/ 3452149 h 6759197"/>
              <a:gd name="connsiteX428" fmla="*/ 1958694 w 3265410"/>
              <a:gd name="connsiteY428" fmla="*/ 3471474 h 6759197"/>
              <a:gd name="connsiteX429" fmla="*/ 1950315 w 3265410"/>
              <a:gd name="connsiteY429" fmla="*/ 3462874 h 6759197"/>
              <a:gd name="connsiteX430" fmla="*/ 1933518 w 3265410"/>
              <a:gd name="connsiteY430" fmla="*/ 1179244 h 6759197"/>
              <a:gd name="connsiteX431" fmla="*/ 2025171 w 3265410"/>
              <a:gd name="connsiteY431" fmla="*/ 981360 h 6759197"/>
              <a:gd name="connsiteX432" fmla="*/ 2127646 w 3265410"/>
              <a:gd name="connsiteY432" fmla="*/ 783808 h 6759197"/>
              <a:gd name="connsiteX433" fmla="*/ 2134935 w 3265410"/>
              <a:gd name="connsiteY433" fmla="*/ 787894 h 6759197"/>
              <a:gd name="connsiteX434" fmla="*/ 2033011 w 3265410"/>
              <a:gd name="connsiteY434" fmla="*/ 1005212 h 6759197"/>
              <a:gd name="connsiteX435" fmla="*/ 1938045 w 3265410"/>
              <a:gd name="connsiteY435" fmla="*/ 1180902 h 6759197"/>
              <a:gd name="connsiteX436" fmla="*/ 1933518 w 3265410"/>
              <a:gd name="connsiteY436" fmla="*/ 1179244 h 6759197"/>
              <a:gd name="connsiteX437" fmla="*/ 1927582 w 3265410"/>
              <a:gd name="connsiteY437" fmla="*/ 3755068 h 6759197"/>
              <a:gd name="connsiteX438" fmla="*/ 1937382 w 3265410"/>
              <a:gd name="connsiteY438" fmla="*/ 3746854 h 6759197"/>
              <a:gd name="connsiteX439" fmla="*/ 2010705 w 3265410"/>
              <a:gd name="connsiteY439" fmla="*/ 3767839 h 6759197"/>
              <a:gd name="connsiteX440" fmla="*/ 2004742 w 3265410"/>
              <a:gd name="connsiteY440" fmla="*/ 3785398 h 6759197"/>
              <a:gd name="connsiteX441" fmla="*/ 1932854 w 3265410"/>
              <a:gd name="connsiteY441" fmla="*/ 3767174 h 6759197"/>
              <a:gd name="connsiteX442" fmla="*/ 1927582 w 3265410"/>
              <a:gd name="connsiteY442" fmla="*/ 3755068 h 6759197"/>
              <a:gd name="connsiteX443" fmla="*/ 1907870 w 3265410"/>
              <a:gd name="connsiteY443" fmla="*/ 4084185 h 6759197"/>
              <a:gd name="connsiteX444" fmla="*/ 1914413 w 3265410"/>
              <a:gd name="connsiteY444" fmla="*/ 4078471 h 6759197"/>
              <a:gd name="connsiteX445" fmla="*/ 1957258 w 3265410"/>
              <a:gd name="connsiteY445" fmla="*/ 4087968 h 6759197"/>
              <a:gd name="connsiteX446" fmla="*/ 2000655 w 3265410"/>
              <a:gd name="connsiteY446" fmla="*/ 4107404 h 6759197"/>
              <a:gd name="connsiteX447" fmla="*/ 1994361 w 3265410"/>
              <a:gd name="connsiteY447" fmla="*/ 4124739 h 6759197"/>
              <a:gd name="connsiteX448" fmla="*/ 1941688 w 3265410"/>
              <a:gd name="connsiteY448" fmla="*/ 4109944 h 6759197"/>
              <a:gd name="connsiteX449" fmla="*/ 1909444 w 3265410"/>
              <a:gd name="connsiteY449" fmla="*/ 4092716 h 6759197"/>
              <a:gd name="connsiteX450" fmla="*/ 1907870 w 3265410"/>
              <a:gd name="connsiteY450" fmla="*/ 4084185 h 6759197"/>
              <a:gd name="connsiteX451" fmla="*/ 1899284 w 3265410"/>
              <a:gd name="connsiteY451" fmla="*/ 1255880 h 6759197"/>
              <a:gd name="connsiteX452" fmla="*/ 1954719 w 3265410"/>
              <a:gd name="connsiteY452" fmla="*/ 1189182 h 6759197"/>
              <a:gd name="connsiteX453" fmla="*/ 1996350 w 3265410"/>
              <a:gd name="connsiteY453" fmla="*/ 1141920 h 6759197"/>
              <a:gd name="connsiteX454" fmla="*/ 2005184 w 3265410"/>
              <a:gd name="connsiteY454" fmla="*/ 1149650 h 6759197"/>
              <a:gd name="connsiteX455" fmla="*/ 1957479 w 3265410"/>
              <a:gd name="connsiteY455" fmla="*/ 1215244 h 6759197"/>
              <a:gd name="connsiteX456" fmla="*/ 1907346 w 3265410"/>
              <a:gd name="connsiteY456" fmla="*/ 1264934 h 6759197"/>
              <a:gd name="connsiteX457" fmla="*/ 1899284 w 3265410"/>
              <a:gd name="connsiteY457" fmla="*/ 1255880 h 6759197"/>
              <a:gd name="connsiteX458" fmla="*/ 1888987 w 3265410"/>
              <a:gd name="connsiteY458" fmla="*/ 3594585 h 6759197"/>
              <a:gd name="connsiteX459" fmla="*/ 1898070 w 3265410"/>
              <a:gd name="connsiteY459" fmla="*/ 3586207 h 6759197"/>
              <a:gd name="connsiteX460" fmla="*/ 2257838 w 3265410"/>
              <a:gd name="connsiteY460" fmla="*/ 3564122 h 6759197"/>
              <a:gd name="connsiteX461" fmla="*/ 2259274 w 3265410"/>
              <a:gd name="connsiteY461" fmla="*/ 3585876 h 6759197"/>
              <a:gd name="connsiteX462" fmla="*/ 1896634 w 3265410"/>
              <a:gd name="connsiteY462" fmla="*/ 3603544 h 6759197"/>
              <a:gd name="connsiteX463" fmla="*/ 1888987 w 3265410"/>
              <a:gd name="connsiteY463" fmla="*/ 3594585 h 6759197"/>
              <a:gd name="connsiteX464" fmla="*/ 1868104 w 3265410"/>
              <a:gd name="connsiteY464" fmla="*/ 3526783 h 6759197"/>
              <a:gd name="connsiteX465" fmla="*/ 1874439 w 3265410"/>
              <a:gd name="connsiteY465" fmla="*/ 3518846 h 6759197"/>
              <a:gd name="connsiteX466" fmla="*/ 2157462 w 3265410"/>
              <a:gd name="connsiteY466" fmla="*/ 3487264 h 6759197"/>
              <a:gd name="connsiteX467" fmla="*/ 2161658 w 3265410"/>
              <a:gd name="connsiteY467" fmla="*/ 3506810 h 6759197"/>
              <a:gd name="connsiteX468" fmla="*/ 1874439 w 3265410"/>
              <a:gd name="connsiteY468" fmla="*/ 3533975 h 6759197"/>
              <a:gd name="connsiteX469" fmla="*/ 1868104 w 3265410"/>
              <a:gd name="connsiteY469" fmla="*/ 3526783 h 6759197"/>
              <a:gd name="connsiteX470" fmla="*/ 1849054 w 3265410"/>
              <a:gd name="connsiteY470" fmla="*/ 3930882 h 6759197"/>
              <a:gd name="connsiteX471" fmla="*/ 1859973 w 3265410"/>
              <a:gd name="connsiteY471" fmla="*/ 3923334 h 6759197"/>
              <a:gd name="connsiteX472" fmla="*/ 1917284 w 3265410"/>
              <a:gd name="connsiteY472" fmla="*/ 3940447 h 6759197"/>
              <a:gd name="connsiteX473" fmla="*/ 1912425 w 3265410"/>
              <a:gd name="connsiteY473" fmla="*/ 3956898 h 6759197"/>
              <a:gd name="connsiteX474" fmla="*/ 1854783 w 3265410"/>
              <a:gd name="connsiteY474" fmla="*/ 3942986 h 6759197"/>
              <a:gd name="connsiteX475" fmla="*/ 1849054 w 3265410"/>
              <a:gd name="connsiteY475" fmla="*/ 3930882 h 6759197"/>
              <a:gd name="connsiteX476" fmla="*/ 1846556 w 3265410"/>
              <a:gd name="connsiteY476" fmla="*/ 5145453 h 6759197"/>
              <a:gd name="connsiteX477" fmla="*/ 1853789 w 3265410"/>
              <a:gd name="connsiteY477" fmla="*/ 5136369 h 6759197"/>
              <a:gd name="connsiteX478" fmla="*/ 1908561 w 3265410"/>
              <a:gd name="connsiteY478" fmla="*/ 5140787 h 6759197"/>
              <a:gd name="connsiteX479" fmla="*/ 1907567 w 3265410"/>
              <a:gd name="connsiteY479" fmla="*/ 5155252 h 6759197"/>
              <a:gd name="connsiteX480" fmla="*/ 1853237 w 3265410"/>
              <a:gd name="connsiteY480" fmla="*/ 5155031 h 6759197"/>
              <a:gd name="connsiteX481" fmla="*/ 1846556 w 3265410"/>
              <a:gd name="connsiteY481" fmla="*/ 5145453 h 6759197"/>
              <a:gd name="connsiteX482" fmla="*/ 1801338 w 3265410"/>
              <a:gd name="connsiteY482" fmla="*/ 4038384 h 6759197"/>
              <a:gd name="connsiteX483" fmla="*/ 1806418 w 3265410"/>
              <a:gd name="connsiteY483" fmla="*/ 4057046 h 6759197"/>
              <a:gd name="connsiteX484" fmla="*/ 1819669 w 3265410"/>
              <a:gd name="connsiteY484" fmla="*/ 4053400 h 6759197"/>
              <a:gd name="connsiteX485" fmla="*/ 1813375 w 3265410"/>
              <a:gd name="connsiteY485" fmla="*/ 4050421 h 6759197"/>
              <a:gd name="connsiteX486" fmla="*/ 1801338 w 3265410"/>
              <a:gd name="connsiteY486" fmla="*/ 4038384 h 6759197"/>
              <a:gd name="connsiteX487" fmla="*/ 1780162 w 3265410"/>
              <a:gd name="connsiteY487" fmla="*/ 3498279 h 6759197"/>
              <a:gd name="connsiteX488" fmla="*/ 1787975 w 3265410"/>
              <a:gd name="connsiteY488" fmla="*/ 3486602 h 6759197"/>
              <a:gd name="connsiteX489" fmla="*/ 1901714 w 3265410"/>
              <a:gd name="connsiteY489" fmla="*/ 3470700 h 6759197"/>
              <a:gd name="connsiteX490" fmla="*/ 1904806 w 3265410"/>
              <a:gd name="connsiteY490" fmla="*/ 3490135 h 6759197"/>
              <a:gd name="connsiteX491" fmla="*/ 1790074 w 3265410"/>
              <a:gd name="connsiteY491" fmla="*/ 3507472 h 6759197"/>
              <a:gd name="connsiteX492" fmla="*/ 1780162 w 3265410"/>
              <a:gd name="connsiteY492" fmla="*/ 3498279 h 6759197"/>
              <a:gd name="connsiteX493" fmla="*/ 1779266 w 3265410"/>
              <a:gd name="connsiteY493" fmla="*/ 4922453 h 6759197"/>
              <a:gd name="connsiteX494" fmla="*/ 1784112 w 3265410"/>
              <a:gd name="connsiteY494" fmla="*/ 4914185 h 6759197"/>
              <a:gd name="connsiteX495" fmla="*/ 1861741 w 3265410"/>
              <a:gd name="connsiteY495" fmla="*/ 4912308 h 6759197"/>
              <a:gd name="connsiteX496" fmla="*/ 1862514 w 3265410"/>
              <a:gd name="connsiteY496" fmla="*/ 4926111 h 6759197"/>
              <a:gd name="connsiteX497" fmla="*/ 1786099 w 3265410"/>
              <a:gd name="connsiteY497" fmla="*/ 4929977 h 6759197"/>
              <a:gd name="connsiteX498" fmla="*/ 1779266 w 3265410"/>
              <a:gd name="connsiteY498" fmla="*/ 4922453 h 6759197"/>
              <a:gd name="connsiteX499" fmla="*/ 1774503 w 3265410"/>
              <a:gd name="connsiteY499" fmla="*/ 3844125 h 6759197"/>
              <a:gd name="connsiteX500" fmla="*/ 1782232 w 3265410"/>
              <a:gd name="connsiteY500" fmla="*/ 3837085 h 6759197"/>
              <a:gd name="connsiteX501" fmla="*/ 1833140 w 3265410"/>
              <a:gd name="connsiteY501" fmla="*/ 3846362 h 6759197"/>
              <a:gd name="connsiteX502" fmla="*/ 1872562 w 3265410"/>
              <a:gd name="connsiteY502" fmla="*/ 3861052 h 6759197"/>
              <a:gd name="connsiteX503" fmla="*/ 1866820 w 3265410"/>
              <a:gd name="connsiteY503" fmla="*/ 3878497 h 6759197"/>
              <a:gd name="connsiteX504" fmla="*/ 1817680 w 3265410"/>
              <a:gd name="connsiteY504" fmla="*/ 3868893 h 6759197"/>
              <a:gd name="connsiteX505" fmla="*/ 1778037 w 3265410"/>
              <a:gd name="connsiteY505" fmla="*/ 3853983 h 6759197"/>
              <a:gd name="connsiteX506" fmla="*/ 1774503 w 3265410"/>
              <a:gd name="connsiteY506" fmla="*/ 3844125 h 6759197"/>
              <a:gd name="connsiteX507" fmla="*/ 1766855 w 3265410"/>
              <a:gd name="connsiteY507" fmla="*/ 5051464 h 6759197"/>
              <a:gd name="connsiteX508" fmla="*/ 1771079 w 3265410"/>
              <a:gd name="connsiteY508" fmla="*/ 5039083 h 6759197"/>
              <a:gd name="connsiteX509" fmla="*/ 1826403 w 3265410"/>
              <a:gd name="connsiteY509" fmla="*/ 5038089 h 6759197"/>
              <a:gd name="connsiteX510" fmla="*/ 1824084 w 3265410"/>
              <a:gd name="connsiteY510" fmla="*/ 5053991 h 6759197"/>
              <a:gd name="connsiteX511" fmla="*/ 1778036 w 3265410"/>
              <a:gd name="connsiteY511" fmla="*/ 5059291 h 6759197"/>
              <a:gd name="connsiteX512" fmla="*/ 1766855 w 3265410"/>
              <a:gd name="connsiteY512" fmla="*/ 5051464 h 6759197"/>
              <a:gd name="connsiteX513" fmla="*/ 1761680 w 3265410"/>
              <a:gd name="connsiteY513" fmla="*/ 3452605 h 6759197"/>
              <a:gd name="connsiteX514" fmla="*/ 1767104 w 3265410"/>
              <a:gd name="connsiteY514" fmla="*/ 3442652 h 6759197"/>
              <a:gd name="connsiteX515" fmla="*/ 1814366 w 3265410"/>
              <a:gd name="connsiteY515" fmla="*/ 3432713 h 6759197"/>
              <a:gd name="connsiteX516" fmla="*/ 1880070 w 3265410"/>
              <a:gd name="connsiteY516" fmla="*/ 3426088 h 6759197"/>
              <a:gd name="connsiteX517" fmla="*/ 1884599 w 3265410"/>
              <a:gd name="connsiteY517" fmla="*/ 3444419 h 6759197"/>
              <a:gd name="connsiteX518" fmla="*/ 1820772 w 3265410"/>
              <a:gd name="connsiteY518" fmla="*/ 3456676 h 6759197"/>
              <a:gd name="connsiteX519" fmla="*/ 1769755 w 3265410"/>
              <a:gd name="connsiteY519" fmla="*/ 3460652 h 6759197"/>
              <a:gd name="connsiteX520" fmla="*/ 1761680 w 3265410"/>
              <a:gd name="connsiteY520" fmla="*/ 3452605 h 6759197"/>
              <a:gd name="connsiteX521" fmla="*/ 1747697 w 3265410"/>
              <a:gd name="connsiteY521" fmla="*/ 5529807 h 6759197"/>
              <a:gd name="connsiteX522" fmla="*/ 1755621 w 3265410"/>
              <a:gd name="connsiteY522" fmla="*/ 5525168 h 6759197"/>
              <a:gd name="connsiteX523" fmla="*/ 1893875 w 3265410"/>
              <a:gd name="connsiteY523" fmla="*/ 5568786 h 6759197"/>
              <a:gd name="connsiteX524" fmla="*/ 2015674 w 3265410"/>
              <a:gd name="connsiteY524" fmla="*/ 5616822 h 6759197"/>
              <a:gd name="connsiteX525" fmla="*/ 2007723 w 3265410"/>
              <a:gd name="connsiteY525" fmla="*/ 5635595 h 6759197"/>
              <a:gd name="connsiteX526" fmla="*/ 1873777 w 3265410"/>
              <a:gd name="connsiteY526" fmla="*/ 5583804 h 6759197"/>
              <a:gd name="connsiteX527" fmla="*/ 1750872 w 3265410"/>
              <a:gd name="connsiteY527" fmla="*/ 5538089 h 6759197"/>
              <a:gd name="connsiteX528" fmla="*/ 1747697 w 3265410"/>
              <a:gd name="connsiteY528" fmla="*/ 5529807 h 6759197"/>
              <a:gd name="connsiteX529" fmla="*/ 1726580 w 3265410"/>
              <a:gd name="connsiteY529" fmla="*/ 1499370 h 6759197"/>
              <a:gd name="connsiteX530" fmla="*/ 1740163 w 3265410"/>
              <a:gd name="connsiteY530" fmla="*/ 1501247 h 6759197"/>
              <a:gd name="connsiteX531" fmla="*/ 1892219 w 3265410"/>
              <a:gd name="connsiteY531" fmla="*/ 1379447 h 6759197"/>
              <a:gd name="connsiteX532" fmla="*/ 2044608 w 3265410"/>
              <a:gd name="connsiteY532" fmla="*/ 1235010 h 6759197"/>
              <a:gd name="connsiteX533" fmla="*/ 2171487 w 3265410"/>
              <a:gd name="connsiteY533" fmla="*/ 1124584 h 6759197"/>
              <a:gd name="connsiteX534" fmla="*/ 2179438 w 3265410"/>
              <a:gd name="connsiteY534" fmla="*/ 1135516 h 6759197"/>
              <a:gd name="connsiteX535" fmla="*/ 1896526 w 3265410"/>
              <a:gd name="connsiteY535" fmla="*/ 1412575 h 6759197"/>
              <a:gd name="connsiteX536" fmla="*/ 1839104 w 3265410"/>
              <a:gd name="connsiteY536" fmla="*/ 1461163 h 6759197"/>
              <a:gd name="connsiteX537" fmla="*/ 1863508 w 3265410"/>
              <a:gd name="connsiteY537" fmla="*/ 1446917 h 6759197"/>
              <a:gd name="connsiteX538" fmla="*/ 1997455 w 3265410"/>
              <a:gd name="connsiteY538" fmla="*/ 1365643 h 6759197"/>
              <a:gd name="connsiteX539" fmla="*/ 2003750 w 3265410"/>
              <a:gd name="connsiteY539" fmla="*/ 1376797 h 6759197"/>
              <a:gd name="connsiteX540" fmla="*/ 1876428 w 3265410"/>
              <a:gd name="connsiteY540" fmla="*/ 1467567 h 6759197"/>
              <a:gd name="connsiteX541" fmla="*/ 1906022 w 3265410"/>
              <a:gd name="connsiteY541" fmla="*/ 1454868 h 6759197"/>
              <a:gd name="connsiteX542" fmla="*/ 2054988 w 3265410"/>
              <a:gd name="connsiteY542" fmla="*/ 1397999 h 6759197"/>
              <a:gd name="connsiteX543" fmla="*/ 2120029 w 3265410"/>
              <a:gd name="connsiteY543" fmla="*/ 1372710 h 6759197"/>
              <a:gd name="connsiteX544" fmla="*/ 2149182 w 3265410"/>
              <a:gd name="connsiteY544" fmla="*/ 1367521 h 6759197"/>
              <a:gd name="connsiteX545" fmla="*/ 2153929 w 3265410"/>
              <a:gd name="connsiteY545" fmla="*/ 1366306 h 6759197"/>
              <a:gd name="connsiteX546" fmla="*/ 2154702 w 3265410"/>
              <a:gd name="connsiteY546" fmla="*/ 1366858 h 6759197"/>
              <a:gd name="connsiteX547" fmla="*/ 2154592 w 3265410"/>
              <a:gd name="connsiteY547" fmla="*/ 1372932 h 6759197"/>
              <a:gd name="connsiteX548" fmla="*/ 2043393 w 3265410"/>
              <a:gd name="connsiteY548" fmla="*/ 1422955 h 6759197"/>
              <a:gd name="connsiteX549" fmla="*/ 1896305 w 3265410"/>
              <a:gd name="connsiteY549" fmla="*/ 1483027 h 6759197"/>
              <a:gd name="connsiteX550" fmla="*/ 1806418 w 3265410"/>
              <a:gd name="connsiteY550" fmla="*/ 1526645 h 6759197"/>
              <a:gd name="connsiteX551" fmla="*/ 2041074 w 3265410"/>
              <a:gd name="connsiteY551" fmla="*/ 1454537 h 6759197"/>
              <a:gd name="connsiteX552" fmla="*/ 2547600 w 3265410"/>
              <a:gd name="connsiteY552" fmla="*/ 1293094 h 6759197"/>
              <a:gd name="connsiteX553" fmla="*/ 3005206 w 3265410"/>
              <a:gd name="connsiteY553" fmla="*/ 1056450 h 6759197"/>
              <a:gd name="connsiteX554" fmla="*/ 3198121 w 3265410"/>
              <a:gd name="connsiteY554" fmla="*/ 892026 h 6759197"/>
              <a:gd name="connsiteX555" fmla="*/ 3205077 w 3265410"/>
              <a:gd name="connsiteY555" fmla="*/ 750460 h 6759197"/>
              <a:gd name="connsiteX556" fmla="*/ 3141804 w 3265410"/>
              <a:gd name="connsiteY556" fmla="*/ 754654 h 6759197"/>
              <a:gd name="connsiteX557" fmla="*/ 3135730 w 3265410"/>
              <a:gd name="connsiteY557" fmla="*/ 761722 h 6759197"/>
              <a:gd name="connsiteX558" fmla="*/ 3126012 w 3265410"/>
              <a:gd name="connsiteY558" fmla="*/ 763488 h 6759197"/>
              <a:gd name="connsiteX559" fmla="*/ 3117068 w 3265410"/>
              <a:gd name="connsiteY559" fmla="*/ 768238 h 6759197"/>
              <a:gd name="connsiteX560" fmla="*/ 3108897 w 3265410"/>
              <a:gd name="connsiteY560" fmla="*/ 753882 h 6759197"/>
              <a:gd name="connsiteX561" fmla="*/ 3129657 w 3265410"/>
              <a:gd name="connsiteY561" fmla="*/ 744386 h 6759197"/>
              <a:gd name="connsiteX562" fmla="*/ 3141914 w 3265410"/>
              <a:gd name="connsiteY562" fmla="*/ 727600 h 6759197"/>
              <a:gd name="connsiteX563" fmla="*/ 3157705 w 3265410"/>
              <a:gd name="connsiteY563" fmla="*/ 658584 h 6759197"/>
              <a:gd name="connsiteX564" fmla="*/ 3053462 w 3265410"/>
              <a:gd name="connsiteY564" fmla="*/ 749022 h 6759197"/>
              <a:gd name="connsiteX565" fmla="*/ 2919184 w 3265410"/>
              <a:gd name="connsiteY565" fmla="*/ 836812 h 6759197"/>
              <a:gd name="connsiteX566" fmla="*/ 2914215 w 3265410"/>
              <a:gd name="connsiteY566" fmla="*/ 830628 h 6759197"/>
              <a:gd name="connsiteX567" fmla="*/ 3043525 w 3265410"/>
              <a:gd name="connsiteY567" fmla="*/ 736656 h 6759197"/>
              <a:gd name="connsiteX568" fmla="*/ 3145890 w 3265410"/>
              <a:gd name="connsiteY568" fmla="*/ 646768 h 6759197"/>
              <a:gd name="connsiteX569" fmla="*/ 3130099 w 3265410"/>
              <a:gd name="connsiteY569" fmla="*/ 648646 h 6759197"/>
              <a:gd name="connsiteX570" fmla="*/ 3071352 w 3265410"/>
              <a:gd name="connsiteY570" fmla="*/ 700436 h 6759197"/>
              <a:gd name="connsiteX571" fmla="*/ 2994384 w 3265410"/>
              <a:gd name="connsiteY571" fmla="*/ 751122 h 6759197"/>
              <a:gd name="connsiteX572" fmla="*/ 2989525 w 3265410"/>
              <a:gd name="connsiteY572" fmla="*/ 743060 h 6759197"/>
              <a:gd name="connsiteX573" fmla="*/ 3061193 w 3265410"/>
              <a:gd name="connsiteY573" fmla="*/ 683540 h 6759197"/>
              <a:gd name="connsiteX574" fmla="*/ 3110112 w 3265410"/>
              <a:gd name="connsiteY574" fmla="*/ 638596 h 6759197"/>
              <a:gd name="connsiteX575" fmla="*/ 3110112 w 3265410"/>
              <a:gd name="connsiteY575" fmla="*/ 638376 h 6759197"/>
              <a:gd name="connsiteX576" fmla="*/ 3107130 w 3265410"/>
              <a:gd name="connsiteY576" fmla="*/ 610880 h 6759197"/>
              <a:gd name="connsiteX577" fmla="*/ 3017574 w 3265410"/>
              <a:gd name="connsiteY577" fmla="*/ 694032 h 6759197"/>
              <a:gd name="connsiteX578" fmla="*/ 3011832 w 3265410"/>
              <a:gd name="connsiteY578" fmla="*/ 688178 h 6759197"/>
              <a:gd name="connsiteX579" fmla="*/ 3057880 w 3265410"/>
              <a:gd name="connsiteY579" fmla="*/ 639038 h 6759197"/>
              <a:gd name="connsiteX580" fmla="*/ 3095536 w 3265410"/>
              <a:gd name="connsiteY580" fmla="*/ 590230 h 6759197"/>
              <a:gd name="connsiteX581" fmla="*/ 2989857 w 3265410"/>
              <a:gd name="connsiteY581" fmla="*/ 587800 h 6759197"/>
              <a:gd name="connsiteX582" fmla="*/ 2940828 w 3265410"/>
              <a:gd name="connsiteY582" fmla="*/ 666976 h 6759197"/>
              <a:gd name="connsiteX583" fmla="*/ 2854695 w 3265410"/>
              <a:gd name="connsiteY583" fmla="*/ 739196 h 6759197"/>
              <a:gd name="connsiteX584" fmla="*/ 2839235 w 3265410"/>
              <a:gd name="connsiteY584" fmla="*/ 721526 h 6759197"/>
              <a:gd name="connsiteX585" fmla="*/ 2880646 w 3265410"/>
              <a:gd name="connsiteY585" fmla="*/ 483006 h 6759197"/>
              <a:gd name="connsiteX586" fmla="*/ 2874683 w 3265410"/>
              <a:gd name="connsiteY586" fmla="*/ 522540 h 6759197"/>
              <a:gd name="connsiteX587" fmla="*/ 2792526 w 3265410"/>
              <a:gd name="connsiteY587" fmla="*/ 687406 h 6759197"/>
              <a:gd name="connsiteX588" fmla="*/ 2785017 w 3265410"/>
              <a:gd name="connsiteY588" fmla="*/ 683430 h 6759197"/>
              <a:gd name="connsiteX589" fmla="*/ 2852266 w 3265410"/>
              <a:gd name="connsiteY589" fmla="*/ 460038 h 6759197"/>
              <a:gd name="connsiteX590" fmla="*/ 2818697 w 3265410"/>
              <a:gd name="connsiteY590" fmla="*/ 457718 h 6759197"/>
              <a:gd name="connsiteX591" fmla="*/ 2726490 w 3265410"/>
              <a:gd name="connsiteY591" fmla="*/ 413326 h 6759197"/>
              <a:gd name="connsiteX592" fmla="*/ 2696344 w 3265410"/>
              <a:gd name="connsiteY592" fmla="*/ 447890 h 6759197"/>
              <a:gd name="connsiteX593" fmla="*/ 2692258 w 3265410"/>
              <a:gd name="connsiteY593" fmla="*/ 452196 h 6759197"/>
              <a:gd name="connsiteX594" fmla="*/ 2669731 w 3265410"/>
              <a:gd name="connsiteY594" fmla="*/ 467768 h 6759197"/>
              <a:gd name="connsiteX595" fmla="*/ 2637376 w 3265410"/>
              <a:gd name="connsiteY595" fmla="*/ 531152 h 6759197"/>
              <a:gd name="connsiteX596" fmla="*/ 2622910 w 3265410"/>
              <a:gd name="connsiteY596" fmla="*/ 518564 h 6759197"/>
              <a:gd name="connsiteX597" fmla="*/ 2647425 w 3265410"/>
              <a:gd name="connsiteY597" fmla="*/ 437952 h 6759197"/>
              <a:gd name="connsiteX598" fmla="*/ 2641351 w 3265410"/>
              <a:gd name="connsiteY598" fmla="*/ 417302 h 6759197"/>
              <a:gd name="connsiteX599" fmla="*/ 2621806 w 3265410"/>
              <a:gd name="connsiteY599" fmla="*/ 475276 h 6759197"/>
              <a:gd name="connsiteX600" fmla="*/ 2614076 w 3265410"/>
              <a:gd name="connsiteY600" fmla="*/ 470970 h 6759197"/>
              <a:gd name="connsiteX601" fmla="*/ 2619156 w 3265410"/>
              <a:gd name="connsiteY601" fmla="*/ 421388 h 6759197"/>
              <a:gd name="connsiteX602" fmla="*/ 2610212 w 3265410"/>
              <a:gd name="connsiteY602" fmla="*/ 379868 h 6759197"/>
              <a:gd name="connsiteX603" fmla="*/ 2610764 w 3265410"/>
              <a:gd name="connsiteY603" fmla="*/ 378764 h 6759197"/>
              <a:gd name="connsiteX604" fmla="*/ 2586912 w 3265410"/>
              <a:gd name="connsiteY604" fmla="*/ 375120 h 6759197"/>
              <a:gd name="connsiteX605" fmla="*/ 2527833 w 3265410"/>
              <a:gd name="connsiteY605" fmla="*/ 418186 h 6759197"/>
              <a:gd name="connsiteX606" fmla="*/ 2510607 w 3265410"/>
              <a:gd name="connsiteY606" fmla="*/ 414874 h 6759197"/>
              <a:gd name="connsiteX607" fmla="*/ 2370144 w 3265410"/>
              <a:gd name="connsiteY607" fmla="*/ 380752 h 6759197"/>
              <a:gd name="connsiteX608" fmla="*/ 2283570 w 3265410"/>
              <a:gd name="connsiteY608" fmla="*/ 438726 h 6759197"/>
              <a:gd name="connsiteX609" fmla="*/ 2178666 w 3265410"/>
              <a:gd name="connsiteY609" fmla="*/ 622254 h 6759197"/>
              <a:gd name="connsiteX610" fmla="*/ 2075307 w 3265410"/>
              <a:gd name="connsiteY610" fmla="*/ 806556 h 6759197"/>
              <a:gd name="connsiteX611" fmla="*/ 1986082 w 3265410"/>
              <a:gd name="connsiteY611" fmla="*/ 1016808 h 6759197"/>
              <a:gd name="connsiteX612" fmla="*/ 1895753 w 3265410"/>
              <a:gd name="connsiteY612" fmla="*/ 1198238 h 6759197"/>
              <a:gd name="connsiteX613" fmla="*/ 1818565 w 3265410"/>
              <a:gd name="connsiteY613" fmla="*/ 1333952 h 6759197"/>
              <a:gd name="connsiteX614" fmla="*/ 1864613 w 3265410"/>
              <a:gd name="connsiteY614" fmla="*/ 1301928 h 6759197"/>
              <a:gd name="connsiteX615" fmla="*/ 1872564 w 3265410"/>
              <a:gd name="connsiteY615" fmla="*/ 1311426 h 6759197"/>
              <a:gd name="connsiteX616" fmla="*/ 1781131 w 3265410"/>
              <a:gd name="connsiteY616" fmla="*/ 1413017 h 6759197"/>
              <a:gd name="connsiteX617" fmla="*/ 1750210 w 3265410"/>
              <a:gd name="connsiteY617" fmla="*/ 1452991 h 6759197"/>
              <a:gd name="connsiteX618" fmla="*/ 1865275 w 3265410"/>
              <a:gd name="connsiteY618" fmla="*/ 1351730 h 6759197"/>
              <a:gd name="connsiteX619" fmla="*/ 2108987 w 3265410"/>
              <a:gd name="connsiteY619" fmla="*/ 1104818 h 6759197"/>
              <a:gd name="connsiteX620" fmla="*/ 2115832 w 3265410"/>
              <a:gd name="connsiteY620" fmla="*/ 1112768 h 6759197"/>
              <a:gd name="connsiteX621" fmla="*/ 1987296 w 3265410"/>
              <a:gd name="connsiteY621" fmla="*/ 1257538 h 6759197"/>
              <a:gd name="connsiteX622" fmla="*/ 1864392 w 3265410"/>
              <a:gd name="connsiteY622" fmla="*/ 1380551 h 6759197"/>
              <a:gd name="connsiteX623" fmla="*/ 1726580 w 3265410"/>
              <a:gd name="connsiteY623" fmla="*/ 1499370 h 6759197"/>
              <a:gd name="connsiteX624" fmla="*/ 1665913 w 3265410"/>
              <a:gd name="connsiteY624" fmla="*/ 2506582 h 6759197"/>
              <a:gd name="connsiteX625" fmla="*/ 1667721 w 3265410"/>
              <a:gd name="connsiteY625" fmla="*/ 2496630 h 6759197"/>
              <a:gd name="connsiteX626" fmla="*/ 1730775 w 3265410"/>
              <a:gd name="connsiteY626" fmla="*/ 2469466 h 6759197"/>
              <a:gd name="connsiteX627" fmla="*/ 1738284 w 3265410"/>
              <a:gd name="connsiteY627" fmla="*/ 2487796 h 6759197"/>
              <a:gd name="connsiteX628" fmla="*/ 1675450 w 3265410"/>
              <a:gd name="connsiteY628" fmla="*/ 2511648 h 6759197"/>
              <a:gd name="connsiteX629" fmla="*/ 1665913 w 3265410"/>
              <a:gd name="connsiteY629" fmla="*/ 2506582 h 6759197"/>
              <a:gd name="connsiteX630" fmla="*/ 1660488 w 3265410"/>
              <a:gd name="connsiteY630" fmla="*/ 3186407 h 6759197"/>
              <a:gd name="connsiteX631" fmla="*/ 1661205 w 3265410"/>
              <a:gd name="connsiteY631" fmla="*/ 3173542 h 6759197"/>
              <a:gd name="connsiteX632" fmla="*/ 1711340 w 3265410"/>
              <a:gd name="connsiteY632" fmla="*/ 3142734 h 6759197"/>
              <a:gd name="connsiteX633" fmla="*/ 1760149 w 3265410"/>
              <a:gd name="connsiteY633" fmla="*/ 3123188 h 6759197"/>
              <a:gd name="connsiteX634" fmla="*/ 1768652 w 3265410"/>
              <a:gd name="connsiteY634" fmla="*/ 3139752 h 6759197"/>
              <a:gd name="connsiteX635" fmla="*/ 1717965 w 3265410"/>
              <a:gd name="connsiteY635" fmla="*/ 3168905 h 6759197"/>
              <a:gd name="connsiteX636" fmla="*/ 1673353 w 3265410"/>
              <a:gd name="connsiteY636" fmla="*/ 3190990 h 6759197"/>
              <a:gd name="connsiteX637" fmla="*/ 1660488 w 3265410"/>
              <a:gd name="connsiteY637" fmla="*/ 3186407 h 6759197"/>
              <a:gd name="connsiteX638" fmla="*/ 1645166 w 3265410"/>
              <a:gd name="connsiteY638" fmla="*/ 3553023 h 6759197"/>
              <a:gd name="connsiteX639" fmla="*/ 1652040 w 3265410"/>
              <a:gd name="connsiteY639" fmla="*/ 3543361 h 6759197"/>
              <a:gd name="connsiteX640" fmla="*/ 1778147 w 3265410"/>
              <a:gd name="connsiteY640" fmla="*/ 3530993 h 6759197"/>
              <a:gd name="connsiteX641" fmla="*/ 1778478 w 3265410"/>
              <a:gd name="connsiteY641" fmla="*/ 3548441 h 6759197"/>
              <a:gd name="connsiteX642" fmla="*/ 1654690 w 3265410"/>
              <a:gd name="connsiteY642" fmla="*/ 3560367 h 6759197"/>
              <a:gd name="connsiteX643" fmla="*/ 1645166 w 3265410"/>
              <a:gd name="connsiteY643" fmla="*/ 3553023 h 6759197"/>
              <a:gd name="connsiteX644" fmla="*/ 1631529 w 3265410"/>
              <a:gd name="connsiteY644" fmla="*/ 3652617 h 6759197"/>
              <a:gd name="connsiteX645" fmla="*/ 1640005 w 3265410"/>
              <a:gd name="connsiteY645" fmla="*/ 3643948 h 6759197"/>
              <a:gd name="connsiteX646" fmla="*/ 1896193 w 3265410"/>
              <a:gd name="connsiteY646" fmla="*/ 3658304 h 6759197"/>
              <a:gd name="connsiteX647" fmla="*/ 1892881 w 3265410"/>
              <a:gd name="connsiteY647" fmla="*/ 3678955 h 6759197"/>
              <a:gd name="connsiteX648" fmla="*/ 1757387 w 3265410"/>
              <a:gd name="connsiteY648" fmla="*/ 3671888 h 6759197"/>
              <a:gd name="connsiteX649" fmla="*/ 1638458 w 3265410"/>
              <a:gd name="connsiteY649" fmla="*/ 3661948 h 6759197"/>
              <a:gd name="connsiteX650" fmla="*/ 1631529 w 3265410"/>
              <a:gd name="connsiteY650" fmla="*/ 3652617 h 6759197"/>
              <a:gd name="connsiteX651" fmla="*/ 1612536 w 3265410"/>
              <a:gd name="connsiteY651" fmla="*/ 5525986 h 6759197"/>
              <a:gd name="connsiteX652" fmla="*/ 1623772 w 3265410"/>
              <a:gd name="connsiteY652" fmla="*/ 5519651 h 6759197"/>
              <a:gd name="connsiteX653" fmla="*/ 1763682 w 3265410"/>
              <a:gd name="connsiteY653" fmla="*/ 5572764 h 6759197"/>
              <a:gd name="connsiteX654" fmla="*/ 1867704 w 3265410"/>
              <a:gd name="connsiteY654" fmla="*/ 5629854 h 6759197"/>
              <a:gd name="connsiteX655" fmla="*/ 1864059 w 3265410"/>
              <a:gd name="connsiteY655" fmla="*/ 5638357 h 6759197"/>
              <a:gd name="connsiteX656" fmla="*/ 1739830 w 3265410"/>
              <a:gd name="connsiteY656" fmla="*/ 5591315 h 6759197"/>
              <a:gd name="connsiteX657" fmla="*/ 1617036 w 3265410"/>
              <a:gd name="connsiteY657" fmla="*/ 5538201 h 6759197"/>
              <a:gd name="connsiteX658" fmla="*/ 1612536 w 3265410"/>
              <a:gd name="connsiteY658" fmla="*/ 5525986 h 6759197"/>
              <a:gd name="connsiteX659" fmla="*/ 1612480 w 3265410"/>
              <a:gd name="connsiteY659" fmla="*/ 3490121 h 6759197"/>
              <a:gd name="connsiteX660" fmla="*/ 1618360 w 3265410"/>
              <a:gd name="connsiteY660" fmla="*/ 3480528 h 6759197"/>
              <a:gd name="connsiteX661" fmla="*/ 1692236 w 3265410"/>
              <a:gd name="connsiteY661" fmla="*/ 3471914 h 6759197"/>
              <a:gd name="connsiteX662" fmla="*/ 1693339 w 3265410"/>
              <a:gd name="connsiteY662" fmla="*/ 3491129 h 6759197"/>
              <a:gd name="connsiteX663" fmla="*/ 1620017 w 3265410"/>
              <a:gd name="connsiteY663" fmla="*/ 3498307 h 6759197"/>
              <a:gd name="connsiteX664" fmla="*/ 1612480 w 3265410"/>
              <a:gd name="connsiteY664" fmla="*/ 3490121 h 6759197"/>
              <a:gd name="connsiteX665" fmla="*/ 1606749 w 3265410"/>
              <a:gd name="connsiteY665" fmla="*/ 3150820 h 6759197"/>
              <a:gd name="connsiteX666" fmla="*/ 1610741 w 3265410"/>
              <a:gd name="connsiteY666" fmla="*/ 3143728 h 6759197"/>
              <a:gd name="connsiteX667" fmla="*/ 1634814 w 3265410"/>
              <a:gd name="connsiteY667" fmla="*/ 3127165 h 6759197"/>
              <a:gd name="connsiteX668" fmla="*/ 1646187 w 3265410"/>
              <a:gd name="connsiteY668" fmla="*/ 3139643 h 6759197"/>
              <a:gd name="connsiteX669" fmla="*/ 1622557 w 3265410"/>
              <a:gd name="connsiteY669" fmla="*/ 3160292 h 6759197"/>
              <a:gd name="connsiteX670" fmla="*/ 1606749 w 3265410"/>
              <a:gd name="connsiteY670" fmla="*/ 3150820 h 6759197"/>
              <a:gd name="connsiteX671" fmla="*/ 1606545 w 3265410"/>
              <a:gd name="connsiteY671" fmla="*/ 4363822 h 6759197"/>
              <a:gd name="connsiteX672" fmla="*/ 1684726 w 3265410"/>
              <a:gd name="connsiteY672" fmla="*/ 4289838 h 6759197"/>
              <a:gd name="connsiteX673" fmla="*/ 1757608 w 3265410"/>
              <a:gd name="connsiteY673" fmla="*/ 4225126 h 6759197"/>
              <a:gd name="connsiteX674" fmla="*/ 1771300 w 3265410"/>
              <a:gd name="connsiteY674" fmla="*/ 4233628 h 6759197"/>
              <a:gd name="connsiteX675" fmla="*/ 1698641 w 3265410"/>
              <a:gd name="connsiteY675" fmla="*/ 4307725 h 6759197"/>
              <a:gd name="connsiteX676" fmla="*/ 1619465 w 3265410"/>
              <a:gd name="connsiteY676" fmla="*/ 4373430 h 6759197"/>
              <a:gd name="connsiteX677" fmla="*/ 1606545 w 3265410"/>
              <a:gd name="connsiteY677" fmla="*/ 4363822 h 6759197"/>
              <a:gd name="connsiteX678" fmla="*/ 1598870 w 3265410"/>
              <a:gd name="connsiteY678" fmla="*/ 3299484 h 6759197"/>
              <a:gd name="connsiteX679" fmla="*/ 1601685 w 3265410"/>
              <a:gd name="connsiteY679" fmla="*/ 3286288 h 6759197"/>
              <a:gd name="connsiteX680" fmla="*/ 1647732 w 3265410"/>
              <a:gd name="connsiteY680" fmla="*/ 3259344 h 6759197"/>
              <a:gd name="connsiteX681" fmla="*/ 1655794 w 3265410"/>
              <a:gd name="connsiteY681" fmla="*/ 3275909 h 6759197"/>
              <a:gd name="connsiteX682" fmla="*/ 1610630 w 3265410"/>
              <a:gd name="connsiteY682" fmla="*/ 3304066 h 6759197"/>
              <a:gd name="connsiteX683" fmla="*/ 1598870 w 3265410"/>
              <a:gd name="connsiteY683" fmla="*/ 3299484 h 6759197"/>
              <a:gd name="connsiteX684" fmla="*/ 1598375 w 3265410"/>
              <a:gd name="connsiteY684" fmla="*/ 4059667 h 6759197"/>
              <a:gd name="connsiteX685" fmla="*/ 1625429 w 3265410"/>
              <a:gd name="connsiteY685" fmla="*/ 4051523 h 6759197"/>
              <a:gd name="connsiteX686" fmla="*/ 1611185 w 3265410"/>
              <a:gd name="connsiteY686" fmla="*/ 4043244 h 6759197"/>
              <a:gd name="connsiteX687" fmla="*/ 1624326 w 3265410"/>
              <a:gd name="connsiteY687" fmla="*/ 4015973 h 6759197"/>
              <a:gd name="connsiteX688" fmla="*/ 1649833 w 3265410"/>
              <a:gd name="connsiteY688" fmla="*/ 4031100 h 6759197"/>
              <a:gd name="connsiteX689" fmla="*/ 1629846 w 3265410"/>
              <a:gd name="connsiteY689" fmla="*/ 4049204 h 6759197"/>
              <a:gd name="connsiteX690" fmla="*/ 1667060 w 3265410"/>
              <a:gd name="connsiteY690" fmla="*/ 4026573 h 6759197"/>
              <a:gd name="connsiteX691" fmla="*/ 1714985 w 3265410"/>
              <a:gd name="connsiteY691" fmla="*/ 4003826 h 6759197"/>
              <a:gd name="connsiteX692" fmla="*/ 1642324 w 3265410"/>
              <a:gd name="connsiteY692" fmla="*/ 3969592 h 6759197"/>
              <a:gd name="connsiteX693" fmla="*/ 1616043 w 3265410"/>
              <a:gd name="connsiteY693" fmla="*/ 4025577 h 6759197"/>
              <a:gd name="connsiteX694" fmla="*/ 1598375 w 3265410"/>
              <a:gd name="connsiteY694" fmla="*/ 4059667 h 6759197"/>
              <a:gd name="connsiteX695" fmla="*/ 1588614 w 3265410"/>
              <a:gd name="connsiteY695" fmla="*/ 5046469 h 6759197"/>
              <a:gd name="connsiteX696" fmla="*/ 1593404 w 3265410"/>
              <a:gd name="connsiteY696" fmla="*/ 5039497 h 6759197"/>
              <a:gd name="connsiteX697" fmla="*/ 1649721 w 3265410"/>
              <a:gd name="connsiteY697" fmla="*/ 5030664 h 6759197"/>
              <a:gd name="connsiteX698" fmla="*/ 1714762 w 3265410"/>
              <a:gd name="connsiteY698" fmla="*/ 5037730 h 6759197"/>
              <a:gd name="connsiteX699" fmla="*/ 1715757 w 3265410"/>
              <a:gd name="connsiteY699" fmla="*/ 5055068 h 6759197"/>
              <a:gd name="connsiteX700" fmla="*/ 1660985 w 3265410"/>
              <a:gd name="connsiteY700" fmla="*/ 5060923 h 6759197"/>
              <a:gd name="connsiteX701" fmla="*/ 1600802 w 3265410"/>
              <a:gd name="connsiteY701" fmla="*/ 5058714 h 6759197"/>
              <a:gd name="connsiteX702" fmla="*/ 1596716 w 3265410"/>
              <a:gd name="connsiteY702" fmla="*/ 5060809 h 6759197"/>
              <a:gd name="connsiteX703" fmla="*/ 1590532 w 3265410"/>
              <a:gd name="connsiteY703" fmla="*/ 5053522 h 6759197"/>
              <a:gd name="connsiteX704" fmla="*/ 1588614 w 3265410"/>
              <a:gd name="connsiteY704" fmla="*/ 5046469 h 6759197"/>
              <a:gd name="connsiteX705" fmla="*/ 1544664 w 3265410"/>
              <a:gd name="connsiteY705" fmla="*/ 5450623 h 6759197"/>
              <a:gd name="connsiteX706" fmla="*/ 1552214 w 3265410"/>
              <a:gd name="connsiteY706" fmla="*/ 5445763 h 6759197"/>
              <a:gd name="connsiteX707" fmla="*/ 1620238 w 3265410"/>
              <a:gd name="connsiteY707" fmla="*/ 5465864 h 6759197"/>
              <a:gd name="connsiteX708" fmla="*/ 1688039 w 3265410"/>
              <a:gd name="connsiteY708" fmla="*/ 5493249 h 6759197"/>
              <a:gd name="connsiteX709" fmla="*/ 1681745 w 3265410"/>
              <a:gd name="connsiteY709" fmla="*/ 5507164 h 6759197"/>
              <a:gd name="connsiteX710" fmla="*/ 1615158 w 3265410"/>
              <a:gd name="connsiteY710" fmla="*/ 5487065 h 6759197"/>
              <a:gd name="connsiteX711" fmla="*/ 1547135 w 3265410"/>
              <a:gd name="connsiteY711" fmla="*/ 5459127 h 6759197"/>
              <a:gd name="connsiteX712" fmla="*/ 1544664 w 3265410"/>
              <a:gd name="connsiteY712" fmla="*/ 5450623 h 6759197"/>
              <a:gd name="connsiteX713" fmla="*/ 1541394 w 3265410"/>
              <a:gd name="connsiteY713" fmla="*/ 6182859 h 6759197"/>
              <a:gd name="connsiteX714" fmla="*/ 1549896 w 3265410"/>
              <a:gd name="connsiteY714" fmla="*/ 6171596 h 6759197"/>
              <a:gd name="connsiteX715" fmla="*/ 1622778 w 3265410"/>
              <a:gd name="connsiteY715" fmla="*/ 6241826 h 6759197"/>
              <a:gd name="connsiteX716" fmla="*/ 1610632 w 3265410"/>
              <a:gd name="connsiteY716" fmla="*/ 6251212 h 6759197"/>
              <a:gd name="connsiteX717" fmla="*/ 1541394 w 3265410"/>
              <a:gd name="connsiteY717" fmla="*/ 6182859 h 6759197"/>
              <a:gd name="connsiteX718" fmla="*/ 1533555 w 3265410"/>
              <a:gd name="connsiteY718" fmla="*/ 3858510 h 6759197"/>
              <a:gd name="connsiteX719" fmla="*/ 1550671 w 3265410"/>
              <a:gd name="connsiteY719" fmla="*/ 3849345 h 6759197"/>
              <a:gd name="connsiteX720" fmla="*/ 1540732 w 3265410"/>
              <a:gd name="connsiteY720" fmla="*/ 3838080 h 6759197"/>
              <a:gd name="connsiteX721" fmla="*/ 1538965 w 3265410"/>
              <a:gd name="connsiteY721" fmla="*/ 3835761 h 6759197"/>
              <a:gd name="connsiteX722" fmla="*/ 1533555 w 3265410"/>
              <a:gd name="connsiteY722" fmla="*/ 3858510 h 6759197"/>
              <a:gd name="connsiteX723" fmla="*/ 1526789 w 3265410"/>
              <a:gd name="connsiteY723" fmla="*/ 2578800 h 6759197"/>
              <a:gd name="connsiteX724" fmla="*/ 1532117 w 3265410"/>
              <a:gd name="connsiteY724" fmla="*/ 2568738 h 6759197"/>
              <a:gd name="connsiteX725" fmla="*/ 1604666 w 3265410"/>
              <a:gd name="connsiteY725" fmla="*/ 2544002 h 6759197"/>
              <a:gd name="connsiteX726" fmla="*/ 1611513 w 3265410"/>
              <a:gd name="connsiteY726" fmla="*/ 2558688 h 6759197"/>
              <a:gd name="connsiteX727" fmla="*/ 1536534 w 3265410"/>
              <a:gd name="connsiteY727" fmla="*/ 2584307 h 6759197"/>
              <a:gd name="connsiteX728" fmla="*/ 1526789 w 3265410"/>
              <a:gd name="connsiteY728" fmla="*/ 2578800 h 6759197"/>
              <a:gd name="connsiteX729" fmla="*/ 1514983 w 3265410"/>
              <a:gd name="connsiteY729" fmla="*/ 3201907 h 6759197"/>
              <a:gd name="connsiteX730" fmla="*/ 1518536 w 3265410"/>
              <a:gd name="connsiteY730" fmla="*/ 3195297 h 6759197"/>
              <a:gd name="connsiteX731" fmla="*/ 1568117 w 3265410"/>
              <a:gd name="connsiteY731" fmla="*/ 3174206 h 6759197"/>
              <a:gd name="connsiteX732" fmla="*/ 1572534 w 3265410"/>
              <a:gd name="connsiteY732" fmla="*/ 3190771 h 6759197"/>
              <a:gd name="connsiteX733" fmla="*/ 1530682 w 3265410"/>
              <a:gd name="connsiteY733" fmla="*/ 3209874 h 6759197"/>
              <a:gd name="connsiteX734" fmla="*/ 1514983 w 3265410"/>
              <a:gd name="connsiteY734" fmla="*/ 3201907 h 6759197"/>
              <a:gd name="connsiteX735" fmla="*/ 1511121 w 3265410"/>
              <a:gd name="connsiteY735" fmla="*/ 5638156 h 6759197"/>
              <a:gd name="connsiteX736" fmla="*/ 1518423 w 3265410"/>
              <a:gd name="connsiteY736" fmla="*/ 5632731 h 6759197"/>
              <a:gd name="connsiteX737" fmla="*/ 1628629 w 3265410"/>
              <a:gd name="connsiteY737" fmla="*/ 5668178 h 6759197"/>
              <a:gd name="connsiteX738" fmla="*/ 1623329 w 3265410"/>
              <a:gd name="connsiteY738" fmla="*/ 5683746 h 6759197"/>
              <a:gd name="connsiteX739" fmla="*/ 1514337 w 3265410"/>
              <a:gd name="connsiteY739" fmla="*/ 5646976 h 6759197"/>
              <a:gd name="connsiteX740" fmla="*/ 1511121 w 3265410"/>
              <a:gd name="connsiteY740" fmla="*/ 5638156 h 6759197"/>
              <a:gd name="connsiteX741" fmla="*/ 1486719 w 3265410"/>
              <a:gd name="connsiteY741" fmla="*/ 3654840 h 6759197"/>
              <a:gd name="connsiteX742" fmla="*/ 1493028 w 3265410"/>
              <a:gd name="connsiteY742" fmla="*/ 3647345 h 6759197"/>
              <a:gd name="connsiteX743" fmla="*/ 1547909 w 3265410"/>
              <a:gd name="connsiteY743" fmla="*/ 3653309 h 6759197"/>
              <a:gd name="connsiteX744" fmla="*/ 1603012 w 3265410"/>
              <a:gd name="connsiteY744" fmla="*/ 3674183 h 6759197"/>
              <a:gd name="connsiteX745" fmla="*/ 1598815 w 3265410"/>
              <a:gd name="connsiteY745" fmla="*/ 3689202 h 6759197"/>
              <a:gd name="connsiteX746" fmla="*/ 1539517 w 3265410"/>
              <a:gd name="connsiteY746" fmla="*/ 3678158 h 6759197"/>
              <a:gd name="connsiteX747" fmla="*/ 1491261 w 3265410"/>
              <a:gd name="connsiteY747" fmla="*/ 3663910 h 6759197"/>
              <a:gd name="connsiteX748" fmla="*/ 1486719 w 3265410"/>
              <a:gd name="connsiteY748" fmla="*/ 3654840 h 6759197"/>
              <a:gd name="connsiteX749" fmla="*/ 1485585 w 3265410"/>
              <a:gd name="connsiteY749" fmla="*/ 4276469 h 6759197"/>
              <a:gd name="connsiteX750" fmla="*/ 1487615 w 3265410"/>
              <a:gd name="connsiteY750" fmla="*/ 4269402 h 6759197"/>
              <a:gd name="connsiteX751" fmla="*/ 1526485 w 3265410"/>
              <a:gd name="connsiteY751" fmla="*/ 4225344 h 6759197"/>
              <a:gd name="connsiteX752" fmla="*/ 1561160 w 3265410"/>
              <a:gd name="connsiteY752" fmla="*/ 4192328 h 6759197"/>
              <a:gd name="connsiteX753" fmla="*/ 1572313 w 3265410"/>
              <a:gd name="connsiteY753" fmla="*/ 4203036 h 6759197"/>
              <a:gd name="connsiteX754" fmla="*/ 1538853 w 3265410"/>
              <a:gd name="connsiteY754" fmla="*/ 4244774 h 6759197"/>
              <a:gd name="connsiteX755" fmla="*/ 1502743 w 3265410"/>
              <a:gd name="connsiteY755" fmla="*/ 4283425 h 6759197"/>
              <a:gd name="connsiteX756" fmla="*/ 1485585 w 3265410"/>
              <a:gd name="connsiteY756" fmla="*/ 4276469 h 6759197"/>
              <a:gd name="connsiteX757" fmla="*/ 1482758 w 3265410"/>
              <a:gd name="connsiteY757" fmla="*/ 3761986 h 6759197"/>
              <a:gd name="connsiteX758" fmla="*/ 1482869 w 3265410"/>
              <a:gd name="connsiteY758" fmla="*/ 3761986 h 6759197"/>
              <a:gd name="connsiteX759" fmla="*/ 1482758 w 3265410"/>
              <a:gd name="connsiteY759" fmla="*/ 3761875 h 6759197"/>
              <a:gd name="connsiteX760" fmla="*/ 1482758 w 3265410"/>
              <a:gd name="connsiteY760" fmla="*/ 3761986 h 6759197"/>
              <a:gd name="connsiteX761" fmla="*/ 1480880 w 3265410"/>
              <a:gd name="connsiteY761" fmla="*/ 4514449 h 6759197"/>
              <a:gd name="connsiteX762" fmla="*/ 1481762 w 3265410"/>
              <a:gd name="connsiteY762" fmla="*/ 4503721 h 6759197"/>
              <a:gd name="connsiteX763" fmla="*/ 1523614 w 3265410"/>
              <a:gd name="connsiteY763" fmla="*/ 4471036 h 6759197"/>
              <a:gd name="connsiteX764" fmla="*/ 1567123 w 3265410"/>
              <a:gd name="connsiteY764" fmla="*/ 4437687 h 6759197"/>
              <a:gd name="connsiteX765" fmla="*/ 1578386 w 3265410"/>
              <a:gd name="connsiteY765" fmla="*/ 4451270 h 6759197"/>
              <a:gd name="connsiteX766" fmla="*/ 1490928 w 3265410"/>
              <a:gd name="connsiteY766" fmla="*/ 4518300 h 6759197"/>
              <a:gd name="connsiteX767" fmla="*/ 1480880 w 3265410"/>
              <a:gd name="connsiteY767" fmla="*/ 4514449 h 6759197"/>
              <a:gd name="connsiteX768" fmla="*/ 1466206 w 3265410"/>
              <a:gd name="connsiteY768" fmla="*/ 3422237 h 6759197"/>
              <a:gd name="connsiteX769" fmla="*/ 1471492 w 3265410"/>
              <a:gd name="connsiteY769" fmla="*/ 3409303 h 6759197"/>
              <a:gd name="connsiteX770" fmla="*/ 1530129 w 3265410"/>
              <a:gd name="connsiteY770" fmla="*/ 3398040 h 6759197"/>
              <a:gd name="connsiteX771" fmla="*/ 1530571 w 3265410"/>
              <a:gd name="connsiteY771" fmla="*/ 3415487 h 6759197"/>
              <a:gd name="connsiteX772" fmla="*/ 1477235 w 3265410"/>
              <a:gd name="connsiteY772" fmla="*/ 3428960 h 6759197"/>
              <a:gd name="connsiteX773" fmla="*/ 1466206 w 3265410"/>
              <a:gd name="connsiteY773" fmla="*/ 3422237 h 6759197"/>
              <a:gd name="connsiteX774" fmla="*/ 1461362 w 3265410"/>
              <a:gd name="connsiteY774" fmla="*/ 4798592 h 6759197"/>
              <a:gd name="connsiteX775" fmla="*/ 1464205 w 3265410"/>
              <a:gd name="connsiteY775" fmla="*/ 4788959 h 6759197"/>
              <a:gd name="connsiteX776" fmla="*/ 1634703 w 3265410"/>
              <a:gd name="connsiteY776" fmla="*/ 4714421 h 6759197"/>
              <a:gd name="connsiteX777" fmla="*/ 1643537 w 3265410"/>
              <a:gd name="connsiteY777" fmla="*/ 4732642 h 6759197"/>
              <a:gd name="connsiteX778" fmla="*/ 1633710 w 3265410"/>
              <a:gd name="connsiteY778" fmla="*/ 4739267 h 6759197"/>
              <a:gd name="connsiteX779" fmla="*/ 1631501 w 3265410"/>
              <a:gd name="connsiteY779" fmla="*/ 4739267 h 6759197"/>
              <a:gd name="connsiteX780" fmla="*/ 1470610 w 3265410"/>
              <a:gd name="connsiteY780" fmla="*/ 4803095 h 6759197"/>
              <a:gd name="connsiteX781" fmla="*/ 1461362 w 3265410"/>
              <a:gd name="connsiteY781" fmla="*/ 4798592 h 6759197"/>
              <a:gd name="connsiteX782" fmla="*/ 1421083 w 3265410"/>
              <a:gd name="connsiteY782" fmla="*/ 4997257 h 6759197"/>
              <a:gd name="connsiteX783" fmla="*/ 1426990 w 3265410"/>
              <a:gd name="connsiteY783" fmla="*/ 4989031 h 6759197"/>
              <a:gd name="connsiteX784" fmla="*/ 1639450 w 3265410"/>
              <a:gd name="connsiteY784" fmla="*/ 4958555 h 6759197"/>
              <a:gd name="connsiteX785" fmla="*/ 1640334 w 3265410"/>
              <a:gd name="connsiteY785" fmla="*/ 4973352 h 6759197"/>
              <a:gd name="connsiteX786" fmla="*/ 1429089 w 3265410"/>
              <a:gd name="connsiteY786" fmla="*/ 5003499 h 6759197"/>
              <a:gd name="connsiteX787" fmla="*/ 1421083 w 3265410"/>
              <a:gd name="connsiteY787" fmla="*/ 4997257 h 6759197"/>
              <a:gd name="connsiteX788" fmla="*/ 1416860 w 3265410"/>
              <a:gd name="connsiteY788" fmla="*/ 3550359 h 6759197"/>
              <a:gd name="connsiteX789" fmla="*/ 1423347 w 3265410"/>
              <a:gd name="connsiteY789" fmla="*/ 3540711 h 6759197"/>
              <a:gd name="connsiteX790" fmla="*/ 1606545 w 3265410"/>
              <a:gd name="connsiteY790" fmla="*/ 3519841 h 6759197"/>
              <a:gd name="connsiteX791" fmla="*/ 1607980 w 3265410"/>
              <a:gd name="connsiteY791" fmla="*/ 3535521 h 6759197"/>
              <a:gd name="connsiteX792" fmla="*/ 1425445 w 3265410"/>
              <a:gd name="connsiteY792" fmla="*/ 3558269 h 6759197"/>
              <a:gd name="connsiteX793" fmla="*/ 1416860 w 3265410"/>
              <a:gd name="connsiteY793" fmla="*/ 3550359 h 6759197"/>
              <a:gd name="connsiteX794" fmla="*/ 1408426 w 3265410"/>
              <a:gd name="connsiteY794" fmla="*/ 4935229 h 6759197"/>
              <a:gd name="connsiteX795" fmla="*/ 1415286 w 3265410"/>
              <a:gd name="connsiteY795" fmla="*/ 4924324 h 6759197"/>
              <a:gd name="connsiteX796" fmla="*/ 1524056 w 3265410"/>
              <a:gd name="connsiteY796" fmla="*/ 4909638 h 6759197"/>
              <a:gd name="connsiteX797" fmla="*/ 1526816 w 3265410"/>
              <a:gd name="connsiteY797" fmla="*/ 4925652 h 6759197"/>
              <a:gd name="connsiteX798" fmla="*/ 1418046 w 3265410"/>
              <a:gd name="connsiteY798" fmla="*/ 4943649 h 6759197"/>
              <a:gd name="connsiteX799" fmla="*/ 1408426 w 3265410"/>
              <a:gd name="connsiteY799" fmla="*/ 4935229 h 6759197"/>
              <a:gd name="connsiteX800" fmla="*/ 1407167 w 3265410"/>
              <a:gd name="connsiteY800" fmla="*/ 3166036 h 6759197"/>
              <a:gd name="connsiteX801" fmla="*/ 1409433 w 3265410"/>
              <a:gd name="connsiteY801" fmla="*/ 3159187 h 6759197"/>
              <a:gd name="connsiteX802" fmla="*/ 1506608 w 3265410"/>
              <a:gd name="connsiteY802" fmla="*/ 3073608 h 6759197"/>
              <a:gd name="connsiteX803" fmla="*/ 1516216 w 3265410"/>
              <a:gd name="connsiteY803" fmla="*/ 3087301 h 6759197"/>
              <a:gd name="connsiteX804" fmla="*/ 1423348 w 3265410"/>
              <a:gd name="connsiteY804" fmla="*/ 3171114 h 6759197"/>
              <a:gd name="connsiteX805" fmla="*/ 1407167 w 3265410"/>
              <a:gd name="connsiteY805" fmla="*/ 3166036 h 6759197"/>
              <a:gd name="connsiteX806" fmla="*/ 1398571 w 3265410"/>
              <a:gd name="connsiteY806" fmla="*/ 2669143 h 6759197"/>
              <a:gd name="connsiteX807" fmla="*/ 1402588 w 3265410"/>
              <a:gd name="connsiteY807" fmla="*/ 2659950 h 6759197"/>
              <a:gd name="connsiteX808" fmla="*/ 1468622 w 3265410"/>
              <a:gd name="connsiteY808" fmla="*/ 2635877 h 6759197"/>
              <a:gd name="connsiteX809" fmla="*/ 1528253 w 3265410"/>
              <a:gd name="connsiteY809" fmla="*/ 2623399 h 6759197"/>
              <a:gd name="connsiteX810" fmla="*/ 1532228 w 3265410"/>
              <a:gd name="connsiteY810" fmla="*/ 2641619 h 6759197"/>
              <a:gd name="connsiteX811" fmla="*/ 1472487 w 3265410"/>
              <a:gd name="connsiteY811" fmla="*/ 2659729 h 6759197"/>
              <a:gd name="connsiteX812" fmla="*/ 1406895 w 3265410"/>
              <a:gd name="connsiteY812" fmla="*/ 2674526 h 6759197"/>
              <a:gd name="connsiteX813" fmla="*/ 1398571 w 3265410"/>
              <a:gd name="connsiteY813" fmla="*/ 2669143 h 6759197"/>
              <a:gd name="connsiteX814" fmla="*/ 1396804 w 3265410"/>
              <a:gd name="connsiteY814" fmla="*/ 5247015 h 6759197"/>
              <a:gd name="connsiteX815" fmla="*/ 1402697 w 3265410"/>
              <a:gd name="connsiteY815" fmla="*/ 5241132 h 6759197"/>
              <a:gd name="connsiteX816" fmla="*/ 1455702 w 3265410"/>
              <a:gd name="connsiteY816" fmla="*/ 5241132 h 6759197"/>
              <a:gd name="connsiteX817" fmla="*/ 1499542 w 3265410"/>
              <a:gd name="connsiteY817" fmla="*/ 5245882 h 6759197"/>
              <a:gd name="connsiteX818" fmla="*/ 1498658 w 3265410"/>
              <a:gd name="connsiteY818" fmla="*/ 5262449 h 6759197"/>
              <a:gd name="connsiteX819" fmla="*/ 1444329 w 3265410"/>
              <a:gd name="connsiteY819" fmla="*/ 5264436 h 6759197"/>
              <a:gd name="connsiteX820" fmla="*/ 1399605 w 3265410"/>
              <a:gd name="connsiteY820" fmla="*/ 5254384 h 6759197"/>
              <a:gd name="connsiteX821" fmla="*/ 1396804 w 3265410"/>
              <a:gd name="connsiteY821" fmla="*/ 5247015 h 6759197"/>
              <a:gd name="connsiteX822" fmla="*/ 1396652 w 3265410"/>
              <a:gd name="connsiteY822" fmla="*/ 3598381 h 6759197"/>
              <a:gd name="connsiteX823" fmla="*/ 1404906 w 3265410"/>
              <a:gd name="connsiteY823" fmla="*/ 3589299 h 6759197"/>
              <a:gd name="connsiteX824" fmla="*/ 1800674 w 3265410"/>
              <a:gd name="connsiteY824" fmla="*/ 3589519 h 6759197"/>
              <a:gd name="connsiteX825" fmla="*/ 1800233 w 3265410"/>
              <a:gd name="connsiteY825" fmla="*/ 3606194 h 6759197"/>
              <a:gd name="connsiteX826" fmla="*/ 1404133 w 3265410"/>
              <a:gd name="connsiteY826" fmla="*/ 3607629 h 6759197"/>
              <a:gd name="connsiteX827" fmla="*/ 1396652 w 3265410"/>
              <a:gd name="connsiteY827" fmla="*/ 3598381 h 6759197"/>
              <a:gd name="connsiteX828" fmla="*/ 1368700 w 3265410"/>
              <a:gd name="connsiteY828" fmla="*/ 2620251 h 6759197"/>
              <a:gd name="connsiteX829" fmla="*/ 1373434 w 3265410"/>
              <a:gd name="connsiteY829" fmla="*/ 2608380 h 6759197"/>
              <a:gd name="connsiteX830" fmla="*/ 1467517 w 3265410"/>
              <a:gd name="connsiteY830" fmla="*/ 2580000 h 6759197"/>
              <a:gd name="connsiteX831" fmla="*/ 1470168 w 3265410"/>
              <a:gd name="connsiteY831" fmla="*/ 2596012 h 6759197"/>
              <a:gd name="connsiteX832" fmla="*/ 1379287 w 3265410"/>
              <a:gd name="connsiteY832" fmla="*/ 2626490 h 6759197"/>
              <a:gd name="connsiteX833" fmla="*/ 1368700 w 3265410"/>
              <a:gd name="connsiteY833" fmla="*/ 2620251 h 6759197"/>
              <a:gd name="connsiteX834" fmla="*/ 1357532 w 3265410"/>
              <a:gd name="connsiteY834" fmla="*/ 6186492 h 6759197"/>
              <a:gd name="connsiteX835" fmla="*/ 1365705 w 3265410"/>
              <a:gd name="connsiteY835" fmla="*/ 6174013 h 6759197"/>
              <a:gd name="connsiteX836" fmla="*/ 1405790 w 3265410"/>
              <a:gd name="connsiteY836" fmla="*/ 6203832 h 6759197"/>
              <a:gd name="connsiteX837" fmla="*/ 1392869 w 3265410"/>
              <a:gd name="connsiteY837" fmla="*/ 6217965 h 6759197"/>
              <a:gd name="connsiteX838" fmla="*/ 1357532 w 3265410"/>
              <a:gd name="connsiteY838" fmla="*/ 6186492 h 6759197"/>
              <a:gd name="connsiteX839" fmla="*/ 1345261 w 3265410"/>
              <a:gd name="connsiteY839" fmla="*/ 2776628 h 6759197"/>
              <a:gd name="connsiteX840" fmla="*/ 1347705 w 3265410"/>
              <a:gd name="connsiteY840" fmla="*/ 2767395 h 6759197"/>
              <a:gd name="connsiteX841" fmla="*/ 1396513 w 3265410"/>
              <a:gd name="connsiteY841" fmla="*/ 2748953 h 6759197"/>
              <a:gd name="connsiteX842" fmla="*/ 1441567 w 3265410"/>
              <a:gd name="connsiteY842" fmla="*/ 2744978 h 6759197"/>
              <a:gd name="connsiteX843" fmla="*/ 1444548 w 3265410"/>
              <a:gd name="connsiteY843" fmla="*/ 2759996 h 6759197"/>
              <a:gd name="connsiteX844" fmla="*/ 1396071 w 3265410"/>
              <a:gd name="connsiteY844" fmla="*/ 2774351 h 6759197"/>
              <a:gd name="connsiteX845" fmla="*/ 1352674 w 3265410"/>
              <a:gd name="connsiteY845" fmla="*/ 2782633 h 6759197"/>
              <a:gd name="connsiteX846" fmla="*/ 1345261 w 3265410"/>
              <a:gd name="connsiteY846" fmla="*/ 2776628 h 6759197"/>
              <a:gd name="connsiteX847" fmla="*/ 1329154 w 3265410"/>
              <a:gd name="connsiteY847" fmla="*/ 4422785 h 6759197"/>
              <a:gd name="connsiteX848" fmla="*/ 1392760 w 3265410"/>
              <a:gd name="connsiteY848" fmla="*/ 4367461 h 6759197"/>
              <a:gd name="connsiteX849" fmla="*/ 1460009 w 3265410"/>
              <a:gd name="connsiteY849" fmla="*/ 4313574 h 6759197"/>
              <a:gd name="connsiteX850" fmla="*/ 1471383 w 3265410"/>
              <a:gd name="connsiteY850" fmla="*/ 4325718 h 6759197"/>
              <a:gd name="connsiteX851" fmla="*/ 1337878 w 3265410"/>
              <a:gd name="connsiteY851" fmla="*/ 4435815 h 6759197"/>
              <a:gd name="connsiteX852" fmla="*/ 1329154 w 3265410"/>
              <a:gd name="connsiteY852" fmla="*/ 4422785 h 6759197"/>
              <a:gd name="connsiteX853" fmla="*/ 1322418 w 3265410"/>
              <a:gd name="connsiteY853" fmla="*/ 5694679 h 6759197"/>
              <a:gd name="connsiteX854" fmla="*/ 1333460 w 3265410"/>
              <a:gd name="connsiteY854" fmla="*/ 5690042 h 6759197"/>
              <a:gd name="connsiteX855" fmla="*/ 1409213 w 3265410"/>
              <a:gd name="connsiteY855" fmla="*/ 5723390 h 6759197"/>
              <a:gd name="connsiteX856" fmla="*/ 1488609 w 3265410"/>
              <a:gd name="connsiteY856" fmla="*/ 5773302 h 6759197"/>
              <a:gd name="connsiteX857" fmla="*/ 1478782 w 3265410"/>
              <a:gd name="connsiteY857" fmla="*/ 5789203 h 6759197"/>
              <a:gd name="connsiteX858" fmla="*/ 1394967 w 3265410"/>
              <a:gd name="connsiteY858" fmla="*/ 5749560 h 6759197"/>
              <a:gd name="connsiteX859" fmla="*/ 1323632 w 3265410"/>
              <a:gd name="connsiteY859" fmla="*/ 5705943 h 6759197"/>
              <a:gd name="connsiteX860" fmla="*/ 1322418 w 3265410"/>
              <a:gd name="connsiteY860" fmla="*/ 5694679 h 6759197"/>
              <a:gd name="connsiteX861" fmla="*/ 1321990 w 3265410"/>
              <a:gd name="connsiteY861" fmla="*/ 3461370 h 6759197"/>
              <a:gd name="connsiteX862" fmla="*/ 1326393 w 3265410"/>
              <a:gd name="connsiteY862" fmla="*/ 3451597 h 6759197"/>
              <a:gd name="connsiteX863" fmla="*/ 1427544 w 3265410"/>
              <a:gd name="connsiteY863" fmla="*/ 3425315 h 6759197"/>
              <a:gd name="connsiteX864" fmla="*/ 1431961 w 3265410"/>
              <a:gd name="connsiteY864" fmla="*/ 3441990 h 6759197"/>
              <a:gd name="connsiteX865" fmla="*/ 1329926 w 3265410"/>
              <a:gd name="connsiteY865" fmla="*/ 3468161 h 6759197"/>
              <a:gd name="connsiteX866" fmla="*/ 1321990 w 3265410"/>
              <a:gd name="connsiteY866" fmla="*/ 3461370 h 6759197"/>
              <a:gd name="connsiteX867" fmla="*/ 1321093 w 3265410"/>
              <a:gd name="connsiteY867" fmla="*/ 6053101 h 6759197"/>
              <a:gd name="connsiteX868" fmla="*/ 1330921 w 3265410"/>
              <a:gd name="connsiteY868" fmla="*/ 6040512 h 6759197"/>
              <a:gd name="connsiteX869" fmla="*/ 1388895 w 3265410"/>
              <a:gd name="connsiteY869" fmla="*/ 6094731 h 6759197"/>
              <a:gd name="connsiteX870" fmla="*/ 1379288 w 3265410"/>
              <a:gd name="connsiteY870" fmla="*/ 6102461 h 6759197"/>
              <a:gd name="connsiteX871" fmla="*/ 1321093 w 3265410"/>
              <a:gd name="connsiteY871" fmla="*/ 6053101 h 6759197"/>
              <a:gd name="connsiteX872" fmla="*/ 1314909 w 3265410"/>
              <a:gd name="connsiteY872" fmla="*/ 4329148 h 6759197"/>
              <a:gd name="connsiteX873" fmla="*/ 1367582 w 3265410"/>
              <a:gd name="connsiteY873" fmla="*/ 4269518 h 6759197"/>
              <a:gd name="connsiteX874" fmla="*/ 1415948 w 3265410"/>
              <a:gd name="connsiteY874" fmla="*/ 4225901 h 6759197"/>
              <a:gd name="connsiteX875" fmla="*/ 1427653 w 3265410"/>
              <a:gd name="connsiteY875" fmla="*/ 4238158 h 6759197"/>
              <a:gd name="connsiteX876" fmla="*/ 1381495 w 3265410"/>
              <a:gd name="connsiteY876" fmla="*/ 4293149 h 6759197"/>
              <a:gd name="connsiteX877" fmla="*/ 1329595 w 3265410"/>
              <a:gd name="connsiteY877" fmla="*/ 4343393 h 6759197"/>
              <a:gd name="connsiteX878" fmla="*/ 1314909 w 3265410"/>
              <a:gd name="connsiteY878" fmla="*/ 4329148 h 6759197"/>
              <a:gd name="connsiteX879" fmla="*/ 1313362 w 3265410"/>
              <a:gd name="connsiteY879" fmla="*/ 3992458 h 6759197"/>
              <a:gd name="connsiteX880" fmla="*/ 1341080 w 3265410"/>
              <a:gd name="connsiteY880" fmla="*/ 3948949 h 6759197"/>
              <a:gd name="connsiteX881" fmla="*/ 1356209 w 3265410"/>
              <a:gd name="connsiteY881" fmla="*/ 3959331 h 6759197"/>
              <a:gd name="connsiteX882" fmla="*/ 1326945 w 3265410"/>
              <a:gd name="connsiteY882" fmla="*/ 3997758 h 6759197"/>
              <a:gd name="connsiteX883" fmla="*/ 1313362 w 3265410"/>
              <a:gd name="connsiteY883" fmla="*/ 3992458 h 6759197"/>
              <a:gd name="connsiteX884" fmla="*/ 1297612 w 3265410"/>
              <a:gd name="connsiteY884" fmla="*/ 2737662 h 6759197"/>
              <a:gd name="connsiteX885" fmla="*/ 1302099 w 3265410"/>
              <a:gd name="connsiteY885" fmla="*/ 2728856 h 6759197"/>
              <a:gd name="connsiteX886" fmla="*/ 1483528 w 3265410"/>
              <a:gd name="connsiteY886" fmla="*/ 2679495 h 6759197"/>
              <a:gd name="connsiteX887" fmla="*/ 1487505 w 3265410"/>
              <a:gd name="connsiteY887" fmla="*/ 2697495 h 6759197"/>
              <a:gd name="connsiteX888" fmla="*/ 1305301 w 3265410"/>
              <a:gd name="connsiteY888" fmla="*/ 2743322 h 6759197"/>
              <a:gd name="connsiteX889" fmla="*/ 1297612 w 3265410"/>
              <a:gd name="connsiteY889" fmla="*/ 2737662 h 6759197"/>
              <a:gd name="connsiteX890" fmla="*/ 1293320 w 3265410"/>
              <a:gd name="connsiteY890" fmla="*/ 3618479 h 6759197"/>
              <a:gd name="connsiteX891" fmla="*/ 1298786 w 3265410"/>
              <a:gd name="connsiteY891" fmla="*/ 3609617 h 6759197"/>
              <a:gd name="connsiteX892" fmla="*/ 1446647 w 3265410"/>
              <a:gd name="connsiteY892" fmla="*/ 3636892 h 6759197"/>
              <a:gd name="connsiteX893" fmla="*/ 1439138 w 3265410"/>
              <a:gd name="connsiteY893" fmla="*/ 3655112 h 6759197"/>
              <a:gd name="connsiteX894" fmla="*/ 1370895 w 3265410"/>
              <a:gd name="connsiteY894" fmla="*/ 3638659 h 6759197"/>
              <a:gd name="connsiteX895" fmla="*/ 1299449 w 3265410"/>
              <a:gd name="connsiteY895" fmla="*/ 3627175 h 6759197"/>
              <a:gd name="connsiteX896" fmla="*/ 1293320 w 3265410"/>
              <a:gd name="connsiteY896" fmla="*/ 3618479 h 6759197"/>
              <a:gd name="connsiteX897" fmla="*/ 1278027 w 3265410"/>
              <a:gd name="connsiteY897" fmla="*/ 2295875 h 6759197"/>
              <a:gd name="connsiteX898" fmla="*/ 1324737 w 3265410"/>
              <a:gd name="connsiteY898" fmla="*/ 2233153 h 6759197"/>
              <a:gd name="connsiteX899" fmla="*/ 1340528 w 3265410"/>
              <a:gd name="connsiteY899" fmla="*/ 2243090 h 6759197"/>
              <a:gd name="connsiteX900" fmla="*/ 1293265 w 3265410"/>
              <a:gd name="connsiteY900" fmla="*/ 2307801 h 6759197"/>
              <a:gd name="connsiteX901" fmla="*/ 1278027 w 3265410"/>
              <a:gd name="connsiteY901" fmla="*/ 2295875 h 6759197"/>
              <a:gd name="connsiteX902" fmla="*/ 1257611 w 3265410"/>
              <a:gd name="connsiteY902" fmla="*/ 5012144 h 6759197"/>
              <a:gd name="connsiteX903" fmla="*/ 1262235 w 3265410"/>
              <a:gd name="connsiteY903" fmla="*/ 5003279 h 6759197"/>
              <a:gd name="connsiteX904" fmla="*/ 1371005 w 3265410"/>
              <a:gd name="connsiteY904" fmla="*/ 4984837 h 6759197"/>
              <a:gd name="connsiteX905" fmla="*/ 1373324 w 3265410"/>
              <a:gd name="connsiteY905" fmla="*/ 5004051 h 6759197"/>
              <a:gd name="connsiteX906" fmla="*/ 1264664 w 3265410"/>
              <a:gd name="connsiteY906" fmla="*/ 5019181 h 6759197"/>
              <a:gd name="connsiteX907" fmla="*/ 1257611 w 3265410"/>
              <a:gd name="connsiteY907" fmla="*/ 5012144 h 6759197"/>
              <a:gd name="connsiteX908" fmla="*/ 1246651 w 3265410"/>
              <a:gd name="connsiteY908" fmla="*/ 2593860 h 6759197"/>
              <a:gd name="connsiteX909" fmla="*/ 1249758 w 3265410"/>
              <a:gd name="connsiteY909" fmla="*/ 2581989 h 6759197"/>
              <a:gd name="connsiteX910" fmla="*/ 1372882 w 3265410"/>
              <a:gd name="connsiteY910" fmla="*/ 2518936 h 6759197"/>
              <a:gd name="connsiteX911" fmla="*/ 1381496 w 3265410"/>
              <a:gd name="connsiteY911" fmla="*/ 2535168 h 6759197"/>
              <a:gd name="connsiteX912" fmla="*/ 1318774 w 3265410"/>
              <a:gd name="connsiteY912" fmla="*/ 2568075 h 6759197"/>
              <a:gd name="connsiteX913" fmla="*/ 1258702 w 3265410"/>
              <a:gd name="connsiteY913" fmla="*/ 2597449 h 6759197"/>
              <a:gd name="connsiteX914" fmla="*/ 1246651 w 3265410"/>
              <a:gd name="connsiteY914" fmla="*/ 2593860 h 6759197"/>
              <a:gd name="connsiteX915" fmla="*/ 1229107 w 3265410"/>
              <a:gd name="connsiteY915" fmla="*/ 4297110 h 6759197"/>
              <a:gd name="connsiteX916" fmla="*/ 1295142 w 3265410"/>
              <a:gd name="connsiteY916" fmla="*/ 4213410 h 6759197"/>
              <a:gd name="connsiteX917" fmla="*/ 1359411 w 3265410"/>
              <a:gd name="connsiteY917" fmla="*/ 4142740 h 6759197"/>
              <a:gd name="connsiteX918" fmla="*/ 1371227 w 3265410"/>
              <a:gd name="connsiteY918" fmla="*/ 4151353 h 6759197"/>
              <a:gd name="connsiteX919" fmla="*/ 1315350 w 3265410"/>
              <a:gd name="connsiteY919" fmla="*/ 4230305 h 6759197"/>
              <a:gd name="connsiteX920" fmla="*/ 1240702 w 3265410"/>
              <a:gd name="connsiteY920" fmla="*/ 4308817 h 6759197"/>
              <a:gd name="connsiteX921" fmla="*/ 1229107 w 3265410"/>
              <a:gd name="connsiteY921" fmla="*/ 4297110 h 6759197"/>
              <a:gd name="connsiteX922" fmla="*/ 1222951 w 3265410"/>
              <a:gd name="connsiteY922" fmla="*/ 2761391 h 6759197"/>
              <a:gd name="connsiteX923" fmla="*/ 1226346 w 3265410"/>
              <a:gd name="connsiteY923" fmla="*/ 2751936 h 6759197"/>
              <a:gd name="connsiteX924" fmla="*/ 1274272 w 3265410"/>
              <a:gd name="connsiteY924" fmla="*/ 2735482 h 6759197"/>
              <a:gd name="connsiteX925" fmla="*/ 1279572 w 3265410"/>
              <a:gd name="connsiteY925" fmla="*/ 2752156 h 6759197"/>
              <a:gd name="connsiteX926" fmla="*/ 1232310 w 3265410"/>
              <a:gd name="connsiteY926" fmla="*/ 2766622 h 6759197"/>
              <a:gd name="connsiteX927" fmla="*/ 1222951 w 3265410"/>
              <a:gd name="connsiteY927" fmla="*/ 2761391 h 6759197"/>
              <a:gd name="connsiteX928" fmla="*/ 1204703 w 3265410"/>
              <a:gd name="connsiteY928" fmla="*/ 2728027 h 6759197"/>
              <a:gd name="connsiteX929" fmla="*/ 1207794 w 3265410"/>
              <a:gd name="connsiteY929" fmla="*/ 2716929 h 6759197"/>
              <a:gd name="connsiteX930" fmla="*/ 1277253 w 3265410"/>
              <a:gd name="connsiteY930" fmla="*/ 2688661 h 6759197"/>
              <a:gd name="connsiteX931" fmla="*/ 1352343 w 3265410"/>
              <a:gd name="connsiteY931" fmla="*/ 2669557 h 6759197"/>
              <a:gd name="connsiteX932" fmla="*/ 1356428 w 3265410"/>
              <a:gd name="connsiteY932" fmla="*/ 2687446 h 6759197"/>
              <a:gd name="connsiteX933" fmla="*/ 1284210 w 3265410"/>
              <a:gd name="connsiteY933" fmla="*/ 2709973 h 6759197"/>
              <a:gd name="connsiteX934" fmla="*/ 1215856 w 3265410"/>
              <a:gd name="connsiteY934" fmla="*/ 2733162 h 6759197"/>
              <a:gd name="connsiteX935" fmla="*/ 1204703 w 3265410"/>
              <a:gd name="connsiteY935" fmla="*/ 2728027 h 6759197"/>
              <a:gd name="connsiteX936" fmla="*/ 1202853 w 3265410"/>
              <a:gd name="connsiteY936" fmla="*/ 4937020 h 6759197"/>
              <a:gd name="connsiteX937" fmla="*/ 1204261 w 3265410"/>
              <a:gd name="connsiteY937" fmla="*/ 4926655 h 6759197"/>
              <a:gd name="connsiteX938" fmla="*/ 1298454 w 3265410"/>
              <a:gd name="connsiteY938" fmla="*/ 4871441 h 6759197"/>
              <a:gd name="connsiteX939" fmla="*/ 1362613 w 3265410"/>
              <a:gd name="connsiteY939" fmla="*/ 4852555 h 6759197"/>
              <a:gd name="connsiteX940" fmla="*/ 1366035 w 3265410"/>
              <a:gd name="connsiteY940" fmla="*/ 4860728 h 6759197"/>
              <a:gd name="connsiteX941" fmla="*/ 1296577 w 3265410"/>
              <a:gd name="connsiteY941" fmla="*/ 4903576 h 6759197"/>
              <a:gd name="connsiteX942" fmla="*/ 1212543 w 3265410"/>
              <a:gd name="connsiteY942" fmla="*/ 4941340 h 6759197"/>
              <a:gd name="connsiteX943" fmla="*/ 1202853 w 3265410"/>
              <a:gd name="connsiteY943" fmla="*/ 4937020 h 6759197"/>
              <a:gd name="connsiteX944" fmla="*/ 1201611 w 3265410"/>
              <a:gd name="connsiteY944" fmla="*/ 2652096 h 6759197"/>
              <a:gd name="connsiteX945" fmla="*/ 1203709 w 3265410"/>
              <a:gd name="connsiteY945" fmla="*/ 2640625 h 6759197"/>
              <a:gd name="connsiteX946" fmla="*/ 1274604 w 3265410"/>
              <a:gd name="connsiteY946" fmla="*/ 2602639 h 6759197"/>
              <a:gd name="connsiteX947" fmla="*/ 1283658 w 3265410"/>
              <a:gd name="connsiteY947" fmla="*/ 2618761 h 6759197"/>
              <a:gd name="connsiteX948" fmla="*/ 1211770 w 3265410"/>
              <a:gd name="connsiteY948" fmla="*/ 2657190 h 6759197"/>
              <a:gd name="connsiteX949" fmla="*/ 1201611 w 3265410"/>
              <a:gd name="connsiteY949" fmla="*/ 2652096 h 6759197"/>
              <a:gd name="connsiteX950" fmla="*/ 1198188 w 3265410"/>
              <a:gd name="connsiteY950" fmla="*/ 5071160 h 6759197"/>
              <a:gd name="connsiteX951" fmla="*/ 1206691 w 3265410"/>
              <a:gd name="connsiteY951" fmla="*/ 5060049 h 6759197"/>
              <a:gd name="connsiteX952" fmla="*/ 1420144 w 3265410"/>
              <a:gd name="connsiteY952" fmla="*/ 5038073 h 6759197"/>
              <a:gd name="connsiteX953" fmla="*/ 1551331 w 3265410"/>
              <a:gd name="connsiteY953" fmla="*/ 5042492 h 6759197"/>
              <a:gd name="connsiteX954" fmla="*/ 1552104 w 3265410"/>
              <a:gd name="connsiteY954" fmla="*/ 5051104 h 6759197"/>
              <a:gd name="connsiteX955" fmla="*/ 1543712 w 3265410"/>
              <a:gd name="connsiteY955" fmla="*/ 5054527 h 6759197"/>
              <a:gd name="connsiteX956" fmla="*/ 1541834 w 3265410"/>
              <a:gd name="connsiteY956" fmla="*/ 5053644 h 6759197"/>
              <a:gd name="connsiteX957" fmla="*/ 1518424 w 3265410"/>
              <a:gd name="connsiteY957" fmla="*/ 5057620 h 6759197"/>
              <a:gd name="connsiteX958" fmla="*/ 1469394 w 3265410"/>
              <a:gd name="connsiteY958" fmla="*/ 5062921 h 6759197"/>
              <a:gd name="connsiteX959" fmla="*/ 1376857 w 3265410"/>
              <a:gd name="connsiteY959" fmla="*/ 5069875 h 6759197"/>
              <a:gd name="connsiteX960" fmla="*/ 1207243 w 3265410"/>
              <a:gd name="connsiteY960" fmla="*/ 5080697 h 6759197"/>
              <a:gd name="connsiteX961" fmla="*/ 1198188 w 3265410"/>
              <a:gd name="connsiteY961" fmla="*/ 5071160 h 6759197"/>
              <a:gd name="connsiteX962" fmla="*/ 1180522 w 3265410"/>
              <a:gd name="connsiteY962" fmla="*/ 3670317 h 6759197"/>
              <a:gd name="connsiteX963" fmla="*/ 1194435 w 3265410"/>
              <a:gd name="connsiteY963" fmla="*/ 3674073 h 6759197"/>
              <a:gd name="connsiteX964" fmla="*/ 1204816 w 3265410"/>
              <a:gd name="connsiteY964" fmla="*/ 3664796 h 6759197"/>
              <a:gd name="connsiteX965" fmla="*/ 1182177 w 3265410"/>
              <a:gd name="connsiteY965" fmla="*/ 3660599 h 6759197"/>
              <a:gd name="connsiteX966" fmla="*/ 1180522 w 3265410"/>
              <a:gd name="connsiteY966" fmla="*/ 3670317 h 6759197"/>
              <a:gd name="connsiteX967" fmla="*/ 1172792 w 3265410"/>
              <a:gd name="connsiteY967" fmla="*/ 3695941 h 6759197"/>
              <a:gd name="connsiteX968" fmla="*/ 1176325 w 3265410"/>
              <a:gd name="connsiteY968" fmla="*/ 3692185 h 6759197"/>
              <a:gd name="connsiteX969" fmla="*/ 1175553 w 3265410"/>
              <a:gd name="connsiteY969" fmla="*/ 3688431 h 6759197"/>
              <a:gd name="connsiteX970" fmla="*/ 1172792 w 3265410"/>
              <a:gd name="connsiteY970" fmla="*/ 3695941 h 6759197"/>
              <a:gd name="connsiteX971" fmla="*/ 1172197 w 3265410"/>
              <a:gd name="connsiteY971" fmla="*/ 3564038 h 6759197"/>
              <a:gd name="connsiteX972" fmla="*/ 1178974 w 3265410"/>
              <a:gd name="connsiteY972" fmla="*/ 3555508 h 6759197"/>
              <a:gd name="connsiteX973" fmla="*/ 1262125 w 3265410"/>
              <a:gd name="connsiteY973" fmla="*/ 3547447 h 6759197"/>
              <a:gd name="connsiteX974" fmla="*/ 1347153 w 3265410"/>
              <a:gd name="connsiteY974" fmla="*/ 3546895 h 6759197"/>
              <a:gd name="connsiteX975" fmla="*/ 1347485 w 3265410"/>
              <a:gd name="connsiteY975" fmla="*/ 3565557 h 6759197"/>
              <a:gd name="connsiteX976" fmla="*/ 1264776 w 3265410"/>
              <a:gd name="connsiteY976" fmla="*/ 3572844 h 6759197"/>
              <a:gd name="connsiteX977" fmla="*/ 1178090 w 3265410"/>
              <a:gd name="connsiteY977" fmla="*/ 3572403 h 6759197"/>
              <a:gd name="connsiteX978" fmla="*/ 1172197 w 3265410"/>
              <a:gd name="connsiteY978" fmla="*/ 3564038 h 6759197"/>
              <a:gd name="connsiteX979" fmla="*/ 1161196 w 3265410"/>
              <a:gd name="connsiteY979" fmla="*/ 2505616 h 6759197"/>
              <a:gd name="connsiteX980" fmla="*/ 1161748 w 3265410"/>
              <a:gd name="connsiteY980" fmla="*/ 2496078 h 6759197"/>
              <a:gd name="connsiteX981" fmla="*/ 1295363 w 3265410"/>
              <a:gd name="connsiteY981" fmla="*/ 2347555 h 6759197"/>
              <a:gd name="connsiteX982" fmla="*/ 1305854 w 3265410"/>
              <a:gd name="connsiteY982" fmla="*/ 2359923 h 6759197"/>
              <a:gd name="connsiteX983" fmla="*/ 1170913 w 3265410"/>
              <a:gd name="connsiteY983" fmla="*/ 2506458 h 6759197"/>
              <a:gd name="connsiteX984" fmla="*/ 1161196 w 3265410"/>
              <a:gd name="connsiteY984" fmla="*/ 2505616 h 6759197"/>
              <a:gd name="connsiteX985" fmla="*/ 1145638 w 3265410"/>
              <a:gd name="connsiteY985" fmla="*/ 4557416 h 6759197"/>
              <a:gd name="connsiteX986" fmla="*/ 1146618 w 3265410"/>
              <a:gd name="connsiteY986" fmla="*/ 4544703 h 6759197"/>
              <a:gd name="connsiteX987" fmla="*/ 1277915 w 3265410"/>
              <a:gd name="connsiteY987" fmla="*/ 4420143 h 6759197"/>
              <a:gd name="connsiteX988" fmla="*/ 1288738 w 3265410"/>
              <a:gd name="connsiteY988" fmla="*/ 4428755 h 6759197"/>
              <a:gd name="connsiteX989" fmla="*/ 1157330 w 3265410"/>
              <a:gd name="connsiteY989" fmla="*/ 4560273 h 6759197"/>
              <a:gd name="connsiteX990" fmla="*/ 1145638 w 3265410"/>
              <a:gd name="connsiteY990" fmla="*/ 4557416 h 6759197"/>
              <a:gd name="connsiteX991" fmla="*/ 1145432 w 3265410"/>
              <a:gd name="connsiteY991" fmla="*/ 5330670 h 6759197"/>
              <a:gd name="connsiteX992" fmla="*/ 1154128 w 3265410"/>
              <a:gd name="connsiteY992" fmla="*/ 5323962 h 6759197"/>
              <a:gd name="connsiteX993" fmla="*/ 1389667 w 3265410"/>
              <a:gd name="connsiteY993" fmla="*/ 5379174 h 6759197"/>
              <a:gd name="connsiteX994" fmla="*/ 1387900 w 3265410"/>
              <a:gd name="connsiteY994" fmla="*/ 5392425 h 6759197"/>
              <a:gd name="connsiteX995" fmla="*/ 1150816 w 3265410"/>
              <a:gd name="connsiteY995" fmla="*/ 5340527 h 6759197"/>
              <a:gd name="connsiteX996" fmla="*/ 1145432 w 3265410"/>
              <a:gd name="connsiteY996" fmla="*/ 5330670 h 6759197"/>
              <a:gd name="connsiteX997" fmla="*/ 1140684 w 3265410"/>
              <a:gd name="connsiteY997" fmla="*/ 2836702 h 6759197"/>
              <a:gd name="connsiteX998" fmla="*/ 1145625 w 3265410"/>
              <a:gd name="connsiteY998" fmla="*/ 2826694 h 6759197"/>
              <a:gd name="connsiteX999" fmla="*/ 1304088 w 3265410"/>
              <a:gd name="connsiteY999" fmla="*/ 2778880 h 6759197"/>
              <a:gd name="connsiteX1000" fmla="*/ 1308503 w 3265410"/>
              <a:gd name="connsiteY1000" fmla="*/ 2796106 h 6759197"/>
              <a:gd name="connsiteX1001" fmla="*/ 1149159 w 3265410"/>
              <a:gd name="connsiteY1001" fmla="*/ 2842817 h 6759197"/>
              <a:gd name="connsiteX1002" fmla="*/ 1140684 w 3265410"/>
              <a:gd name="connsiteY1002" fmla="*/ 2836702 h 6759197"/>
              <a:gd name="connsiteX1003" fmla="*/ 1138889 w 3265410"/>
              <a:gd name="connsiteY1003" fmla="*/ 2437551 h 6759197"/>
              <a:gd name="connsiteX1004" fmla="*/ 1204703 w 3265410"/>
              <a:gd name="connsiteY1004" fmla="*/ 2349762 h 6759197"/>
              <a:gd name="connsiteX1005" fmla="*/ 1218837 w 3265410"/>
              <a:gd name="connsiteY1005" fmla="*/ 2360473 h 6759197"/>
              <a:gd name="connsiteX1006" fmla="*/ 1149931 w 3265410"/>
              <a:gd name="connsiteY1006" fmla="*/ 2447379 h 6759197"/>
              <a:gd name="connsiteX1007" fmla="*/ 1138889 w 3265410"/>
              <a:gd name="connsiteY1007" fmla="*/ 2437551 h 6759197"/>
              <a:gd name="connsiteX1008" fmla="*/ 1135134 w 3265410"/>
              <a:gd name="connsiteY1008" fmla="*/ 5835010 h 6759197"/>
              <a:gd name="connsiteX1009" fmla="*/ 1144962 w 3265410"/>
              <a:gd name="connsiteY1009" fmla="*/ 5822421 h 6759197"/>
              <a:gd name="connsiteX1010" fmla="*/ 1292160 w 3265410"/>
              <a:gd name="connsiteY1010" fmla="*/ 5975253 h 6759197"/>
              <a:gd name="connsiteX1011" fmla="*/ 1280014 w 3265410"/>
              <a:gd name="connsiteY1011" fmla="*/ 5984749 h 6759197"/>
              <a:gd name="connsiteX1012" fmla="*/ 1135134 w 3265410"/>
              <a:gd name="connsiteY1012" fmla="*/ 5835010 h 6759197"/>
              <a:gd name="connsiteX1013" fmla="*/ 1130941 w 3265410"/>
              <a:gd name="connsiteY1013" fmla="*/ 1995185 h 6759197"/>
              <a:gd name="connsiteX1014" fmla="*/ 1133480 w 3265410"/>
              <a:gd name="connsiteY1014" fmla="*/ 1998607 h 6759197"/>
              <a:gd name="connsiteX1015" fmla="*/ 1139995 w 3265410"/>
              <a:gd name="connsiteY1015" fmla="*/ 1988559 h 6759197"/>
              <a:gd name="connsiteX1016" fmla="*/ 1130941 w 3265410"/>
              <a:gd name="connsiteY1016" fmla="*/ 1995185 h 6759197"/>
              <a:gd name="connsiteX1017" fmla="*/ 1117578 w 3265410"/>
              <a:gd name="connsiteY1017" fmla="*/ 2399453 h 6759197"/>
              <a:gd name="connsiteX1018" fmla="*/ 1140435 w 3265410"/>
              <a:gd name="connsiteY1018" fmla="*/ 2346670 h 6759197"/>
              <a:gd name="connsiteX1019" fmla="*/ 1157662 w 3265410"/>
              <a:gd name="connsiteY1019" fmla="*/ 2355282 h 6759197"/>
              <a:gd name="connsiteX1020" fmla="*/ 1134031 w 3265410"/>
              <a:gd name="connsiteY1020" fmla="*/ 2404312 h 6759197"/>
              <a:gd name="connsiteX1021" fmla="*/ 1117578 w 3265410"/>
              <a:gd name="connsiteY1021" fmla="*/ 2399453 h 6759197"/>
              <a:gd name="connsiteX1022" fmla="*/ 1107900 w 3265410"/>
              <a:gd name="connsiteY1022" fmla="*/ 5130860 h 6759197"/>
              <a:gd name="connsiteX1023" fmla="*/ 1114043 w 3265410"/>
              <a:gd name="connsiteY1023" fmla="*/ 5122207 h 6759197"/>
              <a:gd name="connsiteX1024" fmla="*/ 1475358 w 3265410"/>
              <a:gd name="connsiteY1024" fmla="*/ 5119556 h 6759197"/>
              <a:gd name="connsiteX1025" fmla="*/ 1802330 w 3265410"/>
              <a:gd name="connsiteY1025" fmla="*/ 5140206 h 6759197"/>
              <a:gd name="connsiteX1026" fmla="*/ 1801337 w 3265410"/>
              <a:gd name="connsiteY1026" fmla="*/ 5152792 h 6759197"/>
              <a:gd name="connsiteX1027" fmla="*/ 1471383 w 3265410"/>
              <a:gd name="connsiteY1027" fmla="*/ 5147935 h 6759197"/>
              <a:gd name="connsiteX1028" fmla="*/ 1114595 w 3265410"/>
              <a:gd name="connsiteY1028" fmla="*/ 5139433 h 6759197"/>
              <a:gd name="connsiteX1029" fmla="*/ 1107900 w 3265410"/>
              <a:gd name="connsiteY1029" fmla="*/ 5130860 h 6759197"/>
              <a:gd name="connsiteX1030" fmla="*/ 1101787 w 3265410"/>
              <a:gd name="connsiteY1030" fmla="*/ 5676579 h 6759197"/>
              <a:gd name="connsiteX1031" fmla="*/ 1111726 w 3265410"/>
              <a:gd name="connsiteY1031" fmla="*/ 5672369 h 6759197"/>
              <a:gd name="connsiteX1032" fmla="*/ 1198188 w 3265410"/>
              <a:gd name="connsiteY1032" fmla="*/ 5714993 h 6759197"/>
              <a:gd name="connsiteX1033" fmla="*/ 1263230 w 3265410"/>
              <a:gd name="connsiteY1033" fmla="*/ 5772194 h 6759197"/>
              <a:gd name="connsiteX1034" fmla="*/ 1256383 w 3265410"/>
              <a:gd name="connsiteY1034" fmla="*/ 5779261 h 6759197"/>
              <a:gd name="connsiteX1035" fmla="*/ 1183392 w 3265410"/>
              <a:gd name="connsiteY1035" fmla="*/ 5737740 h 6759197"/>
              <a:gd name="connsiteX1036" fmla="*/ 1103111 w 3265410"/>
              <a:gd name="connsiteY1036" fmla="*/ 5686836 h 6759197"/>
              <a:gd name="connsiteX1037" fmla="*/ 1101787 w 3265410"/>
              <a:gd name="connsiteY1037" fmla="*/ 5676579 h 6759197"/>
              <a:gd name="connsiteX1038" fmla="*/ 1098583 w 3265410"/>
              <a:gd name="connsiteY1038" fmla="*/ 1088364 h 6759197"/>
              <a:gd name="connsiteX1039" fmla="*/ 1151698 w 3265410"/>
              <a:gd name="connsiteY1039" fmla="*/ 1035470 h 6759197"/>
              <a:gd name="connsiteX1040" fmla="*/ 1160532 w 3265410"/>
              <a:gd name="connsiteY1040" fmla="*/ 1053580 h 6759197"/>
              <a:gd name="connsiteX1041" fmla="*/ 1138778 w 3265410"/>
              <a:gd name="connsiteY1041" fmla="*/ 1070586 h 6759197"/>
              <a:gd name="connsiteX1042" fmla="*/ 1108742 w 3265410"/>
              <a:gd name="connsiteY1042" fmla="*/ 1093664 h 6759197"/>
              <a:gd name="connsiteX1043" fmla="*/ 1098583 w 3265410"/>
              <a:gd name="connsiteY1043" fmla="*/ 1088364 h 6759197"/>
              <a:gd name="connsiteX1044" fmla="*/ 1080902 w 3265410"/>
              <a:gd name="connsiteY1044" fmla="*/ 5017001 h 6759197"/>
              <a:gd name="connsiteX1045" fmla="*/ 1084891 w 3265410"/>
              <a:gd name="connsiteY1045" fmla="*/ 5006510 h 6759197"/>
              <a:gd name="connsiteX1046" fmla="*/ 1191121 w 3265410"/>
              <a:gd name="connsiteY1046" fmla="*/ 4977800 h 6759197"/>
              <a:gd name="connsiteX1047" fmla="*/ 1194876 w 3265410"/>
              <a:gd name="connsiteY1047" fmla="*/ 4993591 h 6759197"/>
              <a:gd name="connsiteX1048" fmla="*/ 1090412 w 3265410"/>
              <a:gd name="connsiteY1048" fmla="*/ 5022522 h 6759197"/>
              <a:gd name="connsiteX1049" fmla="*/ 1080902 w 3265410"/>
              <a:gd name="connsiteY1049" fmla="*/ 5017001 h 6759197"/>
              <a:gd name="connsiteX1050" fmla="*/ 1070314 w 3265410"/>
              <a:gd name="connsiteY1050" fmla="*/ 5081545 h 6759197"/>
              <a:gd name="connsiteX1051" fmla="*/ 1074069 w 3265410"/>
              <a:gd name="connsiteY1051" fmla="*/ 5072436 h 6759197"/>
              <a:gd name="connsiteX1052" fmla="*/ 1143859 w 3265410"/>
              <a:gd name="connsiteY1052" fmla="*/ 5060398 h 6759197"/>
              <a:gd name="connsiteX1053" fmla="*/ 1146399 w 3265410"/>
              <a:gd name="connsiteY1053" fmla="*/ 5075857 h 6759197"/>
              <a:gd name="connsiteX1054" fmla="*/ 1077161 w 3265410"/>
              <a:gd name="connsiteY1054" fmla="*/ 5088666 h 6759197"/>
              <a:gd name="connsiteX1055" fmla="*/ 1070314 w 3265410"/>
              <a:gd name="connsiteY1055" fmla="*/ 5081545 h 6759197"/>
              <a:gd name="connsiteX1056" fmla="*/ 1062833 w 3265410"/>
              <a:gd name="connsiteY1056" fmla="*/ 2772199 h 6759197"/>
              <a:gd name="connsiteX1057" fmla="*/ 1063910 w 3265410"/>
              <a:gd name="connsiteY1057" fmla="*/ 2759555 h 6759197"/>
              <a:gd name="connsiteX1058" fmla="*/ 1108632 w 3265410"/>
              <a:gd name="connsiteY1058" fmla="*/ 2726648 h 6759197"/>
              <a:gd name="connsiteX1059" fmla="*/ 1169146 w 3265410"/>
              <a:gd name="connsiteY1059" fmla="*/ 2698489 h 6759197"/>
              <a:gd name="connsiteX1060" fmla="*/ 1178202 w 3265410"/>
              <a:gd name="connsiteY1060" fmla="*/ 2715053 h 6759197"/>
              <a:gd name="connsiteX1061" fmla="*/ 1119897 w 3265410"/>
              <a:gd name="connsiteY1061" fmla="*/ 2748402 h 6759197"/>
              <a:gd name="connsiteX1062" fmla="*/ 1074841 w 3265410"/>
              <a:gd name="connsiteY1062" fmla="*/ 2775236 h 6759197"/>
              <a:gd name="connsiteX1063" fmla="*/ 1062833 w 3265410"/>
              <a:gd name="connsiteY1063" fmla="*/ 2772199 h 6759197"/>
              <a:gd name="connsiteX1064" fmla="*/ 1049444 w 3265410"/>
              <a:gd name="connsiteY1064" fmla="*/ 2257666 h 6759197"/>
              <a:gd name="connsiteX1065" fmla="*/ 1061148 w 3265410"/>
              <a:gd name="connsiteY1065" fmla="*/ 2234477 h 6759197"/>
              <a:gd name="connsiteX1066" fmla="*/ 1077050 w 3265410"/>
              <a:gd name="connsiteY1066" fmla="*/ 2236464 h 6759197"/>
              <a:gd name="connsiteX1067" fmla="*/ 1061590 w 3265410"/>
              <a:gd name="connsiteY1067" fmla="*/ 2267604 h 6759197"/>
              <a:gd name="connsiteX1068" fmla="*/ 1049444 w 3265410"/>
              <a:gd name="connsiteY1068" fmla="*/ 2257666 h 6759197"/>
              <a:gd name="connsiteX1069" fmla="*/ 1046614 w 3265410"/>
              <a:gd name="connsiteY1069" fmla="*/ 2686522 h 6759197"/>
              <a:gd name="connsiteX1070" fmla="*/ 1047125 w 3265410"/>
              <a:gd name="connsiteY1070" fmla="*/ 2677067 h 6759197"/>
              <a:gd name="connsiteX1071" fmla="*/ 1199844 w 3265410"/>
              <a:gd name="connsiteY1071" fmla="*/ 2561892 h 6759197"/>
              <a:gd name="connsiteX1072" fmla="*/ 1209341 w 3265410"/>
              <a:gd name="connsiteY1072" fmla="*/ 2576248 h 6759197"/>
              <a:gd name="connsiteX1073" fmla="*/ 1128178 w 3265410"/>
              <a:gd name="connsiteY1073" fmla="*/ 2636320 h 6759197"/>
              <a:gd name="connsiteX1074" fmla="*/ 1055296 w 3265410"/>
              <a:gd name="connsiteY1074" fmla="*/ 2688442 h 6759197"/>
              <a:gd name="connsiteX1075" fmla="*/ 1046614 w 3265410"/>
              <a:gd name="connsiteY1075" fmla="*/ 2686522 h 6759197"/>
              <a:gd name="connsiteX1076" fmla="*/ 1032551 w 3265410"/>
              <a:gd name="connsiteY1076" fmla="*/ 3386557 h 6759197"/>
              <a:gd name="connsiteX1077" fmla="*/ 1033434 w 3265410"/>
              <a:gd name="connsiteY1077" fmla="*/ 3387882 h 6759197"/>
              <a:gd name="connsiteX1078" fmla="*/ 1162080 w 3265410"/>
              <a:gd name="connsiteY1078" fmla="*/ 3273039 h 6759197"/>
              <a:gd name="connsiteX1079" fmla="*/ 1304089 w 3265410"/>
              <a:gd name="connsiteY1079" fmla="*/ 3127938 h 6759197"/>
              <a:gd name="connsiteX1080" fmla="*/ 1318444 w 3265410"/>
              <a:gd name="connsiteY1080" fmla="*/ 3140417 h 6759197"/>
              <a:gd name="connsiteX1081" fmla="*/ 1116365 w 3265410"/>
              <a:gd name="connsiteY1081" fmla="*/ 3351441 h 6759197"/>
              <a:gd name="connsiteX1082" fmla="*/ 1350357 w 3265410"/>
              <a:gd name="connsiteY1082" fmla="*/ 3193532 h 6759197"/>
              <a:gd name="connsiteX1083" fmla="*/ 1362946 w 3265410"/>
              <a:gd name="connsiteY1083" fmla="*/ 3210537 h 6759197"/>
              <a:gd name="connsiteX1084" fmla="*/ 1100352 w 3265410"/>
              <a:gd name="connsiteY1084" fmla="*/ 3395501 h 6759197"/>
              <a:gd name="connsiteX1085" fmla="*/ 1049335 w 3265410"/>
              <a:gd name="connsiteY1085" fmla="*/ 3428519 h 6759197"/>
              <a:gd name="connsiteX1086" fmla="*/ 1049777 w 3265410"/>
              <a:gd name="connsiteY1086" fmla="*/ 3432383 h 6759197"/>
              <a:gd name="connsiteX1087" fmla="*/ 1641883 w 3265410"/>
              <a:gd name="connsiteY1087" fmla="*/ 3025794 h 6759197"/>
              <a:gd name="connsiteX1088" fmla="*/ 1654472 w 3265410"/>
              <a:gd name="connsiteY1088" fmla="*/ 3042689 h 6759197"/>
              <a:gd name="connsiteX1089" fmla="*/ 1141542 w 3265410"/>
              <a:gd name="connsiteY1089" fmla="*/ 3407538 h 6759197"/>
              <a:gd name="connsiteX1090" fmla="*/ 1173565 w 3265410"/>
              <a:gd name="connsiteY1090" fmla="*/ 3390974 h 6759197"/>
              <a:gd name="connsiteX1091" fmla="*/ 1479667 w 3265410"/>
              <a:gd name="connsiteY1091" fmla="*/ 3209543 h 6759197"/>
              <a:gd name="connsiteX1092" fmla="*/ 1488722 w 3265410"/>
              <a:gd name="connsiteY1092" fmla="*/ 3225665 h 6759197"/>
              <a:gd name="connsiteX1093" fmla="*/ 1132376 w 3265410"/>
              <a:gd name="connsiteY1093" fmla="*/ 3438678 h 6759197"/>
              <a:gd name="connsiteX1094" fmla="*/ 1044587 w 3265410"/>
              <a:gd name="connsiteY1094" fmla="*/ 3484174 h 6759197"/>
              <a:gd name="connsiteX1095" fmla="*/ 1043925 w 3265410"/>
              <a:gd name="connsiteY1095" fmla="*/ 3480640 h 6759197"/>
              <a:gd name="connsiteX1096" fmla="*/ 1042488 w 3265410"/>
              <a:gd name="connsiteY1096" fmla="*/ 3484174 h 6759197"/>
              <a:gd name="connsiteX1097" fmla="*/ 1045912 w 3265410"/>
              <a:gd name="connsiteY1097" fmla="*/ 3484394 h 6759197"/>
              <a:gd name="connsiteX1098" fmla="*/ 1267980 w 3265410"/>
              <a:gd name="connsiteY1098" fmla="*/ 3382250 h 6759197"/>
              <a:gd name="connsiteX1099" fmla="*/ 1636693 w 3265410"/>
              <a:gd name="connsiteY1099" fmla="*/ 3184146 h 6759197"/>
              <a:gd name="connsiteX1100" fmla="*/ 1647183 w 3265410"/>
              <a:gd name="connsiteY1100" fmla="*/ 3199936 h 6759197"/>
              <a:gd name="connsiteX1101" fmla="*/ 1278691 w 3265410"/>
              <a:gd name="connsiteY1101" fmla="*/ 3405881 h 6759197"/>
              <a:gd name="connsiteX1102" fmla="*/ 1561603 w 3265410"/>
              <a:gd name="connsiteY1102" fmla="*/ 3295786 h 6759197"/>
              <a:gd name="connsiteX1103" fmla="*/ 1569001 w 3265410"/>
              <a:gd name="connsiteY1103" fmla="*/ 3313123 h 6759197"/>
              <a:gd name="connsiteX1104" fmla="*/ 1156007 w 3265410"/>
              <a:gd name="connsiteY1104" fmla="*/ 3485389 h 6759197"/>
              <a:gd name="connsiteX1105" fmla="*/ 1283218 w 3265410"/>
              <a:gd name="connsiteY1105" fmla="*/ 3462751 h 6759197"/>
              <a:gd name="connsiteX1106" fmla="*/ 1287746 w 3265410"/>
              <a:gd name="connsiteY1106" fmla="*/ 3480751 h 6759197"/>
              <a:gd name="connsiteX1107" fmla="*/ 1158327 w 3265410"/>
              <a:gd name="connsiteY1107" fmla="*/ 3520394 h 6759197"/>
              <a:gd name="connsiteX1108" fmla="*/ 1208460 w 3265410"/>
              <a:gd name="connsiteY1108" fmla="*/ 3514872 h 6759197"/>
              <a:gd name="connsiteX1109" fmla="*/ 1560057 w 3265410"/>
              <a:gd name="connsiteY1109" fmla="*/ 3443979 h 6759197"/>
              <a:gd name="connsiteX1110" fmla="*/ 1564032 w 3265410"/>
              <a:gd name="connsiteY1110" fmla="*/ 3460212 h 6759197"/>
              <a:gd name="connsiteX1111" fmla="*/ 1243686 w 3265410"/>
              <a:gd name="connsiteY1111" fmla="*/ 3533424 h 6759197"/>
              <a:gd name="connsiteX1112" fmla="*/ 1109518 w 3265410"/>
              <a:gd name="connsiteY1112" fmla="*/ 3553300 h 6759197"/>
              <a:gd name="connsiteX1113" fmla="*/ 1105432 w 3265410"/>
              <a:gd name="connsiteY1113" fmla="*/ 3565226 h 6759197"/>
              <a:gd name="connsiteX1114" fmla="*/ 1107199 w 3265410"/>
              <a:gd name="connsiteY1114" fmla="*/ 3565006 h 6759197"/>
              <a:gd name="connsiteX1115" fmla="*/ 1106315 w 3265410"/>
              <a:gd name="connsiteY1115" fmla="*/ 3564123 h 6759197"/>
              <a:gd name="connsiteX1116" fmla="*/ 1145737 w 3265410"/>
              <a:gd name="connsiteY1116" fmla="*/ 3559926 h 6759197"/>
              <a:gd name="connsiteX1117" fmla="*/ 1152142 w 3265410"/>
              <a:gd name="connsiteY1117" fmla="*/ 3574502 h 6759197"/>
              <a:gd name="connsiteX1118" fmla="*/ 1169811 w 3265410"/>
              <a:gd name="connsiteY1118" fmla="*/ 3594490 h 6759197"/>
              <a:gd name="connsiteX1119" fmla="*/ 1267427 w 3265410"/>
              <a:gd name="connsiteY1119" fmla="*/ 3600453 h 6759197"/>
              <a:gd name="connsiteX1120" fmla="*/ 1267758 w 3265410"/>
              <a:gd name="connsiteY1120" fmla="*/ 3622538 h 6759197"/>
              <a:gd name="connsiteX1121" fmla="*/ 1181626 w 3265410"/>
              <a:gd name="connsiteY1121" fmla="*/ 3628832 h 6759197"/>
              <a:gd name="connsiteX1122" fmla="*/ 1182289 w 3265410"/>
              <a:gd name="connsiteY1122" fmla="*/ 3633651 h 6759197"/>
              <a:gd name="connsiteX1123" fmla="*/ 1222594 w 3265410"/>
              <a:gd name="connsiteY1123" fmla="*/ 3641824 h 6759197"/>
              <a:gd name="connsiteX1124" fmla="*/ 1233085 w 3265410"/>
              <a:gd name="connsiteY1124" fmla="*/ 3644034 h 6759197"/>
              <a:gd name="connsiteX1125" fmla="*/ 1300003 w 3265410"/>
              <a:gd name="connsiteY1125" fmla="*/ 3658281 h 6759197"/>
              <a:gd name="connsiteX1126" fmla="*/ 1310383 w 3265410"/>
              <a:gd name="connsiteY1126" fmla="*/ 3660489 h 6759197"/>
              <a:gd name="connsiteX1127" fmla="*/ 1303426 w 3265410"/>
              <a:gd name="connsiteY1127" fmla="*/ 3660158 h 6759197"/>
              <a:gd name="connsiteX1128" fmla="*/ 1300886 w 3265410"/>
              <a:gd name="connsiteY1128" fmla="*/ 3660268 h 6759197"/>
              <a:gd name="connsiteX1129" fmla="*/ 1302653 w 3265410"/>
              <a:gd name="connsiteY1129" fmla="*/ 3664355 h 6759197"/>
              <a:gd name="connsiteX1130" fmla="*/ 1411644 w 3265410"/>
              <a:gd name="connsiteY1130" fmla="*/ 3683130 h 6759197"/>
              <a:gd name="connsiteX1131" fmla="*/ 1688151 w 3265410"/>
              <a:gd name="connsiteY1131" fmla="*/ 3772034 h 6759197"/>
              <a:gd name="connsiteX1132" fmla="*/ 1682409 w 3265410"/>
              <a:gd name="connsiteY1132" fmla="*/ 3788381 h 6759197"/>
              <a:gd name="connsiteX1133" fmla="*/ 1475360 w 3265410"/>
              <a:gd name="connsiteY1133" fmla="*/ 3732387 h 6759197"/>
              <a:gd name="connsiteX1134" fmla="*/ 1482427 w 3265410"/>
              <a:gd name="connsiteY1134" fmla="*/ 3758231 h 6759197"/>
              <a:gd name="connsiteX1135" fmla="*/ 1489494 w 3265410"/>
              <a:gd name="connsiteY1135" fmla="*/ 3761212 h 6759197"/>
              <a:gd name="connsiteX1136" fmla="*/ 1518426 w 3265410"/>
              <a:gd name="connsiteY1136" fmla="*/ 3767949 h 6759197"/>
              <a:gd name="connsiteX1137" fmla="*/ 1539628 w 3265410"/>
              <a:gd name="connsiteY1137" fmla="*/ 3829244 h 6759197"/>
              <a:gd name="connsiteX1138" fmla="*/ 1569996 w 3265410"/>
              <a:gd name="connsiteY1138" fmla="*/ 3843271 h 6759197"/>
              <a:gd name="connsiteX1139" fmla="*/ 1617037 w 3265410"/>
              <a:gd name="connsiteY1139" fmla="*/ 3856192 h 6759197"/>
              <a:gd name="connsiteX1140" fmla="*/ 1633712 w 3265410"/>
              <a:gd name="connsiteY1140" fmla="*/ 3875626 h 6759197"/>
              <a:gd name="connsiteX1141" fmla="*/ 1637687 w 3265410"/>
              <a:gd name="connsiteY1141" fmla="*/ 3875185 h 6759197"/>
              <a:gd name="connsiteX1142" fmla="*/ 1745683 w 3265410"/>
              <a:gd name="connsiteY1142" fmla="*/ 3908641 h 6759197"/>
              <a:gd name="connsiteX1143" fmla="*/ 1738616 w 3265410"/>
              <a:gd name="connsiteY1143" fmla="*/ 3924655 h 6759197"/>
              <a:gd name="connsiteX1144" fmla="*/ 1643319 w 3265410"/>
              <a:gd name="connsiteY1144" fmla="*/ 3898487 h 6759197"/>
              <a:gd name="connsiteX1145" fmla="*/ 1646963 w 3265410"/>
              <a:gd name="connsiteY1145" fmla="*/ 3936907 h 6759197"/>
              <a:gd name="connsiteX1146" fmla="*/ 1850147 w 3265410"/>
              <a:gd name="connsiteY1146" fmla="*/ 4051301 h 6759197"/>
              <a:gd name="connsiteX1147" fmla="*/ 1847055 w 3265410"/>
              <a:gd name="connsiteY1147" fmla="*/ 4064438 h 6759197"/>
              <a:gd name="connsiteX1148" fmla="*/ 1858429 w 3265410"/>
              <a:gd name="connsiteY1148" fmla="*/ 4099338 h 6759197"/>
              <a:gd name="connsiteX1149" fmla="*/ 1855889 w 3265410"/>
              <a:gd name="connsiteY1149" fmla="*/ 4126505 h 6759197"/>
              <a:gd name="connsiteX1150" fmla="*/ 1911102 w 3265410"/>
              <a:gd name="connsiteY1150" fmla="*/ 4138765 h 6759197"/>
              <a:gd name="connsiteX1151" fmla="*/ 1940145 w 3265410"/>
              <a:gd name="connsiteY1151" fmla="*/ 4206449 h 6759197"/>
              <a:gd name="connsiteX1152" fmla="*/ 2094410 w 3265410"/>
              <a:gd name="connsiteY1152" fmla="*/ 4290150 h 6759197"/>
              <a:gd name="connsiteX1153" fmla="*/ 2170052 w 3265410"/>
              <a:gd name="connsiteY1153" fmla="*/ 4254923 h 6759197"/>
              <a:gd name="connsiteX1154" fmla="*/ 2107330 w 3265410"/>
              <a:gd name="connsiteY1154" fmla="*/ 4197398 h 6759197"/>
              <a:gd name="connsiteX1155" fmla="*/ 2121796 w 3265410"/>
              <a:gd name="connsiteY1155" fmla="*/ 4181165 h 6759197"/>
              <a:gd name="connsiteX1156" fmla="*/ 2164310 w 3265410"/>
              <a:gd name="connsiteY1156" fmla="*/ 4216497 h 6759197"/>
              <a:gd name="connsiteX1157" fmla="*/ 2318023 w 3265410"/>
              <a:gd name="connsiteY1157" fmla="*/ 4238693 h 6759197"/>
              <a:gd name="connsiteX1158" fmla="*/ 2344636 w 3265410"/>
              <a:gd name="connsiteY1158" fmla="*/ 4234827 h 6759197"/>
              <a:gd name="connsiteX1159" fmla="*/ 2315153 w 3265410"/>
              <a:gd name="connsiteY1159" fmla="*/ 4226216 h 6759197"/>
              <a:gd name="connsiteX1160" fmla="*/ 2242823 w 3265410"/>
              <a:gd name="connsiteY1160" fmla="*/ 4208218 h 6759197"/>
              <a:gd name="connsiteX1161" fmla="*/ 2243265 w 3265410"/>
              <a:gd name="connsiteY1161" fmla="*/ 4195079 h 6759197"/>
              <a:gd name="connsiteX1162" fmla="*/ 2325091 w 3265410"/>
              <a:gd name="connsiteY1162" fmla="*/ 4204243 h 6759197"/>
              <a:gd name="connsiteX1163" fmla="*/ 2185070 w 3265410"/>
              <a:gd name="connsiteY1163" fmla="*/ 4157315 h 6759197"/>
              <a:gd name="connsiteX1164" fmla="*/ 2189708 w 3265410"/>
              <a:gd name="connsiteY1164" fmla="*/ 4143290 h 6759197"/>
              <a:gd name="connsiteX1165" fmla="*/ 2313496 w 3265410"/>
              <a:gd name="connsiteY1165" fmla="*/ 4170896 h 6759197"/>
              <a:gd name="connsiteX1166" fmla="*/ 2338783 w 3265410"/>
              <a:gd name="connsiteY1166" fmla="*/ 4181828 h 6759197"/>
              <a:gd name="connsiteX1167" fmla="*/ 2333263 w 3265410"/>
              <a:gd name="connsiteY1167" fmla="*/ 4177744 h 6759197"/>
              <a:gd name="connsiteX1168" fmla="*/ 2265682 w 3265410"/>
              <a:gd name="connsiteY1168" fmla="*/ 4143290 h 6759197"/>
              <a:gd name="connsiteX1169" fmla="*/ 2270209 w 3265410"/>
              <a:gd name="connsiteY1169" fmla="*/ 4125177 h 6759197"/>
              <a:gd name="connsiteX1170" fmla="*/ 2318575 w 3265410"/>
              <a:gd name="connsiteY1170" fmla="*/ 4143953 h 6759197"/>
              <a:gd name="connsiteX1171" fmla="*/ 2477147 w 3265410"/>
              <a:gd name="connsiteY1171" fmla="*/ 4125069 h 6759197"/>
              <a:gd name="connsiteX1172" fmla="*/ 2483884 w 3265410"/>
              <a:gd name="connsiteY1172" fmla="*/ 4100220 h 6759197"/>
              <a:gd name="connsiteX1173" fmla="*/ 2457382 w 3265410"/>
              <a:gd name="connsiteY1173" fmla="*/ 4076695 h 6759197"/>
              <a:gd name="connsiteX1174" fmla="*/ 2445566 w 3265410"/>
              <a:gd name="connsiteY1174" fmla="*/ 4073273 h 6759197"/>
              <a:gd name="connsiteX1175" fmla="*/ 2410229 w 3265410"/>
              <a:gd name="connsiteY1175" fmla="*/ 4062894 h 6759197"/>
              <a:gd name="connsiteX1176" fmla="*/ 2364512 w 3265410"/>
              <a:gd name="connsiteY1176" fmla="*/ 4033748 h 6759197"/>
              <a:gd name="connsiteX1177" fmla="*/ 2364734 w 3265410"/>
              <a:gd name="connsiteY1177" fmla="*/ 4017958 h 6759197"/>
              <a:gd name="connsiteX1178" fmla="*/ 2458154 w 3265410"/>
              <a:gd name="connsiteY1178" fmla="*/ 3965618 h 6759197"/>
              <a:gd name="connsiteX1179" fmla="*/ 2425689 w 3265410"/>
              <a:gd name="connsiteY1179" fmla="*/ 3956122 h 6759197"/>
              <a:gd name="connsiteX1180" fmla="*/ 2363409 w 3265410"/>
              <a:gd name="connsiteY1180" fmla="*/ 3944855 h 6759197"/>
              <a:gd name="connsiteX1181" fmla="*/ 2364512 w 3265410"/>
              <a:gd name="connsiteY1181" fmla="*/ 3926749 h 6759197"/>
              <a:gd name="connsiteX1182" fmla="*/ 2430216 w 3265410"/>
              <a:gd name="connsiteY1182" fmla="*/ 3935032 h 6759197"/>
              <a:gd name="connsiteX1183" fmla="*/ 2474055 w 3265410"/>
              <a:gd name="connsiteY1183" fmla="*/ 3949606 h 6759197"/>
              <a:gd name="connsiteX1184" fmla="*/ 2489185 w 3265410"/>
              <a:gd name="connsiteY1184" fmla="*/ 3944191 h 6759197"/>
              <a:gd name="connsiteX1185" fmla="*/ 2425909 w 3265410"/>
              <a:gd name="connsiteY1185" fmla="*/ 3921453 h 6759197"/>
              <a:gd name="connsiteX1186" fmla="*/ 2430768 w 3265410"/>
              <a:gd name="connsiteY1186" fmla="*/ 3903564 h 6759197"/>
              <a:gd name="connsiteX1187" fmla="*/ 2524189 w 3265410"/>
              <a:gd name="connsiteY1187" fmla="*/ 3932380 h 6759197"/>
              <a:gd name="connsiteX1188" fmla="*/ 2533575 w 3265410"/>
              <a:gd name="connsiteY1188" fmla="*/ 3927965 h 6759197"/>
              <a:gd name="connsiteX1189" fmla="*/ 2432535 w 3265410"/>
              <a:gd name="connsiteY1189" fmla="*/ 3862487 h 6759197"/>
              <a:gd name="connsiteX1190" fmla="*/ 2223167 w 3265410"/>
              <a:gd name="connsiteY1190" fmla="*/ 3812126 h 6759197"/>
              <a:gd name="connsiteX1191" fmla="*/ 2223608 w 3265410"/>
              <a:gd name="connsiteY1191" fmla="*/ 3792025 h 6759197"/>
              <a:gd name="connsiteX1192" fmla="*/ 2459700 w 3265410"/>
              <a:gd name="connsiteY1192" fmla="*/ 3843271 h 6759197"/>
              <a:gd name="connsiteX1193" fmla="*/ 2534237 w 3265410"/>
              <a:gd name="connsiteY1193" fmla="*/ 3846140 h 6759197"/>
              <a:gd name="connsiteX1194" fmla="*/ 2579181 w 3265410"/>
              <a:gd name="connsiteY1194" fmla="*/ 3847356 h 6759197"/>
              <a:gd name="connsiteX1195" fmla="*/ 2520546 w 3265410"/>
              <a:gd name="connsiteY1195" fmla="*/ 3824053 h 6759197"/>
              <a:gd name="connsiteX1196" fmla="*/ 2525073 w 3265410"/>
              <a:gd name="connsiteY1196" fmla="*/ 3807378 h 6759197"/>
              <a:gd name="connsiteX1197" fmla="*/ 2605573 w 3265410"/>
              <a:gd name="connsiteY1197" fmla="*/ 3831011 h 6759197"/>
              <a:gd name="connsiteX1198" fmla="*/ 2545723 w 3265410"/>
              <a:gd name="connsiteY1198" fmla="*/ 3794896 h 6759197"/>
              <a:gd name="connsiteX1199" fmla="*/ 2489295 w 3265410"/>
              <a:gd name="connsiteY1199" fmla="*/ 3776453 h 6759197"/>
              <a:gd name="connsiteX1200" fmla="*/ 2494815 w 3265410"/>
              <a:gd name="connsiteY1200" fmla="*/ 3758562 h 6759197"/>
              <a:gd name="connsiteX1201" fmla="*/ 2537882 w 3265410"/>
              <a:gd name="connsiteY1201" fmla="*/ 3766623 h 6759197"/>
              <a:gd name="connsiteX1202" fmla="*/ 2561183 w 3265410"/>
              <a:gd name="connsiteY1202" fmla="*/ 3760439 h 6759197"/>
              <a:gd name="connsiteX1203" fmla="*/ 2590445 w 3265410"/>
              <a:gd name="connsiteY1203" fmla="*/ 3706100 h 6759197"/>
              <a:gd name="connsiteX1204" fmla="*/ 2589340 w 3265410"/>
              <a:gd name="connsiteY1204" fmla="*/ 3705990 h 6759197"/>
              <a:gd name="connsiteX1205" fmla="*/ 2159231 w 3265410"/>
              <a:gd name="connsiteY1205" fmla="*/ 3648451 h 6759197"/>
              <a:gd name="connsiteX1206" fmla="*/ 2160776 w 3265410"/>
              <a:gd name="connsiteY1206" fmla="*/ 3630489 h 6759197"/>
              <a:gd name="connsiteX1207" fmla="*/ 2590665 w 3265410"/>
              <a:gd name="connsiteY1207" fmla="*/ 3678933 h 6759197"/>
              <a:gd name="connsiteX1208" fmla="*/ 2569795 w 3265410"/>
              <a:gd name="connsiteY1208" fmla="*/ 3640278 h 6759197"/>
              <a:gd name="connsiteX1209" fmla="*/ 2299030 w 3265410"/>
              <a:gd name="connsiteY1209" fmla="*/ 3591177 h 6759197"/>
              <a:gd name="connsiteX1210" fmla="*/ 2301460 w 3265410"/>
              <a:gd name="connsiteY1210" fmla="*/ 3568208 h 6759197"/>
              <a:gd name="connsiteX1211" fmla="*/ 2322330 w 3265410"/>
              <a:gd name="connsiteY1211" fmla="*/ 3569754 h 6759197"/>
              <a:gd name="connsiteX1212" fmla="*/ 2490067 w 3265410"/>
              <a:gd name="connsiteY1212" fmla="*/ 3535854 h 6759197"/>
              <a:gd name="connsiteX1213" fmla="*/ 2556544 w 3265410"/>
              <a:gd name="connsiteY1213" fmla="*/ 3503609 h 6759197"/>
              <a:gd name="connsiteX1214" fmla="*/ 2577526 w 3265410"/>
              <a:gd name="connsiteY1214" fmla="*/ 3455132 h 6759197"/>
              <a:gd name="connsiteX1215" fmla="*/ 2551023 w 3265410"/>
              <a:gd name="connsiteY1215" fmla="*/ 3447954 h 6759197"/>
              <a:gd name="connsiteX1216" fmla="*/ 2547268 w 3265410"/>
              <a:gd name="connsiteY1216" fmla="*/ 3423329 h 6759197"/>
              <a:gd name="connsiteX1217" fmla="*/ 2498571 w 3265410"/>
              <a:gd name="connsiteY1217" fmla="*/ 3347245 h 6759197"/>
              <a:gd name="connsiteX1218" fmla="*/ 2476485 w 3265410"/>
              <a:gd name="connsiteY1218" fmla="*/ 3342387 h 6759197"/>
              <a:gd name="connsiteX1219" fmla="*/ 2453517 w 3265410"/>
              <a:gd name="connsiteY1219" fmla="*/ 3333221 h 6759197"/>
              <a:gd name="connsiteX1220" fmla="*/ 2450535 w 3265410"/>
              <a:gd name="connsiteY1220" fmla="*/ 3317540 h 6759197"/>
              <a:gd name="connsiteX1221" fmla="*/ 2451528 w 3265410"/>
              <a:gd name="connsiteY1221" fmla="*/ 3309369 h 6759197"/>
              <a:gd name="connsiteX1222" fmla="*/ 2461577 w 3265410"/>
              <a:gd name="connsiteY1222" fmla="*/ 3251395 h 6759197"/>
              <a:gd name="connsiteX1223" fmla="*/ 2429885 w 3265410"/>
              <a:gd name="connsiteY1223" fmla="*/ 3251284 h 6759197"/>
              <a:gd name="connsiteX1224" fmla="*/ 2378317 w 3265410"/>
              <a:gd name="connsiteY1224" fmla="*/ 3262880 h 6759197"/>
              <a:gd name="connsiteX1225" fmla="*/ 2370476 w 3265410"/>
              <a:gd name="connsiteY1225" fmla="*/ 3243223 h 6759197"/>
              <a:gd name="connsiteX1226" fmla="*/ 2433308 w 3265410"/>
              <a:gd name="connsiteY1226" fmla="*/ 3225225 h 6759197"/>
              <a:gd name="connsiteX1227" fmla="*/ 2440817 w 3265410"/>
              <a:gd name="connsiteY1227" fmla="*/ 3224672 h 6759197"/>
              <a:gd name="connsiteX1228" fmla="*/ 2430548 w 3265410"/>
              <a:gd name="connsiteY1228" fmla="*/ 3217716 h 6759197"/>
              <a:gd name="connsiteX1229" fmla="*/ 2408353 w 3265410"/>
              <a:gd name="connsiteY1229" fmla="*/ 3219041 h 6759197"/>
              <a:gd name="connsiteX1230" fmla="*/ 2375003 w 3265410"/>
              <a:gd name="connsiteY1230" fmla="*/ 3225225 h 6759197"/>
              <a:gd name="connsiteX1231" fmla="*/ 2303999 w 3265410"/>
              <a:gd name="connsiteY1231" fmla="*/ 3234721 h 6759197"/>
              <a:gd name="connsiteX1232" fmla="*/ 2299693 w 3265410"/>
              <a:gd name="connsiteY1232" fmla="*/ 3219703 h 6759197"/>
              <a:gd name="connsiteX1233" fmla="*/ 2380856 w 3265410"/>
              <a:gd name="connsiteY1233" fmla="*/ 3198059 h 6759197"/>
              <a:gd name="connsiteX1234" fmla="*/ 2395763 w 3265410"/>
              <a:gd name="connsiteY1234" fmla="*/ 3194746 h 6759197"/>
              <a:gd name="connsiteX1235" fmla="*/ 2397752 w 3265410"/>
              <a:gd name="connsiteY1235" fmla="*/ 3189225 h 6759197"/>
              <a:gd name="connsiteX1236" fmla="*/ 2401726 w 3265410"/>
              <a:gd name="connsiteY1236" fmla="*/ 3180722 h 6759197"/>
              <a:gd name="connsiteX1237" fmla="*/ 2394990 w 3265410"/>
              <a:gd name="connsiteY1237" fmla="*/ 3183373 h 6759197"/>
              <a:gd name="connsiteX1238" fmla="*/ 2263031 w 3265410"/>
              <a:gd name="connsiteY1238" fmla="*/ 3207335 h 6759197"/>
              <a:gd name="connsiteX1239" fmla="*/ 2257951 w 3265410"/>
              <a:gd name="connsiteY1239" fmla="*/ 3192207 h 6759197"/>
              <a:gd name="connsiteX1240" fmla="*/ 2378317 w 3265410"/>
              <a:gd name="connsiteY1240" fmla="*/ 3159631 h 6759197"/>
              <a:gd name="connsiteX1241" fmla="*/ 2277386 w 3265410"/>
              <a:gd name="connsiteY1241" fmla="*/ 3165153 h 6759197"/>
              <a:gd name="connsiteX1242" fmla="*/ 2216099 w 3265410"/>
              <a:gd name="connsiteY1242" fmla="*/ 3175642 h 6759197"/>
              <a:gd name="connsiteX1243" fmla="*/ 2062939 w 3265410"/>
              <a:gd name="connsiteY1243" fmla="*/ 3201041 h 6759197"/>
              <a:gd name="connsiteX1244" fmla="*/ 2058632 w 3265410"/>
              <a:gd name="connsiteY1244" fmla="*/ 3178182 h 6759197"/>
              <a:gd name="connsiteX1245" fmla="*/ 2076190 w 3265410"/>
              <a:gd name="connsiteY1245" fmla="*/ 3174427 h 6759197"/>
              <a:gd name="connsiteX1246" fmla="*/ 2081932 w 3265410"/>
              <a:gd name="connsiteY1246" fmla="*/ 3166919 h 6759197"/>
              <a:gd name="connsiteX1247" fmla="*/ 2161549 w 3265410"/>
              <a:gd name="connsiteY1247" fmla="*/ 3129043 h 6759197"/>
              <a:gd name="connsiteX1248" fmla="*/ 2208702 w 3265410"/>
              <a:gd name="connsiteY1248" fmla="*/ 3086529 h 6759197"/>
              <a:gd name="connsiteX1249" fmla="*/ 2201523 w 3265410"/>
              <a:gd name="connsiteY1249" fmla="*/ 3038714 h 6759197"/>
              <a:gd name="connsiteX1250" fmla="*/ 2153377 w 3265410"/>
              <a:gd name="connsiteY1250" fmla="*/ 3062345 h 6759197"/>
              <a:gd name="connsiteX1251" fmla="*/ 2080607 w 3265410"/>
              <a:gd name="connsiteY1251" fmla="*/ 3088736 h 6759197"/>
              <a:gd name="connsiteX1252" fmla="*/ 2074423 w 3265410"/>
              <a:gd name="connsiteY1252" fmla="*/ 3071952 h 6759197"/>
              <a:gd name="connsiteX1253" fmla="*/ 2142225 w 3265410"/>
              <a:gd name="connsiteY1253" fmla="*/ 3040592 h 6759197"/>
              <a:gd name="connsiteX1254" fmla="*/ 2189267 w 3265410"/>
              <a:gd name="connsiteY1254" fmla="*/ 3016850 h 6759197"/>
              <a:gd name="connsiteX1255" fmla="*/ 2182088 w 3265410"/>
              <a:gd name="connsiteY1255" fmla="*/ 2995096 h 6759197"/>
              <a:gd name="connsiteX1256" fmla="*/ 2162101 w 3265410"/>
              <a:gd name="connsiteY1256" fmla="*/ 3001720 h 6759197"/>
              <a:gd name="connsiteX1257" fmla="*/ 2127096 w 3265410"/>
              <a:gd name="connsiteY1257" fmla="*/ 3011769 h 6759197"/>
              <a:gd name="connsiteX1258" fmla="*/ 2120361 w 3265410"/>
              <a:gd name="connsiteY1258" fmla="*/ 2996641 h 6759197"/>
              <a:gd name="connsiteX1259" fmla="*/ 2161660 w 3265410"/>
              <a:gd name="connsiteY1259" fmla="*/ 2974114 h 6759197"/>
              <a:gd name="connsiteX1260" fmla="*/ 2144654 w 3265410"/>
              <a:gd name="connsiteY1260" fmla="*/ 2964617 h 6759197"/>
              <a:gd name="connsiteX1261" fmla="*/ 2101036 w 3265410"/>
              <a:gd name="connsiteY1261" fmla="*/ 2979967 h 6759197"/>
              <a:gd name="connsiteX1262" fmla="*/ 2059736 w 3265410"/>
              <a:gd name="connsiteY1262" fmla="*/ 3002935 h 6759197"/>
              <a:gd name="connsiteX1263" fmla="*/ 2048915 w 3265410"/>
              <a:gd name="connsiteY1263" fmla="*/ 2990678 h 6759197"/>
              <a:gd name="connsiteX1264" fmla="*/ 2092643 w 3265410"/>
              <a:gd name="connsiteY1264" fmla="*/ 2956446 h 6759197"/>
              <a:gd name="connsiteX1265" fmla="*/ 2103796 w 3265410"/>
              <a:gd name="connsiteY1265" fmla="*/ 2951256 h 6759197"/>
              <a:gd name="connsiteX1266" fmla="*/ 2045933 w 3265410"/>
              <a:gd name="connsiteY1266" fmla="*/ 2948164 h 6759197"/>
              <a:gd name="connsiteX1267" fmla="*/ 1823645 w 3265410"/>
              <a:gd name="connsiteY1267" fmla="*/ 3048099 h 6759197"/>
              <a:gd name="connsiteX1268" fmla="*/ 1812822 w 3265410"/>
              <a:gd name="connsiteY1268" fmla="*/ 3034076 h 6759197"/>
              <a:gd name="connsiteX1269" fmla="*/ 1851141 w 3265410"/>
              <a:gd name="connsiteY1269" fmla="*/ 3000065 h 6759197"/>
              <a:gd name="connsiteX1270" fmla="*/ 1853459 w 3265410"/>
              <a:gd name="connsiteY1270" fmla="*/ 2994211 h 6759197"/>
              <a:gd name="connsiteX1271" fmla="*/ 1884379 w 3265410"/>
              <a:gd name="connsiteY1271" fmla="*/ 2912939 h 6759197"/>
              <a:gd name="connsiteX1272" fmla="*/ 1839546 w 3265410"/>
              <a:gd name="connsiteY1272" fmla="*/ 2897699 h 6759197"/>
              <a:gd name="connsiteX1273" fmla="*/ 1810504 w 3265410"/>
              <a:gd name="connsiteY1273" fmla="*/ 2914042 h 6759197"/>
              <a:gd name="connsiteX1274" fmla="*/ 1797473 w 3265410"/>
              <a:gd name="connsiteY1274" fmla="*/ 2904325 h 6759197"/>
              <a:gd name="connsiteX1275" fmla="*/ 1826957 w 3265410"/>
              <a:gd name="connsiteY1275" fmla="*/ 2855627 h 6759197"/>
              <a:gd name="connsiteX1276" fmla="*/ 1841755 w 3265410"/>
              <a:gd name="connsiteY1276" fmla="*/ 2828130 h 6759197"/>
              <a:gd name="connsiteX1277" fmla="*/ 1837889 w 3265410"/>
              <a:gd name="connsiteY1277" fmla="*/ 2808585 h 6759197"/>
              <a:gd name="connsiteX1278" fmla="*/ 1819338 w 3265410"/>
              <a:gd name="connsiteY1278" fmla="*/ 2804058 h 6759197"/>
              <a:gd name="connsiteX1279" fmla="*/ 1767658 w 3265410"/>
              <a:gd name="connsiteY1279" fmla="*/ 2824818 h 6759197"/>
              <a:gd name="connsiteX1280" fmla="*/ 1761585 w 3265410"/>
              <a:gd name="connsiteY1280" fmla="*/ 2825591 h 6759197"/>
              <a:gd name="connsiteX1281" fmla="*/ 1758714 w 3265410"/>
              <a:gd name="connsiteY1281" fmla="*/ 2820291 h 6759197"/>
              <a:gd name="connsiteX1282" fmla="*/ 1761143 w 3265410"/>
              <a:gd name="connsiteY1282" fmla="*/ 2814437 h 6759197"/>
              <a:gd name="connsiteX1283" fmla="*/ 1769535 w 3265410"/>
              <a:gd name="connsiteY1283" fmla="*/ 2802953 h 6759197"/>
              <a:gd name="connsiteX1284" fmla="*/ 1770088 w 3265410"/>
              <a:gd name="connsiteY1284" fmla="*/ 2793347 h 6759197"/>
              <a:gd name="connsiteX1285" fmla="*/ 1767437 w 3265410"/>
              <a:gd name="connsiteY1285" fmla="*/ 2790033 h 6759197"/>
              <a:gd name="connsiteX1286" fmla="*/ 1743586 w 3265410"/>
              <a:gd name="connsiteY1286" fmla="*/ 2794562 h 6759197"/>
              <a:gd name="connsiteX1287" fmla="*/ 1722384 w 3265410"/>
              <a:gd name="connsiteY1287" fmla="*/ 2806818 h 6759197"/>
              <a:gd name="connsiteX1288" fmla="*/ 1695550 w 3265410"/>
              <a:gd name="connsiteY1288" fmla="*/ 2827800 h 6759197"/>
              <a:gd name="connsiteX1289" fmla="*/ 1670373 w 3265410"/>
              <a:gd name="connsiteY1289" fmla="*/ 2853860 h 6759197"/>
              <a:gd name="connsiteX1290" fmla="*/ 1616375 w 3265410"/>
              <a:gd name="connsiteY1290" fmla="*/ 2892067 h 6759197"/>
              <a:gd name="connsiteX1291" fmla="*/ 1606878 w 3265410"/>
              <a:gd name="connsiteY1291" fmla="*/ 2873957 h 6759197"/>
              <a:gd name="connsiteX1292" fmla="*/ 1633048 w 3265410"/>
              <a:gd name="connsiteY1292" fmla="*/ 2836412 h 6759197"/>
              <a:gd name="connsiteX1293" fmla="*/ 1633048 w 3265410"/>
              <a:gd name="connsiteY1293" fmla="*/ 2826585 h 6759197"/>
              <a:gd name="connsiteX1294" fmla="*/ 1619909 w 3265410"/>
              <a:gd name="connsiteY1294" fmla="*/ 2820401 h 6759197"/>
              <a:gd name="connsiteX1295" fmla="*/ 1573971 w 3265410"/>
              <a:gd name="connsiteY1295" fmla="*/ 2841713 h 6759197"/>
              <a:gd name="connsiteX1296" fmla="*/ 1522844 w 3265410"/>
              <a:gd name="connsiteY1296" fmla="*/ 2879258 h 6759197"/>
              <a:gd name="connsiteX1297" fmla="*/ 1473814 w 3265410"/>
              <a:gd name="connsiteY1297" fmla="*/ 2924643 h 6759197"/>
              <a:gd name="connsiteX1298" fmla="*/ 1368357 w 3265410"/>
              <a:gd name="connsiteY1298" fmla="*/ 3028334 h 6759197"/>
              <a:gd name="connsiteX1299" fmla="*/ 1131603 w 3265410"/>
              <a:gd name="connsiteY1299" fmla="*/ 3273701 h 6759197"/>
              <a:gd name="connsiteX1300" fmla="*/ 1032551 w 3265410"/>
              <a:gd name="connsiteY1300" fmla="*/ 3386557 h 6759197"/>
              <a:gd name="connsiteX1301" fmla="*/ 1015654 w 3265410"/>
              <a:gd name="connsiteY1301" fmla="*/ 2851153 h 6759197"/>
              <a:gd name="connsiteX1302" fmla="*/ 1017421 w 3265410"/>
              <a:gd name="connsiteY1302" fmla="*/ 2840829 h 6759197"/>
              <a:gd name="connsiteX1303" fmla="*/ 1107087 w 3265410"/>
              <a:gd name="connsiteY1303" fmla="*/ 2793787 h 6759197"/>
              <a:gd name="connsiteX1304" fmla="*/ 1191011 w 3265410"/>
              <a:gd name="connsiteY1304" fmla="*/ 2762316 h 6759197"/>
              <a:gd name="connsiteX1305" fmla="*/ 1199624 w 3265410"/>
              <a:gd name="connsiteY1305" fmla="*/ 2778548 h 6759197"/>
              <a:gd name="connsiteX1306" fmla="*/ 1118571 w 3265410"/>
              <a:gd name="connsiteY1306" fmla="*/ 2815541 h 6759197"/>
              <a:gd name="connsiteX1307" fmla="*/ 1025150 w 3265410"/>
              <a:gd name="connsiteY1307" fmla="*/ 2855846 h 6759197"/>
              <a:gd name="connsiteX1308" fmla="*/ 1015654 w 3265410"/>
              <a:gd name="connsiteY1308" fmla="*/ 2851153 h 6759197"/>
              <a:gd name="connsiteX1309" fmla="*/ 1006367 w 3265410"/>
              <a:gd name="connsiteY1309" fmla="*/ 2282272 h 6759197"/>
              <a:gd name="connsiteX1310" fmla="*/ 1007813 w 3265410"/>
              <a:gd name="connsiteY1310" fmla="*/ 2275004 h 6759197"/>
              <a:gd name="connsiteX1311" fmla="*/ 1021064 w 3265410"/>
              <a:gd name="connsiteY1311" fmla="*/ 2258772 h 6759197"/>
              <a:gd name="connsiteX1312" fmla="*/ 1034204 w 3265410"/>
              <a:gd name="connsiteY1312" fmla="*/ 2268710 h 6759197"/>
              <a:gd name="connsiteX1313" fmla="*/ 1024597 w 3265410"/>
              <a:gd name="connsiteY1313" fmla="*/ 2284943 h 6759197"/>
              <a:gd name="connsiteX1314" fmla="*/ 1006367 w 3265410"/>
              <a:gd name="connsiteY1314" fmla="*/ 2282272 h 6759197"/>
              <a:gd name="connsiteX1315" fmla="*/ 1006266 w 3265410"/>
              <a:gd name="connsiteY1315" fmla="*/ 4510233 h 6759197"/>
              <a:gd name="connsiteX1316" fmla="*/ 1113712 w 3265410"/>
              <a:gd name="connsiteY1316" fmla="*/ 4396717 h 6759197"/>
              <a:gd name="connsiteX1317" fmla="*/ 1123981 w 3265410"/>
              <a:gd name="connsiteY1317" fmla="*/ 4406875 h 6759197"/>
              <a:gd name="connsiteX1318" fmla="*/ 1019408 w 3265410"/>
              <a:gd name="connsiteY1318" fmla="*/ 4521168 h 6759197"/>
              <a:gd name="connsiteX1319" fmla="*/ 1006266 w 3265410"/>
              <a:gd name="connsiteY1319" fmla="*/ 4510233 h 6759197"/>
              <a:gd name="connsiteX1320" fmla="*/ 998329 w 3265410"/>
              <a:gd name="connsiteY1320" fmla="*/ 5454878 h 6759197"/>
              <a:gd name="connsiteX1321" fmla="*/ 1007371 w 3265410"/>
              <a:gd name="connsiteY1321" fmla="*/ 5448845 h 6759197"/>
              <a:gd name="connsiteX1322" fmla="*/ 1143637 w 3265410"/>
              <a:gd name="connsiteY1322" fmla="*/ 5484956 h 6759197"/>
              <a:gd name="connsiteX1323" fmla="*/ 1261903 w 3265410"/>
              <a:gd name="connsiteY1323" fmla="*/ 5537518 h 6759197"/>
              <a:gd name="connsiteX1324" fmla="*/ 1255940 w 3265410"/>
              <a:gd name="connsiteY1324" fmla="*/ 5549664 h 6759197"/>
              <a:gd name="connsiteX1325" fmla="*/ 1137011 w 3265410"/>
              <a:gd name="connsiteY1325" fmla="*/ 5507263 h 6759197"/>
              <a:gd name="connsiteX1326" fmla="*/ 1002622 w 3265410"/>
              <a:gd name="connsiteY1326" fmla="*/ 5464306 h 6759197"/>
              <a:gd name="connsiteX1327" fmla="*/ 998329 w 3265410"/>
              <a:gd name="connsiteY1327" fmla="*/ 5454878 h 6759197"/>
              <a:gd name="connsiteX1328" fmla="*/ 995473 w 3265410"/>
              <a:gd name="connsiteY1328" fmla="*/ 1151886 h 6759197"/>
              <a:gd name="connsiteX1329" fmla="*/ 996440 w 3265410"/>
              <a:gd name="connsiteY1329" fmla="*/ 1138608 h 6759197"/>
              <a:gd name="connsiteX1330" fmla="*/ 1056291 w 3265410"/>
              <a:gd name="connsiteY1330" fmla="*/ 1098302 h 6759197"/>
              <a:gd name="connsiteX1331" fmla="*/ 1066671 w 3265410"/>
              <a:gd name="connsiteY1331" fmla="*/ 1114424 h 6759197"/>
              <a:gd name="connsiteX1332" fmla="*/ 1007592 w 3265410"/>
              <a:gd name="connsiteY1332" fmla="*/ 1156386 h 6759197"/>
              <a:gd name="connsiteX1333" fmla="*/ 995473 w 3265410"/>
              <a:gd name="connsiteY1333" fmla="*/ 1151886 h 6759197"/>
              <a:gd name="connsiteX1334" fmla="*/ 981973 w 3265410"/>
              <a:gd name="connsiteY1334" fmla="*/ 1240752 h 6759197"/>
              <a:gd name="connsiteX1335" fmla="*/ 1027910 w 3265410"/>
              <a:gd name="connsiteY1335" fmla="*/ 1198458 h 6759197"/>
              <a:gd name="connsiteX1336" fmla="*/ 1080253 w 3265410"/>
              <a:gd name="connsiteY1336" fmla="*/ 1176814 h 6759197"/>
              <a:gd name="connsiteX1337" fmla="*/ 1086106 w 3265410"/>
              <a:gd name="connsiteY1337" fmla="*/ 1195146 h 6759197"/>
              <a:gd name="connsiteX1338" fmla="*/ 1040720 w 3265410"/>
              <a:gd name="connsiteY1338" fmla="*/ 1223304 h 6759197"/>
              <a:gd name="connsiteX1339" fmla="*/ 994119 w 3265410"/>
              <a:gd name="connsiteY1339" fmla="*/ 1254666 h 6759197"/>
              <a:gd name="connsiteX1340" fmla="*/ 981973 w 3265410"/>
              <a:gd name="connsiteY1340" fmla="*/ 1240752 h 6759197"/>
              <a:gd name="connsiteX1341" fmla="*/ 969716 w 3265410"/>
              <a:gd name="connsiteY1341" fmla="*/ 3804512 h 6759197"/>
              <a:gd name="connsiteX1342" fmla="*/ 1044476 w 3265410"/>
              <a:gd name="connsiteY1342" fmla="*/ 3718261 h 6759197"/>
              <a:gd name="connsiteX1343" fmla="*/ 1100351 w 3265410"/>
              <a:gd name="connsiteY1343" fmla="*/ 3647583 h 6759197"/>
              <a:gd name="connsiteX1344" fmla="*/ 1112167 w 3265410"/>
              <a:gd name="connsiteY1344" fmla="*/ 3657742 h 6759197"/>
              <a:gd name="connsiteX1345" fmla="*/ 1053420 w 3265410"/>
              <a:gd name="connsiteY1345" fmla="*/ 3742226 h 6759197"/>
              <a:gd name="connsiteX1346" fmla="*/ 979876 w 3265410"/>
              <a:gd name="connsiteY1346" fmla="*/ 3815113 h 6759197"/>
              <a:gd name="connsiteX1347" fmla="*/ 969716 w 3265410"/>
              <a:gd name="connsiteY1347" fmla="*/ 3804512 h 6759197"/>
              <a:gd name="connsiteX1348" fmla="*/ 966527 w 3265410"/>
              <a:gd name="connsiteY1348" fmla="*/ 5128445 h 6759197"/>
              <a:gd name="connsiteX1349" fmla="*/ 971372 w 3265410"/>
              <a:gd name="connsiteY1349" fmla="*/ 5120689 h 6759197"/>
              <a:gd name="connsiteX1350" fmla="*/ 1036524 w 3265410"/>
              <a:gd name="connsiteY1350" fmla="*/ 5120246 h 6759197"/>
              <a:gd name="connsiteX1351" fmla="*/ 1036634 w 3265410"/>
              <a:gd name="connsiteY1351" fmla="*/ 5133717 h 6759197"/>
              <a:gd name="connsiteX1352" fmla="*/ 971704 w 3265410"/>
              <a:gd name="connsiteY1352" fmla="*/ 5136036 h 6759197"/>
              <a:gd name="connsiteX1353" fmla="*/ 966527 w 3265410"/>
              <a:gd name="connsiteY1353" fmla="*/ 5128445 h 6759197"/>
              <a:gd name="connsiteX1354" fmla="*/ 965852 w 3265410"/>
              <a:gd name="connsiteY1354" fmla="*/ 2736476 h 6759197"/>
              <a:gd name="connsiteX1355" fmla="*/ 1011347 w 3265410"/>
              <a:gd name="connsiteY1355" fmla="*/ 2707544 h 6759197"/>
              <a:gd name="connsiteX1356" fmla="*/ 1017641 w 3265410"/>
              <a:gd name="connsiteY1356" fmla="*/ 2724329 h 6759197"/>
              <a:gd name="connsiteX1357" fmla="*/ 978441 w 3265410"/>
              <a:gd name="connsiteY1357" fmla="*/ 2750169 h 6759197"/>
              <a:gd name="connsiteX1358" fmla="*/ 965852 w 3265410"/>
              <a:gd name="connsiteY1358" fmla="*/ 2736476 h 6759197"/>
              <a:gd name="connsiteX1359" fmla="*/ 964266 w 3265410"/>
              <a:gd name="connsiteY1359" fmla="*/ 1076432 h 6759197"/>
              <a:gd name="connsiteX1360" fmla="*/ 968169 w 3265410"/>
              <a:gd name="connsiteY1360" fmla="*/ 1068378 h 6759197"/>
              <a:gd name="connsiteX1361" fmla="*/ 1018854 w 3265410"/>
              <a:gd name="connsiteY1361" fmla="*/ 1031274 h 6759197"/>
              <a:gd name="connsiteX1362" fmla="*/ 1029897 w 3265410"/>
              <a:gd name="connsiteY1362" fmla="*/ 1047286 h 6759197"/>
              <a:gd name="connsiteX1363" fmla="*/ 981751 w 3265410"/>
              <a:gd name="connsiteY1363" fmla="*/ 1085934 h 6759197"/>
              <a:gd name="connsiteX1364" fmla="*/ 964266 w 3265410"/>
              <a:gd name="connsiteY1364" fmla="*/ 1076432 h 6759197"/>
              <a:gd name="connsiteX1365" fmla="*/ 957791 w 3265410"/>
              <a:gd name="connsiteY1365" fmla="*/ 2423858 h 6759197"/>
              <a:gd name="connsiteX1366" fmla="*/ 991582 w 3265410"/>
              <a:gd name="connsiteY1366" fmla="*/ 2356718 h 6759197"/>
              <a:gd name="connsiteX1367" fmla="*/ 1007924 w 3265410"/>
              <a:gd name="connsiteY1367" fmla="*/ 2365773 h 6759197"/>
              <a:gd name="connsiteX1368" fmla="*/ 970159 w 3265410"/>
              <a:gd name="connsiteY1368" fmla="*/ 2430594 h 6759197"/>
              <a:gd name="connsiteX1369" fmla="*/ 957791 w 3265410"/>
              <a:gd name="connsiteY1369" fmla="*/ 2423858 h 6759197"/>
              <a:gd name="connsiteX1370" fmla="*/ 952822 w 3265410"/>
              <a:gd name="connsiteY1370" fmla="*/ 2096335 h 6759197"/>
              <a:gd name="connsiteX1371" fmla="*/ 963313 w 3265410"/>
              <a:gd name="connsiteY1371" fmla="*/ 2122838 h 6759197"/>
              <a:gd name="connsiteX1372" fmla="*/ 967510 w 3265410"/>
              <a:gd name="connsiteY1372" fmla="*/ 2113120 h 6759197"/>
              <a:gd name="connsiteX1373" fmla="*/ 952822 w 3265410"/>
              <a:gd name="connsiteY1373" fmla="*/ 2096335 h 6759197"/>
              <a:gd name="connsiteX1374" fmla="*/ 942978 w 3265410"/>
              <a:gd name="connsiteY1374" fmla="*/ 4991552 h 6759197"/>
              <a:gd name="connsiteX1375" fmla="*/ 946084 w 3265410"/>
              <a:gd name="connsiteY1375" fmla="*/ 4980418 h 6759197"/>
              <a:gd name="connsiteX1376" fmla="*/ 1162520 w 3265410"/>
              <a:gd name="connsiteY1376" fmla="*/ 4865685 h 6759197"/>
              <a:gd name="connsiteX1377" fmla="*/ 1353998 w 3265410"/>
              <a:gd name="connsiteY1377" fmla="*/ 4776243 h 6759197"/>
              <a:gd name="connsiteX1378" fmla="*/ 1362171 w 3265410"/>
              <a:gd name="connsiteY1378" fmla="*/ 4788609 h 6759197"/>
              <a:gd name="connsiteX1379" fmla="*/ 1146619 w 3265410"/>
              <a:gd name="connsiteY1379" fmla="*/ 4907540 h 6759197"/>
              <a:gd name="connsiteX1380" fmla="*/ 953372 w 3265410"/>
              <a:gd name="connsiteY1380" fmla="*/ 4996319 h 6759197"/>
              <a:gd name="connsiteX1381" fmla="*/ 942978 w 3265410"/>
              <a:gd name="connsiteY1381" fmla="*/ 4991552 h 6759197"/>
              <a:gd name="connsiteX1382" fmla="*/ 940122 w 3265410"/>
              <a:gd name="connsiteY1382" fmla="*/ 2988523 h 6759197"/>
              <a:gd name="connsiteX1383" fmla="*/ 942993 w 3265410"/>
              <a:gd name="connsiteY1383" fmla="*/ 2978971 h 6759197"/>
              <a:gd name="connsiteX1384" fmla="*/ 1114265 w 3265410"/>
              <a:gd name="connsiteY1384" fmla="*/ 2920555 h 6759197"/>
              <a:gd name="connsiteX1385" fmla="*/ 1251194 w 3265410"/>
              <a:gd name="connsiteY1385" fmla="*/ 2894716 h 6759197"/>
              <a:gd name="connsiteX1386" fmla="*/ 1255832 w 3265410"/>
              <a:gd name="connsiteY1386" fmla="*/ 2914593 h 6759197"/>
              <a:gd name="connsiteX1387" fmla="*/ 1082794 w 3265410"/>
              <a:gd name="connsiteY1387" fmla="*/ 2957107 h 6759197"/>
              <a:gd name="connsiteX1388" fmla="*/ 948515 w 3265410"/>
              <a:gd name="connsiteY1388" fmla="*/ 2994100 h 6759197"/>
              <a:gd name="connsiteX1389" fmla="*/ 940122 w 3265410"/>
              <a:gd name="connsiteY1389" fmla="*/ 2988523 h 6759197"/>
              <a:gd name="connsiteX1390" fmla="*/ 938466 w 3265410"/>
              <a:gd name="connsiteY1390" fmla="*/ 2331874 h 6759197"/>
              <a:gd name="connsiteX1391" fmla="*/ 965410 w 3265410"/>
              <a:gd name="connsiteY1391" fmla="*/ 2284611 h 6759197"/>
              <a:gd name="connsiteX1392" fmla="*/ 982084 w 3265410"/>
              <a:gd name="connsiteY1392" fmla="*/ 2291016 h 6759197"/>
              <a:gd name="connsiteX1393" fmla="*/ 952157 w 3265410"/>
              <a:gd name="connsiteY1393" fmla="*/ 2342806 h 6759197"/>
              <a:gd name="connsiteX1394" fmla="*/ 938466 w 3265410"/>
              <a:gd name="connsiteY1394" fmla="*/ 2331874 h 6759197"/>
              <a:gd name="connsiteX1395" fmla="*/ 931329 w 3265410"/>
              <a:gd name="connsiteY1395" fmla="*/ 5277999 h 6759197"/>
              <a:gd name="connsiteX1396" fmla="*/ 938576 w 3265410"/>
              <a:gd name="connsiteY1396" fmla="*/ 5271086 h 6759197"/>
              <a:gd name="connsiteX1397" fmla="*/ 1027690 w 3265410"/>
              <a:gd name="connsiteY1397" fmla="*/ 5277600 h 6759197"/>
              <a:gd name="connsiteX1398" fmla="*/ 1115148 w 3265410"/>
              <a:gd name="connsiteY1398" fmla="*/ 5292286 h 6759197"/>
              <a:gd name="connsiteX1399" fmla="*/ 1111173 w 3265410"/>
              <a:gd name="connsiteY1399" fmla="*/ 5310618 h 6759197"/>
              <a:gd name="connsiteX1400" fmla="*/ 1013335 w 3265410"/>
              <a:gd name="connsiteY1400" fmla="*/ 5298248 h 6759197"/>
              <a:gd name="connsiteX1401" fmla="*/ 935594 w 3265410"/>
              <a:gd name="connsiteY1401" fmla="*/ 5286321 h 6759197"/>
              <a:gd name="connsiteX1402" fmla="*/ 931329 w 3265410"/>
              <a:gd name="connsiteY1402" fmla="*/ 5277999 h 6759197"/>
              <a:gd name="connsiteX1403" fmla="*/ 929176 w 3265410"/>
              <a:gd name="connsiteY1403" fmla="*/ 5332043 h 6759197"/>
              <a:gd name="connsiteX1404" fmla="*/ 934380 w 3265410"/>
              <a:gd name="connsiteY1404" fmla="*/ 5326853 h 6759197"/>
              <a:gd name="connsiteX1405" fmla="*/ 1022721 w 3265410"/>
              <a:gd name="connsiteY1405" fmla="*/ 5339882 h 6759197"/>
              <a:gd name="connsiteX1406" fmla="*/ 1120006 w 3265410"/>
              <a:gd name="connsiteY1406" fmla="*/ 5369809 h 6759197"/>
              <a:gd name="connsiteX1407" fmla="*/ 1115921 w 3265410"/>
              <a:gd name="connsiteY1407" fmla="*/ 5385821 h 6759197"/>
              <a:gd name="connsiteX1408" fmla="*/ 1019629 w 3265410"/>
              <a:gd name="connsiteY1408" fmla="*/ 5364287 h 6759197"/>
              <a:gd name="connsiteX1409" fmla="*/ 932833 w 3265410"/>
              <a:gd name="connsiteY1409" fmla="*/ 5338889 h 6759197"/>
              <a:gd name="connsiteX1410" fmla="*/ 929176 w 3265410"/>
              <a:gd name="connsiteY1410" fmla="*/ 5332043 h 6759197"/>
              <a:gd name="connsiteX1411" fmla="*/ 923779 w 3265410"/>
              <a:gd name="connsiteY1411" fmla="*/ 3926311 h 6759197"/>
              <a:gd name="connsiteX1412" fmla="*/ 962539 w 3265410"/>
              <a:gd name="connsiteY1412" fmla="*/ 3895612 h 6759197"/>
              <a:gd name="connsiteX1413" fmla="*/ 970931 w 3265410"/>
              <a:gd name="connsiteY1413" fmla="*/ 3905108 h 6759197"/>
              <a:gd name="connsiteX1414" fmla="*/ 930956 w 3265410"/>
              <a:gd name="connsiteY1414" fmla="*/ 3936464 h 6759197"/>
              <a:gd name="connsiteX1415" fmla="*/ 923779 w 3265410"/>
              <a:gd name="connsiteY1415" fmla="*/ 3926311 h 6759197"/>
              <a:gd name="connsiteX1416" fmla="*/ 912211 w 3265410"/>
              <a:gd name="connsiteY1416" fmla="*/ 5754686 h 6759197"/>
              <a:gd name="connsiteX1417" fmla="*/ 924109 w 3265410"/>
              <a:gd name="connsiteY1417" fmla="*/ 5749440 h 6759197"/>
              <a:gd name="connsiteX1418" fmla="*/ 994340 w 3265410"/>
              <a:gd name="connsiteY1418" fmla="*/ 5798360 h 6759197"/>
              <a:gd name="connsiteX1419" fmla="*/ 1041934 w 3265410"/>
              <a:gd name="connsiteY1419" fmla="*/ 5872346 h 6759197"/>
              <a:gd name="connsiteX1420" fmla="*/ 1028793 w 3265410"/>
              <a:gd name="connsiteY1420" fmla="*/ 5880738 h 6759197"/>
              <a:gd name="connsiteX1421" fmla="*/ 975568 w 3265410"/>
              <a:gd name="connsiteY1421" fmla="*/ 5825746 h 6759197"/>
              <a:gd name="connsiteX1422" fmla="*/ 913730 w 3265410"/>
              <a:gd name="connsiteY1422" fmla="*/ 5767550 h 6759197"/>
              <a:gd name="connsiteX1423" fmla="*/ 912211 w 3265410"/>
              <a:gd name="connsiteY1423" fmla="*/ 5754686 h 6759197"/>
              <a:gd name="connsiteX1424" fmla="*/ 912142 w 3265410"/>
              <a:gd name="connsiteY1424" fmla="*/ 5233765 h 6759197"/>
              <a:gd name="connsiteX1425" fmla="*/ 919693 w 3265410"/>
              <a:gd name="connsiteY1425" fmla="*/ 5226686 h 6759197"/>
              <a:gd name="connsiteX1426" fmla="*/ 1352343 w 3265410"/>
              <a:gd name="connsiteY1426" fmla="*/ 5238394 h 6759197"/>
              <a:gd name="connsiteX1427" fmla="*/ 1351349 w 3265410"/>
              <a:gd name="connsiteY1427" fmla="*/ 5254293 h 6759197"/>
              <a:gd name="connsiteX1428" fmla="*/ 917594 w 3265410"/>
              <a:gd name="connsiteY1428" fmla="*/ 5241924 h 6759197"/>
              <a:gd name="connsiteX1429" fmla="*/ 912142 w 3265410"/>
              <a:gd name="connsiteY1429" fmla="*/ 5233765 h 6759197"/>
              <a:gd name="connsiteX1430" fmla="*/ 911962 w 3265410"/>
              <a:gd name="connsiteY1430" fmla="*/ 3752266 h 6759197"/>
              <a:gd name="connsiteX1431" fmla="*/ 984844 w 3265410"/>
              <a:gd name="connsiteY1431" fmla="*/ 3678492 h 6759197"/>
              <a:gd name="connsiteX1432" fmla="*/ 995225 w 3265410"/>
              <a:gd name="connsiteY1432" fmla="*/ 3688653 h 6759197"/>
              <a:gd name="connsiteX1433" fmla="*/ 923447 w 3265410"/>
              <a:gd name="connsiteY1433" fmla="*/ 3762648 h 6759197"/>
              <a:gd name="connsiteX1434" fmla="*/ 911962 w 3265410"/>
              <a:gd name="connsiteY1434" fmla="*/ 3752266 h 6759197"/>
              <a:gd name="connsiteX1435" fmla="*/ 896172 w 3265410"/>
              <a:gd name="connsiteY1435" fmla="*/ 3665129 h 6759197"/>
              <a:gd name="connsiteX1436" fmla="*/ 987275 w 3265410"/>
              <a:gd name="connsiteY1436" fmla="*/ 3572403 h 6759197"/>
              <a:gd name="connsiteX1437" fmla="*/ 997323 w 3265410"/>
              <a:gd name="connsiteY1437" fmla="*/ 3584992 h 6759197"/>
              <a:gd name="connsiteX1438" fmla="*/ 953594 w 3265410"/>
              <a:gd name="connsiteY1438" fmla="*/ 3626291 h 6759197"/>
              <a:gd name="connsiteX1439" fmla="*/ 909093 w 3265410"/>
              <a:gd name="connsiteY1439" fmla="*/ 3674738 h 6759197"/>
              <a:gd name="connsiteX1440" fmla="*/ 896172 w 3265410"/>
              <a:gd name="connsiteY1440" fmla="*/ 3665129 h 6759197"/>
              <a:gd name="connsiteX1441" fmla="*/ 893135 w 3265410"/>
              <a:gd name="connsiteY1441" fmla="*/ 5181252 h 6759197"/>
              <a:gd name="connsiteX1442" fmla="*/ 901251 w 3265410"/>
              <a:gd name="connsiteY1442" fmla="*/ 5170927 h 6759197"/>
              <a:gd name="connsiteX1443" fmla="*/ 1270296 w 3265410"/>
              <a:gd name="connsiteY1443" fmla="*/ 5177331 h 6759197"/>
              <a:gd name="connsiteX1444" fmla="*/ 1607207 w 3265410"/>
              <a:gd name="connsiteY1444" fmla="*/ 5193677 h 6759197"/>
              <a:gd name="connsiteX1445" fmla="*/ 1608201 w 3265410"/>
              <a:gd name="connsiteY1445" fmla="*/ 5206705 h 6759197"/>
              <a:gd name="connsiteX1446" fmla="*/ 1240039 w 3265410"/>
              <a:gd name="connsiteY1446" fmla="*/ 5204276 h 6759197"/>
              <a:gd name="connsiteX1447" fmla="*/ 902908 w 3265410"/>
              <a:gd name="connsiteY1447" fmla="*/ 5191909 h 6759197"/>
              <a:gd name="connsiteX1448" fmla="*/ 893135 w 3265410"/>
              <a:gd name="connsiteY1448" fmla="*/ 5181252 h 6759197"/>
              <a:gd name="connsiteX1449" fmla="*/ 887475 w 3265410"/>
              <a:gd name="connsiteY1449" fmla="*/ 5089347 h 6759197"/>
              <a:gd name="connsiteX1450" fmla="*/ 892306 w 3265410"/>
              <a:gd name="connsiteY1450" fmla="*/ 5078592 h 6759197"/>
              <a:gd name="connsiteX1451" fmla="*/ 1057173 w 3265410"/>
              <a:gd name="connsiteY1451" fmla="*/ 5044801 h 6759197"/>
              <a:gd name="connsiteX1452" fmla="*/ 1058498 w 3265410"/>
              <a:gd name="connsiteY1452" fmla="*/ 5058493 h 6759197"/>
              <a:gd name="connsiteX1453" fmla="*/ 978881 w 3265410"/>
              <a:gd name="connsiteY1453" fmla="*/ 5081241 h 6759197"/>
              <a:gd name="connsiteX1454" fmla="*/ 896060 w 3265410"/>
              <a:gd name="connsiteY1454" fmla="*/ 5096700 h 6759197"/>
              <a:gd name="connsiteX1455" fmla="*/ 887475 w 3265410"/>
              <a:gd name="connsiteY1455" fmla="*/ 5089347 h 6759197"/>
              <a:gd name="connsiteX1456" fmla="*/ 887228 w 3265410"/>
              <a:gd name="connsiteY1456" fmla="*/ 3883248 h 6759197"/>
              <a:gd name="connsiteX1457" fmla="*/ 946306 w 3265410"/>
              <a:gd name="connsiteY1457" fmla="*/ 3829802 h 6759197"/>
              <a:gd name="connsiteX1458" fmla="*/ 957680 w 3265410"/>
              <a:gd name="connsiteY1458" fmla="*/ 3842060 h 6759197"/>
              <a:gd name="connsiteX1459" fmla="*/ 896282 w 3265410"/>
              <a:gd name="connsiteY1459" fmla="*/ 3894290 h 6759197"/>
              <a:gd name="connsiteX1460" fmla="*/ 887228 w 3265410"/>
              <a:gd name="connsiteY1460" fmla="*/ 3883248 h 6759197"/>
              <a:gd name="connsiteX1461" fmla="*/ 874860 w 3265410"/>
              <a:gd name="connsiteY1461" fmla="*/ 4519726 h 6759197"/>
              <a:gd name="connsiteX1462" fmla="*/ 1033542 w 3265410"/>
              <a:gd name="connsiteY1462" fmla="*/ 4349224 h 6759197"/>
              <a:gd name="connsiteX1463" fmla="*/ 1045800 w 3265410"/>
              <a:gd name="connsiteY1463" fmla="*/ 4361154 h 6759197"/>
              <a:gd name="connsiteX1464" fmla="*/ 888994 w 3265410"/>
              <a:gd name="connsiteY1464" fmla="*/ 4534190 h 6759197"/>
              <a:gd name="connsiteX1465" fmla="*/ 874860 w 3265410"/>
              <a:gd name="connsiteY1465" fmla="*/ 4519726 h 6759197"/>
              <a:gd name="connsiteX1466" fmla="*/ 870331 w 3265410"/>
              <a:gd name="connsiteY1466" fmla="*/ 6088237 h 6759197"/>
              <a:gd name="connsiteX1467" fmla="*/ 881484 w 3265410"/>
              <a:gd name="connsiteY1467" fmla="*/ 6083931 h 6759197"/>
              <a:gd name="connsiteX1468" fmla="*/ 911410 w 3265410"/>
              <a:gd name="connsiteY1468" fmla="*/ 6167192 h 6759197"/>
              <a:gd name="connsiteX1469" fmla="*/ 904342 w 3265410"/>
              <a:gd name="connsiteY1469" fmla="*/ 6170395 h 6759197"/>
              <a:gd name="connsiteX1470" fmla="*/ 870331 w 3265410"/>
              <a:gd name="connsiteY1470" fmla="*/ 6088237 h 6759197"/>
              <a:gd name="connsiteX1471" fmla="*/ 846591 w 3265410"/>
              <a:gd name="connsiteY1471" fmla="*/ 3984725 h 6759197"/>
              <a:gd name="connsiteX1472" fmla="*/ 890320 w 3265410"/>
              <a:gd name="connsiteY1472" fmla="*/ 3947623 h 6759197"/>
              <a:gd name="connsiteX1473" fmla="*/ 901252 w 3265410"/>
              <a:gd name="connsiteY1473" fmla="*/ 3959989 h 6759197"/>
              <a:gd name="connsiteX1474" fmla="*/ 858407 w 3265410"/>
              <a:gd name="connsiteY1474" fmla="*/ 3996761 h 6759197"/>
              <a:gd name="connsiteX1475" fmla="*/ 846591 w 3265410"/>
              <a:gd name="connsiteY1475" fmla="*/ 3984725 h 6759197"/>
              <a:gd name="connsiteX1476" fmla="*/ 843499 w 3265410"/>
              <a:gd name="connsiteY1476" fmla="*/ 2440753 h 6759197"/>
              <a:gd name="connsiteX1477" fmla="*/ 874860 w 3265410"/>
              <a:gd name="connsiteY1477" fmla="*/ 2378804 h 6759197"/>
              <a:gd name="connsiteX1478" fmla="*/ 886233 w 3265410"/>
              <a:gd name="connsiteY1478" fmla="*/ 2351197 h 6759197"/>
              <a:gd name="connsiteX1479" fmla="*/ 904012 w 3265410"/>
              <a:gd name="connsiteY1479" fmla="*/ 2356166 h 6759197"/>
              <a:gd name="connsiteX1480" fmla="*/ 854430 w 3265410"/>
              <a:gd name="connsiteY1480" fmla="*/ 2450139 h 6759197"/>
              <a:gd name="connsiteX1481" fmla="*/ 843499 w 3265410"/>
              <a:gd name="connsiteY1481" fmla="*/ 2440753 h 6759197"/>
              <a:gd name="connsiteX1482" fmla="*/ 833670 w 3265410"/>
              <a:gd name="connsiteY1482" fmla="*/ 5875858 h 6759197"/>
              <a:gd name="connsiteX1483" fmla="*/ 846038 w 3265410"/>
              <a:gd name="connsiteY1483" fmla="*/ 5864927 h 6759197"/>
              <a:gd name="connsiteX1484" fmla="*/ 924771 w 3265410"/>
              <a:gd name="connsiteY1484" fmla="*/ 5994348 h 6759197"/>
              <a:gd name="connsiteX1485" fmla="*/ 911742 w 3265410"/>
              <a:gd name="connsiteY1485" fmla="*/ 6000311 h 6759197"/>
              <a:gd name="connsiteX1486" fmla="*/ 833670 w 3265410"/>
              <a:gd name="connsiteY1486" fmla="*/ 5875858 h 6759197"/>
              <a:gd name="connsiteX1487" fmla="*/ 789500 w 3265410"/>
              <a:gd name="connsiteY1487" fmla="*/ 2444950 h 6759197"/>
              <a:gd name="connsiteX1488" fmla="*/ 850125 w 3265410"/>
              <a:gd name="connsiteY1488" fmla="*/ 2288586 h 6759197"/>
              <a:gd name="connsiteX1489" fmla="*/ 866688 w 3265410"/>
              <a:gd name="connsiteY1489" fmla="*/ 2296427 h 6759197"/>
              <a:gd name="connsiteX1490" fmla="*/ 803856 w 3265410"/>
              <a:gd name="connsiteY1490" fmla="*/ 2451465 h 6759197"/>
              <a:gd name="connsiteX1491" fmla="*/ 789500 w 3265410"/>
              <a:gd name="connsiteY1491" fmla="*/ 2444950 h 6759197"/>
              <a:gd name="connsiteX1492" fmla="*/ 789445 w 3265410"/>
              <a:gd name="connsiteY1492" fmla="*/ 4109281 h 6759197"/>
              <a:gd name="connsiteX1493" fmla="*/ 791267 w 3265410"/>
              <a:gd name="connsiteY1493" fmla="*/ 4099894 h 6759197"/>
              <a:gd name="connsiteX1494" fmla="*/ 912405 w 3265410"/>
              <a:gd name="connsiteY1494" fmla="*/ 4008137 h 6759197"/>
              <a:gd name="connsiteX1495" fmla="*/ 921902 w 3265410"/>
              <a:gd name="connsiteY1495" fmla="*/ 4019180 h 6759197"/>
              <a:gd name="connsiteX1496" fmla="*/ 797893 w 3265410"/>
              <a:gd name="connsiteY1496" fmla="*/ 4112376 h 6759197"/>
              <a:gd name="connsiteX1497" fmla="*/ 789445 w 3265410"/>
              <a:gd name="connsiteY1497" fmla="*/ 4109281 h 6759197"/>
              <a:gd name="connsiteX1498" fmla="*/ 787071 w 3265410"/>
              <a:gd name="connsiteY1498" fmla="*/ 4187368 h 6759197"/>
              <a:gd name="connsiteX1499" fmla="*/ 873423 w 3265410"/>
              <a:gd name="connsiteY1499" fmla="*/ 4151036 h 6759197"/>
              <a:gd name="connsiteX1500" fmla="*/ 878392 w 3265410"/>
              <a:gd name="connsiteY1500" fmla="*/ 4167600 h 6759197"/>
              <a:gd name="connsiteX1501" fmla="*/ 836210 w 3265410"/>
              <a:gd name="connsiteY1501" fmla="*/ 4186373 h 6759197"/>
              <a:gd name="connsiteX1502" fmla="*/ 799549 w 3265410"/>
              <a:gd name="connsiteY1502" fmla="*/ 4204925 h 6759197"/>
              <a:gd name="connsiteX1503" fmla="*/ 787071 w 3265410"/>
              <a:gd name="connsiteY1503" fmla="*/ 4187368 h 6759197"/>
              <a:gd name="connsiteX1504" fmla="*/ 776028 w 3265410"/>
              <a:gd name="connsiteY1504" fmla="*/ 3910527 h 6759197"/>
              <a:gd name="connsiteX1505" fmla="*/ 822186 w 3265410"/>
              <a:gd name="connsiteY1505" fmla="*/ 3859953 h 6759197"/>
              <a:gd name="connsiteX1506" fmla="*/ 871879 w 3265410"/>
              <a:gd name="connsiteY1506" fmla="*/ 3814014 h 6759197"/>
              <a:gd name="connsiteX1507" fmla="*/ 879608 w 3265410"/>
              <a:gd name="connsiteY1507" fmla="*/ 3820308 h 6759197"/>
              <a:gd name="connsiteX1508" fmla="*/ 834223 w 3265410"/>
              <a:gd name="connsiteY1508" fmla="*/ 3872430 h 6759197"/>
              <a:gd name="connsiteX1509" fmla="*/ 785856 w 3265410"/>
              <a:gd name="connsiteY1509" fmla="*/ 3919029 h 6759197"/>
              <a:gd name="connsiteX1510" fmla="*/ 776028 w 3265410"/>
              <a:gd name="connsiteY1510" fmla="*/ 3910527 h 6759197"/>
              <a:gd name="connsiteX1511" fmla="*/ 774261 w 3265410"/>
              <a:gd name="connsiteY1511" fmla="*/ 3773808 h 6759197"/>
              <a:gd name="connsiteX1512" fmla="*/ 863596 w 3265410"/>
              <a:gd name="connsiteY1512" fmla="*/ 3698162 h 6759197"/>
              <a:gd name="connsiteX1513" fmla="*/ 873534 w 3265410"/>
              <a:gd name="connsiteY1513" fmla="*/ 3709094 h 6759197"/>
              <a:gd name="connsiteX1514" fmla="*/ 786076 w 3265410"/>
              <a:gd name="connsiteY1514" fmla="*/ 3785845 h 6759197"/>
              <a:gd name="connsiteX1515" fmla="*/ 774261 w 3265410"/>
              <a:gd name="connsiteY1515" fmla="*/ 3773808 h 6759197"/>
              <a:gd name="connsiteX1516" fmla="*/ 746102 w 3265410"/>
              <a:gd name="connsiteY1516" fmla="*/ 2365664 h 6759197"/>
              <a:gd name="connsiteX1517" fmla="*/ 758802 w 3265410"/>
              <a:gd name="connsiteY1517" fmla="*/ 2303384 h 6759197"/>
              <a:gd name="connsiteX1518" fmla="*/ 776028 w 3265410"/>
              <a:gd name="connsiteY1518" fmla="*/ 2303495 h 6759197"/>
              <a:gd name="connsiteX1519" fmla="*/ 763329 w 3265410"/>
              <a:gd name="connsiteY1519" fmla="*/ 2371959 h 6759197"/>
              <a:gd name="connsiteX1520" fmla="*/ 746102 w 3265410"/>
              <a:gd name="connsiteY1520" fmla="*/ 2365664 h 6759197"/>
              <a:gd name="connsiteX1521" fmla="*/ 745550 w 3265410"/>
              <a:gd name="connsiteY1521" fmla="*/ 3666569 h 6759197"/>
              <a:gd name="connsiteX1522" fmla="*/ 798885 w 3265410"/>
              <a:gd name="connsiteY1522" fmla="*/ 3603875 h 6759197"/>
              <a:gd name="connsiteX1523" fmla="*/ 860504 w 3265410"/>
              <a:gd name="connsiteY1523" fmla="*/ 3546785 h 6759197"/>
              <a:gd name="connsiteX1524" fmla="*/ 873092 w 3265410"/>
              <a:gd name="connsiteY1524" fmla="*/ 3558489 h 6759197"/>
              <a:gd name="connsiteX1525" fmla="*/ 808824 w 3265410"/>
              <a:gd name="connsiteY1525" fmla="*/ 3628058 h 6759197"/>
              <a:gd name="connsiteX1526" fmla="*/ 753059 w 3265410"/>
              <a:gd name="connsiteY1526" fmla="*/ 3674851 h 6759197"/>
              <a:gd name="connsiteX1527" fmla="*/ 745550 w 3265410"/>
              <a:gd name="connsiteY1527" fmla="*/ 3666569 h 6759197"/>
              <a:gd name="connsiteX1528" fmla="*/ 740029 w 3265410"/>
              <a:gd name="connsiteY1528" fmla="*/ 4799127 h 6759197"/>
              <a:gd name="connsiteX1529" fmla="*/ 859509 w 3265410"/>
              <a:gd name="connsiteY1529" fmla="*/ 4659659 h 6759197"/>
              <a:gd name="connsiteX1530" fmla="*/ 943433 w 3265410"/>
              <a:gd name="connsiteY1530" fmla="*/ 4577392 h 6759197"/>
              <a:gd name="connsiteX1531" fmla="*/ 956133 w 3265410"/>
              <a:gd name="connsiteY1531" fmla="*/ 4590974 h 6759197"/>
              <a:gd name="connsiteX1532" fmla="*/ 845486 w 3265410"/>
              <a:gd name="connsiteY1532" fmla="*/ 4716970 h 6759197"/>
              <a:gd name="connsiteX1533" fmla="*/ 746102 w 3265410"/>
              <a:gd name="connsiteY1533" fmla="*/ 4807187 h 6759197"/>
              <a:gd name="connsiteX1534" fmla="*/ 740029 w 3265410"/>
              <a:gd name="connsiteY1534" fmla="*/ 4799127 h 6759197"/>
              <a:gd name="connsiteX1535" fmla="*/ 733735 w 3265410"/>
              <a:gd name="connsiteY1535" fmla="*/ 2661828 h 6759197"/>
              <a:gd name="connsiteX1536" fmla="*/ 765648 w 3265410"/>
              <a:gd name="connsiteY1536" fmla="*/ 2556702 h 6759197"/>
              <a:gd name="connsiteX1537" fmla="*/ 781991 w 3265410"/>
              <a:gd name="connsiteY1537" fmla="*/ 2560898 h 6759197"/>
              <a:gd name="connsiteX1538" fmla="*/ 749195 w 3265410"/>
              <a:gd name="connsiteY1538" fmla="*/ 2665362 h 6759197"/>
              <a:gd name="connsiteX1539" fmla="*/ 733735 w 3265410"/>
              <a:gd name="connsiteY1539" fmla="*/ 2661828 h 6759197"/>
              <a:gd name="connsiteX1540" fmla="*/ 726212 w 3265410"/>
              <a:gd name="connsiteY1540" fmla="*/ 4105381 h 6759197"/>
              <a:gd name="connsiteX1541" fmla="*/ 726446 w 3265410"/>
              <a:gd name="connsiteY1541" fmla="*/ 4097787 h 6759197"/>
              <a:gd name="connsiteX1542" fmla="*/ 751955 w 3265410"/>
              <a:gd name="connsiteY1542" fmla="*/ 4076693 h 6759197"/>
              <a:gd name="connsiteX1543" fmla="*/ 760568 w 3265410"/>
              <a:gd name="connsiteY1543" fmla="*/ 4088290 h 6759197"/>
              <a:gd name="connsiteX1544" fmla="*/ 733845 w 3265410"/>
              <a:gd name="connsiteY1544" fmla="*/ 4106844 h 6759197"/>
              <a:gd name="connsiteX1545" fmla="*/ 726212 w 3265410"/>
              <a:gd name="connsiteY1545" fmla="*/ 4105381 h 6759197"/>
              <a:gd name="connsiteX1546" fmla="*/ 712864 w 3265410"/>
              <a:gd name="connsiteY1546" fmla="*/ 5935382 h 6759197"/>
              <a:gd name="connsiteX1547" fmla="*/ 727772 w 3265410"/>
              <a:gd name="connsiteY1547" fmla="*/ 5929420 h 6759197"/>
              <a:gd name="connsiteX1548" fmla="*/ 753059 w 3265410"/>
              <a:gd name="connsiteY1548" fmla="*/ 5978339 h 6759197"/>
              <a:gd name="connsiteX1549" fmla="*/ 773489 w 3265410"/>
              <a:gd name="connsiteY1549" fmla="*/ 6037197 h 6759197"/>
              <a:gd name="connsiteX1550" fmla="*/ 763440 w 3265410"/>
              <a:gd name="connsiteY1550" fmla="*/ 6042718 h 6759197"/>
              <a:gd name="connsiteX1551" fmla="*/ 740361 w 3265410"/>
              <a:gd name="connsiteY1551" fmla="*/ 6003737 h 6759197"/>
              <a:gd name="connsiteX1552" fmla="*/ 712864 w 3265410"/>
              <a:gd name="connsiteY1552" fmla="*/ 5935382 h 6759197"/>
              <a:gd name="connsiteX1553" fmla="*/ 707868 w 3265410"/>
              <a:gd name="connsiteY1553" fmla="*/ 4072073 h 6759197"/>
              <a:gd name="connsiteX1554" fmla="*/ 707895 w 3265410"/>
              <a:gd name="connsiteY1554" fmla="*/ 4062783 h 6759197"/>
              <a:gd name="connsiteX1555" fmla="*/ 791378 w 3265410"/>
              <a:gd name="connsiteY1555" fmla="*/ 3973454 h 6759197"/>
              <a:gd name="connsiteX1556" fmla="*/ 802752 w 3265410"/>
              <a:gd name="connsiteY1556" fmla="*/ 3983833 h 6759197"/>
              <a:gd name="connsiteX1557" fmla="*/ 716288 w 3265410"/>
              <a:gd name="connsiteY1557" fmla="*/ 4073495 h 6759197"/>
              <a:gd name="connsiteX1558" fmla="*/ 707868 w 3265410"/>
              <a:gd name="connsiteY1558" fmla="*/ 4072073 h 6759197"/>
              <a:gd name="connsiteX1559" fmla="*/ 706019 w 3265410"/>
              <a:gd name="connsiteY1559" fmla="*/ 1197354 h 6759197"/>
              <a:gd name="connsiteX1560" fmla="*/ 762115 w 3265410"/>
              <a:gd name="connsiteY1560" fmla="*/ 1126682 h 6759197"/>
              <a:gd name="connsiteX1561" fmla="*/ 814015 w 3265410"/>
              <a:gd name="connsiteY1561" fmla="*/ 1069702 h 6759197"/>
              <a:gd name="connsiteX1562" fmla="*/ 831573 w 3265410"/>
              <a:gd name="connsiteY1562" fmla="*/ 1082400 h 6759197"/>
              <a:gd name="connsiteX1563" fmla="*/ 774483 w 3265410"/>
              <a:gd name="connsiteY1563" fmla="*/ 1155282 h 6759197"/>
              <a:gd name="connsiteX1564" fmla="*/ 718717 w 3265410"/>
              <a:gd name="connsiteY1564" fmla="*/ 1209392 h 6759197"/>
              <a:gd name="connsiteX1565" fmla="*/ 706019 w 3265410"/>
              <a:gd name="connsiteY1565" fmla="*/ 1197354 h 6759197"/>
              <a:gd name="connsiteX1566" fmla="*/ 699226 w 3265410"/>
              <a:gd name="connsiteY1566" fmla="*/ 1503234 h 6759197"/>
              <a:gd name="connsiteX1567" fmla="*/ 701490 w 3265410"/>
              <a:gd name="connsiteY1567" fmla="*/ 1493406 h 6759197"/>
              <a:gd name="connsiteX1568" fmla="*/ 841732 w 3265410"/>
              <a:gd name="connsiteY1568" fmla="*/ 1393581 h 6759197"/>
              <a:gd name="connsiteX1569" fmla="*/ 960109 w 3265410"/>
              <a:gd name="connsiteY1569" fmla="*/ 1317940 h 6759197"/>
              <a:gd name="connsiteX1570" fmla="*/ 965410 w 3265410"/>
              <a:gd name="connsiteY1570" fmla="*/ 1334282 h 6759197"/>
              <a:gd name="connsiteX1571" fmla="*/ 708889 w 3265410"/>
              <a:gd name="connsiteY1571" fmla="*/ 1505773 h 6759197"/>
              <a:gd name="connsiteX1572" fmla="*/ 699226 w 3265410"/>
              <a:gd name="connsiteY1572" fmla="*/ 1503234 h 6759197"/>
              <a:gd name="connsiteX1573" fmla="*/ 697832 w 3265410"/>
              <a:gd name="connsiteY1573" fmla="*/ 4321203 h 6759197"/>
              <a:gd name="connsiteX1574" fmla="*/ 701269 w 3265410"/>
              <a:gd name="connsiteY1574" fmla="*/ 4310697 h 6759197"/>
              <a:gd name="connsiteX1575" fmla="*/ 766310 w 3265410"/>
              <a:gd name="connsiteY1575" fmla="*/ 4280550 h 6759197"/>
              <a:gd name="connsiteX1576" fmla="*/ 823732 w 3265410"/>
              <a:gd name="connsiteY1576" fmla="*/ 4261560 h 6759197"/>
              <a:gd name="connsiteX1577" fmla="*/ 829142 w 3265410"/>
              <a:gd name="connsiteY1577" fmla="*/ 4274811 h 6759197"/>
              <a:gd name="connsiteX1578" fmla="*/ 764322 w 3265410"/>
              <a:gd name="connsiteY1578" fmla="*/ 4307053 h 6759197"/>
              <a:gd name="connsiteX1579" fmla="*/ 706238 w 3265410"/>
              <a:gd name="connsiteY1579" fmla="*/ 4327152 h 6759197"/>
              <a:gd name="connsiteX1580" fmla="*/ 697832 w 3265410"/>
              <a:gd name="connsiteY1580" fmla="*/ 4321203 h 6759197"/>
              <a:gd name="connsiteX1581" fmla="*/ 688350 w 3265410"/>
              <a:gd name="connsiteY1581" fmla="*/ 1293314 h 6759197"/>
              <a:gd name="connsiteX1582" fmla="*/ 811585 w 3265410"/>
              <a:gd name="connsiteY1582" fmla="*/ 1175820 h 6759197"/>
              <a:gd name="connsiteX1583" fmla="*/ 932171 w 3265410"/>
              <a:gd name="connsiteY1583" fmla="*/ 1097860 h 6759197"/>
              <a:gd name="connsiteX1584" fmla="*/ 937693 w 3265410"/>
              <a:gd name="connsiteY1584" fmla="*/ 1112988 h 6759197"/>
              <a:gd name="connsiteX1585" fmla="*/ 700939 w 3265410"/>
              <a:gd name="connsiteY1585" fmla="*/ 1306676 h 6759197"/>
              <a:gd name="connsiteX1586" fmla="*/ 688350 w 3265410"/>
              <a:gd name="connsiteY1586" fmla="*/ 1293314 h 6759197"/>
              <a:gd name="connsiteX1587" fmla="*/ 680841 w 3265410"/>
              <a:gd name="connsiteY1587" fmla="*/ 4366450 h 6759197"/>
              <a:gd name="connsiteX1588" fmla="*/ 683602 w 3265410"/>
              <a:gd name="connsiteY1588" fmla="*/ 4358279 h 6759197"/>
              <a:gd name="connsiteX1589" fmla="*/ 770617 w 3265410"/>
              <a:gd name="connsiteY1589" fmla="*/ 4328575 h 6759197"/>
              <a:gd name="connsiteX1590" fmla="*/ 773489 w 3265410"/>
              <a:gd name="connsiteY1590" fmla="*/ 4340393 h 6759197"/>
              <a:gd name="connsiteX1591" fmla="*/ 689013 w 3265410"/>
              <a:gd name="connsiteY1591" fmla="*/ 4370645 h 6759197"/>
              <a:gd name="connsiteX1592" fmla="*/ 680841 w 3265410"/>
              <a:gd name="connsiteY1592" fmla="*/ 4366450 h 6759197"/>
              <a:gd name="connsiteX1593" fmla="*/ 664830 w 3265410"/>
              <a:gd name="connsiteY1593" fmla="*/ 3547115 h 6759197"/>
              <a:gd name="connsiteX1594" fmla="*/ 672891 w 3265410"/>
              <a:gd name="connsiteY1594" fmla="*/ 3532650 h 6759197"/>
              <a:gd name="connsiteX1595" fmla="*/ 689344 w 3265410"/>
              <a:gd name="connsiteY1595" fmla="*/ 3537839 h 6759197"/>
              <a:gd name="connsiteX1596" fmla="*/ 672228 w 3265410"/>
              <a:gd name="connsiteY1596" fmla="*/ 3556722 h 6759197"/>
              <a:gd name="connsiteX1597" fmla="*/ 664830 w 3265410"/>
              <a:gd name="connsiteY1597" fmla="*/ 3547115 h 6759197"/>
              <a:gd name="connsiteX1598" fmla="*/ 647494 w 3265410"/>
              <a:gd name="connsiteY1598" fmla="*/ 3176747 h 6759197"/>
              <a:gd name="connsiteX1599" fmla="*/ 648377 w 3265410"/>
              <a:gd name="connsiteY1599" fmla="*/ 3178182 h 6759197"/>
              <a:gd name="connsiteX1600" fmla="*/ 673554 w 3265410"/>
              <a:gd name="connsiteY1600" fmla="*/ 3284081 h 6759197"/>
              <a:gd name="connsiteX1601" fmla="*/ 674106 w 3265410"/>
              <a:gd name="connsiteY1601" fmla="*/ 3284081 h 6759197"/>
              <a:gd name="connsiteX1602" fmla="*/ 688241 w 3265410"/>
              <a:gd name="connsiteY1602" fmla="*/ 3293467 h 6759197"/>
              <a:gd name="connsiteX1603" fmla="*/ 682940 w 3265410"/>
              <a:gd name="connsiteY1603" fmla="*/ 3385674 h 6759197"/>
              <a:gd name="connsiteX1604" fmla="*/ 694425 w 3265410"/>
              <a:gd name="connsiteY1604" fmla="*/ 3379932 h 6759197"/>
              <a:gd name="connsiteX1605" fmla="*/ 806949 w 3265410"/>
              <a:gd name="connsiteY1605" fmla="*/ 3361932 h 6759197"/>
              <a:gd name="connsiteX1606" fmla="*/ 861611 w 3265410"/>
              <a:gd name="connsiteY1606" fmla="*/ 3367564 h 6759197"/>
              <a:gd name="connsiteX1607" fmla="*/ 869340 w 3265410"/>
              <a:gd name="connsiteY1607" fmla="*/ 3358840 h 6759197"/>
              <a:gd name="connsiteX1608" fmla="*/ 925548 w 3265410"/>
              <a:gd name="connsiteY1608" fmla="*/ 3352546 h 6759197"/>
              <a:gd name="connsiteX1609" fmla="*/ 1004613 w 3265410"/>
              <a:gd name="connsiteY1609" fmla="*/ 3364250 h 6759197"/>
              <a:gd name="connsiteX1610" fmla="*/ 1009140 w 3265410"/>
              <a:gd name="connsiteY1610" fmla="*/ 3366791 h 6759197"/>
              <a:gd name="connsiteX1611" fmla="*/ 1090304 w 3265410"/>
              <a:gd name="connsiteY1611" fmla="*/ 3273922 h 6759197"/>
              <a:gd name="connsiteX1612" fmla="*/ 1160424 w 3265410"/>
              <a:gd name="connsiteY1612" fmla="*/ 3193421 h 6759197"/>
              <a:gd name="connsiteX1613" fmla="*/ 666819 w 3265410"/>
              <a:gd name="connsiteY1613" fmla="*/ 3174649 h 6759197"/>
              <a:gd name="connsiteX1614" fmla="*/ 666487 w 3265410"/>
              <a:gd name="connsiteY1614" fmla="*/ 3174649 h 6759197"/>
              <a:gd name="connsiteX1615" fmla="*/ 647494 w 3265410"/>
              <a:gd name="connsiteY1615" fmla="*/ 3176747 h 6759197"/>
              <a:gd name="connsiteX1616" fmla="*/ 628071 w 3265410"/>
              <a:gd name="connsiteY1616" fmla="*/ 5119289 h 6759197"/>
              <a:gd name="connsiteX1617" fmla="*/ 633909 w 3265410"/>
              <a:gd name="connsiteY1617" fmla="*/ 5109308 h 6759197"/>
              <a:gd name="connsiteX1618" fmla="*/ 736055 w 3265410"/>
              <a:gd name="connsiteY1618" fmla="*/ 5087442 h 6759197"/>
              <a:gd name="connsiteX1619" fmla="*/ 852665 w 3265410"/>
              <a:gd name="connsiteY1619" fmla="*/ 5074413 h 6759197"/>
              <a:gd name="connsiteX1620" fmla="*/ 856529 w 3265410"/>
              <a:gd name="connsiteY1620" fmla="*/ 5093958 h 6759197"/>
              <a:gd name="connsiteX1621" fmla="*/ 856641 w 3265410"/>
              <a:gd name="connsiteY1621" fmla="*/ 5094068 h 6759197"/>
              <a:gd name="connsiteX1622" fmla="*/ 720595 w 3265410"/>
              <a:gd name="connsiteY1622" fmla="*/ 5120019 h 6759197"/>
              <a:gd name="connsiteX1623" fmla="*/ 637223 w 3265410"/>
              <a:gd name="connsiteY1623" fmla="*/ 5126867 h 6759197"/>
              <a:gd name="connsiteX1624" fmla="*/ 628071 w 3265410"/>
              <a:gd name="connsiteY1624" fmla="*/ 5119289 h 6759197"/>
              <a:gd name="connsiteX1625" fmla="*/ 624305 w 3265410"/>
              <a:gd name="connsiteY1625" fmla="*/ 3174870 h 6759197"/>
              <a:gd name="connsiteX1626" fmla="*/ 624415 w 3265410"/>
              <a:gd name="connsiteY1626" fmla="*/ 3175642 h 6759197"/>
              <a:gd name="connsiteX1627" fmla="*/ 624747 w 3265410"/>
              <a:gd name="connsiteY1627" fmla="*/ 3175201 h 6759197"/>
              <a:gd name="connsiteX1628" fmla="*/ 624305 w 3265410"/>
              <a:gd name="connsiteY1628" fmla="*/ 3174870 h 6759197"/>
              <a:gd name="connsiteX1629" fmla="*/ 616987 w 3265410"/>
              <a:gd name="connsiteY1629" fmla="*/ 1377762 h 6759197"/>
              <a:gd name="connsiteX1630" fmla="*/ 618009 w 3265410"/>
              <a:gd name="connsiteY1630" fmla="*/ 1366969 h 6759197"/>
              <a:gd name="connsiteX1631" fmla="*/ 651026 w 3265410"/>
              <a:gd name="connsiteY1631" fmla="*/ 1330860 h 6759197"/>
              <a:gd name="connsiteX1632" fmla="*/ 667038 w 3265410"/>
              <a:gd name="connsiteY1632" fmla="*/ 1338038 h 6759197"/>
              <a:gd name="connsiteX1633" fmla="*/ 627063 w 3265410"/>
              <a:gd name="connsiteY1633" fmla="*/ 1381765 h 6759197"/>
              <a:gd name="connsiteX1634" fmla="*/ 616987 w 3265410"/>
              <a:gd name="connsiteY1634" fmla="*/ 1377762 h 6759197"/>
              <a:gd name="connsiteX1635" fmla="*/ 593163 w 3265410"/>
              <a:gd name="connsiteY1635" fmla="*/ 1471321 h 6759197"/>
              <a:gd name="connsiteX1636" fmla="*/ 958894 w 3265410"/>
              <a:gd name="connsiteY1636" fmla="*/ 1170190 h 6759197"/>
              <a:gd name="connsiteX1637" fmla="*/ 972809 w 3265410"/>
              <a:gd name="connsiteY1637" fmla="*/ 1191280 h 6759197"/>
              <a:gd name="connsiteX1638" fmla="*/ 803966 w 3265410"/>
              <a:gd name="connsiteY1638" fmla="*/ 1308774 h 6759197"/>
              <a:gd name="connsiteX1639" fmla="*/ 602770 w 3265410"/>
              <a:gd name="connsiteY1639" fmla="*/ 1482364 h 6759197"/>
              <a:gd name="connsiteX1640" fmla="*/ 593163 w 3265410"/>
              <a:gd name="connsiteY1640" fmla="*/ 1471321 h 6759197"/>
              <a:gd name="connsiteX1641" fmla="*/ 585089 w 3265410"/>
              <a:gd name="connsiteY1641" fmla="*/ 2325635 h 6759197"/>
              <a:gd name="connsiteX1642" fmla="*/ 590182 w 3265410"/>
              <a:gd name="connsiteY1642" fmla="*/ 2364892 h 6759197"/>
              <a:gd name="connsiteX1643" fmla="*/ 590845 w 3265410"/>
              <a:gd name="connsiteY1643" fmla="*/ 2341040 h 6759197"/>
              <a:gd name="connsiteX1644" fmla="*/ 589520 w 3265410"/>
              <a:gd name="connsiteY1644" fmla="*/ 2287041 h 6759197"/>
              <a:gd name="connsiteX1645" fmla="*/ 585089 w 3265410"/>
              <a:gd name="connsiteY1645" fmla="*/ 2325635 h 6759197"/>
              <a:gd name="connsiteX1646" fmla="*/ 584220 w 3265410"/>
              <a:gd name="connsiteY1646" fmla="*/ 2961415 h 6759197"/>
              <a:gd name="connsiteX1647" fmla="*/ 643629 w 3265410"/>
              <a:gd name="connsiteY1647" fmla="*/ 2783408 h 6759197"/>
              <a:gd name="connsiteX1648" fmla="*/ 734620 w 3265410"/>
              <a:gd name="connsiteY1648" fmla="*/ 2412044 h 6759197"/>
              <a:gd name="connsiteX1649" fmla="*/ 756263 w 3265410"/>
              <a:gd name="connsiteY1649" fmla="*/ 2417014 h 6759197"/>
              <a:gd name="connsiteX1650" fmla="*/ 658868 w 3265410"/>
              <a:gd name="connsiteY1650" fmla="*/ 2821174 h 6759197"/>
              <a:gd name="connsiteX1651" fmla="*/ 608514 w 3265410"/>
              <a:gd name="connsiteY1651" fmla="*/ 2977869 h 6759197"/>
              <a:gd name="connsiteX1652" fmla="*/ 624083 w 3265410"/>
              <a:gd name="connsiteY1652" fmla="*/ 2945072 h 6759197"/>
              <a:gd name="connsiteX1653" fmla="*/ 719382 w 3265410"/>
              <a:gd name="connsiteY1653" fmla="*/ 2713950 h 6759197"/>
              <a:gd name="connsiteX1654" fmla="*/ 739810 w 3265410"/>
              <a:gd name="connsiteY1654" fmla="*/ 2720796 h 6759197"/>
              <a:gd name="connsiteX1655" fmla="*/ 649592 w 3265410"/>
              <a:gd name="connsiteY1655" fmla="*/ 2962850 h 6759197"/>
              <a:gd name="connsiteX1656" fmla="*/ 736498 w 3265410"/>
              <a:gd name="connsiteY1656" fmla="*/ 2820179 h 6759197"/>
              <a:gd name="connsiteX1657" fmla="*/ 887892 w 3265410"/>
              <a:gd name="connsiteY1657" fmla="*/ 2506458 h 6759197"/>
              <a:gd name="connsiteX1658" fmla="*/ 913842 w 3265410"/>
              <a:gd name="connsiteY1658" fmla="*/ 2519931 h 6759197"/>
              <a:gd name="connsiteX1659" fmla="*/ 703701 w 3265410"/>
              <a:gd name="connsiteY1659" fmla="*/ 2944189 h 6759197"/>
              <a:gd name="connsiteX1660" fmla="*/ 1052096 w 3265410"/>
              <a:gd name="connsiteY1660" fmla="*/ 2488017 h 6759197"/>
              <a:gd name="connsiteX1661" fmla="*/ 1074623 w 3265410"/>
              <a:gd name="connsiteY1661" fmla="*/ 2504030 h 6759197"/>
              <a:gd name="connsiteX1662" fmla="*/ 803968 w 3265410"/>
              <a:gd name="connsiteY1662" fmla="*/ 2868547 h 6759197"/>
              <a:gd name="connsiteX1663" fmla="*/ 732743 w 3265410"/>
              <a:gd name="connsiteY1663" fmla="*/ 2964507 h 6759197"/>
              <a:gd name="connsiteX1664" fmla="*/ 755050 w 3265410"/>
              <a:gd name="connsiteY1664" fmla="*/ 2944520 h 6759197"/>
              <a:gd name="connsiteX1665" fmla="*/ 949620 w 3265410"/>
              <a:gd name="connsiteY1665" fmla="*/ 2770267 h 6759197"/>
              <a:gd name="connsiteX1666" fmla="*/ 964197 w 3265410"/>
              <a:gd name="connsiteY1666" fmla="*/ 2786390 h 6759197"/>
              <a:gd name="connsiteX1667" fmla="*/ 815894 w 3265410"/>
              <a:gd name="connsiteY1667" fmla="*/ 2931821 h 6759197"/>
              <a:gd name="connsiteX1668" fmla="*/ 1010134 w 3265410"/>
              <a:gd name="connsiteY1668" fmla="*/ 2791248 h 6759197"/>
              <a:gd name="connsiteX1669" fmla="*/ 1024158 w 3265410"/>
              <a:gd name="connsiteY1669" fmla="*/ 2811125 h 6759197"/>
              <a:gd name="connsiteX1670" fmla="*/ 784091 w 3265410"/>
              <a:gd name="connsiteY1670" fmla="*/ 2994764 h 6759197"/>
              <a:gd name="connsiteX1671" fmla="*/ 822519 w 3265410"/>
              <a:gd name="connsiteY1671" fmla="*/ 2975218 h 6759197"/>
              <a:gd name="connsiteX1672" fmla="*/ 1099690 w 3265410"/>
              <a:gd name="connsiteY1672" fmla="*/ 2855074 h 6759197"/>
              <a:gd name="connsiteX1673" fmla="*/ 1106977 w 3265410"/>
              <a:gd name="connsiteY1673" fmla="*/ 2874731 h 6759197"/>
              <a:gd name="connsiteX1674" fmla="*/ 810705 w 3265410"/>
              <a:gd name="connsiteY1674" fmla="*/ 3015083 h 6759197"/>
              <a:gd name="connsiteX1675" fmla="*/ 759025 w 3265410"/>
              <a:gd name="connsiteY1675" fmla="*/ 3043684 h 6759197"/>
              <a:gd name="connsiteX1676" fmla="*/ 856420 w 3265410"/>
              <a:gd name="connsiteY1676" fmla="*/ 3033965 h 6759197"/>
              <a:gd name="connsiteX1677" fmla="*/ 858849 w 3265410"/>
              <a:gd name="connsiteY1677" fmla="*/ 3057597 h 6759197"/>
              <a:gd name="connsiteX1678" fmla="*/ 658978 w 3265410"/>
              <a:gd name="connsiteY1678" fmla="*/ 3108061 h 6759197"/>
              <a:gd name="connsiteX1679" fmla="*/ 651691 w 3265410"/>
              <a:gd name="connsiteY1679" fmla="*/ 3112258 h 6759197"/>
              <a:gd name="connsiteX1680" fmla="*/ 789061 w 3265410"/>
              <a:gd name="connsiteY1680" fmla="*/ 3086529 h 6759197"/>
              <a:gd name="connsiteX1681" fmla="*/ 791048 w 3265410"/>
              <a:gd name="connsiteY1681" fmla="*/ 3109055 h 6759197"/>
              <a:gd name="connsiteX1682" fmla="*/ 653899 w 3265410"/>
              <a:gd name="connsiteY1682" fmla="*/ 3141631 h 6759197"/>
              <a:gd name="connsiteX1683" fmla="*/ 620881 w 3265410"/>
              <a:gd name="connsiteY1683" fmla="*/ 3151128 h 6759197"/>
              <a:gd name="connsiteX1684" fmla="*/ 621213 w 3265410"/>
              <a:gd name="connsiteY1684" fmla="*/ 3152453 h 6759197"/>
              <a:gd name="connsiteX1685" fmla="*/ 921241 w 3265410"/>
              <a:gd name="connsiteY1685" fmla="*/ 3115350 h 6759197"/>
              <a:gd name="connsiteX1686" fmla="*/ 1028244 w 3265410"/>
              <a:gd name="connsiteY1686" fmla="*/ 3111263 h 6759197"/>
              <a:gd name="connsiteX1687" fmla="*/ 1255060 w 3265410"/>
              <a:gd name="connsiteY1687" fmla="*/ 3091498 h 6759197"/>
              <a:gd name="connsiteX1688" fmla="*/ 1260581 w 3265410"/>
              <a:gd name="connsiteY1688" fmla="*/ 3092050 h 6759197"/>
              <a:gd name="connsiteX1689" fmla="*/ 1274384 w 3265410"/>
              <a:gd name="connsiteY1689" fmla="*/ 3078135 h 6759197"/>
              <a:gd name="connsiteX1690" fmla="*/ 1052648 w 3265410"/>
              <a:gd name="connsiteY1690" fmla="*/ 3088626 h 6759197"/>
              <a:gd name="connsiteX1691" fmla="*/ 834777 w 3265410"/>
              <a:gd name="connsiteY1691" fmla="*/ 3100221 h 6759197"/>
              <a:gd name="connsiteX1692" fmla="*/ 834115 w 3265410"/>
              <a:gd name="connsiteY1692" fmla="*/ 3081449 h 6759197"/>
              <a:gd name="connsiteX1693" fmla="*/ 1048784 w 3265410"/>
              <a:gd name="connsiteY1693" fmla="*/ 3048099 h 6759197"/>
              <a:gd name="connsiteX1694" fmla="*/ 1050992 w 3265410"/>
              <a:gd name="connsiteY1694" fmla="*/ 3046664 h 6759197"/>
              <a:gd name="connsiteX1695" fmla="*/ 1186154 w 3265410"/>
              <a:gd name="connsiteY1695" fmla="*/ 3028664 h 6759197"/>
              <a:gd name="connsiteX1696" fmla="*/ 1302543 w 3265410"/>
              <a:gd name="connsiteY1696" fmla="*/ 3013868 h 6759197"/>
              <a:gd name="connsiteX1697" fmla="*/ 1308505 w 3265410"/>
              <a:gd name="connsiteY1697" fmla="*/ 3012101 h 6759197"/>
              <a:gd name="connsiteX1698" fmla="*/ 1092733 w 3265410"/>
              <a:gd name="connsiteY1698" fmla="*/ 3029328 h 6759197"/>
              <a:gd name="connsiteX1699" fmla="*/ 902799 w 3265410"/>
              <a:gd name="connsiteY1699" fmla="*/ 3054063 h 6759197"/>
              <a:gd name="connsiteX1700" fmla="*/ 898714 w 3265410"/>
              <a:gd name="connsiteY1700" fmla="*/ 3032641 h 6759197"/>
              <a:gd name="connsiteX1701" fmla="*/ 1181737 w 3265410"/>
              <a:gd name="connsiteY1701" fmla="*/ 2984163 h 6759197"/>
              <a:gd name="connsiteX1702" fmla="*/ 1259697 w 3265410"/>
              <a:gd name="connsiteY1702" fmla="*/ 2978090 h 6759197"/>
              <a:gd name="connsiteX1703" fmla="*/ 1277917 w 3265410"/>
              <a:gd name="connsiteY1703" fmla="*/ 2974998 h 6759197"/>
              <a:gd name="connsiteX1704" fmla="*/ 1279242 w 3265410"/>
              <a:gd name="connsiteY1704" fmla="*/ 2974446 h 6759197"/>
              <a:gd name="connsiteX1705" fmla="*/ 1281451 w 3265410"/>
              <a:gd name="connsiteY1705" fmla="*/ 2974336 h 6759197"/>
              <a:gd name="connsiteX1706" fmla="*/ 1286310 w 3265410"/>
              <a:gd name="connsiteY1706" fmla="*/ 2973563 h 6759197"/>
              <a:gd name="connsiteX1707" fmla="*/ 1403915 w 3265410"/>
              <a:gd name="connsiteY1707" fmla="*/ 2949599 h 6759197"/>
              <a:gd name="connsiteX1708" fmla="*/ 1406785 w 3265410"/>
              <a:gd name="connsiteY1708" fmla="*/ 2949599 h 6759197"/>
              <a:gd name="connsiteX1709" fmla="*/ 1415841 w 3265410"/>
              <a:gd name="connsiteY1709" fmla="*/ 2940103 h 6759197"/>
              <a:gd name="connsiteX1710" fmla="*/ 1232753 w 3265410"/>
              <a:gd name="connsiteY1710" fmla="*/ 2963293 h 6759197"/>
              <a:gd name="connsiteX1711" fmla="*/ 1103113 w 3265410"/>
              <a:gd name="connsiteY1711" fmla="*/ 2980630 h 6759197"/>
              <a:gd name="connsiteX1712" fmla="*/ 1100352 w 3265410"/>
              <a:gd name="connsiteY1712" fmla="*/ 2966274 h 6759197"/>
              <a:gd name="connsiteX1713" fmla="*/ 1289512 w 3265410"/>
              <a:gd name="connsiteY1713" fmla="*/ 2926962 h 6759197"/>
              <a:gd name="connsiteX1714" fmla="*/ 1455925 w 3265410"/>
              <a:gd name="connsiteY1714" fmla="*/ 2889638 h 6759197"/>
              <a:gd name="connsiteX1715" fmla="*/ 1462550 w 3265410"/>
              <a:gd name="connsiteY1715" fmla="*/ 2890964 h 6759197"/>
              <a:gd name="connsiteX1716" fmla="*/ 1476354 w 3265410"/>
              <a:gd name="connsiteY1716" fmla="*/ 2877601 h 6759197"/>
              <a:gd name="connsiteX1717" fmla="*/ 1420810 w 3265410"/>
              <a:gd name="connsiteY1717" fmla="*/ 2881136 h 6759197"/>
              <a:gd name="connsiteX1718" fmla="*/ 1419043 w 3265410"/>
              <a:gd name="connsiteY1718" fmla="*/ 2881578 h 6759197"/>
              <a:gd name="connsiteX1719" fmla="*/ 1293488 w 3265410"/>
              <a:gd name="connsiteY1719" fmla="*/ 2909294 h 6759197"/>
              <a:gd name="connsiteX1720" fmla="*/ 1289512 w 3265410"/>
              <a:gd name="connsiteY1720" fmla="*/ 2897147 h 6759197"/>
              <a:gd name="connsiteX1721" fmla="*/ 1407889 w 3265410"/>
              <a:gd name="connsiteY1721" fmla="*/ 2847676 h 6759197"/>
              <a:gd name="connsiteX1722" fmla="*/ 1567014 w 3265410"/>
              <a:gd name="connsiteY1722" fmla="*/ 2811235 h 6759197"/>
              <a:gd name="connsiteX1723" fmla="*/ 1635368 w 3265410"/>
              <a:gd name="connsiteY1723" fmla="*/ 2803616 h 6759197"/>
              <a:gd name="connsiteX1724" fmla="*/ 1656680 w 3265410"/>
              <a:gd name="connsiteY1724" fmla="*/ 2826585 h 6759197"/>
              <a:gd name="connsiteX1725" fmla="*/ 1741266 w 3265410"/>
              <a:gd name="connsiteY1725" fmla="*/ 2769053 h 6759197"/>
              <a:gd name="connsiteX1726" fmla="*/ 1785216 w 3265410"/>
              <a:gd name="connsiteY1726" fmla="*/ 2779654 h 6759197"/>
              <a:gd name="connsiteX1727" fmla="*/ 1801338 w 3265410"/>
              <a:gd name="connsiteY1727" fmla="*/ 2735593 h 6759197"/>
              <a:gd name="connsiteX1728" fmla="*/ 1146401 w 3265410"/>
              <a:gd name="connsiteY1728" fmla="*/ 2886877 h 6759197"/>
              <a:gd name="connsiteX1729" fmla="*/ 1142866 w 3265410"/>
              <a:gd name="connsiteY1729" fmla="*/ 2869099 h 6759197"/>
              <a:gd name="connsiteX1730" fmla="*/ 1782786 w 3265410"/>
              <a:gd name="connsiteY1730" fmla="*/ 2710416 h 6759197"/>
              <a:gd name="connsiteX1731" fmla="*/ 1784443 w 3265410"/>
              <a:gd name="connsiteY1731" fmla="*/ 2705778 h 6759197"/>
              <a:gd name="connsiteX1732" fmla="*/ 1791732 w 3265410"/>
              <a:gd name="connsiteY1732" fmla="*/ 2691203 h 6759197"/>
              <a:gd name="connsiteX1733" fmla="*/ 1501973 w 3265410"/>
              <a:gd name="connsiteY1733" fmla="*/ 2753151 h 6759197"/>
              <a:gd name="connsiteX1734" fmla="*/ 1498881 w 3265410"/>
              <a:gd name="connsiteY1734" fmla="*/ 2733716 h 6759197"/>
              <a:gd name="connsiteX1735" fmla="*/ 1571983 w 3265410"/>
              <a:gd name="connsiteY1735" fmla="*/ 2713066 h 6759197"/>
              <a:gd name="connsiteX1736" fmla="*/ 1694557 w 3265410"/>
              <a:gd name="connsiteY1736" fmla="*/ 2684466 h 6759197"/>
              <a:gd name="connsiteX1737" fmla="*/ 1751867 w 3265410"/>
              <a:gd name="connsiteY1737" fmla="*/ 2672429 h 6759197"/>
              <a:gd name="connsiteX1738" fmla="*/ 1775830 w 3265410"/>
              <a:gd name="connsiteY1738" fmla="*/ 2666466 h 6759197"/>
              <a:gd name="connsiteX1739" fmla="*/ 1786873 w 3265410"/>
              <a:gd name="connsiteY1739" fmla="*/ 2659730 h 6759197"/>
              <a:gd name="connsiteX1740" fmla="*/ 1794934 w 3265410"/>
              <a:gd name="connsiteY1740" fmla="*/ 2652331 h 6759197"/>
              <a:gd name="connsiteX1741" fmla="*/ 1699857 w 3265410"/>
              <a:gd name="connsiteY1741" fmla="*/ 2652221 h 6759197"/>
              <a:gd name="connsiteX1742" fmla="*/ 1608866 w 3265410"/>
              <a:gd name="connsiteY1742" fmla="*/ 2668454 h 6759197"/>
              <a:gd name="connsiteX1743" fmla="*/ 1525384 w 3265410"/>
              <a:gd name="connsiteY1743" fmla="*/ 2684466 h 6759197"/>
              <a:gd name="connsiteX1744" fmla="*/ 1520083 w 3265410"/>
              <a:gd name="connsiteY1744" fmla="*/ 2667791 h 6759197"/>
              <a:gd name="connsiteX1745" fmla="*/ 1610301 w 3265410"/>
              <a:gd name="connsiteY1745" fmla="*/ 2633670 h 6759197"/>
              <a:gd name="connsiteX1746" fmla="*/ 1646521 w 3265410"/>
              <a:gd name="connsiteY1746" fmla="*/ 2622848 h 6759197"/>
              <a:gd name="connsiteX1747" fmla="*/ 1650496 w 3265410"/>
              <a:gd name="connsiteY1747" fmla="*/ 2619315 h 6759197"/>
              <a:gd name="connsiteX1748" fmla="*/ 1577283 w 3265410"/>
              <a:gd name="connsiteY1748" fmla="*/ 2627817 h 6759197"/>
              <a:gd name="connsiteX1749" fmla="*/ 1576732 w 3265410"/>
              <a:gd name="connsiteY1749" fmla="*/ 2607389 h 6759197"/>
              <a:gd name="connsiteX1750" fmla="*/ 1691243 w 3265410"/>
              <a:gd name="connsiteY1750" fmla="*/ 2582211 h 6759197"/>
              <a:gd name="connsiteX1751" fmla="*/ 1784775 w 3265410"/>
              <a:gd name="connsiteY1751" fmla="*/ 2537709 h 6759197"/>
              <a:gd name="connsiteX1752" fmla="*/ 1786100 w 3265410"/>
              <a:gd name="connsiteY1752" fmla="*/ 2536053 h 6759197"/>
              <a:gd name="connsiteX1753" fmla="*/ 1777266 w 3265410"/>
              <a:gd name="connsiteY1753" fmla="*/ 2534066 h 6759197"/>
              <a:gd name="connsiteX1754" fmla="*/ 1669931 w 3265410"/>
              <a:gd name="connsiteY1754" fmla="*/ 2571279 h 6759197"/>
              <a:gd name="connsiteX1755" fmla="*/ 1666839 w 3265410"/>
              <a:gd name="connsiteY1755" fmla="*/ 2551512 h 6759197"/>
              <a:gd name="connsiteX1756" fmla="*/ 1760591 w 3265410"/>
              <a:gd name="connsiteY1756" fmla="*/ 2511759 h 6759197"/>
              <a:gd name="connsiteX1757" fmla="*/ 1808295 w 3265410"/>
              <a:gd name="connsiteY1757" fmla="*/ 2443406 h 6759197"/>
              <a:gd name="connsiteX1758" fmla="*/ 1805755 w 3265410"/>
              <a:gd name="connsiteY1758" fmla="*/ 2442411 h 6759197"/>
              <a:gd name="connsiteX1759" fmla="*/ 1765781 w 3265410"/>
              <a:gd name="connsiteY1759" fmla="*/ 2465601 h 6759197"/>
              <a:gd name="connsiteX1760" fmla="*/ 1753634 w 3265410"/>
              <a:gd name="connsiteY1760" fmla="*/ 2452018 h 6759197"/>
              <a:gd name="connsiteX1761" fmla="*/ 1745463 w 3265410"/>
              <a:gd name="connsiteY1761" fmla="*/ 2390842 h 6759197"/>
              <a:gd name="connsiteX1762" fmla="*/ 1605111 w 3265410"/>
              <a:gd name="connsiteY1762" fmla="*/ 2400670 h 6759197"/>
              <a:gd name="connsiteX1763" fmla="*/ 1440465 w 3265410"/>
              <a:gd name="connsiteY1763" fmla="*/ 2430153 h 6759197"/>
              <a:gd name="connsiteX1764" fmla="*/ 1430196 w 3265410"/>
              <a:gd name="connsiteY1764" fmla="*/ 2407626 h 6759197"/>
              <a:gd name="connsiteX1765" fmla="*/ 1481875 w 3265410"/>
              <a:gd name="connsiteY1765" fmla="*/ 2217915 h 6759197"/>
              <a:gd name="connsiteX1766" fmla="*/ 1455594 w 3265410"/>
              <a:gd name="connsiteY1766" fmla="*/ 2260318 h 6759197"/>
              <a:gd name="connsiteX1767" fmla="*/ 1412637 w 3265410"/>
              <a:gd name="connsiteY1767" fmla="*/ 2310783 h 6759197"/>
              <a:gd name="connsiteX1768" fmla="*/ 1398724 w 3265410"/>
              <a:gd name="connsiteY1768" fmla="*/ 2301397 h 6759197"/>
              <a:gd name="connsiteX1769" fmla="*/ 1439471 w 3265410"/>
              <a:gd name="connsiteY1769" fmla="*/ 2237460 h 6759197"/>
              <a:gd name="connsiteX1770" fmla="*/ 1465864 w 3265410"/>
              <a:gd name="connsiteY1770" fmla="*/ 2194062 h 6759197"/>
              <a:gd name="connsiteX1771" fmla="*/ 1495348 w 3265410"/>
              <a:gd name="connsiteY1771" fmla="*/ 2144260 h 6759197"/>
              <a:gd name="connsiteX1772" fmla="*/ 1497887 w 3265410"/>
              <a:gd name="connsiteY1772" fmla="*/ 2117316 h 6759197"/>
              <a:gd name="connsiteX1773" fmla="*/ 1478452 w 3265410"/>
              <a:gd name="connsiteY1773" fmla="*/ 2111022 h 6759197"/>
              <a:gd name="connsiteX1774" fmla="*/ 1462220 w 3265410"/>
              <a:gd name="connsiteY1774" fmla="*/ 2124825 h 6759197"/>
              <a:gd name="connsiteX1775" fmla="*/ 1421141 w 3265410"/>
              <a:gd name="connsiteY1775" fmla="*/ 2221117 h 6759197"/>
              <a:gd name="connsiteX1776" fmla="*/ 1403030 w 3265410"/>
              <a:gd name="connsiteY1776" fmla="*/ 2215926 h 6759197"/>
              <a:gd name="connsiteX1777" fmla="*/ 1429202 w 3265410"/>
              <a:gd name="connsiteY1777" fmla="*/ 2129132 h 6759197"/>
              <a:gd name="connsiteX1778" fmla="*/ 1459680 w 3265410"/>
              <a:gd name="connsiteY1778" fmla="*/ 2078887 h 6759197"/>
              <a:gd name="connsiteX1779" fmla="*/ 1457803 w 3265410"/>
              <a:gd name="connsiteY1779" fmla="*/ 2045760 h 6759197"/>
              <a:gd name="connsiteX1780" fmla="*/ 1422466 w 3265410"/>
              <a:gd name="connsiteY1780" fmla="*/ 2032398 h 6759197"/>
              <a:gd name="connsiteX1781" fmla="*/ 1387460 w 3265410"/>
              <a:gd name="connsiteY1781" fmla="*/ 2050728 h 6759197"/>
              <a:gd name="connsiteX1782" fmla="*/ 1303316 w 3265410"/>
              <a:gd name="connsiteY1782" fmla="*/ 2149560 h 6759197"/>
              <a:gd name="connsiteX1783" fmla="*/ 1286090 w 3265410"/>
              <a:gd name="connsiteY1783" fmla="*/ 2177829 h 6759197"/>
              <a:gd name="connsiteX1784" fmla="*/ 1268973 w 3265410"/>
              <a:gd name="connsiteY1784" fmla="*/ 2171314 h 6759197"/>
              <a:gd name="connsiteX1785" fmla="*/ 1281121 w 3265410"/>
              <a:gd name="connsiteY1785" fmla="*/ 2085403 h 6759197"/>
              <a:gd name="connsiteX1786" fmla="*/ 1268973 w 3265410"/>
              <a:gd name="connsiteY1786" fmla="*/ 2026876 h 6759197"/>
              <a:gd name="connsiteX1787" fmla="*/ 1233416 w 3265410"/>
              <a:gd name="connsiteY1787" fmla="*/ 1999491 h 6759197"/>
              <a:gd name="connsiteX1788" fmla="*/ 1205809 w 3265410"/>
              <a:gd name="connsiteY1788" fmla="*/ 2002583 h 6759197"/>
              <a:gd name="connsiteX1789" fmla="*/ 1147946 w 3265410"/>
              <a:gd name="connsiteY1789" fmla="*/ 2033834 h 6759197"/>
              <a:gd name="connsiteX1790" fmla="*/ 1143087 w 3265410"/>
              <a:gd name="connsiteY1790" fmla="*/ 2087280 h 6759197"/>
              <a:gd name="connsiteX1791" fmla="*/ 1118903 w 3265410"/>
              <a:gd name="connsiteY1791" fmla="*/ 2083526 h 6759197"/>
              <a:gd name="connsiteX1792" fmla="*/ 1110953 w 3265410"/>
              <a:gd name="connsiteY1792" fmla="*/ 2018154 h 6759197"/>
              <a:gd name="connsiteX1793" fmla="*/ 1106757 w 3265410"/>
              <a:gd name="connsiteY1793" fmla="*/ 2013515 h 6759197"/>
              <a:gd name="connsiteX1794" fmla="*/ 1013336 w 3265410"/>
              <a:gd name="connsiteY1794" fmla="*/ 2082643 h 6759197"/>
              <a:gd name="connsiteX1795" fmla="*/ 970160 w 3265410"/>
              <a:gd name="connsiteY1795" fmla="*/ 2148677 h 6759197"/>
              <a:gd name="connsiteX1796" fmla="*/ 970932 w 3265410"/>
              <a:gd name="connsiteY1796" fmla="*/ 2161045 h 6759197"/>
              <a:gd name="connsiteX1797" fmla="*/ 946308 w 3265410"/>
              <a:gd name="connsiteY1797" fmla="*/ 2164247 h 6759197"/>
              <a:gd name="connsiteX1798" fmla="*/ 912738 w 3265410"/>
              <a:gd name="connsiteY1798" fmla="*/ 2080434 h 6759197"/>
              <a:gd name="connsiteX1799" fmla="*/ 809490 w 3265410"/>
              <a:gd name="connsiteY1799" fmla="*/ 2027760 h 6759197"/>
              <a:gd name="connsiteX1800" fmla="*/ 789391 w 3265410"/>
              <a:gd name="connsiteY1800" fmla="*/ 2020472 h 6759197"/>
              <a:gd name="connsiteX1801" fmla="*/ 719492 w 3265410"/>
              <a:gd name="connsiteY1801" fmla="*/ 2081428 h 6759197"/>
              <a:gd name="connsiteX1802" fmla="*/ 719602 w 3265410"/>
              <a:gd name="connsiteY1802" fmla="*/ 2083084 h 6759197"/>
              <a:gd name="connsiteX1803" fmla="*/ 691886 w 3265410"/>
              <a:gd name="connsiteY1803" fmla="*/ 2085181 h 6759197"/>
              <a:gd name="connsiteX1804" fmla="*/ 623863 w 3265410"/>
              <a:gd name="connsiteY1804" fmla="*/ 2153094 h 6759197"/>
              <a:gd name="connsiteX1805" fmla="*/ 619666 w 3265410"/>
              <a:gd name="connsiteY1805" fmla="*/ 2278648 h 6759197"/>
              <a:gd name="connsiteX1806" fmla="*/ 614476 w 3265410"/>
              <a:gd name="connsiteY1806" fmla="*/ 2439099 h 6759197"/>
              <a:gd name="connsiteX1807" fmla="*/ 611826 w 3265410"/>
              <a:gd name="connsiteY1807" fmla="*/ 2505686 h 6759197"/>
              <a:gd name="connsiteX1808" fmla="*/ 637445 w 3265410"/>
              <a:gd name="connsiteY1808" fmla="*/ 2160934 h 6759197"/>
              <a:gd name="connsiteX1809" fmla="*/ 659310 w 3265410"/>
              <a:gd name="connsiteY1809" fmla="*/ 2164026 h 6759197"/>
              <a:gd name="connsiteX1810" fmla="*/ 647936 w 3265410"/>
              <a:gd name="connsiteY1810" fmla="*/ 2464276 h 6759197"/>
              <a:gd name="connsiteX1811" fmla="*/ 685370 w 3265410"/>
              <a:gd name="connsiteY1811" fmla="*/ 2228626 h 6759197"/>
              <a:gd name="connsiteX1812" fmla="*/ 704474 w 3265410"/>
              <a:gd name="connsiteY1812" fmla="*/ 2231386 h 6759197"/>
              <a:gd name="connsiteX1813" fmla="*/ 652794 w 3265410"/>
              <a:gd name="connsiteY1813" fmla="*/ 2623180 h 6759197"/>
              <a:gd name="connsiteX1814" fmla="*/ 584220 w 3265410"/>
              <a:gd name="connsiteY1814" fmla="*/ 2961415 h 6759197"/>
              <a:gd name="connsiteX1815" fmla="*/ 569421 w 3265410"/>
              <a:gd name="connsiteY1815" fmla="*/ 1281058 h 6759197"/>
              <a:gd name="connsiteX1816" fmla="*/ 615358 w 3265410"/>
              <a:gd name="connsiteY1816" fmla="*/ 1228604 h 6759197"/>
              <a:gd name="connsiteX1817" fmla="*/ 661516 w 3265410"/>
              <a:gd name="connsiteY1817" fmla="*/ 1182998 h 6759197"/>
              <a:gd name="connsiteX1818" fmla="*/ 674989 w 3265410"/>
              <a:gd name="connsiteY1818" fmla="*/ 1194482 h 6759197"/>
              <a:gd name="connsiteX1819" fmla="*/ 631591 w 3265410"/>
              <a:gd name="connsiteY1819" fmla="*/ 1243844 h 6759197"/>
              <a:gd name="connsiteX1820" fmla="*/ 581567 w 3265410"/>
              <a:gd name="connsiteY1820" fmla="*/ 1292874 h 6759197"/>
              <a:gd name="connsiteX1821" fmla="*/ 569421 w 3265410"/>
              <a:gd name="connsiteY1821" fmla="*/ 1281058 h 6759197"/>
              <a:gd name="connsiteX1822" fmla="*/ 563458 w 3265410"/>
              <a:gd name="connsiteY1822" fmla="*/ 1196360 h 6759197"/>
              <a:gd name="connsiteX1823" fmla="*/ 629824 w 3265410"/>
              <a:gd name="connsiteY1823" fmla="*/ 1105810 h 6759197"/>
              <a:gd name="connsiteX1824" fmla="*/ 700055 w 3265410"/>
              <a:gd name="connsiteY1824" fmla="*/ 997702 h 6759197"/>
              <a:gd name="connsiteX1825" fmla="*/ 715405 w 3265410"/>
              <a:gd name="connsiteY1825" fmla="*/ 1005986 h 6759197"/>
              <a:gd name="connsiteX1826" fmla="*/ 576156 w 3265410"/>
              <a:gd name="connsiteY1826" fmla="*/ 1206188 h 6759197"/>
              <a:gd name="connsiteX1827" fmla="*/ 563458 w 3265410"/>
              <a:gd name="connsiteY1827" fmla="*/ 1196360 h 6759197"/>
              <a:gd name="connsiteX1828" fmla="*/ 563016 w 3265410"/>
              <a:gd name="connsiteY1828" fmla="*/ 656708 h 6759197"/>
              <a:gd name="connsiteX1829" fmla="*/ 580463 w 3265410"/>
              <a:gd name="connsiteY1829" fmla="*/ 591776 h 6759197"/>
              <a:gd name="connsiteX1830" fmla="*/ 601996 w 3265410"/>
              <a:gd name="connsiteY1830" fmla="*/ 600390 h 6759197"/>
              <a:gd name="connsiteX1831" fmla="*/ 585321 w 3265410"/>
              <a:gd name="connsiteY1831" fmla="*/ 661012 h 6759197"/>
              <a:gd name="connsiteX1832" fmla="*/ 563016 w 3265410"/>
              <a:gd name="connsiteY1832" fmla="*/ 656708 h 6759197"/>
              <a:gd name="connsiteX1833" fmla="*/ 558378 w 3265410"/>
              <a:gd name="connsiteY1833" fmla="*/ 362420 h 6759197"/>
              <a:gd name="connsiteX1834" fmla="*/ 563127 w 3265410"/>
              <a:gd name="connsiteY1834" fmla="*/ 332164 h 6759197"/>
              <a:gd name="connsiteX1835" fmla="*/ 566329 w 3265410"/>
              <a:gd name="connsiteY1835" fmla="*/ 300140 h 6759197"/>
              <a:gd name="connsiteX1836" fmla="*/ 583334 w 3265410"/>
              <a:gd name="connsiteY1836" fmla="*/ 296828 h 6759197"/>
              <a:gd name="connsiteX1837" fmla="*/ 573616 w 3265410"/>
              <a:gd name="connsiteY1837" fmla="*/ 368826 h 6759197"/>
              <a:gd name="connsiteX1838" fmla="*/ 558378 w 3265410"/>
              <a:gd name="connsiteY1838" fmla="*/ 362420 h 6759197"/>
              <a:gd name="connsiteX1839" fmla="*/ 554444 w 3265410"/>
              <a:gd name="connsiteY1839" fmla="*/ 4298951 h 6759197"/>
              <a:gd name="connsiteX1840" fmla="*/ 558267 w 3265410"/>
              <a:gd name="connsiteY1840" fmla="*/ 4288166 h 6759197"/>
              <a:gd name="connsiteX1841" fmla="*/ 657319 w 3265410"/>
              <a:gd name="connsiteY1841" fmla="*/ 4242897 h 6759197"/>
              <a:gd name="connsiteX1842" fmla="*/ 714079 w 3265410"/>
              <a:gd name="connsiteY1842" fmla="*/ 4221036 h 6759197"/>
              <a:gd name="connsiteX1843" fmla="*/ 723354 w 3265410"/>
              <a:gd name="connsiteY1843" fmla="*/ 4235717 h 6759197"/>
              <a:gd name="connsiteX1844" fmla="*/ 643406 w 3265410"/>
              <a:gd name="connsiteY1844" fmla="*/ 4276575 h 6759197"/>
              <a:gd name="connsiteX1845" fmla="*/ 563789 w 3265410"/>
              <a:gd name="connsiteY1845" fmla="*/ 4304182 h 6759197"/>
              <a:gd name="connsiteX1846" fmla="*/ 554444 w 3265410"/>
              <a:gd name="connsiteY1846" fmla="*/ 4298951 h 6759197"/>
              <a:gd name="connsiteX1847" fmla="*/ 530219 w 3265410"/>
              <a:gd name="connsiteY1847" fmla="*/ 555998 h 6759197"/>
              <a:gd name="connsiteX1848" fmla="*/ 541482 w 3265410"/>
              <a:gd name="connsiteY1848" fmla="*/ 495154 h 6759197"/>
              <a:gd name="connsiteX1849" fmla="*/ 556059 w 3265410"/>
              <a:gd name="connsiteY1849" fmla="*/ 456394 h 6759197"/>
              <a:gd name="connsiteX1850" fmla="*/ 577813 w 3265410"/>
              <a:gd name="connsiteY1850" fmla="*/ 461694 h 6759197"/>
              <a:gd name="connsiteX1851" fmla="*/ 569531 w 3265410"/>
              <a:gd name="connsiteY1851" fmla="*/ 508072 h 6759197"/>
              <a:gd name="connsiteX1852" fmla="*/ 550758 w 3265410"/>
              <a:gd name="connsiteY1852" fmla="*/ 560194 h 6759197"/>
              <a:gd name="connsiteX1853" fmla="*/ 530219 w 3265410"/>
              <a:gd name="connsiteY1853" fmla="*/ 555998 h 6759197"/>
              <a:gd name="connsiteX1854" fmla="*/ 528893 w 3265410"/>
              <a:gd name="connsiteY1854" fmla="*/ 3540600 h 6759197"/>
              <a:gd name="connsiteX1855" fmla="*/ 561801 w 3265410"/>
              <a:gd name="connsiteY1855" fmla="*/ 3507472 h 6759197"/>
              <a:gd name="connsiteX1856" fmla="*/ 573395 w 3265410"/>
              <a:gd name="connsiteY1856" fmla="*/ 3515864 h 6759197"/>
              <a:gd name="connsiteX1857" fmla="*/ 539164 w 3265410"/>
              <a:gd name="connsiteY1857" fmla="*/ 3551421 h 6759197"/>
              <a:gd name="connsiteX1858" fmla="*/ 528893 w 3265410"/>
              <a:gd name="connsiteY1858" fmla="*/ 3540600 h 6759197"/>
              <a:gd name="connsiteX1859" fmla="*/ 519618 w 3265410"/>
              <a:gd name="connsiteY1859" fmla="*/ 872810 h 6759197"/>
              <a:gd name="connsiteX1860" fmla="*/ 545568 w 3265410"/>
              <a:gd name="connsiteY1860" fmla="*/ 755206 h 6759197"/>
              <a:gd name="connsiteX1861" fmla="*/ 565003 w 3265410"/>
              <a:gd name="connsiteY1861" fmla="*/ 758188 h 6759197"/>
              <a:gd name="connsiteX1862" fmla="*/ 537727 w 3265410"/>
              <a:gd name="connsiteY1862" fmla="*/ 877338 h 6759197"/>
              <a:gd name="connsiteX1863" fmla="*/ 519618 w 3265410"/>
              <a:gd name="connsiteY1863" fmla="*/ 872810 h 6759197"/>
              <a:gd name="connsiteX1864" fmla="*/ 485497 w 3265410"/>
              <a:gd name="connsiteY1864" fmla="*/ 1463260 h 6759197"/>
              <a:gd name="connsiteX1865" fmla="*/ 552636 w 3265410"/>
              <a:gd name="connsiteY1865" fmla="*/ 1381213 h 6759197"/>
              <a:gd name="connsiteX1866" fmla="*/ 565887 w 3265410"/>
              <a:gd name="connsiteY1866" fmla="*/ 1392366 h 6759197"/>
              <a:gd name="connsiteX1867" fmla="*/ 497533 w 3265410"/>
              <a:gd name="connsiteY1867" fmla="*/ 1474303 h 6759197"/>
              <a:gd name="connsiteX1868" fmla="*/ 485497 w 3265410"/>
              <a:gd name="connsiteY1868" fmla="*/ 1463260 h 6759197"/>
              <a:gd name="connsiteX1869" fmla="*/ 483399 w 3265410"/>
              <a:gd name="connsiteY1869" fmla="*/ 1668102 h 6759197"/>
              <a:gd name="connsiteX1870" fmla="*/ 921017 w 3265410"/>
              <a:gd name="connsiteY1870" fmla="*/ 1275316 h 6759197"/>
              <a:gd name="connsiteX1871" fmla="*/ 935042 w 3265410"/>
              <a:gd name="connsiteY1871" fmla="*/ 1295192 h 6759197"/>
              <a:gd name="connsiteX1872" fmla="*/ 694975 w 3265410"/>
              <a:gd name="connsiteY1872" fmla="*/ 1487223 h 6759197"/>
              <a:gd name="connsiteX1873" fmla="*/ 492674 w 3265410"/>
              <a:gd name="connsiteY1873" fmla="*/ 1677598 h 6759197"/>
              <a:gd name="connsiteX1874" fmla="*/ 483399 w 3265410"/>
              <a:gd name="connsiteY1874" fmla="*/ 1668102 h 6759197"/>
              <a:gd name="connsiteX1875" fmla="*/ 466172 w 3265410"/>
              <a:gd name="connsiteY1875" fmla="*/ 273196 h 6759197"/>
              <a:gd name="connsiteX1876" fmla="*/ 499521 w 3265410"/>
              <a:gd name="connsiteY1876" fmla="*/ 170278 h 6759197"/>
              <a:gd name="connsiteX1877" fmla="*/ 515864 w 3265410"/>
              <a:gd name="connsiteY1877" fmla="*/ 177566 h 6759197"/>
              <a:gd name="connsiteX1878" fmla="*/ 497422 w 3265410"/>
              <a:gd name="connsiteY1878" fmla="*/ 226816 h 6759197"/>
              <a:gd name="connsiteX1879" fmla="*/ 482516 w 3265410"/>
              <a:gd name="connsiteY1879" fmla="*/ 275292 h 6759197"/>
              <a:gd name="connsiteX1880" fmla="*/ 466172 w 3265410"/>
              <a:gd name="connsiteY1880" fmla="*/ 273196 h 6759197"/>
              <a:gd name="connsiteX1881" fmla="*/ 465841 w 3265410"/>
              <a:gd name="connsiteY1881" fmla="*/ 1588043 h 6759197"/>
              <a:gd name="connsiteX1882" fmla="*/ 539938 w 3265410"/>
              <a:gd name="connsiteY1882" fmla="*/ 1510303 h 6759197"/>
              <a:gd name="connsiteX1883" fmla="*/ 552747 w 3265410"/>
              <a:gd name="connsiteY1883" fmla="*/ 1525321 h 6759197"/>
              <a:gd name="connsiteX1884" fmla="*/ 519729 w 3265410"/>
              <a:gd name="connsiteY1884" fmla="*/ 1559000 h 6759197"/>
              <a:gd name="connsiteX1885" fmla="*/ 479313 w 3265410"/>
              <a:gd name="connsiteY1885" fmla="*/ 1600852 h 6759197"/>
              <a:gd name="connsiteX1886" fmla="*/ 465841 w 3265410"/>
              <a:gd name="connsiteY1886" fmla="*/ 1588043 h 6759197"/>
              <a:gd name="connsiteX1887" fmla="*/ 439559 w 3265410"/>
              <a:gd name="connsiteY1887" fmla="*/ 727822 h 6759197"/>
              <a:gd name="connsiteX1888" fmla="*/ 459877 w 3265410"/>
              <a:gd name="connsiteY1888" fmla="*/ 644892 h 6759197"/>
              <a:gd name="connsiteX1889" fmla="*/ 479312 w 3265410"/>
              <a:gd name="connsiteY1889" fmla="*/ 647874 h 6759197"/>
              <a:gd name="connsiteX1890" fmla="*/ 458662 w 3265410"/>
              <a:gd name="connsiteY1890" fmla="*/ 736434 h 6759197"/>
              <a:gd name="connsiteX1891" fmla="*/ 439559 w 3265410"/>
              <a:gd name="connsiteY1891" fmla="*/ 727822 h 6759197"/>
              <a:gd name="connsiteX1892" fmla="*/ 424653 w 3265410"/>
              <a:gd name="connsiteY1892" fmla="*/ 527728 h 6759197"/>
              <a:gd name="connsiteX1893" fmla="*/ 453694 w 3265410"/>
              <a:gd name="connsiteY1893" fmla="*/ 421388 h 6759197"/>
              <a:gd name="connsiteX1894" fmla="*/ 472799 w 3265410"/>
              <a:gd name="connsiteY1894" fmla="*/ 427350 h 6759197"/>
              <a:gd name="connsiteX1895" fmla="*/ 445302 w 3265410"/>
              <a:gd name="connsiteY1895" fmla="*/ 531814 h 6759197"/>
              <a:gd name="connsiteX1896" fmla="*/ 424653 w 3265410"/>
              <a:gd name="connsiteY1896" fmla="*/ 527728 h 6759197"/>
              <a:gd name="connsiteX1897" fmla="*/ 417916 w 3265410"/>
              <a:gd name="connsiteY1897" fmla="*/ 3483179 h 6759197"/>
              <a:gd name="connsiteX1898" fmla="*/ 448172 w 3265410"/>
              <a:gd name="connsiteY1898" fmla="*/ 3415819 h 6759197"/>
              <a:gd name="connsiteX1899" fmla="*/ 459105 w 3265410"/>
              <a:gd name="connsiteY1899" fmla="*/ 3419906 h 6759197"/>
              <a:gd name="connsiteX1900" fmla="*/ 433376 w 3265410"/>
              <a:gd name="connsiteY1900" fmla="*/ 3489363 h 6759197"/>
              <a:gd name="connsiteX1901" fmla="*/ 417916 w 3265410"/>
              <a:gd name="connsiteY1901" fmla="*/ 3483179 h 6759197"/>
              <a:gd name="connsiteX1902" fmla="*/ 392255 w 3265410"/>
              <a:gd name="connsiteY1902" fmla="*/ 1082898 h 6759197"/>
              <a:gd name="connsiteX1903" fmla="*/ 396824 w 3265410"/>
              <a:gd name="connsiteY1903" fmla="*/ 1021114 h 6759197"/>
              <a:gd name="connsiteX1904" fmla="*/ 416148 w 3265410"/>
              <a:gd name="connsiteY1904" fmla="*/ 1023434 h 6759197"/>
              <a:gd name="connsiteX1905" fmla="*/ 408971 w 3265410"/>
              <a:gd name="connsiteY1905" fmla="*/ 1146118 h 6759197"/>
              <a:gd name="connsiteX1906" fmla="*/ 394395 w 3265410"/>
              <a:gd name="connsiteY1906" fmla="*/ 1145012 h 6759197"/>
              <a:gd name="connsiteX1907" fmla="*/ 392255 w 3265410"/>
              <a:gd name="connsiteY1907" fmla="*/ 1082898 h 6759197"/>
              <a:gd name="connsiteX1908" fmla="*/ 380923 w 3265410"/>
              <a:gd name="connsiteY1908" fmla="*/ 1853618 h 6759197"/>
              <a:gd name="connsiteX1909" fmla="*/ 518183 w 3265410"/>
              <a:gd name="connsiteY1909" fmla="*/ 1692506 h 6759197"/>
              <a:gd name="connsiteX1910" fmla="*/ 685700 w 3265410"/>
              <a:gd name="connsiteY1910" fmla="*/ 1541884 h 6759197"/>
              <a:gd name="connsiteX1911" fmla="*/ 1022942 w 3265410"/>
              <a:gd name="connsiteY1911" fmla="*/ 1338810 h 6759197"/>
              <a:gd name="connsiteX1912" fmla="*/ 1031113 w 3265410"/>
              <a:gd name="connsiteY1912" fmla="*/ 1360012 h 6759197"/>
              <a:gd name="connsiteX1913" fmla="*/ 677859 w 3265410"/>
              <a:gd name="connsiteY1913" fmla="*/ 1578877 h 6759197"/>
              <a:gd name="connsiteX1914" fmla="*/ 396382 w 3265410"/>
              <a:gd name="connsiteY1914" fmla="*/ 1862452 h 6759197"/>
              <a:gd name="connsiteX1915" fmla="*/ 380923 w 3265410"/>
              <a:gd name="connsiteY1915" fmla="*/ 1853618 h 6759197"/>
              <a:gd name="connsiteX1916" fmla="*/ 377057 w 3265410"/>
              <a:gd name="connsiteY1916" fmla="*/ 817378 h 6759197"/>
              <a:gd name="connsiteX1917" fmla="*/ 394725 w 3265410"/>
              <a:gd name="connsiteY1917" fmla="*/ 637492 h 6759197"/>
              <a:gd name="connsiteX1918" fmla="*/ 413719 w 3265410"/>
              <a:gd name="connsiteY1918" fmla="*/ 640806 h 6759197"/>
              <a:gd name="connsiteX1919" fmla="*/ 392848 w 3265410"/>
              <a:gd name="connsiteY1919" fmla="*/ 819698 h 6759197"/>
              <a:gd name="connsiteX1920" fmla="*/ 377057 w 3265410"/>
              <a:gd name="connsiteY1920" fmla="*/ 817378 h 6759197"/>
              <a:gd name="connsiteX1921" fmla="*/ 372507 w 3265410"/>
              <a:gd name="connsiteY1921" fmla="*/ 4292295 h 6759197"/>
              <a:gd name="connsiteX1922" fmla="*/ 375182 w 3265410"/>
              <a:gd name="connsiteY1922" fmla="*/ 4285859 h 6759197"/>
              <a:gd name="connsiteX1923" fmla="*/ 612046 w 3265410"/>
              <a:gd name="connsiteY1923" fmla="*/ 4108847 h 6759197"/>
              <a:gd name="connsiteX1924" fmla="*/ 622425 w 3265410"/>
              <a:gd name="connsiteY1924" fmla="*/ 4122650 h 6759197"/>
              <a:gd name="connsiteX1925" fmla="*/ 387880 w 3265410"/>
              <a:gd name="connsiteY1925" fmla="*/ 4298115 h 6759197"/>
              <a:gd name="connsiteX1926" fmla="*/ 372507 w 3265410"/>
              <a:gd name="connsiteY1926" fmla="*/ 4292295 h 6759197"/>
              <a:gd name="connsiteX1927" fmla="*/ 368003 w 3265410"/>
              <a:gd name="connsiteY1927" fmla="*/ 4066996 h 6759197"/>
              <a:gd name="connsiteX1928" fmla="*/ 416370 w 3265410"/>
              <a:gd name="connsiteY1928" fmla="*/ 3987050 h 6759197"/>
              <a:gd name="connsiteX1929" fmla="*/ 429069 w 3265410"/>
              <a:gd name="connsiteY1929" fmla="*/ 3994780 h 6759197"/>
              <a:gd name="connsiteX1930" fmla="*/ 384678 w 3265410"/>
              <a:gd name="connsiteY1930" fmla="*/ 4068984 h 6759197"/>
              <a:gd name="connsiteX1931" fmla="*/ 368003 w 3265410"/>
              <a:gd name="connsiteY1931" fmla="*/ 4066996 h 6759197"/>
              <a:gd name="connsiteX1932" fmla="*/ 357706 w 3265410"/>
              <a:gd name="connsiteY1932" fmla="*/ 5939395 h 6759197"/>
              <a:gd name="connsiteX1933" fmla="*/ 366347 w 3265410"/>
              <a:gd name="connsiteY1933" fmla="*/ 5935737 h 6759197"/>
              <a:gd name="connsiteX1934" fmla="*/ 415377 w 3265410"/>
              <a:gd name="connsiteY1934" fmla="*/ 5961024 h 6759197"/>
              <a:gd name="connsiteX1935" fmla="*/ 446627 w 3265410"/>
              <a:gd name="connsiteY1935" fmla="*/ 5985871 h 6759197"/>
              <a:gd name="connsiteX1936" fmla="*/ 441989 w 3265410"/>
              <a:gd name="connsiteY1936" fmla="*/ 5994706 h 6759197"/>
              <a:gd name="connsiteX1937" fmla="*/ 398040 w 3265410"/>
              <a:gd name="connsiteY1937" fmla="*/ 5975602 h 6759197"/>
              <a:gd name="connsiteX1938" fmla="*/ 358838 w 3265410"/>
              <a:gd name="connsiteY1938" fmla="*/ 5948768 h 6759197"/>
              <a:gd name="connsiteX1939" fmla="*/ 357706 w 3265410"/>
              <a:gd name="connsiteY1939" fmla="*/ 5939395 h 6759197"/>
              <a:gd name="connsiteX1940" fmla="*/ 355084 w 3265410"/>
              <a:gd name="connsiteY1940" fmla="*/ 1042868 h 6759197"/>
              <a:gd name="connsiteX1941" fmla="*/ 365464 w 3265410"/>
              <a:gd name="connsiteY1941" fmla="*/ 895892 h 6759197"/>
              <a:gd name="connsiteX1942" fmla="*/ 381807 w 3265410"/>
              <a:gd name="connsiteY1942" fmla="*/ 897106 h 6759197"/>
              <a:gd name="connsiteX1943" fmla="*/ 369991 w 3265410"/>
              <a:gd name="connsiteY1943" fmla="*/ 1043310 h 6759197"/>
              <a:gd name="connsiteX1944" fmla="*/ 355084 w 3265410"/>
              <a:gd name="connsiteY1944" fmla="*/ 1042868 h 6759197"/>
              <a:gd name="connsiteX1945" fmla="*/ 354642 w 3265410"/>
              <a:gd name="connsiteY1945" fmla="*/ 1570264 h 6759197"/>
              <a:gd name="connsiteX1946" fmla="*/ 381034 w 3265410"/>
              <a:gd name="connsiteY1946" fmla="*/ 1509750 h 6759197"/>
              <a:gd name="connsiteX1947" fmla="*/ 414382 w 3265410"/>
              <a:gd name="connsiteY1947" fmla="*/ 1470660 h 6759197"/>
              <a:gd name="connsiteX1948" fmla="*/ 431718 w 3265410"/>
              <a:gd name="connsiteY1948" fmla="*/ 1483358 h 6759197"/>
              <a:gd name="connsiteX1949" fmla="*/ 406873 w 3265410"/>
              <a:gd name="connsiteY1949" fmla="*/ 1527418 h 6759197"/>
              <a:gd name="connsiteX1950" fmla="*/ 374077 w 3265410"/>
              <a:gd name="connsiteY1950" fmla="*/ 1578436 h 6759197"/>
              <a:gd name="connsiteX1951" fmla="*/ 354642 w 3265410"/>
              <a:gd name="connsiteY1951" fmla="*/ 1570264 h 6759197"/>
              <a:gd name="connsiteX1952" fmla="*/ 354310 w 3265410"/>
              <a:gd name="connsiteY1952" fmla="*/ 3652771 h 6759197"/>
              <a:gd name="connsiteX1953" fmla="*/ 399916 w 3265410"/>
              <a:gd name="connsiteY1953" fmla="*/ 3537176 h 6759197"/>
              <a:gd name="connsiteX1954" fmla="*/ 410296 w 3265410"/>
              <a:gd name="connsiteY1954" fmla="*/ 3541593 h 6759197"/>
              <a:gd name="connsiteX1955" fmla="*/ 367782 w 3265410"/>
              <a:gd name="connsiteY1955" fmla="*/ 3655752 h 6759197"/>
              <a:gd name="connsiteX1956" fmla="*/ 354310 w 3265410"/>
              <a:gd name="connsiteY1956" fmla="*/ 3652771 h 6759197"/>
              <a:gd name="connsiteX1957" fmla="*/ 325157 w 3265410"/>
              <a:gd name="connsiteY1957" fmla="*/ 1782504 h 6759197"/>
              <a:gd name="connsiteX1958" fmla="*/ 407646 w 3265410"/>
              <a:gd name="connsiteY1958" fmla="*/ 1619956 h 6759197"/>
              <a:gd name="connsiteX1959" fmla="*/ 422112 w 3265410"/>
              <a:gd name="connsiteY1959" fmla="*/ 1630447 h 6759197"/>
              <a:gd name="connsiteX1960" fmla="*/ 370543 w 3265410"/>
              <a:gd name="connsiteY1960" fmla="*/ 1715254 h 6759197"/>
              <a:gd name="connsiteX1961" fmla="*/ 339072 w 3265410"/>
              <a:gd name="connsiteY1961" fmla="*/ 1785485 h 6759197"/>
              <a:gd name="connsiteX1962" fmla="*/ 325157 w 3265410"/>
              <a:gd name="connsiteY1962" fmla="*/ 1782504 h 6759197"/>
              <a:gd name="connsiteX1963" fmla="*/ 313452 w 3265410"/>
              <a:gd name="connsiteY1963" fmla="*/ 600058 h 6759197"/>
              <a:gd name="connsiteX1964" fmla="*/ 391082 w 3265410"/>
              <a:gd name="connsiteY1964" fmla="*/ 317808 h 6759197"/>
              <a:gd name="connsiteX1965" fmla="*/ 408640 w 3265410"/>
              <a:gd name="connsiteY1965" fmla="*/ 323110 h 6759197"/>
              <a:gd name="connsiteX1966" fmla="*/ 335648 w 3265410"/>
              <a:gd name="connsiteY1966" fmla="*/ 602708 h 6759197"/>
              <a:gd name="connsiteX1967" fmla="*/ 313452 w 3265410"/>
              <a:gd name="connsiteY1967" fmla="*/ 600058 h 6759197"/>
              <a:gd name="connsiteX1968" fmla="*/ 312126 w 3265410"/>
              <a:gd name="connsiteY1968" fmla="*/ 3996655 h 6759197"/>
              <a:gd name="connsiteX1969" fmla="*/ 516857 w 3265410"/>
              <a:gd name="connsiteY1969" fmla="*/ 3627064 h 6759197"/>
              <a:gd name="connsiteX1970" fmla="*/ 527348 w 3265410"/>
              <a:gd name="connsiteY1970" fmla="*/ 3635328 h 6759197"/>
              <a:gd name="connsiteX1971" fmla="*/ 319857 w 3265410"/>
              <a:gd name="connsiteY1971" fmla="*/ 4003282 h 6759197"/>
              <a:gd name="connsiteX1972" fmla="*/ 312126 w 3265410"/>
              <a:gd name="connsiteY1972" fmla="*/ 3996655 h 6759197"/>
              <a:gd name="connsiteX1973" fmla="*/ 310043 w 3265410"/>
              <a:gd name="connsiteY1973" fmla="*/ 5839129 h 6759197"/>
              <a:gd name="connsiteX1974" fmla="*/ 315772 w 3265410"/>
              <a:gd name="connsiteY1974" fmla="*/ 5833014 h 6759197"/>
              <a:gd name="connsiteX1975" fmla="*/ 359059 w 3265410"/>
              <a:gd name="connsiteY1975" fmla="*/ 5841626 h 6759197"/>
              <a:gd name="connsiteX1976" fmla="*/ 355525 w 3265410"/>
              <a:gd name="connsiteY1976" fmla="*/ 5858632 h 6759197"/>
              <a:gd name="connsiteX1977" fmla="*/ 313342 w 3265410"/>
              <a:gd name="connsiteY1977" fmla="*/ 5846817 h 6759197"/>
              <a:gd name="connsiteX1978" fmla="*/ 310043 w 3265410"/>
              <a:gd name="connsiteY1978" fmla="*/ 5839129 h 6759197"/>
              <a:gd name="connsiteX1979" fmla="*/ 308594 w 3265410"/>
              <a:gd name="connsiteY1979" fmla="*/ 3273921 h 6759197"/>
              <a:gd name="connsiteX1980" fmla="*/ 316875 w 3265410"/>
              <a:gd name="connsiteY1980" fmla="*/ 3249517 h 6759197"/>
              <a:gd name="connsiteX1981" fmla="*/ 328029 w 3265410"/>
              <a:gd name="connsiteY1981" fmla="*/ 3252499 h 6759197"/>
              <a:gd name="connsiteX1982" fmla="*/ 323832 w 3265410"/>
              <a:gd name="connsiteY1982" fmla="*/ 3276903 h 6759197"/>
              <a:gd name="connsiteX1983" fmla="*/ 308594 w 3265410"/>
              <a:gd name="connsiteY1983" fmla="*/ 3273921 h 6759197"/>
              <a:gd name="connsiteX1984" fmla="*/ 305724 w 3265410"/>
              <a:gd name="connsiteY1984" fmla="*/ 5292929 h 6759197"/>
              <a:gd name="connsiteX1985" fmla="*/ 555509 w 3265410"/>
              <a:gd name="connsiteY1985" fmla="*/ 5443985 h 6759197"/>
              <a:gd name="connsiteX1986" fmla="*/ 885794 w 3265410"/>
              <a:gd name="connsiteY1986" fmla="*/ 5696753 h 6759197"/>
              <a:gd name="connsiteX1987" fmla="*/ 878727 w 3265410"/>
              <a:gd name="connsiteY1987" fmla="*/ 5705588 h 6759197"/>
              <a:gd name="connsiteX1988" fmla="*/ 538503 w 3265410"/>
              <a:gd name="connsiteY1988" fmla="*/ 5467177 h 6759197"/>
              <a:gd name="connsiteX1989" fmla="*/ 389759 w 3265410"/>
              <a:gd name="connsiteY1989" fmla="*/ 5378612 h 6759197"/>
              <a:gd name="connsiteX1990" fmla="*/ 506369 w 3265410"/>
              <a:gd name="connsiteY1990" fmla="*/ 5517972 h 6759197"/>
              <a:gd name="connsiteX1991" fmla="*/ 710989 w 3265410"/>
              <a:gd name="connsiteY1991" fmla="*/ 5877188 h 6759197"/>
              <a:gd name="connsiteX1992" fmla="*/ 691886 w 3265410"/>
              <a:gd name="connsiteY1992" fmla="*/ 5884036 h 6759197"/>
              <a:gd name="connsiteX1993" fmla="*/ 469928 w 3265410"/>
              <a:gd name="connsiteY1993" fmla="*/ 5511127 h 6759197"/>
              <a:gd name="connsiteX1994" fmla="*/ 382692 w 3265410"/>
              <a:gd name="connsiteY1994" fmla="*/ 5415494 h 6759197"/>
              <a:gd name="connsiteX1995" fmla="*/ 380814 w 3265410"/>
              <a:gd name="connsiteY1995" fmla="*/ 5415494 h 6759197"/>
              <a:gd name="connsiteX1996" fmla="*/ 400580 w 3265410"/>
              <a:gd name="connsiteY1996" fmla="*/ 5452381 h 6759197"/>
              <a:gd name="connsiteX1997" fmla="*/ 414383 w 3265410"/>
              <a:gd name="connsiteY1997" fmla="*/ 5453925 h 6759197"/>
              <a:gd name="connsiteX1998" fmla="*/ 423770 w 3265410"/>
              <a:gd name="connsiteY1998" fmla="*/ 5474136 h 6759197"/>
              <a:gd name="connsiteX1999" fmla="*/ 424874 w 3265410"/>
              <a:gd name="connsiteY1999" fmla="*/ 5476566 h 6759197"/>
              <a:gd name="connsiteX2000" fmla="*/ 412838 w 3265410"/>
              <a:gd name="connsiteY2000" fmla="*/ 5475130 h 6759197"/>
              <a:gd name="connsiteX2001" fmla="*/ 424654 w 3265410"/>
              <a:gd name="connsiteY2001" fmla="*/ 5497439 h 6759197"/>
              <a:gd name="connsiteX2002" fmla="*/ 434040 w 3265410"/>
              <a:gd name="connsiteY2002" fmla="*/ 5499203 h 6759197"/>
              <a:gd name="connsiteX2003" fmla="*/ 442101 w 3265410"/>
              <a:gd name="connsiteY2003" fmla="*/ 5521067 h 6759197"/>
              <a:gd name="connsiteX2004" fmla="*/ 435585 w 3265410"/>
              <a:gd name="connsiteY2004" fmla="*/ 5519519 h 6759197"/>
              <a:gd name="connsiteX2005" fmla="*/ 445524 w 3265410"/>
              <a:gd name="connsiteY2005" fmla="*/ 5539615 h 6759197"/>
              <a:gd name="connsiteX2006" fmla="*/ 448836 w 3265410"/>
              <a:gd name="connsiteY2006" fmla="*/ 5540389 h 6759197"/>
              <a:gd name="connsiteX2007" fmla="*/ 455020 w 3265410"/>
              <a:gd name="connsiteY2007" fmla="*/ 5559050 h 6759197"/>
              <a:gd name="connsiteX2008" fmla="*/ 564453 w 3265410"/>
              <a:gd name="connsiteY2008" fmla="*/ 5801215 h 6759197"/>
              <a:gd name="connsiteX2009" fmla="*/ 692216 w 3265410"/>
              <a:gd name="connsiteY2009" fmla="*/ 6239943 h 6759197"/>
              <a:gd name="connsiteX2010" fmla="*/ 766202 w 3265410"/>
              <a:gd name="connsiteY2010" fmla="*/ 6468082 h 6759197"/>
              <a:gd name="connsiteX2011" fmla="*/ 824286 w 3265410"/>
              <a:gd name="connsiteY2011" fmla="*/ 6534339 h 6759197"/>
              <a:gd name="connsiteX2012" fmla="*/ 876407 w 3265410"/>
              <a:gd name="connsiteY2012" fmla="*/ 6535002 h 6759197"/>
              <a:gd name="connsiteX2013" fmla="*/ 911523 w 3265410"/>
              <a:gd name="connsiteY2013" fmla="*/ 6523847 h 6759197"/>
              <a:gd name="connsiteX2014" fmla="*/ 912075 w 3265410"/>
              <a:gd name="connsiteY2014" fmla="*/ 6524178 h 6759197"/>
              <a:gd name="connsiteX2015" fmla="*/ 964306 w 3265410"/>
              <a:gd name="connsiteY2015" fmla="*/ 6559406 h 6759197"/>
              <a:gd name="connsiteX2016" fmla="*/ 1048120 w 3265410"/>
              <a:gd name="connsiteY2016" fmla="*/ 6535775 h 6759197"/>
              <a:gd name="connsiteX2017" fmla="*/ 1088979 w 3265410"/>
              <a:gd name="connsiteY2017" fmla="*/ 6437052 h 6759197"/>
              <a:gd name="connsiteX2018" fmla="*/ 1075286 w 3265410"/>
              <a:gd name="connsiteY2018" fmla="*/ 6399948 h 6759197"/>
              <a:gd name="connsiteX2019" fmla="*/ 1058059 w 3265410"/>
              <a:gd name="connsiteY2019" fmla="*/ 6344853 h 6759197"/>
              <a:gd name="connsiteX2020" fmla="*/ 1075948 w 3265410"/>
              <a:gd name="connsiteY2020" fmla="*/ 6336900 h 6759197"/>
              <a:gd name="connsiteX2021" fmla="*/ 1132486 w 3265410"/>
              <a:gd name="connsiteY2021" fmla="*/ 6414856 h 6759197"/>
              <a:gd name="connsiteX2022" fmla="*/ 1223478 w 3265410"/>
              <a:gd name="connsiteY2022" fmla="*/ 6475149 h 6759197"/>
              <a:gd name="connsiteX2023" fmla="*/ 1342186 w 3265410"/>
              <a:gd name="connsiteY2023" fmla="*/ 6394758 h 6759197"/>
              <a:gd name="connsiteX2024" fmla="*/ 1253955 w 3265410"/>
              <a:gd name="connsiteY2024" fmla="*/ 6216751 h 6759197"/>
              <a:gd name="connsiteX2025" fmla="*/ 1268090 w 3265410"/>
              <a:gd name="connsiteY2025" fmla="*/ 6205824 h 6759197"/>
              <a:gd name="connsiteX2026" fmla="*/ 1334897 w 3265410"/>
              <a:gd name="connsiteY2026" fmla="*/ 6283230 h 6759197"/>
              <a:gd name="connsiteX2027" fmla="*/ 1350137 w 3265410"/>
              <a:gd name="connsiteY2027" fmla="*/ 6299462 h 6759197"/>
              <a:gd name="connsiteX2028" fmla="*/ 1361841 w 3265410"/>
              <a:gd name="connsiteY2028" fmla="*/ 6313708 h 6759197"/>
              <a:gd name="connsiteX2029" fmla="*/ 1366480 w 3265410"/>
              <a:gd name="connsiteY2029" fmla="*/ 6315584 h 6759197"/>
              <a:gd name="connsiteX2030" fmla="*/ 1415729 w 3265410"/>
              <a:gd name="connsiteY2030" fmla="*/ 6348494 h 6759197"/>
              <a:gd name="connsiteX2031" fmla="*/ 1466084 w 3265410"/>
              <a:gd name="connsiteY2031" fmla="*/ 6329611 h 6759197"/>
              <a:gd name="connsiteX2032" fmla="*/ 1421803 w 3265410"/>
              <a:gd name="connsiteY2032" fmla="*/ 6237734 h 6759197"/>
              <a:gd name="connsiteX2033" fmla="*/ 1438478 w 3265410"/>
              <a:gd name="connsiteY2033" fmla="*/ 6231440 h 6759197"/>
              <a:gd name="connsiteX2034" fmla="*/ 1494574 w 3265410"/>
              <a:gd name="connsiteY2034" fmla="*/ 6317683 h 6759197"/>
              <a:gd name="connsiteX2035" fmla="*/ 1535432 w 3265410"/>
              <a:gd name="connsiteY2035" fmla="*/ 6340548 h 6759197"/>
              <a:gd name="connsiteX2036" fmla="*/ 1405240 w 3265410"/>
              <a:gd name="connsiteY2036" fmla="*/ 6151491 h 6759197"/>
              <a:gd name="connsiteX2037" fmla="*/ 1417165 w 3265410"/>
              <a:gd name="connsiteY2037" fmla="*/ 6140778 h 6759197"/>
              <a:gd name="connsiteX2038" fmla="*/ 1554315 w 3265410"/>
              <a:gd name="connsiteY2038" fmla="*/ 6305646 h 6759197"/>
              <a:gd name="connsiteX2039" fmla="*/ 1641331 w 3265410"/>
              <a:gd name="connsiteY2039" fmla="*/ 6302333 h 6759197"/>
              <a:gd name="connsiteX2040" fmla="*/ 1656459 w 3265410"/>
              <a:gd name="connsiteY2040" fmla="*/ 6285659 h 6759197"/>
              <a:gd name="connsiteX2041" fmla="*/ 1704605 w 3265410"/>
              <a:gd name="connsiteY2041" fmla="*/ 6163305 h 6759197"/>
              <a:gd name="connsiteX2042" fmla="*/ 1654582 w 3265410"/>
              <a:gd name="connsiteY2042" fmla="*/ 6060499 h 6759197"/>
              <a:gd name="connsiteX2043" fmla="*/ 1673133 w 3265410"/>
              <a:gd name="connsiteY2043" fmla="*/ 6043163 h 6759197"/>
              <a:gd name="connsiteX2044" fmla="*/ 1878195 w 3265410"/>
              <a:gd name="connsiteY2044" fmla="*/ 6095064 h 6759197"/>
              <a:gd name="connsiteX2045" fmla="*/ 1923028 w 3265410"/>
              <a:gd name="connsiteY2045" fmla="*/ 6024721 h 6759197"/>
              <a:gd name="connsiteX2046" fmla="*/ 1957260 w 3265410"/>
              <a:gd name="connsiteY2046" fmla="*/ 5971495 h 6759197"/>
              <a:gd name="connsiteX2047" fmla="*/ 1776934 w 3265410"/>
              <a:gd name="connsiteY2047" fmla="*/ 5873325 h 6759197"/>
              <a:gd name="connsiteX2048" fmla="*/ 1782566 w 3265410"/>
              <a:gd name="connsiteY2048" fmla="*/ 5858085 h 6759197"/>
              <a:gd name="connsiteX2049" fmla="*/ 1882943 w 3265410"/>
              <a:gd name="connsiteY2049" fmla="*/ 5895079 h 6759197"/>
              <a:gd name="connsiteX2050" fmla="*/ 1985971 w 3265410"/>
              <a:gd name="connsiteY2050" fmla="*/ 5914183 h 6759197"/>
              <a:gd name="connsiteX2051" fmla="*/ 2032682 w 3265410"/>
              <a:gd name="connsiteY2051" fmla="*/ 5852786 h 6759197"/>
              <a:gd name="connsiteX2052" fmla="*/ 1986854 w 3265410"/>
              <a:gd name="connsiteY2052" fmla="*/ 5820430 h 6759197"/>
              <a:gd name="connsiteX2053" fmla="*/ 1912869 w 3265410"/>
              <a:gd name="connsiteY2053" fmla="*/ 5783768 h 6759197"/>
              <a:gd name="connsiteX2054" fmla="*/ 1681636 w 3265410"/>
              <a:gd name="connsiteY2054" fmla="*/ 5699954 h 6759197"/>
              <a:gd name="connsiteX2055" fmla="*/ 1685059 w 3265410"/>
              <a:gd name="connsiteY2055" fmla="*/ 5688139 h 6759197"/>
              <a:gd name="connsiteX2056" fmla="*/ 1961567 w 3265410"/>
              <a:gd name="connsiteY2056" fmla="*/ 5773608 h 6759197"/>
              <a:gd name="connsiteX2057" fmla="*/ 2031798 w 3265410"/>
              <a:gd name="connsiteY2057" fmla="*/ 5813252 h 6759197"/>
              <a:gd name="connsiteX2058" fmla="*/ 2049356 w 3265410"/>
              <a:gd name="connsiteY2058" fmla="*/ 5814356 h 6759197"/>
              <a:gd name="connsiteX2059" fmla="*/ 2069233 w 3265410"/>
              <a:gd name="connsiteY2059" fmla="*/ 5766761 h 6759197"/>
              <a:gd name="connsiteX2060" fmla="*/ 1999443 w 3265410"/>
              <a:gd name="connsiteY2060" fmla="*/ 5732861 h 6759197"/>
              <a:gd name="connsiteX2061" fmla="*/ 1829829 w 3265410"/>
              <a:gd name="connsiteY2061" fmla="*/ 5682177 h 6759197"/>
              <a:gd name="connsiteX2062" fmla="*/ 1833141 w 3265410"/>
              <a:gd name="connsiteY2062" fmla="*/ 5667158 h 6759197"/>
              <a:gd name="connsiteX2063" fmla="*/ 1995137 w 3265410"/>
              <a:gd name="connsiteY2063" fmla="*/ 5704594 h 6759197"/>
              <a:gd name="connsiteX2064" fmla="*/ 2034670 w 3265410"/>
              <a:gd name="connsiteY2064" fmla="*/ 5718397 h 6759197"/>
              <a:gd name="connsiteX2065" fmla="*/ 2118924 w 3265410"/>
              <a:gd name="connsiteY2065" fmla="*/ 5594053 h 6759197"/>
              <a:gd name="connsiteX2066" fmla="*/ 1986634 w 3265410"/>
              <a:gd name="connsiteY2066" fmla="*/ 5544807 h 6759197"/>
              <a:gd name="connsiteX2067" fmla="*/ 1503850 w 3265410"/>
              <a:gd name="connsiteY2067" fmla="*/ 5360172 h 6759197"/>
              <a:gd name="connsiteX2068" fmla="*/ 1514230 w 3265410"/>
              <a:gd name="connsiteY2068" fmla="*/ 5340075 h 6759197"/>
              <a:gd name="connsiteX2069" fmla="*/ 1606546 w 3265410"/>
              <a:gd name="connsiteY2069" fmla="*/ 5369559 h 6759197"/>
              <a:gd name="connsiteX2070" fmla="*/ 1757389 w 3265410"/>
              <a:gd name="connsiteY2070" fmla="*/ 5394071 h 6759197"/>
              <a:gd name="connsiteX2071" fmla="*/ 1988511 w 3265410"/>
              <a:gd name="connsiteY2071" fmla="*/ 5419911 h 6759197"/>
              <a:gd name="connsiteX2072" fmla="*/ 2197217 w 3265410"/>
              <a:gd name="connsiteY2072" fmla="*/ 5421347 h 6759197"/>
              <a:gd name="connsiteX2073" fmla="*/ 2279595 w 3265410"/>
              <a:gd name="connsiteY2073" fmla="*/ 5366354 h 6759197"/>
              <a:gd name="connsiteX2074" fmla="*/ 2284012 w 3265410"/>
              <a:gd name="connsiteY2074" fmla="*/ 5347805 h 6759197"/>
              <a:gd name="connsiteX2075" fmla="*/ 2292514 w 3265410"/>
              <a:gd name="connsiteY2075" fmla="*/ 5336982 h 6759197"/>
              <a:gd name="connsiteX2076" fmla="*/ 2312833 w 3265410"/>
              <a:gd name="connsiteY2076" fmla="*/ 5336317 h 6759197"/>
              <a:gd name="connsiteX2077" fmla="*/ 2317692 w 3265410"/>
              <a:gd name="connsiteY2077" fmla="*/ 5317879 h 6759197"/>
              <a:gd name="connsiteX2078" fmla="*/ 2288209 w 3265410"/>
              <a:gd name="connsiteY2078" fmla="*/ 5308609 h 6759197"/>
              <a:gd name="connsiteX2079" fmla="*/ 2232222 w 3265410"/>
              <a:gd name="connsiteY2079" fmla="*/ 5296240 h 6759197"/>
              <a:gd name="connsiteX2080" fmla="*/ 2113845 w 3265410"/>
              <a:gd name="connsiteY2080" fmla="*/ 5276582 h 6759197"/>
              <a:gd name="connsiteX2081" fmla="*/ 2117269 w 3265410"/>
              <a:gd name="connsiteY2081" fmla="*/ 5264771 h 6759197"/>
              <a:gd name="connsiteX2082" fmla="*/ 2260270 w 3265410"/>
              <a:gd name="connsiteY2082" fmla="*/ 5276697 h 6759197"/>
              <a:gd name="connsiteX2083" fmla="*/ 2274184 w 3265410"/>
              <a:gd name="connsiteY2083" fmla="*/ 5279787 h 6759197"/>
              <a:gd name="connsiteX2084" fmla="*/ 2309962 w 3265410"/>
              <a:gd name="connsiteY2084" fmla="*/ 5268851 h 6759197"/>
              <a:gd name="connsiteX2085" fmla="*/ 2331826 w 3265410"/>
              <a:gd name="connsiteY2085" fmla="*/ 5259579 h 6759197"/>
              <a:gd name="connsiteX2086" fmla="*/ 2302895 w 3265410"/>
              <a:gd name="connsiteY2086" fmla="*/ 5214528 h 6759197"/>
              <a:gd name="connsiteX2087" fmla="*/ 2206493 w 3265410"/>
              <a:gd name="connsiteY2087" fmla="*/ 5193328 h 6759197"/>
              <a:gd name="connsiteX2088" fmla="*/ 2210689 w 3265410"/>
              <a:gd name="connsiteY2088" fmla="*/ 5179082 h 6759197"/>
              <a:gd name="connsiteX2089" fmla="*/ 2336133 w 3265410"/>
              <a:gd name="connsiteY2089" fmla="*/ 5203154 h 6759197"/>
              <a:gd name="connsiteX2090" fmla="*/ 2357335 w 3265410"/>
              <a:gd name="connsiteY2090" fmla="*/ 5166377 h 6759197"/>
              <a:gd name="connsiteX2091" fmla="*/ 2272638 w 3265410"/>
              <a:gd name="connsiteY2091" fmla="*/ 5128504 h 6759197"/>
              <a:gd name="connsiteX2092" fmla="*/ 2270871 w 3265410"/>
              <a:gd name="connsiteY2092" fmla="*/ 5114368 h 6759197"/>
              <a:gd name="connsiteX2093" fmla="*/ 2334918 w 3265410"/>
              <a:gd name="connsiteY2093" fmla="*/ 5116355 h 6759197"/>
              <a:gd name="connsiteX2094" fmla="*/ 2350268 w 3265410"/>
              <a:gd name="connsiteY2094" fmla="*/ 5123643 h 6759197"/>
              <a:gd name="connsiteX2095" fmla="*/ 2371801 w 3265410"/>
              <a:gd name="connsiteY2095" fmla="*/ 5105532 h 6759197"/>
              <a:gd name="connsiteX2096" fmla="*/ 2357998 w 3265410"/>
              <a:gd name="connsiteY2096" fmla="*/ 5060923 h 6759197"/>
              <a:gd name="connsiteX2097" fmla="*/ 2310956 w 3265410"/>
              <a:gd name="connsiteY2097" fmla="*/ 5051426 h 6759197"/>
              <a:gd name="connsiteX2098" fmla="*/ 2265682 w 3265410"/>
              <a:gd name="connsiteY2098" fmla="*/ 5051866 h 6759197"/>
              <a:gd name="connsiteX2099" fmla="*/ 2262920 w 3265410"/>
              <a:gd name="connsiteY2099" fmla="*/ 5040710 h 6759197"/>
              <a:gd name="connsiteX2100" fmla="*/ 2331274 w 3265410"/>
              <a:gd name="connsiteY2100" fmla="*/ 5026246 h 6759197"/>
              <a:gd name="connsiteX2101" fmla="*/ 2351483 w 3265410"/>
              <a:gd name="connsiteY2101" fmla="*/ 5029891 h 6759197"/>
              <a:gd name="connsiteX2102" fmla="*/ 2228689 w 3265410"/>
              <a:gd name="connsiteY2102" fmla="*/ 4907100 h 6759197"/>
              <a:gd name="connsiteX2103" fmla="*/ 2107220 w 3265410"/>
              <a:gd name="connsiteY2103" fmla="*/ 4922670 h 6759197"/>
              <a:gd name="connsiteX2104" fmla="*/ 1894980 w 3265410"/>
              <a:gd name="connsiteY2104" fmla="*/ 4927970 h 6759197"/>
              <a:gd name="connsiteX2105" fmla="*/ 1898293 w 3265410"/>
              <a:gd name="connsiteY2105" fmla="*/ 4913726 h 6759197"/>
              <a:gd name="connsiteX2106" fmla="*/ 2124446 w 3265410"/>
              <a:gd name="connsiteY2106" fmla="*/ 4894401 h 6759197"/>
              <a:gd name="connsiteX2107" fmla="*/ 2174359 w 3265410"/>
              <a:gd name="connsiteY2107" fmla="*/ 4887226 h 6759197"/>
              <a:gd name="connsiteX2108" fmla="*/ 2239178 w 3265410"/>
              <a:gd name="connsiteY2108" fmla="*/ 4864365 h 6759197"/>
              <a:gd name="connsiteX2109" fmla="*/ 2261927 w 3265410"/>
              <a:gd name="connsiteY2109" fmla="*/ 4832114 h 6759197"/>
              <a:gd name="connsiteX2110" fmla="*/ 2256958 w 3265410"/>
              <a:gd name="connsiteY2110" fmla="*/ 4810250 h 6759197"/>
              <a:gd name="connsiteX2111" fmla="*/ 2247902 w 3265410"/>
              <a:gd name="connsiteY2111" fmla="*/ 4697622 h 6759197"/>
              <a:gd name="connsiteX2112" fmla="*/ 2148408 w 3265410"/>
              <a:gd name="connsiteY2112" fmla="*/ 4701155 h 6759197"/>
              <a:gd name="connsiteX2113" fmla="*/ 2143660 w 3265410"/>
              <a:gd name="connsiteY2113" fmla="*/ 4688012 h 6759197"/>
              <a:gd name="connsiteX2114" fmla="*/ 2157021 w 3265410"/>
              <a:gd name="connsiteY2114" fmla="*/ 4679509 h 6759197"/>
              <a:gd name="connsiteX2115" fmla="*/ 2157353 w 3265410"/>
              <a:gd name="connsiteY2115" fmla="*/ 4678956 h 6759197"/>
              <a:gd name="connsiteX2116" fmla="*/ 2215658 w 3265410"/>
              <a:gd name="connsiteY2116" fmla="*/ 4619993 h 6759197"/>
              <a:gd name="connsiteX2117" fmla="*/ 2180321 w 3265410"/>
              <a:gd name="connsiteY2117" fmla="*/ 4544241 h 6759197"/>
              <a:gd name="connsiteX2118" fmla="*/ 1825963 w 3265410"/>
              <a:gd name="connsiteY2118" fmla="*/ 4526460 h 6759197"/>
              <a:gd name="connsiteX2119" fmla="*/ 1819669 w 3265410"/>
              <a:gd name="connsiteY2119" fmla="*/ 4513321 h 6759197"/>
              <a:gd name="connsiteX2120" fmla="*/ 1861080 w 3265410"/>
              <a:gd name="connsiteY2120" fmla="*/ 4414712 h 6759197"/>
              <a:gd name="connsiteX2121" fmla="*/ 1895201 w 3265410"/>
              <a:gd name="connsiteY2121" fmla="*/ 4305610 h 6759197"/>
              <a:gd name="connsiteX2122" fmla="*/ 1879631 w 3265410"/>
              <a:gd name="connsiteY2122" fmla="*/ 4282528 h 6759197"/>
              <a:gd name="connsiteX2123" fmla="*/ 1907017 w 3265410"/>
              <a:gd name="connsiteY2123" fmla="*/ 4189003 h 6759197"/>
              <a:gd name="connsiteX2124" fmla="*/ 1796811 w 3265410"/>
              <a:gd name="connsiteY2124" fmla="*/ 4201260 h 6759197"/>
              <a:gd name="connsiteX2125" fmla="*/ 1780689 w 3265410"/>
              <a:gd name="connsiteY2125" fmla="*/ 4187788 h 6759197"/>
              <a:gd name="connsiteX2126" fmla="*/ 1828062 w 3265410"/>
              <a:gd name="connsiteY2126" fmla="*/ 4137549 h 6759197"/>
              <a:gd name="connsiteX2127" fmla="*/ 1808847 w 3265410"/>
              <a:gd name="connsiteY2127" fmla="*/ 4088733 h 6759197"/>
              <a:gd name="connsiteX2128" fmla="*/ 1761696 w 3265410"/>
              <a:gd name="connsiteY2128" fmla="*/ 4131806 h 6759197"/>
              <a:gd name="connsiteX2129" fmla="*/ 1751425 w 3265410"/>
              <a:gd name="connsiteY2129" fmla="*/ 4122198 h 6759197"/>
              <a:gd name="connsiteX2130" fmla="*/ 1783560 w 3265410"/>
              <a:gd name="connsiteY2130" fmla="*/ 4073385 h 6759197"/>
              <a:gd name="connsiteX2131" fmla="*/ 1573750 w 3265410"/>
              <a:gd name="connsiteY2131" fmla="*/ 4077801 h 6759197"/>
              <a:gd name="connsiteX2132" fmla="*/ 1601357 w 3265410"/>
              <a:gd name="connsiteY2132" fmla="*/ 3994769 h 6759197"/>
              <a:gd name="connsiteX2133" fmla="*/ 1574633 w 3265410"/>
              <a:gd name="connsiteY2133" fmla="*/ 3872868 h 6759197"/>
              <a:gd name="connsiteX2134" fmla="*/ 1512684 w 3265410"/>
              <a:gd name="connsiteY2134" fmla="*/ 3914608 h 6759197"/>
              <a:gd name="connsiteX2135" fmla="*/ 1493359 w 3265410"/>
              <a:gd name="connsiteY2135" fmla="*/ 3892852 h 6759197"/>
              <a:gd name="connsiteX2136" fmla="*/ 1493691 w 3265410"/>
              <a:gd name="connsiteY2136" fmla="*/ 3892519 h 6759197"/>
              <a:gd name="connsiteX2137" fmla="*/ 1506169 w 3265410"/>
              <a:gd name="connsiteY2137" fmla="*/ 3799537 h 6759197"/>
              <a:gd name="connsiteX2138" fmla="*/ 1435164 w 3265410"/>
              <a:gd name="connsiteY2138" fmla="*/ 3863923 h 6759197"/>
              <a:gd name="connsiteX2139" fmla="*/ 1374320 w 3265410"/>
              <a:gd name="connsiteY2139" fmla="*/ 3936357 h 6759197"/>
              <a:gd name="connsiteX2140" fmla="*/ 1360958 w 3265410"/>
              <a:gd name="connsiteY2140" fmla="*/ 3924874 h 6759197"/>
              <a:gd name="connsiteX2141" fmla="*/ 1413632 w 3265410"/>
              <a:gd name="connsiteY2141" fmla="*/ 3840729 h 6759197"/>
              <a:gd name="connsiteX2142" fmla="*/ 1445435 w 3265410"/>
              <a:gd name="connsiteY2142" fmla="*/ 3782307 h 6759197"/>
              <a:gd name="connsiteX2143" fmla="*/ 1446539 w 3265410"/>
              <a:gd name="connsiteY2143" fmla="*/ 3781311 h 6759197"/>
              <a:gd name="connsiteX2144" fmla="*/ 1407007 w 3265410"/>
              <a:gd name="connsiteY2144" fmla="*/ 3728190 h 6759197"/>
              <a:gd name="connsiteX2145" fmla="*/ 1405902 w 3265410"/>
              <a:gd name="connsiteY2145" fmla="*/ 3728190 h 6759197"/>
              <a:gd name="connsiteX2146" fmla="*/ 1404025 w 3265410"/>
              <a:gd name="connsiteY2146" fmla="*/ 3734154 h 6759197"/>
              <a:gd name="connsiteX2147" fmla="*/ 1356762 w 3265410"/>
              <a:gd name="connsiteY2147" fmla="*/ 3789154 h 6759197"/>
              <a:gd name="connsiteX2148" fmla="*/ 1342959 w 3265410"/>
              <a:gd name="connsiteY2148" fmla="*/ 3779767 h 6759197"/>
              <a:gd name="connsiteX2149" fmla="*/ 1369682 w 3265410"/>
              <a:gd name="connsiteY2149" fmla="*/ 3737026 h 6759197"/>
              <a:gd name="connsiteX2150" fmla="*/ 1378184 w 3265410"/>
              <a:gd name="connsiteY2150" fmla="*/ 3706434 h 6759197"/>
              <a:gd name="connsiteX2151" fmla="*/ 1307512 w 3265410"/>
              <a:gd name="connsiteY2151" fmla="*/ 3693179 h 6759197"/>
              <a:gd name="connsiteX2152" fmla="*/ 1297905 w 3265410"/>
              <a:gd name="connsiteY2152" fmla="*/ 3710850 h 6759197"/>
              <a:gd name="connsiteX2153" fmla="*/ 1265661 w 3265410"/>
              <a:gd name="connsiteY2153" fmla="*/ 3755359 h 6759197"/>
              <a:gd name="connsiteX2154" fmla="*/ 1251305 w 3265410"/>
              <a:gd name="connsiteY2154" fmla="*/ 3745086 h 6759197"/>
              <a:gd name="connsiteX2155" fmla="*/ 1273610 w 3265410"/>
              <a:gd name="connsiteY2155" fmla="*/ 3707206 h 6759197"/>
              <a:gd name="connsiteX2156" fmla="*/ 1280126 w 3265410"/>
              <a:gd name="connsiteY2156" fmla="*/ 3690087 h 6759197"/>
              <a:gd name="connsiteX2157" fmla="*/ 1279354 w 3265410"/>
              <a:gd name="connsiteY2157" fmla="*/ 3688653 h 6759197"/>
              <a:gd name="connsiteX2158" fmla="*/ 1167381 w 3265410"/>
              <a:gd name="connsiteY2158" fmla="*/ 3745861 h 6759197"/>
              <a:gd name="connsiteX2159" fmla="*/ 1128069 w 3265410"/>
              <a:gd name="connsiteY2159" fmla="*/ 3810910 h 6759197"/>
              <a:gd name="connsiteX2160" fmla="*/ 1110069 w 3265410"/>
              <a:gd name="connsiteY2160" fmla="*/ 3845038 h 6759197"/>
              <a:gd name="connsiteX2161" fmla="*/ 1112058 w 3265410"/>
              <a:gd name="connsiteY2161" fmla="*/ 3843271 h 6759197"/>
              <a:gd name="connsiteX2162" fmla="*/ 1102340 w 3265410"/>
              <a:gd name="connsiteY2162" fmla="*/ 3888547 h 6759197"/>
              <a:gd name="connsiteX2163" fmla="*/ 1086217 w 3265410"/>
              <a:gd name="connsiteY2163" fmla="*/ 3901797 h 6759197"/>
              <a:gd name="connsiteX2164" fmla="*/ 1077825 w 3265410"/>
              <a:gd name="connsiteY2164" fmla="*/ 3927744 h 6759197"/>
              <a:gd name="connsiteX2165" fmla="*/ 1070647 w 3265410"/>
              <a:gd name="connsiteY2165" fmla="*/ 3953580 h 6759197"/>
              <a:gd name="connsiteX2166" fmla="*/ 1089199 w 3265410"/>
              <a:gd name="connsiteY2166" fmla="*/ 3939338 h 6759197"/>
              <a:gd name="connsiteX2167" fmla="*/ 1070647 w 3265410"/>
              <a:gd name="connsiteY2167" fmla="*/ 3998859 h 6759197"/>
              <a:gd name="connsiteX2168" fmla="*/ 1055188 w 3265410"/>
              <a:gd name="connsiteY2168" fmla="*/ 4011445 h 6759197"/>
              <a:gd name="connsiteX2169" fmla="*/ 1038623 w 3265410"/>
              <a:gd name="connsiteY2169" fmla="*/ 4069299 h 6759197"/>
              <a:gd name="connsiteX2170" fmla="*/ 1046795 w 3265410"/>
              <a:gd name="connsiteY2170" fmla="*/ 4064224 h 6759197"/>
              <a:gd name="connsiteX2171" fmla="*/ 1025815 w 3265410"/>
              <a:gd name="connsiteY2171" fmla="*/ 4113803 h 6759197"/>
              <a:gd name="connsiteX2172" fmla="*/ 1022833 w 3265410"/>
              <a:gd name="connsiteY2172" fmla="*/ 4115793 h 6759197"/>
              <a:gd name="connsiteX2173" fmla="*/ 1011127 w 3265410"/>
              <a:gd name="connsiteY2173" fmla="*/ 4144723 h 6759197"/>
              <a:gd name="connsiteX2174" fmla="*/ 963755 w 3265410"/>
              <a:gd name="connsiteY2174" fmla="*/ 4241672 h 6759197"/>
              <a:gd name="connsiteX2175" fmla="*/ 942553 w 3265410"/>
              <a:gd name="connsiteY2175" fmla="*/ 4284407 h 6759197"/>
              <a:gd name="connsiteX2176" fmla="*/ 939682 w 3265410"/>
              <a:gd name="connsiteY2176" fmla="*/ 4285841 h 6759197"/>
              <a:gd name="connsiteX2177" fmla="*/ 918369 w 3265410"/>
              <a:gd name="connsiteY2177" fmla="*/ 4323168 h 6759197"/>
              <a:gd name="connsiteX2178" fmla="*/ 924001 w 3265410"/>
              <a:gd name="connsiteY2178" fmla="*/ 4321625 h 6759197"/>
              <a:gd name="connsiteX2179" fmla="*/ 908652 w 3265410"/>
              <a:gd name="connsiteY2179" fmla="*/ 4352316 h 6759197"/>
              <a:gd name="connsiteX2180" fmla="*/ 899707 w 3265410"/>
              <a:gd name="connsiteY2180" fmla="*/ 4355080 h 6759197"/>
              <a:gd name="connsiteX2181" fmla="*/ 866469 w 3265410"/>
              <a:gd name="connsiteY2181" fmla="*/ 4411286 h 6759197"/>
              <a:gd name="connsiteX2182" fmla="*/ 879169 w 3265410"/>
              <a:gd name="connsiteY2182" fmla="*/ 4410295 h 6759197"/>
              <a:gd name="connsiteX2183" fmla="*/ 863046 w 3265410"/>
              <a:gd name="connsiteY2183" fmla="*/ 4441653 h 6759197"/>
              <a:gd name="connsiteX2184" fmla="*/ 847806 w 3265410"/>
              <a:gd name="connsiteY2184" fmla="*/ 4443090 h 6759197"/>
              <a:gd name="connsiteX2185" fmla="*/ 775146 w 3265410"/>
              <a:gd name="connsiteY2185" fmla="*/ 4575377 h 6759197"/>
              <a:gd name="connsiteX2186" fmla="*/ 469045 w 3265410"/>
              <a:gd name="connsiteY2186" fmla="*/ 5018292 h 6759197"/>
              <a:gd name="connsiteX2187" fmla="*/ 363367 w 3265410"/>
              <a:gd name="connsiteY2187" fmla="*/ 5111055 h 6759197"/>
              <a:gd name="connsiteX2188" fmla="*/ 528565 w 3265410"/>
              <a:gd name="connsiteY2188" fmla="*/ 5012885 h 6759197"/>
              <a:gd name="connsiteX2189" fmla="*/ 753503 w 3265410"/>
              <a:gd name="connsiteY2189" fmla="*/ 4838193 h 6759197"/>
              <a:gd name="connsiteX2190" fmla="*/ 1184607 w 3265410"/>
              <a:gd name="connsiteY2190" fmla="*/ 4422330 h 6759197"/>
              <a:gd name="connsiteX2191" fmla="*/ 1193331 w 3265410"/>
              <a:gd name="connsiteY2191" fmla="*/ 4431162 h 6759197"/>
              <a:gd name="connsiteX2192" fmla="*/ 794030 w 3265410"/>
              <a:gd name="connsiteY2192" fmla="*/ 4847574 h 6759197"/>
              <a:gd name="connsiteX2193" fmla="*/ 577926 w 3265410"/>
              <a:gd name="connsiteY2193" fmla="*/ 5026246 h 6759197"/>
              <a:gd name="connsiteX2194" fmla="*/ 774595 w 3265410"/>
              <a:gd name="connsiteY2194" fmla="*/ 4904231 h 6759197"/>
              <a:gd name="connsiteX2195" fmla="*/ 1129504 w 3265410"/>
              <a:gd name="connsiteY2195" fmla="*/ 4608621 h 6759197"/>
              <a:gd name="connsiteX2196" fmla="*/ 1139775 w 3265410"/>
              <a:gd name="connsiteY2196" fmla="*/ 4618777 h 6759197"/>
              <a:gd name="connsiteX2197" fmla="*/ 813906 w 3265410"/>
              <a:gd name="connsiteY2197" fmla="*/ 4914387 h 6759197"/>
              <a:gd name="connsiteX2198" fmla="*/ 948737 w 3265410"/>
              <a:gd name="connsiteY2198" fmla="*/ 4831341 h 6759197"/>
              <a:gd name="connsiteX2199" fmla="*/ 1523837 w 3265410"/>
              <a:gd name="connsiteY2199" fmla="*/ 4340280 h 6759197"/>
              <a:gd name="connsiteX2200" fmla="*/ 1535985 w 3265410"/>
              <a:gd name="connsiteY2200" fmla="*/ 4355521 h 6759197"/>
              <a:gd name="connsiteX2201" fmla="*/ 1242471 w 3265410"/>
              <a:gd name="connsiteY2201" fmla="*/ 4627831 h 6759197"/>
              <a:gd name="connsiteX2202" fmla="*/ 1096156 w 3265410"/>
              <a:gd name="connsiteY2202" fmla="*/ 4760674 h 6759197"/>
              <a:gd name="connsiteX2203" fmla="*/ 1344615 w 3265410"/>
              <a:gd name="connsiteY2203" fmla="*/ 4604534 h 6759197"/>
              <a:gd name="connsiteX2204" fmla="*/ 1352235 w 3265410"/>
              <a:gd name="connsiteY2204" fmla="*/ 4615244 h 6759197"/>
              <a:gd name="connsiteX2205" fmla="*/ 953485 w 3265410"/>
              <a:gd name="connsiteY2205" fmla="*/ 4878279 h 6759197"/>
              <a:gd name="connsiteX2206" fmla="*/ 718830 w 3265410"/>
              <a:gd name="connsiteY2206" fmla="*/ 5008688 h 6759197"/>
              <a:gd name="connsiteX2207" fmla="*/ 877954 w 3265410"/>
              <a:gd name="connsiteY2207" fmla="*/ 4937024 h 6759197"/>
              <a:gd name="connsiteX2208" fmla="*/ 1508046 w 3265410"/>
              <a:gd name="connsiteY2208" fmla="*/ 4562904 h 6759197"/>
              <a:gd name="connsiteX2209" fmla="*/ 1517875 w 3265410"/>
              <a:gd name="connsiteY2209" fmla="*/ 4575049 h 6759197"/>
              <a:gd name="connsiteX2210" fmla="*/ 359060 w 3265410"/>
              <a:gd name="connsiteY2210" fmla="*/ 5178749 h 6759197"/>
              <a:gd name="connsiteX2211" fmla="*/ 551092 w 3265410"/>
              <a:gd name="connsiteY2211" fmla="*/ 5160640 h 6759197"/>
              <a:gd name="connsiteX2212" fmla="*/ 859734 w 3265410"/>
              <a:gd name="connsiteY2212" fmla="*/ 5159426 h 6759197"/>
              <a:gd name="connsiteX2213" fmla="*/ 861059 w 3265410"/>
              <a:gd name="connsiteY2213" fmla="*/ 5178307 h 6759197"/>
              <a:gd name="connsiteX2214" fmla="*/ 527571 w 3265410"/>
              <a:gd name="connsiteY2214" fmla="*/ 5191118 h 6759197"/>
              <a:gd name="connsiteX2215" fmla="*/ 410629 w 3265410"/>
              <a:gd name="connsiteY2215" fmla="*/ 5205918 h 6759197"/>
              <a:gd name="connsiteX2216" fmla="*/ 544356 w 3265410"/>
              <a:gd name="connsiteY2216" fmla="*/ 5223137 h 6759197"/>
              <a:gd name="connsiteX2217" fmla="*/ 886898 w 3265410"/>
              <a:gd name="connsiteY2217" fmla="*/ 5295467 h 6759197"/>
              <a:gd name="connsiteX2218" fmla="*/ 881156 w 3265410"/>
              <a:gd name="connsiteY2218" fmla="*/ 5310041 h 6759197"/>
              <a:gd name="connsiteX2219" fmla="*/ 513988 w 3265410"/>
              <a:gd name="connsiteY2219" fmla="*/ 5247099 h 6759197"/>
              <a:gd name="connsiteX2220" fmla="*/ 327257 w 3265410"/>
              <a:gd name="connsiteY2220" fmla="*/ 5230315 h 6759197"/>
              <a:gd name="connsiteX2221" fmla="*/ 312791 w 3265410"/>
              <a:gd name="connsiteY2221" fmla="*/ 5230095 h 6759197"/>
              <a:gd name="connsiteX2222" fmla="*/ 396826 w 3265410"/>
              <a:gd name="connsiteY2222" fmla="*/ 5259028 h 6759197"/>
              <a:gd name="connsiteX2223" fmla="*/ 631372 w 3265410"/>
              <a:gd name="connsiteY2223" fmla="*/ 5348686 h 6759197"/>
              <a:gd name="connsiteX2224" fmla="*/ 1041053 w 3265410"/>
              <a:gd name="connsiteY2224" fmla="*/ 5540499 h 6759197"/>
              <a:gd name="connsiteX2225" fmla="*/ 1036857 w 3265410"/>
              <a:gd name="connsiteY2225" fmla="*/ 5549333 h 6759197"/>
              <a:gd name="connsiteX2226" fmla="*/ 828261 w 3265410"/>
              <a:gd name="connsiteY2226" fmla="*/ 5460552 h 6759197"/>
              <a:gd name="connsiteX2227" fmla="*/ 618783 w 3265410"/>
              <a:gd name="connsiteY2227" fmla="*/ 5373754 h 6759197"/>
              <a:gd name="connsiteX2228" fmla="*/ 414163 w 3265410"/>
              <a:gd name="connsiteY2228" fmla="*/ 5299109 h 6759197"/>
              <a:gd name="connsiteX2229" fmla="*/ 548442 w 3265410"/>
              <a:gd name="connsiteY2229" fmla="*/ 5366022 h 6759197"/>
              <a:gd name="connsiteX2230" fmla="*/ 865586 w 3265410"/>
              <a:gd name="connsiteY2230" fmla="*/ 5546683 h 6759197"/>
              <a:gd name="connsiteX2231" fmla="*/ 856972 w 3265410"/>
              <a:gd name="connsiteY2231" fmla="*/ 5562032 h 6759197"/>
              <a:gd name="connsiteX2232" fmla="*/ 509130 w 3265410"/>
              <a:gd name="connsiteY2232" fmla="*/ 5380047 h 6759197"/>
              <a:gd name="connsiteX2233" fmla="*/ 305724 w 3265410"/>
              <a:gd name="connsiteY2233" fmla="*/ 5292929 h 6759197"/>
              <a:gd name="connsiteX2234" fmla="*/ 300423 w 3265410"/>
              <a:gd name="connsiteY2234" fmla="*/ 3687014 h 6759197"/>
              <a:gd name="connsiteX2235" fmla="*/ 317317 w 3265410"/>
              <a:gd name="connsiteY2235" fmla="*/ 3620328 h 6759197"/>
              <a:gd name="connsiteX2236" fmla="*/ 329133 w 3265410"/>
              <a:gd name="connsiteY2236" fmla="*/ 3626624 h 6759197"/>
              <a:gd name="connsiteX2237" fmla="*/ 320631 w 3265410"/>
              <a:gd name="connsiteY2237" fmla="*/ 3656092 h 6759197"/>
              <a:gd name="connsiteX2238" fmla="*/ 313563 w 3265410"/>
              <a:gd name="connsiteY2238" fmla="*/ 3686792 h 6759197"/>
              <a:gd name="connsiteX2239" fmla="*/ 300423 w 3265410"/>
              <a:gd name="connsiteY2239" fmla="*/ 3687014 h 6759197"/>
              <a:gd name="connsiteX2240" fmla="*/ 287391 w 3265410"/>
              <a:gd name="connsiteY2240" fmla="*/ 3573840 h 6759197"/>
              <a:gd name="connsiteX2241" fmla="*/ 318642 w 3265410"/>
              <a:gd name="connsiteY2241" fmla="*/ 3476444 h 6759197"/>
              <a:gd name="connsiteX2242" fmla="*/ 342384 w 3265410"/>
              <a:gd name="connsiteY2242" fmla="*/ 3371980 h 6759197"/>
              <a:gd name="connsiteX2243" fmla="*/ 356850 w 3265410"/>
              <a:gd name="connsiteY2243" fmla="*/ 3373526 h 6759197"/>
              <a:gd name="connsiteX2244" fmla="*/ 335868 w 3265410"/>
              <a:gd name="connsiteY2244" fmla="*/ 3480860 h 6759197"/>
              <a:gd name="connsiteX2245" fmla="*/ 294900 w 3265410"/>
              <a:gd name="connsiteY2245" fmla="*/ 3576048 h 6759197"/>
              <a:gd name="connsiteX2246" fmla="*/ 287391 w 3265410"/>
              <a:gd name="connsiteY2246" fmla="*/ 3573840 h 6759197"/>
              <a:gd name="connsiteX2247" fmla="*/ 286066 w 3265410"/>
              <a:gd name="connsiteY2247" fmla="*/ 4293700 h 6759197"/>
              <a:gd name="connsiteX2248" fmla="*/ 365905 w 3265410"/>
              <a:gd name="connsiteY2248" fmla="*/ 4211544 h 6759197"/>
              <a:gd name="connsiteX2249" fmla="*/ 374849 w 3265410"/>
              <a:gd name="connsiteY2249" fmla="*/ 4223803 h 6759197"/>
              <a:gd name="connsiteX2250" fmla="*/ 299428 w 3265410"/>
              <a:gd name="connsiteY2250" fmla="*/ 4303085 h 6759197"/>
              <a:gd name="connsiteX2251" fmla="*/ 286066 w 3265410"/>
              <a:gd name="connsiteY2251" fmla="*/ 4293700 h 6759197"/>
              <a:gd name="connsiteX2252" fmla="*/ 282312 w 3265410"/>
              <a:gd name="connsiteY2252" fmla="*/ 861438 h 6759197"/>
              <a:gd name="connsiteX2253" fmla="*/ 298435 w 3265410"/>
              <a:gd name="connsiteY2253" fmla="*/ 736656 h 6759197"/>
              <a:gd name="connsiteX2254" fmla="*/ 318090 w 3265410"/>
              <a:gd name="connsiteY2254" fmla="*/ 739196 h 6759197"/>
              <a:gd name="connsiteX2255" fmla="*/ 299650 w 3265410"/>
              <a:gd name="connsiteY2255" fmla="*/ 864310 h 6759197"/>
              <a:gd name="connsiteX2256" fmla="*/ 282312 w 3265410"/>
              <a:gd name="connsiteY2256" fmla="*/ 861438 h 6759197"/>
              <a:gd name="connsiteX2257" fmla="*/ 272484 w 3265410"/>
              <a:gd name="connsiteY2257" fmla="*/ 3211087 h 6759197"/>
              <a:gd name="connsiteX2258" fmla="*/ 285293 w 3265410"/>
              <a:gd name="connsiteY2258" fmla="*/ 3171997 h 6759197"/>
              <a:gd name="connsiteX2259" fmla="*/ 297993 w 3265410"/>
              <a:gd name="connsiteY2259" fmla="*/ 3177960 h 6759197"/>
              <a:gd name="connsiteX2260" fmla="*/ 294901 w 3265410"/>
              <a:gd name="connsiteY2260" fmla="*/ 3194413 h 6759197"/>
              <a:gd name="connsiteX2261" fmla="*/ 289049 w 3265410"/>
              <a:gd name="connsiteY2261" fmla="*/ 3205787 h 6759197"/>
              <a:gd name="connsiteX2262" fmla="*/ 289269 w 3265410"/>
              <a:gd name="connsiteY2262" fmla="*/ 3209099 h 6759197"/>
              <a:gd name="connsiteX2263" fmla="*/ 284520 w 3265410"/>
              <a:gd name="connsiteY2263" fmla="*/ 3214179 h 6759197"/>
              <a:gd name="connsiteX2264" fmla="*/ 272484 w 3265410"/>
              <a:gd name="connsiteY2264" fmla="*/ 3211087 h 6759197"/>
              <a:gd name="connsiteX2265" fmla="*/ 272373 w 3265410"/>
              <a:gd name="connsiteY2265" fmla="*/ 485546 h 6759197"/>
              <a:gd name="connsiteX2266" fmla="*/ 287391 w 3265410"/>
              <a:gd name="connsiteY2266" fmla="*/ 368272 h 6759197"/>
              <a:gd name="connsiteX2267" fmla="*/ 308704 w 3265410"/>
              <a:gd name="connsiteY2267" fmla="*/ 370922 h 6759197"/>
              <a:gd name="connsiteX2268" fmla="*/ 293245 w 3265410"/>
              <a:gd name="connsiteY2268" fmla="*/ 488416 h 6759197"/>
              <a:gd name="connsiteX2269" fmla="*/ 272373 w 3265410"/>
              <a:gd name="connsiteY2269" fmla="*/ 485546 h 6759197"/>
              <a:gd name="connsiteX2270" fmla="*/ 268950 w 3265410"/>
              <a:gd name="connsiteY2270" fmla="*/ 6239963 h 6759197"/>
              <a:gd name="connsiteX2271" fmla="*/ 276679 w 3265410"/>
              <a:gd name="connsiteY2271" fmla="*/ 6230025 h 6759197"/>
              <a:gd name="connsiteX2272" fmla="*/ 335868 w 3265410"/>
              <a:gd name="connsiteY2272" fmla="*/ 6263815 h 6759197"/>
              <a:gd name="connsiteX2273" fmla="*/ 330899 w 3265410"/>
              <a:gd name="connsiteY2273" fmla="*/ 6274747 h 6759197"/>
              <a:gd name="connsiteX2274" fmla="*/ 268950 w 3265410"/>
              <a:gd name="connsiteY2274" fmla="*/ 6239963 h 6759197"/>
              <a:gd name="connsiteX2275" fmla="*/ 268619 w 3265410"/>
              <a:gd name="connsiteY2275" fmla="*/ 1309216 h 6759197"/>
              <a:gd name="connsiteX2276" fmla="*/ 289270 w 3265410"/>
              <a:gd name="connsiteY2276" fmla="*/ 1208396 h 6759197"/>
              <a:gd name="connsiteX2277" fmla="*/ 309919 w 3265410"/>
              <a:gd name="connsiteY2277" fmla="*/ 1215244 h 6759197"/>
              <a:gd name="connsiteX2278" fmla="*/ 301858 w 3265410"/>
              <a:gd name="connsiteY2278" fmla="*/ 1260518 h 6759197"/>
              <a:gd name="connsiteX2279" fmla="*/ 286840 w 3265410"/>
              <a:gd name="connsiteY2279" fmla="*/ 1310984 h 6759197"/>
              <a:gd name="connsiteX2280" fmla="*/ 268619 w 3265410"/>
              <a:gd name="connsiteY2280" fmla="*/ 1309216 h 6759197"/>
              <a:gd name="connsiteX2281" fmla="*/ 267735 w 3265410"/>
              <a:gd name="connsiteY2281" fmla="*/ 3827587 h 6759197"/>
              <a:gd name="connsiteX2282" fmla="*/ 283637 w 3265410"/>
              <a:gd name="connsiteY2282" fmla="*/ 3765409 h 6759197"/>
              <a:gd name="connsiteX2283" fmla="*/ 306826 w 3265410"/>
              <a:gd name="connsiteY2283" fmla="*/ 3721786 h 6759197"/>
              <a:gd name="connsiteX2284" fmla="*/ 320850 w 3265410"/>
              <a:gd name="connsiteY2284" fmla="*/ 3728633 h 6759197"/>
              <a:gd name="connsiteX2285" fmla="*/ 300422 w 3265410"/>
              <a:gd name="connsiteY2285" fmla="*/ 3781976 h 6759197"/>
              <a:gd name="connsiteX2286" fmla="*/ 279551 w 3265410"/>
              <a:gd name="connsiteY2286" fmla="*/ 3831011 h 6759197"/>
              <a:gd name="connsiteX2287" fmla="*/ 267735 w 3265410"/>
              <a:gd name="connsiteY2287" fmla="*/ 3827587 h 6759197"/>
              <a:gd name="connsiteX2288" fmla="*/ 251063 w 3265410"/>
              <a:gd name="connsiteY2288" fmla="*/ 1736014 h 6759197"/>
              <a:gd name="connsiteX2289" fmla="*/ 311576 w 3265410"/>
              <a:gd name="connsiteY2289" fmla="*/ 1467015 h 6759197"/>
              <a:gd name="connsiteX2290" fmla="*/ 330238 w 3265410"/>
              <a:gd name="connsiteY2290" fmla="*/ 1470769 h 6759197"/>
              <a:gd name="connsiteX2291" fmla="*/ 268179 w 3265410"/>
              <a:gd name="connsiteY2291" fmla="*/ 1739216 h 6759197"/>
              <a:gd name="connsiteX2292" fmla="*/ 251063 w 3265410"/>
              <a:gd name="connsiteY2292" fmla="*/ 1736014 h 6759197"/>
              <a:gd name="connsiteX2293" fmla="*/ 249846 w 3265410"/>
              <a:gd name="connsiteY2293" fmla="*/ 662558 h 6759197"/>
              <a:gd name="connsiteX2294" fmla="*/ 253821 w 3265410"/>
              <a:gd name="connsiteY2294" fmla="*/ 612094 h 6759197"/>
              <a:gd name="connsiteX2295" fmla="*/ 263428 w 3265410"/>
              <a:gd name="connsiteY2295" fmla="*/ 571016 h 6759197"/>
              <a:gd name="connsiteX2296" fmla="*/ 283305 w 3265410"/>
              <a:gd name="connsiteY2296" fmla="*/ 573114 h 6759197"/>
              <a:gd name="connsiteX2297" fmla="*/ 279993 w 3265410"/>
              <a:gd name="connsiteY2297" fmla="*/ 618168 h 6759197"/>
              <a:gd name="connsiteX2298" fmla="*/ 268508 w 3265410"/>
              <a:gd name="connsiteY2298" fmla="*/ 666866 h 6759197"/>
              <a:gd name="connsiteX2299" fmla="*/ 249846 w 3265410"/>
              <a:gd name="connsiteY2299" fmla="*/ 662558 h 6759197"/>
              <a:gd name="connsiteX2300" fmla="*/ 235257 w 3265410"/>
              <a:gd name="connsiteY2300" fmla="*/ 5848135 h 6759197"/>
              <a:gd name="connsiteX2301" fmla="*/ 241896 w 3265410"/>
              <a:gd name="connsiteY2301" fmla="*/ 5843843 h 6759197"/>
              <a:gd name="connsiteX2302" fmla="*/ 338298 w 3265410"/>
              <a:gd name="connsiteY2302" fmla="*/ 5870345 h 6759197"/>
              <a:gd name="connsiteX2303" fmla="*/ 418357 w 3265410"/>
              <a:gd name="connsiteY2303" fmla="*/ 5893976 h 6759197"/>
              <a:gd name="connsiteX2304" fmla="*/ 414382 w 3265410"/>
              <a:gd name="connsiteY2304" fmla="*/ 5906013 h 6759197"/>
              <a:gd name="connsiteX2305" fmla="*/ 335538 w 3265410"/>
              <a:gd name="connsiteY2305" fmla="*/ 5888565 h 6759197"/>
              <a:gd name="connsiteX2306" fmla="*/ 238473 w 3265410"/>
              <a:gd name="connsiteY2306" fmla="*/ 5855658 h 6759197"/>
              <a:gd name="connsiteX2307" fmla="*/ 235257 w 3265410"/>
              <a:gd name="connsiteY2307" fmla="*/ 5848135 h 6759197"/>
              <a:gd name="connsiteX2308" fmla="*/ 231778 w 3265410"/>
              <a:gd name="connsiteY2308" fmla="*/ 5881503 h 6759197"/>
              <a:gd name="connsiteX2309" fmla="*/ 239245 w 3265410"/>
              <a:gd name="connsiteY2309" fmla="*/ 5876423 h 6759197"/>
              <a:gd name="connsiteX2310" fmla="*/ 312238 w 3265410"/>
              <a:gd name="connsiteY2310" fmla="*/ 5905245 h 6759197"/>
              <a:gd name="connsiteX2311" fmla="*/ 305391 w 3265410"/>
              <a:gd name="connsiteY2311" fmla="*/ 5921146 h 6759197"/>
              <a:gd name="connsiteX2312" fmla="*/ 234497 w 3265410"/>
              <a:gd name="connsiteY2312" fmla="*/ 5890226 h 6759197"/>
              <a:gd name="connsiteX2313" fmla="*/ 231778 w 3265410"/>
              <a:gd name="connsiteY2313" fmla="*/ 5881503 h 6759197"/>
              <a:gd name="connsiteX2314" fmla="*/ 219258 w 3265410"/>
              <a:gd name="connsiteY2314" fmla="*/ 4250948 h 6759197"/>
              <a:gd name="connsiteX2315" fmla="*/ 348126 w 3265410"/>
              <a:gd name="connsiteY2315" fmla="*/ 4095690 h 6759197"/>
              <a:gd name="connsiteX2316" fmla="*/ 359168 w 3265410"/>
              <a:gd name="connsiteY2316" fmla="*/ 4106183 h 6759197"/>
              <a:gd name="connsiteX2317" fmla="*/ 232619 w 3265410"/>
              <a:gd name="connsiteY2317" fmla="*/ 4260882 h 6759197"/>
              <a:gd name="connsiteX2318" fmla="*/ 219258 w 3265410"/>
              <a:gd name="connsiteY2318" fmla="*/ 4250948 h 6759197"/>
              <a:gd name="connsiteX2319" fmla="*/ 208216 w 3265410"/>
              <a:gd name="connsiteY2319" fmla="*/ 818370 h 6759197"/>
              <a:gd name="connsiteX2320" fmla="*/ 215394 w 3265410"/>
              <a:gd name="connsiteY2320" fmla="*/ 771108 h 6759197"/>
              <a:gd name="connsiteX2321" fmla="*/ 234608 w 3265410"/>
              <a:gd name="connsiteY2321" fmla="*/ 770666 h 6759197"/>
              <a:gd name="connsiteX2322" fmla="*/ 225222 w 3265410"/>
              <a:gd name="connsiteY2322" fmla="*/ 824444 h 6759197"/>
              <a:gd name="connsiteX2323" fmla="*/ 208216 w 3265410"/>
              <a:gd name="connsiteY2323" fmla="*/ 818370 h 6759197"/>
              <a:gd name="connsiteX2324" fmla="*/ 198720 w 3265410"/>
              <a:gd name="connsiteY2324" fmla="*/ 566046 h 6759197"/>
              <a:gd name="connsiteX2325" fmla="*/ 207002 w 3265410"/>
              <a:gd name="connsiteY2325" fmla="*/ 498356 h 6759197"/>
              <a:gd name="connsiteX2326" fmla="*/ 226215 w 3265410"/>
              <a:gd name="connsiteY2326" fmla="*/ 501778 h 6759197"/>
              <a:gd name="connsiteX2327" fmla="*/ 218265 w 3265410"/>
              <a:gd name="connsiteY2327" fmla="*/ 567924 h 6759197"/>
              <a:gd name="connsiteX2328" fmla="*/ 198720 w 3265410"/>
              <a:gd name="connsiteY2328" fmla="*/ 566046 h 6759197"/>
              <a:gd name="connsiteX2329" fmla="*/ 198691 w 3265410"/>
              <a:gd name="connsiteY2329" fmla="*/ 5991052 h 6759197"/>
              <a:gd name="connsiteX2330" fmla="*/ 204903 w 3265410"/>
              <a:gd name="connsiteY2330" fmla="*/ 5987724 h 6759197"/>
              <a:gd name="connsiteX2331" fmla="*/ 254042 w 3265410"/>
              <a:gd name="connsiteY2331" fmla="*/ 6017981 h 6759197"/>
              <a:gd name="connsiteX2332" fmla="*/ 246533 w 3265410"/>
              <a:gd name="connsiteY2332" fmla="*/ 6030349 h 6759197"/>
              <a:gd name="connsiteX2333" fmla="*/ 199271 w 3265410"/>
              <a:gd name="connsiteY2333" fmla="*/ 5998436 h 6759197"/>
              <a:gd name="connsiteX2334" fmla="*/ 198691 w 3265410"/>
              <a:gd name="connsiteY2334" fmla="*/ 5991052 h 6759197"/>
              <a:gd name="connsiteX2335" fmla="*/ 183371 w 3265410"/>
              <a:gd name="connsiteY2335" fmla="*/ 3566440 h 6759197"/>
              <a:gd name="connsiteX2336" fmla="*/ 194634 w 3265410"/>
              <a:gd name="connsiteY2336" fmla="*/ 3527349 h 6759197"/>
              <a:gd name="connsiteX2337" fmla="*/ 207223 w 3265410"/>
              <a:gd name="connsiteY2337" fmla="*/ 3530772 h 6759197"/>
              <a:gd name="connsiteX2338" fmla="*/ 203358 w 3265410"/>
              <a:gd name="connsiteY2338" fmla="*/ 3569864 h 6759197"/>
              <a:gd name="connsiteX2339" fmla="*/ 183371 w 3265410"/>
              <a:gd name="connsiteY2339" fmla="*/ 3566440 h 6759197"/>
              <a:gd name="connsiteX2340" fmla="*/ 176179 w 3265410"/>
              <a:gd name="connsiteY2340" fmla="*/ 5652510 h 6759197"/>
              <a:gd name="connsiteX2341" fmla="*/ 183260 w 3265410"/>
              <a:gd name="connsiteY2341" fmla="*/ 5646177 h 6759197"/>
              <a:gd name="connsiteX2342" fmla="*/ 256362 w 3265410"/>
              <a:gd name="connsiteY2342" fmla="*/ 5665499 h 6759197"/>
              <a:gd name="connsiteX2343" fmla="*/ 253601 w 3265410"/>
              <a:gd name="connsiteY2343" fmla="*/ 5679082 h 6759197"/>
              <a:gd name="connsiteX2344" fmla="*/ 180278 w 3265410"/>
              <a:gd name="connsiteY2344" fmla="*/ 5661414 h 6759197"/>
              <a:gd name="connsiteX2345" fmla="*/ 176179 w 3265410"/>
              <a:gd name="connsiteY2345" fmla="*/ 5652510 h 6759197"/>
              <a:gd name="connsiteX2346" fmla="*/ 173764 w 3265410"/>
              <a:gd name="connsiteY2346" fmla="*/ 3939557 h 6759197"/>
              <a:gd name="connsiteX2347" fmla="*/ 219591 w 3265410"/>
              <a:gd name="connsiteY2347" fmla="*/ 3737906 h 6759197"/>
              <a:gd name="connsiteX2348" fmla="*/ 234387 w 3265410"/>
              <a:gd name="connsiteY2348" fmla="*/ 3745749 h 6759197"/>
              <a:gd name="connsiteX2349" fmla="*/ 210977 w 3265410"/>
              <a:gd name="connsiteY2349" fmla="*/ 3851773 h 6759197"/>
              <a:gd name="connsiteX2350" fmla="*/ 188230 w 3265410"/>
              <a:gd name="connsiteY2350" fmla="*/ 3944303 h 6759197"/>
              <a:gd name="connsiteX2351" fmla="*/ 173764 w 3265410"/>
              <a:gd name="connsiteY2351" fmla="*/ 3939557 h 6759197"/>
              <a:gd name="connsiteX2352" fmla="*/ 147772 w 3265410"/>
              <a:gd name="connsiteY2352" fmla="*/ 1121352 h 6759197"/>
              <a:gd name="connsiteX2353" fmla="*/ 148586 w 3265410"/>
              <a:gd name="connsiteY2353" fmla="*/ 1044524 h 6759197"/>
              <a:gd name="connsiteX2354" fmla="*/ 169237 w 3265410"/>
              <a:gd name="connsiteY2354" fmla="*/ 1044744 h 6759197"/>
              <a:gd name="connsiteX2355" fmla="*/ 181715 w 3265410"/>
              <a:gd name="connsiteY2355" fmla="*/ 1194040 h 6759197"/>
              <a:gd name="connsiteX2356" fmla="*/ 158966 w 3265410"/>
              <a:gd name="connsiteY2356" fmla="*/ 1197686 h 6759197"/>
              <a:gd name="connsiteX2357" fmla="*/ 147772 w 3265410"/>
              <a:gd name="connsiteY2357" fmla="*/ 1121352 h 6759197"/>
              <a:gd name="connsiteX2358" fmla="*/ 139861 w 3265410"/>
              <a:gd name="connsiteY2358" fmla="*/ 422602 h 6759197"/>
              <a:gd name="connsiteX2359" fmla="*/ 180498 w 3265410"/>
              <a:gd name="connsiteY2359" fmla="*/ 275514 h 6759197"/>
              <a:gd name="connsiteX2360" fmla="*/ 198388 w 3265410"/>
              <a:gd name="connsiteY2360" fmla="*/ 283464 h 6759197"/>
              <a:gd name="connsiteX2361" fmla="*/ 174094 w 3265410"/>
              <a:gd name="connsiteY2361" fmla="*/ 372358 h 6759197"/>
              <a:gd name="connsiteX2362" fmla="*/ 157088 w 3265410"/>
              <a:gd name="connsiteY2362" fmla="*/ 426358 h 6759197"/>
              <a:gd name="connsiteX2363" fmla="*/ 139861 w 3265410"/>
              <a:gd name="connsiteY2363" fmla="*/ 422602 h 6759197"/>
              <a:gd name="connsiteX2364" fmla="*/ 135362 w 3265410"/>
              <a:gd name="connsiteY2364" fmla="*/ 5583444 h 6759197"/>
              <a:gd name="connsiteX2365" fmla="*/ 141739 w 3265410"/>
              <a:gd name="connsiteY2365" fmla="*/ 5576185 h 6759197"/>
              <a:gd name="connsiteX2366" fmla="*/ 225001 w 3265410"/>
              <a:gd name="connsiteY2366" fmla="*/ 5592305 h 6759197"/>
              <a:gd name="connsiteX2367" fmla="*/ 220363 w 3265410"/>
              <a:gd name="connsiteY2367" fmla="*/ 5608538 h 6759197"/>
              <a:gd name="connsiteX2368" fmla="*/ 139420 w 3265410"/>
              <a:gd name="connsiteY2368" fmla="*/ 5592195 h 6759197"/>
              <a:gd name="connsiteX2369" fmla="*/ 135362 w 3265410"/>
              <a:gd name="connsiteY2369" fmla="*/ 5583444 h 6759197"/>
              <a:gd name="connsiteX2370" fmla="*/ 113470 w 3265410"/>
              <a:gd name="connsiteY2370" fmla="*/ 6245816 h 6759197"/>
              <a:gd name="connsiteX2371" fmla="*/ 122194 w 3265410"/>
              <a:gd name="connsiteY2371" fmla="*/ 6234000 h 6759197"/>
              <a:gd name="connsiteX2372" fmla="*/ 166145 w 3265410"/>
              <a:gd name="connsiteY2372" fmla="*/ 6267129 h 6759197"/>
              <a:gd name="connsiteX2373" fmla="*/ 158634 w 3265410"/>
              <a:gd name="connsiteY2373" fmla="*/ 6277620 h 6759197"/>
              <a:gd name="connsiteX2374" fmla="*/ 113470 w 3265410"/>
              <a:gd name="connsiteY2374" fmla="*/ 6245816 h 6759197"/>
              <a:gd name="connsiteX2375" fmla="*/ 97666 w 3265410"/>
              <a:gd name="connsiteY2375" fmla="*/ 4571473 h 6759197"/>
              <a:gd name="connsiteX2376" fmla="*/ 98894 w 3265410"/>
              <a:gd name="connsiteY2376" fmla="*/ 4564668 h 6759197"/>
              <a:gd name="connsiteX2377" fmla="*/ 313452 w 3265410"/>
              <a:gd name="connsiteY2377" fmla="*/ 4426855 h 6759197"/>
              <a:gd name="connsiteX2378" fmla="*/ 518293 w 3265410"/>
              <a:gd name="connsiteY2378" fmla="*/ 4320625 h 6759197"/>
              <a:gd name="connsiteX2379" fmla="*/ 524808 w 3265410"/>
              <a:gd name="connsiteY2379" fmla="*/ 4333209 h 6759197"/>
              <a:gd name="connsiteX2380" fmla="*/ 277784 w 3265410"/>
              <a:gd name="connsiteY2380" fmla="*/ 4475110 h 6759197"/>
              <a:gd name="connsiteX2381" fmla="*/ 104305 w 3265410"/>
              <a:gd name="connsiteY2381" fmla="*/ 4573722 h 6759197"/>
              <a:gd name="connsiteX2382" fmla="*/ 97666 w 3265410"/>
              <a:gd name="connsiteY2382" fmla="*/ 4571473 h 6759197"/>
              <a:gd name="connsiteX2383" fmla="*/ 85325 w 3265410"/>
              <a:gd name="connsiteY2383" fmla="*/ 5697814 h 6759197"/>
              <a:gd name="connsiteX2384" fmla="*/ 94034 w 3265410"/>
              <a:gd name="connsiteY2384" fmla="*/ 5692003 h 6759197"/>
              <a:gd name="connsiteX2385" fmla="*/ 191983 w 3265410"/>
              <a:gd name="connsiteY2385" fmla="*/ 5716850 h 6759197"/>
              <a:gd name="connsiteX2386" fmla="*/ 294459 w 3265410"/>
              <a:gd name="connsiteY2386" fmla="*/ 5755386 h 6759197"/>
              <a:gd name="connsiteX2387" fmla="*/ 291257 w 3265410"/>
              <a:gd name="connsiteY2387" fmla="*/ 5767643 h 6759197"/>
              <a:gd name="connsiteX2388" fmla="*/ 170229 w 3265410"/>
              <a:gd name="connsiteY2388" fmla="*/ 5738048 h 6759197"/>
              <a:gd name="connsiteX2389" fmla="*/ 88293 w 3265410"/>
              <a:gd name="connsiteY2389" fmla="*/ 5707353 h 6759197"/>
              <a:gd name="connsiteX2390" fmla="*/ 85325 w 3265410"/>
              <a:gd name="connsiteY2390" fmla="*/ 5697814 h 6759197"/>
              <a:gd name="connsiteX2391" fmla="*/ 69190 w 3265410"/>
              <a:gd name="connsiteY2391" fmla="*/ 6051110 h 6759197"/>
              <a:gd name="connsiteX2392" fmla="*/ 74712 w 3265410"/>
              <a:gd name="connsiteY2392" fmla="*/ 6043381 h 6759197"/>
              <a:gd name="connsiteX2393" fmla="*/ 116894 w 3265410"/>
              <a:gd name="connsiteY2393" fmla="*/ 6067896 h 6759197"/>
              <a:gd name="connsiteX2394" fmla="*/ 110158 w 3265410"/>
              <a:gd name="connsiteY2394" fmla="*/ 6079932 h 6759197"/>
              <a:gd name="connsiteX2395" fmla="*/ 69190 w 3265410"/>
              <a:gd name="connsiteY2395" fmla="*/ 6051110 h 6759197"/>
              <a:gd name="connsiteX2396" fmla="*/ 25681 w 3265410"/>
              <a:gd name="connsiteY2396" fmla="*/ 4413836 h 6759197"/>
              <a:gd name="connsiteX2397" fmla="*/ 81114 w 3265410"/>
              <a:gd name="connsiteY2397" fmla="*/ 4233509 h 6759197"/>
              <a:gd name="connsiteX2398" fmla="*/ 116672 w 3265410"/>
              <a:gd name="connsiteY2398" fmla="*/ 4122092 h 6759197"/>
              <a:gd name="connsiteX2399" fmla="*/ 131359 w 3265410"/>
              <a:gd name="connsiteY2399" fmla="*/ 4126179 h 6759197"/>
              <a:gd name="connsiteX2400" fmla="*/ 91274 w 3265410"/>
              <a:gd name="connsiteY2400" fmla="*/ 4285850 h 6759197"/>
              <a:gd name="connsiteX2401" fmla="*/ 33963 w 3265410"/>
              <a:gd name="connsiteY2401" fmla="*/ 4417702 h 6759197"/>
              <a:gd name="connsiteX2402" fmla="*/ 25681 w 3265410"/>
              <a:gd name="connsiteY2402" fmla="*/ 4413836 h 6759197"/>
              <a:gd name="connsiteX2403" fmla="*/ 24246 w 3265410"/>
              <a:gd name="connsiteY2403" fmla="*/ 1048610 h 6759197"/>
              <a:gd name="connsiteX2404" fmla="*/ 45558 w 3265410"/>
              <a:gd name="connsiteY2404" fmla="*/ 1043200 h 6759197"/>
              <a:gd name="connsiteX2405" fmla="*/ 59140 w 3265410"/>
              <a:gd name="connsiteY2405" fmla="*/ 1155944 h 6759197"/>
              <a:gd name="connsiteX2406" fmla="*/ 41914 w 3265410"/>
              <a:gd name="connsiteY2406" fmla="*/ 1156938 h 6759197"/>
              <a:gd name="connsiteX2407" fmla="*/ 32085 w 3265410"/>
              <a:gd name="connsiteY2407" fmla="*/ 1099406 h 6759197"/>
              <a:gd name="connsiteX2408" fmla="*/ 24246 w 3265410"/>
              <a:gd name="connsiteY2408" fmla="*/ 1048610 h 6759197"/>
              <a:gd name="connsiteX2409" fmla="*/ 14487 w 3265410"/>
              <a:gd name="connsiteY2409" fmla="*/ 5807665 h 6759197"/>
              <a:gd name="connsiteX2410" fmla="*/ 19940 w 3265410"/>
              <a:gd name="connsiteY2410" fmla="*/ 5805539 h 6759197"/>
              <a:gd name="connsiteX2411" fmla="*/ 190549 w 3265410"/>
              <a:gd name="connsiteY2411" fmla="*/ 5890679 h 6759197"/>
              <a:gd name="connsiteX2412" fmla="*/ 319195 w 3265410"/>
              <a:gd name="connsiteY2412" fmla="*/ 5963892 h 6759197"/>
              <a:gd name="connsiteX2413" fmla="*/ 314999 w 3265410"/>
              <a:gd name="connsiteY2413" fmla="*/ 5971621 h 6759197"/>
              <a:gd name="connsiteX2414" fmla="*/ 163051 w 3265410"/>
              <a:gd name="connsiteY2414" fmla="*/ 5896199 h 6759197"/>
              <a:gd name="connsiteX2415" fmla="*/ 15743 w 3265410"/>
              <a:gd name="connsiteY2415" fmla="*/ 5813270 h 6759197"/>
              <a:gd name="connsiteX2416" fmla="*/ 14487 w 3265410"/>
              <a:gd name="connsiteY2416" fmla="*/ 5807665 h 6759197"/>
              <a:gd name="connsiteX2417" fmla="*/ 0 w 3265410"/>
              <a:gd name="connsiteY2417" fmla="*/ 1265987 h 6759197"/>
              <a:gd name="connsiteX2418" fmla="*/ 0 w 3265410"/>
              <a:gd name="connsiteY2418" fmla="*/ 1139800 h 6759197"/>
              <a:gd name="connsiteX2419" fmla="*/ 11727 w 3265410"/>
              <a:gd name="connsiteY2419" fmla="*/ 1189154 h 6759197"/>
              <a:gd name="connsiteX2420" fmla="*/ 20271 w 3265410"/>
              <a:gd name="connsiteY2420" fmla="*/ 1239538 h 6759197"/>
              <a:gd name="connsiteX2421" fmla="*/ 33412 w 3265410"/>
              <a:gd name="connsiteY2421" fmla="*/ 1331854 h 6759197"/>
              <a:gd name="connsiteX2422" fmla="*/ 18504 w 3265410"/>
              <a:gd name="connsiteY2422" fmla="*/ 1335276 h 6759197"/>
              <a:gd name="connsiteX2423" fmla="*/ 4963 w 3265410"/>
              <a:gd name="connsiteY2423" fmla="*/ 1291754 h 6759197"/>
              <a:gd name="connsiteX2424" fmla="*/ 0 w 3265410"/>
              <a:gd name="connsiteY2424" fmla="*/ 4051435 h 6759197"/>
              <a:gd name="connsiteX2425" fmla="*/ 0 w 3265410"/>
              <a:gd name="connsiteY2425" fmla="*/ 3868661 h 6759197"/>
              <a:gd name="connsiteX2426" fmla="*/ 4507 w 3265410"/>
              <a:gd name="connsiteY2426" fmla="*/ 3979539 h 6759197"/>
              <a:gd name="connsiteX2427" fmla="*/ 0 w 3265410"/>
              <a:gd name="connsiteY2427" fmla="*/ 4355525 h 6759197"/>
              <a:gd name="connsiteX2428" fmla="*/ 0 w 3265410"/>
              <a:gd name="connsiteY2428" fmla="*/ 4315478 h 6759197"/>
              <a:gd name="connsiteX2429" fmla="*/ 1500 w 3265410"/>
              <a:gd name="connsiteY2429" fmla="*/ 4317203 h 6759197"/>
              <a:gd name="connsiteX2430" fmla="*/ 0 w 3265410"/>
              <a:gd name="connsiteY2430" fmla="*/ 4578217 h 6759197"/>
              <a:gd name="connsiteX2431" fmla="*/ 0 w 3265410"/>
              <a:gd name="connsiteY2431" fmla="*/ 4526897 h 6759197"/>
              <a:gd name="connsiteX2432" fmla="*/ 47051 w 3265410"/>
              <a:gd name="connsiteY2432" fmla="*/ 4461103 h 6759197"/>
              <a:gd name="connsiteX2433" fmla="*/ 179728 w 3265410"/>
              <a:gd name="connsiteY2433" fmla="*/ 4303067 h 6759197"/>
              <a:gd name="connsiteX2434" fmla="*/ 195519 w 3265410"/>
              <a:gd name="connsiteY2434" fmla="*/ 4314552 h 6759197"/>
              <a:gd name="connsiteX2435" fmla="*/ 102623 w 3265410"/>
              <a:gd name="connsiteY2435" fmla="*/ 4452061 h 6759197"/>
              <a:gd name="connsiteX2436" fmla="*/ 0 w 3265410"/>
              <a:gd name="connsiteY2436" fmla="*/ 4631373 h 6759197"/>
              <a:gd name="connsiteX2437" fmla="*/ 0 w 3265410"/>
              <a:gd name="connsiteY2437" fmla="*/ 4597274 h 6759197"/>
              <a:gd name="connsiteX2438" fmla="*/ 73497 w 3265410"/>
              <a:gd name="connsiteY2438" fmla="*/ 4524473 h 6759197"/>
              <a:gd name="connsiteX2439" fmla="*/ 251947 w 3265410"/>
              <a:gd name="connsiteY2439" fmla="*/ 4346025 h 6759197"/>
              <a:gd name="connsiteX2440" fmla="*/ 261443 w 3265410"/>
              <a:gd name="connsiteY2440" fmla="*/ 4358171 h 6759197"/>
              <a:gd name="connsiteX2441" fmla="*/ 90062 w 3265410"/>
              <a:gd name="connsiteY2441" fmla="*/ 4539822 h 6759197"/>
              <a:gd name="connsiteX2442" fmla="*/ 24468 w 3265410"/>
              <a:gd name="connsiteY2442" fmla="*/ 4608867 h 6759197"/>
              <a:gd name="connsiteX2443" fmla="*/ 0 w 3265410"/>
              <a:gd name="connsiteY2443" fmla="*/ 5306352 h 6759197"/>
              <a:gd name="connsiteX2444" fmla="*/ 0 w 3265410"/>
              <a:gd name="connsiteY2444" fmla="*/ 5283055 h 6759197"/>
              <a:gd name="connsiteX2445" fmla="*/ 34517 w 3265410"/>
              <a:gd name="connsiteY2445" fmla="*/ 5283101 h 6759197"/>
              <a:gd name="connsiteX2446" fmla="*/ 35732 w 3265410"/>
              <a:gd name="connsiteY2446" fmla="*/ 5295028 h 6759197"/>
              <a:gd name="connsiteX2447" fmla="*/ 0 w 3265410"/>
              <a:gd name="connsiteY2447" fmla="*/ 5363256 h 6759197"/>
              <a:gd name="connsiteX2448" fmla="*/ 0 w 3265410"/>
              <a:gd name="connsiteY2448" fmla="*/ 5337828 h 6759197"/>
              <a:gd name="connsiteX2449" fmla="*/ 103754 w 3265410"/>
              <a:gd name="connsiteY2449" fmla="*/ 5352332 h 6759197"/>
              <a:gd name="connsiteX2450" fmla="*/ 103092 w 3265410"/>
              <a:gd name="connsiteY2450" fmla="*/ 5360172 h 6759197"/>
              <a:gd name="connsiteX2451" fmla="*/ 0 w 3265410"/>
              <a:gd name="connsiteY2451" fmla="*/ 5436618 h 6759197"/>
              <a:gd name="connsiteX2452" fmla="*/ 0 w 3265410"/>
              <a:gd name="connsiteY2452" fmla="*/ 5405092 h 6759197"/>
              <a:gd name="connsiteX2453" fmla="*/ 24219 w 3265410"/>
              <a:gd name="connsiteY2453" fmla="*/ 5406674 h 6759197"/>
              <a:gd name="connsiteX2454" fmla="*/ 294129 w 3265410"/>
              <a:gd name="connsiteY2454" fmla="*/ 5443103 h 6759197"/>
              <a:gd name="connsiteX2455" fmla="*/ 292914 w 3265410"/>
              <a:gd name="connsiteY2455" fmla="*/ 5456023 h 6759197"/>
              <a:gd name="connsiteX2456" fmla="*/ 9464 w 3265410"/>
              <a:gd name="connsiteY2456" fmla="*/ 5437443 h 6759197"/>
              <a:gd name="connsiteX2457" fmla="*/ 0 w 3265410"/>
              <a:gd name="connsiteY2457" fmla="*/ 5549925 h 6759197"/>
              <a:gd name="connsiteX2458" fmla="*/ 0 w 3265410"/>
              <a:gd name="connsiteY2458" fmla="*/ 5539105 h 6759197"/>
              <a:gd name="connsiteX2459" fmla="*/ 1057 w 3265410"/>
              <a:gd name="connsiteY2459" fmla="*/ 5538096 h 6759197"/>
              <a:gd name="connsiteX2460" fmla="*/ 77030 w 3265410"/>
              <a:gd name="connsiteY2460" fmla="*/ 5554661 h 6759197"/>
              <a:gd name="connsiteX2461" fmla="*/ 72834 w 3265410"/>
              <a:gd name="connsiteY2461" fmla="*/ 5568131 h 6759197"/>
              <a:gd name="connsiteX2462" fmla="*/ 0 w 3265410"/>
              <a:gd name="connsiteY2462" fmla="*/ 5587701 h 6759197"/>
              <a:gd name="connsiteX2463" fmla="*/ 0 w 3265410"/>
              <a:gd name="connsiteY2463" fmla="*/ 5564308 h 6759197"/>
              <a:gd name="connsiteX2464" fmla="*/ 34956 w 3265410"/>
              <a:gd name="connsiteY2464" fmla="*/ 5573513 h 6759197"/>
              <a:gd name="connsiteX2465" fmla="*/ 247638 w 3265410"/>
              <a:gd name="connsiteY2465" fmla="*/ 5634912 h 6759197"/>
              <a:gd name="connsiteX2466" fmla="*/ 245761 w 3265410"/>
              <a:gd name="connsiteY2466" fmla="*/ 5643748 h 6759197"/>
              <a:gd name="connsiteX2467" fmla="*/ 56269 w 3265410"/>
              <a:gd name="connsiteY2467" fmla="*/ 5600124 h 6759197"/>
              <a:gd name="connsiteX2468" fmla="*/ 0 w 3265410"/>
              <a:gd name="connsiteY2468" fmla="*/ 5639945 h 6759197"/>
              <a:gd name="connsiteX2469" fmla="*/ 0 w 3265410"/>
              <a:gd name="connsiteY2469" fmla="*/ 5610824 h 6759197"/>
              <a:gd name="connsiteX2470" fmla="*/ 93925 w 3265410"/>
              <a:gd name="connsiteY2470" fmla="*/ 5639469 h 6759197"/>
              <a:gd name="connsiteX2471" fmla="*/ 193309 w 3265410"/>
              <a:gd name="connsiteY2471" fmla="*/ 5673908 h 6759197"/>
              <a:gd name="connsiteX2472" fmla="*/ 190990 w 3265410"/>
              <a:gd name="connsiteY2472" fmla="*/ 5683073 h 6759197"/>
              <a:gd name="connsiteX2473" fmla="*/ 5694 w 3265410"/>
              <a:gd name="connsiteY2473" fmla="*/ 5641775 h 6759197"/>
              <a:gd name="connsiteX2474" fmla="*/ 0 w 3265410"/>
              <a:gd name="connsiteY2474" fmla="*/ 5673849 h 6759197"/>
              <a:gd name="connsiteX2475" fmla="*/ 0 w 3265410"/>
              <a:gd name="connsiteY2475" fmla="*/ 5649406 h 6759197"/>
              <a:gd name="connsiteX2476" fmla="*/ 20408 w 3265410"/>
              <a:gd name="connsiteY2476" fmla="*/ 5657206 h 6759197"/>
              <a:gd name="connsiteX2477" fmla="*/ 64109 w 3265410"/>
              <a:gd name="connsiteY2477" fmla="*/ 5679747 h 6759197"/>
              <a:gd name="connsiteX2478" fmla="*/ 57595 w 3265410"/>
              <a:gd name="connsiteY2478" fmla="*/ 5693441 h 6759197"/>
              <a:gd name="connsiteX2479" fmla="*/ 6673 w 3265410"/>
              <a:gd name="connsiteY2479" fmla="*/ 5676669 h 6759197"/>
              <a:gd name="connsiteX2480" fmla="*/ 0 w 3265410"/>
              <a:gd name="connsiteY2480" fmla="*/ 5710233 h 6759197"/>
              <a:gd name="connsiteX2481" fmla="*/ 0 w 3265410"/>
              <a:gd name="connsiteY2481" fmla="*/ 5690379 h 6759197"/>
              <a:gd name="connsiteX2482" fmla="*/ 57817 w 3265410"/>
              <a:gd name="connsiteY2482" fmla="*/ 5713096 h 6759197"/>
              <a:gd name="connsiteX2483" fmla="*/ 299982 w 3265410"/>
              <a:gd name="connsiteY2483" fmla="*/ 5813030 h 6759197"/>
              <a:gd name="connsiteX2484" fmla="*/ 296006 w 3265410"/>
              <a:gd name="connsiteY2484" fmla="*/ 5821313 h 6759197"/>
              <a:gd name="connsiteX2485" fmla="*/ 26235 w 3265410"/>
              <a:gd name="connsiteY2485" fmla="*/ 5720495 h 6759197"/>
              <a:gd name="connsiteX2486" fmla="*/ 0 w 3265410"/>
              <a:gd name="connsiteY2486" fmla="*/ 5742612 h 6759197"/>
              <a:gd name="connsiteX2487" fmla="*/ 0 w 3265410"/>
              <a:gd name="connsiteY2487" fmla="*/ 5719748 h 6759197"/>
              <a:gd name="connsiteX2488" fmla="*/ 20629 w 3265410"/>
              <a:gd name="connsiteY2488" fmla="*/ 5728926 h 6759197"/>
              <a:gd name="connsiteX2489" fmla="*/ 80342 w 3265410"/>
              <a:gd name="connsiteY2489" fmla="*/ 5761253 h 6759197"/>
              <a:gd name="connsiteX2490" fmla="*/ 186793 w 3265410"/>
              <a:gd name="connsiteY2490" fmla="*/ 5821878 h 6759197"/>
              <a:gd name="connsiteX2491" fmla="*/ 180609 w 3265410"/>
              <a:gd name="connsiteY2491" fmla="*/ 5832589 h 6759197"/>
              <a:gd name="connsiteX2492" fmla="*/ 58809 w 3265410"/>
              <a:gd name="connsiteY2492" fmla="*/ 5772958 h 6759197"/>
              <a:gd name="connsiteX2493" fmla="*/ 3858 w 3265410"/>
              <a:gd name="connsiteY2493" fmla="*/ 5744924 h 6759197"/>
              <a:gd name="connsiteX2494" fmla="*/ 0 w 3265410"/>
              <a:gd name="connsiteY2494" fmla="*/ 5890659 h 6759197"/>
              <a:gd name="connsiteX2495" fmla="*/ 0 w 3265410"/>
              <a:gd name="connsiteY2495" fmla="*/ 5859346 h 6759197"/>
              <a:gd name="connsiteX2496" fmla="*/ 158306 w 3265410"/>
              <a:gd name="connsiteY2496" fmla="*/ 5949740 h 6759197"/>
              <a:gd name="connsiteX2497" fmla="*/ 151790 w 3265410"/>
              <a:gd name="connsiteY2497" fmla="*/ 5962108 h 6759197"/>
              <a:gd name="connsiteX2498" fmla="*/ 15477 w 3265410"/>
              <a:gd name="connsiteY2498" fmla="*/ 5899056 h 6759197"/>
              <a:gd name="connsiteX2499" fmla="*/ 0 w 3265410"/>
              <a:gd name="connsiteY2499" fmla="*/ 6015821 h 6759197"/>
              <a:gd name="connsiteX2500" fmla="*/ 0 w 3265410"/>
              <a:gd name="connsiteY2500" fmla="*/ 5996023 h 6759197"/>
              <a:gd name="connsiteX2501" fmla="*/ 27450 w 3265410"/>
              <a:gd name="connsiteY2501" fmla="*/ 6014562 h 6759197"/>
              <a:gd name="connsiteX2502" fmla="*/ 19830 w 3265410"/>
              <a:gd name="connsiteY2502" fmla="*/ 6026489 h 6759197"/>
              <a:gd name="connsiteX2503" fmla="*/ 0 w 3265410"/>
              <a:gd name="connsiteY2503" fmla="*/ 6082462 h 6759197"/>
              <a:gd name="connsiteX2504" fmla="*/ 0 w 3265410"/>
              <a:gd name="connsiteY2504" fmla="*/ 6054731 h 6759197"/>
              <a:gd name="connsiteX2505" fmla="*/ 55829 w 3265410"/>
              <a:gd name="connsiteY2505" fmla="*/ 6091544 h 6759197"/>
              <a:gd name="connsiteX2506" fmla="*/ 230964 w 3265410"/>
              <a:gd name="connsiteY2506" fmla="*/ 6208045 h 6759197"/>
              <a:gd name="connsiteX2507" fmla="*/ 225222 w 3265410"/>
              <a:gd name="connsiteY2507" fmla="*/ 6216105 h 6759197"/>
              <a:gd name="connsiteX2508" fmla="*/ 45448 w 3265410"/>
              <a:gd name="connsiteY2508" fmla="*/ 6110980 h 6759197"/>
              <a:gd name="connsiteX2509" fmla="*/ 0 w 3265410"/>
              <a:gd name="connsiteY2509" fmla="*/ 6151720 h 6759197"/>
              <a:gd name="connsiteX2510" fmla="*/ 0 w 3265410"/>
              <a:gd name="connsiteY2510" fmla="*/ 6122522 h 6759197"/>
              <a:gd name="connsiteX2511" fmla="*/ 18392 w 3265410"/>
              <a:gd name="connsiteY2511" fmla="*/ 6136245 h 6759197"/>
              <a:gd name="connsiteX2512" fmla="*/ 95802 w 3265410"/>
              <a:gd name="connsiteY2512" fmla="*/ 6215202 h 6759197"/>
              <a:gd name="connsiteX2513" fmla="*/ 87851 w 3265410"/>
              <a:gd name="connsiteY2513" fmla="*/ 6223262 h 6759197"/>
              <a:gd name="connsiteX2514" fmla="*/ 1939 w 3265410"/>
              <a:gd name="connsiteY2514" fmla="*/ 6153583 h 6759197"/>
              <a:gd name="connsiteX2515" fmla="*/ 0 w 3265410"/>
              <a:gd name="connsiteY2515" fmla="*/ 6394067 h 6759197"/>
              <a:gd name="connsiteX2516" fmla="*/ 0 w 3265410"/>
              <a:gd name="connsiteY2516" fmla="*/ 6361633 h 6759197"/>
              <a:gd name="connsiteX2517" fmla="*/ 20477 w 3265410"/>
              <a:gd name="connsiteY2517" fmla="*/ 6386120 h 6759197"/>
              <a:gd name="connsiteX2518" fmla="*/ 58146 w 3265410"/>
              <a:gd name="connsiteY2518" fmla="*/ 6437386 h 6759197"/>
              <a:gd name="connsiteX2519" fmla="*/ 51962 w 3265410"/>
              <a:gd name="connsiteY2519" fmla="*/ 6442908 h 6759197"/>
              <a:gd name="connsiteX2520" fmla="*/ 0 w 3265410"/>
              <a:gd name="connsiteY2520" fmla="*/ 6684196 h 6759197"/>
              <a:gd name="connsiteX2521" fmla="*/ 0 w 3265410"/>
              <a:gd name="connsiteY2521" fmla="*/ 6649365 h 6759197"/>
              <a:gd name="connsiteX2522" fmla="*/ 10486 w 3265410"/>
              <a:gd name="connsiteY2522" fmla="*/ 6658705 h 6759197"/>
              <a:gd name="connsiteX2523" fmla="*/ 92602 w 3265410"/>
              <a:gd name="connsiteY2523" fmla="*/ 6689376 h 6759197"/>
              <a:gd name="connsiteX2524" fmla="*/ 160403 w 3265410"/>
              <a:gd name="connsiteY2524" fmla="*/ 6585576 h 6759197"/>
              <a:gd name="connsiteX2525" fmla="*/ 118551 w 3265410"/>
              <a:gd name="connsiteY2525" fmla="*/ 6494364 h 6759197"/>
              <a:gd name="connsiteX2526" fmla="*/ 71620 w 3265410"/>
              <a:gd name="connsiteY2526" fmla="*/ 6466537 h 6759197"/>
              <a:gd name="connsiteX2527" fmla="*/ 80344 w 3265410"/>
              <a:gd name="connsiteY2527" fmla="*/ 6452071 h 6759197"/>
              <a:gd name="connsiteX2528" fmla="*/ 102761 w 3265410"/>
              <a:gd name="connsiteY2528" fmla="*/ 6461124 h 6759197"/>
              <a:gd name="connsiteX2529" fmla="*/ 104416 w 3265410"/>
              <a:gd name="connsiteY2529" fmla="*/ 6459139 h 6759197"/>
              <a:gd name="connsiteX2530" fmla="*/ 100441 w 3265410"/>
              <a:gd name="connsiteY2530" fmla="*/ 6378965 h 6759197"/>
              <a:gd name="connsiteX2531" fmla="*/ 98122 w 3265410"/>
              <a:gd name="connsiteY2531" fmla="*/ 6375984 h 6759197"/>
              <a:gd name="connsiteX2532" fmla="*/ 51412 w 3265410"/>
              <a:gd name="connsiteY2532" fmla="*/ 6304541 h 6759197"/>
              <a:gd name="connsiteX2533" fmla="*/ 66430 w 3265410"/>
              <a:gd name="connsiteY2533" fmla="*/ 6287425 h 6759197"/>
              <a:gd name="connsiteX2534" fmla="*/ 249517 w 3265410"/>
              <a:gd name="connsiteY2534" fmla="*/ 6335245 h 6759197"/>
              <a:gd name="connsiteX2535" fmla="*/ 382470 w 3265410"/>
              <a:gd name="connsiteY2535" fmla="*/ 6359977 h 6759197"/>
              <a:gd name="connsiteX2536" fmla="*/ 411513 w 3265410"/>
              <a:gd name="connsiteY2536" fmla="*/ 6248114 h 6759197"/>
              <a:gd name="connsiteX2537" fmla="*/ 404004 w 3265410"/>
              <a:gd name="connsiteY2537" fmla="*/ 6222495 h 6759197"/>
              <a:gd name="connsiteX2538" fmla="*/ 428298 w 3265410"/>
              <a:gd name="connsiteY2538" fmla="*/ 6180642 h 6759197"/>
              <a:gd name="connsiteX2539" fmla="*/ 420789 w 3265410"/>
              <a:gd name="connsiteY2539" fmla="*/ 6169378 h 6759197"/>
              <a:gd name="connsiteX2540" fmla="*/ 286289 w 3265410"/>
              <a:gd name="connsiteY2540" fmla="*/ 6077284 h 6759197"/>
              <a:gd name="connsiteX2541" fmla="*/ 291479 w 3265410"/>
              <a:gd name="connsiteY2541" fmla="*/ 6063812 h 6759197"/>
              <a:gd name="connsiteX2542" fmla="*/ 451708 w 3265410"/>
              <a:gd name="connsiteY2542" fmla="*/ 6155023 h 6759197"/>
              <a:gd name="connsiteX2543" fmla="*/ 576821 w 3265410"/>
              <a:gd name="connsiteY2543" fmla="*/ 6088326 h 6759197"/>
              <a:gd name="connsiteX2544" fmla="*/ 531105 w 3265410"/>
              <a:gd name="connsiteY2544" fmla="*/ 6056966 h 6759197"/>
              <a:gd name="connsiteX2545" fmla="*/ 479204 w 3265410"/>
              <a:gd name="connsiteY2545" fmla="*/ 6025493 h 6759197"/>
              <a:gd name="connsiteX2546" fmla="*/ 485278 w 3265410"/>
              <a:gd name="connsiteY2546" fmla="*/ 6010366 h 6759197"/>
              <a:gd name="connsiteX2547" fmla="*/ 543473 w 3265410"/>
              <a:gd name="connsiteY2547" fmla="*/ 6037200 h 6759197"/>
              <a:gd name="connsiteX2548" fmla="*/ 579581 w 3265410"/>
              <a:gd name="connsiteY2548" fmla="*/ 6062155 h 6759197"/>
              <a:gd name="connsiteX2549" fmla="*/ 573397 w 3265410"/>
              <a:gd name="connsiteY2549" fmla="*/ 6032451 h 6759197"/>
              <a:gd name="connsiteX2550" fmla="*/ 428629 w 3265410"/>
              <a:gd name="connsiteY2550" fmla="*/ 5946207 h 6759197"/>
              <a:gd name="connsiteX2551" fmla="*/ 436690 w 3265410"/>
              <a:gd name="connsiteY2551" fmla="*/ 5927103 h 6759197"/>
              <a:gd name="connsiteX2552" fmla="*/ 592722 w 3265410"/>
              <a:gd name="connsiteY2552" fmla="*/ 6009702 h 6759197"/>
              <a:gd name="connsiteX2553" fmla="*/ 572404 w 3265410"/>
              <a:gd name="connsiteY2553" fmla="*/ 5946869 h 6759197"/>
              <a:gd name="connsiteX2554" fmla="*/ 560809 w 3265410"/>
              <a:gd name="connsiteY2554" fmla="*/ 5942231 h 6759197"/>
              <a:gd name="connsiteX2555" fmla="*/ 485168 w 3265410"/>
              <a:gd name="connsiteY2555" fmla="*/ 5907337 h 6759197"/>
              <a:gd name="connsiteX2556" fmla="*/ 490136 w 3265410"/>
              <a:gd name="connsiteY2556" fmla="*/ 5895741 h 6759197"/>
              <a:gd name="connsiteX2557" fmla="*/ 561471 w 3265410"/>
              <a:gd name="connsiteY2557" fmla="*/ 5914956 h 6759197"/>
              <a:gd name="connsiteX2558" fmla="*/ 560257 w 3265410"/>
              <a:gd name="connsiteY2558" fmla="*/ 5911312 h 6759197"/>
              <a:gd name="connsiteX2559" fmla="*/ 542920 w 3265410"/>
              <a:gd name="connsiteY2559" fmla="*/ 5905679 h 6759197"/>
              <a:gd name="connsiteX2560" fmla="*/ 377502 w 3265410"/>
              <a:gd name="connsiteY2560" fmla="*/ 5847816 h 6759197"/>
              <a:gd name="connsiteX2561" fmla="*/ 382250 w 3265410"/>
              <a:gd name="connsiteY2561" fmla="*/ 5832246 h 6759197"/>
              <a:gd name="connsiteX2562" fmla="*/ 530883 w 3265410"/>
              <a:gd name="connsiteY2562" fmla="*/ 5874871 h 6759197"/>
              <a:gd name="connsiteX2563" fmla="*/ 548773 w 3265410"/>
              <a:gd name="connsiteY2563" fmla="*/ 5880061 h 6759197"/>
              <a:gd name="connsiteX2564" fmla="*/ 535742 w 3265410"/>
              <a:gd name="connsiteY2564" fmla="*/ 5844834 h 6759197"/>
              <a:gd name="connsiteX2565" fmla="*/ 489032 w 3265410"/>
              <a:gd name="connsiteY2565" fmla="*/ 5831805 h 6759197"/>
              <a:gd name="connsiteX2566" fmla="*/ 305282 w 3265410"/>
              <a:gd name="connsiteY2566" fmla="*/ 5777804 h 6759197"/>
              <a:gd name="connsiteX2567" fmla="*/ 309699 w 3265410"/>
              <a:gd name="connsiteY2567" fmla="*/ 5759695 h 6759197"/>
              <a:gd name="connsiteX2568" fmla="*/ 518295 w 3265410"/>
              <a:gd name="connsiteY2568" fmla="*/ 5812810 h 6759197"/>
              <a:gd name="connsiteX2569" fmla="*/ 523706 w 3265410"/>
              <a:gd name="connsiteY2569" fmla="*/ 5814136 h 6759197"/>
              <a:gd name="connsiteX2570" fmla="*/ 512774 w 3265410"/>
              <a:gd name="connsiteY2570" fmla="*/ 5786418 h 6759197"/>
              <a:gd name="connsiteX2571" fmla="*/ 451266 w 3265410"/>
              <a:gd name="connsiteY2571" fmla="*/ 5770406 h 6759197"/>
              <a:gd name="connsiteX2572" fmla="*/ 236266 w 3265410"/>
              <a:gd name="connsiteY2572" fmla="*/ 5707134 h 6759197"/>
              <a:gd name="connsiteX2573" fmla="*/ 239910 w 3265410"/>
              <a:gd name="connsiteY2573" fmla="*/ 5694543 h 6759197"/>
              <a:gd name="connsiteX2574" fmla="*/ 483511 w 3265410"/>
              <a:gd name="connsiteY2574" fmla="*/ 5754836 h 6759197"/>
              <a:gd name="connsiteX2575" fmla="*/ 501289 w 3265410"/>
              <a:gd name="connsiteY2575" fmla="*/ 5758812 h 6759197"/>
              <a:gd name="connsiteX2576" fmla="*/ 489915 w 3265410"/>
              <a:gd name="connsiteY2576" fmla="*/ 5731646 h 6759197"/>
              <a:gd name="connsiteX2577" fmla="*/ 263873 w 3265410"/>
              <a:gd name="connsiteY2577" fmla="*/ 5665723 h 6759197"/>
              <a:gd name="connsiteX2578" fmla="*/ 268621 w 3265410"/>
              <a:gd name="connsiteY2578" fmla="*/ 5650155 h 6759197"/>
              <a:gd name="connsiteX2579" fmla="*/ 477769 w 3265410"/>
              <a:gd name="connsiteY2579" fmla="*/ 5703600 h 6759197"/>
              <a:gd name="connsiteX2580" fmla="*/ 461315 w 3265410"/>
              <a:gd name="connsiteY2580" fmla="*/ 5666053 h 6759197"/>
              <a:gd name="connsiteX2581" fmla="*/ 430285 w 3265410"/>
              <a:gd name="connsiteY2581" fmla="*/ 5659758 h 6759197"/>
              <a:gd name="connsiteX2582" fmla="*/ 249407 w 3265410"/>
              <a:gd name="connsiteY2582" fmla="*/ 5620889 h 6759197"/>
              <a:gd name="connsiteX2583" fmla="*/ 252831 w 3265410"/>
              <a:gd name="connsiteY2583" fmla="*/ 5604213 h 6759197"/>
              <a:gd name="connsiteX2584" fmla="*/ 436469 w 3265410"/>
              <a:gd name="connsiteY2584" fmla="*/ 5636793 h 6759197"/>
              <a:gd name="connsiteX2585" fmla="*/ 449610 w 3265410"/>
              <a:gd name="connsiteY2585" fmla="*/ 5639220 h 6759197"/>
              <a:gd name="connsiteX2586" fmla="*/ 443426 w 3265410"/>
              <a:gd name="connsiteY2586" fmla="*/ 5625196 h 6759197"/>
              <a:gd name="connsiteX2587" fmla="*/ 342385 w 3265410"/>
              <a:gd name="connsiteY2587" fmla="*/ 5602556 h 6759197"/>
              <a:gd name="connsiteX2588" fmla="*/ 149085 w 3265410"/>
              <a:gd name="connsiteY2588" fmla="*/ 5563439 h 6759197"/>
              <a:gd name="connsiteX2589" fmla="*/ 0 w 3265410"/>
              <a:gd name="connsiteY2589" fmla="*/ 5523516 h 6759197"/>
              <a:gd name="connsiteX2590" fmla="*/ 0 w 3265410"/>
              <a:gd name="connsiteY2590" fmla="*/ 5508655 h 6759197"/>
              <a:gd name="connsiteX2591" fmla="*/ 155158 w 3265410"/>
              <a:gd name="connsiteY2591" fmla="*/ 5534442 h 6759197"/>
              <a:gd name="connsiteX2592" fmla="*/ 346582 w 3265410"/>
              <a:gd name="connsiteY2592" fmla="*/ 5578595 h 6759197"/>
              <a:gd name="connsiteX2593" fmla="*/ 430726 w 3265410"/>
              <a:gd name="connsiteY2593" fmla="*/ 5596262 h 6759197"/>
              <a:gd name="connsiteX2594" fmla="*/ 419022 w 3265410"/>
              <a:gd name="connsiteY2594" fmla="*/ 5569651 h 6759197"/>
              <a:gd name="connsiteX2595" fmla="*/ 165193 w 3265410"/>
              <a:gd name="connsiteY2595" fmla="*/ 5523495 h 6759197"/>
              <a:gd name="connsiteX2596" fmla="*/ 0 w 3265410"/>
              <a:gd name="connsiteY2596" fmla="*/ 5493604 h 6759197"/>
              <a:gd name="connsiteX2597" fmla="*/ 0 w 3265410"/>
              <a:gd name="connsiteY2597" fmla="*/ 5463166 h 6759197"/>
              <a:gd name="connsiteX2598" fmla="*/ 158484 w 3265410"/>
              <a:gd name="connsiteY2598" fmla="*/ 5486476 h 6759197"/>
              <a:gd name="connsiteX2599" fmla="*/ 401574 w 3265410"/>
              <a:gd name="connsiteY2599" fmla="*/ 5529898 h 6759197"/>
              <a:gd name="connsiteX2600" fmla="*/ 391746 w 3265410"/>
              <a:gd name="connsiteY2600" fmla="*/ 5509582 h 6759197"/>
              <a:gd name="connsiteX2601" fmla="*/ 227874 w 3265410"/>
              <a:gd name="connsiteY2601" fmla="*/ 5471042 h 6759197"/>
              <a:gd name="connsiteX2602" fmla="*/ 230414 w 3265410"/>
              <a:gd name="connsiteY2602" fmla="*/ 5463203 h 6759197"/>
              <a:gd name="connsiteX2603" fmla="*/ 381367 w 3265410"/>
              <a:gd name="connsiteY2603" fmla="*/ 5489045 h 6759197"/>
              <a:gd name="connsiteX2604" fmla="*/ 369771 w 3265410"/>
              <a:gd name="connsiteY2604" fmla="*/ 5467399 h 6759197"/>
              <a:gd name="connsiteX2605" fmla="*/ 358508 w 3265410"/>
              <a:gd name="connsiteY2605" fmla="*/ 5464086 h 6759197"/>
              <a:gd name="connsiteX2606" fmla="*/ 359943 w 3265410"/>
              <a:gd name="connsiteY2606" fmla="*/ 5451829 h 6759197"/>
              <a:gd name="connsiteX2607" fmla="*/ 360827 w 3265410"/>
              <a:gd name="connsiteY2607" fmla="*/ 5451829 h 6759197"/>
              <a:gd name="connsiteX2608" fmla="*/ 353428 w 3265410"/>
              <a:gd name="connsiteY2608" fmla="*/ 5439127 h 6759197"/>
              <a:gd name="connsiteX2609" fmla="*/ 330349 w 3265410"/>
              <a:gd name="connsiteY2609" fmla="*/ 5414278 h 6759197"/>
              <a:gd name="connsiteX2610" fmla="*/ 281320 w 3265410"/>
              <a:gd name="connsiteY2610" fmla="*/ 5412844 h 6759197"/>
              <a:gd name="connsiteX2611" fmla="*/ 137904 w 3265410"/>
              <a:gd name="connsiteY2611" fmla="*/ 5411077 h 6759197"/>
              <a:gd name="connsiteX2612" fmla="*/ 0 w 3265410"/>
              <a:gd name="connsiteY2612" fmla="*/ 5395840 h 6759197"/>
              <a:gd name="connsiteX2613" fmla="*/ 0 w 3265410"/>
              <a:gd name="connsiteY2613" fmla="*/ 5383060 h 6759197"/>
              <a:gd name="connsiteX2614" fmla="*/ 126530 w 3265410"/>
              <a:gd name="connsiteY2614" fmla="*/ 5384230 h 6759197"/>
              <a:gd name="connsiteX2615" fmla="*/ 256806 w 3265410"/>
              <a:gd name="connsiteY2615" fmla="*/ 5392967 h 6759197"/>
              <a:gd name="connsiteX2616" fmla="*/ 309811 w 3265410"/>
              <a:gd name="connsiteY2616" fmla="*/ 5393848 h 6759197"/>
              <a:gd name="connsiteX2617" fmla="*/ 289381 w 3265410"/>
              <a:gd name="connsiteY2617" fmla="*/ 5375190 h 6759197"/>
              <a:gd name="connsiteX2618" fmla="*/ 284522 w 3265410"/>
              <a:gd name="connsiteY2618" fmla="*/ 5375080 h 6759197"/>
              <a:gd name="connsiteX2619" fmla="*/ 148257 w 3265410"/>
              <a:gd name="connsiteY2619" fmla="*/ 5363926 h 6759197"/>
              <a:gd name="connsiteX2620" fmla="*/ 148367 w 3265410"/>
              <a:gd name="connsiteY2620" fmla="*/ 5348797 h 6759197"/>
              <a:gd name="connsiteX2621" fmla="*/ 258351 w 3265410"/>
              <a:gd name="connsiteY2621" fmla="*/ 5348797 h 6759197"/>
              <a:gd name="connsiteX2622" fmla="*/ 219150 w 3265410"/>
              <a:gd name="connsiteY2622" fmla="*/ 5317549 h 6759197"/>
              <a:gd name="connsiteX2623" fmla="*/ 102319 w 3265410"/>
              <a:gd name="connsiteY2623" fmla="*/ 5324616 h 6759197"/>
              <a:gd name="connsiteX2624" fmla="*/ 101436 w 3265410"/>
              <a:gd name="connsiteY2624" fmla="*/ 5317107 h 6759197"/>
              <a:gd name="connsiteX2625" fmla="*/ 189887 w 3265410"/>
              <a:gd name="connsiteY2625" fmla="*/ 5294912 h 6759197"/>
              <a:gd name="connsiteX2626" fmla="*/ 165703 w 3265410"/>
              <a:gd name="connsiteY2626" fmla="*/ 5276362 h 6759197"/>
              <a:gd name="connsiteX2627" fmla="*/ 152232 w 3265410"/>
              <a:gd name="connsiteY2627" fmla="*/ 5277913 h 6759197"/>
              <a:gd name="connsiteX2628" fmla="*/ 145938 w 3265410"/>
              <a:gd name="connsiteY2628" fmla="*/ 5261018 h 6759197"/>
              <a:gd name="connsiteX2629" fmla="*/ 123521 w 3265410"/>
              <a:gd name="connsiteY2629" fmla="*/ 5243124 h 6759197"/>
              <a:gd name="connsiteX2630" fmla="*/ 89288 w 3265410"/>
              <a:gd name="connsiteY2630" fmla="*/ 5233072 h 6759197"/>
              <a:gd name="connsiteX2631" fmla="*/ 0 w 3265410"/>
              <a:gd name="connsiteY2631" fmla="*/ 5254299 h 6759197"/>
              <a:gd name="connsiteX2632" fmla="*/ 0 w 3265410"/>
              <a:gd name="connsiteY2632" fmla="*/ 5225079 h 6759197"/>
              <a:gd name="connsiteX2633" fmla="*/ 35400 w 3265410"/>
              <a:gd name="connsiteY2633" fmla="*/ 5215962 h 6759197"/>
              <a:gd name="connsiteX2634" fmla="*/ 0 w 3265410"/>
              <a:gd name="connsiteY2634" fmla="*/ 5203436 h 6759197"/>
              <a:gd name="connsiteX2635" fmla="*/ 0 w 3265410"/>
              <a:gd name="connsiteY2635" fmla="*/ 5144252 h 6759197"/>
              <a:gd name="connsiteX2636" fmla="*/ 100663 w 3265410"/>
              <a:gd name="connsiteY2636" fmla="*/ 5180844 h 6759197"/>
              <a:gd name="connsiteX2637" fmla="*/ 214512 w 3265410"/>
              <a:gd name="connsiteY2637" fmla="*/ 5164284 h 6759197"/>
              <a:gd name="connsiteX2638" fmla="*/ 239910 w 3265410"/>
              <a:gd name="connsiteY2638" fmla="*/ 5155778 h 6759197"/>
              <a:gd name="connsiteX2639" fmla="*/ 287614 w 3265410"/>
              <a:gd name="connsiteY2639" fmla="*/ 5123643 h 6759197"/>
              <a:gd name="connsiteX2640" fmla="*/ 439009 w 3265410"/>
              <a:gd name="connsiteY2640" fmla="*/ 4994773 h 6759197"/>
              <a:gd name="connsiteX2641" fmla="*/ 628832 w 3265410"/>
              <a:gd name="connsiteY2641" fmla="*/ 4764317 h 6759197"/>
              <a:gd name="connsiteX2642" fmla="*/ 777465 w 3265410"/>
              <a:gd name="connsiteY2642" fmla="*/ 4492781 h 6759197"/>
              <a:gd name="connsiteX2643" fmla="*/ 803967 w 3265410"/>
              <a:gd name="connsiteY2643" fmla="*/ 4447838 h 6759197"/>
              <a:gd name="connsiteX2644" fmla="*/ 91248 w 3265410"/>
              <a:gd name="connsiteY2644" fmla="*/ 4630703 h 6759197"/>
              <a:gd name="connsiteX2645" fmla="*/ 0 w 3265410"/>
              <a:gd name="connsiteY2645" fmla="*/ 4681392 h 6759197"/>
              <a:gd name="connsiteX2646" fmla="*/ 0 w 3265410"/>
              <a:gd name="connsiteY2646" fmla="*/ 4649529 h 6759197"/>
              <a:gd name="connsiteX2647" fmla="*/ 92520 w 3265410"/>
              <a:gd name="connsiteY2647" fmla="*/ 4600876 h 6759197"/>
              <a:gd name="connsiteX2648" fmla="*/ 538614 w 3265410"/>
              <a:gd name="connsiteY2648" fmla="*/ 4456009 h 6759197"/>
              <a:gd name="connsiteX2649" fmla="*/ 823182 w 3265410"/>
              <a:gd name="connsiteY2649" fmla="*/ 4415154 h 6759197"/>
              <a:gd name="connsiteX2650" fmla="*/ 850458 w 3265410"/>
              <a:gd name="connsiteY2650" fmla="*/ 4369874 h 6759197"/>
              <a:gd name="connsiteX2651" fmla="*/ 589852 w 3265410"/>
              <a:gd name="connsiteY2651" fmla="*/ 4420009 h 6759197"/>
              <a:gd name="connsiteX2652" fmla="*/ 586870 w 3265410"/>
              <a:gd name="connsiteY2652" fmla="*/ 4405325 h 6759197"/>
              <a:gd name="connsiteX2653" fmla="*/ 819427 w 3265410"/>
              <a:gd name="connsiteY2653" fmla="*/ 4350440 h 6759197"/>
              <a:gd name="connsiteX2654" fmla="*/ 870223 w 3265410"/>
              <a:gd name="connsiteY2654" fmla="*/ 4336858 h 6759197"/>
              <a:gd name="connsiteX2655" fmla="*/ 885241 w 3265410"/>
              <a:gd name="connsiteY2655" fmla="*/ 4311351 h 6759197"/>
              <a:gd name="connsiteX2656" fmla="*/ 817770 w 3265410"/>
              <a:gd name="connsiteY2656" fmla="*/ 4336526 h 6759197"/>
              <a:gd name="connsiteX2657" fmla="*/ 813023 w 3265410"/>
              <a:gd name="connsiteY2657" fmla="*/ 4322505 h 6759197"/>
              <a:gd name="connsiteX2658" fmla="*/ 909315 w 3265410"/>
              <a:gd name="connsiteY2658" fmla="*/ 4269388 h 6759197"/>
              <a:gd name="connsiteX2659" fmla="*/ 913290 w 3265410"/>
              <a:gd name="connsiteY2659" fmla="*/ 4262431 h 6759197"/>
              <a:gd name="connsiteX2660" fmla="*/ 926761 w 3265410"/>
              <a:gd name="connsiteY2660" fmla="*/ 4236814 h 6759197"/>
              <a:gd name="connsiteX2661" fmla="*/ 860947 w 3265410"/>
              <a:gd name="connsiteY2661" fmla="*/ 4268948 h 6759197"/>
              <a:gd name="connsiteX2662" fmla="*/ 854985 w 3265410"/>
              <a:gd name="connsiteY2662" fmla="*/ 4257241 h 6759197"/>
              <a:gd name="connsiteX2663" fmla="*/ 946196 w 3265410"/>
              <a:gd name="connsiteY2663" fmla="*/ 4196070 h 6759197"/>
              <a:gd name="connsiteX2664" fmla="*/ 964528 w 3265410"/>
              <a:gd name="connsiteY2664" fmla="*/ 4152786 h 6759197"/>
              <a:gd name="connsiteX2665" fmla="*/ 942663 w 3265410"/>
              <a:gd name="connsiteY2665" fmla="*/ 4164162 h 6759197"/>
              <a:gd name="connsiteX2666" fmla="*/ 934492 w 3265410"/>
              <a:gd name="connsiteY2666" fmla="*/ 4150024 h 6759197"/>
              <a:gd name="connsiteX2667" fmla="*/ 981423 w 3265410"/>
              <a:gd name="connsiteY2667" fmla="*/ 4109497 h 6759197"/>
              <a:gd name="connsiteX2668" fmla="*/ 1002183 w 3265410"/>
              <a:gd name="connsiteY2668" fmla="*/ 4052189 h 6759197"/>
              <a:gd name="connsiteX2669" fmla="*/ 874640 w 3265410"/>
              <a:gd name="connsiteY2669" fmla="*/ 4123301 h 6759197"/>
              <a:gd name="connsiteX2670" fmla="*/ 865586 w 3265410"/>
              <a:gd name="connsiteY2670" fmla="*/ 4109277 h 6759197"/>
              <a:gd name="connsiteX2671" fmla="*/ 1024048 w 3265410"/>
              <a:gd name="connsiteY2671" fmla="*/ 3989691 h 6759197"/>
              <a:gd name="connsiteX2672" fmla="*/ 1043482 w 3265410"/>
              <a:gd name="connsiteY2672" fmla="*/ 3935691 h 6759197"/>
              <a:gd name="connsiteX2673" fmla="*/ 956467 w 3265410"/>
              <a:gd name="connsiteY2673" fmla="*/ 3993886 h 6759197"/>
              <a:gd name="connsiteX2674" fmla="*/ 949179 w 3265410"/>
              <a:gd name="connsiteY2674" fmla="*/ 3983170 h 6759197"/>
              <a:gd name="connsiteX2675" fmla="*/ 1063249 w 3265410"/>
              <a:gd name="connsiteY2675" fmla="*/ 3885122 h 6759197"/>
              <a:gd name="connsiteX2676" fmla="*/ 1104327 w 3265410"/>
              <a:gd name="connsiteY2676" fmla="*/ 3796334 h 6759197"/>
              <a:gd name="connsiteX2677" fmla="*/ 1011459 w 3265410"/>
              <a:gd name="connsiteY2677" fmla="*/ 3877725 h 6759197"/>
              <a:gd name="connsiteX2678" fmla="*/ 998098 w 3265410"/>
              <a:gd name="connsiteY2678" fmla="*/ 3863701 h 6759197"/>
              <a:gd name="connsiteX2679" fmla="*/ 1135688 w 3265410"/>
              <a:gd name="connsiteY2679" fmla="*/ 3699144 h 6759197"/>
              <a:gd name="connsiteX2680" fmla="*/ 1154461 w 3265410"/>
              <a:gd name="connsiteY2680" fmla="*/ 3628501 h 6759197"/>
              <a:gd name="connsiteX2681" fmla="*/ 1134363 w 3265410"/>
              <a:gd name="connsiteY2681" fmla="*/ 3595815 h 6759197"/>
              <a:gd name="connsiteX2682" fmla="*/ 1119787 w 3265410"/>
              <a:gd name="connsiteY2682" fmla="*/ 3591950 h 6759197"/>
              <a:gd name="connsiteX2683" fmla="*/ 1065237 w 3265410"/>
              <a:gd name="connsiteY2683" fmla="*/ 3605533 h 6759197"/>
              <a:gd name="connsiteX2684" fmla="*/ 1013336 w 3265410"/>
              <a:gd name="connsiteY2684" fmla="*/ 3657949 h 6759197"/>
              <a:gd name="connsiteX2685" fmla="*/ 1000196 w 3265410"/>
              <a:gd name="connsiteY2685" fmla="*/ 3647015 h 6759197"/>
              <a:gd name="connsiteX2686" fmla="*/ 1060820 w 3265410"/>
              <a:gd name="connsiteY2686" fmla="*/ 3583005 h 6759197"/>
              <a:gd name="connsiteX2687" fmla="*/ 1062477 w 3265410"/>
              <a:gd name="connsiteY2687" fmla="*/ 3580356 h 6759197"/>
              <a:gd name="connsiteX2688" fmla="*/ 1088647 w 3265410"/>
              <a:gd name="connsiteY2688" fmla="*/ 3549215 h 6759197"/>
              <a:gd name="connsiteX2689" fmla="*/ 1066562 w 3265410"/>
              <a:gd name="connsiteY2689" fmla="*/ 3533314 h 6759197"/>
              <a:gd name="connsiteX2690" fmla="*/ 1045029 w 3265410"/>
              <a:gd name="connsiteY2690" fmla="*/ 3521166 h 6759197"/>
              <a:gd name="connsiteX2691" fmla="*/ 1046244 w 3265410"/>
              <a:gd name="connsiteY2691" fmla="*/ 3507474 h 6759197"/>
              <a:gd name="connsiteX2692" fmla="*/ 1026257 w 3265410"/>
              <a:gd name="connsiteY2692" fmla="*/ 3509020 h 6759197"/>
              <a:gd name="connsiteX2693" fmla="*/ 941118 w 3265410"/>
              <a:gd name="connsiteY2693" fmla="*/ 3544908 h 6759197"/>
              <a:gd name="connsiteX2694" fmla="*/ 934271 w 3265410"/>
              <a:gd name="connsiteY2694" fmla="*/ 3533203 h 6759197"/>
              <a:gd name="connsiteX2695" fmla="*/ 1014441 w 3265410"/>
              <a:gd name="connsiteY2695" fmla="*/ 3487486 h 6759197"/>
              <a:gd name="connsiteX2696" fmla="*/ 1024379 w 3265410"/>
              <a:gd name="connsiteY2696" fmla="*/ 3433820 h 6759197"/>
              <a:gd name="connsiteX2697" fmla="*/ 1012453 w 3265410"/>
              <a:gd name="connsiteY2697" fmla="*/ 3418580 h 6759197"/>
              <a:gd name="connsiteX2698" fmla="*/ 984957 w 3265410"/>
              <a:gd name="connsiteY2698" fmla="*/ 3444421 h 6759197"/>
              <a:gd name="connsiteX2699" fmla="*/ 973694 w 3265410"/>
              <a:gd name="connsiteY2699" fmla="*/ 3435917 h 6759197"/>
              <a:gd name="connsiteX2700" fmla="*/ 997214 w 3265410"/>
              <a:gd name="connsiteY2700" fmla="*/ 3404004 h 6759197"/>
              <a:gd name="connsiteX2701" fmla="*/ 982417 w 3265410"/>
              <a:gd name="connsiteY2701" fmla="*/ 3393403 h 6759197"/>
              <a:gd name="connsiteX2702" fmla="*/ 988932 w 3265410"/>
              <a:gd name="connsiteY2702" fmla="*/ 3386777 h 6759197"/>
              <a:gd name="connsiteX2703" fmla="*/ 987275 w 3265410"/>
              <a:gd name="connsiteY2703" fmla="*/ 3386557 h 6759197"/>
              <a:gd name="connsiteX2704" fmla="*/ 958233 w 3265410"/>
              <a:gd name="connsiteY2704" fmla="*/ 3386557 h 6759197"/>
              <a:gd name="connsiteX2705" fmla="*/ 953374 w 3265410"/>
              <a:gd name="connsiteY2705" fmla="*/ 3385452 h 6759197"/>
              <a:gd name="connsiteX2706" fmla="*/ 953154 w 3265410"/>
              <a:gd name="connsiteY2706" fmla="*/ 3386999 h 6759197"/>
              <a:gd name="connsiteX2707" fmla="*/ 902689 w 3265410"/>
              <a:gd name="connsiteY2707" fmla="*/ 3450825 h 6759197"/>
              <a:gd name="connsiteX2708" fmla="*/ 890100 w 3265410"/>
              <a:gd name="connsiteY2708" fmla="*/ 3443647 h 6759197"/>
              <a:gd name="connsiteX2709" fmla="*/ 932946 w 3265410"/>
              <a:gd name="connsiteY2709" fmla="*/ 3379710 h 6759197"/>
              <a:gd name="connsiteX2710" fmla="*/ 892750 w 3265410"/>
              <a:gd name="connsiteY2710" fmla="*/ 3366459 h 6759197"/>
              <a:gd name="connsiteX2711" fmla="*/ 765319 w 3265410"/>
              <a:gd name="connsiteY2711" fmla="*/ 3486934 h 6759197"/>
              <a:gd name="connsiteX2712" fmla="*/ 755491 w 3265410"/>
              <a:gd name="connsiteY2712" fmla="*/ 3476113 h 6759197"/>
              <a:gd name="connsiteX2713" fmla="*/ 838974 w 3265410"/>
              <a:gd name="connsiteY2713" fmla="*/ 3391968 h 6759197"/>
              <a:gd name="connsiteX2714" fmla="*/ 814790 w 3265410"/>
              <a:gd name="connsiteY2714" fmla="*/ 3390533 h 6759197"/>
              <a:gd name="connsiteX2715" fmla="*/ 792373 w 3265410"/>
              <a:gd name="connsiteY2715" fmla="*/ 3417918 h 6759197"/>
              <a:gd name="connsiteX2716" fmla="*/ 763994 w 3265410"/>
              <a:gd name="connsiteY2716" fmla="*/ 3441219 h 6759197"/>
              <a:gd name="connsiteX2717" fmla="*/ 757258 w 3265410"/>
              <a:gd name="connsiteY2717" fmla="*/ 3435807 h 6759197"/>
              <a:gd name="connsiteX2718" fmla="*/ 781662 w 3265410"/>
              <a:gd name="connsiteY2718" fmla="*/ 3399808 h 6759197"/>
              <a:gd name="connsiteX2719" fmla="*/ 782766 w 3265410"/>
              <a:gd name="connsiteY2719" fmla="*/ 3398483 h 6759197"/>
              <a:gd name="connsiteX2720" fmla="*/ 762889 w 3265410"/>
              <a:gd name="connsiteY2720" fmla="*/ 3401354 h 6759197"/>
              <a:gd name="connsiteX2721" fmla="*/ 733848 w 3265410"/>
              <a:gd name="connsiteY2721" fmla="*/ 3445524 h 6759197"/>
              <a:gd name="connsiteX2722" fmla="*/ 692658 w 3265410"/>
              <a:gd name="connsiteY2722" fmla="*/ 3493892 h 6759197"/>
              <a:gd name="connsiteX2723" fmla="*/ 685481 w 3265410"/>
              <a:gd name="connsiteY2723" fmla="*/ 3489033 h 6759197"/>
              <a:gd name="connsiteX2724" fmla="*/ 723467 w 3265410"/>
              <a:gd name="connsiteY2724" fmla="*/ 3427856 h 6759197"/>
              <a:gd name="connsiteX2725" fmla="*/ 741467 w 3265410"/>
              <a:gd name="connsiteY2725" fmla="*/ 3397820 h 6759197"/>
              <a:gd name="connsiteX2726" fmla="*/ 724130 w 3265410"/>
              <a:gd name="connsiteY2726" fmla="*/ 3398704 h 6759197"/>
              <a:gd name="connsiteX2727" fmla="*/ 633249 w 3265410"/>
              <a:gd name="connsiteY2727" fmla="*/ 3514872 h 6759197"/>
              <a:gd name="connsiteX2728" fmla="*/ 623422 w 3265410"/>
              <a:gd name="connsiteY2728" fmla="*/ 3505818 h 6759197"/>
              <a:gd name="connsiteX2729" fmla="*/ 668917 w 3265410"/>
              <a:gd name="connsiteY2729" fmla="*/ 3447733 h 6759197"/>
              <a:gd name="connsiteX2730" fmla="*/ 691996 w 3265410"/>
              <a:gd name="connsiteY2730" fmla="*/ 3411403 h 6759197"/>
              <a:gd name="connsiteX2731" fmla="*/ 660303 w 3265410"/>
              <a:gd name="connsiteY2731" fmla="*/ 3435917 h 6759197"/>
              <a:gd name="connsiteX2732" fmla="*/ 597471 w 3265410"/>
              <a:gd name="connsiteY2732" fmla="*/ 3496432 h 6759197"/>
              <a:gd name="connsiteX2733" fmla="*/ 580796 w 3265410"/>
              <a:gd name="connsiteY2733" fmla="*/ 3474788 h 6759197"/>
              <a:gd name="connsiteX2734" fmla="*/ 592944 w 3265410"/>
              <a:gd name="connsiteY2734" fmla="*/ 3464297 h 6759197"/>
              <a:gd name="connsiteX2735" fmla="*/ 593496 w 3265410"/>
              <a:gd name="connsiteY2735" fmla="*/ 3462199 h 6759197"/>
              <a:gd name="connsiteX2736" fmla="*/ 633691 w 3265410"/>
              <a:gd name="connsiteY2736" fmla="*/ 3415820 h 6759197"/>
              <a:gd name="connsiteX2737" fmla="*/ 640648 w 3265410"/>
              <a:gd name="connsiteY2737" fmla="*/ 3414163 h 6759197"/>
              <a:gd name="connsiteX2738" fmla="*/ 653346 w 3265410"/>
              <a:gd name="connsiteY2738" fmla="*/ 3386667 h 6759197"/>
              <a:gd name="connsiteX2739" fmla="*/ 662402 w 3265410"/>
              <a:gd name="connsiteY2739" fmla="*/ 3313344 h 6759197"/>
              <a:gd name="connsiteX2740" fmla="*/ 641973 w 3265410"/>
              <a:gd name="connsiteY2740" fmla="*/ 3362595 h 6759197"/>
              <a:gd name="connsiteX2741" fmla="*/ 606637 w 3265410"/>
              <a:gd name="connsiteY2741" fmla="*/ 3427526 h 6759197"/>
              <a:gd name="connsiteX2742" fmla="*/ 591729 w 3265410"/>
              <a:gd name="connsiteY2742" fmla="*/ 3418580 h 6759197"/>
              <a:gd name="connsiteX2743" fmla="*/ 623200 w 3265410"/>
              <a:gd name="connsiteY2743" fmla="*/ 3354644 h 6759197"/>
              <a:gd name="connsiteX2744" fmla="*/ 646500 w 3265410"/>
              <a:gd name="connsiteY2744" fmla="*/ 3298878 h 6759197"/>
              <a:gd name="connsiteX2745" fmla="*/ 630047 w 3265410"/>
              <a:gd name="connsiteY2745" fmla="*/ 3211642 h 6759197"/>
              <a:gd name="connsiteX2746" fmla="*/ 583005 w 3265410"/>
              <a:gd name="connsiteY2746" fmla="*/ 3286622 h 6759197"/>
              <a:gd name="connsiteX2747" fmla="*/ 562024 w 3265410"/>
              <a:gd name="connsiteY2747" fmla="*/ 3277014 h 6759197"/>
              <a:gd name="connsiteX2748" fmla="*/ 602108 w 3265410"/>
              <a:gd name="connsiteY2748" fmla="*/ 3197176 h 6759197"/>
              <a:gd name="connsiteX2749" fmla="*/ 594379 w 3265410"/>
              <a:gd name="connsiteY2749" fmla="*/ 3159189 h 6759197"/>
              <a:gd name="connsiteX2750" fmla="*/ 560368 w 3265410"/>
              <a:gd name="connsiteY2750" fmla="*/ 3152895 h 6759197"/>
              <a:gd name="connsiteX2751" fmla="*/ 554736 w 3265410"/>
              <a:gd name="connsiteY2751" fmla="*/ 3152785 h 6759197"/>
              <a:gd name="connsiteX2752" fmla="*/ 551865 w 3265410"/>
              <a:gd name="connsiteY2752" fmla="*/ 3153005 h 6759197"/>
              <a:gd name="connsiteX2753" fmla="*/ 534086 w 3265410"/>
              <a:gd name="connsiteY2753" fmla="*/ 3242671 h 6759197"/>
              <a:gd name="connsiteX2754" fmla="*/ 519621 w 3265410"/>
              <a:gd name="connsiteY2754" fmla="*/ 3238364 h 6759197"/>
              <a:gd name="connsiteX2755" fmla="*/ 520504 w 3265410"/>
              <a:gd name="connsiteY2755" fmla="*/ 3171005 h 6759197"/>
              <a:gd name="connsiteX2756" fmla="*/ 518296 w 3265410"/>
              <a:gd name="connsiteY2756" fmla="*/ 3169458 h 6759197"/>
              <a:gd name="connsiteX2757" fmla="*/ 506258 w 3265410"/>
              <a:gd name="connsiteY2757" fmla="*/ 3155324 h 6759197"/>
              <a:gd name="connsiteX2758" fmla="*/ 500738 w 3265410"/>
              <a:gd name="connsiteY2758" fmla="*/ 3154330 h 6759197"/>
              <a:gd name="connsiteX2759" fmla="*/ 500848 w 3265410"/>
              <a:gd name="connsiteY2759" fmla="*/ 3153667 h 6759197"/>
              <a:gd name="connsiteX2760" fmla="*/ 490578 w 3265410"/>
              <a:gd name="connsiteY2760" fmla="*/ 3169348 h 6759197"/>
              <a:gd name="connsiteX2761" fmla="*/ 467058 w 3265410"/>
              <a:gd name="connsiteY2761" fmla="*/ 3166698 h 6759197"/>
              <a:gd name="connsiteX2762" fmla="*/ 423771 w 3265410"/>
              <a:gd name="connsiteY2762" fmla="*/ 3219923 h 6759197"/>
              <a:gd name="connsiteX2763" fmla="*/ 371870 w 3265410"/>
              <a:gd name="connsiteY2763" fmla="*/ 3341172 h 6759197"/>
              <a:gd name="connsiteX2764" fmla="*/ 358508 w 3265410"/>
              <a:gd name="connsiteY2764" fmla="*/ 3333884 h 6759197"/>
              <a:gd name="connsiteX2765" fmla="*/ 400249 w 3265410"/>
              <a:gd name="connsiteY2765" fmla="*/ 3206120 h 6759197"/>
              <a:gd name="connsiteX2766" fmla="*/ 373305 w 3265410"/>
              <a:gd name="connsiteY2766" fmla="*/ 3103203 h 6759197"/>
              <a:gd name="connsiteX2767" fmla="*/ 361600 w 3265410"/>
              <a:gd name="connsiteY2767" fmla="*/ 3112810 h 6759197"/>
              <a:gd name="connsiteX2768" fmla="*/ 355748 w 3265410"/>
              <a:gd name="connsiteY2768" fmla="*/ 3115680 h 6759197"/>
              <a:gd name="connsiteX2769" fmla="*/ 348791 w 3265410"/>
              <a:gd name="connsiteY2769" fmla="*/ 3149913 h 6759197"/>
              <a:gd name="connsiteX2770" fmla="*/ 332226 w 3265410"/>
              <a:gd name="connsiteY2770" fmla="*/ 3221138 h 6759197"/>
              <a:gd name="connsiteX2771" fmla="*/ 320412 w 3265410"/>
              <a:gd name="connsiteY2771" fmla="*/ 3219371 h 6759197"/>
              <a:gd name="connsiteX2772" fmla="*/ 327699 w 3265410"/>
              <a:gd name="connsiteY2772" fmla="*/ 3148588 h 6759197"/>
              <a:gd name="connsiteX2773" fmla="*/ 337748 w 3265410"/>
              <a:gd name="connsiteY2773" fmla="*/ 3093153 h 6759197"/>
              <a:gd name="connsiteX2774" fmla="*/ 326374 w 3265410"/>
              <a:gd name="connsiteY2774" fmla="*/ 3066541 h 6759197"/>
              <a:gd name="connsiteX2775" fmla="*/ 319528 w 3265410"/>
              <a:gd name="connsiteY2775" fmla="*/ 3058149 h 6759197"/>
              <a:gd name="connsiteX2776" fmla="*/ 318423 w 3265410"/>
              <a:gd name="connsiteY2776" fmla="*/ 3082664 h 6759197"/>
              <a:gd name="connsiteX2777" fmla="*/ 307823 w 3265410"/>
              <a:gd name="connsiteY2777" fmla="*/ 3142736 h 6759197"/>
              <a:gd name="connsiteX2778" fmla="*/ 296228 w 3265410"/>
              <a:gd name="connsiteY2778" fmla="*/ 3140637 h 6759197"/>
              <a:gd name="connsiteX2779" fmla="*/ 297773 w 3265410"/>
              <a:gd name="connsiteY2779" fmla="*/ 3094810 h 6759197"/>
              <a:gd name="connsiteX2780" fmla="*/ 295896 w 3265410"/>
              <a:gd name="connsiteY2780" fmla="*/ 3058260 h 6759197"/>
              <a:gd name="connsiteX2781" fmla="*/ 281983 w 3265410"/>
              <a:gd name="connsiteY2781" fmla="*/ 3085093 h 6759197"/>
              <a:gd name="connsiteX2782" fmla="*/ 257137 w 3265410"/>
              <a:gd name="connsiteY2782" fmla="*/ 3167692 h 6759197"/>
              <a:gd name="connsiteX2783" fmla="*/ 241898 w 3265410"/>
              <a:gd name="connsiteY2783" fmla="*/ 3159409 h 6759197"/>
              <a:gd name="connsiteX2784" fmla="*/ 246426 w 3265410"/>
              <a:gd name="connsiteY2784" fmla="*/ 3133128 h 6759197"/>
              <a:gd name="connsiteX2785" fmla="*/ 234279 w 3265410"/>
              <a:gd name="connsiteY2785" fmla="*/ 3091388 h 6759197"/>
              <a:gd name="connsiteX2786" fmla="*/ 182710 w 3265410"/>
              <a:gd name="connsiteY2786" fmla="*/ 3128270 h 6759197"/>
              <a:gd name="connsiteX2787" fmla="*/ 169569 w 3265410"/>
              <a:gd name="connsiteY2787" fmla="*/ 3135999 h 6759197"/>
              <a:gd name="connsiteX2788" fmla="*/ 131140 w 3265410"/>
              <a:gd name="connsiteY2788" fmla="*/ 3255039 h 6759197"/>
              <a:gd name="connsiteX2789" fmla="*/ 119214 w 3265410"/>
              <a:gd name="connsiteY2789" fmla="*/ 3251726 h 6759197"/>
              <a:gd name="connsiteX2790" fmla="*/ 118111 w 3265410"/>
              <a:gd name="connsiteY2790" fmla="*/ 3212415 h 6759197"/>
              <a:gd name="connsiteX2791" fmla="*/ 74934 w 3265410"/>
              <a:gd name="connsiteY2791" fmla="*/ 3133018 h 6759197"/>
              <a:gd name="connsiteX2792" fmla="*/ 286 w 3265410"/>
              <a:gd name="connsiteY2792" fmla="*/ 3131140 h 6759197"/>
              <a:gd name="connsiteX2793" fmla="*/ 0 w 3265410"/>
              <a:gd name="connsiteY2793" fmla="*/ 3131258 h 6759197"/>
              <a:gd name="connsiteX2794" fmla="*/ 0 w 3265410"/>
              <a:gd name="connsiteY2794" fmla="*/ 3107503 h 6759197"/>
              <a:gd name="connsiteX2795" fmla="*/ 48818 w 3265410"/>
              <a:gd name="connsiteY2795" fmla="*/ 3100262 h 6759197"/>
              <a:gd name="connsiteX2796" fmla="*/ 93706 w 3265410"/>
              <a:gd name="connsiteY2796" fmla="*/ 3119104 h 6759197"/>
              <a:gd name="connsiteX2797" fmla="*/ 124957 w 3265410"/>
              <a:gd name="connsiteY2797" fmla="*/ 3164821 h 6759197"/>
              <a:gd name="connsiteX2798" fmla="*/ 128159 w 3265410"/>
              <a:gd name="connsiteY2798" fmla="*/ 3149693 h 6759197"/>
              <a:gd name="connsiteX2799" fmla="*/ 164710 w 3265410"/>
              <a:gd name="connsiteY2799" fmla="*/ 3114355 h 6759197"/>
              <a:gd name="connsiteX2800" fmla="*/ 226107 w 3265410"/>
              <a:gd name="connsiteY2800" fmla="*/ 3063007 h 6759197"/>
              <a:gd name="connsiteX2801" fmla="*/ 256364 w 3265410"/>
              <a:gd name="connsiteY2801" fmla="*/ 3088848 h 6759197"/>
              <a:gd name="connsiteX2802" fmla="*/ 262879 w 3265410"/>
              <a:gd name="connsiteY2802" fmla="*/ 3064664 h 6759197"/>
              <a:gd name="connsiteX2803" fmla="*/ 294682 w 3265410"/>
              <a:gd name="connsiteY2803" fmla="*/ 3027451 h 6759197"/>
              <a:gd name="connsiteX2804" fmla="*/ 358619 w 3265410"/>
              <a:gd name="connsiteY2804" fmla="*/ 3082664 h 6759197"/>
              <a:gd name="connsiteX2805" fmla="*/ 366679 w 3265410"/>
              <a:gd name="connsiteY2805" fmla="*/ 3075817 h 6759197"/>
              <a:gd name="connsiteX2806" fmla="*/ 384789 w 3265410"/>
              <a:gd name="connsiteY2806" fmla="*/ 3075817 h 6759197"/>
              <a:gd name="connsiteX2807" fmla="*/ 417476 w 3265410"/>
              <a:gd name="connsiteY2807" fmla="*/ 3171778 h 6759197"/>
              <a:gd name="connsiteX2808" fmla="*/ 428740 w 3265410"/>
              <a:gd name="connsiteY2808" fmla="*/ 3151460 h 6759197"/>
              <a:gd name="connsiteX2809" fmla="*/ 479646 w 3265410"/>
              <a:gd name="connsiteY2809" fmla="*/ 3139754 h 6759197"/>
              <a:gd name="connsiteX2810" fmla="*/ 493229 w 3265410"/>
              <a:gd name="connsiteY2810" fmla="*/ 3124956 h 6759197"/>
              <a:gd name="connsiteX2811" fmla="*/ 507915 w 3265410"/>
              <a:gd name="connsiteY2811" fmla="*/ 3123742 h 6759197"/>
              <a:gd name="connsiteX2812" fmla="*/ 589520 w 3265410"/>
              <a:gd name="connsiteY2812" fmla="*/ 2382561 h 6759197"/>
              <a:gd name="connsiteX2813" fmla="*/ 539828 w 3265410"/>
              <a:gd name="connsiteY2813" fmla="*/ 2416682 h 6759197"/>
              <a:gd name="connsiteX2814" fmla="*/ 163937 w 3265410"/>
              <a:gd name="connsiteY2814" fmla="*/ 2720686 h 6759197"/>
              <a:gd name="connsiteX2815" fmla="*/ 94369 w 3265410"/>
              <a:gd name="connsiteY2815" fmla="*/ 2807370 h 6759197"/>
              <a:gd name="connsiteX2816" fmla="*/ 4039 w 3265410"/>
              <a:gd name="connsiteY2816" fmla="*/ 2899798 h 6759197"/>
              <a:gd name="connsiteX2817" fmla="*/ 0 w 3265410"/>
              <a:gd name="connsiteY2817" fmla="*/ 2904015 h 6759197"/>
              <a:gd name="connsiteX2818" fmla="*/ 0 w 3265410"/>
              <a:gd name="connsiteY2818" fmla="*/ 2755935 h 6759197"/>
              <a:gd name="connsiteX2819" fmla="*/ 11922 w 3265410"/>
              <a:gd name="connsiteY2819" fmla="*/ 2730445 h 6759197"/>
              <a:gd name="connsiteX2820" fmla="*/ 23806 w 3265410"/>
              <a:gd name="connsiteY2820" fmla="*/ 2674306 h 6759197"/>
              <a:gd name="connsiteX2821" fmla="*/ 102540 w 3265410"/>
              <a:gd name="connsiteY2821" fmla="*/ 2305262 h 6759197"/>
              <a:gd name="connsiteX2822" fmla="*/ 100111 w 3265410"/>
              <a:gd name="connsiteY2822" fmla="*/ 2280968 h 6759197"/>
              <a:gd name="connsiteX2823" fmla="*/ 22929 w 3265410"/>
              <a:gd name="connsiteY2823" fmla="*/ 2032881 h 6759197"/>
              <a:gd name="connsiteX2824" fmla="*/ 0 w 3265410"/>
              <a:gd name="connsiteY2824" fmla="*/ 1968305 h 6759197"/>
              <a:gd name="connsiteX2825" fmla="*/ 0 w 3265410"/>
              <a:gd name="connsiteY2825" fmla="*/ 1870002 h 6759197"/>
              <a:gd name="connsiteX2826" fmla="*/ 30100 w 3265410"/>
              <a:gd name="connsiteY2826" fmla="*/ 1949136 h 6759197"/>
              <a:gd name="connsiteX2827" fmla="*/ 8898 w 3265410"/>
              <a:gd name="connsiteY2827" fmla="*/ 1851519 h 6759197"/>
              <a:gd name="connsiteX2828" fmla="*/ 0 w 3265410"/>
              <a:gd name="connsiteY2828" fmla="*/ 1817162 h 6759197"/>
              <a:gd name="connsiteX2829" fmla="*/ 0 w 3265410"/>
              <a:gd name="connsiteY2829" fmla="*/ 1693285 h 6759197"/>
              <a:gd name="connsiteX2830" fmla="*/ 27230 w 3265410"/>
              <a:gd name="connsiteY2830" fmla="*/ 1811435 h 6759197"/>
              <a:gd name="connsiteX2831" fmla="*/ 49867 w 3265410"/>
              <a:gd name="connsiteY2831" fmla="*/ 1907947 h 6759197"/>
              <a:gd name="connsiteX2832" fmla="*/ 0 w 3265410"/>
              <a:gd name="connsiteY2832" fmla="*/ 1572663 h 6759197"/>
              <a:gd name="connsiteX2833" fmla="*/ 0 w 3265410"/>
              <a:gd name="connsiteY2833" fmla="*/ 1508514 h 6759197"/>
              <a:gd name="connsiteX2834" fmla="*/ 7684 w 3265410"/>
              <a:gd name="connsiteY2834" fmla="*/ 1512842 h 6759197"/>
              <a:gd name="connsiteX2835" fmla="*/ 73277 w 3265410"/>
              <a:gd name="connsiteY2835" fmla="*/ 1834624 h 6759197"/>
              <a:gd name="connsiteX2836" fmla="*/ 37389 w 3265410"/>
              <a:gd name="connsiteY2836" fmla="*/ 1397446 h 6759197"/>
              <a:gd name="connsiteX2837" fmla="*/ 55057 w 3265410"/>
              <a:gd name="connsiteY2837" fmla="*/ 1394796 h 6759197"/>
              <a:gd name="connsiteX2838" fmla="*/ 105853 w 3265410"/>
              <a:gd name="connsiteY2838" fmla="*/ 1886084 h 6759197"/>
              <a:gd name="connsiteX2839" fmla="*/ 122748 w 3265410"/>
              <a:gd name="connsiteY2839" fmla="*/ 2089599 h 6759197"/>
              <a:gd name="connsiteX2840" fmla="*/ 120981 w 3265410"/>
              <a:gd name="connsiteY2840" fmla="*/ 1760970 h 6759197"/>
              <a:gd name="connsiteX2841" fmla="*/ 82995 w 3265410"/>
              <a:gd name="connsiteY2841" fmla="*/ 1222532 h 6759197"/>
              <a:gd name="connsiteX2842" fmla="*/ 108503 w 3265410"/>
              <a:gd name="connsiteY2842" fmla="*/ 1219218 h 6759197"/>
              <a:gd name="connsiteX2843" fmla="*/ 152784 w 3265410"/>
              <a:gd name="connsiteY2843" fmla="*/ 1690187 h 6759197"/>
              <a:gd name="connsiteX2844" fmla="*/ 163605 w 3265410"/>
              <a:gd name="connsiteY2844" fmla="*/ 1257096 h 6759197"/>
              <a:gd name="connsiteX2845" fmla="*/ 187017 w 3265410"/>
              <a:gd name="connsiteY2845" fmla="*/ 1255770 h 6759197"/>
              <a:gd name="connsiteX2846" fmla="*/ 179618 w 3265410"/>
              <a:gd name="connsiteY2846" fmla="*/ 1719561 h 6759197"/>
              <a:gd name="connsiteX2847" fmla="*/ 166145 w 3265410"/>
              <a:gd name="connsiteY2847" fmla="*/ 2038914 h 6759197"/>
              <a:gd name="connsiteX2848" fmla="*/ 195298 w 3265410"/>
              <a:gd name="connsiteY2848" fmla="*/ 1767707 h 6759197"/>
              <a:gd name="connsiteX2849" fmla="*/ 256253 w 3265410"/>
              <a:gd name="connsiteY2849" fmla="*/ 1364871 h 6759197"/>
              <a:gd name="connsiteX2850" fmla="*/ 276903 w 3265410"/>
              <a:gd name="connsiteY2850" fmla="*/ 1368183 h 6759197"/>
              <a:gd name="connsiteX2851" fmla="*/ 218156 w 3265410"/>
              <a:gd name="connsiteY2851" fmla="*/ 1835176 h 6759197"/>
              <a:gd name="connsiteX2852" fmla="*/ 215175 w 3265410"/>
              <a:gd name="connsiteY2852" fmla="*/ 1868746 h 6759197"/>
              <a:gd name="connsiteX2853" fmla="*/ 233948 w 3265410"/>
              <a:gd name="connsiteY2853" fmla="*/ 1786810 h 6759197"/>
              <a:gd name="connsiteX2854" fmla="*/ 258903 w 3265410"/>
              <a:gd name="connsiteY2854" fmla="*/ 1791559 h 6759197"/>
              <a:gd name="connsiteX2855" fmla="*/ 247640 w 3265410"/>
              <a:gd name="connsiteY2855" fmla="*/ 1858918 h 6759197"/>
              <a:gd name="connsiteX2856" fmla="*/ 333110 w 3265410"/>
              <a:gd name="connsiteY2856" fmla="*/ 1617415 h 6759197"/>
              <a:gd name="connsiteX2857" fmla="*/ 350336 w 3265410"/>
              <a:gd name="connsiteY2857" fmla="*/ 1623711 h 6759197"/>
              <a:gd name="connsiteX2858" fmla="*/ 264425 w 3265410"/>
              <a:gd name="connsiteY2858" fmla="*/ 1900880 h 6759197"/>
              <a:gd name="connsiteX2859" fmla="*/ 227764 w 3265410"/>
              <a:gd name="connsiteY2859" fmla="*/ 2022681 h 6759197"/>
              <a:gd name="connsiteX2860" fmla="*/ 385231 w 3265410"/>
              <a:gd name="connsiteY2860" fmla="*/ 1758209 h 6759197"/>
              <a:gd name="connsiteX2861" fmla="*/ 407648 w 3265410"/>
              <a:gd name="connsiteY2861" fmla="*/ 1772124 h 6759197"/>
              <a:gd name="connsiteX2862" fmla="*/ 240352 w 3265410"/>
              <a:gd name="connsiteY2862" fmla="*/ 2064311 h 6759197"/>
              <a:gd name="connsiteX2863" fmla="*/ 250069 w 3265410"/>
              <a:gd name="connsiteY2863" fmla="*/ 2050066 h 6759197"/>
              <a:gd name="connsiteX2864" fmla="*/ 552527 w 3265410"/>
              <a:gd name="connsiteY2864" fmla="*/ 1722653 h 6759197"/>
              <a:gd name="connsiteX2865" fmla="*/ 809931 w 3265410"/>
              <a:gd name="connsiteY2865" fmla="*/ 1519798 h 6759197"/>
              <a:gd name="connsiteX2866" fmla="*/ 1017974 w 3265410"/>
              <a:gd name="connsiteY2866" fmla="*/ 1412354 h 6759197"/>
              <a:gd name="connsiteX2867" fmla="*/ 1121223 w 3265410"/>
              <a:gd name="connsiteY2867" fmla="*/ 1351288 h 6759197"/>
              <a:gd name="connsiteX2868" fmla="*/ 1110843 w 3265410"/>
              <a:gd name="connsiteY2868" fmla="*/ 1334172 h 6759197"/>
              <a:gd name="connsiteX2869" fmla="*/ 1109407 w 3265410"/>
              <a:gd name="connsiteY2869" fmla="*/ 1308996 h 6759197"/>
              <a:gd name="connsiteX2870" fmla="*/ 1131161 w 3265410"/>
              <a:gd name="connsiteY2870" fmla="*/ 1303804 h 6759197"/>
              <a:gd name="connsiteX2871" fmla="*/ 1268973 w 3265410"/>
              <a:gd name="connsiteY2871" fmla="*/ 1173834 h 6759197"/>
              <a:gd name="connsiteX2872" fmla="*/ 1346272 w 3265410"/>
              <a:gd name="connsiteY2872" fmla="*/ 1084940 h 6759197"/>
              <a:gd name="connsiteX2873" fmla="*/ 1348590 w 3265410"/>
              <a:gd name="connsiteY2873" fmla="*/ 1072020 h 6759197"/>
              <a:gd name="connsiteX2874" fmla="*/ 1260139 w 3265410"/>
              <a:gd name="connsiteY2874" fmla="*/ 1135074 h 6759197"/>
              <a:gd name="connsiteX2875" fmla="*/ 1247771 w 3265410"/>
              <a:gd name="connsiteY2875" fmla="*/ 1118730 h 6759197"/>
              <a:gd name="connsiteX2876" fmla="*/ 1352566 w 3265410"/>
              <a:gd name="connsiteY2876" fmla="*/ 1037346 h 6759197"/>
              <a:gd name="connsiteX2877" fmla="*/ 1351682 w 3265410"/>
              <a:gd name="connsiteY2877" fmla="*/ 1021114 h 6759197"/>
              <a:gd name="connsiteX2878" fmla="*/ 1337548 w 3265410"/>
              <a:gd name="connsiteY2878" fmla="*/ 1033922 h 6759197"/>
              <a:gd name="connsiteX2879" fmla="*/ 1291280 w 3265410"/>
              <a:gd name="connsiteY2879" fmla="*/ 1053580 h 6759197"/>
              <a:gd name="connsiteX2880" fmla="*/ 1286531 w 3265410"/>
              <a:gd name="connsiteY2880" fmla="*/ 1038892 h 6759197"/>
              <a:gd name="connsiteX2881" fmla="*/ 1325180 w 3265410"/>
              <a:gd name="connsiteY2881" fmla="*/ 1011508 h 6759197"/>
              <a:gd name="connsiteX2882" fmla="*/ 1342406 w 3265410"/>
              <a:gd name="connsiteY2882" fmla="*/ 996268 h 6759197"/>
              <a:gd name="connsiteX2883" fmla="*/ 1283439 w 3265410"/>
              <a:gd name="connsiteY2883" fmla="*/ 987766 h 6759197"/>
              <a:gd name="connsiteX2884" fmla="*/ 1275709 w 3265410"/>
              <a:gd name="connsiteY2884" fmla="*/ 986660 h 6759197"/>
              <a:gd name="connsiteX2885" fmla="*/ 1238717 w 3265410"/>
              <a:gd name="connsiteY2885" fmla="*/ 1013716 h 6759197"/>
              <a:gd name="connsiteX2886" fmla="*/ 1228778 w 3265410"/>
              <a:gd name="connsiteY2886" fmla="*/ 1020230 h 6759197"/>
              <a:gd name="connsiteX2887" fmla="*/ 1215305 w 3265410"/>
              <a:gd name="connsiteY2887" fmla="*/ 996600 h 6759197"/>
              <a:gd name="connsiteX2888" fmla="*/ 1308175 w 3265410"/>
              <a:gd name="connsiteY2888" fmla="*/ 882860 h 6759197"/>
              <a:gd name="connsiteX2889" fmla="*/ 1269636 w 3265410"/>
              <a:gd name="connsiteY2889" fmla="*/ 875020 h 6759197"/>
              <a:gd name="connsiteX2890" fmla="*/ 1222926 w 3265410"/>
              <a:gd name="connsiteY2890" fmla="*/ 914552 h 6759197"/>
              <a:gd name="connsiteX2891" fmla="*/ 1126964 w 3265410"/>
              <a:gd name="connsiteY2891" fmla="*/ 977716 h 6759197"/>
              <a:gd name="connsiteX2892" fmla="*/ 1117027 w 3265410"/>
              <a:gd name="connsiteY2892" fmla="*/ 963030 h 6759197"/>
              <a:gd name="connsiteX2893" fmla="*/ 1215305 w 3265410"/>
              <a:gd name="connsiteY2893" fmla="*/ 882418 h 6759197"/>
              <a:gd name="connsiteX2894" fmla="*/ 1262679 w 3265410"/>
              <a:gd name="connsiteY2894" fmla="*/ 839130 h 6759197"/>
              <a:gd name="connsiteX2895" fmla="*/ 1230545 w 3265410"/>
              <a:gd name="connsiteY2895" fmla="*/ 806334 h 6759197"/>
              <a:gd name="connsiteX2896" fmla="*/ 1199405 w 3265410"/>
              <a:gd name="connsiteY2896" fmla="*/ 831844 h 6759197"/>
              <a:gd name="connsiteX2897" fmla="*/ 1185601 w 3265410"/>
              <a:gd name="connsiteY2897" fmla="*/ 826762 h 6759197"/>
              <a:gd name="connsiteX2898" fmla="*/ 1194657 w 3265410"/>
              <a:gd name="connsiteY2898" fmla="*/ 796838 h 6759197"/>
              <a:gd name="connsiteX2899" fmla="*/ 1209895 w 3265410"/>
              <a:gd name="connsiteY2899" fmla="*/ 785796 h 6759197"/>
              <a:gd name="connsiteX2900" fmla="*/ 1196533 w 3265410"/>
              <a:gd name="connsiteY2900" fmla="*/ 773206 h 6759197"/>
              <a:gd name="connsiteX2901" fmla="*/ 1151038 w 3265410"/>
              <a:gd name="connsiteY2901" fmla="*/ 773648 h 6759197"/>
              <a:gd name="connsiteX2902" fmla="*/ 1120670 w 3265410"/>
              <a:gd name="connsiteY2902" fmla="*/ 785684 h 6759197"/>
              <a:gd name="connsiteX2903" fmla="*/ 1115481 w 3265410"/>
              <a:gd name="connsiteY2903" fmla="*/ 799156 h 6759197"/>
              <a:gd name="connsiteX2904" fmla="*/ 1091076 w 3265410"/>
              <a:gd name="connsiteY2904" fmla="*/ 791648 h 6759197"/>
              <a:gd name="connsiteX2905" fmla="*/ 1099138 w 3265410"/>
              <a:gd name="connsiteY2905" fmla="*/ 745048 h 6759197"/>
              <a:gd name="connsiteX2906" fmla="*/ 798115 w 3265410"/>
              <a:gd name="connsiteY2906" fmla="*/ 913778 h 6759197"/>
              <a:gd name="connsiteX2907" fmla="*/ 793808 w 3265410"/>
              <a:gd name="connsiteY2907" fmla="*/ 925816 h 6759197"/>
              <a:gd name="connsiteX2908" fmla="*/ 766644 w 3265410"/>
              <a:gd name="connsiteY2908" fmla="*/ 916870 h 6759197"/>
              <a:gd name="connsiteX2909" fmla="*/ 826164 w 3265410"/>
              <a:gd name="connsiteY2909" fmla="*/ 674154 h 6759197"/>
              <a:gd name="connsiteX2910" fmla="*/ 846703 w 3265410"/>
              <a:gd name="connsiteY2910" fmla="*/ 569470 h 6759197"/>
              <a:gd name="connsiteX2911" fmla="*/ 837979 w 3265410"/>
              <a:gd name="connsiteY2911" fmla="*/ 488858 h 6759197"/>
              <a:gd name="connsiteX2912" fmla="*/ 775368 w 3265410"/>
              <a:gd name="connsiteY2912" fmla="*/ 762606 h 6759197"/>
              <a:gd name="connsiteX2913" fmla="*/ 760792 w 3265410"/>
              <a:gd name="connsiteY2913" fmla="*/ 758630 h 6759197"/>
              <a:gd name="connsiteX2914" fmla="*/ 789281 w 3265410"/>
              <a:gd name="connsiteY2914" fmla="*/ 611652 h 6759197"/>
              <a:gd name="connsiteX2915" fmla="*/ 803416 w 3265410"/>
              <a:gd name="connsiteY2915" fmla="*/ 487202 h 6759197"/>
              <a:gd name="connsiteX2916" fmla="*/ 800544 w 3265410"/>
              <a:gd name="connsiteY2916" fmla="*/ 487644 h 6759197"/>
              <a:gd name="connsiteX2917" fmla="*/ 748976 w 3265410"/>
              <a:gd name="connsiteY2917" fmla="*/ 654830 h 6759197"/>
              <a:gd name="connsiteX2918" fmla="*/ 736056 w 3265410"/>
              <a:gd name="connsiteY2918" fmla="*/ 649088 h 6759197"/>
              <a:gd name="connsiteX2919" fmla="*/ 768079 w 3265410"/>
              <a:gd name="connsiteY2919" fmla="*/ 542304 h 6759197"/>
              <a:gd name="connsiteX2920" fmla="*/ 775147 w 3265410"/>
              <a:gd name="connsiteY2920" fmla="*/ 491288 h 6759197"/>
              <a:gd name="connsiteX2921" fmla="*/ 760902 w 3265410"/>
              <a:gd name="connsiteY2921" fmla="*/ 493386 h 6759197"/>
              <a:gd name="connsiteX2922" fmla="*/ 742129 w 3265410"/>
              <a:gd name="connsiteY2922" fmla="*/ 531704 h 6759197"/>
              <a:gd name="connsiteX2923" fmla="*/ 723357 w 3265410"/>
              <a:gd name="connsiteY2923" fmla="*/ 522760 h 6759197"/>
              <a:gd name="connsiteX2924" fmla="*/ 747871 w 3265410"/>
              <a:gd name="connsiteY2924" fmla="*/ 385168 h 6759197"/>
              <a:gd name="connsiteX2925" fmla="*/ 746216 w 3265410"/>
              <a:gd name="connsiteY2925" fmla="*/ 300914 h 6759197"/>
              <a:gd name="connsiteX2926" fmla="*/ 716180 w 3265410"/>
              <a:gd name="connsiteY2926" fmla="*/ 152500 h 6759197"/>
              <a:gd name="connsiteX2927" fmla="*/ 705357 w 3265410"/>
              <a:gd name="connsiteY2927" fmla="*/ 142892 h 6759197"/>
              <a:gd name="connsiteX2928" fmla="*/ 704584 w 3265410"/>
              <a:gd name="connsiteY2928" fmla="*/ 217762 h 6759197"/>
              <a:gd name="connsiteX2929" fmla="*/ 683493 w 3265410"/>
              <a:gd name="connsiteY2929" fmla="*/ 214670 h 6759197"/>
              <a:gd name="connsiteX2930" fmla="*/ 681615 w 3265410"/>
              <a:gd name="connsiteY2930" fmla="*/ 174806 h 6759197"/>
              <a:gd name="connsiteX2931" fmla="*/ 676095 w 3265410"/>
              <a:gd name="connsiteY2931" fmla="*/ 141790 h 6759197"/>
              <a:gd name="connsiteX2932" fmla="*/ 655886 w 3265410"/>
              <a:gd name="connsiteY2932" fmla="*/ 164316 h 6759197"/>
              <a:gd name="connsiteX2933" fmla="*/ 650476 w 3265410"/>
              <a:gd name="connsiteY2933" fmla="*/ 189604 h 6759197"/>
              <a:gd name="connsiteX2934" fmla="*/ 651138 w 3265410"/>
              <a:gd name="connsiteY2934" fmla="*/ 241724 h 6759197"/>
              <a:gd name="connsiteX2935" fmla="*/ 629605 w 3265410"/>
              <a:gd name="connsiteY2935" fmla="*/ 247026 h 6759197"/>
              <a:gd name="connsiteX2936" fmla="*/ 623532 w 3265410"/>
              <a:gd name="connsiteY2936" fmla="*/ 225492 h 6759197"/>
              <a:gd name="connsiteX2937" fmla="*/ 623310 w 3265410"/>
              <a:gd name="connsiteY2937" fmla="*/ 227148 h 6759197"/>
              <a:gd name="connsiteX2938" fmla="*/ 601778 w 3265410"/>
              <a:gd name="connsiteY2938" fmla="*/ 279490 h 6759197"/>
              <a:gd name="connsiteX2939" fmla="*/ 584662 w 3265410"/>
              <a:gd name="connsiteY2939" fmla="*/ 264804 h 6759197"/>
              <a:gd name="connsiteX2940" fmla="*/ 601225 w 3265410"/>
              <a:gd name="connsiteY2940" fmla="*/ 181432 h 6759197"/>
              <a:gd name="connsiteX2941" fmla="*/ 605974 w 3265410"/>
              <a:gd name="connsiteY2941" fmla="*/ 145212 h 6759197"/>
              <a:gd name="connsiteX2942" fmla="*/ 603213 w 3265410"/>
              <a:gd name="connsiteY2942" fmla="*/ 92760 h 6759197"/>
              <a:gd name="connsiteX2943" fmla="*/ 599016 w 3265410"/>
              <a:gd name="connsiteY2943" fmla="*/ 88012 h 6759197"/>
              <a:gd name="connsiteX2944" fmla="*/ 582785 w 3265410"/>
              <a:gd name="connsiteY2944" fmla="*/ 157690 h 6759197"/>
              <a:gd name="connsiteX2945" fmla="*/ 562576 w 3265410"/>
              <a:gd name="connsiteY2945" fmla="*/ 150070 h 6759197"/>
              <a:gd name="connsiteX2946" fmla="*/ 567877 w 3265410"/>
              <a:gd name="connsiteY2946" fmla="*/ 58526 h 6759197"/>
              <a:gd name="connsiteX2947" fmla="*/ 567987 w 3265410"/>
              <a:gd name="connsiteY2947" fmla="*/ 57312 h 6759197"/>
              <a:gd name="connsiteX2948" fmla="*/ 454469 w 3265410"/>
              <a:gd name="connsiteY2948" fmla="*/ 125998 h 6759197"/>
              <a:gd name="connsiteX2949" fmla="*/ 421893 w 3265410"/>
              <a:gd name="connsiteY2949" fmla="*/ 194794 h 6759197"/>
              <a:gd name="connsiteX2950" fmla="*/ 402789 w 3265410"/>
              <a:gd name="connsiteY2950" fmla="*/ 183862 h 6759197"/>
              <a:gd name="connsiteX2951" fmla="*/ 426973 w 3265410"/>
              <a:gd name="connsiteY2951" fmla="*/ 123458 h 6759197"/>
              <a:gd name="connsiteX2952" fmla="*/ 413500 w 3265410"/>
              <a:gd name="connsiteY2952" fmla="*/ 57864 h 6759197"/>
              <a:gd name="connsiteX2953" fmla="*/ 358067 w 3265410"/>
              <a:gd name="connsiteY2953" fmla="*/ 120808 h 6759197"/>
              <a:gd name="connsiteX2954" fmla="*/ 287394 w 3265410"/>
              <a:gd name="connsiteY2954" fmla="*/ 280152 h 6759197"/>
              <a:gd name="connsiteX2955" fmla="*/ 259567 w 3265410"/>
              <a:gd name="connsiteY2955" fmla="*/ 276950 h 6759197"/>
              <a:gd name="connsiteX2956" fmla="*/ 229531 w 3265410"/>
              <a:gd name="connsiteY2956" fmla="*/ 165972 h 6759197"/>
              <a:gd name="connsiteX2957" fmla="*/ 228094 w 3265410"/>
              <a:gd name="connsiteY2957" fmla="*/ 166524 h 6759197"/>
              <a:gd name="connsiteX2958" fmla="*/ 209764 w 3265410"/>
              <a:gd name="connsiteY2958" fmla="*/ 233332 h 6759197"/>
              <a:gd name="connsiteX2959" fmla="*/ 188452 w 3265410"/>
              <a:gd name="connsiteY2959" fmla="*/ 224718 h 6759197"/>
              <a:gd name="connsiteX2960" fmla="*/ 195850 w 3265410"/>
              <a:gd name="connsiteY2960" fmla="*/ 172598 h 6759197"/>
              <a:gd name="connsiteX2961" fmla="*/ 199163 w 3265410"/>
              <a:gd name="connsiteY2961" fmla="*/ 131076 h 6759197"/>
              <a:gd name="connsiteX2962" fmla="*/ 178403 w 3265410"/>
              <a:gd name="connsiteY2962" fmla="*/ 123900 h 6759197"/>
              <a:gd name="connsiteX2963" fmla="*/ 176084 w 3265410"/>
              <a:gd name="connsiteY2963" fmla="*/ 154046 h 6759197"/>
              <a:gd name="connsiteX2964" fmla="*/ 135116 w 3265410"/>
              <a:gd name="connsiteY2964" fmla="*/ 293294 h 6759197"/>
              <a:gd name="connsiteX2965" fmla="*/ 114797 w 3265410"/>
              <a:gd name="connsiteY2965" fmla="*/ 288766 h 6759197"/>
              <a:gd name="connsiteX2966" fmla="*/ 145607 w 3265410"/>
              <a:gd name="connsiteY2966" fmla="*/ 149518 h 6759197"/>
              <a:gd name="connsiteX2967" fmla="*/ 139091 w 3265410"/>
              <a:gd name="connsiteY2967" fmla="*/ 86022 h 6759197"/>
              <a:gd name="connsiteX2968" fmla="*/ 134564 w 3265410"/>
              <a:gd name="connsiteY2968" fmla="*/ 59852 h 6759197"/>
              <a:gd name="connsiteX2969" fmla="*/ 117779 w 3265410"/>
              <a:gd name="connsiteY2969" fmla="*/ 99606 h 6759197"/>
              <a:gd name="connsiteX2970" fmla="*/ 94700 w 3265410"/>
              <a:gd name="connsiteY2970" fmla="*/ 172486 h 6759197"/>
              <a:gd name="connsiteX2971" fmla="*/ 76590 w 3265410"/>
              <a:gd name="connsiteY2971" fmla="*/ 167408 h 6759197"/>
              <a:gd name="connsiteX2972" fmla="*/ 42689 w 3265410"/>
              <a:gd name="connsiteY2972" fmla="*/ 38760 h 6759197"/>
              <a:gd name="connsiteX2973" fmla="*/ 865 w 3265410"/>
              <a:gd name="connsiteY2973" fmla="*/ 88563 h 6759197"/>
              <a:gd name="connsiteX2974" fmla="*/ 0 w 3265410"/>
              <a:gd name="connsiteY2974" fmla="*/ 92671 h 6759197"/>
              <a:gd name="connsiteX2975" fmla="*/ 0 w 3265410"/>
              <a:gd name="connsiteY2975" fmla="*/ 38736 h 6759197"/>
              <a:gd name="connsiteX2976" fmla="*/ 7670 w 3265410"/>
              <a:gd name="connsiteY2976" fmla="*/ 28284 h 6759197"/>
              <a:gd name="connsiteX2977" fmla="*/ 78246 w 3265410"/>
              <a:gd name="connsiteY2977" fmla="*/ 2 h 6759197"/>
              <a:gd name="connsiteX2978" fmla="*/ 113582 w 3265410"/>
              <a:gd name="connsiteY2978" fmla="*/ 39202 h 6759197"/>
              <a:gd name="connsiteX2979" fmla="*/ 130147 w 3265410"/>
              <a:gd name="connsiteY2979" fmla="*/ 25950 h 6759197"/>
              <a:gd name="connsiteX2980" fmla="*/ 159189 w 3265410"/>
              <a:gd name="connsiteY2980" fmla="*/ 45386 h 6759197"/>
              <a:gd name="connsiteX2981" fmla="*/ 172661 w 3265410"/>
              <a:gd name="connsiteY2981" fmla="*/ 90440 h 6759197"/>
              <a:gd name="connsiteX2982" fmla="*/ 224782 w 3265410"/>
              <a:gd name="connsiteY2982" fmla="*/ 102918 h 6759197"/>
              <a:gd name="connsiteX2983" fmla="*/ 230634 w 3265410"/>
              <a:gd name="connsiteY2983" fmla="*/ 137482 h 6759197"/>
              <a:gd name="connsiteX2984" fmla="*/ 280437 w 3265410"/>
              <a:gd name="connsiteY2984" fmla="*/ 209038 h 6759197"/>
              <a:gd name="connsiteX2985" fmla="*/ 316436 w 3265410"/>
              <a:gd name="connsiteY2985" fmla="*/ 122796 h 6759197"/>
              <a:gd name="connsiteX2986" fmla="*/ 415488 w 3265410"/>
              <a:gd name="connsiteY2986" fmla="*/ 24184 h 6759197"/>
              <a:gd name="connsiteX2987" fmla="*/ 463303 w 3265410"/>
              <a:gd name="connsiteY2987" fmla="*/ 69018 h 6759197"/>
              <a:gd name="connsiteX2988" fmla="*/ 579913 w 3265410"/>
              <a:gd name="connsiteY2988" fmla="*/ 19436 h 6759197"/>
              <a:gd name="connsiteX2989" fmla="*/ 620218 w 3265410"/>
              <a:gd name="connsiteY2989" fmla="*/ 65152 h 6759197"/>
              <a:gd name="connsiteX2990" fmla="*/ 639323 w 3265410"/>
              <a:gd name="connsiteY2990" fmla="*/ 100820 h 6759197"/>
              <a:gd name="connsiteX2991" fmla="*/ 640206 w 3265410"/>
              <a:gd name="connsiteY2991" fmla="*/ 131188 h 6759197"/>
              <a:gd name="connsiteX2992" fmla="*/ 689787 w 3265410"/>
              <a:gd name="connsiteY2992" fmla="*/ 87680 h 6759197"/>
              <a:gd name="connsiteX2993" fmla="*/ 773160 w 3265410"/>
              <a:gd name="connsiteY2993" fmla="*/ 174144 h 6759197"/>
              <a:gd name="connsiteX2994" fmla="*/ 774705 w 3265410"/>
              <a:gd name="connsiteY2994" fmla="*/ 332606 h 6759197"/>
              <a:gd name="connsiteX2995" fmla="*/ 774926 w 3265410"/>
              <a:gd name="connsiteY2995" fmla="*/ 436848 h 6759197"/>
              <a:gd name="connsiteX2996" fmla="*/ 882702 w 3265410"/>
              <a:gd name="connsiteY2996" fmla="*/ 515250 h 6759197"/>
              <a:gd name="connsiteX2997" fmla="*/ 853439 w 3265410"/>
              <a:gd name="connsiteY2997" fmla="*/ 707724 h 6759197"/>
              <a:gd name="connsiteX2998" fmla="*/ 814458 w 3265410"/>
              <a:gd name="connsiteY2998" fmla="*/ 868614 h 6759197"/>
              <a:gd name="connsiteX2999" fmla="*/ 1121112 w 3265410"/>
              <a:gd name="connsiteY2999" fmla="*/ 713134 h 6759197"/>
              <a:gd name="connsiteX3000" fmla="*/ 1135800 w 3265410"/>
              <a:gd name="connsiteY3000" fmla="*/ 735000 h 6759197"/>
              <a:gd name="connsiteX3001" fmla="*/ 1132155 w 3265410"/>
              <a:gd name="connsiteY3001" fmla="*/ 750238 h 6759197"/>
              <a:gd name="connsiteX3002" fmla="*/ 1168043 w 3265410"/>
              <a:gd name="connsiteY3002" fmla="*/ 742398 h 6759197"/>
              <a:gd name="connsiteX3003" fmla="*/ 1227011 w 3265410"/>
              <a:gd name="connsiteY3003" fmla="*/ 753110 h 6759197"/>
              <a:gd name="connsiteX3004" fmla="*/ 1243134 w 3265410"/>
              <a:gd name="connsiteY3004" fmla="*/ 784028 h 6759197"/>
              <a:gd name="connsiteX3005" fmla="*/ 1297684 w 3265410"/>
              <a:gd name="connsiteY3005" fmla="*/ 841670 h 6759197"/>
              <a:gd name="connsiteX3006" fmla="*/ 1290617 w 3265410"/>
              <a:gd name="connsiteY3006" fmla="*/ 851498 h 6759197"/>
              <a:gd name="connsiteX3007" fmla="*/ 1326947 w 3265410"/>
              <a:gd name="connsiteY3007" fmla="*/ 858788 h 6759197"/>
              <a:gd name="connsiteX3008" fmla="*/ 1336996 w 3265410"/>
              <a:gd name="connsiteY3008" fmla="*/ 872700 h 6759197"/>
              <a:gd name="connsiteX3009" fmla="*/ 1306076 w 3265410"/>
              <a:gd name="connsiteY3009" fmla="*/ 958502 h 6759197"/>
              <a:gd name="connsiteX3010" fmla="*/ 1365155 w 3265410"/>
              <a:gd name="connsiteY3010" fmla="*/ 978048 h 6759197"/>
              <a:gd name="connsiteX3011" fmla="*/ 1371890 w 3265410"/>
              <a:gd name="connsiteY3011" fmla="*/ 1111442 h 6759197"/>
              <a:gd name="connsiteX3012" fmla="*/ 1322751 w 3265410"/>
              <a:gd name="connsiteY3012" fmla="*/ 1166434 h 6759197"/>
              <a:gd name="connsiteX3013" fmla="*/ 1236729 w 3265410"/>
              <a:gd name="connsiteY3013" fmla="*/ 1258640 h 6759197"/>
              <a:gd name="connsiteX3014" fmla="*/ 1164951 w 3265410"/>
              <a:gd name="connsiteY3014" fmla="*/ 1318050 h 6759197"/>
              <a:gd name="connsiteX3015" fmla="*/ 1150486 w 3265410"/>
              <a:gd name="connsiteY3015" fmla="*/ 1367631 h 6759197"/>
              <a:gd name="connsiteX3016" fmla="*/ 712976 w 3265410"/>
              <a:gd name="connsiteY3016" fmla="*/ 1622054 h 6759197"/>
              <a:gd name="connsiteX3017" fmla="*/ 402569 w 3265410"/>
              <a:gd name="connsiteY3017" fmla="*/ 1912696 h 6759197"/>
              <a:gd name="connsiteX3018" fmla="*/ 223457 w 3265410"/>
              <a:gd name="connsiteY3018" fmla="*/ 2140174 h 6759197"/>
              <a:gd name="connsiteX3019" fmla="*/ 147594 w 3265410"/>
              <a:gd name="connsiteY3019" fmla="*/ 2368315 h 6759197"/>
              <a:gd name="connsiteX3020" fmla="*/ 117116 w 3265410"/>
              <a:gd name="connsiteY3020" fmla="*/ 2568297 h 6759197"/>
              <a:gd name="connsiteX3021" fmla="*/ 108503 w 3265410"/>
              <a:gd name="connsiteY3021" fmla="*/ 2643608 h 6759197"/>
              <a:gd name="connsiteX3022" fmla="*/ 589079 w 3265410"/>
              <a:gd name="connsiteY3022" fmla="*/ 2276109 h 6759197"/>
              <a:gd name="connsiteX3023" fmla="*/ 704916 w 3265410"/>
              <a:gd name="connsiteY3023" fmla="*/ 2029416 h 6759197"/>
              <a:gd name="connsiteX3024" fmla="*/ 710106 w 3265410"/>
              <a:gd name="connsiteY3024" fmla="*/ 2033282 h 6759197"/>
              <a:gd name="connsiteX3025" fmla="*/ 806066 w 3265410"/>
              <a:gd name="connsiteY3025" fmla="*/ 1997393 h 6759197"/>
              <a:gd name="connsiteX3026" fmla="*/ 924443 w 3265410"/>
              <a:gd name="connsiteY3026" fmla="*/ 2048741 h 6759197"/>
              <a:gd name="connsiteX3027" fmla="*/ 1367032 w 3265410"/>
              <a:gd name="connsiteY3027" fmla="*/ 1746615 h 6759197"/>
              <a:gd name="connsiteX3028" fmla="*/ 1632497 w 3265410"/>
              <a:gd name="connsiteY3028" fmla="*/ 1554915 h 6759197"/>
              <a:gd name="connsiteX3029" fmla="*/ 1702396 w 3265410"/>
              <a:gd name="connsiteY3029" fmla="*/ 1436206 h 6759197"/>
              <a:gd name="connsiteX3030" fmla="*/ 1838111 w 3265410"/>
              <a:gd name="connsiteY3030" fmla="*/ 1251464 h 6759197"/>
              <a:gd name="connsiteX3031" fmla="*/ 1962672 w 3265410"/>
              <a:gd name="connsiteY3031" fmla="*/ 1004882 h 6759197"/>
              <a:gd name="connsiteX3032" fmla="*/ 2062166 w 3265410"/>
              <a:gd name="connsiteY3032" fmla="*/ 775526 h 6759197"/>
              <a:gd name="connsiteX3033" fmla="*/ 2185402 w 3265410"/>
              <a:gd name="connsiteY3033" fmla="*/ 557322 h 6759197"/>
              <a:gd name="connsiteX3034" fmla="*/ 2273521 w 3265410"/>
              <a:gd name="connsiteY3034" fmla="*/ 411782 h 6759197"/>
              <a:gd name="connsiteX3035" fmla="*/ 2407910 w 3265410"/>
              <a:gd name="connsiteY3035" fmla="*/ 346630 h 6759197"/>
              <a:gd name="connsiteX3036" fmla="*/ 2523416 w 3265410"/>
              <a:gd name="connsiteY3036" fmla="*/ 390248 h 6759197"/>
              <a:gd name="connsiteX3037" fmla="*/ 2631302 w 3265410"/>
              <a:gd name="connsiteY3037" fmla="*/ 360764 h 6759197"/>
              <a:gd name="connsiteX3038" fmla="*/ 2684860 w 3265410"/>
              <a:gd name="connsiteY3038" fmla="*/ 417524 h 6759197"/>
              <a:gd name="connsiteX3039" fmla="*/ 2772096 w 3265410"/>
              <a:gd name="connsiteY3039" fmla="*/ 380862 h 6759197"/>
              <a:gd name="connsiteX3040" fmla="*/ 2811298 w 3265410"/>
              <a:gd name="connsiteY3040" fmla="*/ 425032 h 6759197"/>
              <a:gd name="connsiteX3041" fmla="*/ 2864964 w 3265410"/>
              <a:gd name="connsiteY3041" fmla="*/ 430332 h 6759197"/>
              <a:gd name="connsiteX3042" fmla="*/ 2871260 w 3265410"/>
              <a:gd name="connsiteY3042" fmla="*/ 705736 h 6759197"/>
              <a:gd name="connsiteX3043" fmla="*/ 3016249 w 3265410"/>
              <a:gd name="connsiteY3043" fmla="*/ 538770 h 6759197"/>
              <a:gd name="connsiteX3044" fmla="*/ 3131203 w 3265410"/>
              <a:gd name="connsiteY3044" fmla="*/ 626008 h 6759197"/>
              <a:gd name="connsiteX3045" fmla="*/ 3176477 w 3265410"/>
              <a:gd name="connsiteY3045" fmla="*/ 655492 h 6759197"/>
              <a:gd name="connsiteX3046" fmla="*/ 3159251 w 3265410"/>
              <a:gd name="connsiteY3046" fmla="*/ 733122 h 6759197"/>
              <a:gd name="connsiteX3047" fmla="*/ 3246819 w 3265410"/>
              <a:gd name="connsiteY3047" fmla="*/ 761832 h 6759197"/>
              <a:gd name="connsiteX3048" fmla="*/ 3201765 w 3265410"/>
              <a:gd name="connsiteY3048" fmla="*/ 918196 h 6759197"/>
              <a:gd name="connsiteX3049" fmla="*/ 2750343 w 3265410"/>
              <a:gd name="connsiteY3049" fmla="*/ 1230262 h 6759197"/>
              <a:gd name="connsiteX3050" fmla="*/ 2159451 w 3265410"/>
              <a:gd name="connsiteY3050" fmla="*/ 1448353 h 6759197"/>
              <a:gd name="connsiteX3051" fmla="*/ 1838773 w 3265410"/>
              <a:gd name="connsiteY3051" fmla="*/ 1539233 h 6759197"/>
              <a:gd name="connsiteX3052" fmla="*/ 1695550 w 3265410"/>
              <a:gd name="connsiteY3052" fmla="*/ 1582190 h 6759197"/>
              <a:gd name="connsiteX3053" fmla="*/ 1167161 w 3265410"/>
              <a:gd name="connsiteY3053" fmla="*/ 1969344 h 6759197"/>
              <a:gd name="connsiteX3054" fmla="*/ 1172792 w 3265410"/>
              <a:gd name="connsiteY3054" fmla="*/ 1967026 h 6759197"/>
              <a:gd name="connsiteX3055" fmla="*/ 1217845 w 3265410"/>
              <a:gd name="connsiteY3055" fmla="*/ 1973651 h 6759197"/>
              <a:gd name="connsiteX3056" fmla="*/ 1246668 w 3265410"/>
              <a:gd name="connsiteY3056" fmla="*/ 1966142 h 6759197"/>
              <a:gd name="connsiteX3057" fmla="*/ 1298567 w 3265410"/>
              <a:gd name="connsiteY3057" fmla="*/ 2024448 h 6759197"/>
              <a:gd name="connsiteX3058" fmla="*/ 1311708 w 3265410"/>
              <a:gd name="connsiteY3058" fmla="*/ 2100973 h 6759197"/>
              <a:gd name="connsiteX3059" fmla="*/ 1326505 w 3265410"/>
              <a:gd name="connsiteY3059" fmla="*/ 2081759 h 6759197"/>
              <a:gd name="connsiteX3060" fmla="*/ 1361179 w 3265410"/>
              <a:gd name="connsiteY3060" fmla="*/ 2039797 h 6759197"/>
              <a:gd name="connsiteX3061" fmla="*/ 1444993 w 3265410"/>
              <a:gd name="connsiteY3061" fmla="*/ 2018264 h 6759197"/>
              <a:gd name="connsiteX3062" fmla="*/ 1483532 w 3265410"/>
              <a:gd name="connsiteY3062" fmla="*/ 2071820 h 6759197"/>
              <a:gd name="connsiteX3063" fmla="*/ 1517433 w 3265410"/>
              <a:gd name="connsiteY3063" fmla="*/ 2093243 h 6759197"/>
              <a:gd name="connsiteX3064" fmla="*/ 1508709 w 3265410"/>
              <a:gd name="connsiteY3064" fmla="*/ 2186995 h 6759197"/>
              <a:gd name="connsiteX3065" fmla="*/ 1556413 w 3265410"/>
              <a:gd name="connsiteY3065" fmla="*/ 2232269 h 6759197"/>
              <a:gd name="connsiteX3066" fmla="*/ 1469066 w 3265410"/>
              <a:gd name="connsiteY3066" fmla="*/ 2400781 h 6759197"/>
              <a:gd name="connsiteX3067" fmla="*/ 1830160 w 3265410"/>
              <a:gd name="connsiteY3067" fmla="*/ 2421872 h 6759197"/>
              <a:gd name="connsiteX3068" fmla="*/ 1828945 w 3265410"/>
              <a:gd name="connsiteY3068" fmla="*/ 2426068 h 6759197"/>
              <a:gd name="connsiteX3069" fmla="*/ 1834136 w 3265410"/>
              <a:gd name="connsiteY3069" fmla="*/ 2436669 h 6759197"/>
              <a:gd name="connsiteX3070" fmla="*/ 1801338 w 3265410"/>
              <a:gd name="connsiteY3070" fmla="*/ 2512642 h 6759197"/>
              <a:gd name="connsiteX3071" fmla="*/ 1806750 w 3265410"/>
              <a:gd name="connsiteY3071" fmla="*/ 2512974 h 6759197"/>
              <a:gd name="connsiteX3072" fmla="*/ 1819780 w 3265410"/>
              <a:gd name="connsiteY3072" fmla="*/ 2531084 h 6759197"/>
              <a:gd name="connsiteX3073" fmla="*/ 1708912 w 3265410"/>
              <a:gd name="connsiteY3073" fmla="*/ 2632896 h 6759197"/>
              <a:gd name="connsiteX3074" fmla="*/ 1773952 w 3265410"/>
              <a:gd name="connsiteY3074" fmla="*/ 2631793 h 6759197"/>
              <a:gd name="connsiteX3075" fmla="*/ 1826627 w 3265410"/>
              <a:gd name="connsiteY3075" fmla="*/ 2645044 h 6759197"/>
              <a:gd name="connsiteX3076" fmla="*/ 1836675 w 3265410"/>
              <a:gd name="connsiteY3076" fmla="*/ 2662380 h 6759197"/>
              <a:gd name="connsiteX3077" fmla="*/ 1821768 w 3265410"/>
              <a:gd name="connsiteY3077" fmla="*/ 2701140 h 6759197"/>
              <a:gd name="connsiteX3078" fmla="*/ 1824418 w 3265410"/>
              <a:gd name="connsiteY3078" fmla="*/ 2716048 h 6759197"/>
              <a:gd name="connsiteX3079" fmla="*/ 1839104 w 3265410"/>
              <a:gd name="connsiteY3079" fmla="*/ 2722011 h 6759197"/>
              <a:gd name="connsiteX3080" fmla="*/ 1846945 w 3265410"/>
              <a:gd name="connsiteY3080" fmla="*/ 2736697 h 6759197"/>
              <a:gd name="connsiteX3081" fmla="*/ 1816246 w 3265410"/>
              <a:gd name="connsiteY3081" fmla="*/ 2791248 h 6759197"/>
              <a:gd name="connsiteX3082" fmla="*/ 1855226 w 3265410"/>
              <a:gd name="connsiteY3082" fmla="*/ 2814549 h 6759197"/>
              <a:gd name="connsiteX3083" fmla="*/ 1847607 w 3265410"/>
              <a:gd name="connsiteY3083" fmla="*/ 2870203 h 6759197"/>
              <a:gd name="connsiteX3084" fmla="*/ 1908784 w 3265410"/>
              <a:gd name="connsiteY3084" fmla="*/ 2902448 h 6759197"/>
              <a:gd name="connsiteX3085" fmla="*/ 1912869 w 3265410"/>
              <a:gd name="connsiteY3085" fmla="*/ 2965170 h 6759197"/>
              <a:gd name="connsiteX3086" fmla="*/ 1919605 w 3265410"/>
              <a:gd name="connsiteY3086" fmla="*/ 2961968 h 6759197"/>
              <a:gd name="connsiteX3087" fmla="*/ 2095294 w 3265410"/>
              <a:gd name="connsiteY3087" fmla="*/ 2919011 h 6759197"/>
              <a:gd name="connsiteX3088" fmla="*/ 2214112 w 3265410"/>
              <a:gd name="connsiteY3088" fmla="*/ 3007574 h 6759197"/>
              <a:gd name="connsiteX3089" fmla="*/ 2222063 w 3265410"/>
              <a:gd name="connsiteY3089" fmla="*/ 3012653 h 6759197"/>
              <a:gd name="connsiteX3090" fmla="*/ 2246688 w 3265410"/>
              <a:gd name="connsiteY3090" fmla="*/ 3078799 h 6759197"/>
              <a:gd name="connsiteX3091" fmla="*/ 2179106 w 3265410"/>
              <a:gd name="connsiteY3091" fmla="*/ 3152122 h 6759197"/>
              <a:gd name="connsiteX3092" fmla="*/ 2386156 w 3265410"/>
              <a:gd name="connsiteY3092" fmla="*/ 3133570 h 6759197"/>
              <a:gd name="connsiteX3093" fmla="*/ 2424254 w 3265410"/>
              <a:gd name="connsiteY3093" fmla="*/ 3187900 h 6759197"/>
              <a:gd name="connsiteX3094" fmla="*/ 2472730 w 3265410"/>
              <a:gd name="connsiteY3094" fmla="*/ 3317320 h 6759197"/>
              <a:gd name="connsiteX3095" fmla="*/ 2585586 w 3265410"/>
              <a:gd name="connsiteY3095" fmla="*/ 3376508 h 6759197"/>
              <a:gd name="connsiteX3096" fmla="*/ 2578408 w 3265410"/>
              <a:gd name="connsiteY3096" fmla="*/ 3430728 h 6759197"/>
              <a:gd name="connsiteX3097" fmla="*/ 2587243 w 3265410"/>
              <a:gd name="connsiteY3097" fmla="*/ 3521719 h 6759197"/>
              <a:gd name="connsiteX3098" fmla="*/ 2465994 w 3265410"/>
              <a:gd name="connsiteY3098" fmla="*/ 3572625 h 6759197"/>
              <a:gd name="connsiteX3099" fmla="*/ 2418290 w 3265410"/>
              <a:gd name="connsiteY3099" fmla="*/ 3580244 h 6759197"/>
              <a:gd name="connsiteX3100" fmla="*/ 2508288 w 3265410"/>
              <a:gd name="connsiteY3100" fmla="*/ 3595484 h 6759197"/>
              <a:gd name="connsiteX3101" fmla="*/ 2618051 w 3265410"/>
              <a:gd name="connsiteY3101" fmla="*/ 3646021 h 6759197"/>
              <a:gd name="connsiteX3102" fmla="*/ 2602592 w 3265410"/>
              <a:gd name="connsiteY3102" fmla="*/ 3753592 h 6759197"/>
              <a:gd name="connsiteX3103" fmla="*/ 2578188 w 3265410"/>
              <a:gd name="connsiteY3103" fmla="*/ 3779656 h 6759197"/>
              <a:gd name="connsiteX3104" fmla="*/ 2627990 w 3265410"/>
              <a:gd name="connsiteY3104" fmla="*/ 3853320 h 6759197"/>
              <a:gd name="connsiteX3105" fmla="*/ 2555329 w 3265410"/>
              <a:gd name="connsiteY3105" fmla="*/ 3873528 h 6759197"/>
              <a:gd name="connsiteX3106" fmla="*/ 2524521 w 3265410"/>
              <a:gd name="connsiteY3106" fmla="*/ 3872976 h 6759197"/>
              <a:gd name="connsiteX3107" fmla="*/ 2578188 w 3265410"/>
              <a:gd name="connsiteY3107" fmla="*/ 3927634 h 6759197"/>
              <a:gd name="connsiteX3108" fmla="*/ 2480571 w 3265410"/>
              <a:gd name="connsiteY3108" fmla="*/ 3989579 h 6759197"/>
              <a:gd name="connsiteX3109" fmla="*/ 2392230 w 3265410"/>
              <a:gd name="connsiteY3109" fmla="*/ 4024475 h 6759197"/>
              <a:gd name="connsiteX3110" fmla="*/ 2464449 w 3265410"/>
              <a:gd name="connsiteY3110" fmla="*/ 4052515 h 6759197"/>
              <a:gd name="connsiteX3111" fmla="*/ 2506853 w 3265410"/>
              <a:gd name="connsiteY3111" fmla="*/ 4076585 h 6759197"/>
              <a:gd name="connsiteX3112" fmla="*/ 2507515 w 3265410"/>
              <a:gd name="connsiteY3112" fmla="*/ 4115241 h 6759197"/>
              <a:gd name="connsiteX3113" fmla="*/ 2494043 w 3265410"/>
              <a:gd name="connsiteY3113" fmla="*/ 4176310 h 6759197"/>
              <a:gd name="connsiteX3114" fmla="*/ 2375445 w 3265410"/>
              <a:gd name="connsiteY3114" fmla="*/ 4179179 h 6759197"/>
              <a:gd name="connsiteX3115" fmla="*/ 2401064 w 3265410"/>
              <a:gd name="connsiteY3115" fmla="*/ 4240571 h 6759197"/>
              <a:gd name="connsiteX3116" fmla="*/ 2207377 w 3265410"/>
              <a:gd name="connsiteY3116" fmla="*/ 4255254 h 6759197"/>
              <a:gd name="connsiteX3117" fmla="*/ 2228247 w 3265410"/>
              <a:gd name="connsiteY3117" fmla="*/ 4273584 h 6759197"/>
              <a:gd name="connsiteX3118" fmla="*/ 2228909 w 3265410"/>
              <a:gd name="connsiteY3118" fmla="*/ 4294124 h 6759197"/>
              <a:gd name="connsiteX3119" fmla="*/ 1977247 w 3265410"/>
              <a:gd name="connsiteY3119" fmla="*/ 4259340 h 6759197"/>
              <a:gd name="connsiteX3120" fmla="*/ 1944230 w 3265410"/>
              <a:gd name="connsiteY3120" fmla="*/ 4239797 h 6759197"/>
              <a:gd name="connsiteX3121" fmla="*/ 1939813 w 3265410"/>
              <a:gd name="connsiteY3121" fmla="*/ 4209323 h 6759197"/>
              <a:gd name="connsiteX3122" fmla="*/ 1922145 w 3265410"/>
              <a:gd name="connsiteY3122" fmla="*/ 4271816 h 6759197"/>
              <a:gd name="connsiteX3123" fmla="*/ 1935838 w 3265410"/>
              <a:gd name="connsiteY3123" fmla="*/ 4338517 h 6759197"/>
              <a:gd name="connsiteX3124" fmla="*/ 1896636 w 3265410"/>
              <a:gd name="connsiteY3124" fmla="*/ 4417580 h 6759197"/>
              <a:gd name="connsiteX3125" fmla="*/ 1838883 w 3265410"/>
              <a:gd name="connsiteY3125" fmla="*/ 4502723 h 6759197"/>
              <a:gd name="connsiteX3126" fmla="*/ 2060619 w 3265410"/>
              <a:gd name="connsiteY3126" fmla="*/ 4457997 h 6759197"/>
              <a:gd name="connsiteX3127" fmla="*/ 2192137 w 3265410"/>
              <a:gd name="connsiteY3127" fmla="*/ 4506697 h 6759197"/>
              <a:gd name="connsiteX3128" fmla="*/ 2258172 w 3265410"/>
              <a:gd name="connsiteY3128" fmla="*/ 4592164 h 6759197"/>
              <a:gd name="connsiteX3129" fmla="*/ 2215106 w 3265410"/>
              <a:gd name="connsiteY3129" fmla="*/ 4665489 h 6759197"/>
              <a:gd name="connsiteX3130" fmla="*/ 2301680 w 3265410"/>
              <a:gd name="connsiteY3130" fmla="*/ 4689452 h 6759197"/>
              <a:gd name="connsiteX3131" fmla="*/ 2288871 w 3265410"/>
              <a:gd name="connsiteY3131" fmla="*/ 4816217 h 6759197"/>
              <a:gd name="connsiteX3132" fmla="*/ 2291521 w 3265410"/>
              <a:gd name="connsiteY3132" fmla="*/ 4861267 h 6759197"/>
              <a:gd name="connsiteX3133" fmla="*/ 2252319 w 3265410"/>
              <a:gd name="connsiteY3133" fmla="*/ 4888332 h 6759197"/>
              <a:gd name="connsiteX3134" fmla="*/ 2321557 w 3265410"/>
              <a:gd name="connsiteY3134" fmla="*/ 4906879 h 6759197"/>
              <a:gd name="connsiteX3135" fmla="*/ 2398965 w 3265410"/>
              <a:gd name="connsiteY3135" fmla="*/ 4998201 h 6759197"/>
              <a:gd name="connsiteX3136" fmla="*/ 2373788 w 3265410"/>
              <a:gd name="connsiteY3136" fmla="*/ 5041706 h 6759197"/>
              <a:gd name="connsiteX3137" fmla="*/ 2393886 w 3265410"/>
              <a:gd name="connsiteY3137" fmla="*/ 5061475 h 6759197"/>
              <a:gd name="connsiteX3138" fmla="*/ 2370366 w 3265410"/>
              <a:gd name="connsiteY3138" fmla="*/ 5142196 h 6759197"/>
              <a:gd name="connsiteX3139" fmla="*/ 2379310 w 3265410"/>
              <a:gd name="connsiteY3139" fmla="*/ 5156661 h 6759197"/>
              <a:gd name="connsiteX3140" fmla="*/ 2346734 w 3265410"/>
              <a:gd name="connsiteY3140" fmla="*/ 5217840 h 6759197"/>
              <a:gd name="connsiteX3141" fmla="*/ 2347397 w 3265410"/>
              <a:gd name="connsiteY3141" fmla="*/ 5218721 h 6759197"/>
              <a:gd name="connsiteX3142" fmla="*/ 2347397 w 3265410"/>
              <a:gd name="connsiteY3142" fmla="*/ 5280011 h 6759197"/>
              <a:gd name="connsiteX3143" fmla="*/ 2319458 w 3265410"/>
              <a:gd name="connsiteY3143" fmla="*/ 5292816 h 6759197"/>
              <a:gd name="connsiteX3144" fmla="*/ 2335802 w 3265410"/>
              <a:gd name="connsiteY3144" fmla="*/ 5300877 h 6759197"/>
              <a:gd name="connsiteX3145" fmla="*/ 2344305 w 3265410"/>
              <a:gd name="connsiteY3145" fmla="*/ 5349352 h 6759197"/>
              <a:gd name="connsiteX3146" fmla="*/ 2300023 w 3265410"/>
              <a:gd name="connsiteY3146" fmla="*/ 5357746 h 6759197"/>
              <a:gd name="connsiteX3147" fmla="*/ 2184738 w 3265410"/>
              <a:gd name="connsiteY3147" fmla="*/ 5450504 h 6759197"/>
              <a:gd name="connsiteX3148" fmla="*/ 1738286 w 3265410"/>
              <a:gd name="connsiteY3148" fmla="*/ 5420684 h 6759197"/>
              <a:gd name="connsiteX3149" fmla="*/ 1916955 w 3265410"/>
              <a:gd name="connsiteY3149" fmla="*/ 5490040 h 6759197"/>
              <a:gd name="connsiteX3150" fmla="*/ 2131624 w 3265410"/>
              <a:gd name="connsiteY3150" fmla="*/ 5571197 h 6759197"/>
              <a:gd name="connsiteX3151" fmla="*/ 2067908 w 3265410"/>
              <a:gd name="connsiteY3151" fmla="*/ 5736394 h 6759197"/>
              <a:gd name="connsiteX3152" fmla="*/ 2101919 w 3265410"/>
              <a:gd name="connsiteY3152" fmla="*/ 5764774 h 6759197"/>
              <a:gd name="connsiteX3153" fmla="*/ 2098716 w 3265410"/>
              <a:gd name="connsiteY3153" fmla="*/ 5828270 h 6759197"/>
              <a:gd name="connsiteX3154" fmla="*/ 2058632 w 3265410"/>
              <a:gd name="connsiteY3154" fmla="*/ 5839423 h 6759197"/>
              <a:gd name="connsiteX3155" fmla="*/ 2079944 w 3265410"/>
              <a:gd name="connsiteY3155" fmla="*/ 5873766 h 6759197"/>
              <a:gd name="connsiteX3156" fmla="*/ 2025614 w 3265410"/>
              <a:gd name="connsiteY3156" fmla="*/ 5938367 h 6759197"/>
              <a:gd name="connsiteX3157" fmla="*/ 1950746 w 3265410"/>
              <a:gd name="connsiteY3157" fmla="*/ 5935717 h 6759197"/>
              <a:gd name="connsiteX3158" fmla="*/ 1960020 w 3265410"/>
              <a:gd name="connsiteY3158" fmla="*/ 6035985 h 6759197"/>
              <a:gd name="connsiteX3159" fmla="*/ 1887912 w 3265410"/>
              <a:gd name="connsiteY3159" fmla="*/ 6132716 h 6759197"/>
              <a:gd name="connsiteX3160" fmla="*/ 1837448 w 3265410"/>
              <a:gd name="connsiteY3160" fmla="*/ 6152815 h 6759197"/>
              <a:gd name="connsiteX3161" fmla="*/ 1709685 w 3265410"/>
              <a:gd name="connsiteY3161" fmla="*/ 6105001 h 6759197"/>
              <a:gd name="connsiteX3162" fmla="*/ 1731107 w 3265410"/>
              <a:gd name="connsiteY3162" fmla="*/ 6239501 h 6759197"/>
              <a:gd name="connsiteX3163" fmla="*/ 1672582 w 3265410"/>
              <a:gd name="connsiteY3163" fmla="*/ 6314039 h 6759197"/>
              <a:gd name="connsiteX3164" fmla="*/ 1559837 w 3265410"/>
              <a:gd name="connsiteY3164" fmla="*/ 6327181 h 6759197"/>
              <a:gd name="connsiteX3165" fmla="*/ 1562486 w 3265410"/>
              <a:gd name="connsiteY3165" fmla="*/ 6362404 h 6759197"/>
              <a:gd name="connsiteX3166" fmla="*/ 1544707 w 3265410"/>
              <a:gd name="connsiteY3166" fmla="*/ 6374768 h 6759197"/>
              <a:gd name="connsiteX3167" fmla="*/ 1492366 w 3265410"/>
              <a:gd name="connsiteY3167" fmla="*/ 6349930 h 6759197"/>
              <a:gd name="connsiteX3168" fmla="*/ 1487507 w 3265410"/>
              <a:gd name="connsiteY3168" fmla="*/ 6359864 h 6759197"/>
              <a:gd name="connsiteX3169" fmla="*/ 1368909 w 3265410"/>
              <a:gd name="connsiteY3169" fmla="*/ 6356332 h 6759197"/>
              <a:gd name="connsiteX3170" fmla="*/ 1355216 w 3265410"/>
              <a:gd name="connsiteY3170" fmla="*/ 6462119 h 6759197"/>
              <a:gd name="connsiteX3171" fmla="*/ 1131823 w 3265410"/>
              <a:gd name="connsiteY3171" fmla="*/ 6466646 h 6759197"/>
              <a:gd name="connsiteX3172" fmla="*/ 906333 w 3265410"/>
              <a:gd name="connsiteY3172" fmla="*/ 6563822 h 6759197"/>
              <a:gd name="connsiteX3173" fmla="*/ 777907 w 3265410"/>
              <a:gd name="connsiteY3173" fmla="*/ 6553885 h 6759197"/>
              <a:gd name="connsiteX3174" fmla="*/ 692658 w 3265410"/>
              <a:gd name="connsiteY3174" fmla="*/ 6391445 h 6759197"/>
              <a:gd name="connsiteX3175" fmla="*/ 634464 w 3265410"/>
              <a:gd name="connsiteY3175" fmla="*/ 6166730 h 6759197"/>
              <a:gd name="connsiteX3176" fmla="*/ 610942 w 3265410"/>
              <a:gd name="connsiteY3176" fmla="*/ 6072868 h 6759197"/>
              <a:gd name="connsiteX3177" fmla="*/ 522601 w 3265410"/>
              <a:gd name="connsiteY3177" fmla="*/ 6187601 h 6759197"/>
              <a:gd name="connsiteX3178" fmla="*/ 457340 w 3265410"/>
              <a:gd name="connsiteY3178" fmla="*/ 6185170 h 6759197"/>
              <a:gd name="connsiteX3179" fmla="*/ 450051 w 3265410"/>
              <a:gd name="connsiteY3179" fmla="*/ 6197428 h 6759197"/>
              <a:gd name="connsiteX3180" fmla="*/ 448726 w 3265410"/>
              <a:gd name="connsiteY3180" fmla="*/ 6280138 h 6759197"/>
              <a:gd name="connsiteX3181" fmla="*/ 439892 w 3265410"/>
              <a:gd name="connsiteY3181" fmla="*/ 6343528 h 6759197"/>
              <a:gd name="connsiteX3182" fmla="*/ 380704 w 3265410"/>
              <a:gd name="connsiteY3182" fmla="*/ 6390120 h 6759197"/>
              <a:gd name="connsiteX3183" fmla="*/ 346802 w 3265410"/>
              <a:gd name="connsiteY3183" fmla="*/ 6375543 h 6759197"/>
              <a:gd name="connsiteX3184" fmla="*/ 261002 w 3265410"/>
              <a:gd name="connsiteY3184" fmla="*/ 6366931 h 6759197"/>
              <a:gd name="connsiteX3185" fmla="*/ 90613 w 3265410"/>
              <a:gd name="connsiteY3185" fmla="*/ 6321108 h 6759197"/>
              <a:gd name="connsiteX3186" fmla="*/ 163053 w 3265410"/>
              <a:gd name="connsiteY3186" fmla="*/ 6479236 h 6759197"/>
              <a:gd name="connsiteX3187" fmla="*/ 147263 w 3265410"/>
              <a:gd name="connsiteY3187" fmla="*/ 6496242 h 6759197"/>
              <a:gd name="connsiteX3188" fmla="*/ 138429 w 3265410"/>
              <a:gd name="connsiteY3188" fmla="*/ 6699756 h 6759197"/>
              <a:gd name="connsiteX3189" fmla="*/ 64705 w 3265410"/>
              <a:gd name="connsiteY3189" fmla="*/ 6714443 h 6759197"/>
              <a:gd name="connsiteX3190" fmla="*/ 0 w 3265410"/>
              <a:gd name="connsiteY3190" fmla="*/ 6759197 h 6759197"/>
              <a:gd name="connsiteX3191" fmla="*/ 0 w 3265410"/>
              <a:gd name="connsiteY3191" fmla="*/ 6711478 h 6759197"/>
              <a:gd name="connsiteX3192" fmla="*/ 4141 w 3265410"/>
              <a:gd name="connsiteY3192" fmla="*/ 6743146 h 6759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</a:cxnLst>
            <a:rect l="l" t="t" r="r" b="b"/>
            <a:pathLst>
              <a:path w="3265410" h="6759197">
                <a:moveTo>
                  <a:pt x="3077535" y="854812"/>
                </a:moveTo>
                <a:cubicBezTo>
                  <a:pt x="3096859" y="846860"/>
                  <a:pt x="3112871" y="838248"/>
                  <a:pt x="3129435" y="825218"/>
                </a:cubicBezTo>
                <a:cubicBezTo>
                  <a:pt x="3142686" y="814726"/>
                  <a:pt x="3156600" y="800814"/>
                  <a:pt x="3173495" y="796838"/>
                </a:cubicBezTo>
                <a:cubicBezTo>
                  <a:pt x="3177802" y="795844"/>
                  <a:pt x="3179569" y="801254"/>
                  <a:pt x="3176919" y="803906"/>
                </a:cubicBezTo>
                <a:cubicBezTo>
                  <a:pt x="3161459" y="820026"/>
                  <a:pt x="3141030" y="834714"/>
                  <a:pt x="3122699" y="847412"/>
                </a:cubicBezTo>
                <a:cubicBezTo>
                  <a:pt x="3110111" y="856136"/>
                  <a:pt x="3094650" y="866738"/>
                  <a:pt x="3078638" y="864088"/>
                </a:cubicBezTo>
                <a:cubicBezTo>
                  <a:pt x="3074443" y="863426"/>
                  <a:pt x="3073559" y="856468"/>
                  <a:pt x="3077535" y="854812"/>
                </a:cubicBezTo>
                <a:close/>
                <a:moveTo>
                  <a:pt x="2989303" y="819848"/>
                </a:moveTo>
                <a:cubicBezTo>
                  <a:pt x="2988475" y="817736"/>
                  <a:pt x="2988862" y="815114"/>
                  <a:pt x="2990960" y="813402"/>
                </a:cubicBezTo>
                <a:cubicBezTo>
                  <a:pt x="3006530" y="801698"/>
                  <a:pt x="3024640" y="793194"/>
                  <a:pt x="3040983" y="782482"/>
                </a:cubicBezTo>
                <a:cubicBezTo>
                  <a:pt x="3051805" y="775416"/>
                  <a:pt x="3064394" y="761060"/>
                  <a:pt x="3077313" y="759404"/>
                </a:cubicBezTo>
                <a:cubicBezTo>
                  <a:pt x="3081952" y="758852"/>
                  <a:pt x="3087694" y="762938"/>
                  <a:pt x="3086479" y="768128"/>
                </a:cubicBezTo>
                <a:cubicBezTo>
                  <a:pt x="3082614" y="785022"/>
                  <a:pt x="3058100" y="796286"/>
                  <a:pt x="3044075" y="804238"/>
                </a:cubicBezTo>
                <a:cubicBezTo>
                  <a:pt x="3029057" y="812740"/>
                  <a:pt x="3012382" y="821352"/>
                  <a:pt x="2994935" y="823230"/>
                </a:cubicBezTo>
                <a:cubicBezTo>
                  <a:pt x="2992174" y="823562"/>
                  <a:pt x="2990131" y="821960"/>
                  <a:pt x="2989303" y="819848"/>
                </a:cubicBezTo>
                <a:close/>
                <a:moveTo>
                  <a:pt x="2984885" y="905276"/>
                </a:moveTo>
                <a:cubicBezTo>
                  <a:pt x="2988087" y="882418"/>
                  <a:pt x="3014921" y="863314"/>
                  <a:pt x="3032038" y="850174"/>
                </a:cubicBezTo>
                <a:cubicBezTo>
                  <a:pt x="3050921" y="835708"/>
                  <a:pt x="3072453" y="818040"/>
                  <a:pt x="3095754" y="811856"/>
                </a:cubicBezTo>
                <a:cubicBezTo>
                  <a:pt x="3100833" y="810420"/>
                  <a:pt x="3103042" y="817046"/>
                  <a:pt x="3099951" y="820358"/>
                </a:cubicBezTo>
                <a:cubicBezTo>
                  <a:pt x="3080736" y="840346"/>
                  <a:pt x="3053130" y="852934"/>
                  <a:pt x="3032038" y="871154"/>
                </a:cubicBezTo>
                <a:cubicBezTo>
                  <a:pt x="3018455" y="882970"/>
                  <a:pt x="3006529" y="900306"/>
                  <a:pt x="2990959" y="909140"/>
                </a:cubicBezTo>
                <a:cubicBezTo>
                  <a:pt x="2988309" y="910686"/>
                  <a:pt x="2984444" y="908368"/>
                  <a:pt x="2984885" y="905276"/>
                </a:cubicBezTo>
                <a:close/>
                <a:moveTo>
                  <a:pt x="2904399" y="990388"/>
                </a:moveTo>
                <a:cubicBezTo>
                  <a:pt x="2903585" y="988290"/>
                  <a:pt x="2904109" y="985722"/>
                  <a:pt x="2906704" y="984342"/>
                </a:cubicBezTo>
                <a:cubicBezTo>
                  <a:pt x="2943697" y="964686"/>
                  <a:pt x="2980911" y="947128"/>
                  <a:pt x="3016467" y="924490"/>
                </a:cubicBezTo>
                <a:cubicBezTo>
                  <a:pt x="3042528" y="907928"/>
                  <a:pt x="3068478" y="889376"/>
                  <a:pt x="3097521" y="878554"/>
                </a:cubicBezTo>
                <a:cubicBezTo>
                  <a:pt x="3102379" y="876676"/>
                  <a:pt x="3107900" y="882638"/>
                  <a:pt x="3103153" y="886726"/>
                </a:cubicBezTo>
                <a:cubicBezTo>
                  <a:pt x="3073890" y="911240"/>
                  <a:pt x="3039989" y="930784"/>
                  <a:pt x="3007413" y="950440"/>
                </a:cubicBezTo>
                <a:cubicBezTo>
                  <a:pt x="2977377" y="968550"/>
                  <a:pt x="2944911" y="987322"/>
                  <a:pt x="2910128" y="993618"/>
                </a:cubicBezTo>
                <a:cubicBezTo>
                  <a:pt x="2907367" y="994114"/>
                  <a:pt x="2905214" y="992486"/>
                  <a:pt x="2904399" y="990388"/>
                </a:cubicBezTo>
                <a:close/>
                <a:moveTo>
                  <a:pt x="2884549" y="797210"/>
                </a:moveTo>
                <a:cubicBezTo>
                  <a:pt x="2883155" y="795594"/>
                  <a:pt x="2882741" y="793194"/>
                  <a:pt x="2884618" y="791426"/>
                </a:cubicBezTo>
                <a:cubicBezTo>
                  <a:pt x="2898422" y="778836"/>
                  <a:pt x="2912776" y="764040"/>
                  <a:pt x="2929451" y="755316"/>
                </a:cubicBezTo>
                <a:cubicBezTo>
                  <a:pt x="2933980" y="752998"/>
                  <a:pt x="2937292" y="758628"/>
                  <a:pt x="2934421" y="762162"/>
                </a:cubicBezTo>
                <a:cubicBezTo>
                  <a:pt x="2922826" y="776628"/>
                  <a:pt x="2905599" y="787892"/>
                  <a:pt x="2890361" y="798272"/>
                </a:cubicBezTo>
                <a:cubicBezTo>
                  <a:pt x="2888318" y="799652"/>
                  <a:pt x="2885943" y="798824"/>
                  <a:pt x="2884549" y="797210"/>
                </a:cubicBezTo>
                <a:close/>
                <a:moveTo>
                  <a:pt x="2843927" y="1073952"/>
                </a:moveTo>
                <a:cubicBezTo>
                  <a:pt x="2842658" y="1072406"/>
                  <a:pt x="2842382" y="1070198"/>
                  <a:pt x="2844314" y="1068598"/>
                </a:cubicBezTo>
                <a:cubicBezTo>
                  <a:pt x="2866178" y="1049824"/>
                  <a:pt x="2892790" y="1033150"/>
                  <a:pt x="2920397" y="1024536"/>
                </a:cubicBezTo>
                <a:cubicBezTo>
                  <a:pt x="2925256" y="1022992"/>
                  <a:pt x="2928238" y="1029728"/>
                  <a:pt x="2924151" y="1032598"/>
                </a:cubicBezTo>
                <a:cubicBezTo>
                  <a:pt x="2900963" y="1048830"/>
                  <a:pt x="2874682" y="1062414"/>
                  <a:pt x="2849505" y="1075332"/>
                </a:cubicBezTo>
                <a:cubicBezTo>
                  <a:pt x="2847461" y="1076382"/>
                  <a:pt x="2845197" y="1075498"/>
                  <a:pt x="2843927" y="1073952"/>
                </a:cubicBezTo>
                <a:close/>
                <a:moveTo>
                  <a:pt x="2785788" y="963044"/>
                </a:moveTo>
                <a:cubicBezTo>
                  <a:pt x="2785401" y="960960"/>
                  <a:pt x="2786174" y="958612"/>
                  <a:pt x="2788327" y="957620"/>
                </a:cubicBezTo>
                <a:cubicBezTo>
                  <a:pt x="2813615" y="945804"/>
                  <a:pt x="2838350" y="935312"/>
                  <a:pt x="2861982" y="920184"/>
                </a:cubicBezTo>
                <a:cubicBezTo>
                  <a:pt x="2881969" y="907264"/>
                  <a:pt x="2900632" y="891584"/>
                  <a:pt x="2922164" y="881094"/>
                </a:cubicBezTo>
                <a:cubicBezTo>
                  <a:pt x="2926471" y="878886"/>
                  <a:pt x="2929895" y="884848"/>
                  <a:pt x="2927355" y="888272"/>
                </a:cubicBezTo>
                <a:cubicBezTo>
                  <a:pt x="2912889" y="907486"/>
                  <a:pt x="2891908" y="921620"/>
                  <a:pt x="2871590" y="934098"/>
                </a:cubicBezTo>
                <a:cubicBezTo>
                  <a:pt x="2847848" y="948786"/>
                  <a:pt x="2818915" y="966344"/>
                  <a:pt x="2790205" y="966896"/>
                </a:cubicBezTo>
                <a:cubicBezTo>
                  <a:pt x="2787720" y="966950"/>
                  <a:pt x="2786174" y="965128"/>
                  <a:pt x="2785788" y="963044"/>
                </a:cubicBezTo>
                <a:close/>
                <a:moveTo>
                  <a:pt x="2785608" y="918016"/>
                </a:moveTo>
                <a:cubicBezTo>
                  <a:pt x="2784242" y="915904"/>
                  <a:pt x="2784187" y="912840"/>
                  <a:pt x="2786340" y="910466"/>
                </a:cubicBezTo>
                <a:cubicBezTo>
                  <a:pt x="2798818" y="896884"/>
                  <a:pt x="2815161" y="885952"/>
                  <a:pt x="2830069" y="875350"/>
                </a:cubicBezTo>
                <a:cubicBezTo>
                  <a:pt x="2841222" y="867400"/>
                  <a:pt x="2852596" y="858234"/>
                  <a:pt x="2866289" y="856026"/>
                </a:cubicBezTo>
                <a:cubicBezTo>
                  <a:pt x="2872031" y="855142"/>
                  <a:pt x="2875123" y="861768"/>
                  <a:pt x="2872031" y="866074"/>
                </a:cubicBezTo>
                <a:cubicBezTo>
                  <a:pt x="2863085" y="878552"/>
                  <a:pt x="2847295" y="885842"/>
                  <a:pt x="2834706" y="894122"/>
                </a:cubicBezTo>
                <a:cubicBezTo>
                  <a:pt x="2821013" y="903068"/>
                  <a:pt x="2807652" y="913006"/>
                  <a:pt x="2792744" y="919852"/>
                </a:cubicBezTo>
                <a:cubicBezTo>
                  <a:pt x="2789652" y="921288"/>
                  <a:pt x="2786974" y="920128"/>
                  <a:pt x="2785608" y="918016"/>
                </a:cubicBezTo>
                <a:close/>
                <a:moveTo>
                  <a:pt x="2785125" y="858566"/>
                </a:moveTo>
                <a:cubicBezTo>
                  <a:pt x="2801688" y="838470"/>
                  <a:pt x="2826755" y="815830"/>
                  <a:pt x="2852927" y="811414"/>
                </a:cubicBezTo>
                <a:cubicBezTo>
                  <a:pt x="2857674" y="810530"/>
                  <a:pt x="2859883" y="817156"/>
                  <a:pt x="2857013" y="820138"/>
                </a:cubicBezTo>
                <a:cubicBezTo>
                  <a:pt x="2839565" y="838358"/>
                  <a:pt x="2815934" y="856138"/>
                  <a:pt x="2794180" y="869168"/>
                </a:cubicBezTo>
                <a:cubicBezTo>
                  <a:pt x="2787996" y="872810"/>
                  <a:pt x="2780597" y="864088"/>
                  <a:pt x="2785125" y="858566"/>
                </a:cubicBezTo>
                <a:close/>
                <a:moveTo>
                  <a:pt x="2774302" y="603150"/>
                </a:moveTo>
                <a:cubicBezTo>
                  <a:pt x="2784462" y="585594"/>
                  <a:pt x="2795725" y="568256"/>
                  <a:pt x="2805442" y="550478"/>
                </a:cubicBezTo>
                <a:cubicBezTo>
                  <a:pt x="2814718" y="533582"/>
                  <a:pt x="2817590" y="511276"/>
                  <a:pt x="2829074" y="496590"/>
                </a:cubicBezTo>
                <a:cubicBezTo>
                  <a:pt x="2831393" y="493608"/>
                  <a:pt x="2835478" y="493056"/>
                  <a:pt x="2838128" y="495928"/>
                </a:cubicBezTo>
                <a:cubicBezTo>
                  <a:pt x="2853809" y="512380"/>
                  <a:pt x="2838350" y="539876"/>
                  <a:pt x="2828853" y="555998"/>
                </a:cubicBezTo>
                <a:cubicBezTo>
                  <a:pt x="2816264" y="577422"/>
                  <a:pt x="2802460" y="595420"/>
                  <a:pt x="2782253" y="609886"/>
                </a:cubicBezTo>
                <a:cubicBezTo>
                  <a:pt x="2778166" y="612868"/>
                  <a:pt x="2771541" y="607898"/>
                  <a:pt x="2774302" y="603150"/>
                </a:cubicBezTo>
                <a:close/>
                <a:moveTo>
                  <a:pt x="2747953" y="755648"/>
                </a:moveTo>
                <a:cubicBezTo>
                  <a:pt x="2746531" y="753384"/>
                  <a:pt x="2746476" y="750292"/>
                  <a:pt x="2749126" y="748470"/>
                </a:cubicBezTo>
                <a:cubicBezTo>
                  <a:pt x="2767236" y="736104"/>
                  <a:pt x="2776180" y="715564"/>
                  <a:pt x="2794291" y="703196"/>
                </a:cubicBezTo>
                <a:cubicBezTo>
                  <a:pt x="2798155" y="700546"/>
                  <a:pt x="2801910" y="705516"/>
                  <a:pt x="2800253" y="709048"/>
                </a:cubicBezTo>
                <a:cubicBezTo>
                  <a:pt x="2790646" y="729368"/>
                  <a:pt x="2774966" y="747368"/>
                  <a:pt x="2754979" y="757856"/>
                </a:cubicBezTo>
                <a:cubicBezTo>
                  <a:pt x="2752163" y="759348"/>
                  <a:pt x="2749375" y="757912"/>
                  <a:pt x="2747953" y="755648"/>
                </a:cubicBezTo>
                <a:close/>
                <a:moveTo>
                  <a:pt x="2733554" y="528060"/>
                </a:moveTo>
                <a:cubicBezTo>
                  <a:pt x="2742942" y="514036"/>
                  <a:pt x="2751886" y="501668"/>
                  <a:pt x="2757076" y="485326"/>
                </a:cubicBezTo>
                <a:cubicBezTo>
                  <a:pt x="2760168" y="475608"/>
                  <a:pt x="2762045" y="467104"/>
                  <a:pt x="2770658" y="460700"/>
                </a:cubicBezTo>
                <a:cubicBezTo>
                  <a:pt x="2773750" y="458382"/>
                  <a:pt x="2778940" y="458602"/>
                  <a:pt x="2780707" y="462688"/>
                </a:cubicBezTo>
                <a:cubicBezTo>
                  <a:pt x="2791529" y="488528"/>
                  <a:pt x="2765027" y="528170"/>
                  <a:pt x="2741505" y="537556"/>
                </a:cubicBezTo>
                <a:cubicBezTo>
                  <a:pt x="2735653" y="539876"/>
                  <a:pt x="2729911" y="533472"/>
                  <a:pt x="2733554" y="528060"/>
                </a:cubicBezTo>
                <a:close/>
                <a:moveTo>
                  <a:pt x="2730547" y="1091854"/>
                </a:moveTo>
                <a:cubicBezTo>
                  <a:pt x="2730188" y="1089826"/>
                  <a:pt x="2731071" y="1087534"/>
                  <a:pt x="2733446" y="1086706"/>
                </a:cubicBezTo>
                <a:cubicBezTo>
                  <a:pt x="2758291" y="1078094"/>
                  <a:pt x="2781701" y="1064510"/>
                  <a:pt x="2804118" y="1050818"/>
                </a:cubicBezTo>
                <a:cubicBezTo>
                  <a:pt x="2820571" y="1040768"/>
                  <a:pt x="2838019" y="1026304"/>
                  <a:pt x="2857785" y="1024648"/>
                </a:cubicBezTo>
                <a:cubicBezTo>
                  <a:pt x="2862091" y="1024206"/>
                  <a:pt x="2866509" y="1029616"/>
                  <a:pt x="2862975" y="1033372"/>
                </a:cubicBezTo>
                <a:cubicBezTo>
                  <a:pt x="2847074" y="1050376"/>
                  <a:pt x="2821896" y="1060646"/>
                  <a:pt x="2801688" y="1071578"/>
                </a:cubicBezTo>
                <a:cubicBezTo>
                  <a:pt x="2780045" y="1083394"/>
                  <a:pt x="2759838" y="1093112"/>
                  <a:pt x="2735101" y="1095430"/>
                </a:cubicBezTo>
                <a:cubicBezTo>
                  <a:pt x="2732507" y="1095650"/>
                  <a:pt x="2730905" y="1093884"/>
                  <a:pt x="2730547" y="1091854"/>
                </a:cubicBezTo>
                <a:close/>
                <a:moveTo>
                  <a:pt x="2702637" y="717220"/>
                </a:moveTo>
                <a:cubicBezTo>
                  <a:pt x="2712796" y="700436"/>
                  <a:pt x="2725274" y="679786"/>
                  <a:pt x="2742390" y="669626"/>
                </a:cubicBezTo>
                <a:cubicBezTo>
                  <a:pt x="2745924" y="667640"/>
                  <a:pt x="2751114" y="671062"/>
                  <a:pt x="2750451" y="675148"/>
                </a:cubicBezTo>
                <a:cubicBezTo>
                  <a:pt x="2747137" y="695578"/>
                  <a:pt x="2727482" y="709602"/>
                  <a:pt x="2714453" y="724510"/>
                </a:cubicBezTo>
                <a:cubicBezTo>
                  <a:pt x="2709484" y="730252"/>
                  <a:pt x="2698330" y="724288"/>
                  <a:pt x="2702637" y="717220"/>
                </a:cubicBezTo>
                <a:close/>
                <a:moveTo>
                  <a:pt x="2692697" y="859892"/>
                </a:moveTo>
                <a:cubicBezTo>
                  <a:pt x="2708047" y="837364"/>
                  <a:pt x="2730132" y="818812"/>
                  <a:pt x="2751554" y="802470"/>
                </a:cubicBezTo>
                <a:cubicBezTo>
                  <a:pt x="2755198" y="799600"/>
                  <a:pt x="2759615" y="803904"/>
                  <a:pt x="2757408" y="807880"/>
                </a:cubicBezTo>
                <a:cubicBezTo>
                  <a:pt x="2743604" y="831512"/>
                  <a:pt x="2720635" y="848848"/>
                  <a:pt x="2700538" y="866958"/>
                </a:cubicBezTo>
                <a:cubicBezTo>
                  <a:pt x="2695458" y="871596"/>
                  <a:pt x="2688942" y="865524"/>
                  <a:pt x="2692697" y="859892"/>
                </a:cubicBezTo>
                <a:close/>
                <a:moveTo>
                  <a:pt x="2687066" y="761832"/>
                </a:moveTo>
                <a:cubicBezTo>
                  <a:pt x="2695128" y="749906"/>
                  <a:pt x="2706171" y="738532"/>
                  <a:pt x="2715778" y="727712"/>
                </a:cubicBezTo>
                <a:cubicBezTo>
                  <a:pt x="2722292" y="720422"/>
                  <a:pt x="2728146" y="713246"/>
                  <a:pt x="2737310" y="709380"/>
                </a:cubicBezTo>
                <a:cubicBezTo>
                  <a:pt x="2741397" y="707724"/>
                  <a:pt x="2746256" y="712140"/>
                  <a:pt x="2745041" y="716226"/>
                </a:cubicBezTo>
                <a:cubicBezTo>
                  <a:pt x="2741397" y="728704"/>
                  <a:pt x="2731126" y="738754"/>
                  <a:pt x="2722182" y="747808"/>
                </a:cubicBezTo>
                <a:cubicBezTo>
                  <a:pt x="2713790" y="756310"/>
                  <a:pt x="2705397" y="765698"/>
                  <a:pt x="2694134" y="770116"/>
                </a:cubicBezTo>
                <a:cubicBezTo>
                  <a:pt x="2689054" y="772212"/>
                  <a:pt x="2683754" y="766802"/>
                  <a:pt x="2687066" y="761832"/>
                </a:cubicBezTo>
                <a:close/>
                <a:moveTo>
                  <a:pt x="2675553" y="1043158"/>
                </a:moveTo>
                <a:cubicBezTo>
                  <a:pt x="2673925" y="1040964"/>
                  <a:pt x="2673538" y="1037954"/>
                  <a:pt x="2675802" y="1035912"/>
                </a:cubicBezTo>
                <a:cubicBezTo>
                  <a:pt x="2693471" y="1019236"/>
                  <a:pt x="2715224" y="1007420"/>
                  <a:pt x="2735763" y="994832"/>
                </a:cubicBezTo>
                <a:cubicBezTo>
                  <a:pt x="2748572" y="986992"/>
                  <a:pt x="2761824" y="979814"/>
                  <a:pt x="2775958" y="974624"/>
                </a:cubicBezTo>
                <a:cubicBezTo>
                  <a:pt x="2782142" y="972306"/>
                  <a:pt x="2785455" y="980034"/>
                  <a:pt x="2781149" y="984010"/>
                </a:cubicBezTo>
                <a:cubicBezTo>
                  <a:pt x="2768119" y="996048"/>
                  <a:pt x="2752659" y="1005102"/>
                  <a:pt x="2737420" y="1014046"/>
                </a:cubicBezTo>
                <a:cubicBezTo>
                  <a:pt x="2719310" y="1024648"/>
                  <a:pt x="2701752" y="1036684"/>
                  <a:pt x="2682758" y="1045518"/>
                </a:cubicBezTo>
                <a:cubicBezTo>
                  <a:pt x="2680053" y="1046734"/>
                  <a:pt x="2677182" y="1045352"/>
                  <a:pt x="2675553" y="1043158"/>
                </a:cubicBezTo>
                <a:close/>
                <a:moveTo>
                  <a:pt x="2665464" y="1007656"/>
                </a:moveTo>
                <a:cubicBezTo>
                  <a:pt x="2664208" y="1006206"/>
                  <a:pt x="2663932" y="1003998"/>
                  <a:pt x="2665643" y="1002010"/>
                </a:cubicBezTo>
                <a:cubicBezTo>
                  <a:pt x="2676686" y="989532"/>
                  <a:pt x="2691483" y="979924"/>
                  <a:pt x="2705286" y="970758"/>
                </a:cubicBezTo>
                <a:cubicBezTo>
                  <a:pt x="2718648" y="961924"/>
                  <a:pt x="2732230" y="953864"/>
                  <a:pt x="2747689" y="949226"/>
                </a:cubicBezTo>
                <a:cubicBezTo>
                  <a:pt x="2751665" y="948012"/>
                  <a:pt x="2753873" y="953974"/>
                  <a:pt x="2750892" y="956292"/>
                </a:cubicBezTo>
                <a:cubicBezTo>
                  <a:pt x="2737641" y="967004"/>
                  <a:pt x="2723065" y="975618"/>
                  <a:pt x="2708931" y="984894"/>
                </a:cubicBezTo>
                <a:cubicBezTo>
                  <a:pt x="2696673" y="993066"/>
                  <a:pt x="2684637" y="1002452"/>
                  <a:pt x="2671164" y="1008746"/>
                </a:cubicBezTo>
                <a:cubicBezTo>
                  <a:pt x="2668956" y="1009794"/>
                  <a:pt x="2666720" y="1009104"/>
                  <a:pt x="2665464" y="1007656"/>
                </a:cubicBezTo>
                <a:close/>
                <a:moveTo>
                  <a:pt x="2653055" y="710264"/>
                </a:moveTo>
                <a:cubicBezTo>
                  <a:pt x="2658356" y="690608"/>
                  <a:pt x="2671276" y="674816"/>
                  <a:pt x="2682980" y="658584"/>
                </a:cubicBezTo>
                <a:cubicBezTo>
                  <a:pt x="2692366" y="645554"/>
                  <a:pt x="2699545" y="629874"/>
                  <a:pt x="2712133" y="619604"/>
                </a:cubicBezTo>
                <a:cubicBezTo>
                  <a:pt x="2717433" y="615186"/>
                  <a:pt x="2723397" y="620818"/>
                  <a:pt x="2723175" y="626340"/>
                </a:cubicBezTo>
                <a:cubicBezTo>
                  <a:pt x="2722623" y="643014"/>
                  <a:pt x="2710146" y="657590"/>
                  <a:pt x="2700317" y="670290"/>
                </a:cubicBezTo>
                <a:cubicBezTo>
                  <a:pt x="2687949" y="686190"/>
                  <a:pt x="2674588" y="702314"/>
                  <a:pt x="2658245" y="714240"/>
                </a:cubicBezTo>
                <a:cubicBezTo>
                  <a:pt x="2655595" y="716116"/>
                  <a:pt x="2652283" y="713024"/>
                  <a:pt x="2653055" y="710264"/>
                </a:cubicBezTo>
                <a:close/>
                <a:moveTo>
                  <a:pt x="2648541" y="1196196"/>
                </a:moveTo>
                <a:cubicBezTo>
                  <a:pt x="2647588" y="1194594"/>
                  <a:pt x="2647588" y="1192442"/>
                  <a:pt x="2649410" y="1191172"/>
                </a:cubicBezTo>
                <a:cubicBezTo>
                  <a:pt x="2682648" y="1167650"/>
                  <a:pt x="2719973" y="1156718"/>
                  <a:pt x="2756082" y="1138940"/>
                </a:cubicBezTo>
                <a:cubicBezTo>
                  <a:pt x="2795725" y="1119504"/>
                  <a:pt x="2834485" y="1098082"/>
                  <a:pt x="2873797" y="1077984"/>
                </a:cubicBezTo>
                <a:cubicBezTo>
                  <a:pt x="2946457" y="1040992"/>
                  <a:pt x="3016688" y="1001900"/>
                  <a:pt x="3086147" y="959276"/>
                </a:cubicBezTo>
                <a:cubicBezTo>
                  <a:pt x="3091005" y="956294"/>
                  <a:pt x="3096306" y="963804"/>
                  <a:pt x="3091778" y="967338"/>
                </a:cubicBezTo>
                <a:cubicBezTo>
                  <a:pt x="2965671" y="1070474"/>
                  <a:pt x="2799590" y="1129884"/>
                  <a:pt x="2653386" y="1197908"/>
                </a:cubicBezTo>
                <a:cubicBezTo>
                  <a:pt x="2651398" y="1198846"/>
                  <a:pt x="2649493" y="1197796"/>
                  <a:pt x="2648541" y="1196196"/>
                </a:cubicBezTo>
                <a:close/>
                <a:moveTo>
                  <a:pt x="2639197" y="1106488"/>
                </a:moveTo>
                <a:cubicBezTo>
                  <a:pt x="2638562" y="1105094"/>
                  <a:pt x="2638866" y="1103272"/>
                  <a:pt x="2640688" y="1102278"/>
                </a:cubicBezTo>
                <a:cubicBezTo>
                  <a:pt x="2696894" y="1071136"/>
                  <a:pt x="2753544" y="1038120"/>
                  <a:pt x="2805112" y="999470"/>
                </a:cubicBezTo>
                <a:cubicBezTo>
                  <a:pt x="2844756" y="969876"/>
                  <a:pt x="2885061" y="930674"/>
                  <a:pt x="2933760" y="917424"/>
                </a:cubicBezTo>
                <a:cubicBezTo>
                  <a:pt x="2939502" y="915878"/>
                  <a:pt x="2941489" y="923938"/>
                  <a:pt x="2936962" y="926698"/>
                </a:cubicBezTo>
                <a:cubicBezTo>
                  <a:pt x="2839565" y="985116"/>
                  <a:pt x="2751004" y="1068376"/>
                  <a:pt x="2643338" y="1108130"/>
                </a:cubicBezTo>
                <a:cubicBezTo>
                  <a:pt x="2641405" y="1108848"/>
                  <a:pt x="2639832" y="1107882"/>
                  <a:pt x="2639197" y="1106488"/>
                </a:cubicBezTo>
                <a:close/>
                <a:moveTo>
                  <a:pt x="2632516" y="835486"/>
                </a:moveTo>
                <a:cubicBezTo>
                  <a:pt x="2637043" y="823228"/>
                  <a:pt x="2647313" y="814616"/>
                  <a:pt x="2656257" y="805450"/>
                </a:cubicBezTo>
                <a:cubicBezTo>
                  <a:pt x="2665091" y="796284"/>
                  <a:pt x="2674257" y="785022"/>
                  <a:pt x="2685852" y="779390"/>
                </a:cubicBezTo>
                <a:cubicBezTo>
                  <a:pt x="2691262" y="776850"/>
                  <a:pt x="2696453" y="781930"/>
                  <a:pt x="2694907" y="787340"/>
                </a:cubicBezTo>
                <a:cubicBezTo>
                  <a:pt x="2691704" y="798714"/>
                  <a:pt x="2681766" y="807770"/>
                  <a:pt x="2673263" y="815388"/>
                </a:cubicBezTo>
                <a:cubicBezTo>
                  <a:pt x="2662993" y="824664"/>
                  <a:pt x="2653165" y="835266"/>
                  <a:pt x="2641129" y="842222"/>
                </a:cubicBezTo>
                <a:cubicBezTo>
                  <a:pt x="2637043" y="844652"/>
                  <a:pt x="2630749" y="840566"/>
                  <a:pt x="2632516" y="835486"/>
                </a:cubicBezTo>
                <a:close/>
                <a:moveTo>
                  <a:pt x="2612307" y="831402"/>
                </a:moveTo>
                <a:cubicBezTo>
                  <a:pt x="2628097" y="803134"/>
                  <a:pt x="2648527" y="775748"/>
                  <a:pt x="2669839" y="751454"/>
                </a:cubicBezTo>
                <a:cubicBezTo>
                  <a:pt x="2673041" y="747810"/>
                  <a:pt x="2680218" y="751454"/>
                  <a:pt x="2678451" y="756312"/>
                </a:cubicBezTo>
                <a:cubicBezTo>
                  <a:pt x="2667078" y="787894"/>
                  <a:pt x="2637926" y="809206"/>
                  <a:pt x="2618933" y="836040"/>
                </a:cubicBezTo>
                <a:cubicBezTo>
                  <a:pt x="2615841" y="840346"/>
                  <a:pt x="2609877" y="835820"/>
                  <a:pt x="2612307" y="831402"/>
                </a:cubicBezTo>
                <a:close/>
                <a:moveTo>
                  <a:pt x="2567584" y="845094"/>
                </a:moveTo>
                <a:cubicBezTo>
                  <a:pt x="2573105" y="834494"/>
                  <a:pt x="2583044" y="825992"/>
                  <a:pt x="2590995" y="817268"/>
                </a:cubicBezTo>
                <a:cubicBezTo>
                  <a:pt x="2600712" y="806556"/>
                  <a:pt x="2610982" y="791318"/>
                  <a:pt x="2624011" y="784692"/>
                </a:cubicBezTo>
                <a:cubicBezTo>
                  <a:pt x="2628428" y="782372"/>
                  <a:pt x="2634612" y="785134"/>
                  <a:pt x="2633398" y="790876"/>
                </a:cubicBezTo>
                <a:cubicBezTo>
                  <a:pt x="2629975" y="806446"/>
                  <a:pt x="2615840" y="818812"/>
                  <a:pt x="2604908" y="829414"/>
                </a:cubicBezTo>
                <a:cubicBezTo>
                  <a:pt x="2595964" y="838138"/>
                  <a:pt x="2586466" y="848076"/>
                  <a:pt x="2574982" y="853376"/>
                </a:cubicBezTo>
                <a:cubicBezTo>
                  <a:pt x="2569571" y="855806"/>
                  <a:pt x="2565044" y="850064"/>
                  <a:pt x="2567584" y="845094"/>
                </a:cubicBezTo>
                <a:close/>
                <a:moveTo>
                  <a:pt x="2541744" y="1261264"/>
                </a:moveTo>
                <a:cubicBezTo>
                  <a:pt x="2541303" y="1259468"/>
                  <a:pt x="2541910" y="1257260"/>
                  <a:pt x="2543733" y="1256212"/>
                </a:cubicBezTo>
                <a:cubicBezTo>
                  <a:pt x="2593424" y="1227170"/>
                  <a:pt x="2650846" y="1210274"/>
                  <a:pt x="2703961" y="1188300"/>
                </a:cubicBezTo>
                <a:cubicBezTo>
                  <a:pt x="2763261" y="1163784"/>
                  <a:pt x="2821234" y="1132644"/>
                  <a:pt x="2881748" y="1111662"/>
                </a:cubicBezTo>
                <a:cubicBezTo>
                  <a:pt x="2885723" y="1110228"/>
                  <a:pt x="2888042" y="1115860"/>
                  <a:pt x="2884840" y="1118178"/>
                </a:cubicBezTo>
                <a:cubicBezTo>
                  <a:pt x="2837467" y="1150864"/>
                  <a:pt x="2780597" y="1171846"/>
                  <a:pt x="2727703" y="1193820"/>
                </a:cubicBezTo>
                <a:cubicBezTo>
                  <a:pt x="2668624" y="1218336"/>
                  <a:pt x="2608222" y="1248482"/>
                  <a:pt x="2546051" y="1263830"/>
                </a:cubicBezTo>
                <a:cubicBezTo>
                  <a:pt x="2543677" y="1264438"/>
                  <a:pt x="2542186" y="1263058"/>
                  <a:pt x="2541744" y="1261264"/>
                </a:cubicBezTo>
                <a:close/>
                <a:moveTo>
                  <a:pt x="2536002" y="916430"/>
                </a:moveTo>
                <a:cubicBezTo>
                  <a:pt x="2545389" y="891032"/>
                  <a:pt x="2570897" y="871596"/>
                  <a:pt x="2594971" y="860886"/>
                </a:cubicBezTo>
                <a:cubicBezTo>
                  <a:pt x="2599056" y="859008"/>
                  <a:pt x="2603363" y="864752"/>
                  <a:pt x="2600160" y="868064"/>
                </a:cubicBezTo>
                <a:cubicBezTo>
                  <a:pt x="2582381" y="886504"/>
                  <a:pt x="2558087" y="898872"/>
                  <a:pt x="2544284" y="920958"/>
                </a:cubicBezTo>
                <a:cubicBezTo>
                  <a:pt x="2541414" y="925706"/>
                  <a:pt x="2534235" y="921400"/>
                  <a:pt x="2536002" y="916430"/>
                </a:cubicBezTo>
                <a:close/>
                <a:moveTo>
                  <a:pt x="2508286" y="994500"/>
                </a:moveTo>
                <a:cubicBezTo>
                  <a:pt x="2525291" y="968110"/>
                  <a:pt x="2551683" y="947128"/>
                  <a:pt x="2573657" y="924712"/>
                </a:cubicBezTo>
                <a:cubicBezTo>
                  <a:pt x="2591437" y="906492"/>
                  <a:pt x="2607670" y="885512"/>
                  <a:pt x="2630307" y="873144"/>
                </a:cubicBezTo>
                <a:cubicBezTo>
                  <a:pt x="2635054" y="870604"/>
                  <a:pt x="2638809" y="876014"/>
                  <a:pt x="2636821" y="880210"/>
                </a:cubicBezTo>
                <a:cubicBezTo>
                  <a:pt x="2623239" y="909032"/>
                  <a:pt x="2594639" y="932994"/>
                  <a:pt x="2571339" y="954196"/>
                </a:cubicBezTo>
                <a:cubicBezTo>
                  <a:pt x="2553119" y="970760"/>
                  <a:pt x="2535450" y="989754"/>
                  <a:pt x="2513144" y="1000464"/>
                </a:cubicBezTo>
                <a:cubicBezTo>
                  <a:pt x="2509390" y="1002232"/>
                  <a:pt x="2506077" y="997704"/>
                  <a:pt x="2508286" y="994500"/>
                </a:cubicBezTo>
                <a:close/>
                <a:moveTo>
                  <a:pt x="2486297" y="1136330"/>
                </a:moveTo>
                <a:cubicBezTo>
                  <a:pt x="2485621" y="1134826"/>
                  <a:pt x="2485814" y="1132976"/>
                  <a:pt x="2487415" y="1131762"/>
                </a:cubicBezTo>
                <a:cubicBezTo>
                  <a:pt x="2506851" y="1117076"/>
                  <a:pt x="2532028" y="1109454"/>
                  <a:pt x="2553560" y="1098082"/>
                </a:cubicBezTo>
                <a:cubicBezTo>
                  <a:pt x="2575314" y="1086598"/>
                  <a:pt x="2597841" y="1068266"/>
                  <a:pt x="2622136" y="1063188"/>
                </a:cubicBezTo>
                <a:cubicBezTo>
                  <a:pt x="2626773" y="1062192"/>
                  <a:pt x="2630417" y="1068488"/>
                  <a:pt x="2627325" y="1072022"/>
                </a:cubicBezTo>
                <a:cubicBezTo>
                  <a:pt x="2610872" y="1090904"/>
                  <a:pt x="2582603" y="1100952"/>
                  <a:pt x="2560297" y="1111664"/>
                </a:cubicBezTo>
                <a:cubicBezTo>
                  <a:pt x="2538542" y="1122154"/>
                  <a:pt x="2514690" y="1136398"/>
                  <a:pt x="2490396" y="1138828"/>
                </a:cubicBezTo>
                <a:cubicBezTo>
                  <a:pt x="2488519" y="1138994"/>
                  <a:pt x="2486974" y="1137834"/>
                  <a:pt x="2486297" y="1136330"/>
                </a:cubicBezTo>
                <a:close/>
                <a:moveTo>
                  <a:pt x="2468312" y="757196"/>
                </a:moveTo>
                <a:cubicBezTo>
                  <a:pt x="2482225" y="739196"/>
                  <a:pt x="2497795" y="722852"/>
                  <a:pt x="2511378" y="704520"/>
                </a:cubicBezTo>
                <a:cubicBezTo>
                  <a:pt x="2522642" y="689282"/>
                  <a:pt x="2532911" y="672828"/>
                  <a:pt x="2547267" y="660240"/>
                </a:cubicBezTo>
                <a:cubicBezTo>
                  <a:pt x="2551353" y="656596"/>
                  <a:pt x="2558862" y="660462"/>
                  <a:pt x="2556763" y="666092"/>
                </a:cubicBezTo>
                <a:cubicBezTo>
                  <a:pt x="2543291" y="703638"/>
                  <a:pt x="2509943" y="745268"/>
                  <a:pt x="2476373" y="766250"/>
                </a:cubicBezTo>
                <a:cubicBezTo>
                  <a:pt x="2470299" y="770004"/>
                  <a:pt x="2464115" y="762716"/>
                  <a:pt x="2468312" y="757196"/>
                </a:cubicBezTo>
                <a:close/>
                <a:moveTo>
                  <a:pt x="2396645" y="942710"/>
                </a:moveTo>
                <a:cubicBezTo>
                  <a:pt x="2403602" y="930784"/>
                  <a:pt x="2412546" y="912786"/>
                  <a:pt x="2426792" y="908590"/>
                </a:cubicBezTo>
                <a:cubicBezTo>
                  <a:pt x="2430766" y="907374"/>
                  <a:pt x="2436288" y="910466"/>
                  <a:pt x="2435073" y="915324"/>
                </a:cubicBezTo>
                <a:cubicBezTo>
                  <a:pt x="2431429" y="929128"/>
                  <a:pt x="2418510" y="946686"/>
                  <a:pt x="2404927" y="952098"/>
                </a:cubicBezTo>
                <a:cubicBezTo>
                  <a:pt x="2398743" y="954526"/>
                  <a:pt x="2393333" y="948452"/>
                  <a:pt x="2396645" y="942710"/>
                </a:cubicBezTo>
                <a:close/>
                <a:moveTo>
                  <a:pt x="2381516" y="1029838"/>
                </a:moveTo>
                <a:cubicBezTo>
                  <a:pt x="2394105" y="1017692"/>
                  <a:pt x="2407908" y="1006980"/>
                  <a:pt x="2421491" y="996158"/>
                </a:cubicBezTo>
                <a:cubicBezTo>
                  <a:pt x="2433858" y="986330"/>
                  <a:pt x="2446116" y="974624"/>
                  <a:pt x="2460581" y="968110"/>
                </a:cubicBezTo>
                <a:cubicBezTo>
                  <a:pt x="2466103" y="965570"/>
                  <a:pt x="2469856" y="971864"/>
                  <a:pt x="2467428" y="976502"/>
                </a:cubicBezTo>
                <a:cubicBezTo>
                  <a:pt x="2459919" y="990194"/>
                  <a:pt x="2445894" y="1000024"/>
                  <a:pt x="2433637" y="1009300"/>
                </a:cubicBezTo>
                <a:cubicBezTo>
                  <a:pt x="2419614" y="1019788"/>
                  <a:pt x="2405037" y="1030060"/>
                  <a:pt x="2389908" y="1038782"/>
                </a:cubicBezTo>
                <a:cubicBezTo>
                  <a:pt x="2384277" y="1042096"/>
                  <a:pt x="2376105" y="1035028"/>
                  <a:pt x="2381516" y="1029838"/>
                </a:cubicBezTo>
                <a:close/>
                <a:moveTo>
                  <a:pt x="2369370" y="564832"/>
                </a:moveTo>
                <a:cubicBezTo>
                  <a:pt x="2380744" y="542636"/>
                  <a:pt x="2391345" y="511938"/>
                  <a:pt x="2413652" y="498244"/>
                </a:cubicBezTo>
                <a:cubicBezTo>
                  <a:pt x="2418289" y="495374"/>
                  <a:pt x="2423700" y="499570"/>
                  <a:pt x="2421823" y="504760"/>
                </a:cubicBezTo>
                <a:cubicBezTo>
                  <a:pt x="2413430" y="528612"/>
                  <a:pt x="2392450" y="550478"/>
                  <a:pt x="2376659" y="569800"/>
                </a:cubicBezTo>
                <a:cubicBezTo>
                  <a:pt x="2373345" y="573776"/>
                  <a:pt x="2367051" y="569250"/>
                  <a:pt x="2369370" y="564832"/>
                </a:cubicBezTo>
                <a:close/>
                <a:moveTo>
                  <a:pt x="2364842" y="725916"/>
                </a:moveTo>
                <a:cubicBezTo>
                  <a:pt x="2363710" y="723350"/>
                  <a:pt x="2363958" y="720092"/>
                  <a:pt x="2366388" y="718214"/>
                </a:cubicBezTo>
                <a:cubicBezTo>
                  <a:pt x="2430215" y="669296"/>
                  <a:pt x="2466213" y="592548"/>
                  <a:pt x="2519659" y="534134"/>
                </a:cubicBezTo>
                <a:cubicBezTo>
                  <a:pt x="2524628" y="528612"/>
                  <a:pt x="2534125" y="534906"/>
                  <a:pt x="2531697" y="541642"/>
                </a:cubicBezTo>
                <a:cubicBezTo>
                  <a:pt x="2515242" y="588022"/>
                  <a:pt x="2477145" y="629762"/>
                  <a:pt x="2444238" y="665430"/>
                </a:cubicBezTo>
                <a:cubicBezTo>
                  <a:pt x="2423037" y="688510"/>
                  <a:pt x="2402939" y="720534"/>
                  <a:pt x="2371578" y="729478"/>
                </a:cubicBezTo>
                <a:cubicBezTo>
                  <a:pt x="2368486" y="730362"/>
                  <a:pt x="2365974" y="728484"/>
                  <a:pt x="2364842" y="725916"/>
                </a:cubicBezTo>
                <a:close/>
                <a:moveTo>
                  <a:pt x="2352295" y="3705266"/>
                </a:moveTo>
                <a:cubicBezTo>
                  <a:pt x="2352364" y="3701566"/>
                  <a:pt x="2354793" y="3697951"/>
                  <a:pt x="2359541" y="3697178"/>
                </a:cubicBezTo>
                <a:cubicBezTo>
                  <a:pt x="2410999" y="3688231"/>
                  <a:pt x="2485206" y="3697288"/>
                  <a:pt x="2533353" y="3717276"/>
                </a:cubicBezTo>
                <a:cubicBezTo>
                  <a:pt x="2541634" y="3720808"/>
                  <a:pt x="2538542" y="3734723"/>
                  <a:pt x="2529598" y="3734502"/>
                </a:cubicBezTo>
                <a:cubicBezTo>
                  <a:pt x="2500777" y="3733729"/>
                  <a:pt x="2472398" y="3726331"/>
                  <a:pt x="2443687" y="3723128"/>
                </a:cubicBezTo>
                <a:cubicBezTo>
                  <a:pt x="2415748" y="3720035"/>
                  <a:pt x="2386595" y="3720147"/>
                  <a:pt x="2359210" y="3713851"/>
                </a:cubicBezTo>
                <a:cubicBezTo>
                  <a:pt x="2354517" y="3712747"/>
                  <a:pt x="2352226" y="3708965"/>
                  <a:pt x="2352295" y="3705266"/>
                </a:cubicBezTo>
                <a:close/>
                <a:moveTo>
                  <a:pt x="2352101" y="669282"/>
                </a:moveTo>
                <a:cubicBezTo>
                  <a:pt x="2351038" y="667254"/>
                  <a:pt x="2351314" y="664604"/>
                  <a:pt x="2353799" y="662670"/>
                </a:cubicBezTo>
                <a:cubicBezTo>
                  <a:pt x="2414423" y="617064"/>
                  <a:pt x="2424914" y="520220"/>
                  <a:pt x="2493488" y="482454"/>
                </a:cubicBezTo>
                <a:cubicBezTo>
                  <a:pt x="2498457" y="479694"/>
                  <a:pt x="2505414" y="484774"/>
                  <a:pt x="2502101" y="490296"/>
                </a:cubicBezTo>
                <a:cubicBezTo>
                  <a:pt x="2478801" y="529608"/>
                  <a:pt x="2449759" y="566378"/>
                  <a:pt x="2424692" y="604698"/>
                </a:cubicBezTo>
                <a:cubicBezTo>
                  <a:pt x="2407687" y="630646"/>
                  <a:pt x="2391564" y="665430"/>
                  <a:pt x="2358436" y="672166"/>
                </a:cubicBezTo>
                <a:cubicBezTo>
                  <a:pt x="2355565" y="672720"/>
                  <a:pt x="2353164" y="671312"/>
                  <a:pt x="2352101" y="669282"/>
                </a:cubicBezTo>
                <a:close/>
                <a:moveTo>
                  <a:pt x="2314709" y="1036132"/>
                </a:moveTo>
                <a:cubicBezTo>
                  <a:pt x="2322991" y="1026414"/>
                  <a:pt x="2332266" y="1017580"/>
                  <a:pt x="2340990" y="1008304"/>
                </a:cubicBezTo>
                <a:cubicBezTo>
                  <a:pt x="2351149" y="997484"/>
                  <a:pt x="2360867" y="984452"/>
                  <a:pt x="2373898" y="977054"/>
                </a:cubicBezTo>
                <a:cubicBezTo>
                  <a:pt x="2378425" y="974514"/>
                  <a:pt x="2383836" y="978822"/>
                  <a:pt x="2381517" y="983790"/>
                </a:cubicBezTo>
                <a:cubicBezTo>
                  <a:pt x="2376106" y="995716"/>
                  <a:pt x="2365947" y="1004992"/>
                  <a:pt x="2356781" y="1014268"/>
                </a:cubicBezTo>
                <a:cubicBezTo>
                  <a:pt x="2346180" y="1024758"/>
                  <a:pt x="2335579" y="1035470"/>
                  <a:pt x="2322991" y="1043640"/>
                </a:cubicBezTo>
                <a:cubicBezTo>
                  <a:pt x="2318133" y="1046844"/>
                  <a:pt x="2310181" y="1041432"/>
                  <a:pt x="2314709" y="1036132"/>
                </a:cubicBezTo>
                <a:close/>
                <a:moveTo>
                  <a:pt x="2311314" y="958048"/>
                </a:moveTo>
                <a:cubicBezTo>
                  <a:pt x="2309741" y="955522"/>
                  <a:pt x="2309741" y="951822"/>
                  <a:pt x="2312833" y="949448"/>
                </a:cubicBezTo>
                <a:cubicBezTo>
                  <a:pt x="2325311" y="939730"/>
                  <a:pt x="2338782" y="927804"/>
                  <a:pt x="2353580" y="921510"/>
                </a:cubicBezTo>
                <a:cubicBezTo>
                  <a:pt x="2358107" y="919522"/>
                  <a:pt x="2361089" y="925154"/>
                  <a:pt x="2358770" y="928688"/>
                </a:cubicBezTo>
                <a:cubicBezTo>
                  <a:pt x="2349936" y="942160"/>
                  <a:pt x="2331936" y="950442"/>
                  <a:pt x="2319237" y="959606"/>
                </a:cubicBezTo>
                <a:cubicBezTo>
                  <a:pt x="2316035" y="961926"/>
                  <a:pt x="2312888" y="960574"/>
                  <a:pt x="2311314" y="958048"/>
                </a:cubicBezTo>
                <a:close/>
                <a:moveTo>
                  <a:pt x="2294832" y="3778625"/>
                </a:moveTo>
                <a:cubicBezTo>
                  <a:pt x="2295688" y="3774720"/>
                  <a:pt x="2299028" y="3771047"/>
                  <a:pt x="2303666" y="3770716"/>
                </a:cubicBezTo>
                <a:cubicBezTo>
                  <a:pt x="2360756" y="3765416"/>
                  <a:pt x="2424141" y="3781538"/>
                  <a:pt x="2478360" y="3798324"/>
                </a:cubicBezTo>
                <a:cubicBezTo>
                  <a:pt x="2492606" y="3802741"/>
                  <a:pt x="2485538" y="3823284"/>
                  <a:pt x="2471403" y="3819969"/>
                </a:cubicBezTo>
                <a:cubicBezTo>
                  <a:pt x="2414976" y="3806717"/>
                  <a:pt x="2357003" y="3801196"/>
                  <a:pt x="2300906" y="3787943"/>
                </a:cubicBezTo>
                <a:cubicBezTo>
                  <a:pt x="2295605" y="3786674"/>
                  <a:pt x="2293976" y="3782532"/>
                  <a:pt x="2294832" y="3778625"/>
                </a:cubicBezTo>
                <a:close/>
                <a:moveTo>
                  <a:pt x="2286868" y="1317278"/>
                </a:moveTo>
                <a:cubicBezTo>
                  <a:pt x="2285805" y="1314406"/>
                  <a:pt x="2286550" y="1310708"/>
                  <a:pt x="2290084" y="1308996"/>
                </a:cubicBezTo>
                <a:cubicBezTo>
                  <a:pt x="2342978" y="1283598"/>
                  <a:pt x="2395431" y="1244064"/>
                  <a:pt x="2453736" y="1232580"/>
                </a:cubicBezTo>
                <a:cubicBezTo>
                  <a:pt x="2460250" y="1231256"/>
                  <a:pt x="2461355" y="1240422"/>
                  <a:pt x="2456386" y="1243072"/>
                </a:cubicBezTo>
                <a:cubicBezTo>
                  <a:pt x="2403712" y="1270348"/>
                  <a:pt x="2348720" y="1296628"/>
                  <a:pt x="2294501" y="1320590"/>
                </a:cubicBezTo>
                <a:cubicBezTo>
                  <a:pt x="2290802" y="1322192"/>
                  <a:pt x="2287930" y="1320150"/>
                  <a:pt x="2286868" y="1317278"/>
                </a:cubicBezTo>
                <a:close/>
                <a:moveTo>
                  <a:pt x="2278558" y="783614"/>
                </a:moveTo>
                <a:cubicBezTo>
                  <a:pt x="2276280" y="780550"/>
                  <a:pt x="2275783" y="776022"/>
                  <a:pt x="2278931" y="772764"/>
                </a:cubicBezTo>
                <a:cubicBezTo>
                  <a:pt x="2287765" y="763598"/>
                  <a:pt x="2296047" y="753550"/>
                  <a:pt x="2303445" y="743170"/>
                </a:cubicBezTo>
                <a:cubicBezTo>
                  <a:pt x="2311064" y="732570"/>
                  <a:pt x="2318133" y="720422"/>
                  <a:pt x="2328734" y="712472"/>
                </a:cubicBezTo>
                <a:cubicBezTo>
                  <a:pt x="2334144" y="708496"/>
                  <a:pt x="2339776" y="714238"/>
                  <a:pt x="2339223" y="719650"/>
                </a:cubicBezTo>
                <a:cubicBezTo>
                  <a:pt x="2336795" y="744938"/>
                  <a:pt x="2309077" y="772654"/>
                  <a:pt x="2288869" y="785684"/>
                </a:cubicBezTo>
                <a:cubicBezTo>
                  <a:pt x="2284893" y="788280"/>
                  <a:pt x="2280835" y="786678"/>
                  <a:pt x="2278558" y="783614"/>
                </a:cubicBezTo>
                <a:close/>
                <a:moveTo>
                  <a:pt x="2247569" y="755318"/>
                </a:moveTo>
                <a:cubicBezTo>
                  <a:pt x="2254746" y="731244"/>
                  <a:pt x="2272304" y="709602"/>
                  <a:pt x="2287212" y="689724"/>
                </a:cubicBezTo>
                <a:cubicBezTo>
                  <a:pt x="2301015" y="671724"/>
                  <a:pt x="2314266" y="655160"/>
                  <a:pt x="2332487" y="641466"/>
                </a:cubicBezTo>
                <a:cubicBezTo>
                  <a:pt x="2336683" y="638374"/>
                  <a:pt x="2343971" y="642130"/>
                  <a:pt x="2341542" y="647650"/>
                </a:cubicBezTo>
                <a:cubicBezTo>
                  <a:pt x="2332266" y="668852"/>
                  <a:pt x="2318794" y="685308"/>
                  <a:pt x="2304549" y="703418"/>
                </a:cubicBezTo>
                <a:cubicBezTo>
                  <a:pt x="2289421" y="722852"/>
                  <a:pt x="2276059" y="744826"/>
                  <a:pt x="2258501" y="761942"/>
                </a:cubicBezTo>
                <a:cubicBezTo>
                  <a:pt x="2253753" y="766582"/>
                  <a:pt x="2245692" y="761612"/>
                  <a:pt x="2247569" y="755318"/>
                </a:cubicBezTo>
                <a:close/>
                <a:moveTo>
                  <a:pt x="2196111" y="639812"/>
                </a:moveTo>
                <a:cubicBezTo>
                  <a:pt x="2216098" y="574992"/>
                  <a:pt x="2258943" y="503434"/>
                  <a:pt x="2304770" y="453412"/>
                </a:cubicBezTo>
                <a:cubicBezTo>
                  <a:pt x="2308967" y="448884"/>
                  <a:pt x="2315151" y="454738"/>
                  <a:pt x="2313826" y="459596"/>
                </a:cubicBezTo>
                <a:cubicBezTo>
                  <a:pt x="2304992" y="492724"/>
                  <a:pt x="2280477" y="519114"/>
                  <a:pt x="2261815" y="547164"/>
                </a:cubicBezTo>
                <a:cubicBezTo>
                  <a:pt x="2240945" y="578414"/>
                  <a:pt x="2224490" y="612646"/>
                  <a:pt x="2201301" y="642240"/>
                </a:cubicBezTo>
                <a:cubicBezTo>
                  <a:pt x="2199534" y="644450"/>
                  <a:pt x="2195117" y="642792"/>
                  <a:pt x="2196111" y="639812"/>
                </a:cubicBezTo>
                <a:close/>
                <a:moveTo>
                  <a:pt x="2195724" y="3487292"/>
                </a:moveTo>
                <a:cubicBezTo>
                  <a:pt x="2195006" y="3482930"/>
                  <a:pt x="2196773" y="3478210"/>
                  <a:pt x="2201632" y="3476332"/>
                </a:cubicBezTo>
                <a:cubicBezTo>
                  <a:pt x="2217976" y="3470038"/>
                  <a:pt x="2236196" y="3469265"/>
                  <a:pt x="2253532" y="3466725"/>
                </a:cubicBezTo>
                <a:cubicBezTo>
                  <a:pt x="2269876" y="3464296"/>
                  <a:pt x="2285998" y="3462088"/>
                  <a:pt x="2302672" y="3463303"/>
                </a:cubicBezTo>
                <a:cubicBezTo>
                  <a:pt x="2311948" y="3463965"/>
                  <a:pt x="2313936" y="3477989"/>
                  <a:pt x="2305212" y="3481301"/>
                </a:cubicBezTo>
                <a:cubicBezTo>
                  <a:pt x="2288649" y="3487375"/>
                  <a:pt x="2271311" y="3489473"/>
                  <a:pt x="2253864" y="3491681"/>
                </a:cubicBezTo>
                <a:cubicBezTo>
                  <a:pt x="2237631" y="3493780"/>
                  <a:pt x="2221068" y="3497534"/>
                  <a:pt x="2204723" y="3496098"/>
                </a:cubicBezTo>
                <a:cubicBezTo>
                  <a:pt x="2199644" y="3495657"/>
                  <a:pt x="2196442" y="3491654"/>
                  <a:pt x="2195724" y="3487292"/>
                </a:cubicBezTo>
                <a:close/>
                <a:moveTo>
                  <a:pt x="2192135" y="1037126"/>
                </a:moveTo>
                <a:cubicBezTo>
                  <a:pt x="2202294" y="1023984"/>
                  <a:pt x="2213668" y="1011948"/>
                  <a:pt x="2225043" y="999912"/>
                </a:cubicBezTo>
                <a:cubicBezTo>
                  <a:pt x="2235754" y="988538"/>
                  <a:pt x="2245581" y="975950"/>
                  <a:pt x="2257949" y="966454"/>
                </a:cubicBezTo>
                <a:cubicBezTo>
                  <a:pt x="2263140" y="962478"/>
                  <a:pt x="2269544" y="968220"/>
                  <a:pt x="2267446" y="973962"/>
                </a:cubicBezTo>
                <a:cubicBezTo>
                  <a:pt x="2256514" y="1003114"/>
                  <a:pt x="2224159" y="1023874"/>
                  <a:pt x="2203729" y="1046180"/>
                </a:cubicBezTo>
                <a:cubicBezTo>
                  <a:pt x="2198099" y="1052364"/>
                  <a:pt x="2186945" y="1043862"/>
                  <a:pt x="2192135" y="1037126"/>
                </a:cubicBezTo>
                <a:close/>
                <a:moveTo>
                  <a:pt x="2190479" y="1315622"/>
                </a:moveTo>
                <a:cubicBezTo>
                  <a:pt x="2216981" y="1308002"/>
                  <a:pt x="2240502" y="1290334"/>
                  <a:pt x="2265017" y="1277966"/>
                </a:cubicBezTo>
                <a:cubicBezTo>
                  <a:pt x="2286991" y="1266812"/>
                  <a:pt x="2308966" y="1254556"/>
                  <a:pt x="2332045" y="1245722"/>
                </a:cubicBezTo>
                <a:cubicBezTo>
                  <a:pt x="2336020" y="1244176"/>
                  <a:pt x="2339775" y="1250028"/>
                  <a:pt x="2336462" y="1252900"/>
                </a:cubicBezTo>
                <a:cubicBezTo>
                  <a:pt x="2313493" y="1273328"/>
                  <a:pt x="2283679" y="1284812"/>
                  <a:pt x="2256403" y="1298174"/>
                </a:cubicBezTo>
                <a:cubicBezTo>
                  <a:pt x="2235533" y="1308444"/>
                  <a:pt x="2215435" y="1325780"/>
                  <a:pt x="2190921" y="1322800"/>
                </a:cubicBezTo>
                <a:cubicBezTo>
                  <a:pt x="2187277" y="1322358"/>
                  <a:pt x="2186946" y="1316616"/>
                  <a:pt x="2190479" y="1315622"/>
                </a:cubicBezTo>
                <a:close/>
                <a:moveTo>
                  <a:pt x="2186698" y="3264976"/>
                </a:moveTo>
                <a:cubicBezTo>
                  <a:pt x="2186753" y="3261608"/>
                  <a:pt x="2188547" y="3258074"/>
                  <a:pt x="2191474" y="3256473"/>
                </a:cubicBezTo>
                <a:cubicBezTo>
                  <a:pt x="2211019" y="3245430"/>
                  <a:pt x="2240835" y="3242449"/>
                  <a:pt x="2262920" y="3244657"/>
                </a:cubicBezTo>
                <a:cubicBezTo>
                  <a:pt x="2272196" y="3245541"/>
                  <a:pt x="2274956" y="3259013"/>
                  <a:pt x="2266012" y="3262767"/>
                </a:cubicBezTo>
                <a:cubicBezTo>
                  <a:pt x="2245582" y="3271381"/>
                  <a:pt x="2214331" y="3277454"/>
                  <a:pt x="2192357" y="3272485"/>
                </a:cubicBezTo>
                <a:cubicBezTo>
                  <a:pt x="2188326" y="3271546"/>
                  <a:pt x="2186642" y="3268344"/>
                  <a:pt x="2186698" y="3264976"/>
                </a:cubicBezTo>
                <a:close/>
                <a:moveTo>
                  <a:pt x="2185386" y="3311147"/>
                </a:moveTo>
                <a:cubicBezTo>
                  <a:pt x="2185317" y="3307241"/>
                  <a:pt x="2187442" y="3303073"/>
                  <a:pt x="2191363" y="3301527"/>
                </a:cubicBezTo>
                <a:cubicBezTo>
                  <a:pt x="2209804" y="3294128"/>
                  <a:pt x="2229901" y="3293135"/>
                  <a:pt x="2249446" y="3293908"/>
                </a:cubicBezTo>
                <a:cubicBezTo>
                  <a:pt x="2260159" y="3294348"/>
                  <a:pt x="2259606" y="3308263"/>
                  <a:pt x="2250771" y="3311244"/>
                </a:cubicBezTo>
                <a:cubicBezTo>
                  <a:pt x="2232110" y="3317428"/>
                  <a:pt x="2212454" y="3321292"/>
                  <a:pt x="2192577" y="3319195"/>
                </a:cubicBezTo>
                <a:cubicBezTo>
                  <a:pt x="2187718" y="3318697"/>
                  <a:pt x="2185455" y="3315053"/>
                  <a:pt x="2185386" y="3311147"/>
                </a:cubicBezTo>
                <a:close/>
                <a:moveTo>
                  <a:pt x="2183785" y="1375430"/>
                </a:moveTo>
                <a:cubicBezTo>
                  <a:pt x="2183136" y="1372656"/>
                  <a:pt x="2184019" y="1369454"/>
                  <a:pt x="2186835" y="1367963"/>
                </a:cubicBezTo>
                <a:cubicBezTo>
                  <a:pt x="2199865" y="1361116"/>
                  <a:pt x="2213999" y="1355926"/>
                  <a:pt x="2227693" y="1350295"/>
                </a:cubicBezTo>
                <a:cubicBezTo>
                  <a:pt x="2241716" y="1344442"/>
                  <a:pt x="2257286" y="1337374"/>
                  <a:pt x="2272636" y="1340246"/>
                </a:cubicBezTo>
                <a:cubicBezTo>
                  <a:pt x="2276722" y="1341020"/>
                  <a:pt x="2278047" y="1347533"/>
                  <a:pt x="2274734" y="1349963"/>
                </a:cubicBezTo>
                <a:cubicBezTo>
                  <a:pt x="2260821" y="1359571"/>
                  <a:pt x="2242380" y="1363766"/>
                  <a:pt x="2226699" y="1369950"/>
                </a:cubicBezTo>
                <a:cubicBezTo>
                  <a:pt x="2214773" y="1374699"/>
                  <a:pt x="2202847" y="1379558"/>
                  <a:pt x="2189927" y="1380331"/>
                </a:cubicBezTo>
                <a:cubicBezTo>
                  <a:pt x="2186614" y="1380552"/>
                  <a:pt x="2184433" y="1378205"/>
                  <a:pt x="2183785" y="1375430"/>
                </a:cubicBezTo>
                <a:close/>
                <a:moveTo>
                  <a:pt x="2177973" y="5123230"/>
                </a:moveTo>
                <a:cubicBezTo>
                  <a:pt x="2178249" y="5119955"/>
                  <a:pt x="2180375" y="5116531"/>
                  <a:pt x="2183522" y="5115262"/>
                </a:cubicBezTo>
                <a:cubicBezTo>
                  <a:pt x="2203068" y="5107532"/>
                  <a:pt x="2225926" y="5106096"/>
                  <a:pt x="2246796" y="5106647"/>
                </a:cubicBezTo>
                <a:cubicBezTo>
                  <a:pt x="2258171" y="5106980"/>
                  <a:pt x="2257618" y="5122991"/>
                  <a:pt x="2247680" y="5125419"/>
                </a:cubicBezTo>
                <a:cubicBezTo>
                  <a:pt x="2227030" y="5130498"/>
                  <a:pt x="2204614" y="5133592"/>
                  <a:pt x="2183522" y="5130280"/>
                </a:cubicBezTo>
                <a:cubicBezTo>
                  <a:pt x="2179271" y="5129616"/>
                  <a:pt x="2177697" y="5126500"/>
                  <a:pt x="2177973" y="5123230"/>
                </a:cubicBezTo>
                <a:close/>
                <a:moveTo>
                  <a:pt x="2176234" y="1262506"/>
                </a:moveTo>
                <a:cubicBezTo>
                  <a:pt x="2193240" y="1243292"/>
                  <a:pt x="2217534" y="1223194"/>
                  <a:pt x="2242712" y="1216348"/>
                </a:cubicBezTo>
                <a:cubicBezTo>
                  <a:pt x="2247902" y="1214912"/>
                  <a:pt x="2250883" y="1220876"/>
                  <a:pt x="2247129" y="1224520"/>
                </a:cubicBezTo>
                <a:cubicBezTo>
                  <a:pt x="2228245" y="1241968"/>
                  <a:pt x="2203178" y="1253120"/>
                  <a:pt x="2183301" y="1269794"/>
                </a:cubicBezTo>
                <a:cubicBezTo>
                  <a:pt x="2178222" y="1273990"/>
                  <a:pt x="2171927" y="1267364"/>
                  <a:pt x="2176234" y="1262506"/>
                </a:cubicBezTo>
                <a:close/>
                <a:moveTo>
                  <a:pt x="2162873" y="974072"/>
                </a:moveTo>
                <a:cubicBezTo>
                  <a:pt x="2181313" y="939840"/>
                  <a:pt x="2209472" y="905608"/>
                  <a:pt x="2244035" y="886946"/>
                </a:cubicBezTo>
                <a:cubicBezTo>
                  <a:pt x="2249447" y="884074"/>
                  <a:pt x="2253642" y="890480"/>
                  <a:pt x="2250219" y="895008"/>
                </a:cubicBezTo>
                <a:cubicBezTo>
                  <a:pt x="2226698" y="925816"/>
                  <a:pt x="2198208" y="953092"/>
                  <a:pt x="2172810" y="982466"/>
                </a:cubicBezTo>
                <a:cubicBezTo>
                  <a:pt x="2167620" y="988428"/>
                  <a:pt x="2159559" y="980146"/>
                  <a:pt x="2162873" y="974072"/>
                </a:cubicBezTo>
                <a:close/>
                <a:moveTo>
                  <a:pt x="2141740" y="3225333"/>
                </a:moveTo>
                <a:cubicBezTo>
                  <a:pt x="2139931" y="3220502"/>
                  <a:pt x="2141174" y="3214621"/>
                  <a:pt x="2147081" y="3211530"/>
                </a:cubicBezTo>
                <a:cubicBezTo>
                  <a:pt x="2169498" y="3199935"/>
                  <a:pt x="2203289" y="3190328"/>
                  <a:pt x="2228466" y="3194634"/>
                </a:cubicBezTo>
                <a:cubicBezTo>
                  <a:pt x="2239399" y="3196511"/>
                  <a:pt x="2237852" y="3210094"/>
                  <a:pt x="2229570" y="3213959"/>
                </a:cubicBezTo>
                <a:cubicBezTo>
                  <a:pt x="2216540" y="3220032"/>
                  <a:pt x="2201854" y="3221357"/>
                  <a:pt x="2188050" y="3224671"/>
                </a:cubicBezTo>
                <a:cubicBezTo>
                  <a:pt x="2176897" y="3227431"/>
                  <a:pt x="2165964" y="3230965"/>
                  <a:pt x="2154701" y="3232843"/>
                </a:cubicBezTo>
                <a:cubicBezTo>
                  <a:pt x="2148407" y="3233946"/>
                  <a:pt x="2143548" y="3230164"/>
                  <a:pt x="2141740" y="3225333"/>
                </a:cubicBezTo>
                <a:close/>
                <a:moveTo>
                  <a:pt x="2132532" y="1227570"/>
                </a:moveTo>
                <a:cubicBezTo>
                  <a:pt x="2131677" y="1224796"/>
                  <a:pt x="2132670" y="1221538"/>
                  <a:pt x="2136370" y="1220434"/>
                </a:cubicBezTo>
                <a:cubicBezTo>
                  <a:pt x="2200306" y="1201882"/>
                  <a:pt x="2244366" y="1146890"/>
                  <a:pt x="2306095" y="1126130"/>
                </a:cubicBezTo>
                <a:cubicBezTo>
                  <a:pt x="2311174" y="1124364"/>
                  <a:pt x="2314819" y="1130768"/>
                  <a:pt x="2310732" y="1134190"/>
                </a:cubicBezTo>
                <a:cubicBezTo>
                  <a:pt x="2263360" y="1173944"/>
                  <a:pt x="2201079" y="1218446"/>
                  <a:pt x="2139792" y="1231808"/>
                </a:cubicBezTo>
                <a:cubicBezTo>
                  <a:pt x="2136093" y="1232636"/>
                  <a:pt x="2133388" y="1230344"/>
                  <a:pt x="2132532" y="1227570"/>
                </a:cubicBezTo>
                <a:close/>
                <a:moveTo>
                  <a:pt x="2122828" y="4082753"/>
                </a:moveTo>
                <a:cubicBezTo>
                  <a:pt x="2123560" y="4078860"/>
                  <a:pt x="2126597" y="4075713"/>
                  <a:pt x="2131732" y="4076708"/>
                </a:cubicBezTo>
                <a:cubicBezTo>
                  <a:pt x="2152270" y="4080683"/>
                  <a:pt x="2172148" y="4087971"/>
                  <a:pt x="2192024" y="4094487"/>
                </a:cubicBezTo>
                <a:cubicBezTo>
                  <a:pt x="2210135" y="4100561"/>
                  <a:pt x="2230454" y="4104426"/>
                  <a:pt x="2244919" y="4117237"/>
                </a:cubicBezTo>
                <a:cubicBezTo>
                  <a:pt x="2248674" y="4120548"/>
                  <a:pt x="2246023" y="4128279"/>
                  <a:pt x="2241055" y="4128611"/>
                </a:cubicBezTo>
                <a:cubicBezTo>
                  <a:pt x="2222281" y="4130154"/>
                  <a:pt x="2204503" y="4121433"/>
                  <a:pt x="2186835" y="4115359"/>
                </a:cubicBezTo>
                <a:cubicBezTo>
                  <a:pt x="2166958" y="4108512"/>
                  <a:pt x="2146639" y="4102438"/>
                  <a:pt x="2127756" y="4093273"/>
                </a:cubicBezTo>
                <a:cubicBezTo>
                  <a:pt x="2123670" y="4091284"/>
                  <a:pt x="2122097" y="4086646"/>
                  <a:pt x="2122828" y="4082753"/>
                </a:cubicBezTo>
                <a:close/>
                <a:moveTo>
                  <a:pt x="2113636" y="3280035"/>
                </a:moveTo>
                <a:cubicBezTo>
                  <a:pt x="2112821" y="3276377"/>
                  <a:pt x="2114284" y="3272375"/>
                  <a:pt x="2118922" y="3270939"/>
                </a:cubicBezTo>
                <a:cubicBezTo>
                  <a:pt x="2133830" y="3266411"/>
                  <a:pt x="2148958" y="3262105"/>
                  <a:pt x="2164640" y="3264202"/>
                </a:cubicBezTo>
                <a:cubicBezTo>
                  <a:pt x="2173032" y="3265307"/>
                  <a:pt x="2175351" y="3277012"/>
                  <a:pt x="2167290" y="3280545"/>
                </a:cubicBezTo>
                <a:cubicBezTo>
                  <a:pt x="2152934" y="3286951"/>
                  <a:pt x="2137585" y="3287171"/>
                  <a:pt x="2122014" y="3287061"/>
                </a:cubicBezTo>
                <a:cubicBezTo>
                  <a:pt x="2117542" y="3287006"/>
                  <a:pt x="2114450" y="3283693"/>
                  <a:pt x="2113636" y="3280035"/>
                </a:cubicBezTo>
                <a:close/>
                <a:moveTo>
                  <a:pt x="2102689" y="943926"/>
                </a:moveTo>
                <a:cubicBezTo>
                  <a:pt x="2121241" y="897768"/>
                  <a:pt x="2163424" y="841892"/>
                  <a:pt x="2206380" y="815832"/>
                </a:cubicBezTo>
                <a:cubicBezTo>
                  <a:pt x="2211681" y="812630"/>
                  <a:pt x="2220736" y="817708"/>
                  <a:pt x="2216871" y="824334"/>
                </a:cubicBezTo>
                <a:cubicBezTo>
                  <a:pt x="2202846" y="848186"/>
                  <a:pt x="2181424" y="866960"/>
                  <a:pt x="2163645" y="887830"/>
                </a:cubicBezTo>
                <a:cubicBezTo>
                  <a:pt x="2146529" y="907926"/>
                  <a:pt x="2130628" y="928686"/>
                  <a:pt x="2114395" y="949448"/>
                </a:cubicBezTo>
                <a:cubicBezTo>
                  <a:pt x="2110198" y="954968"/>
                  <a:pt x="2099709" y="951324"/>
                  <a:pt x="2102689" y="943926"/>
                </a:cubicBezTo>
                <a:close/>
                <a:moveTo>
                  <a:pt x="2096465" y="3793391"/>
                </a:moveTo>
                <a:cubicBezTo>
                  <a:pt x="2096175" y="3789374"/>
                  <a:pt x="2098329" y="3785342"/>
                  <a:pt x="2103353" y="3784735"/>
                </a:cubicBezTo>
                <a:cubicBezTo>
                  <a:pt x="2128751" y="3781754"/>
                  <a:pt x="2156910" y="3781533"/>
                  <a:pt x="2181535" y="3789485"/>
                </a:cubicBezTo>
                <a:cubicBezTo>
                  <a:pt x="2192136" y="3792908"/>
                  <a:pt x="2189927" y="3808480"/>
                  <a:pt x="2178774" y="3808590"/>
                </a:cubicBezTo>
                <a:cubicBezTo>
                  <a:pt x="2154260" y="3808922"/>
                  <a:pt x="2128641" y="3804616"/>
                  <a:pt x="2104236" y="3801965"/>
                </a:cubicBezTo>
                <a:cubicBezTo>
                  <a:pt x="2099488" y="3801412"/>
                  <a:pt x="2096755" y="3797409"/>
                  <a:pt x="2096465" y="3793391"/>
                </a:cubicBezTo>
                <a:close/>
                <a:moveTo>
                  <a:pt x="2037870" y="3549462"/>
                </a:moveTo>
                <a:cubicBezTo>
                  <a:pt x="2037815" y="3545818"/>
                  <a:pt x="2039913" y="3542091"/>
                  <a:pt x="2044164" y="3541595"/>
                </a:cubicBezTo>
                <a:cubicBezTo>
                  <a:pt x="2117156" y="3533312"/>
                  <a:pt x="2190590" y="3527460"/>
                  <a:pt x="2263030" y="3515202"/>
                </a:cubicBezTo>
                <a:cubicBezTo>
                  <a:pt x="2298697" y="3509128"/>
                  <a:pt x="2334034" y="3500294"/>
                  <a:pt x="2370254" y="3497866"/>
                </a:cubicBezTo>
                <a:cubicBezTo>
                  <a:pt x="2381627" y="3496982"/>
                  <a:pt x="2385934" y="3513215"/>
                  <a:pt x="2374892" y="3517411"/>
                </a:cubicBezTo>
                <a:cubicBezTo>
                  <a:pt x="2276060" y="3554736"/>
                  <a:pt x="2149401" y="3560919"/>
                  <a:pt x="2044496" y="3556833"/>
                </a:cubicBezTo>
                <a:cubicBezTo>
                  <a:pt x="2040134" y="3556667"/>
                  <a:pt x="2037925" y="3553106"/>
                  <a:pt x="2037870" y="3549462"/>
                </a:cubicBezTo>
                <a:close/>
                <a:moveTo>
                  <a:pt x="2018077" y="1361613"/>
                </a:moveTo>
                <a:cubicBezTo>
                  <a:pt x="2017414" y="1358852"/>
                  <a:pt x="2018546" y="1355595"/>
                  <a:pt x="2022079" y="1354491"/>
                </a:cubicBezTo>
                <a:cubicBezTo>
                  <a:pt x="2067243" y="1340356"/>
                  <a:pt x="2100371" y="1303254"/>
                  <a:pt x="2144983" y="1287572"/>
                </a:cubicBezTo>
                <a:cubicBezTo>
                  <a:pt x="2149842" y="1285806"/>
                  <a:pt x="2153155" y="1292320"/>
                  <a:pt x="2148517" y="1294860"/>
                </a:cubicBezTo>
                <a:cubicBezTo>
                  <a:pt x="2107438" y="1318712"/>
                  <a:pt x="2072212" y="1354381"/>
                  <a:pt x="2024840" y="1365754"/>
                </a:cubicBezTo>
                <a:cubicBezTo>
                  <a:pt x="2021196" y="1366637"/>
                  <a:pt x="2018739" y="1364373"/>
                  <a:pt x="2018077" y="1361613"/>
                </a:cubicBezTo>
                <a:close/>
                <a:moveTo>
                  <a:pt x="2011478" y="3254498"/>
                </a:moveTo>
                <a:cubicBezTo>
                  <a:pt x="2011119" y="3250371"/>
                  <a:pt x="2013465" y="3245982"/>
                  <a:pt x="2018766" y="3244105"/>
                </a:cubicBezTo>
                <a:cubicBezTo>
                  <a:pt x="2035772" y="3238473"/>
                  <a:pt x="2054765" y="3238363"/>
                  <a:pt x="2072433" y="3235271"/>
                </a:cubicBezTo>
                <a:cubicBezTo>
                  <a:pt x="2088666" y="3232509"/>
                  <a:pt x="2104788" y="3228866"/>
                  <a:pt x="2121021" y="3225884"/>
                </a:cubicBezTo>
                <a:cubicBezTo>
                  <a:pt x="2132395" y="3223787"/>
                  <a:pt x="2135817" y="3241897"/>
                  <a:pt x="2125106" y="3245430"/>
                </a:cubicBezTo>
                <a:cubicBezTo>
                  <a:pt x="2107548" y="3251172"/>
                  <a:pt x="2089550" y="3255810"/>
                  <a:pt x="2071328" y="3258791"/>
                </a:cubicBezTo>
                <a:cubicBezTo>
                  <a:pt x="2054875" y="3261552"/>
                  <a:pt x="2037097" y="3265859"/>
                  <a:pt x="2020422" y="3263319"/>
                </a:cubicBezTo>
                <a:cubicBezTo>
                  <a:pt x="2014901" y="3262490"/>
                  <a:pt x="2011836" y="3258625"/>
                  <a:pt x="2011478" y="3254498"/>
                </a:cubicBezTo>
                <a:close/>
                <a:moveTo>
                  <a:pt x="1999704" y="3104361"/>
                </a:moveTo>
                <a:cubicBezTo>
                  <a:pt x="1998310" y="3099778"/>
                  <a:pt x="1999387" y="3094257"/>
                  <a:pt x="2003749" y="3091607"/>
                </a:cubicBezTo>
                <a:cubicBezTo>
                  <a:pt x="2015785" y="3083988"/>
                  <a:pt x="2029588" y="3077362"/>
                  <a:pt x="2043944" y="3077692"/>
                </a:cubicBezTo>
                <a:cubicBezTo>
                  <a:pt x="2050679" y="3077804"/>
                  <a:pt x="2055096" y="3087521"/>
                  <a:pt x="2050458" y="3092600"/>
                </a:cubicBezTo>
                <a:cubicBezTo>
                  <a:pt x="2040189" y="3103643"/>
                  <a:pt x="2025061" y="3108612"/>
                  <a:pt x="2010484" y="3111484"/>
                </a:cubicBezTo>
                <a:cubicBezTo>
                  <a:pt x="2004963" y="3112588"/>
                  <a:pt x="2001098" y="3108944"/>
                  <a:pt x="1999704" y="3104361"/>
                </a:cubicBezTo>
                <a:close/>
                <a:moveTo>
                  <a:pt x="1980434" y="5264107"/>
                </a:moveTo>
                <a:cubicBezTo>
                  <a:pt x="1980613" y="5260903"/>
                  <a:pt x="1982435" y="5257700"/>
                  <a:pt x="1985637" y="5256596"/>
                </a:cubicBezTo>
                <a:cubicBezTo>
                  <a:pt x="2000435" y="5251626"/>
                  <a:pt x="2016667" y="5251403"/>
                  <a:pt x="2032238" y="5252065"/>
                </a:cubicBezTo>
                <a:cubicBezTo>
                  <a:pt x="2050126" y="5252840"/>
                  <a:pt x="2069120" y="5252511"/>
                  <a:pt x="2085463" y="5260460"/>
                </a:cubicBezTo>
                <a:cubicBezTo>
                  <a:pt x="2091868" y="5263555"/>
                  <a:pt x="2089549" y="5272829"/>
                  <a:pt x="2083586" y="5274707"/>
                </a:cubicBezTo>
                <a:cubicBezTo>
                  <a:pt x="2066801" y="5280116"/>
                  <a:pt x="2048139" y="5277908"/>
                  <a:pt x="2030691" y="5277137"/>
                </a:cubicBezTo>
                <a:cubicBezTo>
                  <a:pt x="2015343" y="5276470"/>
                  <a:pt x="1999772" y="5276582"/>
                  <a:pt x="1985085" y="5271614"/>
                </a:cubicBezTo>
                <a:cubicBezTo>
                  <a:pt x="1981718" y="5270511"/>
                  <a:pt x="1980254" y="5267307"/>
                  <a:pt x="1980434" y="5264107"/>
                </a:cubicBezTo>
                <a:close/>
                <a:moveTo>
                  <a:pt x="1980337" y="3966360"/>
                </a:moveTo>
                <a:cubicBezTo>
                  <a:pt x="1981138" y="3961068"/>
                  <a:pt x="1985030" y="3956565"/>
                  <a:pt x="1991601" y="3957667"/>
                </a:cubicBezTo>
                <a:cubicBezTo>
                  <a:pt x="2013686" y="3961425"/>
                  <a:pt x="2038090" y="3967056"/>
                  <a:pt x="2058188" y="3977436"/>
                </a:cubicBezTo>
                <a:cubicBezTo>
                  <a:pt x="2066911" y="3981964"/>
                  <a:pt x="2062606" y="3996098"/>
                  <a:pt x="2053108" y="3995549"/>
                </a:cubicBezTo>
                <a:cubicBezTo>
                  <a:pt x="2031133" y="3994443"/>
                  <a:pt x="2008276" y="3987265"/>
                  <a:pt x="1987625" y="3979863"/>
                </a:cubicBezTo>
                <a:cubicBezTo>
                  <a:pt x="1981828" y="3977764"/>
                  <a:pt x="1979537" y="3971663"/>
                  <a:pt x="1980337" y="3966360"/>
                </a:cubicBezTo>
                <a:close/>
                <a:moveTo>
                  <a:pt x="1969378" y="3223181"/>
                </a:moveTo>
                <a:cubicBezTo>
                  <a:pt x="1967694" y="3219674"/>
                  <a:pt x="1968136" y="3215451"/>
                  <a:pt x="1972387" y="3212635"/>
                </a:cubicBezTo>
                <a:cubicBezTo>
                  <a:pt x="1990166" y="3200930"/>
                  <a:pt x="2013465" y="3196955"/>
                  <a:pt x="2034446" y="3196071"/>
                </a:cubicBezTo>
                <a:cubicBezTo>
                  <a:pt x="2047697" y="3195518"/>
                  <a:pt x="2049464" y="3215727"/>
                  <a:pt x="2036986" y="3218709"/>
                </a:cubicBezTo>
                <a:cubicBezTo>
                  <a:pt x="2018545" y="3223126"/>
                  <a:pt x="1998116" y="3228978"/>
                  <a:pt x="1979123" y="3229420"/>
                </a:cubicBezTo>
                <a:cubicBezTo>
                  <a:pt x="1974872" y="3229475"/>
                  <a:pt x="1971062" y="3226686"/>
                  <a:pt x="1969378" y="3223181"/>
                </a:cubicBezTo>
                <a:close/>
                <a:moveTo>
                  <a:pt x="1950315" y="3462874"/>
                </a:moveTo>
                <a:cubicBezTo>
                  <a:pt x="1950329" y="3458526"/>
                  <a:pt x="1953007" y="3453916"/>
                  <a:pt x="1957921" y="3452701"/>
                </a:cubicBezTo>
                <a:cubicBezTo>
                  <a:pt x="2002533" y="3441438"/>
                  <a:pt x="2052115" y="3436137"/>
                  <a:pt x="2098053" y="3434812"/>
                </a:cubicBezTo>
                <a:cubicBezTo>
                  <a:pt x="2108654" y="3434480"/>
                  <a:pt x="2108322" y="3449499"/>
                  <a:pt x="2099378" y="3452149"/>
                </a:cubicBezTo>
                <a:cubicBezTo>
                  <a:pt x="2055539" y="3465290"/>
                  <a:pt x="2004521" y="3472799"/>
                  <a:pt x="1958694" y="3471474"/>
                </a:cubicBezTo>
                <a:cubicBezTo>
                  <a:pt x="1952952" y="3471308"/>
                  <a:pt x="1950302" y="3467222"/>
                  <a:pt x="1950315" y="3462874"/>
                </a:cubicBezTo>
                <a:close/>
                <a:moveTo>
                  <a:pt x="1933518" y="1179244"/>
                </a:moveTo>
                <a:cubicBezTo>
                  <a:pt x="1944560" y="1107800"/>
                  <a:pt x="1997785" y="1047174"/>
                  <a:pt x="2025171" y="981360"/>
                </a:cubicBezTo>
                <a:cubicBezTo>
                  <a:pt x="2052998" y="914442"/>
                  <a:pt x="2083034" y="841340"/>
                  <a:pt x="2127646" y="783808"/>
                </a:cubicBezTo>
                <a:cubicBezTo>
                  <a:pt x="2130297" y="780384"/>
                  <a:pt x="2136150" y="784030"/>
                  <a:pt x="2134935" y="787894"/>
                </a:cubicBezTo>
                <a:cubicBezTo>
                  <a:pt x="2111415" y="861880"/>
                  <a:pt x="2067685" y="935864"/>
                  <a:pt x="2033011" y="1005212"/>
                </a:cubicBezTo>
                <a:cubicBezTo>
                  <a:pt x="2003639" y="1064180"/>
                  <a:pt x="1971283" y="1124142"/>
                  <a:pt x="1938045" y="1180902"/>
                </a:cubicBezTo>
                <a:cubicBezTo>
                  <a:pt x="1936720" y="1183000"/>
                  <a:pt x="1933186" y="1181674"/>
                  <a:pt x="1933518" y="1179244"/>
                </a:cubicBezTo>
                <a:close/>
                <a:moveTo>
                  <a:pt x="1927582" y="3755068"/>
                </a:moveTo>
                <a:cubicBezTo>
                  <a:pt x="1928493" y="3750443"/>
                  <a:pt x="1931916" y="3746468"/>
                  <a:pt x="1937382" y="3746854"/>
                </a:cubicBezTo>
                <a:cubicBezTo>
                  <a:pt x="1962338" y="3748511"/>
                  <a:pt x="1988510" y="3756352"/>
                  <a:pt x="2010705" y="3767839"/>
                </a:cubicBezTo>
                <a:cubicBezTo>
                  <a:pt x="2019540" y="3772477"/>
                  <a:pt x="2013687" y="3786061"/>
                  <a:pt x="2004742" y="3785398"/>
                </a:cubicBezTo>
                <a:cubicBezTo>
                  <a:pt x="1980559" y="3783741"/>
                  <a:pt x="1954829" y="3777888"/>
                  <a:pt x="1932854" y="3767174"/>
                </a:cubicBezTo>
                <a:cubicBezTo>
                  <a:pt x="1928272" y="3764966"/>
                  <a:pt x="1926671" y="3759693"/>
                  <a:pt x="1927582" y="3755068"/>
                </a:cubicBezTo>
                <a:close/>
                <a:moveTo>
                  <a:pt x="1907870" y="4084185"/>
                </a:moveTo>
                <a:cubicBezTo>
                  <a:pt x="1908836" y="4081396"/>
                  <a:pt x="1911155" y="4079078"/>
                  <a:pt x="1914413" y="4078471"/>
                </a:cubicBezTo>
                <a:cubicBezTo>
                  <a:pt x="1929320" y="4075708"/>
                  <a:pt x="1943455" y="4082998"/>
                  <a:pt x="1957258" y="4087968"/>
                </a:cubicBezTo>
                <a:cubicBezTo>
                  <a:pt x="1972166" y="4093269"/>
                  <a:pt x="1986742" y="4099784"/>
                  <a:pt x="2000655" y="4107404"/>
                </a:cubicBezTo>
                <a:cubicBezTo>
                  <a:pt x="2008827" y="4111932"/>
                  <a:pt x="2003527" y="4126399"/>
                  <a:pt x="1994361" y="4124739"/>
                </a:cubicBezTo>
                <a:cubicBezTo>
                  <a:pt x="1976251" y="4121319"/>
                  <a:pt x="1959025" y="4116129"/>
                  <a:pt x="1941688" y="4109944"/>
                </a:cubicBezTo>
                <a:cubicBezTo>
                  <a:pt x="1929762" y="4105637"/>
                  <a:pt x="1917946" y="4102546"/>
                  <a:pt x="1909444" y="4092716"/>
                </a:cubicBezTo>
                <a:cubicBezTo>
                  <a:pt x="1907290" y="4090232"/>
                  <a:pt x="1906904" y="4086973"/>
                  <a:pt x="1907870" y="4084185"/>
                </a:cubicBezTo>
                <a:close/>
                <a:moveTo>
                  <a:pt x="1899284" y="1255880"/>
                </a:moveTo>
                <a:cubicBezTo>
                  <a:pt x="1917837" y="1233684"/>
                  <a:pt x="1936941" y="1212040"/>
                  <a:pt x="1954719" y="1189182"/>
                </a:cubicBezTo>
                <a:cubicBezTo>
                  <a:pt x="1967528" y="1172728"/>
                  <a:pt x="1979675" y="1154618"/>
                  <a:pt x="1996350" y="1141920"/>
                </a:cubicBezTo>
                <a:cubicBezTo>
                  <a:pt x="2001320" y="1138054"/>
                  <a:pt x="2007614" y="1144348"/>
                  <a:pt x="2005184" y="1149650"/>
                </a:cubicBezTo>
                <a:cubicBezTo>
                  <a:pt x="1994141" y="1173502"/>
                  <a:pt x="1974596" y="1195366"/>
                  <a:pt x="1957479" y="1215244"/>
                </a:cubicBezTo>
                <a:cubicBezTo>
                  <a:pt x="1942130" y="1233132"/>
                  <a:pt x="1926670" y="1251242"/>
                  <a:pt x="1907346" y="1264934"/>
                </a:cubicBezTo>
                <a:cubicBezTo>
                  <a:pt x="1901493" y="1269020"/>
                  <a:pt x="1894867" y="1261180"/>
                  <a:pt x="1899284" y="1255880"/>
                </a:cubicBezTo>
                <a:close/>
                <a:moveTo>
                  <a:pt x="1888987" y="3594585"/>
                </a:moveTo>
                <a:cubicBezTo>
                  <a:pt x="1889401" y="3590430"/>
                  <a:pt x="1892603" y="3586372"/>
                  <a:pt x="1898070" y="3586207"/>
                </a:cubicBezTo>
                <a:cubicBezTo>
                  <a:pt x="2019097" y="3582674"/>
                  <a:pt x="2137474" y="3579692"/>
                  <a:pt x="2257838" y="3564122"/>
                </a:cubicBezTo>
                <a:cubicBezTo>
                  <a:pt x="2271862" y="3562355"/>
                  <a:pt x="2272966" y="3583667"/>
                  <a:pt x="2259274" y="3585876"/>
                </a:cubicBezTo>
                <a:cubicBezTo>
                  <a:pt x="2140676" y="3604538"/>
                  <a:pt x="2016337" y="3614697"/>
                  <a:pt x="1896634" y="3603544"/>
                </a:cubicBezTo>
                <a:cubicBezTo>
                  <a:pt x="1890947" y="3602992"/>
                  <a:pt x="1888573" y="3598740"/>
                  <a:pt x="1888987" y="3594585"/>
                </a:cubicBezTo>
                <a:close/>
                <a:moveTo>
                  <a:pt x="1868104" y="3526783"/>
                </a:moveTo>
                <a:cubicBezTo>
                  <a:pt x="1868200" y="3523236"/>
                  <a:pt x="1870409" y="3519564"/>
                  <a:pt x="1874439" y="3518846"/>
                </a:cubicBezTo>
                <a:cubicBezTo>
                  <a:pt x="1965099" y="3503718"/>
                  <a:pt x="2065476" y="3488700"/>
                  <a:pt x="2157462" y="3487264"/>
                </a:cubicBezTo>
                <a:cubicBezTo>
                  <a:pt x="2168394" y="3487154"/>
                  <a:pt x="2173252" y="3503497"/>
                  <a:pt x="2161658" y="3506810"/>
                </a:cubicBezTo>
                <a:cubicBezTo>
                  <a:pt x="2072765" y="3532429"/>
                  <a:pt x="1966093" y="3538833"/>
                  <a:pt x="1874439" y="3533975"/>
                </a:cubicBezTo>
                <a:cubicBezTo>
                  <a:pt x="1870022" y="3533754"/>
                  <a:pt x="1868007" y="3530330"/>
                  <a:pt x="1868104" y="3526783"/>
                </a:cubicBezTo>
                <a:close/>
                <a:moveTo>
                  <a:pt x="1849054" y="3930882"/>
                </a:moveTo>
                <a:cubicBezTo>
                  <a:pt x="1850310" y="3926120"/>
                  <a:pt x="1854341" y="3922118"/>
                  <a:pt x="1859973" y="3923334"/>
                </a:cubicBezTo>
                <a:cubicBezTo>
                  <a:pt x="1879628" y="3927639"/>
                  <a:pt x="1899063" y="3931393"/>
                  <a:pt x="1917284" y="3940447"/>
                </a:cubicBezTo>
                <a:cubicBezTo>
                  <a:pt x="1925234" y="3944422"/>
                  <a:pt x="1921039" y="3957561"/>
                  <a:pt x="1912425" y="3956898"/>
                </a:cubicBezTo>
                <a:cubicBezTo>
                  <a:pt x="1892328" y="3955245"/>
                  <a:pt x="1873776" y="3949169"/>
                  <a:pt x="1854783" y="3942986"/>
                </a:cubicBezTo>
                <a:cubicBezTo>
                  <a:pt x="1849317" y="3941165"/>
                  <a:pt x="1847798" y="3935646"/>
                  <a:pt x="1849054" y="3930882"/>
                </a:cubicBezTo>
                <a:close/>
                <a:moveTo>
                  <a:pt x="1846556" y="5145453"/>
                </a:moveTo>
                <a:cubicBezTo>
                  <a:pt x="1846667" y="5141285"/>
                  <a:pt x="1849096" y="5137198"/>
                  <a:pt x="1853789" y="5136369"/>
                </a:cubicBezTo>
                <a:cubicBezTo>
                  <a:pt x="1872894" y="5133057"/>
                  <a:pt x="1890341" y="5134603"/>
                  <a:pt x="1908561" y="5140787"/>
                </a:cubicBezTo>
                <a:cubicBezTo>
                  <a:pt x="1915850" y="5143326"/>
                  <a:pt x="1914525" y="5153487"/>
                  <a:pt x="1907567" y="5155252"/>
                </a:cubicBezTo>
                <a:cubicBezTo>
                  <a:pt x="1889126" y="5159781"/>
                  <a:pt x="1871679" y="5159669"/>
                  <a:pt x="1853237" y="5155031"/>
                </a:cubicBezTo>
                <a:cubicBezTo>
                  <a:pt x="1848655" y="5153872"/>
                  <a:pt x="1846446" y="5149621"/>
                  <a:pt x="1846556" y="5145453"/>
                </a:cubicBezTo>
                <a:close/>
                <a:moveTo>
                  <a:pt x="1801338" y="4038384"/>
                </a:moveTo>
                <a:cubicBezTo>
                  <a:pt x="1803988" y="4044017"/>
                  <a:pt x="1805755" y="4050197"/>
                  <a:pt x="1806418" y="4057046"/>
                </a:cubicBezTo>
                <a:cubicBezTo>
                  <a:pt x="1810614" y="4055057"/>
                  <a:pt x="1815031" y="4053842"/>
                  <a:pt x="1819669" y="4053400"/>
                </a:cubicBezTo>
                <a:cubicBezTo>
                  <a:pt x="1817571" y="4052407"/>
                  <a:pt x="1815473" y="4051413"/>
                  <a:pt x="1813375" y="4050421"/>
                </a:cubicBezTo>
                <a:cubicBezTo>
                  <a:pt x="1809730" y="4046113"/>
                  <a:pt x="1805645" y="4042138"/>
                  <a:pt x="1801338" y="4038384"/>
                </a:cubicBezTo>
                <a:close/>
                <a:moveTo>
                  <a:pt x="1780162" y="3498279"/>
                </a:moveTo>
                <a:cubicBezTo>
                  <a:pt x="1779831" y="3493503"/>
                  <a:pt x="1782454" y="3488313"/>
                  <a:pt x="1787975" y="3486602"/>
                </a:cubicBezTo>
                <a:cubicBezTo>
                  <a:pt x="1822208" y="3475890"/>
                  <a:pt x="1865826" y="3468160"/>
                  <a:pt x="1901714" y="3470700"/>
                </a:cubicBezTo>
                <a:cubicBezTo>
                  <a:pt x="1912868" y="3471583"/>
                  <a:pt x="1915628" y="3486050"/>
                  <a:pt x="1904806" y="3490135"/>
                </a:cubicBezTo>
                <a:cubicBezTo>
                  <a:pt x="1870574" y="3503166"/>
                  <a:pt x="1826625" y="3507583"/>
                  <a:pt x="1790074" y="3507472"/>
                </a:cubicBezTo>
                <a:cubicBezTo>
                  <a:pt x="1783779" y="3507417"/>
                  <a:pt x="1780494" y="3503055"/>
                  <a:pt x="1780162" y="3498279"/>
                </a:cubicBezTo>
                <a:close/>
                <a:moveTo>
                  <a:pt x="1779266" y="4922453"/>
                </a:moveTo>
                <a:cubicBezTo>
                  <a:pt x="1778590" y="4919072"/>
                  <a:pt x="1779860" y="4915566"/>
                  <a:pt x="1784112" y="4914185"/>
                </a:cubicBezTo>
                <a:cubicBezTo>
                  <a:pt x="1806307" y="4907007"/>
                  <a:pt x="1839435" y="4905129"/>
                  <a:pt x="1861741" y="4912308"/>
                </a:cubicBezTo>
                <a:cubicBezTo>
                  <a:pt x="1867704" y="4914185"/>
                  <a:pt x="1868588" y="4923682"/>
                  <a:pt x="1862514" y="4926111"/>
                </a:cubicBezTo>
                <a:cubicBezTo>
                  <a:pt x="1841202" y="4934724"/>
                  <a:pt x="1807964" y="4935387"/>
                  <a:pt x="1786099" y="4929977"/>
                </a:cubicBezTo>
                <a:cubicBezTo>
                  <a:pt x="1782565" y="4929091"/>
                  <a:pt x="1779943" y="4925834"/>
                  <a:pt x="1779266" y="4922453"/>
                </a:cubicBezTo>
                <a:close/>
                <a:moveTo>
                  <a:pt x="1774503" y="3844125"/>
                </a:moveTo>
                <a:cubicBezTo>
                  <a:pt x="1775359" y="3840565"/>
                  <a:pt x="1778092" y="3837472"/>
                  <a:pt x="1782232" y="3837085"/>
                </a:cubicBezTo>
                <a:cubicBezTo>
                  <a:pt x="1799459" y="3835538"/>
                  <a:pt x="1816796" y="3841392"/>
                  <a:pt x="1833140" y="3846362"/>
                </a:cubicBezTo>
                <a:cubicBezTo>
                  <a:pt x="1846611" y="3850559"/>
                  <a:pt x="1859973" y="3854535"/>
                  <a:pt x="1872562" y="3861052"/>
                </a:cubicBezTo>
                <a:cubicBezTo>
                  <a:pt x="1881396" y="3865578"/>
                  <a:pt x="1875543" y="3879270"/>
                  <a:pt x="1866820" y="3878497"/>
                </a:cubicBezTo>
                <a:cubicBezTo>
                  <a:pt x="1850035" y="3877282"/>
                  <a:pt x="1833802" y="3873416"/>
                  <a:pt x="1817680" y="3868893"/>
                </a:cubicBezTo>
                <a:cubicBezTo>
                  <a:pt x="1803766" y="3865027"/>
                  <a:pt x="1790073" y="3862264"/>
                  <a:pt x="1778037" y="3853983"/>
                </a:cubicBezTo>
                <a:cubicBezTo>
                  <a:pt x="1774668" y="3851719"/>
                  <a:pt x="1773647" y="3847688"/>
                  <a:pt x="1774503" y="3844125"/>
                </a:cubicBezTo>
                <a:close/>
                <a:moveTo>
                  <a:pt x="1766855" y="5051464"/>
                </a:moveTo>
                <a:cubicBezTo>
                  <a:pt x="1765116" y="5046951"/>
                  <a:pt x="1765944" y="5041677"/>
                  <a:pt x="1771079" y="5039083"/>
                </a:cubicBezTo>
                <a:cubicBezTo>
                  <a:pt x="1788747" y="5030138"/>
                  <a:pt x="1808955" y="5027709"/>
                  <a:pt x="1826403" y="5038089"/>
                </a:cubicBezTo>
                <a:cubicBezTo>
                  <a:pt x="1832808" y="5041843"/>
                  <a:pt x="1831482" y="5052224"/>
                  <a:pt x="1824084" y="5053991"/>
                </a:cubicBezTo>
                <a:cubicBezTo>
                  <a:pt x="1809177" y="5057414"/>
                  <a:pt x="1793164" y="5057966"/>
                  <a:pt x="1778036" y="5059291"/>
                </a:cubicBezTo>
                <a:cubicBezTo>
                  <a:pt x="1772901" y="5059733"/>
                  <a:pt x="1768594" y="5055978"/>
                  <a:pt x="1766855" y="5051464"/>
                </a:cubicBezTo>
                <a:close/>
                <a:moveTo>
                  <a:pt x="1761680" y="3452605"/>
                </a:moveTo>
                <a:cubicBezTo>
                  <a:pt x="1761086" y="3448643"/>
                  <a:pt x="1762742" y="3444364"/>
                  <a:pt x="1767104" y="3442652"/>
                </a:cubicBezTo>
                <a:cubicBezTo>
                  <a:pt x="1782343" y="3436689"/>
                  <a:pt x="1798244" y="3435033"/>
                  <a:pt x="1814366" y="3432713"/>
                </a:cubicBezTo>
                <a:cubicBezTo>
                  <a:pt x="1835900" y="3429621"/>
                  <a:pt x="1858317" y="3424211"/>
                  <a:pt x="1880070" y="3426088"/>
                </a:cubicBezTo>
                <a:cubicBezTo>
                  <a:pt x="1888794" y="3426861"/>
                  <a:pt x="1894537" y="3440554"/>
                  <a:pt x="1884599" y="3444419"/>
                </a:cubicBezTo>
                <a:cubicBezTo>
                  <a:pt x="1864390" y="3452260"/>
                  <a:pt x="1842195" y="3453695"/>
                  <a:pt x="1820772" y="3456676"/>
                </a:cubicBezTo>
                <a:cubicBezTo>
                  <a:pt x="1803877" y="3458996"/>
                  <a:pt x="1786870" y="3462308"/>
                  <a:pt x="1769755" y="3460652"/>
                </a:cubicBezTo>
                <a:cubicBezTo>
                  <a:pt x="1765117" y="3460210"/>
                  <a:pt x="1762273" y="3456566"/>
                  <a:pt x="1761680" y="3452605"/>
                </a:cubicBezTo>
                <a:close/>
                <a:moveTo>
                  <a:pt x="1747697" y="5529807"/>
                </a:moveTo>
                <a:cubicBezTo>
                  <a:pt x="1748856" y="5526879"/>
                  <a:pt x="1751866" y="5524561"/>
                  <a:pt x="1755621" y="5525168"/>
                </a:cubicBezTo>
                <a:cubicBezTo>
                  <a:pt x="1803104" y="5533120"/>
                  <a:pt x="1848599" y="5552664"/>
                  <a:pt x="1893875" y="5568786"/>
                </a:cubicBezTo>
                <a:cubicBezTo>
                  <a:pt x="1934953" y="5583473"/>
                  <a:pt x="1976252" y="5598159"/>
                  <a:pt x="2015674" y="5616822"/>
                </a:cubicBezTo>
                <a:cubicBezTo>
                  <a:pt x="2027711" y="5622453"/>
                  <a:pt x="2020091" y="5640013"/>
                  <a:pt x="2007723" y="5635595"/>
                </a:cubicBezTo>
                <a:cubicBezTo>
                  <a:pt x="1962669" y="5619362"/>
                  <a:pt x="1918830" y="5600036"/>
                  <a:pt x="1873777" y="5583804"/>
                </a:cubicBezTo>
                <a:cubicBezTo>
                  <a:pt x="1832808" y="5569117"/>
                  <a:pt x="1789963" y="5557302"/>
                  <a:pt x="1750872" y="5538089"/>
                </a:cubicBezTo>
                <a:cubicBezTo>
                  <a:pt x="1747228" y="5536266"/>
                  <a:pt x="1746538" y="5532734"/>
                  <a:pt x="1747697" y="5529807"/>
                </a:cubicBezTo>
                <a:close/>
                <a:moveTo>
                  <a:pt x="1726580" y="1499370"/>
                </a:moveTo>
                <a:cubicBezTo>
                  <a:pt x="1731439" y="1498708"/>
                  <a:pt x="1736077" y="1499480"/>
                  <a:pt x="1740163" y="1501247"/>
                </a:cubicBezTo>
                <a:cubicBezTo>
                  <a:pt x="1793167" y="1463923"/>
                  <a:pt x="1844073" y="1423948"/>
                  <a:pt x="1892219" y="1379447"/>
                </a:cubicBezTo>
                <a:cubicBezTo>
                  <a:pt x="1943457" y="1332074"/>
                  <a:pt x="1996903" y="1285916"/>
                  <a:pt x="2044608" y="1235010"/>
                </a:cubicBezTo>
                <a:cubicBezTo>
                  <a:pt x="2083588" y="1193378"/>
                  <a:pt x="2119919" y="1150422"/>
                  <a:pt x="2171487" y="1124584"/>
                </a:cubicBezTo>
                <a:cubicBezTo>
                  <a:pt x="2177561" y="1121492"/>
                  <a:pt x="2184297" y="1130656"/>
                  <a:pt x="2179438" y="1135516"/>
                </a:cubicBezTo>
                <a:cubicBezTo>
                  <a:pt x="2086238" y="1229046"/>
                  <a:pt x="1995688" y="1325228"/>
                  <a:pt x="1896526" y="1412575"/>
                </a:cubicBezTo>
                <a:cubicBezTo>
                  <a:pt x="1877533" y="1429360"/>
                  <a:pt x="1858429" y="1445372"/>
                  <a:pt x="1839104" y="1461163"/>
                </a:cubicBezTo>
                <a:cubicBezTo>
                  <a:pt x="1847165" y="1456304"/>
                  <a:pt x="1855448" y="1451776"/>
                  <a:pt x="1863508" y="1446917"/>
                </a:cubicBezTo>
                <a:cubicBezTo>
                  <a:pt x="1907347" y="1420415"/>
                  <a:pt x="1946549" y="1377128"/>
                  <a:pt x="1997455" y="1365643"/>
                </a:cubicBezTo>
                <a:cubicBezTo>
                  <a:pt x="2003529" y="1364318"/>
                  <a:pt x="2009161" y="1372380"/>
                  <a:pt x="2003750" y="1376797"/>
                </a:cubicBezTo>
                <a:cubicBezTo>
                  <a:pt x="1964439" y="1409372"/>
                  <a:pt x="1921372" y="1439740"/>
                  <a:pt x="1876428" y="1467567"/>
                </a:cubicBezTo>
                <a:cubicBezTo>
                  <a:pt x="1886367" y="1463371"/>
                  <a:pt x="1896084" y="1458843"/>
                  <a:pt x="1906022" y="1454868"/>
                </a:cubicBezTo>
                <a:cubicBezTo>
                  <a:pt x="1955493" y="1435323"/>
                  <a:pt x="2005296" y="1416881"/>
                  <a:pt x="2054988" y="1397999"/>
                </a:cubicBezTo>
                <a:cubicBezTo>
                  <a:pt x="2076742" y="1389717"/>
                  <a:pt x="2098164" y="1380772"/>
                  <a:pt x="2120029" y="1372710"/>
                </a:cubicBezTo>
                <a:cubicBezTo>
                  <a:pt x="2113072" y="1375251"/>
                  <a:pt x="2152936" y="1360012"/>
                  <a:pt x="2149182" y="1367521"/>
                </a:cubicBezTo>
                <a:cubicBezTo>
                  <a:pt x="2150175" y="1365643"/>
                  <a:pt x="2152163" y="1365201"/>
                  <a:pt x="2153929" y="1366306"/>
                </a:cubicBezTo>
                <a:cubicBezTo>
                  <a:pt x="2154151" y="1366527"/>
                  <a:pt x="2154482" y="1366638"/>
                  <a:pt x="2154702" y="1366858"/>
                </a:cubicBezTo>
                <a:cubicBezTo>
                  <a:pt x="2157021" y="1368293"/>
                  <a:pt x="2156249" y="1371385"/>
                  <a:pt x="2154592" y="1372932"/>
                </a:cubicBezTo>
                <a:cubicBezTo>
                  <a:pt x="2128200" y="1397667"/>
                  <a:pt x="2075527" y="1409925"/>
                  <a:pt x="2043393" y="1422955"/>
                </a:cubicBezTo>
                <a:cubicBezTo>
                  <a:pt x="1994363" y="1442942"/>
                  <a:pt x="1944672" y="1461605"/>
                  <a:pt x="1896305" y="1483027"/>
                </a:cubicBezTo>
                <a:cubicBezTo>
                  <a:pt x="1865938" y="1496388"/>
                  <a:pt x="1836344" y="1512069"/>
                  <a:pt x="1806418" y="1526645"/>
                </a:cubicBezTo>
                <a:cubicBezTo>
                  <a:pt x="1883385" y="1498708"/>
                  <a:pt x="1961347" y="1473419"/>
                  <a:pt x="2041074" y="1454537"/>
                </a:cubicBezTo>
                <a:cubicBezTo>
                  <a:pt x="2213891" y="1413569"/>
                  <a:pt x="2382181" y="1357472"/>
                  <a:pt x="2547600" y="1293094"/>
                </a:cubicBezTo>
                <a:cubicBezTo>
                  <a:pt x="2708159" y="1230704"/>
                  <a:pt x="2863861" y="1155724"/>
                  <a:pt x="3005206" y="1056450"/>
                </a:cubicBezTo>
                <a:cubicBezTo>
                  <a:pt x="3073671" y="1008416"/>
                  <a:pt x="3143680" y="956294"/>
                  <a:pt x="3198121" y="892026"/>
                </a:cubicBezTo>
                <a:cubicBezTo>
                  <a:pt x="3230696" y="853596"/>
                  <a:pt x="3276965" y="782924"/>
                  <a:pt x="3205077" y="750460"/>
                </a:cubicBezTo>
                <a:cubicBezTo>
                  <a:pt x="3176588" y="737538"/>
                  <a:pt x="3160245" y="744164"/>
                  <a:pt x="3141804" y="754654"/>
                </a:cubicBezTo>
                <a:cubicBezTo>
                  <a:pt x="3139816" y="756974"/>
                  <a:pt x="3137828" y="759294"/>
                  <a:pt x="3135730" y="761722"/>
                </a:cubicBezTo>
                <a:cubicBezTo>
                  <a:pt x="3132859" y="765036"/>
                  <a:pt x="3128994" y="765036"/>
                  <a:pt x="3126012" y="763488"/>
                </a:cubicBezTo>
                <a:cubicBezTo>
                  <a:pt x="3123142" y="765146"/>
                  <a:pt x="3120160" y="766692"/>
                  <a:pt x="3117068" y="768238"/>
                </a:cubicBezTo>
                <a:cubicBezTo>
                  <a:pt x="3107571" y="772874"/>
                  <a:pt x="3099289" y="758298"/>
                  <a:pt x="3108897" y="753882"/>
                </a:cubicBezTo>
                <a:cubicBezTo>
                  <a:pt x="3116296" y="750460"/>
                  <a:pt x="3123142" y="747256"/>
                  <a:pt x="3129657" y="744386"/>
                </a:cubicBezTo>
                <a:cubicBezTo>
                  <a:pt x="3133301" y="739086"/>
                  <a:pt x="3136393" y="735000"/>
                  <a:pt x="3141914" y="727600"/>
                </a:cubicBezTo>
                <a:cubicBezTo>
                  <a:pt x="3145669" y="722410"/>
                  <a:pt x="3163337" y="680006"/>
                  <a:pt x="3157705" y="658584"/>
                </a:cubicBezTo>
                <a:cubicBezTo>
                  <a:pt x="3122590" y="688178"/>
                  <a:pt x="3090234" y="721526"/>
                  <a:pt x="3053462" y="749022"/>
                </a:cubicBezTo>
                <a:cubicBezTo>
                  <a:pt x="3010617" y="781048"/>
                  <a:pt x="2964570" y="808654"/>
                  <a:pt x="2919184" y="836812"/>
                </a:cubicBezTo>
                <a:cubicBezTo>
                  <a:pt x="2914877" y="839462"/>
                  <a:pt x="2910350" y="834162"/>
                  <a:pt x="2914215" y="830628"/>
                </a:cubicBezTo>
                <a:cubicBezTo>
                  <a:pt x="2953858" y="794408"/>
                  <a:pt x="3002004" y="770336"/>
                  <a:pt x="3043525" y="736656"/>
                </a:cubicBezTo>
                <a:cubicBezTo>
                  <a:pt x="3078750" y="708056"/>
                  <a:pt x="3110553" y="675370"/>
                  <a:pt x="3145890" y="646768"/>
                </a:cubicBezTo>
                <a:cubicBezTo>
                  <a:pt x="3141914" y="645886"/>
                  <a:pt x="3136503" y="646658"/>
                  <a:pt x="3130099" y="648646"/>
                </a:cubicBezTo>
                <a:cubicBezTo>
                  <a:pt x="3115964" y="671062"/>
                  <a:pt x="3092884" y="685528"/>
                  <a:pt x="3071352" y="700436"/>
                </a:cubicBezTo>
                <a:cubicBezTo>
                  <a:pt x="3046174" y="717884"/>
                  <a:pt x="3023206" y="739636"/>
                  <a:pt x="2994384" y="751122"/>
                </a:cubicBezTo>
                <a:cubicBezTo>
                  <a:pt x="2989084" y="753220"/>
                  <a:pt x="2985882" y="746814"/>
                  <a:pt x="2989525" y="743060"/>
                </a:cubicBezTo>
                <a:cubicBezTo>
                  <a:pt x="3011059" y="721416"/>
                  <a:pt x="3036678" y="701760"/>
                  <a:pt x="3061193" y="683540"/>
                </a:cubicBezTo>
                <a:cubicBezTo>
                  <a:pt x="3079081" y="670290"/>
                  <a:pt x="3097965" y="657370"/>
                  <a:pt x="3110112" y="638596"/>
                </a:cubicBezTo>
                <a:cubicBezTo>
                  <a:pt x="3110112" y="638486"/>
                  <a:pt x="3110112" y="638486"/>
                  <a:pt x="3110112" y="638376"/>
                </a:cubicBezTo>
                <a:cubicBezTo>
                  <a:pt x="3111216" y="628438"/>
                  <a:pt x="3109891" y="619272"/>
                  <a:pt x="3107130" y="610880"/>
                </a:cubicBezTo>
                <a:cubicBezTo>
                  <a:pt x="3089241" y="645664"/>
                  <a:pt x="3049597" y="676472"/>
                  <a:pt x="3017574" y="694032"/>
                </a:cubicBezTo>
                <a:cubicBezTo>
                  <a:pt x="3013930" y="696018"/>
                  <a:pt x="3009513" y="691712"/>
                  <a:pt x="3011832" y="688178"/>
                </a:cubicBezTo>
                <a:cubicBezTo>
                  <a:pt x="3024310" y="668854"/>
                  <a:pt x="3042089" y="655382"/>
                  <a:pt x="3057880" y="639038"/>
                </a:cubicBezTo>
                <a:cubicBezTo>
                  <a:pt x="3072566" y="623910"/>
                  <a:pt x="3083388" y="607126"/>
                  <a:pt x="3095536" y="590230"/>
                </a:cubicBezTo>
                <a:cubicBezTo>
                  <a:pt x="3069806" y="558980"/>
                  <a:pt x="3016801" y="550698"/>
                  <a:pt x="2989857" y="587800"/>
                </a:cubicBezTo>
                <a:cubicBezTo>
                  <a:pt x="2971527" y="613088"/>
                  <a:pt x="2957723" y="640916"/>
                  <a:pt x="2940828" y="666976"/>
                </a:cubicBezTo>
                <a:cubicBezTo>
                  <a:pt x="2920067" y="698890"/>
                  <a:pt x="2895553" y="734558"/>
                  <a:pt x="2854695" y="739196"/>
                </a:cubicBezTo>
                <a:cubicBezTo>
                  <a:pt x="2843874" y="740410"/>
                  <a:pt x="2837027" y="731796"/>
                  <a:pt x="2839235" y="721526"/>
                </a:cubicBezTo>
                <a:cubicBezTo>
                  <a:pt x="2849284" y="675148"/>
                  <a:pt x="2908805" y="540208"/>
                  <a:pt x="2880646" y="483006"/>
                </a:cubicBezTo>
                <a:cubicBezTo>
                  <a:pt x="2880204" y="498798"/>
                  <a:pt x="2876560" y="515692"/>
                  <a:pt x="2874683" y="522540"/>
                </a:cubicBezTo>
                <a:cubicBezTo>
                  <a:pt x="2858892" y="581174"/>
                  <a:pt x="2835592" y="643566"/>
                  <a:pt x="2792526" y="687406"/>
                </a:cubicBezTo>
                <a:cubicBezTo>
                  <a:pt x="2789544" y="690388"/>
                  <a:pt x="2783802" y="687848"/>
                  <a:pt x="2785017" y="683430"/>
                </a:cubicBezTo>
                <a:cubicBezTo>
                  <a:pt x="2806218" y="607456"/>
                  <a:pt x="2866843" y="542526"/>
                  <a:pt x="2852266" y="460038"/>
                </a:cubicBezTo>
                <a:cubicBezTo>
                  <a:pt x="2843101" y="457276"/>
                  <a:pt x="2832390" y="456062"/>
                  <a:pt x="2818697" y="457718"/>
                </a:cubicBezTo>
                <a:cubicBezTo>
                  <a:pt x="2777949" y="462688"/>
                  <a:pt x="2780047" y="363526"/>
                  <a:pt x="2726490" y="413326"/>
                </a:cubicBezTo>
                <a:cubicBezTo>
                  <a:pt x="2715779" y="423266"/>
                  <a:pt x="2706724" y="436406"/>
                  <a:pt x="2696344" y="447890"/>
                </a:cubicBezTo>
                <a:cubicBezTo>
                  <a:pt x="2698553" y="452086"/>
                  <a:pt x="2696454" y="453080"/>
                  <a:pt x="2692258" y="452196"/>
                </a:cubicBezTo>
                <a:cubicBezTo>
                  <a:pt x="2685633" y="458822"/>
                  <a:pt x="2678123" y="464012"/>
                  <a:pt x="2669731" y="467768"/>
                </a:cubicBezTo>
                <a:cubicBezTo>
                  <a:pt x="2665314" y="492062"/>
                  <a:pt x="2656149" y="516244"/>
                  <a:pt x="2637376" y="531152"/>
                </a:cubicBezTo>
                <a:cubicBezTo>
                  <a:pt x="2628762" y="537998"/>
                  <a:pt x="2617279" y="528060"/>
                  <a:pt x="2622910" y="518564"/>
                </a:cubicBezTo>
                <a:cubicBezTo>
                  <a:pt x="2636934" y="494932"/>
                  <a:pt x="2648860" y="466000"/>
                  <a:pt x="2647425" y="437952"/>
                </a:cubicBezTo>
                <a:cubicBezTo>
                  <a:pt x="2647094" y="429670"/>
                  <a:pt x="2644554" y="423266"/>
                  <a:pt x="2641351" y="417302"/>
                </a:cubicBezTo>
                <a:cubicBezTo>
                  <a:pt x="2642787" y="441596"/>
                  <a:pt x="2635941" y="468872"/>
                  <a:pt x="2621806" y="475276"/>
                </a:cubicBezTo>
                <a:cubicBezTo>
                  <a:pt x="2618493" y="476822"/>
                  <a:pt x="2614076" y="475166"/>
                  <a:pt x="2614076" y="470970"/>
                </a:cubicBezTo>
                <a:cubicBezTo>
                  <a:pt x="2614187" y="454184"/>
                  <a:pt x="2620812" y="438504"/>
                  <a:pt x="2619156" y="421388"/>
                </a:cubicBezTo>
                <a:cubicBezTo>
                  <a:pt x="2617831" y="407806"/>
                  <a:pt x="2609439" y="393230"/>
                  <a:pt x="2610212" y="379868"/>
                </a:cubicBezTo>
                <a:cubicBezTo>
                  <a:pt x="2610212" y="379426"/>
                  <a:pt x="2610542" y="379096"/>
                  <a:pt x="2610764" y="378764"/>
                </a:cubicBezTo>
                <a:cubicBezTo>
                  <a:pt x="2602703" y="375892"/>
                  <a:pt x="2594531" y="374014"/>
                  <a:pt x="2586912" y="375120"/>
                </a:cubicBezTo>
                <a:cubicBezTo>
                  <a:pt x="2564274" y="378322"/>
                  <a:pt x="2545723" y="405376"/>
                  <a:pt x="2527833" y="418186"/>
                </a:cubicBezTo>
                <a:cubicBezTo>
                  <a:pt x="2522423" y="422160"/>
                  <a:pt x="2514250" y="420394"/>
                  <a:pt x="2510607" y="414874"/>
                </a:cubicBezTo>
                <a:cubicBezTo>
                  <a:pt x="2473283" y="357342"/>
                  <a:pt x="2424364" y="364078"/>
                  <a:pt x="2370144" y="380752"/>
                </a:cubicBezTo>
                <a:cubicBezTo>
                  <a:pt x="2334476" y="391684"/>
                  <a:pt x="2305877" y="409020"/>
                  <a:pt x="2283570" y="438726"/>
                </a:cubicBezTo>
                <a:cubicBezTo>
                  <a:pt x="2241056" y="495374"/>
                  <a:pt x="2214112" y="561298"/>
                  <a:pt x="2178666" y="622254"/>
                </a:cubicBezTo>
                <a:cubicBezTo>
                  <a:pt x="2143329" y="682988"/>
                  <a:pt x="2105563" y="742950"/>
                  <a:pt x="2075307" y="806556"/>
                </a:cubicBezTo>
                <a:cubicBezTo>
                  <a:pt x="2042509" y="875350"/>
                  <a:pt x="2017885" y="947570"/>
                  <a:pt x="1986082" y="1016808"/>
                </a:cubicBezTo>
                <a:cubicBezTo>
                  <a:pt x="1957923" y="1078094"/>
                  <a:pt x="1925569" y="1137614"/>
                  <a:pt x="1895753" y="1198238"/>
                </a:cubicBezTo>
                <a:cubicBezTo>
                  <a:pt x="1873006" y="1244616"/>
                  <a:pt x="1849374" y="1291990"/>
                  <a:pt x="1818565" y="1333952"/>
                </a:cubicBezTo>
                <a:cubicBezTo>
                  <a:pt x="1832699" y="1320038"/>
                  <a:pt x="1847939" y="1308334"/>
                  <a:pt x="1864613" y="1301928"/>
                </a:cubicBezTo>
                <a:cubicBezTo>
                  <a:pt x="1870355" y="1299720"/>
                  <a:pt x="1876539" y="1306014"/>
                  <a:pt x="1872564" y="1311426"/>
                </a:cubicBezTo>
                <a:cubicBezTo>
                  <a:pt x="1845398" y="1348307"/>
                  <a:pt x="1810504" y="1378122"/>
                  <a:pt x="1781131" y="1413017"/>
                </a:cubicBezTo>
                <a:cubicBezTo>
                  <a:pt x="1770419" y="1425715"/>
                  <a:pt x="1760371" y="1439298"/>
                  <a:pt x="1750210" y="1452991"/>
                </a:cubicBezTo>
                <a:cubicBezTo>
                  <a:pt x="1788529" y="1419311"/>
                  <a:pt x="1828172" y="1386956"/>
                  <a:pt x="1865275" y="1351730"/>
                </a:cubicBezTo>
                <a:cubicBezTo>
                  <a:pt x="1947432" y="1273658"/>
                  <a:pt x="2015013" y="1168754"/>
                  <a:pt x="2108987" y="1104818"/>
                </a:cubicBezTo>
                <a:cubicBezTo>
                  <a:pt x="2114287" y="1101284"/>
                  <a:pt x="2119146" y="1108130"/>
                  <a:pt x="2115832" y="1112768"/>
                </a:cubicBezTo>
                <a:cubicBezTo>
                  <a:pt x="2078509" y="1164778"/>
                  <a:pt x="2030805" y="1210716"/>
                  <a:pt x="1987296" y="1257538"/>
                </a:cubicBezTo>
                <a:cubicBezTo>
                  <a:pt x="1947874" y="1300050"/>
                  <a:pt x="1908231" y="1342564"/>
                  <a:pt x="1864392" y="1380551"/>
                </a:cubicBezTo>
                <a:cubicBezTo>
                  <a:pt x="1818565" y="1420305"/>
                  <a:pt x="1771302" y="1458291"/>
                  <a:pt x="1726580" y="1499370"/>
                </a:cubicBezTo>
                <a:close/>
                <a:moveTo>
                  <a:pt x="1665913" y="2506582"/>
                </a:moveTo>
                <a:cubicBezTo>
                  <a:pt x="1663994" y="2503366"/>
                  <a:pt x="1663967" y="2499336"/>
                  <a:pt x="1667721" y="2496630"/>
                </a:cubicBezTo>
                <a:cubicBezTo>
                  <a:pt x="1685721" y="2483489"/>
                  <a:pt x="1709131" y="2474655"/>
                  <a:pt x="1730775" y="2469466"/>
                </a:cubicBezTo>
                <a:cubicBezTo>
                  <a:pt x="1740493" y="2467146"/>
                  <a:pt x="1747008" y="2482717"/>
                  <a:pt x="1738284" y="2487796"/>
                </a:cubicBezTo>
                <a:cubicBezTo>
                  <a:pt x="1719511" y="2498618"/>
                  <a:pt x="1696874" y="2508556"/>
                  <a:pt x="1675450" y="2511648"/>
                </a:cubicBezTo>
                <a:cubicBezTo>
                  <a:pt x="1671641" y="2512200"/>
                  <a:pt x="1667831" y="2509799"/>
                  <a:pt x="1665913" y="2506582"/>
                </a:cubicBezTo>
                <a:close/>
                <a:moveTo>
                  <a:pt x="1660488" y="3186407"/>
                </a:moveTo>
                <a:cubicBezTo>
                  <a:pt x="1657589" y="3182708"/>
                  <a:pt x="1656954" y="3177628"/>
                  <a:pt x="1661205" y="3173542"/>
                </a:cubicBezTo>
                <a:cubicBezTo>
                  <a:pt x="1675340" y="3160071"/>
                  <a:pt x="1694223" y="3151678"/>
                  <a:pt x="1711340" y="3142734"/>
                </a:cubicBezTo>
                <a:cubicBezTo>
                  <a:pt x="1727021" y="3134672"/>
                  <a:pt x="1742591" y="3125176"/>
                  <a:pt x="1760149" y="3123188"/>
                </a:cubicBezTo>
                <a:cubicBezTo>
                  <a:pt x="1768320" y="3122194"/>
                  <a:pt x="1775277" y="3133678"/>
                  <a:pt x="1768652" y="3139752"/>
                </a:cubicBezTo>
                <a:cubicBezTo>
                  <a:pt x="1754185" y="3153114"/>
                  <a:pt x="1735302" y="3159961"/>
                  <a:pt x="1717965" y="3168905"/>
                </a:cubicBezTo>
                <a:cubicBezTo>
                  <a:pt x="1703389" y="3176524"/>
                  <a:pt x="1689144" y="3186132"/>
                  <a:pt x="1673353" y="3190990"/>
                </a:cubicBezTo>
                <a:cubicBezTo>
                  <a:pt x="1668549" y="3192425"/>
                  <a:pt x="1663387" y="3190106"/>
                  <a:pt x="1660488" y="3186407"/>
                </a:cubicBezTo>
                <a:close/>
                <a:moveTo>
                  <a:pt x="1645166" y="3553023"/>
                </a:moveTo>
                <a:cubicBezTo>
                  <a:pt x="1644504" y="3549020"/>
                  <a:pt x="1646574" y="3544631"/>
                  <a:pt x="1652040" y="3543361"/>
                </a:cubicBezTo>
                <a:cubicBezTo>
                  <a:pt x="1692345" y="3534085"/>
                  <a:pt x="1736627" y="3525914"/>
                  <a:pt x="1778147" y="3530993"/>
                </a:cubicBezTo>
                <a:cubicBezTo>
                  <a:pt x="1787202" y="3532098"/>
                  <a:pt x="1786870" y="3546453"/>
                  <a:pt x="1778478" y="3548441"/>
                </a:cubicBezTo>
                <a:cubicBezTo>
                  <a:pt x="1738836" y="3557937"/>
                  <a:pt x="1695327" y="3558379"/>
                  <a:pt x="1654690" y="3560367"/>
                </a:cubicBezTo>
                <a:cubicBezTo>
                  <a:pt x="1649224" y="3560643"/>
                  <a:pt x="1645829" y="3557026"/>
                  <a:pt x="1645166" y="3553023"/>
                </a:cubicBezTo>
                <a:close/>
                <a:moveTo>
                  <a:pt x="1631529" y="3652617"/>
                </a:moveTo>
                <a:cubicBezTo>
                  <a:pt x="1631999" y="3648503"/>
                  <a:pt x="1635035" y="3644501"/>
                  <a:pt x="1640005" y="3643948"/>
                </a:cubicBezTo>
                <a:cubicBezTo>
                  <a:pt x="1719952" y="3635335"/>
                  <a:pt x="1817791" y="3640525"/>
                  <a:pt x="1896193" y="3658304"/>
                </a:cubicBezTo>
                <a:cubicBezTo>
                  <a:pt x="1908561" y="3661064"/>
                  <a:pt x="1904144" y="3678401"/>
                  <a:pt x="1892881" y="3678955"/>
                </a:cubicBezTo>
                <a:cubicBezTo>
                  <a:pt x="1847937" y="3681384"/>
                  <a:pt x="1802331" y="3674648"/>
                  <a:pt x="1757387" y="3671888"/>
                </a:cubicBezTo>
                <a:cubicBezTo>
                  <a:pt x="1717744" y="3669348"/>
                  <a:pt x="1677549" y="3669017"/>
                  <a:pt x="1638458" y="3661948"/>
                </a:cubicBezTo>
                <a:cubicBezTo>
                  <a:pt x="1633158" y="3660954"/>
                  <a:pt x="1631060" y="3656730"/>
                  <a:pt x="1631529" y="3652617"/>
                </a:cubicBezTo>
                <a:close/>
                <a:moveTo>
                  <a:pt x="1612536" y="5525986"/>
                </a:moveTo>
                <a:cubicBezTo>
                  <a:pt x="1613972" y="5521885"/>
                  <a:pt x="1618030" y="5518766"/>
                  <a:pt x="1623772" y="5519651"/>
                </a:cubicBezTo>
                <a:cubicBezTo>
                  <a:pt x="1672028" y="5527268"/>
                  <a:pt x="1719511" y="5552446"/>
                  <a:pt x="1763682" y="5572764"/>
                </a:cubicBezTo>
                <a:cubicBezTo>
                  <a:pt x="1799350" y="5589217"/>
                  <a:pt x="1836785" y="5605560"/>
                  <a:pt x="1867704" y="5629854"/>
                </a:cubicBezTo>
                <a:cubicBezTo>
                  <a:pt x="1871790" y="5633058"/>
                  <a:pt x="1869471" y="5639684"/>
                  <a:pt x="1864059" y="5638357"/>
                </a:cubicBezTo>
                <a:cubicBezTo>
                  <a:pt x="1821325" y="5628419"/>
                  <a:pt x="1780357" y="5607990"/>
                  <a:pt x="1739830" y="5591315"/>
                </a:cubicBezTo>
                <a:cubicBezTo>
                  <a:pt x="1699414" y="5574752"/>
                  <a:pt x="1654029" y="5561832"/>
                  <a:pt x="1617036" y="5538201"/>
                </a:cubicBezTo>
                <a:cubicBezTo>
                  <a:pt x="1612287" y="5535165"/>
                  <a:pt x="1611101" y="5530086"/>
                  <a:pt x="1612536" y="5525986"/>
                </a:cubicBezTo>
                <a:close/>
                <a:moveTo>
                  <a:pt x="1612480" y="3490121"/>
                </a:moveTo>
                <a:cubicBezTo>
                  <a:pt x="1612149" y="3486132"/>
                  <a:pt x="1614054" y="3481908"/>
                  <a:pt x="1618360" y="3480528"/>
                </a:cubicBezTo>
                <a:cubicBezTo>
                  <a:pt x="1640556" y="3473351"/>
                  <a:pt x="1668935" y="3469486"/>
                  <a:pt x="1692236" y="3471914"/>
                </a:cubicBezTo>
                <a:cubicBezTo>
                  <a:pt x="1702505" y="3473019"/>
                  <a:pt x="1702285" y="3488369"/>
                  <a:pt x="1693339" y="3491129"/>
                </a:cubicBezTo>
                <a:cubicBezTo>
                  <a:pt x="1671254" y="3498087"/>
                  <a:pt x="1643096" y="3500627"/>
                  <a:pt x="1620017" y="3498307"/>
                </a:cubicBezTo>
                <a:cubicBezTo>
                  <a:pt x="1615379" y="3497865"/>
                  <a:pt x="1612811" y="3494110"/>
                  <a:pt x="1612480" y="3490121"/>
                </a:cubicBezTo>
                <a:close/>
                <a:moveTo>
                  <a:pt x="1606749" y="3150820"/>
                </a:moveTo>
                <a:cubicBezTo>
                  <a:pt x="1606938" y="3148277"/>
                  <a:pt x="1608146" y="3145744"/>
                  <a:pt x="1610741" y="3143728"/>
                </a:cubicBezTo>
                <a:cubicBezTo>
                  <a:pt x="1618470" y="3137656"/>
                  <a:pt x="1625869" y="3131471"/>
                  <a:pt x="1634814" y="3127165"/>
                </a:cubicBezTo>
                <a:cubicBezTo>
                  <a:pt x="1641992" y="3123631"/>
                  <a:pt x="1652041" y="3132575"/>
                  <a:pt x="1646187" y="3139643"/>
                </a:cubicBezTo>
                <a:cubicBezTo>
                  <a:pt x="1639341" y="3147925"/>
                  <a:pt x="1631059" y="3153887"/>
                  <a:pt x="1622557" y="3160292"/>
                </a:cubicBezTo>
                <a:cubicBezTo>
                  <a:pt x="1614771" y="3166172"/>
                  <a:pt x="1606179" y="3158449"/>
                  <a:pt x="1606749" y="3150820"/>
                </a:cubicBezTo>
                <a:close/>
                <a:moveTo>
                  <a:pt x="1606545" y="4363822"/>
                </a:moveTo>
                <a:cubicBezTo>
                  <a:pt x="1622999" y="4331798"/>
                  <a:pt x="1656789" y="4311149"/>
                  <a:pt x="1684726" y="4289838"/>
                </a:cubicBezTo>
                <a:cubicBezTo>
                  <a:pt x="1711118" y="4269849"/>
                  <a:pt x="1733755" y="4247873"/>
                  <a:pt x="1757608" y="4225126"/>
                </a:cubicBezTo>
                <a:cubicBezTo>
                  <a:pt x="1763791" y="4219054"/>
                  <a:pt x="1775717" y="4224684"/>
                  <a:pt x="1771300" y="4233628"/>
                </a:cubicBezTo>
                <a:cubicBezTo>
                  <a:pt x="1755952" y="4264989"/>
                  <a:pt x="1725474" y="4286745"/>
                  <a:pt x="1698641" y="4307725"/>
                </a:cubicBezTo>
                <a:cubicBezTo>
                  <a:pt x="1671697" y="4328815"/>
                  <a:pt x="1647181" y="4353552"/>
                  <a:pt x="1619465" y="4373430"/>
                </a:cubicBezTo>
                <a:cubicBezTo>
                  <a:pt x="1613281" y="4377845"/>
                  <a:pt x="1602349" y="4371773"/>
                  <a:pt x="1606545" y="4363822"/>
                </a:cubicBezTo>
                <a:close/>
                <a:moveTo>
                  <a:pt x="1598870" y="3299484"/>
                </a:moveTo>
                <a:cubicBezTo>
                  <a:pt x="1597075" y="3295315"/>
                  <a:pt x="1597710" y="3289711"/>
                  <a:pt x="1601685" y="3286288"/>
                </a:cubicBezTo>
                <a:cubicBezTo>
                  <a:pt x="1614605" y="3275024"/>
                  <a:pt x="1631169" y="3264313"/>
                  <a:pt x="1647732" y="3259344"/>
                </a:cubicBezTo>
                <a:cubicBezTo>
                  <a:pt x="1657781" y="3256252"/>
                  <a:pt x="1661647" y="3269725"/>
                  <a:pt x="1655794" y="3275909"/>
                </a:cubicBezTo>
                <a:cubicBezTo>
                  <a:pt x="1643978" y="3288276"/>
                  <a:pt x="1626420" y="3297662"/>
                  <a:pt x="1610630" y="3304066"/>
                </a:cubicBezTo>
                <a:cubicBezTo>
                  <a:pt x="1604888" y="3306385"/>
                  <a:pt x="1600664" y="3303653"/>
                  <a:pt x="1598870" y="3299484"/>
                </a:cubicBezTo>
                <a:close/>
                <a:moveTo>
                  <a:pt x="1598375" y="4059667"/>
                </a:moveTo>
                <a:cubicBezTo>
                  <a:pt x="1601964" y="4062342"/>
                  <a:pt x="1613007" y="4057983"/>
                  <a:pt x="1625429" y="4051523"/>
                </a:cubicBezTo>
                <a:cubicBezTo>
                  <a:pt x="1620681" y="4048763"/>
                  <a:pt x="1615932" y="4046004"/>
                  <a:pt x="1611185" y="4043244"/>
                </a:cubicBezTo>
                <a:cubicBezTo>
                  <a:pt x="1616485" y="4034632"/>
                  <a:pt x="1620902" y="4025470"/>
                  <a:pt x="1624326" y="4015973"/>
                </a:cubicBezTo>
                <a:cubicBezTo>
                  <a:pt x="1632828" y="4020943"/>
                  <a:pt x="1641331" y="4026020"/>
                  <a:pt x="1649833" y="4031100"/>
                </a:cubicBezTo>
                <a:cubicBezTo>
                  <a:pt x="1642324" y="4036288"/>
                  <a:pt x="1635699" y="4042471"/>
                  <a:pt x="1629846" y="4049204"/>
                </a:cubicBezTo>
                <a:cubicBezTo>
                  <a:pt x="1644644" y="4041145"/>
                  <a:pt x="1660324" y="4030877"/>
                  <a:pt x="1667060" y="4026573"/>
                </a:cubicBezTo>
                <a:cubicBezTo>
                  <a:pt x="1681416" y="4017298"/>
                  <a:pt x="1697759" y="4007578"/>
                  <a:pt x="1714985" y="4003826"/>
                </a:cubicBezTo>
                <a:cubicBezTo>
                  <a:pt x="1690802" y="3992337"/>
                  <a:pt x="1666618" y="3980858"/>
                  <a:pt x="1642324" y="3969592"/>
                </a:cubicBezTo>
                <a:cubicBezTo>
                  <a:pt x="1636803" y="3991347"/>
                  <a:pt x="1627306" y="4011334"/>
                  <a:pt x="1616043" y="4025577"/>
                </a:cubicBezTo>
                <a:cubicBezTo>
                  <a:pt x="1598651" y="4047272"/>
                  <a:pt x="1594786" y="4056986"/>
                  <a:pt x="1598375" y="4059667"/>
                </a:cubicBezTo>
                <a:close/>
                <a:moveTo>
                  <a:pt x="1588614" y="5046469"/>
                </a:moveTo>
                <a:cubicBezTo>
                  <a:pt x="1588959" y="5043940"/>
                  <a:pt x="1590422" y="5041431"/>
                  <a:pt x="1593404" y="5039497"/>
                </a:cubicBezTo>
                <a:cubicBezTo>
                  <a:pt x="1609526" y="5029120"/>
                  <a:pt x="1631059" y="5030997"/>
                  <a:pt x="1649721" y="5030664"/>
                </a:cubicBezTo>
                <a:cubicBezTo>
                  <a:pt x="1671696" y="5030332"/>
                  <a:pt x="1693671" y="5031215"/>
                  <a:pt x="1714762" y="5037730"/>
                </a:cubicBezTo>
                <a:cubicBezTo>
                  <a:pt x="1722492" y="5040050"/>
                  <a:pt x="1725363" y="5052861"/>
                  <a:pt x="1715757" y="5055068"/>
                </a:cubicBezTo>
                <a:cubicBezTo>
                  <a:pt x="1697757" y="5059265"/>
                  <a:pt x="1679315" y="5060699"/>
                  <a:pt x="1660985" y="5060923"/>
                </a:cubicBezTo>
                <a:cubicBezTo>
                  <a:pt x="1641660" y="5061144"/>
                  <a:pt x="1619685" y="5064344"/>
                  <a:pt x="1600802" y="5058714"/>
                </a:cubicBezTo>
                <a:cubicBezTo>
                  <a:pt x="1599477" y="5059375"/>
                  <a:pt x="1598152" y="5060149"/>
                  <a:pt x="1596716" y="5060809"/>
                </a:cubicBezTo>
                <a:cubicBezTo>
                  <a:pt x="1591858" y="5063131"/>
                  <a:pt x="1588545" y="5057390"/>
                  <a:pt x="1590532" y="5053522"/>
                </a:cubicBezTo>
                <a:cubicBezTo>
                  <a:pt x="1589042" y="5051535"/>
                  <a:pt x="1588269" y="5048996"/>
                  <a:pt x="1588614" y="5046469"/>
                </a:cubicBezTo>
                <a:close/>
                <a:moveTo>
                  <a:pt x="1544664" y="5450623"/>
                </a:moveTo>
                <a:cubicBezTo>
                  <a:pt x="1545810" y="5447779"/>
                  <a:pt x="1548626" y="5445543"/>
                  <a:pt x="1552214" y="5445763"/>
                </a:cubicBezTo>
                <a:cubicBezTo>
                  <a:pt x="1575625" y="5447089"/>
                  <a:pt x="1598373" y="5458133"/>
                  <a:pt x="1620238" y="5465864"/>
                </a:cubicBezTo>
                <a:cubicBezTo>
                  <a:pt x="1643317" y="5474035"/>
                  <a:pt x="1665844" y="5482980"/>
                  <a:pt x="1688039" y="5493249"/>
                </a:cubicBezTo>
                <a:cubicBezTo>
                  <a:pt x="1696211" y="5497005"/>
                  <a:pt x="1689806" y="5509262"/>
                  <a:pt x="1681745" y="5507164"/>
                </a:cubicBezTo>
                <a:cubicBezTo>
                  <a:pt x="1659218" y="5501312"/>
                  <a:pt x="1637133" y="5494686"/>
                  <a:pt x="1615158" y="5487065"/>
                </a:cubicBezTo>
                <a:cubicBezTo>
                  <a:pt x="1592521" y="5479114"/>
                  <a:pt x="1566792" y="5473152"/>
                  <a:pt x="1547135" y="5459127"/>
                </a:cubicBezTo>
                <a:cubicBezTo>
                  <a:pt x="1544043" y="5456917"/>
                  <a:pt x="1543519" y="5453468"/>
                  <a:pt x="1544664" y="5450623"/>
                </a:cubicBezTo>
                <a:close/>
                <a:moveTo>
                  <a:pt x="1541394" y="6182859"/>
                </a:moveTo>
                <a:cubicBezTo>
                  <a:pt x="1537308" y="6177227"/>
                  <a:pt x="1542939" y="6168282"/>
                  <a:pt x="1549896" y="6171596"/>
                </a:cubicBezTo>
                <a:cubicBezTo>
                  <a:pt x="1580374" y="6185949"/>
                  <a:pt x="1604116" y="6214220"/>
                  <a:pt x="1622778" y="6241826"/>
                </a:cubicBezTo>
                <a:cubicBezTo>
                  <a:pt x="1627968" y="6249447"/>
                  <a:pt x="1616926" y="6256845"/>
                  <a:pt x="1610632" y="6251212"/>
                </a:cubicBezTo>
                <a:cubicBezTo>
                  <a:pt x="1586779" y="6229790"/>
                  <a:pt x="1560166" y="6208918"/>
                  <a:pt x="1541394" y="6182859"/>
                </a:cubicBezTo>
                <a:close/>
                <a:moveTo>
                  <a:pt x="1533555" y="3858510"/>
                </a:moveTo>
                <a:cubicBezTo>
                  <a:pt x="1539076" y="3854976"/>
                  <a:pt x="1544819" y="3851885"/>
                  <a:pt x="1550671" y="3849345"/>
                </a:cubicBezTo>
                <a:cubicBezTo>
                  <a:pt x="1544819" y="3842386"/>
                  <a:pt x="1538523" y="3834987"/>
                  <a:pt x="1540732" y="3838080"/>
                </a:cubicBezTo>
                <a:cubicBezTo>
                  <a:pt x="1540180" y="3837307"/>
                  <a:pt x="1539518" y="3836532"/>
                  <a:pt x="1538965" y="3835761"/>
                </a:cubicBezTo>
                <a:cubicBezTo>
                  <a:pt x="1537751" y="3843491"/>
                  <a:pt x="1535985" y="3851222"/>
                  <a:pt x="1533555" y="3858510"/>
                </a:cubicBezTo>
                <a:close/>
                <a:moveTo>
                  <a:pt x="1526789" y="2578800"/>
                </a:moveTo>
                <a:cubicBezTo>
                  <a:pt x="1525795" y="2575142"/>
                  <a:pt x="1527313" y="2570725"/>
                  <a:pt x="1532117" y="2568738"/>
                </a:cubicBezTo>
                <a:cubicBezTo>
                  <a:pt x="1555637" y="2559020"/>
                  <a:pt x="1580152" y="2550627"/>
                  <a:pt x="1604666" y="2544002"/>
                </a:cubicBezTo>
                <a:cubicBezTo>
                  <a:pt x="1613170" y="2541683"/>
                  <a:pt x="1620126" y="2554381"/>
                  <a:pt x="1611513" y="2558688"/>
                </a:cubicBezTo>
                <a:cubicBezTo>
                  <a:pt x="1587993" y="2570504"/>
                  <a:pt x="1562264" y="2579228"/>
                  <a:pt x="1536534" y="2584307"/>
                </a:cubicBezTo>
                <a:cubicBezTo>
                  <a:pt x="1531289" y="2585356"/>
                  <a:pt x="1527783" y="2582458"/>
                  <a:pt x="1526789" y="2578800"/>
                </a:cubicBezTo>
                <a:close/>
                <a:moveTo>
                  <a:pt x="1514983" y="3201907"/>
                </a:moveTo>
                <a:cubicBezTo>
                  <a:pt x="1515071" y="3199645"/>
                  <a:pt x="1516134" y="3197312"/>
                  <a:pt x="1518536" y="3195297"/>
                </a:cubicBezTo>
                <a:cubicBezTo>
                  <a:pt x="1532559" y="3183702"/>
                  <a:pt x="1549454" y="3174206"/>
                  <a:pt x="1568117" y="3174206"/>
                </a:cubicBezTo>
                <a:cubicBezTo>
                  <a:pt x="1576398" y="3174206"/>
                  <a:pt x="1581037" y="3187236"/>
                  <a:pt x="1572534" y="3190771"/>
                </a:cubicBezTo>
                <a:cubicBezTo>
                  <a:pt x="1558178" y="3196953"/>
                  <a:pt x="1543933" y="3201040"/>
                  <a:pt x="1530682" y="3209874"/>
                </a:cubicBezTo>
                <a:cubicBezTo>
                  <a:pt x="1523228" y="3214843"/>
                  <a:pt x="1514719" y="3208694"/>
                  <a:pt x="1514983" y="3201907"/>
                </a:cubicBezTo>
                <a:close/>
                <a:moveTo>
                  <a:pt x="1511121" y="5638156"/>
                </a:moveTo>
                <a:cubicBezTo>
                  <a:pt x="1511991" y="5634939"/>
                  <a:pt x="1514613" y="5632289"/>
                  <a:pt x="1518423" y="5632731"/>
                </a:cubicBezTo>
                <a:cubicBezTo>
                  <a:pt x="1555638" y="5637038"/>
                  <a:pt x="1595833" y="5650067"/>
                  <a:pt x="1628629" y="5668178"/>
                </a:cubicBezTo>
                <a:cubicBezTo>
                  <a:pt x="1636028" y="5672262"/>
                  <a:pt x="1631611" y="5684962"/>
                  <a:pt x="1623329" y="5683746"/>
                </a:cubicBezTo>
                <a:cubicBezTo>
                  <a:pt x="1586115" y="5678556"/>
                  <a:pt x="1547024" y="5665527"/>
                  <a:pt x="1514337" y="5646976"/>
                </a:cubicBezTo>
                <a:cubicBezTo>
                  <a:pt x="1511135" y="5645153"/>
                  <a:pt x="1510252" y="5641372"/>
                  <a:pt x="1511121" y="5638156"/>
                </a:cubicBezTo>
                <a:close/>
                <a:moveTo>
                  <a:pt x="1486719" y="3654840"/>
                </a:moveTo>
                <a:cubicBezTo>
                  <a:pt x="1486926" y="3651348"/>
                  <a:pt x="1488941" y="3648118"/>
                  <a:pt x="1493028" y="3647345"/>
                </a:cubicBezTo>
                <a:cubicBezTo>
                  <a:pt x="1511248" y="3643811"/>
                  <a:pt x="1530241" y="3648449"/>
                  <a:pt x="1547909" y="3653309"/>
                </a:cubicBezTo>
                <a:cubicBezTo>
                  <a:pt x="1567234" y="3658499"/>
                  <a:pt x="1585785" y="3663690"/>
                  <a:pt x="1603012" y="3674183"/>
                </a:cubicBezTo>
                <a:cubicBezTo>
                  <a:pt x="1609637" y="3678268"/>
                  <a:pt x="1607097" y="3689753"/>
                  <a:pt x="1598815" y="3689202"/>
                </a:cubicBezTo>
                <a:cubicBezTo>
                  <a:pt x="1578607" y="3687876"/>
                  <a:pt x="1559172" y="3682907"/>
                  <a:pt x="1539517" y="3678158"/>
                </a:cubicBezTo>
                <a:cubicBezTo>
                  <a:pt x="1523174" y="3674183"/>
                  <a:pt x="1505947" y="3672416"/>
                  <a:pt x="1491261" y="3663910"/>
                </a:cubicBezTo>
                <a:cubicBezTo>
                  <a:pt x="1488113" y="3662089"/>
                  <a:pt x="1486512" y="3658333"/>
                  <a:pt x="1486719" y="3654840"/>
                </a:cubicBezTo>
                <a:close/>
                <a:moveTo>
                  <a:pt x="1485585" y="4276469"/>
                </a:moveTo>
                <a:cubicBezTo>
                  <a:pt x="1485158" y="4274080"/>
                  <a:pt x="1485683" y="4271585"/>
                  <a:pt x="1487615" y="4269402"/>
                </a:cubicBezTo>
                <a:cubicBezTo>
                  <a:pt x="1500646" y="4254826"/>
                  <a:pt x="1513345" y="4239918"/>
                  <a:pt x="1526485" y="4225344"/>
                </a:cubicBezTo>
                <a:cubicBezTo>
                  <a:pt x="1537086" y="4213417"/>
                  <a:pt x="1546804" y="4199614"/>
                  <a:pt x="1561160" y="4192328"/>
                </a:cubicBezTo>
                <a:cubicBezTo>
                  <a:pt x="1567896" y="4188905"/>
                  <a:pt x="1574853" y="4196521"/>
                  <a:pt x="1572313" y="4203036"/>
                </a:cubicBezTo>
                <a:cubicBezTo>
                  <a:pt x="1566019" y="4219381"/>
                  <a:pt x="1550669" y="4232079"/>
                  <a:pt x="1538853" y="4244774"/>
                </a:cubicBezTo>
                <a:cubicBezTo>
                  <a:pt x="1526817" y="4257697"/>
                  <a:pt x="1514781" y="4270618"/>
                  <a:pt x="1502743" y="4283425"/>
                </a:cubicBezTo>
                <a:cubicBezTo>
                  <a:pt x="1496698" y="4289802"/>
                  <a:pt x="1486863" y="4283632"/>
                  <a:pt x="1485585" y="4276469"/>
                </a:cubicBezTo>
                <a:close/>
                <a:moveTo>
                  <a:pt x="1482758" y="3761986"/>
                </a:moveTo>
                <a:cubicBezTo>
                  <a:pt x="1482758" y="3761986"/>
                  <a:pt x="1482869" y="3761986"/>
                  <a:pt x="1482869" y="3761986"/>
                </a:cubicBezTo>
                <a:cubicBezTo>
                  <a:pt x="1482869" y="3761986"/>
                  <a:pt x="1482758" y="3761875"/>
                  <a:pt x="1482758" y="3761875"/>
                </a:cubicBezTo>
                <a:cubicBezTo>
                  <a:pt x="1482758" y="3761986"/>
                  <a:pt x="1482758" y="3761986"/>
                  <a:pt x="1482758" y="3761986"/>
                </a:cubicBezTo>
                <a:close/>
                <a:moveTo>
                  <a:pt x="1480880" y="4514449"/>
                </a:moveTo>
                <a:cubicBezTo>
                  <a:pt x="1478919" y="4511288"/>
                  <a:pt x="1478781" y="4506981"/>
                  <a:pt x="1481762" y="4503721"/>
                </a:cubicBezTo>
                <a:cubicBezTo>
                  <a:pt x="1493690" y="4490471"/>
                  <a:pt x="1509591" y="4481859"/>
                  <a:pt x="1523614" y="4471036"/>
                </a:cubicBezTo>
                <a:cubicBezTo>
                  <a:pt x="1538081" y="4459774"/>
                  <a:pt x="1552215" y="4448287"/>
                  <a:pt x="1567123" y="4437687"/>
                </a:cubicBezTo>
                <a:cubicBezTo>
                  <a:pt x="1575626" y="4431615"/>
                  <a:pt x="1584570" y="4443760"/>
                  <a:pt x="1578386" y="4451270"/>
                </a:cubicBezTo>
                <a:cubicBezTo>
                  <a:pt x="1556854" y="4477220"/>
                  <a:pt x="1523836" y="4508139"/>
                  <a:pt x="1490928" y="4518300"/>
                </a:cubicBezTo>
                <a:cubicBezTo>
                  <a:pt x="1486622" y="4519625"/>
                  <a:pt x="1482840" y="4517609"/>
                  <a:pt x="1480880" y="4514449"/>
                </a:cubicBezTo>
                <a:close/>
                <a:moveTo>
                  <a:pt x="1466206" y="3422237"/>
                </a:moveTo>
                <a:cubicBezTo>
                  <a:pt x="1465033" y="3417558"/>
                  <a:pt x="1466579" y="3411843"/>
                  <a:pt x="1471492" y="3409303"/>
                </a:cubicBezTo>
                <a:cubicBezTo>
                  <a:pt x="1489602" y="3400027"/>
                  <a:pt x="1509811" y="3395722"/>
                  <a:pt x="1530129" y="3398040"/>
                </a:cubicBezTo>
                <a:cubicBezTo>
                  <a:pt x="1539294" y="3399145"/>
                  <a:pt x="1538741" y="3413390"/>
                  <a:pt x="1530571" y="3415487"/>
                </a:cubicBezTo>
                <a:cubicBezTo>
                  <a:pt x="1512792" y="3420015"/>
                  <a:pt x="1495013" y="3424101"/>
                  <a:pt x="1477235" y="3428960"/>
                </a:cubicBezTo>
                <a:cubicBezTo>
                  <a:pt x="1471272" y="3430561"/>
                  <a:pt x="1467379" y="3426917"/>
                  <a:pt x="1466206" y="3422237"/>
                </a:cubicBezTo>
                <a:close/>
                <a:moveTo>
                  <a:pt x="1461362" y="4798592"/>
                </a:moveTo>
                <a:cubicBezTo>
                  <a:pt x="1459899" y="4795529"/>
                  <a:pt x="1460451" y="4791610"/>
                  <a:pt x="1464205" y="4788959"/>
                </a:cubicBezTo>
                <a:cubicBezTo>
                  <a:pt x="1512462" y="4754286"/>
                  <a:pt x="1577835" y="4731096"/>
                  <a:pt x="1634703" y="4714421"/>
                </a:cubicBezTo>
                <a:cubicBezTo>
                  <a:pt x="1644421" y="4711550"/>
                  <a:pt x="1652151" y="4726789"/>
                  <a:pt x="1643537" y="4732642"/>
                </a:cubicBezTo>
                <a:cubicBezTo>
                  <a:pt x="1640225" y="4734851"/>
                  <a:pt x="1637023" y="4737059"/>
                  <a:pt x="1633710" y="4739267"/>
                </a:cubicBezTo>
                <a:cubicBezTo>
                  <a:pt x="1633048" y="4739709"/>
                  <a:pt x="1632274" y="4739267"/>
                  <a:pt x="1631501" y="4739267"/>
                </a:cubicBezTo>
                <a:cubicBezTo>
                  <a:pt x="1581920" y="4766322"/>
                  <a:pt x="1525492" y="4793265"/>
                  <a:pt x="1470610" y="4803095"/>
                </a:cubicBezTo>
                <a:cubicBezTo>
                  <a:pt x="1466304" y="4803868"/>
                  <a:pt x="1462825" y="4801657"/>
                  <a:pt x="1461362" y="4798592"/>
                </a:cubicBezTo>
                <a:close/>
                <a:moveTo>
                  <a:pt x="1421083" y="4997257"/>
                </a:moveTo>
                <a:cubicBezTo>
                  <a:pt x="1420586" y="4993917"/>
                  <a:pt x="1422408" y="4990247"/>
                  <a:pt x="1426990" y="4989031"/>
                </a:cubicBezTo>
                <a:cubicBezTo>
                  <a:pt x="1494130" y="4971366"/>
                  <a:pt x="1569883" y="4958664"/>
                  <a:pt x="1639450" y="4958555"/>
                </a:cubicBezTo>
                <a:cubicBezTo>
                  <a:pt x="1648506" y="4958555"/>
                  <a:pt x="1647954" y="4971141"/>
                  <a:pt x="1640334" y="4973352"/>
                </a:cubicBezTo>
                <a:cubicBezTo>
                  <a:pt x="1574078" y="4992782"/>
                  <a:pt x="1498105" y="5001839"/>
                  <a:pt x="1429089" y="5003499"/>
                </a:cubicBezTo>
                <a:cubicBezTo>
                  <a:pt x="1424396" y="5003608"/>
                  <a:pt x="1421580" y="5000596"/>
                  <a:pt x="1421083" y="4997257"/>
                </a:cubicBezTo>
                <a:close/>
                <a:moveTo>
                  <a:pt x="1416860" y="3550359"/>
                </a:moveTo>
                <a:cubicBezTo>
                  <a:pt x="1416335" y="3546177"/>
                  <a:pt x="1418323" y="3541705"/>
                  <a:pt x="1423347" y="3540711"/>
                </a:cubicBezTo>
                <a:cubicBezTo>
                  <a:pt x="1482647" y="3528785"/>
                  <a:pt x="1546031" y="3520283"/>
                  <a:pt x="1606545" y="3519841"/>
                </a:cubicBezTo>
                <a:cubicBezTo>
                  <a:pt x="1615599" y="3519730"/>
                  <a:pt x="1616594" y="3533533"/>
                  <a:pt x="1607980" y="3535521"/>
                </a:cubicBezTo>
                <a:cubicBezTo>
                  <a:pt x="1549233" y="3549324"/>
                  <a:pt x="1485627" y="3556281"/>
                  <a:pt x="1425445" y="3558269"/>
                </a:cubicBezTo>
                <a:cubicBezTo>
                  <a:pt x="1420421" y="3558434"/>
                  <a:pt x="1417384" y="3554542"/>
                  <a:pt x="1416860" y="3550359"/>
                </a:cubicBezTo>
                <a:close/>
                <a:moveTo>
                  <a:pt x="1408426" y="4935229"/>
                </a:moveTo>
                <a:cubicBezTo>
                  <a:pt x="1407832" y="4930896"/>
                  <a:pt x="1409986" y="4926146"/>
                  <a:pt x="1415286" y="4924324"/>
                </a:cubicBezTo>
                <a:cubicBezTo>
                  <a:pt x="1448082" y="4913174"/>
                  <a:pt x="1489493" y="4905666"/>
                  <a:pt x="1524056" y="4909638"/>
                </a:cubicBezTo>
                <a:cubicBezTo>
                  <a:pt x="1532116" y="4910525"/>
                  <a:pt x="1534657" y="4922231"/>
                  <a:pt x="1526816" y="4925652"/>
                </a:cubicBezTo>
                <a:cubicBezTo>
                  <a:pt x="1495125" y="4939568"/>
                  <a:pt x="1452610" y="4944643"/>
                  <a:pt x="1418046" y="4943649"/>
                </a:cubicBezTo>
                <a:cubicBezTo>
                  <a:pt x="1412359" y="4943482"/>
                  <a:pt x="1409019" y="4939562"/>
                  <a:pt x="1408426" y="4935229"/>
                </a:cubicBezTo>
                <a:close/>
                <a:moveTo>
                  <a:pt x="1407167" y="3166036"/>
                </a:moveTo>
                <a:cubicBezTo>
                  <a:pt x="1406859" y="3163825"/>
                  <a:pt x="1407474" y="3161424"/>
                  <a:pt x="1409433" y="3159187"/>
                </a:cubicBezTo>
                <a:cubicBezTo>
                  <a:pt x="1438144" y="3126391"/>
                  <a:pt x="1469174" y="3096135"/>
                  <a:pt x="1506608" y="3073608"/>
                </a:cubicBezTo>
                <a:cubicBezTo>
                  <a:pt x="1515884" y="3067976"/>
                  <a:pt x="1524498" y="3080233"/>
                  <a:pt x="1516216" y="3087301"/>
                </a:cubicBezTo>
                <a:cubicBezTo>
                  <a:pt x="1484303" y="3114134"/>
                  <a:pt x="1451948" y="3140636"/>
                  <a:pt x="1423348" y="3171114"/>
                </a:cubicBezTo>
                <a:cubicBezTo>
                  <a:pt x="1417301" y="3177574"/>
                  <a:pt x="1408088" y="3172667"/>
                  <a:pt x="1407167" y="3166036"/>
                </a:cubicBezTo>
                <a:close/>
                <a:moveTo>
                  <a:pt x="1398571" y="2669143"/>
                </a:moveTo>
                <a:cubicBezTo>
                  <a:pt x="1397618" y="2665830"/>
                  <a:pt x="1398723" y="2661882"/>
                  <a:pt x="1402588" y="2659950"/>
                </a:cubicBezTo>
                <a:cubicBezTo>
                  <a:pt x="1423680" y="2649238"/>
                  <a:pt x="1446095" y="2642613"/>
                  <a:pt x="1468622" y="2635877"/>
                </a:cubicBezTo>
                <a:cubicBezTo>
                  <a:pt x="1487947" y="2630135"/>
                  <a:pt x="1507934" y="2623399"/>
                  <a:pt x="1528253" y="2623399"/>
                </a:cubicBezTo>
                <a:cubicBezTo>
                  <a:pt x="1538081" y="2623399"/>
                  <a:pt x="1540731" y="2637312"/>
                  <a:pt x="1532228" y="2641619"/>
                </a:cubicBezTo>
                <a:cubicBezTo>
                  <a:pt x="1513897" y="2651006"/>
                  <a:pt x="1492474" y="2654870"/>
                  <a:pt x="1472487" y="2659729"/>
                </a:cubicBezTo>
                <a:cubicBezTo>
                  <a:pt x="1450624" y="2664919"/>
                  <a:pt x="1429200" y="2671545"/>
                  <a:pt x="1406895" y="2674526"/>
                </a:cubicBezTo>
                <a:cubicBezTo>
                  <a:pt x="1402533" y="2675133"/>
                  <a:pt x="1399524" y="2672455"/>
                  <a:pt x="1398571" y="2669143"/>
                </a:cubicBezTo>
                <a:close/>
                <a:moveTo>
                  <a:pt x="1396804" y="5247015"/>
                </a:moveTo>
                <a:cubicBezTo>
                  <a:pt x="1397646" y="5244306"/>
                  <a:pt x="1399937" y="5241849"/>
                  <a:pt x="1402697" y="5241132"/>
                </a:cubicBezTo>
                <a:cubicBezTo>
                  <a:pt x="1419482" y="5236936"/>
                  <a:pt x="1438585" y="5240248"/>
                  <a:pt x="1455702" y="5241132"/>
                </a:cubicBezTo>
                <a:cubicBezTo>
                  <a:pt x="1470500" y="5241796"/>
                  <a:pt x="1485296" y="5241685"/>
                  <a:pt x="1499542" y="5245882"/>
                </a:cubicBezTo>
                <a:cubicBezTo>
                  <a:pt x="1508265" y="5248420"/>
                  <a:pt x="1506608" y="5260127"/>
                  <a:pt x="1498658" y="5262449"/>
                </a:cubicBezTo>
                <a:cubicBezTo>
                  <a:pt x="1481432" y="5267856"/>
                  <a:pt x="1462107" y="5266421"/>
                  <a:pt x="1444329" y="5264436"/>
                </a:cubicBezTo>
                <a:cubicBezTo>
                  <a:pt x="1428758" y="5262782"/>
                  <a:pt x="1413520" y="5262115"/>
                  <a:pt x="1399605" y="5254384"/>
                </a:cubicBezTo>
                <a:cubicBezTo>
                  <a:pt x="1396569" y="5252671"/>
                  <a:pt x="1395962" y="5249718"/>
                  <a:pt x="1396804" y="5247015"/>
                </a:cubicBezTo>
                <a:close/>
                <a:moveTo>
                  <a:pt x="1396652" y="3598381"/>
                </a:moveTo>
                <a:cubicBezTo>
                  <a:pt x="1396901" y="3594074"/>
                  <a:pt x="1399772" y="3589795"/>
                  <a:pt x="1404906" y="3589299"/>
                </a:cubicBezTo>
                <a:cubicBezTo>
                  <a:pt x="1531786" y="3575605"/>
                  <a:pt x="1673353" y="3579470"/>
                  <a:pt x="1800674" y="3589519"/>
                </a:cubicBezTo>
                <a:cubicBezTo>
                  <a:pt x="1810282" y="3590181"/>
                  <a:pt x="1809619" y="3605420"/>
                  <a:pt x="1800233" y="3606194"/>
                </a:cubicBezTo>
                <a:cubicBezTo>
                  <a:pt x="1673132" y="3616794"/>
                  <a:pt x="1530903" y="3620770"/>
                  <a:pt x="1404133" y="3607629"/>
                </a:cubicBezTo>
                <a:cubicBezTo>
                  <a:pt x="1398778" y="3607021"/>
                  <a:pt x="1396404" y="3602687"/>
                  <a:pt x="1396652" y="3598381"/>
                </a:cubicBezTo>
                <a:close/>
                <a:moveTo>
                  <a:pt x="1368700" y="2620251"/>
                </a:moveTo>
                <a:cubicBezTo>
                  <a:pt x="1367333" y="2615889"/>
                  <a:pt x="1368521" y="2610588"/>
                  <a:pt x="1373434" y="2608380"/>
                </a:cubicBezTo>
                <a:cubicBezTo>
                  <a:pt x="1403360" y="2594798"/>
                  <a:pt x="1434721" y="2583644"/>
                  <a:pt x="1467517" y="2580000"/>
                </a:cubicBezTo>
                <a:cubicBezTo>
                  <a:pt x="1477345" y="2578897"/>
                  <a:pt x="1478118" y="2592700"/>
                  <a:pt x="1470168" y="2596012"/>
                </a:cubicBezTo>
                <a:cubicBezTo>
                  <a:pt x="1440795" y="2608270"/>
                  <a:pt x="1409764" y="2617325"/>
                  <a:pt x="1379287" y="2626490"/>
                </a:cubicBezTo>
                <a:cubicBezTo>
                  <a:pt x="1373986" y="2628036"/>
                  <a:pt x="1370066" y="2624613"/>
                  <a:pt x="1368700" y="2620251"/>
                </a:cubicBezTo>
                <a:close/>
                <a:moveTo>
                  <a:pt x="1357532" y="6186492"/>
                </a:moveTo>
                <a:cubicBezTo>
                  <a:pt x="1354440" y="6181192"/>
                  <a:pt x="1358306" y="6171584"/>
                  <a:pt x="1365705" y="6174013"/>
                </a:cubicBezTo>
                <a:cubicBezTo>
                  <a:pt x="1382269" y="6179645"/>
                  <a:pt x="1394747" y="6190467"/>
                  <a:pt x="1405790" y="6203832"/>
                </a:cubicBezTo>
                <a:cubicBezTo>
                  <a:pt x="1412194" y="6211560"/>
                  <a:pt x="1401041" y="6222603"/>
                  <a:pt x="1392869" y="6217965"/>
                </a:cubicBezTo>
                <a:cubicBezTo>
                  <a:pt x="1378735" y="6210125"/>
                  <a:pt x="1365815" y="6200629"/>
                  <a:pt x="1357532" y="6186492"/>
                </a:cubicBezTo>
                <a:close/>
                <a:moveTo>
                  <a:pt x="1345261" y="2776628"/>
                </a:moveTo>
                <a:cubicBezTo>
                  <a:pt x="1344254" y="2773578"/>
                  <a:pt x="1344889" y="2769989"/>
                  <a:pt x="1347705" y="2767395"/>
                </a:cubicBezTo>
                <a:cubicBezTo>
                  <a:pt x="1360734" y="2755469"/>
                  <a:pt x="1379728" y="2752597"/>
                  <a:pt x="1396513" y="2748953"/>
                </a:cubicBezTo>
                <a:cubicBezTo>
                  <a:pt x="1411200" y="2745640"/>
                  <a:pt x="1426549" y="2741665"/>
                  <a:pt x="1441567" y="2744978"/>
                </a:cubicBezTo>
                <a:cubicBezTo>
                  <a:pt x="1448192" y="2746523"/>
                  <a:pt x="1450842" y="2756131"/>
                  <a:pt x="1444548" y="2759996"/>
                </a:cubicBezTo>
                <a:cubicBezTo>
                  <a:pt x="1429972" y="2768609"/>
                  <a:pt x="1412194" y="2770045"/>
                  <a:pt x="1396071" y="2774351"/>
                </a:cubicBezTo>
                <a:cubicBezTo>
                  <a:pt x="1381826" y="2778106"/>
                  <a:pt x="1367581" y="2784290"/>
                  <a:pt x="1352674" y="2782633"/>
                </a:cubicBezTo>
                <a:cubicBezTo>
                  <a:pt x="1348919" y="2782191"/>
                  <a:pt x="1346269" y="2779679"/>
                  <a:pt x="1345261" y="2776628"/>
                </a:cubicBezTo>
                <a:close/>
                <a:moveTo>
                  <a:pt x="1329154" y="4422785"/>
                </a:moveTo>
                <a:cubicBezTo>
                  <a:pt x="1347264" y="4400479"/>
                  <a:pt x="1370786" y="4385569"/>
                  <a:pt x="1392760" y="4367461"/>
                </a:cubicBezTo>
                <a:cubicBezTo>
                  <a:pt x="1414845" y="4349349"/>
                  <a:pt x="1436599" y="4330135"/>
                  <a:pt x="1460009" y="4313574"/>
                </a:cubicBezTo>
                <a:cubicBezTo>
                  <a:pt x="1467078" y="4308602"/>
                  <a:pt x="1476242" y="4319091"/>
                  <a:pt x="1471383" y="4325718"/>
                </a:cubicBezTo>
                <a:cubicBezTo>
                  <a:pt x="1439691" y="4368786"/>
                  <a:pt x="1389226" y="4418477"/>
                  <a:pt x="1337878" y="4435815"/>
                </a:cubicBezTo>
                <a:cubicBezTo>
                  <a:pt x="1331032" y="4438244"/>
                  <a:pt x="1324737" y="4428304"/>
                  <a:pt x="1329154" y="4422785"/>
                </a:cubicBezTo>
                <a:close/>
                <a:moveTo>
                  <a:pt x="1322418" y="5694679"/>
                </a:moveTo>
                <a:cubicBezTo>
                  <a:pt x="1324764" y="5691394"/>
                  <a:pt x="1329154" y="5689213"/>
                  <a:pt x="1333460" y="5690042"/>
                </a:cubicBezTo>
                <a:cubicBezTo>
                  <a:pt x="1360626" y="5695342"/>
                  <a:pt x="1385250" y="5710249"/>
                  <a:pt x="1409213" y="5723390"/>
                </a:cubicBezTo>
                <a:cubicBezTo>
                  <a:pt x="1436046" y="5738077"/>
                  <a:pt x="1466745" y="5751770"/>
                  <a:pt x="1488609" y="5773302"/>
                </a:cubicBezTo>
                <a:cubicBezTo>
                  <a:pt x="1495788" y="5780479"/>
                  <a:pt x="1487726" y="5791413"/>
                  <a:pt x="1478782" y="5789203"/>
                </a:cubicBezTo>
                <a:cubicBezTo>
                  <a:pt x="1449409" y="5782026"/>
                  <a:pt x="1421691" y="5763474"/>
                  <a:pt x="1394967" y="5749560"/>
                </a:cubicBezTo>
                <a:cubicBezTo>
                  <a:pt x="1370232" y="5736752"/>
                  <a:pt x="1344283" y="5724937"/>
                  <a:pt x="1323632" y="5705943"/>
                </a:cubicBezTo>
                <a:cubicBezTo>
                  <a:pt x="1319767" y="5702355"/>
                  <a:pt x="1320071" y="5697965"/>
                  <a:pt x="1322418" y="5694679"/>
                </a:cubicBezTo>
                <a:close/>
                <a:moveTo>
                  <a:pt x="1321990" y="3461370"/>
                </a:moveTo>
                <a:cubicBezTo>
                  <a:pt x="1321258" y="3457560"/>
                  <a:pt x="1322583" y="3453253"/>
                  <a:pt x="1326393" y="3451597"/>
                </a:cubicBezTo>
                <a:cubicBezTo>
                  <a:pt x="1357092" y="3438014"/>
                  <a:pt x="1393754" y="3427524"/>
                  <a:pt x="1427544" y="3425315"/>
                </a:cubicBezTo>
                <a:cubicBezTo>
                  <a:pt x="1436268" y="3424763"/>
                  <a:pt x="1439911" y="3438235"/>
                  <a:pt x="1431961" y="3441990"/>
                </a:cubicBezTo>
                <a:cubicBezTo>
                  <a:pt x="1401041" y="3456566"/>
                  <a:pt x="1363938" y="3465732"/>
                  <a:pt x="1329926" y="3468161"/>
                </a:cubicBezTo>
                <a:cubicBezTo>
                  <a:pt x="1325509" y="3468492"/>
                  <a:pt x="1322721" y="3465179"/>
                  <a:pt x="1321990" y="3461370"/>
                </a:cubicBezTo>
                <a:close/>
                <a:moveTo>
                  <a:pt x="1321093" y="6053101"/>
                </a:moveTo>
                <a:cubicBezTo>
                  <a:pt x="1316124" y="6046144"/>
                  <a:pt x="1323192" y="6037862"/>
                  <a:pt x="1330921" y="6040512"/>
                </a:cubicBezTo>
                <a:cubicBezTo>
                  <a:pt x="1355657" y="6048905"/>
                  <a:pt x="1376748" y="6072315"/>
                  <a:pt x="1388895" y="6094731"/>
                </a:cubicBezTo>
                <a:cubicBezTo>
                  <a:pt x="1391877" y="6100254"/>
                  <a:pt x="1384037" y="6106327"/>
                  <a:pt x="1379288" y="6102461"/>
                </a:cubicBezTo>
                <a:cubicBezTo>
                  <a:pt x="1360405" y="6086891"/>
                  <a:pt x="1335559" y="6073310"/>
                  <a:pt x="1321093" y="6053101"/>
                </a:cubicBezTo>
                <a:close/>
                <a:moveTo>
                  <a:pt x="1314909" y="4329148"/>
                </a:moveTo>
                <a:cubicBezTo>
                  <a:pt x="1329817" y="4307285"/>
                  <a:pt x="1349472" y="4288734"/>
                  <a:pt x="1367582" y="4269518"/>
                </a:cubicBezTo>
                <a:cubicBezTo>
                  <a:pt x="1382600" y="4253616"/>
                  <a:pt x="1396182" y="4235838"/>
                  <a:pt x="1415948" y="4225901"/>
                </a:cubicBezTo>
                <a:cubicBezTo>
                  <a:pt x="1423236" y="4222145"/>
                  <a:pt x="1430745" y="4231310"/>
                  <a:pt x="1427653" y="4238158"/>
                </a:cubicBezTo>
                <a:cubicBezTo>
                  <a:pt x="1417715" y="4260021"/>
                  <a:pt x="1398059" y="4276033"/>
                  <a:pt x="1381495" y="4293149"/>
                </a:cubicBezTo>
                <a:cubicBezTo>
                  <a:pt x="1364821" y="4310377"/>
                  <a:pt x="1348810" y="4328928"/>
                  <a:pt x="1329595" y="4343393"/>
                </a:cubicBezTo>
                <a:cubicBezTo>
                  <a:pt x="1320099" y="4350461"/>
                  <a:pt x="1308283" y="4338756"/>
                  <a:pt x="1314909" y="4329148"/>
                </a:cubicBezTo>
                <a:close/>
                <a:moveTo>
                  <a:pt x="1313362" y="3992458"/>
                </a:moveTo>
                <a:cubicBezTo>
                  <a:pt x="1314799" y="3974564"/>
                  <a:pt x="1328712" y="3960877"/>
                  <a:pt x="1341080" y="3948949"/>
                </a:cubicBezTo>
                <a:cubicBezTo>
                  <a:pt x="1347815" y="3942547"/>
                  <a:pt x="1360073" y="3950714"/>
                  <a:pt x="1356209" y="3959331"/>
                </a:cubicBezTo>
                <a:cubicBezTo>
                  <a:pt x="1349804" y="3973682"/>
                  <a:pt x="1338429" y="3987268"/>
                  <a:pt x="1326945" y="3997758"/>
                </a:cubicBezTo>
                <a:cubicBezTo>
                  <a:pt x="1322528" y="4001845"/>
                  <a:pt x="1312810" y="3999968"/>
                  <a:pt x="1313362" y="3992458"/>
                </a:cubicBezTo>
                <a:close/>
                <a:moveTo>
                  <a:pt x="1297612" y="2737662"/>
                </a:moveTo>
                <a:cubicBezTo>
                  <a:pt x="1296936" y="2734267"/>
                  <a:pt x="1298289" y="2730346"/>
                  <a:pt x="1302099" y="2728856"/>
                </a:cubicBezTo>
                <a:cubicBezTo>
                  <a:pt x="1359520" y="2706550"/>
                  <a:pt x="1423126" y="2690980"/>
                  <a:pt x="1483528" y="2679495"/>
                </a:cubicBezTo>
                <a:cubicBezTo>
                  <a:pt x="1493909" y="2677618"/>
                  <a:pt x="1497332" y="2694182"/>
                  <a:pt x="1487505" y="2697495"/>
                </a:cubicBezTo>
                <a:cubicBezTo>
                  <a:pt x="1429530" y="2717041"/>
                  <a:pt x="1365925" y="2734708"/>
                  <a:pt x="1305301" y="2743322"/>
                </a:cubicBezTo>
                <a:cubicBezTo>
                  <a:pt x="1300994" y="2743929"/>
                  <a:pt x="1298289" y="2741058"/>
                  <a:pt x="1297612" y="2737662"/>
                </a:cubicBezTo>
                <a:close/>
                <a:moveTo>
                  <a:pt x="1293320" y="3618479"/>
                </a:moveTo>
                <a:cubicBezTo>
                  <a:pt x="1293044" y="3614697"/>
                  <a:pt x="1294700" y="3610887"/>
                  <a:pt x="1298786" y="3609617"/>
                </a:cubicBezTo>
                <a:cubicBezTo>
                  <a:pt x="1342515" y="3596255"/>
                  <a:pt x="1408660" y="3612930"/>
                  <a:pt x="1446647" y="3636892"/>
                </a:cubicBezTo>
                <a:cubicBezTo>
                  <a:pt x="1455370" y="3642411"/>
                  <a:pt x="1448855" y="3656989"/>
                  <a:pt x="1439138" y="3655112"/>
                </a:cubicBezTo>
                <a:cubicBezTo>
                  <a:pt x="1416059" y="3650915"/>
                  <a:pt x="1394084" y="3642634"/>
                  <a:pt x="1370895" y="3638659"/>
                </a:cubicBezTo>
                <a:cubicBezTo>
                  <a:pt x="1347263" y="3634683"/>
                  <a:pt x="1322196" y="3634683"/>
                  <a:pt x="1299449" y="3627175"/>
                </a:cubicBezTo>
                <a:cubicBezTo>
                  <a:pt x="1295805" y="3626015"/>
                  <a:pt x="1293596" y="3622261"/>
                  <a:pt x="1293320" y="3618479"/>
                </a:cubicBezTo>
                <a:close/>
                <a:moveTo>
                  <a:pt x="1278027" y="2295875"/>
                </a:moveTo>
                <a:cubicBezTo>
                  <a:pt x="1289400" y="2275335"/>
                  <a:pt x="1305853" y="2247729"/>
                  <a:pt x="1324737" y="2233153"/>
                </a:cubicBezTo>
                <a:cubicBezTo>
                  <a:pt x="1331694" y="2227741"/>
                  <a:pt x="1344172" y="2233373"/>
                  <a:pt x="1340528" y="2243090"/>
                </a:cubicBezTo>
                <a:cubicBezTo>
                  <a:pt x="1331804" y="2266281"/>
                  <a:pt x="1310382" y="2290022"/>
                  <a:pt x="1293265" y="2307801"/>
                </a:cubicBezTo>
                <a:cubicBezTo>
                  <a:pt x="1285425" y="2315972"/>
                  <a:pt x="1272947" y="2305261"/>
                  <a:pt x="1278027" y="2295875"/>
                </a:cubicBezTo>
                <a:close/>
                <a:moveTo>
                  <a:pt x="1257611" y="5012144"/>
                </a:moveTo>
                <a:cubicBezTo>
                  <a:pt x="1257100" y="5008713"/>
                  <a:pt x="1258536" y="5004992"/>
                  <a:pt x="1262235" y="5003279"/>
                </a:cubicBezTo>
                <a:cubicBezTo>
                  <a:pt x="1294258" y="4988592"/>
                  <a:pt x="1336442" y="4986274"/>
                  <a:pt x="1371005" y="4984837"/>
                </a:cubicBezTo>
                <a:cubicBezTo>
                  <a:pt x="1382379" y="4984397"/>
                  <a:pt x="1383704" y="5001180"/>
                  <a:pt x="1373324" y="5004051"/>
                </a:cubicBezTo>
                <a:cubicBezTo>
                  <a:pt x="1339864" y="5013216"/>
                  <a:pt x="1299339" y="5023269"/>
                  <a:pt x="1264664" y="5019181"/>
                </a:cubicBezTo>
                <a:cubicBezTo>
                  <a:pt x="1260579" y="5018685"/>
                  <a:pt x="1258122" y="5015565"/>
                  <a:pt x="1257611" y="5012144"/>
                </a:cubicBezTo>
                <a:close/>
                <a:moveTo>
                  <a:pt x="1246651" y="2593860"/>
                </a:moveTo>
                <a:cubicBezTo>
                  <a:pt x="1244512" y="2590271"/>
                  <a:pt x="1244898" y="2585302"/>
                  <a:pt x="1249758" y="2581989"/>
                </a:cubicBezTo>
                <a:cubicBezTo>
                  <a:pt x="1286418" y="2557142"/>
                  <a:pt x="1330588" y="2532077"/>
                  <a:pt x="1372882" y="2518936"/>
                </a:cubicBezTo>
                <a:cubicBezTo>
                  <a:pt x="1382599" y="2515954"/>
                  <a:pt x="1390550" y="2529205"/>
                  <a:pt x="1381496" y="2535168"/>
                </a:cubicBezTo>
                <a:cubicBezTo>
                  <a:pt x="1361839" y="2548308"/>
                  <a:pt x="1339864" y="2557474"/>
                  <a:pt x="1318774" y="2568075"/>
                </a:cubicBezTo>
                <a:cubicBezTo>
                  <a:pt x="1298787" y="2578014"/>
                  <a:pt x="1279241" y="2588835"/>
                  <a:pt x="1258702" y="2597449"/>
                </a:cubicBezTo>
                <a:cubicBezTo>
                  <a:pt x="1253457" y="2599658"/>
                  <a:pt x="1248791" y="2597449"/>
                  <a:pt x="1246651" y="2593860"/>
                </a:cubicBezTo>
                <a:close/>
                <a:moveTo>
                  <a:pt x="1229107" y="4297110"/>
                </a:moveTo>
                <a:cubicBezTo>
                  <a:pt x="1248101" y="4267186"/>
                  <a:pt x="1272726" y="4240906"/>
                  <a:pt x="1295142" y="4213410"/>
                </a:cubicBezTo>
                <a:cubicBezTo>
                  <a:pt x="1315130" y="4188897"/>
                  <a:pt x="1333572" y="4161292"/>
                  <a:pt x="1359411" y="4142740"/>
                </a:cubicBezTo>
                <a:cubicBezTo>
                  <a:pt x="1364711" y="4138988"/>
                  <a:pt x="1373766" y="4144839"/>
                  <a:pt x="1371227" y="4151353"/>
                </a:cubicBezTo>
                <a:cubicBezTo>
                  <a:pt x="1359521" y="4181498"/>
                  <a:pt x="1336111" y="4205902"/>
                  <a:pt x="1315350" y="4230305"/>
                </a:cubicBezTo>
                <a:cubicBezTo>
                  <a:pt x="1291940" y="4257800"/>
                  <a:pt x="1268861" y="4286176"/>
                  <a:pt x="1240702" y="4308817"/>
                </a:cubicBezTo>
                <a:cubicBezTo>
                  <a:pt x="1232863" y="4315112"/>
                  <a:pt x="1224359" y="4304731"/>
                  <a:pt x="1229107" y="4297110"/>
                </a:cubicBezTo>
                <a:close/>
                <a:moveTo>
                  <a:pt x="1222951" y="2761391"/>
                </a:moveTo>
                <a:cubicBezTo>
                  <a:pt x="1221433" y="2758037"/>
                  <a:pt x="1222040" y="2753978"/>
                  <a:pt x="1226346" y="2751936"/>
                </a:cubicBezTo>
                <a:cubicBezTo>
                  <a:pt x="1241807" y="2744537"/>
                  <a:pt x="1256935" y="2736696"/>
                  <a:pt x="1274272" y="2735482"/>
                </a:cubicBezTo>
                <a:cubicBezTo>
                  <a:pt x="1283327" y="2734819"/>
                  <a:pt x="1287191" y="2747408"/>
                  <a:pt x="1279572" y="2752156"/>
                </a:cubicBezTo>
                <a:cubicBezTo>
                  <a:pt x="1265217" y="2761101"/>
                  <a:pt x="1248763" y="2763642"/>
                  <a:pt x="1232310" y="2766622"/>
                </a:cubicBezTo>
                <a:cubicBezTo>
                  <a:pt x="1228114" y="2767396"/>
                  <a:pt x="1224470" y="2764745"/>
                  <a:pt x="1222951" y="2761391"/>
                </a:cubicBezTo>
                <a:close/>
                <a:moveTo>
                  <a:pt x="1204703" y="2728027"/>
                </a:moveTo>
                <a:cubicBezTo>
                  <a:pt x="1202688" y="2724273"/>
                  <a:pt x="1203046" y="2719524"/>
                  <a:pt x="1207794" y="2716929"/>
                </a:cubicBezTo>
                <a:cubicBezTo>
                  <a:pt x="1229659" y="2705004"/>
                  <a:pt x="1253732" y="2696722"/>
                  <a:pt x="1277253" y="2688661"/>
                </a:cubicBezTo>
                <a:cubicBezTo>
                  <a:pt x="1301437" y="2680379"/>
                  <a:pt x="1326724" y="2670993"/>
                  <a:pt x="1352343" y="2669557"/>
                </a:cubicBezTo>
                <a:cubicBezTo>
                  <a:pt x="1363164" y="2668895"/>
                  <a:pt x="1365925" y="2683139"/>
                  <a:pt x="1356428" y="2687446"/>
                </a:cubicBezTo>
                <a:cubicBezTo>
                  <a:pt x="1333570" y="2697826"/>
                  <a:pt x="1308173" y="2702464"/>
                  <a:pt x="1284210" y="2709973"/>
                </a:cubicBezTo>
                <a:cubicBezTo>
                  <a:pt x="1261241" y="2717151"/>
                  <a:pt x="1238935" y="2726426"/>
                  <a:pt x="1215856" y="2733162"/>
                </a:cubicBezTo>
                <a:cubicBezTo>
                  <a:pt x="1211108" y="2734543"/>
                  <a:pt x="1206718" y="2731782"/>
                  <a:pt x="1204703" y="2728027"/>
                </a:cubicBezTo>
                <a:close/>
                <a:moveTo>
                  <a:pt x="1202853" y="4937020"/>
                </a:moveTo>
                <a:cubicBezTo>
                  <a:pt x="1200975" y="4933720"/>
                  <a:pt x="1200948" y="4929415"/>
                  <a:pt x="1204261" y="4926655"/>
                </a:cubicBezTo>
                <a:cubicBezTo>
                  <a:pt x="1232198" y="4903136"/>
                  <a:pt x="1265216" y="4886347"/>
                  <a:pt x="1298454" y="4871441"/>
                </a:cubicBezTo>
                <a:cubicBezTo>
                  <a:pt x="1319104" y="4862164"/>
                  <a:pt x="1339644" y="4851893"/>
                  <a:pt x="1362613" y="4852555"/>
                </a:cubicBezTo>
                <a:cubicBezTo>
                  <a:pt x="1367030" y="4852779"/>
                  <a:pt x="1368797" y="4857526"/>
                  <a:pt x="1366035" y="4860728"/>
                </a:cubicBezTo>
                <a:cubicBezTo>
                  <a:pt x="1348147" y="4881600"/>
                  <a:pt x="1320651" y="4891321"/>
                  <a:pt x="1296577" y="4903576"/>
                </a:cubicBezTo>
                <a:cubicBezTo>
                  <a:pt x="1269081" y="4917600"/>
                  <a:pt x="1241916" y="4931843"/>
                  <a:pt x="1212543" y="4941340"/>
                </a:cubicBezTo>
                <a:cubicBezTo>
                  <a:pt x="1208457" y="4942610"/>
                  <a:pt x="1204730" y="4940318"/>
                  <a:pt x="1202853" y="4937020"/>
                </a:cubicBezTo>
                <a:close/>
                <a:moveTo>
                  <a:pt x="1201611" y="2652096"/>
                </a:moveTo>
                <a:cubicBezTo>
                  <a:pt x="1199844" y="2648300"/>
                  <a:pt x="1200120" y="2643441"/>
                  <a:pt x="1203709" y="2640625"/>
                </a:cubicBezTo>
                <a:cubicBezTo>
                  <a:pt x="1223918" y="2624834"/>
                  <a:pt x="1250199" y="2611031"/>
                  <a:pt x="1274604" y="2602639"/>
                </a:cubicBezTo>
                <a:cubicBezTo>
                  <a:pt x="1284542" y="2599215"/>
                  <a:pt x="1292051" y="2612136"/>
                  <a:pt x="1283658" y="2618761"/>
                </a:cubicBezTo>
                <a:cubicBezTo>
                  <a:pt x="1263340" y="2634551"/>
                  <a:pt x="1236396" y="2649569"/>
                  <a:pt x="1211770" y="2657190"/>
                </a:cubicBezTo>
                <a:cubicBezTo>
                  <a:pt x="1207187" y="2658625"/>
                  <a:pt x="1203378" y="2655892"/>
                  <a:pt x="1201611" y="2652096"/>
                </a:cubicBezTo>
                <a:close/>
                <a:moveTo>
                  <a:pt x="1198188" y="5071160"/>
                </a:moveTo>
                <a:cubicBezTo>
                  <a:pt x="1198270" y="5066453"/>
                  <a:pt x="1201280" y="5061484"/>
                  <a:pt x="1206691" y="5060049"/>
                </a:cubicBezTo>
                <a:cubicBezTo>
                  <a:pt x="1274272" y="5041937"/>
                  <a:pt x="1350465" y="5041937"/>
                  <a:pt x="1420144" y="5038073"/>
                </a:cubicBezTo>
                <a:cubicBezTo>
                  <a:pt x="1454929" y="5036086"/>
                  <a:pt x="1521295" y="5020957"/>
                  <a:pt x="1551331" y="5042492"/>
                </a:cubicBezTo>
                <a:cubicBezTo>
                  <a:pt x="1554091" y="5044368"/>
                  <a:pt x="1554091" y="5048674"/>
                  <a:pt x="1552104" y="5051104"/>
                </a:cubicBezTo>
                <a:cubicBezTo>
                  <a:pt x="1549122" y="5054527"/>
                  <a:pt x="1548239" y="5054969"/>
                  <a:pt x="1543712" y="5054527"/>
                </a:cubicBezTo>
                <a:cubicBezTo>
                  <a:pt x="1542828" y="5054527"/>
                  <a:pt x="1542387" y="5053975"/>
                  <a:pt x="1541834" y="5053644"/>
                </a:cubicBezTo>
                <a:cubicBezTo>
                  <a:pt x="1538521" y="5059718"/>
                  <a:pt x="1530791" y="5061043"/>
                  <a:pt x="1518424" y="5057620"/>
                </a:cubicBezTo>
                <a:cubicBezTo>
                  <a:pt x="1502191" y="5060160"/>
                  <a:pt x="1485848" y="5061925"/>
                  <a:pt x="1469394" y="5062921"/>
                </a:cubicBezTo>
                <a:cubicBezTo>
                  <a:pt x="1438586" y="5065350"/>
                  <a:pt x="1407667" y="5067448"/>
                  <a:pt x="1376857" y="5069875"/>
                </a:cubicBezTo>
                <a:cubicBezTo>
                  <a:pt x="1320761" y="5074296"/>
                  <a:pt x="1263449" y="5084343"/>
                  <a:pt x="1207243" y="5080697"/>
                </a:cubicBezTo>
                <a:cubicBezTo>
                  <a:pt x="1200948" y="5080312"/>
                  <a:pt x="1198105" y="5075868"/>
                  <a:pt x="1198188" y="5071160"/>
                </a:cubicBezTo>
                <a:close/>
                <a:moveTo>
                  <a:pt x="1180522" y="3670317"/>
                </a:moveTo>
                <a:cubicBezTo>
                  <a:pt x="1185159" y="3671533"/>
                  <a:pt x="1189798" y="3672859"/>
                  <a:pt x="1194435" y="3674073"/>
                </a:cubicBezTo>
                <a:cubicBezTo>
                  <a:pt x="1197859" y="3670870"/>
                  <a:pt x="1201392" y="3667777"/>
                  <a:pt x="1204816" y="3664796"/>
                </a:cubicBezTo>
                <a:cubicBezTo>
                  <a:pt x="1197197" y="3663360"/>
                  <a:pt x="1189688" y="3661925"/>
                  <a:pt x="1182177" y="3660599"/>
                </a:cubicBezTo>
                <a:cubicBezTo>
                  <a:pt x="1181737" y="3663804"/>
                  <a:pt x="1181184" y="3667116"/>
                  <a:pt x="1180522" y="3670317"/>
                </a:cubicBezTo>
                <a:close/>
                <a:moveTo>
                  <a:pt x="1172792" y="3695941"/>
                </a:moveTo>
                <a:cubicBezTo>
                  <a:pt x="1174007" y="3694725"/>
                  <a:pt x="1175111" y="3693401"/>
                  <a:pt x="1176325" y="3692185"/>
                </a:cubicBezTo>
                <a:cubicBezTo>
                  <a:pt x="1175994" y="3690971"/>
                  <a:pt x="1175773" y="3689645"/>
                  <a:pt x="1175553" y="3688431"/>
                </a:cubicBezTo>
                <a:cubicBezTo>
                  <a:pt x="1174780" y="3690971"/>
                  <a:pt x="1173786" y="3693511"/>
                  <a:pt x="1172792" y="3695941"/>
                </a:cubicBezTo>
                <a:close/>
                <a:moveTo>
                  <a:pt x="1172197" y="3564038"/>
                </a:moveTo>
                <a:cubicBezTo>
                  <a:pt x="1172707" y="3560422"/>
                  <a:pt x="1175330" y="3556778"/>
                  <a:pt x="1178974" y="3555508"/>
                </a:cubicBezTo>
                <a:cubicBezTo>
                  <a:pt x="1204703" y="3546453"/>
                  <a:pt x="1235070" y="3548661"/>
                  <a:pt x="1262125" y="3547447"/>
                </a:cubicBezTo>
                <a:cubicBezTo>
                  <a:pt x="1290395" y="3546122"/>
                  <a:pt x="1318994" y="3542920"/>
                  <a:pt x="1347153" y="3546895"/>
                </a:cubicBezTo>
                <a:cubicBezTo>
                  <a:pt x="1358306" y="3548440"/>
                  <a:pt x="1357533" y="3563127"/>
                  <a:pt x="1347485" y="3565557"/>
                </a:cubicBezTo>
                <a:cubicBezTo>
                  <a:pt x="1320541" y="3572182"/>
                  <a:pt x="1292272" y="3571630"/>
                  <a:pt x="1264776" y="3572844"/>
                </a:cubicBezTo>
                <a:cubicBezTo>
                  <a:pt x="1236285" y="3574169"/>
                  <a:pt x="1205918" y="3579028"/>
                  <a:pt x="1178090" y="3572403"/>
                </a:cubicBezTo>
                <a:cubicBezTo>
                  <a:pt x="1173287" y="3571243"/>
                  <a:pt x="1171686" y="3567654"/>
                  <a:pt x="1172197" y="3564038"/>
                </a:cubicBezTo>
                <a:close/>
                <a:moveTo>
                  <a:pt x="1161196" y="2505616"/>
                </a:moveTo>
                <a:cubicBezTo>
                  <a:pt x="1159043" y="2503173"/>
                  <a:pt x="1158601" y="2499280"/>
                  <a:pt x="1161748" y="2496078"/>
                </a:cubicBezTo>
                <a:cubicBezTo>
                  <a:pt x="1206802" y="2448926"/>
                  <a:pt x="1241365" y="2384989"/>
                  <a:pt x="1295363" y="2347555"/>
                </a:cubicBezTo>
                <a:cubicBezTo>
                  <a:pt x="1302983" y="2342255"/>
                  <a:pt x="1312480" y="2353408"/>
                  <a:pt x="1305854" y="2359923"/>
                </a:cubicBezTo>
                <a:cubicBezTo>
                  <a:pt x="1259917" y="2405860"/>
                  <a:pt x="1224359" y="2468803"/>
                  <a:pt x="1170913" y="2506458"/>
                </a:cubicBezTo>
                <a:cubicBezTo>
                  <a:pt x="1167214" y="2509053"/>
                  <a:pt x="1163349" y="2508059"/>
                  <a:pt x="1161196" y="2505616"/>
                </a:cubicBezTo>
                <a:close/>
                <a:moveTo>
                  <a:pt x="1145638" y="4557416"/>
                </a:moveTo>
                <a:cubicBezTo>
                  <a:pt x="1143416" y="4553813"/>
                  <a:pt x="1143306" y="4548568"/>
                  <a:pt x="1146618" y="4544703"/>
                </a:cubicBezTo>
                <a:cubicBezTo>
                  <a:pt x="1184937" y="4500532"/>
                  <a:pt x="1232641" y="4457024"/>
                  <a:pt x="1277915" y="4420143"/>
                </a:cubicBezTo>
                <a:cubicBezTo>
                  <a:pt x="1283327" y="4415725"/>
                  <a:pt x="1292271" y="4422350"/>
                  <a:pt x="1288738" y="4428755"/>
                </a:cubicBezTo>
                <a:cubicBezTo>
                  <a:pt x="1260469" y="4481318"/>
                  <a:pt x="1210556" y="4532668"/>
                  <a:pt x="1157330" y="4560273"/>
                </a:cubicBezTo>
                <a:cubicBezTo>
                  <a:pt x="1152195" y="4562979"/>
                  <a:pt x="1147861" y="4561018"/>
                  <a:pt x="1145638" y="4557416"/>
                </a:cubicBezTo>
                <a:close/>
                <a:moveTo>
                  <a:pt x="1145432" y="5330670"/>
                </a:moveTo>
                <a:cubicBezTo>
                  <a:pt x="1146122" y="5326917"/>
                  <a:pt x="1149159" y="5323685"/>
                  <a:pt x="1154128" y="5323962"/>
                </a:cubicBezTo>
                <a:cubicBezTo>
                  <a:pt x="1231758" y="5328268"/>
                  <a:pt x="1316785" y="5352783"/>
                  <a:pt x="1389667" y="5379174"/>
                </a:cubicBezTo>
                <a:cubicBezTo>
                  <a:pt x="1396404" y="5381602"/>
                  <a:pt x="1395962" y="5393197"/>
                  <a:pt x="1387900" y="5392425"/>
                </a:cubicBezTo>
                <a:cubicBezTo>
                  <a:pt x="1310933" y="5384805"/>
                  <a:pt x="1222482" y="5370564"/>
                  <a:pt x="1150816" y="5340527"/>
                </a:cubicBezTo>
                <a:cubicBezTo>
                  <a:pt x="1146399" y="5338702"/>
                  <a:pt x="1144742" y="5334422"/>
                  <a:pt x="1145432" y="5330670"/>
                </a:cubicBezTo>
                <a:close/>
                <a:moveTo>
                  <a:pt x="1140684" y="2836702"/>
                </a:moveTo>
                <a:cubicBezTo>
                  <a:pt x="1140049" y="2832988"/>
                  <a:pt x="1141650" y="2828626"/>
                  <a:pt x="1145625" y="2826694"/>
                </a:cubicBezTo>
                <a:cubicBezTo>
                  <a:pt x="1193661" y="2803725"/>
                  <a:pt x="1251965" y="2789481"/>
                  <a:pt x="1304088" y="2778880"/>
                </a:cubicBezTo>
                <a:cubicBezTo>
                  <a:pt x="1315682" y="2776451"/>
                  <a:pt x="1318994" y="2791911"/>
                  <a:pt x="1308503" y="2796106"/>
                </a:cubicBezTo>
                <a:cubicBezTo>
                  <a:pt x="1259034" y="2816093"/>
                  <a:pt x="1202164" y="2835750"/>
                  <a:pt x="1149159" y="2842817"/>
                </a:cubicBezTo>
                <a:cubicBezTo>
                  <a:pt x="1144190" y="2843479"/>
                  <a:pt x="1141318" y="2840415"/>
                  <a:pt x="1140684" y="2836702"/>
                </a:cubicBezTo>
                <a:close/>
                <a:moveTo>
                  <a:pt x="1138889" y="2437551"/>
                </a:moveTo>
                <a:cubicBezTo>
                  <a:pt x="1160091" y="2408177"/>
                  <a:pt x="1178864" y="2375491"/>
                  <a:pt x="1204703" y="2349762"/>
                </a:cubicBezTo>
                <a:cubicBezTo>
                  <a:pt x="1211880" y="2342694"/>
                  <a:pt x="1224028" y="2351639"/>
                  <a:pt x="1218837" y="2360473"/>
                </a:cubicBezTo>
                <a:cubicBezTo>
                  <a:pt x="1200286" y="2392386"/>
                  <a:pt x="1173232" y="2418889"/>
                  <a:pt x="1149931" y="2447379"/>
                </a:cubicBezTo>
                <a:cubicBezTo>
                  <a:pt x="1143858" y="2454888"/>
                  <a:pt x="1133588" y="2445170"/>
                  <a:pt x="1138889" y="2437551"/>
                </a:cubicBezTo>
                <a:close/>
                <a:moveTo>
                  <a:pt x="1135134" y="5835010"/>
                </a:moveTo>
                <a:cubicBezTo>
                  <a:pt x="1129723" y="5828716"/>
                  <a:pt x="1137673" y="5819107"/>
                  <a:pt x="1144962" y="5822421"/>
                </a:cubicBezTo>
                <a:cubicBezTo>
                  <a:pt x="1210224" y="5852127"/>
                  <a:pt x="1257155" y="5914959"/>
                  <a:pt x="1292160" y="5975253"/>
                </a:cubicBezTo>
                <a:cubicBezTo>
                  <a:pt x="1296577" y="5982762"/>
                  <a:pt x="1285755" y="5991706"/>
                  <a:pt x="1280014" y="5984749"/>
                </a:cubicBezTo>
                <a:cubicBezTo>
                  <a:pt x="1235732" y="5930640"/>
                  <a:pt x="1180519" y="5887574"/>
                  <a:pt x="1135134" y="5835010"/>
                </a:cubicBezTo>
                <a:close/>
                <a:moveTo>
                  <a:pt x="1130941" y="1995185"/>
                </a:moveTo>
                <a:cubicBezTo>
                  <a:pt x="1131823" y="1996289"/>
                  <a:pt x="1132708" y="1997393"/>
                  <a:pt x="1133480" y="1998607"/>
                </a:cubicBezTo>
                <a:cubicBezTo>
                  <a:pt x="1135358" y="1994963"/>
                  <a:pt x="1137455" y="1991651"/>
                  <a:pt x="1139995" y="1988559"/>
                </a:cubicBezTo>
                <a:cubicBezTo>
                  <a:pt x="1136903" y="1990768"/>
                  <a:pt x="1133921" y="1992976"/>
                  <a:pt x="1130941" y="1995185"/>
                </a:cubicBezTo>
                <a:close/>
                <a:moveTo>
                  <a:pt x="1117578" y="2399453"/>
                </a:moveTo>
                <a:cubicBezTo>
                  <a:pt x="1118019" y="2381454"/>
                  <a:pt x="1126411" y="2358706"/>
                  <a:pt x="1140435" y="2346670"/>
                </a:cubicBezTo>
                <a:cubicBezTo>
                  <a:pt x="1146841" y="2341148"/>
                  <a:pt x="1161196" y="2344571"/>
                  <a:pt x="1157662" y="2355282"/>
                </a:cubicBezTo>
                <a:cubicBezTo>
                  <a:pt x="1152141" y="2371957"/>
                  <a:pt x="1142644" y="2389074"/>
                  <a:pt x="1134031" y="2404312"/>
                </a:cubicBezTo>
                <a:cubicBezTo>
                  <a:pt x="1129503" y="2412152"/>
                  <a:pt x="1117357" y="2408177"/>
                  <a:pt x="1117578" y="2399453"/>
                </a:cubicBezTo>
                <a:close/>
                <a:moveTo>
                  <a:pt x="1107900" y="5130860"/>
                </a:moveTo>
                <a:cubicBezTo>
                  <a:pt x="1107721" y="5126952"/>
                  <a:pt x="1109681" y="5123037"/>
                  <a:pt x="1114043" y="5122207"/>
                </a:cubicBezTo>
                <a:cubicBezTo>
                  <a:pt x="1228334" y="5100450"/>
                  <a:pt x="1359079" y="5116461"/>
                  <a:pt x="1475358" y="5119556"/>
                </a:cubicBezTo>
                <a:cubicBezTo>
                  <a:pt x="1582692" y="5122425"/>
                  <a:pt x="1697204" y="5117020"/>
                  <a:pt x="1802330" y="5140206"/>
                </a:cubicBezTo>
                <a:cubicBezTo>
                  <a:pt x="1808624" y="5141641"/>
                  <a:pt x="1807410" y="5151911"/>
                  <a:pt x="1801337" y="5152792"/>
                </a:cubicBezTo>
                <a:cubicBezTo>
                  <a:pt x="1693119" y="5165275"/>
                  <a:pt x="1580152" y="5150363"/>
                  <a:pt x="1471383" y="5147935"/>
                </a:cubicBezTo>
                <a:cubicBezTo>
                  <a:pt x="1355214" y="5145397"/>
                  <a:pt x="1228886" y="5159640"/>
                  <a:pt x="1114595" y="5139433"/>
                </a:cubicBezTo>
                <a:cubicBezTo>
                  <a:pt x="1110399" y="5138658"/>
                  <a:pt x="1108080" y="5134768"/>
                  <a:pt x="1107900" y="5130860"/>
                </a:cubicBezTo>
                <a:close/>
                <a:moveTo>
                  <a:pt x="1101787" y="5676579"/>
                </a:moveTo>
                <a:cubicBezTo>
                  <a:pt x="1103830" y="5673473"/>
                  <a:pt x="1107750" y="5671374"/>
                  <a:pt x="1111726" y="5672369"/>
                </a:cubicBezTo>
                <a:cubicBezTo>
                  <a:pt x="1142975" y="5680210"/>
                  <a:pt x="1171466" y="5697436"/>
                  <a:pt x="1198188" y="5714993"/>
                </a:cubicBezTo>
                <a:cubicBezTo>
                  <a:pt x="1221820" y="5730563"/>
                  <a:pt x="1249648" y="5746574"/>
                  <a:pt x="1263230" y="5772194"/>
                </a:cubicBezTo>
                <a:cubicBezTo>
                  <a:pt x="1265549" y="5776721"/>
                  <a:pt x="1260359" y="5780366"/>
                  <a:pt x="1256383" y="5779261"/>
                </a:cubicBezTo>
                <a:cubicBezTo>
                  <a:pt x="1229661" y="5771972"/>
                  <a:pt x="1206802" y="5751654"/>
                  <a:pt x="1183392" y="5737740"/>
                </a:cubicBezTo>
                <a:cubicBezTo>
                  <a:pt x="1156116" y="5721730"/>
                  <a:pt x="1127074" y="5707706"/>
                  <a:pt x="1103111" y="5686836"/>
                </a:cubicBezTo>
                <a:cubicBezTo>
                  <a:pt x="1099578" y="5683799"/>
                  <a:pt x="1099744" y="5679685"/>
                  <a:pt x="1101787" y="5676579"/>
                </a:cubicBezTo>
                <a:close/>
                <a:moveTo>
                  <a:pt x="1098583" y="1088364"/>
                </a:moveTo>
                <a:cubicBezTo>
                  <a:pt x="1093283" y="1061752"/>
                  <a:pt x="1128067" y="1036794"/>
                  <a:pt x="1151698" y="1035470"/>
                </a:cubicBezTo>
                <a:cubicBezTo>
                  <a:pt x="1160422" y="1034918"/>
                  <a:pt x="1167931" y="1046734"/>
                  <a:pt x="1160532" y="1053580"/>
                </a:cubicBezTo>
                <a:cubicBezTo>
                  <a:pt x="1153686" y="1059764"/>
                  <a:pt x="1145956" y="1064732"/>
                  <a:pt x="1138778" y="1070586"/>
                </a:cubicBezTo>
                <a:cubicBezTo>
                  <a:pt x="1129171" y="1078424"/>
                  <a:pt x="1121000" y="1090350"/>
                  <a:pt x="1108742" y="1093664"/>
                </a:cubicBezTo>
                <a:cubicBezTo>
                  <a:pt x="1104767" y="1094658"/>
                  <a:pt x="1099466" y="1092780"/>
                  <a:pt x="1098583" y="1088364"/>
                </a:cubicBezTo>
                <a:close/>
                <a:moveTo>
                  <a:pt x="1080902" y="5017001"/>
                </a:moveTo>
                <a:cubicBezTo>
                  <a:pt x="1079701" y="5013329"/>
                  <a:pt x="1080750" y="5008829"/>
                  <a:pt x="1084891" y="5006510"/>
                </a:cubicBezTo>
                <a:cubicBezTo>
                  <a:pt x="1115038" y="4989615"/>
                  <a:pt x="1156448" y="4977800"/>
                  <a:pt x="1191121" y="4977800"/>
                </a:cubicBezTo>
                <a:cubicBezTo>
                  <a:pt x="1199845" y="4977800"/>
                  <a:pt x="1204041" y="4990167"/>
                  <a:pt x="1194876" y="4993591"/>
                </a:cubicBezTo>
                <a:cubicBezTo>
                  <a:pt x="1161748" y="5005517"/>
                  <a:pt x="1124865" y="5015455"/>
                  <a:pt x="1090412" y="5022522"/>
                </a:cubicBezTo>
                <a:cubicBezTo>
                  <a:pt x="1085553" y="5023516"/>
                  <a:pt x="1082102" y="5020673"/>
                  <a:pt x="1080902" y="5017001"/>
                </a:cubicBezTo>
                <a:close/>
                <a:moveTo>
                  <a:pt x="1070314" y="5081545"/>
                </a:moveTo>
                <a:cubicBezTo>
                  <a:pt x="1069597" y="5078039"/>
                  <a:pt x="1070646" y="5074202"/>
                  <a:pt x="1074069" y="5072436"/>
                </a:cubicBezTo>
                <a:cubicBezTo>
                  <a:pt x="1094939" y="5061503"/>
                  <a:pt x="1120669" y="5061061"/>
                  <a:pt x="1143859" y="5060398"/>
                </a:cubicBezTo>
                <a:cubicBezTo>
                  <a:pt x="1152913" y="5060178"/>
                  <a:pt x="1154791" y="5073097"/>
                  <a:pt x="1146399" y="5075857"/>
                </a:cubicBezTo>
                <a:cubicBezTo>
                  <a:pt x="1124644" y="5083146"/>
                  <a:pt x="1100240" y="5091759"/>
                  <a:pt x="1077161" y="5088666"/>
                </a:cubicBezTo>
                <a:cubicBezTo>
                  <a:pt x="1073516" y="5088225"/>
                  <a:pt x="1071032" y="5085051"/>
                  <a:pt x="1070314" y="5081545"/>
                </a:cubicBezTo>
                <a:close/>
                <a:moveTo>
                  <a:pt x="1062833" y="2772199"/>
                </a:moveTo>
                <a:cubicBezTo>
                  <a:pt x="1060542" y="2768720"/>
                  <a:pt x="1060432" y="2763641"/>
                  <a:pt x="1063910" y="2759555"/>
                </a:cubicBezTo>
                <a:cubicBezTo>
                  <a:pt x="1075615" y="2745752"/>
                  <a:pt x="1093173" y="2735924"/>
                  <a:pt x="1108632" y="2726648"/>
                </a:cubicBezTo>
                <a:cubicBezTo>
                  <a:pt x="1127516" y="2715384"/>
                  <a:pt x="1147613" y="2703570"/>
                  <a:pt x="1169146" y="2698489"/>
                </a:cubicBezTo>
                <a:cubicBezTo>
                  <a:pt x="1177870" y="2696502"/>
                  <a:pt x="1186373" y="2708980"/>
                  <a:pt x="1178202" y="2715053"/>
                </a:cubicBezTo>
                <a:cubicBezTo>
                  <a:pt x="1160312" y="2728194"/>
                  <a:pt x="1139000" y="2737028"/>
                  <a:pt x="1119897" y="2748402"/>
                </a:cubicBezTo>
                <a:cubicBezTo>
                  <a:pt x="1104989" y="2757236"/>
                  <a:pt x="1090744" y="2768278"/>
                  <a:pt x="1074841" y="2775236"/>
                </a:cubicBezTo>
                <a:cubicBezTo>
                  <a:pt x="1069597" y="2777554"/>
                  <a:pt x="1065124" y="2775677"/>
                  <a:pt x="1062833" y="2772199"/>
                </a:cubicBezTo>
                <a:close/>
                <a:moveTo>
                  <a:pt x="1049444" y="2257666"/>
                </a:moveTo>
                <a:cubicBezTo>
                  <a:pt x="1055407" y="2250158"/>
                  <a:pt x="1058056" y="2243201"/>
                  <a:pt x="1061148" y="2234477"/>
                </a:cubicBezTo>
                <a:cubicBezTo>
                  <a:pt x="1064130" y="2226194"/>
                  <a:pt x="1077161" y="2226636"/>
                  <a:pt x="1077050" y="2236464"/>
                </a:cubicBezTo>
                <a:cubicBezTo>
                  <a:pt x="1076940" y="2249163"/>
                  <a:pt x="1070756" y="2259102"/>
                  <a:pt x="1061590" y="2267604"/>
                </a:cubicBezTo>
                <a:cubicBezTo>
                  <a:pt x="1055186" y="2273567"/>
                  <a:pt x="1043701" y="2264844"/>
                  <a:pt x="1049444" y="2257666"/>
                </a:cubicBezTo>
                <a:close/>
                <a:moveTo>
                  <a:pt x="1046614" y="2686522"/>
                </a:moveTo>
                <a:cubicBezTo>
                  <a:pt x="1044861" y="2683831"/>
                  <a:pt x="1044640" y="2679883"/>
                  <a:pt x="1047125" y="2677067"/>
                </a:cubicBezTo>
                <a:cubicBezTo>
                  <a:pt x="1088093" y="2632455"/>
                  <a:pt x="1145624" y="2589168"/>
                  <a:pt x="1199844" y="2561892"/>
                </a:cubicBezTo>
                <a:cubicBezTo>
                  <a:pt x="1208678" y="2557475"/>
                  <a:pt x="1216740" y="2569843"/>
                  <a:pt x="1209341" y="2576248"/>
                </a:cubicBezTo>
                <a:cubicBezTo>
                  <a:pt x="1184054" y="2598222"/>
                  <a:pt x="1155343" y="2616664"/>
                  <a:pt x="1128178" y="2636320"/>
                </a:cubicBezTo>
                <a:cubicBezTo>
                  <a:pt x="1104105" y="2653877"/>
                  <a:pt x="1080805" y="2672981"/>
                  <a:pt x="1055296" y="2688442"/>
                </a:cubicBezTo>
                <a:cubicBezTo>
                  <a:pt x="1051653" y="2690650"/>
                  <a:pt x="1048367" y="2689214"/>
                  <a:pt x="1046614" y="2686522"/>
                </a:cubicBezTo>
                <a:close/>
                <a:moveTo>
                  <a:pt x="1032551" y="3386557"/>
                </a:moveTo>
                <a:cubicBezTo>
                  <a:pt x="1032882" y="3386999"/>
                  <a:pt x="1033103" y="3387441"/>
                  <a:pt x="1033434" y="3387882"/>
                </a:cubicBezTo>
                <a:cubicBezTo>
                  <a:pt x="1077383" y="3350889"/>
                  <a:pt x="1121223" y="3313896"/>
                  <a:pt x="1162080" y="3273039"/>
                </a:cubicBezTo>
                <a:cubicBezTo>
                  <a:pt x="1209675" y="3225445"/>
                  <a:pt x="1253292" y="3172219"/>
                  <a:pt x="1304089" y="3127938"/>
                </a:cubicBezTo>
                <a:cubicBezTo>
                  <a:pt x="1312150" y="3120982"/>
                  <a:pt x="1325070" y="3131582"/>
                  <a:pt x="1318444" y="3140417"/>
                </a:cubicBezTo>
                <a:cubicBezTo>
                  <a:pt x="1263452" y="3214182"/>
                  <a:pt x="1192448" y="3288609"/>
                  <a:pt x="1116365" y="3351441"/>
                </a:cubicBezTo>
                <a:cubicBezTo>
                  <a:pt x="1193331" y="3297664"/>
                  <a:pt x="1268973" y="3239359"/>
                  <a:pt x="1350357" y="3193532"/>
                </a:cubicBezTo>
                <a:cubicBezTo>
                  <a:pt x="1360738" y="3187790"/>
                  <a:pt x="1372001" y="3202366"/>
                  <a:pt x="1362946" y="3210537"/>
                </a:cubicBezTo>
                <a:cubicBezTo>
                  <a:pt x="1283991" y="3281320"/>
                  <a:pt x="1189024" y="3337638"/>
                  <a:pt x="1100352" y="3395501"/>
                </a:cubicBezTo>
                <a:cubicBezTo>
                  <a:pt x="1083567" y="3406544"/>
                  <a:pt x="1066452" y="3417477"/>
                  <a:pt x="1049335" y="3428519"/>
                </a:cubicBezTo>
                <a:cubicBezTo>
                  <a:pt x="1049556" y="3429844"/>
                  <a:pt x="1049556" y="3431058"/>
                  <a:pt x="1049777" y="3432383"/>
                </a:cubicBezTo>
                <a:cubicBezTo>
                  <a:pt x="1253845" y="3306719"/>
                  <a:pt x="1444330" y="3162061"/>
                  <a:pt x="1641883" y="3025794"/>
                </a:cubicBezTo>
                <a:cubicBezTo>
                  <a:pt x="1651821" y="3018948"/>
                  <a:pt x="1663858" y="3035180"/>
                  <a:pt x="1654472" y="3042689"/>
                </a:cubicBezTo>
                <a:cubicBezTo>
                  <a:pt x="1490599" y="3172882"/>
                  <a:pt x="1319548" y="3296228"/>
                  <a:pt x="1141542" y="3407538"/>
                </a:cubicBezTo>
                <a:cubicBezTo>
                  <a:pt x="1152253" y="3402017"/>
                  <a:pt x="1162964" y="3396716"/>
                  <a:pt x="1173565" y="3390974"/>
                </a:cubicBezTo>
                <a:cubicBezTo>
                  <a:pt x="1277476" y="3334326"/>
                  <a:pt x="1374320" y="3262327"/>
                  <a:pt x="1479667" y="3209543"/>
                </a:cubicBezTo>
                <a:cubicBezTo>
                  <a:pt x="1489605" y="3204575"/>
                  <a:pt x="1496341" y="3219261"/>
                  <a:pt x="1488722" y="3225665"/>
                </a:cubicBezTo>
                <a:cubicBezTo>
                  <a:pt x="1385804" y="3312792"/>
                  <a:pt x="1251747" y="3376950"/>
                  <a:pt x="1132376" y="3438678"/>
                </a:cubicBezTo>
                <a:cubicBezTo>
                  <a:pt x="1103444" y="3453585"/>
                  <a:pt x="1074071" y="3469045"/>
                  <a:pt x="1044587" y="3484174"/>
                </a:cubicBezTo>
                <a:cubicBezTo>
                  <a:pt x="1044477" y="3482959"/>
                  <a:pt x="1044145" y="3481854"/>
                  <a:pt x="1043925" y="3480640"/>
                </a:cubicBezTo>
                <a:cubicBezTo>
                  <a:pt x="1043482" y="3481744"/>
                  <a:pt x="1043041" y="3483069"/>
                  <a:pt x="1042488" y="3484174"/>
                </a:cubicBezTo>
                <a:cubicBezTo>
                  <a:pt x="1043593" y="3484174"/>
                  <a:pt x="1044808" y="3484394"/>
                  <a:pt x="1045912" y="3484394"/>
                </a:cubicBezTo>
                <a:cubicBezTo>
                  <a:pt x="1121112" y="3454469"/>
                  <a:pt x="1195208" y="3421672"/>
                  <a:pt x="1267980" y="3382250"/>
                </a:cubicBezTo>
                <a:cubicBezTo>
                  <a:pt x="1389227" y="3316546"/>
                  <a:pt x="1508267" y="3234942"/>
                  <a:pt x="1636693" y="3184146"/>
                </a:cubicBezTo>
                <a:cubicBezTo>
                  <a:pt x="1646079" y="3180391"/>
                  <a:pt x="1656680" y="3193532"/>
                  <a:pt x="1647183" y="3199936"/>
                </a:cubicBezTo>
                <a:cubicBezTo>
                  <a:pt x="1532009" y="3277014"/>
                  <a:pt x="1403803" y="3343159"/>
                  <a:pt x="1278691" y="3405881"/>
                </a:cubicBezTo>
                <a:cubicBezTo>
                  <a:pt x="1372332" y="3365797"/>
                  <a:pt x="1466967" y="3327479"/>
                  <a:pt x="1561603" y="3295786"/>
                </a:cubicBezTo>
                <a:cubicBezTo>
                  <a:pt x="1573198" y="3291921"/>
                  <a:pt x="1579712" y="3307382"/>
                  <a:pt x="1569001" y="3313123"/>
                </a:cubicBezTo>
                <a:cubicBezTo>
                  <a:pt x="1440245" y="3381698"/>
                  <a:pt x="1296027" y="3436580"/>
                  <a:pt x="1156007" y="3485389"/>
                </a:cubicBezTo>
                <a:cubicBezTo>
                  <a:pt x="1198522" y="3477107"/>
                  <a:pt x="1241036" y="3469266"/>
                  <a:pt x="1283218" y="3462751"/>
                </a:cubicBezTo>
                <a:cubicBezTo>
                  <a:pt x="1293709" y="3461205"/>
                  <a:pt x="1297684" y="3477217"/>
                  <a:pt x="1287746" y="3480751"/>
                </a:cubicBezTo>
                <a:cubicBezTo>
                  <a:pt x="1246226" y="3495547"/>
                  <a:pt x="1202607" y="3508357"/>
                  <a:pt x="1158327" y="3520394"/>
                </a:cubicBezTo>
                <a:cubicBezTo>
                  <a:pt x="1175111" y="3518627"/>
                  <a:pt x="1191785" y="3516970"/>
                  <a:pt x="1208460" y="3514872"/>
                </a:cubicBezTo>
                <a:cubicBezTo>
                  <a:pt x="1329045" y="3499965"/>
                  <a:pt x="1442011" y="3471255"/>
                  <a:pt x="1560057" y="3443979"/>
                </a:cubicBezTo>
                <a:cubicBezTo>
                  <a:pt x="1569443" y="3441770"/>
                  <a:pt x="1572756" y="3456898"/>
                  <a:pt x="1564032" y="3460212"/>
                </a:cubicBezTo>
                <a:cubicBezTo>
                  <a:pt x="1460342" y="3499744"/>
                  <a:pt x="1353229" y="3518737"/>
                  <a:pt x="1243686" y="3533424"/>
                </a:cubicBezTo>
                <a:cubicBezTo>
                  <a:pt x="1199074" y="3539387"/>
                  <a:pt x="1154351" y="3546343"/>
                  <a:pt x="1109518" y="3553300"/>
                </a:cubicBezTo>
                <a:cubicBezTo>
                  <a:pt x="1108524" y="3557386"/>
                  <a:pt x="1107309" y="3561473"/>
                  <a:pt x="1105432" y="3565226"/>
                </a:cubicBezTo>
                <a:cubicBezTo>
                  <a:pt x="1106094" y="3565116"/>
                  <a:pt x="1106647" y="3565116"/>
                  <a:pt x="1107199" y="3565006"/>
                </a:cubicBezTo>
                <a:cubicBezTo>
                  <a:pt x="1106867" y="3564675"/>
                  <a:pt x="1106647" y="3564454"/>
                  <a:pt x="1106315" y="3564123"/>
                </a:cubicBezTo>
                <a:cubicBezTo>
                  <a:pt x="1119456" y="3562576"/>
                  <a:pt x="1132596" y="3561141"/>
                  <a:pt x="1145737" y="3559926"/>
                </a:cubicBezTo>
                <a:cubicBezTo>
                  <a:pt x="1154130" y="3559153"/>
                  <a:pt x="1156338" y="3569092"/>
                  <a:pt x="1152142" y="3574502"/>
                </a:cubicBezTo>
                <a:cubicBezTo>
                  <a:pt x="1158878" y="3579251"/>
                  <a:pt x="1164841" y="3585877"/>
                  <a:pt x="1169811" y="3594490"/>
                </a:cubicBezTo>
                <a:cubicBezTo>
                  <a:pt x="1202386" y="3595152"/>
                  <a:pt x="1235072" y="3596257"/>
                  <a:pt x="1267427" y="3600453"/>
                </a:cubicBezTo>
                <a:cubicBezTo>
                  <a:pt x="1279795" y="3602109"/>
                  <a:pt x="1280568" y="3621103"/>
                  <a:pt x="1267758" y="3622538"/>
                </a:cubicBezTo>
                <a:cubicBezTo>
                  <a:pt x="1240262" y="3625630"/>
                  <a:pt x="1211331" y="3627618"/>
                  <a:pt x="1181626" y="3628832"/>
                </a:cubicBezTo>
                <a:cubicBezTo>
                  <a:pt x="1181957" y="3630489"/>
                  <a:pt x="1182067" y="3631996"/>
                  <a:pt x="1182289" y="3633651"/>
                </a:cubicBezTo>
                <a:cubicBezTo>
                  <a:pt x="1195760" y="3636303"/>
                  <a:pt x="1209233" y="3638953"/>
                  <a:pt x="1222594" y="3641824"/>
                </a:cubicBezTo>
                <a:cubicBezTo>
                  <a:pt x="1226018" y="3642597"/>
                  <a:pt x="1229661" y="3643260"/>
                  <a:pt x="1233085" y="3644034"/>
                </a:cubicBezTo>
                <a:cubicBezTo>
                  <a:pt x="1260029" y="3628832"/>
                  <a:pt x="1285316" y="3627728"/>
                  <a:pt x="1300003" y="3658281"/>
                </a:cubicBezTo>
                <a:cubicBezTo>
                  <a:pt x="1303536" y="3659054"/>
                  <a:pt x="1306850" y="3659715"/>
                  <a:pt x="1310383" y="3660489"/>
                </a:cubicBezTo>
                <a:cubicBezTo>
                  <a:pt x="1308065" y="3660379"/>
                  <a:pt x="1305745" y="3660158"/>
                  <a:pt x="1303426" y="3660158"/>
                </a:cubicBezTo>
                <a:cubicBezTo>
                  <a:pt x="1302543" y="3660158"/>
                  <a:pt x="1301769" y="3660268"/>
                  <a:pt x="1300886" y="3660268"/>
                </a:cubicBezTo>
                <a:cubicBezTo>
                  <a:pt x="1301439" y="3661593"/>
                  <a:pt x="1302101" y="3662919"/>
                  <a:pt x="1302653" y="3664355"/>
                </a:cubicBezTo>
                <a:cubicBezTo>
                  <a:pt x="1345720" y="3646462"/>
                  <a:pt x="1395301" y="3640057"/>
                  <a:pt x="1411644" y="3683130"/>
                </a:cubicBezTo>
                <a:cubicBezTo>
                  <a:pt x="1506721" y="3705549"/>
                  <a:pt x="1601357" y="3732497"/>
                  <a:pt x="1688151" y="3772034"/>
                </a:cubicBezTo>
                <a:cubicBezTo>
                  <a:pt x="1698421" y="3776674"/>
                  <a:pt x="1693230" y="3790811"/>
                  <a:pt x="1682409" y="3788381"/>
                </a:cubicBezTo>
                <a:cubicBezTo>
                  <a:pt x="1612620" y="3772809"/>
                  <a:pt x="1544045" y="3752596"/>
                  <a:pt x="1475360" y="3732387"/>
                </a:cubicBezTo>
                <a:cubicBezTo>
                  <a:pt x="1479556" y="3740118"/>
                  <a:pt x="1481985" y="3748842"/>
                  <a:pt x="1482427" y="3758231"/>
                </a:cubicBezTo>
                <a:cubicBezTo>
                  <a:pt x="1484857" y="3759223"/>
                  <a:pt x="1487176" y="3760217"/>
                  <a:pt x="1489494" y="3761212"/>
                </a:cubicBezTo>
                <a:cubicBezTo>
                  <a:pt x="1498770" y="3760880"/>
                  <a:pt x="1508377" y="3762757"/>
                  <a:pt x="1518426" y="3767949"/>
                </a:cubicBezTo>
                <a:cubicBezTo>
                  <a:pt x="1537310" y="3777888"/>
                  <a:pt x="1542499" y="3802959"/>
                  <a:pt x="1539628" y="3829244"/>
                </a:cubicBezTo>
                <a:cubicBezTo>
                  <a:pt x="1549788" y="3833773"/>
                  <a:pt x="1559947" y="3838521"/>
                  <a:pt x="1569996" y="3843271"/>
                </a:cubicBezTo>
                <a:cubicBezTo>
                  <a:pt x="1585786" y="3840729"/>
                  <a:pt x="1601909" y="3843934"/>
                  <a:pt x="1617037" y="3856192"/>
                </a:cubicBezTo>
                <a:cubicBezTo>
                  <a:pt x="1623883" y="3861713"/>
                  <a:pt x="1629294" y="3868340"/>
                  <a:pt x="1633712" y="3875626"/>
                </a:cubicBezTo>
                <a:cubicBezTo>
                  <a:pt x="1634925" y="3875297"/>
                  <a:pt x="1636252" y="3875075"/>
                  <a:pt x="1637687" y="3875185"/>
                </a:cubicBezTo>
                <a:cubicBezTo>
                  <a:pt x="1673797" y="3877725"/>
                  <a:pt x="1713880" y="3891748"/>
                  <a:pt x="1745683" y="3908641"/>
                </a:cubicBezTo>
                <a:cubicBezTo>
                  <a:pt x="1755070" y="3913497"/>
                  <a:pt x="1748003" y="3926749"/>
                  <a:pt x="1738616" y="3924655"/>
                </a:cubicBezTo>
                <a:cubicBezTo>
                  <a:pt x="1707476" y="3917696"/>
                  <a:pt x="1673907" y="3909305"/>
                  <a:pt x="1643319" y="3898487"/>
                </a:cubicBezTo>
                <a:cubicBezTo>
                  <a:pt x="1646521" y="3910633"/>
                  <a:pt x="1647625" y="3923768"/>
                  <a:pt x="1646963" y="3936907"/>
                </a:cubicBezTo>
                <a:cubicBezTo>
                  <a:pt x="1719402" y="3967937"/>
                  <a:pt x="1789854" y="4003381"/>
                  <a:pt x="1850147" y="4051301"/>
                </a:cubicBezTo>
                <a:cubicBezTo>
                  <a:pt x="1855448" y="4055498"/>
                  <a:pt x="1852356" y="4063116"/>
                  <a:pt x="1847055" y="4064438"/>
                </a:cubicBezTo>
                <a:cubicBezTo>
                  <a:pt x="1854896" y="4073827"/>
                  <a:pt x="1858318" y="4087188"/>
                  <a:pt x="1858429" y="4099338"/>
                </a:cubicBezTo>
                <a:cubicBezTo>
                  <a:pt x="1858540" y="4107179"/>
                  <a:pt x="1857766" y="4117007"/>
                  <a:pt x="1855889" y="4126505"/>
                </a:cubicBezTo>
                <a:cubicBezTo>
                  <a:pt x="1873889" y="4122971"/>
                  <a:pt x="1892882" y="4125951"/>
                  <a:pt x="1911102" y="4138765"/>
                </a:cubicBezTo>
                <a:cubicBezTo>
                  <a:pt x="1933188" y="4154334"/>
                  <a:pt x="1941138" y="4179732"/>
                  <a:pt x="1940145" y="4206449"/>
                </a:cubicBezTo>
                <a:cubicBezTo>
                  <a:pt x="1989726" y="4239797"/>
                  <a:pt x="2042289" y="4275242"/>
                  <a:pt x="2094410" y="4290150"/>
                </a:cubicBezTo>
                <a:cubicBezTo>
                  <a:pt x="2118594" y="4297104"/>
                  <a:pt x="2231891" y="4309256"/>
                  <a:pt x="2170052" y="4254923"/>
                </a:cubicBezTo>
                <a:cubicBezTo>
                  <a:pt x="2148630" y="4236152"/>
                  <a:pt x="2127538" y="4217492"/>
                  <a:pt x="2107330" y="4197398"/>
                </a:cubicBezTo>
                <a:cubicBezTo>
                  <a:pt x="2097281" y="4187456"/>
                  <a:pt x="2110643" y="4172552"/>
                  <a:pt x="2121796" y="4181165"/>
                </a:cubicBezTo>
                <a:cubicBezTo>
                  <a:pt x="2136372" y="4192429"/>
                  <a:pt x="2150397" y="4204461"/>
                  <a:pt x="2164310" y="4216497"/>
                </a:cubicBezTo>
                <a:cubicBezTo>
                  <a:pt x="2215769" y="4222683"/>
                  <a:pt x="2264908" y="4243881"/>
                  <a:pt x="2318023" y="4238693"/>
                </a:cubicBezTo>
                <a:cubicBezTo>
                  <a:pt x="2326857" y="4237918"/>
                  <a:pt x="2335802" y="4236595"/>
                  <a:pt x="2344636" y="4234827"/>
                </a:cubicBezTo>
                <a:cubicBezTo>
                  <a:pt x="2334808" y="4231848"/>
                  <a:pt x="2325091" y="4228647"/>
                  <a:pt x="2315153" y="4226216"/>
                </a:cubicBezTo>
                <a:cubicBezTo>
                  <a:pt x="2290969" y="4220363"/>
                  <a:pt x="2266675" y="4215504"/>
                  <a:pt x="2242823" y="4208218"/>
                </a:cubicBezTo>
                <a:cubicBezTo>
                  <a:pt x="2236418" y="4206232"/>
                  <a:pt x="2235093" y="4195299"/>
                  <a:pt x="2243265" y="4195079"/>
                </a:cubicBezTo>
                <a:cubicBezTo>
                  <a:pt x="2268332" y="4194639"/>
                  <a:pt x="2297373" y="4197729"/>
                  <a:pt x="2325091" y="4204243"/>
                </a:cubicBezTo>
                <a:cubicBezTo>
                  <a:pt x="2281141" y="4183483"/>
                  <a:pt x="2232222" y="4177414"/>
                  <a:pt x="2185070" y="4157315"/>
                </a:cubicBezTo>
                <a:cubicBezTo>
                  <a:pt x="2176788" y="4153782"/>
                  <a:pt x="2181868" y="4142627"/>
                  <a:pt x="2189708" y="4143290"/>
                </a:cubicBezTo>
                <a:cubicBezTo>
                  <a:pt x="2229682" y="4146712"/>
                  <a:pt x="2275841" y="4156874"/>
                  <a:pt x="2313496" y="4170896"/>
                </a:cubicBezTo>
                <a:cubicBezTo>
                  <a:pt x="2322109" y="4174099"/>
                  <a:pt x="2330501" y="4177855"/>
                  <a:pt x="2338783" y="4181828"/>
                </a:cubicBezTo>
                <a:cubicBezTo>
                  <a:pt x="2336355" y="4179951"/>
                  <a:pt x="2334256" y="4178404"/>
                  <a:pt x="2333263" y="4177744"/>
                </a:cubicBezTo>
                <a:cubicBezTo>
                  <a:pt x="2311618" y="4163720"/>
                  <a:pt x="2288097" y="4155546"/>
                  <a:pt x="2265682" y="4143290"/>
                </a:cubicBezTo>
                <a:cubicBezTo>
                  <a:pt x="2256736" y="4138432"/>
                  <a:pt x="2258835" y="4123963"/>
                  <a:pt x="2270209" y="4125177"/>
                </a:cubicBezTo>
                <a:cubicBezTo>
                  <a:pt x="2277386" y="4125951"/>
                  <a:pt x="2296601" y="4133242"/>
                  <a:pt x="2318575" y="4143953"/>
                </a:cubicBezTo>
                <a:cubicBezTo>
                  <a:pt x="2370586" y="4147928"/>
                  <a:pt x="2542189" y="4156211"/>
                  <a:pt x="2477147" y="4125069"/>
                </a:cubicBezTo>
                <a:cubicBezTo>
                  <a:pt x="2464338" y="4118995"/>
                  <a:pt x="2471516" y="4100773"/>
                  <a:pt x="2483884" y="4100220"/>
                </a:cubicBezTo>
                <a:cubicBezTo>
                  <a:pt x="2479356" y="4086415"/>
                  <a:pt x="2470522" y="4078574"/>
                  <a:pt x="2457382" y="4076695"/>
                </a:cubicBezTo>
                <a:cubicBezTo>
                  <a:pt x="2453406" y="4075483"/>
                  <a:pt x="2449541" y="4074379"/>
                  <a:pt x="2445566" y="4073273"/>
                </a:cubicBezTo>
                <a:cubicBezTo>
                  <a:pt x="2433860" y="4070072"/>
                  <a:pt x="2421492" y="4067421"/>
                  <a:pt x="2410229" y="4062894"/>
                </a:cubicBezTo>
                <a:cubicBezTo>
                  <a:pt x="2392340" y="4055828"/>
                  <a:pt x="2377653" y="4048099"/>
                  <a:pt x="2364512" y="4033748"/>
                </a:cubicBezTo>
                <a:cubicBezTo>
                  <a:pt x="2360095" y="4028781"/>
                  <a:pt x="2361200" y="4022266"/>
                  <a:pt x="2364734" y="4017958"/>
                </a:cubicBezTo>
                <a:cubicBezTo>
                  <a:pt x="2350820" y="3976214"/>
                  <a:pt x="2458265" y="3979526"/>
                  <a:pt x="2458154" y="3965618"/>
                </a:cubicBezTo>
                <a:cubicBezTo>
                  <a:pt x="2447443" y="3962302"/>
                  <a:pt x="2436622" y="3958438"/>
                  <a:pt x="2425689" y="3956122"/>
                </a:cubicBezTo>
                <a:cubicBezTo>
                  <a:pt x="2405039" y="3951813"/>
                  <a:pt x="2383947" y="3949937"/>
                  <a:pt x="2363409" y="3944855"/>
                </a:cubicBezTo>
                <a:cubicBezTo>
                  <a:pt x="2353470" y="3942430"/>
                  <a:pt x="2353801" y="3927522"/>
                  <a:pt x="2364512" y="3926749"/>
                </a:cubicBezTo>
                <a:cubicBezTo>
                  <a:pt x="2386709" y="3925314"/>
                  <a:pt x="2408794" y="3929288"/>
                  <a:pt x="2430216" y="3935032"/>
                </a:cubicBezTo>
                <a:cubicBezTo>
                  <a:pt x="2444682" y="3938894"/>
                  <a:pt x="2460694" y="3942207"/>
                  <a:pt x="2474055" y="3949606"/>
                </a:cubicBezTo>
                <a:cubicBezTo>
                  <a:pt x="2479024" y="3947506"/>
                  <a:pt x="2484104" y="3945742"/>
                  <a:pt x="2489185" y="3944191"/>
                </a:cubicBezTo>
                <a:cubicBezTo>
                  <a:pt x="2467099" y="3938674"/>
                  <a:pt x="2444572" y="3931056"/>
                  <a:pt x="2425909" y="3921453"/>
                </a:cubicBezTo>
                <a:cubicBezTo>
                  <a:pt x="2416745" y="3916702"/>
                  <a:pt x="2419837" y="3902019"/>
                  <a:pt x="2430768" y="3903564"/>
                </a:cubicBezTo>
                <a:cubicBezTo>
                  <a:pt x="2461357" y="3907870"/>
                  <a:pt x="2496030" y="3919244"/>
                  <a:pt x="2524189" y="3932380"/>
                </a:cubicBezTo>
                <a:cubicBezTo>
                  <a:pt x="2527392" y="3931056"/>
                  <a:pt x="2530483" y="3929730"/>
                  <a:pt x="2533575" y="3927965"/>
                </a:cubicBezTo>
                <a:cubicBezTo>
                  <a:pt x="2564274" y="3909747"/>
                  <a:pt x="2428229" y="3861052"/>
                  <a:pt x="2432535" y="3862487"/>
                </a:cubicBezTo>
                <a:cubicBezTo>
                  <a:pt x="2363519" y="3839074"/>
                  <a:pt x="2293288" y="3829795"/>
                  <a:pt x="2223167" y="3812126"/>
                </a:cubicBezTo>
                <a:cubicBezTo>
                  <a:pt x="2212787" y="3809584"/>
                  <a:pt x="2211241" y="3792245"/>
                  <a:pt x="2223608" y="3792025"/>
                </a:cubicBezTo>
                <a:cubicBezTo>
                  <a:pt x="2301238" y="3790370"/>
                  <a:pt x="2384721" y="3812899"/>
                  <a:pt x="2459700" y="3843271"/>
                </a:cubicBezTo>
                <a:cubicBezTo>
                  <a:pt x="2484215" y="3841835"/>
                  <a:pt x="2509723" y="3845809"/>
                  <a:pt x="2534237" y="3846140"/>
                </a:cubicBezTo>
                <a:cubicBezTo>
                  <a:pt x="2546385" y="3846252"/>
                  <a:pt x="2563833" y="3848462"/>
                  <a:pt x="2579181" y="3847356"/>
                </a:cubicBezTo>
                <a:cubicBezTo>
                  <a:pt x="2558642" y="3841392"/>
                  <a:pt x="2537992" y="3833882"/>
                  <a:pt x="2520546" y="3824053"/>
                </a:cubicBezTo>
                <a:cubicBezTo>
                  <a:pt x="2513257" y="3819857"/>
                  <a:pt x="2515907" y="3806384"/>
                  <a:pt x="2525073" y="3807378"/>
                </a:cubicBezTo>
                <a:cubicBezTo>
                  <a:pt x="2551575" y="3810249"/>
                  <a:pt x="2580176" y="3820299"/>
                  <a:pt x="2605573" y="3831011"/>
                </a:cubicBezTo>
                <a:cubicBezTo>
                  <a:pt x="2600493" y="3814886"/>
                  <a:pt x="2550470" y="3796001"/>
                  <a:pt x="2545723" y="3794896"/>
                </a:cubicBezTo>
                <a:cubicBezTo>
                  <a:pt x="2525956" y="3790258"/>
                  <a:pt x="2506853" y="3786724"/>
                  <a:pt x="2489295" y="3776453"/>
                </a:cubicBezTo>
                <a:cubicBezTo>
                  <a:pt x="2481344" y="3771814"/>
                  <a:pt x="2484988" y="3756905"/>
                  <a:pt x="2494815" y="3758562"/>
                </a:cubicBezTo>
                <a:cubicBezTo>
                  <a:pt x="2504865" y="3760217"/>
                  <a:pt x="2520656" y="3762757"/>
                  <a:pt x="2537882" y="3766623"/>
                </a:cubicBezTo>
                <a:cubicBezTo>
                  <a:pt x="2544839" y="3764083"/>
                  <a:pt x="2552017" y="3762979"/>
                  <a:pt x="2561183" y="3760439"/>
                </a:cubicBezTo>
                <a:cubicBezTo>
                  <a:pt x="2576973" y="3756132"/>
                  <a:pt x="2587463" y="3731834"/>
                  <a:pt x="2590445" y="3706100"/>
                </a:cubicBezTo>
                <a:cubicBezTo>
                  <a:pt x="2590004" y="3705990"/>
                  <a:pt x="2589672" y="3706100"/>
                  <a:pt x="2589340" y="3705990"/>
                </a:cubicBezTo>
                <a:cubicBezTo>
                  <a:pt x="2449762" y="3659275"/>
                  <a:pt x="2302342" y="3673410"/>
                  <a:pt x="2159231" y="3648451"/>
                </a:cubicBezTo>
                <a:cubicBezTo>
                  <a:pt x="2148960" y="3646574"/>
                  <a:pt x="2150507" y="3630710"/>
                  <a:pt x="2160776" y="3630489"/>
                </a:cubicBezTo>
                <a:cubicBezTo>
                  <a:pt x="2299693" y="3626955"/>
                  <a:pt x="2456829" y="3638070"/>
                  <a:pt x="2590665" y="3678933"/>
                </a:cubicBezTo>
                <a:cubicBezTo>
                  <a:pt x="2588789" y="3660599"/>
                  <a:pt x="2582163" y="3644917"/>
                  <a:pt x="2569795" y="3640278"/>
                </a:cubicBezTo>
                <a:cubicBezTo>
                  <a:pt x="2483111" y="3607410"/>
                  <a:pt x="2389248" y="3608182"/>
                  <a:pt x="2299030" y="3591177"/>
                </a:cubicBezTo>
                <a:cubicBezTo>
                  <a:pt x="2286331" y="3588747"/>
                  <a:pt x="2288319" y="3567325"/>
                  <a:pt x="2301460" y="3568208"/>
                </a:cubicBezTo>
                <a:cubicBezTo>
                  <a:pt x="2308306" y="3568650"/>
                  <a:pt x="2315373" y="3569313"/>
                  <a:pt x="2322330" y="3569754"/>
                </a:cubicBezTo>
                <a:cubicBezTo>
                  <a:pt x="2376770" y="3556172"/>
                  <a:pt x="2438719" y="3558159"/>
                  <a:pt x="2490067" y="3535854"/>
                </a:cubicBezTo>
                <a:cubicBezTo>
                  <a:pt x="2512705" y="3526025"/>
                  <a:pt x="2534017" y="3513547"/>
                  <a:pt x="2556544" y="3503609"/>
                </a:cubicBezTo>
                <a:cubicBezTo>
                  <a:pt x="2579734" y="3499192"/>
                  <a:pt x="2586690" y="3483069"/>
                  <a:pt x="2577526" y="3455132"/>
                </a:cubicBezTo>
                <a:cubicBezTo>
                  <a:pt x="2568912" y="3452040"/>
                  <a:pt x="2560078" y="3449721"/>
                  <a:pt x="2551023" y="3447954"/>
                </a:cubicBezTo>
                <a:cubicBezTo>
                  <a:pt x="2538876" y="3445083"/>
                  <a:pt x="2535122" y="3429403"/>
                  <a:pt x="2547268" y="3423329"/>
                </a:cubicBezTo>
                <a:cubicBezTo>
                  <a:pt x="2556544" y="3374741"/>
                  <a:pt x="2540311" y="3349343"/>
                  <a:pt x="2498571" y="3347245"/>
                </a:cubicBezTo>
                <a:cubicBezTo>
                  <a:pt x="2491172" y="3345589"/>
                  <a:pt x="2483884" y="3344042"/>
                  <a:pt x="2476485" y="3342387"/>
                </a:cubicBezTo>
                <a:cubicBezTo>
                  <a:pt x="2468645" y="3339736"/>
                  <a:pt x="2461026" y="3336644"/>
                  <a:pt x="2453517" y="3333221"/>
                </a:cubicBezTo>
                <a:cubicBezTo>
                  <a:pt x="2446449" y="3330349"/>
                  <a:pt x="2446670" y="3322288"/>
                  <a:pt x="2450535" y="3317540"/>
                </a:cubicBezTo>
                <a:cubicBezTo>
                  <a:pt x="2449541" y="3314890"/>
                  <a:pt x="2449431" y="3311799"/>
                  <a:pt x="2451528" y="3309369"/>
                </a:cubicBezTo>
                <a:cubicBezTo>
                  <a:pt x="2467541" y="3290707"/>
                  <a:pt x="2469197" y="3269615"/>
                  <a:pt x="2461577" y="3251395"/>
                </a:cubicBezTo>
                <a:cubicBezTo>
                  <a:pt x="2450976" y="3251284"/>
                  <a:pt x="2440155" y="3250070"/>
                  <a:pt x="2429885" y="3251284"/>
                </a:cubicBezTo>
                <a:cubicBezTo>
                  <a:pt x="2411996" y="3253272"/>
                  <a:pt x="2395653" y="3258793"/>
                  <a:pt x="2378317" y="3262880"/>
                </a:cubicBezTo>
                <a:cubicBezTo>
                  <a:pt x="2366391" y="3265640"/>
                  <a:pt x="2360095" y="3249517"/>
                  <a:pt x="2370476" y="3243223"/>
                </a:cubicBezTo>
                <a:cubicBezTo>
                  <a:pt x="2388696" y="3232070"/>
                  <a:pt x="2412106" y="3226880"/>
                  <a:pt x="2433308" y="3225225"/>
                </a:cubicBezTo>
                <a:cubicBezTo>
                  <a:pt x="2435738" y="3225003"/>
                  <a:pt x="2438277" y="3224893"/>
                  <a:pt x="2440817" y="3224672"/>
                </a:cubicBezTo>
                <a:cubicBezTo>
                  <a:pt x="2437615" y="3222133"/>
                  <a:pt x="2434302" y="3219703"/>
                  <a:pt x="2430548" y="3217716"/>
                </a:cubicBezTo>
                <a:cubicBezTo>
                  <a:pt x="2423259" y="3218156"/>
                  <a:pt x="2416082" y="3217826"/>
                  <a:pt x="2408353" y="3219041"/>
                </a:cubicBezTo>
                <a:cubicBezTo>
                  <a:pt x="2397199" y="3220807"/>
                  <a:pt x="2386156" y="3223236"/>
                  <a:pt x="2375003" y="3225225"/>
                </a:cubicBezTo>
                <a:cubicBezTo>
                  <a:pt x="2351373" y="3229530"/>
                  <a:pt x="2328182" y="3235272"/>
                  <a:pt x="2303999" y="3234721"/>
                </a:cubicBezTo>
                <a:cubicBezTo>
                  <a:pt x="2296601" y="3234610"/>
                  <a:pt x="2291963" y="3223236"/>
                  <a:pt x="2299693" y="3219703"/>
                </a:cubicBezTo>
                <a:cubicBezTo>
                  <a:pt x="2325201" y="3207998"/>
                  <a:pt x="2353581" y="3203691"/>
                  <a:pt x="2380856" y="3198059"/>
                </a:cubicBezTo>
                <a:cubicBezTo>
                  <a:pt x="2385604" y="3197066"/>
                  <a:pt x="2390573" y="3195851"/>
                  <a:pt x="2395763" y="3194746"/>
                </a:cubicBezTo>
                <a:cubicBezTo>
                  <a:pt x="2396095" y="3192869"/>
                  <a:pt x="2396647" y="3190992"/>
                  <a:pt x="2397752" y="3189225"/>
                </a:cubicBezTo>
                <a:cubicBezTo>
                  <a:pt x="2399739" y="3186133"/>
                  <a:pt x="2401064" y="3183261"/>
                  <a:pt x="2401726" y="3180722"/>
                </a:cubicBezTo>
                <a:cubicBezTo>
                  <a:pt x="2399959" y="3182048"/>
                  <a:pt x="2397862" y="3183151"/>
                  <a:pt x="2394990" y="3183373"/>
                </a:cubicBezTo>
                <a:cubicBezTo>
                  <a:pt x="2349384" y="3186353"/>
                  <a:pt x="2307644" y="3199716"/>
                  <a:pt x="2263031" y="3207335"/>
                </a:cubicBezTo>
                <a:cubicBezTo>
                  <a:pt x="2254859" y="3208660"/>
                  <a:pt x="2251326" y="3196292"/>
                  <a:pt x="2257951" y="3192207"/>
                </a:cubicBezTo>
                <a:cubicBezTo>
                  <a:pt x="2292626" y="3170783"/>
                  <a:pt x="2337127" y="3162943"/>
                  <a:pt x="2378317" y="3159631"/>
                </a:cubicBezTo>
                <a:cubicBezTo>
                  <a:pt x="2343200" y="3153778"/>
                  <a:pt x="2281472" y="3164489"/>
                  <a:pt x="2277386" y="3165153"/>
                </a:cubicBezTo>
                <a:cubicBezTo>
                  <a:pt x="2256958" y="3168686"/>
                  <a:pt x="2236529" y="3172109"/>
                  <a:pt x="2216099" y="3175642"/>
                </a:cubicBezTo>
                <a:cubicBezTo>
                  <a:pt x="2165083" y="3184366"/>
                  <a:pt x="2114177" y="3193642"/>
                  <a:pt x="2062939" y="3201041"/>
                </a:cubicBezTo>
                <a:cubicBezTo>
                  <a:pt x="2049798" y="3202918"/>
                  <a:pt x="2045601" y="3180833"/>
                  <a:pt x="2058632" y="3178182"/>
                </a:cubicBezTo>
                <a:cubicBezTo>
                  <a:pt x="2064374" y="3177077"/>
                  <a:pt x="2070337" y="3175642"/>
                  <a:pt x="2076190" y="3174427"/>
                </a:cubicBezTo>
                <a:cubicBezTo>
                  <a:pt x="2076521" y="3171335"/>
                  <a:pt x="2078177" y="3168465"/>
                  <a:pt x="2081932" y="3166919"/>
                </a:cubicBezTo>
                <a:cubicBezTo>
                  <a:pt x="2109207" y="3156207"/>
                  <a:pt x="2137918" y="3146821"/>
                  <a:pt x="2161549" y="3129043"/>
                </a:cubicBezTo>
                <a:cubicBezTo>
                  <a:pt x="2179218" y="3117117"/>
                  <a:pt x="2194898" y="3102871"/>
                  <a:pt x="2208702" y="3086529"/>
                </a:cubicBezTo>
                <a:cubicBezTo>
                  <a:pt x="2206272" y="3070516"/>
                  <a:pt x="2203953" y="3054615"/>
                  <a:pt x="2201523" y="3038714"/>
                </a:cubicBezTo>
                <a:cubicBezTo>
                  <a:pt x="2185843" y="3047437"/>
                  <a:pt x="2169500" y="3055168"/>
                  <a:pt x="2153377" y="3062345"/>
                </a:cubicBezTo>
                <a:cubicBezTo>
                  <a:pt x="2130520" y="3072505"/>
                  <a:pt x="2105673" y="3086197"/>
                  <a:pt x="2080607" y="3088736"/>
                </a:cubicBezTo>
                <a:cubicBezTo>
                  <a:pt x="2071442" y="3089621"/>
                  <a:pt x="2066914" y="3077253"/>
                  <a:pt x="2074423" y="3071952"/>
                </a:cubicBezTo>
                <a:cubicBezTo>
                  <a:pt x="2094520" y="3057928"/>
                  <a:pt x="2120029" y="3051081"/>
                  <a:pt x="2142225" y="3040592"/>
                </a:cubicBezTo>
                <a:cubicBezTo>
                  <a:pt x="2158126" y="3033083"/>
                  <a:pt x="2173586" y="3024690"/>
                  <a:pt x="2189267" y="3016850"/>
                </a:cubicBezTo>
                <a:cubicBezTo>
                  <a:pt x="2189155" y="3008788"/>
                  <a:pt x="2186175" y="3001720"/>
                  <a:pt x="2182088" y="2995096"/>
                </a:cubicBezTo>
                <a:cubicBezTo>
                  <a:pt x="2175684" y="2997635"/>
                  <a:pt x="2169058" y="2999513"/>
                  <a:pt x="2162101" y="3001720"/>
                </a:cubicBezTo>
                <a:cubicBezTo>
                  <a:pt x="2150397" y="3005475"/>
                  <a:pt x="2139354" y="3010886"/>
                  <a:pt x="2127096" y="3011769"/>
                </a:cubicBezTo>
                <a:cubicBezTo>
                  <a:pt x="2118704" y="3012433"/>
                  <a:pt x="2115722" y="3002273"/>
                  <a:pt x="2120361" y="2996641"/>
                </a:cubicBezTo>
                <a:cubicBezTo>
                  <a:pt x="2128532" y="2986702"/>
                  <a:pt x="2145538" y="2977869"/>
                  <a:pt x="2161660" y="2974114"/>
                </a:cubicBezTo>
                <a:cubicBezTo>
                  <a:pt x="2156359" y="2970691"/>
                  <a:pt x="2150727" y="2967489"/>
                  <a:pt x="2144654" y="2964617"/>
                </a:cubicBezTo>
                <a:cubicBezTo>
                  <a:pt x="2131624" y="2971684"/>
                  <a:pt x="2114397" y="2973231"/>
                  <a:pt x="2101036" y="2979967"/>
                </a:cubicBezTo>
                <a:cubicBezTo>
                  <a:pt x="2087233" y="2986924"/>
                  <a:pt x="2072545" y="2994323"/>
                  <a:pt x="2059736" y="3002935"/>
                </a:cubicBezTo>
                <a:cubicBezTo>
                  <a:pt x="2052007" y="3008236"/>
                  <a:pt x="2042621" y="2997745"/>
                  <a:pt x="2048915" y="2990678"/>
                </a:cubicBezTo>
                <a:cubicBezTo>
                  <a:pt x="2062056" y="2975881"/>
                  <a:pt x="2074533" y="2965280"/>
                  <a:pt x="2092643" y="2956446"/>
                </a:cubicBezTo>
                <a:cubicBezTo>
                  <a:pt x="2096177" y="2954789"/>
                  <a:pt x="2099931" y="2953023"/>
                  <a:pt x="2103796" y="2951256"/>
                </a:cubicBezTo>
                <a:cubicBezTo>
                  <a:pt x="2080938" y="2946287"/>
                  <a:pt x="2058964" y="2945293"/>
                  <a:pt x="2045933" y="2948164"/>
                </a:cubicBezTo>
                <a:cubicBezTo>
                  <a:pt x="1962230" y="2966495"/>
                  <a:pt x="1900612" y="3007905"/>
                  <a:pt x="1823645" y="3048099"/>
                </a:cubicBezTo>
                <a:cubicBezTo>
                  <a:pt x="1814479" y="3052848"/>
                  <a:pt x="1806197" y="3041585"/>
                  <a:pt x="1812822" y="3034076"/>
                </a:cubicBezTo>
                <a:cubicBezTo>
                  <a:pt x="1824086" y="3021267"/>
                  <a:pt x="1837228" y="3010224"/>
                  <a:pt x="1851141" y="3000065"/>
                </a:cubicBezTo>
                <a:cubicBezTo>
                  <a:pt x="1851141" y="2998077"/>
                  <a:pt x="1851804" y="2995978"/>
                  <a:pt x="1853459" y="2994211"/>
                </a:cubicBezTo>
                <a:cubicBezTo>
                  <a:pt x="1872894" y="2972899"/>
                  <a:pt x="1909998" y="2944742"/>
                  <a:pt x="1884379" y="2912939"/>
                </a:cubicBezTo>
                <a:cubicBezTo>
                  <a:pt x="1873557" y="2899466"/>
                  <a:pt x="1856883" y="2891736"/>
                  <a:pt x="1839546" y="2897699"/>
                </a:cubicBezTo>
                <a:cubicBezTo>
                  <a:pt x="1828504" y="2901453"/>
                  <a:pt x="1821436" y="2910509"/>
                  <a:pt x="1810504" y="2914042"/>
                </a:cubicBezTo>
                <a:cubicBezTo>
                  <a:pt x="1803768" y="2916251"/>
                  <a:pt x="1796811" y="2911834"/>
                  <a:pt x="1797473" y="2904325"/>
                </a:cubicBezTo>
                <a:cubicBezTo>
                  <a:pt x="1799019" y="2886436"/>
                  <a:pt x="1816909" y="2869540"/>
                  <a:pt x="1826957" y="2855627"/>
                </a:cubicBezTo>
                <a:cubicBezTo>
                  <a:pt x="1833031" y="2847123"/>
                  <a:pt x="1839325" y="2838289"/>
                  <a:pt x="1841755" y="2828130"/>
                </a:cubicBezTo>
                <a:cubicBezTo>
                  <a:pt x="1843411" y="2821394"/>
                  <a:pt x="1842858" y="2813444"/>
                  <a:pt x="1837889" y="2808585"/>
                </a:cubicBezTo>
                <a:cubicBezTo>
                  <a:pt x="1833141" y="2803948"/>
                  <a:pt x="1825853" y="2803284"/>
                  <a:pt x="1819338" y="2804058"/>
                </a:cubicBezTo>
                <a:cubicBezTo>
                  <a:pt x="1800455" y="2806266"/>
                  <a:pt x="1785216" y="2818302"/>
                  <a:pt x="1767658" y="2824818"/>
                </a:cubicBezTo>
                <a:cubicBezTo>
                  <a:pt x="1765781" y="2825591"/>
                  <a:pt x="1763573" y="2826363"/>
                  <a:pt x="1761585" y="2825591"/>
                </a:cubicBezTo>
                <a:cubicBezTo>
                  <a:pt x="1759598" y="2824708"/>
                  <a:pt x="1758604" y="2822388"/>
                  <a:pt x="1758714" y="2820291"/>
                </a:cubicBezTo>
                <a:cubicBezTo>
                  <a:pt x="1758824" y="2818082"/>
                  <a:pt x="1759929" y="2816204"/>
                  <a:pt x="1761143" y="2814437"/>
                </a:cubicBezTo>
                <a:cubicBezTo>
                  <a:pt x="1763904" y="2810573"/>
                  <a:pt x="1767548" y="2807260"/>
                  <a:pt x="1769535" y="2802953"/>
                </a:cubicBezTo>
                <a:cubicBezTo>
                  <a:pt x="1770972" y="2800082"/>
                  <a:pt x="1771302" y="2796327"/>
                  <a:pt x="1770088" y="2793347"/>
                </a:cubicBezTo>
                <a:cubicBezTo>
                  <a:pt x="1769535" y="2792022"/>
                  <a:pt x="1768652" y="2790807"/>
                  <a:pt x="1767437" y="2790033"/>
                </a:cubicBezTo>
                <a:cubicBezTo>
                  <a:pt x="1761696" y="2786058"/>
                  <a:pt x="1749438" y="2791910"/>
                  <a:pt x="1743586" y="2794562"/>
                </a:cubicBezTo>
                <a:cubicBezTo>
                  <a:pt x="1736187" y="2797874"/>
                  <a:pt x="1729120" y="2802291"/>
                  <a:pt x="1722384" y="2806818"/>
                </a:cubicBezTo>
                <a:cubicBezTo>
                  <a:pt x="1713108" y="2813002"/>
                  <a:pt x="1703391" y="2819849"/>
                  <a:pt x="1695550" y="2827800"/>
                </a:cubicBezTo>
                <a:cubicBezTo>
                  <a:pt x="1687158" y="2836412"/>
                  <a:pt x="1678876" y="2845358"/>
                  <a:pt x="1670373" y="2853860"/>
                </a:cubicBezTo>
                <a:cubicBezTo>
                  <a:pt x="1653809" y="2870424"/>
                  <a:pt x="1638570" y="2884558"/>
                  <a:pt x="1616375" y="2892067"/>
                </a:cubicBezTo>
                <a:cubicBezTo>
                  <a:pt x="1606104" y="2895491"/>
                  <a:pt x="1599369" y="2880693"/>
                  <a:pt x="1606878" y="2873957"/>
                </a:cubicBezTo>
                <a:cubicBezTo>
                  <a:pt x="1618804" y="2863246"/>
                  <a:pt x="1628853" y="2852424"/>
                  <a:pt x="1633048" y="2836412"/>
                </a:cubicBezTo>
                <a:cubicBezTo>
                  <a:pt x="1633932" y="2833210"/>
                  <a:pt x="1634485" y="2829677"/>
                  <a:pt x="1633048" y="2826585"/>
                </a:cubicBezTo>
                <a:cubicBezTo>
                  <a:pt x="1630951" y="2821947"/>
                  <a:pt x="1624988" y="2820401"/>
                  <a:pt x="1619909" y="2820401"/>
                </a:cubicBezTo>
                <a:cubicBezTo>
                  <a:pt x="1602682" y="2820291"/>
                  <a:pt x="1587663" y="2831223"/>
                  <a:pt x="1573971" y="2841713"/>
                </a:cubicBezTo>
                <a:cubicBezTo>
                  <a:pt x="1557075" y="2854522"/>
                  <a:pt x="1540400" y="2867663"/>
                  <a:pt x="1522844" y="2879258"/>
                </a:cubicBezTo>
                <a:cubicBezTo>
                  <a:pt x="1504954" y="2890964"/>
                  <a:pt x="1489052" y="2909735"/>
                  <a:pt x="1473814" y="2924643"/>
                </a:cubicBezTo>
                <a:cubicBezTo>
                  <a:pt x="1438478" y="2959096"/>
                  <a:pt x="1403473" y="2993770"/>
                  <a:pt x="1368357" y="3028334"/>
                </a:cubicBezTo>
                <a:cubicBezTo>
                  <a:pt x="1287415" y="3108171"/>
                  <a:pt x="1203601" y="3185470"/>
                  <a:pt x="1131603" y="3273701"/>
                </a:cubicBezTo>
                <a:cubicBezTo>
                  <a:pt x="1098806" y="3313786"/>
                  <a:pt x="1066120" y="3351331"/>
                  <a:pt x="1032551" y="3386557"/>
                </a:cubicBezTo>
                <a:close/>
                <a:moveTo>
                  <a:pt x="1015654" y="2851153"/>
                </a:moveTo>
                <a:cubicBezTo>
                  <a:pt x="1013887" y="2847758"/>
                  <a:pt x="1013997" y="2843423"/>
                  <a:pt x="1017421" y="2840829"/>
                </a:cubicBezTo>
                <a:cubicBezTo>
                  <a:pt x="1043923" y="2820399"/>
                  <a:pt x="1076609" y="2807370"/>
                  <a:pt x="1107087" y="2793787"/>
                </a:cubicBezTo>
                <a:cubicBezTo>
                  <a:pt x="1134361" y="2781751"/>
                  <a:pt x="1161747" y="2768941"/>
                  <a:pt x="1191011" y="2762316"/>
                </a:cubicBezTo>
                <a:cubicBezTo>
                  <a:pt x="1200287" y="2760327"/>
                  <a:pt x="1209562" y="2772917"/>
                  <a:pt x="1199624" y="2778548"/>
                </a:cubicBezTo>
                <a:cubicBezTo>
                  <a:pt x="1173784" y="2793235"/>
                  <a:pt x="1145736" y="2803504"/>
                  <a:pt x="1118571" y="2815541"/>
                </a:cubicBezTo>
                <a:cubicBezTo>
                  <a:pt x="1087872" y="2829123"/>
                  <a:pt x="1057505" y="2846571"/>
                  <a:pt x="1025150" y="2855846"/>
                </a:cubicBezTo>
                <a:cubicBezTo>
                  <a:pt x="1021065" y="2857006"/>
                  <a:pt x="1017421" y="2854549"/>
                  <a:pt x="1015654" y="2851153"/>
                </a:cubicBezTo>
                <a:close/>
                <a:moveTo>
                  <a:pt x="1006367" y="2282272"/>
                </a:moveTo>
                <a:cubicBezTo>
                  <a:pt x="1005687" y="2280049"/>
                  <a:pt x="1005991" y="2277516"/>
                  <a:pt x="1007813" y="2275004"/>
                </a:cubicBezTo>
                <a:cubicBezTo>
                  <a:pt x="1012009" y="2269152"/>
                  <a:pt x="1015985" y="2263851"/>
                  <a:pt x="1021064" y="2258772"/>
                </a:cubicBezTo>
                <a:cubicBezTo>
                  <a:pt x="1027137" y="2252699"/>
                  <a:pt x="1037738" y="2261311"/>
                  <a:pt x="1034204" y="2268710"/>
                </a:cubicBezTo>
                <a:cubicBezTo>
                  <a:pt x="1031444" y="2274562"/>
                  <a:pt x="1028242" y="2279532"/>
                  <a:pt x="1024597" y="2284943"/>
                </a:cubicBezTo>
                <a:cubicBezTo>
                  <a:pt x="1019297" y="2292811"/>
                  <a:pt x="1008406" y="2288939"/>
                  <a:pt x="1006367" y="2282272"/>
                </a:cubicBezTo>
                <a:close/>
                <a:moveTo>
                  <a:pt x="1006266" y="4510233"/>
                </a:moveTo>
                <a:cubicBezTo>
                  <a:pt x="1030008" y="4465512"/>
                  <a:pt x="1070424" y="4422779"/>
                  <a:pt x="1113712" y="4396717"/>
                </a:cubicBezTo>
                <a:cubicBezTo>
                  <a:pt x="1120447" y="4392629"/>
                  <a:pt x="1129503" y="4399808"/>
                  <a:pt x="1123981" y="4406875"/>
                </a:cubicBezTo>
                <a:cubicBezTo>
                  <a:pt x="1093173" y="4446850"/>
                  <a:pt x="1056621" y="4487158"/>
                  <a:pt x="1019408" y="4521168"/>
                </a:cubicBezTo>
                <a:cubicBezTo>
                  <a:pt x="1011899" y="4528013"/>
                  <a:pt x="1001739" y="4518627"/>
                  <a:pt x="1006266" y="4510233"/>
                </a:cubicBezTo>
                <a:close/>
                <a:moveTo>
                  <a:pt x="998329" y="5454878"/>
                </a:moveTo>
                <a:cubicBezTo>
                  <a:pt x="999558" y="5451439"/>
                  <a:pt x="1003009" y="5448568"/>
                  <a:pt x="1007371" y="5448845"/>
                </a:cubicBezTo>
                <a:cubicBezTo>
                  <a:pt x="1053639" y="5451825"/>
                  <a:pt x="1100239" y="5469607"/>
                  <a:pt x="1143637" y="5484956"/>
                </a:cubicBezTo>
                <a:cubicBezTo>
                  <a:pt x="1183170" y="5498981"/>
                  <a:pt x="1228112" y="5512008"/>
                  <a:pt x="1261903" y="5537518"/>
                </a:cubicBezTo>
                <a:cubicBezTo>
                  <a:pt x="1267756" y="5541824"/>
                  <a:pt x="1262455" y="5550989"/>
                  <a:pt x="1255940" y="5549664"/>
                </a:cubicBezTo>
                <a:cubicBezTo>
                  <a:pt x="1215303" y="5541603"/>
                  <a:pt x="1176323" y="5520622"/>
                  <a:pt x="1137011" y="5507263"/>
                </a:cubicBezTo>
                <a:cubicBezTo>
                  <a:pt x="1092730" y="5492136"/>
                  <a:pt x="1045468" y="5482859"/>
                  <a:pt x="1002622" y="5464306"/>
                </a:cubicBezTo>
                <a:cubicBezTo>
                  <a:pt x="998095" y="5462317"/>
                  <a:pt x="997101" y="5458315"/>
                  <a:pt x="998329" y="5454878"/>
                </a:cubicBezTo>
                <a:close/>
                <a:moveTo>
                  <a:pt x="995473" y="1151886"/>
                </a:moveTo>
                <a:cubicBezTo>
                  <a:pt x="993044" y="1147800"/>
                  <a:pt x="992796" y="1142252"/>
                  <a:pt x="996440" y="1138608"/>
                </a:cubicBezTo>
                <a:cubicBezTo>
                  <a:pt x="1012893" y="1122374"/>
                  <a:pt x="1033543" y="1104376"/>
                  <a:pt x="1056291" y="1098302"/>
                </a:cubicBezTo>
                <a:cubicBezTo>
                  <a:pt x="1065235" y="1095872"/>
                  <a:pt x="1071750" y="1107468"/>
                  <a:pt x="1066671" y="1114424"/>
                </a:cubicBezTo>
                <a:cubicBezTo>
                  <a:pt x="1053088" y="1133308"/>
                  <a:pt x="1028684" y="1147110"/>
                  <a:pt x="1007592" y="1156386"/>
                </a:cubicBezTo>
                <a:cubicBezTo>
                  <a:pt x="1002513" y="1158594"/>
                  <a:pt x="997903" y="1155972"/>
                  <a:pt x="995473" y="1151886"/>
                </a:cubicBezTo>
                <a:close/>
                <a:moveTo>
                  <a:pt x="981973" y="1240752"/>
                </a:moveTo>
                <a:cubicBezTo>
                  <a:pt x="992794" y="1222642"/>
                  <a:pt x="1010462" y="1209942"/>
                  <a:pt x="1027910" y="1198458"/>
                </a:cubicBezTo>
                <a:cubicBezTo>
                  <a:pt x="1043480" y="1187968"/>
                  <a:pt x="1061038" y="1176926"/>
                  <a:pt x="1080253" y="1176814"/>
                </a:cubicBezTo>
                <a:cubicBezTo>
                  <a:pt x="1090411" y="1176704"/>
                  <a:pt x="1091738" y="1189292"/>
                  <a:pt x="1086106" y="1195146"/>
                </a:cubicBezTo>
                <a:cubicBezTo>
                  <a:pt x="1073958" y="1207734"/>
                  <a:pt x="1055406" y="1214138"/>
                  <a:pt x="1040720" y="1223304"/>
                </a:cubicBezTo>
                <a:cubicBezTo>
                  <a:pt x="1024818" y="1233132"/>
                  <a:pt x="1010684" y="1245942"/>
                  <a:pt x="994119" y="1254666"/>
                </a:cubicBezTo>
                <a:cubicBezTo>
                  <a:pt x="985396" y="1259302"/>
                  <a:pt x="977334" y="1248592"/>
                  <a:pt x="981973" y="1240752"/>
                </a:cubicBezTo>
                <a:close/>
                <a:moveTo>
                  <a:pt x="969716" y="3804512"/>
                </a:moveTo>
                <a:cubicBezTo>
                  <a:pt x="993238" y="3774473"/>
                  <a:pt x="1020844" y="3748188"/>
                  <a:pt x="1044476" y="3718261"/>
                </a:cubicBezTo>
                <a:cubicBezTo>
                  <a:pt x="1063027" y="3694849"/>
                  <a:pt x="1078155" y="3667572"/>
                  <a:pt x="1100351" y="3647583"/>
                </a:cubicBezTo>
                <a:cubicBezTo>
                  <a:pt x="1107086" y="3641509"/>
                  <a:pt x="1114485" y="3651227"/>
                  <a:pt x="1112167" y="3657742"/>
                </a:cubicBezTo>
                <a:cubicBezTo>
                  <a:pt x="1101234" y="3689328"/>
                  <a:pt x="1074953" y="3717047"/>
                  <a:pt x="1053420" y="3742226"/>
                </a:cubicBezTo>
                <a:cubicBezTo>
                  <a:pt x="1030893" y="3768619"/>
                  <a:pt x="1008034" y="3794682"/>
                  <a:pt x="979876" y="3815113"/>
                </a:cubicBezTo>
                <a:cubicBezTo>
                  <a:pt x="973693" y="3819641"/>
                  <a:pt x="964969" y="3810364"/>
                  <a:pt x="969716" y="3804512"/>
                </a:cubicBezTo>
                <a:close/>
                <a:moveTo>
                  <a:pt x="966527" y="5128445"/>
                </a:moveTo>
                <a:cubicBezTo>
                  <a:pt x="966458" y="5125105"/>
                  <a:pt x="968059" y="5121737"/>
                  <a:pt x="971372" y="5120689"/>
                </a:cubicBezTo>
                <a:cubicBezTo>
                  <a:pt x="990807" y="5114505"/>
                  <a:pt x="1017199" y="5112626"/>
                  <a:pt x="1036524" y="5120246"/>
                </a:cubicBezTo>
                <a:cubicBezTo>
                  <a:pt x="1042486" y="5122675"/>
                  <a:pt x="1042265" y="5131178"/>
                  <a:pt x="1036634" y="5133717"/>
                </a:cubicBezTo>
                <a:cubicBezTo>
                  <a:pt x="1017861" y="5142110"/>
                  <a:pt x="991139" y="5141449"/>
                  <a:pt x="971704" y="5136036"/>
                </a:cubicBezTo>
                <a:cubicBezTo>
                  <a:pt x="968335" y="5135098"/>
                  <a:pt x="966596" y="5131785"/>
                  <a:pt x="966527" y="5128445"/>
                </a:cubicBezTo>
                <a:close/>
                <a:moveTo>
                  <a:pt x="965852" y="2736476"/>
                </a:moveTo>
                <a:cubicBezTo>
                  <a:pt x="977336" y="2721790"/>
                  <a:pt x="993017" y="2711409"/>
                  <a:pt x="1011347" y="2707544"/>
                </a:cubicBezTo>
                <a:cubicBezTo>
                  <a:pt x="1021396" y="2705446"/>
                  <a:pt x="1023493" y="2719028"/>
                  <a:pt x="1017641" y="2724329"/>
                </a:cubicBezTo>
                <a:cubicBezTo>
                  <a:pt x="1006157" y="2734488"/>
                  <a:pt x="992022" y="2743102"/>
                  <a:pt x="978441" y="2750169"/>
                </a:cubicBezTo>
                <a:cubicBezTo>
                  <a:pt x="970490" y="2754365"/>
                  <a:pt x="959668" y="2744317"/>
                  <a:pt x="965852" y="2736476"/>
                </a:cubicBezTo>
                <a:close/>
                <a:moveTo>
                  <a:pt x="964266" y="1076432"/>
                </a:moveTo>
                <a:cubicBezTo>
                  <a:pt x="964436" y="1073740"/>
                  <a:pt x="965630" y="1070918"/>
                  <a:pt x="968169" y="1068378"/>
                </a:cubicBezTo>
                <a:cubicBezTo>
                  <a:pt x="982304" y="1054132"/>
                  <a:pt x="999861" y="1038120"/>
                  <a:pt x="1018854" y="1031274"/>
                </a:cubicBezTo>
                <a:cubicBezTo>
                  <a:pt x="1029235" y="1027520"/>
                  <a:pt x="1034977" y="1039446"/>
                  <a:pt x="1029897" y="1047286"/>
                </a:cubicBezTo>
                <a:cubicBezTo>
                  <a:pt x="1019186" y="1063628"/>
                  <a:pt x="998426" y="1076216"/>
                  <a:pt x="981751" y="1085934"/>
                </a:cubicBezTo>
                <a:cubicBezTo>
                  <a:pt x="972475" y="1091400"/>
                  <a:pt x="963759" y="1084506"/>
                  <a:pt x="964266" y="1076432"/>
                </a:cubicBezTo>
                <a:close/>
                <a:moveTo>
                  <a:pt x="957791" y="2423858"/>
                </a:moveTo>
                <a:cubicBezTo>
                  <a:pt x="962540" y="2400778"/>
                  <a:pt x="977226" y="2375270"/>
                  <a:pt x="991582" y="2356718"/>
                </a:cubicBezTo>
                <a:cubicBezTo>
                  <a:pt x="998208" y="2348215"/>
                  <a:pt x="1011348" y="2355614"/>
                  <a:pt x="1007924" y="2365773"/>
                </a:cubicBezTo>
                <a:cubicBezTo>
                  <a:pt x="1000415" y="2387858"/>
                  <a:pt x="986612" y="2414029"/>
                  <a:pt x="970159" y="2430594"/>
                </a:cubicBezTo>
                <a:cubicBezTo>
                  <a:pt x="964968" y="2435784"/>
                  <a:pt x="956244" y="2431035"/>
                  <a:pt x="957791" y="2423858"/>
                </a:cubicBezTo>
                <a:close/>
                <a:moveTo>
                  <a:pt x="952822" y="2096335"/>
                </a:moveTo>
                <a:cubicBezTo>
                  <a:pt x="957019" y="2105280"/>
                  <a:pt x="960553" y="2114224"/>
                  <a:pt x="963313" y="2122838"/>
                </a:cubicBezTo>
                <a:cubicBezTo>
                  <a:pt x="964748" y="2119634"/>
                  <a:pt x="966184" y="2116432"/>
                  <a:pt x="967510" y="2113120"/>
                </a:cubicBezTo>
                <a:cubicBezTo>
                  <a:pt x="963203" y="2107157"/>
                  <a:pt x="958233" y="2101525"/>
                  <a:pt x="952822" y="2096335"/>
                </a:cubicBezTo>
                <a:close/>
                <a:moveTo>
                  <a:pt x="942978" y="4991552"/>
                </a:moveTo>
                <a:cubicBezTo>
                  <a:pt x="941336" y="4987843"/>
                  <a:pt x="941943" y="4983068"/>
                  <a:pt x="946084" y="4980418"/>
                </a:cubicBezTo>
                <a:cubicBezTo>
                  <a:pt x="1013554" y="4935370"/>
                  <a:pt x="1090190" y="4902352"/>
                  <a:pt x="1162520" y="4865685"/>
                </a:cubicBezTo>
                <a:cubicBezTo>
                  <a:pt x="1225242" y="4833771"/>
                  <a:pt x="1287411" y="4799319"/>
                  <a:pt x="1353998" y="4776243"/>
                </a:cubicBezTo>
                <a:cubicBezTo>
                  <a:pt x="1361287" y="4773704"/>
                  <a:pt x="1369680" y="4783200"/>
                  <a:pt x="1362171" y="4788609"/>
                </a:cubicBezTo>
                <a:cubicBezTo>
                  <a:pt x="1295473" y="4836199"/>
                  <a:pt x="1219720" y="4870989"/>
                  <a:pt x="1146619" y="4907540"/>
                </a:cubicBezTo>
                <a:cubicBezTo>
                  <a:pt x="1083675" y="4939119"/>
                  <a:pt x="1020291" y="4973902"/>
                  <a:pt x="953372" y="4996319"/>
                </a:cubicBezTo>
                <a:cubicBezTo>
                  <a:pt x="948513" y="4997922"/>
                  <a:pt x="944621" y="4995268"/>
                  <a:pt x="942978" y="4991552"/>
                </a:cubicBezTo>
                <a:close/>
                <a:moveTo>
                  <a:pt x="940122" y="2988523"/>
                </a:moveTo>
                <a:cubicBezTo>
                  <a:pt x="938852" y="2985127"/>
                  <a:pt x="939460" y="2981069"/>
                  <a:pt x="942993" y="2978971"/>
                </a:cubicBezTo>
                <a:cubicBezTo>
                  <a:pt x="993238" y="2949046"/>
                  <a:pt x="1057947" y="2934911"/>
                  <a:pt x="1114265" y="2920555"/>
                </a:cubicBezTo>
                <a:cubicBezTo>
                  <a:pt x="1158546" y="2909181"/>
                  <a:pt x="1205146" y="2894163"/>
                  <a:pt x="1251194" y="2894716"/>
                </a:cubicBezTo>
                <a:cubicBezTo>
                  <a:pt x="1261243" y="2894826"/>
                  <a:pt x="1265991" y="2910506"/>
                  <a:pt x="1255832" y="2914593"/>
                </a:cubicBezTo>
                <a:cubicBezTo>
                  <a:pt x="1201944" y="2936015"/>
                  <a:pt x="1139111" y="2941867"/>
                  <a:pt x="1082794" y="2957107"/>
                </a:cubicBezTo>
                <a:cubicBezTo>
                  <a:pt x="1038513" y="2969143"/>
                  <a:pt x="993901" y="2987695"/>
                  <a:pt x="948515" y="2994100"/>
                </a:cubicBezTo>
                <a:cubicBezTo>
                  <a:pt x="944540" y="2994652"/>
                  <a:pt x="941392" y="2991919"/>
                  <a:pt x="940122" y="2988523"/>
                </a:cubicBezTo>
                <a:close/>
                <a:moveTo>
                  <a:pt x="938466" y="2331874"/>
                </a:moveTo>
                <a:cubicBezTo>
                  <a:pt x="948183" y="2316635"/>
                  <a:pt x="954919" y="2299297"/>
                  <a:pt x="965410" y="2284611"/>
                </a:cubicBezTo>
                <a:cubicBezTo>
                  <a:pt x="971151" y="2276550"/>
                  <a:pt x="984182" y="2280415"/>
                  <a:pt x="982084" y="2291016"/>
                </a:cubicBezTo>
                <a:cubicBezTo>
                  <a:pt x="978108" y="2311113"/>
                  <a:pt x="965520" y="2327678"/>
                  <a:pt x="952157" y="2342806"/>
                </a:cubicBezTo>
                <a:cubicBezTo>
                  <a:pt x="945422" y="2350425"/>
                  <a:pt x="933164" y="2340156"/>
                  <a:pt x="938466" y="2331874"/>
                </a:cubicBezTo>
                <a:close/>
                <a:moveTo>
                  <a:pt x="931329" y="5277999"/>
                </a:moveTo>
                <a:cubicBezTo>
                  <a:pt x="932226" y="5274729"/>
                  <a:pt x="935042" y="5271692"/>
                  <a:pt x="938576" y="5271086"/>
                </a:cubicBezTo>
                <a:cubicBezTo>
                  <a:pt x="967176" y="5265895"/>
                  <a:pt x="999089" y="5273514"/>
                  <a:pt x="1027690" y="5277600"/>
                </a:cubicBezTo>
                <a:cubicBezTo>
                  <a:pt x="1056953" y="5281797"/>
                  <a:pt x="1086327" y="5285994"/>
                  <a:pt x="1115148" y="5292286"/>
                </a:cubicBezTo>
                <a:cubicBezTo>
                  <a:pt x="1125749" y="5294604"/>
                  <a:pt x="1121663" y="5311832"/>
                  <a:pt x="1111173" y="5310618"/>
                </a:cubicBezTo>
                <a:cubicBezTo>
                  <a:pt x="1078486" y="5306752"/>
                  <a:pt x="1046020" y="5301782"/>
                  <a:pt x="1013335" y="5298248"/>
                </a:cubicBezTo>
                <a:cubicBezTo>
                  <a:pt x="987495" y="5295379"/>
                  <a:pt x="959999" y="5295598"/>
                  <a:pt x="935594" y="5286321"/>
                </a:cubicBezTo>
                <a:cubicBezTo>
                  <a:pt x="931453" y="5284776"/>
                  <a:pt x="930432" y="5281272"/>
                  <a:pt x="931329" y="5277999"/>
                </a:cubicBezTo>
                <a:close/>
                <a:moveTo>
                  <a:pt x="929176" y="5332043"/>
                </a:moveTo>
                <a:cubicBezTo>
                  <a:pt x="929356" y="5329392"/>
                  <a:pt x="931012" y="5327019"/>
                  <a:pt x="934380" y="5326853"/>
                </a:cubicBezTo>
                <a:cubicBezTo>
                  <a:pt x="964636" y="5325196"/>
                  <a:pt x="993457" y="5332814"/>
                  <a:pt x="1022721" y="5339882"/>
                </a:cubicBezTo>
                <a:cubicBezTo>
                  <a:pt x="1055517" y="5347833"/>
                  <a:pt x="1089749" y="5354568"/>
                  <a:pt x="1120006" y="5369809"/>
                </a:cubicBezTo>
                <a:cubicBezTo>
                  <a:pt x="1128289" y="5374004"/>
                  <a:pt x="1125748" y="5386703"/>
                  <a:pt x="1115921" y="5385821"/>
                </a:cubicBezTo>
                <a:cubicBezTo>
                  <a:pt x="1083234" y="5382838"/>
                  <a:pt x="1051432" y="5371907"/>
                  <a:pt x="1019629" y="5364287"/>
                </a:cubicBezTo>
                <a:cubicBezTo>
                  <a:pt x="990255" y="5357110"/>
                  <a:pt x="960219" y="5352250"/>
                  <a:pt x="932833" y="5338889"/>
                </a:cubicBezTo>
                <a:cubicBezTo>
                  <a:pt x="930294" y="5337620"/>
                  <a:pt x="928997" y="5334692"/>
                  <a:pt x="929176" y="5332043"/>
                </a:cubicBezTo>
                <a:close/>
                <a:moveTo>
                  <a:pt x="923779" y="3926311"/>
                </a:moveTo>
                <a:cubicBezTo>
                  <a:pt x="931619" y="3910853"/>
                  <a:pt x="947079" y="3902237"/>
                  <a:pt x="962539" y="3895612"/>
                </a:cubicBezTo>
                <a:cubicBezTo>
                  <a:pt x="968833" y="3892960"/>
                  <a:pt x="974133" y="3899369"/>
                  <a:pt x="970931" y="3905108"/>
                </a:cubicBezTo>
                <a:cubicBezTo>
                  <a:pt x="962539" y="3920679"/>
                  <a:pt x="949287" y="3934702"/>
                  <a:pt x="930956" y="3936464"/>
                </a:cubicBezTo>
                <a:cubicBezTo>
                  <a:pt x="925656" y="3936907"/>
                  <a:pt x="921349" y="3931168"/>
                  <a:pt x="923779" y="3926311"/>
                </a:cubicBezTo>
                <a:close/>
                <a:moveTo>
                  <a:pt x="912211" y="5754686"/>
                </a:moveTo>
                <a:cubicBezTo>
                  <a:pt x="914337" y="5751014"/>
                  <a:pt x="918699" y="5748612"/>
                  <a:pt x="924109" y="5749440"/>
                </a:cubicBezTo>
                <a:cubicBezTo>
                  <a:pt x="952710" y="5753969"/>
                  <a:pt x="975568" y="5777710"/>
                  <a:pt x="994340" y="5798360"/>
                </a:cubicBezTo>
                <a:cubicBezTo>
                  <a:pt x="1014217" y="5820004"/>
                  <a:pt x="1038290" y="5841758"/>
                  <a:pt x="1041934" y="5872346"/>
                </a:cubicBezTo>
                <a:cubicBezTo>
                  <a:pt x="1042707" y="5878973"/>
                  <a:pt x="1034757" y="5885930"/>
                  <a:pt x="1028793" y="5880738"/>
                </a:cubicBezTo>
                <a:cubicBezTo>
                  <a:pt x="1009580" y="5864064"/>
                  <a:pt x="993457" y="5843746"/>
                  <a:pt x="975568" y="5825746"/>
                </a:cubicBezTo>
                <a:cubicBezTo>
                  <a:pt x="955692" y="5805759"/>
                  <a:pt x="931728" y="5788974"/>
                  <a:pt x="913730" y="5767550"/>
                </a:cubicBezTo>
                <a:cubicBezTo>
                  <a:pt x="910196" y="5763299"/>
                  <a:pt x="910085" y="5758358"/>
                  <a:pt x="912211" y="5754686"/>
                </a:cubicBezTo>
                <a:close/>
                <a:moveTo>
                  <a:pt x="912142" y="5233765"/>
                </a:moveTo>
                <a:cubicBezTo>
                  <a:pt x="912708" y="5230192"/>
                  <a:pt x="915441" y="5226795"/>
                  <a:pt x="919693" y="5226686"/>
                </a:cubicBezTo>
                <a:cubicBezTo>
                  <a:pt x="1060486" y="5223042"/>
                  <a:pt x="1212433" y="5223264"/>
                  <a:pt x="1352343" y="5238394"/>
                </a:cubicBezTo>
                <a:cubicBezTo>
                  <a:pt x="1361950" y="5239385"/>
                  <a:pt x="1359741" y="5252968"/>
                  <a:pt x="1351349" y="5254293"/>
                </a:cubicBezTo>
                <a:cubicBezTo>
                  <a:pt x="1215194" y="5276268"/>
                  <a:pt x="1052867" y="5267654"/>
                  <a:pt x="917594" y="5241924"/>
                </a:cubicBezTo>
                <a:cubicBezTo>
                  <a:pt x="913177" y="5241095"/>
                  <a:pt x="911576" y="5237340"/>
                  <a:pt x="912142" y="5233765"/>
                </a:cubicBezTo>
                <a:close/>
                <a:moveTo>
                  <a:pt x="911962" y="3752266"/>
                </a:moveTo>
                <a:cubicBezTo>
                  <a:pt x="930072" y="3724877"/>
                  <a:pt x="957348" y="3696494"/>
                  <a:pt x="984844" y="3678492"/>
                </a:cubicBezTo>
                <a:cubicBezTo>
                  <a:pt x="991912" y="3673855"/>
                  <a:pt x="999642" y="3681585"/>
                  <a:pt x="995225" y="3688653"/>
                </a:cubicBezTo>
                <a:cubicBezTo>
                  <a:pt x="977667" y="3716483"/>
                  <a:pt x="950281" y="3743984"/>
                  <a:pt x="923447" y="3762648"/>
                </a:cubicBezTo>
                <a:cubicBezTo>
                  <a:pt x="917153" y="3766954"/>
                  <a:pt x="907435" y="3759115"/>
                  <a:pt x="911962" y="3752266"/>
                </a:cubicBezTo>
                <a:close/>
                <a:moveTo>
                  <a:pt x="896172" y="3665129"/>
                </a:moveTo>
                <a:cubicBezTo>
                  <a:pt x="913952" y="3630487"/>
                  <a:pt x="949730" y="3586428"/>
                  <a:pt x="987275" y="3572403"/>
                </a:cubicBezTo>
                <a:cubicBezTo>
                  <a:pt x="994674" y="3569643"/>
                  <a:pt x="1002734" y="3578035"/>
                  <a:pt x="997323" y="3584992"/>
                </a:cubicBezTo>
                <a:cubicBezTo>
                  <a:pt x="984955" y="3600783"/>
                  <a:pt x="967950" y="3612378"/>
                  <a:pt x="953594" y="3626291"/>
                </a:cubicBezTo>
                <a:cubicBezTo>
                  <a:pt x="937804" y="3641606"/>
                  <a:pt x="924331" y="3658836"/>
                  <a:pt x="909093" y="3674738"/>
                </a:cubicBezTo>
                <a:cubicBezTo>
                  <a:pt x="903351" y="3680702"/>
                  <a:pt x="892418" y="3672308"/>
                  <a:pt x="896172" y="3665129"/>
                </a:cubicBezTo>
                <a:close/>
                <a:moveTo>
                  <a:pt x="893135" y="5181252"/>
                </a:moveTo>
                <a:cubicBezTo>
                  <a:pt x="892500" y="5176337"/>
                  <a:pt x="894846" y="5171480"/>
                  <a:pt x="901251" y="5170927"/>
                </a:cubicBezTo>
                <a:cubicBezTo>
                  <a:pt x="1022830" y="5160768"/>
                  <a:pt x="1148386" y="5174019"/>
                  <a:pt x="1270296" y="5177331"/>
                </a:cubicBezTo>
                <a:cubicBezTo>
                  <a:pt x="1382048" y="5180425"/>
                  <a:pt x="1496338" y="5178546"/>
                  <a:pt x="1607207" y="5193677"/>
                </a:cubicBezTo>
                <a:cubicBezTo>
                  <a:pt x="1614053" y="5194560"/>
                  <a:pt x="1616152" y="5205934"/>
                  <a:pt x="1608201" y="5206705"/>
                </a:cubicBezTo>
                <a:cubicBezTo>
                  <a:pt x="1486621" y="5216973"/>
                  <a:pt x="1361950" y="5207478"/>
                  <a:pt x="1240039" y="5204276"/>
                </a:cubicBezTo>
                <a:cubicBezTo>
                  <a:pt x="1128398" y="5201295"/>
                  <a:pt x="1013666" y="5206815"/>
                  <a:pt x="902908" y="5191909"/>
                </a:cubicBezTo>
                <a:cubicBezTo>
                  <a:pt x="897386" y="5191136"/>
                  <a:pt x="893770" y="5186168"/>
                  <a:pt x="893135" y="5181252"/>
                </a:cubicBezTo>
                <a:close/>
                <a:moveTo>
                  <a:pt x="887475" y="5089347"/>
                </a:moveTo>
                <a:cubicBezTo>
                  <a:pt x="886840" y="5085301"/>
                  <a:pt x="888441" y="5080690"/>
                  <a:pt x="892306" y="5078592"/>
                </a:cubicBezTo>
                <a:cubicBezTo>
                  <a:pt x="937471" y="5053747"/>
                  <a:pt x="1005935" y="5038397"/>
                  <a:pt x="1057173" y="5044801"/>
                </a:cubicBezTo>
                <a:cubicBezTo>
                  <a:pt x="1064792" y="5045797"/>
                  <a:pt x="1064462" y="5055623"/>
                  <a:pt x="1058498" y="5058493"/>
                </a:cubicBezTo>
                <a:cubicBezTo>
                  <a:pt x="1033211" y="5070530"/>
                  <a:pt x="1005935" y="5074950"/>
                  <a:pt x="978881" y="5081241"/>
                </a:cubicBezTo>
                <a:cubicBezTo>
                  <a:pt x="951164" y="5087646"/>
                  <a:pt x="924440" y="5095488"/>
                  <a:pt x="896060" y="5096700"/>
                </a:cubicBezTo>
                <a:cubicBezTo>
                  <a:pt x="890981" y="5096867"/>
                  <a:pt x="888110" y="5093390"/>
                  <a:pt x="887475" y="5089347"/>
                </a:cubicBezTo>
                <a:close/>
                <a:moveTo>
                  <a:pt x="887228" y="3883248"/>
                </a:moveTo>
                <a:cubicBezTo>
                  <a:pt x="902688" y="3862930"/>
                  <a:pt x="924331" y="3842720"/>
                  <a:pt x="946306" y="3829802"/>
                </a:cubicBezTo>
                <a:cubicBezTo>
                  <a:pt x="954036" y="3825274"/>
                  <a:pt x="961876" y="3834882"/>
                  <a:pt x="957680" y="3842060"/>
                </a:cubicBezTo>
                <a:cubicBezTo>
                  <a:pt x="944540" y="3864588"/>
                  <a:pt x="920356" y="3884354"/>
                  <a:pt x="896282" y="3894290"/>
                </a:cubicBezTo>
                <a:cubicBezTo>
                  <a:pt x="889657" y="3897051"/>
                  <a:pt x="882479" y="3889431"/>
                  <a:pt x="887228" y="3883248"/>
                </a:cubicBezTo>
                <a:close/>
                <a:moveTo>
                  <a:pt x="874860" y="4519726"/>
                </a:moveTo>
                <a:cubicBezTo>
                  <a:pt x="915385" y="4457558"/>
                  <a:pt x="971703" y="4390632"/>
                  <a:pt x="1033542" y="4349224"/>
                </a:cubicBezTo>
                <a:cubicBezTo>
                  <a:pt x="1040719" y="4344477"/>
                  <a:pt x="1050879" y="4353864"/>
                  <a:pt x="1045800" y="4361154"/>
                </a:cubicBezTo>
                <a:cubicBezTo>
                  <a:pt x="1002623" y="4422991"/>
                  <a:pt x="943213" y="4481738"/>
                  <a:pt x="888994" y="4534190"/>
                </a:cubicBezTo>
                <a:cubicBezTo>
                  <a:pt x="880160" y="4542692"/>
                  <a:pt x="869006" y="4528672"/>
                  <a:pt x="874860" y="4519726"/>
                </a:cubicBezTo>
                <a:close/>
                <a:moveTo>
                  <a:pt x="870331" y="6088237"/>
                </a:moveTo>
                <a:cubicBezTo>
                  <a:pt x="869448" y="6082163"/>
                  <a:pt x="877950" y="6078850"/>
                  <a:pt x="881484" y="6083931"/>
                </a:cubicBezTo>
                <a:cubicBezTo>
                  <a:pt x="898600" y="6108776"/>
                  <a:pt x="904894" y="6138260"/>
                  <a:pt x="911410" y="6167192"/>
                </a:cubicBezTo>
                <a:cubicBezTo>
                  <a:pt x="912403" y="6171277"/>
                  <a:pt x="906661" y="6174481"/>
                  <a:pt x="904342" y="6170395"/>
                </a:cubicBezTo>
                <a:cubicBezTo>
                  <a:pt x="889656" y="6144333"/>
                  <a:pt x="874638" y="6118273"/>
                  <a:pt x="870331" y="6088237"/>
                </a:cubicBezTo>
                <a:close/>
                <a:moveTo>
                  <a:pt x="846591" y="3984725"/>
                </a:moveTo>
                <a:cubicBezTo>
                  <a:pt x="856861" y="3968825"/>
                  <a:pt x="872872" y="3954802"/>
                  <a:pt x="890320" y="3947623"/>
                </a:cubicBezTo>
                <a:cubicBezTo>
                  <a:pt x="898161" y="3944419"/>
                  <a:pt x="905890" y="3952368"/>
                  <a:pt x="901252" y="3959989"/>
                </a:cubicBezTo>
                <a:cubicBezTo>
                  <a:pt x="891535" y="3975774"/>
                  <a:pt x="875522" y="3989361"/>
                  <a:pt x="858407" y="3996761"/>
                </a:cubicBezTo>
                <a:cubicBezTo>
                  <a:pt x="851008" y="3999965"/>
                  <a:pt x="841401" y="3992786"/>
                  <a:pt x="846591" y="3984725"/>
                </a:cubicBezTo>
                <a:close/>
                <a:moveTo>
                  <a:pt x="843499" y="2440753"/>
                </a:moveTo>
                <a:cubicBezTo>
                  <a:pt x="852443" y="2419220"/>
                  <a:pt x="866136" y="2400890"/>
                  <a:pt x="874860" y="2378804"/>
                </a:cubicBezTo>
                <a:cubicBezTo>
                  <a:pt x="878504" y="2369529"/>
                  <a:pt x="882037" y="2360253"/>
                  <a:pt x="886233" y="2351197"/>
                </a:cubicBezTo>
                <a:cubicBezTo>
                  <a:pt x="890761" y="2341480"/>
                  <a:pt x="905226" y="2345455"/>
                  <a:pt x="904012" y="2356166"/>
                </a:cubicBezTo>
                <a:cubicBezTo>
                  <a:pt x="900589" y="2389184"/>
                  <a:pt x="880933" y="2429711"/>
                  <a:pt x="854430" y="2450139"/>
                </a:cubicBezTo>
                <a:cubicBezTo>
                  <a:pt x="848247" y="2454888"/>
                  <a:pt x="840738" y="2447269"/>
                  <a:pt x="843499" y="2440753"/>
                </a:cubicBezTo>
                <a:close/>
                <a:moveTo>
                  <a:pt x="833670" y="5875858"/>
                </a:moveTo>
                <a:cubicBezTo>
                  <a:pt x="830578" y="5868682"/>
                  <a:pt x="838970" y="5859074"/>
                  <a:pt x="846038" y="5864927"/>
                </a:cubicBezTo>
                <a:cubicBezTo>
                  <a:pt x="883914" y="5895956"/>
                  <a:pt x="911410" y="5947526"/>
                  <a:pt x="924771" y="5994348"/>
                </a:cubicBezTo>
                <a:cubicBezTo>
                  <a:pt x="926759" y="6001525"/>
                  <a:pt x="915937" y="6006054"/>
                  <a:pt x="911742" y="6000311"/>
                </a:cubicBezTo>
                <a:cubicBezTo>
                  <a:pt x="883804" y="5962543"/>
                  <a:pt x="852773" y="5918927"/>
                  <a:pt x="833670" y="5875858"/>
                </a:cubicBezTo>
                <a:close/>
                <a:moveTo>
                  <a:pt x="789500" y="2444950"/>
                </a:moveTo>
                <a:cubicBezTo>
                  <a:pt x="799770" y="2390620"/>
                  <a:pt x="820972" y="2335517"/>
                  <a:pt x="850125" y="2288586"/>
                </a:cubicBezTo>
                <a:cubicBezTo>
                  <a:pt x="856419" y="2278427"/>
                  <a:pt x="870443" y="2285273"/>
                  <a:pt x="866688" y="2296427"/>
                </a:cubicBezTo>
                <a:cubicBezTo>
                  <a:pt x="848910" y="2348880"/>
                  <a:pt x="827376" y="2401331"/>
                  <a:pt x="803856" y="2451465"/>
                </a:cubicBezTo>
                <a:cubicBezTo>
                  <a:pt x="799660" y="2460299"/>
                  <a:pt x="787954" y="2453011"/>
                  <a:pt x="789500" y="2444950"/>
                </a:cubicBezTo>
                <a:close/>
                <a:moveTo>
                  <a:pt x="789445" y="4109281"/>
                </a:moveTo>
                <a:cubicBezTo>
                  <a:pt x="788093" y="4106383"/>
                  <a:pt x="788451" y="4102434"/>
                  <a:pt x="791267" y="4099894"/>
                </a:cubicBezTo>
                <a:cubicBezTo>
                  <a:pt x="827929" y="4066877"/>
                  <a:pt x="870222" y="4033755"/>
                  <a:pt x="912405" y="4008137"/>
                </a:cubicBezTo>
                <a:cubicBezTo>
                  <a:pt x="918920" y="4004269"/>
                  <a:pt x="926319" y="4013326"/>
                  <a:pt x="921902" y="4019180"/>
                </a:cubicBezTo>
                <a:cubicBezTo>
                  <a:pt x="891866" y="4058929"/>
                  <a:pt x="843940" y="4093710"/>
                  <a:pt x="797893" y="4112376"/>
                </a:cubicBezTo>
                <a:cubicBezTo>
                  <a:pt x="793862" y="4114029"/>
                  <a:pt x="790798" y="4112181"/>
                  <a:pt x="789445" y="4109281"/>
                </a:cubicBezTo>
                <a:close/>
                <a:moveTo>
                  <a:pt x="787071" y="4187368"/>
                </a:moveTo>
                <a:cubicBezTo>
                  <a:pt x="802862" y="4163293"/>
                  <a:pt x="845596" y="4148165"/>
                  <a:pt x="873423" y="4151036"/>
                </a:cubicBezTo>
                <a:cubicBezTo>
                  <a:pt x="880822" y="4151808"/>
                  <a:pt x="885571" y="4163074"/>
                  <a:pt x="878392" y="4167600"/>
                </a:cubicBezTo>
                <a:cubicBezTo>
                  <a:pt x="865363" y="4175772"/>
                  <a:pt x="850235" y="4180301"/>
                  <a:pt x="836210" y="4186373"/>
                </a:cubicBezTo>
                <a:cubicBezTo>
                  <a:pt x="823621" y="4191784"/>
                  <a:pt x="811917" y="4198853"/>
                  <a:pt x="799549" y="4204925"/>
                </a:cubicBezTo>
                <a:cubicBezTo>
                  <a:pt x="788506" y="4210335"/>
                  <a:pt x="781659" y="4195538"/>
                  <a:pt x="787071" y="4187368"/>
                </a:cubicBezTo>
                <a:close/>
                <a:moveTo>
                  <a:pt x="776028" y="3910527"/>
                </a:moveTo>
                <a:cubicBezTo>
                  <a:pt x="789941" y="3892306"/>
                  <a:pt x="806174" y="3876184"/>
                  <a:pt x="822186" y="3859953"/>
                </a:cubicBezTo>
                <a:cubicBezTo>
                  <a:pt x="837867" y="3844161"/>
                  <a:pt x="852554" y="3825277"/>
                  <a:pt x="871879" y="3814014"/>
                </a:cubicBezTo>
                <a:cubicBezTo>
                  <a:pt x="875854" y="3811694"/>
                  <a:pt x="882258" y="3815449"/>
                  <a:pt x="879608" y="3820308"/>
                </a:cubicBezTo>
                <a:cubicBezTo>
                  <a:pt x="868565" y="3840405"/>
                  <a:pt x="850014" y="3855976"/>
                  <a:pt x="834223" y="3872430"/>
                </a:cubicBezTo>
                <a:cubicBezTo>
                  <a:pt x="818652" y="3888552"/>
                  <a:pt x="803303" y="3904894"/>
                  <a:pt x="785856" y="3919029"/>
                </a:cubicBezTo>
                <a:cubicBezTo>
                  <a:pt x="780224" y="3923557"/>
                  <a:pt x="771279" y="3916711"/>
                  <a:pt x="776028" y="3910527"/>
                </a:cubicBezTo>
                <a:close/>
                <a:moveTo>
                  <a:pt x="774261" y="3773808"/>
                </a:moveTo>
                <a:cubicBezTo>
                  <a:pt x="795793" y="3744434"/>
                  <a:pt x="831461" y="3715168"/>
                  <a:pt x="863596" y="3698162"/>
                </a:cubicBezTo>
                <a:cubicBezTo>
                  <a:pt x="870111" y="3694738"/>
                  <a:pt x="878062" y="3702799"/>
                  <a:pt x="873534" y="3709094"/>
                </a:cubicBezTo>
                <a:cubicBezTo>
                  <a:pt x="852443" y="3737697"/>
                  <a:pt x="817548" y="3769170"/>
                  <a:pt x="786076" y="3785845"/>
                </a:cubicBezTo>
                <a:cubicBezTo>
                  <a:pt x="778898" y="3789601"/>
                  <a:pt x="768849" y="3781208"/>
                  <a:pt x="774261" y="3773808"/>
                </a:cubicBezTo>
                <a:close/>
                <a:moveTo>
                  <a:pt x="746102" y="2365664"/>
                </a:moveTo>
                <a:cubicBezTo>
                  <a:pt x="748642" y="2344905"/>
                  <a:pt x="753943" y="2323592"/>
                  <a:pt x="758802" y="2303384"/>
                </a:cubicBezTo>
                <a:cubicBezTo>
                  <a:pt x="760789" y="2295102"/>
                  <a:pt x="774481" y="2294549"/>
                  <a:pt x="776028" y="2303495"/>
                </a:cubicBezTo>
                <a:cubicBezTo>
                  <a:pt x="779892" y="2326795"/>
                  <a:pt x="776028" y="2351641"/>
                  <a:pt x="763329" y="2371959"/>
                </a:cubicBezTo>
                <a:cubicBezTo>
                  <a:pt x="758250" y="2380020"/>
                  <a:pt x="744887" y="2374941"/>
                  <a:pt x="746102" y="2365664"/>
                </a:cubicBezTo>
                <a:close/>
                <a:moveTo>
                  <a:pt x="745550" y="3666569"/>
                </a:moveTo>
                <a:cubicBezTo>
                  <a:pt x="757918" y="3642051"/>
                  <a:pt x="779892" y="3623310"/>
                  <a:pt x="798885" y="3603875"/>
                </a:cubicBezTo>
                <a:cubicBezTo>
                  <a:pt x="818542" y="3583778"/>
                  <a:pt x="836762" y="3562023"/>
                  <a:pt x="860504" y="3546785"/>
                </a:cubicBezTo>
                <a:cubicBezTo>
                  <a:pt x="867681" y="3542146"/>
                  <a:pt x="877952" y="3550760"/>
                  <a:pt x="873092" y="3558489"/>
                </a:cubicBezTo>
                <a:cubicBezTo>
                  <a:pt x="856418" y="3585433"/>
                  <a:pt x="831241" y="3606083"/>
                  <a:pt x="808824" y="3628058"/>
                </a:cubicBezTo>
                <a:cubicBezTo>
                  <a:pt x="791488" y="3645032"/>
                  <a:pt x="774923" y="3663807"/>
                  <a:pt x="753059" y="3674851"/>
                </a:cubicBezTo>
                <a:cubicBezTo>
                  <a:pt x="748201" y="3677281"/>
                  <a:pt x="743231" y="3670876"/>
                  <a:pt x="745550" y="3666569"/>
                </a:cubicBezTo>
                <a:close/>
                <a:moveTo>
                  <a:pt x="740029" y="4799127"/>
                </a:moveTo>
                <a:cubicBezTo>
                  <a:pt x="774371" y="4750099"/>
                  <a:pt x="821854" y="4706921"/>
                  <a:pt x="859509" y="4659659"/>
                </a:cubicBezTo>
                <a:cubicBezTo>
                  <a:pt x="884466" y="4628298"/>
                  <a:pt x="909643" y="4599035"/>
                  <a:pt x="943433" y="4577392"/>
                </a:cubicBezTo>
                <a:cubicBezTo>
                  <a:pt x="951164" y="4572423"/>
                  <a:pt x="962096" y="4583466"/>
                  <a:pt x="956133" y="4590974"/>
                </a:cubicBezTo>
                <a:cubicBezTo>
                  <a:pt x="921570" y="4634702"/>
                  <a:pt x="882037" y="4674677"/>
                  <a:pt x="845486" y="4716970"/>
                </a:cubicBezTo>
                <a:cubicBezTo>
                  <a:pt x="816665" y="4750320"/>
                  <a:pt x="787181" y="4788857"/>
                  <a:pt x="746102" y="4807187"/>
                </a:cubicBezTo>
                <a:cubicBezTo>
                  <a:pt x="741133" y="4809507"/>
                  <a:pt x="737158" y="4803213"/>
                  <a:pt x="740029" y="4799127"/>
                </a:cubicBezTo>
                <a:close/>
                <a:moveTo>
                  <a:pt x="733735" y="2661828"/>
                </a:moveTo>
                <a:cubicBezTo>
                  <a:pt x="736275" y="2626933"/>
                  <a:pt x="751955" y="2588725"/>
                  <a:pt x="765648" y="2556702"/>
                </a:cubicBezTo>
                <a:cubicBezTo>
                  <a:pt x="769403" y="2547978"/>
                  <a:pt x="783979" y="2551180"/>
                  <a:pt x="781991" y="2560898"/>
                </a:cubicBezTo>
                <a:cubicBezTo>
                  <a:pt x="775145" y="2594689"/>
                  <a:pt x="766643" y="2635436"/>
                  <a:pt x="749195" y="2665362"/>
                </a:cubicBezTo>
                <a:cubicBezTo>
                  <a:pt x="745441" y="2671877"/>
                  <a:pt x="733073" y="2670552"/>
                  <a:pt x="733735" y="2661828"/>
                </a:cubicBezTo>
                <a:close/>
                <a:moveTo>
                  <a:pt x="726212" y="4105381"/>
                </a:moveTo>
                <a:cubicBezTo>
                  <a:pt x="724486" y="4103365"/>
                  <a:pt x="724072" y="4100328"/>
                  <a:pt x="726446" y="4097787"/>
                </a:cubicBezTo>
                <a:cubicBezTo>
                  <a:pt x="734066" y="4089726"/>
                  <a:pt x="743231" y="4083430"/>
                  <a:pt x="751955" y="4076693"/>
                </a:cubicBezTo>
                <a:cubicBezTo>
                  <a:pt x="759243" y="4070952"/>
                  <a:pt x="768077" y="4082657"/>
                  <a:pt x="760568" y="4088290"/>
                </a:cubicBezTo>
                <a:cubicBezTo>
                  <a:pt x="751844" y="4094696"/>
                  <a:pt x="743451" y="4101764"/>
                  <a:pt x="733845" y="4106844"/>
                </a:cubicBezTo>
                <a:cubicBezTo>
                  <a:pt x="730974" y="4108391"/>
                  <a:pt x="727937" y="4107397"/>
                  <a:pt x="726212" y="4105381"/>
                </a:cubicBezTo>
                <a:close/>
                <a:moveTo>
                  <a:pt x="712864" y="5935382"/>
                </a:moveTo>
                <a:cubicBezTo>
                  <a:pt x="712644" y="5927432"/>
                  <a:pt x="722472" y="5924561"/>
                  <a:pt x="727772" y="5929420"/>
                </a:cubicBezTo>
                <a:cubicBezTo>
                  <a:pt x="741465" y="5942006"/>
                  <a:pt x="746324" y="5961333"/>
                  <a:pt x="753059" y="5978339"/>
                </a:cubicBezTo>
                <a:cubicBezTo>
                  <a:pt x="760790" y="5997443"/>
                  <a:pt x="771722" y="6016437"/>
                  <a:pt x="773489" y="6037197"/>
                </a:cubicBezTo>
                <a:cubicBezTo>
                  <a:pt x="773930" y="6042056"/>
                  <a:pt x="767415" y="6046914"/>
                  <a:pt x="763440" y="6042718"/>
                </a:cubicBezTo>
                <a:cubicBezTo>
                  <a:pt x="752618" y="6031231"/>
                  <a:pt x="747097" y="6017981"/>
                  <a:pt x="740361" y="6003737"/>
                </a:cubicBezTo>
                <a:cubicBezTo>
                  <a:pt x="730091" y="5982203"/>
                  <a:pt x="713306" y="5959787"/>
                  <a:pt x="712864" y="5935382"/>
                </a:cubicBezTo>
                <a:close/>
                <a:moveTo>
                  <a:pt x="707868" y="4072073"/>
                </a:moveTo>
                <a:cubicBezTo>
                  <a:pt x="706101" y="4069522"/>
                  <a:pt x="705742" y="4065653"/>
                  <a:pt x="707895" y="4062783"/>
                </a:cubicBezTo>
                <a:cubicBezTo>
                  <a:pt x="731527" y="4031651"/>
                  <a:pt x="759796" y="3996871"/>
                  <a:pt x="791378" y="3973454"/>
                </a:cubicBezTo>
                <a:cubicBezTo>
                  <a:pt x="797893" y="3968598"/>
                  <a:pt x="806286" y="3976992"/>
                  <a:pt x="802752" y="3983833"/>
                </a:cubicBezTo>
                <a:cubicBezTo>
                  <a:pt x="784200" y="4019507"/>
                  <a:pt x="748974" y="4050973"/>
                  <a:pt x="716288" y="4073495"/>
                </a:cubicBezTo>
                <a:cubicBezTo>
                  <a:pt x="712810" y="4075868"/>
                  <a:pt x="709635" y="4074625"/>
                  <a:pt x="707868" y="4072073"/>
                </a:cubicBezTo>
                <a:close/>
                <a:moveTo>
                  <a:pt x="706019" y="1197354"/>
                </a:moveTo>
                <a:cubicBezTo>
                  <a:pt x="722472" y="1171736"/>
                  <a:pt x="742569" y="1149982"/>
                  <a:pt x="762115" y="1126682"/>
                </a:cubicBezTo>
                <a:cubicBezTo>
                  <a:pt x="778568" y="1107246"/>
                  <a:pt x="793586" y="1085050"/>
                  <a:pt x="814015" y="1069702"/>
                </a:cubicBezTo>
                <a:cubicBezTo>
                  <a:pt x="822297" y="1063518"/>
                  <a:pt x="836653" y="1071800"/>
                  <a:pt x="831573" y="1082400"/>
                </a:cubicBezTo>
                <a:cubicBezTo>
                  <a:pt x="818432" y="1110008"/>
                  <a:pt x="794801" y="1132644"/>
                  <a:pt x="774483" y="1155282"/>
                </a:cubicBezTo>
                <a:cubicBezTo>
                  <a:pt x="756925" y="1174828"/>
                  <a:pt x="739920" y="1193600"/>
                  <a:pt x="718717" y="1209392"/>
                </a:cubicBezTo>
                <a:cubicBezTo>
                  <a:pt x="711539" y="1214692"/>
                  <a:pt x="701380" y="1204754"/>
                  <a:pt x="706019" y="1197354"/>
                </a:cubicBezTo>
                <a:close/>
                <a:moveTo>
                  <a:pt x="699226" y="1503234"/>
                </a:moveTo>
                <a:cubicBezTo>
                  <a:pt x="697514" y="1500308"/>
                  <a:pt x="697790" y="1496167"/>
                  <a:pt x="701490" y="1493406"/>
                </a:cubicBezTo>
                <a:cubicBezTo>
                  <a:pt x="747649" y="1459174"/>
                  <a:pt x="797008" y="1429910"/>
                  <a:pt x="841732" y="1393581"/>
                </a:cubicBezTo>
                <a:cubicBezTo>
                  <a:pt x="878062" y="1363986"/>
                  <a:pt x="914060" y="1330638"/>
                  <a:pt x="960109" y="1317940"/>
                </a:cubicBezTo>
                <a:cubicBezTo>
                  <a:pt x="969827" y="1315290"/>
                  <a:pt x="973912" y="1329976"/>
                  <a:pt x="965410" y="1334282"/>
                </a:cubicBezTo>
                <a:cubicBezTo>
                  <a:pt x="873313" y="1380661"/>
                  <a:pt x="801647" y="1459616"/>
                  <a:pt x="708889" y="1505773"/>
                </a:cubicBezTo>
                <a:cubicBezTo>
                  <a:pt x="704637" y="1507872"/>
                  <a:pt x="700938" y="1506160"/>
                  <a:pt x="699226" y="1503234"/>
                </a:cubicBezTo>
                <a:close/>
                <a:moveTo>
                  <a:pt x="697832" y="4321203"/>
                </a:moveTo>
                <a:cubicBezTo>
                  <a:pt x="696990" y="4317490"/>
                  <a:pt x="698122" y="4313017"/>
                  <a:pt x="701269" y="4310697"/>
                </a:cubicBezTo>
                <a:cubicBezTo>
                  <a:pt x="720483" y="4296566"/>
                  <a:pt x="744225" y="4289056"/>
                  <a:pt x="766310" y="4280550"/>
                </a:cubicBezTo>
                <a:cubicBezTo>
                  <a:pt x="785082" y="4273377"/>
                  <a:pt x="803745" y="4263989"/>
                  <a:pt x="823732" y="4261560"/>
                </a:cubicBezTo>
                <a:cubicBezTo>
                  <a:pt x="830247" y="4260788"/>
                  <a:pt x="834443" y="4270836"/>
                  <a:pt x="829142" y="4274811"/>
                </a:cubicBezTo>
                <a:cubicBezTo>
                  <a:pt x="810370" y="4289496"/>
                  <a:pt x="786297" y="4297778"/>
                  <a:pt x="764322" y="4307053"/>
                </a:cubicBezTo>
                <a:cubicBezTo>
                  <a:pt x="745328" y="4315114"/>
                  <a:pt x="726777" y="4324059"/>
                  <a:pt x="706238" y="4327152"/>
                </a:cubicBezTo>
                <a:cubicBezTo>
                  <a:pt x="701489" y="4327869"/>
                  <a:pt x="698673" y="4324915"/>
                  <a:pt x="697832" y="4321203"/>
                </a:cubicBezTo>
                <a:close/>
                <a:moveTo>
                  <a:pt x="688350" y="1293314"/>
                </a:moveTo>
                <a:cubicBezTo>
                  <a:pt x="724128" y="1249916"/>
                  <a:pt x="770065" y="1213806"/>
                  <a:pt x="811585" y="1175820"/>
                </a:cubicBezTo>
                <a:cubicBezTo>
                  <a:pt x="847916" y="1142472"/>
                  <a:pt x="881596" y="1106472"/>
                  <a:pt x="932171" y="1097860"/>
                </a:cubicBezTo>
                <a:cubicBezTo>
                  <a:pt x="940012" y="1096534"/>
                  <a:pt x="944981" y="1109122"/>
                  <a:pt x="937693" y="1112988"/>
                </a:cubicBezTo>
                <a:cubicBezTo>
                  <a:pt x="847254" y="1161466"/>
                  <a:pt x="785525" y="1250138"/>
                  <a:pt x="700939" y="1306676"/>
                </a:cubicBezTo>
                <a:cubicBezTo>
                  <a:pt x="692325" y="1312418"/>
                  <a:pt x="681614" y="1301486"/>
                  <a:pt x="688350" y="1293314"/>
                </a:cubicBezTo>
                <a:close/>
                <a:moveTo>
                  <a:pt x="680841" y="4366450"/>
                </a:moveTo>
                <a:cubicBezTo>
                  <a:pt x="679461" y="4363665"/>
                  <a:pt x="679902" y="4360212"/>
                  <a:pt x="683602" y="4358279"/>
                </a:cubicBezTo>
                <a:cubicBezTo>
                  <a:pt x="710987" y="4344146"/>
                  <a:pt x="740803" y="4335752"/>
                  <a:pt x="770617" y="4328575"/>
                </a:cubicBezTo>
                <a:cubicBezTo>
                  <a:pt x="777684" y="4326810"/>
                  <a:pt x="779561" y="4337740"/>
                  <a:pt x="773489" y="4340393"/>
                </a:cubicBezTo>
                <a:cubicBezTo>
                  <a:pt x="746213" y="4352755"/>
                  <a:pt x="718606" y="4364796"/>
                  <a:pt x="689013" y="4370645"/>
                </a:cubicBezTo>
                <a:cubicBezTo>
                  <a:pt x="685424" y="4371364"/>
                  <a:pt x="682221" y="4369236"/>
                  <a:pt x="680841" y="4366450"/>
                </a:cubicBezTo>
                <a:close/>
                <a:moveTo>
                  <a:pt x="664830" y="3547115"/>
                </a:moveTo>
                <a:cubicBezTo>
                  <a:pt x="668142" y="3542698"/>
                  <a:pt x="670792" y="3537839"/>
                  <a:pt x="672891" y="3532650"/>
                </a:cubicBezTo>
                <a:cubicBezTo>
                  <a:pt x="676866" y="3522270"/>
                  <a:pt x="693539" y="3527570"/>
                  <a:pt x="689344" y="3537839"/>
                </a:cubicBezTo>
                <a:cubicBezTo>
                  <a:pt x="685700" y="3547005"/>
                  <a:pt x="681393" y="3552527"/>
                  <a:pt x="672228" y="3556722"/>
                </a:cubicBezTo>
                <a:cubicBezTo>
                  <a:pt x="666155" y="3559483"/>
                  <a:pt x="661407" y="3551974"/>
                  <a:pt x="664830" y="3547115"/>
                </a:cubicBezTo>
                <a:close/>
                <a:moveTo>
                  <a:pt x="647494" y="3176747"/>
                </a:moveTo>
                <a:cubicBezTo>
                  <a:pt x="647825" y="3177189"/>
                  <a:pt x="648157" y="3177630"/>
                  <a:pt x="648377" y="3178182"/>
                </a:cubicBezTo>
                <a:cubicBezTo>
                  <a:pt x="663617" y="3213077"/>
                  <a:pt x="670573" y="3246978"/>
                  <a:pt x="673554" y="3284081"/>
                </a:cubicBezTo>
                <a:cubicBezTo>
                  <a:pt x="673665" y="3284081"/>
                  <a:pt x="673886" y="3284081"/>
                  <a:pt x="674106" y="3284081"/>
                </a:cubicBezTo>
                <a:cubicBezTo>
                  <a:pt x="679848" y="3283750"/>
                  <a:pt x="686806" y="3287504"/>
                  <a:pt x="688241" y="3293467"/>
                </a:cubicBezTo>
                <a:cubicBezTo>
                  <a:pt x="694866" y="3322620"/>
                  <a:pt x="692328" y="3354975"/>
                  <a:pt x="682940" y="3385674"/>
                </a:cubicBezTo>
                <a:cubicBezTo>
                  <a:pt x="686695" y="3383686"/>
                  <a:pt x="690449" y="3381588"/>
                  <a:pt x="694425" y="3379932"/>
                </a:cubicBezTo>
                <a:cubicBezTo>
                  <a:pt x="730314" y="3365134"/>
                  <a:pt x="769184" y="3368336"/>
                  <a:pt x="806949" y="3361932"/>
                </a:cubicBezTo>
                <a:cubicBezTo>
                  <a:pt x="829145" y="3358177"/>
                  <a:pt x="853660" y="3355526"/>
                  <a:pt x="861611" y="3367564"/>
                </a:cubicBezTo>
                <a:cubicBezTo>
                  <a:pt x="864040" y="3364582"/>
                  <a:pt x="866911" y="3361932"/>
                  <a:pt x="869340" y="3358840"/>
                </a:cubicBezTo>
                <a:cubicBezTo>
                  <a:pt x="884248" y="3339515"/>
                  <a:pt x="907990" y="3334104"/>
                  <a:pt x="925548" y="3352546"/>
                </a:cubicBezTo>
                <a:cubicBezTo>
                  <a:pt x="945425" y="3373306"/>
                  <a:pt x="981533" y="3352988"/>
                  <a:pt x="1004613" y="3364250"/>
                </a:cubicBezTo>
                <a:cubicBezTo>
                  <a:pt x="1006269" y="3365024"/>
                  <a:pt x="1007594" y="3366017"/>
                  <a:pt x="1009140" y="3366791"/>
                </a:cubicBezTo>
                <a:cubicBezTo>
                  <a:pt x="1036968" y="3337306"/>
                  <a:pt x="1063800" y="3306277"/>
                  <a:pt x="1090304" y="3273922"/>
                </a:cubicBezTo>
                <a:cubicBezTo>
                  <a:pt x="1112941" y="3246315"/>
                  <a:pt x="1136351" y="3219592"/>
                  <a:pt x="1160424" y="3193421"/>
                </a:cubicBezTo>
                <a:cubicBezTo>
                  <a:pt x="1001963" y="3190218"/>
                  <a:pt x="829256" y="3160846"/>
                  <a:pt x="666819" y="3174649"/>
                </a:cubicBezTo>
                <a:cubicBezTo>
                  <a:pt x="666709" y="3174649"/>
                  <a:pt x="666597" y="3174649"/>
                  <a:pt x="666487" y="3174649"/>
                </a:cubicBezTo>
                <a:cubicBezTo>
                  <a:pt x="660082" y="3175201"/>
                  <a:pt x="653788" y="3176084"/>
                  <a:pt x="647494" y="3176747"/>
                </a:cubicBezTo>
                <a:close/>
                <a:moveTo>
                  <a:pt x="628071" y="5119289"/>
                </a:moveTo>
                <a:cubicBezTo>
                  <a:pt x="627229" y="5115436"/>
                  <a:pt x="628886" y="5111185"/>
                  <a:pt x="633909" y="5109308"/>
                </a:cubicBezTo>
                <a:cubicBezTo>
                  <a:pt x="666817" y="5097049"/>
                  <a:pt x="701380" y="5092413"/>
                  <a:pt x="736055" y="5087442"/>
                </a:cubicBezTo>
                <a:cubicBezTo>
                  <a:pt x="774593" y="5082032"/>
                  <a:pt x="813574" y="5073530"/>
                  <a:pt x="852665" y="5074413"/>
                </a:cubicBezTo>
                <a:cubicBezTo>
                  <a:pt x="865365" y="5074633"/>
                  <a:pt x="865916" y="5090757"/>
                  <a:pt x="856529" y="5093958"/>
                </a:cubicBezTo>
                <a:lnTo>
                  <a:pt x="856641" y="5094068"/>
                </a:lnTo>
                <a:cubicBezTo>
                  <a:pt x="813353" y="5108756"/>
                  <a:pt x="765759" y="5113284"/>
                  <a:pt x="720595" y="5120019"/>
                </a:cubicBezTo>
                <a:cubicBezTo>
                  <a:pt x="692768" y="5124106"/>
                  <a:pt x="665492" y="5128413"/>
                  <a:pt x="637223" y="5126867"/>
                </a:cubicBezTo>
                <a:cubicBezTo>
                  <a:pt x="632253" y="5126589"/>
                  <a:pt x="628913" y="5123141"/>
                  <a:pt x="628071" y="5119289"/>
                </a:cubicBezTo>
                <a:close/>
                <a:moveTo>
                  <a:pt x="624305" y="3174870"/>
                </a:moveTo>
                <a:cubicBezTo>
                  <a:pt x="624415" y="3175201"/>
                  <a:pt x="624415" y="3175422"/>
                  <a:pt x="624415" y="3175642"/>
                </a:cubicBezTo>
                <a:cubicBezTo>
                  <a:pt x="624635" y="3175532"/>
                  <a:pt x="624747" y="3175311"/>
                  <a:pt x="624747" y="3175201"/>
                </a:cubicBezTo>
                <a:cubicBezTo>
                  <a:pt x="624635" y="3175090"/>
                  <a:pt x="624415" y="3174980"/>
                  <a:pt x="624305" y="3174870"/>
                </a:cubicBezTo>
                <a:close/>
                <a:moveTo>
                  <a:pt x="616987" y="1377762"/>
                </a:moveTo>
                <a:cubicBezTo>
                  <a:pt x="614944" y="1374422"/>
                  <a:pt x="614751" y="1369950"/>
                  <a:pt x="618009" y="1366969"/>
                </a:cubicBezTo>
                <a:cubicBezTo>
                  <a:pt x="629493" y="1356368"/>
                  <a:pt x="637664" y="1338590"/>
                  <a:pt x="651026" y="1330860"/>
                </a:cubicBezTo>
                <a:cubicBezTo>
                  <a:pt x="657099" y="1327326"/>
                  <a:pt x="666707" y="1329644"/>
                  <a:pt x="667038" y="1338038"/>
                </a:cubicBezTo>
                <a:cubicBezTo>
                  <a:pt x="667922" y="1360563"/>
                  <a:pt x="645946" y="1374919"/>
                  <a:pt x="627063" y="1381765"/>
                </a:cubicBezTo>
                <a:cubicBezTo>
                  <a:pt x="622922" y="1383311"/>
                  <a:pt x="619030" y="1381103"/>
                  <a:pt x="616987" y="1377762"/>
                </a:cubicBezTo>
                <a:close/>
                <a:moveTo>
                  <a:pt x="593163" y="1471321"/>
                </a:moveTo>
                <a:cubicBezTo>
                  <a:pt x="695638" y="1355595"/>
                  <a:pt x="820972" y="1242078"/>
                  <a:pt x="958894" y="1170190"/>
                </a:cubicBezTo>
                <a:cubicBezTo>
                  <a:pt x="973250" y="1162792"/>
                  <a:pt x="985728" y="1181122"/>
                  <a:pt x="972809" y="1191280"/>
                </a:cubicBezTo>
                <a:cubicBezTo>
                  <a:pt x="918921" y="1233574"/>
                  <a:pt x="858186" y="1266592"/>
                  <a:pt x="803966" y="1308774"/>
                </a:cubicBezTo>
                <a:cubicBezTo>
                  <a:pt x="733956" y="1363435"/>
                  <a:pt x="672339" y="1427262"/>
                  <a:pt x="602770" y="1482364"/>
                </a:cubicBezTo>
                <a:cubicBezTo>
                  <a:pt x="596034" y="1487665"/>
                  <a:pt x="587752" y="1477395"/>
                  <a:pt x="593163" y="1471321"/>
                </a:cubicBezTo>
                <a:close/>
                <a:moveTo>
                  <a:pt x="585089" y="2325635"/>
                </a:moveTo>
                <a:cubicBezTo>
                  <a:pt x="585158" y="2338665"/>
                  <a:pt x="586815" y="2351806"/>
                  <a:pt x="590182" y="2364892"/>
                </a:cubicBezTo>
                <a:cubicBezTo>
                  <a:pt x="590404" y="2356942"/>
                  <a:pt x="590624" y="2348991"/>
                  <a:pt x="590845" y="2341040"/>
                </a:cubicBezTo>
                <a:cubicBezTo>
                  <a:pt x="591177" y="2327678"/>
                  <a:pt x="590404" y="2308796"/>
                  <a:pt x="589520" y="2287041"/>
                </a:cubicBezTo>
                <a:cubicBezTo>
                  <a:pt x="586539" y="2299685"/>
                  <a:pt x="585020" y="2312605"/>
                  <a:pt x="585089" y="2325635"/>
                </a:cubicBezTo>
                <a:close/>
                <a:moveTo>
                  <a:pt x="584220" y="2961415"/>
                </a:moveTo>
                <a:cubicBezTo>
                  <a:pt x="605422" y="2902668"/>
                  <a:pt x="626292" y="2843701"/>
                  <a:pt x="643629" y="2783408"/>
                </a:cubicBezTo>
                <a:cubicBezTo>
                  <a:pt x="678965" y="2660614"/>
                  <a:pt x="701824" y="2535279"/>
                  <a:pt x="734620" y="2412044"/>
                </a:cubicBezTo>
                <a:cubicBezTo>
                  <a:pt x="737933" y="2399676"/>
                  <a:pt x="757810" y="2404646"/>
                  <a:pt x="756263" y="2417014"/>
                </a:cubicBezTo>
                <a:cubicBezTo>
                  <a:pt x="739590" y="2553721"/>
                  <a:pt x="698953" y="2689766"/>
                  <a:pt x="658868" y="2821174"/>
                </a:cubicBezTo>
                <a:cubicBezTo>
                  <a:pt x="643077" y="2873074"/>
                  <a:pt x="626624" y="2925748"/>
                  <a:pt x="608514" y="2977869"/>
                </a:cubicBezTo>
                <a:cubicBezTo>
                  <a:pt x="613814" y="2966937"/>
                  <a:pt x="619115" y="2956115"/>
                  <a:pt x="624083" y="2945072"/>
                </a:cubicBezTo>
                <a:cubicBezTo>
                  <a:pt x="658095" y="2868988"/>
                  <a:pt x="684819" y="2789703"/>
                  <a:pt x="719382" y="2713950"/>
                </a:cubicBezTo>
                <a:cubicBezTo>
                  <a:pt x="724351" y="2702797"/>
                  <a:pt x="743012" y="2708870"/>
                  <a:pt x="739810" y="2720796"/>
                </a:cubicBezTo>
                <a:cubicBezTo>
                  <a:pt x="718608" y="2798867"/>
                  <a:pt x="687247" y="2882791"/>
                  <a:pt x="649592" y="2962850"/>
                </a:cubicBezTo>
                <a:cubicBezTo>
                  <a:pt x="681727" y="2917466"/>
                  <a:pt x="712314" y="2871087"/>
                  <a:pt x="736498" y="2820179"/>
                </a:cubicBezTo>
                <a:cubicBezTo>
                  <a:pt x="786189" y="2715827"/>
                  <a:pt x="830691" y="2606947"/>
                  <a:pt x="887892" y="2506458"/>
                </a:cubicBezTo>
                <a:cubicBezTo>
                  <a:pt x="896284" y="2491772"/>
                  <a:pt x="919694" y="2504581"/>
                  <a:pt x="913842" y="2519931"/>
                </a:cubicBezTo>
                <a:cubicBezTo>
                  <a:pt x="857746" y="2666024"/>
                  <a:pt x="789061" y="2811015"/>
                  <a:pt x="703701" y="2944189"/>
                </a:cubicBezTo>
                <a:cubicBezTo>
                  <a:pt x="819759" y="2791910"/>
                  <a:pt x="924775" y="2631019"/>
                  <a:pt x="1052096" y="2488017"/>
                </a:cubicBezTo>
                <a:cubicBezTo>
                  <a:pt x="1063800" y="2474766"/>
                  <a:pt x="1084230" y="2488680"/>
                  <a:pt x="1074623" y="2504030"/>
                </a:cubicBezTo>
                <a:cubicBezTo>
                  <a:pt x="994896" y="2631241"/>
                  <a:pt x="894517" y="2748734"/>
                  <a:pt x="803968" y="2868547"/>
                </a:cubicBezTo>
                <a:cubicBezTo>
                  <a:pt x="780227" y="2899908"/>
                  <a:pt x="756816" y="2932373"/>
                  <a:pt x="732743" y="2964507"/>
                </a:cubicBezTo>
                <a:cubicBezTo>
                  <a:pt x="740252" y="2957881"/>
                  <a:pt x="747761" y="2951256"/>
                  <a:pt x="755050" y="2944520"/>
                </a:cubicBezTo>
                <a:cubicBezTo>
                  <a:pt x="818875" y="2885995"/>
                  <a:pt x="880052" y="2821616"/>
                  <a:pt x="949620" y="2770267"/>
                </a:cubicBezTo>
                <a:cubicBezTo>
                  <a:pt x="959669" y="2762758"/>
                  <a:pt x="972147" y="2776892"/>
                  <a:pt x="964197" y="2786390"/>
                </a:cubicBezTo>
                <a:cubicBezTo>
                  <a:pt x="920246" y="2839063"/>
                  <a:pt x="868126" y="2885883"/>
                  <a:pt x="815894" y="2931821"/>
                </a:cubicBezTo>
                <a:cubicBezTo>
                  <a:pt x="879611" y="2883675"/>
                  <a:pt x="944098" y="2836302"/>
                  <a:pt x="1010134" y="2791248"/>
                </a:cubicBezTo>
                <a:cubicBezTo>
                  <a:pt x="1021618" y="2783408"/>
                  <a:pt x="1035311" y="2802733"/>
                  <a:pt x="1024158" y="2811125"/>
                </a:cubicBezTo>
                <a:cubicBezTo>
                  <a:pt x="943658" y="2871639"/>
                  <a:pt x="862384" y="2931379"/>
                  <a:pt x="784091" y="2994764"/>
                </a:cubicBezTo>
                <a:cubicBezTo>
                  <a:pt x="797012" y="2988139"/>
                  <a:pt x="809820" y="2981623"/>
                  <a:pt x="822519" y="2975218"/>
                </a:cubicBezTo>
                <a:cubicBezTo>
                  <a:pt x="909647" y="2931047"/>
                  <a:pt x="1003177" y="2875282"/>
                  <a:pt x="1099690" y="2855074"/>
                </a:cubicBezTo>
                <a:cubicBezTo>
                  <a:pt x="1111836" y="2852535"/>
                  <a:pt x="1117027" y="2868437"/>
                  <a:pt x="1106977" y="2874731"/>
                </a:cubicBezTo>
                <a:cubicBezTo>
                  <a:pt x="1015544" y="2931600"/>
                  <a:pt x="906665" y="2964839"/>
                  <a:pt x="810705" y="3015083"/>
                </a:cubicBezTo>
                <a:cubicBezTo>
                  <a:pt x="793257" y="3024137"/>
                  <a:pt x="776140" y="3033965"/>
                  <a:pt x="759025" y="3043684"/>
                </a:cubicBezTo>
                <a:cubicBezTo>
                  <a:pt x="791600" y="3037500"/>
                  <a:pt x="824286" y="3033965"/>
                  <a:pt x="856420" y="3033965"/>
                </a:cubicBezTo>
                <a:cubicBezTo>
                  <a:pt x="871438" y="3033965"/>
                  <a:pt x="874310" y="3056713"/>
                  <a:pt x="858849" y="3057597"/>
                </a:cubicBezTo>
                <a:cubicBezTo>
                  <a:pt x="789391" y="3061572"/>
                  <a:pt x="721369" y="3076038"/>
                  <a:pt x="658978" y="3108061"/>
                </a:cubicBezTo>
                <a:cubicBezTo>
                  <a:pt x="656438" y="3109386"/>
                  <a:pt x="654119" y="3110933"/>
                  <a:pt x="651691" y="3112258"/>
                </a:cubicBezTo>
                <a:cubicBezTo>
                  <a:pt x="696745" y="3100442"/>
                  <a:pt x="742792" y="3090061"/>
                  <a:pt x="789061" y="3086529"/>
                </a:cubicBezTo>
                <a:cubicBezTo>
                  <a:pt x="802312" y="3085534"/>
                  <a:pt x="803306" y="3106294"/>
                  <a:pt x="791048" y="3109055"/>
                </a:cubicBezTo>
                <a:cubicBezTo>
                  <a:pt x="745001" y="3119325"/>
                  <a:pt x="699063" y="3127386"/>
                  <a:pt x="653899" y="3141631"/>
                </a:cubicBezTo>
                <a:cubicBezTo>
                  <a:pt x="643960" y="3144723"/>
                  <a:pt x="632586" y="3147815"/>
                  <a:pt x="620881" y="3151128"/>
                </a:cubicBezTo>
                <a:cubicBezTo>
                  <a:pt x="620992" y="3151570"/>
                  <a:pt x="621102" y="3152012"/>
                  <a:pt x="621213" y="3152453"/>
                </a:cubicBezTo>
                <a:cubicBezTo>
                  <a:pt x="717725" y="3126503"/>
                  <a:pt x="822741" y="3120650"/>
                  <a:pt x="921241" y="3115350"/>
                </a:cubicBezTo>
                <a:cubicBezTo>
                  <a:pt x="956909" y="3113473"/>
                  <a:pt x="992576" y="3112147"/>
                  <a:pt x="1028244" y="3111263"/>
                </a:cubicBezTo>
                <a:cubicBezTo>
                  <a:pt x="1102892" y="3099338"/>
                  <a:pt x="1179859" y="3099007"/>
                  <a:pt x="1255060" y="3091498"/>
                </a:cubicBezTo>
                <a:cubicBezTo>
                  <a:pt x="1257047" y="3091276"/>
                  <a:pt x="1258924" y="3091608"/>
                  <a:pt x="1260581" y="3092050"/>
                </a:cubicBezTo>
                <a:cubicBezTo>
                  <a:pt x="1265219" y="3087411"/>
                  <a:pt x="1269746" y="3082664"/>
                  <a:pt x="1274384" y="3078135"/>
                </a:cubicBezTo>
                <a:cubicBezTo>
                  <a:pt x="1200730" y="3083878"/>
                  <a:pt x="1126302" y="3084319"/>
                  <a:pt x="1052648" y="3088626"/>
                </a:cubicBezTo>
                <a:cubicBezTo>
                  <a:pt x="980318" y="3092823"/>
                  <a:pt x="907106" y="3104417"/>
                  <a:pt x="834777" y="3100221"/>
                </a:cubicBezTo>
                <a:cubicBezTo>
                  <a:pt x="823293" y="3099559"/>
                  <a:pt x="824286" y="3084209"/>
                  <a:pt x="834115" y="3081449"/>
                </a:cubicBezTo>
                <a:cubicBezTo>
                  <a:pt x="899597" y="3063229"/>
                  <a:pt x="973694" y="3052958"/>
                  <a:pt x="1048784" y="3048099"/>
                </a:cubicBezTo>
                <a:cubicBezTo>
                  <a:pt x="1049556" y="3047658"/>
                  <a:pt x="1050109" y="3046886"/>
                  <a:pt x="1050992" y="3046664"/>
                </a:cubicBezTo>
                <a:cubicBezTo>
                  <a:pt x="1095715" y="3037830"/>
                  <a:pt x="1141099" y="3034518"/>
                  <a:pt x="1186154" y="3028664"/>
                </a:cubicBezTo>
                <a:cubicBezTo>
                  <a:pt x="1224361" y="3023696"/>
                  <a:pt x="1263673" y="3015414"/>
                  <a:pt x="1302543" y="3013868"/>
                </a:cubicBezTo>
                <a:cubicBezTo>
                  <a:pt x="1304420" y="3013205"/>
                  <a:pt x="1306518" y="3012763"/>
                  <a:pt x="1308505" y="3012101"/>
                </a:cubicBezTo>
                <a:cubicBezTo>
                  <a:pt x="1236839" y="3019610"/>
                  <a:pt x="1164069" y="3020825"/>
                  <a:pt x="1092733" y="3029328"/>
                </a:cubicBezTo>
                <a:cubicBezTo>
                  <a:pt x="1029349" y="3036837"/>
                  <a:pt x="966626" y="3050971"/>
                  <a:pt x="902799" y="3054063"/>
                </a:cubicBezTo>
                <a:cubicBezTo>
                  <a:pt x="891757" y="3054615"/>
                  <a:pt x="888223" y="3036285"/>
                  <a:pt x="898714" y="3032641"/>
                </a:cubicBezTo>
                <a:cubicBezTo>
                  <a:pt x="987165" y="3001832"/>
                  <a:pt x="1088426" y="2992114"/>
                  <a:pt x="1181737" y="2984163"/>
                </a:cubicBezTo>
                <a:cubicBezTo>
                  <a:pt x="1207576" y="2981955"/>
                  <a:pt x="1233637" y="2979635"/>
                  <a:pt x="1259697" y="2978090"/>
                </a:cubicBezTo>
                <a:cubicBezTo>
                  <a:pt x="1265771" y="2977206"/>
                  <a:pt x="1271845" y="2976103"/>
                  <a:pt x="1277917" y="2974998"/>
                </a:cubicBezTo>
                <a:cubicBezTo>
                  <a:pt x="1278469" y="2974888"/>
                  <a:pt x="1278691" y="2974446"/>
                  <a:pt x="1279242" y="2974446"/>
                </a:cubicBezTo>
                <a:cubicBezTo>
                  <a:pt x="1280016" y="2974446"/>
                  <a:pt x="1280679" y="2974336"/>
                  <a:pt x="1281451" y="2974336"/>
                </a:cubicBezTo>
                <a:cubicBezTo>
                  <a:pt x="1283108" y="2974114"/>
                  <a:pt x="1284653" y="2973893"/>
                  <a:pt x="1286310" y="2973563"/>
                </a:cubicBezTo>
                <a:cubicBezTo>
                  <a:pt x="1325511" y="2965390"/>
                  <a:pt x="1364713" y="2957771"/>
                  <a:pt x="1403915" y="2949599"/>
                </a:cubicBezTo>
                <a:cubicBezTo>
                  <a:pt x="1405018" y="2949379"/>
                  <a:pt x="1405792" y="2949599"/>
                  <a:pt x="1406785" y="2949599"/>
                </a:cubicBezTo>
                <a:cubicBezTo>
                  <a:pt x="1409657" y="2946618"/>
                  <a:pt x="1412859" y="2943195"/>
                  <a:pt x="1415841" y="2940103"/>
                </a:cubicBezTo>
                <a:cubicBezTo>
                  <a:pt x="1356321" y="2953244"/>
                  <a:pt x="1292604" y="2965612"/>
                  <a:pt x="1232753" y="2963293"/>
                </a:cubicBezTo>
                <a:cubicBezTo>
                  <a:pt x="1189798" y="2971796"/>
                  <a:pt x="1146401" y="2979525"/>
                  <a:pt x="1103113" y="2980630"/>
                </a:cubicBezTo>
                <a:cubicBezTo>
                  <a:pt x="1094941" y="2980850"/>
                  <a:pt x="1092181" y="2968814"/>
                  <a:pt x="1100352" y="2966274"/>
                </a:cubicBezTo>
                <a:cubicBezTo>
                  <a:pt x="1161529" y="2947392"/>
                  <a:pt x="1226901" y="2940765"/>
                  <a:pt x="1289512" y="2926962"/>
                </a:cubicBezTo>
                <a:cubicBezTo>
                  <a:pt x="1344946" y="2914706"/>
                  <a:pt x="1399166" y="2893724"/>
                  <a:pt x="1455925" y="2889638"/>
                </a:cubicBezTo>
                <a:cubicBezTo>
                  <a:pt x="1458355" y="2889417"/>
                  <a:pt x="1460563" y="2890080"/>
                  <a:pt x="1462550" y="2890964"/>
                </a:cubicBezTo>
                <a:cubicBezTo>
                  <a:pt x="1467079" y="2886436"/>
                  <a:pt x="1471716" y="2882129"/>
                  <a:pt x="1476354" y="2877601"/>
                </a:cubicBezTo>
                <a:cubicBezTo>
                  <a:pt x="1457803" y="2879589"/>
                  <a:pt x="1439361" y="2880804"/>
                  <a:pt x="1420810" y="2881136"/>
                </a:cubicBezTo>
                <a:cubicBezTo>
                  <a:pt x="1420258" y="2881246"/>
                  <a:pt x="1419595" y="2881466"/>
                  <a:pt x="1419043" y="2881578"/>
                </a:cubicBezTo>
                <a:cubicBezTo>
                  <a:pt x="1379399" y="2892841"/>
                  <a:pt x="1335009" y="2914594"/>
                  <a:pt x="1293488" y="2909294"/>
                </a:cubicBezTo>
                <a:cubicBezTo>
                  <a:pt x="1288077" y="2908522"/>
                  <a:pt x="1285758" y="2900901"/>
                  <a:pt x="1289512" y="2897147"/>
                </a:cubicBezTo>
                <a:cubicBezTo>
                  <a:pt x="1318996" y="2867773"/>
                  <a:pt x="1368799" y="2859051"/>
                  <a:pt x="1407889" y="2847676"/>
                </a:cubicBezTo>
                <a:cubicBezTo>
                  <a:pt x="1458465" y="2832879"/>
                  <a:pt x="1514009" y="2811898"/>
                  <a:pt x="1567014" y="2811235"/>
                </a:cubicBezTo>
                <a:cubicBezTo>
                  <a:pt x="1589320" y="2801849"/>
                  <a:pt x="1612178" y="2798205"/>
                  <a:pt x="1635368" y="2803616"/>
                </a:cubicBezTo>
                <a:cubicBezTo>
                  <a:pt x="1648950" y="2806818"/>
                  <a:pt x="1655245" y="2815984"/>
                  <a:pt x="1656680" y="2826585"/>
                </a:cubicBezTo>
                <a:cubicBezTo>
                  <a:pt x="1682409" y="2802069"/>
                  <a:pt x="1709905" y="2779101"/>
                  <a:pt x="1741266" y="2769053"/>
                </a:cubicBezTo>
                <a:cubicBezTo>
                  <a:pt x="1758383" y="2763531"/>
                  <a:pt x="1774726" y="2768721"/>
                  <a:pt x="1785216" y="2779654"/>
                </a:cubicBezTo>
                <a:cubicBezTo>
                  <a:pt x="1803988" y="2767175"/>
                  <a:pt x="1825632" y="2750060"/>
                  <a:pt x="1801338" y="2735593"/>
                </a:cubicBezTo>
                <a:cubicBezTo>
                  <a:pt x="1585786" y="2788930"/>
                  <a:pt x="1364933" y="2849112"/>
                  <a:pt x="1146401" y="2886877"/>
                </a:cubicBezTo>
                <a:cubicBezTo>
                  <a:pt x="1135910" y="2888755"/>
                  <a:pt x="1133370" y="2872522"/>
                  <a:pt x="1142866" y="2869099"/>
                </a:cubicBezTo>
                <a:cubicBezTo>
                  <a:pt x="1346051" y="2795555"/>
                  <a:pt x="1569774" y="2748624"/>
                  <a:pt x="1782786" y="2710416"/>
                </a:cubicBezTo>
                <a:cubicBezTo>
                  <a:pt x="1783228" y="2708870"/>
                  <a:pt x="1783670" y="2707103"/>
                  <a:pt x="1784443" y="2705778"/>
                </a:cubicBezTo>
                <a:cubicBezTo>
                  <a:pt x="1787093" y="2701030"/>
                  <a:pt x="1789302" y="2696060"/>
                  <a:pt x="1791732" y="2691203"/>
                </a:cubicBezTo>
                <a:cubicBezTo>
                  <a:pt x="1696654" y="2715496"/>
                  <a:pt x="1598595" y="2739127"/>
                  <a:pt x="1501973" y="2753151"/>
                </a:cubicBezTo>
                <a:cubicBezTo>
                  <a:pt x="1490599" y="2754807"/>
                  <a:pt x="1488501" y="2736918"/>
                  <a:pt x="1498881" y="2733716"/>
                </a:cubicBezTo>
                <a:cubicBezTo>
                  <a:pt x="1523064" y="2726318"/>
                  <a:pt x="1547469" y="2719472"/>
                  <a:pt x="1571983" y="2713066"/>
                </a:cubicBezTo>
                <a:cubicBezTo>
                  <a:pt x="1612620" y="2702465"/>
                  <a:pt x="1653478" y="2693190"/>
                  <a:pt x="1694557" y="2684466"/>
                </a:cubicBezTo>
                <a:cubicBezTo>
                  <a:pt x="1713550" y="2680380"/>
                  <a:pt x="1732874" y="2675301"/>
                  <a:pt x="1751867" y="2672429"/>
                </a:cubicBezTo>
                <a:cubicBezTo>
                  <a:pt x="1760260" y="2671104"/>
                  <a:pt x="1767990" y="2670221"/>
                  <a:pt x="1775830" y="2666466"/>
                </a:cubicBezTo>
                <a:cubicBezTo>
                  <a:pt x="1779695" y="2664589"/>
                  <a:pt x="1783450" y="2662380"/>
                  <a:pt x="1786873" y="2659730"/>
                </a:cubicBezTo>
                <a:cubicBezTo>
                  <a:pt x="1788087" y="2658847"/>
                  <a:pt x="1793940" y="2652221"/>
                  <a:pt x="1794934" y="2652331"/>
                </a:cubicBezTo>
                <a:cubicBezTo>
                  <a:pt x="1763351" y="2649351"/>
                  <a:pt x="1731439" y="2649241"/>
                  <a:pt x="1699857" y="2652221"/>
                </a:cubicBezTo>
                <a:cubicBezTo>
                  <a:pt x="1668938" y="2655093"/>
                  <a:pt x="1639012" y="2661387"/>
                  <a:pt x="1608866" y="2668454"/>
                </a:cubicBezTo>
                <a:cubicBezTo>
                  <a:pt x="1582032" y="2674638"/>
                  <a:pt x="1553211" y="2685681"/>
                  <a:pt x="1525384" y="2684466"/>
                </a:cubicBezTo>
                <a:cubicBezTo>
                  <a:pt x="1516438" y="2684135"/>
                  <a:pt x="1512353" y="2673203"/>
                  <a:pt x="1520083" y="2667791"/>
                </a:cubicBezTo>
                <a:cubicBezTo>
                  <a:pt x="1545591" y="2649792"/>
                  <a:pt x="1580597" y="2643167"/>
                  <a:pt x="1610301" y="2633670"/>
                </a:cubicBezTo>
                <a:cubicBezTo>
                  <a:pt x="1621896" y="2629916"/>
                  <a:pt x="1634153" y="2625829"/>
                  <a:pt x="1646521" y="2622848"/>
                </a:cubicBezTo>
                <a:cubicBezTo>
                  <a:pt x="1647515" y="2621523"/>
                  <a:pt x="1648840" y="2620308"/>
                  <a:pt x="1650496" y="2619315"/>
                </a:cubicBezTo>
                <a:cubicBezTo>
                  <a:pt x="1625098" y="2624284"/>
                  <a:pt x="1599921" y="2627265"/>
                  <a:pt x="1577283" y="2627817"/>
                </a:cubicBezTo>
                <a:cubicBezTo>
                  <a:pt x="1565467" y="2628149"/>
                  <a:pt x="1565357" y="2608824"/>
                  <a:pt x="1576732" y="2607389"/>
                </a:cubicBezTo>
                <a:cubicBezTo>
                  <a:pt x="1615822" y="2602419"/>
                  <a:pt x="1654140" y="2596014"/>
                  <a:pt x="1691243" y="2582211"/>
                </a:cubicBezTo>
                <a:cubicBezTo>
                  <a:pt x="1724040" y="2570064"/>
                  <a:pt x="1753082" y="2551512"/>
                  <a:pt x="1784775" y="2537709"/>
                </a:cubicBezTo>
                <a:cubicBezTo>
                  <a:pt x="1785106" y="2537157"/>
                  <a:pt x="1785768" y="2536606"/>
                  <a:pt x="1786100" y="2536053"/>
                </a:cubicBezTo>
                <a:cubicBezTo>
                  <a:pt x="1783118" y="2535501"/>
                  <a:pt x="1780136" y="2534727"/>
                  <a:pt x="1777266" y="2534066"/>
                </a:cubicBezTo>
                <a:cubicBezTo>
                  <a:pt x="1745905" y="2557034"/>
                  <a:pt x="1706151" y="2570506"/>
                  <a:pt x="1669931" y="2571279"/>
                </a:cubicBezTo>
                <a:cubicBezTo>
                  <a:pt x="1658337" y="2571499"/>
                  <a:pt x="1658999" y="2555929"/>
                  <a:pt x="1666839" y="2551512"/>
                </a:cubicBezTo>
                <a:cubicBezTo>
                  <a:pt x="1696544" y="2534839"/>
                  <a:pt x="1732322" y="2532077"/>
                  <a:pt x="1760591" y="2511759"/>
                </a:cubicBezTo>
                <a:cubicBezTo>
                  <a:pt x="1784885" y="2494312"/>
                  <a:pt x="1802775" y="2472447"/>
                  <a:pt x="1808295" y="2443406"/>
                </a:cubicBezTo>
                <a:cubicBezTo>
                  <a:pt x="1807522" y="2443074"/>
                  <a:pt x="1806528" y="2442743"/>
                  <a:pt x="1805755" y="2442411"/>
                </a:cubicBezTo>
                <a:cubicBezTo>
                  <a:pt x="1792394" y="2449920"/>
                  <a:pt x="1779143" y="2457650"/>
                  <a:pt x="1765781" y="2465601"/>
                </a:cubicBezTo>
                <a:cubicBezTo>
                  <a:pt x="1757057" y="2470680"/>
                  <a:pt x="1746567" y="2460079"/>
                  <a:pt x="1753634" y="2452018"/>
                </a:cubicBezTo>
                <a:cubicBezTo>
                  <a:pt x="1770750" y="2432583"/>
                  <a:pt x="1839656" y="2393934"/>
                  <a:pt x="1745463" y="2390842"/>
                </a:cubicBezTo>
                <a:cubicBezTo>
                  <a:pt x="1698532" y="2389296"/>
                  <a:pt x="1651270" y="2389958"/>
                  <a:pt x="1605111" y="2400670"/>
                </a:cubicBezTo>
                <a:cubicBezTo>
                  <a:pt x="1549566" y="2413480"/>
                  <a:pt x="1498108" y="2432252"/>
                  <a:pt x="1440465" y="2430153"/>
                </a:cubicBezTo>
                <a:cubicBezTo>
                  <a:pt x="1428097" y="2429712"/>
                  <a:pt x="1423350" y="2417124"/>
                  <a:pt x="1430196" y="2407626"/>
                </a:cubicBezTo>
                <a:cubicBezTo>
                  <a:pt x="1451397" y="2378364"/>
                  <a:pt x="1590535" y="2191522"/>
                  <a:pt x="1481875" y="2217915"/>
                </a:cubicBezTo>
                <a:cubicBezTo>
                  <a:pt x="1474476" y="2233043"/>
                  <a:pt x="1464207" y="2247619"/>
                  <a:pt x="1455594" y="2260318"/>
                </a:cubicBezTo>
                <a:cubicBezTo>
                  <a:pt x="1443337" y="2278318"/>
                  <a:pt x="1430747" y="2298305"/>
                  <a:pt x="1412637" y="2310783"/>
                </a:cubicBezTo>
                <a:cubicBezTo>
                  <a:pt x="1406233" y="2315200"/>
                  <a:pt x="1394859" y="2310231"/>
                  <a:pt x="1398724" y="2301397"/>
                </a:cubicBezTo>
                <a:cubicBezTo>
                  <a:pt x="1408884" y="2278318"/>
                  <a:pt x="1426552" y="2259103"/>
                  <a:pt x="1439471" y="2237460"/>
                </a:cubicBezTo>
                <a:cubicBezTo>
                  <a:pt x="1448527" y="2222442"/>
                  <a:pt x="1455594" y="2208417"/>
                  <a:pt x="1465864" y="2194062"/>
                </a:cubicBezTo>
                <a:cubicBezTo>
                  <a:pt x="1477126" y="2178381"/>
                  <a:pt x="1486955" y="2161708"/>
                  <a:pt x="1495348" y="2144260"/>
                </a:cubicBezTo>
                <a:cubicBezTo>
                  <a:pt x="1499433" y="2135757"/>
                  <a:pt x="1503077" y="2125266"/>
                  <a:pt x="1497887" y="2117316"/>
                </a:cubicBezTo>
                <a:cubicBezTo>
                  <a:pt x="1493911" y="2111132"/>
                  <a:pt x="1485519" y="2109034"/>
                  <a:pt x="1478452" y="2111022"/>
                </a:cubicBezTo>
                <a:cubicBezTo>
                  <a:pt x="1471496" y="2113009"/>
                  <a:pt x="1465864" y="2118531"/>
                  <a:pt x="1462220" y="2124825"/>
                </a:cubicBezTo>
                <a:cubicBezTo>
                  <a:pt x="1444993" y="2154419"/>
                  <a:pt x="1434613" y="2189535"/>
                  <a:pt x="1421141" y="2221117"/>
                </a:cubicBezTo>
                <a:cubicBezTo>
                  <a:pt x="1417276" y="2230282"/>
                  <a:pt x="1402478" y="2225092"/>
                  <a:pt x="1403030" y="2215926"/>
                </a:cubicBezTo>
                <a:cubicBezTo>
                  <a:pt x="1404798" y="2185118"/>
                  <a:pt x="1414626" y="2156296"/>
                  <a:pt x="1429202" y="2129132"/>
                </a:cubicBezTo>
                <a:cubicBezTo>
                  <a:pt x="1438256" y="2112125"/>
                  <a:pt x="1452944" y="2096887"/>
                  <a:pt x="1459680" y="2078887"/>
                </a:cubicBezTo>
                <a:cubicBezTo>
                  <a:pt x="1463765" y="2067513"/>
                  <a:pt x="1463987" y="2055146"/>
                  <a:pt x="1457803" y="2045760"/>
                </a:cubicBezTo>
                <a:cubicBezTo>
                  <a:pt x="1450514" y="2034607"/>
                  <a:pt x="1435606" y="2030190"/>
                  <a:pt x="1422466" y="2032398"/>
                </a:cubicBezTo>
                <a:cubicBezTo>
                  <a:pt x="1409325" y="2034497"/>
                  <a:pt x="1397620" y="2042116"/>
                  <a:pt x="1387460" y="2050728"/>
                </a:cubicBezTo>
                <a:cubicBezTo>
                  <a:pt x="1353781" y="2078998"/>
                  <a:pt x="1337327" y="2121401"/>
                  <a:pt x="1303316" y="2149560"/>
                </a:cubicBezTo>
                <a:cubicBezTo>
                  <a:pt x="1299119" y="2160051"/>
                  <a:pt x="1293709" y="2169879"/>
                  <a:pt x="1286090" y="2177829"/>
                </a:cubicBezTo>
                <a:cubicBezTo>
                  <a:pt x="1280457" y="2183572"/>
                  <a:pt x="1268531" y="2180259"/>
                  <a:pt x="1268973" y="2171314"/>
                </a:cubicBezTo>
                <a:cubicBezTo>
                  <a:pt x="1270408" y="2142051"/>
                  <a:pt x="1282998" y="2115329"/>
                  <a:pt x="1281121" y="2085403"/>
                </a:cubicBezTo>
                <a:cubicBezTo>
                  <a:pt x="1279906" y="2065746"/>
                  <a:pt x="1277145" y="2045098"/>
                  <a:pt x="1268973" y="2026876"/>
                </a:cubicBezTo>
                <a:cubicBezTo>
                  <a:pt x="1267648" y="2024116"/>
                  <a:pt x="1243354" y="1975750"/>
                  <a:pt x="1233416" y="1999491"/>
                </a:cubicBezTo>
                <a:cubicBezTo>
                  <a:pt x="1228226" y="2011858"/>
                  <a:pt x="1213540" y="2014178"/>
                  <a:pt x="1205809" y="2002583"/>
                </a:cubicBezTo>
                <a:cubicBezTo>
                  <a:pt x="1184607" y="1970670"/>
                  <a:pt x="1157553" y="2011858"/>
                  <a:pt x="1147946" y="2033834"/>
                </a:cubicBezTo>
                <a:cubicBezTo>
                  <a:pt x="1150928" y="2052275"/>
                  <a:pt x="1149271" y="2071710"/>
                  <a:pt x="1143087" y="2087280"/>
                </a:cubicBezTo>
                <a:cubicBezTo>
                  <a:pt x="1137787" y="2100752"/>
                  <a:pt x="1120340" y="2097439"/>
                  <a:pt x="1118903" y="2083526"/>
                </a:cubicBezTo>
                <a:cubicBezTo>
                  <a:pt x="1116806" y="2063096"/>
                  <a:pt x="1124536" y="2035490"/>
                  <a:pt x="1110953" y="2018154"/>
                </a:cubicBezTo>
                <a:cubicBezTo>
                  <a:pt x="1109628" y="2016387"/>
                  <a:pt x="1108192" y="2014840"/>
                  <a:pt x="1106757" y="2013515"/>
                </a:cubicBezTo>
                <a:cubicBezTo>
                  <a:pt x="1075506" y="2036374"/>
                  <a:pt x="1044367" y="2059452"/>
                  <a:pt x="1013336" y="2082643"/>
                </a:cubicBezTo>
                <a:cubicBezTo>
                  <a:pt x="1002956" y="2107708"/>
                  <a:pt x="991914" y="2132113"/>
                  <a:pt x="970160" y="2148677"/>
                </a:cubicBezTo>
                <a:cubicBezTo>
                  <a:pt x="970712" y="2152984"/>
                  <a:pt x="971044" y="2157179"/>
                  <a:pt x="970932" y="2161045"/>
                </a:cubicBezTo>
                <a:cubicBezTo>
                  <a:pt x="970602" y="2173854"/>
                  <a:pt x="950394" y="2175731"/>
                  <a:pt x="946308" y="2164247"/>
                </a:cubicBezTo>
                <a:cubicBezTo>
                  <a:pt x="936259" y="2135867"/>
                  <a:pt x="930627" y="2105611"/>
                  <a:pt x="912738" y="2080434"/>
                </a:cubicBezTo>
                <a:cubicBezTo>
                  <a:pt x="895954" y="2056912"/>
                  <a:pt x="848028" y="1995295"/>
                  <a:pt x="809490" y="2027760"/>
                </a:cubicBezTo>
                <a:cubicBezTo>
                  <a:pt x="802201" y="2033944"/>
                  <a:pt x="792373" y="2027539"/>
                  <a:pt x="789391" y="2020472"/>
                </a:cubicBezTo>
                <a:cubicBezTo>
                  <a:pt x="766534" y="1966142"/>
                  <a:pt x="727222" y="2065195"/>
                  <a:pt x="719492" y="2081428"/>
                </a:cubicBezTo>
                <a:cubicBezTo>
                  <a:pt x="719492" y="2082090"/>
                  <a:pt x="719602" y="2082531"/>
                  <a:pt x="719602" y="2083084"/>
                </a:cubicBezTo>
                <a:cubicBezTo>
                  <a:pt x="720485" y="2099537"/>
                  <a:pt x="695530" y="2099979"/>
                  <a:pt x="691886" y="2085181"/>
                </a:cubicBezTo>
                <a:cubicBezTo>
                  <a:pt x="676426" y="2021687"/>
                  <a:pt x="625188" y="2119856"/>
                  <a:pt x="623863" y="2153094"/>
                </a:cubicBezTo>
                <a:cubicBezTo>
                  <a:pt x="622207" y="2194946"/>
                  <a:pt x="620881" y="2236798"/>
                  <a:pt x="619666" y="2278648"/>
                </a:cubicBezTo>
                <a:cubicBezTo>
                  <a:pt x="618010" y="2332095"/>
                  <a:pt x="616464" y="2385652"/>
                  <a:pt x="614476" y="2439099"/>
                </a:cubicBezTo>
                <a:cubicBezTo>
                  <a:pt x="613704" y="2461294"/>
                  <a:pt x="612709" y="2483490"/>
                  <a:pt x="611826" y="2505686"/>
                </a:cubicBezTo>
                <a:cubicBezTo>
                  <a:pt x="621213" y="2390731"/>
                  <a:pt x="631592" y="2275668"/>
                  <a:pt x="637445" y="2160934"/>
                </a:cubicBezTo>
                <a:cubicBezTo>
                  <a:pt x="638108" y="2146468"/>
                  <a:pt x="659641" y="2150112"/>
                  <a:pt x="659310" y="2164026"/>
                </a:cubicBezTo>
                <a:cubicBezTo>
                  <a:pt x="656770" y="2262305"/>
                  <a:pt x="654009" y="2363456"/>
                  <a:pt x="647936" y="2464276"/>
                </a:cubicBezTo>
                <a:cubicBezTo>
                  <a:pt x="657763" y="2384879"/>
                  <a:pt x="668033" y="2305592"/>
                  <a:pt x="685370" y="2228626"/>
                </a:cubicBezTo>
                <a:cubicBezTo>
                  <a:pt x="687799" y="2217473"/>
                  <a:pt x="704474" y="2220565"/>
                  <a:pt x="704474" y="2231386"/>
                </a:cubicBezTo>
                <a:cubicBezTo>
                  <a:pt x="704805" y="2361137"/>
                  <a:pt x="675431" y="2495857"/>
                  <a:pt x="652794" y="2623180"/>
                </a:cubicBezTo>
                <a:cubicBezTo>
                  <a:pt x="632918" y="2734710"/>
                  <a:pt x="615139" y="2850989"/>
                  <a:pt x="584220" y="2961415"/>
                </a:cubicBezTo>
                <a:close/>
                <a:moveTo>
                  <a:pt x="569421" y="1281058"/>
                </a:moveTo>
                <a:cubicBezTo>
                  <a:pt x="583224" y="1262284"/>
                  <a:pt x="599567" y="1245720"/>
                  <a:pt x="615358" y="1228604"/>
                </a:cubicBezTo>
                <a:cubicBezTo>
                  <a:pt x="629935" y="1212814"/>
                  <a:pt x="643627" y="1195144"/>
                  <a:pt x="661516" y="1182998"/>
                </a:cubicBezTo>
                <a:cubicBezTo>
                  <a:pt x="668583" y="1178140"/>
                  <a:pt x="679847" y="1186422"/>
                  <a:pt x="674989" y="1194482"/>
                </a:cubicBezTo>
                <a:cubicBezTo>
                  <a:pt x="663504" y="1213254"/>
                  <a:pt x="646830" y="1228052"/>
                  <a:pt x="631591" y="1243844"/>
                </a:cubicBezTo>
                <a:cubicBezTo>
                  <a:pt x="615358" y="1260738"/>
                  <a:pt x="599677" y="1277966"/>
                  <a:pt x="581567" y="1292874"/>
                </a:cubicBezTo>
                <a:cubicBezTo>
                  <a:pt x="573948" y="1299058"/>
                  <a:pt x="563789" y="1288786"/>
                  <a:pt x="569421" y="1281058"/>
                </a:cubicBezTo>
                <a:close/>
                <a:moveTo>
                  <a:pt x="563458" y="1196360"/>
                </a:moveTo>
                <a:cubicBezTo>
                  <a:pt x="584439" y="1165220"/>
                  <a:pt x="608732" y="1136730"/>
                  <a:pt x="629824" y="1105810"/>
                </a:cubicBezTo>
                <a:cubicBezTo>
                  <a:pt x="654008" y="1070474"/>
                  <a:pt x="674105" y="1031826"/>
                  <a:pt x="700055" y="997702"/>
                </a:cubicBezTo>
                <a:cubicBezTo>
                  <a:pt x="705466" y="990636"/>
                  <a:pt x="718607" y="997702"/>
                  <a:pt x="715405" y="1005986"/>
                </a:cubicBezTo>
                <a:cubicBezTo>
                  <a:pt x="688239" y="1077432"/>
                  <a:pt x="631591" y="1154066"/>
                  <a:pt x="576156" y="1206188"/>
                </a:cubicBezTo>
                <a:cubicBezTo>
                  <a:pt x="569642" y="1212262"/>
                  <a:pt x="558378" y="1204200"/>
                  <a:pt x="563458" y="1196360"/>
                </a:cubicBezTo>
                <a:close/>
                <a:moveTo>
                  <a:pt x="563016" y="656708"/>
                </a:moveTo>
                <a:cubicBezTo>
                  <a:pt x="564009" y="633628"/>
                  <a:pt x="569088" y="611654"/>
                  <a:pt x="580463" y="591776"/>
                </a:cubicBezTo>
                <a:cubicBezTo>
                  <a:pt x="587088" y="580182"/>
                  <a:pt x="602106" y="590010"/>
                  <a:pt x="601996" y="600390"/>
                </a:cubicBezTo>
                <a:cubicBezTo>
                  <a:pt x="601775" y="621812"/>
                  <a:pt x="594709" y="641910"/>
                  <a:pt x="585321" y="661012"/>
                </a:cubicBezTo>
                <a:cubicBezTo>
                  <a:pt x="580574" y="670730"/>
                  <a:pt x="562464" y="668854"/>
                  <a:pt x="563016" y="656708"/>
                </a:cubicBezTo>
                <a:close/>
                <a:moveTo>
                  <a:pt x="558378" y="362420"/>
                </a:moveTo>
                <a:cubicBezTo>
                  <a:pt x="559482" y="352260"/>
                  <a:pt x="562353" y="342434"/>
                  <a:pt x="563127" y="332164"/>
                </a:cubicBezTo>
                <a:cubicBezTo>
                  <a:pt x="564010" y="320900"/>
                  <a:pt x="561248" y="310520"/>
                  <a:pt x="566329" y="300140"/>
                </a:cubicBezTo>
                <a:cubicBezTo>
                  <a:pt x="569421" y="293846"/>
                  <a:pt x="578033" y="292078"/>
                  <a:pt x="583334" y="296828"/>
                </a:cubicBezTo>
                <a:cubicBezTo>
                  <a:pt x="602439" y="314164"/>
                  <a:pt x="590953" y="353586"/>
                  <a:pt x="573616" y="368826"/>
                </a:cubicBezTo>
                <a:cubicBezTo>
                  <a:pt x="568316" y="373352"/>
                  <a:pt x="557384" y="370922"/>
                  <a:pt x="558378" y="362420"/>
                </a:cubicBezTo>
                <a:close/>
                <a:moveTo>
                  <a:pt x="554444" y="4298951"/>
                </a:moveTo>
                <a:cubicBezTo>
                  <a:pt x="553298" y="4295179"/>
                  <a:pt x="554347" y="4290488"/>
                  <a:pt x="558267" y="4288166"/>
                </a:cubicBezTo>
                <a:cubicBezTo>
                  <a:pt x="589408" y="4269616"/>
                  <a:pt x="624191" y="4257363"/>
                  <a:pt x="657319" y="4242897"/>
                </a:cubicBezTo>
                <a:cubicBezTo>
                  <a:pt x="676092" y="4234725"/>
                  <a:pt x="693760" y="4224569"/>
                  <a:pt x="714079" y="4221036"/>
                </a:cubicBezTo>
                <a:cubicBezTo>
                  <a:pt x="722139" y="4219600"/>
                  <a:pt x="729870" y="4228544"/>
                  <a:pt x="723354" y="4235717"/>
                </a:cubicBezTo>
                <a:cubicBezTo>
                  <a:pt x="702373" y="4257474"/>
                  <a:pt x="671565" y="4267078"/>
                  <a:pt x="643406" y="4276575"/>
                </a:cubicBezTo>
                <a:cubicBezTo>
                  <a:pt x="616793" y="4285630"/>
                  <a:pt x="590843" y="4296339"/>
                  <a:pt x="563789" y="4304182"/>
                </a:cubicBezTo>
                <a:cubicBezTo>
                  <a:pt x="558930" y="4305563"/>
                  <a:pt x="555589" y="4302719"/>
                  <a:pt x="554444" y="4298951"/>
                </a:cubicBezTo>
                <a:close/>
                <a:moveTo>
                  <a:pt x="530219" y="555998"/>
                </a:moveTo>
                <a:cubicBezTo>
                  <a:pt x="530771" y="535348"/>
                  <a:pt x="536182" y="515030"/>
                  <a:pt x="541482" y="495154"/>
                </a:cubicBezTo>
                <a:cubicBezTo>
                  <a:pt x="545126" y="481682"/>
                  <a:pt x="547888" y="467878"/>
                  <a:pt x="556059" y="456394"/>
                </a:cubicBezTo>
                <a:cubicBezTo>
                  <a:pt x="562574" y="447118"/>
                  <a:pt x="576708" y="449658"/>
                  <a:pt x="577813" y="461694"/>
                </a:cubicBezTo>
                <a:cubicBezTo>
                  <a:pt x="579249" y="477484"/>
                  <a:pt x="573948" y="493054"/>
                  <a:pt x="569531" y="508072"/>
                </a:cubicBezTo>
                <a:cubicBezTo>
                  <a:pt x="564341" y="525740"/>
                  <a:pt x="559592" y="543962"/>
                  <a:pt x="550758" y="560194"/>
                </a:cubicBezTo>
                <a:cubicBezTo>
                  <a:pt x="545899" y="569028"/>
                  <a:pt x="529778" y="567592"/>
                  <a:pt x="530219" y="555998"/>
                </a:cubicBezTo>
                <a:close/>
                <a:moveTo>
                  <a:pt x="528893" y="3540600"/>
                </a:moveTo>
                <a:cubicBezTo>
                  <a:pt x="537065" y="3527680"/>
                  <a:pt x="549323" y="3516196"/>
                  <a:pt x="561801" y="3507472"/>
                </a:cubicBezTo>
                <a:cubicBezTo>
                  <a:pt x="567433" y="3503497"/>
                  <a:pt x="576597" y="3508577"/>
                  <a:pt x="573395" y="3515864"/>
                </a:cubicBezTo>
                <a:cubicBezTo>
                  <a:pt x="566770" y="3530992"/>
                  <a:pt x="554734" y="3545127"/>
                  <a:pt x="539164" y="3551421"/>
                </a:cubicBezTo>
                <a:cubicBezTo>
                  <a:pt x="532427" y="3554071"/>
                  <a:pt x="524366" y="3547777"/>
                  <a:pt x="528893" y="3540600"/>
                </a:cubicBezTo>
                <a:close/>
                <a:moveTo>
                  <a:pt x="519618" y="872810"/>
                </a:moveTo>
                <a:cubicBezTo>
                  <a:pt x="525471" y="833720"/>
                  <a:pt x="532980" y="792862"/>
                  <a:pt x="545568" y="755206"/>
                </a:cubicBezTo>
                <a:cubicBezTo>
                  <a:pt x="548770" y="745600"/>
                  <a:pt x="564671" y="748250"/>
                  <a:pt x="565003" y="758188"/>
                </a:cubicBezTo>
                <a:cubicBezTo>
                  <a:pt x="566438" y="798162"/>
                  <a:pt x="555065" y="841450"/>
                  <a:pt x="537727" y="877338"/>
                </a:cubicBezTo>
                <a:cubicBezTo>
                  <a:pt x="533310" y="886614"/>
                  <a:pt x="517962" y="883964"/>
                  <a:pt x="519618" y="872810"/>
                </a:cubicBezTo>
                <a:close/>
                <a:moveTo>
                  <a:pt x="485497" y="1463260"/>
                </a:moveTo>
                <a:cubicBezTo>
                  <a:pt x="506147" y="1435433"/>
                  <a:pt x="526907" y="1404513"/>
                  <a:pt x="552636" y="1381213"/>
                </a:cubicBezTo>
                <a:cubicBezTo>
                  <a:pt x="560145" y="1374477"/>
                  <a:pt x="571078" y="1383863"/>
                  <a:pt x="565887" y="1392366"/>
                </a:cubicBezTo>
                <a:cubicBezTo>
                  <a:pt x="547777" y="1422513"/>
                  <a:pt x="520833" y="1448242"/>
                  <a:pt x="497533" y="1474303"/>
                </a:cubicBezTo>
                <a:cubicBezTo>
                  <a:pt x="490356" y="1482364"/>
                  <a:pt x="479313" y="1471543"/>
                  <a:pt x="485497" y="1463260"/>
                </a:cubicBezTo>
                <a:close/>
                <a:moveTo>
                  <a:pt x="483399" y="1668102"/>
                </a:moveTo>
                <a:cubicBezTo>
                  <a:pt x="595039" y="1517259"/>
                  <a:pt x="764875" y="1377901"/>
                  <a:pt x="921017" y="1275316"/>
                </a:cubicBezTo>
                <a:cubicBezTo>
                  <a:pt x="932613" y="1267586"/>
                  <a:pt x="945864" y="1286580"/>
                  <a:pt x="935042" y="1295192"/>
                </a:cubicBezTo>
                <a:cubicBezTo>
                  <a:pt x="854651" y="1359018"/>
                  <a:pt x="771721" y="1418870"/>
                  <a:pt x="694975" y="1487223"/>
                </a:cubicBezTo>
                <a:cubicBezTo>
                  <a:pt x="625848" y="1548731"/>
                  <a:pt x="563126" y="1617857"/>
                  <a:pt x="492674" y="1677598"/>
                </a:cubicBezTo>
                <a:cubicBezTo>
                  <a:pt x="486711" y="1682678"/>
                  <a:pt x="478981" y="1673954"/>
                  <a:pt x="483399" y="1668102"/>
                </a:cubicBezTo>
                <a:close/>
                <a:moveTo>
                  <a:pt x="466172" y="273196"/>
                </a:moveTo>
                <a:cubicBezTo>
                  <a:pt x="463411" y="238962"/>
                  <a:pt x="476994" y="196338"/>
                  <a:pt x="499521" y="170278"/>
                </a:cubicBezTo>
                <a:cubicBezTo>
                  <a:pt x="505153" y="163762"/>
                  <a:pt x="518624" y="168070"/>
                  <a:pt x="515864" y="177566"/>
                </a:cubicBezTo>
                <a:cubicBezTo>
                  <a:pt x="511005" y="194572"/>
                  <a:pt x="502944" y="210032"/>
                  <a:pt x="497422" y="226816"/>
                </a:cubicBezTo>
                <a:cubicBezTo>
                  <a:pt x="492122" y="242828"/>
                  <a:pt x="488588" y="259502"/>
                  <a:pt x="482516" y="275292"/>
                </a:cubicBezTo>
                <a:cubicBezTo>
                  <a:pt x="479534" y="283134"/>
                  <a:pt x="466834" y="281808"/>
                  <a:pt x="466172" y="273196"/>
                </a:cubicBezTo>
                <a:close/>
                <a:moveTo>
                  <a:pt x="465841" y="1588043"/>
                </a:moveTo>
                <a:cubicBezTo>
                  <a:pt x="482405" y="1559442"/>
                  <a:pt x="510895" y="1526534"/>
                  <a:pt x="539938" y="1510303"/>
                </a:cubicBezTo>
                <a:cubicBezTo>
                  <a:pt x="549986" y="1504670"/>
                  <a:pt x="559593" y="1516265"/>
                  <a:pt x="552747" y="1525321"/>
                </a:cubicBezTo>
                <a:cubicBezTo>
                  <a:pt x="543250" y="1537798"/>
                  <a:pt x="530882" y="1547958"/>
                  <a:pt x="519729" y="1559000"/>
                </a:cubicBezTo>
                <a:cubicBezTo>
                  <a:pt x="505926" y="1572583"/>
                  <a:pt x="493559" y="1587601"/>
                  <a:pt x="479313" y="1600852"/>
                </a:cubicBezTo>
                <a:cubicBezTo>
                  <a:pt x="470920" y="1608692"/>
                  <a:pt x="460982" y="1596324"/>
                  <a:pt x="465841" y="1588043"/>
                </a:cubicBezTo>
                <a:close/>
                <a:moveTo>
                  <a:pt x="439559" y="727822"/>
                </a:moveTo>
                <a:cubicBezTo>
                  <a:pt x="445633" y="700214"/>
                  <a:pt x="450381" y="671504"/>
                  <a:pt x="459877" y="644892"/>
                </a:cubicBezTo>
                <a:cubicBezTo>
                  <a:pt x="463411" y="635174"/>
                  <a:pt x="478429" y="638046"/>
                  <a:pt x="479312" y="647874"/>
                </a:cubicBezTo>
                <a:cubicBezTo>
                  <a:pt x="481852" y="678682"/>
                  <a:pt x="472135" y="709160"/>
                  <a:pt x="458662" y="736434"/>
                </a:cubicBezTo>
                <a:cubicBezTo>
                  <a:pt x="453031" y="747698"/>
                  <a:pt x="437130" y="738754"/>
                  <a:pt x="439559" y="727822"/>
                </a:cubicBezTo>
                <a:close/>
                <a:moveTo>
                  <a:pt x="424653" y="527728"/>
                </a:moveTo>
                <a:cubicBezTo>
                  <a:pt x="426640" y="492834"/>
                  <a:pt x="438014" y="452748"/>
                  <a:pt x="453694" y="421388"/>
                </a:cubicBezTo>
                <a:cubicBezTo>
                  <a:pt x="459106" y="410566"/>
                  <a:pt x="473461" y="416308"/>
                  <a:pt x="472799" y="427350"/>
                </a:cubicBezTo>
                <a:cubicBezTo>
                  <a:pt x="470700" y="461140"/>
                  <a:pt x="460541" y="501558"/>
                  <a:pt x="445302" y="531814"/>
                </a:cubicBezTo>
                <a:cubicBezTo>
                  <a:pt x="440774" y="540758"/>
                  <a:pt x="424100" y="539102"/>
                  <a:pt x="424653" y="527728"/>
                </a:cubicBezTo>
                <a:close/>
                <a:moveTo>
                  <a:pt x="417916" y="3483179"/>
                </a:moveTo>
                <a:cubicBezTo>
                  <a:pt x="427192" y="3460211"/>
                  <a:pt x="436246" y="3437573"/>
                  <a:pt x="448172" y="3415819"/>
                </a:cubicBezTo>
                <a:cubicBezTo>
                  <a:pt x="451264" y="3410077"/>
                  <a:pt x="460982" y="3413390"/>
                  <a:pt x="459105" y="3419906"/>
                </a:cubicBezTo>
                <a:cubicBezTo>
                  <a:pt x="452369" y="3443868"/>
                  <a:pt x="442872" y="3466395"/>
                  <a:pt x="433376" y="3489363"/>
                </a:cubicBezTo>
                <a:cubicBezTo>
                  <a:pt x="429289" y="3499301"/>
                  <a:pt x="413830" y="3493117"/>
                  <a:pt x="417916" y="3483179"/>
                </a:cubicBezTo>
                <a:close/>
                <a:moveTo>
                  <a:pt x="392255" y="1082898"/>
                </a:moveTo>
                <a:cubicBezTo>
                  <a:pt x="392020" y="1062138"/>
                  <a:pt x="392904" y="1041432"/>
                  <a:pt x="396824" y="1021114"/>
                </a:cubicBezTo>
                <a:cubicBezTo>
                  <a:pt x="399142" y="1009188"/>
                  <a:pt x="414933" y="1013274"/>
                  <a:pt x="416148" y="1023434"/>
                </a:cubicBezTo>
                <a:cubicBezTo>
                  <a:pt x="421449" y="1063960"/>
                  <a:pt x="413167" y="1105922"/>
                  <a:pt x="408971" y="1146118"/>
                </a:cubicBezTo>
                <a:cubicBezTo>
                  <a:pt x="408088" y="1154510"/>
                  <a:pt x="394615" y="1153184"/>
                  <a:pt x="394395" y="1145012"/>
                </a:cubicBezTo>
                <a:cubicBezTo>
                  <a:pt x="393843" y="1124474"/>
                  <a:pt x="392490" y="1103658"/>
                  <a:pt x="392255" y="1082898"/>
                </a:cubicBezTo>
                <a:close/>
                <a:moveTo>
                  <a:pt x="380923" y="1853618"/>
                </a:moveTo>
                <a:cubicBezTo>
                  <a:pt x="409192" y="1787693"/>
                  <a:pt x="467497" y="1741093"/>
                  <a:pt x="518183" y="1692506"/>
                </a:cubicBezTo>
                <a:cubicBezTo>
                  <a:pt x="572403" y="1640606"/>
                  <a:pt x="627174" y="1589036"/>
                  <a:pt x="685700" y="1541884"/>
                </a:cubicBezTo>
                <a:cubicBezTo>
                  <a:pt x="785525" y="1461494"/>
                  <a:pt x="898491" y="1376134"/>
                  <a:pt x="1022942" y="1338810"/>
                </a:cubicBezTo>
                <a:cubicBezTo>
                  <a:pt x="1035530" y="1335056"/>
                  <a:pt x="1042598" y="1354049"/>
                  <a:pt x="1031113" y="1360012"/>
                </a:cubicBezTo>
                <a:cubicBezTo>
                  <a:pt x="905559" y="1426157"/>
                  <a:pt x="787955" y="1487554"/>
                  <a:pt x="677859" y="1578877"/>
                </a:cubicBezTo>
                <a:cubicBezTo>
                  <a:pt x="581457" y="1658826"/>
                  <a:pt x="455019" y="1750149"/>
                  <a:pt x="396382" y="1862452"/>
                </a:cubicBezTo>
                <a:cubicBezTo>
                  <a:pt x="390972" y="1872942"/>
                  <a:pt x="376506" y="1863888"/>
                  <a:pt x="380923" y="1853618"/>
                </a:cubicBezTo>
                <a:close/>
                <a:moveTo>
                  <a:pt x="377057" y="817378"/>
                </a:moveTo>
                <a:cubicBezTo>
                  <a:pt x="374406" y="759184"/>
                  <a:pt x="382689" y="694362"/>
                  <a:pt x="394725" y="637492"/>
                </a:cubicBezTo>
                <a:cubicBezTo>
                  <a:pt x="397045" y="626450"/>
                  <a:pt x="413719" y="630206"/>
                  <a:pt x="413719" y="640806"/>
                </a:cubicBezTo>
                <a:cubicBezTo>
                  <a:pt x="412947" y="698890"/>
                  <a:pt x="407535" y="763378"/>
                  <a:pt x="392848" y="819698"/>
                </a:cubicBezTo>
                <a:cubicBezTo>
                  <a:pt x="390419" y="828862"/>
                  <a:pt x="377498" y="826212"/>
                  <a:pt x="377057" y="817378"/>
                </a:cubicBezTo>
                <a:close/>
                <a:moveTo>
                  <a:pt x="372507" y="4292295"/>
                </a:moveTo>
                <a:cubicBezTo>
                  <a:pt x="372372" y="4290208"/>
                  <a:pt x="373139" y="4287958"/>
                  <a:pt x="375182" y="4285859"/>
                </a:cubicBezTo>
                <a:cubicBezTo>
                  <a:pt x="444088" y="4215189"/>
                  <a:pt x="530552" y="4163621"/>
                  <a:pt x="612046" y="4108847"/>
                </a:cubicBezTo>
                <a:cubicBezTo>
                  <a:pt x="620770" y="4102994"/>
                  <a:pt x="628499" y="4115694"/>
                  <a:pt x="622425" y="4122650"/>
                </a:cubicBezTo>
                <a:cubicBezTo>
                  <a:pt x="559814" y="4194981"/>
                  <a:pt x="462197" y="4238268"/>
                  <a:pt x="387880" y="4298115"/>
                </a:cubicBezTo>
                <a:cubicBezTo>
                  <a:pt x="381420" y="4303334"/>
                  <a:pt x="372911" y="4298551"/>
                  <a:pt x="372507" y="4292295"/>
                </a:cubicBezTo>
                <a:close/>
                <a:moveTo>
                  <a:pt x="368003" y="4066996"/>
                </a:moveTo>
                <a:cubicBezTo>
                  <a:pt x="371095" y="4035527"/>
                  <a:pt x="397376" y="4010349"/>
                  <a:pt x="416370" y="3987050"/>
                </a:cubicBezTo>
                <a:cubicBezTo>
                  <a:pt x="421229" y="3981088"/>
                  <a:pt x="431719" y="3987820"/>
                  <a:pt x="429069" y="3994780"/>
                </a:cubicBezTo>
                <a:cubicBezTo>
                  <a:pt x="418690" y="4021944"/>
                  <a:pt x="391745" y="4040497"/>
                  <a:pt x="384678" y="4068984"/>
                </a:cubicBezTo>
                <a:cubicBezTo>
                  <a:pt x="382248" y="4079144"/>
                  <a:pt x="367120" y="4078039"/>
                  <a:pt x="368003" y="4066996"/>
                </a:cubicBezTo>
                <a:close/>
                <a:moveTo>
                  <a:pt x="357706" y="5939395"/>
                </a:moveTo>
                <a:cubicBezTo>
                  <a:pt x="359307" y="5936592"/>
                  <a:pt x="362537" y="5934743"/>
                  <a:pt x="366347" y="5935737"/>
                </a:cubicBezTo>
                <a:cubicBezTo>
                  <a:pt x="384016" y="5940375"/>
                  <a:pt x="400137" y="5950867"/>
                  <a:pt x="415377" y="5961024"/>
                </a:cubicBezTo>
                <a:cubicBezTo>
                  <a:pt x="426640" y="5968534"/>
                  <a:pt x="437904" y="5975381"/>
                  <a:pt x="446627" y="5985871"/>
                </a:cubicBezTo>
                <a:cubicBezTo>
                  <a:pt x="449388" y="5989183"/>
                  <a:pt x="446738" y="5995589"/>
                  <a:pt x="441989" y="5994706"/>
                </a:cubicBezTo>
                <a:cubicBezTo>
                  <a:pt x="426088" y="5991723"/>
                  <a:pt x="411953" y="5983552"/>
                  <a:pt x="398040" y="5975602"/>
                </a:cubicBezTo>
                <a:cubicBezTo>
                  <a:pt x="384126" y="5967650"/>
                  <a:pt x="370101" y="5960472"/>
                  <a:pt x="358838" y="5948768"/>
                </a:cubicBezTo>
                <a:cubicBezTo>
                  <a:pt x="356132" y="5945952"/>
                  <a:pt x="356105" y="5942197"/>
                  <a:pt x="357706" y="5939395"/>
                </a:cubicBezTo>
                <a:close/>
                <a:moveTo>
                  <a:pt x="355084" y="1042868"/>
                </a:moveTo>
                <a:cubicBezTo>
                  <a:pt x="349783" y="995496"/>
                  <a:pt x="358949" y="942932"/>
                  <a:pt x="365464" y="895892"/>
                </a:cubicBezTo>
                <a:cubicBezTo>
                  <a:pt x="366789" y="886616"/>
                  <a:pt x="381917" y="887720"/>
                  <a:pt x="381807" y="897106"/>
                </a:cubicBezTo>
                <a:cubicBezTo>
                  <a:pt x="381365" y="944148"/>
                  <a:pt x="382580" y="997704"/>
                  <a:pt x="369991" y="1043310"/>
                </a:cubicBezTo>
                <a:cubicBezTo>
                  <a:pt x="367893" y="1051150"/>
                  <a:pt x="356078" y="1051814"/>
                  <a:pt x="355084" y="1042868"/>
                </a:cubicBezTo>
                <a:close/>
                <a:moveTo>
                  <a:pt x="354642" y="1570264"/>
                </a:moveTo>
                <a:cubicBezTo>
                  <a:pt x="360826" y="1548730"/>
                  <a:pt x="369218" y="1528854"/>
                  <a:pt x="381034" y="1509750"/>
                </a:cubicBezTo>
                <a:cubicBezTo>
                  <a:pt x="390088" y="1495174"/>
                  <a:pt x="398591" y="1478831"/>
                  <a:pt x="414382" y="1470660"/>
                </a:cubicBezTo>
                <a:cubicBezTo>
                  <a:pt x="423326" y="1466131"/>
                  <a:pt x="434038" y="1472978"/>
                  <a:pt x="431718" y="1483358"/>
                </a:cubicBezTo>
                <a:cubicBezTo>
                  <a:pt x="427965" y="1500364"/>
                  <a:pt x="416039" y="1512952"/>
                  <a:pt x="406873" y="1527418"/>
                </a:cubicBezTo>
                <a:cubicBezTo>
                  <a:pt x="396052" y="1544535"/>
                  <a:pt x="385229" y="1561651"/>
                  <a:pt x="374077" y="1578436"/>
                </a:cubicBezTo>
                <a:cubicBezTo>
                  <a:pt x="367561" y="1588264"/>
                  <a:pt x="351218" y="1582190"/>
                  <a:pt x="354642" y="1570264"/>
                </a:cubicBezTo>
                <a:close/>
                <a:moveTo>
                  <a:pt x="354310" y="3652771"/>
                </a:moveTo>
                <a:cubicBezTo>
                  <a:pt x="364359" y="3612598"/>
                  <a:pt x="376947" y="3571961"/>
                  <a:pt x="399916" y="3537176"/>
                </a:cubicBezTo>
                <a:cubicBezTo>
                  <a:pt x="403339" y="3531987"/>
                  <a:pt x="412394" y="3535189"/>
                  <a:pt x="410296" y="3541593"/>
                </a:cubicBezTo>
                <a:cubicBezTo>
                  <a:pt x="397817" y="3580243"/>
                  <a:pt x="380923" y="3617347"/>
                  <a:pt x="367782" y="3655752"/>
                </a:cubicBezTo>
                <a:cubicBezTo>
                  <a:pt x="364911" y="3664036"/>
                  <a:pt x="351992" y="3661604"/>
                  <a:pt x="354310" y="3652771"/>
                </a:cubicBezTo>
                <a:close/>
                <a:moveTo>
                  <a:pt x="325157" y="1782504"/>
                </a:moveTo>
                <a:cubicBezTo>
                  <a:pt x="329133" y="1729279"/>
                  <a:pt x="367341" y="1654961"/>
                  <a:pt x="407646" y="1619956"/>
                </a:cubicBezTo>
                <a:cubicBezTo>
                  <a:pt x="415045" y="1613442"/>
                  <a:pt x="427081" y="1620840"/>
                  <a:pt x="422112" y="1630447"/>
                </a:cubicBezTo>
                <a:cubicBezTo>
                  <a:pt x="406763" y="1659821"/>
                  <a:pt x="384898" y="1684997"/>
                  <a:pt x="370543" y="1715254"/>
                </a:cubicBezTo>
                <a:cubicBezTo>
                  <a:pt x="359610" y="1738333"/>
                  <a:pt x="351660" y="1763400"/>
                  <a:pt x="339072" y="1785485"/>
                </a:cubicBezTo>
                <a:cubicBezTo>
                  <a:pt x="335758" y="1791117"/>
                  <a:pt x="324605" y="1790344"/>
                  <a:pt x="325157" y="1782504"/>
                </a:cubicBezTo>
                <a:close/>
                <a:moveTo>
                  <a:pt x="313452" y="600058"/>
                </a:moveTo>
                <a:cubicBezTo>
                  <a:pt x="324274" y="504650"/>
                  <a:pt x="340949" y="401402"/>
                  <a:pt x="391082" y="317808"/>
                </a:cubicBezTo>
                <a:cubicBezTo>
                  <a:pt x="396051" y="309526"/>
                  <a:pt x="411400" y="312066"/>
                  <a:pt x="408640" y="323110"/>
                </a:cubicBezTo>
                <a:cubicBezTo>
                  <a:pt x="385450" y="417412"/>
                  <a:pt x="350887" y="506086"/>
                  <a:pt x="335648" y="602708"/>
                </a:cubicBezTo>
                <a:cubicBezTo>
                  <a:pt x="333440" y="616844"/>
                  <a:pt x="311907" y="614414"/>
                  <a:pt x="313452" y="600058"/>
                </a:cubicBezTo>
                <a:close/>
                <a:moveTo>
                  <a:pt x="312126" y="3996655"/>
                </a:moveTo>
                <a:cubicBezTo>
                  <a:pt x="389868" y="3880819"/>
                  <a:pt x="423216" y="3731404"/>
                  <a:pt x="516857" y="3627064"/>
                </a:cubicBezTo>
                <a:cubicBezTo>
                  <a:pt x="522158" y="3621211"/>
                  <a:pt x="530882" y="3628831"/>
                  <a:pt x="527348" y="3635328"/>
                </a:cubicBezTo>
                <a:cubicBezTo>
                  <a:pt x="460209" y="3757467"/>
                  <a:pt x="401241" y="3889651"/>
                  <a:pt x="319857" y="4003282"/>
                </a:cubicBezTo>
                <a:cubicBezTo>
                  <a:pt x="315992" y="4008692"/>
                  <a:pt x="308594" y="4001955"/>
                  <a:pt x="312126" y="3996655"/>
                </a:cubicBezTo>
                <a:close/>
                <a:moveTo>
                  <a:pt x="310043" y="5839129"/>
                </a:moveTo>
                <a:cubicBezTo>
                  <a:pt x="310582" y="5836161"/>
                  <a:pt x="312625" y="5833455"/>
                  <a:pt x="315772" y="5833014"/>
                </a:cubicBezTo>
                <a:cubicBezTo>
                  <a:pt x="331010" y="5831027"/>
                  <a:pt x="345808" y="5833345"/>
                  <a:pt x="359059" y="5841626"/>
                </a:cubicBezTo>
                <a:cubicBezTo>
                  <a:pt x="365904" y="5845823"/>
                  <a:pt x="365463" y="5859185"/>
                  <a:pt x="355525" y="5858632"/>
                </a:cubicBezTo>
                <a:cubicBezTo>
                  <a:pt x="340617" y="5857860"/>
                  <a:pt x="326593" y="5853663"/>
                  <a:pt x="313342" y="5846817"/>
                </a:cubicBezTo>
                <a:cubicBezTo>
                  <a:pt x="310471" y="5845326"/>
                  <a:pt x="309505" y="5842096"/>
                  <a:pt x="310043" y="5839129"/>
                </a:cubicBezTo>
                <a:close/>
                <a:moveTo>
                  <a:pt x="308594" y="3273921"/>
                </a:moveTo>
                <a:cubicBezTo>
                  <a:pt x="308924" y="3263872"/>
                  <a:pt x="309919" y="3256916"/>
                  <a:pt x="316875" y="3249517"/>
                </a:cubicBezTo>
                <a:cubicBezTo>
                  <a:pt x="320740" y="3245320"/>
                  <a:pt x="326704" y="3247087"/>
                  <a:pt x="328029" y="3252499"/>
                </a:cubicBezTo>
                <a:cubicBezTo>
                  <a:pt x="330458" y="3262216"/>
                  <a:pt x="328359" y="3267737"/>
                  <a:pt x="323832" y="3276903"/>
                </a:cubicBezTo>
                <a:cubicBezTo>
                  <a:pt x="320520" y="3283528"/>
                  <a:pt x="308263" y="3282313"/>
                  <a:pt x="308594" y="3273921"/>
                </a:cubicBezTo>
                <a:close/>
                <a:moveTo>
                  <a:pt x="305724" y="5292929"/>
                </a:moveTo>
                <a:cubicBezTo>
                  <a:pt x="391746" y="5338637"/>
                  <a:pt x="475229" y="5391312"/>
                  <a:pt x="555509" y="5443985"/>
                </a:cubicBezTo>
                <a:cubicBezTo>
                  <a:pt x="671236" y="5519959"/>
                  <a:pt x="787514" y="5598691"/>
                  <a:pt x="885794" y="5696753"/>
                </a:cubicBezTo>
                <a:cubicBezTo>
                  <a:pt x="890321" y="5701281"/>
                  <a:pt x="884137" y="5709233"/>
                  <a:pt x="878727" y="5705588"/>
                </a:cubicBezTo>
                <a:cubicBezTo>
                  <a:pt x="763110" y="5629282"/>
                  <a:pt x="655113" y="5542155"/>
                  <a:pt x="538503" y="5467177"/>
                </a:cubicBezTo>
                <a:cubicBezTo>
                  <a:pt x="489805" y="5435813"/>
                  <a:pt x="439892" y="5406994"/>
                  <a:pt x="389759" y="5378612"/>
                </a:cubicBezTo>
                <a:cubicBezTo>
                  <a:pt x="432052" y="5423559"/>
                  <a:pt x="471253" y="5471376"/>
                  <a:pt x="506369" y="5517972"/>
                </a:cubicBezTo>
                <a:cubicBezTo>
                  <a:pt x="588305" y="5626522"/>
                  <a:pt x="667260" y="5747658"/>
                  <a:pt x="710989" y="5877188"/>
                </a:cubicBezTo>
                <a:cubicBezTo>
                  <a:pt x="715185" y="5889889"/>
                  <a:pt x="697628" y="5895301"/>
                  <a:pt x="691886" y="5884036"/>
                </a:cubicBezTo>
                <a:cubicBezTo>
                  <a:pt x="624967" y="5753953"/>
                  <a:pt x="562576" y="5625970"/>
                  <a:pt x="469928" y="5511127"/>
                </a:cubicBezTo>
                <a:cubicBezTo>
                  <a:pt x="442432" y="5477007"/>
                  <a:pt x="412838" y="5445862"/>
                  <a:pt x="382692" y="5415494"/>
                </a:cubicBezTo>
                <a:cubicBezTo>
                  <a:pt x="382029" y="5415494"/>
                  <a:pt x="381477" y="5415494"/>
                  <a:pt x="380814" y="5415494"/>
                </a:cubicBezTo>
                <a:cubicBezTo>
                  <a:pt x="387661" y="5427642"/>
                  <a:pt x="394176" y="5440010"/>
                  <a:pt x="400580" y="5452381"/>
                </a:cubicBezTo>
                <a:cubicBezTo>
                  <a:pt x="405108" y="5452822"/>
                  <a:pt x="409746" y="5453374"/>
                  <a:pt x="414383" y="5453925"/>
                </a:cubicBezTo>
                <a:cubicBezTo>
                  <a:pt x="417587" y="5460662"/>
                  <a:pt x="420789" y="5467399"/>
                  <a:pt x="423770" y="5474136"/>
                </a:cubicBezTo>
                <a:cubicBezTo>
                  <a:pt x="424212" y="5474911"/>
                  <a:pt x="424543" y="5475793"/>
                  <a:pt x="424874" y="5476566"/>
                </a:cubicBezTo>
                <a:cubicBezTo>
                  <a:pt x="420899" y="5476125"/>
                  <a:pt x="416813" y="5475571"/>
                  <a:pt x="412838" y="5475130"/>
                </a:cubicBezTo>
                <a:cubicBezTo>
                  <a:pt x="417034" y="5482420"/>
                  <a:pt x="421009" y="5489819"/>
                  <a:pt x="424654" y="5497439"/>
                </a:cubicBezTo>
                <a:cubicBezTo>
                  <a:pt x="427746" y="5497988"/>
                  <a:pt x="430948" y="5498655"/>
                  <a:pt x="434040" y="5499203"/>
                </a:cubicBezTo>
                <a:cubicBezTo>
                  <a:pt x="436690" y="5506050"/>
                  <a:pt x="439340" y="5513445"/>
                  <a:pt x="442101" y="5521067"/>
                </a:cubicBezTo>
                <a:cubicBezTo>
                  <a:pt x="439892" y="5520513"/>
                  <a:pt x="437794" y="5520072"/>
                  <a:pt x="435585" y="5519519"/>
                </a:cubicBezTo>
                <a:cubicBezTo>
                  <a:pt x="439009" y="5526144"/>
                  <a:pt x="442211" y="5532881"/>
                  <a:pt x="445524" y="5539615"/>
                </a:cubicBezTo>
                <a:cubicBezTo>
                  <a:pt x="446628" y="5539947"/>
                  <a:pt x="447733" y="5540169"/>
                  <a:pt x="448836" y="5540389"/>
                </a:cubicBezTo>
                <a:cubicBezTo>
                  <a:pt x="450825" y="5546463"/>
                  <a:pt x="452923" y="5552757"/>
                  <a:pt x="455020" y="5559050"/>
                </a:cubicBezTo>
                <a:cubicBezTo>
                  <a:pt x="493670" y="5638778"/>
                  <a:pt x="529448" y="5719944"/>
                  <a:pt x="564453" y="5801215"/>
                </a:cubicBezTo>
                <a:cubicBezTo>
                  <a:pt x="624967" y="5941680"/>
                  <a:pt x="658758" y="6091308"/>
                  <a:pt x="692216" y="6239943"/>
                </a:cubicBezTo>
                <a:cubicBezTo>
                  <a:pt x="709442" y="6316136"/>
                  <a:pt x="730203" y="6398181"/>
                  <a:pt x="766202" y="6468082"/>
                </a:cubicBezTo>
                <a:cubicBezTo>
                  <a:pt x="781330" y="6497456"/>
                  <a:pt x="794913" y="6519761"/>
                  <a:pt x="824286" y="6534339"/>
                </a:cubicBezTo>
                <a:cubicBezTo>
                  <a:pt x="831353" y="6537762"/>
                  <a:pt x="873868" y="6562387"/>
                  <a:pt x="876407" y="6535002"/>
                </a:cubicBezTo>
                <a:cubicBezTo>
                  <a:pt x="878174" y="6515345"/>
                  <a:pt x="903573" y="6511148"/>
                  <a:pt x="911523" y="6523847"/>
                </a:cubicBezTo>
                <a:cubicBezTo>
                  <a:pt x="911633" y="6523960"/>
                  <a:pt x="911855" y="6523960"/>
                  <a:pt x="912075" y="6524178"/>
                </a:cubicBezTo>
                <a:cubicBezTo>
                  <a:pt x="925878" y="6541627"/>
                  <a:pt x="939239" y="6560620"/>
                  <a:pt x="964306" y="6559406"/>
                </a:cubicBezTo>
                <a:cubicBezTo>
                  <a:pt x="992576" y="6557970"/>
                  <a:pt x="1025041" y="6551896"/>
                  <a:pt x="1048120" y="6535775"/>
                </a:cubicBezTo>
                <a:cubicBezTo>
                  <a:pt x="1084009" y="6510707"/>
                  <a:pt x="1096046" y="6476696"/>
                  <a:pt x="1088979" y="6437052"/>
                </a:cubicBezTo>
                <a:cubicBezTo>
                  <a:pt x="1083457" y="6425126"/>
                  <a:pt x="1079702" y="6412095"/>
                  <a:pt x="1075286" y="6399948"/>
                </a:cubicBezTo>
                <a:cubicBezTo>
                  <a:pt x="1068659" y="6381837"/>
                  <a:pt x="1062476" y="6363618"/>
                  <a:pt x="1058059" y="6344853"/>
                </a:cubicBezTo>
                <a:cubicBezTo>
                  <a:pt x="1055629" y="6334581"/>
                  <a:pt x="1070757" y="6326407"/>
                  <a:pt x="1075948" y="6336900"/>
                </a:cubicBezTo>
                <a:cubicBezTo>
                  <a:pt x="1090414" y="6365827"/>
                  <a:pt x="1109518" y="6391887"/>
                  <a:pt x="1132486" y="6414856"/>
                </a:cubicBezTo>
                <a:cubicBezTo>
                  <a:pt x="1158878" y="6440697"/>
                  <a:pt x="1185601" y="6465653"/>
                  <a:pt x="1223478" y="6475149"/>
                </a:cubicBezTo>
                <a:cubicBezTo>
                  <a:pt x="1276592" y="6488512"/>
                  <a:pt x="1347707" y="6460133"/>
                  <a:pt x="1342186" y="6394758"/>
                </a:cubicBezTo>
                <a:cubicBezTo>
                  <a:pt x="1336222" y="6324310"/>
                  <a:pt x="1281893" y="6277709"/>
                  <a:pt x="1253955" y="6216751"/>
                </a:cubicBezTo>
                <a:cubicBezTo>
                  <a:pt x="1250201" y="6208582"/>
                  <a:pt x="1261022" y="6199858"/>
                  <a:pt x="1268090" y="6205824"/>
                </a:cubicBezTo>
                <a:cubicBezTo>
                  <a:pt x="1289623" y="6224041"/>
                  <a:pt x="1314469" y="6251759"/>
                  <a:pt x="1334897" y="6283230"/>
                </a:cubicBezTo>
                <a:cubicBezTo>
                  <a:pt x="1340419" y="6287756"/>
                  <a:pt x="1344946" y="6293389"/>
                  <a:pt x="1350137" y="6299462"/>
                </a:cubicBezTo>
                <a:cubicBezTo>
                  <a:pt x="1354222" y="6304212"/>
                  <a:pt x="1358308" y="6308738"/>
                  <a:pt x="1361841" y="6313708"/>
                </a:cubicBezTo>
                <a:cubicBezTo>
                  <a:pt x="1363498" y="6314039"/>
                  <a:pt x="1365265" y="6314370"/>
                  <a:pt x="1366480" y="6315584"/>
                </a:cubicBezTo>
                <a:cubicBezTo>
                  <a:pt x="1380283" y="6328838"/>
                  <a:pt x="1397068" y="6342975"/>
                  <a:pt x="1415729" y="6348494"/>
                </a:cubicBezTo>
                <a:cubicBezTo>
                  <a:pt x="1430306" y="6352911"/>
                  <a:pt x="1469949" y="6356002"/>
                  <a:pt x="1466084" y="6329611"/>
                </a:cubicBezTo>
                <a:cubicBezTo>
                  <a:pt x="1461005" y="6295156"/>
                  <a:pt x="1423238" y="6273622"/>
                  <a:pt x="1421803" y="6237734"/>
                </a:cubicBezTo>
                <a:cubicBezTo>
                  <a:pt x="1421472" y="6229011"/>
                  <a:pt x="1432956" y="6225918"/>
                  <a:pt x="1438478" y="6231440"/>
                </a:cubicBezTo>
                <a:cubicBezTo>
                  <a:pt x="1456478" y="6249218"/>
                  <a:pt x="1487065" y="6284776"/>
                  <a:pt x="1494574" y="6317683"/>
                </a:cubicBezTo>
                <a:cubicBezTo>
                  <a:pt x="1506390" y="6328728"/>
                  <a:pt x="1519972" y="6334691"/>
                  <a:pt x="1535432" y="6340548"/>
                </a:cubicBezTo>
                <a:cubicBezTo>
                  <a:pt x="1528144" y="6264899"/>
                  <a:pt x="1439250" y="6213992"/>
                  <a:pt x="1405240" y="6151491"/>
                </a:cubicBezTo>
                <a:cubicBezTo>
                  <a:pt x="1400823" y="6143208"/>
                  <a:pt x="1409435" y="6135588"/>
                  <a:pt x="1417165" y="6140778"/>
                </a:cubicBezTo>
                <a:cubicBezTo>
                  <a:pt x="1464870" y="6173024"/>
                  <a:pt x="1531014" y="6239722"/>
                  <a:pt x="1554315" y="6305646"/>
                </a:cubicBezTo>
                <a:cubicBezTo>
                  <a:pt x="1585014" y="6313154"/>
                  <a:pt x="1662091" y="6350371"/>
                  <a:pt x="1641331" y="6302333"/>
                </a:cubicBezTo>
                <a:cubicBezTo>
                  <a:pt x="1637577" y="6293609"/>
                  <a:pt x="1647515" y="6282900"/>
                  <a:pt x="1656459" y="6285659"/>
                </a:cubicBezTo>
                <a:cubicBezTo>
                  <a:pt x="1716642" y="6303990"/>
                  <a:pt x="1714212" y="6195330"/>
                  <a:pt x="1704605" y="6163305"/>
                </a:cubicBezTo>
                <a:cubicBezTo>
                  <a:pt x="1693452" y="6125871"/>
                  <a:pt x="1678434" y="6091530"/>
                  <a:pt x="1654582" y="6060499"/>
                </a:cubicBezTo>
                <a:cubicBezTo>
                  <a:pt x="1644864" y="6047801"/>
                  <a:pt x="1661649" y="6031015"/>
                  <a:pt x="1673133" y="6043163"/>
                </a:cubicBezTo>
                <a:cubicBezTo>
                  <a:pt x="1699526" y="6071100"/>
                  <a:pt x="1848822" y="6177771"/>
                  <a:pt x="1878195" y="6095064"/>
                </a:cubicBezTo>
                <a:cubicBezTo>
                  <a:pt x="1888134" y="6067125"/>
                  <a:pt x="1898513" y="6042501"/>
                  <a:pt x="1923028" y="6024721"/>
                </a:cubicBezTo>
                <a:cubicBezTo>
                  <a:pt x="1945224" y="6008708"/>
                  <a:pt x="1998228" y="6006500"/>
                  <a:pt x="1957260" y="5971495"/>
                </a:cubicBezTo>
                <a:cubicBezTo>
                  <a:pt x="1902710" y="5924784"/>
                  <a:pt x="1838883" y="5906674"/>
                  <a:pt x="1776934" y="5873325"/>
                </a:cubicBezTo>
                <a:cubicBezTo>
                  <a:pt x="1769425" y="5869350"/>
                  <a:pt x="1774505" y="5856760"/>
                  <a:pt x="1782566" y="5858085"/>
                </a:cubicBezTo>
                <a:cubicBezTo>
                  <a:pt x="1801338" y="5861067"/>
                  <a:pt x="1841865" y="5875423"/>
                  <a:pt x="1882943" y="5895079"/>
                </a:cubicBezTo>
                <a:cubicBezTo>
                  <a:pt x="1918170" y="5895411"/>
                  <a:pt x="1949862" y="5915619"/>
                  <a:pt x="1985971" y="5914183"/>
                </a:cubicBezTo>
                <a:cubicBezTo>
                  <a:pt x="2026056" y="5920809"/>
                  <a:pt x="2041626" y="5900269"/>
                  <a:pt x="2032682" y="5852786"/>
                </a:cubicBezTo>
                <a:cubicBezTo>
                  <a:pt x="2017443" y="5841962"/>
                  <a:pt x="2002094" y="5831252"/>
                  <a:pt x="1986854" y="5820430"/>
                </a:cubicBezTo>
                <a:cubicBezTo>
                  <a:pt x="1963002" y="5806736"/>
                  <a:pt x="1938598" y="5793817"/>
                  <a:pt x="1912869" y="5783768"/>
                </a:cubicBezTo>
                <a:cubicBezTo>
                  <a:pt x="1836896" y="5754283"/>
                  <a:pt x="1754297" y="5737056"/>
                  <a:pt x="1681636" y="5699954"/>
                </a:cubicBezTo>
                <a:cubicBezTo>
                  <a:pt x="1675784" y="5696864"/>
                  <a:pt x="1677992" y="5686151"/>
                  <a:pt x="1685059" y="5688139"/>
                </a:cubicBezTo>
                <a:cubicBezTo>
                  <a:pt x="1775941" y="5713648"/>
                  <a:pt x="1876098" y="5732419"/>
                  <a:pt x="1961567" y="5773608"/>
                </a:cubicBezTo>
                <a:cubicBezTo>
                  <a:pt x="1984536" y="5784651"/>
                  <a:pt x="2009934" y="5797129"/>
                  <a:pt x="2031798" y="5813252"/>
                </a:cubicBezTo>
                <a:cubicBezTo>
                  <a:pt x="2037651" y="5813694"/>
                  <a:pt x="2043393" y="5814246"/>
                  <a:pt x="2049356" y="5814356"/>
                </a:cubicBezTo>
                <a:cubicBezTo>
                  <a:pt x="2073208" y="5814798"/>
                  <a:pt x="2091539" y="5781117"/>
                  <a:pt x="2069233" y="5766761"/>
                </a:cubicBezTo>
                <a:cubicBezTo>
                  <a:pt x="2047148" y="5752516"/>
                  <a:pt x="2024069" y="5741805"/>
                  <a:pt x="1999443" y="5732861"/>
                </a:cubicBezTo>
                <a:cubicBezTo>
                  <a:pt x="1945445" y="5713207"/>
                  <a:pt x="1879851" y="5709784"/>
                  <a:pt x="1829829" y="5682177"/>
                </a:cubicBezTo>
                <a:cubicBezTo>
                  <a:pt x="1823535" y="5678643"/>
                  <a:pt x="1824748" y="5666606"/>
                  <a:pt x="1833141" y="5667158"/>
                </a:cubicBezTo>
                <a:cubicBezTo>
                  <a:pt x="1885594" y="5670691"/>
                  <a:pt x="1944782" y="5689023"/>
                  <a:pt x="1995137" y="5704594"/>
                </a:cubicBezTo>
                <a:cubicBezTo>
                  <a:pt x="2007726" y="5708459"/>
                  <a:pt x="2021307" y="5712986"/>
                  <a:pt x="2034670" y="5718397"/>
                </a:cubicBezTo>
                <a:cubicBezTo>
                  <a:pt x="2088888" y="5707796"/>
                  <a:pt x="2214001" y="5646289"/>
                  <a:pt x="2118924" y="5594053"/>
                </a:cubicBezTo>
                <a:cubicBezTo>
                  <a:pt x="2076742" y="5570866"/>
                  <a:pt x="2031908" y="5559492"/>
                  <a:pt x="1986634" y="5544807"/>
                </a:cubicBezTo>
                <a:cubicBezTo>
                  <a:pt x="1826405" y="5492910"/>
                  <a:pt x="1651048" y="5443215"/>
                  <a:pt x="1503850" y="5360172"/>
                </a:cubicBezTo>
                <a:cubicBezTo>
                  <a:pt x="1491924" y="5353548"/>
                  <a:pt x="1502525" y="5336868"/>
                  <a:pt x="1514230" y="5340075"/>
                </a:cubicBezTo>
                <a:cubicBezTo>
                  <a:pt x="1545149" y="5348797"/>
                  <a:pt x="1575958" y="5358850"/>
                  <a:pt x="1606546" y="5369559"/>
                </a:cubicBezTo>
                <a:cubicBezTo>
                  <a:pt x="1657342" y="5370774"/>
                  <a:pt x="1707145" y="5386451"/>
                  <a:pt x="1757389" y="5394071"/>
                </a:cubicBezTo>
                <a:cubicBezTo>
                  <a:pt x="1834024" y="5405664"/>
                  <a:pt x="1911434" y="5412621"/>
                  <a:pt x="1988511" y="5419911"/>
                </a:cubicBezTo>
                <a:cubicBezTo>
                  <a:pt x="2055209" y="5426206"/>
                  <a:pt x="2131072" y="5435923"/>
                  <a:pt x="2197217" y="5421347"/>
                </a:cubicBezTo>
                <a:cubicBezTo>
                  <a:pt x="2216541" y="5417150"/>
                  <a:pt x="2308747" y="5398376"/>
                  <a:pt x="2279595" y="5366354"/>
                </a:cubicBezTo>
                <a:cubicBezTo>
                  <a:pt x="2273301" y="5359399"/>
                  <a:pt x="2277386" y="5350234"/>
                  <a:pt x="2284012" y="5347805"/>
                </a:cubicBezTo>
                <a:cubicBezTo>
                  <a:pt x="2282687" y="5342834"/>
                  <a:pt x="2286110" y="5336760"/>
                  <a:pt x="2292514" y="5336982"/>
                </a:cubicBezTo>
                <a:cubicBezTo>
                  <a:pt x="2299251" y="5337092"/>
                  <a:pt x="2306097" y="5336868"/>
                  <a:pt x="2312833" y="5336317"/>
                </a:cubicBezTo>
                <a:cubicBezTo>
                  <a:pt x="2314490" y="5330137"/>
                  <a:pt x="2316036" y="5324062"/>
                  <a:pt x="2317692" y="5317879"/>
                </a:cubicBezTo>
                <a:cubicBezTo>
                  <a:pt x="2307974" y="5314127"/>
                  <a:pt x="2298368" y="5311035"/>
                  <a:pt x="2288209" y="5308609"/>
                </a:cubicBezTo>
                <a:cubicBezTo>
                  <a:pt x="2269546" y="5304187"/>
                  <a:pt x="2251216" y="5298780"/>
                  <a:pt x="2232222" y="5296240"/>
                </a:cubicBezTo>
                <a:cubicBezTo>
                  <a:pt x="2191916" y="5290833"/>
                  <a:pt x="2152494" y="5290393"/>
                  <a:pt x="2113845" y="5276582"/>
                </a:cubicBezTo>
                <a:cubicBezTo>
                  <a:pt x="2106778" y="5274044"/>
                  <a:pt x="2110863" y="5264548"/>
                  <a:pt x="2117269" y="5264771"/>
                </a:cubicBezTo>
                <a:cubicBezTo>
                  <a:pt x="2164531" y="5266315"/>
                  <a:pt x="2214112" y="5265100"/>
                  <a:pt x="2260270" y="5276697"/>
                </a:cubicBezTo>
                <a:cubicBezTo>
                  <a:pt x="2264687" y="5277800"/>
                  <a:pt x="2269436" y="5278793"/>
                  <a:pt x="2274184" y="5279787"/>
                </a:cubicBezTo>
                <a:cubicBezTo>
                  <a:pt x="2285447" y="5274484"/>
                  <a:pt x="2297815" y="5271728"/>
                  <a:pt x="2309962" y="5268851"/>
                </a:cubicBezTo>
                <a:cubicBezTo>
                  <a:pt x="2315925" y="5267422"/>
                  <a:pt x="2328182" y="5265540"/>
                  <a:pt x="2331826" y="5259579"/>
                </a:cubicBezTo>
                <a:cubicBezTo>
                  <a:pt x="2342317" y="5242018"/>
                  <a:pt x="2318133" y="5218940"/>
                  <a:pt x="2302895" y="5214528"/>
                </a:cubicBezTo>
                <a:cubicBezTo>
                  <a:pt x="2271644" y="5205583"/>
                  <a:pt x="2234209" y="5213090"/>
                  <a:pt x="2206493" y="5193328"/>
                </a:cubicBezTo>
                <a:cubicBezTo>
                  <a:pt x="2200861" y="5189353"/>
                  <a:pt x="2202518" y="5177976"/>
                  <a:pt x="2210689" y="5179082"/>
                </a:cubicBezTo>
                <a:cubicBezTo>
                  <a:pt x="2247461" y="5183827"/>
                  <a:pt x="2305214" y="5175878"/>
                  <a:pt x="2336133" y="5203154"/>
                </a:cubicBezTo>
                <a:cubicBezTo>
                  <a:pt x="2348281" y="5192224"/>
                  <a:pt x="2363299" y="5178639"/>
                  <a:pt x="2357335" y="5166377"/>
                </a:cubicBezTo>
                <a:cubicBezTo>
                  <a:pt x="2340219" y="5131154"/>
                  <a:pt x="2302012" y="5142418"/>
                  <a:pt x="2272638" y="5128504"/>
                </a:cubicBezTo>
                <a:cubicBezTo>
                  <a:pt x="2267559" y="5126071"/>
                  <a:pt x="2265350" y="5117794"/>
                  <a:pt x="2270871" y="5114368"/>
                </a:cubicBezTo>
                <a:cubicBezTo>
                  <a:pt x="2288981" y="5103212"/>
                  <a:pt x="2316256" y="5109070"/>
                  <a:pt x="2334918" y="5116355"/>
                </a:cubicBezTo>
                <a:cubicBezTo>
                  <a:pt x="2340440" y="5118453"/>
                  <a:pt x="2345519" y="5120995"/>
                  <a:pt x="2350268" y="5123643"/>
                </a:cubicBezTo>
                <a:cubicBezTo>
                  <a:pt x="2358218" y="5118234"/>
                  <a:pt x="2366721" y="5113483"/>
                  <a:pt x="2371801" y="5105532"/>
                </a:cubicBezTo>
                <a:cubicBezTo>
                  <a:pt x="2381850" y="5089634"/>
                  <a:pt x="2374010" y="5070085"/>
                  <a:pt x="2357998" y="5060923"/>
                </a:cubicBezTo>
                <a:cubicBezTo>
                  <a:pt x="2343974" y="5052971"/>
                  <a:pt x="2326967" y="5050873"/>
                  <a:pt x="2310956" y="5051426"/>
                </a:cubicBezTo>
                <a:cubicBezTo>
                  <a:pt x="2296048" y="5051866"/>
                  <a:pt x="2280147" y="5056725"/>
                  <a:pt x="2265682" y="5051866"/>
                </a:cubicBezTo>
                <a:cubicBezTo>
                  <a:pt x="2261264" y="5050323"/>
                  <a:pt x="2260050" y="5044026"/>
                  <a:pt x="2262920" y="5040710"/>
                </a:cubicBezTo>
                <a:cubicBezTo>
                  <a:pt x="2277828" y="5023598"/>
                  <a:pt x="2310514" y="5024482"/>
                  <a:pt x="2331274" y="5026246"/>
                </a:cubicBezTo>
                <a:cubicBezTo>
                  <a:pt x="2338121" y="5026798"/>
                  <a:pt x="2344967" y="5028124"/>
                  <a:pt x="2351483" y="5029891"/>
                </a:cubicBezTo>
                <a:cubicBezTo>
                  <a:pt x="2412217" y="4961317"/>
                  <a:pt x="2278270" y="4906220"/>
                  <a:pt x="2228689" y="4907100"/>
                </a:cubicBezTo>
                <a:cubicBezTo>
                  <a:pt x="2187500" y="4907876"/>
                  <a:pt x="2147635" y="4915383"/>
                  <a:pt x="2107220" y="4922670"/>
                </a:cubicBezTo>
                <a:cubicBezTo>
                  <a:pt x="2039639" y="4934925"/>
                  <a:pt x="1961015" y="4954693"/>
                  <a:pt x="1894980" y="4927970"/>
                </a:cubicBezTo>
                <a:cubicBezTo>
                  <a:pt x="1886919" y="4924766"/>
                  <a:pt x="1890011" y="4913394"/>
                  <a:pt x="1898293" y="4913726"/>
                </a:cubicBezTo>
                <a:cubicBezTo>
                  <a:pt x="1976365" y="4916376"/>
                  <a:pt x="2047479" y="4907762"/>
                  <a:pt x="2124446" y="4894401"/>
                </a:cubicBezTo>
                <a:cubicBezTo>
                  <a:pt x="2141563" y="4891421"/>
                  <a:pt x="2158126" y="4888986"/>
                  <a:pt x="2174359" y="4887226"/>
                </a:cubicBezTo>
                <a:cubicBezTo>
                  <a:pt x="2195561" y="4878942"/>
                  <a:pt x="2218088" y="4874080"/>
                  <a:pt x="2239178" y="4864365"/>
                </a:cubicBezTo>
                <a:cubicBezTo>
                  <a:pt x="2250552" y="4859170"/>
                  <a:pt x="2286441" y="4841171"/>
                  <a:pt x="2261927" y="4832114"/>
                </a:cubicBezTo>
                <a:cubicBezTo>
                  <a:pt x="2253313" y="4828915"/>
                  <a:pt x="2251547" y="4816878"/>
                  <a:pt x="2256958" y="4810250"/>
                </a:cubicBezTo>
                <a:cubicBezTo>
                  <a:pt x="2286220" y="4774699"/>
                  <a:pt x="2322550" y="4707228"/>
                  <a:pt x="2247902" y="4697622"/>
                </a:cubicBezTo>
                <a:cubicBezTo>
                  <a:pt x="2214222" y="4693316"/>
                  <a:pt x="2181316" y="4706677"/>
                  <a:pt x="2148408" y="4701155"/>
                </a:cubicBezTo>
                <a:cubicBezTo>
                  <a:pt x="2142446" y="4700160"/>
                  <a:pt x="2138029" y="4692760"/>
                  <a:pt x="2143660" y="4688012"/>
                </a:cubicBezTo>
                <a:cubicBezTo>
                  <a:pt x="2147525" y="4684923"/>
                  <a:pt x="2152163" y="4682158"/>
                  <a:pt x="2157021" y="4679509"/>
                </a:cubicBezTo>
                <a:cubicBezTo>
                  <a:pt x="2157243" y="4679400"/>
                  <a:pt x="2157132" y="4679071"/>
                  <a:pt x="2157353" y="4678956"/>
                </a:cubicBezTo>
                <a:cubicBezTo>
                  <a:pt x="2178003" y="4661735"/>
                  <a:pt x="2202076" y="4643732"/>
                  <a:pt x="2215658" y="4619993"/>
                </a:cubicBezTo>
                <a:cubicBezTo>
                  <a:pt x="2238958" y="4579137"/>
                  <a:pt x="2202848" y="4566104"/>
                  <a:pt x="2180321" y="4544241"/>
                </a:cubicBezTo>
                <a:cubicBezTo>
                  <a:pt x="2058190" y="4425754"/>
                  <a:pt x="1960573" y="4505258"/>
                  <a:pt x="1825963" y="4526460"/>
                </a:cubicBezTo>
                <a:cubicBezTo>
                  <a:pt x="1818786" y="4527566"/>
                  <a:pt x="1815363" y="4518180"/>
                  <a:pt x="1819669" y="4513321"/>
                </a:cubicBezTo>
                <a:cubicBezTo>
                  <a:pt x="1801228" y="4482402"/>
                  <a:pt x="1844515" y="4436353"/>
                  <a:pt x="1861080" y="4414712"/>
                </a:cubicBezTo>
                <a:cubicBezTo>
                  <a:pt x="1873447" y="4398699"/>
                  <a:pt x="1935175" y="4287720"/>
                  <a:pt x="1895201" y="4305610"/>
                </a:cubicBezTo>
                <a:cubicBezTo>
                  <a:pt x="1882502" y="4311241"/>
                  <a:pt x="1870134" y="4293019"/>
                  <a:pt x="1879631" y="4282528"/>
                </a:cubicBezTo>
                <a:cubicBezTo>
                  <a:pt x="1900612" y="4261327"/>
                  <a:pt x="1915519" y="4219262"/>
                  <a:pt x="1907017" y="4189003"/>
                </a:cubicBezTo>
                <a:cubicBezTo>
                  <a:pt x="1885925" y="4113474"/>
                  <a:pt x="1821105" y="4181165"/>
                  <a:pt x="1796811" y="4201260"/>
                </a:cubicBezTo>
                <a:cubicBezTo>
                  <a:pt x="1787315" y="4209099"/>
                  <a:pt x="1775057" y="4198281"/>
                  <a:pt x="1780689" y="4187788"/>
                </a:cubicBezTo>
                <a:cubicBezTo>
                  <a:pt x="1791732" y="4167366"/>
                  <a:pt x="1808627" y="4149252"/>
                  <a:pt x="1828062" y="4137549"/>
                </a:cubicBezTo>
                <a:cubicBezTo>
                  <a:pt x="1830491" y="4112921"/>
                  <a:pt x="1837338" y="4062675"/>
                  <a:pt x="1808847" y="4088733"/>
                </a:cubicBezTo>
                <a:cubicBezTo>
                  <a:pt x="1796038" y="4100440"/>
                  <a:pt x="1781351" y="4132469"/>
                  <a:pt x="1761696" y="4131806"/>
                </a:cubicBezTo>
                <a:cubicBezTo>
                  <a:pt x="1756394" y="4131583"/>
                  <a:pt x="1751537" y="4127939"/>
                  <a:pt x="1751425" y="4122198"/>
                </a:cubicBezTo>
                <a:cubicBezTo>
                  <a:pt x="1750984" y="4104637"/>
                  <a:pt x="1771302" y="4085311"/>
                  <a:pt x="1783560" y="4073385"/>
                </a:cubicBezTo>
                <a:cubicBezTo>
                  <a:pt x="1758051" y="3927303"/>
                  <a:pt x="1606768" y="4154226"/>
                  <a:pt x="1573750" y="4077801"/>
                </a:cubicBezTo>
                <a:cubicBezTo>
                  <a:pt x="1559615" y="4045009"/>
                  <a:pt x="1584351" y="4020058"/>
                  <a:pt x="1601357" y="3994769"/>
                </a:cubicBezTo>
                <a:cubicBezTo>
                  <a:pt x="1612951" y="3977431"/>
                  <a:pt x="1624767" y="3855309"/>
                  <a:pt x="1574633" y="3872868"/>
                </a:cubicBezTo>
                <a:cubicBezTo>
                  <a:pt x="1550339" y="3881367"/>
                  <a:pt x="1532893" y="3899587"/>
                  <a:pt x="1512684" y="3914608"/>
                </a:cubicBezTo>
                <a:cubicBezTo>
                  <a:pt x="1497445" y="3925868"/>
                  <a:pt x="1480882" y="3906766"/>
                  <a:pt x="1493359" y="3892852"/>
                </a:cubicBezTo>
                <a:cubicBezTo>
                  <a:pt x="1493470" y="3892744"/>
                  <a:pt x="1493581" y="3892630"/>
                  <a:pt x="1493691" y="3892519"/>
                </a:cubicBezTo>
                <a:cubicBezTo>
                  <a:pt x="1493581" y="3862929"/>
                  <a:pt x="1521518" y="3826704"/>
                  <a:pt x="1506169" y="3799537"/>
                </a:cubicBezTo>
                <a:cubicBezTo>
                  <a:pt x="1481875" y="3756463"/>
                  <a:pt x="1443226" y="3850559"/>
                  <a:pt x="1435164" y="3863923"/>
                </a:cubicBezTo>
                <a:cubicBezTo>
                  <a:pt x="1418931" y="3890867"/>
                  <a:pt x="1401264" y="3919022"/>
                  <a:pt x="1374320" y="3936357"/>
                </a:cubicBezTo>
                <a:cubicBezTo>
                  <a:pt x="1367253" y="3940994"/>
                  <a:pt x="1358198" y="3932269"/>
                  <a:pt x="1360958" y="3924874"/>
                </a:cubicBezTo>
                <a:cubicBezTo>
                  <a:pt x="1372774" y="3893625"/>
                  <a:pt x="1398834" y="3870658"/>
                  <a:pt x="1413632" y="3840729"/>
                </a:cubicBezTo>
                <a:cubicBezTo>
                  <a:pt x="1423128" y="3821624"/>
                  <a:pt x="1430527" y="3797989"/>
                  <a:pt x="1445435" y="3782307"/>
                </a:cubicBezTo>
                <a:cubicBezTo>
                  <a:pt x="1445765" y="3781866"/>
                  <a:pt x="1446207" y="3781642"/>
                  <a:pt x="1446539" y="3781311"/>
                </a:cubicBezTo>
                <a:cubicBezTo>
                  <a:pt x="1433398" y="3763642"/>
                  <a:pt x="1420146" y="3745861"/>
                  <a:pt x="1407007" y="3728190"/>
                </a:cubicBezTo>
                <a:cubicBezTo>
                  <a:pt x="1406675" y="3728190"/>
                  <a:pt x="1406233" y="3728190"/>
                  <a:pt x="1405902" y="3728190"/>
                </a:cubicBezTo>
                <a:cubicBezTo>
                  <a:pt x="1405350" y="3730289"/>
                  <a:pt x="1404687" y="3732387"/>
                  <a:pt x="1404025" y="3734154"/>
                </a:cubicBezTo>
                <a:cubicBezTo>
                  <a:pt x="1395853" y="3756242"/>
                  <a:pt x="1375646" y="3775790"/>
                  <a:pt x="1356762" y="3789154"/>
                </a:cubicBezTo>
                <a:cubicBezTo>
                  <a:pt x="1350689" y="3793351"/>
                  <a:pt x="1340529" y="3787497"/>
                  <a:pt x="1342959" y="3779767"/>
                </a:cubicBezTo>
                <a:cubicBezTo>
                  <a:pt x="1348370" y="3762757"/>
                  <a:pt x="1360296" y="3751825"/>
                  <a:pt x="1369682" y="3737026"/>
                </a:cubicBezTo>
                <a:cubicBezTo>
                  <a:pt x="1375866" y="3727306"/>
                  <a:pt x="1378958" y="3717699"/>
                  <a:pt x="1378184" y="3706434"/>
                </a:cubicBezTo>
                <a:cubicBezTo>
                  <a:pt x="1354222" y="3684234"/>
                  <a:pt x="1330590" y="3679264"/>
                  <a:pt x="1307512" y="3693179"/>
                </a:cubicBezTo>
                <a:cubicBezTo>
                  <a:pt x="1305083" y="3699144"/>
                  <a:pt x="1301549" y="3704998"/>
                  <a:pt x="1297905" y="3710850"/>
                </a:cubicBezTo>
                <a:cubicBezTo>
                  <a:pt x="1288298" y="3726203"/>
                  <a:pt x="1278801" y="3742768"/>
                  <a:pt x="1265661" y="3755359"/>
                </a:cubicBezTo>
                <a:cubicBezTo>
                  <a:pt x="1258594" y="3762096"/>
                  <a:pt x="1246226" y="3754253"/>
                  <a:pt x="1251305" y="3745086"/>
                </a:cubicBezTo>
                <a:cubicBezTo>
                  <a:pt x="1258372" y="3732275"/>
                  <a:pt x="1267648" y="3720680"/>
                  <a:pt x="1273610" y="3707206"/>
                </a:cubicBezTo>
                <a:cubicBezTo>
                  <a:pt x="1276040" y="3701795"/>
                  <a:pt x="1277917" y="3695831"/>
                  <a:pt x="1280126" y="3690087"/>
                </a:cubicBezTo>
                <a:cubicBezTo>
                  <a:pt x="1279906" y="3689536"/>
                  <a:pt x="1279464" y="3689314"/>
                  <a:pt x="1279354" y="3688653"/>
                </a:cubicBezTo>
                <a:cubicBezTo>
                  <a:pt x="1265881" y="3615251"/>
                  <a:pt x="1171688" y="3738793"/>
                  <a:pt x="1167381" y="3745861"/>
                </a:cubicBezTo>
                <a:cubicBezTo>
                  <a:pt x="1154240" y="3767507"/>
                  <a:pt x="1140658" y="3788932"/>
                  <a:pt x="1128069" y="3810910"/>
                </a:cubicBezTo>
                <a:cubicBezTo>
                  <a:pt x="1121554" y="3822176"/>
                  <a:pt x="1115701" y="3833551"/>
                  <a:pt x="1110069" y="3845038"/>
                </a:cubicBezTo>
                <a:cubicBezTo>
                  <a:pt x="1110733" y="3844375"/>
                  <a:pt x="1111395" y="3843822"/>
                  <a:pt x="1112058" y="3843271"/>
                </a:cubicBezTo>
                <a:cubicBezTo>
                  <a:pt x="1109186" y="3858400"/>
                  <a:pt x="1105874" y="3873420"/>
                  <a:pt x="1102340" y="3888547"/>
                </a:cubicBezTo>
                <a:cubicBezTo>
                  <a:pt x="1097040" y="3893075"/>
                  <a:pt x="1091629" y="3897379"/>
                  <a:pt x="1086217" y="3901797"/>
                </a:cubicBezTo>
                <a:cubicBezTo>
                  <a:pt x="1083237" y="3910413"/>
                  <a:pt x="1080365" y="3918912"/>
                  <a:pt x="1077825" y="3927744"/>
                </a:cubicBezTo>
                <a:cubicBezTo>
                  <a:pt x="1075396" y="3936357"/>
                  <a:pt x="1072966" y="3944970"/>
                  <a:pt x="1070647" y="3953580"/>
                </a:cubicBezTo>
                <a:cubicBezTo>
                  <a:pt x="1076831" y="3948833"/>
                  <a:pt x="1083015" y="3944191"/>
                  <a:pt x="1089199" y="3939338"/>
                </a:cubicBezTo>
                <a:cubicBezTo>
                  <a:pt x="1083567" y="3959321"/>
                  <a:pt x="1077273" y="3979197"/>
                  <a:pt x="1070647" y="3998859"/>
                </a:cubicBezTo>
                <a:cubicBezTo>
                  <a:pt x="1065567" y="4003163"/>
                  <a:pt x="1060378" y="4007248"/>
                  <a:pt x="1055188" y="4011445"/>
                </a:cubicBezTo>
                <a:cubicBezTo>
                  <a:pt x="1049997" y="4030877"/>
                  <a:pt x="1044587" y="4050197"/>
                  <a:pt x="1038623" y="4069299"/>
                </a:cubicBezTo>
                <a:cubicBezTo>
                  <a:pt x="1041385" y="4067641"/>
                  <a:pt x="1044035" y="4065876"/>
                  <a:pt x="1046795" y="4064224"/>
                </a:cubicBezTo>
                <a:cubicBezTo>
                  <a:pt x="1040059" y="4081114"/>
                  <a:pt x="1033102" y="4097570"/>
                  <a:pt x="1025815" y="4113803"/>
                </a:cubicBezTo>
                <a:cubicBezTo>
                  <a:pt x="1024820" y="4114467"/>
                  <a:pt x="1023826" y="4115130"/>
                  <a:pt x="1022833" y="4115793"/>
                </a:cubicBezTo>
                <a:cubicBezTo>
                  <a:pt x="1019189" y="4125511"/>
                  <a:pt x="1015324" y="4135114"/>
                  <a:pt x="1011127" y="4144723"/>
                </a:cubicBezTo>
                <a:cubicBezTo>
                  <a:pt x="996662" y="4177744"/>
                  <a:pt x="980650" y="4209982"/>
                  <a:pt x="963755" y="4241672"/>
                </a:cubicBezTo>
                <a:cubicBezTo>
                  <a:pt x="956687" y="4255914"/>
                  <a:pt x="949620" y="4270162"/>
                  <a:pt x="942553" y="4284407"/>
                </a:cubicBezTo>
                <a:cubicBezTo>
                  <a:pt x="941669" y="4284960"/>
                  <a:pt x="940676" y="4285401"/>
                  <a:pt x="939682" y="4285841"/>
                </a:cubicBezTo>
                <a:cubicBezTo>
                  <a:pt x="932725" y="4298322"/>
                  <a:pt x="925548" y="4310800"/>
                  <a:pt x="918369" y="4323168"/>
                </a:cubicBezTo>
                <a:cubicBezTo>
                  <a:pt x="920246" y="4322721"/>
                  <a:pt x="922124" y="4322172"/>
                  <a:pt x="924001" y="4321625"/>
                </a:cubicBezTo>
                <a:cubicBezTo>
                  <a:pt x="918922" y="4331782"/>
                  <a:pt x="913842" y="4342049"/>
                  <a:pt x="908652" y="4352316"/>
                </a:cubicBezTo>
                <a:cubicBezTo>
                  <a:pt x="905671" y="4353313"/>
                  <a:pt x="902689" y="4354195"/>
                  <a:pt x="899707" y="4355080"/>
                </a:cubicBezTo>
                <a:cubicBezTo>
                  <a:pt x="888665" y="4373850"/>
                  <a:pt x="877512" y="4392511"/>
                  <a:pt x="866469" y="4411286"/>
                </a:cubicBezTo>
                <a:cubicBezTo>
                  <a:pt x="870665" y="4410953"/>
                  <a:pt x="874972" y="4410624"/>
                  <a:pt x="879169" y="4410295"/>
                </a:cubicBezTo>
                <a:cubicBezTo>
                  <a:pt x="873757" y="4420784"/>
                  <a:pt x="868456" y="4431162"/>
                  <a:pt x="863046" y="4441653"/>
                </a:cubicBezTo>
                <a:cubicBezTo>
                  <a:pt x="857967" y="4442095"/>
                  <a:pt x="852887" y="4442650"/>
                  <a:pt x="847806" y="4443090"/>
                </a:cubicBezTo>
                <a:cubicBezTo>
                  <a:pt x="822409" y="4486489"/>
                  <a:pt x="797673" y="4530324"/>
                  <a:pt x="775146" y="4575377"/>
                </a:cubicBezTo>
                <a:cubicBezTo>
                  <a:pt x="692989" y="4739801"/>
                  <a:pt x="601115" y="4888332"/>
                  <a:pt x="469045" y="5018292"/>
                </a:cubicBezTo>
                <a:cubicBezTo>
                  <a:pt x="434040" y="5052639"/>
                  <a:pt x="399697" y="5082677"/>
                  <a:pt x="363367" y="5111055"/>
                </a:cubicBezTo>
                <a:cubicBezTo>
                  <a:pt x="418912" y="5079249"/>
                  <a:pt x="475670" y="5049436"/>
                  <a:pt x="528565" y="5012885"/>
                </a:cubicBezTo>
                <a:cubicBezTo>
                  <a:pt x="606857" y="4958997"/>
                  <a:pt x="682057" y="4900919"/>
                  <a:pt x="753503" y="4838193"/>
                </a:cubicBezTo>
                <a:cubicBezTo>
                  <a:pt x="903351" y="4706455"/>
                  <a:pt x="1032329" y="4550313"/>
                  <a:pt x="1184607" y="4422330"/>
                </a:cubicBezTo>
                <a:cubicBezTo>
                  <a:pt x="1190128" y="4417580"/>
                  <a:pt x="1197417" y="4425530"/>
                  <a:pt x="1193331" y="4431162"/>
                </a:cubicBezTo>
                <a:cubicBezTo>
                  <a:pt x="1081911" y="4583660"/>
                  <a:pt x="935265" y="4722909"/>
                  <a:pt x="794030" y="4847574"/>
                </a:cubicBezTo>
                <a:cubicBezTo>
                  <a:pt x="727552" y="4906220"/>
                  <a:pt x="655003" y="4969489"/>
                  <a:pt x="577926" y="5026246"/>
                </a:cubicBezTo>
                <a:cubicBezTo>
                  <a:pt x="645395" y="4990689"/>
                  <a:pt x="711321" y="4952261"/>
                  <a:pt x="774595" y="4904231"/>
                </a:cubicBezTo>
                <a:cubicBezTo>
                  <a:pt x="896726" y="4811469"/>
                  <a:pt x="1003840" y="4695521"/>
                  <a:pt x="1129504" y="4608621"/>
                </a:cubicBezTo>
                <a:cubicBezTo>
                  <a:pt x="1136020" y="4604091"/>
                  <a:pt x="1145186" y="4612042"/>
                  <a:pt x="1139775" y="4618777"/>
                </a:cubicBezTo>
                <a:cubicBezTo>
                  <a:pt x="1050329" y="4729865"/>
                  <a:pt x="929191" y="4828363"/>
                  <a:pt x="813906" y="4914387"/>
                </a:cubicBezTo>
                <a:cubicBezTo>
                  <a:pt x="860727" y="4889320"/>
                  <a:pt x="906443" y="4862481"/>
                  <a:pt x="948737" y="4831341"/>
                </a:cubicBezTo>
                <a:cubicBezTo>
                  <a:pt x="1151701" y="4681827"/>
                  <a:pt x="1319107" y="4487370"/>
                  <a:pt x="1523837" y="4340280"/>
                </a:cubicBezTo>
                <a:cubicBezTo>
                  <a:pt x="1533113" y="4333655"/>
                  <a:pt x="1543272" y="4347568"/>
                  <a:pt x="1535985" y="4355521"/>
                </a:cubicBezTo>
                <a:cubicBezTo>
                  <a:pt x="1446318" y="4453801"/>
                  <a:pt x="1341523" y="4539160"/>
                  <a:pt x="1242471" y="4627831"/>
                </a:cubicBezTo>
                <a:cubicBezTo>
                  <a:pt x="1193993" y="4671230"/>
                  <a:pt x="1145958" y="4717054"/>
                  <a:pt x="1096156" y="4760674"/>
                </a:cubicBezTo>
                <a:cubicBezTo>
                  <a:pt x="1178975" y="4708662"/>
                  <a:pt x="1261022" y="4655439"/>
                  <a:pt x="1344615" y="4604534"/>
                </a:cubicBezTo>
                <a:cubicBezTo>
                  <a:pt x="1351020" y="4600557"/>
                  <a:pt x="1358087" y="4610495"/>
                  <a:pt x="1352235" y="4615244"/>
                </a:cubicBezTo>
                <a:cubicBezTo>
                  <a:pt x="1228888" y="4715729"/>
                  <a:pt x="1091629" y="4799762"/>
                  <a:pt x="953485" y="4878279"/>
                </a:cubicBezTo>
                <a:cubicBezTo>
                  <a:pt x="877732" y="4921344"/>
                  <a:pt x="799440" y="4968493"/>
                  <a:pt x="718830" y="5008688"/>
                </a:cubicBezTo>
                <a:cubicBezTo>
                  <a:pt x="772386" y="4986051"/>
                  <a:pt x="825721" y="4962642"/>
                  <a:pt x="877954" y="4937024"/>
                </a:cubicBezTo>
                <a:cubicBezTo>
                  <a:pt x="1098585" y="4828803"/>
                  <a:pt x="1303978" y="4699054"/>
                  <a:pt x="1508046" y="4562904"/>
                </a:cubicBezTo>
                <a:cubicBezTo>
                  <a:pt x="1515335" y="4558044"/>
                  <a:pt x="1524831" y="4569309"/>
                  <a:pt x="1517875" y="4575049"/>
                </a:cubicBezTo>
                <a:cubicBezTo>
                  <a:pt x="1186154" y="4852217"/>
                  <a:pt x="775810" y="5052530"/>
                  <a:pt x="359060" y="5178749"/>
                </a:cubicBezTo>
                <a:cubicBezTo>
                  <a:pt x="423439" y="5169030"/>
                  <a:pt x="489585" y="5164835"/>
                  <a:pt x="551092" y="5160640"/>
                </a:cubicBezTo>
                <a:cubicBezTo>
                  <a:pt x="652463" y="5153571"/>
                  <a:pt x="758803" y="5145842"/>
                  <a:pt x="859734" y="5159426"/>
                </a:cubicBezTo>
                <a:cubicBezTo>
                  <a:pt x="869781" y="5160748"/>
                  <a:pt x="872543" y="5177423"/>
                  <a:pt x="861059" y="5178307"/>
                </a:cubicBezTo>
                <a:cubicBezTo>
                  <a:pt x="750191" y="5186364"/>
                  <a:pt x="638660" y="5181730"/>
                  <a:pt x="527571" y="5191118"/>
                </a:cubicBezTo>
                <a:cubicBezTo>
                  <a:pt x="488701" y="5194432"/>
                  <a:pt x="449720" y="5200173"/>
                  <a:pt x="410629" y="5205918"/>
                </a:cubicBezTo>
                <a:cubicBezTo>
                  <a:pt x="457670" y="5211435"/>
                  <a:pt x="503498" y="5218390"/>
                  <a:pt x="544356" y="5223137"/>
                </a:cubicBezTo>
                <a:cubicBezTo>
                  <a:pt x="658758" y="5236279"/>
                  <a:pt x="779453" y="5251956"/>
                  <a:pt x="886898" y="5295467"/>
                </a:cubicBezTo>
                <a:cubicBezTo>
                  <a:pt x="895953" y="5299109"/>
                  <a:pt x="889106" y="5310922"/>
                  <a:pt x="881156" y="5310041"/>
                </a:cubicBezTo>
                <a:cubicBezTo>
                  <a:pt x="757920" y="5296461"/>
                  <a:pt x="637224" y="5262671"/>
                  <a:pt x="513988" y="5247099"/>
                </a:cubicBezTo>
                <a:cubicBezTo>
                  <a:pt x="451928" y="5239261"/>
                  <a:pt x="389759" y="5233294"/>
                  <a:pt x="327257" y="5230315"/>
                </a:cubicBezTo>
                <a:cubicBezTo>
                  <a:pt x="322509" y="5230095"/>
                  <a:pt x="317540" y="5230203"/>
                  <a:pt x="312791" y="5230095"/>
                </a:cubicBezTo>
                <a:cubicBezTo>
                  <a:pt x="341613" y="5238261"/>
                  <a:pt x="369882" y="5248534"/>
                  <a:pt x="396826" y="5259028"/>
                </a:cubicBezTo>
                <a:cubicBezTo>
                  <a:pt x="474787" y="5289281"/>
                  <a:pt x="553962" y="5316886"/>
                  <a:pt x="631372" y="5348686"/>
                </a:cubicBezTo>
                <a:cubicBezTo>
                  <a:pt x="765319" y="5403679"/>
                  <a:pt x="923339" y="5455139"/>
                  <a:pt x="1041053" y="5540499"/>
                </a:cubicBezTo>
                <a:cubicBezTo>
                  <a:pt x="1045028" y="5543371"/>
                  <a:pt x="1041605" y="5550659"/>
                  <a:pt x="1036857" y="5549333"/>
                </a:cubicBezTo>
                <a:cubicBezTo>
                  <a:pt x="964748" y="5529238"/>
                  <a:pt x="897057" y="5489927"/>
                  <a:pt x="828261" y="5460552"/>
                </a:cubicBezTo>
                <a:cubicBezTo>
                  <a:pt x="758803" y="5430843"/>
                  <a:pt x="688904" y="5402022"/>
                  <a:pt x="618783" y="5373754"/>
                </a:cubicBezTo>
                <a:cubicBezTo>
                  <a:pt x="550429" y="5346259"/>
                  <a:pt x="482627" y="5321527"/>
                  <a:pt x="414163" y="5299109"/>
                </a:cubicBezTo>
                <a:cubicBezTo>
                  <a:pt x="459990" y="5320972"/>
                  <a:pt x="504823" y="5344168"/>
                  <a:pt x="548442" y="5366022"/>
                </a:cubicBezTo>
                <a:cubicBezTo>
                  <a:pt x="657321" y="5420795"/>
                  <a:pt x="764656" y="5478221"/>
                  <a:pt x="865586" y="5546683"/>
                </a:cubicBezTo>
                <a:cubicBezTo>
                  <a:pt x="874972" y="5552978"/>
                  <a:pt x="867131" y="5567442"/>
                  <a:pt x="856972" y="5562032"/>
                </a:cubicBezTo>
                <a:cubicBezTo>
                  <a:pt x="741577" y="5500417"/>
                  <a:pt x="627397" y="5436144"/>
                  <a:pt x="509130" y="5380047"/>
                </a:cubicBezTo>
                <a:cubicBezTo>
                  <a:pt x="442874" y="5348797"/>
                  <a:pt x="373636" y="5321856"/>
                  <a:pt x="305724" y="5292929"/>
                </a:cubicBezTo>
                <a:close/>
                <a:moveTo>
                  <a:pt x="300423" y="3687014"/>
                </a:moveTo>
                <a:cubicBezTo>
                  <a:pt x="296337" y="3665810"/>
                  <a:pt x="303846" y="3636877"/>
                  <a:pt x="317317" y="3620328"/>
                </a:cubicBezTo>
                <a:cubicBezTo>
                  <a:pt x="321844" y="3614696"/>
                  <a:pt x="330237" y="3620218"/>
                  <a:pt x="329133" y="3626624"/>
                </a:cubicBezTo>
                <a:cubicBezTo>
                  <a:pt x="327366" y="3636766"/>
                  <a:pt x="323170" y="3646041"/>
                  <a:pt x="320631" y="3656092"/>
                </a:cubicBezTo>
                <a:cubicBezTo>
                  <a:pt x="317980" y="3666361"/>
                  <a:pt x="317097" y="3676852"/>
                  <a:pt x="313563" y="3686792"/>
                </a:cubicBezTo>
                <a:cubicBezTo>
                  <a:pt x="311575" y="3692423"/>
                  <a:pt x="301858" y="3694412"/>
                  <a:pt x="300423" y="3687014"/>
                </a:cubicBezTo>
                <a:close/>
                <a:moveTo>
                  <a:pt x="287391" y="3573840"/>
                </a:moveTo>
                <a:cubicBezTo>
                  <a:pt x="287613" y="3540933"/>
                  <a:pt x="309588" y="3507916"/>
                  <a:pt x="318642" y="3476444"/>
                </a:cubicBezTo>
                <a:cubicBezTo>
                  <a:pt x="328249" y="3443205"/>
                  <a:pt x="328028" y="3402789"/>
                  <a:pt x="342384" y="3371980"/>
                </a:cubicBezTo>
                <a:cubicBezTo>
                  <a:pt x="345144" y="3366238"/>
                  <a:pt x="355745" y="3366790"/>
                  <a:pt x="356850" y="3373526"/>
                </a:cubicBezTo>
                <a:cubicBezTo>
                  <a:pt x="362592" y="3407537"/>
                  <a:pt x="346359" y="3448505"/>
                  <a:pt x="335868" y="3480860"/>
                </a:cubicBezTo>
                <a:cubicBezTo>
                  <a:pt x="325378" y="3513326"/>
                  <a:pt x="314446" y="3547889"/>
                  <a:pt x="294900" y="3576048"/>
                </a:cubicBezTo>
                <a:cubicBezTo>
                  <a:pt x="292913" y="3578920"/>
                  <a:pt x="287281" y="3577595"/>
                  <a:pt x="287391" y="3573840"/>
                </a:cubicBezTo>
                <a:close/>
                <a:moveTo>
                  <a:pt x="286066" y="4293700"/>
                </a:moveTo>
                <a:cubicBezTo>
                  <a:pt x="298544" y="4259911"/>
                  <a:pt x="334212" y="4227335"/>
                  <a:pt x="365905" y="4211544"/>
                </a:cubicBezTo>
                <a:cubicBezTo>
                  <a:pt x="373744" y="4207679"/>
                  <a:pt x="381253" y="4217509"/>
                  <a:pt x="374849" y="4223803"/>
                </a:cubicBezTo>
                <a:cubicBezTo>
                  <a:pt x="349009" y="4249971"/>
                  <a:pt x="324163" y="4276031"/>
                  <a:pt x="299428" y="4303085"/>
                </a:cubicBezTo>
                <a:cubicBezTo>
                  <a:pt x="293465" y="4309601"/>
                  <a:pt x="283306" y="4301098"/>
                  <a:pt x="286066" y="4293700"/>
                </a:cubicBezTo>
                <a:close/>
                <a:moveTo>
                  <a:pt x="282312" y="861438"/>
                </a:moveTo>
                <a:cubicBezTo>
                  <a:pt x="280325" y="822568"/>
                  <a:pt x="285073" y="773538"/>
                  <a:pt x="298435" y="736656"/>
                </a:cubicBezTo>
                <a:cubicBezTo>
                  <a:pt x="301858" y="727270"/>
                  <a:pt x="317428" y="728926"/>
                  <a:pt x="318090" y="739196"/>
                </a:cubicBezTo>
                <a:cubicBezTo>
                  <a:pt x="320630" y="778838"/>
                  <a:pt x="312348" y="826764"/>
                  <a:pt x="299650" y="864310"/>
                </a:cubicBezTo>
                <a:cubicBezTo>
                  <a:pt x="296336" y="874138"/>
                  <a:pt x="282865" y="871376"/>
                  <a:pt x="282312" y="861438"/>
                </a:cubicBezTo>
                <a:close/>
                <a:moveTo>
                  <a:pt x="272484" y="3211087"/>
                </a:moveTo>
                <a:cubicBezTo>
                  <a:pt x="264975" y="3199051"/>
                  <a:pt x="276681" y="3180610"/>
                  <a:pt x="285293" y="3171997"/>
                </a:cubicBezTo>
                <a:cubicBezTo>
                  <a:pt x="290262" y="3167027"/>
                  <a:pt x="297883" y="3171776"/>
                  <a:pt x="297993" y="3177960"/>
                </a:cubicBezTo>
                <a:cubicBezTo>
                  <a:pt x="298103" y="3186021"/>
                  <a:pt x="297883" y="3187125"/>
                  <a:pt x="294901" y="3194413"/>
                </a:cubicBezTo>
                <a:cubicBezTo>
                  <a:pt x="296226" y="3191211"/>
                  <a:pt x="289490" y="3206450"/>
                  <a:pt x="289049" y="3205787"/>
                </a:cubicBezTo>
                <a:cubicBezTo>
                  <a:pt x="289269" y="3206892"/>
                  <a:pt x="289932" y="3207885"/>
                  <a:pt x="289269" y="3209099"/>
                </a:cubicBezTo>
                <a:cubicBezTo>
                  <a:pt x="287944" y="3211529"/>
                  <a:pt x="286729" y="3212744"/>
                  <a:pt x="284520" y="3214179"/>
                </a:cubicBezTo>
                <a:cubicBezTo>
                  <a:pt x="280435" y="3216830"/>
                  <a:pt x="274914" y="3214953"/>
                  <a:pt x="272484" y="3211087"/>
                </a:cubicBezTo>
                <a:close/>
                <a:moveTo>
                  <a:pt x="272373" y="485546"/>
                </a:moveTo>
                <a:cubicBezTo>
                  <a:pt x="269061" y="448222"/>
                  <a:pt x="274140" y="403168"/>
                  <a:pt x="287391" y="368272"/>
                </a:cubicBezTo>
                <a:cubicBezTo>
                  <a:pt x="291256" y="358114"/>
                  <a:pt x="307710" y="359880"/>
                  <a:pt x="308704" y="370922"/>
                </a:cubicBezTo>
                <a:cubicBezTo>
                  <a:pt x="312127" y="408136"/>
                  <a:pt x="305723" y="453190"/>
                  <a:pt x="293245" y="488416"/>
                </a:cubicBezTo>
                <a:cubicBezTo>
                  <a:pt x="289048" y="500122"/>
                  <a:pt x="273368" y="497692"/>
                  <a:pt x="272373" y="485546"/>
                </a:cubicBezTo>
                <a:close/>
                <a:moveTo>
                  <a:pt x="268950" y="6239963"/>
                </a:moveTo>
                <a:cubicBezTo>
                  <a:pt x="265417" y="6234884"/>
                  <a:pt x="271269" y="6228478"/>
                  <a:pt x="276679" y="6230025"/>
                </a:cubicBezTo>
                <a:cubicBezTo>
                  <a:pt x="298103" y="6236319"/>
                  <a:pt x="317868" y="6251006"/>
                  <a:pt x="335868" y="6263815"/>
                </a:cubicBezTo>
                <a:cubicBezTo>
                  <a:pt x="341058" y="6267458"/>
                  <a:pt x="336861" y="6275852"/>
                  <a:pt x="330899" y="6274747"/>
                </a:cubicBezTo>
                <a:cubicBezTo>
                  <a:pt x="307488" y="6270440"/>
                  <a:pt x="282753" y="6260391"/>
                  <a:pt x="268950" y="6239963"/>
                </a:cubicBezTo>
                <a:close/>
                <a:moveTo>
                  <a:pt x="268619" y="1309216"/>
                </a:moveTo>
                <a:cubicBezTo>
                  <a:pt x="262656" y="1276862"/>
                  <a:pt x="268288" y="1234678"/>
                  <a:pt x="289270" y="1208396"/>
                </a:cubicBezTo>
                <a:cubicBezTo>
                  <a:pt x="295453" y="1200668"/>
                  <a:pt x="309698" y="1205084"/>
                  <a:pt x="309919" y="1215244"/>
                </a:cubicBezTo>
                <a:cubicBezTo>
                  <a:pt x="310140" y="1230924"/>
                  <a:pt x="305503" y="1245390"/>
                  <a:pt x="301858" y="1260518"/>
                </a:cubicBezTo>
                <a:cubicBezTo>
                  <a:pt x="297662" y="1277966"/>
                  <a:pt x="293687" y="1294420"/>
                  <a:pt x="286840" y="1310984"/>
                </a:cubicBezTo>
                <a:cubicBezTo>
                  <a:pt x="283527" y="1318714"/>
                  <a:pt x="270055" y="1317610"/>
                  <a:pt x="268619" y="1309216"/>
                </a:cubicBezTo>
                <a:close/>
                <a:moveTo>
                  <a:pt x="267735" y="3827587"/>
                </a:moveTo>
                <a:cubicBezTo>
                  <a:pt x="268287" y="3805940"/>
                  <a:pt x="275796" y="3785400"/>
                  <a:pt x="283637" y="3765409"/>
                </a:cubicBezTo>
                <a:cubicBezTo>
                  <a:pt x="289710" y="3750060"/>
                  <a:pt x="295341" y="3733934"/>
                  <a:pt x="306826" y="3721786"/>
                </a:cubicBezTo>
                <a:cubicBezTo>
                  <a:pt x="312458" y="3716044"/>
                  <a:pt x="322175" y="3720462"/>
                  <a:pt x="320850" y="3728633"/>
                </a:cubicBezTo>
                <a:cubicBezTo>
                  <a:pt x="317868" y="3747408"/>
                  <a:pt x="307267" y="3764416"/>
                  <a:pt x="300422" y="3781976"/>
                </a:cubicBezTo>
                <a:cubicBezTo>
                  <a:pt x="294016" y="3798652"/>
                  <a:pt x="288496" y="3815550"/>
                  <a:pt x="279551" y="3831011"/>
                </a:cubicBezTo>
                <a:cubicBezTo>
                  <a:pt x="275906" y="3837195"/>
                  <a:pt x="267625" y="3834655"/>
                  <a:pt x="267735" y="3827587"/>
                </a:cubicBezTo>
                <a:close/>
                <a:moveTo>
                  <a:pt x="251063" y="1736014"/>
                </a:moveTo>
                <a:cubicBezTo>
                  <a:pt x="262436" y="1647342"/>
                  <a:pt x="283086" y="1551822"/>
                  <a:pt x="311576" y="1467015"/>
                </a:cubicBezTo>
                <a:cubicBezTo>
                  <a:pt x="314889" y="1456966"/>
                  <a:pt x="332115" y="1459837"/>
                  <a:pt x="330238" y="1470769"/>
                </a:cubicBezTo>
                <a:cubicBezTo>
                  <a:pt x="314558" y="1559994"/>
                  <a:pt x="292031" y="1651759"/>
                  <a:pt x="268179" y="1739216"/>
                </a:cubicBezTo>
                <a:cubicBezTo>
                  <a:pt x="265529" y="1748713"/>
                  <a:pt x="249848" y="1745952"/>
                  <a:pt x="251063" y="1736014"/>
                </a:cubicBezTo>
                <a:close/>
                <a:moveTo>
                  <a:pt x="249846" y="662558"/>
                </a:moveTo>
                <a:cubicBezTo>
                  <a:pt x="248300" y="645664"/>
                  <a:pt x="251392" y="628768"/>
                  <a:pt x="253821" y="612094"/>
                </a:cubicBezTo>
                <a:cubicBezTo>
                  <a:pt x="255919" y="597960"/>
                  <a:pt x="257576" y="584046"/>
                  <a:pt x="263428" y="571016"/>
                </a:cubicBezTo>
                <a:cubicBezTo>
                  <a:pt x="267514" y="562072"/>
                  <a:pt x="281980" y="562292"/>
                  <a:pt x="283305" y="573114"/>
                </a:cubicBezTo>
                <a:cubicBezTo>
                  <a:pt x="285072" y="588352"/>
                  <a:pt x="282421" y="603150"/>
                  <a:pt x="279993" y="618168"/>
                </a:cubicBezTo>
                <a:cubicBezTo>
                  <a:pt x="277342" y="634842"/>
                  <a:pt x="274912" y="651184"/>
                  <a:pt x="268508" y="666866"/>
                </a:cubicBezTo>
                <a:cubicBezTo>
                  <a:pt x="264533" y="676804"/>
                  <a:pt x="250729" y="671614"/>
                  <a:pt x="249846" y="662558"/>
                </a:cubicBezTo>
                <a:close/>
                <a:moveTo>
                  <a:pt x="235257" y="5848135"/>
                </a:moveTo>
                <a:cubicBezTo>
                  <a:pt x="235933" y="5845499"/>
                  <a:pt x="238252" y="5843401"/>
                  <a:pt x="241896" y="5843843"/>
                </a:cubicBezTo>
                <a:cubicBezTo>
                  <a:pt x="274472" y="5848038"/>
                  <a:pt x="306606" y="5861621"/>
                  <a:pt x="338298" y="5870345"/>
                </a:cubicBezTo>
                <a:cubicBezTo>
                  <a:pt x="364469" y="5877523"/>
                  <a:pt x="394285" y="5881276"/>
                  <a:pt x="418357" y="5893976"/>
                </a:cubicBezTo>
                <a:cubicBezTo>
                  <a:pt x="424541" y="5897289"/>
                  <a:pt x="420235" y="5905902"/>
                  <a:pt x="414382" y="5906013"/>
                </a:cubicBezTo>
                <a:cubicBezTo>
                  <a:pt x="388211" y="5906343"/>
                  <a:pt x="360604" y="5895743"/>
                  <a:pt x="335538" y="5888565"/>
                </a:cubicBezTo>
                <a:cubicBezTo>
                  <a:pt x="303514" y="5879509"/>
                  <a:pt x="267515" y="5872222"/>
                  <a:pt x="238473" y="5855658"/>
                </a:cubicBezTo>
                <a:cubicBezTo>
                  <a:pt x="235547" y="5853946"/>
                  <a:pt x="234580" y="5850771"/>
                  <a:pt x="235257" y="5848135"/>
                </a:cubicBezTo>
                <a:close/>
                <a:moveTo>
                  <a:pt x="231778" y="5881503"/>
                </a:moveTo>
                <a:cubicBezTo>
                  <a:pt x="232813" y="5878439"/>
                  <a:pt x="235546" y="5875981"/>
                  <a:pt x="239245" y="5876423"/>
                </a:cubicBezTo>
                <a:cubicBezTo>
                  <a:pt x="265527" y="5879736"/>
                  <a:pt x="289379" y="5892656"/>
                  <a:pt x="312238" y="5905245"/>
                </a:cubicBezTo>
                <a:cubicBezTo>
                  <a:pt x="320850" y="5909993"/>
                  <a:pt x="314666" y="5924791"/>
                  <a:pt x="305391" y="5921146"/>
                </a:cubicBezTo>
                <a:cubicBezTo>
                  <a:pt x="281428" y="5911981"/>
                  <a:pt x="256141" y="5904140"/>
                  <a:pt x="234497" y="5890226"/>
                </a:cubicBezTo>
                <a:cubicBezTo>
                  <a:pt x="231405" y="5888239"/>
                  <a:pt x="230743" y="5884568"/>
                  <a:pt x="231778" y="5881503"/>
                </a:cubicBezTo>
                <a:close/>
                <a:moveTo>
                  <a:pt x="219258" y="4250948"/>
                </a:moveTo>
                <a:cubicBezTo>
                  <a:pt x="250951" y="4195186"/>
                  <a:pt x="296115" y="4133460"/>
                  <a:pt x="348126" y="4095690"/>
                </a:cubicBezTo>
                <a:cubicBezTo>
                  <a:pt x="354420" y="4091161"/>
                  <a:pt x="363585" y="4099667"/>
                  <a:pt x="359168" y="4106183"/>
                </a:cubicBezTo>
                <a:cubicBezTo>
                  <a:pt x="322285" y="4160409"/>
                  <a:pt x="274029" y="4209870"/>
                  <a:pt x="232619" y="4260882"/>
                </a:cubicBezTo>
                <a:cubicBezTo>
                  <a:pt x="225773" y="4269387"/>
                  <a:pt x="214068" y="4260113"/>
                  <a:pt x="219258" y="4250948"/>
                </a:cubicBezTo>
                <a:close/>
                <a:moveTo>
                  <a:pt x="208216" y="818370"/>
                </a:moveTo>
                <a:cubicBezTo>
                  <a:pt x="210867" y="802690"/>
                  <a:pt x="211087" y="786458"/>
                  <a:pt x="215394" y="771108"/>
                </a:cubicBezTo>
                <a:cubicBezTo>
                  <a:pt x="217823" y="762496"/>
                  <a:pt x="231627" y="762274"/>
                  <a:pt x="234608" y="770666"/>
                </a:cubicBezTo>
                <a:cubicBezTo>
                  <a:pt x="241013" y="789218"/>
                  <a:pt x="236044" y="808432"/>
                  <a:pt x="225222" y="824444"/>
                </a:cubicBezTo>
                <a:cubicBezTo>
                  <a:pt x="219590" y="832726"/>
                  <a:pt x="206339" y="829082"/>
                  <a:pt x="208216" y="818370"/>
                </a:cubicBezTo>
                <a:close/>
                <a:moveTo>
                  <a:pt x="198720" y="566046"/>
                </a:moveTo>
                <a:cubicBezTo>
                  <a:pt x="197174" y="544182"/>
                  <a:pt x="199272" y="518894"/>
                  <a:pt x="207002" y="498356"/>
                </a:cubicBezTo>
                <a:cubicBezTo>
                  <a:pt x="210867" y="488308"/>
                  <a:pt x="225002" y="492502"/>
                  <a:pt x="226215" y="501778"/>
                </a:cubicBezTo>
                <a:cubicBezTo>
                  <a:pt x="228977" y="522760"/>
                  <a:pt x="224890" y="547826"/>
                  <a:pt x="218265" y="567924"/>
                </a:cubicBezTo>
                <a:cubicBezTo>
                  <a:pt x="214843" y="578526"/>
                  <a:pt x="199603" y="577752"/>
                  <a:pt x="198720" y="566046"/>
                </a:cubicBezTo>
                <a:close/>
                <a:moveTo>
                  <a:pt x="198691" y="5991052"/>
                </a:moveTo>
                <a:cubicBezTo>
                  <a:pt x="199713" y="5988719"/>
                  <a:pt x="201866" y="5987063"/>
                  <a:pt x="204903" y="5987724"/>
                </a:cubicBezTo>
                <a:cubicBezTo>
                  <a:pt x="223233" y="5991700"/>
                  <a:pt x="240901" y="6004732"/>
                  <a:pt x="254042" y="6017981"/>
                </a:cubicBezTo>
                <a:cubicBezTo>
                  <a:pt x="259674" y="6023725"/>
                  <a:pt x="254594" y="6033551"/>
                  <a:pt x="246533" y="6030349"/>
                </a:cubicBezTo>
                <a:cubicBezTo>
                  <a:pt x="229527" y="6023613"/>
                  <a:pt x="210534" y="6013123"/>
                  <a:pt x="199271" y="5998436"/>
                </a:cubicBezTo>
                <a:cubicBezTo>
                  <a:pt x="197780" y="5996393"/>
                  <a:pt x="197670" y="5993384"/>
                  <a:pt x="198691" y="5991052"/>
                </a:cubicBezTo>
                <a:close/>
                <a:moveTo>
                  <a:pt x="183371" y="3566440"/>
                </a:moveTo>
                <a:cubicBezTo>
                  <a:pt x="186794" y="3553079"/>
                  <a:pt x="188782" y="3539938"/>
                  <a:pt x="194634" y="3527349"/>
                </a:cubicBezTo>
                <a:cubicBezTo>
                  <a:pt x="197616" y="3520834"/>
                  <a:pt x="207002" y="3524588"/>
                  <a:pt x="207223" y="3530772"/>
                </a:cubicBezTo>
                <a:cubicBezTo>
                  <a:pt x="207665" y="3544245"/>
                  <a:pt x="206450" y="3556722"/>
                  <a:pt x="203358" y="3569864"/>
                </a:cubicBezTo>
                <a:cubicBezTo>
                  <a:pt x="200376" y="3582562"/>
                  <a:pt x="180168" y="3579028"/>
                  <a:pt x="183371" y="3566440"/>
                </a:cubicBezTo>
                <a:close/>
                <a:moveTo>
                  <a:pt x="176179" y="5652510"/>
                </a:moveTo>
                <a:cubicBezTo>
                  <a:pt x="176607" y="5649268"/>
                  <a:pt x="178898" y="5646452"/>
                  <a:pt x="183260" y="5646177"/>
                </a:cubicBezTo>
                <a:cubicBezTo>
                  <a:pt x="205565" y="5644852"/>
                  <a:pt x="237700" y="5653132"/>
                  <a:pt x="256362" y="5665499"/>
                </a:cubicBezTo>
                <a:cubicBezTo>
                  <a:pt x="261442" y="5668921"/>
                  <a:pt x="260227" y="5678419"/>
                  <a:pt x="253601" y="5679082"/>
                </a:cubicBezTo>
                <a:cubicBezTo>
                  <a:pt x="231406" y="5681289"/>
                  <a:pt x="198940" y="5673451"/>
                  <a:pt x="180278" y="5661414"/>
                </a:cubicBezTo>
                <a:cubicBezTo>
                  <a:pt x="177186" y="5659424"/>
                  <a:pt x="175751" y="5655754"/>
                  <a:pt x="176179" y="5652510"/>
                </a:cubicBezTo>
                <a:close/>
                <a:moveTo>
                  <a:pt x="173764" y="3939557"/>
                </a:moveTo>
                <a:cubicBezTo>
                  <a:pt x="187898" y="3876397"/>
                  <a:pt x="175641" y="3790256"/>
                  <a:pt x="219591" y="3737906"/>
                </a:cubicBezTo>
                <a:cubicBezTo>
                  <a:pt x="225995" y="3730287"/>
                  <a:pt x="236486" y="3736471"/>
                  <a:pt x="234387" y="3745749"/>
                </a:cubicBezTo>
                <a:cubicBezTo>
                  <a:pt x="226105" y="3781311"/>
                  <a:pt x="216277" y="3815549"/>
                  <a:pt x="210977" y="3851773"/>
                </a:cubicBezTo>
                <a:cubicBezTo>
                  <a:pt x="206450" y="3883246"/>
                  <a:pt x="201149" y="3915155"/>
                  <a:pt x="188230" y="3944303"/>
                </a:cubicBezTo>
                <a:cubicBezTo>
                  <a:pt x="184255" y="3953250"/>
                  <a:pt x="171665" y="3949165"/>
                  <a:pt x="173764" y="3939557"/>
                </a:cubicBezTo>
                <a:close/>
                <a:moveTo>
                  <a:pt x="147772" y="1121352"/>
                </a:moveTo>
                <a:cubicBezTo>
                  <a:pt x="145467" y="1095072"/>
                  <a:pt x="145163" y="1068706"/>
                  <a:pt x="148586" y="1044524"/>
                </a:cubicBezTo>
                <a:cubicBezTo>
                  <a:pt x="150132" y="1033260"/>
                  <a:pt x="166475" y="1035248"/>
                  <a:pt x="169237" y="1044744"/>
                </a:cubicBezTo>
                <a:cubicBezTo>
                  <a:pt x="182376" y="1090902"/>
                  <a:pt x="182929" y="1146226"/>
                  <a:pt x="181715" y="1194040"/>
                </a:cubicBezTo>
                <a:cubicBezTo>
                  <a:pt x="181383" y="1206520"/>
                  <a:pt x="161506" y="1211266"/>
                  <a:pt x="158966" y="1197686"/>
                </a:cubicBezTo>
                <a:cubicBezTo>
                  <a:pt x="154384" y="1173834"/>
                  <a:pt x="150077" y="1147634"/>
                  <a:pt x="147772" y="1121352"/>
                </a:cubicBezTo>
                <a:close/>
                <a:moveTo>
                  <a:pt x="139861" y="422602"/>
                </a:moveTo>
                <a:cubicBezTo>
                  <a:pt x="136549" y="377326"/>
                  <a:pt x="156426" y="314164"/>
                  <a:pt x="180498" y="275514"/>
                </a:cubicBezTo>
                <a:cubicBezTo>
                  <a:pt x="186020" y="266680"/>
                  <a:pt x="200045" y="274078"/>
                  <a:pt x="198388" y="283464"/>
                </a:cubicBezTo>
                <a:cubicBezTo>
                  <a:pt x="193198" y="313612"/>
                  <a:pt x="181272" y="342654"/>
                  <a:pt x="174094" y="372358"/>
                </a:cubicBezTo>
                <a:cubicBezTo>
                  <a:pt x="169567" y="391242"/>
                  <a:pt x="165702" y="408800"/>
                  <a:pt x="157088" y="426358"/>
                </a:cubicBezTo>
                <a:cubicBezTo>
                  <a:pt x="152892" y="434748"/>
                  <a:pt x="140524" y="431546"/>
                  <a:pt x="139861" y="422602"/>
                </a:cubicBezTo>
                <a:close/>
                <a:moveTo>
                  <a:pt x="135362" y="5583444"/>
                </a:moveTo>
                <a:cubicBezTo>
                  <a:pt x="135831" y="5579994"/>
                  <a:pt x="138039" y="5576792"/>
                  <a:pt x="141739" y="5576185"/>
                </a:cubicBezTo>
                <a:cubicBezTo>
                  <a:pt x="167689" y="5572319"/>
                  <a:pt x="202143" y="5579497"/>
                  <a:pt x="225001" y="5592305"/>
                </a:cubicBezTo>
                <a:cubicBezTo>
                  <a:pt x="233062" y="5596833"/>
                  <a:pt x="228755" y="5608207"/>
                  <a:pt x="220363" y="5608538"/>
                </a:cubicBezTo>
                <a:cubicBezTo>
                  <a:pt x="195517" y="5609422"/>
                  <a:pt x="161726" y="5603348"/>
                  <a:pt x="139420" y="5592195"/>
                </a:cubicBezTo>
                <a:cubicBezTo>
                  <a:pt x="136162" y="5590594"/>
                  <a:pt x="134892" y="5586895"/>
                  <a:pt x="135362" y="5583444"/>
                </a:cubicBezTo>
                <a:close/>
                <a:moveTo>
                  <a:pt x="113470" y="6245816"/>
                </a:moveTo>
                <a:cubicBezTo>
                  <a:pt x="110048" y="6239632"/>
                  <a:pt x="115458" y="6232564"/>
                  <a:pt x="122194" y="6234000"/>
                </a:cubicBezTo>
                <a:cubicBezTo>
                  <a:pt x="139862" y="6237643"/>
                  <a:pt x="155764" y="6252552"/>
                  <a:pt x="166145" y="6267129"/>
                </a:cubicBezTo>
                <a:cubicBezTo>
                  <a:pt x="169567" y="6271877"/>
                  <a:pt x="164378" y="6279496"/>
                  <a:pt x="158634" y="6277620"/>
                </a:cubicBezTo>
                <a:cubicBezTo>
                  <a:pt x="141629" y="6271987"/>
                  <a:pt x="122526" y="6261718"/>
                  <a:pt x="113470" y="6245816"/>
                </a:cubicBezTo>
                <a:close/>
                <a:moveTo>
                  <a:pt x="97666" y="4571473"/>
                </a:moveTo>
                <a:cubicBezTo>
                  <a:pt x="96382" y="4569334"/>
                  <a:pt x="96410" y="4566434"/>
                  <a:pt x="98894" y="4564668"/>
                </a:cubicBezTo>
                <a:cubicBezTo>
                  <a:pt x="167800" y="4515417"/>
                  <a:pt x="241123" y="4470807"/>
                  <a:pt x="313452" y="4426855"/>
                </a:cubicBezTo>
                <a:cubicBezTo>
                  <a:pt x="378383" y="4387428"/>
                  <a:pt x="444529" y="4341053"/>
                  <a:pt x="518293" y="4320625"/>
                </a:cubicBezTo>
                <a:cubicBezTo>
                  <a:pt x="525692" y="4318525"/>
                  <a:pt x="531986" y="4328350"/>
                  <a:pt x="524808" y="4333209"/>
                </a:cubicBezTo>
                <a:cubicBezTo>
                  <a:pt x="446516" y="4385663"/>
                  <a:pt x="358175" y="4425088"/>
                  <a:pt x="277784" y="4475110"/>
                </a:cubicBezTo>
                <a:cubicBezTo>
                  <a:pt x="221468" y="4510117"/>
                  <a:pt x="164818" y="4546335"/>
                  <a:pt x="104305" y="4573722"/>
                </a:cubicBezTo>
                <a:cubicBezTo>
                  <a:pt x="101544" y="4574990"/>
                  <a:pt x="98949" y="4573614"/>
                  <a:pt x="97666" y="4571473"/>
                </a:cubicBezTo>
                <a:close/>
                <a:moveTo>
                  <a:pt x="85325" y="5697814"/>
                </a:moveTo>
                <a:cubicBezTo>
                  <a:pt x="86719" y="5694515"/>
                  <a:pt x="90059" y="5691836"/>
                  <a:pt x="94034" y="5692003"/>
                </a:cubicBezTo>
                <a:cubicBezTo>
                  <a:pt x="127384" y="5693659"/>
                  <a:pt x="160401" y="5706689"/>
                  <a:pt x="191983" y="5716850"/>
                </a:cubicBezTo>
                <a:cubicBezTo>
                  <a:pt x="226878" y="5727999"/>
                  <a:pt x="261441" y="5739153"/>
                  <a:pt x="294459" y="5755386"/>
                </a:cubicBezTo>
                <a:cubicBezTo>
                  <a:pt x="300753" y="5758366"/>
                  <a:pt x="298876" y="5768748"/>
                  <a:pt x="291257" y="5767643"/>
                </a:cubicBezTo>
                <a:cubicBezTo>
                  <a:pt x="249846" y="5762011"/>
                  <a:pt x="210203" y="5749754"/>
                  <a:pt x="170229" y="5738048"/>
                </a:cubicBezTo>
                <a:cubicBezTo>
                  <a:pt x="142402" y="5729877"/>
                  <a:pt x="113249" y="5722480"/>
                  <a:pt x="88293" y="5707353"/>
                </a:cubicBezTo>
                <a:cubicBezTo>
                  <a:pt x="84483" y="5705033"/>
                  <a:pt x="83931" y="5701113"/>
                  <a:pt x="85325" y="5697814"/>
                </a:cubicBezTo>
                <a:close/>
                <a:moveTo>
                  <a:pt x="69190" y="6051110"/>
                </a:moveTo>
                <a:cubicBezTo>
                  <a:pt x="67313" y="6047576"/>
                  <a:pt x="70737" y="6042609"/>
                  <a:pt x="74712" y="6043381"/>
                </a:cubicBezTo>
                <a:cubicBezTo>
                  <a:pt x="91827" y="6046473"/>
                  <a:pt x="103091" y="6058179"/>
                  <a:pt x="116894" y="6067896"/>
                </a:cubicBezTo>
                <a:cubicBezTo>
                  <a:pt x="124293" y="6073085"/>
                  <a:pt x="118329" y="6083244"/>
                  <a:pt x="110158" y="6079932"/>
                </a:cubicBezTo>
                <a:cubicBezTo>
                  <a:pt x="93705" y="6073195"/>
                  <a:pt x="78134" y="6067675"/>
                  <a:pt x="69190" y="6051110"/>
                </a:cubicBezTo>
                <a:close/>
                <a:moveTo>
                  <a:pt x="25681" y="4413836"/>
                </a:moveTo>
                <a:cubicBezTo>
                  <a:pt x="42908" y="4353320"/>
                  <a:pt x="65213" y="4294460"/>
                  <a:pt x="81114" y="4233509"/>
                </a:cubicBezTo>
                <a:cubicBezTo>
                  <a:pt x="90832" y="4196297"/>
                  <a:pt x="96795" y="4155441"/>
                  <a:pt x="116672" y="4122092"/>
                </a:cubicBezTo>
                <a:cubicBezTo>
                  <a:pt x="120206" y="4116129"/>
                  <a:pt x="131248" y="4119222"/>
                  <a:pt x="131359" y="4126179"/>
                </a:cubicBezTo>
                <a:cubicBezTo>
                  <a:pt x="131690" y="4178963"/>
                  <a:pt x="107396" y="4235941"/>
                  <a:pt x="91274" y="4285850"/>
                </a:cubicBezTo>
                <a:cubicBezTo>
                  <a:pt x="76587" y="4331565"/>
                  <a:pt x="60796" y="4377504"/>
                  <a:pt x="33963" y="4417702"/>
                </a:cubicBezTo>
                <a:cubicBezTo>
                  <a:pt x="30982" y="4422006"/>
                  <a:pt x="24246" y="4418914"/>
                  <a:pt x="25681" y="4413836"/>
                </a:cubicBezTo>
                <a:close/>
                <a:moveTo>
                  <a:pt x="24246" y="1048610"/>
                </a:moveTo>
                <a:cubicBezTo>
                  <a:pt x="23252" y="1036132"/>
                  <a:pt x="40919" y="1031274"/>
                  <a:pt x="45558" y="1043200"/>
                </a:cubicBezTo>
                <a:cubicBezTo>
                  <a:pt x="58367" y="1075776"/>
                  <a:pt x="66428" y="1121160"/>
                  <a:pt x="59140" y="1155944"/>
                </a:cubicBezTo>
                <a:cubicBezTo>
                  <a:pt x="57152" y="1165772"/>
                  <a:pt x="45116" y="1166324"/>
                  <a:pt x="41914" y="1156938"/>
                </a:cubicBezTo>
                <a:cubicBezTo>
                  <a:pt x="36060" y="1138498"/>
                  <a:pt x="35067" y="1118510"/>
                  <a:pt x="32085" y="1099406"/>
                </a:cubicBezTo>
                <a:cubicBezTo>
                  <a:pt x="29436" y="1082402"/>
                  <a:pt x="25681" y="1065726"/>
                  <a:pt x="24246" y="1048610"/>
                </a:cubicBezTo>
                <a:close/>
                <a:moveTo>
                  <a:pt x="14487" y="5807665"/>
                </a:moveTo>
                <a:cubicBezTo>
                  <a:pt x="15495" y="5805843"/>
                  <a:pt x="17621" y="5804601"/>
                  <a:pt x="19940" y="5805539"/>
                </a:cubicBezTo>
                <a:cubicBezTo>
                  <a:pt x="78797" y="5829502"/>
                  <a:pt x="134342" y="5861084"/>
                  <a:pt x="190549" y="5890679"/>
                </a:cubicBezTo>
                <a:cubicBezTo>
                  <a:pt x="233836" y="5913426"/>
                  <a:pt x="280656" y="5933524"/>
                  <a:pt x="319195" y="5963892"/>
                </a:cubicBezTo>
                <a:cubicBezTo>
                  <a:pt x="323280" y="5967094"/>
                  <a:pt x="319747" y="5973167"/>
                  <a:pt x="314999" y="5971621"/>
                </a:cubicBezTo>
                <a:cubicBezTo>
                  <a:pt x="261883" y="5954616"/>
                  <a:pt x="212302" y="5922260"/>
                  <a:pt x="163051" y="5896199"/>
                </a:cubicBezTo>
                <a:cubicBezTo>
                  <a:pt x="113250" y="5869697"/>
                  <a:pt x="62786" y="5844521"/>
                  <a:pt x="15743" y="5813270"/>
                </a:cubicBezTo>
                <a:cubicBezTo>
                  <a:pt x="13590" y="5811889"/>
                  <a:pt x="13480" y="5809487"/>
                  <a:pt x="14487" y="5807665"/>
                </a:cubicBezTo>
                <a:close/>
                <a:moveTo>
                  <a:pt x="0" y="1265987"/>
                </a:moveTo>
                <a:lnTo>
                  <a:pt x="0" y="1139800"/>
                </a:lnTo>
                <a:lnTo>
                  <a:pt x="11727" y="1189154"/>
                </a:lnTo>
                <a:cubicBezTo>
                  <a:pt x="14722" y="1205967"/>
                  <a:pt x="17179" y="1222918"/>
                  <a:pt x="20271" y="1239538"/>
                </a:cubicBezTo>
                <a:cubicBezTo>
                  <a:pt x="25903" y="1270014"/>
                  <a:pt x="33522" y="1300712"/>
                  <a:pt x="33412" y="1331854"/>
                </a:cubicBezTo>
                <a:cubicBezTo>
                  <a:pt x="33412" y="1339362"/>
                  <a:pt x="21596" y="1342564"/>
                  <a:pt x="18504" y="1335276"/>
                </a:cubicBezTo>
                <a:cubicBezTo>
                  <a:pt x="12486" y="1321252"/>
                  <a:pt x="8318" y="1306620"/>
                  <a:pt x="4963" y="1291754"/>
                </a:cubicBezTo>
                <a:close/>
                <a:moveTo>
                  <a:pt x="0" y="4051435"/>
                </a:moveTo>
                <a:lnTo>
                  <a:pt x="0" y="3868661"/>
                </a:lnTo>
                <a:lnTo>
                  <a:pt x="4507" y="3979539"/>
                </a:lnTo>
                <a:close/>
                <a:moveTo>
                  <a:pt x="0" y="4355525"/>
                </a:moveTo>
                <a:lnTo>
                  <a:pt x="0" y="4315478"/>
                </a:lnTo>
                <a:lnTo>
                  <a:pt x="1500" y="4317203"/>
                </a:lnTo>
                <a:close/>
                <a:moveTo>
                  <a:pt x="0" y="4578217"/>
                </a:moveTo>
                <a:lnTo>
                  <a:pt x="0" y="4526897"/>
                </a:lnTo>
                <a:lnTo>
                  <a:pt x="47051" y="4461103"/>
                </a:lnTo>
                <a:cubicBezTo>
                  <a:pt x="88571" y="4406014"/>
                  <a:pt x="132134" y="4352650"/>
                  <a:pt x="179728" y="4303067"/>
                </a:cubicBezTo>
                <a:cubicBezTo>
                  <a:pt x="187568" y="4294898"/>
                  <a:pt x="200819" y="4304720"/>
                  <a:pt x="195519" y="4314552"/>
                </a:cubicBezTo>
                <a:cubicBezTo>
                  <a:pt x="169459" y="4363140"/>
                  <a:pt x="137048" y="4408305"/>
                  <a:pt x="102623" y="4452061"/>
                </a:cubicBezTo>
                <a:close/>
                <a:moveTo>
                  <a:pt x="0" y="4631373"/>
                </a:moveTo>
                <a:lnTo>
                  <a:pt x="0" y="4597274"/>
                </a:lnTo>
                <a:lnTo>
                  <a:pt x="73497" y="4524473"/>
                </a:lnTo>
                <a:cubicBezTo>
                  <a:pt x="129483" y="4462966"/>
                  <a:pt x="183923" y="4394393"/>
                  <a:pt x="251947" y="4346025"/>
                </a:cubicBezTo>
                <a:cubicBezTo>
                  <a:pt x="259676" y="4340502"/>
                  <a:pt x="266634" y="4351876"/>
                  <a:pt x="261443" y="4358171"/>
                </a:cubicBezTo>
                <a:cubicBezTo>
                  <a:pt x="208990" y="4422110"/>
                  <a:pt x="147042" y="4479751"/>
                  <a:pt x="90062" y="4539822"/>
                </a:cubicBezTo>
                <a:cubicBezTo>
                  <a:pt x="68584" y="4562406"/>
                  <a:pt x="46940" y="4585982"/>
                  <a:pt x="24468" y="4608867"/>
                </a:cubicBezTo>
                <a:close/>
                <a:moveTo>
                  <a:pt x="0" y="5306352"/>
                </a:moveTo>
                <a:lnTo>
                  <a:pt x="0" y="5283055"/>
                </a:lnTo>
                <a:lnTo>
                  <a:pt x="34517" y="5283101"/>
                </a:lnTo>
                <a:cubicBezTo>
                  <a:pt x="41032" y="5283648"/>
                  <a:pt x="41032" y="5292704"/>
                  <a:pt x="35732" y="5295028"/>
                </a:cubicBezTo>
                <a:close/>
                <a:moveTo>
                  <a:pt x="0" y="5363256"/>
                </a:moveTo>
                <a:lnTo>
                  <a:pt x="0" y="5337828"/>
                </a:lnTo>
                <a:lnTo>
                  <a:pt x="103754" y="5352332"/>
                </a:lnTo>
                <a:cubicBezTo>
                  <a:pt x="108282" y="5353547"/>
                  <a:pt x="107508" y="5359618"/>
                  <a:pt x="103092" y="5360172"/>
                </a:cubicBezTo>
                <a:close/>
                <a:moveTo>
                  <a:pt x="0" y="5436618"/>
                </a:moveTo>
                <a:lnTo>
                  <a:pt x="0" y="5405092"/>
                </a:lnTo>
                <a:lnTo>
                  <a:pt x="24219" y="5406674"/>
                </a:lnTo>
                <a:cubicBezTo>
                  <a:pt x="115680" y="5413534"/>
                  <a:pt x="206727" y="5423501"/>
                  <a:pt x="294129" y="5443103"/>
                </a:cubicBezTo>
                <a:cubicBezTo>
                  <a:pt x="302190" y="5444871"/>
                  <a:pt x="301528" y="5456243"/>
                  <a:pt x="292914" y="5456023"/>
                </a:cubicBezTo>
                <a:cubicBezTo>
                  <a:pt x="198721" y="5453594"/>
                  <a:pt x="104086" y="5446030"/>
                  <a:pt x="9464" y="5437443"/>
                </a:cubicBezTo>
                <a:close/>
                <a:moveTo>
                  <a:pt x="0" y="5549925"/>
                </a:moveTo>
                <a:lnTo>
                  <a:pt x="0" y="5539105"/>
                </a:lnTo>
                <a:lnTo>
                  <a:pt x="1057" y="5538096"/>
                </a:lnTo>
                <a:cubicBezTo>
                  <a:pt x="27780" y="5537876"/>
                  <a:pt x="52184" y="5545274"/>
                  <a:pt x="77030" y="5554661"/>
                </a:cubicBezTo>
                <a:cubicBezTo>
                  <a:pt x="84539" y="5557532"/>
                  <a:pt x="80564" y="5570121"/>
                  <a:pt x="72834" y="5568131"/>
                </a:cubicBezTo>
                <a:close/>
                <a:moveTo>
                  <a:pt x="0" y="5587701"/>
                </a:moveTo>
                <a:lnTo>
                  <a:pt x="0" y="5564308"/>
                </a:lnTo>
                <a:lnTo>
                  <a:pt x="34956" y="5573513"/>
                </a:lnTo>
                <a:cubicBezTo>
                  <a:pt x="105629" y="5591180"/>
                  <a:pt x="181382" y="5604432"/>
                  <a:pt x="247638" y="5634912"/>
                </a:cubicBezTo>
                <a:cubicBezTo>
                  <a:pt x="252055" y="5637012"/>
                  <a:pt x="251172" y="5644300"/>
                  <a:pt x="245761" y="5643748"/>
                </a:cubicBezTo>
                <a:cubicBezTo>
                  <a:pt x="181602" y="5637451"/>
                  <a:pt x="118770" y="5615696"/>
                  <a:pt x="56269" y="5600124"/>
                </a:cubicBezTo>
                <a:close/>
                <a:moveTo>
                  <a:pt x="0" y="5639945"/>
                </a:moveTo>
                <a:lnTo>
                  <a:pt x="0" y="5610824"/>
                </a:lnTo>
                <a:lnTo>
                  <a:pt x="93925" y="5639469"/>
                </a:lnTo>
                <a:cubicBezTo>
                  <a:pt x="127467" y="5649836"/>
                  <a:pt x="160788" y="5660823"/>
                  <a:pt x="193309" y="5673908"/>
                </a:cubicBezTo>
                <a:cubicBezTo>
                  <a:pt x="197726" y="5675676"/>
                  <a:pt x="195737" y="5683515"/>
                  <a:pt x="190990" y="5683073"/>
                </a:cubicBezTo>
                <a:cubicBezTo>
                  <a:pt x="127826" y="5677442"/>
                  <a:pt x="65986" y="5660878"/>
                  <a:pt x="5694" y="5641775"/>
                </a:cubicBezTo>
                <a:close/>
                <a:moveTo>
                  <a:pt x="0" y="5673849"/>
                </a:moveTo>
                <a:lnTo>
                  <a:pt x="0" y="5649406"/>
                </a:lnTo>
                <a:lnTo>
                  <a:pt x="20408" y="5657206"/>
                </a:lnTo>
                <a:cubicBezTo>
                  <a:pt x="35758" y="5663514"/>
                  <a:pt x="50693" y="5670637"/>
                  <a:pt x="64109" y="5679747"/>
                </a:cubicBezTo>
                <a:cubicBezTo>
                  <a:pt x="71618" y="5684827"/>
                  <a:pt x="65766" y="5694875"/>
                  <a:pt x="57595" y="5693441"/>
                </a:cubicBezTo>
                <a:cubicBezTo>
                  <a:pt x="40313" y="5689852"/>
                  <a:pt x="23389" y="5683612"/>
                  <a:pt x="6673" y="5676669"/>
                </a:cubicBezTo>
                <a:close/>
                <a:moveTo>
                  <a:pt x="0" y="5710233"/>
                </a:moveTo>
                <a:lnTo>
                  <a:pt x="0" y="5690379"/>
                </a:lnTo>
                <a:lnTo>
                  <a:pt x="57817" y="5713096"/>
                </a:lnTo>
                <a:cubicBezTo>
                  <a:pt x="138759" y="5744787"/>
                  <a:pt x="223898" y="5770627"/>
                  <a:pt x="299982" y="5813030"/>
                </a:cubicBezTo>
                <a:cubicBezTo>
                  <a:pt x="304840" y="5815791"/>
                  <a:pt x="300755" y="5822418"/>
                  <a:pt x="296006" y="5821313"/>
                </a:cubicBezTo>
                <a:cubicBezTo>
                  <a:pt x="203248" y="5798786"/>
                  <a:pt x="114907" y="5755167"/>
                  <a:pt x="26235" y="5720495"/>
                </a:cubicBezTo>
                <a:close/>
                <a:moveTo>
                  <a:pt x="0" y="5742612"/>
                </a:moveTo>
                <a:lnTo>
                  <a:pt x="0" y="5719748"/>
                </a:lnTo>
                <a:lnTo>
                  <a:pt x="20629" y="5728926"/>
                </a:lnTo>
                <a:cubicBezTo>
                  <a:pt x="40837" y="5739472"/>
                  <a:pt x="60686" y="5750818"/>
                  <a:pt x="80342" y="5761253"/>
                </a:cubicBezTo>
                <a:cubicBezTo>
                  <a:pt x="116342" y="5780357"/>
                  <a:pt x="153334" y="5798467"/>
                  <a:pt x="186793" y="5821878"/>
                </a:cubicBezTo>
                <a:cubicBezTo>
                  <a:pt x="192757" y="5825964"/>
                  <a:pt x="187015" y="5835019"/>
                  <a:pt x="180609" y="5832589"/>
                </a:cubicBezTo>
                <a:cubicBezTo>
                  <a:pt x="138537" y="5816577"/>
                  <a:pt x="98562" y="5793830"/>
                  <a:pt x="58809" y="5772958"/>
                </a:cubicBezTo>
                <a:cubicBezTo>
                  <a:pt x="40810" y="5763461"/>
                  <a:pt x="22147" y="5754489"/>
                  <a:pt x="3858" y="5744924"/>
                </a:cubicBezTo>
                <a:close/>
                <a:moveTo>
                  <a:pt x="0" y="5890659"/>
                </a:moveTo>
                <a:lnTo>
                  <a:pt x="0" y="5859346"/>
                </a:lnTo>
                <a:lnTo>
                  <a:pt x="158306" y="5949740"/>
                </a:lnTo>
                <a:cubicBezTo>
                  <a:pt x="166035" y="5954600"/>
                  <a:pt x="160072" y="5965531"/>
                  <a:pt x="151790" y="5962108"/>
                </a:cubicBezTo>
                <a:cubicBezTo>
                  <a:pt x="105880" y="5943170"/>
                  <a:pt x="60454" y="5921899"/>
                  <a:pt x="15477" y="5899056"/>
                </a:cubicBezTo>
                <a:close/>
                <a:moveTo>
                  <a:pt x="0" y="6015821"/>
                </a:moveTo>
                <a:lnTo>
                  <a:pt x="0" y="5996023"/>
                </a:lnTo>
                <a:lnTo>
                  <a:pt x="27450" y="6014562"/>
                </a:lnTo>
                <a:cubicBezTo>
                  <a:pt x="34075" y="6019530"/>
                  <a:pt x="27118" y="6029910"/>
                  <a:pt x="19830" y="6026489"/>
                </a:cubicBezTo>
                <a:close/>
                <a:moveTo>
                  <a:pt x="0" y="6082462"/>
                </a:moveTo>
                <a:lnTo>
                  <a:pt x="0" y="6054731"/>
                </a:lnTo>
                <a:lnTo>
                  <a:pt x="55829" y="6091544"/>
                </a:lnTo>
                <a:cubicBezTo>
                  <a:pt x="115017" y="6128978"/>
                  <a:pt x="176746" y="6163541"/>
                  <a:pt x="230964" y="6208045"/>
                </a:cubicBezTo>
                <a:cubicBezTo>
                  <a:pt x="235603" y="6211799"/>
                  <a:pt x="230192" y="6218313"/>
                  <a:pt x="225222" y="6216105"/>
                </a:cubicBezTo>
                <a:cubicBezTo>
                  <a:pt x="161616" y="6188168"/>
                  <a:pt x="103864" y="6148303"/>
                  <a:pt x="45448" y="6110980"/>
                </a:cubicBezTo>
                <a:close/>
                <a:moveTo>
                  <a:pt x="0" y="6151720"/>
                </a:moveTo>
                <a:lnTo>
                  <a:pt x="0" y="6122522"/>
                </a:lnTo>
                <a:lnTo>
                  <a:pt x="18392" y="6136245"/>
                </a:lnTo>
                <a:cubicBezTo>
                  <a:pt x="45226" y="6159655"/>
                  <a:pt x="78686" y="6183507"/>
                  <a:pt x="95802" y="6215202"/>
                </a:cubicBezTo>
                <a:cubicBezTo>
                  <a:pt x="98783" y="6220725"/>
                  <a:pt x="93041" y="6225582"/>
                  <a:pt x="87851" y="6223262"/>
                </a:cubicBezTo>
                <a:cubicBezTo>
                  <a:pt x="54834" y="6208242"/>
                  <a:pt x="28993" y="6177435"/>
                  <a:pt x="1939" y="6153583"/>
                </a:cubicBezTo>
                <a:close/>
                <a:moveTo>
                  <a:pt x="0" y="6394067"/>
                </a:moveTo>
                <a:lnTo>
                  <a:pt x="0" y="6361633"/>
                </a:lnTo>
                <a:lnTo>
                  <a:pt x="20477" y="6386120"/>
                </a:lnTo>
                <a:cubicBezTo>
                  <a:pt x="34294" y="6402518"/>
                  <a:pt x="47545" y="6419275"/>
                  <a:pt x="58146" y="6437386"/>
                </a:cubicBezTo>
                <a:cubicBezTo>
                  <a:pt x="60576" y="6441583"/>
                  <a:pt x="55827" y="6445559"/>
                  <a:pt x="51962" y="6442908"/>
                </a:cubicBezTo>
                <a:close/>
                <a:moveTo>
                  <a:pt x="0" y="6684196"/>
                </a:moveTo>
                <a:lnTo>
                  <a:pt x="0" y="6649365"/>
                </a:lnTo>
                <a:lnTo>
                  <a:pt x="10486" y="6658705"/>
                </a:lnTo>
                <a:cubicBezTo>
                  <a:pt x="35539" y="6680238"/>
                  <a:pt x="61904" y="6697437"/>
                  <a:pt x="92602" y="6689376"/>
                </a:cubicBezTo>
                <a:cubicBezTo>
                  <a:pt x="137987" y="6677450"/>
                  <a:pt x="172881" y="6633170"/>
                  <a:pt x="160403" y="6585576"/>
                </a:cubicBezTo>
                <a:cubicBezTo>
                  <a:pt x="151569" y="6552116"/>
                  <a:pt x="131913" y="6525172"/>
                  <a:pt x="118551" y="6494364"/>
                </a:cubicBezTo>
                <a:cubicBezTo>
                  <a:pt x="99558" y="6488069"/>
                  <a:pt x="80344" y="6474487"/>
                  <a:pt x="71620" y="6466537"/>
                </a:cubicBezTo>
                <a:cubicBezTo>
                  <a:pt x="65436" y="6460904"/>
                  <a:pt x="72283" y="6448648"/>
                  <a:pt x="80344" y="6452071"/>
                </a:cubicBezTo>
                <a:cubicBezTo>
                  <a:pt x="87633" y="6455383"/>
                  <a:pt x="95252" y="6458146"/>
                  <a:pt x="102761" y="6461124"/>
                </a:cubicBezTo>
                <a:cubicBezTo>
                  <a:pt x="103423" y="6460573"/>
                  <a:pt x="103533" y="6459580"/>
                  <a:pt x="104416" y="6459139"/>
                </a:cubicBezTo>
                <a:cubicBezTo>
                  <a:pt x="135779" y="6442906"/>
                  <a:pt x="116232" y="6408010"/>
                  <a:pt x="100441" y="6378965"/>
                </a:cubicBezTo>
                <a:cubicBezTo>
                  <a:pt x="99558" y="6377972"/>
                  <a:pt x="98896" y="6376977"/>
                  <a:pt x="98122" y="6375984"/>
                </a:cubicBezTo>
                <a:cubicBezTo>
                  <a:pt x="79571" y="6353132"/>
                  <a:pt x="64001" y="6331158"/>
                  <a:pt x="51412" y="6304541"/>
                </a:cubicBezTo>
                <a:cubicBezTo>
                  <a:pt x="46996" y="6295156"/>
                  <a:pt x="57486" y="6285659"/>
                  <a:pt x="66430" y="6287425"/>
                </a:cubicBezTo>
                <a:cubicBezTo>
                  <a:pt x="128490" y="6299793"/>
                  <a:pt x="187789" y="6321991"/>
                  <a:pt x="249517" y="6335245"/>
                </a:cubicBezTo>
                <a:cubicBezTo>
                  <a:pt x="293356" y="6344632"/>
                  <a:pt x="343490" y="6337452"/>
                  <a:pt x="382470" y="6359977"/>
                </a:cubicBezTo>
                <a:cubicBezTo>
                  <a:pt x="426531" y="6385480"/>
                  <a:pt x="415820" y="6258825"/>
                  <a:pt x="411513" y="6248114"/>
                </a:cubicBezTo>
                <a:cubicBezTo>
                  <a:pt x="408089" y="6239611"/>
                  <a:pt x="405881" y="6231551"/>
                  <a:pt x="404004" y="6222495"/>
                </a:cubicBezTo>
                <a:cubicBezTo>
                  <a:pt x="399807" y="6202508"/>
                  <a:pt x="413170" y="6189697"/>
                  <a:pt x="428298" y="6180642"/>
                </a:cubicBezTo>
                <a:cubicBezTo>
                  <a:pt x="425868" y="6176778"/>
                  <a:pt x="423217" y="6173134"/>
                  <a:pt x="420789" y="6169378"/>
                </a:cubicBezTo>
                <a:cubicBezTo>
                  <a:pt x="371428" y="6144753"/>
                  <a:pt x="324829" y="6103676"/>
                  <a:pt x="286289" y="6077284"/>
                </a:cubicBezTo>
                <a:cubicBezTo>
                  <a:pt x="280105" y="6072978"/>
                  <a:pt x="284192" y="6063039"/>
                  <a:pt x="291479" y="6063812"/>
                </a:cubicBezTo>
                <a:cubicBezTo>
                  <a:pt x="352876" y="6070549"/>
                  <a:pt x="396273" y="6131942"/>
                  <a:pt x="451708" y="6155023"/>
                </a:cubicBezTo>
                <a:cubicBezTo>
                  <a:pt x="507253" y="6178102"/>
                  <a:pt x="563459" y="6139564"/>
                  <a:pt x="576821" y="6088326"/>
                </a:cubicBezTo>
                <a:cubicBezTo>
                  <a:pt x="560809" y="6079492"/>
                  <a:pt x="546453" y="6066352"/>
                  <a:pt x="531105" y="6056966"/>
                </a:cubicBezTo>
                <a:cubicBezTo>
                  <a:pt x="514209" y="6046586"/>
                  <a:pt x="493449" y="6039187"/>
                  <a:pt x="479204" y="6025493"/>
                </a:cubicBezTo>
                <a:cubicBezTo>
                  <a:pt x="473903" y="6020524"/>
                  <a:pt x="477327" y="6009702"/>
                  <a:pt x="485278" y="6010366"/>
                </a:cubicBezTo>
                <a:cubicBezTo>
                  <a:pt x="506148" y="6012243"/>
                  <a:pt x="526135" y="6026156"/>
                  <a:pt x="543473" y="6037200"/>
                </a:cubicBezTo>
                <a:cubicBezTo>
                  <a:pt x="555067" y="6044599"/>
                  <a:pt x="568318" y="6052659"/>
                  <a:pt x="579581" y="6062155"/>
                </a:cubicBezTo>
                <a:cubicBezTo>
                  <a:pt x="579251" y="6052328"/>
                  <a:pt x="577373" y="6042279"/>
                  <a:pt x="573397" y="6032451"/>
                </a:cubicBezTo>
                <a:cubicBezTo>
                  <a:pt x="521939" y="6012132"/>
                  <a:pt x="474787" y="5971495"/>
                  <a:pt x="428629" y="5946207"/>
                </a:cubicBezTo>
                <a:cubicBezTo>
                  <a:pt x="418028" y="5940464"/>
                  <a:pt x="426089" y="5922577"/>
                  <a:pt x="436690" y="5927103"/>
                </a:cubicBezTo>
                <a:cubicBezTo>
                  <a:pt x="488480" y="5946538"/>
                  <a:pt x="538172" y="5992918"/>
                  <a:pt x="592722" y="6009702"/>
                </a:cubicBezTo>
                <a:cubicBezTo>
                  <a:pt x="586207" y="5988722"/>
                  <a:pt x="579471" y="5967740"/>
                  <a:pt x="572404" y="5946869"/>
                </a:cubicBezTo>
                <a:cubicBezTo>
                  <a:pt x="568539" y="5945324"/>
                  <a:pt x="564674" y="5943666"/>
                  <a:pt x="560809" y="5942231"/>
                </a:cubicBezTo>
                <a:cubicBezTo>
                  <a:pt x="535522" y="5932514"/>
                  <a:pt x="505928" y="5925337"/>
                  <a:pt x="485168" y="5907337"/>
                </a:cubicBezTo>
                <a:cubicBezTo>
                  <a:pt x="480419" y="5903141"/>
                  <a:pt x="484615" y="5895741"/>
                  <a:pt x="490136" y="5895741"/>
                </a:cubicBezTo>
                <a:cubicBezTo>
                  <a:pt x="513657" y="5895741"/>
                  <a:pt x="538282" y="5905238"/>
                  <a:pt x="561471" y="5914956"/>
                </a:cubicBezTo>
                <a:cubicBezTo>
                  <a:pt x="561030" y="5913740"/>
                  <a:pt x="560699" y="5912528"/>
                  <a:pt x="560257" y="5911312"/>
                </a:cubicBezTo>
                <a:cubicBezTo>
                  <a:pt x="554515" y="5909435"/>
                  <a:pt x="548662" y="5907557"/>
                  <a:pt x="542920" y="5905679"/>
                </a:cubicBezTo>
                <a:cubicBezTo>
                  <a:pt x="488370" y="5888343"/>
                  <a:pt x="428298" y="5874208"/>
                  <a:pt x="377502" y="5847816"/>
                </a:cubicBezTo>
                <a:cubicBezTo>
                  <a:pt x="369219" y="5843509"/>
                  <a:pt x="372863" y="5830811"/>
                  <a:pt x="382250" y="5832246"/>
                </a:cubicBezTo>
                <a:cubicBezTo>
                  <a:pt x="432605" y="5839865"/>
                  <a:pt x="482296" y="5859962"/>
                  <a:pt x="530883" y="5874871"/>
                </a:cubicBezTo>
                <a:cubicBezTo>
                  <a:pt x="536736" y="5876638"/>
                  <a:pt x="542809" y="5878294"/>
                  <a:pt x="548773" y="5880061"/>
                </a:cubicBezTo>
                <a:cubicBezTo>
                  <a:pt x="544466" y="5868356"/>
                  <a:pt x="540269" y="5856540"/>
                  <a:pt x="535742" y="5844834"/>
                </a:cubicBezTo>
                <a:cubicBezTo>
                  <a:pt x="520062" y="5840418"/>
                  <a:pt x="504491" y="5836000"/>
                  <a:pt x="489032" y="5831805"/>
                </a:cubicBezTo>
                <a:cubicBezTo>
                  <a:pt x="428076" y="5815350"/>
                  <a:pt x="363146" y="5803313"/>
                  <a:pt x="305282" y="5777804"/>
                </a:cubicBezTo>
                <a:cubicBezTo>
                  <a:pt x="295786" y="5773608"/>
                  <a:pt x="298768" y="5758260"/>
                  <a:pt x="309699" y="5759695"/>
                </a:cubicBezTo>
                <a:cubicBezTo>
                  <a:pt x="379930" y="5768749"/>
                  <a:pt x="449831" y="5794590"/>
                  <a:pt x="518295" y="5812810"/>
                </a:cubicBezTo>
                <a:cubicBezTo>
                  <a:pt x="520172" y="5813252"/>
                  <a:pt x="521939" y="5813694"/>
                  <a:pt x="523706" y="5814136"/>
                </a:cubicBezTo>
                <a:cubicBezTo>
                  <a:pt x="520062" y="5804860"/>
                  <a:pt x="516529" y="5795584"/>
                  <a:pt x="512774" y="5786418"/>
                </a:cubicBezTo>
                <a:cubicBezTo>
                  <a:pt x="492124" y="5781007"/>
                  <a:pt x="471475" y="5775487"/>
                  <a:pt x="451266" y="5770406"/>
                </a:cubicBezTo>
                <a:cubicBezTo>
                  <a:pt x="380483" y="5752516"/>
                  <a:pt x="301528" y="5740590"/>
                  <a:pt x="236266" y="5707134"/>
                </a:cubicBezTo>
                <a:cubicBezTo>
                  <a:pt x="230304" y="5704152"/>
                  <a:pt x="233174" y="5693993"/>
                  <a:pt x="239910" y="5694543"/>
                </a:cubicBezTo>
                <a:cubicBezTo>
                  <a:pt x="321515" y="5701723"/>
                  <a:pt x="403782" y="5735842"/>
                  <a:pt x="483511" y="5754836"/>
                </a:cubicBezTo>
                <a:cubicBezTo>
                  <a:pt x="489363" y="5756271"/>
                  <a:pt x="495327" y="5757486"/>
                  <a:pt x="501289" y="5758812"/>
                </a:cubicBezTo>
                <a:cubicBezTo>
                  <a:pt x="497535" y="5749755"/>
                  <a:pt x="493780" y="5740701"/>
                  <a:pt x="489915" y="5731646"/>
                </a:cubicBezTo>
                <a:cubicBezTo>
                  <a:pt x="414605" y="5713207"/>
                  <a:pt x="332558" y="5699182"/>
                  <a:pt x="263873" y="5665723"/>
                </a:cubicBezTo>
                <a:cubicBezTo>
                  <a:pt x="255259" y="5661526"/>
                  <a:pt x="259345" y="5649049"/>
                  <a:pt x="268621" y="5650155"/>
                </a:cubicBezTo>
                <a:cubicBezTo>
                  <a:pt x="338852" y="5658655"/>
                  <a:pt x="408531" y="5684386"/>
                  <a:pt x="477769" y="5703600"/>
                </a:cubicBezTo>
                <a:cubicBezTo>
                  <a:pt x="472358" y="5691120"/>
                  <a:pt x="466946" y="5678532"/>
                  <a:pt x="461315" y="5666053"/>
                </a:cubicBezTo>
                <a:cubicBezTo>
                  <a:pt x="450935" y="5663844"/>
                  <a:pt x="440555" y="5661746"/>
                  <a:pt x="430285" y="5659758"/>
                </a:cubicBezTo>
                <a:cubicBezTo>
                  <a:pt x="370655" y="5648498"/>
                  <a:pt x="305945" y="5644081"/>
                  <a:pt x="249407" y="5620889"/>
                </a:cubicBezTo>
                <a:cubicBezTo>
                  <a:pt x="240241" y="5617134"/>
                  <a:pt x="243002" y="5604213"/>
                  <a:pt x="252831" y="5604213"/>
                </a:cubicBezTo>
                <a:cubicBezTo>
                  <a:pt x="314116" y="5603992"/>
                  <a:pt x="376618" y="5624645"/>
                  <a:pt x="436469" y="5636793"/>
                </a:cubicBezTo>
                <a:cubicBezTo>
                  <a:pt x="440776" y="5637672"/>
                  <a:pt x="445303" y="5638337"/>
                  <a:pt x="449610" y="5639220"/>
                </a:cubicBezTo>
                <a:cubicBezTo>
                  <a:pt x="447511" y="5634583"/>
                  <a:pt x="445524" y="5629945"/>
                  <a:pt x="443426" y="5625196"/>
                </a:cubicBezTo>
                <a:cubicBezTo>
                  <a:pt x="409746" y="5617466"/>
                  <a:pt x="376066" y="5609844"/>
                  <a:pt x="342385" y="5602556"/>
                </a:cubicBezTo>
                <a:cubicBezTo>
                  <a:pt x="278725" y="5588864"/>
                  <a:pt x="213629" y="5577132"/>
                  <a:pt x="149085" y="5563439"/>
                </a:cubicBezTo>
                <a:lnTo>
                  <a:pt x="0" y="5523516"/>
                </a:lnTo>
                <a:lnTo>
                  <a:pt x="0" y="5508655"/>
                </a:lnTo>
                <a:lnTo>
                  <a:pt x="155158" y="5534442"/>
                </a:lnTo>
                <a:cubicBezTo>
                  <a:pt x="219371" y="5548616"/>
                  <a:pt x="283253" y="5564793"/>
                  <a:pt x="346582" y="5578595"/>
                </a:cubicBezTo>
                <a:cubicBezTo>
                  <a:pt x="374520" y="5584667"/>
                  <a:pt x="402569" y="5590519"/>
                  <a:pt x="430726" y="5596262"/>
                </a:cubicBezTo>
                <a:cubicBezTo>
                  <a:pt x="426862" y="5587317"/>
                  <a:pt x="422997" y="5578484"/>
                  <a:pt x="419022" y="5569651"/>
                </a:cubicBezTo>
                <a:cubicBezTo>
                  <a:pt x="334325" y="5556456"/>
                  <a:pt x="249711" y="5539948"/>
                  <a:pt x="165193" y="5523495"/>
                </a:cubicBezTo>
                <a:lnTo>
                  <a:pt x="0" y="5493604"/>
                </a:lnTo>
                <a:lnTo>
                  <a:pt x="0" y="5463166"/>
                </a:lnTo>
                <a:lnTo>
                  <a:pt x="158484" y="5486476"/>
                </a:lnTo>
                <a:cubicBezTo>
                  <a:pt x="239938" y="5498844"/>
                  <a:pt x="321515" y="5512509"/>
                  <a:pt x="401574" y="5529898"/>
                </a:cubicBezTo>
                <a:cubicBezTo>
                  <a:pt x="398372" y="5523052"/>
                  <a:pt x="395060" y="5516318"/>
                  <a:pt x="391746" y="5509582"/>
                </a:cubicBezTo>
                <a:cubicBezTo>
                  <a:pt x="337085" y="5498432"/>
                  <a:pt x="280437" y="5489927"/>
                  <a:pt x="227874" y="5471042"/>
                </a:cubicBezTo>
                <a:cubicBezTo>
                  <a:pt x="223125" y="5469386"/>
                  <a:pt x="226107" y="5462982"/>
                  <a:pt x="230414" y="5463203"/>
                </a:cubicBezTo>
                <a:cubicBezTo>
                  <a:pt x="280878" y="5466185"/>
                  <a:pt x="331564" y="5478444"/>
                  <a:pt x="381367" y="5489045"/>
                </a:cubicBezTo>
                <a:cubicBezTo>
                  <a:pt x="377502" y="5481756"/>
                  <a:pt x="373746" y="5474577"/>
                  <a:pt x="369771" y="5467399"/>
                </a:cubicBezTo>
                <a:cubicBezTo>
                  <a:pt x="366017" y="5466295"/>
                  <a:pt x="362152" y="5465302"/>
                  <a:pt x="358508" y="5464086"/>
                </a:cubicBezTo>
                <a:cubicBezTo>
                  <a:pt x="352656" y="5462097"/>
                  <a:pt x="353539" y="5452269"/>
                  <a:pt x="359943" y="5451829"/>
                </a:cubicBezTo>
                <a:cubicBezTo>
                  <a:pt x="360275" y="5451829"/>
                  <a:pt x="360495" y="5451829"/>
                  <a:pt x="360827" y="5451829"/>
                </a:cubicBezTo>
                <a:cubicBezTo>
                  <a:pt x="358287" y="5447629"/>
                  <a:pt x="355968" y="5443323"/>
                  <a:pt x="353428" y="5439127"/>
                </a:cubicBezTo>
                <a:cubicBezTo>
                  <a:pt x="346140" y="5430627"/>
                  <a:pt x="338410" y="5422450"/>
                  <a:pt x="330349" y="5414278"/>
                </a:cubicBezTo>
                <a:cubicBezTo>
                  <a:pt x="313896" y="5413725"/>
                  <a:pt x="297553" y="5413176"/>
                  <a:pt x="281320" y="5412844"/>
                </a:cubicBezTo>
                <a:cubicBezTo>
                  <a:pt x="234720" y="5411739"/>
                  <a:pt x="186188" y="5412567"/>
                  <a:pt x="137904" y="5411077"/>
                </a:cubicBezTo>
                <a:lnTo>
                  <a:pt x="0" y="5395840"/>
                </a:lnTo>
                <a:lnTo>
                  <a:pt x="0" y="5383060"/>
                </a:lnTo>
                <a:lnTo>
                  <a:pt x="126530" y="5384230"/>
                </a:lnTo>
                <a:cubicBezTo>
                  <a:pt x="170176" y="5387252"/>
                  <a:pt x="213850" y="5391531"/>
                  <a:pt x="256806" y="5392967"/>
                </a:cubicBezTo>
                <a:cubicBezTo>
                  <a:pt x="274474" y="5393519"/>
                  <a:pt x="292142" y="5393740"/>
                  <a:pt x="309811" y="5393848"/>
                </a:cubicBezTo>
                <a:cubicBezTo>
                  <a:pt x="303185" y="5387555"/>
                  <a:pt x="296338" y="5381373"/>
                  <a:pt x="289381" y="5375190"/>
                </a:cubicBezTo>
                <a:cubicBezTo>
                  <a:pt x="287835" y="5375190"/>
                  <a:pt x="286179" y="5375080"/>
                  <a:pt x="284522" y="5375080"/>
                </a:cubicBezTo>
                <a:cubicBezTo>
                  <a:pt x="239910" y="5374305"/>
                  <a:pt x="190992" y="5377949"/>
                  <a:pt x="148257" y="5363926"/>
                </a:cubicBezTo>
                <a:cubicBezTo>
                  <a:pt x="141189" y="5361604"/>
                  <a:pt x="140196" y="5350344"/>
                  <a:pt x="148367" y="5348797"/>
                </a:cubicBezTo>
                <a:cubicBezTo>
                  <a:pt x="184035" y="5342177"/>
                  <a:pt x="221580" y="5346040"/>
                  <a:pt x="258351" y="5348797"/>
                </a:cubicBezTo>
                <a:cubicBezTo>
                  <a:pt x="245432" y="5338198"/>
                  <a:pt x="232401" y="5327817"/>
                  <a:pt x="219150" y="5317549"/>
                </a:cubicBezTo>
                <a:cubicBezTo>
                  <a:pt x="180280" y="5323290"/>
                  <a:pt x="141189" y="5327595"/>
                  <a:pt x="102319" y="5324616"/>
                </a:cubicBezTo>
                <a:cubicBezTo>
                  <a:pt x="97902" y="5324176"/>
                  <a:pt x="97460" y="5318544"/>
                  <a:pt x="101436" y="5317107"/>
                </a:cubicBezTo>
                <a:cubicBezTo>
                  <a:pt x="129815" y="5306509"/>
                  <a:pt x="159741" y="5299992"/>
                  <a:pt x="189887" y="5294912"/>
                </a:cubicBezTo>
                <a:cubicBezTo>
                  <a:pt x="181826" y="5288733"/>
                  <a:pt x="173764" y="5282544"/>
                  <a:pt x="165703" y="5276362"/>
                </a:cubicBezTo>
                <a:cubicBezTo>
                  <a:pt x="161066" y="5276914"/>
                  <a:pt x="156649" y="5277359"/>
                  <a:pt x="152232" y="5277913"/>
                </a:cubicBezTo>
                <a:cubicBezTo>
                  <a:pt x="142846" y="5279014"/>
                  <a:pt x="140306" y="5266534"/>
                  <a:pt x="145938" y="5261018"/>
                </a:cubicBezTo>
                <a:cubicBezTo>
                  <a:pt x="138429" y="5255160"/>
                  <a:pt x="130920" y="5249088"/>
                  <a:pt x="123521" y="5243124"/>
                </a:cubicBezTo>
                <a:cubicBezTo>
                  <a:pt x="112147" y="5239921"/>
                  <a:pt x="100663" y="5236603"/>
                  <a:pt x="89288" y="5233072"/>
                </a:cubicBezTo>
                <a:lnTo>
                  <a:pt x="0" y="5254299"/>
                </a:lnTo>
                <a:lnTo>
                  <a:pt x="0" y="5225079"/>
                </a:lnTo>
                <a:lnTo>
                  <a:pt x="35400" y="5215962"/>
                </a:lnTo>
                <a:lnTo>
                  <a:pt x="0" y="5203436"/>
                </a:lnTo>
                <a:lnTo>
                  <a:pt x="0" y="5144252"/>
                </a:lnTo>
                <a:lnTo>
                  <a:pt x="100663" y="5180844"/>
                </a:lnTo>
                <a:cubicBezTo>
                  <a:pt x="142183" y="5184493"/>
                  <a:pt x="174537" y="5180182"/>
                  <a:pt x="214512" y="5164284"/>
                </a:cubicBezTo>
                <a:cubicBezTo>
                  <a:pt x="229640" y="5158207"/>
                  <a:pt x="233174" y="5156333"/>
                  <a:pt x="239910" y="5155778"/>
                </a:cubicBezTo>
                <a:cubicBezTo>
                  <a:pt x="256253" y="5144957"/>
                  <a:pt x="272044" y="5133141"/>
                  <a:pt x="287614" y="5123643"/>
                </a:cubicBezTo>
                <a:cubicBezTo>
                  <a:pt x="345036" y="5088749"/>
                  <a:pt x="391856" y="5041706"/>
                  <a:pt x="439009" y="4994773"/>
                </a:cubicBezTo>
                <a:cubicBezTo>
                  <a:pt x="509792" y="4924548"/>
                  <a:pt x="574612" y="4848131"/>
                  <a:pt x="628832" y="4764317"/>
                </a:cubicBezTo>
                <a:cubicBezTo>
                  <a:pt x="685370" y="4677191"/>
                  <a:pt x="725897" y="4582669"/>
                  <a:pt x="777465" y="4492781"/>
                </a:cubicBezTo>
                <a:cubicBezTo>
                  <a:pt x="786189" y="4477764"/>
                  <a:pt x="795023" y="4462744"/>
                  <a:pt x="803967" y="4447838"/>
                </a:cubicBezTo>
                <a:cubicBezTo>
                  <a:pt x="557744" y="4473511"/>
                  <a:pt x="314565" y="4527697"/>
                  <a:pt x="91248" y="4630703"/>
                </a:cubicBezTo>
                <a:lnTo>
                  <a:pt x="0" y="4681392"/>
                </a:lnTo>
                <a:lnTo>
                  <a:pt x="0" y="4649529"/>
                </a:lnTo>
                <a:lnTo>
                  <a:pt x="92520" y="4600876"/>
                </a:lnTo>
                <a:cubicBezTo>
                  <a:pt x="234230" y="4534108"/>
                  <a:pt x="384652" y="4485741"/>
                  <a:pt x="538614" y="4456009"/>
                </a:cubicBezTo>
                <a:cubicBezTo>
                  <a:pt x="632807" y="4437898"/>
                  <a:pt x="727774" y="4424209"/>
                  <a:pt x="823182" y="4415154"/>
                </a:cubicBezTo>
                <a:cubicBezTo>
                  <a:pt x="832348" y="4400021"/>
                  <a:pt x="841402" y="4385001"/>
                  <a:pt x="850458" y="4369874"/>
                </a:cubicBezTo>
                <a:cubicBezTo>
                  <a:pt x="763772" y="4394504"/>
                  <a:pt x="674216" y="4412834"/>
                  <a:pt x="589852" y="4420009"/>
                </a:cubicBezTo>
                <a:cubicBezTo>
                  <a:pt x="580134" y="4420893"/>
                  <a:pt x="577594" y="4408195"/>
                  <a:pt x="586870" y="4405325"/>
                </a:cubicBezTo>
                <a:cubicBezTo>
                  <a:pt x="662622" y="4381797"/>
                  <a:pt x="742460" y="4370097"/>
                  <a:pt x="819427" y="4350440"/>
                </a:cubicBezTo>
                <a:cubicBezTo>
                  <a:pt x="836433" y="4346133"/>
                  <a:pt x="853328" y="4341496"/>
                  <a:pt x="870223" y="4336858"/>
                </a:cubicBezTo>
                <a:cubicBezTo>
                  <a:pt x="875303" y="4328358"/>
                  <a:pt x="880272" y="4319855"/>
                  <a:pt x="885241" y="4311351"/>
                </a:cubicBezTo>
                <a:cubicBezTo>
                  <a:pt x="862936" y="4320848"/>
                  <a:pt x="840299" y="4329350"/>
                  <a:pt x="817770" y="4336526"/>
                </a:cubicBezTo>
                <a:cubicBezTo>
                  <a:pt x="809268" y="4339290"/>
                  <a:pt x="806066" y="4326479"/>
                  <a:pt x="813023" y="4322505"/>
                </a:cubicBezTo>
                <a:cubicBezTo>
                  <a:pt x="844604" y="4304504"/>
                  <a:pt x="876849" y="4286839"/>
                  <a:pt x="909315" y="4269388"/>
                </a:cubicBezTo>
                <a:cubicBezTo>
                  <a:pt x="910640" y="4267069"/>
                  <a:pt x="911965" y="4264751"/>
                  <a:pt x="913290" y="4262431"/>
                </a:cubicBezTo>
                <a:cubicBezTo>
                  <a:pt x="918039" y="4253929"/>
                  <a:pt x="922456" y="4245428"/>
                  <a:pt x="926761" y="4236814"/>
                </a:cubicBezTo>
                <a:cubicBezTo>
                  <a:pt x="904898" y="4248187"/>
                  <a:pt x="882812" y="4259005"/>
                  <a:pt x="860947" y="4268948"/>
                </a:cubicBezTo>
                <a:cubicBezTo>
                  <a:pt x="852997" y="4272592"/>
                  <a:pt x="848138" y="4261880"/>
                  <a:pt x="854985" y="4257241"/>
                </a:cubicBezTo>
                <a:cubicBezTo>
                  <a:pt x="885131" y="4236923"/>
                  <a:pt x="915609" y="4216497"/>
                  <a:pt x="946196" y="4196070"/>
                </a:cubicBezTo>
                <a:cubicBezTo>
                  <a:pt x="952602" y="4181719"/>
                  <a:pt x="958676" y="4167254"/>
                  <a:pt x="964528" y="4152786"/>
                </a:cubicBezTo>
                <a:cubicBezTo>
                  <a:pt x="957350" y="4156874"/>
                  <a:pt x="950062" y="4160625"/>
                  <a:pt x="942663" y="4164162"/>
                </a:cubicBezTo>
                <a:cubicBezTo>
                  <a:pt x="933498" y="4168576"/>
                  <a:pt x="928418" y="4156103"/>
                  <a:pt x="934492" y="4150024"/>
                </a:cubicBezTo>
                <a:cubicBezTo>
                  <a:pt x="948737" y="4136003"/>
                  <a:pt x="964528" y="4122528"/>
                  <a:pt x="981423" y="4109497"/>
                </a:cubicBezTo>
                <a:cubicBezTo>
                  <a:pt x="988600" y="4090500"/>
                  <a:pt x="995447" y="4071394"/>
                  <a:pt x="1002183" y="4052189"/>
                </a:cubicBezTo>
                <a:cubicBezTo>
                  <a:pt x="961214" y="4080782"/>
                  <a:pt x="918480" y="4105412"/>
                  <a:pt x="874640" y="4123301"/>
                </a:cubicBezTo>
                <a:cubicBezTo>
                  <a:pt x="866028" y="4126835"/>
                  <a:pt x="857855" y="4115461"/>
                  <a:pt x="865586" y="4109277"/>
                </a:cubicBezTo>
                <a:cubicBezTo>
                  <a:pt x="918039" y="4067532"/>
                  <a:pt x="971374" y="4029111"/>
                  <a:pt x="1024048" y="3989691"/>
                </a:cubicBezTo>
                <a:cubicBezTo>
                  <a:pt x="1030342" y="3971575"/>
                  <a:pt x="1036858" y="3953580"/>
                  <a:pt x="1043482" y="3935691"/>
                </a:cubicBezTo>
                <a:cubicBezTo>
                  <a:pt x="1014993" y="3956893"/>
                  <a:pt x="985840" y="3976653"/>
                  <a:pt x="956467" y="3993886"/>
                </a:cubicBezTo>
                <a:cubicBezTo>
                  <a:pt x="949952" y="3997753"/>
                  <a:pt x="943658" y="3988034"/>
                  <a:pt x="949179" y="3983170"/>
                </a:cubicBezTo>
                <a:cubicBezTo>
                  <a:pt x="986613" y="3950269"/>
                  <a:pt x="1024820" y="3917586"/>
                  <a:pt x="1063249" y="3885122"/>
                </a:cubicBezTo>
                <a:cubicBezTo>
                  <a:pt x="1075616" y="3854976"/>
                  <a:pt x="1089089" y="3825378"/>
                  <a:pt x="1104327" y="3796334"/>
                </a:cubicBezTo>
                <a:cubicBezTo>
                  <a:pt x="1072636" y="3829907"/>
                  <a:pt x="1037630" y="3858622"/>
                  <a:pt x="1011459" y="3877725"/>
                </a:cubicBezTo>
                <a:cubicBezTo>
                  <a:pt x="1001631" y="3884793"/>
                  <a:pt x="989374" y="3872976"/>
                  <a:pt x="998098" y="3863701"/>
                </a:cubicBezTo>
                <a:cubicBezTo>
                  <a:pt x="1047237" y="3811683"/>
                  <a:pt x="1106094" y="3766735"/>
                  <a:pt x="1135688" y="3699144"/>
                </a:cubicBezTo>
                <a:cubicBezTo>
                  <a:pt x="1141762" y="3685228"/>
                  <a:pt x="1155455" y="3653862"/>
                  <a:pt x="1154461" y="3628501"/>
                </a:cubicBezTo>
                <a:cubicBezTo>
                  <a:pt x="1148719" y="3617127"/>
                  <a:pt x="1141983" y="3606195"/>
                  <a:pt x="1134363" y="3595815"/>
                </a:cubicBezTo>
                <a:cubicBezTo>
                  <a:pt x="1130168" y="3594047"/>
                  <a:pt x="1125529" y="3592612"/>
                  <a:pt x="1119787" y="3591950"/>
                </a:cubicBezTo>
                <a:cubicBezTo>
                  <a:pt x="1099800" y="3589742"/>
                  <a:pt x="1083237" y="3590735"/>
                  <a:pt x="1065237" y="3605533"/>
                </a:cubicBezTo>
                <a:cubicBezTo>
                  <a:pt x="1046022" y="3621213"/>
                  <a:pt x="1031336" y="3641051"/>
                  <a:pt x="1013336" y="3657949"/>
                </a:cubicBezTo>
                <a:cubicBezTo>
                  <a:pt x="1005717" y="3665128"/>
                  <a:pt x="996331" y="3655408"/>
                  <a:pt x="1000196" y="3647015"/>
                </a:cubicBezTo>
                <a:cubicBezTo>
                  <a:pt x="1011680" y="3622538"/>
                  <a:pt x="1034759" y="3598796"/>
                  <a:pt x="1060820" y="3583005"/>
                </a:cubicBezTo>
                <a:cubicBezTo>
                  <a:pt x="1061372" y="3582123"/>
                  <a:pt x="1061482" y="3581128"/>
                  <a:pt x="1062477" y="3580356"/>
                </a:cubicBezTo>
                <a:cubicBezTo>
                  <a:pt x="1072414" y="3572515"/>
                  <a:pt x="1085665" y="3562135"/>
                  <a:pt x="1088647" y="3549215"/>
                </a:cubicBezTo>
                <a:cubicBezTo>
                  <a:pt x="1081580" y="3543694"/>
                  <a:pt x="1074403" y="3538282"/>
                  <a:pt x="1066562" y="3533314"/>
                </a:cubicBezTo>
                <a:cubicBezTo>
                  <a:pt x="1059605" y="3528896"/>
                  <a:pt x="1052317" y="3525031"/>
                  <a:pt x="1045029" y="3521166"/>
                </a:cubicBezTo>
                <a:cubicBezTo>
                  <a:pt x="1045802" y="3516529"/>
                  <a:pt x="1046133" y="3512002"/>
                  <a:pt x="1046244" y="3507474"/>
                </a:cubicBezTo>
                <a:cubicBezTo>
                  <a:pt x="1039508" y="3507031"/>
                  <a:pt x="1032771" y="3507695"/>
                  <a:pt x="1026257" y="3509020"/>
                </a:cubicBezTo>
                <a:cubicBezTo>
                  <a:pt x="996773" y="3518296"/>
                  <a:pt x="972037" y="3541816"/>
                  <a:pt x="941118" y="3544908"/>
                </a:cubicBezTo>
                <a:cubicBezTo>
                  <a:pt x="935486" y="3545461"/>
                  <a:pt x="929412" y="3538172"/>
                  <a:pt x="934271" y="3533203"/>
                </a:cubicBezTo>
                <a:cubicBezTo>
                  <a:pt x="953927" y="3513215"/>
                  <a:pt x="983742" y="3494995"/>
                  <a:pt x="1014441" y="3487486"/>
                </a:cubicBezTo>
                <a:cubicBezTo>
                  <a:pt x="1021287" y="3475340"/>
                  <a:pt x="1025815" y="3453807"/>
                  <a:pt x="1024379" y="3433820"/>
                </a:cubicBezTo>
                <a:cubicBezTo>
                  <a:pt x="1020735" y="3428408"/>
                  <a:pt x="1016759" y="3423329"/>
                  <a:pt x="1012453" y="3418580"/>
                </a:cubicBezTo>
                <a:cubicBezTo>
                  <a:pt x="1003730" y="3427966"/>
                  <a:pt x="994453" y="3436912"/>
                  <a:pt x="984957" y="3444421"/>
                </a:cubicBezTo>
                <a:cubicBezTo>
                  <a:pt x="979215" y="3448948"/>
                  <a:pt x="970712" y="3442654"/>
                  <a:pt x="973694" y="3435917"/>
                </a:cubicBezTo>
                <a:cubicBezTo>
                  <a:pt x="978773" y="3424102"/>
                  <a:pt x="987165" y="3413060"/>
                  <a:pt x="997214" y="3404004"/>
                </a:cubicBezTo>
                <a:cubicBezTo>
                  <a:pt x="992466" y="3400140"/>
                  <a:pt x="987607" y="3396605"/>
                  <a:pt x="982417" y="3393403"/>
                </a:cubicBezTo>
                <a:cubicBezTo>
                  <a:pt x="984625" y="3391305"/>
                  <a:pt x="986723" y="3388986"/>
                  <a:pt x="988932" y="3386777"/>
                </a:cubicBezTo>
                <a:cubicBezTo>
                  <a:pt x="988380" y="3386777"/>
                  <a:pt x="987828" y="3386557"/>
                  <a:pt x="987275" y="3386557"/>
                </a:cubicBezTo>
                <a:cubicBezTo>
                  <a:pt x="977558" y="3386005"/>
                  <a:pt x="967840" y="3387219"/>
                  <a:pt x="958233" y="3386557"/>
                </a:cubicBezTo>
                <a:cubicBezTo>
                  <a:pt x="957571" y="3386447"/>
                  <a:pt x="955804" y="3386115"/>
                  <a:pt x="953374" y="3385452"/>
                </a:cubicBezTo>
                <a:cubicBezTo>
                  <a:pt x="953154" y="3386005"/>
                  <a:pt x="953485" y="3386557"/>
                  <a:pt x="953154" y="3386999"/>
                </a:cubicBezTo>
                <a:cubicBezTo>
                  <a:pt x="939240" y="3409968"/>
                  <a:pt x="920909" y="3431169"/>
                  <a:pt x="902689" y="3450825"/>
                </a:cubicBezTo>
                <a:cubicBezTo>
                  <a:pt x="897279" y="3456677"/>
                  <a:pt x="886898" y="3451708"/>
                  <a:pt x="890100" y="3443647"/>
                </a:cubicBezTo>
                <a:cubicBezTo>
                  <a:pt x="899487" y="3420127"/>
                  <a:pt x="913952" y="3397158"/>
                  <a:pt x="932946" y="3379710"/>
                </a:cubicBezTo>
                <a:cubicBezTo>
                  <a:pt x="914174" y="3374189"/>
                  <a:pt x="892199" y="3367122"/>
                  <a:pt x="892750" y="3366459"/>
                </a:cubicBezTo>
                <a:cubicBezTo>
                  <a:pt x="853108" y="3412176"/>
                  <a:pt x="823293" y="3460322"/>
                  <a:pt x="765319" y="3486934"/>
                </a:cubicBezTo>
                <a:cubicBezTo>
                  <a:pt x="758914" y="3489916"/>
                  <a:pt x="750521" y="3482517"/>
                  <a:pt x="755491" y="3476113"/>
                </a:cubicBezTo>
                <a:cubicBezTo>
                  <a:pt x="779454" y="3444752"/>
                  <a:pt x="810705" y="3420016"/>
                  <a:pt x="838974" y="3391968"/>
                </a:cubicBezTo>
                <a:cubicBezTo>
                  <a:pt x="837207" y="3386888"/>
                  <a:pt x="827158" y="3387772"/>
                  <a:pt x="814790" y="3390533"/>
                </a:cubicBezTo>
                <a:cubicBezTo>
                  <a:pt x="810263" y="3401685"/>
                  <a:pt x="801539" y="3409636"/>
                  <a:pt x="792373" y="3417918"/>
                </a:cubicBezTo>
                <a:cubicBezTo>
                  <a:pt x="783208" y="3426199"/>
                  <a:pt x="775257" y="3435917"/>
                  <a:pt x="763994" y="3441219"/>
                </a:cubicBezTo>
                <a:cubicBezTo>
                  <a:pt x="760570" y="3442764"/>
                  <a:pt x="755822" y="3439893"/>
                  <a:pt x="757258" y="3435807"/>
                </a:cubicBezTo>
                <a:cubicBezTo>
                  <a:pt x="762006" y="3422225"/>
                  <a:pt x="772718" y="3410961"/>
                  <a:pt x="781662" y="3399808"/>
                </a:cubicBezTo>
                <a:cubicBezTo>
                  <a:pt x="781994" y="3399367"/>
                  <a:pt x="782435" y="3398925"/>
                  <a:pt x="782766" y="3398483"/>
                </a:cubicBezTo>
                <a:cubicBezTo>
                  <a:pt x="775147" y="3400250"/>
                  <a:pt x="768190" y="3401464"/>
                  <a:pt x="762889" y="3401354"/>
                </a:cubicBezTo>
                <a:cubicBezTo>
                  <a:pt x="756043" y="3417255"/>
                  <a:pt x="743344" y="3432383"/>
                  <a:pt x="733848" y="3445524"/>
                </a:cubicBezTo>
                <a:cubicBezTo>
                  <a:pt x="721700" y="3462531"/>
                  <a:pt x="709664" y="3481302"/>
                  <a:pt x="692658" y="3493892"/>
                </a:cubicBezTo>
                <a:cubicBezTo>
                  <a:pt x="689346" y="3496320"/>
                  <a:pt x="683714" y="3493450"/>
                  <a:pt x="685481" y="3489033"/>
                </a:cubicBezTo>
                <a:cubicBezTo>
                  <a:pt x="694425" y="3466948"/>
                  <a:pt x="710768" y="3447954"/>
                  <a:pt x="723467" y="3427856"/>
                </a:cubicBezTo>
                <a:cubicBezTo>
                  <a:pt x="729430" y="3418360"/>
                  <a:pt x="734952" y="3407538"/>
                  <a:pt x="741467" y="3397820"/>
                </a:cubicBezTo>
                <a:cubicBezTo>
                  <a:pt x="735615" y="3397490"/>
                  <a:pt x="729761" y="3397710"/>
                  <a:pt x="724130" y="3398704"/>
                </a:cubicBezTo>
                <a:cubicBezTo>
                  <a:pt x="704252" y="3440997"/>
                  <a:pt x="668806" y="3488591"/>
                  <a:pt x="633249" y="3514872"/>
                </a:cubicBezTo>
                <a:cubicBezTo>
                  <a:pt x="627839" y="3518959"/>
                  <a:pt x="619666" y="3511560"/>
                  <a:pt x="623422" y="3505818"/>
                </a:cubicBezTo>
                <a:cubicBezTo>
                  <a:pt x="636893" y="3485278"/>
                  <a:pt x="654671" y="3467831"/>
                  <a:pt x="668917" y="3447733"/>
                </a:cubicBezTo>
                <a:cubicBezTo>
                  <a:pt x="677198" y="3435917"/>
                  <a:pt x="684597" y="3423660"/>
                  <a:pt x="691996" y="3411403"/>
                </a:cubicBezTo>
                <a:cubicBezTo>
                  <a:pt x="681063" y="3418139"/>
                  <a:pt x="670463" y="3426641"/>
                  <a:pt x="660303" y="3435917"/>
                </a:cubicBezTo>
                <a:cubicBezTo>
                  <a:pt x="644292" y="3461536"/>
                  <a:pt x="622869" y="3483069"/>
                  <a:pt x="597471" y="3496432"/>
                </a:cubicBezTo>
                <a:cubicBezTo>
                  <a:pt x="584330" y="3503388"/>
                  <a:pt x="568097" y="3485058"/>
                  <a:pt x="580796" y="3474788"/>
                </a:cubicBezTo>
                <a:cubicBezTo>
                  <a:pt x="584882" y="3471585"/>
                  <a:pt x="588968" y="3467941"/>
                  <a:pt x="592944" y="3464297"/>
                </a:cubicBezTo>
                <a:cubicBezTo>
                  <a:pt x="593054" y="3463524"/>
                  <a:pt x="593164" y="3462861"/>
                  <a:pt x="593496" y="3462199"/>
                </a:cubicBezTo>
                <a:cubicBezTo>
                  <a:pt x="601667" y="3443537"/>
                  <a:pt x="617789" y="3428077"/>
                  <a:pt x="633691" y="3415820"/>
                </a:cubicBezTo>
                <a:cubicBezTo>
                  <a:pt x="636010" y="3414053"/>
                  <a:pt x="638439" y="3413611"/>
                  <a:pt x="640648" y="3414163"/>
                </a:cubicBezTo>
                <a:cubicBezTo>
                  <a:pt x="645727" y="3405219"/>
                  <a:pt x="650144" y="3396163"/>
                  <a:pt x="653346" y="3386667"/>
                </a:cubicBezTo>
                <a:cubicBezTo>
                  <a:pt x="655886" y="3379268"/>
                  <a:pt x="672229" y="3315773"/>
                  <a:pt x="662402" y="3313344"/>
                </a:cubicBezTo>
                <a:cubicBezTo>
                  <a:pt x="658426" y="3330349"/>
                  <a:pt x="648709" y="3347907"/>
                  <a:pt x="641973" y="3362595"/>
                </a:cubicBezTo>
                <a:cubicBezTo>
                  <a:pt x="631703" y="3385011"/>
                  <a:pt x="620550" y="3406986"/>
                  <a:pt x="606637" y="3427526"/>
                </a:cubicBezTo>
                <a:cubicBezTo>
                  <a:pt x="600342" y="3436912"/>
                  <a:pt x="586760" y="3428629"/>
                  <a:pt x="591729" y="3418580"/>
                </a:cubicBezTo>
                <a:cubicBezTo>
                  <a:pt x="602220" y="3397268"/>
                  <a:pt x="613704" y="3376398"/>
                  <a:pt x="623200" y="3354644"/>
                </a:cubicBezTo>
                <a:cubicBezTo>
                  <a:pt x="630930" y="3337086"/>
                  <a:pt x="636010" y="3315332"/>
                  <a:pt x="646500" y="3298878"/>
                </a:cubicBezTo>
                <a:cubicBezTo>
                  <a:pt x="644512" y="3268070"/>
                  <a:pt x="639985" y="3239911"/>
                  <a:pt x="630047" y="3211642"/>
                </a:cubicBezTo>
                <a:cubicBezTo>
                  <a:pt x="610942" y="3234389"/>
                  <a:pt x="601225" y="3261886"/>
                  <a:pt x="583005" y="3286622"/>
                </a:cubicBezTo>
                <a:cubicBezTo>
                  <a:pt x="575276" y="3297111"/>
                  <a:pt x="558601" y="3290044"/>
                  <a:pt x="562024" y="3277014"/>
                </a:cubicBezTo>
                <a:cubicBezTo>
                  <a:pt x="569644" y="3248082"/>
                  <a:pt x="582895" y="3220144"/>
                  <a:pt x="602108" y="3197176"/>
                </a:cubicBezTo>
                <a:cubicBezTo>
                  <a:pt x="599238" y="3184698"/>
                  <a:pt x="597691" y="3171557"/>
                  <a:pt x="594379" y="3159189"/>
                </a:cubicBezTo>
                <a:cubicBezTo>
                  <a:pt x="583005" y="3155214"/>
                  <a:pt x="571631" y="3153225"/>
                  <a:pt x="560368" y="3152895"/>
                </a:cubicBezTo>
                <a:cubicBezTo>
                  <a:pt x="558491" y="3152895"/>
                  <a:pt x="556613" y="3152785"/>
                  <a:pt x="554736" y="3152785"/>
                </a:cubicBezTo>
                <a:cubicBezTo>
                  <a:pt x="553742" y="3152895"/>
                  <a:pt x="552859" y="3153005"/>
                  <a:pt x="551865" y="3153005"/>
                </a:cubicBezTo>
                <a:cubicBezTo>
                  <a:pt x="547558" y="3183151"/>
                  <a:pt x="553190" y="3218488"/>
                  <a:pt x="534086" y="3242671"/>
                </a:cubicBezTo>
                <a:cubicBezTo>
                  <a:pt x="529559" y="3248413"/>
                  <a:pt x="520393" y="3245322"/>
                  <a:pt x="519621" y="3238364"/>
                </a:cubicBezTo>
                <a:cubicBezTo>
                  <a:pt x="517191" y="3216279"/>
                  <a:pt x="517964" y="3193421"/>
                  <a:pt x="520504" y="3171005"/>
                </a:cubicBezTo>
                <a:cubicBezTo>
                  <a:pt x="519841" y="3170342"/>
                  <a:pt x="518958" y="3170342"/>
                  <a:pt x="518296" y="3169458"/>
                </a:cubicBezTo>
                <a:cubicBezTo>
                  <a:pt x="514762" y="3164268"/>
                  <a:pt x="510675" y="3159631"/>
                  <a:pt x="506258" y="3155324"/>
                </a:cubicBezTo>
                <a:cubicBezTo>
                  <a:pt x="504381" y="3154992"/>
                  <a:pt x="502615" y="3154552"/>
                  <a:pt x="500738" y="3154330"/>
                </a:cubicBezTo>
                <a:cubicBezTo>
                  <a:pt x="500738" y="3154110"/>
                  <a:pt x="500848" y="3153889"/>
                  <a:pt x="500848" y="3153667"/>
                </a:cubicBezTo>
                <a:cubicBezTo>
                  <a:pt x="496983" y="3158306"/>
                  <a:pt x="493339" y="3163164"/>
                  <a:pt x="490578" y="3169348"/>
                </a:cubicBezTo>
                <a:cubicBezTo>
                  <a:pt x="485609" y="3180722"/>
                  <a:pt x="470702" y="3175752"/>
                  <a:pt x="467058" y="3166698"/>
                </a:cubicBezTo>
                <a:cubicBezTo>
                  <a:pt x="455462" y="3138097"/>
                  <a:pt x="427966" y="3207887"/>
                  <a:pt x="423771" y="3219923"/>
                </a:cubicBezTo>
                <a:cubicBezTo>
                  <a:pt x="409194" y="3262106"/>
                  <a:pt x="400581" y="3305725"/>
                  <a:pt x="371870" y="3341172"/>
                </a:cubicBezTo>
                <a:cubicBezTo>
                  <a:pt x="366901" y="3347356"/>
                  <a:pt x="356300" y="3341282"/>
                  <a:pt x="358508" y="3333884"/>
                </a:cubicBezTo>
                <a:cubicBezTo>
                  <a:pt x="370655" y="3292804"/>
                  <a:pt x="382692" y="3247640"/>
                  <a:pt x="400249" y="3206120"/>
                </a:cubicBezTo>
                <a:cubicBezTo>
                  <a:pt x="391526" y="3170563"/>
                  <a:pt x="392962" y="3134122"/>
                  <a:pt x="373305" y="3103203"/>
                </a:cubicBezTo>
                <a:cubicBezTo>
                  <a:pt x="369330" y="3106294"/>
                  <a:pt x="365354" y="3109386"/>
                  <a:pt x="361600" y="3112810"/>
                </a:cubicBezTo>
                <a:cubicBezTo>
                  <a:pt x="359944" y="3114355"/>
                  <a:pt x="357845" y="3115239"/>
                  <a:pt x="355748" y="3115680"/>
                </a:cubicBezTo>
                <a:cubicBezTo>
                  <a:pt x="353870" y="3127276"/>
                  <a:pt x="350778" y="3138871"/>
                  <a:pt x="348791" y="3149913"/>
                </a:cubicBezTo>
                <a:cubicBezTo>
                  <a:pt x="344594" y="3173655"/>
                  <a:pt x="341834" y="3198832"/>
                  <a:pt x="332226" y="3221138"/>
                </a:cubicBezTo>
                <a:cubicBezTo>
                  <a:pt x="329798" y="3226660"/>
                  <a:pt x="320853" y="3225555"/>
                  <a:pt x="320412" y="3219371"/>
                </a:cubicBezTo>
                <a:cubicBezTo>
                  <a:pt x="318645" y="3195740"/>
                  <a:pt x="323945" y="3171778"/>
                  <a:pt x="327699" y="3148588"/>
                </a:cubicBezTo>
                <a:cubicBezTo>
                  <a:pt x="330460" y="3130920"/>
                  <a:pt x="331123" y="3110270"/>
                  <a:pt x="337748" y="3093153"/>
                </a:cubicBezTo>
                <a:cubicBezTo>
                  <a:pt x="334877" y="3083767"/>
                  <a:pt x="331454" y="3074602"/>
                  <a:pt x="326374" y="3066541"/>
                </a:cubicBezTo>
                <a:cubicBezTo>
                  <a:pt x="324055" y="3063007"/>
                  <a:pt x="321847" y="3060247"/>
                  <a:pt x="319528" y="3058149"/>
                </a:cubicBezTo>
                <a:cubicBezTo>
                  <a:pt x="319638" y="3066651"/>
                  <a:pt x="318865" y="3075265"/>
                  <a:pt x="318423" y="3082664"/>
                </a:cubicBezTo>
                <a:cubicBezTo>
                  <a:pt x="317320" y="3102541"/>
                  <a:pt x="317320" y="3124846"/>
                  <a:pt x="307823" y="3142736"/>
                </a:cubicBezTo>
                <a:cubicBezTo>
                  <a:pt x="304952" y="3148146"/>
                  <a:pt x="297111" y="3146711"/>
                  <a:pt x="296228" y="3140637"/>
                </a:cubicBezTo>
                <a:cubicBezTo>
                  <a:pt x="294020" y="3125398"/>
                  <a:pt x="297222" y="3110050"/>
                  <a:pt x="297773" y="3094810"/>
                </a:cubicBezTo>
                <a:cubicBezTo>
                  <a:pt x="298215" y="3082994"/>
                  <a:pt x="296228" y="3070406"/>
                  <a:pt x="295896" y="3058260"/>
                </a:cubicBezTo>
                <a:cubicBezTo>
                  <a:pt x="289381" y="3064222"/>
                  <a:pt x="284192" y="3074382"/>
                  <a:pt x="281983" y="3085093"/>
                </a:cubicBezTo>
                <a:cubicBezTo>
                  <a:pt x="276572" y="3111816"/>
                  <a:pt x="276793" y="3146931"/>
                  <a:pt x="257137" y="3167692"/>
                </a:cubicBezTo>
                <a:cubicBezTo>
                  <a:pt x="251284" y="3173875"/>
                  <a:pt x="240904" y="3166919"/>
                  <a:pt x="241898" y="3159409"/>
                </a:cubicBezTo>
                <a:cubicBezTo>
                  <a:pt x="243002" y="3150907"/>
                  <a:pt x="244880" y="3141962"/>
                  <a:pt x="246426" y="3133128"/>
                </a:cubicBezTo>
                <a:cubicBezTo>
                  <a:pt x="244659" y="3119325"/>
                  <a:pt x="245211" y="3101546"/>
                  <a:pt x="234279" y="3091388"/>
                </a:cubicBezTo>
                <a:cubicBezTo>
                  <a:pt x="201923" y="3061130"/>
                  <a:pt x="189777" y="3106405"/>
                  <a:pt x="182710" y="3128270"/>
                </a:cubicBezTo>
                <a:cubicBezTo>
                  <a:pt x="180832" y="3134012"/>
                  <a:pt x="175532" y="3137324"/>
                  <a:pt x="169569" y="3135999"/>
                </a:cubicBezTo>
                <a:cubicBezTo>
                  <a:pt x="129815" y="3127276"/>
                  <a:pt x="156428" y="3241456"/>
                  <a:pt x="131140" y="3255039"/>
                </a:cubicBezTo>
                <a:cubicBezTo>
                  <a:pt x="126723" y="3257358"/>
                  <a:pt x="121865" y="3255812"/>
                  <a:pt x="119214" y="3251726"/>
                </a:cubicBezTo>
                <a:cubicBezTo>
                  <a:pt x="113362" y="3242451"/>
                  <a:pt x="115681" y="3226660"/>
                  <a:pt x="118111" y="3212415"/>
                </a:cubicBezTo>
                <a:cubicBezTo>
                  <a:pt x="111816" y="3182821"/>
                  <a:pt x="100994" y="3150355"/>
                  <a:pt x="74934" y="3133018"/>
                </a:cubicBezTo>
                <a:cubicBezTo>
                  <a:pt x="51633" y="3117559"/>
                  <a:pt x="25241" y="3121424"/>
                  <a:pt x="286" y="3131140"/>
                </a:cubicBezTo>
                <a:lnTo>
                  <a:pt x="0" y="3131258"/>
                </a:lnTo>
                <a:lnTo>
                  <a:pt x="0" y="3107503"/>
                </a:lnTo>
                <a:lnTo>
                  <a:pt x="48818" y="3100262"/>
                </a:lnTo>
                <a:cubicBezTo>
                  <a:pt x="64885" y="3101325"/>
                  <a:pt x="80290" y="3106736"/>
                  <a:pt x="93706" y="3119104"/>
                </a:cubicBezTo>
                <a:cubicBezTo>
                  <a:pt x="107509" y="3131913"/>
                  <a:pt x="118111" y="3147594"/>
                  <a:pt x="124957" y="3164821"/>
                </a:cubicBezTo>
                <a:cubicBezTo>
                  <a:pt x="125840" y="3159741"/>
                  <a:pt x="126613" y="3154552"/>
                  <a:pt x="128159" y="3149693"/>
                </a:cubicBezTo>
                <a:cubicBezTo>
                  <a:pt x="134454" y="3129815"/>
                  <a:pt x="145496" y="3114798"/>
                  <a:pt x="164710" y="3114355"/>
                </a:cubicBezTo>
                <a:cubicBezTo>
                  <a:pt x="174096" y="3085534"/>
                  <a:pt x="187679" y="3049314"/>
                  <a:pt x="226107" y="3063007"/>
                </a:cubicBezTo>
                <a:cubicBezTo>
                  <a:pt x="239468" y="3067866"/>
                  <a:pt x="249628" y="3077363"/>
                  <a:pt x="256364" y="3088848"/>
                </a:cubicBezTo>
                <a:cubicBezTo>
                  <a:pt x="258462" y="3080786"/>
                  <a:pt x="260340" y="3072394"/>
                  <a:pt x="262879" y="3064664"/>
                </a:cubicBezTo>
                <a:cubicBezTo>
                  <a:pt x="268179" y="3048652"/>
                  <a:pt x="276130" y="3031646"/>
                  <a:pt x="294682" y="3027451"/>
                </a:cubicBezTo>
                <a:cubicBezTo>
                  <a:pt x="329576" y="3019610"/>
                  <a:pt x="348018" y="3052628"/>
                  <a:pt x="358619" y="3082664"/>
                </a:cubicBezTo>
                <a:cubicBezTo>
                  <a:pt x="360827" y="3080786"/>
                  <a:pt x="363367" y="3078688"/>
                  <a:pt x="366679" y="3075817"/>
                </a:cubicBezTo>
                <a:cubicBezTo>
                  <a:pt x="371538" y="3071621"/>
                  <a:pt x="380152" y="3070185"/>
                  <a:pt x="384789" y="3075817"/>
                </a:cubicBezTo>
                <a:cubicBezTo>
                  <a:pt x="406323" y="3102209"/>
                  <a:pt x="415820" y="3137104"/>
                  <a:pt x="417476" y="3171778"/>
                </a:cubicBezTo>
                <a:cubicBezTo>
                  <a:pt x="421231" y="3164931"/>
                  <a:pt x="424433" y="3157754"/>
                  <a:pt x="428740" y="3151460"/>
                </a:cubicBezTo>
                <a:cubicBezTo>
                  <a:pt x="445193" y="3127165"/>
                  <a:pt x="465180" y="3124626"/>
                  <a:pt x="479646" y="3139754"/>
                </a:cubicBezTo>
                <a:cubicBezTo>
                  <a:pt x="483953" y="3134895"/>
                  <a:pt x="488590" y="3130257"/>
                  <a:pt x="493229" y="3124956"/>
                </a:cubicBezTo>
                <a:cubicBezTo>
                  <a:pt x="496983" y="3120871"/>
                  <a:pt x="503278" y="3121202"/>
                  <a:pt x="507915" y="3123742"/>
                </a:cubicBezTo>
                <a:cubicBezTo>
                  <a:pt x="564233" y="2879038"/>
                  <a:pt x="582232" y="2632896"/>
                  <a:pt x="589520" y="2382561"/>
                </a:cubicBezTo>
                <a:cubicBezTo>
                  <a:pt x="572956" y="2393934"/>
                  <a:pt x="556392" y="2405308"/>
                  <a:pt x="539828" y="2416682"/>
                </a:cubicBezTo>
                <a:cubicBezTo>
                  <a:pt x="406323" y="2508557"/>
                  <a:pt x="267737" y="2594358"/>
                  <a:pt x="163937" y="2720686"/>
                </a:cubicBezTo>
                <a:cubicBezTo>
                  <a:pt x="140306" y="2749396"/>
                  <a:pt x="120540" y="2780868"/>
                  <a:pt x="94369" y="2807370"/>
                </a:cubicBezTo>
                <a:cubicBezTo>
                  <a:pt x="64111" y="2838069"/>
                  <a:pt x="34075" y="2868878"/>
                  <a:pt x="4039" y="2899798"/>
                </a:cubicBezTo>
                <a:lnTo>
                  <a:pt x="0" y="2904015"/>
                </a:lnTo>
                <a:lnTo>
                  <a:pt x="0" y="2755935"/>
                </a:lnTo>
                <a:lnTo>
                  <a:pt x="11922" y="2730445"/>
                </a:lnTo>
                <a:cubicBezTo>
                  <a:pt x="17070" y="2711162"/>
                  <a:pt x="20218" y="2691036"/>
                  <a:pt x="23806" y="2674306"/>
                </a:cubicBezTo>
                <a:cubicBezTo>
                  <a:pt x="50088" y="2551292"/>
                  <a:pt x="76259" y="2428276"/>
                  <a:pt x="102540" y="2305262"/>
                </a:cubicBezTo>
                <a:cubicBezTo>
                  <a:pt x="101436" y="2297200"/>
                  <a:pt x="100663" y="2289029"/>
                  <a:pt x="100111" y="2280968"/>
                </a:cubicBezTo>
                <a:cubicBezTo>
                  <a:pt x="76563" y="2197320"/>
                  <a:pt x="50537" y="2114770"/>
                  <a:pt x="22929" y="2032881"/>
                </a:cubicBezTo>
                <a:lnTo>
                  <a:pt x="0" y="1968305"/>
                </a:lnTo>
                <a:lnTo>
                  <a:pt x="0" y="1870002"/>
                </a:lnTo>
                <a:lnTo>
                  <a:pt x="30100" y="1949136"/>
                </a:lnTo>
                <a:cubicBezTo>
                  <a:pt x="23364" y="1916450"/>
                  <a:pt x="16407" y="1883875"/>
                  <a:pt x="8898" y="1851519"/>
                </a:cubicBezTo>
                <a:lnTo>
                  <a:pt x="0" y="1817162"/>
                </a:lnTo>
                <a:lnTo>
                  <a:pt x="0" y="1693285"/>
                </a:lnTo>
                <a:lnTo>
                  <a:pt x="27230" y="1811435"/>
                </a:lnTo>
                <a:cubicBezTo>
                  <a:pt x="34628" y="1843458"/>
                  <a:pt x="42248" y="1875703"/>
                  <a:pt x="49867" y="1907947"/>
                </a:cubicBezTo>
                <a:lnTo>
                  <a:pt x="0" y="1572663"/>
                </a:lnTo>
                <a:lnTo>
                  <a:pt x="0" y="1508514"/>
                </a:lnTo>
                <a:lnTo>
                  <a:pt x="7684" y="1512842"/>
                </a:lnTo>
                <a:cubicBezTo>
                  <a:pt x="33965" y="1615980"/>
                  <a:pt x="56382" y="1725081"/>
                  <a:pt x="73277" y="1834624"/>
                </a:cubicBezTo>
                <a:cubicBezTo>
                  <a:pt x="59806" y="1690076"/>
                  <a:pt x="35401" y="1542325"/>
                  <a:pt x="37389" y="1397446"/>
                </a:cubicBezTo>
                <a:cubicBezTo>
                  <a:pt x="37499" y="1387508"/>
                  <a:pt x="52738" y="1384526"/>
                  <a:pt x="55057" y="1394796"/>
                </a:cubicBezTo>
                <a:cubicBezTo>
                  <a:pt x="90393" y="1553148"/>
                  <a:pt x="92602" y="1724529"/>
                  <a:pt x="105853" y="1886084"/>
                </a:cubicBezTo>
                <a:cubicBezTo>
                  <a:pt x="111374" y="1953665"/>
                  <a:pt x="117558" y="2021576"/>
                  <a:pt x="122748" y="2089599"/>
                </a:cubicBezTo>
                <a:cubicBezTo>
                  <a:pt x="124073" y="1980167"/>
                  <a:pt x="124957" y="1870624"/>
                  <a:pt x="120981" y="1760970"/>
                </a:cubicBezTo>
                <a:cubicBezTo>
                  <a:pt x="114466" y="1580754"/>
                  <a:pt x="96909" y="1402195"/>
                  <a:pt x="82995" y="1222532"/>
                </a:cubicBezTo>
                <a:cubicBezTo>
                  <a:pt x="81780" y="1206078"/>
                  <a:pt x="106185" y="1202766"/>
                  <a:pt x="108503" y="1219218"/>
                </a:cubicBezTo>
                <a:cubicBezTo>
                  <a:pt x="130589" y="1373042"/>
                  <a:pt x="145165" y="1531283"/>
                  <a:pt x="152784" y="1690187"/>
                </a:cubicBezTo>
                <a:cubicBezTo>
                  <a:pt x="156539" y="1546191"/>
                  <a:pt x="152232" y="1400428"/>
                  <a:pt x="163605" y="1257096"/>
                </a:cubicBezTo>
                <a:cubicBezTo>
                  <a:pt x="164820" y="1242520"/>
                  <a:pt x="186133" y="1240200"/>
                  <a:pt x="187017" y="1255770"/>
                </a:cubicBezTo>
                <a:cubicBezTo>
                  <a:pt x="196293" y="1409152"/>
                  <a:pt x="185360" y="1566067"/>
                  <a:pt x="179618" y="1719561"/>
                </a:cubicBezTo>
                <a:cubicBezTo>
                  <a:pt x="175753" y="1825017"/>
                  <a:pt x="174648" y="1932683"/>
                  <a:pt x="166145" y="2038914"/>
                </a:cubicBezTo>
                <a:cubicBezTo>
                  <a:pt x="177519" y="1948806"/>
                  <a:pt x="187127" y="1858587"/>
                  <a:pt x="195298" y="1767707"/>
                </a:cubicBezTo>
                <a:cubicBezTo>
                  <a:pt x="207114" y="1636299"/>
                  <a:pt x="210427" y="1489652"/>
                  <a:pt x="256253" y="1364871"/>
                </a:cubicBezTo>
                <a:cubicBezTo>
                  <a:pt x="260118" y="1354159"/>
                  <a:pt x="278008" y="1355705"/>
                  <a:pt x="276903" y="1368183"/>
                </a:cubicBezTo>
                <a:cubicBezTo>
                  <a:pt x="262990" y="1523774"/>
                  <a:pt x="232070" y="1678702"/>
                  <a:pt x="218156" y="1835176"/>
                </a:cubicBezTo>
                <a:cubicBezTo>
                  <a:pt x="217163" y="1846330"/>
                  <a:pt x="216169" y="1857593"/>
                  <a:pt x="215175" y="1868746"/>
                </a:cubicBezTo>
                <a:cubicBezTo>
                  <a:pt x="221690" y="1840918"/>
                  <a:pt x="228647" y="1813312"/>
                  <a:pt x="233948" y="1786810"/>
                </a:cubicBezTo>
                <a:cubicBezTo>
                  <a:pt x="237150" y="1770798"/>
                  <a:pt x="261995" y="1775436"/>
                  <a:pt x="258903" y="1791559"/>
                </a:cubicBezTo>
                <a:cubicBezTo>
                  <a:pt x="254708" y="1813202"/>
                  <a:pt x="251284" y="1835949"/>
                  <a:pt x="247640" y="1858918"/>
                </a:cubicBezTo>
                <a:cubicBezTo>
                  <a:pt x="271824" y="1777534"/>
                  <a:pt x="294130" y="1691402"/>
                  <a:pt x="333110" y="1617415"/>
                </a:cubicBezTo>
                <a:cubicBezTo>
                  <a:pt x="337527" y="1609023"/>
                  <a:pt x="351883" y="1614655"/>
                  <a:pt x="350336" y="1623711"/>
                </a:cubicBezTo>
                <a:cubicBezTo>
                  <a:pt x="333663" y="1717794"/>
                  <a:pt x="292915" y="1809669"/>
                  <a:pt x="264425" y="1900880"/>
                </a:cubicBezTo>
                <a:cubicBezTo>
                  <a:pt x="251836" y="1941297"/>
                  <a:pt x="239910" y="1981934"/>
                  <a:pt x="227764" y="2022681"/>
                </a:cubicBezTo>
                <a:cubicBezTo>
                  <a:pt x="273149" y="1930474"/>
                  <a:pt x="326926" y="1841913"/>
                  <a:pt x="385231" y="1758209"/>
                </a:cubicBezTo>
                <a:cubicBezTo>
                  <a:pt x="394949" y="1744296"/>
                  <a:pt x="417145" y="1757989"/>
                  <a:pt x="407648" y="1772124"/>
                </a:cubicBezTo>
                <a:cubicBezTo>
                  <a:pt x="344152" y="1866427"/>
                  <a:pt x="290154" y="1963712"/>
                  <a:pt x="240352" y="2064311"/>
                </a:cubicBezTo>
                <a:cubicBezTo>
                  <a:pt x="243665" y="2059563"/>
                  <a:pt x="246536" y="2054925"/>
                  <a:pt x="250069" y="2050066"/>
                </a:cubicBezTo>
                <a:cubicBezTo>
                  <a:pt x="339515" y="1928046"/>
                  <a:pt x="441549" y="1825128"/>
                  <a:pt x="552527" y="1722653"/>
                </a:cubicBezTo>
                <a:cubicBezTo>
                  <a:pt x="632918" y="1648335"/>
                  <a:pt x="711541" y="1570153"/>
                  <a:pt x="809931" y="1519798"/>
                </a:cubicBezTo>
                <a:cubicBezTo>
                  <a:pt x="879499" y="1484242"/>
                  <a:pt x="950062" y="1451114"/>
                  <a:pt x="1017974" y="1412354"/>
                </a:cubicBezTo>
                <a:cubicBezTo>
                  <a:pt x="1052317" y="1392699"/>
                  <a:pt x="1088757" y="1374036"/>
                  <a:pt x="1121223" y="1351288"/>
                </a:cubicBezTo>
                <a:cubicBezTo>
                  <a:pt x="1156448" y="1326554"/>
                  <a:pt x="1112499" y="1334062"/>
                  <a:pt x="1110843" y="1334172"/>
                </a:cubicBezTo>
                <a:cubicBezTo>
                  <a:pt x="1094279" y="1335388"/>
                  <a:pt x="1093616" y="1311426"/>
                  <a:pt x="1109407" y="1308996"/>
                </a:cubicBezTo>
                <a:cubicBezTo>
                  <a:pt x="1117578" y="1307780"/>
                  <a:pt x="1124646" y="1305352"/>
                  <a:pt x="1131161" y="1303804"/>
                </a:cubicBezTo>
                <a:cubicBezTo>
                  <a:pt x="1191565" y="1272224"/>
                  <a:pt x="1226018" y="1226948"/>
                  <a:pt x="1268973" y="1173834"/>
                </a:cubicBezTo>
                <a:cubicBezTo>
                  <a:pt x="1293267" y="1143798"/>
                  <a:pt x="1338652" y="1128780"/>
                  <a:pt x="1346272" y="1084940"/>
                </a:cubicBezTo>
                <a:cubicBezTo>
                  <a:pt x="1346823" y="1081406"/>
                  <a:pt x="1347707" y="1076990"/>
                  <a:pt x="1348590" y="1072020"/>
                </a:cubicBezTo>
                <a:cubicBezTo>
                  <a:pt x="1320101" y="1094326"/>
                  <a:pt x="1290727" y="1116634"/>
                  <a:pt x="1260139" y="1135074"/>
                </a:cubicBezTo>
                <a:cubicBezTo>
                  <a:pt x="1248765" y="1141920"/>
                  <a:pt x="1237944" y="1127676"/>
                  <a:pt x="1247771" y="1118730"/>
                </a:cubicBezTo>
                <a:cubicBezTo>
                  <a:pt x="1280016" y="1089248"/>
                  <a:pt x="1316899" y="1062856"/>
                  <a:pt x="1352566" y="1037346"/>
                </a:cubicBezTo>
                <a:cubicBezTo>
                  <a:pt x="1352676" y="1031826"/>
                  <a:pt x="1352345" y="1026414"/>
                  <a:pt x="1351682" y="1021114"/>
                </a:cubicBezTo>
                <a:cubicBezTo>
                  <a:pt x="1347597" y="1025972"/>
                  <a:pt x="1342406" y="1030168"/>
                  <a:pt x="1337548" y="1033922"/>
                </a:cubicBezTo>
                <a:cubicBezTo>
                  <a:pt x="1323083" y="1045076"/>
                  <a:pt x="1309500" y="1051370"/>
                  <a:pt x="1291280" y="1053580"/>
                </a:cubicBezTo>
                <a:cubicBezTo>
                  <a:pt x="1282224" y="1054682"/>
                  <a:pt x="1279132" y="1043420"/>
                  <a:pt x="1286531" y="1038892"/>
                </a:cubicBezTo>
                <a:cubicBezTo>
                  <a:pt x="1299231" y="1031052"/>
                  <a:pt x="1314579" y="1021996"/>
                  <a:pt x="1325180" y="1011508"/>
                </a:cubicBezTo>
                <a:cubicBezTo>
                  <a:pt x="1331143" y="1005544"/>
                  <a:pt x="1335229" y="999802"/>
                  <a:pt x="1342406" y="996268"/>
                </a:cubicBezTo>
                <a:cubicBezTo>
                  <a:pt x="1332800" y="984122"/>
                  <a:pt x="1315242" y="978600"/>
                  <a:pt x="1283439" y="987766"/>
                </a:cubicBezTo>
                <a:cubicBezTo>
                  <a:pt x="1280457" y="988648"/>
                  <a:pt x="1277917" y="987986"/>
                  <a:pt x="1275709" y="986660"/>
                </a:cubicBezTo>
                <a:cubicBezTo>
                  <a:pt x="1263894" y="996048"/>
                  <a:pt x="1251195" y="1004882"/>
                  <a:pt x="1238717" y="1013716"/>
                </a:cubicBezTo>
                <a:cubicBezTo>
                  <a:pt x="1236508" y="1016586"/>
                  <a:pt x="1233637" y="1018794"/>
                  <a:pt x="1228778" y="1020230"/>
                </a:cubicBezTo>
                <a:cubicBezTo>
                  <a:pt x="1214643" y="1024206"/>
                  <a:pt x="1202055" y="1006426"/>
                  <a:pt x="1215305" y="996600"/>
                </a:cubicBezTo>
                <a:cubicBezTo>
                  <a:pt x="1256716" y="966012"/>
                  <a:pt x="1305745" y="937742"/>
                  <a:pt x="1308175" y="882860"/>
                </a:cubicBezTo>
                <a:cubicBezTo>
                  <a:pt x="1295475" y="879326"/>
                  <a:pt x="1282776" y="877118"/>
                  <a:pt x="1269636" y="875020"/>
                </a:cubicBezTo>
                <a:cubicBezTo>
                  <a:pt x="1254728" y="889264"/>
                  <a:pt x="1237834" y="902184"/>
                  <a:pt x="1222926" y="914552"/>
                </a:cubicBezTo>
                <a:cubicBezTo>
                  <a:pt x="1194105" y="938514"/>
                  <a:pt x="1163627" y="967336"/>
                  <a:pt x="1126964" y="977716"/>
                </a:cubicBezTo>
                <a:cubicBezTo>
                  <a:pt x="1118683" y="980034"/>
                  <a:pt x="1110622" y="970096"/>
                  <a:pt x="1117027" y="963030"/>
                </a:cubicBezTo>
                <a:cubicBezTo>
                  <a:pt x="1145296" y="932220"/>
                  <a:pt x="1183945" y="910356"/>
                  <a:pt x="1215305" y="882418"/>
                </a:cubicBezTo>
                <a:cubicBezTo>
                  <a:pt x="1230986" y="868504"/>
                  <a:pt x="1249096" y="855032"/>
                  <a:pt x="1262679" y="839130"/>
                </a:cubicBezTo>
                <a:cubicBezTo>
                  <a:pt x="1274274" y="825550"/>
                  <a:pt x="1248545" y="813954"/>
                  <a:pt x="1230545" y="806334"/>
                </a:cubicBezTo>
                <a:cubicBezTo>
                  <a:pt x="1221490" y="816604"/>
                  <a:pt x="1209343" y="825770"/>
                  <a:pt x="1199405" y="831844"/>
                </a:cubicBezTo>
                <a:cubicBezTo>
                  <a:pt x="1194877" y="834604"/>
                  <a:pt x="1187479" y="831622"/>
                  <a:pt x="1185601" y="826762"/>
                </a:cubicBezTo>
                <a:cubicBezTo>
                  <a:pt x="1181184" y="814948"/>
                  <a:pt x="1183945" y="804788"/>
                  <a:pt x="1194657" y="796838"/>
                </a:cubicBezTo>
                <a:cubicBezTo>
                  <a:pt x="1199184" y="793524"/>
                  <a:pt x="1206031" y="789772"/>
                  <a:pt x="1209895" y="785796"/>
                </a:cubicBezTo>
                <a:cubicBezTo>
                  <a:pt x="1218619" y="776850"/>
                  <a:pt x="1200730" y="774200"/>
                  <a:pt x="1196533" y="773206"/>
                </a:cubicBezTo>
                <a:cubicBezTo>
                  <a:pt x="1181737" y="769672"/>
                  <a:pt x="1165724" y="769452"/>
                  <a:pt x="1151038" y="773648"/>
                </a:cubicBezTo>
                <a:cubicBezTo>
                  <a:pt x="1140217" y="776740"/>
                  <a:pt x="1131161" y="783476"/>
                  <a:pt x="1120670" y="785684"/>
                </a:cubicBezTo>
                <a:cubicBezTo>
                  <a:pt x="1118903" y="790102"/>
                  <a:pt x="1117578" y="794518"/>
                  <a:pt x="1115481" y="799156"/>
                </a:cubicBezTo>
                <a:cubicBezTo>
                  <a:pt x="1109959" y="811084"/>
                  <a:pt x="1089309" y="804348"/>
                  <a:pt x="1091076" y="791648"/>
                </a:cubicBezTo>
                <a:cubicBezTo>
                  <a:pt x="1092733" y="775966"/>
                  <a:pt x="1095715" y="760508"/>
                  <a:pt x="1099138" y="745048"/>
                </a:cubicBezTo>
                <a:cubicBezTo>
                  <a:pt x="971154" y="742398"/>
                  <a:pt x="900259" y="855254"/>
                  <a:pt x="798115" y="913778"/>
                </a:cubicBezTo>
                <a:cubicBezTo>
                  <a:pt x="796570" y="917754"/>
                  <a:pt x="795465" y="921840"/>
                  <a:pt x="793808" y="925816"/>
                </a:cubicBezTo>
                <a:cubicBezTo>
                  <a:pt x="787735" y="940944"/>
                  <a:pt x="762006" y="932662"/>
                  <a:pt x="766644" y="916870"/>
                </a:cubicBezTo>
                <a:cubicBezTo>
                  <a:pt x="790386" y="836370"/>
                  <a:pt x="810041" y="756532"/>
                  <a:pt x="826164" y="674154"/>
                </a:cubicBezTo>
                <a:cubicBezTo>
                  <a:pt x="833010" y="639260"/>
                  <a:pt x="840519" y="604474"/>
                  <a:pt x="846703" y="569470"/>
                </a:cubicBezTo>
                <a:cubicBezTo>
                  <a:pt x="856420" y="539102"/>
                  <a:pt x="853108" y="512268"/>
                  <a:pt x="837979" y="488858"/>
                </a:cubicBezTo>
                <a:cubicBezTo>
                  <a:pt x="836323" y="579078"/>
                  <a:pt x="807060" y="680780"/>
                  <a:pt x="775368" y="762606"/>
                </a:cubicBezTo>
                <a:cubicBezTo>
                  <a:pt x="772276" y="770666"/>
                  <a:pt x="759355" y="767132"/>
                  <a:pt x="760792" y="758630"/>
                </a:cubicBezTo>
                <a:cubicBezTo>
                  <a:pt x="769294" y="709380"/>
                  <a:pt x="782877" y="661234"/>
                  <a:pt x="789281" y="611652"/>
                </a:cubicBezTo>
                <a:cubicBezTo>
                  <a:pt x="794692" y="570464"/>
                  <a:pt x="796680" y="528282"/>
                  <a:pt x="803416" y="487202"/>
                </a:cubicBezTo>
                <a:lnTo>
                  <a:pt x="800544" y="487644"/>
                </a:lnTo>
                <a:cubicBezTo>
                  <a:pt x="790055" y="546060"/>
                  <a:pt x="779454" y="602046"/>
                  <a:pt x="748976" y="654830"/>
                </a:cubicBezTo>
                <a:cubicBezTo>
                  <a:pt x="744779" y="662006"/>
                  <a:pt x="734178" y="656706"/>
                  <a:pt x="736056" y="649088"/>
                </a:cubicBezTo>
                <a:cubicBezTo>
                  <a:pt x="744890" y="612868"/>
                  <a:pt x="760792" y="578856"/>
                  <a:pt x="768079" y="542304"/>
                </a:cubicBezTo>
                <a:cubicBezTo>
                  <a:pt x="771393" y="525962"/>
                  <a:pt x="771723" y="507962"/>
                  <a:pt x="775147" y="491288"/>
                </a:cubicBezTo>
                <a:cubicBezTo>
                  <a:pt x="770398" y="491950"/>
                  <a:pt x="765649" y="492724"/>
                  <a:pt x="760902" y="493386"/>
                </a:cubicBezTo>
                <a:cubicBezTo>
                  <a:pt x="756043" y="506306"/>
                  <a:pt x="750191" y="519116"/>
                  <a:pt x="742129" y="531704"/>
                </a:cubicBezTo>
                <a:cubicBezTo>
                  <a:pt x="735393" y="542194"/>
                  <a:pt x="720707" y="533802"/>
                  <a:pt x="723357" y="522760"/>
                </a:cubicBezTo>
                <a:cubicBezTo>
                  <a:pt x="734400" y="476822"/>
                  <a:pt x="751074" y="433866"/>
                  <a:pt x="747871" y="385168"/>
                </a:cubicBezTo>
                <a:cubicBezTo>
                  <a:pt x="746104" y="357894"/>
                  <a:pt x="741135" y="328078"/>
                  <a:pt x="746216" y="300914"/>
                </a:cubicBezTo>
                <a:cubicBezTo>
                  <a:pt x="756263" y="247136"/>
                  <a:pt x="756263" y="197002"/>
                  <a:pt x="716180" y="152500"/>
                </a:cubicBezTo>
                <a:cubicBezTo>
                  <a:pt x="712425" y="148304"/>
                  <a:pt x="708781" y="145322"/>
                  <a:pt x="705357" y="142892"/>
                </a:cubicBezTo>
                <a:cubicBezTo>
                  <a:pt x="710548" y="167960"/>
                  <a:pt x="711099" y="196890"/>
                  <a:pt x="704584" y="217762"/>
                </a:cubicBezTo>
                <a:cubicBezTo>
                  <a:pt x="701160" y="228806"/>
                  <a:pt x="684819" y="224830"/>
                  <a:pt x="683493" y="214670"/>
                </a:cubicBezTo>
                <a:cubicBezTo>
                  <a:pt x="681615" y="201420"/>
                  <a:pt x="682830" y="188056"/>
                  <a:pt x="681615" y="174806"/>
                </a:cubicBezTo>
                <a:cubicBezTo>
                  <a:pt x="680512" y="163652"/>
                  <a:pt x="678303" y="152720"/>
                  <a:pt x="676095" y="141790"/>
                </a:cubicBezTo>
                <a:cubicBezTo>
                  <a:pt x="668806" y="146648"/>
                  <a:pt x="662070" y="154928"/>
                  <a:pt x="655886" y="164316"/>
                </a:cubicBezTo>
                <a:cubicBezTo>
                  <a:pt x="653678" y="172598"/>
                  <a:pt x="651249" y="180880"/>
                  <a:pt x="650476" y="189604"/>
                </a:cubicBezTo>
                <a:cubicBezTo>
                  <a:pt x="648929" y="207162"/>
                  <a:pt x="650807" y="224166"/>
                  <a:pt x="651138" y="241724"/>
                </a:cubicBezTo>
                <a:cubicBezTo>
                  <a:pt x="651359" y="252768"/>
                  <a:pt x="634133" y="257846"/>
                  <a:pt x="629605" y="247026"/>
                </a:cubicBezTo>
                <a:cubicBezTo>
                  <a:pt x="627065" y="240952"/>
                  <a:pt x="625077" y="233442"/>
                  <a:pt x="623532" y="225492"/>
                </a:cubicBezTo>
                <a:cubicBezTo>
                  <a:pt x="623422" y="226044"/>
                  <a:pt x="623310" y="226596"/>
                  <a:pt x="623310" y="227148"/>
                </a:cubicBezTo>
                <a:cubicBezTo>
                  <a:pt x="621655" y="246032"/>
                  <a:pt x="618121" y="267676"/>
                  <a:pt x="601778" y="279490"/>
                </a:cubicBezTo>
                <a:cubicBezTo>
                  <a:pt x="592060" y="286558"/>
                  <a:pt x="576269" y="275846"/>
                  <a:pt x="584662" y="264804"/>
                </a:cubicBezTo>
                <a:cubicBezTo>
                  <a:pt x="602882" y="241062"/>
                  <a:pt x="591619" y="207824"/>
                  <a:pt x="601225" y="181432"/>
                </a:cubicBezTo>
                <a:cubicBezTo>
                  <a:pt x="600895" y="169506"/>
                  <a:pt x="603765" y="158242"/>
                  <a:pt x="605974" y="145212"/>
                </a:cubicBezTo>
                <a:cubicBezTo>
                  <a:pt x="608624" y="129422"/>
                  <a:pt x="614146" y="106894"/>
                  <a:pt x="603213" y="92760"/>
                </a:cubicBezTo>
                <a:cubicBezTo>
                  <a:pt x="601888" y="91104"/>
                  <a:pt x="600342" y="89556"/>
                  <a:pt x="599016" y="88012"/>
                </a:cubicBezTo>
                <a:cubicBezTo>
                  <a:pt x="599458" y="112416"/>
                  <a:pt x="595373" y="137482"/>
                  <a:pt x="582785" y="157690"/>
                </a:cubicBezTo>
                <a:cubicBezTo>
                  <a:pt x="576821" y="167296"/>
                  <a:pt x="561361" y="160782"/>
                  <a:pt x="562576" y="150070"/>
                </a:cubicBezTo>
                <a:cubicBezTo>
                  <a:pt x="566220" y="118710"/>
                  <a:pt x="572404" y="90330"/>
                  <a:pt x="567877" y="58526"/>
                </a:cubicBezTo>
                <a:cubicBezTo>
                  <a:pt x="567877" y="58086"/>
                  <a:pt x="567987" y="57754"/>
                  <a:pt x="567987" y="57312"/>
                </a:cubicBezTo>
                <a:cubicBezTo>
                  <a:pt x="518406" y="21646"/>
                  <a:pt x="480088" y="87128"/>
                  <a:pt x="454469" y="125998"/>
                </a:cubicBezTo>
                <a:cubicBezTo>
                  <a:pt x="445856" y="156144"/>
                  <a:pt x="432715" y="183972"/>
                  <a:pt x="421893" y="194794"/>
                </a:cubicBezTo>
                <a:cubicBezTo>
                  <a:pt x="413500" y="203406"/>
                  <a:pt x="398041" y="196450"/>
                  <a:pt x="402789" y="183862"/>
                </a:cubicBezTo>
                <a:cubicBezTo>
                  <a:pt x="410408" y="163542"/>
                  <a:pt x="422224" y="144660"/>
                  <a:pt x="426973" y="123458"/>
                </a:cubicBezTo>
                <a:cubicBezTo>
                  <a:pt x="427415" y="119704"/>
                  <a:pt x="442432" y="36664"/>
                  <a:pt x="413500" y="57864"/>
                </a:cubicBezTo>
                <a:cubicBezTo>
                  <a:pt x="390090" y="75092"/>
                  <a:pt x="376950" y="99496"/>
                  <a:pt x="358067" y="120808"/>
                </a:cubicBezTo>
                <a:cubicBezTo>
                  <a:pt x="315000" y="169506"/>
                  <a:pt x="316767" y="226044"/>
                  <a:pt x="287394" y="280152"/>
                </a:cubicBezTo>
                <a:cubicBezTo>
                  <a:pt x="281542" y="290864"/>
                  <a:pt x="261665" y="290644"/>
                  <a:pt x="259567" y="276950"/>
                </a:cubicBezTo>
                <a:cubicBezTo>
                  <a:pt x="258241" y="268226"/>
                  <a:pt x="242119" y="157690"/>
                  <a:pt x="229531" y="165972"/>
                </a:cubicBezTo>
                <a:cubicBezTo>
                  <a:pt x="228978" y="166304"/>
                  <a:pt x="228537" y="166304"/>
                  <a:pt x="228094" y="166524"/>
                </a:cubicBezTo>
                <a:cubicBezTo>
                  <a:pt x="225555" y="189162"/>
                  <a:pt x="223899" y="215000"/>
                  <a:pt x="209764" y="233332"/>
                </a:cubicBezTo>
                <a:cubicBezTo>
                  <a:pt x="202255" y="243050"/>
                  <a:pt x="189556" y="233994"/>
                  <a:pt x="188452" y="224718"/>
                </a:cubicBezTo>
                <a:cubicBezTo>
                  <a:pt x="186354" y="207272"/>
                  <a:pt x="193752" y="189934"/>
                  <a:pt x="195850" y="172598"/>
                </a:cubicBezTo>
                <a:cubicBezTo>
                  <a:pt x="197506" y="159016"/>
                  <a:pt x="199495" y="144880"/>
                  <a:pt x="199163" y="131076"/>
                </a:cubicBezTo>
                <a:cubicBezTo>
                  <a:pt x="198831" y="118268"/>
                  <a:pt x="187569" y="119150"/>
                  <a:pt x="178403" y="123900"/>
                </a:cubicBezTo>
                <a:cubicBezTo>
                  <a:pt x="179066" y="133948"/>
                  <a:pt x="178513" y="143998"/>
                  <a:pt x="176084" y="154046"/>
                </a:cubicBezTo>
                <a:cubicBezTo>
                  <a:pt x="164820" y="199652"/>
                  <a:pt x="157864" y="251884"/>
                  <a:pt x="135116" y="293294"/>
                </a:cubicBezTo>
                <a:cubicBezTo>
                  <a:pt x="130257" y="302348"/>
                  <a:pt x="114687" y="299920"/>
                  <a:pt x="114797" y="288766"/>
                </a:cubicBezTo>
                <a:cubicBezTo>
                  <a:pt x="115129" y="240952"/>
                  <a:pt x="136993" y="196228"/>
                  <a:pt x="145607" y="149518"/>
                </a:cubicBezTo>
                <a:cubicBezTo>
                  <a:pt x="149582" y="127654"/>
                  <a:pt x="144612" y="107114"/>
                  <a:pt x="139091" y="86022"/>
                </a:cubicBezTo>
                <a:cubicBezTo>
                  <a:pt x="135226" y="77630"/>
                  <a:pt x="133681" y="68908"/>
                  <a:pt x="134564" y="59852"/>
                </a:cubicBezTo>
                <a:cubicBezTo>
                  <a:pt x="128822" y="73104"/>
                  <a:pt x="123411" y="86354"/>
                  <a:pt x="117779" y="99606"/>
                </a:cubicBezTo>
                <a:cubicBezTo>
                  <a:pt x="116233" y="125446"/>
                  <a:pt x="110049" y="149850"/>
                  <a:pt x="94700" y="172486"/>
                </a:cubicBezTo>
                <a:cubicBezTo>
                  <a:pt x="89620" y="179996"/>
                  <a:pt x="75707" y="177788"/>
                  <a:pt x="76590" y="167408"/>
                </a:cubicBezTo>
                <a:cubicBezTo>
                  <a:pt x="79129" y="137372"/>
                  <a:pt x="110822" y="-553"/>
                  <a:pt x="42689" y="38760"/>
                </a:cubicBezTo>
                <a:cubicBezTo>
                  <a:pt x="20714" y="51404"/>
                  <a:pt x="8429" y="68797"/>
                  <a:pt x="865" y="88563"/>
                </a:cubicBezTo>
                <a:lnTo>
                  <a:pt x="0" y="92671"/>
                </a:lnTo>
                <a:lnTo>
                  <a:pt x="0" y="38736"/>
                </a:lnTo>
                <a:lnTo>
                  <a:pt x="7670" y="28284"/>
                </a:lnTo>
                <a:cubicBezTo>
                  <a:pt x="25159" y="11100"/>
                  <a:pt x="48431" y="223"/>
                  <a:pt x="78246" y="2"/>
                </a:cubicBezTo>
                <a:cubicBezTo>
                  <a:pt x="98676" y="-221"/>
                  <a:pt x="108613" y="19326"/>
                  <a:pt x="113582" y="39202"/>
                </a:cubicBezTo>
                <a:cubicBezTo>
                  <a:pt x="118221" y="33460"/>
                  <a:pt x="123521" y="28602"/>
                  <a:pt x="130147" y="25950"/>
                </a:cubicBezTo>
                <a:cubicBezTo>
                  <a:pt x="144171" y="20208"/>
                  <a:pt x="155766" y="33572"/>
                  <a:pt x="159189" y="45386"/>
                </a:cubicBezTo>
                <a:cubicBezTo>
                  <a:pt x="163495" y="59962"/>
                  <a:pt x="168685" y="75092"/>
                  <a:pt x="172661" y="90440"/>
                </a:cubicBezTo>
                <a:cubicBezTo>
                  <a:pt x="188894" y="78846"/>
                  <a:pt x="211862" y="80392"/>
                  <a:pt x="224782" y="102918"/>
                </a:cubicBezTo>
                <a:cubicBezTo>
                  <a:pt x="229972" y="112084"/>
                  <a:pt x="230966" y="124782"/>
                  <a:pt x="230634" y="137482"/>
                </a:cubicBezTo>
                <a:cubicBezTo>
                  <a:pt x="259456" y="129200"/>
                  <a:pt x="273149" y="169836"/>
                  <a:pt x="280437" y="209038"/>
                </a:cubicBezTo>
                <a:cubicBezTo>
                  <a:pt x="288056" y="178230"/>
                  <a:pt x="294793" y="147310"/>
                  <a:pt x="316436" y="122796"/>
                </a:cubicBezTo>
                <a:cubicBezTo>
                  <a:pt x="342939" y="92760"/>
                  <a:pt x="372863" y="34234"/>
                  <a:pt x="415488" y="24184"/>
                </a:cubicBezTo>
                <a:cubicBezTo>
                  <a:pt x="450493" y="15902"/>
                  <a:pt x="462751" y="38098"/>
                  <a:pt x="463303" y="69018"/>
                </a:cubicBezTo>
                <a:cubicBezTo>
                  <a:pt x="493118" y="26724"/>
                  <a:pt x="539608" y="-14023"/>
                  <a:pt x="579913" y="19436"/>
                </a:cubicBezTo>
                <a:cubicBezTo>
                  <a:pt x="594821" y="31694"/>
                  <a:pt x="606637" y="50908"/>
                  <a:pt x="620218" y="65152"/>
                </a:cubicBezTo>
                <a:cubicBezTo>
                  <a:pt x="629164" y="74650"/>
                  <a:pt x="637666" y="87570"/>
                  <a:pt x="639323" y="100820"/>
                </a:cubicBezTo>
                <a:cubicBezTo>
                  <a:pt x="640537" y="110206"/>
                  <a:pt x="640648" y="120588"/>
                  <a:pt x="640206" y="131188"/>
                </a:cubicBezTo>
                <a:cubicBezTo>
                  <a:pt x="653568" y="106672"/>
                  <a:pt x="670573" y="84368"/>
                  <a:pt x="689787" y="87680"/>
                </a:cubicBezTo>
                <a:cubicBezTo>
                  <a:pt x="717393" y="92428"/>
                  <a:pt x="760902" y="152390"/>
                  <a:pt x="773160" y="174144"/>
                </a:cubicBezTo>
                <a:cubicBezTo>
                  <a:pt x="805293" y="231124"/>
                  <a:pt x="770730" y="271760"/>
                  <a:pt x="774705" y="332606"/>
                </a:cubicBezTo>
                <a:cubicBezTo>
                  <a:pt x="777024" y="368272"/>
                  <a:pt x="778790" y="403058"/>
                  <a:pt x="774926" y="436848"/>
                </a:cubicBezTo>
                <a:cubicBezTo>
                  <a:pt x="815563" y="414210"/>
                  <a:pt x="862163" y="452970"/>
                  <a:pt x="882702" y="515250"/>
                </a:cubicBezTo>
                <a:cubicBezTo>
                  <a:pt x="899928" y="567372"/>
                  <a:pt x="863819" y="656376"/>
                  <a:pt x="853439" y="707724"/>
                </a:cubicBezTo>
                <a:cubicBezTo>
                  <a:pt x="842396" y="761832"/>
                  <a:pt x="830912" y="815942"/>
                  <a:pt x="814458" y="868614"/>
                </a:cubicBezTo>
                <a:cubicBezTo>
                  <a:pt x="898493" y="786348"/>
                  <a:pt x="1000968" y="699884"/>
                  <a:pt x="1121112" y="713134"/>
                </a:cubicBezTo>
                <a:cubicBezTo>
                  <a:pt x="1132928" y="714350"/>
                  <a:pt x="1138007" y="724288"/>
                  <a:pt x="1135800" y="735000"/>
                </a:cubicBezTo>
                <a:cubicBezTo>
                  <a:pt x="1134805" y="740410"/>
                  <a:pt x="1133370" y="745158"/>
                  <a:pt x="1132155" y="750238"/>
                </a:cubicBezTo>
                <a:cubicBezTo>
                  <a:pt x="1144192" y="745380"/>
                  <a:pt x="1157663" y="743060"/>
                  <a:pt x="1168043" y="742398"/>
                </a:cubicBezTo>
                <a:cubicBezTo>
                  <a:pt x="1187036" y="741294"/>
                  <a:pt x="1210448" y="742618"/>
                  <a:pt x="1227011" y="753110"/>
                </a:cubicBezTo>
                <a:cubicBezTo>
                  <a:pt x="1241587" y="762496"/>
                  <a:pt x="1245341" y="773316"/>
                  <a:pt x="1243134" y="784028"/>
                </a:cubicBezTo>
                <a:cubicBezTo>
                  <a:pt x="1275930" y="788224"/>
                  <a:pt x="1318444" y="805120"/>
                  <a:pt x="1297684" y="841670"/>
                </a:cubicBezTo>
                <a:cubicBezTo>
                  <a:pt x="1295696" y="845204"/>
                  <a:pt x="1292935" y="848186"/>
                  <a:pt x="1290617" y="851498"/>
                </a:cubicBezTo>
                <a:cubicBezTo>
                  <a:pt x="1302874" y="852382"/>
                  <a:pt x="1314910" y="854702"/>
                  <a:pt x="1326947" y="858788"/>
                </a:cubicBezTo>
                <a:cubicBezTo>
                  <a:pt x="1333462" y="860996"/>
                  <a:pt x="1336554" y="866074"/>
                  <a:pt x="1336996" y="872700"/>
                </a:cubicBezTo>
                <a:cubicBezTo>
                  <a:pt x="1339536" y="908700"/>
                  <a:pt x="1326285" y="935754"/>
                  <a:pt x="1306076" y="958502"/>
                </a:cubicBezTo>
                <a:cubicBezTo>
                  <a:pt x="1326285" y="955740"/>
                  <a:pt x="1345498" y="962698"/>
                  <a:pt x="1365155" y="978048"/>
                </a:cubicBezTo>
                <a:cubicBezTo>
                  <a:pt x="1402478" y="1007090"/>
                  <a:pt x="1382602" y="1075774"/>
                  <a:pt x="1371890" y="1111442"/>
                </a:cubicBezTo>
                <a:cubicBezTo>
                  <a:pt x="1364271" y="1136510"/>
                  <a:pt x="1342848" y="1151858"/>
                  <a:pt x="1322751" y="1166434"/>
                </a:cubicBezTo>
                <a:cubicBezTo>
                  <a:pt x="1286751" y="1192496"/>
                  <a:pt x="1265550" y="1226838"/>
                  <a:pt x="1236729" y="1258640"/>
                </a:cubicBezTo>
                <a:cubicBezTo>
                  <a:pt x="1214975" y="1282714"/>
                  <a:pt x="1192558" y="1305020"/>
                  <a:pt x="1164951" y="1318050"/>
                </a:cubicBezTo>
                <a:cubicBezTo>
                  <a:pt x="1175221" y="1334504"/>
                  <a:pt x="1164289" y="1357804"/>
                  <a:pt x="1150486" y="1367631"/>
                </a:cubicBezTo>
                <a:cubicBezTo>
                  <a:pt x="1013668" y="1465580"/>
                  <a:pt x="840409" y="1511627"/>
                  <a:pt x="712976" y="1622054"/>
                </a:cubicBezTo>
                <a:cubicBezTo>
                  <a:pt x="606747" y="1714039"/>
                  <a:pt x="497977" y="1809557"/>
                  <a:pt x="402569" y="1912696"/>
                </a:cubicBezTo>
                <a:cubicBezTo>
                  <a:pt x="337197" y="1983369"/>
                  <a:pt x="277787" y="2060778"/>
                  <a:pt x="223457" y="2140174"/>
                </a:cubicBezTo>
                <a:cubicBezTo>
                  <a:pt x="173544" y="2213166"/>
                  <a:pt x="156759" y="2284502"/>
                  <a:pt x="147594" y="2368315"/>
                </a:cubicBezTo>
                <a:cubicBezTo>
                  <a:pt x="142183" y="2435234"/>
                  <a:pt x="126061" y="2500274"/>
                  <a:pt x="117116" y="2568297"/>
                </a:cubicBezTo>
                <a:cubicBezTo>
                  <a:pt x="113914" y="2592259"/>
                  <a:pt x="111705" y="2617990"/>
                  <a:pt x="108503" y="2643608"/>
                </a:cubicBezTo>
                <a:cubicBezTo>
                  <a:pt x="245322" y="2496521"/>
                  <a:pt x="417255" y="2385431"/>
                  <a:pt x="589079" y="2276109"/>
                </a:cubicBezTo>
                <a:cubicBezTo>
                  <a:pt x="585103" y="2166897"/>
                  <a:pt x="584110" y="1996952"/>
                  <a:pt x="704916" y="2029416"/>
                </a:cubicBezTo>
                <a:cubicBezTo>
                  <a:pt x="707014" y="2029968"/>
                  <a:pt x="708671" y="2031625"/>
                  <a:pt x="710106" y="2033282"/>
                </a:cubicBezTo>
                <a:cubicBezTo>
                  <a:pt x="728547" y="1988780"/>
                  <a:pt x="777135" y="1955652"/>
                  <a:pt x="806066" y="1997393"/>
                </a:cubicBezTo>
                <a:cubicBezTo>
                  <a:pt x="847255" y="1974313"/>
                  <a:pt x="892088" y="2005344"/>
                  <a:pt x="924443" y="2048741"/>
                </a:cubicBezTo>
                <a:cubicBezTo>
                  <a:pt x="1068881" y="1942290"/>
                  <a:pt x="1218067" y="1846992"/>
                  <a:pt x="1367032" y="1746615"/>
                </a:cubicBezTo>
                <a:cubicBezTo>
                  <a:pt x="1455483" y="1686985"/>
                  <a:pt x="1542610" y="1615318"/>
                  <a:pt x="1632497" y="1554915"/>
                </a:cubicBezTo>
                <a:cubicBezTo>
                  <a:pt x="1660656" y="1519357"/>
                  <a:pt x="1679427" y="1475959"/>
                  <a:pt x="1702396" y="1436206"/>
                </a:cubicBezTo>
                <a:cubicBezTo>
                  <a:pt x="1740936" y="1369730"/>
                  <a:pt x="1800896" y="1320148"/>
                  <a:pt x="1838111" y="1251464"/>
                </a:cubicBezTo>
                <a:cubicBezTo>
                  <a:pt x="1881508" y="1171184"/>
                  <a:pt x="1925347" y="1088142"/>
                  <a:pt x="1962672" y="1004882"/>
                </a:cubicBezTo>
                <a:cubicBezTo>
                  <a:pt x="1996683" y="928908"/>
                  <a:pt x="2023627" y="849402"/>
                  <a:pt x="2062166" y="775526"/>
                </a:cubicBezTo>
                <a:cubicBezTo>
                  <a:pt x="2100814" y="701430"/>
                  <a:pt x="2147193" y="631640"/>
                  <a:pt x="2185402" y="557322"/>
                </a:cubicBezTo>
                <a:cubicBezTo>
                  <a:pt x="2210689" y="508074"/>
                  <a:pt x="2235093" y="452528"/>
                  <a:pt x="2273521" y="411782"/>
                </a:cubicBezTo>
                <a:cubicBezTo>
                  <a:pt x="2311839" y="371034"/>
                  <a:pt x="2354133" y="358556"/>
                  <a:pt x="2407910" y="346630"/>
                </a:cubicBezTo>
                <a:cubicBezTo>
                  <a:pt x="2459479" y="335256"/>
                  <a:pt x="2494264" y="351158"/>
                  <a:pt x="2523416" y="390248"/>
                </a:cubicBezTo>
                <a:cubicBezTo>
                  <a:pt x="2558311" y="362972"/>
                  <a:pt x="2579954" y="335808"/>
                  <a:pt x="2631302" y="360764"/>
                </a:cubicBezTo>
                <a:cubicBezTo>
                  <a:pt x="2647204" y="368494"/>
                  <a:pt x="2676026" y="393120"/>
                  <a:pt x="2684860" y="417524"/>
                </a:cubicBezTo>
                <a:cubicBezTo>
                  <a:pt x="2709154" y="390690"/>
                  <a:pt x="2739190" y="366064"/>
                  <a:pt x="2772096" y="380862"/>
                </a:cubicBezTo>
                <a:cubicBezTo>
                  <a:pt x="2796280" y="391684"/>
                  <a:pt x="2797163" y="404272"/>
                  <a:pt x="2811298" y="425032"/>
                </a:cubicBezTo>
                <a:cubicBezTo>
                  <a:pt x="2817372" y="433866"/>
                  <a:pt x="2852708" y="423486"/>
                  <a:pt x="2864964" y="430332"/>
                </a:cubicBezTo>
                <a:cubicBezTo>
                  <a:pt x="2961367" y="484332"/>
                  <a:pt x="2896768" y="618942"/>
                  <a:pt x="2871260" y="705736"/>
                </a:cubicBezTo>
                <a:cubicBezTo>
                  <a:pt x="2931332" y="677466"/>
                  <a:pt x="2952202" y="568586"/>
                  <a:pt x="3016249" y="538770"/>
                </a:cubicBezTo>
                <a:cubicBezTo>
                  <a:pt x="3066382" y="515472"/>
                  <a:pt x="3124466" y="576648"/>
                  <a:pt x="3131203" y="626008"/>
                </a:cubicBezTo>
                <a:cubicBezTo>
                  <a:pt x="3151300" y="623136"/>
                  <a:pt x="3169742" y="631970"/>
                  <a:pt x="3176477" y="655492"/>
                </a:cubicBezTo>
                <a:cubicBezTo>
                  <a:pt x="3186084" y="689392"/>
                  <a:pt x="3176257" y="710926"/>
                  <a:pt x="3159251" y="733122"/>
                </a:cubicBezTo>
                <a:cubicBezTo>
                  <a:pt x="3188072" y="725060"/>
                  <a:pt x="3212698" y="729478"/>
                  <a:pt x="3246819" y="761832"/>
                </a:cubicBezTo>
                <a:cubicBezTo>
                  <a:pt x="3296070" y="808654"/>
                  <a:pt x="3235666" y="880762"/>
                  <a:pt x="3201765" y="918196"/>
                </a:cubicBezTo>
                <a:cubicBezTo>
                  <a:pt x="3079413" y="1052474"/>
                  <a:pt x="2913000" y="1152742"/>
                  <a:pt x="2750343" y="1230262"/>
                </a:cubicBezTo>
                <a:cubicBezTo>
                  <a:pt x="2561845" y="1320148"/>
                  <a:pt x="2360537" y="1392477"/>
                  <a:pt x="2159451" y="1448353"/>
                </a:cubicBezTo>
                <a:cubicBezTo>
                  <a:pt x="2052117" y="1478168"/>
                  <a:pt x="1944119" y="1501910"/>
                  <a:pt x="1838773" y="1539233"/>
                </a:cubicBezTo>
                <a:cubicBezTo>
                  <a:pt x="1792504" y="1555688"/>
                  <a:pt x="1743696" y="1568166"/>
                  <a:pt x="1695550" y="1582190"/>
                </a:cubicBezTo>
                <a:cubicBezTo>
                  <a:pt x="1521739" y="1714260"/>
                  <a:pt x="1343731" y="1840698"/>
                  <a:pt x="1167161" y="1969344"/>
                </a:cubicBezTo>
                <a:cubicBezTo>
                  <a:pt x="1168927" y="1968571"/>
                  <a:pt x="1170804" y="1967799"/>
                  <a:pt x="1172792" y="1967026"/>
                </a:cubicBezTo>
                <a:cubicBezTo>
                  <a:pt x="1192006" y="1959959"/>
                  <a:pt x="1205809" y="1963050"/>
                  <a:pt x="1217845" y="1973651"/>
                </a:cubicBezTo>
                <a:cubicBezTo>
                  <a:pt x="1225576" y="1967246"/>
                  <a:pt x="1235183" y="1963712"/>
                  <a:pt x="1246668" y="1966142"/>
                </a:cubicBezTo>
                <a:cubicBezTo>
                  <a:pt x="1275709" y="1972216"/>
                  <a:pt x="1288740" y="1998939"/>
                  <a:pt x="1298567" y="2024448"/>
                </a:cubicBezTo>
                <a:cubicBezTo>
                  <a:pt x="1306850" y="2045981"/>
                  <a:pt x="1312150" y="2073808"/>
                  <a:pt x="1311708" y="2100973"/>
                </a:cubicBezTo>
                <a:cubicBezTo>
                  <a:pt x="1316677" y="2094679"/>
                  <a:pt x="1321757" y="2088273"/>
                  <a:pt x="1326505" y="2081759"/>
                </a:cubicBezTo>
                <a:cubicBezTo>
                  <a:pt x="1336774" y="2067403"/>
                  <a:pt x="1347376" y="2051060"/>
                  <a:pt x="1361179" y="2039797"/>
                </a:cubicBezTo>
                <a:cubicBezTo>
                  <a:pt x="1384921" y="2020472"/>
                  <a:pt x="1414184" y="2007441"/>
                  <a:pt x="1444993" y="2018264"/>
                </a:cubicBezTo>
                <a:cubicBezTo>
                  <a:pt x="1470722" y="2027318"/>
                  <a:pt x="1483090" y="2047306"/>
                  <a:pt x="1483532" y="2071820"/>
                </a:cubicBezTo>
                <a:cubicBezTo>
                  <a:pt x="1496783" y="2072925"/>
                  <a:pt x="1508929" y="2079109"/>
                  <a:pt x="1517433" y="2093243"/>
                </a:cubicBezTo>
                <a:cubicBezTo>
                  <a:pt x="1538303" y="2128027"/>
                  <a:pt x="1528144" y="2158284"/>
                  <a:pt x="1508709" y="2186995"/>
                </a:cubicBezTo>
                <a:cubicBezTo>
                  <a:pt x="1534990" y="2187327"/>
                  <a:pt x="1558953" y="2197264"/>
                  <a:pt x="1556413" y="2232269"/>
                </a:cubicBezTo>
                <a:cubicBezTo>
                  <a:pt x="1551664" y="2298415"/>
                  <a:pt x="1509041" y="2349984"/>
                  <a:pt x="1469066" y="2400781"/>
                </a:cubicBezTo>
                <a:cubicBezTo>
                  <a:pt x="1570326" y="2383112"/>
                  <a:pt x="1834356" y="2304930"/>
                  <a:pt x="1830160" y="2421872"/>
                </a:cubicBezTo>
                <a:cubicBezTo>
                  <a:pt x="1830160" y="2423308"/>
                  <a:pt x="1829497" y="2424633"/>
                  <a:pt x="1828945" y="2426068"/>
                </a:cubicBezTo>
                <a:cubicBezTo>
                  <a:pt x="1832257" y="2428387"/>
                  <a:pt x="1834246" y="2432804"/>
                  <a:pt x="1834136" y="2436669"/>
                </a:cubicBezTo>
                <a:cubicBezTo>
                  <a:pt x="1833031" y="2465932"/>
                  <a:pt x="1820443" y="2491662"/>
                  <a:pt x="1801338" y="2512642"/>
                </a:cubicBezTo>
                <a:cubicBezTo>
                  <a:pt x="1803105" y="2512864"/>
                  <a:pt x="1804872" y="2512754"/>
                  <a:pt x="1806750" y="2512974"/>
                </a:cubicBezTo>
                <a:cubicBezTo>
                  <a:pt x="1815584" y="2513857"/>
                  <a:pt x="1822650" y="2521918"/>
                  <a:pt x="1819780" y="2531084"/>
                </a:cubicBezTo>
                <a:cubicBezTo>
                  <a:pt x="1806418" y="2574149"/>
                  <a:pt x="1754517" y="2607719"/>
                  <a:pt x="1708912" y="2632896"/>
                </a:cubicBezTo>
                <a:cubicBezTo>
                  <a:pt x="1730555" y="2633228"/>
                  <a:pt x="1752420" y="2630136"/>
                  <a:pt x="1773952" y="2631793"/>
                </a:cubicBezTo>
                <a:cubicBezTo>
                  <a:pt x="1792174" y="2633228"/>
                  <a:pt x="1809620" y="2638970"/>
                  <a:pt x="1826627" y="2645044"/>
                </a:cubicBezTo>
                <a:cubicBezTo>
                  <a:pt x="1834024" y="2647694"/>
                  <a:pt x="1838551" y="2654430"/>
                  <a:pt x="1836675" y="2662380"/>
                </a:cubicBezTo>
                <a:cubicBezTo>
                  <a:pt x="1833583" y="2675853"/>
                  <a:pt x="1830932" y="2689988"/>
                  <a:pt x="1821768" y="2701140"/>
                </a:cubicBezTo>
                <a:cubicBezTo>
                  <a:pt x="1804872" y="2708429"/>
                  <a:pt x="1805755" y="2713398"/>
                  <a:pt x="1824418" y="2716048"/>
                </a:cubicBezTo>
                <a:lnTo>
                  <a:pt x="1839104" y="2722011"/>
                </a:lnTo>
                <a:cubicBezTo>
                  <a:pt x="1844295" y="2724109"/>
                  <a:pt x="1848490" y="2730955"/>
                  <a:pt x="1846945" y="2736697"/>
                </a:cubicBezTo>
                <a:cubicBezTo>
                  <a:pt x="1841313" y="2758120"/>
                  <a:pt x="1831595" y="2777555"/>
                  <a:pt x="1816246" y="2791248"/>
                </a:cubicBezTo>
                <a:cubicBezTo>
                  <a:pt x="1834136" y="2787825"/>
                  <a:pt x="1851031" y="2790475"/>
                  <a:pt x="1855226" y="2814549"/>
                </a:cubicBezTo>
                <a:cubicBezTo>
                  <a:pt x="1858650" y="2833873"/>
                  <a:pt x="1856883" y="2854412"/>
                  <a:pt x="1847607" y="2870203"/>
                </a:cubicBezTo>
                <a:cubicBezTo>
                  <a:pt x="1873226" y="2869540"/>
                  <a:pt x="1894869" y="2880914"/>
                  <a:pt x="1908784" y="2902448"/>
                </a:cubicBezTo>
                <a:cubicBezTo>
                  <a:pt x="1921262" y="2921662"/>
                  <a:pt x="1921152" y="2944962"/>
                  <a:pt x="1912869" y="2965170"/>
                </a:cubicBezTo>
                <a:cubicBezTo>
                  <a:pt x="1915078" y="2964175"/>
                  <a:pt x="1917286" y="2962962"/>
                  <a:pt x="1919605" y="2961968"/>
                </a:cubicBezTo>
                <a:cubicBezTo>
                  <a:pt x="1962340" y="2943527"/>
                  <a:pt x="2047700" y="2902448"/>
                  <a:pt x="2095294" y="2919011"/>
                </a:cubicBezTo>
                <a:cubicBezTo>
                  <a:pt x="2153267" y="2939220"/>
                  <a:pt x="2209364" y="2941650"/>
                  <a:pt x="2214112" y="3007574"/>
                </a:cubicBezTo>
                <a:cubicBezTo>
                  <a:pt x="2217425" y="3008016"/>
                  <a:pt x="2220185" y="3009893"/>
                  <a:pt x="2222063" y="3012653"/>
                </a:cubicBezTo>
                <a:cubicBezTo>
                  <a:pt x="2248014" y="3020383"/>
                  <a:pt x="2259166" y="3047217"/>
                  <a:pt x="2246688" y="3078799"/>
                </a:cubicBezTo>
                <a:cubicBezTo>
                  <a:pt x="2234872" y="3108614"/>
                  <a:pt x="2209142" y="3133460"/>
                  <a:pt x="2179106" y="3152122"/>
                </a:cubicBezTo>
                <a:cubicBezTo>
                  <a:pt x="2249007" y="3136772"/>
                  <a:pt x="2321337" y="3124516"/>
                  <a:pt x="2386156" y="3133570"/>
                </a:cubicBezTo>
                <a:cubicBezTo>
                  <a:pt x="2418622" y="3138097"/>
                  <a:pt x="2431321" y="3163385"/>
                  <a:pt x="2424254" y="3187900"/>
                </a:cubicBezTo>
                <a:cubicBezTo>
                  <a:pt x="2502656" y="3202255"/>
                  <a:pt x="2556323" y="3273481"/>
                  <a:pt x="2472730" y="3317320"/>
                </a:cubicBezTo>
                <a:cubicBezTo>
                  <a:pt x="2514472" y="3324165"/>
                  <a:pt x="2568360" y="3334326"/>
                  <a:pt x="2585586" y="3376508"/>
                </a:cubicBezTo>
                <a:cubicBezTo>
                  <a:pt x="2593869" y="3396827"/>
                  <a:pt x="2590004" y="3416041"/>
                  <a:pt x="2578408" y="3430728"/>
                </a:cubicBezTo>
                <a:cubicBezTo>
                  <a:pt x="2621916" y="3449500"/>
                  <a:pt x="2647535" y="3495327"/>
                  <a:pt x="2587243" y="3521719"/>
                </a:cubicBezTo>
                <a:cubicBezTo>
                  <a:pt x="2547600" y="3539056"/>
                  <a:pt x="2509282" y="3565226"/>
                  <a:pt x="2465994" y="3572625"/>
                </a:cubicBezTo>
                <a:cubicBezTo>
                  <a:pt x="2450203" y="3575276"/>
                  <a:pt x="2434302" y="3577816"/>
                  <a:pt x="2418290" y="3580244"/>
                </a:cubicBezTo>
                <a:cubicBezTo>
                  <a:pt x="2448878" y="3584220"/>
                  <a:pt x="2479246" y="3588968"/>
                  <a:pt x="2508288" y="3595484"/>
                </a:cubicBezTo>
                <a:cubicBezTo>
                  <a:pt x="2539428" y="3602441"/>
                  <a:pt x="2604911" y="3610280"/>
                  <a:pt x="2618051" y="3646021"/>
                </a:cubicBezTo>
                <a:cubicBezTo>
                  <a:pt x="2629205" y="3676171"/>
                  <a:pt x="2615181" y="3726203"/>
                  <a:pt x="2602592" y="3753592"/>
                </a:cubicBezTo>
                <a:cubicBezTo>
                  <a:pt x="2595414" y="3769165"/>
                  <a:pt x="2587574" y="3775902"/>
                  <a:pt x="2578188" y="3779656"/>
                </a:cubicBezTo>
                <a:cubicBezTo>
                  <a:pt x="2615181" y="3793461"/>
                  <a:pt x="2645107" y="3815992"/>
                  <a:pt x="2627990" y="3853320"/>
                </a:cubicBezTo>
                <a:cubicBezTo>
                  <a:pt x="2616837" y="3877834"/>
                  <a:pt x="2576311" y="3874082"/>
                  <a:pt x="2555329" y="3873528"/>
                </a:cubicBezTo>
                <a:cubicBezTo>
                  <a:pt x="2545391" y="3873310"/>
                  <a:pt x="2535011" y="3873196"/>
                  <a:pt x="2524521" y="3872976"/>
                </a:cubicBezTo>
                <a:cubicBezTo>
                  <a:pt x="2548925" y="3882914"/>
                  <a:pt x="2589782" y="3896492"/>
                  <a:pt x="2578188" y="3927634"/>
                </a:cubicBezTo>
                <a:cubicBezTo>
                  <a:pt x="2562618" y="3969371"/>
                  <a:pt x="2494485" y="3953360"/>
                  <a:pt x="2480571" y="3989579"/>
                </a:cubicBezTo>
                <a:cubicBezTo>
                  <a:pt x="2473725" y="4007248"/>
                  <a:pt x="2399739" y="4012768"/>
                  <a:pt x="2392230" y="4024475"/>
                </a:cubicBezTo>
                <a:cubicBezTo>
                  <a:pt x="2414757" y="4038165"/>
                  <a:pt x="2438609" y="4044017"/>
                  <a:pt x="2464449" y="4052515"/>
                </a:cubicBezTo>
                <a:cubicBezTo>
                  <a:pt x="2478694" y="4057155"/>
                  <a:pt x="2498460" y="4062675"/>
                  <a:pt x="2506853" y="4076585"/>
                </a:cubicBezTo>
                <a:cubicBezTo>
                  <a:pt x="2515024" y="4090061"/>
                  <a:pt x="2514803" y="4104859"/>
                  <a:pt x="2507515" y="4115241"/>
                </a:cubicBezTo>
                <a:cubicBezTo>
                  <a:pt x="2529710" y="4135892"/>
                  <a:pt x="2534569" y="4168359"/>
                  <a:pt x="2494043" y="4176310"/>
                </a:cubicBezTo>
                <a:cubicBezTo>
                  <a:pt x="2458044" y="4183263"/>
                  <a:pt x="2415530" y="4184367"/>
                  <a:pt x="2375445" y="4179179"/>
                </a:cubicBezTo>
                <a:cubicBezTo>
                  <a:pt x="2403824" y="4200377"/>
                  <a:pt x="2421382" y="4223566"/>
                  <a:pt x="2401064" y="4240571"/>
                </a:cubicBezTo>
                <a:cubicBezTo>
                  <a:pt x="2354685" y="4279107"/>
                  <a:pt x="2272417" y="4274467"/>
                  <a:pt x="2207377" y="4255254"/>
                </a:cubicBezTo>
                <a:cubicBezTo>
                  <a:pt x="2214333" y="4261327"/>
                  <a:pt x="2221290" y="4267514"/>
                  <a:pt x="2228247" y="4273584"/>
                </a:cubicBezTo>
                <a:cubicBezTo>
                  <a:pt x="2234541" y="4279107"/>
                  <a:pt x="2235646" y="4288380"/>
                  <a:pt x="2228909" y="4294124"/>
                </a:cubicBezTo>
                <a:cubicBezTo>
                  <a:pt x="2146863" y="4364355"/>
                  <a:pt x="2055319" y="4306050"/>
                  <a:pt x="1977247" y="4259340"/>
                </a:cubicBezTo>
                <a:cubicBezTo>
                  <a:pt x="1966316" y="4252827"/>
                  <a:pt x="1955273" y="4246310"/>
                  <a:pt x="1944230" y="4239797"/>
                </a:cubicBezTo>
                <a:cubicBezTo>
                  <a:pt x="1943899" y="4229528"/>
                  <a:pt x="1942353" y="4219262"/>
                  <a:pt x="1939813" y="4209323"/>
                </a:cubicBezTo>
                <a:cubicBezTo>
                  <a:pt x="1938708" y="4230742"/>
                  <a:pt x="1931973" y="4253047"/>
                  <a:pt x="1922145" y="4271816"/>
                </a:cubicBezTo>
                <a:cubicBezTo>
                  <a:pt x="1942242" y="4277670"/>
                  <a:pt x="1947322" y="4306161"/>
                  <a:pt x="1935838" y="4338517"/>
                </a:cubicBezTo>
                <a:cubicBezTo>
                  <a:pt x="1926010" y="4366232"/>
                  <a:pt x="1914636" y="4394170"/>
                  <a:pt x="1896636" y="4417580"/>
                </a:cubicBezTo>
                <a:cubicBezTo>
                  <a:pt x="1879631" y="4439779"/>
                  <a:pt x="1844405" y="4472129"/>
                  <a:pt x="1838883" y="4502723"/>
                </a:cubicBezTo>
                <a:cubicBezTo>
                  <a:pt x="1904697" y="4468595"/>
                  <a:pt x="1988401" y="4457666"/>
                  <a:pt x="2060619" y="4457997"/>
                </a:cubicBezTo>
                <a:cubicBezTo>
                  <a:pt x="2104018" y="4458216"/>
                  <a:pt x="2167733" y="4462413"/>
                  <a:pt x="2192137" y="4506697"/>
                </a:cubicBezTo>
                <a:cubicBezTo>
                  <a:pt x="2209695" y="4538498"/>
                  <a:pt x="2267337" y="4544241"/>
                  <a:pt x="2258172" y="4592164"/>
                </a:cubicBezTo>
                <a:cubicBezTo>
                  <a:pt x="2252651" y="4620545"/>
                  <a:pt x="2236418" y="4645610"/>
                  <a:pt x="2215106" y="4665489"/>
                </a:cubicBezTo>
                <a:cubicBezTo>
                  <a:pt x="2248344" y="4663390"/>
                  <a:pt x="2282687" y="4670344"/>
                  <a:pt x="2301680" y="4689452"/>
                </a:cubicBezTo>
                <a:cubicBezTo>
                  <a:pt x="2340992" y="4728980"/>
                  <a:pt x="2318245" y="4777902"/>
                  <a:pt x="2288871" y="4816217"/>
                </a:cubicBezTo>
                <a:cubicBezTo>
                  <a:pt x="2303005" y="4827257"/>
                  <a:pt x="2306870" y="4843269"/>
                  <a:pt x="2291521" y="4861267"/>
                </a:cubicBezTo>
                <a:cubicBezTo>
                  <a:pt x="2281914" y="4872536"/>
                  <a:pt x="2267890" y="4881260"/>
                  <a:pt x="2252319" y="4888332"/>
                </a:cubicBezTo>
                <a:cubicBezTo>
                  <a:pt x="2275068" y="4891200"/>
                  <a:pt x="2297815" y="4896829"/>
                  <a:pt x="2321557" y="4906879"/>
                </a:cubicBezTo>
                <a:cubicBezTo>
                  <a:pt x="2364512" y="4924880"/>
                  <a:pt x="2395101" y="4950937"/>
                  <a:pt x="2398965" y="4998201"/>
                </a:cubicBezTo>
                <a:cubicBezTo>
                  <a:pt x="2400622" y="5018959"/>
                  <a:pt x="2389359" y="5033979"/>
                  <a:pt x="2373788" y="5041706"/>
                </a:cubicBezTo>
                <a:cubicBezTo>
                  <a:pt x="2381519" y="5046786"/>
                  <a:pt x="2388586" y="5052971"/>
                  <a:pt x="2393886" y="5061475"/>
                </a:cubicBezTo>
                <a:cubicBezTo>
                  <a:pt x="2410781" y="5088859"/>
                  <a:pt x="2398524" y="5129496"/>
                  <a:pt x="2370366" y="5142196"/>
                </a:cubicBezTo>
                <a:cubicBezTo>
                  <a:pt x="2373678" y="5146393"/>
                  <a:pt x="2376770" y="5151142"/>
                  <a:pt x="2379310" y="5156661"/>
                </a:cubicBezTo>
                <a:cubicBezTo>
                  <a:pt x="2393113" y="5186591"/>
                  <a:pt x="2370586" y="5205918"/>
                  <a:pt x="2346734" y="5217840"/>
                </a:cubicBezTo>
                <a:cubicBezTo>
                  <a:pt x="2346955" y="5218167"/>
                  <a:pt x="2347176" y="5218390"/>
                  <a:pt x="2347397" y="5218721"/>
                </a:cubicBezTo>
                <a:cubicBezTo>
                  <a:pt x="2357335" y="5236057"/>
                  <a:pt x="2366279" y="5264771"/>
                  <a:pt x="2347397" y="5280011"/>
                </a:cubicBezTo>
                <a:cubicBezTo>
                  <a:pt x="2339335" y="5286523"/>
                  <a:pt x="2329618" y="5290164"/>
                  <a:pt x="2319458" y="5292816"/>
                </a:cubicBezTo>
                <a:cubicBezTo>
                  <a:pt x="2325201" y="5295028"/>
                  <a:pt x="2330833" y="5297562"/>
                  <a:pt x="2335802" y="5300877"/>
                </a:cubicBezTo>
                <a:cubicBezTo>
                  <a:pt x="2354685" y="5313134"/>
                  <a:pt x="2360207" y="5331681"/>
                  <a:pt x="2344305" y="5349352"/>
                </a:cubicBezTo>
                <a:cubicBezTo>
                  <a:pt x="2333814" y="5361057"/>
                  <a:pt x="2315373" y="5361057"/>
                  <a:pt x="2300023" y="5357746"/>
                </a:cubicBezTo>
                <a:cubicBezTo>
                  <a:pt x="2348501" y="5411630"/>
                  <a:pt x="2223940" y="5447629"/>
                  <a:pt x="2184738" y="5450504"/>
                </a:cubicBezTo>
                <a:cubicBezTo>
                  <a:pt x="2040964" y="5461215"/>
                  <a:pt x="1886035" y="5447410"/>
                  <a:pt x="1738286" y="5420684"/>
                </a:cubicBezTo>
                <a:cubicBezTo>
                  <a:pt x="1798026" y="5444317"/>
                  <a:pt x="1857435" y="5468616"/>
                  <a:pt x="1916955" y="5490040"/>
                </a:cubicBezTo>
                <a:cubicBezTo>
                  <a:pt x="1984425" y="5514330"/>
                  <a:pt x="2070890" y="5531444"/>
                  <a:pt x="2131624" y="5571197"/>
                </a:cubicBezTo>
                <a:cubicBezTo>
                  <a:pt x="2228247" y="5634473"/>
                  <a:pt x="2153047" y="5724470"/>
                  <a:pt x="2067908" y="5736394"/>
                </a:cubicBezTo>
                <a:cubicBezTo>
                  <a:pt x="2080938" y="5744234"/>
                  <a:pt x="2092754" y="5753511"/>
                  <a:pt x="2101919" y="5764774"/>
                </a:cubicBezTo>
                <a:cubicBezTo>
                  <a:pt x="2120691" y="5787965"/>
                  <a:pt x="2119587" y="5807510"/>
                  <a:pt x="2098716" y="5828270"/>
                </a:cubicBezTo>
                <a:cubicBezTo>
                  <a:pt x="2089220" y="5837657"/>
                  <a:pt x="2074423" y="5839975"/>
                  <a:pt x="2058632" y="5839423"/>
                </a:cubicBezTo>
                <a:cubicBezTo>
                  <a:pt x="2067576" y="5849583"/>
                  <a:pt x="2074975" y="5860846"/>
                  <a:pt x="2079944" y="5873766"/>
                </a:cubicBezTo>
                <a:cubicBezTo>
                  <a:pt x="2093195" y="5908110"/>
                  <a:pt x="2053883" y="5933728"/>
                  <a:pt x="2025614" y="5938367"/>
                </a:cubicBezTo>
                <a:cubicBezTo>
                  <a:pt x="1999443" y="5942673"/>
                  <a:pt x="1974818" y="5940685"/>
                  <a:pt x="1950746" y="5935717"/>
                </a:cubicBezTo>
                <a:cubicBezTo>
                  <a:pt x="2000217" y="5970502"/>
                  <a:pt x="2024841" y="6009702"/>
                  <a:pt x="1960020" y="6035985"/>
                </a:cubicBezTo>
                <a:cubicBezTo>
                  <a:pt x="1912979" y="6055089"/>
                  <a:pt x="1909998" y="6094070"/>
                  <a:pt x="1887912" y="6132716"/>
                </a:cubicBezTo>
                <a:cubicBezTo>
                  <a:pt x="1878968" y="6148509"/>
                  <a:pt x="1853901" y="6155023"/>
                  <a:pt x="1837448" y="6152815"/>
                </a:cubicBezTo>
                <a:cubicBezTo>
                  <a:pt x="1792284" y="6146742"/>
                  <a:pt x="1748555" y="6129515"/>
                  <a:pt x="1709685" y="6105001"/>
                </a:cubicBezTo>
                <a:cubicBezTo>
                  <a:pt x="1728788" y="6146742"/>
                  <a:pt x="1737071" y="6192238"/>
                  <a:pt x="1731107" y="6239501"/>
                </a:cubicBezTo>
                <a:cubicBezTo>
                  <a:pt x="1726028" y="6279034"/>
                  <a:pt x="1707697" y="6311498"/>
                  <a:pt x="1672582" y="6314039"/>
                </a:cubicBezTo>
                <a:cubicBezTo>
                  <a:pt x="1692900" y="6381615"/>
                  <a:pt x="1606988" y="6347723"/>
                  <a:pt x="1559837" y="6327181"/>
                </a:cubicBezTo>
                <a:cubicBezTo>
                  <a:pt x="1562376" y="6339108"/>
                  <a:pt x="1563701" y="6350923"/>
                  <a:pt x="1562486" y="6362404"/>
                </a:cubicBezTo>
                <a:cubicBezTo>
                  <a:pt x="1561603" y="6370463"/>
                  <a:pt x="1553321" y="6378411"/>
                  <a:pt x="1544707" y="6374768"/>
                </a:cubicBezTo>
                <a:cubicBezTo>
                  <a:pt x="1525494" y="6366598"/>
                  <a:pt x="1507273" y="6359864"/>
                  <a:pt x="1492366" y="6349930"/>
                </a:cubicBezTo>
                <a:cubicBezTo>
                  <a:pt x="1491041" y="6353351"/>
                  <a:pt x="1489936" y="6356775"/>
                  <a:pt x="1487507" y="6359864"/>
                </a:cubicBezTo>
                <a:cubicBezTo>
                  <a:pt x="1458465" y="6396967"/>
                  <a:pt x="1401595" y="6386806"/>
                  <a:pt x="1368909" y="6356332"/>
                </a:cubicBezTo>
                <a:cubicBezTo>
                  <a:pt x="1379841" y="6393764"/>
                  <a:pt x="1378848" y="6431420"/>
                  <a:pt x="1355216" y="6462119"/>
                </a:cubicBezTo>
                <a:cubicBezTo>
                  <a:pt x="1301881" y="6531577"/>
                  <a:pt x="1192780" y="6524290"/>
                  <a:pt x="1131823" y="6466646"/>
                </a:cubicBezTo>
                <a:cubicBezTo>
                  <a:pt x="1128511" y="6561504"/>
                  <a:pt x="956687" y="6636703"/>
                  <a:pt x="906333" y="6563822"/>
                </a:cubicBezTo>
                <a:cubicBezTo>
                  <a:pt x="883364" y="6606556"/>
                  <a:pt x="815452" y="6585355"/>
                  <a:pt x="777907" y="6553885"/>
                </a:cubicBezTo>
                <a:cubicBezTo>
                  <a:pt x="729872" y="6513576"/>
                  <a:pt x="713529" y="6448205"/>
                  <a:pt x="692658" y="6391445"/>
                </a:cubicBezTo>
                <a:cubicBezTo>
                  <a:pt x="665604" y="6318126"/>
                  <a:pt x="651359" y="6242814"/>
                  <a:pt x="634464" y="6166730"/>
                </a:cubicBezTo>
                <a:cubicBezTo>
                  <a:pt x="627507" y="6135038"/>
                  <a:pt x="619446" y="6103898"/>
                  <a:pt x="610942" y="6072868"/>
                </a:cubicBezTo>
                <a:cubicBezTo>
                  <a:pt x="607740" y="6121455"/>
                  <a:pt x="565668" y="6176888"/>
                  <a:pt x="522601" y="6187601"/>
                </a:cubicBezTo>
                <a:cubicBezTo>
                  <a:pt x="500847" y="6193012"/>
                  <a:pt x="478984" y="6191353"/>
                  <a:pt x="457340" y="6185170"/>
                </a:cubicBezTo>
                <a:cubicBezTo>
                  <a:pt x="457670" y="6190140"/>
                  <a:pt x="454910" y="6194998"/>
                  <a:pt x="450051" y="6197428"/>
                </a:cubicBezTo>
                <a:cubicBezTo>
                  <a:pt x="411291" y="6217084"/>
                  <a:pt x="445856" y="6255954"/>
                  <a:pt x="448726" y="6280138"/>
                </a:cubicBezTo>
                <a:cubicBezTo>
                  <a:pt x="451376" y="6301670"/>
                  <a:pt x="449058" y="6323426"/>
                  <a:pt x="439892" y="6343528"/>
                </a:cubicBezTo>
                <a:cubicBezTo>
                  <a:pt x="428850" y="6367704"/>
                  <a:pt x="410629" y="6393764"/>
                  <a:pt x="380704" y="6390120"/>
                </a:cubicBezTo>
                <a:cubicBezTo>
                  <a:pt x="367784" y="6388463"/>
                  <a:pt x="361048" y="6375761"/>
                  <a:pt x="346802" y="6375543"/>
                </a:cubicBezTo>
                <a:cubicBezTo>
                  <a:pt x="318092" y="6375100"/>
                  <a:pt x="289161" y="6373223"/>
                  <a:pt x="261002" y="6366931"/>
                </a:cubicBezTo>
                <a:cubicBezTo>
                  <a:pt x="203470" y="6354014"/>
                  <a:pt x="147815" y="6334911"/>
                  <a:pt x="90613" y="6321108"/>
                </a:cubicBezTo>
                <a:cubicBezTo>
                  <a:pt x="124404" y="6368586"/>
                  <a:pt x="183261" y="6421372"/>
                  <a:pt x="163053" y="6479236"/>
                </a:cubicBezTo>
                <a:cubicBezTo>
                  <a:pt x="159741" y="6488732"/>
                  <a:pt x="153999" y="6493701"/>
                  <a:pt x="147263" y="6496242"/>
                </a:cubicBezTo>
                <a:cubicBezTo>
                  <a:pt x="196844" y="6555430"/>
                  <a:pt x="211862" y="6654261"/>
                  <a:pt x="138429" y="6699756"/>
                </a:cubicBezTo>
                <a:cubicBezTo>
                  <a:pt x="113638" y="6715105"/>
                  <a:pt x="88737" y="6718666"/>
                  <a:pt x="64705" y="6714443"/>
                </a:cubicBezTo>
                <a:close/>
                <a:moveTo>
                  <a:pt x="0" y="6759197"/>
                </a:moveTo>
                <a:lnTo>
                  <a:pt x="0" y="6711478"/>
                </a:lnTo>
                <a:lnTo>
                  <a:pt x="4141" y="6743146"/>
                </a:lnTo>
                <a:close/>
              </a:path>
            </a:pathLst>
          </a:custGeom>
          <a:solidFill>
            <a:schemeClr val="accent1">
              <a:lumMod val="75000"/>
              <a:alpha val="6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23EE5F20-9AEC-4AAA-82D8-717565F7D9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114421"/>
            <a:ext cx="10514011" cy="823913"/>
          </a:xfrm>
        </p:spPr>
        <p:txBody>
          <a:bodyPr>
            <a:normAutofit/>
          </a:bodyPr>
          <a:lstStyle>
            <a:lvl1pPr algn="ctr">
              <a:defRPr sz="3600" spc="150" baseline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87181" y="2769176"/>
            <a:ext cx="1845511" cy="215182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87181" y="5121535"/>
            <a:ext cx="1845511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00" baseline="0" dirty="0" smtClean="0">
                <a:solidFill>
                  <a:schemeClr val="accent3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/>
          </p:nvPr>
        </p:nvSpPr>
        <p:spPr>
          <a:xfrm>
            <a:off x="1487181" y="5409685"/>
            <a:ext cx="1845511" cy="559315"/>
          </a:xfrm>
        </p:spPr>
        <p:txBody>
          <a:bodyPr anchor="t">
            <a:noAutofit/>
          </a:bodyPr>
          <a:lstStyle>
            <a:lvl1pPr marL="0" indent="0" algn="ctr">
              <a:lnSpc>
                <a:spcPts val="1500"/>
              </a:lnSpc>
              <a:buNone/>
              <a:defRPr lang="en-US" sz="1000" kern="1200" spc="0" baseline="0" dirty="0" smtClean="0">
                <a:solidFill>
                  <a:schemeClr val="accent3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36914" y="2769176"/>
            <a:ext cx="1845511" cy="215182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/>
          </p:nvPr>
        </p:nvSpPr>
        <p:spPr>
          <a:xfrm>
            <a:off x="3836913" y="5136217"/>
            <a:ext cx="1855949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00" baseline="0" dirty="0" smtClean="0">
                <a:solidFill>
                  <a:schemeClr val="accent3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/>
          </p:nvPr>
        </p:nvSpPr>
        <p:spPr>
          <a:xfrm>
            <a:off x="3836913" y="5424367"/>
            <a:ext cx="1855949" cy="559315"/>
          </a:xfrm>
        </p:spPr>
        <p:txBody>
          <a:bodyPr anchor="t">
            <a:noAutofit/>
          </a:bodyPr>
          <a:lstStyle>
            <a:lvl1pPr marL="0" indent="0" algn="ctr">
              <a:lnSpc>
                <a:spcPts val="1500"/>
              </a:lnSpc>
              <a:buNone/>
              <a:defRPr lang="en-US" sz="1000" kern="1200" spc="0" baseline="0" dirty="0" smtClean="0">
                <a:solidFill>
                  <a:schemeClr val="accent3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8" name="Picture Placeholder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27578" y="2769176"/>
            <a:ext cx="1845511" cy="215182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pPr lvl="1"/>
            <a:endParaRPr lang="en-US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/>
          </p:nvPr>
        </p:nvSpPr>
        <p:spPr>
          <a:xfrm>
            <a:off x="6327577" y="5136217"/>
            <a:ext cx="1845511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00" baseline="0" dirty="0" smtClean="0">
                <a:solidFill>
                  <a:schemeClr val="accent3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/>
          </p:nvPr>
        </p:nvSpPr>
        <p:spPr>
          <a:xfrm>
            <a:off x="6327577" y="5424367"/>
            <a:ext cx="1845511" cy="559315"/>
          </a:xfrm>
        </p:spPr>
        <p:txBody>
          <a:bodyPr anchor="t">
            <a:noAutofit/>
          </a:bodyPr>
          <a:lstStyle>
            <a:lvl1pPr marL="0" indent="0" algn="ctr">
              <a:lnSpc>
                <a:spcPts val="1500"/>
              </a:lnSpc>
              <a:buNone/>
              <a:defRPr lang="en-US" sz="1000" kern="1200" spc="0" baseline="0" dirty="0" smtClean="0">
                <a:solidFill>
                  <a:schemeClr val="accent3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747458" y="2769176"/>
            <a:ext cx="1845511" cy="215182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8747458" y="5121535"/>
            <a:ext cx="184551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00" baseline="0" dirty="0" smtClean="0">
                <a:solidFill>
                  <a:schemeClr val="accent3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/>
          </p:nvPr>
        </p:nvSpPr>
        <p:spPr>
          <a:xfrm>
            <a:off x="8747458" y="5409685"/>
            <a:ext cx="1845510" cy="559315"/>
          </a:xfrm>
        </p:spPr>
        <p:txBody>
          <a:bodyPr anchor="t">
            <a:noAutofit/>
          </a:bodyPr>
          <a:lstStyle>
            <a:lvl1pPr marL="0" indent="0" algn="ctr">
              <a:lnSpc>
                <a:spcPts val="1500"/>
              </a:lnSpc>
              <a:buNone/>
              <a:defRPr lang="en-US" sz="1000" kern="1200" spc="0" baseline="0" dirty="0" smtClean="0">
                <a:solidFill>
                  <a:schemeClr val="accent3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41560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am Layout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7DB290B-1F5B-490E-B40F-0D4B103642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731959" flipV="1">
            <a:off x="2028405" y="-1773090"/>
            <a:ext cx="8135190" cy="6549670"/>
          </a:xfrm>
          <a:custGeom>
            <a:avLst/>
            <a:gdLst>
              <a:gd name="connsiteX0" fmla="*/ 7219764 w 7953876"/>
              <a:gd name="connsiteY0" fmla="*/ 5105856 h 6403694"/>
              <a:gd name="connsiteX1" fmla="*/ 7229636 w 7953876"/>
              <a:gd name="connsiteY1" fmla="*/ 5109503 h 6403694"/>
              <a:gd name="connsiteX2" fmla="*/ 7293075 w 7953876"/>
              <a:gd name="connsiteY2" fmla="*/ 5078789 h 6403694"/>
              <a:gd name="connsiteX3" fmla="*/ 7273976 w 7953876"/>
              <a:gd name="connsiteY3" fmla="*/ 5048074 h 6403694"/>
              <a:gd name="connsiteX4" fmla="*/ 7220031 w 7953876"/>
              <a:gd name="connsiteY4" fmla="*/ 5078119 h 6403694"/>
              <a:gd name="connsiteX5" fmla="*/ 7219764 w 7953876"/>
              <a:gd name="connsiteY5" fmla="*/ 5105856 h 6403694"/>
              <a:gd name="connsiteX6" fmla="*/ 7325018 w 7953876"/>
              <a:gd name="connsiteY6" fmla="*/ 5291890 h 6403694"/>
              <a:gd name="connsiteX7" fmla="*/ 7515111 w 7953876"/>
              <a:gd name="connsiteY7" fmla="*/ 5304511 h 6403694"/>
              <a:gd name="connsiteX8" fmla="*/ 7640201 w 7953876"/>
              <a:gd name="connsiteY8" fmla="*/ 5290997 h 6403694"/>
              <a:gd name="connsiteX9" fmla="*/ 7639643 w 7953876"/>
              <a:gd name="connsiteY9" fmla="*/ 5276365 h 6403694"/>
              <a:gd name="connsiteX10" fmla="*/ 7553392 w 7953876"/>
              <a:gd name="connsiteY10" fmla="*/ 5268757 h 6403694"/>
              <a:gd name="connsiteX11" fmla="*/ 7466973 w 7953876"/>
              <a:gd name="connsiteY11" fmla="*/ 5279493 h 6403694"/>
              <a:gd name="connsiteX12" fmla="*/ 7327699 w 7953876"/>
              <a:gd name="connsiteY12" fmla="*/ 5281391 h 6403694"/>
              <a:gd name="connsiteX13" fmla="*/ 7325018 w 7953876"/>
              <a:gd name="connsiteY13" fmla="*/ 5291890 h 6403694"/>
              <a:gd name="connsiteX14" fmla="*/ 7143568 w 7953876"/>
              <a:gd name="connsiteY14" fmla="*/ 5140329 h 6403694"/>
              <a:gd name="connsiteX15" fmla="*/ 7157040 w 7953876"/>
              <a:gd name="connsiteY15" fmla="*/ 5137202 h 6403694"/>
              <a:gd name="connsiteX16" fmla="*/ 7203278 w 7953876"/>
              <a:gd name="connsiteY16" fmla="*/ 5085156 h 6403694"/>
              <a:gd name="connsiteX17" fmla="*/ 7199704 w 7953876"/>
              <a:gd name="connsiteY17" fmla="*/ 5075885 h 6403694"/>
              <a:gd name="connsiteX18" fmla="*/ 7175051 w 7953876"/>
              <a:gd name="connsiteY18" fmla="*/ 5070607 h 6403694"/>
              <a:gd name="connsiteX19" fmla="*/ 7133697 w 7953876"/>
              <a:gd name="connsiteY19" fmla="*/ 5130054 h 6403694"/>
              <a:gd name="connsiteX20" fmla="*/ 7143568 w 7953876"/>
              <a:gd name="connsiteY20" fmla="*/ 5140329 h 6403694"/>
              <a:gd name="connsiteX21" fmla="*/ 7346238 w 7953876"/>
              <a:gd name="connsiteY21" fmla="*/ 5352202 h 6403694"/>
              <a:gd name="connsiteX22" fmla="*/ 7454464 w 7953876"/>
              <a:gd name="connsiteY22" fmla="*/ 5397658 h 6403694"/>
              <a:gd name="connsiteX23" fmla="*/ 7542586 w 7953876"/>
              <a:gd name="connsiteY23" fmla="*/ 5432058 h 6403694"/>
              <a:gd name="connsiteX24" fmla="*/ 7550404 w 7953876"/>
              <a:gd name="connsiteY24" fmla="*/ 5418991 h 6403694"/>
              <a:gd name="connsiteX25" fmla="*/ 7351822 w 7953876"/>
              <a:gd name="connsiteY25" fmla="*/ 5335113 h 6403694"/>
              <a:gd name="connsiteX26" fmla="*/ 7346238 w 7953876"/>
              <a:gd name="connsiteY26" fmla="*/ 5352202 h 6403694"/>
              <a:gd name="connsiteX27" fmla="*/ 7176352 w 7953876"/>
              <a:gd name="connsiteY27" fmla="*/ 5295819 h 6403694"/>
              <a:gd name="connsiteX28" fmla="*/ 7236003 w 7953876"/>
              <a:gd name="connsiteY28" fmla="*/ 5319142 h 6403694"/>
              <a:gd name="connsiteX29" fmla="*/ 7333283 w 7953876"/>
              <a:gd name="connsiteY29" fmla="*/ 5326849 h 6403694"/>
              <a:gd name="connsiteX30" fmla="*/ 7334512 w 7953876"/>
              <a:gd name="connsiteY30" fmla="*/ 5313335 h 6403694"/>
              <a:gd name="connsiteX31" fmla="*/ 7262137 w 7953876"/>
              <a:gd name="connsiteY31" fmla="*/ 5295911 h 6403694"/>
              <a:gd name="connsiteX32" fmla="*/ 7169437 w 7953876"/>
              <a:gd name="connsiteY32" fmla="*/ 5271452 h 6403694"/>
              <a:gd name="connsiteX33" fmla="*/ 7162512 w 7953876"/>
              <a:gd name="connsiteY33" fmla="*/ 5279828 h 6403694"/>
              <a:gd name="connsiteX34" fmla="*/ 7176352 w 7953876"/>
              <a:gd name="connsiteY34" fmla="*/ 5295819 h 6403694"/>
              <a:gd name="connsiteX35" fmla="*/ 7037212 w 7953876"/>
              <a:gd name="connsiteY35" fmla="*/ 5160964 h 6403694"/>
              <a:gd name="connsiteX36" fmla="*/ 7056631 w 7953876"/>
              <a:gd name="connsiteY36" fmla="*/ 5166800 h 6403694"/>
              <a:gd name="connsiteX37" fmla="*/ 7105327 w 7953876"/>
              <a:gd name="connsiteY37" fmla="*/ 5112519 h 6403694"/>
              <a:gd name="connsiteX38" fmla="*/ 7096615 w 7953876"/>
              <a:gd name="connsiteY38" fmla="*/ 5102356 h 6403694"/>
              <a:gd name="connsiteX39" fmla="*/ 7037309 w 7953876"/>
              <a:gd name="connsiteY39" fmla="*/ 5141558 h 6403694"/>
              <a:gd name="connsiteX40" fmla="*/ 7037212 w 7953876"/>
              <a:gd name="connsiteY40" fmla="*/ 5160964 h 6403694"/>
              <a:gd name="connsiteX41" fmla="*/ 4923196 w 7953876"/>
              <a:gd name="connsiteY41" fmla="*/ 3039870 h 6403694"/>
              <a:gd name="connsiteX42" fmla="*/ 4929870 w 7953876"/>
              <a:gd name="connsiteY42" fmla="*/ 3046403 h 6403694"/>
              <a:gd name="connsiteX43" fmla="*/ 5022906 w 7953876"/>
              <a:gd name="connsiteY43" fmla="*/ 3018147 h 6403694"/>
              <a:gd name="connsiteX44" fmla="*/ 5020895 w 7953876"/>
              <a:gd name="connsiteY44" fmla="*/ 3004297 h 6403694"/>
              <a:gd name="connsiteX45" fmla="*/ 4996346 w 7953876"/>
              <a:gd name="connsiteY45" fmla="*/ 3002238 h 6403694"/>
              <a:gd name="connsiteX46" fmla="*/ 4926407 w 7953876"/>
              <a:gd name="connsiteY46" fmla="*/ 3031326 h 6403694"/>
              <a:gd name="connsiteX47" fmla="*/ 4923196 w 7953876"/>
              <a:gd name="connsiteY47" fmla="*/ 3039870 h 6403694"/>
              <a:gd name="connsiteX48" fmla="*/ 6948364 w 7953876"/>
              <a:gd name="connsiteY48" fmla="*/ 5185424 h 6403694"/>
              <a:gd name="connsiteX49" fmla="*/ 6968733 w 7953876"/>
              <a:gd name="connsiteY49" fmla="*/ 5184112 h 6403694"/>
              <a:gd name="connsiteX50" fmla="*/ 7001570 w 7953876"/>
              <a:gd name="connsiteY50" fmla="*/ 5150606 h 6403694"/>
              <a:gd name="connsiteX51" fmla="*/ 6995762 w 7953876"/>
              <a:gd name="connsiteY51" fmla="*/ 5138096 h 6403694"/>
              <a:gd name="connsiteX52" fmla="*/ 6943828 w 7953876"/>
              <a:gd name="connsiteY52" fmla="*/ 5165795 h 6403694"/>
              <a:gd name="connsiteX53" fmla="*/ 6948364 w 7953876"/>
              <a:gd name="connsiteY53" fmla="*/ 5185424 h 6403694"/>
              <a:gd name="connsiteX54" fmla="*/ 7014749 w 7953876"/>
              <a:gd name="connsiteY54" fmla="*/ 5287535 h 6403694"/>
              <a:gd name="connsiteX55" fmla="*/ 7148216 w 7953876"/>
              <a:gd name="connsiteY55" fmla="*/ 5337682 h 6403694"/>
              <a:gd name="connsiteX56" fmla="*/ 7156704 w 7953876"/>
              <a:gd name="connsiteY56" fmla="*/ 5322046 h 6403694"/>
              <a:gd name="connsiteX57" fmla="*/ 7055478 w 7953876"/>
              <a:gd name="connsiteY57" fmla="*/ 5269869 h 6403694"/>
              <a:gd name="connsiteX58" fmla="*/ 7018322 w 7953876"/>
              <a:gd name="connsiteY58" fmla="*/ 5270445 h 6403694"/>
              <a:gd name="connsiteX59" fmla="*/ 7014749 w 7953876"/>
              <a:gd name="connsiteY59" fmla="*/ 5287535 h 6403694"/>
              <a:gd name="connsiteX60" fmla="*/ 5064816 w 7953876"/>
              <a:gd name="connsiteY60" fmla="*/ 3318211 h 6403694"/>
              <a:gd name="connsiteX61" fmla="*/ 5085116 w 7953876"/>
              <a:gd name="connsiteY61" fmla="*/ 3331766 h 6403694"/>
              <a:gd name="connsiteX62" fmla="*/ 5126217 w 7953876"/>
              <a:gd name="connsiteY62" fmla="*/ 3352652 h 6403694"/>
              <a:gd name="connsiteX63" fmla="*/ 5137944 w 7953876"/>
              <a:gd name="connsiteY63" fmla="*/ 3340143 h 6403694"/>
              <a:gd name="connsiteX64" fmla="*/ 5059316 w 7953876"/>
              <a:gd name="connsiteY64" fmla="*/ 3282735 h 6403694"/>
              <a:gd name="connsiteX65" fmla="*/ 5048036 w 7953876"/>
              <a:gd name="connsiteY65" fmla="*/ 3301053 h 6403694"/>
              <a:gd name="connsiteX66" fmla="*/ 5064816 w 7953876"/>
              <a:gd name="connsiteY66" fmla="*/ 3318211 h 6403694"/>
              <a:gd name="connsiteX67" fmla="*/ 6834860 w 7953876"/>
              <a:gd name="connsiteY67" fmla="*/ 5192906 h 6403694"/>
              <a:gd name="connsiteX68" fmla="*/ 6846993 w 7953876"/>
              <a:gd name="connsiteY68" fmla="*/ 5198184 h 6403694"/>
              <a:gd name="connsiteX69" fmla="*/ 6890439 w 7953876"/>
              <a:gd name="connsiteY69" fmla="*/ 5174953 h 6403694"/>
              <a:gd name="connsiteX70" fmla="*/ 6883961 w 7953876"/>
              <a:gd name="connsiteY70" fmla="*/ 5159316 h 6403694"/>
              <a:gd name="connsiteX71" fmla="*/ 6838393 w 7953876"/>
              <a:gd name="connsiteY71" fmla="*/ 5179421 h 6403694"/>
              <a:gd name="connsiteX72" fmla="*/ 6834860 w 7953876"/>
              <a:gd name="connsiteY72" fmla="*/ 5192906 h 6403694"/>
              <a:gd name="connsiteX73" fmla="*/ 6913001 w 7953876"/>
              <a:gd name="connsiteY73" fmla="*/ 5281169 h 6403694"/>
              <a:gd name="connsiteX74" fmla="*/ 7068136 w 7953876"/>
              <a:gd name="connsiteY74" fmla="*/ 5371970 h 6403694"/>
              <a:gd name="connsiteX75" fmla="*/ 7209197 w 7953876"/>
              <a:gd name="connsiteY75" fmla="*/ 5436526 h 6403694"/>
              <a:gd name="connsiteX76" fmla="*/ 7220701 w 7953876"/>
              <a:gd name="connsiteY76" fmla="*/ 5421560 h 6403694"/>
              <a:gd name="connsiteX77" fmla="*/ 7059982 w 7953876"/>
              <a:gd name="connsiteY77" fmla="*/ 5329194 h 6403694"/>
              <a:gd name="connsiteX78" fmla="*/ 6917580 w 7953876"/>
              <a:gd name="connsiteY78" fmla="*/ 5274132 h 6403694"/>
              <a:gd name="connsiteX79" fmla="*/ 6913001 w 7953876"/>
              <a:gd name="connsiteY79" fmla="*/ 5281169 h 6403694"/>
              <a:gd name="connsiteX80" fmla="*/ 1897220 w 7953876"/>
              <a:gd name="connsiteY80" fmla="*/ 171542 h 6403694"/>
              <a:gd name="connsiteX81" fmla="*/ 1909045 w 7953876"/>
              <a:gd name="connsiteY81" fmla="*/ 170105 h 6403694"/>
              <a:gd name="connsiteX82" fmla="*/ 1939759 w 7953876"/>
              <a:gd name="connsiteY82" fmla="*/ 126769 h 6403694"/>
              <a:gd name="connsiteX83" fmla="*/ 1927250 w 7953876"/>
              <a:gd name="connsiteY83" fmla="*/ 111914 h 6403694"/>
              <a:gd name="connsiteX84" fmla="*/ 1890840 w 7953876"/>
              <a:gd name="connsiteY84" fmla="*/ 161169 h 6403694"/>
              <a:gd name="connsiteX85" fmla="*/ 1897220 w 7953876"/>
              <a:gd name="connsiteY85" fmla="*/ 171542 h 6403694"/>
              <a:gd name="connsiteX86" fmla="*/ 4781660 w 7953876"/>
              <a:gd name="connsiteY86" fmla="*/ 3187020 h 6403694"/>
              <a:gd name="connsiteX87" fmla="*/ 4895469 w 7953876"/>
              <a:gd name="connsiteY87" fmla="*/ 3151614 h 6403694"/>
              <a:gd name="connsiteX88" fmla="*/ 5046025 w 7953876"/>
              <a:gd name="connsiteY88" fmla="*/ 3076448 h 6403694"/>
              <a:gd name="connsiteX89" fmla="*/ 5046584 w 7953876"/>
              <a:gd name="connsiteY89" fmla="*/ 3076448 h 6403694"/>
              <a:gd name="connsiteX90" fmla="*/ 5207604 w 7953876"/>
              <a:gd name="connsiteY90" fmla="*/ 3033634 h 6403694"/>
              <a:gd name="connsiteX91" fmla="*/ 5259573 w 7953876"/>
              <a:gd name="connsiteY91" fmla="*/ 3038251 h 6403694"/>
              <a:gd name="connsiteX92" fmla="*/ 5382652 w 7953876"/>
              <a:gd name="connsiteY92" fmla="*/ 3090186 h 6403694"/>
              <a:gd name="connsiteX93" fmla="*/ 5282803 w 7953876"/>
              <a:gd name="connsiteY93" fmla="*/ 3139552 h 6403694"/>
              <a:gd name="connsiteX94" fmla="*/ 5287830 w 7953876"/>
              <a:gd name="connsiteY94" fmla="*/ 3183557 h 6403694"/>
              <a:gd name="connsiteX95" fmla="*/ 5506961 w 7953876"/>
              <a:gd name="connsiteY95" fmla="*/ 3254814 h 6403694"/>
              <a:gd name="connsiteX96" fmla="*/ 5593855 w 7953876"/>
              <a:gd name="connsiteY96" fmla="*/ 3323837 h 6403694"/>
              <a:gd name="connsiteX97" fmla="*/ 5572187 w 7953876"/>
              <a:gd name="connsiteY97" fmla="*/ 3324507 h 6403694"/>
              <a:gd name="connsiteX98" fmla="*/ 5187087 w 7953876"/>
              <a:gd name="connsiteY98" fmla="*/ 3198970 h 6403694"/>
              <a:gd name="connsiteX99" fmla="*/ 5082436 w 7953876"/>
              <a:gd name="connsiteY99" fmla="*/ 3190705 h 6403694"/>
              <a:gd name="connsiteX100" fmla="*/ 5148890 w 7953876"/>
              <a:gd name="connsiteY100" fmla="*/ 3168032 h 6403694"/>
              <a:gd name="connsiteX101" fmla="*/ 5264934 w 7953876"/>
              <a:gd name="connsiteY101" fmla="*/ 3135531 h 6403694"/>
              <a:gd name="connsiteX102" fmla="*/ 5314969 w 7953876"/>
              <a:gd name="connsiteY102" fmla="*/ 3110624 h 6403694"/>
              <a:gd name="connsiteX103" fmla="*/ 5307041 w 7953876"/>
              <a:gd name="connsiteY103" fmla="*/ 3098674 h 6403694"/>
              <a:gd name="connsiteX104" fmla="*/ 4958463 w 7953876"/>
              <a:gd name="connsiteY104" fmla="*/ 3182440 h 6403694"/>
              <a:gd name="connsiteX105" fmla="*/ 4982252 w 7953876"/>
              <a:gd name="connsiteY105" fmla="*/ 3175292 h 6403694"/>
              <a:gd name="connsiteX106" fmla="*/ 5108347 w 7953876"/>
              <a:gd name="connsiteY106" fmla="*/ 3125144 h 6403694"/>
              <a:gd name="connsiteX107" fmla="*/ 5201383 w 7953876"/>
              <a:gd name="connsiteY107" fmla="*/ 3087728 h 6403694"/>
              <a:gd name="connsiteX108" fmla="*/ 5197027 w 7953876"/>
              <a:gd name="connsiteY108" fmla="*/ 3075332 h 6403694"/>
              <a:gd name="connsiteX109" fmla="*/ 4996883 w 7953876"/>
              <a:gd name="connsiteY109" fmla="*/ 3134861 h 6403694"/>
              <a:gd name="connsiteX110" fmla="*/ 4805674 w 7953876"/>
              <a:gd name="connsiteY110" fmla="*/ 3186684 h 6403694"/>
              <a:gd name="connsiteX111" fmla="*/ 4781660 w 7953876"/>
              <a:gd name="connsiteY111" fmla="*/ 3187020 h 6403694"/>
              <a:gd name="connsiteX112" fmla="*/ 6856360 w 7953876"/>
              <a:gd name="connsiteY112" fmla="*/ 5308453 h 6403694"/>
              <a:gd name="connsiteX113" fmla="*/ 6934891 w 7953876"/>
              <a:gd name="connsiteY113" fmla="*/ 5356781 h 6403694"/>
              <a:gd name="connsiteX114" fmla="*/ 7112922 w 7953876"/>
              <a:gd name="connsiteY114" fmla="*/ 5456406 h 6403694"/>
              <a:gd name="connsiteX115" fmla="*/ 7123198 w 7953876"/>
              <a:gd name="connsiteY115" fmla="*/ 5443897 h 6403694"/>
              <a:gd name="connsiteX116" fmla="*/ 6979678 w 7953876"/>
              <a:gd name="connsiteY116" fmla="*/ 5352425 h 6403694"/>
              <a:gd name="connsiteX117" fmla="*/ 6845541 w 7953876"/>
              <a:gd name="connsiteY117" fmla="*/ 5276254 h 6403694"/>
              <a:gd name="connsiteX118" fmla="*/ 6838951 w 7953876"/>
              <a:gd name="connsiteY118" fmla="*/ 5284631 h 6403694"/>
              <a:gd name="connsiteX119" fmla="*/ 6856360 w 7953876"/>
              <a:gd name="connsiteY119" fmla="*/ 5308453 h 6403694"/>
              <a:gd name="connsiteX120" fmla="*/ 1804589 w 7953876"/>
              <a:gd name="connsiteY120" fmla="*/ 203554 h 6403694"/>
              <a:gd name="connsiteX121" fmla="*/ 1823157 w 7953876"/>
              <a:gd name="connsiteY121" fmla="*/ 199478 h 6403694"/>
              <a:gd name="connsiteX122" fmla="*/ 1865821 w 7953876"/>
              <a:gd name="connsiteY122" fmla="*/ 134921 h 6403694"/>
              <a:gd name="connsiteX123" fmla="*/ 1854988 w 7953876"/>
              <a:gd name="connsiteY123" fmla="*/ 123083 h 6403694"/>
              <a:gd name="connsiteX124" fmla="*/ 1797580 w 7953876"/>
              <a:gd name="connsiteY124" fmla="*/ 185851 h 6403694"/>
              <a:gd name="connsiteX125" fmla="*/ 1804589 w 7953876"/>
              <a:gd name="connsiteY125" fmla="*/ 203554 h 6403694"/>
              <a:gd name="connsiteX126" fmla="*/ 5334850 w 7953876"/>
              <a:gd name="connsiteY126" fmla="*/ 3805658 h 6403694"/>
              <a:gd name="connsiteX127" fmla="*/ 5560460 w 7953876"/>
              <a:gd name="connsiteY127" fmla="*/ 3683360 h 6403694"/>
              <a:gd name="connsiteX128" fmla="*/ 5417164 w 7953876"/>
              <a:gd name="connsiteY128" fmla="*/ 3827103 h 6403694"/>
              <a:gd name="connsiteX129" fmla="*/ 5334850 w 7953876"/>
              <a:gd name="connsiteY129" fmla="*/ 3805658 h 6403694"/>
              <a:gd name="connsiteX130" fmla="*/ 6878183 w 7953876"/>
              <a:gd name="connsiteY130" fmla="*/ 5389087 h 6403694"/>
              <a:gd name="connsiteX131" fmla="*/ 6919256 w 7953876"/>
              <a:gd name="connsiteY131" fmla="*/ 5415529 h 6403694"/>
              <a:gd name="connsiteX132" fmla="*/ 7004028 w 7953876"/>
              <a:gd name="connsiteY132" fmla="*/ 5457860 h 6403694"/>
              <a:gd name="connsiteX133" fmla="*/ 7011399 w 7953876"/>
              <a:gd name="connsiteY133" fmla="*/ 5444792 h 6403694"/>
              <a:gd name="connsiteX134" fmla="*/ 6933551 w 7953876"/>
              <a:gd name="connsiteY134" fmla="*/ 5391293 h 6403694"/>
              <a:gd name="connsiteX135" fmla="*/ 6887426 w 7953876"/>
              <a:gd name="connsiteY135" fmla="*/ 5359797 h 6403694"/>
              <a:gd name="connsiteX136" fmla="*/ 6853807 w 7953876"/>
              <a:gd name="connsiteY136" fmla="*/ 5332657 h 6403694"/>
              <a:gd name="connsiteX137" fmla="*/ 6846547 w 7953876"/>
              <a:gd name="connsiteY137" fmla="*/ 5335896 h 6403694"/>
              <a:gd name="connsiteX138" fmla="*/ 6843531 w 7953876"/>
              <a:gd name="connsiteY138" fmla="*/ 5341033 h 6403694"/>
              <a:gd name="connsiteX139" fmla="*/ 6844313 w 7953876"/>
              <a:gd name="connsiteY139" fmla="*/ 5354435 h 6403694"/>
              <a:gd name="connsiteX140" fmla="*/ 6878183 w 7953876"/>
              <a:gd name="connsiteY140" fmla="*/ 5389087 h 6403694"/>
              <a:gd name="connsiteX141" fmla="*/ 6755409 w 7953876"/>
              <a:gd name="connsiteY141" fmla="*/ 5286194 h 6403694"/>
              <a:gd name="connsiteX142" fmla="*/ 6820858 w 7953876"/>
              <a:gd name="connsiteY142" fmla="*/ 5324837 h 6403694"/>
              <a:gd name="connsiteX143" fmla="*/ 6832027 w 7953876"/>
              <a:gd name="connsiteY143" fmla="*/ 5314339 h 6403694"/>
              <a:gd name="connsiteX144" fmla="*/ 6764233 w 7953876"/>
              <a:gd name="connsiteY144" fmla="*/ 5271228 h 6403694"/>
              <a:gd name="connsiteX145" fmla="*/ 6755409 w 7953876"/>
              <a:gd name="connsiteY145" fmla="*/ 5286194 h 6403694"/>
              <a:gd name="connsiteX146" fmla="*/ 6339372 w 7953876"/>
              <a:gd name="connsiteY146" fmla="*/ 4875518 h 6403694"/>
              <a:gd name="connsiteX147" fmla="*/ 6410517 w 7953876"/>
              <a:gd name="connsiteY147" fmla="*/ 4844356 h 6403694"/>
              <a:gd name="connsiteX148" fmla="*/ 6479875 w 7953876"/>
              <a:gd name="connsiteY148" fmla="*/ 4844803 h 6403694"/>
              <a:gd name="connsiteX149" fmla="*/ 6576149 w 7953876"/>
              <a:gd name="connsiteY149" fmla="*/ 4866247 h 6403694"/>
              <a:gd name="connsiteX150" fmla="*/ 6583745 w 7953876"/>
              <a:gd name="connsiteY150" fmla="*/ 4852733 h 6403694"/>
              <a:gd name="connsiteX151" fmla="*/ 6501542 w 7953876"/>
              <a:gd name="connsiteY151" fmla="*/ 4814982 h 6403694"/>
              <a:gd name="connsiteX152" fmla="*/ 6577491 w 7953876"/>
              <a:gd name="connsiteY152" fmla="*/ 4787954 h 6403694"/>
              <a:gd name="connsiteX153" fmla="*/ 6721568 w 7953876"/>
              <a:gd name="connsiteY153" fmla="*/ 4730435 h 6403694"/>
              <a:gd name="connsiteX154" fmla="*/ 6633335 w 7953876"/>
              <a:gd name="connsiteY154" fmla="*/ 4828609 h 6403694"/>
              <a:gd name="connsiteX155" fmla="*/ 6533374 w 7953876"/>
              <a:gd name="connsiteY155" fmla="*/ 4899977 h 6403694"/>
              <a:gd name="connsiteX156" fmla="*/ 6529688 w 7953876"/>
              <a:gd name="connsiteY156" fmla="*/ 4902434 h 6403694"/>
              <a:gd name="connsiteX157" fmla="*/ 6420122 w 7953876"/>
              <a:gd name="connsiteY157" fmla="*/ 4885235 h 6403694"/>
              <a:gd name="connsiteX158" fmla="*/ 6339372 w 7953876"/>
              <a:gd name="connsiteY158" fmla="*/ 4875518 h 6403694"/>
              <a:gd name="connsiteX159" fmla="*/ 4538096 w 7953876"/>
              <a:gd name="connsiteY159" fmla="*/ 3084699 h 6403694"/>
              <a:gd name="connsiteX160" fmla="*/ 4549237 w 7953876"/>
              <a:gd name="connsiteY160" fmla="*/ 3084601 h 6403694"/>
              <a:gd name="connsiteX161" fmla="*/ 4615691 w 7953876"/>
              <a:gd name="connsiteY161" fmla="*/ 3035347 h 6403694"/>
              <a:gd name="connsiteX162" fmla="*/ 4657462 w 7953876"/>
              <a:gd name="connsiteY162" fmla="*/ 2997820 h 6403694"/>
              <a:gd name="connsiteX163" fmla="*/ 4650091 w 7953876"/>
              <a:gd name="connsiteY163" fmla="*/ 2984641 h 6403694"/>
              <a:gd name="connsiteX164" fmla="*/ 4585759 w 7953876"/>
              <a:gd name="connsiteY164" fmla="*/ 3012562 h 6403694"/>
              <a:gd name="connsiteX165" fmla="*/ 4533489 w 7953876"/>
              <a:gd name="connsiteY165" fmla="*/ 3074326 h 6403694"/>
              <a:gd name="connsiteX166" fmla="*/ 4538096 w 7953876"/>
              <a:gd name="connsiteY166" fmla="*/ 3084699 h 6403694"/>
              <a:gd name="connsiteX167" fmla="*/ 6674213 w 7953876"/>
              <a:gd name="connsiteY167" fmla="*/ 5276143 h 6403694"/>
              <a:gd name="connsiteX168" fmla="*/ 6751388 w 7953876"/>
              <a:gd name="connsiteY168" fmla="*/ 5321823 h 6403694"/>
              <a:gd name="connsiteX169" fmla="*/ 6761329 w 7953876"/>
              <a:gd name="connsiteY169" fmla="*/ 5311883 h 6403694"/>
              <a:gd name="connsiteX170" fmla="*/ 6679350 w 7953876"/>
              <a:gd name="connsiteY170" fmla="*/ 5263075 h 6403694"/>
              <a:gd name="connsiteX171" fmla="*/ 6674213 w 7953876"/>
              <a:gd name="connsiteY171" fmla="*/ 5276143 h 6403694"/>
              <a:gd name="connsiteX172" fmla="*/ 6709911 w 7953876"/>
              <a:gd name="connsiteY172" fmla="*/ 5375600 h 6403694"/>
              <a:gd name="connsiteX173" fmla="*/ 6729832 w 7953876"/>
              <a:gd name="connsiteY173" fmla="*/ 5386266 h 6403694"/>
              <a:gd name="connsiteX174" fmla="*/ 6743459 w 7953876"/>
              <a:gd name="connsiteY174" fmla="*/ 5375991 h 6403694"/>
              <a:gd name="connsiteX175" fmla="*/ 6708723 w 7953876"/>
              <a:gd name="connsiteY175" fmla="*/ 5338017 h 6403694"/>
              <a:gd name="connsiteX176" fmla="*/ 6694427 w 7953876"/>
              <a:gd name="connsiteY176" fmla="*/ 5358232 h 6403694"/>
              <a:gd name="connsiteX177" fmla="*/ 6709911 w 7953876"/>
              <a:gd name="connsiteY177" fmla="*/ 5375600 h 6403694"/>
              <a:gd name="connsiteX178" fmla="*/ 6618592 w 7953876"/>
              <a:gd name="connsiteY178" fmla="*/ 5286975 h 6403694"/>
              <a:gd name="connsiteX179" fmla="*/ 6690854 w 7953876"/>
              <a:gd name="connsiteY179" fmla="*/ 5328523 h 6403694"/>
              <a:gd name="connsiteX180" fmla="*/ 6699231 w 7953876"/>
              <a:gd name="connsiteY180" fmla="*/ 5315009 h 6403694"/>
              <a:gd name="connsiteX181" fmla="*/ 6625516 w 7953876"/>
              <a:gd name="connsiteY181" fmla="*/ 5271562 h 6403694"/>
              <a:gd name="connsiteX182" fmla="*/ 6618592 w 7953876"/>
              <a:gd name="connsiteY182" fmla="*/ 5286975 h 6403694"/>
              <a:gd name="connsiteX183" fmla="*/ 5258343 w 7953876"/>
              <a:gd name="connsiteY183" fmla="*/ 3945379 h 6403694"/>
              <a:gd name="connsiteX184" fmla="*/ 5307375 w 7953876"/>
              <a:gd name="connsiteY184" fmla="*/ 3915671 h 6403694"/>
              <a:gd name="connsiteX185" fmla="*/ 5296764 w 7953876"/>
              <a:gd name="connsiteY185" fmla="*/ 3904949 h 6403694"/>
              <a:gd name="connsiteX186" fmla="*/ 5258456 w 7953876"/>
              <a:gd name="connsiteY186" fmla="*/ 3918351 h 6403694"/>
              <a:gd name="connsiteX187" fmla="*/ 5258343 w 7953876"/>
              <a:gd name="connsiteY187" fmla="*/ 3945379 h 6403694"/>
              <a:gd name="connsiteX188" fmla="*/ 6933398 w 7953876"/>
              <a:gd name="connsiteY188" fmla="*/ 5653843 h 6403694"/>
              <a:gd name="connsiteX189" fmla="*/ 6961585 w 7953876"/>
              <a:gd name="connsiteY189" fmla="*/ 5678107 h 6403694"/>
              <a:gd name="connsiteX190" fmla="*/ 6970520 w 7953876"/>
              <a:gd name="connsiteY190" fmla="*/ 5671294 h 6403694"/>
              <a:gd name="connsiteX191" fmla="*/ 6930535 w 7953876"/>
              <a:gd name="connsiteY191" fmla="*/ 5611764 h 6403694"/>
              <a:gd name="connsiteX192" fmla="*/ 6919758 w 7953876"/>
              <a:gd name="connsiteY192" fmla="*/ 5610787 h 6403694"/>
              <a:gd name="connsiteX193" fmla="*/ 6916016 w 7953876"/>
              <a:gd name="connsiteY193" fmla="*/ 5620699 h 6403694"/>
              <a:gd name="connsiteX194" fmla="*/ 6933398 w 7953876"/>
              <a:gd name="connsiteY194" fmla="*/ 5653843 h 6403694"/>
              <a:gd name="connsiteX195" fmla="*/ 6213946 w 7953876"/>
              <a:gd name="connsiteY195" fmla="*/ 4941972 h 6403694"/>
              <a:gd name="connsiteX196" fmla="*/ 6282969 w 7953876"/>
              <a:gd name="connsiteY196" fmla="*/ 4905228 h 6403694"/>
              <a:gd name="connsiteX197" fmla="*/ 6396780 w 7953876"/>
              <a:gd name="connsiteY197" fmla="*/ 4913492 h 6403694"/>
              <a:gd name="connsiteX198" fmla="*/ 6461447 w 7953876"/>
              <a:gd name="connsiteY198" fmla="*/ 4917401 h 6403694"/>
              <a:gd name="connsiteX199" fmla="*/ 6496963 w 7953876"/>
              <a:gd name="connsiteY199" fmla="*/ 4924102 h 6403694"/>
              <a:gd name="connsiteX200" fmla="*/ 6432631 w 7953876"/>
              <a:gd name="connsiteY200" fmla="*/ 4959395 h 6403694"/>
              <a:gd name="connsiteX201" fmla="*/ 6213946 w 7953876"/>
              <a:gd name="connsiteY201" fmla="*/ 4941972 h 6403694"/>
              <a:gd name="connsiteX202" fmla="*/ 6519188 w 7953876"/>
              <a:gd name="connsiteY202" fmla="*/ 5271787 h 6403694"/>
              <a:gd name="connsiteX203" fmla="*/ 6604183 w 7953876"/>
              <a:gd name="connsiteY203" fmla="*/ 5331093 h 6403694"/>
              <a:gd name="connsiteX204" fmla="*/ 6658686 w 7953876"/>
              <a:gd name="connsiteY204" fmla="*/ 5364375 h 6403694"/>
              <a:gd name="connsiteX205" fmla="*/ 6670415 w 7953876"/>
              <a:gd name="connsiteY205" fmla="*/ 5350973 h 6403694"/>
              <a:gd name="connsiteX206" fmla="*/ 6599268 w 7953876"/>
              <a:gd name="connsiteY206" fmla="*/ 5286753 h 6403694"/>
              <a:gd name="connsiteX207" fmla="*/ 6524102 w 7953876"/>
              <a:gd name="connsiteY207" fmla="*/ 5257602 h 6403694"/>
              <a:gd name="connsiteX208" fmla="*/ 6519188 w 7953876"/>
              <a:gd name="connsiteY208" fmla="*/ 5271787 h 6403694"/>
              <a:gd name="connsiteX209" fmla="*/ 6935157 w 7953876"/>
              <a:gd name="connsiteY209" fmla="*/ 5739633 h 6403694"/>
              <a:gd name="connsiteX210" fmla="*/ 6957789 w 7953876"/>
              <a:gd name="connsiteY210" fmla="*/ 5761874 h 6403694"/>
              <a:gd name="connsiteX211" fmla="*/ 6970855 w 7953876"/>
              <a:gd name="connsiteY211" fmla="*/ 5753943 h 6403694"/>
              <a:gd name="connsiteX212" fmla="*/ 6944944 w 7953876"/>
              <a:gd name="connsiteY212" fmla="*/ 5694414 h 6403694"/>
              <a:gd name="connsiteX213" fmla="*/ 6926516 w 7953876"/>
              <a:gd name="connsiteY213" fmla="*/ 5693464 h 6403694"/>
              <a:gd name="connsiteX214" fmla="*/ 6920484 w 7953876"/>
              <a:gd name="connsiteY214" fmla="*/ 5710609 h 6403694"/>
              <a:gd name="connsiteX215" fmla="*/ 6935157 w 7953876"/>
              <a:gd name="connsiteY215" fmla="*/ 5739633 h 6403694"/>
              <a:gd name="connsiteX216" fmla="*/ 5163172 w 7953876"/>
              <a:gd name="connsiteY216" fmla="*/ 3942658 h 6403694"/>
              <a:gd name="connsiteX217" fmla="*/ 5172456 w 7953876"/>
              <a:gd name="connsiteY217" fmla="*/ 3951746 h 6403694"/>
              <a:gd name="connsiteX218" fmla="*/ 5214339 w 7953876"/>
              <a:gd name="connsiteY218" fmla="*/ 3930638 h 6403694"/>
              <a:gd name="connsiteX219" fmla="*/ 5206521 w 7953876"/>
              <a:gd name="connsiteY219" fmla="*/ 3917122 h 6403694"/>
              <a:gd name="connsiteX220" fmla="*/ 5167877 w 7953876"/>
              <a:gd name="connsiteY220" fmla="*/ 3930302 h 6403694"/>
              <a:gd name="connsiteX221" fmla="*/ 5163172 w 7953876"/>
              <a:gd name="connsiteY221" fmla="*/ 3942658 h 6403694"/>
              <a:gd name="connsiteX222" fmla="*/ 6421127 w 7953876"/>
              <a:gd name="connsiteY222" fmla="*/ 5247327 h 6403694"/>
              <a:gd name="connsiteX223" fmla="*/ 6507685 w 7953876"/>
              <a:gd name="connsiteY223" fmla="*/ 5316015 h 6403694"/>
              <a:gd name="connsiteX224" fmla="*/ 6580059 w 7953876"/>
              <a:gd name="connsiteY224" fmla="*/ 5376550 h 6403694"/>
              <a:gd name="connsiteX225" fmla="*/ 6591786 w 7953876"/>
              <a:gd name="connsiteY225" fmla="*/ 5363482 h 6403694"/>
              <a:gd name="connsiteX226" fmla="*/ 6498639 w 7953876"/>
              <a:gd name="connsiteY226" fmla="*/ 5271452 h 6403694"/>
              <a:gd name="connsiteX227" fmla="*/ 6428833 w 7953876"/>
              <a:gd name="connsiteY227" fmla="*/ 5237274 h 6403694"/>
              <a:gd name="connsiteX228" fmla="*/ 6421127 w 7953876"/>
              <a:gd name="connsiteY228" fmla="*/ 5247327 h 6403694"/>
              <a:gd name="connsiteX229" fmla="*/ 4425040 w 7953876"/>
              <a:gd name="connsiteY229" fmla="*/ 3220860 h 6403694"/>
              <a:gd name="connsiteX230" fmla="*/ 4583414 w 7953876"/>
              <a:gd name="connsiteY230" fmla="*/ 3151279 h 6403694"/>
              <a:gd name="connsiteX231" fmla="*/ 4720902 w 7953876"/>
              <a:gd name="connsiteY231" fmla="*/ 3066955 h 6403694"/>
              <a:gd name="connsiteX232" fmla="*/ 4781438 w 7953876"/>
              <a:gd name="connsiteY232" fmla="*/ 3054780 h 6403694"/>
              <a:gd name="connsiteX233" fmla="*/ 4821979 w 7953876"/>
              <a:gd name="connsiteY233" fmla="*/ 3034789 h 6403694"/>
              <a:gd name="connsiteX234" fmla="*/ 4822091 w 7953876"/>
              <a:gd name="connsiteY234" fmla="*/ 3034678 h 6403694"/>
              <a:gd name="connsiteX235" fmla="*/ 4904852 w 7953876"/>
              <a:gd name="connsiteY235" fmla="*/ 3000947 h 6403694"/>
              <a:gd name="connsiteX236" fmla="*/ 5073054 w 7953876"/>
              <a:gd name="connsiteY236" fmla="*/ 2972131 h 6403694"/>
              <a:gd name="connsiteX237" fmla="*/ 5056524 w 7953876"/>
              <a:gd name="connsiteY237" fmla="*/ 3009771 h 6403694"/>
              <a:gd name="connsiteX238" fmla="*/ 5015200 w 7953876"/>
              <a:gd name="connsiteY238" fmla="*/ 3038697 h 6403694"/>
              <a:gd name="connsiteX239" fmla="*/ 4985379 w 7953876"/>
              <a:gd name="connsiteY239" fmla="*/ 3076895 h 6403694"/>
              <a:gd name="connsiteX240" fmla="*/ 4848785 w 7953876"/>
              <a:gd name="connsiteY240" fmla="*/ 3129276 h 6403694"/>
              <a:gd name="connsiteX241" fmla="*/ 4667403 w 7953876"/>
              <a:gd name="connsiteY241" fmla="*/ 3199305 h 6403694"/>
              <a:gd name="connsiteX242" fmla="*/ 4601173 w 7953876"/>
              <a:gd name="connsiteY242" fmla="*/ 3207347 h 6403694"/>
              <a:gd name="connsiteX243" fmla="*/ 4692310 w 7953876"/>
              <a:gd name="connsiteY243" fmla="*/ 3158986 h 6403694"/>
              <a:gd name="connsiteX244" fmla="*/ 4900608 w 7953876"/>
              <a:gd name="connsiteY244" fmla="*/ 3073545 h 6403694"/>
              <a:gd name="connsiteX245" fmla="*/ 4891895 w 7953876"/>
              <a:gd name="connsiteY245" fmla="*/ 3054780 h 6403694"/>
              <a:gd name="connsiteX246" fmla="*/ 4647635 w 7953876"/>
              <a:gd name="connsiteY246" fmla="*/ 3133856 h 6403694"/>
              <a:gd name="connsiteX247" fmla="*/ 4480772 w 7953876"/>
              <a:gd name="connsiteY247" fmla="*/ 3216952 h 6403694"/>
              <a:gd name="connsiteX248" fmla="*/ 4425040 w 7953876"/>
              <a:gd name="connsiteY248" fmla="*/ 3220860 h 6403694"/>
              <a:gd name="connsiteX249" fmla="*/ 6715285 w 7953876"/>
              <a:gd name="connsiteY249" fmla="*/ 5558126 h 6403694"/>
              <a:gd name="connsiteX250" fmla="*/ 6758649 w 7953876"/>
              <a:gd name="connsiteY250" fmla="*/ 5594900 h 6403694"/>
              <a:gd name="connsiteX251" fmla="*/ 6840404 w 7953876"/>
              <a:gd name="connsiteY251" fmla="*/ 5657557 h 6403694"/>
              <a:gd name="connsiteX252" fmla="*/ 6852019 w 7953876"/>
              <a:gd name="connsiteY252" fmla="*/ 5646611 h 6403694"/>
              <a:gd name="connsiteX253" fmla="*/ 6771604 w 7953876"/>
              <a:gd name="connsiteY253" fmla="*/ 5565861 h 6403694"/>
              <a:gd name="connsiteX254" fmla="*/ 6690742 w 7953876"/>
              <a:gd name="connsiteY254" fmla="*/ 5505103 h 6403694"/>
              <a:gd name="connsiteX255" fmla="*/ 6681472 w 7953876"/>
              <a:gd name="connsiteY255" fmla="*/ 5512809 h 6403694"/>
              <a:gd name="connsiteX256" fmla="*/ 6715285 w 7953876"/>
              <a:gd name="connsiteY256" fmla="*/ 5558126 h 6403694"/>
              <a:gd name="connsiteX257" fmla="*/ 5631312 w 7953876"/>
              <a:gd name="connsiteY257" fmla="*/ 4461839 h 6403694"/>
              <a:gd name="connsiteX258" fmla="*/ 5647019 w 7953876"/>
              <a:gd name="connsiteY258" fmla="*/ 4466069 h 6403694"/>
              <a:gd name="connsiteX259" fmla="*/ 5667233 w 7953876"/>
              <a:gd name="connsiteY259" fmla="*/ 4395929 h 6403694"/>
              <a:gd name="connsiteX260" fmla="*/ 5651038 w 7953876"/>
              <a:gd name="connsiteY260" fmla="*/ 4395371 h 6403694"/>
              <a:gd name="connsiteX261" fmla="*/ 5628589 w 7953876"/>
              <a:gd name="connsiteY261" fmla="*/ 4444961 h 6403694"/>
              <a:gd name="connsiteX262" fmla="*/ 5631312 w 7953876"/>
              <a:gd name="connsiteY262" fmla="*/ 4461839 h 6403694"/>
              <a:gd name="connsiteX263" fmla="*/ 5095614 w 7953876"/>
              <a:gd name="connsiteY263" fmla="*/ 3923825 h 6403694"/>
              <a:gd name="connsiteX264" fmla="*/ 5154697 w 7953876"/>
              <a:gd name="connsiteY264" fmla="*/ 3902716 h 6403694"/>
              <a:gd name="connsiteX265" fmla="*/ 5149225 w 7953876"/>
              <a:gd name="connsiteY265" fmla="*/ 3894004 h 6403694"/>
              <a:gd name="connsiteX266" fmla="*/ 5122126 w 7953876"/>
              <a:gd name="connsiteY266" fmla="*/ 3893418 h 6403694"/>
              <a:gd name="connsiteX267" fmla="*/ 5096284 w 7953876"/>
              <a:gd name="connsiteY267" fmla="*/ 3905397 h 6403694"/>
              <a:gd name="connsiteX268" fmla="*/ 5095614 w 7953876"/>
              <a:gd name="connsiteY268" fmla="*/ 3923825 h 6403694"/>
              <a:gd name="connsiteX269" fmla="*/ 5010844 w 7953876"/>
              <a:gd name="connsiteY269" fmla="*/ 3921814 h 6403694"/>
              <a:gd name="connsiteX270" fmla="*/ 5229530 w 7953876"/>
              <a:gd name="connsiteY270" fmla="*/ 3831459 h 6403694"/>
              <a:gd name="connsiteX271" fmla="*/ 5260578 w 7953876"/>
              <a:gd name="connsiteY271" fmla="*/ 3824535 h 6403694"/>
              <a:gd name="connsiteX272" fmla="*/ 5294530 w 7953876"/>
              <a:gd name="connsiteY272" fmla="*/ 3839947 h 6403694"/>
              <a:gd name="connsiteX273" fmla="*/ 5411134 w 7953876"/>
              <a:gd name="connsiteY273" fmla="*/ 3928069 h 6403694"/>
              <a:gd name="connsiteX274" fmla="*/ 5146768 w 7953876"/>
              <a:gd name="connsiteY274" fmla="*/ 3950853 h 6403694"/>
              <a:gd name="connsiteX275" fmla="*/ 5010844 w 7953876"/>
              <a:gd name="connsiteY275" fmla="*/ 3921814 h 6403694"/>
              <a:gd name="connsiteX276" fmla="*/ 6285985 w 7953876"/>
              <a:gd name="connsiteY276" fmla="*/ 5226554 h 6403694"/>
              <a:gd name="connsiteX277" fmla="*/ 6627080 w 7953876"/>
              <a:gd name="connsiteY277" fmla="*/ 5469139 h 6403694"/>
              <a:gd name="connsiteX278" fmla="*/ 6633222 w 7953876"/>
              <a:gd name="connsiteY278" fmla="*/ 5460316 h 6403694"/>
              <a:gd name="connsiteX279" fmla="*/ 6442683 w 7953876"/>
              <a:gd name="connsiteY279" fmla="*/ 5292448 h 6403694"/>
              <a:gd name="connsiteX280" fmla="*/ 6289670 w 7953876"/>
              <a:gd name="connsiteY280" fmla="*/ 5210135 h 6403694"/>
              <a:gd name="connsiteX281" fmla="*/ 6285985 w 7953876"/>
              <a:gd name="connsiteY281" fmla="*/ 5226554 h 6403694"/>
              <a:gd name="connsiteX282" fmla="*/ 5545684 w 7953876"/>
              <a:gd name="connsiteY282" fmla="*/ 4498536 h 6403694"/>
              <a:gd name="connsiteX283" fmla="*/ 5574756 w 7953876"/>
              <a:gd name="connsiteY283" fmla="*/ 4504379 h 6403694"/>
              <a:gd name="connsiteX284" fmla="*/ 5602232 w 7953876"/>
              <a:gd name="connsiteY284" fmla="*/ 4443620 h 6403694"/>
              <a:gd name="connsiteX285" fmla="*/ 5585967 w 7953876"/>
              <a:gd name="connsiteY285" fmla="*/ 4431321 h 6403694"/>
              <a:gd name="connsiteX286" fmla="*/ 5566603 w 7953876"/>
              <a:gd name="connsiteY286" fmla="*/ 4442393 h 6403694"/>
              <a:gd name="connsiteX287" fmla="*/ 5552643 w 7953876"/>
              <a:gd name="connsiteY287" fmla="*/ 4474335 h 6403694"/>
              <a:gd name="connsiteX288" fmla="*/ 5544600 w 7953876"/>
              <a:gd name="connsiteY288" fmla="*/ 4488073 h 6403694"/>
              <a:gd name="connsiteX289" fmla="*/ 5545684 w 7953876"/>
              <a:gd name="connsiteY289" fmla="*/ 4498536 h 6403694"/>
              <a:gd name="connsiteX290" fmla="*/ 6089190 w 7953876"/>
              <a:gd name="connsiteY290" fmla="*/ 5072088 h 6403694"/>
              <a:gd name="connsiteX291" fmla="*/ 6262865 w 7953876"/>
              <a:gd name="connsiteY291" fmla="*/ 5053214 h 6403694"/>
              <a:gd name="connsiteX292" fmla="*/ 6263398 w 7953876"/>
              <a:gd name="connsiteY292" fmla="*/ 5022679 h 6403694"/>
              <a:gd name="connsiteX293" fmla="*/ 6250356 w 7953876"/>
              <a:gd name="connsiteY293" fmla="*/ 5022722 h 6403694"/>
              <a:gd name="connsiteX294" fmla="*/ 6168378 w 7953876"/>
              <a:gd name="connsiteY294" fmla="*/ 5056563 h 6403694"/>
              <a:gd name="connsiteX295" fmla="*/ 6090754 w 7953876"/>
              <a:gd name="connsiteY295" fmla="*/ 5060808 h 6403694"/>
              <a:gd name="connsiteX296" fmla="*/ 6089190 w 7953876"/>
              <a:gd name="connsiteY296" fmla="*/ 5072088 h 6403694"/>
              <a:gd name="connsiteX297" fmla="*/ 1403323 w 7953876"/>
              <a:gd name="connsiteY297" fmla="*/ 301226 h 6403694"/>
              <a:gd name="connsiteX298" fmla="*/ 1411253 w 7953876"/>
              <a:gd name="connsiteY298" fmla="*/ 302008 h 6403694"/>
              <a:gd name="connsiteX299" fmla="*/ 1430686 w 7953876"/>
              <a:gd name="connsiteY299" fmla="*/ 242477 h 6403694"/>
              <a:gd name="connsiteX300" fmla="*/ 1420411 w 7953876"/>
              <a:gd name="connsiteY300" fmla="*/ 237676 h 6403694"/>
              <a:gd name="connsiteX301" fmla="*/ 1403323 w 7953876"/>
              <a:gd name="connsiteY301" fmla="*/ 301226 h 6403694"/>
              <a:gd name="connsiteX302" fmla="*/ 4944055 w 7953876"/>
              <a:gd name="connsiteY302" fmla="*/ 3926170 h 6403694"/>
              <a:gd name="connsiteX303" fmla="*/ 5054513 w 7953876"/>
              <a:gd name="connsiteY303" fmla="*/ 3784103 h 6403694"/>
              <a:gd name="connsiteX304" fmla="*/ 5257339 w 7953876"/>
              <a:gd name="connsiteY304" fmla="*/ 3658566 h 6403694"/>
              <a:gd name="connsiteX305" fmla="*/ 5297101 w 7953876"/>
              <a:gd name="connsiteY305" fmla="*/ 3716866 h 6403694"/>
              <a:gd name="connsiteX306" fmla="*/ 5326138 w 7953876"/>
              <a:gd name="connsiteY306" fmla="*/ 3733509 h 6403694"/>
              <a:gd name="connsiteX307" fmla="*/ 5500595 w 7953876"/>
              <a:gd name="connsiteY307" fmla="*/ 3663369 h 6403694"/>
              <a:gd name="connsiteX308" fmla="*/ 5565821 w 7953876"/>
              <a:gd name="connsiteY308" fmla="*/ 3624055 h 6403694"/>
              <a:gd name="connsiteX309" fmla="*/ 5564369 w 7953876"/>
              <a:gd name="connsiteY309" fmla="*/ 3650971 h 6403694"/>
              <a:gd name="connsiteX310" fmla="*/ 5561465 w 7953876"/>
              <a:gd name="connsiteY310" fmla="*/ 3652646 h 6403694"/>
              <a:gd name="connsiteX311" fmla="*/ 5222157 w 7953876"/>
              <a:gd name="connsiteY311" fmla="*/ 3804765 h 6403694"/>
              <a:gd name="connsiteX312" fmla="*/ 5218361 w 7953876"/>
              <a:gd name="connsiteY312" fmla="*/ 3806105 h 6403694"/>
              <a:gd name="connsiteX313" fmla="*/ 5232097 w 7953876"/>
              <a:gd name="connsiteY313" fmla="*/ 3794490 h 6403694"/>
              <a:gd name="connsiteX314" fmla="*/ 5259238 w 7953876"/>
              <a:gd name="connsiteY314" fmla="*/ 3759643 h 6403694"/>
              <a:gd name="connsiteX315" fmla="*/ 5245946 w 7953876"/>
              <a:gd name="connsiteY315" fmla="*/ 3747916 h 6403694"/>
              <a:gd name="connsiteX316" fmla="*/ 5166536 w 7953876"/>
              <a:gd name="connsiteY316" fmla="*/ 3819172 h 6403694"/>
              <a:gd name="connsiteX317" fmla="*/ 5166536 w 7953876"/>
              <a:gd name="connsiteY317" fmla="*/ 3824535 h 6403694"/>
              <a:gd name="connsiteX318" fmla="*/ 5067246 w 7953876"/>
              <a:gd name="connsiteY318" fmla="*/ 3864072 h 6403694"/>
              <a:gd name="connsiteX319" fmla="*/ 5149783 w 7953876"/>
              <a:gd name="connsiteY319" fmla="*/ 3789240 h 6403694"/>
              <a:gd name="connsiteX320" fmla="*/ 5275656 w 7953876"/>
              <a:gd name="connsiteY320" fmla="*/ 3666719 h 6403694"/>
              <a:gd name="connsiteX321" fmla="*/ 5267838 w 7953876"/>
              <a:gd name="connsiteY321" fmla="*/ 3658790 h 6403694"/>
              <a:gd name="connsiteX322" fmla="*/ 5130349 w 7953876"/>
              <a:gd name="connsiteY322" fmla="*/ 3768467 h 6403694"/>
              <a:gd name="connsiteX323" fmla="*/ 5007605 w 7953876"/>
              <a:gd name="connsiteY323" fmla="*/ 3892775 h 6403694"/>
              <a:gd name="connsiteX324" fmla="*/ 4944055 w 7953876"/>
              <a:gd name="connsiteY324" fmla="*/ 3926170 h 6403694"/>
              <a:gd name="connsiteX325" fmla="*/ 4281074 w 7953876"/>
              <a:gd name="connsiteY325" fmla="*/ 3274695 h 6403694"/>
              <a:gd name="connsiteX326" fmla="*/ 4526341 w 7953876"/>
              <a:gd name="connsiteY326" fmla="*/ 3249118 h 6403694"/>
              <a:gd name="connsiteX327" fmla="*/ 4656011 w 7953876"/>
              <a:gd name="connsiteY327" fmla="*/ 3237055 h 6403694"/>
              <a:gd name="connsiteX328" fmla="*/ 4656345 w 7953876"/>
              <a:gd name="connsiteY328" fmla="*/ 3237055 h 6403694"/>
              <a:gd name="connsiteX329" fmla="*/ 4656681 w 7953876"/>
              <a:gd name="connsiteY329" fmla="*/ 3236943 h 6403694"/>
              <a:gd name="connsiteX330" fmla="*/ 4699234 w 7953876"/>
              <a:gd name="connsiteY330" fmla="*/ 3232700 h 6403694"/>
              <a:gd name="connsiteX331" fmla="*/ 4700574 w 7953876"/>
              <a:gd name="connsiteY331" fmla="*/ 3234152 h 6403694"/>
              <a:gd name="connsiteX332" fmla="*/ 4763566 w 7953876"/>
              <a:gd name="connsiteY332" fmla="*/ 3257047 h 6403694"/>
              <a:gd name="connsiteX333" fmla="*/ 4805561 w 7953876"/>
              <a:gd name="connsiteY333" fmla="*/ 3270339 h 6403694"/>
              <a:gd name="connsiteX334" fmla="*/ 4811480 w 7953876"/>
              <a:gd name="connsiteY334" fmla="*/ 3263302 h 6403694"/>
              <a:gd name="connsiteX335" fmla="*/ 4774959 w 7953876"/>
              <a:gd name="connsiteY335" fmla="*/ 3226668 h 6403694"/>
              <a:gd name="connsiteX336" fmla="*/ 4882067 w 7953876"/>
              <a:gd name="connsiteY336" fmla="*/ 3224881 h 6403694"/>
              <a:gd name="connsiteX337" fmla="*/ 5247845 w 7953876"/>
              <a:gd name="connsiteY337" fmla="*/ 3250235 h 6403694"/>
              <a:gd name="connsiteX338" fmla="*/ 5455584 w 7953876"/>
              <a:gd name="connsiteY338" fmla="*/ 3320933 h 6403694"/>
              <a:gd name="connsiteX339" fmla="*/ 5262365 w 7953876"/>
              <a:gd name="connsiteY339" fmla="*/ 3271901 h 6403694"/>
              <a:gd name="connsiteX340" fmla="*/ 5237682 w 7953876"/>
              <a:gd name="connsiteY340" fmla="*/ 3304516 h 6403694"/>
              <a:gd name="connsiteX341" fmla="*/ 5293638 w 7953876"/>
              <a:gd name="connsiteY341" fmla="*/ 3386494 h 6403694"/>
              <a:gd name="connsiteX342" fmla="*/ 5166983 w 7953876"/>
              <a:gd name="connsiteY342" fmla="*/ 3359131 h 6403694"/>
              <a:gd name="connsiteX343" fmla="*/ 5137722 w 7953876"/>
              <a:gd name="connsiteY343" fmla="*/ 3386271 h 6403694"/>
              <a:gd name="connsiteX344" fmla="*/ 5054848 w 7953876"/>
              <a:gd name="connsiteY344" fmla="*/ 3423686 h 6403694"/>
              <a:gd name="connsiteX345" fmla="*/ 5088132 w 7953876"/>
              <a:gd name="connsiteY345" fmla="*/ 3415197 h 6403694"/>
              <a:gd name="connsiteX346" fmla="*/ 5079419 w 7953876"/>
              <a:gd name="connsiteY346" fmla="*/ 3376442 h 6403694"/>
              <a:gd name="connsiteX347" fmla="*/ 4998781 w 7953876"/>
              <a:gd name="connsiteY347" fmla="*/ 3400120 h 6403694"/>
              <a:gd name="connsiteX348" fmla="*/ 4984486 w 7953876"/>
              <a:gd name="connsiteY348" fmla="*/ 3391631 h 6403694"/>
              <a:gd name="connsiteX349" fmla="*/ 4981358 w 7953876"/>
              <a:gd name="connsiteY349" fmla="*/ 3389175 h 6403694"/>
              <a:gd name="connsiteX350" fmla="*/ 5012854 w 7953876"/>
              <a:gd name="connsiteY350" fmla="*/ 3377335 h 6403694"/>
              <a:gd name="connsiteX351" fmla="*/ 4998111 w 7953876"/>
              <a:gd name="connsiteY351" fmla="*/ 3342936 h 6403694"/>
              <a:gd name="connsiteX352" fmla="*/ 4947852 w 7953876"/>
              <a:gd name="connsiteY352" fmla="*/ 3355445 h 6403694"/>
              <a:gd name="connsiteX353" fmla="*/ 4940927 w 7953876"/>
              <a:gd name="connsiteY353" fmla="*/ 3356673 h 6403694"/>
              <a:gd name="connsiteX354" fmla="*/ 4828792 w 7953876"/>
              <a:gd name="connsiteY354" fmla="*/ 3279609 h 6403694"/>
              <a:gd name="connsiteX355" fmla="*/ 4811593 w 7953876"/>
              <a:gd name="connsiteY355" fmla="*/ 3302281 h 6403694"/>
              <a:gd name="connsiteX356" fmla="*/ 4863415 w 7953876"/>
              <a:gd name="connsiteY356" fmla="*/ 3351647 h 6403694"/>
              <a:gd name="connsiteX357" fmla="*/ 4871457 w 7953876"/>
              <a:gd name="connsiteY357" fmla="*/ 3469925 h 6403694"/>
              <a:gd name="connsiteX358" fmla="*/ 4712301 w 7953876"/>
              <a:gd name="connsiteY358" fmla="*/ 3436641 h 6403694"/>
              <a:gd name="connsiteX359" fmla="*/ 4762226 w 7953876"/>
              <a:gd name="connsiteY359" fmla="*/ 3420112 h 6403694"/>
              <a:gd name="connsiteX360" fmla="*/ 4758652 w 7953876"/>
              <a:gd name="connsiteY360" fmla="*/ 3404699 h 6403694"/>
              <a:gd name="connsiteX361" fmla="*/ 4715764 w 7953876"/>
              <a:gd name="connsiteY361" fmla="*/ 3407938 h 6403694"/>
              <a:gd name="connsiteX362" fmla="*/ 4682592 w 7953876"/>
              <a:gd name="connsiteY362" fmla="*/ 3415644 h 6403694"/>
              <a:gd name="connsiteX363" fmla="*/ 4669078 w 7953876"/>
              <a:gd name="connsiteY363" fmla="*/ 3419553 h 6403694"/>
              <a:gd name="connsiteX364" fmla="*/ 4638475 w 7953876"/>
              <a:gd name="connsiteY364" fmla="*/ 3405593 h 6403694"/>
              <a:gd name="connsiteX365" fmla="*/ 4665505 w 7953876"/>
              <a:gd name="connsiteY365" fmla="*/ 3389844 h 6403694"/>
              <a:gd name="connsiteX366" fmla="*/ 4659585 w 7953876"/>
              <a:gd name="connsiteY366" fmla="*/ 3373650 h 6403694"/>
              <a:gd name="connsiteX367" fmla="*/ 4601842 w 7953876"/>
              <a:gd name="connsiteY367" fmla="*/ 3375994 h 6403694"/>
              <a:gd name="connsiteX368" fmla="*/ 4579281 w 7953876"/>
              <a:gd name="connsiteY368" fmla="*/ 3377783 h 6403694"/>
              <a:gd name="connsiteX369" fmla="*/ 4538739 w 7953876"/>
              <a:gd name="connsiteY369" fmla="*/ 3358125 h 6403694"/>
              <a:gd name="connsiteX370" fmla="*/ 4606645 w 7953876"/>
              <a:gd name="connsiteY370" fmla="*/ 3332995 h 6403694"/>
              <a:gd name="connsiteX371" fmla="*/ 4601842 w 7953876"/>
              <a:gd name="connsiteY371" fmla="*/ 3315572 h 6403694"/>
              <a:gd name="connsiteX372" fmla="*/ 4509811 w 7953876"/>
              <a:gd name="connsiteY372" fmla="*/ 3321715 h 6403694"/>
              <a:gd name="connsiteX373" fmla="*/ 4466923 w 7953876"/>
              <a:gd name="connsiteY373" fmla="*/ 3326629 h 6403694"/>
              <a:gd name="connsiteX374" fmla="*/ 4363612 w 7953876"/>
              <a:gd name="connsiteY374" fmla="*/ 3295803 h 6403694"/>
              <a:gd name="connsiteX375" fmla="*/ 4281074 w 7953876"/>
              <a:gd name="connsiteY375" fmla="*/ 3274695 h 6403694"/>
              <a:gd name="connsiteX376" fmla="*/ 5092821 w 7953876"/>
              <a:gd name="connsiteY376" fmla="*/ 4109003 h 6403694"/>
              <a:gd name="connsiteX377" fmla="*/ 5125322 w 7953876"/>
              <a:gd name="connsiteY377" fmla="*/ 4068908 h 6403694"/>
              <a:gd name="connsiteX378" fmla="*/ 5112033 w 7953876"/>
              <a:gd name="connsiteY378" fmla="*/ 4067902 h 6403694"/>
              <a:gd name="connsiteX379" fmla="*/ 5091370 w 7953876"/>
              <a:gd name="connsiteY379" fmla="*/ 4085436 h 6403694"/>
              <a:gd name="connsiteX380" fmla="*/ 5092821 w 7953876"/>
              <a:gd name="connsiteY380" fmla="*/ 4109003 h 6403694"/>
              <a:gd name="connsiteX381" fmla="*/ 1419517 w 7953876"/>
              <a:gd name="connsiteY381" fmla="*/ 406995 h 6403694"/>
              <a:gd name="connsiteX382" fmla="*/ 1433255 w 7953876"/>
              <a:gd name="connsiteY382" fmla="*/ 409340 h 6403694"/>
              <a:gd name="connsiteX383" fmla="*/ 1447775 w 7953876"/>
              <a:gd name="connsiteY383" fmla="*/ 328366 h 6403694"/>
              <a:gd name="connsiteX384" fmla="*/ 1440055 w 7953876"/>
              <a:gd name="connsiteY384" fmla="*/ 319333 h 6403694"/>
              <a:gd name="connsiteX385" fmla="*/ 1429904 w 7953876"/>
              <a:gd name="connsiteY385" fmla="*/ 325462 h 6403694"/>
              <a:gd name="connsiteX386" fmla="*/ 1419517 w 7953876"/>
              <a:gd name="connsiteY386" fmla="*/ 406995 h 6403694"/>
              <a:gd name="connsiteX387" fmla="*/ 5467870 w 7953876"/>
              <a:gd name="connsiteY387" fmla="*/ 4544699 h 6403694"/>
              <a:gd name="connsiteX388" fmla="*/ 5516789 w 7953876"/>
              <a:gd name="connsiteY388" fmla="*/ 4478132 h 6403694"/>
              <a:gd name="connsiteX389" fmla="*/ 5508943 w 7953876"/>
              <a:gd name="connsiteY389" fmla="*/ 4473720 h 6403694"/>
              <a:gd name="connsiteX390" fmla="*/ 5500594 w 7953876"/>
              <a:gd name="connsiteY390" fmla="*/ 4477015 h 6403694"/>
              <a:gd name="connsiteX391" fmla="*/ 5465636 w 7953876"/>
              <a:gd name="connsiteY391" fmla="*/ 4527945 h 6403694"/>
              <a:gd name="connsiteX392" fmla="*/ 5467870 w 7953876"/>
              <a:gd name="connsiteY392" fmla="*/ 4544699 h 6403694"/>
              <a:gd name="connsiteX393" fmla="*/ 5004114 w 7953876"/>
              <a:gd name="connsiteY393" fmla="*/ 4104759 h 6403694"/>
              <a:gd name="connsiteX394" fmla="*/ 5014640 w 7953876"/>
              <a:gd name="connsiteY394" fmla="*/ 4112130 h 6403694"/>
              <a:gd name="connsiteX395" fmla="*/ 5048146 w 7953876"/>
              <a:gd name="connsiteY395" fmla="*/ 4091244 h 6403694"/>
              <a:gd name="connsiteX396" fmla="*/ 5039435 w 7953876"/>
              <a:gd name="connsiteY396" fmla="*/ 4080634 h 6403694"/>
              <a:gd name="connsiteX397" fmla="*/ 5009837 w 7953876"/>
              <a:gd name="connsiteY397" fmla="*/ 4093031 h 6403694"/>
              <a:gd name="connsiteX398" fmla="*/ 5004114 w 7953876"/>
              <a:gd name="connsiteY398" fmla="*/ 4104759 h 6403694"/>
              <a:gd name="connsiteX399" fmla="*/ 1449114 w 7953876"/>
              <a:gd name="connsiteY399" fmla="*/ 506061 h 6403694"/>
              <a:gd name="connsiteX400" fmla="*/ 1484966 w 7953876"/>
              <a:gd name="connsiteY400" fmla="*/ 421178 h 6403694"/>
              <a:gd name="connsiteX401" fmla="*/ 1490662 w 7953876"/>
              <a:gd name="connsiteY401" fmla="*/ 282574 h 6403694"/>
              <a:gd name="connsiteX402" fmla="*/ 1495241 w 7953876"/>
              <a:gd name="connsiteY402" fmla="*/ 279224 h 6403694"/>
              <a:gd name="connsiteX403" fmla="*/ 1561584 w 7953876"/>
              <a:gd name="connsiteY403" fmla="*/ 187080 h 6403694"/>
              <a:gd name="connsiteX404" fmla="*/ 1572753 w 7953876"/>
              <a:gd name="connsiteY404" fmla="*/ 276654 h 6403694"/>
              <a:gd name="connsiteX405" fmla="*/ 1584033 w 7953876"/>
              <a:gd name="connsiteY405" fmla="*/ 272522 h 6403694"/>
              <a:gd name="connsiteX406" fmla="*/ 1605142 w 7953876"/>
              <a:gd name="connsiteY406" fmla="*/ 171110 h 6403694"/>
              <a:gd name="connsiteX407" fmla="*/ 1621225 w 7953876"/>
              <a:gd name="connsiteY407" fmla="*/ 141847 h 6403694"/>
              <a:gd name="connsiteX408" fmla="*/ 1618211 w 7953876"/>
              <a:gd name="connsiteY408" fmla="*/ 198473 h 6403694"/>
              <a:gd name="connsiteX409" fmla="*/ 1628933 w 7953876"/>
              <a:gd name="connsiteY409" fmla="*/ 199478 h 6403694"/>
              <a:gd name="connsiteX410" fmla="*/ 1652387 w 7953876"/>
              <a:gd name="connsiteY410" fmla="*/ 129226 h 6403694"/>
              <a:gd name="connsiteX411" fmla="*/ 1673161 w 7953876"/>
              <a:gd name="connsiteY411" fmla="*/ 84998 h 6403694"/>
              <a:gd name="connsiteX412" fmla="*/ 1683437 w 7953876"/>
              <a:gd name="connsiteY412" fmla="*/ 188644 h 6403694"/>
              <a:gd name="connsiteX413" fmla="*/ 1722638 w 7953876"/>
              <a:gd name="connsiteY413" fmla="*/ 207073 h 6403694"/>
              <a:gd name="connsiteX414" fmla="*/ 1817238 w 7953876"/>
              <a:gd name="connsiteY414" fmla="*/ 126881 h 6403694"/>
              <a:gd name="connsiteX415" fmla="*/ 1976953 w 7953876"/>
              <a:gd name="connsiteY415" fmla="*/ 107894 h 6403694"/>
              <a:gd name="connsiteX416" fmla="*/ 2020734 w 7953876"/>
              <a:gd name="connsiteY416" fmla="*/ 109905 h 6403694"/>
              <a:gd name="connsiteX417" fmla="*/ 1841809 w 7953876"/>
              <a:gd name="connsiteY417" fmla="*/ 224831 h 6403694"/>
              <a:gd name="connsiteX418" fmla="*/ 1723085 w 7953876"/>
              <a:gd name="connsiteY418" fmla="*/ 318202 h 6403694"/>
              <a:gd name="connsiteX419" fmla="*/ 1636750 w 7953876"/>
              <a:gd name="connsiteY419" fmla="*/ 385662 h 6403694"/>
              <a:gd name="connsiteX420" fmla="*/ 1687904 w 7953876"/>
              <a:gd name="connsiteY420" fmla="*/ 259343 h 6403694"/>
              <a:gd name="connsiteX421" fmla="*/ 1671597 w 7953876"/>
              <a:gd name="connsiteY421" fmla="*/ 252865 h 6403694"/>
              <a:gd name="connsiteX422" fmla="*/ 1615306 w 7953876"/>
              <a:gd name="connsiteY422" fmla="*/ 362431 h 6403694"/>
              <a:gd name="connsiteX423" fmla="*/ 1572195 w 7953876"/>
              <a:gd name="connsiteY423" fmla="*/ 425199 h 6403694"/>
              <a:gd name="connsiteX424" fmla="*/ 1538242 w 7953876"/>
              <a:gd name="connsiteY424" fmla="*/ 452786 h 6403694"/>
              <a:gd name="connsiteX425" fmla="*/ 1449114 w 7953876"/>
              <a:gd name="connsiteY425" fmla="*/ 506061 h 6403694"/>
              <a:gd name="connsiteX426" fmla="*/ 4931098 w 7953876"/>
              <a:gd name="connsiteY426" fmla="*/ 4089123 h 6403694"/>
              <a:gd name="connsiteX427" fmla="*/ 4979125 w 7953876"/>
              <a:gd name="connsiteY427" fmla="*/ 4064999 h 6403694"/>
              <a:gd name="connsiteX428" fmla="*/ 4970972 w 7953876"/>
              <a:gd name="connsiteY428" fmla="*/ 4053272 h 6403694"/>
              <a:gd name="connsiteX429" fmla="*/ 4933333 w 7953876"/>
              <a:gd name="connsiteY429" fmla="*/ 4069689 h 6403694"/>
              <a:gd name="connsiteX430" fmla="*/ 4931098 w 7953876"/>
              <a:gd name="connsiteY430" fmla="*/ 4089123 h 6403694"/>
              <a:gd name="connsiteX431" fmla="*/ 5383016 w 7953876"/>
              <a:gd name="connsiteY431" fmla="*/ 4558407 h 6403694"/>
              <a:gd name="connsiteX432" fmla="*/ 5406666 w 7953876"/>
              <a:gd name="connsiteY432" fmla="*/ 4557318 h 6403694"/>
              <a:gd name="connsiteX433" fmla="*/ 5433135 w 7953876"/>
              <a:gd name="connsiteY433" fmla="*/ 4495554 h 6403694"/>
              <a:gd name="connsiteX434" fmla="*/ 5425024 w 7953876"/>
              <a:gd name="connsiteY434" fmla="*/ 4486299 h 6403694"/>
              <a:gd name="connsiteX435" fmla="*/ 5412808 w 7953876"/>
              <a:gd name="connsiteY435" fmla="*/ 4486843 h 6403694"/>
              <a:gd name="connsiteX436" fmla="*/ 5375616 w 7953876"/>
              <a:gd name="connsiteY436" fmla="*/ 4536879 h 6403694"/>
              <a:gd name="connsiteX437" fmla="*/ 5383016 w 7953876"/>
              <a:gd name="connsiteY437" fmla="*/ 4558407 h 6403694"/>
              <a:gd name="connsiteX438" fmla="*/ 4873131 w 7953876"/>
              <a:gd name="connsiteY438" fmla="*/ 4067455 h 6403694"/>
              <a:gd name="connsiteX439" fmla="*/ 4911552 w 7953876"/>
              <a:gd name="connsiteY439" fmla="*/ 4051483 h 6403694"/>
              <a:gd name="connsiteX440" fmla="*/ 4902728 w 7953876"/>
              <a:gd name="connsiteY440" fmla="*/ 4040873 h 6403694"/>
              <a:gd name="connsiteX441" fmla="*/ 4871457 w 7953876"/>
              <a:gd name="connsiteY441" fmla="*/ 4053382 h 6403694"/>
              <a:gd name="connsiteX442" fmla="*/ 4873131 w 7953876"/>
              <a:gd name="connsiteY442" fmla="*/ 4067455 h 6403694"/>
              <a:gd name="connsiteX443" fmla="*/ 5951320 w 7953876"/>
              <a:gd name="connsiteY443" fmla="*/ 5187904 h 6403694"/>
              <a:gd name="connsiteX444" fmla="*/ 6056913 w 7953876"/>
              <a:gd name="connsiteY444" fmla="*/ 5277037 h 6403694"/>
              <a:gd name="connsiteX445" fmla="*/ 6179881 w 7953876"/>
              <a:gd name="connsiteY445" fmla="*/ 5347399 h 6403694"/>
              <a:gd name="connsiteX446" fmla="*/ 6188145 w 7953876"/>
              <a:gd name="connsiteY446" fmla="*/ 5332434 h 6403694"/>
              <a:gd name="connsiteX447" fmla="*/ 6044961 w 7953876"/>
              <a:gd name="connsiteY447" fmla="*/ 5225325 h 6403694"/>
              <a:gd name="connsiteX448" fmla="*/ 5929588 w 7953876"/>
              <a:gd name="connsiteY448" fmla="*/ 5144574 h 6403694"/>
              <a:gd name="connsiteX449" fmla="*/ 5922887 w 7953876"/>
              <a:gd name="connsiteY449" fmla="*/ 5152281 h 6403694"/>
              <a:gd name="connsiteX450" fmla="*/ 5951320 w 7953876"/>
              <a:gd name="connsiteY450" fmla="*/ 5187904 h 6403694"/>
              <a:gd name="connsiteX451" fmla="*/ 1327263 w 7953876"/>
              <a:gd name="connsiteY451" fmla="*/ 503827 h 6403694"/>
              <a:gd name="connsiteX452" fmla="*/ 1341894 w 7953876"/>
              <a:gd name="connsiteY452" fmla="*/ 500142 h 6403694"/>
              <a:gd name="connsiteX453" fmla="*/ 1341446 w 7953876"/>
              <a:gd name="connsiteY453" fmla="*/ 442064 h 6403694"/>
              <a:gd name="connsiteX454" fmla="*/ 1341223 w 7953876"/>
              <a:gd name="connsiteY454" fmla="*/ 381864 h 6403694"/>
              <a:gd name="connsiteX455" fmla="*/ 1331688 w 7953876"/>
              <a:gd name="connsiteY455" fmla="*/ 372328 h 6403694"/>
              <a:gd name="connsiteX456" fmla="*/ 1319221 w 7953876"/>
              <a:gd name="connsiteY456" fmla="*/ 378961 h 6403694"/>
              <a:gd name="connsiteX457" fmla="*/ 1327263 w 7953876"/>
              <a:gd name="connsiteY457" fmla="*/ 503827 h 6403694"/>
              <a:gd name="connsiteX458" fmla="*/ 4712036 w 7953876"/>
              <a:gd name="connsiteY458" fmla="*/ 3953045 h 6403694"/>
              <a:gd name="connsiteX459" fmla="*/ 4722130 w 7953876"/>
              <a:gd name="connsiteY459" fmla="*/ 3962133 h 6403694"/>
              <a:gd name="connsiteX460" fmla="*/ 4743796 w 7953876"/>
              <a:gd name="connsiteY460" fmla="*/ 3960904 h 6403694"/>
              <a:gd name="connsiteX461" fmla="*/ 4746812 w 7953876"/>
              <a:gd name="connsiteY461" fmla="*/ 3928235 h 6403694"/>
              <a:gd name="connsiteX462" fmla="*/ 4731400 w 7953876"/>
              <a:gd name="connsiteY462" fmla="*/ 3928627 h 6403694"/>
              <a:gd name="connsiteX463" fmla="*/ 4714759 w 7953876"/>
              <a:gd name="connsiteY463" fmla="*/ 3939684 h 6403694"/>
              <a:gd name="connsiteX464" fmla="*/ 4712036 w 7953876"/>
              <a:gd name="connsiteY464" fmla="*/ 3953045 h 6403694"/>
              <a:gd name="connsiteX465" fmla="*/ 3933207 w 7953876"/>
              <a:gd name="connsiteY465" fmla="*/ 3178447 h 6403694"/>
              <a:gd name="connsiteX466" fmla="*/ 3938303 w 7953876"/>
              <a:gd name="connsiteY466" fmla="*/ 3182104 h 6403694"/>
              <a:gd name="connsiteX467" fmla="*/ 4036030 w 7953876"/>
              <a:gd name="connsiteY467" fmla="*/ 3134860 h 6403694"/>
              <a:gd name="connsiteX468" fmla="*/ 4150399 w 7953876"/>
              <a:gd name="connsiteY468" fmla="*/ 3051764 h 6403694"/>
              <a:gd name="connsiteX469" fmla="*/ 4142357 w 7953876"/>
              <a:gd name="connsiteY469" fmla="*/ 3040261 h 6403694"/>
              <a:gd name="connsiteX470" fmla="*/ 4041503 w 7953876"/>
              <a:gd name="connsiteY470" fmla="*/ 3099679 h 6403694"/>
              <a:gd name="connsiteX471" fmla="*/ 3936740 w 7953876"/>
              <a:gd name="connsiteY471" fmla="*/ 3173282 h 6403694"/>
              <a:gd name="connsiteX472" fmla="*/ 3933207 w 7953876"/>
              <a:gd name="connsiteY472" fmla="*/ 3178447 h 6403694"/>
              <a:gd name="connsiteX473" fmla="*/ 5165084 w 7953876"/>
              <a:gd name="connsiteY473" fmla="*/ 4440380 h 6403694"/>
              <a:gd name="connsiteX474" fmla="*/ 5216348 w 7953876"/>
              <a:gd name="connsiteY474" fmla="*/ 4388223 h 6403694"/>
              <a:gd name="connsiteX475" fmla="*/ 5206186 w 7953876"/>
              <a:gd name="connsiteY475" fmla="*/ 4385207 h 6403694"/>
              <a:gd name="connsiteX476" fmla="*/ 5163633 w 7953876"/>
              <a:gd name="connsiteY476" fmla="*/ 4429211 h 6403694"/>
              <a:gd name="connsiteX477" fmla="*/ 5165084 w 7953876"/>
              <a:gd name="connsiteY477" fmla="*/ 4440380 h 6403694"/>
              <a:gd name="connsiteX478" fmla="*/ 5817789 w 7953876"/>
              <a:gd name="connsiteY478" fmla="*/ 5127710 h 6403694"/>
              <a:gd name="connsiteX479" fmla="*/ 5979178 w 7953876"/>
              <a:gd name="connsiteY479" fmla="*/ 5260506 h 6403694"/>
              <a:gd name="connsiteX480" fmla="*/ 6121580 w 7953876"/>
              <a:gd name="connsiteY480" fmla="*/ 5373312 h 6403694"/>
              <a:gd name="connsiteX481" fmla="*/ 6129957 w 7953876"/>
              <a:gd name="connsiteY481" fmla="*/ 5360802 h 6403694"/>
              <a:gd name="connsiteX482" fmla="*/ 5976944 w 7953876"/>
              <a:gd name="connsiteY482" fmla="*/ 5225995 h 6403694"/>
              <a:gd name="connsiteX483" fmla="*/ 5820581 w 7953876"/>
              <a:gd name="connsiteY483" fmla="*/ 5123465 h 6403694"/>
              <a:gd name="connsiteX484" fmla="*/ 5817789 w 7953876"/>
              <a:gd name="connsiteY484" fmla="*/ 5127710 h 6403694"/>
              <a:gd name="connsiteX485" fmla="*/ 4774368 w 7953876"/>
              <a:gd name="connsiteY485" fmla="*/ 4084401 h 6403694"/>
              <a:gd name="connsiteX486" fmla="*/ 4786238 w 7953876"/>
              <a:gd name="connsiteY486" fmla="*/ 4087783 h 6403694"/>
              <a:gd name="connsiteX487" fmla="*/ 4824436 w 7953876"/>
              <a:gd name="connsiteY487" fmla="*/ 4078289 h 6403694"/>
              <a:gd name="connsiteX488" fmla="*/ 4827116 w 7953876"/>
              <a:gd name="connsiteY488" fmla="*/ 4062094 h 6403694"/>
              <a:gd name="connsiteX489" fmla="*/ 4805072 w 7953876"/>
              <a:gd name="connsiteY489" fmla="*/ 4049432 h 6403694"/>
              <a:gd name="connsiteX490" fmla="*/ 4779425 w 7953876"/>
              <a:gd name="connsiteY490" fmla="*/ 4055282 h 6403694"/>
              <a:gd name="connsiteX491" fmla="*/ 4774368 w 7953876"/>
              <a:gd name="connsiteY491" fmla="*/ 4084401 h 6403694"/>
              <a:gd name="connsiteX492" fmla="*/ 4662498 w 7953876"/>
              <a:gd name="connsiteY492" fmla="*/ 4026739 h 6403694"/>
              <a:gd name="connsiteX493" fmla="*/ 4672317 w 7953876"/>
              <a:gd name="connsiteY493" fmla="*/ 4029594 h 6403694"/>
              <a:gd name="connsiteX494" fmla="*/ 4711072 w 7953876"/>
              <a:gd name="connsiteY494" fmla="*/ 4017531 h 6403694"/>
              <a:gd name="connsiteX495" fmla="*/ 4718444 w 7953876"/>
              <a:gd name="connsiteY495" fmla="*/ 4007256 h 6403694"/>
              <a:gd name="connsiteX496" fmla="*/ 4718444 w 7953876"/>
              <a:gd name="connsiteY496" fmla="*/ 4006809 h 6403694"/>
              <a:gd name="connsiteX497" fmla="*/ 4719002 w 7953876"/>
              <a:gd name="connsiteY497" fmla="*/ 3998097 h 6403694"/>
              <a:gd name="connsiteX498" fmla="*/ 4718109 w 7953876"/>
              <a:gd name="connsiteY498" fmla="*/ 4000442 h 6403694"/>
              <a:gd name="connsiteX499" fmla="*/ 4697782 w 7953876"/>
              <a:gd name="connsiteY499" fmla="*/ 3986035 h 6403694"/>
              <a:gd name="connsiteX500" fmla="*/ 4663047 w 7953876"/>
              <a:gd name="connsiteY500" fmla="*/ 4001671 h 6403694"/>
              <a:gd name="connsiteX501" fmla="*/ 4662498 w 7953876"/>
              <a:gd name="connsiteY501" fmla="*/ 4026739 h 6403694"/>
              <a:gd name="connsiteX502" fmla="*/ 5203017 w 7953876"/>
              <a:gd name="connsiteY502" fmla="*/ 4591914 h 6403694"/>
              <a:gd name="connsiteX503" fmla="*/ 5214005 w 7953876"/>
              <a:gd name="connsiteY503" fmla="*/ 4600318 h 6403694"/>
              <a:gd name="connsiteX504" fmla="*/ 5275767 w 7953876"/>
              <a:gd name="connsiteY504" fmla="*/ 4605455 h 6403694"/>
              <a:gd name="connsiteX505" fmla="*/ 5292855 w 7953876"/>
              <a:gd name="connsiteY505" fmla="*/ 4598977 h 6403694"/>
              <a:gd name="connsiteX506" fmla="*/ 5296430 w 7953876"/>
              <a:gd name="connsiteY506" fmla="*/ 4582448 h 6403694"/>
              <a:gd name="connsiteX507" fmla="*/ 5252815 w 7953876"/>
              <a:gd name="connsiteY507" fmla="*/ 4563837 h 6403694"/>
              <a:gd name="connsiteX508" fmla="*/ 5206521 w 7953876"/>
              <a:gd name="connsiteY508" fmla="*/ 4577980 h 6403694"/>
              <a:gd name="connsiteX509" fmla="*/ 5203017 w 7953876"/>
              <a:gd name="connsiteY509" fmla="*/ 4591914 h 6403694"/>
              <a:gd name="connsiteX510" fmla="*/ 5723525 w 7953876"/>
              <a:gd name="connsiteY510" fmla="*/ 5138654 h 6403694"/>
              <a:gd name="connsiteX511" fmla="*/ 6235836 w 7953876"/>
              <a:gd name="connsiteY511" fmla="*/ 5597021 h 6403694"/>
              <a:gd name="connsiteX512" fmla="*/ 6246335 w 7953876"/>
              <a:gd name="connsiteY512" fmla="*/ 5587974 h 6403694"/>
              <a:gd name="connsiteX513" fmla="*/ 5964547 w 7953876"/>
              <a:gd name="connsiteY513" fmla="*/ 5284519 h 6403694"/>
              <a:gd name="connsiteX514" fmla="*/ 5726986 w 7953876"/>
              <a:gd name="connsiteY514" fmla="*/ 5127373 h 6403694"/>
              <a:gd name="connsiteX515" fmla="*/ 5723525 w 7953876"/>
              <a:gd name="connsiteY515" fmla="*/ 5138654 h 6403694"/>
              <a:gd name="connsiteX516" fmla="*/ 1136835 w 7953876"/>
              <a:gd name="connsiteY516" fmla="*/ 479256 h 6403694"/>
              <a:gd name="connsiteX517" fmla="*/ 1150013 w 7953876"/>
              <a:gd name="connsiteY517" fmla="*/ 478251 h 6403694"/>
              <a:gd name="connsiteX518" fmla="*/ 1154594 w 7953876"/>
              <a:gd name="connsiteY518" fmla="*/ 377396 h 6403694"/>
              <a:gd name="connsiteX519" fmla="*/ 1148115 w 7953876"/>
              <a:gd name="connsiteY519" fmla="*/ 376280 h 6403694"/>
              <a:gd name="connsiteX520" fmla="*/ 1136835 w 7953876"/>
              <a:gd name="connsiteY520" fmla="*/ 479256 h 6403694"/>
              <a:gd name="connsiteX521" fmla="*/ 1259692 w 7953876"/>
              <a:gd name="connsiteY521" fmla="*/ 617191 h 6403694"/>
              <a:gd name="connsiteX522" fmla="*/ 1259803 w 7953876"/>
              <a:gd name="connsiteY522" fmla="*/ 564363 h 6403694"/>
              <a:gd name="connsiteX523" fmla="*/ 1260809 w 7953876"/>
              <a:gd name="connsiteY523" fmla="*/ 563580 h 6403694"/>
              <a:gd name="connsiteX524" fmla="*/ 1287614 w 7953876"/>
              <a:gd name="connsiteY524" fmla="*/ 482718 h 6403694"/>
              <a:gd name="connsiteX525" fmla="*/ 1256006 w 7953876"/>
              <a:gd name="connsiteY525" fmla="*/ 481378 h 6403694"/>
              <a:gd name="connsiteX526" fmla="*/ 1255895 w 7953876"/>
              <a:gd name="connsiteY526" fmla="*/ 481936 h 6403694"/>
              <a:gd name="connsiteX527" fmla="*/ 1232217 w 7953876"/>
              <a:gd name="connsiteY527" fmla="*/ 406101 h 6403694"/>
              <a:gd name="connsiteX528" fmla="*/ 1282923 w 7953876"/>
              <a:gd name="connsiteY528" fmla="*/ 249849 h 6403694"/>
              <a:gd name="connsiteX529" fmla="*/ 1261256 w 7953876"/>
              <a:gd name="connsiteY529" fmla="*/ 413025 h 6403694"/>
              <a:gd name="connsiteX530" fmla="*/ 1275886 w 7953876"/>
              <a:gd name="connsiteY530" fmla="*/ 412467 h 6403694"/>
              <a:gd name="connsiteX531" fmla="*/ 1324917 w 7953876"/>
              <a:gd name="connsiteY531" fmla="*/ 239910 h 6403694"/>
              <a:gd name="connsiteX532" fmla="*/ 1358312 w 7953876"/>
              <a:gd name="connsiteY532" fmla="*/ 183953 h 6403694"/>
              <a:gd name="connsiteX533" fmla="*/ 1354514 w 7953876"/>
              <a:gd name="connsiteY533" fmla="*/ 193559 h 6403694"/>
              <a:gd name="connsiteX534" fmla="*/ 1333852 w 7953876"/>
              <a:gd name="connsiteY534" fmla="*/ 322558 h 6403694"/>
              <a:gd name="connsiteX535" fmla="*/ 1345580 w 7953876"/>
              <a:gd name="connsiteY535" fmla="*/ 322335 h 6403694"/>
              <a:gd name="connsiteX536" fmla="*/ 1380650 w 7953876"/>
              <a:gd name="connsiteY536" fmla="*/ 212098 h 6403694"/>
              <a:gd name="connsiteX537" fmla="*/ 1415608 w 7953876"/>
              <a:gd name="connsiteY537" fmla="*/ 150670 h 6403694"/>
              <a:gd name="connsiteX538" fmla="*/ 1455593 w 7953876"/>
              <a:gd name="connsiteY538" fmla="*/ 272634 h 6403694"/>
              <a:gd name="connsiteX539" fmla="*/ 1463969 w 7953876"/>
              <a:gd name="connsiteY539" fmla="*/ 283132 h 6403694"/>
              <a:gd name="connsiteX540" fmla="*/ 1452019 w 7953876"/>
              <a:gd name="connsiteY540" fmla="*/ 414924 h 6403694"/>
              <a:gd name="connsiteX541" fmla="*/ 1390590 w 7953876"/>
              <a:gd name="connsiteY541" fmla="*/ 537893 h 6403694"/>
              <a:gd name="connsiteX542" fmla="*/ 1390590 w 7953876"/>
              <a:gd name="connsiteY542" fmla="*/ 538004 h 6403694"/>
              <a:gd name="connsiteX543" fmla="*/ 1388580 w 7953876"/>
              <a:gd name="connsiteY543" fmla="*/ 539121 h 6403694"/>
              <a:gd name="connsiteX544" fmla="*/ 1259692 w 7953876"/>
              <a:gd name="connsiteY544" fmla="*/ 617191 h 6403694"/>
              <a:gd name="connsiteX545" fmla="*/ 3571297 w 7953876"/>
              <a:gd name="connsiteY545" fmla="*/ 2973137 h 6403694"/>
              <a:gd name="connsiteX546" fmla="*/ 3580791 w 7953876"/>
              <a:gd name="connsiteY546" fmla="*/ 2932706 h 6403694"/>
              <a:gd name="connsiteX547" fmla="*/ 3579227 w 7953876"/>
              <a:gd name="connsiteY547" fmla="*/ 2927122 h 6403694"/>
              <a:gd name="connsiteX548" fmla="*/ 3671705 w 7953876"/>
              <a:gd name="connsiteY548" fmla="*/ 2892498 h 6403694"/>
              <a:gd name="connsiteX549" fmla="*/ 3671816 w 7953876"/>
              <a:gd name="connsiteY549" fmla="*/ 2894509 h 6403694"/>
              <a:gd name="connsiteX550" fmla="*/ 3571297 w 7953876"/>
              <a:gd name="connsiteY550" fmla="*/ 2973137 h 6403694"/>
              <a:gd name="connsiteX551" fmla="*/ 3814554 w 7953876"/>
              <a:gd name="connsiteY551" fmla="*/ 3222870 h 6403694"/>
              <a:gd name="connsiteX552" fmla="*/ 3880896 w 7953876"/>
              <a:gd name="connsiteY552" fmla="*/ 3205671 h 6403694"/>
              <a:gd name="connsiteX553" fmla="*/ 3869280 w 7953876"/>
              <a:gd name="connsiteY553" fmla="*/ 3196176 h 6403694"/>
              <a:gd name="connsiteX554" fmla="*/ 3818462 w 7953876"/>
              <a:gd name="connsiteY554" fmla="*/ 3202878 h 6403694"/>
              <a:gd name="connsiteX555" fmla="*/ 3814554 w 7953876"/>
              <a:gd name="connsiteY555" fmla="*/ 3222870 h 6403694"/>
              <a:gd name="connsiteX556" fmla="*/ 5061884 w 7953876"/>
              <a:gd name="connsiteY556" fmla="*/ 4497440 h 6403694"/>
              <a:gd name="connsiteX557" fmla="*/ 5068139 w 7953876"/>
              <a:gd name="connsiteY557" fmla="*/ 4497901 h 6403694"/>
              <a:gd name="connsiteX558" fmla="*/ 5144868 w 7953876"/>
              <a:gd name="connsiteY558" fmla="*/ 4392019 h 6403694"/>
              <a:gd name="connsiteX559" fmla="*/ 5139772 w 7953876"/>
              <a:gd name="connsiteY559" fmla="*/ 4386966 h 6403694"/>
              <a:gd name="connsiteX560" fmla="*/ 5132582 w 7953876"/>
              <a:gd name="connsiteY560" fmla="*/ 4388781 h 6403694"/>
              <a:gd name="connsiteX561" fmla="*/ 5095949 w 7953876"/>
              <a:gd name="connsiteY561" fmla="*/ 4439264 h 6403694"/>
              <a:gd name="connsiteX562" fmla="*/ 5061326 w 7953876"/>
              <a:gd name="connsiteY562" fmla="*/ 4491198 h 6403694"/>
              <a:gd name="connsiteX563" fmla="*/ 5061884 w 7953876"/>
              <a:gd name="connsiteY563" fmla="*/ 4497440 h 6403694"/>
              <a:gd name="connsiteX564" fmla="*/ 5896891 w 7953876"/>
              <a:gd name="connsiteY564" fmla="*/ 5381995 h 6403694"/>
              <a:gd name="connsiteX565" fmla="*/ 5911272 w 7953876"/>
              <a:gd name="connsiteY565" fmla="*/ 5391070 h 6403694"/>
              <a:gd name="connsiteX566" fmla="*/ 5920207 w 7953876"/>
              <a:gd name="connsiteY566" fmla="*/ 5385931 h 6403694"/>
              <a:gd name="connsiteX567" fmla="*/ 5872292 w 7953876"/>
              <a:gd name="connsiteY567" fmla="*/ 5307080 h 6403694"/>
              <a:gd name="connsiteX568" fmla="*/ 5863274 w 7953876"/>
              <a:gd name="connsiteY568" fmla="*/ 5302642 h 6403694"/>
              <a:gd name="connsiteX569" fmla="*/ 5852970 w 7953876"/>
              <a:gd name="connsiteY569" fmla="*/ 5323610 h 6403694"/>
              <a:gd name="connsiteX570" fmla="*/ 5886700 w 7953876"/>
              <a:gd name="connsiteY570" fmla="*/ 5367391 h 6403694"/>
              <a:gd name="connsiteX571" fmla="*/ 5896891 w 7953876"/>
              <a:gd name="connsiteY571" fmla="*/ 5381995 h 6403694"/>
              <a:gd name="connsiteX572" fmla="*/ 3846719 w 7953876"/>
              <a:gd name="connsiteY572" fmla="*/ 3295469 h 6403694"/>
              <a:gd name="connsiteX573" fmla="*/ 3855542 w 7953876"/>
              <a:gd name="connsiteY573" fmla="*/ 3297032 h 6403694"/>
              <a:gd name="connsiteX574" fmla="*/ 3957515 w 7953876"/>
              <a:gd name="connsiteY574" fmla="*/ 3233371 h 6403694"/>
              <a:gd name="connsiteX575" fmla="*/ 4081710 w 7953876"/>
              <a:gd name="connsiteY575" fmla="*/ 3143908 h 6403694"/>
              <a:gd name="connsiteX576" fmla="*/ 4075009 w 7953876"/>
              <a:gd name="connsiteY576" fmla="*/ 3134526 h 6403694"/>
              <a:gd name="connsiteX577" fmla="*/ 3993253 w 7953876"/>
              <a:gd name="connsiteY577" fmla="*/ 3177861 h 6403694"/>
              <a:gd name="connsiteX578" fmla="*/ 3915631 w 7953876"/>
              <a:gd name="connsiteY578" fmla="*/ 3228679 h 6403694"/>
              <a:gd name="connsiteX579" fmla="*/ 3846719 w 7953876"/>
              <a:gd name="connsiteY579" fmla="*/ 3295469 h 6403694"/>
              <a:gd name="connsiteX580" fmla="*/ 4806678 w 7953876"/>
              <a:gd name="connsiteY580" fmla="*/ 4278433 h 6403694"/>
              <a:gd name="connsiteX581" fmla="*/ 4888545 w 7953876"/>
              <a:gd name="connsiteY581" fmla="*/ 4238561 h 6403694"/>
              <a:gd name="connsiteX582" fmla="*/ 4875366 w 7953876"/>
              <a:gd name="connsiteY582" fmla="*/ 4225828 h 6403694"/>
              <a:gd name="connsiteX583" fmla="*/ 4844205 w 7953876"/>
              <a:gd name="connsiteY583" fmla="*/ 4242470 h 6403694"/>
              <a:gd name="connsiteX584" fmla="*/ 4805450 w 7953876"/>
              <a:gd name="connsiteY584" fmla="*/ 4258777 h 6403694"/>
              <a:gd name="connsiteX585" fmla="*/ 4806678 w 7953876"/>
              <a:gd name="connsiteY585" fmla="*/ 4278433 h 6403694"/>
              <a:gd name="connsiteX586" fmla="*/ 3762312 w 7953876"/>
              <a:gd name="connsiteY586" fmla="*/ 3275392 h 6403694"/>
              <a:gd name="connsiteX587" fmla="*/ 3774346 w 7953876"/>
              <a:gd name="connsiteY587" fmla="*/ 3282178 h 6403694"/>
              <a:gd name="connsiteX588" fmla="*/ 3846608 w 7953876"/>
              <a:gd name="connsiteY588" fmla="*/ 3260956 h 6403694"/>
              <a:gd name="connsiteX589" fmla="*/ 3841359 w 7953876"/>
              <a:gd name="connsiteY589" fmla="*/ 3244873 h 6403694"/>
              <a:gd name="connsiteX590" fmla="*/ 3822631 w 7953876"/>
              <a:gd name="connsiteY590" fmla="*/ 3239645 h 6403694"/>
              <a:gd name="connsiteX591" fmla="*/ 3765523 w 7953876"/>
              <a:gd name="connsiteY591" fmla="*/ 3262073 h 6403694"/>
              <a:gd name="connsiteX592" fmla="*/ 3762312 w 7953876"/>
              <a:gd name="connsiteY592" fmla="*/ 3275392 h 6403694"/>
              <a:gd name="connsiteX593" fmla="*/ 3833205 w 7953876"/>
              <a:gd name="connsiteY593" fmla="*/ 3347849 h 6403694"/>
              <a:gd name="connsiteX594" fmla="*/ 3921774 w 7953876"/>
              <a:gd name="connsiteY594" fmla="*/ 3292005 h 6403694"/>
              <a:gd name="connsiteX595" fmla="*/ 3914067 w 7953876"/>
              <a:gd name="connsiteY595" fmla="*/ 3284522 h 6403694"/>
              <a:gd name="connsiteX596" fmla="*/ 3834099 w 7953876"/>
              <a:gd name="connsiteY596" fmla="*/ 3335116 h 6403694"/>
              <a:gd name="connsiteX597" fmla="*/ 3832646 w 7953876"/>
              <a:gd name="connsiteY597" fmla="*/ 3346509 h 6403694"/>
              <a:gd name="connsiteX598" fmla="*/ 3833205 w 7953876"/>
              <a:gd name="connsiteY598" fmla="*/ 3347849 h 6403694"/>
              <a:gd name="connsiteX599" fmla="*/ 4962231 w 7953876"/>
              <a:gd name="connsiteY599" fmla="*/ 4515309 h 6403694"/>
              <a:gd name="connsiteX600" fmla="*/ 4970524 w 7953876"/>
              <a:gd name="connsiteY600" fmla="*/ 4519680 h 6403694"/>
              <a:gd name="connsiteX601" fmla="*/ 5044908 w 7953876"/>
              <a:gd name="connsiteY601" fmla="*/ 4449986 h 6403694"/>
              <a:gd name="connsiteX602" fmla="*/ 5038541 w 7953876"/>
              <a:gd name="connsiteY602" fmla="*/ 4441944 h 6403694"/>
              <a:gd name="connsiteX603" fmla="*/ 5002801 w 7953876"/>
              <a:gd name="connsiteY603" fmla="*/ 4467744 h 6403694"/>
              <a:gd name="connsiteX604" fmla="*/ 4964158 w 7953876"/>
              <a:gd name="connsiteY604" fmla="*/ 4505830 h 6403694"/>
              <a:gd name="connsiteX605" fmla="*/ 4962231 w 7953876"/>
              <a:gd name="connsiteY605" fmla="*/ 4515309 h 6403694"/>
              <a:gd name="connsiteX606" fmla="*/ 1079204 w 7953876"/>
              <a:gd name="connsiteY606" fmla="*/ 564698 h 6403694"/>
              <a:gd name="connsiteX607" fmla="*/ 1094840 w 7953876"/>
              <a:gd name="connsiteY607" fmla="*/ 565703 h 6403694"/>
              <a:gd name="connsiteX608" fmla="*/ 1097745 w 7953876"/>
              <a:gd name="connsiteY608" fmla="*/ 510752 h 6403694"/>
              <a:gd name="connsiteX609" fmla="*/ 1087874 w 7953876"/>
              <a:gd name="connsiteY609" fmla="*/ 501900 h 6403694"/>
              <a:gd name="connsiteX610" fmla="*/ 1077752 w 7953876"/>
              <a:gd name="connsiteY610" fmla="*/ 509970 h 6403694"/>
              <a:gd name="connsiteX611" fmla="*/ 1079204 w 7953876"/>
              <a:gd name="connsiteY611" fmla="*/ 564698 h 6403694"/>
              <a:gd name="connsiteX612" fmla="*/ 4538403 w 7953876"/>
              <a:gd name="connsiteY612" fmla="*/ 4106434 h 6403694"/>
              <a:gd name="connsiteX613" fmla="*/ 4682928 w 7953876"/>
              <a:gd name="connsiteY613" fmla="*/ 3948508 h 6403694"/>
              <a:gd name="connsiteX614" fmla="*/ 4824325 w 7953876"/>
              <a:gd name="connsiteY614" fmla="*/ 3714745 h 6403694"/>
              <a:gd name="connsiteX615" fmla="*/ 4755971 w 7953876"/>
              <a:gd name="connsiteY615" fmla="*/ 3877474 h 6403694"/>
              <a:gd name="connsiteX616" fmla="*/ 4764237 w 7953876"/>
              <a:gd name="connsiteY616" fmla="*/ 3915113 h 6403694"/>
              <a:gd name="connsiteX617" fmla="*/ 4863751 w 7953876"/>
              <a:gd name="connsiteY617" fmla="*/ 3759309 h 6403694"/>
              <a:gd name="connsiteX618" fmla="*/ 5077745 w 7953876"/>
              <a:gd name="connsiteY618" fmla="*/ 3675431 h 6403694"/>
              <a:gd name="connsiteX619" fmla="*/ 5021901 w 7953876"/>
              <a:gd name="connsiteY619" fmla="*/ 3765228 h 6403694"/>
              <a:gd name="connsiteX620" fmla="*/ 5020225 w 7953876"/>
              <a:gd name="connsiteY620" fmla="*/ 3776732 h 6403694"/>
              <a:gd name="connsiteX621" fmla="*/ 4981693 w 7953876"/>
              <a:gd name="connsiteY621" fmla="*/ 3840170 h 6403694"/>
              <a:gd name="connsiteX622" fmla="*/ 4916467 w 7953876"/>
              <a:gd name="connsiteY622" fmla="*/ 3908747 h 6403694"/>
              <a:gd name="connsiteX623" fmla="*/ 4845880 w 7953876"/>
              <a:gd name="connsiteY623" fmla="*/ 3964926 h 6403694"/>
              <a:gd name="connsiteX624" fmla="*/ 4837504 w 7953876"/>
              <a:gd name="connsiteY624" fmla="*/ 3969952 h 6403694"/>
              <a:gd name="connsiteX625" fmla="*/ 4860846 w 7953876"/>
              <a:gd name="connsiteY625" fmla="*/ 3948284 h 6403694"/>
              <a:gd name="connsiteX626" fmla="*/ 4958127 w 7953876"/>
              <a:gd name="connsiteY626" fmla="*/ 3786672 h 6403694"/>
              <a:gd name="connsiteX627" fmla="*/ 4947294 w 7953876"/>
              <a:gd name="connsiteY627" fmla="*/ 3777179 h 6403694"/>
              <a:gd name="connsiteX628" fmla="*/ 4814608 w 7953876"/>
              <a:gd name="connsiteY628" fmla="*/ 3946721 h 6403694"/>
              <a:gd name="connsiteX629" fmla="*/ 4726263 w 7953876"/>
              <a:gd name="connsiteY629" fmla="*/ 4036518 h 6403694"/>
              <a:gd name="connsiteX630" fmla="*/ 4684827 w 7953876"/>
              <a:gd name="connsiteY630" fmla="*/ 4054053 h 6403694"/>
              <a:gd name="connsiteX631" fmla="*/ 4682928 w 7953876"/>
              <a:gd name="connsiteY631" fmla="*/ 4045453 h 6403694"/>
              <a:gd name="connsiteX632" fmla="*/ 4626860 w 7953876"/>
              <a:gd name="connsiteY632" fmla="*/ 4058632 h 6403694"/>
              <a:gd name="connsiteX633" fmla="*/ 4622840 w 7953876"/>
              <a:gd name="connsiteY633" fmla="*/ 4075163 h 6403694"/>
              <a:gd name="connsiteX634" fmla="*/ 4579728 w 7953876"/>
              <a:gd name="connsiteY634" fmla="*/ 4089123 h 6403694"/>
              <a:gd name="connsiteX635" fmla="*/ 4538403 w 7953876"/>
              <a:gd name="connsiteY635" fmla="*/ 4106434 h 6403694"/>
              <a:gd name="connsiteX636" fmla="*/ 5421066 w 7953876"/>
              <a:gd name="connsiteY636" fmla="*/ 5028014 h 6403694"/>
              <a:gd name="connsiteX637" fmla="*/ 5426769 w 7953876"/>
              <a:gd name="connsiteY637" fmla="*/ 5032217 h 6403694"/>
              <a:gd name="connsiteX638" fmla="*/ 5516789 w 7953876"/>
              <a:gd name="connsiteY638" fmla="*/ 5079795 h 6403694"/>
              <a:gd name="connsiteX639" fmla="*/ 5521926 w 7953876"/>
              <a:gd name="connsiteY639" fmla="*/ 5074433 h 6403694"/>
              <a:gd name="connsiteX640" fmla="*/ 5432689 w 7953876"/>
              <a:gd name="connsiteY640" fmla="*/ 5014569 h 6403694"/>
              <a:gd name="connsiteX641" fmla="*/ 5421066 w 7953876"/>
              <a:gd name="connsiteY641" fmla="*/ 5028014 h 6403694"/>
              <a:gd name="connsiteX642" fmla="*/ 5719057 w 7953876"/>
              <a:gd name="connsiteY642" fmla="*/ 5341256 h 6403694"/>
              <a:gd name="connsiteX643" fmla="*/ 5728327 w 7953876"/>
              <a:gd name="connsiteY643" fmla="*/ 5335783 h 6403694"/>
              <a:gd name="connsiteX644" fmla="*/ 5655618 w 7953876"/>
              <a:gd name="connsiteY644" fmla="*/ 5212480 h 6403694"/>
              <a:gd name="connsiteX645" fmla="*/ 5558339 w 7953876"/>
              <a:gd name="connsiteY645" fmla="*/ 5126146 h 6403694"/>
              <a:gd name="connsiteX646" fmla="*/ 5554765 w 7953876"/>
              <a:gd name="connsiteY646" fmla="*/ 5130949 h 6403694"/>
              <a:gd name="connsiteX647" fmla="*/ 5643109 w 7953876"/>
              <a:gd name="connsiteY647" fmla="*/ 5239062 h 6403694"/>
              <a:gd name="connsiteX648" fmla="*/ 5719057 w 7953876"/>
              <a:gd name="connsiteY648" fmla="*/ 5341256 h 6403694"/>
              <a:gd name="connsiteX649" fmla="*/ 3478819 w 7953876"/>
              <a:gd name="connsiteY649" fmla="*/ 3068407 h 6403694"/>
              <a:gd name="connsiteX650" fmla="*/ 3488871 w 7953876"/>
              <a:gd name="connsiteY650" fmla="*/ 3043166 h 6403694"/>
              <a:gd name="connsiteX651" fmla="*/ 3502275 w 7953876"/>
              <a:gd name="connsiteY651" fmla="*/ 2964425 h 6403694"/>
              <a:gd name="connsiteX652" fmla="*/ 3560575 w 7953876"/>
              <a:gd name="connsiteY652" fmla="*/ 2936279 h 6403694"/>
              <a:gd name="connsiteX653" fmla="*/ 3523718 w 7953876"/>
              <a:gd name="connsiteY653" fmla="*/ 3020269 h 6403694"/>
              <a:gd name="connsiteX654" fmla="*/ 3478819 w 7953876"/>
              <a:gd name="connsiteY654" fmla="*/ 3068407 h 6403694"/>
              <a:gd name="connsiteX655" fmla="*/ 3737712 w 7953876"/>
              <a:gd name="connsiteY655" fmla="*/ 3353819 h 6403694"/>
              <a:gd name="connsiteX656" fmla="*/ 3812096 w 7953876"/>
              <a:gd name="connsiteY656" fmla="*/ 3323726 h 6403694"/>
              <a:gd name="connsiteX657" fmla="*/ 3805395 w 7953876"/>
              <a:gd name="connsiteY657" fmla="*/ 3311328 h 6403694"/>
              <a:gd name="connsiteX658" fmla="*/ 3775798 w 7953876"/>
              <a:gd name="connsiteY658" fmla="*/ 3313339 h 6403694"/>
              <a:gd name="connsiteX659" fmla="*/ 3733245 w 7953876"/>
              <a:gd name="connsiteY659" fmla="*/ 3320375 h 6403694"/>
              <a:gd name="connsiteX660" fmla="*/ 3725203 w 7953876"/>
              <a:gd name="connsiteY660" fmla="*/ 3328863 h 6403694"/>
              <a:gd name="connsiteX661" fmla="*/ 3737712 w 7953876"/>
              <a:gd name="connsiteY661" fmla="*/ 3353819 h 6403694"/>
              <a:gd name="connsiteX662" fmla="*/ 4439559 w 7953876"/>
              <a:gd name="connsiteY662" fmla="*/ 4072927 h 6403694"/>
              <a:gd name="connsiteX663" fmla="*/ 4445701 w 7953876"/>
              <a:gd name="connsiteY663" fmla="*/ 4076725 h 6403694"/>
              <a:gd name="connsiteX664" fmla="*/ 4509923 w 7953876"/>
              <a:gd name="connsiteY664" fmla="*/ 4006586 h 6403694"/>
              <a:gd name="connsiteX665" fmla="*/ 4555715 w 7953876"/>
              <a:gd name="connsiteY665" fmla="*/ 3944263 h 6403694"/>
              <a:gd name="connsiteX666" fmla="*/ 4547227 w 7953876"/>
              <a:gd name="connsiteY666" fmla="*/ 3936110 h 6403694"/>
              <a:gd name="connsiteX667" fmla="*/ 4481219 w 7953876"/>
              <a:gd name="connsiteY667" fmla="*/ 4007702 h 6403694"/>
              <a:gd name="connsiteX668" fmla="*/ 4439559 w 7953876"/>
              <a:gd name="connsiteY668" fmla="*/ 4072927 h 6403694"/>
              <a:gd name="connsiteX669" fmla="*/ 3480048 w 7953876"/>
              <a:gd name="connsiteY669" fmla="*/ 3095770 h 6403694"/>
              <a:gd name="connsiteX670" fmla="*/ 3548178 w 7953876"/>
              <a:gd name="connsiteY670" fmla="*/ 3029762 h 6403694"/>
              <a:gd name="connsiteX671" fmla="*/ 3671928 w 7953876"/>
              <a:gd name="connsiteY671" fmla="*/ 2916622 h 6403694"/>
              <a:gd name="connsiteX672" fmla="*/ 3643337 w 7953876"/>
              <a:gd name="connsiteY672" fmla="*/ 3059136 h 6403694"/>
              <a:gd name="connsiteX673" fmla="*/ 3581572 w 7953876"/>
              <a:gd name="connsiteY673" fmla="*/ 3076001 h 6403694"/>
              <a:gd name="connsiteX674" fmla="*/ 3525394 w 7953876"/>
              <a:gd name="connsiteY674" fmla="*/ 3083372 h 6403694"/>
              <a:gd name="connsiteX675" fmla="*/ 3480048 w 7953876"/>
              <a:gd name="connsiteY675" fmla="*/ 3095770 h 6403694"/>
              <a:gd name="connsiteX676" fmla="*/ 1008059 w 7953876"/>
              <a:gd name="connsiteY676" fmla="*/ 617637 h 6403694"/>
              <a:gd name="connsiteX677" fmla="*/ 1020568 w 7953876"/>
              <a:gd name="connsiteY677" fmla="*/ 618307 h 6403694"/>
              <a:gd name="connsiteX678" fmla="*/ 1021908 w 7953876"/>
              <a:gd name="connsiteY678" fmla="*/ 526723 h 6403694"/>
              <a:gd name="connsiteX679" fmla="*/ 1013713 w 7953876"/>
              <a:gd name="connsiteY679" fmla="*/ 520217 h 6403694"/>
              <a:gd name="connsiteX680" fmla="*/ 1004596 w 7953876"/>
              <a:gd name="connsiteY680" fmla="*/ 526612 h 6403694"/>
              <a:gd name="connsiteX681" fmla="*/ 1008059 w 7953876"/>
              <a:gd name="connsiteY681" fmla="*/ 617637 h 6403694"/>
              <a:gd name="connsiteX682" fmla="*/ 3820697 w 7953876"/>
              <a:gd name="connsiteY682" fmla="*/ 3511584 h 6403694"/>
              <a:gd name="connsiteX683" fmla="*/ 3803609 w 7953876"/>
              <a:gd name="connsiteY683" fmla="*/ 3493490 h 6403694"/>
              <a:gd name="connsiteX684" fmla="*/ 3894187 w 7953876"/>
              <a:gd name="connsiteY684" fmla="*/ 3478189 h 6403694"/>
              <a:gd name="connsiteX685" fmla="*/ 3890167 w 7953876"/>
              <a:gd name="connsiteY685" fmla="*/ 3463893 h 6403694"/>
              <a:gd name="connsiteX686" fmla="*/ 3817904 w 7953876"/>
              <a:gd name="connsiteY686" fmla="*/ 3469812 h 6403694"/>
              <a:gd name="connsiteX687" fmla="*/ 3780376 w 7953876"/>
              <a:gd name="connsiteY687" fmla="*/ 3464229 h 6403694"/>
              <a:gd name="connsiteX688" fmla="*/ 3767757 w 7953876"/>
              <a:gd name="connsiteY688" fmla="*/ 3448257 h 6403694"/>
              <a:gd name="connsiteX689" fmla="*/ 3764406 w 7953876"/>
              <a:gd name="connsiteY689" fmla="*/ 3425137 h 6403694"/>
              <a:gd name="connsiteX690" fmla="*/ 3842364 w 7953876"/>
              <a:gd name="connsiteY690" fmla="*/ 3393866 h 6403694"/>
              <a:gd name="connsiteX691" fmla="*/ 3845044 w 7953876"/>
              <a:gd name="connsiteY691" fmla="*/ 3398332 h 6403694"/>
              <a:gd name="connsiteX692" fmla="*/ 3940202 w 7953876"/>
              <a:gd name="connsiteY692" fmla="*/ 3420335 h 6403694"/>
              <a:gd name="connsiteX693" fmla="*/ 3938415 w 7953876"/>
              <a:gd name="connsiteY693" fmla="*/ 3406151 h 6403694"/>
              <a:gd name="connsiteX694" fmla="*/ 3891171 w 7953876"/>
              <a:gd name="connsiteY694" fmla="*/ 3395093 h 6403694"/>
              <a:gd name="connsiteX695" fmla="*/ 3864478 w 7953876"/>
              <a:gd name="connsiteY695" fmla="*/ 3385153 h 6403694"/>
              <a:gd name="connsiteX696" fmla="*/ 4119016 w 7953876"/>
              <a:gd name="connsiteY696" fmla="*/ 3302505 h 6403694"/>
              <a:gd name="connsiteX697" fmla="*/ 4182566 w 7953876"/>
              <a:gd name="connsiteY697" fmla="*/ 3290553 h 6403694"/>
              <a:gd name="connsiteX698" fmla="*/ 4260635 w 7953876"/>
              <a:gd name="connsiteY698" fmla="*/ 3301500 h 6403694"/>
              <a:gd name="connsiteX699" fmla="*/ 4304194 w 7953876"/>
              <a:gd name="connsiteY699" fmla="*/ 3307643 h 6403694"/>
              <a:gd name="connsiteX700" fmla="*/ 4311230 w 7953876"/>
              <a:gd name="connsiteY700" fmla="*/ 3313897 h 6403694"/>
              <a:gd name="connsiteX701" fmla="*/ 4498307 w 7953876"/>
              <a:gd name="connsiteY701" fmla="*/ 3386271 h 6403694"/>
              <a:gd name="connsiteX702" fmla="*/ 4665616 w 7953876"/>
              <a:gd name="connsiteY702" fmla="*/ 3551569 h 6403694"/>
              <a:gd name="connsiteX703" fmla="*/ 4457207 w 7953876"/>
              <a:gd name="connsiteY703" fmla="*/ 3545984 h 6403694"/>
              <a:gd name="connsiteX704" fmla="*/ 4450617 w 7953876"/>
              <a:gd name="connsiteY704" fmla="*/ 3544309 h 6403694"/>
              <a:gd name="connsiteX705" fmla="*/ 4478092 w 7953876"/>
              <a:gd name="connsiteY705" fmla="*/ 3521413 h 6403694"/>
              <a:gd name="connsiteX706" fmla="*/ 4469268 w 7953876"/>
              <a:gd name="connsiteY706" fmla="*/ 3505106 h 6403694"/>
              <a:gd name="connsiteX707" fmla="*/ 4400915 w 7953876"/>
              <a:gd name="connsiteY707" fmla="*/ 3531130 h 6403694"/>
              <a:gd name="connsiteX708" fmla="*/ 4400470 w 7953876"/>
              <a:gd name="connsiteY708" fmla="*/ 3531688 h 6403694"/>
              <a:gd name="connsiteX709" fmla="*/ 4352332 w 7953876"/>
              <a:gd name="connsiteY709" fmla="*/ 3515828 h 6403694"/>
              <a:gd name="connsiteX710" fmla="*/ 4433640 w 7953876"/>
              <a:gd name="connsiteY710" fmla="*/ 3465457 h 6403694"/>
              <a:gd name="connsiteX711" fmla="*/ 4424035 w 7953876"/>
              <a:gd name="connsiteY711" fmla="*/ 3450715 h 6403694"/>
              <a:gd name="connsiteX712" fmla="*/ 4368749 w 7953876"/>
              <a:gd name="connsiteY712" fmla="*/ 3474615 h 6403694"/>
              <a:gd name="connsiteX713" fmla="*/ 4296710 w 7953876"/>
              <a:gd name="connsiteY713" fmla="*/ 3495277 h 6403694"/>
              <a:gd name="connsiteX714" fmla="*/ 4264879 w 7953876"/>
              <a:gd name="connsiteY714" fmla="*/ 3483550 h 6403694"/>
              <a:gd name="connsiteX715" fmla="*/ 4277389 w 7953876"/>
              <a:gd name="connsiteY715" fmla="*/ 3481429 h 6403694"/>
              <a:gd name="connsiteX716" fmla="*/ 4367521 w 7953876"/>
              <a:gd name="connsiteY716" fmla="*/ 3436195 h 6403694"/>
              <a:gd name="connsiteX717" fmla="*/ 4357468 w 7953876"/>
              <a:gd name="connsiteY717" fmla="*/ 3421787 h 6403694"/>
              <a:gd name="connsiteX718" fmla="*/ 4285319 w 7953876"/>
              <a:gd name="connsiteY718" fmla="*/ 3447252 h 6403694"/>
              <a:gd name="connsiteX719" fmla="*/ 4203228 w 7953876"/>
              <a:gd name="connsiteY719" fmla="*/ 3459539 h 6403694"/>
              <a:gd name="connsiteX720" fmla="*/ 4184018 w 7953876"/>
              <a:gd name="connsiteY720" fmla="*/ 3448815 h 6403694"/>
              <a:gd name="connsiteX721" fmla="*/ 4242096 w 7953876"/>
              <a:gd name="connsiteY721" fmla="*/ 3427595 h 6403694"/>
              <a:gd name="connsiteX722" fmla="*/ 4237181 w 7953876"/>
              <a:gd name="connsiteY722" fmla="*/ 3409949 h 6403694"/>
              <a:gd name="connsiteX723" fmla="*/ 4158329 w 7953876"/>
              <a:gd name="connsiteY723" fmla="*/ 3419665 h 6403694"/>
              <a:gd name="connsiteX724" fmla="*/ 4123036 w 7953876"/>
              <a:gd name="connsiteY724" fmla="*/ 3422681 h 6403694"/>
              <a:gd name="connsiteX725" fmla="*/ 3982086 w 7953876"/>
              <a:gd name="connsiteY725" fmla="*/ 3404811 h 6403694"/>
              <a:gd name="connsiteX726" fmla="*/ 3979183 w 7953876"/>
              <a:gd name="connsiteY726" fmla="*/ 3422681 h 6403694"/>
              <a:gd name="connsiteX727" fmla="*/ 4265327 w 7953876"/>
              <a:gd name="connsiteY727" fmla="*/ 3545426 h 6403694"/>
              <a:gd name="connsiteX728" fmla="*/ 4403150 w 7953876"/>
              <a:gd name="connsiteY728" fmla="*/ 3667166 h 6403694"/>
              <a:gd name="connsiteX729" fmla="*/ 4055353 w 7953876"/>
              <a:gd name="connsiteY729" fmla="*/ 3659459 h 6403694"/>
              <a:gd name="connsiteX730" fmla="*/ 4065070 w 7953876"/>
              <a:gd name="connsiteY730" fmla="*/ 3660130 h 6403694"/>
              <a:gd name="connsiteX731" fmla="*/ 4190383 w 7953876"/>
              <a:gd name="connsiteY731" fmla="*/ 3639355 h 6403694"/>
              <a:gd name="connsiteX732" fmla="*/ 4183348 w 7953876"/>
              <a:gd name="connsiteY732" fmla="*/ 3621485 h 6403694"/>
              <a:gd name="connsiteX733" fmla="*/ 3975384 w 7953876"/>
              <a:gd name="connsiteY733" fmla="*/ 3623943 h 6403694"/>
              <a:gd name="connsiteX734" fmla="*/ 3937969 w 7953876"/>
              <a:gd name="connsiteY734" fmla="*/ 3603615 h 6403694"/>
              <a:gd name="connsiteX735" fmla="*/ 4079255 w 7953876"/>
              <a:gd name="connsiteY735" fmla="*/ 3582171 h 6403694"/>
              <a:gd name="connsiteX736" fmla="*/ 4073559 w 7953876"/>
              <a:gd name="connsiteY736" fmla="*/ 3566982 h 6403694"/>
              <a:gd name="connsiteX737" fmla="*/ 3954723 w 7953876"/>
              <a:gd name="connsiteY737" fmla="*/ 3573572 h 6403694"/>
              <a:gd name="connsiteX738" fmla="*/ 3878440 w 7953876"/>
              <a:gd name="connsiteY738" fmla="*/ 3561285 h 6403694"/>
              <a:gd name="connsiteX739" fmla="*/ 3871738 w 7953876"/>
              <a:gd name="connsiteY739" fmla="*/ 3559275 h 6403694"/>
              <a:gd name="connsiteX740" fmla="*/ 3860570 w 7953876"/>
              <a:gd name="connsiteY740" fmla="*/ 3549447 h 6403694"/>
              <a:gd name="connsiteX741" fmla="*/ 3967007 w 7953876"/>
              <a:gd name="connsiteY741" fmla="*/ 3540735 h 6403694"/>
              <a:gd name="connsiteX742" fmla="*/ 3964551 w 7953876"/>
              <a:gd name="connsiteY742" fmla="*/ 3524652 h 6403694"/>
              <a:gd name="connsiteX743" fmla="*/ 3862579 w 7953876"/>
              <a:gd name="connsiteY743" fmla="*/ 3517057 h 6403694"/>
              <a:gd name="connsiteX744" fmla="*/ 3820697 w 7953876"/>
              <a:gd name="connsiteY744" fmla="*/ 3511584 h 6403694"/>
              <a:gd name="connsiteX745" fmla="*/ 5736062 w 7953876"/>
              <a:gd name="connsiteY745" fmla="*/ 5464197 h 6403694"/>
              <a:gd name="connsiteX746" fmla="*/ 5757924 w 7953876"/>
              <a:gd name="connsiteY746" fmla="*/ 5486003 h 6403694"/>
              <a:gd name="connsiteX747" fmla="*/ 5769875 w 7953876"/>
              <a:gd name="connsiteY747" fmla="*/ 5478073 h 6403694"/>
              <a:gd name="connsiteX748" fmla="*/ 5734805 w 7953876"/>
              <a:gd name="connsiteY748" fmla="*/ 5412736 h 6403694"/>
              <a:gd name="connsiteX749" fmla="*/ 5682536 w 7953876"/>
              <a:gd name="connsiteY749" fmla="*/ 5358791 h 6403694"/>
              <a:gd name="connsiteX750" fmla="*/ 5671143 w 7953876"/>
              <a:gd name="connsiteY750" fmla="*/ 5369402 h 6403694"/>
              <a:gd name="connsiteX751" fmla="*/ 5717716 w 7953876"/>
              <a:gd name="connsiteY751" fmla="*/ 5439206 h 6403694"/>
              <a:gd name="connsiteX752" fmla="*/ 5736062 w 7953876"/>
              <a:gd name="connsiteY752" fmla="*/ 5464197 h 6403694"/>
              <a:gd name="connsiteX753" fmla="*/ 3558998 w 7953876"/>
              <a:gd name="connsiteY753" fmla="*/ 3283727 h 6403694"/>
              <a:gd name="connsiteX754" fmla="*/ 3565936 w 7953876"/>
              <a:gd name="connsiteY754" fmla="*/ 3290218 h 6403694"/>
              <a:gd name="connsiteX755" fmla="*/ 3649925 w 7953876"/>
              <a:gd name="connsiteY755" fmla="*/ 3273800 h 6403694"/>
              <a:gd name="connsiteX756" fmla="*/ 3690022 w 7953876"/>
              <a:gd name="connsiteY756" fmla="*/ 3244985 h 6403694"/>
              <a:gd name="connsiteX757" fmla="*/ 3682202 w 7953876"/>
              <a:gd name="connsiteY757" fmla="*/ 3232476 h 6403694"/>
              <a:gd name="connsiteX758" fmla="*/ 3615637 w 7953876"/>
              <a:gd name="connsiteY758" fmla="*/ 3256601 h 6403694"/>
              <a:gd name="connsiteX759" fmla="*/ 3564373 w 7953876"/>
              <a:gd name="connsiteY759" fmla="*/ 3275476 h 6403694"/>
              <a:gd name="connsiteX760" fmla="*/ 3558998 w 7953876"/>
              <a:gd name="connsiteY760" fmla="*/ 3283727 h 6403694"/>
              <a:gd name="connsiteX761" fmla="*/ 4640709 w 7953876"/>
              <a:gd name="connsiteY761" fmla="*/ 4431780 h 6403694"/>
              <a:gd name="connsiteX762" fmla="*/ 4691415 w 7953876"/>
              <a:gd name="connsiteY762" fmla="*/ 4423517 h 6403694"/>
              <a:gd name="connsiteX763" fmla="*/ 4680694 w 7953876"/>
              <a:gd name="connsiteY763" fmla="*/ 4411230 h 6403694"/>
              <a:gd name="connsiteX764" fmla="*/ 4648080 w 7953876"/>
              <a:gd name="connsiteY764" fmla="*/ 4418266 h 6403694"/>
              <a:gd name="connsiteX765" fmla="*/ 4640709 w 7953876"/>
              <a:gd name="connsiteY765" fmla="*/ 4431780 h 6403694"/>
              <a:gd name="connsiteX766" fmla="*/ 3527516 w 7953876"/>
              <a:gd name="connsiteY766" fmla="*/ 3359576 h 6403694"/>
              <a:gd name="connsiteX767" fmla="*/ 3591514 w 7953876"/>
              <a:gd name="connsiteY767" fmla="*/ 3344946 h 6403694"/>
              <a:gd name="connsiteX768" fmla="*/ 3588386 w 7953876"/>
              <a:gd name="connsiteY768" fmla="*/ 3332437 h 6403694"/>
              <a:gd name="connsiteX769" fmla="*/ 3558565 w 7953876"/>
              <a:gd name="connsiteY769" fmla="*/ 3332045 h 6403694"/>
              <a:gd name="connsiteX770" fmla="*/ 3528744 w 7953876"/>
              <a:gd name="connsiteY770" fmla="*/ 3338356 h 6403694"/>
              <a:gd name="connsiteX771" fmla="*/ 3527516 w 7953876"/>
              <a:gd name="connsiteY771" fmla="*/ 3359576 h 6403694"/>
              <a:gd name="connsiteX772" fmla="*/ 5767193 w 7953876"/>
              <a:gd name="connsiteY772" fmla="*/ 5654988 h 6403694"/>
              <a:gd name="connsiteX773" fmla="*/ 5779257 w 7953876"/>
              <a:gd name="connsiteY773" fmla="*/ 5647841 h 6403694"/>
              <a:gd name="connsiteX774" fmla="*/ 5727992 w 7953876"/>
              <a:gd name="connsiteY774" fmla="*/ 5534812 h 6403694"/>
              <a:gd name="connsiteX775" fmla="*/ 5651262 w 7953876"/>
              <a:gd name="connsiteY775" fmla="*/ 5437420 h 6403694"/>
              <a:gd name="connsiteX776" fmla="*/ 5638641 w 7953876"/>
              <a:gd name="connsiteY776" fmla="*/ 5448701 h 6403694"/>
              <a:gd name="connsiteX777" fmla="*/ 5706771 w 7953876"/>
              <a:gd name="connsiteY777" fmla="*/ 5560948 h 6403694"/>
              <a:gd name="connsiteX778" fmla="*/ 5767193 w 7953876"/>
              <a:gd name="connsiteY778" fmla="*/ 5654988 h 6403694"/>
              <a:gd name="connsiteX779" fmla="*/ 4560518 w 7953876"/>
              <a:gd name="connsiteY779" fmla="*/ 4428766 h 6403694"/>
              <a:gd name="connsiteX780" fmla="*/ 4611559 w 7953876"/>
              <a:gd name="connsiteY780" fmla="*/ 4417821 h 6403694"/>
              <a:gd name="connsiteX781" fmla="*/ 4606198 w 7953876"/>
              <a:gd name="connsiteY781" fmla="*/ 4404530 h 6403694"/>
              <a:gd name="connsiteX782" fmla="*/ 4561635 w 7953876"/>
              <a:gd name="connsiteY782" fmla="*/ 4413800 h 6403694"/>
              <a:gd name="connsiteX783" fmla="*/ 4560518 w 7953876"/>
              <a:gd name="connsiteY783" fmla="*/ 4428766 h 6403694"/>
              <a:gd name="connsiteX784" fmla="*/ 3447659 w 7953876"/>
              <a:gd name="connsiteY784" fmla="*/ 3308535 h 6403694"/>
              <a:gd name="connsiteX785" fmla="*/ 3535111 w 7953876"/>
              <a:gd name="connsiteY785" fmla="*/ 3291782 h 6403694"/>
              <a:gd name="connsiteX786" fmla="*/ 3530309 w 7953876"/>
              <a:gd name="connsiteY786" fmla="*/ 3278269 h 6403694"/>
              <a:gd name="connsiteX787" fmla="*/ 3487742 w 7953876"/>
              <a:gd name="connsiteY787" fmla="*/ 3276035 h 6403694"/>
              <a:gd name="connsiteX788" fmla="*/ 3444754 w 7953876"/>
              <a:gd name="connsiteY788" fmla="*/ 3286533 h 6403694"/>
              <a:gd name="connsiteX789" fmla="*/ 3447659 w 7953876"/>
              <a:gd name="connsiteY789" fmla="*/ 3308535 h 6403694"/>
              <a:gd name="connsiteX790" fmla="*/ 945849 w 7953876"/>
              <a:gd name="connsiteY790" fmla="*/ 773330 h 6403694"/>
              <a:gd name="connsiteX791" fmla="*/ 962714 w 7953876"/>
              <a:gd name="connsiteY791" fmla="*/ 776457 h 6403694"/>
              <a:gd name="connsiteX792" fmla="*/ 975781 w 7953876"/>
              <a:gd name="connsiteY792" fmla="*/ 688113 h 6403694"/>
              <a:gd name="connsiteX793" fmla="*/ 969067 w 7953876"/>
              <a:gd name="connsiteY793" fmla="*/ 679401 h 6403694"/>
              <a:gd name="connsiteX794" fmla="*/ 960257 w 7953876"/>
              <a:gd name="connsiteY794" fmla="*/ 684092 h 6403694"/>
              <a:gd name="connsiteX795" fmla="*/ 945849 w 7953876"/>
              <a:gd name="connsiteY795" fmla="*/ 773330 h 6403694"/>
              <a:gd name="connsiteX796" fmla="*/ 5675722 w 7953876"/>
              <a:gd name="connsiteY796" fmla="*/ 5659008 h 6403694"/>
              <a:gd name="connsiteX797" fmla="*/ 5689683 w 7953876"/>
              <a:gd name="connsiteY797" fmla="*/ 5654765 h 6403694"/>
              <a:gd name="connsiteX798" fmla="*/ 5656736 w 7953876"/>
              <a:gd name="connsiteY798" fmla="*/ 5572338 h 6403694"/>
              <a:gd name="connsiteX799" fmla="*/ 5648401 w 7953876"/>
              <a:gd name="connsiteY799" fmla="*/ 5569700 h 6403694"/>
              <a:gd name="connsiteX800" fmla="*/ 5642327 w 7953876"/>
              <a:gd name="connsiteY800" fmla="*/ 5576359 h 6403694"/>
              <a:gd name="connsiteX801" fmla="*/ 5675722 w 7953876"/>
              <a:gd name="connsiteY801" fmla="*/ 5659008 h 6403694"/>
              <a:gd name="connsiteX802" fmla="*/ 3413036 w 7953876"/>
              <a:gd name="connsiteY802" fmla="*/ 3359242 h 6403694"/>
              <a:gd name="connsiteX803" fmla="*/ 3498029 w 7953876"/>
              <a:gd name="connsiteY803" fmla="*/ 3347626 h 6403694"/>
              <a:gd name="connsiteX804" fmla="*/ 3488424 w 7953876"/>
              <a:gd name="connsiteY804" fmla="*/ 3332326 h 6403694"/>
              <a:gd name="connsiteX805" fmla="*/ 3417503 w 7953876"/>
              <a:gd name="connsiteY805" fmla="*/ 3339138 h 6403694"/>
              <a:gd name="connsiteX806" fmla="*/ 3413036 w 7953876"/>
              <a:gd name="connsiteY806" fmla="*/ 3359242 h 6403694"/>
              <a:gd name="connsiteX807" fmla="*/ 5047635 w 7953876"/>
              <a:gd name="connsiteY807" fmla="*/ 5039266 h 6403694"/>
              <a:gd name="connsiteX808" fmla="*/ 5060098 w 7953876"/>
              <a:gd name="connsiteY808" fmla="*/ 5048856 h 6403694"/>
              <a:gd name="connsiteX809" fmla="*/ 5074729 w 7953876"/>
              <a:gd name="connsiteY809" fmla="*/ 5041709 h 6403694"/>
              <a:gd name="connsiteX810" fmla="*/ 5032512 w 7953876"/>
              <a:gd name="connsiteY810" fmla="*/ 4982179 h 6403694"/>
              <a:gd name="connsiteX811" fmla="*/ 5023353 w 7953876"/>
              <a:gd name="connsiteY811" fmla="*/ 4998933 h 6403694"/>
              <a:gd name="connsiteX812" fmla="*/ 5047635 w 7953876"/>
              <a:gd name="connsiteY812" fmla="*/ 5039266 h 6403694"/>
              <a:gd name="connsiteX813" fmla="*/ 3406920 w 7953876"/>
              <a:gd name="connsiteY813" fmla="*/ 3413927 h 6403694"/>
              <a:gd name="connsiteX814" fmla="*/ 3416943 w 7953876"/>
              <a:gd name="connsiteY814" fmla="*/ 3417878 h 6403694"/>
              <a:gd name="connsiteX815" fmla="*/ 3459609 w 7953876"/>
              <a:gd name="connsiteY815" fmla="*/ 3398555 h 6403694"/>
              <a:gd name="connsiteX816" fmla="*/ 3455364 w 7953876"/>
              <a:gd name="connsiteY816" fmla="*/ 3389844 h 6403694"/>
              <a:gd name="connsiteX817" fmla="*/ 3410802 w 7953876"/>
              <a:gd name="connsiteY817" fmla="*/ 3402688 h 6403694"/>
              <a:gd name="connsiteX818" fmla="*/ 3406920 w 7953876"/>
              <a:gd name="connsiteY818" fmla="*/ 3413927 h 6403694"/>
              <a:gd name="connsiteX819" fmla="*/ 3398558 w 7953876"/>
              <a:gd name="connsiteY819" fmla="*/ 3444333 h 6403694"/>
              <a:gd name="connsiteX820" fmla="*/ 3411137 w 7953876"/>
              <a:gd name="connsiteY820" fmla="*/ 3452836 h 6403694"/>
              <a:gd name="connsiteX821" fmla="*/ 3441739 w 7953876"/>
              <a:gd name="connsiteY821" fmla="*/ 3440438 h 6403694"/>
              <a:gd name="connsiteX822" fmla="*/ 3443303 w 7953876"/>
              <a:gd name="connsiteY822" fmla="*/ 3433961 h 6403694"/>
              <a:gd name="connsiteX823" fmla="*/ 3441628 w 7953876"/>
              <a:gd name="connsiteY823" fmla="*/ 3427371 h 6403694"/>
              <a:gd name="connsiteX824" fmla="*/ 3424092 w 7953876"/>
              <a:gd name="connsiteY824" fmla="*/ 3426589 h 6403694"/>
              <a:gd name="connsiteX825" fmla="*/ 3404325 w 7953876"/>
              <a:gd name="connsiteY825" fmla="*/ 3431727 h 6403694"/>
              <a:gd name="connsiteX826" fmla="*/ 3398558 w 7953876"/>
              <a:gd name="connsiteY826" fmla="*/ 3444333 h 6403694"/>
              <a:gd name="connsiteX827" fmla="*/ 4951747 w 7953876"/>
              <a:gd name="connsiteY827" fmla="*/ 5074277 h 6403694"/>
              <a:gd name="connsiteX828" fmla="*/ 4966280 w 7953876"/>
              <a:gd name="connsiteY828" fmla="*/ 5082364 h 6403694"/>
              <a:gd name="connsiteX829" fmla="*/ 4981245 w 7953876"/>
              <a:gd name="connsiteY829" fmla="*/ 5072759 h 6403694"/>
              <a:gd name="connsiteX830" fmla="*/ 4965834 w 7953876"/>
              <a:gd name="connsiteY830" fmla="*/ 5028978 h 6403694"/>
              <a:gd name="connsiteX831" fmla="*/ 4949932 w 7953876"/>
              <a:gd name="connsiteY831" fmla="*/ 5017906 h 6403694"/>
              <a:gd name="connsiteX832" fmla="*/ 4935789 w 7953876"/>
              <a:gd name="connsiteY832" fmla="*/ 5029200 h 6403694"/>
              <a:gd name="connsiteX833" fmla="*/ 4951747 w 7953876"/>
              <a:gd name="connsiteY833" fmla="*/ 5074277 h 6403694"/>
              <a:gd name="connsiteX834" fmla="*/ 3568282 w 7953876"/>
              <a:gd name="connsiteY834" fmla="*/ 3674202 h 6403694"/>
              <a:gd name="connsiteX835" fmla="*/ 3619323 w 7953876"/>
              <a:gd name="connsiteY835" fmla="*/ 3665936 h 6403694"/>
              <a:gd name="connsiteX836" fmla="*/ 3612398 w 7953876"/>
              <a:gd name="connsiteY836" fmla="*/ 3651976 h 6403694"/>
              <a:gd name="connsiteX837" fmla="*/ 3590131 w 7953876"/>
              <a:gd name="connsiteY837" fmla="*/ 3651095 h 6403694"/>
              <a:gd name="connsiteX838" fmla="*/ 3569622 w 7953876"/>
              <a:gd name="connsiteY838" fmla="*/ 3660687 h 6403694"/>
              <a:gd name="connsiteX839" fmla="*/ 3568282 w 7953876"/>
              <a:gd name="connsiteY839" fmla="*/ 3674202 h 6403694"/>
              <a:gd name="connsiteX840" fmla="*/ 936914 w 7953876"/>
              <a:gd name="connsiteY840" fmla="*/ 997265 h 6403694"/>
              <a:gd name="connsiteX841" fmla="*/ 940935 w 7953876"/>
              <a:gd name="connsiteY841" fmla="*/ 955717 h 6403694"/>
              <a:gd name="connsiteX842" fmla="*/ 949870 w 7953876"/>
              <a:gd name="connsiteY842" fmla="*/ 949016 h 6403694"/>
              <a:gd name="connsiteX843" fmla="*/ 976675 w 7953876"/>
              <a:gd name="connsiteY843" fmla="*/ 883679 h 6403694"/>
              <a:gd name="connsiteX844" fmla="*/ 947636 w 7953876"/>
              <a:gd name="connsiteY844" fmla="*/ 868043 h 6403694"/>
              <a:gd name="connsiteX845" fmla="*/ 937026 w 7953876"/>
              <a:gd name="connsiteY845" fmla="*/ 884348 h 6403694"/>
              <a:gd name="connsiteX846" fmla="*/ 955231 w 7953876"/>
              <a:gd name="connsiteY846" fmla="*/ 824595 h 6403694"/>
              <a:gd name="connsiteX847" fmla="*/ 932558 w 7953876"/>
              <a:gd name="connsiteY847" fmla="*/ 801699 h 6403694"/>
              <a:gd name="connsiteX848" fmla="*/ 927643 w 7953876"/>
              <a:gd name="connsiteY848" fmla="*/ 482830 h 6403694"/>
              <a:gd name="connsiteX849" fmla="*/ 939482 w 7953876"/>
              <a:gd name="connsiteY849" fmla="*/ 453121 h 6403694"/>
              <a:gd name="connsiteX850" fmla="*/ 937584 w 7953876"/>
              <a:gd name="connsiteY850" fmla="*/ 634949 h 6403694"/>
              <a:gd name="connsiteX851" fmla="*/ 956236 w 7953876"/>
              <a:gd name="connsiteY851" fmla="*/ 637295 h 6403694"/>
              <a:gd name="connsiteX852" fmla="*/ 965840 w 7953876"/>
              <a:gd name="connsiteY852" fmla="*/ 496903 h 6403694"/>
              <a:gd name="connsiteX853" fmla="*/ 1006383 w 7953876"/>
              <a:gd name="connsiteY853" fmla="*/ 348357 h 6403694"/>
              <a:gd name="connsiteX854" fmla="*/ 1037545 w 7953876"/>
              <a:gd name="connsiteY854" fmla="*/ 318872 h 6403694"/>
              <a:gd name="connsiteX855" fmla="*/ 1011968 w 7953876"/>
              <a:gd name="connsiteY855" fmla="*/ 488079 h 6403694"/>
              <a:gd name="connsiteX856" fmla="*/ 1027158 w 7953876"/>
              <a:gd name="connsiteY856" fmla="*/ 489531 h 6403694"/>
              <a:gd name="connsiteX857" fmla="*/ 1054297 w 7953876"/>
              <a:gd name="connsiteY857" fmla="*/ 371142 h 6403694"/>
              <a:gd name="connsiteX858" fmla="*/ 1112375 w 7953876"/>
              <a:gd name="connsiteY858" fmla="*/ 268613 h 6403694"/>
              <a:gd name="connsiteX859" fmla="*/ 1115055 w 7953876"/>
              <a:gd name="connsiteY859" fmla="*/ 267049 h 6403694"/>
              <a:gd name="connsiteX860" fmla="*/ 1094394 w 7953876"/>
              <a:gd name="connsiteY860" fmla="*/ 325015 h 6403694"/>
              <a:gd name="connsiteX861" fmla="*/ 1076859 w 7953876"/>
              <a:gd name="connsiteY861" fmla="*/ 440612 h 6403694"/>
              <a:gd name="connsiteX862" fmla="*/ 1090931 w 7953876"/>
              <a:gd name="connsiteY862" fmla="*/ 443515 h 6403694"/>
              <a:gd name="connsiteX863" fmla="*/ 1114051 w 7953876"/>
              <a:gd name="connsiteY863" fmla="*/ 352491 h 6403694"/>
              <a:gd name="connsiteX864" fmla="*/ 1147781 w 7953876"/>
              <a:gd name="connsiteY864" fmla="*/ 262358 h 6403694"/>
              <a:gd name="connsiteX865" fmla="*/ 1197593 w 7953876"/>
              <a:gd name="connsiteY865" fmla="*/ 454797 h 6403694"/>
              <a:gd name="connsiteX866" fmla="*/ 1199157 w 7953876"/>
              <a:gd name="connsiteY866" fmla="*/ 469874 h 6403694"/>
              <a:gd name="connsiteX867" fmla="*/ 1205746 w 7953876"/>
              <a:gd name="connsiteY867" fmla="*/ 479368 h 6403694"/>
              <a:gd name="connsiteX868" fmla="*/ 1210326 w 7953876"/>
              <a:gd name="connsiteY868" fmla="*/ 490313 h 6403694"/>
              <a:gd name="connsiteX869" fmla="*/ 1210102 w 7953876"/>
              <a:gd name="connsiteY869" fmla="*/ 491431 h 6403694"/>
              <a:gd name="connsiteX870" fmla="*/ 1220266 w 7953876"/>
              <a:gd name="connsiteY870" fmla="*/ 597645 h 6403694"/>
              <a:gd name="connsiteX871" fmla="*/ 1191003 w 7953876"/>
              <a:gd name="connsiteY871" fmla="*/ 676720 h 6403694"/>
              <a:gd name="connsiteX872" fmla="*/ 1143760 w 7953876"/>
              <a:gd name="connsiteY872" fmla="*/ 732677 h 6403694"/>
              <a:gd name="connsiteX873" fmla="*/ 1064126 w 7953876"/>
              <a:gd name="connsiteY873" fmla="*/ 838780 h 6403694"/>
              <a:gd name="connsiteX874" fmla="*/ 1043464 w 7953876"/>
              <a:gd name="connsiteY874" fmla="*/ 665998 h 6403694"/>
              <a:gd name="connsiteX875" fmla="*/ 1026487 w 7953876"/>
              <a:gd name="connsiteY875" fmla="*/ 669125 h 6403694"/>
              <a:gd name="connsiteX876" fmla="*/ 1034529 w 7953876"/>
              <a:gd name="connsiteY876" fmla="*/ 875860 h 6403694"/>
              <a:gd name="connsiteX877" fmla="*/ 1034864 w 7953876"/>
              <a:gd name="connsiteY877" fmla="*/ 877312 h 6403694"/>
              <a:gd name="connsiteX878" fmla="*/ 936914 w 7953876"/>
              <a:gd name="connsiteY878" fmla="*/ 997265 h 6403694"/>
              <a:gd name="connsiteX879" fmla="*/ 3505737 w 7953876"/>
              <a:gd name="connsiteY879" fmla="*/ 3628395 h 6403694"/>
              <a:gd name="connsiteX880" fmla="*/ 3517464 w 7953876"/>
              <a:gd name="connsiteY880" fmla="*/ 3632877 h 6403694"/>
              <a:gd name="connsiteX881" fmla="*/ 3631050 w 7953876"/>
              <a:gd name="connsiteY881" fmla="*/ 3572566 h 6403694"/>
              <a:gd name="connsiteX882" fmla="*/ 3623567 w 7953876"/>
              <a:gd name="connsiteY882" fmla="*/ 3558605 h 6403694"/>
              <a:gd name="connsiteX883" fmla="*/ 3556220 w 7953876"/>
              <a:gd name="connsiteY883" fmla="*/ 3581165 h 6403694"/>
              <a:gd name="connsiteX884" fmla="*/ 3506742 w 7953876"/>
              <a:gd name="connsiteY884" fmla="*/ 3615789 h 6403694"/>
              <a:gd name="connsiteX885" fmla="*/ 3505737 w 7953876"/>
              <a:gd name="connsiteY885" fmla="*/ 3628395 h 6403694"/>
              <a:gd name="connsiteX886" fmla="*/ 3441097 w 7953876"/>
              <a:gd name="connsiteY886" fmla="*/ 3569661 h 6403694"/>
              <a:gd name="connsiteX887" fmla="*/ 3451122 w 7953876"/>
              <a:gd name="connsiteY887" fmla="*/ 3577368 h 6403694"/>
              <a:gd name="connsiteX888" fmla="*/ 3551753 w 7953876"/>
              <a:gd name="connsiteY888" fmla="*/ 3542969 h 6403694"/>
              <a:gd name="connsiteX889" fmla="*/ 3546502 w 7953876"/>
              <a:gd name="connsiteY889" fmla="*/ 3529789 h 6403694"/>
              <a:gd name="connsiteX890" fmla="*/ 3445984 w 7953876"/>
              <a:gd name="connsiteY890" fmla="*/ 3557265 h 6403694"/>
              <a:gd name="connsiteX891" fmla="*/ 3441097 w 7953876"/>
              <a:gd name="connsiteY891" fmla="*/ 3569661 h 6403694"/>
              <a:gd name="connsiteX892" fmla="*/ 696059 w 7953876"/>
              <a:gd name="connsiteY892" fmla="*/ 791591 h 6403694"/>
              <a:gd name="connsiteX893" fmla="*/ 709405 w 7953876"/>
              <a:gd name="connsiteY893" fmla="*/ 790531 h 6403694"/>
              <a:gd name="connsiteX894" fmla="*/ 749836 w 7953876"/>
              <a:gd name="connsiteY894" fmla="*/ 751886 h 6403694"/>
              <a:gd name="connsiteX895" fmla="*/ 742800 w 7953876"/>
              <a:gd name="connsiteY895" fmla="*/ 737814 h 6403694"/>
              <a:gd name="connsiteX896" fmla="*/ 692764 w 7953876"/>
              <a:gd name="connsiteY896" fmla="*/ 777910 h 6403694"/>
              <a:gd name="connsiteX897" fmla="*/ 696059 w 7953876"/>
              <a:gd name="connsiteY897" fmla="*/ 791591 h 6403694"/>
              <a:gd name="connsiteX898" fmla="*/ 4843199 w 7953876"/>
              <a:gd name="connsiteY898" fmla="*/ 5062036 h 6403694"/>
              <a:gd name="connsiteX899" fmla="*/ 4858613 w 7953876"/>
              <a:gd name="connsiteY899" fmla="*/ 5058909 h 6403694"/>
              <a:gd name="connsiteX900" fmla="*/ 4838509 w 7953876"/>
              <a:gd name="connsiteY900" fmla="*/ 4993125 h 6403694"/>
              <a:gd name="connsiteX901" fmla="*/ 4826461 w 7953876"/>
              <a:gd name="connsiteY901" fmla="*/ 4990137 h 6403694"/>
              <a:gd name="connsiteX902" fmla="*/ 4819186 w 7953876"/>
              <a:gd name="connsiteY902" fmla="*/ 4999715 h 6403694"/>
              <a:gd name="connsiteX903" fmla="*/ 4843199 w 7953876"/>
              <a:gd name="connsiteY903" fmla="*/ 5062036 h 6403694"/>
              <a:gd name="connsiteX904" fmla="*/ 693224 w 7953876"/>
              <a:gd name="connsiteY904" fmla="*/ 862933 h 6403694"/>
              <a:gd name="connsiteX905" fmla="*/ 711192 w 7953876"/>
              <a:gd name="connsiteY905" fmla="*/ 868825 h 6403694"/>
              <a:gd name="connsiteX906" fmla="*/ 750953 w 7953876"/>
              <a:gd name="connsiteY906" fmla="*/ 813650 h 6403694"/>
              <a:gd name="connsiteX907" fmla="*/ 735875 w 7953876"/>
              <a:gd name="connsiteY907" fmla="*/ 806502 h 6403694"/>
              <a:gd name="connsiteX908" fmla="*/ 696114 w 7953876"/>
              <a:gd name="connsiteY908" fmla="*/ 844141 h 6403694"/>
              <a:gd name="connsiteX909" fmla="*/ 693224 w 7953876"/>
              <a:gd name="connsiteY909" fmla="*/ 862933 h 6403694"/>
              <a:gd name="connsiteX910" fmla="*/ 3127896 w 7953876"/>
              <a:gd name="connsiteY910" fmla="*/ 3484221 h 6403694"/>
              <a:gd name="connsiteX911" fmla="*/ 3175921 w 7953876"/>
              <a:gd name="connsiteY911" fmla="*/ 3490922 h 6403694"/>
              <a:gd name="connsiteX912" fmla="*/ 3468210 w 7953876"/>
              <a:gd name="connsiteY912" fmla="*/ 3514265 h 6403694"/>
              <a:gd name="connsiteX913" fmla="*/ 3737824 w 7953876"/>
              <a:gd name="connsiteY913" fmla="*/ 3435525 h 6403694"/>
              <a:gd name="connsiteX914" fmla="*/ 3740840 w 7953876"/>
              <a:gd name="connsiteY914" fmla="*/ 3455182 h 6403694"/>
              <a:gd name="connsiteX915" fmla="*/ 3740393 w 7953876"/>
              <a:gd name="connsiteY915" fmla="*/ 3458086 h 6403694"/>
              <a:gd name="connsiteX916" fmla="*/ 3818798 w 7953876"/>
              <a:gd name="connsiteY916" fmla="*/ 3574130 h 6403694"/>
              <a:gd name="connsiteX917" fmla="*/ 3930932 w 7953876"/>
              <a:gd name="connsiteY917" fmla="*/ 3697768 h 6403694"/>
              <a:gd name="connsiteX918" fmla="*/ 3984431 w 7953876"/>
              <a:gd name="connsiteY918" fmla="*/ 3745459 h 6403694"/>
              <a:gd name="connsiteX919" fmla="*/ 4046976 w 7953876"/>
              <a:gd name="connsiteY919" fmla="*/ 3787342 h 6403694"/>
              <a:gd name="connsiteX920" fmla="*/ 3863026 w 7953876"/>
              <a:gd name="connsiteY920" fmla="*/ 3832352 h 6403694"/>
              <a:gd name="connsiteX921" fmla="*/ 3918536 w 7953876"/>
              <a:gd name="connsiteY921" fmla="*/ 3803872 h 6403694"/>
              <a:gd name="connsiteX922" fmla="*/ 3915409 w 7953876"/>
              <a:gd name="connsiteY922" fmla="*/ 3792256 h 6403694"/>
              <a:gd name="connsiteX923" fmla="*/ 3832870 w 7953876"/>
              <a:gd name="connsiteY923" fmla="*/ 3818167 h 6403694"/>
              <a:gd name="connsiteX924" fmla="*/ 3773899 w 7953876"/>
              <a:gd name="connsiteY924" fmla="*/ 3835926 h 6403694"/>
              <a:gd name="connsiteX925" fmla="*/ 3708674 w 7953876"/>
              <a:gd name="connsiteY925" fmla="*/ 3831906 h 6403694"/>
              <a:gd name="connsiteX926" fmla="*/ 3829185 w 7953876"/>
              <a:gd name="connsiteY926" fmla="*/ 3778854 h 6403694"/>
              <a:gd name="connsiteX927" fmla="*/ 3821925 w 7953876"/>
              <a:gd name="connsiteY927" fmla="*/ 3764446 h 6403694"/>
              <a:gd name="connsiteX928" fmla="*/ 3729782 w 7953876"/>
              <a:gd name="connsiteY928" fmla="*/ 3793820 h 6403694"/>
              <a:gd name="connsiteX929" fmla="*/ 3611617 w 7953876"/>
              <a:gd name="connsiteY929" fmla="*/ 3806441 h 6403694"/>
              <a:gd name="connsiteX930" fmla="*/ 3601342 w 7953876"/>
              <a:gd name="connsiteY930" fmla="*/ 3808339 h 6403694"/>
              <a:gd name="connsiteX931" fmla="*/ 3586263 w 7953876"/>
              <a:gd name="connsiteY931" fmla="*/ 3803984 h 6403694"/>
              <a:gd name="connsiteX932" fmla="*/ 3763178 w 7953876"/>
              <a:gd name="connsiteY932" fmla="*/ 3726919 h 6403694"/>
              <a:gd name="connsiteX933" fmla="*/ 3753125 w 7953876"/>
              <a:gd name="connsiteY933" fmla="*/ 3719213 h 6403694"/>
              <a:gd name="connsiteX934" fmla="*/ 3511879 w 7953876"/>
              <a:gd name="connsiteY934" fmla="*/ 3772934 h 6403694"/>
              <a:gd name="connsiteX935" fmla="*/ 3456259 w 7953876"/>
              <a:gd name="connsiteY935" fmla="*/ 3743113 h 6403694"/>
              <a:gd name="connsiteX936" fmla="*/ 3520479 w 7953876"/>
              <a:gd name="connsiteY936" fmla="*/ 3747469 h 6403694"/>
              <a:gd name="connsiteX937" fmla="*/ 3693484 w 7953876"/>
              <a:gd name="connsiteY937" fmla="*/ 3705139 h 6403694"/>
              <a:gd name="connsiteX938" fmla="*/ 3690915 w 7953876"/>
              <a:gd name="connsiteY938" fmla="*/ 3686487 h 6403694"/>
              <a:gd name="connsiteX939" fmla="*/ 3562697 w 7953876"/>
              <a:gd name="connsiteY939" fmla="*/ 3715303 h 6403694"/>
              <a:gd name="connsiteX940" fmla="*/ 3393267 w 7953876"/>
              <a:gd name="connsiteY940" fmla="*/ 3698662 h 6403694"/>
              <a:gd name="connsiteX941" fmla="*/ 3378188 w 7953876"/>
              <a:gd name="connsiteY941" fmla="*/ 3687828 h 6403694"/>
              <a:gd name="connsiteX942" fmla="*/ 3544269 w 7953876"/>
              <a:gd name="connsiteY942" fmla="*/ 3695757 h 6403694"/>
              <a:gd name="connsiteX943" fmla="*/ 3540360 w 7953876"/>
              <a:gd name="connsiteY943" fmla="*/ 3670405 h 6403694"/>
              <a:gd name="connsiteX944" fmla="*/ 3384890 w 7953876"/>
              <a:gd name="connsiteY944" fmla="*/ 3652089 h 6403694"/>
              <a:gd name="connsiteX945" fmla="*/ 3304699 w 7953876"/>
              <a:gd name="connsiteY945" fmla="*/ 3620256 h 6403694"/>
              <a:gd name="connsiteX946" fmla="*/ 3300119 w 7953876"/>
              <a:gd name="connsiteY946" fmla="*/ 3615678 h 6403694"/>
              <a:gd name="connsiteX947" fmla="*/ 3472006 w 7953876"/>
              <a:gd name="connsiteY947" fmla="*/ 3643153 h 6403694"/>
              <a:gd name="connsiteX948" fmla="*/ 3474241 w 7953876"/>
              <a:gd name="connsiteY948" fmla="*/ 3618358 h 6403694"/>
              <a:gd name="connsiteX949" fmla="*/ 3340997 w 7953876"/>
              <a:gd name="connsiteY949" fmla="*/ 3592558 h 6403694"/>
              <a:gd name="connsiteX950" fmla="*/ 3330945 w 7953876"/>
              <a:gd name="connsiteY950" fmla="*/ 3589319 h 6403694"/>
              <a:gd name="connsiteX951" fmla="*/ 3398516 w 7953876"/>
              <a:gd name="connsiteY951" fmla="*/ 3579826 h 6403694"/>
              <a:gd name="connsiteX952" fmla="*/ 3396283 w 7953876"/>
              <a:gd name="connsiteY952" fmla="*/ 3563072 h 6403694"/>
              <a:gd name="connsiteX953" fmla="*/ 3271639 w 7953876"/>
              <a:gd name="connsiteY953" fmla="*/ 3541405 h 6403694"/>
              <a:gd name="connsiteX954" fmla="*/ 3190553 w 7953876"/>
              <a:gd name="connsiteY954" fmla="*/ 3514823 h 6403694"/>
              <a:gd name="connsiteX955" fmla="*/ 3155595 w 7953876"/>
              <a:gd name="connsiteY955" fmla="*/ 3497512 h 6403694"/>
              <a:gd name="connsiteX956" fmla="*/ 3127896 w 7953876"/>
              <a:gd name="connsiteY956" fmla="*/ 3484221 h 6403694"/>
              <a:gd name="connsiteX957" fmla="*/ 4675109 w 7953876"/>
              <a:gd name="connsiteY957" fmla="*/ 5080911 h 6403694"/>
              <a:gd name="connsiteX958" fmla="*/ 4692086 w 7953876"/>
              <a:gd name="connsiteY958" fmla="*/ 5075774 h 6403694"/>
              <a:gd name="connsiteX959" fmla="*/ 4682034 w 7953876"/>
              <a:gd name="connsiteY959" fmla="*/ 5022722 h 6403694"/>
              <a:gd name="connsiteX960" fmla="*/ 4661706 w 7953876"/>
              <a:gd name="connsiteY960" fmla="*/ 4964755 h 6403694"/>
              <a:gd name="connsiteX961" fmla="*/ 4649687 w 7953876"/>
              <a:gd name="connsiteY961" fmla="*/ 4959059 h 6403694"/>
              <a:gd name="connsiteX962" fmla="*/ 4640934 w 7953876"/>
              <a:gd name="connsiteY962" fmla="*/ 4969112 h 6403694"/>
              <a:gd name="connsiteX963" fmla="*/ 4675109 w 7953876"/>
              <a:gd name="connsiteY963" fmla="*/ 5080911 h 6403694"/>
              <a:gd name="connsiteX964" fmla="*/ 3048821 w 7953876"/>
              <a:gd name="connsiteY964" fmla="*/ 3449151 h 6403694"/>
              <a:gd name="connsiteX965" fmla="*/ 3095172 w 7953876"/>
              <a:gd name="connsiteY965" fmla="*/ 3443231 h 6403694"/>
              <a:gd name="connsiteX966" fmla="*/ 3169220 w 7953876"/>
              <a:gd name="connsiteY966" fmla="*/ 3402019 h 6403694"/>
              <a:gd name="connsiteX967" fmla="*/ 3225288 w 7953876"/>
              <a:gd name="connsiteY967" fmla="*/ 3357790 h 6403694"/>
              <a:gd name="connsiteX968" fmla="*/ 3259464 w 7953876"/>
              <a:gd name="connsiteY968" fmla="*/ 3355445 h 6403694"/>
              <a:gd name="connsiteX969" fmla="*/ 3306485 w 7953876"/>
              <a:gd name="connsiteY969" fmla="*/ 3353323 h 6403694"/>
              <a:gd name="connsiteX970" fmla="*/ 3393267 w 7953876"/>
              <a:gd name="connsiteY970" fmla="*/ 3315907 h 6403694"/>
              <a:gd name="connsiteX971" fmla="*/ 3384778 w 7953876"/>
              <a:gd name="connsiteY971" fmla="*/ 3304403 h 6403694"/>
              <a:gd name="connsiteX972" fmla="*/ 3341220 w 7953876"/>
              <a:gd name="connsiteY972" fmla="*/ 3320486 h 6403694"/>
              <a:gd name="connsiteX973" fmla="*/ 3276218 w 7953876"/>
              <a:gd name="connsiteY973" fmla="*/ 3331432 h 6403694"/>
              <a:gd name="connsiteX974" fmla="*/ 3255444 w 7953876"/>
              <a:gd name="connsiteY974" fmla="*/ 3333108 h 6403694"/>
              <a:gd name="connsiteX975" fmla="*/ 3355405 w 7953876"/>
              <a:gd name="connsiteY975" fmla="*/ 3234376 h 6403694"/>
              <a:gd name="connsiteX976" fmla="*/ 3422528 w 7953876"/>
              <a:gd name="connsiteY976" fmla="*/ 3211143 h 6403694"/>
              <a:gd name="connsiteX977" fmla="*/ 3492110 w 7953876"/>
              <a:gd name="connsiteY977" fmla="*/ 3173840 h 6403694"/>
              <a:gd name="connsiteX978" fmla="*/ 3482059 w 7953876"/>
              <a:gd name="connsiteY978" fmla="*/ 3159432 h 6403694"/>
              <a:gd name="connsiteX979" fmla="*/ 3405999 w 7953876"/>
              <a:gd name="connsiteY979" fmla="*/ 3188025 h 6403694"/>
              <a:gd name="connsiteX980" fmla="*/ 3390028 w 7953876"/>
              <a:gd name="connsiteY980" fmla="*/ 3194279 h 6403694"/>
              <a:gd name="connsiteX981" fmla="*/ 3448552 w 7953876"/>
              <a:gd name="connsiteY981" fmla="*/ 3126261 h 6403694"/>
              <a:gd name="connsiteX982" fmla="*/ 3572973 w 7953876"/>
              <a:gd name="connsiteY982" fmla="*/ 3104035 h 6403694"/>
              <a:gd name="connsiteX983" fmla="*/ 3627587 w 7953876"/>
              <a:gd name="connsiteY983" fmla="*/ 3093313 h 6403694"/>
              <a:gd name="connsiteX984" fmla="*/ 3495127 w 7953876"/>
              <a:gd name="connsiteY984" fmla="*/ 3216617 h 6403694"/>
              <a:gd name="connsiteX985" fmla="*/ 3503056 w 7953876"/>
              <a:gd name="connsiteY985" fmla="*/ 3255818 h 6403694"/>
              <a:gd name="connsiteX986" fmla="*/ 3573866 w 7953876"/>
              <a:gd name="connsiteY986" fmla="*/ 3227897 h 6403694"/>
              <a:gd name="connsiteX987" fmla="*/ 3673156 w 7953876"/>
              <a:gd name="connsiteY987" fmla="*/ 3189365 h 6403694"/>
              <a:gd name="connsiteX988" fmla="*/ 3790205 w 7953876"/>
              <a:gd name="connsiteY988" fmla="*/ 3108503 h 6403694"/>
              <a:gd name="connsiteX989" fmla="*/ 3782387 w 7953876"/>
              <a:gd name="connsiteY989" fmla="*/ 3096105 h 6403694"/>
              <a:gd name="connsiteX990" fmla="*/ 3670253 w 7953876"/>
              <a:gd name="connsiteY990" fmla="*/ 3155634 h 6403694"/>
              <a:gd name="connsiteX991" fmla="*/ 3629934 w 7953876"/>
              <a:gd name="connsiteY991" fmla="*/ 3175404 h 6403694"/>
              <a:gd name="connsiteX992" fmla="*/ 3666902 w 7953876"/>
              <a:gd name="connsiteY992" fmla="*/ 3116767 h 6403694"/>
              <a:gd name="connsiteX993" fmla="*/ 3725092 w 7953876"/>
              <a:gd name="connsiteY993" fmla="*/ 3086835 h 6403694"/>
              <a:gd name="connsiteX994" fmla="*/ 3810309 w 7953876"/>
              <a:gd name="connsiteY994" fmla="*/ 3047856 h 6403694"/>
              <a:gd name="connsiteX995" fmla="*/ 3805507 w 7953876"/>
              <a:gd name="connsiteY995" fmla="*/ 3033895 h 6403694"/>
              <a:gd name="connsiteX996" fmla="*/ 3733581 w 7953876"/>
              <a:gd name="connsiteY996" fmla="*/ 3050536 h 6403694"/>
              <a:gd name="connsiteX997" fmla="*/ 3691361 w 7953876"/>
              <a:gd name="connsiteY997" fmla="*/ 3057573 h 6403694"/>
              <a:gd name="connsiteX998" fmla="*/ 3694378 w 7953876"/>
              <a:gd name="connsiteY998" fmla="*/ 3048525 h 6403694"/>
              <a:gd name="connsiteX999" fmla="*/ 3930820 w 7953876"/>
              <a:gd name="connsiteY999" fmla="*/ 2930807 h 6403694"/>
              <a:gd name="connsiteX1000" fmla="*/ 3924677 w 7953876"/>
              <a:gd name="connsiteY1000" fmla="*/ 2916511 h 6403694"/>
              <a:gd name="connsiteX1001" fmla="*/ 3749552 w 7953876"/>
              <a:gd name="connsiteY1001" fmla="*/ 2983748 h 6403694"/>
              <a:gd name="connsiteX1002" fmla="*/ 3740282 w 7953876"/>
              <a:gd name="connsiteY1002" fmla="*/ 2988885 h 6403694"/>
              <a:gd name="connsiteX1003" fmla="*/ 4012800 w 7953876"/>
              <a:gd name="connsiteY1003" fmla="*/ 2856870 h 6403694"/>
              <a:gd name="connsiteX1004" fmla="*/ 3965556 w 7953876"/>
              <a:gd name="connsiteY1004" fmla="*/ 3068630 h 6403694"/>
              <a:gd name="connsiteX1005" fmla="*/ 3866824 w 7953876"/>
              <a:gd name="connsiteY1005" fmla="*/ 3139552 h 6403694"/>
              <a:gd name="connsiteX1006" fmla="*/ 3887933 w 7953876"/>
              <a:gd name="connsiteY1006" fmla="*/ 3176409 h 6403694"/>
              <a:gd name="connsiteX1007" fmla="*/ 3991915 w 7953876"/>
              <a:gd name="connsiteY1007" fmla="*/ 3102024 h 6403694"/>
              <a:gd name="connsiteX1008" fmla="*/ 4084727 w 7953876"/>
              <a:gd name="connsiteY1008" fmla="*/ 3021162 h 6403694"/>
              <a:gd name="connsiteX1009" fmla="*/ 4089864 w 7953876"/>
              <a:gd name="connsiteY1009" fmla="*/ 3037134 h 6403694"/>
              <a:gd name="connsiteX1010" fmla="*/ 4171956 w 7953876"/>
              <a:gd name="connsiteY1010" fmla="*/ 3004745 h 6403694"/>
              <a:gd name="connsiteX1011" fmla="*/ 4267225 w 7953876"/>
              <a:gd name="connsiteY1011" fmla="*/ 2945774 h 6403694"/>
              <a:gd name="connsiteX1012" fmla="*/ 4260635 w 7953876"/>
              <a:gd name="connsiteY1012" fmla="*/ 2930807 h 6403694"/>
              <a:gd name="connsiteX1013" fmla="*/ 4175976 w 7953876"/>
              <a:gd name="connsiteY1013" fmla="*/ 2968781 h 6403694"/>
              <a:gd name="connsiteX1014" fmla="*/ 4084616 w 7953876"/>
              <a:gd name="connsiteY1014" fmla="*/ 3021162 h 6403694"/>
              <a:gd name="connsiteX1015" fmla="*/ 4402814 w 7953876"/>
              <a:gd name="connsiteY1015" fmla="*/ 2851285 h 6403694"/>
              <a:gd name="connsiteX1016" fmla="*/ 4450617 w 7953876"/>
              <a:gd name="connsiteY1016" fmla="*/ 2852737 h 6403694"/>
              <a:gd name="connsiteX1017" fmla="*/ 4394214 w 7953876"/>
              <a:gd name="connsiteY1017" fmla="*/ 2887137 h 6403694"/>
              <a:gd name="connsiteX1018" fmla="*/ 4312012 w 7953876"/>
              <a:gd name="connsiteY1018" fmla="*/ 2966324 h 6403694"/>
              <a:gd name="connsiteX1019" fmla="*/ 4335131 w 7953876"/>
              <a:gd name="connsiteY1019" fmla="*/ 2981290 h 6403694"/>
              <a:gd name="connsiteX1020" fmla="*/ 4408287 w 7953876"/>
              <a:gd name="connsiteY1020" fmla="*/ 2916622 h 6403694"/>
              <a:gd name="connsiteX1021" fmla="*/ 4456090 w 7953876"/>
              <a:gd name="connsiteY1021" fmla="*/ 2887137 h 6403694"/>
              <a:gd name="connsiteX1022" fmla="*/ 4479656 w 7953876"/>
              <a:gd name="connsiteY1022" fmla="*/ 2875410 h 6403694"/>
              <a:gd name="connsiteX1023" fmla="*/ 4489752 w 7953876"/>
              <a:gd name="connsiteY1023" fmla="*/ 2871175 h 6403694"/>
              <a:gd name="connsiteX1024" fmla="*/ 4489499 w 7953876"/>
              <a:gd name="connsiteY1024" fmla="*/ 2870630 h 6403694"/>
              <a:gd name="connsiteX1025" fmla="*/ 4484011 w 7953876"/>
              <a:gd name="connsiteY1025" fmla="*/ 2866363 h 6403694"/>
              <a:gd name="connsiteX1026" fmla="*/ 4487362 w 7953876"/>
              <a:gd name="connsiteY1026" fmla="*/ 2866028 h 6403694"/>
              <a:gd name="connsiteX1027" fmla="*/ 4489499 w 7953876"/>
              <a:gd name="connsiteY1027" fmla="*/ 2870630 h 6403694"/>
              <a:gd name="connsiteX1028" fmla="*/ 4490043 w 7953876"/>
              <a:gd name="connsiteY1028" fmla="*/ 2871054 h 6403694"/>
              <a:gd name="connsiteX1029" fmla="*/ 4489752 w 7953876"/>
              <a:gd name="connsiteY1029" fmla="*/ 2871175 h 6403694"/>
              <a:gd name="connsiteX1030" fmla="*/ 4495487 w 7953876"/>
              <a:gd name="connsiteY1030" fmla="*/ 2883534 h 6403694"/>
              <a:gd name="connsiteX1031" fmla="*/ 4486693 w 7953876"/>
              <a:gd name="connsiteY1031" fmla="*/ 2910927 h 6403694"/>
              <a:gd name="connsiteX1032" fmla="*/ 4431518 w 7953876"/>
              <a:gd name="connsiteY1032" fmla="*/ 2982853 h 6403694"/>
              <a:gd name="connsiteX1033" fmla="*/ 4302631 w 7953876"/>
              <a:gd name="connsiteY1033" fmla="*/ 3105264 h 6403694"/>
              <a:gd name="connsiteX1034" fmla="*/ 4308103 w 7953876"/>
              <a:gd name="connsiteY1034" fmla="*/ 3135419 h 6403694"/>
              <a:gd name="connsiteX1035" fmla="*/ 4452627 w 7953876"/>
              <a:gd name="connsiteY1035" fmla="*/ 3094541 h 6403694"/>
              <a:gd name="connsiteX1036" fmla="*/ 4596369 w 7953876"/>
              <a:gd name="connsiteY1036" fmla="*/ 2953368 h 6403694"/>
              <a:gd name="connsiteX1037" fmla="*/ 4726151 w 7953876"/>
              <a:gd name="connsiteY1037" fmla="*/ 3005191 h 6403694"/>
              <a:gd name="connsiteX1038" fmla="*/ 4723805 w 7953876"/>
              <a:gd name="connsiteY1038" fmla="*/ 3015132 h 6403694"/>
              <a:gd name="connsiteX1039" fmla="*/ 4254046 w 7953876"/>
              <a:gd name="connsiteY1039" fmla="*/ 3241411 h 6403694"/>
              <a:gd name="connsiteX1040" fmla="*/ 4252148 w 7953876"/>
              <a:gd name="connsiteY1040" fmla="*/ 3241746 h 6403694"/>
              <a:gd name="connsiteX1041" fmla="*/ 4132752 w 7953876"/>
              <a:gd name="connsiteY1041" fmla="*/ 3267769 h 6403694"/>
              <a:gd name="connsiteX1042" fmla="*/ 4201441 w 7953876"/>
              <a:gd name="connsiteY1042" fmla="*/ 3232253 h 6403694"/>
              <a:gd name="connsiteX1043" fmla="*/ 4278506 w 7953876"/>
              <a:gd name="connsiteY1043" fmla="*/ 3162113 h 6403694"/>
              <a:gd name="connsiteX1044" fmla="*/ 4263092 w 7953876"/>
              <a:gd name="connsiteY1044" fmla="*/ 3148375 h 6403694"/>
              <a:gd name="connsiteX1045" fmla="*/ 4218306 w 7953876"/>
              <a:gd name="connsiteY1045" fmla="*/ 3184227 h 6403694"/>
              <a:gd name="connsiteX1046" fmla="*/ 4144368 w 7953876"/>
              <a:gd name="connsiteY1046" fmla="*/ 3237614 h 6403694"/>
              <a:gd name="connsiteX1047" fmla="*/ 4093551 w 7953876"/>
              <a:gd name="connsiteY1047" fmla="*/ 3278045 h 6403694"/>
              <a:gd name="connsiteX1048" fmla="*/ 4050103 w 7953876"/>
              <a:gd name="connsiteY1048" fmla="*/ 3289549 h 6403694"/>
              <a:gd name="connsiteX1049" fmla="*/ 4160675 w 7953876"/>
              <a:gd name="connsiteY1049" fmla="*/ 3194279 h 6403694"/>
              <a:gd name="connsiteX1050" fmla="*/ 4298498 w 7953876"/>
              <a:gd name="connsiteY1050" fmla="*/ 3060365 h 6403694"/>
              <a:gd name="connsiteX1051" fmla="*/ 4291014 w 7953876"/>
              <a:gd name="connsiteY1051" fmla="*/ 3049532 h 6403694"/>
              <a:gd name="connsiteX1052" fmla="*/ 4145819 w 7953876"/>
              <a:gd name="connsiteY1052" fmla="*/ 3178754 h 6403694"/>
              <a:gd name="connsiteX1053" fmla="*/ 4057028 w 7953876"/>
              <a:gd name="connsiteY1053" fmla="*/ 3258723 h 6403694"/>
              <a:gd name="connsiteX1054" fmla="*/ 4078249 w 7953876"/>
              <a:gd name="connsiteY1054" fmla="*/ 3236943 h 6403694"/>
              <a:gd name="connsiteX1055" fmla="*/ 4150847 w 7953876"/>
              <a:gd name="connsiteY1055" fmla="*/ 3153178 h 6403694"/>
              <a:gd name="connsiteX1056" fmla="*/ 4296599 w 7953876"/>
              <a:gd name="connsiteY1056" fmla="*/ 2997150 h 6403694"/>
              <a:gd name="connsiteX1057" fmla="*/ 4288893 w 7953876"/>
              <a:gd name="connsiteY1057" fmla="*/ 2990449 h 6403694"/>
              <a:gd name="connsiteX1058" fmla="*/ 4118680 w 7953876"/>
              <a:gd name="connsiteY1058" fmla="*/ 3155970 h 6403694"/>
              <a:gd name="connsiteX1059" fmla="*/ 4027878 w 7953876"/>
              <a:gd name="connsiteY1059" fmla="*/ 3258500 h 6403694"/>
              <a:gd name="connsiteX1060" fmla="*/ 3953605 w 7953876"/>
              <a:gd name="connsiteY1060" fmla="*/ 3317025 h 6403694"/>
              <a:gd name="connsiteX1061" fmla="*/ 3867495 w 7953876"/>
              <a:gd name="connsiteY1061" fmla="*/ 3350083 h 6403694"/>
              <a:gd name="connsiteX1062" fmla="*/ 3522825 w 7953876"/>
              <a:gd name="connsiteY1062" fmla="*/ 3475397 h 6403694"/>
              <a:gd name="connsiteX1063" fmla="*/ 3501604 w 7953876"/>
              <a:gd name="connsiteY1063" fmla="*/ 3479530 h 6403694"/>
              <a:gd name="connsiteX1064" fmla="*/ 3638087 w 7953876"/>
              <a:gd name="connsiteY1064" fmla="*/ 3359689 h 6403694"/>
              <a:gd name="connsiteX1065" fmla="*/ 3630715 w 7953876"/>
              <a:gd name="connsiteY1065" fmla="*/ 3354105 h 6403694"/>
              <a:gd name="connsiteX1066" fmla="*/ 3507077 w 7953876"/>
              <a:gd name="connsiteY1066" fmla="*/ 3448592 h 6403694"/>
              <a:gd name="connsiteX1067" fmla="*/ 3402648 w 7953876"/>
              <a:gd name="connsiteY1067" fmla="*/ 3493603 h 6403694"/>
              <a:gd name="connsiteX1068" fmla="*/ 3308273 w 7953876"/>
              <a:gd name="connsiteY1068" fmla="*/ 3492486 h 6403694"/>
              <a:gd name="connsiteX1069" fmla="*/ 3146771 w 7953876"/>
              <a:gd name="connsiteY1069" fmla="*/ 3462219 h 6403694"/>
              <a:gd name="connsiteX1070" fmla="*/ 3048821 w 7953876"/>
              <a:gd name="connsiteY1070" fmla="*/ 3449151 h 6403694"/>
              <a:gd name="connsiteX1071" fmla="*/ 666489 w 7953876"/>
              <a:gd name="connsiteY1071" fmla="*/ 1064207 h 6403694"/>
              <a:gd name="connsiteX1072" fmla="*/ 683493 w 7953876"/>
              <a:gd name="connsiteY1072" fmla="*/ 1064836 h 6403694"/>
              <a:gd name="connsiteX1073" fmla="*/ 749613 w 7953876"/>
              <a:gd name="connsiteY1073" fmla="*/ 992016 h 6403694"/>
              <a:gd name="connsiteX1074" fmla="*/ 759665 w 7953876"/>
              <a:gd name="connsiteY1074" fmla="*/ 936283 h 6403694"/>
              <a:gd name="connsiteX1075" fmla="*/ 744810 w 7953876"/>
              <a:gd name="connsiteY1075" fmla="*/ 930922 h 6403694"/>
              <a:gd name="connsiteX1076" fmla="*/ 706166 w 7953876"/>
              <a:gd name="connsiteY1076" fmla="*/ 976713 h 6403694"/>
              <a:gd name="connsiteX1077" fmla="*/ 660373 w 7953876"/>
              <a:gd name="connsiteY1077" fmla="*/ 1048418 h 6403694"/>
              <a:gd name="connsiteX1078" fmla="*/ 666489 w 7953876"/>
              <a:gd name="connsiteY1078" fmla="*/ 1064207 h 6403694"/>
              <a:gd name="connsiteX1079" fmla="*/ 4643763 w 7953876"/>
              <a:gd name="connsiteY1079" fmla="*/ 5141571 h 6403694"/>
              <a:gd name="connsiteX1080" fmla="*/ 4658579 w 7953876"/>
              <a:gd name="connsiteY1080" fmla="*/ 5150270 h 6403694"/>
              <a:gd name="connsiteX1081" fmla="*/ 4672206 w 7953876"/>
              <a:gd name="connsiteY1081" fmla="*/ 5143122 h 6403694"/>
              <a:gd name="connsiteX1082" fmla="*/ 4646406 w 7953876"/>
              <a:gd name="connsiteY1082" fmla="*/ 5082253 h 6403694"/>
              <a:gd name="connsiteX1083" fmla="*/ 4636955 w 7953876"/>
              <a:gd name="connsiteY1083" fmla="*/ 5081261 h 6403694"/>
              <a:gd name="connsiteX1084" fmla="*/ 4631105 w 7953876"/>
              <a:gd name="connsiteY1084" fmla="*/ 5089065 h 6403694"/>
              <a:gd name="connsiteX1085" fmla="*/ 4643763 w 7953876"/>
              <a:gd name="connsiteY1085" fmla="*/ 5141571 h 6403694"/>
              <a:gd name="connsiteX1086" fmla="*/ 4815054 w 7953876"/>
              <a:gd name="connsiteY1086" fmla="*/ 5384255 h 6403694"/>
              <a:gd name="connsiteX1087" fmla="*/ 4825440 w 7953876"/>
              <a:gd name="connsiteY1087" fmla="*/ 5376661 h 6403694"/>
              <a:gd name="connsiteX1088" fmla="*/ 4759770 w 7953876"/>
              <a:gd name="connsiteY1088" fmla="*/ 5261510 h 6403694"/>
              <a:gd name="connsiteX1089" fmla="*/ 4701468 w 7953876"/>
              <a:gd name="connsiteY1089" fmla="*/ 5168586 h 6403694"/>
              <a:gd name="connsiteX1090" fmla="*/ 4693552 w 7953876"/>
              <a:gd name="connsiteY1090" fmla="*/ 5166898 h 6403694"/>
              <a:gd name="connsiteX1091" fmla="*/ 4688736 w 7953876"/>
              <a:gd name="connsiteY1091" fmla="*/ 5173500 h 6403694"/>
              <a:gd name="connsiteX1092" fmla="*/ 4742122 w 7953876"/>
              <a:gd name="connsiteY1092" fmla="*/ 5285748 h 6403694"/>
              <a:gd name="connsiteX1093" fmla="*/ 4815054 w 7953876"/>
              <a:gd name="connsiteY1093" fmla="*/ 5384255 h 6403694"/>
              <a:gd name="connsiteX1094" fmla="*/ 4670418 w 7953876"/>
              <a:gd name="connsiteY1094" fmla="*/ 5311323 h 6403694"/>
              <a:gd name="connsiteX1095" fmla="*/ 4686054 w 7953876"/>
              <a:gd name="connsiteY1095" fmla="*/ 5304847 h 6403694"/>
              <a:gd name="connsiteX1096" fmla="*/ 4642496 w 7953876"/>
              <a:gd name="connsiteY1096" fmla="*/ 5227335 h 6403694"/>
              <a:gd name="connsiteX1097" fmla="*/ 4626524 w 7953876"/>
              <a:gd name="connsiteY1097" fmla="*/ 5241407 h 6403694"/>
              <a:gd name="connsiteX1098" fmla="*/ 4670418 w 7953876"/>
              <a:gd name="connsiteY1098" fmla="*/ 5311323 h 6403694"/>
              <a:gd name="connsiteX1099" fmla="*/ 1945009 w 7953876"/>
              <a:gd name="connsiteY1099" fmla="*/ 2581671 h 6403694"/>
              <a:gd name="connsiteX1100" fmla="*/ 1963772 w 7953876"/>
              <a:gd name="connsiteY1100" fmla="*/ 2563354 h 6403694"/>
              <a:gd name="connsiteX1101" fmla="*/ 2150850 w 7953876"/>
              <a:gd name="connsiteY1101" fmla="*/ 2497122 h 6403694"/>
              <a:gd name="connsiteX1102" fmla="*/ 2150850 w 7953876"/>
              <a:gd name="connsiteY1102" fmla="*/ 2497235 h 6403694"/>
              <a:gd name="connsiteX1103" fmla="*/ 2171847 w 7953876"/>
              <a:gd name="connsiteY1103" fmla="*/ 2508404 h 6403694"/>
              <a:gd name="connsiteX1104" fmla="*/ 2199881 w 7953876"/>
              <a:gd name="connsiteY1104" fmla="*/ 2476683 h 6403694"/>
              <a:gd name="connsiteX1105" fmla="*/ 2466257 w 7953876"/>
              <a:gd name="connsiteY1105" fmla="*/ 2327357 h 6403694"/>
              <a:gd name="connsiteX1106" fmla="*/ 2668189 w 7953876"/>
              <a:gd name="connsiteY1106" fmla="*/ 2277544 h 6403694"/>
              <a:gd name="connsiteX1107" fmla="*/ 2878386 w 7953876"/>
              <a:gd name="connsiteY1107" fmla="*/ 2242474 h 6403694"/>
              <a:gd name="connsiteX1108" fmla="*/ 2864759 w 7953876"/>
              <a:gd name="connsiteY1108" fmla="*/ 2215893 h 6403694"/>
              <a:gd name="connsiteX1109" fmla="*/ 2641719 w 7953876"/>
              <a:gd name="connsiteY1109" fmla="*/ 2245378 h 6403694"/>
              <a:gd name="connsiteX1110" fmla="*/ 2531929 w 7953876"/>
              <a:gd name="connsiteY1110" fmla="*/ 2274082 h 6403694"/>
              <a:gd name="connsiteX1111" fmla="*/ 2575376 w 7953876"/>
              <a:gd name="connsiteY1111" fmla="*/ 2235214 h 6403694"/>
              <a:gd name="connsiteX1112" fmla="*/ 2830136 w 7953876"/>
              <a:gd name="connsiteY1112" fmla="*/ 2137487 h 6403694"/>
              <a:gd name="connsiteX1113" fmla="*/ 3055076 w 7953876"/>
              <a:gd name="connsiteY1113" fmla="*/ 2116154 h 6403694"/>
              <a:gd name="connsiteX1114" fmla="*/ 3057310 w 7953876"/>
              <a:gd name="connsiteY1114" fmla="*/ 2093929 h 6403694"/>
              <a:gd name="connsiteX1115" fmla="*/ 2797076 w 7953876"/>
              <a:gd name="connsiteY1115" fmla="*/ 2105879 h 6403694"/>
              <a:gd name="connsiteX1116" fmla="*/ 2676342 w 7953876"/>
              <a:gd name="connsiteY1116" fmla="*/ 2144412 h 6403694"/>
              <a:gd name="connsiteX1117" fmla="*/ 2694212 w 7953876"/>
              <a:gd name="connsiteY1117" fmla="*/ 2128664 h 6403694"/>
              <a:gd name="connsiteX1118" fmla="*/ 2971422 w 7953876"/>
              <a:gd name="connsiteY1118" fmla="*/ 2021778 h 6403694"/>
              <a:gd name="connsiteX1119" fmla="*/ 3244834 w 7953876"/>
              <a:gd name="connsiteY1119" fmla="*/ 2033952 h 6403694"/>
              <a:gd name="connsiteX1120" fmla="*/ 3254774 w 7953876"/>
              <a:gd name="connsiteY1120" fmla="*/ 2007482 h 6403694"/>
              <a:gd name="connsiteX1121" fmla="*/ 2832705 w 7953876"/>
              <a:gd name="connsiteY1121" fmla="*/ 2010051 h 6403694"/>
              <a:gd name="connsiteX1122" fmla="*/ 2895250 w 7953876"/>
              <a:gd name="connsiteY1122" fmla="*/ 1959791 h 6403694"/>
              <a:gd name="connsiteX1123" fmla="*/ 2940819 w 7953876"/>
              <a:gd name="connsiteY1123" fmla="*/ 1927849 h 6403694"/>
              <a:gd name="connsiteX1124" fmla="*/ 3117844 w 7953876"/>
              <a:gd name="connsiteY1124" fmla="*/ 1902942 h 6403694"/>
              <a:gd name="connsiteX1125" fmla="*/ 3411919 w 7953876"/>
              <a:gd name="connsiteY1125" fmla="*/ 1930752 h 6403694"/>
              <a:gd name="connsiteX1126" fmla="*/ 3423646 w 7953876"/>
              <a:gd name="connsiteY1126" fmla="*/ 1915116 h 6403694"/>
              <a:gd name="connsiteX1127" fmla="*/ 3094279 w 7953876"/>
              <a:gd name="connsiteY1127" fmla="*/ 1863964 h 6403694"/>
              <a:gd name="connsiteX1128" fmla="*/ 3046587 w 7953876"/>
              <a:gd name="connsiteY1128" fmla="*/ 1868989 h 6403694"/>
              <a:gd name="connsiteX1129" fmla="*/ 3227187 w 7953876"/>
              <a:gd name="connsiteY1129" fmla="*/ 1814150 h 6403694"/>
              <a:gd name="connsiteX1130" fmla="*/ 3481501 w 7953876"/>
              <a:gd name="connsiteY1130" fmla="*/ 1840621 h 6403694"/>
              <a:gd name="connsiteX1131" fmla="*/ 3770437 w 7953876"/>
              <a:gd name="connsiteY1131" fmla="*/ 1909979 h 6403694"/>
              <a:gd name="connsiteX1132" fmla="*/ 3779596 w 7953876"/>
              <a:gd name="connsiteY1132" fmla="*/ 1889540 h 6403694"/>
              <a:gd name="connsiteX1133" fmla="*/ 3489430 w 7953876"/>
              <a:gd name="connsiteY1133" fmla="*/ 1801194 h 6403694"/>
              <a:gd name="connsiteX1134" fmla="*/ 3424986 w 7953876"/>
              <a:gd name="connsiteY1134" fmla="*/ 1794047 h 6403694"/>
              <a:gd name="connsiteX1135" fmla="*/ 3686224 w 7953876"/>
              <a:gd name="connsiteY1135" fmla="*/ 1779863 h 6403694"/>
              <a:gd name="connsiteX1136" fmla="*/ 3771666 w 7953876"/>
              <a:gd name="connsiteY1136" fmla="*/ 1807115 h 6403694"/>
              <a:gd name="connsiteX1137" fmla="*/ 3941320 w 7953876"/>
              <a:gd name="connsiteY1137" fmla="*/ 1895906 h 6403694"/>
              <a:gd name="connsiteX1138" fmla="*/ 3955058 w 7953876"/>
              <a:gd name="connsiteY1138" fmla="*/ 1881163 h 6403694"/>
              <a:gd name="connsiteX1139" fmla="*/ 3837227 w 7953876"/>
              <a:gd name="connsiteY1139" fmla="*/ 1785224 h 6403694"/>
              <a:gd name="connsiteX1140" fmla="*/ 4177987 w 7953876"/>
              <a:gd name="connsiteY1140" fmla="*/ 1882503 h 6403694"/>
              <a:gd name="connsiteX1141" fmla="*/ 4488813 w 7953876"/>
              <a:gd name="connsiteY1141" fmla="*/ 2034511 h 6403694"/>
              <a:gd name="connsiteX1142" fmla="*/ 4274373 w 7953876"/>
              <a:gd name="connsiteY1142" fmla="*/ 1991288 h 6403694"/>
              <a:gd name="connsiteX1143" fmla="*/ 4100139 w 7953876"/>
              <a:gd name="connsiteY1143" fmla="*/ 1938571 h 6403694"/>
              <a:gd name="connsiteX1144" fmla="*/ 4034132 w 7953876"/>
              <a:gd name="connsiteY1144" fmla="*/ 1921036 h 6403694"/>
              <a:gd name="connsiteX1145" fmla="*/ 4025532 w 7953876"/>
              <a:gd name="connsiteY1145" fmla="*/ 1953202 h 6403694"/>
              <a:gd name="connsiteX1146" fmla="*/ 4193957 w 7953876"/>
              <a:gd name="connsiteY1146" fmla="*/ 2122968 h 6403694"/>
              <a:gd name="connsiteX1147" fmla="*/ 3840688 w 7953876"/>
              <a:gd name="connsiteY1147" fmla="*/ 1989724 h 6403694"/>
              <a:gd name="connsiteX1148" fmla="*/ 3818239 w 7953876"/>
              <a:gd name="connsiteY1148" fmla="*/ 2000893 h 6403694"/>
              <a:gd name="connsiteX1149" fmla="*/ 3814219 w 7953876"/>
              <a:gd name="connsiteY1149" fmla="*/ 2018651 h 6403694"/>
              <a:gd name="connsiteX1150" fmla="*/ 3951260 w 7953876"/>
              <a:gd name="connsiteY1150" fmla="*/ 2212095 h 6403694"/>
              <a:gd name="connsiteX1151" fmla="*/ 3694042 w 7953876"/>
              <a:gd name="connsiteY1151" fmla="*/ 2152341 h 6403694"/>
              <a:gd name="connsiteX1152" fmla="*/ 3439840 w 7953876"/>
              <a:gd name="connsiteY1152" fmla="*/ 2018651 h 6403694"/>
              <a:gd name="connsiteX1153" fmla="*/ 3428002 w 7953876"/>
              <a:gd name="connsiteY1153" fmla="*/ 2036410 h 6403694"/>
              <a:gd name="connsiteX1154" fmla="*/ 3613180 w 7953876"/>
              <a:gd name="connsiteY1154" fmla="*/ 2163287 h 6403694"/>
              <a:gd name="connsiteX1155" fmla="*/ 3707556 w 7953876"/>
              <a:gd name="connsiteY1155" fmla="*/ 2284133 h 6403694"/>
              <a:gd name="connsiteX1156" fmla="*/ 3521262 w 7953876"/>
              <a:gd name="connsiteY1156" fmla="*/ 2293962 h 6403694"/>
              <a:gd name="connsiteX1157" fmla="*/ 3292190 w 7953876"/>
              <a:gd name="connsiteY1157" fmla="*/ 2216340 h 6403694"/>
              <a:gd name="connsiteX1158" fmla="*/ 2930655 w 7953876"/>
              <a:gd name="connsiteY1158" fmla="*/ 2177361 h 6403694"/>
              <a:gd name="connsiteX1159" fmla="*/ 2931437 w 7953876"/>
              <a:gd name="connsiteY1159" fmla="*/ 2206287 h 6403694"/>
              <a:gd name="connsiteX1160" fmla="*/ 3262480 w 7953876"/>
              <a:gd name="connsiteY1160" fmla="*/ 2249957 h 6403694"/>
              <a:gd name="connsiteX1161" fmla="*/ 3313745 w 7953876"/>
              <a:gd name="connsiteY1161" fmla="*/ 2281118 h 6403694"/>
              <a:gd name="connsiteX1162" fmla="*/ 3515008 w 7953876"/>
              <a:gd name="connsiteY1162" fmla="*/ 2457139 h 6403694"/>
              <a:gd name="connsiteX1163" fmla="*/ 3322009 w 7953876"/>
              <a:gd name="connsiteY1163" fmla="*/ 2461271 h 6403694"/>
              <a:gd name="connsiteX1164" fmla="*/ 3377966 w 7953876"/>
              <a:gd name="connsiteY1164" fmla="*/ 2426424 h 6403694"/>
              <a:gd name="connsiteX1165" fmla="*/ 3382098 w 7953876"/>
              <a:gd name="connsiteY1165" fmla="*/ 2394147 h 6403694"/>
              <a:gd name="connsiteX1166" fmla="*/ 3349821 w 7953876"/>
              <a:gd name="connsiteY1166" fmla="*/ 2390013 h 6403694"/>
              <a:gd name="connsiteX1167" fmla="*/ 3261810 w 7953876"/>
              <a:gd name="connsiteY1167" fmla="*/ 2440943 h 6403694"/>
              <a:gd name="connsiteX1168" fmla="*/ 3202169 w 7953876"/>
              <a:gd name="connsiteY1168" fmla="*/ 2419612 h 6403694"/>
              <a:gd name="connsiteX1169" fmla="*/ 3275213 w 7953876"/>
              <a:gd name="connsiteY1169" fmla="*/ 2391019 h 6403694"/>
              <a:gd name="connsiteX1170" fmla="*/ 3264267 w 7953876"/>
              <a:gd name="connsiteY1170" fmla="*/ 2344111 h 6403694"/>
              <a:gd name="connsiteX1171" fmla="*/ 3186756 w 7953876"/>
              <a:gd name="connsiteY1171" fmla="*/ 2375383 h 6403694"/>
              <a:gd name="connsiteX1172" fmla="*/ 3118179 w 7953876"/>
              <a:gd name="connsiteY1172" fmla="*/ 2398390 h 6403694"/>
              <a:gd name="connsiteX1173" fmla="*/ 3063899 w 7953876"/>
              <a:gd name="connsiteY1173" fmla="*/ 2395263 h 6403694"/>
              <a:gd name="connsiteX1174" fmla="*/ 3049491 w 7953876"/>
              <a:gd name="connsiteY1174" fmla="*/ 2388003 h 6403694"/>
              <a:gd name="connsiteX1175" fmla="*/ 3199935 w 7953876"/>
              <a:gd name="connsiteY1175" fmla="*/ 2313396 h 6403694"/>
              <a:gd name="connsiteX1176" fmla="*/ 3173912 w 7953876"/>
              <a:gd name="connsiteY1176" fmla="*/ 2277545 h 6403694"/>
              <a:gd name="connsiteX1177" fmla="*/ 3089811 w 7953876"/>
              <a:gd name="connsiteY1177" fmla="*/ 2324787 h 6403694"/>
              <a:gd name="connsiteX1178" fmla="*/ 2979463 w 7953876"/>
              <a:gd name="connsiteY1178" fmla="*/ 2355502 h 6403694"/>
              <a:gd name="connsiteX1179" fmla="*/ 2979351 w 7953876"/>
              <a:gd name="connsiteY1179" fmla="*/ 2355614 h 6403694"/>
              <a:gd name="connsiteX1180" fmla="*/ 2972649 w 7953876"/>
              <a:gd name="connsiteY1180" fmla="*/ 2352710 h 6403694"/>
              <a:gd name="connsiteX1181" fmla="*/ 3001465 w 7953876"/>
              <a:gd name="connsiteY1181" fmla="*/ 2341541 h 6403694"/>
              <a:gd name="connsiteX1182" fmla="*/ 3067585 w 7953876"/>
              <a:gd name="connsiteY1182" fmla="*/ 2280225 h 6403694"/>
              <a:gd name="connsiteX1183" fmla="*/ 3003699 w 7953876"/>
              <a:gd name="connsiteY1183" fmla="*/ 2288601 h 6403694"/>
              <a:gd name="connsiteX1184" fmla="*/ 2880284 w 7953876"/>
              <a:gd name="connsiteY1184" fmla="*/ 2320767 h 6403694"/>
              <a:gd name="connsiteX1185" fmla="*/ 2876263 w 7953876"/>
              <a:gd name="connsiteY1185" fmla="*/ 2322666 h 6403694"/>
              <a:gd name="connsiteX1186" fmla="*/ 2587438 w 7953876"/>
              <a:gd name="connsiteY1186" fmla="*/ 2391800 h 6403694"/>
              <a:gd name="connsiteX1187" fmla="*/ 2600505 w 7953876"/>
              <a:gd name="connsiteY1187" fmla="*/ 2407772 h 6403694"/>
              <a:gd name="connsiteX1188" fmla="*/ 2987839 w 7953876"/>
              <a:gd name="connsiteY1188" fmla="*/ 2411011 h 6403694"/>
              <a:gd name="connsiteX1189" fmla="*/ 3232101 w 7953876"/>
              <a:gd name="connsiteY1189" fmla="*/ 2569831 h 6403694"/>
              <a:gd name="connsiteX1190" fmla="*/ 3056751 w 7953876"/>
              <a:gd name="connsiteY1190" fmla="*/ 2636956 h 6403694"/>
              <a:gd name="connsiteX1191" fmla="*/ 3093161 w 7953876"/>
              <a:gd name="connsiteY1191" fmla="*/ 2585579 h 6403694"/>
              <a:gd name="connsiteX1192" fmla="*/ 3095283 w 7953876"/>
              <a:gd name="connsiteY1192" fmla="*/ 2575192 h 6403694"/>
              <a:gd name="connsiteX1193" fmla="*/ 3090258 w 7953876"/>
              <a:gd name="connsiteY1193" fmla="*/ 2558663 h 6403694"/>
              <a:gd name="connsiteX1194" fmla="*/ 3090593 w 7953876"/>
              <a:gd name="connsiteY1194" fmla="*/ 2561790 h 6403694"/>
              <a:gd name="connsiteX1195" fmla="*/ 3054852 w 7953876"/>
              <a:gd name="connsiteY1195" fmla="*/ 2562461 h 6403694"/>
              <a:gd name="connsiteX1196" fmla="*/ 2942717 w 7953876"/>
              <a:gd name="connsiteY1196" fmla="*/ 2652592 h 6403694"/>
              <a:gd name="connsiteX1197" fmla="*/ 2940819 w 7953876"/>
              <a:gd name="connsiteY1197" fmla="*/ 2649018 h 6403694"/>
              <a:gd name="connsiteX1198" fmla="*/ 2923061 w 7953876"/>
              <a:gd name="connsiteY1198" fmla="*/ 2642764 h 6403694"/>
              <a:gd name="connsiteX1199" fmla="*/ 2969299 w 7953876"/>
              <a:gd name="connsiteY1199" fmla="*/ 2514770 h 6403694"/>
              <a:gd name="connsiteX1200" fmla="*/ 2950425 w 7953876"/>
              <a:gd name="connsiteY1200" fmla="*/ 2513206 h 6403694"/>
              <a:gd name="connsiteX1201" fmla="*/ 2889220 w 7953876"/>
              <a:gd name="connsiteY1201" fmla="*/ 2615065 h 6403694"/>
              <a:gd name="connsiteX1202" fmla="*/ 2816733 w 7953876"/>
              <a:gd name="connsiteY1202" fmla="*/ 2672249 h 6403694"/>
              <a:gd name="connsiteX1203" fmla="*/ 2720794 w 7953876"/>
              <a:gd name="connsiteY1203" fmla="*/ 2662980 h 6403694"/>
              <a:gd name="connsiteX1204" fmla="*/ 2779765 w 7953876"/>
              <a:gd name="connsiteY1204" fmla="*/ 2633494 h 6403694"/>
              <a:gd name="connsiteX1205" fmla="*/ 2824216 w 7953876"/>
              <a:gd name="connsiteY1205" fmla="*/ 2548610 h 6403694"/>
              <a:gd name="connsiteX1206" fmla="*/ 2802772 w 7953876"/>
              <a:gd name="connsiteY1206" fmla="*/ 2542021 h 6403694"/>
              <a:gd name="connsiteX1207" fmla="*/ 2774292 w 7953876"/>
              <a:gd name="connsiteY1207" fmla="*/ 2586920 h 6403694"/>
              <a:gd name="connsiteX1208" fmla="*/ 2735537 w 7953876"/>
              <a:gd name="connsiteY1208" fmla="*/ 2616740 h 6403694"/>
              <a:gd name="connsiteX1209" fmla="*/ 2671986 w 7953876"/>
              <a:gd name="connsiteY1209" fmla="*/ 2656948 h 6403694"/>
              <a:gd name="connsiteX1210" fmla="*/ 2505347 w 7953876"/>
              <a:gd name="connsiteY1210" fmla="*/ 2648125 h 6403694"/>
              <a:gd name="connsiteX1211" fmla="*/ 2500992 w 7953876"/>
              <a:gd name="connsiteY1211" fmla="*/ 2676605 h 6403694"/>
              <a:gd name="connsiteX1212" fmla="*/ 2682820 w 7953876"/>
              <a:gd name="connsiteY1212" fmla="*/ 2721504 h 6403694"/>
              <a:gd name="connsiteX1213" fmla="*/ 2840858 w 7953876"/>
              <a:gd name="connsiteY1213" fmla="*/ 2799126 h 6403694"/>
              <a:gd name="connsiteX1214" fmla="*/ 2964496 w 7953876"/>
              <a:gd name="connsiteY1214" fmla="*/ 2909027 h 6403694"/>
              <a:gd name="connsiteX1215" fmla="*/ 2793168 w 7953876"/>
              <a:gd name="connsiteY1215" fmla="*/ 2903444 h 6403694"/>
              <a:gd name="connsiteX1216" fmla="*/ 2793279 w 7953876"/>
              <a:gd name="connsiteY1216" fmla="*/ 2903444 h 6403694"/>
              <a:gd name="connsiteX1217" fmla="*/ 2867775 w 7953876"/>
              <a:gd name="connsiteY1217" fmla="*/ 2890822 h 6403694"/>
              <a:gd name="connsiteX1218" fmla="*/ 2868222 w 7953876"/>
              <a:gd name="connsiteY1218" fmla="*/ 2869267 h 6403694"/>
              <a:gd name="connsiteX1219" fmla="*/ 2778648 w 7953876"/>
              <a:gd name="connsiteY1219" fmla="*/ 2868150 h 6403694"/>
              <a:gd name="connsiteX1220" fmla="*/ 2768372 w 7953876"/>
              <a:gd name="connsiteY1220" fmla="*/ 2869490 h 6403694"/>
              <a:gd name="connsiteX1221" fmla="*/ 2812601 w 7953876"/>
              <a:gd name="connsiteY1221" fmla="*/ 2850616 h 6403694"/>
              <a:gd name="connsiteX1222" fmla="*/ 2808469 w 7953876"/>
              <a:gd name="connsiteY1222" fmla="*/ 2832186 h 6403694"/>
              <a:gd name="connsiteX1223" fmla="*/ 2705827 w 7953876"/>
              <a:gd name="connsiteY1223" fmla="*/ 2832745 h 6403694"/>
              <a:gd name="connsiteX1224" fmla="*/ 2606984 w 7953876"/>
              <a:gd name="connsiteY1224" fmla="*/ 2814987 h 6403694"/>
              <a:gd name="connsiteX1225" fmla="*/ 2597602 w 7953876"/>
              <a:gd name="connsiteY1225" fmla="*/ 2812195 h 6403694"/>
              <a:gd name="connsiteX1226" fmla="*/ 2659923 w 7953876"/>
              <a:gd name="connsiteY1226" fmla="*/ 2801026 h 6403694"/>
              <a:gd name="connsiteX1227" fmla="*/ 2658918 w 7953876"/>
              <a:gd name="connsiteY1227" fmla="*/ 2780363 h 6403694"/>
              <a:gd name="connsiteX1228" fmla="*/ 2525004 w 7953876"/>
              <a:gd name="connsiteY1228" fmla="*/ 2758026 h 6403694"/>
              <a:gd name="connsiteX1229" fmla="*/ 2436436 w 7953876"/>
              <a:gd name="connsiteY1229" fmla="*/ 2744734 h 6403694"/>
              <a:gd name="connsiteX1230" fmla="*/ 2146382 w 7953876"/>
              <a:gd name="connsiteY1230" fmla="*/ 2597083 h 6403694"/>
              <a:gd name="connsiteX1231" fmla="*/ 1945009 w 7953876"/>
              <a:gd name="connsiteY1231" fmla="*/ 2581671 h 6403694"/>
              <a:gd name="connsiteX1232" fmla="*/ 5503122 w 7953876"/>
              <a:gd name="connsiteY1232" fmla="*/ 6253999 h 6403694"/>
              <a:gd name="connsiteX1233" fmla="*/ 5534101 w 7953876"/>
              <a:gd name="connsiteY1233" fmla="*/ 6266367 h 6403694"/>
              <a:gd name="connsiteX1234" fmla="*/ 5540914 w 7953876"/>
              <a:gd name="connsiteY1234" fmla="*/ 6253412 h 6403694"/>
              <a:gd name="connsiteX1235" fmla="*/ 5493336 w 7953876"/>
              <a:gd name="connsiteY1235" fmla="*/ 6214880 h 6403694"/>
              <a:gd name="connsiteX1236" fmla="*/ 5480268 w 7953876"/>
              <a:gd name="connsiteY1236" fmla="*/ 6228729 h 6403694"/>
              <a:gd name="connsiteX1237" fmla="*/ 5503122 w 7953876"/>
              <a:gd name="connsiteY1237" fmla="*/ 6253999 h 6403694"/>
              <a:gd name="connsiteX1238" fmla="*/ 4117674 w 7953876"/>
              <a:gd name="connsiteY1238" fmla="*/ 4862436 h 6403694"/>
              <a:gd name="connsiteX1239" fmla="*/ 4128173 w 7953876"/>
              <a:gd name="connsiteY1239" fmla="*/ 4859210 h 6403694"/>
              <a:gd name="connsiteX1240" fmla="*/ 4139565 w 7953876"/>
              <a:gd name="connsiteY1240" fmla="*/ 4790188 h 6403694"/>
              <a:gd name="connsiteX1241" fmla="*/ 4127838 w 7953876"/>
              <a:gd name="connsiteY1241" fmla="*/ 4788512 h 6403694"/>
              <a:gd name="connsiteX1242" fmla="*/ 4110527 w 7953876"/>
              <a:gd name="connsiteY1242" fmla="*/ 4854185 h 6403694"/>
              <a:gd name="connsiteX1243" fmla="*/ 4117674 w 7953876"/>
              <a:gd name="connsiteY1243" fmla="*/ 4862436 h 6403694"/>
              <a:gd name="connsiteX1244" fmla="*/ 4021511 w 7953876"/>
              <a:gd name="connsiteY1244" fmla="*/ 4782816 h 6403694"/>
              <a:gd name="connsiteX1245" fmla="*/ 4042285 w 7953876"/>
              <a:gd name="connsiteY1245" fmla="*/ 4782593 h 6403694"/>
              <a:gd name="connsiteX1246" fmla="*/ 4051331 w 7953876"/>
              <a:gd name="connsiteY1246" fmla="*/ 4699162 h 6403694"/>
              <a:gd name="connsiteX1247" fmla="*/ 4035514 w 7953876"/>
              <a:gd name="connsiteY1247" fmla="*/ 4681501 h 6403694"/>
              <a:gd name="connsiteX1248" fmla="*/ 4014250 w 7953876"/>
              <a:gd name="connsiteY1248" fmla="*/ 4694917 h 6403694"/>
              <a:gd name="connsiteX1249" fmla="*/ 4021511 w 7953876"/>
              <a:gd name="connsiteY1249" fmla="*/ 4782816 h 6403694"/>
              <a:gd name="connsiteX1250" fmla="*/ 4146588 w 7953876"/>
              <a:gd name="connsiteY1250" fmla="*/ 4927424 h 6403694"/>
              <a:gd name="connsiteX1251" fmla="*/ 4160227 w 7953876"/>
              <a:gd name="connsiteY1251" fmla="*/ 4925888 h 6403694"/>
              <a:gd name="connsiteX1252" fmla="*/ 4164137 w 7953876"/>
              <a:gd name="connsiteY1252" fmla="*/ 4882219 h 6403694"/>
              <a:gd name="connsiteX1253" fmla="*/ 4153190 w 7953876"/>
              <a:gd name="connsiteY1253" fmla="*/ 4881548 h 6403694"/>
              <a:gd name="connsiteX1254" fmla="*/ 4139230 w 7953876"/>
              <a:gd name="connsiteY1254" fmla="*/ 4915055 h 6403694"/>
              <a:gd name="connsiteX1255" fmla="*/ 4146588 w 7953876"/>
              <a:gd name="connsiteY1255" fmla="*/ 4927424 h 6403694"/>
              <a:gd name="connsiteX1256" fmla="*/ 2595659 w 7953876"/>
              <a:gd name="connsiteY1256" fmla="*/ 3351500 h 6403694"/>
              <a:gd name="connsiteX1257" fmla="*/ 2750725 w 7953876"/>
              <a:gd name="connsiteY1257" fmla="*/ 3423684 h 6403694"/>
              <a:gd name="connsiteX1258" fmla="*/ 2756422 w 7953876"/>
              <a:gd name="connsiteY1258" fmla="*/ 3396992 h 6403694"/>
              <a:gd name="connsiteX1259" fmla="*/ 2562084 w 7953876"/>
              <a:gd name="connsiteY1259" fmla="*/ 3307083 h 6403694"/>
              <a:gd name="connsiteX1260" fmla="*/ 2558622 w 7953876"/>
              <a:gd name="connsiteY1260" fmla="*/ 3310433 h 6403694"/>
              <a:gd name="connsiteX1261" fmla="*/ 2595659 w 7953876"/>
              <a:gd name="connsiteY1261" fmla="*/ 3351500 h 6403694"/>
              <a:gd name="connsiteX1262" fmla="*/ 5400313 w 7953876"/>
              <a:gd name="connsiteY1262" fmla="*/ 6212352 h 6403694"/>
              <a:gd name="connsiteX1263" fmla="*/ 5428220 w 7953876"/>
              <a:gd name="connsiteY1263" fmla="*/ 6231855 h 6403694"/>
              <a:gd name="connsiteX1264" fmla="*/ 5438831 w 7953876"/>
              <a:gd name="connsiteY1264" fmla="*/ 6223031 h 6403694"/>
              <a:gd name="connsiteX1265" fmla="*/ 5407000 w 7953876"/>
              <a:gd name="connsiteY1265" fmla="*/ 6174671 h 6403694"/>
              <a:gd name="connsiteX1266" fmla="*/ 5395231 w 7953876"/>
              <a:gd name="connsiteY1266" fmla="*/ 6170819 h 6403694"/>
              <a:gd name="connsiteX1267" fmla="*/ 5388236 w 7953876"/>
              <a:gd name="connsiteY1267" fmla="*/ 6181038 h 6403694"/>
              <a:gd name="connsiteX1268" fmla="*/ 5400313 w 7953876"/>
              <a:gd name="connsiteY1268" fmla="*/ 6212352 h 6403694"/>
              <a:gd name="connsiteX1269" fmla="*/ 334246 w 7953876"/>
              <a:gd name="connsiteY1269" fmla="*/ 1058022 h 6403694"/>
              <a:gd name="connsiteX1270" fmla="*/ 353903 w 7953876"/>
              <a:gd name="connsiteY1270" fmla="*/ 1057911 h 6403694"/>
              <a:gd name="connsiteX1271" fmla="*/ 376575 w 7953876"/>
              <a:gd name="connsiteY1271" fmla="*/ 1003631 h 6403694"/>
              <a:gd name="connsiteX1272" fmla="*/ 397014 w 7953876"/>
              <a:gd name="connsiteY1272" fmla="*/ 947452 h 6403694"/>
              <a:gd name="connsiteX1273" fmla="*/ 381489 w 7953876"/>
              <a:gd name="connsiteY1273" fmla="*/ 936283 h 6403694"/>
              <a:gd name="connsiteX1274" fmla="*/ 334246 w 7953876"/>
              <a:gd name="connsiteY1274" fmla="*/ 1058022 h 6403694"/>
              <a:gd name="connsiteX1275" fmla="*/ 4772612 w 7953876"/>
              <a:gd name="connsiteY1275" fmla="*/ 5580157 h 6403694"/>
              <a:gd name="connsiteX1276" fmla="*/ 4784452 w 7953876"/>
              <a:gd name="connsiteY1276" fmla="*/ 5578034 h 6403694"/>
              <a:gd name="connsiteX1277" fmla="*/ 4766469 w 7953876"/>
              <a:gd name="connsiteY1277" fmla="*/ 5446020 h 6403694"/>
              <a:gd name="connsiteX1278" fmla="*/ 4730842 w 7953876"/>
              <a:gd name="connsiteY1278" fmla="*/ 5299038 h 6403694"/>
              <a:gd name="connsiteX1279" fmla="*/ 4720790 w 7953876"/>
              <a:gd name="connsiteY1279" fmla="*/ 5294990 h 6403694"/>
              <a:gd name="connsiteX1280" fmla="*/ 4714088 w 7953876"/>
              <a:gd name="connsiteY1280" fmla="*/ 5303506 h 6403694"/>
              <a:gd name="connsiteX1281" fmla="*/ 4735756 w 7953876"/>
              <a:gd name="connsiteY1281" fmla="*/ 5433733 h 6403694"/>
              <a:gd name="connsiteX1282" fmla="*/ 4772612 w 7953876"/>
              <a:gd name="connsiteY1282" fmla="*/ 5580157 h 6403694"/>
              <a:gd name="connsiteX1283" fmla="*/ 5478843 w 7953876"/>
              <a:gd name="connsiteY1283" fmla="*/ 6306561 h 6403694"/>
              <a:gd name="connsiteX1284" fmla="*/ 5512769 w 7953876"/>
              <a:gd name="connsiteY1284" fmla="*/ 6308586 h 6403694"/>
              <a:gd name="connsiteX1285" fmla="*/ 5516119 w 7953876"/>
              <a:gd name="connsiteY1285" fmla="*/ 6300434 h 6403694"/>
              <a:gd name="connsiteX1286" fmla="*/ 5476247 w 7953876"/>
              <a:gd name="connsiteY1286" fmla="*/ 6260561 h 6403694"/>
              <a:gd name="connsiteX1287" fmla="*/ 5466017 w 7953876"/>
              <a:gd name="connsiteY1287" fmla="*/ 6256434 h 6403694"/>
              <a:gd name="connsiteX1288" fmla="*/ 5452793 w 7953876"/>
              <a:gd name="connsiteY1288" fmla="*/ 6279994 h 6403694"/>
              <a:gd name="connsiteX1289" fmla="*/ 5478843 w 7953876"/>
              <a:gd name="connsiteY1289" fmla="*/ 6306561 h 6403694"/>
              <a:gd name="connsiteX1290" fmla="*/ 5214548 w 7953876"/>
              <a:gd name="connsiteY1290" fmla="*/ 6050055 h 6403694"/>
              <a:gd name="connsiteX1291" fmla="*/ 5325244 w 7953876"/>
              <a:gd name="connsiteY1291" fmla="*/ 6137926 h 6403694"/>
              <a:gd name="connsiteX1292" fmla="*/ 5336078 w 7953876"/>
              <a:gd name="connsiteY1292" fmla="*/ 6127986 h 6403694"/>
              <a:gd name="connsiteX1293" fmla="*/ 5141741 w 7953876"/>
              <a:gd name="connsiteY1293" fmla="*/ 5926166 h 6403694"/>
              <a:gd name="connsiteX1294" fmla="*/ 5031393 w 7953876"/>
              <a:gd name="connsiteY1294" fmla="*/ 5797501 h 6403694"/>
              <a:gd name="connsiteX1295" fmla="*/ 4958462 w 7953876"/>
              <a:gd name="connsiteY1295" fmla="*/ 5681570 h 6403694"/>
              <a:gd name="connsiteX1296" fmla="*/ 4954650 w 7953876"/>
              <a:gd name="connsiteY1296" fmla="*/ 5680787 h 6403694"/>
              <a:gd name="connsiteX1297" fmla="*/ 4953100 w 7953876"/>
              <a:gd name="connsiteY1297" fmla="*/ 5684696 h 6403694"/>
              <a:gd name="connsiteX1298" fmla="*/ 5118511 w 7953876"/>
              <a:gd name="connsiteY1298" fmla="*/ 5944260 h 6403694"/>
              <a:gd name="connsiteX1299" fmla="*/ 5214548 w 7953876"/>
              <a:gd name="connsiteY1299" fmla="*/ 6050055 h 6403694"/>
              <a:gd name="connsiteX1300" fmla="*/ 249656 w 7953876"/>
              <a:gd name="connsiteY1300" fmla="*/ 1055831 h 6403694"/>
              <a:gd name="connsiteX1301" fmla="*/ 262654 w 7953876"/>
              <a:gd name="connsiteY1301" fmla="*/ 1053890 h 6403694"/>
              <a:gd name="connsiteX1302" fmla="*/ 326762 w 7953876"/>
              <a:gd name="connsiteY1302" fmla="*/ 952589 h 6403694"/>
              <a:gd name="connsiteX1303" fmla="*/ 313137 w 7953876"/>
              <a:gd name="connsiteY1303" fmla="*/ 943320 h 6403694"/>
              <a:gd name="connsiteX1304" fmla="*/ 245789 w 7953876"/>
              <a:gd name="connsiteY1304" fmla="*/ 1043615 h 6403694"/>
              <a:gd name="connsiteX1305" fmla="*/ 249656 w 7953876"/>
              <a:gd name="connsiteY1305" fmla="*/ 1055831 h 6403694"/>
              <a:gd name="connsiteX1306" fmla="*/ 707507 w 7953876"/>
              <a:gd name="connsiteY1306" fmla="*/ 1532962 h 6403694"/>
              <a:gd name="connsiteX1307" fmla="*/ 730962 w 7953876"/>
              <a:gd name="connsiteY1307" fmla="*/ 1533256 h 6403694"/>
              <a:gd name="connsiteX1308" fmla="*/ 783008 w 7953876"/>
              <a:gd name="connsiteY1308" fmla="*/ 1486681 h 6403694"/>
              <a:gd name="connsiteX1309" fmla="*/ 800095 w 7953876"/>
              <a:gd name="connsiteY1309" fmla="*/ 1450494 h 6403694"/>
              <a:gd name="connsiteX1310" fmla="*/ 790156 w 7953876"/>
              <a:gd name="connsiteY1310" fmla="*/ 1440443 h 6403694"/>
              <a:gd name="connsiteX1311" fmla="*/ 750283 w 7953876"/>
              <a:gd name="connsiteY1311" fmla="*/ 1457755 h 6403694"/>
              <a:gd name="connsiteX1312" fmla="*/ 704156 w 7953876"/>
              <a:gd name="connsiteY1312" fmla="*/ 1510806 h 6403694"/>
              <a:gd name="connsiteX1313" fmla="*/ 707507 w 7953876"/>
              <a:gd name="connsiteY1313" fmla="*/ 1532962 h 6403694"/>
              <a:gd name="connsiteX1314" fmla="*/ 4989958 w 7953876"/>
              <a:gd name="connsiteY1314" fmla="*/ 5931528 h 6403694"/>
              <a:gd name="connsiteX1315" fmla="*/ 5000791 w 7953876"/>
              <a:gd name="connsiteY1315" fmla="*/ 5924044 h 6403694"/>
              <a:gd name="connsiteX1316" fmla="*/ 4908761 w 7953876"/>
              <a:gd name="connsiteY1316" fmla="*/ 5623716 h 6403694"/>
              <a:gd name="connsiteX1317" fmla="*/ 4801653 w 7953876"/>
              <a:gd name="connsiteY1317" fmla="*/ 5416311 h 6403694"/>
              <a:gd name="connsiteX1318" fmla="*/ 4794839 w 7953876"/>
              <a:gd name="connsiteY1318" fmla="*/ 5420108 h 6403694"/>
              <a:gd name="connsiteX1319" fmla="*/ 4858502 w 7953876"/>
              <a:gd name="connsiteY1319" fmla="*/ 5567759 h 6403694"/>
              <a:gd name="connsiteX1320" fmla="*/ 4899045 w 7953876"/>
              <a:gd name="connsiteY1320" fmla="*/ 5721443 h 6403694"/>
              <a:gd name="connsiteX1321" fmla="*/ 4989958 w 7953876"/>
              <a:gd name="connsiteY1321" fmla="*/ 5931528 h 6403694"/>
              <a:gd name="connsiteX1322" fmla="*/ 3093832 w 7953876"/>
              <a:gd name="connsiteY1322" fmla="*/ 4034731 h 6403694"/>
              <a:gd name="connsiteX1323" fmla="*/ 3110361 w 7953876"/>
              <a:gd name="connsiteY1323" fmla="*/ 4027023 h 6403694"/>
              <a:gd name="connsiteX1324" fmla="*/ 3090481 w 7953876"/>
              <a:gd name="connsiteY1324" fmla="*/ 3961128 h 6403694"/>
              <a:gd name="connsiteX1325" fmla="*/ 3093832 w 7953876"/>
              <a:gd name="connsiteY1325" fmla="*/ 4034731 h 6403694"/>
              <a:gd name="connsiteX1326" fmla="*/ 5273435 w 7953876"/>
              <a:gd name="connsiteY1326" fmla="*/ 6277522 h 6403694"/>
              <a:gd name="connsiteX1327" fmla="*/ 5315192 w 7953876"/>
              <a:gd name="connsiteY1327" fmla="*/ 6309479 h 6403694"/>
              <a:gd name="connsiteX1328" fmla="*/ 5324685 w 7953876"/>
              <a:gd name="connsiteY1328" fmla="*/ 6298645 h 6403694"/>
              <a:gd name="connsiteX1329" fmla="*/ 5258120 w 7953876"/>
              <a:gd name="connsiteY1329" fmla="*/ 6222139 h 6403694"/>
              <a:gd name="connsiteX1330" fmla="*/ 5243154 w 7953876"/>
              <a:gd name="connsiteY1330" fmla="*/ 6233755 h 6403694"/>
              <a:gd name="connsiteX1331" fmla="*/ 5273435 w 7953876"/>
              <a:gd name="connsiteY1331" fmla="*/ 6277522 h 6403694"/>
              <a:gd name="connsiteX1332" fmla="*/ 319391 w 7953876"/>
              <a:gd name="connsiteY1332" fmla="*/ 1233820 h 6403694"/>
              <a:gd name="connsiteX1333" fmla="*/ 335138 w 7953876"/>
              <a:gd name="connsiteY1333" fmla="*/ 1234826 h 6403694"/>
              <a:gd name="connsiteX1334" fmla="*/ 364513 w 7953876"/>
              <a:gd name="connsiteY1334" fmla="*/ 1169041 h 6403694"/>
              <a:gd name="connsiteX1335" fmla="*/ 386626 w 7953876"/>
              <a:gd name="connsiteY1335" fmla="*/ 1102587 h 6403694"/>
              <a:gd name="connsiteX1336" fmla="*/ 379619 w 7953876"/>
              <a:gd name="connsiteY1336" fmla="*/ 1093903 h 6403694"/>
              <a:gd name="connsiteX1337" fmla="*/ 368422 w 7953876"/>
              <a:gd name="connsiteY1337" fmla="*/ 1095439 h 6403694"/>
              <a:gd name="connsiteX1338" fmla="*/ 327321 w 7953876"/>
              <a:gd name="connsiteY1338" fmla="*/ 1162899 h 6403694"/>
              <a:gd name="connsiteX1339" fmla="*/ 319391 w 7953876"/>
              <a:gd name="connsiteY1339" fmla="*/ 1233820 h 6403694"/>
              <a:gd name="connsiteX1340" fmla="*/ 3011463 w 7953876"/>
              <a:gd name="connsiteY1340" fmla="*/ 3980836 h 6403694"/>
              <a:gd name="connsiteX1341" fmla="*/ 3024250 w 7953876"/>
              <a:gd name="connsiteY1341" fmla="*/ 3987709 h 6403694"/>
              <a:gd name="connsiteX1342" fmla="*/ 3033743 w 7953876"/>
              <a:gd name="connsiteY1342" fmla="*/ 3983130 h 6403694"/>
              <a:gd name="connsiteX1343" fmla="*/ 3023132 w 7953876"/>
              <a:gd name="connsiteY1343" fmla="*/ 3931754 h 6403694"/>
              <a:gd name="connsiteX1344" fmla="*/ 3007595 w 7953876"/>
              <a:gd name="connsiteY1344" fmla="*/ 3926309 h 6403694"/>
              <a:gd name="connsiteX1345" fmla="*/ 2998003 w 7953876"/>
              <a:gd name="connsiteY1345" fmla="*/ 3939796 h 6403694"/>
              <a:gd name="connsiteX1346" fmla="*/ 3011463 w 7953876"/>
              <a:gd name="connsiteY1346" fmla="*/ 3980836 h 6403694"/>
              <a:gd name="connsiteX1347" fmla="*/ 5188455 w 7953876"/>
              <a:gd name="connsiteY1347" fmla="*/ 6207424 h 6403694"/>
              <a:gd name="connsiteX1348" fmla="*/ 5213781 w 7953876"/>
              <a:gd name="connsiteY1348" fmla="*/ 6226496 h 6403694"/>
              <a:gd name="connsiteX1349" fmla="*/ 5222269 w 7953876"/>
              <a:gd name="connsiteY1349" fmla="*/ 6217447 h 6403694"/>
              <a:gd name="connsiteX1350" fmla="*/ 5192001 w 7953876"/>
              <a:gd name="connsiteY1350" fmla="*/ 6172103 h 6403694"/>
              <a:gd name="connsiteX1351" fmla="*/ 5179953 w 7953876"/>
              <a:gd name="connsiteY1351" fmla="*/ 6168124 h 6403694"/>
              <a:gd name="connsiteX1352" fmla="*/ 5174689 w 7953876"/>
              <a:gd name="connsiteY1352" fmla="*/ 6178469 h 6403694"/>
              <a:gd name="connsiteX1353" fmla="*/ 5188455 w 7953876"/>
              <a:gd name="connsiteY1353" fmla="*/ 6207424 h 6403694"/>
              <a:gd name="connsiteX1354" fmla="*/ 924292 w 7953876"/>
              <a:gd name="connsiteY1354" fmla="*/ 1866420 h 6403694"/>
              <a:gd name="connsiteX1355" fmla="*/ 1065243 w 7953876"/>
              <a:gd name="connsiteY1355" fmla="*/ 1897804 h 6403694"/>
              <a:gd name="connsiteX1356" fmla="*/ 1161406 w 7953876"/>
              <a:gd name="connsiteY1356" fmla="*/ 1869324 h 6403694"/>
              <a:gd name="connsiteX1357" fmla="*/ 1150350 w 7953876"/>
              <a:gd name="connsiteY1357" fmla="*/ 1848215 h 6403694"/>
              <a:gd name="connsiteX1358" fmla="*/ 1096181 w 7953876"/>
              <a:gd name="connsiteY1358" fmla="*/ 1858937 h 6403694"/>
              <a:gd name="connsiteX1359" fmla="*/ 1027716 w 7953876"/>
              <a:gd name="connsiteY1359" fmla="*/ 1858714 h 6403694"/>
              <a:gd name="connsiteX1360" fmla="*/ 927644 w 7953876"/>
              <a:gd name="connsiteY1360" fmla="*/ 1849666 h 6403694"/>
              <a:gd name="connsiteX1361" fmla="*/ 924292 w 7953876"/>
              <a:gd name="connsiteY1361" fmla="*/ 1866420 h 6403694"/>
              <a:gd name="connsiteX1362" fmla="*/ 4977159 w 7953876"/>
              <a:gd name="connsiteY1362" fmla="*/ 6019818 h 6403694"/>
              <a:gd name="connsiteX1363" fmla="*/ 4999451 w 7953876"/>
              <a:gd name="connsiteY1363" fmla="*/ 6039417 h 6403694"/>
              <a:gd name="connsiteX1364" fmla="*/ 5012184 w 7953876"/>
              <a:gd name="connsiteY1364" fmla="*/ 6031376 h 6403694"/>
              <a:gd name="connsiteX1365" fmla="*/ 4949415 w 7953876"/>
              <a:gd name="connsiteY1365" fmla="*/ 5924155 h 6403694"/>
              <a:gd name="connsiteX1366" fmla="*/ 4898038 w 7953876"/>
              <a:gd name="connsiteY1366" fmla="*/ 5821291 h 6403694"/>
              <a:gd name="connsiteX1367" fmla="*/ 4884161 w 7953876"/>
              <a:gd name="connsiteY1367" fmla="*/ 5815791 h 6403694"/>
              <a:gd name="connsiteX1368" fmla="*/ 4875143 w 7953876"/>
              <a:gd name="connsiteY1368" fmla="*/ 5827546 h 6403694"/>
              <a:gd name="connsiteX1369" fmla="*/ 4925737 w 7953876"/>
              <a:gd name="connsiteY1369" fmla="*/ 5942026 h 6403694"/>
              <a:gd name="connsiteX1370" fmla="*/ 4977159 w 7953876"/>
              <a:gd name="connsiteY1370" fmla="*/ 6019818 h 6403694"/>
              <a:gd name="connsiteX1371" fmla="*/ 2915313 w 7953876"/>
              <a:gd name="connsiteY1371" fmla="*/ 3941667 h 6403694"/>
              <a:gd name="connsiteX1372" fmla="*/ 2936464 w 7953876"/>
              <a:gd name="connsiteY1372" fmla="*/ 3959007 h 6403694"/>
              <a:gd name="connsiteX1373" fmla="*/ 2952323 w 7953876"/>
              <a:gd name="connsiteY1373" fmla="*/ 3949736 h 6403694"/>
              <a:gd name="connsiteX1374" fmla="*/ 2913120 w 7953876"/>
              <a:gd name="connsiteY1374" fmla="*/ 3886745 h 6403694"/>
              <a:gd name="connsiteX1375" fmla="*/ 2904632 w 7953876"/>
              <a:gd name="connsiteY1375" fmla="*/ 3915113 h 6403694"/>
              <a:gd name="connsiteX1376" fmla="*/ 2915313 w 7953876"/>
              <a:gd name="connsiteY1376" fmla="*/ 3941667 h 6403694"/>
              <a:gd name="connsiteX1377" fmla="*/ 249831 w 7953876"/>
              <a:gd name="connsiteY1377" fmla="*/ 1252826 h 6403694"/>
              <a:gd name="connsiteX1378" fmla="*/ 283426 w 7953876"/>
              <a:gd name="connsiteY1378" fmla="*/ 1242979 h 6403694"/>
              <a:gd name="connsiteX1379" fmla="*/ 311460 w 7953876"/>
              <a:gd name="connsiteY1379" fmla="*/ 1058358 h 6403694"/>
              <a:gd name="connsiteX1380" fmla="*/ 300990 w 7953876"/>
              <a:gd name="connsiteY1380" fmla="*/ 1051614 h 6403694"/>
              <a:gd name="connsiteX1381" fmla="*/ 289681 w 7953876"/>
              <a:gd name="connsiteY1381" fmla="*/ 1057353 h 6403694"/>
              <a:gd name="connsiteX1382" fmla="*/ 260419 w 7953876"/>
              <a:gd name="connsiteY1382" fmla="*/ 1148043 h 6403694"/>
              <a:gd name="connsiteX1383" fmla="*/ 244336 w 7953876"/>
              <a:gd name="connsiteY1383" fmla="*/ 1237952 h 6403694"/>
              <a:gd name="connsiteX1384" fmla="*/ 249831 w 7953876"/>
              <a:gd name="connsiteY1384" fmla="*/ 1252826 h 6403694"/>
              <a:gd name="connsiteX1385" fmla="*/ 4945682 w 7953876"/>
              <a:gd name="connsiteY1385" fmla="*/ 6052564 h 6403694"/>
              <a:gd name="connsiteX1386" fmla="*/ 4974098 w 7953876"/>
              <a:gd name="connsiteY1386" fmla="*/ 6071137 h 6403694"/>
              <a:gd name="connsiteX1387" fmla="*/ 4984486 w 7953876"/>
              <a:gd name="connsiteY1387" fmla="*/ 6060415 h 6403694"/>
              <a:gd name="connsiteX1388" fmla="*/ 4938135 w 7953876"/>
              <a:gd name="connsiteY1388" fmla="*/ 6006359 h 6403694"/>
              <a:gd name="connsiteX1389" fmla="*/ 4899043 w 7953876"/>
              <a:gd name="connsiteY1389" fmla="*/ 5956099 h 6403694"/>
              <a:gd name="connsiteX1390" fmla="*/ 4888294 w 7953876"/>
              <a:gd name="connsiteY1390" fmla="*/ 5953782 h 6403694"/>
              <a:gd name="connsiteX1391" fmla="*/ 4884412 w 7953876"/>
              <a:gd name="connsiteY1391" fmla="*/ 5964029 h 6403694"/>
              <a:gd name="connsiteX1392" fmla="*/ 4945682 w 7953876"/>
              <a:gd name="connsiteY1392" fmla="*/ 6052564 h 6403694"/>
              <a:gd name="connsiteX1393" fmla="*/ 3980857 w 7953876"/>
              <a:gd name="connsiteY1393" fmla="*/ 5081693 h 6403694"/>
              <a:gd name="connsiteX1394" fmla="*/ 3993254 w 7953876"/>
              <a:gd name="connsiteY1394" fmla="*/ 5076556 h 6403694"/>
              <a:gd name="connsiteX1395" fmla="*/ 3984989 w 7953876"/>
              <a:gd name="connsiteY1395" fmla="*/ 5031323 h 6403694"/>
              <a:gd name="connsiteX1396" fmla="*/ 3969884 w 7953876"/>
              <a:gd name="connsiteY1396" fmla="*/ 5026129 h 6403694"/>
              <a:gd name="connsiteX1397" fmla="*/ 3960306 w 7953876"/>
              <a:gd name="connsiteY1397" fmla="*/ 5039698 h 6403694"/>
              <a:gd name="connsiteX1398" fmla="*/ 3980857 w 7953876"/>
              <a:gd name="connsiteY1398" fmla="*/ 5081693 h 6403694"/>
              <a:gd name="connsiteX1399" fmla="*/ 2813299 w 7953876"/>
              <a:gd name="connsiteY1399" fmla="*/ 3892283 h 6403694"/>
              <a:gd name="connsiteX1400" fmla="*/ 2829466 w 7953876"/>
              <a:gd name="connsiteY1400" fmla="*/ 3900370 h 6403694"/>
              <a:gd name="connsiteX1401" fmla="*/ 2843204 w 7953876"/>
              <a:gd name="connsiteY1401" fmla="*/ 3890875 h 6403694"/>
              <a:gd name="connsiteX1402" fmla="*/ 2810703 w 7953876"/>
              <a:gd name="connsiteY1402" fmla="*/ 3830900 h 6403694"/>
              <a:gd name="connsiteX1403" fmla="*/ 2796630 w 7953876"/>
              <a:gd name="connsiteY1403" fmla="*/ 3830089 h 6403694"/>
              <a:gd name="connsiteX1404" fmla="*/ 2789928 w 7953876"/>
              <a:gd name="connsiteY1404" fmla="*/ 3843186 h 6403694"/>
              <a:gd name="connsiteX1405" fmla="*/ 2813299 w 7953876"/>
              <a:gd name="connsiteY1405" fmla="*/ 3892283 h 6403694"/>
              <a:gd name="connsiteX1406" fmla="*/ 4052284 w 7953876"/>
              <a:gd name="connsiteY1406" fmla="*/ 5157758 h 6403694"/>
              <a:gd name="connsiteX1407" fmla="*/ 4068755 w 7953876"/>
              <a:gd name="connsiteY1407" fmla="*/ 5167469 h 6403694"/>
              <a:gd name="connsiteX1408" fmla="*/ 4080482 w 7953876"/>
              <a:gd name="connsiteY1408" fmla="*/ 5159316 h 6403694"/>
              <a:gd name="connsiteX1409" fmla="*/ 4065070 w 7953876"/>
              <a:gd name="connsiteY1409" fmla="*/ 5095654 h 6403694"/>
              <a:gd name="connsiteX1410" fmla="*/ 4049350 w 7953876"/>
              <a:gd name="connsiteY1410" fmla="*/ 5090725 h 6403694"/>
              <a:gd name="connsiteX1411" fmla="*/ 4038823 w 7953876"/>
              <a:gd name="connsiteY1411" fmla="*/ 5102802 h 6403694"/>
              <a:gd name="connsiteX1412" fmla="*/ 4052284 w 7953876"/>
              <a:gd name="connsiteY1412" fmla="*/ 5157758 h 6403694"/>
              <a:gd name="connsiteX1413" fmla="*/ 4997567 w 7953876"/>
              <a:gd name="connsiteY1413" fmla="*/ 6140496 h 6403694"/>
              <a:gd name="connsiteX1414" fmla="*/ 5033069 w 7953876"/>
              <a:gd name="connsiteY1414" fmla="*/ 6162610 h 6403694"/>
              <a:gd name="connsiteX1415" fmla="*/ 5037983 w 7953876"/>
              <a:gd name="connsiteY1415" fmla="*/ 6155462 h 6403694"/>
              <a:gd name="connsiteX1416" fmla="*/ 4978900 w 7953876"/>
              <a:gd name="connsiteY1416" fmla="*/ 6100958 h 6403694"/>
              <a:gd name="connsiteX1417" fmla="*/ 4968514 w 7953876"/>
              <a:gd name="connsiteY1417" fmla="*/ 6110004 h 6403694"/>
              <a:gd name="connsiteX1418" fmla="*/ 4997567 w 7953876"/>
              <a:gd name="connsiteY1418" fmla="*/ 6140496 h 6403694"/>
              <a:gd name="connsiteX1419" fmla="*/ 3763513 w 7953876"/>
              <a:gd name="connsiteY1419" fmla="*/ 4896962 h 6403694"/>
              <a:gd name="connsiteX1420" fmla="*/ 3780376 w 7953876"/>
              <a:gd name="connsiteY1420" fmla="*/ 4891266 h 6403694"/>
              <a:gd name="connsiteX1421" fmla="*/ 3748770 w 7953876"/>
              <a:gd name="connsiteY1421" fmla="*/ 4822241 h 6403694"/>
              <a:gd name="connsiteX1422" fmla="*/ 3735157 w 7953876"/>
              <a:gd name="connsiteY1422" fmla="*/ 4819394 h 6403694"/>
              <a:gd name="connsiteX1423" fmla="*/ 3727326 w 7953876"/>
              <a:gd name="connsiteY1423" fmla="*/ 4830618 h 6403694"/>
              <a:gd name="connsiteX1424" fmla="*/ 3763513 w 7953876"/>
              <a:gd name="connsiteY1424" fmla="*/ 4896962 h 6403694"/>
              <a:gd name="connsiteX1425" fmla="*/ 358356 w 7953876"/>
              <a:gd name="connsiteY1425" fmla="*/ 1430460 h 6403694"/>
              <a:gd name="connsiteX1426" fmla="*/ 371773 w 7953876"/>
              <a:gd name="connsiteY1426" fmla="*/ 1425476 h 6403694"/>
              <a:gd name="connsiteX1427" fmla="*/ 399248 w 7953876"/>
              <a:gd name="connsiteY1427" fmla="*/ 1363713 h 6403694"/>
              <a:gd name="connsiteX1428" fmla="*/ 422143 w 7953876"/>
              <a:gd name="connsiteY1428" fmla="*/ 1286536 h 6403694"/>
              <a:gd name="connsiteX1429" fmla="*/ 414423 w 7953876"/>
              <a:gd name="connsiteY1429" fmla="*/ 1275451 h 6403694"/>
              <a:gd name="connsiteX1430" fmla="*/ 401259 w 7953876"/>
              <a:gd name="connsiteY1430" fmla="*/ 1277937 h 6403694"/>
              <a:gd name="connsiteX1431" fmla="*/ 362725 w 7953876"/>
              <a:gd name="connsiteY1431" fmla="*/ 1350087 h 6403694"/>
              <a:gd name="connsiteX1432" fmla="*/ 348542 w 7953876"/>
              <a:gd name="connsiteY1432" fmla="*/ 1420115 h 6403694"/>
              <a:gd name="connsiteX1433" fmla="*/ 358356 w 7953876"/>
              <a:gd name="connsiteY1433" fmla="*/ 1430460 h 6403694"/>
              <a:gd name="connsiteX1434" fmla="*/ 392952 w 7953876"/>
              <a:gd name="connsiteY1434" fmla="*/ 1515414 h 6403694"/>
              <a:gd name="connsiteX1435" fmla="*/ 408853 w 7953876"/>
              <a:gd name="connsiteY1435" fmla="*/ 1515274 h 6403694"/>
              <a:gd name="connsiteX1436" fmla="*/ 435436 w 7953876"/>
              <a:gd name="connsiteY1436" fmla="*/ 1430838 h 6403694"/>
              <a:gd name="connsiteX1437" fmla="*/ 426543 w 7953876"/>
              <a:gd name="connsiteY1437" fmla="*/ 1425533 h 6403694"/>
              <a:gd name="connsiteX1438" fmla="*/ 416560 w 7953876"/>
              <a:gd name="connsiteY1438" fmla="*/ 1429274 h 6403694"/>
              <a:gd name="connsiteX1439" fmla="*/ 388526 w 7953876"/>
              <a:gd name="connsiteY1439" fmla="*/ 1500978 h 6403694"/>
              <a:gd name="connsiteX1440" fmla="*/ 392952 w 7953876"/>
              <a:gd name="connsiteY1440" fmla="*/ 1515414 h 6403694"/>
              <a:gd name="connsiteX1441" fmla="*/ 3051166 w 7953876"/>
              <a:gd name="connsiteY1441" fmla="*/ 4224376 h 6403694"/>
              <a:gd name="connsiteX1442" fmla="*/ 3009060 w 7953876"/>
              <a:gd name="connsiteY1442" fmla="*/ 4112019 h 6403694"/>
              <a:gd name="connsiteX1443" fmla="*/ 2977564 w 7953876"/>
              <a:gd name="connsiteY1443" fmla="*/ 4061201 h 6403694"/>
              <a:gd name="connsiteX1444" fmla="*/ 3047592 w 7953876"/>
              <a:gd name="connsiteY1444" fmla="*/ 4091133 h 6403694"/>
              <a:gd name="connsiteX1445" fmla="*/ 3050384 w 7953876"/>
              <a:gd name="connsiteY1445" fmla="*/ 4092138 h 6403694"/>
              <a:gd name="connsiteX1446" fmla="*/ 3066803 w 7953876"/>
              <a:gd name="connsiteY1446" fmla="*/ 4107887 h 6403694"/>
              <a:gd name="connsiteX1447" fmla="*/ 3101091 w 7953876"/>
              <a:gd name="connsiteY1447" fmla="*/ 4151557 h 6403694"/>
              <a:gd name="connsiteX1448" fmla="*/ 3158164 w 7953876"/>
              <a:gd name="connsiteY1448" fmla="*/ 4227839 h 6403694"/>
              <a:gd name="connsiteX1449" fmla="*/ 3171120 w 7953876"/>
              <a:gd name="connsiteY1449" fmla="*/ 4217230 h 6403694"/>
              <a:gd name="connsiteX1450" fmla="*/ 3124434 w 7953876"/>
              <a:gd name="connsiteY1450" fmla="*/ 4121065 h 6403694"/>
              <a:gd name="connsiteX1451" fmla="*/ 3123205 w 7953876"/>
              <a:gd name="connsiteY1451" fmla="*/ 4119502 h 6403694"/>
              <a:gd name="connsiteX1452" fmla="*/ 3271639 w 7953876"/>
              <a:gd name="connsiteY1452" fmla="*/ 4213767 h 6403694"/>
              <a:gd name="connsiteX1453" fmla="*/ 3078754 w 7953876"/>
              <a:gd name="connsiteY1453" fmla="*/ 4230073 h 6403694"/>
              <a:gd name="connsiteX1454" fmla="*/ 3051166 w 7953876"/>
              <a:gd name="connsiteY1454" fmla="*/ 4224376 h 6403694"/>
              <a:gd name="connsiteX1455" fmla="*/ 2612833 w 7953876"/>
              <a:gd name="connsiteY1455" fmla="*/ 3778337 h 6403694"/>
              <a:gd name="connsiteX1456" fmla="*/ 2432304 w 7953876"/>
              <a:gd name="connsiteY1456" fmla="*/ 3489917 h 6403694"/>
              <a:gd name="connsiteX1457" fmla="*/ 2429399 w 7953876"/>
              <a:gd name="connsiteY1457" fmla="*/ 3479083 h 6403694"/>
              <a:gd name="connsiteX1458" fmla="*/ 2431186 w 7953876"/>
              <a:gd name="connsiteY1458" fmla="*/ 3476962 h 6403694"/>
              <a:gd name="connsiteX1459" fmla="*/ 2448498 w 7953876"/>
              <a:gd name="connsiteY1459" fmla="*/ 3509909 h 6403694"/>
              <a:gd name="connsiteX1460" fmla="*/ 2531818 w 7953876"/>
              <a:gd name="connsiteY1460" fmla="*/ 3629416 h 6403694"/>
              <a:gd name="connsiteX1461" fmla="*/ 2715320 w 7953876"/>
              <a:gd name="connsiteY1461" fmla="*/ 3800297 h 6403694"/>
              <a:gd name="connsiteX1462" fmla="*/ 2725820 w 7953876"/>
              <a:gd name="connsiteY1462" fmla="*/ 3795048 h 6403694"/>
              <a:gd name="connsiteX1463" fmla="*/ 2553038 w 7953876"/>
              <a:gd name="connsiteY1463" fmla="*/ 3614114 h 6403694"/>
              <a:gd name="connsiteX1464" fmla="*/ 2689297 w 7953876"/>
              <a:gd name="connsiteY1464" fmla="*/ 3678558 h 6403694"/>
              <a:gd name="connsiteX1465" fmla="*/ 2731069 w 7953876"/>
              <a:gd name="connsiteY1465" fmla="*/ 3731386 h 6403694"/>
              <a:gd name="connsiteX1466" fmla="*/ 2773511 w 7953876"/>
              <a:gd name="connsiteY1466" fmla="*/ 3808116 h 6403694"/>
              <a:gd name="connsiteX1467" fmla="*/ 2788923 w 7953876"/>
              <a:gd name="connsiteY1467" fmla="*/ 3804542 h 6403694"/>
              <a:gd name="connsiteX1468" fmla="*/ 2755975 w 7953876"/>
              <a:gd name="connsiteY1468" fmla="*/ 3714410 h 6403694"/>
              <a:gd name="connsiteX1469" fmla="*/ 2743243 w 7953876"/>
              <a:gd name="connsiteY1469" fmla="*/ 3697991 h 6403694"/>
              <a:gd name="connsiteX1470" fmla="*/ 2747375 w 7953876"/>
              <a:gd name="connsiteY1470" fmla="*/ 3699443 h 6403694"/>
              <a:gd name="connsiteX1471" fmla="*/ 2793279 w 7953876"/>
              <a:gd name="connsiteY1471" fmla="*/ 3716308 h 6403694"/>
              <a:gd name="connsiteX1472" fmla="*/ 2850352 w 7953876"/>
              <a:gd name="connsiteY1472" fmla="*/ 3797952 h 6403694"/>
              <a:gd name="connsiteX1473" fmla="*/ 2892682 w 7953876"/>
              <a:gd name="connsiteY1473" fmla="*/ 3875799 h 6403694"/>
              <a:gd name="connsiteX1474" fmla="*/ 2910775 w 7953876"/>
              <a:gd name="connsiteY1474" fmla="*/ 3867870 h 6403694"/>
              <a:gd name="connsiteX1475" fmla="*/ 2871908 w 7953876"/>
              <a:gd name="connsiteY1475" fmla="*/ 3760872 h 6403694"/>
              <a:gd name="connsiteX1476" fmla="*/ 2862079 w 7953876"/>
              <a:gd name="connsiteY1476" fmla="*/ 3744900 h 6403694"/>
              <a:gd name="connsiteX1477" fmla="*/ 2889331 w 7953876"/>
              <a:gd name="connsiteY1477" fmla="*/ 3757969 h 6403694"/>
              <a:gd name="connsiteX1478" fmla="*/ 2937245 w 7953876"/>
              <a:gd name="connsiteY1478" fmla="*/ 3820625 h 6403694"/>
              <a:gd name="connsiteX1479" fmla="*/ 2981473 w 7953876"/>
              <a:gd name="connsiteY1479" fmla="*/ 3884287 h 6403694"/>
              <a:gd name="connsiteX1480" fmla="*/ 2997556 w 7953876"/>
              <a:gd name="connsiteY1480" fmla="*/ 3878032 h 6403694"/>
              <a:gd name="connsiteX1481" fmla="*/ 2955450 w 7953876"/>
              <a:gd name="connsiteY1481" fmla="*/ 3794825 h 6403694"/>
              <a:gd name="connsiteX1482" fmla="*/ 2955226 w 7953876"/>
              <a:gd name="connsiteY1482" fmla="*/ 3794602 h 6403694"/>
              <a:gd name="connsiteX1483" fmla="*/ 2983372 w 7953876"/>
              <a:gd name="connsiteY1483" fmla="*/ 3813924 h 6403694"/>
              <a:gd name="connsiteX1484" fmla="*/ 3020787 w 7953876"/>
              <a:gd name="connsiteY1484" fmla="*/ 3871444 h 6403694"/>
              <a:gd name="connsiteX1485" fmla="*/ 3059766 w 7953876"/>
              <a:gd name="connsiteY1485" fmla="*/ 3919357 h 6403694"/>
              <a:gd name="connsiteX1486" fmla="*/ 3071828 w 7953876"/>
              <a:gd name="connsiteY1486" fmla="*/ 3911316 h 6403694"/>
              <a:gd name="connsiteX1487" fmla="*/ 3071047 w 7953876"/>
              <a:gd name="connsiteY1487" fmla="*/ 3891212 h 6403694"/>
              <a:gd name="connsiteX1488" fmla="*/ 3105447 w 7953876"/>
              <a:gd name="connsiteY1488" fmla="*/ 3934100 h 6403694"/>
              <a:gd name="connsiteX1489" fmla="*/ 3249077 w 7953876"/>
              <a:gd name="connsiteY1489" fmla="*/ 4144854 h 6403694"/>
              <a:gd name="connsiteX1490" fmla="*/ 3162966 w 7953876"/>
              <a:gd name="connsiteY1490" fmla="*/ 4096829 h 6403694"/>
              <a:gd name="connsiteX1491" fmla="*/ 2897148 w 7953876"/>
              <a:gd name="connsiteY1491" fmla="*/ 3976206 h 6403694"/>
              <a:gd name="connsiteX1492" fmla="*/ 2612833 w 7953876"/>
              <a:gd name="connsiteY1492" fmla="*/ 3778337 h 6403694"/>
              <a:gd name="connsiteX1493" fmla="*/ 257516 w 7953876"/>
              <a:gd name="connsiteY1493" fmla="*/ 1458536 h 6403694"/>
              <a:gd name="connsiteX1494" fmla="*/ 279741 w 7953876"/>
              <a:gd name="connsiteY1494" fmla="*/ 1462222 h 6403694"/>
              <a:gd name="connsiteX1495" fmla="*/ 305765 w 7953876"/>
              <a:gd name="connsiteY1495" fmla="*/ 1342604 h 6403694"/>
              <a:gd name="connsiteX1496" fmla="*/ 273710 w 7953876"/>
              <a:gd name="connsiteY1496" fmla="*/ 1332440 h 6403694"/>
              <a:gd name="connsiteX1497" fmla="*/ 253858 w 7953876"/>
              <a:gd name="connsiteY1497" fmla="*/ 1313147 h 6403694"/>
              <a:gd name="connsiteX1498" fmla="*/ 231492 w 7953876"/>
              <a:gd name="connsiteY1498" fmla="*/ 1330207 h 6403694"/>
              <a:gd name="connsiteX1499" fmla="*/ 216973 w 7953876"/>
              <a:gd name="connsiteY1499" fmla="*/ 1379238 h 6403694"/>
              <a:gd name="connsiteX1500" fmla="*/ 231045 w 7953876"/>
              <a:gd name="connsiteY1500" fmla="*/ 1392752 h 6403694"/>
              <a:gd name="connsiteX1501" fmla="*/ 255840 w 7953876"/>
              <a:gd name="connsiteY1501" fmla="*/ 1382030 h 6403694"/>
              <a:gd name="connsiteX1502" fmla="*/ 257516 w 7953876"/>
              <a:gd name="connsiteY1502" fmla="*/ 1458536 h 6403694"/>
              <a:gd name="connsiteX1503" fmla="*/ 4332400 w 7953876"/>
              <a:gd name="connsiteY1503" fmla="*/ 5653725 h 6403694"/>
              <a:gd name="connsiteX1504" fmla="*/ 4404152 w 7953876"/>
              <a:gd name="connsiteY1504" fmla="*/ 5726824 h 6403694"/>
              <a:gd name="connsiteX1505" fmla="*/ 4394549 w 7953876"/>
              <a:gd name="connsiteY1505" fmla="*/ 5708710 h 6403694"/>
              <a:gd name="connsiteX1506" fmla="*/ 4338580 w 7953876"/>
              <a:gd name="connsiteY1506" fmla="*/ 5657655 h 6403694"/>
              <a:gd name="connsiteX1507" fmla="*/ 4120552 w 7953876"/>
              <a:gd name="connsiteY1507" fmla="*/ 5437902 h 6403694"/>
              <a:gd name="connsiteX1508" fmla="*/ 4162888 w 7953876"/>
              <a:gd name="connsiteY1508" fmla="*/ 5481032 h 6403694"/>
              <a:gd name="connsiteX1509" fmla="*/ 4156234 w 7953876"/>
              <a:gd name="connsiteY1509" fmla="*/ 5458794 h 6403694"/>
              <a:gd name="connsiteX1510" fmla="*/ 4134093 w 7953876"/>
              <a:gd name="connsiteY1510" fmla="*/ 5432729 h 6403694"/>
              <a:gd name="connsiteX1511" fmla="*/ 4124404 w 7953876"/>
              <a:gd name="connsiteY1511" fmla="*/ 5431445 h 6403694"/>
              <a:gd name="connsiteX1512" fmla="*/ 2604497 w 7953876"/>
              <a:gd name="connsiteY1512" fmla="*/ 3893393 h 6403694"/>
              <a:gd name="connsiteX1513" fmla="*/ 2707191 w 7953876"/>
              <a:gd name="connsiteY1513" fmla="*/ 3998015 h 6403694"/>
              <a:gd name="connsiteX1514" fmla="*/ 2682428 w 7953876"/>
              <a:gd name="connsiteY1514" fmla="*/ 3964437 h 6403694"/>
              <a:gd name="connsiteX1515" fmla="*/ 2631890 w 7953876"/>
              <a:gd name="connsiteY1515" fmla="*/ 3898025 h 6403694"/>
              <a:gd name="connsiteX1516" fmla="*/ 2561191 w 7953876"/>
              <a:gd name="connsiteY1516" fmla="*/ 3781869 h 6403694"/>
              <a:gd name="connsiteX1517" fmla="*/ 2553890 w 7953876"/>
              <a:gd name="connsiteY1517" fmla="*/ 3780319 h 6403694"/>
              <a:gd name="connsiteX1518" fmla="*/ 2550357 w 7953876"/>
              <a:gd name="connsiteY1518" fmla="*/ 3786895 h 6403694"/>
              <a:gd name="connsiteX1519" fmla="*/ 2580415 w 7953876"/>
              <a:gd name="connsiteY1519" fmla="*/ 3857677 h 6403694"/>
              <a:gd name="connsiteX1520" fmla="*/ 2416512 w 7953876"/>
              <a:gd name="connsiteY1520" fmla="*/ 3701881 h 6403694"/>
              <a:gd name="connsiteX1521" fmla="*/ 2437020 w 7953876"/>
              <a:gd name="connsiteY1521" fmla="*/ 3722773 h 6403694"/>
              <a:gd name="connsiteX1522" fmla="*/ 2437372 w 7953876"/>
              <a:gd name="connsiteY1522" fmla="*/ 3720594 h 6403694"/>
              <a:gd name="connsiteX1523" fmla="*/ 2438112 w 7953876"/>
              <a:gd name="connsiteY1523" fmla="*/ 3612774 h 6403694"/>
              <a:gd name="connsiteX1524" fmla="*/ 2467486 w 7953876"/>
              <a:gd name="connsiteY1524" fmla="*/ 3709942 h 6403694"/>
              <a:gd name="connsiteX1525" fmla="*/ 2462663 w 7953876"/>
              <a:gd name="connsiteY1525" fmla="*/ 3748898 h 6403694"/>
              <a:gd name="connsiteX1526" fmla="*/ 2517637 w 7953876"/>
              <a:gd name="connsiteY1526" fmla="*/ 3804903 h 6403694"/>
              <a:gd name="connsiteX1527" fmla="*/ 2515958 w 7953876"/>
              <a:gd name="connsiteY1527" fmla="*/ 3798511 h 6403694"/>
              <a:gd name="connsiteX1528" fmla="*/ 2501326 w 7953876"/>
              <a:gd name="connsiteY1528" fmla="*/ 3742555 h 6403694"/>
              <a:gd name="connsiteX1529" fmla="*/ 2497194 w 7953876"/>
              <a:gd name="connsiteY1529" fmla="*/ 3692183 h 6403694"/>
              <a:gd name="connsiteX1530" fmla="*/ 2703371 w 7953876"/>
              <a:gd name="connsiteY1530" fmla="*/ 3889872 h 6403694"/>
              <a:gd name="connsiteX1531" fmla="*/ 2789816 w 7953876"/>
              <a:gd name="connsiteY1531" fmla="*/ 3980004 h 6403694"/>
              <a:gd name="connsiteX1532" fmla="*/ 2858840 w 7953876"/>
              <a:gd name="connsiteY1532" fmla="*/ 4050256 h 6403694"/>
              <a:gd name="connsiteX1533" fmla="*/ 2868222 w 7953876"/>
              <a:gd name="connsiteY1533" fmla="*/ 4041768 h 6403694"/>
              <a:gd name="connsiteX1534" fmla="*/ 2847559 w 7953876"/>
              <a:gd name="connsiteY1534" fmla="*/ 4000219 h 6403694"/>
              <a:gd name="connsiteX1535" fmla="*/ 2869562 w 7953876"/>
              <a:gd name="connsiteY1535" fmla="*/ 4015967 h 6403694"/>
              <a:gd name="connsiteX1536" fmla="*/ 2926747 w 7953876"/>
              <a:gd name="connsiteY1536" fmla="*/ 4062430 h 6403694"/>
              <a:gd name="connsiteX1537" fmla="*/ 2933559 w 7953876"/>
              <a:gd name="connsiteY1537" fmla="*/ 4063323 h 6403694"/>
              <a:gd name="connsiteX1538" fmla="*/ 2989292 w 7953876"/>
              <a:gd name="connsiteY1538" fmla="*/ 4148430 h 6403694"/>
              <a:gd name="connsiteX1539" fmla="*/ 3010065 w 7953876"/>
              <a:gd name="connsiteY1539" fmla="*/ 4211980 h 6403694"/>
              <a:gd name="connsiteX1540" fmla="*/ 2842779 w 7953876"/>
              <a:gd name="connsiteY1540" fmla="*/ 4112450 h 6403694"/>
              <a:gd name="connsiteX1541" fmla="*/ 2787669 w 7953876"/>
              <a:gd name="connsiteY1541" fmla="*/ 4080004 h 6403694"/>
              <a:gd name="connsiteX1542" fmla="*/ 2925697 w 7953876"/>
              <a:gd name="connsiteY1542" fmla="*/ 4220622 h 6403694"/>
              <a:gd name="connsiteX1543" fmla="*/ 2954557 w 7953876"/>
              <a:gd name="connsiteY1543" fmla="*/ 4239790 h 6403694"/>
              <a:gd name="connsiteX1544" fmla="*/ 2977330 w 7953876"/>
              <a:gd name="connsiteY1544" fmla="*/ 4273224 h 6403694"/>
              <a:gd name="connsiteX1545" fmla="*/ 3050559 w 7953876"/>
              <a:gd name="connsiteY1545" fmla="*/ 4347828 h 6403694"/>
              <a:gd name="connsiteX1546" fmla="*/ 3045736 w 7953876"/>
              <a:gd name="connsiteY1546" fmla="*/ 4332016 h 6403694"/>
              <a:gd name="connsiteX1547" fmla="*/ 2999456 w 7953876"/>
              <a:gd name="connsiteY1547" fmla="*/ 4257996 h 6403694"/>
              <a:gd name="connsiteX1548" fmla="*/ 3011741 w 7953876"/>
              <a:gd name="connsiteY1548" fmla="*/ 4262128 h 6403694"/>
              <a:gd name="connsiteX1549" fmla="*/ 3032962 w 7953876"/>
              <a:gd name="connsiteY1549" fmla="*/ 4267042 h 6403694"/>
              <a:gd name="connsiteX1550" fmla="*/ 3100756 w 7953876"/>
              <a:gd name="connsiteY1550" fmla="*/ 4383867 h 6403694"/>
              <a:gd name="connsiteX1551" fmla="*/ 3108580 w 7953876"/>
              <a:gd name="connsiteY1551" fmla="*/ 4406937 h 6403694"/>
              <a:gd name="connsiteX1552" fmla="*/ 3159633 w 7953876"/>
              <a:gd name="connsiteY1552" fmla="*/ 4458948 h 6403694"/>
              <a:gd name="connsiteX1553" fmla="*/ 3141634 w 7953876"/>
              <a:gd name="connsiteY1553" fmla="*/ 4397718 h 6403694"/>
              <a:gd name="connsiteX1554" fmla="*/ 3153696 w 7953876"/>
              <a:gd name="connsiteY1554" fmla="*/ 4419608 h 6403694"/>
              <a:gd name="connsiteX1555" fmla="*/ 3182741 w 7953876"/>
              <a:gd name="connsiteY1555" fmla="*/ 4482490 h 6403694"/>
              <a:gd name="connsiteX1556" fmla="*/ 3272038 w 7953876"/>
              <a:gd name="connsiteY1556" fmla="*/ 4573463 h 6403694"/>
              <a:gd name="connsiteX1557" fmla="*/ 3257330 w 7953876"/>
              <a:gd name="connsiteY1557" fmla="*/ 4545951 h 6403694"/>
              <a:gd name="connsiteX1558" fmla="*/ 3102767 w 7953876"/>
              <a:gd name="connsiteY1558" fmla="*/ 4282120 h 6403694"/>
              <a:gd name="connsiteX1559" fmla="*/ 3201052 w 7953876"/>
              <a:gd name="connsiteY1559" fmla="*/ 4283683 h 6403694"/>
              <a:gd name="connsiteX1560" fmla="*/ 3324467 w 7953876"/>
              <a:gd name="connsiteY1560" fmla="*/ 4246938 h 6403694"/>
              <a:gd name="connsiteX1561" fmla="*/ 3339545 w 7953876"/>
              <a:gd name="connsiteY1561" fmla="*/ 4212873 h 6403694"/>
              <a:gd name="connsiteX1562" fmla="*/ 3156153 w 7953876"/>
              <a:gd name="connsiteY1562" fmla="*/ 3938121 h 6403694"/>
              <a:gd name="connsiteX1563" fmla="*/ 2966508 w 7953876"/>
              <a:gd name="connsiteY1563" fmla="*/ 3751044 h 6403694"/>
              <a:gd name="connsiteX1564" fmla="*/ 2796071 w 7953876"/>
              <a:gd name="connsiteY1564" fmla="*/ 3678892 h 6403694"/>
              <a:gd name="connsiteX1565" fmla="*/ 2595257 w 7953876"/>
              <a:gd name="connsiteY1565" fmla="*/ 3619921 h 6403694"/>
              <a:gd name="connsiteX1566" fmla="*/ 2427725 w 7953876"/>
              <a:gd name="connsiteY1566" fmla="*/ 3391855 h 6403694"/>
              <a:gd name="connsiteX1567" fmla="*/ 2381150 w 7953876"/>
              <a:gd name="connsiteY1567" fmla="*/ 3263190 h 6403694"/>
              <a:gd name="connsiteX1568" fmla="*/ 2676788 w 7953876"/>
              <a:gd name="connsiteY1568" fmla="*/ 3495837 h 6403694"/>
              <a:gd name="connsiteX1569" fmla="*/ 3142862 w 7953876"/>
              <a:gd name="connsiteY1569" fmla="*/ 3854019 h 6403694"/>
              <a:gd name="connsiteX1570" fmla="*/ 3329492 w 7953876"/>
              <a:gd name="connsiteY1570" fmla="*/ 4011053 h 6403694"/>
              <a:gd name="connsiteX1571" fmla="*/ 3483400 w 7953876"/>
              <a:gd name="connsiteY1571" fmla="*/ 4196232 h 6403694"/>
              <a:gd name="connsiteX1572" fmla="*/ 3436937 w 7953876"/>
              <a:gd name="connsiteY1572" fmla="*/ 4666687 h 6403694"/>
              <a:gd name="connsiteX1573" fmla="*/ 3404720 w 7953876"/>
              <a:gd name="connsiteY1573" fmla="*/ 4708636 h 6403694"/>
              <a:gd name="connsiteX1574" fmla="*/ 3436206 w 7953876"/>
              <a:gd name="connsiteY1574" fmla="*/ 4740712 h 6403694"/>
              <a:gd name="connsiteX1575" fmla="*/ 3442409 w 7953876"/>
              <a:gd name="connsiteY1575" fmla="*/ 4733450 h 6403694"/>
              <a:gd name="connsiteX1576" fmla="*/ 3443773 w 7953876"/>
              <a:gd name="connsiteY1576" fmla="*/ 4748421 h 6403694"/>
              <a:gd name="connsiteX1577" fmla="*/ 3479234 w 7953876"/>
              <a:gd name="connsiteY1577" fmla="*/ 4784547 h 6403694"/>
              <a:gd name="connsiteX1578" fmla="*/ 3479085 w 7953876"/>
              <a:gd name="connsiteY1578" fmla="*/ 4779494 h 6403694"/>
              <a:gd name="connsiteX1579" fmla="*/ 3475134 w 7953876"/>
              <a:gd name="connsiteY1579" fmla="*/ 4738923 h 6403694"/>
              <a:gd name="connsiteX1580" fmla="*/ 3482059 w 7953876"/>
              <a:gd name="connsiteY1580" fmla="*/ 4686877 h 6403694"/>
              <a:gd name="connsiteX1581" fmla="*/ 3486749 w 7953876"/>
              <a:gd name="connsiteY1581" fmla="*/ 4677048 h 6403694"/>
              <a:gd name="connsiteX1582" fmla="*/ 3522713 w 7953876"/>
              <a:gd name="connsiteY1582" fmla="*/ 4581555 h 6403694"/>
              <a:gd name="connsiteX1583" fmla="*/ 3517910 w 7953876"/>
              <a:gd name="connsiteY1583" fmla="*/ 4248836 h 6403694"/>
              <a:gd name="connsiteX1584" fmla="*/ 3497360 w 7953876"/>
              <a:gd name="connsiteY1584" fmla="*/ 4116040 h 6403694"/>
              <a:gd name="connsiteX1585" fmla="*/ 3372492 w 7953876"/>
              <a:gd name="connsiteY1585" fmla="*/ 4006139 h 6403694"/>
              <a:gd name="connsiteX1586" fmla="*/ 3012412 w 7953876"/>
              <a:gd name="connsiteY1586" fmla="*/ 3714968 h 6403694"/>
              <a:gd name="connsiteX1587" fmla="*/ 2689633 w 7953876"/>
              <a:gd name="connsiteY1587" fmla="*/ 3470707 h 6403694"/>
              <a:gd name="connsiteX1588" fmla="*/ 2339156 w 7953876"/>
              <a:gd name="connsiteY1588" fmla="*/ 3209581 h 6403694"/>
              <a:gd name="connsiteX1589" fmla="*/ 2330333 w 7953876"/>
              <a:gd name="connsiteY1589" fmla="*/ 3210027 h 6403694"/>
              <a:gd name="connsiteX1590" fmla="*/ 2318493 w 7953876"/>
              <a:gd name="connsiteY1590" fmla="*/ 3214717 h 6403694"/>
              <a:gd name="connsiteX1591" fmla="*/ 2404605 w 7953876"/>
              <a:gd name="connsiteY1591" fmla="*/ 3499411 h 6403694"/>
              <a:gd name="connsiteX1592" fmla="*/ 2420465 w 7953876"/>
              <a:gd name="connsiteY1592" fmla="*/ 3667278 h 6403694"/>
              <a:gd name="connsiteX1593" fmla="*/ 1635780 w 7953876"/>
              <a:gd name="connsiteY1593" fmla="*/ 2906496 h 6403694"/>
              <a:gd name="connsiteX1594" fmla="*/ 1739693 w 7953876"/>
              <a:gd name="connsiteY1594" fmla="*/ 3012359 h 6403694"/>
              <a:gd name="connsiteX1595" fmla="*/ 1732019 w 7953876"/>
              <a:gd name="connsiteY1595" fmla="*/ 2999607 h 6403694"/>
              <a:gd name="connsiteX1596" fmla="*/ 1774014 w 7953876"/>
              <a:gd name="connsiteY1596" fmla="*/ 3029428 h 6403694"/>
              <a:gd name="connsiteX1597" fmla="*/ 1798405 w 7953876"/>
              <a:gd name="connsiteY1597" fmla="*/ 3062250 h 6403694"/>
              <a:gd name="connsiteX1598" fmla="*/ 1811177 w 7953876"/>
              <a:gd name="connsiteY1598" fmla="*/ 3085184 h 6403694"/>
              <a:gd name="connsiteX1599" fmla="*/ 1877818 w 7953876"/>
              <a:gd name="connsiteY1599" fmla="*/ 3153076 h 6403694"/>
              <a:gd name="connsiteX1600" fmla="*/ 1865711 w 7953876"/>
              <a:gd name="connsiteY1600" fmla="*/ 3116320 h 6403694"/>
              <a:gd name="connsiteX1601" fmla="*/ 1892963 w 7953876"/>
              <a:gd name="connsiteY1601" fmla="*/ 3147258 h 6403694"/>
              <a:gd name="connsiteX1602" fmla="*/ 2006562 w 7953876"/>
              <a:gd name="connsiteY1602" fmla="*/ 3284237 h 6403694"/>
              <a:gd name="connsiteX1603" fmla="*/ 2199550 w 7953876"/>
              <a:gd name="connsiteY1603" fmla="*/ 3480846 h 6403694"/>
              <a:gd name="connsiteX1604" fmla="*/ 2200244 w 7953876"/>
              <a:gd name="connsiteY1604" fmla="*/ 3480312 h 6403694"/>
              <a:gd name="connsiteX1605" fmla="*/ 2197647 w 7953876"/>
              <a:gd name="connsiteY1605" fmla="*/ 3454065 h 6403694"/>
              <a:gd name="connsiteX1606" fmla="*/ 1949700 w 7953876"/>
              <a:gd name="connsiteY1606" fmla="*/ 3135978 h 6403694"/>
              <a:gd name="connsiteX1607" fmla="*/ 1705214 w 7953876"/>
              <a:gd name="connsiteY1607" fmla="*/ 2927456 h 6403694"/>
              <a:gd name="connsiteX1608" fmla="*/ 1438422 w 7953876"/>
              <a:gd name="connsiteY1608" fmla="*/ 2705434 h 6403694"/>
              <a:gd name="connsiteX1609" fmla="*/ 1489272 w 7953876"/>
              <a:gd name="connsiteY1609" fmla="*/ 2757238 h 6403694"/>
              <a:gd name="connsiteX1610" fmla="*/ 1540922 w 7953876"/>
              <a:gd name="connsiteY1610" fmla="*/ 2775673 h 6403694"/>
              <a:gd name="connsiteX1611" fmla="*/ 2093555 w 7953876"/>
              <a:gd name="connsiteY1611" fmla="*/ 3077006 h 6403694"/>
              <a:gd name="connsiteX1612" fmla="*/ 2262649 w 7953876"/>
              <a:gd name="connsiteY1612" fmla="*/ 3237950 h 6403694"/>
              <a:gd name="connsiteX1613" fmla="*/ 2300065 w 7953876"/>
              <a:gd name="connsiteY1613" fmla="*/ 3362816 h 6403694"/>
              <a:gd name="connsiteX1614" fmla="*/ 2350324 w 7953876"/>
              <a:gd name="connsiteY1614" fmla="*/ 3574018 h 6403694"/>
              <a:gd name="connsiteX1615" fmla="*/ 2354326 w 7953876"/>
              <a:gd name="connsiteY1615" fmla="*/ 3636550 h 6403694"/>
              <a:gd name="connsiteX1616" fmla="*/ 2353961 w 7953876"/>
              <a:gd name="connsiteY1616" fmla="*/ 3638155 h 6403694"/>
              <a:gd name="connsiteX1617" fmla="*/ 2395216 w 7953876"/>
              <a:gd name="connsiteY1617" fmla="*/ 3680185 h 6403694"/>
              <a:gd name="connsiteX1618" fmla="*/ 2398015 w 7953876"/>
              <a:gd name="connsiteY1618" fmla="*/ 3669959 h 6403694"/>
              <a:gd name="connsiteX1619" fmla="*/ 2345745 w 7953876"/>
              <a:gd name="connsiteY1619" fmla="*/ 3382138 h 6403694"/>
              <a:gd name="connsiteX1620" fmla="*/ 2269462 w 7953876"/>
              <a:gd name="connsiteY1620" fmla="*/ 3173505 h 6403694"/>
              <a:gd name="connsiteX1621" fmla="*/ 1737940 w 7953876"/>
              <a:gd name="connsiteY1621" fmla="*/ 2819901 h 6403694"/>
              <a:gd name="connsiteX1622" fmla="*/ 1578617 w 7953876"/>
              <a:gd name="connsiteY1622" fmla="*/ 2750831 h 6403694"/>
              <a:gd name="connsiteX1623" fmla="*/ 1353644 w 7953876"/>
              <a:gd name="connsiteY1623" fmla="*/ 2619065 h 6403694"/>
              <a:gd name="connsiteX1624" fmla="*/ 1380578 w 7953876"/>
              <a:gd name="connsiteY1624" fmla="*/ 2646504 h 6403694"/>
              <a:gd name="connsiteX1625" fmla="*/ 1424989 w 7953876"/>
              <a:gd name="connsiteY1625" fmla="*/ 2658819 h 6403694"/>
              <a:gd name="connsiteX1626" fmla="*/ 1508532 w 7953876"/>
              <a:gd name="connsiteY1626" fmla="*/ 2664543 h 6403694"/>
              <a:gd name="connsiteX1627" fmla="*/ 1504176 w 7953876"/>
              <a:gd name="connsiteY1627" fmla="*/ 2641201 h 6403694"/>
              <a:gd name="connsiteX1628" fmla="*/ 1424138 w 7953876"/>
              <a:gd name="connsiteY1628" fmla="*/ 2634722 h 6403694"/>
              <a:gd name="connsiteX1629" fmla="*/ 1276143 w 7953876"/>
              <a:gd name="connsiteY1629" fmla="*/ 2540109 h 6403694"/>
              <a:gd name="connsiteX1630" fmla="*/ 1331844 w 7953876"/>
              <a:gd name="connsiteY1630" fmla="*/ 2596856 h 6403694"/>
              <a:gd name="connsiteX1631" fmla="*/ 1395780 w 7953876"/>
              <a:gd name="connsiteY1631" fmla="*/ 2613393 h 6403694"/>
              <a:gd name="connsiteX1632" fmla="*/ 1817238 w 7953876"/>
              <a:gd name="connsiteY1632" fmla="*/ 2548276 h 6403694"/>
              <a:gd name="connsiteX1633" fmla="*/ 1994041 w 7953876"/>
              <a:gd name="connsiteY1633" fmla="*/ 2285697 h 6403694"/>
              <a:gd name="connsiteX1634" fmla="*/ 1995716 w 7953876"/>
              <a:gd name="connsiteY1634" fmla="*/ 2117719 h 6403694"/>
              <a:gd name="connsiteX1635" fmla="*/ 2030339 w 7953876"/>
              <a:gd name="connsiteY1635" fmla="*/ 2199139 h 6403694"/>
              <a:gd name="connsiteX1636" fmla="*/ 2048320 w 7953876"/>
              <a:gd name="connsiteY1636" fmla="*/ 2195789 h 6403694"/>
              <a:gd name="connsiteX1637" fmla="*/ 2011575 w 7953876"/>
              <a:gd name="connsiteY1637" fmla="*/ 2006589 h 6403694"/>
              <a:gd name="connsiteX1638" fmla="*/ 2002640 w 7953876"/>
              <a:gd name="connsiteY1638" fmla="*/ 1847434 h 6403694"/>
              <a:gd name="connsiteX1639" fmla="*/ 2008113 w 7953876"/>
              <a:gd name="connsiteY1639" fmla="*/ 1830793 h 6403694"/>
              <a:gd name="connsiteX1640" fmla="*/ 2005209 w 7953876"/>
              <a:gd name="connsiteY1640" fmla="*/ 1861283 h 6403694"/>
              <a:gd name="connsiteX1641" fmla="*/ 2023414 w 7953876"/>
              <a:gd name="connsiteY1641" fmla="*/ 2018987 h 6403694"/>
              <a:gd name="connsiteX1642" fmla="*/ 2041843 w 7953876"/>
              <a:gd name="connsiteY1642" fmla="*/ 2017535 h 6403694"/>
              <a:gd name="connsiteX1643" fmla="*/ 2036035 w 7953876"/>
              <a:gd name="connsiteY1643" fmla="*/ 1840509 h 6403694"/>
              <a:gd name="connsiteX1644" fmla="*/ 2047427 w 7953876"/>
              <a:gd name="connsiteY1644" fmla="*/ 1753951 h 6403694"/>
              <a:gd name="connsiteX1645" fmla="*/ 2058261 w 7953876"/>
              <a:gd name="connsiteY1645" fmla="*/ 1834367 h 6403694"/>
              <a:gd name="connsiteX1646" fmla="*/ 2082720 w 7953876"/>
              <a:gd name="connsiteY1646" fmla="*/ 1831574 h 6403694"/>
              <a:gd name="connsiteX1647" fmla="*/ 2100479 w 7953876"/>
              <a:gd name="connsiteY1647" fmla="*/ 1667617 h 6403694"/>
              <a:gd name="connsiteX1648" fmla="*/ 2174752 w 7953876"/>
              <a:gd name="connsiteY1648" fmla="*/ 1810353 h 6403694"/>
              <a:gd name="connsiteX1649" fmla="*/ 2186144 w 7953876"/>
              <a:gd name="connsiteY1649" fmla="*/ 1860836 h 6403694"/>
              <a:gd name="connsiteX1650" fmla="*/ 2187595 w 7953876"/>
              <a:gd name="connsiteY1650" fmla="*/ 2014742 h 6403694"/>
              <a:gd name="connsiteX1651" fmla="*/ 2162466 w 7953876"/>
              <a:gd name="connsiteY1651" fmla="*/ 2238677 h 6403694"/>
              <a:gd name="connsiteX1652" fmla="*/ 2196977 w 7953876"/>
              <a:gd name="connsiteY1652" fmla="*/ 2246830 h 6403694"/>
              <a:gd name="connsiteX1653" fmla="*/ 2220208 w 7953876"/>
              <a:gd name="connsiteY1653" fmla="*/ 2155357 h 6403694"/>
              <a:gd name="connsiteX1654" fmla="*/ 2230372 w 7953876"/>
              <a:gd name="connsiteY1654" fmla="*/ 2237337 h 6403694"/>
              <a:gd name="connsiteX1655" fmla="*/ 2248353 w 7953876"/>
              <a:gd name="connsiteY1655" fmla="*/ 2237113 h 6403694"/>
              <a:gd name="connsiteX1656" fmla="*/ 2257624 w 7953876"/>
              <a:gd name="connsiteY1656" fmla="*/ 2160607 h 6403694"/>
              <a:gd name="connsiteX1657" fmla="*/ 2252486 w 7953876"/>
              <a:gd name="connsiteY1657" fmla="*/ 2040095 h 6403694"/>
              <a:gd name="connsiteX1658" fmla="*/ 2249805 w 7953876"/>
              <a:gd name="connsiteY1658" fmla="*/ 2033618 h 6403694"/>
              <a:gd name="connsiteX1659" fmla="*/ 2253714 w 7953876"/>
              <a:gd name="connsiteY1659" fmla="*/ 2005473 h 6403694"/>
              <a:gd name="connsiteX1660" fmla="*/ 2313468 w 7953876"/>
              <a:gd name="connsiteY1660" fmla="*/ 2136818 h 6403694"/>
              <a:gd name="connsiteX1661" fmla="*/ 2333460 w 7953876"/>
              <a:gd name="connsiteY1661" fmla="*/ 2124643 h 6403694"/>
              <a:gd name="connsiteX1662" fmla="*/ 2278732 w 7953876"/>
              <a:gd name="connsiteY1662" fmla="*/ 1915229 h 6403694"/>
              <a:gd name="connsiteX1663" fmla="*/ 2236068 w 7953876"/>
              <a:gd name="connsiteY1663" fmla="*/ 1746579 h 6403694"/>
              <a:gd name="connsiteX1664" fmla="*/ 2251369 w 7953876"/>
              <a:gd name="connsiteY1664" fmla="*/ 1676998 h 6403694"/>
              <a:gd name="connsiteX1665" fmla="*/ 2271585 w 7953876"/>
              <a:gd name="connsiteY1665" fmla="*/ 1782990 h 6403694"/>
              <a:gd name="connsiteX1666" fmla="*/ 2325306 w 7953876"/>
              <a:gd name="connsiteY1666" fmla="*/ 1943262 h 6403694"/>
              <a:gd name="connsiteX1667" fmla="*/ 2339602 w 7953876"/>
              <a:gd name="connsiteY1667" fmla="*/ 1937120 h 6403694"/>
              <a:gd name="connsiteX1668" fmla="*/ 2303639 w 7953876"/>
              <a:gd name="connsiteY1668" fmla="*/ 1754732 h 6403694"/>
              <a:gd name="connsiteX1669" fmla="*/ 2280297 w 7953876"/>
              <a:gd name="connsiteY1669" fmla="*/ 1643826 h 6403694"/>
              <a:gd name="connsiteX1670" fmla="*/ 2308778 w 7953876"/>
              <a:gd name="connsiteY1670" fmla="*/ 1673870 h 6403694"/>
              <a:gd name="connsiteX1671" fmla="*/ 2342507 w 7953876"/>
              <a:gd name="connsiteY1671" fmla="*/ 1653208 h 6403694"/>
              <a:gd name="connsiteX1672" fmla="*/ 2367078 w 7953876"/>
              <a:gd name="connsiteY1672" fmla="*/ 1494947 h 6403694"/>
              <a:gd name="connsiteX1673" fmla="*/ 2389974 w 7953876"/>
              <a:gd name="connsiteY1673" fmla="*/ 1529347 h 6403694"/>
              <a:gd name="connsiteX1674" fmla="*/ 2422029 w 7953876"/>
              <a:gd name="connsiteY1674" fmla="*/ 1520634 h 6403694"/>
              <a:gd name="connsiteX1675" fmla="*/ 2453748 w 7953876"/>
              <a:gd name="connsiteY1675" fmla="*/ 1387726 h 6403694"/>
              <a:gd name="connsiteX1676" fmla="*/ 2586098 w 7953876"/>
              <a:gd name="connsiteY1676" fmla="*/ 1777629 h 6403694"/>
              <a:gd name="connsiteX1677" fmla="*/ 2408961 w 7953876"/>
              <a:gd name="connsiteY1677" fmla="*/ 2102418 h 6403694"/>
              <a:gd name="connsiteX1678" fmla="*/ 2422698 w 7953876"/>
              <a:gd name="connsiteY1678" fmla="*/ 2130004 h 6403694"/>
              <a:gd name="connsiteX1679" fmla="*/ 2624854 w 7953876"/>
              <a:gd name="connsiteY1679" fmla="*/ 1754174 h 6403694"/>
              <a:gd name="connsiteX1680" fmla="*/ 2613350 w 7953876"/>
              <a:gd name="connsiteY1680" fmla="*/ 1658234 h 6403694"/>
              <a:gd name="connsiteX1681" fmla="*/ 2614243 w 7953876"/>
              <a:gd name="connsiteY1681" fmla="*/ 1646172 h 6403694"/>
              <a:gd name="connsiteX1682" fmla="*/ 2695216 w 7953876"/>
              <a:gd name="connsiteY1682" fmla="*/ 1439325 h 6403694"/>
              <a:gd name="connsiteX1683" fmla="*/ 2713311 w 7953876"/>
              <a:gd name="connsiteY1683" fmla="*/ 1466131 h 6403694"/>
              <a:gd name="connsiteX1684" fmla="*/ 2714204 w 7953876"/>
              <a:gd name="connsiteY1684" fmla="*/ 1496064 h 6403694"/>
              <a:gd name="connsiteX1685" fmla="*/ 2741903 w 7953876"/>
              <a:gd name="connsiteY1685" fmla="*/ 1588206 h 6403694"/>
              <a:gd name="connsiteX1686" fmla="*/ 2760331 w 7953876"/>
              <a:gd name="connsiteY1686" fmla="*/ 1580834 h 6403694"/>
              <a:gd name="connsiteX1687" fmla="*/ 2749720 w 7953876"/>
              <a:gd name="connsiteY1687" fmla="*/ 1490814 h 6403694"/>
              <a:gd name="connsiteX1688" fmla="*/ 2749274 w 7953876"/>
              <a:gd name="connsiteY1688" fmla="*/ 1477635 h 6403694"/>
              <a:gd name="connsiteX1689" fmla="*/ 2754077 w 7953876"/>
              <a:gd name="connsiteY1689" fmla="*/ 1465461 h 6403694"/>
              <a:gd name="connsiteX1690" fmla="*/ 2774292 w 7953876"/>
              <a:gd name="connsiteY1690" fmla="*/ 1389960 h 6403694"/>
              <a:gd name="connsiteX1691" fmla="*/ 2764016 w 7953876"/>
              <a:gd name="connsiteY1691" fmla="*/ 1501871 h 6403694"/>
              <a:gd name="connsiteX1692" fmla="*/ 2787918 w 7953876"/>
              <a:gd name="connsiteY1692" fmla="*/ 1500419 h 6403694"/>
              <a:gd name="connsiteX1693" fmla="*/ 2798529 w 7953876"/>
              <a:gd name="connsiteY1693" fmla="*/ 1407159 h 6403694"/>
              <a:gd name="connsiteX1694" fmla="*/ 2810479 w 7953876"/>
              <a:gd name="connsiteY1694" fmla="*/ 1367845 h 6403694"/>
              <a:gd name="connsiteX1695" fmla="*/ 2832482 w 7953876"/>
              <a:gd name="connsiteY1695" fmla="*/ 1336685 h 6403694"/>
              <a:gd name="connsiteX1696" fmla="*/ 2852697 w 7953876"/>
              <a:gd name="connsiteY1696" fmla="*/ 1307869 h 6403694"/>
              <a:gd name="connsiteX1697" fmla="*/ 2861186 w 7953876"/>
              <a:gd name="connsiteY1697" fmla="*/ 1319932 h 6403694"/>
              <a:gd name="connsiteX1698" fmla="*/ 2848899 w 7953876"/>
              <a:gd name="connsiteY1698" fmla="*/ 1572793 h 6403694"/>
              <a:gd name="connsiteX1699" fmla="*/ 2865653 w 7953876"/>
              <a:gd name="connsiteY1699" fmla="*/ 1568325 h 6403694"/>
              <a:gd name="connsiteX1700" fmla="*/ 2876822 w 7953876"/>
              <a:gd name="connsiteY1700" fmla="*/ 1420786 h 6403694"/>
              <a:gd name="connsiteX1701" fmla="*/ 2902622 w 7953876"/>
              <a:gd name="connsiteY1701" fmla="*/ 1306864 h 6403694"/>
              <a:gd name="connsiteX1702" fmla="*/ 2905861 w 7953876"/>
              <a:gd name="connsiteY1702" fmla="*/ 1301839 h 6403694"/>
              <a:gd name="connsiteX1703" fmla="*/ 2935793 w 7953876"/>
              <a:gd name="connsiteY1703" fmla="*/ 1556374 h 6403694"/>
              <a:gd name="connsiteX1704" fmla="*/ 2926747 w 7953876"/>
              <a:gd name="connsiteY1704" fmla="*/ 1603843 h 6403694"/>
              <a:gd name="connsiteX1705" fmla="*/ 2832593 w 7953876"/>
              <a:gd name="connsiteY1705" fmla="*/ 1818059 h 6403694"/>
              <a:gd name="connsiteX1706" fmla="*/ 2857611 w 7953876"/>
              <a:gd name="connsiteY1706" fmla="*/ 1835594 h 6403694"/>
              <a:gd name="connsiteX1707" fmla="*/ 2972203 w 7953876"/>
              <a:gd name="connsiteY1707" fmla="*/ 1552578 h 6403694"/>
              <a:gd name="connsiteX1708" fmla="*/ 3078083 w 7953876"/>
              <a:gd name="connsiteY1708" fmla="*/ 1332664 h 6403694"/>
              <a:gd name="connsiteX1709" fmla="*/ 3093385 w 7953876"/>
              <a:gd name="connsiteY1709" fmla="*/ 1391858 h 6403694"/>
              <a:gd name="connsiteX1710" fmla="*/ 3130019 w 7953876"/>
              <a:gd name="connsiteY1710" fmla="*/ 1392417 h 6403694"/>
              <a:gd name="connsiteX1711" fmla="*/ 3303470 w 7953876"/>
              <a:gd name="connsiteY1711" fmla="*/ 1263194 h 6403694"/>
              <a:gd name="connsiteX1712" fmla="*/ 3233552 w 7953876"/>
              <a:gd name="connsiteY1712" fmla="*/ 1566427 h 6403694"/>
              <a:gd name="connsiteX1713" fmla="*/ 3259688 w 7953876"/>
              <a:gd name="connsiteY1713" fmla="*/ 1581839 h 6403694"/>
              <a:gd name="connsiteX1714" fmla="*/ 3327929 w 7953876"/>
              <a:gd name="connsiteY1714" fmla="*/ 1411739 h 6403694"/>
              <a:gd name="connsiteX1715" fmla="*/ 3447324 w 7953876"/>
              <a:gd name="connsiteY1715" fmla="*/ 1318033 h 6403694"/>
              <a:gd name="connsiteX1716" fmla="*/ 3570403 w 7953876"/>
              <a:gd name="connsiteY1716" fmla="*/ 1285643 h 6403694"/>
              <a:gd name="connsiteX1717" fmla="*/ 3571185 w 7953876"/>
              <a:gd name="connsiteY1717" fmla="*/ 1287430 h 6403694"/>
              <a:gd name="connsiteX1718" fmla="*/ 3592294 w 7953876"/>
              <a:gd name="connsiteY1718" fmla="*/ 1298487 h 6403694"/>
              <a:gd name="connsiteX1719" fmla="*/ 3598102 w 7953876"/>
              <a:gd name="connsiteY1719" fmla="*/ 1298376 h 6403694"/>
              <a:gd name="connsiteX1720" fmla="*/ 3593301 w 7953876"/>
              <a:gd name="connsiteY1720" fmla="*/ 1300609 h 6403694"/>
              <a:gd name="connsiteX1721" fmla="*/ 3472342 w 7953876"/>
              <a:gd name="connsiteY1721" fmla="*/ 1387168 h 6403694"/>
              <a:gd name="connsiteX1722" fmla="*/ 3496131 w 7953876"/>
              <a:gd name="connsiteY1722" fmla="*/ 1408612 h 6403694"/>
              <a:gd name="connsiteX1723" fmla="*/ 3620106 w 7953876"/>
              <a:gd name="connsiteY1723" fmla="*/ 1332440 h 6403694"/>
              <a:gd name="connsiteX1724" fmla="*/ 3690580 w 7953876"/>
              <a:gd name="connsiteY1724" fmla="*/ 1312560 h 6403694"/>
              <a:gd name="connsiteX1725" fmla="*/ 3751227 w 7953876"/>
              <a:gd name="connsiteY1725" fmla="*/ 1317809 h 6403694"/>
              <a:gd name="connsiteX1726" fmla="*/ 3524612 w 7953876"/>
              <a:gd name="connsiteY1726" fmla="*/ 1557156 h 6403694"/>
              <a:gd name="connsiteX1727" fmla="*/ 3541253 w 7953876"/>
              <a:gd name="connsiteY1727" fmla="*/ 1580946 h 6403694"/>
              <a:gd name="connsiteX1728" fmla="*/ 3578669 w 7953876"/>
              <a:gd name="connsiteY1728" fmla="*/ 1561177 h 6403694"/>
              <a:gd name="connsiteX1729" fmla="*/ 3585370 w 7953876"/>
              <a:gd name="connsiteY1729" fmla="*/ 1559055 h 6403694"/>
              <a:gd name="connsiteX1730" fmla="*/ 3642219 w 7953876"/>
              <a:gd name="connsiteY1730" fmla="*/ 1530016 h 6403694"/>
              <a:gd name="connsiteX1731" fmla="*/ 3647469 w 7953876"/>
              <a:gd name="connsiteY1731" fmla="*/ 1529235 h 6403694"/>
              <a:gd name="connsiteX1732" fmla="*/ 3916078 w 7953876"/>
              <a:gd name="connsiteY1732" fmla="*/ 1456079 h 6403694"/>
              <a:gd name="connsiteX1733" fmla="*/ 4048652 w 7953876"/>
              <a:gd name="connsiteY1733" fmla="*/ 1471492 h 6403694"/>
              <a:gd name="connsiteX1734" fmla="*/ 3890501 w 7953876"/>
              <a:gd name="connsiteY1734" fmla="*/ 1595577 h 6403694"/>
              <a:gd name="connsiteX1735" fmla="*/ 3891730 w 7953876"/>
              <a:gd name="connsiteY1735" fmla="*/ 1627521 h 6403694"/>
              <a:gd name="connsiteX1736" fmla="*/ 3953941 w 7953876"/>
              <a:gd name="connsiteY1736" fmla="*/ 1622494 h 6403694"/>
              <a:gd name="connsiteX1737" fmla="*/ 3979628 w 7953876"/>
              <a:gd name="connsiteY1737" fmla="*/ 1620484 h 6403694"/>
              <a:gd name="connsiteX1738" fmla="*/ 3982532 w 7953876"/>
              <a:gd name="connsiteY1738" fmla="*/ 1619926 h 6403694"/>
              <a:gd name="connsiteX1739" fmla="*/ 3984208 w 7953876"/>
              <a:gd name="connsiteY1739" fmla="*/ 1619590 h 6403694"/>
              <a:gd name="connsiteX1740" fmla="*/ 4035249 w 7953876"/>
              <a:gd name="connsiteY1740" fmla="*/ 1602614 h 6403694"/>
              <a:gd name="connsiteX1741" fmla="*/ 4059150 w 7953876"/>
              <a:gd name="connsiteY1741" fmla="*/ 1587536 h 6403694"/>
              <a:gd name="connsiteX1742" fmla="*/ 4058705 w 7953876"/>
              <a:gd name="connsiteY1742" fmla="*/ 1584297 h 6403694"/>
              <a:gd name="connsiteX1743" fmla="*/ 4164249 w 7953876"/>
              <a:gd name="connsiteY1743" fmla="*/ 1596359 h 6403694"/>
              <a:gd name="connsiteX1744" fmla="*/ 4112762 w 7953876"/>
              <a:gd name="connsiteY1744" fmla="*/ 1613559 h 6403694"/>
              <a:gd name="connsiteX1745" fmla="*/ 4120803 w 7953876"/>
              <a:gd name="connsiteY1745" fmla="*/ 1642486 h 6403694"/>
              <a:gd name="connsiteX1746" fmla="*/ 4224896 w 7953876"/>
              <a:gd name="connsiteY1746" fmla="*/ 1625733 h 6403694"/>
              <a:gd name="connsiteX1747" fmla="*/ 4243993 w 7953876"/>
              <a:gd name="connsiteY1747" fmla="*/ 1622718 h 6403694"/>
              <a:gd name="connsiteX1748" fmla="*/ 4288000 w 7953876"/>
              <a:gd name="connsiteY1748" fmla="*/ 1635785 h 6403694"/>
              <a:gd name="connsiteX1749" fmla="*/ 4215848 w 7953876"/>
              <a:gd name="connsiteY1749" fmla="*/ 1690846 h 6403694"/>
              <a:gd name="connsiteX1750" fmla="*/ 4186810 w 7953876"/>
              <a:gd name="connsiteY1750" fmla="*/ 1676775 h 6403694"/>
              <a:gd name="connsiteX1751" fmla="*/ 4165366 w 7953876"/>
              <a:gd name="connsiteY1751" fmla="*/ 1700452 h 6403694"/>
              <a:gd name="connsiteX1752" fmla="*/ 4164025 w 7953876"/>
              <a:gd name="connsiteY1752" fmla="*/ 1706707 h 6403694"/>
              <a:gd name="connsiteX1753" fmla="*/ 4119239 w 7953876"/>
              <a:gd name="connsiteY1753" fmla="*/ 1717987 h 6403694"/>
              <a:gd name="connsiteX1754" fmla="*/ 4092991 w 7953876"/>
              <a:gd name="connsiteY1754" fmla="*/ 1720221 h 6403694"/>
              <a:gd name="connsiteX1755" fmla="*/ 4024527 w 7953876"/>
              <a:gd name="connsiteY1755" fmla="*/ 1717764 h 6403694"/>
              <a:gd name="connsiteX1756" fmla="*/ 4022740 w 7953876"/>
              <a:gd name="connsiteY1756" fmla="*/ 1729156 h 6403694"/>
              <a:gd name="connsiteX1757" fmla="*/ 4101480 w 7953876"/>
              <a:gd name="connsiteY1757" fmla="*/ 1749148 h 6403694"/>
              <a:gd name="connsiteX1758" fmla="*/ 4137555 w 7953876"/>
              <a:gd name="connsiteY1758" fmla="*/ 1751047 h 6403694"/>
              <a:gd name="connsiteX1759" fmla="*/ 4237181 w 7953876"/>
              <a:gd name="connsiteY1759" fmla="*/ 1734630 h 6403694"/>
              <a:gd name="connsiteX1760" fmla="*/ 4296153 w 7953876"/>
              <a:gd name="connsiteY1760" fmla="*/ 1758306 h 6403694"/>
              <a:gd name="connsiteX1761" fmla="*/ 4207249 w 7953876"/>
              <a:gd name="connsiteY1761" fmla="*/ 1773609 h 6403694"/>
              <a:gd name="connsiteX1762" fmla="*/ 4210153 w 7953876"/>
              <a:gd name="connsiteY1762" fmla="*/ 1795611 h 6403694"/>
              <a:gd name="connsiteX1763" fmla="*/ 4311007 w 7953876"/>
              <a:gd name="connsiteY1763" fmla="*/ 1795833 h 6403694"/>
              <a:gd name="connsiteX1764" fmla="*/ 4377126 w 7953876"/>
              <a:gd name="connsiteY1764" fmla="*/ 1800414 h 6403694"/>
              <a:gd name="connsiteX1765" fmla="*/ 4406724 w 7953876"/>
              <a:gd name="connsiteY1765" fmla="*/ 1821075 h 6403694"/>
              <a:gd name="connsiteX1766" fmla="*/ 4397788 w 7953876"/>
              <a:gd name="connsiteY1766" fmla="*/ 1820293 h 6403694"/>
              <a:gd name="connsiteX1767" fmla="*/ 4324409 w 7953876"/>
              <a:gd name="connsiteY1767" fmla="*/ 1824425 h 6403694"/>
              <a:gd name="connsiteX1768" fmla="*/ 4326420 w 7953876"/>
              <a:gd name="connsiteY1768" fmla="*/ 1856034 h 6403694"/>
              <a:gd name="connsiteX1769" fmla="*/ 4433417 w 7953876"/>
              <a:gd name="connsiteY1769" fmla="*/ 1867202 h 6403694"/>
              <a:gd name="connsiteX1770" fmla="*/ 4455978 w 7953876"/>
              <a:gd name="connsiteY1770" fmla="*/ 1865193 h 6403694"/>
              <a:gd name="connsiteX1771" fmla="*/ 4496520 w 7953876"/>
              <a:gd name="connsiteY1771" fmla="*/ 1912101 h 6403694"/>
              <a:gd name="connsiteX1772" fmla="*/ 4563087 w 7953876"/>
              <a:gd name="connsiteY1772" fmla="*/ 1982241 h 6403694"/>
              <a:gd name="connsiteX1773" fmla="*/ 4300396 w 7953876"/>
              <a:gd name="connsiteY1773" fmla="*/ 1893225 h 6403694"/>
              <a:gd name="connsiteX1774" fmla="*/ 4070208 w 7953876"/>
              <a:gd name="connsiteY1774" fmla="*/ 1781091 h 6403694"/>
              <a:gd name="connsiteX1775" fmla="*/ 3804167 w 7953876"/>
              <a:gd name="connsiteY1775" fmla="*/ 1736639 h 6403694"/>
              <a:gd name="connsiteX1776" fmla="*/ 3879222 w 7953876"/>
              <a:gd name="connsiteY1776" fmla="*/ 1710281 h 6403694"/>
              <a:gd name="connsiteX1777" fmla="*/ 3913174 w 7953876"/>
              <a:gd name="connsiteY1777" fmla="*/ 1697214 h 6403694"/>
              <a:gd name="connsiteX1778" fmla="*/ 4040052 w 7953876"/>
              <a:gd name="connsiteY1778" fmla="*/ 1665159 h 6403694"/>
              <a:gd name="connsiteX1779" fmla="*/ 4068978 w 7953876"/>
              <a:gd name="connsiteY1779" fmla="*/ 1654548 h 6403694"/>
              <a:gd name="connsiteX1780" fmla="*/ 4068644 w 7953876"/>
              <a:gd name="connsiteY1780" fmla="*/ 1637460 h 6403694"/>
              <a:gd name="connsiteX1781" fmla="*/ 3950813 w 7953876"/>
              <a:gd name="connsiteY1781" fmla="*/ 1647289 h 6403694"/>
              <a:gd name="connsiteX1782" fmla="*/ 3871850 w 7953876"/>
              <a:gd name="connsiteY1782" fmla="*/ 1675546 h 6403694"/>
              <a:gd name="connsiteX1783" fmla="*/ 3852863 w 7953876"/>
              <a:gd name="connsiteY1783" fmla="*/ 1680013 h 6403694"/>
              <a:gd name="connsiteX1784" fmla="*/ 3850964 w 7953876"/>
              <a:gd name="connsiteY1784" fmla="*/ 1673983 h 6403694"/>
              <a:gd name="connsiteX1785" fmla="*/ 3738606 w 7953876"/>
              <a:gd name="connsiteY1785" fmla="*/ 1676997 h 6403694"/>
              <a:gd name="connsiteX1786" fmla="*/ 3637975 w 7953876"/>
              <a:gd name="connsiteY1786" fmla="*/ 1734182 h 6403694"/>
              <a:gd name="connsiteX1787" fmla="*/ 3589503 w 7953876"/>
              <a:gd name="connsiteY1787" fmla="*/ 1736304 h 6403694"/>
              <a:gd name="connsiteX1788" fmla="*/ 3718725 w 7953876"/>
              <a:gd name="connsiteY1788" fmla="*/ 1652873 h 6403694"/>
              <a:gd name="connsiteX1789" fmla="*/ 3830190 w 7953876"/>
              <a:gd name="connsiteY1789" fmla="*/ 1599040 h 6403694"/>
              <a:gd name="connsiteX1790" fmla="*/ 3822037 w 7953876"/>
              <a:gd name="connsiteY1790" fmla="*/ 1577372 h 6403694"/>
              <a:gd name="connsiteX1791" fmla="*/ 3752456 w 7953876"/>
              <a:gd name="connsiteY1791" fmla="*/ 1593232 h 6403694"/>
              <a:gd name="connsiteX1792" fmla="*/ 3873525 w 7953876"/>
              <a:gd name="connsiteY1792" fmla="*/ 1491595 h 6403694"/>
              <a:gd name="connsiteX1793" fmla="*/ 3862021 w 7953876"/>
              <a:gd name="connsiteY1793" fmla="*/ 1470487 h 6403694"/>
              <a:gd name="connsiteX1794" fmla="*/ 3657855 w 7953876"/>
              <a:gd name="connsiteY1794" fmla="*/ 1620819 h 6403694"/>
              <a:gd name="connsiteX1795" fmla="*/ 3437942 w 7953876"/>
              <a:gd name="connsiteY1795" fmla="*/ 1723237 h 6403694"/>
              <a:gd name="connsiteX1796" fmla="*/ 3351495 w 7953876"/>
              <a:gd name="connsiteY1796" fmla="*/ 1749707 h 6403694"/>
              <a:gd name="connsiteX1797" fmla="*/ 3338316 w 7953876"/>
              <a:gd name="connsiteY1797" fmla="*/ 1750600 h 6403694"/>
              <a:gd name="connsiteX1798" fmla="*/ 3399857 w 7953876"/>
              <a:gd name="connsiteY1798" fmla="*/ 1711397 h 6403694"/>
              <a:gd name="connsiteX1799" fmla="*/ 3517353 w 7953876"/>
              <a:gd name="connsiteY1799" fmla="*/ 1609204 h 6403694"/>
              <a:gd name="connsiteX1800" fmla="*/ 3490659 w 7953876"/>
              <a:gd name="connsiteY1800" fmla="*/ 1586866 h 6403694"/>
              <a:gd name="connsiteX1801" fmla="*/ 3355069 w 7953876"/>
              <a:gd name="connsiteY1801" fmla="*/ 1696320 h 6403694"/>
              <a:gd name="connsiteX1802" fmla="*/ 3265942 w 7953876"/>
              <a:gd name="connsiteY1802" fmla="*/ 1759200 h 6403694"/>
              <a:gd name="connsiteX1803" fmla="*/ 3220374 w 7953876"/>
              <a:gd name="connsiteY1803" fmla="*/ 1765120 h 6403694"/>
              <a:gd name="connsiteX1804" fmla="*/ 3185303 w 7953876"/>
              <a:gd name="connsiteY1804" fmla="*/ 1772602 h 6403694"/>
              <a:gd name="connsiteX1805" fmla="*/ 3331057 w 7953876"/>
              <a:gd name="connsiteY1805" fmla="*/ 1660803 h 6403694"/>
              <a:gd name="connsiteX1806" fmla="*/ 3456817 w 7953876"/>
              <a:gd name="connsiteY1806" fmla="*/ 1488804 h 6403694"/>
              <a:gd name="connsiteX1807" fmla="*/ 3433363 w 7953876"/>
              <a:gd name="connsiteY1807" fmla="*/ 1475959 h 6403694"/>
              <a:gd name="connsiteX1808" fmla="*/ 3277670 w 7953876"/>
              <a:gd name="connsiteY1808" fmla="*/ 1657118 h 6403694"/>
              <a:gd name="connsiteX1809" fmla="*/ 3123875 w 7953876"/>
              <a:gd name="connsiteY1809" fmla="*/ 1789132 h 6403694"/>
              <a:gd name="connsiteX1810" fmla="*/ 3110920 w 7953876"/>
              <a:gd name="connsiteY1810" fmla="*/ 1793042 h 6403694"/>
              <a:gd name="connsiteX1811" fmla="*/ 3215906 w 7953876"/>
              <a:gd name="connsiteY1811" fmla="*/ 1614787 h 6403694"/>
              <a:gd name="connsiteX1812" fmla="*/ 3195356 w 7953876"/>
              <a:gd name="connsiteY1812" fmla="*/ 1603060 h 6403694"/>
              <a:gd name="connsiteX1813" fmla="*/ 3133369 w 7953876"/>
              <a:gd name="connsiteY1813" fmla="*/ 1712515 h 6403694"/>
              <a:gd name="connsiteX1814" fmla="*/ 3050161 w 7953876"/>
              <a:gd name="connsiteY1814" fmla="*/ 1816943 h 6403694"/>
              <a:gd name="connsiteX1815" fmla="*/ 3001130 w 7953876"/>
              <a:gd name="connsiteY1815" fmla="*/ 1840509 h 6403694"/>
              <a:gd name="connsiteX1816" fmla="*/ 3151127 w 7953876"/>
              <a:gd name="connsiteY1816" fmla="*/ 1516614 h 6403694"/>
              <a:gd name="connsiteX1817" fmla="*/ 3133257 w 7953876"/>
              <a:gd name="connsiteY1817" fmla="*/ 1513710 h 6403694"/>
              <a:gd name="connsiteX1818" fmla="*/ 3042120 w 7953876"/>
              <a:gd name="connsiteY1818" fmla="*/ 1721785 h 6403694"/>
              <a:gd name="connsiteX1819" fmla="*/ 2962263 w 7953876"/>
              <a:gd name="connsiteY1819" fmla="*/ 1861619 h 6403694"/>
              <a:gd name="connsiteX1820" fmla="*/ 2902845 w 7953876"/>
              <a:gd name="connsiteY1820" fmla="*/ 1898475 h 6403694"/>
              <a:gd name="connsiteX1821" fmla="*/ 2789705 w 7953876"/>
              <a:gd name="connsiteY1821" fmla="*/ 1984251 h 6403694"/>
              <a:gd name="connsiteX1822" fmla="*/ 2551251 w 7953876"/>
              <a:gd name="connsiteY1822" fmla="*/ 2197463 h 6403694"/>
              <a:gd name="connsiteX1823" fmla="*/ 2246008 w 7953876"/>
              <a:gd name="connsiteY1823" fmla="*/ 2410899 h 6403694"/>
              <a:gd name="connsiteX1824" fmla="*/ 2286551 w 7953876"/>
              <a:gd name="connsiteY1824" fmla="*/ 2343440 h 6403694"/>
              <a:gd name="connsiteX1825" fmla="*/ 2386400 w 7953876"/>
              <a:gd name="connsiteY1825" fmla="*/ 2168425 h 6403694"/>
              <a:gd name="connsiteX1826" fmla="*/ 2376460 w 7953876"/>
              <a:gd name="connsiteY1826" fmla="*/ 2161165 h 6403694"/>
              <a:gd name="connsiteX1827" fmla="*/ 2254385 w 7953876"/>
              <a:gd name="connsiteY1827" fmla="*/ 2322220 h 6403694"/>
              <a:gd name="connsiteX1828" fmla="*/ 2170730 w 7953876"/>
              <a:gd name="connsiteY1828" fmla="*/ 2443066 h 6403694"/>
              <a:gd name="connsiteX1829" fmla="*/ 2158445 w 7953876"/>
              <a:gd name="connsiteY1829" fmla="*/ 2447868 h 6403694"/>
              <a:gd name="connsiteX1830" fmla="*/ 2016042 w 7953876"/>
              <a:gd name="connsiteY1830" fmla="*/ 2494219 h 6403694"/>
              <a:gd name="connsiteX1831" fmla="*/ 2060271 w 7953876"/>
              <a:gd name="connsiteY1831" fmla="*/ 2406990 h 6403694"/>
              <a:gd name="connsiteX1832" fmla="*/ 2101037 w 7953876"/>
              <a:gd name="connsiteY1832" fmla="*/ 1878148 h 6403694"/>
              <a:gd name="connsiteX1833" fmla="*/ 2079928 w 7953876"/>
              <a:gd name="connsiteY1833" fmla="*/ 1884961 h 6403694"/>
              <a:gd name="connsiteX1834" fmla="*/ 2058484 w 7953876"/>
              <a:gd name="connsiteY1834" fmla="*/ 2316970 h 6403694"/>
              <a:gd name="connsiteX1835" fmla="*/ 1953386 w 7953876"/>
              <a:gd name="connsiteY1835" fmla="*/ 2512089 h 6403694"/>
              <a:gd name="connsiteX1836" fmla="*/ 1911280 w 7953876"/>
              <a:gd name="connsiteY1836" fmla="*/ 2536214 h 6403694"/>
              <a:gd name="connsiteX1837" fmla="*/ 1905918 w 7953876"/>
              <a:gd name="connsiteY1837" fmla="*/ 2538670 h 6403694"/>
              <a:gd name="connsiteX1838" fmla="*/ 1947578 w 7953876"/>
              <a:gd name="connsiteY1838" fmla="*/ 2489528 h 6403694"/>
              <a:gd name="connsiteX1839" fmla="*/ 1988902 w 7953876"/>
              <a:gd name="connsiteY1839" fmla="*/ 2381525 h 6403694"/>
              <a:gd name="connsiteX1840" fmla="*/ 1974830 w 7953876"/>
              <a:gd name="connsiteY1840" fmla="*/ 2378733 h 6403694"/>
              <a:gd name="connsiteX1841" fmla="*/ 1901227 w 7953876"/>
              <a:gd name="connsiteY1841" fmla="*/ 2504717 h 6403694"/>
              <a:gd name="connsiteX1842" fmla="*/ 1843932 w 7953876"/>
              <a:gd name="connsiteY1842" fmla="*/ 2569385 h 6403694"/>
              <a:gd name="connsiteX1843" fmla="*/ 1775467 w 7953876"/>
              <a:gd name="connsiteY1843" fmla="*/ 2603896 h 6403694"/>
              <a:gd name="connsiteX1844" fmla="*/ 1671708 w 7953876"/>
              <a:gd name="connsiteY1844" fmla="*/ 2633047 h 6403694"/>
              <a:gd name="connsiteX1845" fmla="*/ 1673161 w 7953876"/>
              <a:gd name="connsiteY1845" fmla="*/ 2643323 h 6403694"/>
              <a:gd name="connsiteX1846" fmla="*/ 1811095 w 7953876"/>
              <a:gd name="connsiteY1846" fmla="*/ 2629138 h 6403694"/>
              <a:gd name="connsiteX1847" fmla="*/ 1870736 w 7953876"/>
              <a:gd name="connsiteY1847" fmla="*/ 2619421 h 6403694"/>
              <a:gd name="connsiteX1848" fmla="*/ 2044412 w 7953876"/>
              <a:gd name="connsiteY1848" fmla="*/ 2611937 h 6403694"/>
              <a:gd name="connsiteX1849" fmla="*/ 2253156 w 7953876"/>
              <a:gd name="connsiteY1849" fmla="*/ 2691906 h 6403694"/>
              <a:gd name="connsiteX1850" fmla="*/ 2520650 w 7953876"/>
              <a:gd name="connsiteY1850" fmla="*/ 2835649 h 6403694"/>
              <a:gd name="connsiteX1851" fmla="*/ 2912338 w 7953876"/>
              <a:gd name="connsiteY1851" fmla="*/ 2972579 h 6403694"/>
              <a:gd name="connsiteX1852" fmla="*/ 2670869 w 7953876"/>
              <a:gd name="connsiteY1852" fmla="*/ 3062487 h 6403694"/>
              <a:gd name="connsiteX1853" fmla="*/ 2461454 w 7953876"/>
              <a:gd name="connsiteY1853" fmla="*/ 3024736 h 6403694"/>
              <a:gd name="connsiteX1854" fmla="*/ 2534052 w 7953876"/>
              <a:gd name="connsiteY1854" fmla="*/ 3034453 h 6403694"/>
              <a:gd name="connsiteX1855" fmla="*/ 2675561 w 7953876"/>
              <a:gd name="connsiteY1855" fmla="*/ 2990114 h 6403694"/>
              <a:gd name="connsiteX1856" fmla="*/ 2662269 w 7953876"/>
              <a:gd name="connsiteY1856" fmla="*/ 2967999 h 6403694"/>
              <a:gd name="connsiteX1857" fmla="*/ 2557841 w 7953876"/>
              <a:gd name="connsiteY1857" fmla="*/ 2995028 h 6403694"/>
              <a:gd name="connsiteX1858" fmla="*/ 2432973 w 7953876"/>
              <a:gd name="connsiteY1858" fmla="*/ 2985422 h 6403694"/>
              <a:gd name="connsiteX1859" fmla="*/ 2433308 w 7953876"/>
              <a:gd name="connsiteY1859" fmla="*/ 2976040 h 6403694"/>
              <a:gd name="connsiteX1860" fmla="*/ 2430739 w 7953876"/>
              <a:gd name="connsiteY1860" fmla="*/ 2972579 h 6403694"/>
              <a:gd name="connsiteX1861" fmla="*/ 2591347 w 7953876"/>
              <a:gd name="connsiteY1861" fmla="*/ 2983970 h 6403694"/>
              <a:gd name="connsiteX1862" fmla="*/ 2582748 w 7953876"/>
              <a:gd name="connsiteY1862" fmla="*/ 2942981 h 6403694"/>
              <a:gd name="connsiteX1863" fmla="*/ 2226909 w 7953876"/>
              <a:gd name="connsiteY1863" fmla="*/ 2833304 h 6403694"/>
              <a:gd name="connsiteX1864" fmla="*/ 2213618 w 7953876"/>
              <a:gd name="connsiteY1864" fmla="*/ 2820348 h 6403694"/>
              <a:gd name="connsiteX1865" fmla="*/ 2287779 w 7953876"/>
              <a:gd name="connsiteY1865" fmla="*/ 2855306 h 6403694"/>
              <a:gd name="connsiteX1866" fmla="*/ 2488706 w 7953876"/>
              <a:gd name="connsiteY1866" fmla="*/ 2883004 h 6403694"/>
              <a:gd name="connsiteX1867" fmla="*/ 2472958 w 7953876"/>
              <a:gd name="connsiteY1867" fmla="*/ 2852961 h 6403694"/>
              <a:gd name="connsiteX1868" fmla="*/ 2099249 w 7953876"/>
              <a:gd name="connsiteY1868" fmla="*/ 2721727 h 6403694"/>
              <a:gd name="connsiteX1869" fmla="*/ 2071104 w 7953876"/>
              <a:gd name="connsiteY1869" fmla="*/ 2702517 h 6403694"/>
              <a:gd name="connsiteX1870" fmla="*/ 2173857 w 7953876"/>
              <a:gd name="connsiteY1870" fmla="*/ 2733901 h 6403694"/>
              <a:gd name="connsiteX1871" fmla="*/ 2317824 w 7953876"/>
              <a:gd name="connsiteY1871" fmla="*/ 2789969 h 6403694"/>
              <a:gd name="connsiteX1872" fmla="*/ 2326759 w 7953876"/>
              <a:gd name="connsiteY1872" fmla="*/ 2771652 h 6403694"/>
              <a:gd name="connsiteX1873" fmla="*/ 2171959 w 7953876"/>
              <a:gd name="connsiteY1873" fmla="*/ 2693804 h 6403694"/>
              <a:gd name="connsiteX1874" fmla="*/ 2018834 w 7953876"/>
              <a:gd name="connsiteY1874" fmla="*/ 2665660 h 6403694"/>
              <a:gd name="connsiteX1875" fmla="*/ 2016936 w 7953876"/>
              <a:gd name="connsiteY1875" fmla="*/ 2662532 h 6403694"/>
              <a:gd name="connsiteX1876" fmla="*/ 2047762 w 7953876"/>
              <a:gd name="connsiteY1876" fmla="*/ 2642205 h 6403694"/>
              <a:gd name="connsiteX1877" fmla="*/ 2041284 w 7953876"/>
              <a:gd name="connsiteY1877" fmla="*/ 2621432 h 6403694"/>
              <a:gd name="connsiteX1878" fmla="*/ 1990355 w 7953876"/>
              <a:gd name="connsiteY1878" fmla="*/ 2624335 h 6403694"/>
              <a:gd name="connsiteX1879" fmla="*/ 1987003 w 7953876"/>
              <a:gd name="connsiteY1879" fmla="*/ 2624893 h 6403694"/>
              <a:gd name="connsiteX1880" fmla="*/ 1842367 w 7953876"/>
              <a:gd name="connsiteY1880" fmla="*/ 2633270 h 6403694"/>
              <a:gd name="connsiteX1881" fmla="*/ 1606706 w 7953876"/>
              <a:gd name="connsiteY1881" fmla="*/ 2670351 h 6403694"/>
              <a:gd name="connsiteX1882" fmla="*/ 1558680 w 7953876"/>
              <a:gd name="connsiteY1882" fmla="*/ 2672696 h 6403694"/>
              <a:gd name="connsiteX1883" fmla="*/ 1554883 w 7953876"/>
              <a:gd name="connsiteY1883" fmla="*/ 2675042 h 6403694"/>
              <a:gd name="connsiteX1884" fmla="*/ 1532322 w 7953876"/>
              <a:gd name="connsiteY1884" fmla="*/ 2678281 h 6403694"/>
              <a:gd name="connsiteX1885" fmla="*/ 1529530 w 7953876"/>
              <a:gd name="connsiteY1885" fmla="*/ 2701065 h 6403694"/>
              <a:gd name="connsiteX1886" fmla="*/ 1537460 w 7953876"/>
              <a:gd name="connsiteY1886" fmla="*/ 2706091 h 6403694"/>
              <a:gd name="connsiteX1887" fmla="*/ 1914741 w 7953876"/>
              <a:gd name="connsiteY1887" fmla="*/ 2845477 h 6403694"/>
              <a:gd name="connsiteX1888" fmla="*/ 2156547 w 7953876"/>
              <a:gd name="connsiteY1888" fmla="*/ 2998044 h 6403694"/>
              <a:gd name="connsiteX1889" fmla="*/ 2673996 w 7953876"/>
              <a:gd name="connsiteY1889" fmla="*/ 3348967 h 6403694"/>
              <a:gd name="connsiteX1890" fmla="*/ 3006826 w 7953876"/>
              <a:gd name="connsiteY1890" fmla="*/ 3384371 h 6403694"/>
              <a:gd name="connsiteX1891" fmla="*/ 3050720 w 7953876"/>
              <a:gd name="connsiteY1891" fmla="*/ 3380017 h 6403694"/>
              <a:gd name="connsiteX1892" fmla="*/ 3131023 w 7953876"/>
              <a:gd name="connsiteY1892" fmla="*/ 3349860 h 6403694"/>
              <a:gd name="connsiteX1893" fmla="*/ 3125551 w 7953876"/>
              <a:gd name="connsiteY1893" fmla="*/ 3340255 h 6403694"/>
              <a:gd name="connsiteX1894" fmla="*/ 3067138 w 7953876"/>
              <a:gd name="connsiteY1894" fmla="*/ 3358684 h 6403694"/>
              <a:gd name="connsiteX1895" fmla="*/ 3051724 w 7953876"/>
              <a:gd name="connsiteY1895" fmla="*/ 3360694 h 6403694"/>
              <a:gd name="connsiteX1896" fmla="*/ 3065909 w 7953876"/>
              <a:gd name="connsiteY1896" fmla="*/ 3352206 h 6403694"/>
              <a:gd name="connsiteX1897" fmla="*/ 3118850 w 7953876"/>
              <a:gd name="connsiteY1897" fmla="*/ 3308201 h 6403694"/>
              <a:gd name="connsiteX1898" fmla="*/ 3160956 w 7953876"/>
              <a:gd name="connsiteY1898" fmla="*/ 3288209 h 6403694"/>
              <a:gd name="connsiteX1899" fmla="*/ 3245503 w 7953876"/>
              <a:gd name="connsiteY1899" fmla="*/ 3241635 h 6403694"/>
              <a:gd name="connsiteX1900" fmla="*/ 3239696 w 7953876"/>
              <a:gd name="connsiteY1900" fmla="*/ 3230800 h 6403694"/>
              <a:gd name="connsiteX1901" fmla="*/ 3168327 w 7953876"/>
              <a:gd name="connsiteY1901" fmla="*/ 3257160 h 6403694"/>
              <a:gd name="connsiteX1902" fmla="*/ 3171789 w 7953876"/>
              <a:gd name="connsiteY1902" fmla="*/ 3252915 h 6403694"/>
              <a:gd name="connsiteX1903" fmla="*/ 3296657 w 7953876"/>
              <a:gd name="connsiteY1903" fmla="*/ 3185120 h 6403694"/>
              <a:gd name="connsiteX1904" fmla="*/ 3392373 w 7953876"/>
              <a:gd name="connsiteY1904" fmla="*/ 3148822 h 6403694"/>
              <a:gd name="connsiteX1905" fmla="*/ 3386454 w 7953876"/>
              <a:gd name="connsiteY1905" fmla="*/ 3138435 h 6403694"/>
              <a:gd name="connsiteX1906" fmla="*/ 3268623 w 7953876"/>
              <a:gd name="connsiteY1906" fmla="*/ 3163229 h 6403694"/>
              <a:gd name="connsiteX1907" fmla="*/ 3219369 w 7953876"/>
              <a:gd name="connsiteY1907" fmla="*/ 3190481 h 6403694"/>
              <a:gd name="connsiteX1908" fmla="*/ 3228527 w 7953876"/>
              <a:gd name="connsiteY1908" fmla="*/ 3177191 h 6403694"/>
              <a:gd name="connsiteX1909" fmla="*/ 3244499 w 7953876"/>
              <a:gd name="connsiteY1909" fmla="*/ 3152731 h 6403694"/>
              <a:gd name="connsiteX1910" fmla="*/ 3255668 w 7953876"/>
              <a:gd name="connsiteY1910" fmla="*/ 3145248 h 6403694"/>
              <a:gd name="connsiteX1911" fmla="*/ 3330275 w 7953876"/>
              <a:gd name="connsiteY1911" fmla="*/ 3101578 h 6403694"/>
              <a:gd name="connsiteX1912" fmla="*/ 3391256 w 7953876"/>
              <a:gd name="connsiteY1912" fmla="*/ 3072092 h 6403694"/>
              <a:gd name="connsiteX1913" fmla="*/ 3386901 w 7953876"/>
              <a:gd name="connsiteY1913" fmla="*/ 3059471 h 6403694"/>
              <a:gd name="connsiteX1914" fmla="*/ 3302018 w 7953876"/>
              <a:gd name="connsiteY1914" fmla="*/ 3074773 h 6403694"/>
              <a:gd name="connsiteX1915" fmla="*/ 3330051 w 7953876"/>
              <a:gd name="connsiteY1915" fmla="*/ 3042048 h 6403694"/>
              <a:gd name="connsiteX1916" fmla="*/ 3334296 w 7953876"/>
              <a:gd name="connsiteY1916" fmla="*/ 3042384 h 6403694"/>
              <a:gd name="connsiteX1917" fmla="*/ 3456706 w 7953876"/>
              <a:gd name="connsiteY1917" fmla="*/ 3001618 h 6403694"/>
              <a:gd name="connsiteX1918" fmla="*/ 3453020 w 7953876"/>
              <a:gd name="connsiteY1918" fmla="*/ 2991119 h 6403694"/>
              <a:gd name="connsiteX1919" fmla="*/ 3351272 w 7953876"/>
              <a:gd name="connsiteY1919" fmla="*/ 3019711 h 6403694"/>
              <a:gd name="connsiteX1920" fmla="*/ 3466199 w 7953876"/>
              <a:gd name="connsiteY1920" fmla="*/ 2971461 h 6403694"/>
              <a:gd name="connsiteX1921" fmla="*/ 3475134 w 7953876"/>
              <a:gd name="connsiteY1921" fmla="*/ 2974366 h 6403694"/>
              <a:gd name="connsiteX1922" fmla="*/ 3468433 w 7953876"/>
              <a:gd name="connsiteY1922" fmla="*/ 3026747 h 6403694"/>
              <a:gd name="connsiteX1923" fmla="*/ 3427108 w 7953876"/>
              <a:gd name="connsiteY1923" fmla="*/ 3122687 h 6403694"/>
              <a:gd name="connsiteX1924" fmla="*/ 3428560 w 7953876"/>
              <a:gd name="connsiteY1924" fmla="*/ 3125367 h 6403694"/>
              <a:gd name="connsiteX1925" fmla="*/ 3315308 w 7953876"/>
              <a:gd name="connsiteY1925" fmla="*/ 3237726 h 6403694"/>
              <a:gd name="connsiteX1926" fmla="*/ 3133927 w 7953876"/>
              <a:gd name="connsiteY1926" fmla="*/ 3395987 h 6403694"/>
              <a:gd name="connsiteX1927" fmla="*/ 2988287 w 7953876"/>
              <a:gd name="connsiteY1927" fmla="*/ 3439099 h 6403694"/>
              <a:gd name="connsiteX1928" fmla="*/ 2820420 w 7953876"/>
              <a:gd name="connsiteY1928" fmla="*/ 3410954 h 6403694"/>
              <a:gd name="connsiteX1929" fmla="*/ 2800650 w 7953876"/>
              <a:gd name="connsiteY1929" fmla="*/ 3409836 h 6403694"/>
              <a:gd name="connsiteX1930" fmla="*/ 2786913 w 7953876"/>
              <a:gd name="connsiteY1930" fmla="*/ 3422681 h 6403694"/>
              <a:gd name="connsiteX1931" fmla="*/ 2796071 w 7953876"/>
              <a:gd name="connsiteY1931" fmla="*/ 3441668 h 6403694"/>
              <a:gd name="connsiteX1932" fmla="*/ 3325808 w 7953876"/>
              <a:gd name="connsiteY1932" fmla="*/ 3897467 h 6403694"/>
              <a:gd name="connsiteX1933" fmla="*/ 3871403 w 7953876"/>
              <a:gd name="connsiteY1933" fmla="*/ 4161720 h 6403694"/>
              <a:gd name="connsiteX1934" fmla="*/ 4135657 w 7953876"/>
              <a:gd name="connsiteY1934" fmla="*/ 4119837 h 6403694"/>
              <a:gd name="connsiteX1935" fmla="*/ 4248685 w 7953876"/>
              <a:gd name="connsiteY1935" fmla="*/ 3966936 h 6403694"/>
              <a:gd name="connsiteX1936" fmla="*/ 4378913 w 7953876"/>
              <a:gd name="connsiteY1936" fmla="*/ 3824981 h 6403694"/>
              <a:gd name="connsiteX1937" fmla="*/ 4360373 w 7953876"/>
              <a:gd name="connsiteY1937" fmla="*/ 3850334 h 6403694"/>
              <a:gd name="connsiteX1938" fmla="*/ 4281745 w 7953876"/>
              <a:gd name="connsiteY1938" fmla="*/ 3954651 h 6403694"/>
              <a:gd name="connsiteX1939" fmla="*/ 4295481 w 7953876"/>
              <a:gd name="connsiteY1939" fmla="*/ 3968389 h 6403694"/>
              <a:gd name="connsiteX1940" fmla="*/ 4374446 w 7953876"/>
              <a:gd name="connsiteY1940" fmla="*/ 3873900 h 6403694"/>
              <a:gd name="connsiteX1941" fmla="*/ 4419567 w 7953876"/>
              <a:gd name="connsiteY1941" fmla="*/ 3820848 h 6403694"/>
              <a:gd name="connsiteX1942" fmla="*/ 4425599 w 7953876"/>
              <a:gd name="connsiteY1942" fmla="*/ 3815487 h 6403694"/>
              <a:gd name="connsiteX1943" fmla="*/ 4347193 w 7953876"/>
              <a:gd name="connsiteY1943" fmla="*/ 3940689 h 6403694"/>
              <a:gd name="connsiteX1944" fmla="*/ 4253042 w 7953876"/>
              <a:gd name="connsiteY1944" fmla="*/ 4079071 h 6403694"/>
              <a:gd name="connsiteX1945" fmla="*/ 4259630 w 7953876"/>
              <a:gd name="connsiteY1945" fmla="*/ 4084656 h 6403694"/>
              <a:gd name="connsiteX1946" fmla="*/ 4376345 w 7953876"/>
              <a:gd name="connsiteY1946" fmla="*/ 3933318 h 6403694"/>
              <a:gd name="connsiteX1947" fmla="*/ 4459886 w 7953876"/>
              <a:gd name="connsiteY1947" fmla="*/ 3819173 h 6403694"/>
              <a:gd name="connsiteX1948" fmla="*/ 4431518 w 7953876"/>
              <a:gd name="connsiteY1948" fmla="*/ 3937786 h 6403694"/>
              <a:gd name="connsiteX1949" fmla="*/ 4367744 w 7953876"/>
              <a:gd name="connsiteY1949" fmla="*/ 4044671 h 6403694"/>
              <a:gd name="connsiteX1950" fmla="*/ 4395108 w 7953876"/>
              <a:gd name="connsiteY1950" fmla="*/ 4073040 h 6403694"/>
              <a:gd name="connsiteX1951" fmla="*/ 4551359 w 7953876"/>
              <a:gd name="connsiteY1951" fmla="*/ 3862396 h 6403694"/>
              <a:gd name="connsiteX1952" fmla="*/ 4805115 w 7953876"/>
              <a:gd name="connsiteY1952" fmla="*/ 3676771 h 6403694"/>
              <a:gd name="connsiteX1953" fmla="*/ 4666287 w 7953876"/>
              <a:gd name="connsiteY1953" fmla="*/ 3837491 h 6403694"/>
              <a:gd name="connsiteX1954" fmla="*/ 4685497 w 7953876"/>
              <a:gd name="connsiteY1954" fmla="*/ 3852903 h 6403694"/>
              <a:gd name="connsiteX1955" fmla="*/ 4754186 w 7953876"/>
              <a:gd name="connsiteY1955" fmla="*/ 3777067 h 6403694"/>
              <a:gd name="connsiteX1956" fmla="*/ 4676562 w 7953876"/>
              <a:gd name="connsiteY1956" fmla="*/ 3911092 h 6403694"/>
              <a:gd name="connsiteX1957" fmla="*/ 4499647 w 7953876"/>
              <a:gd name="connsiteY1957" fmla="*/ 4124081 h 6403694"/>
              <a:gd name="connsiteX1958" fmla="*/ 4499536 w 7953876"/>
              <a:gd name="connsiteY1958" fmla="*/ 4127320 h 6403694"/>
              <a:gd name="connsiteX1959" fmla="*/ 4477869 w 7953876"/>
              <a:gd name="connsiteY1959" fmla="*/ 4138712 h 6403694"/>
              <a:gd name="connsiteX1960" fmla="*/ 4537845 w 7953876"/>
              <a:gd name="connsiteY1960" fmla="*/ 4063881 h 6403694"/>
              <a:gd name="connsiteX1961" fmla="*/ 4662154 w 7953876"/>
              <a:gd name="connsiteY1961" fmla="*/ 3876357 h 6403694"/>
              <a:gd name="connsiteX1962" fmla="*/ 4649644 w 7953876"/>
              <a:gd name="connsiteY1962" fmla="*/ 3865970 h 6403694"/>
              <a:gd name="connsiteX1963" fmla="*/ 4515172 w 7953876"/>
              <a:gd name="connsiteY1963" fmla="*/ 4042996 h 6403694"/>
              <a:gd name="connsiteX1964" fmla="*/ 4381259 w 7953876"/>
              <a:gd name="connsiteY1964" fmla="*/ 4174006 h 6403694"/>
              <a:gd name="connsiteX1965" fmla="*/ 4375450 w 7953876"/>
              <a:gd name="connsiteY1965" fmla="*/ 4186403 h 6403694"/>
              <a:gd name="connsiteX1966" fmla="*/ 4314357 w 7953876"/>
              <a:gd name="connsiteY1966" fmla="*/ 4198242 h 6403694"/>
              <a:gd name="connsiteX1967" fmla="*/ 4341944 w 7953876"/>
              <a:gd name="connsiteY1967" fmla="*/ 4181042 h 6403694"/>
              <a:gd name="connsiteX1968" fmla="*/ 4386061 w 7953876"/>
              <a:gd name="connsiteY1968" fmla="*/ 4117827 h 6403694"/>
              <a:gd name="connsiteX1969" fmla="*/ 4378355 w 7953876"/>
              <a:gd name="connsiteY1969" fmla="*/ 4111125 h 6403694"/>
              <a:gd name="connsiteX1970" fmla="*/ 4340157 w 7953876"/>
              <a:gd name="connsiteY1970" fmla="*/ 4135808 h 6403694"/>
              <a:gd name="connsiteX1971" fmla="*/ 4279958 w 7953876"/>
              <a:gd name="connsiteY1971" fmla="*/ 4190201 h 6403694"/>
              <a:gd name="connsiteX1972" fmla="*/ 4276384 w 7953876"/>
              <a:gd name="connsiteY1972" fmla="*/ 4199694 h 6403694"/>
              <a:gd name="connsiteX1973" fmla="*/ 4148055 w 7953876"/>
              <a:gd name="connsiteY1973" fmla="*/ 4203268 h 6403694"/>
              <a:gd name="connsiteX1974" fmla="*/ 4147942 w 7953876"/>
              <a:gd name="connsiteY1974" fmla="*/ 4206619 h 6403694"/>
              <a:gd name="connsiteX1975" fmla="*/ 4347640 w 7953876"/>
              <a:gd name="connsiteY1975" fmla="*/ 4216001 h 6403694"/>
              <a:gd name="connsiteX1976" fmla="*/ 4499201 w 7953876"/>
              <a:gd name="connsiteY1976" fmla="*/ 4147870 h 6403694"/>
              <a:gd name="connsiteX1977" fmla="*/ 4707164 w 7953876"/>
              <a:gd name="connsiteY1977" fmla="*/ 4075050 h 6403694"/>
              <a:gd name="connsiteX1978" fmla="*/ 4793610 w 7953876"/>
              <a:gd name="connsiteY1978" fmla="*/ 4020211 h 6403694"/>
              <a:gd name="connsiteX1979" fmla="*/ 4892231 w 7953876"/>
              <a:gd name="connsiteY1979" fmla="*/ 3972632 h 6403694"/>
              <a:gd name="connsiteX1980" fmla="*/ 4954441 w 7953876"/>
              <a:gd name="connsiteY1980" fmla="*/ 3949401 h 6403694"/>
              <a:gd name="connsiteX1981" fmla="*/ 5075176 w 7953876"/>
              <a:gd name="connsiteY1981" fmla="*/ 3986370 h 6403694"/>
              <a:gd name="connsiteX1982" fmla="*/ 5195799 w 7953876"/>
              <a:gd name="connsiteY1982" fmla="*/ 4070918 h 6403694"/>
              <a:gd name="connsiteX1983" fmla="*/ 5140737 w 7953876"/>
              <a:gd name="connsiteY1983" fmla="*/ 4125644 h 6403694"/>
              <a:gd name="connsiteX1984" fmla="*/ 4847555 w 7953876"/>
              <a:gd name="connsiteY1984" fmla="*/ 4088006 h 6403694"/>
              <a:gd name="connsiteX1985" fmla="*/ 4833148 w 7953876"/>
              <a:gd name="connsiteY1985" fmla="*/ 4108669 h 6403694"/>
              <a:gd name="connsiteX1986" fmla="*/ 4848561 w 7953876"/>
              <a:gd name="connsiteY1986" fmla="*/ 4123523 h 6403694"/>
              <a:gd name="connsiteX1987" fmla="*/ 4994314 w 7953876"/>
              <a:gd name="connsiteY1987" fmla="*/ 4253863 h 6403694"/>
              <a:gd name="connsiteX1988" fmla="*/ 4733187 w 7953876"/>
              <a:gd name="connsiteY1988" fmla="*/ 4262127 h 6403694"/>
              <a:gd name="connsiteX1989" fmla="*/ 4805896 w 7953876"/>
              <a:gd name="connsiteY1989" fmla="*/ 4213767 h 6403694"/>
              <a:gd name="connsiteX1990" fmla="*/ 4795286 w 7953876"/>
              <a:gd name="connsiteY1990" fmla="*/ 4200811 h 6403694"/>
              <a:gd name="connsiteX1991" fmla="*/ 4707835 w 7953876"/>
              <a:gd name="connsiteY1991" fmla="*/ 4252076 h 6403694"/>
              <a:gd name="connsiteX1992" fmla="*/ 4659809 w 7953876"/>
              <a:gd name="connsiteY1992" fmla="*/ 4233982 h 6403694"/>
              <a:gd name="connsiteX1993" fmla="*/ 4704930 w 7953876"/>
              <a:gd name="connsiteY1993" fmla="*/ 4196232 h 6403694"/>
              <a:gd name="connsiteX1994" fmla="*/ 4696553 w 7953876"/>
              <a:gd name="connsiteY1994" fmla="*/ 4184951 h 6403694"/>
              <a:gd name="connsiteX1995" fmla="*/ 4608096 w 7953876"/>
              <a:gd name="connsiteY1995" fmla="*/ 4211644 h 6403694"/>
              <a:gd name="connsiteX1996" fmla="*/ 4602402 w 7953876"/>
              <a:gd name="connsiteY1996" fmla="*/ 4213990 h 6403694"/>
              <a:gd name="connsiteX1997" fmla="*/ 4561634 w 7953876"/>
              <a:gd name="connsiteY1997" fmla="*/ 4203491 h 6403694"/>
              <a:gd name="connsiteX1998" fmla="*/ 4584865 w 7953876"/>
              <a:gd name="connsiteY1998" fmla="*/ 4195114 h 6403694"/>
              <a:gd name="connsiteX1999" fmla="*/ 4656457 w 7953876"/>
              <a:gd name="connsiteY1999" fmla="*/ 4157252 h 6403694"/>
              <a:gd name="connsiteX2000" fmla="*/ 4651320 w 7953876"/>
              <a:gd name="connsiteY2000" fmla="*/ 4144854 h 6403694"/>
              <a:gd name="connsiteX2001" fmla="*/ 4576154 w 7953876"/>
              <a:gd name="connsiteY2001" fmla="*/ 4169650 h 6403694"/>
              <a:gd name="connsiteX2002" fmla="*/ 4505679 w 7953876"/>
              <a:gd name="connsiteY2002" fmla="*/ 4191988 h 6403694"/>
              <a:gd name="connsiteX2003" fmla="*/ 4502217 w 7953876"/>
              <a:gd name="connsiteY2003" fmla="*/ 4196791 h 6403694"/>
              <a:gd name="connsiteX2004" fmla="*/ 4464689 w 7953876"/>
              <a:gd name="connsiteY2004" fmla="*/ 4199136 h 6403694"/>
              <a:gd name="connsiteX2005" fmla="*/ 4463126 w 7953876"/>
              <a:gd name="connsiteY2005" fmla="*/ 4213208 h 6403694"/>
              <a:gd name="connsiteX2006" fmla="*/ 4632221 w 7953876"/>
              <a:gd name="connsiteY2006" fmla="*/ 4273854 h 6403694"/>
              <a:gd name="connsiteX2007" fmla="*/ 4759322 w 7953876"/>
              <a:gd name="connsiteY2007" fmla="*/ 4442392 h 6403694"/>
              <a:gd name="connsiteX2008" fmla="*/ 4458323 w 7953876"/>
              <a:gd name="connsiteY2008" fmla="*/ 4407322 h 6403694"/>
              <a:gd name="connsiteX2009" fmla="*/ 4470944 w 7953876"/>
              <a:gd name="connsiteY2009" fmla="*/ 4404195 h 6403694"/>
              <a:gd name="connsiteX2010" fmla="*/ 4531590 w 7953876"/>
              <a:gd name="connsiteY2010" fmla="*/ 4369236 h 6403694"/>
              <a:gd name="connsiteX2011" fmla="*/ 4525000 w 7953876"/>
              <a:gd name="connsiteY2011" fmla="*/ 4359072 h 6403694"/>
              <a:gd name="connsiteX2012" fmla="*/ 4474183 w 7953876"/>
              <a:gd name="connsiteY2012" fmla="*/ 4380294 h 6403694"/>
              <a:gd name="connsiteX2013" fmla="*/ 4418563 w 7953876"/>
              <a:gd name="connsiteY2013" fmla="*/ 4391908 h 6403694"/>
              <a:gd name="connsiteX2014" fmla="*/ 4344290 w 7953876"/>
              <a:gd name="connsiteY2014" fmla="*/ 4360971 h 6403694"/>
              <a:gd name="connsiteX2015" fmla="*/ 4351885 w 7953876"/>
              <a:gd name="connsiteY2015" fmla="*/ 4360859 h 6403694"/>
              <a:gd name="connsiteX2016" fmla="*/ 4429731 w 7953876"/>
              <a:gd name="connsiteY2016" fmla="*/ 4351478 h 6403694"/>
              <a:gd name="connsiteX2017" fmla="*/ 4430402 w 7953876"/>
              <a:gd name="connsiteY2017" fmla="*/ 4336846 h 6403694"/>
              <a:gd name="connsiteX2018" fmla="*/ 4368526 w 7953876"/>
              <a:gd name="connsiteY2018" fmla="*/ 4335506 h 6403694"/>
              <a:gd name="connsiteX2019" fmla="*/ 4302742 w 7953876"/>
              <a:gd name="connsiteY2019" fmla="*/ 4343325 h 6403694"/>
              <a:gd name="connsiteX2020" fmla="*/ 4241202 w 7953876"/>
              <a:gd name="connsiteY2020" fmla="*/ 4318195 h 6403694"/>
              <a:gd name="connsiteX2021" fmla="*/ 4231820 w 7953876"/>
              <a:gd name="connsiteY2021" fmla="*/ 4314956 h 6403694"/>
              <a:gd name="connsiteX2022" fmla="*/ 4307657 w 7953876"/>
              <a:gd name="connsiteY2022" fmla="*/ 4292618 h 6403694"/>
              <a:gd name="connsiteX2023" fmla="*/ 4303301 w 7953876"/>
              <a:gd name="connsiteY2023" fmla="*/ 4284243 h 6403694"/>
              <a:gd name="connsiteX2024" fmla="*/ 4208925 w 7953876"/>
              <a:gd name="connsiteY2024" fmla="*/ 4294963 h 6403694"/>
              <a:gd name="connsiteX2025" fmla="*/ 4150735 w 7953876"/>
              <a:gd name="connsiteY2025" fmla="*/ 4286810 h 6403694"/>
              <a:gd name="connsiteX2026" fmla="*/ 3984097 w 7953876"/>
              <a:gd name="connsiteY2026" fmla="*/ 4235769 h 6403694"/>
              <a:gd name="connsiteX2027" fmla="*/ 3783393 w 7953876"/>
              <a:gd name="connsiteY2027" fmla="*/ 4175011 h 6403694"/>
              <a:gd name="connsiteX2028" fmla="*/ 3763066 w 7953876"/>
              <a:gd name="connsiteY2028" fmla="*/ 4175346 h 6403694"/>
              <a:gd name="connsiteX2029" fmla="*/ 3761279 w 7953876"/>
              <a:gd name="connsiteY2029" fmla="*/ 4192434 h 6403694"/>
              <a:gd name="connsiteX2030" fmla="*/ 3774458 w 7953876"/>
              <a:gd name="connsiteY2030" fmla="*/ 4205390 h 6403694"/>
              <a:gd name="connsiteX2031" fmla="*/ 4035584 w 7953876"/>
              <a:gd name="connsiteY2031" fmla="*/ 4378394 h 6403694"/>
              <a:gd name="connsiteX2032" fmla="*/ 4304641 w 7953876"/>
              <a:gd name="connsiteY2032" fmla="*/ 4530290 h 6403694"/>
              <a:gd name="connsiteX2033" fmla="*/ 4479097 w 7953876"/>
              <a:gd name="connsiteY2033" fmla="*/ 4606573 h 6403694"/>
              <a:gd name="connsiteX2034" fmla="*/ 4488144 w 7953876"/>
              <a:gd name="connsiteY2034" fmla="*/ 4609253 h 6403694"/>
              <a:gd name="connsiteX2035" fmla="*/ 4884636 w 7953876"/>
              <a:gd name="connsiteY2035" fmla="*/ 4521355 h 6403694"/>
              <a:gd name="connsiteX2036" fmla="*/ 5103544 w 7953876"/>
              <a:gd name="connsiteY2036" fmla="*/ 4323109 h 6403694"/>
              <a:gd name="connsiteX2037" fmla="*/ 5173462 w 7953876"/>
              <a:gd name="connsiteY2037" fmla="*/ 4251517 h 6403694"/>
              <a:gd name="connsiteX2038" fmla="*/ 5152240 w 7953876"/>
              <a:gd name="connsiteY2038" fmla="*/ 4289044 h 6403694"/>
              <a:gd name="connsiteX2039" fmla="*/ 5064230 w 7953876"/>
              <a:gd name="connsiteY2039" fmla="*/ 4400063 h 6403694"/>
              <a:gd name="connsiteX2040" fmla="*/ 5077856 w 7953876"/>
              <a:gd name="connsiteY2040" fmla="*/ 4414358 h 6403694"/>
              <a:gd name="connsiteX2041" fmla="*/ 5175360 w 7953876"/>
              <a:gd name="connsiteY2041" fmla="*/ 4308813 h 6403694"/>
              <a:gd name="connsiteX2042" fmla="*/ 5217466 w 7953876"/>
              <a:gd name="connsiteY2042" fmla="*/ 4249841 h 6403694"/>
              <a:gd name="connsiteX2043" fmla="*/ 5222827 w 7953876"/>
              <a:gd name="connsiteY2043" fmla="*/ 4346564 h 6403694"/>
              <a:gd name="connsiteX2044" fmla="*/ 5239692 w 7953876"/>
              <a:gd name="connsiteY2044" fmla="*/ 4351366 h 6403694"/>
              <a:gd name="connsiteX2045" fmla="*/ 5381759 w 7953876"/>
              <a:gd name="connsiteY2045" fmla="*/ 4187967 h 6403694"/>
              <a:gd name="connsiteX2046" fmla="*/ 5325804 w 7953876"/>
              <a:gd name="connsiteY2046" fmla="*/ 4296862 h 6403694"/>
              <a:gd name="connsiteX2047" fmla="*/ 5345125 w 7953876"/>
              <a:gd name="connsiteY2047" fmla="*/ 4304122 h 6403694"/>
              <a:gd name="connsiteX2048" fmla="*/ 5407894 w 7953876"/>
              <a:gd name="connsiteY2048" fmla="*/ 4195339 h 6403694"/>
              <a:gd name="connsiteX2049" fmla="*/ 5431460 w 7953876"/>
              <a:gd name="connsiteY2049" fmla="*/ 4167974 h 6403694"/>
              <a:gd name="connsiteX2050" fmla="*/ 5402086 w 7953876"/>
              <a:gd name="connsiteY2050" fmla="*/ 4225494 h 6403694"/>
              <a:gd name="connsiteX2051" fmla="*/ 5410574 w 7953876"/>
              <a:gd name="connsiteY2051" fmla="*/ 4233200 h 6403694"/>
              <a:gd name="connsiteX2052" fmla="*/ 5475130 w 7953876"/>
              <a:gd name="connsiteY2052" fmla="*/ 4167081 h 6403694"/>
              <a:gd name="connsiteX2053" fmla="*/ 5473344 w 7953876"/>
              <a:gd name="connsiteY2053" fmla="*/ 4176128 h 6403694"/>
              <a:gd name="connsiteX2054" fmla="*/ 5477029 w 7953876"/>
              <a:gd name="connsiteY2054" fmla="*/ 4183052 h 6403694"/>
              <a:gd name="connsiteX2055" fmla="*/ 5468318 w 7953876"/>
              <a:gd name="connsiteY2055" fmla="*/ 4210863 h 6403694"/>
              <a:gd name="connsiteX2056" fmla="*/ 5495681 w 7953876"/>
              <a:gd name="connsiteY2056" fmla="*/ 4221920 h 6403694"/>
              <a:gd name="connsiteX2057" fmla="*/ 5710904 w 7953876"/>
              <a:gd name="connsiteY2057" fmla="*/ 4059079 h 6403694"/>
              <a:gd name="connsiteX2058" fmla="*/ 5806062 w 7953876"/>
              <a:gd name="connsiteY2058" fmla="*/ 4021440 h 6403694"/>
              <a:gd name="connsiteX2059" fmla="*/ 5891056 w 7953876"/>
              <a:gd name="connsiteY2059" fmla="*/ 3925723 h 6403694"/>
              <a:gd name="connsiteX2060" fmla="*/ 5782273 w 7953876"/>
              <a:gd name="connsiteY2060" fmla="*/ 4103084 h 6403694"/>
              <a:gd name="connsiteX2061" fmla="*/ 5784618 w 7953876"/>
              <a:gd name="connsiteY2061" fmla="*/ 4136590 h 6403694"/>
              <a:gd name="connsiteX2062" fmla="*/ 5823820 w 7953876"/>
              <a:gd name="connsiteY2062" fmla="*/ 4126650 h 6403694"/>
              <a:gd name="connsiteX2063" fmla="*/ 5832420 w 7953876"/>
              <a:gd name="connsiteY2063" fmla="*/ 4129107 h 6403694"/>
              <a:gd name="connsiteX2064" fmla="*/ 5878883 w 7953876"/>
              <a:gd name="connsiteY2064" fmla="*/ 4127208 h 6403694"/>
              <a:gd name="connsiteX2065" fmla="*/ 5729444 w 7953876"/>
              <a:gd name="connsiteY2065" fmla="*/ 4332715 h 6403694"/>
              <a:gd name="connsiteX2066" fmla="*/ 5664665 w 7953876"/>
              <a:gd name="connsiteY2066" fmla="*/ 4331263 h 6403694"/>
              <a:gd name="connsiteX2067" fmla="*/ 5662877 w 7953876"/>
              <a:gd name="connsiteY2067" fmla="*/ 4368343 h 6403694"/>
              <a:gd name="connsiteX2068" fmla="*/ 5735140 w 7953876"/>
              <a:gd name="connsiteY2068" fmla="*/ 4370577 h 6403694"/>
              <a:gd name="connsiteX2069" fmla="*/ 5754015 w 7953876"/>
              <a:gd name="connsiteY2069" fmla="*/ 4373034 h 6403694"/>
              <a:gd name="connsiteX2070" fmla="*/ 5344232 w 7953876"/>
              <a:gd name="connsiteY2070" fmla="*/ 4575300 h 6403694"/>
              <a:gd name="connsiteX2071" fmla="*/ 5335408 w 7953876"/>
              <a:gd name="connsiteY2071" fmla="*/ 4612939 h 6403694"/>
              <a:gd name="connsiteX2072" fmla="*/ 5497357 w 7953876"/>
              <a:gd name="connsiteY2072" fmla="*/ 4662417 h 6403694"/>
              <a:gd name="connsiteX2073" fmla="*/ 5471110 w 7953876"/>
              <a:gd name="connsiteY2073" fmla="*/ 4730324 h 6403694"/>
              <a:gd name="connsiteX2074" fmla="*/ 5408230 w 7953876"/>
              <a:gd name="connsiteY2074" fmla="*/ 4750427 h 6403694"/>
              <a:gd name="connsiteX2075" fmla="*/ 5421298 w 7953876"/>
              <a:gd name="connsiteY2075" fmla="*/ 4730324 h 6403694"/>
              <a:gd name="connsiteX2076" fmla="*/ 5411803 w 7953876"/>
              <a:gd name="connsiteY2076" fmla="*/ 4716586 h 6403694"/>
              <a:gd name="connsiteX2077" fmla="*/ 5348253 w 7953876"/>
              <a:gd name="connsiteY2077" fmla="*/ 4745402 h 6403694"/>
              <a:gd name="connsiteX2078" fmla="*/ 5315976 w 7953876"/>
              <a:gd name="connsiteY2078" fmla="*/ 4764501 h 6403694"/>
              <a:gd name="connsiteX2079" fmla="*/ 5260132 w 7953876"/>
              <a:gd name="connsiteY2079" fmla="*/ 4763271 h 6403694"/>
              <a:gd name="connsiteX2080" fmla="*/ 5222716 w 7953876"/>
              <a:gd name="connsiteY2080" fmla="*/ 4759027 h 6403694"/>
              <a:gd name="connsiteX2081" fmla="*/ 5268508 w 7953876"/>
              <a:gd name="connsiteY2081" fmla="*/ 4730770 h 6403694"/>
              <a:gd name="connsiteX2082" fmla="*/ 5311619 w 7953876"/>
              <a:gd name="connsiteY2082" fmla="*/ 4675373 h 6403694"/>
              <a:gd name="connsiteX2083" fmla="*/ 5304918 w 7953876"/>
              <a:gd name="connsiteY2083" fmla="*/ 4665321 h 6403694"/>
              <a:gd name="connsiteX2084" fmla="*/ 5254993 w 7953876"/>
              <a:gd name="connsiteY2084" fmla="*/ 4689222 h 6403694"/>
              <a:gd name="connsiteX2085" fmla="*/ 5184407 w 7953876"/>
              <a:gd name="connsiteY2085" fmla="*/ 4739594 h 6403694"/>
              <a:gd name="connsiteX2086" fmla="*/ 5177594 w 7953876"/>
              <a:gd name="connsiteY2086" fmla="*/ 4753890 h 6403694"/>
              <a:gd name="connsiteX2087" fmla="*/ 5119181 w 7953876"/>
              <a:gd name="connsiteY2087" fmla="*/ 4747189 h 6403694"/>
              <a:gd name="connsiteX2088" fmla="*/ 5174243 w 7953876"/>
              <a:gd name="connsiteY2088" fmla="*/ 4695141 h 6403694"/>
              <a:gd name="connsiteX2089" fmla="*/ 5162962 w 7953876"/>
              <a:gd name="connsiteY2089" fmla="*/ 4688106 h 6403694"/>
              <a:gd name="connsiteX2090" fmla="*/ 5102650 w 7953876"/>
              <a:gd name="connsiteY2090" fmla="*/ 4722728 h 6403694"/>
              <a:gd name="connsiteX2091" fmla="*/ 5062555 w 7953876"/>
              <a:gd name="connsiteY2091" fmla="*/ 4738587 h 6403694"/>
              <a:gd name="connsiteX2092" fmla="*/ 4707164 w 7953876"/>
              <a:gd name="connsiteY2092" fmla="*/ 4674926 h 6403694"/>
              <a:gd name="connsiteX2093" fmla="*/ 4753179 w 7953876"/>
              <a:gd name="connsiteY2093" fmla="*/ 4672246 h 6403694"/>
              <a:gd name="connsiteX2094" fmla="*/ 4902059 w 7953876"/>
              <a:gd name="connsiteY2094" fmla="*/ 4636394 h 6403694"/>
              <a:gd name="connsiteX2095" fmla="*/ 4958463 w 7953876"/>
              <a:gd name="connsiteY2095" fmla="*/ 4628576 h 6403694"/>
              <a:gd name="connsiteX2096" fmla="*/ 5207638 w 7953876"/>
              <a:gd name="connsiteY2096" fmla="*/ 4538667 h 6403694"/>
              <a:gd name="connsiteX2097" fmla="*/ 5520028 w 7953876"/>
              <a:gd name="connsiteY2097" fmla="*/ 4318307 h 6403694"/>
              <a:gd name="connsiteX2098" fmla="*/ 5754015 w 7953876"/>
              <a:gd name="connsiteY2098" fmla="*/ 4142063 h 6403694"/>
              <a:gd name="connsiteX2099" fmla="*/ 5731566 w 7953876"/>
              <a:gd name="connsiteY2099" fmla="*/ 4113917 h 6403694"/>
              <a:gd name="connsiteX2100" fmla="*/ 5610161 w 7953876"/>
              <a:gd name="connsiteY2100" fmla="*/ 4234876 h 6403694"/>
              <a:gd name="connsiteX2101" fmla="*/ 5603795 w 7953876"/>
              <a:gd name="connsiteY2101" fmla="*/ 4238561 h 6403694"/>
              <a:gd name="connsiteX2102" fmla="*/ 5616751 w 7953876"/>
              <a:gd name="connsiteY2102" fmla="*/ 4215442 h 6403694"/>
              <a:gd name="connsiteX2103" fmla="*/ 5648358 w 7953876"/>
              <a:gd name="connsiteY2103" fmla="*/ 4131118 h 6403694"/>
              <a:gd name="connsiteX2104" fmla="*/ 5633169 w 7953876"/>
              <a:gd name="connsiteY2104" fmla="*/ 4125199 h 6403694"/>
              <a:gd name="connsiteX2105" fmla="*/ 5589723 w 7953876"/>
              <a:gd name="connsiteY2105" fmla="*/ 4199806 h 6403694"/>
              <a:gd name="connsiteX2106" fmla="*/ 5552194 w 7953876"/>
              <a:gd name="connsiteY2106" fmla="*/ 4265590 h 6403694"/>
              <a:gd name="connsiteX2107" fmla="*/ 5477476 w 7953876"/>
              <a:gd name="connsiteY2107" fmla="*/ 4302112 h 6403694"/>
              <a:gd name="connsiteX2108" fmla="*/ 5426657 w 7953876"/>
              <a:gd name="connsiteY2108" fmla="*/ 4336624 h 6403694"/>
              <a:gd name="connsiteX2109" fmla="*/ 5458489 w 7953876"/>
              <a:gd name="connsiteY2109" fmla="*/ 4284353 h 6403694"/>
              <a:gd name="connsiteX2110" fmla="*/ 5431126 w 7953876"/>
              <a:gd name="connsiteY2110" fmla="*/ 4273296 h 6403694"/>
              <a:gd name="connsiteX2111" fmla="*/ 5370479 w 7953876"/>
              <a:gd name="connsiteY2111" fmla="*/ 4372364 h 6403694"/>
              <a:gd name="connsiteX2112" fmla="*/ 5373606 w 7953876"/>
              <a:gd name="connsiteY2112" fmla="*/ 4375714 h 6403694"/>
              <a:gd name="connsiteX2113" fmla="*/ 5215009 w 7953876"/>
              <a:gd name="connsiteY2113" fmla="*/ 4496672 h 6403694"/>
              <a:gd name="connsiteX2114" fmla="*/ 5094722 w 7953876"/>
              <a:gd name="connsiteY2114" fmla="*/ 4568711 h 6403694"/>
              <a:gd name="connsiteX2115" fmla="*/ 5165196 w 7953876"/>
              <a:gd name="connsiteY2115" fmla="*/ 4466405 h 6403694"/>
              <a:gd name="connsiteX2116" fmla="*/ 5142189 w 7953876"/>
              <a:gd name="connsiteY2116" fmla="*/ 4461714 h 6403694"/>
              <a:gd name="connsiteX2117" fmla="*/ 5022571 w 7953876"/>
              <a:gd name="connsiteY2117" fmla="*/ 4568041 h 6403694"/>
              <a:gd name="connsiteX2118" fmla="*/ 4925068 w 7953876"/>
              <a:gd name="connsiteY2118" fmla="*/ 4597974 h 6403694"/>
              <a:gd name="connsiteX2119" fmla="*/ 4867772 w 7953876"/>
              <a:gd name="connsiteY2119" fmla="*/ 4611712 h 6403694"/>
              <a:gd name="connsiteX2120" fmla="*/ 4595812 w 7953876"/>
              <a:gd name="connsiteY2120" fmla="*/ 4648457 h 6403694"/>
              <a:gd name="connsiteX2121" fmla="*/ 4594694 w 7953876"/>
              <a:gd name="connsiteY2121" fmla="*/ 4665321 h 6403694"/>
              <a:gd name="connsiteX2122" fmla="*/ 4608543 w 7953876"/>
              <a:gd name="connsiteY2122" fmla="*/ 4666660 h 6403694"/>
              <a:gd name="connsiteX2123" fmla="*/ 4687060 w 7953876"/>
              <a:gd name="connsiteY2123" fmla="*/ 4694583 h 6403694"/>
              <a:gd name="connsiteX2124" fmla="*/ 4762003 w 7953876"/>
              <a:gd name="connsiteY2124" fmla="*/ 4709549 h 6403694"/>
              <a:gd name="connsiteX2125" fmla="*/ 4903958 w 7953876"/>
              <a:gd name="connsiteY2125" fmla="*/ 4756570 h 6403694"/>
              <a:gd name="connsiteX2126" fmla="*/ 5116724 w 7953876"/>
              <a:gd name="connsiteY2126" fmla="*/ 4841006 h 6403694"/>
              <a:gd name="connsiteX2127" fmla="*/ 5501824 w 7953876"/>
              <a:gd name="connsiteY2127" fmla="*/ 4878198 h 6403694"/>
              <a:gd name="connsiteX2128" fmla="*/ 5630153 w 7953876"/>
              <a:gd name="connsiteY2128" fmla="*/ 4773434 h 6403694"/>
              <a:gd name="connsiteX2129" fmla="*/ 5715036 w 7953876"/>
              <a:gd name="connsiteY2129" fmla="*/ 4580215 h 6403694"/>
              <a:gd name="connsiteX2130" fmla="*/ 5846493 w 7953876"/>
              <a:gd name="connsiteY2130" fmla="*/ 4479361 h 6403694"/>
              <a:gd name="connsiteX2131" fmla="*/ 5818124 w 7953876"/>
              <a:gd name="connsiteY2131" fmla="*/ 4572174 h 6403694"/>
              <a:gd name="connsiteX2132" fmla="*/ 5850066 w 7953876"/>
              <a:gd name="connsiteY2132" fmla="*/ 4588814 h 6403694"/>
              <a:gd name="connsiteX2133" fmla="*/ 5865480 w 7953876"/>
              <a:gd name="connsiteY2133" fmla="*/ 4559776 h 6403694"/>
              <a:gd name="connsiteX2134" fmla="*/ 6006654 w 7953876"/>
              <a:gd name="connsiteY2134" fmla="*/ 4402408 h 6403694"/>
              <a:gd name="connsiteX2135" fmla="*/ 5994703 w 7953876"/>
              <a:gd name="connsiteY2135" fmla="*/ 4418156 h 6403694"/>
              <a:gd name="connsiteX2136" fmla="*/ 5938970 w 7953876"/>
              <a:gd name="connsiteY2136" fmla="*/ 4535205 h 6403694"/>
              <a:gd name="connsiteX2137" fmla="*/ 5960191 w 7953876"/>
              <a:gd name="connsiteY2137" fmla="*/ 4544028 h 6403694"/>
              <a:gd name="connsiteX2138" fmla="*/ 6006653 w 7953876"/>
              <a:gd name="connsiteY2138" fmla="*/ 4445854 h 6403694"/>
              <a:gd name="connsiteX2139" fmla="*/ 6049653 w 7953876"/>
              <a:gd name="connsiteY2139" fmla="*/ 4395817 h 6403694"/>
              <a:gd name="connsiteX2140" fmla="*/ 6069199 w 7953876"/>
              <a:gd name="connsiteY2140" fmla="*/ 4385095 h 6403694"/>
              <a:gd name="connsiteX2141" fmla="*/ 6059259 w 7953876"/>
              <a:gd name="connsiteY2141" fmla="*/ 4401403 h 6403694"/>
              <a:gd name="connsiteX2142" fmla="*/ 6030331 w 7953876"/>
              <a:gd name="connsiteY2142" fmla="*/ 4506723 h 6403694"/>
              <a:gd name="connsiteX2143" fmla="*/ 6036922 w 7953876"/>
              <a:gd name="connsiteY2143" fmla="*/ 4507171 h 6403694"/>
              <a:gd name="connsiteX2144" fmla="*/ 6083607 w 7953876"/>
              <a:gd name="connsiteY2144" fmla="*/ 4413688 h 6403694"/>
              <a:gd name="connsiteX2145" fmla="*/ 6137328 w 7953876"/>
              <a:gd name="connsiteY2145" fmla="*/ 4357174 h 6403694"/>
              <a:gd name="connsiteX2146" fmla="*/ 6132862 w 7953876"/>
              <a:gd name="connsiteY2146" fmla="*/ 4428097 h 6403694"/>
              <a:gd name="connsiteX2147" fmla="*/ 6131074 w 7953876"/>
              <a:gd name="connsiteY2147" fmla="*/ 4430777 h 6403694"/>
              <a:gd name="connsiteX2148" fmla="*/ 6150619 w 7953876"/>
              <a:gd name="connsiteY2148" fmla="*/ 4443620 h 6403694"/>
              <a:gd name="connsiteX2149" fmla="*/ 6152184 w 7953876"/>
              <a:gd name="connsiteY2149" fmla="*/ 4440828 h 6403694"/>
              <a:gd name="connsiteX2150" fmla="*/ 6250356 w 7953876"/>
              <a:gd name="connsiteY2150" fmla="*/ 4365774 h 6403694"/>
              <a:gd name="connsiteX2151" fmla="*/ 6328762 w 7953876"/>
              <a:gd name="connsiteY2151" fmla="*/ 4360637 h 6403694"/>
              <a:gd name="connsiteX2152" fmla="*/ 6345068 w 7953876"/>
              <a:gd name="connsiteY2152" fmla="*/ 4378729 h 6403694"/>
              <a:gd name="connsiteX2153" fmla="*/ 6444135 w 7953876"/>
              <a:gd name="connsiteY2153" fmla="*/ 4364657 h 6403694"/>
              <a:gd name="connsiteX2154" fmla="*/ 6304525 w 7953876"/>
              <a:gd name="connsiteY2154" fmla="*/ 4440717 h 6403694"/>
              <a:gd name="connsiteX2155" fmla="*/ 6148274 w 7953876"/>
              <a:gd name="connsiteY2155" fmla="*/ 4509181 h 6403694"/>
              <a:gd name="connsiteX2156" fmla="*/ 5938188 w 7953876"/>
              <a:gd name="connsiteY2156" fmla="*/ 4656832 h 6403694"/>
              <a:gd name="connsiteX2157" fmla="*/ 5792324 w 7953876"/>
              <a:gd name="connsiteY2157" fmla="*/ 4734568 h 6403694"/>
              <a:gd name="connsiteX2158" fmla="*/ 5705096 w 7953876"/>
              <a:gd name="connsiteY2158" fmla="*/ 4804708 h 6403694"/>
              <a:gd name="connsiteX2159" fmla="*/ 5700517 w 7953876"/>
              <a:gd name="connsiteY2159" fmla="*/ 4808169 h 6403694"/>
              <a:gd name="connsiteX2160" fmla="*/ 5763174 w 7953876"/>
              <a:gd name="connsiteY2160" fmla="*/ 4585687 h 6403694"/>
              <a:gd name="connsiteX2161" fmla="*/ 5749324 w 7953876"/>
              <a:gd name="connsiteY2161" fmla="*/ 4581666 h 6403694"/>
              <a:gd name="connsiteX2162" fmla="*/ 5712691 w 7953876"/>
              <a:gd name="connsiteY2162" fmla="*/ 4700391 h 6403694"/>
              <a:gd name="connsiteX2163" fmla="*/ 5675833 w 7953876"/>
              <a:gd name="connsiteY2163" fmla="*/ 4827268 h 6403694"/>
              <a:gd name="connsiteX2164" fmla="*/ 5375952 w 7953876"/>
              <a:gd name="connsiteY2164" fmla="*/ 4970899 h 6403694"/>
              <a:gd name="connsiteX2165" fmla="*/ 5368580 w 7953876"/>
              <a:gd name="connsiteY2165" fmla="*/ 4994912 h 6403694"/>
              <a:gd name="connsiteX2166" fmla="*/ 5594302 w 7953876"/>
              <a:gd name="connsiteY2166" fmla="*/ 4928123 h 6403694"/>
              <a:gd name="connsiteX2167" fmla="*/ 5930482 w 7953876"/>
              <a:gd name="connsiteY2167" fmla="*/ 4701620 h 6403694"/>
              <a:gd name="connsiteX2168" fmla="*/ 5996043 w 7953876"/>
              <a:gd name="connsiteY2168" fmla="*/ 4652030 h 6403694"/>
              <a:gd name="connsiteX2169" fmla="*/ 6101923 w 7953876"/>
              <a:gd name="connsiteY2169" fmla="*/ 4647339 h 6403694"/>
              <a:gd name="connsiteX2170" fmla="*/ 6183792 w 7953876"/>
              <a:gd name="connsiteY2170" fmla="*/ 4646446 h 6403694"/>
              <a:gd name="connsiteX2171" fmla="*/ 6185466 w 7953876"/>
              <a:gd name="connsiteY2171" fmla="*/ 4633043 h 6403694"/>
              <a:gd name="connsiteX2172" fmla="*/ 6040718 w 7953876"/>
              <a:gd name="connsiteY2172" fmla="*/ 4614614 h 6403694"/>
              <a:gd name="connsiteX2173" fmla="*/ 6052781 w 7953876"/>
              <a:gd name="connsiteY2173" fmla="*/ 4605345 h 6403694"/>
              <a:gd name="connsiteX2174" fmla="*/ 6118229 w 7953876"/>
              <a:gd name="connsiteY2174" fmla="*/ 4563797 h 6403694"/>
              <a:gd name="connsiteX2175" fmla="*/ 6174967 w 7953876"/>
              <a:gd name="connsiteY2175" fmla="*/ 4571169 h 6403694"/>
              <a:gd name="connsiteX2176" fmla="*/ 6231034 w 7953876"/>
              <a:gd name="connsiteY2176" fmla="*/ 4587140 h 6403694"/>
              <a:gd name="connsiteX2177" fmla="*/ 6238518 w 7953876"/>
              <a:gd name="connsiteY2177" fmla="*/ 4575747 h 6403694"/>
              <a:gd name="connsiteX2178" fmla="*/ 6164133 w 7953876"/>
              <a:gd name="connsiteY2178" fmla="*/ 4537326 h 6403694"/>
              <a:gd name="connsiteX2179" fmla="*/ 6219308 w 7953876"/>
              <a:gd name="connsiteY2179" fmla="*/ 4507283 h 6403694"/>
              <a:gd name="connsiteX2180" fmla="*/ 6378127 w 7953876"/>
              <a:gd name="connsiteY2180" fmla="*/ 4443732 h 6403694"/>
              <a:gd name="connsiteX2181" fmla="*/ 6445588 w 7953876"/>
              <a:gd name="connsiteY2181" fmla="*/ 4400956 h 6403694"/>
              <a:gd name="connsiteX2182" fmla="*/ 6419005 w 7953876"/>
              <a:gd name="connsiteY2182" fmla="*/ 4437143 h 6403694"/>
              <a:gd name="connsiteX2183" fmla="*/ 6274592 w 7953876"/>
              <a:gd name="connsiteY2183" fmla="*/ 4561787 h 6403694"/>
              <a:gd name="connsiteX2184" fmla="*/ 6271019 w 7953876"/>
              <a:gd name="connsiteY2184" fmla="*/ 4578316 h 6403694"/>
              <a:gd name="connsiteX2185" fmla="*/ 6114097 w 7953876"/>
              <a:gd name="connsiteY2185" fmla="*/ 4727867 h 6403694"/>
              <a:gd name="connsiteX2186" fmla="*/ 5937072 w 7953876"/>
              <a:gd name="connsiteY2186" fmla="*/ 4802139 h 6403694"/>
              <a:gd name="connsiteX2187" fmla="*/ 5927467 w 7953876"/>
              <a:gd name="connsiteY2187" fmla="*/ 4830731 h 6403694"/>
              <a:gd name="connsiteX2188" fmla="*/ 5800254 w 7953876"/>
              <a:gd name="connsiteY2188" fmla="*/ 4849048 h 6403694"/>
              <a:gd name="connsiteX2189" fmla="*/ 5669691 w 7953876"/>
              <a:gd name="connsiteY2189" fmla="*/ 4912263 h 6403694"/>
              <a:gd name="connsiteX2190" fmla="*/ 5672930 w 7953876"/>
              <a:gd name="connsiteY2190" fmla="*/ 4937951 h 6403694"/>
              <a:gd name="connsiteX2191" fmla="*/ 6046972 w 7953876"/>
              <a:gd name="connsiteY2191" fmla="*/ 4899307 h 6403694"/>
              <a:gd name="connsiteX2192" fmla="*/ 6213722 w 7953876"/>
              <a:gd name="connsiteY2192" fmla="*/ 4754112 h 6403694"/>
              <a:gd name="connsiteX2193" fmla="*/ 6373995 w 7953876"/>
              <a:gd name="connsiteY2193" fmla="*/ 4712454 h 6403694"/>
              <a:gd name="connsiteX2194" fmla="*/ 6392870 w 7953876"/>
              <a:gd name="connsiteY2194" fmla="*/ 4729654 h 6403694"/>
              <a:gd name="connsiteX2195" fmla="*/ 6581623 w 7953876"/>
              <a:gd name="connsiteY2195" fmla="*/ 4699162 h 6403694"/>
              <a:gd name="connsiteX2196" fmla="*/ 6671421 w 7953876"/>
              <a:gd name="connsiteY2196" fmla="*/ 4703295 h 6403694"/>
              <a:gd name="connsiteX2197" fmla="*/ 6512711 w 7953876"/>
              <a:gd name="connsiteY2197" fmla="*/ 4773882 h 6403694"/>
              <a:gd name="connsiteX2198" fmla="*/ 6290117 w 7953876"/>
              <a:gd name="connsiteY2198" fmla="*/ 4862897 h 6403694"/>
              <a:gd name="connsiteX2199" fmla="*/ 6304860 w 7953876"/>
              <a:gd name="connsiteY2199" fmla="*/ 4840895 h 6403694"/>
              <a:gd name="connsiteX2200" fmla="*/ 6363273 w 7953876"/>
              <a:gd name="connsiteY2200" fmla="*/ 4746965 h 6403694"/>
              <a:gd name="connsiteX2201" fmla="*/ 6352440 w 7953876"/>
              <a:gd name="connsiteY2201" fmla="*/ 4738365 h 6403694"/>
              <a:gd name="connsiteX2202" fmla="*/ 6281294 w 7953876"/>
              <a:gd name="connsiteY2202" fmla="*/ 4823024 h 6403694"/>
              <a:gd name="connsiteX2203" fmla="*/ 6237736 w 7953876"/>
              <a:gd name="connsiteY2203" fmla="*/ 4890037 h 6403694"/>
              <a:gd name="connsiteX2204" fmla="*/ 6167149 w 7953876"/>
              <a:gd name="connsiteY2204" fmla="*/ 4925778 h 6403694"/>
              <a:gd name="connsiteX2205" fmla="*/ 6202553 w 7953876"/>
              <a:gd name="connsiteY2205" fmla="*/ 4882443 h 6403694"/>
              <a:gd name="connsiteX2206" fmla="*/ 6262642 w 7953876"/>
              <a:gd name="connsiteY2206" fmla="*/ 4772876 h 6403694"/>
              <a:gd name="connsiteX2207" fmla="*/ 6248681 w 7953876"/>
              <a:gd name="connsiteY2207" fmla="*/ 4768408 h 6403694"/>
              <a:gd name="connsiteX2208" fmla="*/ 6182227 w 7953876"/>
              <a:gd name="connsiteY2208" fmla="*/ 4865019 h 6403694"/>
              <a:gd name="connsiteX2209" fmla="*/ 6119904 w 7953876"/>
              <a:gd name="connsiteY2209" fmla="*/ 4946328 h 6403694"/>
              <a:gd name="connsiteX2210" fmla="*/ 6061827 w 7953876"/>
              <a:gd name="connsiteY2210" fmla="*/ 4969894 h 6403694"/>
              <a:gd name="connsiteX2211" fmla="*/ 6107508 w 7953876"/>
              <a:gd name="connsiteY2211" fmla="*/ 4916731 h 6403694"/>
              <a:gd name="connsiteX2212" fmla="*/ 6182450 w 7953876"/>
              <a:gd name="connsiteY2212" fmla="*/ 4825704 h 6403694"/>
              <a:gd name="connsiteX2213" fmla="*/ 6174521 w 7953876"/>
              <a:gd name="connsiteY2213" fmla="*/ 4813755 h 6403694"/>
              <a:gd name="connsiteX2214" fmla="*/ 6084611 w 7953876"/>
              <a:gd name="connsiteY2214" fmla="*/ 4912152 h 6403694"/>
              <a:gd name="connsiteX2215" fmla="*/ 6008888 w 7953876"/>
              <a:gd name="connsiteY2215" fmla="*/ 4990891 h 6403694"/>
              <a:gd name="connsiteX2216" fmla="*/ 5954049 w 7953876"/>
              <a:gd name="connsiteY2216" fmla="*/ 5012671 h 6403694"/>
              <a:gd name="connsiteX2217" fmla="*/ 5942433 w 7953876"/>
              <a:gd name="connsiteY2217" fmla="*/ 5017362 h 6403694"/>
              <a:gd name="connsiteX2218" fmla="*/ 5969350 w 7953876"/>
              <a:gd name="connsiteY2218" fmla="*/ 4962188 h 6403694"/>
              <a:gd name="connsiteX2219" fmla="*/ 5953155 w 7953876"/>
              <a:gd name="connsiteY2219" fmla="*/ 4965315 h 6403694"/>
              <a:gd name="connsiteX2220" fmla="*/ 5903789 w 7953876"/>
              <a:gd name="connsiteY2220" fmla="*/ 5019260 h 6403694"/>
              <a:gd name="connsiteX2221" fmla="*/ 5877207 w 7953876"/>
              <a:gd name="connsiteY2221" fmla="*/ 5042827 h 6403694"/>
              <a:gd name="connsiteX2222" fmla="*/ 5621218 w 7953876"/>
              <a:gd name="connsiteY2222" fmla="*/ 5088730 h 6403694"/>
              <a:gd name="connsiteX2223" fmla="*/ 5589610 w 7953876"/>
              <a:gd name="connsiteY2223" fmla="*/ 5081917 h 6403694"/>
              <a:gd name="connsiteX2224" fmla="*/ 5586707 w 7953876"/>
              <a:gd name="connsiteY2224" fmla="*/ 5099787 h 6403694"/>
              <a:gd name="connsiteX2225" fmla="*/ 5743070 w 7953876"/>
              <a:gd name="connsiteY2225" fmla="*/ 5200306 h 6403694"/>
              <a:gd name="connsiteX2226" fmla="*/ 5855652 w 7953876"/>
              <a:gd name="connsiteY2226" fmla="*/ 5290774 h 6403694"/>
              <a:gd name="connsiteX2227" fmla="*/ 5861571 w 7953876"/>
              <a:gd name="connsiteY2227" fmla="*/ 5283291 h 6403694"/>
              <a:gd name="connsiteX2228" fmla="*/ 5734358 w 7953876"/>
              <a:gd name="connsiteY2228" fmla="*/ 5159317 h 6403694"/>
              <a:gd name="connsiteX2229" fmla="*/ 5671590 w 7953876"/>
              <a:gd name="connsiteY2229" fmla="*/ 5110509 h 6403694"/>
              <a:gd name="connsiteX2230" fmla="*/ 5854312 w 7953876"/>
              <a:gd name="connsiteY2230" fmla="*/ 5075663 h 6403694"/>
              <a:gd name="connsiteX2231" fmla="*/ 5951368 w 7953876"/>
              <a:gd name="connsiteY2231" fmla="*/ 5074993 h 6403694"/>
              <a:gd name="connsiteX2232" fmla="*/ 6049542 w 7953876"/>
              <a:gd name="connsiteY2232" fmla="*/ 5076891 h 6403694"/>
              <a:gd name="connsiteX2233" fmla="*/ 6051329 w 7953876"/>
              <a:gd name="connsiteY2233" fmla="*/ 5066170 h 6403694"/>
              <a:gd name="connsiteX2234" fmla="*/ 5949692 w 7953876"/>
              <a:gd name="connsiteY2234" fmla="*/ 5054777 h 6403694"/>
              <a:gd name="connsiteX2235" fmla="*/ 5908145 w 7953876"/>
              <a:gd name="connsiteY2235" fmla="*/ 5058128 h 6403694"/>
              <a:gd name="connsiteX2236" fmla="*/ 6157209 w 7953876"/>
              <a:gd name="connsiteY2236" fmla="*/ 4969113 h 6403694"/>
              <a:gd name="connsiteX2237" fmla="*/ 6307876 w 7953876"/>
              <a:gd name="connsiteY2237" fmla="*/ 4972909 h 6403694"/>
              <a:gd name="connsiteX2238" fmla="*/ 6376340 w 7953876"/>
              <a:gd name="connsiteY2238" fmla="*/ 4982404 h 6403694"/>
              <a:gd name="connsiteX2239" fmla="*/ 6312232 w 7953876"/>
              <a:gd name="connsiteY2239" fmla="*/ 4999157 h 6403694"/>
              <a:gd name="connsiteX2240" fmla="*/ 6318375 w 7953876"/>
              <a:gd name="connsiteY2240" fmla="*/ 5030540 h 6403694"/>
              <a:gd name="connsiteX2241" fmla="*/ 6463011 w 7953876"/>
              <a:gd name="connsiteY2241" fmla="*/ 4987205 h 6403694"/>
              <a:gd name="connsiteX2242" fmla="*/ 6464351 w 7953876"/>
              <a:gd name="connsiteY2242" fmla="*/ 4987206 h 6403694"/>
              <a:gd name="connsiteX2243" fmla="*/ 6469600 w 7953876"/>
              <a:gd name="connsiteY2243" fmla="*/ 4983743 h 6403694"/>
              <a:gd name="connsiteX2244" fmla="*/ 6558168 w 7953876"/>
              <a:gd name="connsiteY2244" fmla="*/ 4927005 h 6403694"/>
              <a:gd name="connsiteX2245" fmla="*/ 6652433 w 7953876"/>
              <a:gd name="connsiteY2245" fmla="*/ 4863344 h 6403694"/>
              <a:gd name="connsiteX2246" fmla="*/ 6919479 w 7953876"/>
              <a:gd name="connsiteY2246" fmla="*/ 4861333 h 6403694"/>
              <a:gd name="connsiteX2247" fmla="*/ 6935226 w 7953876"/>
              <a:gd name="connsiteY2247" fmla="*/ 4876411 h 6403694"/>
              <a:gd name="connsiteX2248" fmla="*/ 7054398 w 7953876"/>
              <a:gd name="connsiteY2248" fmla="*/ 4884564 h 6403694"/>
              <a:gd name="connsiteX2249" fmla="*/ 6917021 w 7953876"/>
              <a:gd name="connsiteY2249" fmla="*/ 4920975 h 6403694"/>
              <a:gd name="connsiteX2250" fmla="*/ 6666059 w 7953876"/>
              <a:gd name="connsiteY2250" fmla="*/ 5029536 h 6403694"/>
              <a:gd name="connsiteX2251" fmla="*/ 6673766 w 7953876"/>
              <a:gd name="connsiteY2251" fmla="*/ 5044614 h 6403694"/>
              <a:gd name="connsiteX2252" fmla="*/ 7077629 w 7953876"/>
              <a:gd name="connsiteY2252" fmla="*/ 4919411 h 6403694"/>
              <a:gd name="connsiteX2253" fmla="*/ 7040213 w 7953876"/>
              <a:gd name="connsiteY2253" fmla="*/ 4953923 h 6403694"/>
              <a:gd name="connsiteX2254" fmla="*/ 7030498 w 7953876"/>
              <a:gd name="connsiteY2254" fmla="*/ 4954035 h 6403694"/>
              <a:gd name="connsiteX2255" fmla="*/ 6986714 w 7953876"/>
              <a:gd name="connsiteY2255" fmla="*/ 4952247 h 6403694"/>
              <a:gd name="connsiteX2256" fmla="*/ 6980014 w 7953876"/>
              <a:gd name="connsiteY2256" fmla="*/ 4970229 h 6403694"/>
              <a:gd name="connsiteX2257" fmla="*/ 6986269 w 7953876"/>
              <a:gd name="connsiteY2257" fmla="*/ 4974586 h 6403694"/>
              <a:gd name="connsiteX2258" fmla="*/ 6923500 w 7953876"/>
              <a:gd name="connsiteY2258" fmla="*/ 4990221 h 6403694"/>
              <a:gd name="connsiteX2259" fmla="*/ 6923389 w 7953876"/>
              <a:gd name="connsiteY2259" fmla="*/ 5017250 h 6403694"/>
              <a:gd name="connsiteX2260" fmla="*/ 6993081 w 7953876"/>
              <a:gd name="connsiteY2260" fmla="*/ 5010772 h 6403694"/>
              <a:gd name="connsiteX2261" fmla="*/ 6957230 w 7953876"/>
              <a:gd name="connsiteY2261" fmla="*/ 5051985 h 6403694"/>
              <a:gd name="connsiteX2262" fmla="*/ 6927409 w 7953876"/>
              <a:gd name="connsiteY2262" fmla="*/ 5046513 h 6403694"/>
              <a:gd name="connsiteX2263" fmla="*/ 6840069 w 7953876"/>
              <a:gd name="connsiteY2263" fmla="*/ 5044614 h 6403694"/>
              <a:gd name="connsiteX2264" fmla="*/ 6837724 w 7953876"/>
              <a:gd name="connsiteY2264" fmla="*/ 5065387 h 6403694"/>
              <a:gd name="connsiteX2265" fmla="*/ 6914678 w 7953876"/>
              <a:gd name="connsiteY2265" fmla="*/ 5081135 h 6403694"/>
              <a:gd name="connsiteX2266" fmla="*/ 6907193 w 7953876"/>
              <a:gd name="connsiteY2266" fmla="*/ 5085156 h 6403694"/>
              <a:gd name="connsiteX2267" fmla="*/ 6872346 w 7953876"/>
              <a:gd name="connsiteY2267" fmla="*/ 5097330 h 6403694"/>
              <a:gd name="connsiteX2268" fmla="*/ 6812483 w 7953876"/>
              <a:gd name="connsiteY2268" fmla="*/ 5092304 h 6403694"/>
              <a:gd name="connsiteX2269" fmla="*/ 6755299 w 7953876"/>
              <a:gd name="connsiteY2269" fmla="*/ 5080242 h 6403694"/>
              <a:gd name="connsiteX2270" fmla="*/ 6749937 w 7953876"/>
              <a:gd name="connsiteY2270" fmla="*/ 5088842 h 6403694"/>
              <a:gd name="connsiteX2271" fmla="*/ 6807455 w 7953876"/>
              <a:gd name="connsiteY2271" fmla="*/ 5121008 h 6403694"/>
              <a:gd name="connsiteX2272" fmla="*/ 6803547 w 7953876"/>
              <a:gd name="connsiteY2272" fmla="*/ 5125029 h 6403694"/>
              <a:gd name="connsiteX2273" fmla="*/ 6790032 w 7953876"/>
              <a:gd name="connsiteY2273" fmla="*/ 5127821 h 6403694"/>
              <a:gd name="connsiteX2274" fmla="*/ 6766579 w 7953876"/>
              <a:gd name="connsiteY2274" fmla="*/ 5126146 h 6403694"/>
              <a:gd name="connsiteX2275" fmla="*/ 6671867 w 7953876"/>
              <a:gd name="connsiteY2275" fmla="*/ 5107382 h 6403694"/>
              <a:gd name="connsiteX2276" fmla="*/ 6667511 w 7953876"/>
              <a:gd name="connsiteY2276" fmla="*/ 5115535 h 6403694"/>
              <a:gd name="connsiteX2277" fmla="*/ 6721233 w 7953876"/>
              <a:gd name="connsiteY2277" fmla="*/ 5142340 h 6403694"/>
              <a:gd name="connsiteX2278" fmla="*/ 6308992 w 7953876"/>
              <a:gd name="connsiteY2278" fmla="*/ 5183106 h 6403694"/>
              <a:gd name="connsiteX2279" fmla="*/ 6484119 w 7953876"/>
              <a:gd name="connsiteY2279" fmla="*/ 5115312 h 6403694"/>
              <a:gd name="connsiteX2280" fmla="*/ 6627973 w 7953876"/>
              <a:gd name="connsiteY2280" fmla="*/ 5059691 h 6403694"/>
              <a:gd name="connsiteX2281" fmla="*/ 6618704 w 7953876"/>
              <a:gd name="connsiteY2281" fmla="*/ 5046066 h 6403694"/>
              <a:gd name="connsiteX2282" fmla="*/ 6407948 w 7953876"/>
              <a:gd name="connsiteY2282" fmla="*/ 5132289 h 6403694"/>
              <a:gd name="connsiteX2283" fmla="*/ 6216403 w 7953876"/>
              <a:gd name="connsiteY2283" fmla="*/ 5176405 h 6403694"/>
              <a:gd name="connsiteX2284" fmla="*/ 6208473 w 7953876"/>
              <a:gd name="connsiteY2284" fmla="*/ 5184000 h 6403694"/>
              <a:gd name="connsiteX2285" fmla="*/ 6076011 w 7953876"/>
              <a:gd name="connsiteY2285" fmla="*/ 5181878 h 6403694"/>
              <a:gd name="connsiteX2286" fmla="*/ 6073331 w 7953876"/>
              <a:gd name="connsiteY2286" fmla="*/ 5182994 h 6403694"/>
              <a:gd name="connsiteX2287" fmla="*/ 6019609 w 7953876"/>
              <a:gd name="connsiteY2287" fmla="*/ 5177857 h 6403694"/>
              <a:gd name="connsiteX2288" fmla="*/ 6018603 w 7953876"/>
              <a:gd name="connsiteY2288" fmla="*/ 5185228 h 6403694"/>
              <a:gd name="connsiteX2289" fmla="*/ 6148497 w 7953876"/>
              <a:gd name="connsiteY2289" fmla="*/ 5246992 h 6403694"/>
              <a:gd name="connsiteX2290" fmla="*/ 6268450 w 7953876"/>
              <a:gd name="connsiteY2290" fmla="*/ 5311994 h 6403694"/>
              <a:gd name="connsiteX2291" fmla="*/ 6277050 w 7953876"/>
              <a:gd name="connsiteY2291" fmla="*/ 5303506 h 6403694"/>
              <a:gd name="connsiteX2292" fmla="*/ 6161341 w 7953876"/>
              <a:gd name="connsiteY2292" fmla="*/ 5225771 h 6403694"/>
              <a:gd name="connsiteX2293" fmla="*/ 6120798 w 7953876"/>
              <a:gd name="connsiteY2293" fmla="*/ 5204438 h 6403694"/>
              <a:gd name="connsiteX2294" fmla="*/ 6151848 w 7953876"/>
              <a:gd name="connsiteY2294" fmla="*/ 5205443 h 6403694"/>
              <a:gd name="connsiteX2295" fmla="*/ 6157097 w 7953876"/>
              <a:gd name="connsiteY2295" fmla="*/ 5211810 h 6403694"/>
              <a:gd name="connsiteX2296" fmla="*/ 6457985 w 7953876"/>
              <a:gd name="connsiteY2296" fmla="*/ 5388947 h 6403694"/>
              <a:gd name="connsiteX2297" fmla="*/ 6464910 w 7953876"/>
              <a:gd name="connsiteY2297" fmla="*/ 5375211 h 6403694"/>
              <a:gd name="connsiteX2298" fmla="*/ 6289112 w 7953876"/>
              <a:gd name="connsiteY2298" fmla="*/ 5244981 h 6403694"/>
              <a:gd name="connsiteX2299" fmla="*/ 6215845 w 7953876"/>
              <a:gd name="connsiteY2299" fmla="*/ 5205556 h 6403694"/>
              <a:gd name="connsiteX2300" fmla="*/ 6392201 w 7953876"/>
              <a:gd name="connsiteY2300" fmla="*/ 5197850 h 6403694"/>
              <a:gd name="connsiteX2301" fmla="*/ 6718329 w 7953876"/>
              <a:gd name="connsiteY2301" fmla="*/ 5172273 h 6403694"/>
              <a:gd name="connsiteX2302" fmla="*/ 6793942 w 7953876"/>
              <a:gd name="connsiteY2302" fmla="*/ 5157418 h 6403694"/>
              <a:gd name="connsiteX2303" fmla="*/ 6825885 w 7953876"/>
              <a:gd name="connsiteY2303" fmla="*/ 5151163 h 6403694"/>
              <a:gd name="connsiteX2304" fmla="*/ 7023014 w 7953876"/>
              <a:gd name="connsiteY2304" fmla="*/ 5114083 h 6403694"/>
              <a:gd name="connsiteX2305" fmla="*/ 7145982 w 7953876"/>
              <a:gd name="connsiteY2305" fmla="*/ 5072200 h 6403694"/>
              <a:gd name="connsiteX2306" fmla="*/ 7363103 w 7953876"/>
              <a:gd name="connsiteY2306" fmla="*/ 5046177 h 6403694"/>
              <a:gd name="connsiteX2307" fmla="*/ 7238124 w 7953876"/>
              <a:gd name="connsiteY2307" fmla="*/ 5191595 h 6403694"/>
              <a:gd name="connsiteX2308" fmla="*/ 7251191 w 7953876"/>
              <a:gd name="connsiteY2308" fmla="*/ 5221415 h 6403694"/>
              <a:gd name="connsiteX2309" fmla="*/ 7274089 w 7953876"/>
              <a:gd name="connsiteY2309" fmla="*/ 5210917 h 6403694"/>
              <a:gd name="connsiteX2310" fmla="*/ 7284811 w 7953876"/>
              <a:gd name="connsiteY2310" fmla="*/ 5209688 h 6403694"/>
              <a:gd name="connsiteX2311" fmla="*/ 7595750 w 7953876"/>
              <a:gd name="connsiteY2311" fmla="*/ 5116093 h 6403694"/>
              <a:gd name="connsiteX2312" fmla="*/ 7702412 w 7953876"/>
              <a:gd name="connsiteY2312" fmla="*/ 5125252 h 6403694"/>
              <a:gd name="connsiteX2313" fmla="*/ 7649918 w 7953876"/>
              <a:gd name="connsiteY2313" fmla="*/ 5178193 h 6403694"/>
              <a:gd name="connsiteX2314" fmla="*/ 7640314 w 7953876"/>
              <a:gd name="connsiteY2314" fmla="*/ 5199860 h 6403694"/>
              <a:gd name="connsiteX2315" fmla="*/ 7636851 w 7953876"/>
              <a:gd name="connsiteY2315" fmla="*/ 5209800 h 6403694"/>
              <a:gd name="connsiteX2316" fmla="*/ 7637185 w 7953876"/>
              <a:gd name="connsiteY2316" fmla="*/ 5211811 h 6403694"/>
              <a:gd name="connsiteX2317" fmla="*/ 7644446 w 7953876"/>
              <a:gd name="connsiteY2317" fmla="*/ 5224542 h 6403694"/>
              <a:gd name="connsiteX2318" fmla="*/ 7663432 w 7953876"/>
              <a:gd name="connsiteY2318" fmla="*/ 5223538 h 6403694"/>
              <a:gd name="connsiteX2319" fmla="*/ 7799692 w 7953876"/>
              <a:gd name="connsiteY2319" fmla="*/ 5217394 h 6403694"/>
              <a:gd name="connsiteX2320" fmla="*/ 7889154 w 7953876"/>
              <a:gd name="connsiteY2320" fmla="*/ 5217841 h 6403694"/>
              <a:gd name="connsiteX2321" fmla="*/ 7874746 w 7953876"/>
              <a:gd name="connsiteY2321" fmla="*/ 5234930 h 6403694"/>
              <a:gd name="connsiteX2322" fmla="*/ 7868269 w 7953876"/>
              <a:gd name="connsiteY2322" fmla="*/ 5233366 h 6403694"/>
              <a:gd name="connsiteX2323" fmla="*/ 7791427 w 7953876"/>
              <a:gd name="connsiteY2323" fmla="*/ 5272010 h 6403694"/>
              <a:gd name="connsiteX2324" fmla="*/ 7715926 w 7953876"/>
              <a:gd name="connsiteY2324" fmla="*/ 5275807 h 6403694"/>
              <a:gd name="connsiteX2325" fmla="*/ 7701518 w 7953876"/>
              <a:gd name="connsiteY2325" fmla="*/ 5296022 h 6403694"/>
              <a:gd name="connsiteX2326" fmla="*/ 7782268 w 7953876"/>
              <a:gd name="connsiteY2326" fmla="*/ 5312776 h 6403694"/>
              <a:gd name="connsiteX2327" fmla="*/ 7736923 w 7953876"/>
              <a:gd name="connsiteY2327" fmla="*/ 5345612 h 6403694"/>
              <a:gd name="connsiteX2328" fmla="*/ 7719834 w 7953876"/>
              <a:gd name="connsiteY2328" fmla="*/ 5347735 h 6403694"/>
              <a:gd name="connsiteX2329" fmla="*/ 7676054 w 7953876"/>
              <a:gd name="connsiteY2329" fmla="*/ 5343603 h 6403694"/>
              <a:gd name="connsiteX2330" fmla="*/ 7661757 w 7953876"/>
              <a:gd name="connsiteY2330" fmla="*/ 5340810 h 6403694"/>
              <a:gd name="connsiteX2331" fmla="*/ 7556771 w 7953876"/>
              <a:gd name="connsiteY2331" fmla="*/ 5318473 h 6403694"/>
              <a:gd name="connsiteX2332" fmla="*/ 7552191 w 7953876"/>
              <a:gd name="connsiteY2332" fmla="*/ 5338800 h 6403694"/>
              <a:gd name="connsiteX2333" fmla="*/ 7668906 w 7953876"/>
              <a:gd name="connsiteY2333" fmla="*/ 5368732 h 6403694"/>
              <a:gd name="connsiteX2334" fmla="*/ 7765850 w 7953876"/>
              <a:gd name="connsiteY2334" fmla="*/ 5379678 h 6403694"/>
              <a:gd name="connsiteX2335" fmla="*/ 7771546 w 7953876"/>
              <a:gd name="connsiteY2335" fmla="*/ 5373199 h 6403694"/>
              <a:gd name="connsiteX2336" fmla="*/ 7789528 w 7953876"/>
              <a:gd name="connsiteY2336" fmla="*/ 5382581 h 6403694"/>
              <a:gd name="connsiteX2337" fmla="*/ 7751778 w 7953876"/>
              <a:gd name="connsiteY2337" fmla="*/ 5386155 h 6403694"/>
              <a:gd name="connsiteX2338" fmla="*/ 7711681 w 7953876"/>
              <a:gd name="connsiteY2338" fmla="*/ 5384926 h 6403694"/>
              <a:gd name="connsiteX2339" fmla="*/ 7711012 w 7953876"/>
              <a:gd name="connsiteY2339" fmla="*/ 5399557 h 6403694"/>
              <a:gd name="connsiteX2340" fmla="*/ 7791092 w 7953876"/>
              <a:gd name="connsiteY2340" fmla="*/ 5412402 h 6403694"/>
              <a:gd name="connsiteX2341" fmla="*/ 7788411 w 7953876"/>
              <a:gd name="connsiteY2341" fmla="*/ 5417763 h 6403694"/>
              <a:gd name="connsiteX2342" fmla="*/ 7751442 w 7953876"/>
              <a:gd name="connsiteY2342" fmla="*/ 5422342 h 6403694"/>
              <a:gd name="connsiteX2343" fmla="*/ 7677282 w 7953876"/>
              <a:gd name="connsiteY2343" fmla="*/ 5416088 h 6403694"/>
              <a:gd name="connsiteX2344" fmla="*/ 7672367 w 7953876"/>
              <a:gd name="connsiteY2344" fmla="*/ 5427703 h 6403694"/>
              <a:gd name="connsiteX2345" fmla="*/ 7721287 w 7953876"/>
              <a:gd name="connsiteY2345" fmla="*/ 5448254 h 6403694"/>
              <a:gd name="connsiteX2346" fmla="*/ 7705986 w 7953876"/>
              <a:gd name="connsiteY2346" fmla="*/ 5449147 h 6403694"/>
              <a:gd name="connsiteX2347" fmla="*/ 7601446 w 7953876"/>
              <a:gd name="connsiteY2347" fmla="*/ 5445126 h 6403694"/>
              <a:gd name="connsiteX2348" fmla="*/ 7596532 w 7953876"/>
              <a:gd name="connsiteY2348" fmla="*/ 5454397 h 6403694"/>
              <a:gd name="connsiteX2349" fmla="*/ 7683983 w 7953876"/>
              <a:gd name="connsiteY2349" fmla="*/ 5476623 h 6403694"/>
              <a:gd name="connsiteX2350" fmla="*/ 7711123 w 7953876"/>
              <a:gd name="connsiteY2350" fmla="*/ 5475394 h 6403694"/>
              <a:gd name="connsiteX2351" fmla="*/ 7691355 w 7953876"/>
              <a:gd name="connsiteY2351" fmla="*/ 5482318 h 6403694"/>
              <a:gd name="connsiteX2352" fmla="*/ 7562243 w 7953876"/>
              <a:gd name="connsiteY2352" fmla="*/ 5502199 h 6403694"/>
              <a:gd name="connsiteX2353" fmla="*/ 7341771 w 7953876"/>
              <a:gd name="connsiteY2353" fmla="*/ 5442557 h 6403694"/>
              <a:gd name="connsiteX2354" fmla="*/ 7339761 w 7953876"/>
              <a:gd name="connsiteY2354" fmla="*/ 5437420 h 6403694"/>
              <a:gd name="connsiteX2355" fmla="*/ 7486407 w 7953876"/>
              <a:gd name="connsiteY2355" fmla="*/ 5479080 h 6403694"/>
              <a:gd name="connsiteX2356" fmla="*/ 7488194 w 7953876"/>
              <a:gd name="connsiteY2356" fmla="*/ 5466570 h 6403694"/>
              <a:gd name="connsiteX2357" fmla="*/ 7392701 w 7953876"/>
              <a:gd name="connsiteY2357" fmla="*/ 5440325 h 6403694"/>
              <a:gd name="connsiteX2358" fmla="*/ 7322896 w 7953876"/>
              <a:gd name="connsiteY2358" fmla="*/ 5407041 h 6403694"/>
              <a:gd name="connsiteX2359" fmla="*/ 7315189 w 7953876"/>
              <a:gd name="connsiteY2359" fmla="*/ 5397548 h 6403694"/>
              <a:gd name="connsiteX2360" fmla="*/ 7340542 w 7953876"/>
              <a:gd name="connsiteY2360" fmla="*/ 5408716 h 6403694"/>
              <a:gd name="connsiteX2361" fmla="*/ 7433690 w 7953876"/>
              <a:gd name="connsiteY2361" fmla="*/ 5438872 h 6403694"/>
              <a:gd name="connsiteX2362" fmla="*/ 7438158 w 7953876"/>
              <a:gd name="connsiteY2362" fmla="*/ 5427368 h 6403694"/>
              <a:gd name="connsiteX2363" fmla="*/ 7349030 w 7953876"/>
              <a:gd name="connsiteY2363" fmla="*/ 5387608 h 6403694"/>
              <a:gd name="connsiteX2364" fmla="*/ 7250857 w 7953876"/>
              <a:gd name="connsiteY2364" fmla="*/ 5343602 h 6403694"/>
              <a:gd name="connsiteX2365" fmla="*/ 7240471 w 7953876"/>
              <a:gd name="connsiteY2365" fmla="*/ 5345165 h 6403694"/>
              <a:gd name="connsiteX2366" fmla="*/ 7191215 w 7953876"/>
              <a:gd name="connsiteY2366" fmla="*/ 5321600 h 6403694"/>
              <a:gd name="connsiteX2367" fmla="*/ 7184738 w 7953876"/>
              <a:gd name="connsiteY2367" fmla="*/ 5339357 h 6403694"/>
              <a:gd name="connsiteX2368" fmla="*/ 7268057 w 7953876"/>
              <a:gd name="connsiteY2368" fmla="*/ 5385709 h 6403694"/>
              <a:gd name="connsiteX2369" fmla="*/ 7307818 w 7953876"/>
              <a:gd name="connsiteY2369" fmla="*/ 5422900 h 6403694"/>
              <a:gd name="connsiteX2370" fmla="*/ 7325688 w 7953876"/>
              <a:gd name="connsiteY2370" fmla="*/ 5445015 h 6403694"/>
              <a:gd name="connsiteX2371" fmla="*/ 7328145 w 7953876"/>
              <a:gd name="connsiteY2371" fmla="*/ 5448478 h 6403694"/>
              <a:gd name="connsiteX2372" fmla="*/ 7422298 w 7953876"/>
              <a:gd name="connsiteY2372" fmla="*/ 5541736 h 6403694"/>
              <a:gd name="connsiteX2373" fmla="*/ 7463623 w 7953876"/>
              <a:gd name="connsiteY2373" fmla="*/ 5594006 h 6403694"/>
              <a:gd name="connsiteX2374" fmla="*/ 7411017 w 7953876"/>
              <a:gd name="connsiteY2374" fmla="*/ 5577477 h 6403694"/>
              <a:gd name="connsiteX2375" fmla="*/ 7321444 w 7953876"/>
              <a:gd name="connsiteY2375" fmla="*/ 5554023 h 6403694"/>
              <a:gd name="connsiteX2376" fmla="*/ 7317981 w 7953876"/>
              <a:gd name="connsiteY2376" fmla="*/ 5562622 h 6403694"/>
              <a:gd name="connsiteX2377" fmla="*/ 7405545 w 7953876"/>
              <a:gd name="connsiteY2377" fmla="*/ 5601154 h 6403694"/>
              <a:gd name="connsiteX2378" fmla="*/ 7436706 w 7953876"/>
              <a:gd name="connsiteY2378" fmla="*/ 5612435 h 6403694"/>
              <a:gd name="connsiteX2379" fmla="*/ 7395939 w 7953876"/>
              <a:gd name="connsiteY2379" fmla="*/ 5617014 h 6403694"/>
              <a:gd name="connsiteX2380" fmla="*/ 7315748 w 7953876"/>
              <a:gd name="connsiteY2380" fmla="*/ 5599145 h 6403694"/>
              <a:gd name="connsiteX2381" fmla="*/ 7216345 w 7953876"/>
              <a:gd name="connsiteY2381" fmla="*/ 5559495 h 6403694"/>
              <a:gd name="connsiteX2382" fmla="*/ 7209310 w 7953876"/>
              <a:gd name="connsiteY2382" fmla="*/ 5571781 h 6403694"/>
              <a:gd name="connsiteX2383" fmla="*/ 7306477 w 7953876"/>
              <a:gd name="connsiteY2383" fmla="*/ 5619583 h 6403694"/>
              <a:gd name="connsiteX2384" fmla="*/ 7271966 w 7953876"/>
              <a:gd name="connsiteY2384" fmla="*/ 5621928 h 6403694"/>
              <a:gd name="connsiteX2385" fmla="*/ 7164857 w 7953876"/>
              <a:gd name="connsiteY2385" fmla="*/ 5581051 h 6403694"/>
              <a:gd name="connsiteX2386" fmla="*/ 7054062 w 7953876"/>
              <a:gd name="connsiteY2386" fmla="*/ 5546203 h 6403694"/>
              <a:gd name="connsiteX2387" fmla="*/ 7051382 w 7953876"/>
              <a:gd name="connsiteY2387" fmla="*/ 5556703 h 6403694"/>
              <a:gd name="connsiteX2388" fmla="*/ 7213553 w 7953876"/>
              <a:gd name="connsiteY2388" fmla="*/ 5613440 h 6403694"/>
              <a:gd name="connsiteX2389" fmla="*/ 7242592 w 7953876"/>
              <a:gd name="connsiteY2389" fmla="*/ 5623715 h 6403694"/>
              <a:gd name="connsiteX2390" fmla="*/ 7055291 w 7953876"/>
              <a:gd name="connsiteY2390" fmla="*/ 5598362 h 6403694"/>
              <a:gd name="connsiteX2391" fmla="*/ 6976105 w 7953876"/>
              <a:gd name="connsiteY2391" fmla="*/ 5564633 h 6403694"/>
              <a:gd name="connsiteX2392" fmla="*/ 6755633 w 7953876"/>
              <a:gd name="connsiteY2392" fmla="*/ 5395873 h 6403694"/>
              <a:gd name="connsiteX2393" fmla="*/ 6747368 w 7953876"/>
              <a:gd name="connsiteY2393" fmla="*/ 5410838 h 6403694"/>
              <a:gd name="connsiteX2394" fmla="*/ 6993528 w 7953876"/>
              <a:gd name="connsiteY2394" fmla="*/ 5752156 h 6403694"/>
              <a:gd name="connsiteX2395" fmla="*/ 6977668 w 7953876"/>
              <a:gd name="connsiteY2395" fmla="*/ 5842624 h 6403694"/>
              <a:gd name="connsiteX2396" fmla="*/ 6976776 w 7953876"/>
              <a:gd name="connsiteY2396" fmla="*/ 5844635 h 6403694"/>
              <a:gd name="connsiteX2397" fmla="*/ 6937573 w 7953876"/>
              <a:gd name="connsiteY2397" fmla="*/ 5791359 h 6403694"/>
              <a:gd name="connsiteX2398" fmla="*/ 6868214 w 7953876"/>
              <a:gd name="connsiteY2398" fmla="*/ 5715858 h 6403694"/>
              <a:gd name="connsiteX2399" fmla="*/ 6861625 w 7953876"/>
              <a:gd name="connsiteY2399" fmla="*/ 5720437 h 6403694"/>
              <a:gd name="connsiteX2400" fmla="*/ 6930871 w 7953876"/>
              <a:gd name="connsiteY2400" fmla="*/ 5825090 h 6403694"/>
              <a:gd name="connsiteX2401" fmla="*/ 6933104 w 7953876"/>
              <a:gd name="connsiteY2401" fmla="*/ 5828662 h 6403694"/>
              <a:gd name="connsiteX2402" fmla="*/ 6790591 w 7953876"/>
              <a:gd name="connsiteY2402" fmla="*/ 5717981 h 6403694"/>
              <a:gd name="connsiteX2403" fmla="*/ 6769928 w 7953876"/>
              <a:gd name="connsiteY2403" fmla="*/ 5723341 h 6403694"/>
              <a:gd name="connsiteX2404" fmla="*/ 6761217 w 7953876"/>
              <a:gd name="connsiteY2404" fmla="*/ 5762767 h 6403694"/>
              <a:gd name="connsiteX2405" fmla="*/ 6727375 w 7953876"/>
              <a:gd name="connsiteY2405" fmla="*/ 5730936 h 6403694"/>
              <a:gd name="connsiteX2406" fmla="*/ 6670749 w 7953876"/>
              <a:gd name="connsiteY2406" fmla="*/ 5664705 h 6403694"/>
              <a:gd name="connsiteX2407" fmla="*/ 6662150 w 7953876"/>
              <a:gd name="connsiteY2407" fmla="*/ 5669396 h 6403694"/>
              <a:gd name="connsiteX2408" fmla="*/ 6702580 w 7953876"/>
              <a:gd name="connsiteY2408" fmla="*/ 5736073 h 6403694"/>
              <a:gd name="connsiteX2409" fmla="*/ 6701018 w 7953876"/>
              <a:gd name="connsiteY2409" fmla="*/ 5735404 h 6403694"/>
              <a:gd name="connsiteX2410" fmla="*/ 6678233 w 7953876"/>
              <a:gd name="connsiteY2410" fmla="*/ 5711055 h 6403694"/>
              <a:gd name="connsiteX2411" fmla="*/ 6622500 w 7953876"/>
              <a:gd name="connsiteY2411" fmla="*/ 5641808 h 6403694"/>
              <a:gd name="connsiteX2412" fmla="*/ 6557946 w 7953876"/>
              <a:gd name="connsiteY2412" fmla="*/ 5563293 h 6403694"/>
              <a:gd name="connsiteX2413" fmla="*/ 6543537 w 7953876"/>
              <a:gd name="connsiteY2413" fmla="*/ 5575020 h 6403694"/>
              <a:gd name="connsiteX2414" fmla="*/ 6624512 w 7953876"/>
              <a:gd name="connsiteY2414" fmla="*/ 5683581 h 6403694"/>
              <a:gd name="connsiteX2415" fmla="*/ 6672648 w 7953876"/>
              <a:gd name="connsiteY2415" fmla="*/ 5731717 h 6403694"/>
              <a:gd name="connsiteX2416" fmla="*/ 6622836 w 7953876"/>
              <a:gd name="connsiteY2416" fmla="*/ 5696090 h 6403694"/>
              <a:gd name="connsiteX2417" fmla="*/ 6548787 w 7953876"/>
              <a:gd name="connsiteY2417" fmla="*/ 5633544 h 6403694"/>
              <a:gd name="connsiteX2418" fmla="*/ 6343505 w 7953876"/>
              <a:gd name="connsiteY2418" fmla="*/ 5417763 h 6403694"/>
              <a:gd name="connsiteX2419" fmla="*/ 6330660 w 7953876"/>
              <a:gd name="connsiteY2419" fmla="*/ 5441217 h 6403694"/>
              <a:gd name="connsiteX2420" fmla="*/ 6530134 w 7953876"/>
              <a:gd name="connsiteY2420" fmla="*/ 5697876 h 6403694"/>
              <a:gd name="connsiteX2421" fmla="*/ 6570901 w 7953876"/>
              <a:gd name="connsiteY2421" fmla="*/ 5923375 h 6403694"/>
              <a:gd name="connsiteX2422" fmla="*/ 6292575 w 7953876"/>
              <a:gd name="connsiteY2422" fmla="*/ 5610648 h 6403694"/>
              <a:gd name="connsiteX2423" fmla="*/ 6281964 w 7953876"/>
              <a:gd name="connsiteY2423" fmla="*/ 5622152 h 6403694"/>
              <a:gd name="connsiteX2424" fmla="*/ 6550574 w 7953876"/>
              <a:gd name="connsiteY2424" fmla="*/ 5947053 h 6403694"/>
              <a:gd name="connsiteX2425" fmla="*/ 6534491 w 7953876"/>
              <a:gd name="connsiteY2425" fmla="*/ 5937558 h 6403694"/>
              <a:gd name="connsiteX2426" fmla="*/ 6535048 w 7953876"/>
              <a:gd name="connsiteY2426" fmla="*/ 5935101 h 6403694"/>
              <a:gd name="connsiteX2427" fmla="*/ 6493166 w 7953876"/>
              <a:gd name="connsiteY2427" fmla="*/ 5858930 h 6403694"/>
              <a:gd name="connsiteX2428" fmla="*/ 6435759 w 7953876"/>
              <a:gd name="connsiteY2428" fmla="*/ 5785440 h 6403694"/>
              <a:gd name="connsiteX2429" fmla="*/ 6420569 w 7953876"/>
              <a:gd name="connsiteY2429" fmla="*/ 5795938 h 6403694"/>
              <a:gd name="connsiteX2430" fmla="*/ 6471722 w 7953876"/>
              <a:gd name="connsiteY2430" fmla="*/ 5874455 h 6403694"/>
              <a:gd name="connsiteX2431" fmla="*/ 6491380 w 7953876"/>
              <a:gd name="connsiteY2431" fmla="*/ 5906398 h 6403694"/>
              <a:gd name="connsiteX2432" fmla="*/ 6432855 w 7953876"/>
              <a:gd name="connsiteY2432" fmla="*/ 5850108 h 6403694"/>
              <a:gd name="connsiteX2433" fmla="*/ 6406050 w 7953876"/>
              <a:gd name="connsiteY2433" fmla="*/ 5801300 h 6403694"/>
              <a:gd name="connsiteX2434" fmla="*/ 6339148 w 7953876"/>
              <a:gd name="connsiteY2434" fmla="*/ 5714517 h 6403694"/>
              <a:gd name="connsiteX2435" fmla="*/ 6323401 w 7953876"/>
              <a:gd name="connsiteY2435" fmla="*/ 5724793 h 6403694"/>
              <a:gd name="connsiteX2436" fmla="*/ 6376787 w 7953876"/>
              <a:gd name="connsiteY2436" fmla="*/ 5804092 h 6403694"/>
              <a:gd name="connsiteX2437" fmla="*/ 6394434 w 7953876"/>
              <a:gd name="connsiteY2437" fmla="*/ 5833018 h 6403694"/>
              <a:gd name="connsiteX2438" fmla="*/ 6391976 w 7953876"/>
              <a:gd name="connsiteY2438" fmla="*/ 5836816 h 6403694"/>
              <a:gd name="connsiteX2439" fmla="*/ 6381255 w 7953876"/>
              <a:gd name="connsiteY2439" fmla="*/ 5844970 h 6403694"/>
              <a:gd name="connsiteX2440" fmla="*/ 6306200 w 7953876"/>
              <a:gd name="connsiteY2440" fmla="*/ 5765223 h 6403694"/>
              <a:gd name="connsiteX2441" fmla="*/ 6226902 w 7953876"/>
              <a:gd name="connsiteY2441" fmla="*/ 5644824 h 6403694"/>
              <a:gd name="connsiteX2442" fmla="*/ 6212606 w 7953876"/>
              <a:gd name="connsiteY2442" fmla="*/ 5650967 h 6403694"/>
              <a:gd name="connsiteX2443" fmla="*/ 6285874 w 7953876"/>
              <a:gd name="connsiteY2443" fmla="*/ 5781307 h 6403694"/>
              <a:gd name="connsiteX2444" fmla="*/ 6307541 w 7953876"/>
              <a:gd name="connsiteY2444" fmla="*/ 5804650 h 6403694"/>
              <a:gd name="connsiteX2445" fmla="*/ 6251585 w 7953876"/>
              <a:gd name="connsiteY2445" fmla="*/ 5754837 h 6403694"/>
              <a:gd name="connsiteX2446" fmla="*/ 6251249 w 7953876"/>
              <a:gd name="connsiteY2446" fmla="*/ 5750370 h 6403694"/>
              <a:gd name="connsiteX2447" fmla="*/ 6188706 w 7953876"/>
              <a:gd name="connsiteY2447" fmla="*/ 5665375 h 6403694"/>
              <a:gd name="connsiteX2448" fmla="*/ 6115773 w 7953876"/>
              <a:gd name="connsiteY2448" fmla="*/ 5553129 h 6403694"/>
              <a:gd name="connsiteX2449" fmla="*/ 6110188 w 7953876"/>
              <a:gd name="connsiteY2449" fmla="*/ 5554805 h 6403694"/>
              <a:gd name="connsiteX2450" fmla="*/ 6161341 w 7953876"/>
              <a:gd name="connsiteY2450" fmla="*/ 5669955 h 6403694"/>
              <a:gd name="connsiteX2451" fmla="*/ 6163687 w 7953876"/>
              <a:gd name="connsiteY2451" fmla="*/ 5673641 h 6403694"/>
              <a:gd name="connsiteX2452" fmla="*/ 6018716 w 7953876"/>
              <a:gd name="connsiteY2452" fmla="*/ 5521410 h 6403694"/>
              <a:gd name="connsiteX2453" fmla="*/ 5941539 w 7953876"/>
              <a:gd name="connsiteY2453" fmla="*/ 5417987 h 6403694"/>
              <a:gd name="connsiteX2454" fmla="*/ 5919760 w 7953876"/>
              <a:gd name="connsiteY2454" fmla="*/ 5431389 h 6403694"/>
              <a:gd name="connsiteX2455" fmla="*/ 6019052 w 7953876"/>
              <a:gd name="connsiteY2455" fmla="*/ 5572786 h 6403694"/>
              <a:gd name="connsiteX2456" fmla="*/ 6087292 w 7953876"/>
              <a:gd name="connsiteY2456" fmla="*/ 5736073 h 6403694"/>
              <a:gd name="connsiteX2457" fmla="*/ 6048202 w 7953876"/>
              <a:gd name="connsiteY2457" fmla="*/ 5732499 h 6403694"/>
              <a:gd name="connsiteX2458" fmla="*/ 6039601 w 7953876"/>
              <a:gd name="connsiteY2458" fmla="*/ 5756290 h 6403694"/>
              <a:gd name="connsiteX2459" fmla="*/ 6093211 w 7953876"/>
              <a:gd name="connsiteY2459" fmla="*/ 5881267 h 6403694"/>
              <a:gd name="connsiteX2460" fmla="*/ 6078468 w 7953876"/>
              <a:gd name="connsiteY2460" fmla="*/ 5904723 h 6403694"/>
              <a:gd name="connsiteX2461" fmla="*/ 6154082 w 7953876"/>
              <a:gd name="connsiteY2461" fmla="*/ 6062538 h 6403694"/>
              <a:gd name="connsiteX2462" fmla="*/ 6126830 w 7953876"/>
              <a:gd name="connsiteY2462" fmla="*/ 6051257 h 6403694"/>
              <a:gd name="connsiteX2463" fmla="*/ 6080591 w 7953876"/>
              <a:gd name="connsiteY2463" fmla="*/ 6013953 h 6403694"/>
              <a:gd name="connsiteX2464" fmla="*/ 6009557 w 7953876"/>
              <a:gd name="connsiteY2464" fmla="*/ 5944037 h 6403694"/>
              <a:gd name="connsiteX2465" fmla="*/ 6004309 w 7953876"/>
              <a:gd name="connsiteY2465" fmla="*/ 5948505 h 6403694"/>
              <a:gd name="connsiteX2466" fmla="*/ 6055684 w 7953876"/>
              <a:gd name="connsiteY2466" fmla="*/ 6019873 h 6403694"/>
              <a:gd name="connsiteX2467" fmla="*/ 6023741 w 7953876"/>
              <a:gd name="connsiteY2467" fmla="*/ 6003678 h 6403694"/>
              <a:gd name="connsiteX2468" fmla="*/ 6024858 w 7953876"/>
              <a:gd name="connsiteY2468" fmla="*/ 6000663 h 6403694"/>
              <a:gd name="connsiteX2469" fmla="*/ 5966334 w 7953876"/>
              <a:gd name="connsiteY2469" fmla="*/ 5932756 h 6403694"/>
              <a:gd name="connsiteX2470" fmla="*/ 5903118 w 7953876"/>
              <a:gd name="connsiteY2470" fmla="*/ 5846533 h 6403694"/>
              <a:gd name="connsiteX2471" fmla="*/ 5892732 w 7953876"/>
              <a:gd name="connsiteY2471" fmla="*/ 5849437 h 6403694"/>
              <a:gd name="connsiteX2472" fmla="*/ 5938636 w 7953876"/>
              <a:gd name="connsiteY2472" fmla="*/ 5937447 h 6403694"/>
              <a:gd name="connsiteX2473" fmla="*/ 5964771 w 7953876"/>
              <a:gd name="connsiteY2473" fmla="*/ 5967492 h 6403694"/>
              <a:gd name="connsiteX2474" fmla="*/ 5859337 w 7953876"/>
              <a:gd name="connsiteY2474" fmla="*/ 5860270 h 6403694"/>
              <a:gd name="connsiteX2475" fmla="*/ 5828846 w 7953876"/>
              <a:gd name="connsiteY2475" fmla="*/ 5870993 h 6403694"/>
              <a:gd name="connsiteX2476" fmla="*/ 5816337 w 7953876"/>
              <a:gd name="connsiteY2476" fmla="*/ 5938229 h 6403694"/>
              <a:gd name="connsiteX2477" fmla="*/ 5735587 w 7953876"/>
              <a:gd name="connsiteY2477" fmla="*/ 5855133 h 6403694"/>
              <a:gd name="connsiteX2478" fmla="*/ 5675051 w 7953876"/>
              <a:gd name="connsiteY2478" fmla="*/ 5730043 h 6403694"/>
              <a:gd name="connsiteX2479" fmla="*/ 5663100 w 7953876"/>
              <a:gd name="connsiteY2479" fmla="*/ 5664146 h 6403694"/>
              <a:gd name="connsiteX2480" fmla="*/ 5643333 w 7953876"/>
              <a:gd name="connsiteY2480" fmla="*/ 5675427 h 6403694"/>
              <a:gd name="connsiteX2481" fmla="*/ 5647800 w 7953876"/>
              <a:gd name="connsiteY2481" fmla="*/ 5707705 h 6403694"/>
              <a:gd name="connsiteX2482" fmla="*/ 5644896 w 7953876"/>
              <a:gd name="connsiteY2482" fmla="*/ 5715635 h 6403694"/>
              <a:gd name="connsiteX2483" fmla="*/ 5647130 w 7953876"/>
              <a:gd name="connsiteY2483" fmla="*/ 5723900 h 6403694"/>
              <a:gd name="connsiteX2484" fmla="*/ 5605135 w 7953876"/>
              <a:gd name="connsiteY2484" fmla="*/ 5823078 h 6403694"/>
              <a:gd name="connsiteX2485" fmla="*/ 5564034 w 7953876"/>
              <a:gd name="connsiteY2485" fmla="*/ 5740765 h 6403694"/>
              <a:gd name="connsiteX2486" fmla="*/ 5542032 w 7953876"/>
              <a:gd name="connsiteY2486" fmla="*/ 5586636 h 6403694"/>
              <a:gd name="connsiteX2487" fmla="*/ 5576766 w 7953876"/>
              <a:gd name="connsiteY2487" fmla="*/ 5659232 h 6403694"/>
              <a:gd name="connsiteX2488" fmla="*/ 5586036 w 7953876"/>
              <a:gd name="connsiteY2488" fmla="*/ 5655882 h 6403694"/>
              <a:gd name="connsiteX2489" fmla="*/ 5537787 w 7953876"/>
              <a:gd name="connsiteY2489" fmla="*/ 5485445 h 6403694"/>
              <a:gd name="connsiteX2490" fmla="*/ 5481608 w 7953876"/>
              <a:gd name="connsiteY2490" fmla="*/ 5338688 h 6403694"/>
              <a:gd name="connsiteX2491" fmla="*/ 5627696 w 7953876"/>
              <a:gd name="connsiteY2491" fmla="*/ 5554581 h 6403694"/>
              <a:gd name="connsiteX2492" fmla="*/ 5640317 w 7953876"/>
              <a:gd name="connsiteY2492" fmla="*/ 5547657 h 6403694"/>
              <a:gd name="connsiteX2493" fmla="*/ 5490431 w 7953876"/>
              <a:gd name="connsiteY2493" fmla="*/ 5295800 h 6403694"/>
              <a:gd name="connsiteX2494" fmla="*/ 5376063 w 7953876"/>
              <a:gd name="connsiteY2494" fmla="*/ 5134745 h 6403694"/>
              <a:gd name="connsiteX2495" fmla="*/ 5405772 w 7953876"/>
              <a:gd name="connsiteY2495" fmla="*/ 5164343 h 6403694"/>
              <a:gd name="connsiteX2496" fmla="*/ 5612394 w 7953876"/>
              <a:gd name="connsiteY2496" fmla="*/ 5418210 h 6403694"/>
              <a:gd name="connsiteX2497" fmla="*/ 5624010 w 7953876"/>
              <a:gd name="connsiteY2497" fmla="*/ 5411844 h 6403694"/>
              <a:gd name="connsiteX2498" fmla="*/ 5427439 w 7953876"/>
              <a:gd name="connsiteY2498" fmla="*/ 5138654 h 6403694"/>
              <a:gd name="connsiteX2499" fmla="*/ 5343897 w 7953876"/>
              <a:gd name="connsiteY2499" fmla="*/ 5055224 h 6403694"/>
              <a:gd name="connsiteX2500" fmla="*/ 5438050 w 7953876"/>
              <a:gd name="connsiteY2500" fmla="*/ 5124806 h 6403694"/>
              <a:gd name="connsiteX2501" fmla="*/ 5642104 w 7953876"/>
              <a:gd name="connsiteY2501" fmla="*/ 5348516 h 6403694"/>
              <a:gd name="connsiteX2502" fmla="*/ 5652937 w 7953876"/>
              <a:gd name="connsiteY2502" fmla="*/ 5341033 h 6403694"/>
              <a:gd name="connsiteX2503" fmla="*/ 5375058 w 7953876"/>
              <a:gd name="connsiteY2503" fmla="*/ 5043608 h 6403694"/>
              <a:gd name="connsiteX2504" fmla="*/ 5205292 w 7953876"/>
              <a:gd name="connsiteY2504" fmla="*/ 4937392 h 6403694"/>
              <a:gd name="connsiteX2505" fmla="*/ 5116724 w 7953876"/>
              <a:gd name="connsiteY2505" fmla="*/ 4894504 h 6403694"/>
              <a:gd name="connsiteX2506" fmla="*/ 5029719 w 7953876"/>
              <a:gd name="connsiteY2506" fmla="*/ 4869152 h 6403694"/>
              <a:gd name="connsiteX2507" fmla="*/ 4943384 w 7953876"/>
              <a:gd name="connsiteY2507" fmla="*/ 4835198 h 6403694"/>
              <a:gd name="connsiteX2508" fmla="*/ 4742569 w 7953876"/>
              <a:gd name="connsiteY2508" fmla="*/ 4754448 h 6403694"/>
              <a:gd name="connsiteX2509" fmla="*/ 4626191 w 7953876"/>
              <a:gd name="connsiteY2509" fmla="*/ 4706981 h 6403694"/>
              <a:gd name="connsiteX2510" fmla="*/ 4591120 w 7953876"/>
              <a:gd name="connsiteY2510" fmla="*/ 4724740 h 6403694"/>
              <a:gd name="connsiteX2511" fmla="*/ 4600502 w 7953876"/>
              <a:gd name="connsiteY2511" fmla="*/ 4744731 h 6403694"/>
              <a:gd name="connsiteX2512" fmla="*/ 4660702 w 7953876"/>
              <a:gd name="connsiteY2512" fmla="*/ 4860887 h 6403694"/>
              <a:gd name="connsiteX2513" fmla="*/ 4746367 w 7953876"/>
              <a:gd name="connsiteY2513" fmla="*/ 4976931 h 6403694"/>
              <a:gd name="connsiteX2514" fmla="*/ 4755748 w 7953876"/>
              <a:gd name="connsiteY2514" fmla="*/ 4967995 h 6403694"/>
              <a:gd name="connsiteX2515" fmla="*/ 4701915 w 7953876"/>
              <a:gd name="connsiteY2515" fmla="*/ 4865801 h 6403694"/>
              <a:gd name="connsiteX2516" fmla="*/ 4744245 w 7953876"/>
              <a:gd name="connsiteY2516" fmla="*/ 4889367 h 6403694"/>
              <a:gd name="connsiteX2517" fmla="*/ 4744580 w 7953876"/>
              <a:gd name="connsiteY2517" fmla="*/ 4894951 h 6403694"/>
              <a:gd name="connsiteX2518" fmla="*/ 4765577 w 7953876"/>
              <a:gd name="connsiteY2518" fmla="*/ 4932144 h 6403694"/>
              <a:gd name="connsiteX2519" fmla="*/ 4798971 w 7953876"/>
              <a:gd name="connsiteY2519" fmla="*/ 4980393 h 6403694"/>
              <a:gd name="connsiteX2520" fmla="*/ 4816284 w 7953876"/>
              <a:gd name="connsiteY2520" fmla="*/ 4975479 h 6403694"/>
              <a:gd name="connsiteX2521" fmla="*/ 4797966 w 7953876"/>
              <a:gd name="connsiteY2521" fmla="*/ 4909582 h 6403694"/>
              <a:gd name="connsiteX2522" fmla="*/ 4839961 w 7953876"/>
              <a:gd name="connsiteY2522" fmla="*/ 4919077 h 6403694"/>
              <a:gd name="connsiteX2523" fmla="*/ 4871904 w 7953876"/>
              <a:gd name="connsiteY2523" fmla="*/ 4962188 h 6403694"/>
              <a:gd name="connsiteX2524" fmla="*/ 4898598 w 7953876"/>
              <a:gd name="connsiteY2524" fmla="*/ 4994131 h 6403694"/>
              <a:gd name="connsiteX2525" fmla="*/ 4912893 w 7953876"/>
              <a:gd name="connsiteY2525" fmla="*/ 4989551 h 6403694"/>
              <a:gd name="connsiteX2526" fmla="*/ 4898262 w 7953876"/>
              <a:gd name="connsiteY2526" fmla="*/ 4927787 h 6403694"/>
              <a:gd name="connsiteX2527" fmla="*/ 4934450 w 7953876"/>
              <a:gd name="connsiteY2527" fmla="*/ 4933373 h 6403694"/>
              <a:gd name="connsiteX2528" fmla="*/ 4945059 w 7953876"/>
              <a:gd name="connsiteY2528" fmla="*/ 4950908 h 6403694"/>
              <a:gd name="connsiteX2529" fmla="*/ 4980576 w 7953876"/>
              <a:gd name="connsiteY2529" fmla="*/ 4999268 h 6403694"/>
              <a:gd name="connsiteX2530" fmla="*/ 4994985 w 7953876"/>
              <a:gd name="connsiteY2530" fmla="*/ 4992009 h 6403694"/>
              <a:gd name="connsiteX2531" fmla="*/ 4984039 w 7953876"/>
              <a:gd name="connsiteY2531" fmla="*/ 4943760 h 6403694"/>
              <a:gd name="connsiteX2532" fmla="*/ 5125099 w 7953876"/>
              <a:gd name="connsiteY2532" fmla="*/ 5031323 h 6403694"/>
              <a:gd name="connsiteX2533" fmla="*/ 5244383 w 7953876"/>
              <a:gd name="connsiteY2533" fmla="*/ 5208572 h 6403694"/>
              <a:gd name="connsiteX2534" fmla="*/ 5149002 w 7953876"/>
              <a:gd name="connsiteY2534" fmla="*/ 5236158 h 6403694"/>
              <a:gd name="connsiteX2535" fmla="*/ 5002691 w 7953876"/>
              <a:gd name="connsiteY2535" fmla="*/ 5256039 h 6403694"/>
              <a:gd name="connsiteX2536" fmla="*/ 4981917 w 7953876"/>
              <a:gd name="connsiteY2536" fmla="*/ 5248780 h 6403694"/>
              <a:gd name="connsiteX2537" fmla="*/ 4930205 w 7953876"/>
              <a:gd name="connsiteY2537" fmla="*/ 5229792 h 6403694"/>
              <a:gd name="connsiteX2538" fmla="*/ 4896364 w 7953876"/>
              <a:gd name="connsiteY2538" fmla="*/ 5201424 h 6403694"/>
              <a:gd name="connsiteX2539" fmla="*/ 4882738 w 7953876"/>
              <a:gd name="connsiteY2539" fmla="*/ 5205332 h 6403694"/>
              <a:gd name="connsiteX2540" fmla="*/ 4754186 w 7953876"/>
              <a:gd name="connsiteY2540" fmla="*/ 5099229 h 6403694"/>
              <a:gd name="connsiteX2541" fmla="*/ 4734081 w 7953876"/>
              <a:gd name="connsiteY2541" fmla="*/ 5116875 h 6403694"/>
              <a:gd name="connsiteX2542" fmla="*/ 4900050 w 7953876"/>
              <a:gd name="connsiteY2542" fmla="*/ 5254699 h 6403694"/>
              <a:gd name="connsiteX2543" fmla="*/ 4939922 w 7953876"/>
              <a:gd name="connsiteY2543" fmla="*/ 5307080 h 6403694"/>
              <a:gd name="connsiteX2544" fmla="*/ 4957345 w 7953876"/>
              <a:gd name="connsiteY2544" fmla="*/ 5295911 h 6403694"/>
              <a:gd name="connsiteX2545" fmla="*/ 4953660 w 7953876"/>
              <a:gd name="connsiteY2545" fmla="*/ 5277148 h 6403694"/>
              <a:gd name="connsiteX2546" fmla="*/ 5002467 w 7953876"/>
              <a:gd name="connsiteY2546" fmla="*/ 5295017 h 6403694"/>
              <a:gd name="connsiteX2547" fmla="*/ 5012295 w 7953876"/>
              <a:gd name="connsiteY2547" fmla="*/ 5298703 h 6403694"/>
              <a:gd name="connsiteX2548" fmla="*/ 5041669 w 7953876"/>
              <a:gd name="connsiteY2548" fmla="*/ 5359014 h 6403694"/>
              <a:gd name="connsiteX2549" fmla="*/ 5053396 w 7953876"/>
              <a:gd name="connsiteY2549" fmla="*/ 5352984 h 6403694"/>
              <a:gd name="connsiteX2550" fmla="*/ 5039436 w 7953876"/>
              <a:gd name="connsiteY2550" fmla="*/ 5308867 h 6403694"/>
              <a:gd name="connsiteX2551" fmla="*/ 5069703 w 7953876"/>
              <a:gd name="connsiteY2551" fmla="*/ 5321934 h 6403694"/>
              <a:gd name="connsiteX2552" fmla="*/ 5088132 w 7953876"/>
              <a:gd name="connsiteY2552" fmla="*/ 5356111 h 6403694"/>
              <a:gd name="connsiteX2553" fmla="*/ 5119293 w 7953876"/>
              <a:gd name="connsiteY2553" fmla="*/ 5402573 h 6403694"/>
              <a:gd name="connsiteX2554" fmla="*/ 5136269 w 7953876"/>
              <a:gd name="connsiteY2554" fmla="*/ 5397213 h 6403694"/>
              <a:gd name="connsiteX2555" fmla="*/ 5132694 w 7953876"/>
              <a:gd name="connsiteY2555" fmla="*/ 5352872 h 6403694"/>
              <a:gd name="connsiteX2556" fmla="*/ 5151793 w 7953876"/>
              <a:gd name="connsiteY2556" fmla="*/ 5364265 h 6403694"/>
              <a:gd name="connsiteX2557" fmla="*/ 5171673 w 7953876"/>
              <a:gd name="connsiteY2557" fmla="*/ 5421895 h 6403694"/>
              <a:gd name="connsiteX2558" fmla="*/ 5199373 w 7953876"/>
              <a:gd name="connsiteY2558" fmla="*/ 5477739 h 6403694"/>
              <a:gd name="connsiteX2559" fmla="*/ 5217802 w 7953876"/>
              <a:gd name="connsiteY2559" fmla="*/ 5473607 h 6403694"/>
              <a:gd name="connsiteX2560" fmla="*/ 5198703 w 7953876"/>
              <a:gd name="connsiteY2560" fmla="*/ 5395873 h 6403694"/>
              <a:gd name="connsiteX2561" fmla="*/ 5233214 w 7953876"/>
              <a:gd name="connsiteY2561" fmla="*/ 5426587 h 6403694"/>
              <a:gd name="connsiteX2562" fmla="*/ 5233214 w 7953876"/>
              <a:gd name="connsiteY2562" fmla="*/ 5428932 h 6403694"/>
              <a:gd name="connsiteX2563" fmla="*/ 5269736 w 7953876"/>
              <a:gd name="connsiteY2563" fmla="*/ 5506443 h 6403694"/>
              <a:gd name="connsiteX2564" fmla="*/ 5284143 w 7953876"/>
              <a:gd name="connsiteY2564" fmla="*/ 5499183 h 6403694"/>
              <a:gd name="connsiteX2565" fmla="*/ 5283139 w 7953876"/>
              <a:gd name="connsiteY2565" fmla="*/ 5491142 h 6403694"/>
              <a:gd name="connsiteX2566" fmla="*/ 5331723 w 7953876"/>
              <a:gd name="connsiteY2566" fmla="*/ 5563069 h 6403694"/>
              <a:gd name="connsiteX2567" fmla="*/ 5224056 w 7953876"/>
              <a:gd name="connsiteY2567" fmla="*/ 5592554 h 6403694"/>
              <a:gd name="connsiteX2568" fmla="*/ 5167653 w 7953876"/>
              <a:gd name="connsiteY2568" fmla="*/ 5590656 h 6403694"/>
              <a:gd name="connsiteX2569" fmla="*/ 4994090 w 7953876"/>
              <a:gd name="connsiteY2569" fmla="*/ 5540508 h 6403694"/>
              <a:gd name="connsiteX2570" fmla="*/ 4883519 w 7953876"/>
              <a:gd name="connsiteY2570" fmla="*/ 5441217 h 6403694"/>
              <a:gd name="connsiteX2571" fmla="*/ 4868665 w 7953876"/>
              <a:gd name="connsiteY2571" fmla="*/ 5454732 h 6403694"/>
              <a:gd name="connsiteX2572" fmla="*/ 5105890 w 7953876"/>
              <a:gd name="connsiteY2572" fmla="*/ 5608749 h 6403694"/>
              <a:gd name="connsiteX2573" fmla="*/ 5119740 w 7953876"/>
              <a:gd name="connsiteY2573" fmla="*/ 5610648 h 6403694"/>
              <a:gd name="connsiteX2574" fmla="*/ 5150342 w 7953876"/>
              <a:gd name="connsiteY2574" fmla="*/ 5666828 h 6403694"/>
              <a:gd name="connsiteX2575" fmla="*/ 5171897 w 7953876"/>
              <a:gd name="connsiteY2575" fmla="*/ 5697207 h 6403694"/>
              <a:gd name="connsiteX2576" fmla="*/ 5184742 w 7953876"/>
              <a:gd name="connsiteY2576" fmla="*/ 5692180 h 6403694"/>
              <a:gd name="connsiteX2577" fmla="*/ 5154251 w 7953876"/>
              <a:gd name="connsiteY2577" fmla="*/ 5615450 h 6403694"/>
              <a:gd name="connsiteX2578" fmla="*/ 5187198 w 7953876"/>
              <a:gd name="connsiteY2578" fmla="*/ 5625056 h 6403694"/>
              <a:gd name="connsiteX2579" fmla="*/ 5240028 w 7953876"/>
              <a:gd name="connsiteY2579" fmla="*/ 5716082 h 6403694"/>
              <a:gd name="connsiteX2580" fmla="*/ 5255106 w 7953876"/>
              <a:gd name="connsiteY2580" fmla="*/ 5712173 h 6403694"/>
              <a:gd name="connsiteX2581" fmla="*/ 5236230 w 7953876"/>
              <a:gd name="connsiteY2581" fmla="*/ 5645271 h 6403694"/>
              <a:gd name="connsiteX2582" fmla="*/ 5292520 w 7953876"/>
              <a:gd name="connsiteY2582" fmla="*/ 5680900 h 6403694"/>
              <a:gd name="connsiteX2583" fmla="*/ 5291180 w 7953876"/>
              <a:gd name="connsiteY2583" fmla="*/ 5689277 h 6403694"/>
              <a:gd name="connsiteX2584" fmla="*/ 5324910 w 7953876"/>
              <a:gd name="connsiteY2584" fmla="*/ 5766229 h 6403694"/>
              <a:gd name="connsiteX2585" fmla="*/ 5342556 w 7953876"/>
              <a:gd name="connsiteY2585" fmla="*/ 5761315 h 6403694"/>
              <a:gd name="connsiteX2586" fmla="*/ 5337195 w 7953876"/>
              <a:gd name="connsiteY2586" fmla="*/ 5718538 h 6403694"/>
              <a:gd name="connsiteX2587" fmla="*/ 5452235 w 7953876"/>
              <a:gd name="connsiteY2587" fmla="*/ 5851113 h 6403694"/>
              <a:gd name="connsiteX2588" fmla="*/ 5289952 w 7953876"/>
              <a:gd name="connsiteY2588" fmla="*/ 5841730 h 6403694"/>
              <a:gd name="connsiteX2589" fmla="*/ 5140513 w 7953876"/>
              <a:gd name="connsiteY2589" fmla="*/ 5786668 h 6403694"/>
              <a:gd name="connsiteX2590" fmla="*/ 5134928 w 7953876"/>
              <a:gd name="connsiteY2590" fmla="*/ 5799289 h 6403694"/>
              <a:gd name="connsiteX2591" fmla="*/ 5220482 w 7953876"/>
              <a:gd name="connsiteY2591" fmla="*/ 5841061 h 6403694"/>
              <a:gd name="connsiteX2592" fmla="*/ 5344790 w 7953876"/>
              <a:gd name="connsiteY2592" fmla="*/ 5908855 h 6403694"/>
              <a:gd name="connsiteX2593" fmla="*/ 5508526 w 7953876"/>
              <a:gd name="connsiteY2593" fmla="*/ 6028026 h 6403694"/>
              <a:gd name="connsiteX2594" fmla="*/ 5568837 w 7953876"/>
              <a:gd name="connsiteY2594" fmla="*/ 6097048 h 6403694"/>
              <a:gd name="connsiteX2595" fmla="*/ 5460163 w 7953876"/>
              <a:gd name="connsiteY2595" fmla="*/ 6094145 h 6403694"/>
              <a:gd name="connsiteX2596" fmla="*/ 5404097 w 7953876"/>
              <a:gd name="connsiteY2596" fmla="*/ 6076834 h 6403694"/>
              <a:gd name="connsiteX2597" fmla="*/ 5398625 w 7953876"/>
              <a:gd name="connsiteY2597" fmla="*/ 6091912 h 6403694"/>
              <a:gd name="connsiteX2598" fmla="*/ 5498362 w 7953876"/>
              <a:gd name="connsiteY2598" fmla="*/ 6158031 h 6403694"/>
              <a:gd name="connsiteX2599" fmla="*/ 5569841 w 7953876"/>
              <a:gd name="connsiteY2599" fmla="*/ 6226384 h 6403694"/>
              <a:gd name="connsiteX2600" fmla="*/ 5633392 w 7953876"/>
              <a:gd name="connsiteY2600" fmla="*/ 6300992 h 6403694"/>
              <a:gd name="connsiteX2601" fmla="*/ 5612842 w 7953876"/>
              <a:gd name="connsiteY2601" fmla="*/ 6298200 h 6403694"/>
              <a:gd name="connsiteX2602" fmla="*/ 5550520 w 7953876"/>
              <a:gd name="connsiteY2602" fmla="*/ 6281223 h 6403694"/>
              <a:gd name="connsiteX2603" fmla="*/ 5546053 w 7953876"/>
              <a:gd name="connsiteY2603" fmla="*/ 6296860 h 6403694"/>
              <a:gd name="connsiteX2604" fmla="*/ 5653944 w 7953876"/>
              <a:gd name="connsiteY2604" fmla="*/ 6324894 h 6403694"/>
              <a:gd name="connsiteX2605" fmla="*/ 5657294 w 7953876"/>
              <a:gd name="connsiteY2605" fmla="*/ 6328802 h 6403694"/>
              <a:gd name="connsiteX2606" fmla="*/ 5423307 w 7953876"/>
              <a:gd name="connsiteY2606" fmla="*/ 6310038 h 6403694"/>
              <a:gd name="connsiteX2607" fmla="*/ 5414037 w 7953876"/>
              <a:gd name="connsiteY2607" fmla="*/ 6251290 h 6403694"/>
              <a:gd name="connsiteX2608" fmla="*/ 5391588 w 7953876"/>
              <a:gd name="connsiteY2608" fmla="*/ 6260673 h 6403694"/>
              <a:gd name="connsiteX2609" fmla="*/ 5393710 w 7953876"/>
              <a:gd name="connsiteY2609" fmla="*/ 6304901 h 6403694"/>
              <a:gd name="connsiteX2610" fmla="*/ 5340993 w 7953876"/>
              <a:gd name="connsiteY2610" fmla="*/ 6267485 h 6403694"/>
              <a:gd name="connsiteX2611" fmla="*/ 5332728 w 7953876"/>
              <a:gd name="connsiteY2611" fmla="*/ 6280999 h 6403694"/>
              <a:gd name="connsiteX2612" fmla="*/ 5388237 w 7953876"/>
              <a:gd name="connsiteY2612" fmla="*/ 6331371 h 6403694"/>
              <a:gd name="connsiteX2613" fmla="*/ 5391923 w 7953876"/>
              <a:gd name="connsiteY2613" fmla="*/ 6331706 h 6403694"/>
              <a:gd name="connsiteX2614" fmla="*/ 5387232 w 7953876"/>
              <a:gd name="connsiteY2614" fmla="*/ 6354267 h 6403694"/>
              <a:gd name="connsiteX2615" fmla="*/ 5356629 w 7953876"/>
              <a:gd name="connsiteY2615" fmla="*/ 6327796 h 6403694"/>
              <a:gd name="connsiteX2616" fmla="*/ 5342221 w 7953876"/>
              <a:gd name="connsiteY2616" fmla="*/ 6339523 h 6403694"/>
              <a:gd name="connsiteX2617" fmla="*/ 5358975 w 7953876"/>
              <a:gd name="connsiteY2617" fmla="*/ 6365100 h 6403694"/>
              <a:gd name="connsiteX2618" fmla="*/ 5243155 w 7953876"/>
              <a:gd name="connsiteY2618" fmla="*/ 6295183 h 6403694"/>
              <a:gd name="connsiteX2619" fmla="*/ 5129121 w 7953876"/>
              <a:gd name="connsiteY2619" fmla="*/ 6160488 h 6403694"/>
              <a:gd name="connsiteX2620" fmla="*/ 5110469 w 7953876"/>
              <a:gd name="connsiteY2620" fmla="*/ 6115589 h 6403694"/>
              <a:gd name="connsiteX2621" fmla="*/ 5103097 w 7953876"/>
              <a:gd name="connsiteY2621" fmla="*/ 5970060 h 6403694"/>
              <a:gd name="connsiteX2622" fmla="*/ 5092599 w 7953876"/>
              <a:gd name="connsiteY2622" fmla="*/ 5975309 h 6403694"/>
              <a:gd name="connsiteX2623" fmla="*/ 5082771 w 7953876"/>
              <a:gd name="connsiteY2623" fmla="*/ 6133571 h 6403694"/>
              <a:gd name="connsiteX2624" fmla="*/ 5060544 w 7953876"/>
              <a:gd name="connsiteY2624" fmla="*/ 6214880 h 6403694"/>
              <a:gd name="connsiteX2625" fmla="*/ 5002467 w 7953876"/>
              <a:gd name="connsiteY2625" fmla="*/ 6185506 h 6403694"/>
              <a:gd name="connsiteX2626" fmla="*/ 4887429 w 7953876"/>
              <a:gd name="connsiteY2626" fmla="*/ 6036515 h 6403694"/>
              <a:gd name="connsiteX2627" fmla="*/ 4858389 w 7953876"/>
              <a:gd name="connsiteY2627" fmla="*/ 5888080 h 6403694"/>
              <a:gd name="connsiteX2628" fmla="*/ 4852247 w 7953876"/>
              <a:gd name="connsiteY2628" fmla="*/ 5878251 h 6403694"/>
              <a:gd name="connsiteX2629" fmla="*/ 4847556 w 7953876"/>
              <a:gd name="connsiteY2629" fmla="*/ 5739760 h 6403694"/>
              <a:gd name="connsiteX2630" fmla="*/ 4835493 w 7953876"/>
              <a:gd name="connsiteY2630" fmla="*/ 5745121 h 6403694"/>
              <a:gd name="connsiteX2631" fmla="*/ 4758205 w 7953876"/>
              <a:gd name="connsiteY2631" fmla="*/ 5970618 h 6403694"/>
              <a:gd name="connsiteX2632" fmla="*/ 4689406 w 7953876"/>
              <a:gd name="connsiteY2632" fmla="*/ 5833467 h 6403694"/>
              <a:gd name="connsiteX2633" fmla="*/ 4642385 w 7953876"/>
              <a:gd name="connsiteY2633" fmla="*/ 5631086 h 6403694"/>
              <a:gd name="connsiteX2634" fmla="*/ 4710069 w 7953876"/>
              <a:gd name="connsiteY2634" fmla="*/ 5527553 h 6403694"/>
              <a:gd name="connsiteX2635" fmla="*/ 4695884 w 7953876"/>
              <a:gd name="connsiteY2635" fmla="*/ 5344496 h 6403694"/>
              <a:gd name="connsiteX2636" fmla="*/ 4661260 w 7953876"/>
              <a:gd name="connsiteY2636" fmla="*/ 5359014 h 6403694"/>
              <a:gd name="connsiteX2637" fmla="*/ 4677455 w 7953876"/>
              <a:gd name="connsiteY2637" fmla="*/ 5492482 h 6403694"/>
              <a:gd name="connsiteX2638" fmla="*/ 4602959 w 7953876"/>
              <a:gd name="connsiteY2638" fmla="*/ 5620924 h 6403694"/>
              <a:gd name="connsiteX2639" fmla="*/ 4554486 w 7953876"/>
              <a:gd name="connsiteY2639" fmla="*/ 5587418 h 6403694"/>
              <a:gd name="connsiteX2640" fmla="*/ 4525782 w 7953876"/>
              <a:gd name="connsiteY2640" fmla="*/ 5505996 h 6403694"/>
              <a:gd name="connsiteX2641" fmla="*/ 4547338 w 7953876"/>
              <a:gd name="connsiteY2641" fmla="*/ 5531461 h 6403694"/>
              <a:gd name="connsiteX2642" fmla="*/ 4561523 w 7953876"/>
              <a:gd name="connsiteY2642" fmla="*/ 5524425 h 6403694"/>
              <a:gd name="connsiteX2643" fmla="*/ 4521651 w 7953876"/>
              <a:gd name="connsiteY2643" fmla="*/ 5444457 h 6403694"/>
              <a:gd name="connsiteX2644" fmla="*/ 4500542 w 7953876"/>
              <a:gd name="connsiteY2644" fmla="*/ 5409945 h 6403694"/>
              <a:gd name="connsiteX2645" fmla="*/ 4492947 w 7953876"/>
              <a:gd name="connsiteY2645" fmla="*/ 5317468 h 6403694"/>
              <a:gd name="connsiteX2646" fmla="*/ 4584418 w 7953876"/>
              <a:gd name="connsiteY2646" fmla="*/ 5471149 h 6403694"/>
              <a:gd name="connsiteX2647" fmla="*/ 4598715 w 7953876"/>
              <a:gd name="connsiteY2647" fmla="*/ 5465008 h 6403694"/>
              <a:gd name="connsiteX2648" fmla="*/ 4524889 w 7953876"/>
              <a:gd name="connsiteY2648" fmla="*/ 5307751 h 6403694"/>
              <a:gd name="connsiteX2649" fmla="*/ 4514390 w 7953876"/>
              <a:gd name="connsiteY2649" fmla="*/ 5188133 h 6403694"/>
              <a:gd name="connsiteX2650" fmla="*/ 4575372 w 7953876"/>
              <a:gd name="connsiteY2650" fmla="*/ 5336901 h 6403694"/>
              <a:gd name="connsiteX2651" fmla="*/ 4590897 w 7953876"/>
              <a:gd name="connsiteY2651" fmla="*/ 5331429 h 6403694"/>
              <a:gd name="connsiteX2652" fmla="*/ 4556273 w 7953876"/>
              <a:gd name="connsiteY2652" fmla="*/ 5230574 h 6403694"/>
              <a:gd name="connsiteX2653" fmla="*/ 4535389 w 7953876"/>
              <a:gd name="connsiteY2653" fmla="*/ 5077674 h 6403694"/>
              <a:gd name="connsiteX2654" fmla="*/ 4541977 w 7953876"/>
              <a:gd name="connsiteY2654" fmla="*/ 5051649 h 6403694"/>
              <a:gd name="connsiteX2655" fmla="*/ 4608990 w 7953876"/>
              <a:gd name="connsiteY2655" fmla="*/ 5220076 h 6403694"/>
              <a:gd name="connsiteX2656" fmla="*/ 4621946 w 7953876"/>
              <a:gd name="connsiteY2656" fmla="*/ 5213262 h 6403694"/>
              <a:gd name="connsiteX2657" fmla="*/ 4570794 w 7953876"/>
              <a:gd name="connsiteY2657" fmla="*/ 5059357 h 6403694"/>
              <a:gd name="connsiteX2658" fmla="*/ 4563533 w 7953876"/>
              <a:gd name="connsiteY2658" fmla="*/ 4981398 h 6403694"/>
              <a:gd name="connsiteX2659" fmla="*/ 4617031 w 7953876"/>
              <a:gd name="connsiteY2659" fmla="*/ 5078901 h 6403694"/>
              <a:gd name="connsiteX2660" fmla="*/ 4629205 w 7953876"/>
              <a:gd name="connsiteY2660" fmla="*/ 5069185 h 6403694"/>
              <a:gd name="connsiteX2661" fmla="*/ 4570905 w 7953876"/>
              <a:gd name="connsiteY2661" fmla="*/ 4906679 h 6403694"/>
              <a:gd name="connsiteX2662" fmla="*/ 4570458 w 7953876"/>
              <a:gd name="connsiteY2662" fmla="*/ 4904333 h 6403694"/>
              <a:gd name="connsiteX2663" fmla="*/ 4574256 w 7953876"/>
              <a:gd name="connsiteY2663" fmla="*/ 4853291 h 6403694"/>
              <a:gd name="connsiteX2664" fmla="*/ 4622281 w 7953876"/>
              <a:gd name="connsiteY2664" fmla="*/ 4936834 h 6403694"/>
              <a:gd name="connsiteX2665" fmla="*/ 4629653 w 7953876"/>
              <a:gd name="connsiteY2665" fmla="*/ 4931139 h 6403694"/>
              <a:gd name="connsiteX2666" fmla="*/ 4586987 w 7953876"/>
              <a:gd name="connsiteY2666" fmla="*/ 4811297 h 6403694"/>
              <a:gd name="connsiteX2667" fmla="*/ 4567442 w 7953876"/>
              <a:gd name="connsiteY2667" fmla="*/ 4760033 h 6403694"/>
              <a:gd name="connsiteX2668" fmla="*/ 4565432 w 7953876"/>
              <a:gd name="connsiteY2668" fmla="*/ 4747636 h 6403694"/>
              <a:gd name="connsiteX2669" fmla="*/ 4428279 w 7953876"/>
              <a:gd name="connsiteY2669" fmla="*/ 4638181 h 6403694"/>
              <a:gd name="connsiteX2670" fmla="*/ 4138114 w 7953876"/>
              <a:gd name="connsiteY2670" fmla="*/ 4501698 h 6403694"/>
              <a:gd name="connsiteX2671" fmla="*/ 3829408 w 7953876"/>
              <a:gd name="connsiteY2671" fmla="*/ 4295858 h 6403694"/>
              <a:gd name="connsiteX2672" fmla="*/ 3536116 w 7953876"/>
              <a:gd name="connsiteY2672" fmla="*/ 4095489 h 6403694"/>
              <a:gd name="connsiteX2673" fmla="*/ 3533994 w 7953876"/>
              <a:gd name="connsiteY2673" fmla="*/ 4094707 h 6403694"/>
              <a:gd name="connsiteX2674" fmla="*/ 3514001 w 7953876"/>
              <a:gd name="connsiteY2674" fmla="*/ 4097834 h 6403694"/>
              <a:gd name="connsiteX2675" fmla="*/ 3514559 w 7953876"/>
              <a:gd name="connsiteY2675" fmla="*/ 4105206 h 6403694"/>
              <a:gd name="connsiteX2676" fmla="*/ 3529526 w 7953876"/>
              <a:gd name="connsiteY2676" fmla="*/ 4226163 h 6403694"/>
              <a:gd name="connsiteX2677" fmla="*/ 3525506 w 7953876"/>
              <a:gd name="connsiteY2677" fmla="*/ 4231637 h 6403694"/>
              <a:gd name="connsiteX2678" fmla="*/ 3556666 w 7953876"/>
              <a:gd name="connsiteY2678" fmla="*/ 4364545 h 6403694"/>
              <a:gd name="connsiteX2679" fmla="*/ 3570851 w 7953876"/>
              <a:gd name="connsiteY2679" fmla="*/ 4450992 h 6403694"/>
              <a:gd name="connsiteX2680" fmla="*/ 3543711 w 7953876"/>
              <a:gd name="connsiteY2680" fmla="*/ 4649908 h 6403694"/>
              <a:gd name="connsiteX2681" fmla="*/ 3536228 w 7953876"/>
              <a:gd name="connsiteY2681" fmla="*/ 4836873 h 6403694"/>
              <a:gd name="connsiteX2682" fmla="*/ 3556107 w 7953876"/>
              <a:gd name="connsiteY2682" fmla="*/ 4832853 h 6403694"/>
              <a:gd name="connsiteX2683" fmla="*/ 3575653 w 7953876"/>
              <a:gd name="connsiteY2683" fmla="*/ 4601548 h 6403694"/>
              <a:gd name="connsiteX2684" fmla="*/ 3584365 w 7953876"/>
              <a:gd name="connsiteY2684" fmla="*/ 4547044 h 6403694"/>
              <a:gd name="connsiteX2685" fmla="*/ 3594081 w 7953876"/>
              <a:gd name="connsiteY2685" fmla="*/ 4610706 h 6403694"/>
              <a:gd name="connsiteX2686" fmla="*/ 3588609 w 7953876"/>
              <a:gd name="connsiteY2686" fmla="*/ 4713458 h 6403694"/>
              <a:gd name="connsiteX2687" fmla="*/ 3575988 w 7953876"/>
              <a:gd name="connsiteY2687" fmla="*/ 4839331 h 6403694"/>
              <a:gd name="connsiteX2688" fmla="*/ 3585482 w 7953876"/>
              <a:gd name="connsiteY2688" fmla="*/ 4840783 h 6403694"/>
              <a:gd name="connsiteX2689" fmla="*/ 3612286 w 7953876"/>
              <a:gd name="connsiteY2689" fmla="*/ 4751209 h 6403694"/>
              <a:gd name="connsiteX2690" fmla="*/ 3620328 w 7953876"/>
              <a:gd name="connsiteY2690" fmla="*/ 4793093 h 6403694"/>
              <a:gd name="connsiteX2691" fmla="*/ 3615302 w 7953876"/>
              <a:gd name="connsiteY2691" fmla="*/ 4879427 h 6403694"/>
              <a:gd name="connsiteX2692" fmla="*/ 3611126 w 7953876"/>
              <a:gd name="connsiteY2692" fmla="*/ 4918915 h 6403694"/>
              <a:gd name="connsiteX2693" fmla="*/ 3635139 w 7953876"/>
              <a:gd name="connsiteY2693" fmla="*/ 4943379 h 6403694"/>
              <a:gd name="connsiteX2694" fmla="*/ 3638604 w 7953876"/>
              <a:gd name="connsiteY2694" fmla="*/ 4932102 h 6403694"/>
              <a:gd name="connsiteX2695" fmla="*/ 3642330 w 7953876"/>
              <a:gd name="connsiteY2695" fmla="*/ 4890372 h 6403694"/>
              <a:gd name="connsiteX2696" fmla="*/ 3665487 w 7953876"/>
              <a:gd name="connsiteY2696" fmla="*/ 4974297 h 6403694"/>
              <a:gd name="connsiteX2697" fmla="*/ 3699529 w 7953876"/>
              <a:gd name="connsiteY2697" fmla="*/ 5008977 h 6403694"/>
              <a:gd name="connsiteX2698" fmla="*/ 3656403 w 7953876"/>
              <a:gd name="connsiteY2698" fmla="*/ 4852622 h 6403694"/>
              <a:gd name="connsiteX2699" fmla="*/ 3620663 w 7953876"/>
              <a:gd name="connsiteY2699" fmla="*/ 4666549 h 6403694"/>
              <a:gd name="connsiteX2700" fmla="*/ 3620663 w 7953876"/>
              <a:gd name="connsiteY2700" fmla="*/ 4665768 h 6403694"/>
              <a:gd name="connsiteX2701" fmla="*/ 3628705 w 7953876"/>
              <a:gd name="connsiteY2701" fmla="*/ 4683415 h 6403694"/>
              <a:gd name="connsiteX2702" fmla="*/ 3703090 w 7953876"/>
              <a:gd name="connsiteY2702" fmla="*/ 4790635 h 6403694"/>
              <a:gd name="connsiteX2703" fmla="*/ 3716715 w 7953876"/>
              <a:gd name="connsiteY2703" fmla="*/ 4782929 h 6403694"/>
              <a:gd name="connsiteX2704" fmla="*/ 3654058 w 7953876"/>
              <a:gd name="connsiteY2704" fmla="*/ 4670458 h 6403694"/>
              <a:gd name="connsiteX2705" fmla="*/ 3609384 w 7953876"/>
              <a:gd name="connsiteY2705" fmla="*/ 4553074 h 6403694"/>
              <a:gd name="connsiteX2706" fmla="*/ 3586599 w 7953876"/>
              <a:gd name="connsiteY2706" fmla="*/ 4419272 h 6403694"/>
              <a:gd name="connsiteX2707" fmla="*/ 3616532 w 7953876"/>
              <a:gd name="connsiteY2707" fmla="*/ 4469979 h 6403694"/>
              <a:gd name="connsiteX2708" fmla="*/ 3782723 w 7953876"/>
              <a:gd name="connsiteY2708" fmla="*/ 4660295 h 6403694"/>
              <a:gd name="connsiteX2709" fmla="*/ 3795790 w 7953876"/>
              <a:gd name="connsiteY2709" fmla="*/ 4653482 h 6403694"/>
              <a:gd name="connsiteX2710" fmla="*/ 3649703 w 7953876"/>
              <a:gd name="connsiteY2710" fmla="*/ 4478244 h 6403694"/>
              <a:gd name="connsiteX2711" fmla="*/ 3559012 w 7953876"/>
              <a:gd name="connsiteY2711" fmla="*/ 4280445 h 6403694"/>
              <a:gd name="connsiteX2712" fmla="*/ 3540806 w 7953876"/>
              <a:gd name="connsiteY2712" fmla="*/ 4161050 h 6403694"/>
              <a:gd name="connsiteX2713" fmla="*/ 3658973 w 7953876"/>
              <a:gd name="connsiteY2713" fmla="*/ 4405423 h 6403694"/>
              <a:gd name="connsiteX2714" fmla="*/ 3872409 w 7953876"/>
              <a:gd name="connsiteY2714" fmla="*/ 4506836 h 6403694"/>
              <a:gd name="connsiteX2715" fmla="*/ 3921663 w 7953876"/>
              <a:gd name="connsiteY2715" fmla="*/ 4523589 h 6403694"/>
              <a:gd name="connsiteX2716" fmla="*/ 3922668 w 7953876"/>
              <a:gd name="connsiteY2716" fmla="*/ 4525153 h 6403694"/>
              <a:gd name="connsiteX2717" fmla="*/ 3933725 w 7953876"/>
              <a:gd name="connsiteY2717" fmla="*/ 4527721 h 6403694"/>
              <a:gd name="connsiteX2718" fmla="*/ 3943776 w 7953876"/>
              <a:gd name="connsiteY2718" fmla="*/ 4531296 h 6403694"/>
              <a:gd name="connsiteX2719" fmla="*/ 3961535 w 7953876"/>
              <a:gd name="connsiteY2719" fmla="*/ 4546708 h 6403694"/>
              <a:gd name="connsiteX2720" fmla="*/ 3988005 w 7953876"/>
              <a:gd name="connsiteY2720" fmla="*/ 4580773 h 6403694"/>
              <a:gd name="connsiteX2721" fmla="*/ 4015034 w 7953876"/>
              <a:gd name="connsiteY2721" fmla="*/ 4646334 h 6403694"/>
              <a:gd name="connsiteX2722" fmla="*/ 4034244 w 7953876"/>
              <a:gd name="connsiteY2722" fmla="*/ 4640303 h 6403694"/>
              <a:gd name="connsiteX2723" fmla="*/ 4004534 w 7953876"/>
              <a:gd name="connsiteY2723" fmla="*/ 4555086 h 6403694"/>
              <a:gd name="connsiteX2724" fmla="*/ 4027208 w 7953876"/>
              <a:gd name="connsiteY2724" fmla="*/ 4565025 h 6403694"/>
              <a:gd name="connsiteX2725" fmla="*/ 4046082 w 7953876"/>
              <a:gd name="connsiteY2725" fmla="*/ 4586358 h 6403694"/>
              <a:gd name="connsiteX2726" fmla="*/ 4094109 w 7953876"/>
              <a:gd name="connsiteY2726" fmla="*/ 4733898 h 6403694"/>
              <a:gd name="connsiteX2727" fmla="*/ 4105612 w 7953876"/>
              <a:gd name="connsiteY2727" fmla="*/ 4733340 h 6403694"/>
              <a:gd name="connsiteX2728" fmla="*/ 4107399 w 7953876"/>
              <a:gd name="connsiteY2728" fmla="*/ 4653371 h 6403694"/>
              <a:gd name="connsiteX2729" fmla="*/ 4112873 w 7953876"/>
              <a:gd name="connsiteY2729" fmla="*/ 4666996 h 6403694"/>
              <a:gd name="connsiteX2730" fmla="*/ 4123371 w 7953876"/>
              <a:gd name="connsiteY2730" fmla="*/ 4754672 h 6403694"/>
              <a:gd name="connsiteX2731" fmla="*/ 4147495 w 7953876"/>
              <a:gd name="connsiteY2731" fmla="*/ 4757576 h 6403694"/>
              <a:gd name="connsiteX2732" fmla="*/ 4144927 w 7953876"/>
              <a:gd name="connsiteY2732" fmla="*/ 4665544 h 6403694"/>
              <a:gd name="connsiteX2733" fmla="*/ 4145262 w 7953876"/>
              <a:gd name="connsiteY2733" fmla="*/ 4665991 h 6403694"/>
              <a:gd name="connsiteX2734" fmla="*/ 4164361 w 7953876"/>
              <a:gd name="connsiteY2734" fmla="*/ 4699275 h 6403694"/>
              <a:gd name="connsiteX2735" fmla="*/ 4171397 w 7953876"/>
              <a:gd name="connsiteY2735" fmla="*/ 4740599 h 6403694"/>
              <a:gd name="connsiteX2736" fmla="*/ 4174860 w 7953876"/>
              <a:gd name="connsiteY2736" fmla="*/ 4849160 h 6403694"/>
              <a:gd name="connsiteX2737" fmla="*/ 4188932 w 7953876"/>
              <a:gd name="connsiteY2737" fmla="*/ 4852064 h 6403694"/>
              <a:gd name="connsiteX2738" fmla="*/ 4201999 w 7953876"/>
              <a:gd name="connsiteY2738" fmla="*/ 4770195 h 6403694"/>
              <a:gd name="connsiteX2739" fmla="*/ 4232825 w 7953876"/>
              <a:gd name="connsiteY2739" fmla="*/ 4837544 h 6403694"/>
              <a:gd name="connsiteX2740" fmla="*/ 4231038 w 7953876"/>
              <a:gd name="connsiteY2740" fmla="*/ 4838773 h 6403694"/>
              <a:gd name="connsiteX2741" fmla="*/ 4208366 w 7953876"/>
              <a:gd name="connsiteY2741" fmla="*/ 4907237 h 6403694"/>
              <a:gd name="connsiteX2742" fmla="*/ 4224449 w 7953876"/>
              <a:gd name="connsiteY2742" fmla="*/ 4925778 h 6403694"/>
              <a:gd name="connsiteX2743" fmla="*/ 4251589 w 7953876"/>
              <a:gd name="connsiteY2743" fmla="*/ 4879203 h 6403694"/>
              <a:gd name="connsiteX2744" fmla="*/ 4289340 w 7953876"/>
              <a:gd name="connsiteY2744" fmla="*/ 4965315 h 6403694"/>
              <a:gd name="connsiteX2745" fmla="*/ 4112648 w 7953876"/>
              <a:gd name="connsiteY2745" fmla="*/ 4990891 h 6403694"/>
              <a:gd name="connsiteX2746" fmla="*/ 3862579 w 7953876"/>
              <a:gd name="connsiteY2746" fmla="*/ 4708544 h 6403694"/>
              <a:gd name="connsiteX2747" fmla="*/ 3846832 w 7953876"/>
              <a:gd name="connsiteY2747" fmla="*/ 4712676 h 6403694"/>
              <a:gd name="connsiteX2748" fmla="*/ 3919316 w 7953876"/>
              <a:gd name="connsiteY2748" fmla="*/ 4893164 h 6403694"/>
              <a:gd name="connsiteX2749" fmla="*/ 3929592 w 7953876"/>
              <a:gd name="connsiteY2749" fmla="*/ 4920529 h 6403694"/>
              <a:gd name="connsiteX2750" fmla="*/ 3956398 w 7953876"/>
              <a:gd name="connsiteY2750" fmla="*/ 4996365 h 6403694"/>
              <a:gd name="connsiteX2751" fmla="*/ 3972146 w 7953876"/>
              <a:gd name="connsiteY2751" fmla="*/ 4993125 h 6403694"/>
              <a:gd name="connsiteX2752" fmla="*/ 3972257 w 7953876"/>
              <a:gd name="connsiteY2752" fmla="*/ 4946440 h 6403694"/>
              <a:gd name="connsiteX2753" fmla="*/ 3991467 w 7953876"/>
              <a:gd name="connsiteY2753" fmla="*/ 4961741 h 6403694"/>
              <a:gd name="connsiteX2754" fmla="*/ 4022740 w 7953876"/>
              <a:gd name="connsiteY2754" fmla="*/ 5021383 h 6403694"/>
              <a:gd name="connsiteX2755" fmla="*/ 4043626 w 7953876"/>
              <a:gd name="connsiteY2755" fmla="*/ 5065834 h 6403694"/>
              <a:gd name="connsiteX2756" fmla="*/ 4057251 w 7953876"/>
              <a:gd name="connsiteY2756" fmla="*/ 5061255 h 6403694"/>
              <a:gd name="connsiteX2757" fmla="*/ 4040834 w 7953876"/>
              <a:gd name="connsiteY2757" fmla="*/ 4991338 h 6403694"/>
              <a:gd name="connsiteX2758" fmla="*/ 4062501 w 7953876"/>
              <a:gd name="connsiteY2758" fmla="*/ 5001837 h 6403694"/>
              <a:gd name="connsiteX2759" fmla="*/ 4099806 w 7953876"/>
              <a:gd name="connsiteY2759" fmla="*/ 5072647 h 6403694"/>
              <a:gd name="connsiteX2760" fmla="*/ 4131636 w 7953876"/>
              <a:gd name="connsiteY2760" fmla="*/ 5161550 h 6403694"/>
              <a:gd name="connsiteX2761" fmla="*/ 4147384 w 7953876"/>
              <a:gd name="connsiteY2761" fmla="*/ 5158758 h 6403694"/>
              <a:gd name="connsiteX2762" fmla="*/ 4125940 w 7953876"/>
              <a:gd name="connsiteY2762" fmla="*/ 5051202 h 6403694"/>
              <a:gd name="connsiteX2763" fmla="*/ 4113319 w 7953876"/>
              <a:gd name="connsiteY2763" fmla="*/ 5026408 h 6403694"/>
              <a:gd name="connsiteX2764" fmla="*/ 4153750 w 7953876"/>
              <a:gd name="connsiteY2764" fmla="*/ 5047628 h 6403694"/>
              <a:gd name="connsiteX2765" fmla="*/ 4172179 w 7953876"/>
              <a:gd name="connsiteY2765" fmla="*/ 5089065 h 6403694"/>
              <a:gd name="connsiteX2766" fmla="*/ 4193734 w 7953876"/>
              <a:gd name="connsiteY2766" fmla="*/ 5155296 h 6403694"/>
              <a:gd name="connsiteX2767" fmla="*/ 4208031 w 7953876"/>
              <a:gd name="connsiteY2767" fmla="*/ 5154403 h 6403694"/>
              <a:gd name="connsiteX2768" fmla="*/ 4200436 w 7953876"/>
              <a:gd name="connsiteY2768" fmla="*/ 5079795 h 6403694"/>
              <a:gd name="connsiteX2769" fmla="*/ 4216519 w 7953876"/>
              <a:gd name="connsiteY2769" fmla="*/ 5094873 h 6403694"/>
              <a:gd name="connsiteX2770" fmla="*/ 4231820 w 7953876"/>
              <a:gd name="connsiteY2770" fmla="*/ 5113078 h 6403694"/>
              <a:gd name="connsiteX2771" fmla="*/ 4260859 w 7953876"/>
              <a:gd name="connsiteY2771" fmla="*/ 5182437 h 6403694"/>
              <a:gd name="connsiteX2772" fmla="*/ 4272921 w 7953876"/>
              <a:gd name="connsiteY2772" fmla="*/ 5176629 h 6403694"/>
              <a:gd name="connsiteX2773" fmla="*/ 4271916 w 7953876"/>
              <a:gd name="connsiteY2773" fmla="*/ 5163337 h 6403694"/>
              <a:gd name="connsiteX2774" fmla="*/ 4307879 w 7953876"/>
              <a:gd name="connsiteY2774" fmla="*/ 5203099 h 6403694"/>
              <a:gd name="connsiteX2775" fmla="*/ 4114771 w 7953876"/>
              <a:gd name="connsiteY2775" fmla="*/ 5246657 h 6403694"/>
              <a:gd name="connsiteX2776" fmla="*/ 3956621 w 7953876"/>
              <a:gd name="connsiteY2776" fmla="*/ 5173278 h 6403694"/>
              <a:gd name="connsiteX2777" fmla="*/ 3810645 w 7953876"/>
              <a:gd name="connsiteY2777" fmla="*/ 4944429 h 6403694"/>
              <a:gd name="connsiteX2778" fmla="*/ 3789201 w 7953876"/>
              <a:gd name="connsiteY2778" fmla="*/ 4954593 h 6403694"/>
              <a:gd name="connsiteX2779" fmla="*/ 3840018 w 7953876"/>
              <a:gd name="connsiteY2779" fmla="*/ 5082141 h 6403694"/>
              <a:gd name="connsiteX2780" fmla="*/ 3849847 w 7953876"/>
              <a:gd name="connsiteY2780" fmla="*/ 5109169 h 6403694"/>
              <a:gd name="connsiteX2781" fmla="*/ 3869951 w 7953876"/>
              <a:gd name="connsiteY2781" fmla="*/ 5171644 h 6403694"/>
              <a:gd name="connsiteX2782" fmla="*/ 3877331 w 7953876"/>
              <a:gd name="connsiteY2782" fmla="*/ 5190116 h 6403694"/>
              <a:gd name="connsiteX2783" fmla="*/ 3913863 w 7953876"/>
              <a:gd name="connsiteY2783" fmla="*/ 5227333 h 6403694"/>
              <a:gd name="connsiteX2784" fmla="*/ 3916749 w 7953876"/>
              <a:gd name="connsiteY2784" fmla="*/ 5224431 h 6403694"/>
              <a:gd name="connsiteX2785" fmla="*/ 3913733 w 7953876"/>
              <a:gd name="connsiteY2785" fmla="*/ 5182772 h 6403694"/>
              <a:gd name="connsiteX2786" fmla="*/ 3943553 w 7953876"/>
              <a:gd name="connsiteY2786" fmla="*/ 5210246 h 6403694"/>
              <a:gd name="connsiteX2787" fmla="*/ 3962987 w 7953876"/>
              <a:gd name="connsiteY2787" fmla="*/ 5245429 h 6403694"/>
              <a:gd name="connsiteX2788" fmla="*/ 3982058 w 7953876"/>
              <a:gd name="connsiteY2788" fmla="*/ 5290146 h 6403694"/>
              <a:gd name="connsiteX2789" fmla="*/ 3990778 w 7953876"/>
              <a:gd name="connsiteY2789" fmla="*/ 5305692 h 6403694"/>
              <a:gd name="connsiteX2790" fmla="*/ 4013720 w 7953876"/>
              <a:gd name="connsiteY2790" fmla="*/ 5329065 h 6403694"/>
              <a:gd name="connsiteX2791" fmla="*/ 4016109 w 7953876"/>
              <a:gd name="connsiteY2791" fmla="*/ 5329055 h 6403694"/>
              <a:gd name="connsiteX2792" fmla="*/ 4018944 w 7953876"/>
              <a:gd name="connsiteY2792" fmla="*/ 5322828 h 6403694"/>
              <a:gd name="connsiteX2793" fmla="*/ 3987112 w 7953876"/>
              <a:gd name="connsiteY2793" fmla="*/ 5239732 h 6403694"/>
              <a:gd name="connsiteX2794" fmla="*/ 4002525 w 7953876"/>
              <a:gd name="connsiteY2794" fmla="*/ 5248555 h 6403694"/>
              <a:gd name="connsiteX2795" fmla="*/ 4055017 w 7953876"/>
              <a:gd name="connsiteY2795" fmla="*/ 5300714 h 6403694"/>
              <a:gd name="connsiteX2796" fmla="*/ 4123482 w 7953876"/>
              <a:gd name="connsiteY2796" fmla="*/ 5403914 h 6403694"/>
              <a:gd name="connsiteX2797" fmla="*/ 4133535 w 7953876"/>
              <a:gd name="connsiteY2797" fmla="*/ 5397882 h 6403694"/>
              <a:gd name="connsiteX2798" fmla="*/ 4063618 w 7953876"/>
              <a:gd name="connsiteY2798" fmla="*/ 5276589 h 6403694"/>
              <a:gd name="connsiteX2799" fmla="*/ 4056805 w 7953876"/>
              <a:gd name="connsiteY2799" fmla="*/ 5269218 h 6403694"/>
              <a:gd name="connsiteX2800" fmla="*/ 4108628 w 7953876"/>
              <a:gd name="connsiteY2800" fmla="*/ 5284743 h 6403694"/>
              <a:gd name="connsiteX2801" fmla="*/ 4161011 w 7953876"/>
              <a:gd name="connsiteY2801" fmla="*/ 5373535 h 6403694"/>
              <a:gd name="connsiteX2802" fmla="*/ 4213727 w 7953876"/>
              <a:gd name="connsiteY2802" fmla="*/ 5493153 h 6403694"/>
              <a:gd name="connsiteX2803" fmla="*/ 4224114 w 7953876"/>
              <a:gd name="connsiteY2803" fmla="*/ 5488908 h 6403694"/>
              <a:gd name="connsiteX2804" fmla="*/ 4207360 w 7953876"/>
              <a:gd name="connsiteY2804" fmla="*/ 5420667 h 6403694"/>
              <a:gd name="connsiteX2805" fmla="*/ 4174078 w 7953876"/>
              <a:gd name="connsiteY2805" fmla="*/ 5331652 h 6403694"/>
              <a:gd name="connsiteX2806" fmla="*/ 4155984 w 7953876"/>
              <a:gd name="connsiteY2806" fmla="*/ 5300714 h 6403694"/>
              <a:gd name="connsiteX2807" fmla="*/ 4168939 w 7953876"/>
              <a:gd name="connsiteY2807" fmla="*/ 5306186 h 6403694"/>
              <a:gd name="connsiteX2808" fmla="*/ 4234277 w 7953876"/>
              <a:gd name="connsiteY2808" fmla="*/ 5389282 h 6403694"/>
              <a:gd name="connsiteX2809" fmla="*/ 4284760 w 7953876"/>
              <a:gd name="connsiteY2809" fmla="*/ 5537604 h 6403694"/>
              <a:gd name="connsiteX2810" fmla="*/ 4295147 w 7953876"/>
              <a:gd name="connsiteY2810" fmla="*/ 5534700 h 6403694"/>
              <a:gd name="connsiteX2811" fmla="*/ 4268453 w 7953876"/>
              <a:gd name="connsiteY2811" fmla="*/ 5401456 h 6403694"/>
              <a:gd name="connsiteX2812" fmla="*/ 4287106 w 7953876"/>
              <a:gd name="connsiteY2812" fmla="*/ 5433064 h 6403694"/>
              <a:gd name="connsiteX2813" fmla="*/ 4308885 w 7953876"/>
              <a:gd name="connsiteY2813" fmla="*/ 5513592 h 6403694"/>
              <a:gd name="connsiteX2814" fmla="*/ 4317149 w 7953876"/>
              <a:gd name="connsiteY2814" fmla="*/ 5518058 h 6403694"/>
              <a:gd name="connsiteX2815" fmla="*/ 4333232 w 7953876"/>
              <a:gd name="connsiteY2815" fmla="*/ 5483324 h 6403694"/>
              <a:gd name="connsiteX2816" fmla="*/ 4371765 w 7953876"/>
              <a:gd name="connsiteY2816" fmla="*/ 5562399 h 6403694"/>
              <a:gd name="connsiteX2817" fmla="*/ 4335802 w 7953876"/>
              <a:gd name="connsiteY2817" fmla="*/ 5567871 h 6403694"/>
              <a:gd name="connsiteX2818" fmla="*/ 4256908 w 7953876"/>
              <a:gd name="connsiteY2818" fmla="*/ 5573540 h 6403694"/>
              <a:gd name="connsiteX2819" fmla="*/ 4253432 w 7953876"/>
              <a:gd name="connsiteY2819" fmla="*/ 5573275 h 6403694"/>
              <a:gd name="connsiteX2820" fmla="*/ 4283445 w 7953876"/>
              <a:gd name="connsiteY2820" fmla="*/ 5603852 h 6403694"/>
              <a:gd name="connsiteX2821" fmla="*/ 4323390 w 7953876"/>
              <a:gd name="connsiteY2821" fmla="*/ 5604268 h 6403694"/>
              <a:gd name="connsiteX2822" fmla="*/ 4401697 w 7953876"/>
              <a:gd name="connsiteY2822" fmla="*/ 5601266 h 6403694"/>
              <a:gd name="connsiteX2823" fmla="*/ 4420796 w 7953876"/>
              <a:gd name="connsiteY2823" fmla="*/ 5573456 h 6403694"/>
              <a:gd name="connsiteX2824" fmla="*/ 4194628 w 7953876"/>
              <a:gd name="connsiteY2824" fmla="*/ 5276478 h 6403694"/>
              <a:gd name="connsiteX2825" fmla="*/ 4345741 w 7953876"/>
              <a:gd name="connsiteY2825" fmla="*/ 5227223 h 6403694"/>
              <a:gd name="connsiteX2826" fmla="*/ 4350544 w 7953876"/>
              <a:gd name="connsiteY2826" fmla="*/ 5195503 h 6403694"/>
              <a:gd name="connsiteX2827" fmla="*/ 4241313 w 7953876"/>
              <a:gd name="connsiteY2827" fmla="*/ 5071866 h 6403694"/>
              <a:gd name="connsiteX2828" fmla="*/ 4171173 w 7953876"/>
              <a:gd name="connsiteY2828" fmla="*/ 5024063 h 6403694"/>
              <a:gd name="connsiteX2829" fmla="*/ 4314916 w 7953876"/>
              <a:gd name="connsiteY2829" fmla="*/ 4995694 h 6403694"/>
              <a:gd name="connsiteX2830" fmla="*/ 4327983 w 7953876"/>
              <a:gd name="connsiteY2830" fmla="*/ 4973134 h 6403694"/>
              <a:gd name="connsiteX2831" fmla="*/ 4178768 w 7953876"/>
              <a:gd name="connsiteY2831" fmla="*/ 4653036 h 6403694"/>
              <a:gd name="connsiteX2832" fmla="*/ 4145820 w 7953876"/>
              <a:gd name="connsiteY2832" fmla="*/ 4611152 h 6403694"/>
              <a:gd name="connsiteX2833" fmla="*/ 4046418 w 7953876"/>
              <a:gd name="connsiteY2833" fmla="*/ 4535539 h 6403694"/>
              <a:gd name="connsiteX2834" fmla="*/ 3984766 w 7953876"/>
              <a:gd name="connsiteY2834" fmla="*/ 4509963 h 6403694"/>
              <a:gd name="connsiteX2835" fmla="*/ 3981751 w 7953876"/>
              <a:gd name="connsiteY2835" fmla="*/ 4508846 h 6403694"/>
              <a:gd name="connsiteX2836" fmla="*/ 3699514 w 7953876"/>
              <a:gd name="connsiteY2836" fmla="*/ 4395036 h 6403694"/>
              <a:gd name="connsiteX2837" fmla="*/ 3572415 w 7953876"/>
              <a:gd name="connsiteY2837" fmla="*/ 4166858 h 6403694"/>
              <a:gd name="connsiteX2838" fmla="*/ 3948915 w 7953876"/>
              <a:gd name="connsiteY2838" fmla="*/ 4416704 h 6403694"/>
              <a:gd name="connsiteX2839" fmla="*/ 4417222 w 7953876"/>
              <a:gd name="connsiteY2839" fmla="*/ 4672804 h 6403694"/>
              <a:gd name="connsiteX2840" fmla="*/ 4537845 w 7953876"/>
              <a:gd name="connsiteY2840" fmla="*/ 4810068 h 6403694"/>
              <a:gd name="connsiteX2841" fmla="*/ 4541754 w 7953876"/>
              <a:gd name="connsiteY2841" fmla="*/ 4861110 h 6403694"/>
              <a:gd name="connsiteX2842" fmla="*/ 4450728 w 7953876"/>
              <a:gd name="connsiteY2842" fmla="*/ 5269217 h 6403694"/>
              <a:gd name="connsiteX2843" fmla="*/ 4493728 w 7953876"/>
              <a:gd name="connsiteY2843" fmla="*/ 5543189 h 6403694"/>
              <a:gd name="connsiteX2844" fmla="*/ 4560294 w 7953876"/>
              <a:gd name="connsiteY2844" fmla="*/ 5713401 h 6403694"/>
              <a:gd name="connsiteX2845" fmla="*/ 4585089 w 7953876"/>
              <a:gd name="connsiteY2845" fmla="*/ 5715969 h 6403694"/>
              <a:gd name="connsiteX2846" fmla="*/ 4620159 w 7953876"/>
              <a:gd name="connsiteY2846" fmla="*/ 5680007 h 6403694"/>
              <a:gd name="connsiteX2847" fmla="*/ 4741117 w 7953876"/>
              <a:gd name="connsiteY2847" fmla="*/ 5996642 h 6403694"/>
              <a:gd name="connsiteX2848" fmla="*/ 4757870 w 7953876"/>
              <a:gd name="connsiteY2848" fmla="*/ 6001109 h 6403694"/>
              <a:gd name="connsiteX2849" fmla="*/ 4829016 w 7953876"/>
              <a:gd name="connsiteY2849" fmla="*/ 5924379 h 6403694"/>
              <a:gd name="connsiteX2850" fmla="*/ 4869781 w 7953876"/>
              <a:gd name="connsiteY2850" fmla="*/ 6072925 h 6403694"/>
              <a:gd name="connsiteX2851" fmla="*/ 5044797 w 7953876"/>
              <a:gd name="connsiteY2851" fmla="*/ 6256427 h 6403694"/>
              <a:gd name="connsiteX2852" fmla="*/ 5061885 w 7953876"/>
              <a:gd name="connsiteY2852" fmla="*/ 6255869 h 6403694"/>
              <a:gd name="connsiteX2853" fmla="*/ 5103321 w 7953876"/>
              <a:gd name="connsiteY2853" fmla="*/ 6151107 h 6403694"/>
              <a:gd name="connsiteX2854" fmla="*/ 5377850 w 7953876"/>
              <a:gd name="connsiteY2854" fmla="*/ 6402851 h 6403694"/>
              <a:gd name="connsiteX2855" fmla="*/ 5392928 w 7953876"/>
              <a:gd name="connsiteY2855" fmla="*/ 6398271 h 6403694"/>
              <a:gd name="connsiteX2856" fmla="*/ 5419399 w 7953876"/>
              <a:gd name="connsiteY2856" fmla="*/ 6334721 h 6403694"/>
              <a:gd name="connsiteX2857" fmla="*/ 5519024 w 7953876"/>
              <a:gd name="connsiteY2857" fmla="*/ 6365213 h 6403694"/>
              <a:gd name="connsiteX2858" fmla="*/ 5689794 w 7953876"/>
              <a:gd name="connsiteY2858" fmla="*/ 6356836 h 6403694"/>
              <a:gd name="connsiteX2859" fmla="*/ 5700070 w 7953876"/>
              <a:gd name="connsiteY2859" fmla="*/ 6330365 h 6403694"/>
              <a:gd name="connsiteX2860" fmla="*/ 5546834 w 7953876"/>
              <a:gd name="connsiteY2860" fmla="*/ 6164061 h 6403694"/>
              <a:gd name="connsiteX2861" fmla="*/ 5511094 w 7953876"/>
              <a:gd name="connsiteY2861" fmla="*/ 6131784 h 6403694"/>
              <a:gd name="connsiteX2862" fmla="*/ 5612172 w 7953876"/>
              <a:gd name="connsiteY2862" fmla="*/ 6135582 h 6403694"/>
              <a:gd name="connsiteX2863" fmla="*/ 5622001 w 7953876"/>
              <a:gd name="connsiteY2863" fmla="*/ 6103192 h 6403694"/>
              <a:gd name="connsiteX2864" fmla="*/ 5357858 w 7953876"/>
              <a:gd name="connsiteY2864" fmla="*/ 5882496 h 6403694"/>
              <a:gd name="connsiteX2865" fmla="*/ 5348364 w 7953876"/>
              <a:gd name="connsiteY2865" fmla="*/ 5877024 h 6403694"/>
              <a:gd name="connsiteX2866" fmla="*/ 5484847 w 7953876"/>
              <a:gd name="connsiteY2866" fmla="*/ 5890315 h 6403694"/>
              <a:gd name="connsiteX2867" fmla="*/ 5501489 w 7953876"/>
              <a:gd name="connsiteY2867" fmla="*/ 5861388 h 6403694"/>
              <a:gd name="connsiteX2868" fmla="*/ 5238798 w 7953876"/>
              <a:gd name="connsiteY2868" fmla="*/ 5618689 h 6403694"/>
              <a:gd name="connsiteX2869" fmla="*/ 5235225 w 7953876"/>
              <a:gd name="connsiteY2869" fmla="*/ 5616903 h 6403694"/>
              <a:gd name="connsiteX2870" fmla="*/ 5360092 w 7953876"/>
              <a:gd name="connsiteY2870" fmla="*/ 5588646 h 6403694"/>
              <a:gd name="connsiteX2871" fmla="*/ 5369139 w 7953876"/>
              <a:gd name="connsiteY2871" fmla="*/ 5561952 h 6403694"/>
              <a:gd name="connsiteX2872" fmla="*/ 5258232 w 7953876"/>
              <a:gd name="connsiteY2872" fmla="*/ 5406929 h 6403694"/>
              <a:gd name="connsiteX2873" fmla="*/ 5131354 w 7953876"/>
              <a:gd name="connsiteY2873" fmla="*/ 5310878 h 6403694"/>
              <a:gd name="connsiteX2874" fmla="*/ 5077186 w 7953876"/>
              <a:gd name="connsiteY2874" fmla="*/ 5285524 h 6403694"/>
              <a:gd name="connsiteX2875" fmla="*/ 5154920 w 7953876"/>
              <a:gd name="connsiteY2875" fmla="*/ 5272456 h 6403694"/>
              <a:gd name="connsiteX2876" fmla="*/ 5277555 w 7953876"/>
              <a:gd name="connsiteY2876" fmla="*/ 5239621 h 6403694"/>
              <a:gd name="connsiteX2877" fmla="*/ 5287717 w 7953876"/>
              <a:gd name="connsiteY2877" fmla="*/ 5213151 h 6403694"/>
              <a:gd name="connsiteX2878" fmla="*/ 5153804 w 7953876"/>
              <a:gd name="connsiteY2878" fmla="*/ 5006751 h 6403694"/>
              <a:gd name="connsiteX2879" fmla="*/ 4985044 w 7953876"/>
              <a:gd name="connsiteY2879" fmla="*/ 4896515 h 6403694"/>
              <a:gd name="connsiteX2880" fmla="*/ 4639927 w 7953876"/>
              <a:gd name="connsiteY2880" fmla="*/ 4734233 h 6403694"/>
              <a:gd name="connsiteX2881" fmla="*/ 4796290 w 7953876"/>
              <a:gd name="connsiteY2881" fmla="*/ 4815317 h 6403694"/>
              <a:gd name="connsiteX2882" fmla="*/ 4969854 w 7953876"/>
              <a:gd name="connsiteY2882" fmla="*/ 4871162 h 6403694"/>
              <a:gd name="connsiteX2883" fmla="*/ 5353390 w 7953876"/>
              <a:gd name="connsiteY2883" fmla="*/ 5177969 h 6403694"/>
              <a:gd name="connsiteX2884" fmla="*/ 5500595 w 7953876"/>
              <a:gd name="connsiteY2884" fmla="*/ 5570888 h 6403694"/>
              <a:gd name="connsiteX2885" fmla="*/ 5593966 w 7953876"/>
              <a:gd name="connsiteY2885" fmla="*/ 5860494 h 6403694"/>
              <a:gd name="connsiteX2886" fmla="*/ 5617755 w 7953876"/>
              <a:gd name="connsiteY2886" fmla="*/ 5854686 h 6403694"/>
              <a:gd name="connsiteX2887" fmla="*/ 5659751 w 7953876"/>
              <a:gd name="connsiteY2887" fmla="*/ 5771926 h 6403694"/>
              <a:gd name="connsiteX2888" fmla="*/ 5693704 w 7953876"/>
              <a:gd name="connsiteY2888" fmla="*/ 5852118 h 6403694"/>
              <a:gd name="connsiteX2889" fmla="*/ 5809971 w 7953876"/>
              <a:gd name="connsiteY2889" fmla="*/ 5979442 h 6403694"/>
              <a:gd name="connsiteX2890" fmla="*/ 5839569 w 7953876"/>
              <a:gd name="connsiteY2890" fmla="*/ 5972071 h 6403694"/>
              <a:gd name="connsiteX2891" fmla="*/ 5858779 w 7953876"/>
              <a:gd name="connsiteY2891" fmla="*/ 5916003 h 6403694"/>
              <a:gd name="connsiteX2892" fmla="*/ 6169829 w 7953876"/>
              <a:gd name="connsiteY2892" fmla="*/ 6108888 h 6403694"/>
              <a:gd name="connsiteX2893" fmla="*/ 6193842 w 7953876"/>
              <a:gd name="connsiteY2893" fmla="*/ 6089231 h 6403694"/>
              <a:gd name="connsiteX2894" fmla="*/ 6124037 w 7953876"/>
              <a:gd name="connsiteY2894" fmla="*/ 5917121 h 6403694"/>
              <a:gd name="connsiteX2895" fmla="*/ 6154082 w 7953876"/>
              <a:gd name="connsiteY2895" fmla="*/ 5925720 h 6403694"/>
              <a:gd name="connsiteX2896" fmla="*/ 6170052 w 7953876"/>
              <a:gd name="connsiteY2896" fmla="*/ 5910977 h 6403694"/>
              <a:gd name="connsiteX2897" fmla="*/ 6094329 w 7953876"/>
              <a:gd name="connsiteY2897" fmla="*/ 5769915 h 6403694"/>
              <a:gd name="connsiteX2898" fmla="*/ 6106949 w 7953876"/>
              <a:gd name="connsiteY2898" fmla="*/ 5773153 h 6403694"/>
              <a:gd name="connsiteX2899" fmla="*/ 6125377 w 7953876"/>
              <a:gd name="connsiteY2899" fmla="*/ 5753832 h 6403694"/>
              <a:gd name="connsiteX2900" fmla="*/ 6064619 w 7953876"/>
              <a:gd name="connsiteY2900" fmla="*/ 5611542 h 6403694"/>
              <a:gd name="connsiteX2901" fmla="*/ 6168154 w 7953876"/>
              <a:gd name="connsiteY2901" fmla="*/ 5712061 h 6403694"/>
              <a:gd name="connsiteX2902" fmla="*/ 6385164 w 7953876"/>
              <a:gd name="connsiteY2902" fmla="*/ 5887969 h 6403694"/>
              <a:gd name="connsiteX2903" fmla="*/ 6402476 w 7953876"/>
              <a:gd name="connsiteY2903" fmla="*/ 5879816 h 6403694"/>
              <a:gd name="connsiteX2904" fmla="*/ 6573693 w 7953876"/>
              <a:gd name="connsiteY2904" fmla="*/ 5983798 h 6403694"/>
              <a:gd name="connsiteX2905" fmla="*/ 6591898 w 7953876"/>
              <a:gd name="connsiteY2905" fmla="*/ 5976427 h 6403694"/>
              <a:gd name="connsiteX2906" fmla="*/ 6561296 w 7953876"/>
              <a:gd name="connsiteY2906" fmla="*/ 5667944 h 6403694"/>
              <a:gd name="connsiteX2907" fmla="*/ 6651763 w 7953876"/>
              <a:gd name="connsiteY2907" fmla="*/ 5752380 h 6403694"/>
              <a:gd name="connsiteX2908" fmla="*/ 6755857 w 7953876"/>
              <a:gd name="connsiteY2908" fmla="*/ 5810905 h 6403694"/>
              <a:gd name="connsiteX2909" fmla="*/ 6777188 w 7953876"/>
              <a:gd name="connsiteY2909" fmla="*/ 5802416 h 6403694"/>
              <a:gd name="connsiteX2910" fmla="*/ 6778306 w 7953876"/>
              <a:gd name="connsiteY2910" fmla="*/ 5797390 h 6403694"/>
              <a:gd name="connsiteX2911" fmla="*/ 6780317 w 7953876"/>
              <a:gd name="connsiteY2911" fmla="*/ 5788902 h 6403694"/>
              <a:gd name="connsiteX2912" fmla="*/ 6788357 w 7953876"/>
              <a:gd name="connsiteY2912" fmla="*/ 5749811 h 6403694"/>
              <a:gd name="connsiteX2913" fmla="*/ 6973425 w 7953876"/>
              <a:gd name="connsiteY2913" fmla="*/ 5885513 h 6403694"/>
              <a:gd name="connsiteX2914" fmla="*/ 6994422 w 7953876"/>
              <a:gd name="connsiteY2914" fmla="*/ 5880374 h 6403694"/>
              <a:gd name="connsiteX2915" fmla="*/ 6985599 w 7953876"/>
              <a:gd name="connsiteY2915" fmla="*/ 5579152 h 6403694"/>
              <a:gd name="connsiteX2916" fmla="*/ 7108566 w 7953876"/>
              <a:gd name="connsiteY2916" fmla="*/ 5631868 h 6403694"/>
              <a:gd name="connsiteX2917" fmla="*/ 7249851 w 7953876"/>
              <a:gd name="connsiteY2917" fmla="*/ 5643484 h 6403694"/>
              <a:gd name="connsiteX2918" fmla="*/ 7310387 w 7953876"/>
              <a:gd name="connsiteY2918" fmla="*/ 5643931 h 6403694"/>
              <a:gd name="connsiteX2919" fmla="*/ 7326805 w 7953876"/>
              <a:gd name="connsiteY2919" fmla="*/ 5646723 h 6403694"/>
              <a:gd name="connsiteX2920" fmla="*/ 7329597 w 7953876"/>
              <a:gd name="connsiteY2920" fmla="*/ 5644490 h 6403694"/>
              <a:gd name="connsiteX2921" fmla="*/ 7476020 w 7953876"/>
              <a:gd name="connsiteY2921" fmla="*/ 5628295 h 6403694"/>
              <a:gd name="connsiteX2922" fmla="*/ 7493444 w 7953876"/>
              <a:gd name="connsiteY2922" fmla="*/ 5582503 h 6403694"/>
              <a:gd name="connsiteX2923" fmla="*/ 7381309 w 7953876"/>
              <a:gd name="connsiteY2923" fmla="*/ 5488797 h 6403694"/>
              <a:gd name="connsiteX2924" fmla="*/ 7379856 w 7953876"/>
              <a:gd name="connsiteY2924" fmla="*/ 5487233 h 6403694"/>
              <a:gd name="connsiteX2925" fmla="*/ 7616412 w 7953876"/>
              <a:gd name="connsiteY2925" fmla="*/ 5525319 h 6403694"/>
              <a:gd name="connsiteX2926" fmla="*/ 7831859 w 7953876"/>
              <a:gd name="connsiteY2926" fmla="*/ 5380348 h 6403694"/>
              <a:gd name="connsiteX2927" fmla="*/ 7823369 w 7953876"/>
              <a:gd name="connsiteY2927" fmla="*/ 5372194 h 6403694"/>
              <a:gd name="connsiteX2928" fmla="*/ 7779923 w 7953876"/>
              <a:gd name="connsiteY2928" fmla="*/ 5360690 h 6403694"/>
              <a:gd name="connsiteX2929" fmla="*/ 7781933 w 7953876"/>
              <a:gd name="connsiteY2929" fmla="*/ 5355776 h 6403694"/>
              <a:gd name="connsiteX2930" fmla="*/ 7883123 w 7953876"/>
              <a:gd name="connsiteY2930" fmla="*/ 5289434 h 6403694"/>
              <a:gd name="connsiteX2931" fmla="*/ 7953598 w 7953876"/>
              <a:gd name="connsiteY2931" fmla="*/ 5188132 h 6403694"/>
              <a:gd name="connsiteX2932" fmla="*/ 7923219 w 7953876"/>
              <a:gd name="connsiteY2932" fmla="*/ 5160098 h 6403694"/>
              <a:gd name="connsiteX2933" fmla="*/ 7840346 w 7953876"/>
              <a:gd name="connsiteY2933" fmla="*/ 5172497 h 6403694"/>
              <a:gd name="connsiteX2934" fmla="*/ 7786178 w 7953876"/>
              <a:gd name="connsiteY2934" fmla="*/ 5166242 h 6403694"/>
              <a:gd name="connsiteX2935" fmla="*/ 7732121 w 7953876"/>
              <a:gd name="connsiteY2935" fmla="*/ 5163450 h 6403694"/>
              <a:gd name="connsiteX2936" fmla="*/ 7742172 w 7953876"/>
              <a:gd name="connsiteY2936" fmla="*/ 5102356 h 6403694"/>
              <a:gd name="connsiteX2937" fmla="*/ 7618757 w 7953876"/>
              <a:gd name="connsiteY2937" fmla="*/ 5079907 h 6403694"/>
              <a:gd name="connsiteX2938" fmla="*/ 7357743 w 7953876"/>
              <a:gd name="connsiteY2938" fmla="*/ 5126146 h 6403694"/>
              <a:gd name="connsiteX2939" fmla="*/ 7410459 w 7953876"/>
              <a:gd name="connsiteY2939" fmla="*/ 5041710 h 6403694"/>
              <a:gd name="connsiteX2940" fmla="*/ 7399515 w 7953876"/>
              <a:gd name="connsiteY2940" fmla="*/ 5013676 h 6403694"/>
              <a:gd name="connsiteX2941" fmla="*/ 7133249 w 7953876"/>
              <a:gd name="connsiteY2941" fmla="*/ 5040258 h 6403694"/>
              <a:gd name="connsiteX2942" fmla="*/ 6972307 w 7953876"/>
              <a:gd name="connsiteY2942" fmla="*/ 5088060 h 6403694"/>
              <a:gd name="connsiteX2943" fmla="*/ 6988837 w 7953876"/>
              <a:gd name="connsiteY2943" fmla="*/ 5071866 h 6403694"/>
              <a:gd name="connsiteX2944" fmla="*/ 7076177 w 7953876"/>
              <a:gd name="connsiteY2944" fmla="*/ 4964421 h 6403694"/>
              <a:gd name="connsiteX2945" fmla="*/ 7146206 w 7953876"/>
              <a:gd name="connsiteY2945" fmla="*/ 4887244 h 6403694"/>
              <a:gd name="connsiteX2946" fmla="*/ 7138611 w 7953876"/>
              <a:gd name="connsiteY2946" fmla="*/ 4864684 h 6403694"/>
              <a:gd name="connsiteX2947" fmla="*/ 7001570 w 7953876"/>
              <a:gd name="connsiteY2947" fmla="*/ 4846143 h 6403694"/>
              <a:gd name="connsiteX2948" fmla="*/ 6944944 w 7953876"/>
              <a:gd name="connsiteY2948" fmla="*/ 4841118 h 6403694"/>
              <a:gd name="connsiteX2949" fmla="*/ 6874357 w 7953876"/>
              <a:gd name="connsiteY2949" fmla="*/ 4817217 h 6403694"/>
              <a:gd name="connsiteX2950" fmla="*/ 6693087 w 7953876"/>
              <a:gd name="connsiteY2950" fmla="*/ 4824477 h 6403694"/>
              <a:gd name="connsiteX2951" fmla="*/ 6781768 w 7953876"/>
              <a:gd name="connsiteY2951" fmla="*/ 4715358 h 6403694"/>
              <a:gd name="connsiteX2952" fmla="*/ 6776630 w 7953876"/>
              <a:gd name="connsiteY2952" fmla="*/ 4686319 h 6403694"/>
              <a:gd name="connsiteX2953" fmla="*/ 6552472 w 7953876"/>
              <a:gd name="connsiteY2953" fmla="*/ 4663086 h 6403694"/>
              <a:gd name="connsiteX2954" fmla="*/ 6406161 w 7953876"/>
              <a:gd name="connsiteY2954" fmla="*/ 4694918 h 6403694"/>
              <a:gd name="connsiteX2955" fmla="*/ 6250245 w 7953876"/>
              <a:gd name="connsiteY2955" fmla="*/ 4693466 h 6403694"/>
              <a:gd name="connsiteX2956" fmla="*/ 6048535 w 7953876"/>
              <a:gd name="connsiteY2956" fmla="*/ 4856419 h 6403694"/>
              <a:gd name="connsiteX2957" fmla="*/ 5709339 w 7953876"/>
              <a:gd name="connsiteY2957" fmla="*/ 4920863 h 6403694"/>
              <a:gd name="connsiteX2958" fmla="*/ 5870841 w 7953876"/>
              <a:gd name="connsiteY2958" fmla="*/ 4868816 h 6403694"/>
              <a:gd name="connsiteX2959" fmla="*/ 5951703 w 7953876"/>
              <a:gd name="connsiteY2959" fmla="*/ 4832294 h 6403694"/>
              <a:gd name="connsiteX2960" fmla="*/ 6110076 w 7953876"/>
              <a:gd name="connsiteY2960" fmla="*/ 4771536 h 6403694"/>
              <a:gd name="connsiteX2961" fmla="*/ 6310780 w 7953876"/>
              <a:gd name="connsiteY2961" fmla="*/ 4614503 h 6403694"/>
              <a:gd name="connsiteX2962" fmla="*/ 6305753 w 7953876"/>
              <a:gd name="connsiteY2962" fmla="*/ 4585687 h 6403694"/>
              <a:gd name="connsiteX2963" fmla="*/ 6380473 w 7953876"/>
              <a:gd name="connsiteY2963" fmla="*/ 4534982 h 6403694"/>
              <a:gd name="connsiteX2964" fmla="*/ 6502324 w 7953876"/>
              <a:gd name="connsiteY2964" fmla="*/ 4360748 h 6403694"/>
              <a:gd name="connsiteX2965" fmla="*/ 6489927 w 7953876"/>
              <a:gd name="connsiteY2965" fmla="*/ 4341426 h 6403694"/>
              <a:gd name="connsiteX2966" fmla="*/ 6366624 w 7953876"/>
              <a:gd name="connsiteY2966" fmla="*/ 4345335 h 6403694"/>
              <a:gd name="connsiteX2967" fmla="*/ 6367517 w 7953876"/>
              <a:gd name="connsiteY2967" fmla="*/ 4343437 h 6403694"/>
              <a:gd name="connsiteX2968" fmla="*/ 6353891 w 7953876"/>
              <a:gd name="connsiteY2968" fmla="*/ 4321768 h 6403694"/>
              <a:gd name="connsiteX2969" fmla="*/ 6174521 w 7953876"/>
              <a:gd name="connsiteY2969" fmla="*/ 4378953 h 6403694"/>
              <a:gd name="connsiteX2970" fmla="*/ 6179435 w 7953876"/>
              <a:gd name="connsiteY2970" fmla="*/ 4332937 h 6403694"/>
              <a:gd name="connsiteX2971" fmla="*/ 6163910 w 7953876"/>
              <a:gd name="connsiteY2971" fmla="*/ 4321210 h 6403694"/>
              <a:gd name="connsiteX2972" fmla="*/ 6138668 w 7953876"/>
              <a:gd name="connsiteY2972" fmla="*/ 4327800 h 6403694"/>
              <a:gd name="connsiteX2973" fmla="*/ 6129175 w 7953876"/>
              <a:gd name="connsiteY2973" fmla="*/ 4327131 h 6403694"/>
              <a:gd name="connsiteX2974" fmla="*/ 6121469 w 7953876"/>
              <a:gd name="connsiteY2974" fmla="*/ 4331821 h 6403694"/>
              <a:gd name="connsiteX2975" fmla="*/ 5961085 w 7953876"/>
              <a:gd name="connsiteY2975" fmla="*/ 4393472 h 6403694"/>
              <a:gd name="connsiteX2976" fmla="*/ 5885473 w 7953876"/>
              <a:gd name="connsiteY2976" fmla="*/ 4482154 h 6403694"/>
              <a:gd name="connsiteX2977" fmla="*/ 5861906 w 7953876"/>
              <a:gd name="connsiteY2977" fmla="*/ 4433345 h 6403694"/>
              <a:gd name="connsiteX2978" fmla="*/ 5669020 w 7953876"/>
              <a:gd name="connsiteY2978" fmla="*/ 4571615 h 6403694"/>
              <a:gd name="connsiteX2979" fmla="*/ 5578777 w 7953876"/>
              <a:gd name="connsiteY2979" fmla="*/ 4774329 h 6403694"/>
              <a:gd name="connsiteX2980" fmla="*/ 5155368 w 7953876"/>
              <a:gd name="connsiteY2980" fmla="*/ 4832405 h 6403694"/>
              <a:gd name="connsiteX2981" fmla="*/ 4939140 w 7953876"/>
              <a:gd name="connsiteY2981" fmla="*/ 4748864 h 6403694"/>
              <a:gd name="connsiteX2982" fmla="*/ 4920264 w 7953876"/>
              <a:gd name="connsiteY2982" fmla="*/ 4742163 h 6403694"/>
              <a:gd name="connsiteX2983" fmla="*/ 5151458 w 7953876"/>
              <a:gd name="connsiteY2983" fmla="*/ 4786390 h 6403694"/>
              <a:gd name="connsiteX2984" fmla="*/ 5449442 w 7953876"/>
              <a:gd name="connsiteY2984" fmla="*/ 4773769 h 6403694"/>
              <a:gd name="connsiteX2985" fmla="*/ 5568277 w 7953876"/>
              <a:gd name="connsiteY2985" fmla="*/ 4676378 h 6403694"/>
              <a:gd name="connsiteX2986" fmla="*/ 5536893 w 7953876"/>
              <a:gd name="connsiteY2986" fmla="*/ 4639409 h 6403694"/>
              <a:gd name="connsiteX2987" fmla="*/ 5450448 w 7953876"/>
              <a:gd name="connsiteY2987" fmla="*/ 4613274 h 6403694"/>
              <a:gd name="connsiteX2988" fmla="*/ 5795004 w 7953876"/>
              <a:gd name="connsiteY2988" fmla="*/ 4369459 h 6403694"/>
              <a:gd name="connsiteX2989" fmla="*/ 5787745 w 7953876"/>
              <a:gd name="connsiteY2989" fmla="*/ 4344665 h 6403694"/>
              <a:gd name="connsiteX2990" fmla="*/ 5780373 w 7953876"/>
              <a:gd name="connsiteY2990" fmla="*/ 4342878 h 6403694"/>
              <a:gd name="connsiteX2991" fmla="*/ 5919425 w 7953876"/>
              <a:gd name="connsiteY2991" fmla="*/ 4103977 h 6403694"/>
              <a:gd name="connsiteX2992" fmla="*/ 5896529 w 7953876"/>
              <a:gd name="connsiteY2992" fmla="*/ 4087894 h 6403694"/>
              <a:gd name="connsiteX2993" fmla="*/ 5874862 w 7953876"/>
              <a:gd name="connsiteY2993" fmla="*/ 4095600 h 6403694"/>
              <a:gd name="connsiteX2994" fmla="*/ 5895077 w 7953876"/>
              <a:gd name="connsiteY2994" fmla="*/ 3876581 h 6403694"/>
              <a:gd name="connsiteX2995" fmla="*/ 5864810 w 7953876"/>
              <a:gd name="connsiteY2995" fmla="*/ 3886856 h 6403694"/>
              <a:gd name="connsiteX2996" fmla="*/ 5598323 w 7953876"/>
              <a:gd name="connsiteY2996" fmla="*/ 4053494 h 6403694"/>
              <a:gd name="connsiteX2997" fmla="*/ 5509865 w 7953876"/>
              <a:gd name="connsiteY2997" fmla="*/ 4140499 h 6403694"/>
              <a:gd name="connsiteX2998" fmla="*/ 5501154 w 7953876"/>
              <a:gd name="connsiteY2998" fmla="*/ 4095601 h 6403694"/>
              <a:gd name="connsiteX2999" fmla="*/ 5484065 w 7953876"/>
              <a:gd name="connsiteY2999" fmla="*/ 4086443 h 6403694"/>
              <a:gd name="connsiteX3000" fmla="*/ 5451788 w 7953876"/>
              <a:gd name="connsiteY3000" fmla="*/ 4102526 h 6403694"/>
              <a:gd name="connsiteX3001" fmla="*/ 5418169 w 7953876"/>
              <a:gd name="connsiteY3001" fmla="*/ 4118497 h 6403694"/>
              <a:gd name="connsiteX3002" fmla="*/ 5258567 w 7953876"/>
              <a:gd name="connsiteY3002" fmla="*/ 4283125 h 6403694"/>
              <a:gd name="connsiteX3003" fmla="*/ 5239916 w 7953876"/>
              <a:gd name="connsiteY3003" fmla="*/ 4202262 h 6403694"/>
              <a:gd name="connsiteX3004" fmla="*/ 5220035 w 7953876"/>
              <a:gd name="connsiteY3004" fmla="*/ 4188638 h 6403694"/>
              <a:gd name="connsiteX3005" fmla="*/ 4945058 w 7953876"/>
              <a:gd name="connsiteY3005" fmla="*/ 4441163 h 6403694"/>
              <a:gd name="connsiteX3006" fmla="*/ 4496968 w 7953876"/>
              <a:gd name="connsiteY3006" fmla="*/ 4573960 h 6403694"/>
              <a:gd name="connsiteX3007" fmla="*/ 4289675 w 7953876"/>
              <a:gd name="connsiteY3007" fmla="*/ 4479919 h 6403694"/>
              <a:gd name="connsiteX3008" fmla="*/ 4116223 w 7953876"/>
              <a:gd name="connsiteY3008" fmla="*/ 4383086 h 6403694"/>
              <a:gd name="connsiteX3009" fmla="*/ 3892735 w 7953876"/>
              <a:gd name="connsiteY3009" fmla="*/ 4250065 h 6403694"/>
              <a:gd name="connsiteX3010" fmla="*/ 3972481 w 7953876"/>
              <a:gd name="connsiteY3010" fmla="*/ 4271733 h 6403694"/>
              <a:gd name="connsiteX3011" fmla="*/ 4322064 w 7953876"/>
              <a:gd name="connsiteY3011" fmla="*/ 4398722 h 6403694"/>
              <a:gd name="connsiteX3012" fmla="*/ 4811593 w 7953876"/>
              <a:gd name="connsiteY3012" fmla="*/ 4468080 h 6403694"/>
              <a:gd name="connsiteX3013" fmla="*/ 4813603 w 7953876"/>
              <a:gd name="connsiteY3013" fmla="*/ 4431000 h 6403694"/>
              <a:gd name="connsiteX3014" fmla="*/ 4685720 w 7953876"/>
              <a:gd name="connsiteY3014" fmla="*/ 4291389 h 6403694"/>
              <a:gd name="connsiteX3015" fmla="*/ 5050381 w 7953876"/>
              <a:gd name="connsiteY3015" fmla="*/ 4263691 h 6403694"/>
              <a:gd name="connsiteX3016" fmla="*/ 5041781 w 7953876"/>
              <a:gd name="connsiteY3016" fmla="*/ 4227839 h 6403694"/>
              <a:gd name="connsiteX3017" fmla="*/ 4915797 w 7953876"/>
              <a:gd name="connsiteY3017" fmla="*/ 4155800 h 6403694"/>
              <a:gd name="connsiteX3018" fmla="*/ 5087014 w 7953876"/>
              <a:gd name="connsiteY3018" fmla="*/ 4171101 h 6403694"/>
              <a:gd name="connsiteX3019" fmla="*/ 5259461 w 7953876"/>
              <a:gd name="connsiteY3019" fmla="*/ 4067121 h 6403694"/>
              <a:gd name="connsiteX3020" fmla="*/ 5245836 w 7953876"/>
              <a:gd name="connsiteY3020" fmla="*/ 4048469 h 6403694"/>
              <a:gd name="connsiteX3021" fmla="*/ 5152018 w 7953876"/>
              <a:gd name="connsiteY3021" fmla="*/ 4001001 h 6403694"/>
              <a:gd name="connsiteX3022" fmla="*/ 5460388 w 7953876"/>
              <a:gd name="connsiteY3022" fmla="*/ 3943482 h 6403694"/>
              <a:gd name="connsiteX3023" fmla="*/ 5457149 w 7953876"/>
              <a:gd name="connsiteY3023" fmla="*/ 3908300 h 6403694"/>
              <a:gd name="connsiteX3024" fmla="*/ 5389912 w 7953876"/>
              <a:gd name="connsiteY3024" fmla="*/ 3870549 h 6403694"/>
              <a:gd name="connsiteX3025" fmla="*/ 5502940 w 7953876"/>
              <a:gd name="connsiteY3025" fmla="*/ 3855137 h 6403694"/>
              <a:gd name="connsiteX3026" fmla="*/ 5601115 w 7953876"/>
              <a:gd name="connsiteY3026" fmla="*/ 3590324 h 6403694"/>
              <a:gd name="connsiteX3027" fmla="*/ 5572299 w 7953876"/>
              <a:gd name="connsiteY3027" fmla="*/ 3575805 h 6403694"/>
              <a:gd name="connsiteX3028" fmla="*/ 5385333 w 7953876"/>
              <a:gd name="connsiteY3028" fmla="*/ 3662809 h 6403694"/>
              <a:gd name="connsiteX3029" fmla="*/ 5338647 w 7953876"/>
              <a:gd name="connsiteY3029" fmla="*/ 3682355 h 6403694"/>
              <a:gd name="connsiteX3030" fmla="*/ 5305476 w 7953876"/>
              <a:gd name="connsiteY3030" fmla="*/ 3603392 h 6403694"/>
              <a:gd name="connsiteX3031" fmla="*/ 5108571 w 7953876"/>
              <a:gd name="connsiteY3031" fmla="*/ 3700449 h 6403694"/>
              <a:gd name="connsiteX3032" fmla="*/ 5121080 w 7953876"/>
              <a:gd name="connsiteY3032" fmla="*/ 3653093 h 6403694"/>
              <a:gd name="connsiteX3033" fmla="*/ 5097178 w 7953876"/>
              <a:gd name="connsiteY3033" fmla="*/ 3634665 h 6403694"/>
              <a:gd name="connsiteX3034" fmla="*/ 4863527 w 7953876"/>
              <a:gd name="connsiteY3034" fmla="*/ 3716421 h 6403694"/>
              <a:gd name="connsiteX3035" fmla="*/ 4846886 w 7953876"/>
              <a:gd name="connsiteY3035" fmla="*/ 3624277 h 6403694"/>
              <a:gd name="connsiteX3036" fmla="*/ 4816730 w 7953876"/>
              <a:gd name="connsiteY3036" fmla="*/ 3617242 h 6403694"/>
              <a:gd name="connsiteX3037" fmla="*/ 4560630 w 7953876"/>
              <a:gd name="connsiteY3037" fmla="*/ 3789911 h 6403694"/>
              <a:gd name="connsiteX3038" fmla="*/ 4509476 w 7953876"/>
              <a:gd name="connsiteY3038" fmla="*/ 3851227 h 6403694"/>
              <a:gd name="connsiteX3039" fmla="*/ 4511263 w 7953876"/>
              <a:gd name="connsiteY3039" fmla="*/ 3842739 h 6403694"/>
              <a:gd name="connsiteX3040" fmla="*/ 4499647 w 7953876"/>
              <a:gd name="connsiteY3040" fmla="*/ 3737530 h 6403694"/>
              <a:gd name="connsiteX3041" fmla="*/ 4473736 w 7953876"/>
              <a:gd name="connsiteY3041" fmla="*/ 3730046 h 6403694"/>
              <a:gd name="connsiteX3042" fmla="*/ 4420460 w 7953876"/>
              <a:gd name="connsiteY3042" fmla="*/ 3754618 h 6403694"/>
              <a:gd name="connsiteX3043" fmla="*/ 4215179 w 7953876"/>
              <a:gd name="connsiteY3043" fmla="*/ 3948284 h 6403694"/>
              <a:gd name="connsiteX3044" fmla="*/ 4137778 w 7953876"/>
              <a:gd name="connsiteY3044" fmla="*/ 4069019 h 6403694"/>
              <a:gd name="connsiteX3045" fmla="*/ 3935959 w 7953876"/>
              <a:gd name="connsiteY3045" fmla="*/ 4125199 h 6403694"/>
              <a:gd name="connsiteX3046" fmla="*/ 3492557 w 7953876"/>
              <a:gd name="connsiteY3046" fmla="*/ 3985588 h 6403694"/>
              <a:gd name="connsiteX3047" fmla="*/ 3262144 w 7953876"/>
              <a:gd name="connsiteY3047" fmla="*/ 3802197 h 6403694"/>
              <a:gd name="connsiteX3048" fmla="*/ 3036870 w 7953876"/>
              <a:gd name="connsiteY3048" fmla="*/ 3615231 h 6403694"/>
              <a:gd name="connsiteX3049" fmla="*/ 2928868 w 7953876"/>
              <a:gd name="connsiteY3049" fmla="*/ 3520184 h 6403694"/>
              <a:gd name="connsiteX3050" fmla="*/ 2893016 w 7953876"/>
              <a:gd name="connsiteY3050" fmla="*/ 3482768 h 6403694"/>
              <a:gd name="connsiteX3051" fmla="*/ 3158164 w 7953876"/>
              <a:gd name="connsiteY3051" fmla="*/ 3548442 h 6403694"/>
              <a:gd name="connsiteX3052" fmla="*/ 3452685 w 7953876"/>
              <a:gd name="connsiteY3052" fmla="*/ 3795942 h 6403694"/>
              <a:gd name="connsiteX3053" fmla="*/ 4106394 w 7953876"/>
              <a:gd name="connsiteY3053" fmla="*/ 3803871 h 6403694"/>
              <a:gd name="connsiteX3054" fmla="*/ 4101257 w 7953876"/>
              <a:gd name="connsiteY3054" fmla="*/ 3769583 h 6403694"/>
              <a:gd name="connsiteX3055" fmla="*/ 3950143 w 7953876"/>
              <a:gd name="connsiteY3055" fmla="*/ 3660130 h 6403694"/>
              <a:gd name="connsiteX3056" fmla="*/ 4019836 w 7953876"/>
              <a:gd name="connsiteY3056" fmla="*/ 3690174 h 6403694"/>
              <a:gd name="connsiteX3057" fmla="*/ 4452851 w 7953876"/>
              <a:gd name="connsiteY3057" fmla="*/ 3708155 h 6403694"/>
              <a:gd name="connsiteX3058" fmla="*/ 4469268 w 7953876"/>
              <a:gd name="connsiteY3058" fmla="*/ 3673197 h 6403694"/>
              <a:gd name="connsiteX3059" fmla="*/ 4332674 w 7953876"/>
              <a:gd name="connsiteY3059" fmla="*/ 3553579 h 6403694"/>
              <a:gd name="connsiteX3060" fmla="*/ 4416440 w 7953876"/>
              <a:gd name="connsiteY3060" fmla="*/ 3576028 h 6403694"/>
              <a:gd name="connsiteX3061" fmla="*/ 4725592 w 7953876"/>
              <a:gd name="connsiteY3061" fmla="*/ 3593005 h 6403694"/>
              <a:gd name="connsiteX3062" fmla="*/ 4737879 w 7953876"/>
              <a:gd name="connsiteY3062" fmla="*/ 3561398 h 6403694"/>
              <a:gd name="connsiteX3063" fmla="*/ 4560964 w 7953876"/>
              <a:gd name="connsiteY3063" fmla="*/ 3413076 h 6403694"/>
              <a:gd name="connsiteX3064" fmla="*/ 4642162 w 7953876"/>
              <a:gd name="connsiteY3064" fmla="*/ 3447587 h 6403694"/>
              <a:gd name="connsiteX3065" fmla="*/ 4961142 w 7953876"/>
              <a:gd name="connsiteY3065" fmla="*/ 3496506 h 6403694"/>
              <a:gd name="connsiteX3066" fmla="*/ 4973428 w 7953876"/>
              <a:gd name="connsiteY3066" fmla="*/ 3477854 h 6403694"/>
              <a:gd name="connsiteX3067" fmla="*/ 4950868 w 7953876"/>
              <a:gd name="connsiteY3067" fmla="*/ 3421340 h 6403694"/>
              <a:gd name="connsiteX3068" fmla="*/ 5105666 w 7953876"/>
              <a:gd name="connsiteY3068" fmla="*/ 3478636 h 6403694"/>
              <a:gd name="connsiteX3069" fmla="*/ 5121192 w 7953876"/>
              <a:gd name="connsiteY3069" fmla="*/ 3477409 h 6403694"/>
              <a:gd name="connsiteX3070" fmla="*/ 5180721 w 7953876"/>
              <a:gd name="connsiteY3070" fmla="*/ 3478078 h 6403694"/>
              <a:gd name="connsiteX3071" fmla="*/ 5198479 w 7953876"/>
              <a:gd name="connsiteY3071" fmla="*/ 3452725 h 6403694"/>
              <a:gd name="connsiteX3072" fmla="*/ 5183848 w 7953876"/>
              <a:gd name="connsiteY3072" fmla="*/ 3423910 h 6403694"/>
              <a:gd name="connsiteX3073" fmla="*/ 5185747 w 7953876"/>
              <a:gd name="connsiteY3073" fmla="*/ 3413299 h 6403694"/>
              <a:gd name="connsiteX3074" fmla="*/ 5338424 w 7953876"/>
              <a:gd name="connsiteY3074" fmla="*/ 3420447 h 6403694"/>
              <a:gd name="connsiteX3075" fmla="*/ 5349146 w 7953876"/>
              <a:gd name="connsiteY3075" fmla="*/ 3387723 h 6403694"/>
              <a:gd name="connsiteX3076" fmla="*/ 5309943 w 7953876"/>
              <a:gd name="connsiteY3076" fmla="*/ 3335899 h 6403694"/>
              <a:gd name="connsiteX3077" fmla="*/ 5666899 w 7953876"/>
              <a:gd name="connsiteY3077" fmla="*/ 3359465 h 6403694"/>
              <a:gd name="connsiteX3078" fmla="*/ 5673153 w 7953876"/>
              <a:gd name="connsiteY3078" fmla="*/ 3318588 h 6403694"/>
              <a:gd name="connsiteX3079" fmla="*/ 5465191 w 7953876"/>
              <a:gd name="connsiteY3079" fmla="*/ 3164794 h 6403694"/>
              <a:gd name="connsiteX3080" fmla="*/ 5392258 w 7953876"/>
              <a:gd name="connsiteY3080" fmla="*/ 3141563 h 6403694"/>
              <a:gd name="connsiteX3081" fmla="*/ 5439837 w 7953876"/>
              <a:gd name="connsiteY3081" fmla="*/ 3090744 h 6403694"/>
              <a:gd name="connsiteX3082" fmla="*/ 5426770 w 7953876"/>
              <a:gd name="connsiteY3082" fmla="*/ 3057684 h 6403694"/>
              <a:gd name="connsiteX3083" fmla="*/ 5238241 w 7953876"/>
              <a:gd name="connsiteY3083" fmla="*/ 2989778 h 6403694"/>
              <a:gd name="connsiteX3084" fmla="*/ 5102762 w 7953876"/>
              <a:gd name="connsiteY3084" fmla="*/ 3019152 h 6403694"/>
              <a:gd name="connsiteX3085" fmla="*/ 5112926 w 7953876"/>
              <a:gd name="connsiteY3085" fmla="*/ 2956496 h 6403694"/>
              <a:gd name="connsiteX3086" fmla="*/ 5112926 w 7953876"/>
              <a:gd name="connsiteY3086" fmla="*/ 2931031 h 6403694"/>
              <a:gd name="connsiteX3087" fmla="*/ 5088802 w 7953876"/>
              <a:gd name="connsiteY3087" fmla="*/ 2923882 h 6403694"/>
              <a:gd name="connsiteX3088" fmla="*/ 4938023 w 7953876"/>
              <a:gd name="connsiteY3088" fmla="*/ 2944768 h 6403694"/>
              <a:gd name="connsiteX3089" fmla="*/ 4776187 w 7953876"/>
              <a:gd name="connsiteY3089" fmla="*/ 2999271 h 6403694"/>
              <a:gd name="connsiteX3090" fmla="*/ 4794616 w 7953876"/>
              <a:gd name="connsiteY3090" fmla="*/ 2916846 h 6403694"/>
              <a:gd name="connsiteX3091" fmla="*/ 4777862 w 7953876"/>
              <a:gd name="connsiteY3091" fmla="*/ 2894397 h 6403694"/>
              <a:gd name="connsiteX3092" fmla="*/ 4530921 w 7953876"/>
              <a:gd name="connsiteY3092" fmla="*/ 2948230 h 6403694"/>
              <a:gd name="connsiteX3093" fmla="*/ 4356464 w 7953876"/>
              <a:gd name="connsiteY3093" fmla="*/ 3107721 h 6403694"/>
              <a:gd name="connsiteX3094" fmla="*/ 4502552 w 7953876"/>
              <a:gd name="connsiteY3094" fmla="*/ 2819901 h 6403694"/>
              <a:gd name="connsiteX3095" fmla="*/ 4044185 w 7953876"/>
              <a:gd name="connsiteY3095" fmla="*/ 3002510 h 6403694"/>
              <a:gd name="connsiteX3096" fmla="*/ 4050216 w 7953876"/>
              <a:gd name="connsiteY3096" fmla="*/ 2829172 h 6403694"/>
              <a:gd name="connsiteX3097" fmla="*/ 4023075 w 7953876"/>
              <a:gd name="connsiteY3097" fmla="*/ 2813200 h 6403694"/>
              <a:gd name="connsiteX3098" fmla="*/ 3714593 w 7953876"/>
              <a:gd name="connsiteY3098" fmla="*/ 2960404 h 6403694"/>
              <a:gd name="connsiteX3099" fmla="*/ 3712359 w 7953876"/>
              <a:gd name="connsiteY3099" fmla="*/ 2858880 h 6403694"/>
              <a:gd name="connsiteX3100" fmla="*/ 3685442 w 7953876"/>
              <a:gd name="connsiteY3100" fmla="*/ 2842015 h 6403694"/>
              <a:gd name="connsiteX3101" fmla="*/ 3464189 w 7953876"/>
              <a:gd name="connsiteY3101" fmla="*/ 2913608 h 6403694"/>
              <a:gd name="connsiteX3102" fmla="*/ 3441852 w 7953876"/>
              <a:gd name="connsiteY3102" fmla="*/ 2912713 h 6403694"/>
              <a:gd name="connsiteX3103" fmla="*/ 3238914 w 7953876"/>
              <a:gd name="connsiteY3103" fmla="*/ 3079464 h 6403694"/>
              <a:gd name="connsiteX3104" fmla="*/ 3017102 w 7953876"/>
              <a:gd name="connsiteY3104" fmla="*/ 3334224 h 6403694"/>
              <a:gd name="connsiteX3105" fmla="*/ 2353117 w 7953876"/>
              <a:gd name="connsiteY3105" fmla="*/ 3097223 h 6403694"/>
              <a:gd name="connsiteX3106" fmla="*/ 1836337 w 7953876"/>
              <a:gd name="connsiteY3106" fmla="*/ 2765062 h 6403694"/>
              <a:gd name="connsiteX3107" fmla="*/ 1686451 w 7953876"/>
              <a:gd name="connsiteY3107" fmla="*/ 2696598 h 6403694"/>
              <a:gd name="connsiteX3108" fmla="*/ 2000964 w 7953876"/>
              <a:gd name="connsiteY3108" fmla="*/ 2711341 h 6403694"/>
              <a:gd name="connsiteX3109" fmla="*/ 2336141 w 7953876"/>
              <a:gd name="connsiteY3109" fmla="*/ 2994134 h 6403694"/>
              <a:gd name="connsiteX3110" fmla="*/ 2676119 w 7953876"/>
              <a:gd name="connsiteY3110" fmla="*/ 3104258 h 6403694"/>
              <a:gd name="connsiteX3111" fmla="*/ 3046029 w 7953876"/>
              <a:gd name="connsiteY3111" fmla="*/ 2976040 h 6403694"/>
              <a:gd name="connsiteX3112" fmla="*/ 3058203 w 7953876"/>
              <a:gd name="connsiteY3112" fmla="*/ 2937955 h 6403694"/>
              <a:gd name="connsiteX3113" fmla="*/ 2864871 w 7953876"/>
              <a:gd name="connsiteY3113" fmla="*/ 2762046 h 6403694"/>
              <a:gd name="connsiteX3114" fmla="*/ 2803554 w 7953876"/>
              <a:gd name="connsiteY3114" fmla="*/ 2728652 h 6403694"/>
              <a:gd name="connsiteX3115" fmla="*/ 2903291 w 7953876"/>
              <a:gd name="connsiteY3115" fmla="*/ 2722509 h 6403694"/>
              <a:gd name="connsiteX3116" fmla="*/ 3284706 w 7953876"/>
              <a:gd name="connsiteY3116" fmla="*/ 2604567 h 6403694"/>
              <a:gd name="connsiteX3117" fmla="*/ 3298891 w 7953876"/>
              <a:gd name="connsiteY3117" fmla="*/ 2564693 h 6403694"/>
              <a:gd name="connsiteX3118" fmla="*/ 3204179 w 7953876"/>
              <a:gd name="connsiteY3118" fmla="*/ 2485731 h 6403694"/>
              <a:gd name="connsiteX3119" fmla="*/ 3344460 w 7953876"/>
              <a:gd name="connsiteY3119" fmla="*/ 2519349 h 6403694"/>
              <a:gd name="connsiteX3120" fmla="*/ 3573084 w 7953876"/>
              <a:gd name="connsiteY3120" fmla="*/ 2478805 h 6403694"/>
              <a:gd name="connsiteX3121" fmla="*/ 3573866 w 7953876"/>
              <a:gd name="connsiteY3121" fmla="*/ 2441949 h 6403694"/>
              <a:gd name="connsiteX3122" fmla="*/ 3444196 w 7953876"/>
              <a:gd name="connsiteY3122" fmla="*/ 2330931 h 6403694"/>
              <a:gd name="connsiteX3123" fmla="*/ 3454583 w 7953876"/>
              <a:gd name="connsiteY3123" fmla="*/ 2332942 h 6403694"/>
              <a:gd name="connsiteX3124" fmla="*/ 3773675 w 7953876"/>
              <a:gd name="connsiteY3124" fmla="*/ 2332048 h 6403694"/>
              <a:gd name="connsiteX3125" fmla="*/ 3788307 w 7953876"/>
              <a:gd name="connsiteY3125" fmla="*/ 2294297 h 6403694"/>
              <a:gd name="connsiteX3126" fmla="*/ 3684103 w 7953876"/>
              <a:gd name="connsiteY3126" fmla="*/ 2193667 h 6403694"/>
              <a:gd name="connsiteX3127" fmla="*/ 3999509 w 7953876"/>
              <a:gd name="connsiteY3127" fmla="*/ 2263584 h 6403694"/>
              <a:gd name="connsiteX3128" fmla="*/ 4020618 w 7953876"/>
              <a:gd name="connsiteY3128" fmla="*/ 2226391 h 6403694"/>
              <a:gd name="connsiteX3129" fmla="*/ 3912951 w 7953876"/>
              <a:gd name="connsiteY3129" fmla="*/ 2074719 h 6403694"/>
              <a:gd name="connsiteX3130" fmla="*/ 4225007 w 7953876"/>
              <a:gd name="connsiteY3130" fmla="*/ 2168760 h 6403694"/>
              <a:gd name="connsiteX3131" fmla="*/ 4247233 w 7953876"/>
              <a:gd name="connsiteY3131" fmla="*/ 2142066 h 6403694"/>
              <a:gd name="connsiteX3132" fmla="*/ 4172402 w 7953876"/>
              <a:gd name="connsiteY3132" fmla="*/ 2006477 h 6403694"/>
              <a:gd name="connsiteX3133" fmla="*/ 4235506 w 7953876"/>
              <a:gd name="connsiteY3133" fmla="*/ 2026693 h 6403694"/>
              <a:gd name="connsiteX3134" fmla="*/ 4376456 w 7953876"/>
              <a:gd name="connsiteY3134" fmla="*/ 2072485 h 6403694"/>
              <a:gd name="connsiteX3135" fmla="*/ 4642385 w 7953876"/>
              <a:gd name="connsiteY3135" fmla="*/ 2006030 h 6403694"/>
              <a:gd name="connsiteX3136" fmla="*/ 4635014 w 7953876"/>
              <a:gd name="connsiteY3136" fmla="*/ 1972413 h 6403694"/>
              <a:gd name="connsiteX3137" fmla="*/ 4396895 w 7953876"/>
              <a:gd name="connsiteY3137" fmla="*/ 1755403 h 6403694"/>
              <a:gd name="connsiteX3138" fmla="*/ 4279398 w 7953876"/>
              <a:gd name="connsiteY3138" fmla="*/ 1707154 h 6403694"/>
              <a:gd name="connsiteX3139" fmla="*/ 4340381 w 7953876"/>
              <a:gd name="connsiteY3139" fmla="*/ 1629530 h 6403694"/>
              <a:gd name="connsiteX3140" fmla="*/ 4330441 w 7953876"/>
              <a:gd name="connsiteY3140" fmla="*/ 1600827 h 6403694"/>
              <a:gd name="connsiteX3141" fmla="*/ 4325415 w 7953876"/>
              <a:gd name="connsiteY3141" fmla="*/ 1597141 h 6403694"/>
              <a:gd name="connsiteX3142" fmla="*/ 4316479 w 7953876"/>
              <a:gd name="connsiteY3142" fmla="*/ 1595130 h 6403694"/>
              <a:gd name="connsiteX3143" fmla="*/ 4292132 w 7953876"/>
              <a:gd name="connsiteY3143" fmla="*/ 1585860 h 6403694"/>
              <a:gd name="connsiteX3144" fmla="*/ 4230369 w 7953876"/>
              <a:gd name="connsiteY3144" fmla="*/ 1566650 h 6403694"/>
              <a:gd name="connsiteX3145" fmla="*/ 4190048 w 7953876"/>
              <a:gd name="connsiteY3145" fmla="*/ 1561624 h 6403694"/>
              <a:gd name="connsiteX3146" fmla="*/ 4052895 w 7953876"/>
              <a:gd name="connsiteY3146" fmla="*/ 1542525 h 6403694"/>
              <a:gd name="connsiteX3147" fmla="*/ 4103491 w 7953876"/>
              <a:gd name="connsiteY3147" fmla="*/ 1457642 h 6403694"/>
              <a:gd name="connsiteX3148" fmla="*/ 4081042 w 7953876"/>
              <a:gd name="connsiteY3148" fmla="*/ 1427934 h 6403694"/>
              <a:gd name="connsiteX3149" fmla="*/ 3805507 w 7953876"/>
              <a:gd name="connsiteY3149" fmla="*/ 1418775 h 6403694"/>
              <a:gd name="connsiteX3150" fmla="*/ 3699850 w 7953876"/>
              <a:gd name="connsiteY3150" fmla="*/ 1459430 h 6403694"/>
              <a:gd name="connsiteX3151" fmla="*/ 3803721 w 7953876"/>
              <a:gd name="connsiteY3151" fmla="*/ 1297929 h 6403694"/>
              <a:gd name="connsiteX3152" fmla="*/ 3790876 w 7953876"/>
              <a:gd name="connsiteY3152" fmla="*/ 1271571 h 6403694"/>
              <a:gd name="connsiteX3153" fmla="*/ 3599889 w 7953876"/>
              <a:gd name="connsiteY3153" fmla="*/ 1255152 h 6403694"/>
              <a:gd name="connsiteX3154" fmla="*/ 3574424 w 7953876"/>
              <a:gd name="connsiteY3154" fmla="*/ 1241414 h 6403694"/>
              <a:gd name="connsiteX3155" fmla="*/ 3337312 w 7953876"/>
              <a:gd name="connsiteY3155" fmla="*/ 1331547 h 6403694"/>
              <a:gd name="connsiteX3156" fmla="*/ 3345241 w 7953876"/>
              <a:gd name="connsiteY3156" fmla="*/ 1241527 h 6403694"/>
              <a:gd name="connsiteX3157" fmla="*/ 3323573 w 7953876"/>
              <a:gd name="connsiteY3157" fmla="*/ 1218183 h 6403694"/>
              <a:gd name="connsiteX3158" fmla="*/ 3115276 w 7953876"/>
              <a:gd name="connsiteY3158" fmla="*/ 1326744 h 6403694"/>
              <a:gd name="connsiteX3159" fmla="*/ 3101091 w 7953876"/>
              <a:gd name="connsiteY3159" fmla="*/ 1281622 h 6403694"/>
              <a:gd name="connsiteX3160" fmla="*/ 3066580 w 7953876"/>
              <a:gd name="connsiteY3160" fmla="*/ 1277267 h 6403694"/>
              <a:gd name="connsiteX3161" fmla="*/ 2969411 w 7953876"/>
              <a:gd name="connsiteY3161" fmla="*/ 1452058 h 6403694"/>
              <a:gd name="connsiteX3162" fmla="*/ 2931772 w 7953876"/>
              <a:gd name="connsiteY3162" fmla="*/ 1246888 h 6403694"/>
              <a:gd name="connsiteX3163" fmla="*/ 2895027 w 7953876"/>
              <a:gd name="connsiteY3163" fmla="*/ 1245435 h 6403694"/>
              <a:gd name="connsiteX3164" fmla="*/ 2876375 w 7953876"/>
              <a:gd name="connsiteY3164" fmla="*/ 1272911 h 6403694"/>
              <a:gd name="connsiteX3165" fmla="*/ 2869003 w 7953876"/>
              <a:gd name="connsiteY3165" fmla="*/ 1262412 h 6403694"/>
              <a:gd name="connsiteX3166" fmla="*/ 2837172 w 7953876"/>
              <a:gd name="connsiteY3166" fmla="*/ 1260178 h 6403694"/>
              <a:gd name="connsiteX3167" fmla="*/ 2728389 w 7953876"/>
              <a:gd name="connsiteY3167" fmla="*/ 1397219 h 6403694"/>
              <a:gd name="connsiteX3168" fmla="*/ 2719118 w 7953876"/>
              <a:gd name="connsiteY3168" fmla="*/ 1403474 h 6403694"/>
              <a:gd name="connsiteX3169" fmla="*/ 2707168 w 7953876"/>
              <a:gd name="connsiteY3169" fmla="*/ 1388173 h 6403694"/>
              <a:gd name="connsiteX3170" fmla="*/ 2673326 w 7953876"/>
              <a:gd name="connsiteY3170" fmla="*/ 1392641 h 6403694"/>
              <a:gd name="connsiteX3171" fmla="*/ 2588332 w 7953876"/>
              <a:gd name="connsiteY3171" fmla="*/ 1561513 h 6403694"/>
              <a:gd name="connsiteX3172" fmla="*/ 2457433 w 7953876"/>
              <a:gd name="connsiteY3172" fmla="*/ 1341264 h 6403694"/>
              <a:gd name="connsiteX3173" fmla="*/ 2430405 w 7953876"/>
              <a:gd name="connsiteY3173" fmla="*/ 1349528 h 6403694"/>
              <a:gd name="connsiteX3174" fmla="*/ 2395335 w 7953876"/>
              <a:gd name="connsiteY3174" fmla="*/ 1467806 h 6403694"/>
              <a:gd name="connsiteX3175" fmla="*/ 2383272 w 7953876"/>
              <a:gd name="connsiteY3175" fmla="*/ 1446697 h 6403694"/>
              <a:gd name="connsiteX3176" fmla="*/ 2351665 w 7953876"/>
              <a:gd name="connsiteY3176" fmla="*/ 1445692 h 6403694"/>
              <a:gd name="connsiteX3177" fmla="*/ 2295598 w 7953876"/>
              <a:gd name="connsiteY3177" fmla="*/ 1601720 h 6403694"/>
              <a:gd name="connsiteX3178" fmla="*/ 2265888 w 7953876"/>
              <a:gd name="connsiteY3178" fmla="*/ 1570112 h 6403694"/>
              <a:gd name="connsiteX3179" fmla="*/ 2231488 w 7953876"/>
              <a:gd name="connsiteY3179" fmla="*/ 1579383 h 6403694"/>
              <a:gd name="connsiteX3180" fmla="*/ 2194296 w 7953876"/>
              <a:gd name="connsiteY3180" fmla="*/ 1739767 h 6403694"/>
              <a:gd name="connsiteX3181" fmla="*/ 2067196 w 7953876"/>
              <a:gd name="connsiteY3181" fmla="*/ 1602056 h 6403694"/>
              <a:gd name="connsiteX3182" fmla="*/ 2043965 w 7953876"/>
              <a:gd name="connsiteY3182" fmla="*/ 1614341 h 6403694"/>
              <a:gd name="connsiteX3183" fmla="*/ 1950034 w 7953876"/>
              <a:gd name="connsiteY3183" fmla="*/ 1882950 h 6403694"/>
              <a:gd name="connsiteX3184" fmla="*/ 1957742 w 7953876"/>
              <a:gd name="connsiteY3184" fmla="*/ 2152118 h 6403694"/>
              <a:gd name="connsiteX3185" fmla="*/ 1791438 w 7953876"/>
              <a:gd name="connsiteY3185" fmla="*/ 2512647 h 6403694"/>
              <a:gd name="connsiteX3186" fmla="*/ 1545837 w 7953876"/>
              <a:gd name="connsiteY3186" fmla="*/ 2598648 h 6403694"/>
              <a:gd name="connsiteX3187" fmla="*/ 1401647 w 7953876"/>
              <a:gd name="connsiteY3187" fmla="*/ 2574160 h 6403694"/>
              <a:gd name="connsiteX3188" fmla="*/ 785303 w 7953876"/>
              <a:gd name="connsiteY3188" fmla="*/ 2040057 h 6403694"/>
              <a:gd name="connsiteX3189" fmla="*/ 822380 w 7953876"/>
              <a:gd name="connsiteY3189" fmla="*/ 2077830 h 6403694"/>
              <a:gd name="connsiteX3190" fmla="*/ 841198 w 7953876"/>
              <a:gd name="connsiteY3190" fmla="*/ 2076728 h 6403694"/>
              <a:gd name="connsiteX3191" fmla="*/ 1120194 w 7953876"/>
              <a:gd name="connsiteY3191" fmla="*/ 2102863 h 6403694"/>
              <a:gd name="connsiteX3192" fmla="*/ 1124550 w 7953876"/>
              <a:gd name="connsiteY3192" fmla="*/ 2075165 h 6403694"/>
              <a:gd name="connsiteX3193" fmla="*/ 897125 w 7953876"/>
              <a:gd name="connsiteY3193" fmla="*/ 2030163 h 6403694"/>
              <a:gd name="connsiteX3194" fmla="*/ 815593 w 7953876"/>
              <a:gd name="connsiteY3194" fmla="*/ 2033031 h 6403694"/>
              <a:gd name="connsiteX3195" fmla="*/ 627092 w 7953876"/>
              <a:gd name="connsiteY3195" fmla="*/ 1878877 h 6403694"/>
              <a:gd name="connsiteX3196" fmla="*/ 650512 w 7953876"/>
              <a:gd name="connsiteY3196" fmla="*/ 1902737 h 6403694"/>
              <a:gd name="connsiteX3197" fmla="*/ 681371 w 7953876"/>
              <a:gd name="connsiteY3197" fmla="*/ 1864187 h 6403694"/>
              <a:gd name="connsiteX3198" fmla="*/ 703708 w 7953876"/>
              <a:gd name="connsiteY3198" fmla="*/ 1827107 h 6403694"/>
              <a:gd name="connsiteX3199" fmla="*/ 691312 w 7953876"/>
              <a:gd name="connsiteY3199" fmla="*/ 1814932 h 6403694"/>
              <a:gd name="connsiteX3200" fmla="*/ 647753 w 7953876"/>
              <a:gd name="connsiteY3200" fmla="*/ 1845758 h 6403694"/>
              <a:gd name="connsiteX3201" fmla="*/ 366246 w 7953876"/>
              <a:gd name="connsiteY3201" fmla="*/ 1613135 h 6403694"/>
              <a:gd name="connsiteX3202" fmla="*/ 406995 w 7953876"/>
              <a:gd name="connsiteY3202" fmla="*/ 1654649 h 6403694"/>
              <a:gd name="connsiteX3203" fmla="*/ 410277 w 7953876"/>
              <a:gd name="connsiteY3203" fmla="*/ 1627687 h 6403694"/>
              <a:gd name="connsiteX3204" fmla="*/ 409187 w 7953876"/>
              <a:gd name="connsiteY3204" fmla="*/ 1582955 h 6403694"/>
              <a:gd name="connsiteX3205" fmla="*/ 396316 w 7953876"/>
              <a:gd name="connsiteY3205" fmla="*/ 1570000 h 6403694"/>
              <a:gd name="connsiteX3206" fmla="*/ 379926 w 7953876"/>
              <a:gd name="connsiteY3206" fmla="*/ 1576478 h 6403694"/>
              <a:gd name="connsiteX3207" fmla="*/ 288278 w 7953876"/>
              <a:gd name="connsiteY3207" fmla="*/ 1533703 h 6403694"/>
              <a:gd name="connsiteX3208" fmla="*/ 339724 w 7953876"/>
              <a:gd name="connsiteY3208" fmla="*/ 1586115 h 6403694"/>
              <a:gd name="connsiteX3209" fmla="*/ 340137 w 7953876"/>
              <a:gd name="connsiteY3209" fmla="*/ 1582580 h 6403694"/>
              <a:gd name="connsiteX3210" fmla="*/ 338713 w 7953876"/>
              <a:gd name="connsiteY3210" fmla="*/ 1555481 h 6403694"/>
              <a:gd name="connsiteX3211" fmla="*/ 346197 w 7953876"/>
              <a:gd name="connsiteY3211" fmla="*/ 1483554 h 6403694"/>
              <a:gd name="connsiteX3212" fmla="*/ 313528 w 7953876"/>
              <a:gd name="connsiteY3212" fmla="*/ 1456901 h 6403694"/>
              <a:gd name="connsiteX3213" fmla="*/ 301968 w 7953876"/>
              <a:gd name="connsiteY3213" fmla="*/ 1468924 h 6403694"/>
              <a:gd name="connsiteX3214" fmla="*/ 291860 w 7953876"/>
              <a:gd name="connsiteY3214" fmla="*/ 1504477 h 6403694"/>
              <a:gd name="connsiteX3215" fmla="*/ 58581 w 7953876"/>
              <a:gd name="connsiteY3215" fmla="*/ 1299696 h 6403694"/>
              <a:gd name="connsiteX3216" fmla="*/ 97048 w 7953876"/>
              <a:gd name="connsiteY3216" fmla="*/ 1338884 h 6403694"/>
              <a:gd name="connsiteX3217" fmla="*/ 91436 w 7953876"/>
              <a:gd name="connsiteY3217" fmla="*/ 1242196 h 6403694"/>
              <a:gd name="connsiteX3218" fmla="*/ 73119 w 7953876"/>
              <a:gd name="connsiteY3218" fmla="*/ 1238287 h 6403694"/>
              <a:gd name="connsiteX3219" fmla="*/ 0 w 7953876"/>
              <a:gd name="connsiteY3219" fmla="*/ 1240016 h 6403694"/>
              <a:gd name="connsiteX3220" fmla="*/ 31900 w 7953876"/>
              <a:gd name="connsiteY3220" fmla="*/ 1272515 h 6403694"/>
              <a:gd name="connsiteX3221" fmla="*/ 42405 w 7953876"/>
              <a:gd name="connsiteY3221" fmla="*/ 1244821 h 6403694"/>
              <a:gd name="connsiteX3222" fmla="*/ 96238 w 7953876"/>
              <a:gd name="connsiteY3222" fmla="*/ 1111856 h 6403694"/>
              <a:gd name="connsiteX3223" fmla="*/ 206475 w 7953876"/>
              <a:gd name="connsiteY3223" fmla="*/ 1296700 h 6403694"/>
              <a:gd name="connsiteX3224" fmla="*/ 238194 w 7953876"/>
              <a:gd name="connsiteY3224" fmla="*/ 1278384 h 6403694"/>
              <a:gd name="connsiteX3225" fmla="*/ 222222 w 7953876"/>
              <a:gd name="connsiteY3225" fmla="*/ 1001286 h 6403694"/>
              <a:gd name="connsiteX3226" fmla="*/ 363172 w 7953876"/>
              <a:gd name="connsiteY3226" fmla="*/ 802035 h 6403694"/>
              <a:gd name="connsiteX3227" fmla="*/ 515403 w 7953876"/>
              <a:gd name="connsiteY3227" fmla="*/ 1095104 h 6403694"/>
              <a:gd name="connsiteX3228" fmla="*/ 582527 w 7953876"/>
              <a:gd name="connsiteY3228" fmla="*/ 1298823 h 6403694"/>
              <a:gd name="connsiteX3229" fmla="*/ 603637 w 7953876"/>
              <a:gd name="connsiteY3229" fmla="*/ 1287319 h 6403694"/>
              <a:gd name="connsiteX3230" fmla="*/ 586101 w 7953876"/>
              <a:gd name="connsiteY3230" fmla="*/ 1218407 h 6403694"/>
              <a:gd name="connsiteX3231" fmla="*/ 615922 w 7953876"/>
              <a:gd name="connsiteY3231" fmla="*/ 1179540 h 6403694"/>
              <a:gd name="connsiteX3232" fmla="*/ 641611 w 7953876"/>
              <a:gd name="connsiteY3232" fmla="*/ 1101916 h 6403694"/>
              <a:gd name="connsiteX3233" fmla="*/ 623629 w 7953876"/>
              <a:gd name="connsiteY3233" fmla="*/ 1093428 h 6403694"/>
              <a:gd name="connsiteX3234" fmla="*/ 582863 w 7953876"/>
              <a:gd name="connsiteY3234" fmla="*/ 1157091 h 6403694"/>
              <a:gd name="connsiteX3235" fmla="*/ 575938 w 7953876"/>
              <a:gd name="connsiteY3235" fmla="*/ 1170940 h 6403694"/>
              <a:gd name="connsiteX3236" fmla="*/ 554941 w 7953876"/>
              <a:gd name="connsiteY3236" fmla="*/ 1072655 h 6403694"/>
              <a:gd name="connsiteX3237" fmla="*/ 615029 w 7953876"/>
              <a:gd name="connsiteY3237" fmla="*/ 998941 h 6403694"/>
              <a:gd name="connsiteX3238" fmla="*/ 648200 w 7953876"/>
              <a:gd name="connsiteY3238" fmla="*/ 912718 h 6403694"/>
              <a:gd name="connsiteX3239" fmla="*/ 637144 w 7953876"/>
              <a:gd name="connsiteY3239" fmla="*/ 905681 h 6403694"/>
              <a:gd name="connsiteX3240" fmla="*/ 576273 w 7953876"/>
              <a:gd name="connsiteY3240" fmla="*/ 978166 h 6403694"/>
              <a:gd name="connsiteX3241" fmla="*/ 544219 w 7953876"/>
              <a:gd name="connsiteY3241" fmla="*/ 1032781 h 6403694"/>
              <a:gd name="connsiteX3242" fmla="*/ 540979 w 7953876"/>
              <a:gd name="connsiteY3242" fmla="*/ 1020943 h 6403694"/>
              <a:gd name="connsiteX3243" fmla="*/ 544777 w 7953876"/>
              <a:gd name="connsiteY3243" fmla="*/ 1010779 h 6403694"/>
              <a:gd name="connsiteX3244" fmla="*/ 601179 w 7953876"/>
              <a:gd name="connsiteY3244" fmla="*/ 863798 h 6403694"/>
              <a:gd name="connsiteX3245" fmla="*/ 673442 w 7953876"/>
              <a:gd name="connsiteY3245" fmla="*/ 763949 h 6403694"/>
              <a:gd name="connsiteX3246" fmla="*/ 660598 w 7953876"/>
              <a:gd name="connsiteY3246" fmla="*/ 753674 h 6403694"/>
              <a:gd name="connsiteX3247" fmla="*/ 535172 w 7953876"/>
              <a:gd name="connsiteY3247" fmla="*/ 884684 h 6403694"/>
              <a:gd name="connsiteX3248" fmla="*/ 528024 w 7953876"/>
              <a:gd name="connsiteY3248" fmla="*/ 898422 h 6403694"/>
              <a:gd name="connsiteX3249" fmla="*/ 537852 w 7953876"/>
              <a:gd name="connsiteY3249" fmla="*/ 859107 h 6403694"/>
              <a:gd name="connsiteX3250" fmla="*/ 642392 w 7953876"/>
              <a:gd name="connsiteY3250" fmla="*/ 740159 h 6403694"/>
              <a:gd name="connsiteX3251" fmla="*/ 725041 w 7953876"/>
              <a:gd name="connsiteY3251" fmla="*/ 664211 h 6403694"/>
              <a:gd name="connsiteX3252" fmla="*/ 713761 w 7953876"/>
              <a:gd name="connsiteY3252" fmla="*/ 654160 h 6403694"/>
              <a:gd name="connsiteX3253" fmla="*/ 657135 w 7953876"/>
              <a:gd name="connsiteY3253" fmla="*/ 686773 h 6403694"/>
              <a:gd name="connsiteX3254" fmla="*/ 617151 w 7953876"/>
              <a:gd name="connsiteY3254" fmla="*/ 715365 h 6403694"/>
              <a:gd name="connsiteX3255" fmla="*/ 740008 w 7953876"/>
              <a:gd name="connsiteY3255" fmla="*/ 579105 h 6403694"/>
              <a:gd name="connsiteX3256" fmla="*/ 870682 w 7953876"/>
              <a:gd name="connsiteY3256" fmla="*/ 841572 h 6403694"/>
              <a:gd name="connsiteX3257" fmla="*/ 888999 w 7953876"/>
              <a:gd name="connsiteY3257" fmla="*/ 908473 h 6403694"/>
              <a:gd name="connsiteX3258" fmla="*/ 890116 w 7953876"/>
              <a:gd name="connsiteY3258" fmla="*/ 913164 h 6403694"/>
              <a:gd name="connsiteX3259" fmla="*/ 894919 w 7953876"/>
              <a:gd name="connsiteY3259" fmla="*/ 982299 h 6403694"/>
              <a:gd name="connsiteX3260" fmla="*/ 892686 w 7953876"/>
              <a:gd name="connsiteY3260" fmla="*/ 1020161 h 6403694"/>
              <a:gd name="connsiteX3261" fmla="*/ 892350 w 7953876"/>
              <a:gd name="connsiteY3261" fmla="*/ 1021390 h 6403694"/>
              <a:gd name="connsiteX3262" fmla="*/ 867890 w 7953876"/>
              <a:gd name="connsiteY3262" fmla="*/ 1071649 h 6403694"/>
              <a:gd name="connsiteX3263" fmla="*/ 868784 w 7953876"/>
              <a:gd name="connsiteY3263" fmla="*/ 1080584 h 6403694"/>
              <a:gd name="connsiteX3264" fmla="*/ 634575 w 7953876"/>
              <a:gd name="connsiteY3264" fmla="*/ 1441225 h 6403694"/>
              <a:gd name="connsiteX3265" fmla="*/ 633904 w 7953876"/>
              <a:gd name="connsiteY3265" fmla="*/ 1433964 h 6403694"/>
              <a:gd name="connsiteX3266" fmla="*/ 610115 w 7953876"/>
              <a:gd name="connsiteY3266" fmla="*/ 1359134 h 6403694"/>
              <a:gd name="connsiteX3267" fmla="*/ 600397 w 7953876"/>
              <a:gd name="connsiteY3267" fmla="*/ 1361926 h 6403694"/>
              <a:gd name="connsiteX3268" fmla="*/ 599057 w 7953876"/>
              <a:gd name="connsiteY3268" fmla="*/ 1398337 h 6403694"/>
              <a:gd name="connsiteX3269" fmla="*/ 600286 w 7953876"/>
              <a:gd name="connsiteY3269" fmla="*/ 1466801 h 6403694"/>
              <a:gd name="connsiteX3270" fmla="*/ 593696 w 7953876"/>
              <a:gd name="connsiteY3270" fmla="*/ 1531469 h 6403694"/>
              <a:gd name="connsiteX3271" fmla="*/ 551814 w 7953876"/>
              <a:gd name="connsiteY3271" fmla="*/ 1646284 h 6403694"/>
              <a:gd name="connsiteX3272" fmla="*/ 522645 w 7953876"/>
              <a:gd name="connsiteY3272" fmla="*/ 1772469 h 6403694"/>
              <a:gd name="connsiteX3273" fmla="*/ 557102 w 7953876"/>
              <a:gd name="connsiteY3273" fmla="*/ 1807573 h 6403694"/>
              <a:gd name="connsiteX3274" fmla="*/ 560636 w 7953876"/>
              <a:gd name="connsiteY3274" fmla="*/ 1786117 h 6403694"/>
              <a:gd name="connsiteX3275" fmla="*/ 954896 w 7953876"/>
              <a:gd name="connsiteY3275" fmla="*/ 1034681 h 6403694"/>
              <a:gd name="connsiteX3276" fmla="*/ 1189552 w 7953876"/>
              <a:gd name="connsiteY3276" fmla="*/ 733458 h 6403694"/>
              <a:gd name="connsiteX3277" fmla="*/ 1544608 w 7953876"/>
              <a:gd name="connsiteY3277" fmla="*/ 489084 h 6403694"/>
              <a:gd name="connsiteX3278" fmla="*/ 1881012 w 7953876"/>
              <a:gd name="connsiteY3278" fmla="*/ 242701 h 6403694"/>
              <a:gd name="connsiteX3279" fmla="*/ 2076354 w 7953876"/>
              <a:gd name="connsiteY3279" fmla="*/ 101639 h 6403694"/>
              <a:gd name="connsiteX3280" fmla="*/ 1922113 w 7953876"/>
              <a:gd name="connsiteY3280" fmla="*/ 283914 h 6403694"/>
              <a:gd name="connsiteX3281" fmla="*/ 1926134 w 7953876"/>
              <a:gd name="connsiteY3281" fmla="*/ 332052 h 6403694"/>
              <a:gd name="connsiteX3282" fmla="*/ 2011575 w 7953876"/>
              <a:gd name="connsiteY3282" fmla="*/ 336742 h 6403694"/>
              <a:gd name="connsiteX3283" fmla="*/ 1613966 w 7953876"/>
              <a:gd name="connsiteY3283" fmla="*/ 579999 h 6403694"/>
              <a:gd name="connsiteX3284" fmla="*/ 1614971 w 7953876"/>
              <a:gd name="connsiteY3284" fmla="*/ 627466 h 6403694"/>
              <a:gd name="connsiteX3285" fmla="*/ 1775020 w 7953876"/>
              <a:gd name="connsiteY3285" fmla="*/ 604459 h 6403694"/>
              <a:gd name="connsiteX3286" fmla="*/ 1874199 w 7953876"/>
              <a:gd name="connsiteY3286" fmla="*/ 642320 h 6403694"/>
              <a:gd name="connsiteX3287" fmla="*/ 1671597 w 7953876"/>
              <a:gd name="connsiteY3287" fmla="*/ 772772 h 6403694"/>
              <a:gd name="connsiteX3288" fmla="*/ 1654509 w 7953876"/>
              <a:gd name="connsiteY3288" fmla="*/ 779139 h 6403694"/>
              <a:gd name="connsiteX3289" fmla="*/ 1663333 w 7953876"/>
              <a:gd name="connsiteY3289" fmla="*/ 709333 h 6403694"/>
              <a:gd name="connsiteX3290" fmla="*/ 1651604 w 7953876"/>
              <a:gd name="connsiteY3290" fmla="*/ 705648 h 6403694"/>
              <a:gd name="connsiteX3291" fmla="*/ 1603132 w 7953876"/>
              <a:gd name="connsiteY3291" fmla="*/ 783606 h 6403694"/>
              <a:gd name="connsiteX3292" fmla="*/ 1593639 w 7953876"/>
              <a:gd name="connsiteY3292" fmla="*/ 799019 h 6403694"/>
              <a:gd name="connsiteX3293" fmla="*/ 1498592 w 7953876"/>
              <a:gd name="connsiteY3293" fmla="*/ 816331 h 6403694"/>
              <a:gd name="connsiteX3294" fmla="*/ 1563594 w 7953876"/>
              <a:gd name="connsiteY3294" fmla="*/ 735804 h 6403694"/>
              <a:gd name="connsiteX3295" fmla="*/ 1560802 w 7953876"/>
              <a:gd name="connsiteY3295" fmla="*/ 710786 h 6403694"/>
              <a:gd name="connsiteX3296" fmla="*/ 1546060 w 7953876"/>
              <a:gd name="connsiteY3296" fmla="*/ 704419 h 6403694"/>
              <a:gd name="connsiteX3297" fmla="*/ 1528301 w 7953876"/>
              <a:gd name="connsiteY3297" fmla="*/ 714360 h 6403694"/>
              <a:gd name="connsiteX3298" fmla="*/ 1420858 w 7953876"/>
              <a:gd name="connsiteY3298" fmla="*/ 809741 h 6403694"/>
              <a:gd name="connsiteX3299" fmla="*/ 1412928 w 7953876"/>
              <a:gd name="connsiteY3299" fmla="*/ 820351 h 6403694"/>
              <a:gd name="connsiteX3300" fmla="*/ 1323242 w 7953876"/>
              <a:gd name="connsiteY3300" fmla="*/ 817447 h 6403694"/>
              <a:gd name="connsiteX3301" fmla="*/ 1318775 w 7953876"/>
              <a:gd name="connsiteY3301" fmla="*/ 835988 h 6403694"/>
              <a:gd name="connsiteX3302" fmla="*/ 1519032 w 7953876"/>
              <a:gd name="connsiteY3302" fmla="*/ 855645 h 6403694"/>
              <a:gd name="connsiteX3303" fmla="*/ 1525733 w 7953876"/>
              <a:gd name="connsiteY3303" fmla="*/ 861006 h 6403694"/>
              <a:gd name="connsiteX3304" fmla="*/ 1708454 w 7953876"/>
              <a:gd name="connsiteY3304" fmla="*/ 917073 h 6403694"/>
              <a:gd name="connsiteX3305" fmla="*/ 1532210 w 7953876"/>
              <a:gd name="connsiteY3305" fmla="*/ 1082706 h 6403694"/>
              <a:gd name="connsiteX3306" fmla="*/ 1572865 w 7953876"/>
              <a:gd name="connsiteY3306" fmla="*/ 1044174 h 6403694"/>
              <a:gd name="connsiteX3307" fmla="*/ 1604026 w 7953876"/>
              <a:gd name="connsiteY3307" fmla="*/ 934496 h 6403694"/>
              <a:gd name="connsiteX3308" fmla="*/ 1590623 w 7953876"/>
              <a:gd name="connsiteY3308" fmla="*/ 933491 h 6403694"/>
              <a:gd name="connsiteX3309" fmla="*/ 1550974 w 7953876"/>
              <a:gd name="connsiteY3309" fmla="*/ 1013683 h 6403694"/>
              <a:gd name="connsiteX3310" fmla="*/ 1457603 w 7953876"/>
              <a:gd name="connsiteY3310" fmla="*/ 1091306 h 6403694"/>
              <a:gd name="connsiteX3311" fmla="*/ 1457044 w 7953876"/>
              <a:gd name="connsiteY3311" fmla="*/ 1091306 h 6403694"/>
              <a:gd name="connsiteX3312" fmla="*/ 1451683 w 7953876"/>
              <a:gd name="connsiteY3312" fmla="*/ 1090747 h 6403694"/>
              <a:gd name="connsiteX3313" fmla="*/ 1473686 w 7953876"/>
              <a:gd name="connsiteY3313" fmla="*/ 1067070 h 6403694"/>
              <a:gd name="connsiteX3314" fmla="*/ 1499709 w 7953876"/>
              <a:gd name="connsiteY3314" fmla="*/ 971689 h 6403694"/>
              <a:gd name="connsiteX3315" fmla="*/ 1483068 w 7953876"/>
              <a:gd name="connsiteY3315" fmla="*/ 969678 h 6403694"/>
              <a:gd name="connsiteX3316" fmla="*/ 1439621 w 7953876"/>
              <a:gd name="connsiteY3316" fmla="*/ 1041270 h 6403694"/>
              <a:gd name="connsiteX3317" fmla="*/ 1386681 w 7953876"/>
              <a:gd name="connsiteY3317" fmla="*/ 1084940 h 6403694"/>
              <a:gd name="connsiteX3318" fmla="*/ 1326035 w 7953876"/>
              <a:gd name="connsiteY3318" fmla="*/ 1094322 h 6403694"/>
              <a:gd name="connsiteX3319" fmla="*/ 1303809 w 7953876"/>
              <a:gd name="connsiteY3319" fmla="*/ 1094099 h 6403694"/>
              <a:gd name="connsiteX3320" fmla="*/ 1379980 w 7953876"/>
              <a:gd name="connsiteY3320" fmla="*/ 1035686 h 6403694"/>
              <a:gd name="connsiteX3321" fmla="*/ 1440850 w 7953876"/>
              <a:gd name="connsiteY3321" fmla="*/ 923216 h 6403694"/>
              <a:gd name="connsiteX3322" fmla="*/ 1427112 w 7953876"/>
              <a:gd name="connsiteY3322" fmla="*/ 918301 h 6403694"/>
              <a:gd name="connsiteX3323" fmla="*/ 1395728 w 7953876"/>
              <a:gd name="connsiteY3323" fmla="*/ 951697 h 6403694"/>
              <a:gd name="connsiteX3324" fmla="*/ 1346697 w 7953876"/>
              <a:gd name="connsiteY3324" fmla="*/ 1008992 h 6403694"/>
              <a:gd name="connsiteX3325" fmla="*/ 1277786 w 7953876"/>
              <a:gd name="connsiteY3325" fmla="*/ 1061820 h 6403694"/>
              <a:gd name="connsiteX3326" fmla="*/ 1224845 w 7953876"/>
              <a:gd name="connsiteY3326" fmla="*/ 1072766 h 6403694"/>
              <a:gd name="connsiteX3327" fmla="*/ 1249081 w 7953876"/>
              <a:gd name="connsiteY3327" fmla="*/ 1051880 h 6403694"/>
              <a:gd name="connsiteX3328" fmla="*/ 1294315 w 7953876"/>
              <a:gd name="connsiteY3328" fmla="*/ 942203 h 6403694"/>
              <a:gd name="connsiteX3329" fmla="*/ 1277115 w 7953876"/>
              <a:gd name="connsiteY3329" fmla="*/ 939187 h 6403694"/>
              <a:gd name="connsiteX3330" fmla="*/ 1248411 w 7953876"/>
              <a:gd name="connsiteY3330" fmla="*/ 996372 h 6403694"/>
              <a:gd name="connsiteX3331" fmla="*/ 1199716 w 7953876"/>
              <a:gd name="connsiteY3331" fmla="*/ 1054896 h 6403694"/>
              <a:gd name="connsiteX3332" fmla="*/ 1121757 w 7953876"/>
              <a:gd name="connsiteY3332" fmla="*/ 1106384 h 6403694"/>
              <a:gd name="connsiteX3333" fmla="*/ 1119523 w 7953876"/>
              <a:gd name="connsiteY3333" fmla="*/ 1108842 h 6403694"/>
              <a:gd name="connsiteX3334" fmla="*/ 992758 w 7953876"/>
              <a:gd name="connsiteY3334" fmla="*/ 1173174 h 6403694"/>
              <a:gd name="connsiteX3335" fmla="*/ 1006048 w 7953876"/>
              <a:gd name="connsiteY3335" fmla="*/ 1188586 h 6403694"/>
              <a:gd name="connsiteX3336" fmla="*/ 1570742 w 7953876"/>
              <a:gd name="connsiteY3336" fmla="*/ 1255934 h 6403694"/>
              <a:gd name="connsiteX3337" fmla="*/ 1443195 w 7953876"/>
              <a:gd name="connsiteY3337" fmla="*/ 1342940 h 6403694"/>
              <a:gd name="connsiteX3338" fmla="*/ 1441408 w 7953876"/>
              <a:gd name="connsiteY3338" fmla="*/ 1293126 h 6403694"/>
              <a:gd name="connsiteX3339" fmla="*/ 1421640 w 7953876"/>
              <a:gd name="connsiteY3339" fmla="*/ 1293015 h 6403694"/>
              <a:gd name="connsiteX3340" fmla="*/ 1392823 w 7953876"/>
              <a:gd name="connsiteY3340" fmla="*/ 1356229 h 6403694"/>
              <a:gd name="connsiteX3341" fmla="*/ 1331061 w 7953876"/>
              <a:gd name="connsiteY3341" fmla="*/ 1364718 h 6403694"/>
              <a:gd name="connsiteX3342" fmla="*/ 1378081 w 7953876"/>
              <a:gd name="connsiteY3342" fmla="*/ 1297371 h 6403694"/>
              <a:gd name="connsiteX3343" fmla="*/ 1378639 w 7953876"/>
              <a:gd name="connsiteY3343" fmla="*/ 1284973 h 6403694"/>
              <a:gd name="connsiteX3344" fmla="*/ 1378639 w 7953876"/>
              <a:gd name="connsiteY3344" fmla="*/ 1284862 h 6403694"/>
              <a:gd name="connsiteX3345" fmla="*/ 1373725 w 7953876"/>
              <a:gd name="connsiteY3345" fmla="*/ 1275703 h 6403694"/>
              <a:gd name="connsiteX3346" fmla="*/ 1372831 w 7953876"/>
              <a:gd name="connsiteY3346" fmla="*/ 1273916 h 6403694"/>
              <a:gd name="connsiteX3347" fmla="*/ 1373055 w 7953876"/>
              <a:gd name="connsiteY3347" fmla="*/ 1274698 h 6403694"/>
              <a:gd name="connsiteX3348" fmla="*/ 1334635 w 7953876"/>
              <a:gd name="connsiteY3348" fmla="*/ 1277379 h 6403694"/>
              <a:gd name="connsiteX3349" fmla="*/ 1233222 w 7953876"/>
              <a:gd name="connsiteY3349" fmla="*/ 1382477 h 6403694"/>
              <a:gd name="connsiteX3350" fmla="*/ 1231658 w 7953876"/>
              <a:gd name="connsiteY3350" fmla="*/ 1384041 h 6403694"/>
              <a:gd name="connsiteX3351" fmla="*/ 1182068 w 7953876"/>
              <a:gd name="connsiteY3351" fmla="*/ 1369409 h 6403694"/>
              <a:gd name="connsiteX3352" fmla="*/ 1237243 w 7953876"/>
              <a:gd name="connsiteY3352" fmla="*/ 1333111 h 6403694"/>
              <a:gd name="connsiteX3353" fmla="*/ 1267398 w 7953876"/>
              <a:gd name="connsiteY3353" fmla="*/ 1241080 h 6403694"/>
              <a:gd name="connsiteX3354" fmla="*/ 1248970 w 7953876"/>
              <a:gd name="connsiteY3354" fmla="*/ 1240410 h 6403694"/>
              <a:gd name="connsiteX3355" fmla="*/ 1227972 w 7953876"/>
              <a:gd name="connsiteY3355" fmla="*/ 1276708 h 6403694"/>
              <a:gd name="connsiteX3356" fmla="*/ 1198375 w 7953876"/>
              <a:gd name="connsiteY3356" fmla="*/ 1311220 h 6403694"/>
              <a:gd name="connsiteX3357" fmla="*/ 1134825 w 7953876"/>
              <a:gd name="connsiteY3357" fmla="*/ 1354331 h 6403694"/>
              <a:gd name="connsiteX3358" fmla="*/ 1131474 w 7953876"/>
              <a:gd name="connsiteY3358" fmla="*/ 1359804 h 6403694"/>
              <a:gd name="connsiteX3359" fmla="*/ 1094171 w 7953876"/>
              <a:gd name="connsiteY3359" fmla="*/ 1356007 h 6403694"/>
              <a:gd name="connsiteX3360" fmla="*/ 1099979 w 7953876"/>
              <a:gd name="connsiteY3360" fmla="*/ 1351204 h 6403694"/>
              <a:gd name="connsiteX3361" fmla="*/ 1129687 w 7953876"/>
              <a:gd name="connsiteY3361" fmla="*/ 1267997 h 6403694"/>
              <a:gd name="connsiteX3362" fmla="*/ 1113269 w 7953876"/>
              <a:gd name="connsiteY3362" fmla="*/ 1264869 h 6403694"/>
              <a:gd name="connsiteX3363" fmla="*/ 1078981 w 7953876"/>
              <a:gd name="connsiteY3363" fmla="*/ 1312448 h 6403694"/>
              <a:gd name="connsiteX3364" fmla="*/ 1005154 w 7953876"/>
              <a:gd name="connsiteY3364" fmla="*/ 1361703 h 6403694"/>
              <a:gd name="connsiteX3365" fmla="*/ 999235 w 7953876"/>
              <a:gd name="connsiteY3365" fmla="*/ 1366952 h 6403694"/>
              <a:gd name="connsiteX3366" fmla="*/ 967069 w 7953876"/>
              <a:gd name="connsiteY3366" fmla="*/ 1378791 h 6403694"/>
              <a:gd name="connsiteX3367" fmla="*/ 958916 w 7953876"/>
              <a:gd name="connsiteY3367" fmla="*/ 1379908 h 6403694"/>
              <a:gd name="connsiteX3368" fmla="*/ 940375 w 7953876"/>
              <a:gd name="connsiteY3368" fmla="*/ 1387502 h 6403694"/>
              <a:gd name="connsiteX3369" fmla="*/ 957465 w 7953876"/>
              <a:gd name="connsiteY3369" fmla="*/ 1361144 h 6403694"/>
              <a:gd name="connsiteX3370" fmla="*/ 986504 w 7953876"/>
              <a:gd name="connsiteY3370" fmla="*/ 1307087 h 6403694"/>
              <a:gd name="connsiteX3371" fmla="*/ 989518 w 7953876"/>
              <a:gd name="connsiteY3371" fmla="*/ 1291004 h 6403694"/>
              <a:gd name="connsiteX3372" fmla="*/ 988402 w 7953876"/>
              <a:gd name="connsiteY3372" fmla="*/ 1286649 h 6403694"/>
              <a:gd name="connsiteX3373" fmla="*/ 967627 w 7953876"/>
              <a:gd name="connsiteY3373" fmla="*/ 1279054 h 6403694"/>
              <a:gd name="connsiteX3374" fmla="*/ 927532 w 7953876"/>
              <a:gd name="connsiteY3374" fmla="*/ 1347183 h 6403694"/>
              <a:gd name="connsiteX3375" fmla="*/ 881182 w 7953876"/>
              <a:gd name="connsiteY3375" fmla="*/ 1407272 h 6403694"/>
              <a:gd name="connsiteX3376" fmla="*/ 847563 w 7953876"/>
              <a:gd name="connsiteY3376" fmla="*/ 1420897 h 6403694"/>
              <a:gd name="connsiteX3377" fmla="*/ 860854 w 7953876"/>
              <a:gd name="connsiteY3377" fmla="*/ 1452394 h 6403694"/>
              <a:gd name="connsiteX3378" fmla="*/ 884085 w 7953876"/>
              <a:gd name="connsiteY3378" fmla="*/ 1444017 h 6403694"/>
              <a:gd name="connsiteX3379" fmla="*/ 968074 w 7953876"/>
              <a:gd name="connsiteY3379" fmla="*/ 1418664 h 6403694"/>
              <a:gd name="connsiteX3380" fmla="*/ 1267733 w 7953876"/>
              <a:gd name="connsiteY3380" fmla="*/ 1438098 h 6403694"/>
              <a:gd name="connsiteX3381" fmla="*/ 1435823 w 7953876"/>
              <a:gd name="connsiteY3381" fmla="*/ 1519965 h 6403694"/>
              <a:gd name="connsiteX3382" fmla="*/ 1137393 w 7953876"/>
              <a:gd name="connsiteY3382" fmla="*/ 1655666 h 6403694"/>
              <a:gd name="connsiteX3383" fmla="*/ 1148786 w 7953876"/>
              <a:gd name="connsiteY3383" fmla="*/ 1641481 h 6403694"/>
              <a:gd name="connsiteX3384" fmla="*/ 1174809 w 7953876"/>
              <a:gd name="connsiteY3384" fmla="*/ 1543307 h 6403694"/>
              <a:gd name="connsiteX3385" fmla="*/ 1155710 w 7953876"/>
              <a:gd name="connsiteY3385" fmla="*/ 1541185 h 6403694"/>
              <a:gd name="connsiteX3386" fmla="*/ 1115949 w 7953876"/>
              <a:gd name="connsiteY3386" fmla="*/ 1612889 h 6403694"/>
              <a:gd name="connsiteX3387" fmla="*/ 1064350 w 7953876"/>
              <a:gd name="connsiteY3387" fmla="*/ 1668509 h 6403694"/>
              <a:gd name="connsiteX3388" fmla="*/ 1024589 w 7953876"/>
              <a:gd name="connsiteY3388" fmla="*/ 1674094 h 6403694"/>
              <a:gd name="connsiteX3389" fmla="*/ 1023248 w 7953876"/>
              <a:gd name="connsiteY3389" fmla="*/ 1674652 h 6403694"/>
              <a:gd name="connsiteX3390" fmla="*/ 1056643 w 7953876"/>
              <a:gd name="connsiteY3390" fmla="*/ 1566985 h 6403694"/>
              <a:gd name="connsiteX3391" fmla="*/ 1038996 w 7953876"/>
              <a:gd name="connsiteY3391" fmla="*/ 1562518 h 6403694"/>
              <a:gd name="connsiteX3392" fmla="*/ 987955 w 7953876"/>
              <a:gd name="connsiteY3392" fmla="*/ 1644385 h 6403694"/>
              <a:gd name="connsiteX3393" fmla="*/ 934456 w 7953876"/>
              <a:gd name="connsiteY3393" fmla="*/ 1692076 h 6403694"/>
              <a:gd name="connsiteX3394" fmla="*/ 857168 w 7953876"/>
              <a:gd name="connsiteY3394" fmla="*/ 1716535 h 6403694"/>
              <a:gd name="connsiteX3395" fmla="*/ 908656 w 7953876"/>
              <a:gd name="connsiteY3395" fmla="*/ 1600604 h 6403694"/>
              <a:gd name="connsiteX3396" fmla="*/ 888776 w 7953876"/>
              <a:gd name="connsiteY3396" fmla="*/ 1597364 h 6403694"/>
              <a:gd name="connsiteX3397" fmla="*/ 857615 w 7953876"/>
              <a:gd name="connsiteY3397" fmla="*/ 1653321 h 6403694"/>
              <a:gd name="connsiteX3398" fmla="*/ 817743 w 7953876"/>
              <a:gd name="connsiteY3398" fmla="*/ 1698442 h 6403694"/>
              <a:gd name="connsiteX3399" fmla="*/ 789933 w 7953876"/>
              <a:gd name="connsiteY3399" fmla="*/ 1724130 h 6403694"/>
              <a:gd name="connsiteX3400" fmla="*/ 726828 w 7953876"/>
              <a:gd name="connsiteY3400" fmla="*/ 1801418 h 6403694"/>
              <a:gd name="connsiteX3401" fmla="*/ 727834 w 7953876"/>
              <a:gd name="connsiteY3401" fmla="*/ 1804099 h 6403694"/>
              <a:gd name="connsiteX3402" fmla="*/ 727387 w 7953876"/>
              <a:gd name="connsiteY3402" fmla="*/ 1804546 h 6403694"/>
              <a:gd name="connsiteX3403" fmla="*/ 736434 w 7953876"/>
              <a:gd name="connsiteY3403" fmla="*/ 1815490 h 6403694"/>
              <a:gd name="connsiteX3404" fmla="*/ 903966 w 7953876"/>
              <a:gd name="connsiteY3404" fmla="*/ 1745686 h 6403694"/>
              <a:gd name="connsiteX3405" fmla="*/ 909774 w 7953876"/>
              <a:gd name="connsiteY3405" fmla="*/ 1746915 h 6403694"/>
              <a:gd name="connsiteX3406" fmla="*/ 938588 w 7953876"/>
              <a:gd name="connsiteY3406" fmla="*/ 1737980 h 6403694"/>
              <a:gd name="connsiteX3407" fmla="*/ 980472 w 7953876"/>
              <a:gd name="connsiteY3407" fmla="*/ 1730385 h 6403694"/>
              <a:gd name="connsiteX3408" fmla="*/ 1272201 w 7953876"/>
              <a:gd name="connsiteY3408" fmla="*/ 1834478 h 6403694"/>
              <a:gd name="connsiteX3409" fmla="*/ 1238248 w 7953876"/>
              <a:gd name="connsiteY3409" fmla="*/ 1841402 h 6403694"/>
              <a:gd name="connsiteX3410" fmla="*/ 1229759 w 7953876"/>
              <a:gd name="connsiteY3410" fmla="*/ 1887418 h 6403694"/>
              <a:gd name="connsiteX3411" fmla="*/ 1384000 w 7953876"/>
              <a:gd name="connsiteY3411" fmla="*/ 2019880 h 6403694"/>
              <a:gd name="connsiteX3412" fmla="*/ 979802 w 7953876"/>
              <a:gd name="connsiteY3412" fmla="*/ 1937454 h 6403694"/>
              <a:gd name="connsiteX3413" fmla="*/ 795991 w 7953876"/>
              <a:gd name="connsiteY3413" fmla="*/ 1949488 h 6403694"/>
              <a:gd name="connsiteX3414" fmla="*/ 723030 w 7953876"/>
              <a:gd name="connsiteY3414" fmla="*/ 1976616 h 6403694"/>
              <a:gd name="connsiteX3415" fmla="*/ 759646 w 7953876"/>
              <a:gd name="connsiteY3415" fmla="*/ 2013918 h 6403694"/>
              <a:gd name="connsiteX3416" fmla="*/ 851221 w 7953876"/>
              <a:gd name="connsiteY3416" fmla="*/ 1991218 h 6403694"/>
              <a:gd name="connsiteX3417" fmla="*/ 1056531 w 7953876"/>
              <a:gd name="connsiteY3417" fmla="*/ 1991288 h 6403694"/>
              <a:gd name="connsiteX3418" fmla="*/ 1364789 w 7953876"/>
              <a:gd name="connsiteY3418" fmla="*/ 2061539 h 6403694"/>
              <a:gd name="connsiteX3419" fmla="*/ 954185 w 7953876"/>
              <a:gd name="connsiteY3419" fmla="*/ 2098638 h 6403694"/>
              <a:gd name="connsiteX3420" fmla="*/ 838773 w 7953876"/>
              <a:gd name="connsiteY3420" fmla="*/ 2094531 h 6403694"/>
              <a:gd name="connsiteX3421" fmla="*/ 889979 w 7953876"/>
              <a:gd name="connsiteY3421" fmla="*/ 2146698 h 6403694"/>
              <a:gd name="connsiteX3422" fmla="*/ 1011522 w 7953876"/>
              <a:gd name="connsiteY3422" fmla="*/ 2151896 h 6403694"/>
              <a:gd name="connsiteX3423" fmla="*/ 1451125 w 7953876"/>
              <a:gd name="connsiteY3423" fmla="*/ 2056849 h 6403694"/>
              <a:gd name="connsiteX3424" fmla="*/ 1450566 w 7953876"/>
              <a:gd name="connsiteY3424" fmla="*/ 2023230 h 6403694"/>
              <a:gd name="connsiteX3425" fmla="*/ 1312073 w 7953876"/>
              <a:gd name="connsiteY3425" fmla="*/ 1879935 h 6403694"/>
              <a:gd name="connsiteX3426" fmla="*/ 1342340 w 7953876"/>
              <a:gd name="connsiteY3426" fmla="*/ 1864522 h 6403694"/>
              <a:gd name="connsiteX3427" fmla="*/ 1344352 w 7953876"/>
              <a:gd name="connsiteY3427" fmla="*/ 1827330 h 6403694"/>
              <a:gd name="connsiteX3428" fmla="*/ 1164534 w 7953876"/>
              <a:gd name="connsiteY3428" fmla="*/ 1718881 h 6403694"/>
              <a:gd name="connsiteX3429" fmla="*/ 1499375 w 7953876"/>
              <a:gd name="connsiteY3429" fmla="*/ 1531803 h 6403694"/>
              <a:gd name="connsiteX3430" fmla="*/ 1490104 w 7953876"/>
              <a:gd name="connsiteY3430" fmla="*/ 1490926 h 6403694"/>
              <a:gd name="connsiteX3431" fmla="*/ 1305372 w 7953876"/>
              <a:gd name="connsiteY3431" fmla="*/ 1412967 h 6403694"/>
              <a:gd name="connsiteX3432" fmla="*/ 1629826 w 7953876"/>
              <a:gd name="connsiteY3432" fmla="*/ 1258950 h 6403694"/>
              <a:gd name="connsiteX3433" fmla="*/ 1617205 w 7953876"/>
              <a:gd name="connsiteY3433" fmla="*/ 1222540 h 6403694"/>
              <a:gd name="connsiteX3434" fmla="*/ 1425437 w 7953876"/>
              <a:gd name="connsiteY3434" fmla="*/ 1143018 h 6403694"/>
              <a:gd name="connsiteX3435" fmla="*/ 1579231 w 7953876"/>
              <a:gd name="connsiteY3435" fmla="*/ 1116659 h 6403694"/>
              <a:gd name="connsiteX3436" fmla="*/ 1761618 w 7953876"/>
              <a:gd name="connsiteY3436" fmla="*/ 910595 h 6403694"/>
              <a:gd name="connsiteX3437" fmla="*/ 1743189 w 7953876"/>
              <a:gd name="connsiteY3437" fmla="*/ 878987 h 6403694"/>
              <a:gd name="connsiteX3438" fmla="*/ 1602797 w 7953876"/>
              <a:gd name="connsiteY3438" fmla="*/ 844476 h 6403694"/>
              <a:gd name="connsiteX3439" fmla="*/ 1608382 w 7953876"/>
              <a:gd name="connsiteY3439" fmla="*/ 840231 h 6403694"/>
              <a:gd name="connsiteX3440" fmla="*/ 1657078 w 7953876"/>
              <a:gd name="connsiteY3440" fmla="*/ 827611 h 6403694"/>
              <a:gd name="connsiteX3441" fmla="*/ 1931606 w 7953876"/>
              <a:gd name="connsiteY3441" fmla="*/ 663877 h 6403694"/>
              <a:gd name="connsiteX3442" fmla="*/ 1935963 w 7953876"/>
              <a:gd name="connsiteY3442" fmla="*/ 621436 h 6403694"/>
              <a:gd name="connsiteX3443" fmla="*/ 1850968 w 7953876"/>
              <a:gd name="connsiteY3443" fmla="*/ 575643 h 6403694"/>
              <a:gd name="connsiteX3444" fmla="*/ 2066191 w 7953876"/>
              <a:gd name="connsiteY3444" fmla="*/ 310272 h 6403694"/>
              <a:gd name="connsiteX3445" fmla="*/ 2034471 w 7953876"/>
              <a:gd name="connsiteY3445" fmla="*/ 282015 h 6403694"/>
              <a:gd name="connsiteX3446" fmla="*/ 2127172 w 7953876"/>
              <a:gd name="connsiteY3446" fmla="*/ 57188 h 6403694"/>
              <a:gd name="connsiteX3447" fmla="*/ 2087970 w 7953876"/>
              <a:gd name="connsiteY3447" fmla="*/ 38758 h 6403694"/>
              <a:gd name="connsiteX3448" fmla="*/ 1837453 w 7953876"/>
              <a:gd name="connsiteY3448" fmla="*/ 61656 h 6403694"/>
              <a:gd name="connsiteX3449" fmla="*/ 1730233 w 7953876"/>
              <a:gd name="connsiteY3449" fmla="*/ 136597 h 6403694"/>
              <a:gd name="connsiteX3450" fmla="*/ 1706890 w 7953876"/>
              <a:gd name="connsiteY3450" fmla="*/ 14969 h 6403694"/>
              <a:gd name="connsiteX3451" fmla="*/ 1690584 w 7953876"/>
              <a:gd name="connsiteY3451" fmla="*/ 631 h 6403694"/>
              <a:gd name="connsiteX3452" fmla="*/ 1668916 w 7953876"/>
              <a:gd name="connsiteY3452" fmla="*/ 4805 h 6403694"/>
              <a:gd name="connsiteX3453" fmla="*/ 1485748 w 7953876"/>
              <a:gd name="connsiteY3453" fmla="*/ 213215 h 6403694"/>
              <a:gd name="connsiteX3454" fmla="*/ 1423203 w 7953876"/>
              <a:gd name="connsiteY3454" fmla="*/ 79079 h 6403694"/>
              <a:gd name="connsiteX3455" fmla="*/ 1387909 w 7953876"/>
              <a:gd name="connsiteY3455" fmla="*/ 82987 h 6403694"/>
              <a:gd name="connsiteX3456" fmla="*/ 1213118 w 7953876"/>
              <a:gd name="connsiteY3456" fmla="*/ 274756 h 6403694"/>
              <a:gd name="connsiteX3457" fmla="*/ 1207086 w 7953876"/>
              <a:gd name="connsiteY3457" fmla="*/ 299550 h 6403694"/>
              <a:gd name="connsiteX3458" fmla="*/ 1176820 w 7953876"/>
              <a:gd name="connsiteY3458" fmla="*/ 212098 h 6403694"/>
              <a:gd name="connsiteX3459" fmla="*/ 1146552 w 7953876"/>
              <a:gd name="connsiteY3459" fmla="*/ 201489 h 6403694"/>
              <a:gd name="connsiteX3460" fmla="*/ 906758 w 7953876"/>
              <a:gd name="connsiteY3460" fmla="*/ 410791 h 6403694"/>
              <a:gd name="connsiteX3461" fmla="*/ 891904 w 7953876"/>
              <a:gd name="connsiteY3461" fmla="*/ 803486 h 6403694"/>
              <a:gd name="connsiteX3462" fmla="*/ 757096 w 7953876"/>
              <a:gd name="connsiteY3462" fmla="*/ 532532 h 6403694"/>
              <a:gd name="connsiteX3463" fmla="*/ 727946 w 7953876"/>
              <a:gd name="connsiteY3463" fmla="*/ 532196 h 6403694"/>
              <a:gd name="connsiteX3464" fmla="*/ 478100 w 7953876"/>
              <a:gd name="connsiteY3464" fmla="*/ 888704 h 6403694"/>
              <a:gd name="connsiteX3465" fmla="*/ 376017 w 7953876"/>
              <a:gd name="connsiteY3465" fmla="*/ 757806 h 6403694"/>
              <a:gd name="connsiteX3466" fmla="*/ 347871 w 7953876"/>
              <a:gd name="connsiteY3466" fmla="*/ 760263 h 6403694"/>
              <a:gd name="connsiteX3467" fmla="*/ 176318 w 7953876"/>
              <a:gd name="connsiteY3467" fmla="*/ 1012455 h 6403694"/>
              <a:gd name="connsiteX3468" fmla="*/ 179670 w 7953876"/>
              <a:gd name="connsiteY3468" fmla="*/ 1193725 h 6403694"/>
              <a:gd name="connsiteX3469" fmla="*/ 104615 w 7953876"/>
              <a:gd name="connsiteY3469" fmla="*/ 1056794 h 6403694"/>
              <a:gd name="connsiteX3470" fmla="*/ 70550 w 7953876"/>
              <a:gd name="connsiteY3470" fmla="*/ 1066623 h 6403694"/>
              <a:gd name="connsiteX3471" fmla="*/ 6232 w 7953876"/>
              <a:gd name="connsiteY3471" fmla="*/ 1223620 h 6403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</a:cxnLst>
            <a:rect l="l" t="t" r="r" b="b"/>
            <a:pathLst>
              <a:path w="7953876" h="6403694">
                <a:moveTo>
                  <a:pt x="7219764" y="5105856"/>
                </a:moveTo>
                <a:cubicBezTo>
                  <a:pt x="7222258" y="5108059"/>
                  <a:pt x="7225560" y="5109448"/>
                  <a:pt x="7229636" y="5109503"/>
                </a:cubicBezTo>
                <a:cubicBezTo>
                  <a:pt x="7252309" y="5109839"/>
                  <a:pt x="7278891" y="5096212"/>
                  <a:pt x="7293075" y="5078789"/>
                </a:cubicBezTo>
                <a:cubicBezTo>
                  <a:pt x="7305026" y="5064270"/>
                  <a:pt x="7289613" y="5046847"/>
                  <a:pt x="7273976" y="5048074"/>
                </a:cubicBezTo>
                <a:cubicBezTo>
                  <a:pt x="7254765" y="5049527"/>
                  <a:pt x="7233769" y="5065722"/>
                  <a:pt x="7220031" y="5078119"/>
                </a:cubicBezTo>
                <a:cubicBezTo>
                  <a:pt x="7212074" y="5085323"/>
                  <a:pt x="7212283" y="5099249"/>
                  <a:pt x="7219764" y="5105856"/>
                </a:cubicBezTo>
                <a:close/>
                <a:moveTo>
                  <a:pt x="7325018" y="5291890"/>
                </a:moveTo>
                <a:cubicBezTo>
                  <a:pt x="7390914" y="5323499"/>
                  <a:pt x="7446311" y="5306298"/>
                  <a:pt x="7515111" y="5304511"/>
                </a:cubicBezTo>
                <a:cubicBezTo>
                  <a:pt x="7557887" y="5303506"/>
                  <a:pt x="7600776" y="5309760"/>
                  <a:pt x="7640201" y="5290997"/>
                </a:cubicBezTo>
                <a:cubicBezTo>
                  <a:pt x="7645897" y="5288204"/>
                  <a:pt x="7646568" y="5278152"/>
                  <a:pt x="7639643" y="5276365"/>
                </a:cubicBezTo>
                <a:cubicBezTo>
                  <a:pt x="7611944" y="5269106"/>
                  <a:pt x="7582683" y="5267404"/>
                  <a:pt x="7553392" y="5268757"/>
                </a:cubicBezTo>
                <a:cubicBezTo>
                  <a:pt x="7524102" y="5270111"/>
                  <a:pt x="7494783" y="5274524"/>
                  <a:pt x="7466973" y="5279493"/>
                </a:cubicBezTo>
                <a:cubicBezTo>
                  <a:pt x="7419617" y="5287981"/>
                  <a:pt x="7374497" y="5275248"/>
                  <a:pt x="7327699" y="5281391"/>
                </a:cubicBezTo>
                <a:cubicBezTo>
                  <a:pt x="7322673" y="5282062"/>
                  <a:pt x="7319435" y="5289210"/>
                  <a:pt x="7325018" y="5291890"/>
                </a:cubicBezTo>
                <a:close/>
                <a:moveTo>
                  <a:pt x="7143568" y="5140329"/>
                </a:moveTo>
                <a:cubicBezTo>
                  <a:pt x="7148216" y="5141893"/>
                  <a:pt x="7153466" y="5141223"/>
                  <a:pt x="7157040" y="5137202"/>
                </a:cubicBezTo>
                <a:cubicBezTo>
                  <a:pt x="7170218" y="5122683"/>
                  <a:pt x="7201044" y="5108274"/>
                  <a:pt x="7203278" y="5085156"/>
                </a:cubicBezTo>
                <a:cubicBezTo>
                  <a:pt x="7203613" y="5081805"/>
                  <a:pt x="7202609" y="5077895"/>
                  <a:pt x="7199704" y="5075885"/>
                </a:cubicBezTo>
                <a:cubicBezTo>
                  <a:pt x="7191830" y="5070441"/>
                  <a:pt x="7183300" y="5069080"/>
                  <a:pt x="7175051" y="5070607"/>
                </a:cubicBezTo>
                <a:cubicBezTo>
                  <a:pt x="7150303" y="5075187"/>
                  <a:pt x="7128084" y="5105763"/>
                  <a:pt x="7133697" y="5130054"/>
                </a:cubicBezTo>
                <a:cubicBezTo>
                  <a:pt x="7134870" y="5134968"/>
                  <a:pt x="7138918" y="5138766"/>
                  <a:pt x="7143568" y="5140329"/>
                </a:cubicBezTo>
                <a:close/>
                <a:moveTo>
                  <a:pt x="7346238" y="5352202"/>
                </a:moveTo>
                <a:cubicBezTo>
                  <a:pt x="7381309" y="5369290"/>
                  <a:pt x="7418835" y="5381688"/>
                  <a:pt x="7454464" y="5397658"/>
                </a:cubicBezTo>
                <a:cubicBezTo>
                  <a:pt x="7483727" y="5410726"/>
                  <a:pt x="7510978" y="5425580"/>
                  <a:pt x="7542586" y="5432058"/>
                </a:cubicBezTo>
                <a:cubicBezTo>
                  <a:pt x="7549622" y="5433511"/>
                  <a:pt x="7554983" y="5424463"/>
                  <a:pt x="7550404" y="5418991"/>
                </a:cubicBezTo>
                <a:cubicBezTo>
                  <a:pt x="7507293" y="5367949"/>
                  <a:pt x="7416825" y="5338911"/>
                  <a:pt x="7351822" y="5335113"/>
                </a:cubicBezTo>
                <a:cubicBezTo>
                  <a:pt x="7343111" y="5334666"/>
                  <a:pt x="7337527" y="5348068"/>
                  <a:pt x="7346238" y="5352202"/>
                </a:cubicBezTo>
                <a:close/>
                <a:moveTo>
                  <a:pt x="7176352" y="5295819"/>
                </a:moveTo>
                <a:cubicBezTo>
                  <a:pt x="7192780" y="5309090"/>
                  <a:pt x="7215899" y="5314870"/>
                  <a:pt x="7236003" y="5319142"/>
                </a:cubicBezTo>
                <a:cubicBezTo>
                  <a:pt x="7266270" y="5325508"/>
                  <a:pt x="7302903" y="5336677"/>
                  <a:pt x="7333283" y="5326849"/>
                </a:cubicBezTo>
                <a:cubicBezTo>
                  <a:pt x="7339091" y="5324950"/>
                  <a:pt x="7338979" y="5316350"/>
                  <a:pt x="7334512" y="5313335"/>
                </a:cubicBezTo>
                <a:cubicBezTo>
                  <a:pt x="7313402" y="5298814"/>
                  <a:pt x="7286486" y="5300155"/>
                  <a:pt x="7262137" y="5295911"/>
                </a:cubicBezTo>
                <a:cubicBezTo>
                  <a:pt x="7230195" y="5290326"/>
                  <a:pt x="7200598" y="5279604"/>
                  <a:pt x="7169437" y="5271452"/>
                </a:cubicBezTo>
                <a:cubicBezTo>
                  <a:pt x="7164746" y="5270223"/>
                  <a:pt x="7159832" y="5275137"/>
                  <a:pt x="7162512" y="5279828"/>
                </a:cubicBezTo>
                <a:cubicBezTo>
                  <a:pt x="7166142" y="5286138"/>
                  <a:pt x="7170875" y="5291394"/>
                  <a:pt x="7176352" y="5295819"/>
                </a:cubicBezTo>
                <a:close/>
                <a:moveTo>
                  <a:pt x="7037212" y="5160964"/>
                </a:moveTo>
                <a:cubicBezTo>
                  <a:pt x="7041721" y="5166381"/>
                  <a:pt x="7049483" y="5169536"/>
                  <a:pt x="7056631" y="5166800"/>
                </a:cubicBezTo>
                <a:cubicBezTo>
                  <a:pt x="7079751" y="5157977"/>
                  <a:pt x="7100301" y="5136979"/>
                  <a:pt x="7105327" y="5112519"/>
                </a:cubicBezTo>
                <a:cubicBezTo>
                  <a:pt x="7106332" y="5107493"/>
                  <a:pt x="7101306" y="5102690"/>
                  <a:pt x="7096615" y="5102356"/>
                </a:cubicBezTo>
                <a:cubicBezTo>
                  <a:pt x="7070257" y="5100234"/>
                  <a:pt x="7053615" y="5123912"/>
                  <a:pt x="7037309" y="5141558"/>
                </a:cubicBezTo>
                <a:cubicBezTo>
                  <a:pt x="7031445" y="5147868"/>
                  <a:pt x="7032702" y="5155547"/>
                  <a:pt x="7037212" y="5160964"/>
                </a:cubicBezTo>
                <a:close/>
                <a:moveTo>
                  <a:pt x="4923196" y="3039870"/>
                </a:moveTo>
                <a:cubicBezTo>
                  <a:pt x="4924034" y="3042941"/>
                  <a:pt x="4926519" y="3045677"/>
                  <a:pt x="4929870" y="3046403"/>
                </a:cubicBezTo>
                <a:cubicBezTo>
                  <a:pt x="4960919" y="3052993"/>
                  <a:pt x="4999899" y="3038921"/>
                  <a:pt x="5022906" y="3018147"/>
                </a:cubicBezTo>
                <a:cubicBezTo>
                  <a:pt x="5026927" y="3014461"/>
                  <a:pt x="5027151" y="3006084"/>
                  <a:pt x="5020895" y="3004297"/>
                </a:cubicBezTo>
                <a:cubicBezTo>
                  <a:pt x="5012882" y="3001980"/>
                  <a:pt x="5004630" y="3001456"/>
                  <a:pt x="4996346" y="3002238"/>
                </a:cubicBezTo>
                <a:cubicBezTo>
                  <a:pt x="4971495" y="3004584"/>
                  <a:pt x="4946344" y="3018678"/>
                  <a:pt x="4926407" y="3031326"/>
                </a:cubicBezTo>
                <a:cubicBezTo>
                  <a:pt x="4923168" y="3033392"/>
                  <a:pt x="4922358" y="3036799"/>
                  <a:pt x="4923196" y="3039870"/>
                </a:cubicBezTo>
                <a:close/>
                <a:moveTo>
                  <a:pt x="6948364" y="5185424"/>
                </a:moveTo>
                <a:cubicBezTo>
                  <a:pt x="6954018" y="5189529"/>
                  <a:pt x="6962311" y="5190143"/>
                  <a:pt x="6968733" y="5184112"/>
                </a:cubicBezTo>
                <a:cubicBezTo>
                  <a:pt x="6980684" y="5172719"/>
                  <a:pt x="6994422" y="5165795"/>
                  <a:pt x="7001570" y="5150606"/>
                </a:cubicBezTo>
                <a:cubicBezTo>
                  <a:pt x="7003915" y="5145580"/>
                  <a:pt x="7001346" y="5139437"/>
                  <a:pt x="6995762" y="5138096"/>
                </a:cubicBezTo>
                <a:cubicBezTo>
                  <a:pt x="6973536" y="5132847"/>
                  <a:pt x="6953879" y="5146361"/>
                  <a:pt x="6943828" y="5165795"/>
                </a:cubicBezTo>
                <a:cubicBezTo>
                  <a:pt x="6939695" y="5173725"/>
                  <a:pt x="6942710" y="5181319"/>
                  <a:pt x="6948364" y="5185424"/>
                </a:cubicBezTo>
                <a:close/>
                <a:moveTo>
                  <a:pt x="7014749" y="5287535"/>
                </a:moveTo>
                <a:cubicBezTo>
                  <a:pt x="7050712" y="5312440"/>
                  <a:pt x="7103541" y="5338240"/>
                  <a:pt x="7148216" y="5337682"/>
                </a:cubicBezTo>
                <a:cubicBezTo>
                  <a:pt x="7156704" y="5337571"/>
                  <a:pt x="7161841" y="5329305"/>
                  <a:pt x="7156704" y="5322046"/>
                </a:cubicBezTo>
                <a:cubicBezTo>
                  <a:pt x="7136014" y="5292560"/>
                  <a:pt x="7094403" y="5274132"/>
                  <a:pt x="7055478" y="5269869"/>
                </a:cubicBezTo>
                <a:cubicBezTo>
                  <a:pt x="7042503" y="5268450"/>
                  <a:pt x="7029826" y="5268603"/>
                  <a:pt x="7018322" y="5270445"/>
                </a:cubicBezTo>
                <a:cubicBezTo>
                  <a:pt x="7010170" y="5271786"/>
                  <a:pt x="7008160" y="5282955"/>
                  <a:pt x="7014749" y="5287535"/>
                </a:cubicBezTo>
                <a:close/>
                <a:moveTo>
                  <a:pt x="5064816" y="3318211"/>
                </a:moveTo>
                <a:cubicBezTo>
                  <a:pt x="5071266" y="3322887"/>
                  <a:pt x="5078303" y="3326964"/>
                  <a:pt x="5085116" y="3331766"/>
                </a:cubicBezTo>
                <a:cubicBezTo>
                  <a:pt x="5099412" y="3341930"/>
                  <a:pt x="5108124" y="3352652"/>
                  <a:pt x="5126217" y="3352652"/>
                </a:cubicBezTo>
                <a:cubicBezTo>
                  <a:pt x="5132583" y="3352652"/>
                  <a:pt x="5138503" y="3346509"/>
                  <a:pt x="5137944" y="3340143"/>
                </a:cubicBezTo>
                <a:cubicBezTo>
                  <a:pt x="5135263" y="3310658"/>
                  <a:pt x="5087237" y="3283406"/>
                  <a:pt x="5059316" y="3282735"/>
                </a:cubicBezTo>
                <a:cubicBezTo>
                  <a:pt x="5049152" y="3282512"/>
                  <a:pt x="5042339" y="3291783"/>
                  <a:pt x="5048036" y="3301053"/>
                </a:cubicBezTo>
                <a:cubicBezTo>
                  <a:pt x="5052503" y="3308257"/>
                  <a:pt x="5058366" y="3313534"/>
                  <a:pt x="5064816" y="3318211"/>
                </a:cubicBezTo>
                <a:close/>
                <a:moveTo>
                  <a:pt x="6834860" y="5192906"/>
                </a:moveTo>
                <a:cubicBezTo>
                  <a:pt x="6836661" y="5197262"/>
                  <a:pt x="6841072" y="5200249"/>
                  <a:pt x="6846993" y="5198184"/>
                </a:cubicBezTo>
                <a:cubicBezTo>
                  <a:pt x="6863299" y="5192599"/>
                  <a:pt x="6881170" y="5190925"/>
                  <a:pt x="6890439" y="5174953"/>
                </a:cubicBezTo>
                <a:cubicBezTo>
                  <a:pt x="6894013" y="5168921"/>
                  <a:pt x="6892003" y="5160210"/>
                  <a:pt x="6883961" y="5159316"/>
                </a:cubicBezTo>
                <a:cubicBezTo>
                  <a:pt x="6865309" y="5157305"/>
                  <a:pt x="6852801" y="5168587"/>
                  <a:pt x="6838393" y="5179421"/>
                </a:cubicBezTo>
                <a:cubicBezTo>
                  <a:pt x="6833870" y="5182827"/>
                  <a:pt x="6833060" y="5188550"/>
                  <a:pt x="6834860" y="5192906"/>
                </a:cubicBezTo>
                <a:close/>
                <a:moveTo>
                  <a:pt x="6913001" y="5281169"/>
                </a:moveTo>
                <a:cubicBezTo>
                  <a:pt x="6956894" y="5323275"/>
                  <a:pt x="7013520" y="5346840"/>
                  <a:pt x="7068136" y="5371970"/>
                </a:cubicBezTo>
                <a:cubicBezTo>
                  <a:pt x="7114710" y="5393415"/>
                  <a:pt x="7159719" y="5422454"/>
                  <a:pt x="7209197" y="5436526"/>
                </a:cubicBezTo>
                <a:cubicBezTo>
                  <a:pt x="7217574" y="5438983"/>
                  <a:pt x="7228073" y="5429602"/>
                  <a:pt x="7220701" y="5421560"/>
                </a:cubicBezTo>
                <a:cubicBezTo>
                  <a:pt x="7179265" y="5375768"/>
                  <a:pt x="7115714" y="5353094"/>
                  <a:pt x="7059982" y="5329194"/>
                </a:cubicBezTo>
                <a:cubicBezTo>
                  <a:pt x="7012850" y="5309090"/>
                  <a:pt x="6967169" y="5287199"/>
                  <a:pt x="6917580" y="5274132"/>
                </a:cubicBezTo>
                <a:cubicBezTo>
                  <a:pt x="6913671" y="5273127"/>
                  <a:pt x="6909651" y="5277929"/>
                  <a:pt x="6913001" y="5281169"/>
                </a:cubicBezTo>
                <a:close/>
                <a:moveTo>
                  <a:pt x="1897220" y="171542"/>
                </a:moveTo>
                <a:cubicBezTo>
                  <a:pt x="1900724" y="173427"/>
                  <a:pt x="1905136" y="173343"/>
                  <a:pt x="1909045" y="170105"/>
                </a:cubicBezTo>
                <a:cubicBezTo>
                  <a:pt x="1922559" y="159047"/>
                  <a:pt x="1935515" y="143969"/>
                  <a:pt x="1939759" y="126769"/>
                </a:cubicBezTo>
                <a:cubicBezTo>
                  <a:pt x="1941657" y="118951"/>
                  <a:pt x="1936297" y="110016"/>
                  <a:pt x="1927250" y="111914"/>
                </a:cubicBezTo>
                <a:cubicBezTo>
                  <a:pt x="1904577" y="116717"/>
                  <a:pt x="1889500" y="137937"/>
                  <a:pt x="1890840" y="161169"/>
                </a:cubicBezTo>
                <a:cubicBezTo>
                  <a:pt x="1891119" y="165804"/>
                  <a:pt x="1893716" y="169657"/>
                  <a:pt x="1897220" y="171542"/>
                </a:cubicBezTo>
                <a:close/>
                <a:moveTo>
                  <a:pt x="4781660" y="3187020"/>
                </a:moveTo>
                <a:cubicBezTo>
                  <a:pt x="4819410" y="3174510"/>
                  <a:pt x="4857719" y="3163900"/>
                  <a:pt x="4895469" y="3151614"/>
                </a:cubicBezTo>
                <a:cubicBezTo>
                  <a:pt x="4949080" y="3134079"/>
                  <a:pt x="5003360" y="3112859"/>
                  <a:pt x="5046025" y="3076448"/>
                </a:cubicBezTo>
                <a:lnTo>
                  <a:pt x="5046584" y="3076448"/>
                </a:lnTo>
                <a:cubicBezTo>
                  <a:pt x="5095921" y="3071253"/>
                  <a:pt x="5153805" y="3039550"/>
                  <a:pt x="5207604" y="3033634"/>
                </a:cubicBezTo>
                <a:cubicBezTo>
                  <a:pt x="5225536" y="3031662"/>
                  <a:pt x="5243015" y="3032555"/>
                  <a:pt x="5259573" y="3038251"/>
                </a:cubicBezTo>
                <a:cubicBezTo>
                  <a:pt x="5302460" y="3052994"/>
                  <a:pt x="5340769" y="3074996"/>
                  <a:pt x="5382652" y="3090186"/>
                </a:cubicBezTo>
                <a:cubicBezTo>
                  <a:pt x="5355959" y="3119225"/>
                  <a:pt x="5324128" y="3132069"/>
                  <a:pt x="5282803" y="3139552"/>
                </a:cubicBezTo>
                <a:cubicBezTo>
                  <a:pt x="5257785" y="3144019"/>
                  <a:pt x="5262476" y="3184562"/>
                  <a:pt x="5287830" y="3183557"/>
                </a:cubicBezTo>
                <a:cubicBezTo>
                  <a:pt x="5381313" y="3179872"/>
                  <a:pt x="5433247" y="3188918"/>
                  <a:pt x="5506961" y="3254814"/>
                </a:cubicBezTo>
                <a:cubicBezTo>
                  <a:pt x="5535219" y="3280167"/>
                  <a:pt x="5563363" y="3303398"/>
                  <a:pt x="5593855" y="3323837"/>
                </a:cubicBezTo>
                <a:cubicBezTo>
                  <a:pt x="5586483" y="3324618"/>
                  <a:pt x="5579335" y="3324060"/>
                  <a:pt x="5572187" y="3324507"/>
                </a:cubicBezTo>
                <a:cubicBezTo>
                  <a:pt x="5441737" y="3292118"/>
                  <a:pt x="5320554" y="3216952"/>
                  <a:pt x="5187087" y="3198970"/>
                </a:cubicBezTo>
                <a:cubicBezTo>
                  <a:pt x="5152464" y="3194279"/>
                  <a:pt x="5117505" y="3192157"/>
                  <a:pt x="5082436" y="3190705"/>
                </a:cubicBezTo>
                <a:cubicBezTo>
                  <a:pt x="5104884" y="3184115"/>
                  <a:pt x="5126998" y="3176297"/>
                  <a:pt x="5148890" y="3168032"/>
                </a:cubicBezTo>
                <a:cubicBezTo>
                  <a:pt x="5187533" y="3153401"/>
                  <a:pt x="5224614" y="3143350"/>
                  <a:pt x="5264934" y="3135531"/>
                </a:cubicBezTo>
                <a:cubicBezTo>
                  <a:pt x="5289393" y="3130729"/>
                  <a:pt x="5300003" y="3129276"/>
                  <a:pt x="5314969" y="3110624"/>
                </a:cubicBezTo>
                <a:cubicBezTo>
                  <a:pt x="5319549" y="3104929"/>
                  <a:pt x="5313071" y="3097892"/>
                  <a:pt x="5307041" y="3098674"/>
                </a:cubicBezTo>
                <a:cubicBezTo>
                  <a:pt x="5186417" y="3113306"/>
                  <a:pt x="5078303" y="3164905"/>
                  <a:pt x="4958463" y="3182440"/>
                </a:cubicBezTo>
                <a:cubicBezTo>
                  <a:pt x="4966392" y="3180094"/>
                  <a:pt x="4974322" y="3178084"/>
                  <a:pt x="4982252" y="3175292"/>
                </a:cubicBezTo>
                <a:cubicBezTo>
                  <a:pt x="5025251" y="3160326"/>
                  <a:pt x="5063336" y="3135643"/>
                  <a:pt x="5108347" y="3125144"/>
                </a:cubicBezTo>
                <a:cubicBezTo>
                  <a:pt x="5143529" y="3116991"/>
                  <a:pt x="5174243" y="3112300"/>
                  <a:pt x="5201383" y="3087728"/>
                </a:cubicBezTo>
                <a:cubicBezTo>
                  <a:pt x="5206074" y="3083372"/>
                  <a:pt x="5204287" y="3074885"/>
                  <a:pt x="5197027" y="3075332"/>
                </a:cubicBezTo>
                <a:cubicBezTo>
                  <a:pt x="5126440" y="3079464"/>
                  <a:pt x="5060657" y="3106827"/>
                  <a:pt x="4996883" y="3134861"/>
                </a:cubicBezTo>
                <a:cubicBezTo>
                  <a:pt x="4934560" y="3162336"/>
                  <a:pt x="4870340" y="3172500"/>
                  <a:pt x="4805674" y="3186684"/>
                </a:cubicBezTo>
                <a:cubicBezTo>
                  <a:pt x="4797630" y="3187020"/>
                  <a:pt x="4789701" y="3186460"/>
                  <a:pt x="4781660" y="3187020"/>
                </a:cubicBezTo>
                <a:close/>
                <a:moveTo>
                  <a:pt x="6856360" y="5308453"/>
                </a:moveTo>
                <a:cubicBezTo>
                  <a:pt x="6878203" y="5329055"/>
                  <a:pt x="6911101" y="5341284"/>
                  <a:pt x="6934891" y="5356781"/>
                </a:cubicBezTo>
                <a:cubicBezTo>
                  <a:pt x="6990288" y="5392856"/>
                  <a:pt x="7050154" y="5434740"/>
                  <a:pt x="7112922" y="5456406"/>
                </a:cubicBezTo>
                <a:cubicBezTo>
                  <a:pt x="7119735" y="5458753"/>
                  <a:pt x="7129675" y="5450711"/>
                  <a:pt x="7123198" y="5443897"/>
                </a:cubicBezTo>
                <a:cubicBezTo>
                  <a:pt x="7084329" y="5402127"/>
                  <a:pt x="7027033" y="5383028"/>
                  <a:pt x="6979678" y="5352425"/>
                </a:cubicBezTo>
                <a:cubicBezTo>
                  <a:pt x="6938130" y="5325508"/>
                  <a:pt x="6892450" y="5291667"/>
                  <a:pt x="6845541" y="5276254"/>
                </a:cubicBezTo>
                <a:cubicBezTo>
                  <a:pt x="6840292" y="5274579"/>
                  <a:pt x="6837053" y="5280387"/>
                  <a:pt x="6838951" y="5284631"/>
                </a:cubicBezTo>
                <a:cubicBezTo>
                  <a:pt x="6843028" y="5293790"/>
                  <a:pt x="6849080" y="5301586"/>
                  <a:pt x="6856360" y="5308453"/>
                </a:cubicBezTo>
                <a:close/>
                <a:moveTo>
                  <a:pt x="1804589" y="203554"/>
                </a:moveTo>
                <a:cubicBezTo>
                  <a:pt x="1810592" y="206737"/>
                  <a:pt x="1818522" y="206290"/>
                  <a:pt x="1823157" y="199478"/>
                </a:cubicBezTo>
                <a:cubicBezTo>
                  <a:pt x="1836448" y="179932"/>
                  <a:pt x="1862359" y="158264"/>
                  <a:pt x="1865821" y="134921"/>
                </a:cubicBezTo>
                <a:cubicBezTo>
                  <a:pt x="1866827" y="128332"/>
                  <a:pt x="1861689" y="122524"/>
                  <a:pt x="1854988" y="123083"/>
                </a:cubicBezTo>
                <a:cubicBezTo>
                  <a:pt x="1825726" y="125317"/>
                  <a:pt x="1807521" y="161280"/>
                  <a:pt x="1797580" y="185851"/>
                </a:cubicBezTo>
                <a:cubicBezTo>
                  <a:pt x="1794509" y="193558"/>
                  <a:pt x="1798585" y="200371"/>
                  <a:pt x="1804589" y="203554"/>
                </a:cubicBezTo>
                <a:close/>
                <a:moveTo>
                  <a:pt x="5334850" y="3805658"/>
                </a:moveTo>
                <a:cubicBezTo>
                  <a:pt x="5418840" y="3781647"/>
                  <a:pt x="5502605" y="3745347"/>
                  <a:pt x="5560460" y="3683360"/>
                </a:cubicBezTo>
                <a:cubicBezTo>
                  <a:pt x="5547504" y="3762994"/>
                  <a:pt x="5506737" y="3842850"/>
                  <a:pt x="5417164" y="3827103"/>
                </a:cubicBezTo>
                <a:cubicBezTo>
                  <a:pt x="5388236" y="3821965"/>
                  <a:pt x="5361655" y="3812806"/>
                  <a:pt x="5334850" y="3805658"/>
                </a:cubicBezTo>
                <a:close/>
                <a:moveTo>
                  <a:pt x="6878183" y="5389087"/>
                </a:moveTo>
                <a:cubicBezTo>
                  <a:pt x="6891585" y="5399083"/>
                  <a:pt x="6906188" y="5407711"/>
                  <a:pt x="6919256" y="5415529"/>
                </a:cubicBezTo>
                <a:cubicBezTo>
                  <a:pt x="6944275" y="5430496"/>
                  <a:pt x="6974318" y="5454732"/>
                  <a:pt x="7004028" y="5457860"/>
                </a:cubicBezTo>
                <a:cubicBezTo>
                  <a:pt x="7011623" y="5458641"/>
                  <a:pt x="7015196" y="5450599"/>
                  <a:pt x="7011399" y="5444792"/>
                </a:cubicBezTo>
                <a:cubicBezTo>
                  <a:pt x="6995427" y="5420219"/>
                  <a:pt x="6957677" y="5406819"/>
                  <a:pt x="6933551" y="5391293"/>
                </a:cubicBezTo>
                <a:cubicBezTo>
                  <a:pt x="6918027" y="5381352"/>
                  <a:pt x="6901720" y="5371525"/>
                  <a:pt x="6887426" y="5359797"/>
                </a:cubicBezTo>
                <a:cubicBezTo>
                  <a:pt x="6876703" y="5350862"/>
                  <a:pt x="6867769" y="5335672"/>
                  <a:pt x="6853807" y="5332657"/>
                </a:cubicBezTo>
                <a:cubicBezTo>
                  <a:pt x="6851237" y="5332098"/>
                  <a:pt x="6847888" y="5333774"/>
                  <a:pt x="6846547" y="5335896"/>
                </a:cubicBezTo>
                <a:cubicBezTo>
                  <a:pt x="6845542" y="5337572"/>
                  <a:pt x="6844536" y="5339246"/>
                  <a:pt x="6843531" y="5341033"/>
                </a:cubicBezTo>
                <a:cubicBezTo>
                  <a:pt x="6841074" y="5345054"/>
                  <a:pt x="6841968" y="5350639"/>
                  <a:pt x="6844313" y="5354435"/>
                </a:cubicBezTo>
                <a:cubicBezTo>
                  <a:pt x="6852578" y="5367727"/>
                  <a:pt x="6864780" y="5379091"/>
                  <a:pt x="6878183" y="5389087"/>
                </a:cubicBezTo>
                <a:close/>
                <a:moveTo>
                  <a:pt x="6755409" y="5286194"/>
                </a:moveTo>
                <a:cubicBezTo>
                  <a:pt x="6769929" y="5302500"/>
                  <a:pt x="6798409" y="5324056"/>
                  <a:pt x="6820858" y="5324837"/>
                </a:cubicBezTo>
                <a:cubicBezTo>
                  <a:pt x="6826667" y="5325061"/>
                  <a:pt x="6831915" y="5320259"/>
                  <a:pt x="6832027" y="5314339"/>
                </a:cubicBezTo>
                <a:cubicBezTo>
                  <a:pt x="6832362" y="5282062"/>
                  <a:pt x="6788357" y="5276701"/>
                  <a:pt x="6764233" y="5271228"/>
                </a:cubicBezTo>
                <a:cubicBezTo>
                  <a:pt x="6755299" y="5269106"/>
                  <a:pt x="6749378" y="5279381"/>
                  <a:pt x="6755409" y="5286194"/>
                </a:cubicBezTo>
                <a:close/>
                <a:moveTo>
                  <a:pt x="6339372" y="4875518"/>
                </a:moveTo>
                <a:cubicBezTo>
                  <a:pt x="6362379" y="4863902"/>
                  <a:pt x="6386058" y="4853627"/>
                  <a:pt x="6410517" y="4844356"/>
                </a:cubicBezTo>
                <a:cubicBezTo>
                  <a:pt x="6433747" y="4841900"/>
                  <a:pt x="6457760" y="4841676"/>
                  <a:pt x="6479875" y="4844803"/>
                </a:cubicBezTo>
                <a:cubicBezTo>
                  <a:pt x="6511148" y="4849271"/>
                  <a:pt x="6545435" y="4870604"/>
                  <a:pt x="6576149" y="4866247"/>
                </a:cubicBezTo>
                <a:cubicBezTo>
                  <a:pt x="6582739" y="4865354"/>
                  <a:pt x="6585755" y="4858652"/>
                  <a:pt x="6583745" y="4852733"/>
                </a:cubicBezTo>
                <a:cubicBezTo>
                  <a:pt x="6573469" y="4822131"/>
                  <a:pt x="6532145" y="4817551"/>
                  <a:pt x="6501542" y="4814982"/>
                </a:cubicBezTo>
                <a:cubicBezTo>
                  <a:pt x="6527231" y="4806941"/>
                  <a:pt x="6552696" y="4798341"/>
                  <a:pt x="6577491" y="4787954"/>
                </a:cubicBezTo>
                <a:cubicBezTo>
                  <a:pt x="6627192" y="4766957"/>
                  <a:pt x="6668404" y="4739370"/>
                  <a:pt x="6721568" y="4730435"/>
                </a:cubicBezTo>
                <a:cubicBezTo>
                  <a:pt x="6694763" y="4765506"/>
                  <a:pt x="6669074" y="4801581"/>
                  <a:pt x="6633335" y="4828609"/>
                </a:cubicBezTo>
                <a:cubicBezTo>
                  <a:pt x="6600721" y="4853403"/>
                  <a:pt x="6566323" y="4875629"/>
                  <a:pt x="6533374" y="4899977"/>
                </a:cubicBezTo>
                <a:cubicBezTo>
                  <a:pt x="6532145" y="4900871"/>
                  <a:pt x="6530917" y="4901541"/>
                  <a:pt x="6529688" y="4902434"/>
                </a:cubicBezTo>
                <a:cubicBezTo>
                  <a:pt x="6503331" y="4880768"/>
                  <a:pt x="6447932" y="4886017"/>
                  <a:pt x="6420122" y="4885235"/>
                </a:cubicBezTo>
                <a:cubicBezTo>
                  <a:pt x="6396780" y="4884564"/>
                  <a:pt x="6367516" y="4877751"/>
                  <a:pt x="6339372" y="4875518"/>
                </a:cubicBezTo>
                <a:close/>
                <a:moveTo>
                  <a:pt x="4538096" y="3084699"/>
                </a:moveTo>
                <a:cubicBezTo>
                  <a:pt x="4541307" y="3086947"/>
                  <a:pt x="4545607" y="3087449"/>
                  <a:pt x="4549237" y="3084601"/>
                </a:cubicBezTo>
                <a:cubicBezTo>
                  <a:pt x="4571463" y="3067290"/>
                  <a:pt x="4591120" y="3049756"/>
                  <a:pt x="4615691" y="3035347"/>
                </a:cubicBezTo>
                <a:cubicBezTo>
                  <a:pt x="4631439" y="3025965"/>
                  <a:pt x="4653777" y="3017923"/>
                  <a:pt x="4657462" y="2997820"/>
                </a:cubicBezTo>
                <a:cubicBezTo>
                  <a:pt x="4658467" y="2992347"/>
                  <a:pt x="4656234" y="2985982"/>
                  <a:pt x="4650091" y="2984641"/>
                </a:cubicBezTo>
                <a:cubicBezTo>
                  <a:pt x="4627083" y="2979615"/>
                  <a:pt x="4603629" y="2999718"/>
                  <a:pt x="4585759" y="3012562"/>
                </a:cubicBezTo>
                <a:cubicBezTo>
                  <a:pt x="4564315" y="3027976"/>
                  <a:pt x="4538403" y="3046628"/>
                  <a:pt x="4533489" y="3074326"/>
                </a:cubicBezTo>
                <a:cubicBezTo>
                  <a:pt x="4532763" y="3078458"/>
                  <a:pt x="4534885" y="3082451"/>
                  <a:pt x="4538096" y="3084699"/>
                </a:cubicBezTo>
                <a:close/>
                <a:moveTo>
                  <a:pt x="6674213" y="5276143"/>
                </a:moveTo>
                <a:cubicBezTo>
                  <a:pt x="6688285" y="5295465"/>
                  <a:pt x="6726147" y="5325620"/>
                  <a:pt x="6751388" y="5321823"/>
                </a:cubicBezTo>
                <a:cubicBezTo>
                  <a:pt x="6756079" y="5321152"/>
                  <a:pt x="6761216" y="5317020"/>
                  <a:pt x="6761329" y="5311883"/>
                </a:cubicBezTo>
                <a:cubicBezTo>
                  <a:pt x="6761999" y="5276923"/>
                  <a:pt x="6707383" y="5261399"/>
                  <a:pt x="6679350" y="5263075"/>
                </a:cubicBezTo>
                <a:cubicBezTo>
                  <a:pt x="6672983" y="5263521"/>
                  <a:pt x="6670861" y="5271562"/>
                  <a:pt x="6674213" y="5276143"/>
                </a:cubicBezTo>
                <a:close/>
                <a:moveTo>
                  <a:pt x="6709911" y="5375600"/>
                </a:moveTo>
                <a:cubicBezTo>
                  <a:pt x="6715453" y="5380654"/>
                  <a:pt x="6721735" y="5384591"/>
                  <a:pt x="6729832" y="5386266"/>
                </a:cubicBezTo>
                <a:cubicBezTo>
                  <a:pt x="6736198" y="5387607"/>
                  <a:pt x="6743905" y="5383363"/>
                  <a:pt x="6743459" y="5375991"/>
                </a:cubicBezTo>
                <a:cubicBezTo>
                  <a:pt x="6742007" y="5354994"/>
                  <a:pt x="6727599" y="5345724"/>
                  <a:pt x="6708723" y="5338017"/>
                </a:cubicBezTo>
                <a:cubicBezTo>
                  <a:pt x="6696885" y="5333215"/>
                  <a:pt x="6686386" y="5348628"/>
                  <a:pt x="6694427" y="5358232"/>
                </a:cubicBezTo>
                <a:cubicBezTo>
                  <a:pt x="6699565" y="5364375"/>
                  <a:pt x="6704367" y="5370546"/>
                  <a:pt x="6709911" y="5375600"/>
                </a:cubicBezTo>
                <a:close/>
                <a:moveTo>
                  <a:pt x="6618592" y="5286975"/>
                </a:moveTo>
                <a:cubicBezTo>
                  <a:pt x="6638920" y="5305739"/>
                  <a:pt x="6662708" y="5325396"/>
                  <a:pt x="6690854" y="5328523"/>
                </a:cubicBezTo>
                <a:cubicBezTo>
                  <a:pt x="6697890" y="5329305"/>
                  <a:pt x="6702357" y="5320705"/>
                  <a:pt x="6699231" y="5315009"/>
                </a:cubicBezTo>
                <a:cubicBezTo>
                  <a:pt x="6684935" y="5289656"/>
                  <a:pt x="6655003" y="5271116"/>
                  <a:pt x="6625516" y="5271562"/>
                </a:cubicBezTo>
                <a:cubicBezTo>
                  <a:pt x="6618033" y="5271674"/>
                  <a:pt x="6612338" y="5281278"/>
                  <a:pt x="6618592" y="5286975"/>
                </a:cubicBezTo>
                <a:close/>
                <a:moveTo>
                  <a:pt x="5258343" y="3945379"/>
                </a:moveTo>
                <a:cubicBezTo>
                  <a:pt x="5281576" y="3953310"/>
                  <a:pt x="5305030" y="3940689"/>
                  <a:pt x="5307375" y="3915671"/>
                </a:cubicBezTo>
                <a:cubicBezTo>
                  <a:pt x="5307933" y="3910421"/>
                  <a:pt x="5302238" y="3904278"/>
                  <a:pt x="5296764" y="3904949"/>
                </a:cubicBezTo>
                <a:cubicBezTo>
                  <a:pt x="5282469" y="3906624"/>
                  <a:pt x="5272417" y="3915113"/>
                  <a:pt x="5258456" y="3918351"/>
                </a:cubicBezTo>
                <a:cubicBezTo>
                  <a:pt x="5244049" y="3921703"/>
                  <a:pt x="5245723" y="3941136"/>
                  <a:pt x="5258343" y="3945379"/>
                </a:cubicBezTo>
                <a:close/>
                <a:moveTo>
                  <a:pt x="6933398" y="5653843"/>
                </a:moveTo>
                <a:cubicBezTo>
                  <a:pt x="6940950" y="5663560"/>
                  <a:pt x="6950304" y="5671797"/>
                  <a:pt x="6961585" y="5678107"/>
                </a:cubicBezTo>
                <a:cubicBezTo>
                  <a:pt x="6965828" y="5680452"/>
                  <a:pt x="6971301" y="5675762"/>
                  <a:pt x="6970520" y="5671294"/>
                </a:cubicBezTo>
                <a:cubicBezTo>
                  <a:pt x="6966387" y="5645829"/>
                  <a:pt x="6949412" y="5628406"/>
                  <a:pt x="6930535" y="5611764"/>
                </a:cubicBezTo>
                <a:cubicBezTo>
                  <a:pt x="6927352" y="5608917"/>
                  <a:pt x="6922969" y="5608945"/>
                  <a:pt x="6919758" y="5610787"/>
                </a:cubicBezTo>
                <a:cubicBezTo>
                  <a:pt x="6916546" y="5612630"/>
                  <a:pt x="6914509" y="5616288"/>
                  <a:pt x="6916016" y="5620699"/>
                </a:cubicBezTo>
                <a:cubicBezTo>
                  <a:pt x="6920093" y="5632929"/>
                  <a:pt x="6925844" y="5644125"/>
                  <a:pt x="6933398" y="5653843"/>
                </a:cubicBezTo>
                <a:close/>
                <a:moveTo>
                  <a:pt x="6213946" y="4941972"/>
                </a:moveTo>
                <a:cubicBezTo>
                  <a:pt x="6237401" y="4930245"/>
                  <a:pt x="6260184" y="4917736"/>
                  <a:pt x="6282969" y="4905228"/>
                </a:cubicBezTo>
                <a:cubicBezTo>
                  <a:pt x="6321278" y="4906119"/>
                  <a:pt x="6358136" y="4909806"/>
                  <a:pt x="6396780" y="4913492"/>
                </a:cubicBezTo>
                <a:cubicBezTo>
                  <a:pt x="6418336" y="4915502"/>
                  <a:pt x="6439891" y="4915278"/>
                  <a:pt x="6461447" y="4917401"/>
                </a:cubicBezTo>
                <a:cubicBezTo>
                  <a:pt x="6473398" y="4918519"/>
                  <a:pt x="6485125" y="4921422"/>
                  <a:pt x="6496963" y="4924102"/>
                </a:cubicBezTo>
                <a:cubicBezTo>
                  <a:pt x="6476190" y="4937170"/>
                  <a:pt x="6454857" y="4949232"/>
                  <a:pt x="6432631" y="4959395"/>
                </a:cubicBezTo>
                <a:cubicBezTo>
                  <a:pt x="6365842" y="4936500"/>
                  <a:pt x="6287994" y="4935940"/>
                  <a:pt x="6213946" y="4941972"/>
                </a:cubicBezTo>
                <a:close/>
                <a:moveTo>
                  <a:pt x="6519188" y="5271787"/>
                </a:moveTo>
                <a:cubicBezTo>
                  <a:pt x="6547893" y="5292002"/>
                  <a:pt x="6577266" y="5307862"/>
                  <a:pt x="6604183" y="5331093"/>
                </a:cubicBezTo>
                <a:cubicBezTo>
                  <a:pt x="6620489" y="5345165"/>
                  <a:pt x="6636572" y="5361248"/>
                  <a:pt x="6658686" y="5364375"/>
                </a:cubicBezTo>
                <a:cubicBezTo>
                  <a:pt x="6665611" y="5365269"/>
                  <a:pt x="6673988" y="5358568"/>
                  <a:pt x="6670415" y="5350973"/>
                </a:cubicBezTo>
                <a:cubicBezTo>
                  <a:pt x="6657123" y="5322717"/>
                  <a:pt x="6624510" y="5303060"/>
                  <a:pt x="6599268" y="5286753"/>
                </a:cubicBezTo>
                <a:cubicBezTo>
                  <a:pt x="6576821" y="5272122"/>
                  <a:pt x="6551689" y="5256485"/>
                  <a:pt x="6524102" y="5257602"/>
                </a:cubicBezTo>
                <a:cubicBezTo>
                  <a:pt x="6516731" y="5257937"/>
                  <a:pt x="6512375" y="5266984"/>
                  <a:pt x="6519188" y="5271787"/>
                </a:cubicBezTo>
                <a:close/>
                <a:moveTo>
                  <a:pt x="6935157" y="5739633"/>
                </a:moveTo>
                <a:cubicBezTo>
                  <a:pt x="6940923" y="5748722"/>
                  <a:pt x="6948015" y="5756679"/>
                  <a:pt x="6957789" y="5761874"/>
                </a:cubicBezTo>
                <a:cubicBezTo>
                  <a:pt x="6963707" y="5765112"/>
                  <a:pt x="6969850" y="5759415"/>
                  <a:pt x="6970855" y="5753943"/>
                </a:cubicBezTo>
                <a:cubicBezTo>
                  <a:pt x="6975100" y="5731271"/>
                  <a:pt x="6960358" y="5709826"/>
                  <a:pt x="6944944" y="5694414"/>
                </a:cubicBezTo>
                <a:cubicBezTo>
                  <a:pt x="6939805" y="5689219"/>
                  <a:pt x="6932127" y="5689834"/>
                  <a:pt x="6926516" y="5693464"/>
                </a:cubicBezTo>
                <a:cubicBezTo>
                  <a:pt x="6920903" y="5697095"/>
                  <a:pt x="6917357" y="5703740"/>
                  <a:pt x="6920484" y="5710609"/>
                </a:cubicBezTo>
                <a:cubicBezTo>
                  <a:pt x="6924952" y="5720326"/>
                  <a:pt x="6929391" y="5730545"/>
                  <a:pt x="6935157" y="5739633"/>
                </a:cubicBezTo>
                <a:close/>
                <a:moveTo>
                  <a:pt x="5163172" y="3942658"/>
                </a:moveTo>
                <a:cubicBezTo>
                  <a:pt x="5163967" y="3947000"/>
                  <a:pt x="5167094" y="3950797"/>
                  <a:pt x="5172456" y="3951746"/>
                </a:cubicBezTo>
                <a:cubicBezTo>
                  <a:pt x="5190325" y="3954985"/>
                  <a:pt x="5208419" y="3948730"/>
                  <a:pt x="5214339" y="3930638"/>
                </a:cubicBezTo>
                <a:cubicBezTo>
                  <a:pt x="5216237" y="3924606"/>
                  <a:pt x="5213221" y="3918016"/>
                  <a:pt x="5206521" y="3917122"/>
                </a:cubicBezTo>
                <a:cubicBezTo>
                  <a:pt x="5191890" y="3915336"/>
                  <a:pt x="5179379" y="3921478"/>
                  <a:pt x="5167877" y="3930302"/>
                </a:cubicBezTo>
                <a:cubicBezTo>
                  <a:pt x="5163911" y="3933429"/>
                  <a:pt x="5162376" y="3938316"/>
                  <a:pt x="5163172" y="3942658"/>
                </a:cubicBezTo>
                <a:close/>
                <a:moveTo>
                  <a:pt x="6421127" y="5247327"/>
                </a:moveTo>
                <a:cubicBezTo>
                  <a:pt x="6446257" y="5273908"/>
                  <a:pt x="6480656" y="5290662"/>
                  <a:pt x="6507685" y="5316015"/>
                </a:cubicBezTo>
                <a:cubicBezTo>
                  <a:pt x="6530023" y="5337012"/>
                  <a:pt x="6551467" y="5364264"/>
                  <a:pt x="6580059" y="5376550"/>
                </a:cubicBezTo>
                <a:cubicBezTo>
                  <a:pt x="6587654" y="5379789"/>
                  <a:pt x="6595694" y="5370630"/>
                  <a:pt x="6591786" y="5363482"/>
                </a:cubicBezTo>
                <a:cubicBezTo>
                  <a:pt x="6571794" y="5327073"/>
                  <a:pt x="6530581" y="5297251"/>
                  <a:pt x="6498639" y="5271452"/>
                </a:cubicBezTo>
                <a:cubicBezTo>
                  <a:pt x="6477751" y="5254586"/>
                  <a:pt x="6453404" y="5246991"/>
                  <a:pt x="6428833" y="5237274"/>
                </a:cubicBezTo>
                <a:cubicBezTo>
                  <a:pt x="6423138" y="5235042"/>
                  <a:pt x="6416436" y="5242301"/>
                  <a:pt x="6421127" y="5247327"/>
                </a:cubicBezTo>
                <a:close/>
                <a:moveTo>
                  <a:pt x="4425040" y="3220860"/>
                </a:moveTo>
                <a:cubicBezTo>
                  <a:pt x="4479544" y="3199529"/>
                  <a:pt x="4532708" y="3174398"/>
                  <a:pt x="4583414" y="3151279"/>
                </a:cubicBezTo>
                <a:cubicBezTo>
                  <a:pt x="4633003" y="3128718"/>
                  <a:pt x="4682370" y="3103142"/>
                  <a:pt x="4720902" y="3066955"/>
                </a:cubicBezTo>
                <a:cubicBezTo>
                  <a:pt x="4741228" y="3064609"/>
                  <a:pt x="4761556" y="3059025"/>
                  <a:pt x="4781438" y="3054780"/>
                </a:cubicBezTo>
                <a:cubicBezTo>
                  <a:pt x="4797519" y="3051319"/>
                  <a:pt x="4810699" y="3047520"/>
                  <a:pt x="4821979" y="3034789"/>
                </a:cubicBezTo>
                <a:lnTo>
                  <a:pt x="4822091" y="3034678"/>
                </a:lnTo>
                <a:cubicBezTo>
                  <a:pt x="4848560" y="3027417"/>
                  <a:pt x="4874027" y="3014014"/>
                  <a:pt x="4904852" y="3000947"/>
                </a:cubicBezTo>
                <a:cubicBezTo>
                  <a:pt x="4959243" y="2978051"/>
                  <a:pt x="5017992" y="2986204"/>
                  <a:pt x="5073054" y="2972131"/>
                </a:cubicBezTo>
                <a:cubicBezTo>
                  <a:pt x="5069033" y="2985422"/>
                  <a:pt x="5063783" y="2998490"/>
                  <a:pt x="5056524" y="3009771"/>
                </a:cubicBezTo>
                <a:cubicBezTo>
                  <a:pt x="5041669" y="3017701"/>
                  <a:pt x="5027932" y="3028423"/>
                  <a:pt x="5015200" y="3038697"/>
                </a:cubicBezTo>
                <a:cubicBezTo>
                  <a:pt x="5002355" y="3049085"/>
                  <a:pt x="4988171" y="3059918"/>
                  <a:pt x="4985379" y="3076895"/>
                </a:cubicBezTo>
                <a:cubicBezTo>
                  <a:pt x="4943607" y="3099790"/>
                  <a:pt x="4899156" y="3115538"/>
                  <a:pt x="4848785" y="3129276"/>
                </a:cubicBezTo>
                <a:cubicBezTo>
                  <a:pt x="4798079" y="3143126"/>
                  <a:pt x="4710627" y="3157422"/>
                  <a:pt x="4667403" y="3199305"/>
                </a:cubicBezTo>
                <a:cubicBezTo>
                  <a:pt x="4645177" y="3202209"/>
                  <a:pt x="4623174" y="3205001"/>
                  <a:pt x="4601173" y="3207347"/>
                </a:cubicBezTo>
                <a:cubicBezTo>
                  <a:pt x="4632668" y="3190928"/>
                  <a:pt x="4663382" y="3172835"/>
                  <a:pt x="4692310" y="3158986"/>
                </a:cubicBezTo>
                <a:cubicBezTo>
                  <a:pt x="4759992" y="3126820"/>
                  <a:pt x="4835940" y="3111071"/>
                  <a:pt x="4900608" y="3073545"/>
                </a:cubicBezTo>
                <a:cubicBezTo>
                  <a:pt x="4910772" y="3067625"/>
                  <a:pt x="4903064" y="3050648"/>
                  <a:pt x="4891895" y="3054780"/>
                </a:cubicBezTo>
                <a:cubicBezTo>
                  <a:pt x="4811033" y="3084714"/>
                  <a:pt x="4726263" y="3097892"/>
                  <a:pt x="4647635" y="3133856"/>
                </a:cubicBezTo>
                <a:cubicBezTo>
                  <a:pt x="4593689" y="3158539"/>
                  <a:pt x="4525783" y="3176409"/>
                  <a:pt x="4480772" y="3216952"/>
                </a:cubicBezTo>
                <a:cubicBezTo>
                  <a:pt x="4462232" y="3218180"/>
                  <a:pt x="4443581" y="3219409"/>
                  <a:pt x="4425040" y="3220860"/>
                </a:cubicBezTo>
                <a:close/>
                <a:moveTo>
                  <a:pt x="6715285" y="5558126"/>
                </a:moveTo>
                <a:cubicBezTo>
                  <a:pt x="6728493" y="5571138"/>
                  <a:pt x="6743291" y="5582725"/>
                  <a:pt x="6758649" y="5594900"/>
                </a:cubicBezTo>
                <a:cubicBezTo>
                  <a:pt x="6784560" y="5615450"/>
                  <a:pt x="6810025" y="5643930"/>
                  <a:pt x="6840404" y="5657557"/>
                </a:cubicBezTo>
                <a:cubicBezTo>
                  <a:pt x="6846770" y="5660348"/>
                  <a:pt x="6854030" y="5652754"/>
                  <a:pt x="6852019" y="5646611"/>
                </a:cubicBezTo>
                <a:cubicBezTo>
                  <a:pt x="6840404" y="5610089"/>
                  <a:pt x="6800643" y="5587863"/>
                  <a:pt x="6771604" y="5565861"/>
                </a:cubicBezTo>
                <a:cubicBezTo>
                  <a:pt x="6744687" y="5545421"/>
                  <a:pt x="6718106" y="5524760"/>
                  <a:pt x="6690742" y="5505103"/>
                </a:cubicBezTo>
                <a:cubicBezTo>
                  <a:pt x="6685717" y="5501529"/>
                  <a:pt x="6678791" y="5507336"/>
                  <a:pt x="6681472" y="5512809"/>
                </a:cubicBezTo>
                <a:cubicBezTo>
                  <a:pt x="6690462" y="5530679"/>
                  <a:pt x="6702078" y="5545115"/>
                  <a:pt x="6715285" y="5558126"/>
                </a:cubicBezTo>
                <a:close/>
                <a:moveTo>
                  <a:pt x="5631312" y="4461839"/>
                </a:moveTo>
                <a:cubicBezTo>
                  <a:pt x="5634733" y="4466544"/>
                  <a:pt x="5640318" y="4469141"/>
                  <a:pt x="5647019" y="4466069"/>
                </a:cubicBezTo>
                <a:cubicBezTo>
                  <a:pt x="5671700" y="4454678"/>
                  <a:pt x="5693815" y="4416815"/>
                  <a:pt x="5667233" y="4395929"/>
                </a:cubicBezTo>
                <a:cubicBezTo>
                  <a:pt x="5662431" y="4392132"/>
                  <a:pt x="5656288" y="4392020"/>
                  <a:pt x="5651038" y="4395371"/>
                </a:cubicBezTo>
                <a:cubicBezTo>
                  <a:pt x="5633839" y="4406205"/>
                  <a:pt x="5635179" y="4427091"/>
                  <a:pt x="5628589" y="4444961"/>
                </a:cubicBezTo>
                <a:cubicBezTo>
                  <a:pt x="5626635" y="4450322"/>
                  <a:pt x="5627892" y="4457134"/>
                  <a:pt x="5631312" y="4461839"/>
                </a:cubicBezTo>
                <a:close/>
                <a:moveTo>
                  <a:pt x="5095614" y="3923825"/>
                </a:moveTo>
                <a:cubicBezTo>
                  <a:pt x="5116053" y="3940577"/>
                  <a:pt x="5153803" y="3932201"/>
                  <a:pt x="5154697" y="3902716"/>
                </a:cubicBezTo>
                <a:cubicBezTo>
                  <a:pt x="5154810" y="3899365"/>
                  <a:pt x="5152240" y="3895344"/>
                  <a:pt x="5149225" y="3894004"/>
                </a:cubicBezTo>
                <a:cubicBezTo>
                  <a:pt x="5140402" y="3890038"/>
                  <a:pt x="5131158" y="3890681"/>
                  <a:pt x="5122126" y="3893418"/>
                </a:cubicBezTo>
                <a:cubicBezTo>
                  <a:pt x="5113093" y="3896155"/>
                  <a:pt x="5104269" y="3900984"/>
                  <a:pt x="5096284" y="3905397"/>
                </a:cubicBezTo>
                <a:cubicBezTo>
                  <a:pt x="5089583" y="3909082"/>
                  <a:pt x="5090253" y="3919469"/>
                  <a:pt x="5095614" y="3923825"/>
                </a:cubicBezTo>
                <a:close/>
                <a:moveTo>
                  <a:pt x="5010844" y="3921814"/>
                </a:moveTo>
                <a:cubicBezTo>
                  <a:pt x="5081878" y="3886633"/>
                  <a:pt x="5151906" y="3847877"/>
                  <a:pt x="5229530" y="3831459"/>
                </a:cubicBezTo>
                <a:cubicBezTo>
                  <a:pt x="5239581" y="3829336"/>
                  <a:pt x="5250191" y="3826880"/>
                  <a:pt x="5260578" y="3824535"/>
                </a:cubicBezTo>
                <a:cubicBezTo>
                  <a:pt x="5271076" y="3829560"/>
                  <a:pt x="5282245" y="3834697"/>
                  <a:pt x="5294530" y="3839947"/>
                </a:cubicBezTo>
                <a:cubicBezTo>
                  <a:pt x="5331276" y="3873230"/>
                  <a:pt x="5367910" y="3904950"/>
                  <a:pt x="5411134" y="3928069"/>
                </a:cubicBezTo>
                <a:cubicBezTo>
                  <a:pt x="5326138" y="3974531"/>
                  <a:pt x="5245388" y="3975759"/>
                  <a:pt x="5146768" y="3950853"/>
                </a:cubicBezTo>
                <a:cubicBezTo>
                  <a:pt x="5102316" y="3939573"/>
                  <a:pt x="5056746" y="3925612"/>
                  <a:pt x="5010844" y="3921814"/>
                </a:cubicBezTo>
                <a:close/>
                <a:moveTo>
                  <a:pt x="6285985" y="5226554"/>
                </a:moveTo>
                <a:cubicBezTo>
                  <a:pt x="6420346" y="5277594"/>
                  <a:pt x="6498192" y="5413296"/>
                  <a:pt x="6627080" y="5469139"/>
                </a:cubicBezTo>
                <a:cubicBezTo>
                  <a:pt x="6632776" y="5471596"/>
                  <a:pt x="6637467" y="5464895"/>
                  <a:pt x="6633222" y="5460316"/>
                </a:cubicBezTo>
                <a:cubicBezTo>
                  <a:pt x="6575591" y="5399111"/>
                  <a:pt x="6508803" y="5344607"/>
                  <a:pt x="6442683" y="5292448"/>
                </a:cubicBezTo>
                <a:cubicBezTo>
                  <a:pt x="6396891" y="5256262"/>
                  <a:pt x="6349982" y="5215049"/>
                  <a:pt x="6289670" y="5210135"/>
                </a:cubicBezTo>
                <a:cubicBezTo>
                  <a:pt x="6281182" y="5209464"/>
                  <a:pt x="6278055" y="5223537"/>
                  <a:pt x="6285985" y="5226554"/>
                </a:cubicBezTo>
                <a:close/>
                <a:moveTo>
                  <a:pt x="5545684" y="4498536"/>
                </a:moveTo>
                <a:cubicBezTo>
                  <a:pt x="5550945" y="4507080"/>
                  <a:pt x="5566715" y="4509656"/>
                  <a:pt x="5574756" y="4504379"/>
                </a:cubicBezTo>
                <a:cubicBezTo>
                  <a:pt x="5595978" y="4490865"/>
                  <a:pt x="5607592" y="4468527"/>
                  <a:pt x="5602232" y="4443620"/>
                </a:cubicBezTo>
                <a:cubicBezTo>
                  <a:pt x="5599942" y="4433066"/>
                  <a:pt x="5593212" y="4430245"/>
                  <a:pt x="5585967" y="4431321"/>
                </a:cubicBezTo>
                <a:cubicBezTo>
                  <a:pt x="5578720" y="4432396"/>
                  <a:pt x="5570959" y="4437365"/>
                  <a:pt x="5566603" y="4442393"/>
                </a:cubicBezTo>
                <a:cubicBezTo>
                  <a:pt x="5558897" y="4451326"/>
                  <a:pt x="5559789" y="4465064"/>
                  <a:pt x="5552643" y="4474335"/>
                </a:cubicBezTo>
                <a:cubicBezTo>
                  <a:pt x="5549402" y="4478579"/>
                  <a:pt x="5546275" y="4482823"/>
                  <a:pt x="5544600" y="4488073"/>
                </a:cubicBezTo>
                <a:cubicBezTo>
                  <a:pt x="5543343" y="4492177"/>
                  <a:pt x="5543929" y="4495688"/>
                  <a:pt x="5545684" y="4498536"/>
                </a:cubicBezTo>
                <a:close/>
                <a:moveTo>
                  <a:pt x="6089190" y="5072088"/>
                </a:moveTo>
                <a:cubicBezTo>
                  <a:pt x="6143805" y="5085715"/>
                  <a:pt x="6212940" y="5080465"/>
                  <a:pt x="6262865" y="5053214"/>
                </a:cubicBezTo>
                <a:cubicBezTo>
                  <a:pt x="6276520" y="5045674"/>
                  <a:pt x="6274027" y="5027768"/>
                  <a:pt x="6263398" y="5022679"/>
                </a:cubicBezTo>
                <a:cubicBezTo>
                  <a:pt x="6259856" y="5020984"/>
                  <a:pt x="6255410" y="5020712"/>
                  <a:pt x="6250356" y="5022722"/>
                </a:cubicBezTo>
                <a:cubicBezTo>
                  <a:pt x="6223663" y="5033333"/>
                  <a:pt x="6196411" y="5050309"/>
                  <a:pt x="6168378" y="5056563"/>
                </a:cubicBezTo>
                <a:cubicBezTo>
                  <a:pt x="6142242" y="5062372"/>
                  <a:pt x="6117224" y="5062818"/>
                  <a:pt x="6090754" y="5060808"/>
                </a:cubicBezTo>
                <a:cubicBezTo>
                  <a:pt x="6084276" y="5060249"/>
                  <a:pt x="6082824" y="5070525"/>
                  <a:pt x="6089190" y="5072088"/>
                </a:cubicBezTo>
                <a:close/>
                <a:moveTo>
                  <a:pt x="1403323" y="301226"/>
                </a:moveTo>
                <a:cubicBezTo>
                  <a:pt x="1405444" y="303013"/>
                  <a:pt x="1408795" y="302901"/>
                  <a:pt x="1411253" y="302008"/>
                </a:cubicBezTo>
                <a:cubicBezTo>
                  <a:pt x="1430239" y="294301"/>
                  <a:pt x="1439286" y="260125"/>
                  <a:pt x="1430686" y="242477"/>
                </a:cubicBezTo>
                <a:cubicBezTo>
                  <a:pt x="1428899" y="238792"/>
                  <a:pt x="1424432" y="236670"/>
                  <a:pt x="1420411" y="237676"/>
                </a:cubicBezTo>
                <a:cubicBezTo>
                  <a:pt x="1397068" y="243260"/>
                  <a:pt x="1384448" y="285254"/>
                  <a:pt x="1403323" y="301226"/>
                </a:cubicBezTo>
                <a:close/>
                <a:moveTo>
                  <a:pt x="4944055" y="3926170"/>
                </a:moveTo>
                <a:cubicBezTo>
                  <a:pt x="4986273" y="3889313"/>
                  <a:pt x="5032510" y="3838607"/>
                  <a:pt x="5054513" y="3784103"/>
                </a:cubicBezTo>
                <a:cubicBezTo>
                  <a:pt x="5120298" y="3737418"/>
                  <a:pt x="5183514" y="3692072"/>
                  <a:pt x="5257339" y="3658566"/>
                </a:cubicBezTo>
                <a:cubicBezTo>
                  <a:pt x="5315528" y="3632207"/>
                  <a:pt x="5301457" y="3668172"/>
                  <a:pt x="5297101" y="3716866"/>
                </a:cubicBezTo>
                <a:cubicBezTo>
                  <a:pt x="5295760" y="3732391"/>
                  <a:pt x="5313183" y="3743560"/>
                  <a:pt x="5326138" y="3733509"/>
                </a:cubicBezTo>
                <a:cubicBezTo>
                  <a:pt x="5380084" y="3691626"/>
                  <a:pt x="5442629" y="3693748"/>
                  <a:pt x="5500595" y="3663369"/>
                </a:cubicBezTo>
                <a:cubicBezTo>
                  <a:pt x="5523268" y="3651529"/>
                  <a:pt x="5544599" y="3637904"/>
                  <a:pt x="5565821" y="3624055"/>
                </a:cubicBezTo>
                <a:cubicBezTo>
                  <a:pt x="5565597" y="3632877"/>
                  <a:pt x="5564928" y="3641925"/>
                  <a:pt x="5564369" y="3650971"/>
                </a:cubicBezTo>
                <a:cubicBezTo>
                  <a:pt x="5563363" y="3651640"/>
                  <a:pt x="5562247" y="3651529"/>
                  <a:pt x="5561465" y="3652646"/>
                </a:cubicBezTo>
                <a:cubicBezTo>
                  <a:pt x="5477699" y="3774610"/>
                  <a:pt x="5346690" y="3763329"/>
                  <a:pt x="5222157" y="3804765"/>
                </a:cubicBezTo>
                <a:cubicBezTo>
                  <a:pt x="5220928" y="3805212"/>
                  <a:pt x="5219588" y="3805658"/>
                  <a:pt x="5218361" y="3806105"/>
                </a:cubicBezTo>
                <a:cubicBezTo>
                  <a:pt x="5222940" y="3802197"/>
                  <a:pt x="5227518" y="3798288"/>
                  <a:pt x="5232097" y="3794490"/>
                </a:cubicBezTo>
                <a:cubicBezTo>
                  <a:pt x="5244607" y="3784326"/>
                  <a:pt x="5254659" y="3775615"/>
                  <a:pt x="5259238" y="3759643"/>
                </a:cubicBezTo>
                <a:cubicBezTo>
                  <a:pt x="5261583" y="3751379"/>
                  <a:pt x="5252760" y="3746465"/>
                  <a:pt x="5245946" y="3747916"/>
                </a:cubicBezTo>
                <a:cubicBezTo>
                  <a:pt x="5215790" y="3754506"/>
                  <a:pt x="5177147" y="3790580"/>
                  <a:pt x="5166536" y="3819172"/>
                </a:cubicBezTo>
                <a:cubicBezTo>
                  <a:pt x="5165866" y="3821072"/>
                  <a:pt x="5166201" y="3822859"/>
                  <a:pt x="5166536" y="3824535"/>
                </a:cubicBezTo>
                <a:cubicBezTo>
                  <a:pt x="5133030" y="3836820"/>
                  <a:pt x="5099636" y="3849776"/>
                  <a:pt x="5067246" y="3864072"/>
                </a:cubicBezTo>
                <a:cubicBezTo>
                  <a:pt x="5095504" y="3839723"/>
                  <a:pt x="5122421" y="3812807"/>
                  <a:pt x="5149783" y="3789240"/>
                </a:cubicBezTo>
                <a:cubicBezTo>
                  <a:pt x="5193230" y="3751825"/>
                  <a:pt x="5245500" y="3716085"/>
                  <a:pt x="5275656" y="3666719"/>
                </a:cubicBezTo>
                <a:cubicBezTo>
                  <a:pt x="5278784" y="3661582"/>
                  <a:pt x="5272865" y="3656444"/>
                  <a:pt x="5267838" y="3658790"/>
                </a:cubicBezTo>
                <a:cubicBezTo>
                  <a:pt x="5216126" y="3683473"/>
                  <a:pt x="5171673" y="3729488"/>
                  <a:pt x="5130349" y="3768467"/>
                </a:cubicBezTo>
                <a:cubicBezTo>
                  <a:pt x="5089137" y="3807446"/>
                  <a:pt x="5037648" y="3844192"/>
                  <a:pt x="5007605" y="3892775"/>
                </a:cubicBezTo>
                <a:cubicBezTo>
                  <a:pt x="4986496" y="3904168"/>
                  <a:pt x="4965498" y="3915784"/>
                  <a:pt x="4944055" y="3926170"/>
                </a:cubicBezTo>
                <a:close/>
                <a:moveTo>
                  <a:pt x="4281074" y="3274695"/>
                </a:moveTo>
                <a:cubicBezTo>
                  <a:pt x="4362160" y="3263190"/>
                  <a:pt x="4443357" y="3254926"/>
                  <a:pt x="4526341" y="3249118"/>
                </a:cubicBezTo>
                <a:cubicBezTo>
                  <a:pt x="4569007" y="3246103"/>
                  <a:pt x="4612452" y="3241522"/>
                  <a:pt x="4656011" y="3237055"/>
                </a:cubicBezTo>
                <a:lnTo>
                  <a:pt x="4656345" y="3237055"/>
                </a:lnTo>
                <a:cubicBezTo>
                  <a:pt x="4656345" y="3237055"/>
                  <a:pt x="4656457" y="3236944"/>
                  <a:pt x="4656681" y="3236943"/>
                </a:cubicBezTo>
                <a:cubicBezTo>
                  <a:pt x="4670866" y="3235492"/>
                  <a:pt x="4685049" y="3234152"/>
                  <a:pt x="4699234" y="3232700"/>
                </a:cubicBezTo>
                <a:cubicBezTo>
                  <a:pt x="4699680" y="3233146"/>
                  <a:pt x="4699904" y="3233816"/>
                  <a:pt x="4700574" y="3234152"/>
                </a:cubicBezTo>
                <a:cubicBezTo>
                  <a:pt x="4720902" y="3243980"/>
                  <a:pt x="4743462" y="3246884"/>
                  <a:pt x="4763566" y="3257047"/>
                </a:cubicBezTo>
                <a:cubicBezTo>
                  <a:pt x="4778309" y="3264419"/>
                  <a:pt x="4788919" y="3274694"/>
                  <a:pt x="4805561" y="3270339"/>
                </a:cubicBezTo>
                <a:cubicBezTo>
                  <a:pt x="4808576" y="3269556"/>
                  <a:pt x="4811704" y="3266765"/>
                  <a:pt x="4811480" y="3263302"/>
                </a:cubicBezTo>
                <a:cubicBezTo>
                  <a:pt x="4810475" y="3245432"/>
                  <a:pt x="4794616" y="3233927"/>
                  <a:pt x="4774959" y="3226668"/>
                </a:cubicBezTo>
                <a:cubicBezTo>
                  <a:pt x="4811033" y="3224434"/>
                  <a:pt x="4846886" y="3223429"/>
                  <a:pt x="4882067" y="3224881"/>
                </a:cubicBezTo>
                <a:cubicBezTo>
                  <a:pt x="5003583" y="3229795"/>
                  <a:pt x="5129568" y="3217510"/>
                  <a:pt x="5247845" y="3250235"/>
                </a:cubicBezTo>
                <a:cubicBezTo>
                  <a:pt x="5318209" y="3269780"/>
                  <a:pt x="5386338" y="3297255"/>
                  <a:pt x="5455584" y="3320933"/>
                </a:cubicBezTo>
                <a:cubicBezTo>
                  <a:pt x="5390136" y="3313115"/>
                  <a:pt x="5325580" y="3297032"/>
                  <a:pt x="5262365" y="3271901"/>
                </a:cubicBezTo>
                <a:cubicBezTo>
                  <a:pt x="5242931" y="3264195"/>
                  <a:pt x="5230087" y="3289437"/>
                  <a:pt x="5237682" y="3304516"/>
                </a:cubicBezTo>
                <a:cubicBezTo>
                  <a:pt x="5252983" y="3334671"/>
                  <a:pt x="5273310" y="3360247"/>
                  <a:pt x="5293638" y="3386494"/>
                </a:cubicBezTo>
                <a:cubicBezTo>
                  <a:pt x="5249632" y="3392748"/>
                  <a:pt x="5208420" y="3377001"/>
                  <a:pt x="5166983" y="3359131"/>
                </a:cubicBezTo>
                <a:cubicBezTo>
                  <a:pt x="5149449" y="3351536"/>
                  <a:pt x="5131578" y="3368401"/>
                  <a:pt x="5137722" y="3386271"/>
                </a:cubicBezTo>
                <a:cubicBezTo>
                  <a:pt x="5157490" y="3444348"/>
                  <a:pt x="5104438" y="3439881"/>
                  <a:pt x="5054848" y="3423686"/>
                </a:cubicBezTo>
                <a:cubicBezTo>
                  <a:pt x="5065459" y="3421005"/>
                  <a:pt x="5076293" y="3417991"/>
                  <a:pt x="5088132" y="3415197"/>
                </a:cubicBezTo>
                <a:cubicBezTo>
                  <a:pt x="5110470" y="3409949"/>
                  <a:pt x="5101535" y="3373874"/>
                  <a:pt x="5079419" y="3376442"/>
                </a:cubicBezTo>
                <a:cubicBezTo>
                  <a:pt x="5052391" y="3379570"/>
                  <a:pt x="5026145" y="3402688"/>
                  <a:pt x="4998781" y="3400120"/>
                </a:cubicBezTo>
                <a:cubicBezTo>
                  <a:pt x="4992414" y="3396769"/>
                  <a:pt x="4987389" y="3393753"/>
                  <a:pt x="4984486" y="3391631"/>
                </a:cubicBezTo>
                <a:cubicBezTo>
                  <a:pt x="4983368" y="3390850"/>
                  <a:pt x="4982476" y="3389957"/>
                  <a:pt x="4981358" y="3389175"/>
                </a:cubicBezTo>
                <a:cubicBezTo>
                  <a:pt x="4993085" y="3387163"/>
                  <a:pt x="5004478" y="3382697"/>
                  <a:pt x="5012854" y="3377335"/>
                </a:cubicBezTo>
                <a:cubicBezTo>
                  <a:pt x="5030723" y="3366055"/>
                  <a:pt x="5018997" y="3336682"/>
                  <a:pt x="4998111" y="3342936"/>
                </a:cubicBezTo>
                <a:cubicBezTo>
                  <a:pt x="4981470" y="3347962"/>
                  <a:pt x="4965834" y="3357008"/>
                  <a:pt x="4947852" y="3355445"/>
                </a:cubicBezTo>
                <a:cubicBezTo>
                  <a:pt x="4945282" y="3355221"/>
                  <a:pt x="4942938" y="3355668"/>
                  <a:pt x="4940927" y="3356673"/>
                </a:cubicBezTo>
                <a:cubicBezTo>
                  <a:pt x="4905857" y="3327300"/>
                  <a:pt x="4871010" y="3297813"/>
                  <a:pt x="4828792" y="3279609"/>
                </a:cubicBezTo>
                <a:cubicBezTo>
                  <a:pt x="4816172" y="3274136"/>
                  <a:pt x="4800870" y="3291671"/>
                  <a:pt x="4811593" y="3302281"/>
                </a:cubicBezTo>
                <a:cubicBezTo>
                  <a:pt x="4828234" y="3318699"/>
                  <a:pt x="4845546" y="3335341"/>
                  <a:pt x="4863415" y="3351647"/>
                </a:cubicBezTo>
                <a:cubicBezTo>
                  <a:pt x="4885865" y="3392860"/>
                  <a:pt x="4954218" y="3474504"/>
                  <a:pt x="4871457" y="3469925"/>
                </a:cubicBezTo>
                <a:cubicBezTo>
                  <a:pt x="4816171" y="3466909"/>
                  <a:pt x="4763790" y="3455182"/>
                  <a:pt x="4712301" y="3436641"/>
                </a:cubicBezTo>
                <a:cubicBezTo>
                  <a:pt x="4730619" y="3435748"/>
                  <a:pt x="4748377" y="3432956"/>
                  <a:pt x="4762226" y="3420112"/>
                </a:cubicBezTo>
                <a:cubicBezTo>
                  <a:pt x="4766805" y="3415868"/>
                  <a:pt x="4765577" y="3405927"/>
                  <a:pt x="4758652" y="3404699"/>
                </a:cubicBezTo>
                <a:cubicBezTo>
                  <a:pt x="4743351" y="3402019"/>
                  <a:pt x="4730953" y="3405035"/>
                  <a:pt x="4715764" y="3407938"/>
                </a:cubicBezTo>
                <a:cubicBezTo>
                  <a:pt x="4712414" y="3408609"/>
                  <a:pt x="4683262" y="3417208"/>
                  <a:pt x="4682592" y="3415644"/>
                </a:cubicBezTo>
                <a:cubicBezTo>
                  <a:pt x="4679466" y="3408385"/>
                  <a:pt x="4668966" y="3412517"/>
                  <a:pt x="4669078" y="3419553"/>
                </a:cubicBezTo>
                <a:cubicBezTo>
                  <a:pt x="4658915" y="3414975"/>
                  <a:pt x="4648751" y="3410396"/>
                  <a:pt x="4638475" y="3405593"/>
                </a:cubicBezTo>
                <a:cubicBezTo>
                  <a:pt x="4649645" y="3402354"/>
                  <a:pt x="4659361" y="3397327"/>
                  <a:pt x="4665505" y="3389844"/>
                </a:cubicBezTo>
                <a:cubicBezTo>
                  <a:pt x="4670195" y="3384037"/>
                  <a:pt x="4665505" y="3375772"/>
                  <a:pt x="4659585" y="3373650"/>
                </a:cubicBezTo>
                <a:cubicBezTo>
                  <a:pt x="4641380" y="3366948"/>
                  <a:pt x="4620718" y="3374543"/>
                  <a:pt x="4601842" y="3375994"/>
                </a:cubicBezTo>
                <a:cubicBezTo>
                  <a:pt x="4594360" y="3376554"/>
                  <a:pt x="4586765" y="3376777"/>
                  <a:pt x="4579281" y="3377783"/>
                </a:cubicBezTo>
                <a:cubicBezTo>
                  <a:pt x="4565655" y="3371080"/>
                  <a:pt x="4552252" y="3364492"/>
                  <a:pt x="4538739" y="3358125"/>
                </a:cubicBezTo>
                <a:cubicBezTo>
                  <a:pt x="4565097" y="3356561"/>
                  <a:pt x="4590115" y="3349078"/>
                  <a:pt x="4606645" y="3332995"/>
                </a:cubicBezTo>
                <a:cubicBezTo>
                  <a:pt x="4612564" y="3327187"/>
                  <a:pt x="4610890" y="3317025"/>
                  <a:pt x="4601842" y="3315572"/>
                </a:cubicBezTo>
                <a:cubicBezTo>
                  <a:pt x="4571351" y="3310657"/>
                  <a:pt x="4540303" y="3319370"/>
                  <a:pt x="4509811" y="3321715"/>
                </a:cubicBezTo>
                <a:cubicBezTo>
                  <a:pt x="4495179" y="3322831"/>
                  <a:pt x="4481107" y="3324284"/>
                  <a:pt x="4466923" y="3326629"/>
                </a:cubicBezTo>
                <a:cubicBezTo>
                  <a:pt x="4432969" y="3313115"/>
                  <a:pt x="4398459" y="3302281"/>
                  <a:pt x="4363612" y="3295803"/>
                </a:cubicBezTo>
                <a:cubicBezTo>
                  <a:pt x="4342503" y="3280391"/>
                  <a:pt x="4305646" y="3276146"/>
                  <a:pt x="4281074" y="3274695"/>
                </a:cubicBezTo>
                <a:close/>
                <a:moveTo>
                  <a:pt x="5092821" y="4109003"/>
                </a:moveTo>
                <a:cubicBezTo>
                  <a:pt x="5118063" y="4120730"/>
                  <a:pt x="5145650" y="4091245"/>
                  <a:pt x="5125322" y="4068908"/>
                </a:cubicBezTo>
                <a:cubicBezTo>
                  <a:pt x="5121637" y="4064886"/>
                  <a:pt x="5116389" y="4064886"/>
                  <a:pt x="5112033" y="4067902"/>
                </a:cubicBezTo>
                <a:cubicBezTo>
                  <a:pt x="5104549" y="4073263"/>
                  <a:pt x="5099635" y="4081193"/>
                  <a:pt x="5091370" y="4085436"/>
                </a:cubicBezTo>
                <a:cubicBezTo>
                  <a:pt x="5080760" y="4091133"/>
                  <a:pt x="5082882" y="4104424"/>
                  <a:pt x="5092821" y="4109003"/>
                </a:cubicBezTo>
                <a:close/>
                <a:moveTo>
                  <a:pt x="1419517" y="406995"/>
                </a:moveTo>
                <a:cubicBezTo>
                  <a:pt x="1420635" y="413137"/>
                  <a:pt x="1430240" y="415370"/>
                  <a:pt x="1433255" y="409340"/>
                </a:cubicBezTo>
                <a:cubicBezTo>
                  <a:pt x="1446658" y="383539"/>
                  <a:pt x="1448669" y="357181"/>
                  <a:pt x="1447775" y="328366"/>
                </a:cubicBezTo>
                <a:cubicBezTo>
                  <a:pt x="1447608" y="323228"/>
                  <a:pt x="1444034" y="320017"/>
                  <a:pt x="1440055" y="319333"/>
                </a:cubicBezTo>
                <a:cubicBezTo>
                  <a:pt x="1436077" y="318649"/>
                  <a:pt x="1431692" y="320491"/>
                  <a:pt x="1429904" y="325462"/>
                </a:cubicBezTo>
                <a:cubicBezTo>
                  <a:pt x="1420411" y="352267"/>
                  <a:pt x="1414269" y="378737"/>
                  <a:pt x="1419517" y="406995"/>
                </a:cubicBezTo>
                <a:close/>
                <a:moveTo>
                  <a:pt x="5467870" y="4544699"/>
                </a:moveTo>
                <a:cubicBezTo>
                  <a:pt x="5504505" y="4557655"/>
                  <a:pt x="5541808" y="4509628"/>
                  <a:pt x="5516789" y="4478132"/>
                </a:cubicBezTo>
                <a:cubicBezTo>
                  <a:pt x="5514667" y="4475507"/>
                  <a:pt x="5511847" y="4473972"/>
                  <a:pt x="5508943" y="4473720"/>
                </a:cubicBezTo>
                <a:cubicBezTo>
                  <a:pt x="5506039" y="4473469"/>
                  <a:pt x="5503052" y="4474502"/>
                  <a:pt x="5500594" y="4477015"/>
                </a:cubicBezTo>
                <a:cubicBezTo>
                  <a:pt x="5485071" y="4492876"/>
                  <a:pt x="5483953" y="4513426"/>
                  <a:pt x="5465636" y="4527945"/>
                </a:cubicBezTo>
                <a:cubicBezTo>
                  <a:pt x="5460164" y="4532301"/>
                  <a:pt x="5460722" y="4542130"/>
                  <a:pt x="5467870" y="4544699"/>
                </a:cubicBezTo>
                <a:close/>
                <a:moveTo>
                  <a:pt x="5004114" y="4104759"/>
                </a:moveTo>
                <a:cubicBezTo>
                  <a:pt x="5005203" y="4109254"/>
                  <a:pt x="5009000" y="4113024"/>
                  <a:pt x="5014640" y="4112130"/>
                </a:cubicBezTo>
                <a:cubicBezTo>
                  <a:pt x="5030499" y="4109561"/>
                  <a:pt x="5041446" y="4106211"/>
                  <a:pt x="5048146" y="4091244"/>
                </a:cubicBezTo>
                <a:cubicBezTo>
                  <a:pt x="5050603" y="4085772"/>
                  <a:pt x="5045131" y="4079517"/>
                  <a:pt x="5039435" y="4080634"/>
                </a:cubicBezTo>
                <a:cubicBezTo>
                  <a:pt x="5028378" y="4082756"/>
                  <a:pt x="5020225" y="4089011"/>
                  <a:pt x="5009837" y="4093031"/>
                </a:cubicBezTo>
                <a:cubicBezTo>
                  <a:pt x="5004644" y="4095042"/>
                  <a:pt x="5003025" y="4100263"/>
                  <a:pt x="5004114" y="4104759"/>
                </a:cubicBezTo>
                <a:close/>
                <a:moveTo>
                  <a:pt x="1449114" y="506061"/>
                </a:moveTo>
                <a:cubicBezTo>
                  <a:pt x="1465309" y="479144"/>
                  <a:pt x="1480498" y="451334"/>
                  <a:pt x="1484966" y="421178"/>
                </a:cubicBezTo>
                <a:cubicBezTo>
                  <a:pt x="1491780" y="375498"/>
                  <a:pt x="1491220" y="328813"/>
                  <a:pt x="1490662" y="282574"/>
                </a:cubicBezTo>
                <a:cubicBezTo>
                  <a:pt x="1492227" y="281457"/>
                  <a:pt x="1494014" y="280898"/>
                  <a:pt x="1495241" y="279224"/>
                </a:cubicBezTo>
                <a:cubicBezTo>
                  <a:pt x="1518250" y="248620"/>
                  <a:pt x="1539582" y="217459"/>
                  <a:pt x="1561584" y="187080"/>
                </a:cubicBezTo>
                <a:cubicBezTo>
                  <a:pt x="1550751" y="224273"/>
                  <a:pt x="1550862" y="258785"/>
                  <a:pt x="1572753" y="276654"/>
                </a:cubicBezTo>
                <a:cubicBezTo>
                  <a:pt x="1576439" y="279670"/>
                  <a:pt x="1582917" y="276990"/>
                  <a:pt x="1584033" y="272522"/>
                </a:cubicBezTo>
                <a:cubicBezTo>
                  <a:pt x="1593080" y="238123"/>
                  <a:pt x="1589394" y="205732"/>
                  <a:pt x="1605142" y="171110"/>
                </a:cubicBezTo>
                <a:cubicBezTo>
                  <a:pt x="1609610" y="161281"/>
                  <a:pt x="1615306" y="151564"/>
                  <a:pt x="1621225" y="141847"/>
                </a:cubicBezTo>
                <a:cubicBezTo>
                  <a:pt x="1617651" y="161504"/>
                  <a:pt x="1615864" y="181161"/>
                  <a:pt x="1618211" y="198473"/>
                </a:cubicBezTo>
                <a:cubicBezTo>
                  <a:pt x="1618992" y="204503"/>
                  <a:pt x="1627146" y="205621"/>
                  <a:pt x="1628933" y="199478"/>
                </a:cubicBezTo>
                <a:cubicBezTo>
                  <a:pt x="1635745" y="176135"/>
                  <a:pt x="1643229" y="151675"/>
                  <a:pt x="1652387" y="129226"/>
                </a:cubicBezTo>
                <a:cubicBezTo>
                  <a:pt x="1658418" y="114372"/>
                  <a:pt x="1666683" y="99963"/>
                  <a:pt x="1673161" y="84998"/>
                </a:cubicBezTo>
                <a:cubicBezTo>
                  <a:pt x="1679303" y="118840"/>
                  <a:pt x="1682096" y="152680"/>
                  <a:pt x="1683437" y="188644"/>
                </a:cubicBezTo>
                <a:cubicBezTo>
                  <a:pt x="1684106" y="207073"/>
                  <a:pt x="1708008" y="218577"/>
                  <a:pt x="1722638" y="207073"/>
                </a:cubicBezTo>
                <a:cubicBezTo>
                  <a:pt x="1754470" y="182278"/>
                  <a:pt x="1783062" y="147766"/>
                  <a:pt x="1817238" y="126881"/>
                </a:cubicBezTo>
                <a:cubicBezTo>
                  <a:pt x="1870179" y="94715"/>
                  <a:pt x="1918651" y="101528"/>
                  <a:pt x="1976953" y="107894"/>
                </a:cubicBezTo>
                <a:cubicBezTo>
                  <a:pt x="1992589" y="109792"/>
                  <a:pt x="2006885" y="110239"/>
                  <a:pt x="2020734" y="109905"/>
                </a:cubicBezTo>
                <a:cubicBezTo>
                  <a:pt x="1967794" y="156701"/>
                  <a:pt x="1901116" y="187304"/>
                  <a:pt x="1841809" y="224831"/>
                </a:cubicBezTo>
                <a:cubicBezTo>
                  <a:pt x="1798475" y="252306"/>
                  <a:pt x="1762287" y="285031"/>
                  <a:pt x="1723085" y="318202"/>
                </a:cubicBezTo>
                <a:cubicBezTo>
                  <a:pt x="1694717" y="342103"/>
                  <a:pt x="1665900" y="364218"/>
                  <a:pt x="1636750" y="385662"/>
                </a:cubicBezTo>
                <a:cubicBezTo>
                  <a:pt x="1658306" y="345119"/>
                  <a:pt x="1674277" y="303013"/>
                  <a:pt x="1687904" y="259343"/>
                </a:cubicBezTo>
                <a:cubicBezTo>
                  <a:pt x="1691031" y="249291"/>
                  <a:pt x="1676735" y="244824"/>
                  <a:pt x="1671597" y="252865"/>
                </a:cubicBezTo>
                <a:cubicBezTo>
                  <a:pt x="1649259" y="287712"/>
                  <a:pt x="1634963" y="325908"/>
                  <a:pt x="1615306" y="362431"/>
                </a:cubicBezTo>
                <a:cubicBezTo>
                  <a:pt x="1603355" y="384544"/>
                  <a:pt x="1590623" y="407776"/>
                  <a:pt x="1572195" y="425199"/>
                </a:cubicBezTo>
                <a:cubicBezTo>
                  <a:pt x="1561249" y="435474"/>
                  <a:pt x="1549075" y="443069"/>
                  <a:pt x="1538242" y="452786"/>
                </a:cubicBezTo>
                <a:cubicBezTo>
                  <a:pt x="1509091" y="471214"/>
                  <a:pt x="1479605" y="489084"/>
                  <a:pt x="1449114" y="506061"/>
                </a:cubicBezTo>
                <a:close/>
                <a:moveTo>
                  <a:pt x="4931098" y="4089123"/>
                </a:moveTo>
                <a:cubicBezTo>
                  <a:pt x="4949416" y="4104982"/>
                  <a:pt x="4977337" y="4086889"/>
                  <a:pt x="4979125" y="4064999"/>
                </a:cubicBezTo>
                <a:cubicBezTo>
                  <a:pt x="4979571" y="4060084"/>
                  <a:pt x="4976780" y="4053494"/>
                  <a:pt x="4970972" y="4053272"/>
                </a:cubicBezTo>
                <a:cubicBezTo>
                  <a:pt x="4952766" y="4052377"/>
                  <a:pt x="4949861" y="4062876"/>
                  <a:pt x="4933333" y="4069689"/>
                </a:cubicBezTo>
                <a:cubicBezTo>
                  <a:pt x="4924956" y="4073151"/>
                  <a:pt x="4924956" y="4083762"/>
                  <a:pt x="4931098" y="4089123"/>
                </a:cubicBezTo>
                <a:close/>
                <a:moveTo>
                  <a:pt x="5383016" y="4558407"/>
                </a:moveTo>
                <a:cubicBezTo>
                  <a:pt x="5390191" y="4562735"/>
                  <a:pt x="5400076" y="4563294"/>
                  <a:pt x="5406666" y="4557318"/>
                </a:cubicBezTo>
                <a:cubicBezTo>
                  <a:pt x="5424312" y="4541459"/>
                  <a:pt x="5441736" y="4520126"/>
                  <a:pt x="5433135" y="4495554"/>
                </a:cubicBezTo>
                <a:cubicBezTo>
                  <a:pt x="5431628" y="4491199"/>
                  <a:pt x="5428668" y="4487932"/>
                  <a:pt x="5425024" y="4486299"/>
                </a:cubicBezTo>
                <a:cubicBezTo>
                  <a:pt x="5421379" y="4484665"/>
                  <a:pt x="5417052" y="4484665"/>
                  <a:pt x="5412808" y="4486843"/>
                </a:cubicBezTo>
                <a:cubicBezTo>
                  <a:pt x="5393709" y="4496784"/>
                  <a:pt x="5384439" y="4518003"/>
                  <a:pt x="5375616" y="4536879"/>
                </a:cubicBezTo>
                <a:cubicBezTo>
                  <a:pt x="5371372" y="4545981"/>
                  <a:pt x="5375840" y="4554079"/>
                  <a:pt x="5383016" y="4558407"/>
                </a:cubicBezTo>
                <a:close/>
                <a:moveTo>
                  <a:pt x="4873131" y="4067455"/>
                </a:moveTo>
                <a:cubicBezTo>
                  <a:pt x="4889439" y="4076836"/>
                  <a:pt x="4906080" y="4068347"/>
                  <a:pt x="4911552" y="4051483"/>
                </a:cubicBezTo>
                <a:cubicBezTo>
                  <a:pt x="4913228" y="4046345"/>
                  <a:pt x="4908089" y="4040203"/>
                  <a:pt x="4902728" y="4040873"/>
                </a:cubicBezTo>
                <a:cubicBezTo>
                  <a:pt x="4891225" y="4042437"/>
                  <a:pt x="4881062" y="4047016"/>
                  <a:pt x="4871457" y="4053382"/>
                </a:cubicBezTo>
                <a:cubicBezTo>
                  <a:pt x="4865761" y="4057067"/>
                  <a:pt x="4868217" y="4064662"/>
                  <a:pt x="4873131" y="4067455"/>
                </a:cubicBezTo>
                <a:close/>
                <a:moveTo>
                  <a:pt x="5951320" y="5187904"/>
                </a:moveTo>
                <a:cubicBezTo>
                  <a:pt x="5982402" y="5221730"/>
                  <a:pt x="6020474" y="5250483"/>
                  <a:pt x="6056913" y="5277037"/>
                </a:cubicBezTo>
                <a:cubicBezTo>
                  <a:pt x="6094663" y="5304512"/>
                  <a:pt x="6132972" y="5338464"/>
                  <a:pt x="6179881" y="5347399"/>
                </a:cubicBezTo>
                <a:cubicBezTo>
                  <a:pt x="6189151" y="5349188"/>
                  <a:pt x="6193619" y="5339246"/>
                  <a:pt x="6188145" y="5332434"/>
                </a:cubicBezTo>
                <a:cubicBezTo>
                  <a:pt x="6152294" y="5288093"/>
                  <a:pt x="6090977" y="5259055"/>
                  <a:pt x="6044961" y="5225325"/>
                </a:cubicBezTo>
                <a:cubicBezTo>
                  <a:pt x="6007100" y="5197626"/>
                  <a:pt x="5971136" y="5166577"/>
                  <a:pt x="5929588" y="5144574"/>
                </a:cubicBezTo>
                <a:cubicBezTo>
                  <a:pt x="5924897" y="5142117"/>
                  <a:pt x="5919982" y="5148036"/>
                  <a:pt x="5922887" y="5152281"/>
                </a:cubicBezTo>
                <a:cubicBezTo>
                  <a:pt x="5931375" y="5164790"/>
                  <a:pt x="5940960" y="5176629"/>
                  <a:pt x="5951320" y="5187904"/>
                </a:cubicBezTo>
                <a:close/>
                <a:moveTo>
                  <a:pt x="1327263" y="503827"/>
                </a:moveTo>
                <a:cubicBezTo>
                  <a:pt x="1331953" y="509188"/>
                  <a:pt x="1340441" y="507290"/>
                  <a:pt x="1341894" y="500142"/>
                </a:cubicBezTo>
                <a:cubicBezTo>
                  <a:pt x="1345914" y="480373"/>
                  <a:pt x="1342117" y="461945"/>
                  <a:pt x="1341446" y="442064"/>
                </a:cubicBezTo>
                <a:cubicBezTo>
                  <a:pt x="1340777" y="421960"/>
                  <a:pt x="1343346" y="401856"/>
                  <a:pt x="1341223" y="381864"/>
                </a:cubicBezTo>
                <a:cubicBezTo>
                  <a:pt x="1340554" y="375609"/>
                  <a:pt x="1336365" y="372621"/>
                  <a:pt x="1331688" y="372328"/>
                </a:cubicBezTo>
                <a:cubicBezTo>
                  <a:pt x="1327012" y="372035"/>
                  <a:pt x="1321845" y="374437"/>
                  <a:pt x="1319221" y="378961"/>
                </a:cubicBezTo>
                <a:cubicBezTo>
                  <a:pt x="1299340" y="413249"/>
                  <a:pt x="1300569" y="473225"/>
                  <a:pt x="1327263" y="503827"/>
                </a:cubicBezTo>
                <a:close/>
                <a:moveTo>
                  <a:pt x="4712036" y="3953045"/>
                </a:moveTo>
                <a:cubicBezTo>
                  <a:pt x="4713502" y="3957582"/>
                  <a:pt x="4717104" y="3961407"/>
                  <a:pt x="4722130" y="3962133"/>
                </a:cubicBezTo>
                <a:cubicBezTo>
                  <a:pt x="4730282" y="3963250"/>
                  <a:pt x="4735756" y="3962356"/>
                  <a:pt x="4743796" y="3960904"/>
                </a:cubicBezTo>
                <a:cubicBezTo>
                  <a:pt x="4761890" y="3957553"/>
                  <a:pt x="4759315" y="3934664"/>
                  <a:pt x="4746812" y="3928235"/>
                </a:cubicBezTo>
                <a:cubicBezTo>
                  <a:pt x="4742645" y="3926093"/>
                  <a:pt x="4737376" y="3925779"/>
                  <a:pt x="4731400" y="3928627"/>
                </a:cubicBezTo>
                <a:cubicBezTo>
                  <a:pt x="4724921" y="3931642"/>
                  <a:pt x="4719896" y="3934546"/>
                  <a:pt x="4714759" y="3939684"/>
                </a:cubicBezTo>
                <a:cubicBezTo>
                  <a:pt x="4711241" y="3943258"/>
                  <a:pt x="4710570" y="3948507"/>
                  <a:pt x="4712036" y="3953045"/>
                </a:cubicBezTo>
                <a:close/>
                <a:moveTo>
                  <a:pt x="3933207" y="3178447"/>
                </a:moveTo>
                <a:cubicBezTo>
                  <a:pt x="3933584" y="3180513"/>
                  <a:pt x="3935399" y="3182328"/>
                  <a:pt x="3938303" y="3182104"/>
                </a:cubicBezTo>
                <a:cubicBezTo>
                  <a:pt x="3978288" y="3179089"/>
                  <a:pt x="4003306" y="3156081"/>
                  <a:pt x="4036030" y="3134860"/>
                </a:cubicBezTo>
                <a:cubicBezTo>
                  <a:pt x="4073334" y="3110513"/>
                  <a:pt x="4126163" y="3090633"/>
                  <a:pt x="4150399" y="3051764"/>
                </a:cubicBezTo>
                <a:cubicBezTo>
                  <a:pt x="4153637" y="3046627"/>
                  <a:pt x="4148947" y="3038139"/>
                  <a:pt x="4142357" y="3040261"/>
                </a:cubicBezTo>
                <a:cubicBezTo>
                  <a:pt x="4106394" y="3051877"/>
                  <a:pt x="4073222" y="3079351"/>
                  <a:pt x="4041503" y="3099679"/>
                </a:cubicBezTo>
                <a:cubicBezTo>
                  <a:pt x="4009225" y="3120341"/>
                  <a:pt x="3973038" y="3162671"/>
                  <a:pt x="3936740" y="3173282"/>
                </a:cubicBezTo>
                <a:cubicBezTo>
                  <a:pt x="3933892" y="3174063"/>
                  <a:pt x="3932830" y="3176380"/>
                  <a:pt x="3933207" y="3178447"/>
                </a:cubicBezTo>
                <a:close/>
                <a:moveTo>
                  <a:pt x="5165084" y="4440380"/>
                </a:moveTo>
                <a:cubicBezTo>
                  <a:pt x="5194011" y="4449204"/>
                  <a:pt x="5223385" y="4416255"/>
                  <a:pt x="5216348" y="4388223"/>
                </a:cubicBezTo>
                <a:cubicBezTo>
                  <a:pt x="5215232" y="4383532"/>
                  <a:pt x="5209536" y="4383308"/>
                  <a:pt x="5206186" y="4385207"/>
                </a:cubicBezTo>
                <a:cubicBezTo>
                  <a:pt x="5188204" y="4395258"/>
                  <a:pt x="5179381" y="4415922"/>
                  <a:pt x="5163633" y="4429211"/>
                </a:cubicBezTo>
                <a:cubicBezTo>
                  <a:pt x="5160171" y="4432116"/>
                  <a:pt x="5160058" y="4438817"/>
                  <a:pt x="5165084" y="4440380"/>
                </a:cubicBezTo>
                <a:close/>
                <a:moveTo>
                  <a:pt x="5817789" y="5127710"/>
                </a:moveTo>
                <a:cubicBezTo>
                  <a:pt x="5862129" y="5179198"/>
                  <a:pt x="5928807" y="5213709"/>
                  <a:pt x="5979178" y="5260506"/>
                </a:cubicBezTo>
                <a:cubicBezTo>
                  <a:pt x="6023071" y="5301273"/>
                  <a:pt x="6067300" y="5346953"/>
                  <a:pt x="6121580" y="5373312"/>
                </a:cubicBezTo>
                <a:cubicBezTo>
                  <a:pt x="6128951" y="5376885"/>
                  <a:pt x="6134648" y="5366275"/>
                  <a:pt x="6129957" y="5360802"/>
                </a:cubicBezTo>
                <a:cubicBezTo>
                  <a:pt x="6086399" y="5309538"/>
                  <a:pt x="6027315" y="5270223"/>
                  <a:pt x="5976944" y="5225995"/>
                </a:cubicBezTo>
                <a:cubicBezTo>
                  <a:pt x="5931487" y="5185899"/>
                  <a:pt x="5878100" y="5144239"/>
                  <a:pt x="5820581" y="5123465"/>
                </a:cubicBezTo>
                <a:cubicBezTo>
                  <a:pt x="5818013" y="5122460"/>
                  <a:pt x="5816114" y="5125810"/>
                  <a:pt x="5817789" y="5127710"/>
                </a:cubicBezTo>
                <a:close/>
                <a:moveTo>
                  <a:pt x="4774368" y="4084401"/>
                </a:moveTo>
                <a:cubicBezTo>
                  <a:pt x="4777198" y="4086757"/>
                  <a:pt x="4781156" y="4088118"/>
                  <a:pt x="4786238" y="4087783"/>
                </a:cubicBezTo>
                <a:cubicBezTo>
                  <a:pt x="4800087" y="4086889"/>
                  <a:pt x="4813154" y="4087112"/>
                  <a:pt x="4824436" y="4078289"/>
                </a:cubicBezTo>
                <a:cubicBezTo>
                  <a:pt x="4829350" y="4074492"/>
                  <a:pt x="4831024" y="4067344"/>
                  <a:pt x="4827116" y="4062094"/>
                </a:cubicBezTo>
                <a:cubicBezTo>
                  <a:pt x="4821030" y="4054053"/>
                  <a:pt x="4813351" y="4050199"/>
                  <a:pt x="4805072" y="4049432"/>
                </a:cubicBezTo>
                <a:cubicBezTo>
                  <a:pt x="4796794" y="4048663"/>
                  <a:pt x="4787914" y="4050982"/>
                  <a:pt x="4779425" y="4055282"/>
                </a:cubicBezTo>
                <a:cubicBezTo>
                  <a:pt x="4767530" y="4061313"/>
                  <a:pt x="4765876" y="4077333"/>
                  <a:pt x="4774368" y="4084401"/>
                </a:cubicBezTo>
                <a:close/>
                <a:moveTo>
                  <a:pt x="4662498" y="4026739"/>
                </a:moveTo>
                <a:cubicBezTo>
                  <a:pt x="4665002" y="4028602"/>
                  <a:pt x="4668296" y="4029705"/>
                  <a:pt x="4672317" y="4029594"/>
                </a:cubicBezTo>
                <a:cubicBezTo>
                  <a:pt x="4687059" y="4029147"/>
                  <a:pt x="4699234" y="4026131"/>
                  <a:pt x="4711072" y="4017531"/>
                </a:cubicBezTo>
                <a:cubicBezTo>
                  <a:pt x="4714424" y="4015074"/>
                  <a:pt x="4716993" y="4011388"/>
                  <a:pt x="4718444" y="4007256"/>
                </a:cubicBezTo>
                <a:lnTo>
                  <a:pt x="4718444" y="4006809"/>
                </a:lnTo>
                <a:cubicBezTo>
                  <a:pt x="4719449" y="4003905"/>
                  <a:pt x="4720231" y="4001002"/>
                  <a:pt x="4719002" y="3998097"/>
                </a:cubicBezTo>
                <a:cubicBezTo>
                  <a:pt x="4718779" y="3998879"/>
                  <a:pt x="4718444" y="3999661"/>
                  <a:pt x="4718109" y="4000442"/>
                </a:cubicBezTo>
                <a:cubicBezTo>
                  <a:pt x="4716880" y="3991620"/>
                  <a:pt x="4709620" y="3983912"/>
                  <a:pt x="4697782" y="3986035"/>
                </a:cubicBezTo>
                <a:cubicBezTo>
                  <a:pt x="4684938" y="3988381"/>
                  <a:pt x="4673098" y="3993294"/>
                  <a:pt x="4663047" y="4001671"/>
                </a:cubicBezTo>
                <a:cubicBezTo>
                  <a:pt x="4654587" y="4008708"/>
                  <a:pt x="4654985" y="4021147"/>
                  <a:pt x="4662498" y="4026739"/>
                </a:cubicBezTo>
                <a:close/>
                <a:moveTo>
                  <a:pt x="5203017" y="4591914"/>
                </a:moveTo>
                <a:cubicBezTo>
                  <a:pt x="5204204" y="4596632"/>
                  <a:pt x="5207806" y="4600429"/>
                  <a:pt x="5214005" y="4600318"/>
                </a:cubicBezTo>
                <a:cubicBezTo>
                  <a:pt x="5235002" y="4599984"/>
                  <a:pt x="5255217" y="4602999"/>
                  <a:pt x="5275767" y="4605455"/>
                </a:cubicBezTo>
                <a:cubicBezTo>
                  <a:pt x="5282803" y="4606238"/>
                  <a:pt x="5287717" y="4603110"/>
                  <a:pt x="5292855" y="4598977"/>
                </a:cubicBezTo>
                <a:cubicBezTo>
                  <a:pt x="5297881" y="4594957"/>
                  <a:pt x="5300339" y="4588256"/>
                  <a:pt x="5296430" y="4582448"/>
                </a:cubicBezTo>
                <a:cubicBezTo>
                  <a:pt x="5288556" y="4570721"/>
                  <a:pt x="5270909" y="4564549"/>
                  <a:pt x="5252815" y="4563837"/>
                </a:cubicBezTo>
                <a:cubicBezTo>
                  <a:pt x="5234723" y="4563125"/>
                  <a:pt x="5216182" y="4567873"/>
                  <a:pt x="5206521" y="4577980"/>
                </a:cubicBezTo>
                <a:cubicBezTo>
                  <a:pt x="5203059" y="4581555"/>
                  <a:pt x="5201830" y="4587195"/>
                  <a:pt x="5203017" y="4591914"/>
                </a:cubicBezTo>
                <a:close/>
                <a:moveTo>
                  <a:pt x="5723525" y="5138654"/>
                </a:moveTo>
                <a:cubicBezTo>
                  <a:pt x="5943884" y="5225100"/>
                  <a:pt x="6063167" y="5448923"/>
                  <a:pt x="6235836" y="5597021"/>
                </a:cubicBezTo>
                <a:cubicBezTo>
                  <a:pt x="6241645" y="5602047"/>
                  <a:pt x="6251250" y="5594453"/>
                  <a:pt x="6246335" y="5587974"/>
                </a:cubicBezTo>
                <a:cubicBezTo>
                  <a:pt x="6164244" y="5480978"/>
                  <a:pt x="6064172" y="5375432"/>
                  <a:pt x="5964547" y="5284519"/>
                </a:cubicBezTo>
                <a:cubicBezTo>
                  <a:pt x="5893625" y="5219851"/>
                  <a:pt x="5824044" y="5147366"/>
                  <a:pt x="5726986" y="5127373"/>
                </a:cubicBezTo>
                <a:cubicBezTo>
                  <a:pt x="5719615" y="5125810"/>
                  <a:pt x="5716376" y="5135861"/>
                  <a:pt x="5723525" y="5138654"/>
                </a:cubicBezTo>
                <a:close/>
                <a:moveTo>
                  <a:pt x="1136835" y="479256"/>
                </a:moveTo>
                <a:cubicBezTo>
                  <a:pt x="1138733" y="486292"/>
                  <a:pt x="1148562" y="484394"/>
                  <a:pt x="1150013" y="478251"/>
                </a:cubicBezTo>
                <a:cubicBezTo>
                  <a:pt x="1157721" y="446196"/>
                  <a:pt x="1156715" y="410121"/>
                  <a:pt x="1154594" y="377396"/>
                </a:cubicBezTo>
                <a:cubicBezTo>
                  <a:pt x="1154370" y="373822"/>
                  <a:pt x="1149679" y="373376"/>
                  <a:pt x="1148115" y="376280"/>
                </a:cubicBezTo>
                <a:cubicBezTo>
                  <a:pt x="1132032" y="407217"/>
                  <a:pt x="1127788" y="445638"/>
                  <a:pt x="1136835" y="479256"/>
                </a:cubicBezTo>
                <a:close/>
                <a:moveTo>
                  <a:pt x="1259692" y="617191"/>
                </a:moveTo>
                <a:cubicBezTo>
                  <a:pt x="1262596" y="599879"/>
                  <a:pt x="1262149" y="582009"/>
                  <a:pt x="1259803" y="564363"/>
                </a:cubicBezTo>
                <a:cubicBezTo>
                  <a:pt x="1260138" y="564027"/>
                  <a:pt x="1260585" y="564027"/>
                  <a:pt x="1260809" y="563580"/>
                </a:cubicBezTo>
                <a:cubicBezTo>
                  <a:pt x="1277562" y="540907"/>
                  <a:pt x="1284152" y="510306"/>
                  <a:pt x="1287614" y="482718"/>
                </a:cubicBezTo>
                <a:cubicBezTo>
                  <a:pt x="1290182" y="462279"/>
                  <a:pt x="1258910" y="461498"/>
                  <a:pt x="1256006" y="481378"/>
                </a:cubicBezTo>
                <a:lnTo>
                  <a:pt x="1255895" y="481936"/>
                </a:lnTo>
                <a:cubicBezTo>
                  <a:pt x="1246400" y="457031"/>
                  <a:pt x="1238471" y="431789"/>
                  <a:pt x="1232217" y="406101"/>
                </a:cubicBezTo>
                <a:cubicBezTo>
                  <a:pt x="1237131" y="337413"/>
                  <a:pt x="1252208" y="291286"/>
                  <a:pt x="1282923" y="249849"/>
                </a:cubicBezTo>
                <a:cubicBezTo>
                  <a:pt x="1255113" y="304576"/>
                  <a:pt x="1240705" y="365558"/>
                  <a:pt x="1261256" y="413025"/>
                </a:cubicBezTo>
                <a:cubicBezTo>
                  <a:pt x="1263824" y="418944"/>
                  <a:pt x="1274099" y="419280"/>
                  <a:pt x="1275886" y="412467"/>
                </a:cubicBezTo>
                <a:cubicBezTo>
                  <a:pt x="1291522" y="351932"/>
                  <a:pt x="1291969" y="295976"/>
                  <a:pt x="1324917" y="239910"/>
                </a:cubicBezTo>
                <a:cubicBezTo>
                  <a:pt x="1335863" y="221369"/>
                  <a:pt x="1347702" y="202940"/>
                  <a:pt x="1358312" y="183953"/>
                </a:cubicBezTo>
                <a:cubicBezTo>
                  <a:pt x="1356861" y="187527"/>
                  <a:pt x="1355520" y="190878"/>
                  <a:pt x="1354514" y="193559"/>
                </a:cubicBezTo>
                <a:cubicBezTo>
                  <a:pt x="1339660" y="230750"/>
                  <a:pt x="1320338" y="282238"/>
                  <a:pt x="1333852" y="322558"/>
                </a:cubicBezTo>
                <a:cubicBezTo>
                  <a:pt x="1335751" y="328142"/>
                  <a:pt x="1343681" y="327026"/>
                  <a:pt x="1345580" y="322335"/>
                </a:cubicBezTo>
                <a:cubicBezTo>
                  <a:pt x="1360435" y="286930"/>
                  <a:pt x="1365907" y="247838"/>
                  <a:pt x="1380650" y="212098"/>
                </a:cubicBezTo>
                <a:cubicBezTo>
                  <a:pt x="1389696" y="190431"/>
                  <a:pt x="1400530" y="168876"/>
                  <a:pt x="1415608" y="150670"/>
                </a:cubicBezTo>
                <a:cubicBezTo>
                  <a:pt x="1434260" y="188867"/>
                  <a:pt x="1442413" y="230862"/>
                  <a:pt x="1455593" y="272634"/>
                </a:cubicBezTo>
                <a:cubicBezTo>
                  <a:pt x="1457045" y="277324"/>
                  <a:pt x="1460172" y="280675"/>
                  <a:pt x="1463969" y="283132"/>
                </a:cubicBezTo>
                <a:cubicBezTo>
                  <a:pt x="1459836" y="327360"/>
                  <a:pt x="1463299" y="372706"/>
                  <a:pt x="1452019" y="414924"/>
                </a:cubicBezTo>
                <a:cubicBezTo>
                  <a:pt x="1439733" y="460492"/>
                  <a:pt x="1411588" y="496456"/>
                  <a:pt x="1390590" y="537893"/>
                </a:cubicBezTo>
                <a:lnTo>
                  <a:pt x="1390590" y="538004"/>
                </a:lnTo>
                <a:cubicBezTo>
                  <a:pt x="1389920" y="538340"/>
                  <a:pt x="1389250" y="538786"/>
                  <a:pt x="1388580" y="539121"/>
                </a:cubicBezTo>
                <a:cubicBezTo>
                  <a:pt x="1342229" y="563134"/>
                  <a:pt x="1299230" y="588041"/>
                  <a:pt x="1259692" y="617191"/>
                </a:cubicBezTo>
                <a:close/>
                <a:moveTo>
                  <a:pt x="3571297" y="2973137"/>
                </a:moveTo>
                <a:cubicBezTo>
                  <a:pt x="3575318" y="2958841"/>
                  <a:pt x="3578445" y="2944656"/>
                  <a:pt x="3580791" y="2932706"/>
                </a:cubicBezTo>
                <a:cubicBezTo>
                  <a:pt x="3581238" y="2930360"/>
                  <a:pt x="3580456" y="2928573"/>
                  <a:pt x="3579227" y="2927122"/>
                </a:cubicBezTo>
                <a:cubicBezTo>
                  <a:pt x="3609271" y="2913942"/>
                  <a:pt x="3639874" y="2902103"/>
                  <a:pt x="3671705" y="2892498"/>
                </a:cubicBezTo>
                <a:cubicBezTo>
                  <a:pt x="3671816" y="2893168"/>
                  <a:pt x="3671705" y="2893950"/>
                  <a:pt x="3671816" y="2894509"/>
                </a:cubicBezTo>
                <a:cubicBezTo>
                  <a:pt x="3635965" y="2916735"/>
                  <a:pt x="3602905" y="2943652"/>
                  <a:pt x="3571297" y="2973137"/>
                </a:cubicBezTo>
                <a:close/>
                <a:moveTo>
                  <a:pt x="3814554" y="3222870"/>
                </a:moveTo>
                <a:cubicBezTo>
                  <a:pt x="3828738" y="3230576"/>
                  <a:pt x="3892736" y="3236497"/>
                  <a:pt x="3880896" y="3205671"/>
                </a:cubicBezTo>
                <a:cubicBezTo>
                  <a:pt x="3879221" y="3201203"/>
                  <a:pt x="3874530" y="3196401"/>
                  <a:pt x="3869280" y="3196176"/>
                </a:cubicBezTo>
                <a:cubicBezTo>
                  <a:pt x="3851968" y="3195507"/>
                  <a:pt x="3835551" y="3200197"/>
                  <a:pt x="3818462" y="3202878"/>
                </a:cubicBezTo>
                <a:cubicBezTo>
                  <a:pt x="3809415" y="3204330"/>
                  <a:pt x="3806177" y="3218291"/>
                  <a:pt x="3814554" y="3222870"/>
                </a:cubicBezTo>
                <a:close/>
                <a:moveTo>
                  <a:pt x="5061884" y="4497440"/>
                </a:moveTo>
                <a:cubicBezTo>
                  <a:pt x="5063420" y="4498962"/>
                  <a:pt x="5065905" y="4499520"/>
                  <a:pt x="5068139" y="4497901"/>
                </a:cubicBezTo>
                <a:cubicBezTo>
                  <a:pt x="5098964" y="4475451"/>
                  <a:pt x="5150676" y="4435690"/>
                  <a:pt x="5144868" y="4392019"/>
                </a:cubicBezTo>
                <a:cubicBezTo>
                  <a:pt x="5144422" y="4388893"/>
                  <a:pt x="5142272" y="4387357"/>
                  <a:pt x="5139772" y="4386966"/>
                </a:cubicBezTo>
                <a:cubicBezTo>
                  <a:pt x="5137273" y="4386575"/>
                  <a:pt x="5134425" y="4387330"/>
                  <a:pt x="5132582" y="4388781"/>
                </a:cubicBezTo>
                <a:cubicBezTo>
                  <a:pt x="5116612" y="4401402"/>
                  <a:pt x="5107229" y="4422623"/>
                  <a:pt x="5095949" y="4439264"/>
                </a:cubicBezTo>
                <a:cubicBezTo>
                  <a:pt x="5084334" y="4456576"/>
                  <a:pt x="5073165" y="4474111"/>
                  <a:pt x="5061326" y="4491198"/>
                </a:cubicBezTo>
                <a:cubicBezTo>
                  <a:pt x="5059762" y="4493432"/>
                  <a:pt x="5060349" y="4495918"/>
                  <a:pt x="5061884" y="4497440"/>
                </a:cubicBezTo>
                <a:close/>
                <a:moveTo>
                  <a:pt x="5896891" y="5381995"/>
                </a:moveTo>
                <a:cubicBezTo>
                  <a:pt x="5900298" y="5385821"/>
                  <a:pt x="5904403" y="5388725"/>
                  <a:pt x="5911272" y="5391070"/>
                </a:cubicBezTo>
                <a:cubicBezTo>
                  <a:pt x="5914957" y="5392298"/>
                  <a:pt x="5919425" y="5389618"/>
                  <a:pt x="5920207" y="5385931"/>
                </a:cubicBezTo>
                <a:cubicBezTo>
                  <a:pt x="5926797" y="5357228"/>
                  <a:pt x="5889492" y="5326849"/>
                  <a:pt x="5872292" y="5307080"/>
                </a:cubicBezTo>
                <a:cubicBezTo>
                  <a:pt x="5869583" y="5303981"/>
                  <a:pt x="5866387" y="5302669"/>
                  <a:pt x="5863274" y="5302642"/>
                </a:cubicBezTo>
                <a:cubicBezTo>
                  <a:pt x="5853932" y="5302563"/>
                  <a:pt x="5845347" y="5314061"/>
                  <a:pt x="5852970" y="5323610"/>
                </a:cubicBezTo>
                <a:cubicBezTo>
                  <a:pt x="5864362" y="5338017"/>
                  <a:pt x="5876313" y="5352202"/>
                  <a:pt x="5886700" y="5367391"/>
                </a:cubicBezTo>
                <a:cubicBezTo>
                  <a:pt x="5890776" y="5373423"/>
                  <a:pt x="5893485" y="5378170"/>
                  <a:pt x="5896891" y="5381995"/>
                </a:cubicBezTo>
                <a:close/>
                <a:moveTo>
                  <a:pt x="3846719" y="3295469"/>
                </a:moveTo>
                <a:cubicBezTo>
                  <a:pt x="3848283" y="3299154"/>
                  <a:pt x="3852862" y="3300048"/>
                  <a:pt x="3855542" y="3297032"/>
                </a:cubicBezTo>
                <a:cubicBezTo>
                  <a:pt x="3884247" y="3265313"/>
                  <a:pt x="3920657" y="3252915"/>
                  <a:pt x="3957515" y="3233371"/>
                </a:cubicBezTo>
                <a:cubicBezTo>
                  <a:pt x="3997498" y="3212373"/>
                  <a:pt x="4058814" y="3184228"/>
                  <a:pt x="4081710" y="3143908"/>
                </a:cubicBezTo>
                <a:cubicBezTo>
                  <a:pt x="4084391" y="3139329"/>
                  <a:pt x="4079589" y="3134192"/>
                  <a:pt x="4075009" y="3134526"/>
                </a:cubicBezTo>
                <a:cubicBezTo>
                  <a:pt x="4043289" y="3136648"/>
                  <a:pt x="4018384" y="3160103"/>
                  <a:pt x="3993253" y="3177861"/>
                </a:cubicBezTo>
                <a:cubicBezTo>
                  <a:pt x="3968124" y="3195620"/>
                  <a:pt x="3942659" y="3213825"/>
                  <a:pt x="3915631" y="3228679"/>
                </a:cubicBezTo>
                <a:cubicBezTo>
                  <a:pt x="3897314" y="3238730"/>
                  <a:pt x="3834209" y="3265759"/>
                  <a:pt x="3846719" y="3295469"/>
                </a:cubicBezTo>
                <a:close/>
                <a:moveTo>
                  <a:pt x="4806678" y="4278433"/>
                </a:moveTo>
                <a:cubicBezTo>
                  <a:pt x="4836611" y="4288262"/>
                  <a:pt x="4881844" y="4272179"/>
                  <a:pt x="4888545" y="4238561"/>
                </a:cubicBezTo>
                <a:cubicBezTo>
                  <a:pt x="4890110" y="4230296"/>
                  <a:pt x="4883407" y="4224265"/>
                  <a:pt x="4875366" y="4225828"/>
                </a:cubicBezTo>
                <a:cubicBezTo>
                  <a:pt x="4862858" y="4228286"/>
                  <a:pt x="4854592" y="4235545"/>
                  <a:pt x="4844205" y="4242470"/>
                </a:cubicBezTo>
                <a:cubicBezTo>
                  <a:pt x="4832143" y="4250624"/>
                  <a:pt x="4819410" y="4254867"/>
                  <a:pt x="4805450" y="4258777"/>
                </a:cubicBezTo>
                <a:cubicBezTo>
                  <a:pt x="4794616" y="4261903"/>
                  <a:pt x="4797966" y="4275642"/>
                  <a:pt x="4806678" y="4278433"/>
                </a:cubicBezTo>
                <a:close/>
                <a:moveTo>
                  <a:pt x="3762312" y="3275392"/>
                </a:moveTo>
                <a:cubicBezTo>
                  <a:pt x="3764322" y="3279860"/>
                  <a:pt x="3768874" y="3283238"/>
                  <a:pt x="3774346" y="3282178"/>
                </a:cubicBezTo>
                <a:cubicBezTo>
                  <a:pt x="3799587" y="3277375"/>
                  <a:pt x="3831754" y="3286197"/>
                  <a:pt x="3846608" y="3260956"/>
                </a:cubicBezTo>
                <a:cubicBezTo>
                  <a:pt x="3850071" y="3254926"/>
                  <a:pt x="3846609" y="3248112"/>
                  <a:pt x="3841359" y="3244873"/>
                </a:cubicBezTo>
                <a:cubicBezTo>
                  <a:pt x="3835636" y="3241328"/>
                  <a:pt x="3829269" y="3239770"/>
                  <a:pt x="3822631" y="3239645"/>
                </a:cubicBezTo>
                <a:cubicBezTo>
                  <a:pt x="3802716" y="3239267"/>
                  <a:pt x="3780349" y="3251771"/>
                  <a:pt x="3765523" y="3262073"/>
                </a:cubicBezTo>
                <a:cubicBezTo>
                  <a:pt x="3760831" y="3265368"/>
                  <a:pt x="3760301" y="3270924"/>
                  <a:pt x="3762312" y="3275392"/>
                </a:cubicBezTo>
                <a:close/>
                <a:moveTo>
                  <a:pt x="3833205" y="3347849"/>
                </a:moveTo>
                <a:cubicBezTo>
                  <a:pt x="3842699" y="3370634"/>
                  <a:pt x="3913956" y="3304403"/>
                  <a:pt x="3921774" y="3292005"/>
                </a:cubicBezTo>
                <a:cubicBezTo>
                  <a:pt x="3925013" y="3286867"/>
                  <a:pt x="3918647" y="3282288"/>
                  <a:pt x="3914067" y="3284522"/>
                </a:cubicBezTo>
                <a:cubicBezTo>
                  <a:pt x="3885363" y="3298148"/>
                  <a:pt x="3856549" y="3311885"/>
                  <a:pt x="3834099" y="3335116"/>
                </a:cubicBezTo>
                <a:cubicBezTo>
                  <a:pt x="3831307" y="3338021"/>
                  <a:pt x="3831195" y="3343047"/>
                  <a:pt x="3832646" y="3346509"/>
                </a:cubicBezTo>
                <a:cubicBezTo>
                  <a:pt x="3832871" y="3346956"/>
                  <a:pt x="3832982" y="3347403"/>
                  <a:pt x="3833205" y="3347849"/>
                </a:cubicBezTo>
                <a:close/>
                <a:moveTo>
                  <a:pt x="4962231" y="4515309"/>
                </a:moveTo>
                <a:cubicBezTo>
                  <a:pt x="4963515" y="4518395"/>
                  <a:pt x="4966503" y="4520628"/>
                  <a:pt x="4970524" y="4519680"/>
                </a:cubicBezTo>
                <a:cubicBezTo>
                  <a:pt x="5000456" y="4512419"/>
                  <a:pt x="5032845" y="4477796"/>
                  <a:pt x="5044908" y="4449986"/>
                </a:cubicBezTo>
                <a:cubicBezTo>
                  <a:pt x="5046807" y="4445630"/>
                  <a:pt x="5043568" y="4440827"/>
                  <a:pt x="5038541" y="4441944"/>
                </a:cubicBezTo>
                <a:cubicBezTo>
                  <a:pt x="5022347" y="4445741"/>
                  <a:pt x="5013635" y="4455347"/>
                  <a:pt x="5002801" y="4467744"/>
                </a:cubicBezTo>
                <a:cubicBezTo>
                  <a:pt x="4990740" y="4481481"/>
                  <a:pt x="4977783" y="4493657"/>
                  <a:pt x="4964158" y="4505830"/>
                </a:cubicBezTo>
                <a:cubicBezTo>
                  <a:pt x="4961365" y="4508287"/>
                  <a:pt x="4960946" y="4512224"/>
                  <a:pt x="4962231" y="4515309"/>
                </a:cubicBezTo>
                <a:close/>
                <a:moveTo>
                  <a:pt x="1079204" y="564698"/>
                </a:moveTo>
                <a:cubicBezTo>
                  <a:pt x="1082107" y="571064"/>
                  <a:pt x="1091602" y="572851"/>
                  <a:pt x="1094840" y="565703"/>
                </a:cubicBezTo>
                <a:cubicBezTo>
                  <a:pt x="1102993" y="547944"/>
                  <a:pt x="1101653" y="529627"/>
                  <a:pt x="1097745" y="510752"/>
                </a:cubicBezTo>
                <a:cubicBezTo>
                  <a:pt x="1096572" y="505335"/>
                  <a:pt x="1092244" y="502208"/>
                  <a:pt x="1087874" y="501900"/>
                </a:cubicBezTo>
                <a:cubicBezTo>
                  <a:pt x="1083505" y="501593"/>
                  <a:pt x="1079092" y="504106"/>
                  <a:pt x="1077752" y="509970"/>
                </a:cubicBezTo>
                <a:cubicBezTo>
                  <a:pt x="1073620" y="528399"/>
                  <a:pt x="1071274" y="547162"/>
                  <a:pt x="1079204" y="564698"/>
                </a:cubicBezTo>
                <a:close/>
                <a:moveTo>
                  <a:pt x="4538403" y="4106434"/>
                </a:moveTo>
                <a:cubicBezTo>
                  <a:pt x="4598157" y="4067679"/>
                  <a:pt x="4644954" y="4007255"/>
                  <a:pt x="4682928" y="3948508"/>
                </a:cubicBezTo>
                <a:cubicBezTo>
                  <a:pt x="4730842" y="3874347"/>
                  <a:pt x="4788584" y="3795942"/>
                  <a:pt x="4824325" y="3714745"/>
                </a:cubicBezTo>
                <a:cubicBezTo>
                  <a:pt x="4829351" y="3783991"/>
                  <a:pt x="4817065" y="3866417"/>
                  <a:pt x="4755971" y="3877474"/>
                </a:cubicBezTo>
                <a:cubicBezTo>
                  <a:pt x="4731512" y="3881830"/>
                  <a:pt x="4739777" y="3919246"/>
                  <a:pt x="4764237" y="3915113"/>
                </a:cubicBezTo>
                <a:cubicBezTo>
                  <a:pt x="4834377" y="3903274"/>
                  <a:pt x="4860177" y="3832576"/>
                  <a:pt x="4863751" y="3759309"/>
                </a:cubicBezTo>
                <a:cubicBezTo>
                  <a:pt x="4914233" y="3696093"/>
                  <a:pt x="5001016" y="3686822"/>
                  <a:pt x="5077745" y="3675431"/>
                </a:cubicBezTo>
                <a:cubicBezTo>
                  <a:pt x="5066241" y="3708379"/>
                  <a:pt x="5038765" y="3735965"/>
                  <a:pt x="5021901" y="3765228"/>
                </a:cubicBezTo>
                <a:cubicBezTo>
                  <a:pt x="5019555" y="3769249"/>
                  <a:pt x="5019332" y="3773157"/>
                  <a:pt x="5020225" y="3776732"/>
                </a:cubicBezTo>
                <a:cubicBezTo>
                  <a:pt x="5007605" y="3797841"/>
                  <a:pt x="4996659" y="3820513"/>
                  <a:pt x="4981693" y="3840170"/>
                </a:cubicBezTo>
                <a:cubicBezTo>
                  <a:pt x="4962148" y="3865858"/>
                  <a:pt x="4941039" y="3888196"/>
                  <a:pt x="4916467" y="3908747"/>
                </a:cubicBezTo>
                <a:cubicBezTo>
                  <a:pt x="4894129" y="3927399"/>
                  <a:pt x="4870675" y="3947503"/>
                  <a:pt x="4845880" y="3964926"/>
                </a:cubicBezTo>
                <a:cubicBezTo>
                  <a:pt x="4842976" y="3966378"/>
                  <a:pt x="4840296" y="3968389"/>
                  <a:pt x="4837504" y="3969952"/>
                </a:cubicBezTo>
                <a:cubicBezTo>
                  <a:pt x="4845769" y="3963251"/>
                  <a:pt x="4854034" y="3956438"/>
                  <a:pt x="4860846" y="3948284"/>
                </a:cubicBezTo>
                <a:cubicBezTo>
                  <a:pt x="4898820" y="3902716"/>
                  <a:pt x="4933779" y="3840505"/>
                  <a:pt x="4958127" y="3786672"/>
                </a:cubicBezTo>
                <a:cubicBezTo>
                  <a:pt x="4960919" y="3780418"/>
                  <a:pt x="4952989" y="3774052"/>
                  <a:pt x="4947294" y="3777179"/>
                </a:cubicBezTo>
                <a:cubicBezTo>
                  <a:pt x="4882515" y="3812360"/>
                  <a:pt x="4868666" y="3898583"/>
                  <a:pt x="4814608" y="3946721"/>
                </a:cubicBezTo>
                <a:cubicBezTo>
                  <a:pt x="4785457" y="3972744"/>
                  <a:pt x="4747707" y="4002229"/>
                  <a:pt x="4726263" y="4036518"/>
                </a:cubicBezTo>
                <a:cubicBezTo>
                  <a:pt x="4712525" y="4042884"/>
                  <a:pt x="4698787" y="4048803"/>
                  <a:pt x="4684827" y="4054053"/>
                </a:cubicBezTo>
                <a:cubicBezTo>
                  <a:pt x="4684938" y="4051372"/>
                  <a:pt x="4684491" y="4048469"/>
                  <a:pt x="4682928" y="4045453"/>
                </a:cubicBezTo>
                <a:cubicBezTo>
                  <a:pt x="4671871" y="4024567"/>
                  <a:pt x="4636800" y="4049585"/>
                  <a:pt x="4626860" y="4058632"/>
                </a:cubicBezTo>
                <a:cubicBezTo>
                  <a:pt x="4622058" y="4063099"/>
                  <a:pt x="4621164" y="4069689"/>
                  <a:pt x="4622840" y="4075163"/>
                </a:cubicBezTo>
                <a:cubicBezTo>
                  <a:pt x="4608656" y="4079741"/>
                  <a:pt x="4594360" y="4084209"/>
                  <a:pt x="4579728" y="4089123"/>
                </a:cubicBezTo>
                <a:cubicBezTo>
                  <a:pt x="4565543" y="4093925"/>
                  <a:pt x="4552029" y="4100179"/>
                  <a:pt x="4538403" y="4106434"/>
                </a:cubicBezTo>
                <a:close/>
                <a:moveTo>
                  <a:pt x="5421066" y="5028014"/>
                </a:moveTo>
                <a:cubicBezTo>
                  <a:pt x="5421974" y="5029969"/>
                  <a:pt x="5423809" y="5031546"/>
                  <a:pt x="5426769" y="5032217"/>
                </a:cubicBezTo>
                <a:cubicBezTo>
                  <a:pt x="5459828" y="5039698"/>
                  <a:pt x="5488643" y="5061702"/>
                  <a:pt x="5516789" y="5079795"/>
                </a:cubicBezTo>
                <a:cubicBezTo>
                  <a:pt x="5520251" y="5082141"/>
                  <a:pt x="5523379" y="5077561"/>
                  <a:pt x="5521926" y="5074433"/>
                </a:cubicBezTo>
                <a:cubicBezTo>
                  <a:pt x="5506179" y="5041486"/>
                  <a:pt x="5467200" y="5021270"/>
                  <a:pt x="5432689" y="5014569"/>
                </a:cubicBezTo>
                <a:cubicBezTo>
                  <a:pt x="5423976" y="5012894"/>
                  <a:pt x="5418343" y="5022150"/>
                  <a:pt x="5421066" y="5028014"/>
                </a:cubicBezTo>
                <a:close/>
                <a:moveTo>
                  <a:pt x="5719057" y="5341256"/>
                </a:moveTo>
                <a:cubicBezTo>
                  <a:pt x="5722966" y="5345054"/>
                  <a:pt x="5729890" y="5341033"/>
                  <a:pt x="5728327" y="5335783"/>
                </a:cubicBezTo>
                <a:cubicBezTo>
                  <a:pt x="5714702" y="5289881"/>
                  <a:pt x="5685215" y="5249784"/>
                  <a:pt x="5655618" y="5212480"/>
                </a:cubicBezTo>
                <a:cubicBezTo>
                  <a:pt x="5630600" y="5180761"/>
                  <a:pt x="5598210" y="5138654"/>
                  <a:pt x="5558339" y="5126146"/>
                </a:cubicBezTo>
                <a:cubicBezTo>
                  <a:pt x="5555211" y="5125141"/>
                  <a:pt x="5553200" y="5128379"/>
                  <a:pt x="5554765" y="5130949"/>
                </a:cubicBezTo>
                <a:cubicBezTo>
                  <a:pt x="5578441" y="5169704"/>
                  <a:pt x="5616416" y="5201647"/>
                  <a:pt x="5643109" y="5239062"/>
                </a:cubicBezTo>
                <a:cubicBezTo>
                  <a:pt x="5668016" y="5273797"/>
                  <a:pt x="5688343" y="5311324"/>
                  <a:pt x="5719057" y="5341256"/>
                </a:cubicBezTo>
                <a:close/>
                <a:moveTo>
                  <a:pt x="3478819" y="3068407"/>
                </a:moveTo>
                <a:cubicBezTo>
                  <a:pt x="3482729" y="3059472"/>
                  <a:pt x="3486191" y="3050648"/>
                  <a:pt x="3488871" y="3043166"/>
                </a:cubicBezTo>
                <a:cubicBezTo>
                  <a:pt x="3496467" y="3021498"/>
                  <a:pt x="3503168" y="2989890"/>
                  <a:pt x="3502275" y="2964425"/>
                </a:cubicBezTo>
                <a:cubicBezTo>
                  <a:pt x="3521484" y="2954149"/>
                  <a:pt x="3541031" y="2945327"/>
                  <a:pt x="3560575" y="2936279"/>
                </a:cubicBezTo>
                <a:cubicBezTo>
                  <a:pt x="3544381" y="2960070"/>
                  <a:pt x="3530085" y="2991901"/>
                  <a:pt x="3523718" y="3020269"/>
                </a:cubicBezTo>
                <a:cubicBezTo>
                  <a:pt x="3508529" y="3036016"/>
                  <a:pt x="3493675" y="3052212"/>
                  <a:pt x="3478819" y="3068407"/>
                </a:cubicBezTo>
                <a:close/>
                <a:moveTo>
                  <a:pt x="3737712" y="3353819"/>
                </a:moveTo>
                <a:cubicBezTo>
                  <a:pt x="3760810" y="3368289"/>
                  <a:pt x="3808159" y="3353043"/>
                  <a:pt x="3812096" y="3323726"/>
                </a:cubicBezTo>
                <a:cubicBezTo>
                  <a:pt x="3812767" y="3319034"/>
                  <a:pt x="3810309" y="3312891"/>
                  <a:pt x="3805395" y="3311328"/>
                </a:cubicBezTo>
                <a:cubicBezTo>
                  <a:pt x="3794785" y="3307977"/>
                  <a:pt x="3786073" y="3308983"/>
                  <a:pt x="3775798" y="3313339"/>
                </a:cubicBezTo>
                <a:cubicBezTo>
                  <a:pt x="3761279" y="3319594"/>
                  <a:pt x="3748770" y="3319594"/>
                  <a:pt x="3733245" y="3320375"/>
                </a:cubicBezTo>
                <a:cubicBezTo>
                  <a:pt x="3729335" y="3320598"/>
                  <a:pt x="3725315" y="3325066"/>
                  <a:pt x="3725203" y="3328863"/>
                </a:cubicBezTo>
                <a:cubicBezTo>
                  <a:pt x="3725008" y="3340870"/>
                  <a:pt x="3730013" y="3348995"/>
                  <a:pt x="3737712" y="3353819"/>
                </a:cubicBezTo>
                <a:close/>
                <a:moveTo>
                  <a:pt x="4439559" y="4072927"/>
                </a:moveTo>
                <a:cubicBezTo>
                  <a:pt x="4439224" y="4076279"/>
                  <a:pt x="4443021" y="4077954"/>
                  <a:pt x="4445701" y="4076725"/>
                </a:cubicBezTo>
                <a:cubicBezTo>
                  <a:pt x="4472060" y="4064663"/>
                  <a:pt x="4491159" y="4028252"/>
                  <a:pt x="4509923" y="4006586"/>
                </a:cubicBezTo>
                <a:cubicBezTo>
                  <a:pt x="4525783" y="3988269"/>
                  <a:pt x="4549683" y="3968388"/>
                  <a:pt x="4555715" y="3944263"/>
                </a:cubicBezTo>
                <a:cubicBezTo>
                  <a:pt x="4556943" y="3939461"/>
                  <a:pt x="4552699" y="3933207"/>
                  <a:pt x="4547227" y="3936110"/>
                </a:cubicBezTo>
                <a:cubicBezTo>
                  <a:pt x="4520645" y="3950071"/>
                  <a:pt x="4500206" y="3984695"/>
                  <a:pt x="4481219" y="4007702"/>
                </a:cubicBezTo>
                <a:cubicBezTo>
                  <a:pt x="4465694" y="4026689"/>
                  <a:pt x="4441793" y="4047575"/>
                  <a:pt x="4439559" y="4072927"/>
                </a:cubicBezTo>
                <a:close/>
                <a:moveTo>
                  <a:pt x="3480048" y="3095770"/>
                </a:moveTo>
                <a:cubicBezTo>
                  <a:pt x="3502385" y="3073321"/>
                  <a:pt x="3524389" y="3050648"/>
                  <a:pt x="3548178" y="3029762"/>
                </a:cubicBezTo>
                <a:cubicBezTo>
                  <a:pt x="3587826" y="2995028"/>
                  <a:pt x="3627365" y="2944879"/>
                  <a:pt x="3671928" y="2916622"/>
                </a:cubicBezTo>
                <a:cubicBezTo>
                  <a:pt x="3672375" y="2962191"/>
                  <a:pt x="3662100" y="3012562"/>
                  <a:pt x="3643337" y="3059136"/>
                </a:cubicBezTo>
                <a:cubicBezTo>
                  <a:pt x="3622562" y="3063157"/>
                  <a:pt x="3603240" y="3073098"/>
                  <a:pt x="3581572" y="3076001"/>
                </a:cubicBezTo>
                <a:cubicBezTo>
                  <a:pt x="3562810" y="3078459"/>
                  <a:pt x="3543933" y="3080133"/>
                  <a:pt x="3525394" y="3083372"/>
                </a:cubicBezTo>
                <a:cubicBezTo>
                  <a:pt x="3508864" y="3086277"/>
                  <a:pt x="3494009" y="3090073"/>
                  <a:pt x="3480048" y="3095770"/>
                </a:cubicBezTo>
                <a:close/>
                <a:moveTo>
                  <a:pt x="1008059" y="617637"/>
                </a:moveTo>
                <a:cubicBezTo>
                  <a:pt x="1010404" y="622328"/>
                  <a:pt x="1018445" y="624561"/>
                  <a:pt x="1020568" y="618307"/>
                </a:cubicBezTo>
                <a:cubicBezTo>
                  <a:pt x="1030955" y="590162"/>
                  <a:pt x="1026041" y="555986"/>
                  <a:pt x="1021908" y="526723"/>
                </a:cubicBezTo>
                <a:cubicBezTo>
                  <a:pt x="1021239" y="521920"/>
                  <a:pt x="1017553" y="519993"/>
                  <a:pt x="1013713" y="520217"/>
                </a:cubicBezTo>
                <a:cubicBezTo>
                  <a:pt x="1009874" y="520440"/>
                  <a:pt x="1005882" y="522814"/>
                  <a:pt x="1004596" y="526612"/>
                </a:cubicBezTo>
                <a:cubicBezTo>
                  <a:pt x="994991" y="555092"/>
                  <a:pt x="994656" y="590497"/>
                  <a:pt x="1008059" y="617637"/>
                </a:cubicBezTo>
                <a:close/>
                <a:moveTo>
                  <a:pt x="3820697" y="3511584"/>
                </a:moveTo>
                <a:cubicBezTo>
                  <a:pt x="3815001" y="3505554"/>
                  <a:pt x="3809082" y="3499746"/>
                  <a:pt x="3803609" y="3493490"/>
                </a:cubicBezTo>
                <a:cubicBezTo>
                  <a:pt x="3835327" y="3500080"/>
                  <a:pt x="3871627" y="3494943"/>
                  <a:pt x="3894187" y="3478189"/>
                </a:cubicBezTo>
                <a:cubicBezTo>
                  <a:pt x="3899548" y="3474280"/>
                  <a:pt x="3897203" y="3464117"/>
                  <a:pt x="3890167" y="3463893"/>
                </a:cubicBezTo>
                <a:cubicBezTo>
                  <a:pt x="3865819" y="3463111"/>
                  <a:pt x="3842475" y="3471712"/>
                  <a:pt x="3817904" y="3469812"/>
                </a:cubicBezTo>
                <a:cubicBezTo>
                  <a:pt x="3805172" y="3468808"/>
                  <a:pt x="3792886" y="3466351"/>
                  <a:pt x="3780376" y="3464229"/>
                </a:cubicBezTo>
                <a:cubicBezTo>
                  <a:pt x="3776356" y="3458756"/>
                  <a:pt x="3771665" y="3453953"/>
                  <a:pt x="3767757" y="3448257"/>
                </a:cubicBezTo>
                <a:cubicBezTo>
                  <a:pt x="3766527" y="3440662"/>
                  <a:pt x="3765300" y="3432956"/>
                  <a:pt x="3764406" y="3425137"/>
                </a:cubicBezTo>
                <a:cubicBezTo>
                  <a:pt x="3790429" y="3414863"/>
                  <a:pt x="3816341" y="3404253"/>
                  <a:pt x="3842364" y="3393866"/>
                </a:cubicBezTo>
                <a:cubicBezTo>
                  <a:pt x="3842922" y="3395540"/>
                  <a:pt x="3843593" y="3397216"/>
                  <a:pt x="3845044" y="3398332"/>
                </a:cubicBezTo>
                <a:cubicBezTo>
                  <a:pt x="3869169" y="3416203"/>
                  <a:pt x="3912839" y="3442673"/>
                  <a:pt x="3940202" y="3420335"/>
                </a:cubicBezTo>
                <a:cubicBezTo>
                  <a:pt x="3944558" y="3416761"/>
                  <a:pt x="3943330" y="3408720"/>
                  <a:pt x="3938415" y="3406151"/>
                </a:cubicBezTo>
                <a:cubicBezTo>
                  <a:pt x="3923115" y="3398332"/>
                  <a:pt x="3907590" y="3401125"/>
                  <a:pt x="3891171" y="3395093"/>
                </a:cubicBezTo>
                <a:cubicBezTo>
                  <a:pt x="3882236" y="3391744"/>
                  <a:pt x="3873413" y="3388392"/>
                  <a:pt x="3864478" y="3385153"/>
                </a:cubicBezTo>
                <a:cubicBezTo>
                  <a:pt x="3947575" y="3352206"/>
                  <a:pt x="4031228" y="3321045"/>
                  <a:pt x="4119016" y="3302505"/>
                </a:cubicBezTo>
                <a:cubicBezTo>
                  <a:pt x="4140236" y="3298037"/>
                  <a:pt x="4161456" y="3294352"/>
                  <a:pt x="4182566" y="3290553"/>
                </a:cubicBezTo>
                <a:cubicBezTo>
                  <a:pt x="4199876" y="3304627"/>
                  <a:pt x="4241425" y="3299153"/>
                  <a:pt x="4260635" y="3301500"/>
                </a:cubicBezTo>
                <a:cubicBezTo>
                  <a:pt x="4275044" y="3303287"/>
                  <a:pt x="4289675" y="3305074"/>
                  <a:pt x="4304194" y="3307643"/>
                </a:cubicBezTo>
                <a:cubicBezTo>
                  <a:pt x="4305534" y="3310435"/>
                  <a:pt x="4307768" y="3312780"/>
                  <a:pt x="4311230" y="3313897"/>
                </a:cubicBezTo>
                <a:cubicBezTo>
                  <a:pt x="4375339" y="3335787"/>
                  <a:pt x="4436990" y="3360582"/>
                  <a:pt x="4498307" y="3386271"/>
                </a:cubicBezTo>
                <a:cubicBezTo>
                  <a:pt x="4554039" y="3441556"/>
                  <a:pt x="4604747" y="3502538"/>
                  <a:pt x="4665616" y="3551569"/>
                </a:cubicBezTo>
                <a:cubicBezTo>
                  <a:pt x="4595923" y="3549000"/>
                  <a:pt x="4525894" y="3558940"/>
                  <a:pt x="4457207" y="3545984"/>
                </a:cubicBezTo>
                <a:cubicBezTo>
                  <a:pt x="4454972" y="3545538"/>
                  <a:pt x="4452851" y="3544755"/>
                  <a:pt x="4450617" y="3544309"/>
                </a:cubicBezTo>
                <a:cubicBezTo>
                  <a:pt x="4462121" y="3539060"/>
                  <a:pt x="4472395" y="3531577"/>
                  <a:pt x="4478092" y="3521413"/>
                </a:cubicBezTo>
                <a:cubicBezTo>
                  <a:pt x="4481554" y="3515158"/>
                  <a:pt x="4476417" y="3505554"/>
                  <a:pt x="4469268" y="3505106"/>
                </a:cubicBezTo>
                <a:cubicBezTo>
                  <a:pt x="4446485" y="3503878"/>
                  <a:pt x="4420573" y="3519626"/>
                  <a:pt x="4400915" y="3531130"/>
                </a:cubicBezTo>
                <a:lnTo>
                  <a:pt x="4400470" y="3531688"/>
                </a:lnTo>
                <a:cubicBezTo>
                  <a:pt x="4384274" y="3526774"/>
                  <a:pt x="4368191" y="3521524"/>
                  <a:pt x="4352332" y="3515828"/>
                </a:cubicBezTo>
                <a:cubicBezTo>
                  <a:pt x="4386061" y="3507341"/>
                  <a:pt x="4418897" y="3488689"/>
                  <a:pt x="4433640" y="3465457"/>
                </a:cubicBezTo>
                <a:cubicBezTo>
                  <a:pt x="4437773" y="3458868"/>
                  <a:pt x="4432523" y="3448481"/>
                  <a:pt x="4424035" y="3450715"/>
                </a:cubicBezTo>
                <a:cubicBezTo>
                  <a:pt x="4404490" y="3455852"/>
                  <a:pt x="4387289" y="3467020"/>
                  <a:pt x="4368749" y="3474615"/>
                </a:cubicBezTo>
                <a:cubicBezTo>
                  <a:pt x="4345071" y="3484332"/>
                  <a:pt x="4321170" y="3489693"/>
                  <a:pt x="4296710" y="3495277"/>
                </a:cubicBezTo>
                <a:cubicBezTo>
                  <a:pt x="4286100" y="3491369"/>
                  <a:pt x="4275490" y="3487348"/>
                  <a:pt x="4264879" y="3483550"/>
                </a:cubicBezTo>
                <a:cubicBezTo>
                  <a:pt x="4269125" y="3482881"/>
                  <a:pt x="4273592" y="3482210"/>
                  <a:pt x="4277389" y="3481429"/>
                </a:cubicBezTo>
                <a:cubicBezTo>
                  <a:pt x="4307433" y="3474951"/>
                  <a:pt x="4349986" y="3463782"/>
                  <a:pt x="4367521" y="3436195"/>
                </a:cubicBezTo>
                <a:cubicBezTo>
                  <a:pt x="4371876" y="3429382"/>
                  <a:pt x="4364394" y="3421229"/>
                  <a:pt x="4357468" y="3421787"/>
                </a:cubicBezTo>
                <a:cubicBezTo>
                  <a:pt x="4332115" y="3423797"/>
                  <a:pt x="4309332" y="3439881"/>
                  <a:pt x="4285319" y="3447252"/>
                </a:cubicBezTo>
                <a:cubicBezTo>
                  <a:pt x="4257396" y="3455740"/>
                  <a:pt x="4231596" y="3460096"/>
                  <a:pt x="4203228" y="3459539"/>
                </a:cubicBezTo>
                <a:cubicBezTo>
                  <a:pt x="4196862" y="3455964"/>
                  <a:pt x="4190495" y="3452167"/>
                  <a:pt x="4184018" y="3448815"/>
                </a:cubicBezTo>
                <a:cubicBezTo>
                  <a:pt x="4205126" y="3446023"/>
                  <a:pt x="4226123" y="3440997"/>
                  <a:pt x="4242096" y="3427595"/>
                </a:cubicBezTo>
                <a:cubicBezTo>
                  <a:pt x="4248239" y="3422458"/>
                  <a:pt x="4244552" y="3411512"/>
                  <a:pt x="4237181" y="3409949"/>
                </a:cubicBezTo>
                <a:cubicBezTo>
                  <a:pt x="4210822" y="3404475"/>
                  <a:pt x="4184465" y="3415644"/>
                  <a:pt x="4158329" y="3419665"/>
                </a:cubicBezTo>
                <a:cubicBezTo>
                  <a:pt x="4146826" y="3421452"/>
                  <a:pt x="4134987" y="3422123"/>
                  <a:pt x="4123036" y="3422681"/>
                </a:cubicBezTo>
                <a:cubicBezTo>
                  <a:pt x="4079143" y="3407826"/>
                  <a:pt x="4032569" y="3400455"/>
                  <a:pt x="3982086" y="3404811"/>
                </a:cubicBezTo>
                <a:cubicBezTo>
                  <a:pt x="3972593" y="3405593"/>
                  <a:pt x="3968236" y="3420335"/>
                  <a:pt x="3979183" y="3422681"/>
                </a:cubicBezTo>
                <a:cubicBezTo>
                  <a:pt x="4086402" y="3446470"/>
                  <a:pt x="4178321" y="3473164"/>
                  <a:pt x="4265327" y="3545426"/>
                </a:cubicBezTo>
                <a:cubicBezTo>
                  <a:pt x="4312460" y="3584628"/>
                  <a:pt x="4357469" y="3626288"/>
                  <a:pt x="4403150" y="3667166"/>
                </a:cubicBezTo>
                <a:cubicBezTo>
                  <a:pt x="4287887" y="3669846"/>
                  <a:pt x="4163243" y="3695535"/>
                  <a:pt x="4055353" y="3659459"/>
                </a:cubicBezTo>
                <a:cubicBezTo>
                  <a:pt x="4058591" y="3659682"/>
                  <a:pt x="4061943" y="3659794"/>
                  <a:pt x="4065070" y="3660130"/>
                </a:cubicBezTo>
                <a:cubicBezTo>
                  <a:pt x="4109075" y="3664150"/>
                  <a:pt x="4154532" y="3668952"/>
                  <a:pt x="4190383" y="3639355"/>
                </a:cubicBezTo>
                <a:cubicBezTo>
                  <a:pt x="4198202" y="3632877"/>
                  <a:pt x="4193399" y="3620927"/>
                  <a:pt x="4183348" y="3621485"/>
                </a:cubicBezTo>
                <a:cubicBezTo>
                  <a:pt x="4113653" y="3625395"/>
                  <a:pt x="4044967" y="3624613"/>
                  <a:pt x="3975384" y="3623943"/>
                </a:cubicBezTo>
                <a:cubicBezTo>
                  <a:pt x="3962652" y="3617464"/>
                  <a:pt x="3950143" y="3610875"/>
                  <a:pt x="3937969" y="3603615"/>
                </a:cubicBezTo>
                <a:cubicBezTo>
                  <a:pt x="3986777" y="3611434"/>
                  <a:pt x="4039047" y="3605067"/>
                  <a:pt x="4079255" y="3582171"/>
                </a:cubicBezTo>
                <a:cubicBezTo>
                  <a:pt x="4087408" y="3577481"/>
                  <a:pt x="4080818" y="3567205"/>
                  <a:pt x="4073559" y="3566982"/>
                </a:cubicBezTo>
                <a:cubicBezTo>
                  <a:pt x="4033685" y="3565753"/>
                  <a:pt x="3994706" y="3575805"/>
                  <a:pt x="3954723" y="3573572"/>
                </a:cubicBezTo>
                <a:cubicBezTo>
                  <a:pt x="3928698" y="3572119"/>
                  <a:pt x="3903457" y="3567317"/>
                  <a:pt x="3878440" y="3561285"/>
                </a:cubicBezTo>
                <a:cubicBezTo>
                  <a:pt x="3876429" y="3560058"/>
                  <a:pt x="3874083" y="3559387"/>
                  <a:pt x="3871738" y="3559275"/>
                </a:cubicBezTo>
                <a:cubicBezTo>
                  <a:pt x="3867828" y="3556259"/>
                  <a:pt x="3864367" y="3552686"/>
                  <a:pt x="3860570" y="3549447"/>
                </a:cubicBezTo>
                <a:cubicBezTo>
                  <a:pt x="3898432" y="3557042"/>
                  <a:pt x="3939979" y="3555477"/>
                  <a:pt x="3967007" y="3540735"/>
                </a:cubicBezTo>
                <a:cubicBezTo>
                  <a:pt x="3973373" y="3537273"/>
                  <a:pt x="3972146" y="3525769"/>
                  <a:pt x="3964551" y="3524652"/>
                </a:cubicBezTo>
                <a:cubicBezTo>
                  <a:pt x="3930710" y="3519515"/>
                  <a:pt x="3896532" y="3523089"/>
                  <a:pt x="3862579" y="3517057"/>
                </a:cubicBezTo>
                <a:cubicBezTo>
                  <a:pt x="3848395" y="3514600"/>
                  <a:pt x="3834547" y="3511808"/>
                  <a:pt x="3820697" y="3511584"/>
                </a:cubicBezTo>
                <a:close/>
                <a:moveTo>
                  <a:pt x="5736062" y="5464197"/>
                </a:moveTo>
                <a:cubicBezTo>
                  <a:pt x="5742455" y="5472154"/>
                  <a:pt x="5749436" y="5479581"/>
                  <a:pt x="5757924" y="5486003"/>
                </a:cubicBezTo>
                <a:cubicBezTo>
                  <a:pt x="5763510" y="5490247"/>
                  <a:pt x="5771104" y="5484439"/>
                  <a:pt x="5769875" y="5478073"/>
                </a:cubicBezTo>
                <a:cubicBezTo>
                  <a:pt x="5765297" y="5452944"/>
                  <a:pt x="5749772" y="5432840"/>
                  <a:pt x="5734805" y="5412736"/>
                </a:cubicBezTo>
                <a:cubicBezTo>
                  <a:pt x="5719503" y="5392185"/>
                  <a:pt x="5704426" y="5372529"/>
                  <a:pt x="5682536" y="5358791"/>
                </a:cubicBezTo>
                <a:cubicBezTo>
                  <a:pt x="5676058" y="5354770"/>
                  <a:pt x="5668574" y="5363147"/>
                  <a:pt x="5671143" y="5369402"/>
                </a:cubicBezTo>
                <a:cubicBezTo>
                  <a:pt x="5681976" y="5395537"/>
                  <a:pt x="5701299" y="5416534"/>
                  <a:pt x="5717716" y="5439206"/>
                </a:cubicBezTo>
                <a:cubicBezTo>
                  <a:pt x="5723859" y="5447750"/>
                  <a:pt x="5729667" y="5456238"/>
                  <a:pt x="5736062" y="5464197"/>
                </a:cubicBezTo>
                <a:close/>
                <a:moveTo>
                  <a:pt x="3558998" y="3283727"/>
                </a:moveTo>
                <a:cubicBezTo>
                  <a:pt x="3559207" y="3287036"/>
                  <a:pt x="3561469" y="3290051"/>
                  <a:pt x="3565936" y="3290218"/>
                </a:cubicBezTo>
                <a:cubicBezTo>
                  <a:pt x="3594417" y="3291001"/>
                  <a:pt x="3623344" y="3283852"/>
                  <a:pt x="3649925" y="3273800"/>
                </a:cubicBezTo>
                <a:cubicBezTo>
                  <a:pt x="3666344" y="3267547"/>
                  <a:pt x="3684214" y="3262855"/>
                  <a:pt x="3690022" y="3244985"/>
                </a:cubicBezTo>
                <a:cubicBezTo>
                  <a:pt x="3691808" y="3239512"/>
                  <a:pt x="3687341" y="3233705"/>
                  <a:pt x="3682202" y="3232476"/>
                </a:cubicBezTo>
                <a:cubicBezTo>
                  <a:pt x="3660536" y="3227338"/>
                  <a:pt x="3635182" y="3248670"/>
                  <a:pt x="3615637" y="3256601"/>
                </a:cubicBezTo>
                <a:cubicBezTo>
                  <a:pt x="3598772" y="3263413"/>
                  <a:pt x="3581461" y="3269334"/>
                  <a:pt x="3564373" y="3275476"/>
                </a:cubicBezTo>
                <a:cubicBezTo>
                  <a:pt x="3560631" y="3276816"/>
                  <a:pt x="3558788" y="3280418"/>
                  <a:pt x="3558998" y="3283727"/>
                </a:cubicBezTo>
                <a:close/>
                <a:moveTo>
                  <a:pt x="4640709" y="4431780"/>
                </a:moveTo>
                <a:cubicBezTo>
                  <a:pt x="4655675" y="4451885"/>
                  <a:pt x="4686614" y="4451104"/>
                  <a:pt x="4691415" y="4423517"/>
                </a:cubicBezTo>
                <a:cubicBezTo>
                  <a:pt x="4692533" y="4417038"/>
                  <a:pt x="4687507" y="4410672"/>
                  <a:pt x="4680694" y="4411230"/>
                </a:cubicBezTo>
                <a:cubicBezTo>
                  <a:pt x="4669078" y="4412124"/>
                  <a:pt x="4660031" y="4418825"/>
                  <a:pt x="4648080" y="4418266"/>
                </a:cubicBezTo>
                <a:cubicBezTo>
                  <a:pt x="4641714" y="4418043"/>
                  <a:pt x="4636800" y="4426531"/>
                  <a:pt x="4640709" y="4431780"/>
                </a:cubicBezTo>
                <a:close/>
                <a:moveTo>
                  <a:pt x="3527516" y="3359576"/>
                </a:moveTo>
                <a:cubicBezTo>
                  <a:pt x="3552199" y="3367060"/>
                  <a:pt x="3572191" y="3360805"/>
                  <a:pt x="3591514" y="3344946"/>
                </a:cubicBezTo>
                <a:cubicBezTo>
                  <a:pt x="3595981" y="3341261"/>
                  <a:pt x="3593300" y="3334000"/>
                  <a:pt x="3588386" y="3332437"/>
                </a:cubicBezTo>
                <a:cubicBezTo>
                  <a:pt x="3577329" y="3328918"/>
                  <a:pt x="3567947" y="3329924"/>
                  <a:pt x="3558565" y="3332045"/>
                </a:cubicBezTo>
                <a:cubicBezTo>
                  <a:pt x="3549183" y="3334168"/>
                  <a:pt x="3539802" y="3337406"/>
                  <a:pt x="3528744" y="3338356"/>
                </a:cubicBezTo>
                <a:cubicBezTo>
                  <a:pt x="3517464" y="3339249"/>
                  <a:pt x="3517575" y="3356561"/>
                  <a:pt x="3527516" y="3359576"/>
                </a:cubicBezTo>
                <a:close/>
                <a:moveTo>
                  <a:pt x="5767193" y="5654988"/>
                </a:moveTo>
                <a:cubicBezTo>
                  <a:pt x="5772444" y="5660238"/>
                  <a:pt x="5780933" y="5654765"/>
                  <a:pt x="5779257" y="5647841"/>
                </a:cubicBezTo>
                <a:cubicBezTo>
                  <a:pt x="5769987" y="5607521"/>
                  <a:pt x="5748543" y="5570329"/>
                  <a:pt x="5727992" y="5534812"/>
                </a:cubicBezTo>
                <a:cubicBezTo>
                  <a:pt x="5706994" y="5498401"/>
                  <a:pt x="5684210" y="5464225"/>
                  <a:pt x="5651262" y="5437420"/>
                </a:cubicBezTo>
                <a:cubicBezTo>
                  <a:pt x="5643778" y="5431277"/>
                  <a:pt x="5633392" y="5440436"/>
                  <a:pt x="5638641" y="5448701"/>
                </a:cubicBezTo>
                <a:cubicBezTo>
                  <a:pt x="5662208" y="5485558"/>
                  <a:pt x="5686220" y="5522192"/>
                  <a:pt x="5706771" y="5560948"/>
                </a:cubicBezTo>
                <a:cubicBezTo>
                  <a:pt x="5724418" y="5594006"/>
                  <a:pt x="5739942" y="5628519"/>
                  <a:pt x="5767193" y="5654988"/>
                </a:cubicBezTo>
                <a:close/>
                <a:moveTo>
                  <a:pt x="4560518" y="4428766"/>
                </a:moveTo>
                <a:cubicBezTo>
                  <a:pt x="4578835" y="4437254"/>
                  <a:pt x="4600279" y="4436026"/>
                  <a:pt x="4611559" y="4417821"/>
                </a:cubicBezTo>
                <a:cubicBezTo>
                  <a:pt x="4614351" y="4413241"/>
                  <a:pt x="4611894" y="4405535"/>
                  <a:pt x="4606198" y="4404530"/>
                </a:cubicBezTo>
                <a:cubicBezTo>
                  <a:pt x="4590115" y="4401850"/>
                  <a:pt x="4576824" y="4408997"/>
                  <a:pt x="4561635" y="4413800"/>
                </a:cubicBezTo>
                <a:cubicBezTo>
                  <a:pt x="4554039" y="4416145"/>
                  <a:pt x="4553258" y="4425416"/>
                  <a:pt x="4560518" y="4428766"/>
                </a:cubicBezTo>
                <a:close/>
                <a:moveTo>
                  <a:pt x="3447659" y="3308535"/>
                </a:moveTo>
                <a:cubicBezTo>
                  <a:pt x="3472007" y="3311104"/>
                  <a:pt x="3522266" y="3320821"/>
                  <a:pt x="3535111" y="3291782"/>
                </a:cubicBezTo>
                <a:cubicBezTo>
                  <a:pt x="3537232" y="3286757"/>
                  <a:pt x="3535446" y="3280614"/>
                  <a:pt x="3530309" y="3278269"/>
                </a:cubicBezTo>
                <a:cubicBezTo>
                  <a:pt x="3518637" y="3272962"/>
                  <a:pt x="3503224" y="3273438"/>
                  <a:pt x="3487742" y="3276035"/>
                </a:cubicBezTo>
                <a:cubicBezTo>
                  <a:pt x="3472258" y="3278631"/>
                  <a:pt x="3456705" y="3283349"/>
                  <a:pt x="3444754" y="3286533"/>
                </a:cubicBezTo>
                <a:cubicBezTo>
                  <a:pt x="3433363" y="3289549"/>
                  <a:pt x="3436825" y="3307419"/>
                  <a:pt x="3447659" y="3308535"/>
                </a:cubicBezTo>
                <a:close/>
                <a:moveTo>
                  <a:pt x="945849" y="773330"/>
                </a:moveTo>
                <a:cubicBezTo>
                  <a:pt x="947525" y="780925"/>
                  <a:pt x="958581" y="783605"/>
                  <a:pt x="962714" y="776457"/>
                </a:cubicBezTo>
                <a:cubicBezTo>
                  <a:pt x="978127" y="750099"/>
                  <a:pt x="974330" y="717821"/>
                  <a:pt x="975781" y="688113"/>
                </a:cubicBezTo>
                <a:cubicBezTo>
                  <a:pt x="975949" y="683868"/>
                  <a:pt x="972682" y="680518"/>
                  <a:pt x="969067" y="679401"/>
                </a:cubicBezTo>
                <a:cubicBezTo>
                  <a:pt x="965451" y="678284"/>
                  <a:pt x="961485" y="679401"/>
                  <a:pt x="960257" y="684092"/>
                </a:cubicBezTo>
                <a:cubicBezTo>
                  <a:pt x="952662" y="712796"/>
                  <a:pt x="939036" y="743398"/>
                  <a:pt x="945849" y="773330"/>
                </a:cubicBezTo>
                <a:close/>
                <a:moveTo>
                  <a:pt x="5675722" y="5659008"/>
                </a:moveTo>
                <a:cubicBezTo>
                  <a:pt x="5680414" y="5664481"/>
                  <a:pt x="5688566" y="5661465"/>
                  <a:pt x="5689683" y="5654765"/>
                </a:cubicBezTo>
                <a:cubicBezTo>
                  <a:pt x="5694708" y="5625614"/>
                  <a:pt x="5673153" y="5595011"/>
                  <a:pt x="5656736" y="5572338"/>
                </a:cubicBezTo>
                <a:cubicBezTo>
                  <a:pt x="5654670" y="5569435"/>
                  <a:pt x="5651346" y="5568792"/>
                  <a:pt x="5648401" y="5569700"/>
                </a:cubicBezTo>
                <a:cubicBezTo>
                  <a:pt x="5645454" y="5570607"/>
                  <a:pt x="5642886" y="5573065"/>
                  <a:pt x="5642327" y="5576359"/>
                </a:cubicBezTo>
                <a:cubicBezTo>
                  <a:pt x="5638306" y="5605287"/>
                  <a:pt x="5657181" y="5637899"/>
                  <a:pt x="5675722" y="5659008"/>
                </a:cubicBezTo>
                <a:close/>
                <a:moveTo>
                  <a:pt x="3413036" y="3359242"/>
                </a:moveTo>
                <a:cubicBezTo>
                  <a:pt x="3439170" y="3375548"/>
                  <a:pt x="3481946" y="3379122"/>
                  <a:pt x="3498029" y="3347626"/>
                </a:cubicBezTo>
                <a:cubicBezTo>
                  <a:pt x="3501939" y="3339920"/>
                  <a:pt x="3496131" y="3332995"/>
                  <a:pt x="3488424" y="3332326"/>
                </a:cubicBezTo>
                <a:cubicBezTo>
                  <a:pt x="3466310" y="3330427"/>
                  <a:pt x="3439616" y="3336234"/>
                  <a:pt x="3417503" y="3339138"/>
                </a:cubicBezTo>
                <a:cubicBezTo>
                  <a:pt x="3408121" y="3340367"/>
                  <a:pt x="3404994" y="3354105"/>
                  <a:pt x="3413036" y="3359242"/>
                </a:cubicBezTo>
                <a:close/>
                <a:moveTo>
                  <a:pt x="5047635" y="5039266"/>
                </a:moveTo>
                <a:cubicBezTo>
                  <a:pt x="5050835" y="5043224"/>
                  <a:pt x="5054793" y="5046567"/>
                  <a:pt x="5060098" y="5048856"/>
                </a:cubicBezTo>
                <a:cubicBezTo>
                  <a:pt x="5065683" y="5051314"/>
                  <a:pt x="5073947" y="5048745"/>
                  <a:pt x="5074729" y="5041709"/>
                </a:cubicBezTo>
                <a:cubicBezTo>
                  <a:pt x="5077856" y="5014903"/>
                  <a:pt x="5055295" y="4992565"/>
                  <a:pt x="5032512" y="4982179"/>
                </a:cubicBezTo>
                <a:cubicBezTo>
                  <a:pt x="5021788" y="4977264"/>
                  <a:pt x="5015982" y="4992120"/>
                  <a:pt x="5023353" y="4998933"/>
                </a:cubicBezTo>
                <a:cubicBezTo>
                  <a:pt x="5035247" y="5009990"/>
                  <a:pt x="5038033" y="5027392"/>
                  <a:pt x="5047635" y="5039266"/>
                </a:cubicBezTo>
                <a:close/>
                <a:moveTo>
                  <a:pt x="3406920" y="3413927"/>
                </a:moveTo>
                <a:cubicBezTo>
                  <a:pt x="3408372" y="3417682"/>
                  <a:pt x="3412141" y="3420223"/>
                  <a:pt x="3416943" y="3417878"/>
                </a:cubicBezTo>
                <a:cubicBezTo>
                  <a:pt x="3432245" y="3410506"/>
                  <a:pt x="3446541" y="3410059"/>
                  <a:pt x="3459609" y="3398555"/>
                </a:cubicBezTo>
                <a:cubicBezTo>
                  <a:pt x="3463071" y="3395540"/>
                  <a:pt x="3459609" y="3389286"/>
                  <a:pt x="3455364" y="3389844"/>
                </a:cubicBezTo>
                <a:cubicBezTo>
                  <a:pt x="3439394" y="3391966"/>
                  <a:pt x="3424985" y="3394758"/>
                  <a:pt x="3410802" y="3402688"/>
                </a:cubicBezTo>
                <a:cubicBezTo>
                  <a:pt x="3406334" y="3405201"/>
                  <a:pt x="3405468" y="3410171"/>
                  <a:pt x="3406920" y="3413927"/>
                </a:cubicBezTo>
                <a:close/>
                <a:moveTo>
                  <a:pt x="3398558" y="3444333"/>
                </a:moveTo>
                <a:cubicBezTo>
                  <a:pt x="3400415" y="3449122"/>
                  <a:pt x="3405329" y="3453227"/>
                  <a:pt x="3411137" y="3452836"/>
                </a:cubicBezTo>
                <a:cubicBezTo>
                  <a:pt x="3424875" y="3451942"/>
                  <a:pt x="3432135" y="3450491"/>
                  <a:pt x="3441739" y="3440438"/>
                </a:cubicBezTo>
                <a:cubicBezTo>
                  <a:pt x="3443526" y="3438428"/>
                  <a:pt x="3443750" y="3436195"/>
                  <a:pt x="3443303" y="3433961"/>
                </a:cubicBezTo>
                <a:cubicBezTo>
                  <a:pt x="3444643" y="3431727"/>
                  <a:pt x="3444643" y="3429047"/>
                  <a:pt x="3441628" y="3427371"/>
                </a:cubicBezTo>
                <a:cubicBezTo>
                  <a:pt x="3434815" y="3423574"/>
                  <a:pt x="3429565" y="3424244"/>
                  <a:pt x="3424092" y="3426589"/>
                </a:cubicBezTo>
                <a:cubicBezTo>
                  <a:pt x="3417949" y="3427260"/>
                  <a:pt x="3412031" y="3428934"/>
                  <a:pt x="3404325" y="3431727"/>
                </a:cubicBezTo>
                <a:cubicBezTo>
                  <a:pt x="3397902" y="3434072"/>
                  <a:pt x="3396701" y="3439545"/>
                  <a:pt x="3398558" y="3444333"/>
                </a:cubicBezTo>
                <a:close/>
                <a:moveTo>
                  <a:pt x="4951747" y="5074277"/>
                </a:moveTo>
                <a:cubicBezTo>
                  <a:pt x="4955865" y="5077882"/>
                  <a:pt x="4960724" y="5080689"/>
                  <a:pt x="4966280" y="5082364"/>
                </a:cubicBezTo>
                <a:cubicBezTo>
                  <a:pt x="4973763" y="5084597"/>
                  <a:pt x="4979906" y="5080130"/>
                  <a:pt x="4981245" y="5072759"/>
                </a:cubicBezTo>
                <a:cubicBezTo>
                  <a:pt x="4984262" y="5055670"/>
                  <a:pt x="4971305" y="5044278"/>
                  <a:pt x="4965834" y="5028978"/>
                </a:cubicBezTo>
                <a:cubicBezTo>
                  <a:pt x="4963543" y="5022500"/>
                  <a:pt x="4956591" y="5018339"/>
                  <a:pt x="4949932" y="5017906"/>
                </a:cubicBezTo>
                <a:cubicBezTo>
                  <a:pt x="4943272" y="5017474"/>
                  <a:pt x="4936906" y="5020769"/>
                  <a:pt x="4935789" y="5029200"/>
                </a:cubicBezTo>
                <a:cubicBezTo>
                  <a:pt x="4933694" y="5045451"/>
                  <a:pt x="4939391" y="5063460"/>
                  <a:pt x="4951747" y="5074277"/>
                </a:cubicBezTo>
                <a:close/>
                <a:moveTo>
                  <a:pt x="3568282" y="3674202"/>
                </a:moveTo>
                <a:cubicBezTo>
                  <a:pt x="3584701" y="3690843"/>
                  <a:pt x="3609830" y="3687827"/>
                  <a:pt x="3619323" y="3665936"/>
                </a:cubicBezTo>
                <a:cubicBezTo>
                  <a:pt x="3621668" y="3660464"/>
                  <a:pt x="3617760" y="3653652"/>
                  <a:pt x="3612398" y="3651976"/>
                </a:cubicBezTo>
                <a:cubicBezTo>
                  <a:pt x="3604748" y="3649629"/>
                  <a:pt x="3597293" y="3649490"/>
                  <a:pt x="3590131" y="3651095"/>
                </a:cubicBezTo>
                <a:cubicBezTo>
                  <a:pt x="3582968" y="3652700"/>
                  <a:pt x="3576101" y="3656052"/>
                  <a:pt x="3569622" y="3660687"/>
                </a:cubicBezTo>
                <a:cubicBezTo>
                  <a:pt x="3565713" y="3663479"/>
                  <a:pt x="3564708" y="3670628"/>
                  <a:pt x="3568282" y="3674202"/>
                </a:cubicBezTo>
                <a:close/>
                <a:moveTo>
                  <a:pt x="936914" y="997265"/>
                </a:moveTo>
                <a:cubicBezTo>
                  <a:pt x="939482" y="982187"/>
                  <a:pt x="940711" y="967779"/>
                  <a:pt x="940935" y="955717"/>
                </a:cubicBezTo>
                <a:cubicBezTo>
                  <a:pt x="944620" y="954824"/>
                  <a:pt x="947859" y="952925"/>
                  <a:pt x="949870" y="949016"/>
                </a:cubicBezTo>
                <a:cubicBezTo>
                  <a:pt x="960257" y="928241"/>
                  <a:pt x="971648" y="906239"/>
                  <a:pt x="976675" y="883679"/>
                </a:cubicBezTo>
                <a:cubicBezTo>
                  <a:pt x="980136" y="867818"/>
                  <a:pt x="958805" y="854081"/>
                  <a:pt x="947636" y="868043"/>
                </a:cubicBezTo>
                <a:cubicBezTo>
                  <a:pt x="943503" y="873180"/>
                  <a:pt x="940041" y="878652"/>
                  <a:pt x="937026" y="884348"/>
                </a:cubicBezTo>
                <a:cubicBezTo>
                  <a:pt x="943615" y="864468"/>
                  <a:pt x="947301" y="844029"/>
                  <a:pt x="955231" y="824595"/>
                </a:cubicBezTo>
                <a:cubicBezTo>
                  <a:pt x="961932" y="808178"/>
                  <a:pt x="945514" y="797456"/>
                  <a:pt x="932558" y="801699"/>
                </a:cubicBezTo>
                <a:cubicBezTo>
                  <a:pt x="941046" y="694926"/>
                  <a:pt x="894137" y="586254"/>
                  <a:pt x="927643" y="482830"/>
                </a:cubicBezTo>
                <a:cubicBezTo>
                  <a:pt x="931106" y="472220"/>
                  <a:pt x="935461" y="462950"/>
                  <a:pt x="939482" y="453121"/>
                </a:cubicBezTo>
                <a:cubicBezTo>
                  <a:pt x="927866" y="513991"/>
                  <a:pt x="931329" y="580892"/>
                  <a:pt x="937584" y="634949"/>
                </a:cubicBezTo>
                <a:cubicBezTo>
                  <a:pt x="938701" y="644331"/>
                  <a:pt x="953109" y="646565"/>
                  <a:pt x="956236" y="637295"/>
                </a:cubicBezTo>
                <a:cubicBezTo>
                  <a:pt x="971761" y="591503"/>
                  <a:pt x="964277" y="544594"/>
                  <a:pt x="965840" y="496903"/>
                </a:cubicBezTo>
                <a:cubicBezTo>
                  <a:pt x="967740" y="439942"/>
                  <a:pt x="980807" y="396831"/>
                  <a:pt x="1006383" y="348357"/>
                </a:cubicBezTo>
                <a:cubicBezTo>
                  <a:pt x="1016212" y="337971"/>
                  <a:pt x="1026487" y="328031"/>
                  <a:pt x="1037545" y="318872"/>
                </a:cubicBezTo>
                <a:cubicBezTo>
                  <a:pt x="1013867" y="372148"/>
                  <a:pt x="1007166" y="436927"/>
                  <a:pt x="1011968" y="488079"/>
                </a:cubicBezTo>
                <a:cubicBezTo>
                  <a:pt x="1012749" y="496233"/>
                  <a:pt x="1024365" y="496456"/>
                  <a:pt x="1027158" y="489531"/>
                </a:cubicBezTo>
                <a:cubicBezTo>
                  <a:pt x="1042459" y="451335"/>
                  <a:pt x="1043799" y="410569"/>
                  <a:pt x="1054297" y="371142"/>
                </a:cubicBezTo>
                <a:cubicBezTo>
                  <a:pt x="1065579" y="328366"/>
                  <a:pt x="1084454" y="297987"/>
                  <a:pt x="1112375" y="268613"/>
                </a:cubicBezTo>
                <a:cubicBezTo>
                  <a:pt x="1113268" y="268166"/>
                  <a:pt x="1114162" y="267608"/>
                  <a:pt x="1115055" y="267049"/>
                </a:cubicBezTo>
                <a:cubicBezTo>
                  <a:pt x="1105227" y="286372"/>
                  <a:pt x="1098750" y="309156"/>
                  <a:pt x="1094394" y="325015"/>
                </a:cubicBezTo>
                <a:cubicBezTo>
                  <a:pt x="1084900" y="359639"/>
                  <a:pt x="1067924" y="404648"/>
                  <a:pt x="1076859" y="440612"/>
                </a:cubicBezTo>
                <a:cubicBezTo>
                  <a:pt x="1078311" y="446643"/>
                  <a:pt x="1087357" y="449770"/>
                  <a:pt x="1090931" y="443515"/>
                </a:cubicBezTo>
                <a:cubicBezTo>
                  <a:pt x="1106009" y="416599"/>
                  <a:pt x="1106791" y="382199"/>
                  <a:pt x="1114051" y="352491"/>
                </a:cubicBezTo>
                <a:cubicBezTo>
                  <a:pt x="1122092" y="319989"/>
                  <a:pt x="1133819" y="291620"/>
                  <a:pt x="1147781" y="262358"/>
                </a:cubicBezTo>
                <a:cubicBezTo>
                  <a:pt x="1170565" y="325126"/>
                  <a:pt x="1178383" y="391581"/>
                  <a:pt x="1197593" y="454797"/>
                </a:cubicBezTo>
                <a:cubicBezTo>
                  <a:pt x="1198264" y="459823"/>
                  <a:pt x="1198375" y="464960"/>
                  <a:pt x="1199157" y="469874"/>
                </a:cubicBezTo>
                <a:cubicBezTo>
                  <a:pt x="1199938" y="474454"/>
                  <a:pt x="1202507" y="477581"/>
                  <a:pt x="1205746" y="479368"/>
                </a:cubicBezTo>
                <a:cubicBezTo>
                  <a:pt x="1207086" y="483054"/>
                  <a:pt x="1208873" y="486628"/>
                  <a:pt x="1210326" y="490313"/>
                </a:cubicBezTo>
                <a:cubicBezTo>
                  <a:pt x="1210214" y="490871"/>
                  <a:pt x="1209991" y="491095"/>
                  <a:pt x="1210102" y="491431"/>
                </a:cubicBezTo>
                <a:cubicBezTo>
                  <a:pt x="1218368" y="526165"/>
                  <a:pt x="1227861" y="561793"/>
                  <a:pt x="1220266" y="597645"/>
                </a:cubicBezTo>
                <a:cubicBezTo>
                  <a:pt x="1214347" y="625343"/>
                  <a:pt x="1200832" y="650474"/>
                  <a:pt x="1191003" y="676720"/>
                </a:cubicBezTo>
                <a:cubicBezTo>
                  <a:pt x="1174362" y="693809"/>
                  <a:pt x="1158390" y="712013"/>
                  <a:pt x="1143760" y="732677"/>
                </a:cubicBezTo>
                <a:cubicBezTo>
                  <a:pt x="1117849" y="768975"/>
                  <a:pt x="1091044" y="803822"/>
                  <a:pt x="1064126" y="838780"/>
                </a:cubicBezTo>
                <a:cubicBezTo>
                  <a:pt x="1069599" y="780926"/>
                  <a:pt x="1061892" y="719608"/>
                  <a:pt x="1043464" y="665998"/>
                </a:cubicBezTo>
                <a:cubicBezTo>
                  <a:pt x="1040225" y="656616"/>
                  <a:pt x="1026376" y="659297"/>
                  <a:pt x="1026487" y="669125"/>
                </a:cubicBezTo>
                <a:cubicBezTo>
                  <a:pt x="1027045" y="740494"/>
                  <a:pt x="1049942" y="803486"/>
                  <a:pt x="1034529" y="875860"/>
                </a:cubicBezTo>
                <a:cubicBezTo>
                  <a:pt x="1034417" y="876418"/>
                  <a:pt x="1034864" y="876753"/>
                  <a:pt x="1034864" y="877312"/>
                </a:cubicBezTo>
                <a:cubicBezTo>
                  <a:pt x="1003033" y="917632"/>
                  <a:pt x="970308" y="957393"/>
                  <a:pt x="936914" y="997265"/>
                </a:cubicBezTo>
                <a:close/>
                <a:moveTo>
                  <a:pt x="3505737" y="3628395"/>
                </a:moveTo>
                <a:cubicBezTo>
                  <a:pt x="3507998" y="3632067"/>
                  <a:pt x="3512382" y="3634385"/>
                  <a:pt x="3517464" y="3632877"/>
                </a:cubicBezTo>
                <a:cubicBezTo>
                  <a:pt x="3553539" y="3622043"/>
                  <a:pt x="3612733" y="3609310"/>
                  <a:pt x="3631050" y="3572566"/>
                </a:cubicBezTo>
                <a:cubicBezTo>
                  <a:pt x="3634066" y="3566646"/>
                  <a:pt x="3631050" y="3558605"/>
                  <a:pt x="3623567" y="3558605"/>
                </a:cubicBezTo>
                <a:cubicBezTo>
                  <a:pt x="3599108" y="3558492"/>
                  <a:pt x="3577551" y="3570108"/>
                  <a:pt x="3556220" y="3581165"/>
                </a:cubicBezTo>
                <a:cubicBezTo>
                  <a:pt x="3537679" y="3590771"/>
                  <a:pt x="3520703" y="3599929"/>
                  <a:pt x="3506742" y="3615789"/>
                </a:cubicBezTo>
                <a:cubicBezTo>
                  <a:pt x="3503335" y="3619698"/>
                  <a:pt x="3503475" y="3624724"/>
                  <a:pt x="3505737" y="3628395"/>
                </a:cubicBezTo>
                <a:close/>
                <a:moveTo>
                  <a:pt x="3441097" y="3569661"/>
                </a:moveTo>
                <a:cubicBezTo>
                  <a:pt x="3441935" y="3574073"/>
                  <a:pt x="3445258" y="3577703"/>
                  <a:pt x="3451122" y="3577368"/>
                </a:cubicBezTo>
                <a:cubicBezTo>
                  <a:pt x="3485633" y="3575470"/>
                  <a:pt x="3528297" y="3570667"/>
                  <a:pt x="3551753" y="3542969"/>
                </a:cubicBezTo>
                <a:cubicBezTo>
                  <a:pt x="3555549" y="3538501"/>
                  <a:pt x="3552646" y="3530236"/>
                  <a:pt x="3546502" y="3529789"/>
                </a:cubicBezTo>
                <a:cubicBezTo>
                  <a:pt x="3513555" y="3527108"/>
                  <a:pt x="3473347" y="3538390"/>
                  <a:pt x="3445984" y="3557265"/>
                </a:cubicBezTo>
                <a:cubicBezTo>
                  <a:pt x="3441907" y="3560056"/>
                  <a:pt x="3440260" y="3565250"/>
                  <a:pt x="3441097" y="3569661"/>
                </a:cubicBezTo>
                <a:close/>
                <a:moveTo>
                  <a:pt x="696059" y="791591"/>
                </a:moveTo>
                <a:cubicBezTo>
                  <a:pt x="700051" y="794690"/>
                  <a:pt x="705719" y="795333"/>
                  <a:pt x="709405" y="790531"/>
                </a:cubicBezTo>
                <a:cubicBezTo>
                  <a:pt x="721578" y="774447"/>
                  <a:pt x="737997" y="766964"/>
                  <a:pt x="749836" y="751886"/>
                </a:cubicBezTo>
                <a:cubicBezTo>
                  <a:pt x="754751" y="745744"/>
                  <a:pt x="750283" y="737925"/>
                  <a:pt x="742800" y="737814"/>
                </a:cubicBezTo>
                <a:cubicBezTo>
                  <a:pt x="718898" y="737367"/>
                  <a:pt x="704044" y="759034"/>
                  <a:pt x="692764" y="777910"/>
                </a:cubicBezTo>
                <a:cubicBezTo>
                  <a:pt x="689748" y="782936"/>
                  <a:pt x="692066" y="788492"/>
                  <a:pt x="696059" y="791591"/>
                </a:cubicBezTo>
                <a:close/>
                <a:moveTo>
                  <a:pt x="4843199" y="5062036"/>
                </a:moveTo>
                <a:cubicBezTo>
                  <a:pt x="4847555" y="5068626"/>
                  <a:pt x="4856714" y="5065610"/>
                  <a:pt x="4858613" y="5058909"/>
                </a:cubicBezTo>
                <a:cubicBezTo>
                  <a:pt x="4865873" y="5033668"/>
                  <a:pt x="4854257" y="5012559"/>
                  <a:pt x="4838509" y="4993125"/>
                </a:cubicBezTo>
                <a:cubicBezTo>
                  <a:pt x="4835661" y="4989607"/>
                  <a:pt x="4830663" y="4988825"/>
                  <a:pt x="4826461" y="4990137"/>
                </a:cubicBezTo>
                <a:cubicBezTo>
                  <a:pt x="4822259" y="4991450"/>
                  <a:pt x="4818852" y="4994857"/>
                  <a:pt x="4819186" y="4999715"/>
                </a:cubicBezTo>
                <a:cubicBezTo>
                  <a:pt x="4820750" y="5023392"/>
                  <a:pt x="4830468" y="5042491"/>
                  <a:pt x="4843199" y="5062036"/>
                </a:cubicBezTo>
                <a:close/>
                <a:moveTo>
                  <a:pt x="693224" y="862933"/>
                </a:moveTo>
                <a:cubicBezTo>
                  <a:pt x="696533" y="868434"/>
                  <a:pt x="703318" y="871784"/>
                  <a:pt x="711192" y="868825"/>
                </a:cubicBezTo>
                <a:cubicBezTo>
                  <a:pt x="731742" y="861006"/>
                  <a:pt x="762568" y="838892"/>
                  <a:pt x="750953" y="813650"/>
                </a:cubicBezTo>
                <a:cubicBezTo>
                  <a:pt x="748161" y="807731"/>
                  <a:pt x="742464" y="804492"/>
                  <a:pt x="735875" y="806502"/>
                </a:cubicBezTo>
                <a:cubicBezTo>
                  <a:pt x="718564" y="811863"/>
                  <a:pt x="709182" y="831856"/>
                  <a:pt x="696114" y="844141"/>
                </a:cubicBezTo>
                <a:cubicBezTo>
                  <a:pt x="690083" y="849781"/>
                  <a:pt x="689915" y="857432"/>
                  <a:pt x="693224" y="862933"/>
                </a:cubicBezTo>
                <a:close/>
                <a:moveTo>
                  <a:pt x="3127896" y="3484221"/>
                </a:moveTo>
                <a:cubicBezTo>
                  <a:pt x="3143979" y="3485115"/>
                  <a:pt x="3160174" y="3487125"/>
                  <a:pt x="3175921" y="3490922"/>
                </a:cubicBezTo>
                <a:cubicBezTo>
                  <a:pt x="3272979" y="3513707"/>
                  <a:pt x="3368360" y="3529566"/>
                  <a:pt x="3468210" y="3514265"/>
                </a:cubicBezTo>
                <a:cubicBezTo>
                  <a:pt x="3561915" y="3499969"/>
                  <a:pt x="3650484" y="3469478"/>
                  <a:pt x="3737824" y="3435525"/>
                </a:cubicBezTo>
                <a:cubicBezTo>
                  <a:pt x="3737042" y="3442449"/>
                  <a:pt x="3738270" y="3449039"/>
                  <a:pt x="3740840" y="3455182"/>
                </a:cubicBezTo>
                <a:cubicBezTo>
                  <a:pt x="3740840" y="3456187"/>
                  <a:pt x="3740058" y="3456969"/>
                  <a:pt x="3740393" y="3458086"/>
                </a:cubicBezTo>
                <a:cubicBezTo>
                  <a:pt x="3751673" y="3505106"/>
                  <a:pt x="3784063" y="3542187"/>
                  <a:pt x="3818798" y="3574130"/>
                </a:cubicBezTo>
                <a:cubicBezTo>
                  <a:pt x="3860122" y="3612103"/>
                  <a:pt x="3891730" y="3658119"/>
                  <a:pt x="3930932" y="3697768"/>
                </a:cubicBezTo>
                <a:cubicBezTo>
                  <a:pt x="3947351" y="3714410"/>
                  <a:pt x="3966114" y="3730717"/>
                  <a:pt x="3984431" y="3745459"/>
                </a:cubicBezTo>
                <a:cubicBezTo>
                  <a:pt x="3992696" y="3752160"/>
                  <a:pt x="4036590" y="3791363"/>
                  <a:pt x="4046976" y="3787342"/>
                </a:cubicBezTo>
                <a:cubicBezTo>
                  <a:pt x="3985549" y="3811131"/>
                  <a:pt x="3924008" y="3825539"/>
                  <a:pt x="3863026" y="3832352"/>
                </a:cubicBezTo>
                <a:cubicBezTo>
                  <a:pt x="3882796" y="3824869"/>
                  <a:pt x="3902452" y="3816380"/>
                  <a:pt x="3918536" y="3803872"/>
                </a:cubicBezTo>
                <a:cubicBezTo>
                  <a:pt x="3922668" y="3800633"/>
                  <a:pt x="3921327" y="3792480"/>
                  <a:pt x="3915409" y="3792256"/>
                </a:cubicBezTo>
                <a:cubicBezTo>
                  <a:pt x="3886034" y="3791028"/>
                  <a:pt x="3859453" y="3807334"/>
                  <a:pt x="3832870" y="3818167"/>
                </a:cubicBezTo>
                <a:cubicBezTo>
                  <a:pt x="3813325" y="3826209"/>
                  <a:pt x="3793668" y="3831123"/>
                  <a:pt x="3773899" y="3835926"/>
                </a:cubicBezTo>
                <a:cubicBezTo>
                  <a:pt x="3752008" y="3835368"/>
                  <a:pt x="3730229" y="3834697"/>
                  <a:pt x="3708674" y="3831906"/>
                </a:cubicBezTo>
                <a:cubicBezTo>
                  <a:pt x="3743743" y="3823752"/>
                  <a:pt x="3808634" y="3810797"/>
                  <a:pt x="3829185" y="3778854"/>
                </a:cubicBezTo>
                <a:cubicBezTo>
                  <a:pt x="3833429" y="3772376"/>
                  <a:pt x="3828626" y="3765675"/>
                  <a:pt x="3821925" y="3764446"/>
                </a:cubicBezTo>
                <a:cubicBezTo>
                  <a:pt x="3793780" y="3759196"/>
                  <a:pt x="3755471" y="3785221"/>
                  <a:pt x="3729782" y="3793820"/>
                </a:cubicBezTo>
                <a:cubicBezTo>
                  <a:pt x="3699292" y="3804096"/>
                  <a:pt x="3641102" y="3829672"/>
                  <a:pt x="3611617" y="3806441"/>
                </a:cubicBezTo>
                <a:cubicBezTo>
                  <a:pt x="3608043" y="3803536"/>
                  <a:pt x="3603799" y="3805324"/>
                  <a:pt x="3601342" y="3808339"/>
                </a:cubicBezTo>
                <a:cubicBezTo>
                  <a:pt x="3596316" y="3806776"/>
                  <a:pt x="3591178" y="3805659"/>
                  <a:pt x="3586263" y="3803984"/>
                </a:cubicBezTo>
                <a:cubicBezTo>
                  <a:pt x="3658860" y="3810126"/>
                  <a:pt x="3732016" y="3791475"/>
                  <a:pt x="3763178" y="3726919"/>
                </a:cubicBezTo>
                <a:cubicBezTo>
                  <a:pt x="3766193" y="3720664"/>
                  <a:pt x="3758263" y="3715861"/>
                  <a:pt x="3753125" y="3719213"/>
                </a:cubicBezTo>
                <a:cubicBezTo>
                  <a:pt x="3679970" y="3768131"/>
                  <a:pt x="3596092" y="3788235"/>
                  <a:pt x="3511879" y="3772934"/>
                </a:cubicBezTo>
                <a:cubicBezTo>
                  <a:pt x="3493115" y="3763776"/>
                  <a:pt x="3474465" y="3754282"/>
                  <a:pt x="3456259" y="3743113"/>
                </a:cubicBezTo>
                <a:cubicBezTo>
                  <a:pt x="3479378" y="3746576"/>
                  <a:pt x="3502274" y="3747692"/>
                  <a:pt x="3520479" y="3747469"/>
                </a:cubicBezTo>
                <a:cubicBezTo>
                  <a:pt x="3581572" y="3746687"/>
                  <a:pt x="3639538" y="3734960"/>
                  <a:pt x="3693484" y="3705139"/>
                </a:cubicBezTo>
                <a:cubicBezTo>
                  <a:pt x="3701414" y="3700784"/>
                  <a:pt x="3701414" y="3687493"/>
                  <a:pt x="3690915" y="3686487"/>
                </a:cubicBezTo>
                <a:cubicBezTo>
                  <a:pt x="3645905" y="3681797"/>
                  <a:pt x="3607485" y="3710500"/>
                  <a:pt x="3562697" y="3715303"/>
                </a:cubicBezTo>
                <a:cubicBezTo>
                  <a:pt x="3508082" y="3721111"/>
                  <a:pt x="3446766" y="3717761"/>
                  <a:pt x="3393267" y="3698662"/>
                </a:cubicBezTo>
                <a:cubicBezTo>
                  <a:pt x="3388352" y="3694753"/>
                  <a:pt x="3382992" y="3691848"/>
                  <a:pt x="3378188" y="3687828"/>
                </a:cubicBezTo>
                <a:cubicBezTo>
                  <a:pt x="3436825" y="3708379"/>
                  <a:pt x="3502275" y="3714634"/>
                  <a:pt x="3544269" y="3695757"/>
                </a:cubicBezTo>
                <a:cubicBezTo>
                  <a:pt x="3555327" y="3690732"/>
                  <a:pt x="3551753" y="3672415"/>
                  <a:pt x="3540360" y="3670405"/>
                </a:cubicBezTo>
                <a:cubicBezTo>
                  <a:pt x="3488313" y="3661135"/>
                  <a:pt x="3437271" y="3668952"/>
                  <a:pt x="3384890" y="3652089"/>
                </a:cubicBezTo>
                <a:cubicBezTo>
                  <a:pt x="3357415" y="3643265"/>
                  <a:pt x="3331168" y="3631314"/>
                  <a:pt x="3304699" y="3620256"/>
                </a:cubicBezTo>
                <a:cubicBezTo>
                  <a:pt x="3303135" y="3618693"/>
                  <a:pt x="3301683" y="3617242"/>
                  <a:pt x="3300119" y="3615678"/>
                </a:cubicBezTo>
                <a:cubicBezTo>
                  <a:pt x="3350154" y="3632765"/>
                  <a:pt x="3419290" y="3655774"/>
                  <a:pt x="3472006" y="3643153"/>
                </a:cubicBezTo>
                <a:cubicBezTo>
                  <a:pt x="3484962" y="3640026"/>
                  <a:pt x="3486080" y="3623831"/>
                  <a:pt x="3474241" y="3618358"/>
                </a:cubicBezTo>
                <a:cubicBezTo>
                  <a:pt x="3434257" y="3599706"/>
                  <a:pt x="3383661" y="3604174"/>
                  <a:pt x="3340997" y="3592558"/>
                </a:cubicBezTo>
                <a:cubicBezTo>
                  <a:pt x="3337535" y="3591664"/>
                  <a:pt x="3334407" y="3590324"/>
                  <a:pt x="3330945" y="3589319"/>
                </a:cubicBezTo>
                <a:cubicBezTo>
                  <a:pt x="3354511" y="3593675"/>
                  <a:pt x="3377966" y="3593004"/>
                  <a:pt x="3398516" y="3579826"/>
                </a:cubicBezTo>
                <a:cubicBezTo>
                  <a:pt x="3404325" y="3576141"/>
                  <a:pt x="3403207" y="3564972"/>
                  <a:pt x="3396283" y="3563072"/>
                </a:cubicBezTo>
                <a:cubicBezTo>
                  <a:pt x="3355739" y="3551569"/>
                  <a:pt x="3312851" y="3552908"/>
                  <a:pt x="3271639" y="3541405"/>
                </a:cubicBezTo>
                <a:cubicBezTo>
                  <a:pt x="3244275" y="3533698"/>
                  <a:pt x="3217135" y="3524876"/>
                  <a:pt x="3190553" y="3514823"/>
                </a:cubicBezTo>
                <a:cubicBezTo>
                  <a:pt x="3178490" y="3510244"/>
                  <a:pt x="3166988" y="3503767"/>
                  <a:pt x="3155595" y="3497512"/>
                </a:cubicBezTo>
                <a:cubicBezTo>
                  <a:pt x="3146660" y="3492485"/>
                  <a:pt x="3137389" y="3487682"/>
                  <a:pt x="3127896" y="3484221"/>
                </a:cubicBezTo>
                <a:close/>
                <a:moveTo>
                  <a:pt x="4675109" y="5080911"/>
                </a:moveTo>
                <a:cubicBezTo>
                  <a:pt x="4680582" y="5087165"/>
                  <a:pt x="4691081" y="5084374"/>
                  <a:pt x="4692086" y="5075774"/>
                </a:cubicBezTo>
                <a:cubicBezTo>
                  <a:pt x="4694431" y="5057122"/>
                  <a:pt x="4687842" y="5040481"/>
                  <a:pt x="4682034" y="5022722"/>
                </a:cubicBezTo>
                <a:cubicBezTo>
                  <a:pt x="4675668" y="5003399"/>
                  <a:pt x="4670307" y="4983184"/>
                  <a:pt x="4661706" y="4964755"/>
                </a:cubicBezTo>
                <a:cubicBezTo>
                  <a:pt x="4659416" y="4959786"/>
                  <a:pt x="4654280" y="4958111"/>
                  <a:pt x="4649687" y="4959059"/>
                </a:cubicBezTo>
                <a:cubicBezTo>
                  <a:pt x="4645094" y="4960009"/>
                  <a:pt x="4641044" y="4963583"/>
                  <a:pt x="4640934" y="4969112"/>
                </a:cubicBezTo>
                <a:cubicBezTo>
                  <a:pt x="4640040" y="5002953"/>
                  <a:pt x="4651990" y="5055000"/>
                  <a:pt x="4675109" y="5080911"/>
                </a:cubicBezTo>
                <a:close/>
                <a:moveTo>
                  <a:pt x="3048821" y="3449151"/>
                </a:moveTo>
                <a:cubicBezTo>
                  <a:pt x="3064234" y="3449486"/>
                  <a:pt x="3079536" y="3449375"/>
                  <a:pt x="3095172" y="3443231"/>
                </a:cubicBezTo>
                <a:cubicBezTo>
                  <a:pt x="3122870" y="3432509"/>
                  <a:pt x="3145543" y="3420670"/>
                  <a:pt x="3169220" y="3402019"/>
                </a:cubicBezTo>
                <a:cubicBezTo>
                  <a:pt x="3187650" y="3387499"/>
                  <a:pt x="3206524" y="3372756"/>
                  <a:pt x="3225288" y="3357790"/>
                </a:cubicBezTo>
                <a:cubicBezTo>
                  <a:pt x="3236345" y="3358013"/>
                  <a:pt x="3247737" y="3356003"/>
                  <a:pt x="3259464" y="3355445"/>
                </a:cubicBezTo>
                <a:cubicBezTo>
                  <a:pt x="3275101" y="3354775"/>
                  <a:pt x="3290849" y="3354886"/>
                  <a:pt x="3306485" y="3353323"/>
                </a:cubicBezTo>
                <a:cubicBezTo>
                  <a:pt x="3337423" y="3350195"/>
                  <a:pt x="3377519" y="3345728"/>
                  <a:pt x="3393267" y="3315907"/>
                </a:cubicBezTo>
                <a:cubicBezTo>
                  <a:pt x="3396282" y="3310099"/>
                  <a:pt x="3390475" y="3303956"/>
                  <a:pt x="3384778" y="3304403"/>
                </a:cubicBezTo>
                <a:cubicBezTo>
                  <a:pt x="3367466" y="3305967"/>
                  <a:pt x="3357973" y="3315013"/>
                  <a:pt x="3341220" y="3320486"/>
                </a:cubicBezTo>
                <a:cubicBezTo>
                  <a:pt x="3319888" y="3327411"/>
                  <a:pt x="3298444" y="3329532"/>
                  <a:pt x="3276218" y="3331432"/>
                </a:cubicBezTo>
                <a:cubicBezTo>
                  <a:pt x="3269964" y="3331990"/>
                  <a:pt x="3262815" y="3332437"/>
                  <a:pt x="3255444" y="3333108"/>
                </a:cubicBezTo>
                <a:cubicBezTo>
                  <a:pt x="3291743" y="3302729"/>
                  <a:pt x="3326477" y="3270561"/>
                  <a:pt x="3355405" y="3234376"/>
                </a:cubicBezTo>
                <a:cubicBezTo>
                  <a:pt x="3377966" y="3228121"/>
                  <a:pt x="3400303" y="3217064"/>
                  <a:pt x="3422528" y="3211143"/>
                </a:cubicBezTo>
                <a:cubicBezTo>
                  <a:pt x="3447435" y="3204443"/>
                  <a:pt x="3479714" y="3198970"/>
                  <a:pt x="3492110" y="3173840"/>
                </a:cubicBezTo>
                <a:cubicBezTo>
                  <a:pt x="3495797" y="3166357"/>
                  <a:pt x="3489430" y="3159655"/>
                  <a:pt x="3482059" y="3159432"/>
                </a:cubicBezTo>
                <a:cubicBezTo>
                  <a:pt x="3456929" y="3158762"/>
                  <a:pt x="3428672" y="3178084"/>
                  <a:pt x="3405999" y="3188025"/>
                </a:cubicBezTo>
                <a:cubicBezTo>
                  <a:pt x="3400973" y="3190258"/>
                  <a:pt x="3395501" y="3192268"/>
                  <a:pt x="3390028" y="3194279"/>
                </a:cubicBezTo>
                <a:cubicBezTo>
                  <a:pt x="3409238" y="3171382"/>
                  <a:pt x="3428113" y="3148040"/>
                  <a:pt x="3448552" y="3126261"/>
                </a:cubicBezTo>
                <a:cubicBezTo>
                  <a:pt x="3488760" y="3107274"/>
                  <a:pt x="3531536" y="3109061"/>
                  <a:pt x="3572973" y="3104035"/>
                </a:cubicBezTo>
                <a:cubicBezTo>
                  <a:pt x="3590173" y="3101913"/>
                  <a:pt x="3610053" y="3099568"/>
                  <a:pt x="3627587" y="3093313"/>
                </a:cubicBezTo>
                <a:cubicBezTo>
                  <a:pt x="3596986" y="3151726"/>
                  <a:pt x="3551752" y="3199529"/>
                  <a:pt x="3495127" y="3216617"/>
                </a:cubicBezTo>
                <a:cubicBezTo>
                  <a:pt x="3473459" y="3223094"/>
                  <a:pt x="3480160" y="3259281"/>
                  <a:pt x="3503056" y="3255818"/>
                </a:cubicBezTo>
                <a:cubicBezTo>
                  <a:pt x="3528856" y="3251910"/>
                  <a:pt x="3552422" y="3242082"/>
                  <a:pt x="3573866" y="3227897"/>
                </a:cubicBezTo>
                <a:cubicBezTo>
                  <a:pt x="3608490" y="3223094"/>
                  <a:pt x="3642666" y="3204666"/>
                  <a:pt x="3673156" y="3189365"/>
                </a:cubicBezTo>
                <a:cubicBezTo>
                  <a:pt x="3713699" y="3169150"/>
                  <a:pt x="3765634" y="3148152"/>
                  <a:pt x="3790205" y="3108503"/>
                </a:cubicBezTo>
                <a:cubicBezTo>
                  <a:pt x="3793557" y="3103029"/>
                  <a:pt x="3789647" y="3094541"/>
                  <a:pt x="3782387" y="3096105"/>
                </a:cubicBezTo>
                <a:cubicBezTo>
                  <a:pt x="3741398" y="3105376"/>
                  <a:pt x="3706775" y="3135643"/>
                  <a:pt x="3670253" y="3155634"/>
                </a:cubicBezTo>
                <a:cubicBezTo>
                  <a:pt x="3657408" y="3162671"/>
                  <a:pt x="3643670" y="3169037"/>
                  <a:pt x="3629934" y="3175404"/>
                </a:cubicBezTo>
                <a:cubicBezTo>
                  <a:pt x="3644006" y="3157757"/>
                  <a:pt x="3656069" y="3137765"/>
                  <a:pt x="3666902" y="3116767"/>
                </a:cubicBezTo>
                <a:cubicBezTo>
                  <a:pt x="3685107" y="3104818"/>
                  <a:pt x="3704653" y="3095212"/>
                  <a:pt x="3725092" y="3086835"/>
                </a:cubicBezTo>
                <a:cubicBezTo>
                  <a:pt x="3753125" y="3075443"/>
                  <a:pt x="3787971" y="3069189"/>
                  <a:pt x="3810309" y="3047856"/>
                </a:cubicBezTo>
                <a:cubicBezTo>
                  <a:pt x="3814665" y="3043611"/>
                  <a:pt x="3811762" y="3034453"/>
                  <a:pt x="3805507" y="3033895"/>
                </a:cubicBezTo>
                <a:cubicBezTo>
                  <a:pt x="3782388" y="3031773"/>
                  <a:pt x="3756699" y="3039926"/>
                  <a:pt x="3733581" y="3050536"/>
                </a:cubicBezTo>
                <a:cubicBezTo>
                  <a:pt x="3720847" y="3049196"/>
                  <a:pt x="3705547" y="3053106"/>
                  <a:pt x="3691361" y="3057573"/>
                </a:cubicBezTo>
                <a:cubicBezTo>
                  <a:pt x="3692367" y="3054557"/>
                  <a:pt x="3693373" y="3051542"/>
                  <a:pt x="3694378" y="3048525"/>
                </a:cubicBezTo>
                <a:cubicBezTo>
                  <a:pt x="3761837" y="2991230"/>
                  <a:pt x="3857665" y="2977158"/>
                  <a:pt x="3930820" y="2930807"/>
                </a:cubicBezTo>
                <a:cubicBezTo>
                  <a:pt x="3938416" y="2926004"/>
                  <a:pt x="3931714" y="2916287"/>
                  <a:pt x="3924677" y="2916511"/>
                </a:cubicBezTo>
                <a:cubicBezTo>
                  <a:pt x="3863808" y="2918633"/>
                  <a:pt x="3800816" y="2952921"/>
                  <a:pt x="3749552" y="2983748"/>
                </a:cubicBezTo>
                <a:cubicBezTo>
                  <a:pt x="3746648" y="2985535"/>
                  <a:pt x="3743297" y="2987209"/>
                  <a:pt x="3740282" y="2988885"/>
                </a:cubicBezTo>
                <a:cubicBezTo>
                  <a:pt x="3816452" y="2921649"/>
                  <a:pt x="3911275" y="2887137"/>
                  <a:pt x="4012800" y="2856870"/>
                </a:cubicBezTo>
                <a:cubicBezTo>
                  <a:pt x="4020842" y="2938960"/>
                  <a:pt x="4010790" y="3012898"/>
                  <a:pt x="3965556" y="3068630"/>
                </a:cubicBezTo>
                <a:cubicBezTo>
                  <a:pt x="3932161" y="3095994"/>
                  <a:pt x="3899326" y="3120788"/>
                  <a:pt x="3866824" y="3139552"/>
                </a:cubicBezTo>
                <a:cubicBezTo>
                  <a:pt x="3845379" y="3151949"/>
                  <a:pt x="3866153" y="3185678"/>
                  <a:pt x="3887933" y="3176409"/>
                </a:cubicBezTo>
                <a:cubicBezTo>
                  <a:pt x="3932832" y="3157422"/>
                  <a:pt x="3966226" y="3131734"/>
                  <a:pt x="3991915" y="3102024"/>
                </a:cubicBezTo>
                <a:cubicBezTo>
                  <a:pt x="4022852" y="3076337"/>
                  <a:pt x="4053566" y="3048525"/>
                  <a:pt x="4084727" y="3021162"/>
                </a:cubicBezTo>
                <a:cubicBezTo>
                  <a:pt x="4078026" y="3025742"/>
                  <a:pt x="4080929" y="3038139"/>
                  <a:pt x="4089864" y="3037134"/>
                </a:cubicBezTo>
                <a:cubicBezTo>
                  <a:pt x="4119574" y="3033560"/>
                  <a:pt x="4146155" y="3019264"/>
                  <a:pt x="4171956" y="3004745"/>
                </a:cubicBezTo>
                <a:cubicBezTo>
                  <a:pt x="4202781" y="2987322"/>
                  <a:pt x="4242430" y="2971797"/>
                  <a:pt x="4267225" y="2945774"/>
                </a:cubicBezTo>
                <a:cubicBezTo>
                  <a:pt x="4272363" y="2940412"/>
                  <a:pt x="4268565" y="2930249"/>
                  <a:pt x="4260635" y="2930807"/>
                </a:cubicBezTo>
                <a:cubicBezTo>
                  <a:pt x="4229251" y="2933041"/>
                  <a:pt x="4202558" y="2953256"/>
                  <a:pt x="4175976" y="2968781"/>
                </a:cubicBezTo>
                <a:cubicBezTo>
                  <a:pt x="4145820" y="2986427"/>
                  <a:pt x="4113542" y="3001394"/>
                  <a:pt x="4084616" y="3021162"/>
                </a:cubicBezTo>
                <a:cubicBezTo>
                  <a:pt x="4181114" y="2936392"/>
                  <a:pt x="4281521" y="2855306"/>
                  <a:pt x="4402814" y="2851285"/>
                </a:cubicBezTo>
                <a:cubicBezTo>
                  <a:pt x="4416440" y="2850838"/>
                  <a:pt x="4434199" y="2850727"/>
                  <a:pt x="4450617" y="2852737"/>
                </a:cubicBezTo>
                <a:cubicBezTo>
                  <a:pt x="4430736" y="2862678"/>
                  <a:pt x="4411525" y="2874851"/>
                  <a:pt x="4394214" y="2887137"/>
                </a:cubicBezTo>
                <a:cubicBezTo>
                  <a:pt x="4365510" y="2907353"/>
                  <a:pt x="4325861" y="2932482"/>
                  <a:pt x="4312012" y="2966324"/>
                </a:cubicBezTo>
                <a:cubicBezTo>
                  <a:pt x="4306763" y="2979168"/>
                  <a:pt x="4325638" y="2991677"/>
                  <a:pt x="4335131" y="2981290"/>
                </a:cubicBezTo>
                <a:cubicBezTo>
                  <a:pt x="4357693" y="2956719"/>
                  <a:pt x="4380477" y="2935274"/>
                  <a:pt x="4408287" y="2916622"/>
                </a:cubicBezTo>
                <a:cubicBezTo>
                  <a:pt x="4423812" y="2906236"/>
                  <a:pt x="4439560" y="2895960"/>
                  <a:pt x="4456090" y="2887137"/>
                </a:cubicBezTo>
                <a:cubicBezTo>
                  <a:pt x="4463796" y="2883005"/>
                  <a:pt x="4471615" y="2878873"/>
                  <a:pt x="4479656" y="2875410"/>
                </a:cubicBezTo>
                <a:lnTo>
                  <a:pt x="4489752" y="2871175"/>
                </a:lnTo>
                <a:lnTo>
                  <a:pt x="4489499" y="2870630"/>
                </a:lnTo>
                <a:lnTo>
                  <a:pt x="4484011" y="2866363"/>
                </a:lnTo>
                <a:cubicBezTo>
                  <a:pt x="4484235" y="2865805"/>
                  <a:pt x="4485799" y="2865916"/>
                  <a:pt x="4487362" y="2866028"/>
                </a:cubicBezTo>
                <a:lnTo>
                  <a:pt x="4489499" y="2870630"/>
                </a:lnTo>
                <a:lnTo>
                  <a:pt x="4490043" y="2871054"/>
                </a:lnTo>
                <a:lnTo>
                  <a:pt x="4489752" y="2871175"/>
                </a:lnTo>
                <a:lnTo>
                  <a:pt x="4495487" y="2883534"/>
                </a:lnTo>
                <a:cubicBezTo>
                  <a:pt x="4495711" y="2890878"/>
                  <a:pt x="4493113" y="2899870"/>
                  <a:pt x="4486693" y="2910927"/>
                </a:cubicBezTo>
                <a:cubicBezTo>
                  <a:pt x="4471503" y="2937062"/>
                  <a:pt x="4452293" y="2960851"/>
                  <a:pt x="4431518" y="2982853"/>
                </a:cubicBezTo>
                <a:cubicBezTo>
                  <a:pt x="4391533" y="3025183"/>
                  <a:pt x="4348087" y="3068742"/>
                  <a:pt x="4302631" y="3105264"/>
                </a:cubicBezTo>
                <a:cubicBezTo>
                  <a:pt x="4292243" y="3113640"/>
                  <a:pt x="4295817" y="3131176"/>
                  <a:pt x="4308103" y="3135419"/>
                </a:cubicBezTo>
                <a:cubicBezTo>
                  <a:pt x="4365176" y="3155412"/>
                  <a:pt x="4413424" y="3142009"/>
                  <a:pt x="4452627" y="3094541"/>
                </a:cubicBezTo>
                <a:cubicBezTo>
                  <a:pt x="4495179" y="3043053"/>
                  <a:pt x="4529580" y="2977940"/>
                  <a:pt x="4596369" y="2953368"/>
                </a:cubicBezTo>
                <a:cubicBezTo>
                  <a:pt x="4656123" y="2931365"/>
                  <a:pt x="4804220" y="2886578"/>
                  <a:pt x="4726151" y="3005191"/>
                </a:cubicBezTo>
                <a:cubicBezTo>
                  <a:pt x="4723918" y="3008542"/>
                  <a:pt x="4723470" y="3011892"/>
                  <a:pt x="4723805" y="3015132"/>
                </a:cubicBezTo>
                <a:cubicBezTo>
                  <a:pt x="4606310" y="3142232"/>
                  <a:pt x="4405160" y="3168926"/>
                  <a:pt x="4254046" y="3241411"/>
                </a:cubicBezTo>
                <a:cubicBezTo>
                  <a:pt x="4253375" y="3241522"/>
                  <a:pt x="4252706" y="3241635"/>
                  <a:pt x="4252148" y="3241746"/>
                </a:cubicBezTo>
                <a:cubicBezTo>
                  <a:pt x="4211381" y="3249006"/>
                  <a:pt x="4171844" y="3258053"/>
                  <a:pt x="4132752" y="3267769"/>
                </a:cubicBezTo>
                <a:cubicBezTo>
                  <a:pt x="4156207" y="3256265"/>
                  <a:pt x="4179997" y="3245320"/>
                  <a:pt x="4201441" y="3232253"/>
                </a:cubicBezTo>
                <a:cubicBezTo>
                  <a:pt x="4229251" y="3215276"/>
                  <a:pt x="4268789" y="3195284"/>
                  <a:pt x="4278506" y="3162113"/>
                </a:cubicBezTo>
                <a:cubicBezTo>
                  <a:pt x="4280963" y="3153848"/>
                  <a:pt x="4271134" y="3144912"/>
                  <a:pt x="4263092" y="3148375"/>
                </a:cubicBezTo>
                <a:cubicBezTo>
                  <a:pt x="4244776" y="3156194"/>
                  <a:pt x="4233495" y="3171606"/>
                  <a:pt x="4218306" y="3184227"/>
                </a:cubicBezTo>
                <a:cubicBezTo>
                  <a:pt x="4195186" y="3203548"/>
                  <a:pt x="4169721" y="3221420"/>
                  <a:pt x="4144368" y="3237614"/>
                </a:cubicBezTo>
                <a:cubicBezTo>
                  <a:pt x="4124041" y="3250681"/>
                  <a:pt x="4108517" y="3263637"/>
                  <a:pt x="4093551" y="3278045"/>
                </a:cubicBezTo>
                <a:cubicBezTo>
                  <a:pt x="4079142" y="3281954"/>
                  <a:pt x="4064511" y="3285416"/>
                  <a:pt x="4050103" y="3289549"/>
                </a:cubicBezTo>
                <a:cubicBezTo>
                  <a:pt x="4089641" y="3261180"/>
                  <a:pt x="4126163" y="3228232"/>
                  <a:pt x="4160675" y="3194279"/>
                </a:cubicBezTo>
                <a:cubicBezTo>
                  <a:pt x="4205685" y="3150162"/>
                  <a:pt x="4258625" y="3108950"/>
                  <a:pt x="4298498" y="3060365"/>
                </a:cubicBezTo>
                <a:cubicBezTo>
                  <a:pt x="4302518" y="3055451"/>
                  <a:pt x="4297381" y="3046404"/>
                  <a:pt x="4291014" y="3049532"/>
                </a:cubicBezTo>
                <a:cubicBezTo>
                  <a:pt x="4233496" y="3077006"/>
                  <a:pt x="4190830" y="3134861"/>
                  <a:pt x="4145819" y="3178754"/>
                </a:cubicBezTo>
                <a:cubicBezTo>
                  <a:pt x="4117340" y="3206564"/>
                  <a:pt x="4086737" y="3232140"/>
                  <a:pt x="4057028" y="3258723"/>
                </a:cubicBezTo>
                <a:cubicBezTo>
                  <a:pt x="4064177" y="3251575"/>
                  <a:pt x="4071436" y="3244427"/>
                  <a:pt x="4078249" y="3236943"/>
                </a:cubicBezTo>
                <a:cubicBezTo>
                  <a:pt x="4102932" y="3209580"/>
                  <a:pt x="4124935" y="3179536"/>
                  <a:pt x="4150847" y="3153178"/>
                </a:cubicBezTo>
                <a:cubicBezTo>
                  <a:pt x="4199765" y="3103364"/>
                  <a:pt x="4263316" y="3059360"/>
                  <a:pt x="4296599" y="2997150"/>
                </a:cubicBezTo>
                <a:cubicBezTo>
                  <a:pt x="4298944" y="2992682"/>
                  <a:pt x="4293137" y="2987098"/>
                  <a:pt x="4288893" y="2990449"/>
                </a:cubicBezTo>
                <a:cubicBezTo>
                  <a:pt x="4228357" y="3039032"/>
                  <a:pt x="4171062" y="3098563"/>
                  <a:pt x="4118680" y="3155970"/>
                </a:cubicBezTo>
                <a:cubicBezTo>
                  <a:pt x="4087966" y="3189588"/>
                  <a:pt x="4061832" y="3227897"/>
                  <a:pt x="4027878" y="3258500"/>
                </a:cubicBezTo>
                <a:cubicBezTo>
                  <a:pt x="4004647" y="3279385"/>
                  <a:pt x="3981751" y="3302729"/>
                  <a:pt x="3953605" y="3317025"/>
                </a:cubicBezTo>
                <a:cubicBezTo>
                  <a:pt x="3926242" y="3330985"/>
                  <a:pt x="3895192" y="3339249"/>
                  <a:pt x="3867495" y="3350083"/>
                </a:cubicBezTo>
                <a:cubicBezTo>
                  <a:pt x="3754131" y="3394313"/>
                  <a:pt x="3642890" y="3449262"/>
                  <a:pt x="3522825" y="3475397"/>
                </a:cubicBezTo>
                <a:cubicBezTo>
                  <a:pt x="3515788" y="3476962"/>
                  <a:pt x="3508640" y="3478078"/>
                  <a:pt x="3501604" y="3479530"/>
                </a:cubicBezTo>
                <a:cubicBezTo>
                  <a:pt x="3561692" y="3451608"/>
                  <a:pt x="3618988" y="3412741"/>
                  <a:pt x="3638087" y="3359689"/>
                </a:cubicBezTo>
                <a:cubicBezTo>
                  <a:pt x="3639539" y="3355445"/>
                  <a:pt x="3634401" y="3350642"/>
                  <a:pt x="3630715" y="3354105"/>
                </a:cubicBezTo>
                <a:cubicBezTo>
                  <a:pt x="3591513" y="3390179"/>
                  <a:pt x="3555214" y="3424468"/>
                  <a:pt x="3507077" y="3448592"/>
                </a:cubicBezTo>
                <a:cubicBezTo>
                  <a:pt x="3473012" y="3465680"/>
                  <a:pt x="3437718" y="3479194"/>
                  <a:pt x="3402648" y="3493603"/>
                </a:cubicBezTo>
                <a:cubicBezTo>
                  <a:pt x="3371152" y="3495948"/>
                  <a:pt x="3339657" y="3496284"/>
                  <a:pt x="3308273" y="3492486"/>
                </a:cubicBezTo>
                <a:cubicBezTo>
                  <a:pt x="3254216" y="3485896"/>
                  <a:pt x="3200939" y="3466240"/>
                  <a:pt x="3146771" y="3462219"/>
                </a:cubicBezTo>
                <a:cubicBezTo>
                  <a:pt x="3113711" y="3459538"/>
                  <a:pt x="3081210" y="3454624"/>
                  <a:pt x="3048821" y="3449151"/>
                </a:cubicBezTo>
                <a:close/>
                <a:moveTo>
                  <a:pt x="666489" y="1064207"/>
                </a:moveTo>
                <a:cubicBezTo>
                  <a:pt x="671515" y="1067767"/>
                  <a:pt x="678356" y="1068801"/>
                  <a:pt x="683493" y="1064836"/>
                </a:cubicBezTo>
                <a:cubicBezTo>
                  <a:pt x="707842" y="1046073"/>
                  <a:pt x="732971" y="1018374"/>
                  <a:pt x="749613" y="992016"/>
                </a:cubicBezTo>
                <a:cubicBezTo>
                  <a:pt x="760559" y="974815"/>
                  <a:pt x="771503" y="955940"/>
                  <a:pt x="759665" y="936283"/>
                </a:cubicBezTo>
                <a:cubicBezTo>
                  <a:pt x="756425" y="930922"/>
                  <a:pt x="750841" y="928353"/>
                  <a:pt x="744810" y="930922"/>
                </a:cubicBezTo>
                <a:cubicBezTo>
                  <a:pt x="724930" y="939299"/>
                  <a:pt x="717558" y="959737"/>
                  <a:pt x="706166" y="976713"/>
                </a:cubicBezTo>
                <a:cubicBezTo>
                  <a:pt x="690306" y="1000280"/>
                  <a:pt x="669533" y="1021166"/>
                  <a:pt x="660373" y="1048418"/>
                </a:cubicBezTo>
                <a:cubicBezTo>
                  <a:pt x="658252" y="1054560"/>
                  <a:pt x="661463" y="1060647"/>
                  <a:pt x="666489" y="1064207"/>
                </a:cubicBezTo>
                <a:close/>
                <a:moveTo>
                  <a:pt x="4643763" y="5141571"/>
                </a:moveTo>
                <a:cubicBezTo>
                  <a:pt x="4647809" y="5145907"/>
                  <a:pt x="4652744" y="5149042"/>
                  <a:pt x="4658579" y="5150270"/>
                </a:cubicBezTo>
                <a:cubicBezTo>
                  <a:pt x="4663829" y="5151386"/>
                  <a:pt x="4671088" y="5149377"/>
                  <a:pt x="4672206" y="5143122"/>
                </a:cubicBezTo>
                <a:cubicBezTo>
                  <a:pt x="4675780" y="5122460"/>
                  <a:pt x="4662600" y="5094985"/>
                  <a:pt x="4646406" y="5082253"/>
                </a:cubicBezTo>
                <a:cubicBezTo>
                  <a:pt x="4643222" y="5079740"/>
                  <a:pt x="4639788" y="5079768"/>
                  <a:pt x="4636955" y="5081261"/>
                </a:cubicBezTo>
                <a:cubicBezTo>
                  <a:pt x="4634119" y="5082755"/>
                  <a:pt x="4631885" y="5085715"/>
                  <a:pt x="4631105" y="5089065"/>
                </a:cubicBezTo>
                <a:cubicBezTo>
                  <a:pt x="4627503" y="5104729"/>
                  <a:pt x="4631628" y="5128561"/>
                  <a:pt x="4643763" y="5141571"/>
                </a:cubicBezTo>
                <a:close/>
                <a:moveTo>
                  <a:pt x="4815054" y="5384255"/>
                </a:moveTo>
                <a:cubicBezTo>
                  <a:pt x="4819745" y="5388723"/>
                  <a:pt x="4828233" y="5382580"/>
                  <a:pt x="4825440" y="5376661"/>
                </a:cubicBezTo>
                <a:cubicBezTo>
                  <a:pt x="4806567" y="5336900"/>
                  <a:pt x="4782888" y="5298926"/>
                  <a:pt x="4759770" y="5261510"/>
                </a:cubicBezTo>
                <a:cubicBezTo>
                  <a:pt x="4741229" y="5231467"/>
                  <a:pt x="4724922" y="5194610"/>
                  <a:pt x="4701468" y="5168586"/>
                </a:cubicBezTo>
                <a:cubicBezTo>
                  <a:pt x="4699178" y="5166073"/>
                  <a:pt x="4696106" y="5165794"/>
                  <a:pt x="4693552" y="5166898"/>
                </a:cubicBezTo>
                <a:cubicBezTo>
                  <a:pt x="4690997" y="5167999"/>
                  <a:pt x="4688959" y="5170485"/>
                  <a:pt x="4688736" y="5173500"/>
                </a:cubicBezTo>
                <a:cubicBezTo>
                  <a:pt x="4685497" y="5213150"/>
                  <a:pt x="4722801" y="5253246"/>
                  <a:pt x="4742122" y="5285748"/>
                </a:cubicBezTo>
                <a:cubicBezTo>
                  <a:pt x="4763342" y="5321599"/>
                  <a:pt x="4784787" y="5355552"/>
                  <a:pt x="4815054" y="5384255"/>
                </a:cubicBezTo>
                <a:close/>
                <a:moveTo>
                  <a:pt x="4670418" y="5311323"/>
                </a:moveTo>
                <a:cubicBezTo>
                  <a:pt x="4676450" y="5315233"/>
                  <a:pt x="4685049" y="5312776"/>
                  <a:pt x="4686054" y="5304847"/>
                </a:cubicBezTo>
                <a:cubicBezTo>
                  <a:pt x="4689852" y="5275138"/>
                  <a:pt x="4668519" y="5240849"/>
                  <a:pt x="4642496" y="5227335"/>
                </a:cubicBezTo>
                <a:cubicBezTo>
                  <a:pt x="4632333" y="5222086"/>
                  <a:pt x="4622728" y="5230685"/>
                  <a:pt x="4626524" y="5241407"/>
                </a:cubicBezTo>
                <a:cubicBezTo>
                  <a:pt x="4634789" y="5265197"/>
                  <a:pt x="4647969" y="5297363"/>
                  <a:pt x="4670418" y="5311323"/>
                </a:cubicBezTo>
                <a:close/>
                <a:moveTo>
                  <a:pt x="1945009" y="2581671"/>
                </a:moveTo>
                <a:cubicBezTo>
                  <a:pt x="1951487" y="2576086"/>
                  <a:pt x="1957630" y="2569831"/>
                  <a:pt x="1963772" y="2563354"/>
                </a:cubicBezTo>
                <a:cubicBezTo>
                  <a:pt x="2026764" y="2543250"/>
                  <a:pt x="2089421" y="2521471"/>
                  <a:pt x="2150850" y="2497122"/>
                </a:cubicBezTo>
                <a:cubicBezTo>
                  <a:pt x="2150850" y="2497122"/>
                  <a:pt x="2150850" y="2497235"/>
                  <a:pt x="2150850" y="2497235"/>
                </a:cubicBezTo>
                <a:cubicBezTo>
                  <a:pt x="2149063" y="2507956"/>
                  <a:pt x="2163917" y="2515886"/>
                  <a:pt x="2171847" y="2508404"/>
                </a:cubicBezTo>
                <a:cubicBezTo>
                  <a:pt x="2181787" y="2499021"/>
                  <a:pt x="2190834" y="2487965"/>
                  <a:pt x="2199881" y="2476683"/>
                </a:cubicBezTo>
                <a:cubicBezTo>
                  <a:pt x="2294034" y="2436141"/>
                  <a:pt x="2384390" y="2388226"/>
                  <a:pt x="2466257" y="2327357"/>
                </a:cubicBezTo>
                <a:cubicBezTo>
                  <a:pt x="2534386" y="2316970"/>
                  <a:pt x="2598048" y="2282793"/>
                  <a:pt x="2668189" y="2277544"/>
                </a:cubicBezTo>
                <a:cubicBezTo>
                  <a:pt x="2735537" y="2272517"/>
                  <a:pt x="2822653" y="2287931"/>
                  <a:pt x="2878386" y="2242474"/>
                </a:cubicBezTo>
                <a:cubicBezTo>
                  <a:pt x="2891676" y="2231529"/>
                  <a:pt x="2881289" y="2211425"/>
                  <a:pt x="2864759" y="2215893"/>
                </a:cubicBezTo>
                <a:cubicBezTo>
                  <a:pt x="2790822" y="2235996"/>
                  <a:pt x="2715098" y="2227508"/>
                  <a:pt x="2641719" y="2245378"/>
                </a:cubicBezTo>
                <a:cubicBezTo>
                  <a:pt x="2605421" y="2254201"/>
                  <a:pt x="2568563" y="2263807"/>
                  <a:pt x="2531929" y="2274082"/>
                </a:cubicBezTo>
                <a:cubicBezTo>
                  <a:pt x="2546561" y="2261349"/>
                  <a:pt x="2560968" y="2248170"/>
                  <a:pt x="2575376" y="2235214"/>
                </a:cubicBezTo>
                <a:cubicBezTo>
                  <a:pt x="2650430" y="2184173"/>
                  <a:pt x="2742014" y="2154799"/>
                  <a:pt x="2830136" y="2137487"/>
                </a:cubicBezTo>
                <a:cubicBezTo>
                  <a:pt x="2904856" y="2122856"/>
                  <a:pt x="2981809" y="2130563"/>
                  <a:pt x="3055076" y="2116154"/>
                </a:cubicBezTo>
                <a:cubicBezTo>
                  <a:pt x="3066356" y="2113921"/>
                  <a:pt x="3065351" y="2098955"/>
                  <a:pt x="3057310" y="2093929"/>
                </a:cubicBezTo>
                <a:cubicBezTo>
                  <a:pt x="2989961" y="2051153"/>
                  <a:pt x="2867440" y="2087115"/>
                  <a:pt x="2797076" y="2105879"/>
                </a:cubicBezTo>
                <a:cubicBezTo>
                  <a:pt x="2758544" y="2116155"/>
                  <a:pt x="2716549" y="2128105"/>
                  <a:pt x="2676342" y="2144412"/>
                </a:cubicBezTo>
                <a:cubicBezTo>
                  <a:pt x="2682261" y="2139051"/>
                  <a:pt x="2688293" y="2133913"/>
                  <a:pt x="2694212" y="2128664"/>
                </a:cubicBezTo>
                <a:cubicBezTo>
                  <a:pt x="2782780" y="2080750"/>
                  <a:pt x="2869338" y="2037303"/>
                  <a:pt x="2971422" y="2021778"/>
                </a:cubicBezTo>
                <a:cubicBezTo>
                  <a:pt x="3068478" y="2007036"/>
                  <a:pt x="3149676" y="2023230"/>
                  <a:pt x="3244834" y="2033952"/>
                </a:cubicBezTo>
                <a:cubicBezTo>
                  <a:pt x="3260023" y="2035628"/>
                  <a:pt x="3265831" y="2016306"/>
                  <a:pt x="3254774" y="2007482"/>
                </a:cubicBezTo>
                <a:cubicBezTo>
                  <a:pt x="3161291" y="1932986"/>
                  <a:pt x="2977564" y="1952196"/>
                  <a:pt x="2832705" y="2010051"/>
                </a:cubicBezTo>
                <a:cubicBezTo>
                  <a:pt x="2853479" y="1993186"/>
                  <a:pt x="2873806" y="1975763"/>
                  <a:pt x="2895250" y="1959791"/>
                </a:cubicBezTo>
                <a:cubicBezTo>
                  <a:pt x="2910440" y="1948400"/>
                  <a:pt x="2925629" y="1937901"/>
                  <a:pt x="2940819" y="1927849"/>
                </a:cubicBezTo>
                <a:cubicBezTo>
                  <a:pt x="3000125" y="1911542"/>
                  <a:pt x="3064680" y="1906070"/>
                  <a:pt x="3117844" y="1902942"/>
                </a:cubicBezTo>
                <a:cubicBezTo>
                  <a:pt x="3218699" y="1897135"/>
                  <a:pt x="3314303" y="1904283"/>
                  <a:pt x="3411919" y="1930752"/>
                </a:cubicBezTo>
                <a:cubicBezTo>
                  <a:pt x="3420184" y="1932986"/>
                  <a:pt x="3429230" y="1922711"/>
                  <a:pt x="3423646" y="1915116"/>
                </a:cubicBezTo>
                <a:cubicBezTo>
                  <a:pt x="3362664" y="1833138"/>
                  <a:pt x="3180389" y="1854918"/>
                  <a:pt x="3094279" y="1863964"/>
                </a:cubicBezTo>
                <a:cubicBezTo>
                  <a:pt x="3080429" y="1865415"/>
                  <a:pt x="3064122" y="1866980"/>
                  <a:pt x="3046587" y="1868989"/>
                </a:cubicBezTo>
                <a:cubicBezTo>
                  <a:pt x="3103772" y="1842966"/>
                  <a:pt x="3163301" y="1825319"/>
                  <a:pt x="3227187" y="1814150"/>
                </a:cubicBezTo>
                <a:cubicBezTo>
                  <a:pt x="3310729" y="1830680"/>
                  <a:pt x="3396841" y="1828335"/>
                  <a:pt x="3481501" y="1840621"/>
                </a:cubicBezTo>
                <a:cubicBezTo>
                  <a:pt x="3581014" y="1855028"/>
                  <a:pt x="3672822" y="1889764"/>
                  <a:pt x="3770437" y="1909979"/>
                </a:cubicBezTo>
                <a:cubicBezTo>
                  <a:pt x="3781383" y="1912213"/>
                  <a:pt x="3789089" y="1896019"/>
                  <a:pt x="3779596" y="1889540"/>
                </a:cubicBezTo>
                <a:cubicBezTo>
                  <a:pt x="3696387" y="1832021"/>
                  <a:pt x="3588609" y="1812363"/>
                  <a:pt x="3489430" y="1801194"/>
                </a:cubicBezTo>
                <a:cubicBezTo>
                  <a:pt x="3468210" y="1798738"/>
                  <a:pt x="3446653" y="1796280"/>
                  <a:pt x="3424986" y="1794047"/>
                </a:cubicBezTo>
                <a:cubicBezTo>
                  <a:pt x="3510874" y="1787233"/>
                  <a:pt x="3598773" y="1780757"/>
                  <a:pt x="3686224" y="1779863"/>
                </a:cubicBezTo>
                <a:cubicBezTo>
                  <a:pt x="3714817" y="1788463"/>
                  <a:pt x="3744079" y="1795722"/>
                  <a:pt x="3771666" y="1807115"/>
                </a:cubicBezTo>
                <a:cubicBezTo>
                  <a:pt x="3831195" y="1831798"/>
                  <a:pt x="3883129" y="1868878"/>
                  <a:pt x="3941320" y="1895906"/>
                </a:cubicBezTo>
                <a:cubicBezTo>
                  <a:pt x="3950144" y="1899926"/>
                  <a:pt x="3961647" y="1890211"/>
                  <a:pt x="3955058" y="1881163"/>
                </a:cubicBezTo>
                <a:cubicBezTo>
                  <a:pt x="3928811" y="1845089"/>
                  <a:pt x="3885810" y="1811135"/>
                  <a:pt x="3837227" y="1785224"/>
                </a:cubicBezTo>
                <a:cubicBezTo>
                  <a:pt x="3956286" y="1795833"/>
                  <a:pt x="4072105" y="1823309"/>
                  <a:pt x="4177987" y="1882503"/>
                </a:cubicBezTo>
                <a:cubicBezTo>
                  <a:pt x="4254716" y="1925504"/>
                  <a:pt x="4377685" y="2014630"/>
                  <a:pt x="4488813" y="2034511"/>
                </a:cubicBezTo>
                <a:cubicBezTo>
                  <a:pt x="4418673" y="2041771"/>
                  <a:pt x="4342614" y="2016753"/>
                  <a:pt x="4274373" y="1991288"/>
                </a:cubicBezTo>
                <a:cubicBezTo>
                  <a:pt x="4222996" y="1972077"/>
                  <a:pt x="4157883" y="1935220"/>
                  <a:pt x="4100139" y="1938571"/>
                </a:cubicBezTo>
                <a:cubicBezTo>
                  <a:pt x="4080260" y="1927625"/>
                  <a:pt x="4058369" y="1920924"/>
                  <a:pt x="4034132" y="1921036"/>
                </a:cubicBezTo>
                <a:cubicBezTo>
                  <a:pt x="4017379" y="1921036"/>
                  <a:pt x="4009784" y="1945272"/>
                  <a:pt x="4025532" y="1953202"/>
                </a:cubicBezTo>
                <a:cubicBezTo>
                  <a:pt x="4108181" y="1995420"/>
                  <a:pt x="4154196" y="2047243"/>
                  <a:pt x="4193957" y="2122968"/>
                </a:cubicBezTo>
                <a:cubicBezTo>
                  <a:pt x="4065964" y="2102529"/>
                  <a:pt x="3954276" y="2055285"/>
                  <a:pt x="3840688" y="1989724"/>
                </a:cubicBezTo>
                <a:cubicBezTo>
                  <a:pt x="3829185" y="1983135"/>
                  <a:pt x="3819692" y="1991064"/>
                  <a:pt x="3818239" y="2000893"/>
                </a:cubicBezTo>
                <a:cubicBezTo>
                  <a:pt x="3811985" y="2003350"/>
                  <a:pt x="3809193" y="2013179"/>
                  <a:pt x="3814219" y="2018651"/>
                </a:cubicBezTo>
                <a:cubicBezTo>
                  <a:pt x="3868611" y="2077400"/>
                  <a:pt x="3903346" y="2149661"/>
                  <a:pt x="3951260" y="2212095"/>
                </a:cubicBezTo>
                <a:cubicBezTo>
                  <a:pt x="3863696" y="2201150"/>
                  <a:pt x="3773564" y="2189646"/>
                  <a:pt x="3694042" y="2152341"/>
                </a:cubicBezTo>
                <a:cubicBezTo>
                  <a:pt x="3608155" y="2112022"/>
                  <a:pt x="3531536" y="2043669"/>
                  <a:pt x="3439840" y="2018651"/>
                </a:cubicBezTo>
                <a:cubicBezTo>
                  <a:pt x="3430124" y="2015971"/>
                  <a:pt x="3419625" y="2028144"/>
                  <a:pt x="3428002" y="2036410"/>
                </a:cubicBezTo>
                <a:cubicBezTo>
                  <a:pt x="3484628" y="2091471"/>
                  <a:pt x="3547061" y="2132015"/>
                  <a:pt x="3613180" y="2163287"/>
                </a:cubicBezTo>
                <a:cubicBezTo>
                  <a:pt x="3643894" y="2202601"/>
                  <a:pt x="3672375" y="2248394"/>
                  <a:pt x="3707556" y="2284133"/>
                </a:cubicBezTo>
                <a:cubicBezTo>
                  <a:pt x="3645682" y="2283910"/>
                  <a:pt x="3585705" y="2295190"/>
                  <a:pt x="3521262" y="2293962"/>
                </a:cubicBezTo>
                <a:cubicBezTo>
                  <a:pt x="3436378" y="2292287"/>
                  <a:pt x="3367802" y="2235884"/>
                  <a:pt x="3292190" y="2216340"/>
                </a:cubicBezTo>
                <a:cubicBezTo>
                  <a:pt x="3179496" y="2165744"/>
                  <a:pt x="3052731" y="2169318"/>
                  <a:pt x="2930655" y="2177361"/>
                </a:cubicBezTo>
                <a:cubicBezTo>
                  <a:pt x="2913231" y="2178477"/>
                  <a:pt x="2915912" y="2203719"/>
                  <a:pt x="2931437" y="2206287"/>
                </a:cubicBezTo>
                <a:cubicBezTo>
                  <a:pt x="3040221" y="2224157"/>
                  <a:pt x="3160398" y="2201150"/>
                  <a:pt x="3262480" y="2249957"/>
                </a:cubicBezTo>
                <a:cubicBezTo>
                  <a:pt x="3278340" y="2260791"/>
                  <a:pt x="3295651" y="2271290"/>
                  <a:pt x="3313745" y="2281118"/>
                </a:cubicBezTo>
                <a:cubicBezTo>
                  <a:pt x="3385784" y="2334169"/>
                  <a:pt x="3442632" y="2404645"/>
                  <a:pt x="3515008" y="2457139"/>
                </a:cubicBezTo>
                <a:cubicBezTo>
                  <a:pt x="3447771" y="2488187"/>
                  <a:pt x="3384554" y="2480034"/>
                  <a:pt x="3322009" y="2461271"/>
                </a:cubicBezTo>
                <a:cubicBezTo>
                  <a:pt x="3344571" y="2454569"/>
                  <a:pt x="3365568" y="2442954"/>
                  <a:pt x="3377966" y="2426424"/>
                </a:cubicBezTo>
                <a:cubicBezTo>
                  <a:pt x="3385448" y="2416372"/>
                  <a:pt x="3391369" y="2406096"/>
                  <a:pt x="3382098" y="2394147"/>
                </a:cubicBezTo>
                <a:cubicBezTo>
                  <a:pt x="3374504" y="2384318"/>
                  <a:pt x="3359761" y="2382307"/>
                  <a:pt x="3349821" y="2390013"/>
                </a:cubicBezTo>
                <a:cubicBezTo>
                  <a:pt x="3321786" y="2412017"/>
                  <a:pt x="3291854" y="2423632"/>
                  <a:pt x="3261810" y="2440943"/>
                </a:cubicBezTo>
                <a:cubicBezTo>
                  <a:pt x="3242042" y="2433684"/>
                  <a:pt x="3222161" y="2426313"/>
                  <a:pt x="3202169" y="2419612"/>
                </a:cubicBezTo>
                <a:cubicBezTo>
                  <a:pt x="3225957" y="2408107"/>
                  <a:pt x="3249635" y="2395710"/>
                  <a:pt x="3275213" y="2391019"/>
                </a:cubicBezTo>
                <a:cubicBezTo>
                  <a:pt x="3305703" y="2385434"/>
                  <a:pt x="3294758" y="2337967"/>
                  <a:pt x="3264267" y="2344111"/>
                </a:cubicBezTo>
                <a:cubicBezTo>
                  <a:pt x="3236345" y="2349806"/>
                  <a:pt x="3211663" y="2361868"/>
                  <a:pt x="3186756" y="2375383"/>
                </a:cubicBezTo>
                <a:cubicBezTo>
                  <a:pt x="3163525" y="2388004"/>
                  <a:pt x="3142415" y="2395263"/>
                  <a:pt x="3118179" y="2398390"/>
                </a:cubicBezTo>
                <a:cubicBezTo>
                  <a:pt x="3100309" y="2395821"/>
                  <a:pt x="3082328" y="2394481"/>
                  <a:pt x="3063899" y="2395263"/>
                </a:cubicBezTo>
                <a:cubicBezTo>
                  <a:pt x="3059208" y="2392694"/>
                  <a:pt x="3054293" y="2390461"/>
                  <a:pt x="3049491" y="2388003"/>
                </a:cubicBezTo>
                <a:cubicBezTo>
                  <a:pt x="3104889" y="2376611"/>
                  <a:pt x="3161738" y="2342657"/>
                  <a:pt x="3199935" y="2313396"/>
                </a:cubicBezTo>
                <a:cubicBezTo>
                  <a:pt x="3221490" y="2296866"/>
                  <a:pt x="3195467" y="2268274"/>
                  <a:pt x="3173912" y="2277545"/>
                </a:cubicBezTo>
                <a:cubicBezTo>
                  <a:pt x="3144426" y="2290165"/>
                  <a:pt x="3118626" y="2310491"/>
                  <a:pt x="3089811" y="2324787"/>
                </a:cubicBezTo>
                <a:cubicBezTo>
                  <a:pt x="3053400" y="2342882"/>
                  <a:pt x="3019336" y="2350141"/>
                  <a:pt x="2979463" y="2355502"/>
                </a:cubicBezTo>
                <a:lnTo>
                  <a:pt x="2979351" y="2355614"/>
                </a:lnTo>
                <a:cubicBezTo>
                  <a:pt x="2977118" y="2354720"/>
                  <a:pt x="2974883" y="2353604"/>
                  <a:pt x="2972649" y="2352710"/>
                </a:cubicBezTo>
                <a:cubicBezTo>
                  <a:pt x="2982478" y="2349806"/>
                  <a:pt x="2992195" y="2346120"/>
                  <a:pt x="3001465" y="2341541"/>
                </a:cubicBezTo>
                <a:cubicBezTo>
                  <a:pt x="3020229" y="2332271"/>
                  <a:pt x="3073281" y="2307142"/>
                  <a:pt x="3067585" y="2280225"/>
                </a:cubicBezTo>
                <a:cubicBezTo>
                  <a:pt x="3059432" y="2242027"/>
                  <a:pt x="3019894" y="2277209"/>
                  <a:pt x="3003699" y="2288601"/>
                </a:cubicBezTo>
                <a:cubicBezTo>
                  <a:pt x="2964943" y="2315965"/>
                  <a:pt x="2925965" y="2317975"/>
                  <a:pt x="2880284" y="2320767"/>
                </a:cubicBezTo>
                <a:cubicBezTo>
                  <a:pt x="2878609" y="2320879"/>
                  <a:pt x="2877604" y="2322107"/>
                  <a:pt x="2876263" y="2322666"/>
                </a:cubicBezTo>
                <a:cubicBezTo>
                  <a:pt x="2769713" y="2299323"/>
                  <a:pt x="2665844" y="2311832"/>
                  <a:pt x="2587438" y="2391800"/>
                </a:cubicBezTo>
                <a:cubicBezTo>
                  <a:pt x="2578503" y="2400848"/>
                  <a:pt x="2590565" y="2412463"/>
                  <a:pt x="2600505" y="2407772"/>
                </a:cubicBezTo>
                <a:cubicBezTo>
                  <a:pt x="2733192" y="2344445"/>
                  <a:pt x="2848007" y="2345674"/>
                  <a:pt x="2987839" y="2411011"/>
                </a:cubicBezTo>
                <a:cubicBezTo>
                  <a:pt x="3076631" y="2452447"/>
                  <a:pt x="3158387" y="2505611"/>
                  <a:pt x="3232101" y="2569831"/>
                </a:cubicBezTo>
                <a:cubicBezTo>
                  <a:pt x="3173576" y="2590271"/>
                  <a:pt x="3115610" y="2616182"/>
                  <a:pt x="3056751" y="2636956"/>
                </a:cubicBezTo>
                <a:cubicBezTo>
                  <a:pt x="3072499" y="2620203"/>
                  <a:pt x="3085566" y="2601998"/>
                  <a:pt x="3093161" y="2585579"/>
                </a:cubicBezTo>
                <a:cubicBezTo>
                  <a:pt x="3094837" y="2582005"/>
                  <a:pt x="3095395" y="2578544"/>
                  <a:pt x="3095283" y="2575192"/>
                </a:cubicBezTo>
                <a:cubicBezTo>
                  <a:pt x="3095730" y="2569496"/>
                  <a:pt x="3094725" y="2563912"/>
                  <a:pt x="3090258" y="2558663"/>
                </a:cubicBezTo>
                <a:cubicBezTo>
                  <a:pt x="3090369" y="2559668"/>
                  <a:pt x="3090481" y="2560673"/>
                  <a:pt x="3090593" y="2561790"/>
                </a:cubicBezTo>
                <a:cubicBezTo>
                  <a:pt x="3081769" y="2549728"/>
                  <a:pt x="3063117" y="2545483"/>
                  <a:pt x="3054852" y="2562461"/>
                </a:cubicBezTo>
                <a:cubicBezTo>
                  <a:pt x="3031063" y="2611491"/>
                  <a:pt x="2992530" y="2639636"/>
                  <a:pt x="2942717" y="2652592"/>
                </a:cubicBezTo>
                <a:cubicBezTo>
                  <a:pt x="2941936" y="2651363"/>
                  <a:pt x="2941936" y="2650247"/>
                  <a:pt x="2940819" y="2649018"/>
                </a:cubicBezTo>
                <a:cubicBezTo>
                  <a:pt x="2936462" y="2644104"/>
                  <a:pt x="2929538" y="2641981"/>
                  <a:pt x="2923061" y="2642764"/>
                </a:cubicBezTo>
                <a:cubicBezTo>
                  <a:pt x="2965949" y="2606354"/>
                  <a:pt x="2996328" y="2560672"/>
                  <a:pt x="2969299" y="2514770"/>
                </a:cubicBezTo>
                <a:cubicBezTo>
                  <a:pt x="2965614" y="2508515"/>
                  <a:pt x="2955115" y="2507175"/>
                  <a:pt x="2950425" y="2513206"/>
                </a:cubicBezTo>
                <a:cubicBezTo>
                  <a:pt x="2924847" y="2546154"/>
                  <a:pt x="2923954" y="2586026"/>
                  <a:pt x="2889220" y="2615065"/>
                </a:cubicBezTo>
                <a:cubicBezTo>
                  <a:pt x="2866322" y="2634275"/>
                  <a:pt x="2839071" y="2651252"/>
                  <a:pt x="2816733" y="2672249"/>
                </a:cubicBezTo>
                <a:cubicBezTo>
                  <a:pt x="2784680" y="2670351"/>
                  <a:pt x="2752736" y="2666888"/>
                  <a:pt x="2720794" y="2662980"/>
                </a:cubicBezTo>
                <a:cubicBezTo>
                  <a:pt x="2741009" y="2654044"/>
                  <a:pt x="2761448" y="2645444"/>
                  <a:pt x="2779765" y="2633494"/>
                </a:cubicBezTo>
                <a:cubicBezTo>
                  <a:pt x="2802549" y="2618527"/>
                  <a:pt x="2845214" y="2578766"/>
                  <a:pt x="2824216" y="2548610"/>
                </a:cubicBezTo>
                <a:cubicBezTo>
                  <a:pt x="2819749" y="2542356"/>
                  <a:pt x="2810478" y="2536660"/>
                  <a:pt x="2802772" y="2542021"/>
                </a:cubicBezTo>
                <a:cubicBezTo>
                  <a:pt x="2786242" y="2553749"/>
                  <a:pt x="2787807" y="2572512"/>
                  <a:pt x="2774292" y="2586920"/>
                </a:cubicBezTo>
                <a:cubicBezTo>
                  <a:pt x="2762789" y="2599094"/>
                  <a:pt x="2750391" y="2608923"/>
                  <a:pt x="2735537" y="2616740"/>
                </a:cubicBezTo>
                <a:cubicBezTo>
                  <a:pt x="2712528" y="2628914"/>
                  <a:pt x="2690526" y="2639971"/>
                  <a:pt x="2671986" y="2656948"/>
                </a:cubicBezTo>
                <a:cubicBezTo>
                  <a:pt x="2616477" y="2650247"/>
                  <a:pt x="2561080" y="2644663"/>
                  <a:pt x="2505347" y="2648125"/>
                </a:cubicBezTo>
                <a:cubicBezTo>
                  <a:pt x="2489823" y="2649018"/>
                  <a:pt x="2487924" y="2670573"/>
                  <a:pt x="2500992" y="2676605"/>
                </a:cubicBezTo>
                <a:cubicBezTo>
                  <a:pt x="2552144" y="2700172"/>
                  <a:pt x="2616590" y="2714244"/>
                  <a:pt x="2682820" y="2721504"/>
                </a:cubicBezTo>
                <a:cubicBezTo>
                  <a:pt x="2733861" y="2750096"/>
                  <a:pt x="2793279" y="2761711"/>
                  <a:pt x="2840858" y="2799126"/>
                </a:cubicBezTo>
                <a:cubicBezTo>
                  <a:pt x="2884416" y="2833639"/>
                  <a:pt x="2924513" y="2871277"/>
                  <a:pt x="2964496" y="2909027"/>
                </a:cubicBezTo>
                <a:cubicBezTo>
                  <a:pt x="2908988" y="2921201"/>
                  <a:pt x="2851134" y="2917069"/>
                  <a:pt x="2793168" y="2903444"/>
                </a:cubicBezTo>
                <a:lnTo>
                  <a:pt x="2793279" y="2903444"/>
                </a:lnTo>
                <a:cubicBezTo>
                  <a:pt x="2818409" y="2901210"/>
                  <a:pt x="2844991" y="2902885"/>
                  <a:pt x="2867775" y="2890822"/>
                </a:cubicBezTo>
                <a:cubicBezTo>
                  <a:pt x="2875593" y="2886690"/>
                  <a:pt x="2876822" y="2873511"/>
                  <a:pt x="2868222" y="2869267"/>
                </a:cubicBezTo>
                <a:cubicBezTo>
                  <a:pt x="2840635" y="2855641"/>
                  <a:pt x="2808133" y="2863683"/>
                  <a:pt x="2778648" y="2868150"/>
                </a:cubicBezTo>
                <a:cubicBezTo>
                  <a:pt x="2775185" y="2868709"/>
                  <a:pt x="2771835" y="2868933"/>
                  <a:pt x="2768372" y="2869490"/>
                </a:cubicBezTo>
                <a:cubicBezTo>
                  <a:pt x="2784680" y="2865693"/>
                  <a:pt x="2799869" y="2859996"/>
                  <a:pt x="2812601" y="2850616"/>
                </a:cubicBezTo>
                <a:cubicBezTo>
                  <a:pt x="2818855" y="2845924"/>
                  <a:pt x="2816175" y="2833750"/>
                  <a:pt x="2808469" y="2832186"/>
                </a:cubicBezTo>
                <a:cubicBezTo>
                  <a:pt x="2773734" y="2825598"/>
                  <a:pt x="2741121" y="2835984"/>
                  <a:pt x="2705827" y="2832745"/>
                </a:cubicBezTo>
                <a:cubicBezTo>
                  <a:pt x="2672098" y="2829618"/>
                  <a:pt x="2639597" y="2824145"/>
                  <a:pt x="2606984" y="2814987"/>
                </a:cubicBezTo>
                <a:cubicBezTo>
                  <a:pt x="2603856" y="2814093"/>
                  <a:pt x="2600729" y="2813088"/>
                  <a:pt x="2597602" y="2812195"/>
                </a:cubicBezTo>
                <a:cubicBezTo>
                  <a:pt x="2620944" y="2813311"/>
                  <a:pt x="2642613" y="2810742"/>
                  <a:pt x="2659923" y="2801026"/>
                </a:cubicBezTo>
                <a:cubicBezTo>
                  <a:pt x="2667965" y="2796557"/>
                  <a:pt x="2668858" y="2783603"/>
                  <a:pt x="2658918" y="2780363"/>
                </a:cubicBezTo>
                <a:cubicBezTo>
                  <a:pt x="2616365" y="2766402"/>
                  <a:pt x="2569232" y="2769307"/>
                  <a:pt x="2525004" y="2758026"/>
                </a:cubicBezTo>
                <a:cubicBezTo>
                  <a:pt x="2495518" y="2750542"/>
                  <a:pt x="2466368" y="2743953"/>
                  <a:pt x="2436436" y="2744734"/>
                </a:cubicBezTo>
                <a:cubicBezTo>
                  <a:pt x="2341948" y="2693917"/>
                  <a:pt x="2249136" y="2628133"/>
                  <a:pt x="2146382" y="2597083"/>
                </a:cubicBezTo>
                <a:cubicBezTo>
                  <a:pt x="2078587" y="2576533"/>
                  <a:pt x="2011799" y="2574635"/>
                  <a:pt x="1945009" y="2581671"/>
                </a:cubicBezTo>
                <a:close/>
                <a:moveTo>
                  <a:pt x="5503122" y="6253999"/>
                </a:moveTo>
                <a:cubicBezTo>
                  <a:pt x="5512350" y="6261035"/>
                  <a:pt x="5522933" y="6265921"/>
                  <a:pt x="5534101" y="6266367"/>
                </a:cubicBezTo>
                <a:cubicBezTo>
                  <a:pt x="5541138" y="6266703"/>
                  <a:pt x="5545158" y="6259108"/>
                  <a:pt x="5540914" y="6253412"/>
                </a:cubicBezTo>
                <a:cubicBezTo>
                  <a:pt x="5529298" y="6237775"/>
                  <a:pt x="5508190" y="6227724"/>
                  <a:pt x="5493336" y="6214880"/>
                </a:cubicBezTo>
                <a:cubicBezTo>
                  <a:pt x="5484400" y="6207061"/>
                  <a:pt x="5474907" y="6220241"/>
                  <a:pt x="5480268" y="6228729"/>
                </a:cubicBezTo>
                <a:cubicBezTo>
                  <a:pt x="5486019" y="6237775"/>
                  <a:pt x="5493894" y="6246962"/>
                  <a:pt x="5503122" y="6253999"/>
                </a:cubicBezTo>
                <a:close/>
                <a:moveTo>
                  <a:pt x="4117674" y="4862436"/>
                </a:moveTo>
                <a:cubicBezTo>
                  <a:pt x="4121444" y="4863511"/>
                  <a:pt x="4125772" y="4862673"/>
                  <a:pt x="4128173" y="4859210"/>
                </a:cubicBezTo>
                <a:cubicBezTo>
                  <a:pt x="4141352" y="4840112"/>
                  <a:pt x="4153192" y="4811297"/>
                  <a:pt x="4139565" y="4790188"/>
                </a:cubicBezTo>
                <a:cubicBezTo>
                  <a:pt x="4136774" y="4785832"/>
                  <a:pt x="4131747" y="4785386"/>
                  <a:pt x="4127838" y="4788512"/>
                </a:cubicBezTo>
                <a:cubicBezTo>
                  <a:pt x="4109409" y="4802920"/>
                  <a:pt x="4109744" y="4832517"/>
                  <a:pt x="4110527" y="4854185"/>
                </a:cubicBezTo>
                <a:cubicBezTo>
                  <a:pt x="4110694" y="4858374"/>
                  <a:pt x="4113905" y="4861361"/>
                  <a:pt x="4117674" y="4862436"/>
                </a:cubicBezTo>
                <a:close/>
                <a:moveTo>
                  <a:pt x="4021511" y="4782816"/>
                </a:moveTo>
                <a:cubicBezTo>
                  <a:pt x="4026201" y="4790188"/>
                  <a:pt x="4037483" y="4788848"/>
                  <a:pt x="4042285" y="4782593"/>
                </a:cubicBezTo>
                <a:cubicBezTo>
                  <a:pt x="4059597" y="4760143"/>
                  <a:pt x="4049879" y="4725856"/>
                  <a:pt x="4051331" y="4699162"/>
                </a:cubicBezTo>
                <a:cubicBezTo>
                  <a:pt x="4051946" y="4688105"/>
                  <a:pt x="4044183" y="4682214"/>
                  <a:pt x="4035514" y="4681501"/>
                </a:cubicBezTo>
                <a:cubicBezTo>
                  <a:pt x="4026844" y="4680789"/>
                  <a:pt x="4017267" y="4685257"/>
                  <a:pt x="4014250" y="4694917"/>
                </a:cubicBezTo>
                <a:cubicBezTo>
                  <a:pt x="4006322" y="4720941"/>
                  <a:pt x="4006545" y="4759139"/>
                  <a:pt x="4021511" y="4782816"/>
                </a:cubicBezTo>
                <a:close/>
                <a:moveTo>
                  <a:pt x="4146588" y="4927424"/>
                </a:moveTo>
                <a:cubicBezTo>
                  <a:pt x="4150706" y="4929993"/>
                  <a:pt x="4155872" y="4930244"/>
                  <a:pt x="4160227" y="4925888"/>
                </a:cubicBezTo>
                <a:cubicBezTo>
                  <a:pt x="4173072" y="4913157"/>
                  <a:pt x="4174859" y="4896515"/>
                  <a:pt x="4164137" y="4882219"/>
                </a:cubicBezTo>
                <a:cubicBezTo>
                  <a:pt x="4161679" y="4878868"/>
                  <a:pt x="4156095" y="4878868"/>
                  <a:pt x="4153190" y="4881548"/>
                </a:cubicBezTo>
                <a:cubicBezTo>
                  <a:pt x="4143697" y="4890372"/>
                  <a:pt x="4138894" y="4901987"/>
                  <a:pt x="4139230" y="4915055"/>
                </a:cubicBezTo>
                <a:cubicBezTo>
                  <a:pt x="4139398" y="4919969"/>
                  <a:pt x="4142469" y="4924856"/>
                  <a:pt x="4146588" y="4927424"/>
                </a:cubicBezTo>
                <a:close/>
                <a:moveTo>
                  <a:pt x="2595659" y="3351500"/>
                </a:moveTo>
                <a:cubicBezTo>
                  <a:pt x="2639087" y="3389006"/>
                  <a:pt x="2698958" y="3415141"/>
                  <a:pt x="2750725" y="3423684"/>
                </a:cubicBezTo>
                <a:cubicBezTo>
                  <a:pt x="2768149" y="3426478"/>
                  <a:pt x="2773733" y="3398890"/>
                  <a:pt x="2756422" y="3396992"/>
                </a:cubicBezTo>
                <a:cubicBezTo>
                  <a:pt x="2683266" y="3388615"/>
                  <a:pt x="2623848" y="3342600"/>
                  <a:pt x="2562084" y="3307083"/>
                </a:cubicBezTo>
                <a:cubicBezTo>
                  <a:pt x="2560075" y="3305966"/>
                  <a:pt x="2557170" y="3308311"/>
                  <a:pt x="2558622" y="3310433"/>
                </a:cubicBezTo>
                <a:cubicBezTo>
                  <a:pt x="2568534" y="3325232"/>
                  <a:pt x="2581183" y="3338997"/>
                  <a:pt x="2595659" y="3351500"/>
                </a:cubicBezTo>
                <a:close/>
                <a:moveTo>
                  <a:pt x="5400313" y="6212352"/>
                </a:moveTo>
                <a:cubicBezTo>
                  <a:pt x="5407893" y="6221469"/>
                  <a:pt x="5418112" y="6228616"/>
                  <a:pt x="5428220" y="6231855"/>
                </a:cubicBezTo>
                <a:cubicBezTo>
                  <a:pt x="5433247" y="6233531"/>
                  <a:pt x="5439613" y="6228394"/>
                  <a:pt x="5438831" y="6223031"/>
                </a:cubicBezTo>
                <a:cubicBezTo>
                  <a:pt x="5435815" y="6203710"/>
                  <a:pt x="5418839" y="6189525"/>
                  <a:pt x="5407000" y="6174671"/>
                </a:cubicBezTo>
                <a:cubicBezTo>
                  <a:pt x="5403649" y="6170483"/>
                  <a:pt x="5399042" y="6169479"/>
                  <a:pt x="5395231" y="6170819"/>
                </a:cubicBezTo>
                <a:cubicBezTo>
                  <a:pt x="5391420" y="6172160"/>
                  <a:pt x="5388404" y="6175844"/>
                  <a:pt x="5388236" y="6181038"/>
                </a:cubicBezTo>
                <a:cubicBezTo>
                  <a:pt x="5387789" y="6192150"/>
                  <a:pt x="5392732" y="6203235"/>
                  <a:pt x="5400313" y="6212352"/>
                </a:cubicBezTo>
                <a:close/>
                <a:moveTo>
                  <a:pt x="334246" y="1058022"/>
                </a:moveTo>
                <a:cubicBezTo>
                  <a:pt x="338713" y="1063160"/>
                  <a:pt x="349547" y="1063719"/>
                  <a:pt x="353903" y="1057911"/>
                </a:cubicBezTo>
                <a:cubicBezTo>
                  <a:pt x="365853" y="1042163"/>
                  <a:pt x="368199" y="1021501"/>
                  <a:pt x="376575" y="1003631"/>
                </a:cubicBezTo>
                <a:cubicBezTo>
                  <a:pt x="384729" y="986431"/>
                  <a:pt x="397684" y="967331"/>
                  <a:pt x="397014" y="947452"/>
                </a:cubicBezTo>
                <a:cubicBezTo>
                  <a:pt x="396791" y="939522"/>
                  <a:pt x="388972" y="934161"/>
                  <a:pt x="381489" y="936283"/>
                </a:cubicBezTo>
                <a:cubicBezTo>
                  <a:pt x="345302" y="946558"/>
                  <a:pt x="307441" y="1027532"/>
                  <a:pt x="334246" y="1058022"/>
                </a:cubicBezTo>
                <a:close/>
                <a:moveTo>
                  <a:pt x="4772612" y="5580157"/>
                </a:moveTo>
                <a:cubicBezTo>
                  <a:pt x="4775405" y="5585071"/>
                  <a:pt x="4784339" y="5584735"/>
                  <a:pt x="4784452" y="5578034"/>
                </a:cubicBezTo>
                <a:cubicBezTo>
                  <a:pt x="4785122" y="5533360"/>
                  <a:pt x="4773730" y="5490025"/>
                  <a:pt x="4766469" y="5446020"/>
                </a:cubicBezTo>
                <a:cubicBezTo>
                  <a:pt x="4758316" y="5396542"/>
                  <a:pt x="4752508" y="5344718"/>
                  <a:pt x="4730842" y="5299038"/>
                </a:cubicBezTo>
                <a:cubicBezTo>
                  <a:pt x="4729000" y="5295074"/>
                  <a:pt x="4724616" y="5293985"/>
                  <a:pt x="4720790" y="5294990"/>
                </a:cubicBezTo>
                <a:cubicBezTo>
                  <a:pt x="4716964" y="5295994"/>
                  <a:pt x="4713696" y="5299095"/>
                  <a:pt x="4714088" y="5303506"/>
                </a:cubicBezTo>
                <a:cubicBezTo>
                  <a:pt x="4717886" y="5347288"/>
                  <a:pt x="4728720" y="5390399"/>
                  <a:pt x="4735756" y="5433733"/>
                </a:cubicBezTo>
                <a:cubicBezTo>
                  <a:pt x="4743797" y="5483323"/>
                  <a:pt x="4747483" y="5535817"/>
                  <a:pt x="4772612" y="5580157"/>
                </a:cubicBezTo>
                <a:close/>
                <a:moveTo>
                  <a:pt x="5478843" y="6306561"/>
                </a:moveTo>
                <a:cubicBezTo>
                  <a:pt x="5489370" y="6313277"/>
                  <a:pt x="5501209" y="6315902"/>
                  <a:pt x="5512769" y="6308586"/>
                </a:cubicBezTo>
                <a:cubicBezTo>
                  <a:pt x="5515449" y="6306910"/>
                  <a:pt x="5517125" y="6303561"/>
                  <a:pt x="5516119" y="6300434"/>
                </a:cubicBezTo>
                <a:cubicBezTo>
                  <a:pt x="5510200" y="6282116"/>
                  <a:pt x="5489425" y="6273851"/>
                  <a:pt x="5476247" y="6260561"/>
                </a:cubicBezTo>
                <a:cubicBezTo>
                  <a:pt x="5473175" y="6257490"/>
                  <a:pt x="5469559" y="6256288"/>
                  <a:pt x="5466017" y="6256434"/>
                </a:cubicBezTo>
                <a:cubicBezTo>
                  <a:pt x="5455390" y="6256874"/>
                  <a:pt x="5445422" y="6269440"/>
                  <a:pt x="5452793" y="6279994"/>
                </a:cubicBezTo>
                <a:cubicBezTo>
                  <a:pt x="5459103" y="6289040"/>
                  <a:pt x="5468317" y="6299846"/>
                  <a:pt x="5478843" y="6306561"/>
                </a:cubicBezTo>
                <a:close/>
                <a:moveTo>
                  <a:pt x="5214548" y="6050055"/>
                </a:moveTo>
                <a:cubicBezTo>
                  <a:pt x="5248878" y="6085013"/>
                  <a:pt x="5285651" y="6116984"/>
                  <a:pt x="5325244" y="6137926"/>
                </a:cubicBezTo>
                <a:cubicBezTo>
                  <a:pt x="5331499" y="6141277"/>
                  <a:pt x="5340211" y="6135022"/>
                  <a:pt x="5336078" y="6127986"/>
                </a:cubicBezTo>
                <a:cubicBezTo>
                  <a:pt x="5289951" y="6050251"/>
                  <a:pt x="5203617" y="5991838"/>
                  <a:pt x="5141741" y="5926166"/>
                </a:cubicBezTo>
                <a:cubicBezTo>
                  <a:pt x="5102762" y="5884842"/>
                  <a:pt x="5066686" y="5841842"/>
                  <a:pt x="5031393" y="5797501"/>
                </a:cubicBezTo>
                <a:cubicBezTo>
                  <a:pt x="5002467" y="5761092"/>
                  <a:pt x="4984150" y="5720213"/>
                  <a:pt x="4958462" y="5681570"/>
                </a:cubicBezTo>
                <a:cubicBezTo>
                  <a:pt x="4957400" y="5680007"/>
                  <a:pt x="4955837" y="5680006"/>
                  <a:pt x="4954650" y="5680787"/>
                </a:cubicBezTo>
                <a:cubicBezTo>
                  <a:pt x="4953464" y="5681569"/>
                  <a:pt x="4952654" y="5683134"/>
                  <a:pt x="4953100" y="5684696"/>
                </a:cubicBezTo>
                <a:cubicBezTo>
                  <a:pt x="4979571" y="5778850"/>
                  <a:pt x="5053396" y="5872557"/>
                  <a:pt x="5118511" y="5944260"/>
                </a:cubicBezTo>
                <a:cubicBezTo>
                  <a:pt x="5148332" y="5977152"/>
                  <a:pt x="5180218" y="6015097"/>
                  <a:pt x="5214548" y="6050055"/>
                </a:cubicBezTo>
                <a:close/>
                <a:moveTo>
                  <a:pt x="249656" y="1055831"/>
                </a:moveTo>
                <a:cubicBezTo>
                  <a:pt x="253523" y="1058078"/>
                  <a:pt x="258912" y="1057967"/>
                  <a:pt x="262654" y="1053890"/>
                </a:cubicBezTo>
                <a:cubicBezTo>
                  <a:pt x="286332" y="1027978"/>
                  <a:pt x="327656" y="990675"/>
                  <a:pt x="326762" y="952589"/>
                </a:cubicBezTo>
                <a:cubicBezTo>
                  <a:pt x="326540" y="946334"/>
                  <a:pt x="319838" y="938963"/>
                  <a:pt x="313137" y="943320"/>
                </a:cubicBezTo>
                <a:cubicBezTo>
                  <a:pt x="281865" y="963870"/>
                  <a:pt x="260420" y="1010779"/>
                  <a:pt x="245789" y="1043615"/>
                </a:cubicBezTo>
                <a:cubicBezTo>
                  <a:pt x="243443" y="1048976"/>
                  <a:pt x="245789" y="1053583"/>
                  <a:pt x="249656" y="1055831"/>
                </a:cubicBezTo>
                <a:close/>
                <a:moveTo>
                  <a:pt x="707507" y="1532962"/>
                </a:moveTo>
                <a:cubicBezTo>
                  <a:pt x="713733" y="1537779"/>
                  <a:pt x="723310" y="1538952"/>
                  <a:pt x="730962" y="1533256"/>
                </a:cubicBezTo>
                <a:cubicBezTo>
                  <a:pt x="749725" y="1519071"/>
                  <a:pt x="765808" y="1502542"/>
                  <a:pt x="783008" y="1486681"/>
                </a:cubicBezTo>
                <a:cubicBezTo>
                  <a:pt x="795517" y="1475178"/>
                  <a:pt x="803447" y="1467806"/>
                  <a:pt x="800095" y="1450494"/>
                </a:cubicBezTo>
                <a:cubicBezTo>
                  <a:pt x="799202" y="1445580"/>
                  <a:pt x="794736" y="1441672"/>
                  <a:pt x="790156" y="1440443"/>
                </a:cubicBezTo>
                <a:cubicBezTo>
                  <a:pt x="772174" y="1435529"/>
                  <a:pt x="762568" y="1445804"/>
                  <a:pt x="750283" y="1457755"/>
                </a:cubicBezTo>
                <a:cubicBezTo>
                  <a:pt x="733082" y="1474396"/>
                  <a:pt x="717224" y="1490702"/>
                  <a:pt x="704156" y="1510806"/>
                </a:cubicBezTo>
                <a:cubicBezTo>
                  <a:pt x="698404" y="1519685"/>
                  <a:pt x="701280" y="1528146"/>
                  <a:pt x="707507" y="1532962"/>
                </a:cubicBezTo>
                <a:close/>
                <a:moveTo>
                  <a:pt x="4989958" y="5931528"/>
                </a:moveTo>
                <a:cubicBezTo>
                  <a:pt x="4995208" y="5936888"/>
                  <a:pt x="5002244" y="5929852"/>
                  <a:pt x="5000791" y="5924044"/>
                </a:cubicBezTo>
                <a:cubicBezTo>
                  <a:pt x="4975997" y="5823861"/>
                  <a:pt x="4936907" y="5723900"/>
                  <a:pt x="4908761" y="5623716"/>
                </a:cubicBezTo>
                <a:cubicBezTo>
                  <a:pt x="4887763" y="5548884"/>
                  <a:pt x="4858278" y="5471262"/>
                  <a:pt x="4801653" y="5416311"/>
                </a:cubicBezTo>
                <a:cubicBezTo>
                  <a:pt x="4798861" y="5413518"/>
                  <a:pt x="4793723" y="5416199"/>
                  <a:pt x="4794839" y="5420108"/>
                </a:cubicBezTo>
                <a:cubicBezTo>
                  <a:pt x="4810476" y="5471932"/>
                  <a:pt x="4841302" y="5516495"/>
                  <a:pt x="4858502" y="5567759"/>
                </a:cubicBezTo>
                <a:cubicBezTo>
                  <a:pt x="4875478" y="5618243"/>
                  <a:pt x="4885307" y="5670066"/>
                  <a:pt x="4899045" y="5721443"/>
                </a:cubicBezTo>
                <a:cubicBezTo>
                  <a:pt x="4918701" y="5794821"/>
                  <a:pt x="4935901" y="5875795"/>
                  <a:pt x="4989958" y="5931528"/>
                </a:cubicBezTo>
                <a:close/>
                <a:moveTo>
                  <a:pt x="3093832" y="4034731"/>
                </a:moveTo>
                <a:cubicBezTo>
                  <a:pt x="3100756" y="4037523"/>
                  <a:pt x="3107570" y="4033278"/>
                  <a:pt x="3110361" y="4027023"/>
                </a:cubicBezTo>
                <a:cubicBezTo>
                  <a:pt x="3117733" y="4010494"/>
                  <a:pt x="3107793" y="3969505"/>
                  <a:pt x="3090481" y="3961128"/>
                </a:cubicBezTo>
                <a:cubicBezTo>
                  <a:pt x="3059655" y="3946274"/>
                  <a:pt x="3066468" y="4023562"/>
                  <a:pt x="3093832" y="4034731"/>
                </a:cubicBezTo>
                <a:close/>
                <a:moveTo>
                  <a:pt x="5273435" y="6277522"/>
                </a:moveTo>
                <a:cubicBezTo>
                  <a:pt x="5285288" y="6290939"/>
                  <a:pt x="5299053" y="6302386"/>
                  <a:pt x="5315192" y="6309479"/>
                </a:cubicBezTo>
                <a:cubicBezTo>
                  <a:pt x="5321782" y="6312382"/>
                  <a:pt x="5327256" y="6304453"/>
                  <a:pt x="5324685" y="6298645"/>
                </a:cubicBezTo>
                <a:cubicBezTo>
                  <a:pt x="5311282" y="6268042"/>
                  <a:pt x="5281686" y="6244924"/>
                  <a:pt x="5258120" y="6222139"/>
                </a:cubicBezTo>
                <a:cubicBezTo>
                  <a:pt x="5251195" y="6215438"/>
                  <a:pt x="5238350" y="6225266"/>
                  <a:pt x="5243154" y="6233755"/>
                </a:cubicBezTo>
                <a:cubicBezTo>
                  <a:pt x="5251642" y="6248722"/>
                  <a:pt x="5261582" y="6264106"/>
                  <a:pt x="5273435" y="6277522"/>
                </a:cubicBezTo>
                <a:close/>
                <a:moveTo>
                  <a:pt x="319391" y="1233820"/>
                </a:moveTo>
                <a:cubicBezTo>
                  <a:pt x="322182" y="1241192"/>
                  <a:pt x="331453" y="1241080"/>
                  <a:pt x="335138" y="1234826"/>
                </a:cubicBezTo>
                <a:cubicBezTo>
                  <a:pt x="347424" y="1214163"/>
                  <a:pt x="353567" y="1190485"/>
                  <a:pt x="364513" y="1169041"/>
                </a:cubicBezTo>
                <a:cubicBezTo>
                  <a:pt x="375011" y="1148156"/>
                  <a:pt x="390200" y="1126712"/>
                  <a:pt x="386626" y="1102587"/>
                </a:cubicBezTo>
                <a:cubicBezTo>
                  <a:pt x="386013" y="1098231"/>
                  <a:pt x="383164" y="1095215"/>
                  <a:pt x="379619" y="1093903"/>
                </a:cubicBezTo>
                <a:cubicBezTo>
                  <a:pt x="376073" y="1092591"/>
                  <a:pt x="371828" y="1092981"/>
                  <a:pt x="368422" y="1095439"/>
                </a:cubicBezTo>
                <a:cubicBezTo>
                  <a:pt x="348205" y="1110069"/>
                  <a:pt x="336590" y="1140226"/>
                  <a:pt x="327321" y="1162899"/>
                </a:cubicBezTo>
                <a:cubicBezTo>
                  <a:pt x="317715" y="1186353"/>
                  <a:pt x="310232" y="1209248"/>
                  <a:pt x="319391" y="1233820"/>
                </a:cubicBezTo>
                <a:close/>
                <a:moveTo>
                  <a:pt x="3011463" y="3980836"/>
                </a:moveTo>
                <a:cubicBezTo>
                  <a:pt x="3014791" y="3984149"/>
                  <a:pt x="3018972" y="3986592"/>
                  <a:pt x="3024250" y="3987709"/>
                </a:cubicBezTo>
                <a:cubicBezTo>
                  <a:pt x="3027935" y="3988492"/>
                  <a:pt x="3031956" y="3986481"/>
                  <a:pt x="3033743" y="3983130"/>
                </a:cubicBezTo>
                <a:cubicBezTo>
                  <a:pt x="3041785" y="3965819"/>
                  <a:pt x="3031621" y="3946832"/>
                  <a:pt x="3023132" y="3931754"/>
                </a:cubicBezTo>
                <a:cubicBezTo>
                  <a:pt x="3019782" y="3925778"/>
                  <a:pt x="3013192" y="3924466"/>
                  <a:pt x="3007595" y="3926309"/>
                </a:cubicBezTo>
                <a:cubicBezTo>
                  <a:pt x="3001995" y="3928152"/>
                  <a:pt x="2997389" y="3933149"/>
                  <a:pt x="2998003" y="3939796"/>
                </a:cubicBezTo>
                <a:cubicBezTo>
                  <a:pt x="2999175" y="3953114"/>
                  <a:pt x="3001479" y="3970893"/>
                  <a:pt x="3011463" y="3980836"/>
                </a:cubicBezTo>
                <a:close/>
                <a:moveTo>
                  <a:pt x="5188455" y="6207424"/>
                </a:moveTo>
                <a:cubicBezTo>
                  <a:pt x="5194626" y="6215745"/>
                  <a:pt x="5202724" y="6222418"/>
                  <a:pt x="5213781" y="6226496"/>
                </a:cubicBezTo>
                <a:cubicBezTo>
                  <a:pt x="5219030" y="6228394"/>
                  <a:pt x="5223609" y="6222139"/>
                  <a:pt x="5222269" y="6217447"/>
                </a:cubicBezTo>
                <a:cubicBezTo>
                  <a:pt x="5217020" y="6198795"/>
                  <a:pt x="5202947" y="6187964"/>
                  <a:pt x="5192001" y="6172103"/>
                </a:cubicBezTo>
                <a:cubicBezTo>
                  <a:pt x="5189265" y="6168139"/>
                  <a:pt x="5184043" y="6166938"/>
                  <a:pt x="5179953" y="6168124"/>
                </a:cubicBezTo>
                <a:cubicBezTo>
                  <a:pt x="5175862" y="6169311"/>
                  <a:pt x="5172902" y="6172885"/>
                  <a:pt x="5174689" y="6178469"/>
                </a:cubicBezTo>
                <a:cubicBezTo>
                  <a:pt x="5178040" y="6189135"/>
                  <a:pt x="5182284" y="6199103"/>
                  <a:pt x="5188455" y="6207424"/>
                </a:cubicBezTo>
                <a:close/>
                <a:moveTo>
                  <a:pt x="924292" y="1866420"/>
                </a:moveTo>
                <a:cubicBezTo>
                  <a:pt x="970979" y="1876584"/>
                  <a:pt x="1017329" y="1895348"/>
                  <a:pt x="1065243" y="1897804"/>
                </a:cubicBezTo>
                <a:cubicBezTo>
                  <a:pt x="1096627" y="1899369"/>
                  <a:pt x="1144654" y="1901378"/>
                  <a:pt x="1161406" y="1869324"/>
                </a:cubicBezTo>
                <a:cubicBezTo>
                  <a:pt x="1165540" y="1861395"/>
                  <a:pt x="1159843" y="1848773"/>
                  <a:pt x="1150350" y="1848215"/>
                </a:cubicBezTo>
                <a:cubicBezTo>
                  <a:pt x="1130693" y="1847098"/>
                  <a:pt x="1115726" y="1856927"/>
                  <a:pt x="1096181" y="1858937"/>
                </a:cubicBezTo>
                <a:cubicBezTo>
                  <a:pt x="1073285" y="1861282"/>
                  <a:pt x="1050612" y="1859719"/>
                  <a:pt x="1027716" y="1858714"/>
                </a:cubicBezTo>
                <a:cubicBezTo>
                  <a:pt x="993987" y="1857150"/>
                  <a:pt x="961261" y="1853129"/>
                  <a:pt x="927644" y="1849666"/>
                </a:cubicBezTo>
                <a:cubicBezTo>
                  <a:pt x="916922" y="1848550"/>
                  <a:pt x="913348" y="1864075"/>
                  <a:pt x="924292" y="1866420"/>
                </a:cubicBezTo>
                <a:close/>
                <a:moveTo>
                  <a:pt x="4977159" y="6019818"/>
                </a:moveTo>
                <a:cubicBezTo>
                  <a:pt x="4984003" y="6027425"/>
                  <a:pt x="4991381" y="6034140"/>
                  <a:pt x="4999451" y="6039417"/>
                </a:cubicBezTo>
                <a:cubicBezTo>
                  <a:pt x="5004700" y="6042880"/>
                  <a:pt x="5013189" y="6037631"/>
                  <a:pt x="5012184" y="6031376"/>
                </a:cubicBezTo>
                <a:cubicBezTo>
                  <a:pt x="5005705" y="5992286"/>
                  <a:pt x="4970077" y="5957104"/>
                  <a:pt x="4949415" y="5924155"/>
                </a:cubicBezTo>
                <a:cubicBezTo>
                  <a:pt x="4928530" y="5890872"/>
                  <a:pt x="4915239" y="5856138"/>
                  <a:pt x="4898038" y="5821291"/>
                </a:cubicBezTo>
                <a:cubicBezTo>
                  <a:pt x="4895414" y="5815931"/>
                  <a:pt x="4889383" y="5814422"/>
                  <a:pt x="4884161" y="5815791"/>
                </a:cubicBezTo>
                <a:cubicBezTo>
                  <a:pt x="4878939" y="5817159"/>
                  <a:pt x="4874528" y="5821403"/>
                  <a:pt x="4875143" y="5827546"/>
                </a:cubicBezTo>
                <a:cubicBezTo>
                  <a:pt x="4879275" y="5868423"/>
                  <a:pt x="4904294" y="5907961"/>
                  <a:pt x="4925737" y="5942026"/>
                </a:cubicBezTo>
                <a:cubicBezTo>
                  <a:pt x="4940900" y="5966151"/>
                  <a:pt x="4956626" y="5996997"/>
                  <a:pt x="4977159" y="6019818"/>
                </a:cubicBezTo>
                <a:close/>
                <a:moveTo>
                  <a:pt x="2915313" y="3941667"/>
                </a:moveTo>
                <a:cubicBezTo>
                  <a:pt x="2920129" y="3949736"/>
                  <a:pt x="2926691" y="3956270"/>
                  <a:pt x="2936464" y="3959007"/>
                </a:cubicBezTo>
                <a:cubicBezTo>
                  <a:pt x="2943834" y="3961129"/>
                  <a:pt x="2950760" y="3957889"/>
                  <a:pt x="2952323" y="3949736"/>
                </a:cubicBezTo>
                <a:cubicBezTo>
                  <a:pt x="2956008" y="3929633"/>
                  <a:pt x="2936686" y="3886744"/>
                  <a:pt x="2913120" y="3886745"/>
                </a:cubicBezTo>
                <a:cubicBezTo>
                  <a:pt x="2899159" y="3886856"/>
                  <a:pt x="2902398" y="3908077"/>
                  <a:pt x="2904632" y="3915113"/>
                </a:cubicBezTo>
                <a:cubicBezTo>
                  <a:pt x="2907425" y="3923992"/>
                  <a:pt x="2910496" y="3933597"/>
                  <a:pt x="2915313" y="3941667"/>
                </a:cubicBezTo>
                <a:close/>
                <a:moveTo>
                  <a:pt x="249831" y="1252826"/>
                </a:moveTo>
                <a:cubicBezTo>
                  <a:pt x="259930" y="1263773"/>
                  <a:pt x="280662" y="1262328"/>
                  <a:pt x="283426" y="1242979"/>
                </a:cubicBezTo>
                <a:cubicBezTo>
                  <a:pt x="291468" y="1186017"/>
                  <a:pt x="332011" y="1114537"/>
                  <a:pt x="311460" y="1058358"/>
                </a:cubicBezTo>
                <a:cubicBezTo>
                  <a:pt x="309786" y="1053834"/>
                  <a:pt x="305458" y="1051685"/>
                  <a:pt x="300990" y="1051614"/>
                </a:cubicBezTo>
                <a:cubicBezTo>
                  <a:pt x="296523" y="1051545"/>
                  <a:pt x="291915" y="1053555"/>
                  <a:pt x="289681" y="1057353"/>
                </a:cubicBezTo>
                <a:cubicBezTo>
                  <a:pt x="273710" y="1084716"/>
                  <a:pt x="268572" y="1117553"/>
                  <a:pt x="260419" y="1148043"/>
                </a:cubicBezTo>
                <a:cubicBezTo>
                  <a:pt x="252378" y="1177752"/>
                  <a:pt x="244671" y="1207014"/>
                  <a:pt x="244336" y="1237952"/>
                </a:cubicBezTo>
                <a:cubicBezTo>
                  <a:pt x="244280" y="1244151"/>
                  <a:pt x="246465" y="1249177"/>
                  <a:pt x="249831" y="1252826"/>
                </a:cubicBezTo>
                <a:close/>
                <a:moveTo>
                  <a:pt x="4945682" y="6052564"/>
                </a:moveTo>
                <a:cubicBezTo>
                  <a:pt x="4954510" y="6060485"/>
                  <a:pt x="4963990" y="6066949"/>
                  <a:pt x="4974098" y="6071137"/>
                </a:cubicBezTo>
                <a:cubicBezTo>
                  <a:pt x="4980687" y="6073930"/>
                  <a:pt x="4987166" y="6066894"/>
                  <a:pt x="4984486" y="6060415"/>
                </a:cubicBezTo>
                <a:cubicBezTo>
                  <a:pt x="4975438" y="6038748"/>
                  <a:pt x="4954217" y="6023000"/>
                  <a:pt x="4938135" y="6006359"/>
                </a:cubicBezTo>
                <a:cubicBezTo>
                  <a:pt x="4923168" y="5990722"/>
                  <a:pt x="4910212" y="5974639"/>
                  <a:pt x="4899043" y="5956099"/>
                </a:cubicBezTo>
                <a:cubicBezTo>
                  <a:pt x="4896643" y="5952023"/>
                  <a:pt x="4891897" y="5951856"/>
                  <a:pt x="4888294" y="5953782"/>
                </a:cubicBezTo>
                <a:cubicBezTo>
                  <a:pt x="4884692" y="5955708"/>
                  <a:pt x="4882235" y="5959730"/>
                  <a:pt x="4884412" y="5964029"/>
                </a:cubicBezTo>
                <a:cubicBezTo>
                  <a:pt x="4898569" y="5991923"/>
                  <a:pt x="4919196" y="6028801"/>
                  <a:pt x="4945682" y="6052564"/>
                </a:cubicBezTo>
                <a:close/>
                <a:moveTo>
                  <a:pt x="3980857" y="5081693"/>
                </a:moveTo>
                <a:cubicBezTo>
                  <a:pt x="3986107" y="5085827"/>
                  <a:pt x="3992361" y="5083034"/>
                  <a:pt x="3993254" y="5076556"/>
                </a:cubicBezTo>
                <a:cubicBezTo>
                  <a:pt x="3995488" y="5059021"/>
                  <a:pt x="3994483" y="5046623"/>
                  <a:pt x="3984989" y="5031323"/>
                </a:cubicBezTo>
                <a:cubicBezTo>
                  <a:pt x="3981192" y="5025124"/>
                  <a:pt x="3975078" y="5024064"/>
                  <a:pt x="3969884" y="5026129"/>
                </a:cubicBezTo>
                <a:cubicBezTo>
                  <a:pt x="3964690" y="5028196"/>
                  <a:pt x="3960417" y="5033389"/>
                  <a:pt x="3960306" y="5039698"/>
                </a:cubicBezTo>
                <a:cubicBezTo>
                  <a:pt x="3959971" y="5057904"/>
                  <a:pt x="3966783" y="5070748"/>
                  <a:pt x="3980857" y="5081693"/>
                </a:cubicBezTo>
                <a:close/>
                <a:moveTo>
                  <a:pt x="2813299" y="3892283"/>
                </a:moveTo>
                <a:cubicBezTo>
                  <a:pt x="2818053" y="3896063"/>
                  <a:pt x="2823463" y="3898890"/>
                  <a:pt x="2829466" y="3900370"/>
                </a:cubicBezTo>
                <a:cubicBezTo>
                  <a:pt x="2835496" y="3901821"/>
                  <a:pt x="2842422" y="3896907"/>
                  <a:pt x="2843204" y="3890875"/>
                </a:cubicBezTo>
                <a:cubicBezTo>
                  <a:pt x="2845996" y="3867645"/>
                  <a:pt x="2827232" y="3845866"/>
                  <a:pt x="2810703" y="3830900"/>
                </a:cubicBezTo>
                <a:cubicBezTo>
                  <a:pt x="2806012" y="3826655"/>
                  <a:pt x="2800706" y="3827214"/>
                  <a:pt x="2796630" y="3830089"/>
                </a:cubicBezTo>
                <a:cubicBezTo>
                  <a:pt x="2792553" y="3832965"/>
                  <a:pt x="2789705" y="3838159"/>
                  <a:pt x="2789928" y="3843186"/>
                </a:cubicBezTo>
                <a:cubicBezTo>
                  <a:pt x="2790682" y="3861028"/>
                  <a:pt x="2799038" y="3880943"/>
                  <a:pt x="2813299" y="3892283"/>
                </a:cubicBezTo>
                <a:close/>
                <a:moveTo>
                  <a:pt x="4052284" y="5157758"/>
                </a:moveTo>
                <a:cubicBezTo>
                  <a:pt x="4056407" y="5162241"/>
                  <a:pt x="4061775" y="5165654"/>
                  <a:pt x="4068755" y="5167469"/>
                </a:cubicBezTo>
                <a:cubicBezTo>
                  <a:pt x="4074228" y="5168921"/>
                  <a:pt x="4079367" y="5164342"/>
                  <a:pt x="4080482" y="5159316"/>
                </a:cubicBezTo>
                <a:cubicBezTo>
                  <a:pt x="4085062" y="5138096"/>
                  <a:pt x="4078026" y="5112854"/>
                  <a:pt x="4065070" y="5095654"/>
                </a:cubicBezTo>
                <a:cubicBezTo>
                  <a:pt x="4061553" y="5090964"/>
                  <a:pt x="4055019" y="5089427"/>
                  <a:pt x="4049350" y="5090725"/>
                </a:cubicBezTo>
                <a:cubicBezTo>
                  <a:pt x="4043683" y="5092024"/>
                  <a:pt x="4038880" y="5096157"/>
                  <a:pt x="4038823" y="5102802"/>
                </a:cubicBezTo>
                <a:cubicBezTo>
                  <a:pt x="4038740" y="5121230"/>
                  <a:pt x="4039913" y="5144308"/>
                  <a:pt x="4052284" y="5157758"/>
                </a:cubicBezTo>
                <a:close/>
                <a:moveTo>
                  <a:pt x="4997567" y="6140496"/>
                </a:moveTo>
                <a:cubicBezTo>
                  <a:pt x="5008023" y="6149347"/>
                  <a:pt x="5019555" y="6156802"/>
                  <a:pt x="5033069" y="6162610"/>
                </a:cubicBezTo>
                <a:cubicBezTo>
                  <a:pt x="5037201" y="6164397"/>
                  <a:pt x="5040999" y="6158700"/>
                  <a:pt x="5037983" y="6155462"/>
                </a:cubicBezTo>
                <a:cubicBezTo>
                  <a:pt x="5019443" y="6135693"/>
                  <a:pt x="4997551" y="6120502"/>
                  <a:pt x="4978900" y="6100958"/>
                </a:cubicBezTo>
                <a:cubicBezTo>
                  <a:pt x="4973427" y="6095262"/>
                  <a:pt x="4963376" y="6103862"/>
                  <a:pt x="4968514" y="6110004"/>
                </a:cubicBezTo>
                <a:cubicBezTo>
                  <a:pt x="4977727" y="6121396"/>
                  <a:pt x="4987110" y="6131644"/>
                  <a:pt x="4997567" y="6140496"/>
                </a:cubicBezTo>
                <a:close/>
                <a:moveTo>
                  <a:pt x="3763513" y="4896962"/>
                </a:moveTo>
                <a:cubicBezTo>
                  <a:pt x="3769097" y="4901318"/>
                  <a:pt x="3779594" y="4899754"/>
                  <a:pt x="3780376" y="4891266"/>
                </a:cubicBezTo>
                <a:cubicBezTo>
                  <a:pt x="3783057" y="4864125"/>
                  <a:pt x="3765411" y="4842234"/>
                  <a:pt x="3748770" y="4822241"/>
                </a:cubicBezTo>
                <a:cubicBezTo>
                  <a:pt x="3745475" y="4818277"/>
                  <a:pt x="3739835" y="4817663"/>
                  <a:pt x="3735157" y="4819394"/>
                </a:cubicBezTo>
                <a:cubicBezTo>
                  <a:pt x="3730481" y="4821125"/>
                  <a:pt x="3726768" y="4825203"/>
                  <a:pt x="3727326" y="4830618"/>
                </a:cubicBezTo>
                <a:cubicBezTo>
                  <a:pt x="3730006" y="4856084"/>
                  <a:pt x="3743185" y="4881101"/>
                  <a:pt x="3763513" y="4896962"/>
                </a:cubicBezTo>
                <a:close/>
                <a:moveTo>
                  <a:pt x="358356" y="1430460"/>
                </a:moveTo>
                <a:cubicBezTo>
                  <a:pt x="363396" y="1431591"/>
                  <a:pt x="369036" y="1430167"/>
                  <a:pt x="371773" y="1425476"/>
                </a:cubicBezTo>
                <a:cubicBezTo>
                  <a:pt x="383165" y="1405931"/>
                  <a:pt x="390201" y="1384486"/>
                  <a:pt x="399248" y="1363713"/>
                </a:cubicBezTo>
                <a:cubicBezTo>
                  <a:pt x="409858" y="1339476"/>
                  <a:pt x="425159" y="1313677"/>
                  <a:pt x="422143" y="1286536"/>
                </a:cubicBezTo>
                <a:cubicBezTo>
                  <a:pt x="421585" y="1281231"/>
                  <a:pt x="418458" y="1277210"/>
                  <a:pt x="414423" y="1275451"/>
                </a:cubicBezTo>
                <a:cubicBezTo>
                  <a:pt x="410390" y="1273692"/>
                  <a:pt x="405447" y="1274195"/>
                  <a:pt x="401259" y="1277937"/>
                </a:cubicBezTo>
                <a:cubicBezTo>
                  <a:pt x="381266" y="1295918"/>
                  <a:pt x="371996" y="1325404"/>
                  <a:pt x="362725" y="1350087"/>
                </a:cubicBezTo>
                <a:cubicBezTo>
                  <a:pt x="354014" y="1373318"/>
                  <a:pt x="346978" y="1395097"/>
                  <a:pt x="348542" y="1420115"/>
                </a:cubicBezTo>
                <a:cubicBezTo>
                  <a:pt x="348877" y="1425644"/>
                  <a:pt x="353316" y="1429330"/>
                  <a:pt x="358356" y="1430460"/>
                </a:cubicBezTo>
                <a:close/>
                <a:moveTo>
                  <a:pt x="392952" y="1515414"/>
                </a:moveTo>
                <a:cubicBezTo>
                  <a:pt x="397489" y="1518262"/>
                  <a:pt x="403939" y="1518681"/>
                  <a:pt x="408853" y="1515274"/>
                </a:cubicBezTo>
                <a:cubicBezTo>
                  <a:pt x="432196" y="1499192"/>
                  <a:pt x="449061" y="1456750"/>
                  <a:pt x="435436" y="1430838"/>
                </a:cubicBezTo>
                <a:cubicBezTo>
                  <a:pt x="433481" y="1427097"/>
                  <a:pt x="430103" y="1425561"/>
                  <a:pt x="426543" y="1425533"/>
                </a:cubicBezTo>
                <a:cubicBezTo>
                  <a:pt x="422982" y="1425504"/>
                  <a:pt x="419240" y="1426984"/>
                  <a:pt x="416560" y="1429274"/>
                </a:cubicBezTo>
                <a:cubicBezTo>
                  <a:pt x="397126" y="1445804"/>
                  <a:pt x="398020" y="1478641"/>
                  <a:pt x="388526" y="1500978"/>
                </a:cubicBezTo>
                <a:cubicBezTo>
                  <a:pt x="385789" y="1507289"/>
                  <a:pt x="388414" y="1512566"/>
                  <a:pt x="392952" y="1515414"/>
                </a:cubicBezTo>
                <a:close/>
                <a:moveTo>
                  <a:pt x="3051166" y="4224376"/>
                </a:moveTo>
                <a:cubicBezTo>
                  <a:pt x="3045023" y="4185510"/>
                  <a:pt x="3026819" y="4144855"/>
                  <a:pt x="3009060" y="4112019"/>
                </a:cubicBezTo>
                <a:cubicBezTo>
                  <a:pt x="3000237" y="4095824"/>
                  <a:pt x="2989850" y="4077954"/>
                  <a:pt x="2977564" y="4061201"/>
                </a:cubicBezTo>
                <a:cubicBezTo>
                  <a:pt x="3000460" y="4072146"/>
                  <a:pt x="3023692" y="4082422"/>
                  <a:pt x="3047592" y="4091133"/>
                </a:cubicBezTo>
                <a:cubicBezTo>
                  <a:pt x="3048486" y="4091468"/>
                  <a:pt x="3049491" y="4091804"/>
                  <a:pt x="3050384" y="4092138"/>
                </a:cubicBezTo>
                <a:cubicBezTo>
                  <a:pt x="3055858" y="4097276"/>
                  <a:pt x="3061442" y="4102302"/>
                  <a:pt x="3066803" y="4107887"/>
                </a:cubicBezTo>
                <a:cubicBezTo>
                  <a:pt x="3079759" y="4121289"/>
                  <a:pt x="3091598" y="4135361"/>
                  <a:pt x="3101091" y="4151557"/>
                </a:cubicBezTo>
                <a:cubicBezTo>
                  <a:pt x="3116169" y="4177245"/>
                  <a:pt x="3128790" y="4215443"/>
                  <a:pt x="3158164" y="4227839"/>
                </a:cubicBezTo>
                <a:cubicBezTo>
                  <a:pt x="3165535" y="4230967"/>
                  <a:pt x="3171566" y="4224153"/>
                  <a:pt x="3171120" y="4217230"/>
                </a:cubicBezTo>
                <a:cubicBezTo>
                  <a:pt x="3169109" y="4186180"/>
                  <a:pt x="3142862" y="4145525"/>
                  <a:pt x="3124434" y="4121065"/>
                </a:cubicBezTo>
                <a:cubicBezTo>
                  <a:pt x="3124099" y="4120618"/>
                  <a:pt x="3123651" y="4120060"/>
                  <a:pt x="3123205" y="4119502"/>
                </a:cubicBezTo>
                <a:cubicBezTo>
                  <a:pt x="3178937" y="4142063"/>
                  <a:pt x="3235117" y="4170767"/>
                  <a:pt x="3271639" y="4213767"/>
                </a:cubicBezTo>
                <a:cubicBezTo>
                  <a:pt x="3208088" y="4228285"/>
                  <a:pt x="3150234" y="4239343"/>
                  <a:pt x="3078754" y="4230073"/>
                </a:cubicBezTo>
                <a:cubicBezTo>
                  <a:pt x="3069036" y="4228845"/>
                  <a:pt x="3060214" y="4226499"/>
                  <a:pt x="3051166" y="4224376"/>
                </a:cubicBezTo>
                <a:close/>
                <a:moveTo>
                  <a:pt x="2612833" y="3778337"/>
                </a:moveTo>
                <a:cubicBezTo>
                  <a:pt x="2530701" y="3698494"/>
                  <a:pt x="2465866" y="3603559"/>
                  <a:pt x="2432304" y="3489917"/>
                </a:cubicBezTo>
                <a:cubicBezTo>
                  <a:pt x="2431299" y="3486343"/>
                  <a:pt x="2430293" y="3482657"/>
                  <a:pt x="2429399" y="3479083"/>
                </a:cubicBezTo>
                <a:cubicBezTo>
                  <a:pt x="2430181" y="3478525"/>
                  <a:pt x="2430628" y="3477631"/>
                  <a:pt x="2431186" y="3476962"/>
                </a:cubicBezTo>
                <a:cubicBezTo>
                  <a:pt x="2436547" y="3488242"/>
                  <a:pt x="2442021" y="3499299"/>
                  <a:pt x="2448498" y="3509909"/>
                </a:cubicBezTo>
                <a:cubicBezTo>
                  <a:pt x="2469607" y="3552239"/>
                  <a:pt x="2494178" y="3592335"/>
                  <a:pt x="2531818" y="3629416"/>
                </a:cubicBezTo>
                <a:cubicBezTo>
                  <a:pt x="2590789" y="3687493"/>
                  <a:pt x="2653557" y="3746129"/>
                  <a:pt x="2715320" y="3800297"/>
                </a:cubicBezTo>
                <a:cubicBezTo>
                  <a:pt x="2719230" y="3803760"/>
                  <a:pt x="2727718" y="3801526"/>
                  <a:pt x="2725820" y="3795048"/>
                </a:cubicBezTo>
                <a:cubicBezTo>
                  <a:pt x="2700802" y="3713739"/>
                  <a:pt x="2607989" y="3673309"/>
                  <a:pt x="2553038" y="3614114"/>
                </a:cubicBezTo>
                <a:cubicBezTo>
                  <a:pt x="2594363" y="3641589"/>
                  <a:pt x="2639485" y="3660353"/>
                  <a:pt x="2689297" y="3678558"/>
                </a:cubicBezTo>
                <a:cubicBezTo>
                  <a:pt x="2698903" y="3697991"/>
                  <a:pt x="2719230" y="3714074"/>
                  <a:pt x="2731069" y="3731386"/>
                </a:cubicBezTo>
                <a:cubicBezTo>
                  <a:pt x="2747488" y="3755399"/>
                  <a:pt x="2755641" y="3785666"/>
                  <a:pt x="2773511" y="3808116"/>
                </a:cubicBezTo>
                <a:cubicBezTo>
                  <a:pt x="2777754" y="3813477"/>
                  <a:pt x="2787249" y="3810797"/>
                  <a:pt x="2788923" y="3804542"/>
                </a:cubicBezTo>
                <a:cubicBezTo>
                  <a:pt x="2797189" y="3773157"/>
                  <a:pt x="2774515" y="3738199"/>
                  <a:pt x="2755975" y="3714410"/>
                </a:cubicBezTo>
                <a:cubicBezTo>
                  <a:pt x="2752066" y="3709384"/>
                  <a:pt x="2747822" y="3703688"/>
                  <a:pt x="2743243" y="3697991"/>
                </a:cubicBezTo>
                <a:cubicBezTo>
                  <a:pt x="2744694" y="3698550"/>
                  <a:pt x="2745924" y="3698997"/>
                  <a:pt x="2747375" y="3699443"/>
                </a:cubicBezTo>
                <a:cubicBezTo>
                  <a:pt x="2762900" y="3704917"/>
                  <a:pt x="2778201" y="3710500"/>
                  <a:pt x="2793279" y="3716308"/>
                </a:cubicBezTo>
                <a:cubicBezTo>
                  <a:pt x="2812154" y="3743448"/>
                  <a:pt x="2835832" y="3766568"/>
                  <a:pt x="2850352" y="3797952"/>
                </a:cubicBezTo>
                <a:cubicBezTo>
                  <a:pt x="2861968" y="3823195"/>
                  <a:pt x="2869450" y="3858822"/>
                  <a:pt x="2892682" y="3875799"/>
                </a:cubicBezTo>
                <a:cubicBezTo>
                  <a:pt x="2899941" y="3881048"/>
                  <a:pt x="2909435" y="3876357"/>
                  <a:pt x="2910775" y="3867870"/>
                </a:cubicBezTo>
                <a:cubicBezTo>
                  <a:pt x="2916136" y="3833915"/>
                  <a:pt x="2888102" y="3789576"/>
                  <a:pt x="2871908" y="3760872"/>
                </a:cubicBezTo>
                <a:cubicBezTo>
                  <a:pt x="2869003" y="3755622"/>
                  <a:pt x="2865430" y="3750261"/>
                  <a:pt x="2862079" y="3744900"/>
                </a:cubicBezTo>
                <a:cubicBezTo>
                  <a:pt x="2871349" y="3749032"/>
                  <a:pt x="2880396" y="3753500"/>
                  <a:pt x="2889331" y="3757969"/>
                </a:cubicBezTo>
                <a:cubicBezTo>
                  <a:pt x="2906643" y="3777849"/>
                  <a:pt x="2923061" y="3798846"/>
                  <a:pt x="2937245" y="3820625"/>
                </a:cubicBezTo>
                <a:cubicBezTo>
                  <a:pt x="2950312" y="3840618"/>
                  <a:pt x="2960811" y="3871555"/>
                  <a:pt x="2981473" y="3884287"/>
                </a:cubicBezTo>
                <a:cubicBezTo>
                  <a:pt x="2986946" y="3887638"/>
                  <a:pt x="2997333" y="3886520"/>
                  <a:pt x="2997556" y="3878032"/>
                </a:cubicBezTo>
                <a:cubicBezTo>
                  <a:pt x="2998227" y="3848659"/>
                  <a:pt x="2972538" y="3817274"/>
                  <a:pt x="2955450" y="3794825"/>
                </a:cubicBezTo>
                <a:lnTo>
                  <a:pt x="2955226" y="3794602"/>
                </a:lnTo>
                <a:cubicBezTo>
                  <a:pt x="2964832" y="3800633"/>
                  <a:pt x="2974102" y="3807334"/>
                  <a:pt x="2983372" y="3813924"/>
                </a:cubicBezTo>
                <a:cubicBezTo>
                  <a:pt x="2999456" y="3830900"/>
                  <a:pt x="3010959" y="3848993"/>
                  <a:pt x="3020787" y="3871444"/>
                </a:cubicBezTo>
                <a:cubicBezTo>
                  <a:pt x="3030393" y="3893446"/>
                  <a:pt x="3036423" y="3912879"/>
                  <a:pt x="3059766" y="3919357"/>
                </a:cubicBezTo>
                <a:cubicBezTo>
                  <a:pt x="3064904" y="3920809"/>
                  <a:pt x="3071048" y="3916564"/>
                  <a:pt x="3071828" y="3911316"/>
                </a:cubicBezTo>
                <a:cubicBezTo>
                  <a:pt x="3072834" y="3904726"/>
                  <a:pt x="3072388" y="3897913"/>
                  <a:pt x="3071047" y="3891212"/>
                </a:cubicBezTo>
                <a:cubicBezTo>
                  <a:pt x="3082997" y="3904614"/>
                  <a:pt x="3094501" y="3918799"/>
                  <a:pt x="3105447" y="3934100"/>
                </a:cubicBezTo>
                <a:cubicBezTo>
                  <a:pt x="3153697" y="4002229"/>
                  <a:pt x="3203733" y="4072928"/>
                  <a:pt x="3249077" y="4144854"/>
                </a:cubicBezTo>
                <a:cubicBezTo>
                  <a:pt x="3221825" y="4125644"/>
                  <a:pt x="3190777" y="4110567"/>
                  <a:pt x="3162966" y="4096829"/>
                </a:cubicBezTo>
                <a:cubicBezTo>
                  <a:pt x="3075515" y="4053606"/>
                  <a:pt x="2984153" y="4021328"/>
                  <a:pt x="2897148" y="3976206"/>
                </a:cubicBezTo>
                <a:cubicBezTo>
                  <a:pt x="2794396" y="3922931"/>
                  <a:pt x="2694966" y="3858180"/>
                  <a:pt x="2612833" y="3778337"/>
                </a:cubicBezTo>
                <a:close/>
                <a:moveTo>
                  <a:pt x="257516" y="1458536"/>
                </a:moveTo>
                <a:cubicBezTo>
                  <a:pt x="261313" y="1466690"/>
                  <a:pt x="273710" y="1468700"/>
                  <a:pt x="279741" y="1462222"/>
                </a:cubicBezTo>
                <a:cubicBezTo>
                  <a:pt x="305765" y="1434300"/>
                  <a:pt x="307217" y="1378903"/>
                  <a:pt x="305765" y="1342604"/>
                </a:cubicBezTo>
                <a:cubicBezTo>
                  <a:pt x="304872" y="1323059"/>
                  <a:pt x="283762" y="1321049"/>
                  <a:pt x="273710" y="1332440"/>
                </a:cubicBezTo>
                <a:cubicBezTo>
                  <a:pt x="272147" y="1320992"/>
                  <a:pt x="263212" y="1314040"/>
                  <a:pt x="253858" y="1313147"/>
                </a:cubicBezTo>
                <a:cubicBezTo>
                  <a:pt x="244504" y="1312253"/>
                  <a:pt x="234732" y="1317419"/>
                  <a:pt x="231492" y="1330207"/>
                </a:cubicBezTo>
                <a:cubicBezTo>
                  <a:pt x="227248" y="1346848"/>
                  <a:pt x="214739" y="1361591"/>
                  <a:pt x="216973" y="1379238"/>
                </a:cubicBezTo>
                <a:cubicBezTo>
                  <a:pt x="217978" y="1387168"/>
                  <a:pt x="222892" y="1392194"/>
                  <a:pt x="231045" y="1392752"/>
                </a:cubicBezTo>
                <a:cubicBezTo>
                  <a:pt x="241544" y="1393423"/>
                  <a:pt x="249362" y="1388620"/>
                  <a:pt x="255840" y="1382030"/>
                </a:cubicBezTo>
                <a:cubicBezTo>
                  <a:pt x="249921" y="1408946"/>
                  <a:pt x="247799" y="1437427"/>
                  <a:pt x="257516" y="1458536"/>
                </a:cubicBezTo>
                <a:close/>
                <a:moveTo>
                  <a:pt x="4332400" y="5653725"/>
                </a:moveTo>
                <a:lnTo>
                  <a:pt x="4404152" y="5726824"/>
                </a:lnTo>
                <a:lnTo>
                  <a:pt x="4394549" y="5708710"/>
                </a:lnTo>
                <a:cubicBezTo>
                  <a:pt x="4379025" y="5689500"/>
                  <a:pt x="4359479" y="5672719"/>
                  <a:pt x="4338580" y="5657655"/>
                </a:cubicBezTo>
                <a:close/>
                <a:moveTo>
                  <a:pt x="4120552" y="5437902"/>
                </a:moveTo>
                <a:lnTo>
                  <a:pt x="4162888" y="5481032"/>
                </a:lnTo>
                <a:lnTo>
                  <a:pt x="4156234" y="5458794"/>
                </a:lnTo>
                <a:cubicBezTo>
                  <a:pt x="4150315" y="5449175"/>
                  <a:pt x="4142302" y="5440547"/>
                  <a:pt x="4134093" y="5432729"/>
                </a:cubicBezTo>
                <a:cubicBezTo>
                  <a:pt x="4131579" y="5430329"/>
                  <a:pt x="4127586" y="5430105"/>
                  <a:pt x="4124404" y="5431445"/>
                </a:cubicBezTo>
                <a:close/>
                <a:moveTo>
                  <a:pt x="2604497" y="3893393"/>
                </a:moveTo>
                <a:lnTo>
                  <a:pt x="2707191" y="3998015"/>
                </a:lnTo>
                <a:lnTo>
                  <a:pt x="2682428" y="3964437"/>
                </a:lnTo>
                <a:cubicBezTo>
                  <a:pt x="2664922" y="3942784"/>
                  <a:pt x="2647247" y="3921256"/>
                  <a:pt x="2631890" y="3898025"/>
                </a:cubicBezTo>
                <a:cubicBezTo>
                  <a:pt x="2607318" y="3860720"/>
                  <a:pt x="2589672" y="3816045"/>
                  <a:pt x="2561191" y="3781869"/>
                </a:cubicBezTo>
                <a:cubicBezTo>
                  <a:pt x="2559237" y="3779468"/>
                  <a:pt x="2556250" y="3779217"/>
                  <a:pt x="2553890" y="3780319"/>
                </a:cubicBezTo>
                <a:cubicBezTo>
                  <a:pt x="2551531" y="3781423"/>
                  <a:pt x="2549800" y="3783879"/>
                  <a:pt x="2550357" y="3786895"/>
                </a:cubicBezTo>
                <a:cubicBezTo>
                  <a:pt x="2554881" y="3811523"/>
                  <a:pt x="2566524" y="3835116"/>
                  <a:pt x="2580415" y="3857677"/>
                </a:cubicBezTo>
                <a:close/>
                <a:moveTo>
                  <a:pt x="2416512" y="3701881"/>
                </a:moveTo>
                <a:lnTo>
                  <a:pt x="2437020" y="3722773"/>
                </a:lnTo>
                <a:lnTo>
                  <a:pt x="2437372" y="3720594"/>
                </a:lnTo>
                <a:cubicBezTo>
                  <a:pt x="2440318" y="3684561"/>
                  <a:pt x="2440457" y="3648682"/>
                  <a:pt x="2438112" y="3612774"/>
                </a:cubicBezTo>
                <a:cubicBezTo>
                  <a:pt x="2447940" y="3645163"/>
                  <a:pt x="2457991" y="3677441"/>
                  <a:pt x="2467486" y="3709942"/>
                </a:cubicBezTo>
                <a:lnTo>
                  <a:pt x="2462663" y="3748898"/>
                </a:lnTo>
                <a:lnTo>
                  <a:pt x="2517637" y="3804903"/>
                </a:lnTo>
                <a:lnTo>
                  <a:pt x="2515958" y="3798511"/>
                </a:lnTo>
                <a:cubicBezTo>
                  <a:pt x="2511379" y="3779747"/>
                  <a:pt x="2506353" y="3761207"/>
                  <a:pt x="2501326" y="3742555"/>
                </a:cubicBezTo>
                <a:cubicBezTo>
                  <a:pt x="2505906" y="3726472"/>
                  <a:pt x="2502891" y="3709160"/>
                  <a:pt x="2497194" y="3692183"/>
                </a:cubicBezTo>
                <a:cubicBezTo>
                  <a:pt x="2555272" y="3769583"/>
                  <a:pt x="2633789" y="3837937"/>
                  <a:pt x="2703371" y="3889872"/>
                </a:cubicBezTo>
                <a:cubicBezTo>
                  <a:pt x="2723697" y="3924830"/>
                  <a:pt x="2763236" y="3949179"/>
                  <a:pt x="2789816" y="3980004"/>
                </a:cubicBezTo>
                <a:cubicBezTo>
                  <a:pt x="2810703" y="4004240"/>
                  <a:pt x="2829355" y="4036071"/>
                  <a:pt x="2858840" y="4050256"/>
                </a:cubicBezTo>
                <a:cubicBezTo>
                  <a:pt x="2864648" y="4053047"/>
                  <a:pt x="2869450" y="4047351"/>
                  <a:pt x="2868222" y="4041768"/>
                </a:cubicBezTo>
                <a:cubicBezTo>
                  <a:pt x="2864871" y="4027471"/>
                  <a:pt x="2857165" y="4013622"/>
                  <a:pt x="2847559" y="4000219"/>
                </a:cubicBezTo>
                <a:cubicBezTo>
                  <a:pt x="2854931" y="4005580"/>
                  <a:pt x="2862303" y="4010941"/>
                  <a:pt x="2869562" y="4015967"/>
                </a:cubicBezTo>
                <a:cubicBezTo>
                  <a:pt x="2889555" y="4029705"/>
                  <a:pt x="2905861" y="4051038"/>
                  <a:pt x="2926747" y="4062430"/>
                </a:cubicBezTo>
                <a:cubicBezTo>
                  <a:pt x="2928868" y="4063546"/>
                  <a:pt x="2931214" y="4063658"/>
                  <a:pt x="2933559" y="4063323"/>
                </a:cubicBezTo>
                <a:cubicBezTo>
                  <a:pt x="2956008" y="4086778"/>
                  <a:pt x="2974325" y="4112689"/>
                  <a:pt x="2989292" y="4148430"/>
                </a:cubicBezTo>
                <a:cubicBezTo>
                  <a:pt x="2997892" y="4169203"/>
                  <a:pt x="3004035" y="4190647"/>
                  <a:pt x="3010065" y="4211980"/>
                </a:cubicBezTo>
                <a:cubicBezTo>
                  <a:pt x="2948162" y="4188525"/>
                  <a:pt x="2898384" y="4148674"/>
                  <a:pt x="2842779" y="4112450"/>
                </a:cubicBezTo>
                <a:lnTo>
                  <a:pt x="2787669" y="4080004"/>
                </a:lnTo>
                <a:lnTo>
                  <a:pt x="2925697" y="4220622"/>
                </a:lnTo>
                <a:lnTo>
                  <a:pt x="2954557" y="4239790"/>
                </a:lnTo>
                <a:lnTo>
                  <a:pt x="2977330" y="4273224"/>
                </a:lnTo>
                <a:lnTo>
                  <a:pt x="3050559" y="4347828"/>
                </a:lnTo>
                <a:lnTo>
                  <a:pt x="3045736" y="4332016"/>
                </a:lnTo>
                <a:cubicBezTo>
                  <a:pt x="3034469" y="4305798"/>
                  <a:pt x="3017549" y="4280389"/>
                  <a:pt x="2999456" y="4257996"/>
                </a:cubicBezTo>
                <a:cubicBezTo>
                  <a:pt x="3003588" y="4259224"/>
                  <a:pt x="3007609" y="4261122"/>
                  <a:pt x="3011741" y="4262128"/>
                </a:cubicBezTo>
                <a:cubicBezTo>
                  <a:pt x="3018442" y="4263803"/>
                  <a:pt x="3025813" y="4265366"/>
                  <a:pt x="3032962" y="4267042"/>
                </a:cubicBezTo>
                <a:cubicBezTo>
                  <a:pt x="3057198" y="4305239"/>
                  <a:pt x="3082997" y="4341538"/>
                  <a:pt x="3100756" y="4383867"/>
                </a:cubicBezTo>
                <a:lnTo>
                  <a:pt x="3108580" y="4406937"/>
                </a:lnTo>
                <a:lnTo>
                  <a:pt x="3159633" y="4458948"/>
                </a:lnTo>
                <a:lnTo>
                  <a:pt x="3141634" y="4397718"/>
                </a:lnTo>
                <a:cubicBezTo>
                  <a:pt x="3145655" y="4404977"/>
                  <a:pt x="3149899" y="4412014"/>
                  <a:pt x="3153696" y="4419608"/>
                </a:cubicBezTo>
                <a:lnTo>
                  <a:pt x="3182741" y="4482490"/>
                </a:lnTo>
                <a:lnTo>
                  <a:pt x="3272038" y="4573463"/>
                </a:lnTo>
                <a:lnTo>
                  <a:pt x="3257330" y="4545951"/>
                </a:lnTo>
                <a:cubicBezTo>
                  <a:pt x="3213505" y="4455054"/>
                  <a:pt x="3170952" y="4350808"/>
                  <a:pt x="3102767" y="4282120"/>
                </a:cubicBezTo>
                <a:cubicBezTo>
                  <a:pt x="3136384" y="4287034"/>
                  <a:pt x="3170226" y="4288933"/>
                  <a:pt x="3201052" y="4283683"/>
                </a:cubicBezTo>
                <a:cubicBezTo>
                  <a:pt x="3244163" y="4276312"/>
                  <a:pt x="3282137" y="4256767"/>
                  <a:pt x="3324467" y="4246938"/>
                </a:cubicBezTo>
                <a:cubicBezTo>
                  <a:pt x="3341219" y="4243028"/>
                  <a:pt x="3347809" y="4227839"/>
                  <a:pt x="3339545" y="4212873"/>
                </a:cubicBezTo>
                <a:cubicBezTo>
                  <a:pt x="3287051" y="4118943"/>
                  <a:pt x="3219369" y="4026243"/>
                  <a:pt x="3156153" y="3938121"/>
                </a:cubicBezTo>
                <a:cubicBezTo>
                  <a:pt x="3104889" y="3866752"/>
                  <a:pt x="3047592" y="3790580"/>
                  <a:pt x="2966508" y="3751044"/>
                </a:cubicBezTo>
                <a:cubicBezTo>
                  <a:pt x="2911668" y="3724238"/>
                  <a:pt x="2853702" y="3698438"/>
                  <a:pt x="2796071" y="3678892"/>
                </a:cubicBezTo>
                <a:cubicBezTo>
                  <a:pt x="2736989" y="3658901"/>
                  <a:pt x="2647191" y="3652422"/>
                  <a:pt x="2595257" y="3619921"/>
                </a:cubicBezTo>
                <a:cubicBezTo>
                  <a:pt x="2508252" y="3565418"/>
                  <a:pt x="2456317" y="3488577"/>
                  <a:pt x="2427725" y="3391855"/>
                </a:cubicBezTo>
                <a:cubicBezTo>
                  <a:pt x="2415439" y="3350195"/>
                  <a:pt x="2391872" y="3306637"/>
                  <a:pt x="2381150" y="3263190"/>
                </a:cubicBezTo>
                <a:cubicBezTo>
                  <a:pt x="2481669" y="3336904"/>
                  <a:pt x="2573031" y="3426032"/>
                  <a:pt x="2676788" y="3495837"/>
                </a:cubicBezTo>
                <a:cubicBezTo>
                  <a:pt x="2837843" y="3604174"/>
                  <a:pt x="2994317" y="3728817"/>
                  <a:pt x="3142862" y="3854019"/>
                </a:cubicBezTo>
                <a:cubicBezTo>
                  <a:pt x="3204960" y="3906402"/>
                  <a:pt x="3267618" y="3958336"/>
                  <a:pt x="3329492" y="4011053"/>
                </a:cubicBezTo>
                <a:cubicBezTo>
                  <a:pt x="3390698" y="4063212"/>
                  <a:pt x="3477925" y="4107887"/>
                  <a:pt x="3483400" y="4196232"/>
                </a:cubicBezTo>
                <a:cubicBezTo>
                  <a:pt x="3493954" y="4365788"/>
                  <a:pt x="3526227" y="4524227"/>
                  <a:pt x="3436937" y="4666687"/>
                </a:cubicBezTo>
                <a:lnTo>
                  <a:pt x="3404720" y="4708636"/>
                </a:lnTo>
                <a:lnTo>
                  <a:pt x="3436206" y="4740712"/>
                </a:lnTo>
                <a:lnTo>
                  <a:pt x="3442409" y="4733450"/>
                </a:lnTo>
                <a:lnTo>
                  <a:pt x="3443773" y="4748421"/>
                </a:lnTo>
                <a:lnTo>
                  <a:pt x="3479234" y="4784547"/>
                </a:lnTo>
                <a:lnTo>
                  <a:pt x="3479085" y="4779494"/>
                </a:lnTo>
                <a:cubicBezTo>
                  <a:pt x="3477396" y="4765896"/>
                  <a:pt x="3475246" y="4752270"/>
                  <a:pt x="3475134" y="4738923"/>
                </a:cubicBezTo>
                <a:cubicBezTo>
                  <a:pt x="3475023" y="4722058"/>
                  <a:pt x="3474687" y="4702514"/>
                  <a:pt x="3482059" y="4686877"/>
                </a:cubicBezTo>
                <a:cubicBezTo>
                  <a:pt x="3483510" y="4683750"/>
                  <a:pt x="3485297" y="4680510"/>
                  <a:pt x="3486749" y="4677048"/>
                </a:cubicBezTo>
                <a:cubicBezTo>
                  <a:pt x="3504172" y="4648790"/>
                  <a:pt x="3516459" y="4618078"/>
                  <a:pt x="3522713" y="4581555"/>
                </a:cubicBezTo>
                <a:cubicBezTo>
                  <a:pt x="3542370" y="4466404"/>
                  <a:pt x="3524276" y="4363316"/>
                  <a:pt x="3517910" y="4248836"/>
                </a:cubicBezTo>
                <a:cubicBezTo>
                  <a:pt x="3515677" y="4207959"/>
                  <a:pt x="3517575" y="4153567"/>
                  <a:pt x="3497360" y="4116040"/>
                </a:cubicBezTo>
                <a:cubicBezTo>
                  <a:pt x="3470332" y="4066004"/>
                  <a:pt x="3415269" y="4041321"/>
                  <a:pt x="3372492" y="4006139"/>
                </a:cubicBezTo>
                <a:cubicBezTo>
                  <a:pt x="3253211" y="3907965"/>
                  <a:pt x="3132922" y="3811466"/>
                  <a:pt x="3012412" y="3714968"/>
                </a:cubicBezTo>
                <a:cubicBezTo>
                  <a:pt x="2906530" y="3630198"/>
                  <a:pt x="2801209" y="3547883"/>
                  <a:pt x="2689633" y="3470707"/>
                </a:cubicBezTo>
                <a:cubicBezTo>
                  <a:pt x="2572919" y="3389957"/>
                  <a:pt x="2465810" y="3273130"/>
                  <a:pt x="2339156" y="3209581"/>
                </a:cubicBezTo>
                <a:cubicBezTo>
                  <a:pt x="2335805" y="3207905"/>
                  <a:pt x="2332790" y="3208575"/>
                  <a:pt x="2330333" y="3210027"/>
                </a:cubicBezTo>
                <a:cubicBezTo>
                  <a:pt x="2326312" y="3202433"/>
                  <a:pt x="2315143" y="3207123"/>
                  <a:pt x="2318493" y="3214717"/>
                </a:cubicBezTo>
                <a:cubicBezTo>
                  <a:pt x="2359036" y="3305074"/>
                  <a:pt x="2377911" y="3404029"/>
                  <a:pt x="2404605" y="3499411"/>
                </a:cubicBezTo>
                <a:cubicBezTo>
                  <a:pt x="2408068" y="3555366"/>
                  <a:pt x="2423033" y="3611210"/>
                  <a:pt x="2420465" y="3667278"/>
                </a:cubicBezTo>
                <a:close/>
                <a:moveTo>
                  <a:pt x="1635780" y="2906496"/>
                </a:moveTo>
                <a:lnTo>
                  <a:pt x="1739693" y="3012359"/>
                </a:lnTo>
                <a:lnTo>
                  <a:pt x="1732019" y="2999607"/>
                </a:lnTo>
                <a:cubicBezTo>
                  <a:pt x="1746428" y="3008653"/>
                  <a:pt x="1760389" y="3018706"/>
                  <a:pt x="1774014" y="3029428"/>
                </a:cubicBezTo>
                <a:cubicBezTo>
                  <a:pt x="1782615" y="3040094"/>
                  <a:pt x="1790852" y="3050872"/>
                  <a:pt x="1798405" y="3062250"/>
                </a:cubicBezTo>
                <a:lnTo>
                  <a:pt x="1811177" y="3085184"/>
                </a:lnTo>
                <a:lnTo>
                  <a:pt x="1877818" y="3153076"/>
                </a:lnTo>
                <a:lnTo>
                  <a:pt x="1865711" y="3116320"/>
                </a:lnTo>
                <a:cubicBezTo>
                  <a:pt x="1874980" y="3126596"/>
                  <a:pt x="1884251" y="3136760"/>
                  <a:pt x="1892963" y="3147258"/>
                </a:cubicBezTo>
                <a:lnTo>
                  <a:pt x="2006562" y="3284237"/>
                </a:lnTo>
                <a:lnTo>
                  <a:pt x="2199550" y="3480846"/>
                </a:lnTo>
                <a:lnTo>
                  <a:pt x="2200244" y="3480312"/>
                </a:lnTo>
                <a:cubicBezTo>
                  <a:pt x="2203846" y="3472634"/>
                  <a:pt x="2203511" y="3463279"/>
                  <a:pt x="2197647" y="3454065"/>
                </a:cubicBezTo>
                <a:cubicBezTo>
                  <a:pt x="2125163" y="3340479"/>
                  <a:pt x="2036593" y="3238619"/>
                  <a:pt x="1949700" y="3135978"/>
                </a:cubicBezTo>
                <a:cubicBezTo>
                  <a:pt x="1880341" y="3053999"/>
                  <a:pt x="1808414" y="2966882"/>
                  <a:pt x="1705214" y="2927456"/>
                </a:cubicBezTo>
                <a:close/>
                <a:moveTo>
                  <a:pt x="1438422" y="2705434"/>
                </a:moveTo>
                <a:lnTo>
                  <a:pt x="1489272" y="2757238"/>
                </a:lnTo>
                <a:lnTo>
                  <a:pt x="1540922" y="2775673"/>
                </a:lnTo>
                <a:cubicBezTo>
                  <a:pt x="1736487" y="2844584"/>
                  <a:pt x="1927251" y="2953033"/>
                  <a:pt x="2093555" y="3077006"/>
                </a:cubicBezTo>
                <a:cubicBezTo>
                  <a:pt x="2149174" y="3118443"/>
                  <a:pt x="2234393" y="3170601"/>
                  <a:pt x="2262649" y="3237950"/>
                </a:cubicBezTo>
                <a:cubicBezTo>
                  <a:pt x="2279850" y="3279051"/>
                  <a:pt x="2289008" y="3320039"/>
                  <a:pt x="2300065" y="3362816"/>
                </a:cubicBezTo>
                <a:cubicBezTo>
                  <a:pt x="2318270" y="3432956"/>
                  <a:pt x="2337481" y="3502314"/>
                  <a:pt x="2350324" y="3574018"/>
                </a:cubicBezTo>
                <a:cubicBezTo>
                  <a:pt x="2354429" y="3596942"/>
                  <a:pt x="2355713" y="3617548"/>
                  <a:pt x="2354326" y="3636550"/>
                </a:cubicBezTo>
                <a:lnTo>
                  <a:pt x="2353961" y="3638155"/>
                </a:lnTo>
                <a:lnTo>
                  <a:pt x="2395216" y="3680185"/>
                </a:lnTo>
                <a:lnTo>
                  <a:pt x="2398015" y="3669959"/>
                </a:lnTo>
                <a:cubicBezTo>
                  <a:pt x="2407062" y="3574465"/>
                  <a:pt x="2369981" y="3473946"/>
                  <a:pt x="2345745" y="3382138"/>
                </a:cubicBezTo>
                <a:cubicBezTo>
                  <a:pt x="2328210" y="3316018"/>
                  <a:pt x="2318382" y="3226334"/>
                  <a:pt x="2269462" y="3173505"/>
                </a:cubicBezTo>
                <a:cubicBezTo>
                  <a:pt x="2125832" y="3018146"/>
                  <a:pt x="1924235" y="2914948"/>
                  <a:pt x="1737940" y="2819901"/>
                </a:cubicBezTo>
                <a:cubicBezTo>
                  <a:pt x="1686033" y="2793459"/>
                  <a:pt x="1632779" y="2770835"/>
                  <a:pt x="1578617" y="2750831"/>
                </a:cubicBezTo>
                <a:close/>
                <a:moveTo>
                  <a:pt x="1353644" y="2619065"/>
                </a:moveTo>
                <a:lnTo>
                  <a:pt x="1380578" y="2646504"/>
                </a:lnTo>
                <a:lnTo>
                  <a:pt x="1424989" y="2658819"/>
                </a:lnTo>
                <a:cubicBezTo>
                  <a:pt x="1453386" y="2666051"/>
                  <a:pt x="1481894" y="2670406"/>
                  <a:pt x="1508532" y="2664543"/>
                </a:cubicBezTo>
                <a:cubicBezTo>
                  <a:pt x="1521822" y="2661640"/>
                  <a:pt x="1517579" y="2638967"/>
                  <a:pt x="1504176" y="2641201"/>
                </a:cubicBezTo>
                <a:cubicBezTo>
                  <a:pt x="1483290" y="2644718"/>
                  <a:pt x="1453749" y="2640670"/>
                  <a:pt x="1424138" y="2634722"/>
                </a:cubicBezTo>
                <a:close/>
                <a:moveTo>
                  <a:pt x="1276143" y="2540109"/>
                </a:moveTo>
                <a:lnTo>
                  <a:pt x="1331844" y="2596856"/>
                </a:lnTo>
                <a:lnTo>
                  <a:pt x="1395780" y="2613393"/>
                </a:lnTo>
                <a:cubicBezTo>
                  <a:pt x="1542109" y="2646847"/>
                  <a:pt x="1684888" y="2656083"/>
                  <a:pt x="1817238" y="2548276"/>
                </a:cubicBezTo>
                <a:cubicBezTo>
                  <a:pt x="1901563" y="2479588"/>
                  <a:pt x="1977286" y="2397609"/>
                  <a:pt x="1994041" y="2285697"/>
                </a:cubicBezTo>
                <a:cubicBezTo>
                  <a:pt x="2002193" y="2230858"/>
                  <a:pt x="1999737" y="2174345"/>
                  <a:pt x="1995716" y="2117719"/>
                </a:cubicBezTo>
                <a:cubicBezTo>
                  <a:pt x="2004651" y="2148433"/>
                  <a:pt x="2016266" y="2176466"/>
                  <a:pt x="2030339" y="2199139"/>
                </a:cubicBezTo>
                <a:cubicBezTo>
                  <a:pt x="2034806" y="2206287"/>
                  <a:pt x="2048320" y="2206176"/>
                  <a:pt x="2048320" y="2195789"/>
                </a:cubicBezTo>
                <a:cubicBezTo>
                  <a:pt x="2047986" y="2132126"/>
                  <a:pt x="2019170" y="2070252"/>
                  <a:pt x="2011575" y="2006589"/>
                </a:cubicBezTo>
                <a:cubicBezTo>
                  <a:pt x="2005209" y="1953426"/>
                  <a:pt x="2006549" y="1900486"/>
                  <a:pt x="2002640" y="1847434"/>
                </a:cubicBezTo>
                <a:cubicBezTo>
                  <a:pt x="2004092" y="1842742"/>
                  <a:pt x="2005878" y="1837381"/>
                  <a:pt x="2008113" y="1830793"/>
                </a:cubicBezTo>
                <a:cubicBezTo>
                  <a:pt x="2006549" y="1840844"/>
                  <a:pt x="2005209" y="1850897"/>
                  <a:pt x="2005209" y="1861283"/>
                </a:cubicBezTo>
                <a:cubicBezTo>
                  <a:pt x="2005320" y="1913888"/>
                  <a:pt x="2009118" y="1968280"/>
                  <a:pt x="2023414" y="2018987"/>
                </a:cubicBezTo>
                <a:cubicBezTo>
                  <a:pt x="2026429" y="2029597"/>
                  <a:pt x="2040055" y="2027586"/>
                  <a:pt x="2041843" y="2017535"/>
                </a:cubicBezTo>
                <a:cubicBezTo>
                  <a:pt x="2052341" y="1958228"/>
                  <a:pt x="2029110" y="1899927"/>
                  <a:pt x="2036035" y="1840509"/>
                </a:cubicBezTo>
                <a:cubicBezTo>
                  <a:pt x="2039498" y="1811358"/>
                  <a:pt x="2043965" y="1782766"/>
                  <a:pt x="2047427" y="1753951"/>
                </a:cubicBezTo>
                <a:cubicBezTo>
                  <a:pt x="2048320" y="1782766"/>
                  <a:pt x="2052788" y="1811136"/>
                  <a:pt x="2058261" y="1834367"/>
                </a:cubicBezTo>
                <a:cubicBezTo>
                  <a:pt x="2061388" y="1847769"/>
                  <a:pt x="2083726" y="1845870"/>
                  <a:pt x="2082720" y="1831574"/>
                </a:cubicBezTo>
                <a:cubicBezTo>
                  <a:pt x="2079034" y="1777740"/>
                  <a:pt x="2076912" y="1717318"/>
                  <a:pt x="2100479" y="1667617"/>
                </a:cubicBezTo>
                <a:cubicBezTo>
                  <a:pt x="2136890" y="1707377"/>
                  <a:pt x="2159450" y="1759200"/>
                  <a:pt x="2174752" y="1810353"/>
                </a:cubicBezTo>
                <a:cubicBezTo>
                  <a:pt x="2179889" y="1827441"/>
                  <a:pt x="2183352" y="1844195"/>
                  <a:pt x="2186144" y="1860836"/>
                </a:cubicBezTo>
                <a:cubicBezTo>
                  <a:pt x="2185697" y="1912102"/>
                  <a:pt x="2186590" y="1963478"/>
                  <a:pt x="2187595" y="2014742"/>
                </a:cubicBezTo>
                <a:cubicBezTo>
                  <a:pt x="2179778" y="2087786"/>
                  <a:pt x="2164588" y="2160718"/>
                  <a:pt x="2162466" y="2238677"/>
                </a:cubicBezTo>
                <a:cubicBezTo>
                  <a:pt x="2161908" y="2257887"/>
                  <a:pt x="2190722" y="2267156"/>
                  <a:pt x="2196977" y="2246830"/>
                </a:cubicBezTo>
                <a:cubicBezTo>
                  <a:pt x="2205801" y="2217791"/>
                  <a:pt x="2213395" y="2186854"/>
                  <a:pt x="2220208" y="2155357"/>
                </a:cubicBezTo>
                <a:cubicBezTo>
                  <a:pt x="2220208" y="2183280"/>
                  <a:pt x="2215294" y="2213435"/>
                  <a:pt x="2230372" y="2237337"/>
                </a:cubicBezTo>
                <a:cubicBezTo>
                  <a:pt x="2234393" y="2243591"/>
                  <a:pt x="2244332" y="2242474"/>
                  <a:pt x="2248353" y="2237113"/>
                </a:cubicBezTo>
                <a:cubicBezTo>
                  <a:pt x="2264883" y="2214553"/>
                  <a:pt x="2258964" y="2187523"/>
                  <a:pt x="2257624" y="2160607"/>
                </a:cubicBezTo>
                <a:cubicBezTo>
                  <a:pt x="2255613" y="2120399"/>
                  <a:pt x="2253603" y="2080303"/>
                  <a:pt x="2252486" y="2040095"/>
                </a:cubicBezTo>
                <a:cubicBezTo>
                  <a:pt x="2252374" y="2037192"/>
                  <a:pt x="2250923" y="2035516"/>
                  <a:pt x="2249805" y="2033618"/>
                </a:cubicBezTo>
                <a:cubicBezTo>
                  <a:pt x="2250811" y="2024124"/>
                  <a:pt x="2252374" y="2014855"/>
                  <a:pt x="2253714" y="2005473"/>
                </a:cubicBezTo>
                <a:cubicBezTo>
                  <a:pt x="2264548" y="2053386"/>
                  <a:pt x="2280519" y="2099848"/>
                  <a:pt x="2313468" y="2136818"/>
                </a:cubicBezTo>
                <a:cubicBezTo>
                  <a:pt x="2322067" y="2146533"/>
                  <a:pt x="2336028" y="2135477"/>
                  <a:pt x="2333460" y="2124643"/>
                </a:cubicBezTo>
                <a:cubicBezTo>
                  <a:pt x="2316595" y="2054168"/>
                  <a:pt x="2291465" y="1987156"/>
                  <a:pt x="2278732" y="1915229"/>
                </a:cubicBezTo>
                <a:cubicBezTo>
                  <a:pt x="2269015" y="1860501"/>
                  <a:pt x="2262315" y="1797509"/>
                  <a:pt x="2236068" y="1746579"/>
                </a:cubicBezTo>
                <a:cubicBezTo>
                  <a:pt x="2240536" y="1723237"/>
                  <a:pt x="2245673" y="1700117"/>
                  <a:pt x="2251369" y="1676998"/>
                </a:cubicBezTo>
                <a:cubicBezTo>
                  <a:pt x="2257735" y="1712515"/>
                  <a:pt x="2264660" y="1747808"/>
                  <a:pt x="2271585" y="1782990"/>
                </a:cubicBezTo>
                <a:cubicBezTo>
                  <a:pt x="2282753" y="1839839"/>
                  <a:pt x="2293364" y="1894119"/>
                  <a:pt x="2325306" y="1943262"/>
                </a:cubicBezTo>
                <a:cubicBezTo>
                  <a:pt x="2329886" y="1950298"/>
                  <a:pt x="2340497" y="1944490"/>
                  <a:pt x="2339602" y="1937120"/>
                </a:cubicBezTo>
                <a:cubicBezTo>
                  <a:pt x="2332007" y="1875468"/>
                  <a:pt x="2315255" y="1815603"/>
                  <a:pt x="2303639" y="1754732"/>
                </a:cubicBezTo>
                <a:cubicBezTo>
                  <a:pt x="2296603" y="1717765"/>
                  <a:pt x="2290013" y="1680349"/>
                  <a:pt x="2280297" y="1643826"/>
                </a:cubicBezTo>
                <a:cubicBezTo>
                  <a:pt x="2289790" y="1653879"/>
                  <a:pt x="2299172" y="1663930"/>
                  <a:pt x="2308778" y="1673870"/>
                </a:cubicBezTo>
                <a:cubicBezTo>
                  <a:pt x="2324078" y="1689955"/>
                  <a:pt x="2346303" y="1671860"/>
                  <a:pt x="2342507" y="1653208"/>
                </a:cubicBezTo>
                <a:cubicBezTo>
                  <a:pt x="2325306" y="1595689"/>
                  <a:pt x="2334577" y="1543196"/>
                  <a:pt x="2367078" y="1494947"/>
                </a:cubicBezTo>
                <a:cubicBezTo>
                  <a:pt x="2374337" y="1506562"/>
                  <a:pt x="2381932" y="1517954"/>
                  <a:pt x="2389974" y="1529347"/>
                </a:cubicBezTo>
                <a:cubicBezTo>
                  <a:pt x="2400361" y="1543978"/>
                  <a:pt x="2419906" y="1537612"/>
                  <a:pt x="2422029" y="1520634"/>
                </a:cubicBezTo>
                <a:cubicBezTo>
                  <a:pt x="2427948" y="1473167"/>
                  <a:pt x="2435878" y="1430614"/>
                  <a:pt x="2453748" y="1387726"/>
                </a:cubicBezTo>
                <a:cubicBezTo>
                  <a:pt x="2539078" y="1480204"/>
                  <a:pt x="2595368" y="1656336"/>
                  <a:pt x="2586098" y="1777629"/>
                </a:cubicBezTo>
                <a:cubicBezTo>
                  <a:pt x="2575376" y="1917797"/>
                  <a:pt x="2517522" y="2017311"/>
                  <a:pt x="2408961" y="2102418"/>
                </a:cubicBezTo>
                <a:cubicBezTo>
                  <a:pt x="2396563" y="2112134"/>
                  <a:pt x="2407621" y="2133913"/>
                  <a:pt x="2422698" y="2130004"/>
                </a:cubicBezTo>
                <a:cubicBezTo>
                  <a:pt x="2562085" y="2093929"/>
                  <a:pt x="2631444" y="1882280"/>
                  <a:pt x="2624854" y="1754174"/>
                </a:cubicBezTo>
                <a:cubicBezTo>
                  <a:pt x="2623290" y="1723461"/>
                  <a:pt x="2619269" y="1691071"/>
                  <a:pt x="2613350" y="1658234"/>
                </a:cubicBezTo>
                <a:cubicBezTo>
                  <a:pt x="2613796" y="1654102"/>
                  <a:pt x="2613908" y="1650305"/>
                  <a:pt x="2614243" y="1646172"/>
                </a:cubicBezTo>
                <a:cubicBezTo>
                  <a:pt x="2626529" y="1570224"/>
                  <a:pt x="2659700" y="1509243"/>
                  <a:pt x="2695216" y="1439325"/>
                </a:cubicBezTo>
                <a:cubicBezTo>
                  <a:pt x="2701249" y="1448262"/>
                  <a:pt x="2707503" y="1457084"/>
                  <a:pt x="2713311" y="1466131"/>
                </a:cubicBezTo>
                <a:cubicBezTo>
                  <a:pt x="2713422" y="1476406"/>
                  <a:pt x="2713757" y="1486570"/>
                  <a:pt x="2714204" y="1496064"/>
                </a:cubicBezTo>
                <a:cubicBezTo>
                  <a:pt x="2715991" y="1529347"/>
                  <a:pt x="2718894" y="1562629"/>
                  <a:pt x="2741903" y="1588206"/>
                </a:cubicBezTo>
                <a:cubicBezTo>
                  <a:pt x="2748380" y="1595354"/>
                  <a:pt x="2760108" y="1589881"/>
                  <a:pt x="2760331" y="1580834"/>
                </a:cubicBezTo>
                <a:cubicBezTo>
                  <a:pt x="2760889" y="1550679"/>
                  <a:pt x="2751285" y="1521081"/>
                  <a:pt x="2749720" y="1490814"/>
                </a:cubicBezTo>
                <a:cubicBezTo>
                  <a:pt x="2749498" y="1486458"/>
                  <a:pt x="2749386" y="1481991"/>
                  <a:pt x="2749274" y="1477635"/>
                </a:cubicBezTo>
                <a:cubicBezTo>
                  <a:pt x="2752289" y="1474843"/>
                  <a:pt x="2754301" y="1470934"/>
                  <a:pt x="2754077" y="1465461"/>
                </a:cubicBezTo>
                <a:cubicBezTo>
                  <a:pt x="2753518" y="1437539"/>
                  <a:pt x="2761560" y="1412633"/>
                  <a:pt x="2774292" y="1389960"/>
                </a:cubicBezTo>
                <a:cubicBezTo>
                  <a:pt x="2761895" y="1426370"/>
                  <a:pt x="2757874" y="1466354"/>
                  <a:pt x="2764016" y="1501871"/>
                </a:cubicBezTo>
                <a:cubicBezTo>
                  <a:pt x="2766698" y="1517060"/>
                  <a:pt x="2787024" y="1515944"/>
                  <a:pt x="2787918" y="1500419"/>
                </a:cubicBezTo>
                <a:cubicBezTo>
                  <a:pt x="2789594" y="1469035"/>
                  <a:pt x="2789036" y="1437651"/>
                  <a:pt x="2798529" y="1407159"/>
                </a:cubicBezTo>
                <a:cubicBezTo>
                  <a:pt x="2802550" y="1394204"/>
                  <a:pt x="2806793" y="1381136"/>
                  <a:pt x="2810479" y="1367845"/>
                </a:cubicBezTo>
                <a:cubicBezTo>
                  <a:pt x="2818856" y="1358463"/>
                  <a:pt x="2825445" y="1347183"/>
                  <a:pt x="2832482" y="1336685"/>
                </a:cubicBezTo>
                <a:cubicBezTo>
                  <a:pt x="2838737" y="1327303"/>
                  <a:pt x="2846554" y="1317922"/>
                  <a:pt x="2852697" y="1307869"/>
                </a:cubicBezTo>
                <a:cubicBezTo>
                  <a:pt x="2855601" y="1311890"/>
                  <a:pt x="2858505" y="1315799"/>
                  <a:pt x="2861186" y="1319932"/>
                </a:cubicBezTo>
                <a:cubicBezTo>
                  <a:pt x="2837284" y="1400347"/>
                  <a:pt x="2807798" y="1503770"/>
                  <a:pt x="2848899" y="1572793"/>
                </a:cubicBezTo>
                <a:cubicBezTo>
                  <a:pt x="2853926" y="1581170"/>
                  <a:pt x="2864535" y="1576702"/>
                  <a:pt x="2865653" y="1568325"/>
                </a:cubicBezTo>
                <a:cubicBezTo>
                  <a:pt x="2872243" y="1519182"/>
                  <a:pt x="2866993" y="1470040"/>
                  <a:pt x="2876822" y="1420786"/>
                </a:cubicBezTo>
                <a:cubicBezTo>
                  <a:pt x="2884417" y="1382588"/>
                  <a:pt x="2894357" y="1344838"/>
                  <a:pt x="2902622" y="1306864"/>
                </a:cubicBezTo>
                <a:cubicBezTo>
                  <a:pt x="2903738" y="1305077"/>
                  <a:pt x="2904743" y="1303513"/>
                  <a:pt x="2905861" y="1301839"/>
                </a:cubicBezTo>
                <a:cubicBezTo>
                  <a:pt x="2927081" y="1384041"/>
                  <a:pt x="2946626" y="1472609"/>
                  <a:pt x="2935793" y="1556374"/>
                </a:cubicBezTo>
                <a:cubicBezTo>
                  <a:pt x="2932108" y="1572011"/>
                  <a:pt x="2929092" y="1587871"/>
                  <a:pt x="2926747" y="1603843"/>
                </a:cubicBezTo>
                <a:cubicBezTo>
                  <a:pt x="2907201" y="1680796"/>
                  <a:pt x="2868222" y="1745128"/>
                  <a:pt x="2832593" y="1818059"/>
                </a:cubicBezTo>
                <a:cubicBezTo>
                  <a:pt x="2824999" y="1833585"/>
                  <a:pt x="2845660" y="1848774"/>
                  <a:pt x="2857611" y="1835594"/>
                </a:cubicBezTo>
                <a:cubicBezTo>
                  <a:pt x="2934230" y="1749930"/>
                  <a:pt x="2966061" y="1653432"/>
                  <a:pt x="2972203" y="1552578"/>
                </a:cubicBezTo>
                <a:cubicBezTo>
                  <a:pt x="3002135" y="1476294"/>
                  <a:pt x="3034636" y="1403138"/>
                  <a:pt x="3078083" y="1332664"/>
                </a:cubicBezTo>
                <a:cubicBezTo>
                  <a:pt x="3083444" y="1352209"/>
                  <a:pt x="3088471" y="1371978"/>
                  <a:pt x="3093385" y="1391858"/>
                </a:cubicBezTo>
                <a:cubicBezTo>
                  <a:pt x="3097740" y="1409505"/>
                  <a:pt x="3125774" y="1411180"/>
                  <a:pt x="3130019" y="1392417"/>
                </a:cubicBezTo>
                <a:cubicBezTo>
                  <a:pt x="3151350" y="1299716"/>
                  <a:pt x="3223390" y="1279054"/>
                  <a:pt x="3303470" y="1263194"/>
                </a:cubicBezTo>
                <a:cubicBezTo>
                  <a:pt x="3291854" y="1369856"/>
                  <a:pt x="3274207" y="1464232"/>
                  <a:pt x="3233552" y="1566427"/>
                </a:cubicBezTo>
                <a:cubicBezTo>
                  <a:pt x="3227857" y="1580723"/>
                  <a:pt x="3249971" y="1593902"/>
                  <a:pt x="3259688" y="1581839"/>
                </a:cubicBezTo>
                <a:cubicBezTo>
                  <a:pt x="3298667" y="1533143"/>
                  <a:pt x="3317319" y="1473614"/>
                  <a:pt x="3327929" y="1411739"/>
                </a:cubicBezTo>
                <a:cubicBezTo>
                  <a:pt x="3349151" y="1367287"/>
                  <a:pt x="3380534" y="1335791"/>
                  <a:pt x="3447324" y="1318033"/>
                </a:cubicBezTo>
                <a:cubicBezTo>
                  <a:pt x="3488425" y="1307087"/>
                  <a:pt x="3529749" y="1297929"/>
                  <a:pt x="3570403" y="1285643"/>
                </a:cubicBezTo>
                <a:cubicBezTo>
                  <a:pt x="3570739" y="1286202"/>
                  <a:pt x="3570962" y="1286760"/>
                  <a:pt x="3571185" y="1287430"/>
                </a:cubicBezTo>
                <a:cubicBezTo>
                  <a:pt x="3575653" y="1295807"/>
                  <a:pt x="3583025" y="1299158"/>
                  <a:pt x="3592294" y="1298487"/>
                </a:cubicBezTo>
                <a:cubicBezTo>
                  <a:pt x="3594305" y="1298376"/>
                  <a:pt x="3596092" y="1298487"/>
                  <a:pt x="3598102" y="1298376"/>
                </a:cubicBezTo>
                <a:cubicBezTo>
                  <a:pt x="3596539" y="1299045"/>
                  <a:pt x="3594752" y="1299939"/>
                  <a:pt x="3593301" y="1300609"/>
                </a:cubicBezTo>
                <a:cubicBezTo>
                  <a:pt x="3547619" y="1321942"/>
                  <a:pt x="3504731" y="1347965"/>
                  <a:pt x="3472342" y="1387168"/>
                </a:cubicBezTo>
                <a:cubicBezTo>
                  <a:pt x="3460391" y="1401576"/>
                  <a:pt x="3482506" y="1420339"/>
                  <a:pt x="3496131" y="1408612"/>
                </a:cubicBezTo>
                <a:cubicBezTo>
                  <a:pt x="3532876" y="1377004"/>
                  <a:pt x="3574759" y="1349863"/>
                  <a:pt x="3620106" y="1332440"/>
                </a:cubicBezTo>
                <a:cubicBezTo>
                  <a:pt x="3642889" y="1323729"/>
                  <a:pt x="3666343" y="1316246"/>
                  <a:pt x="3690580" y="1312560"/>
                </a:cubicBezTo>
                <a:cubicBezTo>
                  <a:pt x="3710684" y="1318144"/>
                  <a:pt x="3734921" y="1321607"/>
                  <a:pt x="3751227" y="1317809"/>
                </a:cubicBezTo>
                <a:cubicBezTo>
                  <a:pt x="3693148" y="1416653"/>
                  <a:pt x="3606925" y="1475736"/>
                  <a:pt x="3524612" y="1557156"/>
                </a:cubicBezTo>
                <a:cubicBezTo>
                  <a:pt x="3514112" y="1567543"/>
                  <a:pt x="3527962" y="1586866"/>
                  <a:pt x="3541253" y="1580946"/>
                </a:cubicBezTo>
                <a:cubicBezTo>
                  <a:pt x="3554097" y="1575250"/>
                  <a:pt x="3566495" y="1568325"/>
                  <a:pt x="3578669" y="1561177"/>
                </a:cubicBezTo>
                <a:cubicBezTo>
                  <a:pt x="3580791" y="1561401"/>
                  <a:pt x="3583137" y="1560842"/>
                  <a:pt x="3585370" y="1559055"/>
                </a:cubicBezTo>
                <a:cubicBezTo>
                  <a:pt x="3602012" y="1544760"/>
                  <a:pt x="3622897" y="1539064"/>
                  <a:pt x="3642219" y="1530016"/>
                </a:cubicBezTo>
                <a:cubicBezTo>
                  <a:pt x="3644006" y="1529904"/>
                  <a:pt x="3645570" y="1530240"/>
                  <a:pt x="3647469" y="1529235"/>
                </a:cubicBezTo>
                <a:cubicBezTo>
                  <a:pt x="3733356" y="1487463"/>
                  <a:pt x="3816899" y="1441559"/>
                  <a:pt x="3916078" y="1456079"/>
                </a:cubicBezTo>
                <a:cubicBezTo>
                  <a:pt x="3960753" y="1462669"/>
                  <a:pt x="4004201" y="1470264"/>
                  <a:pt x="4048652" y="1471492"/>
                </a:cubicBezTo>
                <a:cubicBezTo>
                  <a:pt x="4011124" y="1536606"/>
                  <a:pt x="3971028" y="1570894"/>
                  <a:pt x="3890501" y="1595577"/>
                </a:cubicBezTo>
                <a:cubicBezTo>
                  <a:pt x="3873414" y="1600827"/>
                  <a:pt x="3872632" y="1624728"/>
                  <a:pt x="3891730" y="1627521"/>
                </a:cubicBezTo>
                <a:cubicBezTo>
                  <a:pt x="3914402" y="1630871"/>
                  <a:pt x="3934953" y="1628525"/>
                  <a:pt x="3953941" y="1622494"/>
                </a:cubicBezTo>
                <a:cubicBezTo>
                  <a:pt x="3962987" y="1623053"/>
                  <a:pt x="3972035" y="1622047"/>
                  <a:pt x="3979628" y="1620484"/>
                </a:cubicBezTo>
                <a:cubicBezTo>
                  <a:pt x="3980634" y="1620595"/>
                  <a:pt x="3981527" y="1620037"/>
                  <a:pt x="3982532" y="1619926"/>
                </a:cubicBezTo>
                <a:cubicBezTo>
                  <a:pt x="3982979" y="1619814"/>
                  <a:pt x="3983761" y="1619702"/>
                  <a:pt x="3984208" y="1619590"/>
                </a:cubicBezTo>
                <a:cubicBezTo>
                  <a:pt x="4001520" y="1615011"/>
                  <a:pt x="4018496" y="1608868"/>
                  <a:pt x="4035249" y="1602614"/>
                </a:cubicBezTo>
                <a:cubicBezTo>
                  <a:pt x="4045636" y="1598704"/>
                  <a:pt x="4053454" y="1596917"/>
                  <a:pt x="4059150" y="1587536"/>
                </a:cubicBezTo>
                <a:cubicBezTo>
                  <a:pt x="4059932" y="1586308"/>
                  <a:pt x="4058815" y="1585302"/>
                  <a:pt x="4058705" y="1584297"/>
                </a:cubicBezTo>
                <a:cubicBezTo>
                  <a:pt x="4092098" y="1579159"/>
                  <a:pt x="4128062" y="1585749"/>
                  <a:pt x="4164249" y="1596359"/>
                </a:cubicBezTo>
                <a:cubicBezTo>
                  <a:pt x="4146715" y="1600938"/>
                  <a:pt x="4129402" y="1606188"/>
                  <a:pt x="4112762" y="1613559"/>
                </a:cubicBezTo>
                <a:cubicBezTo>
                  <a:pt x="4098912" y="1619702"/>
                  <a:pt x="4105836" y="1644273"/>
                  <a:pt x="4120803" y="1642486"/>
                </a:cubicBezTo>
                <a:cubicBezTo>
                  <a:pt x="4155649" y="1638242"/>
                  <a:pt x="4190272" y="1631429"/>
                  <a:pt x="4224896" y="1625733"/>
                </a:cubicBezTo>
                <a:cubicBezTo>
                  <a:pt x="4231262" y="1624727"/>
                  <a:pt x="4237739" y="1623723"/>
                  <a:pt x="4243993" y="1622718"/>
                </a:cubicBezTo>
                <a:cubicBezTo>
                  <a:pt x="4258961" y="1627632"/>
                  <a:pt x="4273704" y="1632322"/>
                  <a:pt x="4288000" y="1635785"/>
                </a:cubicBezTo>
                <a:cubicBezTo>
                  <a:pt x="4268789" y="1664601"/>
                  <a:pt x="4243883" y="1680013"/>
                  <a:pt x="4215848" y="1690846"/>
                </a:cubicBezTo>
                <a:cubicBezTo>
                  <a:pt x="4219311" y="1675546"/>
                  <a:pt x="4197309" y="1661361"/>
                  <a:pt x="4186810" y="1676775"/>
                </a:cubicBezTo>
                <a:cubicBezTo>
                  <a:pt x="4180779" y="1685598"/>
                  <a:pt x="4171956" y="1691964"/>
                  <a:pt x="4165366" y="1700452"/>
                </a:cubicBezTo>
                <a:cubicBezTo>
                  <a:pt x="4164025" y="1702128"/>
                  <a:pt x="4164137" y="1704473"/>
                  <a:pt x="4164025" y="1706707"/>
                </a:cubicBezTo>
                <a:cubicBezTo>
                  <a:pt x="4149507" y="1710281"/>
                  <a:pt x="4134764" y="1713744"/>
                  <a:pt x="4119239" y="1717987"/>
                </a:cubicBezTo>
                <a:cubicBezTo>
                  <a:pt x="4109745" y="1719998"/>
                  <a:pt x="4101480" y="1721003"/>
                  <a:pt x="4092991" y="1720221"/>
                </a:cubicBezTo>
                <a:cubicBezTo>
                  <a:pt x="4070542" y="1718322"/>
                  <a:pt x="4046530" y="1711063"/>
                  <a:pt x="4024527" y="1717764"/>
                </a:cubicBezTo>
                <a:cubicBezTo>
                  <a:pt x="4019836" y="1719216"/>
                  <a:pt x="4018719" y="1726364"/>
                  <a:pt x="4022740" y="1729156"/>
                </a:cubicBezTo>
                <a:cubicBezTo>
                  <a:pt x="4044296" y="1744234"/>
                  <a:pt x="4075679" y="1746579"/>
                  <a:pt x="4101480" y="1749148"/>
                </a:cubicBezTo>
                <a:cubicBezTo>
                  <a:pt x="4113095" y="1750265"/>
                  <a:pt x="4125493" y="1751718"/>
                  <a:pt x="4137555" y="1751047"/>
                </a:cubicBezTo>
                <a:cubicBezTo>
                  <a:pt x="4171285" y="1757079"/>
                  <a:pt x="4205685" y="1750264"/>
                  <a:pt x="4237181" y="1734630"/>
                </a:cubicBezTo>
                <a:cubicBezTo>
                  <a:pt x="4257731" y="1742223"/>
                  <a:pt x="4277166" y="1750042"/>
                  <a:pt x="4296153" y="1758306"/>
                </a:cubicBezTo>
                <a:cubicBezTo>
                  <a:pt x="4265662" y="1759535"/>
                  <a:pt x="4236510" y="1763220"/>
                  <a:pt x="4207249" y="1773609"/>
                </a:cubicBezTo>
                <a:cubicBezTo>
                  <a:pt x="4196638" y="1777405"/>
                  <a:pt x="4198649" y="1795052"/>
                  <a:pt x="4210153" y="1795611"/>
                </a:cubicBezTo>
                <a:cubicBezTo>
                  <a:pt x="4243771" y="1797398"/>
                  <a:pt x="4277388" y="1794046"/>
                  <a:pt x="4311007" y="1795833"/>
                </a:cubicBezTo>
                <a:cubicBezTo>
                  <a:pt x="4332562" y="1796951"/>
                  <a:pt x="4355235" y="1801194"/>
                  <a:pt x="4377126" y="1800414"/>
                </a:cubicBezTo>
                <a:cubicBezTo>
                  <a:pt x="4387178" y="1806779"/>
                  <a:pt x="4397007" y="1813816"/>
                  <a:pt x="4406724" y="1821075"/>
                </a:cubicBezTo>
                <a:cubicBezTo>
                  <a:pt x="4403708" y="1820853"/>
                  <a:pt x="4400692" y="1820629"/>
                  <a:pt x="4397788" y="1820293"/>
                </a:cubicBezTo>
                <a:cubicBezTo>
                  <a:pt x="4372882" y="1817948"/>
                  <a:pt x="4348646" y="1816832"/>
                  <a:pt x="4324409" y="1824425"/>
                </a:cubicBezTo>
                <a:cubicBezTo>
                  <a:pt x="4308103" y="1829564"/>
                  <a:pt x="4307099" y="1855251"/>
                  <a:pt x="4326420" y="1856034"/>
                </a:cubicBezTo>
                <a:cubicBezTo>
                  <a:pt x="4362383" y="1857598"/>
                  <a:pt x="4397787" y="1861841"/>
                  <a:pt x="4433417" y="1867202"/>
                </a:cubicBezTo>
                <a:cubicBezTo>
                  <a:pt x="4442575" y="1868542"/>
                  <a:pt x="4449388" y="1867649"/>
                  <a:pt x="4455978" y="1865193"/>
                </a:cubicBezTo>
                <a:cubicBezTo>
                  <a:pt x="4469827" y="1879376"/>
                  <a:pt x="4483341" y="1894565"/>
                  <a:pt x="4496520" y="1912101"/>
                </a:cubicBezTo>
                <a:cubicBezTo>
                  <a:pt x="4516959" y="1939241"/>
                  <a:pt x="4537956" y="1963365"/>
                  <a:pt x="4563087" y="1982241"/>
                </a:cubicBezTo>
                <a:cubicBezTo>
                  <a:pt x="4479768" y="2003015"/>
                  <a:pt x="4365510" y="1929189"/>
                  <a:pt x="4300396" y="1893225"/>
                </a:cubicBezTo>
                <a:cubicBezTo>
                  <a:pt x="4225677" y="1851901"/>
                  <a:pt x="4152969" y="1804657"/>
                  <a:pt x="4070208" y="1781091"/>
                </a:cubicBezTo>
                <a:cubicBezTo>
                  <a:pt x="3982644" y="1756185"/>
                  <a:pt x="3893851" y="1742336"/>
                  <a:pt x="3804167" y="1736639"/>
                </a:cubicBezTo>
                <a:cubicBezTo>
                  <a:pt x="3829296" y="1730831"/>
                  <a:pt x="3857218" y="1723237"/>
                  <a:pt x="3879222" y="1710281"/>
                </a:cubicBezTo>
                <a:cubicBezTo>
                  <a:pt x="3890502" y="1705702"/>
                  <a:pt x="3901782" y="1701123"/>
                  <a:pt x="3913174" y="1697214"/>
                </a:cubicBezTo>
                <a:cubicBezTo>
                  <a:pt x="3956286" y="1682358"/>
                  <a:pt x="3995266" y="1672196"/>
                  <a:pt x="4040052" y="1665159"/>
                </a:cubicBezTo>
                <a:cubicBezTo>
                  <a:pt x="4052337" y="1663261"/>
                  <a:pt x="4059709" y="1662590"/>
                  <a:pt x="4068978" y="1654548"/>
                </a:cubicBezTo>
                <a:cubicBezTo>
                  <a:pt x="4074117" y="1650192"/>
                  <a:pt x="4072888" y="1641704"/>
                  <a:pt x="4068644" y="1637460"/>
                </a:cubicBezTo>
                <a:cubicBezTo>
                  <a:pt x="4043180" y="1611884"/>
                  <a:pt x="3978511" y="1638465"/>
                  <a:pt x="3950813" y="1647289"/>
                </a:cubicBezTo>
                <a:cubicBezTo>
                  <a:pt x="3925906" y="1655331"/>
                  <a:pt x="3898432" y="1664601"/>
                  <a:pt x="3871850" y="1675546"/>
                </a:cubicBezTo>
                <a:cubicBezTo>
                  <a:pt x="3865483" y="1676328"/>
                  <a:pt x="3859229" y="1678003"/>
                  <a:pt x="3852863" y="1680013"/>
                </a:cubicBezTo>
                <a:cubicBezTo>
                  <a:pt x="3853199" y="1677779"/>
                  <a:pt x="3852975" y="1675658"/>
                  <a:pt x="3850964" y="1673983"/>
                </a:cubicBezTo>
                <a:cubicBezTo>
                  <a:pt x="3821702" y="1649188"/>
                  <a:pt x="3771108" y="1665495"/>
                  <a:pt x="3738606" y="1676997"/>
                </a:cubicBezTo>
                <a:cubicBezTo>
                  <a:pt x="3701749" y="1689954"/>
                  <a:pt x="3665115" y="1705478"/>
                  <a:pt x="3637975" y="1734182"/>
                </a:cubicBezTo>
                <a:cubicBezTo>
                  <a:pt x="3622004" y="1734964"/>
                  <a:pt x="3605697" y="1735634"/>
                  <a:pt x="3589503" y="1736304"/>
                </a:cubicBezTo>
                <a:cubicBezTo>
                  <a:pt x="3631833" y="1707265"/>
                  <a:pt x="3673380" y="1677110"/>
                  <a:pt x="3718725" y="1652873"/>
                </a:cubicBezTo>
                <a:cubicBezTo>
                  <a:pt x="3752455" y="1634891"/>
                  <a:pt x="3802939" y="1624951"/>
                  <a:pt x="3830190" y="1599040"/>
                </a:cubicBezTo>
                <a:cubicBezTo>
                  <a:pt x="3837897" y="1591668"/>
                  <a:pt x="3830972" y="1579047"/>
                  <a:pt x="3822037" y="1577372"/>
                </a:cubicBezTo>
                <a:cubicBezTo>
                  <a:pt x="3801374" y="1573351"/>
                  <a:pt x="3776468" y="1581505"/>
                  <a:pt x="3752456" y="1593232"/>
                </a:cubicBezTo>
                <a:cubicBezTo>
                  <a:pt x="3792999" y="1559279"/>
                  <a:pt x="3833429" y="1525214"/>
                  <a:pt x="3873525" y="1491595"/>
                </a:cubicBezTo>
                <a:cubicBezTo>
                  <a:pt x="3883911" y="1482884"/>
                  <a:pt x="3873190" y="1468811"/>
                  <a:pt x="3862021" y="1470487"/>
                </a:cubicBezTo>
                <a:cubicBezTo>
                  <a:pt x="3778256" y="1482996"/>
                  <a:pt x="3717832" y="1567767"/>
                  <a:pt x="3657855" y="1620819"/>
                </a:cubicBezTo>
                <a:cubicBezTo>
                  <a:pt x="3590843" y="1680125"/>
                  <a:pt x="3525170" y="1707601"/>
                  <a:pt x="3437942" y="1723237"/>
                </a:cubicBezTo>
                <a:cubicBezTo>
                  <a:pt x="3406334" y="1728933"/>
                  <a:pt x="3378524" y="1736081"/>
                  <a:pt x="3351495" y="1749707"/>
                </a:cubicBezTo>
                <a:cubicBezTo>
                  <a:pt x="3347140" y="1750042"/>
                  <a:pt x="3342672" y="1750153"/>
                  <a:pt x="3338316" y="1750600"/>
                </a:cubicBezTo>
                <a:cubicBezTo>
                  <a:pt x="3358756" y="1737533"/>
                  <a:pt x="3379306" y="1724466"/>
                  <a:pt x="3399857" y="1711397"/>
                </a:cubicBezTo>
                <a:cubicBezTo>
                  <a:pt x="3442298" y="1684481"/>
                  <a:pt x="3491441" y="1653321"/>
                  <a:pt x="3517353" y="1609204"/>
                </a:cubicBezTo>
                <a:cubicBezTo>
                  <a:pt x="3527292" y="1592339"/>
                  <a:pt x="3505513" y="1572793"/>
                  <a:pt x="3490659" y="1586866"/>
                </a:cubicBezTo>
                <a:cubicBezTo>
                  <a:pt x="3447324" y="1627855"/>
                  <a:pt x="3405105" y="1663148"/>
                  <a:pt x="3355069" y="1696320"/>
                </a:cubicBezTo>
                <a:cubicBezTo>
                  <a:pt x="3324803" y="1716424"/>
                  <a:pt x="3293530" y="1735635"/>
                  <a:pt x="3265942" y="1759200"/>
                </a:cubicBezTo>
                <a:cubicBezTo>
                  <a:pt x="3250753" y="1761211"/>
                  <a:pt x="3235339" y="1762551"/>
                  <a:pt x="3220374" y="1765120"/>
                </a:cubicBezTo>
                <a:cubicBezTo>
                  <a:pt x="3208423" y="1767130"/>
                  <a:pt x="3196919" y="1769922"/>
                  <a:pt x="3185303" y="1772602"/>
                </a:cubicBezTo>
                <a:cubicBezTo>
                  <a:pt x="3236121" y="1737868"/>
                  <a:pt x="3286382" y="1699559"/>
                  <a:pt x="3331057" y="1660803"/>
                </a:cubicBezTo>
                <a:cubicBezTo>
                  <a:pt x="3382880" y="1615905"/>
                  <a:pt x="3444308" y="1559167"/>
                  <a:pt x="3456817" y="1488804"/>
                </a:cubicBezTo>
                <a:cubicBezTo>
                  <a:pt x="3458939" y="1476741"/>
                  <a:pt x="3442298" y="1464009"/>
                  <a:pt x="3433363" y="1475959"/>
                </a:cubicBezTo>
                <a:cubicBezTo>
                  <a:pt x="3383549" y="1543307"/>
                  <a:pt x="3345576" y="1604847"/>
                  <a:pt x="3277670" y="1657118"/>
                </a:cubicBezTo>
                <a:cubicBezTo>
                  <a:pt x="3225735" y="1697102"/>
                  <a:pt x="3164753" y="1736415"/>
                  <a:pt x="3123875" y="1789132"/>
                </a:cubicBezTo>
                <a:cubicBezTo>
                  <a:pt x="3119631" y="1790474"/>
                  <a:pt x="3115163" y="1791590"/>
                  <a:pt x="3110920" y="1793042"/>
                </a:cubicBezTo>
                <a:cubicBezTo>
                  <a:pt x="3158945" y="1741889"/>
                  <a:pt x="3198930" y="1673647"/>
                  <a:pt x="3215906" y="1614787"/>
                </a:cubicBezTo>
                <a:cubicBezTo>
                  <a:pt x="3219145" y="1603619"/>
                  <a:pt x="3203173" y="1593456"/>
                  <a:pt x="3195356" y="1603060"/>
                </a:cubicBezTo>
                <a:cubicBezTo>
                  <a:pt x="3168997" y="1635449"/>
                  <a:pt x="3155037" y="1676886"/>
                  <a:pt x="3133369" y="1712515"/>
                </a:cubicBezTo>
                <a:cubicBezTo>
                  <a:pt x="3109468" y="1751829"/>
                  <a:pt x="3080763" y="1783883"/>
                  <a:pt x="3050161" y="1816943"/>
                </a:cubicBezTo>
                <a:cubicBezTo>
                  <a:pt x="3033520" y="1824314"/>
                  <a:pt x="3017214" y="1832133"/>
                  <a:pt x="3001130" y="1840509"/>
                </a:cubicBezTo>
                <a:cubicBezTo>
                  <a:pt x="3069148" y="1745463"/>
                  <a:pt x="3150792" y="1627743"/>
                  <a:pt x="3151127" y="1516614"/>
                </a:cubicBezTo>
                <a:cubicBezTo>
                  <a:pt x="3151127" y="1505891"/>
                  <a:pt x="3136943" y="1504217"/>
                  <a:pt x="3133257" y="1513710"/>
                </a:cubicBezTo>
                <a:cubicBezTo>
                  <a:pt x="3104441" y="1585637"/>
                  <a:pt x="3082774" y="1654660"/>
                  <a:pt x="3042120" y="1721785"/>
                </a:cubicBezTo>
                <a:cubicBezTo>
                  <a:pt x="3014197" y="1767912"/>
                  <a:pt x="2984600" y="1812699"/>
                  <a:pt x="2962263" y="1861619"/>
                </a:cubicBezTo>
                <a:cubicBezTo>
                  <a:pt x="2942159" y="1873345"/>
                  <a:pt x="2922167" y="1885408"/>
                  <a:pt x="2902845" y="1898475"/>
                </a:cubicBezTo>
                <a:cubicBezTo>
                  <a:pt x="2851804" y="1915452"/>
                  <a:pt x="2808022" y="1941921"/>
                  <a:pt x="2789705" y="1984251"/>
                </a:cubicBezTo>
                <a:cubicBezTo>
                  <a:pt x="2708396" y="2051711"/>
                  <a:pt x="2631108" y="2126430"/>
                  <a:pt x="2551251" y="2197463"/>
                </a:cubicBezTo>
                <a:cubicBezTo>
                  <a:pt x="2454417" y="2283575"/>
                  <a:pt x="2359148" y="2356955"/>
                  <a:pt x="2246008" y="2410899"/>
                </a:cubicBezTo>
                <a:cubicBezTo>
                  <a:pt x="2260080" y="2387779"/>
                  <a:pt x="2273484" y="2364549"/>
                  <a:pt x="2286551" y="2343440"/>
                </a:cubicBezTo>
                <a:cubicBezTo>
                  <a:pt x="2321285" y="2287260"/>
                  <a:pt x="2369534" y="2233092"/>
                  <a:pt x="2386400" y="2168425"/>
                </a:cubicBezTo>
                <a:cubicBezTo>
                  <a:pt x="2387851" y="2163065"/>
                  <a:pt x="2381485" y="2156028"/>
                  <a:pt x="2376460" y="2161165"/>
                </a:cubicBezTo>
                <a:cubicBezTo>
                  <a:pt x="2330220" y="2208074"/>
                  <a:pt x="2294033" y="2269279"/>
                  <a:pt x="2254385" y="2322220"/>
                </a:cubicBezTo>
                <a:cubicBezTo>
                  <a:pt x="2226909" y="2358965"/>
                  <a:pt x="2192398" y="2399395"/>
                  <a:pt x="2170730" y="2443066"/>
                </a:cubicBezTo>
                <a:cubicBezTo>
                  <a:pt x="2166598" y="2444629"/>
                  <a:pt x="2162688" y="2446416"/>
                  <a:pt x="2158445" y="2447868"/>
                </a:cubicBezTo>
                <a:cubicBezTo>
                  <a:pt x="2112876" y="2464063"/>
                  <a:pt x="2064180" y="2478136"/>
                  <a:pt x="2016042" y="2494219"/>
                </a:cubicBezTo>
                <a:cubicBezTo>
                  <a:pt x="2034583" y="2463058"/>
                  <a:pt x="2049549" y="2431674"/>
                  <a:pt x="2060271" y="2406990"/>
                </a:cubicBezTo>
                <a:cubicBezTo>
                  <a:pt x="2130300" y="2245490"/>
                  <a:pt x="2174416" y="2047021"/>
                  <a:pt x="2101037" y="1878148"/>
                </a:cubicBezTo>
                <a:cubicBezTo>
                  <a:pt x="2095788" y="1866086"/>
                  <a:pt x="2078365" y="1872676"/>
                  <a:pt x="2079928" y="1884961"/>
                </a:cubicBezTo>
                <a:cubicBezTo>
                  <a:pt x="2098803" y="2033394"/>
                  <a:pt x="2114663" y="2173116"/>
                  <a:pt x="2058484" y="2316970"/>
                </a:cubicBezTo>
                <a:cubicBezTo>
                  <a:pt x="2033466" y="2381191"/>
                  <a:pt x="2001635" y="2457139"/>
                  <a:pt x="1953386" y="2512089"/>
                </a:cubicBezTo>
                <a:cubicBezTo>
                  <a:pt x="1938420" y="2514770"/>
                  <a:pt x="1924124" y="2525714"/>
                  <a:pt x="1911280" y="2536214"/>
                </a:cubicBezTo>
                <a:cubicBezTo>
                  <a:pt x="1909493" y="2537107"/>
                  <a:pt x="1907706" y="2537889"/>
                  <a:pt x="1905918" y="2538670"/>
                </a:cubicBezTo>
                <a:cubicBezTo>
                  <a:pt x="1921442" y="2523928"/>
                  <a:pt x="1936074" y="2508404"/>
                  <a:pt x="1947578" y="2489528"/>
                </a:cubicBezTo>
                <a:cubicBezTo>
                  <a:pt x="1967458" y="2456803"/>
                  <a:pt x="1992923" y="2421174"/>
                  <a:pt x="1988902" y="2381525"/>
                </a:cubicBezTo>
                <a:cubicBezTo>
                  <a:pt x="1988121" y="2374154"/>
                  <a:pt x="1978626" y="2373930"/>
                  <a:pt x="1974830" y="2378733"/>
                </a:cubicBezTo>
                <a:cubicBezTo>
                  <a:pt x="1944786" y="2416931"/>
                  <a:pt x="1935738" y="2468754"/>
                  <a:pt x="1901227" y="2504717"/>
                </a:cubicBezTo>
                <a:cubicBezTo>
                  <a:pt x="1881123" y="2525714"/>
                  <a:pt x="1858786" y="2544813"/>
                  <a:pt x="1843932" y="2569385"/>
                </a:cubicBezTo>
                <a:cubicBezTo>
                  <a:pt x="1821147" y="2581112"/>
                  <a:pt x="1798363" y="2592616"/>
                  <a:pt x="1775467" y="2603896"/>
                </a:cubicBezTo>
                <a:cubicBezTo>
                  <a:pt x="1739615" y="2610709"/>
                  <a:pt x="1700413" y="2615065"/>
                  <a:pt x="1671708" y="2633047"/>
                </a:cubicBezTo>
                <a:cubicBezTo>
                  <a:pt x="1667576" y="2635615"/>
                  <a:pt x="1668358" y="2641981"/>
                  <a:pt x="1673161" y="2643323"/>
                </a:cubicBezTo>
                <a:cubicBezTo>
                  <a:pt x="1717277" y="2654603"/>
                  <a:pt x="1767760" y="2638854"/>
                  <a:pt x="1811095" y="2629138"/>
                </a:cubicBezTo>
                <a:cubicBezTo>
                  <a:pt x="1829858" y="2624894"/>
                  <a:pt x="1850522" y="2622771"/>
                  <a:pt x="1870736" y="2619421"/>
                </a:cubicBezTo>
                <a:cubicBezTo>
                  <a:pt x="1928703" y="2615512"/>
                  <a:pt x="1986557" y="2602891"/>
                  <a:pt x="2044412" y="2611937"/>
                </a:cubicBezTo>
                <a:cubicBezTo>
                  <a:pt x="2120360" y="2623777"/>
                  <a:pt x="2186590" y="2654268"/>
                  <a:pt x="2253156" y="2691906"/>
                </a:cubicBezTo>
                <a:cubicBezTo>
                  <a:pt x="2341278" y="2741831"/>
                  <a:pt x="2429512" y="2791197"/>
                  <a:pt x="2520650" y="2835649"/>
                </a:cubicBezTo>
                <a:cubicBezTo>
                  <a:pt x="2590565" y="2869714"/>
                  <a:pt x="2783451" y="2976264"/>
                  <a:pt x="2912338" y="2972579"/>
                </a:cubicBezTo>
                <a:cubicBezTo>
                  <a:pt x="2832705" y="3006197"/>
                  <a:pt x="2756534" y="3049754"/>
                  <a:pt x="2670869" y="3062487"/>
                </a:cubicBezTo>
                <a:cubicBezTo>
                  <a:pt x="2592352" y="3074103"/>
                  <a:pt x="2523777" y="3057015"/>
                  <a:pt x="2461454" y="3024736"/>
                </a:cubicBezTo>
                <a:cubicBezTo>
                  <a:pt x="2485021" y="3031215"/>
                  <a:pt x="2509816" y="3034565"/>
                  <a:pt x="2534052" y="3034453"/>
                </a:cubicBezTo>
                <a:cubicBezTo>
                  <a:pt x="2575041" y="3034118"/>
                  <a:pt x="2656238" y="3036017"/>
                  <a:pt x="2675561" y="2990114"/>
                </a:cubicBezTo>
                <a:cubicBezTo>
                  <a:pt x="2679357" y="2981178"/>
                  <a:pt x="2672767" y="2967999"/>
                  <a:pt x="2662269" y="2967999"/>
                </a:cubicBezTo>
                <a:cubicBezTo>
                  <a:pt x="2627758" y="2967887"/>
                  <a:pt x="2593581" y="2990672"/>
                  <a:pt x="2557841" y="2995028"/>
                </a:cubicBezTo>
                <a:cubicBezTo>
                  <a:pt x="2519867" y="2999607"/>
                  <a:pt x="2473181" y="2997931"/>
                  <a:pt x="2432973" y="2985422"/>
                </a:cubicBezTo>
                <a:cubicBezTo>
                  <a:pt x="2433979" y="2982407"/>
                  <a:pt x="2434649" y="2979168"/>
                  <a:pt x="2433308" y="2976040"/>
                </a:cubicBezTo>
                <a:cubicBezTo>
                  <a:pt x="2432751" y="2974700"/>
                  <a:pt x="2431410" y="2973918"/>
                  <a:pt x="2430739" y="2972579"/>
                </a:cubicBezTo>
                <a:cubicBezTo>
                  <a:pt x="2483456" y="2986316"/>
                  <a:pt x="2538072" y="2991677"/>
                  <a:pt x="2591347" y="2983970"/>
                </a:cubicBezTo>
                <a:cubicBezTo>
                  <a:pt x="2618264" y="2980061"/>
                  <a:pt x="2609217" y="2939965"/>
                  <a:pt x="2582748" y="2942981"/>
                </a:cubicBezTo>
                <a:cubicBezTo>
                  <a:pt x="2448498" y="2958283"/>
                  <a:pt x="2335023" y="2905342"/>
                  <a:pt x="2226909" y="2833304"/>
                </a:cubicBezTo>
                <a:cubicBezTo>
                  <a:pt x="2222554" y="2828947"/>
                  <a:pt x="2218086" y="2824703"/>
                  <a:pt x="2213618" y="2820348"/>
                </a:cubicBezTo>
                <a:cubicBezTo>
                  <a:pt x="2238636" y="2832745"/>
                  <a:pt x="2263767" y="2844584"/>
                  <a:pt x="2287779" y="2855306"/>
                </a:cubicBezTo>
                <a:cubicBezTo>
                  <a:pt x="2341949" y="2879542"/>
                  <a:pt x="2432304" y="2924552"/>
                  <a:pt x="2488706" y="2883004"/>
                </a:cubicBezTo>
                <a:cubicBezTo>
                  <a:pt x="2503113" y="2872394"/>
                  <a:pt x="2489152" y="2848940"/>
                  <a:pt x="2472958" y="2852961"/>
                </a:cubicBezTo>
                <a:cubicBezTo>
                  <a:pt x="2338486" y="2886914"/>
                  <a:pt x="2219761" y="2765174"/>
                  <a:pt x="2099249" y="2721727"/>
                </a:cubicBezTo>
                <a:cubicBezTo>
                  <a:pt x="2089980" y="2715137"/>
                  <a:pt x="2080710" y="2708324"/>
                  <a:pt x="2071104" y="2702517"/>
                </a:cubicBezTo>
                <a:cubicBezTo>
                  <a:pt x="2105728" y="2710670"/>
                  <a:pt x="2139904" y="2719940"/>
                  <a:pt x="2173857" y="2733901"/>
                </a:cubicBezTo>
                <a:cubicBezTo>
                  <a:pt x="2215518" y="2750990"/>
                  <a:pt x="2271361" y="2792202"/>
                  <a:pt x="2317824" y="2789969"/>
                </a:cubicBezTo>
                <a:cubicBezTo>
                  <a:pt x="2327652" y="2789522"/>
                  <a:pt x="2332454" y="2779805"/>
                  <a:pt x="2326759" y="2771652"/>
                </a:cubicBezTo>
                <a:cubicBezTo>
                  <a:pt x="2297161" y="2730438"/>
                  <a:pt x="2217192" y="2709887"/>
                  <a:pt x="2171959" y="2693804"/>
                </a:cubicBezTo>
                <a:cubicBezTo>
                  <a:pt x="2128177" y="2678281"/>
                  <a:pt x="2068201" y="2654491"/>
                  <a:pt x="2018834" y="2665660"/>
                </a:cubicBezTo>
                <a:cubicBezTo>
                  <a:pt x="2018276" y="2664543"/>
                  <a:pt x="2017718" y="2663426"/>
                  <a:pt x="2016936" y="2662532"/>
                </a:cubicBezTo>
                <a:cubicBezTo>
                  <a:pt x="2029109" y="2659629"/>
                  <a:pt x="2040167" y="2654268"/>
                  <a:pt x="2047762" y="2642205"/>
                </a:cubicBezTo>
                <a:cubicBezTo>
                  <a:pt x="2051895" y="2635616"/>
                  <a:pt x="2048544" y="2624335"/>
                  <a:pt x="2041284" y="2621432"/>
                </a:cubicBezTo>
                <a:cubicBezTo>
                  <a:pt x="2021850" y="2613725"/>
                  <a:pt x="2010793" y="2619979"/>
                  <a:pt x="1990355" y="2624335"/>
                </a:cubicBezTo>
                <a:cubicBezTo>
                  <a:pt x="1989237" y="2624559"/>
                  <a:pt x="1988121" y="2624670"/>
                  <a:pt x="1987003" y="2624893"/>
                </a:cubicBezTo>
                <a:cubicBezTo>
                  <a:pt x="1943668" y="2603561"/>
                  <a:pt x="1887043" y="2626569"/>
                  <a:pt x="1842367" y="2633270"/>
                </a:cubicBezTo>
                <a:cubicBezTo>
                  <a:pt x="1763516" y="2645221"/>
                  <a:pt x="1685223" y="2656837"/>
                  <a:pt x="1606706" y="2670351"/>
                </a:cubicBezTo>
                <a:cubicBezTo>
                  <a:pt x="1590735" y="2671356"/>
                  <a:pt x="1574763" y="2672696"/>
                  <a:pt x="1558680" y="2672696"/>
                </a:cubicBezTo>
                <a:cubicBezTo>
                  <a:pt x="1557005" y="2672696"/>
                  <a:pt x="1556223" y="2674260"/>
                  <a:pt x="1554883" y="2675042"/>
                </a:cubicBezTo>
                <a:cubicBezTo>
                  <a:pt x="1547288" y="2676270"/>
                  <a:pt x="1539694" y="2677610"/>
                  <a:pt x="1532322" y="2678281"/>
                </a:cubicBezTo>
                <a:cubicBezTo>
                  <a:pt x="1518472" y="2679397"/>
                  <a:pt x="1518138" y="2697491"/>
                  <a:pt x="1529530" y="2701065"/>
                </a:cubicBezTo>
                <a:cubicBezTo>
                  <a:pt x="1530981" y="2704080"/>
                  <a:pt x="1533774" y="2706426"/>
                  <a:pt x="1537460" y="2706091"/>
                </a:cubicBezTo>
                <a:cubicBezTo>
                  <a:pt x="1675395" y="2692688"/>
                  <a:pt x="1801601" y="2775673"/>
                  <a:pt x="1914741" y="2845477"/>
                </a:cubicBezTo>
                <a:cubicBezTo>
                  <a:pt x="1995827" y="2895513"/>
                  <a:pt x="2078365" y="2943427"/>
                  <a:pt x="2156547" y="2998044"/>
                </a:cubicBezTo>
                <a:cubicBezTo>
                  <a:pt x="2324972" y="3115538"/>
                  <a:pt x="2485802" y="3263079"/>
                  <a:pt x="2673996" y="3348967"/>
                </a:cubicBezTo>
                <a:cubicBezTo>
                  <a:pt x="2779541" y="3397104"/>
                  <a:pt x="2899606" y="3428264"/>
                  <a:pt x="3006826" y="3384371"/>
                </a:cubicBezTo>
                <a:cubicBezTo>
                  <a:pt x="3021458" y="3383144"/>
                  <a:pt x="3036201" y="3382138"/>
                  <a:pt x="3050720" y="3380017"/>
                </a:cubicBezTo>
                <a:cubicBezTo>
                  <a:pt x="3077971" y="3376107"/>
                  <a:pt x="3111813" y="3371416"/>
                  <a:pt x="3131023" y="3349860"/>
                </a:cubicBezTo>
                <a:cubicBezTo>
                  <a:pt x="3134709" y="3345616"/>
                  <a:pt x="3131359" y="3338914"/>
                  <a:pt x="3125551" y="3340255"/>
                </a:cubicBezTo>
                <a:cubicBezTo>
                  <a:pt x="3105559" y="3344723"/>
                  <a:pt x="3087688" y="3355110"/>
                  <a:pt x="3067138" y="3358684"/>
                </a:cubicBezTo>
                <a:cubicBezTo>
                  <a:pt x="3062000" y="3359577"/>
                  <a:pt x="3056863" y="3359911"/>
                  <a:pt x="3051724" y="3360694"/>
                </a:cubicBezTo>
                <a:cubicBezTo>
                  <a:pt x="3056416" y="3357679"/>
                  <a:pt x="3061219" y="3355556"/>
                  <a:pt x="3065909" y="3352206"/>
                </a:cubicBezTo>
                <a:cubicBezTo>
                  <a:pt x="3084337" y="3338580"/>
                  <a:pt x="3101873" y="3323726"/>
                  <a:pt x="3118850" y="3308201"/>
                </a:cubicBezTo>
                <a:cubicBezTo>
                  <a:pt x="3132699" y="3301276"/>
                  <a:pt x="3146549" y="3294463"/>
                  <a:pt x="3160956" y="3288209"/>
                </a:cubicBezTo>
                <a:cubicBezTo>
                  <a:pt x="3189213" y="3275924"/>
                  <a:pt x="3226517" y="3267658"/>
                  <a:pt x="3245503" y="3241635"/>
                </a:cubicBezTo>
                <a:cubicBezTo>
                  <a:pt x="3248966" y="3236832"/>
                  <a:pt x="3245504" y="3230578"/>
                  <a:pt x="3239696" y="3230800"/>
                </a:cubicBezTo>
                <a:cubicBezTo>
                  <a:pt x="3215460" y="3231918"/>
                  <a:pt x="3191000" y="3244650"/>
                  <a:pt x="3168327" y="3257160"/>
                </a:cubicBezTo>
                <a:cubicBezTo>
                  <a:pt x="3169555" y="3255818"/>
                  <a:pt x="3170561" y="3254255"/>
                  <a:pt x="3171789" y="3252915"/>
                </a:cubicBezTo>
                <a:cubicBezTo>
                  <a:pt x="3216800" y="3234710"/>
                  <a:pt x="3247068" y="3195284"/>
                  <a:pt x="3296657" y="3185120"/>
                </a:cubicBezTo>
                <a:cubicBezTo>
                  <a:pt x="3328711" y="3178643"/>
                  <a:pt x="3372716" y="3178978"/>
                  <a:pt x="3392373" y="3148822"/>
                </a:cubicBezTo>
                <a:cubicBezTo>
                  <a:pt x="3395389" y="3144243"/>
                  <a:pt x="3392374" y="3137765"/>
                  <a:pt x="3386454" y="3138435"/>
                </a:cubicBezTo>
                <a:cubicBezTo>
                  <a:pt x="3348814" y="3142679"/>
                  <a:pt x="3303916" y="3150051"/>
                  <a:pt x="3268623" y="3163229"/>
                </a:cubicBezTo>
                <a:cubicBezTo>
                  <a:pt x="3250864" y="3169819"/>
                  <a:pt x="3234670" y="3179536"/>
                  <a:pt x="3219369" y="3190481"/>
                </a:cubicBezTo>
                <a:cubicBezTo>
                  <a:pt x="3222384" y="3186014"/>
                  <a:pt x="3225623" y="3181770"/>
                  <a:pt x="3228527" y="3177191"/>
                </a:cubicBezTo>
                <a:cubicBezTo>
                  <a:pt x="3231432" y="3172500"/>
                  <a:pt x="3237126" y="3163787"/>
                  <a:pt x="3244499" y="3152731"/>
                </a:cubicBezTo>
                <a:cubicBezTo>
                  <a:pt x="3249301" y="3152396"/>
                  <a:pt x="3253880" y="3150385"/>
                  <a:pt x="3255668" y="3145248"/>
                </a:cubicBezTo>
                <a:cubicBezTo>
                  <a:pt x="3265496" y="3118107"/>
                  <a:pt x="3305479" y="3109061"/>
                  <a:pt x="3330275" y="3101578"/>
                </a:cubicBezTo>
                <a:cubicBezTo>
                  <a:pt x="3346247" y="3096775"/>
                  <a:pt x="3386566" y="3092420"/>
                  <a:pt x="3391256" y="3072092"/>
                </a:cubicBezTo>
                <a:cubicBezTo>
                  <a:pt x="3392485" y="3067066"/>
                  <a:pt x="3391256" y="3062599"/>
                  <a:pt x="3386901" y="3059471"/>
                </a:cubicBezTo>
                <a:cubicBezTo>
                  <a:pt x="3368026" y="3045734"/>
                  <a:pt x="3324467" y="3065168"/>
                  <a:pt x="3302018" y="3074773"/>
                </a:cubicBezTo>
                <a:cubicBezTo>
                  <a:pt x="3310953" y="3063716"/>
                  <a:pt x="3320446" y="3052770"/>
                  <a:pt x="3330051" y="3042048"/>
                </a:cubicBezTo>
                <a:cubicBezTo>
                  <a:pt x="3331279" y="3042495"/>
                  <a:pt x="3332620" y="3042830"/>
                  <a:pt x="3334296" y="3042384"/>
                </a:cubicBezTo>
                <a:cubicBezTo>
                  <a:pt x="3375285" y="3030544"/>
                  <a:pt x="3423422" y="3031102"/>
                  <a:pt x="3456706" y="3001618"/>
                </a:cubicBezTo>
                <a:cubicBezTo>
                  <a:pt x="3460280" y="2998378"/>
                  <a:pt x="3458492" y="2990783"/>
                  <a:pt x="3453020" y="2991119"/>
                </a:cubicBezTo>
                <a:cubicBezTo>
                  <a:pt x="3417838" y="2992794"/>
                  <a:pt x="3383550" y="3005079"/>
                  <a:pt x="3351272" y="3019711"/>
                </a:cubicBezTo>
                <a:cubicBezTo>
                  <a:pt x="3393378" y="2977716"/>
                  <a:pt x="3437049" y="2949347"/>
                  <a:pt x="3466199" y="2971461"/>
                </a:cubicBezTo>
                <a:cubicBezTo>
                  <a:pt x="3468657" y="2973360"/>
                  <a:pt x="3471895" y="2973918"/>
                  <a:pt x="3475134" y="2974366"/>
                </a:cubicBezTo>
                <a:cubicBezTo>
                  <a:pt x="3471448" y="2991565"/>
                  <a:pt x="3472678" y="3012005"/>
                  <a:pt x="3468433" y="3026747"/>
                </a:cubicBezTo>
                <a:cubicBezTo>
                  <a:pt x="3458715" y="3059918"/>
                  <a:pt x="3431687" y="3089181"/>
                  <a:pt x="3427108" y="3122687"/>
                </a:cubicBezTo>
                <a:cubicBezTo>
                  <a:pt x="3426884" y="3124028"/>
                  <a:pt x="3428113" y="3124362"/>
                  <a:pt x="3428560" y="3125367"/>
                </a:cubicBezTo>
                <a:cubicBezTo>
                  <a:pt x="3391927" y="3165352"/>
                  <a:pt x="3354957" y="3204330"/>
                  <a:pt x="3315308" y="3237726"/>
                </a:cubicBezTo>
                <a:cubicBezTo>
                  <a:pt x="3254774" y="3288879"/>
                  <a:pt x="3201275" y="3353323"/>
                  <a:pt x="3133927" y="3395987"/>
                </a:cubicBezTo>
                <a:cubicBezTo>
                  <a:pt x="3082663" y="3428489"/>
                  <a:pt x="3030504" y="3411177"/>
                  <a:pt x="2988287" y="3439099"/>
                </a:cubicBezTo>
                <a:cubicBezTo>
                  <a:pt x="2932219" y="3428489"/>
                  <a:pt x="2876263" y="3421676"/>
                  <a:pt x="2820420" y="3410954"/>
                </a:cubicBezTo>
                <a:cubicBezTo>
                  <a:pt x="2813830" y="3409725"/>
                  <a:pt x="2807128" y="3408496"/>
                  <a:pt x="2800650" y="3409836"/>
                </a:cubicBezTo>
                <a:cubicBezTo>
                  <a:pt x="2794173" y="3411289"/>
                  <a:pt x="2787918" y="3416091"/>
                  <a:pt x="2786913" y="3422681"/>
                </a:cubicBezTo>
                <a:cubicBezTo>
                  <a:pt x="2785907" y="3429829"/>
                  <a:pt x="2791157" y="3436306"/>
                  <a:pt x="2796071" y="3441668"/>
                </a:cubicBezTo>
                <a:cubicBezTo>
                  <a:pt x="2954221" y="3614449"/>
                  <a:pt x="3148894" y="3745905"/>
                  <a:pt x="3325808" y="3897467"/>
                </a:cubicBezTo>
                <a:cubicBezTo>
                  <a:pt x="3480384" y="4029928"/>
                  <a:pt x="3659866" y="4154796"/>
                  <a:pt x="3871403" y="4161720"/>
                </a:cubicBezTo>
                <a:cubicBezTo>
                  <a:pt x="3950255" y="4164289"/>
                  <a:pt x="4066968" y="4169650"/>
                  <a:pt x="4135657" y="4119837"/>
                </a:cubicBezTo>
                <a:cubicBezTo>
                  <a:pt x="4189267" y="4080969"/>
                  <a:pt x="4211046" y="4019430"/>
                  <a:pt x="4248685" y="3966936"/>
                </a:cubicBezTo>
                <a:cubicBezTo>
                  <a:pt x="4282192" y="3920140"/>
                  <a:pt x="4327761" y="3861280"/>
                  <a:pt x="4378913" y="3824981"/>
                </a:cubicBezTo>
                <a:cubicBezTo>
                  <a:pt x="4372100" y="3833804"/>
                  <a:pt x="4365846" y="3842628"/>
                  <a:pt x="4360373" y="3850334"/>
                </a:cubicBezTo>
                <a:cubicBezTo>
                  <a:pt x="4334909" y="3886074"/>
                  <a:pt x="4309555" y="3920921"/>
                  <a:pt x="4281745" y="3954651"/>
                </a:cubicBezTo>
                <a:cubicBezTo>
                  <a:pt x="4274597" y="3963250"/>
                  <a:pt x="4286882" y="3975313"/>
                  <a:pt x="4295481" y="3968389"/>
                </a:cubicBezTo>
                <a:cubicBezTo>
                  <a:pt x="4327425" y="3942365"/>
                  <a:pt x="4349651" y="3906290"/>
                  <a:pt x="4374446" y="3873900"/>
                </a:cubicBezTo>
                <a:cubicBezTo>
                  <a:pt x="4388406" y="3855583"/>
                  <a:pt x="4402815" y="3836708"/>
                  <a:pt x="4419567" y="3820848"/>
                </a:cubicBezTo>
                <a:cubicBezTo>
                  <a:pt x="4421578" y="3818950"/>
                  <a:pt x="4423588" y="3817274"/>
                  <a:pt x="4425599" y="3815487"/>
                </a:cubicBezTo>
                <a:cubicBezTo>
                  <a:pt x="4401921" y="3858488"/>
                  <a:pt x="4371542" y="3897690"/>
                  <a:pt x="4347193" y="3940689"/>
                </a:cubicBezTo>
                <a:cubicBezTo>
                  <a:pt x="4319161" y="3990167"/>
                  <a:pt x="4289787" y="4035624"/>
                  <a:pt x="4253042" y="4079071"/>
                </a:cubicBezTo>
                <a:cubicBezTo>
                  <a:pt x="4249579" y="4083204"/>
                  <a:pt x="4255945" y="4087112"/>
                  <a:pt x="4259630" y="4084656"/>
                </a:cubicBezTo>
                <a:cubicBezTo>
                  <a:pt x="4315140" y="4046570"/>
                  <a:pt x="4339041" y="3987152"/>
                  <a:pt x="4376345" y="3933318"/>
                </a:cubicBezTo>
                <a:cubicBezTo>
                  <a:pt x="4403708" y="3893781"/>
                  <a:pt x="4436990" y="3860386"/>
                  <a:pt x="4459886" y="3819173"/>
                </a:cubicBezTo>
                <a:cubicBezTo>
                  <a:pt x="4465806" y="3855806"/>
                  <a:pt x="4436544" y="3927957"/>
                  <a:pt x="4431518" y="3937786"/>
                </a:cubicBezTo>
                <a:cubicBezTo>
                  <a:pt x="4412643" y="3974866"/>
                  <a:pt x="4391646" y="4010606"/>
                  <a:pt x="4367744" y="4044671"/>
                </a:cubicBezTo>
                <a:cubicBezTo>
                  <a:pt x="4355012" y="4062876"/>
                  <a:pt x="4376233" y="4086442"/>
                  <a:pt x="4395108" y="4073040"/>
                </a:cubicBezTo>
                <a:cubicBezTo>
                  <a:pt x="4471950" y="4018312"/>
                  <a:pt x="4495739" y="3934212"/>
                  <a:pt x="4551359" y="3862396"/>
                </a:cubicBezTo>
                <a:cubicBezTo>
                  <a:pt x="4618149" y="3776062"/>
                  <a:pt x="4719562" y="3738646"/>
                  <a:pt x="4805115" y="3676771"/>
                </a:cubicBezTo>
                <a:cubicBezTo>
                  <a:pt x="4758541" y="3729711"/>
                  <a:pt x="4706606" y="3779859"/>
                  <a:pt x="4666287" y="3837491"/>
                </a:cubicBezTo>
                <a:cubicBezTo>
                  <a:pt x="4658356" y="3848882"/>
                  <a:pt x="4676338" y="3863514"/>
                  <a:pt x="4685497" y="3852903"/>
                </a:cubicBezTo>
                <a:cubicBezTo>
                  <a:pt x="4707500" y="3827327"/>
                  <a:pt x="4730953" y="3802420"/>
                  <a:pt x="4754186" y="3777067"/>
                </a:cubicBezTo>
                <a:cubicBezTo>
                  <a:pt x="4726486" y="3820960"/>
                  <a:pt x="4702920" y="3868762"/>
                  <a:pt x="4676562" y="3911092"/>
                </a:cubicBezTo>
                <a:cubicBezTo>
                  <a:pt x="4625855" y="3992289"/>
                  <a:pt x="4566214" y="4056175"/>
                  <a:pt x="4499647" y="4124081"/>
                </a:cubicBezTo>
                <a:cubicBezTo>
                  <a:pt x="4498531" y="4125199"/>
                  <a:pt x="4498755" y="4126426"/>
                  <a:pt x="4499536" y="4127320"/>
                </a:cubicBezTo>
                <a:cubicBezTo>
                  <a:pt x="4492388" y="4131229"/>
                  <a:pt x="4485017" y="4134803"/>
                  <a:pt x="4477869" y="4138712"/>
                </a:cubicBezTo>
                <a:cubicBezTo>
                  <a:pt x="4500318" y="4115258"/>
                  <a:pt x="4519752" y="4088118"/>
                  <a:pt x="4537845" y="4063881"/>
                </a:cubicBezTo>
                <a:cubicBezTo>
                  <a:pt x="4580845" y="4006363"/>
                  <a:pt x="4633450" y="3942588"/>
                  <a:pt x="4662154" y="3876357"/>
                </a:cubicBezTo>
                <a:cubicBezTo>
                  <a:pt x="4665505" y="3868539"/>
                  <a:pt x="4656681" y="3861280"/>
                  <a:pt x="4649644" y="3865970"/>
                </a:cubicBezTo>
                <a:cubicBezTo>
                  <a:pt x="4590339" y="3906513"/>
                  <a:pt x="4557837" y="3986481"/>
                  <a:pt x="4515172" y="4042996"/>
                </a:cubicBezTo>
                <a:cubicBezTo>
                  <a:pt x="4475523" y="4095378"/>
                  <a:pt x="4440564" y="4143067"/>
                  <a:pt x="4381259" y="4174006"/>
                </a:cubicBezTo>
                <a:cubicBezTo>
                  <a:pt x="4376568" y="4176463"/>
                  <a:pt x="4374669" y="4181936"/>
                  <a:pt x="4375450" y="4186403"/>
                </a:cubicBezTo>
                <a:cubicBezTo>
                  <a:pt x="4354677" y="4193105"/>
                  <a:pt x="4334350" y="4196455"/>
                  <a:pt x="4314357" y="4198242"/>
                </a:cubicBezTo>
                <a:cubicBezTo>
                  <a:pt x="4323739" y="4194332"/>
                  <a:pt x="4332450" y="4188637"/>
                  <a:pt x="4341944" y="4181042"/>
                </a:cubicBezTo>
                <a:cubicBezTo>
                  <a:pt x="4359256" y="4167305"/>
                  <a:pt x="4389523" y="4143180"/>
                  <a:pt x="4386061" y="4117827"/>
                </a:cubicBezTo>
                <a:cubicBezTo>
                  <a:pt x="4385614" y="4114364"/>
                  <a:pt x="4381371" y="4111908"/>
                  <a:pt x="4378355" y="4111125"/>
                </a:cubicBezTo>
                <a:cubicBezTo>
                  <a:pt x="4361043" y="4106658"/>
                  <a:pt x="4349985" y="4124304"/>
                  <a:pt x="4340157" y="4135808"/>
                </a:cubicBezTo>
                <a:cubicBezTo>
                  <a:pt x="4323293" y="4155465"/>
                  <a:pt x="4304418" y="4179590"/>
                  <a:pt x="4279958" y="4190201"/>
                </a:cubicBezTo>
                <a:cubicBezTo>
                  <a:pt x="4276384" y="4191765"/>
                  <a:pt x="4275043" y="4196343"/>
                  <a:pt x="4276384" y="4199694"/>
                </a:cubicBezTo>
                <a:cubicBezTo>
                  <a:pt x="4234054" y="4199806"/>
                  <a:pt x="4192170" y="4196119"/>
                  <a:pt x="4148055" y="4203268"/>
                </a:cubicBezTo>
                <a:cubicBezTo>
                  <a:pt x="4146155" y="4203603"/>
                  <a:pt x="4146043" y="4206395"/>
                  <a:pt x="4147942" y="4206619"/>
                </a:cubicBezTo>
                <a:cubicBezTo>
                  <a:pt x="4214396" y="4216223"/>
                  <a:pt x="4280851" y="4224489"/>
                  <a:pt x="4347640" y="4216001"/>
                </a:cubicBezTo>
                <a:cubicBezTo>
                  <a:pt x="4400692" y="4209300"/>
                  <a:pt x="4452180" y="4169985"/>
                  <a:pt x="4499201" y="4147870"/>
                </a:cubicBezTo>
                <a:cubicBezTo>
                  <a:pt x="4566437" y="4116151"/>
                  <a:pt x="4639704" y="4105318"/>
                  <a:pt x="4707164" y="4075050"/>
                </a:cubicBezTo>
                <a:cubicBezTo>
                  <a:pt x="4737432" y="4061425"/>
                  <a:pt x="4765242" y="4039981"/>
                  <a:pt x="4793610" y="4020211"/>
                </a:cubicBezTo>
                <a:cubicBezTo>
                  <a:pt x="4825218" y="4021328"/>
                  <a:pt x="4861069" y="3997873"/>
                  <a:pt x="4892231" y="3972632"/>
                </a:cubicBezTo>
                <a:cubicBezTo>
                  <a:pt x="4913340" y="3965931"/>
                  <a:pt x="4934003" y="3958225"/>
                  <a:pt x="4954441" y="3949401"/>
                </a:cubicBezTo>
                <a:cubicBezTo>
                  <a:pt x="4993532" y="3963362"/>
                  <a:pt x="5034075" y="3976206"/>
                  <a:pt x="5075176" y="3986370"/>
                </a:cubicBezTo>
                <a:cubicBezTo>
                  <a:pt x="5110357" y="4021217"/>
                  <a:pt x="5153469" y="4053048"/>
                  <a:pt x="5195799" y="4070918"/>
                </a:cubicBezTo>
                <a:cubicBezTo>
                  <a:pt x="5250749" y="4094037"/>
                  <a:pt x="5169663" y="4121401"/>
                  <a:pt x="5140737" y="4125644"/>
                </a:cubicBezTo>
                <a:cubicBezTo>
                  <a:pt x="5035527" y="4141281"/>
                  <a:pt x="4948187" y="4104089"/>
                  <a:pt x="4847555" y="4088006"/>
                </a:cubicBezTo>
                <a:cubicBezTo>
                  <a:pt x="4836834" y="4086331"/>
                  <a:pt x="4825553" y="4098505"/>
                  <a:pt x="4833148" y="4108669"/>
                </a:cubicBezTo>
                <a:cubicBezTo>
                  <a:pt x="4837282" y="4114253"/>
                  <a:pt x="4842977" y="4118832"/>
                  <a:pt x="4848561" y="4123523"/>
                </a:cubicBezTo>
                <a:cubicBezTo>
                  <a:pt x="4886312" y="4180819"/>
                  <a:pt x="4932438" y="4229961"/>
                  <a:pt x="4994314" y="4253863"/>
                </a:cubicBezTo>
                <a:cubicBezTo>
                  <a:pt x="4910325" y="4297868"/>
                  <a:pt x="4827676" y="4296974"/>
                  <a:pt x="4733187" y="4262127"/>
                </a:cubicBezTo>
                <a:cubicBezTo>
                  <a:pt x="4761779" y="4252857"/>
                  <a:pt x="4792271" y="4241019"/>
                  <a:pt x="4805896" y="4213767"/>
                </a:cubicBezTo>
                <a:cubicBezTo>
                  <a:pt x="4809359" y="4206731"/>
                  <a:pt x="4801987" y="4200029"/>
                  <a:pt x="4795286" y="4200811"/>
                </a:cubicBezTo>
                <a:cubicBezTo>
                  <a:pt x="4763119" y="4204496"/>
                  <a:pt x="4730731" y="4230186"/>
                  <a:pt x="4707835" y="4252076"/>
                </a:cubicBezTo>
                <a:cubicBezTo>
                  <a:pt x="4691752" y="4246380"/>
                  <a:pt x="4675892" y="4240126"/>
                  <a:pt x="4659809" y="4233982"/>
                </a:cubicBezTo>
                <a:cubicBezTo>
                  <a:pt x="4681811" y="4226722"/>
                  <a:pt x="4701467" y="4213767"/>
                  <a:pt x="4704930" y="4196232"/>
                </a:cubicBezTo>
                <a:cubicBezTo>
                  <a:pt x="4706048" y="4190870"/>
                  <a:pt x="4701692" y="4185844"/>
                  <a:pt x="4696553" y="4184951"/>
                </a:cubicBezTo>
                <a:cubicBezTo>
                  <a:pt x="4667067" y="4179925"/>
                  <a:pt x="4638587" y="4210751"/>
                  <a:pt x="4608096" y="4211644"/>
                </a:cubicBezTo>
                <a:cubicBezTo>
                  <a:pt x="4605640" y="4211756"/>
                  <a:pt x="4604189" y="4213096"/>
                  <a:pt x="4602402" y="4213990"/>
                </a:cubicBezTo>
                <a:cubicBezTo>
                  <a:pt x="4588886" y="4209969"/>
                  <a:pt x="4575372" y="4206283"/>
                  <a:pt x="4561634" y="4203491"/>
                </a:cubicBezTo>
                <a:cubicBezTo>
                  <a:pt x="4569900" y="4200811"/>
                  <a:pt x="4577828" y="4198019"/>
                  <a:pt x="4584865" y="4195114"/>
                </a:cubicBezTo>
                <a:cubicBezTo>
                  <a:pt x="4609437" y="4185286"/>
                  <a:pt x="4637360" y="4176351"/>
                  <a:pt x="4656457" y="4157252"/>
                </a:cubicBezTo>
                <a:cubicBezTo>
                  <a:pt x="4661037" y="4152673"/>
                  <a:pt x="4657463" y="4145079"/>
                  <a:pt x="4651320" y="4144854"/>
                </a:cubicBezTo>
                <a:cubicBezTo>
                  <a:pt x="4624404" y="4143627"/>
                  <a:pt x="4600167" y="4160045"/>
                  <a:pt x="4576154" y="4169650"/>
                </a:cubicBezTo>
                <a:cubicBezTo>
                  <a:pt x="4553259" y="4178920"/>
                  <a:pt x="4527794" y="4182048"/>
                  <a:pt x="4505679" y="4191988"/>
                </a:cubicBezTo>
                <a:cubicBezTo>
                  <a:pt x="4503556" y="4192881"/>
                  <a:pt x="4502775" y="4194892"/>
                  <a:pt x="4502217" y="4196791"/>
                </a:cubicBezTo>
                <a:cubicBezTo>
                  <a:pt x="4489820" y="4196679"/>
                  <a:pt x="4477309" y="4197348"/>
                  <a:pt x="4464689" y="4199136"/>
                </a:cubicBezTo>
                <a:cubicBezTo>
                  <a:pt x="4456759" y="4200252"/>
                  <a:pt x="4455084" y="4210639"/>
                  <a:pt x="4463126" y="4213208"/>
                </a:cubicBezTo>
                <a:cubicBezTo>
                  <a:pt x="4519081" y="4231190"/>
                  <a:pt x="4575596" y="4253750"/>
                  <a:pt x="4632221" y="4273854"/>
                </a:cubicBezTo>
                <a:cubicBezTo>
                  <a:pt x="4678683" y="4327018"/>
                  <a:pt x="4704259" y="4398163"/>
                  <a:pt x="4759322" y="4442392"/>
                </a:cubicBezTo>
                <a:cubicBezTo>
                  <a:pt x="4651320" y="4464617"/>
                  <a:pt x="4553928" y="4442615"/>
                  <a:pt x="4458323" y="4407322"/>
                </a:cubicBezTo>
                <a:cubicBezTo>
                  <a:pt x="4462568" y="4406428"/>
                  <a:pt x="4466923" y="4405535"/>
                  <a:pt x="4470944" y="4404195"/>
                </a:cubicBezTo>
                <a:cubicBezTo>
                  <a:pt x="4491718" y="4397829"/>
                  <a:pt x="4521315" y="4390346"/>
                  <a:pt x="4531590" y="4369236"/>
                </a:cubicBezTo>
                <a:cubicBezTo>
                  <a:pt x="4533713" y="4364880"/>
                  <a:pt x="4530474" y="4358291"/>
                  <a:pt x="4525000" y="4359072"/>
                </a:cubicBezTo>
                <a:cubicBezTo>
                  <a:pt x="4506797" y="4361865"/>
                  <a:pt x="4491830" y="4374821"/>
                  <a:pt x="4474183" y="4380294"/>
                </a:cubicBezTo>
                <a:cubicBezTo>
                  <a:pt x="4455866" y="4385989"/>
                  <a:pt x="4437326" y="4389005"/>
                  <a:pt x="4418563" y="4391908"/>
                </a:cubicBezTo>
                <a:cubicBezTo>
                  <a:pt x="4393880" y="4381969"/>
                  <a:pt x="4369084" y="4371582"/>
                  <a:pt x="4344290" y="4360971"/>
                </a:cubicBezTo>
                <a:cubicBezTo>
                  <a:pt x="4346858" y="4360748"/>
                  <a:pt x="4349316" y="4361084"/>
                  <a:pt x="4351885" y="4360859"/>
                </a:cubicBezTo>
                <a:cubicBezTo>
                  <a:pt x="4377126" y="4358179"/>
                  <a:pt x="4405829" y="4359854"/>
                  <a:pt x="4429731" y="4351478"/>
                </a:cubicBezTo>
                <a:cubicBezTo>
                  <a:pt x="4436991" y="4348909"/>
                  <a:pt x="4437661" y="4339973"/>
                  <a:pt x="4430402" y="4336846"/>
                </a:cubicBezTo>
                <a:cubicBezTo>
                  <a:pt x="4410744" y="4328358"/>
                  <a:pt x="4389188" y="4332825"/>
                  <a:pt x="4368526" y="4335506"/>
                </a:cubicBezTo>
                <a:cubicBezTo>
                  <a:pt x="4346635" y="4338411"/>
                  <a:pt x="4324745" y="4341203"/>
                  <a:pt x="4302742" y="4343325"/>
                </a:cubicBezTo>
                <a:cubicBezTo>
                  <a:pt x="4282415" y="4334724"/>
                  <a:pt x="4261864" y="4326237"/>
                  <a:pt x="4241202" y="4318195"/>
                </a:cubicBezTo>
                <a:cubicBezTo>
                  <a:pt x="4238075" y="4316967"/>
                  <a:pt x="4234947" y="4316073"/>
                  <a:pt x="4231820" y="4314956"/>
                </a:cubicBezTo>
                <a:cubicBezTo>
                  <a:pt x="4259183" y="4315849"/>
                  <a:pt x="4288893" y="4314398"/>
                  <a:pt x="4307657" y="4292618"/>
                </a:cubicBezTo>
                <a:cubicBezTo>
                  <a:pt x="4310337" y="4289490"/>
                  <a:pt x="4307768" y="4283347"/>
                  <a:pt x="4303301" y="4284243"/>
                </a:cubicBezTo>
                <a:cubicBezTo>
                  <a:pt x="4271023" y="4290943"/>
                  <a:pt x="4242542" y="4297979"/>
                  <a:pt x="4208925" y="4294963"/>
                </a:cubicBezTo>
                <a:cubicBezTo>
                  <a:pt x="4190943" y="4293289"/>
                  <a:pt x="4170168" y="4287592"/>
                  <a:pt x="4150735" y="4286810"/>
                </a:cubicBezTo>
                <a:cubicBezTo>
                  <a:pt x="4095560" y="4268493"/>
                  <a:pt x="4039941" y="4251406"/>
                  <a:pt x="3984097" y="4235769"/>
                </a:cubicBezTo>
                <a:cubicBezTo>
                  <a:pt x="3916413" y="4216894"/>
                  <a:pt x="3849958" y="4197348"/>
                  <a:pt x="3783393" y="4175011"/>
                </a:cubicBezTo>
                <a:cubicBezTo>
                  <a:pt x="3776692" y="4172777"/>
                  <a:pt x="3768427" y="4170767"/>
                  <a:pt x="3763066" y="4175346"/>
                </a:cubicBezTo>
                <a:cubicBezTo>
                  <a:pt x="3758375" y="4179367"/>
                  <a:pt x="3758263" y="4186962"/>
                  <a:pt x="3761279" y="4192434"/>
                </a:cubicBezTo>
                <a:cubicBezTo>
                  <a:pt x="3764182" y="4197906"/>
                  <a:pt x="3769432" y="4201705"/>
                  <a:pt x="3774458" y="4205390"/>
                </a:cubicBezTo>
                <a:cubicBezTo>
                  <a:pt x="3859229" y="4266372"/>
                  <a:pt x="3946346" y="4324003"/>
                  <a:pt x="4035584" y="4378394"/>
                </a:cubicBezTo>
                <a:cubicBezTo>
                  <a:pt x="4122143" y="4431111"/>
                  <a:pt x="4211605" y="4489748"/>
                  <a:pt x="4304641" y="4530290"/>
                </a:cubicBezTo>
                <a:cubicBezTo>
                  <a:pt x="4363054" y="4555755"/>
                  <a:pt x="4425152" y="4571951"/>
                  <a:pt x="4479097" y="4606573"/>
                </a:cubicBezTo>
                <a:cubicBezTo>
                  <a:pt x="4482224" y="4608584"/>
                  <a:pt x="4485239" y="4609253"/>
                  <a:pt x="4488144" y="4609253"/>
                </a:cubicBezTo>
                <a:cubicBezTo>
                  <a:pt x="4597263" y="4677382"/>
                  <a:pt x="4796179" y="4574519"/>
                  <a:pt x="4884636" y="4521355"/>
                </a:cubicBezTo>
                <a:cubicBezTo>
                  <a:pt x="4974991" y="4467075"/>
                  <a:pt x="5043568" y="4410226"/>
                  <a:pt x="5103544" y="4323109"/>
                </a:cubicBezTo>
                <a:cubicBezTo>
                  <a:pt x="5108458" y="4315962"/>
                  <a:pt x="5143863" y="4277317"/>
                  <a:pt x="5173462" y="4251517"/>
                </a:cubicBezTo>
                <a:cubicBezTo>
                  <a:pt x="5166536" y="4264920"/>
                  <a:pt x="5159835" y="4278322"/>
                  <a:pt x="5152240" y="4289044"/>
                </a:cubicBezTo>
                <a:cubicBezTo>
                  <a:pt x="5124877" y="4327688"/>
                  <a:pt x="5091482" y="4361529"/>
                  <a:pt x="5064230" y="4400063"/>
                </a:cubicBezTo>
                <a:cubicBezTo>
                  <a:pt x="5057642" y="4409444"/>
                  <a:pt x="5068251" y="4420500"/>
                  <a:pt x="5077856" y="4414358"/>
                </a:cubicBezTo>
                <a:cubicBezTo>
                  <a:pt x="5117618" y="4389005"/>
                  <a:pt x="5148443" y="4347010"/>
                  <a:pt x="5175360" y="4308813"/>
                </a:cubicBezTo>
                <a:cubicBezTo>
                  <a:pt x="5187198" y="4292060"/>
                  <a:pt x="5205069" y="4271509"/>
                  <a:pt x="5217466" y="4249841"/>
                </a:cubicBezTo>
                <a:cubicBezTo>
                  <a:pt x="5222269" y="4285247"/>
                  <a:pt x="5220817" y="4311048"/>
                  <a:pt x="5222827" y="4346564"/>
                </a:cubicBezTo>
                <a:cubicBezTo>
                  <a:pt x="5223385" y="4355274"/>
                  <a:pt x="5234778" y="4359520"/>
                  <a:pt x="5239692" y="4351366"/>
                </a:cubicBezTo>
                <a:cubicBezTo>
                  <a:pt x="5277219" y="4288375"/>
                  <a:pt x="5327814" y="4236998"/>
                  <a:pt x="5381759" y="4187967"/>
                </a:cubicBezTo>
                <a:cubicBezTo>
                  <a:pt x="5359533" y="4221584"/>
                  <a:pt x="5337866" y="4258777"/>
                  <a:pt x="5325804" y="4296862"/>
                </a:cubicBezTo>
                <a:cubicBezTo>
                  <a:pt x="5322119" y="4308590"/>
                  <a:pt x="5339318" y="4313726"/>
                  <a:pt x="5345125" y="4304122"/>
                </a:cubicBezTo>
                <a:cubicBezTo>
                  <a:pt x="5366905" y="4268159"/>
                  <a:pt x="5382095" y="4229179"/>
                  <a:pt x="5407894" y="4195339"/>
                </a:cubicBezTo>
                <a:cubicBezTo>
                  <a:pt x="5415043" y="4185956"/>
                  <a:pt x="5422972" y="4176574"/>
                  <a:pt x="5431460" y="4167974"/>
                </a:cubicBezTo>
                <a:cubicBezTo>
                  <a:pt x="5418058" y="4185956"/>
                  <a:pt x="5407112" y="4206060"/>
                  <a:pt x="5402086" y="4225494"/>
                </a:cubicBezTo>
                <a:cubicBezTo>
                  <a:pt x="5400969" y="4230073"/>
                  <a:pt x="5405437" y="4236328"/>
                  <a:pt x="5410574" y="4233200"/>
                </a:cubicBezTo>
                <a:cubicBezTo>
                  <a:pt x="5436374" y="4217787"/>
                  <a:pt x="5454245" y="4189754"/>
                  <a:pt x="5475130" y="4167081"/>
                </a:cubicBezTo>
                <a:cubicBezTo>
                  <a:pt x="5474572" y="4170543"/>
                  <a:pt x="5474013" y="4173112"/>
                  <a:pt x="5473344" y="4176128"/>
                </a:cubicBezTo>
                <a:cubicBezTo>
                  <a:pt x="5472672" y="4179255"/>
                  <a:pt x="5474572" y="4181601"/>
                  <a:pt x="5477029" y="4183052"/>
                </a:cubicBezTo>
                <a:cubicBezTo>
                  <a:pt x="5476582" y="4191094"/>
                  <a:pt x="5474237" y="4200140"/>
                  <a:pt x="5468318" y="4210863"/>
                </a:cubicBezTo>
                <a:cubicBezTo>
                  <a:pt x="5459829" y="4228063"/>
                  <a:pt x="5486970" y="4238450"/>
                  <a:pt x="5495681" y="4221920"/>
                </a:cubicBezTo>
                <a:cubicBezTo>
                  <a:pt x="5543930" y="4130112"/>
                  <a:pt x="5613401" y="4089570"/>
                  <a:pt x="5710904" y="4059079"/>
                </a:cubicBezTo>
                <a:cubicBezTo>
                  <a:pt x="5742846" y="4049138"/>
                  <a:pt x="5777358" y="4039421"/>
                  <a:pt x="5806062" y="4021440"/>
                </a:cubicBezTo>
                <a:cubicBezTo>
                  <a:pt x="5847610" y="3995305"/>
                  <a:pt x="5874526" y="3966936"/>
                  <a:pt x="5891056" y="3925723"/>
                </a:cubicBezTo>
                <a:cubicBezTo>
                  <a:pt x="5949805" y="4001895"/>
                  <a:pt x="5854200" y="4094373"/>
                  <a:pt x="5782273" y="4103084"/>
                </a:cubicBezTo>
                <a:cubicBezTo>
                  <a:pt x="5760827" y="4105653"/>
                  <a:pt x="5763174" y="4138935"/>
                  <a:pt x="5784618" y="4136590"/>
                </a:cubicBezTo>
                <a:cubicBezTo>
                  <a:pt x="5798132" y="4135026"/>
                  <a:pt x="5811311" y="4131565"/>
                  <a:pt x="5823820" y="4126650"/>
                </a:cubicBezTo>
                <a:cubicBezTo>
                  <a:pt x="5826166" y="4128213"/>
                  <a:pt x="5828734" y="4129442"/>
                  <a:pt x="5832420" y="4129107"/>
                </a:cubicBezTo>
                <a:cubicBezTo>
                  <a:pt x="5851295" y="4127655"/>
                  <a:pt x="5865145" y="4128660"/>
                  <a:pt x="5878883" y="4127208"/>
                </a:cubicBezTo>
                <a:cubicBezTo>
                  <a:pt x="5854646" y="4192099"/>
                  <a:pt x="5796010" y="4307027"/>
                  <a:pt x="5729444" y="4332715"/>
                </a:cubicBezTo>
                <a:cubicBezTo>
                  <a:pt x="5708782" y="4329810"/>
                  <a:pt x="5688008" y="4329029"/>
                  <a:pt x="5664665" y="4331263"/>
                </a:cubicBezTo>
                <a:cubicBezTo>
                  <a:pt x="5643556" y="4333272"/>
                  <a:pt x="5647800" y="4361529"/>
                  <a:pt x="5662877" y="4368343"/>
                </a:cubicBezTo>
                <a:cubicBezTo>
                  <a:pt x="5687673" y="4379512"/>
                  <a:pt x="5712020" y="4378841"/>
                  <a:pt x="5735140" y="4370577"/>
                </a:cubicBezTo>
                <a:cubicBezTo>
                  <a:pt x="5741394" y="4371357"/>
                  <a:pt x="5747760" y="4372140"/>
                  <a:pt x="5754015" y="4373034"/>
                </a:cubicBezTo>
                <a:cubicBezTo>
                  <a:pt x="5666676" y="4504825"/>
                  <a:pt x="5504393" y="4598867"/>
                  <a:pt x="5344232" y="4575300"/>
                </a:cubicBezTo>
                <a:cubicBezTo>
                  <a:pt x="5322677" y="4572062"/>
                  <a:pt x="5314075" y="4606909"/>
                  <a:pt x="5335408" y="4612939"/>
                </a:cubicBezTo>
                <a:cubicBezTo>
                  <a:pt x="5387679" y="4627906"/>
                  <a:pt x="5442741" y="4662529"/>
                  <a:pt x="5497357" y="4662417"/>
                </a:cubicBezTo>
                <a:cubicBezTo>
                  <a:pt x="5563922" y="4662305"/>
                  <a:pt x="5498808" y="4719155"/>
                  <a:pt x="5471110" y="4730324"/>
                </a:cubicBezTo>
                <a:cubicBezTo>
                  <a:pt x="5450559" y="4738587"/>
                  <a:pt x="5429451" y="4744955"/>
                  <a:pt x="5408230" y="4750427"/>
                </a:cubicBezTo>
                <a:cubicBezTo>
                  <a:pt x="5414483" y="4744842"/>
                  <a:pt x="5419621" y="4738476"/>
                  <a:pt x="5421298" y="4730324"/>
                </a:cubicBezTo>
                <a:cubicBezTo>
                  <a:pt x="5422414" y="4724627"/>
                  <a:pt x="5418058" y="4716921"/>
                  <a:pt x="5411803" y="4716586"/>
                </a:cubicBezTo>
                <a:cubicBezTo>
                  <a:pt x="5388349" y="4715469"/>
                  <a:pt x="5368357" y="4735909"/>
                  <a:pt x="5348253" y="4745402"/>
                </a:cubicBezTo>
                <a:cubicBezTo>
                  <a:pt x="5338201" y="4750092"/>
                  <a:pt x="5321448" y="4753890"/>
                  <a:pt x="5315976" y="4764501"/>
                </a:cubicBezTo>
                <a:cubicBezTo>
                  <a:pt x="5297435" y="4765282"/>
                  <a:pt x="5278784" y="4764948"/>
                  <a:pt x="5260132" y="4763271"/>
                </a:cubicBezTo>
                <a:cubicBezTo>
                  <a:pt x="5247623" y="4762154"/>
                  <a:pt x="5235113" y="4760256"/>
                  <a:pt x="5222716" y="4759027"/>
                </a:cubicBezTo>
                <a:cubicBezTo>
                  <a:pt x="5239358" y="4752550"/>
                  <a:pt x="5254770" y="4742721"/>
                  <a:pt x="5268508" y="4730770"/>
                </a:cubicBezTo>
                <a:cubicBezTo>
                  <a:pt x="5286265" y="4715469"/>
                  <a:pt x="5309050" y="4700503"/>
                  <a:pt x="5311619" y="4675373"/>
                </a:cubicBezTo>
                <a:cubicBezTo>
                  <a:pt x="5312066" y="4671128"/>
                  <a:pt x="5309832" y="4665769"/>
                  <a:pt x="5304918" y="4665321"/>
                </a:cubicBezTo>
                <a:cubicBezTo>
                  <a:pt x="5283362" y="4663310"/>
                  <a:pt x="5270407" y="4675038"/>
                  <a:pt x="5254993" y="4689222"/>
                </a:cubicBezTo>
                <a:cubicBezTo>
                  <a:pt x="5232991" y="4709326"/>
                  <a:pt x="5209424" y="4723622"/>
                  <a:pt x="5184407" y="4739594"/>
                </a:cubicBezTo>
                <a:cubicBezTo>
                  <a:pt x="5179716" y="4742610"/>
                  <a:pt x="5177594" y="4748418"/>
                  <a:pt x="5177594" y="4753890"/>
                </a:cubicBezTo>
                <a:cubicBezTo>
                  <a:pt x="5158160" y="4751544"/>
                  <a:pt x="5138615" y="4749869"/>
                  <a:pt x="5119181" y="4747189"/>
                </a:cubicBezTo>
                <a:cubicBezTo>
                  <a:pt x="5150008" y="4739259"/>
                  <a:pt x="5177929" y="4722729"/>
                  <a:pt x="5174243" y="4695141"/>
                </a:cubicBezTo>
                <a:cubicBezTo>
                  <a:pt x="5173462" y="4689558"/>
                  <a:pt x="5168212" y="4686430"/>
                  <a:pt x="5162962" y="4688106"/>
                </a:cubicBezTo>
                <a:cubicBezTo>
                  <a:pt x="5141071" y="4695141"/>
                  <a:pt x="5124654" y="4714240"/>
                  <a:pt x="5102650" y="4722728"/>
                </a:cubicBezTo>
                <a:cubicBezTo>
                  <a:pt x="5088801" y="4728089"/>
                  <a:pt x="5075288" y="4731775"/>
                  <a:pt x="5062555" y="4738587"/>
                </a:cubicBezTo>
                <a:cubicBezTo>
                  <a:pt x="4943496" y="4720717"/>
                  <a:pt x="4824771" y="4698380"/>
                  <a:pt x="4707164" y="4674926"/>
                </a:cubicBezTo>
                <a:cubicBezTo>
                  <a:pt x="4722801" y="4675262"/>
                  <a:pt x="4738214" y="4674702"/>
                  <a:pt x="4753179" y="4672246"/>
                </a:cubicBezTo>
                <a:cubicBezTo>
                  <a:pt x="4803885" y="4663758"/>
                  <a:pt x="4851242" y="4644101"/>
                  <a:pt x="4902059" y="4636394"/>
                </a:cubicBezTo>
                <a:cubicBezTo>
                  <a:pt x="4919036" y="4637399"/>
                  <a:pt x="4938804" y="4633825"/>
                  <a:pt x="4958463" y="4628576"/>
                </a:cubicBezTo>
                <a:cubicBezTo>
                  <a:pt x="5050046" y="4615619"/>
                  <a:pt x="5125994" y="4595851"/>
                  <a:pt x="5207638" y="4538667"/>
                </a:cubicBezTo>
                <a:cubicBezTo>
                  <a:pt x="5308827" y="4467968"/>
                  <a:pt x="5404432" y="4363651"/>
                  <a:pt x="5520028" y="4318307"/>
                </a:cubicBezTo>
                <a:cubicBezTo>
                  <a:pt x="5626021" y="4276647"/>
                  <a:pt x="5669914" y="4214325"/>
                  <a:pt x="5754015" y="4142063"/>
                </a:cubicBezTo>
                <a:cubicBezTo>
                  <a:pt x="5771549" y="4126984"/>
                  <a:pt x="5749659" y="4099174"/>
                  <a:pt x="5731566" y="4113917"/>
                </a:cubicBezTo>
                <a:cubicBezTo>
                  <a:pt x="5687784" y="4149546"/>
                  <a:pt x="5656512" y="4203603"/>
                  <a:pt x="5610161" y="4234876"/>
                </a:cubicBezTo>
                <a:cubicBezTo>
                  <a:pt x="5608039" y="4236328"/>
                  <a:pt x="5605917" y="4237221"/>
                  <a:pt x="5603795" y="4238561"/>
                </a:cubicBezTo>
                <a:cubicBezTo>
                  <a:pt x="5608374" y="4231077"/>
                  <a:pt x="5612619" y="4223260"/>
                  <a:pt x="5616751" y="4215442"/>
                </a:cubicBezTo>
                <a:cubicBezTo>
                  <a:pt x="5630712" y="4188638"/>
                  <a:pt x="5647130" y="4161944"/>
                  <a:pt x="5648358" y="4131118"/>
                </a:cubicBezTo>
                <a:cubicBezTo>
                  <a:pt x="5648693" y="4122517"/>
                  <a:pt x="5638530" y="4120730"/>
                  <a:pt x="5633169" y="4125199"/>
                </a:cubicBezTo>
                <a:cubicBezTo>
                  <a:pt x="5610161" y="4144185"/>
                  <a:pt x="5602566" y="4173895"/>
                  <a:pt x="5589723" y="4199806"/>
                </a:cubicBezTo>
                <a:cubicBezTo>
                  <a:pt x="5578442" y="4222590"/>
                  <a:pt x="5564927" y="4243810"/>
                  <a:pt x="5552194" y="4265590"/>
                </a:cubicBezTo>
                <a:cubicBezTo>
                  <a:pt x="5526953" y="4276870"/>
                  <a:pt x="5501489" y="4287370"/>
                  <a:pt x="5477476" y="4302112"/>
                </a:cubicBezTo>
                <a:cubicBezTo>
                  <a:pt x="5460052" y="4312834"/>
                  <a:pt x="5443411" y="4324672"/>
                  <a:pt x="5426657" y="4336624"/>
                </a:cubicBezTo>
                <a:cubicBezTo>
                  <a:pt x="5439837" y="4320205"/>
                  <a:pt x="5450559" y="4301331"/>
                  <a:pt x="5458489" y="4284353"/>
                </a:cubicBezTo>
                <a:cubicBezTo>
                  <a:pt x="5466530" y="4267153"/>
                  <a:pt x="5439055" y="4256096"/>
                  <a:pt x="5431126" y="4273296"/>
                </a:cubicBezTo>
                <a:cubicBezTo>
                  <a:pt x="5414708" y="4308701"/>
                  <a:pt x="5385668" y="4337070"/>
                  <a:pt x="5370479" y="4372364"/>
                </a:cubicBezTo>
                <a:cubicBezTo>
                  <a:pt x="5369697" y="4374151"/>
                  <a:pt x="5371819" y="4376160"/>
                  <a:pt x="5373606" y="4375714"/>
                </a:cubicBezTo>
                <a:cubicBezTo>
                  <a:pt x="5321337" y="4416257"/>
                  <a:pt x="5269848" y="4459145"/>
                  <a:pt x="5215009" y="4496672"/>
                </a:cubicBezTo>
                <a:cubicBezTo>
                  <a:pt x="5177817" y="4522137"/>
                  <a:pt x="5137609" y="4549835"/>
                  <a:pt x="5094722" y="4568711"/>
                </a:cubicBezTo>
                <a:cubicBezTo>
                  <a:pt x="5134147" y="4543916"/>
                  <a:pt x="5171339" y="4509405"/>
                  <a:pt x="5165196" y="4466405"/>
                </a:cubicBezTo>
                <a:cubicBezTo>
                  <a:pt x="5163744" y="4456018"/>
                  <a:pt x="5147326" y="4451886"/>
                  <a:pt x="5142189" y="4461714"/>
                </a:cubicBezTo>
                <a:cubicBezTo>
                  <a:pt x="5114267" y="4514543"/>
                  <a:pt x="5078861" y="4545479"/>
                  <a:pt x="5022571" y="4568041"/>
                </a:cubicBezTo>
                <a:cubicBezTo>
                  <a:pt x="4991298" y="4580550"/>
                  <a:pt x="4958574" y="4592613"/>
                  <a:pt x="4925068" y="4597974"/>
                </a:cubicBezTo>
                <a:cubicBezTo>
                  <a:pt x="4906638" y="4600877"/>
                  <a:pt x="4882626" y="4599090"/>
                  <a:pt x="4867772" y="4611712"/>
                </a:cubicBezTo>
                <a:cubicBezTo>
                  <a:pt x="4773283" y="4635389"/>
                  <a:pt x="4694431" y="4650466"/>
                  <a:pt x="4595812" y="4648457"/>
                </a:cubicBezTo>
                <a:cubicBezTo>
                  <a:pt x="4586206" y="4648233"/>
                  <a:pt x="4585090" y="4664763"/>
                  <a:pt x="4594694" y="4665321"/>
                </a:cubicBezTo>
                <a:cubicBezTo>
                  <a:pt x="4599162" y="4665656"/>
                  <a:pt x="4603964" y="4666214"/>
                  <a:pt x="4608543" y="4666660"/>
                </a:cubicBezTo>
                <a:cubicBezTo>
                  <a:pt x="4626860" y="4680510"/>
                  <a:pt x="4663271" y="4697711"/>
                  <a:pt x="4687060" y="4694583"/>
                </a:cubicBezTo>
                <a:cubicBezTo>
                  <a:pt x="4712078" y="4699497"/>
                  <a:pt x="4736985" y="4704412"/>
                  <a:pt x="4762003" y="4709549"/>
                </a:cubicBezTo>
                <a:cubicBezTo>
                  <a:pt x="4808576" y="4726749"/>
                  <a:pt x="4857943" y="4737583"/>
                  <a:pt x="4903958" y="4756570"/>
                </a:cubicBezTo>
                <a:cubicBezTo>
                  <a:pt x="4974433" y="4785609"/>
                  <a:pt x="5043904" y="4817776"/>
                  <a:pt x="5116724" y="4841006"/>
                </a:cubicBezTo>
                <a:cubicBezTo>
                  <a:pt x="5232768" y="4877975"/>
                  <a:pt x="5382877" y="4936834"/>
                  <a:pt x="5501824" y="4878198"/>
                </a:cubicBezTo>
                <a:cubicBezTo>
                  <a:pt x="5551302" y="4853851"/>
                  <a:pt x="5602119" y="4823472"/>
                  <a:pt x="5630153" y="4773434"/>
                </a:cubicBezTo>
                <a:cubicBezTo>
                  <a:pt x="5665112" y="4711001"/>
                  <a:pt x="5667011" y="4635723"/>
                  <a:pt x="5715036" y="4580215"/>
                </a:cubicBezTo>
                <a:cubicBezTo>
                  <a:pt x="5753346" y="4536098"/>
                  <a:pt x="5803382" y="4514765"/>
                  <a:pt x="5846493" y="4479361"/>
                </a:cubicBezTo>
                <a:cubicBezTo>
                  <a:pt x="5829629" y="4493210"/>
                  <a:pt x="5822927" y="4549166"/>
                  <a:pt x="5818124" y="4572174"/>
                </a:cubicBezTo>
                <a:cubicBezTo>
                  <a:pt x="5814439" y="4589932"/>
                  <a:pt x="5837558" y="4603446"/>
                  <a:pt x="5850066" y="4588814"/>
                </a:cubicBezTo>
                <a:cubicBezTo>
                  <a:pt x="5853865" y="4584347"/>
                  <a:pt x="5859673" y="4573514"/>
                  <a:pt x="5865480" y="4559776"/>
                </a:cubicBezTo>
                <a:cubicBezTo>
                  <a:pt x="5911719" y="4504043"/>
                  <a:pt x="5941316" y="4437925"/>
                  <a:pt x="6006654" y="4402408"/>
                </a:cubicBezTo>
                <a:cubicBezTo>
                  <a:pt x="6001962" y="4407991"/>
                  <a:pt x="5997718" y="4413576"/>
                  <a:pt x="5994703" y="4418156"/>
                </a:cubicBezTo>
                <a:cubicBezTo>
                  <a:pt x="5970467" y="4454342"/>
                  <a:pt x="5954161" y="4494550"/>
                  <a:pt x="5938970" y="4535205"/>
                </a:cubicBezTo>
                <a:cubicBezTo>
                  <a:pt x="5933833" y="4549054"/>
                  <a:pt x="5954384" y="4557766"/>
                  <a:pt x="5960191" y="4544028"/>
                </a:cubicBezTo>
                <a:cubicBezTo>
                  <a:pt x="5974376" y="4510857"/>
                  <a:pt x="5987444" y="4476568"/>
                  <a:pt x="6006653" y="4445854"/>
                </a:cubicBezTo>
                <a:cubicBezTo>
                  <a:pt x="6017934" y="4427873"/>
                  <a:pt x="6030555" y="4406651"/>
                  <a:pt x="6049653" y="4395817"/>
                </a:cubicBezTo>
                <a:cubicBezTo>
                  <a:pt x="6056690" y="4391797"/>
                  <a:pt x="6063167" y="4389563"/>
                  <a:pt x="6069199" y="4385095"/>
                </a:cubicBezTo>
                <a:cubicBezTo>
                  <a:pt x="6065513" y="4390680"/>
                  <a:pt x="6061827" y="4396265"/>
                  <a:pt x="6059259" y="4401403"/>
                </a:cubicBezTo>
                <a:cubicBezTo>
                  <a:pt x="6043957" y="4432005"/>
                  <a:pt x="6021061" y="4471765"/>
                  <a:pt x="6030331" y="4506723"/>
                </a:cubicBezTo>
                <a:cubicBezTo>
                  <a:pt x="6031225" y="4510075"/>
                  <a:pt x="6035469" y="4509516"/>
                  <a:pt x="6036922" y="4507171"/>
                </a:cubicBezTo>
                <a:cubicBezTo>
                  <a:pt x="6054903" y="4477462"/>
                  <a:pt x="6064173" y="4442615"/>
                  <a:pt x="6083607" y="4413688"/>
                </a:cubicBezTo>
                <a:cubicBezTo>
                  <a:pt x="6097791" y="4392579"/>
                  <a:pt x="6123703" y="4377948"/>
                  <a:pt x="6137328" y="4357174"/>
                </a:cubicBezTo>
                <a:cubicBezTo>
                  <a:pt x="6160671" y="4357509"/>
                  <a:pt x="6168600" y="4373815"/>
                  <a:pt x="6132862" y="4428097"/>
                </a:cubicBezTo>
                <a:cubicBezTo>
                  <a:pt x="6132414" y="4429101"/>
                  <a:pt x="6131631" y="4429883"/>
                  <a:pt x="6131074" y="4430777"/>
                </a:cubicBezTo>
                <a:cubicBezTo>
                  <a:pt x="6123814" y="4442057"/>
                  <a:pt x="6142689" y="4454231"/>
                  <a:pt x="6150619" y="4443620"/>
                </a:cubicBezTo>
                <a:cubicBezTo>
                  <a:pt x="6151289" y="4442727"/>
                  <a:pt x="6151513" y="4441833"/>
                  <a:pt x="6152184" y="4440828"/>
                </a:cubicBezTo>
                <a:cubicBezTo>
                  <a:pt x="6173515" y="4405646"/>
                  <a:pt x="6212047" y="4380070"/>
                  <a:pt x="6250356" y="4365774"/>
                </a:cubicBezTo>
                <a:cubicBezTo>
                  <a:pt x="6259626" y="4362311"/>
                  <a:pt x="6337026" y="4337293"/>
                  <a:pt x="6328762" y="4360637"/>
                </a:cubicBezTo>
                <a:cubicBezTo>
                  <a:pt x="6325299" y="4370465"/>
                  <a:pt x="6335016" y="4380852"/>
                  <a:pt x="6345068" y="4378729"/>
                </a:cubicBezTo>
                <a:cubicBezTo>
                  <a:pt x="6350876" y="4376832"/>
                  <a:pt x="6414650" y="4359519"/>
                  <a:pt x="6444135" y="4364657"/>
                </a:cubicBezTo>
                <a:cubicBezTo>
                  <a:pt x="6397561" y="4389563"/>
                  <a:pt x="6356683" y="4422064"/>
                  <a:pt x="6304525" y="4440717"/>
                </a:cubicBezTo>
                <a:cubicBezTo>
                  <a:pt x="6251249" y="4459816"/>
                  <a:pt x="6198310" y="4482264"/>
                  <a:pt x="6148274" y="4509181"/>
                </a:cubicBezTo>
                <a:cubicBezTo>
                  <a:pt x="6070315" y="4551065"/>
                  <a:pt x="6009110" y="4605791"/>
                  <a:pt x="5938188" y="4656832"/>
                </a:cubicBezTo>
                <a:cubicBezTo>
                  <a:pt x="5892508" y="4689669"/>
                  <a:pt x="5837669" y="4702513"/>
                  <a:pt x="5792324" y="4734568"/>
                </a:cubicBezTo>
                <a:cubicBezTo>
                  <a:pt x="5761721" y="4756235"/>
                  <a:pt x="5735251" y="4782705"/>
                  <a:pt x="5705096" y="4804708"/>
                </a:cubicBezTo>
                <a:cubicBezTo>
                  <a:pt x="5703644" y="4805825"/>
                  <a:pt x="5701969" y="4807054"/>
                  <a:pt x="5700517" y="4808169"/>
                </a:cubicBezTo>
                <a:cubicBezTo>
                  <a:pt x="5729110" y="4737696"/>
                  <a:pt x="5762727" y="4659959"/>
                  <a:pt x="5763174" y="4585687"/>
                </a:cubicBezTo>
                <a:cubicBezTo>
                  <a:pt x="5763174" y="4578428"/>
                  <a:pt x="5753122" y="4574965"/>
                  <a:pt x="5749324" y="4581666"/>
                </a:cubicBezTo>
                <a:cubicBezTo>
                  <a:pt x="5729110" y="4617742"/>
                  <a:pt x="5722520" y="4660406"/>
                  <a:pt x="5712691" y="4700391"/>
                </a:cubicBezTo>
                <a:cubicBezTo>
                  <a:pt x="5702416" y="4742497"/>
                  <a:pt x="5680078" y="4783934"/>
                  <a:pt x="5675833" y="4827268"/>
                </a:cubicBezTo>
                <a:cubicBezTo>
                  <a:pt x="5592961" y="4893834"/>
                  <a:pt x="5479040" y="4999492"/>
                  <a:pt x="5375952" y="4970899"/>
                </a:cubicBezTo>
                <a:cubicBezTo>
                  <a:pt x="5360315" y="4966543"/>
                  <a:pt x="5352945" y="4990333"/>
                  <a:pt x="5368580" y="4994912"/>
                </a:cubicBezTo>
                <a:cubicBezTo>
                  <a:pt x="5450783" y="5018925"/>
                  <a:pt x="5530416" y="4980393"/>
                  <a:pt x="5594302" y="4928123"/>
                </a:cubicBezTo>
                <a:cubicBezTo>
                  <a:pt x="5701187" y="4840783"/>
                  <a:pt x="5809301" y="4766175"/>
                  <a:pt x="5930482" y="4701620"/>
                </a:cubicBezTo>
                <a:cubicBezTo>
                  <a:pt x="5954495" y="4688776"/>
                  <a:pt x="5975381" y="4670570"/>
                  <a:pt x="5996043" y="4652030"/>
                </a:cubicBezTo>
                <a:cubicBezTo>
                  <a:pt x="6030554" y="4655157"/>
                  <a:pt x="6066741" y="4644771"/>
                  <a:pt x="6101923" y="4647339"/>
                </a:cubicBezTo>
                <a:cubicBezTo>
                  <a:pt x="6130850" y="4649350"/>
                  <a:pt x="6155309" y="4653259"/>
                  <a:pt x="6183792" y="4646446"/>
                </a:cubicBezTo>
                <a:cubicBezTo>
                  <a:pt x="6190156" y="4644994"/>
                  <a:pt x="6190827" y="4636170"/>
                  <a:pt x="6185466" y="4633043"/>
                </a:cubicBezTo>
                <a:cubicBezTo>
                  <a:pt x="6153299" y="4614392"/>
                  <a:pt x="6090979" y="4606127"/>
                  <a:pt x="6040718" y="4614614"/>
                </a:cubicBezTo>
                <a:cubicBezTo>
                  <a:pt x="6044739" y="4611599"/>
                  <a:pt x="6048648" y="4608137"/>
                  <a:pt x="6052781" y="4605345"/>
                </a:cubicBezTo>
                <a:cubicBezTo>
                  <a:pt x="6074224" y="4591159"/>
                  <a:pt x="6096227" y="4577423"/>
                  <a:pt x="6118229" y="4563797"/>
                </a:cubicBezTo>
                <a:cubicBezTo>
                  <a:pt x="6137440" y="4564690"/>
                  <a:pt x="6156762" y="4566701"/>
                  <a:pt x="6174967" y="4571169"/>
                </a:cubicBezTo>
                <a:cubicBezTo>
                  <a:pt x="6193730" y="4575859"/>
                  <a:pt x="6211602" y="4586247"/>
                  <a:pt x="6231034" y="4587140"/>
                </a:cubicBezTo>
                <a:cubicBezTo>
                  <a:pt x="6237065" y="4587363"/>
                  <a:pt x="6239746" y="4580550"/>
                  <a:pt x="6238518" y="4575747"/>
                </a:cubicBezTo>
                <a:cubicBezTo>
                  <a:pt x="6231481" y="4548272"/>
                  <a:pt x="6197863" y="4538220"/>
                  <a:pt x="6164133" y="4537326"/>
                </a:cubicBezTo>
                <a:cubicBezTo>
                  <a:pt x="6182450" y="4527052"/>
                  <a:pt x="6200544" y="4516330"/>
                  <a:pt x="6219308" y="4507283"/>
                </a:cubicBezTo>
                <a:cubicBezTo>
                  <a:pt x="6270348" y="4482600"/>
                  <a:pt x="6328650" y="4470202"/>
                  <a:pt x="6378127" y="4443732"/>
                </a:cubicBezTo>
                <a:cubicBezTo>
                  <a:pt x="6401916" y="4430999"/>
                  <a:pt x="6423473" y="4415588"/>
                  <a:pt x="6445588" y="4400956"/>
                </a:cubicBezTo>
                <a:cubicBezTo>
                  <a:pt x="6436318" y="4412683"/>
                  <a:pt x="6426823" y="4424523"/>
                  <a:pt x="6419005" y="4437143"/>
                </a:cubicBezTo>
                <a:cubicBezTo>
                  <a:pt x="6382484" y="4495779"/>
                  <a:pt x="6329096" y="4523477"/>
                  <a:pt x="6274592" y="4561787"/>
                </a:cubicBezTo>
                <a:cubicBezTo>
                  <a:pt x="6269455" y="4565360"/>
                  <a:pt x="6267110" y="4572844"/>
                  <a:pt x="6271019" y="4578316"/>
                </a:cubicBezTo>
                <a:cubicBezTo>
                  <a:pt x="6305418" y="4626677"/>
                  <a:pt x="6139785" y="4709997"/>
                  <a:pt x="6114097" y="4727867"/>
                </a:cubicBezTo>
                <a:cubicBezTo>
                  <a:pt x="6060040" y="4765393"/>
                  <a:pt x="6008552" y="4810068"/>
                  <a:pt x="5937072" y="4802139"/>
                </a:cubicBezTo>
                <a:cubicBezTo>
                  <a:pt x="5920095" y="4800240"/>
                  <a:pt x="5911829" y="4822131"/>
                  <a:pt x="5927467" y="4830731"/>
                </a:cubicBezTo>
                <a:cubicBezTo>
                  <a:pt x="5918979" y="4826039"/>
                  <a:pt x="5820246" y="4842347"/>
                  <a:pt x="5800254" y="4849048"/>
                </a:cubicBezTo>
                <a:cubicBezTo>
                  <a:pt x="5753123" y="4864796"/>
                  <a:pt x="5711126" y="4884899"/>
                  <a:pt x="5669691" y="4912263"/>
                </a:cubicBezTo>
                <a:cubicBezTo>
                  <a:pt x="5658968" y="4919300"/>
                  <a:pt x="5661315" y="4933596"/>
                  <a:pt x="5672930" y="4937951"/>
                </a:cubicBezTo>
                <a:cubicBezTo>
                  <a:pt x="5801594" y="4986536"/>
                  <a:pt x="5932940" y="4983520"/>
                  <a:pt x="6046972" y="4899307"/>
                </a:cubicBezTo>
                <a:cubicBezTo>
                  <a:pt x="6106502" y="4855302"/>
                  <a:pt x="6149390" y="4794431"/>
                  <a:pt x="6213722" y="4754112"/>
                </a:cubicBezTo>
                <a:cubicBezTo>
                  <a:pt x="6231146" y="4743168"/>
                  <a:pt x="6380585" y="4645552"/>
                  <a:pt x="6373995" y="4712454"/>
                </a:cubicBezTo>
                <a:cubicBezTo>
                  <a:pt x="6372990" y="4722840"/>
                  <a:pt x="6382707" y="4731441"/>
                  <a:pt x="6392870" y="4729654"/>
                </a:cubicBezTo>
                <a:cubicBezTo>
                  <a:pt x="6463234" y="4717591"/>
                  <a:pt x="6495288" y="4686430"/>
                  <a:pt x="6581623" y="4699162"/>
                </a:cubicBezTo>
                <a:cubicBezTo>
                  <a:pt x="6607200" y="4702960"/>
                  <a:pt x="6639590" y="4702290"/>
                  <a:pt x="6671421" y="4703295"/>
                </a:cubicBezTo>
                <a:cubicBezTo>
                  <a:pt x="6617139" y="4721388"/>
                  <a:pt x="6567663" y="4756235"/>
                  <a:pt x="6512711" y="4773882"/>
                </a:cubicBezTo>
                <a:cubicBezTo>
                  <a:pt x="6433747" y="4799347"/>
                  <a:pt x="6361933" y="4825593"/>
                  <a:pt x="6290117" y="4862897"/>
                </a:cubicBezTo>
                <a:cubicBezTo>
                  <a:pt x="6295031" y="4855414"/>
                  <a:pt x="6299834" y="4847931"/>
                  <a:pt x="6304860" y="4840895"/>
                </a:cubicBezTo>
                <a:cubicBezTo>
                  <a:pt x="6324741" y="4812861"/>
                  <a:pt x="6357130" y="4781589"/>
                  <a:pt x="6363273" y="4746965"/>
                </a:cubicBezTo>
                <a:cubicBezTo>
                  <a:pt x="6364390" y="4740487"/>
                  <a:pt x="6358694" y="4735349"/>
                  <a:pt x="6352440" y="4738365"/>
                </a:cubicBezTo>
                <a:cubicBezTo>
                  <a:pt x="6320161" y="4753666"/>
                  <a:pt x="6300504" y="4794209"/>
                  <a:pt x="6281294" y="4823024"/>
                </a:cubicBezTo>
                <a:cubicBezTo>
                  <a:pt x="6267110" y="4844245"/>
                  <a:pt x="6249129" y="4866136"/>
                  <a:pt x="6237736" y="4890037"/>
                </a:cubicBezTo>
                <a:cubicBezTo>
                  <a:pt x="6214393" y="4902658"/>
                  <a:pt x="6191050" y="4914944"/>
                  <a:pt x="6167149" y="4925778"/>
                </a:cubicBezTo>
                <a:cubicBezTo>
                  <a:pt x="6179435" y="4911927"/>
                  <a:pt x="6190827" y="4897186"/>
                  <a:pt x="6202553" y="4882443"/>
                </a:cubicBezTo>
                <a:cubicBezTo>
                  <a:pt x="6228018" y="4850164"/>
                  <a:pt x="6262531" y="4816323"/>
                  <a:pt x="6262642" y="4772876"/>
                </a:cubicBezTo>
                <a:cubicBezTo>
                  <a:pt x="6262642" y="4765058"/>
                  <a:pt x="6253148" y="4762154"/>
                  <a:pt x="6248681" y="4768408"/>
                </a:cubicBezTo>
                <a:cubicBezTo>
                  <a:pt x="6225673" y="4800016"/>
                  <a:pt x="6205234" y="4833301"/>
                  <a:pt x="6182227" y="4865019"/>
                </a:cubicBezTo>
                <a:cubicBezTo>
                  <a:pt x="6162235" y="4892494"/>
                  <a:pt x="6139227" y="4918406"/>
                  <a:pt x="6119904" y="4946328"/>
                </a:cubicBezTo>
                <a:cubicBezTo>
                  <a:pt x="6100583" y="4954370"/>
                  <a:pt x="6081261" y="4962187"/>
                  <a:pt x="6061827" y="4969894"/>
                </a:cubicBezTo>
                <a:cubicBezTo>
                  <a:pt x="6079027" y="4952470"/>
                  <a:pt x="6094775" y="4933595"/>
                  <a:pt x="6107508" y="4916731"/>
                </a:cubicBezTo>
                <a:cubicBezTo>
                  <a:pt x="6130850" y="4886128"/>
                  <a:pt x="6162234" y="4857759"/>
                  <a:pt x="6182450" y="4825704"/>
                </a:cubicBezTo>
                <a:cubicBezTo>
                  <a:pt x="6185801" y="4820345"/>
                  <a:pt x="6181334" y="4811855"/>
                  <a:pt x="6174521" y="4813755"/>
                </a:cubicBezTo>
                <a:cubicBezTo>
                  <a:pt x="6132414" y="4825259"/>
                  <a:pt x="6110747" y="4880990"/>
                  <a:pt x="6084611" y="4912152"/>
                </a:cubicBezTo>
                <a:cubicBezTo>
                  <a:pt x="6062497" y="4938398"/>
                  <a:pt x="6031001" y="4962634"/>
                  <a:pt x="6008888" y="4990891"/>
                </a:cubicBezTo>
                <a:cubicBezTo>
                  <a:pt x="5990571" y="4998039"/>
                  <a:pt x="5972365" y="5005187"/>
                  <a:pt x="5954049" y="5012671"/>
                </a:cubicBezTo>
                <a:cubicBezTo>
                  <a:pt x="5950139" y="5014235"/>
                  <a:pt x="5946342" y="5015798"/>
                  <a:pt x="5942433" y="5017362"/>
                </a:cubicBezTo>
                <a:cubicBezTo>
                  <a:pt x="5961866" y="4998486"/>
                  <a:pt x="5988113" y="4968889"/>
                  <a:pt x="5969350" y="4962188"/>
                </a:cubicBezTo>
                <a:cubicBezTo>
                  <a:pt x="5963095" y="4959954"/>
                  <a:pt x="5958180" y="4960736"/>
                  <a:pt x="5953155" y="4965315"/>
                </a:cubicBezTo>
                <a:cubicBezTo>
                  <a:pt x="5935396" y="4981286"/>
                  <a:pt x="5920989" y="5002284"/>
                  <a:pt x="5903789" y="5019260"/>
                </a:cubicBezTo>
                <a:cubicBezTo>
                  <a:pt x="5895524" y="5027414"/>
                  <a:pt x="5886700" y="5035567"/>
                  <a:pt x="5877207" y="5042827"/>
                </a:cubicBezTo>
                <a:cubicBezTo>
                  <a:pt x="5794894" y="5072982"/>
                  <a:pt x="5711797" y="5094203"/>
                  <a:pt x="5621218" y="5088730"/>
                </a:cubicBezTo>
                <a:cubicBezTo>
                  <a:pt x="5610943" y="5085826"/>
                  <a:pt x="5600667" y="5082923"/>
                  <a:pt x="5589610" y="5081917"/>
                </a:cubicBezTo>
                <a:cubicBezTo>
                  <a:pt x="5579224" y="5081024"/>
                  <a:pt x="5576879" y="5096996"/>
                  <a:pt x="5586707" y="5099787"/>
                </a:cubicBezTo>
                <a:cubicBezTo>
                  <a:pt x="5650928" y="5118662"/>
                  <a:pt x="5696384" y="5153175"/>
                  <a:pt x="5743070" y="5200306"/>
                </a:cubicBezTo>
                <a:cubicBezTo>
                  <a:pt x="5776241" y="5233812"/>
                  <a:pt x="5809300" y="5276365"/>
                  <a:pt x="5855652" y="5290774"/>
                </a:cubicBezTo>
                <a:cubicBezTo>
                  <a:pt x="5859896" y="5292114"/>
                  <a:pt x="5865144" y="5287423"/>
                  <a:pt x="5861571" y="5283291"/>
                </a:cubicBezTo>
                <a:cubicBezTo>
                  <a:pt x="5823485" y="5239509"/>
                  <a:pt x="5777023" y="5198744"/>
                  <a:pt x="5734358" y="5159317"/>
                </a:cubicBezTo>
                <a:cubicBezTo>
                  <a:pt x="5714812" y="5141335"/>
                  <a:pt x="5694039" y="5124247"/>
                  <a:pt x="5671590" y="5110509"/>
                </a:cubicBezTo>
                <a:cubicBezTo>
                  <a:pt x="5734024" y="5108611"/>
                  <a:pt x="5794000" y="5094873"/>
                  <a:pt x="5854312" y="5075663"/>
                </a:cubicBezTo>
                <a:cubicBezTo>
                  <a:pt x="5886253" y="5081247"/>
                  <a:pt x="5918866" y="5076220"/>
                  <a:pt x="5951368" y="5074993"/>
                </a:cubicBezTo>
                <a:cubicBezTo>
                  <a:pt x="5983757" y="5073764"/>
                  <a:pt x="6018269" y="5082699"/>
                  <a:pt x="6049542" y="5076891"/>
                </a:cubicBezTo>
                <a:cubicBezTo>
                  <a:pt x="6054903" y="5075887"/>
                  <a:pt x="6055461" y="5068962"/>
                  <a:pt x="6051329" y="5066170"/>
                </a:cubicBezTo>
                <a:cubicBezTo>
                  <a:pt x="6023853" y="5047071"/>
                  <a:pt x="5981635" y="5052320"/>
                  <a:pt x="5949692" y="5054777"/>
                </a:cubicBezTo>
                <a:cubicBezTo>
                  <a:pt x="5935843" y="5055783"/>
                  <a:pt x="5921995" y="5056899"/>
                  <a:pt x="5908145" y="5058128"/>
                </a:cubicBezTo>
                <a:cubicBezTo>
                  <a:pt x="5991576" y="5030318"/>
                  <a:pt x="6076236" y="5002842"/>
                  <a:pt x="6157209" y="4969113"/>
                </a:cubicBezTo>
                <a:cubicBezTo>
                  <a:pt x="6208921" y="4967437"/>
                  <a:pt x="6298494" y="4972127"/>
                  <a:pt x="6307876" y="4972909"/>
                </a:cubicBezTo>
                <a:cubicBezTo>
                  <a:pt x="6330549" y="4974921"/>
                  <a:pt x="6353445" y="4978941"/>
                  <a:pt x="6376340" y="4982404"/>
                </a:cubicBezTo>
                <a:cubicBezTo>
                  <a:pt x="6355455" y="4989216"/>
                  <a:pt x="6334123" y="4995025"/>
                  <a:pt x="6312232" y="4999157"/>
                </a:cubicBezTo>
                <a:cubicBezTo>
                  <a:pt x="6291681" y="5003066"/>
                  <a:pt x="6298271" y="5032663"/>
                  <a:pt x="6318375" y="5030540"/>
                </a:cubicBezTo>
                <a:cubicBezTo>
                  <a:pt x="6370421" y="5025180"/>
                  <a:pt x="6418112" y="5009544"/>
                  <a:pt x="6463011" y="4987205"/>
                </a:cubicBezTo>
                <a:cubicBezTo>
                  <a:pt x="6463457" y="4987206"/>
                  <a:pt x="6464351" y="4987206"/>
                  <a:pt x="6464351" y="4987206"/>
                </a:cubicBezTo>
                <a:cubicBezTo>
                  <a:pt x="6466695" y="4986983"/>
                  <a:pt x="6468371" y="4985531"/>
                  <a:pt x="6469600" y="4983743"/>
                </a:cubicBezTo>
                <a:cubicBezTo>
                  <a:pt x="6500426" y="4967884"/>
                  <a:pt x="6530134" y="4949343"/>
                  <a:pt x="6558168" y="4927005"/>
                </a:cubicBezTo>
                <a:cubicBezTo>
                  <a:pt x="6586091" y="4904668"/>
                  <a:pt x="6621943" y="4885682"/>
                  <a:pt x="6652433" y="4863344"/>
                </a:cubicBezTo>
                <a:cubicBezTo>
                  <a:pt x="6727823" y="4855750"/>
                  <a:pt x="6915569" y="4828833"/>
                  <a:pt x="6919479" y="4861333"/>
                </a:cubicBezTo>
                <a:cubicBezTo>
                  <a:pt x="6920484" y="4869487"/>
                  <a:pt x="6926180" y="4876858"/>
                  <a:pt x="6935226" y="4876411"/>
                </a:cubicBezTo>
                <a:cubicBezTo>
                  <a:pt x="6925511" y="4876858"/>
                  <a:pt x="7004027" y="4876858"/>
                  <a:pt x="7054398" y="4884564"/>
                </a:cubicBezTo>
                <a:cubicBezTo>
                  <a:pt x="7007489" y="4889479"/>
                  <a:pt x="6960356" y="4906567"/>
                  <a:pt x="6917021" y="4920975"/>
                </a:cubicBezTo>
                <a:cubicBezTo>
                  <a:pt x="6832027" y="4949009"/>
                  <a:pt x="6742565" y="4982627"/>
                  <a:pt x="6666059" y="5029536"/>
                </a:cubicBezTo>
                <a:cubicBezTo>
                  <a:pt x="6657571" y="5034786"/>
                  <a:pt x="6664719" y="5047517"/>
                  <a:pt x="6673766" y="5044614"/>
                </a:cubicBezTo>
                <a:cubicBezTo>
                  <a:pt x="6803993" y="5002954"/>
                  <a:pt x="6938131" y="4925778"/>
                  <a:pt x="7077629" y="4919411"/>
                </a:cubicBezTo>
                <a:cubicBezTo>
                  <a:pt x="7064785" y="4930468"/>
                  <a:pt x="7052275" y="4941972"/>
                  <a:pt x="7040213" y="4953923"/>
                </a:cubicBezTo>
                <a:cubicBezTo>
                  <a:pt x="7037421" y="4953811"/>
                  <a:pt x="7034852" y="4953810"/>
                  <a:pt x="7030498" y="4954035"/>
                </a:cubicBezTo>
                <a:cubicBezTo>
                  <a:pt x="7015642" y="4954704"/>
                  <a:pt x="7001458" y="4951690"/>
                  <a:pt x="6986714" y="4952247"/>
                </a:cubicBezTo>
                <a:cubicBezTo>
                  <a:pt x="6977222" y="4952583"/>
                  <a:pt x="6974094" y="4963863"/>
                  <a:pt x="6980014" y="4970229"/>
                </a:cubicBezTo>
                <a:cubicBezTo>
                  <a:pt x="6981690" y="4972016"/>
                  <a:pt x="6984258" y="4973021"/>
                  <a:pt x="6986269" y="4974586"/>
                </a:cubicBezTo>
                <a:cubicBezTo>
                  <a:pt x="6965271" y="4979053"/>
                  <a:pt x="6944162" y="4984972"/>
                  <a:pt x="6923500" y="4990221"/>
                </a:cubicBezTo>
                <a:cubicBezTo>
                  <a:pt x="6910656" y="4993573"/>
                  <a:pt x="6908981" y="5014905"/>
                  <a:pt x="6923389" y="5017250"/>
                </a:cubicBezTo>
                <a:cubicBezTo>
                  <a:pt x="6933886" y="5018925"/>
                  <a:pt x="6968175" y="5017920"/>
                  <a:pt x="6993081" y="5010772"/>
                </a:cubicBezTo>
                <a:cubicBezTo>
                  <a:pt x="6981913" y="5025404"/>
                  <a:pt x="6970298" y="5039587"/>
                  <a:pt x="6957230" y="5051985"/>
                </a:cubicBezTo>
                <a:cubicBezTo>
                  <a:pt x="6949524" y="5046177"/>
                  <a:pt x="6940365" y="5046959"/>
                  <a:pt x="6927409" y="5046513"/>
                </a:cubicBezTo>
                <a:cubicBezTo>
                  <a:pt x="6898147" y="5045619"/>
                  <a:pt x="6869330" y="5044167"/>
                  <a:pt x="6840069" y="5044614"/>
                </a:cubicBezTo>
                <a:cubicBezTo>
                  <a:pt x="6827784" y="5044837"/>
                  <a:pt x="6826555" y="5061925"/>
                  <a:pt x="6837724" y="5065387"/>
                </a:cubicBezTo>
                <a:cubicBezTo>
                  <a:pt x="6863077" y="5073429"/>
                  <a:pt x="6888429" y="5078343"/>
                  <a:pt x="6914678" y="5081135"/>
                </a:cubicBezTo>
                <a:cubicBezTo>
                  <a:pt x="6911996" y="5082364"/>
                  <a:pt x="6909986" y="5084151"/>
                  <a:pt x="6907193" y="5085156"/>
                </a:cubicBezTo>
                <a:cubicBezTo>
                  <a:pt x="6895690" y="5089624"/>
                  <a:pt x="6883963" y="5093421"/>
                  <a:pt x="6872346" y="5097330"/>
                </a:cubicBezTo>
                <a:cubicBezTo>
                  <a:pt x="6852355" y="5096437"/>
                  <a:pt x="6832585" y="5095766"/>
                  <a:pt x="6812483" y="5092304"/>
                </a:cubicBezTo>
                <a:cubicBezTo>
                  <a:pt x="6794613" y="5089289"/>
                  <a:pt x="6771827" y="5087837"/>
                  <a:pt x="6755299" y="5080242"/>
                </a:cubicBezTo>
                <a:cubicBezTo>
                  <a:pt x="6749714" y="5077674"/>
                  <a:pt x="6745916" y="5084933"/>
                  <a:pt x="6749937" y="5088842"/>
                </a:cubicBezTo>
                <a:cubicBezTo>
                  <a:pt x="6763898" y="5102692"/>
                  <a:pt x="6785007" y="5113748"/>
                  <a:pt x="6807455" y="5121008"/>
                </a:cubicBezTo>
                <a:cubicBezTo>
                  <a:pt x="6805446" y="5121902"/>
                  <a:pt x="6804775" y="5123576"/>
                  <a:pt x="6803547" y="5125029"/>
                </a:cubicBezTo>
                <a:cubicBezTo>
                  <a:pt x="6799079" y="5126145"/>
                  <a:pt x="6794500" y="5126817"/>
                  <a:pt x="6790032" y="5127821"/>
                </a:cubicBezTo>
                <a:cubicBezTo>
                  <a:pt x="6781880" y="5127486"/>
                  <a:pt x="6773726" y="5127151"/>
                  <a:pt x="6766579" y="5126146"/>
                </a:cubicBezTo>
                <a:cubicBezTo>
                  <a:pt x="6736087" y="5121455"/>
                  <a:pt x="6701240" y="5116430"/>
                  <a:pt x="6671867" y="5107382"/>
                </a:cubicBezTo>
                <a:cubicBezTo>
                  <a:pt x="6666953" y="5105819"/>
                  <a:pt x="6663155" y="5112296"/>
                  <a:pt x="6667511" y="5115535"/>
                </a:cubicBezTo>
                <a:cubicBezTo>
                  <a:pt x="6684711" y="5128044"/>
                  <a:pt x="6702357" y="5136309"/>
                  <a:pt x="6721233" y="5142340"/>
                </a:cubicBezTo>
                <a:cubicBezTo>
                  <a:pt x="6586202" y="5168922"/>
                  <a:pt x="6447709" y="5180426"/>
                  <a:pt x="6308992" y="5183106"/>
                </a:cubicBezTo>
                <a:cubicBezTo>
                  <a:pt x="6369305" y="5168476"/>
                  <a:pt x="6424142" y="5143458"/>
                  <a:pt x="6484119" y="5115312"/>
                </a:cubicBezTo>
                <a:cubicBezTo>
                  <a:pt x="6530582" y="5093422"/>
                  <a:pt x="6590334" y="5095990"/>
                  <a:pt x="6627973" y="5059691"/>
                </a:cubicBezTo>
                <a:cubicBezTo>
                  <a:pt x="6634227" y="5053660"/>
                  <a:pt x="6626410" y="5043161"/>
                  <a:pt x="6618704" y="5046066"/>
                </a:cubicBezTo>
                <a:cubicBezTo>
                  <a:pt x="6546999" y="5073093"/>
                  <a:pt x="6481773" y="5109615"/>
                  <a:pt x="6407948" y="5132289"/>
                </a:cubicBezTo>
                <a:cubicBezTo>
                  <a:pt x="6344287" y="5151722"/>
                  <a:pt x="6282522" y="5166353"/>
                  <a:pt x="6216403" y="5176405"/>
                </a:cubicBezTo>
                <a:cubicBezTo>
                  <a:pt x="6211489" y="5177186"/>
                  <a:pt x="6209367" y="5180426"/>
                  <a:pt x="6208473" y="5184000"/>
                </a:cubicBezTo>
                <a:cubicBezTo>
                  <a:pt x="6164133" y="5183776"/>
                  <a:pt x="6119905" y="5183106"/>
                  <a:pt x="6076011" y="5181878"/>
                </a:cubicBezTo>
                <a:cubicBezTo>
                  <a:pt x="6074895" y="5181878"/>
                  <a:pt x="6074224" y="5182547"/>
                  <a:pt x="6073331" y="5182994"/>
                </a:cubicBezTo>
                <a:cubicBezTo>
                  <a:pt x="6055572" y="5177186"/>
                  <a:pt x="6037591" y="5174395"/>
                  <a:pt x="6019609" y="5177857"/>
                </a:cubicBezTo>
                <a:cubicBezTo>
                  <a:pt x="6016260" y="5178528"/>
                  <a:pt x="6015365" y="5183777"/>
                  <a:pt x="6018603" y="5185228"/>
                </a:cubicBezTo>
                <a:cubicBezTo>
                  <a:pt x="6063056" y="5205109"/>
                  <a:pt x="6104827" y="5224319"/>
                  <a:pt x="6148497" y="5246992"/>
                </a:cubicBezTo>
                <a:cubicBezTo>
                  <a:pt x="6188370" y="5267766"/>
                  <a:pt x="6227349" y="5294682"/>
                  <a:pt x="6268450" y="5311994"/>
                </a:cubicBezTo>
                <a:cubicBezTo>
                  <a:pt x="6273588" y="5314117"/>
                  <a:pt x="6279284" y="5308756"/>
                  <a:pt x="6277050" y="5303506"/>
                </a:cubicBezTo>
                <a:cubicBezTo>
                  <a:pt x="6257951" y="5260283"/>
                  <a:pt x="6200767" y="5244759"/>
                  <a:pt x="6161341" y="5225771"/>
                </a:cubicBezTo>
                <a:cubicBezTo>
                  <a:pt x="6148386" y="5219517"/>
                  <a:pt x="6134760" y="5211922"/>
                  <a:pt x="6120798" y="5204438"/>
                </a:cubicBezTo>
                <a:cubicBezTo>
                  <a:pt x="6131073" y="5205332"/>
                  <a:pt x="6141572" y="5205109"/>
                  <a:pt x="6151848" y="5205443"/>
                </a:cubicBezTo>
                <a:cubicBezTo>
                  <a:pt x="6151624" y="5208348"/>
                  <a:pt x="6153411" y="5211475"/>
                  <a:pt x="6157097" y="5211810"/>
                </a:cubicBezTo>
                <a:cubicBezTo>
                  <a:pt x="6279619" y="5220745"/>
                  <a:pt x="6349759" y="5349857"/>
                  <a:pt x="6457985" y="5388947"/>
                </a:cubicBezTo>
                <a:cubicBezTo>
                  <a:pt x="6466808" y="5392075"/>
                  <a:pt x="6471387" y="5380571"/>
                  <a:pt x="6464910" y="5375211"/>
                </a:cubicBezTo>
                <a:cubicBezTo>
                  <a:pt x="6410182" y="5329976"/>
                  <a:pt x="6350317" y="5281168"/>
                  <a:pt x="6289112" y="5244981"/>
                </a:cubicBezTo>
                <a:cubicBezTo>
                  <a:pt x="6266774" y="5231803"/>
                  <a:pt x="6241868" y="5215160"/>
                  <a:pt x="6215845" y="5205556"/>
                </a:cubicBezTo>
                <a:cubicBezTo>
                  <a:pt x="6274705" y="5203322"/>
                  <a:pt x="6333787" y="5197626"/>
                  <a:pt x="6392201" y="5197850"/>
                </a:cubicBezTo>
                <a:cubicBezTo>
                  <a:pt x="6503331" y="5198408"/>
                  <a:pt x="6609210" y="5195392"/>
                  <a:pt x="6718329" y="5172273"/>
                </a:cubicBezTo>
                <a:cubicBezTo>
                  <a:pt x="6743459" y="5166911"/>
                  <a:pt x="6768701" y="5162332"/>
                  <a:pt x="6793942" y="5157418"/>
                </a:cubicBezTo>
                <a:cubicBezTo>
                  <a:pt x="6805892" y="5158535"/>
                  <a:pt x="6817061" y="5156972"/>
                  <a:pt x="6825885" y="5151163"/>
                </a:cubicBezTo>
                <a:cubicBezTo>
                  <a:pt x="6891558" y="5138655"/>
                  <a:pt x="6957342" y="5126593"/>
                  <a:pt x="7023014" y="5114083"/>
                </a:cubicBezTo>
                <a:cubicBezTo>
                  <a:pt x="7067466" y="5105595"/>
                  <a:pt x="7105328" y="5092639"/>
                  <a:pt x="7145982" y="5072200"/>
                </a:cubicBezTo>
                <a:cubicBezTo>
                  <a:pt x="7215675" y="5037242"/>
                  <a:pt x="7288832" y="5035120"/>
                  <a:pt x="7363103" y="5046177"/>
                </a:cubicBezTo>
                <a:cubicBezTo>
                  <a:pt x="7326692" y="5101463"/>
                  <a:pt x="7300335" y="5155408"/>
                  <a:pt x="7238124" y="5191595"/>
                </a:cubicBezTo>
                <a:cubicBezTo>
                  <a:pt x="7220143" y="5202093"/>
                  <a:pt x="7231088" y="5228563"/>
                  <a:pt x="7251191" y="5221415"/>
                </a:cubicBezTo>
                <a:cubicBezTo>
                  <a:pt x="7259568" y="5218400"/>
                  <a:pt x="7266829" y="5214714"/>
                  <a:pt x="7274089" y="5210917"/>
                </a:cubicBezTo>
                <a:cubicBezTo>
                  <a:pt x="7277551" y="5212592"/>
                  <a:pt x="7281348" y="5213040"/>
                  <a:pt x="7284811" y="5209688"/>
                </a:cubicBezTo>
                <a:cubicBezTo>
                  <a:pt x="7355398" y="5139883"/>
                  <a:pt x="7499698" y="5107271"/>
                  <a:pt x="7595750" y="5116093"/>
                </a:cubicBezTo>
                <a:cubicBezTo>
                  <a:pt x="7630708" y="5119333"/>
                  <a:pt x="7667788" y="5120002"/>
                  <a:pt x="7702412" y="5125252"/>
                </a:cubicBezTo>
                <a:cubicBezTo>
                  <a:pt x="7701630" y="5125140"/>
                  <a:pt x="7653939" y="5174284"/>
                  <a:pt x="7649918" y="5178193"/>
                </a:cubicBezTo>
                <a:cubicBezTo>
                  <a:pt x="7645339" y="5182660"/>
                  <a:pt x="7642435" y="5191818"/>
                  <a:pt x="7640314" y="5199860"/>
                </a:cubicBezTo>
                <a:cubicBezTo>
                  <a:pt x="7639085" y="5202987"/>
                  <a:pt x="7637633" y="5206114"/>
                  <a:pt x="7636851" y="5209800"/>
                </a:cubicBezTo>
                <a:cubicBezTo>
                  <a:pt x="7636738" y="5210581"/>
                  <a:pt x="7637185" y="5211140"/>
                  <a:pt x="7637185" y="5211811"/>
                </a:cubicBezTo>
                <a:cubicBezTo>
                  <a:pt x="7635287" y="5218288"/>
                  <a:pt x="7639308" y="5222644"/>
                  <a:pt x="7644446" y="5224542"/>
                </a:cubicBezTo>
                <a:cubicBezTo>
                  <a:pt x="7650365" y="5228005"/>
                  <a:pt x="7658295" y="5228563"/>
                  <a:pt x="7663432" y="5223538"/>
                </a:cubicBezTo>
                <a:cubicBezTo>
                  <a:pt x="7693142" y="5194834"/>
                  <a:pt x="7763058" y="5211140"/>
                  <a:pt x="7799692" y="5217394"/>
                </a:cubicBezTo>
                <a:cubicBezTo>
                  <a:pt x="7832751" y="5222756"/>
                  <a:pt x="7859669" y="5221751"/>
                  <a:pt x="7889154" y="5217841"/>
                </a:cubicBezTo>
                <a:cubicBezTo>
                  <a:pt x="7885356" y="5224319"/>
                  <a:pt x="7879884" y="5229569"/>
                  <a:pt x="7874746" y="5234930"/>
                </a:cubicBezTo>
                <a:cubicBezTo>
                  <a:pt x="7872736" y="5233812"/>
                  <a:pt x="7870614" y="5233031"/>
                  <a:pt x="7868269" y="5233366"/>
                </a:cubicBezTo>
                <a:cubicBezTo>
                  <a:pt x="7840346" y="5237498"/>
                  <a:pt x="7819460" y="5263298"/>
                  <a:pt x="7791427" y="5272010"/>
                </a:cubicBezTo>
                <a:cubicBezTo>
                  <a:pt x="7766632" y="5279828"/>
                  <a:pt x="7741056" y="5285525"/>
                  <a:pt x="7715926" y="5275807"/>
                </a:cubicBezTo>
                <a:cubicBezTo>
                  <a:pt x="7703864" y="5271117"/>
                  <a:pt x="7693811" y="5286306"/>
                  <a:pt x="7701518" y="5296022"/>
                </a:cubicBezTo>
                <a:cubicBezTo>
                  <a:pt x="7720394" y="5319700"/>
                  <a:pt x="7754681" y="5317802"/>
                  <a:pt x="7782268" y="5312776"/>
                </a:cubicBezTo>
                <a:cubicBezTo>
                  <a:pt x="7768196" y="5325509"/>
                  <a:pt x="7753677" y="5337459"/>
                  <a:pt x="7736923" y="5345612"/>
                </a:cubicBezTo>
                <a:cubicBezTo>
                  <a:pt x="7731227" y="5346618"/>
                  <a:pt x="7725419" y="5347512"/>
                  <a:pt x="7719834" y="5347735"/>
                </a:cubicBezTo>
                <a:cubicBezTo>
                  <a:pt x="7705651" y="5348516"/>
                  <a:pt x="7690797" y="5345725"/>
                  <a:pt x="7676054" y="5343603"/>
                </a:cubicBezTo>
                <a:cubicBezTo>
                  <a:pt x="7671251" y="5342709"/>
                  <a:pt x="7666448" y="5341927"/>
                  <a:pt x="7661757" y="5340810"/>
                </a:cubicBezTo>
                <a:cubicBezTo>
                  <a:pt x="7627023" y="5332098"/>
                  <a:pt x="7592399" y="5322158"/>
                  <a:pt x="7556771" y="5318473"/>
                </a:cubicBezTo>
                <a:cubicBezTo>
                  <a:pt x="7543814" y="5317131"/>
                  <a:pt x="7538677" y="5335784"/>
                  <a:pt x="7552191" y="5338800"/>
                </a:cubicBezTo>
                <a:cubicBezTo>
                  <a:pt x="7591505" y="5347623"/>
                  <a:pt x="7629926" y="5358904"/>
                  <a:pt x="7668906" y="5368732"/>
                </a:cubicBezTo>
                <a:cubicBezTo>
                  <a:pt x="7700848" y="5376774"/>
                  <a:pt x="7733238" y="5387496"/>
                  <a:pt x="7765850" y="5379678"/>
                </a:cubicBezTo>
                <a:cubicBezTo>
                  <a:pt x="7769760" y="5378785"/>
                  <a:pt x="7771211" y="5376104"/>
                  <a:pt x="7771546" y="5373199"/>
                </a:cubicBezTo>
                <a:cubicBezTo>
                  <a:pt x="7780034" y="5375433"/>
                  <a:pt x="7785508" y="5378784"/>
                  <a:pt x="7789528" y="5382581"/>
                </a:cubicBezTo>
                <a:cubicBezTo>
                  <a:pt x="7777131" y="5384926"/>
                  <a:pt x="7764846" y="5387608"/>
                  <a:pt x="7751778" y="5386155"/>
                </a:cubicBezTo>
                <a:cubicBezTo>
                  <a:pt x="7738040" y="5384592"/>
                  <a:pt x="7725531" y="5383252"/>
                  <a:pt x="7711681" y="5384926"/>
                </a:cubicBezTo>
                <a:cubicBezTo>
                  <a:pt x="7703193" y="5385933"/>
                  <a:pt x="7704980" y="5396766"/>
                  <a:pt x="7711012" y="5399557"/>
                </a:cubicBezTo>
                <a:cubicBezTo>
                  <a:pt x="7731785" y="5409275"/>
                  <a:pt x="7764287" y="5416311"/>
                  <a:pt x="7791092" y="5412402"/>
                </a:cubicBezTo>
                <a:cubicBezTo>
                  <a:pt x="7790087" y="5414189"/>
                  <a:pt x="7789640" y="5415865"/>
                  <a:pt x="7788411" y="5417763"/>
                </a:cubicBezTo>
                <a:cubicBezTo>
                  <a:pt x="7776238" y="5418545"/>
                  <a:pt x="7763729" y="5421337"/>
                  <a:pt x="7751442" y="5422342"/>
                </a:cubicBezTo>
                <a:cubicBezTo>
                  <a:pt x="7725977" y="5424464"/>
                  <a:pt x="7702300" y="5420444"/>
                  <a:pt x="7677282" y="5416088"/>
                </a:cubicBezTo>
                <a:cubicBezTo>
                  <a:pt x="7670245" y="5414858"/>
                  <a:pt x="7668124" y="5423571"/>
                  <a:pt x="7672367" y="5427703"/>
                </a:cubicBezTo>
                <a:cubicBezTo>
                  <a:pt x="7686441" y="5441217"/>
                  <a:pt x="7703193" y="5446579"/>
                  <a:pt x="7721287" y="5448254"/>
                </a:cubicBezTo>
                <a:cubicBezTo>
                  <a:pt x="7716149" y="5448589"/>
                  <a:pt x="7710900" y="5448812"/>
                  <a:pt x="7705986" y="5449147"/>
                </a:cubicBezTo>
                <a:cubicBezTo>
                  <a:pt x="7669129" y="5451828"/>
                  <a:pt x="7638191" y="5451493"/>
                  <a:pt x="7601446" y="5445126"/>
                </a:cubicBezTo>
                <a:cubicBezTo>
                  <a:pt x="7596197" y="5444233"/>
                  <a:pt x="7592399" y="5450599"/>
                  <a:pt x="7596532" y="5454397"/>
                </a:cubicBezTo>
                <a:cubicBezTo>
                  <a:pt x="7620321" y="5476399"/>
                  <a:pt x="7653268" y="5476176"/>
                  <a:pt x="7683983" y="5476623"/>
                </a:cubicBezTo>
                <a:cubicBezTo>
                  <a:pt x="7693029" y="5476734"/>
                  <a:pt x="7702077" y="5476064"/>
                  <a:pt x="7711123" y="5475394"/>
                </a:cubicBezTo>
                <a:cubicBezTo>
                  <a:pt x="7704311" y="5478186"/>
                  <a:pt x="7697721" y="5480644"/>
                  <a:pt x="7691355" y="5482318"/>
                </a:cubicBezTo>
                <a:cubicBezTo>
                  <a:pt x="7649472" y="5493264"/>
                  <a:pt x="7605690" y="5501528"/>
                  <a:pt x="7562243" y="5502199"/>
                </a:cubicBezTo>
                <a:cubicBezTo>
                  <a:pt x="7479148" y="5503540"/>
                  <a:pt x="7402976" y="5509123"/>
                  <a:pt x="7341771" y="5442557"/>
                </a:cubicBezTo>
                <a:cubicBezTo>
                  <a:pt x="7341435" y="5440770"/>
                  <a:pt x="7340208" y="5439207"/>
                  <a:pt x="7339761" y="5437420"/>
                </a:cubicBezTo>
                <a:cubicBezTo>
                  <a:pt x="7382425" y="5467799"/>
                  <a:pt x="7446199" y="5487121"/>
                  <a:pt x="7486407" y="5479080"/>
                </a:cubicBezTo>
                <a:cubicBezTo>
                  <a:pt x="7492773" y="5477851"/>
                  <a:pt x="7494337" y="5469475"/>
                  <a:pt x="7488194" y="5466570"/>
                </a:cubicBezTo>
                <a:cubicBezTo>
                  <a:pt x="7458038" y="5452721"/>
                  <a:pt x="7423750" y="5451939"/>
                  <a:pt x="7392701" y="5440325"/>
                </a:cubicBezTo>
                <a:cubicBezTo>
                  <a:pt x="7368242" y="5431166"/>
                  <a:pt x="7345904" y="5418545"/>
                  <a:pt x="7322896" y="5407041"/>
                </a:cubicBezTo>
                <a:cubicBezTo>
                  <a:pt x="7320215" y="5403914"/>
                  <a:pt x="7318094" y="5400451"/>
                  <a:pt x="7315189" y="5397548"/>
                </a:cubicBezTo>
                <a:cubicBezTo>
                  <a:pt x="7323678" y="5401234"/>
                  <a:pt x="7331831" y="5405366"/>
                  <a:pt x="7340542" y="5408716"/>
                </a:cubicBezTo>
                <a:cubicBezTo>
                  <a:pt x="7371033" y="5420555"/>
                  <a:pt x="7400742" y="5435744"/>
                  <a:pt x="7433690" y="5438872"/>
                </a:cubicBezTo>
                <a:cubicBezTo>
                  <a:pt x="7440503" y="5439542"/>
                  <a:pt x="7442625" y="5431501"/>
                  <a:pt x="7438158" y="5427368"/>
                </a:cubicBezTo>
                <a:cubicBezTo>
                  <a:pt x="7413140" y="5404249"/>
                  <a:pt x="7380638" y="5398217"/>
                  <a:pt x="7349030" y="5387608"/>
                </a:cubicBezTo>
                <a:cubicBezTo>
                  <a:pt x="7314407" y="5375880"/>
                  <a:pt x="7282465" y="5362030"/>
                  <a:pt x="7250857" y="5343602"/>
                </a:cubicBezTo>
                <a:cubicBezTo>
                  <a:pt x="7246837" y="5341257"/>
                  <a:pt x="7242927" y="5342597"/>
                  <a:pt x="7240471" y="5345165"/>
                </a:cubicBezTo>
                <a:cubicBezTo>
                  <a:pt x="7224387" y="5336789"/>
                  <a:pt x="7207970" y="5328971"/>
                  <a:pt x="7191215" y="5321600"/>
                </a:cubicBezTo>
                <a:cubicBezTo>
                  <a:pt x="7179824" y="5316573"/>
                  <a:pt x="7174016" y="5334220"/>
                  <a:pt x="7184738" y="5339357"/>
                </a:cubicBezTo>
                <a:cubicBezTo>
                  <a:pt x="7213106" y="5353207"/>
                  <a:pt x="7242592" y="5366833"/>
                  <a:pt x="7268057" y="5385709"/>
                </a:cubicBezTo>
                <a:cubicBezTo>
                  <a:pt x="7282688" y="5396542"/>
                  <a:pt x="7296649" y="5408381"/>
                  <a:pt x="7307818" y="5422900"/>
                </a:cubicBezTo>
                <a:cubicBezTo>
                  <a:pt x="7313961" y="5430831"/>
                  <a:pt x="7319322" y="5438202"/>
                  <a:pt x="7325688" y="5445015"/>
                </a:cubicBezTo>
                <a:cubicBezTo>
                  <a:pt x="7326470" y="5446131"/>
                  <a:pt x="7327363" y="5447471"/>
                  <a:pt x="7328145" y="5448478"/>
                </a:cubicBezTo>
                <a:cubicBezTo>
                  <a:pt x="7355955" y="5483324"/>
                  <a:pt x="7386670" y="5514597"/>
                  <a:pt x="7422298" y="5541736"/>
                </a:cubicBezTo>
                <a:cubicBezTo>
                  <a:pt x="7454799" y="5566420"/>
                  <a:pt x="7465521" y="5582838"/>
                  <a:pt x="7463623" y="5594006"/>
                </a:cubicBezTo>
                <a:cubicBezTo>
                  <a:pt x="7447428" y="5585964"/>
                  <a:pt x="7428329" y="5582615"/>
                  <a:pt x="7411017" y="5577477"/>
                </a:cubicBezTo>
                <a:cubicBezTo>
                  <a:pt x="7381309" y="5568765"/>
                  <a:pt x="7352381" y="5557372"/>
                  <a:pt x="7321444" y="5554023"/>
                </a:cubicBezTo>
                <a:cubicBezTo>
                  <a:pt x="7316641" y="5553464"/>
                  <a:pt x="7314072" y="5559719"/>
                  <a:pt x="7317981" y="5562622"/>
                </a:cubicBezTo>
                <a:cubicBezTo>
                  <a:pt x="7343782" y="5582614"/>
                  <a:pt x="7374942" y="5590879"/>
                  <a:pt x="7405545" y="5601154"/>
                </a:cubicBezTo>
                <a:cubicBezTo>
                  <a:pt x="7415820" y="5604617"/>
                  <a:pt x="7426207" y="5608861"/>
                  <a:pt x="7436706" y="5612435"/>
                </a:cubicBezTo>
                <a:cubicBezTo>
                  <a:pt x="7425091" y="5615004"/>
                  <a:pt x="7410795" y="5616344"/>
                  <a:pt x="7395939" y="5617014"/>
                </a:cubicBezTo>
                <a:cubicBezTo>
                  <a:pt x="7370698" y="5607520"/>
                  <a:pt x="7341659" y="5607074"/>
                  <a:pt x="7315748" y="5599145"/>
                </a:cubicBezTo>
                <a:cubicBezTo>
                  <a:pt x="7281348" y="5588758"/>
                  <a:pt x="7250410" y="5568542"/>
                  <a:pt x="7216345" y="5559495"/>
                </a:cubicBezTo>
                <a:cubicBezTo>
                  <a:pt x="7208863" y="5557485"/>
                  <a:pt x="7204842" y="5566420"/>
                  <a:pt x="7209310" y="5571781"/>
                </a:cubicBezTo>
                <a:cubicBezTo>
                  <a:pt x="7231870" y="5598251"/>
                  <a:pt x="7273530" y="5610649"/>
                  <a:pt x="7306477" y="5619583"/>
                </a:cubicBezTo>
                <a:cubicBezTo>
                  <a:pt x="7294751" y="5620365"/>
                  <a:pt x="7283247" y="5621147"/>
                  <a:pt x="7271966" y="5621928"/>
                </a:cubicBezTo>
                <a:cubicBezTo>
                  <a:pt x="7235557" y="5610872"/>
                  <a:pt x="7201380" y="5597246"/>
                  <a:pt x="7164857" y="5581051"/>
                </a:cubicBezTo>
                <a:cubicBezTo>
                  <a:pt x="7128559" y="5564967"/>
                  <a:pt x="7094271" y="5547099"/>
                  <a:pt x="7054062" y="5546203"/>
                </a:cubicBezTo>
                <a:cubicBezTo>
                  <a:pt x="7048591" y="5546093"/>
                  <a:pt x="7046357" y="5554245"/>
                  <a:pt x="7051382" y="5556703"/>
                </a:cubicBezTo>
                <a:cubicBezTo>
                  <a:pt x="7101977" y="5581386"/>
                  <a:pt x="7160278" y="5595459"/>
                  <a:pt x="7213553" y="5613440"/>
                </a:cubicBezTo>
                <a:cubicBezTo>
                  <a:pt x="7223381" y="5616679"/>
                  <a:pt x="7232987" y="5620253"/>
                  <a:pt x="7242592" y="5623715"/>
                </a:cubicBezTo>
                <a:cubicBezTo>
                  <a:pt x="7179265" y="5626843"/>
                  <a:pt x="7121299" y="5624944"/>
                  <a:pt x="7055291" y="5598362"/>
                </a:cubicBezTo>
                <a:cubicBezTo>
                  <a:pt x="7032730" y="5589316"/>
                  <a:pt x="7002464" y="5569436"/>
                  <a:pt x="6976105" y="5564633"/>
                </a:cubicBezTo>
                <a:cubicBezTo>
                  <a:pt x="6921824" y="5493040"/>
                  <a:pt x="6842750" y="5419326"/>
                  <a:pt x="6755633" y="5395873"/>
                </a:cubicBezTo>
                <a:cubicBezTo>
                  <a:pt x="6746697" y="5393414"/>
                  <a:pt x="6741561" y="5404584"/>
                  <a:pt x="6747368" y="5410838"/>
                </a:cubicBezTo>
                <a:cubicBezTo>
                  <a:pt x="6845318" y="5516384"/>
                  <a:pt x="7015084" y="5573233"/>
                  <a:pt x="6993528" y="5752156"/>
                </a:cubicBezTo>
                <a:cubicBezTo>
                  <a:pt x="6989843" y="5782759"/>
                  <a:pt x="6984482" y="5812579"/>
                  <a:pt x="6977668" y="5842624"/>
                </a:cubicBezTo>
                <a:cubicBezTo>
                  <a:pt x="6977446" y="5843740"/>
                  <a:pt x="6976999" y="5843741"/>
                  <a:pt x="6976776" y="5844635"/>
                </a:cubicBezTo>
                <a:cubicBezTo>
                  <a:pt x="6965607" y="5825312"/>
                  <a:pt x="6948853" y="5806884"/>
                  <a:pt x="6937573" y="5791359"/>
                </a:cubicBezTo>
                <a:cubicBezTo>
                  <a:pt x="6918809" y="5765671"/>
                  <a:pt x="6897812" y="5729931"/>
                  <a:pt x="6868214" y="5715858"/>
                </a:cubicBezTo>
                <a:cubicBezTo>
                  <a:pt x="6865198" y="5714406"/>
                  <a:pt x="6860396" y="5716304"/>
                  <a:pt x="6861625" y="5720437"/>
                </a:cubicBezTo>
                <a:cubicBezTo>
                  <a:pt x="6872794" y="5757852"/>
                  <a:pt x="6910208" y="5795045"/>
                  <a:pt x="6930871" y="5825090"/>
                </a:cubicBezTo>
                <a:cubicBezTo>
                  <a:pt x="6931652" y="5826205"/>
                  <a:pt x="6932435" y="5827546"/>
                  <a:pt x="6933104" y="5828662"/>
                </a:cubicBezTo>
                <a:cubicBezTo>
                  <a:pt x="6877931" y="5800741"/>
                  <a:pt x="6831692" y="5766341"/>
                  <a:pt x="6790591" y="5717981"/>
                </a:cubicBezTo>
                <a:cubicBezTo>
                  <a:pt x="6784336" y="5710609"/>
                  <a:pt x="6771157" y="5712730"/>
                  <a:pt x="6769928" y="5723341"/>
                </a:cubicBezTo>
                <a:cubicBezTo>
                  <a:pt x="6768701" y="5734397"/>
                  <a:pt x="6765014" y="5748583"/>
                  <a:pt x="6761217" y="5762767"/>
                </a:cubicBezTo>
                <a:cubicBezTo>
                  <a:pt x="6749825" y="5751934"/>
                  <a:pt x="6736646" y="5741994"/>
                  <a:pt x="6727375" y="5730936"/>
                </a:cubicBezTo>
                <a:cubicBezTo>
                  <a:pt x="6708389" y="5708710"/>
                  <a:pt x="6690629" y="5686038"/>
                  <a:pt x="6670749" y="5664705"/>
                </a:cubicBezTo>
                <a:cubicBezTo>
                  <a:pt x="6667176" y="5660796"/>
                  <a:pt x="6659916" y="5663812"/>
                  <a:pt x="6662150" y="5669396"/>
                </a:cubicBezTo>
                <a:cubicBezTo>
                  <a:pt x="6672090" y="5694302"/>
                  <a:pt x="6686497" y="5715522"/>
                  <a:pt x="6702580" y="5736073"/>
                </a:cubicBezTo>
                <a:cubicBezTo>
                  <a:pt x="6702135" y="5735851"/>
                  <a:pt x="6701576" y="5735628"/>
                  <a:pt x="6701018" y="5735404"/>
                </a:cubicBezTo>
                <a:cubicBezTo>
                  <a:pt x="6693981" y="5726916"/>
                  <a:pt x="6686274" y="5719208"/>
                  <a:pt x="6678233" y="5711055"/>
                </a:cubicBezTo>
                <a:cubicBezTo>
                  <a:pt x="6657123" y="5689946"/>
                  <a:pt x="6638808" y="5666828"/>
                  <a:pt x="6622500" y="5641808"/>
                </a:cubicBezTo>
                <a:cubicBezTo>
                  <a:pt x="6604295" y="5614111"/>
                  <a:pt x="6585644" y="5582279"/>
                  <a:pt x="6557946" y="5563293"/>
                </a:cubicBezTo>
                <a:cubicBezTo>
                  <a:pt x="6550686" y="5558267"/>
                  <a:pt x="6538177" y="5566196"/>
                  <a:pt x="6543537" y="5575020"/>
                </a:cubicBezTo>
                <a:cubicBezTo>
                  <a:pt x="6566099" y="5612212"/>
                  <a:pt x="6595361" y="5651303"/>
                  <a:pt x="6624512" y="5683581"/>
                </a:cubicBezTo>
                <a:cubicBezTo>
                  <a:pt x="6639031" y="5699664"/>
                  <a:pt x="6655225" y="5716752"/>
                  <a:pt x="6672648" y="5731717"/>
                </a:cubicBezTo>
                <a:cubicBezTo>
                  <a:pt x="6655113" y="5721219"/>
                  <a:pt x="6637914" y="5710050"/>
                  <a:pt x="6622836" y="5696090"/>
                </a:cubicBezTo>
                <a:cubicBezTo>
                  <a:pt x="6598711" y="5673974"/>
                  <a:pt x="6574251" y="5653536"/>
                  <a:pt x="6548787" y="5633544"/>
                </a:cubicBezTo>
                <a:cubicBezTo>
                  <a:pt x="6505340" y="5529675"/>
                  <a:pt x="6436093" y="5441887"/>
                  <a:pt x="6343505" y="5417763"/>
                </a:cubicBezTo>
                <a:cubicBezTo>
                  <a:pt x="6330325" y="5414301"/>
                  <a:pt x="6320496" y="5431948"/>
                  <a:pt x="6330660" y="5441217"/>
                </a:cubicBezTo>
                <a:cubicBezTo>
                  <a:pt x="6419453" y="5521521"/>
                  <a:pt x="6486129" y="5580716"/>
                  <a:pt x="6530134" y="5697876"/>
                </a:cubicBezTo>
                <a:cubicBezTo>
                  <a:pt x="6536388" y="5714406"/>
                  <a:pt x="6573469" y="5861834"/>
                  <a:pt x="6570901" y="5923375"/>
                </a:cubicBezTo>
                <a:cubicBezTo>
                  <a:pt x="6518631" y="5792812"/>
                  <a:pt x="6411187" y="5683580"/>
                  <a:pt x="6292575" y="5610648"/>
                </a:cubicBezTo>
                <a:cubicBezTo>
                  <a:pt x="6285427" y="5606181"/>
                  <a:pt x="6274928" y="5615674"/>
                  <a:pt x="6281964" y="5622152"/>
                </a:cubicBezTo>
                <a:cubicBezTo>
                  <a:pt x="6384830" y="5717869"/>
                  <a:pt x="6502435" y="5810011"/>
                  <a:pt x="6550574" y="5947053"/>
                </a:cubicBezTo>
                <a:cubicBezTo>
                  <a:pt x="6544877" y="5944372"/>
                  <a:pt x="6539851" y="5940798"/>
                  <a:pt x="6534491" y="5937558"/>
                </a:cubicBezTo>
                <a:cubicBezTo>
                  <a:pt x="6534715" y="5936778"/>
                  <a:pt x="6535161" y="5935884"/>
                  <a:pt x="6535048" y="5935101"/>
                </a:cubicBezTo>
                <a:cubicBezTo>
                  <a:pt x="6534490" y="5907514"/>
                  <a:pt x="6508914" y="5880374"/>
                  <a:pt x="6493166" y="5858930"/>
                </a:cubicBezTo>
                <a:cubicBezTo>
                  <a:pt x="6474850" y="5833912"/>
                  <a:pt x="6457426" y="5807555"/>
                  <a:pt x="6435759" y="5785440"/>
                </a:cubicBezTo>
                <a:cubicBezTo>
                  <a:pt x="6428164" y="5777733"/>
                  <a:pt x="6416325" y="5786221"/>
                  <a:pt x="6420569" y="5795938"/>
                </a:cubicBezTo>
                <a:cubicBezTo>
                  <a:pt x="6433077" y="5824642"/>
                  <a:pt x="6453963" y="5848878"/>
                  <a:pt x="6471722" y="5874455"/>
                </a:cubicBezTo>
                <a:cubicBezTo>
                  <a:pt x="6478422" y="5884060"/>
                  <a:pt x="6484678" y="5895341"/>
                  <a:pt x="6491380" y="5906398"/>
                </a:cubicBezTo>
                <a:cubicBezTo>
                  <a:pt x="6471275" y="5888528"/>
                  <a:pt x="6452512" y="5868871"/>
                  <a:pt x="6432855" y="5850108"/>
                </a:cubicBezTo>
                <a:cubicBezTo>
                  <a:pt x="6428275" y="5832125"/>
                  <a:pt x="6413980" y="5812579"/>
                  <a:pt x="6406050" y="5801300"/>
                </a:cubicBezTo>
                <a:cubicBezTo>
                  <a:pt x="6385052" y="5771368"/>
                  <a:pt x="6360145" y="5744338"/>
                  <a:pt x="6339148" y="5714517"/>
                </a:cubicBezTo>
                <a:cubicBezTo>
                  <a:pt x="6332894" y="5705694"/>
                  <a:pt x="6318263" y="5715523"/>
                  <a:pt x="6323401" y="5724793"/>
                </a:cubicBezTo>
                <a:cubicBezTo>
                  <a:pt x="6339149" y="5753051"/>
                  <a:pt x="6358694" y="5777399"/>
                  <a:pt x="6376787" y="5804092"/>
                </a:cubicBezTo>
                <a:cubicBezTo>
                  <a:pt x="6383154" y="5813361"/>
                  <a:pt x="6389072" y="5823078"/>
                  <a:pt x="6394434" y="5833018"/>
                </a:cubicBezTo>
                <a:cubicBezTo>
                  <a:pt x="6393428" y="5834247"/>
                  <a:pt x="6392536" y="5835476"/>
                  <a:pt x="6391976" y="5836816"/>
                </a:cubicBezTo>
                <a:cubicBezTo>
                  <a:pt x="6389967" y="5842065"/>
                  <a:pt x="6386058" y="5844187"/>
                  <a:pt x="6381255" y="5844970"/>
                </a:cubicBezTo>
                <a:cubicBezTo>
                  <a:pt x="6365953" y="5813920"/>
                  <a:pt x="6327422" y="5790466"/>
                  <a:pt x="6306200" y="5765223"/>
                </a:cubicBezTo>
                <a:cubicBezTo>
                  <a:pt x="6274816" y="5727809"/>
                  <a:pt x="6252032" y="5686372"/>
                  <a:pt x="6226902" y="5644824"/>
                </a:cubicBezTo>
                <a:cubicBezTo>
                  <a:pt x="6222770" y="5638012"/>
                  <a:pt x="6210596" y="5643484"/>
                  <a:pt x="6212606" y="5650967"/>
                </a:cubicBezTo>
                <a:cubicBezTo>
                  <a:pt x="6224892" y="5698212"/>
                  <a:pt x="6253819" y="5744562"/>
                  <a:pt x="6285874" y="5781307"/>
                </a:cubicBezTo>
                <a:cubicBezTo>
                  <a:pt x="6292909" y="5789349"/>
                  <a:pt x="6300169" y="5796944"/>
                  <a:pt x="6307541" y="5804650"/>
                </a:cubicBezTo>
                <a:cubicBezTo>
                  <a:pt x="6288330" y="5788791"/>
                  <a:pt x="6268562" y="5770920"/>
                  <a:pt x="6251585" y="5754837"/>
                </a:cubicBezTo>
                <a:cubicBezTo>
                  <a:pt x="6251808" y="5753385"/>
                  <a:pt x="6251696" y="5751822"/>
                  <a:pt x="6251249" y="5750370"/>
                </a:cubicBezTo>
                <a:cubicBezTo>
                  <a:pt x="6239076" y="5718539"/>
                  <a:pt x="6208250" y="5693298"/>
                  <a:pt x="6188706" y="5665375"/>
                </a:cubicBezTo>
                <a:cubicBezTo>
                  <a:pt x="6163239" y="5628965"/>
                  <a:pt x="6139004" y="5590992"/>
                  <a:pt x="6115773" y="5553129"/>
                </a:cubicBezTo>
                <a:cubicBezTo>
                  <a:pt x="6114208" y="5550560"/>
                  <a:pt x="6109071" y="5551342"/>
                  <a:pt x="6110188" y="5554805"/>
                </a:cubicBezTo>
                <a:cubicBezTo>
                  <a:pt x="6122474" y="5595793"/>
                  <a:pt x="6137664" y="5633991"/>
                  <a:pt x="6161341" y="5669955"/>
                </a:cubicBezTo>
                <a:cubicBezTo>
                  <a:pt x="6162124" y="5671072"/>
                  <a:pt x="6162904" y="5672523"/>
                  <a:pt x="6163687" y="5673641"/>
                </a:cubicBezTo>
                <a:cubicBezTo>
                  <a:pt x="6111528" y="5626507"/>
                  <a:pt x="6061827" y="5578482"/>
                  <a:pt x="6018716" y="5521410"/>
                </a:cubicBezTo>
                <a:cubicBezTo>
                  <a:pt x="5997830" y="5486451"/>
                  <a:pt x="5973483" y="5452275"/>
                  <a:pt x="5941539" y="5417987"/>
                </a:cubicBezTo>
                <a:cubicBezTo>
                  <a:pt x="5932157" y="5407934"/>
                  <a:pt x="5911943" y="5418210"/>
                  <a:pt x="5919760" y="5431389"/>
                </a:cubicBezTo>
                <a:cubicBezTo>
                  <a:pt x="5949134" y="5481202"/>
                  <a:pt x="5989789" y="5522973"/>
                  <a:pt x="6019052" y="5572786"/>
                </a:cubicBezTo>
                <a:cubicBezTo>
                  <a:pt x="6049766" y="5625056"/>
                  <a:pt x="6068305" y="5679559"/>
                  <a:pt x="6087292" y="5736073"/>
                </a:cubicBezTo>
                <a:cubicBezTo>
                  <a:pt x="6074448" y="5733840"/>
                  <a:pt x="6061380" y="5732388"/>
                  <a:pt x="6048202" y="5732499"/>
                </a:cubicBezTo>
                <a:cubicBezTo>
                  <a:pt x="6035804" y="5731605"/>
                  <a:pt x="6031561" y="5748806"/>
                  <a:pt x="6039601" y="5756290"/>
                </a:cubicBezTo>
                <a:cubicBezTo>
                  <a:pt x="6077352" y="5791024"/>
                  <a:pt x="6211489" y="5905839"/>
                  <a:pt x="6093211" y="5881267"/>
                </a:cubicBezTo>
                <a:cubicBezTo>
                  <a:pt x="6080032" y="5878475"/>
                  <a:pt x="6071321" y="5894335"/>
                  <a:pt x="6078468" y="5904723"/>
                </a:cubicBezTo>
                <a:cubicBezTo>
                  <a:pt x="6113316" y="5956433"/>
                  <a:pt x="6143583" y="6003455"/>
                  <a:pt x="6154082" y="6062538"/>
                </a:cubicBezTo>
                <a:cubicBezTo>
                  <a:pt x="6144811" y="6058740"/>
                  <a:pt x="6135876" y="6055054"/>
                  <a:pt x="6126830" y="6051257"/>
                </a:cubicBezTo>
                <a:cubicBezTo>
                  <a:pt x="6110411" y="6040088"/>
                  <a:pt x="6094886" y="6027802"/>
                  <a:pt x="6080591" y="6013953"/>
                </a:cubicBezTo>
                <a:cubicBezTo>
                  <a:pt x="6057360" y="5991504"/>
                  <a:pt x="6037927" y="5960120"/>
                  <a:pt x="6009557" y="5944037"/>
                </a:cubicBezTo>
                <a:cubicBezTo>
                  <a:pt x="6006653" y="5942361"/>
                  <a:pt x="6003415" y="5945488"/>
                  <a:pt x="6004309" y="5948505"/>
                </a:cubicBezTo>
                <a:cubicBezTo>
                  <a:pt x="6011680" y="5973857"/>
                  <a:pt x="6033235" y="5998540"/>
                  <a:pt x="6055684" y="6019873"/>
                </a:cubicBezTo>
                <a:cubicBezTo>
                  <a:pt x="6044852" y="6014735"/>
                  <a:pt x="6034129" y="6009263"/>
                  <a:pt x="6023741" y="6003678"/>
                </a:cubicBezTo>
                <a:cubicBezTo>
                  <a:pt x="6024189" y="6002673"/>
                  <a:pt x="6025194" y="6001891"/>
                  <a:pt x="6024858" y="6000663"/>
                </a:cubicBezTo>
                <a:cubicBezTo>
                  <a:pt x="6016929" y="5973187"/>
                  <a:pt x="5985433" y="5953194"/>
                  <a:pt x="5966334" y="5932756"/>
                </a:cubicBezTo>
                <a:cubicBezTo>
                  <a:pt x="5941762" y="5906285"/>
                  <a:pt x="5922441" y="5876800"/>
                  <a:pt x="5903118" y="5846533"/>
                </a:cubicBezTo>
                <a:cubicBezTo>
                  <a:pt x="5900327" y="5842178"/>
                  <a:pt x="5892173" y="5843629"/>
                  <a:pt x="5892732" y="5849437"/>
                </a:cubicBezTo>
                <a:cubicBezTo>
                  <a:pt x="5896082" y="5884730"/>
                  <a:pt x="5915628" y="5911424"/>
                  <a:pt x="5938636" y="5937447"/>
                </a:cubicBezTo>
                <a:cubicBezTo>
                  <a:pt x="5946342" y="5946159"/>
                  <a:pt x="5955277" y="5956881"/>
                  <a:pt x="5964771" y="5967492"/>
                </a:cubicBezTo>
                <a:cubicBezTo>
                  <a:pt x="5926238" y="5940127"/>
                  <a:pt x="5890832" y="5906398"/>
                  <a:pt x="5859337" y="5860270"/>
                </a:cubicBezTo>
                <a:cubicBezTo>
                  <a:pt x="5850291" y="5847203"/>
                  <a:pt x="5826390" y="5854239"/>
                  <a:pt x="5828846" y="5870993"/>
                </a:cubicBezTo>
                <a:cubicBezTo>
                  <a:pt x="5832421" y="5895452"/>
                  <a:pt x="5824379" y="5916673"/>
                  <a:pt x="5816337" y="5938229"/>
                </a:cubicBezTo>
                <a:cubicBezTo>
                  <a:pt x="5788192" y="5911424"/>
                  <a:pt x="5756807" y="5886517"/>
                  <a:pt x="5735587" y="5855133"/>
                </a:cubicBezTo>
                <a:cubicBezTo>
                  <a:pt x="5708781" y="5815595"/>
                  <a:pt x="5697502" y="5770475"/>
                  <a:pt x="5675051" y="5730043"/>
                </a:cubicBezTo>
                <a:cubicBezTo>
                  <a:pt x="5679184" y="5709492"/>
                  <a:pt x="5677398" y="5688048"/>
                  <a:pt x="5663100" y="5664146"/>
                </a:cubicBezTo>
                <a:cubicBezTo>
                  <a:pt x="5655842" y="5651973"/>
                  <a:pt x="5640093" y="5663924"/>
                  <a:pt x="5643333" y="5675427"/>
                </a:cubicBezTo>
                <a:cubicBezTo>
                  <a:pt x="5646459" y="5686597"/>
                  <a:pt x="5647577" y="5697207"/>
                  <a:pt x="5647800" y="5707705"/>
                </a:cubicBezTo>
                <a:cubicBezTo>
                  <a:pt x="5645567" y="5709604"/>
                  <a:pt x="5644002" y="5712172"/>
                  <a:pt x="5644896" y="5715635"/>
                </a:cubicBezTo>
                <a:cubicBezTo>
                  <a:pt x="5645567" y="5718315"/>
                  <a:pt x="5646348" y="5721219"/>
                  <a:pt x="5647130" y="5723900"/>
                </a:cubicBezTo>
                <a:cubicBezTo>
                  <a:pt x="5643333" y="5759417"/>
                  <a:pt x="5625574" y="5791694"/>
                  <a:pt x="5605135" y="5823078"/>
                </a:cubicBezTo>
                <a:cubicBezTo>
                  <a:pt x="5602455" y="5827212"/>
                  <a:pt x="5567050" y="5753720"/>
                  <a:pt x="5564034" y="5740765"/>
                </a:cubicBezTo>
                <a:cubicBezTo>
                  <a:pt x="5551861" y="5690282"/>
                  <a:pt x="5548621" y="5638234"/>
                  <a:pt x="5542032" y="5586636"/>
                </a:cubicBezTo>
                <a:cubicBezTo>
                  <a:pt x="5549514" y="5613329"/>
                  <a:pt x="5559120" y="5639017"/>
                  <a:pt x="5576766" y="5659232"/>
                </a:cubicBezTo>
                <a:cubicBezTo>
                  <a:pt x="5579671" y="5662583"/>
                  <a:pt x="5587153" y="5661465"/>
                  <a:pt x="5586036" y="5655882"/>
                </a:cubicBezTo>
                <a:cubicBezTo>
                  <a:pt x="5574980" y="5599926"/>
                  <a:pt x="5558561" y="5538721"/>
                  <a:pt x="5537787" y="5485445"/>
                </a:cubicBezTo>
                <a:cubicBezTo>
                  <a:pt x="5519581" y="5438872"/>
                  <a:pt x="5505510" y="5384368"/>
                  <a:pt x="5481608" y="5338688"/>
                </a:cubicBezTo>
                <a:cubicBezTo>
                  <a:pt x="5528294" y="5410503"/>
                  <a:pt x="5571851" y="5489355"/>
                  <a:pt x="5627696" y="5554581"/>
                </a:cubicBezTo>
                <a:cubicBezTo>
                  <a:pt x="5632387" y="5560053"/>
                  <a:pt x="5642885" y="5554581"/>
                  <a:pt x="5640317" y="5547657"/>
                </a:cubicBezTo>
                <a:cubicBezTo>
                  <a:pt x="5607256" y="5457635"/>
                  <a:pt x="5544377" y="5374539"/>
                  <a:pt x="5490431" y="5295800"/>
                </a:cubicBezTo>
                <a:cubicBezTo>
                  <a:pt x="5453239" y="5241519"/>
                  <a:pt x="5415713" y="5187239"/>
                  <a:pt x="5376063" y="5134745"/>
                </a:cubicBezTo>
                <a:cubicBezTo>
                  <a:pt x="5386003" y="5144574"/>
                  <a:pt x="5396166" y="5154068"/>
                  <a:pt x="5405772" y="5164343"/>
                </a:cubicBezTo>
                <a:cubicBezTo>
                  <a:pt x="5481274" y="5244870"/>
                  <a:pt x="5541138" y="5334891"/>
                  <a:pt x="5612394" y="5418210"/>
                </a:cubicBezTo>
                <a:cubicBezTo>
                  <a:pt x="5617198" y="5423794"/>
                  <a:pt x="5626691" y="5419215"/>
                  <a:pt x="5624010" y="5411844"/>
                </a:cubicBezTo>
                <a:cubicBezTo>
                  <a:pt x="5586036" y="5308978"/>
                  <a:pt x="5503053" y="5216725"/>
                  <a:pt x="5427439" y="5138654"/>
                </a:cubicBezTo>
                <a:cubicBezTo>
                  <a:pt x="5400634" y="5110956"/>
                  <a:pt x="5372824" y="5082587"/>
                  <a:pt x="5343897" y="5055224"/>
                </a:cubicBezTo>
                <a:cubicBezTo>
                  <a:pt x="5376845" y="5076221"/>
                  <a:pt x="5408675" y="5098782"/>
                  <a:pt x="5438050" y="5124806"/>
                </a:cubicBezTo>
                <a:cubicBezTo>
                  <a:pt x="5515338" y="5193047"/>
                  <a:pt x="5570958" y="5275696"/>
                  <a:pt x="5642104" y="5348516"/>
                </a:cubicBezTo>
                <a:cubicBezTo>
                  <a:pt x="5646795" y="5353320"/>
                  <a:pt x="5655507" y="5347065"/>
                  <a:pt x="5652937" y="5341033"/>
                </a:cubicBezTo>
                <a:cubicBezTo>
                  <a:pt x="5602455" y="5222868"/>
                  <a:pt x="5481720" y="5111291"/>
                  <a:pt x="5375058" y="5043608"/>
                </a:cubicBezTo>
                <a:cubicBezTo>
                  <a:pt x="5323123" y="5010661"/>
                  <a:pt x="5265380" y="4967772"/>
                  <a:pt x="5205292" y="4937392"/>
                </a:cubicBezTo>
                <a:cubicBezTo>
                  <a:pt x="5181056" y="4916172"/>
                  <a:pt x="5144981" y="4904668"/>
                  <a:pt x="5116724" y="4894504"/>
                </a:cubicBezTo>
                <a:cubicBezTo>
                  <a:pt x="5087350" y="4884006"/>
                  <a:pt x="5060209" y="4871497"/>
                  <a:pt x="5029719" y="4869152"/>
                </a:cubicBezTo>
                <a:cubicBezTo>
                  <a:pt x="5002579" y="4856530"/>
                  <a:pt x="4974210" y="4844914"/>
                  <a:pt x="4943384" y="4835198"/>
                </a:cubicBezTo>
                <a:cubicBezTo>
                  <a:pt x="4872573" y="4812861"/>
                  <a:pt x="4807907" y="4788959"/>
                  <a:pt x="4742569" y="4754448"/>
                </a:cubicBezTo>
                <a:cubicBezTo>
                  <a:pt x="4708282" y="4736354"/>
                  <a:pt x="4667068" y="4708991"/>
                  <a:pt x="4626191" y="4706981"/>
                </a:cubicBezTo>
                <a:cubicBezTo>
                  <a:pt x="4612453" y="4692126"/>
                  <a:pt x="4582409" y="4702736"/>
                  <a:pt x="4591120" y="4724740"/>
                </a:cubicBezTo>
                <a:cubicBezTo>
                  <a:pt x="4593912" y="4731775"/>
                  <a:pt x="4597375" y="4738030"/>
                  <a:pt x="4600502" y="4744731"/>
                </a:cubicBezTo>
                <a:cubicBezTo>
                  <a:pt x="4610777" y="4787396"/>
                  <a:pt x="4638700" y="4822801"/>
                  <a:pt x="4660702" y="4860887"/>
                </a:cubicBezTo>
                <a:cubicBezTo>
                  <a:pt x="4682704" y="4898973"/>
                  <a:pt x="4703254" y="4959618"/>
                  <a:pt x="4746367" y="4976931"/>
                </a:cubicBezTo>
                <a:cubicBezTo>
                  <a:pt x="4752175" y="4979276"/>
                  <a:pt x="4756307" y="4973021"/>
                  <a:pt x="4755748" y="4967995"/>
                </a:cubicBezTo>
                <a:cubicBezTo>
                  <a:pt x="4751504" y="4933595"/>
                  <a:pt x="4723918" y="4897409"/>
                  <a:pt x="4701915" y="4865801"/>
                </a:cubicBezTo>
                <a:cubicBezTo>
                  <a:pt x="4715094" y="4874736"/>
                  <a:pt x="4729390" y="4882330"/>
                  <a:pt x="4744245" y="4889367"/>
                </a:cubicBezTo>
                <a:cubicBezTo>
                  <a:pt x="4744244" y="4891265"/>
                  <a:pt x="4743909" y="4893164"/>
                  <a:pt x="4744580" y="4894951"/>
                </a:cubicBezTo>
                <a:cubicBezTo>
                  <a:pt x="4749494" y="4908354"/>
                  <a:pt x="4758205" y="4919970"/>
                  <a:pt x="4765577" y="4932144"/>
                </a:cubicBezTo>
                <a:cubicBezTo>
                  <a:pt x="4775629" y="4948785"/>
                  <a:pt x="4783001" y="4968554"/>
                  <a:pt x="4798971" y="4980393"/>
                </a:cubicBezTo>
                <a:cubicBezTo>
                  <a:pt x="4804667" y="4984525"/>
                  <a:pt x="4813938" y="4982516"/>
                  <a:pt x="4816284" y="4975479"/>
                </a:cubicBezTo>
                <a:cubicBezTo>
                  <a:pt x="4823096" y="4954704"/>
                  <a:pt x="4812933" y="4930022"/>
                  <a:pt x="4797966" y="4909582"/>
                </a:cubicBezTo>
                <a:cubicBezTo>
                  <a:pt x="4811480" y="4913380"/>
                  <a:pt x="4825330" y="4916619"/>
                  <a:pt x="4839961" y="4919077"/>
                </a:cubicBezTo>
                <a:cubicBezTo>
                  <a:pt x="4851465" y="4932815"/>
                  <a:pt x="4862633" y="4946440"/>
                  <a:pt x="4871904" y="4962188"/>
                </a:cubicBezTo>
                <a:cubicBezTo>
                  <a:pt x="4878941" y="4974250"/>
                  <a:pt x="4886758" y="4986312"/>
                  <a:pt x="4898598" y="4994131"/>
                </a:cubicBezTo>
                <a:cubicBezTo>
                  <a:pt x="4903288" y="4997258"/>
                  <a:pt x="4911329" y="4995694"/>
                  <a:pt x="4912893" y="4989551"/>
                </a:cubicBezTo>
                <a:cubicBezTo>
                  <a:pt x="4917472" y="4971569"/>
                  <a:pt x="4910883" y="4947669"/>
                  <a:pt x="4898262" y="4927787"/>
                </a:cubicBezTo>
                <a:cubicBezTo>
                  <a:pt x="4910436" y="4929463"/>
                  <a:pt x="4922498" y="4931361"/>
                  <a:pt x="4934450" y="4933373"/>
                </a:cubicBezTo>
                <a:cubicBezTo>
                  <a:pt x="4937801" y="4939404"/>
                  <a:pt x="4941485" y="4945211"/>
                  <a:pt x="4945059" y="4950908"/>
                </a:cubicBezTo>
                <a:cubicBezTo>
                  <a:pt x="4956675" y="4970007"/>
                  <a:pt x="4962817" y="4985642"/>
                  <a:pt x="4980576" y="4999268"/>
                </a:cubicBezTo>
                <a:cubicBezTo>
                  <a:pt x="4986831" y="5003960"/>
                  <a:pt x="4993978" y="4998263"/>
                  <a:pt x="4994985" y="4992009"/>
                </a:cubicBezTo>
                <a:cubicBezTo>
                  <a:pt x="4997328" y="4977824"/>
                  <a:pt x="4992750" y="4959730"/>
                  <a:pt x="4984039" y="4943760"/>
                </a:cubicBezTo>
                <a:cubicBezTo>
                  <a:pt x="5037425" y="4957498"/>
                  <a:pt x="5086679" y="4981062"/>
                  <a:pt x="5125099" y="5031323"/>
                </a:cubicBezTo>
                <a:cubicBezTo>
                  <a:pt x="5168100" y="5087836"/>
                  <a:pt x="5201607" y="5152057"/>
                  <a:pt x="5244383" y="5208572"/>
                </a:cubicBezTo>
                <a:cubicBezTo>
                  <a:pt x="5212217" y="5214267"/>
                  <a:pt x="5182061" y="5228563"/>
                  <a:pt x="5149002" y="5236158"/>
                </a:cubicBezTo>
                <a:cubicBezTo>
                  <a:pt x="5099524" y="5247440"/>
                  <a:pt x="5052838" y="5254810"/>
                  <a:pt x="5002691" y="5256039"/>
                </a:cubicBezTo>
                <a:cubicBezTo>
                  <a:pt x="4995654" y="5253805"/>
                  <a:pt x="4989065" y="5250790"/>
                  <a:pt x="4981917" y="5248780"/>
                </a:cubicBezTo>
                <a:cubicBezTo>
                  <a:pt x="4963153" y="5243306"/>
                  <a:pt x="4946287" y="5236828"/>
                  <a:pt x="4930205" y="5229792"/>
                </a:cubicBezTo>
                <a:cubicBezTo>
                  <a:pt x="4920488" y="5216949"/>
                  <a:pt x="4908873" y="5206338"/>
                  <a:pt x="4896364" y="5201424"/>
                </a:cubicBezTo>
                <a:cubicBezTo>
                  <a:pt x="4891673" y="5199524"/>
                  <a:pt x="4885753" y="5201424"/>
                  <a:pt x="4882738" y="5205332"/>
                </a:cubicBezTo>
                <a:cubicBezTo>
                  <a:pt x="4836722" y="5177075"/>
                  <a:pt x="4798412" y="5141112"/>
                  <a:pt x="4754186" y="5099229"/>
                </a:cubicBezTo>
                <a:cubicBezTo>
                  <a:pt x="4742793" y="5088507"/>
                  <a:pt x="4726151" y="5104255"/>
                  <a:pt x="4734081" y="5116875"/>
                </a:cubicBezTo>
                <a:cubicBezTo>
                  <a:pt x="4777192" y="5185341"/>
                  <a:pt x="4834377" y="5224542"/>
                  <a:pt x="4900050" y="5254699"/>
                </a:cubicBezTo>
                <a:cubicBezTo>
                  <a:pt x="4910549" y="5275696"/>
                  <a:pt x="4923392" y="5296247"/>
                  <a:pt x="4939922" y="5307080"/>
                </a:cubicBezTo>
                <a:cubicBezTo>
                  <a:pt x="4948634" y="5312777"/>
                  <a:pt x="4958127" y="5305628"/>
                  <a:pt x="4957345" y="5295911"/>
                </a:cubicBezTo>
                <a:cubicBezTo>
                  <a:pt x="4956898" y="5290103"/>
                  <a:pt x="4955447" y="5283625"/>
                  <a:pt x="4953660" y="5277148"/>
                </a:cubicBezTo>
                <a:cubicBezTo>
                  <a:pt x="4969632" y="5283180"/>
                  <a:pt x="4985825" y="5289210"/>
                  <a:pt x="5002467" y="5295017"/>
                </a:cubicBezTo>
                <a:cubicBezTo>
                  <a:pt x="5005705" y="5296135"/>
                  <a:pt x="5009057" y="5297476"/>
                  <a:pt x="5012295" y="5298703"/>
                </a:cubicBezTo>
                <a:cubicBezTo>
                  <a:pt x="5018103" y="5320595"/>
                  <a:pt x="5024023" y="5344943"/>
                  <a:pt x="5041669" y="5359014"/>
                </a:cubicBezTo>
                <a:cubicBezTo>
                  <a:pt x="5046024" y="5362477"/>
                  <a:pt x="5053508" y="5358457"/>
                  <a:pt x="5053396" y="5352984"/>
                </a:cubicBezTo>
                <a:cubicBezTo>
                  <a:pt x="5052839" y="5337906"/>
                  <a:pt x="5047142" y="5322717"/>
                  <a:pt x="5039436" y="5308867"/>
                </a:cubicBezTo>
                <a:cubicBezTo>
                  <a:pt x="5049598" y="5312888"/>
                  <a:pt x="5059540" y="5317579"/>
                  <a:pt x="5069703" y="5321934"/>
                </a:cubicBezTo>
                <a:cubicBezTo>
                  <a:pt x="5074618" y="5333885"/>
                  <a:pt x="5081989" y="5344831"/>
                  <a:pt x="5088132" y="5356111"/>
                </a:cubicBezTo>
                <a:cubicBezTo>
                  <a:pt x="5097067" y="5372530"/>
                  <a:pt x="5103657" y="5391181"/>
                  <a:pt x="5119293" y="5402573"/>
                </a:cubicBezTo>
                <a:cubicBezTo>
                  <a:pt x="5125213" y="5406930"/>
                  <a:pt x="5133812" y="5404025"/>
                  <a:pt x="5136269" y="5397213"/>
                </a:cubicBezTo>
                <a:cubicBezTo>
                  <a:pt x="5140625" y="5385262"/>
                  <a:pt x="5138726" y="5368843"/>
                  <a:pt x="5132694" y="5352872"/>
                </a:cubicBezTo>
                <a:cubicBezTo>
                  <a:pt x="5139173" y="5356447"/>
                  <a:pt x="5145428" y="5360468"/>
                  <a:pt x="5151793" y="5364265"/>
                </a:cubicBezTo>
                <a:cubicBezTo>
                  <a:pt x="5158272" y="5383586"/>
                  <a:pt x="5164638" y="5402685"/>
                  <a:pt x="5171673" y="5421895"/>
                </a:cubicBezTo>
                <a:cubicBezTo>
                  <a:pt x="5178934" y="5441441"/>
                  <a:pt x="5183960" y="5462885"/>
                  <a:pt x="5199373" y="5477739"/>
                </a:cubicBezTo>
                <a:cubicBezTo>
                  <a:pt x="5204957" y="5483100"/>
                  <a:pt x="5215679" y="5481984"/>
                  <a:pt x="5217802" y="5473607"/>
                </a:cubicBezTo>
                <a:cubicBezTo>
                  <a:pt x="5224279" y="5447472"/>
                  <a:pt x="5214450" y="5419662"/>
                  <a:pt x="5198703" y="5395873"/>
                </a:cubicBezTo>
                <a:cubicBezTo>
                  <a:pt x="5210876" y="5405365"/>
                  <a:pt x="5222269" y="5415641"/>
                  <a:pt x="5233214" y="5426587"/>
                </a:cubicBezTo>
                <a:cubicBezTo>
                  <a:pt x="5233326" y="5427367"/>
                  <a:pt x="5232879" y="5428038"/>
                  <a:pt x="5233214" y="5428932"/>
                </a:cubicBezTo>
                <a:cubicBezTo>
                  <a:pt x="5243155" y="5453614"/>
                  <a:pt x="5245946" y="5490919"/>
                  <a:pt x="5269736" y="5506443"/>
                </a:cubicBezTo>
                <a:cubicBezTo>
                  <a:pt x="5275544" y="5510241"/>
                  <a:pt x="5283920" y="5506331"/>
                  <a:pt x="5284143" y="5499183"/>
                </a:cubicBezTo>
                <a:cubicBezTo>
                  <a:pt x="5284256" y="5496614"/>
                  <a:pt x="5283362" y="5493823"/>
                  <a:pt x="5283139" y="5491142"/>
                </a:cubicBezTo>
                <a:cubicBezTo>
                  <a:pt x="5298775" y="5515713"/>
                  <a:pt x="5313853" y="5540508"/>
                  <a:pt x="5331723" y="5563069"/>
                </a:cubicBezTo>
                <a:cubicBezTo>
                  <a:pt x="5295424" y="5573009"/>
                  <a:pt x="5260132" y="5592332"/>
                  <a:pt x="5224056" y="5592554"/>
                </a:cubicBezTo>
                <a:cubicBezTo>
                  <a:pt x="5205180" y="5592666"/>
                  <a:pt x="5186418" y="5591661"/>
                  <a:pt x="5167653" y="5590656"/>
                </a:cubicBezTo>
                <a:cubicBezTo>
                  <a:pt x="5106560" y="5576471"/>
                  <a:pt x="5040664" y="5575020"/>
                  <a:pt x="4994090" y="5540508"/>
                </a:cubicBezTo>
                <a:cubicBezTo>
                  <a:pt x="4953771" y="5510687"/>
                  <a:pt x="4920936" y="5474165"/>
                  <a:pt x="4883519" y="5441217"/>
                </a:cubicBezTo>
                <a:cubicBezTo>
                  <a:pt x="4874584" y="5433399"/>
                  <a:pt x="4862745" y="5445238"/>
                  <a:pt x="4868665" y="5454732"/>
                </a:cubicBezTo>
                <a:cubicBezTo>
                  <a:pt x="4922276" y="5540173"/>
                  <a:pt x="5003137" y="5603612"/>
                  <a:pt x="5105890" y="5608749"/>
                </a:cubicBezTo>
                <a:cubicBezTo>
                  <a:pt x="5110693" y="5608973"/>
                  <a:pt x="5115048" y="5610202"/>
                  <a:pt x="5119740" y="5610648"/>
                </a:cubicBezTo>
                <a:cubicBezTo>
                  <a:pt x="5127893" y="5630082"/>
                  <a:pt x="5141518" y="5647505"/>
                  <a:pt x="5150342" y="5666828"/>
                </a:cubicBezTo>
                <a:cubicBezTo>
                  <a:pt x="5156038" y="5679336"/>
                  <a:pt x="5161735" y="5688271"/>
                  <a:pt x="5171897" y="5697207"/>
                </a:cubicBezTo>
                <a:cubicBezTo>
                  <a:pt x="5176700" y="5701451"/>
                  <a:pt x="5184295" y="5698993"/>
                  <a:pt x="5184742" y="5692180"/>
                </a:cubicBezTo>
                <a:cubicBezTo>
                  <a:pt x="5185858" y="5670290"/>
                  <a:pt x="5173686" y="5636225"/>
                  <a:pt x="5154251" y="5615450"/>
                </a:cubicBezTo>
                <a:cubicBezTo>
                  <a:pt x="5165642" y="5617796"/>
                  <a:pt x="5176365" y="5621482"/>
                  <a:pt x="5187198" y="5625056"/>
                </a:cubicBezTo>
                <a:cubicBezTo>
                  <a:pt x="5203281" y="5655435"/>
                  <a:pt x="5215232" y="5692293"/>
                  <a:pt x="5240028" y="5716082"/>
                </a:cubicBezTo>
                <a:cubicBezTo>
                  <a:pt x="5244606" y="5720437"/>
                  <a:pt x="5253765" y="5719096"/>
                  <a:pt x="5255106" y="5712173"/>
                </a:cubicBezTo>
                <a:cubicBezTo>
                  <a:pt x="5259460" y="5689277"/>
                  <a:pt x="5250527" y="5665487"/>
                  <a:pt x="5236230" y="5645271"/>
                </a:cubicBezTo>
                <a:cubicBezTo>
                  <a:pt x="5255999" y="5655435"/>
                  <a:pt x="5274539" y="5667609"/>
                  <a:pt x="5292520" y="5680900"/>
                </a:cubicBezTo>
                <a:cubicBezTo>
                  <a:pt x="5291180" y="5683580"/>
                  <a:pt x="5290287" y="5686484"/>
                  <a:pt x="5291180" y="5689277"/>
                </a:cubicBezTo>
                <a:cubicBezTo>
                  <a:pt x="5298775" y="5713736"/>
                  <a:pt x="5308939" y="5746237"/>
                  <a:pt x="5324910" y="5766229"/>
                </a:cubicBezTo>
                <a:cubicBezTo>
                  <a:pt x="5329936" y="5772484"/>
                  <a:pt x="5340994" y="5768575"/>
                  <a:pt x="5342556" y="5761315"/>
                </a:cubicBezTo>
                <a:cubicBezTo>
                  <a:pt x="5345461" y="5747913"/>
                  <a:pt x="5342780" y="5732723"/>
                  <a:pt x="5337195" y="5718538"/>
                </a:cubicBezTo>
                <a:cubicBezTo>
                  <a:pt x="5379526" y="5758077"/>
                  <a:pt x="5417277" y="5804426"/>
                  <a:pt x="5452235" y="5851113"/>
                </a:cubicBezTo>
                <a:cubicBezTo>
                  <a:pt x="5398400" y="5845863"/>
                  <a:pt x="5344120" y="5845416"/>
                  <a:pt x="5289952" y="5841730"/>
                </a:cubicBezTo>
                <a:cubicBezTo>
                  <a:pt x="5243266" y="5814926"/>
                  <a:pt x="5195129" y="5791248"/>
                  <a:pt x="5140513" y="5786668"/>
                </a:cubicBezTo>
                <a:cubicBezTo>
                  <a:pt x="5134035" y="5786110"/>
                  <a:pt x="5130350" y="5794933"/>
                  <a:pt x="5134928" y="5799289"/>
                </a:cubicBezTo>
                <a:cubicBezTo>
                  <a:pt x="5162851" y="5825982"/>
                  <a:pt x="5182284" y="5828886"/>
                  <a:pt x="5220482" y="5841061"/>
                </a:cubicBezTo>
                <a:cubicBezTo>
                  <a:pt x="5266833" y="5855914"/>
                  <a:pt x="5304918" y="5882385"/>
                  <a:pt x="5344790" y="5908855"/>
                </a:cubicBezTo>
                <a:cubicBezTo>
                  <a:pt x="5400858" y="5946047"/>
                  <a:pt x="5463626" y="5976650"/>
                  <a:pt x="5508526" y="6028026"/>
                </a:cubicBezTo>
                <a:cubicBezTo>
                  <a:pt x="5528629" y="6051146"/>
                  <a:pt x="5548620" y="6074265"/>
                  <a:pt x="5568837" y="6097048"/>
                </a:cubicBezTo>
                <a:cubicBezTo>
                  <a:pt x="5532650" y="6096379"/>
                  <a:pt x="5496350" y="6095597"/>
                  <a:pt x="5460163" y="6094145"/>
                </a:cubicBezTo>
                <a:cubicBezTo>
                  <a:pt x="5442853" y="6084875"/>
                  <a:pt x="5424424" y="6078285"/>
                  <a:pt x="5404097" y="6076834"/>
                </a:cubicBezTo>
                <a:cubicBezTo>
                  <a:pt x="5396390" y="6076275"/>
                  <a:pt x="5393264" y="6087333"/>
                  <a:pt x="5398625" y="6091912"/>
                </a:cubicBezTo>
                <a:cubicBezTo>
                  <a:pt x="5429337" y="6118270"/>
                  <a:pt x="5467089" y="6132566"/>
                  <a:pt x="5498362" y="6158031"/>
                </a:cubicBezTo>
                <a:cubicBezTo>
                  <a:pt x="5524051" y="6179028"/>
                  <a:pt x="5547728" y="6201813"/>
                  <a:pt x="5569841" y="6226384"/>
                </a:cubicBezTo>
                <a:cubicBezTo>
                  <a:pt x="5591733" y="6250620"/>
                  <a:pt x="5612507" y="6275862"/>
                  <a:pt x="5633392" y="6300992"/>
                </a:cubicBezTo>
                <a:cubicBezTo>
                  <a:pt x="5626468" y="6300433"/>
                  <a:pt x="5619542" y="6299762"/>
                  <a:pt x="5612842" y="6298200"/>
                </a:cubicBezTo>
                <a:cubicBezTo>
                  <a:pt x="5591845" y="6293508"/>
                  <a:pt x="5571629" y="6285355"/>
                  <a:pt x="5550520" y="6281223"/>
                </a:cubicBezTo>
                <a:cubicBezTo>
                  <a:pt x="5540692" y="6279324"/>
                  <a:pt x="5538345" y="6292615"/>
                  <a:pt x="5546053" y="6296860"/>
                </a:cubicBezTo>
                <a:cubicBezTo>
                  <a:pt x="5570958" y="6310708"/>
                  <a:pt x="5618873" y="6327462"/>
                  <a:pt x="5653944" y="6324894"/>
                </a:cubicBezTo>
                <a:cubicBezTo>
                  <a:pt x="5655060" y="6326233"/>
                  <a:pt x="5656176" y="6327574"/>
                  <a:pt x="5657294" y="6328802"/>
                </a:cubicBezTo>
                <a:cubicBezTo>
                  <a:pt x="5582239" y="6341757"/>
                  <a:pt x="5483730" y="6344438"/>
                  <a:pt x="5423307" y="6310038"/>
                </a:cubicBezTo>
                <a:cubicBezTo>
                  <a:pt x="5424983" y="6289376"/>
                  <a:pt x="5422637" y="6269049"/>
                  <a:pt x="5414037" y="6251290"/>
                </a:cubicBezTo>
                <a:cubicBezTo>
                  <a:pt x="5407894" y="6238558"/>
                  <a:pt x="5387902" y="6247492"/>
                  <a:pt x="5391588" y="6260673"/>
                </a:cubicBezTo>
                <a:cubicBezTo>
                  <a:pt x="5392705" y="6264804"/>
                  <a:pt x="5394046" y="6283791"/>
                  <a:pt x="5393710" y="6304901"/>
                </a:cubicBezTo>
                <a:cubicBezTo>
                  <a:pt x="5383099" y="6285020"/>
                  <a:pt x="5363331" y="6269719"/>
                  <a:pt x="5340993" y="6267485"/>
                </a:cubicBezTo>
                <a:cubicBezTo>
                  <a:pt x="5334403" y="6266816"/>
                  <a:pt x="5328931" y="6275414"/>
                  <a:pt x="5332728" y="6280999"/>
                </a:cubicBezTo>
                <a:cubicBezTo>
                  <a:pt x="5346132" y="6300656"/>
                  <a:pt x="5366569" y="6321430"/>
                  <a:pt x="5388237" y="6331371"/>
                </a:cubicBezTo>
                <a:cubicBezTo>
                  <a:pt x="5389465" y="6331929"/>
                  <a:pt x="5390695" y="6331818"/>
                  <a:pt x="5391923" y="6331706"/>
                </a:cubicBezTo>
                <a:cubicBezTo>
                  <a:pt x="5390917" y="6340306"/>
                  <a:pt x="5389242" y="6347676"/>
                  <a:pt x="5387232" y="6354267"/>
                </a:cubicBezTo>
                <a:cubicBezTo>
                  <a:pt x="5377962" y="6344438"/>
                  <a:pt x="5366681" y="6336172"/>
                  <a:pt x="5356629" y="6327796"/>
                </a:cubicBezTo>
                <a:cubicBezTo>
                  <a:pt x="5348923" y="6321319"/>
                  <a:pt x="5338535" y="6331148"/>
                  <a:pt x="5342221" y="6339523"/>
                </a:cubicBezTo>
                <a:cubicBezTo>
                  <a:pt x="5346131" y="6348571"/>
                  <a:pt x="5351939" y="6357505"/>
                  <a:pt x="5358975" y="6365100"/>
                </a:cubicBezTo>
                <a:cubicBezTo>
                  <a:pt x="5318098" y="6346114"/>
                  <a:pt x="5277889" y="6323664"/>
                  <a:pt x="5243155" y="6295183"/>
                </a:cubicBezTo>
                <a:cubicBezTo>
                  <a:pt x="5196581" y="6256986"/>
                  <a:pt x="5145763" y="6220465"/>
                  <a:pt x="5129121" y="6160488"/>
                </a:cubicBezTo>
                <a:cubicBezTo>
                  <a:pt x="5124206" y="6142841"/>
                  <a:pt x="5120298" y="6129327"/>
                  <a:pt x="5110469" y="6115589"/>
                </a:cubicBezTo>
                <a:cubicBezTo>
                  <a:pt x="5120521" y="6066558"/>
                  <a:pt x="5139620" y="6011050"/>
                  <a:pt x="5103097" y="5970060"/>
                </a:cubicBezTo>
                <a:cubicBezTo>
                  <a:pt x="5098966" y="5965481"/>
                  <a:pt x="5091706" y="5969502"/>
                  <a:pt x="5092599" y="5975309"/>
                </a:cubicBezTo>
                <a:cubicBezTo>
                  <a:pt x="5101311" y="6031154"/>
                  <a:pt x="5093046" y="6078509"/>
                  <a:pt x="5082771" y="6133571"/>
                </a:cubicBezTo>
                <a:cubicBezTo>
                  <a:pt x="5077857" y="6159930"/>
                  <a:pt x="5073947" y="6191314"/>
                  <a:pt x="5060544" y="6214880"/>
                </a:cubicBezTo>
                <a:cubicBezTo>
                  <a:pt x="5047142" y="6238446"/>
                  <a:pt x="5013747" y="6196005"/>
                  <a:pt x="5002467" y="6185506"/>
                </a:cubicBezTo>
                <a:cubicBezTo>
                  <a:pt x="4956116" y="6142171"/>
                  <a:pt x="4910883" y="6096714"/>
                  <a:pt x="4887429" y="6036515"/>
                </a:cubicBezTo>
                <a:cubicBezTo>
                  <a:pt x="4870453" y="5992622"/>
                  <a:pt x="4846775" y="5935436"/>
                  <a:pt x="4858389" y="5888080"/>
                </a:cubicBezTo>
                <a:cubicBezTo>
                  <a:pt x="4859729" y="5882721"/>
                  <a:pt x="4856379" y="5879258"/>
                  <a:pt x="4852247" y="5878251"/>
                </a:cubicBezTo>
                <a:cubicBezTo>
                  <a:pt x="4874249" y="5824978"/>
                  <a:pt x="4880281" y="5768686"/>
                  <a:pt x="4847556" y="5739760"/>
                </a:cubicBezTo>
                <a:cubicBezTo>
                  <a:pt x="4843312" y="5735962"/>
                  <a:pt x="4834823" y="5738642"/>
                  <a:pt x="4835493" y="5745121"/>
                </a:cubicBezTo>
                <a:cubicBezTo>
                  <a:pt x="4843424" y="5814590"/>
                  <a:pt x="4824883" y="5927507"/>
                  <a:pt x="4758205" y="5970618"/>
                </a:cubicBezTo>
                <a:cubicBezTo>
                  <a:pt x="4740671" y="5922482"/>
                  <a:pt x="4708169" y="5881492"/>
                  <a:pt x="4689406" y="5833467"/>
                </a:cubicBezTo>
                <a:cubicBezTo>
                  <a:pt x="4663829" y="5767794"/>
                  <a:pt x="4661037" y="5697765"/>
                  <a:pt x="4642385" y="5631086"/>
                </a:cubicBezTo>
                <a:cubicBezTo>
                  <a:pt x="4661931" y="5594342"/>
                  <a:pt x="4692980" y="5565861"/>
                  <a:pt x="4710069" y="5527553"/>
                </a:cubicBezTo>
                <a:cubicBezTo>
                  <a:pt x="4734304" y="5473494"/>
                  <a:pt x="4721907" y="5395426"/>
                  <a:pt x="4695884" y="5344496"/>
                </a:cubicBezTo>
                <a:cubicBezTo>
                  <a:pt x="4686166" y="5325508"/>
                  <a:pt x="4654224" y="5338576"/>
                  <a:pt x="4661260" y="5359014"/>
                </a:cubicBezTo>
                <a:cubicBezTo>
                  <a:pt x="4675220" y="5399669"/>
                  <a:pt x="4687171" y="5449371"/>
                  <a:pt x="4677455" y="5492482"/>
                </a:cubicBezTo>
                <a:cubicBezTo>
                  <a:pt x="4665394" y="5545646"/>
                  <a:pt x="4622058" y="5573232"/>
                  <a:pt x="4602959" y="5620924"/>
                </a:cubicBezTo>
                <a:cubicBezTo>
                  <a:pt x="4575149" y="5690728"/>
                  <a:pt x="4569787" y="5627736"/>
                  <a:pt x="4554486" y="5587418"/>
                </a:cubicBezTo>
                <a:cubicBezTo>
                  <a:pt x="4544323" y="5560500"/>
                  <a:pt x="4534718" y="5533360"/>
                  <a:pt x="4525782" y="5505996"/>
                </a:cubicBezTo>
                <a:cubicBezTo>
                  <a:pt x="4532373" y="5515378"/>
                  <a:pt x="4539521" y="5524090"/>
                  <a:pt x="4547338" y="5531461"/>
                </a:cubicBezTo>
                <a:cubicBezTo>
                  <a:pt x="4552812" y="5536599"/>
                  <a:pt x="4562081" y="5531685"/>
                  <a:pt x="4561523" y="5524425"/>
                </a:cubicBezTo>
                <a:cubicBezTo>
                  <a:pt x="4559065" y="5494157"/>
                  <a:pt x="4538850" y="5468469"/>
                  <a:pt x="4521651" y="5444457"/>
                </a:cubicBezTo>
                <a:cubicBezTo>
                  <a:pt x="4513497" y="5433064"/>
                  <a:pt x="4506684" y="5421560"/>
                  <a:pt x="4500542" y="5409945"/>
                </a:cubicBezTo>
                <a:cubicBezTo>
                  <a:pt x="4494957" y="5379007"/>
                  <a:pt x="4492165" y="5348181"/>
                  <a:pt x="4492947" y="5317468"/>
                </a:cubicBezTo>
                <a:cubicBezTo>
                  <a:pt x="4514390" y="5378561"/>
                  <a:pt x="4551919" y="5436750"/>
                  <a:pt x="4584418" y="5471149"/>
                </a:cubicBezTo>
                <a:cubicBezTo>
                  <a:pt x="4589444" y="5476510"/>
                  <a:pt x="4600613" y="5473495"/>
                  <a:pt x="4598715" y="5465008"/>
                </a:cubicBezTo>
                <a:cubicBezTo>
                  <a:pt x="4586429" y="5408157"/>
                  <a:pt x="4544657" y="5362366"/>
                  <a:pt x="4524889" y="5307751"/>
                </a:cubicBezTo>
                <a:cubicBezTo>
                  <a:pt x="4509030" y="5263969"/>
                  <a:pt x="4510370" y="5228117"/>
                  <a:pt x="4514390" y="5188133"/>
                </a:cubicBezTo>
                <a:cubicBezTo>
                  <a:pt x="4524889" y="5244758"/>
                  <a:pt x="4548121" y="5300268"/>
                  <a:pt x="4575372" y="5336901"/>
                </a:cubicBezTo>
                <a:cubicBezTo>
                  <a:pt x="4580286" y="5343491"/>
                  <a:pt x="4591679" y="5340251"/>
                  <a:pt x="4590897" y="5331429"/>
                </a:cubicBezTo>
                <a:cubicBezTo>
                  <a:pt x="4587657" y="5295576"/>
                  <a:pt x="4569900" y="5263523"/>
                  <a:pt x="4556273" y="5230574"/>
                </a:cubicBezTo>
                <a:cubicBezTo>
                  <a:pt x="4533489" y="5174953"/>
                  <a:pt x="4529021" y="5130613"/>
                  <a:pt x="4535389" y="5077674"/>
                </a:cubicBezTo>
                <a:cubicBezTo>
                  <a:pt x="4537622" y="5068961"/>
                  <a:pt x="4539743" y="5060362"/>
                  <a:pt x="4541977" y="5051649"/>
                </a:cubicBezTo>
                <a:cubicBezTo>
                  <a:pt x="4547338" y="5116987"/>
                  <a:pt x="4566548" y="5180985"/>
                  <a:pt x="4608990" y="5220076"/>
                </a:cubicBezTo>
                <a:cubicBezTo>
                  <a:pt x="4614686" y="5225325"/>
                  <a:pt x="4623063" y="5220968"/>
                  <a:pt x="4621946" y="5213262"/>
                </a:cubicBezTo>
                <a:cubicBezTo>
                  <a:pt x="4614686" y="5160099"/>
                  <a:pt x="4580398" y="5113413"/>
                  <a:pt x="4570794" y="5059357"/>
                </a:cubicBezTo>
                <a:cubicBezTo>
                  <a:pt x="4566215" y="5033445"/>
                  <a:pt x="4564204" y="5007421"/>
                  <a:pt x="4563533" y="4981398"/>
                </a:cubicBezTo>
                <a:cubicBezTo>
                  <a:pt x="4572692" y="5019372"/>
                  <a:pt x="4587546" y="5056899"/>
                  <a:pt x="4617031" y="5078901"/>
                </a:cubicBezTo>
                <a:cubicBezTo>
                  <a:pt x="4624068" y="5084151"/>
                  <a:pt x="4631440" y="5076444"/>
                  <a:pt x="4629205" y="5069185"/>
                </a:cubicBezTo>
                <a:cubicBezTo>
                  <a:pt x="4612230" y="5013676"/>
                  <a:pt x="4582073" y="4965203"/>
                  <a:pt x="4570905" y="4906679"/>
                </a:cubicBezTo>
                <a:cubicBezTo>
                  <a:pt x="4570793" y="4905897"/>
                  <a:pt x="4570569" y="4905115"/>
                  <a:pt x="4570458" y="4904333"/>
                </a:cubicBezTo>
                <a:cubicBezTo>
                  <a:pt x="4572356" y="4887357"/>
                  <a:pt x="4573809" y="4870380"/>
                  <a:pt x="4574256" y="4853291"/>
                </a:cubicBezTo>
                <a:cubicBezTo>
                  <a:pt x="4586318" y="4883670"/>
                  <a:pt x="4597599" y="4913603"/>
                  <a:pt x="4622281" y="4936834"/>
                </a:cubicBezTo>
                <a:cubicBezTo>
                  <a:pt x="4626078" y="4940408"/>
                  <a:pt x="4630994" y="4935271"/>
                  <a:pt x="4629653" y="4931139"/>
                </a:cubicBezTo>
                <a:cubicBezTo>
                  <a:pt x="4616026" y="4891601"/>
                  <a:pt x="4603517" y="4849606"/>
                  <a:pt x="4586987" y="4811297"/>
                </a:cubicBezTo>
                <a:cubicBezTo>
                  <a:pt x="4579840" y="4794767"/>
                  <a:pt x="4573809" y="4777344"/>
                  <a:pt x="4567442" y="4760033"/>
                </a:cubicBezTo>
                <a:cubicBezTo>
                  <a:pt x="4566660" y="4755900"/>
                  <a:pt x="4566326" y="4751768"/>
                  <a:pt x="4565432" y="4747636"/>
                </a:cubicBezTo>
                <a:cubicBezTo>
                  <a:pt x="4550912" y="4679282"/>
                  <a:pt x="4489038" y="4658285"/>
                  <a:pt x="4428279" y="4638181"/>
                </a:cubicBezTo>
                <a:cubicBezTo>
                  <a:pt x="4328542" y="4605121"/>
                  <a:pt x="4228917" y="4554526"/>
                  <a:pt x="4138114" y="4501698"/>
                </a:cubicBezTo>
                <a:cubicBezTo>
                  <a:pt x="4030447" y="4439153"/>
                  <a:pt x="3935177" y="4360637"/>
                  <a:pt x="3829408" y="4295858"/>
                </a:cubicBezTo>
                <a:cubicBezTo>
                  <a:pt x="3727773" y="4233536"/>
                  <a:pt x="3625354" y="4175682"/>
                  <a:pt x="3536116" y="4095489"/>
                </a:cubicBezTo>
                <a:cubicBezTo>
                  <a:pt x="3535445" y="4094819"/>
                  <a:pt x="3534663" y="4095154"/>
                  <a:pt x="3533994" y="4094707"/>
                </a:cubicBezTo>
                <a:cubicBezTo>
                  <a:pt x="3529749" y="4085214"/>
                  <a:pt x="3513666" y="4085325"/>
                  <a:pt x="3514001" y="4097834"/>
                </a:cubicBezTo>
                <a:cubicBezTo>
                  <a:pt x="3514113" y="4100292"/>
                  <a:pt x="3514448" y="4102749"/>
                  <a:pt x="3514559" y="4105206"/>
                </a:cubicBezTo>
                <a:cubicBezTo>
                  <a:pt x="3516459" y="4147312"/>
                  <a:pt x="3522266" y="4186850"/>
                  <a:pt x="3529526" y="4226163"/>
                </a:cubicBezTo>
                <a:cubicBezTo>
                  <a:pt x="3527515" y="4227392"/>
                  <a:pt x="3525728" y="4229179"/>
                  <a:pt x="3525506" y="4231637"/>
                </a:cubicBezTo>
                <a:cubicBezTo>
                  <a:pt x="3519921" y="4276648"/>
                  <a:pt x="3535334" y="4321657"/>
                  <a:pt x="3556666" y="4364545"/>
                </a:cubicBezTo>
                <a:cubicBezTo>
                  <a:pt x="3561803" y="4393137"/>
                  <a:pt x="3566718" y="4421842"/>
                  <a:pt x="3570851" y="4450992"/>
                </a:cubicBezTo>
                <a:cubicBezTo>
                  <a:pt x="3550635" y="4513760"/>
                  <a:pt x="3551081" y="4584905"/>
                  <a:pt x="3543711" y="4649908"/>
                </a:cubicBezTo>
                <a:cubicBezTo>
                  <a:pt x="3536674" y="4711671"/>
                  <a:pt x="3523607" y="4775222"/>
                  <a:pt x="3536228" y="4836873"/>
                </a:cubicBezTo>
                <a:cubicBezTo>
                  <a:pt x="3538684" y="4849160"/>
                  <a:pt x="3555773" y="4843463"/>
                  <a:pt x="3556107" y="4832853"/>
                </a:cubicBezTo>
                <a:cubicBezTo>
                  <a:pt x="3559123" y="4754672"/>
                  <a:pt x="3564931" y="4679059"/>
                  <a:pt x="3575653" y="4601548"/>
                </a:cubicBezTo>
                <a:cubicBezTo>
                  <a:pt x="3578110" y="4583565"/>
                  <a:pt x="3581572" y="4565361"/>
                  <a:pt x="3584365" y="4547044"/>
                </a:cubicBezTo>
                <a:cubicBezTo>
                  <a:pt x="3587380" y="4568377"/>
                  <a:pt x="3590507" y="4589597"/>
                  <a:pt x="3594081" y="4610706"/>
                </a:cubicBezTo>
                <a:cubicBezTo>
                  <a:pt x="3589614" y="4644547"/>
                  <a:pt x="3591067" y="4679729"/>
                  <a:pt x="3588609" y="4713458"/>
                </a:cubicBezTo>
                <a:cubicBezTo>
                  <a:pt x="3585593" y="4755230"/>
                  <a:pt x="3574424" y="4797559"/>
                  <a:pt x="3575988" y="4839331"/>
                </a:cubicBezTo>
                <a:cubicBezTo>
                  <a:pt x="3576211" y="4844914"/>
                  <a:pt x="3583248" y="4844580"/>
                  <a:pt x="3585482" y="4840783"/>
                </a:cubicBezTo>
                <a:cubicBezTo>
                  <a:pt x="3600783" y="4814313"/>
                  <a:pt x="3607819" y="4782482"/>
                  <a:pt x="3612286" y="4751209"/>
                </a:cubicBezTo>
                <a:cubicBezTo>
                  <a:pt x="3614745" y="4765170"/>
                  <a:pt x="3617537" y="4779131"/>
                  <a:pt x="3620328" y="4793093"/>
                </a:cubicBezTo>
                <a:cubicBezTo>
                  <a:pt x="3610835" y="4819227"/>
                  <a:pt x="3617090" y="4852064"/>
                  <a:pt x="3615302" y="4879427"/>
                </a:cubicBezTo>
                <a:lnTo>
                  <a:pt x="3611126" y="4918915"/>
                </a:lnTo>
                <a:lnTo>
                  <a:pt x="3635139" y="4943379"/>
                </a:lnTo>
                <a:lnTo>
                  <a:pt x="3638604" y="4932102"/>
                </a:lnTo>
                <a:cubicBezTo>
                  <a:pt x="3640824" y="4918238"/>
                  <a:pt x="3641661" y="4903942"/>
                  <a:pt x="3642330" y="4890372"/>
                </a:cubicBezTo>
                <a:lnTo>
                  <a:pt x="3665487" y="4974297"/>
                </a:lnTo>
                <a:lnTo>
                  <a:pt x="3699529" y="5008977"/>
                </a:lnTo>
                <a:lnTo>
                  <a:pt x="3656403" y="4852622"/>
                </a:lnTo>
                <a:cubicBezTo>
                  <a:pt x="3641214" y="4790747"/>
                  <a:pt x="3630045" y="4728872"/>
                  <a:pt x="3620663" y="4666549"/>
                </a:cubicBezTo>
                <a:cubicBezTo>
                  <a:pt x="3620664" y="4666327"/>
                  <a:pt x="3620663" y="4665768"/>
                  <a:pt x="3620663" y="4665768"/>
                </a:cubicBezTo>
                <a:cubicBezTo>
                  <a:pt x="3623344" y="4671687"/>
                  <a:pt x="3625913" y="4677942"/>
                  <a:pt x="3628705" y="4683415"/>
                </a:cubicBezTo>
                <a:cubicBezTo>
                  <a:pt x="3647357" y="4719936"/>
                  <a:pt x="3665897" y="4769638"/>
                  <a:pt x="3703090" y="4790635"/>
                </a:cubicBezTo>
                <a:cubicBezTo>
                  <a:pt x="3708562" y="4793762"/>
                  <a:pt x="3717274" y="4789966"/>
                  <a:pt x="3716715" y="4782929"/>
                </a:cubicBezTo>
                <a:cubicBezTo>
                  <a:pt x="3712695" y="4739705"/>
                  <a:pt x="3674163" y="4707539"/>
                  <a:pt x="3654058" y="4670458"/>
                </a:cubicBezTo>
                <a:cubicBezTo>
                  <a:pt x="3634848" y="4635054"/>
                  <a:pt x="3627476" y="4589820"/>
                  <a:pt x="3609384" y="4553074"/>
                </a:cubicBezTo>
                <a:cubicBezTo>
                  <a:pt x="3603240" y="4508176"/>
                  <a:pt x="3595534" y="4463613"/>
                  <a:pt x="3586599" y="4419272"/>
                </a:cubicBezTo>
                <a:cubicBezTo>
                  <a:pt x="3596986" y="4436808"/>
                  <a:pt x="3607261" y="4453784"/>
                  <a:pt x="3616532" y="4469979"/>
                </a:cubicBezTo>
                <a:cubicBezTo>
                  <a:pt x="3658973" y="4544810"/>
                  <a:pt x="3719619" y="4602553"/>
                  <a:pt x="3782723" y="4660295"/>
                </a:cubicBezTo>
                <a:cubicBezTo>
                  <a:pt x="3787637" y="4664762"/>
                  <a:pt x="3798471" y="4661412"/>
                  <a:pt x="3795790" y="4653482"/>
                </a:cubicBezTo>
                <a:cubicBezTo>
                  <a:pt x="3771108" y="4581778"/>
                  <a:pt x="3687899" y="4544363"/>
                  <a:pt x="3649703" y="4478244"/>
                </a:cubicBezTo>
                <a:cubicBezTo>
                  <a:pt x="3612286" y="4413353"/>
                  <a:pt x="3584477" y="4348686"/>
                  <a:pt x="3559012" y="4280445"/>
                </a:cubicBezTo>
                <a:cubicBezTo>
                  <a:pt x="3551641" y="4240908"/>
                  <a:pt x="3545051" y="4201146"/>
                  <a:pt x="3540806" y="4161050"/>
                </a:cubicBezTo>
                <a:cubicBezTo>
                  <a:pt x="3571521" y="4247943"/>
                  <a:pt x="3583136" y="4346787"/>
                  <a:pt x="3658973" y="4405423"/>
                </a:cubicBezTo>
                <a:cubicBezTo>
                  <a:pt x="3717384" y="4450545"/>
                  <a:pt x="3803496" y="4482711"/>
                  <a:pt x="3872409" y="4506836"/>
                </a:cubicBezTo>
                <a:cubicBezTo>
                  <a:pt x="3888715" y="4512533"/>
                  <a:pt x="3905244" y="4518005"/>
                  <a:pt x="3921663" y="4523589"/>
                </a:cubicBezTo>
                <a:cubicBezTo>
                  <a:pt x="3922109" y="4524035"/>
                  <a:pt x="3921997" y="4524929"/>
                  <a:pt x="3922668" y="4525153"/>
                </a:cubicBezTo>
                <a:cubicBezTo>
                  <a:pt x="3926242" y="4526046"/>
                  <a:pt x="3930038" y="4526828"/>
                  <a:pt x="3933725" y="4527721"/>
                </a:cubicBezTo>
                <a:cubicBezTo>
                  <a:pt x="3937075" y="4528839"/>
                  <a:pt x="3940315" y="4530178"/>
                  <a:pt x="3943776" y="4531296"/>
                </a:cubicBezTo>
                <a:cubicBezTo>
                  <a:pt x="3949361" y="4536321"/>
                  <a:pt x="3955839" y="4540676"/>
                  <a:pt x="3961535" y="4546708"/>
                </a:cubicBezTo>
                <a:cubicBezTo>
                  <a:pt x="3971587" y="4557095"/>
                  <a:pt x="3980968" y="4568041"/>
                  <a:pt x="3988005" y="4580773"/>
                </a:cubicBezTo>
                <a:cubicBezTo>
                  <a:pt x="3999509" y="4601771"/>
                  <a:pt x="4004647" y="4624890"/>
                  <a:pt x="4015034" y="4646334"/>
                </a:cubicBezTo>
                <a:cubicBezTo>
                  <a:pt x="4019948" y="4656498"/>
                  <a:pt x="4034021" y="4649686"/>
                  <a:pt x="4034244" y="4640303"/>
                </a:cubicBezTo>
                <a:cubicBezTo>
                  <a:pt x="4034914" y="4610594"/>
                  <a:pt x="4021064" y="4579991"/>
                  <a:pt x="4004534" y="4555086"/>
                </a:cubicBezTo>
                <a:cubicBezTo>
                  <a:pt x="4012129" y="4558435"/>
                  <a:pt x="4019836" y="4561340"/>
                  <a:pt x="4027208" y="4565025"/>
                </a:cubicBezTo>
                <a:cubicBezTo>
                  <a:pt x="4034245" y="4571056"/>
                  <a:pt x="4040722" y="4577870"/>
                  <a:pt x="4046082" y="4586358"/>
                </a:cubicBezTo>
                <a:cubicBezTo>
                  <a:pt x="4074898" y="4632373"/>
                  <a:pt x="4073670" y="4685313"/>
                  <a:pt x="4094109" y="4733898"/>
                </a:cubicBezTo>
                <a:cubicBezTo>
                  <a:pt x="4096119" y="4738700"/>
                  <a:pt x="4104049" y="4738588"/>
                  <a:pt x="4105612" y="4733340"/>
                </a:cubicBezTo>
                <a:cubicBezTo>
                  <a:pt x="4112426" y="4709773"/>
                  <a:pt x="4112313" y="4681405"/>
                  <a:pt x="4107399" y="4653371"/>
                </a:cubicBezTo>
                <a:cubicBezTo>
                  <a:pt x="4109410" y="4657950"/>
                  <a:pt x="4111644" y="4662528"/>
                  <a:pt x="4112873" y="4666996"/>
                </a:cubicBezTo>
                <a:cubicBezTo>
                  <a:pt x="4121472" y="4697040"/>
                  <a:pt x="4121361" y="4723845"/>
                  <a:pt x="4123371" y="4754672"/>
                </a:cubicBezTo>
                <a:cubicBezTo>
                  <a:pt x="4124264" y="4769191"/>
                  <a:pt x="4142693" y="4770307"/>
                  <a:pt x="4147495" y="4757576"/>
                </a:cubicBezTo>
                <a:cubicBezTo>
                  <a:pt x="4158218" y="4729542"/>
                  <a:pt x="4153639" y="4694472"/>
                  <a:pt x="4144927" y="4665544"/>
                </a:cubicBezTo>
                <a:cubicBezTo>
                  <a:pt x="4145039" y="4665768"/>
                  <a:pt x="4145262" y="4665991"/>
                  <a:pt x="4145262" y="4665991"/>
                </a:cubicBezTo>
                <a:cubicBezTo>
                  <a:pt x="4151963" y="4676602"/>
                  <a:pt x="4157995" y="4688218"/>
                  <a:pt x="4164361" y="4699275"/>
                </a:cubicBezTo>
                <a:cubicBezTo>
                  <a:pt x="4167599" y="4712454"/>
                  <a:pt x="4170279" y="4725967"/>
                  <a:pt x="4171397" y="4740599"/>
                </a:cubicBezTo>
                <a:cubicBezTo>
                  <a:pt x="4173966" y="4775556"/>
                  <a:pt x="4166147" y="4815430"/>
                  <a:pt x="4174860" y="4849160"/>
                </a:cubicBezTo>
                <a:cubicBezTo>
                  <a:pt x="4176423" y="4855191"/>
                  <a:pt x="4185358" y="4858318"/>
                  <a:pt x="4188932" y="4852064"/>
                </a:cubicBezTo>
                <a:cubicBezTo>
                  <a:pt x="4201663" y="4829613"/>
                  <a:pt x="4203786" y="4799794"/>
                  <a:pt x="4201999" y="4770195"/>
                </a:cubicBezTo>
                <a:cubicBezTo>
                  <a:pt x="4212721" y="4792311"/>
                  <a:pt x="4222774" y="4814983"/>
                  <a:pt x="4232825" y="4837544"/>
                </a:cubicBezTo>
                <a:cubicBezTo>
                  <a:pt x="4232267" y="4838102"/>
                  <a:pt x="4231374" y="4837991"/>
                  <a:pt x="4231038" y="4838773"/>
                </a:cubicBezTo>
                <a:cubicBezTo>
                  <a:pt x="4222550" y="4862004"/>
                  <a:pt x="4220316" y="4885123"/>
                  <a:pt x="4208366" y="4907237"/>
                </a:cubicBezTo>
                <a:cubicBezTo>
                  <a:pt x="4203116" y="4917065"/>
                  <a:pt x="4212609" y="4933372"/>
                  <a:pt x="4224449" y="4925778"/>
                </a:cubicBezTo>
                <a:cubicBezTo>
                  <a:pt x="4239973" y="4915950"/>
                  <a:pt x="4249243" y="4897855"/>
                  <a:pt x="4251589" y="4879203"/>
                </a:cubicBezTo>
                <a:cubicBezTo>
                  <a:pt x="4264321" y="4908242"/>
                  <a:pt x="4276831" y="4937281"/>
                  <a:pt x="4289340" y="4965315"/>
                </a:cubicBezTo>
                <a:cubicBezTo>
                  <a:pt x="4234165" y="4975368"/>
                  <a:pt x="4168940" y="5000386"/>
                  <a:pt x="4112648" y="4990891"/>
                </a:cubicBezTo>
                <a:cubicBezTo>
                  <a:pt x="3979852" y="4921198"/>
                  <a:pt x="3928253" y="4845810"/>
                  <a:pt x="3862579" y="4708544"/>
                </a:cubicBezTo>
                <a:cubicBezTo>
                  <a:pt x="3858447" y="4699833"/>
                  <a:pt x="3846720" y="4703518"/>
                  <a:pt x="3846832" y="4712676"/>
                </a:cubicBezTo>
                <a:cubicBezTo>
                  <a:pt x="3847389" y="4777567"/>
                  <a:pt x="3876875" y="4841230"/>
                  <a:pt x="3919316" y="4893164"/>
                </a:cubicBezTo>
                <a:cubicBezTo>
                  <a:pt x="3923003" y="4902212"/>
                  <a:pt x="3926800" y="4911146"/>
                  <a:pt x="3929592" y="4920529"/>
                </a:cubicBezTo>
                <a:cubicBezTo>
                  <a:pt x="3936740" y="4944764"/>
                  <a:pt x="3937522" y="4977712"/>
                  <a:pt x="3956398" y="4996365"/>
                </a:cubicBezTo>
                <a:cubicBezTo>
                  <a:pt x="3961646" y="5001613"/>
                  <a:pt x="3969242" y="4999604"/>
                  <a:pt x="3972146" y="4993125"/>
                </a:cubicBezTo>
                <a:cubicBezTo>
                  <a:pt x="3977953" y="4980057"/>
                  <a:pt x="3976501" y="4963193"/>
                  <a:pt x="3972257" y="4946440"/>
                </a:cubicBezTo>
                <a:cubicBezTo>
                  <a:pt x="3978623" y="4951690"/>
                  <a:pt x="3984990" y="4957050"/>
                  <a:pt x="3991467" y="4961741"/>
                </a:cubicBezTo>
                <a:cubicBezTo>
                  <a:pt x="4003195" y="4980840"/>
                  <a:pt x="4014474" y="5000385"/>
                  <a:pt x="4022740" y="5021383"/>
                </a:cubicBezTo>
                <a:cubicBezTo>
                  <a:pt x="4028884" y="5037242"/>
                  <a:pt x="4032793" y="5052544"/>
                  <a:pt x="4043626" y="5065834"/>
                </a:cubicBezTo>
                <a:cubicBezTo>
                  <a:pt x="4048316" y="5071530"/>
                  <a:pt x="4056022" y="5067398"/>
                  <a:pt x="4057251" y="5061255"/>
                </a:cubicBezTo>
                <a:cubicBezTo>
                  <a:pt x="4061496" y="5039923"/>
                  <a:pt x="4052673" y="5014793"/>
                  <a:pt x="4040834" y="4991338"/>
                </a:cubicBezTo>
                <a:cubicBezTo>
                  <a:pt x="4047870" y="4994912"/>
                  <a:pt x="4055242" y="4998375"/>
                  <a:pt x="4062501" y="5001837"/>
                </a:cubicBezTo>
                <a:cubicBezTo>
                  <a:pt x="4073781" y="5025851"/>
                  <a:pt x="4090199" y="5047628"/>
                  <a:pt x="4099806" y="5072647"/>
                </a:cubicBezTo>
                <a:cubicBezTo>
                  <a:pt x="4110639" y="5100904"/>
                  <a:pt x="4112537" y="5137761"/>
                  <a:pt x="4131636" y="5161550"/>
                </a:cubicBezTo>
                <a:cubicBezTo>
                  <a:pt x="4136550" y="5167693"/>
                  <a:pt x="4144815" y="5166131"/>
                  <a:pt x="4147384" y="5158758"/>
                </a:cubicBezTo>
                <a:cubicBezTo>
                  <a:pt x="4159000" y="5126146"/>
                  <a:pt x="4140013" y="5080912"/>
                  <a:pt x="4125940" y="5051202"/>
                </a:cubicBezTo>
                <a:cubicBezTo>
                  <a:pt x="4122031" y="5042939"/>
                  <a:pt x="4117787" y="5034673"/>
                  <a:pt x="4113319" y="5026408"/>
                </a:cubicBezTo>
                <a:cubicBezTo>
                  <a:pt x="4127280" y="5033110"/>
                  <a:pt x="4140683" y="5040258"/>
                  <a:pt x="4153750" y="5047628"/>
                </a:cubicBezTo>
                <a:cubicBezTo>
                  <a:pt x="4160451" y="5061255"/>
                  <a:pt x="4167265" y="5074882"/>
                  <a:pt x="4172179" y="5089065"/>
                </a:cubicBezTo>
                <a:cubicBezTo>
                  <a:pt x="4179661" y="5110844"/>
                  <a:pt x="4181895" y="5135304"/>
                  <a:pt x="4193734" y="5155296"/>
                </a:cubicBezTo>
                <a:cubicBezTo>
                  <a:pt x="4197085" y="5160992"/>
                  <a:pt x="4205573" y="5160992"/>
                  <a:pt x="4208031" y="5154403"/>
                </a:cubicBezTo>
                <a:cubicBezTo>
                  <a:pt x="4216295" y="5132064"/>
                  <a:pt x="4211716" y="5104590"/>
                  <a:pt x="4200436" y="5079795"/>
                </a:cubicBezTo>
                <a:cubicBezTo>
                  <a:pt x="4206020" y="5084597"/>
                  <a:pt x="4211605" y="5089400"/>
                  <a:pt x="4216519" y="5094873"/>
                </a:cubicBezTo>
                <a:cubicBezTo>
                  <a:pt x="4221880" y="5100792"/>
                  <a:pt x="4226795" y="5106935"/>
                  <a:pt x="4231820" y="5113078"/>
                </a:cubicBezTo>
                <a:cubicBezTo>
                  <a:pt x="4238632" y="5135862"/>
                  <a:pt x="4238521" y="5171156"/>
                  <a:pt x="4260859" y="5182437"/>
                </a:cubicBezTo>
                <a:cubicBezTo>
                  <a:pt x="4265773" y="5184894"/>
                  <a:pt x="4272586" y="5182995"/>
                  <a:pt x="4272921" y="5176629"/>
                </a:cubicBezTo>
                <a:cubicBezTo>
                  <a:pt x="4273144" y="5172497"/>
                  <a:pt x="4272363" y="5167805"/>
                  <a:pt x="4271916" y="5163337"/>
                </a:cubicBezTo>
                <a:cubicBezTo>
                  <a:pt x="4283196" y="5177299"/>
                  <a:pt x="4294701" y="5190925"/>
                  <a:pt x="4307879" y="5203099"/>
                </a:cubicBezTo>
                <a:cubicBezTo>
                  <a:pt x="4243883" y="5226107"/>
                  <a:pt x="4181784" y="5245652"/>
                  <a:pt x="4114771" y="5246657"/>
                </a:cubicBezTo>
                <a:cubicBezTo>
                  <a:pt x="4057922" y="5231021"/>
                  <a:pt x="4001408" y="5217060"/>
                  <a:pt x="3956621" y="5173278"/>
                </a:cubicBezTo>
                <a:cubicBezTo>
                  <a:pt x="3888044" y="5106265"/>
                  <a:pt x="3859787" y="5023170"/>
                  <a:pt x="3810645" y="4944429"/>
                </a:cubicBezTo>
                <a:cubicBezTo>
                  <a:pt x="3803049" y="4932366"/>
                  <a:pt x="3786185" y="4941861"/>
                  <a:pt x="3789201" y="4954593"/>
                </a:cubicBezTo>
                <a:cubicBezTo>
                  <a:pt x="3799029" y="4995694"/>
                  <a:pt x="3816565" y="5040034"/>
                  <a:pt x="3840018" y="5082141"/>
                </a:cubicBezTo>
                <a:cubicBezTo>
                  <a:pt x="3843035" y="5091076"/>
                  <a:pt x="3846385" y="5100011"/>
                  <a:pt x="3849847" y="5109169"/>
                </a:cubicBezTo>
                <a:cubicBezTo>
                  <a:pt x="3857442" y="5129329"/>
                  <a:pt x="3862943" y="5150885"/>
                  <a:pt x="3869951" y="5171644"/>
                </a:cubicBezTo>
                <a:lnTo>
                  <a:pt x="3877331" y="5190116"/>
                </a:lnTo>
                <a:lnTo>
                  <a:pt x="3913863" y="5227333"/>
                </a:lnTo>
                <a:lnTo>
                  <a:pt x="3916749" y="5224431"/>
                </a:lnTo>
                <a:cubicBezTo>
                  <a:pt x="3919205" y="5210359"/>
                  <a:pt x="3917196" y="5196510"/>
                  <a:pt x="3913733" y="5182772"/>
                </a:cubicBezTo>
                <a:cubicBezTo>
                  <a:pt x="3923226" y="5192489"/>
                  <a:pt x="3933166" y="5201870"/>
                  <a:pt x="3943553" y="5210246"/>
                </a:cubicBezTo>
                <a:cubicBezTo>
                  <a:pt x="3950255" y="5221751"/>
                  <a:pt x="3957290" y="5233030"/>
                  <a:pt x="3962987" y="5245429"/>
                </a:cubicBezTo>
                <a:cubicBezTo>
                  <a:pt x="3969521" y="5259669"/>
                  <a:pt x="3975077" y="5275389"/>
                  <a:pt x="3982058" y="5290146"/>
                </a:cubicBezTo>
                <a:lnTo>
                  <a:pt x="3990778" y="5305692"/>
                </a:lnTo>
                <a:lnTo>
                  <a:pt x="4013720" y="5329065"/>
                </a:lnTo>
                <a:lnTo>
                  <a:pt x="4016109" y="5329055"/>
                </a:lnTo>
                <a:cubicBezTo>
                  <a:pt x="4017910" y="5327575"/>
                  <a:pt x="4019111" y="5325062"/>
                  <a:pt x="4018944" y="5322828"/>
                </a:cubicBezTo>
                <a:cubicBezTo>
                  <a:pt x="4016486" y="5295353"/>
                  <a:pt x="4001408" y="5265979"/>
                  <a:pt x="3987112" y="5239732"/>
                </a:cubicBezTo>
                <a:cubicBezTo>
                  <a:pt x="3992361" y="5242636"/>
                  <a:pt x="3997275" y="5246099"/>
                  <a:pt x="4002525" y="5248555"/>
                </a:cubicBezTo>
                <a:cubicBezTo>
                  <a:pt x="4021176" y="5264751"/>
                  <a:pt x="4039828" y="5281057"/>
                  <a:pt x="4055017" y="5300714"/>
                </a:cubicBezTo>
                <a:cubicBezTo>
                  <a:pt x="4079702" y="5332769"/>
                  <a:pt x="4092211" y="5378114"/>
                  <a:pt x="4123482" y="5403914"/>
                </a:cubicBezTo>
                <a:cubicBezTo>
                  <a:pt x="4127504" y="5407264"/>
                  <a:pt x="4134875" y="5403131"/>
                  <a:pt x="4133535" y="5397882"/>
                </a:cubicBezTo>
                <a:cubicBezTo>
                  <a:pt x="4123260" y="5356334"/>
                  <a:pt x="4093327" y="5307638"/>
                  <a:pt x="4063618" y="5276589"/>
                </a:cubicBezTo>
                <a:cubicBezTo>
                  <a:pt x="4061385" y="5274244"/>
                  <a:pt x="4059039" y="5271676"/>
                  <a:pt x="4056805" y="5269218"/>
                </a:cubicBezTo>
                <a:cubicBezTo>
                  <a:pt x="4074005" y="5274467"/>
                  <a:pt x="4091316" y="5279493"/>
                  <a:pt x="4108628" y="5284743"/>
                </a:cubicBezTo>
                <a:cubicBezTo>
                  <a:pt x="4132530" y="5309649"/>
                  <a:pt x="4148724" y="5339469"/>
                  <a:pt x="4161011" y="5373535"/>
                </a:cubicBezTo>
                <a:cubicBezTo>
                  <a:pt x="4173631" y="5408604"/>
                  <a:pt x="4179997" y="5472043"/>
                  <a:pt x="4213727" y="5493153"/>
                </a:cubicBezTo>
                <a:cubicBezTo>
                  <a:pt x="4217635" y="5495609"/>
                  <a:pt x="4223554" y="5494157"/>
                  <a:pt x="4224114" y="5488908"/>
                </a:cubicBezTo>
                <a:cubicBezTo>
                  <a:pt x="4226795" y="5465119"/>
                  <a:pt x="4214732" y="5442781"/>
                  <a:pt x="4207360" y="5420667"/>
                </a:cubicBezTo>
                <a:cubicBezTo>
                  <a:pt x="4197420" y="5390735"/>
                  <a:pt x="4188373" y="5359908"/>
                  <a:pt x="4174078" y="5331652"/>
                </a:cubicBezTo>
                <a:cubicBezTo>
                  <a:pt x="4168605" y="5320818"/>
                  <a:pt x="4162574" y="5310543"/>
                  <a:pt x="4155984" y="5300714"/>
                </a:cubicBezTo>
                <a:cubicBezTo>
                  <a:pt x="4160339" y="5302389"/>
                  <a:pt x="4164584" y="5304399"/>
                  <a:pt x="4168939" y="5306186"/>
                </a:cubicBezTo>
                <a:cubicBezTo>
                  <a:pt x="4194070" y="5330758"/>
                  <a:pt x="4215849" y="5356000"/>
                  <a:pt x="4234277" y="5389282"/>
                </a:cubicBezTo>
                <a:cubicBezTo>
                  <a:pt x="4259854" y="5435633"/>
                  <a:pt x="4258625" y="5492818"/>
                  <a:pt x="4284760" y="5537604"/>
                </a:cubicBezTo>
                <a:cubicBezTo>
                  <a:pt x="4287664" y="5542629"/>
                  <a:pt x="4294812" y="5540061"/>
                  <a:pt x="4295147" y="5534700"/>
                </a:cubicBezTo>
                <a:cubicBezTo>
                  <a:pt x="4297717" y="5491142"/>
                  <a:pt x="4286547" y="5444010"/>
                  <a:pt x="4268453" y="5401456"/>
                </a:cubicBezTo>
                <a:cubicBezTo>
                  <a:pt x="4275043" y="5412625"/>
                  <a:pt x="4282749" y="5423459"/>
                  <a:pt x="4287106" y="5433064"/>
                </a:cubicBezTo>
                <a:cubicBezTo>
                  <a:pt x="4298944" y="5458641"/>
                  <a:pt x="4305423" y="5486005"/>
                  <a:pt x="4308885" y="5513592"/>
                </a:cubicBezTo>
                <a:cubicBezTo>
                  <a:pt x="4309444" y="5517947"/>
                  <a:pt x="4313351" y="5519958"/>
                  <a:pt x="4317149" y="5518058"/>
                </a:cubicBezTo>
                <a:cubicBezTo>
                  <a:pt x="4330441" y="5511581"/>
                  <a:pt x="4333902" y="5498067"/>
                  <a:pt x="4333232" y="5483324"/>
                </a:cubicBezTo>
                <a:cubicBezTo>
                  <a:pt x="4345853" y="5509794"/>
                  <a:pt x="4358027" y="5536375"/>
                  <a:pt x="4371765" y="5562399"/>
                </a:cubicBezTo>
                <a:cubicBezTo>
                  <a:pt x="4361825" y="5563182"/>
                  <a:pt x="4352220" y="5564633"/>
                  <a:pt x="4335802" y="5567871"/>
                </a:cubicBezTo>
                <a:cubicBezTo>
                  <a:pt x="4308494" y="5573177"/>
                  <a:pt x="4282582" y="5574322"/>
                  <a:pt x="4256908" y="5573540"/>
                </a:cubicBezTo>
                <a:lnTo>
                  <a:pt x="4253432" y="5573275"/>
                </a:lnTo>
                <a:lnTo>
                  <a:pt x="4283445" y="5603852"/>
                </a:lnTo>
                <a:lnTo>
                  <a:pt x="4323390" y="5604268"/>
                </a:lnTo>
                <a:cubicBezTo>
                  <a:pt x="4348450" y="5603360"/>
                  <a:pt x="4374277" y="5601825"/>
                  <a:pt x="4401697" y="5601266"/>
                </a:cubicBezTo>
                <a:cubicBezTo>
                  <a:pt x="4414877" y="5600932"/>
                  <a:pt x="4429173" y="5587418"/>
                  <a:pt x="4420796" y="5573456"/>
                </a:cubicBezTo>
                <a:cubicBezTo>
                  <a:pt x="4352779" y="5459869"/>
                  <a:pt x="4319719" y="5335450"/>
                  <a:pt x="4194628" y="5276478"/>
                </a:cubicBezTo>
                <a:cubicBezTo>
                  <a:pt x="4248127" y="5266761"/>
                  <a:pt x="4302742" y="5243306"/>
                  <a:pt x="4345741" y="5227223"/>
                </a:cubicBezTo>
                <a:cubicBezTo>
                  <a:pt x="4359591" y="5221974"/>
                  <a:pt x="4364170" y="5204327"/>
                  <a:pt x="4350544" y="5195503"/>
                </a:cubicBezTo>
                <a:cubicBezTo>
                  <a:pt x="4301290" y="5163450"/>
                  <a:pt x="4284202" y="5108611"/>
                  <a:pt x="4241313" y="5071866"/>
                </a:cubicBezTo>
                <a:cubicBezTo>
                  <a:pt x="4219535" y="5053214"/>
                  <a:pt x="4195744" y="5038135"/>
                  <a:pt x="4171173" y="5024063"/>
                </a:cubicBezTo>
                <a:cubicBezTo>
                  <a:pt x="4222103" y="5017920"/>
                  <a:pt x="4276607" y="4999045"/>
                  <a:pt x="4314916" y="4995694"/>
                </a:cubicBezTo>
                <a:cubicBezTo>
                  <a:pt x="4325415" y="4994800"/>
                  <a:pt x="4332228" y="4982627"/>
                  <a:pt x="4327983" y="4973134"/>
                </a:cubicBezTo>
                <a:cubicBezTo>
                  <a:pt x="4284426" y="4875407"/>
                  <a:pt x="4246004" y="4749310"/>
                  <a:pt x="4178768" y="4653036"/>
                </a:cubicBezTo>
                <a:cubicBezTo>
                  <a:pt x="4171397" y="4635612"/>
                  <a:pt x="4160787" y="4620199"/>
                  <a:pt x="4145820" y="4611152"/>
                </a:cubicBezTo>
                <a:cubicBezTo>
                  <a:pt x="4117787" y="4579880"/>
                  <a:pt x="4085285" y="4553633"/>
                  <a:pt x="4046418" y="4535539"/>
                </a:cubicBezTo>
                <a:cubicBezTo>
                  <a:pt x="4026314" y="4526158"/>
                  <a:pt x="4005652" y="4517892"/>
                  <a:pt x="3984766" y="4509963"/>
                </a:cubicBezTo>
                <a:cubicBezTo>
                  <a:pt x="3983761" y="4509516"/>
                  <a:pt x="3982756" y="4509182"/>
                  <a:pt x="3981751" y="4508846"/>
                </a:cubicBezTo>
                <a:cubicBezTo>
                  <a:pt x="3886927" y="4472883"/>
                  <a:pt x="3786855" y="4446972"/>
                  <a:pt x="3699514" y="4395036"/>
                </a:cubicBezTo>
                <a:cubicBezTo>
                  <a:pt x="3631274" y="4354493"/>
                  <a:pt x="3594975" y="4250959"/>
                  <a:pt x="3572415" y="4166858"/>
                </a:cubicBezTo>
                <a:cubicBezTo>
                  <a:pt x="3687006" y="4262686"/>
                  <a:pt x="3829297" y="4329252"/>
                  <a:pt x="3948915" y="4416704"/>
                </a:cubicBezTo>
                <a:cubicBezTo>
                  <a:pt x="4087072" y="4517669"/>
                  <a:pt x="4255610" y="4614839"/>
                  <a:pt x="4417222" y="4672804"/>
                </a:cubicBezTo>
                <a:cubicBezTo>
                  <a:pt x="4492723" y="4699833"/>
                  <a:pt x="4526899" y="4749423"/>
                  <a:pt x="4537845" y="4810068"/>
                </a:cubicBezTo>
                <a:cubicBezTo>
                  <a:pt x="4537510" y="4827046"/>
                  <a:pt x="4539297" y="4844134"/>
                  <a:pt x="4541754" y="4861110"/>
                </a:cubicBezTo>
                <a:cubicBezTo>
                  <a:pt x="4540750" y="4993237"/>
                  <a:pt x="4464242" y="5158535"/>
                  <a:pt x="4450728" y="5269217"/>
                </a:cubicBezTo>
                <a:cubicBezTo>
                  <a:pt x="4439002" y="5365493"/>
                  <a:pt x="4461227" y="5452610"/>
                  <a:pt x="4493728" y="5543189"/>
                </a:cubicBezTo>
                <a:cubicBezTo>
                  <a:pt x="4512045" y="5594230"/>
                  <a:pt x="4523326" y="5673417"/>
                  <a:pt x="4560294" y="5713401"/>
                </a:cubicBezTo>
                <a:cubicBezTo>
                  <a:pt x="4566884" y="5720548"/>
                  <a:pt x="4577159" y="5719879"/>
                  <a:pt x="4585089" y="5715969"/>
                </a:cubicBezTo>
                <a:cubicBezTo>
                  <a:pt x="4603629" y="5706812"/>
                  <a:pt x="4612899" y="5694414"/>
                  <a:pt x="4620159" y="5680007"/>
                </a:cubicBezTo>
                <a:cubicBezTo>
                  <a:pt x="4620159" y="5791137"/>
                  <a:pt x="4687396" y="5909078"/>
                  <a:pt x="4741117" y="5996642"/>
                </a:cubicBezTo>
                <a:cubicBezTo>
                  <a:pt x="4744802" y="6002672"/>
                  <a:pt x="4751728" y="6004125"/>
                  <a:pt x="4757870" y="6001109"/>
                </a:cubicBezTo>
                <a:cubicBezTo>
                  <a:pt x="4780765" y="5990163"/>
                  <a:pt x="4807459" y="5960455"/>
                  <a:pt x="4829016" y="5924379"/>
                </a:cubicBezTo>
                <a:cubicBezTo>
                  <a:pt x="4824659" y="5974416"/>
                  <a:pt x="4850460" y="6034839"/>
                  <a:pt x="4869781" y="6072925"/>
                </a:cubicBezTo>
                <a:cubicBezTo>
                  <a:pt x="4909878" y="6151776"/>
                  <a:pt x="4981134" y="6198350"/>
                  <a:pt x="5044797" y="6256427"/>
                </a:cubicBezTo>
                <a:cubicBezTo>
                  <a:pt x="5049376" y="6260561"/>
                  <a:pt x="5057641" y="6261119"/>
                  <a:pt x="5061885" y="6255869"/>
                </a:cubicBezTo>
                <a:cubicBezTo>
                  <a:pt x="5086791" y="6224932"/>
                  <a:pt x="5095950" y="6188746"/>
                  <a:pt x="5103321" y="6151107"/>
                </a:cubicBezTo>
                <a:cubicBezTo>
                  <a:pt x="5129011" y="6273964"/>
                  <a:pt x="5268619" y="6358175"/>
                  <a:pt x="5377850" y="6402851"/>
                </a:cubicBezTo>
                <a:cubicBezTo>
                  <a:pt x="5382988" y="6404974"/>
                  <a:pt x="5389801" y="6402962"/>
                  <a:pt x="5392928" y="6398271"/>
                </a:cubicBezTo>
                <a:cubicBezTo>
                  <a:pt x="5404655" y="6380289"/>
                  <a:pt x="5414148" y="6357952"/>
                  <a:pt x="5419399" y="6334721"/>
                </a:cubicBezTo>
                <a:cubicBezTo>
                  <a:pt x="5445980" y="6361414"/>
                  <a:pt x="5479151" y="6367334"/>
                  <a:pt x="5519024" y="6365213"/>
                </a:cubicBezTo>
                <a:cubicBezTo>
                  <a:pt x="5576207" y="6362197"/>
                  <a:pt x="5633392" y="6369344"/>
                  <a:pt x="5689794" y="6356836"/>
                </a:cubicBezTo>
                <a:cubicBezTo>
                  <a:pt x="5701187" y="6354266"/>
                  <a:pt x="5708893" y="6340417"/>
                  <a:pt x="5700070" y="6330365"/>
                </a:cubicBezTo>
                <a:cubicBezTo>
                  <a:pt x="5650369" y="6274187"/>
                  <a:pt x="5602119" y="6214880"/>
                  <a:pt x="5546834" y="6164061"/>
                </a:cubicBezTo>
                <a:cubicBezTo>
                  <a:pt x="5535330" y="6153452"/>
                  <a:pt x="5523379" y="6142394"/>
                  <a:pt x="5511094" y="6131784"/>
                </a:cubicBezTo>
                <a:cubicBezTo>
                  <a:pt x="5542590" y="6136140"/>
                  <a:pt x="5574198" y="6134688"/>
                  <a:pt x="5612172" y="6135582"/>
                </a:cubicBezTo>
                <a:cubicBezTo>
                  <a:pt x="5630042" y="6136028"/>
                  <a:pt x="5631717" y="6113021"/>
                  <a:pt x="5622001" y="6103192"/>
                </a:cubicBezTo>
                <a:cubicBezTo>
                  <a:pt x="5534660" y="6014847"/>
                  <a:pt x="5467313" y="5944148"/>
                  <a:pt x="5357858" y="5882496"/>
                </a:cubicBezTo>
                <a:cubicBezTo>
                  <a:pt x="5354619" y="5880710"/>
                  <a:pt x="5351492" y="5878811"/>
                  <a:pt x="5348364" y="5877024"/>
                </a:cubicBezTo>
                <a:cubicBezTo>
                  <a:pt x="5392481" y="5884954"/>
                  <a:pt x="5439279" y="5883390"/>
                  <a:pt x="5484847" y="5890315"/>
                </a:cubicBezTo>
                <a:cubicBezTo>
                  <a:pt x="5502495" y="5892994"/>
                  <a:pt x="5512769" y="5875348"/>
                  <a:pt x="5501489" y="5861388"/>
                </a:cubicBezTo>
                <a:cubicBezTo>
                  <a:pt x="5429337" y="5771813"/>
                  <a:pt x="5337642" y="5679559"/>
                  <a:pt x="5238798" y="5618689"/>
                </a:cubicBezTo>
                <a:cubicBezTo>
                  <a:pt x="5237683" y="5618020"/>
                  <a:pt x="5236454" y="5617573"/>
                  <a:pt x="5235225" y="5616903"/>
                </a:cubicBezTo>
                <a:cubicBezTo>
                  <a:pt x="5272752" y="5610872"/>
                  <a:pt x="5310167" y="5597915"/>
                  <a:pt x="5360092" y="5588646"/>
                </a:cubicBezTo>
                <a:cubicBezTo>
                  <a:pt x="5372378" y="5586412"/>
                  <a:pt x="5380307" y="5571445"/>
                  <a:pt x="5369139" y="5561952"/>
                </a:cubicBezTo>
                <a:cubicBezTo>
                  <a:pt x="5322119" y="5521968"/>
                  <a:pt x="5303801" y="5451605"/>
                  <a:pt x="5258232" y="5406929"/>
                </a:cubicBezTo>
                <a:cubicBezTo>
                  <a:pt x="5220147" y="5369514"/>
                  <a:pt x="5178822" y="5335783"/>
                  <a:pt x="5131354" y="5310878"/>
                </a:cubicBezTo>
                <a:cubicBezTo>
                  <a:pt x="5113485" y="5301496"/>
                  <a:pt x="5095392" y="5293455"/>
                  <a:pt x="5077186" y="5285524"/>
                </a:cubicBezTo>
                <a:cubicBezTo>
                  <a:pt x="5102540" y="5283402"/>
                  <a:pt x="5127893" y="5278824"/>
                  <a:pt x="5154920" y="5272456"/>
                </a:cubicBezTo>
                <a:cubicBezTo>
                  <a:pt x="5188874" y="5264527"/>
                  <a:pt x="5245612" y="5240402"/>
                  <a:pt x="5277555" y="5239621"/>
                </a:cubicBezTo>
                <a:cubicBezTo>
                  <a:pt x="5289617" y="5239286"/>
                  <a:pt x="5295871" y="5221415"/>
                  <a:pt x="5287717" y="5213151"/>
                </a:cubicBezTo>
                <a:cubicBezTo>
                  <a:pt x="5230646" y="5155855"/>
                  <a:pt x="5209536" y="5067063"/>
                  <a:pt x="5153804" y="5006751"/>
                </a:cubicBezTo>
                <a:cubicBezTo>
                  <a:pt x="5105891" y="4954928"/>
                  <a:pt x="5052391" y="4917401"/>
                  <a:pt x="4985044" y="4896515"/>
                </a:cubicBezTo>
                <a:cubicBezTo>
                  <a:pt x="4852805" y="4855525"/>
                  <a:pt x="4711074" y="4873396"/>
                  <a:pt x="4639927" y="4734233"/>
                </a:cubicBezTo>
                <a:cubicBezTo>
                  <a:pt x="4693539" y="4747636"/>
                  <a:pt x="4749382" y="4794321"/>
                  <a:pt x="4796290" y="4815317"/>
                </a:cubicBezTo>
                <a:cubicBezTo>
                  <a:pt x="4851689" y="4840113"/>
                  <a:pt x="4912892" y="4851170"/>
                  <a:pt x="4969854" y="4871162"/>
                </a:cubicBezTo>
                <a:cubicBezTo>
                  <a:pt x="5131578" y="4927787"/>
                  <a:pt x="5248404" y="5047406"/>
                  <a:pt x="5353390" y="5177969"/>
                </a:cubicBezTo>
                <a:cubicBezTo>
                  <a:pt x="5443076" y="5289434"/>
                  <a:pt x="5481273" y="5430607"/>
                  <a:pt x="5500595" y="5570888"/>
                </a:cubicBezTo>
                <a:cubicBezTo>
                  <a:pt x="5514333" y="5670848"/>
                  <a:pt x="5522040" y="5783206"/>
                  <a:pt x="5593966" y="5860494"/>
                </a:cubicBezTo>
                <a:cubicBezTo>
                  <a:pt x="5601561" y="5868647"/>
                  <a:pt x="5614405" y="5864626"/>
                  <a:pt x="5617755" y="5854686"/>
                </a:cubicBezTo>
                <a:cubicBezTo>
                  <a:pt x="5627920" y="5824754"/>
                  <a:pt x="5646125" y="5798285"/>
                  <a:pt x="5659751" y="5771926"/>
                </a:cubicBezTo>
                <a:cubicBezTo>
                  <a:pt x="5668016" y="5800518"/>
                  <a:pt x="5678067" y="5828775"/>
                  <a:pt x="5693704" y="5852118"/>
                </a:cubicBezTo>
                <a:cubicBezTo>
                  <a:pt x="5726540" y="5901037"/>
                  <a:pt x="5770769" y="5935884"/>
                  <a:pt x="5809971" y="5979442"/>
                </a:cubicBezTo>
                <a:cubicBezTo>
                  <a:pt x="5820023" y="5990610"/>
                  <a:pt x="5835659" y="5986367"/>
                  <a:pt x="5839569" y="5972071"/>
                </a:cubicBezTo>
                <a:cubicBezTo>
                  <a:pt x="5846381" y="5947500"/>
                  <a:pt x="5853976" y="5931975"/>
                  <a:pt x="5858779" y="5916003"/>
                </a:cubicBezTo>
                <a:cubicBezTo>
                  <a:pt x="5941986" y="6016969"/>
                  <a:pt x="6046191" y="6057177"/>
                  <a:pt x="6169829" y="6108888"/>
                </a:cubicBezTo>
                <a:cubicBezTo>
                  <a:pt x="6183456" y="6114585"/>
                  <a:pt x="6194512" y="6101963"/>
                  <a:pt x="6193842" y="6089231"/>
                </a:cubicBezTo>
                <a:cubicBezTo>
                  <a:pt x="6189934" y="6022554"/>
                  <a:pt x="6161788" y="5968720"/>
                  <a:pt x="6124037" y="5917121"/>
                </a:cubicBezTo>
                <a:cubicBezTo>
                  <a:pt x="6134202" y="5919354"/>
                  <a:pt x="6144253" y="5922146"/>
                  <a:pt x="6154082" y="5925720"/>
                </a:cubicBezTo>
                <a:cubicBezTo>
                  <a:pt x="6163464" y="5928400"/>
                  <a:pt x="6171616" y="5920359"/>
                  <a:pt x="6170052" y="5910977"/>
                </a:cubicBezTo>
                <a:cubicBezTo>
                  <a:pt x="6156540" y="5833131"/>
                  <a:pt x="6137775" y="5809341"/>
                  <a:pt x="6094329" y="5769915"/>
                </a:cubicBezTo>
                <a:cubicBezTo>
                  <a:pt x="6098573" y="5771032"/>
                  <a:pt x="6102817" y="5771926"/>
                  <a:pt x="6106949" y="5773153"/>
                </a:cubicBezTo>
                <a:cubicBezTo>
                  <a:pt x="6117113" y="5775834"/>
                  <a:pt x="6130180" y="5764778"/>
                  <a:pt x="6125377" y="5753832"/>
                </a:cubicBezTo>
                <a:cubicBezTo>
                  <a:pt x="6103152" y="5703126"/>
                  <a:pt x="6084722" y="5656217"/>
                  <a:pt x="6064619" y="5611542"/>
                </a:cubicBezTo>
                <a:cubicBezTo>
                  <a:pt x="6096227" y="5647393"/>
                  <a:pt x="6132526" y="5679559"/>
                  <a:pt x="6168154" y="5712061"/>
                </a:cubicBezTo>
                <a:cubicBezTo>
                  <a:pt x="6238294" y="5776058"/>
                  <a:pt x="6301286" y="5841619"/>
                  <a:pt x="6385164" y="5887969"/>
                </a:cubicBezTo>
                <a:cubicBezTo>
                  <a:pt x="6392647" y="5892102"/>
                  <a:pt x="6400018" y="5886964"/>
                  <a:pt x="6402476" y="5879816"/>
                </a:cubicBezTo>
                <a:cubicBezTo>
                  <a:pt x="6405267" y="5871774"/>
                  <a:pt x="6560626" y="5976090"/>
                  <a:pt x="6573693" y="5983798"/>
                </a:cubicBezTo>
                <a:cubicBezTo>
                  <a:pt x="6580394" y="5987707"/>
                  <a:pt x="6590110" y="5984244"/>
                  <a:pt x="6591898" y="5976427"/>
                </a:cubicBezTo>
                <a:cubicBezTo>
                  <a:pt x="6610774" y="5893889"/>
                  <a:pt x="6599269" y="5775276"/>
                  <a:pt x="6561296" y="5667944"/>
                </a:cubicBezTo>
                <a:cubicBezTo>
                  <a:pt x="6589329" y="5698212"/>
                  <a:pt x="6617363" y="5727585"/>
                  <a:pt x="6651763" y="5752380"/>
                </a:cubicBezTo>
                <a:cubicBezTo>
                  <a:pt x="6683817" y="5775500"/>
                  <a:pt x="6722573" y="5789460"/>
                  <a:pt x="6755857" y="5810905"/>
                </a:cubicBezTo>
                <a:cubicBezTo>
                  <a:pt x="6764234" y="5816266"/>
                  <a:pt x="6775289" y="5813027"/>
                  <a:pt x="6777188" y="5802416"/>
                </a:cubicBezTo>
                <a:cubicBezTo>
                  <a:pt x="6777524" y="5800630"/>
                  <a:pt x="6777970" y="5799065"/>
                  <a:pt x="6778306" y="5797390"/>
                </a:cubicBezTo>
                <a:cubicBezTo>
                  <a:pt x="6780428" y="5795046"/>
                  <a:pt x="6781544" y="5792030"/>
                  <a:pt x="6780317" y="5788902"/>
                </a:cubicBezTo>
                <a:cubicBezTo>
                  <a:pt x="6782884" y="5775611"/>
                  <a:pt x="6785676" y="5762656"/>
                  <a:pt x="6788357" y="5749811"/>
                </a:cubicBezTo>
                <a:cubicBezTo>
                  <a:pt x="6844983" y="5806884"/>
                  <a:pt x="6913225" y="5832907"/>
                  <a:pt x="6973425" y="5885513"/>
                </a:cubicBezTo>
                <a:cubicBezTo>
                  <a:pt x="6979791" y="5891096"/>
                  <a:pt x="6992523" y="5890650"/>
                  <a:pt x="6994422" y="5880374"/>
                </a:cubicBezTo>
                <a:cubicBezTo>
                  <a:pt x="7012961" y="5780190"/>
                  <a:pt x="7048925" y="5670960"/>
                  <a:pt x="6985599" y="5579152"/>
                </a:cubicBezTo>
                <a:cubicBezTo>
                  <a:pt x="7026252" y="5597580"/>
                  <a:pt x="7062328" y="5623604"/>
                  <a:pt x="7108566" y="5631868"/>
                </a:cubicBezTo>
                <a:cubicBezTo>
                  <a:pt x="7157821" y="5640692"/>
                  <a:pt x="7199593" y="5645160"/>
                  <a:pt x="7249851" y="5643484"/>
                </a:cubicBezTo>
                <a:cubicBezTo>
                  <a:pt x="7269286" y="5642815"/>
                  <a:pt x="7289725" y="5643373"/>
                  <a:pt x="7310387" y="5643931"/>
                </a:cubicBezTo>
                <a:cubicBezTo>
                  <a:pt x="7315859" y="5644936"/>
                  <a:pt x="7321220" y="5646164"/>
                  <a:pt x="7326805" y="5646723"/>
                </a:cubicBezTo>
                <a:cubicBezTo>
                  <a:pt x="7328481" y="5646835"/>
                  <a:pt x="7328703" y="5645383"/>
                  <a:pt x="7329597" y="5644490"/>
                </a:cubicBezTo>
                <a:cubicBezTo>
                  <a:pt x="7379856" y="5645718"/>
                  <a:pt x="7431121" y="5645495"/>
                  <a:pt x="7476020" y="5628295"/>
                </a:cubicBezTo>
                <a:cubicBezTo>
                  <a:pt x="7492103" y="5622153"/>
                  <a:pt x="7507182" y="5598809"/>
                  <a:pt x="7493444" y="5582503"/>
                </a:cubicBezTo>
                <a:cubicBezTo>
                  <a:pt x="7461948" y="5544976"/>
                  <a:pt x="7416378" y="5523085"/>
                  <a:pt x="7381309" y="5488797"/>
                </a:cubicBezTo>
                <a:cubicBezTo>
                  <a:pt x="7380751" y="5488350"/>
                  <a:pt x="7380303" y="5487679"/>
                  <a:pt x="7379856" y="5487233"/>
                </a:cubicBezTo>
                <a:cubicBezTo>
                  <a:pt x="7444301" y="5528111"/>
                  <a:pt x="7522929" y="5538722"/>
                  <a:pt x="7616412" y="5525319"/>
                </a:cubicBezTo>
                <a:cubicBezTo>
                  <a:pt x="7691913" y="5514485"/>
                  <a:pt x="7851181" y="5486563"/>
                  <a:pt x="7831859" y="5380348"/>
                </a:cubicBezTo>
                <a:cubicBezTo>
                  <a:pt x="7831077" y="5375991"/>
                  <a:pt x="7827725" y="5372864"/>
                  <a:pt x="7823369" y="5372194"/>
                </a:cubicBezTo>
                <a:cubicBezTo>
                  <a:pt x="7807957" y="5369849"/>
                  <a:pt x="7793884" y="5365047"/>
                  <a:pt x="7779923" y="5360690"/>
                </a:cubicBezTo>
                <a:cubicBezTo>
                  <a:pt x="7781487" y="5359239"/>
                  <a:pt x="7782268" y="5357674"/>
                  <a:pt x="7781933" y="5355776"/>
                </a:cubicBezTo>
                <a:cubicBezTo>
                  <a:pt x="7818344" y="5338018"/>
                  <a:pt x="7851292" y="5310989"/>
                  <a:pt x="7883123" y="5289434"/>
                </a:cubicBezTo>
                <a:cubicBezTo>
                  <a:pt x="7922325" y="5262851"/>
                  <a:pt x="7946115" y="5235489"/>
                  <a:pt x="7953598" y="5188132"/>
                </a:cubicBezTo>
                <a:cubicBezTo>
                  <a:pt x="7956279" y="5171267"/>
                  <a:pt x="7939078" y="5157418"/>
                  <a:pt x="7923219" y="5160098"/>
                </a:cubicBezTo>
                <a:cubicBezTo>
                  <a:pt x="7895632" y="5164678"/>
                  <a:pt x="7868938" y="5176293"/>
                  <a:pt x="7840346" y="5172497"/>
                </a:cubicBezTo>
                <a:cubicBezTo>
                  <a:pt x="7822364" y="5170151"/>
                  <a:pt x="7804383" y="5167024"/>
                  <a:pt x="7786178" y="5166242"/>
                </a:cubicBezTo>
                <a:cubicBezTo>
                  <a:pt x="7768196" y="5165460"/>
                  <a:pt x="7750215" y="5164232"/>
                  <a:pt x="7732121" y="5163450"/>
                </a:cubicBezTo>
                <a:cubicBezTo>
                  <a:pt x="7744965" y="5145691"/>
                  <a:pt x="7750996" y="5125364"/>
                  <a:pt x="7742172" y="5102356"/>
                </a:cubicBezTo>
                <a:cubicBezTo>
                  <a:pt x="7731340" y="5074322"/>
                  <a:pt x="7642212" y="5079684"/>
                  <a:pt x="7618757" y="5079907"/>
                </a:cubicBezTo>
                <a:cubicBezTo>
                  <a:pt x="7546943" y="5080689"/>
                  <a:pt x="7440056" y="5089624"/>
                  <a:pt x="7357743" y="5126146"/>
                </a:cubicBezTo>
                <a:cubicBezTo>
                  <a:pt x="7375166" y="5099117"/>
                  <a:pt x="7391025" y="5069855"/>
                  <a:pt x="7410459" y="5041710"/>
                </a:cubicBezTo>
                <a:cubicBezTo>
                  <a:pt x="7416938" y="5032328"/>
                  <a:pt x="7411353" y="5015687"/>
                  <a:pt x="7399515" y="5013676"/>
                </a:cubicBezTo>
                <a:cubicBezTo>
                  <a:pt x="7304132" y="4997481"/>
                  <a:pt x="7221259" y="4995024"/>
                  <a:pt x="7133249" y="5040258"/>
                </a:cubicBezTo>
                <a:cubicBezTo>
                  <a:pt x="7082209" y="5066505"/>
                  <a:pt x="7027593" y="5078009"/>
                  <a:pt x="6972307" y="5088060"/>
                </a:cubicBezTo>
                <a:cubicBezTo>
                  <a:pt x="6978339" y="5083034"/>
                  <a:pt x="6983923" y="5077674"/>
                  <a:pt x="6988837" y="5071866"/>
                </a:cubicBezTo>
                <a:cubicBezTo>
                  <a:pt x="7018546" y="5036572"/>
                  <a:pt x="7040549" y="4994577"/>
                  <a:pt x="7076177" y="4964421"/>
                </a:cubicBezTo>
                <a:cubicBezTo>
                  <a:pt x="7104547" y="4940408"/>
                  <a:pt x="7128001" y="4919635"/>
                  <a:pt x="7146206" y="4887244"/>
                </a:cubicBezTo>
                <a:cubicBezTo>
                  <a:pt x="7150339" y="4879874"/>
                  <a:pt x="7146875" y="4867699"/>
                  <a:pt x="7138611" y="4864684"/>
                </a:cubicBezTo>
                <a:cubicBezTo>
                  <a:pt x="7092261" y="4847931"/>
                  <a:pt x="7051271" y="4843575"/>
                  <a:pt x="7001570" y="4846143"/>
                </a:cubicBezTo>
                <a:cubicBezTo>
                  <a:pt x="6921824" y="4850276"/>
                  <a:pt x="6962256" y="4869822"/>
                  <a:pt x="6944944" y="4841118"/>
                </a:cubicBezTo>
                <a:cubicBezTo>
                  <a:pt x="6932323" y="4820232"/>
                  <a:pt x="6895578" y="4817998"/>
                  <a:pt x="6874357" y="4817217"/>
                </a:cubicBezTo>
                <a:cubicBezTo>
                  <a:pt x="6823651" y="4815318"/>
                  <a:pt x="6753065" y="4812637"/>
                  <a:pt x="6693087" y="4824477"/>
                </a:cubicBezTo>
                <a:cubicBezTo>
                  <a:pt x="6724360" y="4789518"/>
                  <a:pt x="6750048" y="4750204"/>
                  <a:pt x="6781768" y="4715358"/>
                </a:cubicBezTo>
                <a:cubicBezTo>
                  <a:pt x="6789586" y="4706757"/>
                  <a:pt x="6787576" y="4691568"/>
                  <a:pt x="6776630" y="4686319"/>
                </a:cubicBezTo>
                <a:cubicBezTo>
                  <a:pt x="6707942" y="4653370"/>
                  <a:pt x="6627080" y="4669007"/>
                  <a:pt x="6552472" y="4663086"/>
                </a:cubicBezTo>
                <a:cubicBezTo>
                  <a:pt x="6498304" y="4658843"/>
                  <a:pt x="6455862" y="4686207"/>
                  <a:pt x="6406161" y="4694918"/>
                </a:cubicBezTo>
                <a:cubicBezTo>
                  <a:pt x="6401471" y="4616848"/>
                  <a:pt x="6297154" y="4664651"/>
                  <a:pt x="6250245" y="4693466"/>
                </a:cubicBezTo>
                <a:cubicBezTo>
                  <a:pt x="6176307" y="4738923"/>
                  <a:pt x="6112980" y="4798899"/>
                  <a:pt x="6048535" y="4856419"/>
                </a:cubicBezTo>
                <a:cubicBezTo>
                  <a:pt x="5952708" y="4942084"/>
                  <a:pt x="5827617" y="4960848"/>
                  <a:pt x="5709339" y="4920863"/>
                </a:cubicBezTo>
                <a:cubicBezTo>
                  <a:pt x="5760270" y="4892383"/>
                  <a:pt x="5810194" y="4876969"/>
                  <a:pt x="5870841" y="4868816"/>
                </a:cubicBezTo>
                <a:cubicBezTo>
                  <a:pt x="5904236" y="4864349"/>
                  <a:pt x="5930148" y="4858877"/>
                  <a:pt x="5951703" y="4832294"/>
                </a:cubicBezTo>
                <a:cubicBezTo>
                  <a:pt x="6010339" y="4832072"/>
                  <a:pt x="6060599" y="4804820"/>
                  <a:pt x="6110076" y="4771536"/>
                </a:cubicBezTo>
                <a:cubicBezTo>
                  <a:pt x="6170611" y="4730659"/>
                  <a:pt x="6282411" y="4685313"/>
                  <a:pt x="6310780" y="4614503"/>
                </a:cubicBezTo>
                <a:cubicBezTo>
                  <a:pt x="6314131" y="4606015"/>
                  <a:pt x="6310556" y="4592388"/>
                  <a:pt x="6305753" y="4585687"/>
                </a:cubicBezTo>
                <a:cubicBezTo>
                  <a:pt x="6296260" y="4572508"/>
                  <a:pt x="6369305" y="4544699"/>
                  <a:pt x="6380473" y="4534982"/>
                </a:cubicBezTo>
                <a:cubicBezTo>
                  <a:pt x="6429615" y="4492205"/>
                  <a:pt x="6476412" y="4419943"/>
                  <a:pt x="6502324" y="4360748"/>
                </a:cubicBezTo>
                <a:cubicBezTo>
                  <a:pt x="6506122" y="4352036"/>
                  <a:pt x="6498750" y="4342208"/>
                  <a:pt x="6489927" y="4341426"/>
                </a:cubicBezTo>
                <a:cubicBezTo>
                  <a:pt x="6446815" y="4337406"/>
                  <a:pt x="6407501" y="4338633"/>
                  <a:pt x="6366624" y="4345335"/>
                </a:cubicBezTo>
                <a:cubicBezTo>
                  <a:pt x="6366958" y="4344665"/>
                  <a:pt x="6367294" y="4344106"/>
                  <a:pt x="6367517" y="4343437"/>
                </a:cubicBezTo>
                <a:cubicBezTo>
                  <a:pt x="6372208" y="4333049"/>
                  <a:pt x="6363384" y="4323779"/>
                  <a:pt x="6353891" y="4321768"/>
                </a:cubicBezTo>
                <a:cubicBezTo>
                  <a:pt x="6289559" y="4308143"/>
                  <a:pt x="6223328" y="4335172"/>
                  <a:pt x="6174521" y="4378953"/>
                </a:cubicBezTo>
                <a:cubicBezTo>
                  <a:pt x="6176419" y="4364656"/>
                  <a:pt x="6177647" y="4349802"/>
                  <a:pt x="6179435" y="4332937"/>
                </a:cubicBezTo>
                <a:cubicBezTo>
                  <a:pt x="6180328" y="4325008"/>
                  <a:pt x="6170834" y="4319311"/>
                  <a:pt x="6163910" y="4321210"/>
                </a:cubicBezTo>
                <a:cubicBezTo>
                  <a:pt x="6155758" y="4323556"/>
                  <a:pt x="6147269" y="4325678"/>
                  <a:pt x="6138668" y="4327800"/>
                </a:cubicBezTo>
                <a:cubicBezTo>
                  <a:pt x="6135988" y="4326348"/>
                  <a:pt x="6132862" y="4325566"/>
                  <a:pt x="6129175" y="4327131"/>
                </a:cubicBezTo>
                <a:cubicBezTo>
                  <a:pt x="6126606" y="4328247"/>
                  <a:pt x="6124037" y="4330369"/>
                  <a:pt x="6121469" y="4331821"/>
                </a:cubicBezTo>
                <a:cubicBezTo>
                  <a:pt x="6065401" y="4344776"/>
                  <a:pt x="6003749" y="4357844"/>
                  <a:pt x="5961085" y="4393472"/>
                </a:cubicBezTo>
                <a:cubicBezTo>
                  <a:pt x="5930259" y="4419160"/>
                  <a:pt x="5907364" y="4450210"/>
                  <a:pt x="5885473" y="4482154"/>
                </a:cubicBezTo>
                <a:cubicBezTo>
                  <a:pt x="5887371" y="4457470"/>
                  <a:pt x="5881899" y="4437254"/>
                  <a:pt x="5861906" y="4433345"/>
                </a:cubicBezTo>
                <a:cubicBezTo>
                  <a:pt x="5796903" y="4420947"/>
                  <a:pt x="5703978" y="4525934"/>
                  <a:pt x="5669020" y="4571615"/>
                </a:cubicBezTo>
                <a:cubicBezTo>
                  <a:pt x="5622559" y="4632150"/>
                  <a:pt x="5631046" y="4718149"/>
                  <a:pt x="5578777" y="4774329"/>
                </a:cubicBezTo>
                <a:cubicBezTo>
                  <a:pt x="5454468" y="4908019"/>
                  <a:pt x="5305141" y="4880879"/>
                  <a:pt x="5155368" y="4832405"/>
                </a:cubicBezTo>
                <a:cubicBezTo>
                  <a:pt x="5081542" y="4808505"/>
                  <a:pt x="5010955" y="4777902"/>
                  <a:pt x="4939140" y="4748864"/>
                </a:cubicBezTo>
                <a:cubicBezTo>
                  <a:pt x="4932997" y="4746407"/>
                  <a:pt x="4926519" y="4744395"/>
                  <a:pt x="4920264" y="4742163"/>
                </a:cubicBezTo>
                <a:cubicBezTo>
                  <a:pt x="4996995" y="4758358"/>
                  <a:pt x="5073836" y="4773993"/>
                  <a:pt x="5151458" y="4786390"/>
                </a:cubicBezTo>
                <a:cubicBezTo>
                  <a:pt x="5251754" y="4802474"/>
                  <a:pt x="5353725" y="4813195"/>
                  <a:pt x="5449442" y="4773769"/>
                </a:cubicBezTo>
                <a:cubicBezTo>
                  <a:pt x="5478482" y="4761820"/>
                  <a:pt x="5579112" y="4725632"/>
                  <a:pt x="5568277" y="4676378"/>
                </a:cubicBezTo>
                <a:cubicBezTo>
                  <a:pt x="5565039" y="4661635"/>
                  <a:pt x="5553648" y="4642425"/>
                  <a:pt x="5536893" y="4639409"/>
                </a:cubicBezTo>
                <a:cubicBezTo>
                  <a:pt x="5507073" y="4633936"/>
                  <a:pt x="5478704" y="4624108"/>
                  <a:pt x="5450448" y="4613274"/>
                </a:cubicBezTo>
                <a:cubicBezTo>
                  <a:pt x="5592849" y="4591383"/>
                  <a:pt x="5719726" y="4487960"/>
                  <a:pt x="5795004" y="4369459"/>
                </a:cubicBezTo>
                <a:cubicBezTo>
                  <a:pt x="5800142" y="4361418"/>
                  <a:pt x="5798468" y="4347569"/>
                  <a:pt x="5787745" y="4344665"/>
                </a:cubicBezTo>
                <a:cubicBezTo>
                  <a:pt x="5785176" y="4343994"/>
                  <a:pt x="5782943" y="4343437"/>
                  <a:pt x="5780373" y="4342878"/>
                </a:cubicBezTo>
                <a:cubicBezTo>
                  <a:pt x="5852636" y="4283572"/>
                  <a:pt x="5907028" y="4159821"/>
                  <a:pt x="5919425" y="4103977"/>
                </a:cubicBezTo>
                <a:cubicBezTo>
                  <a:pt x="5921995" y="4092362"/>
                  <a:pt x="5906470" y="4082087"/>
                  <a:pt x="5896529" y="4087894"/>
                </a:cubicBezTo>
                <a:cubicBezTo>
                  <a:pt x="5889492" y="4092027"/>
                  <a:pt x="5882234" y="4094038"/>
                  <a:pt x="5874862" y="4095600"/>
                </a:cubicBezTo>
                <a:cubicBezTo>
                  <a:pt x="5940646" y="4040874"/>
                  <a:pt x="5968456" y="3943370"/>
                  <a:pt x="5895077" y="3876581"/>
                </a:cubicBezTo>
                <a:cubicBezTo>
                  <a:pt x="5884132" y="3866529"/>
                  <a:pt x="5868608" y="3874012"/>
                  <a:pt x="5864810" y="3886856"/>
                </a:cubicBezTo>
                <a:cubicBezTo>
                  <a:pt x="5825048" y="4023674"/>
                  <a:pt x="5697055" y="3998879"/>
                  <a:pt x="5598323" y="4053494"/>
                </a:cubicBezTo>
                <a:cubicBezTo>
                  <a:pt x="5561242" y="4074045"/>
                  <a:pt x="5533543" y="4105653"/>
                  <a:pt x="5509865" y="4140499"/>
                </a:cubicBezTo>
                <a:cubicBezTo>
                  <a:pt x="5509642" y="4123746"/>
                  <a:pt x="5505510" y="4106211"/>
                  <a:pt x="5501154" y="4095601"/>
                </a:cubicBezTo>
                <a:cubicBezTo>
                  <a:pt x="5498250" y="4088564"/>
                  <a:pt x="5491772" y="4084320"/>
                  <a:pt x="5484065" y="4086443"/>
                </a:cubicBezTo>
                <a:cubicBezTo>
                  <a:pt x="5473679" y="4089346"/>
                  <a:pt x="5462622" y="4095489"/>
                  <a:pt x="5451788" y="4102526"/>
                </a:cubicBezTo>
                <a:cubicBezTo>
                  <a:pt x="5441847" y="4104424"/>
                  <a:pt x="5430678" y="4109450"/>
                  <a:pt x="5418169" y="4118497"/>
                </a:cubicBezTo>
                <a:cubicBezTo>
                  <a:pt x="5357970" y="4162613"/>
                  <a:pt x="5299892" y="4220468"/>
                  <a:pt x="5258567" y="4283125"/>
                </a:cubicBezTo>
                <a:cubicBezTo>
                  <a:pt x="5259908" y="4261681"/>
                  <a:pt x="5242037" y="4214436"/>
                  <a:pt x="5239916" y="4202262"/>
                </a:cubicBezTo>
                <a:cubicBezTo>
                  <a:pt x="5238128" y="4192211"/>
                  <a:pt x="5230422" y="4186068"/>
                  <a:pt x="5220035" y="4188638"/>
                </a:cubicBezTo>
                <a:cubicBezTo>
                  <a:pt x="5099523" y="4218234"/>
                  <a:pt x="5048594" y="4376160"/>
                  <a:pt x="4945058" y="4441163"/>
                </a:cubicBezTo>
                <a:cubicBezTo>
                  <a:pt x="4813937" y="4523478"/>
                  <a:pt x="4656010" y="4609924"/>
                  <a:pt x="4496968" y="4573960"/>
                </a:cubicBezTo>
                <a:cubicBezTo>
                  <a:pt x="4431742" y="4531743"/>
                  <a:pt x="4356464" y="4516665"/>
                  <a:pt x="4289675" y="4479919"/>
                </a:cubicBezTo>
                <a:cubicBezTo>
                  <a:pt x="4231596" y="4447977"/>
                  <a:pt x="4174524" y="4414470"/>
                  <a:pt x="4116223" y="4383086"/>
                </a:cubicBezTo>
                <a:cubicBezTo>
                  <a:pt x="4037930" y="4340979"/>
                  <a:pt x="3964663" y="4297421"/>
                  <a:pt x="3892735" y="4250065"/>
                </a:cubicBezTo>
                <a:cubicBezTo>
                  <a:pt x="3919876" y="4257549"/>
                  <a:pt x="3947127" y="4264026"/>
                  <a:pt x="3972481" y="4271733"/>
                </a:cubicBezTo>
                <a:cubicBezTo>
                  <a:pt x="4092434" y="4308032"/>
                  <a:pt x="4209705" y="4342432"/>
                  <a:pt x="4322064" y="4398722"/>
                </a:cubicBezTo>
                <a:cubicBezTo>
                  <a:pt x="4467705" y="4471766"/>
                  <a:pt x="4649756" y="4519680"/>
                  <a:pt x="4811593" y="4468080"/>
                </a:cubicBezTo>
                <a:cubicBezTo>
                  <a:pt x="4829685" y="4462272"/>
                  <a:pt x="4832031" y="4438259"/>
                  <a:pt x="4813603" y="4431000"/>
                </a:cubicBezTo>
                <a:cubicBezTo>
                  <a:pt x="4750611" y="4406093"/>
                  <a:pt x="4723023" y="4343437"/>
                  <a:pt x="4685720" y="4291389"/>
                </a:cubicBezTo>
                <a:cubicBezTo>
                  <a:pt x="4808912" y="4330034"/>
                  <a:pt x="4931880" y="4345782"/>
                  <a:pt x="5050381" y="4263691"/>
                </a:cubicBezTo>
                <a:cubicBezTo>
                  <a:pt x="5066464" y="4252523"/>
                  <a:pt x="5061216" y="4230519"/>
                  <a:pt x="5041781" y="4227839"/>
                </a:cubicBezTo>
                <a:cubicBezTo>
                  <a:pt x="4991522" y="4220915"/>
                  <a:pt x="4952542" y="4189530"/>
                  <a:pt x="4915797" y="4155800"/>
                </a:cubicBezTo>
                <a:cubicBezTo>
                  <a:pt x="4973986" y="4171660"/>
                  <a:pt x="5044462" y="4172666"/>
                  <a:pt x="5087014" y="4171101"/>
                </a:cubicBezTo>
                <a:cubicBezTo>
                  <a:pt x="5158941" y="4168309"/>
                  <a:pt x="5250527" y="4153455"/>
                  <a:pt x="5259461" y="4067121"/>
                </a:cubicBezTo>
                <a:cubicBezTo>
                  <a:pt x="5260354" y="4058856"/>
                  <a:pt x="5253430" y="4050703"/>
                  <a:pt x="5245836" y="4048469"/>
                </a:cubicBezTo>
                <a:cubicBezTo>
                  <a:pt x="5210988" y="4038529"/>
                  <a:pt x="5180832" y="4021105"/>
                  <a:pt x="5152018" y="4001001"/>
                </a:cubicBezTo>
                <a:cubicBezTo>
                  <a:pt x="5259349" y="4016749"/>
                  <a:pt x="5367016" y="4007255"/>
                  <a:pt x="5460388" y="3943482"/>
                </a:cubicBezTo>
                <a:cubicBezTo>
                  <a:pt x="5473903" y="3934323"/>
                  <a:pt x="5473902" y="3914332"/>
                  <a:pt x="5457149" y="3908300"/>
                </a:cubicBezTo>
                <a:cubicBezTo>
                  <a:pt x="5431796" y="3899254"/>
                  <a:pt x="5410462" y="3885516"/>
                  <a:pt x="5389912" y="3870549"/>
                </a:cubicBezTo>
                <a:cubicBezTo>
                  <a:pt x="5430902" y="3878032"/>
                  <a:pt x="5471445" y="3876804"/>
                  <a:pt x="5502940" y="3855137"/>
                </a:cubicBezTo>
                <a:cubicBezTo>
                  <a:pt x="5589164" y="3795830"/>
                  <a:pt x="5612730" y="3690061"/>
                  <a:pt x="5601115" y="3590324"/>
                </a:cubicBezTo>
                <a:cubicBezTo>
                  <a:pt x="5599552" y="3576810"/>
                  <a:pt x="5584696" y="3567428"/>
                  <a:pt x="5572299" y="3575805"/>
                </a:cubicBezTo>
                <a:cubicBezTo>
                  <a:pt x="5511429" y="3617242"/>
                  <a:pt x="5457038" y="3644270"/>
                  <a:pt x="5385333" y="3662809"/>
                </a:cubicBezTo>
                <a:cubicBezTo>
                  <a:pt x="5367798" y="3667278"/>
                  <a:pt x="5352832" y="3674091"/>
                  <a:pt x="5338647" y="3682355"/>
                </a:cubicBezTo>
                <a:cubicBezTo>
                  <a:pt x="5342892" y="3644941"/>
                  <a:pt x="5342221" y="3598254"/>
                  <a:pt x="5305476" y="3603392"/>
                </a:cubicBezTo>
                <a:cubicBezTo>
                  <a:pt x="5236342" y="3612997"/>
                  <a:pt x="5169775" y="3656332"/>
                  <a:pt x="5108571" y="3700449"/>
                </a:cubicBezTo>
                <a:cubicBezTo>
                  <a:pt x="5114713" y="3686600"/>
                  <a:pt x="5119628" y="3671746"/>
                  <a:pt x="5121080" y="3653093"/>
                </a:cubicBezTo>
                <a:cubicBezTo>
                  <a:pt x="5122085" y="3639914"/>
                  <a:pt x="5108571" y="3632543"/>
                  <a:pt x="5097178" y="3634665"/>
                </a:cubicBezTo>
                <a:cubicBezTo>
                  <a:pt x="5016316" y="3649184"/>
                  <a:pt x="4920711" y="3658790"/>
                  <a:pt x="4863527" y="3716421"/>
                </a:cubicBezTo>
                <a:cubicBezTo>
                  <a:pt x="4861404" y="3681685"/>
                  <a:pt x="4855150" y="3648848"/>
                  <a:pt x="4846886" y="3624277"/>
                </a:cubicBezTo>
                <a:cubicBezTo>
                  <a:pt x="4842865" y="3612439"/>
                  <a:pt x="4825440" y="3609534"/>
                  <a:pt x="4816730" y="3617242"/>
                </a:cubicBezTo>
                <a:cubicBezTo>
                  <a:pt x="4738884" y="3686264"/>
                  <a:pt x="4638811" y="3720999"/>
                  <a:pt x="4560630" y="3789911"/>
                </a:cubicBezTo>
                <a:cubicBezTo>
                  <a:pt x="4540079" y="3808004"/>
                  <a:pt x="4524107" y="3829113"/>
                  <a:pt x="4509476" y="3851227"/>
                </a:cubicBezTo>
                <a:cubicBezTo>
                  <a:pt x="4510035" y="3848435"/>
                  <a:pt x="4510705" y="3845308"/>
                  <a:pt x="4511263" y="3842739"/>
                </a:cubicBezTo>
                <a:cubicBezTo>
                  <a:pt x="4517630" y="3806887"/>
                  <a:pt x="4516848" y="3770365"/>
                  <a:pt x="4499647" y="3737530"/>
                </a:cubicBezTo>
                <a:cubicBezTo>
                  <a:pt x="4495068" y="3728706"/>
                  <a:pt x="4482337" y="3724574"/>
                  <a:pt x="4473736" y="3730046"/>
                </a:cubicBezTo>
                <a:cubicBezTo>
                  <a:pt x="4460334" y="3738534"/>
                  <a:pt x="4435761" y="3743560"/>
                  <a:pt x="4420460" y="3754618"/>
                </a:cubicBezTo>
                <a:cubicBezTo>
                  <a:pt x="4341386" y="3773046"/>
                  <a:pt x="4242542" y="3906625"/>
                  <a:pt x="4215179" y="3948284"/>
                </a:cubicBezTo>
                <a:cubicBezTo>
                  <a:pt x="4190384" y="3986035"/>
                  <a:pt x="4170615" y="4037634"/>
                  <a:pt x="4137778" y="4069019"/>
                </a:cubicBezTo>
                <a:cubicBezTo>
                  <a:pt x="4087184" y="4117268"/>
                  <a:pt x="4003083" y="4123857"/>
                  <a:pt x="3935959" y="4125199"/>
                </a:cubicBezTo>
                <a:cubicBezTo>
                  <a:pt x="3775798" y="4128213"/>
                  <a:pt x="3623456" y="4077172"/>
                  <a:pt x="3492557" y="3985588"/>
                </a:cubicBezTo>
                <a:cubicBezTo>
                  <a:pt x="3412142" y="3929186"/>
                  <a:pt x="3337645" y="3864965"/>
                  <a:pt x="3262144" y="3802197"/>
                </a:cubicBezTo>
                <a:cubicBezTo>
                  <a:pt x="3186979" y="3739874"/>
                  <a:pt x="3109244" y="3681015"/>
                  <a:pt x="3036870" y="3615231"/>
                </a:cubicBezTo>
                <a:cubicBezTo>
                  <a:pt x="3001801" y="3583288"/>
                  <a:pt x="2962040" y="3554137"/>
                  <a:pt x="2928868" y="3520184"/>
                </a:cubicBezTo>
                <a:cubicBezTo>
                  <a:pt x="2917476" y="3508568"/>
                  <a:pt x="2905525" y="3495501"/>
                  <a:pt x="2893016" y="3482768"/>
                </a:cubicBezTo>
                <a:cubicBezTo>
                  <a:pt x="2983818" y="3498517"/>
                  <a:pt x="3080652" y="3493045"/>
                  <a:pt x="3158164" y="3548442"/>
                </a:cubicBezTo>
                <a:cubicBezTo>
                  <a:pt x="3262592" y="3622937"/>
                  <a:pt x="3339434" y="3733285"/>
                  <a:pt x="3452685" y="3795942"/>
                </a:cubicBezTo>
                <a:cubicBezTo>
                  <a:pt x="3659754" y="3910645"/>
                  <a:pt x="3894634" y="3901376"/>
                  <a:pt x="4106394" y="3803871"/>
                </a:cubicBezTo>
                <a:cubicBezTo>
                  <a:pt x="4121695" y="3796835"/>
                  <a:pt x="4116000" y="3773045"/>
                  <a:pt x="4101257" y="3769583"/>
                </a:cubicBezTo>
                <a:cubicBezTo>
                  <a:pt x="4051110" y="3757745"/>
                  <a:pt x="3994930" y="3711059"/>
                  <a:pt x="3950143" y="3660130"/>
                </a:cubicBezTo>
                <a:cubicBezTo>
                  <a:pt x="3974714" y="3672191"/>
                  <a:pt x="3998727" y="3682579"/>
                  <a:pt x="4019836" y="3690174"/>
                </a:cubicBezTo>
                <a:cubicBezTo>
                  <a:pt x="4159557" y="3740545"/>
                  <a:pt x="4308550" y="3699109"/>
                  <a:pt x="4452851" y="3708155"/>
                </a:cubicBezTo>
                <a:cubicBezTo>
                  <a:pt x="4471614" y="3709384"/>
                  <a:pt x="4485687" y="3687047"/>
                  <a:pt x="4469268" y="3673197"/>
                </a:cubicBezTo>
                <a:cubicBezTo>
                  <a:pt x="4424482" y="3635670"/>
                  <a:pt x="4379584" y="3593340"/>
                  <a:pt x="4332674" y="3553579"/>
                </a:cubicBezTo>
                <a:cubicBezTo>
                  <a:pt x="4360931" y="3562738"/>
                  <a:pt x="4389077" y="3570780"/>
                  <a:pt x="4416440" y="3576028"/>
                </a:cubicBezTo>
                <a:cubicBezTo>
                  <a:pt x="4519305" y="3595796"/>
                  <a:pt x="4622839" y="3573794"/>
                  <a:pt x="4725592" y="3593005"/>
                </a:cubicBezTo>
                <a:cubicBezTo>
                  <a:pt x="4744021" y="3596467"/>
                  <a:pt x="4755860" y="3570332"/>
                  <a:pt x="4737879" y="3561398"/>
                </a:cubicBezTo>
                <a:cubicBezTo>
                  <a:pt x="4667739" y="3526438"/>
                  <a:pt x="4617031" y="3466574"/>
                  <a:pt x="4560964" y="3413076"/>
                </a:cubicBezTo>
                <a:cubicBezTo>
                  <a:pt x="4587881" y="3424579"/>
                  <a:pt x="4614797" y="3436083"/>
                  <a:pt x="4642162" y="3447587"/>
                </a:cubicBezTo>
                <a:cubicBezTo>
                  <a:pt x="4746143" y="3491369"/>
                  <a:pt x="4848561" y="3522195"/>
                  <a:pt x="4961142" y="3496506"/>
                </a:cubicBezTo>
                <a:cubicBezTo>
                  <a:pt x="4968403" y="3494832"/>
                  <a:pt x="4974880" y="3485115"/>
                  <a:pt x="4973428" y="3477854"/>
                </a:cubicBezTo>
                <a:cubicBezTo>
                  <a:pt x="4969408" y="3456523"/>
                  <a:pt x="4960919" y="3438317"/>
                  <a:pt x="4950868" y="3421340"/>
                </a:cubicBezTo>
                <a:cubicBezTo>
                  <a:pt x="4997664" y="3452055"/>
                  <a:pt x="5048816" y="3474392"/>
                  <a:pt x="5105666" y="3478636"/>
                </a:cubicBezTo>
                <a:cubicBezTo>
                  <a:pt x="5111587" y="3479083"/>
                  <a:pt x="5115942" y="3477743"/>
                  <a:pt x="5121192" y="3477409"/>
                </a:cubicBezTo>
                <a:cubicBezTo>
                  <a:pt x="5141631" y="3479307"/>
                  <a:pt x="5162851" y="3478413"/>
                  <a:pt x="5180721" y="3478078"/>
                </a:cubicBezTo>
                <a:cubicBezTo>
                  <a:pt x="5195241" y="3477743"/>
                  <a:pt x="5202947" y="3466351"/>
                  <a:pt x="5198479" y="3452725"/>
                </a:cubicBezTo>
                <a:cubicBezTo>
                  <a:pt x="5195017" y="3442115"/>
                  <a:pt x="5189991" y="3432621"/>
                  <a:pt x="5183848" y="3423910"/>
                </a:cubicBezTo>
                <a:cubicBezTo>
                  <a:pt x="5184295" y="3420336"/>
                  <a:pt x="5185747" y="3417208"/>
                  <a:pt x="5185747" y="3413299"/>
                </a:cubicBezTo>
                <a:cubicBezTo>
                  <a:pt x="5235560" y="3431280"/>
                  <a:pt x="5286377" y="3440104"/>
                  <a:pt x="5338424" y="3420447"/>
                </a:cubicBezTo>
                <a:cubicBezTo>
                  <a:pt x="5351156" y="3415644"/>
                  <a:pt x="5357523" y="3399338"/>
                  <a:pt x="5349146" y="3387723"/>
                </a:cubicBezTo>
                <a:cubicBezTo>
                  <a:pt x="5336302" y="3369964"/>
                  <a:pt x="5322676" y="3353210"/>
                  <a:pt x="5309943" y="3335899"/>
                </a:cubicBezTo>
                <a:cubicBezTo>
                  <a:pt x="5425653" y="3372756"/>
                  <a:pt x="5545159" y="3382697"/>
                  <a:pt x="5666899" y="3359465"/>
                </a:cubicBezTo>
                <a:cubicBezTo>
                  <a:pt x="5685104" y="3356003"/>
                  <a:pt x="5690800" y="3326965"/>
                  <a:pt x="5673153" y="3318588"/>
                </a:cubicBezTo>
                <a:cubicBezTo>
                  <a:pt x="5592738" y="3280502"/>
                  <a:pt x="5541585" y="3206229"/>
                  <a:pt x="5465191" y="3164794"/>
                </a:cubicBezTo>
                <a:cubicBezTo>
                  <a:pt x="5440284" y="3151280"/>
                  <a:pt x="5416383" y="3145025"/>
                  <a:pt x="5392258" y="3141563"/>
                </a:cubicBezTo>
                <a:cubicBezTo>
                  <a:pt x="5410016" y="3127936"/>
                  <a:pt x="5426323" y="3111965"/>
                  <a:pt x="5439837" y="3090744"/>
                </a:cubicBezTo>
                <a:cubicBezTo>
                  <a:pt x="5447543" y="3078793"/>
                  <a:pt x="5440731" y="3061034"/>
                  <a:pt x="5426770" y="3057684"/>
                </a:cubicBezTo>
                <a:cubicBezTo>
                  <a:pt x="5365118" y="3042942"/>
                  <a:pt x="5303801" y="2989109"/>
                  <a:pt x="5238241" y="2989778"/>
                </a:cubicBezTo>
                <a:cubicBezTo>
                  <a:pt x="5190326" y="2990225"/>
                  <a:pt x="5147215" y="3006308"/>
                  <a:pt x="5102762" y="3019152"/>
                </a:cubicBezTo>
                <a:cubicBezTo>
                  <a:pt x="5109799" y="3000612"/>
                  <a:pt x="5112256" y="2979950"/>
                  <a:pt x="5112926" y="2956496"/>
                </a:cubicBezTo>
                <a:cubicBezTo>
                  <a:pt x="5119404" y="2949459"/>
                  <a:pt x="5118400" y="2938737"/>
                  <a:pt x="5112926" y="2931031"/>
                </a:cubicBezTo>
                <a:cubicBezTo>
                  <a:pt x="5112033" y="2918187"/>
                  <a:pt x="5097067" y="2916622"/>
                  <a:pt x="5088802" y="2923882"/>
                </a:cubicBezTo>
                <a:cubicBezTo>
                  <a:pt x="5039100" y="2940077"/>
                  <a:pt x="4987724" y="2931589"/>
                  <a:pt x="4938023" y="2944768"/>
                </a:cubicBezTo>
                <a:cubicBezTo>
                  <a:pt x="4884525" y="2959064"/>
                  <a:pt x="4833930" y="3001729"/>
                  <a:pt x="4776187" y="2999271"/>
                </a:cubicBezTo>
                <a:cubicBezTo>
                  <a:pt x="4788473" y="2973806"/>
                  <a:pt x="4793387" y="2948566"/>
                  <a:pt x="4794616" y="2916846"/>
                </a:cubicBezTo>
                <a:cubicBezTo>
                  <a:pt x="4794950" y="2907240"/>
                  <a:pt x="4789367" y="2894509"/>
                  <a:pt x="4777862" y="2894397"/>
                </a:cubicBezTo>
                <a:cubicBezTo>
                  <a:pt x="4687842" y="2893391"/>
                  <a:pt x="4607538" y="2895960"/>
                  <a:pt x="4530921" y="2948230"/>
                </a:cubicBezTo>
                <a:cubicBezTo>
                  <a:pt x="4472061" y="2988327"/>
                  <a:pt x="4434199" y="3103142"/>
                  <a:pt x="4356464" y="3107721"/>
                </a:cubicBezTo>
                <a:cubicBezTo>
                  <a:pt x="4439113" y="3038810"/>
                  <a:pt x="4632445" y="2865581"/>
                  <a:pt x="4502552" y="2819901"/>
                </a:cubicBezTo>
                <a:cubicBezTo>
                  <a:pt x="4329659" y="2759032"/>
                  <a:pt x="4181115" y="2884010"/>
                  <a:pt x="4044185" y="3002510"/>
                </a:cubicBezTo>
                <a:cubicBezTo>
                  <a:pt x="4058034" y="2950241"/>
                  <a:pt x="4059038" y="2891717"/>
                  <a:pt x="4050216" y="2829172"/>
                </a:cubicBezTo>
                <a:cubicBezTo>
                  <a:pt x="4048317" y="2815657"/>
                  <a:pt x="4035361" y="2809513"/>
                  <a:pt x="4023075" y="2813200"/>
                </a:cubicBezTo>
                <a:cubicBezTo>
                  <a:pt x="3917642" y="2845031"/>
                  <a:pt x="3794115" y="2880771"/>
                  <a:pt x="3714593" y="2960404"/>
                </a:cubicBezTo>
                <a:cubicBezTo>
                  <a:pt x="3718725" y="2923882"/>
                  <a:pt x="3718278" y="2888812"/>
                  <a:pt x="3712359" y="2858880"/>
                </a:cubicBezTo>
                <a:cubicBezTo>
                  <a:pt x="3710014" y="2847153"/>
                  <a:pt x="3697058" y="2838887"/>
                  <a:pt x="3685442" y="2842015"/>
                </a:cubicBezTo>
                <a:cubicBezTo>
                  <a:pt x="3643671" y="2853184"/>
                  <a:pt x="3493451" y="2935610"/>
                  <a:pt x="3464189" y="2913608"/>
                </a:cubicBezTo>
                <a:cubicBezTo>
                  <a:pt x="3458157" y="2909027"/>
                  <a:pt x="3448328" y="2909140"/>
                  <a:pt x="3441852" y="2912713"/>
                </a:cubicBezTo>
                <a:cubicBezTo>
                  <a:pt x="3361771" y="2956272"/>
                  <a:pt x="3294982" y="3006866"/>
                  <a:pt x="3238914" y="3079464"/>
                </a:cubicBezTo>
                <a:cubicBezTo>
                  <a:pt x="3169780" y="3168926"/>
                  <a:pt x="3122200" y="3277598"/>
                  <a:pt x="3017102" y="3334224"/>
                </a:cubicBezTo>
                <a:cubicBezTo>
                  <a:pt x="2789594" y="3456969"/>
                  <a:pt x="2527015" y="3224211"/>
                  <a:pt x="2353117" y="3097223"/>
                </a:cubicBezTo>
                <a:cubicBezTo>
                  <a:pt x="2188377" y="2976934"/>
                  <a:pt x="2017383" y="2860220"/>
                  <a:pt x="1836337" y="2765062"/>
                </a:cubicBezTo>
                <a:cubicBezTo>
                  <a:pt x="1791884" y="2741720"/>
                  <a:pt x="1739950" y="2713797"/>
                  <a:pt x="1686451" y="2696598"/>
                </a:cubicBezTo>
                <a:cubicBezTo>
                  <a:pt x="1793113" y="2688890"/>
                  <a:pt x="1901339" y="2664208"/>
                  <a:pt x="2000964" y="2711341"/>
                </a:cubicBezTo>
                <a:cubicBezTo>
                  <a:pt x="2138229" y="2776231"/>
                  <a:pt x="2218979" y="2903555"/>
                  <a:pt x="2336141" y="2994134"/>
                </a:cubicBezTo>
                <a:cubicBezTo>
                  <a:pt x="2430517" y="3067178"/>
                  <a:pt x="2552256" y="3133297"/>
                  <a:pt x="2676119" y="3104258"/>
                </a:cubicBezTo>
                <a:cubicBezTo>
                  <a:pt x="2804224" y="3074326"/>
                  <a:pt x="2914907" y="2993576"/>
                  <a:pt x="3046029" y="2976040"/>
                </a:cubicBezTo>
                <a:cubicBezTo>
                  <a:pt x="3064793" y="2973471"/>
                  <a:pt x="3072275" y="2950911"/>
                  <a:pt x="3058203" y="2937955"/>
                </a:cubicBezTo>
                <a:cubicBezTo>
                  <a:pt x="2995099" y="2879989"/>
                  <a:pt x="2936575" y="2809626"/>
                  <a:pt x="2864871" y="2762046"/>
                </a:cubicBezTo>
                <a:cubicBezTo>
                  <a:pt x="2845325" y="2749091"/>
                  <a:pt x="2824663" y="2738480"/>
                  <a:pt x="2803554" y="2728652"/>
                </a:cubicBezTo>
                <a:cubicBezTo>
                  <a:pt x="2838959" y="2728317"/>
                  <a:pt x="2872912" y="2726195"/>
                  <a:pt x="2903291" y="2722509"/>
                </a:cubicBezTo>
                <a:cubicBezTo>
                  <a:pt x="3037764" y="2706537"/>
                  <a:pt x="3155930" y="2641423"/>
                  <a:pt x="3284706" y="2604567"/>
                </a:cubicBezTo>
                <a:cubicBezTo>
                  <a:pt x="3300454" y="2600099"/>
                  <a:pt x="3313634" y="2578767"/>
                  <a:pt x="3298891" y="2564693"/>
                </a:cubicBezTo>
                <a:cubicBezTo>
                  <a:pt x="3272533" y="2539788"/>
                  <a:pt x="3240143" y="2512647"/>
                  <a:pt x="3204179" y="2485731"/>
                </a:cubicBezTo>
                <a:cubicBezTo>
                  <a:pt x="3251647" y="2500138"/>
                  <a:pt x="3299785" y="2512089"/>
                  <a:pt x="3344460" y="2519349"/>
                </a:cubicBezTo>
                <a:cubicBezTo>
                  <a:pt x="3429007" y="2532975"/>
                  <a:pt x="3500041" y="2524821"/>
                  <a:pt x="3573084" y="2478805"/>
                </a:cubicBezTo>
                <a:cubicBezTo>
                  <a:pt x="3584812" y="2471435"/>
                  <a:pt x="3586375" y="2449544"/>
                  <a:pt x="3573866" y="2441949"/>
                </a:cubicBezTo>
                <a:cubicBezTo>
                  <a:pt x="3525059" y="2412240"/>
                  <a:pt x="3484963" y="2371138"/>
                  <a:pt x="3444196" y="2330931"/>
                </a:cubicBezTo>
                <a:cubicBezTo>
                  <a:pt x="3447659" y="2331489"/>
                  <a:pt x="3451233" y="2332495"/>
                  <a:pt x="3454583" y="2332942"/>
                </a:cubicBezTo>
                <a:cubicBezTo>
                  <a:pt x="3561804" y="2347014"/>
                  <a:pt x="3667014" y="2310715"/>
                  <a:pt x="3773675" y="2332048"/>
                </a:cubicBezTo>
                <a:cubicBezTo>
                  <a:pt x="3795344" y="2336403"/>
                  <a:pt x="3810198" y="2304126"/>
                  <a:pt x="3788307" y="2294297"/>
                </a:cubicBezTo>
                <a:cubicBezTo>
                  <a:pt x="3741845" y="2273524"/>
                  <a:pt x="3714034" y="2232645"/>
                  <a:pt x="3684103" y="2193667"/>
                </a:cubicBezTo>
                <a:cubicBezTo>
                  <a:pt x="3783839" y="2229853"/>
                  <a:pt x="3890501" y="2249064"/>
                  <a:pt x="3999509" y="2263584"/>
                </a:cubicBezTo>
                <a:cubicBezTo>
                  <a:pt x="4019725" y="2266263"/>
                  <a:pt x="4037930" y="2242921"/>
                  <a:pt x="4020618" y="2226391"/>
                </a:cubicBezTo>
                <a:cubicBezTo>
                  <a:pt x="3975496" y="2183056"/>
                  <a:pt x="3949361" y="2123638"/>
                  <a:pt x="3912951" y="2074719"/>
                </a:cubicBezTo>
                <a:cubicBezTo>
                  <a:pt x="4009003" y="2126430"/>
                  <a:pt x="4117451" y="2155581"/>
                  <a:pt x="4225007" y="2168760"/>
                </a:cubicBezTo>
                <a:cubicBezTo>
                  <a:pt x="4238968" y="2170435"/>
                  <a:pt x="4253933" y="2156697"/>
                  <a:pt x="4247233" y="2142066"/>
                </a:cubicBezTo>
                <a:cubicBezTo>
                  <a:pt x="4228581" y="2101411"/>
                  <a:pt x="4204457" y="2049701"/>
                  <a:pt x="4172402" y="2006477"/>
                </a:cubicBezTo>
                <a:cubicBezTo>
                  <a:pt x="4194070" y="2012843"/>
                  <a:pt x="4215626" y="2019098"/>
                  <a:pt x="4235506" y="2026693"/>
                </a:cubicBezTo>
                <a:cubicBezTo>
                  <a:pt x="4281521" y="2044116"/>
                  <a:pt x="4328096" y="2062433"/>
                  <a:pt x="4376456" y="2072485"/>
                </a:cubicBezTo>
                <a:cubicBezTo>
                  <a:pt x="4480103" y="2094152"/>
                  <a:pt x="4566996" y="2083095"/>
                  <a:pt x="4642385" y="2006030"/>
                </a:cubicBezTo>
                <a:cubicBezTo>
                  <a:pt x="4651656" y="1996538"/>
                  <a:pt x="4647858" y="1976880"/>
                  <a:pt x="4635014" y="1972413"/>
                </a:cubicBezTo>
                <a:cubicBezTo>
                  <a:pt x="4531814" y="1936673"/>
                  <a:pt x="4491941" y="1809236"/>
                  <a:pt x="4396895" y="1755403"/>
                </a:cubicBezTo>
                <a:cubicBezTo>
                  <a:pt x="4359591" y="1734294"/>
                  <a:pt x="4320165" y="1718211"/>
                  <a:pt x="4279398" y="1707154"/>
                </a:cubicBezTo>
                <a:cubicBezTo>
                  <a:pt x="4305870" y="1685374"/>
                  <a:pt x="4327537" y="1658011"/>
                  <a:pt x="4340381" y="1629530"/>
                </a:cubicBezTo>
                <a:cubicBezTo>
                  <a:pt x="4345071" y="1619144"/>
                  <a:pt x="4340716" y="1605852"/>
                  <a:pt x="4330441" y="1600827"/>
                </a:cubicBezTo>
                <a:cubicBezTo>
                  <a:pt x="4328319" y="1599040"/>
                  <a:pt x="4326867" y="1598035"/>
                  <a:pt x="4325415" y="1597141"/>
                </a:cubicBezTo>
                <a:cubicBezTo>
                  <a:pt x="4322511" y="1595242"/>
                  <a:pt x="4319495" y="1594908"/>
                  <a:pt x="4316479" y="1595130"/>
                </a:cubicBezTo>
                <a:cubicBezTo>
                  <a:pt x="4308103" y="1592450"/>
                  <a:pt x="4299950" y="1589435"/>
                  <a:pt x="4292132" y="1585860"/>
                </a:cubicBezTo>
                <a:cubicBezTo>
                  <a:pt x="4271470" y="1576478"/>
                  <a:pt x="4252706" y="1567209"/>
                  <a:pt x="4230369" y="1566650"/>
                </a:cubicBezTo>
                <a:cubicBezTo>
                  <a:pt x="4217636" y="1566316"/>
                  <a:pt x="4203786" y="1563522"/>
                  <a:pt x="4190048" y="1561624"/>
                </a:cubicBezTo>
                <a:cubicBezTo>
                  <a:pt x="4143028" y="1547552"/>
                  <a:pt x="4095338" y="1536270"/>
                  <a:pt x="4052895" y="1542525"/>
                </a:cubicBezTo>
                <a:cubicBezTo>
                  <a:pt x="4072776" y="1515386"/>
                  <a:pt x="4089529" y="1485565"/>
                  <a:pt x="4103491" y="1457642"/>
                </a:cubicBezTo>
                <a:cubicBezTo>
                  <a:pt x="4111197" y="1442230"/>
                  <a:pt x="4096231" y="1426817"/>
                  <a:pt x="4081042" y="1427934"/>
                </a:cubicBezTo>
                <a:cubicBezTo>
                  <a:pt x="3987112" y="1434858"/>
                  <a:pt x="3899883" y="1401576"/>
                  <a:pt x="3805507" y="1418775"/>
                </a:cubicBezTo>
                <a:cubicBezTo>
                  <a:pt x="3768538" y="1425476"/>
                  <a:pt x="3733357" y="1441001"/>
                  <a:pt x="3699850" y="1459430"/>
                </a:cubicBezTo>
                <a:cubicBezTo>
                  <a:pt x="3743073" y="1410510"/>
                  <a:pt x="3778367" y="1354442"/>
                  <a:pt x="3803721" y="1297929"/>
                </a:cubicBezTo>
                <a:cubicBezTo>
                  <a:pt x="3808411" y="1287430"/>
                  <a:pt x="3803049" y="1273581"/>
                  <a:pt x="3790876" y="1271571"/>
                </a:cubicBezTo>
                <a:cubicBezTo>
                  <a:pt x="3770548" y="1268219"/>
                  <a:pt x="3601229" y="1259284"/>
                  <a:pt x="3599889" y="1255152"/>
                </a:cubicBezTo>
                <a:cubicBezTo>
                  <a:pt x="3596427" y="1244541"/>
                  <a:pt x="3585370" y="1238287"/>
                  <a:pt x="3574424" y="1241414"/>
                </a:cubicBezTo>
                <a:cubicBezTo>
                  <a:pt x="3492335" y="1265652"/>
                  <a:pt x="3397063" y="1281511"/>
                  <a:pt x="3337312" y="1331547"/>
                </a:cubicBezTo>
                <a:cubicBezTo>
                  <a:pt x="3340215" y="1300945"/>
                  <a:pt x="3342449" y="1270566"/>
                  <a:pt x="3345241" y="1241527"/>
                </a:cubicBezTo>
                <a:cubicBezTo>
                  <a:pt x="3346358" y="1229687"/>
                  <a:pt x="3337311" y="1215615"/>
                  <a:pt x="3323573" y="1218183"/>
                </a:cubicBezTo>
                <a:cubicBezTo>
                  <a:pt x="3234446" y="1235160"/>
                  <a:pt x="3157158" y="1254929"/>
                  <a:pt x="3115276" y="1326744"/>
                </a:cubicBezTo>
                <a:cubicBezTo>
                  <a:pt x="3111031" y="1311554"/>
                  <a:pt x="3106564" y="1296477"/>
                  <a:pt x="3101091" y="1281622"/>
                </a:cubicBezTo>
                <a:cubicBezTo>
                  <a:pt x="3095395" y="1265874"/>
                  <a:pt x="3075962" y="1263194"/>
                  <a:pt x="3066580" y="1277267"/>
                </a:cubicBezTo>
                <a:cubicBezTo>
                  <a:pt x="3029500" y="1332440"/>
                  <a:pt x="2995434" y="1390742"/>
                  <a:pt x="2969411" y="1452058"/>
                </a:cubicBezTo>
                <a:cubicBezTo>
                  <a:pt x="2963603" y="1383928"/>
                  <a:pt x="2949307" y="1314906"/>
                  <a:pt x="2931772" y="1246888"/>
                </a:cubicBezTo>
                <a:cubicBezTo>
                  <a:pt x="2926858" y="1227901"/>
                  <a:pt x="2902956" y="1232926"/>
                  <a:pt x="2895027" y="1245435"/>
                </a:cubicBezTo>
                <a:cubicBezTo>
                  <a:pt x="2888213" y="1256046"/>
                  <a:pt x="2882183" y="1264534"/>
                  <a:pt x="2876375" y="1272911"/>
                </a:cubicBezTo>
                <a:cubicBezTo>
                  <a:pt x="2873806" y="1269448"/>
                  <a:pt x="2871684" y="1265763"/>
                  <a:pt x="2869003" y="1262412"/>
                </a:cubicBezTo>
                <a:cubicBezTo>
                  <a:pt x="2860515" y="1251132"/>
                  <a:pt x="2847112" y="1251355"/>
                  <a:pt x="2837172" y="1260178"/>
                </a:cubicBezTo>
                <a:cubicBezTo>
                  <a:pt x="2794396" y="1298487"/>
                  <a:pt x="2749944" y="1343498"/>
                  <a:pt x="2728389" y="1397219"/>
                </a:cubicBezTo>
                <a:cubicBezTo>
                  <a:pt x="2724591" y="1396773"/>
                  <a:pt x="2720682" y="1398560"/>
                  <a:pt x="2719118" y="1403474"/>
                </a:cubicBezTo>
                <a:cubicBezTo>
                  <a:pt x="2714986" y="1399231"/>
                  <a:pt x="2711188" y="1393869"/>
                  <a:pt x="2707168" y="1388173"/>
                </a:cubicBezTo>
                <a:cubicBezTo>
                  <a:pt x="2698121" y="1375440"/>
                  <a:pt x="2679580" y="1379908"/>
                  <a:pt x="2673326" y="1392641"/>
                </a:cubicBezTo>
                <a:cubicBezTo>
                  <a:pt x="2646744" y="1446697"/>
                  <a:pt x="2607207" y="1502877"/>
                  <a:pt x="2588332" y="1561513"/>
                </a:cubicBezTo>
                <a:cubicBezTo>
                  <a:pt x="2561415" y="1476630"/>
                  <a:pt x="2518974" y="1396326"/>
                  <a:pt x="2457433" y="1341264"/>
                </a:cubicBezTo>
                <a:cubicBezTo>
                  <a:pt x="2448163" y="1332999"/>
                  <a:pt x="2434984" y="1340259"/>
                  <a:pt x="2430405" y="1349528"/>
                </a:cubicBezTo>
                <a:cubicBezTo>
                  <a:pt x="2411529" y="1387838"/>
                  <a:pt x="2402707" y="1427152"/>
                  <a:pt x="2395335" y="1467806"/>
                </a:cubicBezTo>
                <a:cubicBezTo>
                  <a:pt x="2391314" y="1460769"/>
                  <a:pt x="2387293" y="1453845"/>
                  <a:pt x="2383272" y="1446697"/>
                </a:cubicBezTo>
                <a:cubicBezTo>
                  <a:pt x="2377018" y="1435640"/>
                  <a:pt x="2358812" y="1436087"/>
                  <a:pt x="2351665" y="1445692"/>
                </a:cubicBezTo>
                <a:cubicBezTo>
                  <a:pt x="2313021" y="1497292"/>
                  <a:pt x="2295598" y="1545318"/>
                  <a:pt x="2295598" y="1601720"/>
                </a:cubicBezTo>
                <a:cubicBezTo>
                  <a:pt x="2285769" y="1591221"/>
                  <a:pt x="2275941" y="1580499"/>
                  <a:pt x="2265888" y="1570112"/>
                </a:cubicBezTo>
                <a:cubicBezTo>
                  <a:pt x="2255501" y="1559390"/>
                  <a:pt x="2234504" y="1564082"/>
                  <a:pt x="2231488" y="1579383"/>
                </a:cubicBezTo>
                <a:cubicBezTo>
                  <a:pt x="2220990" y="1632322"/>
                  <a:pt x="2204460" y="1685821"/>
                  <a:pt x="2194296" y="1739767"/>
                </a:cubicBezTo>
                <a:cubicBezTo>
                  <a:pt x="2169278" y="1677110"/>
                  <a:pt x="2131751" y="1615681"/>
                  <a:pt x="2067196" y="1602056"/>
                </a:cubicBezTo>
                <a:cubicBezTo>
                  <a:pt x="2058373" y="1600156"/>
                  <a:pt x="2047204" y="1605630"/>
                  <a:pt x="2043965" y="1614341"/>
                </a:cubicBezTo>
                <a:cubicBezTo>
                  <a:pt x="2010570" y="1704473"/>
                  <a:pt x="1964219" y="1786898"/>
                  <a:pt x="1950034" y="1882950"/>
                </a:cubicBezTo>
                <a:cubicBezTo>
                  <a:pt x="1937079" y="1971073"/>
                  <a:pt x="1957631" y="2063550"/>
                  <a:pt x="1957742" y="2152118"/>
                </a:cubicBezTo>
                <a:cubicBezTo>
                  <a:pt x="1957853" y="2301445"/>
                  <a:pt x="1914072" y="2421399"/>
                  <a:pt x="1791438" y="2512647"/>
                </a:cubicBezTo>
                <a:cubicBezTo>
                  <a:pt x="1719623" y="2566034"/>
                  <a:pt x="1637308" y="2603338"/>
                  <a:pt x="1545837" y="2598648"/>
                </a:cubicBezTo>
                <a:cubicBezTo>
                  <a:pt x="1496080" y="2596078"/>
                  <a:pt x="1448640" y="2586278"/>
                  <a:pt x="1401647" y="2574160"/>
                </a:cubicBezTo>
                <a:close/>
                <a:moveTo>
                  <a:pt x="785303" y="2040057"/>
                </a:moveTo>
                <a:lnTo>
                  <a:pt x="822380" y="2077830"/>
                </a:lnTo>
                <a:lnTo>
                  <a:pt x="841198" y="2076728"/>
                </a:lnTo>
                <a:cubicBezTo>
                  <a:pt x="933451" y="2079968"/>
                  <a:pt x="1029056" y="2110347"/>
                  <a:pt x="1120194" y="2102863"/>
                </a:cubicBezTo>
                <a:cubicBezTo>
                  <a:pt x="1136388" y="2101523"/>
                  <a:pt x="1139739" y="2081419"/>
                  <a:pt x="1124550" y="2075165"/>
                </a:cubicBezTo>
                <a:cubicBezTo>
                  <a:pt x="1058416" y="2047941"/>
                  <a:pt x="978572" y="2032056"/>
                  <a:pt x="897125" y="2030163"/>
                </a:cubicBezTo>
                <a:cubicBezTo>
                  <a:pt x="869976" y="2029532"/>
                  <a:pt x="842649" y="2030454"/>
                  <a:pt x="815593" y="2033031"/>
                </a:cubicBezTo>
                <a:close/>
                <a:moveTo>
                  <a:pt x="627092" y="1878877"/>
                </a:moveTo>
                <a:lnTo>
                  <a:pt x="650512" y="1902737"/>
                </a:lnTo>
                <a:lnTo>
                  <a:pt x="681371" y="1864187"/>
                </a:lnTo>
                <a:cubicBezTo>
                  <a:pt x="693433" y="1852572"/>
                  <a:pt x="705608" y="1845089"/>
                  <a:pt x="703708" y="1827107"/>
                </a:cubicBezTo>
                <a:cubicBezTo>
                  <a:pt x="702928" y="1820071"/>
                  <a:pt x="698460" y="1815379"/>
                  <a:pt x="691312" y="1814932"/>
                </a:cubicBezTo>
                <a:cubicBezTo>
                  <a:pt x="671431" y="1813592"/>
                  <a:pt x="659815" y="1831909"/>
                  <a:pt x="647753" y="1845758"/>
                </a:cubicBezTo>
                <a:close/>
                <a:moveTo>
                  <a:pt x="366246" y="1613135"/>
                </a:moveTo>
                <a:lnTo>
                  <a:pt x="406995" y="1654649"/>
                </a:lnTo>
                <a:lnTo>
                  <a:pt x="410277" y="1627687"/>
                </a:lnTo>
                <a:cubicBezTo>
                  <a:pt x="411617" y="1612693"/>
                  <a:pt x="411868" y="1597698"/>
                  <a:pt x="409187" y="1582955"/>
                </a:cubicBezTo>
                <a:cubicBezTo>
                  <a:pt x="408015" y="1576590"/>
                  <a:pt x="402460" y="1571676"/>
                  <a:pt x="396316" y="1570000"/>
                </a:cubicBezTo>
                <a:cubicBezTo>
                  <a:pt x="390173" y="1568324"/>
                  <a:pt x="383443" y="1569888"/>
                  <a:pt x="379926" y="1576478"/>
                </a:cubicBezTo>
                <a:close/>
                <a:moveTo>
                  <a:pt x="288278" y="1533703"/>
                </a:moveTo>
                <a:lnTo>
                  <a:pt x="339724" y="1586115"/>
                </a:lnTo>
                <a:lnTo>
                  <a:pt x="340137" y="1582580"/>
                </a:lnTo>
                <a:cubicBezTo>
                  <a:pt x="339830" y="1573658"/>
                  <a:pt x="338769" y="1564639"/>
                  <a:pt x="338713" y="1555481"/>
                </a:cubicBezTo>
                <a:cubicBezTo>
                  <a:pt x="338602" y="1531022"/>
                  <a:pt x="341952" y="1507679"/>
                  <a:pt x="346197" y="1483554"/>
                </a:cubicBezTo>
                <a:cubicBezTo>
                  <a:pt x="349631" y="1464539"/>
                  <a:pt x="328376" y="1451493"/>
                  <a:pt x="313528" y="1456901"/>
                </a:cubicBezTo>
                <a:cubicBezTo>
                  <a:pt x="308579" y="1458704"/>
                  <a:pt x="304342" y="1462558"/>
                  <a:pt x="301968" y="1468924"/>
                </a:cubicBezTo>
                <a:cubicBezTo>
                  <a:pt x="298422" y="1478696"/>
                  <a:pt x="294729" y="1491038"/>
                  <a:pt x="291860" y="1504477"/>
                </a:cubicBezTo>
                <a:close/>
                <a:moveTo>
                  <a:pt x="58581" y="1299696"/>
                </a:moveTo>
                <a:lnTo>
                  <a:pt x="97048" y="1338884"/>
                </a:lnTo>
                <a:lnTo>
                  <a:pt x="91436" y="1242196"/>
                </a:lnTo>
                <a:cubicBezTo>
                  <a:pt x="91324" y="1231810"/>
                  <a:pt x="77139" y="1227789"/>
                  <a:pt x="73119" y="1238287"/>
                </a:cubicBezTo>
                <a:close/>
                <a:moveTo>
                  <a:pt x="0" y="1240016"/>
                </a:moveTo>
                <a:lnTo>
                  <a:pt x="31900" y="1272515"/>
                </a:lnTo>
                <a:lnTo>
                  <a:pt x="42405" y="1244821"/>
                </a:lnTo>
                <a:cubicBezTo>
                  <a:pt x="60471" y="1200565"/>
                  <a:pt x="79039" y="1156476"/>
                  <a:pt x="96238" y="1111856"/>
                </a:cubicBezTo>
                <a:cubicBezTo>
                  <a:pt x="136222" y="1172056"/>
                  <a:pt x="151747" y="1244319"/>
                  <a:pt x="206475" y="1296700"/>
                </a:cubicBezTo>
                <a:cubicBezTo>
                  <a:pt x="219318" y="1308987"/>
                  <a:pt x="240762" y="1294467"/>
                  <a:pt x="238194" y="1278384"/>
                </a:cubicBezTo>
                <a:cubicBezTo>
                  <a:pt x="224010" y="1188810"/>
                  <a:pt x="181568" y="1089966"/>
                  <a:pt x="222222" y="1001286"/>
                </a:cubicBezTo>
                <a:cubicBezTo>
                  <a:pt x="256845" y="925785"/>
                  <a:pt x="306770" y="861899"/>
                  <a:pt x="363172" y="802035"/>
                </a:cubicBezTo>
                <a:cubicBezTo>
                  <a:pt x="438897" y="887364"/>
                  <a:pt x="498204" y="978724"/>
                  <a:pt x="515403" y="1095104"/>
                </a:cubicBezTo>
                <a:cubicBezTo>
                  <a:pt x="526236" y="1168260"/>
                  <a:pt x="532491" y="1241080"/>
                  <a:pt x="582527" y="1298823"/>
                </a:cubicBezTo>
                <a:cubicBezTo>
                  <a:pt x="590569" y="1308093"/>
                  <a:pt x="607211" y="1299158"/>
                  <a:pt x="603637" y="1287319"/>
                </a:cubicBezTo>
                <a:cubicBezTo>
                  <a:pt x="596823" y="1264758"/>
                  <a:pt x="591239" y="1241638"/>
                  <a:pt x="586101" y="1218407"/>
                </a:cubicBezTo>
                <a:cubicBezTo>
                  <a:pt x="599393" y="1210142"/>
                  <a:pt x="613019" y="1185459"/>
                  <a:pt x="615922" y="1179540"/>
                </a:cubicBezTo>
                <a:cubicBezTo>
                  <a:pt x="627091" y="1157537"/>
                  <a:pt x="648088" y="1127605"/>
                  <a:pt x="641611" y="1101916"/>
                </a:cubicBezTo>
                <a:cubicBezTo>
                  <a:pt x="639488" y="1093652"/>
                  <a:pt x="631223" y="1090301"/>
                  <a:pt x="623629" y="1093428"/>
                </a:cubicBezTo>
                <a:cubicBezTo>
                  <a:pt x="600621" y="1103034"/>
                  <a:pt x="592244" y="1136428"/>
                  <a:pt x="582863" y="1157091"/>
                </a:cubicBezTo>
                <a:cubicBezTo>
                  <a:pt x="581076" y="1160999"/>
                  <a:pt x="578507" y="1165802"/>
                  <a:pt x="575938" y="1170940"/>
                </a:cubicBezTo>
                <a:cubicBezTo>
                  <a:pt x="569349" y="1137992"/>
                  <a:pt x="562870" y="1105044"/>
                  <a:pt x="554941" y="1072655"/>
                </a:cubicBezTo>
                <a:cubicBezTo>
                  <a:pt x="582751" y="1064948"/>
                  <a:pt x="601291" y="1021166"/>
                  <a:pt x="615029" y="998941"/>
                </a:cubicBezTo>
                <a:cubicBezTo>
                  <a:pt x="631112" y="972917"/>
                  <a:pt x="655125" y="944884"/>
                  <a:pt x="648200" y="912718"/>
                </a:cubicBezTo>
                <a:cubicBezTo>
                  <a:pt x="647195" y="908138"/>
                  <a:pt x="641945" y="904005"/>
                  <a:pt x="637144" y="905681"/>
                </a:cubicBezTo>
                <a:cubicBezTo>
                  <a:pt x="605089" y="916403"/>
                  <a:pt x="592244" y="950803"/>
                  <a:pt x="576273" y="978166"/>
                </a:cubicBezTo>
                <a:cubicBezTo>
                  <a:pt x="567338" y="993580"/>
                  <a:pt x="552372" y="1013013"/>
                  <a:pt x="544219" y="1032781"/>
                </a:cubicBezTo>
                <a:cubicBezTo>
                  <a:pt x="543102" y="1028873"/>
                  <a:pt x="542320" y="1024852"/>
                  <a:pt x="540979" y="1020943"/>
                </a:cubicBezTo>
                <a:cubicBezTo>
                  <a:pt x="544219" y="1018932"/>
                  <a:pt x="546340" y="1014911"/>
                  <a:pt x="544777" y="1010779"/>
                </a:cubicBezTo>
                <a:cubicBezTo>
                  <a:pt x="525902" y="962307"/>
                  <a:pt x="571918" y="899538"/>
                  <a:pt x="601179" y="863798"/>
                </a:cubicBezTo>
                <a:cubicBezTo>
                  <a:pt x="623741" y="836210"/>
                  <a:pt x="673665" y="801699"/>
                  <a:pt x="673442" y="763949"/>
                </a:cubicBezTo>
                <a:cubicBezTo>
                  <a:pt x="673442" y="757248"/>
                  <a:pt x="666405" y="753450"/>
                  <a:pt x="660598" y="753674"/>
                </a:cubicBezTo>
                <a:cubicBezTo>
                  <a:pt x="613242" y="754790"/>
                  <a:pt x="555946" y="847715"/>
                  <a:pt x="535172" y="884684"/>
                </a:cubicBezTo>
                <a:cubicBezTo>
                  <a:pt x="532604" y="889151"/>
                  <a:pt x="530370" y="893842"/>
                  <a:pt x="528024" y="898422"/>
                </a:cubicBezTo>
                <a:cubicBezTo>
                  <a:pt x="530370" y="884906"/>
                  <a:pt x="533944" y="871839"/>
                  <a:pt x="537852" y="859107"/>
                </a:cubicBezTo>
                <a:cubicBezTo>
                  <a:pt x="562647" y="805273"/>
                  <a:pt x="594143" y="773889"/>
                  <a:pt x="642392" y="740159"/>
                </a:cubicBezTo>
                <a:cubicBezTo>
                  <a:pt x="668974" y="721619"/>
                  <a:pt x="719680" y="699282"/>
                  <a:pt x="725041" y="664211"/>
                </a:cubicBezTo>
                <a:cubicBezTo>
                  <a:pt x="726047" y="657510"/>
                  <a:pt x="719457" y="653713"/>
                  <a:pt x="713761" y="654160"/>
                </a:cubicBezTo>
                <a:cubicBezTo>
                  <a:pt x="692317" y="655835"/>
                  <a:pt x="674111" y="674933"/>
                  <a:pt x="657135" y="686773"/>
                </a:cubicBezTo>
                <a:cubicBezTo>
                  <a:pt x="643732" y="696154"/>
                  <a:pt x="630442" y="705872"/>
                  <a:pt x="617151" y="715365"/>
                </a:cubicBezTo>
                <a:cubicBezTo>
                  <a:pt x="653785" y="668456"/>
                  <a:pt x="697008" y="624227"/>
                  <a:pt x="740008" y="579105"/>
                </a:cubicBezTo>
                <a:cubicBezTo>
                  <a:pt x="795181" y="661196"/>
                  <a:pt x="805903" y="765624"/>
                  <a:pt x="870682" y="841572"/>
                </a:cubicBezTo>
                <a:cubicBezTo>
                  <a:pt x="878612" y="863240"/>
                  <a:pt x="885091" y="887587"/>
                  <a:pt x="888999" y="908473"/>
                </a:cubicBezTo>
                <a:cubicBezTo>
                  <a:pt x="889335" y="910149"/>
                  <a:pt x="889781" y="911600"/>
                  <a:pt x="890116" y="913164"/>
                </a:cubicBezTo>
                <a:cubicBezTo>
                  <a:pt x="891345" y="936171"/>
                  <a:pt x="894137" y="959180"/>
                  <a:pt x="894919" y="982299"/>
                </a:cubicBezTo>
                <a:cubicBezTo>
                  <a:pt x="895366" y="996036"/>
                  <a:pt x="894360" y="1008323"/>
                  <a:pt x="892686" y="1020161"/>
                </a:cubicBezTo>
                <a:cubicBezTo>
                  <a:pt x="892573" y="1020608"/>
                  <a:pt x="892462" y="1020943"/>
                  <a:pt x="892350" y="1021390"/>
                </a:cubicBezTo>
                <a:cubicBezTo>
                  <a:pt x="884867" y="1038813"/>
                  <a:pt x="872693" y="1053444"/>
                  <a:pt x="867890" y="1071649"/>
                </a:cubicBezTo>
                <a:cubicBezTo>
                  <a:pt x="866997" y="1075000"/>
                  <a:pt x="867668" y="1077903"/>
                  <a:pt x="868784" y="1080584"/>
                </a:cubicBezTo>
                <a:cubicBezTo>
                  <a:pt x="779211" y="1193278"/>
                  <a:pt x="698125" y="1312672"/>
                  <a:pt x="634575" y="1441225"/>
                </a:cubicBezTo>
                <a:cubicBezTo>
                  <a:pt x="634351" y="1438767"/>
                  <a:pt x="634128" y="1436087"/>
                  <a:pt x="633904" y="1433964"/>
                </a:cubicBezTo>
                <a:cubicBezTo>
                  <a:pt x="631894" y="1411962"/>
                  <a:pt x="632117" y="1371419"/>
                  <a:pt x="610115" y="1359134"/>
                </a:cubicBezTo>
                <a:cubicBezTo>
                  <a:pt x="606318" y="1357012"/>
                  <a:pt x="602408" y="1358017"/>
                  <a:pt x="600397" y="1361926"/>
                </a:cubicBezTo>
                <a:cubicBezTo>
                  <a:pt x="594702" y="1373542"/>
                  <a:pt x="597829" y="1385715"/>
                  <a:pt x="599057" y="1398337"/>
                </a:cubicBezTo>
                <a:cubicBezTo>
                  <a:pt x="601291" y="1421009"/>
                  <a:pt x="601962" y="1443906"/>
                  <a:pt x="600286" y="1466801"/>
                </a:cubicBezTo>
                <a:cubicBezTo>
                  <a:pt x="598946" y="1485565"/>
                  <a:pt x="591462" y="1510694"/>
                  <a:pt x="593696" y="1531469"/>
                </a:cubicBezTo>
                <a:cubicBezTo>
                  <a:pt x="578284" y="1568996"/>
                  <a:pt x="563764" y="1607081"/>
                  <a:pt x="551814" y="1646284"/>
                </a:cubicBezTo>
                <a:lnTo>
                  <a:pt x="522645" y="1772469"/>
                </a:lnTo>
                <a:lnTo>
                  <a:pt x="557102" y="1807573"/>
                </a:lnTo>
                <a:lnTo>
                  <a:pt x="560636" y="1786117"/>
                </a:lnTo>
                <a:cubicBezTo>
                  <a:pt x="625416" y="1505780"/>
                  <a:pt x="770722" y="1253812"/>
                  <a:pt x="954896" y="1034681"/>
                </a:cubicBezTo>
                <a:cubicBezTo>
                  <a:pt x="1037098" y="936842"/>
                  <a:pt x="1108801" y="831856"/>
                  <a:pt x="1189552" y="733458"/>
                </a:cubicBezTo>
                <a:cubicBezTo>
                  <a:pt x="1286608" y="615068"/>
                  <a:pt x="1420411" y="569500"/>
                  <a:pt x="1544608" y="489084"/>
                </a:cubicBezTo>
                <a:cubicBezTo>
                  <a:pt x="1661210" y="413472"/>
                  <a:pt x="1760724" y="312059"/>
                  <a:pt x="1881012" y="242701"/>
                </a:cubicBezTo>
                <a:cubicBezTo>
                  <a:pt x="1950816" y="202494"/>
                  <a:pt x="2024643" y="165302"/>
                  <a:pt x="2076354" y="101639"/>
                </a:cubicBezTo>
                <a:cubicBezTo>
                  <a:pt x="2067308" y="188533"/>
                  <a:pt x="2011575" y="261465"/>
                  <a:pt x="1922113" y="283914"/>
                </a:cubicBezTo>
                <a:cubicBezTo>
                  <a:pt x="1896090" y="290392"/>
                  <a:pt x="1903796" y="326914"/>
                  <a:pt x="1926134" y="332052"/>
                </a:cubicBezTo>
                <a:cubicBezTo>
                  <a:pt x="1957071" y="339088"/>
                  <a:pt x="1983654" y="340540"/>
                  <a:pt x="2011575" y="336742"/>
                </a:cubicBezTo>
                <a:cubicBezTo>
                  <a:pt x="1974272" y="500366"/>
                  <a:pt x="1762623" y="564251"/>
                  <a:pt x="1613966" y="579999"/>
                </a:cubicBezTo>
                <a:cubicBezTo>
                  <a:pt x="1583587" y="583238"/>
                  <a:pt x="1584033" y="626237"/>
                  <a:pt x="1614971" y="627466"/>
                </a:cubicBezTo>
                <a:cubicBezTo>
                  <a:pt x="1664673" y="629477"/>
                  <a:pt x="1720293" y="621211"/>
                  <a:pt x="1775020" y="604459"/>
                </a:cubicBezTo>
                <a:cubicBezTo>
                  <a:pt x="1808750" y="616297"/>
                  <a:pt x="1841809" y="626461"/>
                  <a:pt x="1874199" y="642320"/>
                </a:cubicBezTo>
                <a:cubicBezTo>
                  <a:pt x="1806963" y="686437"/>
                  <a:pt x="1745088" y="741612"/>
                  <a:pt x="1671597" y="772772"/>
                </a:cubicBezTo>
                <a:cubicBezTo>
                  <a:pt x="1665900" y="775230"/>
                  <a:pt x="1660205" y="777017"/>
                  <a:pt x="1654509" y="779139"/>
                </a:cubicBezTo>
                <a:cubicBezTo>
                  <a:pt x="1667353" y="755572"/>
                  <a:pt x="1675729" y="729549"/>
                  <a:pt x="1663333" y="709333"/>
                </a:cubicBezTo>
                <a:cubicBezTo>
                  <a:pt x="1661210" y="705759"/>
                  <a:pt x="1655402" y="703749"/>
                  <a:pt x="1651604" y="705648"/>
                </a:cubicBezTo>
                <a:cubicBezTo>
                  <a:pt x="1623125" y="719497"/>
                  <a:pt x="1618433" y="757582"/>
                  <a:pt x="1603132" y="783606"/>
                </a:cubicBezTo>
                <a:cubicBezTo>
                  <a:pt x="1600116" y="788743"/>
                  <a:pt x="1596878" y="793882"/>
                  <a:pt x="1593639" y="799019"/>
                </a:cubicBezTo>
                <a:cubicBezTo>
                  <a:pt x="1561920" y="807284"/>
                  <a:pt x="1530423" y="813092"/>
                  <a:pt x="1498592" y="816331"/>
                </a:cubicBezTo>
                <a:cubicBezTo>
                  <a:pt x="1527407" y="795444"/>
                  <a:pt x="1550974" y="764283"/>
                  <a:pt x="1563594" y="735804"/>
                </a:cubicBezTo>
                <a:cubicBezTo>
                  <a:pt x="1567504" y="726980"/>
                  <a:pt x="1567728" y="718268"/>
                  <a:pt x="1560802" y="710786"/>
                </a:cubicBezTo>
                <a:cubicBezTo>
                  <a:pt x="1556223" y="705759"/>
                  <a:pt x="1552872" y="704978"/>
                  <a:pt x="1546060" y="704419"/>
                </a:cubicBezTo>
                <a:cubicBezTo>
                  <a:pt x="1539023" y="703860"/>
                  <a:pt x="1531764" y="708552"/>
                  <a:pt x="1528301" y="714360"/>
                </a:cubicBezTo>
                <a:cubicBezTo>
                  <a:pt x="1500715" y="759593"/>
                  <a:pt x="1471563" y="791201"/>
                  <a:pt x="1420858" y="809741"/>
                </a:cubicBezTo>
                <a:cubicBezTo>
                  <a:pt x="1415497" y="811752"/>
                  <a:pt x="1413486" y="815884"/>
                  <a:pt x="1412928" y="820351"/>
                </a:cubicBezTo>
                <a:cubicBezTo>
                  <a:pt x="1383666" y="820351"/>
                  <a:pt x="1353845" y="819234"/>
                  <a:pt x="1323242" y="817447"/>
                </a:cubicBezTo>
                <a:cubicBezTo>
                  <a:pt x="1312632" y="816889"/>
                  <a:pt x="1308276" y="832078"/>
                  <a:pt x="1318775" y="835988"/>
                </a:cubicBezTo>
                <a:cubicBezTo>
                  <a:pt x="1381879" y="859777"/>
                  <a:pt x="1451013" y="863128"/>
                  <a:pt x="1519032" y="855645"/>
                </a:cubicBezTo>
                <a:cubicBezTo>
                  <a:pt x="1520372" y="857879"/>
                  <a:pt x="1522493" y="859888"/>
                  <a:pt x="1525733" y="861006"/>
                </a:cubicBezTo>
                <a:cubicBezTo>
                  <a:pt x="1585485" y="881668"/>
                  <a:pt x="1646690" y="901995"/>
                  <a:pt x="1708454" y="917073"/>
                </a:cubicBezTo>
                <a:cubicBezTo>
                  <a:pt x="1675506" y="989447"/>
                  <a:pt x="1609498" y="1058359"/>
                  <a:pt x="1532210" y="1082706"/>
                </a:cubicBezTo>
                <a:cubicBezTo>
                  <a:pt x="1547400" y="1071426"/>
                  <a:pt x="1561473" y="1058693"/>
                  <a:pt x="1572865" y="1044174"/>
                </a:cubicBezTo>
                <a:cubicBezTo>
                  <a:pt x="1594086" y="1017258"/>
                  <a:pt x="1627926" y="967444"/>
                  <a:pt x="1604026" y="934496"/>
                </a:cubicBezTo>
                <a:cubicBezTo>
                  <a:pt x="1601121" y="930475"/>
                  <a:pt x="1594086" y="930029"/>
                  <a:pt x="1590623" y="933491"/>
                </a:cubicBezTo>
                <a:cubicBezTo>
                  <a:pt x="1569402" y="954600"/>
                  <a:pt x="1569515" y="989112"/>
                  <a:pt x="1550974" y="1013683"/>
                </a:cubicBezTo>
                <a:cubicBezTo>
                  <a:pt x="1525620" y="1047301"/>
                  <a:pt x="1493678" y="1070755"/>
                  <a:pt x="1457603" y="1091306"/>
                </a:cubicBezTo>
                <a:cubicBezTo>
                  <a:pt x="1457380" y="1091306"/>
                  <a:pt x="1457044" y="1091306"/>
                  <a:pt x="1457044" y="1091306"/>
                </a:cubicBezTo>
                <a:cubicBezTo>
                  <a:pt x="1455258" y="1091083"/>
                  <a:pt x="1453471" y="1090972"/>
                  <a:pt x="1451683" y="1090747"/>
                </a:cubicBezTo>
                <a:cubicBezTo>
                  <a:pt x="1459725" y="1083377"/>
                  <a:pt x="1467208" y="1075447"/>
                  <a:pt x="1473686" y="1067070"/>
                </a:cubicBezTo>
                <a:cubicBezTo>
                  <a:pt x="1493231" y="1041605"/>
                  <a:pt x="1513893" y="1003855"/>
                  <a:pt x="1499709" y="971689"/>
                </a:cubicBezTo>
                <a:cubicBezTo>
                  <a:pt x="1497028" y="965546"/>
                  <a:pt x="1487312" y="965099"/>
                  <a:pt x="1483068" y="969678"/>
                </a:cubicBezTo>
                <a:cubicBezTo>
                  <a:pt x="1464528" y="990006"/>
                  <a:pt x="1457491" y="1019491"/>
                  <a:pt x="1439621" y="1041270"/>
                </a:cubicBezTo>
                <a:cubicBezTo>
                  <a:pt x="1424208" y="1060033"/>
                  <a:pt x="1406338" y="1073436"/>
                  <a:pt x="1386681" y="1084940"/>
                </a:cubicBezTo>
                <a:cubicBezTo>
                  <a:pt x="1366130" y="1084493"/>
                  <a:pt x="1346026" y="1086616"/>
                  <a:pt x="1326035" y="1094322"/>
                </a:cubicBezTo>
                <a:cubicBezTo>
                  <a:pt x="1318551" y="1094322"/>
                  <a:pt x="1311180" y="1094210"/>
                  <a:pt x="1303809" y="1094099"/>
                </a:cubicBezTo>
                <a:cubicBezTo>
                  <a:pt x="1332736" y="1079803"/>
                  <a:pt x="1358871" y="1056572"/>
                  <a:pt x="1379980" y="1035686"/>
                </a:cubicBezTo>
                <a:cubicBezTo>
                  <a:pt x="1402876" y="1013013"/>
                  <a:pt x="1460619" y="960967"/>
                  <a:pt x="1440850" y="923216"/>
                </a:cubicBezTo>
                <a:cubicBezTo>
                  <a:pt x="1438616" y="918860"/>
                  <a:pt x="1431580" y="916292"/>
                  <a:pt x="1427112" y="918301"/>
                </a:cubicBezTo>
                <a:cubicBezTo>
                  <a:pt x="1413710" y="924445"/>
                  <a:pt x="1404216" y="940081"/>
                  <a:pt x="1395728" y="951697"/>
                </a:cubicBezTo>
                <a:cubicBezTo>
                  <a:pt x="1380985" y="971800"/>
                  <a:pt x="1364790" y="991793"/>
                  <a:pt x="1346697" y="1008992"/>
                </a:cubicBezTo>
                <a:cubicBezTo>
                  <a:pt x="1325588" y="1029096"/>
                  <a:pt x="1303026" y="1047859"/>
                  <a:pt x="1277786" y="1061820"/>
                </a:cubicBezTo>
                <a:cubicBezTo>
                  <a:pt x="1261256" y="1056572"/>
                  <a:pt x="1241710" y="1062491"/>
                  <a:pt x="1224845" y="1072766"/>
                </a:cubicBezTo>
                <a:cubicBezTo>
                  <a:pt x="1233110" y="1066288"/>
                  <a:pt x="1241486" y="1059922"/>
                  <a:pt x="1249081" y="1051880"/>
                </a:cubicBezTo>
                <a:cubicBezTo>
                  <a:pt x="1275328" y="1024182"/>
                  <a:pt x="1307605" y="982187"/>
                  <a:pt x="1294315" y="942203"/>
                </a:cubicBezTo>
                <a:cubicBezTo>
                  <a:pt x="1291969" y="935278"/>
                  <a:pt x="1281694" y="933156"/>
                  <a:pt x="1277115" y="939187"/>
                </a:cubicBezTo>
                <a:cubicBezTo>
                  <a:pt x="1264159" y="956611"/>
                  <a:pt x="1260027" y="978055"/>
                  <a:pt x="1248411" y="996372"/>
                </a:cubicBezTo>
                <a:cubicBezTo>
                  <a:pt x="1234898" y="1017927"/>
                  <a:pt x="1219261" y="1038366"/>
                  <a:pt x="1199716" y="1054896"/>
                </a:cubicBezTo>
                <a:cubicBezTo>
                  <a:pt x="1176038" y="1074889"/>
                  <a:pt x="1150461" y="1094322"/>
                  <a:pt x="1121757" y="1106384"/>
                </a:cubicBezTo>
                <a:cubicBezTo>
                  <a:pt x="1120529" y="1106942"/>
                  <a:pt x="1120082" y="1107948"/>
                  <a:pt x="1119523" y="1108842"/>
                </a:cubicBezTo>
                <a:cubicBezTo>
                  <a:pt x="1072614" y="1118558"/>
                  <a:pt x="1028721" y="1137545"/>
                  <a:pt x="992758" y="1173174"/>
                </a:cubicBezTo>
                <a:cubicBezTo>
                  <a:pt x="984270" y="1181662"/>
                  <a:pt x="996443" y="1194505"/>
                  <a:pt x="1006048" y="1188586"/>
                </a:cubicBezTo>
                <a:cubicBezTo>
                  <a:pt x="1196700" y="1069974"/>
                  <a:pt x="1389920" y="1184230"/>
                  <a:pt x="1570742" y="1255934"/>
                </a:cubicBezTo>
                <a:cubicBezTo>
                  <a:pt x="1535561" y="1299828"/>
                  <a:pt x="1491891" y="1326521"/>
                  <a:pt x="1443195" y="1342940"/>
                </a:cubicBezTo>
                <a:cubicBezTo>
                  <a:pt x="1452130" y="1326968"/>
                  <a:pt x="1454587" y="1308874"/>
                  <a:pt x="1441408" y="1293126"/>
                </a:cubicBezTo>
                <a:cubicBezTo>
                  <a:pt x="1436494" y="1287207"/>
                  <a:pt x="1426777" y="1288101"/>
                  <a:pt x="1421640" y="1293015"/>
                </a:cubicBezTo>
                <a:cubicBezTo>
                  <a:pt x="1404775" y="1309209"/>
                  <a:pt x="1406561" y="1336350"/>
                  <a:pt x="1392823" y="1356229"/>
                </a:cubicBezTo>
                <a:cubicBezTo>
                  <a:pt x="1372720" y="1360139"/>
                  <a:pt x="1352169" y="1362931"/>
                  <a:pt x="1331061" y="1364718"/>
                </a:cubicBezTo>
                <a:cubicBezTo>
                  <a:pt x="1351053" y="1345285"/>
                  <a:pt x="1367917" y="1322836"/>
                  <a:pt x="1378081" y="1297371"/>
                </a:cubicBezTo>
                <a:cubicBezTo>
                  <a:pt x="1379868" y="1292903"/>
                  <a:pt x="1379645" y="1288770"/>
                  <a:pt x="1378639" y="1284973"/>
                </a:cubicBezTo>
                <a:lnTo>
                  <a:pt x="1378639" y="1284862"/>
                </a:lnTo>
                <a:cubicBezTo>
                  <a:pt x="1377746" y="1281399"/>
                  <a:pt x="1376182" y="1278384"/>
                  <a:pt x="1373725" y="1275703"/>
                </a:cubicBezTo>
                <a:cubicBezTo>
                  <a:pt x="1373278" y="1275256"/>
                  <a:pt x="1373278" y="1274363"/>
                  <a:pt x="1372831" y="1273916"/>
                </a:cubicBezTo>
                <a:cubicBezTo>
                  <a:pt x="1372831" y="1274140"/>
                  <a:pt x="1372944" y="1274474"/>
                  <a:pt x="1373055" y="1274698"/>
                </a:cubicBezTo>
                <a:cubicBezTo>
                  <a:pt x="1362556" y="1264199"/>
                  <a:pt x="1342565" y="1261631"/>
                  <a:pt x="1334635" y="1277379"/>
                </a:cubicBezTo>
                <a:cubicBezTo>
                  <a:pt x="1311626" y="1322947"/>
                  <a:pt x="1274323" y="1353549"/>
                  <a:pt x="1233222" y="1382477"/>
                </a:cubicBezTo>
                <a:cubicBezTo>
                  <a:pt x="1232551" y="1382923"/>
                  <a:pt x="1232217" y="1383594"/>
                  <a:pt x="1231658" y="1384041"/>
                </a:cubicBezTo>
                <a:cubicBezTo>
                  <a:pt x="1215128" y="1378567"/>
                  <a:pt x="1198711" y="1373542"/>
                  <a:pt x="1182068" y="1369409"/>
                </a:cubicBezTo>
                <a:cubicBezTo>
                  <a:pt x="1203066" y="1360921"/>
                  <a:pt x="1223169" y="1347741"/>
                  <a:pt x="1237243" y="1333111"/>
                </a:cubicBezTo>
                <a:cubicBezTo>
                  <a:pt x="1258798" y="1310773"/>
                  <a:pt x="1289401" y="1272353"/>
                  <a:pt x="1267398" y="1241080"/>
                </a:cubicBezTo>
                <a:cubicBezTo>
                  <a:pt x="1262708" y="1234490"/>
                  <a:pt x="1254108" y="1235272"/>
                  <a:pt x="1248970" y="1240410"/>
                </a:cubicBezTo>
                <a:cubicBezTo>
                  <a:pt x="1239030" y="1250349"/>
                  <a:pt x="1234674" y="1264534"/>
                  <a:pt x="1227972" y="1276708"/>
                </a:cubicBezTo>
                <a:cubicBezTo>
                  <a:pt x="1220601" y="1289999"/>
                  <a:pt x="1210214" y="1301615"/>
                  <a:pt x="1198375" y="1311220"/>
                </a:cubicBezTo>
                <a:cubicBezTo>
                  <a:pt x="1178271" y="1327526"/>
                  <a:pt x="1154929" y="1338584"/>
                  <a:pt x="1134825" y="1354331"/>
                </a:cubicBezTo>
                <a:cubicBezTo>
                  <a:pt x="1132926" y="1355783"/>
                  <a:pt x="1132256" y="1357794"/>
                  <a:pt x="1131474" y="1359804"/>
                </a:cubicBezTo>
                <a:cubicBezTo>
                  <a:pt x="1119076" y="1358016"/>
                  <a:pt x="1106567" y="1356565"/>
                  <a:pt x="1094171" y="1356007"/>
                </a:cubicBezTo>
                <a:cubicBezTo>
                  <a:pt x="1096069" y="1354331"/>
                  <a:pt x="1098303" y="1352991"/>
                  <a:pt x="1099979" y="1351204"/>
                </a:cubicBezTo>
                <a:cubicBezTo>
                  <a:pt x="1120416" y="1329871"/>
                  <a:pt x="1146217" y="1298376"/>
                  <a:pt x="1129687" y="1267997"/>
                </a:cubicBezTo>
                <a:cubicBezTo>
                  <a:pt x="1126560" y="1262300"/>
                  <a:pt x="1118183" y="1261518"/>
                  <a:pt x="1113269" y="1264869"/>
                </a:cubicBezTo>
                <a:cubicBezTo>
                  <a:pt x="1096069" y="1276596"/>
                  <a:pt x="1091602" y="1296700"/>
                  <a:pt x="1078981" y="1312448"/>
                </a:cubicBezTo>
                <a:cubicBezTo>
                  <a:pt x="1059435" y="1336685"/>
                  <a:pt x="1033859" y="1350981"/>
                  <a:pt x="1005154" y="1361703"/>
                </a:cubicBezTo>
                <a:cubicBezTo>
                  <a:pt x="1002251" y="1362819"/>
                  <a:pt x="1000353" y="1364718"/>
                  <a:pt x="999235" y="1366952"/>
                </a:cubicBezTo>
                <a:cubicBezTo>
                  <a:pt x="988402" y="1370079"/>
                  <a:pt x="977680" y="1374212"/>
                  <a:pt x="967069" y="1378791"/>
                </a:cubicBezTo>
                <a:cubicBezTo>
                  <a:pt x="964500" y="1378680"/>
                  <a:pt x="961708" y="1378903"/>
                  <a:pt x="958916" y="1379908"/>
                </a:cubicBezTo>
                <a:cubicBezTo>
                  <a:pt x="952215" y="1382141"/>
                  <a:pt x="946519" y="1384935"/>
                  <a:pt x="940375" y="1387502"/>
                </a:cubicBezTo>
                <a:cubicBezTo>
                  <a:pt x="946743" y="1378456"/>
                  <a:pt x="952438" y="1369186"/>
                  <a:pt x="957465" y="1361144"/>
                </a:cubicBezTo>
                <a:cubicBezTo>
                  <a:pt x="968298" y="1343721"/>
                  <a:pt x="978015" y="1325739"/>
                  <a:pt x="986504" y="1307087"/>
                </a:cubicBezTo>
                <a:cubicBezTo>
                  <a:pt x="988513" y="1302732"/>
                  <a:pt x="990747" y="1295807"/>
                  <a:pt x="989518" y="1291004"/>
                </a:cubicBezTo>
                <a:cubicBezTo>
                  <a:pt x="989295" y="1290223"/>
                  <a:pt x="988848" y="1288547"/>
                  <a:pt x="988402" y="1286649"/>
                </a:cubicBezTo>
                <a:cubicBezTo>
                  <a:pt x="985833" y="1276596"/>
                  <a:pt x="975893" y="1273693"/>
                  <a:pt x="967627" y="1279054"/>
                </a:cubicBezTo>
                <a:cubicBezTo>
                  <a:pt x="948417" y="1291450"/>
                  <a:pt x="939706" y="1327973"/>
                  <a:pt x="927532" y="1347183"/>
                </a:cubicBezTo>
                <a:cubicBezTo>
                  <a:pt x="914799" y="1367287"/>
                  <a:pt x="900168" y="1390854"/>
                  <a:pt x="881182" y="1407272"/>
                </a:cubicBezTo>
                <a:cubicBezTo>
                  <a:pt x="869231" y="1406601"/>
                  <a:pt x="859179" y="1412856"/>
                  <a:pt x="847563" y="1420897"/>
                </a:cubicBezTo>
                <a:cubicBezTo>
                  <a:pt x="832039" y="1431731"/>
                  <a:pt x="841309" y="1457755"/>
                  <a:pt x="860854" y="1452394"/>
                </a:cubicBezTo>
                <a:cubicBezTo>
                  <a:pt x="870013" y="1449825"/>
                  <a:pt x="877719" y="1447702"/>
                  <a:pt x="884085" y="1444017"/>
                </a:cubicBezTo>
                <a:cubicBezTo>
                  <a:pt x="913124" y="1446251"/>
                  <a:pt x="941381" y="1430950"/>
                  <a:pt x="968074" y="1418664"/>
                </a:cubicBezTo>
                <a:cubicBezTo>
                  <a:pt x="1067588" y="1399677"/>
                  <a:pt x="1174139" y="1395432"/>
                  <a:pt x="1267733" y="1438098"/>
                </a:cubicBezTo>
                <a:cubicBezTo>
                  <a:pt x="1324695" y="1464009"/>
                  <a:pt x="1378639" y="1494947"/>
                  <a:pt x="1435823" y="1519965"/>
                </a:cubicBezTo>
                <a:cubicBezTo>
                  <a:pt x="1342676" y="1591780"/>
                  <a:pt x="1245954" y="1632100"/>
                  <a:pt x="1137393" y="1655666"/>
                </a:cubicBezTo>
                <a:cubicBezTo>
                  <a:pt x="1141303" y="1650975"/>
                  <a:pt x="1145434" y="1646284"/>
                  <a:pt x="1148786" y="1641481"/>
                </a:cubicBezTo>
                <a:cubicBezTo>
                  <a:pt x="1167102" y="1614787"/>
                  <a:pt x="1195024" y="1575473"/>
                  <a:pt x="1174809" y="1543307"/>
                </a:cubicBezTo>
                <a:cubicBezTo>
                  <a:pt x="1170342" y="1536271"/>
                  <a:pt x="1161630" y="1536159"/>
                  <a:pt x="1155710" y="1541185"/>
                </a:cubicBezTo>
                <a:cubicBezTo>
                  <a:pt x="1134825" y="1559279"/>
                  <a:pt x="1132145" y="1590774"/>
                  <a:pt x="1115949" y="1612889"/>
                </a:cubicBezTo>
                <a:cubicBezTo>
                  <a:pt x="1100425" y="1634222"/>
                  <a:pt x="1083002" y="1651421"/>
                  <a:pt x="1064350" y="1668509"/>
                </a:cubicBezTo>
                <a:cubicBezTo>
                  <a:pt x="1051170" y="1670409"/>
                  <a:pt x="1038103" y="1672418"/>
                  <a:pt x="1024589" y="1674094"/>
                </a:cubicBezTo>
                <a:cubicBezTo>
                  <a:pt x="1024031" y="1674206"/>
                  <a:pt x="1023807" y="1674541"/>
                  <a:pt x="1023248" y="1674652"/>
                </a:cubicBezTo>
                <a:cubicBezTo>
                  <a:pt x="1052845" y="1641146"/>
                  <a:pt x="1071051" y="1601274"/>
                  <a:pt x="1056643" y="1566985"/>
                </a:cubicBezTo>
                <a:cubicBezTo>
                  <a:pt x="1053963" y="1560619"/>
                  <a:pt x="1044357" y="1555481"/>
                  <a:pt x="1038996" y="1562518"/>
                </a:cubicBezTo>
                <a:cubicBezTo>
                  <a:pt x="1019228" y="1588207"/>
                  <a:pt x="1009175" y="1619702"/>
                  <a:pt x="987955" y="1644385"/>
                </a:cubicBezTo>
                <a:cubicBezTo>
                  <a:pt x="971648" y="1663372"/>
                  <a:pt x="953555" y="1678115"/>
                  <a:pt x="934456" y="1692076"/>
                </a:cubicBezTo>
                <a:cubicBezTo>
                  <a:pt x="908656" y="1697772"/>
                  <a:pt x="882410" y="1705925"/>
                  <a:pt x="857168" y="1716535"/>
                </a:cubicBezTo>
                <a:cubicBezTo>
                  <a:pt x="893467" y="1681018"/>
                  <a:pt x="921725" y="1640588"/>
                  <a:pt x="908656" y="1600604"/>
                </a:cubicBezTo>
                <a:cubicBezTo>
                  <a:pt x="905864" y="1592003"/>
                  <a:pt x="894249" y="1590998"/>
                  <a:pt x="888776" y="1597364"/>
                </a:cubicBezTo>
                <a:cubicBezTo>
                  <a:pt x="874592" y="1613894"/>
                  <a:pt x="870124" y="1635562"/>
                  <a:pt x="857615" y="1653321"/>
                </a:cubicBezTo>
                <a:cubicBezTo>
                  <a:pt x="845888" y="1669849"/>
                  <a:pt x="832486" y="1684592"/>
                  <a:pt x="817743" y="1698442"/>
                </a:cubicBezTo>
                <a:cubicBezTo>
                  <a:pt x="808584" y="1707042"/>
                  <a:pt x="799202" y="1715531"/>
                  <a:pt x="789933" y="1724130"/>
                </a:cubicBezTo>
                <a:cubicBezTo>
                  <a:pt x="759218" y="1730720"/>
                  <a:pt x="724930" y="1769699"/>
                  <a:pt x="726828" y="1801418"/>
                </a:cubicBezTo>
                <a:cubicBezTo>
                  <a:pt x="726828" y="1802423"/>
                  <a:pt x="727610" y="1803205"/>
                  <a:pt x="727834" y="1804099"/>
                </a:cubicBezTo>
                <a:cubicBezTo>
                  <a:pt x="727722" y="1804210"/>
                  <a:pt x="727387" y="1804546"/>
                  <a:pt x="727387" y="1804546"/>
                </a:cubicBezTo>
                <a:cubicBezTo>
                  <a:pt x="722026" y="1810576"/>
                  <a:pt x="729397" y="1819735"/>
                  <a:pt x="736434" y="1815490"/>
                </a:cubicBezTo>
                <a:cubicBezTo>
                  <a:pt x="786359" y="1784665"/>
                  <a:pt x="844771" y="1760988"/>
                  <a:pt x="903966" y="1745686"/>
                </a:cubicBezTo>
                <a:cubicBezTo>
                  <a:pt x="905864" y="1746244"/>
                  <a:pt x="907651" y="1747250"/>
                  <a:pt x="909774" y="1746915"/>
                </a:cubicBezTo>
                <a:cubicBezTo>
                  <a:pt x="918597" y="1745575"/>
                  <a:pt x="928426" y="1742447"/>
                  <a:pt x="938588" y="1737980"/>
                </a:cubicBezTo>
                <a:cubicBezTo>
                  <a:pt x="952550" y="1735188"/>
                  <a:pt x="966623" y="1732172"/>
                  <a:pt x="980472" y="1730385"/>
                </a:cubicBezTo>
                <a:cubicBezTo>
                  <a:pt x="1094282" y="1716313"/>
                  <a:pt x="1183408" y="1774836"/>
                  <a:pt x="1272201" y="1834478"/>
                </a:cubicBezTo>
                <a:cubicBezTo>
                  <a:pt x="1260921" y="1836823"/>
                  <a:pt x="1249528" y="1839057"/>
                  <a:pt x="1238248" y="1841402"/>
                </a:cubicBezTo>
                <a:cubicBezTo>
                  <a:pt x="1207980" y="1839615"/>
                  <a:pt x="1200832" y="1878371"/>
                  <a:pt x="1229759" y="1887418"/>
                </a:cubicBezTo>
                <a:cubicBezTo>
                  <a:pt x="1301351" y="1909755"/>
                  <a:pt x="1339102" y="1966828"/>
                  <a:pt x="1384000" y="2019880"/>
                </a:cubicBezTo>
                <a:cubicBezTo>
                  <a:pt x="1252097" y="1985816"/>
                  <a:pt x="1116731" y="1943821"/>
                  <a:pt x="979802" y="1937454"/>
                </a:cubicBezTo>
                <a:cubicBezTo>
                  <a:pt x="923790" y="1934885"/>
                  <a:pt x="857364" y="1935556"/>
                  <a:pt x="795991" y="1949488"/>
                </a:cubicBezTo>
                <a:lnTo>
                  <a:pt x="723030" y="1976616"/>
                </a:lnTo>
                <a:lnTo>
                  <a:pt x="759646" y="2013918"/>
                </a:lnTo>
                <a:lnTo>
                  <a:pt x="851221" y="1991218"/>
                </a:lnTo>
                <a:cubicBezTo>
                  <a:pt x="915525" y="1980091"/>
                  <a:pt x="980919" y="1979170"/>
                  <a:pt x="1056531" y="1991288"/>
                </a:cubicBezTo>
                <a:cubicBezTo>
                  <a:pt x="1160959" y="2008041"/>
                  <a:pt x="1262149" y="2036968"/>
                  <a:pt x="1364789" y="2061539"/>
                </a:cubicBezTo>
                <a:cubicBezTo>
                  <a:pt x="1250617" y="2127463"/>
                  <a:pt x="1094164" y="2109265"/>
                  <a:pt x="954185" y="2098638"/>
                </a:cubicBezTo>
                <a:lnTo>
                  <a:pt x="838773" y="2094531"/>
                </a:lnTo>
                <a:lnTo>
                  <a:pt x="889979" y="2146698"/>
                </a:lnTo>
                <a:lnTo>
                  <a:pt x="1011522" y="2151896"/>
                </a:lnTo>
                <a:cubicBezTo>
                  <a:pt x="1155041" y="2157144"/>
                  <a:pt x="1340331" y="2165297"/>
                  <a:pt x="1451125" y="2056849"/>
                </a:cubicBezTo>
                <a:cubicBezTo>
                  <a:pt x="1460395" y="2047801"/>
                  <a:pt x="1459725" y="2031942"/>
                  <a:pt x="1450566" y="2023230"/>
                </a:cubicBezTo>
                <a:cubicBezTo>
                  <a:pt x="1397627" y="1972636"/>
                  <a:pt x="1364120" y="1918579"/>
                  <a:pt x="1312073" y="1879935"/>
                </a:cubicBezTo>
                <a:cubicBezTo>
                  <a:pt x="1322014" y="1876249"/>
                  <a:pt x="1332065" y="1871447"/>
                  <a:pt x="1342340" y="1864522"/>
                </a:cubicBezTo>
                <a:cubicBezTo>
                  <a:pt x="1353733" y="1856816"/>
                  <a:pt x="1357419" y="1835818"/>
                  <a:pt x="1344352" y="1827330"/>
                </a:cubicBezTo>
                <a:cubicBezTo>
                  <a:pt x="1283594" y="1787792"/>
                  <a:pt x="1226409" y="1747026"/>
                  <a:pt x="1164534" y="1718881"/>
                </a:cubicBezTo>
                <a:cubicBezTo>
                  <a:pt x="1289177" y="1692522"/>
                  <a:pt x="1425325" y="1595801"/>
                  <a:pt x="1499375" y="1531803"/>
                </a:cubicBezTo>
                <a:cubicBezTo>
                  <a:pt x="1513782" y="1519295"/>
                  <a:pt x="1506745" y="1496845"/>
                  <a:pt x="1490104" y="1490926"/>
                </a:cubicBezTo>
                <a:cubicBezTo>
                  <a:pt x="1431244" y="1469929"/>
                  <a:pt x="1369034" y="1439661"/>
                  <a:pt x="1305372" y="1412967"/>
                </a:cubicBezTo>
                <a:cubicBezTo>
                  <a:pt x="1424208" y="1443012"/>
                  <a:pt x="1568844" y="1354667"/>
                  <a:pt x="1629826" y="1258950"/>
                </a:cubicBezTo>
                <a:cubicBezTo>
                  <a:pt x="1638426" y="1245435"/>
                  <a:pt x="1632060" y="1228012"/>
                  <a:pt x="1617205" y="1222540"/>
                </a:cubicBezTo>
                <a:cubicBezTo>
                  <a:pt x="1548405" y="1197299"/>
                  <a:pt x="1487870" y="1167031"/>
                  <a:pt x="1425437" y="1143018"/>
                </a:cubicBezTo>
                <a:cubicBezTo>
                  <a:pt x="1480164" y="1146480"/>
                  <a:pt x="1536008" y="1141901"/>
                  <a:pt x="1579231" y="1116659"/>
                </a:cubicBezTo>
                <a:cubicBezTo>
                  <a:pt x="1662327" y="1068187"/>
                  <a:pt x="1732019" y="1004413"/>
                  <a:pt x="1761618" y="910595"/>
                </a:cubicBezTo>
                <a:cubicBezTo>
                  <a:pt x="1765973" y="896746"/>
                  <a:pt x="1758937" y="880774"/>
                  <a:pt x="1743189" y="878987"/>
                </a:cubicBezTo>
                <a:cubicBezTo>
                  <a:pt x="1695052" y="873403"/>
                  <a:pt x="1649483" y="855087"/>
                  <a:pt x="1602797" y="844476"/>
                </a:cubicBezTo>
                <a:cubicBezTo>
                  <a:pt x="1604695" y="843136"/>
                  <a:pt x="1606482" y="841684"/>
                  <a:pt x="1608382" y="840231"/>
                </a:cubicBezTo>
                <a:cubicBezTo>
                  <a:pt x="1624912" y="836323"/>
                  <a:pt x="1641329" y="832414"/>
                  <a:pt x="1657078" y="827611"/>
                </a:cubicBezTo>
                <a:cubicBezTo>
                  <a:pt x="1759942" y="796896"/>
                  <a:pt x="1838906" y="714136"/>
                  <a:pt x="1931606" y="663877"/>
                </a:cubicBezTo>
                <a:cubicBezTo>
                  <a:pt x="1947354" y="655389"/>
                  <a:pt x="1952492" y="632604"/>
                  <a:pt x="1935963" y="621436"/>
                </a:cubicBezTo>
                <a:cubicBezTo>
                  <a:pt x="1908822" y="603006"/>
                  <a:pt x="1880565" y="587036"/>
                  <a:pt x="1850968" y="575643"/>
                </a:cubicBezTo>
                <a:cubicBezTo>
                  <a:pt x="1964108" y="522256"/>
                  <a:pt x="2058595" y="430448"/>
                  <a:pt x="2066191" y="310272"/>
                </a:cubicBezTo>
                <a:cubicBezTo>
                  <a:pt x="2067308" y="291733"/>
                  <a:pt x="2053347" y="277213"/>
                  <a:pt x="2034471" y="282015"/>
                </a:cubicBezTo>
                <a:cubicBezTo>
                  <a:pt x="2098245" y="228628"/>
                  <a:pt x="2132645" y="144863"/>
                  <a:pt x="2127172" y="57188"/>
                </a:cubicBezTo>
                <a:cubicBezTo>
                  <a:pt x="2125944" y="38200"/>
                  <a:pt x="2103270" y="27925"/>
                  <a:pt x="2087970" y="38758"/>
                </a:cubicBezTo>
                <a:cubicBezTo>
                  <a:pt x="2011240" y="92928"/>
                  <a:pt x="1919768" y="26920"/>
                  <a:pt x="1837453" y="61656"/>
                </a:cubicBezTo>
                <a:cubicBezTo>
                  <a:pt x="1795347" y="79413"/>
                  <a:pt x="1763405" y="107894"/>
                  <a:pt x="1730233" y="136597"/>
                </a:cubicBezTo>
                <a:cubicBezTo>
                  <a:pt x="1726883" y="95385"/>
                  <a:pt x="1720628" y="55512"/>
                  <a:pt x="1706890" y="14969"/>
                </a:cubicBezTo>
                <a:cubicBezTo>
                  <a:pt x="1704210" y="6928"/>
                  <a:pt x="1697844" y="2236"/>
                  <a:pt x="1690584" y="631"/>
                </a:cubicBezTo>
                <a:cubicBezTo>
                  <a:pt x="1683325" y="-974"/>
                  <a:pt x="1675171" y="506"/>
                  <a:pt x="1668916" y="4805"/>
                </a:cubicBezTo>
                <a:cubicBezTo>
                  <a:pt x="1587496" y="60426"/>
                  <a:pt x="1540029" y="135704"/>
                  <a:pt x="1485748" y="213215"/>
                </a:cubicBezTo>
                <a:cubicBezTo>
                  <a:pt x="1472010" y="164631"/>
                  <a:pt x="1459837" y="120291"/>
                  <a:pt x="1423203" y="79079"/>
                </a:cubicBezTo>
                <a:cubicBezTo>
                  <a:pt x="1412928" y="67463"/>
                  <a:pt x="1396062" y="71707"/>
                  <a:pt x="1387909" y="82987"/>
                </a:cubicBezTo>
                <a:cubicBezTo>
                  <a:pt x="1337426" y="152793"/>
                  <a:pt x="1239699" y="186857"/>
                  <a:pt x="1213118" y="274756"/>
                </a:cubicBezTo>
                <a:cubicBezTo>
                  <a:pt x="1210660" y="282909"/>
                  <a:pt x="1209097" y="291286"/>
                  <a:pt x="1207086" y="299550"/>
                </a:cubicBezTo>
                <a:cubicBezTo>
                  <a:pt x="1199380" y="269842"/>
                  <a:pt x="1190110" y="240468"/>
                  <a:pt x="1176820" y="212098"/>
                </a:cubicBezTo>
                <a:cubicBezTo>
                  <a:pt x="1171458" y="200595"/>
                  <a:pt x="1157721" y="196574"/>
                  <a:pt x="1146552" y="201489"/>
                </a:cubicBezTo>
                <a:cubicBezTo>
                  <a:pt x="1042235" y="247280"/>
                  <a:pt x="957911" y="306475"/>
                  <a:pt x="906758" y="410791"/>
                </a:cubicBezTo>
                <a:cubicBezTo>
                  <a:pt x="842761" y="541243"/>
                  <a:pt x="909996" y="672030"/>
                  <a:pt x="891904" y="803486"/>
                </a:cubicBezTo>
                <a:cubicBezTo>
                  <a:pt x="831034" y="723518"/>
                  <a:pt x="821205" y="612612"/>
                  <a:pt x="757096" y="532532"/>
                </a:cubicBezTo>
                <a:cubicBezTo>
                  <a:pt x="750283" y="524044"/>
                  <a:pt x="735094" y="524602"/>
                  <a:pt x="727946" y="532196"/>
                </a:cubicBezTo>
                <a:cubicBezTo>
                  <a:pt x="649540" y="615851"/>
                  <a:pt x="494741" y="753339"/>
                  <a:pt x="478100" y="888704"/>
                </a:cubicBezTo>
                <a:cubicBezTo>
                  <a:pt x="448726" y="842354"/>
                  <a:pt x="414437" y="799354"/>
                  <a:pt x="376017" y="757806"/>
                </a:cubicBezTo>
                <a:cubicBezTo>
                  <a:pt x="368199" y="749429"/>
                  <a:pt x="354684" y="753339"/>
                  <a:pt x="347871" y="760263"/>
                </a:cubicBezTo>
                <a:cubicBezTo>
                  <a:pt x="276391" y="834089"/>
                  <a:pt x="211277" y="914727"/>
                  <a:pt x="176318" y="1012455"/>
                </a:cubicBezTo>
                <a:cubicBezTo>
                  <a:pt x="155432" y="1070868"/>
                  <a:pt x="166043" y="1132966"/>
                  <a:pt x="179670" y="1193725"/>
                </a:cubicBezTo>
                <a:cubicBezTo>
                  <a:pt x="156103" y="1147485"/>
                  <a:pt x="139127" y="1097114"/>
                  <a:pt x="104615" y="1056794"/>
                </a:cubicBezTo>
                <a:cubicBezTo>
                  <a:pt x="93447" y="1043727"/>
                  <a:pt x="75352" y="1053779"/>
                  <a:pt x="70550" y="1066623"/>
                </a:cubicBezTo>
                <a:cubicBezTo>
                  <a:pt x="51646" y="1117720"/>
                  <a:pt x="28744" y="1170165"/>
                  <a:pt x="6232" y="1223620"/>
                </a:cubicBezTo>
                <a:close/>
              </a:path>
            </a:pathLst>
          </a:custGeom>
          <a:solidFill>
            <a:schemeClr val="accent3">
              <a:lumMod val="10000"/>
              <a:alpha val="20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36" name="Title 1">
            <a:extLst>
              <a:ext uri="{FF2B5EF4-FFF2-40B4-BE49-F238E27FC236}">
                <a16:creationId xmlns:a16="http://schemas.microsoft.com/office/drawing/2014/main" id="{9B5FE4D7-8B32-4396-B59C-B5E5C8168D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114421"/>
            <a:ext cx="10514011" cy="823913"/>
          </a:xfrm>
        </p:spPr>
        <p:txBody>
          <a:bodyPr>
            <a:normAutofit/>
          </a:bodyPr>
          <a:lstStyle>
            <a:lvl1pPr algn="ctr">
              <a:defRPr sz="3600" spc="150" baseline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192870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>
              <a:defRPr sz="900"/>
            </a:lvl1pPr>
          </a:lstStyle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45267" y="3654378"/>
            <a:ext cx="210312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100" kern="1200" spc="70" baseline="0" dirty="0" smtClean="0">
                <a:solidFill>
                  <a:schemeClr val="accent3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/>
          </p:nvPr>
        </p:nvSpPr>
        <p:spPr>
          <a:xfrm>
            <a:off x="1645267" y="3810614"/>
            <a:ext cx="210312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0" baseline="0" dirty="0" smtClean="0">
                <a:solidFill>
                  <a:schemeClr val="accent3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449459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>
              <a:defRPr sz="900"/>
            </a:lvl1pPr>
          </a:lstStyle>
          <a:p>
            <a:endParaRPr lang="en-US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/>
          </p:nvPr>
        </p:nvSpPr>
        <p:spPr>
          <a:xfrm>
            <a:off x="3920123" y="3669060"/>
            <a:ext cx="210312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100" kern="1200" spc="70" baseline="0" dirty="0" smtClean="0">
                <a:solidFill>
                  <a:schemeClr val="accent3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/>
          </p:nvPr>
        </p:nvSpPr>
        <p:spPr>
          <a:xfrm>
            <a:off x="3920123" y="3825296"/>
            <a:ext cx="210312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0" baseline="0" dirty="0" smtClean="0">
                <a:solidFill>
                  <a:schemeClr val="accent3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8" name="Picture Placeholder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706048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2pPr>
              <a:defRPr sz="900"/>
            </a:lvl2pPr>
          </a:lstStyle>
          <a:p>
            <a:pPr lvl="1"/>
            <a:endParaRPr lang="en-US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/>
          </p:nvPr>
        </p:nvSpPr>
        <p:spPr>
          <a:xfrm>
            <a:off x="6186201" y="3669060"/>
            <a:ext cx="210312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100" kern="1200" spc="70" baseline="0" dirty="0" smtClean="0">
                <a:solidFill>
                  <a:schemeClr val="accent3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/>
          </p:nvPr>
        </p:nvSpPr>
        <p:spPr>
          <a:xfrm>
            <a:off x="6186201" y="3825296"/>
            <a:ext cx="210312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0" baseline="0" dirty="0" smtClean="0">
                <a:solidFill>
                  <a:schemeClr val="accent3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962638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>
              <a:defRPr sz="900"/>
            </a:lvl1pPr>
          </a:lstStyle>
          <a:p>
            <a:endParaRPr lang="en-US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8443613" y="3663903"/>
            <a:ext cx="210312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100" kern="1200" spc="70" baseline="0" dirty="0" smtClean="0">
                <a:solidFill>
                  <a:schemeClr val="accent3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/>
          </p:nvPr>
        </p:nvSpPr>
        <p:spPr>
          <a:xfrm>
            <a:off x="8447337" y="3820139"/>
            <a:ext cx="210312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0" baseline="0" dirty="0" smtClean="0">
                <a:solidFill>
                  <a:schemeClr val="accent3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5" name="Picture Placeholder 10">
            <a:extLst>
              <a:ext uri="{FF2B5EF4-FFF2-40B4-BE49-F238E27FC236}">
                <a16:creationId xmlns:a16="http://schemas.microsoft.com/office/drawing/2014/main" id="{1EBAEB1D-A7F9-4F90-B642-4277D3802BA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2192870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>
              <a:defRPr sz="900"/>
            </a:lvl1pPr>
          </a:lstStyle>
          <a:p>
            <a:endParaRPr lang="en-US" dirty="0"/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22930C5B-603C-494E-A467-8B394D01D406}"/>
              </a:ext>
            </a:extLst>
          </p:cNvPr>
          <p:cNvSpPr>
            <a:spLocks noGrp="1"/>
          </p:cNvSpPr>
          <p:nvPr>
            <p:ph type="body" idx="25"/>
          </p:nvPr>
        </p:nvSpPr>
        <p:spPr>
          <a:xfrm>
            <a:off x="1645267" y="5513214"/>
            <a:ext cx="210312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100" kern="1200" spc="70" baseline="0" dirty="0" smtClean="0">
                <a:solidFill>
                  <a:schemeClr val="accent3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62" name="Text Placeholder 2">
            <a:extLst>
              <a:ext uri="{FF2B5EF4-FFF2-40B4-BE49-F238E27FC236}">
                <a16:creationId xmlns:a16="http://schemas.microsoft.com/office/drawing/2014/main" id="{540C455F-A23B-493F-B95E-AB485D91DA6A}"/>
              </a:ext>
            </a:extLst>
          </p:cNvPr>
          <p:cNvSpPr>
            <a:spLocks noGrp="1"/>
          </p:cNvSpPr>
          <p:nvPr>
            <p:ph type="body" idx="33"/>
          </p:nvPr>
        </p:nvSpPr>
        <p:spPr>
          <a:xfrm>
            <a:off x="1645267" y="5669450"/>
            <a:ext cx="210312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0" baseline="0" dirty="0" smtClean="0">
                <a:solidFill>
                  <a:schemeClr val="accent3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6" name="Picture Placeholder 10">
            <a:extLst>
              <a:ext uri="{FF2B5EF4-FFF2-40B4-BE49-F238E27FC236}">
                <a16:creationId xmlns:a16="http://schemas.microsoft.com/office/drawing/2014/main" id="{9461A69E-14C8-4325-89AF-D4257C1C05B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449459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>
              <a:defRPr sz="900"/>
            </a:lvl1pPr>
          </a:lstStyle>
          <a:p>
            <a:endParaRPr lang="en-US" dirty="0"/>
          </a:p>
        </p:txBody>
      </p:sp>
      <p:sp>
        <p:nvSpPr>
          <p:cNvPr id="59" name="Text Placeholder 2">
            <a:extLst>
              <a:ext uri="{FF2B5EF4-FFF2-40B4-BE49-F238E27FC236}">
                <a16:creationId xmlns:a16="http://schemas.microsoft.com/office/drawing/2014/main" id="{6D1C374C-DAF7-40EF-B279-4EC7A2AFE6A2}"/>
              </a:ext>
            </a:extLst>
          </p:cNvPr>
          <p:cNvSpPr>
            <a:spLocks noGrp="1"/>
          </p:cNvSpPr>
          <p:nvPr>
            <p:ph type="body" idx="30"/>
          </p:nvPr>
        </p:nvSpPr>
        <p:spPr>
          <a:xfrm>
            <a:off x="3920123" y="5527896"/>
            <a:ext cx="210312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100" kern="1200" spc="70" baseline="0" dirty="0" smtClean="0">
                <a:solidFill>
                  <a:schemeClr val="accent3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63" name="Text Placeholder 2">
            <a:extLst>
              <a:ext uri="{FF2B5EF4-FFF2-40B4-BE49-F238E27FC236}">
                <a16:creationId xmlns:a16="http://schemas.microsoft.com/office/drawing/2014/main" id="{421FF438-E4E8-4643-BCB3-4A1C12429042}"/>
              </a:ext>
            </a:extLst>
          </p:cNvPr>
          <p:cNvSpPr>
            <a:spLocks noGrp="1"/>
          </p:cNvSpPr>
          <p:nvPr>
            <p:ph type="body" idx="34"/>
          </p:nvPr>
        </p:nvSpPr>
        <p:spPr>
          <a:xfrm>
            <a:off x="3920123" y="5684132"/>
            <a:ext cx="210312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0" baseline="0" dirty="0" smtClean="0">
                <a:solidFill>
                  <a:schemeClr val="accent3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7" name="Picture Placeholder 10">
            <a:extLst>
              <a:ext uri="{FF2B5EF4-FFF2-40B4-BE49-F238E27FC236}">
                <a16:creationId xmlns:a16="http://schemas.microsoft.com/office/drawing/2014/main" id="{0FB38616-82FB-4DAD-A82E-3777ACB41148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706048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2pPr>
              <a:defRPr sz="900"/>
            </a:lvl2pPr>
          </a:lstStyle>
          <a:p>
            <a:pPr lvl="1"/>
            <a:endParaRPr lang="en-US" dirty="0"/>
          </a:p>
        </p:txBody>
      </p:sp>
      <p:sp>
        <p:nvSpPr>
          <p:cNvPr id="60" name="Text Placeholder 2">
            <a:extLst>
              <a:ext uri="{FF2B5EF4-FFF2-40B4-BE49-F238E27FC236}">
                <a16:creationId xmlns:a16="http://schemas.microsoft.com/office/drawing/2014/main" id="{D4FEDD19-A7BA-45BB-93A0-F1E896C9F26D}"/>
              </a:ext>
            </a:extLst>
          </p:cNvPr>
          <p:cNvSpPr>
            <a:spLocks noGrp="1"/>
          </p:cNvSpPr>
          <p:nvPr>
            <p:ph type="body" idx="31"/>
          </p:nvPr>
        </p:nvSpPr>
        <p:spPr>
          <a:xfrm>
            <a:off x="6186201" y="5527896"/>
            <a:ext cx="210312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100" kern="1200" spc="70" baseline="0" dirty="0" smtClean="0">
                <a:solidFill>
                  <a:schemeClr val="accent3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64" name="Text Placeholder 2">
            <a:extLst>
              <a:ext uri="{FF2B5EF4-FFF2-40B4-BE49-F238E27FC236}">
                <a16:creationId xmlns:a16="http://schemas.microsoft.com/office/drawing/2014/main" id="{A12F0175-7AEE-46B1-9590-D4A427680DC7}"/>
              </a:ext>
            </a:extLst>
          </p:cNvPr>
          <p:cNvSpPr>
            <a:spLocks noGrp="1"/>
          </p:cNvSpPr>
          <p:nvPr>
            <p:ph type="body" idx="35"/>
          </p:nvPr>
        </p:nvSpPr>
        <p:spPr>
          <a:xfrm>
            <a:off x="6186201" y="5684132"/>
            <a:ext cx="210312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0" baseline="0" dirty="0" smtClean="0">
                <a:solidFill>
                  <a:schemeClr val="accent3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8" name="Picture Placeholder 10">
            <a:extLst>
              <a:ext uri="{FF2B5EF4-FFF2-40B4-BE49-F238E27FC236}">
                <a16:creationId xmlns:a16="http://schemas.microsoft.com/office/drawing/2014/main" id="{622ED9F4-EB9B-4588-8501-BFECB846EE73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8962638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>
              <a:defRPr sz="900"/>
            </a:lvl1pPr>
          </a:lstStyle>
          <a:p>
            <a:endParaRPr lang="en-US" dirty="0"/>
          </a:p>
        </p:txBody>
      </p:sp>
      <p:sp>
        <p:nvSpPr>
          <p:cNvPr id="61" name="Text Placeholder 2">
            <a:extLst>
              <a:ext uri="{FF2B5EF4-FFF2-40B4-BE49-F238E27FC236}">
                <a16:creationId xmlns:a16="http://schemas.microsoft.com/office/drawing/2014/main" id="{5026D39F-46AB-4680-9A52-F367344A3531}"/>
              </a:ext>
            </a:extLst>
          </p:cNvPr>
          <p:cNvSpPr>
            <a:spLocks noGrp="1"/>
          </p:cNvSpPr>
          <p:nvPr>
            <p:ph type="body" idx="32"/>
          </p:nvPr>
        </p:nvSpPr>
        <p:spPr>
          <a:xfrm>
            <a:off x="8443613" y="5522739"/>
            <a:ext cx="210312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100" kern="1200" spc="70" baseline="0" dirty="0" smtClean="0">
                <a:solidFill>
                  <a:schemeClr val="accent3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65" name="Text Placeholder 2">
            <a:extLst>
              <a:ext uri="{FF2B5EF4-FFF2-40B4-BE49-F238E27FC236}">
                <a16:creationId xmlns:a16="http://schemas.microsoft.com/office/drawing/2014/main" id="{04E11FE2-6320-4E8C-A5B3-8104AF329ADA}"/>
              </a:ext>
            </a:extLst>
          </p:cNvPr>
          <p:cNvSpPr>
            <a:spLocks noGrp="1"/>
          </p:cNvSpPr>
          <p:nvPr>
            <p:ph type="body" idx="36"/>
          </p:nvPr>
        </p:nvSpPr>
        <p:spPr>
          <a:xfrm>
            <a:off x="8447337" y="5678975"/>
            <a:ext cx="210312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0" baseline="0" dirty="0" smtClean="0">
                <a:solidFill>
                  <a:schemeClr val="accent3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67258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cial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5D9C2ECD-5CBA-4CFF-9F7E-01A6C9F211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34989" flipH="1">
            <a:off x="-460765" y="6339"/>
            <a:ext cx="3976873" cy="3955845"/>
          </a:xfrm>
          <a:custGeom>
            <a:avLst/>
            <a:gdLst>
              <a:gd name="connsiteX0" fmla="*/ 1667584 w 3976873"/>
              <a:gd name="connsiteY0" fmla="*/ 3426902 h 3955845"/>
              <a:gd name="connsiteX1" fmla="*/ 1664960 w 3976873"/>
              <a:gd name="connsiteY1" fmla="*/ 3434656 h 3955845"/>
              <a:gd name="connsiteX2" fmla="*/ 1632871 w 3976873"/>
              <a:gd name="connsiteY2" fmla="*/ 3440621 h 3955845"/>
              <a:gd name="connsiteX3" fmla="*/ 1629292 w 3976873"/>
              <a:gd name="connsiteY3" fmla="*/ 3432747 h 3955845"/>
              <a:gd name="connsiteX4" fmla="*/ 1630604 w 3976873"/>
              <a:gd name="connsiteY4" fmla="*/ 3431078 h 3955845"/>
              <a:gd name="connsiteX5" fmla="*/ 1633466 w 3976873"/>
              <a:gd name="connsiteY5" fmla="*/ 3429526 h 3955845"/>
              <a:gd name="connsiteX6" fmla="*/ 1650392 w 3976873"/>
              <a:gd name="connsiteY6" fmla="*/ 3422981 h 3955845"/>
              <a:gd name="connsiteX7" fmla="*/ 1667584 w 3976873"/>
              <a:gd name="connsiteY7" fmla="*/ 3426902 h 3955845"/>
              <a:gd name="connsiteX8" fmla="*/ 2905282 w 3976873"/>
              <a:gd name="connsiteY8" fmla="*/ 3723458 h 3955845"/>
              <a:gd name="connsiteX9" fmla="*/ 2925978 w 3976873"/>
              <a:gd name="connsiteY9" fmla="*/ 3743736 h 3955845"/>
              <a:gd name="connsiteX10" fmla="*/ 2915602 w 3976873"/>
              <a:gd name="connsiteY10" fmla="*/ 3752206 h 3955845"/>
              <a:gd name="connsiteX11" fmla="*/ 2865737 w 3976873"/>
              <a:gd name="connsiteY11" fmla="*/ 3732762 h 3955845"/>
              <a:gd name="connsiteX12" fmla="*/ 2867527 w 3976873"/>
              <a:gd name="connsiteY12" fmla="*/ 3718567 h 3955845"/>
              <a:gd name="connsiteX13" fmla="*/ 2870748 w 3976873"/>
              <a:gd name="connsiteY13" fmla="*/ 3717494 h 3955845"/>
              <a:gd name="connsiteX14" fmla="*/ 2875997 w 3976873"/>
              <a:gd name="connsiteY14" fmla="*/ 3717851 h 3955845"/>
              <a:gd name="connsiteX15" fmla="*/ 2905282 w 3976873"/>
              <a:gd name="connsiteY15" fmla="*/ 3723458 h 3955845"/>
              <a:gd name="connsiteX16" fmla="*/ 1661023 w 3976873"/>
              <a:gd name="connsiteY16" fmla="*/ 3301050 h 3955845"/>
              <a:gd name="connsiteX17" fmla="*/ 1660188 w 3976873"/>
              <a:gd name="connsiteY17" fmla="*/ 3309400 h 3955845"/>
              <a:gd name="connsiteX18" fmla="*/ 1625833 w 3976873"/>
              <a:gd name="connsiteY18" fmla="*/ 3318228 h 3955845"/>
              <a:gd name="connsiteX19" fmla="*/ 1596846 w 3976873"/>
              <a:gd name="connsiteY19" fmla="*/ 3321210 h 3955845"/>
              <a:gd name="connsiteX20" fmla="*/ 1597561 w 3976873"/>
              <a:gd name="connsiteY20" fmla="*/ 3310117 h 3955845"/>
              <a:gd name="connsiteX21" fmla="*/ 1661023 w 3976873"/>
              <a:gd name="connsiteY21" fmla="*/ 3301050 h 3955845"/>
              <a:gd name="connsiteX22" fmla="*/ 910328 w 3976873"/>
              <a:gd name="connsiteY22" fmla="*/ 2926598 h 3955845"/>
              <a:gd name="connsiteX23" fmla="*/ 910448 w 3976873"/>
              <a:gd name="connsiteY23" fmla="*/ 2936499 h 3955845"/>
              <a:gd name="connsiteX24" fmla="*/ 739028 w 3976873"/>
              <a:gd name="connsiteY24" fmla="*/ 2930534 h 3955845"/>
              <a:gd name="connsiteX25" fmla="*/ 739028 w 3976873"/>
              <a:gd name="connsiteY25" fmla="*/ 2922422 h 3955845"/>
              <a:gd name="connsiteX26" fmla="*/ 824813 w 3976873"/>
              <a:gd name="connsiteY26" fmla="*/ 2920394 h 3955845"/>
              <a:gd name="connsiteX27" fmla="*/ 910328 w 3976873"/>
              <a:gd name="connsiteY27" fmla="*/ 2926598 h 3955845"/>
              <a:gd name="connsiteX28" fmla="*/ 2022072 w 3976873"/>
              <a:gd name="connsiteY28" fmla="*/ 3258196 h 3955845"/>
              <a:gd name="connsiteX29" fmla="*/ 2022473 w 3976873"/>
              <a:gd name="connsiteY29" fmla="*/ 3264428 h 3955845"/>
              <a:gd name="connsiteX30" fmla="*/ 1956626 w 3976873"/>
              <a:gd name="connsiteY30" fmla="*/ 3309758 h 3955845"/>
              <a:gd name="connsiteX31" fmla="*/ 1868589 w 3976873"/>
              <a:gd name="connsiteY31" fmla="*/ 3364632 h 3955845"/>
              <a:gd name="connsiteX32" fmla="*/ 1864056 w 3976873"/>
              <a:gd name="connsiteY32" fmla="*/ 3359623 h 3955845"/>
              <a:gd name="connsiteX33" fmla="*/ 1934199 w 3976873"/>
              <a:gd name="connsiteY33" fmla="*/ 3306538 h 3955845"/>
              <a:gd name="connsiteX34" fmla="*/ 2015674 w 3976873"/>
              <a:gd name="connsiteY34" fmla="*/ 3257510 h 3955845"/>
              <a:gd name="connsiteX35" fmla="*/ 2022072 w 3976873"/>
              <a:gd name="connsiteY35" fmla="*/ 3258196 h 3955845"/>
              <a:gd name="connsiteX36" fmla="*/ 1938612 w 3976873"/>
              <a:gd name="connsiteY36" fmla="*/ 3212895 h 3955845"/>
              <a:gd name="connsiteX37" fmla="*/ 1941594 w 3976873"/>
              <a:gd name="connsiteY37" fmla="*/ 3220648 h 3955845"/>
              <a:gd name="connsiteX38" fmla="*/ 1896860 w 3976873"/>
              <a:gd name="connsiteY38" fmla="*/ 3243790 h 3955845"/>
              <a:gd name="connsiteX39" fmla="*/ 1890777 w 3976873"/>
              <a:gd name="connsiteY39" fmla="*/ 3233770 h 3955845"/>
              <a:gd name="connsiteX40" fmla="*/ 1938612 w 3976873"/>
              <a:gd name="connsiteY40" fmla="*/ 3212895 h 3955845"/>
              <a:gd name="connsiteX41" fmla="*/ 2980301 w 3976873"/>
              <a:gd name="connsiteY41" fmla="*/ 3536321 h 3955845"/>
              <a:gd name="connsiteX42" fmla="*/ 3025109 w 3976873"/>
              <a:gd name="connsiteY42" fmla="*/ 3562774 h 3955845"/>
              <a:gd name="connsiteX43" fmla="*/ 3016640 w 3976873"/>
              <a:gd name="connsiteY43" fmla="*/ 3573749 h 3955845"/>
              <a:gd name="connsiteX44" fmla="*/ 2961170 w 3976873"/>
              <a:gd name="connsiteY44" fmla="*/ 3556452 h 3955845"/>
              <a:gd name="connsiteX45" fmla="*/ 2918344 w 3976873"/>
              <a:gd name="connsiteY45" fmla="*/ 3535576 h 3955845"/>
              <a:gd name="connsiteX46" fmla="*/ 2928962 w 3976873"/>
              <a:gd name="connsiteY46" fmla="*/ 3520784 h 3955845"/>
              <a:gd name="connsiteX47" fmla="*/ 2980301 w 3976873"/>
              <a:gd name="connsiteY47" fmla="*/ 3536321 h 3955845"/>
              <a:gd name="connsiteX48" fmla="*/ 1689653 w 3976873"/>
              <a:gd name="connsiteY48" fmla="*/ 3131062 h 3955845"/>
              <a:gd name="connsiteX49" fmla="*/ 1689056 w 3976873"/>
              <a:gd name="connsiteY49" fmla="*/ 3141082 h 3955845"/>
              <a:gd name="connsiteX50" fmla="*/ 1654582 w 3976873"/>
              <a:gd name="connsiteY50" fmla="*/ 3141082 h 3955845"/>
              <a:gd name="connsiteX51" fmla="*/ 1614619 w 3976873"/>
              <a:gd name="connsiteY51" fmla="*/ 3132015 h 3955845"/>
              <a:gd name="connsiteX52" fmla="*/ 1616529 w 3976873"/>
              <a:gd name="connsiteY52" fmla="*/ 3123188 h 3955845"/>
              <a:gd name="connsiteX53" fmla="*/ 1658519 w 3976873"/>
              <a:gd name="connsiteY53" fmla="*/ 3127483 h 3955845"/>
              <a:gd name="connsiteX54" fmla="*/ 1689653 w 3976873"/>
              <a:gd name="connsiteY54" fmla="*/ 3131062 h 3955845"/>
              <a:gd name="connsiteX55" fmla="*/ 2016269 w 3976873"/>
              <a:gd name="connsiteY55" fmla="*/ 3231981 h 3955845"/>
              <a:gd name="connsiteX56" fmla="*/ 2020803 w 3976873"/>
              <a:gd name="connsiteY56" fmla="*/ 3240451 h 3955845"/>
              <a:gd name="connsiteX57" fmla="*/ 1978455 w 3976873"/>
              <a:gd name="connsiteY57" fmla="*/ 3266815 h 3955845"/>
              <a:gd name="connsiteX58" fmla="*/ 1930978 w 3976873"/>
              <a:gd name="connsiteY58" fmla="*/ 3292820 h 3955845"/>
              <a:gd name="connsiteX59" fmla="*/ 1926444 w 3976873"/>
              <a:gd name="connsiteY59" fmla="*/ 3287213 h 3955845"/>
              <a:gd name="connsiteX60" fmla="*/ 1972251 w 3976873"/>
              <a:gd name="connsiteY60" fmla="*/ 3254289 h 3955845"/>
              <a:gd name="connsiteX61" fmla="*/ 2016269 w 3976873"/>
              <a:gd name="connsiteY61" fmla="*/ 3231981 h 3955845"/>
              <a:gd name="connsiteX62" fmla="*/ 1922508 w 3976873"/>
              <a:gd name="connsiteY62" fmla="*/ 3177108 h 3955845"/>
              <a:gd name="connsiteX63" fmla="*/ 1924654 w 3976873"/>
              <a:gd name="connsiteY63" fmla="*/ 3184861 h 3955845"/>
              <a:gd name="connsiteX64" fmla="*/ 1870735 w 3976873"/>
              <a:gd name="connsiteY64" fmla="*/ 3200607 h 3955845"/>
              <a:gd name="connsiteX65" fmla="*/ 1834829 w 3976873"/>
              <a:gd name="connsiteY65" fmla="*/ 3204425 h 3955845"/>
              <a:gd name="connsiteX66" fmla="*/ 1816219 w 3976873"/>
              <a:gd name="connsiteY66" fmla="*/ 3201324 h 3955845"/>
              <a:gd name="connsiteX67" fmla="*/ 1818486 w 3976873"/>
              <a:gd name="connsiteY67" fmla="*/ 3192377 h 3955845"/>
              <a:gd name="connsiteX68" fmla="*/ 1922508 w 3976873"/>
              <a:gd name="connsiteY68" fmla="*/ 3177108 h 3955845"/>
              <a:gd name="connsiteX69" fmla="*/ 862955 w 3976873"/>
              <a:gd name="connsiteY69" fmla="*/ 2804265 h 3955845"/>
              <a:gd name="connsiteX70" fmla="*/ 888140 w 3976873"/>
              <a:gd name="connsiteY70" fmla="*/ 2815658 h 3955845"/>
              <a:gd name="connsiteX71" fmla="*/ 884801 w 3976873"/>
              <a:gd name="connsiteY71" fmla="*/ 2824962 h 3955845"/>
              <a:gd name="connsiteX72" fmla="*/ 832194 w 3976873"/>
              <a:gd name="connsiteY72" fmla="*/ 2809097 h 3955845"/>
              <a:gd name="connsiteX73" fmla="*/ 835892 w 3976873"/>
              <a:gd name="connsiteY73" fmla="*/ 2797883 h 3955845"/>
              <a:gd name="connsiteX74" fmla="*/ 862955 w 3976873"/>
              <a:gd name="connsiteY74" fmla="*/ 2804265 h 3955845"/>
              <a:gd name="connsiteX75" fmla="*/ 892793 w 3976873"/>
              <a:gd name="connsiteY75" fmla="*/ 2775218 h 3955845"/>
              <a:gd name="connsiteX76" fmla="*/ 936692 w 3976873"/>
              <a:gd name="connsiteY76" fmla="*/ 2790965 h 3955845"/>
              <a:gd name="connsiteX77" fmla="*/ 934068 w 3976873"/>
              <a:gd name="connsiteY77" fmla="*/ 2798718 h 3955845"/>
              <a:gd name="connsiteX78" fmla="*/ 889930 w 3976873"/>
              <a:gd name="connsiteY78" fmla="*/ 2786432 h 3955845"/>
              <a:gd name="connsiteX79" fmla="*/ 892793 w 3976873"/>
              <a:gd name="connsiteY79" fmla="*/ 2775218 h 3955845"/>
              <a:gd name="connsiteX80" fmla="*/ 1826240 w 3976873"/>
              <a:gd name="connsiteY80" fmla="*/ 3029546 h 3955845"/>
              <a:gd name="connsiteX81" fmla="*/ 1825404 w 3976873"/>
              <a:gd name="connsiteY81" fmla="*/ 3039328 h 3955845"/>
              <a:gd name="connsiteX82" fmla="*/ 1788187 w 3976873"/>
              <a:gd name="connsiteY82" fmla="*/ 3036584 h 3955845"/>
              <a:gd name="connsiteX83" fmla="*/ 1746435 w 3976873"/>
              <a:gd name="connsiteY83" fmla="*/ 3032767 h 3955845"/>
              <a:gd name="connsiteX84" fmla="*/ 1746912 w 3976873"/>
              <a:gd name="connsiteY84" fmla="*/ 3019644 h 3955845"/>
              <a:gd name="connsiteX85" fmla="*/ 1787291 w 3976873"/>
              <a:gd name="connsiteY85" fmla="*/ 3019272 h 3955845"/>
              <a:gd name="connsiteX86" fmla="*/ 1826240 w 3976873"/>
              <a:gd name="connsiteY86" fmla="*/ 3029546 h 3955845"/>
              <a:gd name="connsiteX87" fmla="*/ 2061122 w 3976873"/>
              <a:gd name="connsiteY87" fmla="*/ 3091577 h 3955845"/>
              <a:gd name="connsiteX88" fmla="*/ 2060647 w 3976873"/>
              <a:gd name="connsiteY88" fmla="*/ 3099926 h 3955845"/>
              <a:gd name="connsiteX89" fmla="*/ 2019372 w 3976873"/>
              <a:gd name="connsiteY89" fmla="*/ 3100524 h 3955845"/>
              <a:gd name="connsiteX90" fmla="*/ 1982749 w 3976873"/>
              <a:gd name="connsiteY90" fmla="*/ 3101358 h 3955845"/>
              <a:gd name="connsiteX91" fmla="*/ 1980602 w 3976873"/>
              <a:gd name="connsiteY91" fmla="*/ 3091338 h 3955845"/>
              <a:gd name="connsiteX92" fmla="*/ 2020906 w 3976873"/>
              <a:gd name="connsiteY92" fmla="*/ 3084568 h 3955845"/>
              <a:gd name="connsiteX93" fmla="*/ 2061122 w 3976873"/>
              <a:gd name="connsiteY93" fmla="*/ 3091577 h 3955845"/>
              <a:gd name="connsiteX94" fmla="*/ 1302004 w 3976873"/>
              <a:gd name="connsiteY94" fmla="*/ 2764601 h 3955845"/>
              <a:gd name="connsiteX95" fmla="*/ 1340610 w 3976873"/>
              <a:gd name="connsiteY95" fmla="*/ 2778916 h 3955845"/>
              <a:gd name="connsiteX96" fmla="*/ 1337628 w 3976873"/>
              <a:gd name="connsiteY96" fmla="*/ 2788579 h 3955845"/>
              <a:gd name="connsiteX97" fmla="*/ 1258061 w 3976873"/>
              <a:gd name="connsiteY97" fmla="*/ 2767941 h 3955845"/>
              <a:gd name="connsiteX98" fmla="*/ 1261520 w 3976873"/>
              <a:gd name="connsiteY98" fmla="*/ 2756012 h 3955845"/>
              <a:gd name="connsiteX99" fmla="*/ 1302004 w 3976873"/>
              <a:gd name="connsiteY99" fmla="*/ 2764601 h 3955845"/>
              <a:gd name="connsiteX100" fmla="*/ 2257953 w 3976873"/>
              <a:gd name="connsiteY100" fmla="*/ 3042071 h 3955845"/>
              <a:gd name="connsiteX101" fmla="*/ 2028081 w 3976873"/>
              <a:gd name="connsiteY101" fmla="*/ 3012249 h 3955845"/>
              <a:gd name="connsiteX102" fmla="*/ 1878250 w 3976873"/>
              <a:gd name="connsiteY102" fmla="*/ 2985885 h 3955845"/>
              <a:gd name="connsiteX103" fmla="*/ 1818263 w 3976873"/>
              <a:gd name="connsiteY103" fmla="*/ 2980368 h 3955845"/>
              <a:gd name="connsiteX104" fmla="*/ 1760870 w 3976873"/>
              <a:gd name="connsiteY104" fmla="*/ 2989702 h 3955845"/>
              <a:gd name="connsiteX105" fmla="*/ 1715062 w 3976873"/>
              <a:gd name="connsiteY105" fmla="*/ 3013203 h 3955845"/>
              <a:gd name="connsiteX106" fmla="*/ 1678201 w 3976873"/>
              <a:gd name="connsiteY106" fmla="*/ 3040401 h 3955845"/>
              <a:gd name="connsiteX107" fmla="*/ 1757530 w 3976873"/>
              <a:gd name="connsiteY107" fmla="*/ 3051614 h 3955845"/>
              <a:gd name="connsiteX108" fmla="*/ 1754547 w 3976873"/>
              <a:gd name="connsiteY108" fmla="*/ 3061276 h 3955845"/>
              <a:gd name="connsiteX109" fmla="*/ 1697169 w 3976873"/>
              <a:gd name="connsiteY109" fmla="*/ 3054954 h 3955845"/>
              <a:gd name="connsiteX110" fmla="*/ 1655178 w 3976873"/>
              <a:gd name="connsiteY110" fmla="*/ 3056505 h 3955845"/>
              <a:gd name="connsiteX111" fmla="*/ 1651719 w 3976873"/>
              <a:gd name="connsiteY111" fmla="*/ 3094558 h 3955845"/>
              <a:gd name="connsiteX112" fmla="*/ 1654463 w 3976873"/>
              <a:gd name="connsiteY112" fmla="*/ 3097780 h 3955845"/>
              <a:gd name="connsiteX113" fmla="*/ 1685598 w 3976873"/>
              <a:gd name="connsiteY113" fmla="*/ 3101716 h 3955845"/>
              <a:gd name="connsiteX114" fmla="*/ 1726513 w 3976873"/>
              <a:gd name="connsiteY114" fmla="*/ 3109828 h 3955845"/>
              <a:gd name="connsiteX115" fmla="*/ 1726157 w 3976873"/>
              <a:gd name="connsiteY115" fmla="*/ 3119967 h 3955845"/>
              <a:gd name="connsiteX116" fmla="*/ 1642414 w 3976873"/>
              <a:gd name="connsiteY116" fmla="*/ 3108277 h 3955845"/>
              <a:gd name="connsiteX117" fmla="*/ 1617245 w 3976873"/>
              <a:gd name="connsiteY117" fmla="*/ 3113884 h 3955845"/>
              <a:gd name="connsiteX118" fmla="*/ 1597919 w 3976873"/>
              <a:gd name="connsiteY118" fmla="*/ 3114480 h 3955845"/>
              <a:gd name="connsiteX119" fmla="*/ 1604599 w 3976873"/>
              <a:gd name="connsiteY119" fmla="*/ 3163986 h 3955845"/>
              <a:gd name="connsiteX120" fmla="*/ 1605315 w 3976873"/>
              <a:gd name="connsiteY120" fmla="*/ 3164940 h 3955845"/>
              <a:gd name="connsiteX121" fmla="*/ 1655774 w 3976873"/>
              <a:gd name="connsiteY121" fmla="*/ 3179374 h 3955845"/>
              <a:gd name="connsiteX122" fmla="*/ 1786278 w 3976873"/>
              <a:gd name="connsiteY122" fmla="*/ 3197626 h 3955845"/>
              <a:gd name="connsiteX123" fmla="*/ 1784608 w 3976873"/>
              <a:gd name="connsiteY123" fmla="*/ 3207885 h 3955845"/>
              <a:gd name="connsiteX124" fmla="*/ 1643489 w 3976873"/>
              <a:gd name="connsiteY124" fmla="*/ 3194763 h 3955845"/>
              <a:gd name="connsiteX125" fmla="*/ 1565591 w 3976873"/>
              <a:gd name="connsiteY125" fmla="*/ 3175199 h 3955845"/>
              <a:gd name="connsiteX126" fmla="*/ 1510360 w 3976873"/>
              <a:gd name="connsiteY126" fmla="*/ 3202516 h 3955845"/>
              <a:gd name="connsiteX127" fmla="*/ 1520141 w 3976873"/>
              <a:gd name="connsiteY127" fmla="*/ 3267887 h 3955845"/>
              <a:gd name="connsiteX128" fmla="*/ 1521454 w 3976873"/>
              <a:gd name="connsiteY128" fmla="*/ 3268962 h 3955845"/>
              <a:gd name="connsiteX129" fmla="*/ 1534575 w 3976873"/>
              <a:gd name="connsiteY129" fmla="*/ 3275045 h 3955845"/>
              <a:gd name="connsiteX130" fmla="*/ 1532071 w 3976873"/>
              <a:gd name="connsiteY130" fmla="*/ 3281964 h 3955845"/>
              <a:gd name="connsiteX131" fmla="*/ 1495210 w 3976873"/>
              <a:gd name="connsiteY131" fmla="*/ 3299857 h 3955845"/>
              <a:gd name="connsiteX132" fmla="*/ 1528850 w 3976873"/>
              <a:gd name="connsiteY132" fmla="*/ 3319898 h 3955845"/>
              <a:gd name="connsiteX133" fmla="*/ 1539228 w 3976873"/>
              <a:gd name="connsiteY133" fmla="*/ 3317989 h 3955845"/>
              <a:gd name="connsiteX134" fmla="*/ 1570959 w 3976873"/>
              <a:gd name="connsiteY134" fmla="*/ 3313695 h 3955845"/>
              <a:gd name="connsiteX135" fmla="*/ 1576566 w 3976873"/>
              <a:gd name="connsiteY135" fmla="*/ 3320256 h 3955845"/>
              <a:gd name="connsiteX136" fmla="*/ 1554259 w 3976873"/>
              <a:gd name="connsiteY136" fmla="*/ 3330516 h 3955845"/>
              <a:gd name="connsiteX137" fmla="*/ 1496164 w 3976873"/>
              <a:gd name="connsiteY137" fmla="*/ 3344830 h 3955845"/>
              <a:gd name="connsiteX138" fmla="*/ 1480298 w 3976873"/>
              <a:gd name="connsiteY138" fmla="*/ 3353657 h 3955845"/>
              <a:gd name="connsiteX139" fmla="*/ 1480776 w 3976873"/>
              <a:gd name="connsiteY139" fmla="*/ 3365586 h 3955845"/>
              <a:gd name="connsiteX140" fmla="*/ 1483163 w 3976873"/>
              <a:gd name="connsiteY140" fmla="*/ 3378232 h 3955845"/>
              <a:gd name="connsiteX141" fmla="*/ 1481730 w 3976873"/>
              <a:gd name="connsiteY141" fmla="*/ 3386581 h 3955845"/>
              <a:gd name="connsiteX142" fmla="*/ 1500459 w 3976873"/>
              <a:gd name="connsiteY142" fmla="*/ 3397318 h 3955845"/>
              <a:gd name="connsiteX143" fmla="*/ 1517279 w 3976873"/>
              <a:gd name="connsiteY143" fmla="*/ 3402567 h 3955845"/>
              <a:gd name="connsiteX144" fmla="*/ 1548175 w 3976873"/>
              <a:gd name="connsiteY144" fmla="*/ 3394455 h 3955845"/>
              <a:gd name="connsiteX145" fmla="*/ 1592074 w 3976873"/>
              <a:gd name="connsiteY145" fmla="*/ 3378470 h 3955845"/>
              <a:gd name="connsiteX146" fmla="*/ 1635019 w 3976873"/>
              <a:gd name="connsiteY146" fmla="*/ 3372625 h 3955845"/>
              <a:gd name="connsiteX147" fmla="*/ 1639551 w 3976873"/>
              <a:gd name="connsiteY147" fmla="*/ 3379186 h 3955845"/>
              <a:gd name="connsiteX148" fmla="*/ 1609370 w 3976873"/>
              <a:gd name="connsiteY148" fmla="*/ 3391353 h 3955845"/>
              <a:gd name="connsiteX149" fmla="*/ 1551038 w 3976873"/>
              <a:gd name="connsiteY149" fmla="*/ 3412229 h 3955845"/>
              <a:gd name="connsiteX150" fmla="*/ 1494971 w 3976873"/>
              <a:gd name="connsiteY150" fmla="*/ 3431793 h 3955845"/>
              <a:gd name="connsiteX151" fmla="*/ 1491512 w 3976873"/>
              <a:gd name="connsiteY151" fmla="*/ 3442171 h 3955845"/>
              <a:gd name="connsiteX152" fmla="*/ 1491512 w 3976873"/>
              <a:gd name="connsiteY152" fmla="*/ 3467103 h 3955845"/>
              <a:gd name="connsiteX153" fmla="*/ 1515012 w 3976873"/>
              <a:gd name="connsiteY153" fmla="*/ 3466268 h 3955845"/>
              <a:gd name="connsiteX154" fmla="*/ 1522050 w 3976873"/>
              <a:gd name="connsiteY154" fmla="*/ 3467222 h 3955845"/>
              <a:gd name="connsiteX155" fmla="*/ 1610565 w 3976873"/>
              <a:gd name="connsiteY155" fmla="*/ 3449209 h 3955845"/>
              <a:gd name="connsiteX156" fmla="*/ 1614381 w 3976873"/>
              <a:gd name="connsiteY156" fmla="*/ 3458037 h 3955845"/>
              <a:gd name="connsiteX157" fmla="*/ 1519068 w 3976873"/>
              <a:gd name="connsiteY157" fmla="*/ 3488217 h 3955845"/>
              <a:gd name="connsiteX158" fmla="*/ 1456202 w 3976873"/>
              <a:gd name="connsiteY158" fmla="*/ 3560745 h 3955845"/>
              <a:gd name="connsiteX159" fmla="*/ 1486263 w 3976873"/>
              <a:gd name="connsiteY159" fmla="*/ 3575538 h 3955845"/>
              <a:gd name="connsiteX160" fmla="*/ 1489245 w 3976873"/>
              <a:gd name="connsiteY160" fmla="*/ 3587825 h 3955845"/>
              <a:gd name="connsiteX161" fmla="*/ 1557002 w 3976873"/>
              <a:gd name="connsiteY161" fmla="*/ 3598203 h 3955845"/>
              <a:gd name="connsiteX162" fmla="*/ 1645635 w 3976873"/>
              <a:gd name="connsiteY162" fmla="*/ 3554542 h 3955845"/>
              <a:gd name="connsiteX163" fmla="*/ 1721145 w 3976873"/>
              <a:gd name="connsiteY163" fmla="*/ 3518159 h 3955845"/>
              <a:gd name="connsiteX164" fmla="*/ 1783297 w 3976873"/>
              <a:gd name="connsiteY164" fmla="*/ 3462212 h 3955845"/>
              <a:gd name="connsiteX165" fmla="*/ 1908313 w 3976873"/>
              <a:gd name="connsiteY165" fmla="*/ 3371789 h 3955845"/>
              <a:gd name="connsiteX166" fmla="*/ 2024263 w 3976873"/>
              <a:gd name="connsiteY166" fmla="*/ 3282441 h 3955845"/>
              <a:gd name="connsiteX167" fmla="*/ 2288133 w 3976873"/>
              <a:gd name="connsiteY167" fmla="*/ 3132493 h 3955845"/>
              <a:gd name="connsiteX168" fmla="*/ 2341455 w 3976873"/>
              <a:gd name="connsiteY168" fmla="*/ 3112691 h 3955845"/>
              <a:gd name="connsiteX169" fmla="*/ 2318791 w 3976873"/>
              <a:gd name="connsiteY169" fmla="*/ 3119013 h 3955845"/>
              <a:gd name="connsiteX170" fmla="*/ 2204391 w 3976873"/>
              <a:gd name="connsiteY170" fmla="*/ 3163628 h 3955845"/>
              <a:gd name="connsiteX171" fmla="*/ 2051581 w 3976873"/>
              <a:gd name="connsiteY171" fmla="*/ 3230312 h 3955845"/>
              <a:gd name="connsiteX172" fmla="*/ 2046809 w 3976873"/>
              <a:gd name="connsiteY172" fmla="*/ 3221842 h 3955845"/>
              <a:gd name="connsiteX173" fmla="*/ 2184589 w 3976873"/>
              <a:gd name="connsiteY173" fmla="*/ 3154800 h 3955845"/>
              <a:gd name="connsiteX174" fmla="*/ 1989787 w 3976873"/>
              <a:gd name="connsiteY174" fmla="*/ 3200966 h 3955845"/>
              <a:gd name="connsiteX175" fmla="*/ 1987641 w 3976873"/>
              <a:gd name="connsiteY175" fmla="*/ 3193212 h 3955845"/>
              <a:gd name="connsiteX176" fmla="*/ 2172183 w 3976873"/>
              <a:gd name="connsiteY176" fmla="*/ 3134402 h 3955845"/>
              <a:gd name="connsiteX177" fmla="*/ 1990862 w 3976873"/>
              <a:gd name="connsiteY177" fmla="*/ 3163151 h 3955845"/>
              <a:gd name="connsiteX178" fmla="*/ 1989192 w 3976873"/>
              <a:gd name="connsiteY178" fmla="*/ 3155635 h 3955845"/>
              <a:gd name="connsiteX179" fmla="*/ 2363048 w 3976873"/>
              <a:gd name="connsiteY179" fmla="*/ 3076785 h 3955845"/>
              <a:gd name="connsiteX180" fmla="*/ 2290997 w 3976873"/>
              <a:gd name="connsiteY180" fmla="*/ 3077739 h 3955845"/>
              <a:gd name="connsiteX181" fmla="*/ 2099654 w 3976873"/>
              <a:gd name="connsiteY181" fmla="*/ 3097542 h 3955845"/>
              <a:gd name="connsiteX182" fmla="*/ 2097269 w 3976873"/>
              <a:gd name="connsiteY182" fmla="*/ 3088117 h 3955845"/>
              <a:gd name="connsiteX183" fmla="*/ 2244354 w 3976873"/>
              <a:gd name="connsiteY183" fmla="*/ 3060442 h 3955845"/>
              <a:gd name="connsiteX184" fmla="*/ 2189718 w 3976873"/>
              <a:gd name="connsiteY184" fmla="*/ 3055790 h 3955845"/>
              <a:gd name="connsiteX185" fmla="*/ 1991458 w 3976873"/>
              <a:gd name="connsiteY185" fmla="*/ 3047678 h 3955845"/>
              <a:gd name="connsiteX186" fmla="*/ 1991816 w 3976873"/>
              <a:gd name="connsiteY186" fmla="*/ 3040043 h 3955845"/>
              <a:gd name="connsiteX187" fmla="*/ 2166814 w 3976873"/>
              <a:gd name="connsiteY187" fmla="*/ 3038493 h 3955845"/>
              <a:gd name="connsiteX188" fmla="*/ 2257953 w 3976873"/>
              <a:gd name="connsiteY188" fmla="*/ 3042071 h 3955845"/>
              <a:gd name="connsiteX189" fmla="*/ 3116605 w 3976873"/>
              <a:gd name="connsiteY189" fmla="*/ 3277073 h 3955845"/>
              <a:gd name="connsiteX190" fmla="*/ 3171240 w 3976873"/>
              <a:gd name="connsiteY190" fmla="*/ 3319302 h 3955845"/>
              <a:gd name="connsiteX191" fmla="*/ 3174593 w 3976873"/>
              <a:gd name="connsiteY191" fmla="*/ 3321635 h 3955845"/>
              <a:gd name="connsiteX192" fmla="*/ 3167354 w 3976873"/>
              <a:gd name="connsiteY192" fmla="*/ 3344949 h 3955845"/>
              <a:gd name="connsiteX193" fmla="*/ 3154182 w 3976873"/>
              <a:gd name="connsiteY193" fmla="*/ 3334810 h 3955845"/>
              <a:gd name="connsiteX194" fmla="*/ 3106466 w 3976873"/>
              <a:gd name="connsiteY194" fmla="*/ 3287690 h 3955845"/>
              <a:gd name="connsiteX195" fmla="*/ 3116605 w 3976873"/>
              <a:gd name="connsiteY195" fmla="*/ 3277073 h 3955845"/>
              <a:gd name="connsiteX196" fmla="*/ 1224420 w 3976873"/>
              <a:gd name="connsiteY196" fmla="*/ 2597475 h 3955845"/>
              <a:gd name="connsiteX197" fmla="*/ 1183862 w 3976873"/>
              <a:gd name="connsiteY197" fmla="*/ 2601651 h 3955845"/>
              <a:gd name="connsiteX198" fmla="*/ 1173483 w 3976873"/>
              <a:gd name="connsiteY198" fmla="*/ 2614176 h 3955845"/>
              <a:gd name="connsiteX199" fmla="*/ 1099881 w 3976873"/>
              <a:gd name="connsiteY199" fmla="*/ 2579462 h 3955845"/>
              <a:gd name="connsiteX200" fmla="*/ 1116344 w 3976873"/>
              <a:gd name="connsiteY200" fmla="*/ 2623600 h 3955845"/>
              <a:gd name="connsiteX201" fmla="*/ 1107874 w 3976873"/>
              <a:gd name="connsiteY201" fmla="*/ 2635529 h 3955845"/>
              <a:gd name="connsiteX202" fmla="*/ 1034749 w 3976873"/>
              <a:gd name="connsiteY202" fmla="*/ 2617874 h 3955845"/>
              <a:gd name="connsiteX203" fmla="*/ 1029501 w 3976873"/>
              <a:gd name="connsiteY203" fmla="*/ 2627417 h 3955845"/>
              <a:gd name="connsiteX204" fmla="*/ 984289 w 3976873"/>
              <a:gd name="connsiteY204" fmla="*/ 2632547 h 3955845"/>
              <a:gd name="connsiteX205" fmla="*/ 979876 w 3976873"/>
              <a:gd name="connsiteY205" fmla="*/ 2641851 h 3955845"/>
              <a:gd name="connsiteX206" fmla="*/ 953512 w 3976873"/>
              <a:gd name="connsiteY206" fmla="*/ 2649129 h 3955845"/>
              <a:gd name="connsiteX207" fmla="*/ 1005999 w 3976873"/>
              <a:gd name="connsiteY207" fmla="*/ 2665113 h 3955845"/>
              <a:gd name="connsiteX208" fmla="*/ 1116701 w 3976873"/>
              <a:gd name="connsiteY208" fmla="*/ 2717243 h 3955845"/>
              <a:gd name="connsiteX209" fmla="*/ 1112168 w 3976873"/>
              <a:gd name="connsiteY209" fmla="*/ 2728933 h 3955845"/>
              <a:gd name="connsiteX210" fmla="*/ 1033556 w 3976873"/>
              <a:gd name="connsiteY210" fmla="*/ 2692908 h 3955845"/>
              <a:gd name="connsiteX211" fmla="*/ 982618 w 3976873"/>
              <a:gd name="connsiteY211" fmla="*/ 2672270 h 3955845"/>
              <a:gd name="connsiteX212" fmla="*/ 951723 w 3976873"/>
              <a:gd name="connsiteY212" fmla="*/ 2672508 h 3955845"/>
              <a:gd name="connsiteX213" fmla="*/ 874423 w 3976873"/>
              <a:gd name="connsiteY213" fmla="*/ 2659745 h 3955845"/>
              <a:gd name="connsiteX214" fmla="*/ 869652 w 3976873"/>
              <a:gd name="connsiteY214" fmla="*/ 2667737 h 3955845"/>
              <a:gd name="connsiteX215" fmla="*/ 810840 w 3976873"/>
              <a:gd name="connsiteY215" fmla="*/ 2683364 h 3955845"/>
              <a:gd name="connsiteX216" fmla="*/ 804280 w 3976873"/>
              <a:gd name="connsiteY216" fmla="*/ 2693624 h 3955845"/>
              <a:gd name="connsiteX217" fmla="*/ 758592 w 3976873"/>
              <a:gd name="connsiteY217" fmla="*/ 2711517 h 3955845"/>
              <a:gd name="connsiteX218" fmla="*/ 780779 w 3976873"/>
              <a:gd name="connsiteY218" fmla="*/ 2733943 h 3955845"/>
              <a:gd name="connsiteX219" fmla="*/ 870606 w 3976873"/>
              <a:gd name="connsiteY219" fmla="*/ 2772356 h 3955845"/>
              <a:gd name="connsiteX220" fmla="*/ 865834 w 3976873"/>
              <a:gd name="connsiteY220" fmla="*/ 2785238 h 3955845"/>
              <a:gd name="connsiteX221" fmla="*/ 827661 w 3976873"/>
              <a:gd name="connsiteY221" fmla="*/ 2769372 h 3955845"/>
              <a:gd name="connsiteX222" fmla="*/ 827303 w 3976873"/>
              <a:gd name="connsiteY222" fmla="*/ 2769372 h 3955845"/>
              <a:gd name="connsiteX223" fmla="*/ 787221 w 3976873"/>
              <a:gd name="connsiteY223" fmla="*/ 2760665 h 3955845"/>
              <a:gd name="connsiteX224" fmla="*/ 734375 w 3976873"/>
              <a:gd name="connsiteY224" fmla="*/ 2750763 h 3955845"/>
              <a:gd name="connsiteX225" fmla="*/ 754655 w 3976873"/>
              <a:gd name="connsiteY225" fmla="*/ 2773429 h 3955845"/>
              <a:gd name="connsiteX226" fmla="*/ 781018 w 3976873"/>
              <a:gd name="connsiteY226" fmla="*/ 2780945 h 3955845"/>
              <a:gd name="connsiteX227" fmla="*/ 806666 w 3976873"/>
              <a:gd name="connsiteY227" fmla="*/ 2787505 h 3955845"/>
              <a:gd name="connsiteX228" fmla="*/ 802251 w 3976873"/>
              <a:gd name="connsiteY228" fmla="*/ 2800746 h 3955845"/>
              <a:gd name="connsiteX229" fmla="*/ 770401 w 3976873"/>
              <a:gd name="connsiteY229" fmla="*/ 2792634 h 3955845"/>
              <a:gd name="connsiteX230" fmla="*/ 718271 w 3976873"/>
              <a:gd name="connsiteY230" fmla="*/ 2786789 h 3955845"/>
              <a:gd name="connsiteX231" fmla="*/ 657075 w 3976873"/>
              <a:gd name="connsiteY231" fmla="*/ 2819355 h 3955845"/>
              <a:gd name="connsiteX232" fmla="*/ 737715 w 3976873"/>
              <a:gd name="connsiteY232" fmla="*/ 2837368 h 3955845"/>
              <a:gd name="connsiteX233" fmla="*/ 791993 w 3976873"/>
              <a:gd name="connsiteY233" fmla="*/ 2852876 h 3955845"/>
              <a:gd name="connsiteX234" fmla="*/ 789607 w 3976873"/>
              <a:gd name="connsiteY234" fmla="*/ 2863612 h 3955845"/>
              <a:gd name="connsiteX235" fmla="*/ 708490 w 3976873"/>
              <a:gd name="connsiteY235" fmla="*/ 2844883 h 3955845"/>
              <a:gd name="connsiteX236" fmla="*/ 688687 w 3976873"/>
              <a:gd name="connsiteY236" fmla="*/ 2841782 h 3955845"/>
              <a:gd name="connsiteX237" fmla="*/ 688330 w 3976873"/>
              <a:gd name="connsiteY237" fmla="*/ 2841901 h 3955845"/>
              <a:gd name="connsiteX238" fmla="*/ 601964 w 3976873"/>
              <a:gd name="connsiteY238" fmla="*/ 2880670 h 3955845"/>
              <a:gd name="connsiteX239" fmla="*/ 594090 w 3976873"/>
              <a:gd name="connsiteY239" fmla="*/ 2890811 h 3955845"/>
              <a:gd name="connsiteX240" fmla="*/ 610432 w 3976873"/>
              <a:gd name="connsiteY240" fmla="*/ 2889856 h 3955845"/>
              <a:gd name="connsiteX241" fmla="*/ 645504 w 3976873"/>
              <a:gd name="connsiteY241" fmla="*/ 2903336 h 3955845"/>
              <a:gd name="connsiteX242" fmla="*/ 706223 w 3976873"/>
              <a:gd name="connsiteY242" fmla="*/ 2917890 h 3955845"/>
              <a:gd name="connsiteX243" fmla="*/ 704553 w 3976873"/>
              <a:gd name="connsiteY243" fmla="*/ 2926837 h 3955845"/>
              <a:gd name="connsiteX244" fmla="*/ 656240 w 3976873"/>
              <a:gd name="connsiteY244" fmla="*/ 2924808 h 3955845"/>
              <a:gd name="connsiteX245" fmla="*/ 586097 w 3976873"/>
              <a:gd name="connsiteY245" fmla="*/ 2913833 h 3955845"/>
              <a:gd name="connsiteX246" fmla="*/ 588841 w 3976873"/>
              <a:gd name="connsiteY246" fmla="*/ 2920753 h 3955845"/>
              <a:gd name="connsiteX247" fmla="*/ 621646 w 3976873"/>
              <a:gd name="connsiteY247" fmla="*/ 2938287 h 3955845"/>
              <a:gd name="connsiteX248" fmla="*/ 693579 w 3976873"/>
              <a:gd name="connsiteY248" fmla="*/ 2955465 h 3955845"/>
              <a:gd name="connsiteX249" fmla="*/ 1035227 w 3976873"/>
              <a:gd name="connsiteY249" fmla="*/ 2932205 h 3955845"/>
              <a:gd name="connsiteX250" fmla="*/ 1127557 w 3976873"/>
              <a:gd name="connsiteY250" fmla="*/ 2901666 h 3955845"/>
              <a:gd name="connsiteX251" fmla="*/ 1215473 w 3976873"/>
              <a:gd name="connsiteY251" fmla="*/ 2873991 h 3955845"/>
              <a:gd name="connsiteX252" fmla="*/ 1372222 w 3976873"/>
              <a:gd name="connsiteY252" fmla="*/ 2817805 h 3955845"/>
              <a:gd name="connsiteX253" fmla="*/ 1452981 w 3976873"/>
              <a:gd name="connsiteY253" fmla="*/ 2811362 h 3955845"/>
              <a:gd name="connsiteX254" fmla="*/ 1362916 w 3976873"/>
              <a:gd name="connsiteY254" fmla="*/ 2794662 h 3955845"/>
              <a:gd name="connsiteX255" fmla="*/ 1364229 w 3976873"/>
              <a:gd name="connsiteY255" fmla="*/ 2784881 h 3955845"/>
              <a:gd name="connsiteX256" fmla="*/ 1442602 w 3976873"/>
              <a:gd name="connsiteY256" fmla="*/ 2789294 h 3955845"/>
              <a:gd name="connsiteX257" fmla="*/ 1316871 w 3976873"/>
              <a:gd name="connsiteY257" fmla="*/ 2743249 h 3955845"/>
              <a:gd name="connsiteX258" fmla="*/ 1320807 w 3976873"/>
              <a:gd name="connsiteY258" fmla="*/ 2733228 h 3955845"/>
              <a:gd name="connsiteX259" fmla="*/ 1397749 w 3976873"/>
              <a:gd name="connsiteY259" fmla="*/ 2754700 h 3955845"/>
              <a:gd name="connsiteX260" fmla="*/ 1235157 w 3976873"/>
              <a:gd name="connsiteY260" fmla="*/ 2662846 h 3955845"/>
              <a:gd name="connsiteX261" fmla="*/ 1240406 w 3976873"/>
              <a:gd name="connsiteY261" fmla="*/ 2655451 h 3955845"/>
              <a:gd name="connsiteX262" fmla="*/ 1342638 w 3976873"/>
              <a:gd name="connsiteY262" fmla="*/ 2703882 h 3955845"/>
              <a:gd name="connsiteX263" fmla="*/ 1216190 w 3976873"/>
              <a:gd name="connsiteY263" fmla="*/ 2621095 h 3955845"/>
              <a:gd name="connsiteX264" fmla="*/ 1221438 w 3976873"/>
              <a:gd name="connsiteY264" fmla="*/ 2611671 h 3955845"/>
              <a:gd name="connsiteX265" fmla="*/ 1332021 w 3976873"/>
              <a:gd name="connsiteY265" fmla="*/ 2669885 h 3955845"/>
              <a:gd name="connsiteX266" fmla="*/ 1324029 w 3976873"/>
              <a:gd name="connsiteY266" fmla="*/ 2663682 h 3955845"/>
              <a:gd name="connsiteX267" fmla="*/ 1267604 w 3976873"/>
              <a:gd name="connsiteY267" fmla="*/ 2622407 h 3955845"/>
              <a:gd name="connsiteX268" fmla="*/ 1224420 w 3976873"/>
              <a:gd name="connsiteY268" fmla="*/ 2597475 h 3955845"/>
              <a:gd name="connsiteX269" fmla="*/ 3217235 w 3976873"/>
              <a:gd name="connsiteY269" fmla="*/ 3184305 h 3955845"/>
              <a:gd name="connsiteX270" fmla="*/ 3206379 w 3976873"/>
              <a:gd name="connsiteY270" fmla="*/ 3219268 h 3955845"/>
              <a:gd name="connsiteX271" fmla="*/ 3204773 w 3976873"/>
              <a:gd name="connsiteY271" fmla="*/ 3219374 h 3955845"/>
              <a:gd name="connsiteX272" fmla="*/ 3189490 w 3976873"/>
              <a:gd name="connsiteY272" fmla="*/ 3267887 h 3955845"/>
              <a:gd name="connsiteX273" fmla="*/ 3190048 w 3976873"/>
              <a:gd name="connsiteY273" fmla="*/ 3271862 h 3955845"/>
              <a:gd name="connsiteX274" fmla="*/ 3182064 w 3976873"/>
              <a:gd name="connsiteY274" fmla="*/ 3297575 h 3955845"/>
              <a:gd name="connsiteX275" fmla="*/ 3164439 w 3976873"/>
              <a:gd name="connsiteY275" fmla="*/ 3278743 h 3955845"/>
              <a:gd name="connsiteX276" fmla="*/ 3124597 w 3976873"/>
              <a:gd name="connsiteY276" fmla="*/ 3264786 h 3955845"/>
              <a:gd name="connsiteX277" fmla="*/ 3097280 w 3976873"/>
              <a:gd name="connsiteY277" fmla="*/ 3249040 h 3955845"/>
              <a:gd name="connsiteX278" fmla="*/ 3063878 w 3976873"/>
              <a:gd name="connsiteY278" fmla="*/ 3323715 h 3955845"/>
              <a:gd name="connsiteX279" fmla="*/ 3063997 w 3976873"/>
              <a:gd name="connsiteY279" fmla="*/ 3325743 h 3955845"/>
              <a:gd name="connsiteX280" fmla="*/ 3121734 w 3976873"/>
              <a:gd name="connsiteY280" fmla="*/ 3389205 h 3955845"/>
              <a:gd name="connsiteX281" fmla="*/ 3146640 w 3976873"/>
              <a:gd name="connsiteY281" fmla="*/ 3411661 h 3955845"/>
              <a:gd name="connsiteX282" fmla="*/ 3136213 w 3976873"/>
              <a:gd name="connsiteY282" fmla="*/ 3445241 h 3955845"/>
              <a:gd name="connsiteX283" fmla="*/ 3132186 w 3976873"/>
              <a:gd name="connsiteY283" fmla="*/ 3442001 h 3955845"/>
              <a:gd name="connsiteX284" fmla="*/ 3091434 w 3976873"/>
              <a:gd name="connsiteY284" fmla="*/ 3399823 h 3955845"/>
              <a:gd name="connsiteX285" fmla="*/ 2999938 w 3976873"/>
              <a:gd name="connsiteY285" fmla="*/ 3305583 h 3955845"/>
              <a:gd name="connsiteX286" fmla="*/ 2899495 w 3976873"/>
              <a:gd name="connsiteY286" fmla="*/ 3295921 h 3955845"/>
              <a:gd name="connsiteX287" fmla="*/ 2856790 w 3976873"/>
              <a:gd name="connsiteY287" fmla="*/ 3395408 h 3955845"/>
              <a:gd name="connsiteX288" fmla="*/ 2857624 w 3976873"/>
              <a:gd name="connsiteY288" fmla="*/ 3398152 h 3955845"/>
              <a:gd name="connsiteX289" fmla="*/ 2870628 w 3976873"/>
              <a:gd name="connsiteY289" fmla="*/ 3417955 h 3955845"/>
              <a:gd name="connsiteX290" fmla="*/ 2861204 w 3976873"/>
              <a:gd name="connsiteY290" fmla="*/ 3425470 h 3955845"/>
              <a:gd name="connsiteX291" fmla="*/ 2794400 w 3976873"/>
              <a:gd name="connsiteY291" fmla="*/ 3418670 h 3955845"/>
              <a:gd name="connsiteX292" fmla="*/ 2823985 w 3976873"/>
              <a:gd name="connsiteY292" fmla="*/ 3475692 h 3955845"/>
              <a:gd name="connsiteX293" fmla="*/ 2840090 w 3976873"/>
              <a:gd name="connsiteY293" fmla="*/ 3482014 h 3955845"/>
              <a:gd name="connsiteX294" fmla="*/ 2888043 w 3976873"/>
              <a:gd name="connsiteY294" fmla="*/ 3503367 h 3955845"/>
              <a:gd name="connsiteX295" fmla="*/ 2890192 w 3976873"/>
              <a:gd name="connsiteY295" fmla="*/ 3517205 h 3955845"/>
              <a:gd name="connsiteX296" fmla="*/ 2850347 w 3976873"/>
              <a:gd name="connsiteY296" fmla="*/ 3512194 h 3955845"/>
              <a:gd name="connsiteX297" fmla="*/ 2757182 w 3976873"/>
              <a:gd name="connsiteY297" fmla="*/ 3482133 h 3955845"/>
              <a:gd name="connsiteX298" fmla="*/ 2727479 w 3976873"/>
              <a:gd name="connsiteY298" fmla="*/ 3480820 h 3955845"/>
              <a:gd name="connsiteX299" fmla="*/ 2717816 w 3976873"/>
              <a:gd name="connsiteY299" fmla="*/ 3497879 h 3955845"/>
              <a:gd name="connsiteX300" fmla="*/ 2710302 w 3976873"/>
              <a:gd name="connsiteY300" fmla="*/ 3517562 h 3955845"/>
              <a:gd name="connsiteX301" fmla="*/ 2701116 w 3976873"/>
              <a:gd name="connsiteY301" fmla="*/ 3527940 h 3955845"/>
              <a:gd name="connsiteX302" fmla="*/ 2717936 w 3976873"/>
              <a:gd name="connsiteY302" fmla="*/ 3559075 h 3955845"/>
              <a:gd name="connsiteX303" fmla="*/ 2736783 w 3976873"/>
              <a:gd name="connsiteY303" fmla="*/ 3580786 h 3955845"/>
              <a:gd name="connsiteX304" fmla="*/ 2786766 w 3976873"/>
              <a:gd name="connsiteY304" fmla="*/ 3596056 h 3955845"/>
              <a:gd name="connsiteX305" fmla="*/ 2861800 w 3976873"/>
              <a:gd name="connsiteY305" fmla="*/ 3611682 h 3955845"/>
              <a:gd name="connsiteX306" fmla="*/ 2926574 w 3976873"/>
              <a:gd name="connsiteY306" fmla="*/ 3640550 h 3955845"/>
              <a:gd name="connsiteX307" fmla="*/ 2927290 w 3976873"/>
              <a:gd name="connsiteY307" fmla="*/ 3653553 h 3955845"/>
              <a:gd name="connsiteX308" fmla="*/ 2874922 w 3976873"/>
              <a:gd name="connsiteY308" fmla="*/ 3644368 h 3955845"/>
              <a:gd name="connsiteX309" fmla="*/ 2775792 w 3976873"/>
              <a:gd name="connsiteY309" fmla="*/ 3623135 h 3955845"/>
              <a:gd name="connsiteX310" fmla="*/ 2680956 w 3976873"/>
              <a:gd name="connsiteY310" fmla="*/ 3602019 h 3955845"/>
              <a:gd name="connsiteX311" fmla="*/ 2667237 w 3976873"/>
              <a:gd name="connsiteY311" fmla="*/ 3613471 h 3955845"/>
              <a:gd name="connsiteX312" fmla="*/ 2645764 w 3976873"/>
              <a:gd name="connsiteY312" fmla="*/ 3648066 h 3955845"/>
              <a:gd name="connsiteX313" fmla="*/ 2679166 w 3976873"/>
              <a:gd name="connsiteY313" fmla="*/ 3667152 h 3955845"/>
              <a:gd name="connsiteX314" fmla="*/ 2688112 w 3976873"/>
              <a:gd name="connsiteY314" fmla="*/ 3674429 h 3955845"/>
              <a:gd name="connsiteX315" fmla="*/ 2826848 w 3976873"/>
              <a:gd name="connsiteY315" fmla="*/ 3725604 h 3955845"/>
              <a:gd name="connsiteX316" fmla="*/ 2824581 w 3976873"/>
              <a:gd name="connsiteY316" fmla="*/ 3741231 h 3955845"/>
              <a:gd name="connsiteX317" fmla="*/ 2666044 w 3976873"/>
              <a:gd name="connsiteY317" fmla="*/ 3701031 h 3955845"/>
              <a:gd name="connsiteX318" fmla="*/ 2516097 w 3976873"/>
              <a:gd name="connsiteY318" fmla="*/ 3747793 h 3955845"/>
              <a:gd name="connsiteX319" fmla="*/ 2545204 w 3976873"/>
              <a:gd name="connsiteY319" fmla="*/ 3794197 h 3955845"/>
              <a:gd name="connsiteX320" fmla="*/ 2538761 w 3976873"/>
              <a:gd name="connsiteY320" fmla="*/ 3813879 h 3955845"/>
              <a:gd name="connsiteX321" fmla="*/ 2624173 w 3976873"/>
              <a:gd name="connsiteY321" fmla="*/ 3886766 h 3955845"/>
              <a:gd name="connsiteX322" fmla="*/ 2785216 w 3976873"/>
              <a:gd name="connsiteY322" fmla="*/ 3902512 h 3955845"/>
              <a:gd name="connsiteX323" fmla="*/ 2921564 w 3976873"/>
              <a:gd name="connsiteY323" fmla="*/ 3916946 h 3955845"/>
              <a:gd name="connsiteX324" fmla="*/ 2989396 w 3976873"/>
              <a:gd name="connsiteY324" fmla="*/ 3908313 h 3955845"/>
              <a:gd name="connsiteX325" fmla="*/ 2992666 w 3976873"/>
              <a:gd name="connsiteY325" fmla="*/ 3907545 h 3955845"/>
              <a:gd name="connsiteX326" fmla="*/ 2980417 w 3976873"/>
              <a:gd name="connsiteY326" fmla="*/ 3946994 h 3955845"/>
              <a:gd name="connsiteX327" fmla="*/ 2922518 w 3976873"/>
              <a:gd name="connsiteY327" fmla="*/ 3955717 h 3955845"/>
              <a:gd name="connsiteX328" fmla="*/ 2704933 w 3976873"/>
              <a:gd name="connsiteY328" fmla="*/ 3941521 h 3955845"/>
              <a:gd name="connsiteX329" fmla="*/ 2519793 w 3976873"/>
              <a:gd name="connsiteY329" fmla="*/ 3880325 h 3955845"/>
              <a:gd name="connsiteX330" fmla="*/ 2483173 w 3976873"/>
              <a:gd name="connsiteY330" fmla="*/ 3828552 h 3955845"/>
              <a:gd name="connsiteX331" fmla="*/ 2489136 w 3976873"/>
              <a:gd name="connsiteY331" fmla="*/ 3813879 h 3955845"/>
              <a:gd name="connsiteX332" fmla="*/ 2505479 w 3976873"/>
              <a:gd name="connsiteY332" fmla="*/ 3798014 h 3955845"/>
              <a:gd name="connsiteX333" fmla="*/ 2490091 w 3976873"/>
              <a:gd name="connsiteY333" fmla="*/ 3766521 h 3955845"/>
              <a:gd name="connsiteX334" fmla="*/ 2577770 w 3976873"/>
              <a:gd name="connsiteY334" fmla="*/ 3672998 h 3955845"/>
              <a:gd name="connsiteX335" fmla="*/ 2622384 w 3976873"/>
              <a:gd name="connsiteY335" fmla="*/ 3665005 h 3955845"/>
              <a:gd name="connsiteX336" fmla="*/ 2604848 w 3976873"/>
              <a:gd name="connsiteY336" fmla="*/ 3629098 h 3955845"/>
              <a:gd name="connsiteX337" fmla="*/ 2622026 w 3976873"/>
              <a:gd name="connsiteY337" fmla="*/ 3599037 h 3955845"/>
              <a:gd name="connsiteX338" fmla="*/ 2649104 w 3976873"/>
              <a:gd name="connsiteY338" fmla="*/ 3588540 h 3955845"/>
              <a:gd name="connsiteX339" fmla="*/ 2665209 w 3976873"/>
              <a:gd name="connsiteY339" fmla="*/ 3575775 h 3955845"/>
              <a:gd name="connsiteX340" fmla="*/ 2695389 w 3976873"/>
              <a:gd name="connsiteY340" fmla="*/ 3570289 h 3955845"/>
              <a:gd name="connsiteX341" fmla="*/ 2675468 w 3976873"/>
              <a:gd name="connsiteY341" fmla="*/ 3521141 h 3955845"/>
              <a:gd name="connsiteX342" fmla="*/ 2686323 w 3976873"/>
              <a:gd name="connsiteY342" fmla="*/ 3507303 h 3955845"/>
              <a:gd name="connsiteX343" fmla="*/ 2694078 w 3976873"/>
              <a:gd name="connsiteY343" fmla="*/ 3481060 h 3955845"/>
              <a:gd name="connsiteX344" fmla="*/ 2707558 w 3976873"/>
              <a:gd name="connsiteY344" fmla="*/ 3455770 h 3955845"/>
              <a:gd name="connsiteX345" fmla="*/ 2779489 w 3976873"/>
              <a:gd name="connsiteY345" fmla="*/ 3459944 h 3955845"/>
              <a:gd name="connsiteX346" fmla="*/ 2775911 w 3976873"/>
              <a:gd name="connsiteY346" fmla="*/ 3405191 h 3955845"/>
              <a:gd name="connsiteX347" fmla="*/ 2825297 w 3976873"/>
              <a:gd name="connsiteY347" fmla="*/ 3385508 h 3955845"/>
              <a:gd name="connsiteX348" fmla="*/ 2828160 w 3976873"/>
              <a:gd name="connsiteY348" fmla="*/ 3328845 h 3955845"/>
              <a:gd name="connsiteX349" fmla="*/ 2946139 w 3976873"/>
              <a:gd name="connsiteY349" fmla="*/ 3255362 h 3955845"/>
              <a:gd name="connsiteX350" fmla="*/ 3036082 w 3976873"/>
              <a:gd name="connsiteY350" fmla="*/ 3299380 h 3955845"/>
              <a:gd name="connsiteX351" fmla="*/ 3080459 w 3976873"/>
              <a:gd name="connsiteY351" fmla="*/ 3224346 h 3955845"/>
              <a:gd name="connsiteX352" fmla="*/ 3145830 w 3976873"/>
              <a:gd name="connsiteY352" fmla="*/ 3239616 h 3955845"/>
              <a:gd name="connsiteX353" fmla="*/ 3139149 w 3976873"/>
              <a:gd name="connsiteY353" fmla="*/ 3195598 h 3955845"/>
              <a:gd name="connsiteX354" fmla="*/ 3148096 w 3976873"/>
              <a:gd name="connsiteY354" fmla="*/ 3184026 h 3955845"/>
              <a:gd name="connsiteX355" fmla="*/ 3203359 w 3976873"/>
              <a:gd name="connsiteY355" fmla="*/ 3182043 h 3955845"/>
              <a:gd name="connsiteX356" fmla="*/ 468969 w 3976873"/>
              <a:gd name="connsiteY356" fmla="*/ 2248388 h 3955845"/>
              <a:gd name="connsiteX357" fmla="*/ 538739 w 3976873"/>
              <a:gd name="connsiteY357" fmla="*/ 2276108 h 3955845"/>
              <a:gd name="connsiteX358" fmla="*/ 537069 w 3976873"/>
              <a:gd name="connsiteY358" fmla="*/ 2281833 h 3955845"/>
              <a:gd name="connsiteX359" fmla="*/ 394278 w 3976873"/>
              <a:gd name="connsiteY359" fmla="*/ 2237218 h 3955845"/>
              <a:gd name="connsiteX360" fmla="*/ 396426 w 3976873"/>
              <a:gd name="connsiteY360" fmla="*/ 2229704 h 3955845"/>
              <a:gd name="connsiteX361" fmla="*/ 468969 w 3976873"/>
              <a:gd name="connsiteY361" fmla="*/ 2248388 h 3955845"/>
              <a:gd name="connsiteX362" fmla="*/ 342685 w 3976873"/>
              <a:gd name="connsiteY362" fmla="*/ 2207500 h 3955845"/>
              <a:gd name="connsiteX363" fmla="*/ 361831 w 3976873"/>
              <a:gd name="connsiteY363" fmla="*/ 2216462 h 3955845"/>
              <a:gd name="connsiteX364" fmla="*/ 358491 w 3976873"/>
              <a:gd name="connsiteY364" fmla="*/ 2227914 h 3955845"/>
              <a:gd name="connsiteX365" fmla="*/ 319006 w 3976873"/>
              <a:gd name="connsiteY365" fmla="*/ 2210140 h 3955845"/>
              <a:gd name="connsiteX366" fmla="*/ 322466 w 3976873"/>
              <a:gd name="connsiteY366" fmla="*/ 2203102 h 3955845"/>
              <a:gd name="connsiteX367" fmla="*/ 342685 w 3976873"/>
              <a:gd name="connsiteY367" fmla="*/ 2207500 h 3955845"/>
              <a:gd name="connsiteX368" fmla="*/ 584368 w 3976873"/>
              <a:gd name="connsiteY368" fmla="*/ 2266310 h 3955845"/>
              <a:gd name="connsiteX369" fmla="*/ 642404 w 3976873"/>
              <a:gd name="connsiteY369" fmla="*/ 2288871 h 3955845"/>
              <a:gd name="connsiteX370" fmla="*/ 639779 w 3976873"/>
              <a:gd name="connsiteY370" fmla="*/ 2296505 h 3955845"/>
              <a:gd name="connsiteX371" fmla="*/ 521682 w 3976873"/>
              <a:gd name="connsiteY371" fmla="*/ 2258690 h 3955845"/>
              <a:gd name="connsiteX372" fmla="*/ 523828 w 3976873"/>
              <a:gd name="connsiteY372" fmla="*/ 2251175 h 3955845"/>
              <a:gd name="connsiteX373" fmla="*/ 584368 w 3976873"/>
              <a:gd name="connsiteY373" fmla="*/ 2266310 h 3955845"/>
              <a:gd name="connsiteX374" fmla="*/ 252442 w 3976873"/>
              <a:gd name="connsiteY374" fmla="*/ 2155982 h 3955845"/>
              <a:gd name="connsiteX375" fmla="*/ 278329 w 3976873"/>
              <a:gd name="connsiteY375" fmla="*/ 2164092 h 3955845"/>
              <a:gd name="connsiteX376" fmla="*/ 311372 w 3976873"/>
              <a:gd name="connsiteY376" fmla="*/ 2176856 h 3955845"/>
              <a:gd name="connsiteX377" fmla="*/ 308151 w 3976873"/>
              <a:gd name="connsiteY377" fmla="*/ 2186043 h 3955845"/>
              <a:gd name="connsiteX378" fmla="*/ 249818 w 3976873"/>
              <a:gd name="connsiteY378" fmla="*/ 2163735 h 3955845"/>
              <a:gd name="connsiteX379" fmla="*/ 252442 w 3976873"/>
              <a:gd name="connsiteY379" fmla="*/ 2155982 h 3955845"/>
              <a:gd name="connsiteX380" fmla="*/ 334514 w 3976873"/>
              <a:gd name="connsiteY380" fmla="*/ 2178050 h 3955845"/>
              <a:gd name="connsiteX381" fmla="*/ 362786 w 3976873"/>
              <a:gd name="connsiteY381" fmla="*/ 2189979 h 3955845"/>
              <a:gd name="connsiteX382" fmla="*/ 406924 w 3976873"/>
              <a:gd name="connsiteY382" fmla="*/ 2206918 h 3955845"/>
              <a:gd name="connsiteX383" fmla="*/ 405492 w 3976873"/>
              <a:gd name="connsiteY383" fmla="*/ 2211929 h 3955845"/>
              <a:gd name="connsiteX384" fmla="*/ 358253 w 3976873"/>
              <a:gd name="connsiteY384" fmla="*/ 2197374 h 3955845"/>
              <a:gd name="connsiteX385" fmla="*/ 331293 w 3976873"/>
              <a:gd name="connsiteY385" fmla="*/ 2182941 h 3955845"/>
              <a:gd name="connsiteX386" fmla="*/ 334514 w 3976873"/>
              <a:gd name="connsiteY386" fmla="*/ 2178050 h 3955845"/>
              <a:gd name="connsiteX387" fmla="*/ 619260 w 3976873"/>
              <a:gd name="connsiteY387" fmla="*/ 2237337 h 3955845"/>
              <a:gd name="connsiteX388" fmla="*/ 669719 w 3976873"/>
              <a:gd name="connsiteY388" fmla="*/ 2254635 h 3955845"/>
              <a:gd name="connsiteX389" fmla="*/ 720894 w 3976873"/>
              <a:gd name="connsiteY389" fmla="*/ 2269546 h 3955845"/>
              <a:gd name="connsiteX390" fmla="*/ 718867 w 3976873"/>
              <a:gd name="connsiteY390" fmla="*/ 2278373 h 3955845"/>
              <a:gd name="connsiteX391" fmla="*/ 615681 w 3976873"/>
              <a:gd name="connsiteY391" fmla="*/ 2245091 h 3955845"/>
              <a:gd name="connsiteX392" fmla="*/ 619260 w 3976873"/>
              <a:gd name="connsiteY392" fmla="*/ 2237337 h 3955845"/>
              <a:gd name="connsiteX393" fmla="*/ 1783177 w 3976873"/>
              <a:gd name="connsiteY393" fmla="*/ 2577315 h 3955845"/>
              <a:gd name="connsiteX394" fmla="*/ 1804769 w 3976873"/>
              <a:gd name="connsiteY394" fmla="*/ 2587813 h 3955845"/>
              <a:gd name="connsiteX395" fmla="*/ 1817295 w 3976873"/>
              <a:gd name="connsiteY395" fmla="*/ 2606065 h 3955845"/>
              <a:gd name="connsiteX396" fmla="*/ 1809540 w 3976873"/>
              <a:gd name="connsiteY396" fmla="*/ 2607257 h 3955845"/>
              <a:gd name="connsiteX397" fmla="*/ 1794391 w 3976873"/>
              <a:gd name="connsiteY397" fmla="*/ 2595449 h 3955845"/>
              <a:gd name="connsiteX398" fmla="*/ 1780434 w 3976873"/>
              <a:gd name="connsiteY398" fmla="*/ 2586502 h 3955845"/>
              <a:gd name="connsiteX399" fmla="*/ 1783177 w 3976873"/>
              <a:gd name="connsiteY399" fmla="*/ 2577315 h 3955845"/>
              <a:gd name="connsiteX400" fmla="*/ 600741 w 3976873"/>
              <a:gd name="connsiteY400" fmla="*/ 2209245 h 3955845"/>
              <a:gd name="connsiteX401" fmla="*/ 620930 w 3976873"/>
              <a:gd name="connsiteY401" fmla="*/ 2217415 h 3955845"/>
              <a:gd name="connsiteX402" fmla="*/ 615920 w 3976873"/>
              <a:gd name="connsiteY402" fmla="*/ 2227436 h 3955845"/>
              <a:gd name="connsiteX403" fmla="*/ 577031 w 3976873"/>
              <a:gd name="connsiteY403" fmla="*/ 2210497 h 3955845"/>
              <a:gd name="connsiteX404" fmla="*/ 580014 w 3976873"/>
              <a:gd name="connsiteY404" fmla="*/ 2203221 h 3955845"/>
              <a:gd name="connsiteX405" fmla="*/ 600741 w 3976873"/>
              <a:gd name="connsiteY405" fmla="*/ 2209245 h 3955845"/>
              <a:gd name="connsiteX406" fmla="*/ 668765 w 3976873"/>
              <a:gd name="connsiteY406" fmla="*/ 2218132 h 3955845"/>
              <a:gd name="connsiteX407" fmla="*/ 705150 w 3976873"/>
              <a:gd name="connsiteY407" fmla="*/ 2235190 h 3955845"/>
              <a:gd name="connsiteX408" fmla="*/ 740698 w 3976873"/>
              <a:gd name="connsiteY408" fmla="*/ 2253800 h 3955845"/>
              <a:gd name="connsiteX409" fmla="*/ 737835 w 3976873"/>
              <a:gd name="connsiteY409" fmla="*/ 2262746 h 3955845"/>
              <a:gd name="connsiteX410" fmla="*/ 688329 w 3976873"/>
              <a:gd name="connsiteY410" fmla="*/ 2241036 h 3955845"/>
              <a:gd name="connsiteX411" fmla="*/ 661728 w 3976873"/>
              <a:gd name="connsiteY411" fmla="*/ 2223022 h 3955845"/>
              <a:gd name="connsiteX412" fmla="*/ 663145 w 3976873"/>
              <a:gd name="connsiteY412" fmla="*/ 2217580 h 3955845"/>
              <a:gd name="connsiteX413" fmla="*/ 668765 w 3976873"/>
              <a:gd name="connsiteY413" fmla="*/ 2218132 h 3955845"/>
              <a:gd name="connsiteX414" fmla="*/ 2040367 w 3976873"/>
              <a:gd name="connsiteY414" fmla="*/ 2643165 h 3955845"/>
              <a:gd name="connsiteX415" fmla="*/ 2069473 w 3976873"/>
              <a:gd name="connsiteY415" fmla="*/ 2691119 h 3955845"/>
              <a:gd name="connsiteX416" fmla="*/ 2099415 w 3976873"/>
              <a:gd name="connsiteY416" fmla="*/ 2739432 h 3955845"/>
              <a:gd name="connsiteX417" fmla="*/ 2092496 w 3976873"/>
              <a:gd name="connsiteY417" fmla="*/ 2746112 h 3955845"/>
              <a:gd name="connsiteX418" fmla="*/ 2059691 w 3976873"/>
              <a:gd name="connsiteY418" fmla="*/ 2704957 h 3955845"/>
              <a:gd name="connsiteX419" fmla="*/ 2030345 w 3976873"/>
              <a:gd name="connsiteY419" fmla="*/ 2648533 h 3955845"/>
              <a:gd name="connsiteX420" fmla="*/ 2033119 w 3976873"/>
              <a:gd name="connsiteY420" fmla="*/ 2641600 h 3955845"/>
              <a:gd name="connsiteX421" fmla="*/ 2040367 w 3976873"/>
              <a:gd name="connsiteY421" fmla="*/ 2643165 h 3955845"/>
              <a:gd name="connsiteX422" fmla="*/ 216774 w 3976873"/>
              <a:gd name="connsiteY422" fmla="*/ 2075700 h 3955845"/>
              <a:gd name="connsiteX423" fmla="*/ 271410 w 3976873"/>
              <a:gd name="connsiteY423" fmla="*/ 2102421 h 3955845"/>
              <a:gd name="connsiteX424" fmla="*/ 368274 w 3976873"/>
              <a:gd name="connsiteY424" fmla="*/ 2152165 h 3955845"/>
              <a:gd name="connsiteX425" fmla="*/ 364456 w 3976873"/>
              <a:gd name="connsiteY425" fmla="*/ 2159561 h 3955845"/>
              <a:gd name="connsiteX426" fmla="*/ 212719 w 3976873"/>
              <a:gd name="connsiteY426" fmla="*/ 2084288 h 3955845"/>
              <a:gd name="connsiteX427" fmla="*/ 216774 w 3976873"/>
              <a:gd name="connsiteY427" fmla="*/ 2075700 h 3955845"/>
              <a:gd name="connsiteX428" fmla="*/ 328564 w 3976873"/>
              <a:gd name="connsiteY428" fmla="*/ 2098438 h 3955845"/>
              <a:gd name="connsiteX429" fmla="*/ 332128 w 3976873"/>
              <a:gd name="connsiteY429" fmla="*/ 2101823 h 3955845"/>
              <a:gd name="connsiteX430" fmla="*/ 360162 w 3976873"/>
              <a:gd name="connsiteY430" fmla="*/ 2112679 h 3955845"/>
              <a:gd name="connsiteX431" fmla="*/ 379486 w 3976873"/>
              <a:gd name="connsiteY431" fmla="*/ 2125802 h 3955845"/>
              <a:gd name="connsiteX432" fmla="*/ 375550 w 3976873"/>
              <a:gd name="connsiteY432" fmla="*/ 2132839 h 3955845"/>
              <a:gd name="connsiteX433" fmla="*/ 350737 w 3976873"/>
              <a:gd name="connsiteY433" fmla="*/ 2121268 h 3955845"/>
              <a:gd name="connsiteX434" fmla="*/ 324732 w 3976873"/>
              <a:gd name="connsiteY434" fmla="*/ 2107907 h 3955845"/>
              <a:gd name="connsiteX435" fmla="*/ 323539 w 3976873"/>
              <a:gd name="connsiteY435" fmla="*/ 2103494 h 3955845"/>
              <a:gd name="connsiteX436" fmla="*/ 324375 w 3976873"/>
              <a:gd name="connsiteY436" fmla="*/ 2100869 h 3955845"/>
              <a:gd name="connsiteX437" fmla="*/ 328564 w 3976873"/>
              <a:gd name="connsiteY437" fmla="*/ 2098438 h 3955845"/>
              <a:gd name="connsiteX438" fmla="*/ 1824093 w 3976873"/>
              <a:gd name="connsiteY438" fmla="*/ 2559661 h 3955845"/>
              <a:gd name="connsiteX439" fmla="*/ 1849621 w 3976873"/>
              <a:gd name="connsiteY439" fmla="*/ 2586620 h 3955845"/>
              <a:gd name="connsiteX440" fmla="*/ 1839601 w 3976873"/>
              <a:gd name="connsiteY440" fmla="*/ 2588290 h 3955845"/>
              <a:gd name="connsiteX441" fmla="*/ 1828745 w 3976873"/>
              <a:gd name="connsiteY441" fmla="*/ 2579224 h 3955845"/>
              <a:gd name="connsiteX442" fmla="*/ 1818963 w 3976873"/>
              <a:gd name="connsiteY442" fmla="*/ 2569323 h 3955845"/>
              <a:gd name="connsiteX443" fmla="*/ 1819202 w 3976873"/>
              <a:gd name="connsiteY443" fmla="*/ 2569323 h 3955845"/>
              <a:gd name="connsiteX444" fmla="*/ 1818128 w 3976873"/>
              <a:gd name="connsiteY444" fmla="*/ 2568010 h 3955845"/>
              <a:gd name="connsiteX445" fmla="*/ 1824093 w 3976873"/>
              <a:gd name="connsiteY445" fmla="*/ 2559661 h 3955845"/>
              <a:gd name="connsiteX446" fmla="*/ 759173 w 3976873"/>
              <a:gd name="connsiteY446" fmla="*/ 2223530 h 3955845"/>
              <a:gd name="connsiteX447" fmla="*/ 774338 w 3976873"/>
              <a:gd name="connsiteY447" fmla="*/ 2235549 h 3955845"/>
              <a:gd name="connsiteX448" fmla="*/ 773145 w 3976873"/>
              <a:gd name="connsiteY448" fmla="*/ 2241633 h 3955845"/>
              <a:gd name="connsiteX449" fmla="*/ 770640 w 3976873"/>
              <a:gd name="connsiteY449" fmla="*/ 2243302 h 3955845"/>
              <a:gd name="connsiteX450" fmla="*/ 760859 w 3976873"/>
              <a:gd name="connsiteY450" fmla="*/ 2240558 h 3955845"/>
              <a:gd name="connsiteX451" fmla="*/ 736761 w 3976873"/>
              <a:gd name="connsiteY451" fmla="*/ 2228988 h 3955845"/>
              <a:gd name="connsiteX452" fmla="*/ 739147 w 3976873"/>
              <a:gd name="connsiteY452" fmla="*/ 2221115 h 3955845"/>
              <a:gd name="connsiteX453" fmla="*/ 739266 w 3976873"/>
              <a:gd name="connsiteY453" fmla="*/ 2220995 h 3955845"/>
              <a:gd name="connsiteX454" fmla="*/ 759173 w 3976873"/>
              <a:gd name="connsiteY454" fmla="*/ 2223530 h 3955845"/>
              <a:gd name="connsiteX455" fmla="*/ 2083191 w 3976873"/>
              <a:gd name="connsiteY455" fmla="*/ 2633979 h 3955845"/>
              <a:gd name="connsiteX456" fmla="*/ 2124824 w 3976873"/>
              <a:gd name="connsiteY456" fmla="*/ 2712472 h 3955845"/>
              <a:gd name="connsiteX457" fmla="*/ 2163474 w 3976873"/>
              <a:gd name="connsiteY457" fmla="*/ 2785716 h 3955845"/>
              <a:gd name="connsiteX458" fmla="*/ 2158582 w 3976873"/>
              <a:gd name="connsiteY458" fmla="*/ 2790727 h 3955845"/>
              <a:gd name="connsiteX459" fmla="*/ 2118859 w 3976873"/>
              <a:gd name="connsiteY459" fmla="*/ 2729053 h 3955845"/>
              <a:gd name="connsiteX460" fmla="*/ 2095718 w 3976873"/>
              <a:gd name="connsiteY460" fmla="*/ 2675015 h 3955845"/>
              <a:gd name="connsiteX461" fmla="*/ 2076511 w 3976873"/>
              <a:gd name="connsiteY461" fmla="*/ 2637081 h 3955845"/>
              <a:gd name="connsiteX462" fmla="*/ 2078643 w 3976873"/>
              <a:gd name="connsiteY462" fmla="*/ 2632711 h 3955845"/>
              <a:gd name="connsiteX463" fmla="*/ 2083191 w 3976873"/>
              <a:gd name="connsiteY463" fmla="*/ 2633979 h 3955845"/>
              <a:gd name="connsiteX464" fmla="*/ 260792 w 3976873"/>
              <a:gd name="connsiteY464" fmla="*/ 2063175 h 3955845"/>
              <a:gd name="connsiteX465" fmla="*/ 303736 w 3976873"/>
              <a:gd name="connsiteY465" fmla="*/ 2094428 h 3955845"/>
              <a:gd name="connsiteX466" fmla="*/ 296937 w 3976873"/>
              <a:gd name="connsiteY466" fmla="*/ 2098722 h 3955845"/>
              <a:gd name="connsiteX467" fmla="*/ 258406 w 3976873"/>
              <a:gd name="connsiteY467" fmla="*/ 2070332 h 3955845"/>
              <a:gd name="connsiteX468" fmla="*/ 260792 w 3976873"/>
              <a:gd name="connsiteY468" fmla="*/ 2063175 h 3955845"/>
              <a:gd name="connsiteX469" fmla="*/ 671867 w 3976873"/>
              <a:gd name="connsiteY469" fmla="*/ 2181629 h 3955845"/>
              <a:gd name="connsiteX470" fmla="*/ 698350 w 3976873"/>
              <a:gd name="connsiteY470" fmla="*/ 2199045 h 3955845"/>
              <a:gd name="connsiteX471" fmla="*/ 690835 w 3976873"/>
              <a:gd name="connsiteY471" fmla="*/ 2203100 h 3955845"/>
              <a:gd name="connsiteX472" fmla="*/ 668289 w 3976873"/>
              <a:gd name="connsiteY472" fmla="*/ 2192126 h 3955845"/>
              <a:gd name="connsiteX473" fmla="*/ 671867 w 3976873"/>
              <a:gd name="connsiteY473" fmla="*/ 2181629 h 3955845"/>
              <a:gd name="connsiteX474" fmla="*/ 556632 w 3976873"/>
              <a:gd name="connsiteY474" fmla="*/ 2115065 h 3955845"/>
              <a:gd name="connsiteX475" fmla="*/ 572140 w 3976873"/>
              <a:gd name="connsiteY475" fmla="*/ 2128663 h 3955845"/>
              <a:gd name="connsiteX476" fmla="*/ 566056 w 3976873"/>
              <a:gd name="connsiteY476" fmla="*/ 2132839 h 3955845"/>
              <a:gd name="connsiteX477" fmla="*/ 553769 w 3976873"/>
              <a:gd name="connsiteY477" fmla="*/ 2125323 h 3955845"/>
              <a:gd name="connsiteX478" fmla="*/ 556632 w 3976873"/>
              <a:gd name="connsiteY478" fmla="*/ 2115065 h 3955845"/>
              <a:gd name="connsiteX479" fmla="*/ 1894385 w 3976873"/>
              <a:gd name="connsiteY479" fmla="*/ 2491486 h 3955845"/>
              <a:gd name="connsiteX480" fmla="*/ 1900200 w 3976873"/>
              <a:gd name="connsiteY480" fmla="*/ 2496317 h 3955845"/>
              <a:gd name="connsiteX481" fmla="*/ 1917378 w 3976873"/>
              <a:gd name="connsiteY481" fmla="*/ 2515285 h 3955845"/>
              <a:gd name="connsiteX482" fmla="*/ 1931693 w 3976873"/>
              <a:gd name="connsiteY482" fmla="*/ 2533297 h 3955845"/>
              <a:gd name="connsiteX483" fmla="*/ 1965213 w 3976873"/>
              <a:gd name="connsiteY483" fmla="*/ 2577078 h 3955845"/>
              <a:gd name="connsiteX484" fmla="*/ 1958175 w 3976873"/>
              <a:gd name="connsiteY484" fmla="*/ 2581729 h 3955845"/>
              <a:gd name="connsiteX485" fmla="*/ 1910220 w 3976873"/>
              <a:gd name="connsiteY485" fmla="*/ 2528407 h 3955845"/>
              <a:gd name="connsiteX486" fmla="*/ 1888390 w 3976873"/>
              <a:gd name="connsiteY486" fmla="*/ 2496675 h 3955845"/>
              <a:gd name="connsiteX487" fmla="*/ 1894385 w 3976873"/>
              <a:gd name="connsiteY487" fmla="*/ 2491486 h 3955845"/>
              <a:gd name="connsiteX488" fmla="*/ 1831489 w 3976873"/>
              <a:gd name="connsiteY488" fmla="*/ 2446573 h 3955845"/>
              <a:gd name="connsiteX489" fmla="*/ 1865845 w 3976873"/>
              <a:gd name="connsiteY489" fmla="*/ 2482957 h 3955845"/>
              <a:gd name="connsiteX490" fmla="*/ 1856421 w 3976873"/>
              <a:gd name="connsiteY490" fmla="*/ 2483434 h 3955845"/>
              <a:gd name="connsiteX491" fmla="*/ 1841509 w 3976873"/>
              <a:gd name="connsiteY491" fmla="*/ 2474129 h 3955845"/>
              <a:gd name="connsiteX492" fmla="*/ 1827909 w 3976873"/>
              <a:gd name="connsiteY492" fmla="*/ 2462320 h 3955845"/>
              <a:gd name="connsiteX493" fmla="*/ 1823855 w 3976873"/>
              <a:gd name="connsiteY493" fmla="*/ 2446454 h 3955845"/>
              <a:gd name="connsiteX494" fmla="*/ 1831489 w 3976873"/>
              <a:gd name="connsiteY494" fmla="*/ 2446573 h 3955845"/>
              <a:gd name="connsiteX495" fmla="*/ 1896026 w 3976873"/>
              <a:gd name="connsiteY495" fmla="*/ 2452895 h 3955845"/>
              <a:gd name="connsiteX496" fmla="*/ 1912607 w 3976873"/>
              <a:gd name="connsiteY496" fmla="*/ 2466971 h 3955845"/>
              <a:gd name="connsiteX497" fmla="*/ 1923581 w 3976873"/>
              <a:gd name="connsiteY497" fmla="*/ 2482838 h 3955845"/>
              <a:gd name="connsiteX498" fmla="*/ 1918094 w 3976873"/>
              <a:gd name="connsiteY498" fmla="*/ 2491187 h 3955845"/>
              <a:gd name="connsiteX499" fmla="*/ 1905926 w 3976873"/>
              <a:gd name="connsiteY499" fmla="*/ 2480451 h 3955845"/>
              <a:gd name="connsiteX500" fmla="*/ 1888510 w 3976873"/>
              <a:gd name="connsiteY500" fmla="*/ 2463034 h 3955845"/>
              <a:gd name="connsiteX501" fmla="*/ 1896026 w 3976873"/>
              <a:gd name="connsiteY501" fmla="*/ 2452895 h 3955845"/>
              <a:gd name="connsiteX502" fmla="*/ 2086785 w 3976873"/>
              <a:gd name="connsiteY502" fmla="*/ 2502535 h 3955845"/>
              <a:gd name="connsiteX503" fmla="*/ 2093092 w 3976873"/>
              <a:gd name="connsiteY503" fmla="*/ 2505026 h 3955845"/>
              <a:gd name="connsiteX504" fmla="*/ 2112298 w 3976873"/>
              <a:gd name="connsiteY504" fmla="*/ 2570754 h 3955845"/>
              <a:gd name="connsiteX505" fmla="*/ 2140212 w 3976873"/>
              <a:gd name="connsiteY505" fmla="*/ 2663801 h 3955845"/>
              <a:gd name="connsiteX506" fmla="*/ 2133532 w 3976873"/>
              <a:gd name="connsiteY506" fmla="*/ 2667141 h 3955845"/>
              <a:gd name="connsiteX507" fmla="*/ 2083430 w 3976873"/>
              <a:gd name="connsiteY507" fmla="*/ 2508008 h 3955845"/>
              <a:gd name="connsiteX508" fmla="*/ 2086785 w 3976873"/>
              <a:gd name="connsiteY508" fmla="*/ 2502535 h 3955845"/>
              <a:gd name="connsiteX509" fmla="*/ 2118591 w 3976873"/>
              <a:gd name="connsiteY509" fmla="*/ 2507814 h 3955845"/>
              <a:gd name="connsiteX510" fmla="*/ 2123511 w 3976873"/>
              <a:gd name="connsiteY510" fmla="*/ 2509796 h 3955845"/>
              <a:gd name="connsiteX511" fmla="*/ 2157390 w 3976873"/>
              <a:gd name="connsiteY511" fmla="*/ 2628372 h 3955845"/>
              <a:gd name="connsiteX512" fmla="*/ 2191745 w 3976873"/>
              <a:gd name="connsiteY512" fmla="*/ 2733228 h 3955845"/>
              <a:gd name="connsiteX513" fmla="*/ 2185782 w 3976873"/>
              <a:gd name="connsiteY513" fmla="*/ 2734898 h 3955845"/>
              <a:gd name="connsiteX514" fmla="*/ 2144627 w 3976873"/>
              <a:gd name="connsiteY514" fmla="*/ 2624911 h 3955845"/>
              <a:gd name="connsiteX515" fmla="*/ 2115640 w 3976873"/>
              <a:gd name="connsiteY515" fmla="*/ 2512541 h 3955845"/>
              <a:gd name="connsiteX516" fmla="*/ 2118591 w 3976873"/>
              <a:gd name="connsiteY516" fmla="*/ 2507814 h 3955845"/>
              <a:gd name="connsiteX517" fmla="*/ 553955 w 3976873"/>
              <a:gd name="connsiteY517" fmla="*/ 2017072 h 3955845"/>
              <a:gd name="connsiteX518" fmla="*/ 549476 w 3976873"/>
              <a:gd name="connsiteY518" fmla="*/ 2056494 h 3955845"/>
              <a:gd name="connsiteX519" fmla="*/ 599220 w 3976873"/>
              <a:gd name="connsiteY519" fmla="*/ 2107430 h 3955845"/>
              <a:gd name="connsiteX520" fmla="*/ 592421 w 3976873"/>
              <a:gd name="connsiteY520" fmla="*/ 2120553 h 3955845"/>
              <a:gd name="connsiteX521" fmla="*/ 524187 w 3976873"/>
              <a:gd name="connsiteY521" fmla="*/ 2054705 h 3955845"/>
              <a:gd name="connsiteX522" fmla="*/ 501402 w 3976873"/>
              <a:gd name="connsiteY522" fmla="*/ 2037646 h 3955845"/>
              <a:gd name="connsiteX523" fmla="*/ 457741 w 3976873"/>
              <a:gd name="connsiteY523" fmla="*/ 2012595 h 3955845"/>
              <a:gd name="connsiteX524" fmla="*/ 459411 w 3976873"/>
              <a:gd name="connsiteY524" fmla="*/ 2033709 h 3955845"/>
              <a:gd name="connsiteX525" fmla="*/ 491977 w 3976873"/>
              <a:gd name="connsiteY525" fmla="*/ 2065679 h 3955845"/>
              <a:gd name="connsiteX526" fmla="*/ 539098 w 3976873"/>
              <a:gd name="connsiteY526" fmla="*/ 2106953 h 3955845"/>
              <a:gd name="connsiteX527" fmla="*/ 531582 w 3976873"/>
              <a:gd name="connsiteY527" fmla="*/ 2111606 h 3955845"/>
              <a:gd name="connsiteX528" fmla="*/ 461797 w 3976873"/>
              <a:gd name="connsiteY528" fmla="*/ 2060191 h 3955845"/>
              <a:gd name="connsiteX529" fmla="*/ 445216 w 3976873"/>
              <a:gd name="connsiteY529" fmla="*/ 2041940 h 3955845"/>
              <a:gd name="connsiteX530" fmla="*/ 442114 w 3976873"/>
              <a:gd name="connsiteY530" fmla="*/ 2041105 h 3955845"/>
              <a:gd name="connsiteX531" fmla="*/ 418256 w 3976873"/>
              <a:gd name="connsiteY531" fmla="*/ 2030728 h 3955845"/>
              <a:gd name="connsiteX532" fmla="*/ 379367 w 3976873"/>
              <a:gd name="connsiteY532" fmla="*/ 2003886 h 3955845"/>
              <a:gd name="connsiteX533" fmla="*/ 349008 w 3976873"/>
              <a:gd name="connsiteY533" fmla="*/ 1995014 h 3955845"/>
              <a:gd name="connsiteX534" fmla="*/ 320080 w 3976873"/>
              <a:gd name="connsiteY534" fmla="*/ 1998041 h 3955845"/>
              <a:gd name="connsiteX535" fmla="*/ 305765 w 3976873"/>
              <a:gd name="connsiteY535" fmla="*/ 2021422 h 3955845"/>
              <a:gd name="connsiteX536" fmla="*/ 333202 w 3976873"/>
              <a:gd name="connsiteY536" fmla="*/ 2049456 h 3955845"/>
              <a:gd name="connsiteX537" fmla="*/ 389029 w 3976873"/>
              <a:gd name="connsiteY537" fmla="*/ 2093951 h 3955845"/>
              <a:gd name="connsiteX538" fmla="*/ 382947 w 3976873"/>
              <a:gd name="connsiteY538" fmla="*/ 2100035 h 3955845"/>
              <a:gd name="connsiteX539" fmla="*/ 328311 w 3976873"/>
              <a:gd name="connsiteY539" fmla="*/ 2063651 h 3955845"/>
              <a:gd name="connsiteX540" fmla="*/ 316024 w 3976873"/>
              <a:gd name="connsiteY540" fmla="*/ 2052319 h 3955845"/>
              <a:gd name="connsiteX541" fmla="*/ 252801 w 3976873"/>
              <a:gd name="connsiteY541" fmla="*/ 2047666 h 3955845"/>
              <a:gd name="connsiteX542" fmla="*/ 246479 w 3976873"/>
              <a:gd name="connsiteY542" fmla="*/ 2058282 h 3955845"/>
              <a:gd name="connsiteX543" fmla="*/ 176813 w 3976873"/>
              <a:gd name="connsiteY543" fmla="*/ 2072597 h 3955845"/>
              <a:gd name="connsiteX544" fmla="*/ 165599 w 3976873"/>
              <a:gd name="connsiteY544" fmla="*/ 2078682 h 3955845"/>
              <a:gd name="connsiteX545" fmla="*/ 206397 w 3976873"/>
              <a:gd name="connsiteY545" fmla="*/ 2103375 h 3955845"/>
              <a:gd name="connsiteX546" fmla="*/ 207470 w 3976873"/>
              <a:gd name="connsiteY546" fmla="*/ 2108982 h 3955845"/>
              <a:gd name="connsiteX547" fmla="*/ 206635 w 3976873"/>
              <a:gd name="connsiteY547" fmla="*/ 2110532 h 3955845"/>
              <a:gd name="connsiteX548" fmla="*/ 198881 w 3976873"/>
              <a:gd name="connsiteY548" fmla="*/ 2109578 h 3955845"/>
              <a:gd name="connsiteX549" fmla="*/ 181345 w 3976873"/>
              <a:gd name="connsiteY549" fmla="*/ 2100870 h 3955845"/>
              <a:gd name="connsiteX550" fmla="*/ 166195 w 3976873"/>
              <a:gd name="connsiteY550" fmla="*/ 2092878 h 3955845"/>
              <a:gd name="connsiteX551" fmla="*/ 147706 w 3976873"/>
              <a:gd name="connsiteY551" fmla="*/ 2086197 h 3955845"/>
              <a:gd name="connsiteX552" fmla="*/ 144604 w 3976873"/>
              <a:gd name="connsiteY552" fmla="*/ 2127233 h 3955845"/>
              <a:gd name="connsiteX553" fmla="*/ 275346 w 3976873"/>
              <a:gd name="connsiteY553" fmla="*/ 2200000 h 3955845"/>
              <a:gd name="connsiteX554" fmla="*/ 409547 w 3976873"/>
              <a:gd name="connsiteY554" fmla="*/ 2262389 h 3955845"/>
              <a:gd name="connsiteX555" fmla="*/ 717079 w 3976873"/>
              <a:gd name="connsiteY555" fmla="*/ 2327879 h 3955845"/>
              <a:gd name="connsiteX556" fmla="*/ 927984 w 3976873"/>
              <a:gd name="connsiteY556" fmla="*/ 2364978 h 3955845"/>
              <a:gd name="connsiteX557" fmla="*/ 677116 w 3976873"/>
              <a:gd name="connsiteY557" fmla="*/ 2295671 h 3955845"/>
              <a:gd name="connsiteX558" fmla="*/ 679502 w 3976873"/>
              <a:gd name="connsiteY558" fmla="*/ 2286009 h 3955845"/>
              <a:gd name="connsiteX559" fmla="*/ 873706 w 3976873"/>
              <a:gd name="connsiteY559" fmla="*/ 2328833 h 3955845"/>
              <a:gd name="connsiteX560" fmla="*/ 849013 w 3976873"/>
              <a:gd name="connsiteY560" fmla="*/ 2316308 h 3955845"/>
              <a:gd name="connsiteX561" fmla="*/ 804518 w 3976873"/>
              <a:gd name="connsiteY561" fmla="*/ 2296267 h 3955845"/>
              <a:gd name="connsiteX562" fmla="*/ 759665 w 3976873"/>
              <a:gd name="connsiteY562" fmla="*/ 2276943 h 3955845"/>
              <a:gd name="connsiteX563" fmla="*/ 754535 w 3976873"/>
              <a:gd name="connsiteY563" fmla="*/ 2273603 h 3955845"/>
              <a:gd name="connsiteX564" fmla="*/ 754058 w 3976873"/>
              <a:gd name="connsiteY564" fmla="*/ 2271574 h 3955845"/>
              <a:gd name="connsiteX565" fmla="*/ 762051 w 3976873"/>
              <a:gd name="connsiteY565" fmla="*/ 2265371 h 3955845"/>
              <a:gd name="connsiteX566" fmla="*/ 944804 w 3976873"/>
              <a:gd name="connsiteY566" fmla="*/ 2352214 h 3955845"/>
              <a:gd name="connsiteX567" fmla="*/ 953870 w 3976873"/>
              <a:gd name="connsiteY567" fmla="*/ 2355794 h 3955845"/>
              <a:gd name="connsiteX568" fmla="*/ 802372 w 3976873"/>
              <a:gd name="connsiteY568" fmla="*/ 2263105 h 3955845"/>
              <a:gd name="connsiteX569" fmla="*/ 804876 w 3976873"/>
              <a:gd name="connsiteY569" fmla="*/ 2256186 h 3955845"/>
              <a:gd name="connsiteX570" fmla="*/ 898996 w 3976873"/>
              <a:gd name="connsiteY570" fmla="*/ 2305333 h 3955845"/>
              <a:gd name="connsiteX571" fmla="*/ 906035 w 3976873"/>
              <a:gd name="connsiteY571" fmla="*/ 2309390 h 3955845"/>
              <a:gd name="connsiteX572" fmla="*/ 868697 w 3976873"/>
              <a:gd name="connsiteY572" fmla="*/ 2278254 h 3955845"/>
              <a:gd name="connsiteX573" fmla="*/ 728172 w 3976873"/>
              <a:gd name="connsiteY573" fmla="*/ 2163856 h 3955845"/>
              <a:gd name="connsiteX574" fmla="*/ 577270 w 3976873"/>
              <a:gd name="connsiteY574" fmla="*/ 2024762 h 3955845"/>
              <a:gd name="connsiteX575" fmla="*/ 553955 w 3976873"/>
              <a:gd name="connsiteY575" fmla="*/ 2017072 h 3955845"/>
              <a:gd name="connsiteX576" fmla="*/ 1865487 w 3976873"/>
              <a:gd name="connsiteY576" fmla="*/ 2390745 h 3955845"/>
              <a:gd name="connsiteX577" fmla="*/ 1885408 w 3976873"/>
              <a:gd name="connsiteY577" fmla="*/ 2423669 h 3955845"/>
              <a:gd name="connsiteX578" fmla="*/ 1878728 w 3976873"/>
              <a:gd name="connsiteY578" fmla="*/ 2427010 h 3955845"/>
              <a:gd name="connsiteX579" fmla="*/ 1857017 w 3976873"/>
              <a:gd name="connsiteY579" fmla="*/ 2395756 h 3955845"/>
              <a:gd name="connsiteX580" fmla="*/ 1859329 w 3976873"/>
              <a:gd name="connsiteY580" fmla="*/ 2389538 h 3955845"/>
              <a:gd name="connsiteX581" fmla="*/ 1865487 w 3976873"/>
              <a:gd name="connsiteY581" fmla="*/ 2390745 h 3955845"/>
              <a:gd name="connsiteX582" fmla="*/ 2103710 w 3976873"/>
              <a:gd name="connsiteY582" fmla="*/ 2408161 h 3955845"/>
              <a:gd name="connsiteX583" fmla="*/ 2115997 w 3976873"/>
              <a:gd name="connsiteY583" fmla="*/ 2433331 h 3955845"/>
              <a:gd name="connsiteX584" fmla="*/ 2125422 w 3976873"/>
              <a:gd name="connsiteY584" fmla="*/ 2479020 h 3955845"/>
              <a:gd name="connsiteX585" fmla="*/ 2113372 w 3976873"/>
              <a:gd name="connsiteY585" fmla="*/ 2479974 h 3955845"/>
              <a:gd name="connsiteX586" fmla="*/ 2103114 w 3976873"/>
              <a:gd name="connsiteY586" fmla="*/ 2441802 h 3955845"/>
              <a:gd name="connsiteX587" fmla="*/ 2097029 w 3976873"/>
              <a:gd name="connsiteY587" fmla="*/ 2413768 h 3955845"/>
              <a:gd name="connsiteX588" fmla="*/ 2103710 w 3976873"/>
              <a:gd name="connsiteY588" fmla="*/ 2408161 h 3955845"/>
              <a:gd name="connsiteX589" fmla="*/ 2200752 w 3976873"/>
              <a:gd name="connsiteY589" fmla="*/ 2420715 h 3955845"/>
              <a:gd name="connsiteX590" fmla="*/ 2200854 w 3976873"/>
              <a:gd name="connsiteY590" fmla="*/ 2423103 h 3955845"/>
              <a:gd name="connsiteX591" fmla="*/ 2192817 w 3976873"/>
              <a:gd name="connsiteY591" fmla="*/ 2488802 h 3955845"/>
              <a:gd name="connsiteX592" fmla="*/ 2192221 w 3976873"/>
              <a:gd name="connsiteY592" fmla="*/ 2544152 h 3955845"/>
              <a:gd name="connsiteX593" fmla="*/ 2192223 w 3976873"/>
              <a:gd name="connsiteY593" fmla="*/ 2544140 h 3955845"/>
              <a:gd name="connsiteX594" fmla="*/ 2192819 w 3976873"/>
              <a:gd name="connsiteY594" fmla="*/ 2488803 h 3955845"/>
              <a:gd name="connsiteX595" fmla="*/ 2200856 w 3976873"/>
              <a:gd name="connsiteY595" fmla="*/ 2423103 h 3955845"/>
              <a:gd name="connsiteX596" fmla="*/ 2200753 w 3976873"/>
              <a:gd name="connsiteY596" fmla="*/ 2420716 h 3955845"/>
              <a:gd name="connsiteX597" fmla="*/ 2136993 w 3976873"/>
              <a:gd name="connsiteY597" fmla="*/ 2392058 h 3955845"/>
              <a:gd name="connsiteX598" fmla="*/ 2141883 w 3976873"/>
              <a:gd name="connsiteY598" fmla="*/ 2395040 h 3955845"/>
              <a:gd name="connsiteX599" fmla="*/ 2150353 w 3976873"/>
              <a:gd name="connsiteY599" fmla="*/ 2464945 h 3955845"/>
              <a:gd name="connsiteX600" fmla="*/ 2140929 w 3976873"/>
              <a:gd name="connsiteY600" fmla="*/ 2465660 h 3955845"/>
              <a:gd name="connsiteX601" fmla="*/ 2132460 w 3976873"/>
              <a:gd name="connsiteY601" fmla="*/ 2396233 h 3955845"/>
              <a:gd name="connsiteX602" fmla="*/ 2136993 w 3976873"/>
              <a:gd name="connsiteY602" fmla="*/ 2392058 h 3955845"/>
              <a:gd name="connsiteX603" fmla="*/ 1486382 w 3976873"/>
              <a:gd name="connsiteY603" fmla="*/ 2182105 h 3955845"/>
              <a:gd name="connsiteX604" fmla="*/ 1494613 w 3976873"/>
              <a:gd name="connsiteY604" fmla="*/ 2197852 h 3955845"/>
              <a:gd name="connsiteX605" fmla="*/ 1491750 w 3976873"/>
              <a:gd name="connsiteY605" fmla="*/ 2233639 h 3955845"/>
              <a:gd name="connsiteX606" fmla="*/ 1481133 w 3976873"/>
              <a:gd name="connsiteY606" fmla="*/ 2231492 h 3955845"/>
              <a:gd name="connsiteX607" fmla="*/ 1480298 w 3976873"/>
              <a:gd name="connsiteY607" fmla="*/ 2208230 h 3955845"/>
              <a:gd name="connsiteX608" fmla="*/ 1479940 w 3976873"/>
              <a:gd name="connsiteY608" fmla="*/ 2188429 h 3955845"/>
              <a:gd name="connsiteX609" fmla="*/ 1486382 w 3976873"/>
              <a:gd name="connsiteY609" fmla="*/ 2182105 h 3955845"/>
              <a:gd name="connsiteX610" fmla="*/ 1410692 w 3976873"/>
              <a:gd name="connsiteY610" fmla="*/ 2136642 h 3955845"/>
              <a:gd name="connsiteX611" fmla="*/ 1415762 w 3976873"/>
              <a:gd name="connsiteY611" fmla="*/ 2138447 h 3955845"/>
              <a:gd name="connsiteX612" fmla="*/ 1432463 w 3976873"/>
              <a:gd name="connsiteY612" fmla="*/ 2182226 h 3955845"/>
              <a:gd name="connsiteX613" fmla="*/ 1423635 w 3976873"/>
              <a:gd name="connsiteY613" fmla="*/ 2185805 h 3955845"/>
              <a:gd name="connsiteX614" fmla="*/ 1407054 w 3976873"/>
              <a:gd name="connsiteY614" fmla="*/ 2140474 h 3955845"/>
              <a:gd name="connsiteX615" fmla="*/ 1410692 w 3976873"/>
              <a:gd name="connsiteY615" fmla="*/ 2136642 h 3955845"/>
              <a:gd name="connsiteX616" fmla="*/ 842214 w 3976873"/>
              <a:gd name="connsiteY616" fmla="*/ 1950206 h 3955845"/>
              <a:gd name="connsiteX617" fmla="*/ 849492 w 3976873"/>
              <a:gd name="connsiteY617" fmla="*/ 1982295 h 3955845"/>
              <a:gd name="connsiteX618" fmla="*/ 848537 w 3976873"/>
              <a:gd name="connsiteY618" fmla="*/ 2006392 h 3955845"/>
              <a:gd name="connsiteX619" fmla="*/ 849730 w 3976873"/>
              <a:gd name="connsiteY619" fmla="*/ 2024047 h 3955845"/>
              <a:gd name="connsiteX620" fmla="*/ 838636 w 3976873"/>
              <a:gd name="connsiteY620" fmla="*/ 2025239 h 3955845"/>
              <a:gd name="connsiteX621" fmla="*/ 832910 w 3976873"/>
              <a:gd name="connsiteY621" fmla="*/ 1991957 h 3955845"/>
              <a:gd name="connsiteX622" fmla="*/ 834818 w 3976873"/>
              <a:gd name="connsiteY622" fmla="*/ 1954023 h 3955845"/>
              <a:gd name="connsiteX623" fmla="*/ 837174 w 3976873"/>
              <a:gd name="connsiteY623" fmla="*/ 1949341 h 3955845"/>
              <a:gd name="connsiteX624" fmla="*/ 842214 w 3976873"/>
              <a:gd name="connsiteY624" fmla="*/ 1950206 h 3955845"/>
              <a:gd name="connsiteX625" fmla="*/ 1506676 w 3976873"/>
              <a:gd name="connsiteY625" fmla="*/ 2140325 h 3955845"/>
              <a:gd name="connsiteX626" fmla="*/ 1510836 w 3976873"/>
              <a:gd name="connsiteY626" fmla="*/ 2142621 h 3955845"/>
              <a:gd name="connsiteX627" fmla="*/ 1518471 w 3976873"/>
              <a:gd name="connsiteY627" fmla="*/ 2182106 h 3955845"/>
              <a:gd name="connsiteX628" fmla="*/ 1515728 w 3976873"/>
              <a:gd name="connsiteY628" fmla="*/ 2234355 h 3955845"/>
              <a:gd name="connsiteX629" fmla="*/ 1506542 w 3976873"/>
              <a:gd name="connsiteY629" fmla="*/ 2233640 h 3955845"/>
              <a:gd name="connsiteX630" fmla="*/ 1505827 w 3976873"/>
              <a:gd name="connsiteY630" fmla="*/ 2189025 h 3955845"/>
              <a:gd name="connsiteX631" fmla="*/ 1503322 w 3976873"/>
              <a:gd name="connsiteY631" fmla="*/ 2143575 h 3955845"/>
              <a:gd name="connsiteX632" fmla="*/ 1506676 w 3976873"/>
              <a:gd name="connsiteY632" fmla="*/ 2140325 h 3955845"/>
              <a:gd name="connsiteX633" fmla="*/ 885457 w 3976873"/>
              <a:gd name="connsiteY633" fmla="*/ 1902251 h 3955845"/>
              <a:gd name="connsiteX634" fmla="*/ 889095 w 3976873"/>
              <a:gd name="connsiteY634" fmla="*/ 1907380 h 3955845"/>
              <a:gd name="connsiteX635" fmla="*/ 886948 w 3976873"/>
              <a:gd name="connsiteY635" fmla="*/ 1937800 h 3955845"/>
              <a:gd name="connsiteX636" fmla="*/ 883608 w 3976873"/>
              <a:gd name="connsiteY636" fmla="*/ 1948893 h 3955845"/>
              <a:gd name="connsiteX637" fmla="*/ 874899 w 3976873"/>
              <a:gd name="connsiteY637" fmla="*/ 1946985 h 3955845"/>
              <a:gd name="connsiteX638" fmla="*/ 879671 w 3976873"/>
              <a:gd name="connsiteY638" fmla="*/ 1904278 h 3955845"/>
              <a:gd name="connsiteX639" fmla="*/ 885457 w 3976873"/>
              <a:gd name="connsiteY639" fmla="*/ 1902251 h 3955845"/>
              <a:gd name="connsiteX640" fmla="*/ 1544953 w 3976873"/>
              <a:gd name="connsiteY640" fmla="*/ 2100511 h 3955845"/>
              <a:gd name="connsiteX641" fmla="*/ 1550082 w 3976873"/>
              <a:gd name="connsiteY641" fmla="*/ 2124727 h 3955845"/>
              <a:gd name="connsiteX642" fmla="*/ 1545669 w 3976873"/>
              <a:gd name="connsiteY642" fmla="*/ 2158009 h 3955845"/>
              <a:gd name="connsiteX643" fmla="*/ 1535529 w 3976873"/>
              <a:gd name="connsiteY643" fmla="*/ 2155384 h 3955845"/>
              <a:gd name="connsiteX644" fmla="*/ 1536245 w 3976873"/>
              <a:gd name="connsiteY644" fmla="*/ 2103971 h 3955845"/>
              <a:gd name="connsiteX645" fmla="*/ 1539302 w 3976873"/>
              <a:gd name="connsiteY645" fmla="*/ 2098975 h 3955845"/>
              <a:gd name="connsiteX646" fmla="*/ 1544953 w 3976873"/>
              <a:gd name="connsiteY646" fmla="*/ 2100511 h 3955845"/>
              <a:gd name="connsiteX647" fmla="*/ 1888214 w 3976873"/>
              <a:gd name="connsiteY647" fmla="*/ 2186991 h 3955845"/>
              <a:gd name="connsiteX648" fmla="*/ 1880841 w 3976873"/>
              <a:gd name="connsiteY648" fmla="*/ 2215608 h 3955845"/>
              <a:gd name="connsiteX649" fmla="*/ 1891848 w 3976873"/>
              <a:gd name="connsiteY649" fmla="*/ 2249743 h 3955845"/>
              <a:gd name="connsiteX650" fmla="*/ 1883617 w 3976873"/>
              <a:gd name="connsiteY650" fmla="*/ 2260003 h 3955845"/>
              <a:gd name="connsiteX651" fmla="*/ 1852243 w 3976873"/>
              <a:gd name="connsiteY651" fmla="*/ 2300562 h 3955845"/>
              <a:gd name="connsiteX652" fmla="*/ 1896859 w 3976873"/>
              <a:gd name="connsiteY652" fmla="*/ 2357105 h 3955845"/>
              <a:gd name="connsiteX653" fmla="*/ 1886839 w 3976873"/>
              <a:gd name="connsiteY653" fmla="*/ 2363547 h 3955845"/>
              <a:gd name="connsiteX654" fmla="*/ 1835782 w 3976873"/>
              <a:gd name="connsiteY654" fmla="*/ 2307480 h 3955845"/>
              <a:gd name="connsiteX655" fmla="*/ 1804885 w 3976873"/>
              <a:gd name="connsiteY655" fmla="*/ 2307242 h 3955845"/>
              <a:gd name="connsiteX656" fmla="*/ 1821348 w 3976873"/>
              <a:gd name="connsiteY656" fmla="*/ 2344341 h 3955845"/>
              <a:gd name="connsiteX657" fmla="*/ 1841746 w 3976873"/>
              <a:gd name="connsiteY657" fmla="*/ 2359611 h 3955845"/>
              <a:gd name="connsiteX658" fmla="*/ 1851528 w 3976873"/>
              <a:gd name="connsiteY658" fmla="*/ 2382992 h 3955845"/>
              <a:gd name="connsiteX659" fmla="*/ 1844848 w 3976873"/>
              <a:gd name="connsiteY659" fmla="*/ 2386330 h 3955845"/>
              <a:gd name="connsiteX660" fmla="*/ 1819440 w 3976873"/>
              <a:gd name="connsiteY660" fmla="*/ 2360207 h 3955845"/>
              <a:gd name="connsiteX661" fmla="*/ 1808107 w 3976873"/>
              <a:gd name="connsiteY661" fmla="*/ 2351618 h 3955845"/>
              <a:gd name="connsiteX662" fmla="*/ 1805005 w 3976873"/>
              <a:gd name="connsiteY662" fmla="*/ 2353168 h 3955845"/>
              <a:gd name="connsiteX663" fmla="*/ 1774943 w 3976873"/>
              <a:gd name="connsiteY663" fmla="*/ 2364382 h 3955845"/>
              <a:gd name="connsiteX664" fmla="*/ 1769457 w 3976873"/>
              <a:gd name="connsiteY664" fmla="*/ 2398261 h 3955845"/>
              <a:gd name="connsiteX665" fmla="*/ 1791764 w 3976873"/>
              <a:gd name="connsiteY665" fmla="*/ 2410667 h 3955845"/>
              <a:gd name="connsiteX666" fmla="*/ 1809776 w 3976873"/>
              <a:gd name="connsiteY666" fmla="*/ 2437984 h 3955845"/>
              <a:gd name="connsiteX667" fmla="*/ 1801068 w 3976873"/>
              <a:gd name="connsiteY667" fmla="*/ 2449436 h 3955845"/>
              <a:gd name="connsiteX668" fmla="*/ 1770292 w 3976873"/>
              <a:gd name="connsiteY668" fmla="*/ 2429037 h 3955845"/>
              <a:gd name="connsiteX669" fmla="*/ 1915946 w 3976873"/>
              <a:gd name="connsiteY669" fmla="*/ 2570516 h 3955845"/>
              <a:gd name="connsiteX670" fmla="*/ 1908548 w 3976873"/>
              <a:gd name="connsiteY670" fmla="*/ 2574571 h 3955845"/>
              <a:gd name="connsiteX671" fmla="*/ 1871211 w 3976873"/>
              <a:gd name="connsiteY671" fmla="*/ 2542960 h 3955845"/>
              <a:gd name="connsiteX672" fmla="*/ 1834470 w 3976873"/>
              <a:gd name="connsiteY672" fmla="*/ 2514449 h 3955845"/>
              <a:gd name="connsiteX673" fmla="*/ 1809538 w 3976873"/>
              <a:gd name="connsiteY673" fmla="*/ 2497391 h 3955845"/>
              <a:gd name="connsiteX674" fmla="*/ 1809061 w 3976873"/>
              <a:gd name="connsiteY674" fmla="*/ 2497392 h 3955845"/>
              <a:gd name="connsiteX675" fmla="*/ 1813833 w 3976873"/>
              <a:gd name="connsiteY675" fmla="*/ 2544391 h 3955845"/>
              <a:gd name="connsiteX676" fmla="*/ 1804767 w 3976873"/>
              <a:gd name="connsiteY676" fmla="*/ 2555008 h 3955845"/>
              <a:gd name="connsiteX677" fmla="*/ 1758124 w 3976873"/>
              <a:gd name="connsiteY677" fmla="*/ 2584711 h 3955845"/>
              <a:gd name="connsiteX678" fmla="*/ 1807868 w 3976873"/>
              <a:gd name="connsiteY678" fmla="*/ 2732035 h 3955845"/>
              <a:gd name="connsiteX679" fmla="*/ 2018058 w 3976873"/>
              <a:gd name="connsiteY679" fmla="*/ 2798479 h 3955845"/>
              <a:gd name="connsiteX680" fmla="*/ 2121006 w 3976873"/>
              <a:gd name="connsiteY680" fmla="*/ 2870651 h 3955845"/>
              <a:gd name="connsiteX681" fmla="*/ 2190074 w 3976873"/>
              <a:gd name="connsiteY681" fmla="*/ 2907511 h 3955845"/>
              <a:gd name="connsiteX682" fmla="*/ 2142120 w 3976873"/>
              <a:gd name="connsiteY682" fmla="*/ 2871128 h 3955845"/>
              <a:gd name="connsiteX683" fmla="*/ 2021636 w 3976873"/>
              <a:gd name="connsiteY683" fmla="*/ 2759472 h 3955845"/>
              <a:gd name="connsiteX684" fmla="*/ 2026885 w 3976873"/>
              <a:gd name="connsiteY684" fmla="*/ 2750644 h 3955845"/>
              <a:gd name="connsiteX685" fmla="*/ 2143671 w 3976873"/>
              <a:gd name="connsiteY685" fmla="*/ 2852638 h 3955845"/>
              <a:gd name="connsiteX686" fmla="*/ 2230276 w 3976873"/>
              <a:gd name="connsiteY686" fmla="*/ 2918724 h 3955845"/>
              <a:gd name="connsiteX687" fmla="*/ 2104305 w 3976873"/>
              <a:gd name="connsiteY687" fmla="*/ 2774621 h 3955845"/>
              <a:gd name="connsiteX688" fmla="*/ 2110986 w 3976873"/>
              <a:gd name="connsiteY688" fmla="*/ 2766868 h 3955845"/>
              <a:gd name="connsiteX689" fmla="*/ 2197112 w 3976873"/>
              <a:gd name="connsiteY689" fmla="*/ 2859795 h 3955845"/>
              <a:gd name="connsiteX690" fmla="*/ 2272385 w 3976873"/>
              <a:gd name="connsiteY690" fmla="*/ 2927075 h 3955845"/>
              <a:gd name="connsiteX691" fmla="*/ 2226696 w 3976873"/>
              <a:gd name="connsiteY691" fmla="*/ 2868026 h 3955845"/>
              <a:gd name="connsiteX692" fmla="*/ 2143432 w 3976873"/>
              <a:gd name="connsiteY692" fmla="*/ 2708416 h 3955845"/>
              <a:gd name="connsiteX693" fmla="*/ 2151663 w 3976873"/>
              <a:gd name="connsiteY693" fmla="*/ 2704718 h 3955845"/>
              <a:gd name="connsiteX694" fmla="*/ 2234212 w 3976873"/>
              <a:gd name="connsiteY694" fmla="*/ 2849297 h 3955845"/>
              <a:gd name="connsiteX695" fmla="*/ 2228128 w 3976873"/>
              <a:gd name="connsiteY695" fmla="*/ 2836652 h 3955845"/>
              <a:gd name="connsiteX696" fmla="*/ 2189836 w 3976873"/>
              <a:gd name="connsiteY696" fmla="*/ 2749690 h 3955845"/>
              <a:gd name="connsiteX697" fmla="*/ 2198425 w 3976873"/>
              <a:gd name="connsiteY697" fmla="*/ 2746708 h 3955845"/>
              <a:gd name="connsiteX698" fmla="*/ 2206417 w 3976873"/>
              <a:gd name="connsiteY698" fmla="*/ 2758160 h 3955845"/>
              <a:gd name="connsiteX699" fmla="*/ 2204151 w 3976873"/>
              <a:gd name="connsiteY699" fmla="*/ 2751957 h 3955845"/>
              <a:gd name="connsiteX700" fmla="*/ 2145698 w 3976873"/>
              <a:gd name="connsiteY700" fmla="*/ 2519102 h 3955845"/>
              <a:gd name="connsiteX701" fmla="*/ 2154764 w 3976873"/>
              <a:gd name="connsiteY701" fmla="*/ 2517551 h 3955845"/>
              <a:gd name="connsiteX702" fmla="*/ 2189119 w 3976873"/>
              <a:gd name="connsiteY702" fmla="*/ 2644595 h 3955845"/>
              <a:gd name="connsiteX703" fmla="*/ 2186734 w 3976873"/>
              <a:gd name="connsiteY703" fmla="*/ 2616085 h 3955845"/>
              <a:gd name="connsiteX704" fmla="*/ 2185064 w 3976873"/>
              <a:gd name="connsiteY704" fmla="*/ 2613342 h 3955845"/>
              <a:gd name="connsiteX705" fmla="*/ 2174925 w 3976873"/>
              <a:gd name="connsiteY705" fmla="*/ 2506815 h 3955845"/>
              <a:gd name="connsiteX706" fmla="*/ 2182952 w 3976873"/>
              <a:gd name="connsiteY706" fmla="*/ 2411109 h 3955845"/>
              <a:gd name="connsiteX707" fmla="*/ 2093690 w 3976873"/>
              <a:gd name="connsiteY707" fmla="*/ 2351379 h 3955845"/>
              <a:gd name="connsiteX708" fmla="*/ 1938164 w 3976873"/>
              <a:gd name="connsiteY708" fmla="*/ 2238173 h 3955845"/>
              <a:gd name="connsiteX709" fmla="*/ 2068161 w 3976873"/>
              <a:gd name="connsiteY709" fmla="*/ 2241156 h 3955845"/>
              <a:gd name="connsiteX710" fmla="*/ 2303044 w 3976873"/>
              <a:gd name="connsiteY710" fmla="*/ 2394682 h 3955845"/>
              <a:gd name="connsiteX711" fmla="*/ 2294694 w 3976873"/>
              <a:gd name="connsiteY711" fmla="*/ 2408639 h 3955845"/>
              <a:gd name="connsiteX712" fmla="*/ 2061242 w 3976873"/>
              <a:gd name="connsiteY712" fmla="*/ 2252488 h 3955845"/>
              <a:gd name="connsiteX713" fmla="*/ 2068161 w 3976873"/>
              <a:gd name="connsiteY713" fmla="*/ 2241156 h 3955845"/>
              <a:gd name="connsiteX714" fmla="*/ 1574299 w 3976873"/>
              <a:gd name="connsiteY714" fmla="*/ 2040986 h 3955845"/>
              <a:gd name="connsiteX715" fmla="*/ 1586227 w 3976873"/>
              <a:gd name="connsiteY715" fmla="*/ 2062578 h 3955845"/>
              <a:gd name="connsiteX716" fmla="*/ 1570362 w 3976873"/>
              <a:gd name="connsiteY716" fmla="*/ 2068781 h 3955845"/>
              <a:gd name="connsiteX717" fmla="*/ 1566664 w 3976873"/>
              <a:gd name="connsiteY717" fmla="*/ 2043371 h 3955845"/>
              <a:gd name="connsiteX718" fmla="*/ 1574299 w 3976873"/>
              <a:gd name="connsiteY718" fmla="*/ 2040986 h 3955845"/>
              <a:gd name="connsiteX719" fmla="*/ 2931432 w 3976873"/>
              <a:gd name="connsiteY719" fmla="*/ 2457043 h 3955845"/>
              <a:gd name="connsiteX720" fmla="*/ 2938982 w 3976873"/>
              <a:gd name="connsiteY720" fmla="*/ 2460053 h 3955845"/>
              <a:gd name="connsiteX721" fmla="*/ 3029285 w 3976873"/>
              <a:gd name="connsiteY721" fmla="*/ 2560019 h 3955845"/>
              <a:gd name="connsiteX722" fmla="*/ 3016878 w 3976873"/>
              <a:gd name="connsiteY722" fmla="*/ 2570874 h 3955845"/>
              <a:gd name="connsiteX723" fmla="*/ 2923951 w 3976873"/>
              <a:gd name="connsiteY723" fmla="*/ 2473534 h 3955845"/>
              <a:gd name="connsiteX724" fmla="*/ 2924756 w 3976873"/>
              <a:gd name="connsiteY724" fmla="*/ 2459681 h 3955845"/>
              <a:gd name="connsiteX725" fmla="*/ 2931432 w 3976873"/>
              <a:gd name="connsiteY725" fmla="*/ 2457043 h 3955845"/>
              <a:gd name="connsiteX726" fmla="*/ 134821 w 3976873"/>
              <a:gd name="connsiteY726" fmla="*/ 1571339 h 3955845"/>
              <a:gd name="connsiteX727" fmla="*/ 160350 w 3976873"/>
              <a:gd name="connsiteY727" fmla="*/ 1589472 h 3955845"/>
              <a:gd name="connsiteX728" fmla="*/ 176096 w 3976873"/>
              <a:gd name="connsiteY728" fmla="*/ 1618579 h 3955845"/>
              <a:gd name="connsiteX729" fmla="*/ 167387 w 3976873"/>
              <a:gd name="connsiteY729" fmla="*/ 1620129 h 3955845"/>
              <a:gd name="connsiteX730" fmla="*/ 148301 w 3976873"/>
              <a:gd name="connsiteY730" fmla="*/ 1601162 h 3955845"/>
              <a:gd name="connsiteX731" fmla="*/ 130050 w 3976873"/>
              <a:gd name="connsiteY731" fmla="*/ 1583507 h 3955845"/>
              <a:gd name="connsiteX732" fmla="*/ 134821 w 3976873"/>
              <a:gd name="connsiteY732" fmla="*/ 1571339 h 3955845"/>
              <a:gd name="connsiteX733" fmla="*/ 594925 w 3976873"/>
              <a:gd name="connsiteY733" fmla="*/ 1701486 h 3955845"/>
              <a:gd name="connsiteX734" fmla="*/ 598743 w 3976873"/>
              <a:gd name="connsiteY734" fmla="*/ 1705303 h 3955845"/>
              <a:gd name="connsiteX735" fmla="*/ 603752 w 3976873"/>
              <a:gd name="connsiteY735" fmla="*/ 1743714 h 3955845"/>
              <a:gd name="connsiteX736" fmla="*/ 596236 w 3976873"/>
              <a:gd name="connsiteY736" fmla="*/ 1751469 h 3955845"/>
              <a:gd name="connsiteX737" fmla="*/ 587648 w 3976873"/>
              <a:gd name="connsiteY737" fmla="*/ 1707570 h 3955845"/>
              <a:gd name="connsiteX738" fmla="*/ 592778 w 3976873"/>
              <a:gd name="connsiteY738" fmla="*/ 1701247 h 3955845"/>
              <a:gd name="connsiteX739" fmla="*/ 594925 w 3976873"/>
              <a:gd name="connsiteY739" fmla="*/ 1701486 h 3955845"/>
              <a:gd name="connsiteX740" fmla="*/ 489352 w 3976873"/>
              <a:gd name="connsiteY740" fmla="*/ 1668681 h 3955845"/>
              <a:gd name="connsiteX741" fmla="*/ 491261 w 3976873"/>
              <a:gd name="connsiteY741" fmla="*/ 1669396 h 3955845"/>
              <a:gd name="connsiteX742" fmla="*/ 494244 w 3976873"/>
              <a:gd name="connsiteY742" fmla="*/ 1675241 h 3955845"/>
              <a:gd name="connsiteX743" fmla="*/ 521322 w 3976873"/>
              <a:gd name="connsiteY743" fmla="*/ 1730831 h 3955845"/>
              <a:gd name="connsiteX744" fmla="*/ 512018 w 3976873"/>
              <a:gd name="connsiteY744" fmla="*/ 1735721 h 3955845"/>
              <a:gd name="connsiteX745" fmla="*/ 489710 w 3976873"/>
              <a:gd name="connsiteY745" fmla="*/ 1698265 h 3955845"/>
              <a:gd name="connsiteX746" fmla="*/ 481361 w 3976873"/>
              <a:gd name="connsiteY746" fmla="*/ 1673332 h 3955845"/>
              <a:gd name="connsiteX747" fmla="*/ 489352 w 3976873"/>
              <a:gd name="connsiteY747" fmla="*/ 1668681 h 3955845"/>
              <a:gd name="connsiteX748" fmla="*/ 439132 w 3976873"/>
              <a:gd name="connsiteY748" fmla="*/ 1641363 h 3955845"/>
              <a:gd name="connsiteX749" fmla="*/ 462155 w 3976873"/>
              <a:gd name="connsiteY749" fmla="*/ 1680252 h 3955845"/>
              <a:gd name="connsiteX750" fmla="*/ 454402 w 3976873"/>
              <a:gd name="connsiteY750" fmla="*/ 1684308 h 3955845"/>
              <a:gd name="connsiteX751" fmla="*/ 433407 w 3976873"/>
              <a:gd name="connsiteY751" fmla="*/ 1650309 h 3955845"/>
              <a:gd name="connsiteX752" fmla="*/ 431259 w 3976873"/>
              <a:gd name="connsiteY752" fmla="*/ 1644345 h 3955845"/>
              <a:gd name="connsiteX753" fmla="*/ 431855 w 3976873"/>
              <a:gd name="connsiteY753" fmla="*/ 1643033 h 3955845"/>
              <a:gd name="connsiteX754" fmla="*/ 439132 w 3976873"/>
              <a:gd name="connsiteY754" fmla="*/ 1641363 h 3955845"/>
              <a:gd name="connsiteX755" fmla="*/ 221293 w 3976873"/>
              <a:gd name="connsiteY755" fmla="*/ 1559083 h 3955845"/>
              <a:gd name="connsiteX756" fmla="*/ 228346 w 3976873"/>
              <a:gd name="connsiteY756" fmla="*/ 1562155 h 3955845"/>
              <a:gd name="connsiteX757" fmla="*/ 270455 w 3976873"/>
              <a:gd name="connsiteY757" fmla="*/ 1605337 h 3955845"/>
              <a:gd name="connsiteX758" fmla="*/ 312087 w 3976873"/>
              <a:gd name="connsiteY758" fmla="*/ 1645539 h 3955845"/>
              <a:gd name="connsiteX759" fmla="*/ 307793 w 3976873"/>
              <a:gd name="connsiteY759" fmla="*/ 1652815 h 3955845"/>
              <a:gd name="connsiteX760" fmla="*/ 252682 w 3976873"/>
              <a:gd name="connsiteY760" fmla="*/ 1607843 h 3955845"/>
              <a:gd name="connsiteX761" fmla="*/ 217013 w 3976873"/>
              <a:gd name="connsiteY761" fmla="*/ 1565853 h 3955845"/>
              <a:gd name="connsiteX762" fmla="*/ 221293 w 3976873"/>
              <a:gd name="connsiteY762" fmla="*/ 1559083 h 3955845"/>
              <a:gd name="connsiteX763" fmla="*/ 374475 w 3976873"/>
              <a:gd name="connsiteY763" fmla="*/ 1600805 h 3955845"/>
              <a:gd name="connsiteX764" fmla="*/ 403105 w 3976873"/>
              <a:gd name="connsiteY764" fmla="*/ 1639455 h 3955845"/>
              <a:gd name="connsiteX765" fmla="*/ 395710 w 3976873"/>
              <a:gd name="connsiteY765" fmla="*/ 1643868 h 3955845"/>
              <a:gd name="connsiteX766" fmla="*/ 380560 w 3976873"/>
              <a:gd name="connsiteY766" fmla="*/ 1624424 h 3955845"/>
              <a:gd name="connsiteX767" fmla="*/ 366961 w 3976873"/>
              <a:gd name="connsiteY767" fmla="*/ 1607008 h 3955845"/>
              <a:gd name="connsiteX768" fmla="*/ 374475 w 3976873"/>
              <a:gd name="connsiteY768" fmla="*/ 1600805 h 3955845"/>
              <a:gd name="connsiteX769" fmla="*/ 577763 w 3976873"/>
              <a:gd name="connsiteY769" fmla="*/ 1656870 h 3955845"/>
              <a:gd name="connsiteX770" fmla="*/ 582042 w 3976873"/>
              <a:gd name="connsiteY770" fmla="*/ 1659136 h 3955845"/>
              <a:gd name="connsiteX771" fmla="*/ 585263 w 3976873"/>
              <a:gd name="connsiteY771" fmla="*/ 1671186 h 3955845"/>
              <a:gd name="connsiteX772" fmla="*/ 575124 w 3976873"/>
              <a:gd name="connsiteY772" fmla="*/ 1673332 h 3955845"/>
              <a:gd name="connsiteX773" fmla="*/ 574288 w 3976873"/>
              <a:gd name="connsiteY773" fmla="*/ 1660330 h 3955845"/>
              <a:gd name="connsiteX774" fmla="*/ 577763 w 3976873"/>
              <a:gd name="connsiteY774" fmla="*/ 1656870 h 3955845"/>
              <a:gd name="connsiteX775" fmla="*/ 2310321 w 3976873"/>
              <a:gd name="connsiteY775" fmla="*/ 2151091 h 3955845"/>
              <a:gd name="connsiteX776" fmla="*/ 2367819 w 3976873"/>
              <a:gd name="connsiteY776" fmla="*/ 2220996 h 3955845"/>
              <a:gd name="connsiteX777" fmla="*/ 2355174 w 3976873"/>
              <a:gd name="connsiteY777" fmla="*/ 2230896 h 3955845"/>
              <a:gd name="connsiteX778" fmla="*/ 2295648 w 3976873"/>
              <a:gd name="connsiteY778" fmla="*/ 2163497 h 3955845"/>
              <a:gd name="connsiteX779" fmla="*/ 2310321 w 3976873"/>
              <a:gd name="connsiteY779" fmla="*/ 2151091 h 3955845"/>
              <a:gd name="connsiteX780" fmla="*/ 2409450 w 3976873"/>
              <a:gd name="connsiteY780" fmla="*/ 2168865 h 3955845"/>
              <a:gd name="connsiteX781" fmla="*/ 2456929 w 3976873"/>
              <a:gd name="connsiteY781" fmla="*/ 2228631 h 3955845"/>
              <a:gd name="connsiteX782" fmla="*/ 2446550 w 3976873"/>
              <a:gd name="connsiteY782" fmla="*/ 2237099 h 3955845"/>
              <a:gd name="connsiteX783" fmla="*/ 2395732 w 3976873"/>
              <a:gd name="connsiteY783" fmla="*/ 2181988 h 3955845"/>
              <a:gd name="connsiteX784" fmla="*/ 2409450 w 3976873"/>
              <a:gd name="connsiteY784" fmla="*/ 2168865 h 3955845"/>
              <a:gd name="connsiteX785" fmla="*/ 401673 w 3976873"/>
              <a:gd name="connsiteY785" fmla="*/ 1527440 h 3955845"/>
              <a:gd name="connsiteX786" fmla="*/ 435433 w 3976873"/>
              <a:gd name="connsiteY786" fmla="*/ 1569430 h 3955845"/>
              <a:gd name="connsiteX787" fmla="*/ 479571 w 3976873"/>
              <a:gd name="connsiteY787" fmla="*/ 1646373 h 3955845"/>
              <a:gd name="connsiteX788" fmla="*/ 472652 w 3976873"/>
              <a:gd name="connsiteY788" fmla="*/ 1650786 h 3955845"/>
              <a:gd name="connsiteX789" fmla="*/ 432689 w 3976873"/>
              <a:gd name="connsiteY789" fmla="*/ 1588159 h 3955845"/>
              <a:gd name="connsiteX790" fmla="*/ 411456 w 3976873"/>
              <a:gd name="connsiteY790" fmla="*/ 1558098 h 3955845"/>
              <a:gd name="connsiteX791" fmla="*/ 396664 w 3976873"/>
              <a:gd name="connsiteY791" fmla="*/ 1535551 h 3955845"/>
              <a:gd name="connsiteX792" fmla="*/ 401673 w 3976873"/>
              <a:gd name="connsiteY792" fmla="*/ 1527440 h 3955845"/>
              <a:gd name="connsiteX793" fmla="*/ 1529685 w 3976873"/>
              <a:gd name="connsiteY793" fmla="*/ 1874813 h 3955845"/>
              <a:gd name="connsiteX794" fmla="*/ 1547698 w 3976873"/>
              <a:gd name="connsiteY794" fmla="*/ 1912390 h 3955845"/>
              <a:gd name="connsiteX795" fmla="*/ 1538154 w 3976873"/>
              <a:gd name="connsiteY795" fmla="*/ 1913702 h 3955845"/>
              <a:gd name="connsiteX796" fmla="*/ 1523005 w 3976873"/>
              <a:gd name="connsiteY796" fmla="*/ 1880420 h 3955845"/>
              <a:gd name="connsiteX797" fmla="*/ 1529685 w 3976873"/>
              <a:gd name="connsiteY797" fmla="*/ 1874813 h 3955845"/>
              <a:gd name="connsiteX798" fmla="*/ 1511956 w 3976873"/>
              <a:gd name="connsiteY798" fmla="*/ 1866524 h 3955845"/>
              <a:gd name="connsiteX799" fmla="*/ 1517995 w 3976873"/>
              <a:gd name="connsiteY799" fmla="*/ 1881614 h 3955845"/>
              <a:gd name="connsiteX800" fmla="*/ 1503322 w 3976873"/>
              <a:gd name="connsiteY800" fmla="*/ 1885550 h 3955845"/>
              <a:gd name="connsiteX801" fmla="*/ 1493898 w 3976873"/>
              <a:gd name="connsiteY801" fmla="*/ 1870281 h 3955845"/>
              <a:gd name="connsiteX802" fmla="*/ 1497238 w 3976873"/>
              <a:gd name="connsiteY802" fmla="*/ 1862527 h 3955845"/>
              <a:gd name="connsiteX803" fmla="*/ 1511956 w 3976873"/>
              <a:gd name="connsiteY803" fmla="*/ 1866524 h 3955845"/>
              <a:gd name="connsiteX804" fmla="*/ 316262 w 3976873"/>
              <a:gd name="connsiteY804" fmla="*/ 1493561 h 3955845"/>
              <a:gd name="connsiteX805" fmla="*/ 360160 w 3976873"/>
              <a:gd name="connsiteY805" fmla="*/ 1544857 h 3955845"/>
              <a:gd name="connsiteX806" fmla="*/ 389506 w 3976873"/>
              <a:gd name="connsiteY806" fmla="*/ 1586251 h 3955845"/>
              <a:gd name="connsiteX807" fmla="*/ 381991 w 3976873"/>
              <a:gd name="connsiteY807" fmla="*/ 1590545 h 3955845"/>
              <a:gd name="connsiteX808" fmla="*/ 306362 w 3976873"/>
              <a:gd name="connsiteY808" fmla="*/ 1504536 h 3955845"/>
              <a:gd name="connsiteX809" fmla="*/ 316262 w 3976873"/>
              <a:gd name="connsiteY809" fmla="*/ 1493561 h 3955845"/>
              <a:gd name="connsiteX810" fmla="*/ 652901 w 3976873"/>
              <a:gd name="connsiteY810" fmla="*/ 1596988 h 3955845"/>
              <a:gd name="connsiteX811" fmla="*/ 658030 w 3976873"/>
              <a:gd name="connsiteY811" fmla="*/ 1604861 h 3955845"/>
              <a:gd name="connsiteX812" fmla="*/ 639301 w 3976873"/>
              <a:gd name="connsiteY812" fmla="*/ 1648163 h 3955845"/>
              <a:gd name="connsiteX813" fmla="*/ 629758 w 3976873"/>
              <a:gd name="connsiteY813" fmla="*/ 1645062 h 3955845"/>
              <a:gd name="connsiteX814" fmla="*/ 652901 w 3976873"/>
              <a:gd name="connsiteY814" fmla="*/ 1596988 h 3955845"/>
              <a:gd name="connsiteX815" fmla="*/ 365529 w 3976873"/>
              <a:gd name="connsiteY815" fmla="*/ 1505848 h 3955845"/>
              <a:gd name="connsiteX816" fmla="*/ 437581 w 3976873"/>
              <a:gd name="connsiteY816" fmla="*/ 1613926 h 3955845"/>
              <a:gd name="connsiteX817" fmla="*/ 430662 w 3976873"/>
              <a:gd name="connsiteY817" fmla="*/ 1618936 h 3955845"/>
              <a:gd name="connsiteX818" fmla="*/ 353719 w 3976873"/>
              <a:gd name="connsiteY818" fmla="*/ 1516465 h 3955845"/>
              <a:gd name="connsiteX819" fmla="*/ 354972 w 3976873"/>
              <a:gd name="connsiteY819" fmla="*/ 1505162 h 3955845"/>
              <a:gd name="connsiteX820" fmla="*/ 365529 w 3976873"/>
              <a:gd name="connsiteY820" fmla="*/ 1505848 h 3955845"/>
              <a:gd name="connsiteX821" fmla="*/ 1568931 w 3976873"/>
              <a:gd name="connsiteY821" fmla="*/ 1877081 h 3955845"/>
              <a:gd name="connsiteX822" fmla="*/ 1577758 w 3976873"/>
              <a:gd name="connsiteY822" fmla="*/ 1918953 h 3955845"/>
              <a:gd name="connsiteX823" fmla="*/ 1563682 w 3976873"/>
              <a:gd name="connsiteY823" fmla="*/ 1914300 h 3955845"/>
              <a:gd name="connsiteX824" fmla="*/ 1564160 w 3976873"/>
              <a:gd name="connsiteY824" fmla="*/ 1884716 h 3955845"/>
              <a:gd name="connsiteX825" fmla="*/ 1568931 w 3976873"/>
              <a:gd name="connsiteY825" fmla="*/ 1877081 h 3955845"/>
              <a:gd name="connsiteX826" fmla="*/ 251011 w 3976873"/>
              <a:gd name="connsiteY826" fmla="*/ 1467319 h 3955845"/>
              <a:gd name="connsiteX827" fmla="*/ 298727 w 3976873"/>
              <a:gd name="connsiteY827" fmla="*/ 1526605 h 3955845"/>
              <a:gd name="connsiteX828" fmla="*/ 320318 w 3976873"/>
              <a:gd name="connsiteY828" fmla="*/ 1555952 h 3955845"/>
              <a:gd name="connsiteX829" fmla="*/ 332964 w 3976873"/>
              <a:gd name="connsiteY829" fmla="*/ 1575753 h 3955845"/>
              <a:gd name="connsiteX830" fmla="*/ 328788 w 3976873"/>
              <a:gd name="connsiteY830" fmla="*/ 1582196 h 3955845"/>
              <a:gd name="connsiteX831" fmla="*/ 288109 w 3976873"/>
              <a:gd name="connsiteY831" fmla="*/ 1535434 h 3955845"/>
              <a:gd name="connsiteX832" fmla="*/ 240990 w 3976873"/>
              <a:gd name="connsiteY832" fmla="*/ 1472805 h 3955845"/>
              <a:gd name="connsiteX833" fmla="*/ 243763 w 3976873"/>
              <a:gd name="connsiteY833" fmla="*/ 1465723 h 3955845"/>
              <a:gd name="connsiteX834" fmla="*/ 251011 w 3976873"/>
              <a:gd name="connsiteY834" fmla="*/ 1467319 h 3955845"/>
              <a:gd name="connsiteX835" fmla="*/ 579059 w 3976873"/>
              <a:gd name="connsiteY835" fmla="*/ 1557740 h 3955845"/>
              <a:gd name="connsiteX836" fmla="*/ 582638 w 3976873"/>
              <a:gd name="connsiteY836" fmla="*/ 1586132 h 3955845"/>
              <a:gd name="connsiteX837" fmla="*/ 573572 w 3976873"/>
              <a:gd name="connsiteY837" fmla="*/ 1621561 h 3955845"/>
              <a:gd name="connsiteX838" fmla="*/ 564387 w 3976873"/>
              <a:gd name="connsiteY838" fmla="*/ 1618339 h 3955845"/>
              <a:gd name="connsiteX839" fmla="*/ 571305 w 3976873"/>
              <a:gd name="connsiteY839" fmla="*/ 1561080 h 3955845"/>
              <a:gd name="connsiteX840" fmla="*/ 579059 w 3976873"/>
              <a:gd name="connsiteY840" fmla="*/ 1557740 h 3955845"/>
              <a:gd name="connsiteX841" fmla="*/ 622362 w 3976873"/>
              <a:gd name="connsiteY841" fmla="*/ 1564897 h 3955845"/>
              <a:gd name="connsiteX842" fmla="*/ 630832 w 3976873"/>
              <a:gd name="connsiteY842" fmla="*/ 1567760 h 3955845"/>
              <a:gd name="connsiteX843" fmla="*/ 622599 w 3976873"/>
              <a:gd name="connsiteY843" fmla="*/ 1593766 h 3955845"/>
              <a:gd name="connsiteX844" fmla="*/ 608166 w 3976873"/>
              <a:gd name="connsiteY844" fmla="*/ 1630031 h 3955845"/>
              <a:gd name="connsiteX845" fmla="*/ 606376 w 3976873"/>
              <a:gd name="connsiteY845" fmla="*/ 1630746 h 3955845"/>
              <a:gd name="connsiteX846" fmla="*/ 595521 w 3976873"/>
              <a:gd name="connsiteY846" fmla="*/ 1685977 h 3955845"/>
              <a:gd name="connsiteX847" fmla="*/ 589556 w 3976873"/>
              <a:gd name="connsiteY847" fmla="*/ 1683950 h 3955845"/>
              <a:gd name="connsiteX848" fmla="*/ 591823 w 3976873"/>
              <a:gd name="connsiteY848" fmla="*/ 1613687 h 3955845"/>
              <a:gd name="connsiteX849" fmla="*/ 600173 w 3976873"/>
              <a:gd name="connsiteY849" fmla="*/ 1565494 h 3955845"/>
              <a:gd name="connsiteX850" fmla="*/ 609001 w 3976873"/>
              <a:gd name="connsiteY850" fmla="*/ 1567283 h 3955845"/>
              <a:gd name="connsiteX851" fmla="*/ 608643 w 3976873"/>
              <a:gd name="connsiteY851" fmla="*/ 1590187 h 3955845"/>
              <a:gd name="connsiteX852" fmla="*/ 622362 w 3976873"/>
              <a:gd name="connsiteY852" fmla="*/ 1564897 h 3955845"/>
              <a:gd name="connsiteX853" fmla="*/ 381037 w 3976873"/>
              <a:gd name="connsiteY853" fmla="*/ 1480560 h 3955845"/>
              <a:gd name="connsiteX854" fmla="*/ 393562 w 3976873"/>
              <a:gd name="connsiteY854" fmla="*/ 1494875 h 3955845"/>
              <a:gd name="connsiteX855" fmla="*/ 388910 w 3976873"/>
              <a:gd name="connsiteY855" fmla="*/ 1503583 h 3955845"/>
              <a:gd name="connsiteX856" fmla="*/ 374356 w 3976873"/>
              <a:gd name="connsiteY856" fmla="*/ 1484257 h 3955845"/>
              <a:gd name="connsiteX857" fmla="*/ 381037 w 3976873"/>
              <a:gd name="connsiteY857" fmla="*/ 1480560 h 3955845"/>
              <a:gd name="connsiteX858" fmla="*/ 570157 w 3976873"/>
              <a:gd name="connsiteY858" fmla="*/ 1536268 h 3955845"/>
              <a:gd name="connsiteX859" fmla="*/ 573333 w 3976873"/>
              <a:gd name="connsiteY859" fmla="*/ 1540443 h 3955845"/>
              <a:gd name="connsiteX860" fmla="*/ 567011 w 3976873"/>
              <a:gd name="connsiteY860" fmla="*/ 1560127 h 3955845"/>
              <a:gd name="connsiteX861" fmla="*/ 559376 w 3976873"/>
              <a:gd name="connsiteY861" fmla="*/ 1557502 h 3955845"/>
              <a:gd name="connsiteX862" fmla="*/ 565102 w 3976873"/>
              <a:gd name="connsiteY862" fmla="*/ 1538176 h 3955845"/>
              <a:gd name="connsiteX863" fmla="*/ 570157 w 3976873"/>
              <a:gd name="connsiteY863" fmla="*/ 1536268 h 3955845"/>
              <a:gd name="connsiteX864" fmla="*/ 336064 w 3976873"/>
              <a:gd name="connsiteY864" fmla="*/ 1461353 h 3955845"/>
              <a:gd name="connsiteX865" fmla="*/ 352050 w 3976873"/>
              <a:gd name="connsiteY865" fmla="*/ 1481871 h 3955845"/>
              <a:gd name="connsiteX866" fmla="*/ 345727 w 3976873"/>
              <a:gd name="connsiteY866" fmla="*/ 1490937 h 3955845"/>
              <a:gd name="connsiteX867" fmla="*/ 328311 w 3976873"/>
              <a:gd name="connsiteY867" fmla="*/ 1465171 h 3955845"/>
              <a:gd name="connsiteX868" fmla="*/ 336064 w 3976873"/>
              <a:gd name="connsiteY868" fmla="*/ 1461353 h 3955845"/>
              <a:gd name="connsiteX869" fmla="*/ 589795 w 3976873"/>
              <a:gd name="connsiteY869" fmla="*/ 1520282 h 3955845"/>
              <a:gd name="connsiteX870" fmla="*/ 598145 w 3976873"/>
              <a:gd name="connsiteY870" fmla="*/ 1522907 h 3955845"/>
              <a:gd name="connsiteX871" fmla="*/ 595760 w 3976873"/>
              <a:gd name="connsiteY871" fmla="*/ 1536387 h 3955845"/>
              <a:gd name="connsiteX872" fmla="*/ 584308 w 3976873"/>
              <a:gd name="connsiteY872" fmla="*/ 1531734 h 3955845"/>
              <a:gd name="connsiteX873" fmla="*/ 589795 w 3976873"/>
              <a:gd name="connsiteY873" fmla="*/ 1520282 h 3955845"/>
              <a:gd name="connsiteX874" fmla="*/ 768372 w 3976873"/>
              <a:gd name="connsiteY874" fmla="*/ 1556189 h 3955845"/>
              <a:gd name="connsiteX875" fmla="*/ 770043 w 3976873"/>
              <a:gd name="connsiteY875" fmla="*/ 1564658 h 3955845"/>
              <a:gd name="connsiteX876" fmla="*/ 748690 w 3976873"/>
              <a:gd name="connsiteY876" fmla="*/ 1578377 h 3955845"/>
              <a:gd name="connsiteX877" fmla="*/ 736403 w 3976873"/>
              <a:gd name="connsiteY877" fmla="*/ 1587205 h 3955845"/>
              <a:gd name="connsiteX878" fmla="*/ 721730 w 3976873"/>
              <a:gd name="connsiteY878" fmla="*/ 1593527 h 3955845"/>
              <a:gd name="connsiteX879" fmla="*/ 711829 w 3976873"/>
              <a:gd name="connsiteY879" fmla="*/ 1587205 h 3955845"/>
              <a:gd name="connsiteX880" fmla="*/ 739385 w 3976873"/>
              <a:gd name="connsiteY880" fmla="*/ 1563466 h 3955845"/>
              <a:gd name="connsiteX881" fmla="*/ 768372 w 3976873"/>
              <a:gd name="connsiteY881" fmla="*/ 1556189 h 3955845"/>
              <a:gd name="connsiteX882" fmla="*/ 350776 w 3976873"/>
              <a:gd name="connsiteY882" fmla="*/ 1424682 h 3955845"/>
              <a:gd name="connsiteX883" fmla="*/ 293120 w 3976873"/>
              <a:gd name="connsiteY883" fmla="*/ 1426879 h 3955845"/>
              <a:gd name="connsiteX884" fmla="*/ 267115 w 3976873"/>
              <a:gd name="connsiteY884" fmla="*/ 1431771 h 3955845"/>
              <a:gd name="connsiteX885" fmla="*/ 218215 w 3976873"/>
              <a:gd name="connsiteY885" fmla="*/ 1415918 h 3955845"/>
              <a:gd name="connsiteX886" fmla="*/ 200670 w 3976873"/>
              <a:gd name="connsiteY886" fmla="*/ 1419244 h 3955845"/>
              <a:gd name="connsiteX887" fmla="*/ 192916 w 3976873"/>
              <a:gd name="connsiteY887" fmla="*/ 1418410 h 3955845"/>
              <a:gd name="connsiteX888" fmla="*/ 168343 w 3976873"/>
              <a:gd name="connsiteY888" fmla="*/ 1436303 h 3955845"/>
              <a:gd name="connsiteX889" fmla="*/ 167746 w 3976873"/>
              <a:gd name="connsiteY889" fmla="*/ 1454435 h 3955845"/>
              <a:gd name="connsiteX890" fmla="*/ 176932 w 3976873"/>
              <a:gd name="connsiteY890" fmla="*/ 1484138 h 3955845"/>
              <a:gd name="connsiteX891" fmla="*/ 189576 w 3976873"/>
              <a:gd name="connsiteY891" fmla="*/ 1509190 h 3955845"/>
              <a:gd name="connsiteX892" fmla="*/ 191603 w 3976873"/>
              <a:gd name="connsiteY892" fmla="*/ 1516824 h 3955845"/>
              <a:gd name="connsiteX893" fmla="*/ 207350 w 3976873"/>
              <a:gd name="connsiteY893" fmla="*/ 1533525 h 3955845"/>
              <a:gd name="connsiteX894" fmla="*/ 202101 w 3976873"/>
              <a:gd name="connsiteY894" fmla="*/ 1540920 h 3955845"/>
              <a:gd name="connsiteX895" fmla="*/ 164048 w 3976873"/>
              <a:gd name="connsiteY895" fmla="*/ 1506446 h 3955845"/>
              <a:gd name="connsiteX896" fmla="*/ 122177 w 3976873"/>
              <a:gd name="connsiteY896" fmla="*/ 1466126 h 3955845"/>
              <a:gd name="connsiteX897" fmla="*/ 79948 w 3976873"/>
              <a:gd name="connsiteY897" fmla="*/ 1479487 h 3955845"/>
              <a:gd name="connsiteX898" fmla="*/ 87344 w 3976873"/>
              <a:gd name="connsiteY898" fmla="*/ 1523386 h 3955845"/>
              <a:gd name="connsiteX899" fmla="*/ 87344 w 3976873"/>
              <a:gd name="connsiteY899" fmla="*/ 1523505 h 3955845"/>
              <a:gd name="connsiteX900" fmla="*/ 114303 w 3976873"/>
              <a:gd name="connsiteY900" fmla="*/ 1559650 h 3955845"/>
              <a:gd name="connsiteX901" fmla="*/ 105954 w 3976873"/>
              <a:gd name="connsiteY901" fmla="*/ 1561916 h 3955845"/>
              <a:gd name="connsiteX902" fmla="*/ 34259 w 3976873"/>
              <a:gd name="connsiteY902" fmla="*/ 1528872 h 3955845"/>
              <a:gd name="connsiteX903" fmla="*/ 27818 w 3976873"/>
              <a:gd name="connsiteY903" fmla="*/ 1535672 h 3955845"/>
              <a:gd name="connsiteX904" fmla="*/ 87226 w 3976873"/>
              <a:gd name="connsiteY904" fmla="*/ 1611661 h 3955845"/>
              <a:gd name="connsiteX905" fmla="*/ 158083 w 3976873"/>
              <a:gd name="connsiteY905" fmla="*/ 1670708 h 3955845"/>
              <a:gd name="connsiteX906" fmla="*/ 343699 w 3976873"/>
              <a:gd name="connsiteY906" fmla="*/ 1777832 h 3955845"/>
              <a:gd name="connsiteX907" fmla="*/ 568919 w 3976873"/>
              <a:gd name="connsiteY907" fmla="*/ 1910602 h 3955845"/>
              <a:gd name="connsiteX908" fmla="*/ 512614 w 3976873"/>
              <a:gd name="connsiteY908" fmla="*/ 1855609 h 3955845"/>
              <a:gd name="connsiteX909" fmla="*/ 438535 w 3976873"/>
              <a:gd name="connsiteY909" fmla="*/ 1789402 h 3955845"/>
              <a:gd name="connsiteX910" fmla="*/ 436627 w 3976873"/>
              <a:gd name="connsiteY910" fmla="*/ 1782603 h 3955845"/>
              <a:gd name="connsiteX911" fmla="*/ 438058 w 3976873"/>
              <a:gd name="connsiteY911" fmla="*/ 1779741 h 3955845"/>
              <a:gd name="connsiteX912" fmla="*/ 447243 w 3976873"/>
              <a:gd name="connsiteY912" fmla="*/ 1781649 h 3955845"/>
              <a:gd name="connsiteX913" fmla="*/ 486251 w 3976873"/>
              <a:gd name="connsiteY913" fmla="*/ 1809920 h 3955845"/>
              <a:gd name="connsiteX914" fmla="*/ 523947 w 3976873"/>
              <a:gd name="connsiteY914" fmla="*/ 1843799 h 3955845"/>
              <a:gd name="connsiteX915" fmla="*/ 528719 w 3976873"/>
              <a:gd name="connsiteY915" fmla="*/ 1848094 h 3955845"/>
              <a:gd name="connsiteX916" fmla="*/ 524783 w 3976873"/>
              <a:gd name="connsiteY916" fmla="*/ 1842129 h 3955845"/>
              <a:gd name="connsiteX917" fmla="*/ 448914 w 3976873"/>
              <a:gd name="connsiteY917" fmla="*/ 1753615 h 3955845"/>
              <a:gd name="connsiteX918" fmla="*/ 411933 w 3976873"/>
              <a:gd name="connsiteY918" fmla="*/ 1709598 h 3955845"/>
              <a:gd name="connsiteX919" fmla="*/ 419807 w 3976873"/>
              <a:gd name="connsiteY919" fmla="*/ 1707093 h 3955845"/>
              <a:gd name="connsiteX920" fmla="*/ 476231 w 3976873"/>
              <a:gd name="connsiteY920" fmla="*/ 1766499 h 3955845"/>
              <a:gd name="connsiteX921" fmla="*/ 527406 w 3976873"/>
              <a:gd name="connsiteY921" fmla="*/ 1821730 h 3955845"/>
              <a:gd name="connsiteX922" fmla="*/ 554844 w 3976873"/>
              <a:gd name="connsiteY922" fmla="*/ 1856683 h 3955845"/>
              <a:gd name="connsiteX923" fmla="*/ 540408 w 3976873"/>
              <a:gd name="connsiteY923" fmla="*/ 1829365 h 3955845"/>
              <a:gd name="connsiteX924" fmla="*/ 505934 w 3976873"/>
              <a:gd name="connsiteY924" fmla="*/ 1770435 h 3955845"/>
              <a:gd name="connsiteX925" fmla="*/ 466330 w 3976873"/>
              <a:gd name="connsiteY925" fmla="*/ 1721168 h 3955845"/>
              <a:gd name="connsiteX926" fmla="*/ 472414 w 3976873"/>
              <a:gd name="connsiteY926" fmla="*/ 1716993 h 3955845"/>
              <a:gd name="connsiteX927" fmla="*/ 514046 w 3976873"/>
              <a:gd name="connsiteY927" fmla="*/ 1755643 h 3955845"/>
              <a:gd name="connsiteX928" fmla="*/ 551264 w 3976873"/>
              <a:gd name="connsiteY928" fmla="*/ 1822446 h 3955845"/>
              <a:gd name="connsiteX929" fmla="*/ 591704 w 3976873"/>
              <a:gd name="connsiteY929" fmla="*/ 1899746 h 3955845"/>
              <a:gd name="connsiteX930" fmla="*/ 596714 w 3976873"/>
              <a:gd name="connsiteY930" fmla="*/ 1906188 h 3955845"/>
              <a:gd name="connsiteX931" fmla="*/ 534087 w 3976873"/>
              <a:gd name="connsiteY931" fmla="*/ 1758268 h 3955845"/>
              <a:gd name="connsiteX932" fmla="*/ 540648 w 3976873"/>
              <a:gd name="connsiteY932" fmla="*/ 1755286 h 3955845"/>
              <a:gd name="connsiteX933" fmla="*/ 580848 w 3976873"/>
              <a:gd name="connsiteY933" fmla="*/ 1840698 h 3955845"/>
              <a:gd name="connsiteX934" fmla="*/ 561047 w 3976873"/>
              <a:gd name="connsiteY934" fmla="*/ 1778786 h 3955845"/>
              <a:gd name="connsiteX935" fmla="*/ 529434 w 3976873"/>
              <a:gd name="connsiteY935" fmla="*/ 1715323 h 3955845"/>
              <a:gd name="connsiteX936" fmla="*/ 442830 w 3976873"/>
              <a:gd name="connsiteY936" fmla="*/ 1545573 h 3955845"/>
              <a:gd name="connsiteX937" fmla="*/ 370301 w 3976873"/>
              <a:gd name="connsiteY937" fmla="*/ 1436422 h 3955845"/>
              <a:gd name="connsiteX938" fmla="*/ 350776 w 3976873"/>
              <a:gd name="connsiteY938" fmla="*/ 1424682 h 3955845"/>
              <a:gd name="connsiteX939" fmla="*/ 2086367 w 3976873"/>
              <a:gd name="connsiteY939" fmla="*/ 1955098 h 3955845"/>
              <a:gd name="connsiteX940" fmla="*/ 2057901 w 3976873"/>
              <a:gd name="connsiteY940" fmla="*/ 1948895 h 3955845"/>
              <a:gd name="connsiteX941" fmla="*/ 2015911 w 3976873"/>
              <a:gd name="connsiteY941" fmla="*/ 1953070 h 3955845"/>
              <a:gd name="connsiteX942" fmla="*/ 1992973 w 3976873"/>
              <a:gd name="connsiteY942" fmla="*/ 1986379 h 3955845"/>
              <a:gd name="connsiteX943" fmla="*/ 1996220 w 3976873"/>
              <a:gd name="connsiteY943" fmla="*/ 2016911 h 3955845"/>
              <a:gd name="connsiteX944" fmla="*/ 2014719 w 3976873"/>
              <a:gd name="connsiteY944" fmla="*/ 2024523 h 3955845"/>
              <a:gd name="connsiteX945" fmla="*/ 2019728 w 3976873"/>
              <a:gd name="connsiteY945" fmla="*/ 2011640 h 3955845"/>
              <a:gd name="connsiteX946" fmla="*/ 2028883 w 3976873"/>
              <a:gd name="connsiteY946" fmla="*/ 2008872 h 3955845"/>
              <a:gd name="connsiteX947" fmla="*/ 2019207 w 3976873"/>
              <a:gd name="connsiteY947" fmla="*/ 2000979 h 3955845"/>
              <a:gd name="connsiteX948" fmla="*/ 2015434 w 3976873"/>
              <a:gd name="connsiteY948" fmla="*/ 1983011 h 3955845"/>
              <a:gd name="connsiteX949" fmla="*/ 2023785 w 3976873"/>
              <a:gd name="connsiteY949" fmla="*/ 1981699 h 3955845"/>
              <a:gd name="connsiteX950" fmla="*/ 2033328 w 3976873"/>
              <a:gd name="connsiteY950" fmla="*/ 1996251 h 3955845"/>
              <a:gd name="connsiteX951" fmla="*/ 2038100 w 3976873"/>
              <a:gd name="connsiteY951" fmla="*/ 2005080 h 3955845"/>
              <a:gd name="connsiteX952" fmla="*/ 2038117 w 3976873"/>
              <a:gd name="connsiteY952" fmla="*/ 2006079 h 3955845"/>
              <a:gd name="connsiteX953" fmla="*/ 2053950 w 3976873"/>
              <a:gd name="connsiteY953" fmla="*/ 2001291 h 3955845"/>
              <a:gd name="connsiteX954" fmla="*/ 2054632 w 3976873"/>
              <a:gd name="connsiteY954" fmla="*/ 2001242 h 3955845"/>
              <a:gd name="connsiteX955" fmla="*/ 2043349 w 3976873"/>
              <a:gd name="connsiteY955" fmla="*/ 1985278 h 3955845"/>
              <a:gd name="connsiteX956" fmla="*/ 2032374 w 3976873"/>
              <a:gd name="connsiteY956" fmla="*/ 1965117 h 3955845"/>
              <a:gd name="connsiteX957" fmla="*/ 2040009 w 3976873"/>
              <a:gd name="connsiteY957" fmla="*/ 1961658 h 3955845"/>
              <a:gd name="connsiteX958" fmla="*/ 2058140 w 3976873"/>
              <a:gd name="connsiteY958" fmla="*/ 1978597 h 3955845"/>
              <a:gd name="connsiteX959" fmla="*/ 2067564 w 3976873"/>
              <a:gd name="connsiteY959" fmla="*/ 1999831 h 3955845"/>
              <a:gd name="connsiteX960" fmla="*/ 2067516 w 3976873"/>
              <a:gd name="connsiteY960" fmla="*/ 2000309 h 3955845"/>
              <a:gd name="connsiteX961" fmla="*/ 2079500 w 3976873"/>
              <a:gd name="connsiteY961" fmla="*/ 1999440 h 3955845"/>
              <a:gd name="connsiteX962" fmla="*/ 2077704 w 3976873"/>
              <a:gd name="connsiteY962" fmla="*/ 1995418 h 3955845"/>
              <a:gd name="connsiteX963" fmla="*/ 2072694 w 3976873"/>
              <a:gd name="connsiteY963" fmla="*/ 1983488 h 3955845"/>
              <a:gd name="connsiteX964" fmla="*/ 2066730 w 3976873"/>
              <a:gd name="connsiteY964" fmla="*/ 1964282 h 3955845"/>
              <a:gd name="connsiteX965" fmla="*/ 2076035 w 3976873"/>
              <a:gd name="connsiteY965" fmla="*/ 1960942 h 3955845"/>
              <a:gd name="connsiteX966" fmla="*/ 2091423 w 3976873"/>
              <a:gd name="connsiteY966" fmla="*/ 1985993 h 3955845"/>
              <a:gd name="connsiteX967" fmla="*/ 2097400 w 3976873"/>
              <a:gd name="connsiteY967" fmla="*/ 1998681 h 3955845"/>
              <a:gd name="connsiteX968" fmla="*/ 2105580 w 3976873"/>
              <a:gd name="connsiteY968" fmla="*/ 1998735 h 3955845"/>
              <a:gd name="connsiteX969" fmla="*/ 2098103 w 3976873"/>
              <a:gd name="connsiteY969" fmla="*/ 1966311 h 3955845"/>
              <a:gd name="connsiteX970" fmla="*/ 2086367 w 3976873"/>
              <a:gd name="connsiteY970" fmla="*/ 1955098 h 3955845"/>
              <a:gd name="connsiteX971" fmla="*/ 1572630 w 3976873"/>
              <a:gd name="connsiteY971" fmla="*/ 1792624 h 3955845"/>
              <a:gd name="connsiteX972" fmla="*/ 1586825 w 3976873"/>
              <a:gd name="connsiteY972" fmla="*/ 1828172 h 3955845"/>
              <a:gd name="connsiteX973" fmla="*/ 1571077 w 3976873"/>
              <a:gd name="connsiteY973" fmla="*/ 1833062 h 3955845"/>
              <a:gd name="connsiteX974" fmla="*/ 1564637 w 3976873"/>
              <a:gd name="connsiteY974" fmla="*/ 1798230 h 3955845"/>
              <a:gd name="connsiteX975" fmla="*/ 1572630 w 3976873"/>
              <a:gd name="connsiteY975" fmla="*/ 1792624 h 3955845"/>
              <a:gd name="connsiteX976" fmla="*/ 856745 w 3976873"/>
              <a:gd name="connsiteY976" fmla="*/ 1506324 h 3955845"/>
              <a:gd name="connsiteX977" fmla="*/ 836637 w 3976873"/>
              <a:gd name="connsiteY977" fmla="*/ 1501868 h 3955845"/>
              <a:gd name="connsiteX978" fmla="*/ 804876 w 3976873"/>
              <a:gd name="connsiteY978" fmla="*/ 1500839 h 3955845"/>
              <a:gd name="connsiteX979" fmla="*/ 755131 w 3976873"/>
              <a:gd name="connsiteY979" fmla="*/ 1522550 h 3955845"/>
              <a:gd name="connsiteX980" fmla="*/ 694890 w 3976873"/>
              <a:gd name="connsiteY980" fmla="*/ 1562632 h 3955845"/>
              <a:gd name="connsiteX981" fmla="*/ 671151 w 3976873"/>
              <a:gd name="connsiteY981" fmla="*/ 1586371 h 3955845"/>
              <a:gd name="connsiteX982" fmla="*/ 663039 w 3976873"/>
              <a:gd name="connsiteY982" fmla="*/ 1579332 h 3955845"/>
              <a:gd name="connsiteX983" fmla="*/ 775053 w 3976873"/>
              <a:gd name="connsiteY983" fmla="*/ 1494756 h 3955845"/>
              <a:gd name="connsiteX984" fmla="*/ 752627 w 3976873"/>
              <a:gd name="connsiteY984" fmla="*/ 1492489 h 3955845"/>
              <a:gd name="connsiteX985" fmla="*/ 723162 w 3976873"/>
              <a:gd name="connsiteY985" fmla="*/ 1473164 h 3955845"/>
              <a:gd name="connsiteX986" fmla="*/ 697515 w 3976873"/>
              <a:gd name="connsiteY986" fmla="*/ 1481395 h 3955845"/>
              <a:gd name="connsiteX987" fmla="*/ 657433 w 3976873"/>
              <a:gd name="connsiteY987" fmla="*/ 1520283 h 3955845"/>
              <a:gd name="connsiteX988" fmla="*/ 624151 w 3976873"/>
              <a:gd name="connsiteY988" fmla="*/ 1553566 h 3955845"/>
              <a:gd name="connsiteX989" fmla="*/ 615562 w 3976873"/>
              <a:gd name="connsiteY989" fmla="*/ 1549868 h 3955845"/>
              <a:gd name="connsiteX990" fmla="*/ 653019 w 3976873"/>
              <a:gd name="connsiteY990" fmla="*/ 1499647 h 3955845"/>
              <a:gd name="connsiteX991" fmla="*/ 678548 w 3976873"/>
              <a:gd name="connsiteY991" fmla="*/ 1473761 h 3955845"/>
              <a:gd name="connsiteX992" fmla="*/ 638585 w 3976873"/>
              <a:gd name="connsiteY992" fmla="*/ 1479606 h 3955845"/>
              <a:gd name="connsiteX993" fmla="*/ 613295 w 3976873"/>
              <a:gd name="connsiteY993" fmla="*/ 1505969 h 3955845"/>
              <a:gd name="connsiteX994" fmla="*/ 605899 w 3976873"/>
              <a:gd name="connsiteY994" fmla="*/ 1501078 h 3955845"/>
              <a:gd name="connsiteX995" fmla="*/ 620215 w 3976873"/>
              <a:gd name="connsiteY995" fmla="*/ 1477935 h 3955845"/>
              <a:gd name="connsiteX996" fmla="*/ 583473 w 3976873"/>
              <a:gd name="connsiteY996" fmla="*/ 1502748 h 3955845"/>
              <a:gd name="connsiteX997" fmla="*/ 573572 w 3976873"/>
              <a:gd name="connsiteY997" fmla="*/ 1508951 h 3955845"/>
              <a:gd name="connsiteX998" fmla="*/ 579179 w 3976873"/>
              <a:gd name="connsiteY998" fmla="*/ 1760654 h 3955845"/>
              <a:gd name="connsiteX999" fmla="*/ 623674 w 3976873"/>
              <a:gd name="connsiteY999" fmla="*/ 1909647 h 3955845"/>
              <a:gd name="connsiteX1000" fmla="*/ 597310 w 3976873"/>
              <a:gd name="connsiteY1000" fmla="*/ 1769958 h 3955845"/>
              <a:gd name="connsiteX1001" fmla="*/ 601724 w 3976873"/>
              <a:gd name="connsiteY1001" fmla="*/ 1768169 h 3955845"/>
              <a:gd name="connsiteX1002" fmla="*/ 622242 w 3976873"/>
              <a:gd name="connsiteY1002" fmla="*/ 1833660 h 3955845"/>
              <a:gd name="connsiteX1003" fmla="*/ 627850 w 3976873"/>
              <a:gd name="connsiteY1003" fmla="*/ 1859427 h 3955845"/>
              <a:gd name="connsiteX1004" fmla="*/ 630473 w 3976873"/>
              <a:gd name="connsiteY1004" fmla="*/ 1824355 h 3955845"/>
              <a:gd name="connsiteX1005" fmla="*/ 640255 w 3976873"/>
              <a:gd name="connsiteY1005" fmla="*/ 1824354 h 3955845"/>
              <a:gd name="connsiteX1006" fmla="*/ 649797 w 3976873"/>
              <a:gd name="connsiteY1006" fmla="*/ 1905353 h 3955845"/>
              <a:gd name="connsiteX1007" fmla="*/ 649798 w 3976873"/>
              <a:gd name="connsiteY1007" fmla="*/ 1905472 h 3955845"/>
              <a:gd name="connsiteX1008" fmla="*/ 659699 w 3976873"/>
              <a:gd name="connsiteY1008" fmla="*/ 1803359 h 3955845"/>
              <a:gd name="connsiteX1009" fmla="*/ 703956 w 3976873"/>
              <a:gd name="connsiteY1009" fmla="*/ 1700770 h 3955845"/>
              <a:gd name="connsiteX1010" fmla="*/ 752030 w 3976873"/>
              <a:gd name="connsiteY1010" fmla="*/ 1621323 h 3955845"/>
              <a:gd name="connsiteX1011" fmla="*/ 832790 w 3976873"/>
              <a:gd name="connsiteY1011" fmla="*/ 1561081 h 3955845"/>
              <a:gd name="connsiteX1012" fmla="*/ 873111 w 3976873"/>
              <a:gd name="connsiteY1012" fmla="*/ 1561319 h 3955845"/>
              <a:gd name="connsiteX1013" fmla="*/ 935738 w 3976873"/>
              <a:gd name="connsiteY1013" fmla="*/ 1566687 h 3955845"/>
              <a:gd name="connsiteX1014" fmla="*/ 931681 w 3976873"/>
              <a:gd name="connsiteY1014" fmla="*/ 1560246 h 3955845"/>
              <a:gd name="connsiteX1015" fmla="*/ 875257 w 3976873"/>
              <a:gd name="connsiteY1015" fmla="*/ 1535553 h 3955845"/>
              <a:gd name="connsiteX1016" fmla="*/ 796407 w 3976873"/>
              <a:gd name="connsiteY1016" fmla="*/ 1549987 h 3955845"/>
              <a:gd name="connsiteX1017" fmla="*/ 794616 w 3976873"/>
              <a:gd name="connsiteY1017" fmla="*/ 1540324 h 3955845"/>
              <a:gd name="connsiteX1018" fmla="*/ 871081 w 3976873"/>
              <a:gd name="connsiteY1018" fmla="*/ 1514080 h 3955845"/>
              <a:gd name="connsiteX1019" fmla="*/ 856745 w 3976873"/>
              <a:gd name="connsiteY1019" fmla="*/ 1506324 h 3955845"/>
              <a:gd name="connsiteX1020" fmla="*/ 2844834 w 3976873"/>
              <a:gd name="connsiteY1020" fmla="*/ 2066050 h 3955845"/>
              <a:gd name="connsiteX1021" fmla="*/ 2850706 w 3976873"/>
              <a:gd name="connsiteY1021" fmla="*/ 2150256 h 3955845"/>
              <a:gd name="connsiteX1022" fmla="*/ 2828637 w 3976873"/>
              <a:gd name="connsiteY1022" fmla="*/ 2159560 h 3955845"/>
              <a:gd name="connsiteX1023" fmla="*/ 2742032 w 3976873"/>
              <a:gd name="connsiteY1023" fmla="*/ 2071881 h 3955845"/>
              <a:gd name="connsiteX1024" fmla="*/ 2726525 w 3976873"/>
              <a:gd name="connsiteY1024" fmla="*/ 2080590 h 3955845"/>
              <a:gd name="connsiteX1025" fmla="*/ 2659245 w 3976873"/>
              <a:gd name="connsiteY1025" fmla="*/ 2048858 h 3955845"/>
              <a:gd name="connsiteX1026" fmla="*/ 2645049 w 3976873"/>
              <a:gd name="connsiteY1026" fmla="*/ 2057924 h 3955845"/>
              <a:gd name="connsiteX1027" fmla="*/ 2602105 w 3976873"/>
              <a:gd name="connsiteY1027" fmla="*/ 2045281 h 3955845"/>
              <a:gd name="connsiteX1028" fmla="*/ 2661273 w 3976873"/>
              <a:gd name="connsiteY1028" fmla="*/ 2112798 h 3955845"/>
              <a:gd name="connsiteX1029" fmla="*/ 2770424 w 3976873"/>
              <a:gd name="connsiteY1029" fmla="*/ 2280759 h 3955845"/>
              <a:gd name="connsiteX1030" fmla="*/ 2753961 w 3976873"/>
              <a:gd name="connsiteY1030" fmla="*/ 2293165 h 3955845"/>
              <a:gd name="connsiteX1031" fmla="*/ 2675706 w 3976873"/>
              <a:gd name="connsiteY1031" fmla="*/ 2175187 h 3955845"/>
              <a:gd name="connsiteX1032" fmla="*/ 2622622 w 3976873"/>
              <a:gd name="connsiteY1032" fmla="*/ 2102539 h 3955845"/>
              <a:gd name="connsiteX1033" fmla="*/ 2579439 w 3976873"/>
              <a:gd name="connsiteY1033" fmla="*/ 2076296 h 3955845"/>
              <a:gd name="connsiteX1034" fmla="*/ 2482934 w 3976873"/>
              <a:gd name="connsiteY1034" fmla="*/ 1991838 h 3955845"/>
              <a:gd name="connsiteX1035" fmla="*/ 2469453 w 3976873"/>
              <a:gd name="connsiteY1035" fmla="*/ 1998875 h 3955845"/>
              <a:gd name="connsiteX1036" fmla="*/ 2412492 w 3976873"/>
              <a:gd name="connsiteY1036" fmla="*/ 1970887 h 3955845"/>
              <a:gd name="connsiteX1037" fmla="*/ 2408024 w 3976873"/>
              <a:gd name="connsiteY1037" fmla="*/ 1969117 h 3955845"/>
              <a:gd name="connsiteX1038" fmla="*/ 2399283 w 3976873"/>
              <a:gd name="connsiteY1038" fmla="*/ 1978305 h 3955845"/>
              <a:gd name="connsiteX1039" fmla="*/ 2385204 w 3976873"/>
              <a:gd name="connsiteY1039" fmla="*/ 1969889 h 3955845"/>
              <a:gd name="connsiteX1040" fmla="*/ 2386786 w 3976873"/>
              <a:gd name="connsiteY1040" fmla="*/ 1968697 h 3955845"/>
              <a:gd name="connsiteX1041" fmla="*/ 2391697 w 3976873"/>
              <a:gd name="connsiteY1041" fmla="*/ 1962652 h 3955845"/>
              <a:gd name="connsiteX1042" fmla="*/ 2385611 w 3976873"/>
              <a:gd name="connsiteY1042" fmla="*/ 1960243 h 3955845"/>
              <a:gd name="connsiteX1043" fmla="*/ 2374141 w 3976873"/>
              <a:gd name="connsiteY1043" fmla="*/ 1970008 h 3955845"/>
              <a:gd name="connsiteX1044" fmla="*/ 2356128 w 3976873"/>
              <a:gd name="connsiteY1044" fmla="*/ 1978715 h 3955845"/>
              <a:gd name="connsiteX1045" fmla="*/ 2297229 w 3976873"/>
              <a:gd name="connsiteY1045" fmla="*/ 1951925 h 3955845"/>
              <a:gd name="connsiteX1046" fmla="*/ 2277157 w 3976873"/>
              <a:gd name="connsiteY1046" fmla="*/ 1964282 h 3955845"/>
              <a:gd name="connsiteX1047" fmla="*/ 2288728 w 3976873"/>
              <a:gd name="connsiteY1047" fmla="*/ 2014622 h 3955845"/>
              <a:gd name="connsiteX1048" fmla="*/ 2380701 w 3976873"/>
              <a:gd name="connsiteY1048" fmla="*/ 2145484 h 3955845"/>
              <a:gd name="connsiteX1049" fmla="*/ 2362928 w 3976873"/>
              <a:gd name="connsiteY1049" fmla="*/ 2159202 h 3955845"/>
              <a:gd name="connsiteX1050" fmla="*/ 2323562 w 3976873"/>
              <a:gd name="connsiteY1050" fmla="*/ 2104328 h 3955845"/>
              <a:gd name="connsiteX1051" fmla="*/ 2323085 w 3976873"/>
              <a:gd name="connsiteY1051" fmla="*/ 2104090 h 3955845"/>
              <a:gd name="connsiteX1052" fmla="*/ 2274891 w 3976873"/>
              <a:gd name="connsiteY1052" fmla="*/ 2057328 h 3955845"/>
              <a:gd name="connsiteX1053" fmla="*/ 2209878 w 3976873"/>
              <a:gd name="connsiteY1053" fmla="*/ 1998041 h 3955845"/>
              <a:gd name="connsiteX1054" fmla="*/ 2218585 w 3976873"/>
              <a:gd name="connsiteY1054" fmla="*/ 2047068 h 3955845"/>
              <a:gd name="connsiteX1055" fmla="*/ 2248886 w 3976873"/>
              <a:gd name="connsiteY1055" fmla="*/ 2080232 h 3955845"/>
              <a:gd name="connsiteX1056" fmla="*/ 2278948 w 3976873"/>
              <a:gd name="connsiteY1056" fmla="*/ 2111367 h 3955845"/>
              <a:gd name="connsiteX1057" fmla="*/ 2261292 w 3976873"/>
              <a:gd name="connsiteY1057" fmla="*/ 2126040 h 3955845"/>
              <a:gd name="connsiteX1058" fmla="*/ 2223955 w 3976873"/>
              <a:gd name="connsiteY1058" fmla="*/ 2087150 h 3955845"/>
              <a:gd name="connsiteX1059" fmla="*/ 2156555 w 3976873"/>
              <a:gd name="connsiteY1059" fmla="*/ 2034066 h 3955845"/>
              <a:gd name="connsiteX1060" fmla="*/ 2112896 w 3976873"/>
              <a:gd name="connsiteY1060" fmla="*/ 2023497 h 3955845"/>
              <a:gd name="connsiteX1061" fmla="*/ 2111743 w 3976873"/>
              <a:gd name="connsiteY1061" fmla="*/ 2023535 h 3955845"/>
              <a:gd name="connsiteX1062" fmla="*/ 2111630 w 3976873"/>
              <a:gd name="connsiteY1062" fmla="*/ 2023191 h 3955845"/>
              <a:gd name="connsiteX1063" fmla="*/ 2102905 w 3976873"/>
              <a:gd name="connsiteY1063" fmla="*/ 2021079 h 3955845"/>
              <a:gd name="connsiteX1064" fmla="*/ 2095753 w 3976873"/>
              <a:gd name="connsiteY1064" fmla="*/ 2021764 h 3955845"/>
              <a:gd name="connsiteX1065" fmla="*/ 2094420 w 3976873"/>
              <a:gd name="connsiteY1065" fmla="*/ 2022987 h 3955845"/>
              <a:gd name="connsiteX1066" fmla="*/ 2093184 w 3976873"/>
              <a:gd name="connsiteY1066" fmla="*/ 2022011 h 3955845"/>
              <a:gd name="connsiteX1067" fmla="*/ 2043349 w 3976873"/>
              <a:gd name="connsiteY1067" fmla="*/ 2026790 h 3955845"/>
              <a:gd name="connsiteX1068" fmla="*/ 2139973 w 3976873"/>
              <a:gd name="connsiteY1068" fmla="*/ 2121387 h 3955845"/>
              <a:gd name="connsiteX1069" fmla="*/ 2202124 w 3976873"/>
              <a:gd name="connsiteY1069" fmla="*/ 2189740 h 3955845"/>
              <a:gd name="connsiteX1070" fmla="*/ 2189479 w 3976873"/>
              <a:gd name="connsiteY1070" fmla="*/ 2202623 h 3955845"/>
              <a:gd name="connsiteX1071" fmla="*/ 2092736 w 3976873"/>
              <a:gd name="connsiteY1071" fmla="*/ 2106714 h 3955845"/>
              <a:gd name="connsiteX1072" fmla="*/ 2067803 w 3976873"/>
              <a:gd name="connsiteY1072" fmla="*/ 2085362 h 3955845"/>
              <a:gd name="connsiteX1073" fmla="*/ 2067325 w 3976873"/>
              <a:gd name="connsiteY1073" fmla="*/ 2085241 h 3955845"/>
              <a:gd name="connsiteX1074" fmla="*/ 1913680 w 3976873"/>
              <a:gd name="connsiteY1074" fmla="*/ 2064844 h 3955845"/>
              <a:gd name="connsiteX1075" fmla="*/ 1893997 w 3976873"/>
              <a:gd name="connsiteY1075" fmla="*/ 2072239 h 3955845"/>
              <a:gd name="connsiteX1076" fmla="*/ 1917616 w 3976873"/>
              <a:gd name="connsiteY1076" fmla="*/ 2084885 h 3955845"/>
              <a:gd name="connsiteX1077" fmla="*/ 1954836 w 3976873"/>
              <a:gd name="connsiteY1077" fmla="*/ 2134032 h 3955845"/>
              <a:gd name="connsiteX1078" fmla="*/ 2026767 w 3976873"/>
              <a:gd name="connsiteY1078" fmla="*/ 2206561 h 3955845"/>
              <a:gd name="connsiteX1079" fmla="*/ 2016627 w 3976873"/>
              <a:gd name="connsiteY1079" fmla="*/ 2217654 h 3955845"/>
              <a:gd name="connsiteX1080" fmla="*/ 1951138 w 3976873"/>
              <a:gd name="connsiteY1080" fmla="*/ 2173039 h 3955845"/>
              <a:gd name="connsiteX1081" fmla="*/ 1862863 w 3976873"/>
              <a:gd name="connsiteY1081" fmla="*/ 2097291 h 3955845"/>
              <a:gd name="connsiteX1082" fmla="*/ 1860715 w 3976873"/>
              <a:gd name="connsiteY1082" fmla="*/ 2109220 h 3955845"/>
              <a:gd name="connsiteX1083" fmla="*/ 1873300 w 3976873"/>
              <a:gd name="connsiteY1083" fmla="*/ 2136388 h 3955845"/>
              <a:gd name="connsiteX1084" fmla="*/ 1889686 w 3976873"/>
              <a:gd name="connsiteY1084" fmla="*/ 2159715 h 3955845"/>
              <a:gd name="connsiteX1085" fmla="*/ 1894155 w 3976873"/>
              <a:gd name="connsiteY1085" fmla="*/ 2153015 h 3955845"/>
              <a:gd name="connsiteX1086" fmla="*/ 1897425 w 3976873"/>
              <a:gd name="connsiteY1086" fmla="*/ 2168214 h 3955845"/>
              <a:gd name="connsiteX1087" fmla="*/ 1975473 w 3976873"/>
              <a:gd name="connsiteY1087" fmla="*/ 2247477 h 3955845"/>
              <a:gd name="connsiteX1088" fmla="*/ 2471124 w 3976873"/>
              <a:gd name="connsiteY1088" fmla="*/ 2509558 h 3955845"/>
              <a:gd name="connsiteX1089" fmla="*/ 2625963 w 3976873"/>
              <a:gd name="connsiteY1089" fmla="*/ 2546777 h 3955845"/>
              <a:gd name="connsiteX1090" fmla="*/ 2772093 w 3976873"/>
              <a:gd name="connsiteY1090" fmla="*/ 2583996 h 3955845"/>
              <a:gd name="connsiteX1091" fmla="*/ 3038708 w 3976873"/>
              <a:gd name="connsiteY1091" fmla="*/ 2641016 h 3955845"/>
              <a:gd name="connsiteX1092" fmla="*/ 3156686 w 3976873"/>
              <a:gd name="connsiteY1092" fmla="*/ 2701616 h 3955845"/>
              <a:gd name="connsiteX1093" fmla="*/ 3045865 w 3976873"/>
              <a:gd name="connsiteY1093" fmla="*/ 2600696 h 3955845"/>
              <a:gd name="connsiteX1094" fmla="*/ 3056124 w 3976873"/>
              <a:gd name="connsiteY1094" fmla="*/ 2588290 h 3955845"/>
              <a:gd name="connsiteX1095" fmla="*/ 3161457 w 3976873"/>
              <a:gd name="connsiteY1095" fmla="*/ 2662011 h 3955845"/>
              <a:gd name="connsiteX1096" fmla="*/ 3026182 w 3976873"/>
              <a:gd name="connsiteY1096" fmla="*/ 2489518 h 3955845"/>
              <a:gd name="connsiteX1097" fmla="*/ 3040258 w 3976873"/>
              <a:gd name="connsiteY1097" fmla="*/ 2479020 h 3955845"/>
              <a:gd name="connsiteX1098" fmla="*/ 3128891 w 3976873"/>
              <a:gd name="connsiteY1098" fmla="*/ 2575167 h 3955845"/>
              <a:gd name="connsiteX1099" fmla="*/ 2981807 w 3976873"/>
              <a:gd name="connsiteY1099" fmla="*/ 2307122 h 3955845"/>
              <a:gd name="connsiteX1100" fmla="*/ 2995524 w 3976873"/>
              <a:gd name="connsiteY1100" fmla="*/ 2301396 h 3955845"/>
              <a:gd name="connsiteX1101" fmla="*/ 3096086 w 3976873"/>
              <a:gd name="connsiteY1101" fmla="*/ 2456951 h 3955845"/>
              <a:gd name="connsiteX1102" fmla="*/ 2991469 w 3976873"/>
              <a:gd name="connsiteY1102" fmla="*/ 2232685 h 3955845"/>
              <a:gd name="connsiteX1103" fmla="*/ 3006976 w 3976873"/>
              <a:gd name="connsiteY1103" fmla="*/ 2223976 h 3955845"/>
              <a:gd name="connsiteX1104" fmla="*/ 3110640 w 3976873"/>
              <a:gd name="connsiteY1104" fmla="*/ 2400407 h 3955845"/>
              <a:gd name="connsiteX1105" fmla="*/ 3104914 w 3976873"/>
              <a:gd name="connsiteY1105" fmla="*/ 2384899 h 3955845"/>
              <a:gd name="connsiteX1106" fmla="*/ 3061850 w 3976873"/>
              <a:gd name="connsiteY1106" fmla="*/ 2278850 h 3955845"/>
              <a:gd name="connsiteX1107" fmla="*/ 3023319 w 3976873"/>
              <a:gd name="connsiteY1107" fmla="*/ 2206918 h 3955845"/>
              <a:gd name="connsiteX1108" fmla="*/ 2963316 w 3976873"/>
              <a:gd name="connsiteY1108" fmla="*/ 2177811 h 3955845"/>
              <a:gd name="connsiteX1109" fmla="*/ 2938146 w 3976873"/>
              <a:gd name="connsiteY1109" fmla="*/ 2186400 h 3955845"/>
              <a:gd name="connsiteX1110" fmla="*/ 2865736 w 3976873"/>
              <a:gd name="connsiteY1110" fmla="*/ 2074744 h 3955845"/>
              <a:gd name="connsiteX1111" fmla="*/ 2844834 w 3976873"/>
              <a:gd name="connsiteY1111" fmla="*/ 2066050 h 3955845"/>
              <a:gd name="connsiteX1112" fmla="*/ 1311741 w 3976873"/>
              <a:gd name="connsiteY1112" fmla="*/ 1528752 h 3955845"/>
              <a:gd name="connsiteX1113" fmla="*/ 1176944 w 3976873"/>
              <a:gd name="connsiteY1113" fmla="*/ 1599372 h 3955845"/>
              <a:gd name="connsiteX1114" fmla="*/ 1131851 w 3976873"/>
              <a:gd name="connsiteY1114" fmla="*/ 1677270 h 3955845"/>
              <a:gd name="connsiteX1115" fmla="*/ 1117656 w 3976873"/>
              <a:gd name="connsiteY1115" fmla="*/ 1700173 h 3955845"/>
              <a:gd name="connsiteX1116" fmla="*/ 1107515 w 3976873"/>
              <a:gd name="connsiteY1116" fmla="*/ 1692658 h 3955845"/>
              <a:gd name="connsiteX1117" fmla="*/ 1126006 w 3976873"/>
              <a:gd name="connsiteY1117" fmla="*/ 1641721 h 3955845"/>
              <a:gd name="connsiteX1118" fmla="*/ 1102029 w 3976873"/>
              <a:gd name="connsiteY1118" fmla="*/ 1605575 h 3955845"/>
              <a:gd name="connsiteX1119" fmla="*/ 1050496 w 3976873"/>
              <a:gd name="connsiteY1119" fmla="*/ 1691822 h 3955845"/>
              <a:gd name="connsiteX1120" fmla="*/ 1042503 w 3976873"/>
              <a:gd name="connsiteY1120" fmla="*/ 1716993 h 3955845"/>
              <a:gd name="connsiteX1121" fmla="*/ 1021149 w 3976873"/>
              <a:gd name="connsiteY1121" fmla="*/ 1785465 h 3955845"/>
              <a:gd name="connsiteX1122" fmla="*/ 1011488 w 3976873"/>
              <a:gd name="connsiteY1122" fmla="*/ 1782483 h 3955845"/>
              <a:gd name="connsiteX1123" fmla="*/ 1035822 w 3976873"/>
              <a:gd name="connsiteY1123" fmla="*/ 1676553 h 3955845"/>
              <a:gd name="connsiteX1124" fmla="*/ 1030932 w 3976873"/>
              <a:gd name="connsiteY1124" fmla="*/ 1656871 h 3955845"/>
              <a:gd name="connsiteX1125" fmla="*/ 1026279 w 3976873"/>
              <a:gd name="connsiteY1125" fmla="*/ 1640051 h 3955845"/>
              <a:gd name="connsiteX1126" fmla="*/ 972718 w 3976873"/>
              <a:gd name="connsiteY1126" fmla="*/ 1725582 h 3955845"/>
              <a:gd name="connsiteX1127" fmla="*/ 948502 w 3976873"/>
              <a:gd name="connsiteY1127" fmla="*/ 1775088 h 3955845"/>
              <a:gd name="connsiteX1128" fmla="*/ 937646 w 3976873"/>
              <a:gd name="connsiteY1128" fmla="*/ 1831870 h 3955845"/>
              <a:gd name="connsiteX1129" fmla="*/ 928224 w 3976873"/>
              <a:gd name="connsiteY1129" fmla="*/ 1830557 h 3955845"/>
              <a:gd name="connsiteX1130" fmla="*/ 954705 w 3976873"/>
              <a:gd name="connsiteY1130" fmla="*/ 1723554 h 3955845"/>
              <a:gd name="connsiteX1131" fmla="*/ 918799 w 3976873"/>
              <a:gd name="connsiteY1131" fmla="*/ 1732381 h 3955845"/>
              <a:gd name="connsiteX1132" fmla="*/ 885159 w 3976873"/>
              <a:gd name="connsiteY1132" fmla="*/ 1819941 h 3955845"/>
              <a:gd name="connsiteX1133" fmla="*/ 876332 w 3976873"/>
              <a:gd name="connsiteY1133" fmla="*/ 1826501 h 3955845"/>
              <a:gd name="connsiteX1134" fmla="*/ 813705 w 3976873"/>
              <a:gd name="connsiteY1134" fmla="*/ 1870997 h 3955845"/>
              <a:gd name="connsiteX1135" fmla="*/ 816567 w 3976873"/>
              <a:gd name="connsiteY1135" fmla="*/ 1934460 h 3955845"/>
              <a:gd name="connsiteX1136" fmla="*/ 809648 w 3976873"/>
              <a:gd name="connsiteY1136" fmla="*/ 1948775 h 3955845"/>
              <a:gd name="connsiteX1137" fmla="*/ 811915 w 3976873"/>
              <a:gd name="connsiteY1137" fmla="*/ 2017724 h 3955845"/>
              <a:gd name="connsiteX1138" fmla="*/ 881341 w 3976873"/>
              <a:gd name="connsiteY1138" fmla="*/ 2167076 h 3955845"/>
              <a:gd name="connsiteX1139" fmla="*/ 914027 w 3976873"/>
              <a:gd name="connsiteY1139" fmla="*/ 2208111 h 3955845"/>
              <a:gd name="connsiteX1140" fmla="*/ 890647 w 3976873"/>
              <a:gd name="connsiteY1140" fmla="*/ 2172682 h 3955845"/>
              <a:gd name="connsiteX1141" fmla="*/ 846509 w 3976873"/>
              <a:gd name="connsiteY1141" fmla="*/ 2065321 h 3955845"/>
              <a:gd name="connsiteX1142" fmla="*/ 854859 w 3976873"/>
              <a:gd name="connsiteY1142" fmla="*/ 2061385 h 3955845"/>
              <a:gd name="connsiteX1143" fmla="*/ 869055 w 3976873"/>
              <a:gd name="connsiteY1143" fmla="*/ 2098245 h 3955845"/>
              <a:gd name="connsiteX1144" fmla="*/ 895895 w 3976873"/>
              <a:gd name="connsiteY1144" fmla="*/ 2158367 h 3955845"/>
              <a:gd name="connsiteX1145" fmla="*/ 916651 w 3976873"/>
              <a:gd name="connsiteY1145" fmla="*/ 2193438 h 3955845"/>
              <a:gd name="connsiteX1146" fmla="*/ 879195 w 3976873"/>
              <a:gd name="connsiteY1146" fmla="*/ 1984442 h 3955845"/>
              <a:gd name="connsiteX1147" fmla="*/ 889811 w 3976873"/>
              <a:gd name="connsiteY1147" fmla="*/ 1983010 h 3955845"/>
              <a:gd name="connsiteX1148" fmla="*/ 912477 w 3976873"/>
              <a:gd name="connsiteY1148" fmla="*/ 2133913 h 3955845"/>
              <a:gd name="connsiteX1149" fmla="*/ 928938 w 3976873"/>
              <a:gd name="connsiteY1149" fmla="*/ 2176619 h 3955845"/>
              <a:gd name="connsiteX1150" fmla="*/ 913073 w 3976873"/>
              <a:gd name="connsiteY1150" fmla="*/ 2090849 h 3955845"/>
              <a:gd name="connsiteX1151" fmla="*/ 903291 w 3976873"/>
              <a:gd name="connsiteY1151" fmla="*/ 1926228 h 3955845"/>
              <a:gd name="connsiteX1152" fmla="*/ 913788 w 3976873"/>
              <a:gd name="connsiteY1152" fmla="*/ 1925035 h 3955845"/>
              <a:gd name="connsiteX1153" fmla="*/ 914863 w 3976873"/>
              <a:gd name="connsiteY1153" fmla="*/ 2005914 h 3955845"/>
              <a:gd name="connsiteX1154" fmla="*/ 920230 w 3976873"/>
              <a:gd name="connsiteY1154" fmla="*/ 2051960 h 3955845"/>
              <a:gd name="connsiteX1155" fmla="*/ 918680 w 3976873"/>
              <a:gd name="connsiteY1155" fmla="*/ 2017009 h 3955845"/>
              <a:gd name="connsiteX1156" fmla="*/ 933233 w 3976873"/>
              <a:gd name="connsiteY1156" fmla="*/ 1910362 h 3955845"/>
              <a:gd name="connsiteX1157" fmla="*/ 942657 w 3976873"/>
              <a:gd name="connsiteY1157" fmla="*/ 1909170 h 3955845"/>
              <a:gd name="connsiteX1158" fmla="*/ 935260 w 3976873"/>
              <a:gd name="connsiteY1158" fmla="*/ 2014980 h 3955845"/>
              <a:gd name="connsiteX1159" fmla="*/ 935977 w 3976873"/>
              <a:gd name="connsiteY1159" fmla="*/ 2064963 h 3955845"/>
              <a:gd name="connsiteX1160" fmla="*/ 938481 w 3976873"/>
              <a:gd name="connsiteY1160" fmla="*/ 2060549 h 3955845"/>
              <a:gd name="connsiteX1161" fmla="*/ 948502 w 3976873"/>
              <a:gd name="connsiteY1161" fmla="*/ 1982056 h 3955845"/>
              <a:gd name="connsiteX1162" fmla="*/ 965441 w 3976873"/>
              <a:gd name="connsiteY1162" fmla="*/ 1874337 h 3955845"/>
              <a:gd name="connsiteX1163" fmla="*/ 976892 w 3976873"/>
              <a:gd name="connsiteY1163" fmla="*/ 1877796 h 3955845"/>
              <a:gd name="connsiteX1164" fmla="*/ 959954 w 3976873"/>
              <a:gd name="connsiteY1164" fmla="*/ 2029415 h 3955845"/>
              <a:gd name="connsiteX1165" fmla="*/ 971168 w 3976873"/>
              <a:gd name="connsiteY1165" fmla="*/ 2017009 h 3955845"/>
              <a:gd name="connsiteX1166" fmla="*/ 1006597 w 3976873"/>
              <a:gd name="connsiteY1166" fmla="*/ 1865867 h 3955845"/>
              <a:gd name="connsiteX1167" fmla="*/ 1018048 w 3976873"/>
              <a:gd name="connsiteY1167" fmla="*/ 1863719 h 3955845"/>
              <a:gd name="connsiteX1168" fmla="*/ 1010772 w 3976873"/>
              <a:gd name="connsiteY1168" fmla="*/ 1937919 h 3955845"/>
              <a:gd name="connsiteX1169" fmla="*/ 993355 w 3976873"/>
              <a:gd name="connsiteY1169" fmla="*/ 1994462 h 3955845"/>
              <a:gd name="connsiteX1170" fmla="*/ 1009937 w 3976873"/>
              <a:gd name="connsiteY1170" fmla="*/ 1978715 h 3955845"/>
              <a:gd name="connsiteX1171" fmla="*/ 1012442 w 3976873"/>
              <a:gd name="connsiteY1171" fmla="*/ 1975734 h 3955845"/>
              <a:gd name="connsiteX1172" fmla="*/ 1042265 w 3976873"/>
              <a:gd name="connsiteY1172" fmla="*/ 1792862 h 3955845"/>
              <a:gd name="connsiteX1173" fmla="*/ 1051569 w 3976873"/>
              <a:gd name="connsiteY1173" fmla="*/ 1790714 h 3955845"/>
              <a:gd name="connsiteX1174" fmla="*/ 1047394 w 3976873"/>
              <a:gd name="connsiteY1174" fmla="*/ 1891157 h 3955845"/>
              <a:gd name="connsiteX1175" fmla="*/ 1034868 w 3976873"/>
              <a:gd name="connsiteY1175" fmla="*/ 1946866 h 3955845"/>
              <a:gd name="connsiteX1176" fmla="*/ 1068032 w 3976873"/>
              <a:gd name="connsiteY1176" fmla="*/ 1887101 h 3955845"/>
              <a:gd name="connsiteX1177" fmla="*/ 1070178 w 3976873"/>
              <a:gd name="connsiteY1177" fmla="*/ 1878632 h 3955845"/>
              <a:gd name="connsiteX1178" fmla="*/ 1074354 w 3976873"/>
              <a:gd name="connsiteY1178" fmla="*/ 1857397 h 3955845"/>
              <a:gd name="connsiteX1179" fmla="*/ 1081630 w 3976873"/>
              <a:gd name="connsiteY1179" fmla="*/ 1795129 h 3955845"/>
              <a:gd name="connsiteX1180" fmla="*/ 1089623 w 3976873"/>
              <a:gd name="connsiteY1180" fmla="*/ 1788926 h 3955845"/>
              <a:gd name="connsiteX1181" fmla="*/ 1095230 w 3976873"/>
              <a:gd name="connsiteY1181" fmla="*/ 1837476 h 3955845"/>
              <a:gd name="connsiteX1182" fmla="*/ 1094036 w 3976873"/>
              <a:gd name="connsiteY1182" fmla="*/ 1846423 h 3955845"/>
              <a:gd name="connsiteX1183" fmla="*/ 1110976 w 3976873"/>
              <a:gd name="connsiteY1183" fmla="*/ 1825547 h 3955845"/>
              <a:gd name="connsiteX1184" fmla="*/ 1112168 w 3976873"/>
              <a:gd name="connsiteY1184" fmla="*/ 1823996 h 3955845"/>
              <a:gd name="connsiteX1185" fmla="*/ 1113004 w 3976873"/>
              <a:gd name="connsiteY1185" fmla="*/ 1822923 h 3955845"/>
              <a:gd name="connsiteX1186" fmla="*/ 1119803 w 3976873"/>
              <a:gd name="connsiteY1186" fmla="*/ 1793577 h 3955845"/>
              <a:gd name="connsiteX1187" fmla="*/ 1125887 w 3976873"/>
              <a:gd name="connsiteY1187" fmla="*/ 1766737 h 3955845"/>
              <a:gd name="connsiteX1188" fmla="*/ 1130659 w 3976873"/>
              <a:gd name="connsiteY1188" fmla="*/ 1759460 h 3955845"/>
              <a:gd name="connsiteX1189" fmla="*/ 1132805 w 3976873"/>
              <a:gd name="connsiteY1189" fmla="*/ 1759818 h 3955845"/>
              <a:gd name="connsiteX1190" fmla="*/ 1137100 w 3976873"/>
              <a:gd name="connsiteY1190" fmla="*/ 1764947 h 3955845"/>
              <a:gd name="connsiteX1191" fmla="*/ 1135550 w 3976873"/>
              <a:gd name="connsiteY1191" fmla="*/ 1797394 h 3955845"/>
              <a:gd name="connsiteX1192" fmla="*/ 1172768 w 3976873"/>
              <a:gd name="connsiteY1192" fmla="*/ 1758148 h 3955845"/>
              <a:gd name="connsiteX1193" fmla="*/ 1180761 w 3976873"/>
              <a:gd name="connsiteY1193" fmla="*/ 1739778 h 3955845"/>
              <a:gd name="connsiteX1194" fmla="*/ 1193048 w 3976873"/>
              <a:gd name="connsiteY1194" fmla="*/ 1697788 h 3955845"/>
              <a:gd name="connsiteX1195" fmla="*/ 1200562 w 3976873"/>
              <a:gd name="connsiteY1195" fmla="*/ 1695044 h 3955845"/>
              <a:gd name="connsiteX1196" fmla="*/ 1201517 w 3976873"/>
              <a:gd name="connsiteY1196" fmla="*/ 1727014 h 3955845"/>
              <a:gd name="connsiteX1197" fmla="*/ 1202591 w 3976873"/>
              <a:gd name="connsiteY1197" fmla="*/ 1725940 h 3955845"/>
              <a:gd name="connsiteX1198" fmla="*/ 1280129 w 3976873"/>
              <a:gd name="connsiteY1198" fmla="*/ 1624901 h 3955845"/>
              <a:gd name="connsiteX1199" fmla="*/ 1311741 w 3976873"/>
              <a:gd name="connsiteY1199" fmla="*/ 1528752 h 3955845"/>
              <a:gd name="connsiteX1200" fmla="*/ 1674214 w 3976873"/>
              <a:gd name="connsiteY1200" fmla="*/ 1639119 h 3955845"/>
              <a:gd name="connsiteX1201" fmla="*/ 1647424 w 3976873"/>
              <a:gd name="connsiteY1201" fmla="*/ 1689914 h 3955845"/>
              <a:gd name="connsiteX1202" fmla="*/ 1635734 w 3976873"/>
              <a:gd name="connsiteY1202" fmla="*/ 1698981 h 3955845"/>
              <a:gd name="connsiteX1203" fmla="*/ 1569885 w 3976873"/>
              <a:gd name="connsiteY1203" fmla="*/ 1733098 h 3955845"/>
              <a:gd name="connsiteX1204" fmla="*/ 1558792 w 3976873"/>
              <a:gd name="connsiteY1204" fmla="*/ 1774850 h 3955845"/>
              <a:gd name="connsiteX1205" fmla="*/ 1559388 w 3976873"/>
              <a:gd name="connsiteY1205" fmla="*/ 1784870 h 3955845"/>
              <a:gd name="connsiteX1206" fmla="*/ 1539466 w 3976873"/>
              <a:gd name="connsiteY1206" fmla="*/ 1803718 h 3955845"/>
              <a:gd name="connsiteX1207" fmla="*/ 1561654 w 3976873"/>
              <a:gd name="connsiteY1207" fmla="*/ 1867180 h 3955845"/>
              <a:gd name="connsiteX1208" fmla="*/ 1548055 w 3976873"/>
              <a:gd name="connsiteY1208" fmla="*/ 1880660 h 3955845"/>
              <a:gd name="connsiteX1209" fmla="*/ 1477794 w 3976873"/>
              <a:gd name="connsiteY1209" fmla="*/ 1847616 h 3955845"/>
              <a:gd name="connsiteX1210" fmla="*/ 1489485 w 3976873"/>
              <a:gd name="connsiteY1210" fmla="*/ 1950206 h 3955845"/>
              <a:gd name="connsiteX1211" fmla="*/ 1489961 w 3976873"/>
              <a:gd name="connsiteY1211" fmla="*/ 1951041 h 3955845"/>
              <a:gd name="connsiteX1212" fmla="*/ 1502964 w 3976873"/>
              <a:gd name="connsiteY1212" fmla="*/ 1972274 h 3955845"/>
              <a:gd name="connsiteX1213" fmla="*/ 1520141 w 3976873"/>
              <a:gd name="connsiteY1213" fmla="*/ 2066394 h 3955845"/>
              <a:gd name="connsiteX1214" fmla="*/ 1506185 w 3976873"/>
              <a:gd name="connsiteY1214" fmla="*/ 2064248 h 3955845"/>
              <a:gd name="connsiteX1215" fmla="*/ 1467773 w 3976873"/>
              <a:gd name="connsiteY1215" fmla="*/ 1943526 h 3955845"/>
              <a:gd name="connsiteX1216" fmla="*/ 1457752 w 3976873"/>
              <a:gd name="connsiteY1216" fmla="*/ 1934818 h 3955845"/>
              <a:gd name="connsiteX1217" fmla="*/ 1436876 w 3976873"/>
              <a:gd name="connsiteY1217" fmla="*/ 1922770 h 3955845"/>
              <a:gd name="connsiteX1218" fmla="*/ 1422085 w 3976873"/>
              <a:gd name="connsiteY1218" fmla="*/ 1928376 h 3955845"/>
              <a:gd name="connsiteX1219" fmla="*/ 1421965 w 3976873"/>
              <a:gd name="connsiteY1219" fmla="*/ 2028342 h 3955845"/>
              <a:gd name="connsiteX1220" fmla="*/ 1412303 w 3976873"/>
              <a:gd name="connsiteY1220" fmla="*/ 2025360 h 3955845"/>
              <a:gd name="connsiteX1221" fmla="*/ 1414092 w 3976873"/>
              <a:gd name="connsiteY1221" fmla="*/ 1981221 h 3955845"/>
              <a:gd name="connsiteX1222" fmla="*/ 1413138 w 3976873"/>
              <a:gd name="connsiteY1222" fmla="*/ 1976211 h 3955845"/>
              <a:gd name="connsiteX1223" fmla="*/ 1411229 w 3976873"/>
              <a:gd name="connsiteY1223" fmla="*/ 1973587 h 3955845"/>
              <a:gd name="connsiteX1224" fmla="*/ 1377829 w 3976873"/>
              <a:gd name="connsiteY1224" fmla="*/ 1962374 h 3955845"/>
              <a:gd name="connsiteX1225" fmla="*/ 1374011 w 3976873"/>
              <a:gd name="connsiteY1225" fmla="*/ 1973468 h 3955845"/>
              <a:gd name="connsiteX1226" fmla="*/ 1369717 w 3976873"/>
              <a:gd name="connsiteY1226" fmla="*/ 1985635 h 3955845"/>
              <a:gd name="connsiteX1227" fmla="*/ 1364587 w 3976873"/>
              <a:gd name="connsiteY1227" fmla="*/ 1992196 h 3955845"/>
              <a:gd name="connsiteX1228" fmla="*/ 1368285 w 3976873"/>
              <a:gd name="connsiteY1228" fmla="*/ 2019394 h 3955845"/>
              <a:gd name="connsiteX1229" fmla="*/ 1377708 w 3976873"/>
              <a:gd name="connsiteY1229" fmla="*/ 2038720 h 3955845"/>
              <a:gd name="connsiteX1230" fmla="*/ 1407769 w 3976873"/>
              <a:gd name="connsiteY1230" fmla="*/ 2123297 h 3955845"/>
              <a:gd name="connsiteX1231" fmla="*/ 1398584 w 3976873"/>
              <a:gd name="connsiteY1231" fmla="*/ 2124012 h 3955845"/>
              <a:gd name="connsiteX1232" fmla="*/ 1361843 w 3976873"/>
              <a:gd name="connsiteY1232" fmla="*/ 2043730 h 3955845"/>
              <a:gd name="connsiteX1233" fmla="*/ 1354925 w 3976873"/>
              <a:gd name="connsiteY1233" fmla="*/ 2063533 h 3955845"/>
              <a:gd name="connsiteX1234" fmla="*/ 1367927 w 3976873"/>
              <a:gd name="connsiteY1234" fmla="*/ 2085124 h 3955845"/>
              <a:gd name="connsiteX1235" fmla="*/ 1391189 w 3976873"/>
              <a:gd name="connsiteY1235" fmla="*/ 2134153 h 3955845"/>
              <a:gd name="connsiteX1236" fmla="*/ 1434013 w 3976873"/>
              <a:gd name="connsiteY1236" fmla="*/ 2252368 h 3955845"/>
              <a:gd name="connsiteX1237" fmla="*/ 1425545 w 3976873"/>
              <a:gd name="connsiteY1237" fmla="*/ 2257140 h 3955845"/>
              <a:gd name="connsiteX1238" fmla="*/ 1387014 w 3976873"/>
              <a:gd name="connsiteY1238" fmla="*/ 2159322 h 3955845"/>
              <a:gd name="connsiteX1239" fmla="*/ 1363991 w 3976873"/>
              <a:gd name="connsiteY1239" fmla="*/ 2106954 h 3955845"/>
              <a:gd name="connsiteX1240" fmla="*/ 1350272 w 3976873"/>
              <a:gd name="connsiteY1240" fmla="*/ 2084885 h 3955845"/>
              <a:gd name="connsiteX1241" fmla="*/ 1330590 w 3976873"/>
              <a:gd name="connsiteY1241" fmla="*/ 2110891 h 3955845"/>
              <a:gd name="connsiteX1242" fmla="*/ 1331901 w 3976873"/>
              <a:gd name="connsiteY1242" fmla="*/ 2111249 h 3955845"/>
              <a:gd name="connsiteX1243" fmla="*/ 1337985 w 3976873"/>
              <a:gd name="connsiteY1243" fmla="*/ 2122580 h 3955845"/>
              <a:gd name="connsiteX1244" fmla="*/ 1349078 w 3976873"/>
              <a:gd name="connsiteY1244" fmla="*/ 2149182 h 3955845"/>
              <a:gd name="connsiteX1245" fmla="*/ 1341564 w 3976873"/>
              <a:gd name="connsiteY1245" fmla="*/ 2154550 h 3955845"/>
              <a:gd name="connsiteX1246" fmla="*/ 1322357 w 3976873"/>
              <a:gd name="connsiteY1246" fmla="*/ 2118763 h 3955845"/>
              <a:gd name="connsiteX1247" fmla="*/ 1317706 w 3976873"/>
              <a:gd name="connsiteY1247" fmla="*/ 2120076 h 3955845"/>
              <a:gd name="connsiteX1248" fmla="*/ 1308282 w 3976873"/>
              <a:gd name="connsiteY1248" fmla="*/ 2168627 h 3955845"/>
              <a:gd name="connsiteX1249" fmla="*/ 1350868 w 3976873"/>
              <a:gd name="connsiteY1249" fmla="*/ 2262985 h 3955845"/>
              <a:gd name="connsiteX1250" fmla="*/ 1339178 w 3976873"/>
              <a:gd name="connsiteY1250" fmla="*/ 2265729 h 3955845"/>
              <a:gd name="connsiteX1251" fmla="*/ 1291342 w 3976873"/>
              <a:gd name="connsiteY1251" fmla="*/ 2168508 h 3955845"/>
              <a:gd name="connsiteX1252" fmla="*/ 1277744 w 3976873"/>
              <a:gd name="connsiteY1252" fmla="*/ 2188191 h 3955845"/>
              <a:gd name="connsiteX1253" fmla="*/ 1278101 w 3976873"/>
              <a:gd name="connsiteY1253" fmla="*/ 2190695 h 3955845"/>
              <a:gd name="connsiteX1254" fmla="*/ 1279771 w 3976873"/>
              <a:gd name="connsiteY1254" fmla="*/ 2196899 h 3955845"/>
              <a:gd name="connsiteX1255" fmla="*/ 1285616 w 3976873"/>
              <a:gd name="connsiteY1255" fmla="*/ 2211095 h 3955845"/>
              <a:gd name="connsiteX1256" fmla="*/ 1296830 w 3976873"/>
              <a:gd name="connsiteY1256" fmla="*/ 2246046 h 3955845"/>
              <a:gd name="connsiteX1257" fmla="*/ 1314722 w 3976873"/>
              <a:gd name="connsiteY1257" fmla="*/ 2284815 h 3955845"/>
              <a:gd name="connsiteX1258" fmla="*/ 1310190 w 3976873"/>
              <a:gd name="connsiteY1258" fmla="*/ 2289230 h 3955845"/>
              <a:gd name="connsiteX1259" fmla="*/ 1294086 w 3976873"/>
              <a:gd name="connsiteY1259" fmla="*/ 2273603 h 3955845"/>
              <a:gd name="connsiteX1260" fmla="*/ 1271422 w 3976873"/>
              <a:gd name="connsiteY1260" fmla="*/ 2216940 h 3955845"/>
              <a:gd name="connsiteX1261" fmla="*/ 1267604 w 3976873"/>
              <a:gd name="connsiteY1261" fmla="*/ 2202983 h 3955845"/>
              <a:gd name="connsiteX1262" fmla="*/ 1407055 w 3976873"/>
              <a:gd name="connsiteY1262" fmla="*/ 2529839 h 3955845"/>
              <a:gd name="connsiteX1263" fmla="*/ 1476362 w 3976873"/>
              <a:gd name="connsiteY1263" fmla="*/ 2603559 h 3955845"/>
              <a:gd name="connsiteX1264" fmla="*/ 1429599 w 3976873"/>
              <a:gd name="connsiteY1264" fmla="*/ 2530197 h 3955845"/>
              <a:gd name="connsiteX1265" fmla="*/ 1435087 w 3976873"/>
              <a:gd name="connsiteY1265" fmla="*/ 2526379 h 3955845"/>
              <a:gd name="connsiteX1266" fmla="*/ 1520500 w 3976873"/>
              <a:gd name="connsiteY1266" fmla="*/ 2627656 h 3955845"/>
              <a:gd name="connsiteX1267" fmla="*/ 1491989 w 3976873"/>
              <a:gd name="connsiteY1267" fmla="*/ 2581610 h 3955845"/>
              <a:gd name="connsiteX1268" fmla="*/ 1429719 w 3976873"/>
              <a:gd name="connsiteY1268" fmla="*/ 2433809 h 3955845"/>
              <a:gd name="connsiteX1269" fmla="*/ 1440216 w 3976873"/>
              <a:gd name="connsiteY1269" fmla="*/ 2432616 h 3955845"/>
              <a:gd name="connsiteX1270" fmla="*/ 1538750 w 3976873"/>
              <a:gd name="connsiteY1270" fmla="*/ 2630280 h 3955845"/>
              <a:gd name="connsiteX1271" fmla="*/ 1507735 w 3976873"/>
              <a:gd name="connsiteY1271" fmla="*/ 2549879 h 3955845"/>
              <a:gd name="connsiteX1272" fmla="*/ 1447732 w 3976873"/>
              <a:gd name="connsiteY1272" fmla="*/ 2346131 h 3955845"/>
              <a:gd name="connsiteX1273" fmla="*/ 1456440 w 3976873"/>
              <a:gd name="connsiteY1273" fmla="*/ 2345296 h 3955845"/>
              <a:gd name="connsiteX1274" fmla="*/ 1535411 w 3976873"/>
              <a:gd name="connsiteY1274" fmla="*/ 2576123 h 3955845"/>
              <a:gd name="connsiteX1275" fmla="*/ 1502845 w 3976873"/>
              <a:gd name="connsiteY1275" fmla="*/ 2453493 h 3955845"/>
              <a:gd name="connsiteX1276" fmla="*/ 1476124 w 3976873"/>
              <a:gd name="connsiteY1276" fmla="*/ 2264417 h 3955845"/>
              <a:gd name="connsiteX1277" fmla="*/ 1485667 w 3976873"/>
              <a:gd name="connsiteY1277" fmla="*/ 2264775 h 3955845"/>
              <a:gd name="connsiteX1278" fmla="*/ 1515130 w 3976873"/>
              <a:gd name="connsiteY1278" fmla="*/ 2449675 h 3955845"/>
              <a:gd name="connsiteX1279" fmla="*/ 1539824 w 3976873"/>
              <a:gd name="connsiteY1279" fmla="*/ 2552146 h 3955845"/>
              <a:gd name="connsiteX1280" fmla="*/ 1538035 w 3976873"/>
              <a:gd name="connsiteY1280" fmla="*/ 2535325 h 3955845"/>
              <a:gd name="connsiteX1281" fmla="*/ 1528731 w 3976873"/>
              <a:gd name="connsiteY1281" fmla="*/ 2495006 h 3955845"/>
              <a:gd name="connsiteX1282" fmla="*/ 1512745 w 3976873"/>
              <a:gd name="connsiteY1282" fmla="*/ 2399811 h 3955845"/>
              <a:gd name="connsiteX1283" fmla="*/ 1500459 w 3976873"/>
              <a:gd name="connsiteY1283" fmla="*/ 2255829 h 3955845"/>
              <a:gd name="connsiteX1284" fmla="*/ 1507616 w 3976873"/>
              <a:gd name="connsiteY1284" fmla="*/ 2254754 h 3955845"/>
              <a:gd name="connsiteX1285" fmla="*/ 1520977 w 3976873"/>
              <a:gd name="connsiteY1285" fmla="*/ 2361161 h 3955845"/>
              <a:gd name="connsiteX1286" fmla="*/ 1525749 w 3976873"/>
              <a:gd name="connsiteY1286" fmla="*/ 2192485 h 3955845"/>
              <a:gd name="connsiteX1287" fmla="*/ 1536603 w 3976873"/>
              <a:gd name="connsiteY1287" fmla="*/ 2191888 h 3955845"/>
              <a:gd name="connsiteX1288" fmla="*/ 1544715 w 3976873"/>
              <a:gd name="connsiteY1288" fmla="*/ 2307361 h 3955845"/>
              <a:gd name="connsiteX1289" fmla="*/ 1548413 w 3976873"/>
              <a:gd name="connsiteY1289" fmla="*/ 2292927 h 3955845"/>
              <a:gd name="connsiteX1290" fmla="*/ 1548413 w 3976873"/>
              <a:gd name="connsiteY1290" fmla="*/ 2286843 h 3955845"/>
              <a:gd name="connsiteX1291" fmla="*/ 1547100 w 3976873"/>
              <a:gd name="connsiteY1291" fmla="*/ 2223978 h 3955845"/>
              <a:gd name="connsiteX1292" fmla="*/ 1547698 w 3976873"/>
              <a:gd name="connsiteY1292" fmla="*/ 2163616 h 3955845"/>
              <a:gd name="connsiteX1293" fmla="*/ 1556883 w 3976873"/>
              <a:gd name="connsiteY1293" fmla="*/ 2163020 h 3955845"/>
              <a:gd name="connsiteX1294" fmla="*/ 1562847 w 3976873"/>
              <a:gd name="connsiteY1294" fmla="*/ 2233044 h 3955845"/>
              <a:gd name="connsiteX1295" fmla="*/ 1575134 w 3976873"/>
              <a:gd name="connsiteY1295" fmla="*/ 2100035 h 3955845"/>
              <a:gd name="connsiteX1296" fmla="*/ 1585274 w 3976873"/>
              <a:gd name="connsiteY1296" fmla="*/ 2096934 h 3955845"/>
              <a:gd name="connsiteX1297" fmla="*/ 1581100 w 3976873"/>
              <a:gd name="connsiteY1297" fmla="*/ 2190815 h 3955845"/>
              <a:gd name="connsiteX1298" fmla="*/ 1598157 w 3976873"/>
              <a:gd name="connsiteY1298" fmla="*/ 2153358 h 3955845"/>
              <a:gd name="connsiteX1299" fmla="*/ 1595414 w 3976873"/>
              <a:gd name="connsiteY1299" fmla="*/ 2138804 h 3955845"/>
              <a:gd name="connsiteX1300" fmla="*/ 1591954 w 3976873"/>
              <a:gd name="connsiteY1300" fmla="*/ 2116258 h 3955845"/>
              <a:gd name="connsiteX1301" fmla="*/ 1600186 w 3976873"/>
              <a:gd name="connsiteY1301" fmla="*/ 2114231 h 3955845"/>
              <a:gd name="connsiteX1302" fmla="*/ 1607581 w 3976873"/>
              <a:gd name="connsiteY1302" fmla="*/ 2133913 h 3955845"/>
              <a:gd name="connsiteX1303" fmla="*/ 1609609 w 3976873"/>
              <a:gd name="connsiteY1303" fmla="*/ 2129738 h 3955845"/>
              <a:gd name="connsiteX1304" fmla="*/ 1605076 w 3976873"/>
              <a:gd name="connsiteY1304" fmla="*/ 2072955 h 3955845"/>
              <a:gd name="connsiteX1305" fmla="*/ 1596725 w 3976873"/>
              <a:gd name="connsiteY1305" fmla="*/ 2008778 h 3955845"/>
              <a:gd name="connsiteX1306" fmla="*/ 1605672 w 3976873"/>
              <a:gd name="connsiteY1306" fmla="*/ 2004363 h 3955845"/>
              <a:gd name="connsiteX1307" fmla="*/ 1615932 w 3976873"/>
              <a:gd name="connsiteY1307" fmla="*/ 2042657 h 3955845"/>
              <a:gd name="connsiteX1308" fmla="*/ 1623923 w 3976873"/>
              <a:gd name="connsiteY1308" fmla="*/ 2085839 h 3955845"/>
              <a:gd name="connsiteX1309" fmla="*/ 1624998 w 3976873"/>
              <a:gd name="connsiteY1309" fmla="*/ 2098126 h 3955845"/>
              <a:gd name="connsiteX1310" fmla="*/ 1632156 w 3976873"/>
              <a:gd name="connsiteY1310" fmla="*/ 2082261 h 3955845"/>
              <a:gd name="connsiteX1311" fmla="*/ 1624640 w 3976873"/>
              <a:gd name="connsiteY1311" fmla="*/ 2028938 h 3955845"/>
              <a:gd name="connsiteX1312" fmla="*/ 1632275 w 3976873"/>
              <a:gd name="connsiteY1312" fmla="*/ 2028103 h 3955845"/>
              <a:gd name="connsiteX1313" fmla="*/ 1637882 w 3976873"/>
              <a:gd name="connsiteY1313" fmla="*/ 2043491 h 3955845"/>
              <a:gd name="connsiteX1314" fmla="*/ 1627622 w 3976873"/>
              <a:gd name="connsiteY1314" fmla="*/ 1980745 h 3955845"/>
              <a:gd name="connsiteX1315" fmla="*/ 1637524 w 3976873"/>
              <a:gd name="connsiteY1315" fmla="*/ 1976569 h 3955845"/>
              <a:gd name="connsiteX1316" fmla="*/ 1653747 w 3976873"/>
              <a:gd name="connsiteY1316" fmla="*/ 2028580 h 3955845"/>
              <a:gd name="connsiteX1317" fmla="*/ 1663290 w 3976873"/>
              <a:gd name="connsiteY1317" fmla="*/ 1998518 h 3955845"/>
              <a:gd name="connsiteX1318" fmla="*/ 1658518 w 3976873"/>
              <a:gd name="connsiteY1318" fmla="*/ 1960466 h 3955845"/>
              <a:gd name="connsiteX1319" fmla="*/ 1648856 w 3976873"/>
              <a:gd name="connsiteY1319" fmla="*/ 1905711 h 3955845"/>
              <a:gd name="connsiteX1320" fmla="*/ 1657683 w 3976873"/>
              <a:gd name="connsiteY1320" fmla="*/ 1903206 h 3955845"/>
              <a:gd name="connsiteX1321" fmla="*/ 1676532 w 3976873"/>
              <a:gd name="connsiteY1321" fmla="*/ 1950325 h 3955845"/>
              <a:gd name="connsiteX1322" fmla="*/ 1689892 w 3976873"/>
              <a:gd name="connsiteY1322" fmla="*/ 1893543 h 3955845"/>
              <a:gd name="connsiteX1323" fmla="*/ 1682257 w 3976873"/>
              <a:gd name="connsiteY1323" fmla="*/ 1852746 h 3955845"/>
              <a:gd name="connsiteX1324" fmla="*/ 1677843 w 3976873"/>
              <a:gd name="connsiteY1324" fmla="*/ 1826740 h 3955845"/>
              <a:gd name="connsiteX1325" fmla="*/ 1688102 w 3976873"/>
              <a:gd name="connsiteY1325" fmla="*/ 1823400 h 3955845"/>
              <a:gd name="connsiteX1326" fmla="*/ 1699793 w 3976873"/>
              <a:gd name="connsiteY1326" fmla="*/ 1851792 h 3955845"/>
              <a:gd name="connsiteX1327" fmla="*/ 1706950 w 3976873"/>
              <a:gd name="connsiteY1327" fmla="*/ 1712818 h 3955845"/>
              <a:gd name="connsiteX1328" fmla="*/ 1688460 w 3976873"/>
              <a:gd name="connsiteY1328" fmla="*/ 1656275 h 3955845"/>
              <a:gd name="connsiteX1329" fmla="*/ 1674214 w 3976873"/>
              <a:gd name="connsiteY1329" fmla="*/ 1639119 h 3955845"/>
              <a:gd name="connsiteX1330" fmla="*/ 2434980 w 3976873"/>
              <a:gd name="connsiteY1330" fmla="*/ 1779501 h 3955845"/>
              <a:gd name="connsiteX1331" fmla="*/ 2428418 w 3976873"/>
              <a:gd name="connsiteY1331" fmla="*/ 1829246 h 3955845"/>
              <a:gd name="connsiteX1332" fmla="*/ 2416489 w 3976873"/>
              <a:gd name="connsiteY1332" fmla="*/ 1824236 h 3955845"/>
              <a:gd name="connsiteX1333" fmla="*/ 2417205 w 3976873"/>
              <a:gd name="connsiteY1333" fmla="*/ 1822327 h 3955845"/>
              <a:gd name="connsiteX1334" fmla="*/ 2416966 w 3976873"/>
              <a:gd name="connsiteY1334" fmla="*/ 1822446 h 3955845"/>
              <a:gd name="connsiteX1335" fmla="*/ 2420306 w 3976873"/>
              <a:gd name="connsiteY1335" fmla="*/ 1790119 h 3955845"/>
              <a:gd name="connsiteX1336" fmla="*/ 2426032 w 3976873"/>
              <a:gd name="connsiteY1336" fmla="*/ 1776997 h 3955845"/>
              <a:gd name="connsiteX1337" fmla="*/ 2434980 w 3976873"/>
              <a:gd name="connsiteY1337" fmla="*/ 1779501 h 3955845"/>
              <a:gd name="connsiteX1338" fmla="*/ 2478043 w 3976873"/>
              <a:gd name="connsiteY1338" fmla="*/ 1790596 h 3955845"/>
              <a:gd name="connsiteX1339" fmla="*/ 2454781 w 3976873"/>
              <a:gd name="connsiteY1339" fmla="*/ 1834256 h 3955845"/>
              <a:gd name="connsiteX1340" fmla="*/ 2448100 w 3976873"/>
              <a:gd name="connsiteY1340" fmla="*/ 1831989 h 3955845"/>
              <a:gd name="connsiteX1341" fmla="*/ 2452753 w 3976873"/>
              <a:gd name="connsiteY1341" fmla="*/ 1818629 h 3955845"/>
              <a:gd name="connsiteX1342" fmla="*/ 2469095 w 3976873"/>
              <a:gd name="connsiteY1342" fmla="*/ 1788090 h 3955845"/>
              <a:gd name="connsiteX1343" fmla="*/ 2478043 w 3976873"/>
              <a:gd name="connsiteY1343" fmla="*/ 1790596 h 3955845"/>
              <a:gd name="connsiteX1344" fmla="*/ 2516693 w 3976873"/>
              <a:gd name="connsiteY1344" fmla="*/ 1793936 h 3955845"/>
              <a:gd name="connsiteX1345" fmla="*/ 2525282 w 3976873"/>
              <a:gd name="connsiteY1345" fmla="*/ 1796679 h 3955845"/>
              <a:gd name="connsiteX1346" fmla="*/ 2497606 w 3976873"/>
              <a:gd name="connsiteY1346" fmla="*/ 1826383 h 3955845"/>
              <a:gd name="connsiteX1347" fmla="*/ 2491761 w 3976873"/>
              <a:gd name="connsiteY1347" fmla="*/ 1818509 h 3955845"/>
              <a:gd name="connsiteX1348" fmla="*/ 2516693 w 3976873"/>
              <a:gd name="connsiteY1348" fmla="*/ 1793936 h 3955845"/>
              <a:gd name="connsiteX1349" fmla="*/ 2462355 w 3976873"/>
              <a:gd name="connsiteY1349" fmla="*/ 1751305 h 3955845"/>
              <a:gd name="connsiteX1350" fmla="*/ 2409689 w 3976873"/>
              <a:gd name="connsiteY1350" fmla="*/ 1753855 h 3955845"/>
              <a:gd name="connsiteX1351" fmla="*/ 2377957 w 3976873"/>
              <a:gd name="connsiteY1351" fmla="*/ 1763994 h 3955845"/>
              <a:gd name="connsiteX1352" fmla="*/ 2386427 w 3976873"/>
              <a:gd name="connsiteY1352" fmla="*/ 1782724 h 3955845"/>
              <a:gd name="connsiteX1353" fmla="*/ 2392035 w 3976873"/>
              <a:gd name="connsiteY1353" fmla="*/ 1800139 h 3955845"/>
              <a:gd name="connsiteX1354" fmla="*/ 2395613 w 3976873"/>
              <a:gd name="connsiteY1354" fmla="*/ 1821135 h 3955845"/>
              <a:gd name="connsiteX1355" fmla="*/ 2381537 w 3976873"/>
              <a:gd name="connsiteY1355" fmla="*/ 1828173 h 3955845"/>
              <a:gd name="connsiteX1356" fmla="*/ 2369011 w 3976873"/>
              <a:gd name="connsiteY1356" fmla="*/ 1798112 h 3955845"/>
              <a:gd name="connsiteX1357" fmla="*/ 2351476 w 3976873"/>
              <a:gd name="connsiteY1357" fmla="*/ 1800856 h 3955845"/>
              <a:gd name="connsiteX1358" fmla="*/ 2356247 w 3976873"/>
              <a:gd name="connsiteY1358" fmla="*/ 1900939 h 3955845"/>
              <a:gd name="connsiteX1359" fmla="*/ 2344079 w 3976873"/>
              <a:gd name="connsiteY1359" fmla="*/ 1902252 h 3955845"/>
              <a:gd name="connsiteX1360" fmla="*/ 2330360 w 3976873"/>
              <a:gd name="connsiteY1360" fmla="*/ 1819107 h 3955845"/>
              <a:gd name="connsiteX1361" fmla="*/ 2271909 w 3976873"/>
              <a:gd name="connsiteY1361" fmla="*/ 1796561 h 3955845"/>
              <a:gd name="connsiteX1362" fmla="*/ 2263320 w 3976873"/>
              <a:gd name="connsiteY1362" fmla="*/ 1803241 h 3955845"/>
              <a:gd name="connsiteX1363" fmla="*/ 2185662 w 3976873"/>
              <a:gd name="connsiteY1363" fmla="*/ 1828888 h 3955845"/>
              <a:gd name="connsiteX1364" fmla="*/ 2172183 w 3976873"/>
              <a:gd name="connsiteY1364" fmla="*/ 1903923 h 3955845"/>
              <a:gd name="connsiteX1365" fmla="*/ 2173614 w 3976873"/>
              <a:gd name="connsiteY1365" fmla="*/ 1926587 h 3955845"/>
              <a:gd name="connsiteX1366" fmla="*/ 2164547 w 3976873"/>
              <a:gd name="connsiteY1366" fmla="*/ 1931598 h 3955845"/>
              <a:gd name="connsiteX1367" fmla="*/ 2099654 w 3976873"/>
              <a:gd name="connsiteY1367" fmla="*/ 1927304 h 3955845"/>
              <a:gd name="connsiteX1368" fmla="*/ 2119336 w 3976873"/>
              <a:gd name="connsiteY1368" fmla="*/ 1983728 h 3955845"/>
              <a:gd name="connsiteX1369" fmla="*/ 2120768 w 3976873"/>
              <a:gd name="connsiteY1369" fmla="*/ 1986233 h 3955845"/>
              <a:gd name="connsiteX1370" fmla="*/ 2121007 w 3976873"/>
              <a:gd name="connsiteY1370" fmla="*/ 1988977 h 3955845"/>
              <a:gd name="connsiteX1371" fmla="*/ 2122930 w 3976873"/>
              <a:gd name="connsiteY1371" fmla="*/ 1999597 h 3955845"/>
              <a:gd name="connsiteX1372" fmla="*/ 2149041 w 3976873"/>
              <a:gd name="connsiteY1372" fmla="*/ 2007345 h 3955845"/>
              <a:gd name="connsiteX1373" fmla="*/ 2156197 w 3976873"/>
              <a:gd name="connsiteY1373" fmla="*/ 2011044 h 3955845"/>
              <a:gd name="connsiteX1374" fmla="*/ 2152738 w 3976873"/>
              <a:gd name="connsiteY1374" fmla="*/ 2005199 h 3955845"/>
              <a:gd name="connsiteX1375" fmla="*/ 2168483 w 3976873"/>
              <a:gd name="connsiteY1375" fmla="*/ 1969768 h 3955845"/>
              <a:gd name="connsiteX1376" fmla="*/ 2240654 w 3976873"/>
              <a:gd name="connsiteY1376" fmla="*/ 1989571 h 3955845"/>
              <a:gd name="connsiteX1377" fmla="*/ 2233855 w 3976873"/>
              <a:gd name="connsiteY1377" fmla="*/ 1960106 h 3955845"/>
              <a:gd name="connsiteX1378" fmla="*/ 2348494 w 3976873"/>
              <a:gd name="connsiteY1378" fmla="*/ 1947819 h 3955845"/>
              <a:gd name="connsiteX1379" fmla="*/ 2348851 w 3976873"/>
              <a:gd name="connsiteY1379" fmla="*/ 1941974 h 3955845"/>
              <a:gd name="connsiteX1380" fmla="*/ 2358036 w 3976873"/>
              <a:gd name="connsiteY1380" fmla="*/ 1930762 h 3955845"/>
              <a:gd name="connsiteX1381" fmla="*/ 2399387 w 3976873"/>
              <a:gd name="connsiteY1381" fmla="*/ 1936935 h 3955845"/>
              <a:gd name="connsiteX1382" fmla="*/ 2408861 w 3976873"/>
              <a:gd name="connsiteY1382" fmla="*/ 1941528 h 3955845"/>
              <a:gd name="connsiteX1383" fmla="*/ 2425555 w 3976873"/>
              <a:gd name="connsiteY1383" fmla="*/ 1920980 h 3955845"/>
              <a:gd name="connsiteX1384" fmla="*/ 2511563 w 3976873"/>
              <a:gd name="connsiteY1384" fmla="*/ 1850958 h 3955845"/>
              <a:gd name="connsiteX1385" fmla="*/ 2556058 w 3976873"/>
              <a:gd name="connsiteY1385" fmla="*/ 1798708 h 3955845"/>
              <a:gd name="connsiteX1386" fmla="*/ 2510012 w 3976873"/>
              <a:gd name="connsiteY1386" fmla="*/ 1767811 h 3955845"/>
              <a:gd name="connsiteX1387" fmla="*/ 2462355 w 3976873"/>
              <a:gd name="connsiteY1387" fmla="*/ 1751305 h 3955845"/>
              <a:gd name="connsiteX1388" fmla="*/ 2475286 w 3976873"/>
              <a:gd name="connsiteY1388" fmla="*/ 1736932 h 3955845"/>
              <a:gd name="connsiteX1389" fmla="*/ 2575384 w 3976873"/>
              <a:gd name="connsiteY1389" fmla="*/ 1783081 h 3955845"/>
              <a:gd name="connsiteX1390" fmla="*/ 2579082 w 3976873"/>
              <a:gd name="connsiteY1390" fmla="*/ 1796680 h 3955845"/>
              <a:gd name="connsiteX1391" fmla="*/ 2527905 w 3976873"/>
              <a:gd name="connsiteY1391" fmla="*/ 1860739 h 3955845"/>
              <a:gd name="connsiteX1392" fmla="*/ 2434979 w 3976873"/>
              <a:gd name="connsiteY1392" fmla="*/ 1940783 h 3955845"/>
              <a:gd name="connsiteX1393" fmla="*/ 2426250 w 3976873"/>
              <a:gd name="connsiteY1393" fmla="*/ 1949959 h 3955845"/>
              <a:gd name="connsiteX1394" fmla="*/ 2438319 w 3976873"/>
              <a:gd name="connsiteY1394" fmla="*/ 1955812 h 3955845"/>
              <a:gd name="connsiteX1395" fmla="*/ 2468858 w 3976873"/>
              <a:gd name="connsiteY1395" fmla="*/ 1963685 h 3955845"/>
              <a:gd name="connsiteX1396" fmla="*/ 2489017 w 3976873"/>
              <a:gd name="connsiteY1396" fmla="*/ 1951279 h 3955845"/>
              <a:gd name="connsiteX1397" fmla="*/ 2540073 w 3976873"/>
              <a:gd name="connsiteY1397" fmla="*/ 1980505 h 3955845"/>
              <a:gd name="connsiteX1398" fmla="*/ 2571089 w 3976873"/>
              <a:gd name="connsiteY1398" fmla="*/ 2022733 h 3955845"/>
              <a:gd name="connsiteX1399" fmla="*/ 2577053 w 3976873"/>
              <a:gd name="connsiteY1399" fmla="*/ 2017247 h 3955845"/>
              <a:gd name="connsiteX1400" fmla="*/ 2617732 w 3976873"/>
              <a:gd name="connsiteY1400" fmla="*/ 2016651 h 3955845"/>
              <a:gd name="connsiteX1401" fmla="*/ 2625248 w 3976873"/>
              <a:gd name="connsiteY1401" fmla="*/ 2019155 h 3955845"/>
              <a:gd name="connsiteX1402" fmla="*/ 2629661 w 3976873"/>
              <a:gd name="connsiteY1402" fmla="*/ 2010685 h 3955845"/>
              <a:gd name="connsiteX1403" fmla="*/ 2678331 w 3976873"/>
              <a:gd name="connsiteY1403" fmla="*/ 2007823 h 3955845"/>
              <a:gd name="connsiteX1404" fmla="*/ 2708035 w 3976873"/>
              <a:gd name="connsiteY1404" fmla="*/ 2033828 h 3955845"/>
              <a:gd name="connsiteX1405" fmla="*/ 2707318 w 3976873"/>
              <a:gd name="connsiteY1405" fmla="*/ 2028221 h 3955845"/>
              <a:gd name="connsiteX1406" fmla="*/ 2714357 w 3976873"/>
              <a:gd name="connsiteY1406" fmla="*/ 2016651 h 3955845"/>
              <a:gd name="connsiteX1407" fmla="*/ 2793566 w 3976873"/>
              <a:gd name="connsiteY1407" fmla="*/ 2057566 h 3955845"/>
              <a:gd name="connsiteX1408" fmla="*/ 2793566 w 3976873"/>
              <a:gd name="connsiteY1408" fmla="*/ 2057448 h 3955845"/>
              <a:gd name="connsiteX1409" fmla="*/ 2943037 w 3976873"/>
              <a:gd name="connsiteY1409" fmla="*/ 2142859 h 3955845"/>
              <a:gd name="connsiteX1410" fmla="*/ 3007453 w 3976873"/>
              <a:gd name="connsiteY1410" fmla="*/ 2148347 h 3955845"/>
              <a:gd name="connsiteX1411" fmla="*/ 3125432 w 3976873"/>
              <a:gd name="connsiteY1411" fmla="*/ 2349709 h 3955845"/>
              <a:gd name="connsiteX1412" fmla="*/ 3273352 w 3976873"/>
              <a:gd name="connsiteY1412" fmla="*/ 2670004 h 3955845"/>
              <a:gd name="connsiteX1413" fmla="*/ 3323228 w 3976873"/>
              <a:gd name="connsiteY1413" fmla="*/ 2739429 h 3955845"/>
              <a:gd name="connsiteX1414" fmla="*/ 3347271 w 3976873"/>
              <a:gd name="connsiteY1414" fmla="*/ 2765516 h 3955845"/>
              <a:gd name="connsiteX1415" fmla="*/ 3320948 w 3976873"/>
              <a:gd name="connsiteY1415" fmla="*/ 2850290 h 3955845"/>
              <a:gd name="connsiteX1416" fmla="*/ 3315604 w 3976873"/>
              <a:gd name="connsiteY1416" fmla="*/ 2847022 h 3955845"/>
              <a:gd name="connsiteX1417" fmla="*/ 3264405 w 3976873"/>
              <a:gd name="connsiteY1417" fmla="*/ 2809693 h 3955845"/>
              <a:gd name="connsiteX1418" fmla="*/ 3011032 w 3976873"/>
              <a:gd name="connsiteY1418" fmla="*/ 2659387 h 3955845"/>
              <a:gd name="connsiteX1419" fmla="*/ 2715192 w 3976873"/>
              <a:gd name="connsiteY1419" fmla="*/ 2601651 h 3955845"/>
              <a:gd name="connsiteX1420" fmla="*/ 2523254 w 3976873"/>
              <a:gd name="connsiteY1420" fmla="*/ 2554889 h 3955845"/>
              <a:gd name="connsiteX1421" fmla="*/ 2288968 w 3976873"/>
              <a:gd name="connsiteY1421" fmla="*/ 2464108 h 3955845"/>
              <a:gd name="connsiteX1422" fmla="*/ 2227099 w 3976873"/>
              <a:gd name="connsiteY1422" fmla="*/ 2433676 h 3955845"/>
              <a:gd name="connsiteX1423" fmla="*/ 2226637 w 3976873"/>
              <a:gd name="connsiteY1423" fmla="*/ 2439218 h 3955845"/>
              <a:gd name="connsiteX1424" fmla="*/ 2225504 w 3976873"/>
              <a:gd name="connsiteY1424" fmla="*/ 2469954 h 3955845"/>
              <a:gd name="connsiteX1425" fmla="*/ 2208564 w 3976873"/>
              <a:gd name="connsiteY1425" fmla="*/ 2547015 h 3955845"/>
              <a:gd name="connsiteX1426" fmla="*/ 2225981 w 3976873"/>
              <a:gd name="connsiteY1426" fmla="*/ 2703525 h 3955845"/>
              <a:gd name="connsiteX1427" fmla="*/ 2290040 w 3976873"/>
              <a:gd name="connsiteY1427" fmla="*/ 2860153 h 3955845"/>
              <a:gd name="connsiteX1428" fmla="*/ 2393942 w 3976873"/>
              <a:gd name="connsiteY1428" fmla="*/ 2997814 h 3955845"/>
              <a:gd name="connsiteX1429" fmla="*/ 2394194 w 3976873"/>
              <a:gd name="connsiteY1429" fmla="*/ 2998014 h 3955845"/>
              <a:gd name="connsiteX1430" fmla="*/ 2508489 w 3976873"/>
              <a:gd name="connsiteY1430" fmla="*/ 3017548 h 3955845"/>
              <a:gd name="connsiteX1431" fmla="*/ 2793327 w 3976873"/>
              <a:gd name="connsiteY1431" fmla="*/ 3036464 h 3955845"/>
              <a:gd name="connsiteX1432" fmla="*/ 3071469 w 3976873"/>
              <a:gd name="connsiteY1432" fmla="*/ 3033290 h 3955845"/>
              <a:gd name="connsiteX1433" fmla="*/ 3269421 w 3976873"/>
              <a:gd name="connsiteY1433" fmla="*/ 3016237 h 3955845"/>
              <a:gd name="connsiteX1434" fmla="*/ 3250316 w 3976873"/>
              <a:gd name="connsiteY1434" fmla="*/ 3077766 h 3955845"/>
              <a:gd name="connsiteX1435" fmla="*/ 3055528 w 3976873"/>
              <a:gd name="connsiteY1435" fmla="*/ 3091458 h 3955845"/>
              <a:gd name="connsiteX1436" fmla="*/ 2614271 w 3976873"/>
              <a:gd name="connsiteY1436" fmla="*/ 3080006 h 3955845"/>
              <a:gd name="connsiteX1437" fmla="*/ 2539647 w 3976873"/>
              <a:gd name="connsiteY1437" fmla="*/ 3070381 h 3955845"/>
              <a:gd name="connsiteX1438" fmla="*/ 2535660 w 3976873"/>
              <a:gd name="connsiteY1438" fmla="*/ 3070940 h 3955845"/>
              <a:gd name="connsiteX1439" fmla="*/ 2349807 w 3976873"/>
              <a:gd name="connsiteY1439" fmla="*/ 3128556 h 3955845"/>
              <a:gd name="connsiteX1440" fmla="*/ 2123274 w 3976873"/>
              <a:gd name="connsiteY1440" fmla="*/ 3240212 h 3955845"/>
              <a:gd name="connsiteX1441" fmla="*/ 1916782 w 3976873"/>
              <a:gd name="connsiteY1441" fmla="*/ 3394335 h 3955845"/>
              <a:gd name="connsiteX1442" fmla="*/ 1807632 w 3976873"/>
              <a:gd name="connsiteY1442" fmla="*/ 3471397 h 3955845"/>
              <a:gd name="connsiteX1443" fmla="*/ 1734029 w 3976873"/>
              <a:gd name="connsiteY1443" fmla="*/ 3538200 h 3955845"/>
              <a:gd name="connsiteX1444" fmla="*/ 1616528 w 3976873"/>
              <a:gd name="connsiteY1444" fmla="*/ 3600827 h 3955845"/>
              <a:gd name="connsiteX1445" fmla="*/ 1500697 w 3976873"/>
              <a:gd name="connsiteY1445" fmla="*/ 3628622 h 3955845"/>
              <a:gd name="connsiteX1446" fmla="*/ 1465029 w 3976873"/>
              <a:gd name="connsiteY1446" fmla="*/ 3613473 h 3955845"/>
              <a:gd name="connsiteX1447" fmla="*/ 1463359 w 3976873"/>
              <a:gd name="connsiteY1447" fmla="*/ 3603929 h 3955845"/>
              <a:gd name="connsiteX1448" fmla="*/ 1466700 w 3976873"/>
              <a:gd name="connsiteY1448" fmla="*/ 3590448 h 3955845"/>
              <a:gd name="connsiteX1449" fmla="*/ 1448567 w 3976873"/>
              <a:gd name="connsiteY1449" fmla="*/ 3578996 h 3955845"/>
              <a:gd name="connsiteX1450" fmla="*/ 1463956 w 3976873"/>
              <a:gd name="connsiteY1450" fmla="*/ 3502294 h 3955845"/>
              <a:gd name="connsiteX1451" fmla="*/ 1484473 w 3976873"/>
              <a:gd name="connsiteY1451" fmla="*/ 3483804 h 3955845"/>
              <a:gd name="connsiteX1452" fmla="*/ 1463837 w 3976873"/>
              <a:gd name="connsiteY1452" fmla="*/ 3470801 h 3955845"/>
              <a:gd name="connsiteX1453" fmla="*/ 1463121 w 3976873"/>
              <a:gd name="connsiteY1453" fmla="*/ 3449686 h 3955845"/>
              <a:gd name="connsiteX1454" fmla="*/ 1473856 w 3976873"/>
              <a:gd name="connsiteY1454" fmla="*/ 3435491 h 3955845"/>
              <a:gd name="connsiteX1455" fmla="*/ 1478152 w 3976873"/>
              <a:gd name="connsiteY1455" fmla="*/ 3423681 h 3955845"/>
              <a:gd name="connsiteX1456" fmla="*/ 1491989 w 3976873"/>
              <a:gd name="connsiteY1456" fmla="*/ 3411037 h 3955845"/>
              <a:gd name="connsiteX1457" fmla="*/ 1465745 w 3976873"/>
              <a:gd name="connsiteY1457" fmla="*/ 3391949 h 3955845"/>
              <a:gd name="connsiteX1458" fmla="*/ 1466938 w 3976873"/>
              <a:gd name="connsiteY1458" fmla="*/ 3381333 h 3955845"/>
              <a:gd name="connsiteX1459" fmla="*/ 1462524 w 3976873"/>
              <a:gd name="connsiteY1459" fmla="*/ 3365230 h 3955845"/>
              <a:gd name="connsiteX1460" fmla="*/ 1461451 w 3976873"/>
              <a:gd name="connsiteY1460" fmla="*/ 3347812 h 3955845"/>
              <a:gd name="connsiteX1461" fmla="*/ 1500220 w 3976873"/>
              <a:gd name="connsiteY1461" fmla="*/ 3326817 h 3955845"/>
              <a:gd name="connsiteX1462" fmla="*/ 1480776 w 3976873"/>
              <a:gd name="connsiteY1462" fmla="*/ 3299500 h 3955845"/>
              <a:gd name="connsiteX1463" fmla="*/ 1500101 w 3976873"/>
              <a:gd name="connsiteY1463" fmla="*/ 3273375 h 3955845"/>
              <a:gd name="connsiteX1464" fmla="*/ 1483401 w 3976873"/>
              <a:gd name="connsiteY1464" fmla="*/ 3243075 h 3955845"/>
              <a:gd name="connsiteX1465" fmla="*/ 1521096 w 3976873"/>
              <a:gd name="connsiteY1465" fmla="*/ 3166968 h 3955845"/>
              <a:gd name="connsiteX1466" fmla="*/ 1581934 w 3976873"/>
              <a:gd name="connsiteY1466" fmla="*/ 3160884 h 3955845"/>
              <a:gd name="connsiteX1467" fmla="*/ 1580860 w 3976873"/>
              <a:gd name="connsiteY1467" fmla="*/ 3107561 h 3955845"/>
              <a:gd name="connsiteX1468" fmla="*/ 1619750 w 3976873"/>
              <a:gd name="connsiteY1468" fmla="*/ 3094440 h 3955845"/>
              <a:gd name="connsiteX1469" fmla="*/ 1602094 w 3976873"/>
              <a:gd name="connsiteY1469" fmla="*/ 3073684 h 3955845"/>
              <a:gd name="connsiteX1470" fmla="*/ 1603048 w 3976873"/>
              <a:gd name="connsiteY1470" fmla="*/ 3064736 h 3955845"/>
              <a:gd name="connsiteX1471" fmla="*/ 1661858 w 3976873"/>
              <a:gd name="connsiteY1471" fmla="*/ 3030500 h 3955845"/>
              <a:gd name="connsiteX1472" fmla="*/ 1749298 w 3976873"/>
              <a:gd name="connsiteY1472" fmla="*/ 2975745 h 3955845"/>
              <a:gd name="connsiteX1473" fmla="*/ 1863221 w 3976873"/>
              <a:gd name="connsiteY1473" fmla="*/ 2968350 h 3955845"/>
              <a:gd name="connsiteX1474" fmla="*/ 1998139 w 3976873"/>
              <a:gd name="connsiteY1474" fmla="*/ 2988391 h 3955845"/>
              <a:gd name="connsiteX1475" fmla="*/ 2148205 w 3976873"/>
              <a:gd name="connsiteY1475" fmla="*/ 3017020 h 3955845"/>
              <a:gd name="connsiteX1476" fmla="*/ 2232200 w 3976873"/>
              <a:gd name="connsiteY1476" fmla="*/ 3023908 h 3955845"/>
              <a:gd name="connsiteX1477" fmla="*/ 2296463 w 3976873"/>
              <a:gd name="connsiteY1477" fmla="*/ 3031288 h 3955845"/>
              <a:gd name="connsiteX1478" fmla="*/ 2179936 w 3976873"/>
              <a:gd name="connsiteY1478" fmla="*/ 3007179 h 3955845"/>
              <a:gd name="connsiteX1479" fmla="*/ 1763135 w 3976873"/>
              <a:gd name="connsiteY1479" fmla="*/ 2865641 h 3955845"/>
              <a:gd name="connsiteX1480" fmla="*/ 1694893 w 3976873"/>
              <a:gd name="connsiteY1480" fmla="*/ 2832748 h 3955845"/>
              <a:gd name="connsiteX1481" fmla="*/ 1619540 w 3976873"/>
              <a:gd name="connsiteY1481" fmla="*/ 2835654 h 3955845"/>
              <a:gd name="connsiteX1482" fmla="*/ 1543164 w 3976873"/>
              <a:gd name="connsiteY1482" fmla="*/ 2832954 h 3955845"/>
              <a:gd name="connsiteX1483" fmla="*/ 1363274 w 3976873"/>
              <a:gd name="connsiteY1483" fmla="*/ 2836414 h 3955845"/>
              <a:gd name="connsiteX1484" fmla="*/ 1191019 w 3976873"/>
              <a:gd name="connsiteY1484" fmla="*/ 2901546 h 3955845"/>
              <a:gd name="connsiteX1485" fmla="*/ 1076262 w 3976873"/>
              <a:gd name="connsiteY1485" fmla="*/ 2939004 h 3955845"/>
              <a:gd name="connsiteX1486" fmla="*/ 925359 w 3976873"/>
              <a:gd name="connsiteY1486" fmla="*/ 2967276 h 3955845"/>
              <a:gd name="connsiteX1487" fmla="*/ 787699 w 3976873"/>
              <a:gd name="connsiteY1487" fmla="*/ 2971809 h 3955845"/>
              <a:gd name="connsiteX1488" fmla="*/ 560808 w 3976873"/>
              <a:gd name="connsiteY1488" fmla="*/ 2923258 h 3955845"/>
              <a:gd name="connsiteX1489" fmla="*/ 557468 w 3976873"/>
              <a:gd name="connsiteY1489" fmla="*/ 2915146 h 3955845"/>
              <a:gd name="connsiteX1490" fmla="*/ 597311 w 3976873"/>
              <a:gd name="connsiteY1490" fmla="*/ 2856693 h 3955845"/>
              <a:gd name="connsiteX1491" fmla="*/ 601487 w 3976873"/>
              <a:gd name="connsiteY1491" fmla="*/ 2839993 h 3955845"/>
              <a:gd name="connsiteX1492" fmla="*/ 641687 w 3976873"/>
              <a:gd name="connsiteY1492" fmla="*/ 2827467 h 3955845"/>
              <a:gd name="connsiteX1493" fmla="*/ 640137 w 3976873"/>
              <a:gd name="connsiteY1493" fmla="*/ 2819117 h 3955845"/>
              <a:gd name="connsiteX1494" fmla="*/ 672703 w 3976873"/>
              <a:gd name="connsiteY1494" fmla="*/ 2789533 h 3955845"/>
              <a:gd name="connsiteX1495" fmla="*/ 705865 w 3976873"/>
              <a:gd name="connsiteY1495" fmla="*/ 2775337 h 3955845"/>
              <a:gd name="connsiteX1496" fmla="*/ 710757 w 3976873"/>
              <a:gd name="connsiteY1496" fmla="*/ 2774979 h 3955845"/>
              <a:gd name="connsiteX1497" fmla="*/ 707058 w 3976873"/>
              <a:gd name="connsiteY1497" fmla="*/ 2773071 h 3955845"/>
              <a:gd name="connsiteX1498" fmla="*/ 703837 w 3976873"/>
              <a:gd name="connsiteY1498" fmla="*/ 2749571 h 3955845"/>
              <a:gd name="connsiteX1499" fmla="*/ 747736 w 3976873"/>
              <a:gd name="connsiteY1499" fmla="*/ 2736569 h 3955845"/>
              <a:gd name="connsiteX1500" fmla="*/ 734734 w 3976873"/>
              <a:gd name="connsiteY1500" fmla="*/ 2723446 h 3955845"/>
              <a:gd name="connsiteX1501" fmla="*/ 790322 w 3976873"/>
              <a:gd name="connsiteY1501" fmla="*/ 2680143 h 3955845"/>
              <a:gd name="connsiteX1502" fmla="*/ 788653 w 3976873"/>
              <a:gd name="connsiteY1502" fmla="*/ 2677042 h 3955845"/>
              <a:gd name="connsiteX1503" fmla="*/ 789845 w 3976873"/>
              <a:gd name="connsiteY1503" fmla="*/ 2668334 h 3955845"/>
              <a:gd name="connsiteX1504" fmla="*/ 839590 w 3976873"/>
              <a:gd name="connsiteY1504" fmla="*/ 2655570 h 3955845"/>
              <a:gd name="connsiteX1505" fmla="*/ 857960 w 3976873"/>
              <a:gd name="connsiteY1505" fmla="*/ 2649844 h 3955845"/>
              <a:gd name="connsiteX1506" fmla="*/ 864522 w 3976873"/>
              <a:gd name="connsiteY1506" fmla="*/ 2636841 h 3955845"/>
              <a:gd name="connsiteX1507" fmla="*/ 900427 w 3976873"/>
              <a:gd name="connsiteY1507" fmla="*/ 2635648 h 3955845"/>
              <a:gd name="connsiteX1508" fmla="*/ 930130 w 3976873"/>
              <a:gd name="connsiteY1508" fmla="*/ 2647577 h 3955845"/>
              <a:gd name="connsiteX1509" fmla="*/ 931443 w 3976873"/>
              <a:gd name="connsiteY1509" fmla="*/ 2642805 h 3955845"/>
              <a:gd name="connsiteX1510" fmla="*/ 952319 w 3976873"/>
              <a:gd name="connsiteY1510" fmla="*/ 2629445 h 3955845"/>
              <a:gd name="connsiteX1511" fmla="*/ 956972 w 3976873"/>
              <a:gd name="connsiteY1511" fmla="*/ 2628253 h 3955845"/>
              <a:gd name="connsiteX1512" fmla="*/ 956495 w 3976873"/>
              <a:gd name="connsiteY1512" fmla="*/ 2622406 h 3955845"/>
              <a:gd name="connsiteX1513" fmla="*/ 980830 w 3976873"/>
              <a:gd name="connsiteY1513" fmla="*/ 2605229 h 3955845"/>
              <a:gd name="connsiteX1514" fmla="*/ 1004568 w 3976873"/>
              <a:gd name="connsiteY1514" fmla="*/ 2609166 h 3955845"/>
              <a:gd name="connsiteX1515" fmla="*/ 1002421 w 3976873"/>
              <a:gd name="connsiteY1515" fmla="*/ 2606541 h 3955845"/>
              <a:gd name="connsiteX1516" fmla="*/ 1002302 w 3976873"/>
              <a:gd name="connsiteY1516" fmla="*/ 2598191 h 3955845"/>
              <a:gd name="connsiteX1517" fmla="*/ 1056579 w 3976873"/>
              <a:gd name="connsiteY1517" fmla="*/ 2593897 h 3955845"/>
              <a:gd name="connsiteX1518" fmla="*/ 1161674 w 3976873"/>
              <a:gd name="connsiteY1518" fmla="*/ 2590199 h 3955845"/>
              <a:gd name="connsiteX1519" fmla="*/ 1196864 w 3976873"/>
              <a:gd name="connsiteY1519" fmla="*/ 2572305 h 3955845"/>
              <a:gd name="connsiteX1520" fmla="*/ 1322955 w 3976873"/>
              <a:gd name="connsiteY1520" fmla="*/ 2638869 h 3955845"/>
              <a:gd name="connsiteX1521" fmla="*/ 1502845 w 3976873"/>
              <a:gd name="connsiteY1521" fmla="*/ 2757564 h 3955845"/>
              <a:gd name="connsiteX1522" fmla="*/ 1599901 w 3976873"/>
              <a:gd name="connsiteY1522" fmla="*/ 2791129 h 3955845"/>
              <a:gd name="connsiteX1523" fmla="*/ 1625593 w 3976873"/>
              <a:gd name="connsiteY1523" fmla="*/ 2797382 h 3955845"/>
              <a:gd name="connsiteX1524" fmla="*/ 1544550 w 3976873"/>
              <a:gd name="connsiteY1524" fmla="*/ 2752628 h 3955845"/>
              <a:gd name="connsiteX1525" fmla="*/ 1335002 w 3976873"/>
              <a:gd name="connsiteY1525" fmla="*/ 2623243 h 3955845"/>
              <a:gd name="connsiteX1526" fmla="*/ 1143541 w 3976873"/>
              <a:gd name="connsiteY1526" fmla="*/ 2495602 h 3955845"/>
              <a:gd name="connsiteX1527" fmla="*/ 1010160 w 3976873"/>
              <a:gd name="connsiteY1527" fmla="*/ 2388185 h 3955845"/>
              <a:gd name="connsiteX1528" fmla="*/ 1010294 w 3976873"/>
              <a:gd name="connsiteY1528" fmla="*/ 2390701 h 3955845"/>
              <a:gd name="connsiteX1529" fmla="*/ 1001825 w 3976873"/>
              <a:gd name="connsiteY1529" fmla="*/ 2394681 h 3955845"/>
              <a:gd name="connsiteX1530" fmla="*/ 819310 w 3976873"/>
              <a:gd name="connsiteY1530" fmla="*/ 2359490 h 3955845"/>
              <a:gd name="connsiteX1531" fmla="*/ 620215 w 3976873"/>
              <a:gd name="connsiteY1531" fmla="*/ 2332650 h 3955845"/>
              <a:gd name="connsiteX1532" fmla="*/ 434837 w 3976873"/>
              <a:gd name="connsiteY1532" fmla="*/ 2287559 h 3955845"/>
              <a:gd name="connsiteX1533" fmla="*/ 284889 w 3976873"/>
              <a:gd name="connsiteY1533" fmla="*/ 2222426 h 3955845"/>
              <a:gd name="connsiteX1534" fmla="*/ 199716 w 3976873"/>
              <a:gd name="connsiteY1534" fmla="*/ 2174710 h 3955845"/>
              <a:gd name="connsiteX1535" fmla="*/ 132675 w 3976873"/>
              <a:gd name="connsiteY1535" fmla="*/ 2137968 h 3955845"/>
              <a:gd name="connsiteX1536" fmla="*/ 113230 w 3976873"/>
              <a:gd name="connsiteY1536" fmla="*/ 2129380 h 3955845"/>
              <a:gd name="connsiteX1537" fmla="*/ 120985 w 3976873"/>
              <a:gd name="connsiteY1537" fmla="*/ 2079398 h 3955845"/>
              <a:gd name="connsiteX1538" fmla="*/ 143412 w 3976873"/>
              <a:gd name="connsiteY1538" fmla="*/ 2072120 h 3955845"/>
              <a:gd name="connsiteX1539" fmla="*/ 169893 w 3976873"/>
              <a:gd name="connsiteY1539" fmla="*/ 2052556 h 3955845"/>
              <a:gd name="connsiteX1540" fmla="*/ 186236 w 3976873"/>
              <a:gd name="connsiteY1540" fmla="*/ 2041940 h 3955845"/>
              <a:gd name="connsiteX1541" fmla="*/ 216297 w 3976873"/>
              <a:gd name="connsiteY1541" fmla="*/ 2040986 h 3955845"/>
              <a:gd name="connsiteX1542" fmla="*/ 228703 w 3976873"/>
              <a:gd name="connsiteY1542" fmla="*/ 2032516 h 3955845"/>
              <a:gd name="connsiteX1543" fmla="*/ 229778 w 3976873"/>
              <a:gd name="connsiteY1543" fmla="*/ 2025836 h 3955845"/>
              <a:gd name="connsiteX1544" fmla="*/ 295506 w 3976873"/>
              <a:gd name="connsiteY1544" fmla="*/ 2030728 h 3955845"/>
              <a:gd name="connsiteX1545" fmla="*/ 285844 w 3976873"/>
              <a:gd name="connsiteY1545" fmla="*/ 2014265 h 3955845"/>
              <a:gd name="connsiteX1546" fmla="*/ 287633 w 3976873"/>
              <a:gd name="connsiteY1546" fmla="*/ 2006034 h 3955845"/>
              <a:gd name="connsiteX1547" fmla="*/ 311968 w 3976873"/>
              <a:gd name="connsiteY1547" fmla="*/ 1983249 h 3955845"/>
              <a:gd name="connsiteX1548" fmla="*/ 320795 w 3976873"/>
              <a:gd name="connsiteY1548" fmla="*/ 1975496 h 3955845"/>
              <a:gd name="connsiteX1549" fmla="*/ 356582 w 3976873"/>
              <a:gd name="connsiteY1549" fmla="*/ 1983368 h 3955845"/>
              <a:gd name="connsiteX1550" fmla="*/ 409547 w 3976873"/>
              <a:gd name="connsiteY1550" fmla="*/ 2011164 h 3955845"/>
              <a:gd name="connsiteX1551" fmla="*/ 441040 w 3976873"/>
              <a:gd name="connsiteY1551" fmla="*/ 2030607 h 3955845"/>
              <a:gd name="connsiteX1552" fmla="*/ 442830 w 3976873"/>
              <a:gd name="connsiteY1552" fmla="*/ 2008658 h 3955845"/>
              <a:gd name="connsiteX1553" fmla="*/ 446289 w 3976873"/>
              <a:gd name="connsiteY1553" fmla="*/ 2000546 h 3955845"/>
              <a:gd name="connsiteX1554" fmla="*/ 504742 w 3976873"/>
              <a:gd name="connsiteY1554" fmla="*/ 2023570 h 3955845"/>
              <a:gd name="connsiteX1555" fmla="*/ 511183 w 3976873"/>
              <a:gd name="connsiteY1555" fmla="*/ 2028461 h 3955845"/>
              <a:gd name="connsiteX1556" fmla="*/ 509871 w 3976873"/>
              <a:gd name="connsiteY1556" fmla="*/ 2014623 h 3955845"/>
              <a:gd name="connsiteX1557" fmla="*/ 618067 w 3976873"/>
              <a:gd name="connsiteY1557" fmla="*/ 2020587 h 3955845"/>
              <a:gd name="connsiteX1558" fmla="*/ 696561 w 3976873"/>
              <a:gd name="connsiteY1558" fmla="*/ 2103733 h 3955845"/>
              <a:gd name="connsiteX1559" fmla="*/ 794975 w 3976873"/>
              <a:gd name="connsiteY1559" fmla="*/ 2198449 h 3955845"/>
              <a:gd name="connsiteX1560" fmla="*/ 899638 w 3976873"/>
              <a:gd name="connsiteY1560" fmla="*/ 2289229 h 3955845"/>
              <a:gd name="connsiteX1561" fmla="*/ 926528 w 3976873"/>
              <a:gd name="connsiteY1561" fmla="*/ 2311096 h 3955845"/>
              <a:gd name="connsiteX1562" fmla="*/ 876211 w 3976873"/>
              <a:gd name="connsiteY1562" fmla="*/ 2257707 h 3955845"/>
              <a:gd name="connsiteX1563" fmla="*/ 792112 w 3976873"/>
              <a:gd name="connsiteY1563" fmla="*/ 2159442 h 3955845"/>
              <a:gd name="connsiteX1564" fmla="*/ 681451 w 3976873"/>
              <a:gd name="connsiteY1564" fmla="*/ 2022780 h 3955845"/>
              <a:gd name="connsiteX1565" fmla="*/ 674939 w 3976873"/>
              <a:gd name="connsiteY1565" fmla="*/ 2020751 h 3955845"/>
              <a:gd name="connsiteX1566" fmla="*/ 661251 w 3976873"/>
              <a:gd name="connsiteY1566" fmla="*/ 2006034 h 3955845"/>
              <a:gd name="connsiteX1567" fmla="*/ 549475 w 3976873"/>
              <a:gd name="connsiteY1567" fmla="*/ 1917521 h 3955845"/>
              <a:gd name="connsiteX1568" fmla="*/ 413365 w 3976873"/>
              <a:gd name="connsiteY1568" fmla="*/ 1831751 h 3955845"/>
              <a:gd name="connsiteX1569" fmla="*/ 208662 w 3976873"/>
              <a:gd name="connsiteY1569" fmla="*/ 1724748 h 3955845"/>
              <a:gd name="connsiteX1570" fmla="*/ 110367 w 3976873"/>
              <a:gd name="connsiteY1570" fmla="*/ 1657587 h 3955845"/>
              <a:gd name="connsiteX1571" fmla="*/ 19468 w 3976873"/>
              <a:gd name="connsiteY1571" fmla="*/ 1586728 h 3955845"/>
              <a:gd name="connsiteX1572" fmla="*/ 1693 w 3976873"/>
              <a:gd name="connsiteY1572" fmla="*/ 1537701 h 3955845"/>
              <a:gd name="connsiteX1573" fmla="*/ 22330 w 3976873"/>
              <a:gd name="connsiteY1573" fmla="*/ 1509548 h 3955845"/>
              <a:gd name="connsiteX1574" fmla="*/ 31039 w 3976873"/>
              <a:gd name="connsiteY1574" fmla="*/ 1504179 h 3955845"/>
              <a:gd name="connsiteX1575" fmla="*/ 64441 w 3976873"/>
              <a:gd name="connsiteY1575" fmla="*/ 1513484 h 3955845"/>
              <a:gd name="connsiteX1576" fmla="*/ 59788 w 3976873"/>
              <a:gd name="connsiteY1576" fmla="*/ 1505014 h 3955845"/>
              <a:gd name="connsiteX1577" fmla="*/ 69450 w 3976873"/>
              <a:gd name="connsiteY1577" fmla="*/ 1470659 h 3955845"/>
              <a:gd name="connsiteX1578" fmla="*/ 75892 w 3976873"/>
              <a:gd name="connsiteY1578" fmla="*/ 1465410 h 3955845"/>
              <a:gd name="connsiteX1579" fmla="*/ 144246 w 3976873"/>
              <a:gd name="connsiteY1579" fmla="*/ 1465291 h 3955845"/>
              <a:gd name="connsiteX1580" fmla="*/ 151999 w 3976873"/>
              <a:gd name="connsiteY1580" fmla="*/ 1472448 h 3955845"/>
              <a:gd name="connsiteX1581" fmla="*/ 170012 w 3976873"/>
              <a:gd name="connsiteY1581" fmla="*/ 1388349 h 3955845"/>
              <a:gd name="connsiteX1582" fmla="*/ 179318 w 3976873"/>
              <a:gd name="connsiteY1582" fmla="*/ 1388349 h 3955845"/>
              <a:gd name="connsiteX1583" fmla="*/ 229539 w 3976873"/>
              <a:gd name="connsiteY1583" fmla="*/ 1395029 h 3955845"/>
              <a:gd name="connsiteX1584" fmla="*/ 264490 w 3976873"/>
              <a:gd name="connsiteY1584" fmla="*/ 1412326 h 3955845"/>
              <a:gd name="connsiteX1585" fmla="*/ 298727 w 3976873"/>
              <a:gd name="connsiteY1585" fmla="*/ 1399443 h 3955845"/>
              <a:gd name="connsiteX1586" fmla="*/ 405253 w 3976873"/>
              <a:gd name="connsiteY1586" fmla="*/ 1458492 h 3955845"/>
              <a:gd name="connsiteX1587" fmla="*/ 525737 w 3976873"/>
              <a:gd name="connsiteY1587" fmla="*/ 1671663 h 3955845"/>
              <a:gd name="connsiteX1588" fmla="*/ 554724 w 3976873"/>
              <a:gd name="connsiteY1588" fmla="*/ 1730354 h 3955845"/>
              <a:gd name="connsiteX1589" fmla="*/ 528480 w 3976873"/>
              <a:gd name="connsiteY1589" fmla="*/ 1600924 h 3955845"/>
              <a:gd name="connsiteX1590" fmla="*/ 535399 w 3976873"/>
              <a:gd name="connsiteY1590" fmla="*/ 1522908 h 3955845"/>
              <a:gd name="connsiteX1591" fmla="*/ 564744 w 3976873"/>
              <a:gd name="connsiteY1591" fmla="*/ 1489864 h 3955845"/>
              <a:gd name="connsiteX1592" fmla="*/ 588602 w 3976873"/>
              <a:gd name="connsiteY1592" fmla="*/ 1463263 h 3955845"/>
              <a:gd name="connsiteX1593" fmla="*/ 639539 w 3976873"/>
              <a:gd name="connsiteY1593" fmla="*/ 1459923 h 3955845"/>
              <a:gd name="connsiteX1594" fmla="*/ 642402 w 3976873"/>
              <a:gd name="connsiteY1594" fmla="*/ 1459803 h 3955845"/>
              <a:gd name="connsiteX1595" fmla="*/ 673418 w 3976873"/>
              <a:gd name="connsiteY1595" fmla="*/ 1458253 h 3955845"/>
              <a:gd name="connsiteX1596" fmla="*/ 690358 w 3976873"/>
              <a:gd name="connsiteY1596" fmla="*/ 1464814 h 3955845"/>
              <a:gd name="connsiteX1597" fmla="*/ 717675 w 3976873"/>
              <a:gd name="connsiteY1597" fmla="*/ 1456702 h 3955845"/>
              <a:gd name="connsiteX1598" fmla="*/ 745469 w 3976873"/>
              <a:gd name="connsiteY1598" fmla="*/ 1465768 h 3955845"/>
              <a:gd name="connsiteX1599" fmla="*/ 767181 w 3976873"/>
              <a:gd name="connsiteY1599" fmla="*/ 1477697 h 3955845"/>
              <a:gd name="connsiteX1600" fmla="*/ 774099 w 3976873"/>
              <a:gd name="connsiteY1600" fmla="*/ 1475670 h 3955845"/>
              <a:gd name="connsiteX1601" fmla="*/ 789249 w 3976873"/>
              <a:gd name="connsiteY1601" fmla="*/ 1489507 h 3955845"/>
              <a:gd name="connsiteX1602" fmla="*/ 796883 w 3976873"/>
              <a:gd name="connsiteY1602" fmla="*/ 1486644 h 3955845"/>
              <a:gd name="connsiteX1603" fmla="*/ 872513 w 3976873"/>
              <a:gd name="connsiteY1603" fmla="*/ 1499050 h 3955845"/>
              <a:gd name="connsiteX1604" fmla="*/ 886709 w 3976873"/>
              <a:gd name="connsiteY1604" fmla="*/ 1511814 h 3955845"/>
              <a:gd name="connsiteX1605" fmla="*/ 907346 w 3976873"/>
              <a:gd name="connsiteY1605" fmla="*/ 1511814 h 3955845"/>
              <a:gd name="connsiteX1606" fmla="*/ 963771 w 3976873"/>
              <a:gd name="connsiteY1606" fmla="*/ 1570147 h 3955845"/>
              <a:gd name="connsiteX1607" fmla="*/ 958998 w 3976873"/>
              <a:gd name="connsiteY1607" fmla="*/ 1583985 h 3955845"/>
              <a:gd name="connsiteX1608" fmla="*/ 838993 w 3976873"/>
              <a:gd name="connsiteY1608" fmla="*/ 1586728 h 3955845"/>
              <a:gd name="connsiteX1609" fmla="*/ 718987 w 3976873"/>
              <a:gd name="connsiteY1609" fmla="*/ 1713296 h 3955845"/>
              <a:gd name="connsiteX1610" fmla="*/ 701212 w 3976873"/>
              <a:gd name="connsiteY1610" fmla="*/ 1756360 h 3955845"/>
              <a:gd name="connsiteX1611" fmla="*/ 669601 w 3976873"/>
              <a:gd name="connsiteY1611" fmla="*/ 1887221 h 3955845"/>
              <a:gd name="connsiteX1612" fmla="*/ 675088 w 3976873"/>
              <a:gd name="connsiteY1612" fmla="*/ 1971082 h 3955845"/>
              <a:gd name="connsiteX1613" fmla="*/ 679438 w 3976873"/>
              <a:gd name="connsiteY1613" fmla="*/ 1982241 h 3955845"/>
              <a:gd name="connsiteX1614" fmla="*/ 874362 w 3976873"/>
              <a:gd name="connsiteY1614" fmla="*/ 2193694 h 3955845"/>
              <a:gd name="connsiteX1615" fmla="*/ 898707 w 3976873"/>
              <a:gd name="connsiteY1615" fmla="*/ 2215867 h 3955845"/>
              <a:gd name="connsiteX1616" fmla="*/ 874303 w 3976873"/>
              <a:gd name="connsiteY1616" fmla="*/ 2184493 h 3955845"/>
              <a:gd name="connsiteX1617" fmla="*/ 815851 w 3976873"/>
              <a:gd name="connsiteY1617" fmla="*/ 2101466 h 3955845"/>
              <a:gd name="connsiteX1618" fmla="*/ 800105 w 3976873"/>
              <a:gd name="connsiteY1618" fmla="*/ 2044684 h 3955845"/>
              <a:gd name="connsiteX1619" fmla="*/ 771714 w 3976873"/>
              <a:gd name="connsiteY1619" fmla="*/ 1971201 h 3955845"/>
              <a:gd name="connsiteX1620" fmla="*/ 791993 w 3976873"/>
              <a:gd name="connsiteY1620" fmla="*/ 1920145 h 3955845"/>
              <a:gd name="connsiteX1621" fmla="*/ 796765 w 3976873"/>
              <a:gd name="connsiteY1621" fmla="*/ 1836999 h 3955845"/>
              <a:gd name="connsiteX1622" fmla="*/ 831716 w 3976873"/>
              <a:gd name="connsiteY1622" fmla="*/ 1803120 h 3955845"/>
              <a:gd name="connsiteX1623" fmla="*/ 867026 w 3976873"/>
              <a:gd name="connsiteY1623" fmla="*/ 1803836 h 3955845"/>
              <a:gd name="connsiteX1624" fmla="*/ 903888 w 3976873"/>
              <a:gd name="connsiteY1624" fmla="*/ 1710313 h 3955845"/>
              <a:gd name="connsiteX1625" fmla="*/ 952797 w 3976873"/>
              <a:gd name="connsiteY1625" fmla="*/ 1697310 h 3955845"/>
              <a:gd name="connsiteX1626" fmla="*/ 959954 w 3976873"/>
              <a:gd name="connsiteY1626" fmla="*/ 1700292 h 3955845"/>
              <a:gd name="connsiteX1627" fmla="*/ 962817 w 3976873"/>
              <a:gd name="connsiteY1627" fmla="*/ 1705422 h 3955845"/>
              <a:gd name="connsiteX1628" fmla="*/ 966515 w 3976873"/>
              <a:gd name="connsiteY1628" fmla="*/ 1696952 h 3955845"/>
              <a:gd name="connsiteX1629" fmla="*/ 1029859 w 3976873"/>
              <a:gd name="connsiteY1629" fmla="*/ 1618698 h 3955845"/>
              <a:gd name="connsiteX1630" fmla="*/ 1042026 w 3976873"/>
              <a:gd name="connsiteY1630" fmla="*/ 1625855 h 3955845"/>
              <a:gd name="connsiteX1631" fmla="*/ 1046439 w 3976873"/>
              <a:gd name="connsiteY1631" fmla="*/ 1652099 h 3955845"/>
              <a:gd name="connsiteX1632" fmla="*/ 1058726 w 3976873"/>
              <a:gd name="connsiteY1632" fmla="*/ 1628241 h 3955845"/>
              <a:gd name="connsiteX1633" fmla="*/ 1139606 w 3976873"/>
              <a:gd name="connsiteY1633" fmla="*/ 1569311 h 3955845"/>
              <a:gd name="connsiteX1634" fmla="*/ 1148193 w 3976873"/>
              <a:gd name="connsiteY1634" fmla="*/ 1578616 h 3955845"/>
              <a:gd name="connsiteX1635" fmla="*/ 1148791 w 3976873"/>
              <a:gd name="connsiteY1635" fmla="*/ 1603429 h 3955845"/>
              <a:gd name="connsiteX1636" fmla="*/ 1186606 w 3976873"/>
              <a:gd name="connsiteY1636" fmla="*/ 1562035 h 3955845"/>
              <a:gd name="connsiteX1637" fmla="*/ 1320569 w 3976873"/>
              <a:gd name="connsiteY1637" fmla="*/ 1509070 h 3955845"/>
              <a:gd name="connsiteX1638" fmla="*/ 1331305 w 3976873"/>
              <a:gd name="connsiteY1638" fmla="*/ 1518732 h 3955845"/>
              <a:gd name="connsiteX1639" fmla="*/ 1309236 w 3976873"/>
              <a:gd name="connsiteY1639" fmla="*/ 1612614 h 3955845"/>
              <a:gd name="connsiteX1640" fmla="*/ 1255913 w 3976873"/>
              <a:gd name="connsiteY1640" fmla="*/ 1689676 h 3955845"/>
              <a:gd name="connsiteX1641" fmla="*/ 1120280 w 3976873"/>
              <a:gd name="connsiteY1641" fmla="*/ 1836999 h 3955845"/>
              <a:gd name="connsiteX1642" fmla="*/ 1054313 w 3976873"/>
              <a:gd name="connsiteY1642" fmla="*/ 1957720 h 3955845"/>
              <a:gd name="connsiteX1643" fmla="*/ 956495 w 3976873"/>
              <a:gd name="connsiteY1643" fmla="*/ 2078681 h 3955845"/>
              <a:gd name="connsiteX1644" fmla="*/ 970451 w 3976873"/>
              <a:gd name="connsiteY1644" fmla="*/ 2236264 h 3955845"/>
              <a:gd name="connsiteX1645" fmla="*/ 984766 w 3976873"/>
              <a:gd name="connsiteY1645" fmla="*/ 2286485 h 3955845"/>
              <a:gd name="connsiteX1646" fmla="*/ 983618 w 3976873"/>
              <a:gd name="connsiteY1646" fmla="*/ 2293208 h 3955845"/>
              <a:gd name="connsiteX1647" fmla="*/ 1126721 w 3976873"/>
              <a:gd name="connsiteY1647" fmla="*/ 2423551 h 3955845"/>
              <a:gd name="connsiteX1648" fmla="*/ 1399628 w 3976873"/>
              <a:gd name="connsiteY1648" fmla="*/ 2611820 h 3955845"/>
              <a:gd name="connsiteX1649" fmla="*/ 1535247 w 3976873"/>
              <a:gd name="connsiteY1649" fmla="*/ 2686994 h 3955845"/>
              <a:gd name="connsiteX1650" fmla="*/ 1469085 w 3976873"/>
              <a:gd name="connsiteY1650" fmla="*/ 2616920 h 3955845"/>
              <a:gd name="connsiteX1651" fmla="*/ 1330350 w 3976873"/>
              <a:gd name="connsiteY1651" fmla="*/ 2458622 h 3955845"/>
              <a:gd name="connsiteX1652" fmla="*/ 1236708 w 3976873"/>
              <a:gd name="connsiteY1652" fmla="*/ 2296388 h 3955845"/>
              <a:gd name="connsiteX1653" fmla="*/ 1265218 w 3976873"/>
              <a:gd name="connsiteY1653" fmla="*/ 2193559 h 3955845"/>
              <a:gd name="connsiteX1654" fmla="*/ 1266411 w 3976873"/>
              <a:gd name="connsiteY1654" fmla="*/ 2168985 h 3955845"/>
              <a:gd name="connsiteX1655" fmla="*/ 1286809 w 3976873"/>
              <a:gd name="connsiteY1655" fmla="*/ 2156101 h 3955845"/>
              <a:gd name="connsiteX1656" fmla="*/ 1296949 w 3976873"/>
              <a:gd name="connsiteY1656" fmla="*/ 2107550 h 3955845"/>
              <a:gd name="connsiteX1657" fmla="*/ 1324266 w 3976873"/>
              <a:gd name="connsiteY1657" fmla="*/ 2091207 h 3955845"/>
              <a:gd name="connsiteX1658" fmla="*/ 1334645 w 3976873"/>
              <a:gd name="connsiteY1658" fmla="*/ 2072240 h 3955845"/>
              <a:gd name="connsiteX1659" fmla="*/ 1342756 w 3976873"/>
              <a:gd name="connsiteY1659" fmla="*/ 2070213 h 3955845"/>
              <a:gd name="connsiteX1660" fmla="*/ 1340133 w 3976873"/>
              <a:gd name="connsiteY1660" fmla="*/ 2064367 h 3955845"/>
              <a:gd name="connsiteX1661" fmla="*/ 1350391 w 3976873"/>
              <a:gd name="connsiteY1661" fmla="*/ 2023451 h 3955845"/>
              <a:gd name="connsiteX1662" fmla="*/ 1352181 w 3976873"/>
              <a:gd name="connsiteY1662" fmla="*/ 2023689 h 3955845"/>
              <a:gd name="connsiteX1663" fmla="*/ 1351107 w 3976873"/>
              <a:gd name="connsiteY1663" fmla="*/ 2021661 h 3955845"/>
              <a:gd name="connsiteX1664" fmla="*/ 1360888 w 3976873"/>
              <a:gd name="connsiteY1664" fmla="*/ 1964640 h 3955845"/>
              <a:gd name="connsiteX1665" fmla="*/ 1394648 w 3976873"/>
              <a:gd name="connsiteY1665" fmla="*/ 1936487 h 3955845"/>
              <a:gd name="connsiteX1666" fmla="*/ 1407292 w 3976873"/>
              <a:gd name="connsiteY1666" fmla="*/ 1943049 h 3955845"/>
              <a:gd name="connsiteX1667" fmla="*/ 1407054 w 3976873"/>
              <a:gd name="connsiteY1667" fmla="*/ 1937083 h 3955845"/>
              <a:gd name="connsiteX1668" fmla="*/ 1419461 w 3976873"/>
              <a:gd name="connsiteY1668" fmla="*/ 1904040 h 3955845"/>
              <a:gd name="connsiteX1669" fmla="*/ 1457634 w 3976873"/>
              <a:gd name="connsiteY1669" fmla="*/ 1918714 h 3955845"/>
              <a:gd name="connsiteX1670" fmla="*/ 1463837 w 3976873"/>
              <a:gd name="connsiteY1670" fmla="*/ 1829365 h 3955845"/>
              <a:gd name="connsiteX1671" fmla="*/ 1514057 w 3976873"/>
              <a:gd name="connsiteY1671" fmla="*/ 1815646 h 3955845"/>
              <a:gd name="connsiteX1672" fmla="*/ 1516443 w 3976873"/>
              <a:gd name="connsiteY1672" fmla="*/ 1795247 h 3955845"/>
              <a:gd name="connsiteX1673" fmla="*/ 1529208 w 3976873"/>
              <a:gd name="connsiteY1673" fmla="*/ 1786779 h 3955845"/>
              <a:gd name="connsiteX1674" fmla="*/ 1528372 w 3976873"/>
              <a:gd name="connsiteY1674" fmla="*/ 1770555 h 3955845"/>
              <a:gd name="connsiteX1675" fmla="*/ 1523601 w 3976873"/>
              <a:gd name="connsiteY1675" fmla="*/ 1730354 h 3955845"/>
              <a:gd name="connsiteX1676" fmla="*/ 1587182 w 3976873"/>
              <a:gd name="connsiteY1676" fmla="*/ 1680014 h 3955845"/>
              <a:gd name="connsiteX1677" fmla="*/ 1630484 w 3976873"/>
              <a:gd name="connsiteY1677" fmla="*/ 1667726 h 3955845"/>
              <a:gd name="connsiteX1678" fmla="*/ 1640505 w 3976873"/>
              <a:gd name="connsiteY1678" fmla="*/ 1641364 h 3955845"/>
              <a:gd name="connsiteX1679" fmla="*/ 1661619 w 3976873"/>
              <a:gd name="connsiteY1679" fmla="*/ 1614403 h 3955845"/>
              <a:gd name="connsiteX1680" fmla="*/ 1671283 w 3976873"/>
              <a:gd name="connsiteY1680" fmla="*/ 1609871 h 3955845"/>
              <a:gd name="connsiteX1681" fmla="*/ 1735700 w 3976873"/>
              <a:gd name="connsiteY1681" fmla="*/ 1780337 h 3955845"/>
              <a:gd name="connsiteX1682" fmla="*/ 1668061 w 3976873"/>
              <a:gd name="connsiteY1682" fmla="*/ 2052438 h 3955845"/>
              <a:gd name="connsiteX1683" fmla="*/ 1558196 w 3976873"/>
              <a:gd name="connsiteY1683" fmla="*/ 2329073 h 3955845"/>
              <a:gd name="connsiteX1684" fmla="*/ 1557957 w 3976873"/>
              <a:gd name="connsiteY1684" fmla="*/ 2576242 h 3955845"/>
              <a:gd name="connsiteX1685" fmla="*/ 1608297 w 3976873"/>
              <a:gd name="connsiteY1685" fmla="*/ 2717124 h 3955845"/>
              <a:gd name="connsiteX1686" fmla="*/ 1632201 w 3976873"/>
              <a:gd name="connsiteY1686" fmla="*/ 2740735 h 3955845"/>
              <a:gd name="connsiteX1687" fmla="*/ 1689891 w 3976873"/>
              <a:gd name="connsiteY1687" fmla="*/ 2772714 h 3955845"/>
              <a:gd name="connsiteX1688" fmla="*/ 2225773 w 3976873"/>
              <a:gd name="connsiteY1688" fmla="*/ 2969230 h 3955845"/>
              <a:gd name="connsiteX1689" fmla="*/ 2322301 w 3976873"/>
              <a:gd name="connsiteY1689" fmla="*/ 2985727 h 3955845"/>
              <a:gd name="connsiteX1690" fmla="*/ 2304592 w 3976873"/>
              <a:gd name="connsiteY1690" fmla="*/ 2975149 h 3955845"/>
              <a:gd name="connsiteX1691" fmla="*/ 2122675 w 3976873"/>
              <a:gd name="connsiteY1691" fmla="*/ 2889975 h 3955845"/>
              <a:gd name="connsiteX1692" fmla="*/ 1944933 w 3976873"/>
              <a:gd name="connsiteY1692" fmla="*/ 2790129 h 3955845"/>
              <a:gd name="connsiteX1693" fmla="*/ 1814309 w 3976873"/>
              <a:gd name="connsiteY1693" fmla="*/ 2752792 h 3955845"/>
              <a:gd name="connsiteX1694" fmla="*/ 1737129 w 3976873"/>
              <a:gd name="connsiteY1694" fmla="*/ 2588648 h 3955845"/>
              <a:gd name="connsiteX1695" fmla="*/ 1773751 w 3976873"/>
              <a:gd name="connsiteY1695" fmla="*/ 2523634 h 3955845"/>
              <a:gd name="connsiteX1696" fmla="*/ 1758601 w 3976873"/>
              <a:gd name="connsiteY1696" fmla="*/ 2482122 h 3955845"/>
              <a:gd name="connsiteX1697" fmla="*/ 1764685 w 3976873"/>
              <a:gd name="connsiteY1697" fmla="*/ 2477231 h 3955845"/>
              <a:gd name="connsiteX1698" fmla="*/ 1785799 w 3976873"/>
              <a:gd name="connsiteY1698" fmla="*/ 2479856 h 3955845"/>
              <a:gd name="connsiteX1699" fmla="*/ 1784845 w 3976873"/>
              <a:gd name="connsiteY1699" fmla="*/ 2479139 h 3955845"/>
              <a:gd name="connsiteX1700" fmla="*/ 1761464 w 3976873"/>
              <a:gd name="connsiteY1700" fmla="*/ 2414126 h 3955845"/>
              <a:gd name="connsiteX1701" fmla="*/ 1764566 w 3976873"/>
              <a:gd name="connsiteY1701" fmla="*/ 2412455 h 3955845"/>
              <a:gd name="connsiteX1702" fmla="*/ 1758601 w 3976873"/>
              <a:gd name="connsiteY1702" fmla="*/ 2408996 h 3955845"/>
              <a:gd name="connsiteX1703" fmla="*/ 1753710 w 3976873"/>
              <a:gd name="connsiteY1703" fmla="*/ 2400169 h 3955845"/>
              <a:gd name="connsiteX1704" fmla="*/ 1769337 w 3976873"/>
              <a:gd name="connsiteY1704" fmla="*/ 2339689 h 3955845"/>
              <a:gd name="connsiteX1705" fmla="*/ 1796893 w 3976873"/>
              <a:gd name="connsiteY1705" fmla="*/ 2341239 h 3955845"/>
              <a:gd name="connsiteX1706" fmla="*/ 1787349 w 3976873"/>
              <a:gd name="connsiteY1706" fmla="*/ 2314756 h 3955845"/>
              <a:gd name="connsiteX1707" fmla="*/ 1805243 w 3976873"/>
              <a:gd name="connsiteY1707" fmla="*/ 2290660 h 3955845"/>
              <a:gd name="connsiteX1708" fmla="*/ 1818842 w 3976873"/>
              <a:gd name="connsiteY1708" fmla="*/ 2290422 h 3955845"/>
              <a:gd name="connsiteX1709" fmla="*/ 1817292 w 3976873"/>
              <a:gd name="connsiteY1709" fmla="*/ 2286962 h 3955845"/>
              <a:gd name="connsiteX1710" fmla="*/ 1821467 w 3976873"/>
              <a:gd name="connsiteY1710" fmla="*/ 2259407 h 3955845"/>
              <a:gd name="connsiteX1711" fmla="*/ 1854273 w 3976873"/>
              <a:gd name="connsiteY1711" fmla="*/ 2228152 h 3955845"/>
              <a:gd name="connsiteX1712" fmla="*/ 1867633 w 3976873"/>
              <a:gd name="connsiteY1712" fmla="*/ 2234832 h 3955845"/>
              <a:gd name="connsiteX1713" fmla="*/ 1870615 w 3976873"/>
              <a:gd name="connsiteY1713" fmla="*/ 2188310 h 3955845"/>
              <a:gd name="connsiteX1714" fmla="*/ 1878282 w 3976873"/>
              <a:gd name="connsiteY1714" fmla="*/ 2176814 h 3955845"/>
              <a:gd name="connsiteX1715" fmla="*/ 1873766 w 3976873"/>
              <a:gd name="connsiteY1715" fmla="*/ 2172186 h 3955845"/>
              <a:gd name="connsiteX1716" fmla="*/ 1819678 w 3976873"/>
              <a:gd name="connsiteY1716" fmla="*/ 2088104 h 3955845"/>
              <a:gd name="connsiteX1717" fmla="*/ 1821945 w 3976873"/>
              <a:gd name="connsiteY1717" fmla="*/ 2073910 h 3955845"/>
              <a:gd name="connsiteX1718" fmla="*/ 1927756 w 3976873"/>
              <a:gd name="connsiteY1718" fmla="*/ 2026909 h 3955845"/>
              <a:gd name="connsiteX1719" fmla="*/ 1948035 w 3976873"/>
              <a:gd name="connsiteY1719" fmla="*/ 2007226 h 3955845"/>
              <a:gd name="connsiteX1720" fmla="*/ 1978623 w 3976873"/>
              <a:gd name="connsiteY1720" fmla="*/ 2010459 h 3955845"/>
              <a:gd name="connsiteX1721" fmla="*/ 1978279 w 3976873"/>
              <a:gd name="connsiteY1721" fmla="*/ 1992012 h 3955845"/>
              <a:gd name="connsiteX1722" fmla="*/ 1987640 w 3976873"/>
              <a:gd name="connsiteY1722" fmla="*/ 1959751 h 3955845"/>
              <a:gd name="connsiteX1723" fmla="*/ 2047404 w 3976873"/>
              <a:gd name="connsiteY1723" fmla="*/ 1930763 h 3955845"/>
              <a:gd name="connsiteX1724" fmla="*/ 2089991 w 3976873"/>
              <a:gd name="connsiteY1724" fmla="*/ 1944004 h 3955845"/>
              <a:gd name="connsiteX1725" fmla="*/ 2075796 w 3976873"/>
              <a:gd name="connsiteY1725" fmla="*/ 1895453 h 3955845"/>
              <a:gd name="connsiteX1726" fmla="*/ 2154646 w 3976873"/>
              <a:gd name="connsiteY1726" fmla="*/ 1906666 h 3955845"/>
              <a:gd name="connsiteX1727" fmla="*/ 2149636 w 3976873"/>
              <a:gd name="connsiteY1727" fmla="*/ 1843084 h 3955845"/>
              <a:gd name="connsiteX1728" fmla="*/ 2194369 w 3976873"/>
              <a:gd name="connsiteY1728" fmla="*/ 1793459 h 3955845"/>
              <a:gd name="connsiteX1729" fmla="*/ 2275487 w 3976873"/>
              <a:gd name="connsiteY1729" fmla="*/ 1760774 h 3955845"/>
              <a:gd name="connsiteX1730" fmla="*/ 2287059 w 3976873"/>
              <a:gd name="connsiteY1730" fmla="*/ 1758507 h 3955845"/>
              <a:gd name="connsiteX1731" fmla="*/ 2331435 w 3976873"/>
              <a:gd name="connsiteY1731" fmla="*/ 1785587 h 3955845"/>
              <a:gd name="connsiteX1732" fmla="*/ 2334775 w 3976873"/>
              <a:gd name="connsiteY1732" fmla="*/ 1791432 h 3955845"/>
              <a:gd name="connsiteX1733" fmla="*/ 2343125 w 3976873"/>
              <a:gd name="connsiteY1733" fmla="*/ 1778906 h 3955845"/>
              <a:gd name="connsiteX1734" fmla="*/ 2363524 w 3976873"/>
              <a:gd name="connsiteY1734" fmla="*/ 1774492 h 3955845"/>
              <a:gd name="connsiteX1735" fmla="*/ 2360899 w 3976873"/>
              <a:gd name="connsiteY1735" fmla="*/ 1757434 h 3955845"/>
              <a:gd name="connsiteX1736" fmla="*/ 2364955 w 3976873"/>
              <a:gd name="connsiteY1736" fmla="*/ 1750395 h 3955845"/>
              <a:gd name="connsiteX1737" fmla="*/ 2437722 w 3976873"/>
              <a:gd name="connsiteY1737" fmla="*/ 1731428 h 3955845"/>
              <a:gd name="connsiteX1738" fmla="*/ 2475286 w 3976873"/>
              <a:gd name="connsiteY1738" fmla="*/ 1736932 h 3955845"/>
              <a:gd name="connsiteX1739" fmla="*/ 3560752 w 3976873"/>
              <a:gd name="connsiteY1739" fmla="*/ 2048277 h 3955845"/>
              <a:gd name="connsiteX1740" fmla="*/ 3564898 w 3976873"/>
              <a:gd name="connsiteY1740" fmla="*/ 2056970 h 3955845"/>
              <a:gd name="connsiteX1741" fmla="*/ 3558219 w 3976873"/>
              <a:gd name="connsiteY1741" fmla="*/ 2086146 h 3955845"/>
              <a:gd name="connsiteX1742" fmla="*/ 3452344 w 3976873"/>
              <a:gd name="connsiteY1742" fmla="*/ 2427120 h 3955845"/>
              <a:gd name="connsiteX1743" fmla="*/ 3460042 w 3976873"/>
              <a:gd name="connsiteY1743" fmla="*/ 2386093 h 3955845"/>
              <a:gd name="connsiteX1744" fmla="*/ 3552135 w 3976873"/>
              <a:gd name="connsiteY1744" fmla="*/ 2050767 h 3955845"/>
              <a:gd name="connsiteX1745" fmla="*/ 3560752 w 3976873"/>
              <a:gd name="connsiteY1745" fmla="*/ 2048277 h 3955845"/>
              <a:gd name="connsiteX1746" fmla="*/ 3660793 w 3976873"/>
              <a:gd name="connsiteY1746" fmla="*/ 1755799 h 3955845"/>
              <a:gd name="connsiteX1747" fmla="*/ 3656503 w 3976873"/>
              <a:gd name="connsiteY1747" fmla="*/ 1769614 h 3955845"/>
              <a:gd name="connsiteX1748" fmla="*/ 3656527 w 3976873"/>
              <a:gd name="connsiteY1748" fmla="*/ 1765843 h 3955845"/>
              <a:gd name="connsiteX1749" fmla="*/ 2673441 w 3976873"/>
              <a:gd name="connsiteY1749" fmla="*/ 1265121 h 3955845"/>
              <a:gd name="connsiteX1750" fmla="*/ 2709706 w 3976873"/>
              <a:gd name="connsiteY1750" fmla="*/ 1315700 h 3955845"/>
              <a:gd name="connsiteX1751" fmla="*/ 2702666 w 3976873"/>
              <a:gd name="connsiteY1751" fmla="*/ 1323216 h 3955845"/>
              <a:gd name="connsiteX1752" fmla="*/ 2697776 w 3976873"/>
              <a:gd name="connsiteY1752" fmla="*/ 1323455 h 3955845"/>
              <a:gd name="connsiteX1753" fmla="*/ 2686564 w 3976873"/>
              <a:gd name="connsiteY1753" fmla="*/ 1311168 h 3955845"/>
              <a:gd name="connsiteX1754" fmla="*/ 2662943 w 3976873"/>
              <a:gd name="connsiteY1754" fmla="*/ 1274187 h 3955845"/>
              <a:gd name="connsiteX1755" fmla="*/ 2673083 w 3976873"/>
              <a:gd name="connsiteY1755" fmla="*/ 1265360 h 3955845"/>
              <a:gd name="connsiteX1756" fmla="*/ 2673441 w 3976873"/>
              <a:gd name="connsiteY1756" fmla="*/ 1265121 h 3955845"/>
              <a:gd name="connsiteX1757" fmla="*/ 2492119 w 3976873"/>
              <a:gd name="connsiteY1757" fmla="*/ 1184481 h 3955845"/>
              <a:gd name="connsiteX1758" fmla="*/ 2547470 w 3976873"/>
              <a:gd name="connsiteY1758" fmla="*/ 1252117 h 3955845"/>
              <a:gd name="connsiteX1759" fmla="*/ 2605922 w 3976873"/>
              <a:gd name="connsiteY1759" fmla="*/ 1316892 h 3955845"/>
              <a:gd name="connsiteX1760" fmla="*/ 2595305 w 3976873"/>
              <a:gd name="connsiteY1760" fmla="*/ 1327390 h 3955845"/>
              <a:gd name="connsiteX1761" fmla="*/ 2480428 w 3976873"/>
              <a:gd name="connsiteY1761" fmla="*/ 1192115 h 3955845"/>
              <a:gd name="connsiteX1762" fmla="*/ 2482561 w 3976873"/>
              <a:gd name="connsiteY1762" fmla="*/ 1183645 h 3955845"/>
              <a:gd name="connsiteX1763" fmla="*/ 2492119 w 3976873"/>
              <a:gd name="connsiteY1763" fmla="*/ 1184481 h 3955845"/>
              <a:gd name="connsiteX1764" fmla="*/ 2570240 w 3976873"/>
              <a:gd name="connsiteY1764" fmla="*/ 1194828 h 3955845"/>
              <a:gd name="connsiteX1765" fmla="*/ 2577531 w 3976873"/>
              <a:gd name="connsiteY1765" fmla="*/ 1200465 h 3955845"/>
              <a:gd name="connsiteX1766" fmla="*/ 2613438 w 3976873"/>
              <a:gd name="connsiteY1766" fmla="*/ 1255578 h 3955845"/>
              <a:gd name="connsiteX1767" fmla="*/ 2646960 w 3976873"/>
              <a:gd name="connsiteY1767" fmla="*/ 1312121 h 3955845"/>
              <a:gd name="connsiteX1768" fmla="*/ 2635268 w 3976873"/>
              <a:gd name="connsiteY1768" fmla="*/ 1322022 h 3955845"/>
              <a:gd name="connsiteX1769" fmla="*/ 2585047 w 3976873"/>
              <a:gd name="connsiteY1769" fmla="*/ 1249136 h 3955845"/>
              <a:gd name="connsiteX1770" fmla="*/ 2563575 w 3976873"/>
              <a:gd name="connsiteY1770" fmla="*/ 1201181 h 3955845"/>
              <a:gd name="connsiteX1771" fmla="*/ 2570240 w 3976873"/>
              <a:gd name="connsiteY1771" fmla="*/ 1194828 h 3955845"/>
              <a:gd name="connsiteX1772" fmla="*/ 2347421 w 3976873"/>
              <a:gd name="connsiteY1772" fmla="*/ 1121377 h 3955845"/>
              <a:gd name="connsiteX1773" fmla="*/ 2479953 w 3976873"/>
              <a:gd name="connsiteY1773" fmla="*/ 1276096 h 3955845"/>
              <a:gd name="connsiteX1774" fmla="*/ 2469574 w 3976873"/>
              <a:gd name="connsiteY1774" fmla="*/ 1284447 h 3955845"/>
              <a:gd name="connsiteX1775" fmla="*/ 2337878 w 3976873"/>
              <a:gd name="connsiteY1775" fmla="*/ 1129965 h 3955845"/>
              <a:gd name="connsiteX1776" fmla="*/ 2347421 w 3976873"/>
              <a:gd name="connsiteY1776" fmla="*/ 1121377 h 3955845"/>
              <a:gd name="connsiteX1777" fmla="*/ 2613556 w 3976873"/>
              <a:gd name="connsiteY1777" fmla="*/ 1152392 h 3955845"/>
              <a:gd name="connsiteX1778" fmla="*/ 2635387 w 3976873"/>
              <a:gd name="connsiteY1778" fmla="*/ 1199393 h 3955845"/>
              <a:gd name="connsiteX1779" fmla="*/ 2621549 w 3976873"/>
              <a:gd name="connsiteY1779" fmla="*/ 1198677 h 3955845"/>
              <a:gd name="connsiteX1780" fmla="*/ 2599600 w 3976873"/>
              <a:gd name="connsiteY1780" fmla="*/ 1163963 h 3955845"/>
              <a:gd name="connsiteX1781" fmla="*/ 2601523 w 3976873"/>
              <a:gd name="connsiteY1781" fmla="*/ 1152273 h 3955845"/>
              <a:gd name="connsiteX1782" fmla="*/ 2613556 w 3976873"/>
              <a:gd name="connsiteY1782" fmla="*/ 1152392 h 3955845"/>
              <a:gd name="connsiteX1783" fmla="*/ 2466949 w 3976873"/>
              <a:gd name="connsiteY1783" fmla="*/ 1103244 h 3955845"/>
              <a:gd name="connsiteX1784" fmla="*/ 2511684 w 3976873"/>
              <a:gd name="connsiteY1784" fmla="*/ 1158237 h 3955845"/>
              <a:gd name="connsiteX1785" fmla="*/ 2496175 w 3976873"/>
              <a:gd name="connsiteY1785" fmla="*/ 1168019 h 3955845"/>
              <a:gd name="connsiteX1786" fmla="*/ 2456570 w 3976873"/>
              <a:gd name="connsiteY1786" fmla="*/ 1110879 h 3955845"/>
              <a:gd name="connsiteX1787" fmla="*/ 2466949 w 3976873"/>
              <a:gd name="connsiteY1787" fmla="*/ 1103244 h 3955845"/>
              <a:gd name="connsiteX1788" fmla="*/ 2188764 w 3976873"/>
              <a:gd name="connsiteY1788" fmla="*/ 981687 h 3955845"/>
              <a:gd name="connsiteX1789" fmla="*/ 2346823 w 3976873"/>
              <a:gd name="connsiteY1789" fmla="*/ 1168853 h 3955845"/>
              <a:gd name="connsiteX1790" fmla="*/ 2339428 w 3976873"/>
              <a:gd name="connsiteY1790" fmla="*/ 1175415 h 3955845"/>
              <a:gd name="connsiteX1791" fmla="*/ 2179221 w 3976873"/>
              <a:gd name="connsiteY1791" fmla="*/ 990276 h 3955845"/>
              <a:gd name="connsiteX1792" fmla="*/ 2188764 w 3976873"/>
              <a:gd name="connsiteY1792" fmla="*/ 981687 h 3955845"/>
              <a:gd name="connsiteX1793" fmla="*/ 2108601 w 3976873"/>
              <a:gd name="connsiteY1793" fmla="*/ 880896 h 3955845"/>
              <a:gd name="connsiteX1794" fmla="*/ 2152022 w 3976873"/>
              <a:gd name="connsiteY1794" fmla="*/ 933383 h 3955845"/>
              <a:gd name="connsiteX1795" fmla="*/ 2137349 w 3976873"/>
              <a:gd name="connsiteY1795" fmla="*/ 946386 h 3955845"/>
              <a:gd name="connsiteX1796" fmla="*/ 2097745 w 3976873"/>
              <a:gd name="connsiteY1796" fmla="*/ 887576 h 3955845"/>
              <a:gd name="connsiteX1797" fmla="*/ 2100757 w 3976873"/>
              <a:gd name="connsiteY1797" fmla="*/ 880879 h 3955845"/>
              <a:gd name="connsiteX1798" fmla="*/ 2108601 w 3976873"/>
              <a:gd name="connsiteY1798" fmla="*/ 880896 h 3955845"/>
              <a:gd name="connsiteX1799" fmla="*/ 2147130 w 3976873"/>
              <a:gd name="connsiteY1799" fmla="*/ 856563 h 3955845"/>
              <a:gd name="connsiteX1800" fmla="*/ 2176238 w 3976873"/>
              <a:gd name="connsiteY1800" fmla="*/ 897599 h 3955845"/>
              <a:gd name="connsiteX1801" fmla="*/ 2222999 w 3976873"/>
              <a:gd name="connsiteY1801" fmla="*/ 959260 h 3955845"/>
              <a:gd name="connsiteX1802" fmla="*/ 2216678 w 3976873"/>
              <a:gd name="connsiteY1802" fmla="*/ 964987 h 3955845"/>
              <a:gd name="connsiteX1803" fmla="*/ 2163474 w 3976873"/>
              <a:gd name="connsiteY1803" fmla="*/ 903921 h 3955845"/>
              <a:gd name="connsiteX1804" fmla="*/ 2138542 w 3976873"/>
              <a:gd name="connsiteY1804" fmla="*/ 860620 h 3955845"/>
              <a:gd name="connsiteX1805" fmla="*/ 2141271 w 3976873"/>
              <a:gd name="connsiteY1805" fmla="*/ 854833 h 3955845"/>
              <a:gd name="connsiteX1806" fmla="*/ 2147130 w 3976873"/>
              <a:gd name="connsiteY1806" fmla="*/ 856563 h 3955845"/>
              <a:gd name="connsiteX1807" fmla="*/ 2504471 w 3976873"/>
              <a:gd name="connsiteY1807" fmla="*/ 957398 h 3955845"/>
              <a:gd name="connsiteX1808" fmla="*/ 2510610 w 3976873"/>
              <a:gd name="connsiteY1808" fmla="*/ 960334 h 3955845"/>
              <a:gd name="connsiteX1809" fmla="*/ 2520392 w 3976873"/>
              <a:gd name="connsiteY1809" fmla="*/ 992662 h 3955845"/>
              <a:gd name="connsiteX1810" fmla="*/ 2508343 w 3976873"/>
              <a:gd name="connsiteY1810" fmla="*/ 993139 h 3955845"/>
              <a:gd name="connsiteX1811" fmla="*/ 2497727 w 3976873"/>
              <a:gd name="connsiteY1811" fmla="*/ 972144 h 3955845"/>
              <a:gd name="connsiteX1812" fmla="*/ 2498711 w 3976873"/>
              <a:gd name="connsiteY1812" fmla="*/ 959842 h 3955845"/>
              <a:gd name="connsiteX1813" fmla="*/ 2504471 w 3976873"/>
              <a:gd name="connsiteY1813" fmla="*/ 957398 h 3955845"/>
              <a:gd name="connsiteX1814" fmla="*/ 2051699 w 3976873"/>
              <a:gd name="connsiteY1814" fmla="*/ 755282 h 3955845"/>
              <a:gd name="connsiteX1815" fmla="*/ 2080805 w 3976873"/>
              <a:gd name="connsiteY1815" fmla="*/ 788802 h 3955845"/>
              <a:gd name="connsiteX1816" fmla="*/ 2115877 w 3976873"/>
              <a:gd name="connsiteY1816" fmla="*/ 834968 h 3955845"/>
              <a:gd name="connsiteX1817" fmla="*/ 2103232 w 3976873"/>
              <a:gd name="connsiteY1817" fmla="*/ 844988 h 3955845"/>
              <a:gd name="connsiteX1818" fmla="*/ 2041321 w 3976873"/>
              <a:gd name="connsiteY1818" fmla="*/ 763752 h 3955845"/>
              <a:gd name="connsiteX1819" fmla="*/ 2051699 w 3976873"/>
              <a:gd name="connsiteY1819" fmla="*/ 755282 h 3955845"/>
              <a:gd name="connsiteX1820" fmla="*/ 2207387 w 3976873"/>
              <a:gd name="connsiteY1820" fmla="*/ 740687 h 3955845"/>
              <a:gd name="connsiteX1821" fmla="*/ 2209401 w 3976873"/>
              <a:gd name="connsiteY1821" fmla="*/ 748487 h 3955845"/>
              <a:gd name="connsiteX1822" fmla="*/ 2239104 w 3976873"/>
              <a:gd name="connsiteY1822" fmla="*/ 787733 h 3955845"/>
              <a:gd name="connsiteX1823" fmla="*/ 2254731 w 3976873"/>
              <a:gd name="connsiteY1823" fmla="*/ 822685 h 3955845"/>
              <a:gd name="connsiteX1824" fmla="*/ 2243279 w 3976873"/>
              <a:gd name="connsiteY1824" fmla="*/ 829007 h 3955845"/>
              <a:gd name="connsiteX1825" fmla="*/ 2218586 w 3976873"/>
              <a:gd name="connsiteY1825" fmla="*/ 791550 h 3955845"/>
              <a:gd name="connsiteX1826" fmla="*/ 2193894 w 3976873"/>
              <a:gd name="connsiteY1826" fmla="*/ 750514 h 3955845"/>
              <a:gd name="connsiteX1827" fmla="*/ 2195921 w 3976873"/>
              <a:gd name="connsiteY1827" fmla="*/ 743357 h 3955845"/>
              <a:gd name="connsiteX1828" fmla="*/ 2199380 w 3976873"/>
              <a:gd name="connsiteY1828" fmla="*/ 740494 h 3955845"/>
              <a:gd name="connsiteX1829" fmla="*/ 2207387 w 3976873"/>
              <a:gd name="connsiteY1829" fmla="*/ 740687 h 3955845"/>
              <a:gd name="connsiteX1830" fmla="*/ 3043734 w 3976873"/>
              <a:gd name="connsiteY1830" fmla="*/ 971607 h 3955845"/>
              <a:gd name="connsiteX1831" fmla="*/ 3050040 w 3976873"/>
              <a:gd name="connsiteY1831" fmla="*/ 977155 h 3955845"/>
              <a:gd name="connsiteX1832" fmla="*/ 3032504 w 3976873"/>
              <a:gd name="connsiteY1832" fmla="*/ 1027972 h 3955845"/>
              <a:gd name="connsiteX1833" fmla="*/ 3010436 w 3976873"/>
              <a:gd name="connsiteY1833" fmla="*/ 1060777 h 3955845"/>
              <a:gd name="connsiteX1834" fmla="*/ 2996955 w 3976873"/>
              <a:gd name="connsiteY1834" fmla="*/ 1086425 h 3955845"/>
              <a:gd name="connsiteX1835" fmla="*/ 2980375 w 3976873"/>
              <a:gd name="connsiteY1835" fmla="*/ 1078551 h 3955845"/>
              <a:gd name="connsiteX1836" fmla="*/ 3001131 w 3976873"/>
              <a:gd name="connsiteY1836" fmla="*/ 1027136 h 3955845"/>
              <a:gd name="connsiteX1837" fmla="*/ 3036441 w 3976873"/>
              <a:gd name="connsiteY1837" fmla="*/ 976080 h 3955845"/>
              <a:gd name="connsiteX1838" fmla="*/ 3043734 w 3976873"/>
              <a:gd name="connsiteY1838" fmla="*/ 971607 h 3955845"/>
              <a:gd name="connsiteX1839" fmla="*/ 2071620 w 3976873"/>
              <a:gd name="connsiteY1839" fmla="*/ 612494 h 3955845"/>
              <a:gd name="connsiteX1840" fmla="*/ 2124585 w 3976873"/>
              <a:gd name="connsiteY1840" fmla="*/ 696833 h 3955845"/>
              <a:gd name="connsiteX1841" fmla="*/ 2216440 w 3976873"/>
              <a:gd name="connsiteY1841" fmla="*/ 849644 h 3955845"/>
              <a:gd name="connsiteX1842" fmla="*/ 2204987 w 3976873"/>
              <a:gd name="connsiteY1842" fmla="*/ 856443 h 3955845"/>
              <a:gd name="connsiteX1843" fmla="*/ 2058618 w 3976873"/>
              <a:gd name="connsiteY1843" fmla="*/ 620964 h 3955845"/>
              <a:gd name="connsiteX1844" fmla="*/ 2061182 w 3976873"/>
              <a:gd name="connsiteY1844" fmla="*/ 610376 h 3955845"/>
              <a:gd name="connsiteX1845" fmla="*/ 2071620 w 3976873"/>
              <a:gd name="connsiteY1845" fmla="*/ 612494 h 3955845"/>
              <a:gd name="connsiteX1846" fmla="*/ 3151438 w 3976873"/>
              <a:gd name="connsiteY1846" fmla="*/ 947670 h 3955845"/>
              <a:gd name="connsiteX1847" fmla="*/ 3152034 w 3976873"/>
              <a:gd name="connsiteY1847" fmla="*/ 957948 h 3955845"/>
              <a:gd name="connsiteX1848" fmla="*/ 3122928 w 3976873"/>
              <a:gd name="connsiteY1848" fmla="*/ 998387 h 3955845"/>
              <a:gd name="connsiteX1849" fmla="*/ 3108732 w 3976873"/>
              <a:gd name="connsiteY1849" fmla="*/ 1010913 h 3955845"/>
              <a:gd name="connsiteX1850" fmla="*/ 3098115 w 3976873"/>
              <a:gd name="connsiteY1850" fmla="*/ 1000774 h 3955845"/>
              <a:gd name="connsiteX1851" fmla="*/ 3141537 w 3976873"/>
              <a:gd name="connsiteY1851" fmla="*/ 945435 h 3955845"/>
              <a:gd name="connsiteX1852" fmla="*/ 3151438 w 3976873"/>
              <a:gd name="connsiteY1852" fmla="*/ 947670 h 3955845"/>
              <a:gd name="connsiteX1853" fmla="*/ 2143434 w 3976873"/>
              <a:gd name="connsiteY1853" fmla="*/ 633133 h 3955845"/>
              <a:gd name="connsiteX1854" fmla="*/ 2176357 w 3976873"/>
              <a:gd name="connsiteY1854" fmla="*/ 713652 h 3955845"/>
              <a:gd name="connsiteX1855" fmla="*/ 2162878 w 3976873"/>
              <a:gd name="connsiteY1855" fmla="*/ 713773 h 3955845"/>
              <a:gd name="connsiteX1856" fmla="*/ 2133890 w 3976873"/>
              <a:gd name="connsiteY1856" fmla="*/ 641005 h 3955845"/>
              <a:gd name="connsiteX1857" fmla="*/ 2135351 w 3976873"/>
              <a:gd name="connsiteY1857" fmla="*/ 632953 h 3955845"/>
              <a:gd name="connsiteX1858" fmla="*/ 2143434 w 3976873"/>
              <a:gd name="connsiteY1858" fmla="*/ 633133 h 3955845"/>
              <a:gd name="connsiteX1859" fmla="*/ 2303019 w 3976873"/>
              <a:gd name="connsiteY1859" fmla="*/ 598248 h 3955845"/>
              <a:gd name="connsiteX1860" fmla="*/ 2282048 w 3976873"/>
              <a:gd name="connsiteY1860" fmla="*/ 592812 h 3955845"/>
              <a:gd name="connsiteX1861" fmla="*/ 2241967 w 3976873"/>
              <a:gd name="connsiteY1861" fmla="*/ 612972 h 3955845"/>
              <a:gd name="connsiteX1862" fmla="*/ 2256044 w 3976873"/>
              <a:gd name="connsiteY1862" fmla="*/ 675599 h 3955845"/>
              <a:gd name="connsiteX1863" fmla="*/ 2295290 w 3976873"/>
              <a:gd name="connsiteY1863" fmla="*/ 785704 h 3955845"/>
              <a:gd name="connsiteX1864" fmla="*/ 2281571 w 3976873"/>
              <a:gd name="connsiteY1864" fmla="*/ 789044 h 3955845"/>
              <a:gd name="connsiteX1865" fmla="*/ 2236838 w 3976873"/>
              <a:gd name="connsiteY1865" fmla="*/ 691466 h 3955845"/>
              <a:gd name="connsiteX1866" fmla="*/ 2229442 w 3976873"/>
              <a:gd name="connsiteY1866" fmla="*/ 664982 h 3955845"/>
              <a:gd name="connsiteX1867" fmla="*/ 2145461 w 3976873"/>
              <a:gd name="connsiteY1867" fmla="*/ 604024 h 3955845"/>
              <a:gd name="connsiteX1868" fmla="*/ 2127567 w 3976873"/>
              <a:gd name="connsiteY1868" fmla="*/ 613449 h 3955845"/>
              <a:gd name="connsiteX1869" fmla="*/ 2018297 w 3976873"/>
              <a:gd name="connsiteY1869" fmla="*/ 573486 h 3955845"/>
              <a:gd name="connsiteX1870" fmla="*/ 1997422 w 3976873"/>
              <a:gd name="connsiteY1870" fmla="*/ 572294 h 3955845"/>
              <a:gd name="connsiteX1871" fmla="*/ 2032851 w 3976873"/>
              <a:gd name="connsiteY1871" fmla="*/ 641839 h 3955845"/>
              <a:gd name="connsiteX1872" fmla="*/ 2029630 w 3976873"/>
              <a:gd name="connsiteY1872" fmla="*/ 650548 h 3955845"/>
              <a:gd name="connsiteX1873" fmla="*/ 2027244 w 3976873"/>
              <a:gd name="connsiteY1873" fmla="*/ 651980 h 3955845"/>
              <a:gd name="connsiteX1874" fmla="*/ 2017223 w 3976873"/>
              <a:gd name="connsiteY1874" fmla="*/ 643987 h 3955845"/>
              <a:gd name="connsiteX1875" fmla="*/ 2000404 w 3976873"/>
              <a:gd name="connsiteY1875" fmla="*/ 616908 h 3955845"/>
              <a:gd name="connsiteX1876" fmla="*/ 1986328 w 3976873"/>
              <a:gd name="connsiteY1876" fmla="*/ 592693 h 3955845"/>
              <a:gd name="connsiteX1877" fmla="*/ 1966407 w 3976873"/>
              <a:gd name="connsiteY1877" fmla="*/ 567403 h 3955845"/>
              <a:gd name="connsiteX1878" fmla="*/ 1942266 w 3976873"/>
              <a:gd name="connsiteY1878" fmla="*/ 565232 h 3955845"/>
              <a:gd name="connsiteX1879" fmla="*/ 1926683 w 3976873"/>
              <a:gd name="connsiteY1879" fmla="*/ 621799 h 3955845"/>
              <a:gd name="connsiteX1880" fmla="*/ 2045853 w 3976873"/>
              <a:gd name="connsiteY1880" fmla="*/ 835925 h 3955845"/>
              <a:gd name="connsiteX1881" fmla="*/ 2178385 w 3976873"/>
              <a:gd name="connsiteY1881" fmla="*/ 1038230 h 3955845"/>
              <a:gd name="connsiteX1882" fmla="*/ 2549976 w 3976873"/>
              <a:gd name="connsiteY1882" fmla="*/ 1394551 h 3955845"/>
              <a:gd name="connsiteX1883" fmla="*/ 2811460 w 3976873"/>
              <a:gd name="connsiteY1883" fmla="*/ 1628002 h 3955845"/>
              <a:gd name="connsiteX1884" fmla="*/ 2522061 w 3976873"/>
              <a:gd name="connsiteY1884" fmla="*/ 1315223 h 3955845"/>
              <a:gd name="connsiteX1885" fmla="*/ 2533631 w 3976873"/>
              <a:gd name="connsiteY1885" fmla="*/ 1303890 h 3955845"/>
              <a:gd name="connsiteX1886" fmla="*/ 2766963 w 3976873"/>
              <a:gd name="connsiteY1886" fmla="*/ 1530900 h 3955845"/>
              <a:gd name="connsiteX1887" fmla="*/ 2743463 w 3976873"/>
              <a:gd name="connsiteY1887" fmla="*/ 1492250 h 3955845"/>
              <a:gd name="connsiteX1888" fmla="*/ 2698849 w 3976873"/>
              <a:gd name="connsiteY1888" fmla="*/ 1425924 h 3955845"/>
              <a:gd name="connsiteX1889" fmla="*/ 2653161 w 3976873"/>
              <a:gd name="connsiteY1889" fmla="*/ 1360315 h 3955845"/>
              <a:gd name="connsiteX1890" fmla="*/ 2648985 w 3976873"/>
              <a:gd name="connsiteY1890" fmla="*/ 1351248 h 3955845"/>
              <a:gd name="connsiteX1891" fmla="*/ 2650060 w 3976873"/>
              <a:gd name="connsiteY1891" fmla="*/ 1348028 h 3955845"/>
              <a:gd name="connsiteX1892" fmla="*/ 2666521 w 3976873"/>
              <a:gd name="connsiteY1892" fmla="*/ 1346239 h 3955845"/>
              <a:gd name="connsiteX1893" fmla="*/ 2845934 w 3976873"/>
              <a:gd name="connsiteY1893" fmla="*/ 1624543 h 3955845"/>
              <a:gd name="connsiteX1894" fmla="*/ 2855358 w 3976873"/>
              <a:gd name="connsiteY1894" fmla="*/ 1637307 h 3955845"/>
              <a:gd name="connsiteX1895" fmla="*/ 2724496 w 3976873"/>
              <a:gd name="connsiteY1895" fmla="*/ 1377731 h 3955845"/>
              <a:gd name="connsiteX1896" fmla="*/ 2733920 w 3976873"/>
              <a:gd name="connsiteY1896" fmla="*/ 1370335 h 3955845"/>
              <a:gd name="connsiteX1897" fmla="*/ 2822672 w 3976873"/>
              <a:gd name="connsiteY1897" fmla="*/ 1519806 h 3955845"/>
              <a:gd name="connsiteX1898" fmla="*/ 2828995 w 3976873"/>
              <a:gd name="connsiteY1898" fmla="*/ 1531496 h 3955845"/>
              <a:gd name="connsiteX1899" fmla="*/ 2803825 w 3976873"/>
              <a:gd name="connsiteY1899" fmla="*/ 1455986 h 3955845"/>
              <a:gd name="connsiteX1900" fmla="*/ 2706841 w 3976873"/>
              <a:gd name="connsiteY1900" fmla="*/ 1175534 h 3955845"/>
              <a:gd name="connsiteX1901" fmla="*/ 2616659 w 3976873"/>
              <a:gd name="connsiteY1901" fmla="*/ 851910 h 3955845"/>
              <a:gd name="connsiteX1902" fmla="*/ 2550571 w 3976873"/>
              <a:gd name="connsiteY1902" fmla="*/ 872189 h 3955845"/>
              <a:gd name="connsiteX1903" fmla="*/ 2575980 w 3976873"/>
              <a:gd name="connsiteY1903" fmla="*/ 985982 h 3955845"/>
              <a:gd name="connsiteX1904" fmla="*/ 2555224 w 3976873"/>
              <a:gd name="connsiteY1904" fmla="*/ 998388 h 3955845"/>
              <a:gd name="connsiteX1905" fmla="*/ 2516930 w 3976873"/>
              <a:gd name="connsiteY1905" fmla="*/ 847974 h 3955845"/>
              <a:gd name="connsiteX1906" fmla="*/ 2499873 w 3976873"/>
              <a:gd name="connsiteY1906" fmla="*/ 804432 h 3955845"/>
              <a:gd name="connsiteX1907" fmla="*/ 2460746 w 3976873"/>
              <a:gd name="connsiteY1907" fmla="*/ 731903 h 3955845"/>
              <a:gd name="connsiteX1908" fmla="*/ 2445000 w 3976873"/>
              <a:gd name="connsiteY1908" fmla="*/ 762681 h 3955845"/>
              <a:gd name="connsiteX1909" fmla="*/ 2462773 w 3976873"/>
              <a:gd name="connsiteY1909" fmla="*/ 835329 h 3955845"/>
              <a:gd name="connsiteX1910" fmla="*/ 2492835 w 3976873"/>
              <a:gd name="connsiteY1910" fmla="*/ 933386 h 3955845"/>
              <a:gd name="connsiteX1911" fmla="*/ 2478401 w 3976873"/>
              <a:gd name="connsiteY1911" fmla="*/ 933266 h 3955845"/>
              <a:gd name="connsiteX1912" fmla="*/ 2425674 w 3976873"/>
              <a:gd name="connsiteY1912" fmla="*/ 801569 h 3955845"/>
              <a:gd name="connsiteX1913" fmla="*/ 2418398 w 3976873"/>
              <a:gd name="connsiteY1913" fmla="*/ 761846 h 3955845"/>
              <a:gd name="connsiteX1914" fmla="*/ 2414820 w 3976873"/>
              <a:gd name="connsiteY1914" fmla="*/ 758029 h 3955845"/>
              <a:gd name="connsiteX1915" fmla="*/ 2390483 w 3976873"/>
              <a:gd name="connsiteY1915" fmla="*/ 722958 h 3955845"/>
              <a:gd name="connsiteX1916" fmla="*/ 2359469 w 3976873"/>
              <a:gd name="connsiteY1916" fmla="*/ 651980 h 3955845"/>
              <a:gd name="connsiteX1917" fmla="*/ 2303019 w 3976873"/>
              <a:gd name="connsiteY1917" fmla="*/ 598248 h 3955845"/>
              <a:gd name="connsiteX1918" fmla="*/ 2917508 w 3976873"/>
              <a:gd name="connsiteY1918" fmla="*/ 415666 h 3955845"/>
              <a:gd name="connsiteX1919" fmla="*/ 2920253 w 3976873"/>
              <a:gd name="connsiteY1919" fmla="*/ 417931 h 3955845"/>
              <a:gd name="connsiteX1920" fmla="*/ 2922281 w 3976873"/>
              <a:gd name="connsiteY1920" fmla="*/ 426520 h 3955845"/>
              <a:gd name="connsiteX1921" fmla="*/ 2896157 w 3976873"/>
              <a:gd name="connsiteY1921" fmla="*/ 484257 h 3955845"/>
              <a:gd name="connsiteX1922" fmla="*/ 2879098 w 3976873"/>
              <a:gd name="connsiteY1922" fmla="*/ 488551 h 3955845"/>
              <a:gd name="connsiteX1923" fmla="*/ 2904983 w 3976873"/>
              <a:gd name="connsiteY1923" fmla="*/ 420079 h 3955845"/>
              <a:gd name="connsiteX1924" fmla="*/ 2909815 w 3976873"/>
              <a:gd name="connsiteY1924" fmla="*/ 414293 h 3955845"/>
              <a:gd name="connsiteX1925" fmla="*/ 2917508 w 3976873"/>
              <a:gd name="connsiteY1925" fmla="*/ 415666 h 3955845"/>
              <a:gd name="connsiteX1926" fmla="*/ 2934956 w 3976873"/>
              <a:gd name="connsiteY1926" fmla="*/ 340661 h 3955845"/>
              <a:gd name="connsiteX1927" fmla="*/ 2938982 w 3976873"/>
              <a:gd name="connsiteY1927" fmla="*/ 347550 h 3955845"/>
              <a:gd name="connsiteX1928" fmla="*/ 2933136 w 3976873"/>
              <a:gd name="connsiteY1928" fmla="*/ 367233 h 3955845"/>
              <a:gd name="connsiteX1929" fmla="*/ 2917152 w 3976873"/>
              <a:gd name="connsiteY1929" fmla="*/ 361388 h 3955845"/>
              <a:gd name="connsiteX1930" fmla="*/ 2927172 w 3976873"/>
              <a:gd name="connsiteY1930" fmla="*/ 342540 h 3955845"/>
              <a:gd name="connsiteX1931" fmla="*/ 2934956 w 3976873"/>
              <a:gd name="connsiteY1931" fmla="*/ 340661 h 3955845"/>
              <a:gd name="connsiteX1932" fmla="*/ 2794088 w 3976873"/>
              <a:gd name="connsiteY1932" fmla="*/ 277245 h 3955845"/>
              <a:gd name="connsiteX1933" fmla="*/ 2801558 w 3976873"/>
              <a:gd name="connsiteY1933" fmla="*/ 280988 h 3955845"/>
              <a:gd name="connsiteX1934" fmla="*/ 2803586 w 3976873"/>
              <a:gd name="connsiteY1934" fmla="*/ 283612 h 3955845"/>
              <a:gd name="connsiteX1935" fmla="*/ 2802631 w 3976873"/>
              <a:gd name="connsiteY1935" fmla="*/ 294349 h 3955845"/>
              <a:gd name="connsiteX1936" fmla="*/ 2792373 w 3976873"/>
              <a:gd name="connsiteY1936" fmla="*/ 395030 h 3955845"/>
              <a:gd name="connsiteX1937" fmla="*/ 2775195 w 3976873"/>
              <a:gd name="connsiteY1937" fmla="*/ 393836 h 3955845"/>
              <a:gd name="connsiteX1938" fmla="*/ 2776508 w 3976873"/>
              <a:gd name="connsiteY1938" fmla="*/ 322620 h 3955845"/>
              <a:gd name="connsiteX1939" fmla="*/ 2786528 w 3976873"/>
              <a:gd name="connsiteY1939" fmla="*/ 280748 h 3955845"/>
              <a:gd name="connsiteX1940" fmla="*/ 2794088 w 3976873"/>
              <a:gd name="connsiteY1940" fmla="*/ 277245 h 3955845"/>
              <a:gd name="connsiteX1941" fmla="*/ 3091076 w 3976873"/>
              <a:gd name="connsiteY1941" fmla="*/ 322262 h 3955845"/>
              <a:gd name="connsiteX1942" fmla="*/ 3091434 w 3976873"/>
              <a:gd name="connsiteY1942" fmla="*/ 337530 h 3955845"/>
              <a:gd name="connsiteX1943" fmla="*/ 3028091 w 3976873"/>
              <a:gd name="connsiteY1943" fmla="*/ 381670 h 3955845"/>
              <a:gd name="connsiteX1944" fmla="*/ 3017474 w 3976873"/>
              <a:gd name="connsiteY1944" fmla="*/ 369263 h 3955845"/>
              <a:gd name="connsiteX1945" fmla="*/ 3091076 w 3976873"/>
              <a:gd name="connsiteY1945" fmla="*/ 322262 h 3955845"/>
              <a:gd name="connsiteX1946" fmla="*/ 2743823 w 3976873"/>
              <a:gd name="connsiteY1946" fmla="*/ 195814 h 3955845"/>
              <a:gd name="connsiteX1947" fmla="*/ 2755394 w 3976873"/>
              <a:gd name="connsiteY1947" fmla="*/ 199749 h 3955845"/>
              <a:gd name="connsiteX1948" fmla="*/ 2753843 w 3976873"/>
              <a:gd name="connsiteY1948" fmla="*/ 273712 h 3955845"/>
              <a:gd name="connsiteX1949" fmla="*/ 2739648 w 3976873"/>
              <a:gd name="connsiteY1949" fmla="*/ 272637 h 3955845"/>
              <a:gd name="connsiteX1950" fmla="*/ 2739648 w 3976873"/>
              <a:gd name="connsiteY1950" fmla="*/ 207266 h 3955845"/>
              <a:gd name="connsiteX1951" fmla="*/ 2741914 w 3976873"/>
              <a:gd name="connsiteY1951" fmla="*/ 197127 h 3955845"/>
              <a:gd name="connsiteX1952" fmla="*/ 2743823 w 3976873"/>
              <a:gd name="connsiteY1952" fmla="*/ 195814 h 3955845"/>
              <a:gd name="connsiteX1953" fmla="*/ 3265568 w 3976873"/>
              <a:gd name="connsiteY1953" fmla="*/ 352636 h 3955845"/>
              <a:gd name="connsiteX1954" fmla="*/ 3287190 w 3976873"/>
              <a:gd name="connsiteY1954" fmla="*/ 365087 h 3955845"/>
              <a:gd name="connsiteX1955" fmla="*/ 3282179 w 3976873"/>
              <a:gd name="connsiteY1955" fmla="*/ 378209 h 3955845"/>
              <a:gd name="connsiteX1956" fmla="*/ 3240547 w 3976873"/>
              <a:gd name="connsiteY1956" fmla="*/ 378924 h 3955845"/>
              <a:gd name="connsiteX1957" fmla="*/ 3215735 w 3976873"/>
              <a:gd name="connsiteY1957" fmla="*/ 380714 h 3955845"/>
              <a:gd name="connsiteX1958" fmla="*/ 3190087 w 3976873"/>
              <a:gd name="connsiteY1958" fmla="*/ 377136 h 3955845"/>
              <a:gd name="connsiteX1959" fmla="*/ 3181737 w 3976873"/>
              <a:gd name="connsiteY1959" fmla="*/ 359719 h 3955845"/>
              <a:gd name="connsiteX1960" fmla="*/ 3209577 w 3976873"/>
              <a:gd name="connsiteY1960" fmla="*/ 349817 h 3955845"/>
              <a:gd name="connsiteX1961" fmla="*/ 3240547 w 3976873"/>
              <a:gd name="connsiteY1961" fmla="*/ 350295 h 3955845"/>
              <a:gd name="connsiteX1962" fmla="*/ 3265568 w 3976873"/>
              <a:gd name="connsiteY1962" fmla="*/ 352636 h 3955845"/>
              <a:gd name="connsiteX1963" fmla="*/ 3054171 w 3976873"/>
              <a:gd name="connsiteY1963" fmla="*/ 234210 h 3955845"/>
              <a:gd name="connsiteX1964" fmla="*/ 3055646 w 3976873"/>
              <a:gd name="connsiteY1964" fmla="*/ 243172 h 3955845"/>
              <a:gd name="connsiteX1965" fmla="*/ 3035368 w 3976873"/>
              <a:gd name="connsiteY1965" fmla="*/ 274665 h 3955845"/>
              <a:gd name="connsiteX1966" fmla="*/ 3076283 w 3976873"/>
              <a:gd name="connsiteY1966" fmla="*/ 251403 h 3955845"/>
              <a:gd name="connsiteX1967" fmla="*/ 3085707 w 3976873"/>
              <a:gd name="connsiteY1967" fmla="*/ 262616 h 3955845"/>
              <a:gd name="connsiteX1968" fmla="*/ 3051828 w 3976873"/>
              <a:gd name="connsiteY1968" fmla="*/ 291724 h 3955845"/>
              <a:gd name="connsiteX1969" fmla="*/ 3000416 w 3976873"/>
              <a:gd name="connsiteY1969" fmla="*/ 329777 h 3955845"/>
              <a:gd name="connsiteX1970" fmla="*/ 2997314 w 3976873"/>
              <a:gd name="connsiteY1970" fmla="*/ 329300 h 3955845"/>
              <a:gd name="connsiteX1971" fmla="*/ 2934805 w 3976873"/>
              <a:gd name="connsiteY1971" fmla="*/ 396939 h 3955845"/>
              <a:gd name="connsiteX1972" fmla="*/ 2928244 w 3976873"/>
              <a:gd name="connsiteY1972" fmla="*/ 388826 h 3955845"/>
              <a:gd name="connsiteX1973" fmla="*/ 2991827 w 3976873"/>
              <a:gd name="connsiteY1973" fmla="*/ 292916 h 3955845"/>
              <a:gd name="connsiteX1974" fmla="*/ 3044911 w 3976873"/>
              <a:gd name="connsiteY1974" fmla="*/ 233032 h 3955845"/>
              <a:gd name="connsiteX1975" fmla="*/ 3054171 w 3976873"/>
              <a:gd name="connsiteY1975" fmla="*/ 234210 h 3955845"/>
              <a:gd name="connsiteX1976" fmla="*/ 3019076 w 3976873"/>
              <a:gd name="connsiteY1976" fmla="*/ 220227 h 3955845"/>
              <a:gd name="connsiteX1977" fmla="*/ 3017818 w 3976873"/>
              <a:gd name="connsiteY1977" fmla="*/ 226903 h 3955845"/>
              <a:gd name="connsiteX1978" fmla="*/ 3002683 w 3976873"/>
              <a:gd name="connsiteY1978" fmla="*/ 246630 h 3955845"/>
              <a:gd name="connsiteX1979" fmla="*/ 2959499 w 3976873"/>
              <a:gd name="connsiteY1979" fmla="*/ 288145 h 3955845"/>
              <a:gd name="connsiteX1980" fmla="*/ 2949478 w 3976873"/>
              <a:gd name="connsiteY1980" fmla="*/ 275737 h 3955845"/>
              <a:gd name="connsiteX1981" fmla="*/ 2977736 w 3976873"/>
              <a:gd name="connsiteY1981" fmla="*/ 238012 h 3955845"/>
              <a:gd name="connsiteX1982" fmla="*/ 2998316 w 3976873"/>
              <a:gd name="connsiteY1982" fmla="*/ 213781 h 3955845"/>
              <a:gd name="connsiteX1983" fmla="*/ 2792542 w 3976873"/>
              <a:gd name="connsiteY1983" fmla="*/ 149887 h 3955845"/>
              <a:gd name="connsiteX1984" fmla="*/ 2812989 w 3976873"/>
              <a:gd name="connsiteY1984" fmla="*/ 156236 h 3955845"/>
              <a:gd name="connsiteX1985" fmla="*/ 2813189 w 3976873"/>
              <a:gd name="connsiteY1985" fmla="*/ 169033 h 3955845"/>
              <a:gd name="connsiteX1986" fmla="*/ 2807165 w 3976873"/>
              <a:gd name="connsiteY1986" fmla="*/ 241502 h 3955845"/>
              <a:gd name="connsiteX1987" fmla="*/ 2793805 w 3976873"/>
              <a:gd name="connsiteY1987" fmla="*/ 241741 h 3955845"/>
              <a:gd name="connsiteX1988" fmla="*/ 2708759 w 3976873"/>
              <a:gd name="connsiteY1988" fmla="*/ 123872 h 3955845"/>
              <a:gd name="connsiteX1989" fmla="*/ 2709408 w 3976873"/>
              <a:gd name="connsiteY1989" fmla="*/ 126551 h 3955845"/>
              <a:gd name="connsiteX1990" fmla="*/ 2706604 w 3976873"/>
              <a:gd name="connsiteY1990" fmla="*/ 166229 h 3955845"/>
              <a:gd name="connsiteX1991" fmla="*/ 2692527 w 3976873"/>
              <a:gd name="connsiteY1991" fmla="*/ 165992 h 3955845"/>
              <a:gd name="connsiteX1992" fmla="*/ 2688352 w 3976873"/>
              <a:gd name="connsiteY1992" fmla="*/ 125792 h 3955845"/>
              <a:gd name="connsiteX1993" fmla="*/ 2687445 w 3976873"/>
              <a:gd name="connsiteY1993" fmla="*/ 117254 h 3955845"/>
              <a:gd name="connsiteX1994" fmla="*/ 3300638 w 3976873"/>
              <a:gd name="connsiteY1994" fmla="*/ 307653 h 3955845"/>
              <a:gd name="connsiteX1995" fmla="*/ 3297568 w 3976873"/>
              <a:gd name="connsiteY1995" fmla="*/ 307351 h 3955845"/>
              <a:gd name="connsiteX1996" fmla="*/ 3179232 w 3976873"/>
              <a:gd name="connsiteY1996" fmla="*/ 311168 h 3955845"/>
              <a:gd name="connsiteX1997" fmla="*/ 3125671 w 3976873"/>
              <a:gd name="connsiteY1997" fmla="*/ 323694 h 3955845"/>
              <a:gd name="connsiteX1998" fmla="*/ 3120422 w 3976873"/>
              <a:gd name="connsiteY1998" fmla="*/ 306874 h 3955845"/>
              <a:gd name="connsiteX1999" fmla="*/ 3177077 w 3976873"/>
              <a:gd name="connsiteY1999" fmla="*/ 286280 h 3955845"/>
              <a:gd name="connsiteX2000" fmla="*/ 3213550 w 3976873"/>
              <a:gd name="connsiteY2000" fmla="*/ 280612 h 3955845"/>
              <a:gd name="connsiteX2001" fmla="*/ 2550495 w 3976873"/>
              <a:gd name="connsiteY2001" fmla="*/ 74730 h 3955845"/>
              <a:gd name="connsiteX2002" fmla="*/ 2571283 w 3976873"/>
              <a:gd name="connsiteY2002" fmla="*/ 81185 h 3955845"/>
              <a:gd name="connsiteX2003" fmla="*/ 2575027 w 3976873"/>
              <a:gd name="connsiteY2003" fmla="*/ 95969 h 3955845"/>
              <a:gd name="connsiteX2004" fmla="*/ 2562739 w 3976873"/>
              <a:gd name="connsiteY2004" fmla="*/ 102411 h 3955845"/>
              <a:gd name="connsiteX2005" fmla="*/ 2760286 w 3976873"/>
              <a:gd name="connsiteY2005" fmla="*/ 139871 h 3955845"/>
              <a:gd name="connsiteX2006" fmla="*/ 2776659 w 3976873"/>
              <a:gd name="connsiteY2006" fmla="*/ 144955 h 3955845"/>
              <a:gd name="connsiteX2007" fmla="*/ 2776627 w 3976873"/>
              <a:gd name="connsiteY2007" fmla="*/ 160267 h 3955845"/>
              <a:gd name="connsiteX2008" fmla="*/ 2762670 w 3976873"/>
              <a:gd name="connsiteY2008" fmla="*/ 161221 h 3955845"/>
              <a:gd name="connsiteX2009" fmla="*/ 2961739 w 3976873"/>
              <a:gd name="connsiteY2009" fmla="*/ 202423 h 3955845"/>
              <a:gd name="connsiteX2010" fmla="*/ 2931064 w 3976873"/>
              <a:gd name="connsiteY2010" fmla="*/ 263899 h 3955845"/>
              <a:gd name="connsiteX2011" fmla="*/ 2847486 w 3976873"/>
              <a:gd name="connsiteY2011" fmla="*/ 487002 h 3955845"/>
              <a:gd name="connsiteX2012" fmla="*/ 2781040 w 3976873"/>
              <a:gd name="connsiteY2012" fmla="*/ 732741 h 3955845"/>
              <a:gd name="connsiteX2013" fmla="*/ 2864664 w 3976873"/>
              <a:gd name="connsiteY2013" fmla="*/ 515632 h 3955845"/>
              <a:gd name="connsiteX2014" fmla="*/ 2872417 w 3976873"/>
              <a:gd name="connsiteY2014" fmla="*/ 516944 h 3955845"/>
              <a:gd name="connsiteX2015" fmla="*/ 2844384 w 3976873"/>
              <a:gd name="connsiteY2015" fmla="*/ 625856 h 3955845"/>
              <a:gd name="connsiteX2016" fmla="*/ 2829950 w 3976873"/>
              <a:gd name="connsiteY2016" fmla="*/ 666535 h 3955845"/>
              <a:gd name="connsiteX2017" fmla="*/ 2863828 w 3976873"/>
              <a:gd name="connsiteY2017" fmla="*/ 620011 h 3955845"/>
              <a:gd name="connsiteX2018" fmla="*/ 2877427 w 3976873"/>
              <a:gd name="connsiteY2018" fmla="*/ 628362 h 3955845"/>
              <a:gd name="connsiteX2019" fmla="*/ 2820884 w 3976873"/>
              <a:gd name="connsiteY2019" fmla="*/ 749441 h 3955845"/>
              <a:gd name="connsiteX2020" fmla="*/ 2820884 w 3976873"/>
              <a:gd name="connsiteY2020" fmla="*/ 749561 h 3955845"/>
              <a:gd name="connsiteX2021" fmla="*/ 2922638 w 3976873"/>
              <a:gd name="connsiteY2021" fmla="*/ 616075 h 3955845"/>
              <a:gd name="connsiteX2022" fmla="*/ 3072707 w 3976873"/>
              <a:gd name="connsiteY2022" fmla="*/ 511337 h 3955845"/>
              <a:gd name="connsiteX2023" fmla="*/ 3208100 w 3976873"/>
              <a:gd name="connsiteY2023" fmla="*/ 442149 h 3955845"/>
              <a:gd name="connsiteX2024" fmla="*/ 3372364 w 3976873"/>
              <a:gd name="connsiteY2024" fmla="*/ 427834 h 3955845"/>
              <a:gd name="connsiteX2025" fmla="*/ 3428311 w 3976873"/>
              <a:gd name="connsiteY2025" fmla="*/ 463025 h 3955845"/>
              <a:gd name="connsiteX2026" fmla="*/ 3510860 w 3976873"/>
              <a:gd name="connsiteY2026" fmla="*/ 524460 h 3955845"/>
              <a:gd name="connsiteX2027" fmla="*/ 3510860 w 3976873"/>
              <a:gd name="connsiteY2027" fmla="*/ 512054 h 3955845"/>
              <a:gd name="connsiteX2028" fmla="*/ 3453600 w 3976873"/>
              <a:gd name="connsiteY2028" fmla="*/ 429027 h 3955845"/>
              <a:gd name="connsiteX2029" fmla="*/ 3331446 w 3976873"/>
              <a:gd name="connsiteY2029" fmla="*/ 381192 h 3955845"/>
              <a:gd name="connsiteX2030" fmla="*/ 3337291 w 3976873"/>
              <a:gd name="connsiteY2030" fmla="*/ 366280 h 3955845"/>
              <a:gd name="connsiteX2031" fmla="*/ 3466245 w 3976873"/>
              <a:gd name="connsiteY2031" fmla="*/ 395507 h 3955845"/>
              <a:gd name="connsiteX2032" fmla="*/ 3428862 w 3976873"/>
              <a:gd name="connsiteY2032" fmla="*/ 348864 h 3955845"/>
              <a:gd name="connsiteX2033" fmla="*/ 3425631 w 3976873"/>
              <a:gd name="connsiteY2033" fmla="*/ 346464 h 3955845"/>
              <a:gd name="connsiteX2034" fmla="*/ 3469952 w 3976873"/>
              <a:gd name="connsiteY2034" fmla="*/ 360226 h 3955845"/>
              <a:gd name="connsiteX2035" fmla="*/ 3481394 w 3976873"/>
              <a:gd name="connsiteY2035" fmla="*/ 375108 h 3955845"/>
              <a:gd name="connsiteX2036" fmla="*/ 3490102 w 3976873"/>
              <a:gd name="connsiteY2036" fmla="*/ 405171 h 3955845"/>
              <a:gd name="connsiteX2037" fmla="*/ 3518734 w 3976873"/>
              <a:gd name="connsiteY2037" fmla="*/ 422943 h 3955845"/>
              <a:gd name="connsiteX2038" fmla="*/ 3547005 w 3976873"/>
              <a:gd name="connsiteY2038" fmla="*/ 552850 h 3955845"/>
              <a:gd name="connsiteX2039" fmla="*/ 3528395 w 3976873"/>
              <a:gd name="connsiteY2039" fmla="*/ 568000 h 3955845"/>
              <a:gd name="connsiteX2040" fmla="*/ 3359004 w 3976873"/>
              <a:gd name="connsiteY2040" fmla="*/ 468393 h 3955845"/>
              <a:gd name="connsiteX2041" fmla="*/ 3082845 w 3976873"/>
              <a:gd name="connsiteY2041" fmla="*/ 541041 h 3955845"/>
              <a:gd name="connsiteX2042" fmla="*/ 3020934 w 3976873"/>
              <a:gd name="connsiteY2042" fmla="*/ 585656 h 3955845"/>
              <a:gd name="connsiteX2043" fmla="*/ 2864187 w 3976873"/>
              <a:gd name="connsiteY2043" fmla="*/ 740614 h 3955845"/>
              <a:gd name="connsiteX2044" fmla="*/ 2799530 w 3976873"/>
              <a:gd name="connsiteY2044" fmla="*/ 862051 h 3955845"/>
              <a:gd name="connsiteX2045" fmla="*/ 2797392 w 3976873"/>
              <a:gd name="connsiteY2045" fmla="*/ 872162 h 3955845"/>
              <a:gd name="connsiteX2046" fmla="*/ 2795008 w 3976873"/>
              <a:gd name="connsiteY2046" fmla="*/ 885597 h 3955845"/>
              <a:gd name="connsiteX2047" fmla="*/ 2827014 w 3976873"/>
              <a:gd name="connsiteY2047" fmla="*/ 1069649 h 3955845"/>
              <a:gd name="connsiteX2048" fmla="*/ 2884913 w 3976873"/>
              <a:gd name="connsiteY2048" fmla="*/ 1343584 h 3955845"/>
              <a:gd name="connsiteX2049" fmla="*/ 2900559 w 3976873"/>
              <a:gd name="connsiteY2049" fmla="*/ 1404353 h 3955845"/>
              <a:gd name="connsiteX2050" fmla="*/ 2892696 w 3976873"/>
              <a:gd name="connsiteY2050" fmla="*/ 1330731 h 3955845"/>
              <a:gd name="connsiteX2051" fmla="*/ 2883034 w 3976873"/>
              <a:gd name="connsiteY2051" fmla="*/ 1165156 h 3955845"/>
              <a:gd name="connsiteX2052" fmla="*/ 2910113 w 3976873"/>
              <a:gd name="connsiteY2052" fmla="*/ 1072467 h 3955845"/>
              <a:gd name="connsiteX2053" fmla="*/ 2933972 w 3976873"/>
              <a:gd name="connsiteY2053" fmla="*/ 945675 h 3955845"/>
              <a:gd name="connsiteX2054" fmla="*/ 3006261 w 3976873"/>
              <a:gd name="connsiteY2054" fmla="*/ 892233 h 3955845"/>
              <a:gd name="connsiteX2055" fmla="*/ 3084635 w 3976873"/>
              <a:gd name="connsiteY2055" fmla="*/ 780577 h 3955845"/>
              <a:gd name="connsiteX2056" fmla="*/ 3162412 w 3976873"/>
              <a:gd name="connsiteY2056" fmla="*/ 763518 h 3955845"/>
              <a:gd name="connsiteX2057" fmla="*/ 3210963 w 3976873"/>
              <a:gd name="connsiteY2057" fmla="*/ 795011 h 3955845"/>
              <a:gd name="connsiteX2058" fmla="*/ 3342780 w 3976873"/>
              <a:gd name="connsiteY2058" fmla="*/ 696596 h 3955845"/>
              <a:gd name="connsiteX2059" fmla="*/ 3422108 w 3976873"/>
              <a:gd name="connsiteY2059" fmla="*/ 720573 h 3955845"/>
              <a:gd name="connsiteX2060" fmla="*/ 3429384 w 3976873"/>
              <a:gd name="connsiteY2060" fmla="*/ 730833 h 3955845"/>
              <a:gd name="connsiteX2061" fmla="*/ 3428907 w 3976873"/>
              <a:gd name="connsiteY2061" fmla="*/ 740375 h 3955845"/>
              <a:gd name="connsiteX2062" fmla="*/ 3441432 w 3976873"/>
              <a:gd name="connsiteY2062" fmla="*/ 731786 h 3955845"/>
              <a:gd name="connsiteX2063" fmla="*/ 3596988 w 3976873"/>
              <a:gd name="connsiteY2063" fmla="*/ 677510 h 3955845"/>
              <a:gd name="connsiteX2064" fmla="*/ 3607723 w 3976873"/>
              <a:gd name="connsiteY2064" fmla="*/ 697907 h 3955845"/>
              <a:gd name="connsiteX2065" fmla="*/ 3591141 w 3976873"/>
              <a:gd name="connsiteY2065" fmla="*/ 738228 h 3955845"/>
              <a:gd name="connsiteX2066" fmla="*/ 3628718 w 3976873"/>
              <a:gd name="connsiteY2066" fmla="*/ 715682 h 3955845"/>
              <a:gd name="connsiteX2067" fmla="*/ 3792146 w 3976873"/>
              <a:gd name="connsiteY2067" fmla="*/ 703276 h 3955845"/>
              <a:gd name="connsiteX2068" fmla="*/ 3796083 w 3976873"/>
              <a:gd name="connsiteY2068" fmla="*/ 723556 h 3955845"/>
              <a:gd name="connsiteX2069" fmla="*/ 3775565 w 3976873"/>
              <a:gd name="connsiteY2069" fmla="*/ 758746 h 3955845"/>
              <a:gd name="connsiteX2070" fmla="*/ 3863840 w 3976873"/>
              <a:gd name="connsiteY2070" fmla="*/ 733694 h 3955845"/>
              <a:gd name="connsiteX2071" fmla="*/ 3923767 w 3976873"/>
              <a:gd name="connsiteY2071" fmla="*/ 729047 h 3955845"/>
              <a:gd name="connsiteX2072" fmla="*/ 3976873 w 3976873"/>
              <a:gd name="connsiteY2072" fmla="*/ 737844 h 3955845"/>
              <a:gd name="connsiteX2073" fmla="*/ 3967228 w 3976873"/>
              <a:gd name="connsiteY2073" fmla="*/ 768906 h 3955845"/>
              <a:gd name="connsiteX2074" fmla="*/ 3944629 w 3976873"/>
              <a:gd name="connsiteY2074" fmla="*/ 764472 h 3955845"/>
              <a:gd name="connsiteX2075" fmla="*/ 3818510 w 3976873"/>
              <a:gd name="connsiteY2075" fmla="*/ 776521 h 3955845"/>
              <a:gd name="connsiteX2076" fmla="*/ 3688603 w 3976873"/>
              <a:gd name="connsiteY2076" fmla="*/ 846067 h 3955845"/>
              <a:gd name="connsiteX2077" fmla="*/ 3649118 w 3976873"/>
              <a:gd name="connsiteY2077" fmla="*/ 865868 h 3955845"/>
              <a:gd name="connsiteX2078" fmla="*/ 3641483 w 3976873"/>
              <a:gd name="connsiteY2078" fmla="*/ 846663 h 3955845"/>
              <a:gd name="connsiteX2079" fmla="*/ 3711149 w 3976873"/>
              <a:gd name="connsiteY2079" fmla="*/ 791791 h 3955845"/>
              <a:gd name="connsiteX2080" fmla="*/ 3709001 w 3976873"/>
              <a:gd name="connsiteY2080" fmla="*/ 720931 h 3955845"/>
              <a:gd name="connsiteX2081" fmla="*/ 3562989 w 3976873"/>
              <a:gd name="connsiteY2081" fmla="*/ 796561 h 3955845"/>
              <a:gd name="connsiteX2082" fmla="*/ 3530185 w 3976873"/>
              <a:gd name="connsiteY2082" fmla="*/ 824714 h 3955845"/>
              <a:gd name="connsiteX2083" fmla="*/ 3441312 w 3976873"/>
              <a:gd name="connsiteY2083" fmla="*/ 901655 h 3955845"/>
              <a:gd name="connsiteX2084" fmla="*/ 3430338 w 3976873"/>
              <a:gd name="connsiteY2084" fmla="*/ 889130 h 3955845"/>
              <a:gd name="connsiteX2085" fmla="*/ 3555473 w 3976873"/>
              <a:gd name="connsiteY2085" fmla="*/ 762682 h 3955845"/>
              <a:gd name="connsiteX2086" fmla="*/ 3565733 w 3976873"/>
              <a:gd name="connsiteY2086" fmla="*/ 731072 h 3955845"/>
              <a:gd name="connsiteX2087" fmla="*/ 3573726 w 3976873"/>
              <a:gd name="connsiteY2087" fmla="*/ 703754 h 3955845"/>
              <a:gd name="connsiteX2088" fmla="*/ 3425566 w 3976873"/>
              <a:gd name="connsiteY2088" fmla="*/ 776640 h 3955845"/>
              <a:gd name="connsiteX2089" fmla="*/ 3349102 w 3976873"/>
              <a:gd name="connsiteY2089" fmla="*/ 824594 h 3955845"/>
              <a:gd name="connsiteX2090" fmla="*/ 3285044 w 3976873"/>
              <a:gd name="connsiteY2090" fmla="*/ 894379 h 3955845"/>
              <a:gd name="connsiteX2091" fmla="*/ 3273114 w 3976873"/>
              <a:gd name="connsiteY2091" fmla="*/ 884478 h 3955845"/>
              <a:gd name="connsiteX2092" fmla="*/ 3402186 w 3976873"/>
              <a:gd name="connsiteY2092" fmla="*/ 758507 h 3955845"/>
              <a:gd name="connsiteX2093" fmla="*/ 3344569 w 3976873"/>
              <a:gd name="connsiteY2093" fmla="*/ 739778 h 3955845"/>
              <a:gd name="connsiteX2094" fmla="*/ 3222296 w 3976873"/>
              <a:gd name="connsiteY2094" fmla="*/ 832588 h 3955845"/>
              <a:gd name="connsiteX2095" fmla="*/ 3204403 w 3976873"/>
              <a:gd name="connsiteY2095" fmla="*/ 834258 h 3955845"/>
              <a:gd name="connsiteX2096" fmla="*/ 3078910 w 3976873"/>
              <a:gd name="connsiteY2096" fmla="*/ 842131 h 3955845"/>
              <a:gd name="connsiteX2097" fmla="*/ 3028210 w 3976873"/>
              <a:gd name="connsiteY2097" fmla="*/ 932910 h 3955845"/>
              <a:gd name="connsiteX2098" fmla="*/ 3006141 w 3976873"/>
              <a:gd name="connsiteY2098" fmla="*/ 946867 h 3955845"/>
              <a:gd name="connsiteX2099" fmla="*/ 2949718 w 3976873"/>
              <a:gd name="connsiteY2099" fmla="*/ 1044791 h 3955845"/>
              <a:gd name="connsiteX2100" fmla="*/ 2916912 w 3976873"/>
              <a:gd name="connsiteY2100" fmla="*/ 1311287 h 3955845"/>
              <a:gd name="connsiteX2101" fmla="*/ 2927053 w 3976873"/>
              <a:gd name="connsiteY2101" fmla="*/ 1396580 h 3955845"/>
              <a:gd name="connsiteX2102" fmla="*/ 2925143 w 3976873"/>
              <a:gd name="connsiteY2102" fmla="*/ 1327152 h 3955845"/>
              <a:gd name="connsiteX2103" fmla="*/ 2956279 w 3976873"/>
              <a:gd name="connsiteY2103" fmla="*/ 1139747 h 3955845"/>
              <a:gd name="connsiteX2104" fmla="*/ 2971309 w 3976873"/>
              <a:gd name="connsiteY2104" fmla="*/ 1141417 h 3955845"/>
              <a:gd name="connsiteX2105" fmla="*/ 2959261 w 3976873"/>
              <a:gd name="connsiteY2105" fmla="*/ 1204880 h 3955845"/>
              <a:gd name="connsiteX2106" fmla="*/ 2944827 w 3976873"/>
              <a:gd name="connsiteY2106" fmla="*/ 1311645 h 3955845"/>
              <a:gd name="connsiteX2107" fmla="*/ 2943395 w 3976873"/>
              <a:gd name="connsiteY2107" fmla="*/ 1378327 h 3955845"/>
              <a:gd name="connsiteX2108" fmla="*/ 3071513 w 3976873"/>
              <a:gd name="connsiteY2108" fmla="*/ 1055170 h 3955845"/>
              <a:gd name="connsiteX2109" fmla="*/ 3087617 w 3976873"/>
              <a:gd name="connsiteY2109" fmla="*/ 1062327 h 3955845"/>
              <a:gd name="connsiteX2110" fmla="*/ 2988964 w 3976873"/>
              <a:gd name="connsiteY2110" fmla="*/ 1291842 h 3955845"/>
              <a:gd name="connsiteX2111" fmla="*/ 2975126 w 3976873"/>
              <a:gd name="connsiteY2111" fmla="*/ 1365564 h 3955845"/>
              <a:gd name="connsiteX2112" fmla="*/ 3026898 w 3976873"/>
              <a:gd name="connsiteY2112" fmla="*/ 1232555 h 3955845"/>
              <a:gd name="connsiteX2113" fmla="*/ 3155255 w 3976873"/>
              <a:gd name="connsiteY2113" fmla="*/ 994929 h 3955845"/>
              <a:gd name="connsiteX2114" fmla="*/ 3170883 w 3976873"/>
              <a:gd name="connsiteY2114" fmla="*/ 1002324 h 3955845"/>
              <a:gd name="connsiteX2115" fmla="*/ 3102649 w 3976873"/>
              <a:gd name="connsiteY2115" fmla="*/ 1115888 h 3955845"/>
              <a:gd name="connsiteX2116" fmla="*/ 3070440 w 3976873"/>
              <a:gd name="connsiteY2116" fmla="*/ 1184481 h 3955845"/>
              <a:gd name="connsiteX2117" fmla="*/ 3098353 w 3976873"/>
              <a:gd name="connsiteY2117" fmla="*/ 1134498 h 3955845"/>
              <a:gd name="connsiteX2118" fmla="*/ 3210606 w 3976873"/>
              <a:gd name="connsiteY2118" fmla="*/ 998746 h 3955845"/>
              <a:gd name="connsiteX2119" fmla="*/ 3224681 w 3976873"/>
              <a:gd name="connsiteY2119" fmla="*/ 1005307 h 3955845"/>
              <a:gd name="connsiteX2120" fmla="*/ 3123167 w 3976873"/>
              <a:gd name="connsiteY2120" fmla="*/ 1146070 h 3955845"/>
              <a:gd name="connsiteX2121" fmla="*/ 3081056 w 3976873"/>
              <a:gd name="connsiteY2121" fmla="*/ 1216213 h 3955845"/>
              <a:gd name="connsiteX2122" fmla="*/ 3088332 w 3976873"/>
              <a:gd name="connsiteY2122" fmla="*/ 1212275 h 3955845"/>
              <a:gd name="connsiteX2123" fmla="*/ 3170047 w 3976873"/>
              <a:gd name="connsiteY2123" fmla="*/ 1111714 h 3955845"/>
              <a:gd name="connsiteX2124" fmla="*/ 3286475 w 3976873"/>
              <a:gd name="connsiteY2124" fmla="*/ 976319 h 3955845"/>
              <a:gd name="connsiteX2125" fmla="*/ 3299477 w 3976873"/>
              <a:gd name="connsiteY2125" fmla="*/ 990992 h 3955845"/>
              <a:gd name="connsiteX2126" fmla="*/ 3145235 w 3976873"/>
              <a:gd name="connsiteY2126" fmla="*/ 1187344 h 3955845"/>
              <a:gd name="connsiteX2127" fmla="*/ 3171597 w 3976873"/>
              <a:gd name="connsiteY2127" fmla="*/ 1179828 h 3955845"/>
              <a:gd name="connsiteX2128" fmla="*/ 3351129 w 3976873"/>
              <a:gd name="connsiteY2128" fmla="*/ 1000058 h 3955845"/>
              <a:gd name="connsiteX2129" fmla="*/ 3368903 w 3976873"/>
              <a:gd name="connsiteY2129" fmla="*/ 1006976 h 3955845"/>
              <a:gd name="connsiteX2130" fmla="*/ 3294824 w 3976873"/>
              <a:gd name="connsiteY2130" fmla="*/ 1103959 h 3955845"/>
              <a:gd name="connsiteX2131" fmla="*/ 3221818 w 3976873"/>
              <a:gd name="connsiteY2131" fmla="*/ 1167542 h 3955845"/>
              <a:gd name="connsiteX2132" fmla="*/ 3258560 w 3976873"/>
              <a:gd name="connsiteY2132" fmla="*/ 1160026 h 3955845"/>
              <a:gd name="connsiteX2133" fmla="*/ 3264763 w 3976873"/>
              <a:gd name="connsiteY2133" fmla="*/ 1157999 h 3955845"/>
              <a:gd name="connsiteX2134" fmla="*/ 3463859 w 3976873"/>
              <a:gd name="connsiteY2134" fmla="*/ 929212 h 3955845"/>
              <a:gd name="connsiteX2135" fmla="*/ 3478650 w 3976873"/>
              <a:gd name="connsiteY2135" fmla="*/ 934342 h 3955845"/>
              <a:gd name="connsiteX2136" fmla="*/ 3386320 w 3976873"/>
              <a:gd name="connsiteY2136" fmla="*/ 1070558 h 3955845"/>
              <a:gd name="connsiteX2137" fmla="*/ 3320830 w 3976873"/>
              <a:gd name="connsiteY2137" fmla="*/ 1137123 h 3955845"/>
              <a:gd name="connsiteX2138" fmla="*/ 3418528 w 3976873"/>
              <a:gd name="connsiteY2138" fmla="*/ 1082607 h 3955845"/>
              <a:gd name="connsiteX2139" fmla="*/ 3428787 w 3976873"/>
              <a:gd name="connsiteY2139" fmla="*/ 1072706 h 3955845"/>
              <a:gd name="connsiteX2140" fmla="*/ 3452883 w 3976873"/>
              <a:gd name="connsiteY2140" fmla="*/ 1046820 h 3955845"/>
              <a:gd name="connsiteX2141" fmla="*/ 3516704 w 3976873"/>
              <a:gd name="connsiteY2141" fmla="*/ 966418 h 3955845"/>
              <a:gd name="connsiteX2142" fmla="*/ 3533167 w 3976873"/>
              <a:gd name="connsiteY2142" fmla="*/ 964628 h 3955845"/>
              <a:gd name="connsiteX2143" fmla="*/ 3499169 w 3976873"/>
              <a:gd name="connsiteY2143" fmla="*/ 1037038 h 3955845"/>
              <a:gd name="connsiteX2144" fmla="*/ 3489865 w 3976873"/>
              <a:gd name="connsiteY2144" fmla="*/ 1048490 h 3955845"/>
              <a:gd name="connsiteX2145" fmla="*/ 3531496 w 3976873"/>
              <a:gd name="connsiteY2145" fmla="*/ 1034056 h 3955845"/>
              <a:gd name="connsiteX2146" fmla="*/ 3534599 w 3976873"/>
              <a:gd name="connsiteY2146" fmla="*/ 1032983 h 3955845"/>
              <a:gd name="connsiteX2147" fmla="*/ 3536745 w 3976873"/>
              <a:gd name="connsiteY2147" fmla="*/ 1032266 h 3955845"/>
              <a:gd name="connsiteX2148" fmla="*/ 3571459 w 3976873"/>
              <a:gd name="connsiteY2148" fmla="*/ 997314 h 3955845"/>
              <a:gd name="connsiteX2149" fmla="*/ 3603071 w 3976873"/>
              <a:gd name="connsiteY2149" fmla="*/ 965225 h 3955845"/>
              <a:gd name="connsiteX2150" fmla="*/ 3616073 w 3976873"/>
              <a:gd name="connsiteY2150" fmla="*/ 959141 h 3955845"/>
              <a:gd name="connsiteX2151" fmla="*/ 3618817 w 3976873"/>
              <a:gd name="connsiteY2151" fmla="*/ 961408 h 3955845"/>
              <a:gd name="connsiteX2152" fmla="*/ 3620367 w 3976873"/>
              <a:gd name="connsiteY2152" fmla="*/ 972383 h 3955845"/>
              <a:gd name="connsiteX2153" fmla="*/ 3590187 w 3976873"/>
              <a:gd name="connsiteY2153" fmla="*/ 1016282 h 3955845"/>
              <a:gd name="connsiteX2154" fmla="*/ 3675838 w 3976873"/>
              <a:gd name="connsiteY2154" fmla="*/ 993735 h 3955845"/>
              <a:gd name="connsiteX2155" fmla="*/ 3702798 w 3976873"/>
              <a:gd name="connsiteY2155" fmla="*/ 975007 h 3955845"/>
              <a:gd name="connsiteX2156" fmla="*/ 3756120 w 3976873"/>
              <a:gd name="connsiteY2156" fmla="*/ 927303 h 3955845"/>
              <a:gd name="connsiteX2157" fmla="*/ 3768885 w 3976873"/>
              <a:gd name="connsiteY2157" fmla="*/ 930047 h 3955845"/>
              <a:gd name="connsiteX2158" fmla="*/ 3742760 w 3976873"/>
              <a:gd name="connsiteY2158" fmla="*/ 975365 h 3955845"/>
              <a:gd name="connsiteX2159" fmla="*/ 3745146 w 3976873"/>
              <a:gd name="connsiteY2159" fmla="*/ 974649 h 3955845"/>
              <a:gd name="connsiteX2160" fmla="*/ 3844276 w 3976873"/>
              <a:gd name="connsiteY2160" fmla="*/ 942268 h 3955845"/>
              <a:gd name="connsiteX2161" fmla="*/ 3924075 w 3976873"/>
              <a:gd name="connsiteY2161" fmla="*/ 907883 h 3955845"/>
              <a:gd name="connsiteX2162" fmla="*/ 3912177 w 3976873"/>
              <a:gd name="connsiteY2162" fmla="*/ 946199 h 3955845"/>
              <a:gd name="connsiteX2163" fmla="*/ 3850241 w 3976873"/>
              <a:gd name="connsiteY2163" fmla="*/ 971071 h 3955845"/>
              <a:gd name="connsiteX2164" fmla="*/ 3534478 w 3976873"/>
              <a:gd name="connsiteY2164" fmla="*/ 1059226 h 3955845"/>
              <a:gd name="connsiteX2165" fmla="*/ 3338604 w 3976873"/>
              <a:gd name="connsiteY2165" fmla="*/ 1170285 h 3955845"/>
              <a:gd name="connsiteX2166" fmla="*/ 3098234 w 3976873"/>
              <a:gd name="connsiteY2166" fmla="*/ 1254265 h 3955845"/>
              <a:gd name="connsiteX2167" fmla="*/ 2981806 w 3976873"/>
              <a:gd name="connsiteY2167" fmla="*/ 1485689 h 3955845"/>
              <a:gd name="connsiteX2168" fmla="*/ 2958425 w 3976873"/>
              <a:gd name="connsiteY2168" fmla="*/ 1568000 h 3955845"/>
              <a:gd name="connsiteX2169" fmla="*/ 2947928 w 3976873"/>
              <a:gd name="connsiteY2169" fmla="*/ 1579989 h 3955845"/>
              <a:gd name="connsiteX2170" fmla="*/ 2945428 w 3976873"/>
              <a:gd name="connsiteY2170" fmla="*/ 1578632 h 3955845"/>
              <a:gd name="connsiteX2171" fmla="*/ 2954668 w 3976873"/>
              <a:gd name="connsiteY2171" fmla="*/ 1614522 h 3955845"/>
              <a:gd name="connsiteX2172" fmla="*/ 3038111 w 3976873"/>
              <a:gd name="connsiteY2172" fmla="*/ 1880898 h 3955845"/>
              <a:gd name="connsiteX2173" fmla="*/ 3255668 w 3976873"/>
              <a:gd name="connsiteY2173" fmla="*/ 2378130 h 3955845"/>
              <a:gd name="connsiteX2174" fmla="*/ 3382168 w 3976873"/>
              <a:gd name="connsiteY2174" fmla="*/ 2610842 h 3955845"/>
              <a:gd name="connsiteX2175" fmla="*/ 3348147 w 3976873"/>
              <a:gd name="connsiteY2175" fmla="*/ 2444902 h 3955845"/>
              <a:gd name="connsiteX2176" fmla="*/ 3291365 w 3976873"/>
              <a:gd name="connsiteY2176" fmla="*/ 2105044 h 3955845"/>
              <a:gd name="connsiteX2177" fmla="*/ 3300908 w 3976873"/>
              <a:gd name="connsiteY2177" fmla="*/ 1798588 h 3955845"/>
              <a:gd name="connsiteX2178" fmla="*/ 3429265 w 3976873"/>
              <a:gd name="connsiteY2178" fmla="*/ 1680012 h 3955845"/>
              <a:gd name="connsiteX2179" fmla="*/ 3452169 w 3976873"/>
              <a:gd name="connsiteY2179" fmla="*/ 1646850 h 3955845"/>
              <a:gd name="connsiteX2180" fmla="*/ 3491654 w 3976873"/>
              <a:gd name="connsiteY2180" fmla="*/ 1646492 h 3955845"/>
              <a:gd name="connsiteX2181" fmla="*/ 3547482 w 3976873"/>
              <a:gd name="connsiteY2181" fmla="*/ 1587682 h 3955845"/>
              <a:gd name="connsiteX2182" fmla="*/ 3599612 w 3976873"/>
              <a:gd name="connsiteY2182" fmla="*/ 1588637 h 3955845"/>
              <a:gd name="connsiteX2183" fmla="*/ 3630269 w 3976873"/>
              <a:gd name="connsiteY2183" fmla="*/ 1571220 h 3955845"/>
              <a:gd name="connsiteX2184" fmla="*/ 3643272 w 3976873"/>
              <a:gd name="connsiteY2184" fmla="*/ 1575514 h 3955845"/>
              <a:gd name="connsiteX2185" fmla="*/ 3644583 w 3976873"/>
              <a:gd name="connsiteY2185" fmla="*/ 1565135 h 3955845"/>
              <a:gd name="connsiteX2186" fmla="*/ 3694090 w 3976873"/>
              <a:gd name="connsiteY2186" fmla="*/ 1517062 h 3955845"/>
              <a:gd name="connsiteX2187" fmla="*/ 3696357 w 3976873"/>
              <a:gd name="connsiteY2187" fmla="*/ 1518971 h 3955845"/>
              <a:gd name="connsiteX2188" fmla="*/ 3696714 w 3976873"/>
              <a:gd name="connsiteY2188" fmla="*/ 1515273 h 3955845"/>
              <a:gd name="connsiteX2189" fmla="*/ 3735430 w 3976873"/>
              <a:gd name="connsiteY2189" fmla="*/ 1458539 h 3955845"/>
              <a:gd name="connsiteX2190" fmla="*/ 3757078 w 3976873"/>
              <a:gd name="connsiteY2190" fmla="*/ 1445706 h 3955845"/>
              <a:gd name="connsiteX2191" fmla="*/ 3744929 w 3976873"/>
              <a:gd name="connsiteY2191" fmla="*/ 1484832 h 3955845"/>
              <a:gd name="connsiteX2192" fmla="*/ 3741328 w 3976873"/>
              <a:gd name="connsiteY2192" fmla="*/ 1486166 h 3955845"/>
              <a:gd name="connsiteX2193" fmla="*/ 3722958 w 3976873"/>
              <a:gd name="connsiteY2193" fmla="*/ 1527202 h 3955845"/>
              <a:gd name="connsiteX2194" fmla="*/ 3719498 w 3976873"/>
              <a:gd name="connsiteY2194" fmla="*/ 1562273 h 3955845"/>
              <a:gd name="connsiteX2195" fmla="*/ 3719175 w 3976873"/>
              <a:gd name="connsiteY2195" fmla="*/ 1567777 h 3955845"/>
              <a:gd name="connsiteX2196" fmla="*/ 3677160 w 3976873"/>
              <a:gd name="connsiteY2196" fmla="*/ 1703088 h 3955845"/>
              <a:gd name="connsiteX2197" fmla="*/ 3675242 w 3976873"/>
              <a:gd name="connsiteY2197" fmla="*/ 1698980 h 3955845"/>
              <a:gd name="connsiteX2198" fmla="*/ 3693374 w 3976873"/>
              <a:gd name="connsiteY2198" fmla="*/ 1555592 h 3955845"/>
              <a:gd name="connsiteX2199" fmla="*/ 3666772 w 3976873"/>
              <a:gd name="connsiteY2199" fmla="*/ 1577185 h 3955845"/>
              <a:gd name="connsiteX2200" fmla="*/ 3666295 w 3976873"/>
              <a:gd name="connsiteY2200" fmla="*/ 1618578 h 3955845"/>
              <a:gd name="connsiteX2201" fmla="*/ 3656393 w 3976873"/>
              <a:gd name="connsiteY2201" fmla="*/ 1706733 h 3955845"/>
              <a:gd name="connsiteX2202" fmla="*/ 3615185 w 3976873"/>
              <a:gd name="connsiteY2202" fmla="*/ 1902684 h 3955845"/>
              <a:gd name="connsiteX2203" fmla="*/ 3613335 w 3976873"/>
              <a:gd name="connsiteY2203" fmla="*/ 1908642 h 3955845"/>
              <a:gd name="connsiteX2204" fmla="*/ 3605622 w 3976873"/>
              <a:gd name="connsiteY2204" fmla="*/ 1914553 h 3955845"/>
              <a:gd name="connsiteX2205" fmla="*/ 3598180 w 3976873"/>
              <a:gd name="connsiteY2205" fmla="*/ 1907500 h 3955845"/>
              <a:gd name="connsiteX2206" fmla="*/ 3628837 w 3976873"/>
              <a:gd name="connsiteY2206" fmla="*/ 1738107 h 3955845"/>
              <a:gd name="connsiteX2207" fmla="*/ 3641960 w 3976873"/>
              <a:gd name="connsiteY2207" fmla="*/ 1645419 h 3955845"/>
              <a:gd name="connsiteX2208" fmla="*/ 3641960 w 3976873"/>
              <a:gd name="connsiteY2208" fmla="*/ 1602831 h 3955845"/>
              <a:gd name="connsiteX2209" fmla="*/ 3592096 w 3976873"/>
              <a:gd name="connsiteY2209" fmla="*/ 1622038 h 3955845"/>
              <a:gd name="connsiteX2210" fmla="*/ 3593648 w 3976873"/>
              <a:gd name="connsiteY2210" fmla="*/ 1623589 h 3955845"/>
              <a:gd name="connsiteX2211" fmla="*/ 3592336 w 3976873"/>
              <a:gd name="connsiteY2211" fmla="*/ 1644703 h 3955845"/>
              <a:gd name="connsiteX2212" fmla="*/ 3584939 w 3976873"/>
              <a:gd name="connsiteY2212" fmla="*/ 1691226 h 3955845"/>
              <a:gd name="connsiteX2213" fmla="*/ 3569789 w 3976873"/>
              <a:gd name="connsiteY2213" fmla="*/ 1692300 h 3955845"/>
              <a:gd name="connsiteX2214" fmla="*/ 3573964 w 3976873"/>
              <a:gd name="connsiteY2214" fmla="*/ 1625855 h 3955845"/>
              <a:gd name="connsiteX2215" fmla="*/ 3566210 w 3976873"/>
              <a:gd name="connsiteY2215" fmla="*/ 1623707 h 3955845"/>
              <a:gd name="connsiteX2216" fmla="*/ 3511217 w 3976873"/>
              <a:gd name="connsiteY2216" fmla="*/ 1683115 h 3955845"/>
              <a:gd name="connsiteX2217" fmla="*/ 3489149 w 3976873"/>
              <a:gd name="connsiteY2217" fmla="*/ 1851075 h 3955845"/>
              <a:gd name="connsiteX2218" fmla="*/ 3470540 w 3976873"/>
              <a:gd name="connsiteY2218" fmla="*/ 1844872 h 3955845"/>
              <a:gd name="connsiteX2219" fmla="*/ 3487836 w 3976873"/>
              <a:gd name="connsiteY2219" fmla="*/ 1668323 h 3955845"/>
              <a:gd name="connsiteX2220" fmla="*/ 3451930 w 3976873"/>
              <a:gd name="connsiteY2220" fmla="*/ 1683949 h 3955845"/>
              <a:gd name="connsiteX2221" fmla="*/ 3450379 w 3976873"/>
              <a:gd name="connsiteY2221" fmla="*/ 1687766 h 3955845"/>
              <a:gd name="connsiteX2222" fmla="*/ 3447397 w 3976873"/>
              <a:gd name="connsiteY2222" fmla="*/ 1697786 h 3955845"/>
              <a:gd name="connsiteX2223" fmla="*/ 3443221 w 3976873"/>
              <a:gd name="connsiteY2223" fmla="*/ 1722599 h 3955845"/>
              <a:gd name="connsiteX2224" fmla="*/ 3428668 w 3976873"/>
              <a:gd name="connsiteY2224" fmla="*/ 1780933 h 3955845"/>
              <a:gd name="connsiteX2225" fmla="*/ 3420199 w 3976873"/>
              <a:gd name="connsiteY2225" fmla="*/ 1850359 h 3955845"/>
              <a:gd name="connsiteX2226" fmla="*/ 3410059 w 3976873"/>
              <a:gd name="connsiteY2226" fmla="*/ 1852745 h 3955845"/>
              <a:gd name="connsiteX2227" fmla="*/ 3401231 w 3976873"/>
              <a:gd name="connsiteY2227" fmla="*/ 1817077 h 3955845"/>
              <a:gd name="connsiteX2228" fmla="*/ 3418528 w 3976873"/>
              <a:gd name="connsiteY2228" fmla="*/ 1718662 h 3955845"/>
              <a:gd name="connsiteX2229" fmla="*/ 3425209 w 3976873"/>
              <a:gd name="connsiteY2229" fmla="*/ 1695878 h 3955845"/>
              <a:gd name="connsiteX2230" fmla="*/ 3337531 w 3976873"/>
              <a:gd name="connsiteY2230" fmla="*/ 2271097 h 3955845"/>
              <a:gd name="connsiteX2231" fmla="*/ 3370336 w 3976873"/>
              <a:gd name="connsiteY2231" fmla="*/ 2433451 h 3955845"/>
              <a:gd name="connsiteX2232" fmla="*/ 3368547 w 3976873"/>
              <a:gd name="connsiteY2232" fmla="*/ 2291138 h 3955845"/>
              <a:gd name="connsiteX2233" fmla="*/ 3379401 w 3976873"/>
              <a:gd name="connsiteY2233" fmla="*/ 2290541 h 3955845"/>
              <a:gd name="connsiteX2234" fmla="*/ 3411014 w 3976873"/>
              <a:gd name="connsiteY2234" fmla="*/ 2505264 h 3955845"/>
              <a:gd name="connsiteX2235" fmla="*/ 3410895 w 3976873"/>
              <a:gd name="connsiteY2235" fmla="*/ 2416631 h 3955845"/>
              <a:gd name="connsiteX2236" fmla="*/ 3451572 w 3976873"/>
              <a:gd name="connsiteY2236" fmla="*/ 2157293 h 3955845"/>
              <a:gd name="connsiteX2237" fmla="*/ 3467200 w 3976873"/>
              <a:gd name="connsiteY2237" fmla="*/ 2164689 h 3955845"/>
              <a:gd name="connsiteX2238" fmla="*/ 3437914 w 3976873"/>
              <a:gd name="connsiteY2238" fmla="*/ 2339733 h 3955845"/>
              <a:gd name="connsiteX2239" fmla="*/ 3434904 w 3976873"/>
              <a:gd name="connsiteY2239" fmla="*/ 2483288 h 3955845"/>
              <a:gd name="connsiteX2240" fmla="*/ 3356540 w 3976873"/>
              <a:gd name="connsiteY2240" fmla="*/ 2735663 h 3955845"/>
              <a:gd name="connsiteX2241" fmla="*/ 3335995 w 3976873"/>
              <a:gd name="connsiteY2241" fmla="*/ 2699066 h 3955845"/>
              <a:gd name="connsiteX2242" fmla="*/ 3155851 w 3976873"/>
              <a:gd name="connsiteY2242" fmla="*/ 2338376 h 3955845"/>
              <a:gd name="connsiteX2243" fmla="*/ 2930947 w 3976873"/>
              <a:gd name="connsiteY2243" fmla="*/ 1819787 h 3955845"/>
              <a:gd name="connsiteX2244" fmla="*/ 2904193 w 3976873"/>
              <a:gd name="connsiteY2244" fmla="*/ 1734896 h 3955845"/>
              <a:gd name="connsiteX2245" fmla="*/ 2889118 w 3976873"/>
              <a:gd name="connsiteY2245" fmla="*/ 1733217 h 3955845"/>
              <a:gd name="connsiteX2246" fmla="*/ 2665330 w 3976873"/>
              <a:gd name="connsiteY2246" fmla="*/ 1526964 h 3955845"/>
              <a:gd name="connsiteX2247" fmla="*/ 2411359 w 3976873"/>
              <a:gd name="connsiteY2247" fmla="*/ 1317967 h 3955845"/>
              <a:gd name="connsiteX2248" fmla="*/ 2192581 w 3976873"/>
              <a:gd name="connsiteY2248" fmla="*/ 1096087 h 3955845"/>
              <a:gd name="connsiteX2249" fmla="*/ 2040009 w 3976873"/>
              <a:gd name="connsiteY2249" fmla="*/ 876127 h 3955845"/>
              <a:gd name="connsiteX2250" fmla="*/ 1962589 w 3976873"/>
              <a:gd name="connsiteY2250" fmla="*/ 736318 h 3955845"/>
              <a:gd name="connsiteX2251" fmla="*/ 1900915 w 3976873"/>
              <a:gd name="connsiteY2251" fmla="*/ 627286 h 3955845"/>
              <a:gd name="connsiteX2252" fmla="*/ 1881233 w 3976873"/>
              <a:gd name="connsiteY2252" fmla="*/ 598538 h 3955845"/>
              <a:gd name="connsiteX2253" fmla="*/ 1935152 w 3976873"/>
              <a:gd name="connsiteY2253" fmla="*/ 535552 h 3955845"/>
              <a:gd name="connsiteX2254" fmla="*/ 1972610 w 3976873"/>
              <a:gd name="connsiteY2254" fmla="*/ 544856 h 3955845"/>
              <a:gd name="connsiteX2255" fmla="*/ 2026410 w 3976873"/>
              <a:gd name="connsiteY2255" fmla="*/ 540443 h 3955845"/>
              <a:gd name="connsiteX2256" fmla="*/ 2058259 w 3976873"/>
              <a:gd name="connsiteY2256" fmla="*/ 539847 h 3955845"/>
              <a:gd name="connsiteX2257" fmla="*/ 2100846 w 3976873"/>
              <a:gd name="connsiteY2257" fmla="*/ 564420 h 3955845"/>
              <a:gd name="connsiteX2258" fmla="*/ 2125420 w 3976873"/>
              <a:gd name="connsiteY2258" fmla="*/ 563227 h 3955845"/>
              <a:gd name="connsiteX2259" fmla="*/ 2132578 w 3976873"/>
              <a:gd name="connsiteY2259" fmla="*/ 554878 h 3955845"/>
              <a:gd name="connsiteX2260" fmla="*/ 2219779 w 3976873"/>
              <a:gd name="connsiteY2260" fmla="*/ 618339 h 3955845"/>
              <a:gd name="connsiteX2261" fmla="*/ 2220495 w 3976873"/>
              <a:gd name="connsiteY2261" fmla="*/ 587086 h 3955845"/>
              <a:gd name="connsiteX2262" fmla="*/ 2230156 w 3976873"/>
              <a:gd name="connsiteY2262" fmla="*/ 577184 h 3955845"/>
              <a:gd name="connsiteX2263" fmla="*/ 2283719 w 3976873"/>
              <a:gd name="connsiteY2263" fmla="*/ 566449 h 3955845"/>
              <a:gd name="connsiteX2264" fmla="*/ 2302685 w 3976873"/>
              <a:gd name="connsiteY2264" fmla="*/ 563228 h 3955845"/>
              <a:gd name="connsiteX2265" fmla="*/ 2345750 w 3976873"/>
              <a:gd name="connsiteY2265" fmla="*/ 605099 h 3955845"/>
              <a:gd name="connsiteX2266" fmla="*/ 2395494 w 3976873"/>
              <a:gd name="connsiteY2266" fmla="*/ 689318 h 3955845"/>
              <a:gd name="connsiteX2267" fmla="*/ 2422573 w 3976873"/>
              <a:gd name="connsiteY2267" fmla="*/ 743476 h 3955845"/>
              <a:gd name="connsiteX2268" fmla="*/ 2444045 w 3976873"/>
              <a:gd name="connsiteY2268" fmla="*/ 714369 h 3955845"/>
              <a:gd name="connsiteX2269" fmla="*/ 2455735 w 3976873"/>
              <a:gd name="connsiteY2269" fmla="*/ 706018 h 3955845"/>
              <a:gd name="connsiteX2270" fmla="*/ 2517289 w 3976873"/>
              <a:gd name="connsiteY2270" fmla="*/ 788448 h 3955845"/>
              <a:gd name="connsiteX2271" fmla="*/ 2521941 w 3976873"/>
              <a:gd name="connsiteY2271" fmla="*/ 800735 h 3955845"/>
              <a:gd name="connsiteX2272" fmla="*/ 2532081 w 3976873"/>
              <a:gd name="connsiteY2272" fmla="*/ 780336 h 3955845"/>
              <a:gd name="connsiteX2273" fmla="*/ 2677496 w 3976873"/>
              <a:gd name="connsiteY2273" fmla="*/ 881853 h 3955845"/>
              <a:gd name="connsiteX2274" fmla="*/ 2715073 w 3976873"/>
              <a:gd name="connsiteY2274" fmla="*/ 1065309 h 3955845"/>
              <a:gd name="connsiteX2275" fmla="*/ 2770424 w 3976873"/>
              <a:gd name="connsiteY2275" fmla="*/ 1281941 h 3955845"/>
              <a:gd name="connsiteX2276" fmla="*/ 2837808 w 3976873"/>
              <a:gd name="connsiteY2276" fmla="*/ 1498482 h 3955845"/>
              <a:gd name="connsiteX2277" fmla="*/ 2856582 w 3976873"/>
              <a:gd name="connsiteY2277" fmla="*/ 1552707 h 3955845"/>
              <a:gd name="connsiteX2278" fmla="*/ 2832425 w 3976873"/>
              <a:gd name="connsiteY2278" fmla="*/ 1434259 h 3955845"/>
              <a:gd name="connsiteX2279" fmla="*/ 2800128 w 3976873"/>
              <a:gd name="connsiteY2279" fmla="*/ 1225038 h 3955845"/>
              <a:gd name="connsiteX2280" fmla="*/ 2763682 w 3976873"/>
              <a:gd name="connsiteY2280" fmla="*/ 937915 h 3955845"/>
              <a:gd name="connsiteX2281" fmla="*/ 2757197 w 3976873"/>
              <a:gd name="connsiteY2281" fmla="*/ 930494 h 3955845"/>
              <a:gd name="connsiteX2282" fmla="*/ 2750861 w 3976873"/>
              <a:gd name="connsiteY2282" fmla="*/ 898196 h 3955845"/>
              <a:gd name="connsiteX2283" fmla="*/ 2671651 w 3976873"/>
              <a:gd name="connsiteY2283" fmla="*/ 678702 h 3955845"/>
              <a:gd name="connsiteX2284" fmla="*/ 2556178 w 3976873"/>
              <a:gd name="connsiteY2284" fmla="*/ 441911 h 3955845"/>
              <a:gd name="connsiteX2285" fmla="*/ 2363524 w 3976873"/>
              <a:gd name="connsiteY2285" fmla="*/ 116486 h 3955845"/>
              <a:gd name="connsiteX2286" fmla="*/ 2321460 w 3976873"/>
              <a:gd name="connsiteY2286" fmla="*/ 28512 h 3955845"/>
              <a:gd name="connsiteX2287" fmla="*/ 2309821 w 3976873"/>
              <a:gd name="connsiteY2287" fmla="*/ 0 h 3955845"/>
              <a:gd name="connsiteX2288" fmla="*/ 2345066 w 3976873"/>
              <a:gd name="connsiteY2288" fmla="*/ 10944 h 3955845"/>
              <a:gd name="connsiteX2289" fmla="*/ 2415788 w 3976873"/>
              <a:gd name="connsiteY2289" fmla="*/ 156136 h 3955845"/>
              <a:gd name="connsiteX2290" fmla="*/ 2504884 w 3976873"/>
              <a:gd name="connsiteY2290" fmla="*/ 307351 h 3955845"/>
              <a:gd name="connsiteX2291" fmla="*/ 2704337 w 3976873"/>
              <a:gd name="connsiteY2291" fmla="*/ 686456 h 3955845"/>
              <a:gd name="connsiteX2292" fmla="*/ 2673441 w 3976873"/>
              <a:gd name="connsiteY2292" fmla="*/ 561320 h 3955845"/>
              <a:gd name="connsiteX2293" fmla="*/ 2627515 w 3976873"/>
              <a:gd name="connsiteY2293" fmla="*/ 405410 h 3955845"/>
              <a:gd name="connsiteX2294" fmla="*/ 2630615 w 3976873"/>
              <a:gd name="connsiteY2294" fmla="*/ 394194 h 3955845"/>
              <a:gd name="connsiteX2295" fmla="*/ 2635149 w 3976873"/>
              <a:gd name="connsiteY2295" fmla="*/ 391451 h 3955845"/>
              <a:gd name="connsiteX2296" fmla="*/ 2646243 w 3976873"/>
              <a:gd name="connsiteY2296" fmla="*/ 402069 h 3955845"/>
              <a:gd name="connsiteX2297" fmla="*/ 2676065 w 3976873"/>
              <a:gd name="connsiteY2297" fmla="*/ 474954 h 3955845"/>
              <a:gd name="connsiteX2298" fmla="*/ 2699208 w 3976873"/>
              <a:gd name="connsiteY2298" fmla="*/ 554640 h 3955845"/>
              <a:gd name="connsiteX2299" fmla="*/ 2702070 w 3976873"/>
              <a:gd name="connsiteY2299" fmla="*/ 564660 h 3955845"/>
              <a:gd name="connsiteX2300" fmla="*/ 2701712 w 3976873"/>
              <a:gd name="connsiteY2300" fmla="*/ 552972 h 3955845"/>
              <a:gd name="connsiteX2301" fmla="*/ 2672368 w 3976873"/>
              <a:gd name="connsiteY2301" fmla="*/ 364253 h 3955845"/>
              <a:gd name="connsiteX2302" fmla="*/ 2658887 w 3976873"/>
              <a:gd name="connsiteY2302" fmla="*/ 271087 h 3955845"/>
              <a:gd name="connsiteX2303" fmla="*/ 2671890 w 3976873"/>
              <a:gd name="connsiteY2303" fmla="*/ 274427 h 3955845"/>
              <a:gd name="connsiteX2304" fmla="*/ 2699208 w 3976873"/>
              <a:gd name="connsiteY2304" fmla="*/ 405766 h 3955845"/>
              <a:gd name="connsiteX2305" fmla="*/ 2722826 w 3976873"/>
              <a:gd name="connsiteY2305" fmla="*/ 526846 h 3955845"/>
              <a:gd name="connsiteX2306" fmla="*/ 2730819 w 3976873"/>
              <a:gd name="connsiteY2306" fmla="*/ 599255 h 3955845"/>
              <a:gd name="connsiteX2307" fmla="*/ 2734278 w 3976873"/>
              <a:gd name="connsiteY2307" fmla="*/ 548914 h 3955845"/>
              <a:gd name="connsiteX2308" fmla="*/ 2737022 w 3976873"/>
              <a:gd name="connsiteY2308" fmla="*/ 437258 h 3955845"/>
              <a:gd name="connsiteX2309" fmla="*/ 2724378 w 3976873"/>
              <a:gd name="connsiteY2309" fmla="*/ 334430 h 3955845"/>
              <a:gd name="connsiteX2310" fmla="*/ 2736307 w 3976873"/>
              <a:gd name="connsiteY2310" fmla="*/ 333833 h 3955845"/>
              <a:gd name="connsiteX2311" fmla="*/ 2761000 w 3976873"/>
              <a:gd name="connsiteY2311" fmla="*/ 423539 h 3955845"/>
              <a:gd name="connsiteX2312" fmla="*/ 2755274 w 3976873"/>
              <a:gd name="connsiteY2312" fmla="*/ 548556 h 3955845"/>
              <a:gd name="connsiteX2313" fmla="*/ 2744896 w 3976873"/>
              <a:gd name="connsiteY2313" fmla="*/ 690989 h 3955845"/>
              <a:gd name="connsiteX2314" fmla="*/ 2746208 w 3976873"/>
              <a:gd name="connsiteY2314" fmla="*/ 704231 h 3955845"/>
              <a:gd name="connsiteX2315" fmla="*/ 2786648 w 3976873"/>
              <a:gd name="connsiteY2315" fmla="*/ 444416 h 3955845"/>
              <a:gd name="connsiteX2316" fmla="*/ 2798338 w 3976873"/>
              <a:gd name="connsiteY2316" fmla="*/ 445966 h 3955845"/>
              <a:gd name="connsiteX2317" fmla="*/ 2780683 w 3976873"/>
              <a:gd name="connsiteY2317" fmla="*/ 599493 h 3955845"/>
              <a:gd name="connsiteX2318" fmla="*/ 2806569 w 3976873"/>
              <a:gd name="connsiteY2318" fmla="*/ 496307 h 3955845"/>
              <a:gd name="connsiteX2319" fmla="*/ 2817186 w 3976873"/>
              <a:gd name="connsiteY2319" fmla="*/ 380715 h 3955845"/>
              <a:gd name="connsiteX2320" fmla="*/ 2833425 w 3976873"/>
              <a:gd name="connsiteY2320" fmla="*/ 225503 h 3955845"/>
              <a:gd name="connsiteX2321" fmla="*/ 2837205 w 3976873"/>
              <a:gd name="connsiteY2321" fmla="*/ 163755 h 3955845"/>
              <a:gd name="connsiteX2322" fmla="*/ 2861927 w 3976873"/>
              <a:gd name="connsiteY2322" fmla="*/ 171431 h 3955845"/>
              <a:gd name="connsiteX2323" fmla="*/ 2849990 w 3976873"/>
              <a:gd name="connsiteY2323" fmla="*/ 316417 h 3955845"/>
              <a:gd name="connsiteX2324" fmla="*/ 2839852 w 3976873"/>
              <a:gd name="connsiteY2324" fmla="*/ 423062 h 3955845"/>
              <a:gd name="connsiteX2325" fmla="*/ 2914884 w 3976873"/>
              <a:gd name="connsiteY2325" fmla="*/ 220389 h 3955845"/>
              <a:gd name="connsiteX2326" fmla="*/ 2929606 w 3976873"/>
              <a:gd name="connsiteY2326" fmla="*/ 192446 h 3955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</a:cxnLst>
            <a:rect l="l" t="t" r="r" b="b"/>
            <a:pathLst>
              <a:path w="3976873" h="3955845">
                <a:moveTo>
                  <a:pt x="1667584" y="3426902"/>
                </a:moveTo>
                <a:cubicBezTo>
                  <a:pt x="1671043" y="3429169"/>
                  <a:pt x="1669253" y="3435133"/>
                  <a:pt x="1664960" y="3434656"/>
                </a:cubicBezTo>
                <a:cubicBezTo>
                  <a:pt x="1653628" y="3433224"/>
                  <a:pt x="1643845" y="3440978"/>
                  <a:pt x="1632871" y="3440621"/>
                </a:cubicBezTo>
                <a:cubicBezTo>
                  <a:pt x="1629172" y="3440500"/>
                  <a:pt x="1627026" y="3435610"/>
                  <a:pt x="1629292" y="3432747"/>
                </a:cubicBezTo>
                <a:cubicBezTo>
                  <a:pt x="1629770" y="3432151"/>
                  <a:pt x="1630126" y="3431674"/>
                  <a:pt x="1630604" y="3431078"/>
                </a:cubicBezTo>
                <a:cubicBezTo>
                  <a:pt x="1631439" y="3430003"/>
                  <a:pt x="1632394" y="3429646"/>
                  <a:pt x="1633466" y="3429526"/>
                </a:cubicBezTo>
                <a:cubicBezTo>
                  <a:pt x="1638299" y="3425888"/>
                  <a:pt x="1644322" y="3423562"/>
                  <a:pt x="1650392" y="3422981"/>
                </a:cubicBezTo>
                <a:cubicBezTo>
                  <a:pt x="1656461" y="3422399"/>
                  <a:pt x="1662575" y="3423562"/>
                  <a:pt x="1667584" y="3426902"/>
                </a:cubicBezTo>
                <a:close/>
                <a:moveTo>
                  <a:pt x="2905282" y="3723458"/>
                </a:moveTo>
                <a:cubicBezTo>
                  <a:pt x="2914259" y="3727901"/>
                  <a:pt x="2921803" y="3734790"/>
                  <a:pt x="2925978" y="3743736"/>
                </a:cubicBezTo>
                <a:cubicBezTo>
                  <a:pt x="2928842" y="3749941"/>
                  <a:pt x="2921088" y="3756620"/>
                  <a:pt x="2915602" y="3752206"/>
                </a:cubicBezTo>
                <a:cubicBezTo>
                  <a:pt x="2901047" y="3740517"/>
                  <a:pt x="2880768" y="3742663"/>
                  <a:pt x="2865737" y="3732762"/>
                </a:cubicBezTo>
                <a:cubicBezTo>
                  <a:pt x="2860728" y="3729423"/>
                  <a:pt x="2861801" y="3720595"/>
                  <a:pt x="2867527" y="3718567"/>
                </a:cubicBezTo>
                <a:cubicBezTo>
                  <a:pt x="2868600" y="3718209"/>
                  <a:pt x="2869674" y="3717851"/>
                  <a:pt x="2870748" y="3717494"/>
                </a:cubicBezTo>
                <a:cubicBezTo>
                  <a:pt x="2872656" y="3716777"/>
                  <a:pt x="2874445" y="3717136"/>
                  <a:pt x="2875997" y="3717851"/>
                </a:cubicBezTo>
                <a:cubicBezTo>
                  <a:pt x="2885898" y="3717016"/>
                  <a:pt x="2896305" y="3719014"/>
                  <a:pt x="2905282" y="3723458"/>
                </a:cubicBezTo>
                <a:close/>
                <a:moveTo>
                  <a:pt x="1661023" y="3301050"/>
                </a:moveTo>
                <a:cubicBezTo>
                  <a:pt x="1665080" y="3302482"/>
                  <a:pt x="1663528" y="3308327"/>
                  <a:pt x="1660188" y="3309400"/>
                </a:cubicBezTo>
                <a:cubicBezTo>
                  <a:pt x="1648498" y="3313217"/>
                  <a:pt x="1638238" y="3316916"/>
                  <a:pt x="1625833" y="3318228"/>
                </a:cubicBezTo>
                <a:cubicBezTo>
                  <a:pt x="1616291" y="3319302"/>
                  <a:pt x="1606270" y="3321925"/>
                  <a:pt x="1596846" y="3321210"/>
                </a:cubicBezTo>
                <a:cubicBezTo>
                  <a:pt x="1590046" y="3320614"/>
                  <a:pt x="1591716" y="3310951"/>
                  <a:pt x="1597561" y="3310117"/>
                </a:cubicBezTo>
                <a:cubicBezTo>
                  <a:pt x="1617482" y="3307611"/>
                  <a:pt x="1640983" y="3293297"/>
                  <a:pt x="1661023" y="3301050"/>
                </a:cubicBezTo>
                <a:close/>
                <a:moveTo>
                  <a:pt x="910328" y="2926598"/>
                </a:moveTo>
                <a:cubicBezTo>
                  <a:pt x="915936" y="2927313"/>
                  <a:pt x="916174" y="2935664"/>
                  <a:pt x="910448" y="2936499"/>
                </a:cubicBezTo>
                <a:cubicBezTo>
                  <a:pt x="856887" y="2943895"/>
                  <a:pt x="792112" y="2940794"/>
                  <a:pt x="739028" y="2930534"/>
                </a:cubicBezTo>
                <a:cubicBezTo>
                  <a:pt x="734734" y="2929699"/>
                  <a:pt x="734138" y="2922900"/>
                  <a:pt x="739028" y="2922422"/>
                </a:cubicBezTo>
                <a:cubicBezTo>
                  <a:pt x="766286" y="2920574"/>
                  <a:pt x="795572" y="2919798"/>
                  <a:pt x="824813" y="2920394"/>
                </a:cubicBezTo>
                <a:cubicBezTo>
                  <a:pt x="854054" y="2920991"/>
                  <a:pt x="883251" y="2922959"/>
                  <a:pt x="910328" y="2926598"/>
                </a:cubicBezTo>
                <a:close/>
                <a:moveTo>
                  <a:pt x="2022072" y="3258196"/>
                </a:moveTo>
                <a:cubicBezTo>
                  <a:pt x="2023637" y="3259657"/>
                  <a:pt x="2024204" y="3262043"/>
                  <a:pt x="2022473" y="3264428"/>
                </a:cubicBezTo>
                <a:cubicBezTo>
                  <a:pt x="2006965" y="3285781"/>
                  <a:pt x="1979529" y="3297829"/>
                  <a:pt x="1956626" y="3309758"/>
                </a:cubicBezTo>
                <a:cubicBezTo>
                  <a:pt x="1925371" y="3325982"/>
                  <a:pt x="1897338" y="3344472"/>
                  <a:pt x="1868589" y="3364632"/>
                </a:cubicBezTo>
                <a:cubicBezTo>
                  <a:pt x="1865011" y="3367138"/>
                  <a:pt x="1861193" y="3362963"/>
                  <a:pt x="1864056" y="3359623"/>
                </a:cubicBezTo>
                <a:cubicBezTo>
                  <a:pt x="1883262" y="3337077"/>
                  <a:pt x="1908551" y="3320733"/>
                  <a:pt x="1934199" y="3306538"/>
                </a:cubicBezTo>
                <a:cubicBezTo>
                  <a:pt x="1962112" y="3291149"/>
                  <a:pt x="1988237" y="3273375"/>
                  <a:pt x="2015674" y="3257510"/>
                </a:cubicBezTo>
                <a:cubicBezTo>
                  <a:pt x="2017941" y="3256198"/>
                  <a:pt x="2020505" y="3256735"/>
                  <a:pt x="2022072" y="3258196"/>
                </a:cubicBezTo>
                <a:close/>
                <a:moveTo>
                  <a:pt x="1938612" y="3212895"/>
                </a:moveTo>
                <a:cubicBezTo>
                  <a:pt x="1942071" y="3213372"/>
                  <a:pt x="1944099" y="3218023"/>
                  <a:pt x="1941594" y="3220648"/>
                </a:cubicBezTo>
                <a:cubicBezTo>
                  <a:pt x="1930859" y="3232219"/>
                  <a:pt x="1911056" y="3237230"/>
                  <a:pt x="1896860" y="3243790"/>
                </a:cubicBezTo>
                <a:cubicBezTo>
                  <a:pt x="1890657" y="3246654"/>
                  <a:pt x="1885528" y="3237945"/>
                  <a:pt x="1890777" y="3233770"/>
                </a:cubicBezTo>
                <a:cubicBezTo>
                  <a:pt x="1903302" y="3223870"/>
                  <a:pt x="1922031" y="3210628"/>
                  <a:pt x="1938612" y="3212895"/>
                </a:cubicBezTo>
                <a:close/>
                <a:moveTo>
                  <a:pt x="2980301" y="3536321"/>
                </a:moveTo>
                <a:cubicBezTo>
                  <a:pt x="2997941" y="3541600"/>
                  <a:pt x="3014493" y="3548698"/>
                  <a:pt x="3025109" y="3562774"/>
                </a:cubicBezTo>
                <a:cubicBezTo>
                  <a:pt x="3029284" y="3568381"/>
                  <a:pt x="3022365" y="3575180"/>
                  <a:pt x="3016640" y="3573749"/>
                </a:cubicBezTo>
                <a:cubicBezTo>
                  <a:pt x="2997075" y="3568857"/>
                  <a:pt x="2979540" y="3565279"/>
                  <a:pt x="2961170" y="3556452"/>
                </a:cubicBezTo>
                <a:cubicBezTo>
                  <a:pt x="2947092" y="3549652"/>
                  <a:pt x="2930870" y="3544761"/>
                  <a:pt x="2918344" y="3535576"/>
                </a:cubicBezTo>
                <a:cubicBezTo>
                  <a:pt x="2909396" y="3529015"/>
                  <a:pt x="2920134" y="3516847"/>
                  <a:pt x="2928962" y="3520784"/>
                </a:cubicBezTo>
                <a:cubicBezTo>
                  <a:pt x="2943932" y="3527583"/>
                  <a:pt x="2962661" y="3531043"/>
                  <a:pt x="2980301" y="3536321"/>
                </a:cubicBezTo>
                <a:close/>
                <a:moveTo>
                  <a:pt x="1689653" y="3131062"/>
                </a:moveTo>
                <a:cubicBezTo>
                  <a:pt x="1694901" y="3132850"/>
                  <a:pt x="1693709" y="3139651"/>
                  <a:pt x="1689056" y="3141082"/>
                </a:cubicBezTo>
                <a:cubicBezTo>
                  <a:pt x="1677963" y="3144421"/>
                  <a:pt x="1666034" y="3142394"/>
                  <a:pt x="1654582" y="3141082"/>
                </a:cubicBezTo>
                <a:cubicBezTo>
                  <a:pt x="1641103" y="3139531"/>
                  <a:pt x="1627026" y="3137622"/>
                  <a:pt x="1614619" y="3132015"/>
                </a:cubicBezTo>
                <a:cubicBezTo>
                  <a:pt x="1610444" y="3130107"/>
                  <a:pt x="1611876" y="3123188"/>
                  <a:pt x="1616529" y="3123188"/>
                </a:cubicBezTo>
                <a:cubicBezTo>
                  <a:pt x="1630605" y="3123188"/>
                  <a:pt x="1644562" y="3126290"/>
                  <a:pt x="1658519" y="3127483"/>
                </a:cubicBezTo>
                <a:cubicBezTo>
                  <a:pt x="1669135" y="3128437"/>
                  <a:pt x="1679632" y="3127722"/>
                  <a:pt x="1689653" y="3131062"/>
                </a:cubicBezTo>
                <a:close/>
                <a:moveTo>
                  <a:pt x="2016269" y="3231981"/>
                </a:moveTo>
                <a:cubicBezTo>
                  <a:pt x="2021757" y="3230670"/>
                  <a:pt x="2024859" y="3236753"/>
                  <a:pt x="2020803" y="3240451"/>
                </a:cubicBezTo>
                <a:cubicBezTo>
                  <a:pt x="2008874" y="3251665"/>
                  <a:pt x="1992530" y="3258583"/>
                  <a:pt x="1978455" y="3266815"/>
                </a:cubicBezTo>
                <a:cubicBezTo>
                  <a:pt x="1962827" y="3275880"/>
                  <a:pt x="1947320" y="3285066"/>
                  <a:pt x="1930978" y="3292820"/>
                </a:cubicBezTo>
                <a:cubicBezTo>
                  <a:pt x="1927517" y="3294370"/>
                  <a:pt x="1923104" y="3290195"/>
                  <a:pt x="1926444" y="3287213"/>
                </a:cubicBezTo>
                <a:cubicBezTo>
                  <a:pt x="1940519" y="3274569"/>
                  <a:pt x="1956028" y="3264071"/>
                  <a:pt x="1972251" y="3254289"/>
                </a:cubicBezTo>
                <a:cubicBezTo>
                  <a:pt x="1986089" y="3245939"/>
                  <a:pt x="2000523" y="3235919"/>
                  <a:pt x="2016269" y="3231981"/>
                </a:cubicBezTo>
                <a:close/>
                <a:moveTo>
                  <a:pt x="1922508" y="3177108"/>
                </a:moveTo>
                <a:cubicBezTo>
                  <a:pt x="1927279" y="3176512"/>
                  <a:pt x="1928472" y="3182714"/>
                  <a:pt x="1924654" y="3184861"/>
                </a:cubicBezTo>
                <a:cubicBezTo>
                  <a:pt x="1908312" y="3193808"/>
                  <a:pt x="1889107" y="3198103"/>
                  <a:pt x="1870735" y="3200607"/>
                </a:cubicBezTo>
                <a:cubicBezTo>
                  <a:pt x="1858806" y="3202159"/>
                  <a:pt x="1846758" y="3202993"/>
                  <a:pt x="1834829" y="3204425"/>
                </a:cubicBezTo>
                <a:cubicBezTo>
                  <a:pt x="1827195" y="3205260"/>
                  <a:pt x="1822781" y="3205379"/>
                  <a:pt x="1816219" y="3201324"/>
                </a:cubicBezTo>
                <a:cubicBezTo>
                  <a:pt x="1812640" y="3199176"/>
                  <a:pt x="1814192" y="3192616"/>
                  <a:pt x="1818486" y="3192377"/>
                </a:cubicBezTo>
                <a:cubicBezTo>
                  <a:pt x="1853080" y="3190826"/>
                  <a:pt x="1888271" y="3181521"/>
                  <a:pt x="1922508" y="3177108"/>
                </a:cubicBezTo>
                <a:close/>
                <a:moveTo>
                  <a:pt x="862955" y="2804265"/>
                </a:moveTo>
                <a:cubicBezTo>
                  <a:pt x="872037" y="2807188"/>
                  <a:pt x="880804" y="2810946"/>
                  <a:pt x="888140" y="2815658"/>
                </a:cubicBezTo>
                <a:cubicBezTo>
                  <a:pt x="892554" y="2818521"/>
                  <a:pt x="889572" y="2825082"/>
                  <a:pt x="884801" y="2824962"/>
                </a:cubicBezTo>
                <a:cubicBezTo>
                  <a:pt x="867384" y="2824127"/>
                  <a:pt x="847701" y="2816732"/>
                  <a:pt x="832194" y="2809097"/>
                </a:cubicBezTo>
                <a:cubicBezTo>
                  <a:pt x="826945" y="2806472"/>
                  <a:pt x="830046" y="2796929"/>
                  <a:pt x="835892" y="2797883"/>
                </a:cubicBezTo>
                <a:cubicBezTo>
                  <a:pt x="844481" y="2799255"/>
                  <a:pt x="853875" y="2801343"/>
                  <a:pt x="862955" y="2804265"/>
                </a:cubicBezTo>
                <a:close/>
                <a:moveTo>
                  <a:pt x="892793" y="2775218"/>
                </a:moveTo>
                <a:cubicBezTo>
                  <a:pt x="908062" y="2778200"/>
                  <a:pt x="922973" y="2783569"/>
                  <a:pt x="936692" y="2790965"/>
                </a:cubicBezTo>
                <a:cubicBezTo>
                  <a:pt x="940509" y="2792994"/>
                  <a:pt x="938123" y="2799195"/>
                  <a:pt x="934068" y="2798718"/>
                </a:cubicBezTo>
                <a:cubicBezTo>
                  <a:pt x="918918" y="2796810"/>
                  <a:pt x="903887" y="2792636"/>
                  <a:pt x="889930" y="2786432"/>
                </a:cubicBezTo>
                <a:cubicBezTo>
                  <a:pt x="883966" y="2783808"/>
                  <a:pt x="886113" y="2773907"/>
                  <a:pt x="892793" y="2775218"/>
                </a:cubicBezTo>
                <a:close/>
                <a:moveTo>
                  <a:pt x="1826240" y="3029546"/>
                </a:moveTo>
                <a:cubicBezTo>
                  <a:pt x="1830176" y="3031454"/>
                  <a:pt x="1831131" y="3039089"/>
                  <a:pt x="1825404" y="3039328"/>
                </a:cubicBezTo>
                <a:cubicBezTo>
                  <a:pt x="1812999" y="3039805"/>
                  <a:pt x="1800713" y="3038016"/>
                  <a:pt x="1788187" y="3036584"/>
                </a:cubicBezTo>
                <a:cubicBezTo>
                  <a:pt x="1774229" y="3035033"/>
                  <a:pt x="1760273" y="3034795"/>
                  <a:pt x="1746435" y="3032767"/>
                </a:cubicBezTo>
                <a:cubicBezTo>
                  <a:pt x="1738801" y="3031694"/>
                  <a:pt x="1739636" y="3020598"/>
                  <a:pt x="1746912" y="3019644"/>
                </a:cubicBezTo>
                <a:cubicBezTo>
                  <a:pt x="1759319" y="3017975"/>
                  <a:pt x="1773424" y="3017737"/>
                  <a:pt x="1787291" y="3019272"/>
                </a:cubicBezTo>
                <a:cubicBezTo>
                  <a:pt x="1801160" y="3020808"/>
                  <a:pt x="1814788" y="3024118"/>
                  <a:pt x="1826240" y="3029546"/>
                </a:cubicBezTo>
                <a:close/>
                <a:moveTo>
                  <a:pt x="2061122" y="3091577"/>
                </a:moveTo>
                <a:cubicBezTo>
                  <a:pt x="2064702" y="3093008"/>
                  <a:pt x="2065298" y="3099451"/>
                  <a:pt x="2060647" y="3099926"/>
                </a:cubicBezTo>
                <a:cubicBezTo>
                  <a:pt x="2046808" y="3101478"/>
                  <a:pt x="2033209" y="3100404"/>
                  <a:pt x="2019372" y="3100524"/>
                </a:cubicBezTo>
                <a:cubicBezTo>
                  <a:pt x="2007204" y="3100643"/>
                  <a:pt x="1994917" y="3102074"/>
                  <a:pt x="1982749" y="3101358"/>
                </a:cubicBezTo>
                <a:cubicBezTo>
                  <a:pt x="1977859" y="3101120"/>
                  <a:pt x="1975353" y="3093485"/>
                  <a:pt x="1980602" y="3091338"/>
                </a:cubicBezTo>
                <a:cubicBezTo>
                  <a:pt x="1992471" y="3086865"/>
                  <a:pt x="2006697" y="3084568"/>
                  <a:pt x="2020906" y="3084568"/>
                </a:cubicBezTo>
                <a:cubicBezTo>
                  <a:pt x="2035118" y="3084568"/>
                  <a:pt x="2049314" y="3086865"/>
                  <a:pt x="2061122" y="3091577"/>
                </a:cubicBezTo>
                <a:close/>
                <a:moveTo>
                  <a:pt x="1302004" y="2764601"/>
                </a:moveTo>
                <a:cubicBezTo>
                  <a:pt x="1315797" y="2768150"/>
                  <a:pt x="1329277" y="2772653"/>
                  <a:pt x="1340610" y="2778916"/>
                </a:cubicBezTo>
                <a:cubicBezTo>
                  <a:pt x="1345263" y="2781541"/>
                  <a:pt x="1342637" y="2788817"/>
                  <a:pt x="1337628" y="2788579"/>
                </a:cubicBezTo>
                <a:cubicBezTo>
                  <a:pt x="1311622" y="2787863"/>
                  <a:pt x="1282515" y="2776530"/>
                  <a:pt x="1258061" y="2767941"/>
                </a:cubicBezTo>
                <a:cubicBezTo>
                  <a:pt x="1250426" y="2765198"/>
                  <a:pt x="1253766" y="2754580"/>
                  <a:pt x="1261520" y="2756012"/>
                </a:cubicBezTo>
                <a:cubicBezTo>
                  <a:pt x="1274105" y="2758458"/>
                  <a:pt x="1288211" y="2761053"/>
                  <a:pt x="1302004" y="2764601"/>
                </a:cubicBezTo>
                <a:close/>
                <a:moveTo>
                  <a:pt x="2257953" y="3042071"/>
                </a:moveTo>
                <a:cubicBezTo>
                  <a:pt x="2181369" y="3032646"/>
                  <a:pt x="2104427" y="3028114"/>
                  <a:pt x="2028081" y="3012249"/>
                </a:cubicBezTo>
                <a:cubicBezTo>
                  <a:pt x="1978216" y="3001870"/>
                  <a:pt x="1929069" y="2990060"/>
                  <a:pt x="1878250" y="2985885"/>
                </a:cubicBezTo>
                <a:cubicBezTo>
                  <a:pt x="1858389" y="2984215"/>
                  <a:pt x="1838110" y="2981054"/>
                  <a:pt x="1818263" y="2980368"/>
                </a:cubicBezTo>
                <a:cubicBezTo>
                  <a:pt x="1798417" y="2979681"/>
                  <a:pt x="1779002" y="2981471"/>
                  <a:pt x="1760870" y="2989702"/>
                </a:cubicBezTo>
                <a:cubicBezTo>
                  <a:pt x="1745243" y="2996740"/>
                  <a:pt x="1729974" y="3004614"/>
                  <a:pt x="1715062" y="3013203"/>
                </a:cubicBezTo>
                <a:cubicBezTo>
                  <a:pt x="1700508" y="3021672"/>
                  <a:pt x="1690130" y="3030738"/>
                  <a:pt x="1678201" y="3040401"/>
                </a:cubicBezTo>
                <a:cubicBezTo>
                  <a:pt x="1706234" y="3035987"/>
                  <a:pt x="1739396" y="3039208"/>
                  <a:pt x="1757530" y="3051614"/>
                </a:cubicBezTo>
                <a:cubicBezTo>
                  <a:pt x="1762062" y="3054716"/>
                  <a:pt x="1759676" y="3060919"/>
                  <a:pt x="1754547" y="3061276"/>
                </a:cubicBezTo>
                <a:cubicBezTo>
                  <a:pt x="1735460" y="3062589"/>
                  <a:pt x="1716374" y="3055789"/>
                  <a:pt x="1697169" y="3054954"/>
                </a:cubicBezTo>
                <a:cubicBezTo>
                  <a:pt x="1683211" y="3054477"/>
                  <a:pt x="1669135" y="3056625"/>
                  <a:pt x="1655178" y="3056505"/>
                </a:cubicBezTo>
                <a:cubicBezTo>
                  <a:pt x="1639194" y="3066525"/>
                  <a:pt x="1624282" y="3078574"/>
                  <a:pt x="1651719" y="3094558"/>
                </a:cubicBezTo>
                <a:cubicBezTo>
                  <a:pt x="1653151" y="3095394"/>
                  <a:pt x="1653865" y="3096586"/>
                  <a:pt x="1654463" y="3097780"/>
                </a:cubicBezTo>
                <a:cubicBezTo>
                  <a:pt x="1664841" y="3098853"/>
                  <a:pt x="1675338" y="3100404"/>
                  <a:pt x="1685598" y="3101716"/>
                </a:cubicBezTo>
                <a:cubicBezTo>
                  <a:pt x="1699315" y="3103387"/>
                  <a:pt x="1713750" y="3104341"/>
                  <a:pt x="1726513" y="3109828"/>
                </a:cubicBezTo>
                <a:cubicBezTo>
                  <a:pt x="1731047" y="3111737"/>
                  <a:pt x="1731762" y="3118775"/>
                  <a:pt x="1726157" y="3119967"/>
                </a:cubicBezTo>
                <a:cubicBezTo>
                  <a:pt x="1701941" y="3124978"/>
                  <a:pt x="1667227" y="3118060"/>
                  <a:pt x="1642414" y="3108277"/>
                </a:cubicBezTo>
                <a:cubicBezTo>
                  <a:pt x="1631320" y="3109113"/>
                  <a:pt x="1628099" y="3111499"/>
                  <a:pt x="1617245" y="3113884"/>
                </a:cubicBezTo>
                <a:cubicBezTo>
                  <a:pt x="1612830" y="3114839"/>
                  <a:pt x="1601021" y="3112094"/>
                  <a:pt x="1597919" y="3114480"/>
                </a:cubicBezTo>
                <a:cubicBezTo>
                  <a:pt x="1585036" y="3124501"/>
                  <a:pt x="1592193" y="3156709"/>
                  <a:pt x="1604599" y="3163986"/>
                </a:cubicBezTo>
                <a:cubicBezTo>
                  <a:pt x="1605077" y="3164224"/>
                  <a:pt x="1604957" y="3164582"/>
                  <a:pt x="1605315" y="3164940"/>
                </a:cubicBezTo>
                <a:cubicBezTo>
                  <a:pt x="1623925" y="3169473"/>
                  <a:pt x="1641699" y="3175199"/>
                  <a:pt x="1655774" y="3179374"/>
                </a:cubicBezTo>
                <a:cubicBezTo>
                  <a:pt x="1698362" y="3192018"/>
                  <a:pt x="1745481" y="3181760"/>
                  <a:pt x="1786278" y="3197626"/>
                </a:cubicBezTo>
                <a:cubicBezTo>
                  <a:pt x="1792005" y="3199773"/>
                  <a:pt x="1790573" y="3207646"/>
                  <a:pt x="1784608" y="3207885"/>
                </a:cubicBezTo>
                <a:cubicBezTo>
                  <a:pt x="1736415" y="3210152"/>
                  <a:pt x="1689652" y="3209913"/>
                  <a:pt x="1643489" y="3194763"/>
                </a:cubicBezTo>
                <a:cubicBezTo>
                  <a:pt x="1621419" y="3187486"/>
                  <a:pt x="1589448" y="3175438"/>
                  <a:pt x="1565591" y="3175199"/>
                </a:cubicBezTo>
                <a:cubicBezTo>
                  <a:pt x="1541972" y="3175080"/>
                  <a:pt x="1523004" y="3182356"/>
                  <a:pt x="1510360" y="3202516"/>
                </a:cubicBezTo>
                <a:cubicBezTo>
                  <a:pt x="1498431" y="3221483"/>
                  <a:pt x="1487575" y="3257987"/>
                  <a:pt x="1520141" y="3267887"/>
                </a:cubicBezTo>
                <a:cubicBezTo>
                  <a:pt x="1520858" y="3268008"/>
                  <a:pt x="1520977" y="3268603"/>
                  <a:pt x="1521454" y="3268962"/>
                </a:cubicBezTo>
                <a:cubicBezTo>
                  <a:pt x="1526703" y="3269319"/>
                  <a:pt x="1531474" y="3270871"/>
                  <a:pt x="1534575" y="3275045"/>
                </a:cubicBezTo>
                <a:cubicBezTo>
                  <a:pt x="1536484" y="3277670"/>
                  <a:pt x="1534696" y="3280891"/>
                  <a:pt x="1532071" y="3281964"/>
                </a:cubicBezTo>
                <a:cubicBezTo>
                  <a:pt x="1519665" y="3287332"/>
                  <a:pt x="1496402" y="3278266"/>
                  <a:pt x="1495210" y="3299857"/>
                </a:cubicBezTo>
                <a:cubicBezTo>
                  <a:pt x="1494256" y="3315365"/>
                  <a:pt x="1516324" y="3318109"/>
                  <a:pt x="1528850" y="3319898"/>
                </a:cubicBezTo>
                <a:cubicBezTo>
                  <a:pt x="1532308" y="3319302"/>
                  <a:pt x="1535769" y="3318705"/>
                  <a:pt x="1539228" y="3317989"/>
                </a:cubicBezTo>
                <a:cubicBezTo>
                  <a:pt x="1548294" y="3316081"/>
                  <a:pt x="1562608" y="3317393"/>
                  <a:pt x="1570959" y="3313695"/>
                </a:cubicBezTo>
                <a:cubicBezTo>
                  <a:pt x="1574538" y="3312144"/>
                  <a:pt x="1578594" y="3317035"/>
                  <a:pt x="1576566" y="3320256"/>
                </a:cubicBezTo>
                <a:cubicBezTo>
                  <a:pt x="1571316" y="3328607"/>
                  <a:pt x="1563445" y="3328845"/>
                  <a:pt x="1554259" y="3330516"/>
                </a:cubicBezTo>
                <a:cubicBezTo>
                  <a:pt x="1534457" y="3333975"/>
                  <a:pt x="1515489" y="3339582"/>
                  <a:pt x="1496164" y="3344830"/>
                </a:cubicBezTo>
                <a:cubicBezTo>
                  <a:pt x="1487694" y="3347096"/>
                  <a:pt x="1484117" y="3345069"/>
                  <a:pt x="1480298" y="3353657"/>
                </a:cubicBezTo>
                <a:cubicBezTo>
                  <a:pt x="1476482" y="3362246"/>
                  <a:pt x="1479345" y="3358787"/>
                  <a:pt x="1480776" y="3365586"/>
                </a:cubicBezTo>
                <a:cubicBezTo>
                  <a:pt x="1481730" y="3370000"/>
                  <a:pt x="1483281" y="3373460"/>
                  <a:pt x="1483163" y="3378232"/>
                </a:cubicBezTo>
                <a:cubicBezTo>
                  <a:pt x="1483042" y="3380736"/>
                  <a:pt x="1481252" y="3384196"/>
                  <a:pt x="1481730" y="3386581"/>
                </a:cubicBezTo>
                <a:cubicBezTo>
                  <a:pt x="1483162" y="3394693"/>
                  <a:pt x="1493539" y="3395171"/>
                  <a:pt x="1500459" y="3397318"/>
                </a:cubicBezTo>
                <a:cubicBezTo>
                  <a:pt x="1506185" y="3399108"/>
                  <a:pt x="1511791" y="3400659"/>
                  <a:pt x="1517279" y="3402567"/>
                </a:cubicBezTo>
                <a:cubicBezTo>
                  <a:pt x="1528493" y="3400181"/>
                  <a:pt x="1539586" y="3398392"/>
                  <a:pt x="1548175" y="3394455"/>
                </a:cubicBezTo>
                <a:cubicBezTo>
                  <a:pt x="1563205" y="3387655"/>
                  <a:pt x="1575851" y="3381452"/>
                  <a:pt x="1592074" y="3378470"/>
                </a:cubicBezTo>
                <a:cubicBezTo>
                  <a:pt x="1604599" y="3376203"/>
                  <a:pt x="1622731" y="3376680"/>
                  <a:pt x="1635019" y="3372625"/>
                </a:cubicBezTo>
                <a:cubicBezTo>
                  <a:pt x="1638478" y="3371551"/>
                  <a:pt x="1641699" y="3376442"/>
                  <a:pt x="1639551" y="3379186"/>
                </a:cubicBezTo>
                <a:cubicBezTo>
                  <a:pt x="1632871" y="3387655"/>
                  <a:pt x="1619392" y="3388967"/>
                  <a:pt x="1609370" y="3391353"/>
                </a:cubicBezTo>
                <a:cubicBezTo>
                  <a:pt x="1588376" y="3396483"/>
                  <a:pt x="1571078" y="3403640"/>
                  <a:pt x="1551038" y="3412229"/>
                </a:cubicBezTo>
                <a:cubicBezTo>
                  <a:pt x="1536246" y="3418551"/>
                  <a:pt x="1505111" y="3418432"/>
                  <a:pt x="1494971" y="3431793"/>
                </a:cubicBezTo>
                <a:cubicBezTo>
                  <a:pt x="1493897" y="3433105"/>
                  <a:pt x="1492108" y="3440144"/>
                  <a:pt x="1491512" y="3442171"/>
                </a:cubicBezTo>
                <a:cubicBezTo>
                  <a:pt x="1483639" y="3448733"/>
                  <a:pt x="1483639" y="3457082"/>
                  <a:pt x="1491512" y="3467103"/>
                </a:cubicBezTo>
                <a:cubicBezTo>
                  <a:pt x="1499742" y="3469847"/>
                  <a:pt x="1507497" y="3469489"/>
                  <a:pt x="1515012" y="3466268"/>
                </a:cubicBezTo>
                <a:cubicBezTo>
                  <a:pt x="1517398" y="3464359"/>
                  <a:pt x="1520260" y="3465313"/>
                  <a:pt x="1522050" y="3467222"/>
                </a:cubicBezTo>
                <a:cubicBezTo>
                  <a:pt x="1551397" y="3458991"/>
                  <a:pt x="1584200" y="3456247"/>
                  <a:pt x="1610565" y="3449209"/>
                </a:cubicBezTo>
                <a:cubicBezTo>
                  <a:pt x="1615216" y="3447898"/>
                  <a:pt x="1618556" y="3455532"/>
                  <a:pt x="1614381" y="3458037"/>
                </a:cubicBezTo>
                <a:cubicBezTo>
                  <a:pt x="1585752" y="3475692"/>
                  <a:pt x="1550321" y="3476169"/>
                  <a:pt x="1519068" y="3488217"/>
                </a:cubicBezTo>
                <a:cubicBezTo>
                  <a:pt x="1512388" y="3490842"/>
                  <a:pt x="1446659" y="3534741"/>
                  <a:pt x="1456202" y="3560745"/>
                </a:cubicBezTo>
                <a:cubicBezTo>
                  <a:pt x="1457991" y="3565517"/>
                  <a:pt x="1481014" y="3572793"/>
                  <a:pt x="1486263" y="3575538"/>
                </a:cubicBezTo>
                <a:cubicBezTo>
                  <a:pt x="1490797" y="3577923"/>
                  <a:pt x="1491393" y="3583768"/>
                  <a:pt x="1489245" y="3587825"/>
                </a:cubicBezTo>
                <a:cubicBezTo>
                  <a:pt x="1475766" y="3613233"/>
                  <a:pt x="1550561" y="3599515"/>
                  <a:pt x="1557002" y="3598203"/>
                </a:cubicBezTo>
                <a:cubicBezTo>
                  <a:pt x="1592551" y="3591046"/>
                  <a:pt x="1614501" y="3570289"/>
                  <a:pt x="1645635" y="3554542"/>
                </a:cubicBezTo>
                <a:cubicBezTo>
                  <a:pt x="1670687" y="3541898"/>
                  <a:pt x="1696691" y="3533547"/>
                  <a:pt x="1721145" y="3518159"/>
                </a:cubicBezTo>
                <a:cubicBezTo>
                  <a:pt x="1745720" y="3502771"/>
                  <a:pt x="1762421" y="3482133"/>
                  <a:pt x="1783297" y="3462212"/>
                </a:cubicBezTo>
                <a:cubicBezTo>
                  <a:pt x="1820157" y="3427021"/>
                  <a:pt x="1866202" y="3400300"/>
                  <a:pt x="1908313" y="3371789"/>
                </a:cubicBezTo>
                <a:cubicBezTo>
                  <a:pt x="1948990" y="3344353"/>
                  <a:pt x="1985732" y="3312741"/>
                  <a:pt x="2024263" y="3282441"/>
                </a:cubicBezTo>
                <a:cubicBezTo>
                  <a:pt x="2102397" y="3221125"/>
                  <a:pt x="2194013" y="3166133"/>
                  <a:pt x="2288133" y="3132493"/>
                </a:cubicBezTo>
                <a:cubicBezTo>
                  <a:pt x="2306146" y="3126051"/>
                  <a:pt x="2323801" y="3119371"/>
                  <a:pt x="2341455" y="3112691"/>
                </a:cubicBezTo>
                <a:cubicBezTo>
                  <a:pt x="2333941" y="3114838"/>
                  <a:pt x="2326306" y="3116866"/>
                  <a:pt x="2318791" y="3119013"/>
                </a:cubicBezTo>
                <a:cubicBezTo>
                  <a:pt x="2281573" y="3135595"/>
                  <a:pt x="2241849" y="3148001"/>
                  <a:pt x="2204391" y="3163628"/>
                </a:cubicBezTo>
                <a:cubicBezTo>
                  <a:pt x="2153097" y="3184981"/>
                  <a:pt x="2102995" y="3209196"/>
                  <a:pt x="2051581" y="3230312"/>
                </a:cubicBezTo>
                <a:cubicBezTo>
                  <a:pt x="2046570" y="3232339"/>
                  <a:pt x="2042037" y="3224705"/>
                  <a:pt x="2046809" y="3221842"/>
                </a:cubicBezTo>
                <a:cubicBezTo>
                  <a:pt x="2090707" y="3195598"/>
                  <a:pt x="2137470" y="3174603"/>
                  <a:pt x="2184589" y="3154800"/>
                </a:cubicBezTo>
                <a:cubicBezTo>
                  <a:pt x="2119575" y="3171144"/>
                  <a:pt x="2054204" y="3186413"/>
                  <a:pt x="1989787" y="3200966"/>
                </a:cubicBezTo>
                <a:cubicBezTo>
                  <a:pt x="1985256" y="3201920"/>
                  <a:pt x="1983465" y="3194763"/>
                  <a:pt x="1987641" y="3193212"/>
                </a:cubicBezTo>
                <a:cubicBezTo>
                  <a:pt x="2046928" y="3171501"/>
                  <a:pt x="2109077" y="3151460"/>
                  <a:pt x="2172183" y="3134402"/>
                </a:cubicBezTo>
                <a:cubicBezTo>
                  <a:pt x="2111941" y="3145258"/>
                  <a:pt x="2051461" y="3155397"/>
                  <a:pt x="1990862" y="3163151"/>
                </a:cubicBezTo>
                <a:cubicBezTo>
                  <a:pt x="1986567" y="3163747"/>
                  <a:pt x="1985016" y="3156948"/>
                  <a:pt x="1989192" y="3155635"/>
                </a:cubicBezTo>
                <a:cubicBezTo>
                  <a:pt x="2108959" y="3117343"/>
                  <a:pt x="2236242" y="3094798"/>
                  <a:pt x="2363048" y="3076785"/>
                </a:cubicBezTo>
                <a:cubicBezTo>
                  <a:pt x="2339070" y="3076666"/>
                  <a:pt x="2314974" y="3076666"/>
                  <a:pt x="2290997" y="3077739"/>
                </a:cubicBezTo>
                <a:cubicBezTo>
                  <a:pt x="2226580" y="3080602"/>
                  <a:pt x="2163475" y="3090383"/>
                  <a:pt x="2099654" y="3097542"/>
                </a:cubicBezTo>
                <a:cubicBezTo>
                  <a:pt x="2094286" y="3098138"/>
                  <a:pt x="2091900" y="3089787"/>
                  <a:pt x="2097269" y="3088117"/>
                </a:cubicBezTo>
                <a:cubicBezTo>
                  <a:pt x="2143077" y="3073564"/>
                  <a:pt x="2193178" y="3065214"/>
                  <a:pt x="2244354" y="3060442"/>
                </a:cubicBezTo>
                <a:cubicBezTo>
                  <a:pt x="2226102" y="3058533"/>
                  <a:pt x="2207850" y="3056744"/>
                  <a:pt x="2189718" y="3055790"/>
                </a:cubicBezTo>
                <a:cubicBezTo>
                  <a:pt x="2123751" y="3052091"/>
                  <a:pt x="2057306" y="3053164"/>
                  <a:pt x="1991458" y="3047678"/>
                </a:cubicBezTo>
                <a:cubicBezTo>
                  <a:pt x="1986925" y="3047320"/>
                  <a:pt x="1987641" y="3040520"/>
                  <a:pt x="1991816" y="3040043"/>
                </a:cubicBezTo>
                <a:cubicBezTo>
                  <a:pt x="2049791" y="3033959"/>
                  <a:pt x="2108600" y="3036107"/>
                  <a:pt x="2166814" y="3038493"/>
                </a:cubicBezTo>
                <a:cubicBezTo>
                  <a:pt x="2196161" y="3039685"/>
                  <a:pt x="2227057" y="3040162"/>
                  <a:pt x="2257953" y="3042071"/>
                </a:cubicBezTo>
                <a:close/>
                <a:moveTo>
                  <a:pt x="3116605" y="3277073"/>
                </a:moveTo>
                <a:cubicBezTo>
                  <a:pt x="3136049" y="3289240"/>
                  <a:pt x="3152870" y="3305583"/>
                  <a:pt x="3171240" y="3319302"/>
                </a:cubicBezTo>
                <a:lnTo>
                  <a:pt x="3174593" y="3321635"/>
                </a:lnTo>
                <a:lnTo>
                  <a:pt x="3167354" y="3344949"/>
                </a:lnTo>
                <a:lnTo>
                  <a:pt x="3154182" y="3334810"/>
                </a:lnTo>
                <a:cubicBezTo>
                  <a:pt x="3136765" y="3321092"/>
                  <a:pt x="3118872" y="3306299"/>
                  <a:pt x="3106466" y="3287690"/>
                </a:cubicBezTo>
                <a:cubicBezTo>
                  <a:pt x="3102290" y="3281487"/>
                  <a:pt x="3110164" y="3273017"/>
                  <a:pt x="3116605" y="3277073"/>
                </a:cubicBezTo>
                <a:close/>
                <a:moveTo>
                  <a:pt x="1224420" y="2597475"/>
                </a:moveTo>
                <a:cubicBezTo>
                  <a:pt x="1220007" y="2596044"/>
                  <a:pt x="1175154" y="2584115"/>
                  <a:pt x="1183862" y="2601651"/>
                </a:cubicBezTo>
                <a:cubicBezTo>
                  <a:pt x="1186844" y="2607735"/>
                  <a:pt x="1180044" y="2616085"/>
                  <a:pt x="1173483" y="2614176"/>
                </a:cubicBezTo>
                <a:cubicBezTo>
                  <a:pt x="1154040" y="2608569"/>
                  <a:pt x="1116701" y="2578508"/>
                  <a:pt x="1099881" y="2579462"/>
                </a:cubicBezTo>
                <a:cubicBezTo>
                  <a:pt x="1051688" y="2582206"/>
                  <a:pt x="1103340" y="2612744"/>
                  <a:pt x="1116344" y="2623600"/>
                </a:cubicBezTo>
                <a:cubicBezTo>
                  <a:pt x="1123262" y="2629445"/>
                  <a:pt x="1115031" y="2638392"/>
                  <a:pt x="1107874" y="2635529"/>
                </a:cubicBezTo>
                <a:cubicBezTo>
                  <a:pt x="1092605" y="2629445"/>
                  <a:pt x="1012442" y="2596163"/>
                  <a:pt x="1034749" y="2617874"/>
                </a:cubicBezTo>
                <a:cubicBezTo>
                  <a:pt x="1038327" y="2621333"/>
                  <a:pt x="1034152" y="2628491"/>
                  <a:pt x="1029501" y="2627417"/>
                </a:cubicBezTo>
                <a:cubicBezTo>
                  <a:pt x="1016020" y="2624315"/>
                  <a:pt x="951365" y="2613461"/>
                  <a:pt x="984289" y="2632547"/>
                </a:cubicBezTo>
                <a:cubicBezTo>
                  <a:pt x="989657" y="2635648"/>
                  <a:pt x="985244" y="2643164"/>
                  <a:pt x="979876" y="2641851"/>
                </a:cubicBezTo>
                <a:cubicBezTo>
                  <a:pt x="940032" y="2632070"/>
                  <a:pt x="945877" y="2638630"/>
                  <a:pt x="953512" y="2649129"/>
                </a:cubicBezTo>
                <a:cubicBezTo>
                  <a:pt x="953989" y="2649605"/>
                  <a:pt x="997530" y="2661773"/>
                  <a:pt x="1005999" y="2665113"/>
                </a:cubicBezTo>
                <a:cubicBezTo>
                  <a:pt x="1044053" y="2680024"/>
                  <a:pt x="1079603" y="2700304"/>
                  <a:pt x="1116701" y="2717243"/>
                </a:cubicBezTo>
                <a:cubicBezTo>
                  <a:pt x="1123262" y="2720225"/>
                  <a:pt x="1118849" y="2731199"/>
                  <a:pt x="1112168" y="2728933"/>
                </a:cubicBezTo>
                <a:cubicBezTo>
                  <a:pt x="1084970" y="2719628"/>
                  <a:pt x="1059441" y="2705314"/>
                  <a:pt x="1033556" y="2692908"/>
                </a:cubicBezTo>
                <a:cubicBezTo>
                  <a:pt x="1016974" y="2685035"/>
                  <a:pt x="999796" y="2678712"/>
                  <a:pt x="982618" y="2672270"/>
                </a:cubicBezTo>
                <a:cubicBezTo>
                  <a:pt x="972241" y="2673702"/>
                  <a:pt x="962339" y="2674537"/>
                  <a:pt x="951723" y="2672508"/>
                </a:cubicBezTo>
                <a:cubicBezTo>
                  <a:pt x="946235" y="2671554"/>
                  <a:pt x="871321" y="2638630"/>
                  <a:pt x="874423" y="2659745"/>
                </a:cubicBezTo>
                <a:cubicBezTo>
                  <a:pt x="874900" y="2663085"/>
                  <a:pt x="872633" y="2666426"/>
                  <a:pt x="869652" y="2667737"/>
                </a:cubicBezTo>
                <a:cubicBezTo>
                  <a:pt x="855456" y="2673940"/>
                  <a:pt x="800463" y="2666306"/>
                  <a:pt x="810840" y="2683364"/>
                </a:cubicBezTo>
                <a:cubicBezTo>
                  <a:pt x="813465" y="2687778"/>
                  <a:pt x="809409" y="2694101"/>
                  <a:pt x="804280" y="2693624"/>
                </a:cubicBezTo>
                <a:cubicBezTo>
                  <a:pt x="783523" y="2691715"/>
                  <a:pt x="763840" y="2688255"/>
                  <a:pt x="758592" y="2711517"/>
                </a:cubicBezTo>
                <a:cubicBezTo>
                  <a:pt x="754058" y="2731558"/>
                  <a:pt x="762528" y="2726667"/>
                  <a:pt x="780779" y="2733943"/>
                </a:cubicBezTo>
                <a:cubicBezTo>
                  <a:pt x="810961" y="2745991"/>
                  <a:pt x="840186" y="2760546"/>
                  <a:pt x="870606" y="2772356"/>
                </a:cubicBezTo>
                <a:cubicBezTo>
                  <a:pt x="878955" y="2775575"/>
                  <a:pt x="874184" y="2788221"/>
                  <a:pt x="865834" y="2785238"/>
                </a:cubicBezTo>
                <a:cubicBezTo>
                  <a:pt x="852830" y="2780586"/>
                  <a:pt x="840186" y="2775098"/>
                  <a:pt x="827661" y="2769372"/>
                </a:cubicBezTo>
                <a:cubicBezTo>
                  <a:pt x="827541" y="2769253"/>
                  <a:pt x="827422" y="2769372"/>
                  <a:pt x="827303" y="2769372"/>
                </a:cubicBezTo>
                <a:cubicBezTo>
                  <a:pt x="813942" y="2766152"/>
                  <a:pt x="800582" y="2763886"/>
                  <a:pt x="787221" y="2760665"/>
                </a:cubicBezTo>
                <a:cubicBezTo>
                  <a:pt x="771475" y="2756847"/>
                  <a:pt x="751076" y="2746231"/>
                  <a:pt x="734375" y="2750763"/>
                </a:cubicBezTo>
                <a:cubicBezTo>
                  <a:pt x="696084" y="2761142"/>
                  <a:pt x="743800" y="2769970"/>
                  <a:pt x="754655" y="2773429"/>
                </a:cubicBezTo>
                <a:cubicBezTo>
                  <a:pt x="763363" y="2776292"/>
                  <a:pt x="772190" y="2778677"/>
                  <a:pt x="781018" y="2780945"/>
                </a:cubicBezTo>
                <a:cubicBezTo>
                  <a:pt x="789488" y="2783091"/>
                  <a:pt x="797957" y="2785358"/>
                  <a:pt x="806666" y="2787505"/>
                </a:cubicBezTo>
                <a:cubicBezTo>
                  <a:pt x="815493" y="2789771"/>
                  <a:pt x="810961" y="2803013"/>
                  <a:pt x="802251" y="2800746"/>
                </a:cubicBezTo>
                <a:cubicBezTo>
                  <a:pt x="791516" y="2798122"/>
                  <a:pt x="781018" y="2795378"/>
                  <a:pt x="770401" y="2792634"/>
                </a:cubicBezTo>
                <a:cubicBezTo>
                  <a:pt x="753104" y="2788578"/>
                  <a:pt x="735449" y="2785358"/>
                  <a:pt x="718271" y="2786789"/>
                </a:cubicBezTo>
                <a:cubicBezTo>
                  <a:pt x="700736" y="2788221"/>
                  <a:pt x="670675" y="2802417"/>
                  <a:pt x="657075" y="2819355"/>
                </a:cubicBezTo>
                <a:cubicBezTo>
                  <a:pt x="682127" y="2830688"/>
                  <a:pt x="711234" y="2832001"/>
                  <a:pt x="737715" y="2837368"/>
                </a:cubicBezTo>
                <a:cubicBezTo>
                  <a:pt x="756325" y="2841067"/>
                  <a:pt x="774099" y="2846435"/>
                  <a:pt x="791993" y="2852876"/>
                </a:cubicBezTo>
                <a:cubicBezTo>
                  <a:pt x="798554" y="2855262"/>
                  <a:pt x="796526" y="2865640"/>
                  <a:pt x="789607" y="2863612"/>
                </a:cubicBezTo>
                <a:cubicBezTo>
                  <a:pt x="762409" y="2855859"/>
                  <a:pt x="736403" y="2848820"/>
                  <a:pt x="708490" y="2844883"/>
                </a:cubicBezTo>
                <a:cubicBezTo>
                  <a:pt x="701809" y="2843930"/>
                  <a:pt x="695248" y="2842855"/>
                  <a:pt x="688687" y="2841782"/>
                </a:cubicBezTo>
                <a:cubicBezTo>
                  <a:pt x="688449" y="2841782"/>
                  <a:pt x="688449" y="2841901"/>
                  <a:pt x="688330" y="2841901"/>
                </a:cubicBezTo>
                <a:cubicBezTo>
                  <a:pt x="644908" y="2837846"/>
                  <a:pt x="623555" y="2846672"/>
                  <a:pt x="601964" y="2880670"/>
                </a:cubicBezTo>
                <a:cubicBezTo>
                  <a:pt x="600055" y="2883534"/>
                  <a:pt x="597072" y="2886993"/>
                  <a:pt x="594090" y="2890811"/>
                </a:cubicBezTo>
                <a:cubicBezTo>
                  <a:pt x="599101" y="2889379"/>
                  <a:pt x="604827" y="2888902"/>
                  <a:pt x="610432" y="2889856"/>
                </a:cubicBezTo>
                <a:cubicBezTo>
                  <a:pt x="622838" y="2891884"/>
                  <a:pt x="633575" y="2899399"/>
                  <a:pt x="645504" y="2903336"/>
                </a:cubicBezTo>
                <a:cubicBezTo>
                  <a:pt x="665426" y="2909897"/>
                  <a:pt x="686778" y="2910374"/>
                  <a:pt x="706223" y="2917890"/>
                </a:cubicBezTo>
                <a:cubicBezTo>
                  <a:pt x="711234" y="2919797"/>
                  <a:pt x="708609" y="2926002"/>
                  <a:pt x="704553" y="2926837"/>
                </a:cubicBezTo>
                <a:cubicBezTo>
                  <a:pt x="688568" y="2930057"/>
                  <a:pt x="671986" y="2928387"/>
                  <a:pt x="656240" y="2924808"/>
                </a:cubicBezTo>
                <a:cubicBezTo>
                  <a:pt x="642283" y="2921587"/>
                  <a:pt x="597192" y="2892957"/>
                  <a:pt x="586097" y="2913833"/>
                </a:cubicBezTo>
                <a:cubicBezTo>
                  <a:pt x="586574" y="2916100"/>
                  <a:pt x="587410" y="2918367"/>
                  <a:pt x="588841" y="2920753"/>
                </a:cubicBezTo>
                <a:cubicBezTo>
                  <a:pt x="592897" y="2927194"/>
                  <a:pt x="614608" y="2935187"/>
                  <a:pt x="621646" y="2938287"/>
                </a:cubicBezTo>
                <a:cubicBezTo>
                  <a:pt x="644550" y="2948308"/>
                  <a:pt x="668169" y="2954154"/>
                  <a:pt x="693579" y="2955465"/>
                </a:cubicBezTo>
                <a:cubicBezTo>
                  <a:pt x="808217" y="2962504"/>
                  <a:pt x="922617" y="2954869"/>
                  <a:pt x="1035227" y="2932205"/>
                </a:cubicBezTo>
                <a:cubicBezTo>
                  <a:pt x="1067793" y="2925644"/>
                  <a:pt x="1095826" y="2910374"/>
                  <a:pt x="1127557" y="2901666"/>
                </a:cubicBezTo>
                <a:cubicBezTo>
                  <a:pt x="1157379" y="2893434"/>
                  <a:pt x="1186605" y="2885562"/>
                  <a:pt x="1215473" y="2873991"/>
                </a:cubicBezTo>
                <a:cubicBezTo>
                  <a:pt x="1267723" y="2853115"/>
                  <a:pt x="1315677" y="2825081"/>
                  <a:pt x="1372222" y="2817805"/>
                </a:cubicBezTo>
                <a:cubicBezTo>
                  <a:pt x="1399180" y="2814346"/>
                  <a:pt x="1426141" y="2812198"/>
                  <a:pt x="1452981" y="2811362"/>
                </a:cubicBezTo>
                <a:cubicBezTo>
                  <a:pt x="1421727" y="2806591"/>
                  <a:pt x="1391308" y="2800746"/>
                  <a:pt x="1362916" y="2794662"/>
                </a:cubicBezTo>
                <a:cubicBezTo>
                  <a:pt x="1356713" y="2793231"/>
                  <a:pt x="1357906" y="2784522"/>
                  <a:pt x="1364229" y="2784881"/>
                </a:cubicBezTo>
                <a:cubicBezTo>
                  <a:pt x="1389637" y="2786312"/>
                  <a:pt x="1416001" y="2787744"/>
                  <a:pt x="1442602" y="2789294"/>
                </a:cubicBezTo>
                <a:cubicBezTo>
                  <a:pt x="1398942" y="2775933"/>
                  <a:pt x="1356236" y="2759591"/>
                  <a:pt x="1316871" y="2743249"/>
                </a:cubicBezTo>
                <a:cubicBezTo>
                  <a:pt x="1311144" y="2740861"/>
                  <a:pt x="1315081" y="2731438"/>
                  <a:pt x="1320807" y="2733228"/>
                </a:cubicBezTo>
                <a:cubicBezTo>
                  <a:pt x="1346215" y="2740982"/>
                  <a:pt x="1371863" y="2747900"/>
                  <a:pt x="1397749" y="2754700"/>
                </a:cubicBezTo>
                <a:cubicBezTo>
                  <a:pt x="1338343" y="2729172"/>
                  <a:pt x="1281560" y="2698156"/>
                  <a:pt x="1235157" y="2662846"/>
                </a:cubicBezTo>
                <a:cubicBezTo>
                  <a:pt x="1230624" y="2659387"/>
                  <a:pt x="1236111" y="2653780"/>
                  <a:pt x="1240406" y="2655451"/>
                </a:cubicBezTo>
                <a:cubicBezTo>
                  <a:pt x="1275357" y="2669168"/>
                  <a:pt x="1308997" y="2686585"/>
                  <a:pt x="1342638" y="2703882"/>
                </a:cubicBezTo>
                <a:cubicBezTo>
                  <a:pt x="1299334" y="2676326"/>
                  <a:pt x="1257107" y="2647100"/>
                  <a:pt x="1216190" y="2621095"/>
                </a:cubicBezTo>
                <a:cubicBezTo>
                  <a:pt x="1210344" y="2617397"/>
                  <a:pt x="1215236" y="2608331"/>
                  <a:pt x="1221438" y="2611671"/>
                </a:cubicBezTo>
                <a:cubicBezTo>
                  <a:pt x="1256748" y="2630876"/>
                  <a:pt x="1294444" y="2649963"/>
                  <a:pt x="1332021" y="2669885"/>
                </a:cubicBezTo>
                <a:cubicBezTo>
                  <a:pt x="1329396" y="2667857"/>
                  <a:pt x="1326652" y="2665828"/>
                  <a:pt x="1324029" y="2663682"/>
                </a:cubicBezTo>
                <a:cubicBezTo>
                  <a:pt x="1306134" y="2648769"/>
                  <a:pt x="1287048" y="2635171"/>
                  <a:pt x="1267604" y="2622407"/>
                </a:cubicBezTo>
                <a:cubicBezTo>
                  <a:pt x="1251977" y="2612267"/>
                  <a:pt x="1244701" y="2603918"/>
                  <a:pt x="1224420" y="2597475"/>
                </a:cubicBezTo>
                <a:close/>
                <a:moveTo>
                  <a:pt x="3217235" y="3184305"/>
                </a:moveTo>
                <a:lnTo>
                  <a:pt x="3206379" y="3219268"/>
                </a:lnTo>
                <a:lnTo>
                  <a:pt x="3204773" y="3219374"/>
                </a:lnTo>
                <a:cubicBezTo>
                  <a:pt x="3184145" y="3222729"/>
                  <a:pt x="3171151" y="3233532"/>
                  <a:pt x="3189490" y="3267887"/>
                </a:cubicBezTo>
                <a:lnTo>
                  <a:pt x="3190048" y="3271862"/>
                </a:lnTo>
                <a:lnTo>
                  <a:pt x="3182064" y="3297575"/>
                </a:lnTo>
                <a:lnTo>
                  <a:pt x="3164439" y="3278743"/>
                </a:lnTo>
                <a:cubicBezTo>
                  <a:pt x="3148335" y="3270392"/>
                  <a:pt x="3141775" y="3270750"/>
                  <a:pt x="3124597" y="3264786"/>
                </a:cubicBezTo>
                <a:cubicBezTo>
                  <a:pt x="3117798" y="3262399"/>
                  <a:pt x="3103601" y="3248323"/>
                  <a:pt x="3097280" y="3249040"/>
                </a:cubicBezTo>
                <a:cubicBezTo>
                  <a:pt x="3070796" y="3251903"/>
                  <a:pt x="3052903" y="3302959"/>
                  <a:pt x="3063878" y="3323715"/>
                </a:cubicBezTo>
                <a:cubicBezTo>
                  <a:pt x="3064235" y="3324431"/>
                  <a:pt x="3063878" y="3325028"/>
                  <a:pt x="3063997" y="3325743"/>
                </a:cubicBezTo>
                <a:cubicBezTo>
                  <a:pt x="3085947" y="3347932"/>
                  <a:pt x="3105748" y="3371312"/>
                  <a:pt x="3121734" y="3389205"/>
                </a:cubicBezTo>
                <a:lnTo>
                  <a:pt x="3146640" y="3411661"/>
                </a:lnTo>
                <a:lnTo>
                  <a:pt x="3136213" y="3445241"/>
                </a:lnTo>
                <a:lnTo>
                  <a:pt x="3132186" y="3442001"/>
                </a:lnTo>
                <a:cubicBezTo>
                  <a:pt x="3117834" y="3429026"/>
                  <a:pt x="3104198" y="3415062"/>
                  <a:pt x="3091434" y="3399823"/>
                </a:cubicBezTo>
                <a:cubicBezTo>
                  <a:pt x="3067098" y="3370716"/>
                  <a:pt x="3033100" y="3326459"/>
                  <a:pt x="2999938" y="3305583"/>
                </a:cubicBezTo>
                <a:cubicBezTo>
                  <a:pt x="2967133" y="3284946"/>
                  <a:pt x="2934447" y="3278743"/>
                  <a:pt x="2899495" y="3295921"/>
                </a:cubicBezTo>
                <a:cubicBezTo>
                  <a:pt x="2866452" y="3312144"/>
                  <a:pt x="2820167" y="3353538"/>
                  <a:pt x="2856790" y="3395408"/>
                </a:cubicBezTo>
                <a:cubicBezTo>
                  <a:pt x="2857505" y="3396363"/>
                  <a:pt x="2857267" y="3397198"/>
                  <a:pt x="2857624" y="3398152"/>
                </a:cubicBezTo>
                <a:cubicBezTo>
                  <a:pt x="2864544" y="3403163"/>
                  <a:pt x="2869911" y="3409485"/>
                  <a:pt x="2870628" y="3417955"/>
                </a:cubicBezTo>
                <a:cubicBezTo>
                  <a:pt x="2871105" y="3423323"/>
                  <a:pt x="2865735" y="3426186"/>
                  <a:pt x="2861204" y="3425470"/>
                </a:cubicBezTo>
                <a:cubicBezTo>
                  <a:pt x="2839254" y="3422250"/>
                  <a:pt x="2814680" y="3389682"/>
                  <a:pt x="2794400" y="3418670"/>
                </a:cubicBezTo>
                <a:cubicBezTo>
                  <a:pt x="2779847" y="3439666"/>
                  <a:pt x="2808119" y="3462331"/>
                  <a:pt x="2823985" y="3475692"/>
                </a:cubicBezTo>
                <a:cubicBezTo>
                  <a:pt x="2829353" y="3477838"/>
                  <a:pt x="2834720" y="3479986"/>
                  <a:pt x="2840090" y="3482014"/>
                </a:cubicBezTo>
                <a:cubicBezTo>
                  <a:pt x="2854523" y="3487262"/>
                  <a:pt x="2873251" y="3501219"/>
                  <a:pt x="2888043" y="3503367"/>
                </a:cubicBezTo>
                <a:cubicBezTo>
                  <a:pt x="2894486" y="3504201"/>
                  <a:pt x="2895799" y="3514461"/>
                  <a:pt x="2890192" y="3517205"/>
                </a:cubicBezTo>
                <a:cubicBezTo>
                  <a:pt x="2875637" y="3524242"/>
                  <a:pt x="2864425" y="3517801"/>
                  <a:pt x="2850347" y="3512194"/>
                </a:cubicBezTo>
                <a:cubicBezTo>
                  <a:pt x="2819690" y="3500027"/>
                  <a:pt x="2788556" y="3491557"/>
                  <a:pt x="2757182" y="3482133"/>
                </a:cubicBezTo>
                <a:cubicBezTo>
                  <a:pt x="2743344" y="3478077"/>
                  <a:pt x="2740243" y="3472113"/>
                  <a:pt x="2727479" y="3480820"/>
                </a:cubicBezTo>
                <a:cubicBezTo>
                  <a:pt x="2714715" y="3489530"/>
                  <a:pt x="2721633" y="3487144"/>
                  <a:pt x="2717816" y="3497879"/>
                </a:cubicBezTo>
                <a:cubicBezTo>
                  <a:pt x="2715311" y="3504918"/>
                  <a:pt x="2714596" y="3511121"/>
                  <a:pt x="2710302" y="3517562"/>
                </a:cubicBezTo>
                <a:cubicBezTo>
                  <a:pt x="2708034" y="3520902"/>
                  <a:pt x="2702546" y="3524362"/>
                  <a:pt x="2701116" y="3527940"/>
                </a:cubicBezTo>
                <a:cubicBezTo>
                  <a:pt x="2696105" y="3540465"/>
                  <a:pt x="2710062" y="3550129"/>
                  <a:pt x="2717936" y="3559075"/>
                </a:cubicBezTo>
                <a:cubicBezTo>
                  <a:pt x="2724377" y="3566472"/>
                  <a:pt x="2730820" y="3573271"/>
                  <a:pt x="2736783" y="3580786"/>
                </a:cubicBezTo>
                <a:cubicBezTo>
                  <a:pt x="2754319" y="3586990"/>
                  <a:pt x="2771497" y="3594147"/>
                  <a:pt x="2786766" y="3596056"/>
                </a:cubicBezTo>
                <a:cubicBezTo>
                  <a:pt x="2813606" y="3599514"/>
                  <a:pt x="2836629" y="3601900"/>
                  <a:pt x="2861800" y="3611682"/>
                </a:cubicBezTo>
                <a:cubicBezTo>
                  <a:pt x="2881125" y="3619197"/>
                  <a:pt x="2906057" y="3635660"/>
                  <a:pt x="2926574" y="3640550"/>
                </a:cubicBezTo>
                <a:cubicBezTo>
                  <a:pt x="2932420" y="3641982"/>
                  <a:pt x="2932778" y="3651525"/>
                  <a:pt x="2927290" y="3653553"/>
                </a:cubicBezTo>
                <a:cubicBezTo>
                  <a:pt x="2910829" y="3659518"/>
                  <a:pt x="2891025" y="3649616"/>
                  <a:pt x="2874922" y="3644368"/>
                </a:cubicBezTo>
                <a:cubicBezTo>
                  <a:pt x="2841281" y="3633393"/>
                  <a:pt x="2811101" y="3628502"/>
                  <a:pt x="2775792" y="3623135"/>
                </a:cubicBezTo>
                <a:cubicBezTo>
                  <a:pt x="2749786" y="3619197"/>
                  <a:pt x="2706722" y="3592119"/>
                  <a:pt x="2680956" y="3602019"/>
                </a:cubicBezTo>
                <a:cubicBezTo>
                  <a:pt x="2678332" y="3602974"/>
                  <a:pt x="2669743" y="3611086"/>
                  <a:pt x="2667237" y="3613471"/>
                </a:cubicBezTo>
                <a:cubicBezTo>
                  <a:pt x="2650657" y="3615738"/>
                  <a:pt x="2643499" y="3627309"/>
                  <a:pt x="2645764" y="3648066"/>
                </a:cubicBezTo>
                <a:cubicBezTo>
                  <a:pt x="2654830" y="3658801"/>
                  <a:pt x="2665925" y="3665244"/>
                  <a:pt x="2679166" y="3667152"/>
                </a:cubicBezTo>
                <a:cubicBezTo>
                  <a:pt x="2684176" y="3666436"/>
                  <a:pt x="2687277" y="3670134"/>
                  <a:pt x="2688112" y="3674429"/>
                </a:cubicBezTo>
                <a:cubicBezTo>
                  <a:pt x="2736187" y="3688148"/>
                  <a:pt x="2784142" y="3712721"/>
                  <a:pt x="2826848" y="3725604"/>
                </a:cubicBezTo>
                <a:cubicBezTo>
                  <a:pt x="2834482" y="3727871"/>
                  <a:pt x="2832574" y="3741232"/>
                  <a:pt x="2824581" y="3741231"/>
                </a:cubicBezTo>
                <a:cubicBezTo>
                  <a:pt x="2769588" y="3740993"/>
                  <a:pt x="2719964" y="3711170"/>
                  <a:pt x="2666044" y="3701031"/>
                </a:cubicBezTo>
                <a:cubicBezTo>
                  <a:pt x="2654474" y="3698883"/>
                  <a:pt x="2525281" y="3703417"/>
                  <a:pt x="2516097" y="3747793"/>
                </a:cubicBezTo>
                <a:cubicBezTo>
                  <a:pt x="2514426" y="3755785"/>
                  <a:pt x="2540312" y="3785847"/>
                  <a:pt x="2545204" y="3794197"/>
                </a:cubicBezTo>
                <a:cubicBezTo>
                  <a:pt x="2549378" y="3801354"/>
                  <a:pt x="2545322" y="3810062"/>
                  <a:pt x="2538761" y="3813879"/>
                </a:cubicBezTo>
                <a:cubicBezTo>
                  <a:pt x="2498083" y="3837618"/>
                  <a:pt x="2614033" y="3882948"/>
                  <a:pt x="2624173" y="3886766"/>
                </a:cubicBezTo>
                <a:cubicBezTo>
                  <a:pt x="2679882" y="3907642"/>
                  <a:pt x="2728194" y="3897621"/>
                  <a:pt x="2785216" y="3902512"/>
                </a:cubicBezTo>
                <a:cubicBezTo>
                  <a:pt x="2830903" y="3906449"/>
                  <a:pt x="2874206" y="3917304"/>
                  <a:pt x="2921564" y="3916946"/>
                </a:cubicBezTo>
                <a:cubicBezTo>
                  <a:pt x="2945302" y="3916767"/>
                  <a:pt x="2967432" y="3913129"/>
                  <a:pt x="2989396" y="3908313"/>
                </a:cubicBezTo>
                <a:lnTo>
                  <a:pt x="2992666" y="3907545"/>
                </a:lnTo>
                <a:lnTo>
                  <a:pt x="2980417" y="3946994"/>
                </a:lnTo>
                <a:lnTo>
                  <a:pt x="2922518" y="3955717"/>
                </a:lnTo>
                <a:cubicBezTo>
                  <a:pt x="2850467" y="3957267"/>
                  <a:pt x="2776506" y="3944383"/>
                  <a:pt x="2704933" y="3941521"/>
                </a:cubicBezTo>
                <a:cubicBezTo>
                  <a:pt x="2648508" y="3939372"/>
                  <a:pt x="2565363" y="3910863"/>
                  <a:pt x="2519793" y="3880325"/>
                </a:cubicBezTo>
                <a:cubicBezTo>
                  <a:pt x="2497011" y="3865056"/>
                  <a:pt x="2486632" y="3854796"/>
                  <a:pt x="2483173" y="3828552"/>
                </a:cubicBezTo>
                <a:cubicBezTo>
                  <a:pt x="2482337" y="3821753"/>
                  <a:pt x="2489017" y="3818413"/>
                  <a:pt x="2489136" y="3813879"/>
                </a:cubicBezTo>
                <a:cubicBezTo>
                  <a:pt x="2494148" y="3808153"/>
                  <a:pt x="2499515" y="3802785"/>
                  <a:pt x="2505479" y="3798014"/>
                </a:cubicBezTo>
                <a:cubicBezTo>
                  <a:pt x="2504883" y="3784893"/>
                  <a:pt x="2499753" y="3774395"/>
                  <a:pt x="2490091" y="3766521"/>
                </a:cubicBezTo>
                <a:cubicBezTo>
                  <a:pt x="2497606" y="3718328"/>
                  <a:pt x="2519078" y="3696140"/>
                  <a:pt x="2577770" y="3672998"/>
                </a:cubicBezTo>
                <a:cubicBezTo>
                  <a:pt x="2592322" y="3667272"/>
                  <a:pt x="2607235" y="3665482"/>
                  <a:pt x="2622384" y="3665005"/>
                </a:cubicBezTo>
                <a:cubicBezTo>
                  <a:pt x="2612483" y="3654150"/>
                  <a:pt x="2604848" y="3641863"/>
                  <a:pt x="2604848" y="3629098"/>
                </a:cubicBezTo>
                <a:cubicBezTo>
                  <a:pt x="2604848" y="3615977"/>
                  <a:pt x="2611529" y="3606434"/>
                  <a:pt x="2622026" y="3599037"/>
                </a:cubicBezTo>
                <a:cubicBezTo>
                  <a:pt x="2634312" y="3590210"/>
                  <a:pt x="2636341" y="3595816"/>
                  <a:pt x="2649104" y="3588540"/>
                </a:cubicBezTo>
                <a:cubicBezTo>
                  <a:pt x="2655189" y="3585081"/>
                  <a:pt x="2659246" y="3578878"/>
                  <a:pt x="2665209" y="3575775"/>
                </a:cubicBezTo>
                <a:cubicBezTo>
                  <a:pt x="2674633" y="3570885"/>
                  <a:pt x="2684891" y="3569572"/>
                  <a:pt x="2695389" y="3570289"/>
                </a:cubicBezTo>
                <a:cubicBezTo>
                  <a:pt x="2679405" y="3556570"/>
                  <a:pt x="2666879" y="3539869"/>
                  <a:pt x="2675468" y="3521141"/>
                </a:cubicBezTo>
                <a:cubicBezTo>
                  <a:pt x="2678092" y="3515415"/>
                  <a:pt x="2683222" y="3512313"/>
                  <a:pt x="2686323" y="3507303"/>
                </a:cubicBezTo>
                <a:cubicBezTo>
                  <a:pt x="2691811" y="3498356"/>
                  <a:pt x="2691811" y="3490722"/>
                  <a:pt x="2694078" y="3481060"/>
                </a:cubicBezTo>
                <a:cubicBezTo>
                  <a:pt x="2696583" y="3470562"/>
                  <a:pt x="2698491" y="3462688"/>
                  <a:pt x="2707558" y="3455770"/>
                </a:cubicBezTo>
                <a:cubicBezTo>
                  <a:pt x="2726763" y="3441097"/>
                  <a:pt x="2756824" y="3452430"/>
                  <a:pt x="2779489" y="3459944"/>
                </a:cubicBezTo>
                <a:cubicBezTo>
                  <a:pt x="2767680" y="3443960"/>
                  <a:pt x="2763385" y="3423681"/>
                  <a:pt x="2775911" y="3405191"/>
                </a:cubicBezTo>
                <a:cubicBezTo>
                  <a:pt x="2787004" y="3388848"/>
                  <a:pt x="2806330" y="3383002"/>
                  <a:pt x="2825297" y="3385508"/>
                </a:cubicBezTo>
                <a:cubicBezTo>
                  <a:pt x="2815157" y="3367853"/>
                  <a:pt x="2814084" y="3351032"/>
                  <a:pt x="2828160" y="3328845"/>
                </a:cubicBezTo>
                <a:cubicBezTo>
                  <a:pt x="2847007" y="3299142"/>
                  <a:pt x="2909874" y="3253454"/>
                  <a:pt x="2946139" y="3255362"/>
                </a:cubicBezTo>
                <a:cubicBezTo>
                  <a:pt x="2977154" y="3257031"/>
                  <a:pt x="3007811" y="3275522"/>
                  <a:pt x="3036082" y="3299380"/>
                </a:cubicBezTo>
                <a:cubicBezTo>
                  <a:pt x="3032267" y="3268483"/>
                  <a:pt x="3046223" y="3235321"/>
                  <a:pt x="3080459" y="3224346"/>
                </a:cubicBezTo>
                <a:cubicBezTo>
                  <a:pt x="3099188" y="3218263"/>
                  <a:pt x="3123523" y="3227687"/>
                  <a:pt x="3145830" y="3239616"/>
                </a:cubicBezTo>
                <a:cubicBezTo>
                  <a:pt x="3140224" y="3228402"/>
                  <a:pt x="3137480" y="3216354"/>
                  <a:pt x="3139149" y="3195598"/>
                </a:cubicBezTo>
                <a:cubicBezTo>
                  <a:pt x="3139628" y="3189752"/>
                  <a:pt x="3142729" y="3186174"/>
                  <a:pt x="3148096" y="3184026"/>
                </a:cubicBezTo>
                <a:cubicBezTo>
                  <a:pt x="3166109" y="3176988"/>
                  <a:pt x="3184660" y="3178927"/>
                  <a:pt x="3203359" y="3182043"/>
                </a:cubicBezTo>
                <a:close/>
                <a:moveTo>
                  <a:pt x="468969" y="2248388"/>
                </a:moveTo>
                <a:cubicBezTo>
                  <a:pt x="493111" y="2256723"/>
                  <a:pt x="516790" y="2266564"/>
                  <a:pt x="538739" y="2276108"/>
                </a:cubicBezTo>
                <a:cubicBezTo>
                  <a:pt x="541960" y="2277420"/>
                  <a:pt x="540409" y="2282550"/>
                  <a:pt x="537069" y="2281833"/>
                </a:cubicBezTo>
                <a:cubicBezTo>
                  <a:pt x="490188" y="2271813"/>
                  <a:pt x="436985" y="2258930"/>
                  <a:pt x="394278" y="2237218"/>
                </a:cubicBezTo>
                <a:cubicBezTo>
                  <a:pt x="390342" y="2235311"/>
                  <a:pt x="391892" y="2228987"/>
                  <a:pt x="396426" y="2229704"/>
                </a:cubicBezTo>
                <a:cubicBezTo>
                  <a:pt x="420224" y="2233223"/>
                  <a:pt x="444828" y="2240052"/>
                  <a:pt x="468969" y="2248388"/>
                </a:cubicBezTo>
                <a:close/>
                <a:moveTo>
                  <a:pt x="342685" y="2207500"/>
                </a:moveTo>
                <a:cubicBezTo>
                  <a:pt x="349455" y="2210229"/>
                  <a:pt x="356046" y="2213718"/>
                  <a:pt x="361831" y="2216462"/>
                </a:cubicBezTo>
                <a:cubicBezTo>
                  <a:pt x="367319" y="2218967"/>
                  <a:pt x="364337" y="2228629"/>
                  <a:pt x="358491" y="2227914"/>
                </a:cubicBezTo>
                <a:cubicBezTo>
                  <a:pt x="343580" y="2226124"/>
                  <a:pt x="330220" y="2220279"/>
                  <a:pt x="319006" y="2210140"/>
                </a:cubicBezTo>
                <a:cubicBezTo>
                  <a:pt x="315905" y="2207277"/>
                  <a:pt x="319364" y="2203221"/>
                  <a:pt x="322466" y="2203102"/>
                </a:cubicBezTo>
                <a:cubicBezTo>
                  <a:pt x="328967" y="2202804"/>
                  <a:pt x="335916" y="2204772"/>
                  <a:pt x="342685" y="2207500"/>
                </a:cubicBezTo>
                <a:close/>
                <a:moveTo>
                  <a:pt x="584368" y="2266310"/>
                </a:moveTo>
                <a:cubicBezTo>
                  <a:pt x="604558" y="2272468"/>
                  <a:pt x="624331" y="2279864"/>
                  <a:pt x="642404" y="2288871"/>
                </a:cubicBezTo>
                <a:cubicBezTo>
                  <a:pt x="646100" y="2290779"/>
                  <a:pt x="643715" y="2297222"/>
                  <a:pt x="639779" y="2296505"/>
                </a:cubicBezTo>
                <a:cubicBezTo>
                  <a:pt x="600055" y="2290183"/>
                  <a:pt x="558303" y="2274795"/>
                  <a:pt x="521682" y="2258690"/>
                </a:cubicBezTo>
                <a:cubicBezTo>
                  <a:pt x="517625" y="2256901"/>
                  <a:pt x="519296" y="2250220"/>
                  <a:pt x="523828" y="2251175"/>
                </a:cubicBezTo>
                <a:cubicBezTo>
                  <a:pt x="543571" y="2255231"/>
                  <a:pt x="564178" y="2260151"/>
                  <a:pt x="584368" y="2266310"/>
                </a:cubicBezTo>
                <a:close/>
                <a:moveTo>
                  <a:pt x="252442" y="2155982"/>
                </a:moveTo>
                <a:cubicBezTo>
                  <a:pt x="262702" y="2156697"/>
                  <a:pt x="269382" y="2160037"/>
                  <a:pt x="278329" y="2164092"/>
                </a:cubicBezTo>
                <a:cubicBezTo>
                  <a:pt x="289184" y="2169103"/>
                  <a:pt x="300875" y="2171012"/>
                  <a:pt x="311372" y="2176856"/>
                </a:cubicBezTo>
                <a:cubicBezTo>
                  <a:pt x="315905" y="2179363"/>
                  <a:pt x="312923" y="2186758"/>
                  <a:pt x="308151" y="2186043"/>
                </a:cubicBezTo>
                <a:cubicBezTo>
                  <a:pt x="286321" y="2183299"/>
                  <a:pt x="268786" y="2173517"/>
                  <a:pt x="249818" y="2163735"/>
                </a:cubicBezTo>
                <a:cubicBezTo>
                  <a:pt x="245882" y="2161708"/>
                  <a:pt x="248506" y="2155743"/>
                  <a:pt x="252442" y="2155982"/>
                </a:cubicBezTo>
                <a:close/>
                <a:moveTo>
                  <a:pt x="334514" y="2178050"/>
                </a:moveTo>
                <a:cubicBezTo>
                  <a:pt x="343341" y="2183060"/>
                  <a:pt x="353482" y="2185445"/>
                  <a:pt x="362786" y="2189979"/>
                </a:cubicBezTo>
                <a:cubicBezTo>
                  <a:pt x="376981" y="2196779"/>
                  <a:pt x="392370" y="2200954"/>
                  <a:pt x="406924" y="2206918"/>
                </a:cubicBezTo>
                <a:cubicBezTo>
                  <a:pt x="410024" y="2208230"/>
                  <a:pt x="408832" y="2212764"/>
                  <a:pt x="405492" y="2211929"/>
                </a:cubicBezTo>
                <a:cubicBezTo>
                  <a:pt x="389506" y="2208230"/>
                  <a:pt x="373164" y="2204294"/>
                  <a:pt x="358253" y="2197374"/>
                </a:cubicBezTo>
                <a:cubicBezTo>
                  <a:pt x="347635" y="2192484"/>
                  <a:pt x="339763" y="2190815"/>
                  <a:pt x="331293" y="2182941"/>
                </a:cubicBezTo>
                <a:cubicBezTo>
                  <a:pt x="329026" y="2180794"/>
                  <a:pt x="331532" y="2176380"/>
                  <a:pt x="334514" y="2178050"/>
                </a:cubicBezTo>
                <a:close/>
                <a:moveTo>
                  <a:pt x="619260" y="2237337"/>
                </a:moveTo>
                <a:cubicBezTo>
                  <a:pt x="636438" y="2240797"/>
                  <a:pt x="653019" y="2249147"/>
                  <a:pt x="669719" y="2254635"/>
                </a:cubicBezTo>
                <a:cubicBezTo>
                  <a:pt x="686659" y="2260241"/>
                  <a:pt x="704075" y="2264058"/>
                  <a:pt x="720894" y="2269546"/>
                </a:cubicBezTo>
                <a:cubicBezTo>
                  <a:pt x="726622" y="2271455"/>
                  <a:pt x="724474" y="2279089"/>
                  <a:pt x="718867" y="2278373"/>
                </a:cubicBezTo>
                <a:cubicBezTo>
                  <a:pt x="682842" y="2274079"/>
                  <a:pt x="648128" y="2261195"/>
                  <a:pt x="615681" y="2245091"/>
                </a:cubicBezTo>
                <a:cubicBezTo>
                  <a:pt x="610910" y="2242706"/>
                  <a:pt x="614966" y="2236502"/>
                  <a:pt x="619260" y="2237337"/>
                </a:cubicBezTo>
                <a:close/>
                <a:moveTo>
                  <a:pt x="1783177" y="2577315"/>
                </a:moveTo>
                <a:cubicBezTo>
                  <a:pt x="1790334" y="2577792"/>
                  <a:pt x="1798566" y="2583877"/>
                  <a:pt x="1804769" y="2587813"/>
                </a:cubicBezTo>
                <a:cubicBezTo>
                  <a:pt x="1810972" y="2591751"/>
                  <a:pt x="1819084" y="2597714"/>
                  <a:pt x="1817295" y="2606065"/>
                </a:cubicBezTo>
                <a:cubicBezTo>
                  <a:pt x="1816578" y="2609524"/>
                  <a:pt x="1810852" y="2611671"/>
                  <a:pt x="1809540" y="2607257"/>
                </a:cubicBezTo>
                <a:cubicBezTo>
                  <a:pt x="1807870" y="2602486"/>
                  <a:pt x="1798685" y="2597833"/>
                  <a:pt x="1794391" y="2595449"/>
                </a:cubicBezTo>
                <a:cubicBezTo>
                  <a:pt x="1789977" y="2593062"/>
                  <a:pt x="1784608" y="2588410"/>
                  <a:pt x="1780434" y="2586502"/>
                </a:cubicBezTo>
                <a:cubicBezTo>
                  <a:pt x="1775185" y="2584116"/>
                  <a:pt x="1777929" y="2576959"/>
                  <a:pt x="1783177" y="2577315"/>
                </a:cubicBezTo>
                <a:close/>
                <a:moveTo>
                  <a:pt x="600741" y="2209245"/>
                </a:moveTo>
                <a:cubicBezTo>
                  <a:pt x="607451" y="2211928"/>
                  <a:pt x="614072" y="2214970"/>
                  <a:pt x="620930" y="2217415"/>
                </a:cubicBezTo>
                <a:cubicBezTo>
                  <a:pt x="627730" y="2219921"/>
                  <a:pt x="622720" y="2229822"/>
                  <a:pt x="615920" y="2227436"/>
                </a:cubicBezTo>
                <a:cubicBezTo>
                  <a:pt x="602560" y="2222783"/>
                  <a:pt x="589199" y="2217655"/>
                  <a:pt x="577031" y="2210497"/>
                </a:cubicBezTo>
                <a:cubicBezTo>
                  <a:pt x="573453" y="2208349"/>
                  <a:pt x="576197" y="2202623"/>
                  <a:pt x="580014" y="2203221"/>
                </a:cubicBezTo>
                <a:cubicBezTo>
                  <a:pt x="587231" y="2204235"/>
                  <a:pt x="594031" y="2206561"/>
                  <a:pt x="600741" y="2209245"/>
                </a:cubicBezTo>
                <a:close/>
                <a:moveTo>
                  <a:pt x="668765" y="2218132"/>
                </a:moveTo>
                <a:cubicBezTo>
                  <a:pt x="677354" y="2227079"/>
                  <a:pt x="694413" y="2228748"/>
                  <a:pt x="705150" y="2235190"/>
                </a:cubicBezTo>
                <a:cubicBezTo>
                  <a:pt x="716720" y="2242228"/>
                  <a:pt x="728649" y="2247716"/>
                  <a:pt x="740698" y="2253800"/>
                </a:cubicBezTo>
                <a:cubicBezTo>
                  <a:pt x="745588" y="2256305"/>
                  <a:pt x="743202" y="2263700"/>
                  <a:pt x="737835" y="2262746"/>
                </a:cubicBezTo>
                <a:cubicBezTo>
                  <a:pt x="718867" y="2259287"/>
                  <a:pt x="705387" y="2248551"/>
                  <a:pt x="688329" y="2241036"/>
                </a:cubicBezTo>
                <a:cubicBezTo>
                  <a:pt x="678547" y="2236741"/>
                  <a:pt x="666619" y="2233282"/>
                  <a:pt x="661728" y="2223022"/>
                </a:cubicBezTo>
                <a:cubicBezTo>
                  <a:pt x="660654" y="2220815"/>
                  <a:pt x="661549" y="2218698"/>
                  <a:pt x="663145" y="2217580"/>
                </a:cubicBezTo>
                <a:cubicBezTo>
                  <a:pt x="664740" y="2216461"/>
                  <a:pt x="667036" y="2216342"/>
                  <a:pt x="668765" y="2218132"/>
                </a:cubicBezTo>
                <a:close/>
                <a:moveTo>
                  <a:pt x="2040367" y="2643165"/>
                </a:moveTo>
                <a:cubicBezTo>
                  <a:pt x="2052415" y="2657240"/>
                  <a:pt x="2060169" y="2675134"/>
                  <a:pt x="2069473" y="2691119"/>
                </a:cubicBezTo>
                <a:cubicBezTo>
                  <a:pt x="2079135" y="2707461"/>
                  <a:pt x="2090348" y="2723089"/>
                  <a:pt x="2099415" y="2739432"/>
                </a:cubicBezTo>
                <a:cubicBezTo>
                  <a:pt x="2101919" y="2743965"/>
                  <a:pt x="2097028" y="2749691"/>
                  <a:pt x="2092496" y="2746112"/>
                </a:cubicBezTo>
                <a:cubicBezTo>
                  <a:pt x="2078301" y="2734541"/>
                  <a:pt x="2069711" y="2719987"/>
                  <a:pt x="2059691" y="2704957"/>
                </a:cubicBezTo>
                <a:cubicBezTo>
                  <a:pt x="2048358" y="2687779"/>
                  <a:pt x="2035356" y="2668692"/>
                  <a:pt x="2030345" y="2648533"/>
                </a:cubicBezTo>
                <a:cubicBezTo>
                  <a:pt x="2029570" y="2645432"/>
                  <a:pt x="2030971" y="2642807"/>
                  <a:pt x="2033119" y="2641600"/>
                </a:cubicBezTo>
                <a:cubicBezTo>
                  <a:pt x="2035267" y="2640391"/>
                  <a:pt x="2038160" y="2640600"/>
                  <a:pt x="2040367" y="2643165"/>
                </a:cubicBezTo>
                <a:close/>
                <a:moveTo>
                  <a:pt x="216774" y="2075700"/>
                </a:moveTo>
                <a:cubicBezTo>
                  <a:pt x="235623" y="2082618"/>
                  <a:pt x="253516" y="2093236"/>
                  <a:pt x="271410" y="2102421"/>
                </a:cubicBezTo>
                <a:cubicBezTo>
                  <a:pt x="303380" y="2118882"/>
                  <a:pt x="337973" y="2132721"/>
                  <a:pt x="368274" y="2152165"/>
                </a:cubicBezTo>
                <a:cubicBezTo>
                  <a:pt x="372449" y="2154790"/>
                  <a:pt x="368751" y="2160992"/>
                  <a:pt x="364456" y="2159561"/>
                </a:cubicBezTo>
                <a:cubicBezTo>
                  <a:pt x="312923" y="2141190"/>
                  <a:pt x="258645" y="2113872"/>
                  <a:pt x="212719" y="2084288"/>
                </a:cubicBezTo>
                <a:cubicBezTo>
                  <a:pt x="207589" y="2080948"/>
                  <a:pt x="210929" y="2073552"/>
                  <a:pt x="216774" y="2075700"/>
                </a:cubicBezTo>
                <a:close/>
                <a:moveTo>
                  <a:pt x="328564" y="2098438"/>
                </a:moveTo>
                <a:cubicBezTo>
                  <a:pt x="330309" y="2098662"/>
                  <a:pt x="331949" y="2099855"/>
                  <a:pt x="332128" y="2101823"/>
                </a:cubicBezTo>
                <a:cubicBezTo>
                  <a:pt x="332486" y="2105283"/>
                  <a:pt x="355271" y="2110412"/>
                  <a:pt x="360162" y="2112679"/>
                </a:cubicBezTo>
                <a:cubicBezTo>
                  <a:pt x="367200" y="2116019"/>
                  <a:pt x="373641" y="2120672"/>
                  <a:pt x="379486" y="2125802"/>
                </a:cubicBezTo>
                <a:cubicBezTo>
                  <a:pt x="382947" y="2128902"/>
                  <a:pt x="379963" y="2134270"/>
                  <a:pt x="375550" y="2132839"/>
                </a:cubicBezTo>
                <a:cubicBezTo>
                  <a:pt x="366842" y="2129857"/>
                  <a:pt x="359208" y="2124727"/>
                  <a:pt x="350737" y="2121268"/>
                </a:cubicBezTo>
                <a:cubicBezTo>
                  <a:pt x="340955" y="2117213"/>
                  <a:pt x="333441" y="2114350"/>
                  <a:pt x="324732" y="2107907"/>
                </a:cubicBezTo>
                <a:cubicBezTo>
                  <a:pt x="323539" y="2106953"/>
                  <a:pt x="323062" y="2104807"/>
                  <a:pt x="323539" y="2103494"/>
                </a:cubicBezTo>
                <a:cubicBezTo>
                  <a:pt x="323779" y="2102659"/>
                  <a:pt x="324136" y="2101704"/>
                  <a:pt x="324375" y="2100869"/>
                </a:cubicBezTo>
                <a:cubicBezTo>
                  <a:pt x="324971" y="2098960"/>
                  <a:pt x="326820" y="2098214"/>
                  <a:pt x="328564" y="2098438"/>
                </a:cubicBezTo>
                <a:close/>
                <a:moveTo>
                  <a:pt x="1824093" y="2559661"/>
                </a:moveTo>
                <a:cubicBezTo>
                  <a:pt x="1834948" y="2561807"/>
                  <a:pt x="1852365" y="2574094"/>
                  <a:pt x="1849621" y="2586620"/>
                </a:cubicBezTo>
                <a:cubicBezTo>
                  <a:pt x="1848667" y="2591511"/>
                  <a:pt x="1842226" y="2592227"/>
                  <a:pt x="1839601" y="2588290"/>
                </a:cubicBezTo>
                <a:cubicBezTo>
                  <a:pt x="1837692" y="2585427"/>
                  <a:pt x="1831370" y="2581729"/>
                  <a:pt x="1828745" y="2579224"/>
                </a:cubicBezTo>
                <a:cubicBezTo>
                  <a:pt x="1825286" y="2575884"/>
                  <a:pt x="1821708" y="2573140"/>
                  <a:pt x="1818963" y="2569323"/>
                </a:cubicBezTo>
                <a:cubicBezTo>
                  <a:pt x="1819083" y="2569323"/>
                  <a:pt x="1819083" y="2569323"/>
                  <a:pt x="1819202" y="2569323"/>
                </a:cubicBezTo>
                <a:cubicBezTo>
                  <a:pt x="1818845" y="2568845"/>
                  <a:pt x="1818487" y="2568726"/>
                  <a:pt x="1818128" y="2568010"/>
                </a:cubicBezTo>
                <a:cubicBezTo>
                  <a:pt x="1816339" y="2564313"/>
                  <a:pt x="1819678" y="2558825"/>
                  <a:pt x="1824093" y="2559661"/>
                </a:cubicBezTo>
                <a:close/>
                <a:moveTo>
                  <a:pt x="759173" y="2223530"/>
                </a:moveTo>
                <a:cubicBezTo>
                  <a:pt x="765690" y="2225796"/>
                  <a:pt x="771416" y="2229644"/>
                  <a:pt x="774338" y="2235549"/>
                </a:cubicBezTo>
                <a:cubicBezTo>
                  <a:pt x="775292" y="2237337"/>
                  <a:pt x="774934" y="2240439"/>
                  <a:pt x="773145" y="2241633"/>
                </a:cubicBezTo>
                <a:lnTo>
                  <a:pt x="770640" y="2243302"/>
                </a:lnTo>
                <a:cubicBezTo>
                  <a:pt x="767181" y="2245688"/>
                  <a:pt x="762886" y="2243541"/>
                  <a:pt x="760859" y="2240558"/>
                </a:cubicBezTo>
                <a:cubicBezTo>
                  <a:pt x="757398" y="2235549"/>
                  <a:pt x="741892" y="2233163"/>
                  <a:pt x="736761" y="2228988"/>
                </a:cubicBezTo>
                <a:cubicBezTo>
                  <a:pt x="733540" y="2226483"/>
                  <a:pt x="735211" y="2220518"/>
                  <a:pt x="739147" y="2221115"/>
                </a:cubicBezTo>
                <a:cubicBezTo>
                  <a:pt x="739147" y="2221115"/>
                  <a:pt x="739147" y="2221115"/>
                  <a:pt x="739266" y="2220995"/>
                </a:cubicBezTo>
                <a:cubicBezTo>
                  <a:pt x="745350" y="2220577"/>
                  <a:pt x="752657" y="2221263"/>
                  <a:pt x="759173" y="2223530"/>
                </a:cubicBezTo>
                <a:close/>
                <a:moveTo>
                  <a:pt x="2083191" y="2633979"/>
                </a:moveTo>
                <a:cubicBezTo>
                  <a:pt x="2100727" y="2658791"/>
                  <a:pt x="2113610" y="2684439"/>
                  <a:pt x="2124824" y="2712472"/>
                </a:cubicBezTo>
                <a:cubicBezTo>
                  <a:pt x="2135201" y="2738954"/>
                  <a:pt x="2150471" y="2760665"/>
                  <a:pt x="2163474" y="2785716"/>
                </a:cubicBezTo>
                <a:cubicBezTo>
                  <a:pt x="2165144" y="2788937"/>
                  <a:pt x="2161923" y="2792277"/>
                  <a:pt x="2158582" y="2790727"/>
                </a:cubicBezTo>
                <a:cubicBezTo>
                  <a:pt x="2138542" y="2781303"/>
                  <a:pt x="2127210" y="2748378"/>
                  <a:pt x="2118859" y="2729053"/>
                </a:cubicBezTo>
                <a:cubicBezTo>
                  <a:pt x="2110986" y="2710921"/>
                  <a:pt x="2105261" y="2692551"/>
                  <a:pt x="2095718" y="2675015"/>
                </a:cubicBezTo>
                <a:cubicBezTo>
                  <a:pt x="2088917" y="2662490"/>
                  <a:pt x="2079017" y="2651276"/>
                  <a:pt x="2076511" y="2637081"/>
                </a:cubicBezTo>
                <a:cubicBezTo>
                  <a:pt x="2076154" y="2635112"/>
                  <a:pt x="2077197" y="2633443"/>
                  <a:pt x="2078643" y="2632711"/>
                </a:cubicBezTo>
                <a:cubicBezTo>
                  <a:pt x="2080090" y="2631981"/>
                  <a:pt x="2081938" y="2632190"/>
                  <a:pt x="2083191" y="2633979"/>
                </a:cubicBezTo>
                <a:close/>
                <a:moveTo>
                  <a:pt x="260792" y="2063175"/>
                </a:moveTo>
                <a:cubicBezTo>
                  <a:pt x="277016" y="2065202"/>
                  <a:pt x="298608" y="2077848"/>
                  <a:pt x="303736" y="2094428"/>
                </a:cubicBezTo>
                <a:cubicBezTo>
                  <a:pt x="305168" y="2098962"/>
                  <a:pt x="300277" y="2102183"/>
                  <a:pt x="296937" y="2098722"/>
                </a:cubicBezTo>
                <a:cubicBezTo>
                  <a:pt x="284770" y="2086793"/>
                  <a:pt x="272841" y="2079159"/>
                  <a:pt x="258406" y="2070332"/>
                </a:cubicBezTo>
                <a:cubicBezTo>
                  <a:pt x="254709" y="2068065"/>
                  <a:pt x="256378" y="2062578"/>
                  <a:pt x="260792" y="2063175"/>
                </a:cubicBezTo>
                <a:close/>
                <a:moveTo>
                  <a:pt x="671867" y="2181629"/>
                </a:moveTo>
                <a:cubicBezTo>
                  <a:pt x="681769" y="2184611"/>
                  <a:pt x="696322" y="2186997"/>
                  <a:pt x="698350" y="2199045"/>
                </a:cubicBezTo>
                <a:cubicBezTo>
                  <a:pt x="699184" y="2203579"/>
                  <a:pt x="694294" y="2205726"/>
                  <a:pt x="690835" y="2203100"/>
                </a:cubicBezTo>
                <a:cubicBezTo>
                  <a:pt x="683796" y="2197495"/>
                  <a:pt x="676639" y="2194989"/>
                  <a:pt x="668289" y="2192126"/>
                </a:cubicBezTo>
                <a:cubicBezTo>
                  <a:pt x="662324" y="2190098"/>
                  <a:pt x="665902" y="2179840"/>
                  <a:pt x="671867" y="2181629"/>
                </a:cubicBezTo>
                <a:close/>
                <a:moveTo>
                  <a:pt x="556632" y="2115065"/>
                </a:moveTo>
                <a:cubicBezTo>
                  <a:pt x="564625" y="2117570"/>
                  <a:pt x="569038" y="2120672"/>
                  <a:pt x="572140" y="2128663"/>
                </a:cubicBezTo>
                <a:cubicBezTo>
                  <a:pt x="573572" y="2132242"/>
                  <a:pt x="568919" y="2134986"/>
                  <a:pt x="566056" y="2132839"/>
                </a:cubicBezTo>
                <a:cubicBezTo>
                  <a:pt x="562120" y="2129499"/>
                  <a:pt x="558780" y="2126994"/>
                  <a:pt x="553769" y="2125323"/>
                </a:cubicBezTo>
                <a:cubicBezTo>
                  <a:pt x="547328" y="2123177"/>
                  <a:pt x="550072" y="2113037"/>
                  <a:pt x="556632" y="2115065"/>
                </a:cubicBezTo>
                <a:close/>
                <a:moveTo>
                  <a:pt x="1894385" y="2491486"/>
                </a:moveTo>
                <a:cubicBezTo>
                  <a:pt x="1897069" y="2491338"/>
                  <a:pt x="1899723" y="2492858"/>
                  <a:pt x="1900200" y="2496317"/>
                </a:cubicBezTo>
                <a:cubicBezTo>
                  <a:pt x="1901036" y="2502044"/>
                  <a:pt x="1913441" y="2510752"/>
                  <a:pt x="1917378" y="2515285"/>
                </a:cubicBezTo>
                <a:cubicBezTo>
                  <a:pt x="1922508" y="2521010"/>
                  <a:pt x="1926922" y="2527334"/>
                  <a:pt x="1931693" y="2533297"/>
                </a:cubicBezTo>
                <a:cubicBezTo>
                  <a:pt x="1943264" y="2547732"/>
                  <a:pt x="1957220" y="2560137"/>
                  <a:pt x="1965213" y="2577078"/>
                </a:cubicBezTo>
                <a:cubicBezTo>
                  <a:pt x="1967240" y="2581491"/>
                  <a:pt x="1961395" y="2585308"/>
                  <a:pt x="1958175" y="2581729"/>
                </a:cubicBezTo>
                <a:cubicBezTo>
                  <a:pt x="1941951" y="2564075"/>
                  <a:pt x="1925132" y="2547254"/>
                  <a:pt x="1910220" y="2528407"/>
                </a:cubicBezTo>
                <a:cubicBezTo>
                  <a:pt x="1903063" y="2519460"/>
                  <a:pt x="1886004" y="2509798"/>
                  <a:pt x="1888390" y="2496675"/>
                </a:cubicBezTo>
                <a:cubicBezTo>
                  <a:pt x="1888988" y="2493455"/>
                  <a:pt x="1891701" y="2491635"/>
                  <a:pt x="1894385" y="2491486"/>
                </a:cubicBezTo>
                <a:close/>
                <a:moveTo>
                  <a:pt x="1831489" y="2446573"/>
                </a:moveTo>
                <a:cubicBezTo>
                  <a:pt x="1838288" y="2461127"/>
                  <a:pt x="1870497" y="2463632"/>
                  <a:pt x="1865845" y="2482957"/>
                </a:cubicBezTo>
                <a:cubicBezTo>
                  <a:pt x="1864771" y="2487728"/>
                  <a:pt x="1858448" y="2486655"/>
                  <a:pt x="1856421" y="2483434"/>
                </a:cubicBezTo>
                <a:cubicBezTo>
                  <a:pt x="1854154" y="2479856"/>
                  <a:pt x="1845087" y="2476874"/>
                  <a:pt x="1841509" y="2474129"/>
                </a:cubicBezTo>
                <a:cubicBezTo>
                  <a:pt x="1836975" y="2470669"/>
                  <a:pt x="1831847" y="2466614"/>
                  <a:pt x="1827909" y="2462320"/>
                </a:cubicBezTo>
                <a:cubicBezTo>
                  <a:pt x="1823377" y="2457429"/>
                  <a:pt x="1820514" y="2452657"/>
                  <a:pt x="1823855" y="2446454"/>
                </a:cubicBezTo>
                <a:cubicBezTo>
                  <a:pt x="1825404" y="2443591"/>
                  <a:pt x="1830058" y="2443591"/>
                  <a:pt x="1831489" y="2446573"/>
                </a:cubicBezTo>
                <a:close/>
                <a:moveTo>
                  <a:pt x="1896026" y="2452895"/>
                </a:moveTo>
                <a:cubicBezTo>
                  <a:pt x="1902585" y="2456235"/>
                  <a:pt x="1907238" y="2462080"/>
                  <a:pt x="1912607" y="2466971"/>
                </a:cubicBezTo>
                <a:cubicBezTo>
                  <a:pt x="1917736" y="2471863"/>
                  <a:pt x="1919287" y="2477827"/>
                  <a:pt x="1923581" y="2482838"/>
                </a:cubicBezTo>
                <a:cubicBezTo>
                  <a:pt x="1927041" y="2486893"/>
                  <a:pt x="1922985" y="2492618"/>
                  <a:pt x="1918094" y="2491187"/>
                </a:cubicBezTo>
                <a:cubicBezTo>
                  <a:pt x="1911891" y="2489398"/>
                  <a:pt x="1910341" y="2485223"/>
                  <a:pt x="1905926" y="2480451"/>
                </a:cubicBezTo>
                <a:cubicBezTo>
                  <a:pt x="1900558" y="2474726"/>
                  <a:pt x="1894355" y="2468283"/>
                  <a:pt x="1888510" y="2463034"/>
                </a:cubicBezTo>
                <a:cubicBezTo>
                  <a:pt x="1883023" y="2458025"/>
                  <a:pt x="1889823" y="2449793"/>
                  <a:pt x="1896026" y="2452895"/>
                </a:cubicBezTo>
                <a:close/>
                <a:moveTo>
                  <a:pt x="2086785" y="2502535"/>
                </a:moveTo>
                <a:cubicBezTo>
                  <a:pt x="2089007" y="2501984"/>
                  <a:pt x="2091721" y="2502759"/>
                  <a:pt x="2093092" y="2505026"/>
                </a:cubicBezTo>
                <a:cubicBezTo>
                  <a:pt x="2104425" y="2523992"/>
                  <a:pt x="2106095" y="2549521"/>
                  <a:pt x="2112298" y="2570754"/>
                </a:cubicBezTo>
                <a:cubicBezTo>
                  <a:pt x="2121245" y="2601651"/>
                  <a:pt x="2128641" y="2633979"/>
                  <a:pt x="2140212" y="2663801"/>
                </a:cubicBezTo>
                <a:cubicBezTo>
                  <a:pt x="2141763" y="2667738"/>
                  <a:pt x="2135560" y="2670839"/>
                  <a:pt x="2133532" y="2667141"/>
                </a:cubicBezTo>
                <a:cubicBezTo>
                  <a:pt x="2105976" y="2619664"/>
                  <a:pt x="2094405" y="2561331"/>
                  <a:pt x="2083430" y="2508008"/>
                </a:cubicBezTo>
                <a:cubicBezTo>
                  <a:pt x="2082834" y="2504966"/>
                  <a:pt x="2084563" y="2503087"/>
                  <a:pt x="2086785" y="2502535"/>
                </a:cubicBezTo>
                <a:close/>
                <a:moveTo>
                  <a:pt x="2118591" y="2507814"/>
                </a:moveTo>
                <a:cubicBezTo>
                  <a:pt x="2120350" y="2507173"/>
                  <a:pt x="2122439" y="2507650"/>
                  <a:pt x="2123511" y="2509796"/>
                </a:cubicBezTo>
                <a:cubicBezTo>
                  <a:pt x="2141764" y="2545584"/>
                  <a:pt x="2147132" y="2589722"/>
                  <a:pt x="2157390" y="2628372"/>
                </a:cubicBezTo>
                <a:cubicBezTo>
                  <a:pt x="2166576" y="2663085"/>
                  <a:pt x="2186855" y="2698037"/>
                  <a:pt x="2191745" y="2733228"/>
                </a:cubicBezTo>
                <a:cubicBezTo>
                  <a:pt x="2192223" y="2736806"/>
                  <a:pt x="2187214" y="2738000"/>
                  <a:pt x="2185782" y="2734898"/>
                </a:cubicBezTo>
                <a:cubicBezTo>
                  <a:pt x="2168963" y="2699469"/>
                  <a:pt x="2153573" y="2663205"/>
                  <a:pt x="2144627" y="2624911"/>
                </a:cubicBezTo>
                <a:cubicBezTo>
                  <a:pt x="2135918" y="2587336"/>
                  <a:pt x="2120053" y="2550952"/>
                  <a:pt x="2115640" y="2512541"/>
                </a:cubicBezTo>
                <a:cubicBezTo>
                  <a:pt x="2115402" y="2510215"/>
                  <a:pt x="2116833" y="2508455"/>
                  <a:pt x="2118591" y="2507814"/>
                </a:cubicBezTo>
                <a:close/>
                <a:moveTo>
                  <a:pt x="553955" y="2017072"/>
                </a:moveTo>
                <a:cubicBezTo>
                  <a:pt x="533706" y="2012967"/>
                  <a:pt x="525050" y="2021243"/>
                  <a:pt x="549476" y="2056494"/>
                </a:cubicBezTo>
                <a:cubicBezTo>
                  <a:pt x="561643" y="2074029"/>
                  <a:pt x="580610" y="2097649"/>
                  <a:pt x="599220" y="2107430"/>
                </a:cubicBezTo>
                <a:cubicBezTo>
                  <a:pt x="607690" y="2111845"/>
                  <a:pt x="601009" y="2124728"/>
                  <a:pt x="592421" y="2120553"/>
                </a:cubicBezTo>
                <a:cubicBezTo>
                  <a:pt x="574288" y="2111606"/>
                  <a:pt x="542557" y="2082976"/>
                  <a:pt x="524187" y="2054705"/>
                </a:cubicBezTo>
                <a:cubicBezTo>
                  <a:pt x="516790" y="2048501"/>
                  <a:pt x="508559" y="2042895"/>
                  <a:pt x="501402" y="2037646"/>
                </a:cubicBezTo>
                <a:cubicBezTo>
                  <a:pt x="493528" y="2031920"/>
                  <a:pt x="470624" y="2012356"/>
                  <a:pt x="457741" y="2012595"/>
                </a:cubicBezTo>
                <a:cubicBezTo>
                  <a:pt x="457861" y="2019872"/>
                  <a:pt x="457026" y="2026671"/>
                  <a:pt x="459411" y="2033709"/>
                </a:cubicBezTo>
                <a:cubicBezTo>
                  <a:pt x="464183" y="2047666"/>
                  <a:pt x="480167" y="2057448"/>
                  <a:pt x="491977" y="2065679"/>
                </a:cubicBezTo>
                <a:cubicBezTo>
                  <a:pt x="508797" y="2077489"/>
                  <a:pt x="531224" y="2086793"/>
                  <a:pt x="539098" y="2106953"/>
                </a:cubicBezTo>
                <a:cubicBezTo>
                  <a:pt x="540767" y="2111368"/>
                  <a:pt x="534684" y="2114588"/>
                  <a:pt x="531582" y="2111606"/>
                </a:cubicBezTo>
                <a:cubicBezTo>
                  <a:pt x="510705" y="2091684"/>
                  <a:pt x="483747" y="2079040"/>
                  <a:pt x="461797" y="2060191"/>
                </a:cubicBezTo>
                <a:cubicBezTo>
                  <a:pt x="455594" y="2054943"/>
                  <a:pt x="449391" y="2049097"/>
                  <a:pt x="445216" y="2041940"/>
                </a:cubicBezTo>
                <a:cubicBezTo>
                  <a:pt x="444261" y="2042179"/>
                  <a:pt x="443188" y="2042059"/>
                  <a:pt x="442114" y="2041105"/>
                </a:cubicBezTo>
                <a:cubicBezTo>
                  <a:pt x="436866" y="2036214"/>
                  <a:pt x="425175" y="2034187"/>
                  <a:pt x="418256" y="2030728"/>
                </a:cubicBezTo>
                <a:cubicBezTo>
                  <a:pt x="404180" y="2023570"/>
                  <a:pt x="393801" y="2010329"/>
                  <a:pt x="379367" y="2003886"/>
                </a:cubicBezTo>
                <a:cubicBezTo>
                  <a:pt x="371912" y="2000546"/>
                  <a:pt x="360341" y="1996789"/>
                  <a:pt x="349008" y="1995014"/>
                </a:cubicBezTo>
                <a:cubicBezTo>
                  <a:pt x="337675" y="1993239"/>
                  <a:pt x="326582" y="1993449"/>
                  <a:pt x="320080" y="1998041"/>
                </a:cubicBezTo>
                <a:cubicBezTo>
                  <a:pt x="313042" y="2003052"/>
                  <a:pt x="302425" y="2011521"/>
                  <a:pt x="305765" y="2021422"/>
                </a:cubicBezTo>
                <a:cubicBezTo>
                  <a:pt x="306958" y="2025001"/>
                  <a:pt x="329027" y="2045161"/>
                  <a:pt x="333202" y="2049456"/>
                </a:cubicBezTo>
                <a:cubicBezTo>
                  <a:pt x="349425" y="2066515"/>
                  <a:pt x="376504" y="2073910"/>
                  <a:pt x="389029" y="2093951"/>
                </a:cubicBezTo>
                <a:cubicBezTo>
                  <a:pt x="391297" y="2097410"/>
                  <a:pt x="386644" y="2102659"/>
                  <a:pt x="382947" y="2100035"/>
                </a:cubicBezTo>
                <a:cubicBezTo>
                  <a:pt x="365171" y="2087033"/>
                  <a:pt x="344535" y="2079040"/>
                  <a:pt x="328311" y="2063651"/>
                </a:cubicBezTo>
                <a:cubicBezTo>
                  <a:pt x="324733" y="2060191"/>
                  <a:pt x="320439" y="2056374"/>
                  <a:pt x="316024" y="2052319"/>
                </a:cubicBezTo>
                <a:cubicBezTo>
                  <a:pt x="299443" y="2047189"/>
                  <a:pt x="233595" y="2017963"/>
                  <a:pt x="252801" y="2047666"/>
                </a:cubicBezTo>
                <a:cubicBezTo>
                  <a:pt x="255663" y="2051960"/>
                  <a:pt x="252561" y="2059714"/>
                  <a:pt x="246479" y="2058282"/>
                </a:cubicBezTo>
                <a:cubicBezTo>
                  <a:pt x="218206" y="2051364"/>
                  <a:pt x="198523" y="2058045"/>
                  <a:pt x="176813" y="2072597"/>
                </a:cubicBezTo>
                <a:cubicBezTo>
                  <a:pt x="173473" y="2074864"/>
                  <a:pt x="169655" y="2076773"/>
                  <a:pt x="165599" y="2078682"/>
                </a:cubicBezTo>
                <a:cubicBezTo>
                  <a:pt x="180749" y="2084170"/>
                  <a:pt x="195064" y="2093354"/>
                  <a:pt x="206397" y="2103375"/>
                </a:cubicBezTo>
                <a:cubicBezTo>
                  <a:pt x="207947" y="2104687"/>
                  <a:pt x="208424" y="2107192"/>
                  <a:pt x="207470" y="2108982"/>
                </a:cubicBezTo>
                <a:cubicBezTo>
                  <a:pt x="207112" y="2109459"/>
                  <a:pt x="206874" y="2110055"/>
                  <a:pt x="206635" y="2110532"/>
                </a:cubicBezTo>
                <a:cubicBezTo>
                  <a:pt x="204845" y="2113991"/>
                  <a:pt x="199477" y="2113872"/>
                  <a:pt x="198881" y="2109578"/>
                </a:cubicBezTo>
                <a:cubicBezTo>
                  <a:pt x="198881" y="2110174"/>
                  <a:pt x="182657" y="2101585"/>
                  <a:pt x="181345" y="2100870"/>
                </a:cubicBezTo>
                <a:cubicBezTo>
                  <a:pt x="176336" y="2098007"/>
                  <a:pt x="171444" y="2095263"/>
                  <a:pt x="166195" y="2092878"/>
                </a:cubicBezTo>
                <a:cubicBezTo>
                  <a:pt x="160231" y="2090133"/>
                  <a:pt x="154028" y="2087987"/>
                  <a:pt x="147706" y="2086197"/>
                </a:cubicBezTo>
                <a:cubicBezTo>
                  <a:pt x="127784" y="2094667"/>
                  <a:pt x="113947" y="2103613"/>
                  <a:pt x="144604" y="2127233"/>
                </a:cubicBezTo>
                <a:cubicBezTo>
                  <a:pt x="183016" y="2156817"/>
                  <a:pt x="233595" y="2175545"/>
                  <a:pt x="275346" y="2200000"/>
                </a:cubicBezTo>
                <a:cubicBezTo>
                  <a:pt x="321035" y="2226721"/>
                  <a:pt x="357776" y="2248193"/>
                  <a:pt x="409547" y="2262389"/>
                </a:cubicBezTo>
                <a:cubicBezTo>
                  <a:pt x="511422" y="2290422"/>
                  <a:pt x="611745" y="2315354"/>
                  <a:pt x="717079" y="2327879"/>
                </a:cubicBezTo>
                <a:cubicBezTo>
                  <a:pt x="788295" y="2336349"/>
                  <a:pt x="857960" y="2351618"/>
                  <a:pt x="927984" y="2364978"/>
                </a:cubicBezTo>
                <a:cubicBezTo>
                  <a:pt x="845673" y="2338138"/>
                  <a:pt x="757279" y="2326329"/>
                  <a:pt x="677116" y="2295671"/>
                </a:cubicBezTo>
                <a:cubicBezTo>
                  <a:pt x="671986" y="2293643"/>
                  <a:pt x="673895" y="2284934"/>
                  <a:pt x="679502" y="2286009"/>
                </a:cubicBezTo>
                <a:cubicBezTo>
                  <a:pt x="742010" y="2297580"/>
                  <a:pt x="809052" y="2310463"/>
                  <a:pt x="873706" y="2328833"/>
                </a:cubicBezTo>
                <a:cubicBezTo>
                  <a:pt x="865476" y="2324659"/>
                  <a:pt x="857245" y="2320363"/>
                  <a:pt x="849013" y="2316308"/>
                </a:cubicBezTo>
                <a:cubicBezTo>
                  <a:pt x="834460" y="2309151"/>
                  <a:pt x="819549" y="2302589"/>
                  <a:pt x="804518" y="2296267"/>
                </a:cubicBezTo>
                <a:cubicBezTo>
                  <a:pt x="797957" y="2293523"/>
                  <a:pt x="765033" y="2275391"/>
                  <a:pt x="759665" y="2276943"/>
                </a:cubicBezTo>
                <a:cubicBezTo>
                  <a:pt x="757279" y="2277658"/>
                  <a:pt x="755133" y="2275749"/>
                  <a:pt x="754535" y="2273603"/>
                </a:cubicBezTo>
                <a:cubicBezTo>
                  <a:pt x="754416" y="2272886"/>
                  <a:pt x="754178" y="2272290"/>
                  <a:pt x="754058" y="2271574"/>
                </a:cubicBezTo>
                <a:cubicBezTo>
                  <a:pt x="752866" y="2266922"/>
                  <a:pt x="758353" y="2264297"/>
                  <a:pt x="762051" y="2265371"/>
                </a:cubicBezTo>
                <a:cubicBezTo>
                  <a:pt x="821100" y="2282071"/>
                  <a:pt x="894941" y="2316070"/>
                  <a:pt x="944804" y="2352214"/>
                </a:cubicBezTo>
                <a:cubicBezTo>
                  <a:pt x="947906" y="2353289"/>
                  <a:pt x="950888" y="2354600"/>
                  <a:pt x="953870" y="2355794"/>
                </a:cubicBezTo>
                <a:cubicBezTo>
                  <a:pt x="907704" y="2320484"/>
                  <a:pt x="853905" y="2288872"/>
                  <a:pt x="802372" y="2263105"/>
                </a:cubicBezTo>
                <a:cubicBezTo>
                  <a:pt x="798555" y="2261197"/>
                  <a:pt x="800820" y="2255231"/>
                  <a:pt x="804876" y="2256186"/>
                </a:cubicBezTo>
                <a:cubicBezTo>
                  <a:pt x="839232" y="2264416"/>
                  <a:pt x="869293" y="2286963"/>
                  <a:pt x="898996" y="2305333"/>
                </a:cubicBezTo>
                <a:cubicBezTo>
                  <a:pt x="901144" y="2306646"/>
                  <a:pt x="903649" y="2308077"/>
                  <a:pt x="906035" y="2309390"/>
                </a:cubicBezTo>
                <a:cubicBezTo>
                  <a:pt x="893629" y="2298653"/>
                  <a:pt x="881222" y="2288155"/>
                  <a:pt x="868697" y="2278254"/>
                </a:cubicBezTo>
                <a:cubicBezTo>
                  <a:pt x="821219" y="2240797"/>
                  <a:pt x="771713" y="2206084"/>
                  <a:pt x="728172" y="2163856"/>
                </a:cubicBezTo>
                <a:cubicBezTo>
                  <a:pt x="676162" y="2113395"/>
                  <a:pt x="646459" y="2053750"/>
                  <a:pt x="577270" y="2024762"/>
                </a:cubicBezTo>
                <a:cubicBezTo>
                  <a:pt x="568741" y="2021183"/>
                  <a:pt x="560703" y="2018440"/>
                  <a:pt x="553955" y="2017072"/>
                </a:cubicBezTo>
                <a:close/>
                <a:moveTo>
                  <a:pt x="1865487" y="2390745"/>
                </a:moveTo>
                <a:cubicBezTo>
                  <a:pt x="1871929" y="2401243"/>
                  <a:pt x="1882545" y="2411621"/>
                  <a:pt x="1885408" y="2423669"/>
                </a:cubicBezTo>
                <a:cubicBezTo>
                  <a:pt x="1886482" y="2427726"/>
                  <a:pt x="1881353" y="2430589"/>
                  <a:pt x="1878728" y="2427010"/>
                </a:cubicBezTo>
                <a:cubicBezTo>
                  <a:pt x="1870616" y="2416154"/>
                  <a:pt x="1862744" y="2408519"/>
                  <a:pt x="1857017" y="2395756"/>
                </a:cubicBezTo>
                <a:cubicBezTo>
                  <a:pt x="1855884" y="2393251"/>
                  <a:pt x="1857285" y="2390775"/>
                  <a:pt x="1859329" y="2389538"/>
                </a:cubicBezTo>
                <a:cubicBezTo>
                  <a:pt x="1861372" y="2388300"/>
                  <a:pt x="1864056" y="2388300"/>
                  <a:pt x="1865487" y="2390745"/>
                </a:cubicBezTo>
                <a:close/>
                <a:moveTo>
                  <a:pt x="2103710" y="2408161"/>
                </a:moveTo>
                <a:cubicBezTo>
                  <a:pt x="2113611" y="2412099"/>
                  <a:pt x="2114208" y="2424147"/>
                  <a:pt x="2115997" y="2433331"/>
                </a:cubicBezTo>
                <a:cubicBezTo>
                  <a:pt x="2119098" y="2448363"/>
                  <a:pt x="2125183" y="2463751"/>
                  <a:pt x="2125422" y="2479020"/>
                </a:cubicBezTo>
                <a:cubicBezTo>
                  <a:pt x="2125541" y="2485938"/>
                  <a:pt x="2114326" y="2486774"/>
                  <a:pt x="2113372" y="2479974"/>
                </a:cubicBezTo>
                <a:cubicBezTo>
                  <a:pt x="2111584" y="2467210"/>
                  <a:pt x="2105858" y="2454446"/>
                  <a:pt x="2103114" y="2441802"/>
                </a:cubicBezTo>
                <a:cubicBezTo>
                  <a:pt x="2101205" y="2432497"/>
                  <a:pt x="2099534" y="2422953"/>
                  <a:pt x="2097029" y="2413768"/>
                </a:cubicBezTo>
                <a:cubicBezTo>
                  <a:pt x="2095957" y="2410070"/>
                  <a:pt x="2100370" y="2406850"/>
                  <a:pt x="2103710" y="2408161"/>
                </a:cubicBezTo>
                <a:close/>
                <a:moveTo>
                  <a:pt x="2200752" y="2420715"/>
                </a:moveTo>
                <a:lnTo>
                  <a:pt x="2200854" y="2423103"/>
                </a:lnTo>
                <a:cubicBezTo>
                  <a:pt x="2198574" y="2446007"/>
                  <a:pt x="2194489" y="2469060"/>
                  <a:pt x="2192817" y="2488802"/>
                </a:cubicBezTo>
                <a:cubicBezTo>
                  <a:pt x="2191268" y="2507292"/>
                  <a:pt x="2191625" y="2525663"/>
                  <a:pt x="2192221" y="2544152"/>
                </a:cubicBezTo>
                <a:lnTo>
                  <a:pt x="2192223" y="2544140"/>
                </a:lnTo>
                <a:lnTo>
                  <a:pt x="2192819" y="2488803"/>
                </a:lnTo>
                <a:cubicBezTo>
                  <a:pt x="2194490" y="2469060"/>
                  <a:pt x="2198575" y="2446007"/>
                  <a:pt x="2200856" y="2423103"/>
                </a:cubicBezTo>
                <a:lnTo>
                  <a:pt x="2200753" y="2420716"/>
                </a:lnTo>
                <a:close/>
                <a:moveTo>
                  <a:pt x="2136993" y="2392058"/>
                </a:moveTo>
                <a:cubicBezTo>
                  <a:pt x="2139050" y="2391610"/>
                  <a:pt x="2141168" y="2392356"/>
                  <a:pt x="2141883" y="2395040"/>
                </a:cubicBezTo>
                <a:cubicBezTo>
                  <a:pt x="2147609" y="2417347"/>
                  <a:pt x="2149160" y="2441921"/>
                  <a:pt x="2150353" y="2464945"/>
                </a:cubicBezTo>
                <a:cubicBezTo>
                  <a:pt x="2150712" y="2471267"/>
                  <a:pt x="2142002" y="2471505"/>
                  <a:pt x="2140929" y="2465660"/>
                </a:cubicBezTo>
                <a:cubicBezTo>
                  <a:pt x="2137112" y="2444546"/>
                  <a:pt x="2126972" y="2417585"/>
                  <a:pt x="2132460" y="2396233"/>
                </a:cubicBezTo>
                <a:cubicBezTo>
                  <a:pt x="2132937" y="2394145"/>
                  <a:pt x="2134935" y="2392505"/>
                  <a:pt x="2136993" y="2392058"/>
                </a:cubicBezTo>
                <a:close/>
                <a:moveTo>
                  <a:pt x="1486382" y="2182105"/>
                </a:moveTo>
                <a:cubicBezTo>
                  <a:pt x="1492586" y="2185446"/>
                  <a:pt x="1494016" y="2191052"/>
                  <a:pt x="1494613" y="2197852"/>
                </a:cubicBezTo>
                <a:cubicBezTo>
                  <a:pt x="1495686" y="2209065"/>
                  <a:pt x="1496164" y="2223262"/>
                  <a:pt x="1491750" y="2233639"/>
                </a:cubicBezTo>
                <a:cubicBezTo>
                  <a:pt x="1489602" y="2238650"/>
                  <a:pt x="1481013" y="2237099"/>
                  <a:pt x="1481133" y="2231492"/>
                </a:cubicBezTo>
                <a:cubicBezTo>
                  <a:pt x="1481371" y="2223619"/>
                  <a:pt x="1480298" y="2215984"/>
                  <a:pt x="1480298" y="2208230"/>
                </a:cubicBezTo>
                <a:cubicBezTo>
                  <a:pt x="1480417" y="2202385"/>
                  <a:pt x="1482325" y="2194034"/>
                  <a:pt x="1479940" y="2188429"/>
                </a:cubicBezTo>
                <a:cubicBezTo>
                  <a:pt x="1478389" y="2184730"/>
                  <a:pt x="1482565" y="2180078"/>
                  <a:pt x="1486382" y="2182105"/>
                </a:cubicBezTo>
                <a:close/>
                <a:moveTo>
                  <a:pt x="1410692" y="2136642"/>
                </a:moveTo>
                <a:cubicBezTo>
                  <a:pt x="1412571" y="2136270"/>
                  <a:pt x="1414688" y="2136836"/>
                  <a:pt x="1415762" y="2138447"/>
                </a:cubicBezTo>
                <a:cubicBezTo>
                  <a:pt x="1424112" y="2150853"/>
                  <a:pt x="1430435" y="2167434"/>
                  <a:pt x="1432463" y="2182226"/>
                </a:cubicBezTo>
                <a:cubicBezTo>
                  <a:pt x="1433178" y="2187474"/>
                  <a:pt x="1426856" y="2188906"/>
                  <a:pt x="1423635" y="2185805"/>
                </a:cubicBezTo>
                <a:cubicBezTo>
                  <a:pt x="1412303" y="2174234"/>
                  <a:pt x="1406219" y="2156459"/>
                  <a:pt x="1407054" y="2140474"/>
                </a:cubicBezTo>
                <a:cubicBezTo>
                  <a:pt x="1407173" y="2138327"/>
                  <a:pt x="1408813" y="2137015"/>
                  <a:pt x="1410692" y="2136642"/>
                </a:cubicBezTo>
                <a:close/>
                <a:moveTo>
                  <a:pt x="842214" y="1950206"/>
                </a:moveTo>
                <a:cubicBezTo>
                  <a:pt x="850088" y="1959391"/>
                  <a:pt x="850446" y="1970843"/>
                  <a:pt x="849492" y="1982295"/>
                </a:cubicBezTo>
                <a:cubicBezTo>
                  <a:pt x="848775" y="1990526"/>
                  <a:pt x="847583" y="1998041"/>
                  <a:pt x="848537" y="2006392"/>
                </a:cubicBezTo>
                <a:cubicBezTo>
                  <a:pt x="849134" y="2012475"/>
                  <a:pt x="851280" y="2017963"/>
                  <a:pt x="849730" y="2024047"/>
                </a:cubicBezTo>
                <a:cubicBezTo>
                  <a:pt x="848537" y="2028938"/>
                  <a:pt x="840305" y="2031442"/>
                  <a:pt x="838636" y="2025239"/>
                </a:cubicBezTo>
                <a:cubicBezTo>
                  <a:pt x="835654" y="2013668"/>
                  <a:pt x="832433" y="2004363"/>
                  <a:pt x="832910" y="1991957"/>
                </a:cubicBezTo>
                <a:cubicBezTo>
                  <a:pt x="833387" y="1979671"/>
                  <a:pt x="837204" y="1966190"/>
                  <a:pt x="834818" y="1954023"/>
                </a:cubicBezTo>
                <a:cubicBezTo>
                  <a:pt x="834460" y="1951994"/>
                  <a:pt x="835594" y="1950206"/>
                  <a:pt x="837174" y="1949341"/>
                </a:cubicBezTo>
                <a:cubicBezTo>
                  <a:pt x="838755" y="1948476"/>
                  <a:pt x="840783" y="1948535"/>
                  <a:pt x="842214" y="1950206"/>
                </a:cubicBezTo>
                <a:close/>
                <a:moveTo>
                  <a:pt x="1506676" y="2140325"/>
                </a:moveTo>
                <a:cubicBezTo>
                  <a:pt x="1508331" y="2140205"/>
                  <a:pt x="1510120" y="2141011"/>
                  <a:pt x="1510836" y="2142621"/>
                </a:cubicBezTo>
                <a:cubicBezTo>
                  <a:pt x="1516682" y="2155385"/>
                  <a:pt x="1517756" y="2168149"/>
                  <a:pt x="1518471" y="2182106"/>
                </a:cubicBezTo>
                <a:cubicBezTo>
                  <a:pt x="1519307" y="2199045"/>
                  <a:pt x="1520261" y="2217773"/>
                  <a:pt x="1515728" y="2234355"/>
                </a:cubicBezTo>
                <a:cubicBezTo>
                  <a:pt x="1514297" y="2239604"/>
                  <a:pt x="1507139" y="2238889"/>
                  <a:pt x="1506542" y="2233640"/>
                </a:cubicBezTo>
                <a:cubicBezTo>
                  <a:pt x="1504991" y="2218848"/>
                  <a:pt x="1506662" y="2203817"/>
                  <a:pt x="1505827" y="2189025"/>
                </a:cubicBezTo>
                <a:cubicBezTo>
                  <a:pt x="1504991" y="2173756"/>
                  <a:pt x="1502009" y="2158964"/>
                  <a:pt x="1503322" y="2143575"/>
                </a:cubicBezTo>
                <a:cubicBezTo>
                  <a:pt x="1503501" y="2141488"/>
                  <a:pt x="1505021" y="2140444"/>
                  <a:pt x="1506676" y="2140325"/>
                </a:cubicBezTo>
                <a:close/>
                <a:moveTo>
                  <a:pt x="885457" y="1902251"/>
                </a:moveTo>
                <a:cubicBezTo>
                  <a:pt x="887454" y="1902997"/>
                  <a:pt x="889095" y="1904934"/>
                  <a:pt x="889095" y="1907380"/>
                </a:cubicBezTo>
                <a:cubicBezTo>
                  <a:pt x="889095" y="1917520"/>
                  <a:pt x="887425" y="1927779"/>
                  <a:pt x="886948" y="1937800"/>
                </a:cubicBezTo>
                <a:cubicBezTo>
                  <a:pt x="886709" y="1942451"/>
                  <a:pt x="886113" y="1945076"/>
                  <a:pt x="883608" y="1948893"/>
                </a:cubicBezTo>
                <a:cubicBezTo>
                  <a:pt x="881222" y="1952473"/>
                  <a:pt x="874780" y="1952115"/>
                  <a:pt x="874899" y="1946985"/>
                </a:cubicBezTo>
                <a:cubicBezTo>
                  <a:pt x="874780" y="1931238"/>
                  <a:pt x="870605" y="1918474"/>
                  <a:pt x="879671" y="1904278"/>
                </a:cubicBezTo>
                <a:cubicBezTo>
                  <a:pt x="881102" y="1901953"/>
                  <a:pt x="883458" y="1901505"/>
                  <a:pt x="885457" y="1902251"/>
                </a:cubicBezTo>
                <a:close/>
                <a:moveTo>
                  <a:pt x="1544953" y="2100511"/>
                </a:moveTo>
                <a:cubicBezTo>
                  <a:pt x="1550679" y="2107311"/>
                  <a:pt x="1550559" y="2116257"/>
                  <a:pt x="1550082" y="2124727"/>
                </a:cubicBezTo>
                <a:cubicBezTo>
                  <a:pt x="1549367" y="2135821"/>
                  <a:pt x="1550082" y="2147631"/>
                  <a:pt x="1545669" y="2158009"/>
                </a:cubicBezTo>
                <a:cubicBezTo>
                  <a:pt x="1543522" y="2162900"/>
                  <a:pt x="1535172" y="2160633"/>
                  <a:pt x="1535529" y="2155384"/>
                </a:cubicBezTo>
                <a:cubicBezTo>
                  <a:pt x="1536842" y="2139042"/>
                  <a:pt x="1537916" y="2120314"/>
                  <a:pt x="1536245" y="2103971"/>
                </a:cubicBezTo>
                <a:cubicBezTo>
                  <a:pt x="1536007" y="2101525"/>
                  <a:pt x="1537438" y="2099705"/>
                  <a:pt x="1539302" y="2098975"/>
                </a:cubicBezTo>
                <a:cubicBezTo>
                  <a:pt x="1541165" y="2098244"/>
                  <a:pt x="1543462" y="2098602"/>
                  <a:pt x="1544953" y="2100511"/>
                </a:cubicBezTo>
                <a:close/>
                <a:moveTo>
                  <a:pt x="1888214" y="2186991"/>
                </a:moveTo>
                <a:lnTo>
                  <a:pt x="1880841" y="2215608"/>
                </a:lnTo>
                <a:cubicBezTo>
                  <a:pt x="1880799" y="2227407"/>
                  <a:pt x="1884094" y="2239068"/>
                  <a:pt x="1891848" y="2249743"/>
                </a:cubicBezTo>
                <a:cubicBezTo>
                  <a:pt x="1895428" y="2254635"/>
                  <a:pt x="1889105" y="2262270"/>
                  <a:pt x="1883617" y="2260003"/>
                </a:cubicBezTo>
                <a:cubicBezTo>
                  <a:pt x="1852363" y="2247119"/>
                  <a:pt x="1819439" y="2252606"/>
                  <a:pt x="1852243" y="2300562"/>
                </a:cubicBezTo>
                <a:cubicBezTo>
                  <a:pt x="1866439" y="2321317"/>
                  <a:pt x="1886003" y="2333009"/>
                  <a:pt x="1896859" y="2357105"/>
                </a:cubicBezTo>
                <a:cubicBezTo>
                  <a:pt x="1899603" y="2363189"/>
                  <a:pt x="1890655" y="2369392"/>
                  <a:pt x="1886839" y="2363547"/>
                </a:cubicBezTo>
                <a:cubicBezTo>
                  <a:pt x="1869780" y="2337064"/>
                  <a:pt x="1855942" y="2326089"/>
                  <a:pt x="1835782" y="2307480"/>
                </a:cubicBezTo>
                <a:cubicBezTo>
                  <a:pt x="1825285" y="2305094"/>
                  <a:pt x="1812997" y="2299249"/>
                  <a:pt x="1804885" y="2307242"/>
                </a:cubicBezTo>
                <a:cubicBezTo>
                  <a:pt x="1791048" y="2320961"/>
                  <a:pt x="1812043" y="2337541"/>
                  <a:pt x="1821348" y="2344341"/>
                </a:cubicBezTo>
                <a:cubicBezTo>
                  <a:pt x="1828028" y="2349232"/>
                  <a:pt x="1836020" y="2353408"/>
                  <a:pt x="1841746" y="2359611"/>
                </a:cubicBezTo>
                <a:cubicBezTo>
                  <a:pt x="1847711" y="2366052"/>
                  <a:pt x="1849501" y="2374761"/>
                  <a:pt x="1851528" y="2382992"/>
                </a:cubicBezTo>
                <a:cubicBezTo>
                  <a:pt x="1852601" y="2387047"/>
                  <a:pt x="1847472" y="2389910"/>
                  <a:pt x="1844848" y="2386330"/>
                </a:cubicBezTo>
                <a:cubicBezTo>
                  <a:pt x="1837094" y="2375357"/>
                  <a:pt x="1830294" y="2367841"/>
                  <a:pt x="1819440" y="2360207"/>
                </a:cubicBezTo>
                <a:cubicBezTo>
                  <a:pt x="1815623" y="2357463"/>
                  <a:pt x="1811805" y="2354600"/>
                  <a:pt x="1808107" y="2351618"/>
                </a:cubicBezTo>
                <a:cubicBezTo>
                  <a:pt x="1807390" y="2352453"/>
                  <a:pt x="1806317" y="2353049"/>
                  <a:pt x="1805005" y="2353168"/>
                </a:cubicBezTo>
                <a:cubicBezTo>
                  <a:pt x="1785799" y="2354481"/>
                  <a:pt x="1780431" y="2341716"/>
                  <a:pt x="1774943" y="2364382"/>
                </a:cubicBezTo>
                <a:cubicBezTo>
                  <a:pt x="1774109" y="2368079"/>
                  <a:pt x="1766952" y="2393966"/>
                  <a:pt x="1769457" y="2398261"/>
                </a:cubicBezTo>
                <a:cubicBezTo>
                  <a:pt x="1771126" y="2401003"/>
                  <a:pt x="1788066" y="2406730"/>
                  <a:pt x="1791764" y="2410667"/>
                </a:cubicBezTo>
                <a:cubicBezTo>
                  <a:pt x="1799398" y="2418539"/>
                  <a:pt x="1802977" y="2429395"/>
                  <a:pt x="1809776" y="2437984"/>
                </a:cubicBezTo>
                <a:cubicBezTo>
                  <a:pt x="1814548" y="2443948"/>
                  <a:pt x="1808465" y="2454327"/>
                  <a:pt x="1801068" y="2449436"/>
                </a:cubicBezTo>
                <a:cubicBezTo>
                  <a:pt x="1790810" y="2442637"/>
                  <a:pt x="1780550" y="2435836"/>
                  <a:pt x="1770292" y="2429037"/>
                </a:cubicBezTo>
                <a:cubicBezTo>
                  <a:pt x="1765043" y="2473055"/>
                  <a:pt x="1906879" y="2529957"/>
                  <a:pt x="1915946" y="2570516"/>
                </a:cubicBezTo>
                <a:cubicBezTo>
                  <a:pt x="1916899" y="2574452"/>
                  <a:pt x="1911292" y="2578270"/>
                  <a:pt x="1908548" y="2574571"/>
                </a:cubicBezTo>
                <a:cubicBezTo>
                  <a:pt x="1900318" y="2563597"/>
                  <a:pt x="1881827" y="2552861"/>
                  <a:pt x="1871211" y="2542960"/>
                </a:cubicBezTo>
                <a:cubicBezTo>
                  <a:pt x="1859759" y="2532223"/>
                  <a:pt x="1847472" y="2523277"/>
                  <a:pt x="1834470" y="2514449"/>
                </a:cubicBezTo>
                <a:cubicBezTo>
                  <a:pt x="1826119" y="2508723"/>
                  <a:pt x="1817768" y="2503116"/>
                  <a:pt x="1809538" y="2497391"/>
                </a:cubicBezTo>
                <a:cubicBezTo>
                  <a:pt x="1809299" y="2497271"/>
                  <a:pt x="1809180" y="2497392"/>
                  <a:pt x="1809061" y="2497392"/>
                </a:cubicBezTo>
                <a:cubicBezTo>
                  <a:pt x="1739037" y="2478424"/>
                  <a:pt x="1795342" y="2524111"/>
                  <a:pt x="1813833" y="2544391"/>
                </a:cubicBezTo>
                <a:cubicBezTo>
                  <a:pt x="1819319" y="2550475"/>
                  <a:pt x="1811447" y="2559183"/>
                  <a:pt x="1804767" y="2555008"/>
                </a:cubicBezTo>
                <a:cubicBezTo>
                  <a:pt x="1774347" y="2536040"/>
                  <a:pt x="1766594" y="2561330"/>
                  <a:pt x="1758124" y="2584711"/>
                </a:cubicBezTo>
                <a:cubicBezTo>
                  <a:pt x="1738083" y="2640182"/>
                  <a:pt x="1756454" y="2698752"/>
                  <a:pt x="1807868" y="2732035"/>
                </a:cubicBezTo>
                <a:cubicBezTo>
                  <a:pt x="1867990" y="2771043"/>
                  <a:pt x="1953402" y="2767703"/>
                  <a:pt x="2018058" y="2798479"/>
                </a:cubicBezTo>
                <a:cubicBezTo>
                  <a:pt x="2056350" y="2816732"/>
                  <a:pt x="2085219" y="2848462"/>
                  <a:pt x="2121006" y="2870651"/>
                </a:cubicBezTo>
                <a:cubicBezTo>
                  <a:pt x="2143193" y="2884489"/>
                  <a:pt x="2166574" y="2896059"/>
                  <a:pt x="2190074" y="2907511"/>
                </a:cubicBezTo>
                <a:cubicBezTo>
                  <a:pt x="2174327" y="2896178"/>
                  <a:pt x="2158702" y="2884130"/>
                  <a:pt x="2142120" y="2871128"/>
                </a:cubicBezTo>
                <a:cubicBezTo>
                  <a:pt x="2098817" y="2837129"/>
                  <a:pt x="2064461" y="2793947"/>
                  <a:pt x="2021636" y="2759472"/>
                </a:cubicBezTo>
                <a:cubicBezTo>
                  <a:pt x="2017581" y="2756251"/>
                  <a:pt x="2022113" y="2748854"/>
                  <a:pt x="2026885" y="2750644"/>
                </a:cubicBezTo>
                <a:cubicBezTo>
                  <a:pt x="2071737" y="2767822"/>
                  <a:pt x="2107048" y="2822576"/>
                  <a:pt x="2143671" y="2852638"/>
                </a:cubicBezTo>
                <a:cubicBezTo>
                  <a:pt x="2171823" y="2875781"/>
                  <a:pt x="2199379" y="2899758"/>
                  <a:pt x="2230276" y="2918724"/>
                </a:cubicBezTo>
                <a:cubicBezTo>
                  <a:pt x="2181843" y="2874468"/>
                  <a:pt x="2139495" y="2821980"/>
                  <a:pt x="2104305" y="2774621"/>
                </a:cubicBezTo>
                <a:cubicBezTo>
                  <a:pt x="2100965" y="2770089"/>
                  <a:pt x="2105855" y="2763527"/>
                  <a:pt x="2110986" y="2766868"/>
                </a:cubicBezTo>
                <a:cubicBezTo>
                  <a:pt x="2144625" y="2788817"/>
                  <a:pt x="2169318" y="2830211"/>
                  <a:pt x="2197112" y="2859795"/>
                </a:cubicBezTo>
                <a:cubicBezTo>
                  <a:pt x="2220016" y="2884249"/>
                  <a:pt x="2245545" y="2906438"/>
                  <a:pt x="2272385" y="2927075"/>
                </a:cubicBezTo>
                <a:cubicBezTo>
                  <a:pt x="2255326" y="2906915"/>
                  <a:pt x="2239937" y="2885322"/>
                  <a:pt x="2226696" y="2868026"/>
                </a:cubicBezTo>
                <a:cubicBezTo>
                  <a:pt x="2189597" y="2819476"/>
                  <a:pt x="2159774" y="2767464"/>
                  <a:pt x="2143432" y="2708416"/>
                </a:cubicBezTo>
                <a:cubicBezTo>
                  <a:pt x="2142001" y="2703405"/>
                  <a:pt x="2148919" y="2700304"/>
                  <a:pt x="2151663" y="2704718"/>
                </a:cubicBezTo>
                <a:cubicBezTo>
                  <a:pt x="2181485" y="2752194"/>
                  <a:pt x="2200810" y="2803371"/>
                  <a:pt x="2234212" y="2849297"/>
                </a:cubicBezTo>
                <a:cubicBezTo>
                  <a:pt x="2232064" y="2844884"/>
                  <a:pt x="2230037" y="2840590"/>
                  <a:pt x="2228128" y="2836652"/>
                </a:cubicBezTo>
                <a:cubicBezTo>
                  <a:pt x="2215126" y="2809216"/>
                  <a:pt x="2195323" y="2779632"/>
                  <a:pt x="2189836" y="2749690"/>
                </a:cubicBezTo>
                <a:cubicBezTo>
                  <a:pt x="2188882" y="2744441"/>
                  <a:pt x="2195800" y="2743726"/>
                  <a:pt x="2198425" y="2746708"/>
                </a:cubicBezTo>
                <a:cubicBezTo>
                  <a:pt x="2201526" y="2750048"/>
                  <a:pt x="2203912" y="2754224"/>
                  <a:pt x="2206417" y="2758160"/>
                </a:cubicBezTo>
                <a:cubicBezTo>
                  <a:pt x="2205701" y="2756132"/>
                  <a:pt x="2204866" y="2753984"/>
                  <a:pt x="2204151" y="2751957"/>
                </a:cubicBezTo>
                <a:cubicBezTo>
                  <a:pt x="2177430" y="2676327"/>
                  <a:pt x="2146414" y="2600815"/>
                  <a:pt x="2145698" y="2519102"/>
                </a:cubicBezTo>
                <a:cubicBezTo>
                  <a:pt x="2145578" y="2513734"/>
                  <a:pt x="2152975" y="2512661"/>
                  <a:pt x="2154764" y="2517551"/>
                </a:cubicBezTo>
                <a:cubicBezTo>
                  <a:pt x="2170272" y="2558467"/>
                  <a:pt x="2178622" y="2601889"/>
                  <a:pt x="2189119" y="2644595"/>
                </a:cubicBezTo>
                <a:cubicBezTo>
                  <a:pt x="2187569" y="2634933"/>
                  <a:pt x="2186973" y="2625509"/>
                  <a:pt x="2186734" y="2616085"/>
                </a:cubicBezTo>
                <a:cubicBezTo>
                  <a:pt x="2185900" y="2615488"/>
                  <a:pt x="2185183" y="2614653"/>
                  <a:pt x="2185064" y="2613342"/>
                </a:cubicBezTo>
                <a:cubicBezTo>
                  <a:pt x="2182201" y="2577792"/>
                  <a:pt x="2173016" y="2543198"/>
                  <a:pt x="2174925" y="2506815"/>
                </a:cubicBezTo>
                <a:lnTo>
                  <a:pt x="2182952" y="2411109"/>
                </a:lnTo>
                <a:lnTo>
                  <a:pt x="2093690" y="2351379"/>
                </a:lnTo>
                <a:cubicBezTo>
                  <a:pt x="2036609" y="2311894"/>
                  <a:pt x="1984299" y="2278105"/>
                  <a:pt x="1938164" y="2238173"/>
                </a:cubicBezTo>
                <a:close/>
                <a:moveTo>
                  <a:pt x="2068161" y="2241156"/>
                </a:moveTo>
                <a:cubicBezTo>
                  <a:pt x="2147251" y="2283027"/>
                  <a:pt x="2233975" y="2337780"/>
                  <a:pt x="2303044" y="2394682"/>
                </a:cubicBezTo>
                <a:cubicBezTo>
                  <a:pt x="2310201" y="2400647"/>
                  <a:pt x="2303282" y="2412457"/>
                  <a:pt x="2294694" y="2408639"/>
                </a:cubicBezTo>
                <a:cubicBezTo>
                  <a:pt x="2213814" y="2372732"/>
                  <a:pt x="2126375" y="2312491"/>
                  <a:pt x="2061242" y="2252488"/>
                </a:cubicBezTo>
                <a:cubicBezTo>
                  <a:pt x="2055994" y="2247597"/>
                  <a:pt x="2061122" y="2237576"/>
                  <a:pt x="2068161" y="2241156"/>
                </a:cubicBezTo>
                <a:close/>
                <a:moveTo>
                  <a:pt x="1574299" y="2040986"/>
                </a:moveTo>
                <a:cubicBezTo>
                  <a:pt x="1580978" y="2047428"/>
                  <a:pt x="1583365" y="2053869"/>
                  <a:pt x="1586227" y="2062578"/>
                </a:cubicBezTo>
                <a:cubicBezTo>
                  <a:pt x="1589687" y="2072837"/>
                  <a:pt x="1573822" y="2079159"/>
                  <a:pt x="1570362" y="2068781"/>
                </a:cubicBezTo>
                <a:cubicBezTo>
                  <a:pt x="1567379" y="2059714"/>
                  <a:pt x="1565233" y="2052915"/>
                  <a:pt x="1566664" y="2043371"/>
                </a:cubicBezTo>
                <a:cubicBezTo>
                  <a:pt x="1567260" y="2040031"/>
                  <a:pt x="1571913" y="2038481"/>
                  <a:pt x="1574299" y="2040986"/>
                </a:cubicBezTo>
                <a:close/>
                <a:moveTo>
                  <a:pt x="2931432" y="2457043"/>
                </a:moveTo>
                <a:cubicBezTo>
                  <a:pt x="2933942" y="2456989"/>
                  <a:pt x="2936597" y="2457876"/>
                  <a:pt x="2938982" y="2460053"/>
                </a:cubicBezTo>
                <a:cubicBezTo>
                  <a:pt x="2969877" y="2488444"/>
                  <a:pt x="3008527" y="2523158"/>
                  <a:pt x="3029285" y="2560019"/>
                </a:cubicBezTo>
                <a:cubicBezTo>
                  <a:pt x="3033579" y="2567653"/>
                  <a:pt x="3023559" y="2575526"/>
                  <a:pt x="3016878" y="2570874"/>
                </a:cubicBezTo>
                <a:cubicBezTo>
                  <a:pt x="2981329" y="2547373"/>
                  <a:pt x="2950553" y="2506577"/>
                  <a:pt x="2923951" y="2473534"/>
                </a:cubicBezTo>
                <a:cubicBezTo>
                  <a:pt x="2919775" y="2468404"/>
                  <a:pt x="2921147" y="2462857"/>
                  <a:pt x="2924756" y="2459681"/>
                </a:cubicBezTo>
                <a:cubicBezTo>
                  <a:pt x="2926560" y="2458093"/>
                  <a:pt x="2928924" y="2457097"/>
                  <a:pt x="2931432" y="2457043"/>
                </a:cubicBezTo>
                <a:close/>
                <a:moveTo>
                  <a:pt x="134821" y="1571339"/>
                </a:moveTo>
                <a:cubicBezTo>
                  <a:pt x="146154" y="1572174"/>
                  <a:pt x="153193" y="1581598"/>
                  <a:pt x="160350" y="1589472"/>
                </a:cubicBezTo>
                <a:cubicBezTo>
                  <a:pt x="167268" y="1596986"/>
                  <a:pt x="179674" y="1607484"/>
                  <a:pt x="176096" y="1618579"/>
                </a:cubicBezTo>
                <a:cubicBezTo>
                  <a:pt x="174903" y="1622157"/>
                  <a:pt x="169773" y="1623349"/>
                  <a:pt x="167387" y="1620129"/>
                </a:cubicBezTo>
                <a:cubicBezTo>
                  <a:pt x="162497" y="1613568"/>
                  <a:pt x="154027" y="1607484"/>
                  <a:pt x="148301" y="1601162"/>
                </a:cubicBezTo>
                <a:cubicBezTo>
                  <a:pt x="142575" y="1594721"/>
                  <a:pt x="137684" y="1588040"/>
                  <a:pt x="130050" y="1583507"/>
                </a:cubicBezTo>
                <a:cubicBezTo>
                  <a:pt x="123966" y="1579927"/>
                  <a:pt x="128618" y="1570863"/>
                  <a:pt x="134821" y="1571339"/>
                </a:cubicBezTo>
                <a:close/>
                <a:moveTo>
                  <a:pt x="594925" y="1701486"/>
                </a:moveTo>
                <a:cubicBezTo>
                  <a:pt x="596595" y="1701724"/>
                  <a:pt x="598384" y="1703632"/>
                  <a:pt x="598743" y="1705303"/>
                </a:cubicBezTo>
                <a:cubicBezTo>
                  <a:pt x="601008" y="1716755"/>
                  <a:pt x="597907" y="1733456"/>
                  <a:pt x="603752" y="1743714"/>
                </a:cubicBezTo>
                <a:cubicBezTo>
                  <a:pt x="606377" y="1748367"/>
                  <a:pt x="600531" y="1753138"/>
                  <a:pt x="596236" y="1751469"/>
                </a:cubicBezTo>
                <a:cubicBezTo>
                  <a:pt x="581087" y="1745743"/>
                  <a:pt x="582876" y="1721287"/>
                  <a:pt x="587648" y="1707570"/>
                </a:cubicBezTo>
                <a:cubicBezTo>
                  <a:pt x="585859" y="1704349"/>
                  <a:pt x="589556" y="1700770"/>
                  <a:pt x="592778" y="1701247"/>
                </a:cubicBezTo>
                <a:cubicBezTo>
                  <a:pt x="593494" y="1701247"/>
                  <a:pt x="594209" y="1701367"/>
                  <a:pt x="594925" y="1701486"/>
                </a:cubicBezTo>
                <a:close/>
                <a:moveTo>
                  <a:pt x="489352" y="1668681"/>
                </a:moveTo>
                <a:cubicBezTo>
                  <a:pt x="490069" y="1668919"/>
                  <a:pt x="490665" y="1669158"/>
                  <a:pt x="491261" y="1669396"/>
                </a:cubicBezTo>
                <a:cubicBezTo>
                  <a:pt x="494124" y="1670350"/>
                  <a:pt x="494840" y="1672975"/>
                  <a:pt x="494244" y="1675241"/>
                </a:cubicBezTo>
                <a:cubicBezTo>
                  <a:pt x="502236" y="1694327"/>
                  <a:pt x="517267" y="1709596"/>
                  <a:pt x="521322" y="1730831"/>
                </a:cubicBezTo>
                <a:cubicBezTo>
                  <a:pt x="522158" y="1735483"/>
                  <a:pt x="515358" y="1739181"/>
                  <a:pt x="512018" y="1735721"/>
                </a:cubicBezTo>
                <a:cubicBezTo>
                  <a:pt x="501758" y="1725224"/>
                  <a:pt x="496987" y="1710790"/>
                  <a:pt x="489710" y="1698265"/>
                </a:cubicBezTo>
                <a:cubicBezTo>
                  <a:pt x="484939" y="1690153"/>
                  <a:pt x="480525" y="1682995"/>
                  <a:pt x="481361" y="1673332"/>
                </a:cubicBezTo>
                <a:cubicBezTo>
                  <a:pt x="481718" y="1669515"/>
                  <a:pt x="485893" y="1667368"/>
                  <a:pt x="489352" y="1668681"/>
                </a:cubicBezTo>
                <a:close/>
                <a:moveTo>
                  <a:pt x="439132" y="1641363"/>
                </a:moveTo>
                <a:cubicBezTo>
                  <a:pt x="450823" y="1650071"/>
                  <a:pt x="459411" y="1666056"/>
                  <a:pt x="462155" y="1680252"/>
                </a:cubicBezTo>
                <a:cubicBezTo>
                  <a:pt x="462871" y="1684188"/>
                  <a:pt x="457144" y="1687171"/>
                  <a:pt x="454402" y="1684308"/>
                </a:cubicBezTo>
                <a:cubicBezTo>
                  <a:pt x="445454" y="1675003"/>
                  <a:pt x="438655" y="1662238"/>
                  <a:pt x="433407" y="1650309"/>
                </a:cubicBezTo>
                <a:cubicBezTo>
                  <a:pt x="431498" y="1649236"/>
                  <a:pt x="430305" y="1646731"/>
                  <a:pt x="431259" y="1644345"/>
                </a:cubicBezTo>
                <a:cubicBezTo>
                  <a:pt x="431498" y="1643868"/>
                  <a:pt x="431617" y="1643510"/>
                  <a:pt x="431855" y="1643033"/>
                </a:cubicBezTo>
                <a:cubicBezTo>
                  <a:pt x="433167" y="1640051"/>
                  <a:pt x="436866" y="1639574"/>
                  <a:pt x="439132" y="1641363"/>
                </a:cubicBezTo>
                <a:close/>
                <a:moveTo>
                  <a:pt x="221293" y="1559083"/>
                </a:moveTo>
                <a:cubicBezTo>
                  <a:pt x="223992" y="1558158"/>
                  <a:pt x="227154" y="1558873"/>
                  <a:pt x="228346" y="1562155"/>
                </a:cubicBezTo>
                <a:cubicBezTo>
                  <a:pt x="234430" y="1578497"/>
                  <a:pt x="258527" y="1594602"/>
                  <a:pt x="270455" y="1605337"/>
                </a:cubicBezTo>
                <a:cubicBezTo>
                  <a:pt x="285009" y="1618341"/>
                  <a:pt x="298370" y="1631701"/>
                  <a:pt x="312087" y="1645539"/>
                </a:cubicBezTo>
                <a:cubicBezTo>
                  <a:pt x="314951" y="1648402"/>
                  <a:pt x="311969" y="1654605"/>
                  <a:pt x="307793" y="1652815"/>
                </a:cubicBezTo>
                <a:cubicBezTo>
                  <a:pt x="287275" y="1644227"/>
                  <a:pt x="268786" y="1622992"/>
                  <a:pt x="252682" y="1607843"/>
                </a:cubicBezTo>
                <a:cubicBezTo>
                  <a:pt x="241468" y="1597346"/>
                  <a:pt x="219995" y="1581599"/>
                  <a:pt x="217013" y="1565853"/>
                </a:cubicBezTo>
                <a:cubicBezTo>
                  <a:pt x="216357" y="1562572"/>
                  <a:pt x="218594" y="1560007"/>
                  <a:pt x="221293" y="1559083"/>
                </a:cubicBezTo>
                <a:close/>
                <a:moveTo>
                  <a:pt x="374475" y="1600805"/>
                </a:moveTo>
                <a:cubicBezTo>
                  <a:pt x="387359" y="1611659"/>
                  <a:pt x="398214" y="1622754"/>
                  <a:pt x="403105" y="1639455"/>
                </a:cubicBezTo>
                <a:cubicBezTo>
                  <a:pt x="404417" y="1643749"/>
                  <a:pt x="398811" y="1646850"/>
                  <a:pt x="395710" y="1643868"/>
                </a:cubicBezTo>
                <a:cubicBezTo>
                  <a:pt x="389625" y="1638142"/>
                  <a:pt x="385689" y="1630985"/>
                  <a:pt x="380560" y="1624424"/>
                </a:cubicBezTo>
                <a:cubicBezTo>
                  <a:pt x="375907" y="1618460"/>
                  <a:pt x="370658" y="1613569"/>
                  <a:pt x="366961" y="1607008"/>
                </a:cubicBezTo>
                <a:cubicBezTo>
                  <a:pt x="364575" y="1602832"/>
                  <a:pt x="370778" y="1597942"/>
                  <a:pt x="374475" y="1600805"/>
                </a:cubicBezTo>
                <a:close/>
                <a:moveTo>
                  <a:pt x="577763" y="1656870"/>
                </a:moveTo>
                <a:cubicBezTo>
                  <a:pt x="579418" y="1656631"/>
                  <a:pt x="581208" y="1657347"/>
                  <a:pt x="582042" y="1659136"/>
                </a:cubicBezTo>
                <a:cubicBezTo>
                  <a:pt x="583951" y="1663072"/>
                  <a:pt x="584667" y="1666771"/>
                  <a:pt x="585263" y="1671186"/>
                </a:cubicBezTo>
                <a:cubicBezTo>
                  <a:pt x="586217" y="1677627"/>
                  <a:pt x="576078" y="1679774"/>
                  <a:pt x="575124" y="1673332"/>
                </a:cubicBezTo>
                <a:cubicBezTo>
                  <a:pt x="574526" y="1668679"/>
                  <a:pt x="573692" y="1664982"/>
                  <a:pt x="574288" y="1660330"/>
                </a:cubicBezTo>
                <a:cubicBezTo>
                  <a:pt x="574587" y="1658302"/>
                  <a:pt x="576107" y="1657109"/>
                  <a:pt x="577763" y="1656870"/>
                </a:cubicBezTo>
                <a:close/>
                <a:moveTo>
                  <a:pt x="2310321" y="2151091"/>
                </a:moveTo>
                <a:cubicBezTo>
                  <a:pt x="2332031" y="2169819"/>
                  <a:pt x="2355412" y="2195229"/>
                  <a:pt x="2367819" y="2220996"/>
                </a:cubicBezTo>
                <a:cubicBezTo>
                  <a:pt x="2371636" y="2228869"/>
                  <a:pt x="2361855" y="2235549"/>
                  <a:pt x="2355174" y="2230896"/>
                </a:cubicBezTo>
                <a:cubicBezTo>
                  <a:pt x="2331793" y="2214793"/>
                  <a:pt x="2310559" y="2187474"/>
                  <a:pt x="2295648" y="2163497"/>
                </a:cubicBezTo>
                <a:cubicBezTo>
                  <a:pt x="2290400" y="2155267"/>
                  <a:pt x="2303044" y="2144769"/>
                  <a:pt x="2310321" y="2151091"/>
                </a:cubicBezTo>
                <a:close/>
                <a:moveTo>
                  <a:pt x="2409450" y="2168865"/>
                </a:moveTo>
                <a:cubicBezTo>
                  <a:pt x="2428059" y="2186282"/>
                  <a:pt x="2444284" y="2206561"/>
                  <a:pt x="2456929" y="2228631"/>
                </a:cubicBezTo>
                <a:cubicBezTo>
                  <a:pt x="2460388" y="2234595"/>
                  <a:pt x="2451680" y="2241275"/>
                  <a:pt x="2446550" y="2237099"/>
                </a:cubicBezTo>
                <a:cubicBezTo>
                  <a:pt x="2427106" y="2221353"/>
                  <a:pt x="2409928" y="2202625"/>
                  <a:pt x="2395732" y="2181988"/>
                </a:cubicBezTo>
                <a:cubicBezTo>
                  <a:pt x="2389768" y="2173280"/>
                  <a:pt x="2401339" y="2161231"/>
                  <a:pt x="2409450" y="2168865"/>
                </a:cubicBezTo>
                <a:close/>
                <a:moveTo>
                  <a:pt x="401673" y="1527440"/>
                </a:moveTo>
                <a:cubicBezTo>
                  <a:pt x="415869" y="1535432"/>
                  <a:pt x="426486" y="1556190"/>
                  <a:pt x="435433" y="1569430"/>
                </a:cubicBezTo>
                <a:cubicBezTo>
                  <a:pt x="451896" y="1593646"/>
                  <a:pt x="468238" y="1619294"/>
                  <a:pt x="479571" y="1646373"/>
                </a:cubicBezTo>
                <a:cubicBezTo>
                  <a:pt x="481241" y="1650428"/>
                  <a:pt x="475396" y="1654723"/>
                  <a:pt x="472652" y="1650786"/>
                </a:cubicBezTo>
                <a:cubicBezTo>
                  <a:pt x="458695" y="1630388"/>
                  <a:pt x="445812" y="1609154"/>
                  <a:pt x="432689" y="1588159"/>
                </a:cubicBezTo>
                <a:cubicBezTo>
                  <a:pt x="426129" y="1577662"/>
                  <a:pt x="418374" y="1568238"/>
                  <a:pt x="411456" y="1558098"/>
                </a:cubicBezTo>
                <a:cubicBezTo>
                  <a:pt x="406445" y="1550821"/>
                  <a:pt x="403105" y="1541875"/>
                  <a:pt x="396664" y="1535551"/>
                </a:cubicBezTo>
                <a:cubicBezTo>
                  <a:pt x="393085" y="1532092"/>
                  <a:pt x="396425" y="1524458"/>
                  <a:pt x="401673" y="1527440"/>
                </a:cubicBezTo>
                <a:close/>
                <a:moveTo>
                  <a:pt x="1529685" y="1874813"/>
                </a:moveTo>
                <a:cubicBezTo>
                  <a:pt x="1543762" y="1881852"/>
                  <a:pt x="1549010" y="1897359"/>
                  <a:pt x="1547698" y="1912390"/>
                </a:cubicBezTo>
                <a:cubicBezTo>
                  <a:pt x="1547220" y="1917520"/>
                  <a:pt x="1540183" y="1918235"/>
                  <a:pt x="1538154" y="1913702"/>
                </a:cubicBezTo>
                <a:cubicBezTo>
                  <a:pt x="1533144" y="1902847"/>
                  <a:pt x="1526107" y="1892110"/>
                  <a:pt x="1523005" y="1880420"/>
                </a:cubicBezTo>
                <a:cubicBezTo>
                  <a:pt x="1522050" y="1876961"/>
                  <a:pt x="1526344" y="1873144"/>
                  <a:pt x="1529685" y="1874813"/>
                </a:cubicBezTo>
                <a:close/>
                <a:moveTo>
                  <a:pt x="1511956" y="1866524"/>
                </a:moveTo>
                <a:cubicBezTo>
                  <a:pt x="1515580" y="1870401"/>
                  <a:pt x="1517757" y="1876126"/>
                  <a:pt x="1517995" y="1881614"/>
                </a:cubicBezTo>
                <a:cubicBezTo>
                  <a:pt x="1518352" y="1889844"/>
                  <a:pt x="1506423" y="1894258"/>
                  <a:pt x="1503322" y="1885550"/>
                </a:cubicBezTo>
                <a:cubicBezTo>
                  <a:pt x="1501891" y="1881375"/>
                  <a:pt x="1496164" y="1875291"/>
                  <a:pt x="1493898" y="1870281"/>
                </a:cubicBezTo>
                <a:cubicBezTo>
                  <a:pt x="1492347" y="1866941"/>
                  <a:pt x="1493779" y="1863600"/>
                  <a:pt x="1497238" y="1862527"/>
                </a:cubicBezTo>
                <a:cubicBezTo>
                  <a:pt x="1503262" y="1860619"/>
                  <a:pt x="1508333" y="1862647"/>
                  <a:pt x="1511956" y="1866524"/>
                </a:cubicBezTo>
                <a:close/>
                <a:moveTo>
                  <a:pt x="316262" y="1493561"/>
                </a:moveTo>
                <a:cubicBezTo>
                  <a:pt x="331174" y="1510501"/>
                  <a:pt x="345489" y="1527798"/>
                  <a:pt x="360160" y="1544857"/>
                </a:cubicBezTo>
                <a:cubicBezTo>
                  <a:pt x="370658" y="1557024"/>
                  <a:pt x="384616" y="1570623"/>
                  <a:pt x="389506" y="1586251"/>
                </a:cubicBezTo>
                <a:cubicBezTo>
                  <a:pt x="390819" y="1590187"/>
                  <a:pt x="384973" y="1594123"/>
                  <a:pt x="381991" y="1590545"/>
                </a:cubicBezTo>
                <a:cubicBezTo>
                  <a:pt x="358372" y="1561318"/>
                  <a:pt x="331293" y="1532809"/>
                  <a:pt x="306362" y="1504536"/>
                </a:cubicBezTo>
                <a:cubicBezTo>
                  <a:pt x="300158" y="1497499"/>
                  <a:pt x="309939" y="1486404"/>
                  <a:pt x="316262" y="1493561"/>
                </a:cubicBezTo>
                <a:close/>
                <a:moveTo>
                  <a:pt x="652901" y="1596988"/>
                </a:moveTo>
                <a:cubicBezTo>
                  <a:pt x="657434" y="1596033"/>
                  <a:pt x="660058" y="1601282"/>
                  <a:pt x="658030" y="1604861"/>
                </a:cubicBezTo>
                <a:cubicBezTo>
                  <a:pt x="650276" y="1618460"/>
                  <a:pt x="647294" y="1634564"/>
                  <a:pt x="639301" y="1648163"/>
                </a:cubicBezTo>
                <a:cubicBezTo>
                  <a:pt x="636677" y="1652577"/>
                  <a:pt x="629400" y="1650071"/>
                  <a:pt x="629758" y="1645062"/>
                </a:cubicBezTo>
                <a:cubicBezTo>
                  <a:pt x="630831" y="1631105"/>
                  <a:pt x="635723" y="1600686"/>
                  <a:pt x="652901" y="1596988"/>
                </a:cubicBezTo>
                <a:close/>
                <a:moveTo>
                  <a:pt x="365529" y="1505848"/>
                </a:moveTo>
                <a:cubicBezTo>
                  <a:pt x="391773" y="1540562"/>
                  <a:pt x="416466" y="1575991"/>
                  <a:pt x="437581" y="1613926"/>
                </a:cubicBezTo>
                <a:cubicBezTo>
                  <a:pt x="439967" y="1618221"/>
                  <a:pt x="433883" y="1622515"/>
                  <a:pt x="430662" y="1618936"/>
                </a:cubicBezTo>
                <a:cubicBezTo>
                  <a:pt x="401674" y="1587682"/>
                  <a:pt x="379605" y="1550105"/>
                  <a:pt x="353719" y="1516465"/>
                </a:cubicBezTo>
                <a:cubicBezTo>
                  <a:pt x="350618" y="1512468"/>
                  <a:pt x="352020" y="1507817"/>
                  <a:pt x="354972" y="1505162"/>
                </a:cubicBezTo>
                <a:cubicBezTo>
                  <a:pt x="357925" y="1502508"/>
                  <a:pt x="362428" y="1501852"/>
                  <a:pt x="365529" y="1505848"/>
                </a:cubicBezTo>
                <a:close/>
                <a:moveTo>
                  <a:pt x="1568931" y="1877081"/>
                </a:moveTo>
                <a:cubicBezTo>
                  <a:pt x="1585036" y="1880780"/>
                  <a:pt x="1582529" y="1907501"/>
                  <a:pt x="1577758" y="1918953"/>
                </a:cubicBezTo>
                <a:cubicBezTo>
                  <a:pt x="1574299" y="1927183"/>
                  <a:pt x="1562846" y="1922172"/>
                  <a:pt x="1563682" y="1914300"/>
                </a:cubicBezTo>
                <a:cubicBezTo>
                  <a:pt x="1564518" y="1906784"/>
                  <a:pt x="1568096" y="1891396"/>
                  <a:pt x="1564160" y="1884716"/>
                </a:cubicBezTo>
                <a:cubicBezTo>
                  <a:pt x="1562132" y="1881495"/>
                  <a:pt x="1564397" y="1876246"/>
                  <a:pt x="1568931" y="1877081"/>
                </a:cubicBezTo>
                <a:close/>
                <a:moveTo>
                  <a:pt x="251011" y="1467319"/>
                </a:moveTo>
                <a:cubicBezTo>
                  <a:pt x="263178" y="1489149"/>
                  <a:pt x="283458" y="1506923"/>
                  <a:pt x="298727" y="1526605"/>
                </a:cubicBezTo>
                <a:cubicBezTo>
                  <a:pt x="306122" y="1536269"/>
                  <a:pt x="313400" y="1546050"/>
                  <a:pt x="320318" y="1555952"/>
                </a:cubicBezTo>
                <a:cubicBezTo>
                  <a:pt x="324494" y="1562035"/>
                  <a:pt x="327595" y="1570982"/>
                  <a:pt x="332964" y="1575753"/>
                </a:cubicBezTo>
                <a:cubicBezTo>
                  <a:pt x="336183" y="1578616"/>
                  <a:pt x="333083" y="1584223"/>
                  <a:pt x="328788" y="1582196"/>
                </a:cubicBezTo>
                <a:cubicBezTo>
                  <a:pt x="312325" y="1574322"/>
                  <a:pt x="298488" y="1549271"/>
                  <a:pt x="288109" y="1535434"/>
                </a:cubicBezTo>
                <a:cubicBezTo>
                  <a:pt x="272960" y="1515273"/>
                  <a:pt x="251607" y="1495829"/>
                  <a:pt x="240990" y="1472805"/>
                </a:cubicBezTo>
                <a:cubicBezTo>
                  <a:pt x="239619" y="1469882"/>
                  <a:pt x="241318" y="1467079"/>
                  <a:pt x="243763" y="1465723"/>
                </a:cubicBezTo>
                <a:cubicBezTo>
                  <a:pt x="246209" y="1464365"/>
                  <a:pt x="249400" y="1464455"/>
                  <a:pt x="251011" y="1467319"/>
                </a:cubicBezTo>
                <a:close/>
                <a:moveTo>
                  <a:pt x="579059" y="1557740"/>
                </a:moveTo>
                <a:cubicBezTo>
                  <a:pt x="586933" y="1565016"/>
                  <a:pt x="583592" y="1576469"/>
                  <a:pt x="582638" y="1586132"/>
                </a:cubicBezTo>
                <a:cubicBezTo>
                  <a:pt x="581444" y="1598299"/>
                  <a:pt x="580371" y="1611063"/>
                  <a:pt x="573572" y="1621561"/>
                </a:cubicBezTo>
                <a:cubicBezTo>
                  <a:pt x="570590" y="1626213"/>
                  <a:pt x="564506" y="1622992"/>
                  <a:pt x="564387" y="1618339"/>
                </a:cubicBezTo>
                <a:cubicBezTo>
                  <a:pt x="564029" y="1599492"/>
                  <a:pt x="569397" y="1579810"/>
                  <a:pt x="571305" y="1561080"/>
                </a:cubicBezTo>
                <a:cubicBezTo>
                  <a:pt x="571663" y="1557621"/>
                  <a:pt x="576316" y="1555235"/>
                  <a:pt x="579059" y="1557740"/>
                </a:cubicBezTo>
                <a:close/>
                <a:moveTo>
                  <a:pt x="622362" y="1564897"/>
                </a:moveTo>
                <a:cubicBezTo>
                  <a:pt x="624866" y="1562512"/>
                  <a:pt x="630473" y="1563824"/>
                  <a:pt x="630832" y="1567760"/>
                </a:cubicBezTo>
                <a:cubicBezTo>
                  <a:pt x="631547" y="1577662"/>
                  <a:pt x="625702" y="1584580"/>
                  <a:pt x="622599" y="1593766"/>
                </a:cubicBezTo>
                <a:cubicBezTo>
                  <a:pt x="618425" y="1606173"/>
                  <a:pt x="616158" y="1619294"/>
                  <a:pt x="608166" y="1630031"/>
                </a:cubicBezTo>
                <a:cubicBezTo>
                  <a:pt x="607807" y="1630508"/>
                  <a:pt x="606973" y="1630508"/>
                  <a:pt x="606376" y="1630746"/>
                </a:cubicBezTo>
                <a:cubicBezTo>
                  <a:pt x="606376" y="1649951"/>
                  <a:pt x="604707" y="1668919"/>
                  <a:pt x="595521" y="1685977"/>
                </a:cubicBezTo>
                <a:cubicBezTo>
                  <a:pt x="593970" y="1689078"/>
                  <a:pt x="589318" y="1686932"/>
                  <a:pt x="589556" y="1683950"/>
                </a:cubicBezTo>
                <a:cubicBezTo>
                  <a:pt x="591107" y="1659853"/>
                  <a:pt x="592538" y="1637665"/>
                  <a:pt x="591823" y="1613687"/>
                </a:cubicBezTo>
                <a:cubicBezTo>
                  <a:pt x="591465" y="1599372"/>
                  <a:pt x="592300" y="1577781"/>
                  <a:pt x="600173" y="1565494"/>
                </a:cubicBezTo>
                <a:cubicBezTo>
                  <a:pt x="602558" y="1561796"/>
                  <a:pt x="608643" y="1562274"/>
                  <a:pt x="609001" y="1567283"/>
                </a:cubicBezTo>
                <a:cubicBezTo>
                  <a:pt x="609597" y="1575037"/>
                  <a:pt x="609239" y="1582552"/>
                  <a:pt x="608643" y="1590187"/>
                </a:cubicBezTo>
                <a:cubicBezTo>
                  <a:pt x="611147" y="1580763"/>
                  <a:pt x="614965" y="1572055"/>
                  <a:pt x="622362" y="1564897"/>
                </a:cubicBezTo>
                <a:close/>
                <a:moveTo>
                  <a:pt x="381037" y="1480560"/>
                </a:moveTo>
                <a:cubicBezTo>
                  <a:pt x="386166" y="1484496"/>
                  <a:pt x="388671" y="1490580"/>
                  <a:pt x="393562" y="1494875"/>
                </a:cubicBezTo>
                <a:cubicBezTo>
                  <a:pt x="397500" y="1498334"/>
                  <a:pt x="394516" y="1505850"/>
                  <a:pt x="388910" y="1503583"/>
                </a:cubicBezTo>
                <a:cubicBezTo>
                  <a:pt x="381276" y="1500481"/>
                  <a:pt x="374238" y="1492846"/>
                  <a:pt x="374356" y="1484257"/>
                </a:cubicBezTo>
                <a:cubicBezTo>
                  <a:pt x="374476" y="1481275"/>
                  <a:pt x="378292" y="1478531"/>
                  <a:pt x="381037" y="1480560"/>
                </a:cubicBezTo>
                <a:close/>
                <a:moveTo>
                  <a:pt x="570157" y="1536268"/>
                </a:moveTo>
                <a:cubicBezTo>
                  <a:pt x="571962" y="1536746"/>
                  <a:pt x="573453" y="1538237"/>
                  <a:pt x="573333" y="1540443"/>
                </a:cubicBezTo>
                <a:cubicBezTo>
                  <a:pt x="572856" y="1548317"/>
                  <a:pt x="571305" y="1553208"/>
                  <a:pt x="567011" y="1560127"/>
                </a:cubicBezTo>
                <a:cubicBezTo>
                  <a:pt x="564744" y="1563944"/>
                  <a:pt x="559376" y="1561319"/>
                  <a:pt x="559376" y="1557502"/>
                </a:cubicBezTo>
                <a:cubicBezTo>
                  <a:pt x="559734" y="1549748"/>
                  <a:pt x="561285" y="1544619"/>
                  <a:pt x="565102" y="1538176"/>
                </a:cubicBezTo>
                <a:cubicBezTo>
                  <a:pt x="566236" y="1536328"/>
                  <a:pt x="568353" y="1535791"/>
                  <a:pt x="570157" y="1536268"/>
                </a:cubicBezTo>
                <a:close/>
                <a:moveTo>
                  <a:pt x="336064" y="1461353"/>
                </a:moveTo>
                <a:cubicBezTo>
                  <a:pt x="343341" y="1466602"/>
                  <a:pt x="344534" y="1476504"/>
                  <a:pt x="352050" y="1481871"/>
                </a:cubicBezTo>
                <a:cubicBezTo>
                  <a:pt x="357418" y="1485808"/>
                  <a:pt x="350975" y="1492846"/>
                  <a:pt x="345727" y="1490937"/>
                </a:cubicBezTo>
                <a:cubicBezTo>
                  <a:pt x="336304" y="1487358"/>
                  <a:pt x="328430" y="1475429"/>
                  <a:pt x="328311" y="1465171"/>
                </a:cubicBezTo>
                <a:cubicBezTo>
                  <a:pt x="328311" y="1460876"/>
                  <a:pt x="332844" y="1458968"/>
                  <a:pt x="336064" y="1461353"/>
                </a:cubicBezTo>
                <a:close/>
                <a:moveTo>
                  <a:pt x="589795" y="1520282"/>
                </a:moveTo>
                <a:cubicBezTo>
                  <a:pt x="592540" y="1517062"/>
                  <a:pt x="597667" y="1518851"/>
                  <a:pt x="598145" y="1522907"/>
                </a:cubicBezTo>
                <a:cubicBezTo>
                  <a:pt x="598743" y="1529229"/>
                  <a:pt x="598385" y="1530184"/>
                  <a:pt x="595760" y="1536387"/>
                </a:cubicBezTo>
                <a:cubicBezTo>
                  <a:pt x="592778" y="1543306"/>
                  <a:pt x="582876" y="1538295"/>
                  <a:pt x="584308" y="1531734"/>
                </a:cubicBezTo>
                <a:cubicBezTo>
                  <a:pt x="585501" y="1526008"/>
                  <a:pt x="585859" y="1524816"/>
                  <a:pt x="589795" y="1520282"/>
                </a:cubicBezTo>
                <a:close/>
                <a:moveTo>
                  <a:pt x="768372" y="1556189"/>
                </a:moveTo>
                <a:cubicBezTo>
                  <a:pt x="771951" y="1557024"/>
                  <a:pt x="773860" y="1562751"/>
                  <a:pt x="770043" y="1564658"/>
                </a:cubicBezTo>
                <a:cubicBezTo>
                  <a:pt x="762170" y="1568477"/>
                  <a:pt x="755490" y="1573009"/>
                  <a:pt x="748690" y="1578377"/>
                </a:cubicBezTo>
                <a:cubicBezTo>
                  <a:pt x="744873" y="1581360"/>
                  <a:pt x="740817" y="1584938"/>
                  <a:pt x="736403" y="1587205"/>
                </a:cubicBezTo>
                <a:cubicBezTo>
                  <a:pt x="731870" y="1589591"/>
                  <a:pt x="725905" y="1590068"/>
                  <a:pt x="721730" y="1593527"/>
                </a:cubicBezTo>
                <a:cubicBezTo>
                  <a:pt x="716839" y="1597822"/>
                  <a:pt x="710756" y="1592811"/>
                  <a:pt x="711829" y="1587205"/>
                </a:cubicBezTo>
                <a:cubicBezTo>
                  <a:pt x="714095" y="1575395"/>
                  <a:pt x="730438" y="1569550"/>
                  <a:pt x="739385" y="1563466"/>
                </a:cubicBezTo>
                <a:cubicBezTo>
                  <a:pt x="748332" y="1557382"/>
                  <a:pt x="757517" y="1553804"/>
                  <a:pt x="768372" y="1556189"/>
                </a:cubicBezTo>
                <a:close/>
                <a:moveTo>
                  <a:pt x="350776" y="1424682"/>
                </a:moveTo>
                <a:cubicBezTo>
                  <a:pt x="332061" y="1417396"/>
                  <a:pt x="315039" y="1422137"/>
                  <a:pt x="293120" y="1426879"/>
                </a:cubicBezTo>
                <a:cubicBezTo>
                  <a:pt x="277493" y="1430219"/>
                  <a:pt x="282741" y="1431294"/>
                  <a:pt x="267115" y="1431771"/>
                </a:cubicBezTo>
                <a:cubicBezTo>
                  <a:pt x="251637" y="1432307"/>
                  <a:pt x="235421" y="1417813"/>
                  <a:pt x="218215" y="1415918"/>
                </a:cubicBezTo>
                <a:cubicBezTo>
                  <a:pt x="212480" y="1415285"/>
                  <a:pt x="206635" y="1416053"/>
                  <a:pt x="200670" y="1419244"/>
                </a:cubicBezTo>
                <a:cubicBezTo>
                  <a:pt x="198165" y="1420557"/>
                  <a:pt x="195183" y="1419842"/>
                  <a:pt x="192916" y="1418410"/>
                </a:cubicBezTo>
                <a:cubicBezTo>
                  <a:pt x="180987" y="1410655"/>
                  <a:pt x="172279" y="1420915"/>
                  <a:pt x="168343" y="1436303"/>
                </a:cubicBezTo>
                <a:cubicBezTo>
                  <a:pt x="167985" y="1442268"/>
                  <a:pt x="167268" y="1448232"/>
                  <a:pt x="167746" y="1454435"/>
                </a:cubicBezTo>
                <a:cubicBezTo>
                  <a:pt x="168581" y="1465291"/>
                  <a:pt x="172517" y="1474357"/>
                  <a:pt x="176932" y="1484138"/>
                </a:cubicBezTo>
                <a:cubicBezTo>
                  <a:pt x="180868" y="1492727"/>
                  <a:pt x="185521" y="1500839"/>
                  <a:pt x="189576" y="1509190"/>
                </a:cubicBezTo>
                <a:cubicBezTo>
                  <a:pt x="191007" y="1511934"/>
                  <a:pt x="191604" y="1514080"/>
                  <a:pt x="191603" y="1516824"/>
                </a:cubicBezTo>
                <a:cubicBezTo>
                  <a:pt x="196615" y="1522669"/>
                  <a:pt x="201744" y="1528395"/>
                  <a:pt x="207350" y="1533525"/>
                </a:cubicBezTo>
                <a:cubicBezTo>
                  <a:pt x="211287" y="1537223"/>
                  <a:pt x="206635" y="1542829"/>
                  <a:pt x="202101" y="1540920"/>
                </a:cubicBezTo>
                <a:cubicBezTo>
                  <a:pt x="187071" y="1534479"/>
                  <a:pt x="175380" y="1518017"/>
                  <a:pt x="164048" y="1506446"/>
                </a:cubicBezTo>
                <a:cubicBezTo>
                  <a:pt x="152238" y="1494398"/>
                  <a:pt x="139951" y="1469227"/>
                  <a:pt x="122177" y="1466126"/>
                </a:cubicBezTo>
                <a:cubicBezTo>
                  <a:pt x="120865" y="1465887"/>
                  <a:pt x="83408" y="1477220"/>
                  <a:pt x="79948" y="1479487"/>
                </a:cubicBezTo>
                <a:cubicBezTo>
                  <a:pt x="60742" y="1491893"/>
                  <a:pt x="81977" y="1511457"/>
                  <a:pt x="87344" y="1523386"/>
                </a:cubicBezTo>
                <a:lnTo>
                  <a:pt x="87344" y="1523505"/>
                </a:lnTo>
                <a:cubicBezTo>
                  <a:pt x="101420" y="1531855"/>
                  <a:pt x="112514" y="1543306"/>
                  <a:pt x="114303" y="1559650"/>
                </a:cubicBezTo>
                <a:cubicBezTo>
                  <a:pt x="114780" y="1564541"/>
                  <a:pt x="108340" y="1565018"/>
                  <a:pt x="105954" y="1561916"/>
                </a:cubicBezTo>
                <a:cubicBezTo>
                  <a:pt x="94740" y="1547124"/>
                  <a:pt x="35572" y="1502747"/>
                  <a:pt x="34259" y="1528872"/>
                </a:cubicBezTo>
                <a:cubicBezTo>
                  <a:pt x="34021" y="1532213"/>
                  <a:pt x="31039" y="1535076"/>
                  <a:pt x="27818" y="1535672"/>
                </a:cubicBezTo>
                <a:cubicBezTo>
                  <a:pt x="-14411" y="1542949"/>
                  <a:pt x="80664" y="1606650"/>
                  <a:pt x="87226" y="1611661"/>
                </a:cubicBezTo>
                <a:cubicBezTo>
                  <a:pt x="111917" y="1630747"/>
                  <a:pt x="131720" y="1653173"/>
                  <a:pt x="158083" y="1670708"/>
                </a:cubicBezTo>
                <a:cubicBezTo>
                  <a:pt x="217968" y="1710671"/>
                  <a:pt x="278209" y="1747652"/>
                  <a:pt x="343699" y="1777832"/>
                </a:cubicBezTo>
                <a:cubicBezTo>
                  <a:pt x="424458" y="1814932"/>
                  <a:pt x="497822" y="1860619"/>
                  <a:pt x="568919" y="1910602"/>
                </a:cubicBezTo>
                <a:cubicBezTo>
                  <a:pt x="549118" y="1893424"/>
                  <a:pt x="531342" y="1871713"/>
                  <a:pt x="512614" y="1855609"/>
                </a:cubicBezTo>
                <a:cubicBezTo>
                  <a:pt x="487564" y="1834018"/>
                  <a:pt x="462512" y="1812069"/>
                  <a:pt x="438535" y="1789402"/>
                </a:cubicBezTo>
                <a:cubicBezTo>
                  <a:pt x="436865" y="1787733"/>
                  <a:pt x="435433" y="1785108"/>
                  <a:pt x="436627" y="1782603"/>
                </a:cubicBezTo>
                <a:cubicBezTo>
                  <a:pt x="437104" y="1781649"/>
                  <a:pt x="437581" y="1780695"/>
                  <a:pt x="438058" y="1779741"/>
                </a:cubicBezTo>
                <a:cubicBezTo>
                  <a:pt x="440205" y="1775327"/>
                  <a:pt x="446170" y="1777951"/>
                  <a:pt x="447243" y="1781649"/>
                </a:cubicBezTo>
                <a:cubicBezTo>
                  <a:pt x="447482" y="1782603"/>
                  <a:pt x="483388" y="1807297"/>
                  <a:pt x="486251" y="1809920"/>
                </a:cubicBezTo>
                <a:cubicBezTo>
                  <a:pt x="498895" y="1821135"/>
                  <a:pt x="510945" y="1832943"/>
                  <a:pt x="523947" y="1843799"/>
                </a:cubicBezTo>
                <a:cubicBezTo>
                  <a:pt x="525617" y="1845111"/>
                  <a:pt x="527168" y="1846662"/>
                  <a:pt x="528719" y="1848094"/>
                </a:cubicBezTo>
                <a:cubicBezTo>
                  <a:pt x="527406" y="1846066"/>
                  <a:pt x="526214" y="1844157"/>
                  <a:pt x="524783" y="1842129"/>
                </a:cubicBezTo>
                <a:cubicBezTo>
                  <a:pt x="502833" y="1810875"/>
                  <a:pt x="474560" y="1781887"/>
                  <a:pt x="448914" y="1753615"/>
                </a:cubicBezTo>
                <a:cubicBezTo>
                  <a:pt x="437342" y="1740971"/>
                  <a:pt x="415631" y="1727968"/>
                  <a:pt x="411933" y="1709598"/>
                </a:cubicBezTo>
                <a:cubicBezTo>
                  <a:pt x="410979" y="1704587"/>
                  <a:pt x="417540" y="1703395"/>
                  <a:pt x="419807" y="1707093"/>
                </a:cubicBezTo>
                <a:cubicBezTo>
                  <a:pt x="432451" y="1728207"/>
                  <a:pt x="459291" y="1747651"/>
                  <a:pt x="476231" y="1766499"/>
                </a:cubicBezTo>
                <a:cubicBezTo>
                  <a:pt x="492813" y="1785108"/>
                  <a:pt x="511779" y="1802167"/>
                  <a:pt x="527406" y="1821730"/>
                </a:cubicBezTo>
                <a:cubicBezTo>
                  <a:pt x="536591" y="1833183"/>
                  <a:pt x="545658" y="1844992"/>
                  <a:pt x="554844" y="1856683"/>
                </a:cubicBezTo>
                <a:cubicBezTo>
                  <a:pt x="549952" y="1847855"/>
                  <a:pt x="545180" y="1838908"/>
                  <a:pt x="540408" y="1829365"/>
                </a:cubicBezTo>
                <a:cubicBezTo>
                  <a:pt x="530269" y="1808728"/>
                  <a:pt x="519294" y="1789165"/>
                  <a:pt x="505934" y="1770435"/>
                </a:cubicBezTo>
                <a:cubicBezTo>
                  <a:pt x="493647" y="1753138"/>
                  <a:pt x="475158" y="1740494"/>
                  <a:pt x="466330" y="1721168"/>
                </a:cubicBezTo>
                <a:cubicBezTo>
                  <a:pt x="464898" y="1717828"/>
                  <a:pt x="469909" y="1714250"/>
                  <a:pt x="472414" y="1716993"/>
                </a:cubicBezTo>
                <a:cubicBezTo>
                  <a:pt x="485535" y="1731428"/>
                  <a:pt x="502594" y="1739897"/>
                  <a:pt x="514046" y="1755643"/>
                </a:cubicBezTo>
                <a:cubicBezTo>
                  <a:pt x="528479" y="1775804"/>
                  <a:pt x="540171" y="1800019"/>
                  <a:pt x="551264" y="1822446"/>
                </a:cubicBezTo>
                <a:cubicBezTo>
                  <a:pt x="563910" y="1848093"/>
                  <a:pt x="575122" y="1876604"/>
                  <a:pt x="591704" y="1899746"/>
                </a:cubicBezTo>
                <a:cubicBezTo>
                  <a:pt x="593374" y="1902013"/>
                  <a:pt x="595044" y="1904040"/>
                  <a:pt x="596714" y="1906188"/>
                </a:cubicBezTo>
                <a:cubicBezTo>
                  <a:pt x="570232" y="1859545"/>
                  <a:pt x="551265" y="1806462"/>
                  <a:pt x="534087" y="1758268"/>
                </a:cubicBezTo>
                <a:cubicBezTo>
                  <a:pt x="532655" y="1754212"/>
                  <a:pt x="538500" y="1752065"/>
                  <a:pt x="540648" y="1755286"/>
                </a:cubicBezTo>
                <a:cubicBezTo>
                  <a:pt x="558303" y="1781291"/>
                  <a:pt x="569159" y="1811591"/>
                  <a:pt x="580848" y="1840698"/>
                </a:cubicBezTo>
                <a:cubicBezTo>
                  <a:pt x="574884" y="1819941"/>
                  <a:pt x="570232" y="1798588"/>
                  <a:pt x="561047" y="1778786"/>
                </a:cubicBezTo>
                <a:cubicBezTo>
                  <a:pt x="551145" y="1757314"/>
                  <a:pt x="539335" y="1736796"/>
                  <a:pt x="529434" y="1715323"/>
                </a:cubicBezTo>
                <a:cubicBezTo>
                  <a:pt x="502952" y="1657706"/>
                  <a:pt x="474204" y="1600566"/>
                  <a:pt x="442830" y="1545573"/>
                </a:cubicBezTo>
                <a:cubicBezTo>
                  <a:pt x="423385" y="1511457"/>
                  <a:pt x="401555" y="1461832"/>
                  <a:pt x="370301" y="1436422"/>
                </a:cubicBezTo>
                <a:cubicBezTo>
                  <a:pt x="363442" y="1430875"/>
                  <a:pt x="357015" y="1427110"/>
                  <a:pt x="350776" y="1424682"/>
                </a:cubicBezTo>
                <a:close/>
                <a:moveTo>
                  <a:pt x="2086367" y="1955098"/>
                </a:moveTo>
                <a:cubicBezTo>
                  <a:pt x="2080358" y="1952086"/>
                  <a:pt x="2071561" y="1949909"/>
                  <a:pt x="2057901" y="1948895"/>
                </a:cubicBezTo>
                <a:cubicBezTo>
                  <a:pt x="2051938" y="1948418"/>
                  <a:pt x="2021995" y="1949014"/>
                  <a:pt x="2015911" y="1953070"/>
                </a:cubicBezTo>
                <a:cubicBezTo>
                  <a:pt x="2002401" y="1962076"/>
                  <a:pt x="1995416" y="1973611"/>
                  <a:pt x="1992973" y="1986379"/>
                </a:cubicBezTo>
                <a:lnTo>
                  <a:pt x="1996220" y="2016911"/>
                </a:lnTo>
                <a:lnTo>
                  <a:pt x="2014719" y="2024523"/>
                </a:lnTo>
                <a:cubicBezTo>
                  <a:pt x="2013645" y="2019632"/>
                  <a:pt x="2015673" y="2014384"/>
                  <a:pt x="2019728" y="2011640"/>
                </a:cubicBezTo>
                <a:lnTo>
                  <a:pt x="2028883" y="2008872"/>
                </a:lnTo>
                <a:lnTo>
                  <a:pt x="2019207" y="2000979"/>
                </a:lnTo>
                <a:cubicBezTo>
                  <a:pt x="2015615" y="1995418"/>
                  <a:pt x="2013765" y="1988796"/>
                  <a:pt x="2015434" y="1983011"/>
                </a:cubicBezTo>
                <a:cubicBezTo>
                  <a:pt x="2016508" y="1979313"/>
                  <a:pt x="2021638" y="1978240"/>
                  <a:pt x="2023785" y="1981699"/>
                </a:cubicBezTo>
                <a:cubicBezTo>
                  <a:pt x="2026888" y="1986829"/>
                  <a:pt x="2030107" y="1991480"/>
                  <a:pt x="2033328" y="1996251"/>
                </a:cubicBezTo>
                <a:cubicBezTo>
                  <a:pt x="2035118" y="1998877"/>
                  <a:pt x="2036072" y="2002932"/>
                  <a:pt x="2038100" y="2005080"/>
                </a:cubicBezTo>
                <a:lnTo>
                  <a:pt x="2038117" y="2006079"/>
                </a:lnTo>
                <a:lnTo>
                  <a:pt x="2053950" y="2001291"/>
                </a:lnTo>
                <a:lnTo>
                  <a:pt x="2054632" y="2001242"/>
                </a:lnTo>
                <a:lnTo>
                  <a:pt x="2043349" y="1985278"/>
                </a:lnTo>
                <a:cubicBezTo>
                  <a:pt x="2037265" y="1978478"/>
                  <a:pt x="2032970" y="1974422"/>
                  <a:pt x="2032374" y="1965117"/>
                </a:cubicBezTo>
                <a:cubicBezTo>
                  <a:pt x="2032016" y="1960942"/>
                  <a:pt x="2037145" y="1959272"/>
                  <a:pt x="2040009" y="1961658"/>
                </a:cubicBezTo>
                <a:cubicBezTo>
                  <a:pt x="2046451" y="1966907"/>
                  <a:pt x="2053250" y="1971797"/>
                  <a:pt x="2058140" y="1978597"/>
                </a:cubicBezTo>
                <a:cubicBezTo>
                  <a:pt x="2062793" y="1985039"/>
                  <a:pt x="2063390" y="1993151"/>
                  <a:pt x="2067564" y="1999831"/>
                </a:cubicBezTo>
                <a:lnTo>
                  <a:pt x="2067516" y="2000309"/>
                </a:lnTo>
                <a:lnTo>
                  <a:pt x="2079500" y="1999440"/>
                </a:lnTo>
                <a:lnTo>
                  <a:pt x="2077704" y="1995418"/>
                </a:lnTo>
                <a:cubicBezTo>
                  <a:pt x="2076035" y="1991480"/>
                  <a:pt x="2074485" y="1987425"/>
                  <a:pt x="2072694" y="1983488"/>
                </a:cubicBezTo>
                <a:cubicBezTo>
                  <a:pt x="2069474" y="1976689"/>
                  <a:pt x="2064941" y="1971916"/>
                  <a:pt x="2066730" y="1964282"/>
                </a:cubicBezTo>
                <a:cubicBezTo>
                  <a:pt x="2067684" y="1960585"/>
                  <a:pt x="2072813" y="1957601"/>
                  <a:pt x="2076035" y="1960942"/>
                </a:cubicBezTo>
                <a:cubicBezTo>
                  <a:pt x="2083193" y="1968576"/>
                  <a:pt x="2087367" y="1976331"/>
                  <a:pt x="2091423" y="1985993"/>
                </a:cubicBezTo>
                <a:lnTo>
                  <a:pt x="2097400" y="1998681"/>
                </a:lnTo>
                <a:lnTo>
                  <a:pt x="2105580" y="1998735"/>
                </a:lnTo>
                <a:lnTo>
                  <a:pt x="2098103" y="1966311"/>
                </a:lnTo>
                <a:cubicBezTo>
                  <a:pt x="2095598" y="1961957"/>
                  <a:pt x="2092376" y="1958109"/>
                  <a:pt x="2086367" y="1955098"/>
                </a:cubicBezTo>
                <a:close/>
                <a:moveTo>
                  <a:pt x="1572630" y="1792624"/>
                </a:moveTo>
                <a:cubicBezTo>
                  <a:pt x="1585513" y="1800138"/>
                  <a:pt x="1581456" y="1816124"/>
                  <a:pt x="1586825" y="1828172"/>
                </a:cubicBezTo>
                <a:cubicBezTo>
                  <a:pt x="1591119" y="1837835"/>
                  <a:pt x="1575253" y="1842726"/>
                  <a:pt x="1571077" y="1833062"/>
                </a:cubicBezTo>
                <a:cubicBezTo>
                  <a:pt x="1566903" y="1823519"/>
                  <a:pt x="1564636" y="1808608"/>
                  <a:pt x="1564637" y="1798230"/>
                </a:cubicBezTo>
                <a:cubicBezTo>
                  <a:pt x="1564636" y="1794413"/>
                  <a:pt x="1568573" y="1790238"/>
                  <a:pt x="1572630" y="1792624"/>
                </a:cubicBezTo>
                <a:close/>
                <a:moveTo>
                  <a:pt x="856745" y="1506324"/>
                </a:moveTo>
                <a:cubicBezTo>
                  <a:pt x="850646" y="1504317"/>
                  <a:pt x="843586" y="1502859"/>
                  <a:pt x="836637" y="1501868"/>
                </a:cubicBezTo>
                <a:cubicBezTo>
                  <a:pt x="822740" y="1499885"/>
                  <a:pt x="809290" y="1499766"/>
                  <a:pt x="804876" y="1500839"/>
                </a:cubicBezTo>
                <a:cubicBezTo>
                  <a:pt x="788176" y="1505014"/>
                  <a:pt x="770759" y="1515274"/>
                  <a:pt x="755131" y="1522550"/>
                </a:cubicBezTo>
                <a:cubicBezTo>
                  <a:pt x="732825" y="1532929"/>
                  <a:pt x="712187" y="1545096"/>
                  <a:pt x="694890" y="1562632"/>
                </a:cubicBezTo>
                <a:cubicBezTo>
                  <a:pt x="686659" y="1570982"/>
                  <a:pt x="681411" y="1580883"/>
                  <a:pt x="671151" y="1586371"/>
                </a:cubicBezTo>
                <a:cubicBezTo>
                  <a:pt x="666856" y="1588757"/>
                  <a:pt x="659819" y="1584462"/>
                  <a:pt x="663039" y="1579332"/>
                </a:cubicBezTo>
                <a:cubicBezTo>
                  <a:pt x="690596" y="1536030"/>
                  <a:pt x="729485" y="1513007"/>
                  <a:pt x="775053" y="1494756"/>
                </a:cubicBezTo>
                <a:cubicBezTo>
                  <a:pt x="773145" y="1488791"/>
                  <a:pt x="758353" y="1494159"/>
                  <a:pt x="752627" y="1492489"/>
                </a:cubicBezTo>
                <a:cubicBezTo>
                  <a:pt x="741056" y="1489149"/>
                  <a:pt x="736284" y="1474476"/>
                  <a:pt x="723162" y="1473164"/>
                </a:cubicBezTo>
                <a:cubicBezTo>
                  <a:pt x="714216" y="1472329"/>
                  <a:pt x="704910" y="1476981"/>
                  <a:pt x="697515" y="1481395"/>
                </a:cubicBezTo>
                <a:cubicBezTo>
                  <a:pt x="681292" y="1491058"/>
                  <a:pt x="671390" y="1507877"/>
                  <a:pt x="657433" y="1520283"/>
                </a:cubicBezTo>
                <a:cubicBezTo>
                  <a:pt x="645742" y="1530662"/>
                  <a:pt x="634887" y="1541875"/>
                  <a:pt x="624151" y="1553566"/>
                </a:cubicBezTo>
                <a:cubicBezTo>
                  <a:pt x="620692" y="1557264"/>
                  <a:pt x="615323" y="1554639"/>
                  <a:pt x="615562" y="1549868"/>
                </a:cubicBezTo>
                <a:cubicBezTo>
                  <a:pt x="616517" y="1526726"/>
                  <a:pt x="637868" y="1513842"/>
                  <a:pt x="653019" y="1499647"/>
                </a:cubicBezTo>
                <a:cubicBezTo>
                  <a:pt x="661728" y="1491416"/>
                  <a:pt x="669719" y="1481873"/>
                  <a:pt x="678548" y="1473761"/>
                </a:cubicBezTo>
                <a:cubicBezTo>
                  <a:pt x="665306" y="1471375"/>
                  <a:pt x="645861" y="1472925"/>
                  <a:pt x="638585" y="1479606"/>
                </a:cubicBezTo>
                <a:cubicBezTo>
                  <a:pt x="629638" y="1487955"/>
                  <a:pt x="624032" y="1499527"/>
                  <a:pt x="613295" y="1505969"/>
                </a:cubicBezTo>
                <a:cubicBezTo>
                  <a:pt x="609955" y="1507996"/>
                  <a:pt x="605661" y="1504776"/>
                  <a:pt x="605899" y="1501078"/>
                </a:cubicBezTo>
                <a:cubicBezTo>
                  <a:pt x="606615" y="1490818"/>
                  <a:pt x="613654" y="1485093"/>
                  <a:pt x="620215" y="1477935"/>
                </a:cubicBezTo>
                <a:cubicBezTo>
                  <a:pt x="605303" y="1480560"/>
                  <a:pt x="589915" y="1482350"/>
                  <a:pt x="583473" y="1502748"/>
                </a:cubicBezTo>
                <a:cubicBezTo>
                  <a:pt x="582161" y="1506804"/>
                  <a:pt x="578105" y="1510263"/>
                  <a:pt x="573572" y="1508951"/>
                </a:cubicBezTo>
                <a:cubicBezTo>
                  <a:pt x="513331" y="1491416"/>
                  <a:pt x="571663" y="1733575"/>
                  <a:pt x="579179" y="1760654"/>
                </a:cubicBezTo>
                <a:cubicBezTo>
                  <a:pt x="593374" y="1812425"/>
                  <a:pt x="602917" y="1863244"/>
                  <a:pt x="623674" y="1909647"/>
                </a:cubicBezTo>
                <a:cubicBezTo>
                  <a:pt x="609597" y="1864079"/>
                  <a:pt x="600174" y="1816124"/>
                  <a:pt x="597310" y="1769958"/>
                </a:cubicBezTo>
                <a:cubicBezTo>
                  <a:pt x="597191" y="1767811"/>
                  <a:pt x="600293" y="1766380"/>
                  <a:pt x="601724" y="1768169"/>
                </a:cubicBezTo>
                <a:cubicBezTo>
                  <a:pt x="616635" y="1786898"/>
                  <a:pt x="618425" y="1810517"/>
                  <a:pt x="622242" y="1833660"/>
                </a:cubicBezTo>
                <a:cubicBezTo>
                  <a:pt x="623674" y="1842368"/>
                  <a:pt x="626060" y="1850837"/>
                  <a:pt x="627850" y="1859427"/>
                </a:cubicBezTo>
                <a:cubicBezTo>
                  <a:pt x="627372" y="1847020"/>
                  <a:pt x="628087" y="1835091"/>
                  <a:pt x="630473" y="1824355"/>
                </a:cubicBezTo>
                <a:cubicBezTo>
                  <a:pt x="631667" y="1818987"/>
                  <a:pt x="639181" y="1818749"/>
                  <a:pt x="640255" y="1824354"/>
                </a:cubicBezTo>
                <a:cubicBezTo>
                  <a:pt x="645146" y="1851196"/>
                  <a:pt x="643834" y="1878394"/>
                  <a:pt x="649797" y="1905353"/>
                </a:cubicBezTo>
                <a:cubicBezTo>
                  <a:pt x="649798" y="1905472"/>
                  <a:pt x="649798" y="1905472"/>
                  <a:pt x="649798" y="1905472"/>
                </a:cubicBezTo>
                <a:cubicBezTo>
                  <a:pt x="648843" y="1867299"/>
                  <a:pt x="653615" y="1829246"/>
                  <a:pt x="659699" y="1803359"/>
                </a:cubicBezTo>
                <a:cubicBezTo>
                  <a:pt x="668527" y="1766022"/>
                  <a:pt x="691431" y="1736915"/>
                  <a:pt x="703956" y="1700770"/>
                </a:cubicBezTo>
                <a:cubicBezTo>
                  <a:pt x="715766" y="1666653"/>
                  <a:pt x="726979" y="1649594"/>
                  <a:pt x="752030" y="1621323"/>
                </a:cubicBezTo>
                <a:cubicBezTo>
                  <a:pt x="773741" y="1596869"/>
                  <a:pt x="799627" y="1568954"/>
                  <a:pt x="832790" y="1561081"/>
                </a:cubicBezTo>
                <a:cubicBezTo>
                  <a:pt x="848059" y="1557383"/>
                  <a:pt x="857842" y="1560246"/>
                  <a:pt x="873111" y="1561319"/>
                </a:cubicBezTo>
                <a:cubicBezTo>
                  <a:pt x="870248" y="1561200"/>
                  <a:pt x="931921" y="1570027"/>
                  <a:pt x="935738" y="1566687"/>
                </a:cubicBezTo>
                <a:cubicBezTo>
                  <a:pt x="936096" y="1566330"/>
                  <a:pt x="931562" y="1560961"/>
                  <a:pt x="931681" y="1560246"/>
                </a:cubicBezTo>
                <a:cubicBezTo>
                  <a:pt x="937288" y="1515035"/>
                  <a:pt x="891599" y="1531735"/>
                  <a:pt x="875257" y="1535553"/>
                </a:cubicBezTo>
                <a:cubicBezTo>
                  <a:pt x="848417" y="1541756"/>
                  <a:pt x="824440" y="1554043"/>
                  <a:pt x="796407" y="1549987"/>
                </a:cubicBezTo>
                <a:cubicBezTo>
                  <a:pt x="791873" y="1549271"/>
                  <a:pt x="789487" y="1542114"/>
                  <a:pt x="794616" y="1540324"/>
                </a:cubicBezTo>
                <a:cubicBezTo>
                  <a:pt x="817401" y="1532331"/>
                  <a:pt x="844838" y="1519806"/>
                  <a:pt x="871081" y="1514080"/>
                </a:cubicBezTo>
                <a:cubicBezTo>
                  <a:pt x="867980" y="1510889"/>
                  <a:pt x="862843" y="1508332"/>
                  <a:pt x="856745" y="1506324"/>
                </a:cubicBezTo>
                <a:close/>
                <a:moveTo>
                  <a:pt x="2844834" y="2066050"/>
                </a:moveTo>
                <a:cubicBezTo>
                  <a:pt x="2807244" y="2057723"/>
                  <a:pt x="2843087" y="2127187"/>
                  <a:pt x="2850706" y="2150256"/>
                </a:cubicBezTo>
                <a:cubicBezTo>
                  <a:pt x="2855359" y="2164332"/>
                  <a:pt x="2836151" y="2169699"/>
                  <a:pt x="2828637" y="2159560"/>
                </a:cubicBezTo>
                <a:cubicBezTo>
                  <a:pt x="2812533" y="2137969"/>
                  <a:pt x="2729746" y="2022377"/>
                  <a:pt x="2742032" y="2071881"/>
                </a:cubicBezTo>
                <a:cubicBezTo>
                  <a:pt x="2744060" y="2079755"/>
                  <a:pt x="2732130" y="2086196"/>
                  <a:pt x="2726525" y="2080590"/>
                </a:cubicBezTo>
                <a:cubicBezTo>
                  <a:pt x="2710420" y="2064723"/>
                  <a:pt x="2629899" y="1993985"/>
                  <a:pt x="2659245" y="2048858"/>
                </a:cubicBezTo>
                <a:cubicBezTo>
                  <a:pt x="2664017" y="2057805"/>
                  <a:pt x="2651371" y="2064367"/>
                  <a:pt x="2645049" y="2057924"/>
                </a:cubicBezTo>
                <a:cubicBezTo>
                  <a:pt x="2597930" y="2009850"/>
                  <a:pt x="2600435" y="2024046"/>
                  <a:pt x="2602105" y="2045281"/>
                </a:cubicBezTo>
                <a:cubicBezTo>
                  <a:pt x="2602224" y="2046354"/>
                  <a:pt x="2652326" y="2100869"/>
                  <a:pt x="2661273" y="2112798"/>
                </a:cubicBezTo>
                <a:cubicBezTo>
                  <a:pt x="2701473" y="2166240"/>
                  <a:pt x="2733443" y="2225170"/>
                  <a:pt x="2770424" y="2280759"/>
                </a:cubicBezTo>
                <a:cubicBezTo>
                  <a:pt x="2776985" y="2290541"/>
                  <a:pt x="2761357" y="2302231"/>
                  <a:pt x="2753961" y="2293165"/>
                </a:cubicBezTo>
                <a:cubicBezTo>
                  <a:pt x="2724258" y="2256663"/>
                  <a:pt x="2701117" y="2214792"/>
                  <a:pt x="2675706" y="2175187"/>
                </a:cubicBezTo>
                <a:cubicBezTo>
                  <a:pt x="2659483" y="2149897"/>
                  <a:pt x="2640992" y="2126277"/>
                  <a:pt x="2622622" y="2102539"/>
                </a:cubicBezTo>
                <a:cubicBezTo>
                  <a:pt x="2606995" y="2095620"/>
                  <a:pt x="2592443" y="2088225"/>
                  <a:pt x="2579439" y="2076296"/>
                </a:cubicBezTo>
                <a:cubicBezTo>
                  <a:pt x="2572640" y="2070093"/>
                  <a:pt x="2496890" y="1959868"/>
                  <a:pt x="2482934" y="1991838"/>
                </a:cubicBezTo>
                <a:cubicBezTo>
                  <a:pt x="2480667" y="1996967"/>
                  <a:pt x="2474821" y="1999592"/>
                  <a:pt x="2469453" y="1998875"/>
                </a:cubicBezTo>
                <a:cubicBezTo>
                  <a:pt x="2456928" y="1997146"/>
                  <a:pt x="2433161" y="1981758"/>
                  <a:pt x="2412492" y="1970887"/>
                </a:cubicBezTo>
                <a:lnTo>
                  <a:pt x="2408024" y="1969117"/>
                </a:lnTo>
                <a:lnTo>
                  <a:pt x="2399283" y="1978305"/>
                </a:lnTo>
                <a:lnTo>
                  <a:pt x="2385204" y="1969889"/>
                </a:lnTo>
                <a:lnTo>
                  <a:pt x="2386786" y="1968697"/>
                </a:lnTo>
                <a:lnTo>
                  <a:pt x="2391697" y="1962652"/>
                </a:lnTo>
                <a:lnTo>
                  <a:pt x="2385611" y="1960243"/>
                </a:lnTo>
                <a:cubicBezTo>
                  <a:pt x="2378621" y="1959338"/>
                  <a:pt x="2374201" y="1961836"/>
                  <a:pt x="2374141" y="1970008"/>
                </a:cubicBezTo>
                <a:cubicBezTo>
                  <a:pt x="2374022" y="1978478"/>
                  <a:pt x="2362809" y="1983726"/>
                  <a:pt x="2356128" y="1978715"/>
                </a:cubicBezTo>
                <a:cubicBezTo>
                  <a:pt x="2335640" y="1963328"/>
                  <a:pt x="2316896" y="1947268"/>
                  <a:pt x="2297229" y="1951925"/>
                </a:cubicBezTo>
                <a:cubicBezTo>
                  <a:pt x="2290675" y="1953479"/>
                  <a:pt x="2284017" y="1957334"/>
                  <a:pt x="2277157" y="1964282"/>
                </a:cubicBezTo>
                <a:cubicBezTo>
                  <a:pt x="2253539" y="1988259"/>
                  <a:pt x="2269523" y="1988736"/>
                  <a:pt x="2288728" y="2014622"/>
                </a:cubicBezTo>
                <a:cubicBezTo>
                  <a:pt x="2320460" y="2057447"/>
                  <a:pt x="2348613" y="2102896"/>
                  <a:pt x="2380701" y="2145484"/>
                </a:cubicBezTo>
                <a:cubicBezTo>
                  <a:pt x="2389410" y="2157055"/>
                  <a:pt x="2371994" y="2170535"/>
                  <a:pt x="2362928" y="2159202"/>
                </a:cubicBezTo>
                <a:cubicBezTo>
                  <a:pt x="2348851" y="2141667"/>
                  <a:pt x="2336087" y="2123058"/>
                  <a:pt x="2323562" y="2104328"/>
                </a:cubicBezTo>
                <a:cubicBezTo>
                  <a:pt x="2323443" y="2104209"/>
                  <a:pt x="2323204" y="2104209"/>
                  <a:pt x="2323085" y="2104090"/>
                </a:cubicBezTo>
                <a:cubicBezTo>
                  <a:pt x="2307338" y="2087986"/>
                  <a:pt x="2290756" y="2073312"/>
                  <a:pt x="2274891" y="2057328"/>
                </a:cubicBezTo>
                <a:cubicBezTo>
                  <a:pt x="2256163" y="2038480"/>
                  <a:pt x="2236957" y="2006153"/>
                  <a:pt x="2209878" y="1998041"/>
                </a:cubicBezTo>
                <a:cubicBezTo>
                  <a:pt x="2147728" y="1979432"/>
                  <a:pt x="2206418" y="2032874"/>
                  <a:pt x="2218585" y="2047068"/>
                </a:cubicBezTo>
                <a:cubicBezTo>
                  <a:pt x="2228369" y="2058521"/>
                  <a:pt x="2238627" y="2069495"/>
                  <a:pt x="2248886" y="2080232"/>
                </a:cubicBezTo>
                <a:cubicBezTo>
                  <a:pt x="2258788" y="2090371"/>
                  <a:pt x="2268688" y="2100869"/>
                  <a:pt x="2278948" y="2111367"/>
                </a:cubicBezTo>
                <a:cubicBezTo>
                  <a:pt x="2289087" y="2122103"/>
                  <a:pt x="2271432" y="2136537"/>
                  <a:pt x="2261292" y="2126040"/>
                </a:cubicBezTo>
                <a:cubicBezTo>
                  <a:pt x="2248767" y="2112917"/>
                  <a:pt x="2236241" y="2100154"/>
                  <a:pt x="2223955" y="2087150"/>
                </a:cubicBezTo>
                <a:cubicBezTo>
                  <a:pt x="2203437" y="2066513"/>
                  <a:pt x="2181607" y="2046831"/>
                  <a:pt x="2156555" y="2034066"/>
                </a:cubicBezTo>
                <a:lnTo>
                  <a:pt x="2112896" y="2023497"/>
                </a:lnTo>
                <a:lnTo>
                  <a:pt x="2111743" y="2023535"/>
                </a:lnTo>
                <a:lnTo>
                  <a:pt x="2111630" y="2023191"/>
                </a:lnTo>
                <a:lnTo>
                  <a:pt x="2102905" y="2021079"/>
                </a:lnTo>
                <a:lnTo>
                  <a:pt x="2095753" y="2021764"/>
                </a:lnTo>
                <a:lnTo>
                  <a:pt x="2094420" y="2022987"/>
                </a:lnTo>
                <a:lnTo>
                  <a:pt x="2093184" y="2022011"/>
                </a:lnTo>
                <a:lnTo>
                  <a:pt x="2043349" y="2026790"/>
                </a:lnTo>
                <a:cubicBezTo>
                  <a:pt x="2068399" y="2064127"/>
                  <a:pt x="2107646" y="2091088"/>
                  <a:pt x="2139973" y="2121387"/>
                </a:cubicBezTo>
                <a:cubicBezTo>
                  <a:pt x="2162520" y="2142621"/>
                  <a:pt x="2182799" y="2165405"/>
                  <a:pt x="2202124" y="2189740"/>
                </a:cubicBezTo>
                <a:cubicBezTo>
                  <a:pt x="2209161" y="2198568"/>
                  <a:pt x="2197472" y="2211333"/>
                  <a:pt x="2189479" y="2202623"/>
                </a:cubicBezTo>
                <a:cubicBezTo>
                  <a:pt x="2158345" y="2168507"/>
                  <a:pt x="2128164" y="2136298"/>
                  <a:pt x="2092736" y="2106714"/>
                </a:cubicBezTo>
                <a:cubicBezTo>
                  <a:pt x="2084266" y="2099677"/>
                  <a:pt x="2075914" y="2092638"/>
                  <a:pt x="2067803" y="2085362"/>
                </a:cubicBezTo>
                <a:cubicBezTo>
                  <a:pt x="2067683" y="2085241"/>
                  <a:pt x="2067445" y="2085362"/>
                  <a:pt x="2067325" y="2085241"/>
                </a:cubicBezTo>
                <a:cubicBezTo>
                  <a:pt x="2010425" y="2042297"/>
                  <a:pt x="1973087" y="2036214"/>
                  <a:pt x="1913680" y="2064844"/>
                </a:cubicBezTo>
                <a:cubicBezTo>
                  <a:pt x="1908670" y="2067230"/>
                  <a:pt x="1901392" y="2069495"/>
                  <a:pt x="1893997" y="2072239"/>
                </a:cubicBezTo>
                <a:cubicBezTo>
                  <a:pt x="1902346" y="2074387"/>
                  <a:pt x="1910578" y="2078681"/>
                  <a:pt x="1917616" y="2084885"/>
                </a:cubicBezTo>
                <a:cubicBezTo>
                  <a:pt x="1933124" y="2098602"/>
                  <a:pt x="1941713" y="2118405"/>
                  <a:pt x="1954836" y="2134032"/>
                </a:cubicBezTo>
                <a:cubicBezTo>
                  <a:pt x="1976785" y="2160276"/>
                  <a:pt x="2006131" y="2179242"/>
                  <a:pt x="2026767" y="2206561"/>
                </a:cubicBezTo>
                <a:cubicBezTo>
                  <a:pt x="2032015" y="2213598"/>
                  <a:pt x="2023069" y="2220040"/>
                  <a:pt x="2016627" y="2217654"/>
                </a:cubicBezTo>
                <a:cubicBezTo>
                  <a:pt x="1991696" y="2208349"/>
                  <a:pt x="1969985" y="2191649"/>
                  <a:pt x="1951138" y="2173039"/>
                </a:cubicBezTo>
                <a:cubicBezTo>
                  <a:pt x="1934318" y="2156459"/>
                  <a:pt x="1896382" y="2077846"/>
                  <a:pt x="1862863" y="2097291"/>
                </a:cubicBezTo>
                <a:cubicBezTo>
                  <a:pt x="1861550" y="2100869"/>
                  <a:pt x="1860715" y="2104686"/>
                  <a:pt x="1860715" y="2109220"/>
                </a:cubicBezTo>
                <a:cubicBezTo>
                  <a:pt x="1860715" y="2115482"/>
                  <a:pt x="1866560" y="2126069"/>
                  <a:pt x="1873300" y="2136388"/>
                </a:cubicBezTo>
                <a:lnTo>
                  <a:pt x="1889686" y="2159715"/>
                </a:lnTo>
                <a:lnTo>
                  <a:pt x="1894155" y="2153015"/>
                </a:lnTo>
                <a:lnTo>
                  <a:pt x="1897425" y="2168214"/>
                </a:lnTo>
                <a:lnTo>
                  <a:pt x="1975473" y="2247477"/>
                </a:lnTo>
                <a:cubicBezTo>
                  <a:pt x="2129119" y="2355913"/>
                  <a:pt x="2294813" y="2443948"/>
                  <a:pt x="2471124" y="2509558"/>
                </a:cubicBezTo>
                <a:cubicBezTo>
                  <a:pt x="2522181" y="2528645"/>
                  <a:pt x="2574311" y="2531627"/>
                  <a:pt x="2625963" y="2546777"/>
                </a:cubicBezTo>
                <a:cubicBezTo>
                  <a:pt x="2674515" y="2560972"/>
                  <a:pt x="2721872" y="2575168"/>
                  <a:pt x="2772093" y="2583996"/>
                </a:cubicBezTo>
                <a:cubicBezTo>
                  <a:pt x="2862874" y="2599980"/>
                  <a:pt x="2953773" y="2602366"/>
                  <a:pt x="3038708" y="2641016"/>
                </a:cubicBezTo>
                <a:cubicBezTo>
                  <a:pt x="3079266" y="2659387"/>
                  <a:pt x="3118633" y="2679547"/>
                  <a:pt x="3156686" y="2701616"/>
                </a:cubicBezTo>
                <a:cubicBezTo>
                  <a:pt x="3117559" y="2667976"/>
                  <a:pt x="3080102" y="2633740"/>
                  <a:pt x="3045865" y="2600696"/>
                </a:cubicBezTo>
                <a:cubicBezTo>
                  <a:pt x="3038349" y="2593419"/>
                  <a:pt x="3047655" y="2582325"/>
                  <a:pt x="3056124" y="2588290"/>
                </a:cubicBezTo>
                <a:cubicBezTo>
                  <a:pt x="3090360" y="2612267"/>
                  <a:pt x="3125791" y="2636841"/>
                  <a:pt x="3161457" y="2662011"/>
                </a:cubicBezTo>
                <a:cubicBezTo>
                  <a:pt x="3112191" y="2605826"/>
                  <a:pt x="3066860" y="2546180"/>
                  <a:pt x="3026182" y="2489518"/>
                </a:cubicBezTo>
                <a:cubicBezTo>
                  <a:pt x="3020217" y="2481286"/>
                  <a:pt x="3033817" y="2471623"/>
                  <a:pt x="3040258" y="2479020"/>
                </a:cubicBezTo>
                <a:cubicBezTo>
                  <a:pt x="3068888" y="2511705"/>
                  <a:pt x="3098711" y="2543437"/>
                  <a:pt x="3128891" y="2575167"/>
                </a:cubicBezTo>
                <a:cubicBezTo>
                  <a:pt x="3068172" y="2488444"/>
                  <a:pt x="3016043" y="2396352"/>
                  <a:pt x="2981807" y="2307122"/>
                </a:cubicBezTo>
                <a:cubicBezTo>
                  <a:pt x="2978585" y="2298414"/>
                  <a:pt x="2990992" y="2295313"/>
                  <a:pt x="2995524" y="2301396"/>
                </a:cubicBezTo>
                <a:cubicBezTo>
                  <a:pt x="3032386" y="2350664"/>
                  <a:pt x="3064116" y="2403867"/>
                  <a:pt x="3096086" y="2456951"/>
                </a:cubicBezTo>
                <a:cubicBezTo>
                  <a:pt x="3059584" y="2381321"/>
                  <a:pt x="3025943" y="2304140"/>
                  <a:pt x="2991469" y="2232685"/>
                </a:cubicBezTo>
                <a:cubicBezTo>
                  <a:pt x="2986578" y="2222426"/>
                  <a:pt x="3001251" y="2213956"/>
                  <a:pt x="3006976" y="2223976"/>
                </a:cubicBezTo>
                <a:cubicBezTo>
                  <a:pt x="3039423" y="2281117"/>
                  <a:pt x="3075568" y="2340166"/>
                  <a:pt x="3110640" y="2400407"/>
                </a:cubicBezTo>
                <a:cubicBezTo>
                  <a:pt x="3108731" y="2395277"/>
                  <a:pt x="3106704" y="2390148"/>
                  <a:pt x="3104914" y="2384899"/>
                </a:cubicBezTo>
                <a:cubicBezTo>
                  <a:pt x="3092866" y="2348755"/>
                  <a:pt x="3077954" y="2313325"/>
                  <a:pt x="3061850" y="2278850"/>
                </a:cubicBezTo>
                <a:cubicBezTo>
                  <a:pt x="3048967" y="2251175"/>
                  <a:pt x="3045984" y="2233282"/>
                  <a:pt x="3023319" y="2206918"/>
                </a:cubicBezTo>
                <a:cubicBezTo>
                  <a:pt x="3018309" y="2201192"/>
                  <a:pt x="2966298" y="2145841"/>
                  <a:pt x="2963316" y="2177811"/>
                </a:cubicBezTo>
                <a:cubicBezTo>
                  <a:pt x="2962362" y="2188906"/>
                  <a:pt x="2945661" y="2194632"/>
                  <a:pt x="2938146" y="2186400"/>
                </a:cubicBezTo>
                <a:cubicBezTo>
                  <a:pt x="2916077" y="2162065"/>
                  <a:pt x="2889951" y="2087866"/>
                  <a:pt x="2865736" y="2074744"/>
                </a:cubicBezTo>
                <a:cubicBezTo>
                  <a:pt x="2857073" y="2070017"/>
                  <a:pt x="2850203" y="2067240"/>
                  <a:pt x="2844834" y="2066050"/>
                </a:cubicBezTo>
                <a:close/>
                <a:moveTo>
                  <a:pt x="1311741" y="1528752"/>
                </a:moveTo>
                <a:cubicBezTo>
                  <a:pt x="1259253" y="1542352"/>
                  <a:pt x="1214043" y="1554996"/>
                  <a:pt x="1176944" y="1599372"/>
                </a:cubicBezTo>
                <a:cubicBezTo>
                  <a:pt x="1156067" y="1624305"/>
                  <a:pt x="1144376" y="1648401"/>
                  <a:pt x="1131851" y="1677270"/>
                </a:cubicBezTo>
                <a:cubicBezTo>
                  <a:pt x="1126602" y="1689199"/>
                  <a:pt x="1127079" y="1691941"/>
                  <a:pt x="1117656" y="1700173"/>
                </a:cubicBezTo>
                <a:cubicBezTo>
                  <a:pt x="1112168" y="1705064"/>
                  <a:pt x="1104534" y="1699219"/>
                  <a:pt x="1107515" y="1692658"/>
                </a:cubicBezTo>
                <a:cubicBezTo>
                  <a:pt x="1115271" y="1675241"/>
                  <a:pt x="1119565" y="1658302"/>
                  <a:pt x="1126006" y="1641721"/>
                </a:cubicBezTo>
                <a:cubicBezTo>
                  <a:pt x="1132447" y="1607365"/>
                  <a:pt x="1137577" y="1571101"/>
                  <a:pt x="1102029" y="1605575"/>
                </a:cubicBezTo>
                <a:cubicBezTo>
                  <a:pt x="1078171" y="1628599"/>
                  <a:pt x="1061828" y="1659734"/>
                  <a:pt x="1050496" y="1691822"/>
                </a:cubicBezTo>
                <a:cubicBezTo>
                  <a:pt x="1048825" y="1700292"/>
                  <a:pt x="1046082" y="1708523"/>
                  <a:pt x="1042503" y="1716993"/>
                </a:cubicBezTo>
                <a:cubicBezTo>
                  <a:pt x="1036062" y="1741924"/>
                  <a:pt x="1035346" y="1762919"/>
                  <a:pt x="1021149" y="1785465"/>
                </a:cubicBezTo>
                <a:cubicBezTo>
                  <a:pt x="1018526" y="1789641"/>
                  <a:pt x="1010891" y="1787851"/>
                  <a:pt x="1011488" y="1782483"/>
                </a:cubicBezTo>
                <a:cubicBezTo>
                  <a:pt x="1015423" y="1746458"/>
                  <a:pt x="1022939" y="1710551"/>
                  <a:pt x="1035822" y="1676553"/>
                </a:cubicBezTo>
                <a:cubicBezTo>
                  <a:pt x="1034987" y="1670469"/>
                  <a:pt x="1033556" y="1664266"/>
                  <a:pt x="1030932" y="1656871"/>
                </a:cubicBezTo>
                <a:cubicBezTo>
                  <a:pt x="1028546" y="1650190"/>
                  <a:pt x="1026996" y="1645180"/>
                  <a:pt x="1026279" y="1640051"/>
                </a:cubicBezTo>
                <a:cubicBezTo>
                  <a:pt x="998485" y="1662716"/>
                  <a:pt x="989538" y="1692777"/>
                  <a:pt x="972718" y="1725582"/>
                </a:cubicBezTo>
                <a:cubicBezTo>
                  <a:pt x="964248" y="1742282"/>
                  <a:pt x="952915" y="1756478"/>
                  <a:pt x="948502" y="1775088"/>
                </a:cubicBezTo>
                <a:cubicBezTo>
                  <a:pt x="943730" y="1795486"/>
                  <a:pt x="946235" y="1812902"/>
                  <a:pt x="937646" y="1831870"/>
                </a:cubicBezTo>
                <a:cubicBezTo>
                  <a:pt x="935737" y="1836044"/>
                  <a:pt x="928461" y="1835687"/>
                  <a:pt x="928224" y="1830557"/>
                </a:cubicBezTo>
                <a:cubicBezTo>
                  <a:pt x="926553" y="1785823"/>
                  <a:pt x="939077" y="1757910"/>
                  <a:pt x="954705" y="1723554"/>
                </a:cubicBezTo>
                <a:cubicBezTo>
                  <a:pt x="950292" y="1706733"/>
                  <a:pt x="923452" y="1727968"/>
                  <a:pt x="918799" y="1732381"/>
                </a:cubicBezTo>
                <a:cubicBezTo>
                  <a:pt x="894941" y="1755047"/>
                  <a:pt x="896731" y="1790357"/>
                  <a:pt x="885159" y="1819941"/>
                </a:cubicBezTo>
                <a:cubicBezTo>
                  <a:pt x="883608" y="1823877"/>
                  <a:pt x="880745" y="1826144"/>
                  <a:pt x="876332" y="1826501"/>
                </a:cubicBezTo>
                <a:cubicBezTo>
                  <a:pt x="834819" y="1829364"/>
                  <a:pt x="824798" y="1821729"/>
                  <a:pt x="813705" y="1870997"/>
                </a:cubicBezTo>
                <a:cubicBezTo>
                  <a:pt x="803087" y="1918474"/>
                  <a:pt x="813465" y="1901415"/>
                  <a:pt x="816567" y="1934460"/>
                </a:cubicBezTo>
                <a:cubicBezTo>
                  <a:pt x="817282" y="1940901"/>
                  <a:pt x="810125" y="1945076"/>
                  <a:pt x="809648" y="1948775"/>
                </a:cubicBezTo>
                <a:cubicBezTo>
                  <a:pt x="803564" y="1996848"/>
                  <a:pt x="800821" y="1982295"/>
                  <a:pt x="811915" y="2017724"/>
                </a:cubicBezTo>
                <a:cubicBezTo>
                  <a:pt x="830166" y="2075938"/>
                  <a:pt x="839351" y="2119718"/>
                  <a:pt x="881341" y="2167076"/>
                </a:cubicBezTo>
                <a:cubicBezTo>
                  <a:pt x="892555" y="2179840"/>
                  <a:pt x="903172" y="2193915"/>
                  <a:pt x="914027" y="2208111"/>
                </a:cubicBezTo>
                <a:cubicBezTo>
                  <a:pt x="906273" y="2196301"/>
                  <a:pt x="898519" y="2184372"/>
                  <a:pt x="890647" y="2172682"/>
                </a:cubicBezTo>
                <a:cubicBezTo>
                  <a:pt x="868697" y="2139877"/>
                  <a:pt x="855218" y="2103971"/>
                  <a:pt x="846509" y="2065321"/>
                </a:cubicBezTo>
                <a:cubicBezTo>
                  <a:pt x="845316" y="2060072"/>
                  <a:pt x="851638" y="2057209"/>
                  <a:pt x="854859" y="2061385"/>
                </a:cubicBezTo>
                <a:cubicBezTo>
                  <a:pt x="863209" y="2071882"/>
                  <a:pt x="864641" y="2085839"/>
                  <a:pt x="869055" y="2098245"/>
                </a:cubicBezTo>
                <a:cubicBezTo>
                  <a:pt x="876331" y="2118763"/>
                  <a:pt x="884324" y="2139996"/>
                  <a:pt x="895895" y="2158367"/>
                </a:cubicBezTo>
                <a:cubicBezTo>
                  <a:pt x="902694" y="2169223"/>
                  <a:pt x="909613" y="2181271"/>
                  <a:pt x="916651" y="2193438"/>
                </a:cubicBezTo>
                <a:cubicBezTo>
                  <a:pt x="885875" y="2128665"/>
                  <a:pt x="872275" y="2055539"/>
                  <a:pt x="879195" y="1984442"/>
                </a:cubicBezTo>
                <a:cubicBezTo>
                  <a:pt x="879672" y="1978715"/>
                  <a:pt x="888142" y="1976688"/>
                  <a:pt x="889811" y="1983010"/>
                </a:cubicBezTo>
                <a:cubicBezTo>
                  <a:pt x="902336" y="2032278"/>
                  <a:pt x="898042" y="2083691"/>
                  <a:pt x="912477" y="2133913"/>
                </a:cubicBezTo>
                <a:cubicBezTo>
                  <a:pt x="916651" y="2148585"/>
                  <a:pt x="922617" y="2162662"/>
                  <a:pt x="928938" y="2176619"/>
                </a:cubicBezTo>
                <a:cubicBezTo>
                  <a:pt x="922496" y="2147751"/>
                  <a:pt x="917606" y="2117928"/>
                  <a:pt x="913073" y="2090849"/>
                </a:cubicBezTo>
                <a:cubicBezTo>
                  <a:pt x="903411" y="2033947"/>
                  <a:pt x="901025" y="1984085"/>
                  <a:pt x="903291" y="1926228"/>
                </a:cubicBezTo>
                <a:cubicBezTo>
                  <a:pt x="903530" y="1919906"/>
                  <a:pt x="911879" y="1919548"/>
                  <a:pt x="913788" y="1925035"/>
                </a:cubicBezTo>
                <a:cubicBezTo>
                  <a:pt x="922496" y="1950086"/>
                  <a:pt x="913430" y="1979551"/>
                  <a:pt x="914863" y="2005914"/>
                </a:cubicBezTo>
                <a:cubicBezTo>
                  <a:pt x="915697" y="2021183"/>
                  <a:pt x="917845" y="2036572"/>
                  <a:pt x="920230" y="2051960"/>
                </a:cubicBezTo>
                <a:cubicBezTo>
                  <a:pt x="919395" y="2040269"/>
                  <a:pt x="918799" y="2028699"/>
                  <a:pt x="918680" y="2017009"/>
                </a:cubicBezTo>
                <a:cubicBezTo>
                  <a:pt x="918201" y="1980982"/>
                  <a:pt x="930251" y="1945911"/>
                  <a:pt x="933233" y="1910362"/>
                </a:cubicBezTo>
                <a:cubicBezTo>
                  <a:pt x="933591" y="1905353"/>
                  <a:pt x="940986" y="1904636"/>
                  <a:pt x="942657" y="1909170"/>
                </a:cubicBezTo>
                <a:cubicBezTo>
                  <a:pt x="954228" y="1940066"/>
                  <a:pt x="936215" y="1982533"/>
                  <a:pt x="935260" y="2014980"/>
                </a:cubicBezTo>
                <a:cubicBezTo>
                  <a:pt x="934783" y="2031561"/>
                  <a:pt x="935261" y="2048262"/>
                  <a:pt x="935977" y="2064963"/>
                </a:cubicBezTo>
                <a:cubicBezTo>
                  <a:pt x="936692" y="2063412"/>
                  <a:pt x="937646" y="2061981"/>
                  <a:pt x="938481" y="2060549"/>
                </a:cubicBezTo>
                <a:cubicBezTo>
                  <a:pt x="942418" y="2034543"/>
                  <a:pt x="945639" y="2008300"/>
                  <a:pt x="948502" y="1982056"/>
                </a:cubicBezTo>
                <a:cubicBezTo>
                  <a:pt x="952319" y="1946746"/>
                  <a:pt x="949456" y="1906784"/>
                  <a:pt x="965441" y="1874337"/>
                </a:cubicBezTo>
                <a:cubicBezTo>
                  <a:pt x="968184" y="1868850"/>
                  <a:pt x="977370" y="1871952"/>
                  <a:pt x="976892" y="1877796"/>
                </a:cubicBezTo>
                <a:cubicBezTo>
                  <a:pt x="973075" y="1926109"/>
                  <a:pt x="971645" y="1980267"/>
                  <a:pt x="959954" y="2029415"/>
                </a:cubicBezTo>
                <a:cubicBezTo>
                  <a:pt x="963533" y="2025000"/>
                  <a:pt x="967351" y="2021183"/>
                  <a:pt x="971168" y="2017009"/>
                </a:cubicBezTo>
                <a:cubicBezTo>
                  <a:pt x="982739" y="1966907"/>
                  <a:pt x="1003256" y="1917639"/>
                  <a:pt x="1006597" y="1865867"/>
                </a:cubicBezTo>
                <a:cubicBezTo>
                  <a:pt x="1006955" y="1859783"/>
                  <a:pt x="1015544" y="1858233"/>
                  <a:pt x="1018048" y="1863719"/>
                </a:cubicBezTo>
                <a:cubicBezTo>
                  <a:pt x="1028069" y="1885789"/>
                  <a:pt x="1015901" y="1915611"/>
                  <a:pt x="1010772" y="1937919"/>
                </a:cubicBezTo>
                <a:cubicBezTo>
                  <a:pt x="1006119" y="1958078"/>
                  <a:pt x="1000035" y="1976330"/>
                  <a:pt x="993355" y="1994462"/>
                </a:cubicBezTo>
                <a:cubicBezTo>
                  <a:pt x="998962" y="1989213"/>
                  <a:pt x="1004569" y="1984084"/>
                  <a:pt x="1009937" y="1978715"/>
                </a:cubicBezTo>
                <a:cubicBezTo>
                  <a:pt x="1010891" y="1977761"/>
                  <a:pt x="1011487" y="1976688"/>
                  <a:pt x="1012442" y="1975734"/>
                </a:cubicBezTo>
                <a:cubicBezTo>
                  <a:pt x="1021508" y="1914896"/>
                  <a:pt x="1040832" y="1854176"/>
                  <a:pt x="1042265" y="1792862"/>
                </a:cubicBezTo>
                <a:cubicBezTo>
                  <a:pt x="1042384" y="1787494"/>
                  <a:pt x="1049302" y="1785465"/>
                  <a:pt x="1051569" y="1790714"/>
                </a:cubicBezTo>
                <a:cubicBezTo>
                  <a:pt x="1062783" y="1816601"/>
                  <a:pt x="1055028" y="1864078"/>
                  <a:pt x="1047394" y="1891157"/>
                </a:cubicBezTo>
                <a:cubicBezTo>
                  <a:pt x="1042384" y="1909050"/>
                  <a:pt x="1039402" y="1928257"/>
                  <a:pt x="1034868" y="1946866"/>
                </a:cubicBezTo>
                <a:cubicBezTo>
                  <a:pt x="1047037" y="1927780"/>
                  <a:pt x="1056818" y="1907618"/>
                  <a:pt x="1068032" y="1887101"/>
                </a:cubicBezTo>
                <a:cubicBezTo>
                  <a:pt x="1068747" y="1884238"/>
                  <a:pt x="1069701" y="1881495"/>
                  <a:pt x="1070178" y="1878632"/>
                </a:cubicBezTo>
                <a:cubicBezTo>
                  <a:pt x="1071372" y="1871235"/>
                  <a:pt x="1072564" y="1864555"/>
                  <a:pt x="1074354" y="1857397"/>
                </a:cubicBezTo>
                <a:cubicBezTo>
                  <a:pt x="1078052" y="1842128"/>
                  <a:pt x="1085208" y="1810875"/>
                  <a:pt x="1081630" y="1795129"/>
                </a:cubicBezTo>
                <a:cubicBezTo>
                  <a:pt x="1080557" y="1790476"/>
                  <a:pt x="1085805" y="1787732"/>
                  <a:pt x="1089623" y="1788926"/>
                </a:cubicBezTo>
                <a:cubicBezTo>
                  <a:pt x="1106920" y="1794174"/>
                  <a:pt x="1096660" y="1824832"/>
                  <a:pt x="1095230" y="1837476"/>
                </a:cubicBezTo>
                <a:cubicBezTo>
                  <a:pt x="1094872" y="1840339"/>
                  <a:pt x="1094394" y="1843441"/>
                  <a:pt x="1094036" y="1846423"/>
                </a:cubicBezTo>
                <a:cubicBezTo>
                  <a:pt x="1099404" y="1839146"/>
                  <a:pt x="1105250" y="1832466"/>
                  <a:pt x="1110976" y="1825547"/>
                </a:cubicBezTo>
                <a:cubicBezTo>
                  <a:pt x="1111214" y="1824950"/>
                  <a:pt x="1111572" y="1824473"/>
                  <a:pt x="1112168" y="1823996"/>
                </a:cubicBezTo>
                <a:cubicBezTo>
                  <a:pt x="1112406" y="1823638"/>
                  <a:pt x="1112764" y="1823281"/>
                  <a:pt x="1113004" y="1822923"/>
                </a:cubicBezTo>
                <a:cubicBezTo>
                  <a:pt x="1115986" y="1813380"/>
                  <a:pt x="1117656" y="1803240"/>
                  <a:pt x="1119803" y="1793577"/>
                </a:cubicBezTo>
                <a:cubicBezTo>
                  <a:pt x="1120161" y="1792026"/>
                  <a:pt x="1126483" y="1767453"/>
                  <a:pt x="1125887" y="1766737"/>
                </a:cubicBezTo>
                <a:cubicBezTo>
                  <a:pt x="1123143" y="1763397"/>
                  <a:pt x="1126960" y="1758864"/>
                  <a:pt x="1130659" y="1759460"/>
                </a:cubicBezTo>
                <a:cubicBezTo>
                  <a:pt x="1131374" y="1759579"/>
                  <a:pt x="1132090" y="1759698"/>
                  <a:pt x="1132805" y="1759818"/>
                </a:cubicBezTo>
                <a:cubicBezTo>
                  <a:pt x="1135312" y="1760176"/>
                  <a:pt x="1136743" y="1762682"/>
                  <a:pt x="1137100" y="1764947"/>
                </a:cubicBezTo>
                <a:cubicBezTo>
                  <a:pt x="1138293" y="1774611"/>
                  <a:pt x="1137697" y="1786181"/>
                  <a:pt x="1135550" y="1797394"/>
                </a:cubicBezTo>
                <a:cubicBezTo>
                  <a:pt x="1147837" y="1784273"/>
                  <a:pt x="1160362" y="1771270"/>
                  <a:pt x="1172768" y="1758148"/>
                </a:cubicBezTo>
                <a:cubicBezTo>
                  <a:pt x="1175273" y="1751945"/>
                  <a:pt x="1178017" y="1745861"/>
                  <a:pt x="1180761" y="1739778"/>
                </a:cubicBezTo>
                <a:cubicBezTo>
                  <a:pt x="1186606" y="1726655"/>
                  <a:pt x="1191735" y="1712221"/>
                  <a:pt x="1193048" y="1697788"/>
                </a:cubicBezTo>
                <a:cubicBezTo>
                  <a:pt x="1193405" y="1694327"/>
                  <a:pt x="1198176" y="1691941"/>
                  <a:pt x="1200562" y="1695044"/>
                </a:cubicBezTo>
                <a:cubicBezTo>
                  <a:pt x="1208555" y="1705541"/>
                  <a:pt x="1206050" y="1716039"/>
                  <a:pt x="1201517" y="1727014"/>
                </a:cubicBezTo>
                <a:cubicBezTo>
                  <a:pt x="1201875" y="1726655"/>
                  <a:pt x="1202233" y="1726297"/>
                  <a:pt x="1202591" y="1725940"/>
                </a:cubicBezTo>
                <a:cubicBezTo>
                  <a:pt x="1230624" y="1693970"/>
                  <a:pt x="1258061" y="1661642"/>
                  <a:pt x="1280129" y="1624901"/>
                </a:cubicBezTo>
                <a:cubicBezTo>
                  <a:pt x="1299216" y="1593169"/>
                  <a:pt x="1303152" y="1561915"/>
                  <a:pt x="1311741" y="1528752"/>
                </a:cubicBezTo>
                <a:close/>
                <a:moveTo>
                  <a:pt x="1674214" y="1639119"/>
                </a:moveTo>
                <a:cubicBezTo>
                  <a:pt x="1661091" y="1635048"/>
                  <a:pt x="1651540" y="1665669"/>
                  <a:pt x="1647424" y="1689914"/>
                </a:cubicBezTo>
                <a:cubicBezTo>
                  <a:pt x="1646590" y="1695044"/>
                  <a:pt x="1641341" y="1700292"/>
                  <a:pt x="1635734" y="1698981"/>
                </a:cubicBezTo>
                <a:cubicBezTo>
                  <a:pt x="1595891" y="1689438"/>
                  <a:pt x="1589449" y="1699577"/>
                  <a:pt x="1569885" y="1733098"/>
                </a:cubicBezTo>
                <a:cubicBezTo>
                  <a:pt x="1549367" y="1768168"/>
                  <a:pt x="1543999" y="1757433"/>
                  <a:pt x="1558792" y="1774850"/>
                </a:cubicBezTo>
                <a:cubicBezTo>
                  <a:pt x="1561059" y="1777474"/>
                  <a:pt x="1560819" y="1782006"/>
                  <a:pt x="1559388" y="1784870"/>
                </a:cubicBezTo>
                <a:cubicBezTo>
                  <a:pt x="1558433" y="1786658"/>
                  <a:pt x="1538155" y="1807057"/>
                  <a:pt x="1539466" y="1803718"/>
                </a:cubicBezTo>
                <a:cubicBezTo>
                  <a:pt x="1531593" y="1823877"/>
                  <a:pt x="1550203" y="1852030"/>
                  <a:pt x="1561654" y="1867180"/>
                </a:cubicBezTo>
                <a:cubicBezTo>
                  <a:pt x="1567619" y="1875054"/>
                  <a:pt x="1555928" y="1885789"/>
                  <a:pt x="1548055" y="1880660"/>
                </a:cubicBezTo>
                <a:cubicBezTo>
                  <a:pt x="1526105" y="1866107"/>
                  <a:pt x="1509405" y="1822327"/>
                  <a:pt x="1477794" y="1847616"/>
                </a:cubicBezTo>
                <a:cubicBezTo>
                  <a:pt x="1448209" y="1871356"/>
                  <a:pt x="1470636" y="1918236"/>
                  <a:pt x="1489485" y="1950206"/>
                </a:cubicBezTo>
                <a:cubicBezTo>
                  <a:pt x="1489603" y="1950445"/>
                  <a:pt x="1489723" y="1950802"/>
                  <a:pt x="1489961" y="1951041"/>
                </a:cubicBezTo>
                <a:cubicBezTo>
                  <a:pt x="1494971" y="1959391"/>
                  <a:pt x="1499624" y="1966788"/>
                  <a:pt x="1502964" y="1972274"/>
                </a:cubicBezTo>
                <a:cubicBezTo>
                  <a:pt x="1522050" y="2003767"/>
                  <a:pt x="1532070" y="2030488"/>
                  <a:pt x="1520141" y="2066394"/>
                </a:cubicBezTo>
                <a:cubicBezTo>
                  <a:pt x="1517637" y="2073791"/>
                  <a:pt x="1505587" y="2072479"/>
                  <a:pt x="1506185" y="2064248"/>
                </a:cubicBezTo>
                <a:cubicBezTo>
                  <a:pt x="1509405" y="2015458"/>
                  <a:pt x="1485428" y="1979671"/>
                  <a:pt x="1467773" y="1943526"/>
                </a:cubicBezTo>
                <a:cubicBezTo>
                  <a:pt x="1464432" y="1940186"/>
                  <a:pt x="1461092" y="1937204"/>
                  <a:pt x="1457752" y="1934818"/>
                </a:cubicBezTo>
                <a:cubicBezTo>
                  <a:pt x="1451191" y="1930046"/>
                  <a:pt x="1444154" y="1926348"/>
                  <a:pt x="1436876" y="1922770"/>
                </a:cubicBezTo>
                <a:cubicBezTo>
                  <a:pt x="1426856" y="1917878"/>
                  <a:pt x="1425305" y="1911914"/>
                  <a:pt x="1422085" y="1928376"/>
                </a:cubicBezTo>
                <a:cubicBezTo>
                  <a:pt x="1415643" y="1961062"/>
                  <a:pt x="1443677" y="1997207"/>
                  <a:pt x="1421965" y="2028342"/>
                </a:cubicBezTo>
                <a:cubicBezTo>
                  <a:pt x="1418983" y="2032636"/>
                  <a:pt x="1412303" y="2030728"/>
                  <a:pt x="1412303" y="2025360"/>
                </a:cubicBezTo>
                <a:cubicBezTo>
                  <a:pt x="1412422" y="2010210"/>
                  <a:pt x="1416001" y="1996849"/>
                  <a:pt x="1414092" y="1981221"/>
                </a:cubicBezTo>
                <a:cubicBezTo>
                  <a:pt x="1413854" y="1979551"/>
                  <a:pt x="1413495" y="1977881"/>
                  <a:pt x="1413138" y="1976211"/>
                </a:cubicBezTo>
                <a:cubicBezTo>
                  <a:pt x="1412184" y="1975735"/>
                  <a:pt x="1411349" y="1974900"/>
                  <a:pt x="1411229" y="1973587"/>
                </a:cubicBezTo>
                <a:cubicBezTo>
                  <a:pt x="1408128" y="1954619"/>
                  <a:pt x="1396915" y="1950922"/>
                  <a:pt x="1377829" y="1962374"/>
                </a:cubicBezTo>
                <a:cubicBezTo>
                  <a:pt x="1376397" y="1965953"/>
                  <a:pt x="1375084" y="1969651"/>
                  <a:pt x="1374011" y="1973468"/>
                </a:cubicBezTo>
                <a:cubicBezTo>
                  <a:pt x="1371863" y="1976450"/>
                  <a:pt x="1370790" y="1982057"/>
                  <a:pt x="1369717" y="1985635"/>
                </a:cubicBezTo>
                <a:cubicBezTo>
                  <a:pt x="1368285" y="1988021"/>
                  <a:pt x="1366496" y="1990169"/>
                  <a:pt x="1364587" y="1992196"/>
                </a:cubicBezTo>
                <a:cubicBezTo>
                  <a:pt x="1365899" y="2001262"/>
                  <a:pt x="1367091" y="2010328"/>
                  <a:pt x="1368285" y="2019394"/>
                </a:cubicBezTo>
                <a:cubicBezTo>
                  <a:pt x="1370074" y="2025479"/>
                  <a:pt x="1374846" y="2032636"/>
                  <a:pt x="1377708" y="2038720"/>
                </a:cubicBezTo>
                <a:cubicBezTo>
                  <a:pt x="1388922" y="2063174"/>
                  <a:pt x="1415166" y="2094905"/>
                  <a:pt x="1407769" y="2123297"/>
                </a:cubicBezTo>
                <a:cubicBezTo>
                  <a:pt x="1406577" y="2127710"/>
                  <a:pt x="1400135" y="2128783"/>
                  <a:pt x="1398584" y="2124012"/>
                </a:cubicBezTo>
                <a:cubicBezTo>
                  <a:pt x="1389041" y="2095740"/>
                  <a:pt x="1375322" y="2069855"/>
                  <a:pt x="1361843" y="2043730"/>
                </a:cubicBezTo>
                <a:cubicBezTo>
                  <a:pt x="1347170" y="2046355"/>
                  <a:pt x="1344665" y="2052915"/>
                  <a:pt x="1354925" y="2063533"/>
                </a:cubicBezTo>
                <a:cubicBezTo>
                  <a:pt x="1357430" y="2074149"/>
                  <a:pt x="1363513" y="2076416"/>
                  <a:pt x="1367927" y="2085124"/>
                </a:cubicBezTo>
                <a:cubicBezTo>
                  <a:pt x="1376157" y="2101228"/>
                  <a:pt x="1384388" y="2117571"/>
                  <a:pt x="1391189" y="2134153"/>
                </a:cubicBezTo>
                <a:cubicBezTo>
                  <a:pt x="1406935" y="2172564"/>
                  <a:pt x="1421965" y="2212764"/>
                  <a:pt x="1434013" y="2252368"/>
                </a:cubicBezTo>
                <a:cubicBezTo>
                  <a:pt x="1435565" y="2257498"/>
                  <a:pt x="1429004" y="2261674"/>
                  <a:pt x="1425545" y="2257140"/>
                </a:cubicBezTo>
                <a:cubicBezTo>
                  <a:pt x="1404429" y="2229464"/>
                  <a:pt x="1399539" y="2191292"/>
                  <a:pt x="1387014" y="2159322"/>
                </a:cubicBezTo>
                <a:cubicBezTo>
                  <a:pt x="1379975" y="2141310"/>
                  <a:pt x="1373176" y="2124012"/>
                  <a:pt x="1363991" y="2106954"/>
                </a:cubicBezTo>
                <a:cubicBezTo>
                  <a:pt x="1360053" y="2099677"/>
                  <a:pt x="1354924" y="2092400"/>
                  <a:pt x="1350272" y="2084885"/>
                </a:cubicBezTo>
                <a:cubicBezTo>
                  <a:pt x="1342996" y="2085720"/>
                  <a:pt x="1334764" y="2102660"/>
                  <a:pt x="1330590" y="2110891"/>
                </a:cubicBezTo>
                <a:cubicBezTo>
                  <a:pt x="1331066" y="2111129"/>
                  <a:pt x="1331544" y="2110891"/>
                  <a:pt x="1331901" y="2111249"/>
                </a:cubicBezTo>
                <a:cubicBezTo>
                  <a:pt x="1336911" y="2115662"/>
                  <a:pt x="1336434" y="2116377"/>
                  <a:pt x="1337985" y="2122580"/>
                </a:cubicBezTo>
                <a:cubicBezTo>
                  <a:pt x="1340371" y="2132124"/>
                  <a:pt x="1344665" y="2140474"/>
                  <a:pt x="1349078" y="2149182"/>
                </a:cubicBezTo>
                <a:cubicBezTo>
                  <a:pt x="1351464" y="2153716"/>
                  <a:pt x="1345023" y="2157056"/>
                  <a:pt x="1341564" y="2154550"/>
                </a:cubicBezTo>
                <a:cubicBezTo>
                  <a:pt x="1331901" y="2147632"/>
                  <a:pt x="1319853" y="2131647"/>
                  <a:pt x="1322357" y="2118763"/>
                </a:cubicBezTo>
                <a:cubicBezTo>
                  <a:pt x="1320807" y="2118883"/>
                  <a:pt x="1319257" y="2118883"/>
                  <a:pt x="1317706" y="2120076"/>
                </a:cubicBezTo>
                <a:cubicBezTo>
                  <a:pt x="1291581" y="2140117"/>
                  <a:pt x="1297665" y="2145484"/>
                  <a:pt x="1308282" y="2168627"/>
                </a:cubicBezTo>
                <a:cubicBezTo>
                  <a:pt x="1321524" y="2197615"/>
                  <a:pt x="1349676" y="2230658"/>
                  <a:pt x="1350868" y="2262985"/>
                </a:cubicBezTo>
                <a:cubicBezTo>
                  <a:pt x="1351107" y="2269069"/>
                  <a:pt x="1341564" y="2271455"/>
                  <a:pt x="1339178" y="2265729"/>
                </a:cubicBezTo>
                <a:cubicBezTo>
                  <a:pt x="1325102" y="2232446"/>
                  <a:pt x="1305419" y="2201789"/>
                  <a:pt x="1291342" y="2168508"/>
                </a:cubicBezTo>
                <a:cubicBezTo>
                  <a:pt x="1284424" y="2173280"/>
                  <a:pt x="1277862" y="2181988"/>
                  <a:pt x="1277744" y="2188191"/>
                </a:cubicBezTo>
                <a:cubicBezTo>
                  <a:pt x="1277743" y="2189026"/>
                  <a:pt x="1277981" y="2189860"/>
                  <a:pt x="1278101" y="2190695"/>
                </a:cubicBezTo>
                <a:cubicBezTo>
                  <a:pt x="1280367" y="2192008"/>
                  <a:pt x="1281084" y="2194751"/>
                  <a:pt x="1279771" y="2196899"/>
                </a:cubicBezTo>
                <a:cubicBezTo>
                  <a:pt x="1281680" y="2201789"/>
                  <a:pt x="1284424" y="2206800"/>
                  <a:pt x="1285616" y="2211095"/>
                </a:cubicBezTo>
                <a:cubicBezTo>
                  <a:pt x="1289076" y="2223262"/>
                  <a:pt x="1291104" y="2234595"/>
                  <a:pt x="1296830" y="2246046"/>
                </a:cubicBezTo>
                <a:cubicBezTo>
                  <a:pt x="1302675" y="2257617"/>
                  <a:pt x="1313412" y="2271574"/>
                  <a:pt x="1314722" y="2284815"/>
                </a:cubicBezTo>
                <a:cubicBezTo>
                  <a:pt x="1314962" y="2287082"/>
                  <a:pt x="1312457" y="2289349"/>
                  <a:pt x="1310190" y="2289230"/>
                </a:cubicBezTo>
                <a:cubicBezTo>
                  <a:pt x="1300885" y="2288633"/>
                  <a:pt x="1298023" y="2281118"/>
                  <a:pt x="1294086" y="2273603"/>
                </a:cubicBezTo>
                <a:cubicBezTo>
                  <a:pt x="1284185" y="2254516"/>
                  <a:pt x="1275596" y="2237816"/>
                  <a:pt x="1271422" y="2216940"/>
                </a:cubicBezTo>
                <a:cubicBezTo>
                  <a:pt x="1270586" y="2212287"/>
                  <a:pt x="1269036" y="2207636"/>
                  <a:pt x="1267604" y="2202983"/>
                </a:cubicBezTo>
                <a:cubicBezTo>
                  <a:pt x="1162985" y="2255948"/>
                  <a:pt x="1373176" y="2487848"/>
                  <a:pt x="1407055" y="2529839"/>
                </a:cubicBezTo>
                <a:cubicBezTo>
                  <a:pt x="1428169" y="2555962"/>
                  <a:pt x="1452266" y="2579820"/>
                  <a:pt x="1476362" y="2603559"/>
                </a:cubicBezTo>
                <a:cubicBezTo>
                  <a:pt x="1458111" y="2578986"/>
                  <a:pt x="1442246" y="2553457"/>
                  <a:pt x="1429599" y="2530197"/>
                </a:cubicBezTo>
                <a:cubicBezTo>
                  <a:pt x="1427810" y="2526736"/>
                  <a:pt x="1432581" y="2523635"/>
                  <a:pt x="1435087" y="2526379"/>
                </a:cubicBezTo>
                <a:cubicBezTo>
                  <a:pt x="1465029" y="2558945"/>
                  <a:pt x="1489364" y="2595806"/>
                  <a:pt x="1520500" y="2627656"/>
                </a:cubicBezTo>
                <a:cubicBezTo>
                  <a:pt x="1510717" y="2612388"/>
                  <a:pt x="1500816" y="2597118"/>
                  <a:pt x="1491989" y="2581610"/>
                </a:cubicBezTo>
                <a:cubicBezTo>
                  <a:pt x="1470159" y="2543318"/>
                  <a:pt x="1425187" y="2480929"/>
                  <a:pt x="1429719" y="2433809"/>
                </a:cubicBezTo>
                <a:cubicBezTo>
                  <a:pt x="1430316" y="2427726"/>
                  <a:pt x="1438308" y="2426772"/>
                  <a:pt x="1440216" y="2432616"/>
                </a:cubicBezTo>
                <a:cubicBezTo>
                  <a:pt x="1461093" y="2498823"/>
                  <a:pt x="1496044" y="2568130"/>
                  <a:pt x="1538750" y="2630280"/>
                </a:cubicBezTo>
                <a:cubicBezTo>
                  <a:pt x="1527895" y="2603440"/>
                  <a:pt x="1517993" y="2576123"/>
                  <a:pt x="1507735" y="2549879"/>
                </a:cubicBezTo>
                <a:cubicBezTo>
                  <a:pt x="1482923" y="2486178"/>
                  <a:pt x="1450118" y="2415439"/>
                  <a:pt x="1447732" y="2346131"/>
                </a:cubicBezTo>
                <a:cubicBezTo>
                  <a:pt x="1447613" y="2340764"/>
                  <a:pt x="1454890" y="2341002"/>
                  <a:pt x="1456440" y="2345296"/>
                </a:cubicBezTo>
                <a:cubicBezTo>
                  <a:pt x="1483400" y="2422596"/>
                  <a:pt x="1507973" y="2499777"/>
                  <a:pt x="1535411" y="2576123"/>
                </a:cubicBezTo>
                <a:cubicBezTo>
                  <a:pt x="1523123" y="2535444"/>
                  <a:pt x="1512745" y="2493932"/>
                  <a:pt x="1502845" y="2453493"/>
                </a:cubicBezTo>
                <a:cubicBezTo>
                  <a:pt x="1488172" y="2393847"/>
                  <a:pt x="1470159" y="2326328"/>
                  <a:pt x="1476124" y="2264417"/>
                </a:cubicBezTo>
                <a:cubicBezTo>
                  <a:pt x="1476720" y="2258453"/>
                  <a:pt x="1484592" y="2259884"/>
                  <a:pt x="1485667" y="2264775"/>
                </a:cubicBezTo>
                <a:cubicBezTo>
                  <a:pt x="1498907" y="2325732"/>
                  <a:pt x="1502009" y="2388122"/>
                  <a:pt x="1515130" y="2449675"/>
                </a:cubicBezTo>
                <a:cubicBezTo>
                  <a:pt x="1522408" y="2483554"/>
                  <a:pt x="1530639" y="2517909"/>
                  <a:pt x="1539824" y="2552146"/>
                </a:cubicBezTo>
                <a:cubicBezTo>
                  <a:pt x="1539109" y="2546300"/>
                  <a:pt x="1538632" y="2541051"/>
                  <a:pt x="1538035" y="2535325"/>
                </a:cubicBezTo>
                <a:cubicBezTo>
                  <a:pt x="1533979" y="2522323"/>
                  <a:pt x="1530997" y="2508843"/>
                  <a:pt x="1528731" y="2495006"/>
                </a:cubicBezTo>
                <a:cubicBezTo>
                  <a:pt x="1521573" y="2463632"/>
                  <a:pt x="1517159" y="2431304"/>
                  <a:pt x="1512745" y="2399811"/>
                </a:cubicBezTo>
                <a:cubicBezTo>
                  <a:pt x="1506185" y="2353050"/>
                  <a:pt x="1496760" y="2302948"/>
                  <a:pt x="1500459" y="2255829"/>
                </a:cubicBezTo>
                <a:cubicBezTo>
                  <a:pt x="1500816" y="2252012"/>
                  <a:pt x="1506662" y="2250580"/>
                  <a:pt x="1507616" y="2254754"/>
                </a:cubicBezTo>
                <a:cubicBezTo>
                  <a:pt x="1515966" y="2289230"/>
                  <a:pt x="1517636" y="2325494"/>
                  <a:pt x="1520977" y="2361161"/>
                </a:cubicBezTo>
                <a:cubicBezTo>
                  <a:pt x="1520023" y="2305095"/>
                  <a:pt x="1518948" y="2247836"/>
                  <a:pt x="1525749" y="2192485"/>
                </a:cubicBezTo>
                <a:cubicBezTo>
                  <a:pt x="1526464" y="2187117"/>
                  <a:pt x="1535530" y="2186401"/>
                  <a:pt x="1536603" y="2191888"/>
                </a:cubicBezTo>
                <a:cubicBezTo>
                  <a:pt x="1544000" y="2229585"/>
                  <a:pt x="1545313" y="2268354"/>
                  <a:pt x="1544715" y="2307361"/>
                </a:cubicBezTo>
                <a:cubicBezTo>
                  <a:pt x="1545669" y="2302470"/>
                  <a:pt x="1547340" y="2297699"/>
                  <a:pt x="1548413" y="2292927"/>
                </a:cubicBezTo>
                <a:cubicBezTo>
                  <a:pt x="1546146" y="2291616"/>
                  <a:pt x="1545789" y="2287798"/>
                  <a:pt x="1548413" y="2286843"/>
                </a:cubicBezTo>
                <a:cubicBezTo>
                  <a:pt x="1548055" y="2265849"/>
                  <a:pt x="1547698" y="2244973"/>
                  <a:pt x="1547100" y="2223978"/>
                </a:cubicBezTo>
                <a:cubicBezTo>
                  <a:pt x="1546624" y="2203937"/>
                  <a:pt x="1543046" y="2183299"/>
                  <a:pt x="1547698" y="2163616"/>
                </a:cubicBezTo>
                <a:cubicBezTo>
                  <a:pt x="1548890" y="2159084"/>
                  <a:pt x="1555212" y="2158486"/>
                  <a:pt x="1556883" y="2163020"/>
                </a:cubicBezTo>
                <a:cubicBezTo>
                  <a:pt x="1564637" y="2184612"/>
                  <a:pt x="1562847" y="2210020"/>
                  <a:pt x="1562847" y="2233044"/>
                </a:cubicBezTo>
                <a:cubicBezTo>
                  <a:pt x="1570004" y="2181748"/>
                  <a:pt x="1575253" y="2110891"/>
                  <a:pt x="1575134" y="2100035"/>
                </a:cubicBezTo>
                <a:cubicBezTo>
                  <a:pt x="1575015" y="2094905"/>
                  <a:pt x="1582650" y="2091804"/>
                  <a:pt x="1585274" y="2096934"/>
                </a:cubicBezTo>
                <a:cubicBezTo>
                  <a:pt x="1597919" y="2122224"/>
                  <a:pt x="1585750" y="2161947"/>
                  <a:pt x="1581100" y="2190815"/>
                </a:cubicBezTo>
                <a:cubicBezTo>
                  <a:pt x="1586348" y="2178170"/>
                  <a:pt x="1592193" y="2165764"/>
                  <a:pt x="1598157" y="2153358"/>
                </a:cubicBezTo>
                <a:cubicBezTo>
                  <a:pt x="1597203" y="2148467"/>
                  <a:pt x="1596487" y="2143696"/>
                  <a:pt x="1595414" y="2138804"/>
                </a:cubicBezTo>
                <a:cubicBezTo>
                  <a:pt x="1593744" y="2131169"/>
                  <a:pt x="1591476" y="2124132"/>
                  <a:pt x="1591954" y="2116258"/>
                </a:cubicBezTo>
                <a:cubicBezTo>
                  <a:pt x="1592193" y="2111606"/>
                  <a:pt x="1597800" y="2110651"/>
                  <a:pt x="1600186" y="2114231"/>
                </a:cubicBezTo>
                <a:cubicBezTo>
                  <a:pt x="1603526" y="2119359"/>
                  <a:pt x="1605911" y="2126518"/>
                  <a:pt x="1607581" y="2133913"/>
                </a:cubicBezTo>
                <a:cubicBezTo>
                  <a:pt x="1608298" y="2132482"/>
                  <a:pt x="1608894" y="2131169"/>
                  <a:pt x="1609609" y="2129738"/>
                </a:cubicBezTo>
                <a:cubicBezTo>
                  <a:pt x="1609012" y="2110770"/>
                  <a:pt x="1608298" y="2092042"/>
                  <a:pt x="1605076" y="2072955"/>
                </a:cubicBezTo>
                <a:cubicBezTo>
                  <a:pt x="1601497" y="2051483"/>
                  <a:pt x="1600186" y="2030011"/>
                  <a:pt x="1596725" y="2008778"/>
                </a:cubicBezTo>
                <a:cubicBezTo>
                  <a:pt x="1596011" y="2004244"/>
                  <a:pt x="1602571" y="1999831"/>
                  <a:pt x="1605672" y="2004363"/>
                </a:cubicBezTo>
                <a:cubicBezTo>
                  <a:pt x="1613426" y="2015817"/>
                  <a:pt x="1613188" y="2029296"/>
                  <a:pt x="1615932" y="2042657"/>
                </a:cubicBezTo>
                <a:cubicBezTo>
                  <a:pt x="1618795" y="2056971"/>
                  <a:pt x="1621657" y="2071405"/>
                  <a:pt x="1623923" y="2085839"/>
                </a:cubicBezTo>
                <a:cubicBezTo>
                  <a:pt x="1624640" y="2090015"/>
                  <a:pt x="1624759" y="2094071"/>
                  <a:pt x="1624998" y="2098126"/>
                </a:cubicBezTo>
                <a:cubicBezTo>
                  <a:pt x="1627503" y="2092877"/>
                  <a:pt x="1629770" y="2087510"/>
                  <a:pt x="1632156" y="2082261"/>
                </a:cubicBezTo>
                <a:cubicBezTo>
                  <a:pt x="1623805" y="2066752"/>
                  <a:pt x="1622254" y="2045996"/>
                  <a:pt x="1624640" y="2028938"/>
                </a:cubicBezTo>
                <a:cubicBezTo>
                  <a:pt x="1625236" y="2024881"/>
                  <a:pt x="1630724" y="2024643"/>
                  <a:pt x="1632275" y="2028103"/>
                </a:cubicBezTo>
                <a:cubicBezTo>
                  <a:pt x="1634541" y="2032874"/>
                  <a:pt x="1636330" y="2038123"/>
                  <a:pt x="1637882" y="2043491"/>
                </a:cubicBezTo>
                <a:cubicBezTo>
                  <a:pt x="1635138" y="2022616"/>
                  <a:pt x="1630485" y="2001739"/>
                  <a:pt x="1627622" y="1980745"/>
                </a:cubicBezTo>
                <a:cubicBezTo>
                  <a:pt x="1626787" y="1974900"/>
                  <a:pt x="1634064" y="1971082"/>
                  <a:pt x="1637524" y="1976569"/>
                </a:cubicBezTo>
                <a:cubicBezTo>
                  <a:pt x="1646470" y="1990526"/>
                  <a:pt x="1651361" y="2010447"/>
                  <a:pt x="1653747" y="2028580"/>
                </a:cubicBezTo>
                <a:cubicBezTo>
                  <a:pt x="1657206" y="2018678"/>
                  <a:pt x="1660308" y="2008539"/>
                  <a:pt x="1663290" y="1998518"/>
                </a:cubicBezTo>
                <a:cubicBezTo>
                  <a:pt x="1661859" y="1985874"/>
                  <a:pt x="1660786" y="1973110"/>
                  <a:pt x="1658518" y="1960466"/>
                </a:cubicBezTo>
                <a:cubicBezTo>
                  <a:pt x="1655297" y="1942213"/>
                  <a:pt x="1648856" y="1924320"/>
                  <a:pt x="1648856" y="1905711"/>
                </a:cubicBezTo>
                <a:cubicBezTo>
                  <a:pt x="1648856" y="1901416"/>
                  <a:pt x="1655297" y="1899985"/>
                  <a:pt x="1657683" y="1903206"/>
                </a:cubicBezTo>
                <a:cubicBezTo>
                  <a:pt x="1666749" y="1915611"/>
                  <a:pt x="1672833" y="1932432"/>
                  <a:pt x="1676532" y="1950325"/>
                </a:cubicBezTo>
                <a:cubicBezTo>
                  <a:pt x="1681303" y="1931478"/>
                  <a:pt x="1685598" y="1912510"/>
                  <a:pt x="1689892" y="1893543"/>
                </a:cubicBezTo>
                <a:cubicBezTo>
                  <a:pt x="1687029" y="1879944"/>
                  <a:pt x="1685239" y="1866226"/>
                  <a:pt x="1682257" y="1852746"/>
                </a:cubicBezTo>
                <a:cubicBezTo>
                  <a:pt x="1680229" y="1844157"/>
                  <a:pt x="1678082" y="1835568"/>
                  <a:pt x="1677843" y="1826740"/>
                </a:cubicBezTo>
                <a:cubicBezTo>
                  <a:pt x="1677724" y="1821133"/>
                  <a:pt x="1684881" y="1818747"/>
                  <a:pt x="1688102" y="1823400"/>
                </a:cubicBezTo>
                <a:cubicBezTo>
                  <a:pt x="1693471" y="1831035"/>
                  <a:pt x="1697050" y="1841175"/>
                  <a:pt x="1699793" y="1851792"/>
                </a:cubicBezTo>
                <a:cubicBezTo>
                  <a:pt x="1710887" y="1805388"/>
                  <a:pt x="1720310" y="1761967"/>
                  <a:pt x="1706950" y="1712818"/>
                </a:cubicBezTo>
                <a:cubicBezTo>
                  <a:pt x="1702059" y="1694567"/>
                  <a:pt x="1696691" y="1673214"/>
                  <a:pt x="1688460" y="1656275"/>
                </a:cubicBezTo>
                <a:cubicBezTo>
                  <a:pt x="1683361" y="1645687"/>
                  <a:pt x="1678589" y="1640476"/>
                  <a:pt x="1674214" y="1639119"/>
                </a:cubicBezTo>
                <a:close/>
                <a:moveTo>
                  <a:pt x="2434980" y="1779501"/>
                </a:moveTo>
                <a:cubicBezTo>
                  <a:pt x="2439513" y="1795368"/>
                  <a:pt x="2439155" y="1816005"/>
                  <a:pt x="2428418" y="1829246"/>
                </a:cubicBezTo>
                <a:cubicBezTo>
                  <a:pt x="2424482" y="1834256"/>
                  <a:pt x="2415178" y="1830916"/>
                  <a:pt x="2416489" y="1824236"/>
                </a:cubicBezTo>
                <a:cubicBezTo>
                  <a:pt x="2416728" y="1823281"/>
                  <a:pt x="2416966" y="1822923"/>
                  <a:pt x="2417205" y="1822327"/>
                </a:cubicBezTo>
                <a:cubicBezTo>
                  <a:pt x="2417086" y="1822327"/>
                  <a:pt x="2417086" y="1822446"/>
                  <a:pt x="2416966" y="1822446"/>
                </a:cubicBezTo>
                <a:cubicBezTo>
                  <a:pt x="2423290" y="1809562"/>
                  <a:pt x="2419710" y="1802405"/>
                  <a:pt x="2420306" y="1790119"/>
                </a:cubicBezTo>
                <a:cubicBezTo>
                  <a:pt x="2420665" y="1784631"/>
                  <a:pt x="2421619" y="1780456"/>
                  <a:pt x="2426032" y="1776997"/>
                </a:cubicBezTo>
                <a:cubicBezTo>
                  <a:pt x="2429254" y="1774492"/>
                  <a:pt x="2433787" y="1775327"/>
                  <a:pt x="2434980" y="1779501"/>
                </a:cubicBezTo>
                <a:close/>
                <a:moveTo>
                  <a:pt x="2478043" y="1790596"/>
                </a:moveTo>
                <a:cubicBezTo>
                  <a:pt x="2481741" y="1810875"/>
                  <a:pt x="2466710" y="1821014"/>
                  <a:pt x="2454781" y="1834256"/>
                </a:cubicBezTo>
                <a:cubicBezTo>
                  <a:pt x="2452514" y="1836642"/>
                  <a:pt x="2448340" y="1835329"/>
                  <a:pt x="2448100" y="1831989"/>
                </a:cubicBezTo>
                <a:cubicBezTo>
                  <a:pt x="2447742" y="1826502"/>
                  <a:pt x="2449890" y="1823281"/>
                  <a:pt x="2452753" y="1818629"/>
                </a:cubicBezTo>
                <a:cubicBezTo>
                  <a:pt x="2458837" y="1808608"/>
                  <a:pt x="2461223" y="1796560"/>
                  <a:pt x="2469095" y="1788090"/>
                </a:cubicBezTo>
                <a:cubicBezTo>
                  <a:pt x="2471840" y="1785227"/>
                  <a:pt x="2477326" y="1786658"/>
                  <a:pt x="2478043" y="1790596"/>
                </a:cubicBezTo>
                <a:close/>
                <a:moveTo>
                  <a:pt x="2516693" y="1793936"/>
                </a:moveTo>
                <a:cubicBezTo>
                  <a:pt x="2519795" y="1792027"/>
                  <a:pt x="2524090" y="1793101"/>
                  <a:pt x="2525282" y="1796679"/>
                </a:cubicBezTo>
                <a:cubicBezTo>
                  <a:pt x="2530412" y="1811590"/>
                  <a:pt x="2508581" y="1822208"/>
                  <a:pt x="2497606" y="1826383"/>
                </a:cubicBezTo>
                <a:cubicBezTo>
                  <a:pt x="2493551" y="1827934"/>
                  <a:pt x="2489017" y="1821968"/>
                  <a:pt x="2491761" y="1818509"/>
                </a:cubicBezTo>
                <a:cubicBezTo>
                  <a:pt x="2498919" y="1809324"/>
                  <a:pt x="2506791" y="1800258"/>
                  <a:pt x="2516693" y="1793936"/>
                </a:cubicBezTo>
                <a:close/>
                <a:moveTo>
                  <a:pt x="2462355" y="1751305"/>
                </a:moveTo>
                <a:cubicBezTo>
                  <a:pt x="2446401" y="1748427"/>
                  <a:pt x="2429612" y="1748725"/>
                  <a:pt x="2409689" y="1753855"/>
                </a:cubicBezTo>
                <a:cubicBezTo>
                  <a:pt x="2410046" y="1754213"/>
                  <a:pt x="2383565" y="1763040"/>
                  <a:pt x="2377957" y="1763994"/>
                </a:cubicBezTo>
                <a:cubicBezTo>
                  <a:pt x="2379866" y="1765546"/>
                  <a:pt x="2383088" y="1773299"/>
                  <a:pt x="2386427" y="1782724"/>
                </a:cubicBezTo>
                <a:cubicBezTo>
                  <a:pt x="2389768" y="1787495"/>
                  <a:pt x="2391200" y="1793698"/>
                  <a:pt x="2392035" y="1800139"/>
                </a:cubicBezTo>
                <a:cubicBezTo>
                  <a:pt x="2396448" y="1814813"/>
                  <a:pt x="2399071" y="1826979"/>
                  <a:pt x="2395613" y="1821135"/>
                </a:cubicBezTo>
                <a:cubicBezTo>
                  <a:pt x="2399192" y="1830559"/>
                  <a:pt x="2386786" y="1837000"/>
                  <a:pt x="2381537" y="1828173"/>
                </a:cubicBezTo>
                <a:cubicBezTo>
                  <a:pt x="2376288" y="1819226"/>
                  <a:pt x="2372232" y="1808847"/>
                  <a:pt x="2369011" y="1798112"/>
                </a:cubicBezTo>
                <a:cubicBezTo>
                  <a:pt x="2364120" y="1790835"/>
                  <a:pt x="2358395" y="1788807"/>
                  <a:pt x="2351476" y="1800856"/>
                </a:cubicBezTo>
                <a:cubicBezTo>
                  <a:pt x="2339308" y="1821731"/>
                  <a:pt x="2354100" y="1876844"/>
                  <a:pt x="2356247" y="1900939"/>
                </a:cubicBezTo>
                <a:cubicBezTo>
                  <a:pt x="2356963" y="1908336"/>
                  <a:pt x="2345869" y="1908694"/>
                  <a:pt x="2344079" y="1902252"/>
                </a:cubicBezTo>
                <a:cubicBezTo>
                  <a:pt x="2340262" y="1888653"/>
                  <a:pt x="2330361" y="1850360"/>
                  <a:pt x="2330360" y="1819107"/>
                </a:cubicBezTo>
                <a:cubicBezTo>
                  <a:pt x="2314376" y="1793340"/>
                  <a:pt x="2280617" y="1757672"/>
                  <a:pt x="2271909" y="1796561"/>
                </a:cubicBezTo>
                <a:cubicBezTo>
                  <a:pt x="2270955" y="1800498"/>
                  <a:pt x="2267733" y="1803838"/>
                  <a:pt x="2263320" y="1803241"/>
                </a:cubicBezTo>
                <a:cubicBezTo>
                  <a:pt x="2236718" y="1799662"/>
                  <a:pt x="2202602" y="1807416"/>
                  <a:pt x="2185662" y="1828888"/>
                </a:cubicBezTo>
                <a:cubicBezTo>
                  <a:pt x="2167529" y="1851792"/>
                  <a:pt x="2172182" y="1878156"/>
                  <a:pt x="2172183" y="1903923"/>
                </a:cubicBezTo>
                <a:cubicBezTo>
                  <a:pt x="2172182" y="1917402"/>
                  <a:pt x="2178863" y="1914897"/>
                  <a:pt x="2173614" y="1926587"/>
                </a:cubicBezTo>
                <a:cubicBezTo>
                  <a:pt x="2172182" y="1929808"/>
                  <a:pt x="2168246" y="1932552"/>
                  <a:pt x="2164547" y="1931598"/>
                </a:cubicBezTo>
                <a:cubicBezTo>
                  <a:pt x="2140689" y="1925514"/>
                  <a:pt x="2078300" y="1872310"/>
                  <a:pt x="2099654" y="1927304"/>
                </a:cubicBezTo>
                <a:cubicBezTo>
                  <a:pt x="2107408" y="1947105"/>
                  <a:pt x="2113850" y="1965477"/>
                  <a:pt x="2119336" y="1983728"/>
                </a:cubicBezTo>
                <a:cubicBezTo>
                  <a:pt x="2119813" y="1984563"/>
                  <a:pt x="2120290" y="1985397"/>
                  <a:pt x="2120768" y="1986233"/>
                </a:cubicBezTo>
                <a:cubicBezTo>
                  <a:pt x="2121244" y="1987187"/>
                  <a:pt x="2121244" y="1988141"/>
                  <a:pt x="2121007" y="1988977"/>
                </a:cubicBezTo>
                <a:lnTo>
                  <a:pt x="2122930" y="1999597"/>
                </a:lnTo>
                <a:lnTo>
                  <a:pt x="2149041" y="2007345"/>
                </a:lnTo>
                <a:cubicBezTo>
                  <a:pt x="2151665" y="2008419"/>
                  <a:pt x="2153692" y="2009970"/>
                  <a:pt x="2156197" y="2011044"/>
                </a:cubicBezTo>
                <a:cubicBezTo>
                  <a:pt x="2155004" y="2009135"/>
                  <a:pt x="2153454" y="2007226"/>
                  <a:pt x="2152738" y="2005199"/>
                </a:cubicBezTo>
                <a:cubicBezTo>
                  <a:pt x="2146654" y="1989094"/>
                  <a:pt x="2153454" y="1977046"/>
                  <a:pt x="2168483" y="1969768"/>
                </a:cubicBezTo>
                <a:cubicBezTo>
                  <a:pt x="2192104" y="1958437"/>
                  <a:pt x="2219540" y="1973586"/>
                  <a:pt x="2240654" y="1989571"/>
                </a:cubicBezTo>
                <a:cubicBezTo>
                  <a:pt x="2234690" y="1980624"/>
                  <a:pt x="2230635" y="1970843"/>
                  <a:pt x="2233855" y="1960106"/>
                </a:cubicBezTo>
                <a:cubicBezTo>
                  <a:pt x="2248528" y="1910959"/>
                  <a:pt x="2310678" y="1928733"/>
                  <a:pt x="2348494" y="1947819"/>
                </a:cubicBezTo>
                <a:cubicBezTo>
                  <a:pt x="2348494" y="1946268"/>
                  <a:pt x="2348494" y="1944718"/>
                  <a:pt x="2348851" y="1941974"/>
                </a:cubicBezTo>
                <a:cubicBezTo>
                  <a:pt x="2349568" y="1936844"/>
                  <a:pt x="2352430" y="1931716"/>
                  <a:pt x="2358036" y="1930762"/>
                </a:cubicBezTo>
                <a:cubicBezTo>
                  <a:pt x="2373544" y="1928076"/>
                  <a:pt x="2386667" y="1931447"/>
                  <a:pt x="2399387" y="1936935"/>
                </a:cubicBezTo>
                <a:lnTo>
                  <a:pt x="2408861" y="1941528"/>
                </a:lnTo>
                <a:lnTo>
                  <a:pt x="2425555" y="1920980"/>
                </a:lnTo>
                <a:cubicBezTo>
                  <a:pt x="2451799" y="1895572"/>
                  <a:pt x="2485082" y="1875531"/>
                  <a:pt x="2511563" y="1850958"/>
                </a:cubicBezTo>
                <a:cubicBezTo>
                  <a:pt x="2514784" y="1847975"/>
                  <a:pt x="2557610" y="1806462"/>
                  <a:pt x="2556058" y="1798708"/>
                </a:cubicBezTo>
                <a:cubicBezTo>
                  <a:pt x="2553076" y="1783320"/>
                  <a:pt x="2521346" y="1772941"/>
                  <a:pt x="2510012" y="1767811"/>
                </a:cubicBezTo>
                <a:cubicBezTo>
                  <a:pt x="2493430" y="1760237"/>
                  <a:pt x="2478311" y="1754183"/>
                  <a:pt x="2462355" y="1751305"/>
                </a:cubicBezTo>
                <a:close/>
                <a:moveTo>
                  <a:pt x="2475286" y="1736932"/>
                </a:moveTo>
                <a:cubicBezTo>
                  <a:pt x="2510497" y="1747652"/>
                  <a:pt x="2539954" y="1771271"/>
                  <a:pt x="2575384" y="1783081"/>
                </a:cubicBezTo>
                <a:cubicBezTo>
                  <a:pt x="2581468" y="1785110"/>
                  <a:pt x="2583018" y="1791790"/>
                  <a:pt x="2579082" y="1796680"/>
                </a:cubicBezTo>
                <a:cubicBezTo>
                  <a:pt x="2560950" y="1819107"/>
                  <a:pt x="2547946" y="1841175"/>
                  <a:pt x="2527905" y="1860739"/>
                </a:cubicBezTo>
                <a:cubicBezTo>
                  <a:pt x="2499037" y="1889010"/>
                  <a:pt x="2463728" y="1912154"/>
                  <a:pt x="2434979" y="1940783"/>
                </a:cubicBezTo>
                <a:lnTo>
                  <a:pt x="2426250" y="1949959"/>
                </a:lnTo>
                <a:lnTo>
                  <a:pt x="2438319" y="1955812"/>
                </a:lnTo>
                <a:cubicBezTo>
                  <a:pt x="2449890" y="1960584"/>
                  <a:pt x="2457167" y="1965474"/>
                  <a:pt x="2468858" y="1963685"/>
                </a:cubicBezTo>
                <a:cubicBezTo>
                  <a:pt x="2475061" y="1962731"/>
                  <a:pt x="2481502" y="1950921"/>
                  <a:pt x="2489017" y="1951279"/>
                </a:cubicBezTo>
                <a:cubicBezTo>
                  <a:pt x="2512637" y="1952472"/>
                  <a:pt x="2525043" y="1962731"/>
                  <a:pt x="2540073" y="1980505"/>
                </a:cubicBezTo>
                <a:cubicBezTo>
                  <a:pt x="2552003" y="1994581"/>
                  <a:pt x="2561546" y="2008896"/>
                  <a:pt x="2571089" y="2022733"/>
                </a:cubicBezTo>
                <a:cubicBezTo>
                  <a:pt x="2572043" y="2020109"/>
                  <a:pt x="2574071" y="2017962"/>
                  <a:pt x="2577053" y="2017247"/>
                </a:cubicBezTo>
                <a:cubicBezTo>
                  <a:pt x="2590056" y="2014265"/>
                  <a:pt x="2604730" y="2013548"/>
                  <a:pt x="2617732" y="2016651"/>
                </a:cubicBezTo>
                <a:cubicBezTo>
                  <a:pt x="2620953" y="2017485"/>
                  <a:pt x="2622862" y="2018320"/>
                  <a:pt x="2625248" y="2019155"/>
                </a:cubicBezTo>
                <a:cubicBezTo>
                  <a:pt x="2625127" y="2015815"/>
                  <a:pt x="2626202" y="2012117"/>
                  <a:pt x="2629661" y="2010685"/>
                </a:cubicBezTo>
                <a:cubicBezTo>
                  <a:pt x="2647197" y="2003051"/>
                  <a:pt x="2659841" y="2001023"/>
                  <a:pt x="2678331" y="2007823"/>
                </a:cubicBezTo>
                <a:cubicBezTo>
                  <a:pt x="2693839" y="2013667"/>
                  <a:pt x="2702666" y="2023927"/>
                  <a:pt x="2708035" y="2033828"/>
                </a:cubicBezTo>
                <a:cubicBezTo>
                  <a:pt x="2707797" y="2031681"/>
                  <a:pt x="2707557" y="2030607"/>
                  <a:pt x="2707318" y="2028221"/>
                </a:cubicBezTo>
                <a:cubicBezTo>
                  <a:pt x="2706842" y="2023091"/>
                  <a:pt x="2709705" y="2018797"/>
                  <a:pt x="2714357" y="2016651"/>
                </a:cubicBezTo>
                <a:cubicBezTo>
                  <a:pt x="2743464" y="2002813"/>
                  <a:pt x="2770543" y="2026313"/>
                  <a:pt x="2793566" y="2057566"/>
                </a:cubicBezTo>
                <a:lnTo>
                  <a:pt x="2793566" y="2057448"/>
                </a:lnTo>
                <a:cubicBezTo>
                  <a:pt x="2868957" y="1973467"/>
                  <a:pt x="2901882" y="2080470"/>
                  <a:pt x="2943037" y="2142859"/>
                </a:cubicBezTo>
                <a:cubicBezTo>
                  <a:pt x="2956158" y="2125681"/>
                  <a:pt x="2980733" y="2131288"/>
                  <a:pt x="3007453" y="2148347"/>
                </a:cubicBezTo>
                <a:cubicBezTo>
                  <a:pt x="3073540" y="2190575"/>
                  <a:pt x="3100619" y="2278969"/>
                  <a:pt x="3125432" y="2349709"/>
                </a:cubicBezTo>
                <a:cubicBezTo>
                  <a:pt x="3164798" y="2461961"/>
                  <a:pt x="3211798" y="2567891"/>
                  <a:pt x="3273352" y="2670004"/>
                </a:cubicBezTo>
                <a:cubicBezTo>
                  <a:pt x="3288502" y="2695145"/>
                  <a:pt x="3305329" y="2717981"/>
                  <a:pt x="3323228" y="2739429"/>
                </a:cubicBezTo>
                <a:lnTo>
                  <a:pt x="3347271" y="2765516"/>
                </a:lnTo>
                <a:lnTo>
                  <a:pt x="3320948" y="2850290"/>
                </a:lnTo>
                <a:lnTo>
                  <a:pt x="3315604" y="2847022"/>
                </a:lnTo>
                <a:cubicBezTo>
                  <a:pt x="3298254" y="2835594"/>
                  <a:pt x="3281166" y="2823322"/>
                  <a:pt x="3264405" y="2809693"/>
                </a:cubicBezTo>
                <a:cubicBezTo>
                  <a:pt x="3188776" y="2748258"/>
                  <a:pt x="3101574" y="2696248"/>
                  <a:pt x="3011032" y="2659387"/>
                </a:cubicBezTo>
                <a:cubicBezTo>
                  <a:pt x="2917390" y="2621214"/>
                  <a:pt x="2812533" y="2625866"/>
                  <a:pt x="2715192" y="2601651"/>
                </a:cubicBezTo>
                <a:cubicBezTo>
                  <a:pt x="2650298" y="2585546"/>
                  <a:pt x="2588625" y="2568129"/>
                  <a:pt x="2523254" y="2554889"/>
                </a:cubicBezTo>
                <a:cubicBezTo>
                  <a:pt x="2442018" y="2538426"/>
                  <a:pt x="2366149" y="2492381"/>
                  <a:pt x="2288968" y="2464108"/>
                </a:cubicBezTo>
                <a:lnTo>
                  <a:pt x="2227099" y="2433676"/>
                </a:lnTo>
                <a:lnTo>
                  <a:pt x="2226637" y="2439218"/>
                </a:lnTo>
                <a:cubicBezTo>
                  <a:pt x="2226286" y="2448340"/>
                  <a:pt x="2226101" y="2458354"/>
                  <a:pt x="2225504" y="2469954"/>
                </a:cubicBezTo>
                <a:cubicBezTo>
                  <a:pt x="2224073" y="2496675"/>
                  <a:pt x="2213216" y="2521010"/>
                  <a:pt x="2208564" y="2547015"/>
                </a:cubicBezTo>
                <a:cubicBezTo>
                  <a:pt x="2198783" y="2601532"/>
                  <a:pt x="2210592" y="2651752"/>
                  <a:pt x="2225981" y="2703525"/>
                </a:cubicBezTo>
                <a:cubicBezTo>
                  <a:pt x="2241847" y="2756966"/>
                  <a:pt x="2265585" y="2809931"/>
                  <a:pt x="2290040" y="2860153"/>
                </a:cubicBezTo>
                <a:cubicBezTo>
                  <a:pt x="2316999" y="2915384"/>
                  <a:pt x="2339188" y="2965129"/>
                  <a:pt x="2393942" y="2997814"/>
                </a:cubicBezTo>
                <a:lnTo>
                  <a:pt x="2394194" y="2998014"/>
                </a:lnTo>
                <a:lnTo>
                  <a:pt x="2508489" y="3017548"/>
                </a:lnTo>
                <a:cubicBezTo>
                  <a:pt x="2603402" y="3028591"/>
                  <a:pt x="2698670" y="3034734"/>
                  <a:pt x="2793327" y="3036464"/>
                </a:cubicBezTo>
                <a:cubicBezTo>
                  <a:pt x="2884942" y="3038119"/>
                  <a:pt x="2978135" y="3037443"/>
                  <a:pt x="3071469" y="3033290"/>
                </a:cubicBezTo>
                <a:lnTo>
                  <a:pt x="3269421" y="3016237"/>
                </a:lnTo>
                <a:lnTo>
                  <a:pt x="3250316" y="3077766"/>
                </a:lnTo>
                <a:lnTo>
                  <a:pt x="3055528" y="3091458"/>
                </a:lnTo>
                <a:cubicBezTo>
                  <a:pt x="2908443" y="3096588"/>
                  <a:pt x="2760881" y="3093485"/>
                  <a:pt x="2614271" y="3080006"/>
                </a:cubicBezTo>
                <a:lnTo>
                  <a:pt x="2539647" y="3070381"/>
                </a:lnTo>
                <a:lnTo>
                  <a:pt x="2535660" y="3070940"/>
                </a:lnTo>
                <a:cubicBezTo>
                  <a:pt x="2472795" y="3087522"/>
                  <a:pt x="2408259" y="3101239"/>
                  <a:pt x="2349807" y="3128556"/>
                </a:cubicBezTo>
                <a:cubicBezTo>
                  <a:pt x="2273579" y="3164224"/>
                  <a:pt x="2198069" y="3200130"/>
                  <a:pt x="2123274" y="3240212"/>
                </a:cubicBezTo>
                <a:cubicBezTo>
                  <a:pt x="2047882" y="3280652"/>
                  <a:pt x="1987522" y="3346500"/>
                  <a:pt x="1916782" y="3394335"/>
                </a:cubicBezTo>
                <a:cubicBezTo>
                  <a:pt x="1880517" y="3418790"/>
                  <a:pt x="1841152" y="3443126"/>
                  <a:pt x="1807632" y="3471397"/>
                </a:cubicBezTo>
                <a:cubicBezTo>
                  <a:pt x="1781745" y="3493228"/>
                  <a:pt x="1763017" y="3519352"/>
                  <a:pt x="1734029" y="3538200"/>
                </a:cubicBezTo>
                <a:cubicBezTo>
                  <a:pt x="1697169" y="3562177"/>
                  <a:pt x="1654582" y="3579236"/>
                  <a:pt x="1616528" y="3600827"/>
                </a:cubicBezTo>
                <a:cubicBezTo>
                  <a:pt x="1586467" y="3617886"/>
                  <a:pt x="1534218" y="3629815"/>
                  <a:pt x="1500697" y="3628622"/>
                </a:cubicBezTo>
                <a:cubicBezTo>
                  <a:pt x="1483878" y="3627906"/>
                  <a:pt x="1475288" y="3625998"/>
                  <a:pt x="1465029" y="3613473"/>
                </a:cubicBezTo>
                <a:cubicBezTo>
                  <a:pt x="1462405" y="3610251"/>
                  <a:pt x="1464671" y="3606315"/>
                  <a:pt x="1463359" y="3603929"/>
                </a:cubicBezTo>
                <a:cubicBezTo>
                  <a:pt x="1464075" y="3599395"/>
                  <a:pt x="1465149" y="3594863"/>
                  <a:pt x="1466700" y="3590448"/>
                </a:cubicBezTo>
                <a:cubicBezTo>
                  <a:pt x="1462167" y="3583768"/>
                  <a:pt x="1456083" y="3579952"/>
                  <a:pt x="1448567" y="3578996"/>
                </a:cubicBezTo>
                <a:cubicBezTo>
                  <a:pt x="1436876" y="3551679"/>
                  <a:pt x="1440932" y="3533189"/>
                  <a:pt x="1463956" y="3502294"/>
                </a:cubicBezTo>
                <a:cubicBezTo>
                  <a:pt x="1469563" y="3494659"/>
                  <a:pt x="1476720" y="3488933"/>
                  <a:pt x="1484473" y="3483804"/>
                </a:cubicBezTo>
                <a:cubicBezTo>
                  <a:pt x="1475885" y="3481418"/>
                  <a:pt x="1467893" y="3477361"/>
                  <a:pt x="1463837" y="3470801"/>
                </a:cubicBezTo>
                <a:cubicBezTo>
                  <a:pt x="1459661" y="3464002"/>
                  <a:pt x="1460138" y="3456963"/>
                  <a:pt x="1463121" y="3449686"/>
                </a:cubicBezTo>
                <a:cubicBezTo>
                  <a:pt x="1466699" y="3441097"/>
                  <a:pt x="1469563" y="3443364"/>
                  <a:pt x="1473856" y="3435491"/>
                </a:cubicBezTo>
                <a:cubicBezTo>
                  <a:pt x="1475884" y="3431793"/>
                  <a:pt x="1476003" y="3427259"/>
                  <a:pt x="1478152" y="3423681"/>
                </a:cubicBezTo>
                <a:cubicBezTo>
                  <a:pt x="1481492" y="3418074"/>
                  <a:pt x="1486263" y="3414019"/>
                  <a:pt x="1491989" y="3411037"/>
                </a:cubicBezTo>
                <a:cubicBezTo>
                  <a:pt x="1479225" y="3409127"/>
                  <a:pt x="1467296" y="3404476"/>
                  <a:pt x="1465745" y="3391949"/>
                </a:cubicBezTo>
                <a:cubicBezTo>
                  <a:pt x="1465268" y="3388252"/>
                  <a:pt x="1466939" y="3384912"/>
                  <a:pt x="1466938" y="3381333"/>
                </a:cubicBezTo>
                <a:cubicBezTo>
                  <a:pt x="1466938" y="3374892"/>
                  <a:pt x="1464432" y="3370954"/>
                  <a:pt x="1462524" y="3365230"/>
                </a:cubicBezTo>
                <a:cubicBezTo>
                  <a:pt x="1460497" y="3359025"/>
                  <a:pt x="1458946" y="3354254"/>
                  <a:pt x="1461451" y="3347812"/>
                </a:cubicBezTo>
                <a:cubicBezTo>
                  <a:pt x="1466818" y="3333975"/>
                  <a:pt x="1486025" y="3330158"/>
                  <a:pt x="1500220" y="3326817"/>
                </a:cubicBezTo>
                <a:cubicBezTo>
                  <a:pt x="1489007" y="3322284"/>
                  <a:pt x="1480179" y="3313098"/>
                  <a:pt x="1480776" y="3299500"/>
                </a:cubicBezTo>
                <a:cubicBezTo>
                  <a:pt x="1481252" y="3287451"/>
                  <a:pt x="1489484" y="3278266"/>
                  <a:pt x="1500101" y="3273375"/>
                </a:cubicBezTo>
                <a:cubicBezTo>
                  <a:pt x="1489126" y="3267530"/>
                  <a:pt x="1483163" y="3259060"/>
                  <a:pt x="1483401" y="3243075"/>
                </a:cubicBezTo>
                <a:cubicBezTo>
                  <a:pt x="1483758" y="3221602"/>
                  <a:pt x="1501651" y="3177705"/>
                  <a:pt x="1521096" y="3166968"/>
                </a:cubicBezTo>
                <a:cubicBezTo>
                  <a:pt x="1537677" y="3157783"/>
                  <a:pt x="1559627" y="3157544"/>
                  <a:pt x="1581934" y="3160884"/>
                </a:cubicBezTo>
                <a:cubicBezTo>
                  <a:pt x="1570005" y="3145973"/>
                  <a:pt x="1566665" y="3124262"/>
                  <a:pt x="1580860" y="3107561"/>
                </a:cubicBezTo>
                <a:cubicBezTo>
                  <a:pt x="1588734" y="3098376"/>
                  <a:pt x="1604361" y="3095394"/>
                  <a:pt x="1619750" y="3094440"/>
                </a:cubicBezTo>
                <a:cubicBezTo>
                  <a:pt x="1613188" y="3090383"/>
                  <a:pt x="1607939" y="3085015"/>
                  <a:pt x="1602094" y="3073684"/>
                </a:cubicBezTo>
                <a:cubicBezTo>
                  <a:pt x="1600543" y="3070463"/>
                  <a:pt x="1600901" y="3067600"/>
                  <a:pt x="1603048" y="3064736"/>
                </a:cubicBezTo>
                <a:cubicBezTo>
                  <a:pt x="1617244" y="3045888"/>
                  <a:pt x="1644084" y="3044934"/>
                  <a:pt x="1661858" y="3030500"/>
                </a:cubicBezTo>
                <a:cubicBezTo>
                  <a:pt x="1688461" y="3009028"/>
                  <a:pt x="1718521" y="2993996"/>
                  <a:pt x="1749298" y="2975745"/>
                </a:cubicBezTo>
                <a:cubicBezTo>
                  <a:pt x="1784966" y="2954631"/>
                  <a:pt x="1822304" y="2964889"/>
                  <a:pt x="1863221" y="2968350"/>
                </a:cubicBezTo>
                <a:cubicBezTo>
                  <a:pt x="1909028" y="2972167"/>
                  <a:pt x="1953285" y="2979444"/>
                  <a:pt x="1998139" y="2988391"/>
                </a:cubicBezTo>
                <a:cubicBezTo>
                  <a:pt x="2048121" y="2998291"/>
                  <a:pt x="2097626" y="3010936"/>
                  <a:pt x="2148205" y="3017020"/>
                </a:cubicBezTo>
                <a:cubicBezTo>
                  <a:pt x="2175941" y="3020300"/>
                  <a:pt x="2204124" y="3021881"/>
                  <a:pt x="2232200" y="3023908"/>
                </a:cubicBezTo>
                <a:lnTo>
                  <a:pt x="2296463" y="3031288"/>
                </a:lnTo>
                <a:lnTo>
                  <a:pt x="2179936" y="3007179"/>
                </a:lnTo>
                <a:cubicBezTo>
                  <a:pt x="2037413" y="2971779"/>
                  <a:pt x="1897814" y="2924928"/>
                  <a:pt x="1763135" y="2865641"/>
                </a:cubicBezTo>
                <a:lnTo>
                  <a:pt x="1694893" y="2832748"/>
                </a:lnTo>
                <a:lnTo>
                  <a:pt x="1619540" y="2835654"/>
                </a:lnTo>
                <a:cubicBezTo>
                  <a:pt x="1594460" y="2836474"/>
                  <a:pt x="1569349" y="2836354"/>
                  <a:pt x="1543164" y="2832954"/>
                </a:cubicBezTo>
                <a:cubicBezTo>
                  <a:pt x="1484235" y="2825320"/>
                  <a:pt x="1422204" y="2826394"/>
                  <a:pt x="1363274" y="2836414"/>
                </a:cubicBezTo>
                <a:cubicBezTo>
                  <a:pt x="1302316" y="2846672"/>
                  <a:pt x="1249351" y="2882818"/>
                  <a:pt x="1191019" y="2901546"/>
                </a:cubicBezTo>
                <a:cubicBezTo>
                  <a:pt x="1152131" y="2914073"/>
                  <a:pt x="1114435" y="2924808"/>
                  <a:pt x="1076262" y="2939004"/>
                </a:cubicBezTo>
                <a:cubicBezTo>
                  <a:pt x="1028665" y="2956659"/>
                  <a:pt x="974507" y="2957136"/>
                  <a:pt x="925359" y="2967276"/>
                </a:cubicBezTo>
                <a:cubicBezTo>
                  <a:pt x="878836" y="2976819"/>
                  <a:pt x="834818" y="2974075"/>
                  <a:pt x="787699" y="2971809"/>
                </a:cubicBezTo>
                <a:cubicBezTo>
                  <a:pt x="703122" y="2967513"/>
                  <a:pt x="635722" y="2968946"/>
                  <a:pt x="560808" y="2923258"/>
                </a:cubicBezTo>
                <a:cubicBezTo>
                  <a:pt x="558065" y="2921587"/>
                  <a:pt x="556633" y="2918247"/>
                  <a:pt x="557468" y="2915146"/>
                </a:cubicBezTo>
                <a:cubicBezTo>
                  <a:pt x="564268" y="2888066"/>
                  <a:pt x="582042" y="2879717"/>
                  <a:pt x="597311" y="2856693"/>
                </a:cubicBezTo>
                <a:cubicBezTo>
                  <a:pt x="600055" y="2852638"/>
                  <a:pt x="596476" y="2843809"/>
                  <a:pt x="601487" y="2839993"/>
                </a:cubicBezTo>
                <a:cubicBezTo>
                  <a:pt x="611984" y="2832001"/>
                  <a:pt x="626537" y="2828422"/>
                  <a:pt x="641687" y="2827467"/>
                </a:cubicBezTo>
                <a:cubicBezTo>
                  <a:pt x="639539" y="2825200"/>
                  <a:pt x="638943" y="2821860"/>
                  <a:pt x="640137" y="2819117"/>
                </a:cubicBezTo>
                <a:cubicBezTo>
                  <a:pt x="645982" y="2806353"/>
                  <a:pt x="661847" y="2797883"/>
                  <a:pt x="672703" y="2789533"/>
                </a:cubicBezTo>
                <a:cubicBezTo>
                  <a:pt x="684035" y="2780824"/>
                  <a:pt x="691670" y="2777961"/>
                  <a:pt x="705865" y="2775337"/>
                </a:cubicBezTo>
                <a:cubicBezTo>
                  <a:pt x="707535" y="2775098"/>
                  <a:pt x="709086" y="2775219"/>
                  <a:pt x="710757" y="2774979"/>
                </a:cubicBezTo>
                <a:cubicBezTo>
                  <a:pt x="709563" y="2774383"/>
                  <a:pt x="708132" y="2773906"/>
                  <a:pt x="707058" y="2773071"/>
                </a:cubicBezTo>
                <a:cubicBezTo>
                  <a:pt x="698707" y="2766629"/>
                  <a:pt x="698350" y="2758160"/>
                  <a:pt x="703837" y="2749571"/>
                </a:cubicBezTo>
                <a:cubicBezTo>
                  <a:pt x="712545" y="2735971"/>
                  <a:pt x="731632" y="2735017"/>
                  <a:pt x="747736" y="2736569"/>
                </a:cubicBezTo>
                <a:cubicBezTo>
                  <a:pt x="741772" y="2733825"/>
                  <a:pt x="736523" y="2730126"/>
                  <a:pt x="734734" y="2723446"/>
                </a:cubicBezTo>
                <a:cubicBezTo>
                  <a:pt x="726503" y="2693145"/>
                  <a:pt x="764556" y="2682410"/>
                  <a:pt x="790322" y="2680143"/>
                </a:cubicBezTo>
                <a:cubicBezTo>
                  <a:pt x="789845" y="2679309"/>
                  <a:pt x="789368" y="2678593"/>
                  <a:pt x="788653" y="2677042"/>
                </a:cubicBezTo>
                <a:cubicBezTo>
                  <a:pt x="787340" y="2674179"/>
                  <a:pt x="787221" y="2670600"/>
                  <a:pt x="789845" y="2668334"/>
                </a:cubicBezTo>
                <a:cubicBezTo>
                  <a:pt x="804160" y="2655570"/>
                  <a:pt x="821338" y="2658433"/>
                  <a:pt x="839590" y="2655570"/>
                </a:cubicBezTo>
                <a:cubicBezTo>
                  <a:pt x="847105" y="2654377"/>
                  <a:pt x="852474" y="2654497"/>
                  <a:pt x="857960" y="2649844"/>
                </a:cubicBezTo>
                <a:cubicBezTo>
                  <a:pt x="860942" y="2647339"/>
                  <a:pt x="860465" y="2639107"/>
                  <a:pt x="864522" y="2636841"/>
                </a:cubicBezTo>
                <a:cubicBezTo>
                  <a:pt x="877166" y="2629922"/>
                  <a:pt x="886948" y="2631235"/>
                  <a:pt x="900427" y="2635648"/>
                </a:cubicBezTo>
                <a:cubicBezTo>
                  <a:pt x="911165" y="2639107"/>
                  <a:pt x="920708" y="2643402"/>
                  <a:pt x="930130" y="2647577"/>
                </a:cubicBezTo>
                <a:cubicBezTo>
                  <a:pt x="929774" y="2645908"/>
                  <a:pt x="930131" y="2644118"/>
                  <a:pt x="931443" y="2642805"/>
                </a:cubicBezTo>
                <a:cubicBezTo>
                  <a:pt x="937169" y="2637080"/>
                  <a:pt x="944566" y="2631950"/>
                  <a:pt x="952319" y="2629445"/>
                </a:cubicBezTo>
                <a:cubicBezTo>
                  <a:pt x="954109" y="2628730"/>
                  <a:pt x="955420" y="2628610"/>
                  <a:pt x="956972" y="2628253"/>
                </a:cubicBezTo>
                <a:cubicBezTo>
                  <a:pt x="955778" y="2626463"/>
                  <a:pt x="955182" y="2624315"/>
                  <a:pt x="956495" y="2622406"/>
                </a:cubicBezTo>
                <a:cubicBezTo>
                  <a:pt x="963175" y="2612744"/>
                  <a:pt x="969020" y="2607615"/>
                  <a:pt x="980830" y="2605229"/>
                </a:cubicBezTo>
                <a:cubicBezTo>
                  <a:pt x="990730" y="2603201"/>
                  <a:pt x="998604" y="2605706"/>
                  <a:pt x="1004568" y="2609166"/>
                </a:cubicBezTo>
                <a:cubicBezTo>
                  <a:pt x="1003734" y="2608212"/>
                  <a:pt x="1003256" y="2607735"/>
                  <a:pt x="1002421" y="2606541"/>
                </a:cubicBezTo>
                <a:cubicBezTo>
                  <a:pt x="1000512" y="2603917"/>
                  <a:pt x="1000632" y="2600815"/>
                  <a:pt x="1002302" y="2598191"/>
                </a:cubicBezTo>
                <a:cubicBezTo>
                  <a:pt x="1012919" y="2581610"/>
                  <a:pt x="1034629" y="2585069"/>
                  <a:pt x="1056579" y="2593897"/>
                </a:cubicBezTo>
                <a:cubicBezTo>
                  <a:pt x="1068747" y="2526020"/>
                  <a:pt x="1120280" y="2570993"/>
                  <a:pt x="1161674" y="2590199"/>
                </a:cubicBezTo>
                <a:cubicBezTo>
                  <a:pt x="1162867" y="2577076"/>
                  <a:pt x="1177539" y="2572067"/>
                  <a:pt x="1196864" y="2572305"/>
                </a:cubicBezTo>
                <a:cubicBezTo>
                  <a:pt x="1244819" y="2572902"/>
                  <a:pt x="1287287" y="2610121"/>
                  <a:pt x="1322955" y="2638869"/>
                </a:cubicBezTo>
                <a:cubicBezTo>
                  <a:pt x="1379617" y="2684438"/>
                  <a:pt x="1438070" y="2724281"/>
                  <a:pt x="1502845" y="2757564"/>
                </a:cubicBezTo>
                <a:cubicBezTo>
                  <a:pt x="1534695" y="2773906"/>
                  <a:pt x="1567113" y="2783300"/>
                  <a:pt x="1599901" y="2791129"/>
                </a:cubicBezTo>
                <a:lnTo>
                  <a:pt x="1625593" y="2797382"/>
                </a:lnTo>
                <a:lnTo>
                  <a:pt x="1544550" y="2752628"/>
                </a:lnTo>
                <a:cubicBezTo>
                  <a:pt x="1472454" y="2710773"/>
                  <a:pt x="1401864" y="2666188"/>
                  <a:pt x="1335002" y="2623243"/>
                </a:cubicBezTo>
                <a:cubicBezTo>
                  <a:pt x="1271003" y="2582207"/>
                  <a:pt x="1206228" y="2540277"/>
                  <a:pt x="1143541" y="2495602"/>
                </a:cubicBezTo>
                <a:lnTo>
                  <a:pt x="1010160" y="2388185"/>
                </a:lnTo>
                <a:lnTo>
                  <a:pt x="1010294" y="2390701"/>
                </a:lnTo>
                <a:cubicBezTo>
                  <a:pt x="1008714" y="2393400"/>
                  <a:pt x="1005643" y="2395279"/>
                  <a:pt x="1001825" y="2394681"/>
                </a:cubicBezTo>
                <a:cubicBezTo>
                  <a:pt x="940628" y="2385257"/>
                  <a:pt x="881341" y="2366768"/>
                  <a:pt x="819310" y="2359490"/>
                </a:cubicBezTo>
                <a:cubicBezTo>
                  <a:pt x="752985" y="2351618"/>
                  <a:pt x="686301" y="2342075"/>
                  <a:pt x="620215" y="2332650"/>
                </a:cubicBezTo>
                <a:cubicBezTo>
                  <a:pt x="556752" y="2323703"/>
                  <a:pt x="496511" y="2304260"/>
                  <a:pt x="434837" y="2287559"/>
                </a:cubicBezTo>
                <a:cubicBezTo>
                  <a:pt x="375550" y="2271574"/>
                  <a:pt x="336781" y="2253323"/>
                  <a:pt x="284889" y="2222426"/>
                </a:cubicBezTo>
                <a:cubicBezTo>
                  <a:pt x="256976" y="2205725"/>
                  <a:pt x="227869" y="2191052"/>
                  <a:pt x="199716" y="2174710"/>
                </a:cubicBezTo>
                <a:cubicBezTo>
                  <a:pt x="177886" y="2161947"/>
                  <a:pt x="154147" y="2150852"/>
                  <a:pt x="132675" y="2137968"/>
                </a:cubicBezTo>
                <a:cubicBezTo>
                  <a:pt x="128976" y="2135822"/>
                  <a:pt x="115974" y="2134986"/>
                  <a:pt x="113230" y="2129380"/>
                </a:cubicBezTo>
                <a:cubicBezTo>
                  <a:pt x="105715" y="2114110"/>
                  <a:pt x="109294" y="2091327"/>
                  <a:pt x="120985" y="2079398"/>
                </a:cubicBezTo>
                <a:cubicBezTo>
                  <a:pt x="122893" y="2077369"/>
                  <a:pt x="144485" y="2071643"/>
                  <a:pt x="143412" y="2072120"/>
                </a:cubicBezTo>
                <a:cubicBezTo>
                  <a:pt x="162855" y="2062697"/>
                  <a:pt x="149971" y="2062935"/>
                  <a:pt x="169893" y="2052556"/>
                </a:cubicBezTo>
                <a:cubicBezTo>
                  <a:pt x="175261" y="2049694"/>
                  <a:pt x="179795" y="2043849"/>
                  <a:pt x="186236" y="2041940"/>
                </a:cubicBezTo>
                <a:cubicBezTo>
                  <a:pt x="178363" y="2044207"/>
                  <a:pt x="215940" y="2040986"/>
                  <a:pt x="216297" y="2040986"/>
                </a:cubicBezTo>
                <a:cubicBezTo>
                  <a:pt x="242661" y="2045280"/>
                  <a:pt x="236100" y="2053392"/>
                  <a:pt x="228703" y="2032516"/>
                </a:cubicBezTo>
                <a:cubicBezTo>
                  <a:pt x="227988" y="2030369"/>
                  <a:pt x="228107" y="2027506"/>
                  <a:pt x="229778" y="2025836"/>
                </a:cubicBezTo>
                <a:cubicBezTo>
                  <a:pt x="247194" y="2009016"/>
                  <a:pt x="273438" y="2019991"/>
                  <a:pt x="295506" y="2030728"/>
                </a:cubicBezTo>
                <a:cubicBezTo>
                  <a:pt x="291332" y="2025358"/>
                  <a:pt x="287633" y="2019872"/>
                  <a:pt x="285844" y="2014265"/>
                </a:cubicBezTo>
                <a:cubicBezTo>
                  <a:pt x="284770" y="2011164"/>
                  <a:pt x="285129" y="2008420"/>
                  <a:pt x="287633" y="2006034"/>
                </a:cubicBezTo>
                <a:cubicBezTo>
                  <a:pt x="295864" y="1997922"/>
                  <a:pt x="304215" y="1991838"/>
                  <a:pt x="311968" y="1983249"/>
                </a:cubicBezTo>
                <a:cubicBezTo>
                  <a:pt x="314592" y="1980267"/>
                  <a:pt x="316501" y="1976569"/>
                  <a:pt x="320795" y="1975496"/>
                </a:cubicBezTo>
                <a:cubicBezTo>
                  <a:pt x="330339" y="1972991"/>
                  <a:pt x="346562" y="1981340"/>
                  <a:pt x="356582" y="1983368"/>
                </a:cubicBezTo>
                <a:cubicBezTo>
                  <a:pt x="379367" y="1988021"/>
                  <a:pt x="392251" y="1996610"/>
                  <a:pt x="409547" y="2011164"/>
                </a:cubicBezTo>
                <a:cubicBezTo>
                  <a:pt x="418972" y="2019155"/>
                  <a:pt x="431497" y="2023450"/>
                  <a:pt x="441040" y="2030607"/>
                </a:cubicBezTo>
                <a:cubicBezTo>
                  <a:pt x="441040" y="2023450"/>
                  <a:pt x="444142" y="2016890"/>
                  <a:pt x="442830" y="2008658"/>
                </a:cubicBezTo>
                <a:cubicBezTo>
                  <a:pt x="442352" y="2005557"/>
                  <a:pt x="443188" y="2002098"/>
                  <a:pt x="446289" y="2000546"/>
                </a:cubicBezTo>
                <a:cubicBezTo>
                  <a:pt x="465137" y="1991123"/>
                  <a:pt x="491262" y="2013429"/>
                  <a:pt x="504742" y="2023570"/>
                </a:cubicBezTo>
                <a:cubicBezTo>
                  <a:pt x="506888" y="2025120"/>
                  <a:pt x="509036" y="2026790"/>
                  <a:pt x="511183" y="2028461"/>
                </a:cubicBezTo>
                <a:cubicBezTo>
                  <a:pt x="509872" y="2023570"/>
                  <a:pt x="509395" y="2018917"/>
                  <a:pt x="509871" y="2014623"/>
                </a:cubicBezTo>
                <a:cubicBezTo>
                  <a:pt x="516194" y="1959868"/>
                  <a:pt x="596118" y="2008897"/>
                  <a:pt x="618067" y="2020587"/>
                </a:cubicBezTo>
                <a:cubicBezTo>
                  <a:pt x="655167" y="2040271"/>
                  <a:pt x="671032" y="2072360"/>
                  <a:pt x="696561" y="2103733"/>
                </a:cubicBezTo>
                <a:cubicBezTo>
                  <a:pt x="725191" y="2138923"/>
                  <a:pt x="760142" y="2169582"/>
                  <a:pt x="794975" y="2198449"/>
                </a:cubicBezTo>
                <a:cubicBezTo>
                  <a:pt x="828734" y="2226423"/>
                  <a:pt x="863716" y="2258511"/>
                  <a:pt x="899638" y="2289229"/>
                </a:cubicBezTo>
                <a:lnTo>
                  <a:pt x="926528" y="2311096"/>
                </a:lnTo>
                <a:lnTo>
                  <a:pt x="876211" y="2257707"/>
                </a:lnTo>
                <a:cubicBezTo>
                  <a:pt x="848089" y="2225111"/>
                  <a:pt x="820681" y="2191770"/>
                  <a:pt x="792112" y="2159442"/>
                </a:cubicBezTo>
                <a:lnTo>
                  <a:pt x="681451" y="2022780"/>
                </a:lnTo>
                <a:lnTo>
                  <a:pt x="674939" y="2020751"/>
                </a:lnTo>
                <a:cubicBezTo>
                  <a:pt x="669839" y="2016681"/>
                  <a:pt x="665307" y="2011044"/>
                  <a:pt x="661251" y="2006034"/>
                </a:cubicBezTo>
                <a:cubicBezTo>
                  <a:pt x="631546" y="1969173"/>
                  <a:pt x="587768" y="1944242"/>
                  <a:pt x="549475" y="1917521"/>
                </a:cubicBezTo>
                <a:cubicBezTo>
                  <a:pt x="505457" y="1886862"/>
                  <a:pt x="461081" y="1856445"/>
                  <a:pt x="413365" y="1831751"/>
                </a:cubicBezTo>
                <a:cubicBezTo>
                  <a:pt x="344773" y="1796322"/>
                  <a:pt x="273079" y="1767693"/>
                  <a:pt x="208662" y="1724748"/>
                </a:cubicBezTo>
                <a:cubicBezTo>
                  <a:pt x="175738" y="1702798"/>
                  <a:pt x="140428" y="1683235"/>
                  <a:pt x="110367" y="1657587"/>
                </a:cubicBezTo>
                <a:cubicBezTo>
                  <a:pt x="82454" y="1633610"/>
                  <a:pt x="43923" y="1613211"/>
                  <a:pt x="19468" y="1586728"/>
                </a:cubicBezTo>
                <a:cubicBezTo>
                  <a:pt x="8494" y="1574919"/>
                  <a:pt x="-4748" y="1555355"/>
                  <a:pt x="1693" y="1537701"/>
                </a:cubicBezTo>
                <a:cubicBezTo>
                  <a:pt x="6227" y="1525294"/>
                  <a:pt x="18633" y="1522192"/>
                  <a:pt x="22330" y="1509548"/>
                </a:cubicBezTo>
                <a:cubicBezTo>
                  <a:pt x="23405" y="1505850"/>
                  <a:pt x="27102" y="1503225"/>
                  <a:pt x="31039" y="1504179"/>
                </a:cubicBezTo>
                <a:cubicBezTo>
                  <a:pt x="40583" y="1506327"/>
                  <a:pt x="52511" y="1509309"/>
                  <a:pt x="64441" y="1513484"/>
                </a:cubicBezTo>
                <a:cubicBezTo>
                  <a:pt x="62532" y="1511218"/>
                  <a:pt x="60861" y="1508473"/>
                  <a:pt x="59788" y="1505014"/>
                </a:cubicBezTo>
                <a:cubicBezTo>
                  <a:pt x="55016" y="1489268"/>
                  <a:pt x="66827" y="1484496"/>
                  <a:pt x="69450" y="1470659"/>
                </a:cubicBezTo>
                <a:cubicBezTo>
                  <a:pt x="70048" y="1467200"/>
                  <a:pt x="72553" y="1465410"/>
                  <a:pt x="75892" y="1465410"/>
                </a:cubicBezTo>
                <a:cubicBezTo>
                  <a:pt x="107385" y="1464814"/>
                  <a:pt x="117047" y="1444177"/>
                  <a:pt x="144246" y="1465291"/>
                </a:cubicBezTo>
                <a:cubicBezTo>
                  <a:pt x="147109" y="1467438"/>
                  <a:pt x="149375" y="1470062"/>
                  <a:pt x="151999" y="1472448"/>
                </a:cubicBezTo>
                <a:cubicBezTo>
                  <a:pt x="141024" y="1444296"/>
                  <a:pt x="148063" y="1405406"/>
                  <a:pt x="170012" y="1388349"/>
                </a:cubicBezTo>
                <a:cubicBezTo>
                  <a:pt x="172875" y="1386082"/>
                  <a:pt x="176455" y="1386559"/>
                  <a:pt x="179318" y="1388349"/>
                </a:cubicBezTo>
                <a:cubicBezTo>
                  <a:pt x="198165" y="1400158"/>
                  <a:pt x="209021" y="1391331"/>
                  <a:pt x="229539" y="1395029"/>
                </a:cubicBezTo>
                <a:cubicBezTo>
                  <a:pt x="241826" y="1397176"/>
                  <a:pt x="253516" y="1410776"/>
                  <a:pt x="264490" y="1412326"/>
                </a:cubicBezTo>
                <a:cubicBezTo>
                  <a:pt x="281907" y="1414712"/>
                  <a:pt x="286440" y="1401232"/>
                  <a:pt x="298727" y="1399443"/>
                </a:cubicBezTo>
                <a:cubicBezTo>
                  <a:pt x="348829" y="1392285"/>
                  <a:pt x="378294" y="1420796"/>
                  <a:pt x="405253" y="1458492"/>
                </a:cubicBezTo>
                <a:cubicBezTo>
                  <a:pt x="452850" y="1525174"/>
                  <a:pt x="490069" y="1598180"/>
                  <a:pt x="525737" y="1671663"/>
                </a:cubicBezTo>
                <a:cubicBezTo>
                  <a:pt x="535280" y="1691347"/>
                  <a:pt x="545061" y="1710790"/>
                  <a:pt x="554724" y="1730354"/>
                </a:cubicBezTo>
                <a:cubicBezTo>
                  <a:pt x="544346" y="1687648"/>
                  <a:pt x="534803" y="1644942"/>
                  <a:pt x="528480" y="1600924"/>
                </a:cubicBezTo>
                <a:cubicBezTo>
                  <a:pt x="524425" y="1572294"/>
                  <a:pt x="522874" y="1549509"/>
                  <a:pt x="535399" y="1522908"/>
                </a:cubicBezTo>
                <a:cubicBezTo>
                  <a:pt x="548164" y="1495829"/>
                  <a:pt x="552218" y="1503702"/>
                  <a:pt x="564744" y="1489864"/>
                </a:cubicBezTo>
                <a:cubicBezTo>
                  <a:pt x="567965" y="1486405"/>
                  <a:pt x="579058" y="1469823"/>
                  <a:pt x="588602" y="1463263"/>
                </a:cubicBezTo>
                <a:cubicBezTo>
                  <a:pt x="608286" y="1449664"/>
                  <a:pt x="623197" y="1466364"/>
                  <a:pt x="639539" y="1459923"/>
                </a:cubicBezTo>
                <a:cubicBezTo>
                  <a:pt x="640494" y="1459446"/>
                  <a:pt x="641448" y="1459565"/>
                  <a:pt x="642402" y="1459803"/>
                </a:cubicBezTo>
                <a:cubicBezTo>
                  <a:pt x="652303" y="1456463"/>
                  <a:pt x="663159" y="1459088"/>
                  <a:pt x="673418" y="1458253"/>
                </a:cubicBezTo>
                <a:cubicBezTo>
                  <a:pt x="680933" y="1457656"/>
                  <a:pt x="685347" y="1460042"/>
                  <a:pt x="690358" y="1464814"/>
                </a:cubicBezTo>
                <a:cubicBezTo>
                  <a:pt x="698111" y="1459923"/>
                  <a:pt x="706819" y="1456702"/>
                  <a:pt x="717675" y="1456702"/>
                </a:cubicBezTo>
                <a:cubicBezTo>
                  <a:pt x="727456" y="1456583"/>
                  <a:pt x="736999" y="1461115"/>
                  <a:pt x="745469" y="1465768"/>
                </a:cubicBezTo>
                <a:cubicBezTo>
                  <a:pt x="759188" y="1473284"/>
                  <a:pt x="743680" y="1476743"/>
                  <a:pt x="767181" y="1477697"/>
                </a:cubicBezTo>
                <a:cubicBezTo>
                  <a:pt x="769566" y="1477816"/>
                  <a:pt x="771594" y="1475072"/>
                  <a:pt x="774099" y="1475670"/>
                </a:cubicBezTo>
                <a:cubicBezTo>
                  <a:pt x="783642" y="1477935"/>
                  <a:pt x="789130" y="1481514"/>
                  <a:pt x="789249" y="1489507"/>
                </a:cubicBezTo>
                <a:cubicBezTo>
                  <a:pt x="791754" y="1488553"/>
                  <a:pt x="794258" y="1487599"/>
                  <a:pt x="796883" y="1486644"/>
                </a:cubicBezTo>
                <a:cubicBezTo>
                  <a:pt x="822888" y="1477339"/>
                  <a:pt x="847701" y="1487359"/>
                  <a:pt x="872513" y="1499050"/>
                </a:cubicBezTo>
                <a:cubicBezTo>
                  <a:pt x="880506" y="1502748"/>
                  <a:pt x="885039" y="1506685"/>
                  <a:pt x="886709" y="1511814"/>
                </a:cubicBezTo>
                <a:cubicBezTo>
                  <a:pt x="893747" y="1511098"/>
                  <a:pt x="900786" y="1510859"/>
                  <a:pt x="907346" y="1511814"/>
                </a:cubicBezTo>
                <a:cubicBezTo>
                  <a:pt x="948382" y="1517540"/>
                  <a:pt x="942060" y="1545215"/>
                  <a:pt x="963771" y="1570147"/>
                </a:cubicBezTo>
                <a:cubicBezTo>
                  <a:pt x="967708" y="1574680"/>
                  <a:pt x="964128" y="1582434"/>
                  <a:pt x="958998" y="1583985"/>
                </a:cubicBezTo>
                <a:cubicBezTo>
                  <a:pt x="921065" y="1595079"/>
                  <a:pt x="878716" y="1577424"/>
                  <a:pt x="838993" y="1586728"/>
                </a:cubicBezTo>
                <a:cubicBezTo>
                  <a:pt x="779706" y="1600566"/>
                  <a:pt x="737597" y="1657587"/>
                  <a:pt x="718987" y="1713296"/>
                </a:cubicBezTo>
                <a:cubicBezTo>
                  <a:pt x="713739" y="1729161"/>
                  <a:pt x="708727" y="1741686"/>
                  <a:pt x="701212" y="1756360"/>
                </a:cubicBezTo>
                <a:cubicBezTo>
                  <a:pt x="677951" y="1801450"/>
                  <a:pt x="669004" y="1835927"/>
                  <a:pt x="669601" y="1887221"/>
                </a:cubicBezTo>
                <a:cubicBezTo>
                  <a:pt x="669959" y="1914538"/>
                  <a:pt x="669004" y="1944361"/>
                  <a:pt x="675088" y="1971082"/>
                </a:cubicBezTo>
                <a:lnTo>
                  <a:pt x="679438" y="1982241"/>
                </a:lnTo>
                <a:lnTo>
                  <a:pt x="874362" y="2193694"/>
                </a:lnTo>
                <a:lnTo>
                  <a:pt x="898707" y="2215867"/>
                </a:lnTo>
                <a:lnTo>
                  <a:pt x="874303" y="2184493"/>
                </a:lnTo>
                <a:cubicBezTo>
                  <a:pt x="850445" y="2157413"/>
                  <a:pt x="828853" y="2136299"/>
                  <a:pt x="815851" y="2101466"/>
                </a:cubicBezTo>
                <a:cubicBezTo>
                  <a:pt x="809052" y="2083095"/>
                  <a:pt x="805473" y="2063531"/>
                  <a:pt x="800105" y="2044684"/>
                </a:cubicBezTo>
                <a:cubicBezTo>
                  <a:pt x="794020" y="2023569"/>
                  <a:pt x="771475" y="1993269"/>
                  <a:pt x="771714" y="1971201"/>
                </a:cubicBezTo>
                <a:cubicBezTo>
                  <a:pt x="771952" y="1947223"/>
                  <a:pt x="793902" y="1944480"/>
                  <a:pt x="791993" y="1920145"/>
                </a:cubicBezTo>
                <a:cubicBezTo>
                  <a:pt x="788892" y="1882210"/>
                  <a:pt x="773742" y="1872070"/>
                  <a:pt x="796765" y="1836999"/>
                </a:cubicBezTo>
                <a:cubicBezTo>
                  <a:pt x="804518" y="1825190"/>
                  <a:pt x="816924" y="1807773"/>
                  <a:pt x="831716" y="1803120"/>
                </a:cubicBezTo>
                <a:cubicBezTo>
                  <a:pt x="843408" y="1799423"/>
                  <a:pt x="857364" y="1810517"/>
                  <a:pt x="867026" y="1803836"/>
                </a:cubicBezTo>
                <a:cubicBezTo>
                  <a:pt x="891005" y="1787136"/>
                  <a:pt x="878956" y="1731666"/>
                  <a:pt x="903888" y="1710313"/>
                </a:cubicBezTo>
                <a:cubicBezTo>
                  <a:pt x="914863" y="1701007"/>
                  <a:pt x="939436" y="1698026"/>
                  <a:pt x="952797" y="1697310"/>
                </a:cubicBezTo>
                <a:cubicBezTo>
                  <a:pt x="955421" y="1697190"/>
                  <a:pt x="958522" y="1697907"/>
                  <a:pt x="959954" y="1700292"/>
                </a:cubicBezTo>
                <a:cubicBezTo>
                  <a:pt x="961146" y="1702201"/>
                  <a:pt x="961981" y="1703751"/>
                  <a:pt x="962817" y="1705422"/>
                </a:cubicBezTo>
                <a:cubicBezTo>
                  <a:pt x="964010" y="1702678"/>
                  <a:pt x="965322" y="1699934"/>
                  <a:pt x="966515" y="1696952"/>
                </a:cubicBezTo>
                <a:cubicBezTo>
                  <a:pt x="982143" y="1659972"/>
                  <a:pt x="996457" y="1637784"/>
                  <a:pt x="1029859" y="1618698"/>
                </a:cubicBezTo>
                <a:cubicBezTo>
                  <a:pt x="1035107" y="1615716"/>
                  <a:pt x="1043338" y="1618698"/>
                  <a:pt x="1042026" y="1625855"/>
                </a:cubicBezTo>
                <a:cubicBezTo>
                  <a:pt x="1039521" y="1639216"/>
                  <a:pt x="1042980" y="1645538"/>
                  <a:pt x="1046439" y="1652099"/>
                </a:cubicBezTo>
                <a:cubicBezTo>
                  <a:pt x="1050377" y="1643987"/>
                  <a:pt x="1053955" y="1635876"/>
                  <a:pt x="1058726" y="1628241"/>
                </a:cubicBezTo>
                <a:cubicBezTo>
                  <a:pt x="1076619" y="1599372"/>
                  <a:pt x="1102148" y="1566091"/>
                  <a:pt x="1139606" y="1569311"/>
                </a:cubicBezTo>
                <a:cubicBezTo>
                  <a:pt x="1144376" y="1569788"/>
                  <a:pt x="1148432" y="1573605"/>
                  <a:pt x="1148193" y="1578616"/>
                </a:cubicBezTo>
                <a:cubicBezTo>
                  <a:pt x="1147717" y="1586966"/>
                  <a:pt x="1148314" y="1595198"/>
                  <a:pt x="1148791" y="1603429"/>
                </a:cubicBezTo>
                <a:cubicBezTo>
                  <a:pt x="1160481" y="1588756"/>
                  <a:pt x="1173484" y="1574918"/>
                  <a:pt x="1186606" y="1562035"/>
                </a:cubicBezTo>
                <a:cubicBezTo>
                  <a:pt x="1223466" y="1526009"/>
                  <a:pt x="1271540" y="1521953"/>
                  <a:pt x="1320569" y="1509070"/>
                </a:cubicBezTo>
                <a:cubicBezTo>
                  <a:pt x="1326176" y="1507519"/>
                  <a:pt x="1333333" y="1512291"/>
                  <a:pt x="1331305" y="1518732"/>
                </a:cubicBezTo>
                <a:cubicBezTo>
                  <a:pt x="1321881" y="1549509"/>
                  <a:pt x="1324028" y="1583269"/>
                  <a:pt x="1309236" y="1612614"/>
                </a:cubicBezTo>
                <a:cubicBezTo>
                  <a:pt x="1295876" y="1638977"/>
                  <a:pt x="1272614" y="1664982"/>
                  <a:pt x="1255913" y="1689676"/>
                </a:cubicBezTo>
                <a:cubicBezTo>
                  <a:pt x="1218098" y="1745742"/>
                  <a:pt x="1163344" y="1786182"/>
                  <a:pt x="1120280" y="1836999"/>
                </a:cubicBezTo>
                <a:cubicBezTo>
                  <a:pt x="1090100" y="1872667"/>
                  <a:pt x="1077335" y="1918116"/>
                  <a:pt x="1054313" y="1957720"/>
                </a:cubicBezTo>
                <a:cubicBezTo>
                  <a:pt x="1027711" y="2003648"/>
                  <a:pt x="977013" y="2027506"/>
                  <a:pt x="956495" y="2078681"/>
                </a:cubicBezTo>
                <a:cubicBezTo>
                  <a:pt x="935977" y="2129857"/>
                  <a:pt x="954824" y="2186281"/>
                  <a:pt x="970451" y="2236264"/>
                </a:cubicBezTo>
                <a:cubicBezTo>
                  <a:pt x="975223" y="2251772"/>
                  <a:pt x="985602" y="2269784"/>
                  <a:pt x="984766" y="2286485"/>
                </a:cubicBezTo>
                <a:lnTo>
                  <a:pt x="983618" y="2293208"/>
                </a:lnTo>
                <a:lnTo>
                  <a:pt x="1126721" y="2423551"/>
                </a:lnTo>
                <a:cubicBezTo>
                  <a:pt x="1212552" y="2493693"/>
                  <a:pt x="1304644" y="2555038"/>
                  <a:pt x="1399628" y="2611820"/>
                </a:cubicBezTo>
                <a:lnTo>
                  <a:pt x="1535247" y="2686994"/>
                </a:lnTo>
                <a:lnTo>
                  <a:pt x="1469085" y="2616920"/>
                </a:lnTo>
                <a:cubicBezTo>
                  <a:pt x="1419698" y="2565268"/>
                  <a:pt x="1377470" y="2512184"/>
                  <a:pt x="1330350" y="2458622"/>
                </a:cubicBezTo>
                <a:cubicBezTo>
                  <a:pt x="1287764" y="2410190"/>
                  <a:pt x="1250187" y="2360684"/>
                  <a:pt x="1236708" y="2296388"/>
                </a:cubicBezTo>
                <a:cubicBezTo>
                  <a:pt x="1229550" y="2262270"/>
                  <a:pt x="1228477" y="2208232"/>
                  <a:pt x="1265218" y="2193559"/>
                </a:cubicBezTo>
                <a:cubicBezTo>
                  <a:pt x="1263189" y="2185447"/>
                  <a:pt x="1262474" y="2177216"/>
                  <a:pt x="1266411" y="2168985"/>
                </a:cubicBezTo>
                <a:cubicBezTo>
                  <a:pt x="1270824" y="2159919"/>
                  <a:pt x="1278221" y="2157056"/>
                  <a:pt x="1286809" y="2156101"/>
                </a:cubicBezTo>
                <a:cubicBezTo>
                  <a:pt x="1280726" y="2138208"/>
                  <a:pt x="1278459" y="2118883"/>
                  <a:pt x="1296949" y="2107550"/>
                </a:cubicBezTo>
                <a:cubicBezTo>
                  <a:pt x="1309474" y="2099795"/>
                  <a:pt x="1316154" y="2106238"/>
                  <a:pt x="1324266" y="2091207"/>
                </a:cubicBezTo>
                <a:cubicBezTo>
                  <a:pt x="1328084" y="2084170"/>
                  <a:pt x="1326891" y="2076654"/>
                  <a:pt x="1334645" y="2072240"/>
                </a:cubicBezTo>
                <a:cubicBezTo>
                  <a:pt x="1337149" y="2070809"/>
                  <a:pt x="1340012" y="2070213"/>
                  <a:pt x="1342756" y="2070213"/>
                </a:cubicBezTo>
                <a:cubicBezTo>
                  <a:pt x="1341921" y="2068303"/>
                  <a:pt x="1340848" y="2066394"/>
                  <a:pt x="1340133" y="2064367"/>
                </a:cubicBezTo>
                <a:cubicBezTo>
                  <a:pt x="1335718" y="2051841"/>
                  <a:pt x="1330112" y="2023927"/>
                  <a:pt x="1350391" y="2023451"/>
                </a:cubicBezTo>
                <a:cubicBezTo>
                  <a:pt x="1350987" y="2023451"/>
                  <a:pt x="1351584" y="2023570"/>
                  <a:pt x="1352181" y="2023689"/>
                </a:cubicBezTo>
                <a:cubicBezTo>
                  <a:pt x="1351823" y="2022973"/>
                  <a:pt x="1351464" y="2022377"/>
                  <a:pt x="1351107" y="2021661"/>
                </a:cubicBezTo>
                <a:cubicBezTo>
                  <a:pt x="1339058" y="1997207"/>
                  <a:pt x="1349795" y="1987544"/>
                  <a:pt x="1360888" y="1964640"/>
                </a:cubicBezTo>
                <a:cubicBezTo>
                  <a:pt x="1368046" y="1949610"/>
                  <a:pt x="1374726" y="1932193"/>
                  <a:pt x="1394648" y="1936487"/>
                </a:cubicBezTo>
                <a:cubicBezTo>
                  <a:pt x="1399301" y="1937442"/>
                  <a:pt x="1403475" y="1939948"/>
                  <a:pt x="1407292" y="1943049"/>
                </a:cubicBezTo>
                <a:cubicBezTo>
                  <a:pt x="1407173" y="1941021"/>
                  <a:pt x="1406935" y="1939112"/>
                  <a:pt x="1407054" y="1937083"/>
                </a:cubicBezTo>
                <a:cubicBezTo>
                  <a:pt x="1407769" y="1928138"/>
                  <a:pt x="1410752" y="1908455"/>
                  <a:pt x="1419461" y="1904040"/>
                </a:cubicBezTo>
                <a:cubicBezTo>
                  <a:pt x="1428168" y="1899627"/>
                  <a:pt x="1445227" y="1909766"/>
                  <a:pt x="1457634" y="1918714"/>
                </a:cubicBezTo>
                <a:cubicBezTo>
                  <a:pt x="1448449" y="1892232"/>
                  <a:pt x="1446300" y="1864079"/>
                  <a:pt x="1463837" y="1829365"/>
                </a:cubicBezTo>
                <a:cubicBezTo>
                  <a:pt x="1481491" y="1794293"/>
                  <a:pt x="1497953" y="1799661"/>
                  <a:pt x="1514057" y="1815646"/>
                </a:cubicBezTo>
                <a:cubicBezTo>
                  <a:pt x="1513461" y="1808847"/>
                  <a:pt x="1514057" y="1802048"/>
                  <a:pt x="1516443" y="1795247"/>
                </a:cubicBezTo>
                <a:cubicBezTo>
                  <a:pt x="1518114" y="1790715"/>
                  <a:pt x="1528372" y="1790476"/>
                  <a:pt x="1529208" y="1786779"/>
                </a:cubicBezTo>
                <a:cubicBezTo>
                  <a:pt x="1536603" y="1755643"/>
                  <a:pt x="1527417" y="1780695"/>
                  <a:pt x="1528372" y="1770555"/>
                </a:cubicBezTo>
                <a:cubicBezTo>
                  <a:pt x="1529446" y="1757194"/>
                  <a:pt x="1520857" y="1745265"/>
                  <a:pt x="1523601" y="1730354"/>
                </a:cubicBezTo>
                <a:cubicBezTo>
                  <a:pt x="1530758" y="1691943"/>
                  <a:pt x="1553781" y="1685263"/>
                  <a:pt x="1587182" y="1680014"/>
                </a:cubicBezTo>
                <a:cubicBezTo>
                  <a:pt x="1602809" y="1677509"/>
                  <a:pt x="1620106" y="1677628"/>
                  <a:pt x="1630484" y="1667726"/>
                </a:cubicBezTo>
                <a:cubicBezTo>
                  <a:pt x="1633825" y="1664386"/>
                  <a:pt x="1637405" y="1646850"/>
                  <a:pt x="1640505" y="1641364"/>
                </a:cubicBezTo>
                <a:cubicBezTo>
                  <a:pt x="1646112" y="1631581"/>
                  <a:pt x="1654343" y="1622992"/>
                  <a:pt x="1661619" y="1614403"/>
                </a:cubicBezTo>
                <a:cubicBezTo>
                  <a:pt x="1664006" y="1611659"/>
                  <a:pt x="1667466" y="1609155"/>
                  <a:pt x="1671283" y="1609871"/>
                </a:cubicBezTo>
                <a:cubicBezTo>
                  <a:pt x="1724844" y="1619773"/>
                  <a:pt x="1739397" y="1739301"/>
                  <a:pt x="1735700" y="1780337"/>
                </a:cubicBezTo>
                <a:cubicBezTo>
                  <a:pt x="1727826" y="1868969"/>
                  <a:pt x="1700627" y="1969770"/>
                  <a:pt x="1668061" y="2052438"/>
                </a:cubicBezTo>
                <a:cubicBezTo>
                  <a:pt x="1631201" y="2146081"/>
                  <a:pt x="1577639" y="2228510"/>
                  <a:pt x="1558196" y="2329073"/>
                </a:cubicBezTo>
                <a:cubicBezTo>
                  <a:pt x="1542328" y="2411502"/>
                  <a:pt x="1544715" y="2493097"/>
                  <a:pt x="1557957" y="2576242"/>
                </a:cubicBezTo>
                <a:cubicBezTo>
                  <a:pt x="1565114" y="2620737"/>
                  <a:pt x="1578116" y="2677758"/>
                  <a:pt x="1608297" y="2717124"/>
                </a:cubicBezTo>
                <a:lnTo>
                  <a:pt x="1632201" y="2740735"/>
                </a:lnTo>
                <a:lnTo>
                  <a:pt x="1689891" y="2772714"/>
                </a:lnTo>
                <a:cubicBezTo>
                  <a:pt x="1858091" y="2862361"/>
                  <a:pt x="2039292" y="2926569"/>
                  <a:pt x="2225773" y="2969230"/>
                </a:cubicBezTo>
                <a:lnTo>
                  <a:pt x="2322301" y="2985727"/>
                </a:lnTo>
                <a:lnTo>
                  <a:pt x="2304592" y="2975149"/>
                </a:lnTo>
                <a:cubicBezTo>
                  <a:pt x="2243159" y="2948666"/>
                  <a:pt x="2181366" y="2924450"/>
                  <a:pt x="2122675" y="2889975"/>
                </a:cubicBezTo>
                <a:cubicBezTo>
                  <a:pt x="2061598" y="2854188"/>
                  <a:pt x="2016268" y="2809335"/>
                  <a:pt x="1944933" y="2790129"/>
                </a:cubicBezTo>
                <a:cubicBezTo>
                  <a:pt x="1902227" y="2778559"/>
                  <a:pt x="1854869" y="2771997"/>
                  <a:pt x="1814309" y="2752792"/>
                </a:cubicBezTo>
                <a:cubicBezTo>
                  <a:pt x="1757528" y="2725951"/>
                  <a:pt x="1716611" y="2649605"/>
                  <a:pt x="1737129" y="2588648"/>
                </a:cubicBezTo>
                <a:cubicBezTo>
                  <a:pt x="1750370" y="2549521"/>
                  <a:pt x="1749057" y="2519221"/>
                  <a:pt x="1773751" y="2523634"/>
                </a:cubicBezTo>
                <a:cubicBezTo>
                  <a:pt x="1763135" y="2512661"/>
                  <a:pt x="1755499" y="2500611"/>
                  <a:pt x="1758601" y="2482122"/>
                </a:cubicBezTo>
                <a:cubicBezTo>
                  <a:pt x="1759078" y="2479497"/>
                  <a:pt x="1762060" y="2477112"/>
                  <a:pt x="1764685" y="2477231"/>
                </a:cubicBezTo>
                <a:cubicBezTo>
                  <a:pt x="1772916" y="2477707"/>
                  <a:pt x="1779477" y="2478543"/>
                  <a:pt x="1785799" y="2479856"/>
                </a:cubicBezTo>
                <a:cubicBezTo>
                  <a:pt x="1785441" y="2479616"/>
                  <a:pt x="1785203" y="2479378"/>
                  <a:pt x="1784845" y="2479139"/>
                </a:cubicBezTo>
                <a:cubicBezTo>
                  <a:pt x="1761941" y="2461484"/>
                  <a:pt x="1743690" y="2440728"/>
                  <a:pt x="1761464" y="2414126"/>
                </a:cubicBezTo>
                <a:cubicBezTo>
                  <a:pt x="1762180" y="2413053"/>
                  <a:pt x="1763373" y="2412814"/>
                  <a:pt x="1764566" y="2412455"/>
                </a:cubicBezTo>
                <a:cubicBezTo>
                  <a:pt x="1762537" y="2411263"/>
                  <a:pt x="1760749" y="2409832"/>
                  <a:pt x="1758601" y="2408996"/>
                </a:cubicBezTo>
                <a:cubicBezTo>
                  <a:pt x="1755023" y="2407565"/>
                  <a:pt x="1752517" y="2404106"/>
                  <a:pt x="1753710" y="2400169"/>
                </a:cubicBezTo>
                <a:cubicBezTo>
                  <a:pt x="1757765" y="2387166"/>
                  <a:pt x="1756931" y="2348397"/>
                  <a:pt x="1769337" y="2339689"/>
                </a:cubicBezTo>
                <a:cubicBezTo>
                  <a:pt x="1778641" y="2333246"/>
                  <a:pt x="1786993" y="2337780"/>
                  <a:pt x="1796893" y="2341239"/>
                </a:cubicBezTo>
                <a:cubicBezTo>
                  <a:pt x="1790451" y="2333844"/>
                  <a:pt x="1785799" y="2324778"/>
                  <a:pt x="1787349" y="2314756"/>
                </a:cubicBezTo>
                <a:cubicBezTo>
                  <a:pt x="1788901" y="2305094"/>
                  <a:pt x="1795701" y="2294240"/>
                  <a:pt x="1805243" y="2290660"/>
                </a:cubicBezTo>
                <a:cubicBezTo>
                  <a:pt x="1809657" y="2288991"/>
                  <a:pt x="1814309" y="2289348"/>
                  <a:pt x="1818842" y="2290422"/>
                </a:cubicBezTo>
                <a:cubicBezTo>
                  <a:pt x="1818246" y="2289348"/>
                  <a:pt x="1817650" y="2288275"/>
                  <a:pt x="1817292" y="2286962"/>
                </a:cubicBezTo>
                <a:cubicBezTo>
                  <a:pt x="1813951" y="2273960"/>
                  <a:pt x="1815264" y="2273124"/>
                  <a:pt x="1821467" y="2259407"/>
                </a:cubicBezTo>
                <a:cubicBezTo>
                  <a:pt x="1824568" y="2252727"/>
                  <a:pt x="1841389" y="2227198"/>
                  <a:pt x="1854273" y="2228152"/>
                </a:cubicBezTo>
                <a:cubicBezTo>
                  <a:pt x="1856181" y="2228391"/>
                  <a:pt x="1862145" y="2231134"/>
                  <a:pt x="1867633" y="2234832"/>
                </a:cubicBezTo>
                <a:cubicBezTo>
                  <a:pt x="1866797" y="2216700"/>
                  <a:pt x="1869898" y="2190218"/>
                  <a:pt x="1870615" y="2188310"/>
                </a:cubicBezTo>
                <a:lnTo>
                  <a:pt x="1878282" y="2176814"/>
                </a:lnTo>
                <a:lnTo>
                  <a:pt x="1873766" y="2172186"/>
                </a:lnTo>
                <a:cubicBezTo>
                  <a:pt x="1853960" y="2147668"/>
                  <a:pt x="1835873" y="2120135"/>
                  <a:pt x="1819678" y="2088104"/>
                </a:cubicBezTo>
                <a:cubicBezTo>
                  <a:pt x="1817293" y="2083333"/>
                  <a:pt x="1818128" y="2077607"/>
                  <a:pt x="1821945" y="2073910"/>
                </a:cubicBezTo>
                <a:cubicBezTo>
                  <a:pt x="1854751" y="2042178"/>
                  <a:pt x="1886602" y="2045876"/>
                  <a:pt x="1927756" y="2026909"/>
                </a:cubicBezTo>
                <a:cubicBezTo>
                  <a:pt x="1935033" y="2023569"/>
                  <a:pt x="1937777" y="2008180"/>
                  <a:pt x="1948035" y="2007226"/>
                </a:cubicBezTo>
                <a:lnTo>
                  <a:pt x="1978623" y="2010459"/>
                </a:lnTo>
                <a:lnTo>
                  <a:pt x="1978279" y="1992012"/>
                </a:lnTo>
                <a:cubicBezTo>
                  <a:pt x="1979669" y="1981289"/>
                  <a:pt x="1982719" y="1970486"/>
                  <a:pt x="1987640" y="1959751"/>
                </a:cubicBezTo>
                <a:cubicBezTo>
                  <a:pt x="1997779" y="1937562"/>
                  <a:pt x="2024739" y="1930404"/>
                  <a:pt x="2047404" y="1930763"/>
                </a:cubicBezTo>
                <a:cubicBezTo>
                  <a:pt x="2066729" y="1931121"/>
                  <a:pt x="2079731" y="1936130"/>
                  <a:pt x="2089991" y="1944004"/>
                </a:cubicBezTo>
                <a:cubicBezTo>
                  <a:pt x="2082237" y="1929689"/>
                  <a:pt x="2067802" y="1911437"/>
                  <a:pt x="2075796" y="1895453"/>
                </a:cubicBezTo>
                <a:cubicBezTo>
                  <a:pt x="2093569" y="1860024"/>
                  <a:pt x="2154050" y="1907620"/>
                  <a:pt x="2154646" y="1906666"/>
                </a:cubicBezTo>
                <a:cubicBezTo>
                  <a:pt x="2155124" y="1906069"/>
                  <a:pt x="2144388" y="1854059"/>
                  <a:pt x="2149636" y="1843084"/>
                </a:cubicBezTo>
                <a:cubicBezTo>
                  <a:pt x="2156436" y="1829127"/>
                  <a:pt x="2180294" y="1801571"/>
                  <a:pt x="2194369" y="1793459"/>
                </a:cubicBezTo>
                <a:cubicBezTo>
                  <a:pt x="2228964" y="1773418"/>
                  <a:pt x="2252583" y="1798589"/>
                  <a:pt x="2275487" y="1760774"/>
                </a:cubicBezTo>
                <a:cubicBezTo>
                  <a:pt x="2277754" y="1756957"/>
                  <a:pt x="2283480" y="1754809"/>
                  <a:pt x="2287059" y="1758507"/>
                </a:cubicBezTo>
                <a:cubicBezTo>
                  <a:pt x="2299822" y="1772106"/>
                  <a:pt x="2319267" y="1771749"/>
                  <a:pt x="2331435" y="1785587"/>
                </a:cubicBezTo>
                <a:cubicBezTo>
                  <a:pt x="2332746" y="1787137"/>
                  <a:pt x="2333701" y="1789404"/>
                  <a:pt x="2334775" y="1791432"/>
                </a:cubicBezTo>
                <a:cubicBezTo>
                  <a:pt x="2336803" y="1786302"/>
                  <a:pt x="2339308" y="1781769"/>
                  <a:pt x="2343125" y="1778906"/>
                </a:cubicBezTo>
                <a:cubicBezTo>
                  <a:pt x="2346704" y="1776281"/>
                  <a:pt x="2355412" y="1774850"/>
                  <a:pt x="2363524" y="1774492"/>
                </a:cubicBezTo>
                <a:cubicBezTo>
                  <a:pt x="2362451" y="1768647"/>
                  <a:pt x="2361616" y="1762921"/>
                  <a:pt x="2360899" y="1757434"/>
                </a:cubicBezTo>
                <a:cubicBezTo>
                  <a:pt x="2360542" y="1754571"/>
                  <a:pt x="2362808" y="1751827"/>
                  <a:pt x="2364955" y="1750395"/>
                </a:cubicBezTo>
                <a:cubicBezTo>
                  <a:pt x="2382252" y="1738705"/>
                  <a:pt x="2416489" y="1732264"/>
                  <a:pt x="2437722" y="1731428"/>
                </a:cubicBezTo>
                <a:cubicBezTo>
                  <a:pt x="2451172" y="1731219"/>
                  <a:pt x="2463548" y="1733359"/>
                  <a:pt x="2475286" y="1736932"/>
                </a:cubicBezTo>
                <a:close/>
                <a:moveTo>
                  <a:pt x="3560752" y="2048277"/>
                </a:moveTo>
                <a:cubicBezTo>
                  <a:pt x="3563615" y="2049872"/>
                  <a:pt x="3565732" y="2053332"/>
                  <a:pt x="3564898" y="2056970"/>
                </a:cubicBezTo>
                <a:lnTo>
                  <a:pt x="3558219" y="2086146"/>
                </a:lnTo>
                <a:lnTo>
                  <a:pt x="3452344" y="2427120"/>
                </a:lnTo>
                <a:lnTo>
                  <a:pt x="3460042" y="2386093"/>
                </a:lnTo>
                <a:cubicBezTo>
                  <a:pt x="3480440" y="2275987"/>
                  <a:pt x="3495829" y="2149181"/>
                  <a:pt x="3552135" y="2050767"/>
                </a:cubicBezTo>
                <a:cubicBezTo>
                  <a:pt x="3554282" y="2046950"/>
                  <a:pt x="3557890" y="2046681"/>
                  <a:pt x="3560752" y="2048277"/>
                </a:cubicBezTo>
                <a:close/>
                <a:moveTo>
                  <a:pt x="3660793" y="1755799"/>
                </a:moveTo>
                <a:lnTo>
                  <a:pt x="3656503" y="1769614"/>
                </a:lnTo>
                <a:lnTo>
                  <a:pt x="3656527" y="1765843"/>
                </a:lnTo>
                <a:close/>
                <a:moveTo>
                  <a:pt x="2673441" y="1265121"/>
                </a:moveTo>
                <a:cubicBezTo>
                  <a:pt x="2691096" y="1274426"/>
                  <a:pt x="2711853" y="1294228"/>
                  <a:pt x="2709706" y="1315700"/>
                </a:cubicBezTo>
                <a:cubicBezTo>
                  <a:pt x="2709347" y="1319040"/>
                  <a:pt x="2706247" y="1323097"/>
                  <a:pt x="2702666" y="1323216"/>
                </a:cubicBezTo>
                <a:lnTo>
                  <a:pt x="2697776" y="1323455"/>
                </a:lnTo>
                <a:cubicBezTo>
                  <a:pt x="2690977" y="1323693"/>
                  <a:pt x="2686920" y="1317132"/>
                  <a:pt x="2686564" y="1311168"/>
                </a:cubicBezTo>
                <a:cubicBezTo>
                  <a:pt x="2685966" y="1301029"/>
                  <a:pt x="2666522" y="1284566"/>
                  <a:pt x="2662943" y="1274187"/>
                </a:cubicBezTo>
                <a:cubicBezTo>
                  <a:pt x="2660677" y="1267984"/>
                  <a:pt x="2667954" y="1261185"/>
                  <a:pt x="2673083" y="1265360"/>
                </a:cubicBezTo>
                <a:cubicBezTo>
                  <a:pt x="2673082" y="1265241"/>
                  <a:pt x="2673202" y="1265241"/>
                  <a:pt x="2673441" y="1265121"/>
                </a:cubicBezTo>
                <a:close/>
                <a:moveTo>
                  <a:pt x="2492119" y="1184481"/>
                </a:moveTo>
                <a:cubicBezTo>
                  <a:pt x="2512996" y="1204163"/>
                  <a:pt x="2528861" y="1230049"/>
                  <a:pt x="2547470" y="1252117"/>
                </a:cubicBezTo>
                <a:cubicBezTo>
                  <a:pt x="2566438" y="1274425"/>
                  <a:pt x="2587194" y="1294824"/>
                  <a:pt x="2605922" y="1316892"/>
                </a:cubicBezTo>
                <a:cubicBezTo>
                  <a:pt x="2612246" y="1324408"/>
                  <a:pt x="2602702" y="1333355"/>
                  <a:pt x="2595305" y="1327390"/>
                </a:cubicBezTo>
                <a:cubicBezTo>
                  <a:pt x="2548783" y="1290410"/>
                  <a:pt x="2511684" y="1242455"/>
                  <a:pt x="2480428" y="1192115"/>
                </a:cubicBezTo>
                <a:cubicBezTo>
                  <a:pt x="2478103" y="1188417"/>
                  <a:pt x="2479713" y="1185256"/>
                  <a:pt x="2482561" y="1183645"/>
                </a:cubicBezTo>
                <a:cubicBezTo>
                  <a:pt x="2485409" y="1182035"/>
                  <a:pt x="2489495" y="1181975"/>
                  <a:pt x="2492119" y="1184481"/>
                </a:cubicBezTo>
                <a:close/>
                <a:moveTo>
                  <a:pt x="2570240" y="1194828"/>
                </a:moveTo>
                <a:cubicBezTo>
                  <a:pt x="2573417" y="1194649"/>
                  <a:pt x="2576698" y="1196469"/>
                  <a:pt x="2577531" y="1200465"/>
                </a:cubicBezTo>
                <a:cubicBezTo>
                  <a:pt x="2581707" y="1220387"/>
                  <a:pt x="2604133" y="1237325"/>
                  <a:pt x="2613438" y="1255578"/>
                </a:cubicBezTo>
                <a:cubicBezTo>
                  <a:pt x="2623579" y="1275261"/>
                  <a:pt x="2635387" y="1293274"/>
                  <a:pt x="2646960" y="1312121"/>
                </a:cubicBezTo>
                <a:cubicBezTo>
                  <a:pt x="2651610" y="1319636"/>
                  <a:pt x="2641830" y="1327867"/>
                  <a:pt x="2635268" y="1322022"/>
                </a:cubicBezTo>
                <a:cubicBezTo>
                  <a:pt x="2611649" y="1300908"/>
                  <a:pt x="2602344" y="1274425"/>
                  <a:pt x="2585047" y="1249136"/>
                </a:cubicBezTo>
                <a:cubicBezTo>
                  <a:pt x="2575264" y="1234821"/>
                  <a:pt x="2561547" y="1219791"/>
                  <a:pt x="2563575" y="1201181"/>
                </a:cubicBezTo>
                <a:cubicBezTo>
                  <a:pt x="2563993" y="1197185"/>
                  <a:pt x="2567064" y="1195007"/>
                  <a:pt x="2570240" y="1194828"/>
                </a:cubicBezTo>
                <a:close/>
                <a:moveTo>
                  <a:pt x="2347421" y="1121377"/>
                </a:moveTo>
                <a:cubicBezTo>
                  <a:pt x="2395374" y="1166707"/>
                  <a:pt x="2445239" y="1219911"/>
                  <a:pt x="2479953" y="1276096"/>
                </a:cubicBezTo>
                <a:cubicBezTo>
                  <a:pt x="2483649" y="1281942"/>
                  <a:pt x="2474703" y="1288860"/>
                  <a:pt x="2469574" y="1284447"/>
                </a:cubicBezTo>
                <a:cubicBezTo>
                  <a:pt x="2419830" y="1241383"/>
                  <a:pt x="2374977" y="1184003"/>
                  <a:pt x="2337878" y="1129965"/>
                </a:cubicBezTo>
                <a:cubicBezTo>
                  <a:pt x="2333821" y="1124001"/>
                  <a:pt x="2341933" y="1116247"/>
                  <a:pt x="2347421" y="1121377"/>
                </a:cubicBezTo>
                <a:close/>
                <a:moveTo>
                  <a:pt x="2613556" y="1152392"/>
                </a:moveTo>
                <a:cubicBezTo>
                  <a:pt x="2624769" y="1165037"/>
                  <a:pt x="2643022" y="1180903"/>
                  <a:pt x="2635387" y="1199393"/>
                </a:cubicBezTo>
                <a:cubicBezTo>
                  <a:pt x="2632524" y="1206430"/>
                  <a:pt x="2623935" y="1205238"/>
                  <a:pt x="2621549" y="1198677"/>
                </a:cubicBezTo>
                <a:cubicBezTo>
                  <a:pt x="2616539" y="1184720"/>
                  <a:pt x="2608785" y="1175058"/>
                  <a:pt x="2599600" y="1163963"/>
                </a:cubicBezTo>
                <a:cubicBezTo>
                  <a:pt x="2596260" y="1159906"/>
                  <a:pt x="2598050" y="1155106"/>
                  <a:pt x="2601523" y="1152273"/>
                </a:cubicBezTo>
                <a:cubicBezTo>
                  <a:pt x="2604998" y="1149439"/>
                  <a:pt x="2610157" y="1148574"/>
                  <a:pt x="2613556" y="1152392"/>
                </a:cubicBezTo>
                <a:close/>
                <a:moveTo>
                  <a:pt x="2466949" y="1103244"/>
                </a:moveTo>
                <a:cubicBezTo>
                  <a:pt x="2485320" y="1118632"/>
                  <a:pt x="2496892" y="1139628"/>
                  <a:pt x="2511684" y="1158237"/>
                </a:cubicBezTo>
                <a:cubicBezTo>
                  <a:pt x="2519079" y="1167542"/>
                  <a:pt x="2503452" y="1176966"/>
                  <a:pt x="2496175" y="1168019"/>
                </a:cubicBezTo>
                <a:cubicBezTo>
                  <a:pt x="2481503" y="1150125"/>
                  <a:pt x="2467426" y="1131278"/>
                  <a:pt x="2456570" y="1110879"/>
                </a:cubicBezTo>
                <a:cubicBezTo>
                  <a:pt x="2453350" y="1104795"/>
                  <a:pt x="2462178" y="1099189"/>
                  <a:pt x="2466949" y="1103244"/>
                </a:cubicBezTo>
                <a:close/>
                <a:moveTo>
                  <a:pt x="2188764" y="981687"/>
                </a:moveTo>
                <a:cubicBezTo>
                  <a:pt x="2249005" y="1032504"/>
                  <a:pt x="2302209" y="1104556"/>
                  <a:pt x="2346823" y="1168853"/>
                </a:cubicBezTo>
                <a:cubicBezTo>
                  <a:pt x="2349926" y="1173506"/>
                  <a:pt x="2343483" y="1179351"/>
                  <a:pt x="2339428" y="1175415"/>
                </a:cubicBezTo>
                <a:cubicBezTo>
                  <a:pt x="2282765" y="1121018"/>
                  <a:pt x="2219898" y="1057198"/>
                  <a:pt x="2179221" y="990276"/>
                </a:cubicBezTo>
                <a:cubicBezTo>
                  <a:pt x="2175522" y="984192"/>
                  <a:pt x="2182919" y="976796"/>
                  <a:pt x="2188764" y="981687"/>
                </a:cubicBezTo>
                <a:close/>
                <a:moveTo>
                  <a:pt x="2108601" y="880896"/>
                </a:moveTo>
                <a:cubicBezTo>
                  <a:pt x="2127449" y="891274"/>
                  <a:pt x="2140690" y="915729"/>
                  <a:pt x="2152022" y="933383"/>
                </a:cubicBezTo>
                <a:cubicBezTo>
                  <a:pt x="2157390" y="941733"/>
                  <a:pt x="2144984" y="952461"/>
                  <a:pt x="2137349" y="946386"/>
                </a:cubicBezTo>
                <a:cubicBezTo>
                  <a:pt x="2118144" y="930998"/>
                  <a:pt x="2104546" y="911315"/>
                  <a:pt x="2097745" y="887576"/>
                </a:cubicBezTo>
                <a:cubicBezTo>
                  <a:pt x="2096790" y="884354"/>
                  <a:pt x="2098371" y="882058"/>
                  <a:pt x="2100757" y="880879"/>
                </a:cubicBezTo>
                <a:cubicBezTo>
                  <a:pt x="2103144" y="879702"/>
                  <a:pt x="2106335" y="879643"/>
                  <a:pt x="2108601" y="880896"/>
                </a:cubicBezTo>
                <a:close/>
                <a:moveTo>
                  <a:pt x="2147130" y="856563"/>
                </a:moveTo>
                <a:cubicBezTo>
                  <a:pt x="2155124" y="871236"/>
                  <a:pt x="2167172" y="883403"/>
                  <a:pt x="2176238" y="897599"/>
                </a:cubicBezTo>
                <a:cubicBezTo>
                  <a:pt x="2190075" y="919310"/>
                  <a:pt x="2207850" y="938397"/>
                  <a:pt x="2222999" y="959260"/>
                </a:cubicBezTo>
                <a:cubicBezTo>
                  <a:pt x="2226101" y="963675"/>
                  <a:pt x="2220613" y="968924"/>
                  <a:pt x="2216678" y="964987"/>
                </a:cubicBezTo>
                <a:cubicBezTo>
                  <a:pt x="2197710" y="945911"/>
                  <a:pt x="2178266" y="926347"/>
                  <a:pt x="2163474" y="903921"/>
                </a:cubicBezTo>
                <a:cubicBezTo>
                  <a:pt x="2152857" y="887818"/>
                  <a:pt x="2143434" y="878871"/>
                  <a:pt x="2138542" y="860620"/>
                </a:cubicBezTo>
                <a:cubicBezTo>
                  <a:pt x="2137826" y="858113"/>
                  <a:pt x="2139288" y="855848"/>
                  <a:pt x="2141271" y="854833"/>
                </a:cubicBezTo>
                <a:cubicBezTo>
                  <a:pt x="2143255" y="853819"/>
                  <a:pt x="2145759" y="854058"/>
                  <a:pt x="2147130" y="856563"/>
                </a:cubicBezTo>
                <a:close/>
                <a:moveTo>
                  <a:pt x="2504471" y="957398"/>
                </a:moveTo>
                <a:cubicBezTo>
                  <a:pt x="2506584" y="957359"/>
                  <a:pt x="2508761" y="958216"/>
                  <a:pt x="2510610" y="960334"/>
                </a:cubicBezTo>
                <a:cubicBezTo>
                  <a:pt x="2519557" y="970712"/>
                  <a:pt x="2523016" y="978943"/>
                  <a:pt x="2520392" y="992662"/>
                </a:cubicBezTo>
                <a:cubicBezTo>
                  <a:pt x="2519318" y="998865"/>
                  <a:pt x="2510371" y="998745"/>
                  <a:pt x="2508343" y="993139"/>
                </a:cubicBezTo>
                <a:cubicBezTo>
                  <a:pt x="2505719" y="985265"/>
                  <a:pt x="2503334" y="978824"/>
                  <a:pt x="2497727" y="972144"/>
                </a:cubicBezTo>
                <a:cubicBezTo>
                  <a:pt x="2494148" y="967849"/>
                  <a:pt x="2495520" y="962780"/>
                  <a:pt x="2498711" y="959842"/>
                </a:cubicBezTo>
                <a:cubicBezTo>
                  <a:pt x="2500306" y="958372"/>
                  <a:pt x="2502357" y="957437"/>
                  <a:pt x="2504471" y="957398"/>
                </a:cubicBezTo>
                <a:close/>
                <a:moveTo>
                  <a:pt x="2051699" y="755282"/>
                </a:moveTo>
                <a:cubicBezTo>
                  <a:pt x="2065417" y="765063"/>
                  <a:pt x="2071860" y="775562"/>
                  <a:pt x="2080805" y="788802"/>
                </a:cubicBezTo>
                <a:cubicBezTo>
                  <a:pt x="2091661" y="804908"/>
                  <a:pt x="2106213" y="817790"/>
                  <a:pt x="2115877" y="834968"/>
                </a:cubicBezTo>
                <a:cubicBezTo>
                  <a:pt x="2120051" y="842244"/>
                  <a:pt x="2109434" y="849880"/>
                  <a:pt x="2103232" y="844988"/>
                </a:cubicBezTo>
                <a:cubicBezTo>
                  <a:pt x="2075200" y="822443"/>
                  <a:pt x="2059214" y="793812"/>
                  <a:pt x="2041321" y="763752"/>
                </a:cubicBezTo>
                <a:cubicBezTo>
                  <a:pt x="2037622" y="757430"/>
                  <a:pt x="2046450" y="751585"/>
                  <a:pt x="2051699" y="755282"/>
                </a:cubicBezTo>
                <a:close/>
                <a:moveTo>
                  <a:pt x="2207387" y="740687"/>
                </a:moveTo>
                <a:cubicBezTo>
                  <a:pt x="2209609" y="742491"/>
                  <a:pt x="2210832" y="745563"/>
                  <a:pt x="2209401" y="748487"/>
                </a:cubicBezTo>
                <a:cubicBezTo>
                  <a:pt x="2207015" y="753377"/>
                  <a:pt x="2234451" y="780217"/>
                  <a:pt x="2239104" y="787733"/>
                </a:cubicBezTo>
                <a:cubicBezTo>
                  <a:pt x="2246024" y="798468"/>
                  <a:pt x="2250914" y="810516"/>
                  <a:pt x="2254731" y="822685"/>
                </a:cubicBezTo>
                <a:cubicBezTo>
                  <a:pt x="2256998" y="829842"/>
                  <a:pt x="2248170" y="834853"/>
                  <a:pt x="2243279" y="829007"/>
                </a:cubicBezTo>
                <a:cubicBezTo>
                  <a:pt x="2233617" y="817436"/>
                  <a:pt x="2227414" y="803717"/>
                  <a:pt x="2218586" y="791550"/>
                </a:cubicBezTo>
                <a:cubicBezTo>
                  <a:pt x="2208327" y="777472"/>
                  <a:pt x="2200454" y="766857"/>
                  <a:pt x="2193894" y="750514"/>
                </a:cubicBezTo>
                <a:cubicBezTo>
                  <a:pt x="2192939" y="748247"/>
                  <a:pt x="2194132" y="744907"/>
                  <a:pt x="2195921" y="743357"/>
                </a:cubicBezTo>
                <a:cubicBezTo>
                  <a:pt x="2197113" y="742402"/>
                  <a:pt x="2198188" y="741448"/>
                  <a:pt x="2199380" y="740494"/>
                </a:cubicBezTo>
                <a:cubicBezTo>
                  <a:pt x="2201946" y="738346"/>
                  <a:pt x="2205166" y="738883"/>
                  <a:pt x="2207387" y="740687"/>
                </a:cubicBezTo>
                <a:close/>
                <a:moveTo>
                  <a:pt x="3043734" y="971607"/>
                </a:moveTo>
                <a:cubicBezTo>
                  <a:pt x="3046700" y="971786"/>
                  <a:pt x="3049505" y="973635"/>
                  <a:pt x="3050040" y="977155"/>
                </a:cubicBezTo>
                <a:cubicBezTo>
                  <a:pt x="3053141" y="996598"/>
                  <a:pt x="3043718" y="1012822"/>
                  <a:pt x="3032504" y="1027972"/>
                </a:cubicBezTo>
                <a:cubicBezTo>
                  <a:pt x="3024392" y="1038827"/>
                  <a:pt x="3016400" y="1048371"/>
                  <a:pt x="3010436" y="1060777"/>
                </a:cubicBezTo>
                <a:cubicBezTo>
                  <a:pt x="3006023" y="1069843"/>
                  <a:pt x="3004352" y="1079386"/>
                  <a:pt x="2996955" y="1086425"/>
                </a:cubicBezTo>
                <a:cubicBezTo>
                  <a:pt x="2990991" y="1092030"/>
                  <a:pt x="2977393" y="1088571"/>
                  <a:pt x="2980375" y="1078551"/>
                </a:cubicBezTo>
                <a:cubicBezTo>
                  <a:pt x="2986220" y="1059704"/>
                  <a:pt x="2989798" y="1044076"/>
                  <a:pt x="3001131" y="1027136"/>
                </a:cubicBezTo>
                <a:cubicBezTo>
                  <a:pt x="3012345" y="1010436"/>
                  <a:pt x="3029284" y="995048"/>
                  <a:pt x="3036441" y="976080"/>
                </a:cubicBezTo>
                <a:cubicBezTo>
                  <a:pt x="3037634" y="972919"/>
                  <a:pt x="3040765" y="971427"/>
                  <a:pt x="3043734" y="971607"/>
                </a:cubicBezTo>
                <a:close/>
                <a:moveTo>
                  <a:pt x="2071620" y="612494"/>
                </a:moveTo>
                <a:cubicBezTo>
                  <a:pt x="2091781" y="638500"/>
                  <a:pt x="2107646" y="668560"/>
                  <a:pt x="2124585" y="696833"/>
                </a:cubicBezTo>
                <a:cubicBezTo>
                  <a:pt x="2154766" y="747412"/>
                  <a:pt x="2191031" y="796560"/>
                  <a:pt x="2216440" y="849644"/>
                </a:cubicBezTo>
                <a:cubicBezTo>
                  <a:pt x="2219899" y="856801"/>
                  <a:pt x="2209520" y="862288"/>
                  <a:pt x="2204987" y="856443"/>
                </a:cubicBezTo>
                <a:cubicBezTo>
                  <a:pt x="2149041" y="786539"/>
                  <a:pt x="2097149" y="701723"/>
                  <a:pt x="2058618" y="620964"/>
                </a:cubicBezTo>
                <a:cubicBezTo>
                  <a:pt x="2056471" y="616491"/>
                  <a:pt x="2058170" y="612374"/>
                  <a:pt x="2061182" y="610376"/>
                </a:cubicBezTo>
                <a:cubicBezTo>
                  <a:pt x="2064195" y="608379"/>
                  <a:pt x="2068519" y="608498"/>
                  <a:pt x="2071620" y="612494"/>
                </a:cubicBezTo>
                <a:close/>
                <a:moveTo>
                  <a:pt x="3151438" y="947670"/>
                </a:moveTo>
                <a:cubicBezTo>
                  <a:pt x="3153585" y="950412"/>
                  <a:pt x="3154182" y="954495"/>
                  <a:pt x="3152034" y="957948"/>
                </a:cubicBezTo>
                <a:cubicBezTo>
                  <a:pt x="3143445" y="972024"/>
                  <a:pt x="3132352" y="984788"/>
                  <a:pt x="3122928" y="998387"/>
                </a:cubicBezTo>
                <a:cubicBezTo>
                  <a:pt x="3118633" y="1004591"/>
                  <a:pt x="3115411" y="1007692"/>
                  <a:pt x="3108732" y="1010913"/>
                </a:cubicBezTo>
                <a:cubicBezTo>
                  <a:pt x="3102409" y="1013895"/>
                  <a:pt x="3093701" y="1007811"/>
                  <a:pt x="3098115" y="1000774"/>
                </a:cubicBezTo>
                <a:cubicBezTo>
                  <a:pt x="3111475" y="978823"/>
                  <a:pt x="3116605" y="957352"/>
                  <a:pt x="3141537" y="945435"/>
                </a:cubicBezTo>
                <a:cubicBezTo>
                  <a:pt x="3145593" y="943527"/>
                  <a:pt x="3149290" y="944928"/>
                  <a:pt x="3151438" y="947670"/>
                </a:cubicBezTo>
                <a:close/>
                <a:moveTo>
                  <a:pt x="2143434" y="633133"/>
                </a:moveTo>
                <a:cubicBezTo>
                  <a:pt x="2164310" y="649952"/>
                  <a:pt x="2183515" y="686216"/>
                  <a:pt x="2176357" y="713652"/>
                </a:cubicBezTo>
                <a:cubicBezTo>
                  <a:pt x="2174449" y="721049"/>
                  <a:pt x="2164786" y="721407"/>
                  <a:pt x="2162878" y="713773"/>
                </a:cubicBezTo>
                <a:cubicBezTo>
                  <a:pt x="2156436" y="686693"/>
                  <a:pt x="2146416" y="665698"/>
                  <a:pt x="2133890" y="641005"/>
                </a:cubicBezTo>
                <a:cubicBezTo>
                  <a:pt x="2132279" y="637785"/>
                  <a:pt x="2133264" y="634683"/>
                  <a:pt x="2135351" y="632953"/>
                </a:cubicBezTo>
                <a:cubicBezTo>
                  <a:pt x="2137439" y="631224"/>
                  <a:pt x="2140631" y="630866"/>
                  <a:pt x="2143434" y="633133"/>
                </a:cubicBezTo>
                <a:close/>
                <a:moveTo>
                  <a:pt x="2303019" y="598248"/>
                </a:moveTo>
                <a:cubicBezTo>
                  <a:pt x="2295708" y="594504"/>
                  <a:pt x="2288549" y="592394"/>
                  <a:pt x="2282048" y="592812"/>
                </a:cubicBezTo>
                <a:cubicBezTo>
                  <a:pt x="2267972" y="593647"/>
                  <a:pt x="2245784" y="596390"/>
                  <a:pt x="2241967" y="612972"/>
                </a:cubicBezTo>
                <a:cubicBezTo>
                  <a:pt x="2240535" y="618936"/>
                  <a:pt x="2254015" y="666055"/>
                  <a:pt x="2256044" y="675599"/>
                </a:cubicBezTo>
                <a:cubicBezTo>
                  <a:pt x="2263916" y="713415"/>
                  <a:pt x="2295050" y="747054"/>
                  <a:pt x="2295290" y="785704"/>
                </a:cubicBezTo>
                <a:cubicBezTo>
                  <a:pt x="2295408" y="792623"/>
                  <a:pt x="2284315" y="795963"/>
                  <a:pt x="2281571" y="789044"/>
                </a:cubicBezTo>
                <a:cubicBezTo>
                  <a:pt x="2267972" y="755643"/>
                  <a:pt x="2246143" y="726894"/>
                  <a:pt x="2236838" y="691466"/>
                </a:cubicBezTo>
                <a:cubicBezTo>
                  <a:pt x="2234691" y="683472"/>
                  <a:pt x="2232065" y="674406"/>
                  <a:pt x="2229442" y="664982"/>
                </a:cubicBezTo>
                <a:cubicBezTo>
                  <a:pt x="2210832" y="643510"/>
                  <a:pt x="2144268" y="546050"/>
                  <a:pt x="2145461" y="604024"/>
                </a:cubicBezTo>
                <a:cubicBezTo>
                  <a:pt x="2145700" y="612613"/>
                  <a:pt x="2134724" y="620725"/>
                  <a:pt x="2127567" y="613449"/>
                </a:cubicBezTo>
                <a:cubicBezTo>
                  <a:pt x="2094166" y="579570"/>
                  <a:pt x="2061004" y="571817"/>
                  <a:pt x="2018297" y="573486"/>
                </a:cubicBezTo>
                <a:cubicBezTo>
                  <a:pt x="2011737" y="573725"/>
                  <a:pt x="2004579" y="573248"/>
                  <a:pt x="1997422" y="572294"/>
                </a:cubicBezTo>
                <a:cubicBezTo>
                  <a:pt x="2013765" y="592931"/>
                  <a:pt x="2025575" y="618101"/>
                  <a:pt x="2032851" y="641839"/>
                </a:cubicBezTo>
                <a:cubicBezTo>
                  <a:pt x="2033924" y="645060"/>
                  <a:pt x="2032493" y="648759"/>
                  <a:pt x="2029630" y="650548"/>
                </a:cubicBezTo>
                <a:cubicBezTo>
                  <a:pt x="2028915" y="651025"/>
                  <a:pt x="2028080" y="651503"/>
                  <a:pt x="2027244" y="651980"/>
                </a:cubicBezTo>
                <a:cubicBezTo>
                  <a:pt x="2021876" y="655320"/>
                  <a:pt x="2014242" y="650429"/>
                  <a:pt x="2017223" y="643987"/>
                </a:cubicBezTo>
                <a:cubicBezTo>
                  <a:pt x="2016746" y="645060"/>
                  <a:pt x="2001597" y="619055"/>
                  <a:pt x="2000404" y="616908"/>
                </a:cubicBezTo>
                <a:cubicBezTo>
                  <a:pt x="1995990" y="608558"/>
                  <a:pt x="1991576" y="600565"/>
                  <a:pt x="1986328" y="592693"/>
                </a:cubicBezTo>
                <a:cubicBezTo>
                  <a:pt x="1980363" y="583745"/>
                  <a:pt x="1973683" y="575395"/>
                  <a:pt x="1966407" y="567403"/>
                </a:cubicBezTo>
                <a:cubicBezTo>
                  <a:pt x="1957638" y="566030"/>
                  <a:pt x="1949378" y="565032"/>
                  <a:pt x="1942266" y="565232"/>
                </a:cubicBezTo>
                <a:cubicBezTo>
                  <a:pt x="1920935" y="565836"/>
                  <a:pt x="1909953" y="577244"/>
                  <a:pt x="1926683" y="621799"/>
                </a:cubicBezTo>
                <a:cubicBezTo>
                  <a:pt x="1954596" y="696237"/>
                  <a:pt x="2008754" y="765902"/>
                  <a:pt x="2045853" y="835925"/>
                </a:cubicBezTo>
                <a:cubicBezTo>
                  <a:pt x="2086412" y="912629"/>
                  <a:pt x="2118978" y="974290"/>
                  <a:pt x="2178385" y="1038230"/>
                </a:cubicBezTo>
                <a:cubicBezTo>
                  <a:pt x="2296005" y="1165155"/>
                  <a:pt x="2414103" y="1286235"/>
                  <a:pt x="2549976" y="1394551"/>
                </a:cubicBezTo>
                <a:cubicBezTo>
                  <a:pt x="2641709" y="1467677"/>
                  <a:pt x="2725571" y="1549151"/>
                  <a:pt x="2811460" y="1628002"/>
                </a:cubicBezTo>
                <a:cubicBezTo>
                  <a:pt x="2719964" y="1519687"/>
                  <a:pt x="2607114" y="1426998"/>
                  <a:pt x="2522061" y="1315223"/>
                </a:cubicBezTo>
                <a:cubicBezTo>
                  <a:pt x="2516574" y="1307947"/>
                  <a:pt x="2526714" y="1297568"/>
                  <a:pt x="2533631" y="1303890"/>
                </a:cubicBezTo>
                <a:cubicBezTo>
                  <a:pt x="2610574" y="1373795"/>
                  <a:pt x="2692884" y="1449543"/>
                  <a:pt x="2766963" y="1530900"/>
                </a:cubicBezTo>
                <a:cubicBezTo>
                  <a:pt x="2759210" y="1518017"/>
                  <a:pt x="2751456" y="1505014"/>
                  <a:pt x="2743463" y="1492250"/>
                </a:cubicBezTo>
                <a:cubicBezTo>
                  <a:pt x="2729388" y="1469584"/>
                  <a:pt x="2714238" y="1447755"/>
                  <a:pt x="2698849" y="1425924"/>
                </a:cubicBezTo>
                <a:cubicBezTo>
                  <a:pt x="2692169" y="1416381"/>
                  <a:pt x="2661989" y="1362700"/>
                  <a:pt x="2653161" y="1360315"/>
                </a:cubicBezTo>
                <a:cubicBezTo>
                  <a:pt x="2649462" y="1359241"/>
                  <a:pt x="2647913" y="1354709"/>
                  <a:pt x="2648985" y="1351248"/>
                </a:cubicBezTo>
                <a:cubicBezTo>
                  <a:pt x="2649343" y="1350175"/>
                  <a:pt x="2649702" y="1349101"/>
                  <a:pt x="2650060" y="1348028"/>
                </a:cubicBezTo>
                <a:cubicBezTo>
                  <a:pt x="2652446" y="1340393"/>
                  <a:pt x="2662227" y="1341586"/>
                  <a:pt x="2666521" y="1346239"/>
                </a:cubicBezTo>
                <a:cubicBezTo>
                  <a:pt x="2734397" y="1420318"/>
                  <a:pt x="2807762" y="1531258"/>
                  <a:pt x="2845934" y="1624543"/>
                </a:cubicBezTo>
                <a:cubicBezTo>
                  <a:pt x="2849156" y="1628718"/>
                  <a:pt x="2852138" y="1633013"/>
                  <a:pt x="2855358" y="1637307"/>
                </a:cubicBezTo>
                <a:cubicBezTo>
                  <a:pt x="2821599" y="1548436"/>
                  <a:pt x="2774002" y="1458013"/>
                  <a:pt x="2724496" y="1377731"/>
                </a:cubicBezTo>
                <a:cubicBezTo>
                  <a:pt x="2720799" y="1371886"/>
                  <a:pt x="2729149" y="1365444"/>
                  <a:pt x="2733920" y="1370335"/>
                </a:cubicBezTo>
                <a:cubicBezTo>
                  <a:pt x="2774838" y="1411491"/>
                  <a:pt x="2797024" y="1468630"/>
                  <a:pt x="2822672" y="1519806"/>
                </a:cubicBezTo>
                <a:cubicBezTo>
                  <a:pt x="2824462" y="1523384"/>
                  <a:pt x="2826848" y="1527679"/>
                  <a:pt x="2828995" y="1531496"/>
                </a:cubicBezTo>
                <a:cubicBezTo>
                  <a:pt x="2820883" y="1505849"/>
                  <a:pt x="2812652" y="1480440"/>
                  <a:pt x="2803825" y="1455986"/>
                </a:cubicBezTo>
                <a:cubicBezTo>
                  <a:pt x="2769947" y="1362939"/>
                  <a:pt x="2731058" y="1271801"/>
                  <a:pt x="2706841" y="1175534"/>
                </a:cubicBezTo>
                <a:cubicBezTo>
                  <a:pt x="2677855" y="1060419"/>
                  <a:pt x="2687875" y="951864"/>
                  <a:pt x="2616659" y="851910"/>
                </a:cubicBezTo>
                <a:cubicBezTo>
                  <a:pt x="2581587" y="802644"/>
                  <a:pt x="2545681" y="778786"/>
                  <a:pt x="2550571" y="872189"/>
                </a:cubicBezTo>
                <a:cubicBezTo>
                  <a:pt x="2552361" y="907142"/>
                  <a:pt x="2558564" y="956278"/>
                  <a:pt x="2575980" y="985982"/>
                </a:cubicBezTo>
                <a:cubicBezTo>
                  <a:pt x="2583972" y="999461"/>
                  <a:pt x="2563573" y="1011509"/>
                  <a:pt x="2555224" y="998388"/>
                </a:cubicBezTo>
                <a:cubicBezTo>
                  <a:pt x="2537569" y="970473"/>
                  <a:pt x="2518124" y="903086"/>
                  <a:pt x="2516930" y="847974"/>
                </a:cubicBezTo>
                <a:cubicBezTo>
                  <a:pt x="2511921" y="832705"/>
                  <a:pt x="2505360" y="817913"/>
                  <a:pt x="2499873" y="804432"/>
                </a:cubicBezTo>
                <a:cubicBezTo>
                  <a:pt x="2493908" y="789760"/>
                  <a:pt x="2478878" y="742640"/>
                  <a:pt x="2460746" y="731903"/>
                </a:cubicBezTo>
                <a:cubicBezTo>
                  <a:pt x="2454662" y="742044"/>
                  <a:pt x="2447742" y="750871"/>
                  <a:pt x="2445000" y="762681"/>
                </a:cubicBezTo>
                <a:cubicBezTo>
                  <a:pt x="2439751" y="786300"/>
                  <a:pt x="2453468" y="813618"/>
                  <a:pt x="2462773" y="835329"/>
                </a:cubicBezTo>
                <a:cubicBezTo>
                  <a:pt x="2476015" y="866225"/>
                  <a:pt x="2499156" y="898553"/>
                  <a:pt x="2492835" y="933386"/>
                </a:cubicBezTo>
                <a:cubicBezTo>
                  <a:pt x="2491403" y="940781"/>
                  <a:pt x="2480189" y="940066"/>
                  <a:pt x="2478401" y="933266"/>
                </a:cubicBezTo>
                <a:cubicBezTo>
                  <a:pt x="2466472" y="887578"/>
                  <a:pt x="2440107" y="846661"/>
                  <a:pt x="2425674" y="801569"/>
                </a:cubicBezTo>
                <a:cubicBezTo>
                  <a:pt x="2421738" y="788925"/>
                  <a:pt x="2417921" y="775446"/>
                  <a:pt x="2418398" y="761846"/>
                </a:cubicBezTo>
                <a:cubicBezTo>
                  <a:pt x="2416847" y="761250"/>
                  <a:pt x="2415416" y="760176"/>
                  <a:pt x="2414820" y="758029"/>
                </a:cubicBezTo>
                <a:cubicBezTo>
                  <a:pt x="2411599" y="746696"/>
                  <a:pt x="2397044" y="733812"/>
                  <a:pt x="2390483" y="722958"/>
                </a:cubicBezTo>
                <a:cubicBezTo>
                  <a:pt x="2377004" y="700650"/>
                  <a:pt x="2373902" y="673333"/>
                  <a:pt x="2359469" y="651980"/>
                </a:cubicBezTo>
                <a:cubicBezTo>
                  <a:pt x="2348285" y="635428"/>
                  <a:pt x="2324956" y="609482"/>
                  <a:pt x="2303019" y="598248"/>
                </a:cubicBezTo>
                <a:close/>
                <a:moveTo>
                  <a:pt x="2917508" y="415666"/>
                </a:moveTo>
                <a:cubicBezTo>
                  <a:pt x="2918344" y="416381"/>
                  <a:pt x="2919298" y="417216"/>
                  <a:pt x="2920253" y="417931"/>
                </a:cubicBezTo>
                <a:cubicBezTo>
                  <a:pt x="2922401" y="419721"/>
                  <a:pt x="2923234" y="423896"/>
                  <a:pt x="2922281" y="426520"/>
                </a:cubicBezTo>
                <a:cubicBezTo>
                  <a:pt x="2915481" y="444414"/>
                  <a:pt x="2896871" y="464932"/>
                  <a:pt x="2896157" y="484257"/>
                </a:cubicBezTo>
                <a:cubicBezTo>
                  <a:pt x="2895917" y="492846"/>
                  <a:pt x="2883630" y="494397"/>
                  <a:pt x="2879098" y="488551"/>
                </a:cubicBezTo>
                <a:cubicBezTo>
                  <a:pt x="2862875" y="467437"/>
                  <a:pt x="2886494" y="435109"/>
                  <a:pt x="2904983" y="420079"/>
                </a:cubicBezTo>
                <a:cubicBezTo>
                  <a:pt x="2905103" y="416977"/>
                  <a:pt x="2907220" y="415038"/>
                  <a:pt x="2909815" y="414293"/>
                </a:cubicBezTo>
                <a:cubicBezTo>
                  <a:pt x="2912410" y="413547"/>
                  <a:pt x="2915481" y="413996"/>
                  <a:pt x="2917508" y="415666"/>
                </a:cubicBezTo>
                <a:close/>
                <a:moveTo>
                  <a:pt x="2934956" y="340661"/>
                </a:moveTo>
                <a:cubicBezTo>
                  <a:pt x="2937460" y="341764"/>
                  <a:pt x="2939340" y="344329"/>
                  <a:pt x="2938982" y="347550"/>
                </a:cubicBezTo>
                <a:cubicBezTo>
                  <a:pt x="2938266" y="354827"/>
                  <a:pt x="2936119" y="360434"/>
                  <a:pt x="2933136" y="367233"/>
                </a:cubicBezTo>
                <a:cubicBezTo>
                  <a:pt x="2928723" y="377135"/>
                  <a:pt x="2912857" y="371409"/>
                  <a:pt x="2917152" y="361388"/>
                </a:cubicBezTo>
                <a:cubicBezTo>
                  <a:pt x="2920252" y="354231"/>
                  <a:pt x="2922281" y="348624"/>
                  <a:pt x="2927172" y="342540"/>
                </a:cubicBezTo>
                <a:cubicBezTo>
                  <a:pt x="2929320" y="339916"/>
                  <a:pt x="2932451" y="339558"/>
                  <a:pt x="2934956" y="340661"/>
                </a:cubicBezTo>
                <a:close/>
                <a:moveTo>
                  <a:pt x="2794088" y="277245"/>
                </a:moveTo>
                <a:cubicBezTo>
                  <a:pt x="2796936" y="277350"/>
                  <a:pt x="2799769" y="278662"/>
                  <a:pt x="2801558" y="280988"/>
                </a:cubicBezTo>
                <a:cubicBezTo>
                  <a:pt x="2802275" y="281943"/>
                  <a:pt x="2802871" y="282778"/>
                  <a:pt x="2803586" y="283612"/>
                </a:cubicBezTo>
                <a:cubicBezTo>
                  <a:pt x="2806569" y="287550"/>
                  <a:pt x="2805494" y="291724"/>
                  <a:pt x="2802631" y="294349"/>
                </a:cubicBezTo>
                <a:cubicBezTo>
                  <a:pt x="2797264" y="327750"/>
                  <a:pt x="2805017" y="362106"/>
                  <a:pt x="2792373" y="395030"/>
                </a:cubicBezTo>
                <a:cubicBezTo>
                  <a:pt x="2789510" y="402306"/>
                  <a:pt x="2776864" y="401471"/>
                  <a:pt x="2775195" y="393836"/>
                </a:cubicBezTo>
                <a:cubicBezTo>
                  <a:pt x="2770066" y="370456"/>
                  <a:pt x="2775910" y="346359"/>
                  <a:pt x="2776508" y="322620"/>
                </a:cubicBezTo>
                <a:cubicBezTo>
                  <a:pt x="2776985" y="307351"/>
                  <a:pt x="2776985" y="293514"/>
                  <a:pt x="2786528" y="280748"/>
                </a:cubicBezTo>
                <a:cubicBezTo>
                  <a:pt x="2788377" y="278244"/>
                  <a:pt x="2791240" y="277141"/>
                  <a:pt x="2794088" y="277245"/>
                </a:cubicBezTo>
                <a:close/>
                <a:moveTo>
                  <a:pt x="3091076" y="322262"/>
                </a:moveTo>
                <a:cubicBezTo>
                  <a:pt x="3098234" y="324768"/>
                  <a:pt x="3097399" y="334310"/>
                  <a:pt x="3091434" y="337530"/>
                </a:cubicBezTo>
                <a:cubicBezTo>
                  <a:pt x="3068887" y="349819"/>
                  <a:pt x="3050876" y="369621"/>
                  <a:pt x="3028091" y="381670"/>
                </a:cubicBezTo>
                <a:cubicBezTo>
                  <a:pt x="3020576" y="385725"/>
                  <a:pt x="3012583" y="375944"/>
                  <a:pt x="3017474" y="369263"/>
                </a:cubicBezTo>
                <a:cubicBezTo>
                  <a:pt x="3031073" y="350773"/>
                  <a:pt x="3063997" y="312599"/>
                  <a:pt x="3091076" y="322262"/>
                </a:cubicBezTo>
                <a:close/>
                <a:moveTo>
                  <a:pt x="2743823" y="195814"/>
                </a:moveTo>
                <a:cubicBezTo>
                  <a:pt x="2748118" y="192833"/>
                  <a:pt x="2753604" y="195337"/>
                  <a:pt x="2755394" y="199749"/>
                </a:cubicBezTo>
                <a:cubicBezTo>
                  <a:pt x="2763982" y="221938"/>
                  <a:pt x="2762193" y="251522"/>
                  <a:pt x="2753843" y="273712"/>
                </a:cubicBezTo>
                <a:cubicBezTo>
                  <a:pt x="2751576" y="279793"/>
                  <a:pt x="2741079" y="278840"/>
                  <a:pt x="2739648" y="272637"/>
                </a:cubicBezTo>
                <a:cubicBezTo>
                  <a:pt x="2735113" y="252000"/>
                  <a:pt x="2736666" y="228501"/>
                  <a:pt x="2739648" y="207266"/>
                </a:cubicBezTo>
                <a:cubicBezTo>
                  <a:pt x="2738096" y="204045"/>
                  <a:pt x="2738454" y="199511"/>
                  <a:pt x="2741914" y="197127"/>
                </a:cubicBezTo>
                <a:cubicBezTo>
                  <a:pt x="2742511" y="196768"/>
                  <a:pt x="2743226" y="196292"/>
                  <a:pt x="2743823" y="195814"/>
                </a:cubicBezTo>
                <a:close/>
                <a:moveTo>
                  <a:pt x="3265568" y="352636"/>
                </a:moveTo>
                <a:cubicBezTo>
                  <a:pt x="3273382" y="354858"/>
                  <a:pt x="3280628" y="358764"/>
                  <a:pt x="3287190" y="365087"/>
                </a:cubicBezTo>
                <a:cubicBezTo>
                  <a:pt x="3291484" y="369262"/>
                  <a:pt x="3289098" y="378924"/>
                  <a:pt x="3282179" y="378209"/>
                </a:cubicBezTo>
                <a:cubicBezTo>
                  <a:pt x="3267864" y="376778"/>
                  <a:pt x="3254623" y="377255"/>
                  <a:pt x="3240547" y="378924"/>
                </a:cubicBezTo>
                <a:cubicBezTo>
                  <a:pt x="3232554" y="379999"/>
                  <a:pt x="3223846" y="381310"/>
                  <a:pt x="3215735" y="380714"/>
                </a:cubicBezTo>
                <a:cubicBezTo>
                  <a:pt x="3207264" y="380118"/>
                  <a:pt x="3198676" y="375584"/>
                  <a:pt x="3190087" y="377136"/>
                </a:cubicBezTo>
                <a:cubicBezTo>
                  <a:pt x="3179590" y="378924"/>
                  <a:pt x="3175414" y="366638"/>
                  <a:pt x="3181737" y="359719"/>
                </a:cubicBezTo>
                <a:cubicBezTo>
                  <a:pt x="3188477" y="352382"/>
                  <a:pt x="3198765" y="350236"/>
                  <a:pt x="3209577" y="349817"/>
                </a:cubicBezTo>
                <a:cubicBezTo>
                  <a:pt x="3220388" y="349400"/>
                  <a:pt x="3231720" y="350711"/>
                  <a:pt x="3240547" y="350295"/>
                </a:cubicBezTo>
                <a:cubicBezTo>
                  <a:pt x="3249375" y="349878"/>
                  <a:pt x="3257755" y="350414"/>
                  <a:pt x="3265568" y="352636"/>
                </a:cubicBezTo>
                <a:close/>
                <a:moveTo>
                  <a:pt x="3054171" y="234210"/>
                </a:moveTo>
                <a:cubicBezTo>
                  <a:pt x="3056511" y="236223"/>
                  <a:pt x="3057555" y="239534"/>
                  <a:pt x="3055646" y="243172"/>
                </a:cubicBezTo>
                <a:cubicBezTo>
                  <a:pt x="3049682" y="254385"/>
                  <a:pt x="3042644" y="264646"/>
                  <a:pt x="3035368" y="274665"/>
                </a:cubicBezTo>
                <a:cubicBezTo>
                  <a:pt x="3047057" y="263928"/>
                  <a:pt x="3059940" y="254982"/>
                  <a:pt x="3076283" y="251403"/>
                </a:cubicBezTo>
                <a:cubicBezTo>
                  <a:pt x="3082010" y="250090"/>
                  <a:pt x="3088691" y="256890"/>
                  <a:pt x="3085707" y="262616"/>
                </a:cubicBezTo>
                <a:cubicBezTo>
                  <a:pt x="3078193" y="277051"/>
                  <a:pt x="3063997" y="281704"/>
                  <a:pt x="3051828" y="291724"/>
                </a:cubicBezTo>
                <a:cubicBezTo>
                  <a:pt x="3035248" y="305443"/>
                  <a:pt x="3020813" y="321666"/>
                  <a:pt x="3000416" y="329777"/>
                </a:cubicBezTo>
                <a:cubicBezTo>
                  <a:pt x="2999461" y="330254"/>
                  <a:pt x="2998387" y="329418"/>
                  <a:pt x="2997314" y="329300"/>
                </a:cubicBezTo>
                <a:cubicBezTo>
                  <a:pt x="2980732" y="355903"/>
                  <a:pt x="2962004" y="380833"/>
                  <a:pt x="2934805" y="396939"/>
                </a:cubicBezTo>
                <a:cubicBezTo>
                  <a:pt x="2929915" y="399802"/>
                  <a:pt x="2925381" y="392882"/>
                  <a:pt x="2928244" y="388826"/>
                </a:cubicBezTo>
                <a:cubicBezTo>
                  <a:pt x="2951029" y="356618"/>
                  <a:pt x="2972143" y="327034"/>
                  <a:pt x="2991827" y="292916"/>
                </a:cubicBezTo>
                <a:cubicBezTo>
                  <a:pt x="3003516" y="272637"/>
                  <a:pt x="3023438" y="243291"/>
                  <a:pt x="3044911" y="233032"/>
                </a:cubicBezTo>
                <a:cubicBezTo>
                  <a:pt x="3048192" y="231481"/>
                  <a:pt x="3051829" y="232197"/>
                  <a:pt x="3054171" y="234210"/>
                </a:cubicBezTo>
                <a:close/>
                <a:moveTo>
                  <a:pt x="3019076" y="220227"/>
                </a:moveTo>
                <a:lnTo>
                  <a:pt x="3017818" y="226903"/>
                </a:lnTo>
                <a:cubicBezTo>
                  <a:pt x="3013569" y="233867"/>
                  <a:pt x="3007514" y="240308"/>
                  <a:pt x="3002683" y="246630"/>
                </a:cubicBezTo>
                <a:cubicBezTo>
                  <a:pt x="2990514" y="262495"/>
                  <a:pt x="2977989" y="279435"/>
                  <a:pt x="2959499" y="288145"/>
                </a:cubicBezTo>
                <a:cubicBezTo>
                  <a:pt x="2951387" y="291961"/>
                  <a:pt x="2945542" y="282298"/>
                  <a:pt x="2949478" y="275737"/>
                </a:cubicBezTo>
                <a:cubicBezTo>
                  <a:pt x="2957351" y="262436"/>
                  <a:pt x="2967342" y="250089"/>
                  <a:pt x="2977736" y="238012"/>
                </a:cubicBezTo>
                <a:lnTo>
                  <a:pt x="2998316" y="213781"/>
                </a:lnTo>
                <a:close/>
                <a:moveTo>
                  <a:pt x="2792542" y="149887"/>
                </a:moveTo>
                <a:lnTo>
                  <a:pt x="2812989" y="156236"/>
                </a:lnTo>
                <a:lnTo>
                  <a:pt x="2813189" y="169033"/>
                </a:lnTo>
                <a:cubicBezTo>
                  <a:pt x="2812651" y="193428"/>
                  <a:pt x="2810922" y="217764"/>
                  <a:pt x="2807165" y="241502"/>
                </a:cubicBezTo>
                <a:cubicBezTo>
                  <a:pt x="2806091" y="248779"/>
                  <a:pt x="2794161" y="249612"/>
                  <a:pt x="2793805" y="241741"/>
                </a:cubicBezTo>
                <a:close/>
                <a:moveTo>
                  <a:pt x="2708759" y="123872"/>
                </a:moveTo>
                <a:lnTo>
                  <a:pt x="2709408" y="126551"/>
                </a:lnTo>
                <a:cubicBezTo>
                  <a:pt x="2710929" y="139449"/>
                  <a:pt x="2710421" y="152511"/>
                  <a:pt x="2706604" y="166229"/>
                </a:cubicBezTo>
                <a:cubicBezTo>
                  <a:pt x="2704696" y="173269"/>
                  <a:pt x="2694317" y="172909"/>
                  <a:pt x="2692527" y="165992"/>
                </a:cubicBezTo>
                <a:cubicBezTo>
                  <a:pt x="2689068" y="152632"/>
                  <a:pt x="2689784" y="139389"/>
                  <a:pt x="2688352" y="125792"/>
                </a:cubicBezTo>
                <a:lnTo>
                  <a:pt x="2687445" y="117254"/>
                </a:lnTo>
                <a:close/>
                <a:moveTo>
                  <a:pt x="3300638" y="307653"/>
                </a:moveTo>
                <a:lnTo>
                  <a:pt x="3297568" y="307351"/>
                </a:lnTo>
                <a:cubicBezTo>
                  <a:pt x="3257724" y="302461"/>
                  <a:pt x="3218479" y="301625"/>
                  <a:pt x="3179232" y="311168"/>
                </a:cubicBezTo>
                <a:cubicBezTo>
                  <a:pt x="3160504" y="315701"/>
                  <a:pt x="3144758" y="324767"/>
                  <a:pt x="3125671" y="323694"/>
                </a:cubicBezTo>
                <a:cubicBezTo>
                  <a:pt x="3117678" y="323217"/>
                  <a:pt x="3111475" y="311168"/>
                  <a:pt x="3120422" y="306874"/>
                </a:cubicBezTo>
                <a:cubicBezTo>
                  <a:pt x="3139390" y="297778"/>
                  <a:pt x="3158238" y="291046"/>
                  <a:pt x="3177077" y="286280"/>
                </a:cubicBezTo>
                <a:lnTo>
                  <a:pt x="3213550" y="280612"/>
                </a:lnTo>
                <a:close/>
                <a:moveTo>
                  <a:pt x="2550495" y="74730"/>
                </a:moveTo>
                <a:lnTo>
                  <a:pt x="2571283" y="81185"/>
                </a:lnTo>
                <a:lnTo>
                  <a:pt x="2575027" y="95969"/>
                </a:lnTo>
                <a:cubicBezTo>
                  <a:pt x="2576577" y="102530"/>
                  <a:pt x="2567153" y="108494"/>
                  <a:pt x="2562739" y="102411"/>
                </a:cubicBezTo>
                <a:close/>
                <a:moveTo>
                  <a:pt x="2760286" y="139871"/>
                </a:moveTo>
                <a:lnTo>
                  <a:pt x="2776659" y="144955"/>
                </a:lnTo>
                <a:lnTo>
                  <a:pt x="2776627" y="160267"/>
                </a:lnTo>
                <a:cubicBezTo>
                  <a:pt x="2776269" y="168378"/>
                  <a:pt x="2764221" y="168974"/>
                  <a:pt x="2762670" y="161221"/>
                </a:cubicBezTo>
                <a:close/>
                <a:moveTo>
                  <a:pt x="2961739" y="202423"/>
                </a:moveTo>
                <a:lnTo>
                  <a:pt x="2931064" y="263899"/>
                </a:lnTo>
                <a:cubicBezTo>
                  <a:pt x="2888970" y="356737"/>
                  <a:pt x="2853868" y="464695"/>
                  <a:pt x="2847486" y="487002"/>
                </a:cubicBezTo>
                <a:cubicBezTo>
                  <a:pt x="2822554" y="571341"/>
                  <a:pt x="2792254" y="650192"/>
                  <a:pt x="2781040" y="732741"/>
                </a:cubicBezTo>
                <a:cubicBezTo>
                  <a:pt x="2800604" y="657230"/>
                  <a:pt x="2828877" y="582315"/>
                  <a:pt x="2864664" y="515632"/>
                </a:cubicBezTo>
                <a:cubicBezTo>
                  <a:pt x="2866333" y="512531"/>
                  <a:pt x="2872059" y="513366"/>
                  <a:pt x="2872417" y="516944"/>
                </a:cubicBezTo>
                <a:cubicBezTo>
                  <a:pt x="2876831" y="555953"/>
                  <a:pt x="2859057" y="590427"/>
                  <a:pt x="2844384" y="625856"/>
                </a:cubicBezTo>
                <a:cubicBezTo>
                  <a:pt x="2838897" y="639218"/>
                  <a:pt x="2834840" y="653054"/>
                  <a:pt x="2829950" y="666535"/>
                </a:cubicBezTo>
                <a:cubicBezTo>
                  <a:pt x="2839971" y="648880"/>
                  <a:pt x="2851304" y="632895"/>
                  <a:pt x="2863828" y="620011"/>
                </a:cubicBezTo>
                <a:cubicBezTo>
                  <a:pt x="2870150" y="613450"/>
                  <a:pt x="2880887" y="619653"/>
                  <a:pt x="2877427" y="628362"/>
                </a:cubicBezTo>
                <a:cubicBezTo>
                  <a:pt x="2861203" y="669994"/>
                  <a:pt x="2835914" y="706855"/>
                  <a:pt x="2820884" y="749441"/>
                </a:cubicBezTo>
                <a:cubicBezTo>
                  <a:pt x="2820884" y="749441"/>
                  <a:pt x="2820884" y="749561"/>
                  <a:pt x="2820884" y="749561"/>
                </a:cubicBezTo>
                <a:cubicBezTo>
                  <a:pt x="2852496" y="695761"/>
                  <a:pt x="2891742" y="646851"/>
                  <a:pt x="2922638" y="616075"/>
                </a:cubicBezTo>
                <a:cubicBezTo>
                  <a:pt x="2967134" y="571580"/>
                  <a:pt x="3024155" y="550705"/>
                  <a:pt x="3072707" y="511337"/>
                </a:cubicBezTo>
                <a:cubicBezTo>
                  <a:pt x="3118514" y="474119"/>
                  <a:pt x="3148933" y="459804"/>
                  <a:pt x="3208100" y="442149"/>
                </a:cubicBezTo>
                <a:cubicBezTo>
                  <a:pt x="3259277" y="426761"/>
                  <a:pt x="3319399" y="410176"/>
                  <a:pt x="3372364" y="427834"/>
                </a:cubicBezTo>
                <a:cubicBezTo>
                  <a:pt x="3396937" y="435946"/>
                  <a:pt x="3408032" y="448472"/>
                  <a:pt x="3428311" y="463025"/>
                </a:cubicBezTo>
                <a:cubicBezTo>
                  <a:pt x="3424493" y="460401"/>
                  <a:pt x="3502629" y="525652"/>
                  <a:pt x="3510860" y="524460"/>
                </a:cubicBezTo>
                <a:cubicBezTo>
                  <a:pt x="3511814" y="524341"/>
                  <a:pt x="3510024" y="513008"/>
                  <a:pt x="3510860" y="512054"/>
                </a:cubicBezTo>
                <a:cubicBezTo>
                  <a:pt x="3557502" y="453959"/>
                  <a:pt x="3479606" y="437854"/>
                  <a:pt x="3453600" y="429027"/>
                </a:cubicBezTo>
                <a:cubicBezTo>
                  <a:pt x="3411014" y="414474"/>
                  <a:pt x="3366996" y="410897"/>
                  <a:pt x="3331446" y="381192"/>
                </a:cubicBezTo>
                <a:cubicBezTo>
                  <a:pt x="3325602" y="376421"/>
                  <a:pt x="3328464" y="364371"/>
                  <a:pt x="3337291" y="366280"/>
                </a:cubicBezTo>
                <a:cubicBezTo>
                  <a:pt x="3375941" y="374631"/>
                  <a:pt x="3424731" y="380834"/>
                  <a:pt x="3466245" y="395507"/>
                </a:cubicBezTo>
                <a:cubicBezTo>
                  <a:pt x="3463143" y="381311"/>
                  <a:pt x="3446502" y="363596"/>
                  <a:pt x="3428862" y="348864"/>
                </a:cubicBezTo>
                <a:lnTo>
                  <a:pt x="3425631" y="346464"/>
                </a:lnTo>
                <a:lnTo>
                  <a:pt x="3469952" y="360226"/>
                </a:lnTo>
                <a:lnTo>
                  <a:pt x="3481394" y="375108"/>
                </a:lnTo>
                <a:cubicBezTo>
                  <a:pt x="3489269" y="387156"/>
                  <a:pt x="3492369" y="396582"/>
                  <a:pt x="3490102" y="405171"/>
                </a:cubicBezTo>
                <a:cubicBezTo>
                  <a:pt x="3500481" y="410298"/>
                  <a:pt x="3510383" y="415904"/>
                  <a:pt x="3518734" y="422943"/>
                </a:cubicBezTo>
                <a:cubicBezTo>
                  <a:pt x="3570863" y="466365"/>
                  <a:pt x="3538296" y="499408"/>
                  <a:pt x="3547005" y="552850"/>
                </a:cubicBezTo>
                <a:cubicBezTo>
                  <a:pt x="3548555" y="562512"/>
                  <a:pt x="3536865" y="570386"/>
                  <a:pt x="3528395" y="568000"/>
                </a:cubicBezTo>
                <a:cubicBezTo>
                  <a:pt x="3466125" y="550705"/>
                  <a:pt x="3422346" y="489746"/>
                  <a:pt x="3359004" y="468393"/>
                </a:cubicBezTo>
                <a:cubicBezTo>
                  <a:pt x="3264525" y="436424"/>
                  <a:pt x="3156806" y="479488"/>
                  <a:pt x="3082845" y="541041"/>
                </a:cubicBezTo>
                <a:cubicBezTo>
                  <a:pt x="3061732" y="558698"/>
                  <a:pt x="3044196" y="571699"/>
                  <a:pt x="3020934" y="585656"/>
                </a:cubicBezTo>
                <a:cubicBezTo>
                  <a:pt x="2949717" y="628481"/>
                  <a:pt x="2907488" y="668802"/>
                  <a:pt x="2864187" y="740614"/>
                </a:cubicBezTo>
                <a:cubicBezTo>
                  <a:pt x="2841044" y="778906"/>
                  <a:pt x="2814204" y="819585"/>
                  <a:pt x="2799530" y="862051"/>
                </a:cubicBezTo>
                <a:cubicBezTo>
                  <a:pt x="2799054" y="863394"/>
                  <a:pt x="2798323" y="867047"/>
                  <a:pt x="2797392" y="872162"/>
                </a:cubicBezTo>
                <a:lnTo>
                  <a:pt x="2795008" y="885597"/>
                </a:lnTo>
                <a:lnTo>
                  <a:pt x="2827014" y="1069649"/>
                </a:lnTo>
                <a:cubicBezTo>
                  <a:pt x="2844542" y="1161286"/>
                  <a:pt x="2863739" y="1252685"/>
                  <a:pt x="2884913" y="1343584"/>
                </a:cubicBezTo>
                <a:lnTo>
                  <a:pt x="2900559" y="1404353"/>
                </a:lnTo>
                <a:lnTo>
                  <a:pt x="2892696" y="1330731"/>
                </a:lnTo>
                <a:cubicBezTo>
                  <a:pt x="2882915" y="1272518"/>
                  <a:pt x="2871104" y="1224443"/>
                  <a:pt x="2883034" y="1165156"/>
                </a:cubicBezTo>
                <a:cubicBezTo>
                  <a:pt x="2889356" y="1133543"/>
                  <a:pt x="2901405" y="1103363"/>
                  <a:pt x="2910113" y="1072467"/>
                </a:cubicBezTo>
                <a:cubicBezTo>
                  <a:pt x="2920015" y="1037754"/>
                  <a:pt x="2914645" y="976319"/>
                  <a:pt x="2933972" y="945675"/>
                </a:cubicBezTo>
                <a:cubicBezTo>
                  <a:pt x="2954966" y="912630"/>
                  <a:pt x="2988009" y="927663"/>
                  <a:pt x="3006261" y="892233"/>
                </a:cubicBezTo>
                <a:cubicBezTo>
                  <a:pt x="3034771" y="836642"/>
                  <a:pt x="3022365" y="809563"/>
                  <a:pt x="3084635" y="780577"/>
                </a:cubicBezTo>
                <a:cubicBezTo>
                  <a:pt x="3105630" y="770794"/>
                  <a:pt x="3137838" y="757315"/>
                  <a:pt x="3162412" y="763518"/>
                </a:cubicBezTo>
                <a:cubicBezTo>
                  <a:pt x="3181977" y="768527"/>
                  <a:pt x="3191757" y="795965"/>
                  <a:pt x="3210963" y="795011"/>
                </a:cubicBezTo>
                <a:cubicBezTo>
                  <a:pt x="3258679" y="792507"/>
                  <a:pt x="3289694" y="704827"/>
                  <a:pt x="3342780" y="696596"/>
                </a:cubicBezTo>
                <a:cubicBezTo>
                  <a:pt x="3366040" y="693018"/>
                  <a:pt x="3402902" y="709957"/>
                  <a:pt x="3422108" y="720573"/>
                </a:cubicBezTo>
                <a:cubicBezTo>
                  <a:pt x="3425685" y="722601"/>
                  <a:pt x="3429502" y="726299"/>
                  <a:pt x="3429384" y="730833"/>
                </a:cubicBezTo>
                <a:cubicBezTo>
                  <a:pt x="3429384" y="734411"/>
                  <a:pt x="3429146" y="737393"/>
                  <a:pt x="3428907" y="740375"/>
                </a:cubicBezTo>
                <a:cubicBezTo>
                  <a:pt x="3433082" y="737512"/>
                  <a:pt x="3437138" y="734888"/>
                  <a:pt x="3441432" y="731786"/>
                </a:cubicBezTo>
                <a:cubicBezTo>
                  <a:pt x="3494876" y="693852"/>
                  <a:pt x="3534003" y="675244"/>
                  <a:pt x="3596988" y="677510"/>
                </a:cubicBezTo>
                <a:cubicBezTo>
                  <a:pt x="3606888" y="677867"/>
                  <a:pt x="3615835" y="689081"/>
                  <a:pt x="3607723" y="697907"/>
                </a:cubicBezTo>
                <a:cubicBezTo>
                  <a:pt x="3592692" y="714370"/>
                  <a:pt x="3591858" y="726180"/>
                  <a:pt x="3591141" y="738228"/>
                </a:cubicBezTo>
                <a:cubicBezTo>
                  <a:pt x="3603429" y="730473"/>
                  <a:pt x="3615596" y="722242"/>
                  <a:pt x="3628718" y="715682"/>
                </a:cubicBezTo>
                <a:cubicBezTo>
                  <a:pt x="3678583" y="690750"/>
                  <a:pt x="3742760" y="666535"/>
                  <a:pt x="3792146" y="703276"/>
                </a:cubicBezTo>
                <a:cubicBezTo>
                  <a:pt x="3798469" y="707928"/>
                  <a:pt x="3800735" y="716875"/>
                  <a:pt x="3796083" y="723556"/>
                </a:cubicBezTo>
                <a:cubicBezTo>
                  <a:pt x="3788210" y="734888"/>
                  <a:pt x="3782006" y="746936"/>
                  <a:pt x="3775565" y="758746"/>
                </a:cubicBezTo>
                <a:cubicBezTo>
                  <a:pt x="3804314" y="748368"/>
                  <a:pt x="3834494" y="740256"/>
                  <a:pt x="3863840" y="733694"/>
                </a:cubicBezTo>
                <a:cubicBezTo>
                  <a:pt x="3884448" y="729102"/>
                  <a:pt x="3904317" y="727895"/>
                  <a:pt x="3923767" y="729047"/>
                </a:cubicBezTo>
                <a:lnTo>
                  <a:pt x="3976873" y="737844"/>
                </a:lnTo>
                <a:lnTo>
                  <a:pt x="3967228" y="768906"/>
                </a:lnTo>
                <a:lnTo>
                  <a:pt x="3944629" y="764472"/>
                </a:lnTo>
                <a:cubicBezTo>
                  <a:pt x="3904339" y="759582"/>
                  <a:pt x="3863422" y="761669"/>
                  <a:pt x="3818510" y="776521"/>
                </a:cubicBezTo>
                <a:cubicBezTo>
                  <a:pt x="3767810" y="793222"/>
                  <a:pt x="3730950" y="816602"/>
                  <a:pt x="3688603" y="846067"/>
                </a:cubicBezTo>
                <a:cubicBezTo>
                  <a:pt x="3670946" y="858354"/>
                  <a:pt x="3669396" y="862528"/>
                  <a:pt x="3649118" y="865868"/>
                </a:cubicBezTo>
                <a:cubicBezTo>
                  <a:pt x="3637188" y="867777"/>
                  <a:pt x="3631700" y="853224"/>
                  <a:pt x="3641483" y="846663"/>
                </a:cubicBezTo>
                <a:cubicBezTo>
                  <a:pt x="3667368" y="829247"/>
                  <a:pt x="3687886" y="809206"/>
                  <a:pt x="3711149" y="791791"/>
                </a:cubicBezTo>
                <a:cubicBezTo>
                  <a:pt x="3749917" y="749680"/>
                  <a:pt x="3788209" y="703633"/>
                  <a:pt x="3709001" y="720931"/>
                </a:cubicBezTo>
                <a:cubicBezTo>
                  <a:pt x="3656035" y="732502"/>
                  <a:pt x="3606292" y="761728"/>
                  <a:pt x="3562989" y="796561"/>
                </a:cubicBezTo>
                <a:cubicBezTo>
                  <a:pt x="3553446" y="806940"/>
                  <a:pt x="3542471" y="816006"/>
                  <a:pt x="3530185" y="824714"/>
                </a:cubicBezTo>
                <a:cubicBezTo>
                  <a:pt x="3499527" y="853940"/>
                  <a:pt x="3480440" y="882450"/>
                  <a:pt x="3441312" y="901655"/>
                </a:cubicBezTo>
                <a:cubicBezTo>
                  <a:pt x="3433918" y="905235"/>
                  <a:pt x="3424852" y="896050"/>
                  <a:pt x="3430338" y="889130"/>
                </a:cubicBezTo>
                <a:cubicBezTo>
                  <a:pt x="3466842" y="842487"/>
                  <a:pt x="3508355" y="798828"/>
                  <a:pt x="3555473" y="762682"/>
                </a:cubicBezTo>
                <a:cubicBezTo>
                  <a:pt x="3559530" y="753497"/>
                  <a:pt x="3563109" y="743596"/>
                  <a:pt x="3565733" y="731072"/>
                </a:cubicBezTo>
                <a:cubicBezTo>
                  <a:pt x="3568119" y="719738"/>
                  <a:pt x="3570265" y="711507"/>
                  <a:pt x="3573726" y="703754"/>
                </a:cubicBezTo>
                <a:cubicBezTo>
                  <a:pt x="3515631" y="711388"/>
                  <a:pt x="3477339" y="745504"/>
                  <a:pt x="3425566" y="776640"/>
                </a:cubicBezTo>
                <a:cubicBezTo>
                  <a:pt x="3399323" y="792385"/>
                  <a:pt x="3371289" y="802406"/>
                  <a:pt x="3349102" y="824594"/>
                </a:cubicBezTo>
                <a:cubicBezTo>
                  <a:pt x="3324767" y="848930"/>
                  <a:pt x="3313314" y="875413"/>
                  <a:pt x="3285044" y="894379"/>
                </a:cubicBezTo>
                <a:cubicBezTo>
                  <a:pt x="3278840" y="898555"/>
                  <a:pt x="3268939" y="891874"/>
                  <a:pt x="3273114" y="884478"/>
                </a:cubicBezTo>
                <a:cubicBezTo>
                  <a:pt x="3309379" y="820896"/>
                  <a:pt x="3350892" y="792863"/>
                  <a:pt x="3402186" y="758507"/>
                </a:cubicBezTo>
                <a:cubicBezTo>
                  <a:pt x="3410416" y="731188"/>
                  <a:pt x="3354709" y="737632"/>
                  <a:pt x="3344569" y="739778"/>
                </a:cubicBezTo>
                <a:cubicBezTo>
                  <a:pt x="3291842" y="750753"/>
                  <a:pt x="3263927" y="801451"/>
                  <a:pt x="3222296" y="832588"/>
                </a:cubicBezTo>
                <a:cubicBezTo>
                  <a:pt x="3216690" y="836883"/>
                  <a:pt x="3210844" y="837597"/>
                  <a:pt x="3204403" y="834258"/>
                </a:cubicBezTo>
                <a:cubicBezTo>
                  <a:pt x="3144160" y="802406"/>
                  <a:pt x="3136765" y="783081"/>
                  <a:pt x="3078910" y="842131"/>
                </a:cubicBezTo>
                <a:cubicBezTo>
                  <a:pt x="3023200" y="899032"/>
                  <a:pt x="3052307" y="884240"/>
                  <a:pt x="3028210" y="932910"/>
                </a:cubicBezTo>
                <a:cubicBezTo>
                  <a:pt x="3023438" y="942453"/>
                  <a:pt x="3010077" y="942095"/>
                  <a:pt x="3006141" y="946867"/>
                </a:cubicBezTo>
                <a:cubicBezTo>
                  <a:pt x="2956040" y="1008527"/>
                  <a:pt x="2964868" y="985863"/>
                  <a:pt x="2949718" y="1044791"/>
                </a:cubicBezTo>
                <a:cubicBezTo>
                  <a:pt x="2925024" y="1141655"/>
                  <a:pt x="2899974" y="1210606"/>
                  <a:pt x="2916912" y="1311287"/>
                </a:cubicBezTo>
                <a:cubicBezTo>
                  <a:pt x="2921446" y="1338723"/>
                  <a:pt x="2924189" y="1367592"/>
                  <a:pt x="2927053" y="1396580"/>
                </a:cubicBezTo>
                <a:cubicBezTo>
                  <a:pt x="2926456" y="1373437"/>
                  <a:pt x="2925979" y="1350295"/>
                  <a:pt x="2925143" y="1327152"/>
                </a:cubicBezTo>
                <a:cubicBezTo>
                  <a:pt x="2922997" y="1262616"/>
                  <a:pt x="2935163" y="1200943"/>
                  <a:pt x="2956279" y="1139747"/>
                </a:cubicBezTo>
                <a:cubicBezTo>
                  <a:pt x="2959142" y="1131397"/>
                  <a:pt x="2970355" y="1132828"/>
                  <a:pt x="2971309" y="1141417"/>
                </a:cubicBezTo>
                <a:cubicBezTo>
                  <a:pt x="2973814" y="1163127"/>
                  <a:pt x="2963793" y="1183765"/>
                  <a:pt x="2959261" y="1204880"/>
                </a:cubicBezTo>
                <a:cubicBezTo>
                  <a:pt x="2951745" y="1239713"/>
                  <a:pt x="2944588" y="1276096"/>
                  <a:pt x="2944827" y="1311645"/>
                </a:cubicBezTo>
                <a:cubicBezTo>
                  <a:pt x="2944945" y="1332640"/>
                  <a:pt x="2944111" y="1355305"/>
                  <a:pt x="2943395" y="1378327"/>
                </a:cubicBezTo>
                <a:cubicBezTo>
                  <a:pt x="2956516" y="1261662"/>
                  <a:pt x="3000655" y="1148216"/>
                  <a:pt x="3071513" y="1055170"/>
                </a:cubicBezTo>
                <a:cubicBezTo>
                  <a:pt x="3077239" y="1047654"/>
                  <a:pt x="3090838" y="1052069"/>
                  <a:pt x="3087617" y="1062327"/>
                </a:cubicBezTo>
                <a:cubicBezTo>
                  <a:pt x="3062447" y="1141655"/>
                  <a:pt x="3012107" y="1209532"/>
                  <a:pt x="2988964" y="1291842"/>
                </a:cubicBezTo>
                <a:cubicBezTo>
                  <a:pt x="2982164" y="1316058"/>
                  <a:pt x="2978347" y="1340752"/>
                  <a:pt x="2975126" y="1365564"/>
                </a:cubicBezTo>
                <a:cubicBezTo>
                  <a:pt x="2990992" y="1319757"/>
                  <a:pt x="3009959" y="1274187"/>
                  <a:pt x="3026898" y="1232555"/>
                </a:cubicBezTo>
                <a:cubicBezTo>
                  <a:pt x="3062686" y="1144995"/>
                  <a:pt x="3102290" y="1073541"/>
                  <a:pt x="3155255" y="994929"/>
                </a:cubicBezTo>
                <a:cubicBezTo>
                  <a:pt x="3160982" y="986340"/>
                  <a:pt x="3173029" y="992901"/>
                  <a:pt x="3170883" y="1002324"/>
                </a:cubicBezTo>
                <a:cubicBezTo>
                  <a:pt x="3161338" y="1044791"/>
                  <a:pt x="3123286" y="1077955"/>
                  <a:pt x="3102649" y="1115888"/>
                </a:cubicBezTo>
                <a:cubicBezTo>
                  <a:pt x="3090719" y="1137719"/>
                  <a:pt x="3080341" y="1160981"/>
                  <a:pt x="3070440" y="1184481"/>
                </a:cubicBezTo>
                <a:cubicBezTo>
                  <a:pt x="3079267" y="1167542"/>
                  <a:pt x="3088452" y="1150841"/>
                  <a:pt x="3098353" y="1134498"/>
                </a:cubicBezTo>
                <a:cubicBezTo>
                  <a:pt x="3128891" y="1084039"/>
                  <a:pt x="3175892" y="1045627"/>
                  <a:pt x="3210606" y="998746"/>
                </a:cubicBezTo>
                <a:cubicBezTo>
                  <a:pt x="3215378" y="992304"/>
                  <a:pt x="3226232" y="997673"/>
                  <a:pt x="3224681" y="1005307"/>
                </a:cubicBezTo>
                <a:cubicBezTo>
                  <a:pt x="3214065" y="1058152"/>
                  <a:pt x="3152392" y="1101813"/>
                  <a:pt x="3123167" y="1146070"/>
                </a:cubicBezTo>
                <a:cubicBezTo>
                  <a:pt x="3108136" y="1168735"/>
                  <a:pt x="3094416" y="1192354"/>
                  <a:pt x="3081056" y="1216213"/>
                </a:cubicBezTo>
                <a:cubicBezTo>
                  <a:pt x="3083441" y="1214781"/>
                  <a:pt x="3085948" y="1213588"/>
                  <a:pt x="3088332" y="1212275"/>
                </a:cubicBezTo>
                <a:cubicBezTo>
                  <a:pt x="3116366" y="1179471"/>
                  <a:pt x="3143564" y="1145712"/>
                  <a:pt x="3170047" y="1111714"/>
                </a:cubicBezTo>
                <a:cubicBezTo>
                  <a:pt x="3205834" y="1065786"/>
                  <a:pt x="3236373" y="1007693"/>
                  <a:pt x="3286475" y="976319"/>
                </a:cubicBezTo>
                <a:cubicBezTo>
                  <a:pt x="3295064" y="970952"/>
                  <a:pt x="3305203" y="983118"/>
                  <a:pt x="3299477" y="990992"/>
                </a:cubicBezTo>
                <a:cubicBezTo>
                  <a:pt x="3252596" y="1054932"/>
                  <a:pt x="3203805" y="1129011"/>
                  <a:pt x="3145235" y="1187344"/>
                </a:cubicBezTo>
                <a:cubicBezTo>
                  <a:pt x="3154062" y="1184362"/>
                  <a:pt x="3162769" y="1182334"/>
                  <a:pt x="3171597" y="1179828"/>
                </a:cubicBezTo>
                <a:cubicBezTo>
                  <a:pt x="3230884" y="1120064"/>
                  <a:pt x="3301863" y="1069247"/>
                  <a:pt x="3351129" y="1000058"/>
                </a:cubicBezTo>
                <a:cubicBezTo>
                  <a:pt x="3356855" y="992066"/>
                  <a:pt x="3370216" y="997195"/>
                  <a:pt x="3368903" y="1006976"/>
                </a:cubicBezTo>
                <a:cubicBezTo>
                  <a:pt x="3363894" y="1046343"/>
                  <a:pt x="3321307" y="1077359"/>
                  <a:pt x="3294824" y="1103959"/>
                </a:cubicBezTo>
                <a:cubicBezTo>
                  <a:pt x="3270966" y="1127817"/>
                  <a:pt x="3246750" y="1148097"/>
                  <a:pt x="3221818" y="1167542"/>
                </a:cubicBezTo>
                <a:cubicBezTo>
                  <a:pt x="3234106" y="1165156"/>
                  <a:pt x="3246393" y="1162889"/>
                  <a:pt x="3258560" y="1160026"/>
                </a:cubicBezTo>
                <a:cubicBezTo>
                  <a:pt x="3260827" y="1159430"/>
                  <a:pt x="3262617" y="1158595"/>
                  <a:pt x="3264763" y="1157999"/>
                </a:cubicBezTo>
                <a:cubicBezTo>
                  <a:pt x="3329658" y="1081056"/>
                  <a:pt x="3408985" y="1013180"/>
                  <a:pt x="3463859" y="929212"/>
                </a:cubicBezTo>
                <a:cubicBezTo>
                  <a:pt x="3468630" y="921935"/>
                  <a:pt x="3479963" y="925036"/>
                  <a:pt x="3478650" y="934342"/>
                </a:cubicBezTo>
                <a:cubicBezTo>
                  <a:pt x="3471970" y="980137"/>
                  <a:pt x="3420318" y="1039543"/>
                  <a:pt x="3386320" y="1070558"/>
                </a:cubicBezTo>
                <a:cubicBezTo>
                  <a:pt x="3363894" y="1091076"/>
                  <a:pt x="3343138" y="1115173"/>
                  <a:pt x="3320830" y="1137123"/>
                </a:cubicBezTo>
                <a:cubicBezTo>
                  <a:pt x="3354231" y="1121257"/>
                  <a:pt x="3385247" y="1101455"/>
                  <a:pt x="3418528" y="1082607"/>
                </a:cubicBezTo>
                <a:cubicBezTo>
                  <a:pt x="3421989" y="1079386"/>
                  <a:pt x="3425567" y="1076404"/>
                  <a:pt x="3428787" y="1072706"/>
                </a:cubicBezTo>
                <a:cubicBezTo>
                  <a:pt x="3436781" y="1063521"/>
                  <a:pt x="3444176" y="1055289"/>
                  <a:pt x="3452883" y="1046820"/>
                </a:cubicBezTo>
                <a:cubicBezTo>
                  <a:pt x="3471255" y="1028807"/>
                  <a:pt x="3508116" y="991589"/>
                  <a:pt x="3516704" y="966418"/>
                </a:cubicBezTo>
                <a:cubicBezTo>
                  <a:pt x="3519210" y="958902"/>
                  <a:pt x="3528873" y="959738"/>
                  <a:pt x="3533167" y="964628"/>
                </a:cubicBezTo>
                <a:cubicBezTo>
                  <a:pt x="3552731" y="986817"/>
                  <a:pt x="3512052" y="1020576"/>
                  <a:pt x="3499169" y="1037038"/>
                </a:cubicBezTo>
                <a:cubicBezTo>
                  <a:pt x="3496307" y="1040736"/>
                  <a:pt x="3492966" y="1044672"/>
                  <a:pt x="3489865" y="1048490"/>
                </a:cubicBezTo>
                <a:cubicBezTo>
                  <a:pt x="3503584" y="1043003"/>
                  <a:pt x="3517540" y="1038708"/>
                  <a:pt x="3531496" y="1034056"/>
                </a:cubicBezTo>
                <a:cubicBezTo>
                  <a:pt x="3532569" y="1033460"/>
                  <a:pt x="3533524" y="1033101"/>
                  <a:pt x="3534599" y="1032983"/>
                </a:cubicBezTo>
                <a:cubicBezTo>
                  <a:pt x="3535313" y="1032743"/>
                  <a:pt x="3536030" y="1032506"/>
                  <a:pt x="3536745" y="1032266"/>
                </a:cubicBezTo>
                <a:cubicBezTo>
                  <a:pt x="3549032" y="1021531"/>
                  <a:pt x="3560245" y="1008885"/>
                  <a:pt x="3571459" y="997314"/>
                </a:cubicBezTo>
                <a:cubicBezTo>
                  <a:pt x="3573248" y="995525"/>
                  <a:pt x="3603310" y="966657"/>
                  <a:pt x="3603071" y="965225"/>
                </a:cubicBezTo>
                <a:cubicBezTo>
                  <a:pt x="3602236" y="958187"/>
                  <a:pt x="3611301" y="955205"/>
                  <a:pt x="3616073" y="959141"/>
                </a:cubicBezTo>
                <a:cubicBezTo>
                  <a:pt x="3617028" y="959857"/>
                  <a:pt x="3617863" y="960692"/>
                  <a:pt x="3618817" y="961408"/>
                </a:cubicBezTo>
                <a:cubicBezTo>
                  <a:pt x="3622038" y="964151"/>
                  <a:pt x="3621919" y="968923"/>
                  <a:pt x="3620367" y="972383"/>
                </a:cubicBezTo>
                <a:cubicBezTo>
                  <a:pt x="3613688" y="986936"/>
                  <a:pt x="3602952" y="1002563"/>
                  <a:pt x="3590187" y="1016282"/>
                </a:cubicBezTo>
                <a:cubicBezTo>
                  <a:pt x="3618579" y="1008527"/>
                  <a:pt x="3647209" y="1001251"/>
                  <a:pt x="3675838" y="993735"/>
                </a:cubicBezTo>
                <a:cubicBezTo>
                  <a:pt x="3684665" y="987294"/>
                  <a:pt x="3693732" y="981091"/>
                  <a:pt x="3702798" y="975007"/>
                </a:cubicBezTo>
                <a:cubicBezTo>
                  <a:pt x="3722361" y="961885"/>
                  <a:pt x="3741806" y="946270"/>
                  <a:pt x="3756120" y="927303"/>
                </a:cubicBezTo>
                <a:cubicBezTo>
                  <a:pt x="3759579" y="922890"/>
                  <a:pt x="3768288" y="923605"/>
                  <a:pt x="3768885" y="930047"/>
                </a:cubicBezTo>
                <a:cubicBezTo>
                  <a:pt x="3771032" y="951520"/>
                  <a:pt x="3758506" y="963913"/>
                  <a:pt x="3742760" y="975365"/>
                </a:cubicBezTo>
                <a:cubicBezTo>
                  <a:pt x="3743476" y="975126"/>
                  <a:pt x="3744310" y="974888"/>
                  <a:pt x="3745146" y="974649"/>
                </a:cubicBezTo>
                <a:cubicBezTo>
                  <a:pt x="3778488" y="964510"/>
                  <a:pt x="3811650" y="954134"/>
                  <a:pt x="3844276" y="942268"/>
                </a:cubicBezTo>
                <a:lnTo>
                  <a:pt x="3924075" y="907883"/>
                </a:lnTo>
                <a:lnTo>
                  <a:pt x="3912177" y="946199"/>
                </a:lnTo>
                <a:lnTo>
                  <a:pt x="3850241" y="971071"/>
                </a:lnTo>
                <a:cubicBezTo>
                  <a:pt x="3749201" y="1016520"/>
                  <a:pt x="3638262" y="1025586"/>
                  <a:pt x="3534478" y="1059226"/>
                </a:cubicBezTo>
                <a:cubicBezTo>
                  <a:pt x="3461831" y="1082726"/>
                  <a:pt x="3404690" y="1134975"/>
                  <a:pt x="3338604" y="1170285"/>
                </a:cubicBezTo>
                <a:cubicBezTo>
                  <a:pt x="3262019" y="1211202"/>
                  <a:pt x="3170883" y="1200704"/>
                  <a:pt x="3098234" y="1254265"/>
                </a:cubicBezTo>
                <a:cubicBezTo>
                  <a:pt x="3025586" y="1307828"/>
                  <a:pt x="3003279" y="1402544"/>
                  <a:pt x="2981806" y="1485689"/>
                </a:cubicBezTo>
                <a:cubicBezTo>
                  <a:pt x="2975126" y="1511455"/>
                  <a:pt x="2973934" y="1545334"/>
                  <a:pt x="2958425" y="1568000"/>
                </a:cubicBezTo>
                <a:cubicBezTo>
                  <a:pt x="2958723" y="1574382"/>
                  <a:pt x="2953743" y="1578885"/>
                  <a:pt x="2947928" y="1579989"/>
                </a:cubicBezTo>
                <a:lnTo>
                  <a:pt x="2945428" y="1578632"/>
                </a:lnTo>
                <a:lnTo>
                  <a:pt x="2954668" y="1614522"/>
                </a:lnTo>
                <a:cubicBezTo>
                  <a:pt x="2980099" y="1704161"/>
                  <a:pt x="3007813" y="1793040"/>
                  <a:pt x="3038111" y="1880898"/>
                </a:cubicBezTo>
                <a:cubicBezTo>
                  <a:pt x="3097102" y="2052497"/>
                  <a:pt x="3172403" y="2217236"/>
                  <a:pt x="3255668" y="2378130"/>
                </a:cubicBezTo>
                <a:lnTo>
                  <a:pt x="3382168" y="2610842"/>
                </a:lnTo>
                <a:lnTo>
                  <a:pt x="3348147" y="2444902"/>
                </a:lnTo>
                <a:cubicBezTo>
                  <a:pt x="3323693" y="2330502"/>
                  <a:pt x="3310810" y="2220159"/>
                  <a:pt x="3291365" y="2105044"/>
                </a:cubicBezTo>
                <a:cubicBezTo>
                  <a:pt x="3273830" y="2001023"/>
                  <a:pt x="3264167" y="1899746"/>
                  <a:pt x="3300908" y="1798588"/>
                </a:cubicBezTo>
                <a:cubicBezTo>
                  <a:pt x="3320353" y="1744906"/>
                  <a:pt x="3365444" y="1668800"/>
                  <a:pt x="3429265" y="1680012"/>
                </a:cubicBezTo>
                <a:cubicBezTo>
                  <a:pt x="3433441" y="1666891"/>
                  <a:pt x="3439525" y="1654962"/>
                  <a:pt x="3452169" y="1646850"/>
                </a:cubicBezTo>
                <a:cubicBezTo>
                  <a:pt x="3466126" y="1638022"/>
                  <a:pt x="3478889" y="1640408"/>
                  <a:pt x="3491654" y="1646492"/>
                </a:cubicBezTo>
                <a:cubicBezTo>
                  <a:pt x="3498572" y="1616312"/>
                  <a:pt x="3512052" y="1587562"/>
                  <a:pt x="3547482" y="1587682"/>
                </a:cubicBezTo>
                <a:cubicBezTo>
                  <a:pt x="3571697" y="1587801"/>
                  <a:pt x="3575276" y="1602593"/>
                  <a:pt x="3599612" y="1588637"/>
                </a:cubicBezTo>
                <a:cubicBezTo>
                  <a:pt x="3610825" y="1582194"/>
                  <a:pt x="3615715" y="1570623"/>
                  <a:pt x="3630269" y="1571220"/>
                </a:cubicBezTo>
                <a:cubicBezTo>
                  <a:pt x="3635041" y="1571459"/>
                  <a:pt x="3639335" y="1573128"/>
                  <a:pt x="3643272" y="1575514"/>
                </a:cubicBezTo>
                <a:cubicBezTo>
                  <a:pt x="3643630" y="1572055"/>
                  <a:pt x="3643869" y="1568476"/>
                  <a:pt x="3644583" y="1565135"/>
                </a:cubicBezTo>
                <a:cubicBezTo>
                  <a:pt x="3649237" y="1544021"/>
                  <a:pt x="3665341" y="1500241"/>
                  <a:pt x="3694090" y="1517062"/>
                </a:cubicBezTo>
                <a:cubicBezTo>
                  <a:pt x="3694925" y="1517539"/>
                  <a:pt x="3695640" y="1518373"/>
                  <a:pt x="3696357" y="1518971"/>
                </a:cubicBezTo>
                <a:cubicBezTo>
                  <a:pt x="3696476" y="1517778"/>
                  <a:pt x="3696594" y="1516585"/>
                  <a:pt x="3696714" y="1515273"/>
                </a:cubicBezTo>
                <a:cubicBezTo>
                  <a:pt x="3700025" y="1481902"/>
                  <a:pt x="3713869" y="1471210"/>
                  <a:pt x="3735430" y="1458539"/>
                </a:cubicBezTo>
                <a:lnTo>
                  <a:pt x="3757078" y="1445706"/>
                </a:lnTo>
                <a:lnTo>
                  <a:pt x="3744929" y="1484832"/>
                </a:lnTo>
                <a:lnTo>
                  <a:pt x="3741328" y="1486166"/>
                </a:lnTo>
                <a:cubicBezTo>
                  <a:pt x="3735245" y="1499885"/>
                  <a:pt x="3729041" y="1513483"/>
                  <a:pt x="3722958" y="1527202"/>
                </a:cubicBezTo>
                <a:cubicBezTo>
                  <a:pt x="3720214" y="1537341"/>
                  <a:pt x="3720811" y="1551418"/>
                  <a:pt x="3719498" y="1562273"/>
                </a:cubicBezTo>
                <a:lnTo>
                  <a:pt x="3719175" y="1567777"/>
                </a:lnTo>
                <a:lnTo>
                  <a:pt x="3677160" y="1703088"/>
                </a:lnTo>
                <a:lnTo>
                  <a:pt x="3675242" y="1698980"/>
                </a:lnTo>
                <a:cubicBezTo>
                  <a:pt x="3686336" y="1651383"/>
                  <a:pt x="3689677" y="1603667"/>
                  <a:pt x="3693374" y="1555592"/>
                </a:cubicBezTo>
                <a:cubicBezTo>
                  <a:pt x="3670709" y="1546526"/>
                  <a:pt x="3661643" y="1553565"/>
                  <a:pt x="3666772" y="1577185"/>
                </a:cubicBezTo>
                <a:cubicBezTo>
                  <a:pt x="3661165" y="1594362"/>
                  <a:pt x="3667608" y="1602712"/>
                  <a:pt x="3666295" y="1618578"/>
                </a:cubicBezTo>
                <a:cubicBezTo>
                  <a:pt x="3663910" y="1647924"/>
                  <a:pt x="3661284" y="1677745"/>
                  <a:pt x="3656393" y="1706733"/>
                </a:cubicBezTo>
                <a:lnTo>
                  <a:pt x="3615185" y="1902684"/>
                </a:lnTo>
                <a:lnTo>
                  <a:pt x="3613335" y="1908642"/>
                </a:lnTo>
                <a:lnTo>
                  <a:pt x="3605622" y="1914553"/>
                </a:lnTo>
                <a:cubicBezTo>
                  <a:pt x="3602058" y="1914509"/>
                  <a:pt x="3598658" y="1912212"/>
                  <a:pt x="3598180" y="1907500"/>
                </a:cubicBezTo>
                <a:cubicBezTo>
                  <a:pt x="3592574" y="1850837"/>
                  <a:pt x="3618579" y="1793458"/>
                  <a:pt x="3628837" y="1738107"/>
                </a:cubicBezTo>
                <a:cubicBezTo>
                  <a:pt x="3634563" y="1706973"/>
                  <a:pt x="3639931" y="1677030"/>
                  <a:pt x="3641960" y="1645419"/>
                </a:cubicBezTo>
                <a:cubicBezTo>
                  <a:pt x="3642796" y="1631819"/>
                  <a:pt x="3642079" y="1617266"/>
                  <a:pt x="3641960" y="1602831"/>
                </a:cubicBezTo>
                <a:cubicBezTo>
                  <a:pt x="3631104" y="1597582"/>
                  <a:pt x="3604861" y="1614164"/>
                  <a:pt x="3592096" y="1622038"/>
                </a:cubicBezTo>
                <a:cubicBezTo>
                  <a:pt x="3592573" y="1622634"/>
                  <a:pt x="3593408" y="1622872"/>
                  <a:pt x="3593648" y="1623589"/>
                </a:cubicBezTo>
                <a:cubicBezTo>
                  <a:pt x="3596748" y="1634086"/>
                  <a:pt x="3595555" y="1634682"/>
                  <a:pt x="3592336" y="1644703"/>
                </a:cubicBezTo>
                <a:cubicBezTo>
                  <a:pt x="3587563" y="1659972"/>
                  <a:pt x="3586370" y="1675360"/>
                  <a:pt x="3584939" y="1691226"/>
                </a:cubicBezTo>
                <a:cubicBezTo>
                  <a:pt x="3584224" y="1699576"/>
                  <a:pt x="3572532" y="1698741"/>
                  <a:pt x="3569789" y="1692300"/>
                </a:cubicBezTo>
                <a:cubicBezTo>
                  <a:pt x="3562274" y="1674286"/>
                  <a:pt x="3559411" y="1641602"/>
                  <a:pt x="3573964" y="1625855"/>
                </a:cubicBezTo>
                <a:cubicBezTo>
                  <a:pt x="3571578" y="1624780"/>
                  <a:pt x="3569431" y="1623349"/>
                  <a:pt x="3566210" y="1623707"/>
                </a:cubicBezTo>
                <a:cubicBezTo>
                  <a:pt x="3512530" y="1629075"/>
                  <a:pt x="3516348" y="1641721"/>
                  <a:pt x="3511217" y="1683115"/>
                </a:cubicBezTo>
                <a:cubicBezTo>
                  <a:pt x="3504656" y="1734767"/>
                  <a:pt x="3515273" y="1805029"/>
                  <a:pt x="3489149" y="1851075"/>
                </a:cubicBezTo>
                <a:cubicBezTo>
                  <a:pt x="3484258" y="1859664"/>
                  <a:pt x="3468988" y="1854893"/>
                  <a:pt x="3470540" y="1844872"/>
                </a:cubicBezTo>
                <a:cubicBezTo>
                  <a:pt x="3479606" y="1786419"/>
                  <a:pt x="3478652" y="1726774"/>
                  <a:pt x="3487836" y="1668323"/>
                </a:cubicBezTo>
                <a:cubicBezTo>
                  <a:pt x="3474118" y="1669038"/>
                  <a:pt x="3457537" y="1675480"/>
                  <a:pt x="3451930" y="1683949"/>
                </a:cubicBezTo>
                <a:cubicBezTo>
                  <a:pt x="3451214" y="1685023"/>
                  <a:pt x="3450975" y="1686574"/>
                  <a:pt x="3450379" y="1687766"/>
                </a:cubicBezTo>
                <a:cubicBezTo>
                  <a:pt x="3452406" y="1691464"/>
                  <a:pt x="3451096" y="1695998"/>
                  <a:pt x="3447397" y="1697786"/>
                </a:cubicBezTo>
                <a:cubicBezTo>
                  <a:pt x="3445726" y="1706256"/>
                  <a:pt x="3445250" y="1715562"/>
                  <a:pt x="3443221" y="1722599"/>
                </a:cubicBezTo>
                <a:cubicBezTo>
                  <a:pt x="3437496" y="1742640"/>
                  <a:pt x="3430577" y="1759938"/>
                  <a:pt x="3428668" y="1780933"/>
                </a:cubicBezTo>
                <a:cubicBezTo>
                  <a:pt x="3426760" y="1802166"/>
                  <a:pt x="3429861" y="1830677"/>
                  <a:pt x="3420199" y="1850359"/>
                </a:cubicBezTo>
                <a:cubicBezTo>
                  <a:pt x="3418528" y="1853818"/>
                  <a:pt x="3413042" y="1854893"/>
                  <a:pt x="3410059" y="1852745"/>
                </a:cubicBezTo>
                <a:cubicBezTo>
                  <a:pt x="3397653" y="1843798"/>
                  <a:pt x="3400158" y="1830914"/>
                  <a:pt x="3401231" y="1817077"/>
                </a:cubicBezTo>
                <a:cubicBezTo>
                  <a:pt x="3403975" y="1782006"/>
                  <a:pt x="3406242" y="1751349"/>
                  <a:pt x="3418528" y="1718662"/>
                </a:cubicBezTo>
                <a:cubicBezTo>
                  <a:pt x="3421272" y="1711386"/>
                  <a:pt x="3423301" y="1703632"/>
                  <a:pt x="3425209" y="1695878"/>
                </a:cubicBezTo>
                <a:cubicBezTo>
                  <a:pt x="3233986" y="1679416"/>
                  <a:pt x="3326676" y="2183418"/>
                  <a:pt x="3337531" y="2271097"/>
                </a:cubicBezTo>
                <a:cubicBezTo>
                  <a:pt x="3344331" y="2325612"/>
                  <a:pt x="3357332" y="2379531"/>
                  <a:pt x="3370336" y="2433451"/>
                </a:cubicBezTo>
                <a:cubicBezTo>
                  <a:pt x="3366160" y="2383588"/>
                  <a:pt x="3366041" y="2334440"/>
                  <a:pt x="3368547" y="2291138"/>
                </a:cubicBezTo>
                <a:cubicBezTo>
                  <a:pt x="3368903" y="2284695"/>
                  <a:pt x="3378208" y="2284457"/>
                  <a:pt x="3379401" y="2290541"/>
                </a:cubicBezTo>
                <a:cubicBezTo>
                  <a:pt x="3393001" y="2361876"/>
                  <a:pt x="3395149" y="2434167"/>
                  <a:pt x="3411014" y="2505264"/>
                </a:cubicBezTo>
                <a:cubicBezTo>
                  <a:pt x="3410418" y="2475560"/>
                  <a:pt x="3409820" y="2445738"/>
                  <a:pt x="3410895" y="2416631"/>
                </a:cubicBezTo>
                <a:cubicBezTo>
                  <a:pt x="3413518" y="2344579"/>
                  <a:pt x="3404571" y="2218847"/>
                  <a:pt x="3451572" y="2157293"/>
                </a:cubicBezTo>
                <a:cubicBezTo>
                  <a:pt x="3457536" y="2149420"/>
                  <a:pt x="3469704" y="2154907"/>
                  <a:pt x="3467200" y="2164689"/>
                </a:cubicBezTo>
                <a:cubicBezTo>
                  <a:pt x="3453243" y="2219742"/>
                  <a:pt x="3443461" y="2278910"/>
                  <a:pt x="3437914" y="2339733"/>
                </a:cubicBezTo>
                <a:lnTo>
                  <a:pt x="3434904" y="2483288"/>
                </a:lnTo>
                <a:lnTo>
                  <a:pt x="3356540" y="2735663"/>
                </a:lnTo>
                <a:lnTo>
                  <a:pt x="3335995" y="2699066"/>
                </a:lnTo>
                <a:cubicBezTo>
                  <a:pt x="3271743" y="2578657"/>
                  <a:pt x="3211918" y="2455758"/>
                  <a:pt x="3155851" y="2338376"/>
                </a:cubicBezTo>
                <a:cubicBezTo>
                  <a:pt x="3075330" y="2169908"/>
                  <a:pt x="2994072" y="1997146"/>
                  <a:pt x="2930947" y="1819787"/>
                </a:cubicBezTo>
                <a:lnTo>
                  <a:pt x="2904193" y="1734896"/>
                </a:lnTo>
                <a:lnTo>
                  <a:pt x="2889118" y="1733217"/>
                </a:lnTo>
                <a:cubicBezTo>
                  <a:pt x="2812056" y="1667487"/>
                  <a:pt x="2745253" y="1590545"/>
                  <a:pt x="2665330" y="1526964"/>
                </a:cubicBezTo>
                <a:cubicBezTo>
                  <a:pt x="2579797" y="1458849"/>
                  <a:pt x="2495339" y="1388110"/>
                  <a:pt x="2411359" y="1317967"/>
                </a:cubicBezTo>
                <a:cubicBezTo>
                  <a:pt x="2330838" y="1250806"/>
                  <a:pt x="2263678" y="1171835"/>
                  <a:pt x="2192581" y="1096087"/>
                </a:cubicBezTo>
                <a:cubicBezTo>
                  <a:pt x="2123750" y="1022723"/>
                  <a:pt x="2085577" y="963913"/>
                  <a:pt x="2040009" y="876127"/>
                </a:cubicBezTo>
                <a:cubicBezTo>
                  <a:pt x="2015434" y="828887"/>
                  <a:pt x="1987639" y="783318"/>
                  <a:pt x="1962589" y="736318"/>
                </a:cubicBezTo>
                <a:cubicBezTo>
                  <a:pt x="1943025" y="699696"/>
                  <a:pt x="1919645" y="663669"/>
                  <a:pt x="1900915" y="627286"/>
                </a:cubicBezTo>
                <a:cubicBezTo>
                  <a:pt x="1897696" y="621083"/>
                  <a:pt x="1880278" y="608677"/>
                  <a:pt x="1881233" y="598538"/>
                </a:cubicBezTo>
                <a:cubicBezTo>
                  <a:pt x="1883976" y="570743"/>
                  <a:pt x="1908550" y="541993"/>
                  <a:pt x="1935152" y="535552"/>
                </a:cubicBezTo>
                <a:cubicBezTo>
                  <a:pt x="1939446" y="534479"/>
                  <a:pt x="1974518" y="545095"/>
                  <a:pt x="1972610" y="544856"/>
                </a:cubicBezTo>
                <a:cubicBezTo>
                  <a:pt x="2007920" y="548556"/>
                  <a:pt x="1989788" y="537819"/>
                  <a:pt x="2026410" y="540443"/>
                </a:cubicBezTo>
                <a:cubicBezTo>
                  <a:pt x="2036191" y="541159"/>
                  <a:pt x="2047762" y="536984"/>
                  <a:pt x="2058259" y="539847"/>
                </a:cubicBezTo>
                <a:cubicBezTo>
                  <a:pt x="2045257" y="536267"/>
                  <a:pt x="2100370" y="564063"/>
                  <a:pt x="2100846" y="564420"/>
                </a:cubicBezTo>
                <a:cubicBezTo>
                  <a:pt x="2133771" y="593050"/>
                  <a:pt x="2117785" y="598775"/>
                  <a:pt x="2125420" y="563227"/>
                </a:cubicBezTo>
                <a:cubicBezTo>
                  <a:pt x="2126136" y="559769"/>
                  <a:pt x="2128760" y="555712"/>
                  <a:pt x="2132578" y="554878"/>
                </a:cubicBezTo>
                <a:cubicBezTo>
                  <a:pt x="2171228" y="546527"/>
                  <a:pt x="2198307" y="584461"/>
                  <a:pt x="2219779" y="618339"/>
                </a:cubicBezTo>
                <a:cubicBezTo>
                  <a:pt x="2218586" y="607126"/>
                  <a:pt x="2218228" y="596390"/>
                  <a:pt x="2220495" y="587086"/>
                </a:cubicBezTo>
                <a:cubicBezTo>
                  <a:pt x="2221807" y="581837"/>
                  <a:pt x="2224670" y="578497"/>
                  <a:pt x="2230156" y="577184"/>
                </a:cubicBezTo>
                <a:cubicBezTo>
                  <a:pt x="2248647" y="572890"/>
                  <a:pt x="2265466" y="571697"/>
                  <a:pt x="2283719" y="566449"/>
                </a:cubicBezTo>
                <a:cubicBezTo>
                  <a:pt x="2290041" y="564659"/>
                  <a:pt x="2295647" y="560960"/>
                  <a:pt x="2302685" y="563228"/>
                </a:cubicBezTo>
                <a:cubicBezTo>
                  <a:pt x="2318194" y="568118"/>
                  <a:pt x="2333582" y="593766"/>
                  <a:pt x="2345750" y="605099"/>
                </a:cubicBezTo>
                <a:cubicBezTo>
                  <a:pt x="2373545" y="631104"/>
                  <a:pt x="2384042" y="654126"/>
                  <a:pt x="2395494" y="689318"/>
                </a:cubicBezTo>
                <a:cubicBezTo>
                  <a:pt x="2401815" y="708523"/>
                  <a:pt x="2415534" y="725223"/>
                  <a:pt x="2422573" y="743476"/>
                </a:cubicBezTo>
                <a:cubicBezTo>
                  <a:pt x="2428776" y="733335"/>
                  <a:pt x="2438797" y="727013"/>
                  <a:pt x="2444045" y="714369"/>
                </a:cubicBezTo>
                <a:cubicBezTo>
                  <a:pt x="2445954" y="709716"/>
                  <a:pt x="2450128" y="705541"/>
                  <a:pt x="2455735" y="706018"/>
                </a:cubicBezTo>
                <a:cubicBezTo>
                  <a:pt x="2490091" y="709239"/>
                  <a:pt x="2507268" y="762800"/>
                  <a:pt x="2517289" y="788448"/>
                </a:cubicBezTo>
                <a:cubicBezTo>
                  <a:pt x="2518841" y="792503"/>
                  <a:pt x="2520391" y="796679"/>
                  <a:pt x="2521941" y="800735"/>
                </a:cubicBezTo>
                <a:cubicBezTo>
                  <a:pt x="2524447" y="792742"/>
                  <a:pt x="2527668" y="785823"/>
                  <a:pt x="2532081" y="780336"/>
                </a:cubicBezTo>
                <a:cubicBezTo>
                  <a:pt x="2588028" y="709477"/>
                  <a:pt x="2656978" y="846661"/>
                  <a:pt x="2677496" y="881853"/>
                </a:cubicBezTo>
                <a:cubicBezTo>
                  <a:pt x="2712210" y="941376"/>
                  <a:pt x="2706603" y="999580"/>
                  <a:pt x="2715073" y="1065309"/>
                </a:cubicBezTo>
                <a:cubicBezTo>
                  <a:pt x="2724616" y="1139032"/>
                  <a:pt x="2746804" y="1211798"/>
                  <a:pt x="2770424" y="1281941"/>
                </a:cubicBezTo>
                <a:cubicBezTo>
                  <a:pt x="2793328" y="1349996"/>
                  <a:pt x="2814322" y="1424791"/>
                  <a:pt x="2837808" y="1498482"/>
                </a:cubicBezTo>
                <a:lnTo>
                  <a:pt x="2856582" y="1552707"/>
                </a:lnTo>
                <a:lnTo>
                  <a:pt x="2832425" y="1434259"/>
                </a:lnTo>
                <a:cubicBezTo>
                  <a:pt x="2821391" y="1364698"/>
                  <a:pt x="2811997" y="1294704"/>
                  <a:pt x="2800128" y="1225038"/>
                </a:cubicBezTo>
                <a:lnTo>
                  <a:pt x="2763682" y="937915"/>
                </a:lnTo>
                <a:lnTo>
                  <a:pt x="2757197" y="930494"/>
                </a:lnTo>
                <a:cubicBezTo>
                  <a:pt x="2753604" y="920444"/>
                  <a:pt x="2752173" y="908694"/>
                  <a:pt x="2750861" y="898196"/>
                </a:cubicBezTo>
                <a:cubicBezTo>
                  <a:pt x="2741317" y="821373"/>
                  <a:pt x="2701952" y="748965"/>
                  <a:pt x="2671651" y="678702"/>
                </a:cubicBezTo>
                <a:cubicBezTo>
                  <a:pt x="2636938" y="598062"/>
                  <a:pt x="2601271" y="517421"/>
                  <a:pt x="2556178" y="441911"/>
                </a:cubicBezTo>
                <a:cubicBezTo>
                  <a:pt x="2491284" y="333356"/>
                  <a:pt x="2416132" y="231841"/>
                  <a:pt x="2363524" y="116486"/>
                </a:cubicBezTo>
                <a:cubicBezTo>
                  <a:pt x="2350104" y="87084"/>
                  <a:pt x="2335342" y="57977"/>
                  <a:pt x="2321460" y="28512"/>
                </a:cubicBezTo>
                <a:lnTo>
                  <a:pt x="2309821" y="0"/>
                </a:lnTo>
                <a:lnTo>
                  <a:pt x="2345066" y="10944"/>
                </a:lnTo>
                <a:lnTo>
                  <a:pt x="2415788" y="156136"/>
                </a:lnTo>
                <a:cubicBezTo>
                  <a:pt x="2443032" y="207684"/>
                  <a:pt x="2472318" y="258144"/>
                  <a:pt x="2504884" y="307351"/>
                </a:cubicBezTo>
                <a:cubicBezTo>
                  <a:pt x="2585166" y="428669"/>
                  <a:pt x="2648032" y="555476"/>
                  <a:pt x="2704337" y="686456"/>
                </a:cubicBezTo>
                <a:cubicBezTo>
                  <a:pt x="2691693" y="645540"/>
                  <a:pt x="2685489" y="599851"/>
                  <a:pt x="2673441" y="561320"/>
                </a:cubicBezTo>
                <a:cubicBezTo>
                  <a:pt x="2657336" y="509906"/>
                  <a:pt x="2641232" y="457657"/>
                  <a:pt x="2627515" y="405410"/>
                </a:cubicBezTo>
                <a:cubicBezTo>
                  <a:pt x="2626440" y="401591"/>
                  <a:pt x="2626798" y="396582"/>
                  <a:pt x="2630615" y="394194"/>
                </a:cubicBezTo>
                <a:cubicBezTo>
                  <a:pt x="2632166" y="393240"/>
                  <a:pt x="2633597" y="392406"/>
                  <a:pt x="2635149" y="391451"/>
                </a:cubicBezTo>
                <a:cubicBezTo>
                  <a:pt x="2641949" y="387275"/>
                  <a:pt x="2648032" y="396103"/>
                  <a:pt x="2646243" y="402069"/>
                </a:cubicBezTo>
                <a:cubicBezTo>
                  <a:pt x="2645766" y="403501"/>
                  <a:pt x="2674276" y="468870"/>
                  <a:pt x="2676065" y="474954"/>
                </a:cubicBezTo>
                <a:cubicBezTo>
                  <a:pt x="2683939" y="501437"/>
                  <a:pt x="2690500" y="528396"/>
                  <a:pt x="2699208" y="554640"/>
                </a:cubicBezTo>
                <a:cubicBezTo>
                  <a:pt x="2700281" y="557979"/>
                  <a:pt x="2700998" y="561320"/>
                  <a:pt x="2702070" y="564660"/>
                </a:cubicBezTo>
                <a:cubicBezTo>
                  <a:pt x="2701951" y="560724"/>
                  <a:pt x="2701952" y="556907"/>
                  <a:pt x="2701712" y="552972"/>
                </a:cubicBezTo>
                <a:cubicBezTo>
                  <a:pt x="2698014" y="490462"/>
                  <a:pt x="2683699" y="425687"/>
                  <a:pt x="2672368" y="364253"/>
                </a:cubicBezTo>
                <a:cubicBezTo>
                  <a:pt x="2667238" y="336696"/>
                  <a:pt x="2648270" y="299836"/>
                  <a:pt x="2658887" y="271087"/>
                </a:cubicBezTo>
                <a:cubicBezTo>
                  <a:pt x="2661750" y="263452"/>
                  <a:pt x="2672009" y="267270"/>
                  <a:pt x="2671890" y="274427"/>
                </a:cubicBezTo>
                <a:cubicBezTo>
                  <a:pt x="2671293" y="314747"/>
                  <a:pt x="2691931" y="364849"/>
                  <a:pt x="2699208" y="405766"/>
                </a:cubicBezTo>
                <a:cubicBezTo>
                  <a:pt x="2706365" y="446086"/>
                  <a:pt x="2717936" y="486287"/>
                  <a:pt x="2722826" y="526846"/>
                </a:cubicBezTo>
                <a:cubicBezTo>
                  <a:pt x="2725689" y="550705"/>
                  <a:pt x="2728196" y="575039"/>
                  <a:pt x="2730819" y="599255"/>
                </a:cubicBezTo>
                <a:cubicBezTo>
                  <a:pt x="2731535" y="582911"/>
                  <a:pt x="2732609" y="566331"/>
                  <a:pt x="2734278" y="548914"/>
                </a:cubicBezTo>
                <a:cubicBezTo>
                  <a:pt x="2737857" y="511576"/>
                  <a:pt x="2739408" y="474835"/>
                  <a:pt x="2737022" y="437258"/>
                </a:cubicBezTo>
                <a:cubicBezTo>
                  <a:pt x="2734756" y="402544"/>
                  <a:pt x="2719964" y="368905"/>
                  <a:pt x="2724378" y="334430"/>
                </a:cubicBezTo>
                <a:cubicBezTo>
                  <a:pt x="2725094" y="328465"/>
                  <a:pt x="2735233" y="327869"/>
                  <a:pt x="2736307" y="333833"/>
                </a:cubicBezTo>
                <a:cubicBezTo>
                  <a:pt x="2742271" y="365326"/>
                  <a:pt x="2758734" y="391809"/>
                  <a:pt x="2761000" y="423539"/>
                </a:cubicBezTo>
                <a:cubicBezTo>
                  <a:pt x="2763863" y="463979"/>
                  <a:pt x="2759211" y="507759"/>
                  <a:pt x="2755274" y="548556"/>
                </a:cubicBezTo>
                <a:cubicBezTo>
                  <a:pt x="2750741" y="595080"/>
                  <a:pt x="2741675" y="644465"/>
                  <a:pt x="2744896" y="690989"/>
                </a:cubicBezTo>
                <a:cubicBezTo>
                  <a:pt x="2745134" y="695521"/>
                  <a:pt x="2745730" y="699816"/>
                  <a:pt x="2746208" y="704231"/>
                </a:cubicBezTo>
                <a:cubicBezTo>
                  <a:pt x="2749548" y="616552"/>
                  <a:pt x="2768992" y="526368"/>
                  <a:pt x="2786648" y="444416"/>
                </a:cubicBezTo>
                <a:cubicBezTo>
                  <a:pt x="2788198" y="437616"/>
                  <a:pt x="2798099" y="439525"/>
                  <a:pt x="2798338" y="445966"/>
                </a:cubicBezTo>
                <a:cubicBezTo>
                  <a:pt x="2800485" y="497381"/>
                  <a:pt x="2789392" y="548795"/>
                  <a:pt x="2780683" y="599493"/>
                </a:cubicBezTo>
                <a:cubicBezTo>
                  <a:pt x="2790345" y="565377"/>
                  <a:pt x="2802394" y="531855"/>
                  <a:pt x="2806569" y="496307"/>
                </a:cubicBezTo>
                <a:cubicBezTo>
                  <a:pt x="2811102" y="457776"/>
                  <a:pt x="2812414" y="419244"/>
                  <a:pt x="2817186" y="380715"/>
                </a:cubicBezTo>
                <a:cubicBezTo>
                  <a:pt x="2823509" y="329241"/>
                  <a:pt x="2829026" y="277409"/>
                  <a:pt x="2833425" y="225503"/>
                </a:cubicBezTo>
                <a:lnTo>
                  <a:pt x="2837205" y="163755"/>
                </a:lnTo>
                <a:lnTo>
                  <a:pt x="2861927" y="171431"/>
                </a:lnTo>
                <a:lnTo>
                  <a:pt x="2849990" y="316417"/>
                </a:lnTo>
                <a:cubicBezTo>
                  <a:pt x="2846412" y="351965"/>
                  <a:pt x="2843191" y="387514"/>
                  <a:pt x="2839852" y="423062"/>
                </a:cubicBezTo>
                <a:cubicBezTo>
                  <a:pt x="2862158" y="354709"/>
                  <a:pt x="2885659" y="286952"/>
                  <a:pt x="2914884" y="220389"/>
                </a:cubicBezTo>
                <a:lnTo>
                  <a:pt x="2929606" y="192446"/>
                </a:lnTo>
                <a:close/>
              </a:path>
            </a:pathLst>
          </a:custGeom>
          <a:solidFill>
            <a:schemeClr val="accent1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3FF48E9E-E776-4B0C-B692-930AABA53B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H="1">
            <a:off x="4332" y="3478401"/>
            <a:ext cx="2632935" cy="3379599"/>
          </a:xfrm>
          <a:custGeom>
            <a:avLst/>
            <a:gdLst>
              <a:gd name="connsiteX0" fmla="*/ 1477235 w 2632935"/>
              <a:gd name="connsiteY0" fmla="*/ 49362 h 3379599"/>
              <a:gd name="connsiteX1" fmla="*/ 1466206 w 2632935"/>
              <a:gd name="connsiteY1" fmla="*/ 42639 h 3379599"/>
              <a:gd name="connsiteX2" fmla="*/ 1471492 w 2632935"/>
              <a:gd name="connsiteY2" fmla="*/ 29705 h 3379599"/>
              <a:gd name="connsiteX3" fmla="*/ 1530129 w 2632935"/>
              <a:gd name="connsiteY3" fmla="*/ 18442 h 3379599"/>
              <a:gd name="connsiteX4" fmla="*/ 1530571 w 2632935"/>
              <a:gd name="connsiteY4" fmla="*/ 35889 h 3379599"/>
              <a:gd name="connsiteX5" fmla="*/ 1477235 w 2632935"/>
              <a:gd name="connsiteY5" fmla="*/ 49362 h 3379599"/>
              <a:gd name="connsiteX6" fmla="*/ 594959 w 2632935"/>
              <a:gd name="connsiteY6" fmla="*/ 50743 h 3379599"/>
              <a:gd name="connsiteX7" fmla="*/ 591729 w 2632935"/>
              <a:gd name="connsiteY7" fmla="*/ 38982 h 3379599"/>
              <a:gd name="connsiteX8" fmla="*/ 610917 w 2632935"/>
              <a:gd name="connsiteY8" fmla="*/ 0 h 3379599"/>
              <a:gd name="connsiteX9" fmla="*/ 632720 w 2632935"/>
              <a:gd name="connsiteY9" fmla="*/ 0 h 3379599"/>
              <a:gd name="connsiteX10" fmla="*/ 606637 w 2632935"/>
              <a:gd name="connsiteY10" fmla="*/ 47928 h 3379599"/>
              <a:gd name="connsiteX11" fmla="*/ 594959 w 2632935"/>
              <a:gd name="connsiteY11" fmla="*/ 50743 h 3379599"/>
              <a:gd name="connsiteX12" fmla="*/ 1769755 w 2632935"/>
              <a:gd name="connsiteY12" fmla="*/ 81054 h 3379599"/>
              <a:gd name="connsiteX13" fmla="*/ 1761680 w 2632935"/>
              <a:gd name="connsiteY13" fmla="*/ 73007 h 3379599"/>
              <a:gd name="connsiteX14" fmla="*/ 1767104 w 2632935"/>
              <a:gd name="connsiteY14" fmla="*/ 63054 h 3379599"/>
              <a:gd name="connsiteX15" fmla="*/ 1814366 w 2632935"/>
              <a:gd name="connsiteY15" fmla="*/ 53115 h 3379599"/>
              <a:gd name="connsiteX16" fmla="*/ 1880070 w 2632935"/>
              <a:gd name="connsiteY16" fmla="*/ 46490 h 3379599"/>
              <a:gd name="connsiteX17" fmla="*/ 1884599 w 2632935"/>
              <a:gd name="connsiteY17" fmla="*/ 64821 h 3379599"/>
              <a:gd name="connsiteX18" fmla="*/ 1820772 w 2632935"/>
              <a:gd name="connsiteY18" fmla="*/ 77078 h 3379599"/>
              <a:gd name="connsiteX19" fmla="*/ 1769755 w 2632935"/>
              <a:gd name="connsiteY19" fmla="*/ 81054 h 3379599"/>
              <a:gd name="connsiteX20" fmla="*/ 1329926 w 2632935"/>
              <a:gd name="connsiteY20" fmla="*/ 88563 h 3379599"/>
              <a:gd name="connsiteX21" fmla="*/ 1321990 w 2632935"/>
              <a:gd name="connsiteY21" fmla="*/ 81772 h 3379599"/>
              <a:gd name="connsiteX22" fmla="*/ 1326393 w 2632935"/>
              <a:gd name="connsiteY22" fmla="*/ 71999 h 3379599"/>
              <a:gd name="connsiteX23" fmla="*/ 1427544 w 2632935"/>
              <a:gd name="connsiteY23" fmla="*/ 45717 h 3379599"/>
              <a:gd name="connsiteX24" fmla="*/ 1431961 w 2632935"/>
              <a:gd name="connsiteY24" fmla="*/ 62392 h 3379599"/>
              <a:gd name="connsiteX25" fmla="*/ 1329926 w 2632935"/>
              <a:gd name="connsiteY25" fmla="*/ 88563 h 3379599"/>
              <a:gd name="connsiteX26" fmla="*/ 1958694 w 2632935"/>
              <a:gd name="connsiteY26" fmla="*/ 91876 h 3379599"/>
              <a:gd name="connsiteX27" fmla="*/ 1950315 w 2632935"/>
              <a:gd name="connsiteY27" fmla="*/ 83276 h 3379599"/>
              <a:gd name="connsiteX28" fmla="*/ 1957921 w 2632935"/>
              <a:gd name="connsiteY28" fmla="*/ 73103 h 3379599"/>
              <a:gd name="connsiteX29" fmla="*/ 2098053 w 2632935"/>
              <a:gd name="connsiteY29" fmla="*/ 55214 h 3379599"/>
              <a:gd name="connsiteX30" fmla="*/ 2099378 w 2632935"/>
              <a:gd name="connsiteY30" fmla="*/ 72551 h 3379599"/>
              <a:gd name="connsiteX31" fmla="*/ 1958694 w 2632935"/>
              <a:gd name="connsiteY31" fmla="*/ 91876 h 3379599"/>
              <a:gd name="connsiteX32" fmla="*/ 422581 w 2632935"/>
              <a:gd name="connsiteY32" fmla="*/ 114127 h 3379599"/>
              <a:gd name="connsiteX33" fmla="*/ 417916 w 2632935"/>
              <a:gd name="connsiteY33" fmla="*/ 103581 h 3379599"/>
              <a:gd name="connsiteX34" fmla="*/ 448172 w 2632935"/>
              <a:gd name="connsiteY34" fmla="*/ 36221 h 3379599"/>
              <a:gd name="connsiteX35" fmla="*/ 459105 w 2632935"/>
              <a:gd name="connsiteY35" fmla="*/ 40308 h 3379599"/>
              <a:gd name="connsiteX36" fmla="*/ 433376 w 2632935"/>
              <a:gd name="connsiteY36" fmla="*/ 109765 h 3379599"/>
              <a:gd name="connsiteX37" fmla="*/ 422581 w 2632935"/>
              <a:gd name="connsiteY37" fmla="*/ 114127 h 3379599"/>
              <a:gd name="connsiteX38" fmla="*/ 2204723 w 2632935"/>
              <a:gd name="connsiteY38" fmla="*/ 116500 h 3379599"/>
              <a:gd name="connsiteX39" fmla="*/ 2195724 w 2632935"/>
              <a:gd name="connsiteY39" fmla="*/ 107694 h 3379599"/>
              <a:gd name="connsiteX40" fmla="*/ 2201632 w 2632935"/>
              <a:gd name="connsiteY40" fmla="*/ 96734 h 3379599"/>
              <a:gd name="connsiteX41" fmla="*/ 2253532 w 2632935"/>
              <a:gd name="connsiteY41" fmla="*/ 87127 h 3379599"/>
              <a:gd name="connsiteX42" fmla="*/ 2302672 w 2632935"/>
              <a:gd name="connsiteY42" fmla="*/ 83705 h 3379599"/>
              <a:gd name="connsiteX43" fmla="*/ 2305212 w 2632935"/>
              <a:gd name="connsiteY43" fmla="*/ 101703 h 3379599"/>
              <a:gd name="connsiteX44" fmla="*/ 2253864 w 2632935"/>
              <a:gd name="connsiteY44" fmla="*/ 112083 h 3379599"/>
              <a:gd name="connsiteX45" fmla="*/ 2204723 w 2632935"/>
              <a:gd name="connsiteY45" fmla="*/ 116500 h 3379599"/>
              <a:gd name="connsiteX46" fmla="*/ 1620017 w 2632935"/>
              <a:gd name="connsiteY46" fmla="*/ 118709 h 3379599"/>
              <a:gd name="connsiteX47" fmla="*/ 1612480 w 2632935"/>
              <a:gd name="connsiteY47" fmla="*/ 110523 h 3379599"/>
              <a:gd name="connsiteX48" fmla="*/ 1618360 w 2632935"/>
              <a:gd name="connsiteY48" fmla="*/ 100930 h 3379599"/>
              <a:gd name="connsiteX49" fmla="*/ 1692236 w 2632935"/>
              <a:gd name="connsiteY49" fmla="*/ 92316 h 3379599"/>
              <a:gd name="connsiteX50" fmla="*/ 1693339 w 2632935"/>
              <a:gd name="connsiteY50" fmla="*/ 111531 h 3379599"/>
              <a:gd name="connsiteX51" fmla="*/ 1620017 w 2632935"/>
              <a:gd name="connsiteY51" fmla="*/ 118709 h 3379599"/>
              <a:gd name="connsiteX52" fmla="*/ 1790074 w 2632935"/>
              <a:gd name="connsiteY52" fmla="*/ 127874 h 3379599"/>
              <a:gd name="connsiteX53" fmla="*/ 1780162 w 2632935"/>
              <a:gd name="connsiteY53" fmla="*/ 118681 h 3379599"/>
              <a:gd name="connsiteX54" fmla="*/ 1787975 w 2632935"/>
              <a:gd name="connsiteY54" fmla="*/ 107004 h 3379599"/>
              <a:gd name="connsiteX55" fmla="*/ 1901714 w 2632935"/>
              <a:gd name="connsiteY55" fmla="*/ 91102 h 3379599"/>
              <a:gd name="connsiteX56" fmla="*/ 1904806 w 2632935"/>
              <a:gd name="connsiteY56" fmla="*/ 110537 h 3379599"/>
              <a:gd name="connsiteX57" fmla="*/ 1790074 w 2632935"/>
              <a:gd name="connsiteY57" fmla="*/ 127874 h 3379599"/>
              <a:gd name="connsiteX58" fmla="*/ 633249 w 2632935"/>
              <a:gd name="connsiteY58" fmla="*/ 135274 h 3379599"/>
              <a:gd name="connsiteX59" fmla="*/ 623422 w 2632935"/>
              <a:gd name="connsiteY59" fmla="*/ 126220 h 3379599"/>
              <a:gd name="connsiteX60" fmla="*/ 668917 w 2632935"/>
              <a:gd name="connsiteY60" fmla="*/ 68135 h 3379599"/>
              <a:gd name="connsiteX61" fmla="*/ 691996 w 2632935"/>
              <a:gd name="connsiteY61" fmla="*/ 31805 h 3379599"/>
              <a:gd name="connsiteX62" fmla="*/ 660303 w 2632935"/>
              <a:gd name="connsiteY62" fmla="*/ 56319 h 3379599"/>
              <a:gd name="connsiteX63" fmla="*/ 597471 w 2632935"/>
              <a:gd name="connsiteY63" fmla="*/ 116834 h 3379599"/>
              <a:gd name="connsiteX64" fmla="*/ 580796 w 2632935"/>
              <a:gd name="connsiteY64" fmla="*/ 95190 h 3379599"/>
              <a:gd name="connsiteX65" fmla="*/ 592944 w 2632935"/>
              <a:gd name="connsiteY65" fmla="*/ 84699 h 3379599"/>
              <a:gd name="connsiteX66" fmla="*/ 593496 w 2632935"/>
              <a:gd name="connsiteY66" fmla="*/ 82601 h 3379599"/>
              <a:gd name="connsiteX67" fmla="*/ 633691 w 2632935"/>
              <a:gd name="connsiteY67" fmla="*/ 36222 h 3379599"/>
              <a:gd name="connsiteX68" fmla="*/ 640648 w 2632935"/>
              <a:gd name="connsiteY68" fmla="*/ 34565 h 3379599"/>
              <a:gd name="connsiteX69" fmla="*/ 653346 w 2632935"/>
              <a:gd name="connsiteY69" fmla="*/ 7069 h 3379599"/>
              <a:gd name="connsiteX70" fmla="*/ 655267 w 2632935"/>
              <a:gd name="connsiteY70" fmla="*/ 0 h 3379599"/>
              <a:gd name="connsiteX71" fmla="*/ 684067 w 2632935"/>
              <a:gd name="connsiteY71" fmla="*/ 0 h 3379599"/>
              <a:gd name="connsiteX72" fmla="*/ 682940 w 2632935"/>
              <a:gd name="connsiteY72" fmla="*/ 6076 h 3379599"/>
              <a:gd name="connsiteX73" fmla="*/ 694425 w 2632935"/>
              <a:gd name="connsiteY73" fmla="*/ 334 h 3379599"/>
              <a:gd name="connsiteX74" fmla="*/ 695952 w 2632935"/>
              <a:gd name="connsiteY74" fmla="*/ 0 h 3379599"/>
              <a:gd name="connsiteX75" fmla="*/ 881670 w 2632935"/>
              <a:gd name="connsiteY75" fmla="*/ 0 h 3379599"/>
              <a:gd name="connsiteX76" fmla="*/ 835909 w 2632935"/>
              <a:gd name="connsiteY76" fmla="*/ 54263 h 3379599"/>
              <a:gd name="connsiteX77" fmla="*/ 765319 w 2632935"/>
              <a:gd name="connsiteY77" fmla="*/ 107336 h 3379599"/>
              <a:gd name="connsiteX78" fmla="*/ 755491 w 2632935"/>
              <a:gd name="connsiteY78" fmla="*/ 96515 h 3379599"/>
              <a:gd name="connsiteX79" fmla="*/ 838974 w 2632935"/>
              <a:gd name="connsiteY79" fmla="*/ 12370 h 3379599"/>
              <a:gd name="connsiteX80" fmla="*/ 814790 w 2632935"/>
              <a:gd name="connsiteY80" fmla="*/ 10935 h 3379599"/>
              <a:gd name="connsiteX81" fmla="*/ 792373 w 2632935"/>
              <a:gd name="connsiteY81" fmla="*/ 38320 h 3379599"/>
              <a:gd name="connsiteX82" fmla="*/ 763994 w 2632935"/>
              <a:gd name="connsiteY82" fmla="*/ 61621 h 3379599"/>
              <a:gd name="connsiteX83" fmla="*/ 757258 w 2632935"/>
              <a:gd name="connsiteY83" fmla="*/ 56209 h 3379599"/>
              <a:gd name="connsiteX84" fmla="*/ 781662 w 2632935"/>
              <a:gd name="connsiteY84" fmla="*/ 20210 h 3379599"/>
              <a:gd name="connsiteX85" fmla="*/ 782766 w 2632935"/>
              <a:gd name="connsiteY85" fmla="*/ 18885 h 3379599"/>
              <a:gd name="connsiteX86" fmla="*/ 762889 w 2632935"/>
              <a:gd name="connsiteY86" fmla="*/ 21756 h 3379599"/>
              <a:gd name="connsiteX87" fmla="*/ 733848 w 2632935"/>
              <a:gd name="connsiteY87" fmla="*/ 65926 h 3379599"/>
              <a:gd name="connsiteX88" fmla="*/ 692658 w 2632935"/>
              <a:gd name="connsiteY88" fmla="*/ 114294 h 3379599"/>
              <a:gd name="connsiteX89" fmla="*/ 685481 w 2632935"/>
              <a:gd name="connsiteY89" fmla="*/ 109435 h 3379599"/>
              <a:gd name="connsiteX90" fmla="*/ 723467 w 2632935"/>
              <a:gd name="connsiteY90" fmla="*/ 48258 h 3379599"/>
              <a:gd name="connsiteX91" fmla="*/ 741467 w 2632935"/>
              <a:gd name="connsiteY91" fmla="*/ 18222 h 3379599"/>
              <a:gd name="connsiteX92" fmla="*/ 724130 w 2632935"/>
              <a:gd name="connsiteY92" fmla="*/ 19106 h 3379599"/>
              <a:gd name="connsiteX93" fmla="*/ 633249 w 2632935"/>
              <a:gd name="connsiteY93" fmla="*/ 135274 h 3379599"/>
              <a:gd name="connsiteX94" fmla="*/ 1874439 w 2632935"/>
              <a:gd name="connsiteY94" fmla="*/ 154377 h 3379599"/>
              <a:gd name="connsiteX95" fmla="*/ 1868104 w 2632935"/>
              <a:gd name="connsiteY95" fmla="*/ 147185 h 3379599"/>
              <a:gd name="connsiteX96" fmla="*/ 1874439 w 2632935"/>
              <a:gd name="connsiteY96" fmla="*/ 139248 h 3379599"/>
              <a:gd name="connsiteX97" fmla="*/ 2157462 w 2632935"/>
              <a:gd name="connsiteY97" fmla="*/ 107666 h 3379599"/>
              <a:gd name="connsiteX98" fmla="*/ 2161658 w 2632935"/>
              <a:gd name="connsiteY98" fmla="*/ 127212 h 3379599"/>
              <a:gd name="connsiteX99" fmla="*/ 1874439 w 2632935"/>
              <a:gd name="connsiteY99" fmla="*/ 154377 h 3379599"/>
              <a:gd name="connsiteX100" fmla="*/ 539164 w 2632935"/>
              <a:gd name="connsiteY100" fmla="*/ 171823 h 3379599"/>
              <a:gd name="connsiteX101" fmla="*/ 528893 w 2632935"/>
              <a:gd name="connsiteY101" fmla="*/ 161002 h 3379599"/>
              <a:gd name="connsiteX102" fmla="*/ 561801 w 2632935"/>
              <a:gd name="connsiteY102" fmla="*/ 127874 h 3379599"/>
              <a:gd name="connsiteX103" fmla="*/ 573395 w 2632935"/>
              <a:gd name="connsiteY103" fmla="*/ 136266 h 3379599"/>
              <a:gd name="connsiteX104" fmla="*/ 539164 w 2632935"/>
              <a:gd name="connsiteY104" fmla="*/ 171823 h 3379599"/>
              <a:gd name="connsiteX105" fmla="*/ 672228 w 2632935"/>
              <a:gd name="connsiteY105" fmla="*/ 177124 h 3379599"/>
              <a:gd name="connsiteX106" fmla="*/ 664830 w 2632935"/>
              <a:gd name="connsiteY106" fmla="*/ 167517 h 3379599"/>
              <a:gd name="connsiteX107" fmla="*/ 672891 w 2632935"/>
              <a:gd name="connsiteY107" fmla="*/ 153052 h 3379599"/>
              <a:gd name="connsiteX108" fmla="*/ 689344 w 2632935"/>
              <a:gd name="connsiteY108" fmla="*/ 158241 h 3379599"/>
              <a:gd name="connsiteX109" fmla="*/ 672228 w 2632935"/>
              <a:gd name="connsiteY109" fmla="*/ 177124 h 3379599"/>
              <a:gd name="connsiteX110" fmla="*/ 2126479 w 2632935"/>
              <a:gd name="connsiteY110" fmla="*/ 178048 h 3379599"/>
              <a:gd name="connsiteX111" fmla="*/ 2044496 w 2632935"/>
              <a:gd name="connsiteY111" fmla="*/ 177235 h 3379599"/>
              <a:gd name="connsiteX112" fmla="*/ 2037870 w 2632935"/>
              <a:gd name="connsiteY112" fmla="*/ 169864 h 3379599"/>
              <a:gd name="connsiteX113" fmla="*/ 2044164 w 2632935"/>
              <a:gd name="connsiteY113" fmla="*/ 161997 h 3379599"/>
              <a:gd name="connsiteX114" fmla="*/ 2263030 w 2632935"/>
              <a:gd name="connsiteY114" fmla="*/ 135604 h 3379599"/>
              <a:gd name="connsiteX115" fmla="*/ 2370254 w 2632935"/>
              <a:gd name="connsiteY115" fmla="*/ 118268 h 3379599"/>
              <a:gd name="connsiteX116" fmla="*/ 2374892 w 2632935"/>
              <a:gd name="connsiteY116" fmla="*/ 137813 h 3379599"/>
              <a:gd name="connsiteX117" fmla="*/ 2126479 w 2632935"/>
              <a:gd name="connsiteY117" fmla="*/ 178048 h 3379599"/>
              <a:gd name="connsiteX118" fmla="*/ 1425445 w 2632935"/>
              <a:gd name="connsiteY118" fmla="*/ 178671 h 3379599"/>
              <a:gd name="connsiteX119" fmla="*/ 1416860 w 2632935"/>
              <a:gd name="connsiteY119" fmla="*/ 170761 h 3379599"/>
              <a:gd name="connsiteX120" fmla="*/ 1423347 w 2632935"/>
              <a:gd name="connsiteY120" fmla="*/ 161113 h 3379599"/>
              <a:gd name="connsiteX121" fmla="*/ 1606545 w 2632935"/>
              <a:gd name="connsiteY121" fmla="*/ 140243 h 3379599"/>
              <a:gd name="connsiteX122" fmla="*/ 1607980 w 2632935"/>
              <a:gd name="connsiteY122" fmla="*/ 155923 h 3379599"/>
              <a:gd name="connsiteX123" fmla="*/ 1425445 w 2632935"/>
              <a:gd name="connsiteY123" fmla="*/ 178671 h 3379599"/>
              <a:gd name="connsiteX124" fmla="*/ 1654690 w 2632935"/>
              <a:gd name="connsiteY124" fmla="*/ 180769 h 3379599"/>
              <a:gd name="connsiteX125" fmla="*/ 1645166 w 2632935"/>
              <a:gd name="connsiteY125" fmla="*/ 173425 h 3379599"/>
              <a:gd name="connsiteX126" fmla="*/ 1652040 w 2632935"/>
              <a:gd name="connsiteY126" fmla="*/ 163763 h 3379599"/>
              <a:gd name="connsiteX127" fmla="*/ 1778147 w 2632935"/>
              <a:gd name="connsiteY127" fmla="*/ 151395 h 3379599"/>
              <a:gd name="connsiteX128" fmla="*/ 1778478 w 2632935"/>
              <a:gd name="connsiteY128" fmla="*/ 168843 h 3379599"/>
              <a:gd name="connsiteX129" fmla="*/ 1654690 w 2632935"/>
              <a:gd name="connsiteY129" fmla="*/ 180769 h 3379599"/>
              <a:gd name="connsiteX130" fmla="*/ 1221184 w 2632935"/>
              <a:gd name="connsiteY130" fmla="*/ 196007 h 3379599"/>
              <a:gd name="connsiteX131" fmla="*/ 1178090 w 2632935"/>
              <a:gd name="connsiteY131" fmla="*/ 192805 h 3379599"/>
              <a:gd name="connsiteX132" fmla="*/ 1172197 w 2632935"/>
              <a:gd name="connsiteY132" fmla="*/ 184440 h 3379599"/>
              <a:gd name="connsiteX133" fmla="*/ 1178974 w 2632935"/>
              <a:gd name="connsiteY133" fmla="*/ 175910 h 3379599"/>
              <a:gd name="connsiteX134" fmla="*/ 1262125 w 2632935"/>
              <a:gd name="connsiteY134" fmla="*/ 167849 h 3379599"/>
              <a:gd name="connsiteX135" fmla="*/ 1347153 w 2632935"/>
              <a:gd name="connsiteY135" fmla="*/ 167297 h 3379599"/>
              <a:gd name="connsiteX136" fmla="*/ 1347485 w 2632935"/>
              <a:gd name="connsiteY136" fmla="*/ 185959 h 3379599"/>
              <a:gd name="connsiteX137" fmla="*/ 1264776 w 2632935"/>
              <a:gd name="connsiteY137" fmla="*/ 193246 h 3379599"/>
              <a:gd name="connsiteX138" fmla="*/ 1221184 w 2632935"/>
              <a:gd name="connsiteY138" fmla="*/ 196007 h 3379599"/>
              <a:gd name="connsiteX139" fmla="*/ 290359 w 2632935"/>
              <a:gd name="connsiteY139" fmla="*/ 197831 h 3379599"/>
              <a:gd name="connsiteX140" fmla="*/ 287391 w 2632935"/>
              <a:gd name="connsiteY140" fmla="*/ 194242 h 3379599"/>
              <a:gd name="connsiteX141" fmla="*/ 318642 w 2632935"/>
              <a:gd name="connsiteY141" fmla="*/ 96846 h 3379599"/>
              <a:gd name="connsiteX142" fmla="*/ 328732 w 2632935"/>
              <a:gd name="connsiteY142" fmla="*/ 43703 h 3379599"/>
              <a:gd name="connsiteX143" fmla="*/ 340358 w 2632935"/>
              <a:gd name="connsiteY143" fmla="*/ 0 h 3379599"/>
              <a:gd name="connsiteX144" fmla="*/ 356992 w 2632935"/>
              <a:gd name="connsiteY144" fmla="*/ 0 h 3379599"/>
              <a:gd name="connsiteX145" fmla="*/ 357469 w 2632935"/>
              <a:gd name="connsiteY145" fmla="*/ 20498 h 3379599"/>
              <a:gd name="connsiteX146" fmla="*/ 335868 w 2632935"/>
              <a:gd name="connsiteY146" fmla="*/ 101262 h 3379599"/>
              <a:gd name="connsiteX147" fmla="*/ 294900 w 2632935"/>
              <a:gd name="connsiteY147" fmla="*/ 196450 h 3379599"/>
              <a:gd name="connsiteX148" fmla="*/ 290359 w 2632935"/>
              <a:gd name="connsiteY148" fmla="*/ 197831 h 3379599"/>
              <a:gd name="connsiteX149" fmla="*/ 191045 w 2632935"/>
              <a:gd name="connsiteY149" fmla="*/ 198036 h 3379599"/>
              <a:gd name="connsiteX150" fmla="*/ 183371 w 2632935"/>
              <a:gd name="connsiteY150" fmla="*/ 186842 h 3379599"/>
              <a:gd name="connsiteX151" fmla="*/ 194634 w 2632935"/>
              <a:gd name="connsiteY151" fmla="*/ 147751 h 3379599"/>
              <a:gd name="connsiteX152" fmla="*/ 207223 w 2632935"/>
              <a:gd name="connsiteY152" fmla="*/ 151174 h 3379599"/>
              <a:gd name="connsiteX153" fmla="*/ 203358 w 2632935"/>
              <a:gd name="connsiteY153" fmla="*/ 190266 h 3379599"/>
              <a:gd name="connsiteX154" fmla="*/ 191045 w 2632935"/>
              <a:gd name="connsiteY154" fmla="*/ 198036 h 3379599"/>
              <a:gd name="connsiteX155" fmla="*/ 2078368 w 2632935"/>
              <a:gd name="connsiteY155" fmla="*/ 226293 h 3379599"/>
              <a:gd name="connsiteX156" fmla="*/ 1896634 w 2632935"/>
              <a:gd name="connsiteY156" fmla="*/ 223946 h 3379599"/>
              <a:gd name="connsiteX157" fmla="*/ 1888987 w 2632935"/>
              <a:gd name="connsiteY157" fmla="*/ 214987 h 3379599"/>
              <a:gd name="connsiteX158" fmla="*/ 1898070 w 2632935"/>
              <a:gd name="connsiteY158" fmla="*/ 206609 h 3379599"/>
              <a:gd name="connsiteX159" fmla="*/ 2257838 w 2632935"/>
              <a:gd name="connsiteY159" fmla="*/ 184524 h 3379599"/>
              <a:gd name="connsiteX160" fmla="*/ 2259274 w 2632935"/>
              <a:gd name="connsiteY160" fmla="*/ 206278 h 3379599"/>
              <a:gd name="connsiteX161" fmla="*/ 2078368 w 2632935"/>
              <a:gd name="connsiteY161" fmla="*/ 226293 h 3379599"/>
              <a:gd name="connsiteX162" fmla="*/ 1602059 w 2632935"/>
              <a:gd name="connsiteY162" fmla="*/ 236217 h 3379599"/>
              <a:gd name="connsiteX163" fmla="*/ 1404133 w 2632935"/>
              <a:gd name="connsiteY163" fmla="*/ 228031 h 3379599"/>
              <a:gd name="connsiteX164" fmla="*/ 1396652 w 2632935"/>
              <a:gd name="connsiteY164" fmla="*/ 218783 h 3379599"/>
              <a:gd name="connsiteX165" fmla="*/ 1404906 w 2632935"/>
              <a:gd name="connsiteY165" fmla="*/ 209701 h 3379599"/>
              <a:gd name="connsiteX166" fmla="*/ 1800674 w 2632935"/>
              <a:gd name="connsiteY166" fmla="*/ 209921 h 3379599"/>
              <a:gd name="connsiteX167" fmla="*/ 1800233 w 2632935"/>
              <a:gd name="connsiteY167" fmla="*/ 226596 h 3379599"/>
              <a:gd name="connsiteX168" fmla="*/ 1602059 w 2632935"/>
              <a:gd name="connsiteY168" fmla="*/ 236217 h 3379599"/>
              <a:gd name="connsiteX169" fmla="*/ 1439138 w 2632935"/>
              <a:gd name="connsiteY169" fmla="*/ 275514 h 3379599"/>
              <a:gd name="connsiteX170" fmla="*/ 1370895 w 2632935"/>
              <a:gd name="connsiteY170" fmla="*/ 259061 h 3379599"/>
              <a:gd name="connsiteX171" fmla="*/ 1299449 w 2632935"/>
              <a:gd name="connsiteY171" fmla="*/ 247577 h 3379599"/>
              <a:gd name="connsiteX172" fmla="*/ 1293320 w 2632935"/>
              <a:gd name="connsiteY172" fmla="*/ 238881 h 3379599"/>
              <a:gd name="connsiteX173" fmla="*/ 1298786 w 2632935"/>
              <a:gd name="connsiteY173" fmla="*/ 230019 h 3379599"/>
              <a:gd name="connsiteX174" fmla="*/ 1446647 w 2632935"/>
              <a:gd name="connsiteY174" fmla="*/ 257294 h 3379599"/>
              <a:gd name="connsiteX175" fmla="*/ 1439138 w 2632935"/>
              <a:gd name="connsiteY175" fmla="*/ 275514 h 3379599"/>
              <a:gd name="connsiteX176" fmla="*/ 359100 w 2632935"/>
              <a:gd name="connsiteY176" fmla="*/ 281083 h 3379599"/>
              <a:gd name="connsiteX177" fmla="*/ 354310 w 2632935"/>
              <a:gd name="connsiteY177" fmla="*/ 273173 h 3379599"/>
              <a:gd name="connsiteX178" fmla="*/ 399916 w 2632935"/>
              <a:gd name="connsiteY178" fmla="*/ 157578 h 3379599"/>
              <a:gd name="connsiteX179" fmla="*/ 410296 w 2632935"/>
              <a:gd name="connsiteY179" fmla="*/ 161995 h 3379599"/>
              <a:gd name="connsiteX180" fmla="*/ 367782 w 2632935"/>
              <a:gd name="connsiteY180" fmla="*/ 276154 h 3379599"/>
              <a:gd name="connsiteX181" fmla="*/ 359100 w 2632935"/>
              <a:gd name="connsiteY181" fmla="*/ 281083 h 3379599"/>
              <a:gd name="connsiteX182" fmla="*/ 1194435 w 2632935"/>
              <a:gd name="connsiteY182" fmla="*/ 294475 h 3379599"/>
              <a:gd name="connsiteX183" fmla="*/ 1204816 w 2632935"/>
              <a:gd name="connsiteY183" fmla="*/ 285198 h 3379599"/>
              <a:gd name="connsiteX184" fmla="*/ 1182177 w 2632935"/>
              <a:gd name="connsiteY184" fmla="*/ 281001 h 3379599"/>
              <a:gd name="connsiteX185" fmla="*/ 1180522 w 2632935"/>
              <a:gd name="connsiteY185" fmla="*/ 290719 h 3379599"/>
              <a:gd name="connsiteX186" fmla="*/ 1194435 w 2632935"/>
              <a:gd name="connsiteY186" fmla="*/ 294475 h 3379599"/>
              <a:gd name="connsiteX187" fmla="*/ 753059 w 2632935"/>
              <a:gd name="connsiteY187" fmla="*/ 295253 h 3379599"/>
              <a:gd name="connsiteX188" fmla="*/ 745550 w 2632935"/>
              <a:gd name="connsiteY188" fmla="*/ 286971 h 3379599"/>
              <a:gd name="connsiteX189" fmla="*/ 798885 w 2632935"/>
              <a:gd name="connsiteY189" fmla="*/ 224277 h 3379599"/>
              <a:gd name="connsiteX190" fmla="*/ 860504 w 2632935"/>
              <a:gd name="connsiteY190" fmla="*/ 167187 h 3379599"/>
              <a:gd name="connsiteX191" fmla="*/ 873092 w 2632935"/>
              <a:gd name="connsiteY191" fmla="*/ 178891 h 3379599"/>
              <a:gd name="connsiteX192" fmla="*/ 808824 w 2632935"/>
              <a:gd name="connsiteY192" fmla="*/ 248460 h 3379599"/>
              <a:gd name="connsiteX193" fmla="*/ 753059 w 2632935"/>
              <a:gd name="connsiteY193" fmla="*/ 295253 h 3379599"/>
              <a:gd name="connsiteX194" fmla="*/ 899071 w 2632935"/>
              <a:gd name="connsiteY194" fmla="*/ 295264 h 3379599"/>
              <a:gd name="connsiteX195" fmla="*/ 896172 w 2632935"/>
              <a:gd name="connsiteY195" fmla="*/ 285531 h 3379599"/>
              <a:gd name="connsiteX196" fmla="*/ 987275 w 2632935"/>
              <a:gd name="connsiteY196" fmla="*/ 192805 h 3379599"/>
              <a:gd name="connsiteX197" fmla="*/ 997323 w 2632935"/>
              <a:gd name="connsiteY197" fmla="*/ 205394 h 3379599"/>
              <a:gd name="connsiteX198" fmla="*/ 953594 w 2632935"/>
              <a:gd name="connsiteY198" fmla="*/ 246693 h 3379599"/>
              <a:gd name="connsiteX199" fmla="*/ 909093 w 2632935"/>
              <a:gd name="connsiteY199" fmla="*/ 295140 h 3379599"/>
              <a:gd name="connsiteX200" fmla="*/ 899071 w 2632935"/>
              <a:gd name="connsiteY200" fmla="*/ 295264 h 3379599"/>
              <a:gd name="connsiteX201" fmla="*/ 1892881 w 2632935"/>
              <a:gd name="connsiteY201" fmla="*/ 299357 h 3379599"/>
              <a:gd name="connsiteX202" fmla="*/ 1757387 w 2632935"/>
              <a:gd name="connsiteY202" fmla="*/ 292290 h 3379599"/>
              <a:gd name="connsiteX203" fmla="*/ 1638458 w 2632935"/>
              <a:gd name="connsiteY203" fmla="*/ 282350 h 3379599"/>
              <a:gd name="connsiteX204" fmla="*/ 1631529 w 2632935"/>
              <a:gd name="connsiteY204" fmla="*/ 273019 h 3379599"/>
              <a:gd name="connsiteX205" fmla="*/ 1640005 w 2632935"/>
              <a:gd name="connsiteY205" fmla="*/ 264350 h 3379599"/>
              <a:gd name="connsiteX206" fmla="*/ 1896193 w 2632935"/>
              <a:gd name="connsiteY206" fmla="*/ 278706 h 3379599"/>
              <a:gd name="connsiteX207" fmla="*/ 1892881 w 2632935"/>
              <a:gd name="connsiteY207" fmla="*/ 299357 h 3379599"/>
              <a:gd name="connsiteX208" fmla="*/ 1598815 w 2632935"/>
              <a:gd name="connsiteY208" fmla="*/ 309604 h 3379599"/>
              <a:gd name="connsiteX209" fmla="*/ 1539517 w 2632935"/>
              <a:gd name="connsiteY209" fmla="*/ 298560 h 3379599"/>
              <a:gd name="connsiteX210" fmla="*/ 1491261 w 2632935"/>
              <a:gd name="connsiteY210" fmla="*/ 284312 h 3379599"/>
              <a:gd name="connsiteX211" fmla="*/ 1486719 w 2632935"/>
              <a:gd name="connsiteY211" fmla="*/ 275242 h 3379599"/>
              <a:gd name="connsiteX212" fmla="*/ 1493028 w 2632935"/>
              <a:gd name="connsiteY212" fmla="*/ 267747 h 3379599"/>
              <a:gd name="connsiteX213" fmla="*/ 1547909 w 2632935"/>
              <a:gd name="connsiteY213" fmla="*/ 273711 h 3379599"/>
              <a:gd name="connsiteX214" fmla="*/ 1603012 w 2632935"/>
              <a:gd name="connsiteY214" fmla="*/ 294585 h 3379599"/>
              <a:gd name="connsiteX215" fmla="*/ 1598815 w 2632935"/>
              <a:gd name="connsiteY215" fmla="*/ 309604 h 3379599"/>
              <a:gd name="connsiteX216" fmla="*/ 306786 w 2632935"/>
              <a:gd name="connsiteY216" fmla="*/ 312191 h 3379599"/>
              <a:gd name="connsiteX217" fmla="*/ 300423 w 2632935"/>
              <a:gd name="connsiteY217" fmla="*/ 307416 h 3379599"/>
              <a:gd name="connsiteX218" fmla="*/ 317317 w 2632935"/>
              <a:gd name="connsiteY218" fmla="*/ 240730 h 3379599"/>
              <a:gd name="connsiteX219" fmla="*/ 329133 w 2632935"/>
              <a:gd name="connsiteY219" fmla="*/ 247026 h 3379599"/>
              <a:gd name="connsiteX220" fmla="*/ 320631 w 2632935"/>
              <a:gd name="connsiteY220" fmla="*/ 276494 h 3379599"/>
              <a:gd name="connsiteX221" fmla="*/ 313563 w 2632935"/>
              <a:gd name="connsiteY221" fmla="*/ 307194 h 3379599"/>
              <a:gd name="connsiteX222" fmla="*/ 306786 w 2632935"/>
              <a:gd name="connsiteY222" fmla="*/ 312191 h 3379599"/>
              <a:gd name="connsiteX223" fmla="*/ 1172792 w 2632935"/>
              <a:gd name="connsiteY223" fmla="*/ 316343 h 3379599"/>
              <a:gd name="connsiteX224" fmla="*/ 1176325 w 2632935"/>
              <a:gd name="connsiteY224" fmla="*/ 312587 h 3379599"/>
              <a:gd name="connsiteX225" fmla="*/ 1175553 w 2632935"/>
              <a:gd name="connsiteY225" fmla="*/ 308833 h 3379599"/>
              <a:gd name="connsiteX226" fmla="*/ 1172792 w 2632935"/>
              <a:gd name="connsiteY226" fmla="*/ 316343 h 3379599"/>
              <a:gd name="connsiteX227" fmla="*/ 2529598 w 2632935"/>
              <a:gd name="connsiteY227" fmla="*/ 354904 h 3379599"/>
              <a:gd name="connsiteX228" fmla="*/ 2443687 w 2632935"/>
              <a:gd name="connsiteY228" fmla="*/ 343530 h 3379599"/>
              <a:gd name="connsiteX229" fmla="*/ 2359210 w 2632935"/>
              <a:gd name="connsiteY229" fmla="*/ 334253 h 3379599"/>
              <a:gd name="connsiteX230" fmla="*/ 2352295 w 2632935"/>
              <a:gd name="connsiteY230" fmla="*/ 325668 h 3379599"/>
              <a:gd name="connsiteX231" fmla="*/ 2359541 w 2632935"/>
              <a:gd name="connsiteY231" fmla="*/ 317580 h 3379599"/>
              <a:gd name="connsiteX232" fmla="*/ 2533353 w 2632935"/>
              <a:gd name="connsiteY232" fmla="*/ 337678 h 3379599"/>
              <a:gd name="connsiteX233" fmla="*/ 2529598 w 2632935"/>
              <a:gd name="connsiteY233" fmla="*/ 354904 h 3379599"/>
              <a:gd name="connsiteX234" fmla="*/ 1482869 w 2632935"/>
              <a:gd name="connsiteY234" fmla="*/ 382388 h 3379599"/>
              <a:gd name="connsiteX235" fmla="*/ 1482758 w 2632935"/>
              <a:gd name="connsiteY235" fmla="*/ 382277 h 3379599"/>
              <a:gd name="connsiteX236" fmla="*/ 1482758 w 2632935"/>
              <a:gd name="connsiteY236" fmla="*/ 382388 h 3379599"/>
              <a:gd name="connsiteX237" fmla="*/ 1482869 w 2632935"/>
              <a:gd name="connsiteY237" fmla="*/ 382388 h 3379599"/>
              <a:gd name="connsiteX238" fmla="*/ 923447 w 2632935"/>
              <a:gd name="connsiteY238" fmla="*/ 383050 h 3379599"/>
              <a:gd name="connsiteX239" fmla="*/ 911962 w 2632935"/>
              <a:gd name="connsiteY239" fmla="*/ 372668 h 3379599"/>
              <a:gd name="connsiteX240" fmla="*/ 984844 w 2632935"/>
              <a:gd name="connsiteY240" fmla="*/ 298894 h 3379599"/>
              <a:gd name="connsiteX241" fmla="*/ 995225 w 2632935"/>
              <a:gd name="connsiteY241" fmla="*/ 309055 h 3379599"/>
              <a:gd name="connsiteX242" fmla="*/ 923447 w 2632935"/>
              <a:gd name="connsiteY242" fmla="*/ 383050 h 3379599"/>
              <a:gd name="connsiteX243" fmla="*/ 2004742 w 2632935"/>
              <a:gd name="connsiteY243" fmla="*/ 405800 h 3379599"/>
              <a:gd name="connsiteX244" fmla="*/ 1932854 w 2632935"/>
              <a:gd name="connsiteY244" fmla="*/ 387576 h 3379599"/>
              <a:gd name="connsiteX245" fmla="*/ 1927582 w 2632935"/>
              <a:gd name="connsiteY245" fmla="*/ 375470 h 3379599"/>
              <a:gd name="connsiteX246" fmla="*/ 1937382 w 2632935"/>
              <a:gd name="connsiteY246" fmla="*/ 367256 h 3379599"/>
              <a:gd name="connsiteX247" fmla="*/ 2010705 w 2632935"/>
              <a:gd name="connsiteY247" fmla="*/ 388241 h 3379599"/>
              <a:gd name="connsiteX248" fmla="*/ 2004742 w 2632935"/>
              <a:gd name="connsiteY248" fmla="*/ 405800 h 3379599"/>
              <a:gd name="connsiteX249" fmla="*/ 786076 w 2632935"/>
              <a:gd name="connsiteY249" fmla="*/ 406247 h 3379599"/>
              <a:gd name="connsiteX250" fmla="*/ 774261 w 2632935"/>
              <a:gd name="connsiteY250" fmla="*/ 394210 h 3379599"/>
              <a:gd name="connsiteX251" fmla="*/ 863596 w 2632935"/>
              <a:gd name="connsiteY251" fmla="*/ 318564 h 3379599"/>
              <a:gd name="connsiteX252" fmla="*/ 873534 w 2632935"/>
              <a:gd name="connsiteY252" fmla="*/ 329496 h 3379599"/>
              <a:gd name="connsiteX253" fmla="*/ 786076 w 2632935"/>
              <a:gd name="connsiteY253" fmla="*/ 406247 h 3379599"/>
              <a:gd name="connsiteX254" fmla="*/ 2178774 w 2632935"/>
              <a:gd name="connsiteY254" fmla="*/ 428992 h 3379599"/>
              <a:gd name="connsiteX255" fmla="*/ 2104236 w 2632935"/>
              <a:gd name="connsiteY255" fmla="*/ 422367 h 3379599"/>
              <a:gd name="connsiteX256" fmla="*/ 2096465 w 2632935"/>
              <a:gd name="connsiteY256" fmla="*/ 413793 h 3379599"/>
              <a:gd name="connsiteX257" fmla="*/ 2103353 w 2632935"/>
              <a:gd name="connsiteY257" fmla="*/ 405137 h 3379599"/>
              <a:gd name="connsiteX258" fmla="*/ 2181535 w 2632935"/>
              <a:gd name="connsiteY258" fmla="*/ 409887 h 3379599"/>
              <a:gd name="connsiteX259" fmla="*/ 2178774 w 2632935"/>
              <a:gd name="connsiteY259" fmla="*/ 428992 h 3379599"/>
              <a:gd name="connsiteX260" fmla="*/ 979876 w 2632935"/>
              <a:gd name="connsiteY260" fmla="*/ 435515 h 3379599"/>
              <a:gd name="connsiteX261" fmla="*/ 969716 w 2632935"/>
              <a:gd name="connsiteY261" fmla="*/ 424914 h 3379599"/>
              <a:gd name="connsiteX262" fmla="*/ 1044476 w 2632935"/>
              <a:gd name="connsiteY262" fmla="*/ 338663 h 3379599"/>
              <a:gd name="connsiteX263" fmla="*/ 1100351 w 2632935"/>
              <a:gd name="connsiteY263" fmla="*/ 267985 h 3379599"/>
              <a:gd name="connsiteX264" fmla="*/ 1112167 w 2632935"/>
              <a:gd name="connsiteY264" fmla="*/ 278144 h 3379599"/>
              <a:gd name="connsiteX265" fmla="*/ 1053420 w 2632935"/>
              <a:gd name="connsiteY265" fmla="*/ 362628 h 3379599"/>
              <a:gd name="connsiteX266" fmla="*/ 979876 w 2632935"/>
              <a:gd name="connsiteY266" fmla="*/ 435515 h 3379599"/>
              <a:gd name="connsiteX267" fmla="*/ 2471403 w 2632935"/>
              <a:gd name="connsiteY267" fmla="*/ 440371 h 3379599"/>
              <a:gd name="connsiteX268" fmla="*/ 2300906 w 2632935"/>
              <a:gd name="connsiteY268" fmla="*/ 408345 h 3379599"/>
              <a:gd name="connsiteX269" fmla="*/ 2294832 w 2632935"/>
              <a:gd name="connsiteY269" fmla="*/ 399027 h 3379599"/>
              <a:gd name="connsiteX270" fmla="*/ 2303666 w 2632935"/>
              <a:gd name="connsiteY270" fmla="*/ 391118 h 3379599"/>
              <a:gd name="connsiteX271" fmla="*/ 2478360 w 2632935"/>
              <a:gd name="connsiteY271" fmla="*/ 418726 h 3379599"/>
              <a:gd name="connsiteX272" fmla="*/ 2471403 w 2632935"/>
              <a:gd name="connsiteY272" fmla="*/ 440371 h 3379599"/>
              <a:gd name="connsiteX273" fmla="*/ 272235 w 2632935"/>
              <a:gd name="connsiteY273" fmla="*/ 454671 h 3379599"/>
              <a:gd name="connsiteX274" fmla="*/ 267735 w 2632935"/>
              <a:gd name="connsiteY274" fmla="*/ 447989 h 3379599"/>
              <a:gd name="connsiteX275" fmla="*/ 283637 w 2632935"/>
              <a:gd name="connsiteY275" fmla="*/ 385811 h 3379599"/>
              <a:gd name="connsiteX276" fmla="*/ 306826 w 2632935"/>
              <a:gd name="connsiteY276" fmla="*/ 342188 h 3379599"/>
              <a:gd name="connsiteX277" fmla="*/ 320850 w 2632935"/>
              <a:gd name="connsiteY277" fmla="*/ 349035 h 3379599"/>
              <a:gd name="connsiteX278" fmla="*/ 300422 w 2632935"/>
              <a:gd name="connsiteY278" fmla="*/ 402378 h 3379599"/>
              <a:gd name="connsiteX279" fmla="*/ 279551 w 2632935"/>
              <a:gd name="connsiteY279" fmla="*/ 451413 h 3379599"/>
              <a:gd name="connsiteX280" fmla="*/ 272235 w 2632935"/>
              <a:gd name="connsiteY280" fmla="*/ 454671 h 3379599"/>
              <a:gd name="connsiteX281" fmla="*/ 1533555 w 2632935"/>
              <a:gd name="connsiteY281" fmla="*/ 478912 h 3379599"/>
              <a:gd name="connsiteX282" fmla="*/ 1550671 w 2632935"/>
              <a:gd name="connsiteY282" fmla="*/ 469747 h 3379599"/>
              <a:gd name="connsiteX283" fmla="*/ 1540732 w 2632935"/>
              <a:gd name="connsiteY283" fmla="*/ 458482 h 3379599"/>
              <a:gd name="connsiteX284" fmla="*/ 1538965 w 2632935"/>
              <a:gd name="connsiteY284" fmla="*/ 456163 h 3379599"/>
              <a:gd name="connsiteX285" fmla="*/ 1533555 w 2632935"/>
              <a:gd name="connsiteY285" fmla="*/ 478912 h 3379599"/>
              <a:gd name="connsiteX286" fmla="*/ 1866820 w 2632935"/>
              <a:gd name="connsiteY286" fmla="*/ 498899 h 3379599"/>
              <a:gd name="connsiteX287" fmla="*/ 1817680 w 2632935"/>
              <a:gd name="connsiteY287" fmla="*/ 489295 h 3379599"/>
              <a:gd name="connsiteX288" fmla="*/ 1778037 w 2632935"/>
              <a:gd name="connsiteY288" fmla="*/ 474385 h 3379599"/>
              <a:gd name="connsiteX289" fmla="*/ 1774503 w 2632935"/>
              <a:gd name="connsiteY289" fmla="*/ 464527 h 3379599"/>
              <a:gd name="connsiteX290" fmla="*/ 1782232 w 2632935"/>
              <a:gd name="connsiteY290" fmla="*/ 457487 h 3379599"/>
              <a:gd name="connsiteX291" fmla="*/ 1833140 w 2632935"/>
              <a:gd name="connsiteY291" fmla="*/ 466764 h 3379599"/>
              <a:gd name="connsiteX292" fmla="*/ 1872562 w 2632935"/>
              <a:gd name="connsiteY292" fmla="*/ 481454 h 3379599"/>
              <a:gd name="connsiteX293" fmla="*/ 1866820 w 2632935"/>
              <a:gd name="connsiteY293" fmla="*/ 498899 h 3379599"/>
              <a:gd name="connsiteX294" fmla="*/ 896282 w 2632935"/>
              <a:gd name="connsiteY294" fmla="*/ 514692 h 3379599"/>
              <a:gd name="connsiteX295" fmla="*/ 887228 w 2632935"/>
              <a:gd name="connsiteY295" fmla="*/ 503650 h 3379599"/>
              <a:gd name="connsiteX296" fmla="*/ 946306 w 2632935"/>
              <a:gd name="connsiteY296" fmla="*/ 450204 h 3379599"/>
              <a:gd name="connsiteX297" fmla="*/ 957680 w 2632935"/>
              <a:gd name="connsiteY297" fmla="*/ 462462 h 3379599"/>
              <a:gd name="connsiteX298" fmla="*/ 896282 w 2632935"/>
              <a:gd name="connsiteY298" fmla="*/ 514692 h 3379599"/>
              <a:gd name="connsiteX299" fmla="*/ 785856 w 2632935"/>
              <a:gd name="connsiteY299" fmla="*/ 539431 h 3379599"/>
              <a:gd name="connsiteX300" fmla="*/ 776028 w 2632935"/>
              <a:gd name="connsiteY300" fmla="*/ 530929 h 3379599"/>
              <a:gd name="connsiteX301" fmla="*/ 822186 w 2632935"/>
              <a:gd name="connsiteY301" fmla="*/ 480355 h 3379599"/>
              <a:gd name="connsiteX302" fmla="*/ 871879 w 2632935"/>
              <a:gd name="connsiteY302" fmla="*/ 434416 h 3379599"/>
              <a:gd name="connsiteX303" fmla="*/ 879608 w 2632935"/>
              <a:gd name="connsiteY303" fmla="*/ 440710 h 3379599"/>
              <a:gd name="connsiteX304" fmla="*/ 834223 w 2632935"/>
              <a:gd name="connsiteY304" fmla="*/ 492832 h 3379599"/>
              <a:gd name="connsiteX305" fmla="*/ 785856 w 2632935"/>
              <a:gd name="connsiteY305" fmla="*/ 539431 h 3379599"/>
              <a:gd name="connsiteX306" fmla="*/ 930956 w 2632935"/>
              <a:gd name="connsiteY306" fmla="*/ 556866 h 3379599"/>
              <a:gd name="connsiteX307" fmla="*/ 923779 w 2632935"/>
              <a:gd name="connsiteY307" fmla="*/ 546713 h 3379599"/>
              <a:gd name="connsiteX308" fmla="*/ 962539 w 2632935"/>
              <a:gd name="connsiteY308" fmla="*/ 516014 h 3379599"/>
              <a:gd name="connsiteX309" fmla="*/ 970931 w 2632935"/>
              <a:gd name="connsiteY309" fmla="*/ 525510 h 3379599"/>
              <a:gd name="connsiteX310" fmla="*/ 930956 w 2632935"/>
              <a:gd name="connsiteY310" fmla="*/ 556866 h 3379599"/>
              <a:gd name="connsiteX311" fmla="*/ 178719 w 2632935"/>
              <a:gd name="connsiteY311" fmla="*/ 569290 h 3379599"/>
              <a:gd name="connsiteX312" fmla="*/ 173764 w 2632935"/>
              <a:gd name="connsiteY312" fmla="*/ 559959 h 3379599"/>
              <a:gd name="connsiteX313" fmla="*/ 219591 w 2632935"/>
              <a:gd name="connsiteY313" fmla="*/ 358308 h 3379599"/>
              <a:gd name="connsiteX314" fmla="*/ 234387 w 2632935"/>
              <a:gd name="connsiteY314" fmla="*/ 366151 h 3379599"/>
              <a:gd name="connsiteX315" fmla="*/ 210977 w 2632935"/>
              <a:gd name="connsiteY315" fmla="*/ 472175 h 3379599"/>
              <a:gd name="connsiteX316" fmla="*/ 188230 w 2632935"/>
              <a:gd name="connsiteY316" fmla="*/ 564705 h 3379599"/>
              <a:gd name="connsiteX317" fmla="*/ 178719 w 2632935"/>
              <a:gd name="connsiteY317" fmla="*/ 569290 h 3379599"/>
              <a:gd name="connsiteX318" fmla="*/ 1912425 w 2632935"/>
              <a:gd name="connsiteY318" fmla="*/ 577300 h 3379599"/>
              <a:gd name="connsiteX319" fmla="*/ 1854783 w 2632935"/>
              <a:gd name="connsiteY319" fmla="*/ 563388 h 3379599"/>
              <a:gd name="connsiteX320" fmla="*/ 1849054 w 2632935"/>
              <a:gd name="connsiteY320" fmla="*/ 551284 h 3379599"/>
              <a:gd name="connsiteX321" fmla="*/ 1859973 w 2632935"/>
              <a:gd name="connsiteY321" fmla="*/ 543736 h 3379599"/>
              <a:gd name="connsiteX322" fmla="*/ 1917284 w 2632935"/>
              <a:gd name="connsiteY322" fmla="*/ 560849 h 3379599"/>
              <a:gd name="connsiteX323" fmla="*/ 1912425 w 2632935"/>
              <a:gd name="connsiteY323" fmla="*/ 577300 h 3379599"/>
              <a:gd name="connsiteX324" fmla="*/ 2053108 w 2632935"/>
              <a:gd name="connsiteY324" fmla="*/ 615951 h 3379599"/>
              <a:gd name="connsiteX325" fmla="*/ 1987625 w 2632935"/>
              <a:gd name="connsiteY325" fmla="*/ 600265 h 3379599"/>
              <a:gd name="connsiteX326" fmla="*/ 1980337 w 2632935"/>
              <a:gd name="connsiteY326" fmla="*/ 586762 h 3379599"/>
              <a:gd name="connsiteX327" fmla="*/ 1991601 w 2632935"/>
              <a:gd name="connsiteY327" fmla="*/ 578069 h 3379599"/>
              <a:gd name="connsiteX328" fmla="*/ 2058188 w 2632935"/>
              <a:gd name="connsiteY328" fmla="*/ 597838 h 3379599"/>
              <a:gd name="connsiteX329" fmla="*/ 2053108 w 2632935"/>
              <a:gd name="connsiteY329" fmla="*/ 615951 h 3379599"/>
              <a:gd name="connsiteX330" fmla="*/ 858407 w 2632935"/>
              <a:gd name="connsiteY330" fmla="*/ 617163 h 3379599"/>
              <a:gd name="connsiteX331" fmla="*/ 846591 w 2632935"/>
              <a:gd name="connsiteY331" fmla="*/ 605127 h 3379599"/>
              <a:gd name="connsiteX332" fmla="*/ 890320 w 2632935"/>
              <a:gd name="connsiteY332" fmla="*/ 568025 h 3379599"/>
              <a:gd name="connsiteX333" fmla="*/ 901252 w 2632935"/>
              <a:gd name="connsiteY333" fmla="*/ 580391 h 3379599"/>
              <a:gd name="connsiteX334" fmla="*/ 858407 w 2632935"/>
              <a:gd name="connsiteY334" fmla="*/ 617163 h 3379599"/>
              <a:gd name="connsiteX335" fmla="*/ 1318290 w 2632935"/>
              <a:gd name="connsiteY335" fmla="*/ 619859 h 3379599"/>
              <a:gd name="connsiteX336" fmla="*/ 1313362 w 2632935"/>
              <a:gd name="connsiteY336" fmla="*/ 612860 h 3379599"/>
              <a:gd name="connsiteX337" fmla="*/ 1341080 w 2632935"/>
              <a:gd name="connsiteY337" fmla="*/ 569351 h 3379599"/>
              <a:gd name="connsiteX338" fmla="*/ 1356209 w 2632935"/>
              <a:gd name="connsiteY338" fmla="*/ 579733 h 3379599"/>
              <a:gd name="connsiteX339" fmla="*/ 1326945 w 2632935"/>
              <a:gd name="connsiteY339" fmla="*/ 618160 h 3379599"/>
              <a:gd name="connsiteX340" fmla="*/ 1318290 w 2632935"/>
              <a:gd name="connsiteY340" fmla="*/ 619859 h 3379599"/>
              <a:gd name="connsiteX341" fmla="*/ 313218 w 2632935"/>
              <a:gd name="connsiteY341" fmla="*/ 624387 h 3379599"/>
              <a:gd name="connsiteX342" fmla="*/ 312126 w 2632935"/>
              <a:gd name="connsiteY342" fmla="*/ 617057 h 3379599"/>
              <a:gd name="connsiteX343" fmla="*/ 516857 w 2632935"/>
              <a:gd name="connsiteY343" fmla="*/ 247466 h 3379599"/>
              <a:gd name="connsiteX344" fmla="*/ 527348 w 2632935"/>
              <a:gd name="connsiteY344" fmla="*/ 255730 h 3379599"/>
              <a:gd name="connsiteX345" fmla="*/ 319857 w 2632935"/>
              <a:gd name="connsiteY345" fmla="*/ 623684 h 3379599"/>
              <a:gd name="connsiteX346" fmla="*/ 313218 w 2632935"/>
              <a:gd name="connsiteY346" fmla="*/ 624387 h 3379599"/>
              <a:gd name="connsiteX347" fmla="*/ 0 w 2632935"/>
              <a:gd name="connsiteY347" fmla="*/ 671837 h 3379599"/>
              <a:gd name="connsiteX348" fmla="*/ 0 w 2632935"/>
              <a:gd name="connsiteY348" fmla="*/ 489063 h 3379599"/>
              <a:gd name="connsiteX349" fmla="*/ 4507 w 2632935"/>
              <a:gd name="connsiteY349" fmla="*/ 599941 h 3379599"/>
              <a:gd name="connsiteX350" fmla="*/ 1806418 w 2632935"/>
              <a:gd name="connsiteY350" fmla="*/ 677448 h 3379599"/>
              <a:gd name="connsiteX351" fmla="*/ 1819669 w 2632935"/>
              <a:gd name="connsiteY351" fmla="*/ 673802 h 3379599"/>
              <a:gd name="connsiteX352" fmla="*/ 1813375 w 2632935"/>
              <a:gd name="connsiteY352" fmla="*/ 670823 h 3379599"/>
              <a:gd name="connsiteX353" fmla="*/ 1801338 w 2632935"/>
              <a:gd name="connsiteY353" fmla="*/ 658786 h 3379599"/>
              <a:gd name="connsiteX354" fmla="*/ 1806418 w 2632935"/>
              <a:gd name="connsiteY354" fmla="*/ 677448 h 3379599"/>
              <a:gd name="connsiteX355" fmla="*/ 1598375 w 2632935"/>
              <a:gd name="connsiteY355" fmla="*/ 680069 h 3379599"/>
              <a:gd name="connsiteX356" fmla="*/ 1625429 w 2632935"/>
              <a:gd name="connsiteY356" fmla="*/ 671925 h 3379599"/>
              <a:gd name="connsiteX357" fmla="*/ 1611185 w 2632935"/>
              <a:gd name="connsiteY357" fmla="*/ 663646 h 3379599"/>
              <a:gd name="connsiteX358" fmla="*/ 1624326 w 2632935"/>
              <a:gd name="connsiteY358" fmla="*/ 636375 h 3379599"/>
              <a:gd name="connsiteX359" fmla="*/ 1649833 w 2632935"/>
              <a:gd name="connsiteY359" fmla="*/ 651502 h 3379599"/>
              <a:gd name="connsiteX360" fmla="*/ 1629846 w 2632935"/>
              <a:gd name="connsiteY360" fmla="*/ 669606 h 3379599"/>
              <a:gd name="connsiteX361" fmla="*/ 1667060 w 2632935"/>
              <a:gd name="connsiteY361" fmla="*/ 646975 h 3379599"/>
              <a:gd name="connsiteX362" fmla="*/ 1714985 w 2632935"/>
              <a:gd name="connsiteY362" fmla="*/ 624228 h 3379599"/>
              <a:gd name="connsiteX363" fmla="*/ 1642324 w 2632935"/>
              <a:gd name="connsiteY363" fmla="*/ 589994 h 3379599"/>
              <a:gd name="connsiteX364" fmla="*/ 1616043 w 2632935"/>
              <a:gd name="connsiteY364" fmla="*/ 645979 h 3379599"/>
              <a:gd name="connsiteX365" fmla="*/ 1598375 w 2632935"/>
              <a:gd name="connsiteY365" fmla="*/ 680069 h 3379599"/>
              <a:gd name="connsiteX366" fmla="*/ 716288 w 2632935"/>
              <a:gd name="connsiteY366" fmla="*/ 693897 h 3379599"/>
              <a:gd name="connsiteX367" fmla="*/ 707868 w 2632935"/>
              <a:gd name="connsiteY367" fmla="*/ 692475 h 3379599"/>
              <a:gd name="connsiteX368" fmla="*/ 707895 w 2632935"/>
              <a:gd name="connsiteY368" fmla="*/ 683185 h 3379599"/>
              <a:gd name="connsiteX369" fmla="*/ 791378 w 2632935"/>
              <a:gd name="connsiteY369" fmla="*/ 593856 h 3379599"/>
              <a:gd name="connsiteX370" fmla="*/ 802752 w 2632935"/>
              <a:gd name="connsiteY370" fmla="*/ 604235 h 3379599"/>
              <a:gd name="connsiteX371" fmla="*/ 716288 w 2632935"/>
              <a:gd name="connsiteY371" fmla="*/ 693897 h 3379599"/>
              <a:gd name="connsiteX372" fmla="*/ 375098 w 2632935"/>
              <a:gd name="connsiteY372" fmla="*/ 696343 h 3379599"/>
              <a:gd name="connsiteX373" fmla="*/ 368003 w 2632935"/>
              <a:gd name="connsiteY373" fmla="*/ 687398 h 3379599"/>
              <a:gd name="connsiteX374" fmla="*/ 416370 w 2632935"/>
              <a:gd name="connsiteY374" fmla="*/ 607452 h 3379599"/>
              <a:gd name="connsiteX375" fmla="*/ 429069 w 2632935"/>
              <a:gd name="connsiteY375" fmla="*/ 615182 h 3379599"/>
              <a:gd name="connsiteX376" fmla="*/ 384678 w 2632935"/>
              <a:gd name="connsiteY376" fmla="*/ 689386 h 3379599"/>
              <a:gd name="connsiteX377" fmla="*/ 375098 w 2632935"/>
              <a:gd name="connsiteY377" fmla="*/ 696343 h 3379599"/>
              <a:gd name="connsiteX378" fmla="*/ 733845 w 2632935"/>
              <a:gd name="connsiteY378" fmla="*/ 727246 h 3379599"/>
              <a:gd name="connsiteX379" fmla="*/ 726212 w 2632935"/>
              <a:gd name="connsiteY379" fmla="*/ 725783 h 3379599"/>
              <a:gd name="connsiteX380" fmla="*/ 726446 w 2632935"/>
              <a:gd name="connsiteY380" fmla="*/ 718189 h 3379599"/>
              <a:gd name="connsiteX381" fmla="*/ 751955 w 2632935"/>
              <a:gd name="connsiteY381" fmla="*/ 697095 h 3379599"/>
              <a:gd name="connsiteX382" fmla="*/ 760568 w 2632935"/>
              <a:gd name="connsiteY382" fmla="*/ 708692 h 3379599"/>
              <a:gd name="connsiteX383" fmla="*/ 733845 w 2632935"/>
              <a:gd name="connsiteY383" fmla="*/ 727246 h 3379599"/>
              <a:gd name="connsiteX384" fmla="*/ 797893 w 2632935"/>
              <a:gd name="connsiteY384" fmla="*/ 732778 h 3379599"/>
              <a:gd name="connsiteX385" fmla="*/ 789445 w 2632935"/>
              <a:gd name="connsiteY385" fmla="*/ 729683 h 3379599"/>
              <a:gd name="connsiteX386" fmla="*/ 791267 w 2632935"/>
              <a:gd name="connsiteY386" fmla="*/ 720296 h 3379599"/>
              <a:gd name="connsiteX387" fmla="*/ 912405 w 2632935"/>
              <a:gd name="connsiteY387" fmla="*/ 628539 h 3379599"/>
              <a:gd name="connsiteX388" fmla="*/ 921902 w 2632935"/>
              <a:gd name="connsiteY388" fmla="*/ 639582 h 3379599"/>
              <a:gd name="connsiteX389" fmla="*/ 797893 w 2632935"/>
              <a:gd name="connsiteY389" fmla="*/ 732778 h 3379599"/>
              <a:gd name="connsiteX390" fmla="*/ 1994361 w 2632935"/>
              <a:gd name="connsiteY390" fmla="*/ 745141 h 3379599"/>
              <a:gd name="connsiteX391" fmla="*/ 1941688 w 2632935"/>
              <a:gd name="connsiteY391" fmla="*/ 730346 h 3379599"/>
              <a:gd name="connsiteX392" fmla="*/ 1909444 w 2632935"/>
              <a:gd name="connsiteY392" fmla="*/ 713118 h 3379599"/>
              <a:gd name="connsiteX393" fmla="*/ 1907870 w 2632935"/>
              <a:gd name="connsiteY393" fmla="*/ 704587 h 3379599"/>
              <a:gd name="connsiteX394" fmla="*/ 1914413 w 2632935"/>
              <a:gd name="connsiteY394" fmla="*/ 698873 h 3379599"/>
              <a:gd name="connsiteX395" fmla="*/ 1957258 w 2632935"/>
              <a:gd name="connsiteY395" fmla="*/ 708370 h 3379599"/>
              <a:gd name="connsiteX396" fmla="*/ 2000655 w 2632935"/>
              <a:gd name="connsiteY396" fmla="*/ 727806 h 3379599"/>
              <a:gd name="connsiteX397" fmla="*/ 1994361 w 2632935"/>
              <a:gd name="connsiteY397" fmla="*/ 745141 h 3379599"/>
              <a:gd name="connsiteX398" fmla="*/ 2241055 w 2632935"/>
              <a:gd name="connsiteY398" fmla="*/ 749013 h 3379599"/>
              <a:gd name="connsiteX399" fmla="*/ 2186835 w 2632935"/>
              <a:gd name="connsiteY399" fmla="*/ 735761 h 3379599"/>
              <a:gd name="connsiteX400" fmla="*/ 2127756 w 2632935"/>
              <a:gd name="connsiteY400" fmla="*/ 713675 h 3379599"/>
              <a:gd name="connsiteX401" fmla="*/ 2122828 w 2632935"/>
              <a:gd name="connsiteY401" fmla="*/ 703155 h 3379599"/>
              <a:gd name="connsiteX402" fmla="*/ 2131732 w 2632935"/>
              <a:gd name="connsiteY402" fmla="*/ 697110 h 3379599"/>
              <a:gd name="connsiteX403" fmla="*/ 2192024 w 2632935"/>
              <a:gd name="connsiteY403" fmla="*/ 714889 h 3379599"/>
              <a:gd name="connsiteX404" fmla="*/ 2244919 w 2632935"/>
              <a:gd name="connsiteY404" fmla="*/ 737639 h 3379599"/>
              <a:gd name="connsiteX405" fmla="*/ 2241055 w 2632935"/>
              <a:gd name="connsiteY405" fmla="*/ 749013 h 3379599"/>
              <a:gd name="connsiteX406" fmla="*/ 799549 w 2632935"/>
              <a:gd name="connsiteY406" fmla="*/ 825327 h 3379599"/>
              <a:gd name="connsiteX407" fmla="*/ 787071 w 2632935"/>
              <a:gd name="connsiteY407" fmla="*/ 807770 h 3379599"/>
              <a:gd name="connsiteX408" fmla="*/ 873423 w 2632935"/>
              <a:gd name="connsiteY408" fmla="*/ 771438 h 3379599"/>
              <a:gd name="connsiteX409" fmla="*/ 878392 w 2632935"/>
              <a:gd name="connsiteY409" fmla="*/ 788002 h 3379599"/>
              <a:gd name="connsiteX410" fmla="*/ 836210 w 2632935"/>
              <a:gd name="connsiteY410" fmla="*/ 806775 h 3379599"/>
              <a:gd name="connsiteX411" fmla="*/ 799549 w 2632935"/>
              <a:gd name="connsiteY411" fmla="*/ 825327 h 3379599"/>
              <a:gd name="connsiteX412" fmla="*/ 221425 w 2632935"/>
              <a:gd name="connsiteY412" fmla="*/ 882943 h 3379599"/>
              <a:gd name="connsiteX413" fmla="*/ 219258 w 2632935"/>
              <a:gd name="connsiteY413" fmla="*/ 871350 h 3379599"/>
              <a:gd name="connsiteX414" fmla="*/ 348126 w 2632935"/>
              <a:gd name="connsiteY414" fmla="*/ 716092 h 3379599"/>
              <a:gd name="connsiteX415" fmla="*/ 359168 w 2632935"/>
              <a:gd name="connsiteY415" fmla="*/ 726585 h 3379599"/>
              <a:gd name="connsiteX416" fmla="*/ 232619 w 2632935"/>
              <a:gd name="connsiteY416" fmla="*/ 881284 h 3379599"/>
              <a:gd name="connsiteX417" fmla="*/ 221425 w 2632935"/>
              <a:gd name="connsiteY417" fmla="*/ 882943 h 3379599"/>
              <a:gd name="connsiteX418" fmla="*/ 1492376 w 2632935"/>
              <a:gd name="connsiteY418" fmla="*/ 905427 h 3379599"/>
              <a:gd name="connsiteX419" fmla="*/ 1485585 w 2632935"/>
              <a:gd name="connsiteY419" fmla="*/ 896871 h 3379599"/>
              <a:gd name="connsiteX420" fmla="*/ 1487615 w 2632935"/>
              <a:gd name="connsiteY420" fmla="*/ 889804 h 3379599"/>
              <a:gd name="connsiteX421" fmla="*/ 1526485 w 2632935"/>
              <a:gd name="connsiteY421" fmla="*/ 845746 h 3379599"/>
              <a:gd name="connsiteX422" fmla="*/ 1561160 w 2632935"/>
              <a:gd name="connsiteY422" fmla="*/ 812730 h 3379599"/>
              <a:gd name="connsiteX423" fmla="*/ 1572313 w 2632935"/>
              <a:gd name="connsiteY423" fmla="*/ 823438 h 3379599"/>
              <a:gd name="connsiteX424" fmla="*/ 1538853 w 2632935"/>
              <a:gd name="connsiteY424" fmla="*/ 865176 h 3379599"/>
              <a:gd name="connsiteX425" fmla="*/ 1502743 w 2632935"/>
              <a:gd name="connsiteY425" fmla="*/ 903827 h 3379599"/>
              <a:gd name="connsiteX426" fmla="*/ 1492376 w 2632935"/>
              <a:gd name="connsiteY426" fmla="*/ 905427 h 3379599"/>
              <a:gd name="connsiteX427" fmla="*/ 377922 w 2632935"/>
              <a:gd name="connsiteY427" fmla="*/ 919910 h 3379599"/>
              <a:gd name="connsiteX428" fmla="*/ 372507 w 2632935"/>
              <a:gd name="connsiteY428" fmla="*/ 912697 h 3379599"/>
              <a:gd name="connsiteX429" fmla="*/ 375182 w 2632935"/>
              <a:gd name="connsiteY429" fmla="*/ 906261 h 3379599"/>
              <a:gd name="connsiteX430" fmla="*/ 612046 w 2632935"/>
              <a:gd name="connsiteY430" fmla="*/ 729249 h 3379599"/>
              <a:gd name="connsiteX431" fmla="*/ 622425 w 2632935"/>
              <a:gd name="connsiteY431" fmla="*/ 743052 h 3379599"/>
              <a:gd name="connsiteX432" fmla="*/ 387880 w 2632935"/>
              <a:gd name="connsiteY432" fmla="*/ 918517 h 3379599"/>
              <a:gd name="connsiteX433" fmla="*/ 377922 w 2632935"/>
              <a:gd name="connsiteY433" fmla="*/ 919910 h 3379599"/>
              <a:gd name="connsiteX434" fmla="*/ 289476 w 2632935"/>
              <a:gd name="connsiteY434" fmla="*/ 924012 h 3379599"/>
              <a:gd name="connsiteX435" fmla="*/ 286066 w 2632935"/>
              <a:gd name="connsiteY435" fmla="*/ 914102 h 3379599"/>
              <a:gd name="connsiteX436" fmla="*/ 365905 w 2632935"/>
              <a:gd name="connsiteY436" fmla="*/ 831946 h 3379599"/>
              <a:gd name="connsiteX437" fmla="*/ 374849 w 2632935"/>
              <a:gd name="connsiteY437" fmla="*/ 844205 h 3379599"/>
              <a:gd name="connsiteX438" fmla="*/ 299428 w 2632935"/>
              <a:gd name="connsiteY438" fmla="*/ 923487 h 3379599"/>
              <a:gd name="connsiteX439" fmla="*/ 289476 w 2632935"/>
              <a:gd name="connsiteY439" fmla="*/ 924012 h 3379599"/>
              <a:gd name="connsiteX440" fmla="*/ 563789 w 2632935"/>
              <a:gd name="connsiteY440" fmla="*/ 924584 h 3379599"/>
              <a:gd name="connsiteX441" fmla="*/ 554444 w 2632935"/>
              <a:gd name="connsiteY441" fmla="*/ 919353 h 3379599"/>
              <a:gd name="connsiteX442" fmla="*/ 558267 w 2632935"/>
              <a:gd name="connsiteY442" fmla="*/ 908568 h 3379599"/>
              <a:gd name="connsiteX443" fmla="*/ 657319 w 2632935"/>
              <a:gd name="connsiteY443" fmla="*/ 863299 h 3379599"/>
              <a:gd name="connsiteX444" fmla="*/ 714079 w 2632935"/>
              <a:gd name="connsiteY444" fmla="*/ 841438 h 3379599"/>
              <a:gd name="connsiteX445" fmla="*/ 723354 w 2632935"/>
              <a:gd name="connsiteY445" fmla="*/ 856119 h 3379599"/>
              <a:gd name="connsiteX446" fmla="*/ 643406 w 2632935"/>
              <a:gd name="connsiteY446" fmla="*/ 896977 h 3379599"/>
              <a:gd name="connsiteX447" fmla="*/ 563789 w 2632935"/>
              <a:gd name="connsiteY447" fmla="*/ 924584 h 3379599"/>
              <a:gd name="connsiteX448" fmla="*/ 1240702 w 2632935"/>
              <a:gd name="connsiteY448" fmla="*/ 929219 h 3379599"/>
              <a:gd name="connsiteX449" fmla="*/ 1229107 w 2632935"/>
              <a:gd name="connsiteY449" fmla="*/ 917512 h 3379599"/>
              <a:gd name="connsiteX450" fmla="*/ 1295142 w 2632935"/>
              <a:gd name="connsiteY450" fmla="*/ 833812 h 3379599"/>
              <a:gd name="connsiteX451" fmla="*/ 1359411 w 2632935"/>
              <a:gd name="connsiteY451" fmla="*/ 763142 h 3379599"/>
              <a:gd name="connsiteX452" fmla="*/ 1371227 w 2632935"/>
              <a:gd name="connsiteY452" fmla="*/ 771755 h 3379599"/>
              <a:gd name="connsiteX453" fmla="*/ 1315350 w 2632935"/>
              <a:gd name="connsiteY453" fmla="*/ 850707 h 3379599"/>
              <a:gd name="connsiteX454" fmla="*/ 1240702 w 2632935"/>
              <a:gd name="connsiteY454" fmla="*/ 929219 h 3379599"/>
              <a:gd name="connsiteX455" fmla="*/ 706238 w 2632935"/>
              <a:gd name="connsiteY455" fmla="*/ 947554 h 3379599"/>
              <a:gd name="connsiteX456" fmla="*/ 697832 w 2632935"/>
              <a:gd name="connsiteY456" fmla="*/ 941605 h 3379599"/>
              <a:gd name="connsiteX457" fmla="*/ 701269 w 2632935"/>
              <a:gd name="connsiteY457" fmla="*/ 931099 h 3379599"/>
              <a:gd name="connsiteX458" fmla="*/ 766310 w 2632935"/>
              <a:gd name="connsiteY458" fmla="*/ 900952 h 3379599"/>
              <a:gd name="connsiteX459" fmla="*/ 823732 w 2632935"/>
              <a:gd name="connsiteY459" fmla="*/ 881962 h 3379599"/>
              <a:gd name="connsiteX460" fmla="*/ 829142 w 2632935"/>
              <a:gd name="connsiteY460" fmla="*/ 895213 h 3379599"/>
              <a:gd name="connsiteX461" fmla="*/ 764322 w 2632935"/>
              <a:gd name="connsiteY461" fmla="*/ 927455 h 3379599"/>
              <a:gd name="connsiteX462" fmla="*/ 706238 w 2632935"/>
              <a:gd name="connsiteY462" fmla="*/ 947554 h 3379599"/>
              <a:gd name="connsiteX463" fmla="*/ 1329595 w 2632935"/>
              <a:gd name="connsiteY463" fmla="*/ 963795 h 3379599"/>
              <a:gd name="connsiteX464" fmla="*/ 1314909 w 2632935"/>
              <a:gd name="connsiteY464" fmla="*/ 949550 h 3379599"/>
              <a:gd name="connsiteX465" fmla="*/ 1367582 w 2632935"/>
              <a:gd name="connsiteY465" fmla="*/ 889920 h 3379599"/>
              <a:gd name="connsiteX466" fmla="*/ 1415948 w 2632935"/>
              <a:gd name="connsiteY466" fmla="*/ 846303 h 3379599"/>
              <a:gd name="connsiteX467" fmla="*/ 1427653 w 2632935"/>
              <a:gd name="connsiteY467" fmla="*/ 858560 h 3379599"/>
              <a:gd name="connsiteX468" fmla="*/ 1381495 w 2632935"/>
              <a:gd name="connsiteY468" fmla="*/ 913551 h 3379599"/>
              <a:gd name="connsiteX469" fmla="*/ 1329595 w 2632935"/>
              <a:gd name="connsiteY469" fmla="*/ 963795 h 3379599"/>
              <a:gd name="connsiteX470" fmla="*/ 0 w 2632935"/>
              <a:gd name="connsiteY470" fmla="*/ 975927 h 3379599"/>
              <a:gd name="connsiteX471" fmla="*/ 0 w 2632935"/>
              <a:gd name="connsiteY471" fmla="*/ 935880 h 3379599"/>
              <a:gd name="connsiteX472" fmla="*/ 1500 w 2632935"/>
              <a:gd name="connsiteY472" fmla="*/ 937605 h 3379599"/>
              <a:gd name="connsiteX473" fmla="*/ 689013 w 2632935"/>
              <a:gd name="connsiteY473" fmla="*/ 991047 h 3379599"/>
              <a:gd name="connsiteX474" fmla="*/ 680841 w 2632935"/>
              <a:gd name="connsiteY474" fmla="*/ 986852 h 3379599"/>
              <a:gd name="connsiteX475" fmla="*/ 683602 w 2632935"/>
              <a:gd name="connsiteY475" fmla="*/ 978681 h 3379599"/>
              <a:gd name="connsiteX476" fmla="*/ 770617 w 2632935"/>
              <a:gd name="connsiteY476" fmla="*/ 948977 h 3379599"/>
              <a:gd name="connsiteX477" fmla="*/ 773489 w 2632935"/>
              <a:gd name="connsiteY477" fmla="*/ 960795 h 3379599"/>
              <a:gd name="connsiteX478" fmla="*/ 689013 w 2632935"/>
              <a:gd name="connsiteY478" fmla="*/ 991047 h 3379599"/>
              <a:gd name="connsiteX479" fmla="*/ 1619465 w 2632935"/>
              <a:gd name="connsiteY479" fmla="*/ 993832 h 3379599"/>
              <a:gd name="connsiteX480" fmla="*/ 1606545 w 2632935"/>
              <a:gd name="connsiteY480" fmla="*/ 984224 h 3379599"/>
              <a:gd name="connsiteX481" fmla="*/ 1684726 w 2632935"/>
              <a:gd name="connsiteY481" fmla="*/ 910240 h 3379599"/>
              <a:gd name="connsiteX482" fmla="*/ 1757608 w 2632935"/>
              <a:gd name="connsiteY482" fmla="*/ 845528 h 3379599"/>
              <a:gd name="connsiteX483" fmla="*/ 1771300 w 2632935"/>
              <a:gd name="connsiteY483" fmla="*/ 854030 h 3379599"/>
              <a:gd name="connsiteX484" fmla="*/ 1698641 w 2632935"/>
              <a:gd name="connsiteY484" fmla="*/ 928127 h 3379599"/>
              <a:gd name="connsiteX485" fmla="*/ 1619465 w 2632935"/>
              <a:gd name="connsiteY485" fmla="*/ 993832 h 3379599"/>
              <a:gd name="connsiteX486" fmla="*/ 28166 w 2632935"/>
              <a:gd name="connsiteY486" fmla="*/ 1039689 h 3379599"/>
              <a:gd name="connsiteX487" fmla="*/ 25681 w 2632935"/>
              <a:gd name="connsiteY487" fmla="*/ 1034238 h 3379599"/>
              <a:gd name="connsiteX488" fmla="*/ 81114 w 2632935"/>
              <a:gd name="connsiteY488" fmla="*/ 853911 h 3379599"/>
              <a:gd name="connsiteX489" fmla="*/ 116672 w 2632935"/>
              <a:gd name="connsiteY489" fmla="*/ 742494 h 3379599"/>
              <a:gd name="connsiteX490" fmla="*/ 131359 w 2632935"/>
              <a:gd name="connsiteY490" fmla="*/ 746581 h 3379599"/>
              <a:gd name="connsiteX491" fmla="*/ 91274 w 2632935"/>
              <a:gd name="connsiteY491" fmla="*/ 906252 h 3379599"/>
              <a:gd name="connsiteX492" fmla="*/ 33963 w 2632935"/>
              <a:gd name="connsiteY492" fmla="*/ 1038104 h 3379599"/>
              <a:gd name="connsiteX493" fmla="*/ 28166 w 2632935"/>
              <a:gd name="connsiteY493" fmla="*/ 1039689 h 3379599"/>
              <a:gd name="connsiteX494" fmla="*/ 1337878 w 2632935"/>
              <a:gd name="connsiteY494" fmla="*/ 1056217 h 3379599"/>
              <a:gd name="connsiteX495" fmla="*/ 1329154 w 2632935"/>
              <a:gd name="connsiteY495" fmla="*/ 1043187 h 3379599"/>
              <a:gd name="connsiteX496" fmla="*/ 1392760 w 2632935"/>
              <a:gd name="connsiteY496" fmla="*/ 987863 h 3379599"/>
              <a:gd name="connsiteX497" fmla="*/ 1460009 w 2632935"/>
              <a:gd name="connsiteY497" fmla="*/ 933976 h 3379599"/>
              <a:gd name="connsiteX498" fmla="*/ 1471383 w 2632935"/>
              <a:gd name="connsiteY498" fmla="*/ 946120 h 3379599"/>
              <a:gd name="connsiteX499" fmla="*/ 1337878 w 2632935"/>
              <a:gd name="connsiteY499" fmla="*/ 1056217 h 3379599"/>
              <a:gd name="connsiteX500" fmla="*/ 1490928 w 2632935"/>
              <a:gd name="connsiteY500" fmla="*/ 1138702 h 3379599"/>
              <a:gd name="connsiteX501" fmla="*/ 1480880 w 2632935"/>
              <a:gd name="connsiteY501" fmla="*/ 1134851 h 3379599"/>
              <a:gd name="connsiteX502" fmla="*/ 1481762 w 2632935"/>
              <a:gd name="connsiteY502" fmla="*/ 1124123 h 3379599"/>
              <a:gd name="connsiteX503" fmla="*/ 1523614 w 2632935"/>
              <a:gd name="connsiteY503" fmla="*/ 1091438 h 3379599"/>
              <a:gd name="connsiteX504" fmla="*/ 1567123 w 2632935"/>
              <a:gd name="connsiteY504" fmla="*/ 1058089 h 3379599"/>
              <a:gd name="connsiteX505" fmla="*/ 1578386 w 2632935"/>
              <a:gd name="connsiteY505" fmla="*/ 1071672 h 3379599"/>
              <a:gd name="connsiteX506" fmla="*/ 1490928 w 2632935"/>
              <a:gd name="connsiteY506" fmla="*/ 1138702 h 3379599"/>
              <a:gd name="connsiteX507" fmla="*/ 1008323 w 2632935"/>
              <a:gd name="connsiteY507" fmla="*/ 1141817 h 3379599"/>
              <a:gd name="connsiteX508" fmla="*/ 1006266 w 2632935"/>
              <a:gd name="connsiteY508" fmla="*/ 1130635 h 3379599"/>
              <a:gd name="connsiteX509" fmla="*/ 1113712 w 2632935"/>
              <a:gd name="connsiteY509" fmla="*/ 1017119 h 3379599"/>
              <a:gd name="connsiteX510" fmla="*/ 1123981 w 2632935"/>
              <a:gd name="connsiteY510" fmla="*/ 1027277 h 3379599"/>
              <a:gd name="connsiteX511" fmla="*/ 1019408 w 2632935"/>
              <a:gd name="connsiteY511" fmla="*/ 1141570 h 3379599"/>
              <a:gd name="connsiteX512" fmla="*/ 1008323 w 2632935"/>
              <a:gd name="connsiteY512" fmla="*/ 1141817 h 3379599"/>
              <a:gd name="connsiteX513" fmla="*/ 888994 w 2632935"/>
              <a:gd name="connsiteY513" fmla="*/ 1154592 h 3379599"/>
              <a:gd name="connsiteX514" fmla="*/ 874860 w 2632935"/>
              <a:gd name="connsiteY514" fmla="*/ 1140128 h 3379599"/>
              <a:gd name="connsiteX515" fmla="*/ 1033542 w 2632935"/>
              <a:gd name="connsiteY515" fmla="*/ 969626 h 3379599"/>
              <a:gd name="connsiteX516" fmla="*/ 1045800 w 2632935"/>
              <a:gd name="connsiteY516" fmla="*/ 981556 h 3379599"/>
              <a:gd name="connsiteX517" fmla="*/ 888994 w 2632935"/>
              <a:gd name="connsiteY517" fmla="*/ 1154592 h 3379599"/>
              <a:gd name="connsiteX518" fmla="*/ 1157330 w 2632935"/>
              <a:gd name="connsiteY518" fmla="*/ 1180675 h 3379599"/>
              <a:gd name="connsiteX519" fmla="*/ 1145638 w 2632935"/>
              <a:gd name="connsiteY519" fmla="*/ 1177818 h 3379599"/>
              <a:gd name="connsiteX520" fmla="*/ 1146618 w 2632935"/>
              <a:gd name="connsiteY520" fmla="*/ 1165105 h 3379599"/>
              <a:gd name="connsiteX521" fmla="*/ 1277915 w 2632935"/>
              <a:gd name="connsiteY521" fmla="*/ 1040545 h 3379599"/>
              <a:gd name="connsiteX522" fmla="*/ 1288738 w 2632935"/>
              <a:gd name="connsiteY522" fmla="*/ 1049157 h 3379599"/>
              <a:gd name="connsiteX523" fmla="*/ 1157330 w 2632935"/>
              <a:gd name="connsiteY523" fmla="*/ 1180675 h 3379599"/>
              <a:gd name="connsiteX524" fmla="*/ 104305 w 2632935"/>
              <a:gd name="connsiteY524" fmla="*/ 1194124 h 3379599"/>
              <a:gd name="connsiteX525" fmla="*/ 97666 w 2632935"/>
              <a:gd name="connsiteY525" fmla="*/ 1191875 h 3379599"/>
              <a:gd name="connsiteX526" fmla="*/ 98894 w 2632935"/>
              <a:gd name="connsiteY526" fmla="*/ 1185070 h 3379599"/>
              <a:gd name="connsiteX527" fmla="*/ 313452 w 2632935"/>
              <a:gd name="connsiteY527" fmla="*/ 1047257 h 3379599"/>
              <a:gd name="connsiteX528" fmla="*/ 518293 w 2632935"/>
              <a:gd name="connsiteY528" fmla="*/ 941027 h 3379599"/>
              <a:gd name="connsiteX529" fmla="*/ 524808 w 2632935"/>
              <a:gd name="connsiteY529" fmla="*/ 953611 h 3379599"/>
              <a:gd name="connsiteX530" fmla="*/ 277784 w 2632935"/>
              <a:gd name="connsiteY530" fmla="*/ 1095512 h 3379599"/>
              <a:gd name="connsiteX531" fmla="*/ 104305 w 2632935"/>
              <a:gd name="connsiteY531" fmla="*/ 1194124 h 3379599"/>
              <a:gd name="connsiteX532" fmla="*/ 0 w 2632935"/>
              <a:gd name="connsiteY532" fmla="*/ 1198619 h 3379599"/>
              <a:gd name="connsiteX533" fmla="*/ 0 w 2632935"/>
              <a:gd name="connsiteY533" fmla="*/ 1147299 h 3379599"/>
              <a:gd name="connsiteX534" fmla="*/ 47051 w 2632935"/>
              <a:gd name="connsiteY534" fmla="*/ 1081505 h 3379599"/>
              <a:gd name="connsiteX535" fmla="*/ 179728 w 2632935"/>
              <a:gd name="connsiteY535" fmla="*/ 923469 h 3379599"/>
              <a:gd name="connsiteX536" fmla="*/ 195519 w 2632935"/>
              <a:gd name="connsiteY536" fmla="*/ 934954 h 3379599"/>
              <a:gd name="connsiteX537" fmla="*/ 102623 w 2632935"/>
              <a:gd name="connsiteY537" fmla="*/ 1072463 h 3379599"/>
              <a:gd name="connsiteX538" fmla="*/ 0 w 2632935"/>
              <a:gd name="connsiteY538" fmla="*/ 1251775 h 3379599"/>
              <a:gd name="connsiteX539" fmla="*/ 0 w 2632935"/>
              <a:gd name="connsiteY539" fmla="*/ 1217676 h 3379599"/>
              <a:gd name="connsiteX540" fmla="*/ 73497 w 2632935"/>
              <a:gd name="connsiteY540" fmla="*/ 1144875 h 3379599"/>
              <a:gd name="connsiteX541" fmla="*/ 251947 w 2632935"/>
              <a:gd name="connsiteY541" fmla="*/ 966427 h 3379599"/>
              <a:gd name="connsiteX542" fmla="*/ 261443 w 2632935"/>
              <a:gd name="connsiteY542" fmla="*/ 978573 h 3379599"/>
              <a:gd name="connsiteX543" fmla="*/ 90062 w 2632935"/>
              <a:gd name="connsiteY543" fmla="*/ 1160224 h 3379599"/>
              <a:gd name="connsiteX544" fmla="*/ 24468 w 2632935"/>
              <a:gd name="connsiteY544" fmla="*/ 1229269 h 3379599"/>
              <a:gd name="connsiteX545" fmla="*/ 1470610 w 2632935"/>
              <a:gd name="connsiteY545" fmla="*/ 1423497 h 3379599"/>
              <a:gd name="connsiteX546" fmla="*/ 1461362 w 2632935"/>
              <a:gd name="connsiteY546" fmla="*/ 1418994 h 3379599"/>
              <a:gd name="connsiteX547" fmla="*/ 1464205 w 2632935"/>
              <a:gd name="connsiteY547" fmla="*/ 1409361 h 3379599"/>
              <a:gd name="connsiteX548" fmla="*/ 1634703 w 2632935"/>
              <a:gd name="connsiteY548" fmla="*/ 1334823 h 3379599"/>
              <a:gd name="connsiteX549" fmla="*/ 1643537 w 2632935"/>
              <a:gd name="connsiteY549" fmla="*/ 1353044 h 3379599"/>
              <a:gd name="connsiteX550" fmla="*/ 1633710 w 2632935"/>
              <a:gd name="connsiteY550" fmla="*/ 1359669 h 3379599"/>
              <a:gd name="connsiteX551" fmla="*/ 1631501 w 2632935"/>
              <a:gd name="connsiteY551" fmla="*/ 1359669 h 3379599"/>
              <a:gd name="connsiteX552" fmla="*/ 1470610 w 2632935"/>
              <a:gd name="connsiteY552" fmla="*/ 1423497 h 3379599"/>
              <a:gd name="connsiteX553" fmla="*/ 746102 w 2632935"/>
              <a:gd name="connsiteY553" fmla="*/ 1427589 h 3379599"/>
              <a:gd name="connsiteX554" fmla="*/ 740029 w 2632935"/>
              <a:gd name="connsiteY554" fmla="*/ 1419529 h 3379599"/>
              <a:gd name="connsiteX555" fmla="*/ 859509 w 2632935"/>
              <a:gd name="connsiteY555" fmla="*/ 1280061 h 3379599"/>
              <a:gd name="connsiteX556" fmla="*/ 943433 w 2632935"/>
              <a:gd name="connsiteY556" fmla="*/ 1197794 h 3379599"/>
              <a:gd name="connsiteX557" fmla="*/ 956133 w 2632935"/>
              <a:gd name="connsiteY557" fmla="*/ 1211376 h 3379599"/>
              <a:gd name="connsiteX558" fmla="*/ 845486 w 2632935"/>
              <a:gd name="connsiteY558" fmla="*/ 1337372 h 3379599"/>
              <a:gd name="connsiteX559" fmla="*/ 746102 w 2632935"/>
              <a:gd name="connsiteY559" fmla="*/ 1427589 h 3379599"/>
              <a:gd name="connsiteX560" fmla="*/ 1824514 w 2632935"/>
              <a:gd name="connsiteY560" fmla="*/ 1553705 h 3379599"/>
              <a:gd name="connsiteX561" fmla="*/ 1786099 w 2632935"/>
              <a:gd name="connsiteY561" fmla="*/ 1550379 h 3379599"/>
              <a:gd name="connsiteX562" fmla="*/ 1779266 w 2632935"/>
              <a:gd name="connsiteY562" fmla="*/ 1542855 h 3379599"/>
              <a:gd name="connsiteX563" fmla="*/ 1784112 w 2632935"/>
              <a:gd name="connsiteY563" fmla="*/ 1534587 h 3379599"/>
              <a:gd name="connsiteX564" fmla="*/ 1861741 w 2632935"/>
              <a:gd name="connsiteY564" fmla="*/ 1532710 h 3379599"/>
              <a:gd name="connsiteX565" fmla="*/ 1862514 w 2632935"/>
              <a:gd name="connsiteY565" fmla="*/ 1546513 h 3379599"/>
              <a:gd name="connsiteX566" fmla="*/ 1824514 w 2632935"/>
              <a:gd name="connsiteY566" fmla="*/ 1553705 h 3379599"/>
              <a:gd name="connsiteX567" fmla="*/ 1212543 w 2632935"/>
              <a:gd name="connsiteY567" fmla="*/ 1561742 h 3379599"/>
              <a:gd name="connsiteX568" fmla="*/ 1202853 w 2632935"/>
              <a:gd name="connsiteY568" fmla="*/ 1557422 h 3379599"/>
              <a:gd name="connsiteX569" fmla="*/ 1204261 w 2632935"/>
              <a:gd name="connsiteY569" fmla="*/ 1547057 h 3379599"/>
              <a:gd name="connsiteX570" fmla="*/ 1298454 w 2632935"/>
              <a:gd name="connsiteY570" fmla="*/ 1491843 h 3379599"/>
              <a:gd name="connsiteX571" fmla="*/ 1362613 w 2632935"/>
              <a:gd name="connsiteY571" fmla="*/ 1472957 h 3379599"/>
              <a:gd name="connsiteX572" fmla="*/ 1366035 w 2632935"/>
              <a:gd name="connsiteY572" fmla="*/ 1481130 h 3379599"/>
              <a:gd name="connsiteX573" fmla="*/ 1296577 w 2632935"/>
              <a:gd name="connsiteY573" fmla="*/ 1523978 h 3379599"/>
              <a:gd name="connsiteX574" fmla="*/ 1212543 w 2632935"/>
              <a:gd name="connsiteY574" fmla="*/ 1561742 h 3379599"/>
              <a:gd name="connsiteX575" fmla="*/ 1418046 w 2632935"/>
              <a:gd name="connsiteY575" fmla="*/ 1564051 h 3379599"/>
              <a:gd name="connsiteX576" fmla="*/ 1408426 w 2632935"/>
              <a:gd name="connsiteY576" fmla="*/ 1555631 h 3379599"/>
              <a:gd name="connsiteX577" fmla="*/ 1415286 w 2632935"/>
              <a:gd name="connsiteY577" fmla="*/ 1544726 h 3379599"/>
              <a:gd name="connsiteX578" fmla="*/ 1524056 w 2632935"/>
              <a:gd name="connsiteY578" fmla="*/ 1530040 h 3379599"/>
              <a:gd name="connsiteX579" fmla="*/ 1526816 w 2632935"/>
              <a:gd name="connsiteY579" fmla="*/ 1546054 h 3379599"/>
              <a:gd name="connsiteX580" fmla="*/ 1418046 w 2632935"/>
              <a:gd name="connsiteY580" fmla="*/ 1564051 h 3379599"/>
              <a:gd name="connsiteX581" fmla="*/ 953372 w 2632935"/>
              <a:gd name="connsiteY581" fmla="*/ 1616721 h 3379599"/>
              <a:gd name="connsiteX582" fmla="*/ 942978 w 2632935"/>
              <a:gd name="connsiteY582" fmla="*/ 1611954 h 3379599"/>
              <a:gd name="connsiteX583" fmla="*/ 946084 w 2632935"/>
              <a:gd name="connsiteY583" fmla="*/ 1600820 h 3379599"/>
              <a:gd name="connsiteX584" fmla="*/ 1162520 w 2632935"/>
              <a:gd name="connsiteY584" fmla="*/ 1486087 h 3379599"/>
              <a:gd name="connsiteX585" fmla="*/ 1353998 w 2632935"/>
              <a:gd name="connsiteY585" fmla="*/ 1396645 h 3379599"/>
              <a:gd name="connsiteX586" fmla="*/ 1362171 w 2632935"/>
              <a:gd name="connsiteY586" fmla="*/ 1409011 h 3379599"/>
              <a:gd name="connsiteX587" fmla="*/ 1146619 w 2632935"/>
              <a:gd name="connsiteY587" fmla="*/ 1527942 h 3379599"/>
              <a:gd name="connsiteX588" fmla="*/ 953372 w 2632935"/>
              <a:gd name="connsiteY588" fmla="*/ 1616721 h 3379599"/>
              <a:gd name="connsiteX589" fmla="*/ 1429089 w 2632935"/>
              <a:gd name="connsiteY589" fmla="*/ 1623901 h 3379599"/>
              <a:gd name="connsiteX590" fmla="*/ 1421083 w 2632935"/>
              <a:gd name="connsiteY590" fmla="*/ 1617659 h 3379599"/>
              <a:gd name="connsiteX591" fmla="*/ 1426990 w 2632935"/>
              <a:gd name="connsiteY591" fmla="*/ 1609433 h 3379599"/>
              <a:gd name="connsiteX592" fmla="*/ 1639450 w 2632935"/>
              <a:gd name="connsiteY592" fmla="*/ 1578957 h 3379599"/>
              <a:gd name="connsiteX593" fmla="*/ 1640334 w 2632935"/>
              <a:gd name="connsiteY593" fmla="*/ 1593754 h 3379599"/>
              <a:gd name="connsiteX594" fmla="*/ 1429089 w 2632935"/>
              <a:gd name="connsiteY594" fmla="*/ 1623901 h 3379599"/>
              <a:gd name="connsiteX595" fmla="*/ 1264664 w 2632935"/>
              <a:gd name="connsiteY595" fmla="*/ 1639583 h 3379599"/>
              <a:gd name="connsiteX596" fmla="*/ 1257611 w 2632935"/>
              <a:gd name="connsiteY596" fmla="*/ 1632546 h 3379599"/>
              <a:gd name="connsiteX597" fmla="*/ 1262235 w 2632935"/>
              <a:gd name="connsiteY597" fmla="*/ 1623681 h 3379599"/>
              <a:gd name="connsiteX598" fmla="*/ 1371005 w 2632935"/>
              <a:gd name="connsiteY598" fmla="*/ 1605239 h 3379599"/>
              <a:gd name="connsiteX599" fmla="*/ 1373324 w 2632935"/>
              <a:gd name="connsiteY599" fmla="*/ 1624453 h 3379599"/>
              <a:gd name="connsiteX600" fmla="*/ 1264664 w 2632935"/>
              <a:gd name="connsiteY600" fmla="*/ 1639583 h 3379599"/>
              <a:gd name="connsiteX601" fmla="*/ 1090412 w 2632935"/>
              <a:gd name="connsiteY601" fmla="*/ 1642924 h 3379599"/>
              <a:gd name="connsiteX602" fmla="*/ 1080902 w 2632935"/>
              <a:gd name="connsiteY602" fmla="*/ 1637403 h 3379599"/>
              <a:gd name="connsiteX603" fmla="*/ 1084891 w 2632935"/>
              <a:gd name="connsiteY603" fmla="*/ 1626912 h 3379599"/>
              <a:gd name="connsiteX604" fmla="*/ 1191121 w 2632935"/>
              <a:gd name="connsiteY604" fmla="*/ 1598202 h 3379599"/>
              <a:gd name="connsiteX605" fmla="*/ 1194876 w 2632935"/>
              <a:gd name="connsiteY605" fmla="*/ 1613993 h 3379599"/>
              <a:gd name="connsiteX606" fmla="*/ 1090412 w 2632935"/>
              <a:gd name="connsiteY606" fmla="*/ 1642924 h 3379599"/>
              <a:gd name="connsiteX607" fmla="*/ 1778036 w 2632935"/>
              <a:gd name="connsiteY607" fmla="*/ 1679693 h 3379599"/>
              <a:gd name="connsiteX608" fmla="*/ 1766855 w 2632935"/>
              <a:gd name="connsiteY608" fmla="*/ 1671866 h 3379599"/>
              <a:gd name="connsiteX609" fmla="*/ 1771079 w 2632935"/>
              <a:gd name="connsiteY609" fmla="*/ 1659485 h 3379599"/>
              <a:gd name="connsiteX610" fmla="*/ 1826403 w 2632935"/>
              <a:gd name="connsiteY610" fmla="*/ 1658491 h 3379599"/>
              <a:gd name="connsiteX611" fmla="*/ 1824084 w 2632935"/>
              <a:gd name="connsiteY611" fmla="*/ 1674393 h 3379599"/>
              <a:gd name="connsiteX612" fmla="*/ 1778036 w 2632935"/>
              <a:gd name="connsiteY612" fmla="*/ 1679693 h 3379599"/>
              <a:gd name="connsiteX613" fmla="*/ 1630728 w 2632935"/>
              <a:gd name="connsiteY613" fmla="*/ 1682415 h 3379599"/>
              <a:gd name="connsiteX614" fmla="*/ 1600802 w 2632935"/>
              <a:gd name="connsiteY614" fmla="*/ 1679116 h 3379599"/>
              <a:gd name="connsiteX615" fmla="*/ 1596716 w 2632935"/>
              <a:gd name="connsiteY615" fmla="*/ 1681211 h 3379599"/>
              <a:gd name="connsiteX616" fmla="*/ 1590532 w 2632935"/>
              <a:gd name="connsiteY616" fmla="*/ 1673924 h 3379599"/>
              <a:gd name="connsiteX617" fmla="*/ 1588614 w 2632935"/>
              <a:gd name="connsiteY617" fmla="*/ 1666871 h 3379599"/>
              <a:gd name="connsiteX618" fmla="*/ 1593404 w 2632935"/>
              <a:gd name="connsiteY618" fmla="*/ 1659899 h 3379599"/>
              <a:gd name="connsiteX619" fmla="*/ 1649721 w 2632935"/>
              <a:gd name="connsiteY619" fmla="*/ 1651066 h 3379599"/>
              <a:gd name="connsiteX620" fmla="*/ 1714762 w 2632935"/>
              <a:gd name="connsiteY620" fmla="*/ 1658132 h 3379599"/>
              <a:gd name="connsiteX621" fmla="*/ 1715757 w 2632935"/>
              <a:gd name="connsiteY621" fmla="*/ 1675470 h 3379599"/>
              <a:gd name="connsiteX622" fmla="*/ 1660985 w 2632935"/>
              <a:gd name="connsiteY622" fmla="*/ 1681325 h 3379599"/>
              <a:gd name="connsiteX623" fmla="*/ 1630728 w 2632935"/>
              <a:gd name="connsiteY623" fmla="*/ 1682415 h 3379599"/>
              <a:gd name="connsiteX624" fmla="*/ 1207243 w 2632935"/>
              <a:gd name="connsiteY624" fmla="*/ 1701099 h 3379599"/>
              <a:gd name="connsiteX625" fmla="*/ 1198188 w 2632935"/>
              <a:gd name="connsiteY625" fmla="*/ 1691562 h 3379599"/>
              <a:gd name="connsiteX626" fmla="*/ 1206691 w 2632935"/>
              <a:gd name="connsiteY626" fmla="*/ 1680451 h 3379599"/>
              <a:gd name="connsiteX627" fmla="*/ 1420144 w 2632935"/>
              <a:gd name="connsiteY627" fmla="*/ 1658475 h 3379599"/>
              <a:gd name="connsiteX628" fmla="*/ 1551331 w 2632935"/>
              <a:gd name="connsiteY628" fmla="*/ 1662894 h 3379599"/>
              <a:gd name="connsiteX629" fmla="*/ 1552104 w 2632935"/>
              <a:gd name="connsiteY629" fmla="*/ 1671506 h 3379599"/>
              <a:gd name="connsiteX630" fmla="*/ 1543712 w 2632935"/>
              <a:gd name="connsiteY630" fmla="*/ 1674929 h 3379599"/>
              <a:gd name="connsiteX631" fmla="*/ 1541834 w 2632935"/>
              <a:gd name="connsiteY631" fmla="*/ 1674046 h 3379599"/>
              <a:gd name="connsiteX632" fmla="*/ 1518424 w 2632935"/>
              <a:gd name="connsiteY632" fmla="*/ 1678022 h 3379599"/>
              <a:gd name="connsiteX633" fmla="*/ 1469394 w 2632935"/>
              <a:gd name="connsiteY633" fmla="*/ 1683323 h 3379599"/>
              <a:gd name="connsiteX634" fmla="*/ 1376857 w 2632935"/>
              <a:gd name="connsiteY634" fmla="*/ 1690277 h 3379599"/>
              <a:gd name="connsiteX635" fmla="*/ 1207243 w 2632935"/>
              <a:gd name="connsiteY635" fmla="*/ 1701099 h 3379599"/>
              <a:gd name="connsiteX636" fmla="*/ 1077161 w 2632935"/>
              <a:gd name="connsiteY636" fmla="*/ 1709068 h 3379599"/>
              <a:gd name="connsiteX637" fmla="*/ 1070314 w 2632935"/>
              <a:gd name="connsiteY637" fmla="*/ 1701947 h 3379599"/>
              <a:gd name="connsiteX638" fmla="*/ 1074069 w 2632935"/>
              <a:gd name="connsiteY638" fmla="*/ 1692838 h 3379599"/>
              <a:gd name="connsiteX639" fmla="*/ 1143859 w 2632935"/>
              <a:gd name="connsiteY639" fmla="*/ 1680800 h 3379599"/>
              <a:gd name="connsiteX640" fmla="*/ 1146399 w 2632935"/>
              <a:gd name="connsiteY640" fmla="*/ 1696259 h 3379599"/>
              <a:gd name="connsiteX641" fmla="*/ 1077161 w 2632935"/>
              <a:gd name="connsiteY641" fmla="*/ 1709068 h 3379599"/>
              <a:gd name="connsiteX642" fmla="*/ 896060 w 2632935"/>
              <a:gd name="connsiteY642" fmla="*/ 1717102 h 3379599"/>
              <a:gd name="connsiteX643" fmla="*/ 887475 w 2632935"/>
              <a:gd name="connsiteY643" fmla="*/ 1709749 h 3379599"/>
              <a:gd name="connsiteX644" fmla="*/ 892306 w 2632935"/>
              <a:gd name="connsiteY644" fmla="*/ 1698994 h 3379599"/>
              <a:gd name="connsiteX645" fmla="*/ 1057173 w 2632935"/>
              <a:gd name="connsiteY645" fmla="*/ 1665203 h 3379599"/>
              <a:gd name="connsiteX646" fmla="*/ 1058498 w 2632935"/>
              <a:gd name="connsiteY646" fmla="*/ 1678895 h 3379599"/>
              <a:gd name="connsiteX647" fmla="*/ 978881 w 2632935"/>
              <a:gd name="connsiteY647" fmla="*/ 1701643 h 3379599"/>
              <a:gd name="connsiteX648" fmla="*/ 896060 w 2632935"/>
              <a:gd name="connsiteY648" fmla="*/ 1717102 h 3379599"/>
              <a:gd name="connsiteX649" fmla="*/ 637223 w 2632935"/>
              <a:gd name="connsiteY649" fmla="*/ 1747269 h 3379599"/>
              <a:gd name="connsiteX650" fmla="*/ 628071 w 2632935"/>
              <a:gd name="connsiteY650" fmla="*/ 1739691 h 3379599"/>
              <a:gd name="connsiteX651" fmla="*/ 633909 w 2632935"/>
              <a:gd name="connsiteY651" fmla="*/ 1729710 h 3379599"/>
              <a:gd name="connsiteX652" fmla="*/ 736055 w 2632935"/>
              <a:gd name="connsiteY652" fmla="*/ 1707844 h 3379599"/>
              <a:gd name="connsiteX653" fmla="*/ 852665 w 2632935"/>
              <a:gd name="connsiteY653" fmla="*/ 1694815 h 3379599"/>
              <a:gd name="connsiteX654" fmla="*/ 856529 w 2632935"/>
              <a:gd name="connsiteY654" fmla="*/ 1714360 h 3379599"/>
              <a:gd name="connsiteX655" fmla="*/ 856641 w 2632935"/>
              <a:gd name="connsiteY655" fmla="*/ 1714470 h 3379599"/>
              <a:gd name="connsiteX656" fmla="*/ 720595 w 2632935"/>
              <a:gd name="connsiteY656" fmla="*/ 1740421 h 3379599"/>
              <a:gd name="connsiteX657" fmla="*/ 637223 w 2632935"/>
              <a:gd name="connsiteY657" fmla="*/ 1747269 h 3379599"/>
              <a:gd name="connsiteX658" fmla="*/ 2183522 w 2632935"/>
              <a:gd name="connsiteY658" fmla="*/ 1750682 h 3379599"/>
              <a:gd name="connsiteX659" fmla="*/ 2177973 w 2632935"/>
              <a:gd name="connsiteY659" fmla="*/ 1743632 h 3379599"/>
              <a:gd name="connsiteX660" fmla="*/ 2183522 w 2632935"/>
              <a:gd name="connsiteY660" fmla="*/ 1735664 h 3379599"/>
              <a:gd name="connsiteX661" fmla="*/ 2246796 w 2632935"/>
              <a:gd name="connsiteY661" fmla="*/ 1727049 h 3379599"/>
              <a:gd name="connsiteX662" fmla="*/ 2247680 w 2632935"/>
              <a:gd name="connsiteY662" fmla="*/ 1745821 h 3379599"/>
              <a:gd name="connsiteX663" fmla="*/ 2183522 w 2632935"/>
              <a:gd name="connsiteY663" fmla="*/ 1750682 h 3379599"/>
              <a:gd name="connsiteX664" fmla="*/ 1004417 w 2632935"/>
              <a:gd name="connsiteY664" fmla="*/ 1760456 h 3379599"/>
              <a:gd name="connsiteX665" fmla="*/ 971704 w 2632935"/>
              <a:gd name="connsiteY665" fmla="*/ 1756438 h 3379599"/>
              <a:gd name="connsiteX666" fmla="*/ 966527 w 2632935"/>
              <a:gd name="connsiteY666" fmla="*/ 1748847 h 3379599"/>
              <a:gd name="connsiteX667" fmla="*/ 971372 w 2632935"/>
              <a:gd name="connsiteY667" fmla="*/ 1741091 h 3379599"/>
              <a:gd name="connsiteX668" fmla="*/ 1036524 w 2632935"/>
              <a:gd name="connsiteY668" fmla="*/ 1740648 h 3379599"/>
              <a:gd name="connsiteX669" fmla="*/ 1036634 w 2632935"/>
              <a:gd name="connsiteY669" fmla="*/ 1754119 h 3379599"/>
              <a:gd name="connsiteX670" fmla="*/ 1004417 w 2632935"/>
              <a:gd name="connsiteY670" fmla="*/ 1760456 h 3379599"/>
              <a:gd name="connsiteX671" fmla="*/ 1907567 w 2632935"/>
              <a:gd name="connsiteY671" fmla="*/ 1775654 h 3379599"/>
              <a:gd name="connsiteX672" fmla="*/ 1853237 w 2632935"/>
              <a:gd name="connsiteY672" fmla="*/ 1775433 h 3379599"/>
              <a:gd name="connsiteX673" fmla="*/ 1846556 w 2632935"/>
              <a:gd name="connsiteY673" fmla="*/ 1765855 h 3379599"/>
              <a:gd name="connsiteX674" fmla="*/ 1853789 w 2632935"/>
              <a:gd name="connsiteY674" fmla="*/ 1756771 h 3379599"/>
              <a:gd name="connsiteX675" fmla="*/ 1908561 w 2632935"/>
              <a:gd name="connsiteY675" fmla="*/ 1761189 h 3379599"/>
              <a:gd name="connsiteX676" fmla="*/ 1907567 w 2632935"/>
              <a:gd name="connsiteY676" fmla="*/ 1775654 h 3379599"/>
              <a:gd name="connsiteX677" fmla="*/ 1636566 w 2632935"/>
              <a:gd name="connsiteY677" fmla="*/ 1776357 h 3379599"/>
              <a:gd name="connsiteX678" fmla="*/ 1471383 w 2632935"/>
              <a:gd name="connsiteY678" fmla="*/ 1768337 h 3379599"/>
              <a:gd name="connsiteX679" fmla="*/ 1114595 w 2632935"/>
              <a:gd name="connsiteY679" fmla="*/ 1759835 h 3379599"/>
              <a:gd name="connsiteX680" fmla="*/ 1107900 w 2632935"/>
              <a:gd name="connsiteY680" fmla="*/ 1751262 h 3379599"/>
              <a:gd name="connsiteX681" fmla="*/ 1114043 w 2632935"/>
              <a:gd name="connsiteY681" fmla="*/ 1742609 h 3379599"/>
              <a:gd name="connsiteX682" fmla="*/ 1475358 w 2632935"/>
              <a:gd name="connsiteY682" fmla="*/ 1739958 h 3379599"/>
              <a:gd name="connsiteX683" fmla="*/ 1802330 w 2632935"/>
              <a:gd name="connsiteY683" fmla="*/ 1760608 h 3379599"/>
              <a:gd name="connsiteX684" fmla="*/ 1801337 w 2632935"/>
              <a:gd name="connsiteY684" fmla="*/ 1773194 h 3379599"/>
              <a:gd name="connsiteX685" fmla="*/ 1636566 w 2632935"/>
              <a:gd name="connsiteY685" fmla="*/ 1776357 h 3379599"/>
              <a:gd name="connsiteX686" fmla="*/ 1424244 w 2632935"/>
              <a:gd name="connsiteY686" fmla="*/ 1830944 h 3379599"/>
              <a:gd name="connsiteX687" fmla="*/ 1240039 w 2632935"/>
              <a:gd name="connsiteY687" fmla="*/ 1824678 h 3379599"/>
              <a:gd name="connsiteX688" fmla="*/ 902908 w 2632935"/>
              <a:gd name="connsiteY688" fmla="*/ 1812311 h 3379599"/>
              <a:gd name="connsiteX689" fmla="*/ 893135 w 2632935"/>
              <a:gd name="connsiteY689" fmla="*/ 1801654 h 3379599"/>
              <a:gd name="connsiteX690" fmla="*/ 901251 w 2632935"/>
              <a:gd name="connsiteY690" fmla="*/ 1791329 h 3379599"/>
              <a:gd name="connsiteX691" fmla="*/ 1270296 w 2632935"/>
              <a:gd name="connsiteY691" fmla="*/ 1797733 h 3379599"/>
              <a:gd name="connsiteX692" fmla="*/ 1607207 w 2632935"/>
              <a:gd name="connsiteY692" fmla="*/ 1814079 h 3379599"/>
              <a:gd name="connsiteX693" fmla="*/ 1608201 w 2632935"/>
              <a:gd name="connsiteY693" fmla="*/ 1827107 h 3379599"/>
              <a:gd name="connsiteX694" fmla="*/ 1424244 w 2632935"/>
              <a:gd name="connsiteY694" fmla="*/ 1830944 h 3379599"/>
              <a:gd name="connsiteX695" fmla="*/ 1444329 w 2632935"/>
              <a:gd name="connsiteY695" fmla="*/ 1884838 h 3379599"/>
              <a:gd name="connsiteX696" fmla="*/ 1399605 w 2632935"/>
              <a:gd name="connsiteY696" fmla="*/ 1874786 h 3379599"/>
              <a:gd name="connsiteX697" fmla="*/ 1396804 w 2632935"/>
              <a:gd name="connsiteY697" fmla="*/ 1867417 h 3379599"/>
              <a:gd name="connsiteX698" fmla="*/ 1402697 w 2632935"/>
              <a:gd name="connsiteY698" fmla="*/ 1861534 h 3379599"/>
              <a:gd name="connsiteX699" fmla="*/ 1455702 w 2632935"/>
              <a:gd name="connsiteY699" fmla="*/ 1861534 h 3379599"/>
              <a:gd name="connsiteX700" fmla="*/ 1499542 w 2632935"/>
              <a:gd name="connsiteY700" fmla="*/ 1866284 h 3379599"/>
              <a:gd name="connsiteX701" fmla="*/ 1498658 w 2632935"/>
              <a:gd name="connsiteY701" fmla="*/ 1882851 h 3379599"/>
              <a:gd name="connsiteX702" fmla="*/ 1444329 w 2632935"/>
              <a:gd name="connsiteY702" fmla="*/ 1884838 h 3379599"/>
              <a:gd name="connsiteX703" fmla="*/ 1134141 w 2632935"/>
              <a:gd name="connsiteY703" fmla="*/ 1886400 h 3379599"/>
              <a:gd name="connsiteX704" fmla="*/ 917594 w 2632935"/>
              <a:gd name="connsiteY704" fmla="*/ 1862326 h 3379599"/>
              <a:gd name="connsiteX705" fmla="*/ 912142 w 2632935"/>
              <a:gd name="connsiteY705" fmla="*/ 1854167 h 3379599"/>
              <a:gd name="connsiteX706" fmla="*/ 919693 w 2632935"/>
              <a:gd name="connsiteY706" fmla="*/ 1847088 h 3379599"/>
              <a:gd name="connsiteX707" fmla="*/ 1352343 w 2632935"/>
              <a:gd name="connsiteY707" fmla="*/ 1858796 h 3379599"/>
              <a:gd name="connsiteX708" fmla="*/ 1351349 w 2632935"/>
              <a:gd name="connsiteY708" fmla="*/ 1874695 h 3379599"/>
              <a:gd name="connsiteX709" fmla="*/ 1134141 w 2632935"/>
              <a:gd name="connsiteY709" fmla="*/ 1886400 h 3379599"/>
              <a:gd name="connsiteX710" fmla="*/ 2057387 w 2632935"/>
              <a:gd name="connsiteY710" fmla="*/ 1898642 h 3379599"/>
              <a:gd name="connsiteX711" fmla="*/ 2030691 w 2632935"/>
              <a:gd name="connsiteY711" fmla="*/ 1897539 h 3379599"/>
              <a:gd name="connsiteX712" fmla="*/ 1985085 w 2632935"/>
              <a:gd name="connsiteY712" fmla="*/ 1892016 h 3379599"/>
              <a:gd name="connsiteX713" fmla="*/ 1980434 w 2632935"/>
              <a:gd name="connsiteY713" fmla="*/ 1884509 h 3379599"/>
              <a:gd name="connsiteX714" fmla="*/ 1985637 w 2632935"/>
              <a:gd name="connsiteY714" fmla="*/ 1876998 h 3379599"/>
              <a:gd name="connsiteX715" fmla="*/ 2032238 w 2632935"/>
              <a:gd name="connsiteY715" fmla="*/ 1872467 h 3379599"/>
              <a:gd name="connsiteX716" fmla="*/ 2085463 w 2632935"/>
              <a:gd name="connsiteY716" fmla="*/ 1880862 h 3379599"/>
              <a:gd name="connsiteX717" fmla="*/ 2083586 w 2632935"/>
              <a:gd name="connsiteY717" fmla="*/ 1895109 h 3379599"/>
              <a:gd name="connsiteX718" fmla="*/ 2057387 w 2632935"/>
              <a:gd name="connsiteY718" fmla="*/ 1898642 h 3379599"/>
              <a:gd name="connsiteX719" fmla="*/ 0 w 2632935"/>
              <a:gd name="connsiteY719" fmla="*/ 1926754 h 3379599"/>
              <a:gd name="connsiteX720" fmla="*/ 0 w 2632935"/>
              <a:gd name="connsiteY720" fmla="*/ 1903457 h 3379599"/>
              <a:gd name="connsiteX721" fmla="*/ 34517 w 2632935"/>
              <a:gd name="connsiteY721" fmla="*/ 1903503 h 3379599"/>
              <a:gd name="connsiteX722" fmla="*/ 35732 w 2632935"/>
              <a:gd name="connsiteY722" fmla="*/ 1915430 h 3379599"/>
              <a:gd name="connsiteX723" fmla="*/ 1111173 w 2632935"/>
              <a:gd name="connsiteY723" fmla="*/ 1931020 h 3379599"/>
              <a:gd name="connsiteX724" fmla="*/ 1013335 w 2632935"/>
              <a:gd name="connsiteY724" fmla="*/ 1918650 h 3379599"/>
              <a:gd name="connsiteX725" fmla="*/ 935594 w 2632935"/>
              <a:gd name="connsiteY725" fmla="*/ 1906723 h 3379599"/>
              <a:gd name="connsiteX726" fmla="*/ 931329 w 2632935"/>
              <a:gd name="connsiteY726" fmla="*/ 1898401 h 3379599"/>
              <a:gd name="connsiteX727" fmla="*/ 938576 w 2632935"/>
              <a:gd name="connsiteY727" fmla="*/ 1891488 h 3379599"/>
              <a:gd name="connsiteX728" fmla="*/ 1027690 w 2632935"/>
              <a:gd name="connsiteY728" fmla="*/ 1898002 h 3379599"/>
              <a:gd name="connsiteX729" fmla="*/ 1115148 w 2632935"/>
              <a:gd name="connsiteY729" fmla="*/ 1912688 h 3379599"/>
              <a:gd name="connsiteX730" fmla="*/ 1111173 w 2632935"/>
              <a:gd name="connsiteY730" fmla="*/ 1931020 h 3379599"/>
              <a:gd name="connsiteX731" fmla="*/ 0 w 2632935"/>
              <a:gd name="connsiteY731" fmla="*/ 1983658 h 3379599"/>
              <a:gd name="connsiteX732" fmla="*/ 0 w 2632935"/>
              <a:gd name="connsiteY732" fmla="*/ 1958230 h 3379599"/>
              <a:gd name="connsiteX733" fmla="*/ 103754 w 2632935"/>
              <a:gd name="connsiteY733" fmla="*/ 1972734 h 3379599"/>
              <a:gd name="connsiteX734" fmla="*/ 103092 w 2632935"/>
              <a:gd name="connsiteY734" fmla="*/ 1980574 h 3379599"/>
              <a:gd name="connsiteX735" fmla="*/ 1115921 w 2632935"/>
              <a:gd name="connsiteY735" fmla="*/ 2006223 h 3379599"/>
              <a:gd name="connsiteX736" fmla="*/ 1019629 w 2632935"/>
              <a:gd name="connsiteY736" fmla="*/ 1984689 h 3379599"/>
              <a:gd name="connsiteX737" fmla="*/ 932833 w 2632935"/>
              <a:gd name="connsiteY737" fmla="*/ 1959291 h 3379599"/>
              <a:gd name="connsiteX738" fmla="*/ 929176 w 2632935"/>
              <a:gd name="connsiteY738" fmla="*/ 1952445 h 3379599"/>
              <a:gd name="connsiteX739" fmla="*/ 934380 w 2632935"/>
              <a:gd name="connsiteY739" fmla="*/ 1947255 h 3379599"/>
              <a:gd name="connsiteX740" fmla="*/ 1022721 w 2632935"/>
              <a:gd name="connsiteY740" fmla="*/ 1960284 h 3379599"/>
              <a:gd name="connsiteX741" fmla="*/ 1120006 w 2632935"/>
              <a:gd name="connsiteY741" fmla="*/ 1990211 h 3379599"/>
              <a:gd name="connsiteX742" fmla="*/ 1115921 w 2632935"/>
              <a:gd name="connsiteY742" fmla="*/ 2006223 h 3379599"/>
              <a:gd name="connsiteX743" fmla="*/ 1387900 w 2632935"/>
              <a:gd name="connsiteY743" fmla="*/ 2012827 h 3379599"/>
              <a:gd name="connsiteX744" fmla="*/ 1150816 w 2632935"/>
              <a:gd name="connsiteY744" fmla="*/ 1960929 h 3379599"/>
              <a:gd name="connsiteX745" fmla="*/ 1145432 w 2632935"/>
              <a:gd name="connsiteY745" fmla="*/ 1951072 h 3379599"/>
              <a:gd name="connsiteX746" fmla="*/ 1154128 w 2632935"/>
              <a:gd name="connsiteY746" fmla="*/ 1944364 h 3379599"/>
              <a:gd name="connsiteX747" fmla="*/ 1389667 w 2632935"/>
              <a:gd name="connsiteY747" fmla="*/ 1999576 h 3379599"/>
              <a:gd name="connsiteX748" fmla="*/ 1387900 w 2632935"/>
              <a:gd name="connsiteY748" fmla="*/ 2012827 h 3379599"/>
              <a:gd name="connsiteX749" fmla="*/ 292914 w 2632935"/>
              <a:gd name="connsiteY749" fmla="*/ 2076425 h 3379599"/>
              <a:gd name="connsiteX750" fmla="*/ 9464 w 2632935"/>
              <a:gd name="connsiteY750" fmla="*/ 2057845 h 3379599"/>
              <a:gd name="connsiteX751" fmla="*/ 0 w 2632935"/>
              <a:gd name="connsiteY751" fmla="*/ 2057020 h 3379599"/>
              <a:gd name="connsiteX752" fmla="*/ 0 w 2632935"/>
              <a:gd name="connsiteY752" fmla="*/ 2025494 h 3379599"/>
              <a:gd name="connsiteX753" fmla="*/ 24219 w 2632935"/>
              <a:gd name="connsiteY753" fmla="*/ 2027076 h 3379599"/>
              <a:gd name="connsiteX754" fmla="*/ 294129 w 2632935"/>
              <a:gd name="connsiteY754" fmla="*/ 2063505 h 3379599"/>
              <a:gd name="connsiteX755" fmla="*/ 292914 w 2632935"/>
              <a:gd name="connsiteY755" fmla="*/ 2076425 h 3379599"/>
              <a:gd name="connsiteX756" fmla="*/ 1681745 w 2632935"/>
              <a:gd name="connsiteY756" fmla="*/ 2127566 h 3379599"/>
              <a:gd name="connsiteX757" fmla="*/ 1615158 w 2632935"/>
              <a:gd name="connsiteY757" fmla="*/ 2107467 h 3379599"/>
              <a:gd name="connsiteX758" fmla="*/ 1547135 w 2632935"/>
              <a:gd name="connsiteY758" fmla="*/ 2079529 h 3379599"/>
              <a:gd name="connsiteX759" fmla="*/ 1544664 w 2632935"/>
              <a:gd name="connsiteY759" fmla="*/ 2071025 h 3379599"/>
              <a:gd name="connsiteX760" fmla="*/ 1552214 w 2632935"/>
              <a:gd name="connsiteY760" fmla="*/ 2066165 h 3379599"/>
              <a:gd name="connsiteX761" fmla="*/ 1620238 w 2632935"/>
              <a:gd name="connsiteY761" fmla="*/ 2086266 h 3379599"/>
              <a:gd name="connsiteX762" fmla="*/ 1688039 w 2632935"/>
              <a:gd name="connsiteY762" fmla="*/ 2113651 h 3379599"/>
              <a:gd name="connsiteX763" fmla="*/ 1681745 w 2632935"/>
              <a:gd name="connsiteY763" fmla="*/ 2127566 h 3379599"/>
              <a:gd name="connsiteX764" fmla="*/ 1255940 w 2632935"/>
              <a:gd name="connsiteY764" fmla="*/ 2170066 h 3379599"/>
              <a:gd name="connsiteX765" fmla="*/ 1137011 w 2632935"/>
              <a:gd name="connsiteY765" fmla="*/ 2127665 h 3379599"/>
              <a:gd name="connsiteX766" fmla="*/ 1002622 w 2632935"/>
              <a:gd name="connsiteY766" fmla="*/ 2084708 h 3379599"/>
              <a:gd name="connsiteX767" fmla="*/ 998329 w 2632935"/>
              <a:gd name="connsiteY767" fmla="*/ 2075280 h 3379599"/>
              <a:gd name="connsiteX768" fmla="*/ 1007371 w 2632935"/>
              <a:gd name="connsiteY768" fmla="*/ 2069247 h 3379599"/>
              <a:gd name="connsiteX769" fmla="*/ 1143637 w 2632935"/>
              <a:gd name="connsiteY769" fmla="*/ 2105358 h 3379599"/>
              <a:gd name="connsiteX770" fmla="*/ 1261903 w 2632935"/>
              <a:gd name="connsiteY770" fmla="*/ 2157920 h 3379599"/>
              <a:gd name="connsiteX771" fmla="*/ 1255940 w 2632935"/>
              <a:gd name="connsiteY771" fmla="*/ 2170066 h 3379599"/>
              <a:gd name="connsiteX772" fmla="*/ 72834 w 2632935"/>
              <a:gd name="connsiteY772" fmla="*/ 2188533 h 3379599"/>
              <a:gd name="connsiteX773" fmla="*/ 0 w 2632935"/>
              <a:gd name="connsiteY773" fmla="*/ 2170327 h 3379599"/>
              <a:gd name="connsiteX774" fmla="*/ 0 w 2632935"/>
              <a:gd name="connsiteY774" fmla="*/ 2159507 h 3379599"/>
              <a:gd name="connsiteX775" fmla="*/ 1057 w 2632935"/>
              <a:gd name="connsiteY775" fmla="*/ 2158498 h 3379599"/>
              <a:gd name="connsiteX776" fmla="*/ 77030 w 2632935"/>
              <a:gd name="connsiteY776" fmla="*/ 2175063 h 3379599"/>
              <a:gd name="connsiteX777" fmla="*/ 72834 w 2632935"/>
              <a:gd name="connsiteY777" fmla="*/ 2188533 h 3379599"/>
              <a:gd name="connsiteX778" fmla="*/ 220363 w 2632935"/>
              <a:gd name="connsiteY778" fmla="*/ 2228940 h 3379599"/>
              <a:gd name="connsiteX779" fmla="*/ 139420 w 2632935"/>
              <a:gd name="connsiteY779" fmla="*/ 2212597 h 3379599"/>
              <a:gd name="connsiteX780" fmla="*/ 135362 w 2632935"/>
              <a:gd name="connsiteY780" fmla="*/ 2203846 h 3379599"/>
              <a:gd name="connsiteX781" fmla="*/ 141739 w 2632935"/>
              <a:gd name="connsiteY781" fmla="*/ 2196587 h 3379599"/>
              <a:gd name="connsiteX782" fmla="*/ 225001 w 2632935"/>
              <a:gd name="connsiteY782" fmla="*/ 2212707 h 3379599"/>
              <a:gd name="connsiteX783" fmla="*/ 220363 w 2632935"/>
              <a:gd name="connsiteY783" fmla="*/ 2228940 h 3379599"/>
              <a:gd name="connsiteX784" fmla="*/ 2007723 w 2632935"/>
              <a:gd name="connsiteY784" fmla="*/ 2255997 h 3379599"/>
              <a:gd name="connsiteX785" fmla="*/ 1873777 w 2632935"/>
              <a:gd name="connsiteY785" fmla="*/ 2204206 h 3379599"/>
              <a:gd name="connsiteX786" fmla="*/ 1750872 w 2632935"/>
              <a:gd name="connsiteY786" fmla="*/ 2158491 h 3379599"/>
              <a:gd name="connsiteX787" fmla="*/ 1747697 w 2632935"/>
              <a:gd name="connsiteY787" fmla="*/ 2150209 h 3379599"/>
              <a:gd name="connsiteX788" fmla="*/ 1755621 w 2632935"/>
              <a:gd name="connsiteY788" fmla="*/ 2145570 h 3379599"/>
              <a:gd name="connsiteX789" fmla="*/ 1893875 w 2632935"/>
              <a:gd name="connsiteY789" fmla="*/ 2189188 h 3379599"/>
              <a:gd name="connsiteX790" fmla="*/ 2015674 w 2632935"/>
              <a:gd name="connsiteY790" fmla="*/ 2237224 h 3379599"/>
              <a:gd name="connsiteX791" fmla="*/ 2007723 w 2632935"/>
              <a:gd name="connsiteY791" fmla="*/ 2255997 h 3379599"/>
              <a:gd name="connsiteX792" fmla="*/ 1864059 w 2632935"/>
              <a:gd name="connsiteY792" fmla="*/ 2258759 h 3379599"/>
              <a:gd name="connsiteX793" fmla="*/ 1739830 w 2632935"/>
              <a:gd name="connsiteY793" fmla="*/ 2211717 h 3379599"/>
              <a:gd name="connsiteX794" fmla="*/ 1617036 w 2632935"/>
              <a:gd name="connsiteY794" fmla="*/ 2158603 h 3379599"/>
              <a:gd name="connsiteX795" fmla="*/ 1612536 w 2632935"/>
              <a:gd name="connsiteY795" fmla="*/ 2146388 h 3379599"/>
              <a:gd name="connsiteX796" fmla="*/ 1623772 w 2632935"/>
              <a:gd name="connsiteY796" fmla="*/ 2140053 h 3379599"/>
              <a:gd name="connsiteX797" fmla="*/ 1763682 w 2632935"/>
              <a:gd name="connsiteY797" fmla="*/ 2193166 h 3379599"/>
              <a:gd name="connsiteX798" fmla="*/ 1867704 w 2632935"/>
              <a:gd name="connsiteY798" fmla="*/ 2250256 h 3379599"/>
              <a:gd name="connsiteX799" fmla="*/ 1864059 w 2632935"/>
              <a:gd name="connsiteY799" fmla="*/ 2258759 h 3379599"/>
              <a:gd name="connsiteX800" fmla="*/ 245761 w 2632935"/>
              <a:gd name="connsiteY800" fmla="*/ 2264150 h 3379599"/>
              <a:gd name="connsiteX801" fmla="*/ 56269 w 2632935"/>
              <a:gd name="connsiteY801" fmla="*/ 2220526 h 3379599"/>
              <a:gd name="connsiteX802" fmla="*/ 0 w 2632935"/>
              <a:gd name="connsiteY802" fmla="*/ 2208103 h 3379599"/>
              <a:gd name="connsiteX803" fmla="*/ 0 w 2632935"/>
              <a:gd name="connsiteY803" fmla="*/ 2184710 h 3379599"/>
              <a:gd name="connsiteX804" fmla="*/ 34956 w 2632935"/>
              <a:gd name="connsiteY804" fmla="*/ 2193915 h 3379599"/>
              <a:gd name="connsiteX805" fmla="*/ 247638 w 2632935"/>
              <a:gd name="connsiteY805" fmla="*/ 2255314 h 3379599"/>
              <a:gd name="connsiteX806" fmla="*/ 245761 w 2632935"/>
              <a:gd name="connsiteY806" fmla="*/ 2264150 h 3379599"/>
              <a:gd name="connsiteX807" fmla="*/ 253601 w 2632935"/>
              <a:gd name="connsiteY807" fmla="*/ 2299484 h 3379599"/>
              <a:gd name="connsiteX808" fmla="*/ 180278 w 2632935"/>
              <a:gd name="connsiteY808" fmla="*/ 2281816 h 3379599"/>
              <a:gd name="connsiteX809" fmla="*/ 176179 w 2632935"/>
              <a:gd name="connsiteY809" fmla="*/ 2272912 h 3379599"/>
              <a:gd name="connsiteX810" fmla="*/ 183260 w 2632935"/>
              <a:gd name="connsiteY810" fmla="*/ 2266579 h 3379599"/>
              <a:gd name="connsiteX811" fmla="*/ 256362 w 2632935"/>
              <a:gd name="connsiteY811" fmla="*/ 2285901 h 3379599"/>
              <a:gd name="connsiteX812" fmla="*/ 253601 w 2632935"/>
              <a:gd name="connsiteY812" fmla="*/ 2299484 h 3379599"/>
              <a:gd name="connsiteX813" fmla="*/ 190990 w 2632935"/>
              <a:gd name="connsiteY813" fmla="*/ 2303475 h 3379599"/>
              <a:gd name="connsiteX814" fmla="*/ 5694 w 2632935"/>
              <a:gd name="connsiteY814" fmla="*/ 2262177 h 3379599"/>
              <a:gd name="connsiteX815" fmla="*/ 0 w 2632935"/>
              <a:gd name="connsiteY815" fmla="*/ 2260347 h 3379599"/>
              <a:gd name="connsiteX816" fmla="*/ 0 w 2632935"/>
              <a:gd name="connsiteY816" fmla="*/ 2231226 h 3379599"/>
              <a:gd name="connsiteX817" fmla="*/ 93925 w 2632935"/>
              <a:gd name="connsiteY817" fmla="*/ 2259871 h 3379599"/>
              <a:gd name="connsiteX818" fmla="*/ 193309 w 2632935"/>
              <a:gd name="connsiteY818" fmla="*/ 2294310 h 3379599"/>
              <a:gd name="connsiteX819" fmla="*/ 190990 w 2632935"/>
              <a:gd name="connsiteY819" fmla="*/ 2303475 h 3379599"/>
              <a:gd name="connsiteX820" fmla="*/ 1623329 w 2632935"/>
              <a:gd name="connsiteY820" fmla="*/ 2304148 h 3379599"/>
              <a:gd name="connsiteX821" fmla="*/ 1514337 w 2632935"/>
              <a:gd name="connsiteY821" fmla="*/ 2267378 h 3379599"/>
              <a:gd name="connsiteX822" fmla="*/ 1511121 w 2632935"/>
              <a:gd name="connsiteY822" fmla="*/ 2258558 h 3379599"/>
              <a:gd name="connsiteX823" fmla="*/ 1518423 w 2632935"/>
              <a:gd name="connsiteY823" fmla="*/ 2253133 h 3379599"/>
              <a:gd name="connsiteX824" fmla="*/ 1628629 w 2632935"/>
              <a:gd name="connsiteY824" fmla="*/ 2288580 h 3379599"/>
              <a:gd name="connsiteX825" fmla="*/ 1623329 w 2632935"/>
              <a:gd name="connsiteY825" fmla="*/ 2304148 h 3379599"/>
              <a:gd name="connsiteX826" fmla="*/ 57595 w 2632935"/>
              <a:gd name="connsiteY826" fmla="*/ 2313843 h 3379599"/>
              <a:gd name="connsiteX827" fmla="*/ 6673 w 2632935"/>
              <a:gd name="connsiteY827" fmla="*/ 2297071 h 3379599"/>
              <a:gd name="connsiteX828" fmla="*/ 0 w 2632935"/>
              <a:gd name="connsiteY828" fmla="*/ 2294251 h 3379599"/>
              <a:gd name="connsiteX829" fmla="*/ 0 w 2632935"/>
              <a:gd name="connsiteY829" fmla="*/ 2269808 h 3379599"/>
              <a:gd name="connsiteX830" fmla="*/ 20408 w 2632935"/>
              <a:gd name="connsiteY830" fmla="*/ 2277608 h 3379599"/>
              <a:gd name="connsiteX831" fmla="*/ 64109 w 2632935"/>
              <a:gd name="connsiteY831" fmla="*/ 2300149 h 3379599"/>
              <a:gd name="connsiteX832" fmla="*/ 57595 w 2632935"/>
              <a:gd name="connsiteY832" fmla="*/ 2313843 h 3379599"/>
              <a:gd name="connsiteX833" fmla="*/ 291257 w 2632935"/>
              <a:gd name="connsiteY833" fmla="*/ 2388045 h 3379599"/>
              <a:gd name="connsiteX834" fmla="*/ 170229 w 2632935"/>
              <a:gd name="connsiteY834" fmla="*/ 2358450 h 3379599"/>
              <a:gd name="connsiteX835" fmla="*/ 88293 w 2632935"/>
              <a:gd name="connsiteY835" fmla="*/ 2327755 h 3379599"/>
              <a:gd name="connsiteX836" fmla="*/ 85325 w 2632935"/>
              <a:gd name="connsiteY836" fmla="*/ 2318216 h 3379599"/>
              <a:gd name="connsiteX837" fmla="*/ 94034 w 2632935"/>
              <a:gd name="connsiteY837" fmla="*/ 2312405 h 3379599"/>
              <a:gd name="connsiteX838" fmla="*/ 191983 w 2632935"/>
              <a:gd name="connsiteY838" fmla="*/ 2337252 h 3379599"/>
              <a:gd name="connsiteX839" fmla="*/ 294459 w 2632935"/>
              <a:gd name="connsiteY839" fmla="*/ 2375788 h 3379599"/>
              <a:gd name="connsiteX840" fmla="*/ 291257 w 2632935"/>
              <a:gd name="connsiteY840" fmla="*/ 2388045 h 3379599"/>
              <a:gd name="connsiteX841" fmla="*/ 1256383 w 2632935"/>
              <a:gd name="connsiteY841" fmla="*/ 2399663 h 3379599"/>
              <a:gd name="connsiteX842" fmla="*/ 1183392 w 2632935"/>
              <a:gd name="connsiteY842" fmla="*/ 2358142 h 3379599"/>
              <a:gd name="connsiteX843" fmla="*/ 1103111 w 2632935"/>
              <a:gd name="connsiteY843" fmla="*/ 2307238 h 3379599"/>
              <a:gd name="connsiteX844" fmla="*/ 1101787 w 2632935"/>
              <a:gd name="connsiteY844" fmla="*/ 2296981 h 3379599"/>
              <a:gd name="connsiteX845" fmla="*/ 1111726 w 2632935"/>
              <a:gd name="connsiteY845" fmla="*/ 2292771 h 3379599"/>
              <a:gd name="connsiteX846" fmla="*/ 1198188 w 2632935"/>
              <a:gd name="connsiteY846" fmla="*/ 2335395 h 3379599"/>
              <a:gd name="connsiteX847" fmla="*/ 1263230 w 2632935"/>
              <a:gd name="connsiteY847" fmla="*/ 2392596 h 3379599"/>
              <a:gd name="connsiteX848" fmla="*/ 1256383 w 2632935"/>
              <a:gd name="connsiteY848" fmla="*/ 2399663 h 3379599"/>
              <a:gd name="connsiteX849" fmla="*/ 1478782 w 2632935"/>
              <a:gd name="connsiteY849" fmla="*/ 2409605 h 3379599"/>
              <a:gd name="connsiteX850" fmla="*/ 1394967 w 2632935"/>
              <a:gd name="connsiteY850" fmla="*/ 2369962 h 3379599"/>
              <a:gd name="connsiteX851" fmla="*/ 1323632 w 2632935"/>
              <a:gd name="connsiteY851" fmla="*/ 2326345 h 3379599"/>
              <a:gd name="connsiteX852" fmla="*/ 1322418 w 2632935"/>
              <a:gd name="connsiteY852" fmla="*/ 2315081 h 3379599"/>
              <a:gd name="connsiteX853" fmla="*/ 1333460 w 2632935"/>
              <a:gd name="connsiteY853" fmla="*/ 2310444 h 3379599"/>
              <a:gd name="connsiteX854" fmla="*/ 1409213 w 2632935"/>
              <a:gd name="connsiteY854" fmla="*/ 2343792 h 3379599"/>
              <a:gd name="connsiteX855" fmla="*/ 1488609 w 2632935"/>
              <a:gd name="connsiteY855" fmla="*/ 2393704 h 3379599"/>
              <a:gd name="connsiteX856" fmla="*/ 1478782 w 2632935"/>
              <a:gd name="connsiteY856" fmla="*/ 2409605 h 3379599"/>
              <a:gd name="connsiteX857" fmla="*/ 296006 w 2632935"/>
              <a:gd name="connsiteY857" fmla="*/ 2441715 h 3379599"/>
              <a:gd name="connsiteX858" fmla="*/ 26235 w 2632935"/>
              <a:gd name="connsiteY858" fmla="*/ 2340897 h 3379599"/>
              <a:gd name="connsiteX859" fmla="*/ 0 w 2632935"/>
              <a:gd name="connsiteY859" fmla="*/ 2330635 h 3379599"/>
              <a:gd name="connsiteX860" fmla="*/ 0 w 2632935"/>
              <a:gd name="connsiteY860" fmla="*/ 2310781 h 3379599"/>
              <a:gd name="connsiteX861" fmla="*/ 57817 w 2632935"/>
              <a:gd name="connsiteY861" fmla="*/ 2333498 h 3379599"/>
              <a:gd name="connsiteX862" fmla="*/ 299982 w 2632935"/>
              <a:gd name="connsiteY862" fmla="*/ 2433432 h 3379599"/>
              <a:gd name="connsiteX863" fmla="*/ 296006 w 2632935"/>
              <a:gd name="connsiteY863" fmla="*/ 2441715 h 3379599"/>
              <a:gd name="connsiteX864" fmla="*/ 180609 w 2632935"/>
              <a:gd name="connsiteY864" fmla="*/ 2452991 h 3379599"/>
              <a:gd name="connsiteX865" fmla="*/ 58809 w 2632935"/>
              <a:gd name="connsiteY865" fmla="*/ 2393360 h 3379599"/>
              <a:gd name="connsiteX866" fmla="*/ 3858 w 2632935"/>
              <a:gd name="connsiteY866" fmla="*/ 2365326 h 3379599"/>
              <a:gd name="connsiteX867" fmla="*/ 0 w 2632935"/>
              <a:gd name="connsiteY867" fmla="*/ 2363014 h 3379599"/>
              <a:gd name="connsiteX868" fmla="*/ 0 w 2632935"/>
              <a:gd name="connsiteY868" fmla="*/ 2340150 h 3379599"/>
              <a:gd name="connsiteX869" fmla="*/ 20629 w 2632935"/>
              <a:gd name="connsiteY869" fmla="*/ 2349328 h 3379599"/>
              <a:gd name="connsiteX870" fmla="*/ 80342 w 2632935"/>
              <a:gd name="connsiteY870" fmla="*/ 2381655 h 3379599"/>
              <a:gd name="connsiteX871" fmla="*/ 186793 w 2632935"/>
              <a:gd name="connsiteY871" fmla="*/ 2442280 h 3379599"/>
              <a:gd name="connsiteX872" fmla="*/ 180609 w 2632935"/>
              <a:gd name="connsiteY872" fmla="*/ 2452991 h 3379599"/>
              <a:gd name="connsiteX873" fmla="*/ 355525 w 2632935"/>
              <a:gd name="connsiteY873" fmla="*/ 2479034 h 3379599"/>
              <a:gd name="connsiteX874" fmla="*/ 313342 w 2632935"/>
              <a:gd name="connsiteY874" fmla="*/ 2467219 h 3379599"/>
              <a:gd name="connsiteX875" fmla="*/ 310043 w 2632935"/>
              <a:gd name="connsiteY875" fmla="*/ 2459531 h 3379599"/>
              <a:gd name="connsiteX876" fmla="*/ 315772 w 2632935"/>
              <a:gd name="connsiteY876" fmla="*/ 2453416 h 3379599"/>
              <a:gd name="connsiteX877" fmla="*/ 359059 w 2632935"/>
              <a:gd name="connsiteY877" fmla="*/ 2462028 h 3379599"/>
              <a:gd name="connsiteX878" fmla="*/ 355525 w 2632935"/>
              <a:gd name="connsiteY878" fmla="*/ 2479034 h 3379599"/>
              <a:gd name="connsiteX879" fmla="*/ 1037890 w 2632935"/>
              <a:gd name="connsiteY879" fmla="*/ 2501376 h 3379599"/>
              <a:gd name="connsiteX880" fmla="*/ 1028793 w 2632935"/>
              <a:gd name="connsiteY880" fmla="*/ 2501140 h 3379599"/>
              <a:gd name="connsiteX881" fmla="*/ 975568 w 2632935"/>
              <a:gd name="connsiteY881" fmla="*/ 2446148 h 3379599"/>
              <a:gd name="connsiteX882" fmla="*/ 913730 w 2632935"/>
              <a:gd name="connsiteY882" fmla="*/ 2387952 h 3379599"/>
              <a:gd name="connsiteX883" fmla="*/ 912211 w 2632935"/>
              <a:gd name="connsiteY883" fmla="*/ 2375088 h 3379599"/>
              <a:gd name="connsiteX884" fmla="*/ 924109 w 2632935"/>
              <a:gd name="connsiteY884" fmla="*/ 2369842 h 3379599"/>
              <a:gd name="connsiteX885" fmla="*/ 994340 w 2632935"/>
              <a:gd name="connsiteY885" fmla="*/ 2418762 h 3379599"/>
              <a:gd name="connsiteX886" fmla="*/ 1041934 w 2632935"/>
              <a:gd name="connsiteY886" fmla="*/ 2492748 h 3379599"/>
              <a:gd name="connsiteX887" fmla="*/ 1037890 w 2632935"/>
              <a:gd name="connsiteY887" fmla="*/ 2501376 h 3379599"/>
              <a:gd name="connsiteX888" fmla="*/ 414382 w 2632935"/>
              <a:gd name="connsiteY888" fmla="*/ 2526415 h 3379599"/>
              <a:gd name="connsiteX889" fmla="*/ 335538 w 2632935"/>
              <a:gd name="connsiteY889" fmla="*/ 2508967 h 3379599"/>
              <a:gd name="connsiteX890" fmla="*/ 238473 w 2632935"/>
              <a:gd name="connsiteY890" fmla="*/ 2476060 h 3379599"/>
              <a:gd name="connsiteX891" fmla="*/ 235257 w 2632935"/>
              <a:gd name="connsiteY891" fmla="*/ 2468537 h 3379599"/>
              <a:gd name="connsiteX892" fmla="*/ 241896 w 2632935"/>
              <a:gd name="connsiteY892" fmla="*/ 2464245 h 3379599"/>
              <a:gd name="connsiteX893" fmla="*/ 338298 w 2632935"/>
              <a:gd name="connsiteY893" fmla="*/ 2490747 h 3379599"/>
              <a:gd name="connsiteX894" fmla="*/ 418357 w 2632935"/>
              <a:gd name="connsiteY894" fmla="*/ 2514378 h 3379599"/>
              <a:gd name="connsiteX895" fmla="*/ 414382 w 2632935"/>
              <a:gd name="connsiteY895" fmla="*/ 2526415 h 3379599"/>
              <a:gd name="connsiteX896" fmla="*/ 305391 w 2632935"/>
              <a:gd name="connsiteY896" fmla="*/ 2541548 h 3379599"/>
              <a:gd name="connsiteX897" fmla="*/ 234497 w 2632935"/>
              <a:gd name="connsiteY897" fmla="*/ 2510628 h 3379599"/>
              <a:gd name="connsiteX898" fmla="*/ 231778 w 2632935"/>
              <a:gd name="connsiteY898" fmla="*/ 2501905 h 3379599"/>
              <a:gd name="connsiteX899" fmla="*/ 239245 w 2632935"/>
              <a:gd name="connsiteY899" fmla="*/ 2496825 h 3379599"/>
              <a:gd name="connsiteX900" fmla="*/ 312238 w 2632935"/>
              <a:gd name="connsiteY900" fmla="*/ 2525647 h 3379599"/>
              <a:gd name="connsiteX901" fmla="*/ 305391 w 2632935"/>
              <a:gd name="connsiteY901" fmla="*/ 2541548 h 3379599"/>
              <a:gd name="connsiteX902" fmla="*/ 151790 w 2632935"/>
              <a:gd name="connsiteY902" fmla="*/ 2582510 h 3379599"/>
              <a:gd name="connsiteX903" fmla="*/ 15477 w 2632935"/>
              <a:gd name="connsiteY903" fmla="*/ 2519458 h 3379599"/>
              <a:gd name="connsiteX904" fmla="*/ 0 w 2632935"/>
              <a:gd name="connsiteY904" fmla="*/ 2511061 h 3379599"/>
              <a:gd name="connsiteX905" fmla="*/ 0 w 2632935"/>
              <a:gd name="connsiteY905" fmla="*/ 2479748 h 3379599"/>
              <a:gd name="connsiteX906" fmla="*/ 158306 w 2632935"/>
              <a:gd name="connsiteY906" fmla="*/ 2570142 h 3379599"/>
              <a:gd name="connsiteX907" fmla="*/ 151790 w 2632935"/>
              <a:gd name="connsiteY907" fmla="*/ 2582510 h 3379599"/>
              <a:gd name="connsiteX908" fmla="*/ 314999 w 2632935"/>
              <a:gd name="connsiteY908" fmla="*/ 2592023 h 3379599"/>
              <a:gd name="connsiteX909" fmla="*/ 163051 w 2632935"/>
              <a:gd name="connsiteY909" fmla="*/ 2516601 h 3379599"/>
              <a:gd name="connsiteX910" fmla="*/ 15743 w 2632935"/>
              <a:gd name="connsiteY910" fmla="*/ 2433672 h 3379599"/>
              <a:gd name="connsiteX911" fmla="*/ 14487 w 2632935"/>
              <a:gd name="connsiteY911" fmla="*/ 2428067 h 3379599"/>
              <a:gd name="connsiteX912" fmla="*/ 19940 w 2632935"/>
              <a:gd name="connsiteY912" fmla="*/ 2425941 h 3379599"/>
              <a:gd name="connsiteX913" fmla="*/ 190549 w 2632935"/>
              <a:gd name="connsiteY913" fmla="*/ 2511081 h 3379599"/>
              <a:gd name="connsiteX914" fmla="*/ 319195 w 2632935"/>
              <a:gd name="connsiteY914" fmla="*/ 2584294 h 3379599"/>
              <a:gd name="connsiteX915" fmla="*/ 314999 w 2632935"/>
              <a:gd name="connsiteY915" fmla="*/ 2592023 h 3379599"/>
              <a:gd name="connsiteX916" fmla="*/ 1289896 w 2632935"/>
              <a:gd name="connsiteY916" fmla="*/ 2605828 h 3379599"/>
              <a:gd name="connsiteX917" fmla="*/ 1280014 w 2632935"/>
              <a:gd name="connsiteY917" fmla="*/ 2605151 h 3379599"/>
              <a:gd name="connsiteX918" fmla="*/ 1135134 w 2632935"/>
              <a:gd name="connsiteY918" fmla="*/ 2455412 h 3379599"/>
              <a:gd name="connsiteX919" fmla="*/ 1144962 w 2632935"/>
              <a:gd name="connsiteY919" fmla="*/ 2442823 h 3379599"/>
              <a:gd name="connsiteX920" fmla="*/ 1292160 w 2632935"/>
              <a:gd name="connsiteY920" fmla="*/ 2595655 h 3379599"/>
              <a:gd name="connsiteX921" fmla="*/ 1289896 w 2632935"/>
              <a:gd name="connsiteY921" fmla="*/ 2605828 h 3379599"/>
              <a:gd name="connsiteX922" fmla="*/ 441989 w 2632935"/>
              <a:gd name="connsiteY922" fmla="*/ 2615108 h 3379599"/>
              <a:gd name="connsiteX923" fmla="*/ 398040 w 2632935"/>
              <a:gd name="connsiteY923" fmla="*/ 2596004 h 3379599"/>
              <a:gd name="connsiteX924" fmla="*/ 358838 w 2632935"/>
              <a:gd name="connsiteY924" fmla="*/ 2569170 h 3379599"/>
              <a:gd name="connsiteX925" fmla="*/ 357706 w 2632935"/>
              <a:gd name="connsiteY925" fmla="*/ 2559797 h 3379599"/>
              <a:gd name="connsiteX926" fmla="*/ 366347 w 2632935"/>
              <a:gd name="connsiteY926" fmla="*/ 2556139 h 3379599"/>
              <a:gd name="connsiteX927" fmla="*/ 415377 w 2632935"/>
              <a:gd name="connsiteY927" fmla="*/ 2581426 h 3379599"/>
              <a:gd name="connsiteX928" fmla="*/ 446627 w 2632935"/>
              <a:gd name="connsiteY928" fmla="*/ 2606273 h 3379599"/>
              <a:gd name="connsiteX929" fmla="*/ 441989 w 2632935"/>
              <a:gd name="connsiteY929" fmla="*/ 2615108 h 3379599"/>
              <a:gd name="connsiteX930" fmla="*/ 920575 w 2632935"/>
              <a:gd name="connsiteY930" fmla="*/ 2622577 h 3379599"/>
              <a:gd name="connsiteX931" fmla="*/ 911742 w 2632935"/>
              <a:gd name="connsiteY931" fmla="*/ 2620713 h 3379599"/>
              <a:gd name="connsiteX932" fmla="*/ 833670 w 2632935"/>
              <a:gd name="connsiteY932" fmla="*/ 2496260 h 3379599"/>
              <a:gd name="connsiteX933" fmla="*/ 846038 w 2632935"/>
              <a:gd name="connsiteY933" fmla="*/ 2485329 h 3379599"/>
              <a:gd name="connsiteX934" fmla="*/ 924771 w 2632935"/>
              <a:gd name="connsiteY934" fmla="*/ 2614750 h 3379599"/>
              <a:gd name="connsiteX935" fmla="*/ 920575 w 2632935"/>
              <a:gd name="connsiteY935" fmla="*/ 2622577 h 3379599"/>
              <a:gd name="connsiteX936" fmla="*/ 19830 w 2632935"/>
              <a:gd name="connsiteY936" fmla="*/ 2646891 h 3379599"/>
              <a:gd name="connsiteX937" fmla="*/ 0 w 2632935"/>
              <a:gd name="connsiteY937" fmla="*/ 2636223 h 3379599"/>
              <a:gd name="connsiteX938" fmla="*/ 0 w 2632935"/>
              <a:gd name="connsiteY938" fmla="*/ 2616425 h 3379599"/>
              <a:gd name="connsiteX939" fmla="*/ 27450 w 2632935"/>
              <a:gd name="connsiteY939" fmla="*/ 2634964 h 3379599"/>
              <a:gd name="connsiteX940" fmla="*/ 19830 w 2632935"/>
              <a:gd name="connsiteY940" fmla="*/ 2646891 h 3379599"/>
              <a:gd name="connsiteX941" fmla="*/ 246533 w 2632935"/>
              <a:gd name="connsiteY941" fmla="*/ 2650751 h 3379599"/>
              <a:gd name="connsiteX942" fmla="*/ 199271 w 2632935"/>
              <a:gd name="connsiteY942" fmla="*/ 2618838 h 3379599"/>
              <a:gd name="connsiteX943" fmla="*/ 198691 w 2632935"/>
              <a:gd name="connsiteY943" fmla="*/ 2611454 h 3379599"/>
              <a:gd name="connsiteX944" fmla="*/ 204903 w 2632935"/>
              <a:gd name="connsiteY944" fmla="*/ 2608126 h 3379599"/>
              <a:gd name="connsiteX945" fmla="*/ 254042 w 2632935"/>
              <a:gd name="connsiteY945" fmla="*/ 2638383 h 3379599"/>
              <a:gd name="connsiteX946" fmla="*/ 246533 w 2632935"/>
              <a:gd name="connsiteY946" fmla="*/ 2650751 h 3379599"/>
              <a:gd name="connsiteX947" fmla="*/ 770120 w 2632935"/>
              <a:gd name="connsiteY947" fmla="*/ 2663755 h 3379599"/>
              <a:gd name="connsiteX948" fmla="*/ 763440 w 2632935"/>
              <a:gd name="connsiteY948" fmla="*/ 2663120 h 3379599"/>
              <a:gd name="connsiteX949" fmla="*/ 740361 w 2632935"/>
              <a:gd name="connsiteY949" fmla="*/ 2624139 h 3379599"/>
              <a:gd name="connsiteX950" fmla="*/ 712864 w 2632935"/>
              <a:gd name="connsiteY950" fmla="*/ 2555784 h 3379599"/>
              <a:gd name="connsiteX951" fmla="*/ 727772 w 2632935"/>
              <a:gd name="connsiteY951" fmla="*/ 2549822 h 3379599"/>
              <a:gd name="connsiteX952" fmla="*/ 753059 w 2632935"/>
              <a:gd name="connsiteY952" fmla="*/ 2598741 h 3379599"/>
              <a:gd name="connsiteX953" fmla="*/ 773489 w 2632935"/>
              <a:gd name="connsiteY953" fmla="*/ 2657599 h 3379599"/>
              <a:gd name="connsiteX954" fmla="*/ 770120 w 2632935"/>
              <a:gd name="connsiteY954" fmla="*/ 2663755 h 3379599"/>
              <a:gd name="connsiteX955" fmla="*/ 110158 w 2632935"/>
              <a:gd name="connsiteY955" fmla="*/ 2700334 h 3379599"/>
              <a:gd name="connsiteX956" fmla="*/ 69190 w 2632935"/>
              <a:gd name="connsiteY956" fmla="*/ 2671512 h 3379599"/>
              <a:gd name="connsiteX957" fmla="*/ 74712 w 2632935"/>
              <a:gd name="connsiteY957" fmla="*/ 2663783 h 3379599"/>
              <a:gd name="connsiteX958" fmla="*/ 116894 w 2632935"/>
              <a:gd name="connsiteY958" fmla="*/ 2688298 h 3379599"/>
              <a:gd name="connsiteX959" fmla="*/ 110158 w 2632935"/>
              <a:gd name="connsiteY959" fmla="*/ 2700334 h 3379599"/>
              <a:gd name="connsiteX960" fmla="*/ 1379288 w 2632935"/>
              <a:gd name="connsiteY960" fmla="*/ 2722863 h 3379599"/>
              <a:gd name="connsiteX961" fmla="*/ 1321093 w 2632935"/>
              <a:gd name="connsiteY961" fmla="*/ 2673503 h 3379599"/>
              <a:gd name="connsiteX962" fmla="*/ 1330921 w 2632935"/>
              <a:gd name="connsiteY962" fmla="*/ 2660914 h 3379599"/>
              <a:gd name="connsiteX963" fmla="*/ 1388895 w 2632935"/>
              <a:gd name="connsiteY963" fmla="*/ 2715133 h 3379599"/>
              <a:gd name="connsiteX964" fmla="*/ 1379288 w 2632935"/>
              <a:gd name="connsiteY964" fmla="*/ 2722863 h 3379599"/>
              <a:gd name="connsiteX965" fmla="*/ 909118 w 2632935"/>
              <a:gd name="connsiteY965" fmla="*/ 2792260 h 3379599"/>
              <a:gd name="connsiteX966" fmla="*/ 904342 w 2632935"/>
              <a:gd name="connsiteY966" fmla="*/ 2790797 h 3379599"/>
              <a:gd name="connsiteX967" fmla="*/ 870331 w 2632935"/>
              <a:gd name="connsiteY967" fmla="*/ 2708639 h 3379599"/>
              <a:gd name="connsiteX968" fmla="*/ 881484 w 2632935"/>
              <a:gd name="connsiteY968" fmla="*/ 2704333 h 3379599"/>
              <a:gd name="connsiteX969" fmla="*/ 911410 w 2632935"/>
              <a:gd name="connsiteY969" fmla="*/ 2787594 h 3379599"/>
              <a:gd name="connsiteX970" fmla="*/ 909118 w 2632935"/>
              <a:gd name="connsiteY970" fmla="*/ 2792260 h 3379599"/>
              <a:gd name="connsiteX971" fmla="*/ 225222 w 2632935"/>
              <a:gd name="connsiteY971" fmla="*/ 2836507 h 3379599"/>
              <a:gd name="connsiteX972" fmla="*/ 45448 w 2632935"/>
              <a:gd name="connsiteY972" fmla="*/ 2731382 h 3379599"/>
              <a:gd name="connsiteX973" fmla="*/ 0 w 2632935"/>
              <a:gd name="connsiteY973" fmla="*/ 2702864 h 3379599"/>
              <a:gd name="connsiteX974" fmla="*/ 0 w 2632935"/>
              <a:gd name="connsiteY974" fmla="*/ 2675133 h 3379599"/>
              <a:gd name="connsiteX975" fmla="*/ 55829 w 2632935"/>
              <a:gd name="connsiteY975" fmla="*/ 2711946 h 3379599"/>
              <a:gd name="connsiteX976" fmla="*/ 230964 w 2632935"/>
              <a:gd name="connsiteY976" fmla="*/ 2828447 h 3379599"/>
              <a:gd name="connsiteX977" fmla="*/ 225222 w 2632935"/>
              <a:gd name="connsiteY977" fmla="*/ 2836507 h 3379599"/>
              <a:gd name="connsiteX978" fmla="*/ 1392869 w 2632935"/>
              <a:gd name="connsiteY978" fmla="*/ 2838367 h 3379599"/>
              <a:gd name="connsiteX979" fmla="*/ 1357532 w 2632935"/>
              <a:gd name="connsiteY979" fmla="*/ 2806894 h 3379599"/>
              <a:gd name="connsiteX980" fmla="*/ 1365705 w 2632935"/>
              <a:gd name="connsiteY980" fmla="*/ 2794415 h 3379599"/>
              <a:gd name="connsiteX981" fmla="*/ 1405790 w 2632935"/>
              <a:gd name="connsiteY981" fmla="*/ 2824234 h 3379599"/>
              <a:gd name="connsiteX982" fmla="*/ 1392869 w 2632935"/>
              <a:gd name="connsiteY982" fmla="*/ 2838367 h 3379599"/>
              <a:gd name="connsiteX983" fmla="*/ 87851 w 2632935"/>
              <a:gd name="connsiteY983" fmla="*/ 2843664 h 3379599"/>
              <a:gd name="connsiteX984" fmla="*/ 1939 w 2632935"/>
              <a:gd name="connsiteY984" fmla="*/ 2773985 h 3379599"/>
              <a:gd name="connsiteX985" fmla="*/ 0 w 2632935"/>
              <a:gd name="connsiteY985" fmla="*/ 2772122 h 3379599"/>
              <a:gd name="connsiteX986" fmla="*/ 0 w 2632935"/>
              <a:gd name="connsiteY986" fmla="*/ 2742924 h 3379599"/>
              <a:gd name="connsiteX987" fmla="*/ 18392 w 2632935"/>
              <a:gd name="connsiteY987" fmla="*/ 2756647 h 3379599"/>
              <a:gd name="connsiteX988" fmla="*/ 95802 w 2632935"/>
              <a:gd name="connsiteY988" fmla="*/ 2835604 h 3379599"/>
              <a:gd name="connsiteX989" fmla="*/ 87851 w 2632935"/>
              <a:gd name="connsiteY989" fmla="*/ 2843664 h 3379599"/>
              <a:gd name="connsiteX990" fmla="*/ 1621011 w 2632935"/>
              <a:gd name="connsiteY990" fmla="*/ 2871891 h 3379599"/>
              <a:gd name="connsiteX991" fmla="*/ 1610632 w 2632935"/>
              <a:gd name="connsiteY991" fmla="*/ 2871614 h 3379599"/>
              <a:gd name="connsiteX992" fmla="*/ 1541394 w 2632935"/>
              <a:gd name="connsiteY992" fmla="*/ 2803261 h 3379599"/>
              <a:gd name="connsiteX993" fmla="*/ 1549896 w 2632935"/>
              <a:gd name="connsiteY993" fmla="*/ 2791998 h 3379599"/>
              <a:gd name="connsiteX994" fmla="*/ 1622778 w 2632935"/>
              <a:gd name="connsiteY994" fmla="*/ 2862228 h 3379599"/>
              <a:gd name="connsiteX995" fmla="*/ 1621011 w 2632935"/>
              <a:gd name="connsiteY995" fmla="*/ 2871891 h 3379599"/>
              <a:gd name="connsiteX996" fmla="*/ 330899 w 2632935"/>
              <a:gd name="connsiteY996" fmla="*/ 2895149 h 3379599"/>
              <a:gd name="connsiteX997" fmla="*/ 268950 w 2632935"/>
              <a:gd name="connsiteY997" fmla="*/ 2860365 h 3379599"/>
              <a:gd name="connsiteX998" fmla="*/ 276679 w 2632935"/>
              <a:gd name="connsiteY998" fmla="*/ 2850427 h 3379599"/>
              <a:gd name="connsiteX999" fmla="*/ 335868 w 2632935"/>
              <a:gd name="connsiteY999" fmla="*/ 2884217 h 3379599"/>
              <a:gd name="connsiteX1000" fmla="*/ 330899 w 2632935"/>
              <a:gd name="connsiteY1000" fmla="*/ 2895149 h 3379599"/>
              <a:gd name="connsiteX1001" fmla="*/ 158634 w 2632935"/>
              <a:gd name="connsiteY1001" fmla="*/ 2898022 h 3379599"/>
              <a:gd name="connsiteX1002" fmla="*/ 113470 w 2632935"/>
              <a:gd name="connsiteY1002" fmla="*/ 2866218 h 3379599"/>
              <a:gd name="connsiteX1003" fmla="*/ 122194 w 2632935"/>
              <a:gd name="connsiteY1003" fmla="*/ 2854402 h 3379599"/>
              <a:gd name="connsiteX1004" fmla="*/ 166145 w 2632935"/>
              <a:gd name="connsiteY1004" fmla="*/ 2887531 h 3379599"/>
              <a:gd name="connsiteX1005" fmla="*/ 158634 w 2632935"/>
              <a:gd name="connsiteY1005" fmla="*/ 2898022 h 3379599"/>
              <a:gd name="connsiteX1006" fmla="*/ 51962 w 2632935"/>
              <a:gd name="connsiteY1006" fmla="*/ 3063310 h 3379599"/>
              <a:gd name="connsiteX1007" fmla="*/ 0 w 2632935"/>
              <a:gd name="connsiteY1007" fmla="*/ 3014469 h 3379599"/>
              <a:gd name="connsiteX1008" fmla="*/ 0 w 2632935"/>
              <a:gd name="connsiteY1008" fmla="*/ 2982035 h 3379599"/>
              <a:gd name="connsiteX1009" fmla="*/ 20477 w 2632935"/>
              <a:gd name="connsiteY1009" fmla="*/ 3006522 h 3379599"/>
              <a:gd name="connsiteX1010" fmla="*/ 58146 w 2632935"/>
              <a:gd name="connsiteY1010" fmla="*/ 3057788 h 3379599"/>
              <a:gd name="connsiteX1011" fmla="*/ 51962 w 2632935"/>
              <a:gd name="connsiteY1011" fmla="*/ 3063310 h 3379599"/>
              <a:gd name="connsiteX1012" fmla="*/ 964306 w 2632935"/>
              <a:gd name="connsiteY1012" fmla="*/ 3179808 h 3379599"/>
              <a:gd name="connsiteX1013" fmla="*/ 1048120 w 2632935"/>
              <a:gd name="connsiteY1013" fmla="*/ 3156177 h 3379599"/>
              <a:gd name="connsiteX1014" fmla="*/ 1088979 w 2632935"/>
              <a:gd name="connsiteY1014" fmla="*/ 3057454 h 3379599"/>
              <a:gd name="connsiteX1015" fmla="*/ 1075286 w 2632935"/>
              <a:gd name="connsiteY1015" fmla="*/ 3020350 h 3379599"/>
              <a:gd name="connsiteX1016" fmla="*/ 1058059 w 2632935"/>
              <a:gd name="connsiteY1016" fmla="*/ 2965255 h 3379599"/>
              <a:gd name="connsiteX1017" fmla="*/ 1075948 w 2632935"/>
              <a:gd name="connsiteY1017" fmla="*/ 2957302 h 3379599"/>
              <a:gd name="connsiteX1018" fmla="*/ 1132486 w 2632935"/>
              <a:gd name="connsiteY1018" fmla="*/ 3035258 h 3379599"/>
              <a:gd name="connsiteX1019" fmla="*/ 1223478 w 2632935"/>
              <a:gd name="connsiteY1019" fmla="*/ 3095551 h 3379599"/>
              <a:gd name="connsiteX1020" fmla="*/ 1342186 w 2632935"/>
              <a:gd name="connsiteY1020" fmla="*/ 3015160 h 3379599"/>
              <a:gd name="connsiteX1021" fmla="*/ 1253955 w 2632935"/>
              <a:gd name="connsiteY1021" fmla="*/ 2837153 h 3379599"/>
              <a:gd name="connsiteX1022" fmla="*/ 1268090 w 2632935"/>
              <a:gd name="connsiteY1022" fmla="*/ 2826226 h 3379599"/>
              <a:gd name="connsiteX1023" fmla="*/ 1334897 w 2632935"/>
              <a:gd name="connsiteY1023" fmla="*/ 2903632 h 3379599"/>
              <a:gd name="connsiteX1024" fmla="*/ 1350137 w 2632935"/>
              <a:gd name="connsiteY1024" fmla="*/ 2919864 h 3379599"/>
              <a:gd name="connsiteX1025" fmla="*/ 1361841 w 2632935"/>
              <a:gd name="connsiteY1025" fmla="*/ 2934110 h 3379599"/>
              <a:gd name="connsiteX1026" fmla="*/ 1366480 w 2632935"/>
              <a:gd name="connsiteY1026" fmla="*/ 2935986 h 3379599"/>
              <a:gd name="connsiteX1027" fmla="*/ 1415729 w 2632935"/>
              <a:gd name="connsiteY1027" fmla="*/ 2968896 h 3379599"/>
              <a:gd name="connsiteX1028" fmla="*/ 1466084 w 2632935"/>
              <a:gd name="connsiteY1028" fmla="*/ 2950013 h 3379599"/>
              <a:gd name="connsiteX1029" fmla="*/ 1421803 w 2632935"/>
              <a:gd name="connsiteY1029" fmla="*/ 2858136 h 3379599"/>
              <a:gd name="connsiteX1030" fmla="*/ 1438478 w 2632935"/>
              <a:gd name="connsiteY1030" fmla="*/ 2851842 h 3379599"/>
              <a:gd name="connsiteX1031" fmla="*/ 1494574 w 2632935"/>
              <a:gd name="connsiteY1031" fmla="*/ 2938085 h 3379599"/>
              <a:gd name="connsiteX1032" fmla="*/ 1535432 w 2632935"/>
              <a:gd name="connsiteY1032" fmla="*/ 2960950 h 3379599"/>
              <a:gd name="connsiteX1033" fmla="*/ 1405240 w 2632935"/>
              <a:gd name="connsiteY1033" fmla="*/ 2771893 h 3379599"/>
              <a:gd name="connsiteX1034" fmla="*/ 1417165 w 2632935"/>
              <a:gd name="connsiteY1034" fmla="*/ 2761180 h 3379599"/>
              <a:gd name="connsiteX1035" fmla="*/ 1554315 w 2632935"/>
              <a:gd name="connsiteY1035" fmla="*/ 2926048 h 3379599"/>
              <a:gd name="connsiteX1036" fmla="*/ 1641331 w 2632935"/>
              <a:gd name="connsiteY1036" fmla="*/ 2922735 h 3379599"/>
              <a:gd name="connsiteX1037" fmla="*/ 1656459 w 2632935"/>
              <a:gd name="connsiteY1037" fmla="*/ 2906061 h 3379599"/>
              <a:gd name="connsiteX1038" fmla="*/ 1704605 w 2632935"/>
              <a:gd name="connsiteY1038" fmla="*/ 2783707 h 3379599"/>
              <a:gd name="connsiteX1039" fmla="*/ 1654582 w 2632935"/>
              <a:gd name="connsiteY1039" fmla="*/ 2680901 h 3379599"/>
              <a:gd name="connsiteX1040" fmla="*/ 1673133 w 2632935"/>
              <a:gd name="connsiteY1040" fmla="*/ 2663565 h 3379599"/>
              <a:gd name="connsiteX1041" fmla="*/ 1878195 w 2632935"/>
              <a:gd name="connsiteY1041" fmla="*/ 2715466 h 3379599"/>
              <a:gd name="connsiteX1042" fmla="*/ 1923028 w 2632935"/>
              <a:gd name="connsiteY1042" fmla="*/ 2645123 h 3379599"/>
              <a:gd name="connsiteX1043" fmla="*/ 1957260 w 2632935"/>
              <a:gd name="connsiteY1043" fmla="*/ 2591897 h 3379599"/>
              <a:gd name="connsiteX1044" fmla="*/ 1776934 w 2632935"/>
              <a:gd name="connsiteY1044" fmla="*/ 2493727 h 3379599"/>
              <a:gd name="connsiteX1045" fmla="*/ 1782566 w 2632935"/>
              <a:gd name="connsiteY1045" fmla="*/ 2478487 h 3379599"/>
              <a:gd name="connsiteX1046" fmla="*/ 1882943 w 2632935"/>
              <a:gd name="connsiteY1046" fmla="*/ 2515481 h 3379599"/>
              <a:gd name="connsiteX1047" fmla="*/ 1985971 w 2632935"/>
              <a:gd name="connsiteY1047" fmla="*/ 2534585 h 3379599"/>
              <a:gd name="connsiteX1048" fmla="*/ 2032682 w 2632935"/>
              <a:gd name="connsiteY1048" fmla="*/ 2473188 h 3379599"/>
              <a:gd name="connsiteX1049" fmla="*/ 1986854 w 2632935"/>
              <a:gd name="connsiteY1049" fmla="*/ 2440832 h 3379599"/>
              <a:gd name="connsiteX1050" fmla="*/ 1912869 w 2632935"/>
              <a:gd name="connsiteY1050" fmla="*/ 2404170 h 3379599"/>
              <a:gd name="connsiteX1051" fmla="*/ 1681636 w 2632935"/>
              <a:gd name="connsiteY1051" fmla="*/ 2320356 h 3379599"/>
              <a:gd name="connsiteX1052" fmla="*/ 1685059 w 2632935"/>
              <a:gd name="connsiteY1052" fmla="*/ 2308541 h 3379599"/>
              <a:gd name="connsiteX1053" fmla="*/ 1961567 w 2632935"/>
              <a:gd name="connsiteY1053" fmla="*/ 2394010 h 3379599"/>
              <a:gd name="connsiteX1054" fmla="*/ 2031798 w 2632935"/>
              <a:gd name="connsiteY1054" fmla="*/ 2433654 h 3379599"/>
              <a:gd name="connsiteX1055" fmla="*/ 2049356 w 2632935"/>
              <a:gd name="connsiteY1055" fmla="*/ 2434758 h 3379599"/>
              <a:gd name="connsiteX1056" fmla="*/ 2069233 w 2632935"/>
              <a:gd name="connsiteY1056" fmla="*/ 2387163 h 3379599"/>
              <a:gd name="connsiteX1057" fmla="*/ 1999443 w 2632935"/>
              <a:gd name="connsiteY1057" fmla="*/ 2353263 h 3379599"/>
              <a:gd name="connsiteX1058" fmla="*/ 1829829 w 2632935"/>
              <a:gd name="connsiteY1058" fmla="*/ 2302579 h 3379599"/>
              <a:gd name="connsiteX1059" fmla="*/ 1833141 w 2632935"/>
              <a:gd name="connsiteY1059" fmla="*/ 2287560 h 3379599"/>
              <a:gd name="connsiteX1060" fmla="*/ 1995137 w 2632935"/>
              <a:gd name="connsiteY1060" fmla="*/ 2324996 h 3379599"/>
              <a:gd name="connsiteX1061" fmla="*/ 2034670 w 2632935"/>
              <a:gd name="connsiteY1061" fmla="*/ 2338799 h 3379599"/>
              <a:gd name="connsiteX1062" fmla="*/ 2118924 w 2632935"/>
              <a:gd name="connsiteY1062" fmla="*/ 2214455 h 3379599"/>
              <a:gd name="connsiteX1063" fmla="*/ 1986634 w 2632935"/>
              <a:gd name="connsiteY1063" fmla="*/ 2165209 h 3379599"/>
              <a:gd name="connsiteX1064" fmla="*/ 1503850 w 2632935"/>
              <a:gd name="connsiteY1064" fmla="*/ 1980574 h 3379599"/>
              <a:gd name="connsiteX1065" fmla="*/ 1514230 w 2632935"/>
              <a:gd name="connsiteY1065" fmla="*/ 1960477 h 3379599"/>
              <a:gd name="connsiteX1066" fmla="*/ 1606546 w 2632935"/>
              <a:gd name="connsiteY1066" fmla="*/ 1989961 h 3379599"/>
              <a:gd name="connsiteX1067" fmla="*/ 1757389 w 2632935"/>
              <a:gd name="connsiteY1067" fmla="*/ 2014473 h 3379599"/>
              <a:gd name="connsiteX1068" fmla="*/ 1988511 w 2632935"/>
              <a:gd name="connsiteY1068" fmla="*/ 2040313 h 3379599"/>
              <a:gd name="connsiteX1069" fmla="*/ 2197217 w 2632935"/>
              <a:gd name="connsiteY1069" fmla="*/ 2041749 h 3379599"/>
              <a:gd name="connsiteX1070" fmla="*/ 2279595 w 2632935"/>
              <a:gd name="connsiteY1070" fmla="*/ 1986756 h 3379599"/>
              <a:gd name="connsiteX1071" fmla="*/ 2284012 w 2632935"/>
              <a:gd name="connsiteY1071" fmla="*/ 1968207 h 3379599"/>
              <a:gd name="connsiteX1072" fmla="*/ 2292514 w 2632935"/>
              <a:gd name="connsiteY1072" fmla="*/ 1957384 h 3379599"/>
              <a:gd name="connsiteX1073" fmla="*/ 2312833 w 2632935"/>
              <a:gd name="connsiteY1073" fmla="*/ 1956719 h 3379599"/>
              <a:gd name="connsiteX1074" fmla="*/ 2317692 w 2632935"/>
              <a:gd name="connsiteY1074" fmla="*/ 1938281 h 3379599"/>
              <a:gd name="connsiteX1075" fmla="*/ 2288209 w 2632935"/>
              <a:gd name="connsiteY1075" fmla="*/ 1929011 h 3379599"/>
              <a:gd name="connsiteX1076" fmla="*/ 2232222 w 2632935"/>
              <a:gd name="connsiteY1076" fmla="*/ 1916642 h 3379599"/>
              <a:gd name="connsiteX1077" fmla="*/ 2113845 w 2632935"/>
              <a:gd name="connsiteY1077" fmla="*/ 1896984 h 3379599"/>
              <a:gd name="connsiteX1078" fmla="*/ 2117269 w 2632935"/>
              <a:gd name="connsiteY1078" fmla="*/ 1885173 h 3379599"/>
              <a:gd name="connsiteX1079" fmla="*/ 2260270 w 2632935"/>
              <a:gd name="connsiteY1079" fmla="*/ 1897099 h 3379599"/>
              <a:gd name="connsiteX1080" fmla="*/ 2274184 w 2632935"/>
              <a:gd name="connsiteY1080" fmla="*/ 1900189 h 3379599"/>
              <a:gd name="connsiteX1081" fmla="*/ 2309962 w 2632935"/>
              <a:gd name="connsiteY1081" fmla="*/ 1889253 h 3379599"/>
              <a:gd name="connsiteX1082" fmla="*/ 2331826 w 2632935"/>
              <a:gd name="connsiteY1082" fmla="*/ 1879981 h 3379599"/>
              <a:gd name="connsiteX1083" fmla="*/ 2302895 w 2632935"/>
              <a:gd name="connsiteY1083" fmla="*/ 1834930 h 3379599"/>
              <a:gd name="connsiteX1084" fmla="*/ 2206493 w 2632935"/>
              <a:gd name="connsiteY1084" fmla="*/ 1813730 h 3379599"/>
              <a:gd name="connsiteX1085" fmla="*/ 2210689 w 2632935"/>
              <a:gd name="connsiteY1085" fmla="*/ 1799484 h 3379599"/>
              <a:gd name="connsiteX1086" fmla="*/ 2336133 w 2632935"/>
              <a:gd name="connsiteY1086" fmla="*/ 1823556 h 3379599"/>
              <a:gd name="connsiteX1087" fmla="*/ 2357335 w 2632935"/>
              <a:gd name="connsiteY1087" fmla="*/ 1786779 h 3379599"/>
              <a:gd name="connsiteX1088" fmla="*/ 2272638 w 2632935"/>
              <a:gd name="connsiteY1088" fmla="*/ 1748906 h 3379599"/>
              <a:gd name="connsiteX1089" fmla="*/ 2270871 w 2632935"/>
              <a:gd name="connsiteY1089" fmla="*/ 1734770 h 3379599"/>
              <a:gd name="connsiteX1090" fmla="*/ 2334918 w 2632935"/>
              <a:gd name="connsiteY1090" fmla="*/ 1736757 h 3379599"/>
              <a:gd name="connsiteX1091" fmla="*/ 2350268 w 2632935"/>
              <a:gd name="connsiteY1091" fmla="*/ 1744045 h 3379599"/>
              <a:gd name="connsiteX1092" fmla="*/ 2371801 w 2632935"/>
              <a:gd name="connsiteY1092" fmla="*/ 1725934 h 3379599"/>
              <a:gd name="connsiteX1093" fmla="*/ 2357998 w 2632935"/>
              <a:gd name="connsiteY1093" fmla="*/ 1681325 h 3379599"/>
              <a:gd name="connsiteX1094" fmla="*/ 2310956 w 2632935"/>
              <a:gd name="connsiteY1094" fmla="*/ 1671828 h 3379599"/>
              <a:gd name="connsiteX1095" fmla="*/ 2265682 w 2632935"/>
              <a:gd name="connsiteY1095" fmla="*/ 1672268 h 3379599"/>
              <a:gd name="connsiteX1096" fmla="*/ 2262920 w 2632935"/>
              <a:gd name="connsiteY1096" fmla="*/ 1661112 h 3379599"/>
              <a:gd name="connsiteX1097" fmla="*/ 2331274 w 2632935"/>
              <a:gd name="connsiteY1097" fmla="*/ 1646648 h 3379599"/>
              <a:gd name="connsiteX1098" fmla="*/ 2351483 w 2632935"/>
              <a:gd name="connsiteY1098" fmla="*/ 1650293 h 3379599"/>
              <a:gd name="connsiteX1099" fmla="*/ 2228689 w 2632935"/>
              <a:gd name="connsiteY1099" fmla="*/ 1527502 h 3379599"/>
              <a:gd name="connsiteX1100" fmla="*/ 2107220 w 2632935"/>
              <a:gd name="connsiteY1100" fmla="*/ 1543072 h 3379599"/>
              <a:gd name="connsiteX1101" fmla="*/ 1894980 w 2632935"/>
              <a:gd name="connsiteY1101" fmla="*/ 1548372 h 3379599"/>
              <a:gd name="connsiteX1102" fmla="*/ 1898293 w 2632935"/>
              <a:gd name="connsiteY1102" fmla="*/ 1534128 h 3379599"/>
              <a:gd name="connsiteX1103" fmla="*/ 2124446 w 2632935"/>
              <a:gd name="connsiteY1103" fmla="*/ 1514803 h 3379599"/>
              <a:gd name="connsiteX1104" fmla="*/ 2174359 w 2632935"/>
              <a:gd name="connsiteY1104" fmla="*/ 1507628 h 3379599"/>
              <a:gd name="connsiteX1105" fmla="*/ 2239178 w 2632935"/>
              <a:gd name="connsiteY1105" fmla="*/ 1484767 h 3379599"/>
              <a:gd name="connsiteX1106" fmla="*/ 2261927 w 2632935"/>
              <a:gd name="connsiteY1106" fmla="*/ 1452516 h 3379599"/>
              <a:gd name="connsiteX1107" fmla="*/ 2256958 w 2632935"/>
              <a:gd name="connsiteY1107" fmla="*/ 1430652 h 3379599"/>
              <a:gd name="connsiteX1108" fmla="*/ 2247902 w 2632935"/>
              <a:gd name="connsiteY1108" fmla="*/ 1318024 h 3379599"/>
              <a:gd name="connsiteX1109" fmla="*/ 2148408 w 2632935"/>
              <a:gd name="connsiteY1109" fmla="*/ 1321557 h 3379599"/>
              <a:gd name="connsiteX1110" fmla="*/ 2143660 w 2632935"/>
              <a:gd name="connsiteY1110" fmla="*/ 1308414 h 3379599"/>
              <a:gd name="connsiteX1111" fmla="*/ 2157021 w 2632935"/>
              <a:gd name="connsiteY1111" fmla="*/ 1299911 h 3379599"/>
              <a:gd name="connsiteX1112" fmla="*/ 2157353 w 2632935"/>
              <a:gd name="connsiteY1112" fmla="*/ 1299358 h 3379599"/>
              <a:gd name="connsiteX1113" fmla="*/ 2215658 w 2632935"/>
              <a:gd name="connsiteY1113" fmla="*/ 1240395 h 3379599"/>
              <a:gd name="connsiteX1114" fmla="*/ 2180321 w 2632935"/>
              <a:gd name="connsiteY1114" fmla="*/ 1164643 h 3379599"/>
              <a:gd name="connsiteX1115" fmla="*/ 1825963 w 2632935"/>
              <a:gd name="connsiteY1115" fmla="*/ 1146862 h 3379599"/>
              <a:gd name="connsiteX1116" fmla="*/ 1819669 w 2632935"/>
              <a:gd name="connsiteY1116" fmla="*/ 1133723 h 3379599"/>
              <a:gd name="connsiteX1117" fmla="*/ 1861080 w 2632935"/>
              <a:gd name="connsiteY1117" fmla="*/ 1035114 h 3379599"/>
              <a:gd name="connsiteX1118" fmla="*/ 1895201 w 2632935"/>
              <a:gd name="connsiteY1118" fmla="*/ 926012 h 3379599"/>
              <a:gd name="connsiteX1119" fmla="*/ 1879631 w 2632935"/>
              <a:gd name="connsiteY1119" fmla="*/ 902930 h 3379599"/>
              <a:gd name="connsiteX1120" fmla="*/ 1907017 w 2632935"/>
              <a:gd name="connsiteY1120" fmla="*/ 809405 h 3379599"/>
              <a:gd name="connsiteX1121" fmla="*/ 1796811 w 2632935"/>
              <a:gd name="connsiteY1121" fmla="*/ 821662 h 3379599"/>
              <a:gd name="connsiteX1122" fmla="*/ 1780689 w 2632935"/>
              <a:gd name="connsiteY1122" fmla="*/ 808190 h 3379599"/>
              <a:gd name="connsiteX1123" fmla="*/ 1828062 w 2632935"/>
              <a:gd name="connsiteY1123" fmla="*/ 757951 h 3379599"/>
              <a:gd name="connsiteX1124" fmla="*/ 1808847 w 2632935"/>
              <a:gd name="connsiteY1124" fmla="*/ 709135 h 3379599"/>
              <a:gd name="connsiteX1125" fmla="*/ 1761696 w 2632935"/>
              <a:gd name="connsiteY1125" fmla="*/ 752208 h 3379599"/>
              <a:gd name="connsiteX1126" fmla="*/ 1751425 w 2632935"/>
              <a:gd name="connsiteY1126" fmla="*/ 742600 h 3379599"/>
              <a:gd name="connsiteX1127" fmla="*/ 1783560 w 2632935"/>
              <a:gd name="connsiteY1127" fmla="*/ 693787 h 3379599"/>
              <a:gd name="connsiteX1128" fmla="*/ 1573750 w 2632935"/>
              <a:gd name="connsiteY1128" fmla="*/ 698203 h 3379599"/>
              <a:gd name="connsiteX1129" fmla="*/ 1601357 w 2632935"/>
              <a:gd name="connsiteY1129" fmla="*/ 615171 h 3379599"/>
              <a:gd name="connsiteX1130" fmla="*/ 1574633 w 2632935"/>
              <a:gd name="connsiteY1130" fmla="*/ 493270 h 3379599"/>
              <a:gd name="connsiteX1131" fmla="*/ 1512684 w 2632935"/>
              <a:gd name="connsiteY1131" fmla="*/ 535010 h 3379599"/>
              <a:gd name="connsiteX1132" fmla="*/ 1493359 w 2632935"/>
              <a:gd name="connsiteY1132" fmla="*/ 513254 h 3379599"/>
              <a:gd name="connsiteX1133" fmla="*/ 1493691 w 2632935"/>
              <a:gd name="connsiteY1133" fmla="*/ 512921 h 3379599"/>
              <a:gd name="connsiteX1134" fmla="*/ 1506169 w 2632935"/>
              <a:gd name="connsiteY1134" fmla="*/ 419939 h 3379599"/>
              <a:gd name="connsiteX1135" fmla="*/ 1435164 w 2632935"/>
              <a:gd name="connsiteY1135" fmla="*/ 484325 h 3379599"/>
              <a:gd name="connsiteX1136" fmla="*/ 1374320 w 2632935"/>
              <a:gd name="connsiteY1136" fmla="*/ 556759 h 3379599"/>
              <a:gd name="connsiteX1137" fmla="*/ 1360958 w 2632935"/>
              <a:gd name="connsiteY1137" fmla="*/ 545276 h 3379599"/>
              <a:gd name="connsiteX1138" fmla="*/ 1413632 w 2632935"/>
              <a:gd name="connsiteY1138" fmla="*/ 461131 h 3379599"/>
              <a:gd name="connsiteX1139" fmla="*/ 1445435 w 2632935"/>
              <a:gd name="connsiteY1139" fmla="*/ 402709 h 3379599"/>
              <a:gd name="connsiteX1140" fmla="*/ 1446539 w 2632935"/>
              <a:gd name="connsiteY1140" fmla="*/ 401713 h 3379599"/>
              <a:gd name="connsiteX1141" fmla="*/ 1407007 w 2632935"/>
              <a:gd name="connsiteY1141" fmla="*/ 348592 h 3379599"/>
              <a:gd name="connsiteX1142" fmla="*/ 1405902 w 2632935"/>
              <a:gd name="connsiteY1142" fmla="*/ 348592 h 3379599"/>
              <a:gd name="connsiteX1143" fmla="*/ 1404025 w 2632935"/>
              <a:gd name="connsiteY1143" fmla="*/ 354556 h 3379599"/>
              <a:gd name="connsiteX1144" fmla="*/ 1356762 w 2632935"/>
              <a:gd name="connsiteY1144" fmla="*/ 409556 h 3379599"/>
              <a:gd name="connsiteX1145" fmla="*/ 1342959 w 2632935"/>
              <a:gd name="connsiteY1145" fmla="*/ 400169 h 3379599"/>
              <a:gd name="connsiteX1146" fmla="*/ 1369682 w 2632935"/>
              <a:gd name="connsiteY1146" fmla="*/ 357428 h 3379599"/>
              <a:gd name="connsiteX1147" fmla="*/ 1378184 w 2632935"/>
              <a:gd name="connsiteY1147" fmla="*/ 326836 h 3379599"/>
              <a:gd name="connsiteX1148" fmla="*/ 1307512 w 2632935"/>
              <a:gd name="connsiteY1148" fmla="*/ 313581 h 3379599"/>
              <a:gd name="connsiteX1149" fmla="*/ 1297905 w 2632935"/>
              <a:gd name="connsiteY1149" fmla="*/ 331252 h 3379599"/>
              <a:gd name="connsiteX1150" fmla="*/ 1265661 w 2632935"/>
              <a:gd name="connsiteY1150" fmla="*/ 375761 h 3379599"/>
              <a:gd name="connsiteX1151" fmla="*/ 1251305 w 2632935"/>
              <a:gd name="connsiteY1151" fmla="*/ 365488 h 3379599"/>
              <a:gd name="connsiteX1152" fmla="*/ 1273610 w 2632935"/>
              <a:gd name="connsiteY1152" fmla="*/ 327608 h 3379599"/>
              <a:gd name="connsiteX1153" fmla="*/ 1280126 w 2632935"/>
              <a:gd name="connsiteY1153" fmla="*/ 310489 h 3379599"/>
              <a:gd name="connsiteX1154" fmla="*/ 1279354 w 2632935"/>
              <a:gd name="connsiteY1154" fmla="*/ 309055 h 3379599"/>
              <a:gd name="connsiteX1155" fmla="*/ 1167381 w 2632935"/>
              <a:gd name="connsiteY1155" fmla="*/ 366263 h 3379599"/>
              <a:gd name="connsiteX1156" fmla="*/ 1128069 w 2632935"/>
              <a:gd name="connsiteY1156" fmla="*/ 431312 h 3379599"/>
              <a:gd name="connsiteX1157" fmla="*/ 1110069 w 2632935"/>
              <a:gd name="connsiteY1157" fmla="*/ 465440 h 3379599"/>
              <a:gd name="connsiteX1158" fmla="*/ 1112058 w 2632935"/>
              <a:gd name="connsiteY1158" fmla="*/ 463673 h 3379599"/>
              <a:gd name="connsiteX1159" fmla="*/ 1102340 w 2632935"/>
              <a:gd name="connsiteY1159" fmla="*/ 508949 h 3379599"/>
              <a:gd name="connsiteX1160" fmla="*/ 1086217 w 2632935"/>
              <a:gd name="connsiteY1160" fmla="*/ 522199 h 3379599"/>
              <a:gd name="connsiteX1161" fmla="*/ 1077825 w 2632935"/>
              <a:gd name="connsiteY1161" fmla="*/ 548146 h 3379599"/>
              <a:gd name="connsiteX1162" fmla="*/ 1070647 w 2632935"/>
              <a:gd name="connsiteY1162" fmla="*/ 573982 h 3379599"/>
              <a:gd name="connsiteX1163" fmla="*/ 1089199 w 2632935"/>
              <a:gd name="connsiteY1163" fmla="*/ 559740 h 3379599"/>
              <a:gd name="connsiteX1164" fmla="*/ 1070647 w 2632935"/>
              <a:gd name="connsiteY1164" fmla="*/ 619261 h 3379599"/>
              <a:gd name="connsiteX1165" fmla="*/ 1055188 w 2632935"/>
              <a:gd name="connsiteY1165" fmla="*/ 631847 h 3379599"/>
              <a:gd name="connsiteX1166" fmla="*/ 1038623 w 2632935"/>
              <a:gd name="connsiteY1166" fmla="*/ 689701 h 3379599"/>
              <a:gd name="connsiteX1167" fmla="*/ 1046795 w 2632935"/>
              <a:gd name="connsiteY1167" fmla="*/ 684626 h 3379599"/>
              <a:gd name="connsiteX1168" fmla="*/ 1025815 w 2632935"/>
              <a:gd name="connsiteY1168" fmla="*/ 734205 h 3379599"/>
              <a:gd name="connsiteX1169" fmla="*/ 1022833 w 2632935"/>
              <a:gd name="connsiteY1169" fmla="*/ 736195 h 3379599"/>
              <a:gd name="connsiteX1170" fmla="*/ 1011127 w 2632935"/>
              <a:gd name="connsiteY1170" fmla="*/ 765125 h 3379599"/>
              <a:gd name="connsiteX1171" fmla="*/ 963755 w 2632935"/>
              <a:gd name="connsiteY1171" fmla="*/ 862074 h 3379599"/>
              <a:gd name="connsiteX1172" fmla="*/ 942553 w 2632935"/>
              <a:gd name="connsiteY1172" fmla="*/ 904809 h 3379599"/>
              <a:gd name="connsiteX1173" fmla="*/ 939682 w 2632935"/>
              <a:gd name="connsiteY1173" fmla="*/ 906243 h 3379599"/>
              <a:gd name="connsiteX1174" fmla="*/ 918369 w 2632935"/>
              <a:gd name="connsiteY1174" fmla="*/ 943570 h 3379599"/>
              <a:gd name="connsiteX1175" fmla="*/ 924001 w 2632935"/>
              <a:gd name="connsiteY1175" fmla="*/ 942027 h 3379599"/>
              <a:gd name="connsiteX1176" fmla="*/ 908652 w 2632935"/>
              <a:gd name="connsiteY1176" fmla="*/ 972718 h 3379599"/>
              <a:gd name="connsiteX1177" fmla="*/ 899707 w 2632935"/>
              <a:gd name="connsiteY1177" fmla="*/ 975482 h 3379599"/>
              <a:gd name="connsiteX1178" fmla="*/ 866469 w 2632935"/>
              <a:gd name="connsiteY1178" fmla="*/ 1031688 h 3379599"/>
              <a:gd name="connsiteX1179" fmla="*/ 879169 w 2632935"/>
              <a:gd name="connsiteY1179" fmla="*/ 1030697 h 3379599"/>
              <a:gd name="connsiteX1180" fmla="*/ 863046 w 2632935"/>
              <a:gd name="connsiteY1180" fmla="*/ 1062055 h 3379599"/>
              <a:gd name="connsiteX1181" fmla="*/ 847806 w 2632935"/>
              <a:gd name="connsiteY1181" fmla="*/ 1063492 h 3379599"/>
              <a:gd name="connsiteX1182" fmla="*/ 775146 w 2632935"/>
              <a:gd name="connsiteY1182" fmla="*/ 1195779 h 3379599"/>
              <a:gd name="connsiteX1183" fmla="*/ 469045 w 2632935"/>
              <a:gd name="connsiteY1183" fmla="*/ 1638694 h 3379599"/>
              <a:gd name="connsiteX1184" fmla="*/ 363367 w 2632935"/>
              <a:gd name="connsiteY1184" fmla="*/ 1731457 h 3379599"/>
              <a:gd name="connsiteX1185" fmla="*/ 528565 w 2632935"/>
              <a:gd name="connsiteY1185" fmla="*/ 1633287 h 3379599"/>
              <a:gd name="connsiteX1186" fmla="*/ 753503 w 2632935"/>
              <a:gd name="connsiteY1186" fmla="*/ 1458595 h 3379599"/>
              <a:gd name="connsiteX1187" fmla="*/ 1184607 w 2632935"/>
              <a:gd name="connsiteY1187" fmla="*/ 1042732 h 3379599"/>
              <a:gd name="connsiteX1188" fmla="*/ 1193331 w 2632935"/>
              <a:gd name="connsiteY1188" fmla="*/ 1051564 h 3379599"/>
              <a:gd name="connsiteX1189" fmla="*/ 794030 w 2632935"/>
              <a:gd name="connsiteY1189" fmla="*/ 1467976 h 3379599"/>
              <a:gd name="connsiteX1190" fmla="*/ 577926 w 2632935"/>
              <a:gd name="connsiteY1190" fmla="*/ 1646648 h 3379599"/>
              <a:gd name="connsiteX1191" fmla="*/ 774595 w 2632935"/>
              <a:gd name="connsiteY1191" fmla="*/ 1524633 h 3379599"/>
              <a:gd name="connsiteX1192" fmla="*/ 1129504 w 2632935"/>
              <a:gd name="connsiteY1192" fmla="*/ 1229023 h 3379599"/>
              <a:gd name="connsiteX1193" fmla="*/ 1139775 w 2632935"/>
              <a:gd name="connsiteY1193" fmla="*/ 1239179 h 3379599"/>
              <a:gd name="connsiteX1194" fmla="*/ 813906 w 2632935"/>
              <a:gd name="connsiteY1194" fmla="*/ 1534789 h 3379599"/>
              <a:gd name="connsiteX1195" fmla="*/ 948737 w 2632935"/>
              <a:gd name="connsiteY1195" fmla="*/ 1451743 h 3379599"/>
              <a:gd name="connsiteX1196" fmla="*/ 1523837 w 2632935"/>
              <a:gd name="connsiteY1196" fmla="*/ 960682 h 3379599"/>
              <a:gd name="connsiteX1197" fmla="*/ 1535985 w 2632935"/>
              <a:gd name="connsiteY1197" fmla="*/ 975923 h 3379599"/>
              <a:gd name="connsiteX1198" fmla="*/ 1242471 w 2632935"/>
              <a:gd name="connsiteY1198" fmla="*/ 1248233 h 3379599"/>
              <a:gd name="connsiteX1199" fmla="*/ 1096156 w 2632935"/>
              <a:gd name="connsiteY1199" fmla="*/ 1381076 h 3379599"/>
              <a:gd name="connsiteX1200" fmla="*/ 1344615 w 2632935"/>
              <a:gd name="connsiteY1200" fmla="*/ 1224936 h 3379599"/>
              <a:gd name="connsiteX1201" fmla="*/ 1352235 w 2632935"/>
              <a:gd name="connsiteY1201" fmla="*/ 1235646 h 3379599"/>
              <a:gd name="connsiteX1202" fmla="*/ 953485 w 2632935"/>
              <a:gd name="connsiteY1202" fmla="*/ 1498681 h 3379599"/>
              <a:gd name="connsiteX1203" fmla="*/ 718830 w 2632935"/>
              <a:gd name="connsiteY1203" fmla="*/ 1629090 h 3379599"/>
              <a:gd name="connsiteX1204" fmla="*/ 877954 w 2632935"/>
              <a:gd name="connsiteY1204" fmla="*/ 1557426 h 3379599"/>
              <a:gd name="connsiteX1205" fmla="*/ 1508046 w 2632935"/>
              <a:gd name="connsiteY1205" fmla="*/ 1183306 h 3379599"/>
              <a:gd name="connsiteX1206" fmla="*/ 1517875 w 2632935"/>
              <a:gd name="connsiteY1206" fmla="*/ 1195451 h 3379599"/>
              <a:gd name="connsiteX1207" fmla="*/ 359060 w 2632935"/>
              <a:gd name="connsiteY1207" fmla="*/ 1799151 h 3379599"/>
              <a:gd name="connsiteX1208" fmla="*/ 551092 w 2632935"/>
              <a:gd name="connsiteY1208" fmla="*/ 1781042 h 3379599"/>
              <a:gd name="connsiteX1209" fmla="*/ 859734 w 2632935"/>
              <a:gd name="connsiteY1209" fmla="*/ 1779828 h 3379599"/>
              <a:gd name="connsiteX1210" fmla="*/ 861059 w 2632935"/>
              <a:gd name="connsiteY1210" fmla="*/ 1798709 h 3379599"/>
              <a:gd name="connsiteX1211" fmla="*/ 527571 w 2632935"/>
              <a:gd name="connsiteY1211" fmla="*/ 1811520 h 3379599"/>
              <a:gd name="connsiteX1212" fmla="*/ 410629 w 2632935"/>
              <a:gd name="connsiteY1212" fmla="*/ 1826320 h 3379599"/>
              <a:gd name="connsiteX1213" fmla="*/ 544356 w 2632935"/>
              <a:gd name="connsiteY1213" fmla="*/ 1843539 h 3379599"/>
              <a:gd name="connsiteX1214" fmla="*/ 886898 w 2632935"/>
              <a:gd name="connsiteY1214" fmla="*/ 1915869 h 3379599"/>
              <a:gd name="connsiteX1215" fmla="*/ 881156 w 2632935"/>
              <a:gd name="connsiteY1215" fmla="*/ 1930443 h 3379599"/>
              <a:gd name="connsiteX1216" fmla="*/ 513988 w 2632935"/>
              <a:gd name="connsiteY1216" fmla="*/ 1867501 h 3379599"/>
              <a:gd name="connsiteX1217" fmla="*/ 327257 w 2632935"/>
              <a:gd name="connsiteY1217" fmla="*/ 1850717 h 3379599"/>
              <a:gd name="connsiteX1218" fmla="*/ 312791 w 2632935"/>
              <a:gd name="connsiteY1218" fmla="*/ 1850497 h 3379599"/>
              <a:gd name="connsiteX1219" fmla="*/ 396826 w 2632935"/>
              <a:gd name="connsiteY1219" fmla="*/ 1879430 h 3379599"/>
              <a:gd name="connsiteX1220" fmla="*/ 631372 w 2632935"/>
              <a:gd name="connsiteY1220" fmla="*/ 1969088 h 3379599"/>
              <a:gd name="connsiteX1221" fmla="*/ 1041053 w 2632935"/>
              <a:gd name="connsiteY1221" fmla="*/ 2160901 h 3379599"/>
              <a:gd name="connsiteX1222" fmla="*/ 1036857 w 2632935"/>
              <a:gd name="connsiteY1222" fmla="*/ 2169735 h 3379599"/>
              <a:gd name="connsiteX1223" fmla="*/ 828261 w 2632935"/>
              <a:gd name="connsiteY1223" fmla="*/ 2080954 h 3379599"/>
              <a:gd name="connsiteX1224" fmla="*/ 618783 w 2632935"/>
              <a:gd name="connsiteY1224" fmla="*/ 1994156 h 3379599"/>
              <a:gd name="connsiteX1225" fmla="*/ 414163 w 2632935"/>
              <a:gd name="connsiteY1225" fmla="*/ 1919511 h 3379599"/>
              <a:gd name="connsiteX1226" fmla="*/ 548442 w 2632935"/>
              <a:gd name="connsiteY1226" fmla="*/ 1986424 h 3379599"/>
              <a:gd name="connsiteX1227" fmla="*/ 865586 w 2632935"/>
              <a:gd name="connsiteY1227" fmla="*/ 2167085 h 3379599"/>
              <a:gd name="connsiteX1228" fmla="*/ 856972 w 2632935"/>
              <a:gd name="connsiteY1228" fmla="*/ 2182434 h 3379599"/>
              <a:gd name="connsiteX1229" fmla="*/ 509130 w 2632935"/>
              <a:gd name="connsiteY1229" fmla="*/ 2000449 h 3379599"/>
              <a:gd name="connsiteX1230" fmla="*/ 305724 w 2632935"/>
              <a:gd name="connsiteY1230" fmla="*/ 1913331 h 3379599"/>
              <a:gd name="connsiteX1231" fmla="*/ 555509 w 2632935"/>
              <a:gd name="connsiteY1231" fmla="*/ 2064387 h 3379599"/>
              <a:gd name="connsiteX1232" fmla="*/ 885794 w 2632935"/>
              <a:gd name="connsiteY1232" fmla="*/ 2317155 h 3379599"/>
              <a:gd name="connsiteX1233" fmla="*/ 878727 w 2632935"/>
              <a:gd name="connsiteY1233" fmla="*/ 2325990 h 3379599"/>
              <a:gd name="connsiteX1234" fmla="*/ 538503 w 2632935"/>
              <a:gd name="connsiteY1234" fmla="*/ 2087579 h 3379599"/>
              <a:gd name="connsiteX1235" fmla="*/ 389759 w 2632935"/>
              <a:gd name="connsiteY1235" fmla="*/ 1999014 h 3379599"/>
              <a:gd name="connsiteX1236" fmla="*/ 506369 w 2632935"/>
              <a:gd name="connsiteY1236" fmla="*/ 2138374 h 3379599"/>
              <a:gd name="connsiteX1237" fmla="*/ 710989 w 2632935"/>
              <a:gd name="connsiteY1237" fmla="*/ 2497590 h 3379599"/>
              <a:gd name="connsiteX1238" fmla="*/ 691886 w 2632935"/>
              <a:gd name="connsiteY1238" fmla="*/ 2504438 h 3379599"/>
              <a:gd name="connsiteX1239" fmla="*/ 469928 w 2632935"/>
              <a:gd name="connsiteY1239" fmla="*/ 2131529 h 3379599"/>
              <a:gd name="connsiteX1240" fmla="*/ 382692 w 2632935"/>
              <a:gd name="connsiteY1240" fmla="*/ 2035896 h 3379599"/>
              <a:gd name="connsiteX1241" fmla="*/ 380814 w 2632935"/>
              <a:gd name="connsiteY1241" fmla="*/ 2035896 h 3379599"/>
              <a:gd name="connsiteX1242" fmla="*/ 400580 w 2632935"/>
              <a:gd name="connsiteY1242" fmla="*/ 2072783 h 3379599"/>
              <a:gd name="connsiteX1243" fmla="*/ 414383 w 2632935"/>
              <a:gd name="connsiteY1243" fmla="*/ 2074327 h 3379599"/>
              <a:gd name="connsiteX1244" fmla="*/ 423770 w 2632935"/>
              <a:gd name="connsiteY1244" fmla="*/ 2094538 h 3379599"/>
              <a:gd name="connsiteX1245" fmla="*/ 424874 w 2632935"/>
              <a:gd name="connsiteY1245" fmla="*/ 2096968 h 3379599"/>
              <a:gd name="connsiteX1246" fmla="*/ 412838 w 2632935"/>
              <a:gd name="connsiteY1246" fmla="*/ 2095532 h 3379599"/>
              <a:gd name="connsiteX1247" fmla="*/ 424654 w 2632935"/>
              <a:gd name="connsiteY1247" fmla="*/ 2117841 h 3379599"/>
              <a:gd name="connsiteX1248" fmla="*/ 434040 w 2632935"/>
              <a:gd name="connsiteY1248" fmla="*/ 2119605 h 3379599"/>
              <a:gd name="connsiteX1249" fmla="*/ 442101 w 2632935"/>
              <a:gd name="connsiteY1249" fmla="*/ 2141469 h 3379599"/>
              <a:gd name="connsiteX1250" fmla="*/ 435585 w 2632935"/>
              <a:gd name="connsiteY1250" fmla="*/ 2139921 h 3379599"/>
              <a:gd name="connsiteX1251" fmla="*/ 445524 w 2632935"/>
              <a:gd name="connsiteY1251" fmla="*/ 2160017 h 3379599"/>
              <a:gd name="connsiteX1252" fmla="*/ 448836 w 2632935"/>
              <a:gd name="connsiteY1252" fmla="*/ 2160791 h 3379599"/>
              <a:gd name="connsiteX1253" fmla="*/ 455020 w 2632935"/>
              <a:gd name="connsiteY1253" fmla="*/ 2179452 h 3379599"/>
              <a:gd name="connsiteX1254" fmla="*/ 564453 w 2632935"/>
              <a:gd name="connsiteY1254" fmla="*/ 2421617 h 3379599"/>
              <a:gd name="connsiteX1255" fmla="*/ 692216 w 2632935"/>
              <a:gd name="connsiteY1255" fmla="*/ 2860345 h 3379599"/>
              <a:gd name="connsiteX1256" fmla="*/ 766202 w 2632935"/>
              <a:gd name="connsiteY1256" fmla="*/ 3088484 h 3379599"/>
              <a:gd name="connsiteX1257" fmla="*/ 824286 w 2632935"/>
              <a:gd name="connsiteY1257" fmla="*/ 3154741 h 3379599"/>
              <a:gd name="connsiteX1258" fmla="*/ 876407 w 2632935"/>
              <a:gd name="connsiteY1258" fmla="*/ 3155404 h 3379599"/>
              <a:gd name="connsiteX1259" fmla="*/ 911523 w 2632935"/>
              <a:gd name="connsiteY1259" fmla="*/ 3144249 h 3379599"/>
              <a:gd name="connsiteX1260" fmla="*/ 912075 w 2632935"/>
              <a:gd name="connsiteY1260" fmla="*/ 3144580 h 3379599"/>
              <a:gd name="connsiteX1261" fmla="*/ 964306 w 2632935"/>
              <a:gd name="connsiteY1261" fmla="*/ 3179808 h 3379599"/>
              <a:gd name="connsiteX1262" fmla="*/ 64705 w 2632935"/>
              <a:gd name="connsiteY1262" fmla="*/ 3334845 h 3379599"/>
              <a:gd name="connsiteX1263" fmla="*/ 0 w 2632935"/>
              <a:gd name="connsiteY1263" fmla="*/ 3304598 h 3379599"/>
              <a:gd name="connsiteX1264" fmla="*/ 0 w 2632935"/>
              <a:gd name="connsiteY1264" fmla="*/ 3269767 h 3379599"/>
              <a:gd name="connsiteX1265" fmla="*/ 10486 w 2632935"/>
              <a:gd name="connsiteY1265" fmla="*/ 3279107 h 3379599"/>
              <a:gd name="connsiteX1266" fmla="*/ 92602 w 2632935"/>
              <a:gd name="connsiteY1266" fmla="*/ 3309778 h 3379599"/>
              <a:gd name="connsiteX1267" fmla="*/ 160403 w 2632935"/>
              <a:gd name="connsiteY1267" fmla="*/ 3205978 h 3379599"/>
              <a:gd name="connsiteX1268" fmla="*/ 118551 w 2632935"/>
              <a:gd name="connsiteY1268" fmla="*/ 3114766 h 3379599"/>
              <a:gd name="connsiteX1269" fmla="*/ 71620 w 2632935"/>
              <a:gd name="connsiteY1269" fmla="*/ 3086939 h 3379599"/>
              <a:gd name="connsiteX1270" fmla="*/ 80344 w 2632935"/>
              <a:gd name="connsiteY1270" fmla="*/ 3072473 h 3379599"/>
              <a:gd name="connsiteX1271" fmla="*/ 102761 w 2632935"/>
              <a:gd name="connsiteY1271" fmla="*/ 3081526 h 3379599"/>
              <a:gd name="connsiteX1272" fmla="*/ 104416 w 2632935"/>
              <a:gd name="connsiteY1272" fmla="*/ 3079541 h 3379599"/>
              <a:gd name="connsiteX1273" fmla="*/ 100441 w 2632935"/>
              <a:gd name="connsiteY1273" fmla="*/ 2999367 h 3379599"/>
              <a:gd name="connsiteX1274" fmla="*/ 98122 w 2632935"/>
              <a:gd name="connsiteY1274" fmla="*/ 2996386 h 3379599"/>
              <a:gd name="connsiteX1275" fmla="*/ 51412 w 2632935"/>
              <a:gd name="connsiteY1275" fmla="*/ 2924943 h 3379599"/>
              <a:gd name="connsiteX1276" fmla="*/ 66430 w 2632935"/>
              <a:gd name="connsiteY1276" fmla="*/ 2907827 h 3379599"/>
              <a:gd name="connsiteX1277" fmla="*/ 249517 w 2632935"/>
              <a:gd name="connsiteY1277" fmla="*/ 2955647 h 3379599"/>
              <a:gd name="connsiteX1278" fmla="*/ 382470 w 2632935"/>
              <a:gd name="connsiteY1278" fmla="*/ 2980379 h 3379599"/>
              <a:gd name="connsiteX1279" fmla="*/ 411513 w 2632935"/>
              <a:gd name="connsiteY1279" fmla="*/ 2868516 h 3379599"/>
              <a:gd name="connsiteX1280" fmla="*/ 404004 w 2632935"/>
              <a:gd name="connsiteY1280" fmla="*/ 2842897 h 3379599"/>
              <a:gd name="connsiteX1281" fmla="*/ 428298 w 2632935"/>
              <a:gd name="connsiteY1281" fmla="*/ 2801044 h 3379599"/>
              <a:gd name="connsiteX1282" fmla="*/ 420789 w 2632935"/>
              <a:gd name="connsiteY1282" fmla="*/ 2789780 h 3379599"/>
              <a:gd name="connsiteX1283" fmla="*/ 286289 w 2632935"/>
              <a:gd name="connsiteY1283" fmla="*/ 2697686 h 3379599"/>
              <a:gd name="connsiteX1284" fmla="*/ 291479 w 2632935"/>
              <a:gd name="connsiteY1284" fmla="*/ 2684214 h 3379599"/>
              <a:gd name="connsiteX1285" fmla="*/ 451708 w 2632935"/>
              <a:gd name="connsiteY1285" fmla="*/ 2775425 h 3379599"/>
              <a:gd name="connsiteX1286" fmla="*/ 576821 w 2632935"/>
              <a:gd name="connsiteY1286" fmla="*/ 2708728 h 3379599"/>
              <a:gd name="connsiteX1287" fmla="*/ 531105 w 2632935"/>
              <a:gd name="connsiteY1287" fmla="*/ 2677368 h 3379599"/>
              <a:gd name="connsiteX1288" fmla="*/ 479204 w 2632935"/>
              <a:gd name="connsiteY1288" fmla="*/ 2645895 h 3379599"/>
              <a:gd name="connsiteX1289" fmla="*/ 485278 w 2632935"/>
              <a:gd name="connsiteY1289" fmla="*/ 2630768 h 3379599"/>
              <a:gd name="connsiteX1290" fmla="*/ 543473 w 2632935"/>
              <a:gd name="connsiteY1290" fmla="*/ 2657602 h 3379599"/>
              <a:gd name="connsiteX1291" fmla="*/ 579581 w 2632935"/>
              <a:gd name="connsiteY1291" fmla="*/ 2682557 h 3379599"/>
              <a:gd name="connsiteX1292" fmla="*/ 573397 w 2632935"/>
              <a:gd name="connsiteY1292" fmla="*/ 2652853 h 3379599"/>
              <a:gd name="connsiteX1293" fmla="*/ 428629 w 2632935"/>
              <a:gd name="connsiteY1293" fmla="*/ 2566609 h 3379599"/>
              <a:gd name="connsiteX1294" fmla="*/ 436690 w 2632935"/>
              <a:gd name="connsiteY1294" fmla="*/ 2547505 h 3379599"/>
              <a:gd name="connsiteX1295" fmla="*/ 592722 w 2632935"/>
              <a:gd name="connsiteY1295" fmla="*/ 2630104 h 3379599"/>
              <a:gd name="connsiteX1296" fmla="*/ 572404 w 2632935"/>
              <a:gd name="connsiteY1296" fmla="*/ 2567271 h 3379599"/>
              <a:gd name="connsiteX1297" fmla="*/ 560809 w 2632935"/>
              <a:gd name="connsiteY1297" fmla="*/ 2562633 h 3379599"/>
              <a:gd name="connsiteX1298" fmla="*/ 485168 w 2632935"/>
              <a:gd name="connsiteY1298" fmla="*/ 2527739 h 3379599"/>
              <a:gd name="connsiteX1299" fmla="*/ 490136 w 2632935"/>
              <a:gd name="connsiteY1299" fmla="*/ 2516143 h 3379599"/>
              <a:gd name="connsiteX1300" fmla="*/ 561471 w 2632935"/>
              <a:gd name="connsiteY1300" fmla="*/ 2535358 h 3379599"/>
              <a:gd name="connsiteX1301" fmla="*/ 560257 w 2632935"/>
              <a:gd name="connsiteY1301" fmla="*/ 2531714 h 3379599"/>
              <a:gd name="connsiteX1302" fmla="*/ 542920 w 2632935"/>
              <a:gd name="connsiteY1302" fmla="*/ 2526081 h 3379599"/>
              <a:gd name="connsiteX1303" fmla="*/ 377502 w 2632935"/>
              <a:gd name="connsiteY1303" fmla="*/ 2468218 h 3379599"/>
              <a:gd name="connsiteX1304" fmla="*/ 382250 w 2632935"/>
              <a:gd name="connsiteY1304" fmla="*/ 2452648 h 3379599"/>
              <a:gd name="connsiteX1305" fmla="*/ 530883 w 2632935"/>
              <a:gd name="connsiteY1305" fmla="*/ 2495273 h 3379599"/>
              <a:gd name="connsiteX1306" fmla="*/ 548773 w 2632935"/>
              <a:gd name="connsiteY1306" fmla="*/ 2500463 h 3379599"/>
              <a:gd name="connsiteX1307" fmla="*/ 535742 w 2632935"/>
              <a:gd name="connsiteY1307" fmla="*/ 2465236 h 3379599"/>
              <a:gd name="connsiteX1308" fmla="*/ 489032 w 2632935"/>
              <a:gd name="connsiteY1308" fmla="*/ 2452207 h 3379599"/>
              <a:gd name="connsiteX1309" fmla="*/ 305282 w 2632935"/>
              <a:gd name="connsiteY1309" fmla="*/ 2398206 h 3379599"/>
              <a:gd name="connsiteX1310" fmla="*/ 309699 w 2632935"/>
              <a:gd name="connsiteY1310" fmla="*/ 2380097 h 3379599"/>
              <a:gd name="connsiteX1311" fmla="*/ 518295 w 2632935"/>
              <a:gd name="connsiteY1311" fmla="*/ 2433212 h 3379599"/>
              <a:gd name="connsiteX1312" fmla="*/ 523706 w 2632935"/>
              <a:gd name="connsiteY1312" fmla="*/ 2434538 h 3379599"/>
              <a:gd name="connsiteX1313" fmla="*/ 512774 w 2632935"/>
              <a:gd name="connsiteY1313" fmla="*/ 2406820 h 3379599"/>
              <a:gd name="connsiteX1314" fmla="*/ 451266 w 2632935"/>
              <a:gd name="connsiteY1314" fmla="*/ 2390808 h 3379599"/>
              <a:gd name="connsiteX1315" fmla="*/ 236266 w 2632935"/>
              <a:gd name="connsiteY1315" fmla="*/ 2327536 h 3379599"/>
              <a:gd name="connsiteX1316" fmla="*/ 239910 w 2632935"/>
              <a:gd name="connsiteY1316" fmla="*/ 2314945 h 3379599"/>
              <a:gd name="connsiteX1317" fmla="*/ 483511 w 2632935"/>
              <a:gd name="connsiteY1317" fmla="*/ 2375238 h 3379599"/>
              <a:gd name="connsiteX1318" fmla="*/ 501289 w 2632935"/>
              <a:gd name="connsiteY1318" fmla="*/ 2379214 h 3379599"/>
              <a:gd name="connsiteX1319" fmla="*/ 489915 w 2632935"/>
              <a:gd name="connsiteY1319" fmla="*/ 2352048 h 3379599"/>
              <a:gd name="connsiteX1320" fmla="*/ 263873 w 2632935"/>
              <a:gd name="connsiteY1320" fmla="*/ 2286125 h 3379599"/>
              <a:gd name="connsiteX1321" fmla="*/ 268621 w 2632935"/>
              <a:gd name="connsiteY1321" fmla="*/ 2270557 h 3379599"/>
              <a:gd name="connsiteX1322" fmla="*/ 477769 w 2632935"/>
              <a:gd name="connsiteY1322" fmla="*/ 2324002 h 3379599"/>
              <a:gd name="connsiteX1323" fmla="*/ 461315 w 2632935"/>
              <a:gd name="connsiteY1323" fmla="*/ 2286455 h 3379599"/>
              <a:gd name="connsiteX1324" fmla="*/ 430285 w 2632935"/>
              <a:gd name="connsiteY1324" fmla="*/ 2280160 h 3379599"/>
              <a:gd name="connsiteX1325" fmla="*/ 249407 w 2632935"/>
              <a:gd name="connsiteY1325" fmla="*/ 2241291 h 3379599"/>
              <a:gd name="connsiteX1326" fmla="*/ 252831 w 2632935"/>
              <a:gd name="connsiteY1326" fmla="*/ 2224615 h 3379599"/>
              <a:gd name="connsiteX1327" fmla="*/ 436469 w 2632935"/>
              <a:gd name="connsiteY1327" fmla="*/ 2257195 h 3379599"/>
              <a:gd name="connsiteX1328" fmla="*/ 449610 w 2632935"/>
              <a:gd name="connsiteY1328" fmla="*/ 2259622 h 3379599"/>
              <a:gd name="connsiteX1329" fmla="*/ 443426 w 2632935"/>
              <a:gd name="connsiteY1329" fmla="*/ 2245598 h 3379599"/>
              <a:gd name="connsiteX1330" fmla="*/ 342385 w 2632935"/>
              <a:gd name="connsiteY1330" fmla="*/ 2222958 h 3379599"/>
              <a:gd name="connsiteX1331" fmla="*/ 149085 w 2632935"/>
              <a:gd name="connsiteY1331" fmla="*/ 2183841 h 3379599"/>
              <a:gd name="connsiteX1332" fmla="*/ 0 w 2632935"/>
              <a:gd name="connsiteY1332" fmla="*/ 2143918 h 3379599"/>
              <a:gd name="connsiteX1333" fmla="*/ 0 w 2632935"/>
              <a:gd name="connsiteY1333" fmla="*/ 2129057 h 3379599"/>
              <a:gd name="connsiteX1334" fmla="*/ 155158 w 2632935"/>
              <a:gd name="connsiteY1334" fmla="*/ 2154844 h 3379599"/>
              <a:gd name="connsiteX1335" fmla="*/ 346582 w 2632935"/>
              <a:gd name="connsiteY1335" fmla="*/ 2198997 h 3379599"/>
              <a:gd name="connsiteX1336" fmla="*/ 430726 w 2632935"/>
              <a:gd name="connsiteY1336" fmla="*/ 2216664 h 3379599"/>
              <a:gd name="connsiteX1337" fmla="*/ 419022 w 2632935"/>
              <a:gd name="connsiteY1337" fmla="*/ 2190053 h 3379599"/>
              <a:gd name="connsiteX1338" fmla="*/ 165193 w 2632935"/>
              <a:gd name="connsiteY1338" fmla="*/ 2143897 h 3379599"/>
              <a:gd name="connsiteX1339" fmla="*/ 0 w 2632935"/>
              <a:gd name="connsiteY1339" fmla="*/ 2114006 h 3379599"/>
              <a:gd name="connsiteX1340" fmla="*/ 0 w 2632935"/>
              <a:gd name="connsiteY1340" fmla="*/ 2083568 h 3379599"/>
              <a:gd name="connsiteX1341" fmla="*/ 158484 w 2632935"/>
              <a:gd name="connsiteY1341" fmla="*/ 2106878 h 3379599"/>
              <a:gd name="connsiteX1342" fmla="*/ 401574 w 2632935"/>
              <a:gd name="connsiteY1342" fmla="*/ 2150300 h 3379599"/>
              <a:gd name="connsiteX1343" fmla="*/ 391746 w 2632935"/>
              <a:gd name="connsiteY1343" fmla="*/ 2129984 h 3379599"/>
              <a:gd name="connsiteX1344" fmla="*/ 227874 w 2632935"/>
              <a:gd name="connsiteY1344" fmla="*/ 2091444 h 3379599"/>
              <a:gd name="connsiteX1345" fmla="*/ 230414 w 2632935"/>
              <a:gd name="connsiteY1345" fmla="*/ 2083605 h 3379599"/>
              <a:gd name="connsiteX1346" fmla="*/ 381367 w 2632935"/>
              <a:gd name="connsiteY1346" fmla="*/ 2109447 h 3379599"/>
              <a:gd name="connsiteX1347" fmla="*/ 369771 w 2632935"/>
              <a:gd name="connsiteY1347" fmla="*/ 2087801 h 3379599"/>
              <a:gd name="connsiteX1348" fmla="*/ 358508 w 2632935"/>
              <a:gd name="connsiteY1348" fmla="*/ 2084488 h 3379599"/>
              <a:gd name="connsiteX1349" fmla="*/ 359943 w 2632935"/>
              <a:gd name="connsiteY1349" fmla="*/ 2072231 h 3379599"/>
              <a:gd name="connsiteX1350" fmla="*/ 360827 w 2632935"/>
              <a:gd name="connsiteY1350" fmla="*/ 2072231 h 3379599"/>
              <a:gd name="connsiteX1351" fmla="*/ 353428 w 2632935"/>
              <a:gd name="connsiteY1351" fmla="*/ 2059529 h 3379599"/>
              <a:gd name="connsiteX1352" fmla="*/ 330349 w 2632935"/>
              <a:gd name="connsiteY1352" fmla="*/ 2034680 h 3379599"/>
              <a:gd name="connsiteX1353" fmla="*/ 281320 w 2632935"/>
              <a:gd name="connsiteY1353" fmla="*/ 2033246 h 3379599"/>
              <a:gd name="connsiteX1354" fmla="*/ 137904 w 2632935"/>
              <a:gd name="connsiteY1354" fmla="*/ 2031479 h 3379599"/>
              <a:gd name="connsiteX1355" fmla="*/ 0 w 2632935"/>
              <a:gd name="connsiteY1355" fmla="*/ 2016242 h 3379599"/>
              <a:gd name="connsiteX1356" fmla="*/ 0 w 2632935"/>
              <a:gd name="connsiteY1356" fmla="*/ 2003462 h 3379599"/>
              <a:gd name="connsiteX1357" fmla="*/ 126530 w 2632935"/>
              <a:gd name="connsiteY1357" fmla="*/ 2004632 h 3379599"/>
              <a:gd name="connsiteX1358" fmla="*/ 256806 w 2632935"/>
              <a:gd name="connsiteY1358" fmla="*/ 2013369 h 3379599"/>
              <a:gd name="connsiteX1359" fmla="*/ 309811 w 2632935"/>
              <a:gd name="connsiteY1359" fmla="*/ 2014250 h 3379599"/>
              <a:gd name="connsiteX1360" fmla="*/ 289381 w 2632935"/>
              <a:gd name="connsiteY1360" fmla="*/ 1995592 h 3379599"/>
              <a:gd name="connsiteX1361" fmla="*/ 284522 w 2632935"/>
              <a:gd name="connsiteY1361" fmla="*/ 1995482 h 3379599"/>
              <a:gd name="connsiteX1362" fmla="*/ 148257 w 2632935"/>
              <a:gd name="connsiteY1362" fmla="*/ 1984328 h 3379599"/>
              <a:gd name="connsiteX1363" fmla="*/ 148367 w 2632935"/>
              <a:gd name="connsiteY1363" fmla="*/ 1969199 h 3379599"/>
              <a:gd name="connsiteX1364" fmla="*/ 258351 w 2632935"/>
              <a:gd name="connsiteY1364" fmla="*/ 1969199 h 3379599"/>
              <a:gd name="connsiteX1365" fmla="*/ 219150 w 2632935"/>
              <a:gd name="connsiteY1365" fmla="*/ 1937951 h 3379599"/>
              <a:gd name="connsiteX1366" fmla="*/ 102319 w 2632935"/>
              <a:gd name="connsiteY1366" fmla="*/ 1945018 h 3379599"/>
              <a:gd name="connsiteX1367" fmla="*/ 101436 w 2632935"/>
              <a:gd name="connsiteY1367" fmla="*/ 1937509 h 3379599"/>
              <a:gd name="connsiteX1368" fmla="*/ 189887 w 2632935"/>
              <a:gd name="connsiteY1368" fmla="*/ 1915314 h 3379599"/>
              <a:gd name="connsiteX1369" fmla="*/ 165703 w 2632935"/>
              <a:gd name="connsiteY1369" fmla="*/ 1896764 h 3379599"/>
              <a:gd name="connsiteX1370" fmla="*/ 152232 w 2632935"/>
              <a:gd name="connsiteY1370" fmla="*/ 1898315 h 3379599"/>
              <a:gd name="connsiteX1371" fmla="*/ 145938 w 2632935"/>
              <a:gd name="connsiteY1371" fmla="*/ 1881420 h 3379599"/>
              <a:gd name="connsiteX1372" fmla="*/ 123521 w 2632935"/>
              <a:gd name="connsiteY1372" fmla="*/ 1863526 h 3379599"/>
              <a:gd name="connsiteX1373" fmla="*/ 89288 w 2632935"/>
              <a:gd name="connsiteY1373" fmla="*/ 1853474 h 3379599"/>
              <a:gd name="connsiteX1374" fmla="*/ 0 w 2632935"/>
              <a:gd name="connsiteY1374" fmla="*/ 1874701 h 3379599"/>
              <a:gd name="connsiteX1375" fmla="*/ 0 w 2632935"/>
              <a:gd name="connsiteY1375" fmla="*/ 1845481 h 3379599"/>
              <a:gd name="connsiteX1376" fmla="*/ 35400 w 2632935"/>
              <a:gd name="connsiteY1376" fmla="*/ 1836364 h 3379599"/>
              <a:gd name="connsiteX1377" fmla="*/ 0 w 2632935"/>
              <a:gd name="connsiteY1377" fmla="*/ 1823838 h 3379599"/>
              <a:gd name="connsiteX1378" fmla="*/ 0 w 2632935"/>
              <a:gd name="connsiteY1378" fmla="*/ 1764654 h 3379599"/>
              <a:gd name="connsiteX1379" fmla="*/ 100663 w 2632935"/>
              <a:gd name="connsiteY1379" fmla="*/ 1801246 h 3379599"/>
              <a:gd name="connsiteX1380" fmla="*/ 214512 w 2632935"/>
              <a:gd name="connsiteY1380" fmla="*/ 1784686 h 3379599"/>
              <a:gd name="connsiteX1381" fmla="*/ 239910 w 2632935"/>
              <a:gd name="connsiteY1381" fmla="*/ 1776180 h 3379599"/>
              <a:gd name="connsiteX1382" fmla="*/ 287614 w 2632935"/>
              <a:gd name="connsiteY1382" fmla="*/ 1744045 h 3379599"/>
              <a:gd name="connsiteX1383" fmla="*/ 439009 w 2632935"/>
              <a:gd name="connsiteY1383" fmla="*/ 1615175 h 3379599"/>
              <a:gd name="connsiteX1384" fmla="*/ 628832 w 2632935"/>
              <a:gd name="connsiteY1384" fmla="*/ 1384719 h 3379599"/>
              <a:gd name="connsiteX1385" fmla="*/ 777465 w 2632935"/>
              <a:gd name="connsiteY1385" fmla="*/ 1113183 h 3379599"/>
              <a:gd name="connsiteX1386" fmla="*/ 803967 w 2632935"/>
              <a:gd name="connsiteY1386" fmla="*/ 1068240 h 3379599"/>
              <a:gd name="connsiteX1387" fmla="*/ 91248 w 2632935"/>
              <a:gd name="connsiteY1387" fmla="*/ 1251105 h 3379599"/>
              <a:gd name="connsiteX1388" fmla="*/ 0 w 2632935"/>
              <a:gd name="connsiteY1388" fmla="*/ 1301794 h 3379599"/>
              <a:gd name="connsiteX1389" fmla="*/ 0 w 2632935"/>
              <a:gd name="connsiteY1389" fmla="*/ 1269931 h 3379599"/>
              <a:gd name="connsiteX1390" fmla="*/ 92520 w 2632935"/>
              <a:gd name="connsiteY1390" fmla="*/ 1221278 h 3379599"/>
              <a:gd name="connsiteX1391" fmla="*/ 538614 w 2632935"/>
              <a:gd name="connsiteY1391" fmla="*/ 1076411 h 3379599"/>
              <a:gd name="connsiteX1392" fmla="*/ 823182 w 2632935"/>
              <a:gd name="connsiteY1392" fmla="*/ 1035556 h 3379599"/>
              <a:gd name="connsiteX1393" fmla="*/ 850458 w 2632935"/>
              <a:gd name="connsiteY1393" fmla="*/ 990276 h 3379599"/>
              <a:gd name="connsiteX1394" fmla="*/ 589852 w 2632935"/>
              <a:gd name="connsiteY1394" fmla="*/ 1040411 h 3379599"/>
              <a:gd name="connsiteX1395" fmla="*/ 586870 w 2632935"/>
              <a:gd name="connsiteY1395" fmla="*/ 1025727 h 3379599"/>
              <a:gd name="connsiteX1396" fmla="*/ 819427 w 2632935"/>
              <a:gd name="connsiteY1396" fmla="*/ 970842 h 3379599"/>
              <a:gd name="connsiteX1397" fmla="*/ 870223 w 2632935"/>
              <a:gd name="connsiteY1397" fmla="*/ 957260 h 3379599"/>
              <a:gd name="connsiteX1398" fmla="*/ 885241 w 2632935"/>
              <a:gd name="connsiteY1398" fmla="*/ 931753 h 3379599"/>
              <a:gd name="connsiteX1399" fmla="*/ 817770 w 2632935"/>
              <a:gd name="connsiteY1399" fmla="*/ 956928 h 3379599"/>
              <a:gd name="connsiteX1400" fmla="*/ 813023 w 2632935"/>
              <a:gd name="connsiteY1400" fmla="*/ 942907 h 3379599"/>
              <a:gd name="connsiteX1401" fmla="*/ 909315 w 2632935"/>
              <a:gd name="connsiteY1401" fmla="*/ 889790 h 3379599"/>
              <a:gd name="connsiteX1402" fmla="*/ 913290 w 2632935"/>
              <a:gd name="connsiteY1402" fmla="*/ 882833 h 3379599"/>
              <a:gd name="connsiteX1403" fmla="*/ 926761 w 2632935"/>
              <a:gd name="connsiteY1403" fmla="*/ 857216 h 3379599"/>
              <a:gd name="connsiteX1404" fmla="*/ 860947 w 2632935"/>
              <a:gd name="connsiteY1404" fmla="*/ 889350 h 3379599"/>
              <a:gd name="connsiteX1405" fmla="*/ 854985 w 2632935"/>
              <a:gd name="connsiteY1405" fmla="*/ 877643 h 3379599"/>
              <a:gd name="connsiteX1406" fmla="*/ 946196 w 2632935"/>
              <a:gd name="connsiteY1406" fmla="*/ 816472 h 3379599"/>
              <a:gd name="connsiteX1407" fmla="*/ 964528 w 2632935"/>
              <a:gd name="connsiteY1407" fmla="*/ 773188 h 3379599"/>
              <a:gd name="connsiteX1408" fmla="*/ 942663 w 2632935"/>
              <a:gd name="connsiteY1408" fmla="*/ 784564 h 3379599"/>
              <a:gd name="connsiteX1409" fmla="*/ 934492 w 2632935"/>
              <a:gd name="connsiteY1409" fmla="*/ 770426 h 3379599"/>
              <a:gd name="connsiteX1410" fmla="*/ 981423 w 2632935"/>
              <a:gd name="connsiteY1410" fmla="*/ 729899 h 3379599"/>
              <a:gd name="connsiteX1411" fmla="*/ 1002183 w 2632935"/>
              <a:gd name="connsiteY1411" fmla="*/ 672591 h 3379599"/>
              <a:gd name="connsiteX1412" fmla="*/ 874640 w 2632935"/>
              <a:gd name="connsiteY1412" fmla="*/ 743703 h 3379599"/>
              <a:gd name="connsiteX1413" fmla="*/ 865586 w 2632935"/>
              <a:gd name="connsiteY1413" fmla="*/ 729679 h 3379599"/>
              <a:gd name="connsiteX1414" fmla="*/ 1024048 w 2632935"/>
              <a:gd name="connsiteY1414" fmla="*/ 610093 h 3379599"/>
              <a:gd name="connsiteX1415" fmla="*/ 1043482 w 2632935"/>
              <a:gd name="connsiteY1415" fmla="*/ 556093 h 3379599"/>
              <a:gd name="connsiteX1416" fmla="*/ 956467 w 2632935"/>
              <a:gd name="connsiteY1416" fmla="*/ 614288 h 3379599"/>
              <a:gd name="connsiteX1417" fmla="*/ 949179 w 2632935"/>
              <a:gd name="connsiteY1417" fmla="*/ 603572 h 3379599"/>
              <a:gd name="connsiteX1418" fmla="*/ 1063249 w 2632935"/>
              <a:gd name="connsiteY1418" fmla="*/ 505524 h 3379599"/>
              <a:gd name="connsiteX1419" fmla="*/ 1104327 w 2632935"/>
              <a:gd name="connsiteY1419" fmla="*/ 416736 h 3379599"/>
              <a:gd name="connsiteX1420" fmla="*/ 1011459 w 2632935"/>
              <a:gd name="connsiteY1420" fmla="*/ 498127 h 3379599"/>
              <a:gd name="connsiteX1421" fmla="*/ 998098 w 2632935"/>
              <a:gd name="connsiteY1421" fmla="*/ 484103 h 3379599"/>
              <a:gd name="connsiteX1422" fmla="*/ 1135688 w 2632935"/>
              <a:gd name="connsiteY1422" fmla="*/ 319546 h 3379599"/>
              <a:gd name="connsiteX1423" fmla="*/ 1154461 w 2632935"/>
              <a:gd name="connsiteY1423" fmla="*/ 248903 h 3379599"/>
              <a:gd name="connsiteX1424" fmla="*/ 1134363 w 2632935"/>
              <a:gd name="connsiteY1424" fmla="*/ 216217 h 3379599"/>
              <a:gd name="connsiteX1425" fmla="*/ 1119787 w 2632935"/>
              <a:gd name="connsiteY1425" fmla="*/ 212352 h 3379599"/>
              <a:gd name="connsiteX1426" fmla="*/ 1065237 w 2632935"/>
              <a:gd name="connsiteY1426" fmla="*/ 225935 h 3379599"/>
              <a:gd name="connsiteX1427" fmla="*/ 1013336 w 2632935"/>
              <a:gd name="connsiteY1427" fmla="*/ 278351 h 3379599"/>
              <a:gd name="connsiteX1428" fmla="*/ 1000196 w 2632935"/>
              <a:gd name="connsiteY1428" fmla="*/ 267417 h 3379599"/>
              <a:gd name="connsiteX1429" fmla="*/ 1060820 w 2632935"/>
              <a:gd name="connsiteY1429" fmla="*/ 203407 h 3379599"/>
              <a:gd name="connsiteX1430" fmla="*/ 1062477 w 2632935"/>
              <a:gd name="connsiteY1430" fmla="*/ 200758 h 3379599"/>
              <a:gd name="connsiteX1431" fmla="*/ 1088647 w 2632935"/>
              <a:gd name="connsiteY1431" fmla="*/ 169617 h 3379599"/>
              <a:gd name="connsiteX1432" fmla="*/ 1066562 w 2632935"/>
              <a:gd name="connsiteY1432" fmla="*/ 153716 h 3379599"/>
              <a:gd name="connsiteX1433" fmla="*/ 1045029 w 2632935"/>
              <a:gd name="connsiteY1433" fmla="*/ 141568 h 3379599"/>
              <a:gd name="connsiteX1434" fmla="*/ 1046244 w 2632935"/>
              <a:gd name="connsiteY1434" fmla="*/ 127876 h 3379599"/>
              <a:gd name="connsiteX1435" fmla="*/ 1026257 w 2632935"/>
              <a:gd name="connsiteY1435" fmla="*/ 129422 h 3379599"/>
              <a:gd name="connsiteX1436" fmla="*/ 941118 w 2632935"/>
              <a:gd name="connsiteY1436" fmla="*/ 165310 h 3379599"/>
              <a:gd name="connsiteX1437" fmla="*/ 934271 w 2632935"/>
              <a:gd name="connsiteY1437" fmla="*/ 153605 h 3379599"/>
              <a:gd name="connsiteX1438" fmla="*/ 1014441 w 2632935"/>
              <a:gd name="connsiteY1438" fmla="*/ 107888 h 3379599"/>
              <a:gd name="connsiteX1439" fmla="*/ 1024379 w 2632935"/>
              <a:gd name="connsiteY1439" fmla="*/ 54222 h 3379599"/>
              <a:gd name="connsiteX1440" fmla="*/ 1012453 w 2632935"/>
              <a:gd name="connsiteY1440" fmla="*/ 38982 h 3379599"/>
              <a:gd name="connsiteX1441" fmla="*/ 984957 w 2632935"/>
              <a:gd name="connsiteY1441" fmla="*/ 64823 h 3379599"/>
              <a:gd name="connsiteX1442" fmla="*/ 973694 w 2632935"/>
              <a:gd name="connsiteY1442" fmla="*/ 56319 h 3379599"/>
              <a:gd name="connsiteX1443" fmla="*/ 997214 w 2632935"/>
              <a:gd name="connsiteY1443" fmla="*/ 24406 h 3379599"/>
              <a:gd name="connsiteX1444" fmla="*/ 982417 w 2632935"/>
              <a:gd name="connsiteY1444" fmla="*/ 13805 h 3379599"/>
              <a:gd name="connsiteX1445" fmla="*/ 988932 w 2632935"/>
              <a:gd name="connsiteY1445" fmla="*/ 7179 h 3379599"/>
              <a:gd name="connsiteX1446" fmla="*/ 987275 w 2632935"/>
              <a:gd name="connsiteY1446" fmla="*/ 6959 h 3379599"/>
              <a:gd name="connsiteX1447" fmla="*/ 958233 w 2632935"/>
              <a:gd name="connsiteY1447" fmla="*/ 6959 h 3379599"/>
              <a:gd name="connsiteX1448" fmla="*/ 953374 w 2632935"/>
              <a:gd name="connsiteY1448" fmla="*/ 5854 h 3379599"/>
              <a:gd name="connsiteX1449" fmla="*/ 953154 w 2632935"/>
              <a:gd name="connsiteY1449" fmla="*/ 7401 h 3379599"/>
              <a:gd name="connsiteX1450" fmla="*/ 902689 w 2632935"/>
              <a:gd name="connsiteY1450" fmla="*/ 71227 h 3379599"/>
              <a:gd name="connsiteX1451" fmla="*/ 890100 w 2632935"/>
              <a:gd name="connsiteY1451" fmla="*/ 64049 h 3379599"/>
              <a:gd name="connsiteX1452" fmla="*/ 932946 w 2632935"/>
              <a:gd name="connsiteY1452" fmla="*/ 112 h 3379599"/>
              <a:gd name="connsiteX1453" fmla="*/ 932583 w 2632935"/>
              <a:gd name="connsiteY1453" fmla="*/ 0 h 3379599"/>
              <a:gd name="connsiteX1454" fmla="*/ 1038659 w 2632935"/>
              <a:gd name="connsiteY1454" fmla="*/ 0 h 3379599"/>
              <a:gd name="connsiteX1455" fmla="*/ 1032551 w 2632935"/>
              <a:gd name="connsiteY1455" fmla="*/ 6959 h 3379599"/>
              <a:gd name="connsiteX1456" fmla="*/ 1033434 w 2632935"/>
              <a:gd name="connsiteY1456" fmla="*/ 8284 h 3379599"/>
              <a:gd name="connsiteX1457" fmla="*/ 1042713 w 2632935"/>
              <a:gd name="connsiteY1457" fmla="*/ 0 h 3379599"/>
              <a:gd name="connsiteX1458" fmla="*/ 1124839 w 2632935"/>
              <a:gd name="connsiteY1458" fmla="*/ 0 h 3379599"/>
              <a:gd name="connsiteX1459" fmla="*/ 1100352 w 2632935"/>
              <a:gd name="connsiteY1459" fmla="*/ 15903 h 3379599"/>
              <a:gd name="connsiteX1460" fmla="*/ 1049335 w 2632935"/>
              <a:gd name="connsiteY1460" fmla="*/ 48921 h 3379599"/>
              <a:gd name="connsiteX1461" fmla="*/ 1049777 w 2632935"/>
              <a:gd name="connsiteY1461" fmla="*/ 52785 h 3379599"/>
              <a:gd name="connsiteX1462" fmla="*/ 1128827 w 2632935"/>
              <a:gd name="connsiteY1462" fmla="*/ 0 h 3379599"/>
              <a:gd name="connsiteX1463" fmla="*/ 1183253 w 2632935"/>
              <a:gd name="connsiteY1463" fmla="*/ 0 h 3379599"/>
              <a:gd name="connsiteX1464" fmla="*/ 1141542 w 2632935"/>
              <a:gd name="connsiteY1464" fmla="*/ 27940 h 3379599"/>
              <a:gd name="connsiteX1465" fmla="*/ 1173565 w 2632935"/>
              <a:gd name="connsiteY1465" fmla="*/ 11376 h 3379599"/>
              <a:gd name="connsiteX1466" fmla="*/ 1192390 w 2632935"/>
              <a:gd name="connsiteY1466" fmla="*/ 0 h 3379599"/>
              <a:gd name="connsiteX1467" fmla="*/ 1244675 w 2632935"/>
              <a:gd name="connsiteY1467" fmla="*/ 0 h 3379599"/>
              <a:gd name="connsiteX1468" fmla="*/ 1132376 w 2632935"/>
              <a:gd name="connsiteY1468" fmla="*/ 59080 h 3379599"/>
              <a:gd name="connsiteX1469" fmla="*/ 1044587 w 2632935"/>
              <a:gd name="connsiteY1469" fmla="*/ 104576 h 3379599"/>
              <a:gd name="connsiteX1470" fmla="*/ 1043925 w 2632935"/>
              <a:gd name="connsiteY1470" fmla="*/ 101042 h 3379599"/>
              <a:gd name="connsiteX1471" fmla="*/ 1042488 w 2632935"/>
              <a:gd name="connsiteY1471" fmla="*/ 104576 h 3379599"/>
              <a:gd name="connsiteX1472" fmla="*/ 1045912 w 2632935"/>
              <a:gd name="connsiteY1472" fmla="*/ 104796 h 3379599"/>
              <a:gd name="connsiteX1473" fmla="*/ 1267980 w 2632935"/>
              <a:gd name="connsiteY1473" fmla="*/ 2652 h 3379599"/>
              <a:gd name="connsiteX1474" fmla="*/ 1272584 w 2632935"/>
              <a:gd name="connsiteY1474" fmla="*/ 0 h 3379599"/>
              <a:gd name="connsiteX1475" fmla="*/ 1329316 w 2632935"/>
              <a:gd name="connsiteY1475" fmla="*/ 0 h 3379599"/>
              <a:gd name="connsiteX1476" fmla="*/ 1278691 w 2632935"/>
              <a:gd name="connsiteY1476" fmla="*/ 26283 h 3379599"/>
              <a:gd name="connsiteX1477" fmla="*/ 1346231 w 2632935"/>
              <a:gd name="connsiteY1477" fmla="*/ 0 h 3379599"/>
              <a:gd name="connsiteX1478" fmla="*/ 1425262 w 2632935"/>
              <a:gd name="connsiteY1478" fmla="*/ 0 h 3379599"/>
              <a:gd name="connsiteX1479" fmla="*/ 1366728 w 2632935"/>
              <a:gd name="connsiteY1479" fmla="*/ 27070 h 3379599"/>
              <a:gd name="connsiteX1480" fmla="*/ 1156007 w 2632935"/>
              <a:gd name="connsiteY1480" fmla="*/ 105791 h 3379599"/>
              <a:gd name="connsiteX1481" fmla="*/ 1283218 w 2632935"/>
              <a:gd name="connsiteY1481" fmla="*/ 83153 h 3379599"/>
              <a:gd name="connsiteX1482" fmla="*/ 1287746 w 2632935"/>
              <a:gd name="connsiteY1482" fmla="*/ 101153 h 3379599"/>
              <a:gd name="connsiteX1483" fmla="*/ 1158327 w 2632935"/>
              <a:gd name="connsiteY1483" fmla="*/ 140796 h 3379599"/>
              <a:gd name="connsiteX1484" fmla="*/ 1208460 w 2632935"/>
              <a:gd name="connsiteY1484" fmla="*/ 135274 h 3379599"/>
              <a:gd name="connsiteX1485" fmla="*/ 1560057 w 2632935"/>
              <a:gd name="connsiteY1485" fmla="*/ 64381 h 3379599"/>
              <a:gd name="connsiteX1486" fmla="*/ 1564032 w 2632935"/>
              <a:gd name="connsiteY1486" fmla="*/ 80614 h 3379599"/>
              <a:gd name="connsiteX1487" fmla="*/ 1243686 w 2632935"/>
              <a:gd name="connsiteY1487" fmla="*/ 153826 h 3379599"/>
              <a:gd name="connsiteX1488" fmla="*/ 1109518 w 2632935"/>
              <a:gd name="connsiteY1488" fmla="*/ 173702 h 3379599"/>
              <a:gd name="connsiteX1489" fmla="*/ 1105432 w 2632935"/>
              <a:gd name="connsiteY1489" fmla="*/ 185628 h 3379599"/>
              <a:gd name="connsiteX1490" fmla="*/ 1107199 w 2632935"/>
              <a:gd name="connsiteY1490" fmla="*/ 185408 h 3379599"/>
              <a:gd name="connsiteX1491" fmla="*/ 1106315 w 2632935"/>
              <a:gd name="connsiteY1491" fmla="*/ 184525 h 3379599"/>
              <a:gd name="connsiteX1492" fmla="*/ 1145737 w 2632935"/>
              <a:gd name="connsiteY1492" fmla="*/ 180328 h 3379599"/>
              <a:gd name="connsiteX1493" fmla="*/ 1152142 w 2632935"/>
              <a:gd name="connsiteY1493" fmla="*/ 194904 h 3379599"/>
              <a:gd name="connsiteX1494" fmla="*/ 1169811 w 2632935"/>
              <a:gd name="connsiteY1494" fmla="*/ 214892 h 3379599"/>
              <a:gd name="connsiteX1495" fmla="*/ 1267427 w 2632935"/>
              <a:gd name="connsiteY1495" fmla="*/ 220855 h 3379599"/>
              <a:gd name="connsiteX1496" fmla="*/ 1267758 w 2632935"/>
              <a:gd name="connsiteY1496" fmla="*/ 242940 h 3379599"/>
              <a:gd name="connsiteX1497" fmla="*/ 1181626 w 2632935"/>
              <a:gd name="connsiteY1497" fmla="*/ 249234 h 3379599"/>
              <a:gd name="connsiteX1498" fmla="*/ 1182289 w 2632935"/>
              <a:gd name="connsiteY1498" fmla="*/ 254053 h 3379599"/>
              <a:gd name="connsiteX1499" fmla="*/ 1222594 w 2632935"/>
              <a:gd name="connsiteY1499" fmla="*/ 262226 h 3379599"/>
              <a:gd name="connsiteX1500" fmla="*/ 1233085 w 2632935"/>
              <a:gd name="connsiteY1500" fmla="*/ 264436 h 3379599"/>
              <a:gd name="connsiteX1501" fmla="*/ 1300003 w 2632935"/>
              <a:gd name="connsiteY1501" fmla="*/ 278683 h 3379599"/>
              <a:gd name="connsiteX1502" fmla="*/ 1310383 w 2632935"/>
              <a:gd name="connsiteY1502" fmla="*/ 280891 h 3379599"/>
              <a:gd name="connsiteX1503" fmla="*/ 1303426 w 2632935"/>
              <a:gd name="connsiteY1503" fmla="*/ 280560 h 3379599"/>
              <a:gd name="connsiteX1504" fmla="*/ 1300886 w 2632935"/>
              <a:gd name="connsiteY1504" fmla="*/ 280670 h 3379599"/>
              <a:gd name="connsiteX1505" fmla="*/ 1302653 w 2632935"/>
              <a:gd name="connsiteY1505" fmla="*/ 284757 h 3379599"/>
              <a:gd name="connsiteX1506" fmla="*/ 1411644 w 2632935"/>
              <a:gd name="connsiteY1506" fmla="*/ 303532 h 3379599"/>
              <a:gd name="connsiteX1507" fmla="*/ 1688151 w 2632935"/>
              <a:gd name="connsiteY1507" fmla="*/ 392436 h 3379599"/>
              <a:gd name="connsiteX1508" fmla="*/ 1682409 w 2632935"/>
              <a:gd name="connsiteY1508" fmla="*/ 408783 h 3379599"/>
              <a:gd name="connsiteX1509" fmla="*/ 1475360 w 2632935"/>
              <a:gd name="connsiteY1509" fmla="*/ 352789 h 3379599"/>
              <a:gd name="connsiteX1510" fmla="*/ 1482427 w 2632935"/>
              <a:gd name="connsiteY1510" fmla="*/ 378633 h 3379599"/>
              <a:gd name="connsiteX1511" fmla="*/ 1489494 w 2632935"/>
              <a:gd name="connsiteY1511" fmla="*/ 381614 h 3379599"/>
              <a:gd name="connsiteX1512" fmla="*/ 1518426 w 2632935"/>
              <a:gd name="connsiteY1512" fmla="*/ 388351 h 3379599"/>
              <a:gd name="connsiteX1513" fmla="*/ 1539628 w 2632935"/>
              <a:gd name="connsiteY1513" fmla="*/ 449646 h 3379599"/>
              <a:gd name="connsiteX1514" fmla="*/ 1569996 w 2632935"/>
              <a:gd name="connsiteY1514" fmla="*/ 463673 h 3379599"/>
              <a:gd name="connsiteX1515" fmla="*/ 1617037 w 2632935"/>
              <a:gd name="connsiteY1515" fmla="*/ 476594 h 3379599"/>
              <a:gd name="connsiteX1516" fmla="*/ 1633712 w 2632935"/>
              <a:gd name="connsiteY1516" fmla="*/ 496028 h 3379599"/>
              <a:gd name="connsiteX1517" fmla="*/ 1637687 w 2632935"/>
              <a:gd name="connsiteY1517" fmla="*/ 495587 h 3379599"/>
              <a:gd name="connsiteX1518" fmla="*/ 1745683 w 2632935"/>
              <a:gd name="connsiteY1518" fmla="*/ 529043 h 3379599"/>
              <a:gd name="connsiteX1519" fmla="*/ 1738616 w 2632935"/>
              <a:gd name="connsiteY1519" fmla="*/ 545057 h 3379599"/>
              <a:gd name="connsiteX1520" fmla="*/ 1643319 w 2632935"/>
              <a:gd name="connsiteY1520" fmla="*/ 518889 h 3379599"/>
              <a:gd name="connsiteX1521" fmla="*/ 1646963 w 2632935"/>
              <a:gd name="connsiteY1521" fmla="*/ 557309 h 3379599"/>
              <a:gd name="connsiteX1522" fmla="*/ 1850147 w 2632935"/>
              <a:gd name="connsiteY1522" fmla="*/ 671703 h 3379599"/>
              <a:gd name="connsiteX1523" fmla="*/ 1847055 w 2632935"/>
              <a:gd name="connsiteY1523" fmla="*/ 684840 h 3379599"/>
              <a:gd name="connsiteX1524" fmla="*/ 1858429 w 2632935"/>
              <a:gd name="connsiteY1524" fmla="*/ 719740 h 3379599"/>
              <a:gd name="connsiteX1525" fmla="*/ 1855889 w 2632935"/>
              <a:gd name="connsiteY1525" fmla="*/ 746907 h 3379599"/>
              <a:gd name="connsiteX1526" fmla="*/ 1911102 w 2632935"/>
              <a:gd name="connsiteY1526" fmla="*/ 759167 h 3379599"/>
              <a:gd name="connsiteX1527" fmla="*/ 1940145 w 2632935"/>
              <a:gd name="connsiteY1527" fmla="*/ 826851 h 3379599"/>
              <a:gd name="connsiteX1528" fmla="*/ 2094410 w 2632935"/>
              <a:gd name="connsiteY1528" fmla="*/ 910552 h 3379599"/>
              <a:gd name="connsiteX1529" fmla="*/ 2170052 w 2632935"/>
              <a:gd name="connsiteY1529" fmla="*/ 875325 h 3379599"/>
              <a:gd name="connsiteX1530" fmla="*/ 2107330 w 2632935"/>
              <a:gd name="connsiteY1530" fmla="*/ 817800 h 3379599"/>
              <a:gd name="connsiteX1531" fmla="*/ 2121796 w 2632935"/>
              <a:gd name="connsiteY1531" fmla="*/ 801567 h 3379599"/>
              <a:gd name="connsiteX1532" fmla="*/ 2164310 w 2632935"/>
              <a:gd name="connsiteY1532" fmla="*/ 836899 h 3379599"/>
              <a:gd name="connsiteX1533" fmla="*/ 2318023 w 2632935"/>
              <a:gd name="connsiteY1533" fmla="*/ 859095 h 3379599"/>
              <a:gd name="connsiteX1534" fmla="*/ 2344636 w 2632935"/>
              <a:gd name="connsiteY1534" fmla="*/ 855229 h 3379599"/>
              <a:gd name="connsiteX1535" fmla="*/ 2315153 w 2632935"/>
              <a:gd name="connsiteY1535" fmla="*/ 846618 h 3379599"/>
              <a:gd name="connsiteX1536" fmla="*/ 2242823 w 2632935"/>
              <a:gd name="connsiteY1536" fmla="*/ 828620 h 3379599"/>
              <a:gd name="connsiteX1537" fmla="*/ 2243265 w 2632935"/>
              <a:gd name="connsiteY1537" fmla="*/ 815481 h 3379599"/>
              <a:gd name="connsiteX1538" fmla="*/ 2325091 w 2632935"/>
              <a:gd name="connsiteY1538" fmla="*/ 824645 h 3379599"/>
              <a:gd name="connsiteX1539" fmla="*/ 2185070 w 2632935"/>
              <a:gd name="connsiteY1539" fmla="*/ 777717 h 3379599"/>
              <a:gd name="connsiteX1540" fmla="*/ 2189708 w 2632935"/>
              <a:gd name="connsiteY1540" fmla="*/ 763692 h 3379599"/>
              <a:gd name="connsiteX1541" fmla="*/ 2313496 w 2632935"/>
              <a:gd name="connsiteY1541" fmla="*/ 791298 h 3379599"/>
              <a:gd name="connsiteX1542" fmla="*/ 2338783 w 2632935"/>
              <a:gd name="connsiteY1542" fmla="*/ 802230 h 3379599"/>
              <a:gd name="connsiteX1543" fmla="*/ 2333263 w 2632935"/>
              <a:gd name="connsiteY1543" fmla="*/ 798146 h 3379599"/>
              <a:gd name="connsiteX1544" fmla="*/ 2265682 w 2632935"/>
              <a:gd name="connsiteY1544" fmla="*/ 763692 h 3379599"/>
              <a:gd name="connsiteX1545" fmla="*/ 2270209 w 2632935"/>
              <a:gd name="connsiteY1545" fmla="*/ 745579 h 3379599"/>
              <a:gd name="connsiteX1546" fmla="*/ 2318575 w 2632935"/>
              <a:gd name="connsiteY1546" fmla="*/ 764355 h 3379599"/>
              <a:gd name="connsiteX1547" fmla="*/ 2477147 w 2632935"/>
              <a:gd name="connsiteY1547" fmla="*/ 745471 h 3379599"/>
              <a:gd name="connsiteX1548" fmla="*/ 2483884 w 2632935"/>
              <a:gd name="connsiteY1548" fmla="*/ 720622 h 3379599"/>
              <a:gd name="connsiteX1549" fmla="*/ 2457382 w 2632935"/>
              <a:gd name="connsiteY1549" fmla="*/ 697097 h 3379599"/>
              <a:gd name="connsiteX1550" fmla="*/ 2445566 w 2632935"/>
              <a:gd name="connsiteY1550" fmla="*/ 693675 h 3379599"/>
              <a:gd name="connsiteX1551" fmla="*/ 2410229 w 2632935"/>
              <a:gd name="connsiteY1551" fmla="*/ 683296 h 3379599"/>
              <a:gd name="connsiteX1552" fmla="*/ 2364512 w 2632935"/>
              <a:gd name="connsiteY1552" fmla="*/ 654150 h 3379599"/>
              <a:gd name="connsiteX1553" fmla="*/ 2364734 w 2632935"/>
              <a:gd name="connsiteY1553" fmla="*/ 638360 h 3379599"/>
              <a:gd name="connsiteX1554" fmla="*/ 2458154 w 2632935"/>
              <a:gd name="connsiteY1554" fmla="*/ 586020 h 3379599"/>
              <a:gd name="connsiteX1555" fmla="*/ 2425689 w 2632935"/>
              <a:gd name="connsiteY1555" fmla="*/ 576524 h 3379599"/>
              <a:gd name="connsiteX1556" fmla="*/ 2363409 w 2632935"/>
              <a:gd name="connsiteY1556" fmla="*/ 565257 h 3379599"/>
              <a:gd name="connsiteX1557" fmla="*/ 2364512 w 2632935"/>
              <a:gd name="connsiteY1557" fmla="*/ 547151 h 3379599"/>
              <a:gd name="connsiteX1558" fmla="*/ 2430216 w 2632935"/>
              <a:gd name="connsiteY1558" fmla="*/ 555434 h 3379599"/>
              <a:gd name="connsiteX1559" fmla="*/ 2474055 w 2632935"/>
              <a:gd name="connsiteY1559" fmla="*/ 570008 h 3379599"/>
              <a:gd name="connsiteX1560" fmla="*/ 2489185 w 2632935"/>
              <a:gd name="connsiteY1560" fmla="*/ 564593 h 3379599"/>
              <a:gd name="connsiteX1561" fmla="*/ 2425909 w 2632935"/>
              <a:gd name="connsiteY1561" fmla="*/ 541855 h 3379599"/>
              <a:gd name="connsiteX1562" fmla="*/ 2430768 w 2632935"/>
              <a:gd name="connsiteY1562" fmla="*/ 523966 h 3379599"/>
              <a:gd name="connsiteX1563" fmla="*/ 2524189 w 2632935"/>
              <a:gd name="connsiteY1563" fmla="*/ 552782 h 3379599"/>
              <a:gd name="connsiteX1564" fmla="*/ 2533575 w 2632935"/>
              <a:gd name="connsiteY1564" fmla="*/ 548367 h 3379599"/>
              <a:gd name="connsiteX1565" fmla="*/ 2432535 w 2632935"/>
              <a:gd name="connsiteY1565" fmla="*/ 482889 h 3379599"/>
              <a:gd name="connsiteX1566" fmla="*/ 2223167 w 2632935"/>
              <a:gd name="connsiteY1566" fmla="*/ 432528 h 3379599"/>
              <a:gd name="connsiteX1567" fmla="*/ 2223608 w 2632935"/>
              <a:gd name="connsiteY1567" fmla="*/ 412427 h 3379599"/>
              <a:gd name="connsiteX1568" fmla="*/ 2459700 w 2632935"/>
              <a:gd name="connsiteY1568" fmla="*/ 463673 h 3379599"/>
              <a:gd name="connsiteX1569" fmla="*/ 2534237 w 2632935"/>
              <a:gd name="connsiteY1569" fmla="*/ 466542 h 3379599"/>
              <a:gd name="connsiteX1570" fmla="*/ 2579181 w 2632935"/>
              <a:gd name="connsiteY1570" fmla="*/ 467758 h 3379599"/>
              <a:gd name="connsiteX1571" fmla="*/ 2520546 w 2632935"/>
              <a:gd name="connsiteY1571" fmla="*/ 444455 h 3379599"/>
              <a:gd name="connsiteX1572" fmla="*/ 2525073 w 2632935"/>
              <a:gd name="connsiteY1572" fmla="*/ 427780 h 3379599"/>
              <a:gd name="connsiteX1573" fmla="*/ 2605573 w 2632935"/>
              <a:gd name="connsiteY1573" fmla="*/ 451413 h 3379599"/>
              <a:gd name="connsiteX1574" fmla="*/ 2545723 w 2632935"/>
              <a:gd name="connsiteY1574" fmla="*/ 415298 h 3379599"/>
              <a:gd name="connsiteX1575" fmla="*/ 2489295 w 2632935"/>
              <a:gd name="connsiteY1575" fmla="*/ 396855 h 3379599"/>
              <a:gd name="connsiteX1576" fmla="*/ 2494815 w 2632935"/>
              <a:gd name="connsiteY1576" fmla="*/ 378964 h 3379599"/>
              <a:gd name="connsiteX1577" fmla="*/ 2537882 w 2632935"/>
              <a:gd name="connsiteY1577" fmla="*/ 387025 h 3379599"/>
              <a:gd name="connsiteX1578" fmla="*/ 2561183 w 2632935"/>
              <a:gd name="connsiteY1578" fmla="*/ 380841 h 3379599"/>
              <a:gd name="connsiteX1579" fmla="*/ 2590445 w 2632935"/>
              <a:gd name="connsiteY1579" fmla="*/ 326502 h 3379599"/>
              <a:gd name="connsiteX1580" fmla="*/ 2589340 w 2632935"/>
              <a:gd name="connsiteY1580" fmla="*/ 326392 h 3379599"/>
              <a:gd name="connsiteX1581" fmla="*/ 2159231 w 2632935"/>
              <a:gd name="connsiteY1581" fmla="*/ 268853 h 3379599"/>
              <a:gd name="connsiteX1582" fmla="*/ 2160776 w 2632935"/>
              <a:gd name="connsiteY1582" fmla="*/ 250891 h 3379599"/>
              <a:gd name="connsiteX1583" fmla="*/ 2590665 w 2632935"/>
              <a:gd name="connsiteY1583" fmla="*/ 299335 h 3379599"/>
              <a:gd name="connsiteX1584" fmla="*/ 2569795 w 2632935"/>
              <a:gd name="connsiteY1584" fmla="*/ 260680 h 3379599"/>
              <a:gd name="connsiteX1585" fmla="*/ 2299030 w 2632935"/>
              <a:gd name="connsiteY1585" fmla="*/ 211579 h 3379599"/>
              <a:gd name="connsiteX1586" fmla="*/ 2301460 w 2632935"/>
              <a:gd name="connsiteY1586" fmla="*/ 188610 h 3379599"/>
              <a:gd name="connsiteX1587" fmla="*/ 2322330 w 2632935"/>
              <a:gd name="connsiteY1587" fmla="*/ 190156 h 3379599"/>
              <a:gd name="connsiteX1588" fmla="*/ 2490067 w 2632935"/>
              <a:gd name="connsiteY1588" fmla="*/ 156256 h 3379599"/>
              <a:gd name="connsiteX1589" fmla="*/ 2556544 w 2632935"/>
              <a:gd name="connsiteY1589" fmla="*/ 124011 h 3379599"/>
              <a:gd name="connsiteX1590" fmla="*/ 2577526 w 2632935"/>
              <a:gd name="connsiteY1590" fmla="*/ 75534 h 3379599"/>
              <a:gd name="connsiteX1591" fmla="*/ 2551023 w 2632935"/>
              <a:gd name="connsiteY1591" fmla="*/ 68356 h 3379599"/>
              <a:gd name="connsiteX1592" fmla="*/ 2547268 w 2632935"/>
              <a:gd name="connsiteY1592" fmla="*/ 43731 h 3379599"/>
              <a:gd name="connsiteX1593" fmla="*/ 2549442 w 2632935"/>
              <a:gd name="connsiteY1593" fmla="*/ 11640 h 3379599"/>
              <a:gd name="connsiteX1594" fmla="*/ 2545763 w 2632935"/>
              <a:gd name="connsiteY1594" fmla="*/ 0 h 3379599"/>
              <a:gd name="connsiteX1595" fmla="*/ 2585995 w 2632935"/>
              <a:gd name="connsiteY1595" fmla="*/ 0 h 3379599"/>
              <a:gd name="connsiteX1596" fmla="*/ 2589452 w 2632935"/>
              <a:gd name="connsiteY1596" fmla="*/ 26132 h 3379599"/>
              <a:gd name="connsiteX1597" fmla="*/ 2578408 w 2632935"/>
              <a:gd name="connsiteY1597" fmla="*/ 51130 h 3379599"/>
              <a:gd name="connsiteX1598" fmla="*/ 2587243 w 2632935"/>
              <a:gd name="connsiteY1598" fmla="*/ 142121 h 3379599"/>
              <a:gd name="connsiteX1599" fmla="*/ 2465994 w 2632935"/>
              <a:gd name="connsiteY1599" fmla="*/ 193027 h 3379599"/>
              <a:gd name="connsiteX1600" fmla="*/ 2418290 w 2632935"/>
              <a:gd name="connsiteY1600" fmla="*/ 200646 h 3379599"/>
              <a:gd name="connsiteX1601" fmla="*/ 2508288 w 2632935"/>
              <a:gd name="connsiteY1601" fmla="*/ 215886 h 3379599"/>
              <a:gd name="connsiteX1602" fmla="*/ 2618051 w 2632935"/>
              <a:gd name="connsiteY1602" fmla="*/ 266423 h 3379599"/>
              <a:gd name="connsiteX1603" fmla="*/ 2602592 w 2632935"/>
              <a:gd name="connsiteY1603" fmla="*/ 373994 h 3379599"/>
              <a:gd name="connsiteX1604" fmla="*/ 2578188 w 2632935"/>
              <a:gd name="connsiteY1604" fmla="*/ 400058 h 3379599"/>
              <a:gd name="connsiteX1605" fmla="*/ 2627990 w 2632935"/>
              <a:gd name="connsiteY1605" fmla="*/ 473722 h 3379599"/>
              <a:gd name="connsiteX1606" fmla="*/ 2555329 w 2632935"/>
              <a:gd name="connsiteY1606" fmla="*/ 493930 h 3379599"/>
              <a:gd name="connsiteX1607" fmla="*/ 2524521 w 2632935"/>
              <a:gd name="connsiteY1607" fmla="*/ 493378 h 3379599"/>
              <a:gd name="connsiteX1608" fmla="*/ 2578188 w 2632935"/>
              <a:gd name="connsiteY1608" fmla="*/ 548036 h 3379599"/>
              <a:gd name="connsiteX1609" fmla="*/ 2480571 w 2632935"/>
              <a:gd name="connsiteY1609" fmla="*/ 609981 h 3379599"/>
              <a:gd name="connsiteX1610" fmla="*/ 2392230 w 2632935"/>
              <a:gd name="connsiteY1610" fmla="*/ 644877 h 3379599"/>
              <a:gd name="connsiteX1611" fmla="*/ 2464449 w 2632935"/>
              <a:gd name="connsiteY1611" fmla="*/ 672917 h 3379599"/>
              <a:gd name="connsiteX1612" fmla="*/ 2506853 w 2632935"/>
              <a:gd name="connsiteY1612" fmla="*/ 696987 h 3379599"/>
              <a:gd name="connsiteX1613" fmla="*/ 2507515 w 2632935"/>
              <a:gd name="connsiteY1613" fmla="*/ 735643 h 3379599"/>
              <a:gd name="connsiteX1614" fmla="*/ 2494043 w 2632935"/>
              <a:gd name="connsiteY1614" fmla="*/ 796712 h 3379599"/>
              <a:gd name="connsiteX1615" fmla="*/ 2375445 w 2632935"/>
              <a:gd name="connsiteY1615" fmla="*/ 799581 h 3379599"/>
              <a:gd name="connsiteX1616" fmla="*/ 2401064 w 2632935"/>
              <a:gd name="connsiteY1616" fmla="*/ 860973 h 3379599"/>
              <a:gd name="connsiteX1617" fmla="*/ 2207377 w 2632935"/>
              <a:gd name="connsiteY1617" fmla="*/ 875656 h 3379599"/>
              <a:gd name="connsiteX1618" fmla="*/ 2228247 w 2632935"/>
              <a:gd name="connsiteY1618" fmla="*/ 893986 h 3379599"/>
              <a:gd name="connsiteX1619" fmla="*/ 2228909 w 2632935"/>
              <a:gd name="connsiteY1619" fmla="*/ 914526 h 3379599"/>
              <a:gd name="connsiteX1620" fmla="*/ 1977247 w 2632935"/>
              <a:gd name="connsiteY1620" fmla="*/ 879742 h 3379599"/>
              <a:gd name="connsiteX1621" fmla="*/ 1944230 w 2632935"/>
              <a:gd name="connsiteY1621" fmla="*/ 860199 h 3379599"/>
              <a:gd name="connsiteX1622" fmla="*/ 1939813 w 2632935"/>
              <a:gd name="connsiteY1622" fmla="*/ 829725 h 3379599"/>
              <a:gd name="connsiteX1623" fmla="*/ 1922145 w 2632935"/>
              <a:gd name="connsiteY1623" fmla="*/ 892218 h 3379599"/>
              <a:gd name="connsiteX1624" fmla="*/ 1935838 w 2632935"/>
              <a:gd name="connsiteY1624" fmla="*/ 958919 h 3379599"/>
              <a:gd name="connsiteX1625" fmla="*/ 1896636 w 2632935"/>
              <a:gd name="connsiteY1625" fmla="*/ 1037982 h 3379599"/>
              <a:gd name="connsiteX1626" fmla="*/ 1838883 w 2632935"/>
              <a:gd name="connsiteY1626" fmla="*/ 1123125 h 3379599"/>
              <a:gd name="connsiteX1627" fmla="*/ 2060619 w 2632935"/>
              <a:gd name="connsiteY1627" fmla="*/ 1078399 h 3379599"/>
              <a:gd name="connsiteX1628" fmla="*/ 2192137 w 2632935"/>
              <a:gd name="connsiteY1628" fmla="*/ 1127099 h 3379599"/>
              <a:gd name="connsiteX1629" fmla="*/ 2258172 w 2632935"/>
              <a:gd name="connsiteY1629" fmla="*/ 1212566 h 3379599"/>
              <a:gd name="connsiteX1630" fmla="*/ 2215106 w 2632935"/>
              <a:gd name="connsiteY1630" fmla="*/ 1285891 h 3379599"/>
              <a:gd name="connsiteX1631" fmla="*/ 2301680 w 2632935"/>
              <a:gd name="connsiteY1631" fmla="*/ 1309854 h 3379599"/>
              <a:gd name="connsiteX1632" fmla="*/ 2288871 w 2632935"/>
              <a:gd name="connsiteY1632" fmla="*/ 1436619 h 3379599"/>
              <a:gd name="connsiteX1633" fmla="*/ 2291521 w 2632935"/>
              <a:gd name="connsiteY1633" fmla="*/ 1481669 h 3379599"/>
              <a:gd name="connsiteX1634" fmla="*/ 2252319 w 2632935"/>
              <a:gd name="connsiteY1634" fmla="*/ 1508734 h 3379599"/>
              <a:gd name="connsiteX1635" fmla="*/ 2321557 w 2632935"/>
              <a:gd name="connsiteY1635" fmla="*/ 1527281 h 3379599"/>
              <a:gd name="connsiteX1636" fmla="*/ 2398965 w 2632935"/>
              <a:gd name="connsiteY1636" fmla="*/ 1618603 h 3379599"/>
              <a:gd name="connsiteX1637" fmla="*/ 2373788 w 2632935"/>
              <a:gd name="connsiteY1637" fmla="*/ 1662108 h 3379599"/>
              <a:gd name="connsiteX1638" fmla="*/ 2393886 w 2632935"/>
              <a:gd name="connsiteY1638" fmla="*/ 1681877 h 3379599"/>
              <a:gd name="connsiteX1639" fmla="*/ 2370366 w 2632935"/>
              <a:gd name="connsiteY1639" fmla="*/ 1762598 h 3379599"/>
              <a:gd name="connsiteX1640" fmla="*/ 2379310 w 2632935"/>
              <a:gd name="connsiteY1640" fmla="*/ 1777063 h 3379599"/>
              <a:gd name="connsiteX1641" fmla="*/ 2346734 w 2632935"/>
              <a:gd name="connsiteY1641" fmla="*/ 1838242 h 3379599"/>
              <a:gd name="connsiteX1642" fmla="*/ 2347397 w 2632935"/>
              <a:gd name="connsiteY1642" fmla="*/ 1839123 h 3379599"/>
              <a:gd name="connsiteX1643" fmla="*/ 2347397 w 2632935"/>
              <a:gd name="connsiteY1643" fmla="*/ 1900413 h 3379599"/>
              <a:gd name="connsiteX1644" fmla="*/ 2319458 w 2632935"/>
              <a:gd name="connsiteY1644" fmla="*/ 1913218 h 3379599"/>
              <a:gd name="connsiteX1645" fmla="*/ 2335802 w 2632935"/>
              <a:gd name="connsiteY1645" fmla="*/ 1921279 h 3379599"/>
              <a:gd name="connsiteX1646" fmla="*/ 2344305 w 2632935"/>
              <a:gd name="connsiteY1646" fmla="*/ 1969754 h 3379599"/>
              <a:gd name="connsiteX1647" fmla="*/ 2300023 w 2632935"/>
              <a:gd name="connsiteY1647" fmla="*/ 1978148 h 3379599"/>
              <a:gd name="connsiteX1648" fmla="*/ 2184738 w 2632935"/>
              <a:gd name="connsiteY1648" fmla="*/ 2070906 h 3379599"/>
              <a:gd name="connsiteX1649" fmla="*/ 1738286 w 2632935"/>
              <a:gd name="connsiteY1649" fmla="*/ 2041086 h 3379599"/>
              <a:gd name="connsiteX1650" fmla="*/ 1916955 w 2632935"/>
              <a:gd name="connsiteY1650" fmla="*/ 2110442 h 3379599"/>
              <a:gd name="connsiteX1651" fmla="*/ 2131624 w 2632935"/>
              <a:gd name="connsiteY1651" fmla="*/ 2191599 h 3379599"/>
              <a:gd name="connsiteX1652" fmla="*/ 2067908 w 2632935"/>
              <a:gd name="connsiteY1652" fmla="*/ 2356796 h 3379599"/>
              <a:gd name="connsiteX1653" fmla="*/ 2101919 w 2632935"/>
              <a:gd name="connsiteY1653" fmla="*/ 2385176 h 3379599"/>
              <a:gd name="connsiteX1654" fmla="*/ 2098716 w 2632935"/>
              <a:gd name="connsiteY1654" fmla="*/ 2448672 h 3379599"/>
              <a:gd name="connsiteX1655" fmla="*/ 2058632 w 2632935"/>
              <a:gd name="connsiteY1655" fmla="*/ 2459825 h 3379599"/>
              <a:gd name="connsiteX1656" fmla="*/ 2079944 w 2632935"/>
              <a:gd name="connsiteY1656" fmla="*/ 2494168 h 3379599"/>
              <a:gd name="connsiteX1657" fmla="*/ 2025614 w 2632935"/>
              <a:gd name="connsiteY1657" fmla="*/ 2558769 h 3379599"/>
              <a:gd name="connsiteX1658" fmla="*/ 1950746 w 2632935"/>
              <a:gd name="connsiteY1658" fmla="*/ 2556119 h 3379599"/>
              <a:gd name="connsiteX1659" fmla="*/ 1960020 w 2632935"/>
              <a:gd name="connsiteY1659" fmla="*/ 2656387 h 3379599"/>
              <a:gd name="connsiteX1660" fmla="*/ 1887912 w 2632935"/>
              <a:gd name="connsiteY1660" fmla="*/ 2753118 h 3379599"/>
              <a:gd name="connsiteX1661" fmla="*/ 1837448 w 2632935"/>
              <a:gd name="connsiteY1661" fmla="*/ 2773217 h 3379599"/>
              <a:gd name="connsiteX1662" fmla="*/ 1709685 w 2632935"/>
              <a:gd name="connsiteY1662" fmla="*/ 2725403 h 3379599"/>
              <a:gd name="connsiteX1663" fmla="*/ 1731107 w 2632935"/>
              <a:gd name="connsiteY1663" fmla="*/ 2859903 h 3379599"/>
              <a:gd name="connsiteX1664" fmla="*/ 1672582 w 2632935"/>
              <a:gd name="connsiteY1664" fmla="*/ 2934441 h 3379599"/>
              <a:gd name="connsiteX1665" fmla="*/ 1559837 w 2632935"/>
              <a:gd name="connsiteY1665" fmla="*/ 2947583 h 3379599"/>
              <a:gd name="connsiteX1666" fmla="*/ 1562486 w 2632935"/>
              <a:gd name="connsiteY1666" fmla="*/ 2982806 h 3379599"/>
              <a:gd name="connsiteX1667" fmla="*/ 1544707 w 2632935"/>
              <a:gd name="connsiteY1667" fmla="*/ 2995170 h 3379599"/>
              <a:gd name="connsiteX1668" fmla="*/ 1492366 w 2632935"/>
              <a:gd name="connsiteY1668" fmla="*/ 2970332 h 3379599"/>
              <a:gd name="connsiteX1669" fmla="*/ 1487507 w 2632935"/>
              <a:gd name="connsiteY1669" fmla="*/ 2980266 h 3379599"/>
              <a:gd name="connsiteX1670" fmla="*/ 1368909 w 2632935"/>
              <a:gd name="connsiteY1670" fmla="*/ 2976734 h 3379599"/>
              <a:gd name="connsiteX1671" fmla="*/ 1355216 w 2632935"/>
              <a:gd name="connsiteY1671" fmla="*/ 3082521 h 3379599"/>
              <a:gd name="connsiteX1672" fmla="*/ 1131823 w 2632935"/>
              <a:gd name="connsiteY1672" fmla="*/ 3087048 h 3379599"/>
              <a:gd name="connsiteX1673" fmla="*/ 906333 w 2632935"/>
              <a:gd name="connsiteY1673" fmla="*/ 3184224 h 3379599"/>
              <a:gd name="connsiteX1674" fmla="*/ 777907 w 2632935"/>
              <a:gd name="connsiteY1674" fmla="*/ 3174287 h 3379599"/>
              <a:gd name="connsiteX1675" fmla="*/ 692658 w 2632935"/>
              <a:gd name="connsiteY1675" fmla="*/ 3011847 h 3379599"/>
              <a:gd name="connsiteX1676" fmla="*/ 634464 w 2632935"/>
              <a:gd name="connsiteY1676" fmla="*/ 2787132 h 3379599"/>
              <a:gd name="connsiteX1677" fmla="*/ 610942 w 2632935"/>
              <a:gd name="connsiteY1677" fmla="*/ 2693270 h 3379599"/>
              <a:gd name="connsiteX1678" fmla="*/ 522601 w 2632935"/>
              <a:gd name="connsiteY1678" fmla="*/ 2808003 h 3379599"/>
              <a:gd name="connsiteX1679" fmla="*/ 457340 w 2632935"/>
              <a:gd name="connsiteY1679" fmla="*/ 2805572 h 3379599"/>
              <a:gd name="connsiteX1680" fmla="*/ 450051 w 2632935"/>
              <a:gd name="connsiteY1680" fmla="*/ 2817830 h 3379599"/>
              <a:gd name="connsiteX1681" fmla="*/ 448726 w 2632935"/>
              <a:gd name="connsiteY1681" fmla="*/ 2900540 h 3379599"/>
              <a:gd name="connsiteX1682" fmla="*/ 439892 w 2632935"/>
              <a:gd name="connsiteY1682" fmla="*/ 2963930 h 3379599"/>
              <a:gd name="connsiteX1683" fmla="*/ 380704 w 2632935"/>
              <a:gd name="connsiteY1683" fmla="*/ 3010522 h 3379599"/>
              <a:gd name="connsiteX1684" fmla="*/ 346802 w 2632935"/>
              <a:gd name="connsiteY1684" fmla="*/ 2995945 h 3379599"/>
              <a:gd name="connsiteX1685" fmla="*/ 261002 w 2632935"/>
              <a:gd name="connsiteY1685" fmla="*/ 2987333 h 3379599"/>
              <a:gd name="connsiteX1686" fmla="*/ 90613 w 2632935"/>
              <a:gd name="connsiteY1686" fmla="*/ 2941510 h 3379599"/>
              <a:gd name="connsiteX1687" fmla="*/ 163053 w 2632935"/>
              <a:gd name="connsiteY1687" fmla="*/ 3099638 h 3379599"/>
              <a:gd name="connsiteX1688" fmla="*/ 147263 w 2632935"/>
              <a:gd name="connsiteY1688" fmla="*/ 3116644 h 3379599"/>
              <a:gd name="connsiteX1689" fmla="*/ 138429 w 2632935"/>
              <a:gd name="connsiteY1689" fmla="*/ 3320158 h 3379599"/>
              <a:gd name="connsiteX1690" fmla="*/ 64705 w 2632935"/>
              <a:gd name="connsiteY1690" fmla="*/ 3334845 h 3379599"/>
              <a:gd name="connsiteX1691" fmla="*/ 0 w 2632935"/>
              <a:gd name="connsiteY1691" fmla="*/ 3379599 h 3379599"/>
              <a:gd name="connsiteX1692" fmla="*/ 0 w 2632935"/>
              <a:gd name="connsiteY1692" fmla="*/ 3331880 h 3379599"/>
              <a:gd name="connsiteX1693" fmla="*/ 4141 w 2632935"/>
              <a:gd name="connsiteY1693" fmla="*/ 3363548 h 33795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</a:cxnLst>
            <a:rect l="l" t="t" r="r" b="b"/>
            <a:pathLst>
              <a:path w="2632935" h="3379599">
                <a:moveTo>
                  <a:pt x="1477235" y="49362"/>
                </a:moveTo>
                <a:cubicBezTo>
                  <a:pt x="1471272" y="50963"/>
                  <a:pt x="1467379" y="47319"/>
                  <a:pt x="1466206" y="42639"/>
                </a:cubicBezTo>
                <a:cubicBezTo>
                  <a:pt x="1465033" y="37960"/>
                  <a:pt x="1466579" y="32245"/>
                  <a:pt x="1471492" y="29705"/>
                </a:cubicBezTo>
                <a:cubicBezTo>
                  <a:pt x="1489602" y="20429"/>
                  <a:pt x="1509811" y="16124"/>
                  <a:pt x="1530129" y="18442"/>
                </a:cubicBezTo>
                <a:cubicBezTo>
                  <a:pt x="1539294" y="19547"/>
                  <a:pt x="1538741" y="33792"/>
                  <a:pt x="1530571" y="35889"/>
                </a:cubicBezTo>
                <a:cubicBezTo>
                  <a:pt x="1512792" y="40417"/>
                  <a:pt x="1495013" y="44503"/>
                  <a:pt x="1477235" y="49362"/>
                </a:cubicBezTo>
                <a:close/>
                <a:moveTo>
                  <a:pt x="594959" y="50743"/>
                </a:moveTo>
                <a:cubicBezTo>
                  <a:pt x="591398" y="48590"/>
                  <a:pt x="589244" y="44007"/>
                  <a:pt x="591729" y="38982"/>
                </a:cubicBezTo>
                <a:lnTo>
                  <a:pt x="610917" y="0"/>
                </a:lnTo>
                <a:lnTo>
                  <a:pt x="632720" y="0"/>
                </a:lnTo>
                <a:lnTo>
                  <a:pt x="606637" y="47928"/>
                </a:lnTo>
                <a:cubicBezTo>
                  <a:pt x="603490" y="52621"/>
                  <a:pt x="598520" y="52897"/>
                  <a:pt x="594959" y="50743"/>
                </a:cubicBezTo>
                <a:close/>
                <a:moveTo>
                  <a:pt x="1769755" y="81054"/>
                </a:moveTo>
                <a:cubicBezTo>
                  <a:pt x="1765117" y="80612"/>
                  <a:pt x="1762273" y="76968"/>
                  <a:pt x="1761680" y="73007"/>
                </a:cubicBezTo>
                <a:cubicBezTo>
                  <a:pt x="1761086" y="69045"/>
                  <a:pt x="1762742" y="64766"/>
                  <a:pt x="1767104" y="63054"/>
                </a:cubicBezTo>
                <a:cubicBezTo>
                  <a:pt x="1782343" y="57091"/>
                  <a:pt x="1798244" y="55435"/>
                  <a:pt x="1814366" y="53115"/>
                </a:cubicBezTo>
                <a:cubicBezTo>
                  <a:pt x="1835900" y="50023"/>
                  <a:pt x="1858317" y="44613"/>
                  <a:pt x="1880070" y="46490"/>
                </a:cubicBezTo>
                <a:cubicBezTo>
                  <a:pt x="1888794" y="47263"/>
                  <a:pt x="1894537" y="60956"/>
                  <a:pt x="1884599" y="64821"/>
                </a:cubicBezTo>
                <a:cubicBezTo>
                  <a:pt x="1864390" y="72662"/>
                  <a:pt x="1842195" y="74097"/>
                  <a:pt x="1820772" y="77078"/>
                </a:cubicBezTo>
                <a:cubicBezTo>
                  <a:pt x="1803877" y="79398"/>
                  <a:pt x="1786870" y="82710"/>
                  <a:pt x="1769755" y="81054"/>
                </a:cubicBezTo>
                <a:close/>
                <a:moveTo>
                  <a:pt x="1329926" y="88563"/>
                </a:moveTo>
                <a:cubicBezTo>
                  <a:pt x="1325509" y="88894"/>
                  <a:pt x="1322721" y="85581"/>
                  <a:pt x="1321990" y="81772"/>
                </a:cubicBezTo>
                <a:cubicBezTo>
                  <a:pt x="1321258" y="77962"/>
                  <a:pt x="1322583" y="73655"/>
                  <a:pt x="1326393" y="71999"/>
                </a:cubicBezTo>
                <a:cubicBezTo>
                  <a:pt x="1357092" y="58416"/>
                  <a:pt x="1393754" y="47926"/>
                  <a:pt x="1427544" y="45717"/>
                </a:cubicBezTo>
                <a:cubicBezTo>
                  <a:pt x="1436268" y="45165"/>
                  <a:pt x="1439911" y="58637"/>
                  <a:pt x="1431961" y="62392"/>
                </a:cubicBezTo>
                <a:cubicBezTo>
                  <a:pt x="1401041" y="76968"/>
                  <a:pt x="1363938" y="86134"/>
                  <a:pt x="1329926" y="88563"/>
                </a:cubicBezTo>
                <a:close/>
                <a:moveTo>
                  <a:pt x="1958694" y="91876"/>
                </a:moveTo>
                <a:cubicBezTo>
                  <a:pt x="1952952" y="91710"/>
                  <a:pt x="1950302" y="87624"/>
                  <a:pt x="1950315" y="83276"/>
                </a:cubicBezTo>
                <a:cubicBezTo>
                  <a:pt x="1950329" y="78928"/>
                  <a:pt x="1953007" y="74318"/>
                  <a:pt x="1957921" y="73103"/>
                </a:cubicBezTo>
                <a:cubicBezTo>
                  <a:pt x="2002533" y="61840"/>
                  <a:pt x="2052115" y="56539"/>
                  <a:pt x="2098053" y="55214"/>
                </a:cubicBezTo>
                <a:cubicBezTo>
                  <a:pt x="2108654" y="54882"/>
                  <a:pt x="2108322" y="69901"/>
                  <a:pt x="2099378" y="72551"/>
                </a:cubicBezTo>
                <a:cubicBezTo>
                  <a:pt x="2055539" y="85692"/>
                  <a:pt x="2004521" y="93201"/>
                  <a:pt x="1958694" y="91876"/>
                </a:cubicBezTo>
                <a:close/>
                <a:moveTo>
                  <a:pt x="422581" y="114127"/>
                </a:moveTo>
                <a:cubicBezTo>
                  <a:pt x="418716" y="112581"/>
                  <a:pt x="415873" y="108550"/>
                  <a:pt x="417916" y="103581"/>
                </a:cubicBezTo>
                <a:cubicBezTo>
                  <a:pt x="427192" y="80613"/>
                  <a:pt x="436246" y="57975"/>
                  <a:pt x="448172" y="36221"/>
                </a:cubicBezTo>
                <a:cubicBezTo>
                  <a:pt x="451264" y="30479"/>
                  <a:pt x="460982" y="33792"/>
                  <a:pt x="459105" y="40308"/>
                </a:cubicBezTo>
                <a:cubicBezTo>
                  <a:pt x="452369" y="64270"/>
                  <a:pt x="442872" y="86797"/>
                  <a:pt x="433376" y="109765"/>
                </a:cubicBezTo>
                <a:cubicBezTo>
                  <a:pt x="431333" y="114734"/>
                  <a:pt x="426446" y="115673"/>
                  <a:pt x="422581" y="114127"/>
                </a:cubicBezTo>
                <a:close/>
                <a:moveTo>
                  <a:pt x="2204723" y="116500"/>
                </a:moveTo>
                <a:cubicBezTo>
                  <a:pt x="2199644" y="116059"/>
                  <a:pt x="2196442" y="112056"/>
                  <a:pt x="2195724" y="107694"/>
                </a:cubicBezTo>
                <a:cubicBezTo>
                  <a:pt x="2195006" y="103332"/>
                  <a:pt x="2196773" y="98612"/>
                  <a:pt x="2201632" y="96734"/>
                </a:cubicBezTo>
                <a:cubicBezTo>
                  <a:pt x="2217976" y="90440"/>
                  <a:pt x="2236196" y="89667"/>
                  <a:pt x="2253532" y="87127"/>
                </a:cubicBezTo>
                <a:cubicBezTo>
                  <a:pt x="2269876" y="84698"/>
                  <a:pt x="2285998" y="82490"/>
                  <a:pt x="2302672" y="83705"/>
                </a:cubicBezTo>
                <a:cubicBezTo>
                  <a:pt x="2311948" y="84367"/>
                  <a:pt x="2313936" y="98391"/>
                  <a:pt x="2305212" y="101703"/>
                </a:cubicBezTo>
                <a:cubicBezTo>
                  <a:pt x="2288649" y="107777"/>
                  <a:pt x="2271311" y="109875"/>
                  <a:pt x="2253864" y="112083"/>
                </a:cubicBezTo>
                <a:cubicBezTo>
                  <a:pt x="2237631" y="114182"/>
                  <a:pt x="2221068" y="117936"/>
                  <a:pt x="2204723" y="116500"/>
                </a:cubicBezTo>
                <a:close/>
                <a:moveTo>
                  <a:pt x="1620017" y="118709"/>
                </a:moveTo>
                <a:cubicBezTo>
                  <a:pt x="1615379" y="118267"/>
                  <a:pt x="1612811" y="114512"/>
                  <a:pt x="1612480" y="110523"/>
                </a:cubicBezTo>
                <a:cubicBezTo>
                  <a:pt x="1612149" y="106534"/>
                  <a:pt x="1614054" y="102310"/>
                  <a:pt x="1618360" y="100930"/>
                </a:cubicBezTo>
                <a:cubicBezTo>
                  <a:pt x="1640556" y="93753"/>
                  <a:pt x="1668935" y="89888"/>
                  <a:pt x="1692236" y="92316"/>
                </a:cubicBezTo>
                <a:cubicBezTo>
                  <a:pt x="1702505" y="93421"/>
                  <a:pt x="1702285" y="108771"/>
                  <a:pt x="1693339" y="111531"/>
                </a:cubicBezTo>
                <a:cubicBezTo>
                  <a:pt x="1671254" y="118489"/>
                  <a:pt x="1643096" y="121029"/>
                  <a:pt x="1620017" y="118709"/>
                </a:cubicBezTo>
                <a:close/>
                <a:moveTo>
                  <a:pt x="1790074" y="127874"/>
                </a:moveTo>
                <a:cubicBezTo>
                  <a:pt x="1783779" y="127819"/>
                  <a:pt x="1780494" y="123457"/>
                  <a:pt x="1780162" y="118681"/>
                </a:cubicBezTo>
                <a:cubicBezTo>
                  <a:pt x="1779831" y="113905"/>
                  <a:pt x="1782454" y="108715"/>
                  <a:pt x="1787975" y="107004"/>
                </a:cubicBezTo>
                <a:cubicBezTo>
                  <a:pt x="1822208" y="96292"/>
                  <a:pt x="1865826" y="88562"/>
                  <a:pt x="1901714" y="91102"/>
                </a:cubicBezTo>
                <a:cubicBezTo>
                  <a:pt x="1912868" y="91985"/>
                  <a:pt x="1915628" y="106452"/>
                  <a:pt x="1904806" y="110537"/>
                </a:cubicBezTo>
                <a:cubicBezTo>
                  <a:pt x="1870574" y="123568"/>
                  <a:pt x="1826625" y="127985"/>
                  <a:pt x="1790074" y="127874"/>
                </a:cubicBezTo>
                <a:close/>
                <a:moveTo>
                  <a:pt x="633249" y="135274"/>
                </a:moveTo>
                <a:cubicBezTo>
                  <a:pt x="627839" y="139361"/>
                  <a:pt x="619666" y="131962"/>
                  <a:pt x="623422" y="126220"/>
                </a:cubicBezTo>
                <a:cubicBezTo>
                  <a:pt x="636893" y="105680"/>
                  <a:pt x="654671" y="88233"/>
                  <a:pt x="668917" y="68135"/>
                </a:cubicBezTo>
                <a:cubicBezTo>
                  <a:pt x="677198" y="56319"/>
                  <a:pt x="684597" y="44062"/>
                  <a:pt x="691996" y="31805"/>
                </a:cubicBezTo>
                <a:cubicBezTo>
                  <a:pt x="681063" y="38541"/>
                  <a:pt x="670463" y="47043"/>
                  <a:pt x="660303" y="56319"/>
                </a:cubicBezTo>
                <a:cubicBezTo>
                  <a:pt x="644292" y="81938"/>
                  <a:pt x="622869" y="103471"/>
                  <a:pt x="597471" y="116834"/>
                </a:cubicBezTo>
                <a:cubicBezTo>
                  <a:pt x="584330" y="123790"/>
                  <a:pt x="568097" y="105460"/>
                  <a:pt x="580796" y="95190"/>
                </a:cubicBezTo>
                <a:cubicBezTo>
                  <a:pt x="584882" y="91987"/>
                  <a:pt x="588968" y="88343"/>
                  <a:pt x="592944" y="84699"/>
                </a:cubicBezTo>
                <a:cubicBezTo>
                  <a:pt x="593054" y="83926"/>
                  <a:pt x="593164" y="83263"/>
                  <a:pt x="593496" y="82601"/>
                </a:cubicBezTo>
                <a:cubicBezTo>
                  <a:pt x="601667" y="63939"/>
                  <a:pt x="617789" y="48479"/>
                  <a:pt x="633691" y="36222"/>
                </a:cubicBezTo>
                <a:cubicBezTo>
                  <a:pt x="636010" y="34455"/>
                  <a:pt x="638439" y="34013"/>
                  <a:pt x="640648" y="34565"/>
                </a:cubicBezTo>
                <a:cubicBezTo>
                  <a:pt x="645727" y="25621"/>
                  <a:pt x="650144" y="16565"/>
                  <a:pt x="653346" y="7069"/>
                </a:cubicBezTo>
                <a:lnTo>
                  <a:pt x="655267" y="0"/>
                </a:lnTo>
                <a:lnTo>
                  <a:pt x="684067" y="0"/>
                </a:lnTo>
                <a:lnTo>
                  <a:pt x="682940" y="6076"/>
                </a:lnTo>
                <a:cubicBezTo>
                  <a:pt x="686695" y="4088"/>
                  <a:pt x="690449" y="1990"/>
                  <a:pt x="694425" y="334"/>
                </a:cubicBezTo>
                <a:lnTo>
                  <a:pt x="695952" y="0"/>
                </a:lnTo>
                <a:lnTo>
                  <a:pt x="881670" y="0"/>
                </a:lnTo>
                <a:lnTo>
                  <a:pt x="835909" y="54263"/>
                </a:lnTo>
                <a:cubicBezTo>
                  <a:pt x="816253" y="75341"/>
                  <a:pt x="794306" y="94030"/>
                  <a:pt x="765319" y="107336"/>
                </a:cubicBezTo>
                <a:cubicBezTo>
                  <a:pt x="758914" y="110318"/>
                  <a:pt x="750521" y="102919"/>
                  <a:pt x="755491" y="96515"/>
                </a:cubicBezTo>
                <a:cubicBezTo>
                  <a:pt x="779454" y="65154"/>
                  <a:pt x="810705" y="40418"/>
                  <a:pt x="838974" y="12370"/>
                </a:cubicBezTo>
                <a:cubicBezTo>
                  <a:pt x="837207" y="7290"/>
                  <a:pt x="827158" y="8174"/>
                  <a:pt x="814790" y="10935"/>
                </a:cubicBezTo>
                <a:cubicBezTo>
                  <a:pt x="810263" y="22087"/>
                  <a:pt x="801539" y="30038"/>
                  <a:pt x="792373" y="38320"/>
                </a:cubicBezTo>
                <a:cubicBezTo>
                  <a:pt x="783208" y="46601"/>
                  <a:pt x="775257" y="56319"/>
                  <a:pt x="763994" y="61621"/>
                </a:cubicBezTo>
                <a:cubicBezTo>
                  <a:pt x="760570" y="63166"/>
                  <a:pt x="755822" y="60295"/>
                  <a:pt x="757258" y="56209"/>
                </a:cubicBezTo>
                <a:cubicBezTo>
                  <a:pt x="762006" y="42627"/>
                  <a:pt x="772718" y="31363"/>
                  <a:pt x="781662" y="20210"/>
                </a:cubicBezTo>
                <a:cubicBezTo>
                  <a:pt x="781994" y="19769"/>
                  <a:pt x="782435" y="19327"/>
                  <a:pt x="782766" y="18885"/>
                </a:cubicBezTo>
                <a:cubicBezTo>
                  <a:pt x="775147" y="20652"/>
                  <a:pt x="768190" y="21866"/>
                  <a:pt x="762889" y="21756"/>
                </a:cubicBezTo>
                <a:cubicBezTo>
                  <a:pt x="756043" y="37657"/>
                  <a:pt x="743344" y="52785"/>
                  <a:pt x="733848" y="65926"/>
                </a:cubicBezTo>
                <a:cubicBezTo>
                  <a:pt x="721700" y="82933"/>
                  <a:pt x="709664" y="101704"/>
                  <a:pt x="692658" y="114294"/>
                </a:cubicBezTo>
                <a:cubicBezTo>
                  <a:pt x="689346" y="116722"/>
                  <a:pt x="683714" y="113852"/>
                  <a:pt x="685481" y="109435"/>
                </a:cubicBezTo>
                <a:cubicBezTo>
                  <a:pt x="694425" y="87350"/>
                  <a:pt x="710768" y="68356"/>
                  <a:pt x="723467" y="48258"/>
                </a:cubicBezTo>
                <a:cubicBezTo>
                  <a:pt x="729430" y="38762"/>
                  <a:pt x="734952" y="27940"/>
                  <a:pt x="741467" y="18222"/>
                </a:cubicBezTo>
                <a:cubicBezTo>
                  <a:pt x="735615" y="17892"/>
                  <a:pt x="729761" y="18112"/>
                  <a:pt x="724130" y="19106"/>
                </a:cubicBezTo>
                <a:cubicBezTo>
                  <a:pt x="704252" y="61399"/>
                  <a:pt x="668806" y="108993"/>
                  <a:pt x="633249" y="135274"/>
                </a:cubicBezTo>
                <a:close/>
                <a:moveTo>
                  <a:pt x="1874439" y="154377"/>
                </a:moveTo>
                <a:cubicBezTo>
                  <a:pt x="1870022" y="154156"/>
                  <a:pt x="1868007" y="150732"/>
                  <a:pt x="1868104" y="147185"/>
                </a:cubicBezTo>
                <a:cubicBezTo>
                  <a:pt x="1868200" y="143638"/>
                  <a:pt x="1870409" y="139966"/>
                  <a:pt x="1874439" y="139248"/>
                </a:cubicBezTo>
                <a:cubicBezTo>
                  <a:pt x="1965099" y="124120"/>
                  <a:pt x="2065476" y="109102"/>
                  <a:pt x="2157462" y="107666"/>
                </a:cubicBezTo>
                <a:cubicBezTo>
                  <a:pt x="2168394" y="107556"/>
                  <a:pt x="2173252" y="123899"/>
                  <a:pt x="2161658" y="127212"/>
                </a:cubicBezTo>
                <a:cubicBezTo>
                  <a:pt x="2072765" y="152831"/>
                  <a:pt x="1966093" y="159235"/>
                  <a:pt x="1874439" y="154377"/>
                </a:cubicBezTo>
                <a:close/>
                <a:moveTo>
                  <a:pt x="539164" y="171823"/>
                </a:moveTo>
                <a:cubicBezTo>
                  <a:pt x="532427" y="174473"/>
                  <a:pt x="524366" y="168179"/>
                  <a:pt x="528893" y="161002"/>
                </a:cubicBezTo>
                <a:cubicBezTo>
                  <a:pt x="537065" y="148082"/>
                  <a:pt x="549323" y="136598"/>
                  <a:pt x="561801" y="127874"/>
                </a:cubicBezTo>
                <a:cubicBezTo>
                  <a:pt x="567433" y="123899"/>
                  <a:pt x="576597" y="128979"/>
                  <a:pt x="573395" y="136266"/>
                </a:cubicBezTo>
                <a:cubicBezTo>
                  <a:pt x="566770" y="151394"/>
                  <a:pt x="554734" y="165529"/>
                  <a:pt x="539164" y="171823"/>
                </a:cubicBezTo>
                <a:close/>
                <a:moveTo>
                  <a:pt x="672228" y="177124"/>
                </a:moveTo>
                <a:cubicBezTo>
                  <a:pt x="666155" y="179885"/>
                  <a:pt x="661407" y="172376"/>
                  <a:pt x="664830" y="167517"/>
                </a:cubicBezTo>
                <a:cubicBezTo>
                  <a:pt x="668142" y="163100"/>
                  <a:pt x="670792" y="158241"/>
                  <a:pt x="672891" y="153052"/>
                </a:cubicBezTo>
                <a:cubicBezTo>
                  <a:pt x="676866" y="142672"/>
                  <a:pt x="693539" y="147972"/>
                  <a:pt x="689344" y="158241"/>
                </a:cubicBezTo>
                <a:cubicBezTo>
                  <a:pt x="685700" y="167407"/>
                  <a:pt x="681393" y="172929"/>
                  <a:pt x="672228" y="177124"/>
                </a:cubicBezTo>
                <a:close/>
                <a:moveTo>
                  <a:pt x="2126479" y="178048"/>
                </a:moveTo>
                <a:cubicBezTo>
                  <a:pt x="2098308" y="178636"/>
                  <a:pt x="2070722" y="178257"/>
                  <a:pt x="2044496" y="177235"/>
                </a:cubicBezTo>
                <a:cubicBezTo>
                  <a:pt x="2040134" y="177069"/>
                  <a:pt x="2037925" y="173508"/>
                  <a:pt x="2037870" y="169864"/>
                </a:cubicBezTo>
                <a:cubicBezTo>
                  <a:pt x="2037815" y="166220"/>
                  <a:pt x="2039913" y="162493"/>
                  <a:pt x="2044164" y="161997"/>
                </a:cubicBezTo>
                <a:cubicBezTo>
                  <a:pt x="2117156" y="153714"/>
                  <a:pt x="2190590" y="147862"/>
                  <a:pt x="2263030" y="135604"/>
                </a:cubicBezTo>
                <a:cubicBezTo>
                  <a:pt x="2298697" y="129530"/>
                  <a:pt x="2334034" y="120696"/>
                  <a:pt x="2370254" y="118268"/>
                </a:cubicBezTo>
                <a:cubicBezTo>
                  <a:pt x="2381627" y="117384"/>
                  <a:pt x="2385934" y="133617"/>
                  <a:pt x="2374892" y="137813"/>
                </a:cubicBezTo>
                <a:cubicBezTo>
                  <a:pt x="2300768" y="165807"/>
                  <a:pt x="2210991" y="176283"/>
                  <a:pt x="2126479" y="178048"/>
                </a:cubicBezTo>
                <a:close/>
                <a:moveTo>
                  <a:pt x="1425445" y="178671"/>
                </a:moveTo>
                <a:cubicBezTo>
                  <a:pt x="1420421" y="178836"/>
                  <a:pt x="1417384" y="174944"/>
                  <a:pt x="1416860" y="170761"/>
                </a:cubicBezTo>
                <a:cubicBezTo>
                  <a:pt x="1416335" y="166579"/>
                  <a:pt x="1418323" y="162107"/>
                  <a:pt x="1423347" y="161113"/>
                </a:cubicBezTo>
                <a:cubicBezTo>
                  <a:pt x="1482647" y="149187"/>
                  <a:pt x="1546031" y="140685"/>
                  <a:pt x="1606545" y="140243"/>
                </a:cubicBezTo>
                <a:cubicBezTo>
                  <a:pt x="1615599" y="140132"/>
                  <a:pt x="1616594" y="153935"/>
                  <a:pt x="1607980" y="155923"/>
                </a:cubicBezTo>
                <a:cubicBezTo>
                  <a:pt x="1549233" y="169726"/>
                  <a:pt x="1485627" y="176683"/>
                  <a:pt x="1425445" y="178671"/>
                </a:cubicBezTo>
                <a:close/>
                <a:moveTo>
                  <a:pt x="1654690" y="180769"/>
                </a:moveTo>
                <a:cubicBezTo>
                  <a:pt x="1649224" y="181045"/>
                  <a:pt x="1645829" y="177428"/>
                  <a:pt x="1645166" y="173425"/>
                </a:cubicBezTo>
                <a:cubicBezTo>
                  <a:pt x="1644504" y="169422"/>
                  <a:pt x="1646574" y="165033"/>
                  <a:pt x="1652040" y="163763"/>
                </a:cubicBezTo>
                <a:cubicBezTo>
                  <a:pt x="1692345" y="154487"/>
                  <a:pt x="1736627" y="146316"/>
                  <a:pt x="1778147" y="151395"/>
                </a:cubicBezTo>
                <a:cubicBezTo>
                  <a:pt x="1787202" y="152500"/>
                  <a:pt x="1786870" y="166855"/>
                  <a:pt x="1778478" y="168843"/>
                </a:cubicBezTo>
                <a:cubicBezTo>
                  <a:pt x="1738836" y="178339"/>
                  <a:pt x="1695327" y="178781"/>
                  <a:pt x="1654690" y="180769"/>
                </a:cubicBezTo>
                <a:close/>
                <a:moveTo>
                  <a:pt x="1221184" y="196007"/>
                </a:moveTo>
                <a:cubicBezTo>
                  <a:pt x="1206553" y="196559"/>
                  <a:pt x="1192004" y="196118"/>
                  <a:pt x="1178090" y="192805"/>
                </a:cubicBezTo>
                <a:cubicBezTo>
                  <a:pt x="1173287" y="191645"/>
                  <a:pt x="1171686" y="188056"/>
                  <a:pt x="1172197" y="184440"/>
                </a:cubicBezTo>
                <a:cubicBezTo>
                  <a:pt x="1172707" y="180824"/>
                  <a:pt x="1175330" y="177180"/>
                  <a:pt x="1178974" y="175910"/>
                </a:cubicBezTo>
                <a:cubicBezTo>
                  <a:pt x="1204703" y="166855"/>
                  <a:pt x="1235070" y="169063"/>
                  <a:pt x="1262125" y="167849"/>
                </a:cubicBezTo>
                <a:cubicBezTo>
                  <a:pt x="1290395" y="166524"/>
                  <a:pt x="1318994" y="163322"/>
                  <a:pt x="1347153" y="167297"/>
                </a:cubicBezTo>
                <a:cubicBezTo>
                  <a:pt x="1358306" y="168842"/>
                  <a:pt x="1357533" y="183529"/>
                  <a:pt x="1347485" y="185959"/>
                </a:cubicBezTo>
                <a:cubicBezTo>
                  <a:pt x="1320541" y="192584"/>
                  <a:pt x="1292272" y="192032"/>
                  <a:pt x="1264776" y="193246"/>
                </a:cubicBezTo>
                <a:cubicBezTo>
                  <a:pt x="1250530" y="193909"/>
                  <a:pt x="1235816" y="195455"/>
                  <a:pt x="1221184" y="196007"/>
                </a:cubicBezTo>
                <a:close/>
                <a:moveTo>
                  <a:pt x="290359" y="197831"/>
                </a:moveTo>
                <a:cubicBezTo>
                  <a:pt x="288717" y="197390"/>
                  <a:pt x="287336" y="196120"/>
                  <a:pt x="287391" y="194242"/>
                </a:cubicBezTo>
                <a:cubicBezTo>
                  <a:pt x="287613" y="161335"/>
                  <a:pt x="309588" y="128318"/>
                  <a:pt x="318642" y="96846"/>
                </a:cubicBezTo>
                <a:cubicBezTo>
                  <a:pt x="323445" y="80227"/>
                  <a:pt x="325792" y="61813"/>
                  <a:pt x="328732" y="43703"/>
                </a:cubicBezTo>
                <a:lnTo>
                  <a:pt x="340358" y="0"/>
                </a:lnTo>
                <a:lnTo>
                  <a:pt x="356992" y="0"/>
                </a:lnTo>
                <a:lnTo>
                  <a:pt x="357469" y="20498"/>
                </a:lnTo>
                <a:cubicBezTo>
                  <a:pt x="354834" y="47885"/>
                  <a:pt x="343736" y="76996"/>
                  <a:pt x="335868" y="101262"/>
                </a:cubicBezTo>
                <a:cubicBezTo>
                  <a:pt x="325378" y="133728"/>
                  <a:pt x="314446" y="168291"/>
                  <a:pt x="294900" y="196450"/>
                </a:cubicBezTo>
                <a:cubicBezTo>
                  <a:pt x="293907" y="197886"/>
                  <a:pt x="292002" y="198273"/>
                  <a:pt x="290359" y="197831"/>
                </a:cubicBezTo>
                <a:close/>
                <a:moveTo>
                  <a:pt x="191045" y="198036"/>
                </a:moveTo>
                <a:cubicBezTo>
                  <a:pt x="186021" y="197167"/>
                  <a:pt x="181769" y="193136"/>
                  <a:pt x="183371" y="186842"/>
                </a:cubicBezTo>
                <a:cubicBezTo>
                  <a:pt x="186794" y="173481"/>
                  <a:pt x="188782" y="160340"/>
                  <a:pt x="194634" y="147751"/>
                </a:cubicBezTo>
                <a:cubicBezTo>
                  <a:pt x="197616" y="141236"/>
                  <a:pt x="207002" y="144990"/>
                  <a:pt x="207223" y="151174"/>
                </a:cubicBezTo>
                <a:cubicBezTo>
                  <a:pt x="207665" y="164647"/>
                  <a:pt x="206450" y="177124"/>
                  <a:pt x="203358" y="190266"/>
                </a:cubicBezTo>
                <a:cubicBezTo>
                  <a:pt x="201867" y="196615"/>
                  <a:pt x="196069" y="198906"/>
                  <a:pt x="191045" y="198036"/>
                </a:cubicBezTo>
                <a:close/>
                <a:moveTo>
                  <a:pt x="2078368" y="226293"/>
                </a:moveTo>
                <a:cubicBezTo>
                  <a:pt x="2017496" y="229771"/>
                  <a:pt x="1956485" y="229523"/>
                  <a:pt x="1896634" y="223946"/>
                </a:cubicBezTo>
                <a:cubicBezTo>
                  <a:pt x="1890947" y="223394"/>
                  <a:pt x="1888573" y="219142"/>
                  <a:pt x="1888987" y="214987"/>
                </a:cubicBezTo>
                <a:cubicBezTo>
                  <a:pt x="1889401" y="210832"/>
                  <a:pt x="1892603" y="206774"/>
                  <a:pt x="1898070" y="206609"/>
                </a:cubicBezTo>
                <a:cubicBezTo>
                  <a:pt x="2019097" y="203076"/>
                  <a:pt x="2137474" y="200094"/>
                  <a:pt x="2257838" y="184524"/>
                </a:cubicBezTo>
                <a:cubicBezTo>
                  <a:pt x="2271862" y="182757"/>
                  <a:pt x="2272966" y="204069"/>
                  <a:pt x="2259274" y="206278"/>
                </a:cubicBezTo>
                <a:cubicBezTo>
                  <a:pt x="2199975" y="215609"/>
                  <a:pt x="2139241" y="222814"/>
                  <a:pt x="2078368" y="226293"/>
                </a:cubicBezTo>
                <a:close/>
                <a:moveTo>
                  <a:pt x="1602059" y="236217"/>
                </a:moveTo>
                <a:cubicBezTo>
                  <a:pt x="1534768" y="236893"/>
                  <a:pt x="1467518" y="234602"/>
                  <a:pt x="1404133" y="228031"/>
                </a:cubicBezTo>
                <a:cubicBezTo>
                  <a:pt x="1398778" y="227423"/>
                  <a:pt x="1396404" y="223089"/>
                  <a:pt x="1396652" y="218783"/>
                </a:cubicBezTo>
                <a:cubicBezTo>
                  <a:pt x="1396901" y="214476"/>
                  <a:pt x="1399772" y="210197"/>
                  <a:pt x="1404906" y="209701"/>
                </a:cubicBezTo>
                <a:cubicBezTo>
                  <a:pt x="1531786" y="196007"/>
                  <a:pt x="1673353" y="199872"/>
                  <a:pt x="1800674" y="209921"/>
                </a:cubicBezTo>
                <a:cubicBezTo>
                  <a:pt x="1810282" y="210583"/>
                  <a:pt x="1809619" y="225822"/>
                  <a:pt x="1800233" y="226596"/>
                </a:cubicBezTo>
                <a:cubicBezTo>
                  <a:pt x="1736682" y="231896"/>
                  <a:pt x="1669350" y="235540"/>
                  <a:pt x="1602059" y="236217"/>
                </a:cubicBezTo>
                <a:close/>
                <a:moveTo>
                  <a:pt x="1439138" y="275514"/>
                </a:moveTo>
                <a:cubicBezTo>
                  <a:pt x="1416059" y="271317"/>
                  <a:pt x="1394084" y="263036"/>
                  <a:pt x="1370895" y="259061"/>
                </a:cubicBezTo>
                <a:cubicBezTo>
                  <a:pt x="1347263" y="255085"/>
                  <a:pt x="1322196" y="255085"/>
                  <a:pt x="1299449" y="247577"/>
                </a:cubicBezTo>
                <a:cubicBezTo>
                  <a:pt x="1295805" y="246417"/>
                  <a:pt x="1293596" y="242663"/>
                  <a:pt x="1293320" y="238881"/>
                </a:cubicBezTo>
                <a:cubicBezTo>
                  <a:pt x="1293044" y="235099"/>
                  <a:pt x="1294700" y="231289"/>
                  <a:pt x="1298786" y="230019"/>
                </a:cubicBezTo>
                <a:cubicBezTo>
                  <a:pt x="1342515" y="216657"/>
                  <a:pt x="1408660" y="233332"/>
                  <a:pt x="1446647" y="257294"/>
                </a:cubicBezTo>
                <a:cubicBezTo>
                  <a:pt x="1455370" y="262813"/>
                  <a:pt x="1448855" y="277391"/>
                  <a:pt x="1439138" y="275514"/>
                </a:cubicBezTo>
                <a:close/>
                <a:moveTo>
                  <a:pt x="359100" y="281083"/>
                </a:moveTo>
                <a:cubicBezTo>
                  <a:pt x="355801" y="280406"/>
                  <a:pt x="353151" y="277590"/>
                  <a:pt x="354310" y="273173"/>
                </a:cubicBezTo>
                <a:cubicBezTo>
                  <a:pt x="364359" y="233000"/>
                  <a:pt x="376947" y="192363"/>
                  <a:pt x="399916" y="157578"/>
                </a:cubicBezTo>
                <a:cubicBezTo>
                  <a:pt x="403339" y="152389"/>
                  <a:pt x="412394" y="155591"/>
                  <a:pt x="410296" y="161995"/>
                </a:cubicBezTo>
                <a:cubicBezTo>
                  <a:pt x="397817" y="200645"/>
                  <a:pt x="380923" y="237749"/>
                  <a:pt x="367782" y="276154"/>
                </a:cubicBezTo>
                <a:cubicBezTo>
                  <a:pt x="366346" y="280296"/>
                  <a:pt x="362399" y="281759"/>
                  <a:pt x="359100" y="281083"/>
                </a:cubicBezTo>
                <a:close/>
                <a:moveTo>
                  <a:pt x="1194435" y="294475"/>
                </a:moveTo>
                <a:cubicBezTo>
                  <a:pt x="1197859" y="291272"/>
                  <a:pt x="1201392" y="288179"/>
                  <a:pt x="1204816" y="285198"/>
                </a:cubicBezTo>
                <a:cubicBezTo>
                  <a:pt x="1197197" y="283762"/>
                  <a:pt x="1189688" y="282327"/>
                  <a:pt x="1182177" y="281001"/>
                </a:cubicBezTo>
                <a:cubicBezTo>
                  <a:pt x="1181737" y="284206"/>
                  <a:pt x="1181184" y="287518"/>
                  <a:pt x="1180522" y="290719"/>
                </a:cubicBezTo>
                <a:cubicBezTo>
                  <a:pt x="1185159" y="291935"/>
                  <a:pt x="1189798" y="293261"/>
                  <a:pt x="1194435" y="294475"/>
                </a:cubicBezTo>
                <a:close/>
                <a:moveTo>
                  <a:pt x="753059" y="295253"/>
                </a:moveTo>
                <a:cubicBezTo>
                  <a:pt x="748201" y="297683"/>
                  <a:pt x="743231" y="291278"/>
                  <a:pt x="745550" y="286971"/>
                </a:cubicBezTo>
                <a:cubicBezTo>
                  <a:pt x="757918" y="262453"/>
                  <a:pt x="779892" y="243712"/>
                  <a:pt x="798885" y="224277"/>
                </a:cubicBezTo>
                <a:cubicBezTo>
                  <a:pt x="818542" y="204180"/>
                  <a:pt x="836762" y="182425"/>
                  <a:pt x="860504" y="167187"/>
                </a:cubicBezTo>
                <a:cubicBezTo>
                  <a:pt x="867681" y="162548"/>
                  <a:pt x="877952" y="171162"/>
                  <a:pt x="873092" y="178891"/>
                </a:cubicBezTo>
                <a:cubicBezTo>
                  <a:pt x="856418" y="205835"/>
                  <a:pt x="831241" y="226485"/>
                  <a:pt x="808824" y="248460"/>
                </a:cubicBezTo>
                <a:cubicBezTo>
                  <a:pt x="791488" y="265434"/>
                  <a:pt x="774923" y="284209"/>
                  <a:pt x="753059" y="295253"/>
                </a:cubicBezTo>
                <a:close/>
                <a:moveTo>
                  <a:pt x="899071" y="295264"/>
                </a:moveTo>
                <a:cubicBezTo>
                  <a:pt x="896090" y="293014"/>
                  <a:pt x="894295" y="289121"/>
                  <a:pt x="896172" y="285531"/>
                </a:cubicBezTo>
                <a:cubicBezTo>
                  <a:pt x="913952" y="250889"/>
                  <a:pt x="949730" y="206830"/>
                  <a:pt x="987275" y="192805"/>
                </a:cubicBezTo>
                <a:cubicBezTo>
                  <a:pt x="994674" y="190045"/>
                  <a:pt x="1002734" y="198437"/>
                  <a:pt x="997323" y="205394"/>
                </a:cubicBezTo>
                <a:cubicBezTo>
                  <a:pt x="984955" y="221185"/>
                  <a:pt x="967950" y="232780"/>
                  <a:pt x="953594" y="246693"/>
                </a:cubicBezTo>
                <a:cubicBezTo>
                  <a:pt x="937804" y="262008"/>
                  <a:pt x="924331" y="279238"/>
                  <a:pt x="909093" y="295140"/>
                </a:cubicBezTo>
                <a:cubicBezTo>
                  <a:pt x="906222" y="298122"/>
                  <a:pt x="902053" y="297515"/>
                  <a:pt x="899071" y="295264"/>
                </a:cubicBezTo>
                <a:close/>
                <a:moveTo>
                  <a:pt x="1892881" y="299357"/>
                </a:moveTo>
                <a:cubicBezTo>
                  <a:pt x="1847937" y="301786"/>
                  <a:pt x="1802331" y="295050"/>
                  <a:pt x="1757387" y="292290"/>
                </a:cubicBezTo>
                <a:cubicBezTo>
                  <a:pt x="1717744" y="289750"/>
                  <a:pt x="1677549" y="289419"/>
                  <a:pt x="1638458" y="282350"/>
                </a:cubicBezTo>
                <a:cubicBezTo>
                  <a:pt x="1633158" y="281356"/>
                  <a:pt x="1631060" y="277132"/>
                  <a:pt x="1631529" y="273019"/>
                </a:cubicBezTo>
                <a:cubicBezTo>
                  <a:pt x="1631999" y="268905"/>
                  <a:pt x="1635035" y="264903"/>
                  <a:pt x="1640005" y="264350"/>
                </a:cubicBezTo>
                <a:cubicBezTo>
                  <a:pt x="1719952" y="255737"/>
                  <a:pt x="1817791" y="260927"/>
                  <a:pt x="1896193" y="278706"/>
                </a:cubicBezTo>
                <a:cubicBezTo>
                  <a:pt x="1908561" y="281466"/>
                  <a:pt x="1904144" y="298803"/>
                  <a:pt x="1892881" y="299357"/>
                </a:cubicBezTo>
                <a:close/>
                <a:moveTo>
                  <a:pt x="1598815" y="309604"/>
                </a:moveTo>
                <a:cubicBezTo>
                  <a:pt x="1578607" y="308278"/>
                  <a:pt x="1559172" y="303309"/>
                  <a:pt x="1539517" y="298560"/>
                </a:cubicBezTo>
                <a:cubicBezTo>
                  <a:pt x="1523174" y="294585"/>
                  <a:pt x="1505947" y="292818"/>
                  <a:pt x="1491261" y="284312"/>
                </a:cubicBezTo>
                <a:cubicBezTo>
                  <a:pt x="1488113" y="282491"/>
                  <a:pt x="1486512" y="278735"/>
                  <a:pt x="1486719" y="275242"/>
                </a:cubicBezTo>
                <a:cubicBezTo>
                  <a:pt x="1486926" y="271750"/>
                  <a:pt x="1488941" y="268520"/>
                  <a:pt x="1493028" y="267747"/>
                </a:cubicBezTo>
                <a:cubicBezTo>
                  <a:pt x="1511248" y="264213"/>
                  <a:pt x="1530241" y="268851"/>
                  <a:pt x="1547909" y="273711"/>
                </a:cubicBezTo>
                <a:cubicBezTo>
                  <a:pt x="1567234" y="278901"/>
                  <a:pt x="1585785" y="284092"/>
                  <a:pt x="1603012" y="294585"/>
                </a:cubicBezTo>
                <a:cubicBezTo>
                  <a:pt x="1609637" y="298670"/>
                  <a:pt x="1607097" y="310155"/>
                  <a:pt x="1598815" y="309604"/>
                </a:cubicBezTo>
                <a:close/>
                <a:moveTo>
                  <a:pt x="306786" y="312191"/>
                </a:moveTo>
                <a:cubicBezTo>
                  <a:pt x="303928" y="312467"/>
                  <a:pt x="301140" y="311115"/>
                  <a:pt x="300423" y="307416"/>
                </a:cubicBezTo>
                <a:cubicBezTo>
                  <a:pt x="296337" y="286212"/>
                  <a:pt x="303846" y="257279"/>
                  <a:pt x="317317" y="240730"/>
                </a:cubicBezTo>
                <a:cubicBezTo>
                  <a:pt x="321844" y="235098"/>
                  <a:pt x="330237" y="240620"/>
                  <a:pt x="329133" y="247026"/>
                </a:cubicBezTo>
                <a:cubicBezTo>
                  <a:pt x="327366" y="257168"/>
                  <a:pt x="323170" y="266443"/>
                  <a:pt x="320631" y="276494"/>
                </a:cubicBezTo>
                <a:cubicBezTo>
                  <a:pt x="317980" y="286763"/>
                  <a:pt x="317097" y="297254"/>
                  <a:pt x="313563" y="307194"/>
                </a:cubicBezTo>
                <a:cubicBezTo>
                  <a:pt x="312569" y="310010"/>
                  <a:pt x="309643" y="311915"/>
                  <a:pt x="306786" y="312191"/>
                </a:cubicBezTo>
                <a:close/>
                <a:moveTo>
                  <a:pt x="1172792" y="316343"/>
                </a:moveTo>
                <a:cubicBezTo>
                  <a:pt x="1174007" y="315127"/>
                  <a:pt x="1175111" y="313803"/>
                  <a:pt x="1176325" y="312587"/>
                </a:cubicBezTo>
                <a:cubicBezTo>
                  <a:pt x="1175994" y="311373"/>
                  <a:pt x="1175773" y="310047"/>
                  <a:pt x="1175553" y="308833"/>
                </a:cubicBezTo>
                <a:cubicBezTo>
                  <a:pt x="1174780" y="311373"/>
                  <a:pt x="1173786" y="313913"/>
                  <a:pt x="1172792" y="316343"/>
                </a:cubicBezTo>
                <a:close/>
                <a:moveTo>
                  <a:pt x="2529598" y="354904"/>
                </a:moveTo>
                <a:cubicBezTo>
                  <a:pt x="2500777" y="354131"/>
                  <a:pt x="2472398" y="346733"/>
                  <a:pt x="2443687" y="343530"/>
                </a:cubicBezTo>
                <a:cubicBezTo>
                  <a:pt x="2415748" y="340437"/>
                  <a:pt x="2386595" y="340549"/>
                  <a:pt x="2359210" y="334253"/>
                </a:cubicBezTo>
                <a:cubicBezTo>
                  <a:pt x="2354517" y="333149"/>
                  <a:pt x="2352226" y="329367"/>
                  <a:pt x="2352295" y="325668"/>
                </a:cubicBezTo>
                <a:cubicBezTo>
                  <a:pt x="2352364" y="321968"/>
                  <a:pt x="2354793" y="318353"/>
                  <a:pt x="2359541" y="317580"/>
                </a:cubicBezTo>
                <a:cubicBezTo>
                  <a:pt x="2410999" y="308633"/>
                  <a:pt x="2485206" y="317690"/>
                  <a:pt x="2533353" y="337678"/>
                </a:cubicBezTo>
                <a:cubicBezTo>
                  <a:pt x="2541634" y="341210"/>
                  <a:pt x="2538542" y="355125"/>
                  <a:pt x="2529598" y="354904"/>
                </a:cubicBezTo>
                <a:close/>
                <a:moveTo>
                  <a:pt x="1482869" y="382388"/>
                </a:moveTo>
                <a:cubicBezTo>
                  <a:pt x="1482869" y="382388"/>
                  <a:pt x="1482758" y="382277"/>
                  <a:pt x="1482758" y="382277"/>
                </a:cubicBezTo>
                <a:cubicBezTo>
                  <a:pt x="1482758" y="382388"/>
                  <a:pt x="1482758" y="382388"/>
                  <a:pt x="1482758" y="382388"/>
                </a:cubicBezTo>
                <a:cubicBezTo>
                  <a:pt x="1482758" y="382388"/>
                  <a:pt x="1482869" y="382388"/>
                  <a:pt x="1482869" y="382388"/>
                </a:cubicBezTo>
                <a:close/>
                <a:moveTo>
                  <a:pt x="923447" y="383050"/>
                </a:moveTo>
                <a:cubicBezTo>
                  <a:pt x="917153" y="387356"/>
                  <a:pt x="907435" y="379517"/>
                  <a:pt x="911962" y="372668"/>
                </a:cubicBezTo>
                <a:cubicBezTo>
                  <a:pt x="930072" y="345279"/>
                  <a:pt x="957348" y="316896"/>
                  <a:pt x="984844" y="298894"/>
                </a:cubicBezTo>
                <a:cubicBezTo>
                  <a:pt x="991912" y="294257"/>
                  <a:pt x="999642" y="301987"/>
                  <a:pt x="995225" y="309055"/>
                </a:cubicBezTo>
                <a:cubicBezTo>
                  <a:pt x="977667" y="336885"/>
                  <a:pt x="950281" y="364386"/>
                  <a:pt x="923447" y="383050"/>
                </a:cubicBezTo>
                <a:close/>
                <a:moveTo>
                  <a:pt x="2004742" y="405800"/>
                </a:moveTo>
                <a:cubicBezTo>
                  <a:pt x="1980559" y="404143"/>
                  <a:pt x="1954829" y="398290"/>
                  <a:pt x="1932854" y="387576"/>
                </a:cubicBezTo>
                <a:cubicBezTo>
                  <a:pt x="1928272" y="385368"/>
                  <a:pt x="1926671" y="380095"/>
                  <a:pt x="1927582" y="375470"/>
                </a:cubicBezTo>
                <a:cubicBezTo>
                  <a:pt x="1928493" y="370845"/>
                  <a:pt x="1931916" y="366870"/>
                  <a:pt x="1937382" y="367256"/>
                </a:cubicBezTo>
                <a:cubicBezTo>
                  <a:pt x="1962338" y="368913"/>
                  <a:pt x="1988510" y="376754"/>
                  <a:pt x="2010705" y="388241"/>
                </a:cubicBezTo>
                <a:cubicBezTo>
                  <a:pt x="2019540" y="392879"/>
                  <a:pt x="2013687" y="406463"/>
                  <a:pt x="2004742" y="405800"/>
                </a:cubicBezTo>
                <a:close/>
                <a:moveTo>
                  <a:pt x="786076" y="406247"/>
                </a:moveTo>
                <a:cubicBezTo>
                  <a:pt x="778898" y="410003"/>
                  <a:pt x="768849" y="401610"/>
                  <a:pt x="774261" y="394210"/>
                </a:cubicBezTo>
                <a:cubicBezTo>
                  <a:pt x="795793" y="364836"/>
                  <a:pt x="831461" y="335570"/>
                  <a:pt x="863596" y="318564"/>
                </a:cubicBezTo>
                <a:cubicBezTo>
                  <a:pt x="870111" y="315140"/>
                  <a:pt x="878062" y="323201"/>
                  <a:pt x="873534" y="329496"/>
                </a:cubicBezTo>
                <a:cubicBezTo>
                  <a:pt x="852443" y="358099"/>
                  <a:pt x="817548" y="389572"/>
                  <a:pt x="786076" y="406247"/>
                </a:cubicBezTo>
                <a:close/>
                <a:moveTo>
                  <a:pt x="2178774" y="428992"/>
                </a:moveTo>
                <a:cubicBezTo>
                  <a:pt x="2154260" y="429324"/>
                  <a:pt x="2128641" y="425018"/>
                  <a:pt x="2104236" y="422367"/>
                </a:cubicBezTo>
                <a:cubicBezTo>
                  <a:pt x="2099488" y="421814"/>
                  <a:pt x="2096755" y="417811"/>
                  <a:pt x="2096465" y="413793"/>
                </a:cubicBezTo>
                <a:cubicBezTo>
                  <a:pt x="2096175" y="409776"/>
                  <a:pt x="2098329" y="405744"/>
                  <a:pt x="2103353" y="405137"/>
                </a:cubicBezTo>
                <a:cubicBezTo>
                  <a:pt x="2128751" y="402156"/>
                  <a:pt x="2156910" y="401935"/>
                  <a:pt x="2181535" y="409887"/>
                </a:cubicBezTo>
                <a:cubicBezTo>
                  <a:pt x="2192136" y="413310"/>
                  <a:pt x="2189927" y="428882"/>
                  <a:pt x="2178774" y="428992"/>
                </a:cubicBezTo>
                <a:close/>
                <a:moveTo>
                  <a:pt x="979876" y="435515"/>
                </a:moveTo>
                <a:cubicBezTo>
                  <a:pt x="973693" y="440043"/>
                  <a:pt x="964969" y="430766"/>
                  <a:pt x="969716" y="424914"/>
                </a:cubicBezTo>
                <a:cubicBezTo>
                  <a:pt x="993238" y="394875"/>
                  <a:pt x="1020844" y="368590"/>
                  <a:pt x="1044476" y="338663"/>
                </a:cubicBezTo>
                <a:cubicBezTo>
                  <a:pt x="1063027" y="315251"/>
                  <a:pt x="1078155" y="287974"/>
                  <a:pt x="1100351" y="267985"/>
                </a:cubicBezTo>
                <a:cubicBezTo>
                  <a:pt x="1107086" y="261911"/>
                  <a:pt x="1114485" y="271629"/>
                  <a:pt x="1112167" y="278144"/>
                </a:cubicBezTo>
                <a:cubicBezTo>
                  <a:pt x="1101234" y="309730"/>
                  <a:pt x="1074953" y="337449"/>
                  <a:pt x="1053420" y="362628"/>
                </a:cubicBezTo>
                <a:cubicBezTo>
                  <a:pt x="1030893" y="389021"/>
                  <a:pt x="1008034" y="415084"/>
                  <a:pt x="979876" y="435515"/>
                </a:cubicBezTo>
                <a:close/>
                <a:moveTo>
                  <a:pt x="2471403" y="440371"/>
                </a:moveTo>
                <a:cubicBezTo>
                  <a:pt x="2414976" y="427119"/>
                  <a:pt x="2357003" y="421598"/>
                  <a:pt x="2300906" y="408345"/>
                </a:cubicBezTo>
                <a:cubicBezTo>
                  <a:pt x="2295605" y="407076"/>
                  <a:pt x="2293976" y="402934"/>
                  <a:pt x="2294832" y="399027"/>
                </a:cubicBezTo>
                <a:cubicBezTo>
                  <a:pt x="2295688" y="395122"/>
                  <a:pt x="2299028" y="391449"/>
                  <a:pt x="2303666" y="391118"/>
                </a:cubicBezTo>
                <a:cubicBezTo>
                  <a:pt x="2360756" y="385818"/>
                  <a:pt x="2424141" y="401940"/>
                  <a:pt x="2478360" y="418726"/>
                </a:cubicBezTo>
                <a:cubicBezTo>
                  <a:pt x="2492606" y="423143"/>
                  <a:pt x="2485538" y="443686"/>
                  <a:pt x="2471403" y="440371"/>
                </a:cubicBezTo>
                <a:close/>
                <a:moveTo>
                  <a:pt x="272235" y="454671"/>
                </a:moveTo>
                <a:cubicBezTo>
                  <a:pt x="269723" y="453925"/>
                  <a:pt x="267680" y="451523"/>
                  <a:pt x="267735" y="447989"/>
                </a:cubicBezTo>
                <a:cubicBezTo>
                  <a:pt x="268287" y="426342"/>
                  <a:pt x="275796" y="405802"/>
                  <a:pt x="283637" y="385811"/>
                </a:cubicBezTo>
                <a:cubicBezTo>
                  <a:pt x="289710" y="370462"/>
                  <a:pt x="295341" y="354336"/>
                  <a:pt x="306826" y="342188"/>
                </a:cubicBezTo>
                <a:cubicBezTo>
                  <a:pt x="312458" y="336446"/>
                  <a:pt x="322175" y="340864"/>
                  <a:pt x="320850" y="349035"/>
                </a:cubicBezTo>
                <a:cubicBezTo>
                  <a:pt x="317868" y="367810"/>
                  <a:pt x="307267" y="384818"/>
                  <a:pt x="300422" y="402378"/>
                </a:cubicBezTo>
                <a:cubicBezTo>
                  <a:pt x="294016" y="419054"/>
                  <a:pt x="288496" y="435952"/>
                  <a:pt x="279551" y="451413"/>
                </a:cubicBezTo>
                <a:cubicBezTo>
                  <a:pt x="277729" y="454505"/>
                  <a:pt x="274747" y="455416"/>
                  <a:pt x="272235" y="454671"/>
                </a:cubicBezTo>
                <a:close/>
                <a:moveTo>
                  <a:pt x="1533555" y="478912"/>
                </a:moveTo>
                <a:cubicBezTo>
                  <a:pt x="1539076" y="475378"/>
                  <a:pt x="1544819" y="472287"/>
                  <a:pt x="1550671" y="469747"/>
                </a:cubicBezTo>
                <a:cubicBezTo>
                  <a:pt x="1544819" y="462788"/>
                  <a:pt x="1538523" y="455389"/>
                  <a:pt x="1540732" y="458482"/>
                </a:cubicBezTo>
                <a:cubicBezTo>
                  <a:pt x="1540180" y="457709"/>
                  <a:pt x="1539518" y="456934"/>
                  <a:pt x="1538965" y="456163"/>
                </a:cubicBezTo>
                <a:cubicBezTo>
                  <a:pt x="1537751" y="463893"/>
                  <a:pt x="1535985" y="471624"/>
                  <a:pt x="1533555" y="478912"/>
                </a:cubicBezTo>
                <a:close/>
                <a:moveTo>
                  <a:pt x="1866820" y="498899"/>
                </a:moveTo>
                <a:cubicBezTo>
                  <a:pt x="1850035" y="497684"/>
                  <a:pt x="1833802" y="493818"/>
                  <a:pt x="1817680" y="489295"/>
                </a:cubicBezTo>
                <a:cubicBezTo>
                  <a:pt x="1803766" y="485429"/>
                  <a:pt x="1790073" y="482666"/>
                  <a:pt x="1778037" y="474385"/>
                </a:cubicBezTo>
                <a:cubicBezTo>
                  <a:pt x="1774668" y="472121"/>
                  <a:pt x="1773647" y="468090"/>
                  <a:pt x="1774503" y="464527"/>
                </a:cubicBezTo>
                <a:cubicBezTo>
                  <a:pt x="1775359" y="460967"/>
                  <a:pt x="1778092" y="457874"/>
                  <a:pt x="1782232" y="457487"/>
                </a:cubicBezTo>
                <a:cubicBezTo>
                  <a:pt x="1799459" y="455940"/>
                  <a:pt x="1816796" y="461794"/>
                  <a:pt x="1833140" y="466764"/>
                </a:cubicBezTo>
                <a:cubicBezTo>
                  <a:pt x="1846611" y="470961"/>
                  <a:pt x="1859973" y="474937"/>
                  <a:pt x="1872562" y="481454"/>
                </a:cubicBezTo>
                <a:cubicBezTo>
                  <a:pt x="1881396" y="485980"/>
                  <a:pt x="1875543" y="499672"/>
                  <a:pt x="1866820" y="498899"/>
                </a:cubicBezTo>
                <a:close/>
                <a:moveTo>
                  <a:pt x="896282" y="514692"/>
                </a:moveTo>
                <a:cubicBezTo>
                  <a:pt x="889657" y="517453"/>
                  <a:pt x="882479" y="509833"/>
                  <a:pt x="887228" y="503650"/>
                </a:cubicBezTo>
                <a:cubicBezTo>
                  <a:pt x="902688" y="483332"/>
                  <a:pt x="924331" y="463122"/>
                  <a:pt x="946306" y="450204"/>
                </a:cubicBezTo>
                <a:cubicBezTo>
                  <a:pt x="954036" y="445676"/>
                  <a:pt x="961876" y="455284"/>
                  <a:pt x="957680" y="462462"/>
                </a:cubicBezTo>
                <a:cubicBezTo>
                  <a:pt x="944540" y="484990"/>
                  <a:pt x="920356" y="504756"/>
                  <a:pt x="896282" y="514692"/>
                </a:cubicBezTo>
                <a:close/>
                <a:moveTo>
                  <a:pt x="785856" y="539431"/>
                </a:moveTo>
                <a:cubicBezTo>
                  <a:pt x="780224" y="543959"/>
                  <a:pt x="771279" y="537113"/>
                  <a:pt x="776028" y="530929"/>
                </a:cubicBezTo>
                <a:cubicBezTo>
                  <a:pt x="789941" y="512708"/>
                  <a:pt x="806174" y="496586"/>
                  <a:pt x="822186" y="480355"/>
                </a:cubicBezTo>
                <a:cubicBezTo>
                  <a:pt x="837867" y="464563"/>
                  <a:pt x="852554" y="445679"/>
                  <a:pt x="871879" y="434416"/>
                </a:cubicBezTo>
                <a:cubicBezTo>
                  <a:pt x="875854" y="432096"/>
                  <a:pt x="882258" y="435851"/>
                  <a:pt x="879608" y="440710"/>
                </a:cubicBezTo>
                <a:cubicBezTo>
                  <a:pt x="868565" y="460807"/>
                  <a:pt x="850014" y="476378"/>
                  <a:pt x="834223" y="492832"/>
                </a:cubicBezTo>
                <a:cubicBezTo>
                  <a:pt x="818652" y="508954"/>
                  <a:pt x="803303" y="525296"/>
                  <a:pt x="785856" y="539431"/>
                </a:cubicBezTo>
                <a:close/>
                <a:moveTo>
                  <a:pt x="930956" y="556866"/>
                </a:moveTo>
                <a:cubicBezTo>
                  <a:pt x="925656" y="557309"/>
                  <a:pt x="921349" y="551570"/>
                  <a:pt x="923779" y="546713"/>
                </a:cubicBezTo>
                <a:cubicBezTo>
                  <a:pt x="931619" y="531255"/>
                  <a:pt x="947079" y="522639"/>
                  <a:pt x="962539" y="516014"/>
                </a:cubicBezTo>
                <a:cubicBezTo>
                  <a:pt x="968833" y="513362"/>
                  <a:pt x="974133" y="519771"/>
                  <a:pt x="970931" y="525510"/>
                </a:cubicBezTo>
                <a:cubicBezTo>
                  <a:pt x="962539" y="541081"/>
                  <a:pt x="949287" y="555104"/>
                  <a:pt x="930956" y="556866"/>
                </a:cubicBezTo>
                <a:close/>
                <a:moveTo>
                  <a:pt x="178719" y="569290"/>
                </a:moveTo>
                <a:cubicBezTo>
                  <a:pt x="175337" y="568186"/>
                  <a:pt x="172715" y="564763"/>
                  <a:pt x="173764" y="559959"/>
                </a:cubicBezTo>
                <a:cubicBezTo>
                  <a:pt x="187898" y="496799"/>
                  <a:pt x="175641" y="410658"/>
                  <a:pt x="219591" y="358308"/>
                </a:cubicBezTo>
                <a:cubicBezTo>
                  <a:pt x="225995" y="350689"/>
                  <a:pt x="236486" y="356873"/>
                  <a:pt x="234387" y="366151"/>
                </a:cubicBezTo>
                <a:cubicBezTo>
                  <a:pt x="226105" y="401713"/>
                  <a:pt x="216277" y="435951"/>
                  <a:pt x="210977" y="472175"/>
                </a:cubicBezTo>
                <a:cubicBezTo>
                  <a:pt x="206450" y="503648"/>
                  <a:pt x="201149" y="535557"/>
                  <a:pt x="188230" y="564705"/>
                </a:cubicBezTo>
                <a:cubicBezTo>
                  <a:pt x="186242" y="569179"/>
                  <a:pt x="182101" y="570394"/>
                  <a:pt x="178719" y="569290"/>
                </a:cubicBezTo>
                <a:close/>
                <a:moveTo>
                  <a:pt x="1912425" y="577300"/>
                </a:moveTo>
                <a:cubicBezTo>
                  <a:pt x="1892328" y="575647"/>
                  <a:pt x="1873776" y="569571"/>
                  <a:pt x="1854783" y="563388"/>
                </a:cubicBezTo>
                <a:cubicBezTo>
                  <a:pt x="1849317" y="561567"/>
                  <a:pt x="1847798" y="556048"/>
                  <a:pt x="1849054" y="551284"/>
                </a:cubicBezTo>
                <a:cubicBezTo>
                  <a:pt x="1850310" y="546522"/>
                  <a:pt x="1854341" y="542520"/>
                  <a:pt x="1859973" y="543736"/>
                </a:cubicBezTo>
                <a:cubicBezTo>
                  <a:pt x="1879628" y="548041"/>
                  <a:pt x="1899063" y="551795"/>
                  <a:pt x="1917284" y="560849"/>
                </a:cubicBezTo>
                <a:cubicBezTo>
                  <a:pt x="1925234" y="564824"/>
                  <a:pt x="1921039" y="577963"/>
                  <a:pt x="1912425" y="577300"/>
                </a:cubicBezTo>
                <a:close/>
                <a:moveTo>
                  <a:pt x="2053108" y="615951"/>
                </a:moveTo>
                <a:cubicBezTo>
                  <a:pt x="2031133" y="614845"/>
                  <a:pt x="2008276" y="607667"/>
                  <a:pt x="1987625" y="600265"/>
                </a:cubicBezTo>
                <a:cubicBezTo>
                  <a:pt x="1981828" y="598166"/>
                  <a:pt x="1979537" y="592065"/>
                  <a:pt x="1980337" y="586762"/>
                </a:cubicBezTo>
                <a:cubicBezTo>
                  <a:pt x="1981138" y="581470"/>
                  <a:pt x="1985030" y="576967"/>
                  <a:pt x="1991601" y="578069"/>
                </a:cubicBezTo>
                <a:cubicBezTo>
                  <a:pt x="2013686" y="581827"/>
                  <a:pt x="2038090" y="587458"/>
                  <a:pt x="2058188" y="597838"/>
                </a:cubicBezTo>
                <a:cubicBezTo>
                  <a:pt x="2066911" y="602366"/>
                  <a:pt x="2062606" y="616500"/>
                  <a:pt x="2053108" y="615951"/>
                </a:cubicBezTo>
                <a:close/>
                <a:moveTo>
                  <a:pt x="858407" y="617163"/>
                </a:moveTo>
                <a:cubicBezTo>
                  <a:pt x="851008" y="620367"/>
                  <a:pt x="841401" y="613188"/>
                  <a:pt x="846591" y="605127"/>
                </a:cubicBezTo>
                <a:cubicBezTo>
                  <a:pt x="856861" y="589227"/>
                  <a:pt x="872872" y="575204"/>
                  <a:pt x="890320" y="568025"/>
                </a:cubicBezTo>
                <a:cubicBezTo>
                  <a:pt x="898161" y="564821"/>
                  <a:pt x="905890" y="572770"/>
                  <a:pt x="901252" y="580391"/>
                </a:cubicBezTo>
                <a:cubicBezTo>
                  <a:pt x="891535" y="596176"/>
                  <a:pt x="875522" y="609763"/>
                  <a:pt x="858407" y="617163"/>
                </a:cubicBezTo>
                <a:close/>
                <a:moveTo>
                  <a:pt x="1318290" y="619859"/>
                </a:moveTo>
                <a:cubicBezTo>
                  <a:pt x="1315377" y="618962"/>
                  <a:pt x="1313086" y="616615"/>
                  <a:pt x="1313362" y="612860"/>
                </a:cubicBezTo>
                <a:cubicBezTo>
                  <a:pt x="1314799" y="594966"/>
                  <a:pt x="1328712" y="581279"/>
                  <a:pt x="1341080" y="569351"/>
                </a:cubicBezTo>
                <a:cubicBezTo>
                  <a:pt x="1347815" y="562949"/>
                  <a:pt x="1360073" y="571116"/>
                  <a:pt x="1356209" y="579733"/>
                </a:cubicBezTo>
                <a:cubicBezTo>
                  <a:pt x="1349804" y="594084"/>
                  <a:pt x="1338429" y="607670"/>
                  <a:pt x="1326945" y="618160"/>
                </a:cubicBezTo>
                <a:cubicBezTo>
                  <a:pt x="1324736" y="620204"/>
                  <a:pt x="1321203" y="620756"/>
                  <a:pt x="1318290" y="619859"/>
                </a:cubicBezTo>
                <a:close/>
                <a:moveTo>
                  <a:pt x="313218" y="624387"/>
                </a:moveTo>
                <a:cubicBezTo>
                  <a:pt x="311326" y="622716"/>
                  <a:pt x="310360" y="619707"/>
                  <a:pt x="312126" y="617057"/>
                </a:cubicBezTo>
                <a:cubicBezTo>
                  <a:pt x="389868" y="501221"/>
                  <a:pt x="423216" y="351806"/>
                  <a:pt x="516857" y="247466"/>
                </a:cubicBezTo>
                <a:cubicBezTo>
                  <a:pt x="522158" y="241613"/>
                  <a:pt x="530882" y="249233"/>
                  <a:pt x="527348" y="255730"/>
                </a:cubicBezTo>
                <a:cubicBezTo>
                  <a:pt x="460209" y="377869"/>
                  <a:pt x="401241" y="510053"/>
                  <a:pt x="319857" y="623684"/>
                </a:cubicBezTo>
                <a:cubicBezTo>
                  <a:pt x="317925" y="626389"/>
                  <a:pt x="315109" y="626057"/>
                  <a:pt x="313218" y="624387"/>
                </a:cubicBezTo>
                <a:close/>
                <a:moveTo>
                  <a:pt x="0" y="671837"/>
                </a:moveTo>
                <a:lnTo>
                  <a:pt x="0" y="489063"/>
                </a:lnTo>
                <a:lnTo>
                  <a:pt x="4507" y="599941"/>
                </a:lnTo>
                <a:close/>
                <a:moveTo>
                  <a:pt x="1806418" y="677448"/>
                </a:moveTo>
                <a:cubicBezTo>
                  <a:pt x="1810614" y="675459"/>
                  <a:pt x="1815031" y="674244"/>
                  <a:pt x="1819669" y="673802"/>
                </a:cubicBezTo>
                <a:cubicBezTo>
                  <a:pt x="1817571" y="672809"/>
                  <a:pt x="1815473" y="671815"/>
                  <a:pt x="1813375" y="670823"/>
                </a:cubicBezTo>
                <a:cubicBezTo>
                  <a:pt x="1809730" y="666515"/>
                  <a:pt x="1805645" y="662540"/>
                  <a:pt x="1801338" y="658786"/>
                </a:cubicBezTo>
                <a:cubicBezTo>
                  <a:pt x="1803988" y="664419"/>
                  <a:pt x="1805755" y="670599"/>
                  <a:pt x="1806418" y="677448"/>
                </a:cubicBezTo>
                <a:close/>
                <a:moveTo>
                  <a:pt x="1598375" y="680069"/>
                </a:moveTo>
                <a:cubicBezTo>
                  <a:pt x="1601964" y="682744"/>
                  <a:pt x="1613007" y="678385"/>
                  <a:pt x="1625429" y="671925"/>
                </a:cubicBezTo>
                <a:cubicBezTo>
                  <a:pt x="1620681" y="669165"/>
                  <a:pt x="1615932" y="666406"/>
                  <a:pt x="1611185" y="663646"/>
                </a:cubicBezTo>
                <a:cubicBezTo>
                  <a:pt x="1616485" y="655034"/>
                  <a:pt x="1620902" y="645872"/>
                  <a:pt x="1624326" y="636375"/>
                </a:cubicBezTo>
                <a:cubicBezTo>
                  <a:pt x="1632828" y="641345"/>
                  <a:pt x="1641331" y="646422"/>
                  <a:pt x="1649833" y="651502"/>
                </a:cubicBezTo>
                <a:cubicBezTo>
                  <a:pt x="1642324" y="656690"/>
                  <a:pt x="1635699" y="662873"/>
                  <a:pt x="1629846" y="669606"/>
                </a:cubicBezTo>
                <a:cubicBezTo>
                  <a:pt x="1644644" y="661547"/>
                  <a:pt x="1660324" y="651279"/>
                  <a:pt x="1667060" y="646975"/>
                </a:cubicBezTo>
                <a:cubicBezTo>
                  <a:pt x="1681416" y="637700"/>
                  <a:pt x="1697759" y="627980"/>
                  <a:pt x="1714985" y="624228"/>
                </a:cubicBezTo>
                <a:cubicBezTo>
                  <a:pt x="1690802" y="612739"/>
                  <a:pt x="1666618" y="601260"/>
                  <a:pt x="1642324" y="589994"/>
                </a:cubicBezTo>
                <a:cubicBezTo>
                  <a:pt x="1636803" y="611749"/>
                  <a:pt x="1627306" y="631736"/>
                  <a:pt x="1616043" y="645979"/>
                </a:cubicBezTo>
                <a:cubicBezTo>
                  <a:pt x="1598651" y="667674"/>
                  <a:pt x="1594786" y="677388"/>
                  <a:pt x="1598375" y="680069"/>
                </a:cubicBezTo>
                <a:close/>
                <a:moveTo>
                  <a:pt x="716288" y="693897"/>
                </a:moveTo>
                <a:cubicBezTo>
                  <a:pt x="712810" y="696270"/>
                  <a:pt x="709635" y="695027"/>
                  <a:pt x="707868" y="692475"/>
                </a:cubicBezTo>
                <a:cubicBezTo>
                  <a:pt x="706101" y="689924"/>
                  <a:pt x="705742" y="686055"/>
                  <a:pt x="707895" y="683185"/>
                </a:cubicBezTo>
                <a:cubicBezTo>
                  <a:pt x="731527" y="652053"/>
                  <a:pt x="759796" y="617273"/>
                  <a:pt x="791378" y="593856"/>
                </a:cubicBezTo>
                <a:cubicBezTo>
                  <a:pt x="797893" y="589000"/>
                  <a:pt x="806286" y="597394"/>
                  <a:pt x="802752" y="604235"/>
                </a:cubicBezTo>
                <a:cubicBezTo>
                  <a:pt x="784200" y="639909"/>
                  <a:pt x="748974" y="671375"/>
                  <a:pt x="716288" y="693897"/>
                </a:cubicBezTo>
                <a:close/>
                <a:moveTo>
                  <a:pt x="375098" y="696343"/>
                </a:moveTo>
                <a:cubicBezTo>
                  <a:pt x="371123" y="695957"/>
                  <a:pt x="367561" y="692920"/>
                  <a:pt x="368003" y="687398"/>
                </a:cubicBezTo>
                <a:cubicBezTo>
                  <a:pt x="371095" y="655929"/>
                  <a:pt x="397376" y="630751"/>
                  <a:pt x="416370" y="607452"/>
                </a:cubicBezTo>
                <a:cubicBezTo>
                  <a:pt x="421229" y="601490"/>
                  <a:pt x="431719" y="608222"/>
                  <a:pt x="429069" y="615182"/>
                </a:cubicBezTo>
                <a:cubicBezTo>
                  <a:pt x="418690" y="642346"/>
                  <a:pt x="391745" y="660899"/>
                  <a:pt x="384678" y="689386"/>
                </a:cubicBezTo>
                <a:cubicBezTo>
                  <a:pt x="383463" y="694466"/>
                  <a:pt x="379074" y="696730"/>
                  <a:pt x="375098" y="696343"/>
                </a:cubicBezTo>
                <a:close/>
                <a:moveTo>
                  <a:pt x="733845" y="727246"/>
                </a:moveTo>
                <a:cubicBezTo>
                  <a:pt x="730974" y="728793"/>
                  <a:pt x="727937" y="727799"/>
                  <a:pt x="726212" y="725783"/>
                </a:cubicBezTo>
                <a:cubicBezTo>
                  <a:pt x="724486" y="723767"/>
                  <a:pt x="724072" y="720730"/>
                  <a:pt x="726446" y="718189"/>
                </a:cubicBezTo>
                <a:cubicBezTo>
                  <a:pt x="734066" y="710128"/>
                  <a:pt x="743231" y="703832"/>
                  <a:pt x="751955" y="697095"/>
                </a:cubicBezTo>
                <a:cubicBezTo>
                  <a:pt x="759243" y="691354"/>
                  <a:pt x="768077" y="703059"/>
                  <a:pt x="760568" y="708692"/>
                </a:cubicBezTo>
                <a:cubicBezTo>
                  <a:pt x="751844" y="715098"/>
                  <a:pt x="743451" y="722166"/>
                  <a:pt x="733845" y="727246"/>
                </a:cubicBezTo>
                <a:close/>
                <a:moveTo>
                  <a:pt x="797893" y="732778"/>
                </a:moveTo>
                <a:cubicBezTo>
                  <a:pt x="793862" y="734431"/>
                  <a:pt x="790798" y="732583"/>
                  <a:pt x="789445" y="729683"/>
                </a:cubicBezTo>
                <a:cubicBezTo>
                  <a:pt x="788093" y="726785"/>
                  <a:pt x="788451" y="722836"/>
                  <a:pt x="791267" y="720296"/>
                </a:cubicBezTo>
                <a:cubicBezTo>
                  <a:pt x="827929" y="687279"/>
                  <a:pt x="870222" y="654157"/>
                  <a:pt x="912405" y="628539"/>
                </a:cubicBezTo>
                <a:cubicBezTo>
                  <a:pt x="918920" y="624671"/>
                  <a:pt x="926319" y="633728"/>
                  <a:pt x="921902" y="639582"/>
                </a:cubicBezTo>
                <a:cubicBezTo>
                  <a:pt x="891866" y="679331"/>
                  <a:pt x="843940" y="714112"/>
                  <a:pt x="797893" y="732778"/>
                </a:cubicBezTo>
                <a:close/>
                <a:moveTo>
                  <a:pt x="1994361" y="745141"/>
                </a:moveTo>
                <a:cubicBezTo>
                  <a:pt x="1976251" y="741721"/>
                  <a:pt x="1959025" y="736531"/>
                  <a:pt x="1941688" y="730346"/>
                </a:cubicBezTo>
                <a:cubicBezTo>
                  <a:pt x="1929762" y="726039"/>
                  <a:pt x="1917946" y="722948"/>
                  <a:pt x="1909444" y="713118"/>
                </a:cubicBezTo>
                <a:cubicBezTo>
                  <a:pt x="1907290" y="710634"/>
                  <a:pt x="1906904" y="707375"/>
                  <a:pt x="1907870" y="704587"/>
                </a:cubicBezTo>
                <a:cubicBezTo>
                  <a:pt x="1908836" y="701798"/>
                  <a:pt x="1911155" y="699480"/>
                  <a:pt x="1914413" y="698873"/>
                </a:cubicBezTo>
                <a:cubicBezTo>
                  <a:pt x="1929320" y="696110"/>
                  <a:pt x="1943455" y="703400"/>
                  <a:pt x="1957258" y="708370"/>
                </a:cubicBezTo>
                <a:cubicBezTo>
                  <a:pt x="1972166" y="713671"/>
                  <a:pt x="1986742" y="720186"/>
                  <a:pt x="2000655" y="727806"/>
                </a:cubicBezTo>
                <a:cubicBezTo>
                  <a:pt x="2008827" y="732334"/>
                  <a:pt x="2003527" y="746801"/>
                  <a:pt x="1994361" y="745141"/>
                </a:cubicBezTo>
                <a:close/>
                <a:moveTo>
                  <a:pt x="2241055" y="749013"/>
                </a:moveTo>
                <a:cubicBezTo>
                  <a:pt x="2222281" y="750556"/>
                  <a:pt x="2204503" y="741835"/>
                  <a:pt x="2186835" y="735761"/>
                </a:cubicBezTo>
                <a:cubicBezTo>
                  <a:pt x="2166958" y="728914"/>
                  <a:pt x="2146639" y="722840"/>
                  <a:pt x="2127756" y="713675"/>
                </a:cubicBezTo>
                <a:cubicBezTo>
                  <a:pt x="2123670" y="711686"/>
                  <a:pt x="2122097" y="707048"/>
                  <a:pt x="2122828" y="703155"/>
                </a:cubicBezTo>
                <a:cubicBezTo>
                  <a:pt x="2123560" y="699262"/>
                  <a:pt x="2126597" y="696115"/>
                  <a:pt x="2131732" y="697110"/>
                </a:cubicBezTo>
                <a:cubicBezTo>
                  <a:pt x="2152270" y="701085"/>
                  <a:pt x="2172148" y="708373"/>
                  <a:pt x="2192024" y="714889"/>
                </a:cubicBezTo>
                <a:cubicBezTo>
                  <a:pt x="2210135" y="720963"/>
                  <a:pt x="2230454" y="724828"/>
                  <a:pt x="2244919" y="737639"/>
                </a:cubicBezTo>
                <a:cubicBezTo>
                  <a:pt x="2248674" y="740950"/>
                  <a:pt x="2246023" y="748681"/>
                  <a:pt x="2241055" y="749013"/>
                </a:cubicBezTo>
                <a:close/>
                <a:moveTo>
                  <a:pt x="799549" y="825327"/>
                </a:moveTo>
                <a:cubicBezTo>
                  <a:pt x="788506" y="830737"/>
                  <a:pt x="781659" y="815940"/>
                  <a:pt x="787071" y="807770"/>
                </a:cubicBezTo>
                <a:cubicBezTo>
                  <a:pt x="802862" y="783695"/>
                  <a:pt x="845596" y="768567"/>
                  <a:pt x="873423" y="771438"/>
                </a:cubicBezTo>
                <a:cubicBezTo>
                  <a:pt x="880822" y="772210"/>
                  <a:pt x="885571" y="783476"/>
                  <a:pt x="878392" y="788002"/>
                </a:cubicBezTo>
                <a:cubicBezTo>
                  <a:pt x="865363" y="796174"/>
                  <a:pt x="850235" y="800703"/>
                  <a:pt x="836210" y="806775"/>
                </a:cubicBezTo>
                <a:cubicBezTo>
                  <a:pt x="823621" y="812186"/>
                  <a:pt x="811917" y="819255"/>
                  <a:pt x="799549" y="825327"/>
                </a:cubicBezTo>
                <a:close/>
                <a:moveTo>
                  <a:pt x="221425" y="882943"/>
                </a:moveTo>
                <a:cubicBezTo>
                  <a:pt x="218292" y="880542"/>
                  <a:pt x="216663" y="875933"/>
                  <a:pt x="219258" y="871350"/>
                </a:cubicBezTo>
                <a:cubicBezTo>
                  <a:pt x="250951" y="815588"/>
                  <a:pt x="296115" y="753862"/>
                  <a:pt x="348126" y="716092"/>
                </a:cubicBezTo>
                <a:cubicBezTo>
                  <a:pt x="354420" y="711563"/>
                  <a:pt x="363585" y="720069"/>
                  <a:pt x="359168" y="726585"/>
                </a:cubicBezTo>
                <a:cubicBezTo>
                  <a:pt x="322285" y="780811"/>
                  <a:pt x="274029" y="830272"/>
                  <a:pt x="232619" y="881284"/>
                </a:cubicBezTo>
                <a:cubicBezTo>
                  <a:pt x="229196" y="885537"/>
                  <a:pt x="224558" y="885344"/>
                  <a:pt x="221425" y="882943"/>
                </a:cubicBezTo>
                <a:close/>
                <a:moveTo>
                  <a:pt x="1492376" y="905427"/>
                </a:moveTo>
                <a:cubicBezTo>
                  <a:pt x="1489002" y="903786"/>
                  <a:pt x="1486224" y="900453"/>
                  <a:pt x="1485585" y="896871"/>
                </a:cubicBezTo>
                <a:cubicBezTo>
                  <a:pt x="1485158" y="894482"/>
                  <a:pt x="1485683" y="891987"/>
                  <a:pt x="1487615" y="889804"/>
                </a:cubicBezTo>
                <a:cubicBezTo>
                  <a:pt x="1500646" y="875228"/>
                  <a:pt x="1513345" y="860320"/>
                  <a:pt x="1526485" y="845746"/>
                </a:cubicBezTo>
                <a:cubicBezTo>
                  <a:pt x="1537086" y="833819"/>
                  <a:pt x="1546804" y="820016"/>
                  <a:pt x="1561160" y="812730"/>
                </a:cubicBezTo>
                <a:cubicBezTo>
                  <a:pt x="1567896" y="809307"/>
                  <a:pt x="1574853" y="816923"/>
                  <a:pt x="1572313" y="823438"/>
                </a:cubicBezTo>
                <a:cubicBezTo>
                  <a:pt x="1566019" y="839783"/>
                  <a:pt x="1550669" y="852481"/>
                  <a:pt x="1538853" y="865176"/>
                </a:cubicBezTo>
                <a:cubicBezTo>
                  <a:pt x="1526817" y="878099"/>
                  <a:pt x="1514781" y="891020"/>
                  <a:pt x="1502743" y="903827"/>
                </a:cubicBezTo>
                <a:cubicBezTo>
                  <a:pt x="1499720" y="907016"/>
                  <a:pt x="1495750" y="907067"/>
                  <a:pt x="1492376" y="905427"/>
                </a:cubicBezTo>
                <a:close/>
                <a:moveTo>
                  <a:pt x="377922" y="919910"/>
                </a:moveTo>
                <a:cubicBezTo>
                  <a:pt x="374937" y="918585"/>
                  <a:pt x="372709" y="915825"/>
                  <a:pt x="372507" y="912697"/>
                </a:cubicBezTo>
                <a:cubicBezTo>
                  <a:pt x="372372" y="910610"/>
                  <a:pt x="373139" y="908360"/>
                  <a:pt x="375182" y="906261"/>
                </a:cubicBezTo>
                <a:cubicBezTo>
                  <a:pt x="444088" y="835591"/>
                  <a:pt x="530552" y="784023"/>
                  <a:pt x="612046" y="729249"/>
                </a:cubicBezTo>
                <a:cubicBezTo>
                  <a:pt x="620770" y="723396"/>
                  <a:pt x="628499" y="736096"/>
                  <a:pt x="622425" y="743052"/>
                </a:cubicBezTo>
                <a:cubicBezTo>
                  <a:pt x="559814" y="815383"/>
                  <a:pt x="462197" y="858670"/>
                  <a:pt x="387880" y="918517"/>
                </a:cubicBezTo>
                <a:cubicBezTo>
                  <a:pt x="384650" y="921127"/>
                  <a:pt x="380908" y="921236"/>
                  <a:pt x="377922" y="919910"/>
                </a:cubicBezTo>
                <a:close/>
                <a:moveTo>
                  <a:pt x="289476" y="924012"/>
                </a:moveTo>
                <a:cubicBezTo>
                  <a:pt x="286536" y="921776"/>
                  <a:pt x="284686" y="917801"/>
                  <a:pt x="286066" y="914102"/>
                </a:cubicBezTo>
                <a:cubicBezTo>
                  <a:pt x="298544" y="880313"/>
                  <a:pt x="334212" y="847737"/>
                  <a:pt x="365905" y="831946"/>
                </a:cubicBezTo>
                <a:cubicBezTo>
                  <a:pt x="373744" y="828081"/>
                  <a:pt x="381253" y="837911"/>
                  <a:pt x="374849" y="844205"/>
                </a:cubicBezTo>
                <a:cubicBezTo>
                  <a:pt x="349009" y="870373"/>
                  <a:pt x="324163" y="896433"/>
                  <a:pt x="299428" y="923487"/>
                </a:cubicBezTo>
                <a:cubicBezTo>
                  <a:pt x="296447" y="926745"/>
                  <a:pt x="292416" y="926248"/>
                  <a:pt x="289476" y="924012"/>
                </a:cubicBezTo>
                <a:close/>
                <a:moveTo>
                  <a:pt x="563789" y="924584"/>
                </a:moveTo>
                <a:cubicBezTo>
                  <a:pt x="558930" y="925965"/>
                  <a:pt x="555589" y="923121"/>
                  <a:pt x="554444" y="919353"/>
                </a:cubicBezTo>
                <a:cubicBezTo>
                  <a:pt x="553298" y="915581"/>
                  <a:pt x="554347" y="910890"/>
                  <a:pt x="558267" y="908568"/>
                </a:cubicBezTo>
                <a:cubicBezTo>
                  <a:pt x="589408" y="890018"/>
                  <a:pt x="624191" y="877765"/>
                  <a:pt x="657319" y="863299"/>
                </a:cubicBezTo>
                <a:cubicBezTo>
                  <a:pt x="676092" y="855127"/>
                  <a:pt x="693760" y="844971"/>
                  <a:pt x="714079" y="841438"/>
                </a:cubicBezTo>
                <a:cubicBezTo>
                  <a:pt x="722139" y="840002"/>
                  <a:pt x="729870" y="848946"/>
                  <a:pt x="723354" y="856119"/>
                </a:cubicBezTo>
                <a:cubicBezTo>
                  <a:pt x="702373" y="877876"/>
                  <a:pt x="671565" y="887480"/>
                  <a:pt x="643406" y="896977"/>
                </a:cubicBezTo>
                <a:cubicBezTo>
                  <a:pt x="616793" y="906032"/>
                  <a:pt x="590843" y="916741"/>
                  <a:pt x="563789" y="924584"/>
                </a:cubicBezTo>
                <a:close/>
                <a:moveTo>
                  <a:pt x="1240702" y="929219"/>
                </a:moveTo>
                <a:cubicBezTo>
                  <a:pt x="1232863" y="935514"/>
                  <a:pt x="1224359" y="925133"/>
                  <a:pt x="1229107" y="917512"/>
                </a:cubicBezTo>
                <a:cubicBezTo>
                  <a:pt x="1248101" y="887588"/>
                  <a:pt x="1272726" y="861308"/>
                  <a:pt x="1295142" y="833812"/>
                </a:cubicBezTo>
                <a:cubicBezTo>
                  <a:pt x="1315130" y="809299"/>
                  <a:pt x="1333572" y="781694"/>
                  <a:pt x="1359411" y="763142"/>
                </a:cubicBezTo>
                <a:cubicBezTo>
                  <a:pt x="1364711" y="759390"/>
                  <a:pt x="1373766" y="765241"/>
                  <a:pt x="1371227" y="771755"/>
                </a:cubicBezTo>
                <a:cubicBezTo>
                  <a:pt x="1359521" y="801900"/>
                  <a:pt x="1336111" y="826304"/>
                  <a:pt x="1315350" y="850707"/>
                </a:cubicBezTo>
                <a:cubicBezTo>
                  <a:pt x="1291940" y="878202"/>
                  <a:pt x="1268861" y="906578"/>
                  <a:pt x="1240702" y="929219"/>
                </a:cubicBezTo>
                <a:close/>
                <a:moveTo>
                  <a:pt x="706238" y="947554"/>
                </a:moveTo>
                <a:cubicBezTo>
                  <a:pt x="701489" y="948271"/>
                  <a:pt x="698673" y="945317"/>
                  <a:pt x="697832" y="941605"/>
                </a:cubicBezTo>
                <a:cubicBezTo>
                  <a:pt x="696990" y="937892"/>
                  <a:pt x="698122" y="933419"/>
                  <a:pt x="701269" y="931099"/>
                </a:cubicBezTo>
                <a:cubicBezTo>
                  <a:pt x="720483" y="916968"/>
                  <a:pt x="744225" y="909458"/>
                  <a:pt x="766310" y="900952"/>
                </a:cubicBezTo>
                <a:cubicBezTo>
                  <a:pt x="785082" y="893779"/>
                  <a:pt x="803745" y="884391"/>
                  <a:pt x="823732" y="881962"/>
                </a:cubicBezTo>
                <a:cubicBezTo>
                  <a:pt x="830247" y="881190"/>
                  <a:pt x="834443" y="891238"/>
                  <a:pt x="829142" y="895213"/>
                </a:cubicBezTo>
                <a:cubicBezTo>
                  <a:pt x="810370" y="909898"/>
                  <a:pt x="786297" y="918180"/>
                  <a:pt x="764322" y="927455"/>
                </a:cubicBezTo>
                <a:cubicBezTo>
                  <a:pt x="745328" y="935516"/>
                  <a:pt x="726777" y="944461"/>
                  <a:pt x="706238" y="947554"/>
                </a:cubicBezTo>
                <a:close/>
                <a:moveTo>
                  <a:pt x="1329595" y="963795"/>
                </a:moveTo>
                <a:cubicBezTo>
                  <a:pt x="1320099" y="970863"/>
                  <a:pt x="1308283" y="959158"/>
                  <a:pt x="1314909" y="949550"/>
                </a:cubicBezTo>
                <a:cubicBezTo>
                  <a:pt x="1329817" y="927687"/>
                  <a:pt x="1349472" y="909136"/>
                  <a:pt x="1367582" y="889920"/>
                </a:cubicBezTo>
                <a:cubicBezTo>
                  <a:pt x="1382600" y="874018"/>
                  <a:pt x="1396182" y="856240"/>
                  <a:pt x="1415948" y="846303"/>
                </a:cubicBezTo>
                <a:cubicBezTo>
                  <a:pt x="1423236" y="842547"/>
                  <a:pt x="1430745" y="851712"/>
                  <a:pt x="1427653" y="858560"/>
                </a:cubicBezTo>
                <a:cubicBezTo>
                  <a:pt x="1417715" y="880423"/>
                  <a:pt x="1398059" y="896435"/>
                  <a:pt x="1381495" y="913551"/>
                </a:cubicBezTo>
                <a:cubicBezTo>
                  <a:pt x="1364821" y="930779"/>
                  <a:pt x="1348810" y="949330"/>
                  <a:pt x="1329595" y="963795"/>
                </a:cubicBezTo>
                <a:close/>
                <a:moveTo>
                  <a:pt x="0" y="975927"/>
                </a:moveTo>
                <a:lnTo>
                  <a:pt x="0" y="935880"/>
                </a:lnTo>
                <a:lnTo>
                  <a:pt x="1500" y="937605"/>
                </a:lnTo>
                <a:close/>
                <a:moveTo>
                  <a:pt x="689013" y="991047"/>
                </a:moveTo>
                <a:cubicBezTo>
                  <a:pt x="685424" y="991766"/>
                  <a:pt x="682221" y="989638"/>
                  <a:pt x="680841" y="986852"/>
                </a:cubicBezTo>
                <a:cubicBezTo>
                  <a:pt x="679461" y="984067"/>
                  <a:pt x="679902" y="980614"/>
                  <a:pt x="683602" y="978681"/>
                </a:cubicBezTo>
                <a:cubicBezTo>
                  <a:pt x="710987" y="964548"/>
                  <a:pt x="740803" y="956154"/>
                  <a:pt x="770617" y="948977"/>
                </a:cubicBezTo>
                <a:cubicBezTo>
                  <a:pt x="777684" y="947212"/>
                  <a:pt x="779561" y="958142"/>
                  <a:pt x="773489" y="960795"/>
                </a:cubicBezTo>
                <a:cubicBezTo>
                  <a:pt x="746213" y="973157"/>
                  <a:pt x="718606" y="985198"/>
                  <a:pt x="689013" y="991047"/>
                </a:cubicBezTo>
                <a:close/>
                <a:moveTo>
                  <a:pt x="1619465" y="993832"/>
                </a:moveTo>
                <a:cubicBezTo>
                  <a:pt x="1613281" y="998247"/>
                  <a:pt x="1602349" y="992175"/>
                  <a:pt x="1606545" y="984224"/>
                </a:cubicBezTo>
                <a:cubicBezTo>
                  <a:pt x="1622999" y="952200"/>
                  <a:pt x="1656789" y="931551"/>
                  <a:pt x="1684726" y="910240"/>
                </a:cubicBezTo>
                <a:cubicBezTo>
                  <a:pt x="1711118" y="890251"/>
                  <a:pt x="1733755" y="868275"/>
                  <a:pt x="1757608" y="845528"/>
                </a:cubicBezTo>
                <a:cubicBezTo>
                  <a:pt x="1763791" y="839456"/>
                  <a:pt x="1775717" y="845086"/>
                  <a:pt x="1771300" y="854030"/>
                </a:cubicBezTo>
                <a:cubicBezTo>
                  <a:pt x="1755952" y="885391"/>
                  <a:pt x="1725474" y="907147"/>
                  <a:pt x="1698641" y="928127"/>
                </a:cubicBezTo>
                <a:cubicBezTo>
                  <a:pt x="1671697" y="949217"/>
                  <a:pt x="1647181" y="973954"/>
                  <a:pt x="1619465" y="993832"/>
                </a:cubicBezTo>
                <a:close/>
                <a:moveTo>
                  <a:pt x="28166" y="1039689"/>
                </a:moveTo>
                <a:cubicBezTo>
                  <a:pt x="26289" y="1038820"/>
                  <a:pt x="24963" y="1036777"/>
                  <a:pt x="25681" y="1034238"/>
                </a:cubicBezTo>
                <a:cubicBezTo>
                  <a:pt x="42908" y="973722"/>
                  <a:pt x="65213" y="914862"/>
                  <a:pt x="81114" y="853911"/>
                </a:cubicBezTo>
                <a:cubicBezTo>
                  <a:pt x="90832" y="816699"/>
                  <a:pt x="96795" y="775843"/>
                  <a:pt x="116672" y="742494"/>
                </a:cubicBezTo>
                <a:cubicBezTo>
                  <a:pt x="120206" y="736531"/>
                  <a:pt x="131248" y="739624"/>
                  <a:pt x="131359" y="746581"/>
                </a:cubicBezTo>
                <a:cubicBezTo>
                  <a:pt x="131690" y="799365"/>
                  <a:pt x="107396" y="856343"/>
                  <a:pt x="91274" y="906252"/>
                </a:cubicBezTo>
                <a:cubicBezTo>
                  <a:pt x="76587" y="951967"/>
                  <a:pt x="60796" y="997906"/>
                  <a:pt x="33963" y="1038104"/>
                </a:cubicBezTo>
                <a:cubicBezTo>
                  <a:pt x="32473" y="1040256"/>
                  <a:pt x="30043" y="1040559"/>
                  <a:pt x="28166" y="1039689"/>
                </a:cubicBezTo>
                <a:close/>
                <a:moveTo>
                  <a:pt x="1337878" y="1056217"/>
                </a:moveTo>
                <a:cubicBezTo>
                  <a:pt x="1331032" y="1058646"/>
                  <a:pt x="1324737" y="1048706"/>
                  <a:pt x="1329154" y="1043187"/>
                </a:cubicBezTo>
                <a:cubicBezTo>
                  <a:pt x="1347264" y="1020881"/>
                  <a:pt x="1370786" y="1005971"/>
                  <a:pt x="1392760" y="987863"/>
                </a:cubicBezTo>
                <a:cubicBezTo>
                  <a:pt x="1414845" y="969751"/>
                  <a:pt x="1436599" y="950537"/>
                  <a:pt x="1460009" y="933976"/>
                </a:cubicBezTo>
                <a:cubicBezTo>
                  <a:pt x="1467078" y="929004"/>
                  <a:pt x="1476242" y="939493"/>
                  <a:pt x="1471383" y="946120"/>
                </a:cubicBezTo>
                <a:cubicBezTo>
                  <a:pt x="1439691" y="989188"/>
                  <a:pt x="1389226" y="1038879"/>
                  <a:pt x="1337878" y="1056217"/>
                </a:cubicBezTo>
                <a:close/>
                <a:moveTo>
                  <a:pt x="1490928" y="1138702"/>
                </a:moveTo>
                <a:cubicBezTo>
                  <a:pt x="1486622" y="1140027"/>
                  <a:pt x="1482840" y="1138011"/>
                  <a:pt x="1480880" y="1134851"/>
                </a:cubicBezTo>
                <a:cubicBezTo>
                  <a:pt x="1478919" y="1131690"/>
                  <a:pt x="1478781" y="1127383"/>
                  <a:pt x="1481762" y="1124123"/>
                </a:cubicBezTo>
                <a:cubicBezTo>
                  <a:pt x="1493690" y="1110873"/>
                  <a:pt x="1509591" y="1102261"/>
                  <a:pt x="1523614" y="1091438"/>
                </a:cubicBezTo>
                <a:cubicBezTo>
                  <a:pt x="1538081" y="1080176"/>
                  <a:pt x="1552215" y="1068689"/>
                  <a:pt x="1567123" y="1058089"/>
                </a:cubicBezTo>
                <a:cubicBezTo>
                  <a:pt x="1575626" y="1052017"/>
                  <a:pt x="1584570" y="1064162"/>
                  <a:pt x="1578386" y="1071672"/>
                </a:cubicBezTo>
                <a:cubicBezTo>
                  <a:pt x="1556854" y="1097622"/>
                  <a:pt x="1523836" y="1128541"/>
                  <a:pt x="1490928" y="1138702"/>
                </a:cubicBezTo>
                <a:close/>
                <a:moveTo>
                  <a:pt x="1008323" y="1141817"/>
                </a:moveTo>
                <a:cubicBezTo>
                  <a:pt x="1005411" y="1139277"/>
                  <a:pt x="1004002" y="1134832"/>
                  <a:pt x="1006266" y="1130635"/>
                </a:cubicBezTo>
                <a:cubicBezTo>
                  <a:pt x="1030008" y="1085914"/>
                  <a:pt x="1070424" y="1043181"/>
                  <a:pt x="1113712" y="1017119"/>
                </a:cubicBezTo>
                <a:cubicBezTo>
                  <a:pt x="1120447" y="1013031"/>
                  <a:pt x="1129503" y="1020210"/>
                  <a:pt x="1123981" y="1027277"/>
                </a:cubicBezTo>
                <a:cubicBezTo>
                  <a:pt x="1093173" y="1067252"/>
                  <a:pt x="1056621" y="1107560"/>
                  <a:pt x="1019408" y="1141570"/>
                </a:cubicBezTo>
                <a:cubicBezTo>
                  <a:pt x="1015653" y="1144993"/>
                  <a:pt x="1011236" y="1144357"/>
                  <a:pt x="1008323" y="1141817"/>
                </a:cubicBezTo>
                <a:close/>
                <a:moveTo>
                  <a:pt x="888994" y="1154592"/>
                </a:moveTo>
                <a:cubicBezTo>
                  <a:pt x="880160" y="1163094"/>
                  <a:pt x="869006" y="1149074"/>
                  <a:pt x="874860" y="1140128"/>
                </a:cubicBezTo>
                <a:cubicBezTo>
                  <a:pt x="915385" y="1077960"/>
                  <a:pt x="971703" y="1011034"/>
                  <a:pt x="1033542" y="969626"/>
                </a:cubicBezTo>
                <a:cubicBezTo>
                  <a:pt x="1040719" y="964879"/>
                  <a:pt x="1050879" y="974266"/>
                  <a:pt x="1045800" y="981556"/>
                </a:cubicBezTo>
                <a:cubicBezTo>
                  <a:pt x="1002623" y="1043393"/>
                  <a:pt x="943213" y="1102140"/>
                  <a:pt x="888994" y="1154592"/>
                </a:cubicBezTo>
                <a:close/>
                <a:moveTo>
                  <a:pt x="1157330" y="1180675"/>
                </a:moveTo>
                <a:cubicBezTo>
                  <a:pt x="1152195" y="1183381"/>
                  <a:pt x="1147861" y="1181420"/>
                  <a:pt x="1145638" y="1177818"/>
                </a:cubicBezTo>
                <a:cubicBezTo>
                  <a:pt x="1143416" y="1174215"/>
                  <a:pt x="1143306" y="1168970"/>
                  <a:pt x="1146618" y="1165105"/>
                </a:cubicBezTo>
                <a:cubicBezTo>
                  <a:pt x="1184937" y="1120934"/>
                  <a:pt x="1232641" y="1077426"/>
                  <a:pt x="1277915" y="1040545"/>
                </a:cubicBezTo>
                <a:cubicBezTo>
                  <a:pt x="1283327" y="1036127"/>
                  <a:pt x="1292271" y="1042752"/>
                  <a:pt x="1288738" y="1049157"/>
                </a:cubicBezTo>
                <a:cubicBezTo>
                  <a:pt x="1260469" y="1101720"/>
                  <a:pt x="1210556" y="1153070"/>
                  <a:pt x="1157330" y="1180675"/>
                </a:cubicBezTo>
                <a:close/>
                <a:moveTo>
                  <a:pt x="104305" y="1194124"/>
                </a:moveTo>
                <a:cubicBezTo>
                  <a:pt x="101544" y="1195392"/>
                  <a:pt x="98949" y="1194016"/>
                  <a:pt x="97666" y="1191875"/>
                </a:cubicBezTo>
                <a:cubicBezTo>
                  <a:pt x="96382" y="1189736"/>
                  <a:pt x="96410" y="1186836"/>
                  <a:pt x="98894" y="1185070"/>
                </a:cubicBezTo>
                <a:cubicBezTo>
                  <a:pt x="167800" y="1135819"/>
                  <a:pt x="241123" y="1091209"/>
                  <a:pt x="313452" y="1047257"/>
                </a:cubicBezTo>
                <a:cubicBezTo>
                  <a:pt x="378383" y="1007830"/>
                  <a:pt x="444529" y="961455"/>
                  <a:pt x="518293" y="941027"/>
                </a:cubicBezTo>
                <a:cubicBezTo>
                  <a:pt x="525692" y="938927"/>
                  <a:pt x="531986" y="948752"/>
                  <a:pt x="524808" y="953611"/>
                </a:cubicBezTo>
                <a:cubicBezTo>
                  <a:pt x="446516" y="1006065"/>
                  <a:pt x="358175" y="1045490"/>
                  <a:pt x="277784" y="1095512"/>
                </a:cubicBezTo>
                <a:cubicBezTo>
                  <a:pt x="221468" y="1130519"/>
                  <a:pt x="164818" y="1166737"/>
                  <a:pt x="104305" y="1194124"/>
                </a:cubicBezTo>
                <a:close/>
                <a:moveTo>
                  <a:pt x="0" y="1198619"/>
                </a:moveTo>
                <a:lnTo>
                  <a:pt x="0" y="1147299"/>
                </a:lnTo>
                <a:lnTo>
                  <a:pt x="47051" y="1081505"/>
                </a:lnTo>
                <a:cubicBezTo>
                  <a:pt x="88571" y="1026416"/>
                  <a:pt x="132134" y="973052"/>
                  <a:pt x="179728" y="923469"/>
                </a:cubicBezTo>
                <a:cubicBezTo>
                  <a:pt x="187568" y="915300"/>
                  <a:pt x="200819" y="925122"/>
                  <a:pt x="195519" y="934954"/>
                </a:cubicBezTo>
                <a:cubicBezTo>
                  <a:pt x="169459" y="983542"/>
                  <a:pt x="137048" y="1028707"/>
                  <a:pt x="102623" y="1072463"/>
                </a:cubicBezTo>
                <a:close/>
                <a:moveTo>
                  <a:pt x="0" y="1251775"/>
                </a:moveTo>
                <a:lnTo>
                  <a:pt x="0" y="1217676"/>
                </a:lnTo>
                <a:lnTo>
                  <a:pt x="73497" y="1144875"/>
                </a:lnTo>
                <a:cubicBezTo>
                  <a:pt x="129483" y="1083368"/>
                  <a:pt x="183923" y="1014795"/>
                  <a:pt x="251947" y="966427"/>
                </a:cubicBezTo>
                <a:cubicBezTo>
                  <a:pt x="259676" y="960904"/>
                  <a:pt x="266634" y="972278"/>
                  <a:pt x="261443" y="978573"/>
                </a:cubicBezTo>
                <a:cubicBezTo>
                  <a:pt x="208990" y="1042512"/>
                  <a:pt x="147042" y="1100153"/>
                  <a:pt x="90062" y="1160224"/>
                </a:cubicBezTo>
                <a:cubicBezTo>
                  <a:pt x="68584" y="1182808"/>
                  <a:pt x="46940" y="1206384"/>
                  <a:pt x="24468" y="1229269"/>
                </a:cubicBezTo>
                <a:close/>
                <a:moveTo>
                  <a:pt x="1470610" y="1423497"/>
                </a:moveTo>
                <a:cubicBezTo>
                  <a:pt x="1466304" y="1424270"/>
                  <a:pt x="1462825" y="1422059"/>
                  <a:pt x="1461362" y="1418994"/>
                </a:cubicBezTo>
                <a:cubicBezTo>
                  <a:pt x="1459899" y="1415931"/>
                  <a:pt x="1460451" y="1412012"/>
                  <a:pt x="1464205" y="1409361"/>
                </a:cubicBezTo>
                <a:cubicBezTo>
                  <a:pt x="1512462" y="1374688"/>
                  <a:pt x="1577835" y="1351498"/>
                  <a:pt x="1634703" y="1334823"/>
                </a:cubicBezTo>
                <a:cubicBezTo>
                  <a:pt x="1644421" y="1331952"/>
                  <a:pt x="1652151" y="1347191"/>
                  <a:pt x="1643537" y="1353044"/>
                </a:cubicBezTo>
                <a:cubicBezTo>
                  <a:pt x="1640225" y="1355253"/>
                  <a:pt x="1637023" y="1357461"/>
                  <a:pt x="1633710" y="1359669"/>
                </a:cubicBezTo>
                <a:cubicBezTo>
                  <a:pt x="1633048" y="1360111"/>
                  <a:pt x="1632274" y="1359669"/>
                  <a:pt x="1631501" y="1359669"/>
                </a:cubicBezTo>
                <a:cubicBezTo>
                  <a:pt x="1581920" y="1386724"/>
                  <a:pt x="1525492" y="1413667"/>
                  <a:pt x="1470610" y="1423497"/>
                </a:cubicBezTo>
                <a:close/>
                <a:moveTo>
                  <a:pt x="746102" y="1427589"/>
                </a:moveTo>
                <a:cubicBezTo>
                  <a:pt x="741133" y="1429909"/>
                  <a:pt x="737158" y="1423615"/>
                  <a:pt x="740029" y="1419529"/>
                </a:cubicBezTo>
                <a:cubicBezTo>
                  <a:pt x="774371" y="1370501"/>
                  <a:pt x="821854" y="1327323"/>
                  <a:pt x="859509" y="1280061"/>
                </a:cubicBezTo>
                <a:cubicBezTo>
                  <a:pt x="884466" y="1248700"/>
                  <a:pt x="909643" y="1219437"/>
                  <a:pt x="943433" y="1197794"/>
                </a:cubicBezTo>
                <a:cubicBezTo>
                  <a:pt x="951164" y="1192825"/>
                  <a:pt x="962096" y="1203868"/>
                  <a:pt x="956133" y="1211376"/>
                </a:cubicBezTo>
                <a:cubicBezTo>
                  <a:pt x="921570" y="1255104"/>
                  <a:pt x="882037" y="1295079"/>
                  <a:pt x="845486" y="1337372"/>
                </a:cubicBezTo>
                <a:cubicBezTo>
                  <a:pt x="816665" y="1370722"/>
                  <a:pt x="787181" y="1409259"/>
                  <a:pt x="746102" y="1427589"/>
                </a:cubicBezTo>
                <a:close/>
                <a:moveTo>
                  <a:pt x="1824514" y="1553705"/>
                </a:moveTo>
                <a:cubicBezTo>
                  <a:pt x="1810807" y="1554271"/>
                  <a:pt x="1797031" y="1553084"/>
                  <a:pt x="1786099" y="1550379"/>
                </a:cubicBezTo>
                <a:cubicBezTo>
                  <a:pt x="1782565" y="1549493"/>
                  <a:pt x="1779943" y="1546236"/>
                  <a:pt x="1779266" y="1542855"/>
                </a:cubicBezTo>
                <a:cubicBezTo>
                  <a:pt x="1778590" y="1539474"/>
                  <a:pt x="1779860" y="1535968"/>
                  <a:pt x="1784112" y="1534587"/>
                </a:cubicBezTo>
                <a:cubicBezTo>
                  <a:pt x="1806307" y="1527409"/>
                  <a:pt x="1839435" y="1525531"/>
                  <a:pt x="1861741" y="1532710"/>
                </a:cubicBezTo>
                <a:cubicBezTo>
                  <a:pt x="1867704" y="1534587"/>
                  <a:pt x="1868588" y="1544084"/>
                  <a:pt x="1862514" y="1546513"/>
                </a:cubicBezTo>
                <a:cubicBezTo>
                  <a:pt x="1851858" y="1550820"/>
                  <a:pt x="1838220" y="1553139"/>
                  <a:pt x="1824514" y="1553705"/>
                </a:cubicBezTo>
                <a:close/>
                <a:moveTo>
                  <a:pt x="1212543" y="1561742"/>
                </a:moveTo>
                <a:cubicBezTo>
                  <a:pt x="1208457" y="1563012"/>
                  <a:pt x="1204730" y="1560720"/>
                  <a:pt x="1202853" y="1557422"/>
                </a:cubicBezTo>
                <a:cubicBezTo>
                  <a:pt x="1200975" y="1554122"/>
                  <a:pt x="1200948" y="1549817"/>
                  <a:pt x="1204261" y="1547057"/>
                </a:cubicBezTo>
                <a:cubicBezTo>
                  <a:pt x="1232198" y="1523538"/>
                  <a:pt x="1265216" y="1506749"/>
                  <a:pt x="1298454" y="1491843"/>
                </a:cubicBezTo>
                <a:cubicBezTo>
                  <a:pt x="1319104" y="1482566"/>
                  <a:pt x="1339644" y="1472295"/>
                  <a:pt x="1362613" y="1472957"/>
                </a:cubicBezTo>
                <a:cubicBezTo>
                  <a:pt x="1367030" y="1473181"/>
                  <a:pt x="1368797" y="1477928"/>
                  <a:pt x="1366035" y="1481130"/>
                </a:cubicBezTo>
                <a:cubicBezTo>
                  <a:pt x="1348147" y="1502002"/>
                  <a:pt x="1320651" y="1511723"/>
                  <a:pt x="1296577" y="1523978"/>
                </a:cubicBezTo>
                <a:cubicBezTo>
                  <a:pt x="1269081" y="1538002"/>
                  <a:pt x="1241916" y="1552245"/>
                  <a:pt x="1212543" y="1561742"/>
                </a:cubicBezTo>
                <a:close/>
                <a:moveTo>
                  <a:pt x="1418046" y="1564051"/>
                </a:moveTo>
                <a:cubicBezTo>
                  <a:pt x="1412359" y="1563884"/>
                  <a:pt x="1409019" y="1559964"/>
                  <a:pt x="1408426" y="1555631"/>
                </a:cubicBezTo>
                <a:cubicBezTo>
                  <a:pt x="1407832" y="1551298"/>
                  <a:pt x="1409986" y="1546548"/>
                  <a:pt x="1415286" y="1544726"/>
                </a:cubicBezTo>
                <a:cubicBezTo>
                  <a:pt x="1448082" y="1533576"/>
                  <a:pt x="1489493" y="1526068"/>
                  <a:pt x="1524056" y="1530040"/>
                </a:cubicBezTo>
                <a:cubicBezTo>
                  <a:pt x="1532116" y="1530927"/>
                  <a:pt x="1534657" y="1542633"/>
                  <a:pt x="1526816" y="1546054"/>
                </a:cubicBezTo>
                <a:cubicBezTo>
                  <a:pt x="1495125" y="1559970"/>
                  <a:pt x="1452610" y="1565045"/>
                  <a:pt x="1418046" y="1564051"/>
                </a:cubicBezTo>
                <a:close/>
                <a:moveTo>
                  <a:pt x="953372" y="1616721"/>
                </a:moveTo>
                <a:cubicBezTo>
                  <a:pt x="948513" y="1618324"/>
                  <a:pt x="944621" y="1615670"/>
                  <a:pt x="942978" y="1611954"/>
                </a:cubicBezTo>
                <a:cubicBezTo>
                  <a:pt x="941336" y="1608245"/>
                  <a:pt x="941943" y="1603470"/>
                  <a:pt x="946084" y="1600820"/>
                </a:cubicBezTo>
                <a:cubicBezTo>
                  <a:pt x="1013554" y="1555772"/>
                  <a:pt x="1090190" y="1522754"/>
                  <a:pt x="1162520" y="1486087"/>
                </a:cubicBezTo>
                <a:cubicBezTo>
                  <a:pt x="1225242" y="1454173"/>
                  <a:pt x="1287411" y="1419721"/>
                  <a:pt x="1353998" y="1396645"/>
                </a:cubicBezTo>
                <a:cubicBezTo>
                  <a:pt x="1361287" y="1394106"/>
                  <a:pt x="1369680" y="1403602"/>
                  <a:pt x="1362171" y="1409011"/>
                </a:cubicBezTo>
                <a:cubicBezTo>
                  <a:pt x="1295473" y="1456601"/>
                  <a:pt x="1219720" y="1491391"/>
                  <a:pt x="1146619" y="1527942"/>
                </a:cubicBezTo>
                <a:cubicBezTo>
                  <a:pt x="1083675" y="1559521"/>
                  <a:pt x="1020291" y="1594304"/>
                  <a:pt x="953372" y="1616721"/>
                </a:cubicBezTo>
                <a:close/>
                <a:moveTo>
                  <a:pt x="1429089" y="1623901"/>
                </a:moveTo>
                <a:cubicBezTo>
                  <a:pt x="1424396" y="1624010"/>
                  <a:pt x="1421580" y="1620998"/>
                  <a:pt x="1421083" y="1617659"/>
                </a:cubicBezTo>
                <a:cubicBezTo>
                  <a:pt x="1420586" y="1614319"/>
                  <a:pt x="1422408" y="1610649"/>
                  <a:pt x="1426990" y="1609433"/>
                </a:cubicBezTo>
                <a:cubicBezTo>
                  <a:pt x="1494130" y="1591768"/>
                  <a:pt x="1569883" y="1579066"/>
                  <a:pt x="1639450" y="1578957"/>
                </a:cubicBezTo>
                <a:cubicBezTo>
                  <a:pt x="1648506" y="1578957"/>
                  <a:pt x="1647954" y="1591543"/>
                  <a:pt x="1640334" y="1593754"/>
                </a:cubicBezTo>
                <a:cubicBezTo>
                  <a:pt x="1574078" y="1613184"/>
                  <a:pt x="1498105" y="1622241"/>
                  <a:pt x="1429089" y="1623901"/>
                </a:cubicBezTo>
                <a:close/>
                <a:moveTo>
                  <a:pt x="1264664" y="1639583"/>
                </a:moveTo>
                <a:cubicBezTo>
                  <a:pt x="1260579" y="1639087"/>
                  <a:pt x="1258122" y="1635967"/>
                  <a:pt x="1257611" y="1632546"/>
                </a:cubicBezTo>
                <a:cubicBezTo>
                  <a:pt x="1257100" y="1629115"/>
                  <a:pt x="1258536" y="1625394"/>
                  <a:pt x="1262235" y="1623681"/>
                </a:cubicBezTo>
                <a:cubicBezTo>
                  <a:pt x="1294258" y="1608994"/>
                  <a:pt x="1336442" y="1606676"/>
                  <a:pt x="1371005" y="1605239"/>
                </a:cubicBezTo>
                <a:cubicBezTo>
                  <a:pt x="1382379" y="1604799"/>
                  <a:pt x="1383704" y="1621582"/>
                  <a:pt x="1373324" y="1624453"/>
                </a:cubicBezTo>
                <a:cubicBezTo>
                  <a:pt x="1339864" y="1633618"/>
                  <a:pt x="1299339" y="1643671"/>
                  <a:pt x="1264664" y="1639583"/>
                </a:cubicBezTo>
                <a:close/>
                <a:moveTo>
                  <a:pt x="1090412" y="1642924"/>
                </a:moveTo>
                <a:cubicBezTo>
                  <a:pt x="1085553" y="1643918"/>
                  <a:pt x="1082102" y="1641075"/>
                  <a:pt x="1080902" y="1637403"/>
                </a:cubicBezTo>
                <a:cubicBezTo>
                  <a:pt x="1079701" y="1633731"/>
                  <a:pt x="1080750" y="1629231"/>
                  <a:pt x="1084891" y="1626912"/>
                </a:cubicBezTo>
                <a:cubicBezTo>
                  <a:pt x="1115038" y="1610017"/>
                  <a:pt x="1156448" y="1598202"/>
                  <a:pt x="1191121" y="1598202"/>
                </a:cubicBezTo>
                <a:cubicBezTo>
                  <a:pt x="1199845" y="1598202"/>
                  <a:pt x="1204041" y="1610569"/>
                  <a:pt x="1194876" y="1613993"/>
                </a:cubicBezTo>
                <a:cubicBezTo>
                  <a:pt x="1161748" y="1625919"/>
                  <a:pt x="1124865" y="1635857"/>
                  <a:pt x="1090412" y="1642924"/>
                </a:cubicBezTo>
                <a:close/>
                <a:moveTo>
                  <a:pt x="1778036" y="1679693"/>
                </a:moveTo>
                <a:cubicBezTo>
                  <a:pt x="1772901" y="1680135"/>
                  <a:pt x="1768594" y="1676380"/>
                  <a:pt x="1766855" y="1671866"/>
                </a:cubicBezTo>
                <a:cubicBezTo>
                  <a:pt x="1765116" y="1667353"/>
                  <a:pt x="1765944" y="1662079"/>
                  <a:pt x="1771079" y="1659485"/>
                </a:cubicBezTo>
                <a:cubicBezTo>
                  <a:pt x="1788747" y="1650540"/>
                  <a:pt x="1808955" y="1648111"/>
                  <a:pt x="1826403" y="1658491"/>
                </a:cubicBezTo>
                <a:cubicBezTo>
                  <a:pt x="1832808" y="1662245"/>
                  <a:pt x="1831482" y="1672626"/>
                  <a:pt x="1824084" y="1674393"/>
                </a:cubicBezTo>
                <a:cubicBezTo>
                  <a:pt x="1809177" y="1677816"/>
                  <a:pt x="1793164" y="1678368"/>
                  <a:pt x="1778036" y="1679693"/>
                </a:cubicBezTo>
                <a:close/>
                <a:moveTo>
                  <a:pt x="1630728" y="1682415"/>
                </a:moveTo>
                <a:cubicBezTo>
                  <a:pt x="1620458" y="1682539"/>
                  <a:pt x="1610243" y="1681931"/>
                  <a:pt x="1600802" y="1679116"/>
                </a:cubicBezTo>
                <a:cubicBezTo>
                  <a:pt x="1599477" y="1679777"/>
                  <a:pt x="1598152" y="1680551"/>
                  <a:pt x="1596716" y="1681211"/>
                </a:cubicBezTo>
                <a:cubicBezTo>
                  <a:pt x="1591858" y="1683533"/>
                  <a:pt x="1588545" y="1677792"/>
                  <a:pt x="1590532" y="1673924"/>
                </a:cubicBezTo>
                <a:cubicBezTo>
                  <a:pt x="1589042" y="1671937"/>
                  <a:pt x="1588269" y="1669398"/>
                  <a:pt x="1588614" y="1666871"/>
                </a:cubicBezTo>
                <a:cubicBezTo>
                  <a:pt x="1588959" y="1664342"/>
                  <a:pt x="1590422" y="1661833"/>
                  <a:pt x="1593404" y="1659899"/>
                </a:cubicBezTo>
                <a:cubicBezTo>
                  <a:pt x="1609526" y="1649522"/>
                  <a:pt x="1631059" y="1651399"/>
                  <a:pt x="1649721" y="1651066"/>
                </a:cubicBezTo>
                <a:cubicBezTo>
                  <a:pt x="1671696" y="1650734"/>
                  <a:pt x="1693671" y="1651617"/>
                  <a:pt x="1714762" y="1658132"/>
                </a:cubicBezTo>
                <a:cubicBezTo>
                  <a:pt x="1722492" y="1660452"/>
                  <a:pt x="1725363" y="1673263"/>
                  <a:pt x="1715757" y="1675470"/>
                </a:cubicBezTo>
                <a:cubicBezTo>
                  <a:pt x="1697757" y="1679667"/>
                  <a:pt x="1679315" y="1681101"/>
                  <a:pt x="1660985" y="1681325"/>
                </a:cubicBezTo>
                <a:cubicBezTo>
                  <a:pt x="1651322" y="1681436"/>
                  <a:pt x="1640997" y="1682291"/>
                  <a:pt x="1630728" y="1682415"/>
                </a:cubicBezTo>
                <a:close/>
                <a:moveTo>
                  <a:pt x="1207243" y="1701099"/>
                </a:moveTo>
                <a:cubicBezTo>
                  <a:pt x="1200948" y="1700714"/>
                  <a:pt x="1198105" y="1696270"/>
                  <a:pt x="1198188" y="1691562"/>
                </a:cubicBezTo>
                <a:cubicBezTo>
                  <a:pt x="1198270" y="1686855"/>
                  <a:pt x="1201280" y="1681886"/>
                  <a:pt x="1206691" y="1680451"/>
                </a:cubicBezTo>
                <a:cubicBezTo>
                  <a:pt x="1274272" y="1662339"/>
                  <a:pt x="1350465" y="1662339"/>
                  <a:pt x="1420144" y="1658475"/>
                </a:cubicBezTo>
                <a:cubicBezTo>
                  <a:pt x="1454929" y="1656488"/>
                  <a:pt x="1521295" y="1641359"/>
                  <a:pt x="1551331" y="1662894"/>
                </a:cubicBezTo>
                <a:cubicBezTo>
                  <a:pt x="1554091" y="1664770"/>
                  <a:pt x="1554091" y="1669076"/>
                  <a:pt x="1552104" y="1671506"/>
                </a:cubicBezTo>
                <a:cubicBezTo>
                  <a:pt x="1549122" y="1674929"/>
                  <a:pt x="1548239" y="1675371"/>
                  <a:pt x="1543712" y="1674929"/>
                </a:cubicBezTo>
                <a:cubicBezTo>
                  <a:pt x="1542828" y="1674929"/>
                  <a:pt x="1542387" y="1674377"/>
                  <a:pt x="1541834" y="1674046"/>
                </a:cubicBezTo>
                <a:cubicBezTo>
                  <a:pt x="1538521" y="1680120"/>
                  <a:pt x="1530791" y="1681445"/>
                  <a:pt x="1518424" y="1678022"/>
                </a:cubicBezTo>
                <a:cubicBezTo>
                  <a:pt x="1502191" y="1680562"/>
                  <a:pt x="1485848" y="1682327"/>
                  <a:pt x="1469394" y="1683323"/>
                </a:cubicBezTo>
                <a:cubicBezTo>
                  <a:pt x="1438586" y="1685752"/>
                  <a:pt x="1407667" y="1687850"/>
                  <a:pt x="1376857" y="1690277"/>
                </a:cubicBezTo>
                <a:cubicBezTo>
                  <a:pt x="1320761" y="1694698"/>
                  <a:pt x="1263449" y="1704745"/>
                  <a:pt x="1207243" y="1701099"/>
                </a:cubicBezTo>
                <a:close/>
                <a:moveTo>
                  <a:pt x="1077161" y="1709068"/>
                </a:moveTo>
                <a:cubicBezTo>
                  <a:pt x="1073516" y="1708627"/>
                  <a:pt x="1071032" y="1705453"/>
                  <a:pt x="1070314" y="1701947"/>
                </a:cubicBezTo>
                <a:cubicBezTo>
                  <a:pt x="1069597" y="1698441"/>
                  <a:pt x="1070646" y="1694604"/>
                  <a:pt x="1074069" y="1692838"/>
                </a:cubicBezTo>
                <a:cubicBezTo>
                  <a:pt x="1094939" y="1681905"/>
                  <a:pt x="1120669" y="1681463"/>
                  <a:pt x="1143859" y="1680800"/>
                </a:cubicBezTo>
                <a:cubicBezTo>
                  <a:pt x="1152913" y="1680580"/>
                  <a:pt x="1154791" y="1693499"/>
                  <a:pt x="1146399" y="1696259"/>
                </a:cubicBezTo>
                <a:cubicBezTo>
                  <a:pt x="1124644" y="1703548"/>
                  <a:pt x="1100240" y="1712161"/>
                  <a:pt x="1077161" y="1709068"/>
                </a:cubicBezTo>
                <a:close/>
                <a:moveTo>
                  <a:pt x="896060" y="1717102"/>
                </a:moveTo>
                <a:cubicBezTo>
                  <a:pt x="890981" y="1717269"/>
                  <a:pt x="888110" y="1713792"/>
                  <a:pt x="887475" y="1709749"/>
                </a:cubicBezTo>
                <a:cubicBezTo>
                  <a:pt x="886840" y="1705703"/>
                  <a:pt x="888441" y="1701092"/>
                  <a:pt x="892306" y="1698994"/>
                </a:cubicBezTo>
                <a:cubicBezTo>
                  <a:pt x="937471" y="1674149"/>
                  <a:pt x="1005935" y="1658799"/>
                  <a:pt x="1057173" y="1665203"/>
                </a:cubicBezTo>
                <a:cubicBezTo>
                  <a:pt x="1064792" y="1666199"/>
                  <a:pt x="1064462" y="1676025"/>
                  <a:pt x="1058498" y="1678895"/>
                </a:cubicBezTo>
                <a:cubicBezTo>
                  <a:pt x="1033211" y="1690932"/>
                  <a:pt x="1005935" y="1695352"/>
                  <a:pt x="978881" y="1701643"/>
                </a:cubicBezTo>
                <a:cubicBezTo>
                  <a:pt x="951164" y="1708048"/>
                  <a:pt x="924440" y="1715890"/>
                  <a:pt x="896060" y="1717102"/>
                </a:cubicBezTo>
                <a:close/>
                <a:moveTo>
                  <a:pt x="637223" y="1747269"/>
                </a:moveTo>
                <a:cubicBezTo>
                  <a:pt x="632253" y="1746991"/>
                  <a:pt x="628913" y="1743543"/>
                  <a:pt x="628071" y="1739691"/>
                </a:cubicBezTo>
                <a:cubicBezTo>
                  <a:pt x="627229" y="1735838"/>
                  <a:pt x="628886" y="1731587"/>
                  <a:pt x="633909" y="1729710"/>
                </a:cubicBezTo>
                <a:cubicBezTo>
                  <a:pt x="666817" y="1717451"/>
                  <a:pt x="701380" y="1712815"/>
                  <a:pt x="736055" y="1707844"/>
                </a:cubicBezTo>
                <a:cubicBezTo>
                  <a:pt x="774593" y="1702434"/>
                  <a:pt x="813574" y="1693932"/>
                  <a:pt x="852665" y="1694815"/>
                </a:cubicBezTo>
                <a:cubicBezTo>
                  <a:pt x="865365" y="1695035"/>
                  <a:pt x="865916" y="1711159"/>
                  <a:pt x="856529" y="1714360"/>
                </a:cubicBezTo>
                <a:lnTo>
                  <a:pt x="856641" y="1714470"/>
                </a:lnTo>
                <a:cubicBezTo>
                  <a:pt x="813353" y="1729158"/>
                  <a:pt x="765759" y="1733686"/>
                  <a:pt x="720595" y="1740421"/>
                </a:cubicBezTo>
                <a:cubicBezTo>
                  <a:pt x="692768" y="1744508"/>
                  <a:pt x="665492" y="1748815"/>
                  <a:pt x="637223" y="1747269"/>
                </a:cubicBezTo>
                <a:close/>
                <a:moveTo>
                  <a:pt x="2183522" y="1750682"/>
                </a:moveTo>
                <a:cubicBezTo>
                  <a:pt x="2179271" y="1750018"/>
                  <a:pt x="2177697" y="1746902"/>
                  <a:pt x="2177973" y="1743632"/>
                </a:cubicBezTo>
                <a:cubicBezTo>
                  <a:pt x="2178249" y="1740357"/>
                  <a:pt x="2180375" y="1736933"/>
                  <a:pt x="2183522" y="1735664"/>
                </a:cubicBezTo>
                <a:cubicBezTo>
                  <a:pt x="2203068" y="1727934"/>
                  <a:pt x="2225926" y="1726498"/>
                  <a:pt x="2246796" y="1727049"/>
                </a:cubicBezTo>
                <a:cubicBezTo>
                  <a:pt x="2258171" y="1727382"/>
                  <a:pt x="2257618" y="1743393"/>
                  <a:pt x="2247680" y="1745821"/>
                </a:cubicBezTo>
                <a:cubicBezTo>
                  <a:pt x="2227030" y="1750900"/>
                  <a:pt x="2204614" y="1753994"/>
                  <a:pt x="2183522" y="1750682"/>
                </a:cubicBezTo>
                <a:close/>
                <a:moveTo>
                  <a:pt x="1004417" y="1760456"/>
                </a:moveTo>
                <a:cubicBezTo>
                  <a:pt x="992961" y="1760663"/>
                  <a:pt x="981421" y="1759145"/>
                  <a:pt x="971704" y="1756438"/>
                </a:cubicBezTo>
                <a:cubicBezTo>
                  <a:pt x="968335" y="1755500"/>
                  <a:pt x="966596" y="1752187"/>
                  <a:pt x="966527" y="1748847"/>
                </a:cubicBezTo>
                <a:cubicBezTo>
                  <a:pt x="966458" y="1745507"/>
                  <a:pt x="968059" y="1742139"/>
                  <a:pt x="971372" y="1741091"/>
                </a:cubicBezTo>
                <a:cubicBezTo>
                  <a:pt x="990807" y="1734907"/>
                  <a:pt x="1017199" y="1733028"/>
                  <a:pt x="1036524" y="1740648"/>
                </a:cubicBezTo>
                <a:cubicBezTo>
                  <a:pt x="1042486" y="1743077"/>
                  <a:pt x="1042265" y="1751580"/>
                  <a:pt x="1036634" y="1754119"/>
                </a:cubicBezTo>
                <a:cubicBezTo>
                  <a:pt x="1027247" y="1758316"/>
                  <a:pt x="1015874" y="1760249"/>
                  <a:pt x="1004417" y="1760456"/>
                </a:cubicBezTo>
                <a:close/>
                <a:moveTo>
                  <a:pt x="1907567" y="1775654"/>
                </a:moveTo>
                <a:cubicBezTo>
                  <a:pt x="1889126" y="1780183"/>
                  <a:pt x="1871679" y="1780071"/>
                  <a:pt x="1853237" y="1775433"/>
                </a:cubicBezTo>
                <a:cubicBezTo>
                  <a:pt x="1848655" y="1774274"/>
                  <a:pt x="1846446" y="1770023"/>
                  <a:pt x="1846556" y="1765855"/>
                </a:cubicBezTo>
                <a:cubicBezTo>
                  <a:pt x="1846667" y="1761687"/>
                  <a:pt x="1849096" y="1757600"/>
                  <a:pt x="1853789" y="1756771"/>
                </a:cubicBezTo>
                <a:cubicBezTo>
                  <a:pt x="1872894" y="1753459"/>
                  <a:pt x="1890341" y="1755005"/>
                  <a:pt x="1908561" y="1761189"/>
                </a:cubicBezTo>
                <a:cubicBezTo>
                  <a:pt x="1915850" y="1763728"/>
                  <a:pt x="1914525" y="1773889"/>
                  <a:pt x="1907567" y="1775654"/>
                </a:cubicBezTo>
                <a:close/>
                <a:moveTo>
                  <a:pt x="1636566" y="1776357"/>
                </a:moveTo>
                <a:cubicBezTo>
                  <a:pt x="1581201" y="1773886"/>
                  <a:pt x="1525767" y="1769551"/>
                  <a:pt x="1471383" y="1768337"/>
                </a:cubicBezTo>
                <a:cubicBezTo>
                  <a:pt x="1355214" y="1765799"/>
                  <a:pt x="1228886" y="1780042"/>
                  <a:pt x="1114595" y="1759835"/>
                </a:cubicBezTo>
                <a:cubicBezTo>
                  <a:pt x="1110399" y="1759060"/>
                  <a:pt x="1108080" y="1755170"/>
                  <a:pt x="1107900" y="1751262"/>
                </a:cubicBezTo>
                <a:cubicBezTo>
                  <a:pt x="1107721" y="1747354"/>
                  <a:pt x="1109681" y="1743439"/>
                  <a:pt x="1114043" y="1742609"/>
                </a:cubicBezTo>
                <a:cubicBezTo>
                  <a:pt x="1228334" y="1720852"/>
                  <a:pt x="1359079" y="1736863"/>
                  <a:pt x="1475358" y="1739958"/>
                </a:cubicBezTo>
                <a:cubicBezTo>
                  <a:pt x="1582692" y="1742827"/>
                  <a:pt x="1697204" y="1737422"/>
                  <a:pt x="1802330" y="1760608"/>
                </a:cubicBezTo>
                <a:cubicBezTo>
                  <a:pt x="1808624" y="1762043"/>
                  <a:pt x="1807410" y="1772313"/>
                  <a:pt x="1801337" y="1773194"/>
                </a:cubicBezTo>
                <a:cubicBezTo>
                  <a:pt x="1747228" y="1779436"/>
                  <a:pt x="1691932" y="1778828"/>
                  <a:pt x="1636566" y="1776357"/>
                </a:cubicBezTo>
                <a:close/>
                <a:moveTo>
                  <a:pt x="1424244" y="1830944"/>
                </a:moveTo>
                <a:cubicBezTo>
                  <a:pt x="1362640" y="1829453"/>
                  <a:pt x="1300994" y="1826279"/>
                  <a:pt x="1240039" y="1824678"/>
                </a:cubicBezTo>
                <a:cubicBezTo>
                  <a:pt x="1128398" y="1821697"/>
                  <a:pt x="1013666" y="1827217"/>
                  <a:pt x="902908" y="1812311"/>
                </a:cubicBezTo>
                <a:cubicBezTo>
                  <a:pt x="897386" y="1811538"/>
                  <a:pt x="893770" y="1806570"/>
                  <a:pt x="893135" y="1801654"/>
                </a:cubicBezTo>
                <a:cubicBezTo>
                  <a:pt x="892500" y="1796739"/>
                  <a:pt x="894846" y="1791882"/>
                  <a:pt x="901251" y="1791329"/>
                </a:cubicBezTo>
                <a:cubicBezTo>
                  <a:pt x="1022830" y="1781170"/>
                  <a:pt x="1148386" y="1794421"/>
                  <a:pt x="1270296" y="1797733"/>
                </a:cubicBezTo>
                <a:cubicBezTo>
                  <a:pt x="1382048" y="1800827"/>
                  <a:pt x="1496338" y="1798948"/>
                  <a:pt x="1607207" y="1814079"/>
                </a:cubicBezTo>
                <a:cubicBezTo>
                  <a:pt x="1614053" y="1814962"/>
                  <a:pt x="1616152" y="1826336"/>
                  <a:pt x="1608201" y="1827107"/>
                </a:cubicBezTo>
                <a:cubicBezTo>
                  <a:pt x="1547411" y="1832241"/>
                  <a:pt x="1485848" y="1832434"/>
                  <a:pt x="1424244" y="1830944"/>
                </a:cubicBezTo>
                <a:close/>
                <a:moveTo>
                  <a:pt x="1444329" y="1884838"/>
                </a:moveTo>
                <a:cubicBezTo>
                  <a:pt x="1428758" y="1883184"/>
                  <a:pt x="1413520" y="1882517"/>
                  <a:pt x="1399605" y="1874786"/>
                </a:cubicBezTo>
                <a:cubicBezTo>
                  <a:pt x="1396569" y="1873073"/>
                  <a:pt x="1395962" y="1870120"/>
                  <a:pt x="1396804" y="1867417"/>
                </a:cubicBezTo>
                <a:cubicBezTo>
                  <a:pt x="1397646" y="1864708"/>
                  <a:pt x="1399937" y="1862251"/>
                  <a:pt x="1402697" y="1861534"/>
                </a:cubicBezTo>
                <a:cubicBezTo>
                  <a:pt x="1419482" y="1857338"/>
                  <a:pt x="1438585" y="1860650"/>
                  <a:pt x="1455702" y="1861534"/>
                </a:cubicBezTo>
                <a:cubicBezTo>
                  <a:pt x="1470500" y="1862198"/>
                  <a:pt x="1485296" y="1862087"/>
                  <a:pt x="1499542" y="1866284"/>
                </a:cubicBezTo>
                <a:cubicBezTo>
                  <a:pt x="1508265" y="1868822"/>
                  <a:pt x="1506608" y="1880529"/>
                  <a:pt x="1498658" y="1882851"/>
                </a:cubicBezTo>
                <a:cubicBezTo>
                  <a:pt x="1481432" y="1888258"/>
                  <a:pt x="1462107" y="1886823"/>
                  <a:pt x="1444329" y="1884838"/>
                </a:cubicBezTo>
                <a:close/>
                <a:moveTo>
                  <a:pt x="1134141" y="1886400"/>
                </a:moveTo>
                <a:cubicBezTo>
                  <a:pt x="1059630" y="1883777"/>
                  <a:pt x="985230" y="1875191"/>
                  <a:pt x="917594" y="1862326"/>
                </a:cubicBezTo>
                <a:cubicBezTo>
                  <a:pt x="913177" y="1861497"/>
                  <a:pt x="911576" y="1857742"/>
                  <a:pt x="912142" y="1854167"/>
                </a:cubicBezTo>
                <a:cubicBezTo>
                  <a:pt x="912708" y="1850594"/>
                  <a:pt x="915441" y="1847197"/>
                  <a:pt x="919693" y="1847088"/>
                </a:cubicBezTo>
                <a:cubicBezTo>
                  <a:pt x="1060486" y="1843444"/>
                  <a:pt x="1212433" y="1843666"/>
                  <a:pt x="1352343" y="1858796"/>
                </a:cubicBezTo>
                <a:cubicBezTo>
                  <a:pt x="1361950" y="1859787"/>
                  <a:pt x="1359741" y="1873370"/>
                  <a:pt x="1351349" y="1874695"/>
                </a:cubicBezTo>
                <a:cubicBezTo>
                  <a:pt x="1283271" y="1885683"/>
                  <a:pt x="1208651" y="1889023"/>
                  <a:pt x="1134141" y="1886400"/>
                </a:cubicBezTo>
                <a:close/>
                <a:moveTo>
                  <a:pt x="2057387" y="1898642"/>
                </a:moveTo>
                <a:cubicBezTo>
                  <a:pt x="2048442" y="1898669"/>
                  <a:pt x="2039415" y="1897925"/>
                  <a:pt x="2030691" y="1897539"/>
                </a:cubicBezTo>
                <a:cubicBezTo>
                  <a:pt x="2015343" y="1896872"/>
                  <a:pt x="1999772" y="1896984"/>
                  <a:pt x="1985085" y="1892016"/>
                </a:cubicBezTo>
                <a:cubicBezTo>
                  <a:pt x="1981718" y="1890913"/>
                  <a:pt x="1980254" y="1887709"/>
                  <a:pt x="1980434" y="1884509"/>
                </a:cubicBezTo>
                <a:cubicBezTo>
                  <a:pt x="1980613" y="1881305"/>
                  <a:pt x="1982435" y="1878102"/>
                  <a:pt x="1985637" y="1876998"/>
                </a:cubicBezTo>
                <a:cubicBezTo>
                  <a:pt x="2000435" y="1872028"/>
                  <a:pt x="2016667" y="1871805"/>
                  <a:pt x="2032238" y="1872467"/>
                </a:cubicBezTo>
                <a:cubicBezTo>
                  <a:pt x="2050126" y="1873242"/>
                  <a:pt x="2069120" y="1872913"/>
                  <a:pt x="2085463" y="1880862"/>
                </a:cubicBezTo>
                <a:cubicBezTo>
                  <a:pt x="2091868" y="1883957"/>
                  <a:pt x="2089549" y="1893231"/>
                  <a:pt x="2083586" y="1895109"/>
                </a:cubicBezTo>
                <a:cubicBezTo>
                  <a:pt x="2075193" y="1897814"/>
                  <a:pt x="2066332" y="1898614"/>
                  <a:pt x="2057387" y="1898642"/>
                </a:cubicBezTo>
                <a:close/>
                <a:moveTo>
                  <a:pt x="0" y="1926754"/>
                </a:moveTo>
                <a:lnTo>
                  <a:pt x="0" y="1903457"/>
                </a:lnTo>
                <a:lnTo>
                  <a:pt x="34517" y="1903503"/>
                </a:lnTo>
                <a:cubicBezTo>
                  <a:pt x="41032" y="1904050"/>
                  <a:pt x="41032" y="1913106"/>
                  <a:pt x="35732" y="1915430"/>
                </a:cubicBezTo>
                <a:close/>
                <a:moveTo>
                  <a:pt x="1111173" y="1931020"/>
                </a:moveTo>
                <a:cubicBezTo>
                  <a:pt x="1078486" y="1927154"/>
                  <a:pt x="1046020" y="1922184"/>
                  <a:pt x="1013335" y="1918650"/>
                </a:cubicBezTo>
                <a:cubicBezTo>
                  <a:pt x="987495" y="1915781"/>
                  <a:pt x="959999" y="1916000"/>
                  <a:pt x="935594" y="1906723"/>
                </a:cubicBezTo>
                <a:cubicBezTo>
                  <a:pt x="931453" y="1905178"/>
                  <a:pt x="930432" y="1901674"/>
                  <a:pt x="931329" y="1898401"/>
                </a:cubicBezTo>
                <a:cubicBezTo>
                  <a:pt x="932226" y="1895131"/>
                  <a:pt x="935042" y="1892094"/>
                  <a:pt x="938576" y="1891488"/>
                </a:cubicBezTo>
                <a:cubicBezTo>
                  <a:pt x="967176" y="1886297"/>
                  <a:pt x="999089" y="1893916"/>
                  <a:pt x="1027690" y="1898002"/>
                </a:cubicBezTo>
                <a:cubicBezTo>
                  <a:pt x="1056953" y="1902199"/>
                  <a:pt x="1086327" y="1906396"/>
                  <a:pt x="1115148" y="1912688"/>
                </a:cubicBezTo>
                <a:cubicBezTo>
                  <a:pt x="1125749" y="1915006"/>
                  <a:pt x="1121663" y="1932234"/>
                  <a:pt x="1111173" y="1931020"/>
                </a:cubicBezTo>
                <a:close/>
                <a:moveTo>
                  <a:pt x="0" y="1983658"/>
                </a:moveTo>
                <a:lnTo>
                  <a:pt x="0" y="1958230"/>
                </a:lnTo>
                <a:lnTo>
                  <a:pt x="103754" y="1972734"/>
                </a:lnTo>
                <a:cubicBezTo>
                  <a:pt x="108282" y="1973949"/>
                  <a:pt x="107508" y="1980020"/>
                  <a:pt x="103092" y="1980574"/>
                </a:cubicBezTo>
                <a:close/>
                <a:moveTo>
                  <a:pt x="1115921" y="2006223"/>
                </a:moveTo>
                <a:cubicBezTo>
                  <a:pt x="1083234" y="2003240"/>
                  <a:pt x="1051432" y="1992309"/>
                  <a:pt x="1019629" y="1984689"/>
                </a:cubicBezTo>
                <a:cubicBezTo>
                  <a:pt x="990255" y="1977512"/>
                  <a:pt x="960219" y="1972652"/>
                  <a:pt x="932833" y="1959291"/>
                </a:cubicBezTo>
                <a:cubicBezTo>
                  <a:pt x="930294" y="1958022"/>
                  <a:pt x="928997" y="1955094"/>
                  <a:pt x="929176" y="1952445"/>
                </a:cubicBezTo>
                <a:cubicBezTo>
                  <a:pt x="929356" y="1949794"/>
                  <a:pt x="931012" y="1947421"/>
                  <a:pt x="934380" y="1947255"/>
                </a:cubicBezTo>
                <a:cubicBezTo>
                  <a:pt x="964636" y="1945598"/>
                  <a:pt x="993457" y="1953216"/>
                  <a:pt x="1022721" y="1960284"/>
                </a:cubicBezTo>
                <a:cubicBezTo>
                  <a:pt x="1055517" y="1968235"/>
                  <a:pt x="1089749" y="1974970"/>
                  <a:pt x="1120006" y="1990211"/>
                </a:cubicBezTo>
                <a:cubicBezTo>
                  <a:pt x="1128289" y="1994406"/>
                  <a:pt x="1125748" y="2007105"/>
                  <a:pt x="1115921" y="2006223"/>
                </a:cubicBezTo>
                <a:close/>
                <a:moveTo>
                  <a:pt x="1387900" y="2012827"/>
                </a:moveTo>
                <a:cubicBezTo>
                  <a:pt x="1310933" y="2005207"/>
                  <a:pt x="1222482" y="1990966"/>
                  <a:pt x="1150816" y="1960929"/>
                </a:cubicBezTo>
                <a:cubicBezTo>
                  <a:pt x="1146399" y="1959104"/>
                  <a:pt x="1144742" y="1954824"/>
                  <a:pt x="1145432" y="1951072"/>
                </a:cubicBezTo>
                <a:cubicBezTo>
                  <a:pt x="1146122" y="1947319"/>
                  <a:pt x="1149159" y="1944087"/>
                  <a:pt x="1154128" y="1944364"/>
                </a:cubicBezTo>
                <a:cubicBezTo>
                  <a:pt x="1231758" y="1948670"/>
                  <a:pt x="1316785" y="1973185"/>
                  <a:pt x="1389667" y="1999576"/>
                </a:cubicBezTo>
                <a:cubicBezTo>
                  <a:pt x="1396404" y="2002004"/>
                  <a:pt x="1395962" y="2013599"/>
                  <a:pt x="1387900" y="2012827"/>
                </a:cubicBezTo>
                <a:close/>
                <a:moveTo>
                  <a:pt x="292914" y="2076425"/>
                </a:moveTo>
                <a:cubicBezTo>
                  <a:pt x="198721" y="2073996"/>
                  <a:pt x="104086" y="2066432"/>
                  <a:pt x="9464" y="2057845"/>
                </a:cubicBezTo>
                <a:lnTo>
                  <a:pt x="0" y="2057020"/>
                </a:lnTo>
                <a:lnTo>
                  <a:pt x="0" y="2025494"/>
                </a:lnTo>
                <a:lnTo>
                  <a:pt x="24219" y="2027076"/>
                </a:lnTo>
                <a:cubicBezTo>
                  <a:pt x="115680" y="2033936"/>
                  <a:pt x="206727" y="2043903"/>
                  <a:pt x="294129" y="2063505"/>
                </a:cubicBezTo>
                <a:cubicBezTo>
                  <a:pt x="302190" y="2065273"/>
                  <a:pt x="301528" y="2076645"/>
                  <a:pt x="292914" y="2076425"/>
                </a:cubicBezTo>
                <a:close/>
                <a:moveTo>
                  <a:pt x="1681745" y="2127566"/>
                </a:moveTo>
                <a:cubicBezTo>
                  <a:pt x="1659218" y="2121714"/>
                  <a:pt x="1637133" y="2115088"/>
                  <a:pt x="1615158" y="2107467"/>
                </a:cubicBezTo>
                <a:cubicBezTo>
                  <a:pt x="1592521" y="2099516"/>
                  <a:pt x="1566792" y="2093554"/>
                  <a:pt x="1547135" y="2079529"/>
                </a:cubicBezTo>
                <a:cubicBezTo>
                  <a:pt x="1544043" y="2077319"/>
                  <a:pt x="1543519" y="2073870"/>
                  <a:pt x="1544664" y="2071025"/>
                </a:cubicBezTo>
                <a:cubicBezTo>
                  <a:pt x="1545810" y="2068181"/>
                  <a:pt x="1548626" y="2065945"/>
                  <a:pt x="1552214" y="2066165"/>
                </a:cubicBezTo>
                <a:cubicBezTo>
                  <a:pt x="1575625" y="2067491"/>
                  <a:pt x="1598373" y="2078535"/>
                  <a:pt x="1620238" y="2086266"/>
                </a:cubicBezTo>
                <a:cubicBezTo>
                  <a:pt x="1643317" y="2094437"/>
                  <a:pt x="1665844" y="2103382"/>
                  <a:pt x="1688039" y="2113651"/>
                </a:cubicBezTo>
                <a:cubicBezTo>
                  <a:pt x="1696211" y="2117407"/>
                  <a:pt x="1689806" y="2129664"/>
                  <a:pt x="1681745" y="2127566"/>
                </a:cubicBezTo>
                <a:close/>
                <a:moveTo>
                  <a:pt x="1255940" y="2170066"/>
                </a:moveTo>
                <a:cubicBezTo>
                  <a:pt x="1215303" y="2162005"/>
                  <a:pt x="1176323" y="2141024"/>
                  <a:pt x="1137011" y="2127665"/>
                </a:cubicBezTo>
                <a:cubicBezTo>
                  <a:pt x="1092730" y="2112538"/>
                  <a:pt x="1045468" y="2103261"/>
                  <a:pt x="1002622" y="2084708"/>
                </a:cubicBezTo>
                <a:cubicBezTo>
                  <a:pt x="998095" y="2082719"/>
                  <a:pt x="997101" y="2078717"/>
                  <a:pt x="998329" y="2075280"/>
                </a:cubicBezTo>
                <a:cubicBezTo>
                  <a:pt x="999558" y="2071841"/>
                  <a:pt x="1003009" y="2068970"/>
                  <a:pt x="1007371" y="2069247"/>
                </a:cubicBezTo>
                <a:cubicBezTo>
                  <a:pt x="1053639" y="2072227"/>
                  <a:pt x="1100239" y="2090009"/>
                  <a:pt x="1143637" y="2105358"/>
                </a:cubicBezTo>
                <a:cubicBezTo>
                  <a:pt x="1183170" y="2119383"/>
                  <a:pt x="1228112" y="2132410"/>
                  <a:pt x="1261903" y="2157920"/>
                </a:cubicBezTo>
                <a:cubicBezTo>
                  <a:pt x="1267756" y="2162226"/>
                  <a:pt x="1262455" y="2171391"/>
                  <a:pt x="1255940" y="2170066"/>
                </a:cubicBezTo>
                <a:close/>
                <a:moveTo>
                  <a:pt x="72834" y="2188533"/>
                </a:moveTo>
                <a:lnTo>
                  <a:pt x="0" y="2170327"/>
                </a:lnTo>
                <a:lnTo>
                  <a:pt x="0" y="2159507"/>
                </a:lnTo>
                <a:lnTo>
                  <a:pt x="1057" y="2158498"/>
                </a:lnTo>
                <a:cubicBezTo>
                  <a:pt x="27780" y="2158278"/>
                  <a:pt x="52184" y="2165676"/>
                  <a:pt x="77030" y="2175063"/>
                </a:cubicBezTo>
                <a:cubicBezTo>
                  <a:pt x="84539" y="2177934"/>
                  <a:pt x="80564" y="2190523"/>
                  <a:pt x="72834" y="2188533"/>
                </a:cubicBezTo>
                <a:close/>
                <a:moveTo>
                  <a:pt x="220363" y="2228940"/>
                </a:moveTo>
                <a:cubicBezTo>
                  <a:pt x="195517" y="2229824"/>
                  <a:pt x="161726" y="2223750"/>
                  <a:pt x="139420" y="2212597"/>
                </a:cubicBezTo>
                <a:cubicBezTo>
                  <a:pt x="136162" y="2210996"/>
                  <a:pt x="134892" y="2207297"/>
                  <a:pt x="135362" y="2203846"/>
                </a:cubicBezTo>
                <a:cubicBezTo>
                  <a:pt x="135831" y="2200396"/>
                  <a:pt x="138039" y="2197194"/>
                  <a:pt x="141739" y="2196587"/>
                </a:cubicBezTo>
                <a:cubicBezTo>
                  <a:pt x="167689" y="2192721"/>
                  <a:pt x="202143" y="2199899"/>
                  <a:pt x="225001" y="2212707"/>
                </a:cubicBezTo>
                <a:cubicBezTo>
                  <a:pt x="233062" y="2217235"/>
                  <a:pt x="228755" y="2228609"/>
                  <a:pt x="220363" y="2228940"/>
                </a:cubicBezTo>
                <a:close/>
                <a:moveTo>
                  <a:pt x="2007723" y="2255997"/>
                </a:moveTo>
                <a:cubicBezTo>
                  <a:pt x="1962669" y="2239764"/>
                  <a:pt x="1918830" y="2220438"/>
                  <a:pt x="1873777" y="2204206"/>
                </a:cubicBezTo>
                <a:cubicBezTo>
                  <a:pt x="1832808" y="2189519"/>
                  <a:pt x="1789963" y="2177704"/>
                  <a:pt x="1750872" y="2158491"/>
                </a:cubicBezTo>
                <a:cubicBezTo>
                  <a:pt x="1747228" y="2156668"/>
                  <a:pt x="1746538" y="2153136"/>
                  <a:pt x="1747697" y="2150209"/>
                </a:cubicBezTo>
                <a:cubicBezTo>
                  <a:pt x="1748856" y="2147281"/>
                  <a:pt x="1751866" y="2144963"/>
                  <a:pt x="1755621" y="2145570"/>
                </a:cubicBezTo>
                <a:cubicBezTo>
                  <a:pt x="1803104" y="2153522"/>
                  <a:pt x="1848599" y="2173066"/>
                  <a:pt x="1893875" y="2189188"/>
                </a:cubicBezTo>
                <a:cubicBezTo>
                  <a:pt x="1934953" y="2203875"/>
                  <a:pt x="1976252" y="2218561"/>
                  <a:pt x="2015674" y="2237224"/>
                </a:cubicBezTo>
                <a:cubicBezTo>
                  <a:pt x="2027711" y="2242855"/>
                  <a:pt x="2020091" y="2260415"/>
                  <a:pt x="2007723" y="2255997"/>
                </a:cubicBezTo>
                <a:close/>
                <a:moveTo>
                  <a:pt x="1864059" y="2258759"/>
                </a:moveTo>
                <a:cubicBezTo>
                  <a:pt x="1821325" y="2248821"/>
                  <a:pt x="1780357" y="2228392"/>
                  <a:pt x="1739830" y="2211717"/>
                </a:cubicBezTo>
                <a:cubicBezTo>
                  <a:pt x="1699414" y="2195154"/>
                  <a:pt x="1654029" y="2182234"/>
                  <a:pt x="1617036" y="2158603"/>
                </a:cubicBezTo>
                <a:cubicBezTo>
                  <a:pt x="1612287" y="2155567"/>
                  <a:pt x="1611101" y="2150488"/>
                  <a:pt x="1612536" y="2146388"/>
                </a:cubicBezTo>
                <a:cubicBezTo>
                  <a:pt x="1613972" y="2142287"/>
                  <a:pt x="1618030" y="2139168"/>
                  <a:pt x="1623772" y="2140053"/>
                </a:cubicBezTo>
                <a:cubicBezTo>
                  <a:pt x="1672028" y="2147670"/>
                  <a:pt x="1719511" y="2172848"/>
                  <a:pt x="1763682" y="2193166"/>
                </a:cubicBezTo>
                <a:cubicBezTo>
                  <a:pt x="1799350" y="2209619"/>
                  <a:pt x="1836785" y="2225962"/>
                  <a:pt x="1867704" y="2250256"/>
                </a:cubicBezTo>
                <a:cubicBezTo>
                  <a:pt x="1871790" y="2253460"/>
                  <a:pt x="1869471" y="2260086"/>
                  <a:pt x="1864059" y="2258759"/>
                </a:cubicBezTo>
                <a:close/>
                <a:moveTo>
                  <a:pt x="245761" y="2264150"/>
                </a:moveTo>
                <a:cubicBezTo>
                  <a:pt x="181602" y="2257853"/>
                  <a:pt x="118770" y="2236098"/>
                  <a:pt x="56269" y="2220526"/>
                </a:cubicBezTo>
                <a:lnTo>
                  <a:pt x="0" y="2208103"/>
                </a:lnTo>
                <a:lnTo>
                  <a:pt x="0" y="2184710"/>
                </a:lnTo>
                <a:lnTo>
                  <a:pt x="34956" y="2193915"/>
                </a:lnTo>
                <a:cubicBezTo>
                  <a:pt x="105629" y="2211582"/>
                  <a:pt x="181382" y="2224834"/>
                  <a:pt x="247638" y="2255314"/>
                </a:cubicBezTo>
                <a:cubicBezTo>
                  <a:pt x="252055" y="2257414"/>
                  <a:pt x="251172" y="2264702"/>
                  <a:pt x="245761" y="2264150"/>
                </a:cubicBezTo>
                <a:close/>
                <a:moveTo>
                  <a:pt x="253601" y="2299484"/>
                </a:moveTo>
                <a:cubicBezTo>
                  <a:pt x="231406" y="2301691"/>
                  <a:pt x="198940" y="2293853"/>
                  <a:pt x="180278" y="2281816"/>
                </a:cubicBezTo>
                <a:cubicBezTo>
                  <a:pt x="177186" y="2279826"/>
                  <a:pt x="175751" y="2276156"/>
                  <a:pt x="176179" y="2272912"/>
                </a:cubicBezTo>
                <a:cubicBezTo>
                  <a:pt x="176607" y="2269670"/>
                  <a:pt x="178898" y="2266854"/>
                  <a:pt x="183260" y="2266579"/>
                </a:cubicBezTo>
                <a:cubicBezTo>
                  <a:pt x="205565" y="2265254"/>
                  <a:pt x="237700" y="2273534"/>
                  <a:pt x="256362" y="2285901"/>
                </a:cubicBezTo>
                <a:cubicBezTo>
                  <a:pt x="261442" y="2289323"/>
                  <a:pt x="260227" y="2298821"/>
                  <a:pt x="253601" y="2299484"/>
                </a:cubicBezTo>
                <a:close/>
                <a:moveTo>
                  <a:pt x="190990" y="2303475"/>
                </a:moveTo>
                <a:cubicBezTo>
                  <a:pt x="127826" y="2297844"/>
                  <a:pt x="65986" y="2281280"/>
                  <a:pt x="5694" y="2262177"/>
                </a:cubicBezTo>
                <a:lnTo>
                  <a:pt x="0" y="2260347"/>
                </a:lnTo>
                <a:lnTo>
                  <a:pt x="0" y="2231226"/>
                </a:lnTo>
                <a:lnTo>
                  <a:pt x="93925" y="2259871"/>
                </a:lnTo>
                <a:cubicBezTo>
                  <a:pt x="127467" y="2270238"/>
                  <a:pt x="160788" y="2281225"/>
                  <a:pt x="193309" y="2294310"/>
                </a:cubicBezTo>
                <a:cubicBezTo>
                  <a:pt x="197726" y="2296078"/>
                  <a:pt x="195737" y="2303917"/>
                  <a:pt x="190990" y="2303475"/>
                </a:cubicBezTo>
                <a:close/>
                <a:moveTo>
                  <a:pt x="1623329" y="2304148"/>
                </a:moveTo>
                <a:cubicBezTo>
                  <a:pt x="1586115" y="2298958"/>
                  <a:pt x="1547024" y="2285929"/>
                  <a:pt x="1514337" y="2267378"/>
                </a:cubicBezTo>
                <a:cubicBezTo>
                  <a:pt x="1511135" y="2265555"/>
                  <a:pt x="1510252" y="2261774"/>
                  <a:pt x="1511121" y="2258558"/>
                </a:cubicBezTo>
                <a:cubicBezTo>
                  <a:pt x="1511991" y="2255341"/>
                  <a:pt x="1514613" y="2252691"/>
                  <a:pt x="1518423" y="2253133"/>
                </a:cubicBezTo>
                <a:cubicBezTo>
                  <a:pt x="1555638" y="2257440"/>
                  <a:pt x="1595833" y="2270469"/>
                  <a:pt x="1628629" y="2288580"/>
                </a:cubicBezTo>
                <a:cubicBezTo>
                  <a:pt x="1636028" y="2292664"/>
                  <a:pt x="1631611" y="2305364"/>
                  <a:pt x="1623329" y="2304148"/>
                </a:cubicBezTo>
                <a:close/>
                <a:moveTo>
                  <a:pt x="57595" y="2313843"/>
                </a:moveTo>
                <a:cubicBezTo>
                  <a:pt x="40313" y="2310254"/>
                  <a:pt x="23389" y="2304014"/>
                  <a:pt x="6673" y="2297071"/>
                </a:cubicBezTo>
                <a:lnTo>
                  <a:pt x="0" y="2294251"/>
                </a:lnTo>
                <a:lnTo>
                  <a:pt x="0" y="2269808"/>
                </a:lnTo>
                <a:lnTo>
                  <a:pt x="20408" y="2277608"/>
                </a:lnTo>
                <a:cubicBezTo>
                  <a:pt x="35758" y="2283916"/>
                  <a:pt x="50693" y="2291039"/>
                  <a:pt x="64109" y="2300149"/>
                </a:cubicBezTo>
                <a:cubicBezTo>
                  <a:pt x="71618" y="2305229"/>
                  <a:pt x="65766" y="2315277"/>
                  <a:pt x="57595" y="2313843"/>
                </a:cubicBezTo>
                <a:close/>
                <a:moveTo>
                  <a:pt x="291257" y="2388045"/>
                </a:moveTo>
                <a:cubicBezTo>
                  <a:pt x="249846" y="2382413"/>
                  <a:pt x="210203" y="2370156"/>
                  <a:pt x="170229" y="2358450"/>
                </a:cubicBezTo>
                <a:cubicBezTo>
                  <a:pt x="142402" y="2350279"/>
                  <a:pt x="113249" y="2342882"/>
                  <a:pt x="88293" y="2327755"/>
                </a:cubicBezTo>
                <a:cubicBezTo>
                  <a:pt x="84483" y="2325435"/>
                  <a:pt x="83931" y="2321515"/>
                  <a:pt x="85325" y="2318216"/>
                </a:cubicBezTo>
                <a:cubicBezTo>
                  <a:pt x="86719" y="2314917"/>
                  <a:pt x="90059" y="2312238"/>
                  <a:pt x="94034" y="2312405"/>
                </a:cubicBezTo>
                <a:cubicBezTo>
                  <a:pt x="127384" y="2314061"/>
                  <a:pt x="160401" y="2327091"/>
                  <a:pt x="191983" y="2337252"/>
                </a:cubicBezTo>
                <a:cubicBezTo>
                  <a:pt x="226878" y="2348401"/>
                  <a:pt x="261441" y="2359555"/>
                  <a:pt x="294459" y="2375788"/>
                </a:cubicBezTo>
                <a:cubicBezTo>
                  <a:pt x="300753" y="2378768"/>
                  <a:pt x="298876" y="2389150"/>
                  <a:pt x="291257" y="2388045"/>
                </a:cubicBezTo>
                <a:close/>
                <a:moveTo>
                  <a:pt x="1256383" y="2399663"/>
                </a:moveTo>
                <a:cubicBezTo>
                  <a:pt x="1229661" y="2392374"/>
                  <a:pt x="1206802" y="2372056"/>
                  <a:pt x="1183392" y="2358142"/>
                </a:cubicBezTo>
                <a:cubicBezTo>
                  <a:pt x="1156116" y="2342132"/>
                  <a:pt x="1127074" y="2328108"/>
                  <a:pt x="1103111" y="2307238"/>
                </a:cubicBezTo>
                <a:cubicBezTo>
                  <a:pt x="1099578" y="2304201"/>
                  <a:pt x="1099744" y="2300087"/>
                  <a:pt x="1101787" y="2296981"/>
                </a:cubicBezTo>
                <a:cubicBezTo>
                  <a:pt x="1103830" y="2293875"/>
                  <a:pt x="1107750" y="2291776"/>
                  <a:pt x="1111726" y="2292771"/>
                </a:cubicBezTo>
                <a:cubicBezTo>
                  <a:pt x="1142975" y="2300612"/>
                  <a:pt x="1171466" y="2317838"/>
                  <a:pt x="1198188" y="2335395"/>
                </a:cubicBezTo>
                <a:cubicBezTo>
                  <a:pt x="1221820" y="2350965"/>
                  <a:pt x="1249648" y="2366976"/>
                  <a:pt x="1263230" y="2392596"/>
                </a:cubicBezTo>
                <a:cubicBezTo>
                  <a:pt x="1265549" y="2397123"/>
                  <a:pt x="1260359" y="2400768"/>
                  <a:pt x="1256383" y="2399663"/>
                </a:cubicBezTo>
                <a:close/>
                <a:moveTo>
                  <a:pt x="1478782" y="2409605"/>
                </a:moveTo>
                <a:cubicBezTo>
                  <a:pt x="1449409" y="2402428"/>
                  <a:pt x="1421691" y="2383876"/>
                  <a:pt x="1394967" y="2369962"/>
                </a:cubicBezTo>
                <a:cubicBezTo>
                  <a:pt x="1370232" y="2357154"/>
                  <a:pt x="1344283" y="2345339"/>
                  <a:pt x="1323632" y="2326345"/>
                </a:cubicBezTo>
                <a:cubicBezTo>
                  <a:pt x="1319767" y="2322757"/>
                  <a:pt x="1320071" y="2318367"/>
                  <a:pt x="1322418" y="2315081"/>
                </a:cubicBezTo>
                <a:cubicBezTo>
                  <a:pt x="1324764" y="2311796"/>
                  <a:pt x="1329154" y="2309615"/>
                  <a:pt x="1333460" y="2310444"/>
                </a:cubicBezTo>
                <a:cubicBezTo>
                  <a:pt x="1360626" y="2315744"/>
                  <a:pt x="1385250" y="2330651"/>
                  <a:pt x="1409213" y="2343792"/>
                </a:cubicBezTo>
                <a:cubicBezTo>
                  <a:pt x="1436046" y="2358479"/>
                  <a:pt x="1466745" y="2372172"/>
                  <a:pt x="1488609" y="2393704"/>
                </a:cubicBezTo>
                <a:cubicBezTo>
                  <a:pt x="1495788" y="2400881"/>
                  <a:pt x="1487726" y="2411815"/>
                  <a:pt x="1478782" y="2409605"/>
                </a:cubicBezTo>
                <a:close/>
                <a:moveTo>
                  <a:pt x="296006" y="2441715"/>
                </a:moveTo>
                <a:cubicBezTo>
                  <a:pt x="203248" y="2419188"/>
                  <a:pt x="114907" y="2375569"/>
                  <a:pt x="26235" y="2340897"/>
                </a:cubicBezTo>
                <a:lnTo>
                  <a:pt x="0" y="2330635"/>
                </a:lnTo>
                <a:lnTo>
                  <a:pt x="0" y="2310781"/>
                </a:lnTo>
                <a:lnTo>
                  <a:pt x="57817" y="2333498"/>
                </a:lnTo>
                <a:cubicBezTo>
                  <a:pt x="138759" y="2365189"/>
                  <a:pt x="223898" y="2391029"/>
                  <a:pt x="299982" y="2433432"/>
                </a:cubicBezTo>
                <a:cubicBezTo>
                  <a:pt x="304840" y="2436193"/>
                  <a:pt x="300755" y="2442820"/>
                  <a:pt x="296006" y="2441715"/>
                </a:cubicBezTo>
                <a:close/>
                <a:moveTo>
                  <a:pt x="180609" y="2452991"/>
                </a:moveTo>
                <a:cubicBezTo>
                  <a:pt x="138537" y="2436979"/>
                  <a:pt x="98562" y="2414232"/>
                  <a:pt x="58809" y="2393360"/>
                </a:cubicBezTo>
                <a:cubicBezTo>
                  <a:pt x="40810" y="2383863"/>
                  <a:pt x="22147" y="2374891"/>
                  <a:pt x="3858" y="2365326"/>
                </a:cubicBezTo>
                <a:lnTo>
                  <a:pt x="0" y="2363014"/>
                </a:lnTo>
                <a:lnTo>
                  <a:pt x="0" y="2340150"/>
                </a:lnTo>
                <a:lnTo>
                  <a:pt x="20629" y="2349328"/>
                </a:lnTo>
                <a:cubicBezTo>
                  <a:pt x="40837" y="2359874"/>
                  <a:pt x="60686" y="2371220"/>
                  <a:pt x="80342" y="2381655"/>
                </a:cubicBezTo>
                <a:cubicBezTo>
                  <a:pt x="116342" y="2400759"/>
                  <a:pt x="153334" y="2418869"/>
                  <a:pt x="186793" y="2442280"/>
                </a:cubicBezTo>
                <a:cubicBezTo>
                  <a:pt x="192757" y="2446366"/>
                  <a:pt x="187015" y="2455421"/>
                  <a:pt x="180609" y="2452991"/>
                </a:cubicBezTo>
                <a:close/>
                <a:moveTo>
                  <a:pt x="355525" y="2479034"/>
                </a:moveTo>
                <a:cubicBezTo>
                  <a:pt x="340617" y="2478262"/>
                  <a:pt x="326593" y="2474065"/>
                  <a:pt x="313342" y="2467219"/>
                </a:cubicBezTo>
                <a:cubicBezTo>
                  <a:pt x="310471" y="2465728"/>
                  <a:pt x="309505" y="2462498"/>
                  <a:pt x="310043" y="2459531"/>
                </a:cubicBezTo>
                <a:cubicBezTo>
                  <a:pt x="310582" y="2456563"/>
                  <a:pt x="312625" y="2453857"/>
                  <a:pt x="315772" y="2453416"/>
                </a:cubicBezTo>
                <a:cubicBezTo>
                  <a:pt x="331010" y="2451429"/>
                  <a:pt x="345808" y="2453747"/>
                  <a:pt x="359059" y="2462028"/>
                </a:cubicBezTo>
                <a:cubicBezTo>
                  <a:pt x="365904" y="2466225"/>
                  <a:pt x="365463" y="2479587"/>
                  <a:pt x="355525" y="2479034"/>
                </a:cubicBezTo>
                <a:close/>
                <a:moveTo>
                  <a:pt x="1037890" y="2501376"/>
                </a:moveTo>
                <a:cubicBezTo>
                  <a:pt x="1035253" y="2503295"/>
                  <a:pt x="1031775" y="2503736"/>
                  <a:pt x="1028793" y="2501140"/>
                </a:cubicBezTo>
                <a:cubicBezTo>
                  <a:pt x="1009580" y="2484466"/>
                  <a:pt x="993457" y="2464148"/>
                  <a:pt x="975568" y="2446148"/>
                </a:cubicBezTo>
                <a:cubicBezTo>
                  <a:pt x="955692" y="2426161"/>
                  <a:pt x="931728" y="2409376"/>
                  <a:pt x="913730" y="2387952"/>
                </a:cubicBezTo>
                <a:cubicBezTo>
                  <a:pt x="910196" y="2383701"/>
                  <a:pt x="910085" y="2378760"/>
                  <a:pt x="912211" y="2375088"/>
                </a:cubicBezTo>
                <a:cubicBezTo>
                  <a:pt x="914337" y="2371416"/>
                  <a:pt x="918699" y="2369014"/>
                  <a:pt x="924109" y="2369842"/>
                </a:cubicBezTo>
                <a:cubicBezTo>
                  <a:pt x="952710" y="2374371"/>
                  <a:pt x="975568" y="2398112"/>
                  <a:pt x="994340" y="2418762"/>
                </a:cubicBezTo>
                <a:cubicBezTo>
                  <a:pt x="1014217" y="2440406"/>
                  <a:pt x="1038290" y="2462160"/>
                  <a:pt x="1041934" y="2492748"/>
                </a:cubicBezTo>
                <a:cubicBezTo>
                  <a:pt x="1042320" y="2496062"/>
                  <a:pt x="1040526" y="2499458"/>
                  <a:pt x="1037890" y="2501376"/>
                </a:cubicBezTo>
                <a:close/>
                <a:moveTo>
                  <a:pt x="414382" y="2526415"/>
                </a:moveTo>
                <a:cubicBezTo>
                  <a:pt x="388211" y="2526745"/>
                  <a:pt x="360604" y="2516145"/>
                  <a:pt x="335538" y="2508967"/>
                </a:cubicBezTo>
                <a:cubicBezTo>
                  <a:pt x="303514" y="2499911"/>
                  <a:pt x="267515" y="2492624"/>
                  <a:pt x="238473" y="2476060"/>
                </a:cubicBezTo>
                <a:cubicBezTo>
                  <a:pt x="235547" y="2474348"/>
                  <a:pt x="234580" y="2471173"/>
                  <a:pt x="235257" y="2468537"/>
                </a:cubicBezTo>
                <a:cubicBezTo>
                  <a:pt x="235933" y="2465901"/>
                  <a:pt x="238252" y="2463803"/>
                  <a:pt x="241896" y="2464245"/>
                </a:cubicBezTo>
                <a:cubicBezTo>
                  <a:pt x="274472" y="2468440"/>
                  <a:pt x="306606" y="2482023"/>
                  <a:pt x="338298" y="2490747"/>
                </a:cubicBezTo>
                <a:cubicBezTo>
                  <a:pt x="364469" y="2497925"/>
                  <a:pt x="394285" y="2501678"/>
                  <a:pt x="418357" y="2514378"/>
                </a:cubicBezTo>
                <a:cubicBezTo>
                  <a:pt x="424541" y="2517691"/>
                  <a:pt x="420235" y="2526304"/>
                  <a:pt x="414382" y="2526415"/>
                </a:cubicBezTo>
                <a:close/>
                <a:moveTo>
                  <a:pt x="305391" y="2541548"/>
                </a:moveTo>
                <a:cubicBezTo>
                  <a:pt x="281428" y="2532383"/>
                  <a:pt x="256141" y="2524542"/>
                  <a:pt x="234497" y="2510628"/>
                </a:cubicBezTo>
                <a:cubicBezTo>
                  <a:pt x="231405" y="2508641"/>
                  <a:pt x="230743" y="2504970"/>
                  <a:pt x="231778" y="2501905"/>
                </a:cubicBezTo>
                <a:cubicBezTo>
                  <a:pt x="232813" y="2498841"/>
                  <a:pt x="235546" y="2496383"/>
                  <a:pt x="239245" y="2496825"/>
                </a:cubicBezTo>
                <a:cubicBezTo>
                  <a:pt x="265527" y="2500138"/>
                  <a:pt x="289379" y="2513058"/>
                  <a:pt x="312238" y="2525647"/>
                </a:cubicBezTo>
                <a:cubicBezTo>
                  <a:pt x="320850" y="2530395"/>
                  <a:pt x="314666" y="2545193"/>
                  <a:pt x="305391" y="2541548"/>
                </a:cubicBezTo>
                <a:close/>
                <a:moveTo>
                  <a:pt x="151790" y="2582510"/>
                </a:moveTo>
                <a:cubicBezTo>
                  <a:pt x="105880" y="2563572"/>
                  <a:pt x="60454" y="2542301"/>
                  <a:pt x="15477" y="2519458"/>
                </a:cubicBezTo>
                <a:lnTo>
                  <a:pt x="0" y="2511061"/>
                </a:lnTo>
                <a:lnTo>
                  <a:pt x="0" y="2479748"/>
                </a:lnTo>
                <a:lnTo>
                  <a:pt x="158306" y="2570142"/>
                </a:lnTo>
                <a:cubicBezTo>
                  <a:pt x="166035" y="2575002"/>
                  <a:pt x="160072" y="2585933"/>
                  <a:pt x="151790" y="2582510"/>
                </a:cubicBezTo>
                <a:close/>
                <a:moveTo>
                  <a:pt x="314999" y="2592023"/>
                </a:moveTo>
                <a:cubicBezTo>
                  <a:pt x="261883" y="2575018"/>
                  <a:pt x="212302" y="2542662"/>
                  <a:pt x="163051" y="2516601"/>
                </a:cubicBezTo>
                <a:cubicBezTo>
                  <a:pt x="113250" y="2490099"/>
                  <a:pt x="62786" y="2464923"/>
                  <a:pt x="15743" y="2433672"/>
                </a:cubicBezTo>
                <a:cubicBezTo>
                  <a:pt x="13590" y="2432291"/>
                  <a:pt x="13480" y="2429889"/>
                  <a:pt x="14487" y="2428067"/>
                </a:cubicBezTo>
                <a:cubicBezTo>
                  <a:pt x="15495" y="2426245"/>
                  <a:pt x="17621" y="2425003"/>
                  <a:pt x="19940" y="2425941"/>
                </a:cubicBezTo>
                <a:cubicBezTo>
                  <a:pt x="78797" y="2449904"/>
                  <a:pt x="134342" y="2481486"/>
                  <a:pt x="190549" y="2511081"/>
                </a:cubicBezTo>
                <a:cubicBezTo>
                  <a:pt x="233836" y="2533828"/>
                  <a:pt x="280656" y="2553926"/>
                  <a:pt x="319195" y="2584294"/>
                </a:cubicBezTo>
                <a:cubicBezTo>
                  <a:pt x="323280" y="2587496"/>
                  <a:pt x="319747" y="2593569"/>
                  <a:pt x="314999" y="2592023"/>
                </a:cubicBezTo>
                <a:close/>
                <a:moveTo>
                  <a:pt x="1289896" y="2605828"/>
                </a:moveTo>
                <a:cubicBezTo>
                  <a:pt x="1287025" y="2608133"/>
                  <a:pt x="1282884" y="2608630"/>
                  <a:pt x="1280014" y="2605151"/>
                </a:cubicBezTo>
                <a:cubicBezTo>
                  <a:pt x="1235732" y="2551042"/>
                  <a:pt x="1180519" y="2507976"/>
                  <a:pt x="1135134" y="2455412"/>
                </a:cubicBezTo>
                <a:cubicBezTo>
                  <a:pt x="1129723" y="2449118"/>
                  <a:pt x="1137673" y="2439509"/>
                  <a:pt x="1144962" y="2442823"/>
                </a:cubicBezTo>
                <a:cubicBezTo>
                  <a:pt x="1210224" y="2472529"/>
                  <a:pt x="1257155" y="2535361"/>
                  <a:pt x="1292160" y="2595655"/>
                </a:cubicBezTo>
                <a:cubicBezTo>
                  <a:pt x="1294368" y="2599410"/>
                  <a:pt x="1292767" y="2603523"/>
                  <a:pt x="1289896" y="2605828"/>
                </a:cubicBezTo>
                <a:close/>
                <a:moveTo>
                  <a:pt x="441989" y="2615108"/>
                </a:moveTo>
                <a:cubicBezTo>
                  <a:pt x="426088" y="2612125"/>
                  <a:pt x="411953" y="2603954"/>
                  <a:pt x="398040" y="2596004"/>
                </a:cubicBezTo>
                <a:cubicBezTo>
                  <a:pt x="384126" y="2588052"/>
                  <a:pt x="370101" y="2580874"/>
                  <a:pt x="358838" y="2569170"/>
                </a:cubicBezTo>
                <a:cubicBezTo>
                  <a:pt x="356132" y="2566354"/>
                  <a:pt x="356105" y="2562599"/>
                  <a:pt x="357706" y="2559797"/>
                </a:cubicBezTo>
                <a:cubicBezTo>
                  <a:pt x="359307" y="2556994"/>
                  <a:pt x="362537" y="2555145"/>
                  <a:pt x="366347" y="2556139"/>
                </a:cubicBezTo>
                <a:cubicBezTo>
                  <a:pt x="384016" y="2560777"/>
                  <a:pt x="400137" y="2571269"/>
                  <a:pt x="415377" y="2581426"/>
                </a:cubicBezTo>
                <a:cubicBezTo>
                  <a:pt x="426640" y="2588936"/>
                  <a:pt x="437904" y="2595783"/>
                  <a:pt x="446627" y="2606273"/>
                </a:cubicBezTo>
                <a:cubicBezTo>
                  <a:pt x="449388" y="2609585"/>
                  <a:pt x="446738" y="2615991"/>
                  <a:pt x="441989" y="2615108"/>
                </a:cubicBezTo>
                <a:close/>
                <a:moveTo>
                  <a:pt x="920575" y="2622577"/>
                </a:moveTo>
                <a:cubicBezTo>
                  <a:pt x="917594" y="2623888"/>
                  <a:pt x="913839" y="2623585"/>
                  <a:pt x="911742" y="2620713"/>
                </a:cubicBezTo>
                <a:cubicBezTo>
                  <a:pt x="883804" y="2582945"/>
                  <a:pt x="852773" y="2539329"/>
                  <a:pt x="833670" y="2496260"/>
                </a:cubicBezTo>
                <a:cubicBezTo>
                  <a:pt x="830578" y="2489084"/>
                  <a:pt x="838970" y="2479476"/>
                  <a:pt x="846038" y="2485329"/>
                </a:cubicBezTo>
                <a:cubicBezTo>
                  <a:pt x="883914" y="2516358"/>
                  <a:pt x="911410" y="2567928"/>
                  <a:pt x="924771" y="2614750"/>
                </a:cubicBezTo>
                <a:cubicBezTo>
                  <a:pt x="925765" y="2618339"/>
                  <a:pt x="923556" y="2621265"/>
                  <a:pt x="920575" y="2622577"/>
                </a:cubicBezTo>
                <a:close/>
                <a:moveTo>
                  <a:pt x="19830" y="2646891"/>
                </a:moveTo>
                <a:lnTo>
                  <a:pt x="0" y="2636223"/>
                </a:lnTo>
                <a:lnTo>
                  <a:pt x="0" y="2616425"/>
                </a:lnTo>
                <a:lnTo>
                  <a:pt x="27450" y="2634964"/>
                </a:lnTo>
                <a:cubicBezTo>
                  <a:pt x="34075" y="2639932"/>
                  <a:pt x="27118" y="2650312"/>
                  <a:pt x="19830" y="2646891"/>
                </a:cubicBezTo>
                <a:close/>
                <a:moveTo>
                  <a:pt x="246533" y="2650751"/>
                </a:moveTo>
                <a:cubicBezTo>
                  <a:pt x="229527" y="2644015"/>
                  <a:pt x="210534" y="2633525"/>
                  <a:pt x="199271" y="2618838"/>
                </a:cubicBezTo>
                <a:cubicBezTo>
                  <a:pt x="197780" y="2616795"/>
                  <a:pt x="197670" y="2613786"/>
                  <a:pt x="198691" y="2611454"/>
                </a:cubicBezTo>
                <a:cubicBezTo>
                  <a:pt x="199713" y="2609121"/>
                  <a:pt x="201866" y="2607465"/>
                  <a:pt x="204903" y="2608126"/>
                </a:cubicBezTo>
                <a:cubicBezTo>
                  <a:pt x="223233" y="2612102"/>
                  <a:pt x="240901" y="2625134"/>
                  <a:pt x="254042" y="2638383"/>
                </a:cubicBezTo>
                <a:cubicBezTo>
                  <a:pt x="259674" y="2644127"/>
                  <a:pt x="254594" y="2653953"/>
                  <a:pt x="246533" y="2650751"/>
                </a:cubicBezTo>
                <a:close/>
                <a:moveTo>
                  <a:pt x="770120" y="2663755"/>
                </a:moveTo>
                <a:cubicBezTo>
                  <a:pt x="768050" y="2665053"/>
                  <a:pt x="765427" y="2665218"/>
                  <a:pt x="763440" y="2663120"/>
                </a:cubicBezTo>
                <a:cubicBezTo>
                  <a:pt x="752618" y="2651633"/>
                  <a:pt x="747097" y="2638383"/>
                  <a:pt x="740361" y="2624139"/>
                </a:cubicBezTo>
                <a:cubicBezTo>
                  <a:pt x="730091" y="2602605"/>
                  <a:pt x="713306" y="2580189"/>
                  <a:pt x="712864" y="2555784"/>
                </a:cubicBezTo>
                <a:cubicBezTo>
                  <a:pt x="712644" y="2547834"/>
                  <a:pt x="722472" y="2544963"/>
                  <a:pt x="727772" y="2549822"/>
                </a:cubicBezTo>
                <a:cubicBezTo>
                  <a:pt x="741465" y="2562408"/>
                  <a:pt x="746324" y="2581735"/>
                  <a:pt x="753059" y="2598741"/>
                </a:cubicBezTo>
                <a:cubicBezTo>
                  <a:pt x="760790" y="2617845"/>
                  <a:pt x="771722" y="2636839"/>
                  <a:pt x="773489" y="2657599"/>
                </a:cubicBezTo>
                <a:cubicBezTo>
                  <a:pt x="773710" y="2660029"/>
                  <a:pt x="772191" y="2662458"/>
                  <a:pt x="770120" y="2663755"/>
                </a:cubicBezTo>
                <a:close/>
                <a:moveTo>
                  <a:pt x="110158" y="2700334"/>
                </a:moveTo>
                <a:cubicBezTo>
                  <a:pt x="93705" y="2693597"/>
                  <a:pt x="78134" y="2688077"/>
                  <a:pt x="69190" y="2671512"/>
                </a:cubicBezTo>
                <a:cubicBezTo>
                  <a:pt x="67313" y="2667978"/>
                  <a:pt x="70737" y="2663011"/>
                  <a:pt x="74712" y="2663783"/>
                </a:cubicBezTo>
                <a:cubicBezTo>
                  <a:pt x="91827" y="2666875"/>
                  <a:pt x="103091" y="2678581"/>
                  <a:pt x="116894" y="2688298"/>
                </a:cubicBezTo>
                <a:cubicBezTo>
                  <a:pt x="124293" y="2693487"/>
                  <a:pt x="118329" y="2703646"/>
                  <a:pt x="110158" y="2700334"/>
                </a:cubicBezTo>
                <a:close/>
                <a:moveTo>
                  <a:pt x="1379288" y="2722863"/>
                </a:moveTo>
                <a:cubicBezTo>
                  <a:pt x="1360405" y="2707293"/>
                  <a:pt x="1335559" y="2693712"/>
                  <a:pt x="1321093" y="2673503"/>
                </a:cubicBezTo>
                <a:cubicBezTo>
                  <a:pt x="1316124" y="2666546"/>
                  <a:pt x="1323192" y="2658264"/>
                  <a:pt x="1330921" y="2660914"/>
                </a:cubicBezTo>
                <a:cubicBezTo>
                  <a:pt x="1355657" y="2669307"/>
                  <a:pt x="1376748" y="2692717"/>
                  <a:pt x="1388895" y="2715133"/>
                </a:cubicBezTo>
                <a:cubicBezTo>
                  <a:pt x="1391877" y="2720656"/>
                  <a:pt x="1384037" y="2726729"/>
                  <a:pt x="1379288" y="2722863"/>
                </a:cubicBezTo>
                <a:close/>
                <a:moveTo>
                  <a:pt x="909118" y="2792260"/>
                </a:moveTo>
                <a:cubicBezTo>
                  <a:pt x="907517" y="2793060"/>
                  <a:pt x="905501" y="2792840"/>
                  <a:pt x="904342" y="2790797"/>
                </a:cubicBezTo>
                <a:cubicBezTo>
                  <a:pt x="889656" y="2764735"/>
                  <a:pt x="874638" y="2738675"/>
                  <a:pt x="870331" y="2708639"/>
                </a:cubicBezTo>
                <a:cubicBezTo>
                  <a:pt x="869448" y="2702565"/>
                  <a:pt x="877950" y="2699252"/>
                  <a:pt x="881484" y="2704333"/>
                </a:cubicBezTo>
                <a:cubicBezTo>
                  <a:pt x="898600" y="2729178"/>
                  <a:pt x="904894" y="2758662"/>
                  <a:pt x="911410" y="2787594"/>
                </a:cubicBezTo>
                <a:cubicBezTo>
                  <a:pt x="911906" y="2789637"/>
                  <a:pt x="910719" y="2791459"/>
                  <a:pt x="909118" y="2792260"/>
                </a:cubicBezTo>
                <a:close/>
                <a:moveTo>
                  <a:pt x="225222" y="2836507"/>
                </a:moveTo>
                <a:cubicBezTo>
                  <a:pt x="161616" y="2808570"/>
                  <a:pt x="103864" y="2768705"/>
                  <a:pt x="45448" y="2731382"/>
                </a:cubicBezTo>
                <a:lnTo>
                  <a:pt x="0" y="2702864"/>
                </a:lnTo>
                <a:lnTo>
                  <a:pt x="0" y="2675133"/>
                </a:lnTo>
                <a:lnTo>
                  <a:pt x="55829" y="2711946"/>
                </a:lnTo>
                <a:cubicBezTo>
                  <a:pt x="115017" y="2749380"/>
                  <a:pt x="176746" y="2783943"/>
                  <a:pt x="230964" y="2828447"/>
                </a:cubicBezTo>
                <a:cubicBezTo>
                  <a:pt x="235603" y="2832201"/>
                  <a:pt x="230192" y="2838715"/>
                  <a:pt x="225222" y="2836507"/>
                </a:cubicBezTo>
                <a:close/>
                <a:moveTo>
                  <a:pt x="1392869" y="2838367"/>
                </a:moveTo>
                <a:cubicBezTo>
                  <a:pt x="1378735" y="2830527"/>
                  <a:pt x="1365815" y="2821031"/>
                  <a:pt x="1357532" y="2806894"/>
                </a:cubicBezTo>
                <a:cubicBezTo>
                  <a:pt x="1354440" y="2801594"/>
                  <a:pt x="1358306" y="2791986"/>
                  <a:pt x="1365705" y="2794415"/>
                </a:cubicBezTo>
                <a:cubicBezTo>
                  <a:pt x="1382269" y="2800047"/>
                  <a:pt x="1394747" y="2810869"/>
                  <a:pt x="1405790" y="2824234"/>
                </a:cubicBezTo>
                <a:cubicBezTo>
                  <a:pt x="1412194" y="2831962"/>
                  <a:pt x="1401041" y="2843005"/>
                  <a:pt x="1392869" y="2838367"/>
                </a:cubicBezTo>
                <a:close/>
                <a:moveTo>
                  <a:pt x="87851" y="2843664"/>
                </a:moveTo>
                <a:cubicBezTo>
                  <a:pt x="54834" y="2828644"/>
                  <a:pt x="28993" y="2797837"/>
                  <a:pt x="1939" y="2773985"/>
                </a:cubicBezTo>
                <a:lnTo>
                  <a:pt x="0" y="2772122"/>
                </a:lnTo>
                <a:lnTo>
                  <a:pt x="0" y="2742924"/>
                </a:lnTo>
                <a:lnTo>
                  <a:pt x="18392" y="2756647"/>
                </a:lnTo>
                <a:cubicBezTo>
                  <a:pt x="45226" y="2780057"/>
                  <a:pt x="78686" y="2803909"/>
                  <a:pt x="95802" y="2835604"/>
                </a:cubicBezTo>
                <a:cubicBezTo>
                  <a:pt x="98783" y="2841127"/>
                  <a:pt x="93041" y="2845984"/>
                  <a:pt x="87851" y="2843664"/>
                </a:cubicBezTo>
                <a:close/>
                <a:moveTo>
                  <a:pt x="1621011" y="2871891"/>
                </a:moveTo>
                <a:cubicBezTo>
                  <a:pt x="1618113" y="2873989"/>
                  <a:pt x="1613779" y="2874431"/>
                  <a:pt x="1610632" y="2871614"/>
                </a:cubicBezTo>
                <a:cubicBezTo>
                  <a:pt x="1586779" y="2850192"/>
                  <a:pt x="1560166" y="2829320"/>
                  <a:pt x="1541394" y="2803261"/>
                </a:cubicBezTo>
                <a:cubicBezTo>
                  <a:pt x="1537308" y="2797629"/>
                  <a:pt x="1542939" y="2788684"/>
                  <a:pt x="1549896" y="2791998"/>
                </a:cubicBezTo>
                <a:cubicBezTo>
                  <a:pt x="1580374" y="2806351"/>
                  <a:pt x="1604116" y="2834622"/>
                  <a:pt x="1622778" y="2862228"/>
                </a:cubicBezTo>
                <a:cubicBezTo>
                  <a:pt x="1625373" y="2866039"/>
                  <a:pt x="1623910" y="2869793"/>
                  <a:pt x="1621011" y="2871891"/>
                </a:cubicBezTo>
                <a:close/>
                <a:moveTo>
                  <a:pt x="330899" y="2895149"/>
                </a:moveTo>
                <a:cubicBezTo>
                  <a:pt x="307488" y="2890842"/>
                  <a:pt x="282753" y="2880793"/>
                  <a:pt x="268950" y="2860365"/>
                </a:cubicBezTo>
                <a:cubicBezTo>
                  <a:pt x="265417" y="2855286"/>
                  <a:pt x="271269" y="2848880"/>
                  <a:pt x="276679" y="2850427"/>
                </a:cubicBezTo>
                <a:cubicBezTo>
                  <a:pt x="298103" y="2856721"/>
                  <a:pt x="317868" y="2871408"/>
                  <a:pt x="335868" y="2884217"/>
                </a:cubicBezTo>
                <a:cubicBezTo>
                  <a:pt x="341058" y="2887860"/>
                  <a:pt x="336861" y="2896254"/>
                  <a:pt x="330899" y="2895149"/>
                </a:cubicBezTo>
                <a:close/>
                <a:moveTo>
                  <a:pt x="158634" y="2898022"/>
                </a:moveTo>
                <a:cubicBezTo>
                  <a:pt x="141629" y="2892389"/>
                  <a:pt x="122526" y="2882120"/>
                  <a:pt x="113470" y="2866218"/>
                </a:cubicBezTo>
                <a:cubicBezTo>
                  <a:pt x="110048" y="2860034"/>
                  <a:pt x="115458" y="2852966"/>
                  <a:pt x="122194" y="2854402"/>
                </a:cubicBezTo>
                <a:cubicBezTo>
                  <a:pt x="139862" y="2858045"/>
                  <a:pt x="155764" y="2872954"/>
                  <a:pt x="166145" y="2887531"/>
                </a:cubicBezTo>
                <a:cubicBezTo>
                  <a:pt x="169567" y="2892279"/>
                  <a:pt x="164378" y="2899898"/>
                  <a:pt x="158634" y="2898022"/>
                </a:cubicBezTo>
                <a:close/>
                <a:moveTo>
                  <a:pt x="51962" y="3063310"/>
                </a:moveTo>
                <a:lnTo>
                  <a:pt x="0" y="3014469"/>
                </a:lnTo>
                <a:lnTo>
                  <a:pt x="0" y="2982035"/>
                </a:lnTo>
                <a:lnTo>
                  <a:pt x="20477" y="3006522"/>
                </a:lnTo>
                <a:cubicBezTo>
                  <a:pt x="34294" y="3022920"/>
                  <a:pt x="47545" y="3039677"/>
                  <a:pt x="58146" y="3057788"/>
                </a:cubicBezTo>
                <a:cubicBezTo>
                  <a:pt x="60576" y="3061985"/>
                  <a:pt x="55827" y="3065961"/>
                  <a:pt x="51962" y="3063310"/>
                </a:cubicBezTo>
                <a:close/>
                <a:moveTo>
                  <a:pt x="964306" y="3179808"/>
                </a:moveTo>
                <a:cubicBezTo>
                  <a:pt x="992576" y="3178372"/>
                  <a:pt x="1025041" y="3172298"/>
                  <a:pt x="1048120" y="3156177"/>
                </a:cubicBezTo>
                <a:cubicBezTo>
                  <a:pt x="1084009" y="3131109"/>
                  <a:pt x="1096046" y="3097098"/>
                  <a:pt x="1088979" y="3057454"/>
                </a:cubicBezTo>
                <a:cubicBezTo>
                  <a:pt x="1083457" y="3045528"/>
                  <a:pt x="1079702" y="3032497"/>
                  <a:pt x="1075286" y="3020350"/>
                </a:cubicBezTo>
                <a:cubicBezTo>
                  <a:pt x="1068659" y="3002239"/>
                  <a:pt x="1062476" y="2984020"/>
                  <a:pt x="1058059" y="2965255"/>
                </a:cubicBezTo>
                <a:cubicBezTo>
                  <a:pt x="1055629" y="2954983"/>
                  <a:pt x="1070757" y="2946809"/>
                  <a:pt x="1075948" y="2957302"/>
                </a:cubicBezTo>
                <a:cubicBezTo>
                  <a:pt x="1090414" y="2986229"/>
                  <a:pt x="1109518" y="3012289"/>
                  <a:pt x="1132486" y="3035258"/>
                </a:cubicBezTo>
                <a:cubicBezTo>
                  <a:pt x="1158878" y="3061099"/>
                  <a:pt x="1185601" y="3086055"/>
                  <a:pt x="1223478" y="3095551"/>
                </a:cubicBezTo>
                <a:cubicBezTo>
                  <a:pt x="1276592" y="3108914"/>
                  <a:pt x="1347707" y="3080535"/>
                  <a:pt x="1342186" y="3015160"/>
                </a:cubicBezTo>
                <a:cubicBezTo>
                  <a:pt x="1336222" y="2944712"/>
                  <a:pt x="1281893" y="2898111"/>
                  <a:pt x="1253955" y="2837153"/>
                </a:cubicBezTo>
                <a:cubicBezTo>
                  <a:pt x="1250201" y="2828984"/>
                  <a:pt x="1261022" y="2820260"/>
                  <a:pt x="1268090" y="2826226"/>
                </a:cubicBezTo>
                <a:cubicBezTo>
                  <a:pt x="1289623" y="2844443"/>
                  <a:pt x="1314469" y="2872161"/>
                  <a:pt x="1334897" y="2903632"/>
                </a:cubicBezTo>
                <a:cubicBezTo>
                  <a:pt x="1340419" y="2908158"/>
                  <a:pt x="1344946" y="2913791"/>
                  <a:pt x="1350137" y="2919864"/>
                </a:cubicBezTo>
                <a:cubicBezTo>
                  <a:pt x="1354222" y="2924614"/>
                  <a:pt x="1358308" y="2929140"/>
                  <a:pt x="1361841" y="2934110"/>
                </a:cubicBezTo>
                <a:cubicBezTo>
                  <a:pt x="1363498" y="2934441"/>
                  <a:pt x="1365265" y="2934772"/>
                  <a:pt x="1366480" y="2935986"/>
                </a:cubicBezTo>
                <a:cubicBezTo>
                  <a:pt x="1380283" y="2949240"/>
                  <a:pt x="1397068" y="2963377"/>
                  <a:pt x="1415729" y="2968896"/>
                </a:cubicBezTo>
                <a:cubicBezTo>
                  <a:pt x="1430306" y="2973313"/>
                  <a:pt x="1469949" y="2976404"/>
                  <a:pt x="1466084" y="2950013"/>
                </a:cubicBezTo>
                <a:cubicBezTo>
                  <a:pt x="1461005" y="2915558"/>
                  <a:pt x="1423238" y="2894024"/>
                  <a:pt x="1421803" y="2858136"/>
                </a:cubicBezTo>
                <a:cubicBezTo>
                  <a:pt x="1421472" y="2849413"/>
                  <a:pt x="1432956" y="2846320"/>
                  <a:pt x="1438478" y="2851842"/>
                </a:cubicBezTo>
                <a:cubicBezTo>
                  <a:pt x="1456478" y="2869620"/>
                  <a:pt x="1487065" y="2905178"/>
                  <a:pt x="1494574" y="2938085"/>
                </a:cubicBezTo>
                <a:cubicBezTo>
                  <a:pt x="1506390" y="2949130"/>
                  <a:pt x="1519972" y="2955093"/>
                  <a:pt x="1535432" y="2960950"/>
                </a:cubicBezTo>
                <a:cubicBezTo>
                  <a:pt x="1528144" y="2885301"/>
                  <a:pt x="1439250" y="2834394"/>
                  <a:pt x="1405240" y="2771893"/>
                </a:cubicBezTo>
                <a:cubicBezTo>
                  <a:pt x="1400823" y="2763610"/>
                  <a:pt x="1409435" y="2755990"/>
                  <a:pt x="1417165" y="2761180"/>
                </a:cubicBezTo>
                <a:cubicBezTo>
                  <a:pt x="1464870" y="2793426"/>
                  <a:pt x="1531014" y="2860124"/>
                  <a:pt x="1554315" y="2926048"/>
                </a:cubicBezTo>
                <a:cubicBezTo>
                  <a:pt x="1585014" y="2933556"/>
                  <a:pt x="1662091" y="2970773"/>
                  <a:pt x="1641331" y="2922735"/>
                </a:cubicBezTo>
                <a:cubicBezTo>
                  <a:pt x="1637577" y="2914011"/>
                  <a:pt x="1647515" y="2903302"/>
                  <a:pt x="1656459" y="2906061"/>
                </a:cubicBezTo>
                <a:cubicBezTo>
                  <a:pt x="1716642" y="2924392"/>
                  <a:pt x="1714212" y="2815732"/>
                  <a:pt x="1704605" y="2783707"/>
                </a:cubicBezTo>
                <a:cubicBezTo>
                  <a:pt x="1693452" y="2746273"/>
                  <a:pt x="1678434" y="2711932"/>
                  <a:pt x="1654582" y="2680901"/>
                </a:cubicBezTo>
                <a:cubicBezTo>
                  <a:pt x="1644864" y="2668203"/>
                  <a:pt x="1661649" y="2651417"/>
                  <a:pt x="1673133" y="2663565"/>
                </a:cubicBezTo>
                <a:cubicBezTo>
                  <a:pt x="1699526" y="2691502"/>
                  <a:pt x="1848822" y="2798173"/>
                  <a:pt x="1878195" y="2715466"/>
                </a:cubicBezTo>
                <a:cubicBezTo>
                  <a:pt x="1888134" y="2687527"/>
                  <a:pt x="1898513" y="2662903"/>
                  <a:pt x="1923028" y="2645123"/>
                </a:cubicBezTo>
                <a:cubicBezTo>
                  <a:pt x="1945224" y="2629110"/>
                  <a:pt x="1998228" y="2626902"/>
                  <a:pt x="1957260" y="2591897"/>
                </a:cubicBezTo>
                <a:cubicBezTo>
                  <a:pt x="1902710" y="2545186"/>
                  <a:pt x="1838883" y="2527076"/>
                  <a:pt x="1776934" y="2493727"/>
                </a:cubicBezTo>
                <a:cubicBezTo>
                  <a:pt x="1769425" y="2489752"/>
                  <a:pt x="1774505" y="2477162"/>
                  <a:pt x="1782566" y="2478487"/>
                </a:cubicBezTo>
                <a:cubicBezTo>
                  <a:pt x="1801338" y="2481469"/>
                  <a:pt x="1841865" y="2495825"/>
                  <a:pt x="1882943" y="2515481"/>
                </a:cubicBezTo>
                <a:cubicBezTo>
                  <a:pt x="1918170" y="2515813"/>
                  <a:pt x="1949862" y="2536021"/>
                  <a:pt x="1985971" y="2534585"/>
                </a:cubicBezTo>
                <a:cubicBezTo>
                  <a:pt x="2026056" y="2541211"/>
                  <a:pt x="2041626" y="2520671"/>
                  <a:pt x="2032682" y="2473188"/>
                </a:cubicBezTo>
                <a:cubicBezTo>
                  <a:pt x="2017443" y="2462364"/>
                  <a:pt x="2002094" y="2451654"/>
                  <a:pt x="1986854" y="2440832"/>
                </a:cubicBezTo>
                <a:cubicBezTo>
                  <a:pt x="1963002" y="2427138"/>
                  <a:pt x="1938598" y="2414219"/>
                  <a:pt x="1912869" y="2404170"/>
                </a:cubicBezTo>
                <a:cubicBezTo>
                  <a:pt x="1836896" y="2374685"/>
                  <a:pt x="1754297" y="2357458"/>
                  <a:pt x="1681636" y="2320356"/>
                </a:cubicBezTo>
                <a:cubicBezTo>
                  <a:pt x="1675784" y="2317266"/>
                  <a:pt x="1677992" y="2306553"/>
                  <a:pt x="1685059" y="2308541"/>
                </a:cubicBezTo>
                <a:cubicBezTo>
                  <a:pt x="1775941" y="2334050"/>
                  <a:pt x="1876098" y="2352821"/>
                  <a:pt x="1961567" y="2394010"/>
                </a:cubicBezTo>
                <a:cubicBezTo>
                  <a:pt x="1984536" y="2405053"/>
                  <a:pt x="2009934" y="2417531"/>
                  <a:pt x="2031798" y="2433654"/>
                </a:cubicBezTo>
                <a:cubicBezTo>
                  <a:pt x="2037651" y="2434096"/>
                  <a:pt x="2043393" y="2434648"/>
                  <a:pt x="2049356" y="2434758"/>
                </a:cubicBezTo>
                <a:cubicBezTo>
                  <a:pt x="2073208" y="2435200"/>
                  <a:pt x="2091539" y="2401519"/>
                  <a:pt x="2069233" y="2387163"/>
                </a:cubicBezTo>
                <a:cubicBezTo>
                  <a:pt x="2047148" y="2372918"/>
                  <a:pt x="2024069" y="2362207"/>
                  <a:pt x="1999443" y="2353263"/>
                </a:cubicBezTo>
                <a:cubicBezTo>
                  <a:pt x="1945445" y="2333609"/>
                  <a:pt x="1879851" y="2330186"/>
                  <a:pt x="1829829" y="2302579"/>
                </a:cubicBezTo>
                <a:cubicBezTo>
                  <a:pt x="1823535" y="2299045"/>
                  <a:pt x="1824748" y="2287008"/>
                  <a:pt x="1833141" y="2287560"/>
                </a:cubicBezTo>
                <a:cubicBezTo>
                  <a:pt x="1885594" y="2291093"/>
                  <a:pt x="1944782" y="2309425"/>
                  <a:pt x="1995137" y="2324996"/>
                </a:cubicBezTo>
                <a:cubicBezTo>
                  <a:pt x="2007726" y="2328861"/>
                  <a:pt x="2021307" y="2333388"/>
                  <a:pt x="2034670" y="2338799"/>
                </a:cubicBezTo>
                <a:cubicBezTo>
                  <a:pt x="2088888" y="2328198"/>
                  <a:pt x="2214001" y="2266691"/>
                  <a:pt x="2118924" y="2214455"/>
                </a:cubicBezTo>
                <a:cubicBezTo>
                  <a:pt x="2076742" y="2191268"/>
                  <a:pt x="2031908" y="2179894"/>
                  <a:pt x="1986634" y="2165209"/>
                </a:cubicBezTo>
                <a:cubicBezTo>
                  <a:pt x="1826405" y="2113312"/>
                  <a:pt x="1651048" y="2063617"/>
                  <a:pt x="1503850" y="1980574"/>
                </a:cubicBezTo>
                <a:cubicBezTo>
                  <a:pt x="1491924" y="1973950"/>
                  <a:pt x="1502525" y="1957270"/>
                  <a:pt x="1514230" y="1960477"/>
                </a:cubicBezTo>
                <a:cubicBezTo>
                  <a:pt x="1545149" y="1969199"/>
                  <a:pt x="1575958" y="1979252"/>
                  <a:pt x="1606546" y="1989961"/>
                </a:cubicBezTo>
                <a:cubicBezTo>
                  <a:pt x="1657342" y="1991176"/>
                  <a:pt x="1707145" y="2006853"/>
                  <a:pt x="1757389" y="2014473"/>
                </a:cubicBezTo>
                <a:cubicBezTo>
                  <a:pt x="1834024" y="2026066"/>
                  <a:pt x="1911434" y="2033023"/>
                  <a:pt x="1988511" y="2040313"/>
                </a:cubicBezTo>
                <a:cubicBezTo>
                  <a:pt x="2055209" y="2046608"/>
                  <a:pt x="2131072" y="2056325"/>
                  <a:pt x="2197217" y="2041749"/>
                </a:cubicBezTo>
                <a:cubicBezTo>
                  <a:pt x="2216541" y="2037552"/>
                  <a:pt x="2308747" y="2018778"/>
                  <a:pt x="2279595" y="1986756"/>
                </a:cubicBezTo>
                <a:cubicBezTo>
                  <a:pt x="2273301" y="1979801"/>
                  <a:pt x="2277386" y="1970636"/>
                  <a:pt x="2284012" y="1968207"/>
                </a:cubicBezTo>
                <a:cubicBezTo>
                  <a:pt x="2282687" y="1963236"/>
                  <a:pt x="2286110" y="1957162"/>
                  <a:pt x="2292514" y="1957384"/>
                </a:cubicBezTo>
                <a:cubicBezTo>
                  <a:pt x="2299251" y="1957494"/>
                  <a:pt x="2306097" y="1957270"/>
                  <a:pt x="2312833" y="1956719"/>
                </a:cubicBezTo>
                <a:cubicBezTo>
                  <a:pt x="2314490" y="1950539"/>
                  <a:pt x="2316036" y="1944464"/>
                  <a:pt x="2317692" y="1938281"/>
                </a:cubicBezTo>
                <a:cubicBezTo>
                  <a:pt x="2307974" y="1934529"/>
                  <a:pt x="2298368" y="1931437"/>
                  <a:pt x="2288209" y="1929011"/>
                </a:cubicBezTo>
                <a:cubicBezTo>
                  <a:pt x="2269546" y="1924589"/>
                  <a:pt x="2251216" y="1919182"/>
                  <a:pt x="2232222" y="1916642"/>
                </a:cubicBezTo>
                <a:cubicBezTo>
                  <a:pt x="2191916" y="1911235"/>
                  <a:pt x="2152494" y="1910795"/>
                  <a:pt x="2113845" y="1896984"/>
                </a:cubicBezTo>
                <a:cubicBezTo>
                  <a:pt x="2106778" y="1894446"/>
                  <a:pt x="2110863" y="1884950"/>
                  <a:pt x="2117269" y="1885173"/>
                </a:cubicBezTo>
                <a:cubicBezTo>
                  <a:pt x="2164531" y="1886717"/>
                  <a:pt x="2214112" y="1885502"/>
                  <a:pt x="2260270" y="1897099"/>
                </a:cubicBezTo>
                <a:cubicBezTo>
                  <a:pt x="2264687" y="1898202"/>
                  <a:pt x="2269436" y="1899195"/>
                  <a:pt x="2274184" y="1900189"/>
                </a:cubicBezTo>
                <a:cubicBezTo>
                  <a:pt x="2285447" y="1894886"/>
                  <a:pt x="2297815" y="1892130"/>
                  <a:pt x="2309962" y="1889253"/>
                </a:cubicBezTo>
                <a:cubicBezTo>
                  <a:pt x="2315925" y="1887824"/>
                  <a:pt x="2328182" y="1885942"/>
                  <a:pt x="2331826" y="1879981"/>
                </a:cubicBezTo>
                <a:cubicBezTo>
                  <a:pt x="2342317" y="1862420"/>
                  <a:pt x="2318133" y="1839342"/>
                  <a:pt x="2302895" y="1834930"/>
                </a:cubicBezTo>
                <a:cubicBezTo>
                  <a:pt x="2271644" y="1825985"/>
                  <a:pt x="2234209" y="1833492"/>
                  <a:pt x="2206493" y="1813730"/>
                </a:cubicBezTo>
                <a:cubicBezTo>
                  <a:pt x="2200861" y="1809755"/>
                  <a:pt x="2202518" y="1798378"/>
                  <a:pt x="2210689" y="1799484"/>
                </a:cubicBezTo>
                <a:cubicBezTo>
                  <a:pt x="2247461" y="1804229"/>
                  <a:pt x="2305214" y="1796280"/>
                  <a:pt x="2336133" y="1823556"/>
                </a:cubicBezTo>
                <a:cubicBezTo>
                  <a:pt x="2348281" y="1812626"/>
                  <a:pt x="2363299" y="1799041"/>
                  <a:pt x="2357335" y="1786779"/>
                </a:cubicBezTo>
                <a:cubicBezTo>
                  <a:pt x="2340219" y="1751556"/>
                  <a:pt x="2302012" y="1762820"/>
                  <a:pt x="2272638" y="1748906"/>
                </a:cubicBezTo>
                <a:cubicBezTo>
                  <a:pt x="2267559" y="1746473"/>
                  <a:pt x="2265350" y="1738196"/>
                  <a:pt x="2270871" y="1734770"/>
                </a:cubicBezTo>
                <a:cubicBezTo>
                  <a:pt x="2288981" y="1723614"/>
                  <a:pt x="2316256" y="1729472"/>
                  <a:pt x="2334918" y="1736757"/>
                </a:cubicBezTo>
                <a:cubicBezTo>
                  <a:pt x="2340440" y="1738855"/>
                  <a:pt x="2345519" y="1741397"/>
                  <a:pt x="2350268" y="1744045"/>
                </a:cubicBezTo>
                <a:cubicBezTo>
                  <a:pt x="2358218" y="1738636"/>
                  <a:pt x="2366721" y="1733885"/>
                  <a:pt x="2371801" y="1725934"/>
                </a:cubicBezTo>
                <a:cubicBezTo>
                  <a:pt x="2381850" y="1710036"/>
                  <a:pt x="2374010" y="1690487"/>
                  <a:pt x="2357998" y="1681325"/>
                </a:cubicBezTo>
                <a:cubicBezTo>
                  <a:pt x="2343974" y="1673373"/>
                  <a:pt x="2326967" y="1671275"/>
                  <a:pt x="2310956" y="1671828"/>
                </a:cubicBezTo>
                <a:cubicBezTo>
                  <a:pt x="2296048" y="1672268"/>
                  <a:pt x="2280147" y="1677127"/>
                  <a:pt x="2265682" y="1672268"/>
                </a:cubicBezTo>
                <a:cubicBezTo>
                  <a:pt x="2261264" y="1670725"/>
                  <a:pt x="2260050" y="1664428"/>
                  <a:pt x="2262920" y="1661112"/>
                </a:cubicBezTo>
                <a:cubicBezTo>
                  <a:pt x="2277828" y="1644000"/>
                  <a:pt x="2310514" y="1644884"/>
                  <a:pt x="2331274" y="1646648"/>
                </a:cubicBezTo>
                <a:cubicBezTo>
                  <a:pt x="2338121" y="1647200"/>
                  <a:pt x="2344967" y="1648526"/>
                  <a:pt x="2351483" y="1650293"/>
                </a:cubicBezTo>
                <a:cubicBezTo>
                  <a:pt x="2412217" y="1581719"/>
                  <a:pt x="2278270" y="1526622"/>
                  <a:pt x="2228689" y="1527502"/>
                </a:cubicBezTo>
                <a:cubicBezTo>
                  <a:pt x="2187500" y="1528278"/>
                  <a:pt x="2147635" y="1535785"/>
                  <a:pt x="2107220" y="1543072"/>
                </a:cubicBezTo>
                <a:cubicBezTo>
                  <a:pt x="2039639" y="1555327"/>
                  <a:pt x="1961015" y="1575095"/>
                  <a:pt x="1894980" y="1548372"/>
                </a:cubicBezTo>
                <a:cubicBezTo>
                  <a:pt x="1886919" y="1545168"/>
                  <a:pt x="1890011" y="1533796"/>
                  <a:pt x="1898293" y="1534128"/>
                </a:cubicBezTo>
                <a:cubicBezTo>
                  <a:pt x="1976365" y="1536778"/>
                  <a:pt x="2047479" y="1528164"/>
                  <a:pt x="2124446" y="1514803"/>
                </a:cubicBezTo>
                <a:cubicBezTo>
                  <a:pt x="2141563" y="1511823"/>
                  <a:pt x="2158126" y="1509388"/>
                  <a:pt x="2174359" y="1507628"/>
                </a:cubicBezTo>
                <a:cubicBezTo>
                  <a:pt x="2195561" y="1499344"/>
                  <a:pt x="2218088" y="1494482"/>
                  <a:pt x="2239178" y="1484767"/>
                </a:cubicBezTo>
                <a:cubicBezTo>
                  <a:pt x="2250552" y="1479572"/>
                  <a:pt x="2286441" y="1461573"/>
                  <a:pt x="2261927" y="1452516"/>
                </a:cubicBezTo>
                <a:cubicBezTo>
                  <a:pt x="2253313" y="1449317"/>
                  <a:pt x="2251547" y="1437280"/>
                  <a:pt x="2256958" y="1430652"/>
                </a:cubicBezTo>
                <a:cubicBezTo>
                  <a:pt x="2286220" y="1395101"/>
                  <a:pt x="2322550" y="1327630"/>
                  <a:pt x="2247902" y="1318024"/>
                </a:cubicBezTo>
                <a:cubicBezTo>
                  <a:pt x="2214222" y="1313718"/>
                  <a:pt x="2181316" y="1327079"/>
                  <a:pt x="2148408" y="1321557"/>
                </a:cubicBezTo>
                <a:cubicBezTo>
                  <a:pt x="2142446" y="1320562"/>
                  <a:pt x="2138029" y="1313162"/>
                  <a:pt x="2143660" y="1308414"/>
                </a:cubicBezTo>
                <a:cubicBezTo>
                  <a:pt x="2147525" y="1305325"/>
                  <a:pt x="2152163" y="1302560"/>
                  <a:pt x="2157021" y="1299911"/>
                </a:cubicBezTo>
                <a:cubicBezTo>
                  <a:pt x="2157243" y="1299802"/>
                  <a:pt x="2157132" y="1299473"/>
                  <a:pt x="2157353" y="1299358"/>
                </a:cubicBezTo>
                <a:cubicBezTo>
                  <a:pt x="2178003" y="1282137"/>
                  <a:pt x="2202076" y="1264134"/>
                  <a:pt x="2215658" y="1240395"/>
                </a:cubicBezTo>
                <a:cubicBezTo>
                  <a:pt x="2238958" y="1199539"/>
                  <a:pt x="2202848" y="1186506"/>
                  <a:pt x="2180321" y="1164643"/>
                </a:cubicBezTo>
                <a:cubicBezTo>
                  <a:pt x="2058190" y="1046156"/>
                  <a:pt x="1960573" y="1125660"/>
                  <a:pt x="1825963" y="1146862"/>
                </a:cubicBezTo>
                <a:cubicBezTo>
                  <a:pt x="1818786" y="1147968"/>
                  <a:pt x="1815363" y="1138582"/>
                  <a:pt x="1819669" y="1133723"/>
                </a:cubicBezTo>
                <a:cubicBezTo>
                  <a:pt x="1801228" y="1102804"/>
                  <a:pt x="1844515" y="1056755"/>
                  <a:pt x="1861080" y="1035114"/>
                </a:cubicBezTo>
                <a:cubicBezTo>
                  <a:pt x="1873447" y="1019101"/>
                  <a:pt x="1935175" y="908122"/>
                  <a:pt x="1895201" y="926012"/>
                </a:cubicBezTo>
                <a:cubicBezTo>
                  <a:pt x="1882502" y="931643"/>
                  <a:pt x="1870134" y="913421"/>
                  <a:pt x="1879631" y="902930"/>
                </a:cubicBezTo>
                <a:cubicBezTo>
                  <a:pt x="1900612" y="881729"/>
                  <a:pt x="1915519" y="839664"/>
                  <a:pt x="1907017" y="809405"/>
                </a:cubicBezTo>
                <a:cubicBezTo>
                  <a:pt x="1885925" y="733876"/>
                  <a:pt x="1821105" y="801567"/>
                  <a:pt x="1796811" y="821662"/>
                </a:cubicBezTo>
                <a:cubicBezTo>
                  <a:pt x="1787315" y="829501"/>
                  <a:pt x="1775057" y="818683"/>
                  <a:pt x="1780689" y="808190"/>
                </a:cubicBezTo>
                <a:cubicBezTo>
                  <a:pt x="1791732" y="787768"/>
                  <a:pt x="1808627" y="769654"/>
                  <a:pt x="1828062" y="757951"/>
                </a:cubicBezTo>
                <a:cubicBezTo>
                  <a:pt x="1830491" y="733323"/>
                  <a:pt x="1837338" y="683077"/>
                  <a:pt x="1808847" y="709135"/>
                </a:cubicBezTo>
                <a:cubicBezTo>
                  <a:pt x="1796038" y="720842"/>
                  <a:pt x="1781351" y="752871"/>
                  <a:pt x="1761696" y="752208"/>
                </a:cubicBezTo>
                <a:cubicBezTo>
                  <a:pt x="1756394" y="751985"/>
                  <a:pt x="1751537" y="748341"/>
                  <a:pt x="1751425" y="742600"/>
                </a:cubicBezTo>
                <a:cubicBezTo>
                  <a:pt x="1750984" y="725039"/>
                  <a:pt x="1771302" y="705713"/>
                  <a:pt x="1783560" y="693787"/>
                </a:cubicBezTo>
                <a:cubicBezTo>
                  <a:pt x="1758051" y="547705"/>
                  <a:pt x="1606768" y="774628"/>
                  <a:pt x="1573750" y="698203"/>
                </a:cubicBezTo>
                <a:cubicBezTo>
                  <a:pt x="1559615" y="665411"/>
                  <a:pt x="1584351" y="640460"/>
                  <a:pt x="1601357" y="615171"/>
                </a:cubicBezTo>
                <a:cubicBezTo>
                  <a:pt x="1612951" y="597833"/>
                  <a:pt x="1624767" y="475711"/>
                  <a:pt x="1574633" y="493270"/>
                </a:cubicBezTo>
                <a:cubicBezTo>
                  <a:pt x="1550339" y="501769"/>
                  <a:pt x="1532893" y="519989"/>
                  <a:pt x="1512684" y="535010"/>
                </a:cubicBezTo>
                <a:cubicBezTo>
                  <a:pt x="1497445" y="546270"/>
                  <a:pt x="1480882" y="527168"/>
                  <a:pt x="1493359" y="513254"/>
                </a:cubicBezTo>
                <a:cubicBezTo>
                  <a:pt x="1493470" y="513146"/>
                  <a:pt x="1493581" y="513032"/>
                  <a:pt x="1493691" y="512921"/>
                </a:cubicBezTo>
                <a:cubicBezTo>
                  <a:pt x="1493581" y="483331"/>
                  <a:pt x="1521518" y="447106"/>
                  <a:pt x="1506169" y="419939"/>
                </a:cubicBezTo>
                <a:cubicBezTo>
                  <a:pt x="1481875" y="376865"/>
                  <a:pt x="1443226" y="470961"/>
                  <a:pt x="1435164" y="484325"/>
                </a:cubicBezTo>
                <a:cubicBezTo>
                  <a:pt x="1418931" y="511269"/>
                  <a:pt x="1401264" y="539424"/>
                  <a:pt x="1374320" y="556759"/>
                </a:cubicBezTo>
                <a:cubicBezTo>
                  <a:pt x="1367253" y="561396"/>
                  <a:pt x="1358198" y="552671"/>
                  <a:pt x="1360958" y="545276"/>
                </a:cubicBezTo>
                <a:cubicBezTo>
                  <a:pt x="1372774" y="514027"/>
                  <a:pt x="1398834" y="491060"/>
                  <a:pt x="1413632" y="461131"/>
                </a:cubicBezTo>
                <a:cubicBezTo>
                  <a:pt x="1423128" y="442026"/>
                  <a:pt x="1430527" y="418391"/>
                  <a:pt x="1445435" y="402709"/>
                </a:cubicBezTo>
                <a:cubicBezTo>
                  <a:pt x="1445765" y="402268"/>
                  <a:pt x="1446207" y="402044"/>
                  <a:pt x="1446539" y="401713"/>
                </a:cubicBezTo>
                <a:cubicBezTo>
                  <a:pt x="1433398" y="384044"/>
                  <a:pt x="1420146" y="366263"/>
                  <a:pt x="1407007" y="348592"/>
                </a:cubicBezTo>
                <a:cubicBezTo>
                  <a:pt x="1406675" y="348592"/>
                  <a:pt x="1406233" y="348592"/>
                  <a:pt x="1405902" y="348592"/>
                </a:cubicBezTo>
                <a:cubicBezTo>
                  <a:pt x="1405350" y="350691"/>
                  <a:pt x="1404687" y="352789"/>
                  <a:pt x="1404025" y="354556"/>
                </a:cubicBezTo>
                <a:cubicBezTo>
                  <a:pt x="1395853" y="376644"/>
                  <a:pt x="1375646" y="396192"/>
                  <a:pt x="1356762" y="409556"/>
                </a:cubicBezTo>
                <a:cubicBezTo>
                  <a:pt x="1350689" y="413753"/>
                  <a:pt x="1340529" y="407899"/>
                  <a:pt x="1342959" y="400169"/>
                </a:cubicBezTo>
                <a:cubicBezTo>
                  <a:pt x="1348370" y="383159"/>
                  <a:pt x="1360296" y="372227"/>
                  <a:pt x="1369682" y="357428"/>
                </a:cubicBezTo>
                <a:cubicBezTo>
                  <a:pt x="1375866" y="347708"/>
                  <a:pt x="1378958" y="338101"/>
                  <a:pt x="1378184" y="326836"/>
                </a:cubicBezTo>
                <a:cubicBezTo>
                  <a:pt x="1354222" y="304636"/>
                  <a:pt x="1330590" y="299666"/>
                  <a:pt x="1307512" y="313581"/>
                </a:cubicBezTo>
                <a:cubicBezTo>
                  <a:pt x="1305083" y="319546"/>
                  <a:pt x="1301549" y="325400"/>
                  <a:pt x="1297905" y="331252"/>
                </a:cubicBezTo>
                <a:cubicBezTo>
                  <a:pt x="1288298" y="346605"/>
                  <a:pt x="1278801" y="363170"/>
                  <a:pt x="1265661" y="375761"/>
                </a:cubicBezTo>
                <a:cubicBezTo>
                  <a:pt x="1258594" y="382498"/>
                  <a:pt x="1246226" y="374655"/>
                  <a:pt x="1251305" y="365488"/>
                </a:cubicBezTo>
                <a:cubicBezTo>
                  <a:pt x="1258372" y="352677"/>
                  <a:pt x="1267648" y="341082"/>
                  <a:pt x="1273610" y="327608"/>
                </a:cubicBezTo>
                <a:cubicBezTo>
                  <a:pt x="1276040" y="322197"/>
                  <a:pt x="1277917" y="316233"/>
                  <a:pt x="1280126" y="310489"/>
                </a:cubicBezTo>
                <a:cubicBezTo>
                  <a:pt x="1279906" y="309938"/>
                  <a:pt x="1279464" y="309716"/>
                  <a:pt x="1279354" y="309055"/>
                </a:cubicBezTo>
                <a:cubicBezTo>
                  <a:pt x="1265881" y="235653"/>
                  <a:pt x="1171688" y="359195"/>
                  <a:pt x="1167381" y="366263"/>
                </a:cubicBezTo>
                <a:cubicBezTo>
                  <a:pt x="1154240" y="387909"/>
                  <a:pt x="1140658" y="409334"/>
                  <a:pt x="1128069" y="431312"/>
                </a:cubicBezTo>
                <a:cubicBezTo>
                  <a:pt x="1121554" y="442578"/>
                  <a:pt x="1115701" y="453953"/>
                  <a:pt x="1110069" y="465440"/>
                </a:cubicBezTo>
                <a:cubicBezTo>
                  <a:pt x="1110733" y="464777"/>
                  <a:pt x="1111395" y="464224"/>
                  <a:pt x="1112058" y="463673"/>
                </a:cubicBezTo>
                <a:cubicBezTo>
                  <a:pt x="1109186" y="478802"/>
                  <a:pt x="1105874" y="493822"/>
                  <a:pt x="1102340" y="508949"/>
                </a:cubicBezTo>
                <a:cubicBezTo>
                  <a:pt x="1097040" y="513477"/>
                  <a:pt x="1091629" y="517781"/>
                  <a:pt x="1086217" y="522199"/>
                </a:cubicBezTo>
                <a:cubicBezTo>
                  <a:pt x="1083237" y="530815"/>
                  <a:pt x="1080365" y="539314"/>
                  <a:pt x="1077825" y="548146"/>
                </a:cubicBezTo>
                <a:cubicBezTo>
                  <a:pt x="1075396" y="556759"/>
                  <a:pt x="1072966" y="565372"/>
                  <a:pt x="1070647" y="573982"/>
                </a:cubicBezTo>
                <a:cubicBezTo>
                  <a:pt x="1076831" y="569235"/>
                  <a:pt x="1083015" y="564593"/>
                  <a:pt x="1089199" y="559740"/>
                </a:cubicBezTo>
                <a:cubicBezTo>
                  <a:pt x="1083567" y="579723"/>
                  <a:pt x="1077273" y="599599"/>
                  <a:pt x="1070647" y="619261"/>
                </a:cubicBezTo>
                <a:cubicBezTo>
                  <a:pt x="1065567" y="623565"/>
                  <a:pt x="1060378" y="627650"/>
                  <a:pt x="1055188" y="631847"/>
                </a:cubicBezTo>
                <a:cubicBezTo>
                  <a:pt x="1049997" y="651279"/>
                  <a:pt x="1044587" y="670599"/>
                  <a:pt x="1038623" y="689701"/>
                </a:cubicBezTo>
                <a:cubicBezTo>
                  <a:pt x="1041385" y="688043"/>
                  <a:pt x="1044035" y="686278"/>
                  <a:pt x="1046795" y="684626"/>
                </a:cubicBezTo>
                <a:cubicBezTo>
                  <a:pt x="1040059" y="701516"/>
                  <a:pt x="1033102" y="717972"/>
                  <a:pt x="1025815" y="734205"/>
                </a:cubicBezTo>
                <a:cubicBezTo>
                  <a:pt x="1024820" y="734869"/>
                  <a:pt x="1023826" y="735532"/>
                  <a:pt x="1022833" y="736195"/>
                </a:cubicBezTo>
                <a:cubicBezTo>
                  <a:pt x="1019189" y="745913"/>
                  <a:pt x="1015324" y="755516"/>
                  <a:pt x="1011127" y="765125"/>
                </a:cubicBezTo>
                <a:cubicBezTo>
                  <a:pt x="996662" y="798146"/>
                  <a:pt x="980650" y="830384"/>
                  <a:pt x="963755" y="862074"/>
                </a:cubicBezTo>
                <a:cubicBezTo>
                  <a:pt x="956687" y="876316"/>
                  <a:pt x="949620" y="890564"/>
                  <a:pt x="942553" y="904809"/>
                </a:cubicBezTo>
                <a:cubicBezTo>
                  <a:pt x="941669" y="905362"/>
                  <a:pt x="940676" y="905803"/>
                  <a:pt x="939682" y="906243"/>
                </a:cubicBezTo>
                <a:cubicBezTo>
                  <a:pt x="932725" y="918724"/>
                  <a:pt x="925548" y="931202"/>
                  <a:pt x="918369" y="943570"/>
                </a:cubicBezTo>
                <a:cubicBezTo>
                  <a:pt x="920246" y="943123"/>
                  <a:pt x="922124" y="942574"/>
                  <a:pt x="924001" y="942027"/>
                </a:cubicBezTo>
                <a:cubicBezTo>
                  <a:pt x="918922" y="952184"/>
                  <a:pt x="913842" y="962451"/>
                  <a:pt x="908652" y="972718"/>
                </a:cubicBezTo>
                <a:cubicBezTo>
                  <a:pt x="905671" y="973715"/>
                  <a:pt x="902689" y="974597"/>
                  <a:pt x="899707" y="975482"/>
                </a:cubicBezTo>
                <a:cubicBezTo>
                  <a:pt x="888665" y="994252"/>
                  <a:pt x="877512" y="1012913"/>
                  <a:pt x="866469" y="1031688"/>
                </a:cubicBezTo>
                <a:cubicBezTo>
                  <a:pt x="870665" y="1031355"/>
                  <a:pt x="874972" y="1031026"/>
                  <a:pt x="879169" y="1030697"/>
                </a:cubicBezTo>
                <a:cubicBezTo>
                  <a:pt x="873757" y="1041186"/>
                  <a:pt x="868456" y="1051564"/>
                  <a:pt x="863046" y="1062055"/>
                </a:cubicBezTo>
                <a:cubicBezTo>
                  <a:pt x="857967" y="1062497"/>
                  <a:pt x="852887" y="1063052"/>
                  <a:pt x="847806" y="1063492"/>
                </a:cubicBezTo>
                <a:cubicBezTo>
                  <a:pt x="822409" y="1106891"/>
                  <a:pt x="797673" y="1150726"/>
                  <a:pt x="775146" y="1195779"/>
                </a:cubicBezTo>
                <a:cubicBezTo>
                  <a:pt x="692989" y="1360203"/>
                  <a:pt x="601115" y="1508734"/>
                  <a:pt x="469045" y="1638694"/>
                </a:cubicBezTo>
                <a:cubicBezTo>
                  <a:pt x="434040" y="1673041"/>
                  <a:pt x="399697" y="1703079"/>
                  <a:pt x="363367" y="1731457"/>
                </a:cubicBezTo>
                <a:cubicBezTo>
                  <a:pt x="418912" y="1699651"/>
                  <a:pt x="475670" y="1669838"/>
                  <a:pt x="528565" y="1633287"/>
                </a:cubicBezTo>
                <a:cubicBezTo>
                  <a:pt x="606857" y="1579399"/>
                  <a:pt x="682057" y="1521321"/>
                  <a:pt x="753503" y="1458595"/>
                </a:cubicBezTo>
                <a:cubicBezTo>
                  <a:pt x="903351" y="1326857"/>
                  <a:pt x="1032329" y="1170715"/>
                  <a:pt x="1184607" y="1042732"/>
                </a:cubicBezTo>
                <a:cubicBezTo>
                  <a:pt x="1190128" y="1037982"/>
                  <a:pt x="1197417" y="1045932"/>
                  <a:pt x="1193331" y="1051564"/>
                </a:cubicBezTo>
                <a:cubicBezTo>
                  <a:pt x="1081911" y="1204062"/>
                  <a:pt x="935265" y="1343311"/>
                  <a:pt x="794030" y="1467976"/>
                </a:cubicBezTo>
                <a:cubicBezTo>
                  <a:pt x="727552" y="1526622"/>
                  <a:pt x="655003" y="1589891"/>
                  <a:pt x="577926" y="1646648"/>
                </a:cubicBezTo>
                <a:cubicBezTo>
                  <a:pt x="645395" y="1611091"/>
                  <a:pt x="711321" y="1572663"/>
                  <a:pt x="774595" y="1524633"/>
                </a:cubicBezTo>
                <a:cubicBezTo>
                  <a:pt x="896726" y="1431871"/>
                  <a:pt x="1003840" y="1315923"/>
                  <a:pt x="1129504" y="1229023"/>
                </a:cubicBezTo>
                <a:cubicBezTo>
                  <a:pt x="1136020" y="1224493"/>
                  <a:pt x="1145186" y="1232444"/>
                  <a:pt x="1139775" y="1239179"/>
                </a:cubicBezTo>
                <a:cubicBezTo>
                  <a:pt x="1050329" y="1350267"/>
                  <a:pt x="929191" y="1448765"/>
                  <a:pt x="813906" y="1534789"/>
                </a:cubicBezTo>
                <a:cubicBezTo>
                  <a:pt x="860727" y="1509722"/>
                  <a:pt x="906443" y="1482883"/>
                  <a:pt x="948737" y="1451743"/>
                </a:cubicBezTo>
                <a:cubicBezTo>
                  <a:pt x="1151701" y="1302229"/>
                  <a:pt x="1319107" y="1107772"/>
                  <a:pt x="1523837" y="960682"/>
                </a:cubicBezTo>
                <a:cubicBezTo>
                  <a:pt x="1533113" y="954057"/>
                  <a:pt x="1543272" y="967970"/>
                  <a:pt x="1535985" y="975923"/>
                </a:cubicBezTo>
                <a:cubicBezTo>
                  <a:pt x="1446318" y="1074203"/>
                  <a:pt x="1341523" y="1159562"/>
                  <a:pt x="1242471" y="1248233"/>
                </a:cubicBezTo>
                <a:cubicBezTo>
                  <a:pt x="1193993" y="1291632"/>
                  <a:pt x="1145958" y="1337456"/>
                  <a:pt x="1096156" y="1381076"/>
                </a:cubicBezTo>
                <a:cubicBezTo>
                  <a:pt x="1178975" y="1329064"/>
                  <a:pt x="1261022" y="1275841"/>
                  <a:pt x="1344615" y="1224936"/>
                </a:cubicBezTo>
                <a:cubicBezTo>
                  <a:pt x="1351020" y="1220959"/>
                  <a:pt x="1358087" y="1230897"/>
                  <a:pt x="1352235" y="1235646"/>
                </a:cubicBezTo>
                <a:cubicBezTo>
                  <a:pt x="1228888" y="1336131"/>
                  <a:pt x="1091629" y="1420164"/>
                  <a:pt x="953485" y="1498681"/>
                </a:cubicBezTo>
                <a:cubicBezTo>
                  <a:pt x="877732" y="1541746"/>
                  <a:pt x="799440" y="1588895"/>
                  <a:pt x="718830" y="1629090"/>
                </a:cubicBezTo>
                <a:cubicBezTo>
                  <a:pt x="772386" y="1606453"/>
                  <a:pt x="825721" y="1583044"/>
                  <a:pt x="877954" y="1557426"/>
                </a:cubicBezTo>
                <a:cubicBezTo>
                  <a:pt x="1098585" y="1449205"/>
                  <a:pt x="1303978" y="1319456"/>
                  <a:pt x="1508046" y="1183306"/>
                </a:cubicBezTo>
                <a:cubicBezTo>
                  <a:pt x="1515335" y="1178446"/>
                  <a:pt x="1524831" y="1189711"/>
                  <a:pt x="1517875" y="1195451"/>
                </a:cubicBezTo>
                <a:cubicBezTo>
                  <a:pt x="1186154" y="1472619"/>
                  <a:pt x="775810" y="1672932"/>
                  <a:pt x="359060" y="1799151"/>
                </a:cubicBezTo>
                <a:cubicBezTo>
                  <a:pt x="423439" y="1789432"/>
                  <a:pt x="489585" y="1785237"/>
                  <a:pt x="551092" y="1781042"/>
                </a:cubicBezTo>
                <a:cubicBezTo>
                  <a:pt x="652463" y="1773973"/>
                  <a:pt x="758803" y="1766244"/>
                  <a:pt x="859734" y="1779828"/>
                </a:cubicBezTo>
                <a:cubicBezTo>
                  <a:pt x="869781" y="1781150"/>
                  <a:pt x="872543" y="1797825"/>
                  <a:pt x="861059" y="1798709"/>
                </a:cubicBezTo>
                <a:cubicBezTo>
                  <a:pt x="750191" y="1806766"/>
                  <a:pt x="638660" y="1802132"/>
                  <a:pt x="527571" y="1811520"/>
                </a:cubicBezTo>
                <a:cubicBezTo>
                  <a:pt x="488701" y="1814834"/>
                  <a:pt x="449720" y="1820575"/>
                  <a:pt x="410629" y="1826320"/>
                </a:cubicBezTo>
                <a:cubicBezTo>
                  <a:pt x="457670" y="1831837"/>
                  <a:pt x="503498" y="1838792"/>
                  <a:pt x="544356" y="1843539"/>
                </a:cubicBezTo>
                <a:cubicBezTo>
                  <a:pt x="658758" y="1856681"/>
                  <a:pt x="779453" y="1872358"/>
                  <a:pt x="886898" y="1915869"/>
                </a:cubicBezTo>
                <a:cubicBezTo>
                  <a:pt x="895953" y="1919511"/>
                  <a:pt x="889106" y="1931324"/>
                  <a:pt x="881156" y="1930443"/>
                </a:cubicBezTo>
                <a:cubicBezTo>
                  <a:pt x="757920" y="1916863"/>
                  <a:pt x="637224" y="1883073"/>
                  <a:pt x="513988" y="1867501"/>
                </a:cubicBezTo>
                <a:cubicBezTo>
                  <a:pt x="451928" y="1859663"/>
                  <a:pt x="389759" y="1853696"/>
                  <a:pt x="327257" y="1850717"/>
                </a:cubicBezTo>
                <a:cubicBezTo>
                  <a:pt x="322509" y="1850497"/>
                  <a:pt x="317540" y="1850605"/>
                  <a:pt x="312791" y="1850497"/>
                </a:cubicBezTo>
                <a:cubicBezTo>
                  <a:pt x="341613" y="1858663"/>
                  <a:pt x="369882" y="1868936"/>
                  <a:pt x="396826" y="1879430"/>
                </a:cubicBezTo>
                <a:cubicBezTo>
                  <a:pt x="474787" y="1909683"/>
                  <a:pt x="553962" y="1937288"/>
                  <a:pt x="631372" y="1969088"/>
                </a:cubicBezTo>
                <a:cubicBezTo>
                  <a:pt x="765319" y="2024081"/>
                  <a:pt x="923339" y="2075541"/>
                  <a:pt x="1041053" y="2160901"/>
                </a:cubicBezTo>
                <a:cubicBezTo>
                  <a:pt x="1045028" y="2163773"/>
                  <a:pt x="1041605" y="2171061"/>
                  <a:pt x="1036857" y="2169735"/>
                </a:cubicBezTo>
                <a:cubicBezTo>
                  <a:pt x="964748" y="2149640"/>
                  <a:pt x="897057" y="2110329"/>
                  <a:pt x="828261" y="2080954"/>
                </a:cubicBezTo>
                <a:cubicBezTo>
                  <a:pt x="758803" y="2051245"/>
                  <a:pt x="688904" y="2022424"/>
                  <a:pt x="618783" y="1994156"/>
                </a:cubicBezTo>
                <a:cubicBezTo>
                  <a:pt x="550429" y="1966661"/>
                  <a:pt x="482627" y="1941929"/>
                  <a:pt x="414163" y="1919511"/>
                </a:cubicBezTo>
                <a:cubicBezTo>
                  <a:pt x="459990" y="1941374"/>
                  <a:pt x="504823" y="1964570"/>
                  <a:pt x="548442" y="1986424"/>
                </a:cubicBezTo>
                <a:cubicBezTo>
                  <a:pt x="657321" y="2041197"/>
                  <a:pt x="764656" y="2098623"/>
                  <a:pt x="865586" y="2167085"/>
                </a:cubicBezTo>
                <a:cubicBezTo>
                  <a:pt x="874972" y="2173380"/>
                  <a:pt x="867131" y="2187844"/>
                  <a:pt x="856972" y="2182434"/>
                </a:cubicBezTo>
                <a:cubicBezTo>
                  <a:pt x="741577" y="2120819"/>
                  <a:pt x="627397" y="2056546"/>
                  <a:pt x="509130" y="2000449"/>
                </a:cubicBezTo>
                <a:cubicBezTo>
                  <a:pt x="442874" y="1969199"/>
                  <a:pt x="373636" y="1942258"/>
                  <a:pt x="305724" y="1913331"/>
                </a:cubicBezTo>
                <a:cubicBezTo>
                  <a:pt x="391746" y="1959039"/>
                  <a:pt x="475229" y="2011714"/>
                  <a:pt x="555509" y="2064387"/>
                </a:cubicBezTo>
                <a:cubicBezTo>
                  <a:pt x="671236" y="2140361"/>
                  <a:pt x="787514" y="2219093"/>
                  <a:pt x="885794" y="2317155"/>
                </a:cubicBezTo>
                <a:cubicBezTo>
                  <a:pt x="890321" y="2321683"/>
                  <a:pt x="884137" y="2329635"/>
                  <a:pt x="878727" y="2325990"/>
                </a:cubicBezTo>
                <a:cubicBezTo>
                  <a:pt x="763110" y="2249684"/>
                  <a:pt x="655113" y="2162557"/>
                  <a:pt x="538503" y="2087579"/>
                </a:cubicBezTo>
                <a:cubicBezTo>
                  <a:pt x="489805" y="2056215"/>
                  <a:pt x="439892" y="2027396"/>
                  <a:pt x="389759" y="1999014"/>
                </a:cubicBezTo>
                <a:cubicBezTo>
                  <a:pt x="432052" y="2043961"/>
                  <a:pt x="471253" y="2091778"/>
                  <a:pt x="506369" y="2138374"/>
                </a:cubicBezTo>
                <a:cubicBezTo>
                  <a:pt x="588305" y="2246924"/>
                  <a:pt x="667260" y="2368060"/>
                  <a:pt x="710989" y="2497590"/>
                </a:cubicBezTo>
                <a:cubicBezTo>
                  <a:pt x="715185" y="2510291"/>
                  <a:pt x="697628" y="2515703"/>
                  <a:pt x="691886" y="2504438"/>
                </a:cubicBezTo>
                <a:cubicBezTo>
                  <a:pt x="624967" y="2374355"/>
                  <a:pt x="562576" y="2246372"/>
                  <a:pt x="469928" y="2131529"/>
                </a:cubicBezTo>
                <a:cubicBezTo>
                  <a:pt x="442432" y="2097409"/>
                  <a:pt x="412838" y="2066264"/>
                  <a:pt x="382692" y="2035896"/>
                </a:cubicBezTo>
                <a:cubicBezTo>
                  <a:pt x="382029" y="2035896"/>
                  <a:pt x="381477" y="2035896"/>
                  <a:pt x="380814" y="2035896"/>
                </a:cubicBezTo>
                <a:cubicBezTo>
                  <a:pt x="387661" y="2048044"/>
                  <a:pt x="394176" y="2060412"/>
                  <a:pt x="400580" y="2072783"/>
                </a:cubicBezTo>
                <a:cubicBezTo>
                  <a:pt x="405108" y="2073224"/>
                  <a:pt x="409746" y="2073776"/>
                  <a:pt x="414383" y="2074327"/>
                </a:cubicBezTo>
                <a:cubicBezTo>
                  <a:pt x="417587" y="2081064"/>
                  <a:pt x="420789" y="2087801"/>
                  <a:pt x="423770" y="2094538"/>
                </a:cubicBezTo>
                <a:cubicBezTo>
                  <a:pt x="424212" y="2095313"/>
                  <a:pt x="424543" y="2096195"/>
                  <a:pt x="424874" y="2096968"/>
                </a:cubicBezTo>
                <a:cubicBezTo>
                  <a:pt x="420899" y="2096527"/>
                  <a:pt x="416813" y="2095973"/>
                  <a:pt x="412838" y="2095532"/>
                </a:cubicBezTo>
                <a:cubicBezTo>
                  <a:pt x="417034" y="2102822"/>
                  <a:pt x="421009" y="2110221"/>
                  <a:pt x="424654" y="2117841"/>
                </a:cubicBezTo>
                <a:cubicBezTo>
                  <a:pt x="427746" y="2118390"/>
                  <a:pt x="430948" y="2119057"/>
                  <a:pt x="434040" y="2119605"/>
                </a:cubicBezTo>
                <a:cubicBezTo>
                  <a:pt x="436690" y="2126452"/>
                  <a:pt x="439340" y="2133847"/>
                  <a:pt x="442101" y="2141469"/>
                </a:cubicBezTo>
                <a:cubicBezTo>
                  <a:pt x="439892" y="2140915"/>
                  <a:pt x="437794" y="2140474"/>
                  <a:pt x="435585" y="2139921"/>
                </a:cubicBezTo>
                <a:cubicBezTo>
                  <a:pt x="439009" y="2146546"/>
                  <a:pt x="442211" y="2153283"/>
                  <a:pt x="445524" y="2160017"/>
                </a:cubicBezTo>
                <a:cubicBezTo>
                  <a:pt x="446628" y="2160349"/>
                  <a:pt x="447733" y="2160571"/>
                  <a:pt x="448836" y="2160791"/>
                </a:cubicBezTo>
                <a:cubicBezTo>
                  <a:pt x="450825" y="2166865"/>
                  <a:pt x="452923" y="2173159"/>
                  <a:pt x="455020" y="2179452"/>
                </a:cubicBezTo>
                <a:cubicBezTo>
                  <a:pt x="493670" y="2259180"/>
                  <a:pt x="529448" y="2340346"/>
                  <a:pt x="564453" y="2421617"/>
                </a:cubicBezTo>
                <a:cubicBezTo>
                  <a:pt x="624967" y="2562082"/>
                  <a:pt x="658758" y="2711710"/>
                  <a:pt x="692216" y="2860345"/>
                </a:cubicBezTo>
                <a:cubicBezTo>
                  <a:pt x="709442" y="2936538"/>
                  <a:pt x="730203" y="3018583"/>
                  <a:pt x="766202" y="3088484"/>
                </a:cubicBezTo>
                <a:cubicBezTo>
                  <a:pt x="781330" y="3117858"/>
                  <a:pt x="794913" y="3140163"/>
                  <a:pt x="824286" y="3154741"/>
                </a:cubicBezTo>
                <a:cubicBezTo>
                  <a:pt x="831353" y="3158164"/>
                  <a:pt x="873868" y="3182789"/>
                  <a:pt x="876407" y="3155404"/>
                </a:cubicBezTo>
                <a:cubicBezTo>
                  <a:pt x="878174" y="3135747"/>
                  <a:pt x="903573" y="3131550"/>
                  <a:pt x="911523" y="3144249"/>
                </a:cubicBezTo>
                <a:cubicBezTo>
                  <a:pt x="911633" y="3144362"/>
                  <a:pt x="911855" y="3144362"/>
                  <a:pt x="912075" y="3144580"/>
                </a:cubicBezTo>
                <a:cubicBezTo>
                  <a:pt x="925878" y="3162029"/>
                  <a:pt x="939239" y="3181022"/>
                  <a:pt x="964306" y="3179808"/>
                </a:cubicBezTo>
                <a:close/>
                <a:moveTo>
                  <a:pt x="64705" y="3334845"/>
                </a:moveTo>
                <a:lnTo>
                  <a:pt x="0" y="3304598"/>
                </a:lnTo>
                <a:lnTo>
                  <a:pt x="0" y="3269767"/>
                </a:lnTo>
                <a:lnTo>
                  <a:pt x="10486" y="3279107"/>
                </a:lnTo>
                <a:cubicBezTo>
                  <a:pt x="35539" y="3300640"/>
                  <a:pt x="61904" y="3317839"/>
                  <a:pt x="92602" y="3309778"/>
                </a:cubicBezTo>
                <a:cubicBezTo>
                  <a:pt x="137987" y="3297852"/>
                  <a:pt x="172881" y="3253572"/>
                  <a:pt x="160403" y="3205978"/>
                </a:cubicBezTo>
                <a:cubicBezTo>
                  <a:pt x="151569" y="3172518"/>
                  <a:pt x="131913" y="3145574"/>
                  <a:pt x="118551" y="3114766"/>
                </a:cubicBezTo>
                <a:cubicBezTo>
                  <a:pt x="99558" y="3108471"/>
                  <a:pt x="80344" y="3094889"/>
                  <a:pt x="71620" y="3086939"/>
                </a:cubicBezTo>
                <a:cubicBezTo>
                  <a:pt x="65436" y="3081306"/>
                  <a:pt x="72283" y="3069050"/>
                  <a:pt x="80344" y="3072473"/>
                </a:cubicBezTo>
                <a:cubicBezTo>
                  <a:pt x="87633" y="3075785"/>
                  <a:pt x="95252" y="3078548"/>
                  <a:pt x="102761" y="3081526"/>
                </a:cubicBezTo>
                <a:cubicBezTo>
                  <a:pt x="103423" y="3080975"/>
                  <a:pt x="103533" y="3079982"/>
                  <a:pt x="104416" y="3079541"/>
                </a:cubicBezTo>
                <a:cubicBezTo>
                  <a:pt x="135779" y="3063308"/>
                  <a:pt x="116232" y="3028412"/>
                  <a:pt x="100441" y="2999367"/>
                </a:cubicBezTo>
                <a:cubicBezTo>
                  <a:pt x="99558" y="2998374"/>
                  <a:pt x="98896" y="2997379"/>
                  <a:pt x="98122" y="2996386"/>
                </a:cubicBezTo>
                <a:cubicBezTo>
                  <a:pt x="79571" y="2973534"/>
                  <a:pt x="64001" y="2951560"/>
                  <a:pt x="51412" y="2924943"/>
                </a:cubicBezTo>
                <a:cubicBezTo>
                  <a:pt x="46996" y="2915558"/>
                  <a:pt x="57486" y="2906061"/>
                  <a:pt x="66430" y="2907827"/>
                </a:cubicBezTo>
                <a:cubicBezTo>
                  <a:pt x="128490" y="2920195"/>
                  <a:pt x="187789" y="2942393"/>
                  <a:pt x="249517" y="2955647"/>
                </a:cubicBezTo>
                <a:cubicBezTo>
                  <a:pt x="293356" y="2965034"/>
                  <a:pt x="343490" y="2957854"/>
                  <a:pt x="382470" y="2980379"/>
                </a:cubicBezTo>
                <a:cubicBezTo>
                  <a:pt x="426531" y="3005882"/>
                  <a:pt x="415820" y="2879227"/>
                  <a:pt x="411513" y="2868516"/>
                </a:cubicBezTo>
                <a:cubicBezTo>
                  <a:pt x="408089" y="2860013"/>
                  <a:pt x="405881" y="2851953"/>
                  <a:pt x="404004" y="2842897"/>
                </a:cubicBezTo>
                <a:cubicBezTo>
                  <a:pt x="399807" y="2822910"/>
                  <a:pt x="413170" y="2810099"/>
                  <a:pt x="428298" y="2801044"/>
                </a:cubicBezTo>
                <a:cubicBezTo>
                  <a:pt x="425868" y="2797180"/>
                  <a:pt x="423217" y="2793536"/>
                  <a:pt x="420789" y="2789780"/>
                </a:cubicBezTo>
                <a:cubicBezTo>
                  <a:pt x="371428" y="2765155"/>
                  <a:pt x="324829" y="2724078"/>
                  <a:pt x="286289" y="2697686"/>
                </a:cubicBezTo>
                <a:cubicBezTo>
                  <a:pt x="280105" y="2693380"/>
                  <a:pt x="284192" y="2683441"/>
                  <a:pt x="291479" y="2684214"/>
                </a:cubicBezTo>
                <a:cubicBezTo>
                  <a:pt x="352876" y="2690951"/>
                  <a:pt x="396273" y="2752344"/>
                  <a:pt x="451708" y="2775425"/>
                </a:cubicBezTo>
                <a:cubicBezTo>
                  <a:pt x="507253" y="2798504"/>
                  <a:pt x="563459" y="2759966"/>
                  <a:pt x="576821" y="2708728"/>
                </a:cubicBezTo>
                <a:cubicBezTo>
                  <a:pt x="560809" y="2699894"/>
                  <a:pt x="546453" y="2686754"/>
                  <a:pt x="531105" y="2677368"/>
                </a:cubicBezTo>
                <a:cubicBezTo>
                  <a:pt x="514209" y="2666988"/>
                  <a:pt x="493449" y="2659589"/>
                  <a:pt x="479204" y="2645895"/>
                </a:cubicBezTo>
                <a:cubicBezTo>
                  <a:pt x="473903" y="2640926"/>
                  <a:pt x="477327" y="2630104"/>
                  <a:pt x="485278" y="2630768"/>
                </a:cubicBezTo>
                <a:cubicBezTo>
                  <a:pt x="506148" y="2632645"/>
                  <a:pt x="526135" y="2646558"/>
                  <a:pt x="543473" y="2657602"/>
                </a:cubicBezTo>
                <a:cubicBezTo>
                  <a:pt x="555067" y="2665001"/>
                  <a:pt x="568318" y="2673061"/>
                  <a:pt x="579581" y="2682557"/>
                </a:cubicBezTo>
                <a:cubicBezTo>
                  <a:pt x="579251" y="2672730"/>
                  <a:pt x="577373" y="2662681"/>
                  <a:pt x="573397" y="2652853"/>
                </a:cubicBezTo>
                <a:cubicBezTo>
                  <a:pt x="521939" y="2632534"/>
                  <a:pt x="474787" y="2591897"/>
                  <a:pt x="428629" y="2566609"/>
                </a:cubicBezTo>
                <a:cubicBezTo>
                  <a:pt x="418028" y="2560866"/>
                  <a:pt x="426089" y="2542979"/>
                  <a:pt x="436690" y="2547505"/>
                </a:cubicBezTo>
                <a:cubicBezTo>
                  <a:pt x="488480" y="2566940"/>
                  <a:pt x="538172" y="2613320"/>
                  <a:pt x="592722" y="2630104"/>
                </a:cubicBezTo>
                <a:cubicBezTo>
                  <a:pt x="586207" y="2609124"/>
                  <a:pt x="579471" y="2588142"/>
                  <a:pt x="572404" y="2567271"/>
                </a:cubicBezTo>
                <a:cubicBezTo>
                  <a:pt x="568539" y="2565726"/>
                  <a:pt x="564674" y="2564068"/>
                  <a:pt x="560809" y="2562633"/>
                </a:cubicBezTo>
                <a:cubicBezTo>
                  <a:pt x="535522" y="2552916"/>
                  <a:pt x="505928" y="2545739"/>
                  <a:pt x="485168" y="2527739"/>
                </a:cubicBezTo>
                <a:cubicBezTo>
                  <a:pt x="480419" y="2523543"/>
                  <a:pt x="484615" y="2516143"/>
                  <a:pt x="490136" y="2516143"/>
                </a:cubicBezTo>
                <a:cubicBezTo>
                  <a:pt x="513657" y="2516143"/>
                  <a:pt x="538282" y="2525640"/>
                  <a:pt x="561471" y="2535358"/>
                </a:cubicBezTo>
                <a:cubicBezTo>
                  <a:pt x="561030" y="2534142"/>
                  <a:pt x="560699" y="2532930"/>
                  <a:pt x="560257" y="2531714"/>
                </a:cubicBezTo>
                <a:cubicBezTo>
                  <a:pt x="554515" y="2529837"/>
                  <a:pt x="548662" y="2527959"/>
                  <a:pt x="542920" y="2526081"/>
                </a:cubicBezTo>
                <a:cubicBezTo>
                  <a:pt x="488370" y="2508745"/>
                  <a:pt x="428298" y="2494610"/>
                  <a:pt x="377502" y="2468218"/>
                </a:cubicBezTo>
                <a:cubicBezTo>
                  <a:pt x="369219" y="2463911"/>
                  <a:pt x="372863" y="2451213"/>
                  <a:pt x="382250" y="2452648"/>
                </a:cubicBezTo>
                <a:cubicBezTo>
                  <a:pt x="432605" y="2460267"/>
                  <a:pt x="482296" y="2480364"/>
                  <a:pt x="530883" y="2495273"/>
                </a:cubicBezTo>
                <a:cubicBezTo>
                  <a:pt x="536736" y="2497040"/>
                  <a:pt x="542809" y="2498696"/>
                  <a:pt x="548773" y="2500463"/>
                </a:cubicBezTo>
                <a:cubicBezTo>
                  <a:pt x="544466" y="2488758"/>
                  <a:pt x="540269" y="2476942"/>
                  <a:pt x="535742" y="2465236"/>
                </a:cubicBezTo>
                <a:cubicBezTo>
                  <a:pt x="520062" y="2460820"/>
                  <a:pt x="504491" y="2456402"/>
                  <a:pt x="489032" y="2452207"/>
                </a:cubicBezTo>
                <a:cubicBezTo>
                  <a:pt x="428076" y="2435752"/>
                  <a:pt x="363146" y="2423715"/>
                  <a:pt x="305282" y="2398206"/>
                </a:cubicBezTo>
                <a:cubicBezTo>
                  <a:pt x="295786" y="2394010"/>
                  <a:pt x="298768" y="2378662"/>
                  <a:pt x="309699" y="2380097"/>
                </a:cubicBezTo>
                <a:cubicBezTo>
                  <a:pt x="379930" y="2389151"/>
                  <a:pt x="449831" y="2414992"/>
                  <a:pt x="518295" y="2433212"/>
                </a:cubicBezTo>
                <a:cubicBezTo>
                  <a:pt x="520172" y="2433654"/>
                  <a:pt x="521939" y="2434096"/>
                  <a:pt x="523706" y="2434538"/>
                </a:cubicBezTo>
                <a:cubicBezTo>
                  <a:pt x="520062" y="2425262"/>
                  <a:pt x="516529" y="2415986"/>
                  <a:pt x="512774" y="2406820"/>
                </a:cubicBezTo>
                <a:cubicBezTo>
                  <a:pt x="492124" y="2401409"/>
                  <a:pt x="471475" y="2395889"/>
                  <a:pt x="451266" y="2390808"/>
                </a:cubicBezTo>
                <a:cubicBezTo>
                  <a:pt x="380483" y="2372918"/>
                  <a:pt x="301528" y="2360992"/>
                  <a:pt x="236266" y="2327536"/>
                </a:cubicBezTo>
                <a:cubicBezTo>
                  <a:pt x="230304" y="2324554"/>
                  <a:pt x="233174" y="2314395"/>
                  <a:pt x="239910" y="2314945"/>
                </a:cubicBezTo>
                <a:cubicBezTo>
                  <a:pt x="321515" y="2322125"/>
                  <a:pt x="403782" y="2356244"/>
                  <a:pt x="483511" y="2375238"/>
                </a:cubicBezTo>
                <a:cubicBezTo>
                  <a:pt x="489363" y="2376673"/>
                  <a:pt x="495327" y="2377888"/>
                  <a:pt x="501289" y="2379214"/>
                </a:cubicBezTo>
                <a:cubicBezTo>
                  <a:pt x="497535" y="2370157"/>
                  <a:pt x="493780" y="2361103"/>
                  <a:pt x="489915" y="2352048"/>
                </a:cubicBezTo>
                <a:cubicBezTo>
                  <a:pt x="414605" y="2333609"/>
                  <a:pt x="332558" y="2319584"/>
                  <a:pt x="263873" y="2286125"/>
                </a:cubicBezTo>
                <a:cubicBezTo>
                  <a:pt x="255259" y="2281928"/>
                  <a:pt x="259345" y="2269451"/>
                  <a:pt x="268621" y="2270557"/>
                </a:cubicBezTo>
                <a:cubicBezTo>
                  <a:pt x="338852" y="2279057"/>
                  <a:pt x="408531" y="2304788"/>
                  <a:pt x="477769" y="2324002"/>
                </a:cubicBezTo>
                <a:cubicBezTo>
                  <a:pt x="472358" y="2311522"/>
                  <a:pt x="466946" y="2298934"/>
                  <a:pt x="461315" y="2286455"/>
                </a:cubicBezTo>
                <a:cubicBezTo>
                  <a:pt x="450935" y="2284246"/>
                  <a:pt x="440555" y="2282148"/>
                  <a:pt x="430285" y="2280160"/>
                </a:cubicBezTo>
                <a:cubicBezTo>
                  <a:pt x="370655" y="2268900"/>
                  <a:pt x="305945" y="2264483"/>
                  <a:pt x="249407" y="2241291"/>
                </a:cubicBezTo>
                <a:cubicBezTo>
                  <a:pt x="240241" y="2237536"/>
                  <a:pt x="243002" y="2224615"/>
                  <a:pt x="252831" y="2224615"/>
                </a:cubicBezTo>
                <a:cubicBezTo>
                  <a:pt x="314116" y="2224394"/>
                  <a:pt x="376618" y="2245047"/>
                  <a:pt x="436469" y="2257195"/>
                </a:cubicBezTo>
                <a:cubicBezTo>
                  <a:pt x="440776" y="2258074"/>
                  <a:pt x="445303" y="2258739"/>
                  <a:pt x="449610" y="2259622"/>
                </a:cubicBezTo>
                <a:cubicBezTo>
                  <a:pt x="447511" y="2254985"/>
                  <a:pt x="445524" y="2250347"/>
                  <a:pt x="443426" y="2245598"/>
                </a:cubicBezTo>
                <a:cubicBezTo>
                  <a:pt x="409746" y="2237868"/>
                  <a:pt x="376066" y="2230246"/>
                  <a:pt x="342385" y="2222958"/>
                </a:cubicBezTo>
                <a:cubicBezTo>
                  <a:pt x="278725" y="2209266"/>
                  <a:pt x="213629" y="2197534"/>
                  <a:pt x="149085" y="2183841"/>
                </a:cubicBezTo>
                <a:lnTo>
                  <a:pt x="0" y="2143918"/>
                </a:lnTo>
                <a:lnTo>
                  <a:pt x="0" y="2129057"/>
                </a:lnTo>
                <a:lnTo>
                  <a:pt x="155158" y="2154844"/>
                </a:lnTo>
                <a:cubicBezTo>
                  <a:pt x="219371" y="2169018"/>
                  <a:pt x="283253" y="2185195"/>
                  <a:pt x="346582" y="2198997"/>
                </a:cubicBezTo>
                <a:cubicBezTo>
                  <a:pt x="374520" y="2205069"/>
                  <a:pt x="402569" y="2210921"/>
                  <a:pt x="430726" y="2216664"/>
                </a:cubicBezTo>
                <a:cubicBezTo>
                  <a:pt x="426862" y="2207719"/>
                  <a:pt x="422997" y="2198886"/>
                  <a:pt x="419022" y="2190053"/>
                </a:cubicBezTo>
                <a:cubicBezTo>
                  <a:pt x="334325" y="2176858"/>
                  <a:pt x="249711" y="2160350"/>
                  <a:pt x="165193" y="2143897"/>
                </a:cubicBezTo>
                <a:lnTo>
                  <a:pt x="0" y="2114006"/>
                </a:lnTo>
                <a:lnTo>
                  <a:pt x="0" y="2083568"/>
                </a:lnTo>
                <a:lnTo>
                  <a:pt x="158484" y="2106878"/>
                </a:lnTo>
                <a:cubicBezTo>
                  <a:pt x="239938" y="2119246"/>
                  <a:pt x="321515" y="2132911"/>
                  <a:pt x="401574" y="2150300"/>
                </a:cubicBezTo>
                <a:cubicBezTo>
                  <a:pt x="398372" y="2143454"/>
                  <a:pt x="395060" y="2136720"/>
                  <a:pt x="391746" y="2129984"/>
                </a:cubicBezTo>
                <a:cubicBezTo>
                  <a:pt x="337085" y="2118834"/>
                  <a:pt x="280437" y="2110329"/>
                  <a:pt x="227874" y="2091444"/>
                </a:cubicBezTo>
                <a:cubicBezTo>
                  <a:pt x="223125" y="2089788"/>
                  <a:pt x="226107" y="2083384"/>
                  <a:pt x="230414" y="2083605"/>
                </a:cubicBezTo>
                <a:cubicBezTo>
                  <a:pt x="280878" y="2086587"/>
                  <a:pt x="331564" y="2098846"/>
                  <a:pt x="381367" y="2109447"/>
                </a:cubicBezTo>
                <a:cubicBezTo>
                  <a:pt x="377502" y="2102158"/>
                  <a:pt x="373746" y="2094979"/>
                  <a:pt x="369771" y="2087801"/>
                </a:cubicBezTo>
                <a:cubicBezTo>
                  <a:pt x="366017" y="2086697"/>
                  <a:pt x="362152" y="2085704"/>
                  <a:pt x="358508" y="2084488"/>
                </a:cubicBezTo>
                <a:cubicBezTo>
                  <a:pt x="352656" y="2082499"/>
                  <a:pt x="353539" y="2072671"/>
                  <a:pt x="359943" y="2072231"/>
                </a:cubicBezTo>
                <a:cubicBezTo>
                  <a:pt x="360275" y="2072231"/>
                  <a:pt x="360495" y="2072231"/>
                  <a:pt x="360827" y="2072231"/>
                </a:cubicBezTo>
                <a:cubicBezTo>
                  <a:pt x="358287" y="2068031"/>
                  <a:pt x="355968" y="2063725"/>
                  <a:pt x="353428" y="2059529"/>
                </a:cubicBezTo>
                <a:cubicBezTo>
                  <a:pt x="346140" y="2051029"/>
                  <a:pt x="338410" y="2042852"/>
                  <a:pt x="330349" y="2034680"/>
                </a:cubicBezTo>
                <a:cubicBezTo>
                  <a:pt x="313896" y="2034127"/>
                  <a:pt x="297553" y="2033578"/>
                  <a:pt x="281320" y="2033246"/>
                </a:cubicBezTo>
                <a:cubicBezTo>
                  <a:pt x="234720" y="2032141"/>
                  <a:pt x="186188" y="2032969"/>
                  <a:pt x="137904" y="2031479"/>
                </a:cubicBezTo>
                <a:lnTo>
                  <a:pt x="0" y="2016242"/>
                </a:lnTo>
                <a:lnTo>
                  <a:pt x="0" y="2003462"/>
                </a:lnTo>
                <a:lnTo>
                  <a:pt x="126530" y="2004632"/>
                </a:lnTo>
                <a:cubicBezTo>
                  <a:pt x="170176" y="2007654"/>
                  <a:pt x="213850" y="2011933"/>
                  <a:pt x="256806" y="2013369"/>
                </a:cubicBezTo>
                <a:cubicBezTo>
                  <a:pt x="274474" y="2013921"/>
                  <a:pt x="292142" y="2014142"/>
                  <a:pt x="309811" y="2014250"/>
                </a:cubicBezTo>
                <a:cubicBezTo>
                  <a:pt x="303185" y="2007957"/>
                  <a:pt x="296338" y="2001775"/>
                  <a:pt x="289381" y="1995592"/>
                </a:cubicBezTo>
                <a:cubicBezTo>
                  <a:pt x="287835" y="1995592"/>
                  <a:pt x="286179" y="1995482"/>
                  <a:pt x="284522" y="1995482"/>
                </a:cubicBezTo>
                <a:cubicBezTo>
                  <a:pt x="239910" y="1994707"/>
                  <a:pt x="190992" y="1998351"/>
                  <a:pt x="148257" y="1984328"/>
                </a:cubicBezTo>
                <a:cubicBezTo>
                  <a:pt x="141189" y="1982006"/>
                  <a:pt x="140196" y="1970746"/>
                  <a:pt x="148367" y="1969199"/>
                </a:cubicBezTo>
                <a:cubicBezTo>
                  <a:pt x="184035" y="1962579"/>
                  <a:pt x="221580" y="1966442"/>
                  <a:pt x="258351" y="1969199"/>
                </a:cubicBezTo>
                <a:cubicBezTo>
                  <a:pt x="245432" y="1958600"/>
                  <a:pt x="232401" y="1948219"/>
                  <a:pt x="219150" y="1937951"/>
                </a:cubicBezTo>
                <a:cubicBezTo>
                  <a:pt x="180280" y="1943692"/>
                  <a:pt x="141189" y="1947997"/>
                  <a:pt x="102319" y="1945018"/>
                </a:cubicBezTo>
                <a:cubicBezTo>
                  <a:pt x="97902" y="1944578"/>
                  <a:pt x="97460" y="1938946"/>
                  <a:pt x="101436" y="1937509"/>
                </a:cubicBezTo>
                <a:cubicBezTo>
                  <a:pt x="129815" y="1926911"/>
                  <a:pt x="159741" y="1920394"/>
                  <a:pt x="189887" y="1915314"/>
                </a:cubicBezTo>
                <a:cubicBezTo>
                  <a:pt x="181826" y="1909135"/>
                  <a:pt x="173764" y="1902946"/>
                  <a:pt x="165703" y="1896764"/>
                </a:cubicBezTo>
                <a:cubicBezTo>
                  <a:pt x="161066" y="1897316"/>
                  <a:pt x="156649" y="1897761"/>
                  <a:pt x="152232" y="1898315"/>
                </a:cubicBezTo>
                <a:cubicBezTo>
                  <a:pt x="142846" y="1899416"/>
                  <a:pt x="140306" y="1886936"/>
                  <a:pt x="145938" y="1881420"/>
                </a:cubicBezTo>
                <a:cubicBezTo>
                  <a:pt x="138429" y="1875562"/>
                  <a:pt x="130920" y="1869490"/>
                  <a:pt x="123521" y="1863526"/>
                </a:cubicBezTo>
                <a:cubicBezTo>
                  <a:pt x="112147" y="1860323"/>
                  <a:pt x="100663" y="1857005"/>
                  <a:pt x="89288" y="1853474"/>
                </a:cubicBezTo>
                <a:lnTo>
                  <a:pt x="0" y="1874701"/>
                </a:lnTo>
                <a:lnTo>
                  <a:pt x="0" y="1845481"/>
                </a:lnTo>
                <a:lnTo>
                  <a:pt x="35400" y="1836364"/>
                </a:lnTo>
                <a:lnTo>
                  <a:pt x="0" y="1823838"/>
                </a:lnTo>
                <a:lnTo>
                  <a:pt x="0" y="1764654"/>
                </a:lnTo>
                <a:lnTo>
                  <a:pt x="100663" y="1801246"/>
                </a:lnTo>
                <a:cubicBezTo>
                  <a:pt x="142183" y="1804895"/>
                  <a:pt x="174537" y="1800584"/>
                  <a:pt x="214512" y="1784686"/>
                </a:cubicBezTo>
                <a:cubicBezTo>
                  <a:pt x="229640" y="1778609"/>
                  <a:pt x="233174" y="1776735"/>
                  <a:pt x="239910" y="1776180"/>
                </a:cubicBezTo>
                <a:cubicBezTo>
                  <a:pt x="256253" y="1765359"/>
                  <a:pt x="272044" y="1753543"/>
                  <a:pt x="287614" y="1744045"/>
                </a:cubicBezTo>
                <a:cubicBezTo>
                  <a:pt x="345036" y="1709151"/>
                  <a:pt x="391856" y="1662108"/>
                  <a:pt x="439009" y="1615175"/>
                </a:cubicBezTo>
                <a:cubicBezTo>
                  <a:pt x="509792" y="1544950"/>
                  <a:pt x="574612" y="1468533"/>
                  <a:pt x="628832" y="1384719"/>
                </a:cubicBezTo>
                <a:cubicBezTo>
                  <a:pt x="685370" y="1297593"/>
                  <a:pt x="725897" y="1203071"/>
                  <a:pt x="777465" y="1113183"/>
                </a:cubicBezTo>
                <a:cubicBezTo>
                  <a:pt x="786189" y="1098166"/>
                  <a:pt x="795023" y="1083146"/>
                  <a:pt x="803967" y="1068240"/>
                </a:cubicBezTo>
                <a:cubicBezTo>
                  <a:pt x="557744" y="1093913"/>
                  <a:pt x="314565" y="1148099"/>
                  <a:pt x="91248" y="1251105"/>
                </a:cubicBezTo>
                <a:lnTo>
                  <a:pt x="0" y="1301794"/>
                </a:lnTo>
                <a:lnTo>
                  <a:pt x="0" y="1269931"/>
                </a:lnTo>
                <a:lnTo>
                  <a:pt x="92520" y="1221278"/>
                </a:lnTo>
                <a:cubicBezTo>
                  <a:pt x="234230" y="1154510"/>
                  <a:pt x="384652" y="1106143"/>
                  <a:pt x="538614" y="1076411"/>
                </a:cubicBezTo>
                <a:cubicBezTo>
                  <a:pt x="632807" y="1058300"/>
                  <a:pt x="727774" y="1044611"/>
                  <a:pt x="823182" y="1035556"/>
                </a:cubicBezTo>
                <a:cubicBezTo>
                  <a:pt x="832348" y="1020423"/>
                  <a:pt x="841402" y="1005403"/>
                  <a:pt x="850458" y="990276"/>
                </a:cubicBezTo>
                <a:cubicBezTo>
                  <a:pt x="763772" y="1014906"/>
                  <a:pt x="674216" y="1033236"/>
                  <a:pt x="589852" y="1040411"/>
                </a:cubicBezTo>
                <a:cubicBezTo>
                  <a:pt x="580134" y="1041295"/>
                  <a:pt x="577594" y="1028597"/>
                  <a:pt x="586870" y="1025727"/>
                </a:cubicBezTo>
                <a:cubicBezTo>
                  <a:pt x="662622" y="1002199"/>
                  <a:pt x="742460" y="990499"/>
                  <a:pt x="819427" y="970842"/>
                </a:cubicBezTo>
                <a:cubicBezTo>
                  <a:pt x="836433" y="966535"/>
                  <a:pt x="853328" y="961898"/>
                  <a:pt x="870223" y="957260"/>
                </a:cubicBezTo>
                <a:cubicBezTo>
                  <a:pt x="875303" y="948760"/>
                  <a:pt x="880272" y="940257"/>
                  <a:pt x="885241" y="931753"/>
                </a:cubicBezTo>
                <a:cubicBezTo>
                  <a:pt x="862936" y="941250"/>
                  <a:pt x="840299" y="949752"/>
                  <a:pt x="817770" y="956928"/>
                </a:cubicBezTo>
                <a:cubicBezTo>
                  <a:pt x="809268" y="959692"/>
                  <a:pt x="806066" y="946881"/>
                  <a:pt x="813023" y="942907"/>
                </a:cubicBezTo>
                <a:cubicBezTo>
                  <a:pt x="844604" y="924906"/>
                  <a:pt x="876849" y="907241"/>
                  <a:pt x="909315" y="889790"/>
                </a:cubicBezTo>
                <a:cubicBezTo>
                  <a:pt x="910640" y="887471"/>
                  <a:pt x="911965" y="885153"/>
                  <a:pt x="913290" y="882833"/>
                </a:cubicBezTo>
                <a:cubicBezTo>
                  <a:pt x="918039" y="874331"/>
                  <a:pt x="922456" y="865830"/>
                  <a:pt x="926761" y="857216"/>
                </a:cubicBezTo>
                <a:cubicBezTo>
                  <a:pt x="904898" y="868589"/>
                  <a:pt x="882812" y="879407"/>
                  <a:pt x="860947" y="889350"/>
                </a:cubicBezTo>
                <a:cubicBezTo>
                  <a:pt x="852997" y="892994"/>
                  <a:pt x="848138" y="882282"/>
                  <a:pt x="854985" y="877643"/>
                </a:cubicBezTo>
                <a:cubicBezTo>
                  <a:pt x="885131" y="857325"/>
                  <a:pt x="915609" y="836899"/>
                  <a:pt x="946196" y="816472"/>
                </a:cubicBezTo>
                <a:cubicBezTo>
                  <a:pt x="952602" y="802121"/>
                  <a:pt x="958676" y="787656"/>
                  <a:pt x="964528" y="773188"/>
                </a:cubicBezTo>
                <a:cubicBezTo>
                  <a:pt x="957350" y="777276"/>
                  <a:pt x="950062" y="781027"/>
                  <a:pt x="942663" y="784564"/>
                </a:cubicBezTo>
                <a:cubicBezTo>
                  <a:pt x="933498" y="788978"/>
                  <a:pt x="928418" y="776505"/>
                  <a:pt x="934492" y="770426"/>
                </a:cubicBezTo>
                <a:cubicBezTo>
                  <a:pt x="948737" y="756405"/>
                  <a:pt x="964528" y="742930"/>
                  <a:pt x="981423" y="729899"/>
                </a:cubicBezTo>
                <a:cubicBezTo>
                  <a:pt x="988600" y="710902"/>
                  <a:pt x="995447" y="691796"/>
                  <a:pt x="1002183" y="672591"/>
                </a:cubicBezTo>
                <a:cubicBezTo>
                  <a:pt x="961214" y="701184"/>
                  <a:pt x="918480" y="725814"/>
                  <a:pt x="874640" y="743703"/>
                </a:cubicBezTo>
                <a:cubicBezTo>
                  <a:pt x="866028" y="747237"/>
                  <a:pt x="857855" y="735863"/>
                  <a:pt x="865586" y="729679"/>
                </a:cubicBezTo>
                <a:cubicBezTo>
                  <a:pt x="918039" y="687934"/>
                  <a:pt x="971374" y="649513"/>
                  <a:pt x="1024048" y="610093"/>
                </a:cubicBezTo>
                <a:cubicBezTo>
                  <a:pt x="1030342" y="591977"/>
                  <a:pt x="1036858" y="573982"/>
                  <a:pt x="1043482" y="556093"/>
                </a:cubicBezTo>
                <a:cubicBezTo>
                  <a:pt x="1014993" y="577295"/>
                  <a:pt x="985840" y="597055"/>
                  <a:pt x="956467" y="614288"/>
                </a:cubicBezTo>
                <a:cubicBezTo>
                  <a:pt x="949952" y="618155"/>
                  <a:pt x="943658" y="608436"/>
                  <a:pt x="949179" y="603572"/>
                </a:cubicBezTo>
                <a:cubicBezTo>
                  <a:pt x="986613" y="570671"/>
                  <a:pt x="1024820" y="537988"/>
                  <a:pt x="1063249" y="505524"/>
                </a:cubicBezTo>
                <a:cubicBezTo>
                  <a:pt x="1075616" y="475378"/>
                  <a:pt x="1089089" y="445780"/>
                  <a:pt x="1104327" y="416736"/>
                </a:cubicBezTo>
                <a:cubicBezTo>
                  <a:pt x="1072636" y="450309"/>
                  <a:pt x="1037630" y="479024"/>
                  <a:pt x="1011459" y="498127"/>
                </a:cubicBezTo>
                <a:cubicBezTo>
                  <a:pt x="1001631" y="505195"/>
                  <a:pt x="989374" y="493378"/>
                  <a:pt x="998098" y="484103"/>
                </a:cubicBezTo>
                <a:cubicBezTo>
                  <a:pt x="1047237" y="432085"/>
                  <a:pt x="1106094" y="387137"/>
                  <a:pt x="1135688" y="319546"/>
                </a:cubicBezTo>
                <a:cubicBezTo>
                  <a:pt x="1141762" y="305630"/>
                  <a:pt x="1155455" y="274264"/>
                  <a:pt x="1154461" y="248903"/>
                </a:cubicBezTo>
                <a:cubicBezTo>
                  <a:pt x="1148719" y="237529"/>
                  <a:pt x="1141983" y="226597"/>
                  <a:pt x="1134363" y="216217"/>
                </a:cubicBezTo>
                <a:cubicBezTo>
                  <a:pt x="1130168" y="214449"/>
                  <a:pt x="1125529" y="213014"/>
                  <a:pt x="1119787" y="212352"/>
                </a:cubicBezTo>
                <a:cubicBezTo>
                  <a:pt x="1099800" y="210144"/>
                  <a:pt x="1083237" y="211137"/>
                  <a:pt x="1065237" y="225935"/>
                </a:cubicBezTo>
                <a:cubicBezTo>
                  <a:pt x="1046022" y="241615"/>
                  <a:pt x="1031336" y="261453"/>
                  <a:pt x="1013336" y="278351"/>
                </a:cubicBezTo>
                <a:cubicBezTo>
                  <a:pt x="1005717" y="285530"/>
                  <a:pt x="996331" y="275810"/>
                  <a:pt x="1000196" y="267417"/>
                </a:cubicBezTo>
                <a:cubicBezTo>
                  <a:pt x="1011680" y="242940"/>
                  <a:pt x="1034759" y="219198"/>
                  <a:pt x="1060820" y="203407"/>
                </a:cubicBezTo>
                <a:cubicBezTo>
                  <a:pt x="1061372" y="202525"/>
                  <a:pt x="1061482" y="201530"/>
                  <a:pt x="1062477" y="200758"/>
                </a:cubicBezTo>
                <a:cubicBezTo>
                  <a:pt x="1072414" y="192917"/>
                  <a:pt x="1085665" y="182537"/>
                  <a:pt x="1088647" y="169617"/>
                </a:cubicBezTo>
                <a:cubicBezTo>
                  <a:pt x="1081580" y="164096"/>
                  <a:pt x="1074403" y="158684"/>
                  <a:pt x="1066562" y="153716"/>
                </a:cubicBezTo>
                <a:cubicBezTo>
                  <a:pt x="1059605" y="149298"/>
                  <a:pt x="1052317" y="145433"/>
                  <a:pt x="1045029" y="141568"/>
                </a:cubicBezTo>
                <a:cubicBezTo>
                  <a:pt x="1045802" y="136931"/>
                  <a:pt x="1046133" y="132404"/>
                  <a:pt x="1046244" y="127876"/>
                </a:cubicBezTo>
                <a:cubicBezTo>
                  <a:pt x="1039508" y="127433"/>
                  <a:pt x="1032771" y="128097"/>
                  <a:pt x="1026257" y="129422"/>
                </a:cubicBezTo>
                <a:cubicBezTo>
                  <a:pt x="996773" y="138698"/>
                  <a:pt x="972037" y="162218"/>
                  <a:pt x="941118" y="165310"/>
                </a:cubicBezTo>
                <a:cubicBezTo>
                  <a:pt x="935486" y="165863"/>
                  <a:pt x="929412" y="158574"/>
                  <a:pt x="934271" y="153605"/>
                </a:cubicBezTo>
                <a:cubicBezTo>
                  <a:pt x="953927" y="133617"/>
                  <a:pt x="983742" y="115397"/>
                  <a:pt x="1014441" y="107888"/>
                </a:cubicBezTo>
                <a:cubicBezTo>
                  <a:pt x="1021287" y="95742"/>
                  <a:pt x="1025815" y="74209"/>
                  <a:pt x="1024379" y="54222"/>
                </a:cubicBezTo>
                <a:cubicBezTo>
                  <a:pt x="1020735" y="48810"/>
                  <a:pt x="1016759" y="43731"/>
                  <a:pt x="1012453" y="38982"/>
                </a:cubicBezTo>
                <a:cubicBezTo>
                  <a:pt x="1003730" y="48368"/>
                  <a:pt x="994453" y="57314"/>
                  <a:pt x="984957" y="64823"/>
                </a:cubicBezTo>
                <a:cubicBezTo>
                  <a:pt x="979215" y="69350"/>
                  <a:pt x="970712" y="63056"/>
                  <a:pt x="973694" y="56319"/>
                </a:cubicBezTo>
                <a:cubicBezTo>
                  <a:pt x="978773" y="44504"/>
                  <a:pt x="987165" y="33462"/>
                  <a:pt x="997214" y="24406"/>
                </a:cubicBezTo>
                <a:cubicBezTo>
                  <a:pt x="992466" y="20542"/>
                  <a:pt x="987607" y="17007"/>
                  <a:pt x="982417" y="13805"/>
                </a:cubicBezTo>
                <a:cubicBezTo>
                  <a:pt x="984625" y="11707"/>
                  <a:pt x="986723" y="9388"/>
                  <a:pt x="988932" y="7179"/>
                </a:cubicBezTo>
                <a:cubicBezTo>
                  <a:pt x="988380" y="7179"/>
                  <a:pt x="987828" y="6959"/>
                  <a:pt x="987275" y="6959"/>
                </a:cubicBezTo>
                <a:cubicBezTo>
                  <a:pt x="977558" y="6407"/>
                  <a:pt x="967840" y="7621"/>
                  <a:pt x="958233" y="6959"/>
                </a:cubicBezTo>
                <a:cubicBezTo>
                  <a:pt x="957571" y="6849"/>
                  <a:pt x="955804" y="6517"/>
                  <a:pt x="953374" y="5854"/>
                </a:cubicBezTo>
                <a:cubicBezTo>
                  <a:pt x="953154" y="6407"/>
                  <a:pt x="953485" y="6959"/>
                  <a:pt x="953154" y="7401"/>
                </a:cubicBezTo>
                <a:cubicBezTo>
                  <a:pt x="939240" y="30370"/>
                  <a:pt x="920909" y="51571"/>
                  <a:pt x="902689" y="71227"/>
                </a:cubicBezTo>
                <a:cubicBezTo>
                  <a:pt x="897279" y="77079"/>
                  <a:pt x="886898" y="72110"/>
                  <a:pt x="890100" y="64049"/>
                </a:cubicBezTo>
                <a:cubicBezTo>
                  <a:pt x="899487" y="40529"/>
                  <a:pt x="913952" y="17560"/>
                  <a:pt x="932946" y="112"/>
                </a:cubicBezTo>
                <a:lnTo>
                  <a:pt x="932583" y="0"/>
                </a:lnTo>
                <a:lnTo>
                  <a:pt x="1038659" y="0"/>
                </a:lnTo>
                <a:lnTo>
                  <a:pt x="1032551" y="6959"/>
                </a:lnTo>
                <a:cubicBezTo>
                  <a:pt x="1032882" y="7401"/>
                  <a:pt x="1033103" y="7843"/>
                  <a:pt x="1033434" y="8284"/>
                </a:cubicBezTo>
                <a:lnTo>
                  <a:pt x="1042713" y="0"/>
                </a:lnTo>
                <a:lnTo>
                  <a:pt x="1124839" y="0"/>
                </a:lnTo>
                <a:lnTo>
                  <a:pt x="1100352" y="15903"/>
                </a:lnTo>
                <a:cubicBezTo>
                  <a:pt x="1083567" y="26946"/>
                  <a:pt x="1066452" y="37879"/>
                  <a:pt x="1049335" y="48921"/>
                </a:cubicBezTo>
                <a:cubicBezTo>
                  <a:pt x="1049556" y="50246"/>
                  <a:pt x="1049556" y="51460"/>
                  <a:pt x="1049777" y="52785"/>
                </a:cubicBezTo>
                <a:lnTo>
                  <a:pt x="1128827" y="0"/>
                </a:lnTo>
                <a:lnTo>
                  <a:pt x="1183253" y="0"/>
                </a:lnTo>
                <a:lnTo>
                  <a:pt x="1141542" y="27940"/>
                </a:lnTo>
                <a:cubicBezTo>
                  <a:pt x="1152253" y="22419"/>
                  <a:pt x="1162964" y="17118"/>
                  <a:pt x="1173565" y="11376"/>
                </a:cubicBezTo>
                <a:lnTo>
                  <a:pt x="1192390" y="0"/>
                </a:lnTo>
                <a:lnTo>
                  <a:pt x="1244675" y="0"/>
                </a:lnTo>
                <a:lnTo>
                  <a:pt x="1132376" y="59080"/>
                </a:lnTo>
                <a:cubicBezTo>
                  <a:pt x="1103444" y="73987"/>
                  <a:pt x="1074071" y="89447"/>
                  <a:pt x="1044587" y="104576"/>
                </a:cubicBezTo>
                <a:cubicBezTo>
                  <a:pt x="1044477" y="103361"/>
                  <a:pt x="1044145" y="102256"/>
                  <a:pt x="1043925" y="101042"/>
                </a:cubicBezTo>
                <a:cubicBezTo>
                  <a:pt x="1043482" y="102146"/>
                  <a:pt x="1043041" y="103471"/>
                  <a:pt x="1042488" y="104576"/>
                </a:cubicBezTo>
                <a:cubicBezTo>
                  <a:pt x="1043593" y="104576"/>
                  <a:pt x="1044808" y="104796"/>
                  <a:pt x="1045912" y="104796"/>
                </a:cubicBezTo>
                <a:cubicBezTo>
                  <a:pt x="1121112" y="74871"/>
                  <a:pt x="1195208" y="42074"/>
                  <a:pt x="1267980" y="2652"/>
                </a:cubicBezTo>
                <a:lnTo>
                  <a:pt x="1272584" y="0"/>
                </a:lnTo>
                <a:lnTo>
                  <a:pt x="1329316" y="0"/>
                </a:lnTo>
                <a:lnTo>
                  <a:pt x="1278691" y="26283"/>
                </a:lnTo>
                <a:lnTo>
                  <a:pt x="1346231" y="0"/>
                </a:lnTo>
                <a:lnTo>
                  <a:pt x="1425262" y="0"/>
                </a:lnTo>
                <a:lnTo>
                  <a:pt x="1366728" y="27070"/>
                </a:lnTo>
                <a:cubicBezTo>
                  <a:pt x="1297076" y="55464"/>
                  <a:pt x="1226017" y="81387"/>
                  <a:pt x="1156007" y="105791"/>
                </a:cubicBezTo>
                <a:cubicBezTo>
                  <a:pt x="1198522" y="97509"/>
                  <a:pt x="1241036" y="89668"/>
                  <a:pt x="1283218" y="83153"/>
                </a:cubicBezTo>
                <a:cubicBezTo>
                  <a:pt x="1293709" y="81607"/>
                  <a:pt x="1297684" y="97619"/>
                  <a:pt x="1287746" y="101153"/>
                </a:cubicBezTo>
                <a:cubicBezTo>
                  <a:pt x="1246226" y="115949"/>
                  <a:pt x="1202607" y="128759"/>
                  <a:pt x="1158327" y="140796"/>
                </a:cubicBezTo>
                <a:cubicBezTo>
                  <a:pt x="1175111" y="139029"/>
                  <a:pt x="1191785" y="137372"/>
                  <a:pt x="1208460" y="135274"/>
                </a:cubicBezTo>
                <a:cubicBezTo>
                  <a:pt x="1329045" y="120367"/>
                  <a:pt x="1442011" y="91657"/>
                  <a:pt x="1560057" y="64381"/>
                </a:cubicBezTo>
                <a:cubicBezTo>
                  <a:pt x="1569443" y="62172"/>
                  <a:pt x="1572756" y="77300"/>
                  <a:pt x="1564032" y="80614"/>
                </a:cubicBezTo>
                <a:cubicBezTo>
                  <a:pt x="1460342" y="120146"/>
                  <a:pt x="1353229" y="139139"/>
                  <a:pt x="1243686" y="153826"/>
                </a:cubicBezTo>
                <a:cubicBezTo>
                  <a:pt x="1199074" y="159789"/>
                  <a:pt x="1154351" y="166745"/>
                  <a:pt x="1109518" y="173702"/>
                </a:cubicBezTo>
                <a:cubicBezTo>
                  <a:pt x="1108524" y="177788"/>
                  <a:pt x="1107309" y="181875"/>
                  <a:pt x="1105432" y="185628"/>
                </a:cubicBezTo>
                <a:cubicBezTo>
                  <a:pt x="1106094" y="185518"/>
                  <a:pt x="1106647" y="185518"/>
                  <a:pt x="1107199" y="185408"/>
                </a:cubicBezTo>
                <a:cubicBezTo>
                  <a:pt x="1106867" y="185077"/>
                  <a:pt x="1106647" y="184856"/>
                  <a:pt x="1106315" y="184525"/>
                </a:cubicBezTo>
                <a:cubicBezTo>
                  <a:pt x="1119456" y="182978"/>
                  <a:pt x="1132596" y="181543"/>
                  <a:pt x="1145737" y="180328"/>
                </a:cubicBezTo>
                <a:cubicBezTo>
                  <a:pt x="1154130" y="179555"/>
                  <a:pt x="1156338" y="189494"/>
                  <a:pt x="1152142" y="194904"/>
                </a:cubicBezTo>
                <a:cubicBezTo>
                  <a:pt x="1158878" y="199653"/>
                  <a:pt x="1164841" y="206279"/>
                  <a:pt x="1169811" y="214892"/>
                </a:cubicBezTo>
                <a:cubicBezTo>
                  <a:pt x="1202386" y="215554"/>
                  <a:pt x="1235072" y="216659"/>
                  <a:pt x="1267427" y="220855"/>
                </a:cubicBezTo>
                <a:cubicBezTo>
                  <a:pt x="1279795" y="222511"/>
                  <a:pt x="1280568" y="241505"/>
                  <a:pt x="1267758" y="242940"/>
                </a:cubicBezTo>
                <a:cubicBezTo>
                  <a:pt x="1240262" y="246032"/>
                  <a:pt x="1211331" y="248020"/>
                  <a:pt x="1181626" y="249234"/>
                </a:cubicBezTo>
                <a:cubicBezTo>
                  <a:pt x="1181957" y="250891"/>
                  <a:pt x="1182067" y="252398"/>
                  <a:pt x="1182289" y="254053"/>
                </a:cubicBezTo>
                <a:cubicBezTo>
                  <a:pt x="1195760" y="256705"/>
                  <a:pt x="1209233" y="259355"/>
                  <a:pt x="1222594" y="262226"/>
                </a:cubicBezTo>
                <a:cubicBezTo>
                  <a:pt x="1226018" y="262999"/>
                  <a:pt x="1229661" y="263662"/>
                  <a:pt x="1233085" y="264436"/>
                </a:cubicBezTo>
                <a:cubicBezTo>
                  <a:pt x="1260029" y="249234"/>
                  <a:pt x="1285316" y="248130"/>
                  <a:pt x="1300003" y="278683"/>
                </a:cubicBezTo>
                <a:cubicBezTo>
                  <a:pt x="1303536" y="279456"/>
                  <a:pt x="1306850" y="280117"/>
                  <a:pt x="1310383" y="280891"/>
                </a:cubicBezTo>
                <a:cubicBezTo>
                  <a:pt x="1308065" y="280781"/>
                  <a:pt x="1305745" y="280560"/>
                  <a:pt x="1303426" y="280560"/>
                </a:cubicBezTo>
                <a:cubicBezTo>
                  <a:pt x="1302543" y="280560"/>
                  <a:pt x="1301769" y="280670"/>
                  <a:pt x="1300886" y="280670"/>
                </a:cubicBezTo>
                <a:cubicBezTo>
                  <a:pt x="1301439" y="281995"/>
                  <a:pt x="1302101" y="283321"/>
                  <a:pt x="1302653" y="284757"/>
                </a:cubicBezTo>
                <a:cubicBezTo>
                  <a:pt x="1345720" y="266864"/>
                  <a:pt x="1395301" y="260459"/>
                  <a:pt x="1411644" y="303532"/>
                </a:cubicBezTo>
                <a:cubicBezTo>
                  <a:pt x="1506721" y="325951"/>
                  <a:pt x="1601357" y="352899"/>
                  <a:pt x="1688151" y="392436"/>
                </a:cubicBezTo>
                <a:cubicBezTo>
                  <a:pt x="1698421" y="397076"/>
                  <a:pt x="1693230" y="411213"/>
                  <a:pt x="1682409" y="408783"/>
                </a:cubicBezTo>
                <a:cubicBezTo>
                  <a:pt x="1612620" y="393211"/>
                  <a:pt x="1544045" y="372998"/>
                  <a:pt x="1475360" y="352789"/>
                </a:cubicBezTo>
                <a:cubicBezTo>
                  <a:pt x="1479556" y="360520"/>
                  <a:pt x="1481985" y="369244"/>
                  <a:pt x="1482427" y="378633"/>
                </a:cubicBezTo>
                <a:cubicBezTo>
                  <a:pt x="1484857" y="379625"/>
                  <a:pt x="1487176" y="380619"/>
                  <a:pt x="1489494" y="381614"/>
                </a:cubicBezTo>
                <a:cubicBezTo>
                  <a:pt x="1498770" y="381282"/>
                  <a:pt x="1508377" y="383159"/>
                  <a:pt x="1518426" y="388351"/>
                </a:cubicBezTo>
                <a:cubicBezTo>
                  <a:pt x="1537310" y="398290"/>
                  <a:pt x="1542499" y="423361"/>
                  <a:pt x="1539628" y="449646"/>
                </a:cubicBezTo>
                <a:cubicBezTo>
                  <a:pt x="1549788" y="454175"/>
                  <a:pt x="1559947" y="458923"/>
                  <a:pt x="1569996" y="463673"/>
                </a:cubicBezTo>
                <a:cubicBezTo>
                  <a:pt x="1585786" y="461131"/>
                  <a:pt x="1601909" y="464336"/>
                  <a:pt x="1617037" y="476594"/>
                </a:cubicBezTo>
                <a:cubicBezTo>
                  <a:pt x="1623883" y="482115"/>
                  <a:pt x="1629294" y="488742"/>
                  <a:pt x="1633712" y="496028"/>
                </a:cubicBezTo>
                <a:cubicBezTo>
                  <a:pt x="1634925" y="495699"/>
                  <a:pt x="1636252" y="495477"/>
                  <a:pt x="1637687" y="495587"/>
                </a:cubicBezTo>
                <a:cubicBezTo>
                  <a:pt x="1673797" y="498127"/>
                  <a:pt x="1713880" y="512150"/>
                  <a:pt x="1745683" y="529043"/>
                </a:cubicBezTo>
                <a:cubicBezTo>
                  <a:pt x="1755070" y="533899"/>
                  <a:pt x="1748003" y="547151"/>
                  <a:pt x="1738616" y="545057"/>
                </a:cubicBezTo>
                <a:cubicBezTo>
                  <a:pt x="1707476" y="538098"/>
                  <a:pt x="1673907" y="529707"/>
                  <a:pt x="1643319" y="518889"/>
                </a:cubicBezTo>
                <a:cubicBezTo>
                  <a:pt x="1646521" y="531035"/>
                  <a:pt x="1647625" y="544170"/>
                  <a:pt x="1646963" y="557309"/>
                </a:cubicBezTo>
                <a:cubicBezTo>
                  <a:pt x="1719402" y="588339"/>
                  <a:pt x="1789854" y="623783"/>
                  <a:pt x="1850147" y="671703"/>
                </a:cubicBezTo>
                <a:cubicBezTo>
                  <a:pt x="1855448" y="675900"/>
                  <a:pt x="1852356" y="683518"/>
                  <a:pt x="1847055" y="684840"/>
                </a:cubicBezTo>
                <a:cubicBezTo>
                  <a:pt x="1854896" y="694229"/>
                  <a:pt x="1858318" y="707590"/>
                  <a:pt x="1858429" y="719740"/>
                </a:cubicBezTo>
                <a:cubicBezTo>
                  <a:pt x="1858540" y="727581"/>
                  <a:pt x="1857766" y="737409"/>
                  <a:pt x="1855889" y="746907"/>
                </a:cubicBezTo>
                <a:cubicBezTo>
                  <a:pt x="1873889" y="743373"/>
                  <a:pt x="1892882" y="746353"/>
                  <a:pt x="1911102" y="759167"/>
                </a:cubicBezTo>
                <a:cubicBezTo>
                  <a:pt x="1933188" y="774736"/>
                  <a:pt x="1941138" y="800134"/>
                  <a:pt x="1940145" y="826851"/>
                </a:cubicBezTo>
                <a:cubicBezTo>
                  <a:pt x="1989726" y="860199"/>
                  <a:pt x="2042289" y="895644"/>
                  <a:pt x="2094410" y="910552"/>
                </a:cubicBezTo>
                <a:cubicBezTo>
                  <a:pt x="2118594" y="917506"/>
                  <a:pt x="2231891" y="929658"/>
                  <a:pt x="2170052" y="875325"/>
                </a:cubicBezTo>
                <a:cubicBezTo>
                  <a:pt x="2148630" y="856554"/>
                  <a:pt x="2127538" y="837894"/>
                  <a:pt x="2107330" y="817800"/>
                </a:cubicBezTo>
                <a:cubicBezTo>
                  <a:pt x="2097281" y="807858"/>
                  <a:pt x="2110643" y="792954"/>
                  <a:pt x="2121796" y="801567"/>
                </a:cubicBezTo>
                <a:cubicBezTo>
                  <a:pt x="2136372" y="812831"/>
                  <a:pt x="2150397" y="824863"/>
                  <a:pt x="2164310" y="836899"/>
                </a:cubicBezTo>
                <a:cubicBezTo>
                  <a:pt x="2215769" y="843085"/>
                  <a:pt x="2264908" y="864283"/>
                  <a:pt x="2318023" y="859095"/>
                </a:cubicBezTo>
                <a:cubicBezTo>
                  <a:pt x="2326857" y="858320"/>
                  <a:pt x="2335802" y="856997"/>
                  <a:pt x="2344636" y="855229"/>
                </a:cubicBezTo>
                <a:cubicBezTo>
                  <a:pt x="2334808" y="852250"/>
                  <a:pt x="2325091" y="849049"/>
                  <a:pt x="2315153" y="846618"/>
                </a:cubicBezTo>
                <a:cubicBezTo>
                  <a:pt x="2290969" y="840765"/>
                  <a:pt x="2266675" y="835906"/>
                  <a:pt x="2242823" y="828620"/>
                </a:cubicBezTo>
                <a:cubicBezTo>
                  <a:pt x="2236418" y="826634"/>
                  <a:pt x="2235093" y="815701"/>
                  <a:pt x="2243265" y="815481"/>
                </a:cubicBezTo>
                <a:cubicBezTo>
                  <a:pt x="2268332" y="815041"/>
                  <a:pt x="2297373" y="818131"/>
                  <a:pt x="2325091" y="824645"/>
                </a:cubicBezTo>
                <a:cubicBezTo>
                  <a:pt x="2281141" y="803885"/>
                  <a:pt x="2232222" y="797816"/>
                  <a:pt x="2185070" y="777717"/>
                </a:cubicBezTo>
                <a:cubicBezTo>
                  <a:pt x="2176788" y="774184"/>
                  <a:pt x="2181868" y="763029"/>
                  <a:pt x="2189708" y="763692"/>
                </a:cubicBezTo>
                <a:cubicBezTo>
                  <a:pt x="2229682" y="767114"/>
                  <a:pt x="2275841" y="777276"/>
                  <a:pt x="2313496" y="791298"/>
                </a:cubicBezTo>
                <a:cubicBezTo>
                  <a:pt x="2322109" y="794501"/>
                  <a:pt x="2330501" y="798257"/>
                  <a:pt x="2338783" y="802230"/>
                </a:cubicBezTo>
                <a:cubicBezTo>
                  <a:pt x="2336355" y="800353"/>
                  <a:pt x="2334256" y="798806"/>
                  <a:pt x="2333263" y="798146"/>
                </a:cubicBezTo>
                <a:cubicBezTo>
                  <a:pt x="2311618" y="784122"/>
                  <a:pt x="2288097" y="775948"/>
                  <a:pt x="2265682" y="763692"/>
                </a:cubicBezTo>
                <a:cubicBezTo>
                  <a:pt x="2256736" y="758834"/>
                  <a:pt x="2258835" y="744365"/>
                  <a:pt x="2270209" y="745579"/>
                </a:cubicBezTo>
                <a:cubicBezTo>
                  <a:pt x="2277386" y="746353"/>
                  <a:pt x="2296601" y="753644"/>
                  <a:pt x="2318575" y="764355"/>
                </a:cubicBezTo>
                <a:cubicBezTo>
                  <a:pt x="2370586" y="768330"/>
                  <a:pt x="2542189" y="776613"/>
                  <a:pt x="2477147" y="745471"/>
                </a:cubicBezTo>
                <a:cubicBezTo>
                  <a:pt x="2464338" y="739397"/>
                  <a:pt x="2471516" y="721175"/>
                  <a:pt x="2483884" y="720622"/>
                </a:cubicBezTo>
                <a:cubicBezTo>
                  <a:pt x="2479356" y="706817"/>
                  <a:pt x="2470522" y="698976"/>
                  <a:pt x="2457382" y="697097"/>
                </a:cubicBezTo>
                <a:cubicBezTo>
                  <a:pt x="2453406" y="695885"/>
                  <a:pt x="2449541" y="694781"/>
                  <a:pt x="2445566" y="693675"/>
                </a:cubicBezTo>
                <a:cubicBezTo>
                  <a:pt x="2433860" y="690474"/>
                  <a:pt x="2421492" y="687823"/>
                  <a:pt x="2410229" y="683296"/>
                </a:cubicBezTo>
                <a:cubicBezTo>
                  <a:pt x="2392340" y="676230"/>
                  <a:pt x="2377653" y="668501"/>
                  <a:pt x="2364512" y="654150"/>
                </a:cubicBezTo>
                <a:cubicBezTo>
                  <a:pt x="2360095" y="649183"/>
                  <a:pt x="2361200" y="642668"/>
                  <a:pt x="2364734" y="638360"/>
                </a:cubicBezTo>
                <a:cubicBezTo>
                  <a:pt x="2350820" y="596616"/>
                  <a:pt x="2458265" y="599928"/>
                  <a:pt x="2458154" y="586020"/>
                </a:cubicBezTo>
                <a:cubicBezTo>
                  <a:pt x="2447443" y="582704"/>
                  <a:pt x="2436622" y="578840"/>
                  <a:pt x="2425689" y="576524"/>
                </a:cubicBezTo>
                <a:cubicBezTo>
                  <a:pt x="2405039" y="572215"/>
                  <a:pt x="2383947" y="570339"/>
                  <a:pt x="2363409" y="565257"/>
                </a:cubicBezTo>
                <a:cubicBezTo>
                  <a:pt x="2353470" y="562832"/>
                  <a:pt x="2353801" y="547924"/>
                  <a:pt x="2364512" y="547151"/>
                </a:cubicBezTo>
                <a:cubicBezTo>
                  <a:pt x="2386709" y="545716"/>
                  <a:pt x="2408794" y="549690"/>
                  <a:pt x="2430216" y="555434"/>
                </a:cubicBezTo>
                <a:cubicBezTo>
                  <a:pt x="2444682" y="559296"/>
                  <a:pt x="2460694" y="562609"/>
                  <a:pt x="2474055" y="570008"/>
                </a:cubicBezTo>
                <a:cubicBezTo>
                  <a:pt x="2479024" y="567908"/>
                  <a:pt x="2484104" y="566144"/>
                  <a:pt x="2489185" y="564593"/>
                </a:cubicBezTo>
                <a:cubicBezTo>
                  <a:pt x="2467099" y="559076"/>
                  <a:pt x="2444572" y="551458"/>
                  <a:pt x="2425909" y="541855"/>
                </a:cubicBezTo>
                <a:cubicBezTo>
                  <a:pt x="2416745" y="537104"/>
                  <a:pt x="2419837" y="522421"/>
                  <a:pt x="2430768" y="523966"/>
                </a:cubicBezTo>
                <a:cubicBezTo>
                  <a:pt x="2461357" y="528272"/>
                  <a:pt x="2496030" y="539646"/>
                  <a:pt x="2524189" y="552782"/>
                </a:cubicBezTo>
                <a:cubicBezTo>
                  <a:pt x="2527392" y="551458"/>
                  <a:pt x="2530483" y="550132"/>
                  <a:pt x="2533575" y="548367"/>
                </a:cubicBezTo>
                <a:cubicBezTo>
                  <a:pt x="2564274" y="530149"/>
                  <a:pt x="2428229" y="481454"/>
                  <a:pt x="2432535" y="482889"/>
                </a:cubicBezTo>
                <a:cubicBezTo>
                  <a:pt x="2363519" y="459476"/>
                  <a:pt x="2293288" y="450197"/>
                  <a:pt x="2223167" y="432528"/>
                </a:cubicBezTo>
                <a:cubicBezTo>
                  <a:pt x="2212787" y="429986"/>
                  <a:pt x="2211241" y="412647"/>
                  <a:pt x="2223608" y="412427"/>
                </a:cubicBezTo>
                <a:cubicBezTo>
                  <a:pt x="2301238" y="410772"/>
                  <a:pt x="2384721" y="433301"/>
                  <a:pt x="2459700" y="463673"/>
                </a:cubicBezTo>
                <a:cubicBezTo>
                  <a:pt x="2484215" y="462237"/>
                  <a:pt x="2509723" y="466211"/>
                  <a:pt x="2534237" y="466542"/>
                </a:cubicBezTo>
                <a:cubicBezTo>
                  <a:pt x="2546385" y="466654"/>
                  <a:pt x="2563833" y="468864"/>
                  <a:pt x="2579181" y="467758"/>
                </a:cubicBezTo>
                <a:cubicBezTo>
                  <a:pt x="2558642" y="461794"/>
                  <a:pt x="2537992" y="454284"/>
                  <a:pt x="2520546" y="444455"/>
                </a:cubicBezTo>
                <a:cubicBezTo>
                  <a:pt x="2513257" y="440259"/>
                  <a:pt x="2515907" y="426786"/>
                  <a:pt x="2525073" y="427780"/>
                </a:cubicBezTo>
                <a:cubicBezTo>
                  <a:pt x="2551575" y="430651"/>
                  <a:pt x="2580176" y="440701"/>
                  <a:pt x="2605573" y="451413"/>
                </a:cubicBezTo>
                <a:cubicBezTo>
                  <a:pt x="2600493" y="435288"/>
                  <a:pt x="2550470" y="416403"/>
                  <a:pt x="2545723" y="415298"/>
                </a:cubicBezTo>
                <a:cubicBezTo>
                  <a:pt x="2525956" y="410660"/>
                  <a:pt x="2506853" y="407126"/>
                  <a:pt x="2489295" y="396855"/>
                </a:cubicBezTo>
                <a:cubicBezTo>
                  <a:pt x="2481344" y="392216"/>
                  <a:pt x="2484988" y="377307"/>
                  <a:pt x="2494815" y="378964"/>
                </a:cubicBezTo>
                <a:cubicBezTo>
                  <a:pt x="2504865" y="380619"/>
                  <a:pt x="2520656" y="383159"/>
                  <a:pt x="2537882" y="387025"/>
                </a:cubicBezTo>
                <a:cubicBezTo>
                  <a:pt x="2544839" y="384485"/>
                  <a:pt x="2552017" y="383381"/>
                  <a:pt x="2561183" y="380841"/>
                </a:cubicBezTo>
                <a:cubicBezTo>
                  <a:pt x="2576973" y="376534"/>
                  <a:pt x="2587463" y="352236"/>
                  <a:pt x="2590445" y="326502"/>
                </a:cubicBezTo>
                <a:cubicBezTo>
                  <a:pt x="2590004" y="326392"/>
                  <a:pt x="2589672" y="326502"/>
                  <a:pt x="2589340" y="326392"/>
                </a:cubicBezTo>
                <a:cubicBezTo>
                  <a:pt x="2449762" y="279677"/>
                  <a:pt x="2302342" y="293812"/>
                  <a:pt x="2159231" y="268853"/>
                </a:cubicBezTo>
                <a:cubicBezTo>
                  <a:pt x="2148960" y="266976"/>
                  <a:pt x="2150507" y="251112"/>
                  <a:pt x="2160776" y="250891"/>
                </a:cubicBezTo>
                <a:cubicBezTo>
                  <a:pt x="2299693" y="247357"/>
                  <a:pt x="2456829" y="258472"/>
                  <a:pt x="2590665" y="299335"/>
                </a:cubicBezTo>
                <a:cubicBezTo>
                  <a:pt x="2588789" y="281001"/>
                  <a:pt x="2582163" y="265319"/>
                  <a:pt x="2569795" y="260680"/>
                </a:cubicBezTo>
                <a:cubicBezTo>
                  <a:pt x="2483111" y="227812"/>
                  <a:pt x="2389248" y="228584"/>
                  <a:pt x="2299030" y="211579"/>
                </a:cubicBezTo>
                <a:cubicBezTo>
                  <a:pt x="2286331" y="209149"/>
                  <a:pt x="2288319" y="187727"/>
                  <a:pt x="2301460" y="188610"/>
                </a:cubicBezTo>
                <a:cubicBezTo>
                  <a:pt x="2308306" y="189052"/>
                  <a:pt x="2315373" y="189715"/>
                  <a:pt x="2322330" y="190156"/>
                </a:cubicBezTo>
                <a:cubicBezTo>
                  <a:pt x="2376770" y="176574"/>
                  <a:pt x="2438719" y="178561"/>
                  <a:pt x="2490067" y="156256"/>
                </a:cubicBezTo>
                <a:cubicBezTo>
                  <a:pt x="2512705" y="146427"/>
                  <a:pt x="2534017" y="133949"/>
                  <a:pt x="2556544" y="124011"/>
                </a:cubicBezTo>
                <a:cubicBezTo>
                  <a:pt x="2579734" y="119594"/>
                  <a:pt x="2586690" y="103471"/>
                  <a:pt x="2577526" y="75534"/>
                </a:cubicBezTo>
                <a:cubicBezTo>
                  <a:pt x="2568912" y="72442"/>
                  <a:pt x="2560078" y="70123"/>
                  <a:pt x="2551023" y="68356"/>
                </a:cubicBezTo>
                <a:cubicBezTo>
                  <a:pt x="2538876" y="65485"/>
                  <a:pt x="2535122" y="49805"/>
                  <a:pt x="2547268" y="43731"/>
                </a:cubicBezTo>
                <a:cubicBezTo>
                  <a:pt x="2549587" y="31584"/>
                  <a:pt x="2550312" y="20886"/>
                  <a:pt x="2549442" y="11640"/>
                </a:cubicBezTo>
                <a:lnTo>
                  <a:pt x="2545763" y="0"/>
                </a:lnTo>
                <a:lnTo>
                  <a:pt x="2585995" y="0"/>
                </a:lnTo>
                <a:lnTo>
                  <a:pt x="2589452" y="26132"/>
                </a:lnTo>
                <a:cubicBezTo>
                  <a:pt x="2588071" y="35311"/>
                  <a:pt x="2584206" y="43787"/>
                  <a:pt x="2578408" y="51130"/>
                </a:cubicBezTo>
                <a:cubicBezTo>
                  <a:pt x="2621916" y="69902"/>
                  <a:pt x="2647535" y="115729"/>
                  <a:pt x="2587243" y="142121"/>
                </a:cubicBezTo>
                <a:cubicBezTo>
                  <a:pt x="2547600" y="159458"/>
                  <a:pt x="2509282" y="185628"/>
                  <a:pt x="2465994" y="193027"/>
                </a:cubicBezTo>
                <a:cubicBezTo>
                  <a:pt x="2450203" y="195678"/>
                  <a:pt x="2434302" y="198218"/>
                  <a:pt x="2418290" y="200646"/>
                </a:cubicBezTo>
                <a:cubicBezTo>
                  <a:pt x="2448878" y="204622"/>
                  <a:pt x="2479246" y="209370"/>
                  <a:pt x="2508288" y="215886"/>
                </a:cubicBezTo>
                <a:cubicBezTo>
                  <a:pt x="2539428" y="222843"/>
                  <a:pt x="2604911" y="230682"/>
                  <a:pt x="2618051" y="266423"/>
                </a:cubicBezTo>
                <a:cubicBezTo>
                  <a:pt x="2629205" y="296573"/>
                  <a:pt x="2615181" y="346605"/>
                  <a:pt x="2602592" y="373994"/>
                </a:cubicBezTo>
                <a:cubicBezTo>
                  <a:pt x="2595414" y="389567"/>
                  <a:pt x="2587574" y="396304"/>
                  <a:pt x="2578188" y="400058"/>
                </a:cubicBezTo>
                <a:cubicBezTo>
                  <a:pt x="2615181" y="413863"/>
                  <a:pt x="2645107" y="436394"/>
                  <a:pt x="2627990" y="473722"/>
                </a:cubicBezTo>
                <a:cubicBezTo>
                  <a:pt x="2616837" y="498236"/>
                  <a:pt x="2576311" y="494484"/>
                  <a:pt x="2555329" y="493930"/>
                </a:cubicBezTo>
                <a:cubicBezTo>
                  <a:pt x="2545391" y="493712"/>
                  <a:pt x="2535011" y="493598"/>
                  <a:pt x="2524521" y="493378"/>
                </a:cubicBezTo>
                <a:cubicBezTo>
                  <a:pt x="2548925" y="503316"/>
                  <a:pt x="2589782" y="516894"/>
                  <a:pt x="2578188" y="548036"/>
                </a:cubicBezTo>
                <a:cubicBezTo>
                  <a:pt x="2562618" y="589773"/>
                  <a:pt x="2494485" y="573762"/>
                  <a:pt x="2480571" y="609981"/>
                </a:cubicBezTo>
                <a:cubicBezTo>
                  <a:pt x="2473725" y="627650"/>
                  <a:pt x="2399739" y="633170"/>
                  <a:pt x="2392230" y="644877"/>
                </a:cubicBezTo>
                <a:cubicBezTo>
                  <a:pt x="2414757" y="658567"/>
                  <a:pt x="2438609" y="664419"/>
                  <a:pt x="2464449" y="672917"/>
                </a:cubicBezTo>
                <a:cubicBezTo>
                  <a:pt x="2478694" y="677557"/>
                  <a:pt x="2498460" y="683077"/>
                  <a:pt x="2506853" y="696987"/>
                </a:cubicBezTo>
                <a:cubicBezTo>
                  <a:pt x="2515024" y="710463"/>
                  <a:pt x="2514803" y="725261"/>
                  <a:pt x="2507515" y="735643"/>
                </a:cubicBezTo>
                <a:cubicBezTo>
                  <a:pt x="2529710" y="756294"/>
                  <a:pt x="2534569" y="788761"/>
                  <a:pt x="2494043" y="796712"/>
                </a:cubicBezTo>
                <a:cubicBezTo>
                  <a:pt x="2458044" y="803665"/>
                  <a:pt x="2415530" y="804769"/>
                  <a:pt x="2375445" y="799581"/>
                </a:cubicBezTo>
                <a:cubicBezTo>
                  <a:pt x="2403824" y="820779"/>
                  <a:pt x="2421382" y="843968"/>
                  <a:pt x="2401064" y="860973"/>
                </a:cubicBezTo>
                <a:cubicBezTo>
                  <a:pt x="2354685" y="899509"/>
                  <a:pt x="2272417" y="894869"/>
                  <a:pt x="2207377" y="875656"/>
                </a:cubicBezTo>
                <a:cubicBezTo>
                  <a:pt x="2214333" y="881729"/>
                  <a:pt x="2221290" y="887916"/>
                  <a:pt x="2228247" y="893986"/>
                </a:cubicBezTo>
                <a:cubicBezTo>
                  <a:pt x="2234541" y="899509"/>
                  <a:pt x="2235646" y="908782"/>
                  <a:pt x="2228909" y="914526"/>
                </a:cubicBezTo>
                <a:cubicBezTo>
                  <a:pt x="2146863" y="984757"/>
                  <a:pt x="2055319" y="926452"/>
                  <a:pt x="1977247" y="879742"/>
                </a:cubicBezTo>
                <a:cubicBezTo>
                  <a:pt x="1966316" y="873229"/>
                  <a:pt x="1955273" y="866712"/>
                  <a:pt x="1944230" y="860199"/>
                </a:cubicBezTo>
                <a:cubicBezTo>
                  <a:pt x="1943899" y="849930"/>
                  <a:pt x="1942353" y="839664"/>
                  <a:pt x="1939813" y="829725"/>
                </a:cubicBezTo>
                <a:cubicBezTo>
                  <a:pt x="1938708" y="851144"/>
                  <a:pt x="1931973" y="873449"/>
                  <a:pt x="1922145" y="892218"/>
                </a:cubicBezTo>
                <a:cubicBezTo>
                  <a:pt x="1942242" y="898072"/>
                  <a:pt x="1947322" y="926563"/>
                  <a:pt x="1935838" y="958919"/>
                </a:cubicBezTo>
                <a:cubicBezTo>
                  <a:pt x="1926010" y="986634"/>
                  <a:pt x="1914636" y="1014572"/>
                  <a:pt x="1896636" y="1037982"/>
                </a:cubicBezTo>
                <a:cubicBezTo>
                  <a:pt x="1879631" y="1060181"/>
                  <a:pt x="1844405" y="1092531"/>
                  <a:pt x="1838883" y="1123125"/>
                </a:cubicBezTo>
                <a:cubicBezTo>
                  <a:pt x="1904697" y="1088997"/>
                  <a:pt x="1988401" y="1078068"/>
                  <a:pt x="2060619" y="1078399"/>
                </a:cubicBezTo>
                <a:cubicBezTo>
                  <a:pt x="2104018" y="1078618"/>
                  <a:pt x="2167733" y="1082815"/>
                  <a:pt x="2192137" y="1127099"/>
                </a:cubicBezTo>
                <a:cubicBezTo>
                  <a:pt x="2209695" y="1158900"/>
                  <a:pt x="2267337" y="1164643"/>
                  <a:pt x="2258172" y="1212566"/>
                </a:cubicBezTo>
                <a:cubicBezTo>
                  <a:pt x="2252651" y="1240947"/>
                  <a:pt x="2236418" y="1266012"/>
                  <a:pt x="2215106" y="1285891"/>
                </a:cubicBezTo>
                <a:cubicBezTo>
                  <a:pt x="2248344" y="1283792"/>
                  <a:pt x="2282687" y="1290746"/>
                  <a:pt x="2301680" y="1309854"/>
                </a:cubicBezTo>
                <a:cubicBezTo>
                  <a:pt x="2340992" y="1349382"/>
                  <a:pt x="2318245" y="1398304"/>
                  <a:pt x="2288871" y="1436619"/>
                </a:cubicBezTo>
                <a:cubicBezTo>
                  <a:pt x="2303005" y="1447659"/>
                  <a:pt x="2306870" y="1463671"/>
                  <a:pt x="2291521" y="1481669"/>
                </a:cubicBezTo>
                <a:cubicBezTo>
                  <a:pt x="2281914" y="1492938"/>
                  <a:pt x="2267890" y="1501662"/>
                  <a:pt x="2252319" y="1508734"/>
                </a:cubicBezTo>
                <a:cubicBezTo>
                  <a:pt x="2275068" y="1511602"/>
                  <a:pt x="2297815" y="1517231"/>
                  <a:pt x="2321557" y="1527281"/>
                </a:cubicBezTo>
                <a:cubicBezTo>
                  <a:pt x="2364512" y="1545282"/>
                  <a:pt x="2395101" y="1571339"/>
                  <a:pt x="2398965" y="1618603"/>
                </a:cubicBezTo>
                <a:cubicBezTo>
                  <a:pt x="2400622" y="1639361"/>
                  <a:pt x="2389359" y="1654381"/>
                  <a:pt x="2373788" y="1662108"/>
                </a:cubicBezTo>
                <a:cubicBezTo>
                  <a:pt x="2381519" y="1667188"/>
                  <a:pt x="2388586" y="1673373"/>
                  <a:pt x="2393886" y="1681877"/>
                </a:cubicBezTo>
                <a:cubicBezTo>
                  <a:pt x="2410781" y="1709261"/>
                  <a:pt x="2398524" y="1749898"/>
                  <a:pt x="2370366" y="1762598"/>
                </a:cubicBezTo>
                <a:cubicBezTo>
                  <a:pt x="2373678" y="1766795"/>
                  <a:pt x="2376770" y="1771544"/>
                  <a:pt x="2379310" y="1777063"/>
                </a:cubicBezTo>
                <a:cubicBezTo>
                  <a:pt x="2393113" y="1806993"/>
                  <a:pt x="2370586" y="1826320"/>
                  <a:pt x="2346734" y="1838242"/>
                </a:cubicBezTo>
                <a:cubicBezTo>
                  <a:pt x="2346955" y="1838569"/>
                  <a:pt x="2347176" y="1838792"/>
                  <a:pt x="2347397" y="1839123"/>
                </a:cubicBezTo>
                <a:cubicBezTo>
                  <a:pt x="2357335" y="1856459"/>
                  <a:pt x="2366279" y="1885173"/>
                  <a:pt x="2347397" y="1900413"/>
                </a:cubicBezTo>
                <a:cubicBezTo>
                  <a:pt x="2339335" y="1906925"/>
                  <a:pt x="2329618" y="1910566"/>
                  <a:pt x="2319458" y="1913218"/>
                </a:cubicBezTo>
                <a:cubicBezTo>
                  <a:pt x="2325201" y="1915430"/>
                  <a:pt x="2330833" y="1917964"/>
                  <a:pt x="2335802" y="1921279"/>
                </a:cubicBezTo>
                <a:cubicBezTo>
                  <a:pt x="2354685" y="1933536"/>
                  <a:pt x="2360207" y="1952083"/>
                  <a:pt x="2344305" y="1969754"/>
                </a:cubicBezTo>
                <a:cubicBezTo>
                  <a:pt x="2333814" y="1981459"/>
                  <a:pt x="2315373" y="1981459"/>
                  <a:pt x="2300023" y="1978148"/>
                </a:cubicBezTo>
                <a:cubicBezTo>
                  <a:pt x="2348501" y="2032032"/>
                  <a:pt x="2223940" y="2068031"/>
                  <a:pt x="2184738" y="2070906"/>
                </a:cubicBezTo>
                <a:cubicBezTo>
                  <a:pt x="2040964" y="2081617"/>
                  <a:pt x="1886035" y="2067812"/>
                  <a:pt x="1738286" y="2041086"/>
                </a:cubicBezTo>
                <a:cubicBezTo>
                  <a:pt x="1798026" y="2064719"/>
                  <a:pt x="1857435" y="2089018"/>
                  <a:pt x="1916955" y="2110442"/>
                </a:cubicBezTo>
                <a:cubicBezTo>
                  <a:pt x="1984425" y="2134732"/>
                  <a:pt x="2070890" y="2151846"/>
                  <a:pt x="2131624" y="2191599"/>
                </a:cubicBezTo>
                <a:cubicBezTo>
                  <a:pt x="2228247" y="2254875"/>
                  <a:pt x="2153047" y="2344872"/>
                  <a:pt x="2067908" y="2356796"/>
                </a:cubicBezTo>
                <a:cubicBezTo>
                  <a:pt x="2080938" y="2364636"/>
                  <a:pt x="2092754" y="2373913"/>
                  <a:pt x="2101919" y="2385176"/>
                </a:cubicBezTo>
                <a:cubicBezTo>
                  <a:pt x="2120691" y="2408367"/>
                  <a:pt x="2119587" y="2427912"/>
                  <a:pt x="2098716" y="2448672"/>
                </a:cubicBezTo>
                <a:cubicBezTo>
                  <a:pt x="2089220" y="2458059"/>
                  <a:pt x="2074423" y="2460377"/>
                  <a:pt x="2058632" y="2459825"/>
                </a:cubicBezTo>
                <a:cubicBezTo>
                  <a:pt x="2067576" y="2469985"/>
                  <a:pt x="2074975" y="2481248"/>
                  <a:pt x="2079944" y="2494168"/>
                </a:cubicBezTo>
                <a:cubicBezTo>
                  <a:pt x="2093195" y="2528512"/>
                  <a:pt x="2053883" y="2554130"/>
                  <a:pt x="2025614" y="2558769"/>
                </a:cubicBezTo>
                <a:cubicBezTo>
                  <a:pt x="1999443" y="2563075"/>
                  <a:pt x="1974818" y="2561087"/>
                  <a:pt x="1950746" y="2556119"/>
                </a:cubicBezTo>
                <a:cubicBezTo>
                  <a:pt x="2000217" y="2590904"/>
                  <a:pt x="2024841" y="2630104"/>
                  <a:pt x="1960020" y="2656387"/>
                </a:cubicBezTo>
                <a:cubicBezTo>
                  <a:pt x="1912979" y="2675491"/>
                  <a:pt x="1909998" y="2714472"/>
                  <a:pt x="1887912" y="2753118"/>
                </a:cubicBezTo>
                <a:cubicBezTo>
                  <a:pt x="1878968" y="2768911"/>
                  <a:pt x="1853901" y="2775425"/>
                  <a:pt x="1837448" y="2773217"/>
                </a:cubicBezTo>
                <a:cubicBezTo>
                  <a:pt x="1792284" y="2767144"/>
                  <a:pt x="1748555" y="2749917"/>
                  <a:pt x="1709685" y="2725403"/>
                </a:cubicBezTo>
                <a:cubicBezTo>
                  <a:pt x="1728788" y="2767144"/>
                  <a:pt x="1737071" y="2812640"/>
                  <a:pt x="1731107" y="2859903"/>
                </a:cubicBezTo>
                <a:cubicBezTo>
                  <a:pt x="1726028" y="2899436"/>
                  <a:pt x="1707697" y="2931900"/>
                  <a:pt x="1672582" y="2934441"/>
                </a:cubicBezTo>
                <a:cubicBezTo>
                  <a:pt x="1692900" y="3002017"/>
                  <a:pt x="1606988" y="2968125"/>
                  <a:pt x="1559837" y="2947583"/>
                </a:cubicBezTo>
                <a:cubicBezTo>
                  <a:pt x="1562376" y="2959510"/>
                  <a:pt x="1563701" y="2971325"/>
                  <a:pt x="1562486" y="2982806"/>
                </a:cubicBezTo>
                <a:cubicBezTo>
                  <a:pt x="1561603" y="2990865"/>
                  <a:pt x="1553321" y="2998813"/>
                  <a:pt x="1544707" y="2995170"/>
                </a:cubicBezTo>
                <a:cubicBezTo>
                  <a:pt x="1525494" y="2987000"/>
                  <a:pt x="1507273" y="2980266"/>
                  <a:pt x="1492366" y="2970332"/>
                </a:cubicBezTo>
                <a:cubicBezTo>
                  <a:pt x="1491041" y="2973753"/>
                  <a:pt x="1489936" y="2977177"/>
                  <a:pt x="1487507" y="2980266"/>
                </a:cubicBezTo>
                <a:cubicBezTo>
                  <a:pt x="1458465" y="3017369"/>
                  <a:pt x="1401595" y="3007208"/>
                  <a:pt x="1368909" y="2976734"/>
                </a:cubicBezTo>
                <a:cubicBezTo>
                  <a:pt x="1379841" y="3014166"/>
                  <a:pt x="1378848" y="3051822"/>
                  <a:pt x="1355216" y="3082521"/>
                </a:cubicBezTo>
                <a:cubicBezTo>
                  <a:pt x="1301881" y="3151979"/>
                  <a:pt x="1192780" y="3144692"/>
                  <a:pt x="1131823" y="3087048"/>
                </a:cubicBezTo>
                <a:cubicBezTo>
                  <a:pt x="1128511" y="3181906"/>
                  <a:pt x="956687" y="3257105"/>
                  <a:pt x="906333" y="3184224"/>
                </a:cubicBezTo>
                <a:cubicBezTo>
                  <a:pt x="883364" y="3226958"/>
                  <a:pt x="815452" y="3205757"/>
                  <a:pt x="777907" y="3174287"/>
                </a:cubicBezTo>
                <a:cubicBezTo>
                  <a:pt x="729872" y="3133978"/>
                  <a:pt x="713529" y="3068607"/>
                  <a:pt x="692658" y="3011847"/>
                </a:cubicBezTo>
                <a:cubicBezTo>
                  <a:pt x="665604" y="2938528"/>
                  <a:pt x="651359" y="2863216"/>
                  <a:pt x="634464" y="2787132"/>
                </a:cubicBezTo>
                <a:cubicBezTo>
                  <a:pt x="627507" y="2755440"/>
                  <a:pt x="619446" y="2724300"/>
                  <a:pt x="610942" y="2693270"/>
                </a:cubicBezTo>
                <a:cubicBezTo>
                  <a:pt x="607740" y="2741857"/>
                  <a:pt x="565668" y="2797290"/>
                  <a:pt x="522601" y="2808003"/>
                </a:cubicBezTo>
                <a:cubicBezTo>
                  <a:pt x="500847" y="2813414"/>
                  <a:pt x="478984" y="2811755"/>
                  <a:pt x="457340" y="2805572"/>
                </a:cubicBezTo>
                <a:cubicBezTo>
                  <a:pt x="457670" y="2810542"/>
                  <a:pt x="454910" y="2815400"/>
                  <a:pt x="450051" y="2817830"/>
                </a:cubicBezTo>
                <a:cubicBezTo>
                  <a:pt x="411291" y="2837486"/>
                  <a:pt x="445856" y="2876356"/>
                  <a:pt x="448726" y="2900540"/>
                </a:cubicBezTo>
                <a:cubicBezTo>
                  <a:pt x="451376" y="2922072"/>
                  <a:pt x="449058" y="2943828"/>
                  <a:pt x="439892" y="2963930"/>
                </a:cubicBezTo>
                <a:cubicBezTo>
                  <a:pt x="428850" y="2988106"/>
                  <a:pt x="410629" y="3014166"/>
                  <a:pt x="380704" y="3010522"/>
                </a:cubicBezTo>
                <a:cubicBezTo>
                  <a:pt x="367784" y="3008865"/>
                  <a:pt x="361048" y="2996163"/>
                  <a:pt x="346802" y="2995945"/>
                </a:cubicBezTo>
                <a:cubicBezTo>
                  <a:pt x="318092" y="2995502"/>
                  <a:pt x="289161" y="2993625"/>
                  <a:pt x="261002" y="2987333"/>
                </a:cubicBezTo>
                <a:cubicBezTo>
                  <a:pt x="203470" y="2974416"/>
                  <a:pt x="147815" y="2955313"/>
                  <a:pt x="90613" y="2941510"/>
                </a:cubicBezTo>
                <a:cubicBezTo>
                  <a:pt x="124404" y="2988988"/>
                  <a:pt x="183261" y="3041774"/>
                  <a:pt x="163053" y="3099638"/>
                </a:cubicBezTo>
                <a:cubicBezTo>
                  <a:pt x="159741" y="3109134"/>
                  <a:pt x="153999" y="3114103"/>
                  <a:pt x="147263" y="3116644"/>
                </a:cubicBezTo>
                <a:cubicBezTo>
                  <a:pt x="196844" y="3175832"/>
                  <a:pt x="211862" y="3274663"/>
                  <a:pt x="138429" y="3320158"/>
                </a:cubicBezTo>
                <a:cubicBezTo>
                  <a:pt x="113638" y="3335507"/>
                  <a:pt x="88737" y="3339068"/>
                  <a:pt x="64705" y="3334845"/>
                </a:cubicBezTo>
                <a:close/>
                <a:moveTo>
                  <a:pt x="0" y="3379599"/>
                </a:moveTo>
                <a:lnTo>
                  <a:pt x="0" y="3331880"/>
                </a:lnTo>
                <a:lnTo>
                  <a:pt x="4141" y="3363548"/>
                </a:lnTo>
                <a:close/>
              </a:path>
            </a:pathLst>
          </a:custGeom>
          <a:solidFill>
            <a:schemeClr val="accent1">
              <a:lumMod val="75000"/>
              <a:alpha val="60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7BDC05-1E39-46AB-85DA-1CE640BF7D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2700" y="2766219"/>
            <a:ext cx="5041900" cy="1325563"/>
          </a:xfrm>
        </p:spPr>
        <p:txBody>
          <a:bodyPr>
            <a:normAutofit/>
          </a:bodyPr>
          <a:lstStyle>
            <a:lvl1pPr algn="ctr">
              <a:defRPr sz="3600" spc="150" baseline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BAA05B5-7C62-4C7B-974C-D555CBDCA4E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282700" y="913448"/>
            <a:ext cx="5041900" cy="5134927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E9E7763-04FA-4330-9CA9-9BEDA31773C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467600" y="913448"/>
            <a:ext cx="3886200" cy="419100"/>
          </a:xfrm>
        </p:spPr>
        <p:txBody>
          <a:bodyPr>
            <a:noAutofit/>
          </a:bodyPr>
          <a:lstStyle>
            <a:lvl1pPr marL="0" indent="0">
              <a:buNone/>
              <a:defRPr sz="2400" b="1" spc="150" baseline="0">
                <a:solidFill>
                  <a:schemeClr val="accent1">
                    <a:lumMod val="40000"/>
                    <a:lumOff val="6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E345D688-761D-45D1-9596-51CE050E83D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467600" y="1275398"/>
            <a:ext cx="3886200" cy="307975"/>
          </a:xfrm>
        </p:spPr>
        <p:txBody>
          <a:bodyPr>
            <a:noAutofit/>
          </a:bodyPr>
          <a:lstStyle>
            <a:lvl1pPr marL="0" indent="0">
              <a:buNone/>
              <a:defRPr sz="1800" b="1" spc="150" baseline="0">
                <a:solidFill>
                  <a:schemeClr val="accent1">
                    <a:lumMod val="40000"/>
                    <a:lumOff val="6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A86631EF-0DC2-4E42-A1B4-25BDBA02F96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467600" y="1672273"/>
            <a:ext cx="3886200" cy="27432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AE5219A9-6F8F-42D4-B799-05EEE72A223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467600" y="2231390"/>
            <a:ext cx="3886200" cy="419100"/>
          </a:xfrm>
        </p:spPr>
        <p:txBody>
          <a:bodyPr>
            <a:noAutofit/>
          </a:bodyPr>
          <a:lstStyle>
            <a:lvl1pPr marL="0" indent="0">
              <a:buNone/>
              <a:defRPr sz="2400" b="1" spc="150" baseline="0">
                <a:solidFill>
                  <a:schemeClr val="accent4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0E50FB0A-80B6-4601-90E5-94B29336DFF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467600" y="2593340"/>
            <a:ext cx="3886200" cy="307975"/>
          </a:xfrm>
        </p:spPr>
        <p:txBody>
          <a:bodyPr>
            <a:noAutofit/>
          </a:bodyPr>
          <a:lstStyle>
            <a:lvl1pPr marL="0" indent="0">
              <a:buNone/>
              <a:defRPr sz="1800" b="1" spc="150" baseline="0">
                <a:solidFill>
                  <a:schemeClr val="accent4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9D618518-DC48-4FB3-B7ED-2D7ABB954AA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467600" y="2990215"/>
            <a:ext cx="3886200" cy="27432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A3BDBE83-C0BD-49D9-9644-D4F8EC8CED0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467600" y="3543935"/>
            <a:ext cx="3886200" cy="419100"/>
          </a:xfrm>
        </p:spPr>
        <p:txBody>
          <a:bodyPr>
            <a:noAutofit/>
          </a:bodyPr>
          <a:lstStyle>
            <a:lvl1pPr marL="0" indent="0">
              <a:buNone/>
              <a:defRPr sz="2400" b="1" spc="150" baseline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F6FBB649-C32B-4A46-8536-AF68CD30FBE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467600" y="3905885"/>
            <a:ext cx="3886200" cy="307975"/>
          </a:xfrm>
        </p:spPr>
        <p:txBody>
          <a:bodyPr>
            <a:noAutofit/>
          </a:bodyPr>
          <a:lstStyle>
            <a:lvl1pPr marL="0" indent="0">
              <a:buNone/>
              <a:defRPr sz="1800" b="1" spc="150" baseline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36EEE65A-4A47-4A90-B494-B088391741F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67600" y="4302760"/>
            <a:ext cx="3886200" cy="27432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C21EF7D2-B086-4706-BF02-7F72F609B9B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467600" y="4856480"/>
            <a:ext cx="3886200" cy="419100"/>
          </a:xfrm>
        </p:spPr>
        <p:txBody>
          <a:bodyPr>
            <a:noAutofit/>
          </a:bodyPr>
          <a:lstStyle>
            <a:lvl1pPr marL="0" indent="0">
              <a:buNone/>
              <a:defRPr sz="2400" b="1" spc="150" baseline="0">
                <a:solidFill>
                  <a:schemeClr val="accent6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AEA62476-7906-4B60-8466-4A84218C10E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67600" y="5218430"/>
            <a:ext cx="3886200" cy="307975"/>
          </a:xfrm>
        </p:spPr>
        <p:txBody>
          <a:bodyPr>
            <a:noAutofit/>
          </a:bodyPr>
          <a:lstStyle>
            <a:lvl1pPr marL="0" indent="0">
              <a:buNone/>
              <a:defRPr sz="1800" b="1" spc="150" baseline="0">
                <a:solidFill>
                  <a:schemeClr val="accent6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1B901576-262C-463F-BC4C-EF36067EA08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467600" y="5615305"/>
            <a:ext cx="3886200" cy="27432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51AF3B-E111-4ECF-992B-02270AACE8A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009321" y="6356350"/>
            <a:ext cx="1228725" cy="365125"/>
          </a:xfrm>
        </p:spPr>
        <p:txBody>
          <a:bodyPr/>
          <a:lstStyle>
            <a:lvl1pPr>
              <a:defRPr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1536D8-31ED-4F34-9E40-B22038A5D8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10099" y="6356350"/>
            <a:ext cx="5343526" cy="365125"/>
          </a:xfrm>
        </p:spPr>
        <p:txBody>
          <a:bodyPr/>
          <a:lstStyle>
            <a:lvl1pPr>
              <a:defRPr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5E462A-DCEB-440A-83F9-8AF843389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34624" y="6356350"/>
            <a:ext cx="1019175" cy="365125"/>
          </a:xfrm>
        </p:spPr>
        <p:txBody>
          <a:bodyPr/>
          <a:lstStyle>
            <a:lvl1pPr>
              <a:defRPr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37999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Lef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7BE23FDF-7D8D-4D24-90A4-76C7422755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38201" y="909636"/>
            <a:ext cx="4083463" cy="4830650"/>
          </a:xfrm>
          <a:custGeom>
            <a:avLst/>
            <a:gdLst>
              <a:gd name="connsiteX0" fmla="*/ 0 w 4083463"/>
              <a:gd name="connsiteY0" fmla="*/ 0 h 4830650"/>
              <a:gd name="connsiteX1" fmla="*/ 3406997 w 4083463"/>
              <a:gd name="connsiteY1" fmla="*/ 0 h 4830650"/>
              <a:gd name="connsiteX2" fmla="*/ 4083463 w 4083463"/>
              <a:gd name="connsiteY2" fmla="*/ 970121 h 4830650"/>
              <a:gd name="connsiteX3" fmla="*/ 4083463 w 4083463"/>
              <a:gd name="connsiteY3" fmla="*/ 2746724 h 4830650"/>
              <a:gd name="connsiteX4" fmla="*/ 4083463 w 4083463"/>
              <a:gd name="connsiteY4" fmla="*/ 3082004 h 4830650"/>
              <a:gd name="connsiteX5" fmla="*/ 4083463 w 4083463"/>
              <a:gd name="connsiteY5" fmla="*/ 4830650 h 4830650"/>
              <a:gd name="connsiteX6" fmla="*/ 0 w 4083463"/>
              <a:gd name="connsiteY6" fmla="*/ 4830650 h 4830650"/>
              <a:gd name="connsiteX7" fmla="*/ 0 w 4083463"/>
              <a:gd name="connsiteY7" fmla="*/ 3082004 h 4830650"/>
              <a:gd name="connsiteX8" fmla="*/ 0 w 4083463"/>
              <a:gd name="connsiteY8" fmla="*/ 2746724 h 4830650"/>
              <a:gd name="connsiteX9" fmla="*/ 0 w 4083463"/>
              <a:gd name="connsiteY9" fmla="*/ 0 h 4830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83463" h="4830650">
                <a:moveTo>
                  <a:pt x="0" y="0"/>
                </a:moveTo>
                <a:lnTo>
                  <a:pt x="3406997" y="0"/>
                </a:lnTo>
                <a:lnTo>
                  <a:pt x="4083463" y="970121"/>
                </a:lnTo>
                <a:lnTo>
                  <a:pt x="4083463" y="2746724"/>
                </a:lnTo>
                <a:lnTo>
                  <a:pt x="4083463" y="3082004"/>
                </a:lnTo>
                <a:lnTo>
                  <a:pt x="4083463" y="4830650"/>
                </a:lnTo>
                <a:lnTo>
                  <a:pt x="0" y="4830650"/>
                </a:lnTo>
                <a:lnTo>
                  <a:pt x="0" y="3082004"/>
                </a:lnTo>
                <a:lnTo>
                  <a:pt x="0" y="2746724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2812955"/>
            <a:ext cx="2971800" cy="787273"/>
          </a:xfrm>
        </p:spPr>
        <p:txBody>
          <a:bodyPr anchor="b">
            <a:noAutofit/>
          </a:bodyPr>
          <a:lstStyle>
            <a:lvl1pPr>
              <a:defRPr sz="3600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50A65934-4940-45CD-84B5-AF6E83A3E02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725613" y="406400"/>
            <a:ext cx="5992812" cy="5705475"/>
          </a:xfrm>
          <a:custGeom>
            <a:avLst/>
            <a:gdLst>
              <a:gd name="connsiteX0" fmla="*/ 0 w 5992812"/>
              <a:gd name="connsiteY0" fmla="*/ 0 h 5705475"/>
              <a:gd name="connsiteX1" fmla="*/ 5992812 w 5992812"/>
              <a:gd name="connsiteY1" fmla="*/ 0 h 5705475"/>
              <a:gd name="connsiteX2" fmla="*/ 5992812 w 5992812"/>
              <a:gd name="connsiteY2" fmla="*/ 5705475 h 5705475"/>
              <a:gd name="connsiteX3" fmla="*/ 0 w 5992812"/>
              <a:gd name="connsiteY3" fmla="*/ 5705475 h 5705475"/>
              <a:gd name="connsiteX4" fmla="*/ 0 w 5992812"/>
              <a:gd name="connsiteY4" fmla="*/ 5328303 h 5705475"/>
              <a:gd name="connsiteX5" fmla="*/ 3196051 w 5992812"/>
              <a:gd name="connsiteY5" fmla="*/ 5328303 h 5705475"/>
              <a:gd name="connsiteX6" fmla="*/ 3196051 w 5992812"/>
              <a:gd name="connsiteY6" fmla="*/ 3579657 h 5705475"/>
              <a:gd name="connsiteX7" fmla="*/ 3196051 w 5992812"/>
              <a:gd name="connsiteY7" fmla="*/ 3244377 h 5705475"/>
              <a:gd name="connsiteX8" fmla="*/ 3196051 w 5992812"/>
              <a:gd name="connsiteY8" fmla="*/ 1467774 h 5705475"/>
              <a:gd name="connsiteX9" fmla="*/ 2519585 w 5992812"/>
              <a:gd name="connsiteY9" fmla="*/ 497653 h 5705475"/>
              <a:gd name="connsiteX10" fmla="*/ 0 w 5992812"/>
              <a:gd name="connsiteY10" fmla="*/ 497653 h 5705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992812" h="5705475">
                <a:moveTo>
                  <a:pt x="0" y="0"/>
                </a:moveTo>
                <a:lnTo>
                  <a:pt x="5992812" y="0"/>
                </a:lnTo>
                <a:lnTo>
                  <a:pt x="5992812" y="5705475"/>
                </a:lnTo>
                <a:lnTo>
                  <a:pt x="0" y="5705475"/>
                </a:lnTo>
                <a:lnTo>
                  <a:pt x="0" y="5328303"/>
                </a:lnTo>
                <a:lnTo>
                  <a:pt x="3196051" y="5328303"/>
                </a:lnTo>
                <a:lnTo>
                  <a:pt x="3196051" y="3579657"/>
                </a:lnTo>
                <a:lnTo>
                  <a:pt x="3196051" y="3244377"/>
                </a:lnTo>
                <a:lnTo>
                  <a:pt x="3196051" y="1467774"/>
                </a:lnTo>
                <a:lnTo>
                  <a:pt x="2519585" y="497653"/>
                </a:lnTo>
                <a:lnTo>
                  <a:pt x="0" y="49765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393" name="Text Placeholder 392">
            <a:extLst>
              <a:ext uri="{FF2B5EF4-FFF2-40B4-BE49-F238E27FC236}">
                <a16:creationId xmlns:a16="http://schemas.microsoft.com/office/drawing/2014/main" id="{07459921-A067-452C-8A98-C114F72243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95400" y="3809567"/>
            <a:ext cx="2984627" cy="1539673"/>
          </a:xfrm>
        </p:spPr>
        <p:txBody>
          <a:bodyPr anchor="t">
            <a:normAutofit/>
          </a:bodyPr>
          <a:lstStyle>
            <a:lvl1pPr marL="0" indent="0">
              <a:lnSpc>
                <a:spcPts val="16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AF0B0950-9DF6-4BA2-8788-F52804E6E6A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899400" y="406400"/>
            <a:ext cx="4292600" cy="570388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269846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phic 16">
            <a:extLst>
              <a:ext uri="{FF2B5EF4-FFF2-40B4-BE49-F238E27FC236}">
                <a16:creationId xmlns:a16="http://schemas.microsoft.com/office/drawing/2014/main" id="{749E0F8A-1ECB-48F4-8C65-A8919B4A03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57600" y="954087"/>
            <a:ext cx="8001000" cy="27336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5486" y="1319211"/>
            <a:ext cx="6349313" cy="890590"/>
          </a:xfrm>
        </p:spPr>
        <p:txBody>
          <a:bodyPr anchor="b">
            <a:normAutofit/>
          </a:bodyPr>
          <a:lstStyle>
            <a:lvl1pPr>
              <a:defRPr sz="3600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D6AA4366-75A7-487E-9F8C-6AFEC685E00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33400" y="431800"/>
            <a:ext cx="4829175" cy="5765800"/>
          </a:xfrm>
          <a:custGeom>
            <a:avLst/>
            <a:gdLst>
              <a:gd name="connsiteX0" fmla="*/ 0 w 4829175"/>
              <a:gd name="connsiteY0" fmla="*/ 0 h 5765800"/>
              <a:gd name="connsiteX1" fmla="*/ 4829175 w 4829175"/>
              <a:gd name="connsiteY1" fmla="*/ 0 h 5765800"/>
              <a:gd name="connsiteX2" fmla="*/ 4829175 w 4829175"/>
              <a:gd name="connsiteY2" fmla="*/ 522286 h 5765800"/>
              <a:gd name="connsiteX3" fmla="*/ 3124200 w 4829175"/>
              <a:gd name="connsiteY3" fmla="*/ 522286 h 5765800"/>
              <a:gd name="connsiteX4" fmla="*/ 3124200 w 4829175"/>
              <a:gd name="connsiteY4" fmla="*/ 3255961 h 5765800"/>
              <a:gd name="connsiteX5" fmla="*/ 4829175 w 4829175"/>
              <a:gd name="connsiteY5" fmla="*/ 3255961 h 5765800"/>
              <a:gd name="connsiteX6" fmla="*/ 4829175 w 4829175"/>
              <a:gd name="connsiteY6" fmla="*/ 5765800 h 5765800"/>
              <a:gd name="connsiteX7" fmla="*/ 0 w 4829175"/>
              <a:gd name="connsiteY7" fmla="*/ 5765800 h 5765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29175" h="5765800">
                <a:moveTo>
                  <a:pt x="0" y="0"/>
                </a:moveTo>
                <a:lnTo>
                  <a:pt x="4829175" y="0"/>
                </a:lnTo>
                <a:lnTo>
                  <a:pt x="4829175" y="522286"/>
                </a:lnTo>
                <a:lnTo>
                  <a:pt x="3124200" y="522286"/>
                </a:lnTo>
                <a:lnTo>
                  <a:pt x="3124200" y="3255961"/>
                </a:lnTo>
                <a:lnTo>
                  <a:pt x="4829175" y="3255961"/>
                </a:lnTo>
                <a:lnTo>
                  <a:pt x="4829175" y="5765800"/>
                </a:lnTo>
                <a:lnTo>
                  <a:pt x="0" y="57658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7737448A-9BAE-45F0-859E-030B63261F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122780" y="2398106"/>
            <a:ext cx="6951619" cy="890590"/>
          </a:xfrm>
        </p:spPr>
        <p:txBody>
          <a:bodyPr/>
          <a:lstStyle>
            <a:lvl1pPr marL="0" indent="0">
              <a:lnSpc>
                <a:spcPts val="1600"/>
              </a:lnSpc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E8D44542-A98C-4FDA-82C1-FF42DB588D9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554663" y="3887788"/>
            <a:ext cx="2957512" cy="230981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BD349A42-C7D2-456B-8B7D-F7163DCD5DC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701088" y="3887787"/>
            <a:ext cx="2957512" cy="230981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8" name="Freeform: Shape 177">
            <a:extLst>
              <a:ext uri="{FF2B5EF4-FFF2-40B4-BE49-F238E27FC236}">
                <a16:creationId xmlns:a16="http://schemas.microsoft.com/office/drawing/2014/main" id="{E9717072-DCCD-43A5-A3D1-BBAA063874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828369">
            <a:off x="7974051" y="-376308"/>
            <a:ext cx="4016295" cy="2973907"/>
          </a:xfrm>
          <a:custGeom>
            <a:avLst/>
            <a:gdLst>
              <a:gd name="connsiteX0" fmla="*/ 422228 w 4016295"/>
              <a:gd name="connsiteY0" fmla="*/ 2515073 h 2973907"/>
              <a:gd name="connsiteX1" fmla="*/ 432544 w 4016295"/>
              <a:gd name="connsiteY1" fmla="*/ 2523480 h 2973907"/>
              <a:gd name="connsiteX2" fmla="*/ 436239 w 4016295"/>
              <a:gd name="connsiteY2" fmla="*/ 2564619 h 2973907"/>
              <a:gd name="connsiteX3" fmla="*/ 412294 w 4016295"/>
              <a:gd name="connsiteY3" fmla="*/ 2567932 h 2973907"/>
              <a:gd name="connsiteX4" fmla="*/ 410765 w 4016295"/>
              <a:gd name="connsiteY4" fmla="*/ 2520804 h 2973907"/>
              <a:gd name="connsiteX5" fmla="*/ 422228 w 4016295"/>
              <a:gd name="connsiteY5" fmla="*/ 2515073 h 2973907"/>
              <a:gd name="connsiteX6" fmla="*/ 273334 w 4016295"/>
              <a:gd name="connsiteY6" fmla="*/ 2529719 h 2973907"/>
              <a:gd name="connsiteX7" fmla="*/ 279065 w 4016295"/>
              <a:gd name="connsiteY7" fmla="*/ 2534178 h 2973907"/>
              <a:gd name="connsiteX8" fmla="*/ 242383 w 4016295"/>
              <a:gd name="connsiteY8" fmla="*/ 2619897 h 2973907"/>
              <a:gd name="connsiteX9" fmla="*/ 197421 w 4016295"/>
              <a:gd name="connsiteY9" fmla="*/ 2726377 h 2973907"/>
              <a:gd name="connsiteX10" fmla="*/ 188378 w 4016295"/>
              <a:gd name="connsiteY10" fmla="*/ 2722811 h 2973907"/>
              <a:gd name="connsiteX11" fmla="*/ 213980 w 4016295"/>
              <a:gd name="connsiteY11" fmla="*/ 2642569 h 2973907"/>
              <a:gd name="connsiteX12" fmla="*/ 273334 w 4016295"/>
              <a:gd name="connsiteY12" fmla="*/ 2529719 h 2973907"/>
              <a:gd name="connsiteX13" fmla="*/ 424265 w 4016295"/>
              <a:gd name="connsiteY13" fmla="*/ 2456610 h 2973907"/>
              <a:gd name="connsiteX14" fmla="*/ 439422 w 4016295"/>
              <a:gd name="connsiteY14" fmla="*/ 2511760 h 2973907"/>
              <a:gd name="connsiteX15" fmla="*/ 432800 w 4016295"/>
              <a:gd name="connsiteY15" fmla="*/ 2511506 h 2973907"/>
              <a:gd name="connsiteX16" fmla="*/ 413566 w 4016295"/>
              <a:gd name="connsiteY16" fmla="*/ 2469092 h 2973907"/>
              <a:gd name="connsiteX17" fmla="*/ 424265 w 4016295"/>
              <a:gd name="connsiteY17" fmla="*/ 2456610 h 2973907"/>
              <a:gd name="connsiteX18" fmla="*/ 431398 w 4016295"/>
              <a:gd name="connsiteY18" fmla="*/ 2389280 h 2973907"/>
              <a:gd name="connsiteX19" fmla="*/ 443243 w 4016295"/>
              <a:gd name="connsiteY19" fmla="*/ 2394582 h 2973907"/>
              <a:gd name="connsiteX20" fmla="*/ 451141 w 4016295"/>
              <a:gd name="connsiteY20" fmla="*/ 2441454 h 2973907"/>
              <a:gd name="connsiteX21" fmla="*/ 442607 w 4016295"/>
              <a:gd name="connsiteY21" fmla="*/ 2444001 h 2973907"/>
              <a:gd name="connsiteX22" fmla="*/ 422610 w 4016295"/>
              <a:gd name="connsiteY22" fmla="*/ 2399548 h 2973907"/>
              <a:gd name="connsiteX23" fmla="*/ 431398 w 4016295"/>
              <a:gd name="connsiteY23" fmla="*/ 2389280 h 2973907"/>
              <a:gd name="connsiteX24" fmla="*/ 440648 w 4016295"/>
              <a:gd name="connsiteY24" fmla="*/ 2328221 h 2973907"/>
              <a:gd name="connsiteX25" fmla="*/ 453815 w 4016295"/>
              <a:gd name="connsiteY25" fmla="*/ 2330769 h 2973907"/>
              <a:gd name="connsiteX26" fmla="*/ 456744 w 4016295"/>
              <a:gd name="connsiteY26" fmla="*/ 2369999 h 2973907"/>
              <a:gd name="connsiteX27" fmla="*/ 447573 w 4016295"/>
              <a:gd name="connsiteY27" fmla="*/ 2370126 h 2973907"/>
              <a:gd name="connsiteX28" fmla="*/ 435983 w 4016295"/>
              <a:gd name="connsiteY28" fmla="*/ 2340958 h 2973907"/>
              <a:gd name="connsiteX29" fmla="*/ 440648 w 4016295"/>
              <a:gd name="connsiteY29" fmla="*/ 2328221 h 2973907"/>
              <a:gd name="connsiteX30" fmla="*/ 360199 w 4016295"/>
              <a:gd name="connsiteY30" fmla="*/ 2341213 h 2973907"/>
              <a:gd name="connsiteX31" fmla="*/ 369623 w 4016295"/>
              <a:gd name="connsiteY31" fmla="*/ 2348090 h 2973907"/>
              <a:gd name="connsiteX32" fmla="*/ 300590 w 4016295"/>
              <a:gd name="connsiteY32" fmla="*/ 2418653 h 2973907"/>
              <a:gd name="connsiteX33" fmla="*/ 293330 w 4016295"/>
              <a:gd name="connsiteY33" fmla="*/ 2409229 h 2973907"/>
              <a:gd name="connsiteX34" fmla="*/ 360199 w 4016295"/>
              <a:gd name="connsiteY34" fmla="*/ 2341213 h 2973907"/>
              <a:gd name="connsiteX35" fmla="*/ 391531 w 4016295"/>
              <a:gd name="connsiteY35" fmla="*/ 2280586 h 2973907"/>
              <a:gd name="connsiteX36" fmla="*/ 394588 w 4016295"/>
              <a:gd name="connsiteY36" fmla="*/ 2285298 h 2973907"/>
              <a:gd name="connsiteX37" fmla="*/ 322243 w 4016295"/>
              <a:gd name="connsiteY37" fmla="*/ 2357389 h 2973907"/>
              <a:gd name="connsiteX38" fmla="*/ 222259 w 4016295"/>
              <a:gd name="connsiteY38" fmla="*/ 2430754 h 2973907"/>
              <a:gd name="connsiteX39" fmla="*/ 216145 w 4016295"/>
              <a:gd name="connsiteY39" fmla="*/ 2419673 h 2973907"/>
              <a:gd name="connsiteX40" fmla="*/ 293968 w 4016295"/>
              <a:gd name="connsiteY40" fmla="*/ 2350893 h 2973907"/>
              <a:gd name="connsiteX41" fmla="*/ 391531 w 4016295"/>
              <a:gd name="connsiteY41" fmla="*/ 2280586 h 2973907"/>
              <a:gd name="connsiteX42" fmla="*/ 466807 w 4016295"/>
              <a:gd name="connsiteY42" fmla="*/ 2256799 h 2973907"/>
              <a:gd name="connsiteX43" fmla="*/ 474067 w 4016295"/>
              <a:gd name="connsiteY43" fmla="*/ 2262499 h 2973907"/>
              <a:gd name="connsiteX44" fmla="*/ 473940 w 4016295"/>
              <a:gd name="connsiteY44" fmla="*/ 2295869 h 2973907"/>
              <a:gd name="connsiteX45" fmla="*/ 462603 w 4016295"/>
              <a:gd name="connsiteY45" fmla="*/ 2295615 h 2973907"/>
              <a:gd name="connsiteX46" fmla="*/ 460311 w 4016295"/>
              <a:gd name="connsiteY46" fmla="*/ 2262754 h 2973907"/>
              <a:gd name="connsiteX47" fmla="*/ 466807 w 4016295"/>
              <a:gd name="connsiteY47" fmla="*/ 2256799 h 2973907"/>
              <a:gd name="connsiteX48" fmla="*/ 390432 w 4016295"/>
              <a:gd name="connsiteY48" fmla="*/ 2238654 h 2973907"/>
              <a:gd name="connsiteX49" fmla="*/ 409744 w 4016295"/>
              <a:gd name="connsiteY49" fmla="*/ 2234479 h 2973907"/>
              <a:gd name="connsiteX50" fmla="*/ 413056 w 4016295"/>
              <a:gd name="connsiteY50" fmla="*/ 2240719 h 2973907"/>
              <a:gd name="connsiteX51" fmla="*/ 330012 w 4016295"/>
              <a:gd name="connsiteY51" fmla="*/ 2302112 h 2973907"/>
              <a:gd name="connsiteX52" fmla="*/ 235121 w 4016295"/>
              <a:gd name="connsiteY52" fmla="*/ 2365158 h 2973907"/>
              <a:gd name="connsiteX53" fmla="*/ 230282 w 4016295"/>
              <a:gd name="connsiteY53" fmla="*/ 2355479 h 2973907"/>
              <a:gd name="connsiteX54" fmla="*/ 339563 w 4016295"/>
              <a:gd name="connsiteY54" fmla="*/ 2273581 h 2973907"/>
              <a:gd name="connsiteX55" fmla="*/ 390432 w 4016295"/>
              <a:gd name="connsiteY55" fmla="*/ 2238654 h 2973907"/>
              <a:gd name="connsiteX56" fmla="*/ 365421 w 4016295"/>
              <a:gd name="connsiteY56" fmla="*/ 2218939 h 2973907"/>
              <a:gd name="connsiteX57" fmla="*/ 373827 w 4016295"/>
              <a:gd name="connsiteY57" fmla="*/ 2222124 h 2973907"/>
              <a:gd name="connsiteX58" fmla="*/ 376247 w 4016295"/>
              <a:gd name="connsiteY58" fmla="*/ 2225180 h 2973907"/>
              <a:gd name="connsiteX59" fmla="*/ 376247 w 4016295"/>
              <a:gd name="connsiteY59" fmla="*/ 2230530 h 2973907"/>
              <a:gd name="connsiteX60" fmla="*/ 350519 w 4016295"/>
              <a:gd name="connsiteY60" fmla="*/ 2243777 h 2973907"/>
              <a:gd name="connsiteX61" fmla="*/ 318676 w 4016295"/>
              <a:gd name="connsiteY61" fmla="*/ 2263519 h 2973907"/>
              <a:gd name="connsiteX62" fmla="*/ 264799 w 4016295"/>
              <a:gd name="connsiteY62" fmla="*/ 2296634 h 2973907"/>
              <a:gd name="connsiteX63" fmla="*/ 258814 w 4016295"/>
              <a:gd name="connsiteY63" fmla="*/ 2288610 h 2973907"/>
              <a:gd name="connsiteX64" fmla="*/ 307724 w 4016295"/>
              <a:gd name="connsiteY64" fmla="*/ 2248234 h 2973907"/>
              <a:gd name="connsiteX65" fmla="*/ 365421 w 4016295"/>
              <a:gd name="connsiteY65" fmla="*/ 2218939 h 2973907"/>
              <a:gd name="connsiteX66" fmla="*/ 431270 w 4016295"/>
              <a:gd name="connsiteY66" fmla="*/ 2182894 h 2973907"/>
              <a:gd name="connsiteX67" fmla="*/ 438022 w 4016295"/>
              <a:gd name="connsiteY67" fmla="*/ 2192320 h 2973907"/>
              <a:gd name="connsiteX68" fmla="*/ 393314 w 4016295"/>
              <a:gd name="connsiteY68" fmla="*/ 2222124 h 2973907"/>
              <a:gd name="connsiteX69" fmla="*/ 389875 w 4016295"/>
              <a:gd name="connsiteY69" fmla="*/ 2212444 h 2973907"/>
              <a:gd name="connsiteX70" fmla="*/ 431270 w 4016295"/>
              <a:gd name="connsiteY70" fmla="*/ 2182894 h 2973907"/>
              <a:gd name="connsiteX71" fmla="*/ 795292 w 4016295"/>
              <a:gd name="connsiteY71" fmla="*/ 2068973 h 2973907"/>
              <a:gd name="connsiteX72" fmla="*/ 767525 w 4016295"/>
              <a:gd name="connsiteY72" fmla="*/ 2115718 h 2973907"/>
              <a:gd name="connsiteX73" fmla="*/ 727276 w 4016295"/>
              <a:gd name="connsiteY73" fmla="*/ 2178001 h 2973907"/>
              <a:gd name="connsiteX74" fmla="*/ 727786 w 4016295"/>
              <a:gd name="connsiteY74" fmla="*/ 2180930 h 2973907"/>
              <a:gd name="connsiteX75" fmla="*/ 744344 w 4016295"/>
              <a:gd name="connsiteY75" fmla="*/ 2261428 h 2973907"/>
              <a:gd name="connsiteX76" fmla="*/ 780517 w 4016295"/>
              <a:gd name="connsiteY76" fmla="*/ 2342052 h 2973907"/>
              <a:gd name="connsiteX77" fmla="*/ 784337 w 4016295"/>
              <a:gd name="connsiteY77" fmla="*/ 2238373 h 2973907"/>
              <a:gd name="connsiteX78" fmla="*/ 788413 w 4016295"/>
              <a:gd name="connsiteY78" fmla="*/ 2184624 h 2973907"/>
              <a:gd name="connsiteX79" fmla="*/ 742942 w 4016295"/>
              <a:gd name="connsiteY79" fmla="*/ 2224618 h 2973907"/>
              <a:gd name="connsiteX80" fmla="*/ 736702 w 4016295"/>
              <a:gd name="connsiteY80" fmla="*/ 2216338 h 2973907"/>
              <a:gd name="connsiteX81" fmla="*/ 775932 w 4016295"/>
              <a:gd name="connsiteY81" fmla="*/ 2163226 h 2973907"/>
              <a:gd name="connsiteX82" fmla="*/ 795037 w 4016295"/>
              <a:gd name="connsiteY82" fmla="*/ 2120939 h 2973907"/>
              <a:gd name="connsiteX83" fmla="*/ 795292 w 4016295"/>
              <a:gd name="connsiteY83" fmla="*/ 2068973 h 2973907"/>
              <a:gd name="connsiteX84" fmla="*/ 459546 w 4016295"/>
              <a:gd name="connsiteY84" fmla="*/ 2135767 h 2973907"/>
              <a:gd name="connsiteX85" fmla="*/ 466170 w 4016295"/>
              <a:gd name="connsiteY85" fmla="*/ 2142390 h 2973907"/>
              <a:gd name="connsiteX86" fmla="*/ 414076 w 4016295"/>
              <a:gd name="connsiteY86" fmla="*/ 2179455 h 2973907"/>
              <a:gd name="connsiteX87" fmla="*/ 410636 w 4016295"/>
              <a:gd name="connsiteY87" fmla="*/ 2170667 h 2973907"/>
              <a:gd name="connsiteX88" fmla="*/ 459546 w 4016295"/>
              <a:gd name="connsiteY88" fmla="*/ 2135767 h 2973907"/>
              <a:gd name="connsiteX89" fmla="*/ 158287 w 4016295"/>
              <a:gd name="connsiteY89" fmla="*/ 2191970 h 2973907"/>
              <a:gd name="connsiteX90" fmla="*/ 183283 w 4016295"/>
              <a:gd name="connsiteY90" fmla="*/ 2190281 h 2973907"/>
              <a:gd name="connsiteX91" fmla="*/ 184685 w 4016295"/>
              <a:gd name="connsiteY91" fmla="*/ 2201745 h 2973907"/>
              <a:gd name="connsiteX92" fmla="*/ 137430 w 4016295"/>
              <a:gd name="connsiteY92" fmla="*/ 2210024 h 2973907"/>
              <a:gd name="connsiteX93" fmla="*/ 135775 w 4016295"/>
              <a:gd name="connsiteY93" fmla="*/ 2202637 h 2973907"/>
              <a:gd name="connsiteX94" fmla="*/ 158287 w 4016295"/>
              <a:gd name="connsiteY94" fmla="*/ 2191970 h 2973907"/>
              <a:gd name="connsiteX95" fmla="*/ 403887 w 4016295"/>
              <a:gd name="connsiteY95" fmla="*/ 2125959 h 2973907"/>
              <a:gd name="connsiteX96" fmla="*/ 412292 w 4016295"/>
              <a:gd name="connsiteY96" fmla="*/ 2140225 h 2973907"/>
              <a:gd name="connsiteX97" fmla="*/ 379685 w 4016295"/>
              <a:gd name="connsiteY97" fmla="*/ 2151179 h 2973907"/>
              <a:gd name="connsiteX98" fmla="*/ 377138 w 4016295"/>
              <a:gd name="connsiteY98" fmla="*/ 2140098 h 2973907"/>
              <a:gd name="connsiteX99" fmla="*/ 403887 w 4016295"/>
              <a:gd name="connsiteY99" fmla="*/ 2125959 h 2973907"/>
              <a:gd name="connsiteX100" fmla="*/ 467953 w 4016295"/>
              <a:gd name="connsiteY100" fmla="*/ 2098829 h 2973907"/>
              <a:gd name="connsiteX101" fmla="*/ 475468 w 4016295"/>
              <a:gd name="connsiteY101" fmla="*/ 2107236 h 2973907"/>
              <a:gd name="connsiteX102" fmla="*/ 428851 w 4016295"/>
              <a:gd name="connsiteY102" fmla="*/ 2140479 h 2973907"/>
              <a:gd name="connsiteX103" fmla="*/ 422866 w 4016295"/>
              <a:gd name="connsiteY103" fmla="*/ 2131818 h 2973907"/>
              <a:gd name="connsiteX104" fmla="*/ 467953 w 4016295"/>
              <a:gd name="connsiteY104" fmla="*/ 2098829 h 2973907"/>
              <a:gd name="connsiteX105" fmla="*/ 2108976 w 4016295"/>
              <a:gd name="connsiteY105" fmla="*/ 1676984 h 2973907"/>
              <a:gd name="connsiteX106" fmla="*/ 2116999 w 4016295"/>
              <a:gd name="connsiteY106" fmla="*/ 1688829 h 2973907"/>
              <a:gd name="connsiteX107" fmla="*/ 2060575 w 4016295"/>
              <a:gd name="connsiteY107" fmla="*/ 1721435 h 2973907"/>
              <a:gd name="connsiteX108" fmla="*/ 2056118 w 4016295"/>
              <a:gd name="connsiteY108" fmla="*/ 1710863 h 2973907"/>
              <a:gd name="connsiteX109" fmla="*/ 2080063 w 4016295"/>
              <a:gd name="connsiteY109" fmla="*/ 1691376 h 2973907"/>
              <a:gd name="connsiteX110" fmla="*/ 2108976 w 4016295"/>
              <a:gd name="connsiteY110" fmla="*/ 1676984 h 2973907"/>
              <a:gd name="connsiteX111" fmla="*/ 788922 w 4016295"/>
              <a:gd name="connsiteY111" fmla="*/ 1974083 h 2973907"/>
              <a:gd name="connsiteX112" fmla="*/ 718871 w 4016295"/>
              <a:gd name="connsiteY112" fmla="*/ 2103108 h 2973907"/>
              <a:gd name="connsiteX113" fmla="*/ 722946 w 4016295"/>
              <a:gd name="connsiteY113" fmla="*/ 2152017 h 2973907"/>
              <a:gd name="connsiteX114" fmla="*/ 736702 w 4016295"/>
              <a:gd name="connsiteY114" fmla="*/ 2132148 h 2973907"/>
              <a:gd name="connsiteX115" fmla="*/ 756572 w 4016295"/>
              <a:gd name="connsiteY115" fmla="*/ 2093683 h 2973907"/>
              <a:gd name="connsiteX116" fmla="*/ 792616 w 4016295"/>
              <a:gd name="connsiteY116" fmla="*/ 2026304 h 2973907"/>
              <a:gd name="connsiteX117" fmla="*/ 788922 w 4016295"/>
              <a:gd name="connsiteY117" fmla="*/ 1974083 h 2973907"/>
              <a:gd name="connsiteX118" fmla="*/ 1722283 w 4016295"/>
              <a:gd name="connsiteY118" fmla="*/ 1744691 h 2973907"/>
              <a:gd name="connsiteX119" fmla="*/ 1686875 w 4016295"/>
              <a:gd name="connsiteY119" fmla="*/ 1789143 h 2973907"/>
              <a:gd name="connsiteX120" fmla="*/ 1735911 w 4016295"/>
              <a:gd name="connsiteY120" fmla="*/ 1915874 h 2973907"/>
              <a:gd name="connsiteX121" fmla="*/ 1722283 w 4016295"/>
              <a:gd name="connsiteY121" fmla="*/ 1744691 h 2973907"/>
              <a:gd name="connsiteX122" fmla="*/ 504380 w 4016295"/>
              <a:gd name="connsiteY122" fmla="*/ 2042152 h 2973907"/>
              <a:gd name="connsiteX123" fmla="*/ 511767 w 4016295"/>
              <a:gd name="connsiteY123" fmla="*/ 2049031 h 2973907"/>
              <a:gd name="connsiteX124" fmla="*/ 473556 w 4016295"/>
              <a:gd name="connsiteY124" fmla="*/ 2087113 h 2973907"/>
              <a:gd name="connsiteX125" fmla="*/ 414839 w 4016295"/>
              <a:gd name="connsiteY125" fmla="*/ 2113223 h 2973907"/>
              <a:gd name="connsiteX126" fmla="*/ 409872 w 4016295"/>
              <a:gd name="connsiteY126" fmla="*/ 2102397 h 2973907"/>
              <a:gd name="connsiteX127" fmla="*/ 445025 w 4016295"/>
              <a:gd name="connsiteY127" fmla="*/ 2078071 h 2973907"/>
              <a:gd name="connsiteX128" fmla="*/ 504380 w 4016295"/>
              <a:gd name="connsiteY128" fmla="*/ 2042152 h 2973907"/>
              <a:gd name="connsiteX129" fmla="*/ 275865 w 4016295"/>
              <a:gd name="connsiteY129" fmla="*/ 2084534 h 2973907"/>
              <a:gd name="connsiteX130" fmla="*/ 312690 w 4016295"/>
              <a:gd name="connsiteY130" fmla="*/ 2076160 h 2973907"/>
              <a:gd name="connsiteX131" fmla="*/ 314982 w 4016295"/>
              <a:gd name="connsiteY131" fmla="*/ 2083929 h 2973907"/>
              <a:gd name="connsiteX132" fmla="*/ 255883 w 4016295"/>
              <a:gd name="connsiteY132" fmla="*/ 2116918 h 2973907"/>
              <a:gd name="connsiteX133" fmla="*/ 184684 w 4016295"/>
              <a:gd name="connsiteY133" fmla="*/ 2144175 h 2973907"/>
              <a:gd name="connsiteX134" fmla="*/ 181118 w 4016295"/>
              <a:gd name="connsiteY134" fmla="*/ 2134112 h 2973907"/>
              <a:gd name="connsiteX135" fmla="*/ 241617 w 4016295"/>
              <a:gd name="connsiteY135" fmla="*/ 2101124 h 2973907"/>
              <a:gd name="connsiteX136" fmla="*/ 275865 w 4016295"/>
              <a:gd name="connsiteY136" fmla="*/ 2084534 h 2973907"/>
              <a:gd name="connsiteX137" fmla="*/ 2250355 w 4016295"/>
              <a:gd name="connsiteY137" fmla="*/ 1573762 h 2973907"/>
              <a:gd name="connsiteX138" fmla="*/ 2244114 w 4016295"/>
              <a:gd name="connsiteY138" fmla="*/ 1588537 h 2973907"/>
              <a:gd name="connsiteX139" fmla="*/ 2223990 w 4016295"/>
              <a:gd name="connsiteY139" fmla="*/ 1719599 h 2973907"/>
              <a:gd name="connsiteX140" fmla="*/ 2206158 w 4016295"/>
              <a:gd name="connsiteY140" fmla="*/ 1858177 h 2973907"/>
              <a:gd name="connsiteX141" fmla="*/ 2197370 w 4016295"/>
              <a:gd name="connsiteY141" fmla="*/ 1857540 h 2973907"/>
              <a:gd name="connsiteX142" fmla="*/ 2199789 w 4016295"/>
              <a:gd name="connsiteY142" fmla="*/ 1790543 h 2973907"/>
              <a:gd name="connsiteX143" fmla="*/ 2203356 w 4016295"/>
              <a:gd name="connsiteY143" fmla="*/ 1699857 h 2973907"/>
              <a:gd name="connsiteX144" fmla="*/ 2205394 w 4016295"/>
              <a:gd name="connsiteY144" fmla="*/ 1683426 h 2973907"/>
              <a:gd name="connsiteX145" fmla="*/ 2162087 w 4016295"/>
              <a:gd name="connsiteY145" fmla="*/ 1919441 h 2973907"/>
              <a:gd name="connsiteX146" fmla="*/ 2152663 w 4016295"/>
              <a:gd name="connsiteY146" fmla="*/ 1921098 h 2973907"/>
              <a:gd name="connsiteX147" fmla="*/ 2151008 w 4016295"/>
              <a:gd name="connsiteY147" fmla="*/ 1883778 h 2973907"/>
              <a:gd name="connsiteX148" fmla="*/ 2162597 w 4016295"/>
              <a:gd name="connsiteY148" fmla="*/ 1803918 h 2973907"/>
              <a:gd name="connsiteX149" fmla="*/ 2166801 w 4016295"/>
              <a:gd name="connsiteY149" fmla="*/ 1757046 h 2973907"/>
              <a:gd name="connsiteX150" fmla="*/ 2133430 w 4016295"/>
              <a:gd name="connsiteY150" fmla="*/ 1818820 h 2973907"/>
              <a:gd name="connsiteX151" fmla="*/ 1952184 w 4016295"/>
              <a:gd name="connsiteY151" fmla="*/ 2020317 h 2973907"/>
              <a:gd name="connsiteX152" fmla="*/ 1946453 w 4016295"/>
              <a:gd name="connsiteY152" fmla="*/ 2033309 h 2973907"/>
              <a:gd name="connsiteX153" fmla="*/ 2012302 w 4016295"/>
              <a:gd name="connsiteY153" fmla="*/ 1998920 h 2973907"/>
              <a:gd name="connsiteX154" fmla="*/ 2115344 w 4016295"/>
              <a:gd name="connsiteY154" fmla="*/ 1884160 h 2973907"/>
              <a:gd name="connsiteX155" fmla="*/ 2143619 w 4016295"/>
              <a:gd name="connsiteY155" fmla="*/ 1893077 h 2973907"/>
              <a:gd name="connsiteX156" fmla="*/ 2146677 w 4016295"/>
              <a:gd name="connsiteY156" fmla="*/ 1967587 h 2973907"/>
              <a:gd name="connsiteX157" fmla="*/ 2211762 w 4016295"/>
              <a:gd name="connsiteY157" fmla="*/ 1906323 h 2973907"/>
              <a:gd name="connsiteX158" fmla="*/ 2246151 w 4016295"/>
              <a:gd name="connsiteY158" fmla="*/ 1765707 h 2973907"/>
              <a:gd name="connsiteX159" fmla="*/ 2246280 w 4016295"/>
              <a:gd name="connsiteY159" fmla="*/ 1765452 h 2973907"/>
              <a:gd name="connsiteX160" fmla="*/ 2241185 w 4016295"/>
              <a:gd name="connsiteY160" fmla="*/ 1652986 h 2973907"/>
              <a:gd name="connsiteX161" fmla="*/ 2250355 w 4016295"/>
              <a:gd name="connsiteY161" fmla="*/ 1573762 h 2973907"/>
              <a:gd name="connsiteX162" fmla="*/ 545776 w 4016295"/>
              <a:gd name="connsiteY162" fmla="*/ 1988911 h 2973907"/>
              <a:gd name="connsiteX163" fmla="*/ 549851 w 4016295"/>
              <a:gd name="connsiteY163" fmla="*/ 1996298 h 2973907"/>
              <a:gd name="connsiteX164" fmla="*/ 509985 w 4016295"/>
              <a:gd name="connsiteY164" fmla="*/ 2029796 h 2973907"/>
              <a:gd name="connsiteX165" fmla="*/ 428469 w 4016295"/>
              <a:gd name="connsiteY165" fmla="*/ 2061766 h 2973907"/>
              <a:gd name="connsiteX166" fmla="*/ 423630 w 4016295"/>
              <a:gd name="connsiteY166" fmla="*/ 2051065 h 2973907"/>
              <a:gd name="connsiteX167" fmla="*/ 480308 w 4016295"/>
              <a:gd name="connsiteY167" fmla="*/ 2023173 h 2973907"/>
              <a:gd name="connsiteX168" fmla="*/ 545776 w 4016295"/>
              <a:gd name="connsiteY168" fmla="*/ 1988911 h 2973907"/>
              <a:gd name="connsiteX169" fmla="*/ 2527637 w 4016295"/>
              <a:gd name="connsiteY169" fmla="*/ 1478363 h 2973907"/>
              <a:gd name="connsiteX170" fmla="*/ 2527001 w 4016295"/>
              <a:gd name="connsiteY170" fmla="*/ 1480528 h 2973907"/>
              <a:gd name="connsiteX171" fmla="*/ 2527638 w 4016295"/>
              <a:gd name="connsiteY171" fmla="*/ 1478363 h 2973907"/>
              <a:gd name="connsiteX172" fmla="*/ 1240445 w 4016295"/>
              <a:gd name="connsiteY172" fmla="*/ 1718873 h 2973907"/>
              <a:gd name="connsiteX173" fmla="*/ 1251527 w 4016295"/>
              <a:gd name="connsiteY173" fmla="*/ 1721818 h 2973907"/>
              <a:gd name="connsiteX174" fmla="*/ 1275726 w 4016295"/>
              <a:gd name="connsiteY174" fmla="*/ 1749076 h 2973907"/>
              <a:gd name="connsiteX175" fmla="*/ 1271014 w 4016295"/>
              <a:gd name="connsiteY175" fmla="*/ 1758756 h 2973907"/>
              <a:gd name="connsiteX176" fmla="*/ 1233568 w 4016295"/>
              <a:gd name="connsiteY176" fmla="*/ 1727295 h 2973907"/>
              <a:gd name="connsiteX177" fmla="*/ 1240445 w 4016295"/>
              <a:gd name="connsiteY177" fmla="*/ 1718873 h 2973907"/>
              <a:gd name="connsiteX178" fmla="*/ 742943 w 4016295"/>
              <a:gd name="connsiteY178" fmla="*/ 1833521 h 2973907"/>
              <a:gd name="connsiteX179" fmla="*/ 749439 w 4016295"/>
              <a:gd name="connsiteY179" fmla="*/ 1837469 h 2973907"/>
              <a:gd name="connsiteX180" fmla="*/ 730970 w 4016295"/>
              <a:gd name="connsiteY180" fmla="*/ 1886124 h 2973907"/>
              <a:gd name="connsiteX181" fmla="*/ 729441 w 4016295"/>
              <a:gd name="connsiteY181" fmla="*/ 1945479 h 2973907"/>
              <a:gd name="connsiteX182" fmla="*/ 707407 w 4016295"/>
              <a:gd name="connsiteY182" fmla="*/ 1944841 h 2973907"/>
              <a:gd name="connsiteX183" fmla="*/ 742943 w 4016295"/>
              <a:gd name="connsiteY183" fmla="*/ 1833521 h 2973907"/>
              <a:gd name="connsiteX184" fmla="*/ 2379523 w 4016295"/>
              <a:gd name="connsiteY184" fmla="*/ 1423694 h 2973907"/>
              <a:gd name="connsiteX185" fmla="*/ 2387150 w 4016295"/>
              <a:gd name="connsiteY185" fmla="*/ 1423646 h 2973907"/>
              <a:gd name="connsiteX186" fmla="*/ 2410713 w 4016295"/>
              <a:gd name="connsiteY186" fmla="*/ 1472429 h 2973907"/>
              <a:gd name="connsiteX187" fmla="*/ 2410331 w 4016295"/>
              <a:gd name="connsiteY187" fmla="*/ 1519428 h 2973907"/>
              <a:gd name="connsiteX188" fmla="*/ 2400268 w 4016295"/>
              <a:gd name="connsiteY188" fmla="*/ 1520320 h 2973907"/>
              <a:gd name="connsiteX189" fmla="*/ 2388678 w 4016295"/>
              <a:gd name="connsiteY189" fmla="*/ 1484529 h 2973907"/>
              <a:gd name="connsiteX190" fmla="*/ 2376577 w 4016295"/>
              <a:gd name="connsiteY190" fmla="*/ 1430523 h 2973907"/>
              <a:gd name="connsiteX191" fmla="*/ 2379523 w 4016295"/>
              <a:gd name="connsiteY191" fmla="*/ 1423694 h 2973907"/>
              <a:gd name="connsiteX192" fmla="*/ 1235129 w 4016295"/>
              <a:gd name="connsiteY192" fmla="*/ 1659758 h 2973907"/>
              <a:gd name="connsiteX193" fmla="*/ 1247962 w 4016295"/>
              <a:gd name="connsiteY193" fmla="*/ 1658771 h 2973907"/>
              <a:gd name="connsiteX194" fmla="*/ 1254202 w 4016295"/>
              <a:gd name="connsiteY194" fmla="*/ 1667432 h 2973907"/>
              <a:gd name="connsiteX195" fmla="*/ 1269869 w 4016295"/>
              <a:gd name="connsiteY195" fmla="*/ 1684627 h 2973907"/>
              <a:gd name="connsiteX196" fmla="*/ 1259424 w 4016295"/>
              <a:gd name="connsiteY196" fmla="*/ 1706152 h 2973907"/>
              <a:gd name="connsiteX197" fmla="*/ 1229747 w 4016295"/>
              <a:gd name="connsiteY197" fmla="*/ 1672782 h 2973907"/>
              <a:gd name="connsiteX198" fmla="*/ 1235129 w 4016295"/>
              <a:gd name="connsiteY198" fmla="*/ 1659758 h 2973907"/>
              <a:gd name="connsiteX199" fmla="*/ 1739223 w 4016295"/>
              <a:gd name="connsiteY199" fmla="*/ 1514918 h 2973907"/>
              <a:gd name="connsiteX200" fmla="*/ 1720968 w 4016295"/>
              <a:gd name="connsiteY200" fmla="*/ 1540065 h 2973907"/>
              <a:gd name="connsiteX201" fmla="*/ 1725977 w 4016295"/>
              <a:gd name="connsiteY201" fmla="*/ 1542483 h 2973907"/>
              <a:gd name="connsiteX202" fmla="*/ 1718589 w 4016295"/>
              <a:gd name="connsiteY202" fmla="*/ 1578019 h 2973907"/>
              <a:gd name="connsiteX203" fmla="*/ 1711839 w 4016295"/>
              <a:gd name="connsiteY203" fmla="*/ 1579038 h 2973907"/>
              <a:gd name="connsiteX204" fmla="*/ 1703805 w 4016295"/>
              <a:gd name="connsiteY204" fmla="*/ 1563710 h 2973907"/>
              <a:gd name="connsiteX205" fmla="*/ 1691210 w 4016295"/>
              <a:gd name="connsiteY205" fmla="*/ 1581061 h 2973907"/>
              <a:gd name="connsiteX206" fmla="*/ 1688912 w 4016295"/>
              <a:gd name="connsiteY206" fmla="*/ 1606805 h 2973907"/>
              <a:gd name="connsiteX207" fmla="*/ 1678596 w 4016295"/>
              <a:gd name="connsiteY207" fmla="*/ 1607951 h 2973907"/>
              <a:gd name="connsiteX208" fmla="*/ 1676668 w 4016295"/>
              <a:gd name="connsiteY208" fmla="*/ 1603720 h 2973907"/>
              <a:gd name="connsiteX209" fmla="*/ 1661231 w 4016295"/>
              <a:gd name="connsiteY209" fmla="*/ 1630107 h 2973907"/>
              <a:gd name="connsiteX210" fmla="*/ 1668788 w 4016295"/>
              <a:gd name="connsiteY210" fmla="*/ 1628457 h 2973907"/>
              <a:gd name="connsiteX211" fmla="*/ 1674138 w 4016295"/>
              <a:gd name="connsiteY211" fmla="*/ 1638264 h 2973907"/>
              <a:gd name="connsiteX212" fmla="*/ 1671972 w 4016295"/>
              <a:gd name="connsiteY212" fmla="*/ 1665393 h 2973907"/>
              <a:gd name="connsiteX213" fmla="*/ 1662546 w 4016295"/>
              <a:gd name="connsiteY213" fmla="*/ 1668959 h 2973907"/>
              <a:gd name="connsiteX214" fmla="*/ 1650432 w 4016295"/>
              <a:gd name="connsiteY214" fmla="*/ 1651398 h 2973907"/>
              <a:gd name="connsiteX215" fmla="*/ 1652979 w 4016295"/>
              <a:gd name="connsiteY215" fmla="*/ 1644214 h 2973907"/>
              <a:gd name="connsiteX216" fmla="*/ 1637854 w 4016295"/>
              <a:gd name="connsiteY216" fmla="*/ 1670069 h 2973907"/>
              <a:gd name="connsiteX217" fmla="*/ 1626757 w 4016295"/>
              <a:gd name="connsiteY217" fmla="*/ 1758065 h 2973907"/>
              <a:gd name="connsiteX218" fmla="*/ 1712348 w 4016295"/>
              <a:gd name="connsiteY218" fmla="*/ 1710684 h 2973907"/>
              <a:gd name="connsiteX219" fmla="*/ 1730944 w 4016295"/>
              <a:gd name="connsiteY219" fmla="*/ 1694125 h 2973907"/>
              <a:gd name="connsiteX220" fmla="*/ 1735147 w 4016295"/>
              <a:gd name="connsiteY220" fmla="*/ 1673237 h 2973907"/>
              <a:gd name="connsiteX221" fmla="*/ 1739223 w 4016295"/>
              <a:gd name="connsiteY221" fmla="*/ 1514918 h 2973907"/>
              <a:gd name="connsiteX222" fmla="*/ 3375629 w 4016295"/>
              <a:gd name="connsiteY222" fmla="*/ 1089209 h 2973907"/>
              <a:gd name="connsiteX223" fmla="*/ 3383559 w 4016295"/>
              <a:gd name="connsiteY223" fmla="*/ 1097710 h 2973907"/>
              <a:gd name="connsiteX224" fmla="*/ 3357193 w 4016295"/>
              <a:gd name="connsiteY224" fmla="*/ 1157955 h 2973907"/>
              <a:gd name="connsiteX225" fmla="*/ 3307010 w 4016295"/>
              <a:gd name="connsiteY225" fmla="*/ 1203937 h 2973907"/>
              <a:gd name="connsiteX226" fmla="*/ 3295928 w 4016295"/>
              <a:gd name="connsiteY226" fmla="*/ 1195020 h 2973907"/>
              <a:gd name="connsiteX227" fmla="*/ 3326241 w 4016295"/>
              <a:gd name="connsiteY227" fmla="*/ 1150696 h 2973907"/>
              <a:gd name="connsiteX228" fmla="*/ 3365598 w 4016295"/>
              <a:gd name="connsiteY228" fmla="*/ 1094271 h 2973907"/>
              <a:gd name="connsiteX229" fmla="*/ 3375629 w 4016295"/>
              <a:gd name="connsiteY229" fmla="*/ 1089209 h 2973907"/>
              <a:gd name="connsiteX230" fmla="*/ 2326522 w 4016295"/>
              <a:gd name="connsiteY230" fmla="*/ 1346918 h 2973907"/>
              <a:gd name="connsiteX231" fmla="*/ 2313785 w 4016295"/>
              <a:gd name="connsiteY231" fmla="*/ 1382072 h 2973907"/>
              <a:gd name="connsiteX232" fmla="*/ 2319389 w 4016295"/>
              <a:gd name="connsiteY232" fmla="*/ 1506638 h 2973907"/>
              <a:gd name="connsiteX233" fmla="*/ 2301557 w 4016295"/>
              <a:gd name="connsiteY233" fmla="*/ 1677440 h 2973907"/>
              <a:gd name="connsiteX234" fmla="*/ 2287802 w 4016295"/>
              <a:gd name="connsiteY234" fmla="*/ 1677695 h 2973907"/>
              <a:gd name="connsiteX235" fmla="*/ 2292004 w 4016295"/>
              <a:gd name="connsiteY235" fmla="*/ 1527144 h 2973907"/>
              <a:gd name="connsiteX236" fmla="*/ 2287165 w 4016295"/>
              <a:gd name="connsiteY236" fmla="*/ 1458238 h 2973907"/>
              <a:gd name="connsiteX237" fmla="*/ 2274173 w 4016295"/>
              <a:gd name="connsiteY237" fmla="*/ 1500907 h 2973907"/>
              <a:gd name="connsiteX238" fmla="*/ 2267805 w 4016295"/>
              <a:gd name="connsiteY238" fmla="*/ 1630823 h 2973907"/>
              <a:gd name="connsiteX239" fmla="*/ 2262837 w 4016295"/>
              <a:gd name="connsiteY239" fmla="*/ 1728643 h 2973907"/>
              <a:gd name="connsiteX240" fmla="*/ 2278121 w 4016295"/>
              <a:gd name="connsiteY240" fmla="*/ 1757300 h 2973907"/>
              <a:gd name="connsiteX241" fmla="*/ 2284617 w 4016295"/>
              <a:gd name="connsiteY241" fmla="*/ 1790416 h 2973907"/>
              <a:gd name="connsiteX242" fmla="*/ 2303212 w 4016295"/>
              <a:gd name="connsiteY242" fmla="*/ 1810668 h 2973907"/>
              <a:gd name="connsiteX243" fmla="*/ 2330980 w 4016295"/>
              <a:gd name="connsiteY243" fmla="*/ 1700239 h 2973907"/>
              <a:gd name="connsiteX244" fmla="*/ 2332762 w 4016295"/>
              <a:gd name="connsiteY244" fmla="*/ 1640376 h 2973907"/>
              <a:gd name="connsiteX245" fmla="*/ 2332635 w 4016295"/>
              <a:gd name="connsiteY245" fmla="*/ 1640249 h 2973907"/>
              <a:gd name="connsiteX246" fmla="*/ 2331489 w 4016295"/>
              <a:gd name="connsiteY246" fmla="*/ 1610062 h 2973907"/>
              <a:gd name="connsiteX247" fmla="*/ 2340404 w 4016295"/>
              <a:gd name="connsiteY247" fmla="*/ 1569686 h 2973907"/>
              <a:gd name="connsiteX248" fmla="*/ 2326139 w 4016295"/>
              <a:gd name="connsiteY248" fmla="*/ 1462696 h 2973907"/>
              <a:gd name="connsiteX249" fmla="*/ 2326522 w 4016295"/>
              <a:gd name="connsiteY249" fmla="*/ 1346918 h 2973907"/>
              <a:gd name="connsiteX250" fmla="*/ 1754762 w 4016295"/>
              <a:gd name="connsiteY250" fmla="*/ 1472759 h 2973907"/>
              <a:gd name="connsiteX251" fmla="*/ 1757946 w 4016295"/>
              <a:gd name="connsiteY251" fmla="*/ 1520777 h 2973907"/>
              <a:gd name="connsiteX252" fmla="*/ 1800615 w 4016295"/>
              <a:gd name="connsiteY252" fmla="*/ 1629550 h 2973907"/>
              <a:gd name="connsiteX253" fmla="*/ 1830419 w 4016295"/>
              <a:gd name="connsiteY253" fmla="*/ 1743417 h 2973907"/>
              <a:gd name="connsiteX254" fmla="*/ 1823415 w 4016295"/>
              <a:gd name="connsiteY254" fmla="*/ 1745965 h 2973907"/>
              <a:gd name="connsiteX255" fmla="*/ 1782657 w 4016295"/>
              <a:gd name="connsiteY255" fmla="*/ 1635791 h 2973907"/>
              <a:gd name="connsiteX256" fmla="*/ 1759221 w 4016295"/>
              <a:gd name="connsiteY256" fmla="*/ 1564974 h 2973907"/>
              <a:gd name="connsiteX257" fmla="*/ 1756545 w 4016295"/>
              <a:gd name="connsiteY257" fmla="*/ 1636427 h 2973907"/>
              <a:gd name="connsiteX258" fmla="*/ 1759857 w 4016295"/>
              <a:gd name="connsiteY258" fmla="*/ 1637829 h 2973907"/>
              <a:gd name="connsiteX259" fmla="*/ 1781891 w 4016295"/>
              <a:gd name="connsiteY259" fmla="*/ 1705716 h 2973907"/>
              <a:gd name="connsiteX260" fmla="*/ 1771066 w 4016295"/>
              <a:gd name="connsiteY260" fmla="*/ 1710684 h 2973907"/>
              <a:gd name="connsiteX261" fmla="*/ 1757054 w 4016295"/>
              <a:gd name="connsiteY261" fmla="*/ 1684572 h 2973907"/>
              <a:gd name="connsiteX262" fmla="*/ 1753743 w 4016295"/>
              <a:gd name="connsiteY262" fmla="*/ 1673110 h 2973907"/>
              <a:gd name="connsiteX263" fmla="*/ 1753488 w 4016295"/>
              <a:gd name="connsiteY263" fmla="*/ 1675784 h 2973907"/>
              <a:gd name="connsiteX264" fmla="*/ 1754507 w 4016295"/>
              <a:gd name="connsiteY264" fmla="*/ 1924664 h 2973907"/>
              <a:gd name="connsiteX265" fmla="*/ 1754763 w 4016295"/>
              <a:gd name="connsiteY265" fmla="*/ 1926956 h 2973907"/>
              <a:gd name="connsiteX266" fmla="*/ 1770810 w 4016295"/>
              <a:gd name="connsiteY266" fmla="*/ 1935108 h 2973907"/>
              <a:gd name="connsiteX267" fmla="*/ 1764443 w 4016295"/>
              <a:gd name="connsiteY267" fmla="*/ 1884542 h 2973907"/>
              <a:gd name="connsiteX268" fmla="*/ 1768901 w 4016295"/>
              <a:gd name="connsiteY268" fmla="*/ 1758829 h 2973907"/>
              <a:gd name="connsiteX269" fmla="*/ 1786986 w 4016295"/>
              <a:gd name="connsiteY269" fmla="*/ 1745582 h 2973907"/>
              <a:gd name="connsiteX270" fmla="*/ 1833476 w 4016295"/>
              <a:gd name="connsiteY270" fmla="*/ 1737050 h 2973907"/>
              <a:gd name="connsiteX271" fmla="*/ 1811697 w 4016295"/>
              <a:gd name="connsiteY271" fmla="*/ 1578857 h 2973907"/>
              <a:gd name="connsiteX272" fmla="*/ 1754762 w 4016295"/>
              <a:gd name="connsiteY272" fmla="*/ 1472759 h 2973907"/>
              <a:gd name="connsiteX273" fmla="*/ 1234206 w 4016295"/>
              <a:gd name="connsiteY273" fmla="*/ 1596360 h 2973907"/>
              <a:gd name="connsiteX274" fmla="*/ 1245031 w 4016295"/>
              <a:gd name="connsiteY274" fmla="*/ 1599544 h 2973907"/>
              <a:gd name="connsiteX275" fmla="*/ 1266685 w 4016295"/>
              <a:gd name="connsiteY275" fmla="*/ 1634697 h 2973907"/>
              <a:gd name="connsiteX276" fmla="*/ 1261590 w 4016295"/>
              <a:gd name="connsiteY276" fmla="*/ 1644250 h 2973907"/>
              <a:gd name="connsiteX277" fmla="*/ 1234206 w 4016295"/>
              <a:gd name="connsiteY277" fmla="*/ 1596360 h 2973907"/>
              <a:gd name="connsiteX278" fmla="*/ 739122 w 4016295"/>
              <a:gd name="connsiteY278" fmla="*/ 1709972 h 2973907"/>
              <a:gd name="connsiteX279" fmla="*/ 741924 w 4016295"/>
              <a:gd name="connsiteY279" fmla="*/ 1716213 h 2973907"/>
              <a:gd name="connsiteX280" fmla="*/ 661299 w 4016295"/>
              <a:gd name="connsiteY280" fmla="*/ 1764869 h 2973907"/>
              <a:gd name="connsiteX281" fmla="*/ 556983 w 4016295"/>
              <a:gd name="connsiteY281" fmla="*/ 1823459 h 2973907"/>
              <a:gd name="connsiteX282" fmla="*/ 549979 w 4016295"/>
              <a:gd name="connsiteY282" fmla="*/ 1814161 h 2973907"/>
              <a:gd name="connsiteX283" fmla="*/ 626401 w 4016295"/>
              <a:gd name="connsiteY283" fmla="*/ 1758117 h 2973907"/>
              <a:gd name="connsiteX284" fmla="*/ 739122 w 4016295"/>
              <a:gd name="connsiteY284" fmla="*/ 1709972 h 2973907"/>
              <a:gd name="connsiteX285" fmla="*/ 782682 w 4016295"/>
              <a:gd name="connsiteY285" fmla="*/ 1652275 h 2973907"/>
              <a:gd name="connsiteX286" fmla="*/ 784593 w 4016295"/>
              <a:gd name="connsiteY286" fmla="*/ 1655076 h 2973907"/>
              <a:gd name="connsiteX287" fmla="*/ 679513 w 4016295"/>
              <a:gd name="connsiteY287" fmla="*/ 1722965 h 2973907"/>
              <a:gd name="connsiteX288" fmla="*/ 555330 w 4016295"/>
              <a:gd name="connsiteY288" fmla="*/ 1780026 h 2973907"/>
              <a:gd name="connsiteX289" fmla="*/ 549980 w 4016295"/>
              <a:gd name="connsiteY289" fmla="*/ 1771492 h 2973907"/>
              <a:gd name="connsiteX290" fmla="*/ 657606 w 4016295"/>
              <a:gd name="connsiteY290" fmla="*/ 1714940 h 2973907"/>
              <a:gd name="connsiteX291" fmla="*/ 782682 w 4016295"/>
              <a:gd name="connsiteY291" fmla="*/ 1652275 h 2973907"/>
              <a:gd name="connsiteX292" fmla="*/ 2333018 w 4016295"/>
              <a:gd name="connsiteY292" fmla="*/ 1244258 h 2973907"/>
              <a:gd name="connsiteX293" fmla="*/ 2297737 w 4016295"/>
              <a:gd name="connsiteY293" fmla="*/ 1288965 h 2973907"/>
              <a:gd name="connsiteX294" fmla="*/ 2250865 w 4016295"/>
              <a:gd name="connsiteY294" fmla="*/ 1343734 h 2973907"/>
              <a:gd name="connsiteX295" fmla="*/ 2242204 w 4016295"/>
              <a:gd name="connsiteY295" fmla="*/ 1371246 h 2973907"/>
              <a:gd name="connsiteX296" fmla="*/ 2220933 w 4016295"/>
              <a:gd name="connsiteY296" fmla="*/ 1429198 h 2973907"/>
              <a:gd name="connsiteX297" fmla="*/ 2208960 w 4016295"/>
              <a:gd name="connsiteY297" fmla="*/ 1427415 h 2973907"/>
              <a:gd name="connsiteX298" fmla="*/ 2212016 w 4016295"/>
              <a:gd name="connsiteY298" fmla="*/ 1379142 h 2973907"/>
              <a:gd name="connsiteX299" fmla="*/ 2189728 w 4016295"/>
              <a:gd name="connsiteY299" fmla="*/ 1398375 h 2973907"/>
              <a:gd name="connsiteX300" fmla="*/ 2184633 w 4016295"/>
              <a:gd name="connsiteY300" fmla="*/ 1412640 h 2973907"/>
              <a:gd name="connsiteX301" fmla="*/ 2170368 w 4016295"/>
              <a:gd name="connsiteY301" fmla="*/ 1448558 h 2973907"/>
              <a:gd name="connsiteX302" fmla="*/ 2158777 w 4016295"/>
              <a:gd name="connsiteY302" fmla="*/ 1447794 h 2973907"/>
              <a:gd name="connsiteX303" fmla="*/ 2156483 w 4016295"/>
              <a:gd name="connsiteY303" fmla="*/ 1427033 h 2973907"/>
              <a:gd name="connsiteX304" fmla="*/ 2139671 w 4016295"/>
              <a:gd name="connsiteY304" fmla="*/ 1441935 h 2973907"/>
              <a:gd name="connsiteX305" fmla="*/ 2138398 w 4016295"/>
              <a:gd name="connsiteY305" fmla="*/ 1451234 h 2973907"/>
              <a:gd name="connsiteX306" fmla="*/ 2134066 w 4016295"/>
              <a:gd name="connsiteY306" fmla="*/ 1473649 h 2973907"/>
              <a:gd name="connsiteX307" fmla="*/ 2124387 w 4016295"/>
              <a:gd name="connsiteY307" fmla="*/ 1500780 h 2973907"/>
              <a:gd name="connsiteX308" fmla="*/ 2113943 w 4016295"/>
              <a:gd name="connsiteY308" fmla="*/ 1498742 h 2973907"/>
              <a:gd name="connsiteX309" fmla="*/ 2117382 w 4016295"/>
              <a:gd name="connsiteY309" fmla="*/ 1463715 h 2973907"/>
              <a:gd name="connsiteX310" fmla="*/ 2053825 w 4016295"/>
              <a:gd name="connsiteY310" fmla="*/ 1551981 h 2973907"/>
              <a:gd name="connsiteX311" fmla="*/ 2128336 w 4016295"/>
              <a:gd name="connsiteY311" fmla="*/ 1579111 h 2973907"/>
              <a:gd name="connsiteX312" fmla="*/ 2172533 w 4016295"/>
              <a:gd name="connsiteY312" fmla="*/ 1560770 h 2973907"/>
              <a:gd name="connsiteX313" fmla="*/ 2181703 w 4016295"/>
              <a:gd name="connsiteY313" fmla="*/ 1577455 h 2973907"/>
              <a:gd name="connsiteX314" fmla="*/ 2104135 w 4016295"/>
              <a:gd name="connsiteY314" fmla="*/ 1625092 h 2973907"/>
              <a:gd name="connsiteX315" fmla="*/ 2102988 w 4016295"/>
              <a:gd name="connsiteY315" fmla="*/ 1629677 h 2973907"/>
              <a:gd name="connsiteX316" fmla="*/ 2097003 w 4016295"/>
              <a:gd name="connsiteY316" fmla="*/ 1663812 h 2973907"/>
              <a:gd name="connsiteX317" fmla="*/ 2071910 w 4016295"/>
              <a:gd name="connsiteY317" fmla="*/ 1663557 h 2973907"/>
              <a:gd name="connsiteX318" fmla="*/ 2073185 w 4016295"/>
              <a:gd name="connsiteY318" fmla="*/ 1641140 h 2973907"/>
              <a:gd name="connsiteX319" fmla="*/ 2070765 w 4016295"/>
              <a:gd name="connsiteY319" fmla="*/ 1642414 h 2973907"/>
              <a:gd name="connsiteX320" fmla="*/ 2061721 w 4016295"/>
              <a:gd name="connsiteY320" fmla="*/ 1648782 h 2973907"/>
              <a:gd name="connsiteX321" fmla="*/ 2054334 w 4016295"/>
              <a:gd name="connsiteY321" fmla="*/ 1704570 h 2973907"/>
              <a:gd name="connsiteX322" fmla="*/ 2028224 w 4016295"/>
              <a:gd name="connsiteY322" fmla="*/ 1699347 h 2973907"/>
              <a:gd name="connsiteX323" fmla="*/ 2032044 w 4016295"/>
              <a:gd name="connsiteY323" fmla="*/ 1676676 h 2973907"/>
              <a:gd name="connsiteX324" fmla="*/ 2032427 w 4016295"/>
              <a:gd name="connsiteY324" fmla="*/ 1737558 h 2973907"/>
              <a:gd name="connsiteX325" fmla="*/ 2041088 w 4016295"/>
              <a:gd name="connsiteY325" fmla="*/ 1762905 h 2973907"/>
              <a:gd name="connsiteX326" fmla="*/ 1990013 w 4016295"/>
              <a:gd name="connsiteY326" fmla="*/ 1832958 h 2973907"/>
              <a:gd name="connsiteX327" fmla="*/ 2055353 w 4016295"/>
              <a:gd name="connsiteY327" fmla="*/ 1820985 h 2973907"/>
              <a:gd name="connsiteX328" fmla="*/ 2068599 w 4016295"/>
              <a:gd name="connsiteY328" fmla="*/ 1844930 h 2973907"/>
              <a:gd name="connsiteX329" fmla="*/ 1986192 w 4016295"/>
              <a:gd name="connsiteY329" fmla="*/ 1949882 h 2973907"/>
              <a:gd name="connsiteX330" fmla="*/ 2085795 w 4016295"/>
              <a:gd name="connsiteY330" fmla="*/ 1842000 h 2973907"/>
              <a:gd name="connsiteX331" fmla="*/ 2200554 w 4016295"/>
              <a:gd name="connsiteY331" fmla="*/ 1625092 h 2973907"/>
              <a:gd name="connsiteX332" fmla="*/ 2228448 w 4016295"/>
              <a:gd name="connsiteY332" fmla="*/ 1559114 h 2973907"/>
              <a:gd name="connsiteX333" fmla="*/ 2196095 w 4016295"/>
              <a:gd name="connsiteY333" fmla="*/ 1571597 h 2973907"/>
              <a:gd name="connsiteX334" fmla="*/ 2193422 w 4016295"/>
              <a:gd name="connsiteY334" fmla="*/ 1565993 h 2973907"/>
              <a:gd name="connsiteX335" fmla="*/ 2212908 w 4016295"/>
              <a:gd name="connsiteY335" fmla="*/ 1543958 h 2973907"/>
              <a:gd name="connsiteX336" fmla="*/ 2243987 w 4016295"/>
              <a:gd name="connsiteY336" fmla="*/ 1511606 h 2973907"/>
              <a:gd name="connsiteX337" fmla="*/ 2245260 w 4016295"/>
              <a:gd name="connsiteY337" fmla="*/ 1511224 h 2973907"/>
              <a:gd name="connsiteX338" fmla="*/ 2254303 w 4016295"/>
              <a:gd name="connsiteY338" fmla="*/ 1484094 h 2973907"/>
              <a:gd name="connsiteX339" fmla="*/ 2254303 w 4016295"/>
              <a:gd name="connsiteY339" fmla="*/ 1483840 h 2973907"/>
              <a:gd name="connsiteX340" fmla="*/ 2254431 w 4016295"/>
              <a:gd name="connsiteY340" fmla="*/ 1483712 h 2973907"/>
              <a:gd name="connsiteX341" fmla="*/ 2282197 w 4016295"/>
              <a:gd name="connsiteY341" fmla="*/ 1401177 h 2973907"/>
              <a:gd name="connsiteX342" fmla="*/ 2333018 w 4016295"/>
              <a:gd name="connsiteY342" fmla="*/ 1244258 h 2973907"/>
              <a:gd name="connsiteX343" fmla="*/ 2536077 w 4016295"/>
              <a:gd name="connsiteY343" fmla="*/ 1187388 h 2973907"/>
              <a:gd name="connsiteX344" fmla="*/ 2541394 w 4016295"/>
              <a:gd name="connsiteY344" fmla="*/ 1192165 h 2973907"/>
              <a:gd name="connsiteX345" fmla="*/ 2548654 w 4016295"/>
              <a:gd name="connsiteY345" fmla="*/ 1262217 h 2973907"/>
              <a:gd name="connsiteX346" fmla="*/ 2548910 w 4016295"/>
              <a:gd name="connsiteY346" fmla="*/ 1324246 h 2973907"/>
              <a:gd name="connsiteX347" fmla="*/ 2537955 w 4016295"/>
              <a:gd name="connsiteY347" fmla="*/ 1324246 h 2973907"/>
              <a:gd name="connsiteX348" fmla="*/ 2527765 w 4016295"/>
              <a:gd name="connsiteY348" fmla="*/ 1249990 h 2973907"/>
              <a:gd name="connsiteX349" fmla="*/ 2530186 w 4016295"/>
              <a:gd name="connsiteY349" fmla="*/ 1191019 h 2973907"/>
              <a:gd name="connsiteX350" fmla="*/ 2536077 w 4016295"/>
              <a:gd name="connsiteY350" fmla="*/ 1187388 h 2973907"/>
              <a:gd name="connsiteX351" fmla="*/ 605559 w 4016295"/>
              <a:gd name="connsiteY351" fmla="*/ 1631674 h 2973907"/>
              <a:gd name="connsiteX352" fmla="*/ 617229 w 4016295"/>
              <a:gd name="connsiteY352" fmla="*/ 1629349 h 2973907"/>
              <a:gd name="connsiteX353" fmla="*/ 653148 w 4016295"/>
              <a:gd name="connsiteY353" fmla="*/ 1620560 h 2973907"/>
              <a:gd name="connsiteX354" fmla="*/ 658116 w 4016295"/>
              <a:gd name="connsiteY354" fmla="*/ 1636991 h 2973907"/>
              <a:gd name="connsiteX355" fmla="*/ 596850 w 4016295"/>
              <a:gd name="connsiteY355" fmla="*/ 1644887 h 2973907"/>
              <a:gd name="connsiteX356" fmla="*/ 596086 w 4016295"/>
              <a:gd name="connsiteY356" fmla="*/ 1638010 h 2973907"/>
              <a:gd name="connsiteX357" fmla="*/ 605559 w 4016295"/>
              <a:gd name="connsiteY357" fmla="*/ 1631674 h 2973907"/>
              <a:gd name="connsiteX358" fmla="*/ 1380171 w 4016295"/>
              <a:gd name="connsiteY358" fmla="*/ 1439568 h 2973907"/>
              <a:gd name="connsiteX359" fmla="*/ 1387431 w 4016295"/>
              <a:gd name="connsiteY359" fmla="*/ 1441733 h 2973907"/>
              <a:gd name="connsiteX360" fmla="*/ 1402714 w 4016295"/>
              <a:gd name="connsiteY360" fmla="*/ 1479690 h 2973907"/>
              <a:gd name="connsiteX361" fmla="*/ 1398129 w 4016295"/>
              <a:gd name="connsiteY361" fmla="*/ 1485168 h 2973907"/>
              <a:gd name="connsiteX362" fmla="*/ 1380171 w 4016295"/>
              <a:gd name="connsiteY362" fmla="*/ 1439568 h 2973907"/>
              <a:gd name="connsiteX363" fmla="*/ 1277050 w 4016295"/>
              <a:gd name="connsiteY363" fmla="*/ 1421753 h 2973907"/>
              <a:gd name="connsiteX364" fmla="*/ 1284644 w 4016295"/>
              <a:gd name="connsiteY364" fmla="*/ 1427724 h 2973907"/>
              <a:gd name="connsiteX365" fmla="*/ 1257515 w 4016295"/>
              <a:gd name="connsiteY365" fmla="*/ 1481472 h 2973907"/>
              <a:gd name="connsiteX366" fmla="*/ 1248344 w 4016295"/>
              <a:gd name="connsiteY366" fmla="*/ 1474849 h 2973907"/>
              <a:gd name="connsiteX367" fmla="*/ 1249109 w 4016295"/>
              <a:gd name="connsiteY367" fmla="*/ 1462495 h 2973907"/>
              <a:gd name="connsiteX368" fmla="*/ 1268978 w 4016295"/>
              <a:gd name="connsiteY368" fmla="*/ 1426194 h 2973907"/>
              <a:gd name="connsiteX369" fmla="*/ 1277050 w 4016295"/>
              <a:gd name="connsiteY369" fmla="*/ 1421753 h 2973907"/>
              <a:gd name="connsiteX370" fmla="*/ 1703895 w 4016295"/>
              <a:gd name="connsiteY370" fmla="*/ 1296962 h 2973907"/>
              <a:gd name="connsiteX371" fmla="*/ 1720373 w 4016295"/>
              <a:gd name="connsiteY371" fmla="*/ 1307995 h 2973907"/>
              <a:gd name="connsiteX372" fmla="*/ 1703178 w 4016295"/>
              <a:gd name="connsiteY372" fmla="*/ 1335380 h 2973907"/>
              <a:gd name="connsiteX373" fmla="*/ 1694007 w 4016295"/>
              <a:gd name="connsiteY373" fmla="*/ 1329266 h 2973907"/>
              <a:gd name="connsiteX374" fmla="*/ 1698592 w 4016295"/>
              <a:gd name="connsiteY374" fmla="*/ 1303283 h 2973907"/>
              <a:gd name="connsiteX375" fmla="*/ 1703895 w 4016295"/>
              <a:gd name="connsiteY375" fmla="*/ 1296962 h 2973907"/>
              <a:gd name="connsiteX376" fmla="*/ 1377240 w 4016295"/>
              <a:gd name="connsiteY376" fmla="*/ 1362255 h 2973907"/>
              <a:gd name="connsiteX377" fmla="*/ 1399529 w 4016295"/>
              <a:gd name="connsiteY377" fmla="*/ 1397536 h 2973907"/>
              <a:gd name="connsiteX378" fmla="*/ 1420418 w 4016295"/>
              <a:gd name="connsiteY378" fmla="*/ 1433581 h 2973907"/>
              <a:gd name="connsiteX379" fmla="*/ 1415196 w 4016295"/>
              <a:gd name="connsiteY379" fmla="*/ 1440204 h 2973907"/>
              <a:gd name="connsiteX380" fmla="*/ 1371254 w 4016295"/>
              <a:gd name="connsiteY380" fmla="*/ 1364547 h 2973907"/>
              <a:gd name="connsiteX381" fmla="*/ 1377240 w 4016295"/>
              <a:gd name="connsiteY381" fmla="*/ 1362255 h 2973907"/>
              <a:gd name="connsiteX382" fmla="*/ 1784606 w 4016295"/>
              <a:gd name="connsiteY382" fmla="*/ 1259081 h 2973907"/>
              <a:gd name="connsiteX383" fmla="*/ 1784695 w 4016295"/>
              <a:gd name="connsiteY383" fmla="*/ 1276919 h 2973907"/>
              <a:gd name="connsiteX384" fmla="*/ 1770430 w 4016295"/>
              <a:gd name="connsiteY384" fmla="*/ 1285453 h 2973907"/>
              <a:gd name="connsiteX385" fmla="*/ 1771575 w 4016295"/>
              <a:gd name="connsiteY385" fmla="*/ 1286599 h 2973907"/>
              <a:gd name="connsiteX386" fmla="*/ 1766354 w 4016295"/>
              <a:gd name="connsiteY386" fmla="*/ 1283924 h 2973907"/>
              <a:gd name="connsiteX387" fmla="*/ 1766098 w 4016295"/>
              <a:gd name="connsiteY387" fmla="*/ 1283796 h 2973907"/>
              <a:gd name="connsiteX388" fmla="*/ 1761769 w 4016295"/>
              <a:gd name="connsiteY388" fmla="*/ 1276537 h 2973907"/>
              <a:gd name="connsiteX389" fmla="*/ 1763121 w 4016295"/>
              <a:gd name="connsiteY389" fmla="*/ 1265069 h 2973907"/>
              <a:gd name="connsiteX390" fmla="*/ 1760787 w 4016295"/>
              <a:gd name="connsiteY390" fmla="*/ 1275744 h 2973907"/>
              <a:gd name="connsiteX391" fmla="*/ 1752597 w 4016295"/>
              <a:gd name="connsiteY391" fmla="*/ 1280940 h 2973907"/>
              <a:gd name="connsiteX392" fmla="*/ 1746865 w 4016295"/>
              <a:gd name="connsiteY392" fmla="*/ 1279794 h 2973907"/>
              <a:gd name="connsiteX393" fmla="*/ 1746356 w 4016295"/>
              <a:gd name="connsiteY393" fmla="*/ 1309853 h 2973907"/>
              <a:gd name="connsiteX394" fmla="*/ 1777306 w 4016295"/>
              <a:gd name="connsiteY394" fmla="*/ 1388186 h 2973907"/>
              <a:gd name="connsiteX395" fmla="*/ 1845067 w 4016295"/>
              <a:gd name="connsiteY395" fmla="*/ 1515299 h 2973907"/>
              <a:gd name="connsiteX396" fmla="*/ 1836278 w 4016295"/>
              <a:gd name="connsiteY396" fmla="*/ 1519375 h 2973907"/>
              <a:gd name="connsiteX397" fmla="*/ 1763806 w 4016295"/>
              <a:gd name="connsiteY397" fmla="*/ 1416078 h 2973907"/>
              <a:gd name="connsiteX398" fmla="*/ 1756800 w 4016295"/>
              <a:gd name="connsiteY398" fmla="*/ 1395955 h 2973907"/>
              <a:gd name="connsiteX399" fmla="*/ 1757564 w 4016295"/>
              <a:gd name="connsiteY399" fmla="*/ 1402451 h 2973907"/>
              <a:gd name="connsiteX400" fmla="*/ 1772721 w 4016295"/>
              <a:gd name="connsiteY400" fmla="*/ 1460912 h 2973907"/>
              <a:gd name="connsiteX401" fmla="*/ 1796921 w 4016295"/>
              <a:gd name="connsiteY401" fmla="*/ 1519375 h 2973907"/>
              <a:gd name="connsiteX402" fmla="*/ 1825324 w 4016295"/>
              <a:gd name="connsiteY402" fmla="*/ 1560133 h 2973907"/>
              <a:gd name="connsiteX403" fmla="*/ 1831948 w 4016295"/>
              <a:gd name="connsiteY403" fmla="*/ 1564336 h 2973907"/>
              <a:gd name="connsiteX404" fmla="*/ 1871686 w 4016295"/>
              <a:gd name="connsiteY404" fmla="*/ 1622799 h 2973907"/>
              <a:gd name="connsiteX405" fmla="*/ 1878692 w 4016295"/>
              <a:gd name="connsiteY405" fmla="*/ 1469319 h 2973907"/>
              <a:gd name="connsiteX406" fmla="*/ 1810295 w 4016295"/>
              <a:gd name="connsiteY406" fmla="*/ 1366150 h 2973907"/>
              <a:gd name="connsiteX407" fmla="*/ 1835513 w 4016295"/>
              <a:gd name="connsiteY407" fmla="*/ 1371246 h 2973907"/>
              <a:gd name="connsiteX408" fmla="*/ 1916520 w 4016295"/>
              <a:gd name="connsiteY408" fmla="*/ 1457219 h 2973907"/>
              <a:gd name="connsiteX409" fmla="*/ 1811951 w 4016295"/>
              <a:gd name="connsiteY409" fmla="*/ 1307306 h 2973907"/>
              <a:gd name="connsiteX410" fmla="*/ 1808866 w 4016295"/>
              <a:gd name="connsiteY410" fmla="*/ 1301865 h 2973907"/>
              <a:gd name="connsiteX411" fmla="*/ 1810804 w 4016295"/>
              <a:gd name="connsiteY411" fmla="*/ 1312964 h 2973907"/>
              <a:gd name="connsiteX412" fmla="*/ 1787750 w 4016295"/>
              <a:gd name="connsiteY412" fmla="*/ 1311945 h 2973907"/>
              <a:gd name="connsiteX413" fmla="*/ 1792845 w 4016295"/>
              <a:gd name="connsiteY413" fmla="*/ 1298316 h 2973907"/>
              <a:gd name="connsiteX414" fmla="*/ 1801108 w 4016295"/>
              <a:gd name="connsiteY414" fmla="*/ 1294591 h 2973907"/>
              <a:gd name="connsiteX415" fmla="*/ 1807186 w 4016295"/>
              <a:gd name="connsiteY415" fmla="*/ 1298904 h 2973907"/>
              <a:gd name="connsiteX416" fmla="*/ 947114 w 4016295"/>
              <a:gd name="connsiteY416" fmla="*/ 1439059 h 2973907"/>
              <a:gd name="connsiteX417" fmla="*/ 956285 w 4016295"/>
              <a:gd name="connsiteY417" fmla="*/ 1447464 h 2973907"/>
              <a:gd name="connsiteX418" fmla="*/ 895531 w 4016295"/>
              <a:gd name="connsiteY418" fmla="*/ 1485804 h 2973907"/>
              <a:gd name="connsiteX419" fmla="*/ 893620 w 4016295"/>
              <a:gd name="connsiteY419" fmla="*/ 1481217 h 2973907"/>
              <a:gd name="connsiteX420" fmla="*/ 947114 w 4016295"/>
              <a:gd name="connsiteY420" fmla="*/ 1439059 h 2973907"/>
              <a:gd name="connsiteX421" fmla="*/ 619267 w 4016295"/>
              <a:gd name="connsiteY421" fmla="*/ 1506564 h 2973907"/>
              <a:gd name="connsiteX422" fmla="*/ 674545 w 4016295"/>
              <a:gd name="connsiteY422" fmla="*/ 1497011 h 2973907"/>
              <a:gd name="connsiteX423" fmla="*/ 677985 w 4016295"/>
              <a:gd name="connsiteY423" fmla="*/ 1506818 h 2973907"/>
              <a:gd name="connsiteX424" fmla="*/ 630730 w 4016295"/>
              <a:gd name="connsiteY424" fmla="*/ 1524141 h 2973907"/>
              <a:gd name="connsiteX425" fmla="*/ 581312 w 4016295"/>
              <a:gd name="connsiteY425" fmla="*/ 1527962 h 2973907"/>
              <a:gd name="connsiteX426" fmla="*/ 579656 w 4016295"/>
              <a:gd name="connsiteY426" fmla="*/ 1518536 h 2973907"/>
              <a:gd name="connsiteX427" fmla="*/ 619267 w 4016295"/>
              <a:gd name="connsiteY427" fmla="*/ 1506564 h 2973907"/>
              <a:gd name="connsiteX428" fmla="*/ 2486147 w 4016295"/>
              <a:gd name="connsiteY428" fmla="*/ 1028341 h 2973907"/>
              <a:gd name="connsiteX429" fmla="*/ 2488408 w 4016295"/>
              <a:gd name="connsiteY429" fmla="*/ 1031860 h 2973907"/>
              <a:gd name="connsiteX430" fmla="*/ 2505092 w 4016295"/>
              <a:gd name="connsiteY430" fmla="*/ 1115924 h 2973907"/>
              <a:gd name="connsiteX431" fmla="*/ 2514136 w 4016295"/>
              <a:gd name="connsiteY431" fmla="*/ 1193745 h 2973907"/>
              <a:gd name="connsiteX432" fmla="*/ 2504839 w 4016295"/>
              <a:gd name="connsiteY432" fmla="*/ 1195529 h 2973907"/>
              <a:gd name="connsiteX433" fmla="*/ 2484969 w 4016295"/>
              <a:gd name="connsiteY433" fmla="*/ 1103060 h 2973907"/>
              <a:gd name="connsiteX434" fmla="*/ 2482549 w 4016295"/>
              <a:gd name="connsiteY434" fmla="*/ 1030459 h 2973907"/>
              <a:gd name="connsiteX435" fmla="*/ 2486147 w 4016295"/>
              <a:gd name="connsiteY435" fmla="*/ 1028341 h 2973907"/>
              <a:gd name="connsiteX436" fmla="*/ 1389404 w 4016295"/>
              <a:gd name="connsiteY436" fmla="*/ 1295069 h 2973907"/>
              <a:gd name="connsiteX437" fmla="*/ 1394691 w 4016295"/>
              <a:gd name="connsiteY437" fmla="*/ 1298826 h 2973907"/>
              <a:gd name="connsiteX438" fmla="*/ 1407428 w 4016295"/>
              <a:gd name="connsiteY438" fmla="*/ 1332833 h 2973907"/>
              <a:gd name="connsiteX439" fmla="*/ 1413541 w 4016295"/>
              <a:gd name="connsiteY439" fmla="*/ 1361746 h 2973907"/>
              <a:gd name="connsiteX440" fmla="*/ 1406918 w 4016295"/>
              <a:gd name="connsiteY440" fmla="*/ 1363401 h 2973907"/>
              <a:gd name="connsiteX441" fmla="*/ 1384501 w 4016295"/>
              <a:gd name="connsiteY441" fmla="*/ 1298954 h 2973907"/>
              <a:gd name="connsiteX442" fmla="*/ 1389404 w 4016295"/>
              <a:gd name="connsiteY442" fmla="*/ 1295069 h 2973907"/>
              <a:gd name="connsiteX443" fmla="*/ 3684929 w 4016295"/>
              <a:gd name="connsiteY443" fmla="*/ 730266 h 2973907"/>
              <a:gd name="connsiteX444" fmla="*/ 3691919 w 4016295"/>
              <a:gd name="connsiteY444" fmla="*/ 729995 h 2973907"/>
              <a:gd name="connsiteX445" fmla="*/ 3745541 w 4016295"/>
              <a:gd name="connsiteY445" fmla="*/ 785654 h 2973907"/>
              <a:gd name="connsiteX446" fmla="*/ 3733440 w 4016295"/>
              <a:gd name="connsiteY446" fmla="*/ 797628 h 2973907"/>
              <a:gd name="connsiteX447" fmla="*/ 3682238 w 4016295"/>
              <a:gd name="connsiteY447" fmla="*/ 737127 h 2973907"/>
              <a:gd name="connsiteX448" fmla="*/ 3684929 w 4016295"/>
              <a:gd name="connsiteY448" fmla="*/ 730266 h 2973907"/>
              <a:gd name="connsiteX449" fmla="*/ 1754507 w 4016295"/>
              <a:gd name="connsiteY449" fmla="*/ 1175988 h 2973907"/>
              <a:gd name="connsiteX450" fmla="*/ 1753870 w 4016295"/>
              <a:gd name="connsiteY450" fmla="*/ 1205920 h 2973907"/>
              <a:gd name="connsiteX451" fmla="*/ 1750686 w 4016295"/>
              <a:gd name="connsiteY451" fmla="*/ 1236106 h 2973907"/>
              <a:gd name="connsiteX452" fmla="*/ 1759730 w 4016295"/>
              <a:gd name="connsiteY452" fmla="*/ 1242985 h 2973907"/>
              <a:gd name="connsiteX453" fmla="*/ 1763167 w 4016295"/>
              <a:gd name="connsiteY453" fmla="*/ 1264676 h 2973907"/>
              <a:gd name="connsiteX454" fmla="*/ 1764953 w 4016295"/>
              <a:gd name="connsiteY454" fmla="*/ 1249534 h 2973907"/>
              <a:gd name="connsiteX455" fmla="*/ 1775285 w 4016295"/>
              <a:gd name="connsiteY455" fmla="*/ 1243230 h 2973907"/>
              <a:gd name="connsiteX456" fmla="*/ 1776225 w 4016295"/>
              <a:gd name="connsiteY456" fmla="*/ 1244062 h 2973907"/>
              <a:gd name="connsiteX457" fmla="*/ 2710030 w 4016295"/>
              <a:gd name="connsiteY457" fmla="*/ 891827 h 2973907"/>
              <a:gd name="connsiteX458" fmla="*/ 2730792 w 4016295"/>
              <a:gd name="connsiteY458" fmla="*/ 974618 h 2973907"/>
              <a:gd name="connsiteX459" fmla="*/ 2732064 w 4016295"/>
              <a:gd name="connsiteY459" fmla="*/ 975255 h 2973907"/>
              <a:gd name="connsiteX460" fmla="*/ 2736013 w 4016295"/>
              <a:gd name="connsiteY460" fmla="*/ 909278 h 2973907"/>
              <a:gd name="connsiteX461" fmla="*/ 2732191 w 4016295"/>
              <a:gd name="connsiteY461" fmla="*/ 908640 h 2973907"/>
              <a:gd name="connsiteX462" fmla="*/ 2710030 w 4016295"/>
              <a:gd name="connsiteY462" fmla="*/ 891827 h 2973907"/>
              <a:gd name="connsiteX463" fmla="*/ 2491210 w 4016295"/>
              <a:gd name="connsiteY463" fmla="*/ 943720 h 2973907"/>
              <a:gd name="connsiteX464" fmla="*/ 2502291 w 4016295"/>
              <a:gd name="connsiteY464" fmla="*/ 951489 h 2973907"/>
              <a:gd name="connsiteX465" fmla="*/ 2492611 w 4016295"/>
              <a:gd name="connsiteY465" fmla="*/ 984352 h 2973907"/>
              <a:gd name="connsiteX466" fmla="*/ 2483567 w 4016295"/>
              <a:gd name="connsiteY466" fmla="*/ 988937 h 2973907"/>
              <a:gd name="connsiteX467" fmla="*/ 2491210 w 4016295"/>
              <a:gd name="connsiteY467" fmla="*/ 943720 h 2973907"/>
              <a:gd name="connsiteX468" fmla="*/ 2437971 w 4016295"/>
              <a:gd name="connsiteY468" fmla="*/ 943720 h 2973907"/>
              <a:gd name="connsiteX469" fmla="*/ 2460133 w 4016295"/>
              <a:gd name="connsiteY469" fmla="*/ 1003965 h 2973907"/>
              <a:gd name="connsiteX470" fmla="*/ 2470068 w 4016295"/>
              <a:gd name="connsiteY470" fmla="*/ 1065229 h 2973907"/>
              <a:gd name="connsiteX471" fmla="*/ 2474398 w 4016295"/>
              <a:gd name="connsiteY471" fmla="*/ 1127004 h 2973907"/>
              <a:gd name="connsiteX472" fmla="*/ 2466884 w 4016295"/>
              <a:gd name="connsiteY472" fmla="*/ 1128532 h 2973907"/>
              <a:gd name="connsiteX473" fmla="*/ 2445867 w 4016295"/>
              <a:gd name="connsiteY473" fmla="*/ 1028293 h 2973907"/>
              <a:gd name="connsiteX474" fmla="*/ 2434658 w 4016295"/>
              <a:gd name="connsiteY474" fmla="*/ 948687 h 2973907"/>
              <a:gd name="connsiteX475" fmla="*/ 2437971 w 4016295"/>
              <a:gd name="connsiteY475" fmla="*/ 943720 h 2973907"/>
              <a:gd name="connsiteX476" fmla="*/ 3848454 w 4016295"/>
              <a:gd name="connsiteY476" fmla="*/ 588998 h 2973907"/>
              <a:gd name="connsiteX477" fmla="*/ 3885010 w 4016295"/>
              <a:gd name="connsiteY477" fmla="*/ 605301 h 2973907"/>
              <a:gd name="connsiteX478" fmla="*/ 3882462 w 4016295"/>
              <a:gd name="connsiteY478" fmla="*/ 615746 h 2973907"/>
              <a:gd name="connsiteX479" fmla="*/ 3838265 w 4016295"/>
              <a:gd name="connsiteY479" fmla="*/ 604791 h 2973907"/>
              <a:gd name="connsiteX480" fmla="*/ 3848454 w 4016295"/>
              <a:gd name="connsiteY480" fmla="*/ 588998 h 2973907"/>
              <a:gd name="connsiteX481" fmla="*/ 2409566 w 4016295"/>
              <a:gd name="connsiteY481" fmla="*/ 921176 h 2973907"/>
              <a:gd name="connsiteX482" fmla="*/ 2410586 w 4016295"/>
              <a:gd name="connsiteY482" fmla="*/ 921176 h 2973907"/>
              <a:gd name="connsiteX483" fmla="*/ 2417209 w 4016295"/>
              <a:gd name="connsiteY483" fmla="*/ 925125 h 2973907"/>
              <a:gd name="connsiteX484" fmla="*/ 2426506 w 4016295"/>
              <a:gd name="connsiteY484" fmla="*/ 987790 h 2973907"/>
              <a:gd name="connsiteX485" fmla="*/ 2419756 w 4016295"/>
              <a:gd name="connsiteY485" fmla="*/ 990464 h 2973907"/>
              <a:gd name="connsiteX486" fmla="*/ 2409566 w 4016295"/>
              <a:gd name="connsiteY486" fmla="*/ 921176 h 2973907"/>
              <a:gd name="connsiteX487" fmla="*/ 2473283 w 4016295"/>
              <a:gd name="connsiteY487" fmla="*/ 897502 h 2973907"/>
              <a:gd name="connsiteX488" fmla="*/ 2480511 w 4016295"/>
              <a:gd name="connsiteY488" fmla="*/ 903090 h 2973907"/>
              <a:gd name="connsiteX489" fmla="*/ 2470450 w 4016295"/>
              <a:gd name="connsiteY489" fmla="*/ 954165 h 2973907"/>
              <a:gd name="connsiteX490" fmla="*/ 2459241 w 4016295"/>
              <a:gd name="connsiteY490" fmla="*/ 953018 h 2973907"/>
              <a:gd name="connsiteX491" fmla="*/ 2465865 w 4016295"/>
              <a:gd name="connsiteY491" fmla="*/ 903090 h 2973907"/>
              <a:gd name="connsiteX492" fmla="*/ 2473283 w 4016295"/>
              <a:gd name="connsiteY492" fmla="*/ 897502 h 2973907"/>
              <a:gd name="connsiteX493" fmla="*/ 2676787 w 4016295"/>
              <a:gd name="connsiteY493" fmla="*/ 809421 h 2973907"/>
              <a:gd name="connsiteX494" fmla="*/ 2694109 w 4016295"/>
              <a:gd name="connsiteY494" fmla="*/ 849923 h 2973907"/>
              <a:gd name="connsiteX495" fmla="*/ 2735504 w 4016295"/>
              <a:gd name="connsiteY495" fmla="*/ 895267 h 2973907"/>
              <a:gd name="connsiteX496" fmla="*/ 2733975 w 4016295"/>
              <a:gd name="connsiteY496" fmla="*/ 851961 h 2973907"/>
              <a:gd name="connsiteX497" fmla="*/ 2689524 w 4016295"/>
              <a:gd name="connsiteY497" fmla="*/ 822412 h 2973907"/>
              <a:gd name="connsiteX498" fmla="*/ 2676787 w 4016295"/>
              <a:gd name="connsiteY498" fmla="*/ 809421 h 2973907"/>
              <a:gd name="connsiteX499" fmla="*/ 2366006 w 4016295"/>
              <a:gd name="connsiteY499" fmla="*/ 883295 h 2973907"/>
              <a:gd name="connsiteX500" fmla="*/ 2352888 w 4016295"/>
              <a:gd name="connsiteY500" fmla="*/ 886733 h 2973907"/>
              <a:gd name="connsiteX501" fmla="*/ 2339258 w 4016295"/>
              <a:gd name="connsiteY501" fmla="*/ 908131 h 2973907"/>
              <a:gd name="connsiteX502" fmla="*/ 2323338 w 4016295"/>
              <a:gd name="connsiteY502" fmla="*/ 953984 h 2973907"/>
              <a:gd name="connsiteX503" fmla="*/ 2313530 w 4016295"/>
              <a:gd name="connsiteY503" fmla="*/ 952584 h 2973907"/>
              <a:gd name="connsiteX504" fmla="*/ 2328815 w 4016295"/>
              <a:gd name="connsiteY504" fmla="*/ 892975 h 2973907"/>
              <a:gd name="connsiteX505" fmla="*/ 2313148 w 4016295"/>
              <a:gd name="connsiteY505" fmla="*/ 898451 h 2973907"/>
              <a:gd name="connsiteX506" fmla="*/ 2298373 w 4016295"/>
              <a:gd name="connsiteY506" fmla="*/ 922524 h 2973907"/>
              <a:gd name="connsiteX507" fmla="*/ 2266021 w 4016295"/>
              <a:gd name="connsiteY507" fmla="*/ 982770 h 2973907"/>
              <a:gd name="connsiteX508" fmla="*/ 2255450 w 4016295"/>
              <a:gd name="connsiteY508" fmla="*/ 979840 h 2973907"/>
              <a:gd name="connsiteX509" fmla="*/ 2279013 w 4016295"/>
              <a:gd name="connsiteY509" fmla="*/ 912335 h 2973907"/>
              <a:gd name="connsiteX510" fmla="*/ 2269970 w 4016295"/>
              <a:gd name="connsiteY510" fmla="*/ 916538 h 2973907"/>
              <a:gd name="connsiteX511" fmla="*/ 2266912 w 4016295"/>
              <a:gd name="connsiteY511" fmla="*/ 920104 h 2973907"/>
              <a:gd name="connsiteX512" fmla="*/ 2238764 w 4016295"/>
              <a:gd name="connsiteY512" fmla="*/ 963409 h 2973907"/>
              <a:gd name="connsiteX513" fmla="*/ 2210488 w 4016295"/>
              <a:gd name="connsiteY513" fmla="*/ 1037920 h 2973907"/>
              <a:gd name="connsiteX514" fmla="*/ 2199662 w 4016295"/>
              <a:gd name="connsiteY514" fmla="*/ 1037284 h 2973907"/>
              <a:gd name="connsiteX515" fmla="*/ 2224882 w 4016295"/>
              <a:gd name="connsiteY515" fmla="*/ 945068 h 2973907"/>
              <a:gd name="connsiteX516" fmla="*/ 2202210 w 4016295"/>
              <a:gd name="connsiteY516" fmla="*/ 962518 h 2973907"/>
              <a:gd name="connsiteX517" fmla="*/ 2147313 w 4016295"/>
              <a:gd name="connsiteY517" fmla="*/ 1090396 h 2973907"/>
              <a:gd name="connsiteX518" fmla="*/ 2134449 w 4016295"/>
              <a:gd name="connsiteY518" fmla="*/ 1089887 h 2973907"/>
              <a:gd name="connsiteX519" fmla="*/ 2155847 w 4016295"/>
              <a:gd name="connsiteY519" fmla="*/ 1007607 h 2973907"/>
              <a:gd name="connsiteX520" fmla="*/ 2158903 w 4016295"/>
              <a:gd name="connsiteY520" fmla="*/ 1001874 h 2973907"/>
              <a:gd name="connsiteX521" fmla="*/ 2059811 w 4016295"/>
              <a:gd name="connsiteY521" fmla="*/ 1212543 h 2973907"/>
              <a:gd name="connsiteX522" fmla="*/ 2171641 w 4016295"/>
              <a:gd name="connsiteY522" fmla="*/ 1161340 h 2973907"/>
              <a:gd name="connsiteX523" fmla="*/ 2324357 w 4016295"/>
              <a:gd name="connsiteY523" fmla="*/ 1019579 h 2973907"/>
              <a:gd name="connsiteX524" fmla="*/ 2334546 w 4016295"/>
              <a:gd name="connsiteY524" fmla="*/ 1026202 h 2973907"/>
              <a:gd name="connsiteX525" fmla="*/ 2285381 w 4016295"/>
              <a:gd name="connsiteY525" fmla="*/ 1107592 h 2973907"/>
              <a:gd name="connsiteX526" fmla="*/ 2277612 w 4016295"/>
              <a:gd name="connsiteY526" fmla="*/ 1130008 h 2973907"/>
              <a:gd name="connsiteX527" fmla="*/ 2262200 w 4016295"/>
              <a:gd name="connsiteY527" fmla="*/ 1180829 h 2973907"/>
              <a:gd name="connsiteX528" fmla="*/ 2250100 w 4016295"/>
              <a:gd name="connsiteY528" fmla="*/ 1179045 h 2973907"/>
              <a:gd name="connsiteX529" fmla="*/ 2252903 w 4016295"/>
              <a:gd name="connsiteY529" fmla="*/ 1137778 h 2973907"/>
              <a:gd name="connsiteX530" fmla="*/ 2241185 w 4016295"/>
              <a:gd name="connsiteY530" fmla="*/ 1146565 h 2973907"/>
              <a:gd name="connsiteX531" fmla="*/ 2226410 w 4016295"/>
              <a:gd name="connsiteY531" fmla="*/ 1200062 h 2973907"/>
              <a:gd name="connsiteX532" fmla="*/ 2222461 w 4016295"/>
              <a:gd name="connsiteY532" fmla="*/ 1251136 h 2973907"/>
              <a:gd name="connsiteX533" fmla="*/ 2210870 w 4016295"/>
              <a:gd name="connsiteY533" fmla="*/ 1253428 h 2973907"/>
              <a:gd name="connsiteX534" fmla="*/ 2207559 w 4016295"/>
              <a:gd name="connsiteY534" fmla="*/ 1186051 h 2973907"/>
              <a:gd name="connsiteX535" fmla="*/ 2209598 w 4016295"/>
              <a:gd name="connsiteY535" fmla="*/ 1177772 h 2973907"/>
              <a:gd name="connsiteX536" fmla="*/ 2193804 w 4016295"/>
              <a:gd name="connsiteY536" fmla="*/ 1194075 h 2973907"/>
              <a:gd name="connsiteX537" fmla="*/ 2186925 w 4016295"/>
              <a:gd name="connsiteY537" fmla="*/ 1243748 h 2973907"/>
              <a:gd name="connsiteX538" fmla="*/ 2186542 w 4016295"/>
              <a:gd name="connsiteY538" fmla="*/ 1284124 h 2973907"/>
              <a:gd name="connsiteX539" fmla="*/ 2174952 w 4016295"/>
              <a:gd name="connsiteY539" fmla="*/ 1286035 h 2973907"/>
              <a:gd name="connsiteX540" fmla="*/ 2166292 w 4016295"/>
              <a:gd name="connsiteY540" fmla="*/ 1222606 h 2973907"/>
              <a:gd name="connsiteX541" fmla="*/ 2143493 w 4016295"/>
              <a:gd name="connsiteY541" fmla="*/ 1247697 h 2973907"/>
              <a:gd name="connsiteX542" fmla="*/ 2143746 w 4016295"/>
              <a:gd name="connsiteY542" fmla="*/ 1248080 h 2973907"/>
              <a:gd name="connsiteX543" fmla="*/ 2141072 w 4016295"/>
              <a:gd name="connsiteY543" fmla="*/ 1296989 h 2973907"/>
              <a:gd name="connsiteX544" fmla="*/ 2128718 w 4016295"/>
              <a:gd name="connsiteY544" fmla="*/ 1298008 h 2973907"/>
              <a:gd name="connsiteX545" fmla="*/ 2122095 w 4016295"/>
              <a:gd name="connsiteY545" fmla="*/ 1274953 h 2973907"/>
              <a:gd name="connsiteX546" fmla="*/ 2119291 w 4016295"/>
              <a:gd name="connsiteY546" fmla="*/ 1278521 h 2973907"/>
              <a:gd name="connsiteX547" fmla="*/ 2059302 w 4016295"/>
              <a:gd name="connsiteY547" fmla="*/ 1404489 h 2973907"/>
              <a:gd name="connsiteX548" fmla="*/ 2205775 w 4016295"/>
              <a:gd name="connsiteY548" fmla="*/ 1347045 h 2973907"/>
              <a:gd name="connsiteX549" fmla="*/ 2300793 w 4016295"/>
              <a:gd name="connsiteY549" fmla="*/ 1252156 h 2973907"/>
              <a:gd name="connsiteX550" fmla="*/ 2306525 w 4016295"/>
              <a:gd name="connsiteY550" fmla="*/ 1249608 h 2973907"/>
              <a:gd name="connsiteX551" fmla="*/ 2322063 w 4016295"/>
              <a:gd name="connsiteY551" fmla="*/ 1224644 h 2973907"/>
              <a:gd name="connsiteX552" fmla="*/ 2349958 w 4016295"/>
              <a:gd name="connsiteY552" fmla="*/ 1179937 h 2973907"/>
              <a:gd name="connsiteX553" fmla="*/ 2359893 w 4016295"/>
              <a:gd name="connsiteY553" fmla="*/ 1137777 h 2973907"/>
              <a:gd name="connsiteX554" fmla="*/ 2378361 w 4016295"/>
              <a:gd name="connsiteY554" fmla="*/ 959716 h 2973907"/>
              <a:gd name="connsiteX555" fmla="*/ 2365115 w 4016295"/>
              <a:gd name="connsiteY555" fmla="*/ 973344 h 2973907"/>
              <a:gd name="connsiteX556" fmla="*/ 2345499 w 4016295"/>
              <a:gd name="connsiteY556" fmla="*/ 999200 h 2973907"/>
              <a:gd name="connsiteX557" fmla="*/ 2336329 w 4016295"/>
              <a:gd name="connsiteY557" fmla="*/ 996398 h 2973907"/>
              <a:gd name="connsiteX558" fmla="*/ 2375558 w 4016295"/>
              <a:gd name="connsiteY558" fmla="*/ 944177 h 2973907"/>
              <a:gd name="connsiteX559" fmla="*/ 2378998 w 4016295"/>
              <a:gd name="connsiteY559" fmla="*/ 943667 h 2973907"/>
              <a:gd name="connsiteX560" fmla="*/ 2381035 w 4016295"/>
              <a:gd name="connsiteY560" fmla="*/ 887498 h 2973907"/>
              <a:gd name="connsiteX561" fmla="*/ 2366006 w 4016295"/>
              <a:gd name="connsiteY561" fmla="*/ 883295 h 2973907"/>
              <a:gd name="connsiteX562" fmla="*/ 1055936 w 4016295"/>
              <a:gd name="connsiteY562" fmla="*/ 1203903 h 2973907"/>
              <a:gd name="connsiteX563" fmla="*/ 1076904 w 4016295"/>
              <a:gd name="connsiteY563" fmla="*/ 1201260 h 2973907"/>
              <a:gd name="connsiteX564" fmla="*/ 1084674 w 4016295"/>
              <a:gd name="connsiteY564" fmla="*/ 1211450 h 2973907"/>
              <a:gd name="connsiteX565" fmla="*/ 1036783 w 4016295"/>
              <a:gd name="connsiteY565" fmla="*/ 1221130 h 2973907"/>
              <a:gd name="connsiteX566" fmla="*/ 1036401 w 4016295"/>
              <a:gd name="connsiteY566" fmla="*/ 1210175 h 2973907"/>
              <a:gd name="connsiteX567" fmla="*/ 1055936 w 4016295"/>
              <a:gd name="connsiteY567" fmla="*/ 1203903 h 2973907"/>
              <a:gd name="connsiteX568" fmla="*/ 2431920 w 4016295"/>
              <a:gd name="connsiteY568" fmla="*/ 861180 h 2973907"/>
              <a:gd name="connsiteX569" fmla="*/ 2450579 w 4016295"/>
              <a:gd name="connsiteY569" fmla="*/ 860293 h 2973907"/>
              <a:gd name="connsiteX570" fmla="*/ 2453636 w 4016295"/>
              <a:gd name="connsiteY570" fmla="*/ 867554 h 2973907"/>
              <a:gd name="connsiteX571" fmla="*/ 2446376 w 4016295"/>
              <a:gd name="connsiteY571" fmla="*/ 895446 h 2973907"/>
              <a:gd name="connsiteX572" fmla="*/ 2439625 w 4016295"/>
              <a:gd name="connsiteY572" fmla="*/ 914043 h 2973907"/>
              <a:gd name="connsiteX573" fmla="*/ 2430200 w 4016295"/>
              <a:gd name="connsiteY573" fmla="*/ 914807 h 2973907"/>
              <a:gd name="connsiteX574" fmla="*/ 2431920 w 4016295"/>
              <a:gd name="connsiteY574" fmla="*/ 861180 h 2973907"/>
              <a:gd name="connsiteX575" fmla="*/ 2659719 w 4016295"/>
              <a:gd name="connsiteY575" fmla="*/ 802669 h 2973907"/>
              <a:gd name="connsiteX576" fmla="*/ 2655007 w 4016295"/>
              <a:gd name="connsiteY576" fmla="*/ 833747 h 2973907"/>
              <a:gd name="connsiteX577" fmla="*/ 2644307 w 4016295"/>
              <a:gd name="connsiteY577" fmla="*/ 870176 h 2973907"/>
              <a:gd name="connsiteX578" fmla="*/ 2637811 w 4016295"/>
              <a:gd name="connsiteY578" fmla="*/ 912462 h 2973907"/>
              <a:gd name="connsiteX579" fmla="*/ 2717289 w 4016295"/>
              <a:gd name="connsiteY579" fmla="*/ 968760 h 2973907"/>
              <a:gd name="connsiteX580" fmla="*/ 2681627 w 4016295"/>
              <a:gd name="connsiteY580" fmla="*/ 862278 h 2973907"/>
              <a:gd name="connsiteX581" fmla="*/ 2659719 w 4016295"/>
              <a:gd name="connsiteY581" fmla="*/ 802669 h 2973907"/>
              <a:gd name="connsiteX582" fmla="*/ 3797125 w 4016295"/>
              <a:gd name="connsiteY582" fmla="*/ 506335 h 2973907"/>
              <a:gd name="connsiteX583" fmla="*/ 3871635 w 4016295"/>
              <a:gd name="connsiteY583" fmla="*/ 517034 h 2973907"/>
              <a:gd name="connsiteX584" fmla="*/ 3868197 w 4016295"/>
              <a:gd name="connsiteY584" fmla="*/ 537032 h 2973907"/>
              <a:gd name="connsiteX585" fmla="*/ 3795342 w 4016295"/>
              <a:gd name="connsiteY585" fmla="*/ 520347 h 2973907"/>
              <a:gd name="connsiteX586" fmla="*/ 3797125 w 4016295"/>
              <a:gd name="connsiteY586" fmla="*/ 506335 h 2973907"/>
              <a:gd name="connsiteX587" fmla="*/ 3721272 w 4016295"/>
              <a:gd name="connsiteY587" fmla="*/ 505666 h 2973907"/>
              <a:gd name="connsiteX588" fmla="*/ 3767448 w 4016295"/>
              <a:gd name="connsiteY588" fmla="*/ 516269 h 2973907"/>
              <a:gd name="connsiteX589" fmla="*/ 3760569 w 4016295"/>
              <a:gd name="connsiteY589" fmla="*/ 536648 h 2973907"/>
              <a:gd name="connsiteX590" fmla="*/ 3709112 w 4016295"/>
              <a:gd name="connsiteY590" fmla="*/ 522765 h 2973907"/>
              <a:gd name="connsiteX591" fmla="*/ 3708602 w 4016295"/>
              <a:gd name="connsiteY591" fmla="*/ 513212 h 2973907"/>
              <a:gd name="connsiteX592" fmla="*/ 3721272 w 4016295"/>
              <a:gd name="connsiteY592" fmla="*/ 505666 h 2973907"/>
              <a:gd name="connsiteX593" fmla="*/ 1060889 w 4016295"/>
              <a:gd name="connsiteY593" fmla="*/ 1134455 h 2973907"/>
              <a:gd name="connsiteX594" fmla="*/ 1082128 w 4016295"/>
              <a:gd name="connsiteY594" fmla="*/ 1139614 h 2973907"/>
              <a:gd name="connsiteX595" fmla="*/ 1074103 w 4016295"/>
              <a:gd name="connsiteY595" fmla="*/ 1157955 h 2973907"/>
              <a:gd name="connsiteX596" fmla="*/ 1043152 w 4016295"/>
              <a:gd name="connsiteY596" fmla="*/ 1155535 h 2973907"/>
              <a:gd name="connsiteX597" fmla="*/ 1041370 w 4016295"/>
              <a:gd name="connsiteY597" fmla="*/ 1143817 h 2973907"/>
              <a:gd name="connsiteX598" fmla="*/ 1060889 w 4016295"/>
              <a:gd name="connsiteY598" fmla="*/ 1134455 h 2973907"/>
              <a:gd name="connsiteX599" fmla="*/ 2523322 w 4016295"/>
              <a:gd name="connsiteY599" fmla="*/ 770896 h 2973907"/>
              <a:gd name="connsiteX600" fmla="*/ 2526872 w 4016295"/>
              <a:gd name="connsiteY600" fmla="*/ 776484 h 2973907"/>
              <a:gd name="connsiteX601" fmla="*/ 2524581 w 4016295"/>
              <a:gd name="connsiteY601" fmla="*/ 813040 h 2973907"/>
              <a:gd name="connsiteX602" fmla="*/ 2521268 w 4016295"/>
              <a:gd name="connsiteY602" fmla="*/ 860293 h 2973907"/>
              <a:gd name="connsiteX603" fmla="*/ 2511588 w 4016295"/>
              <a:gd name="connsiteY603" fmla="*/ 861694 h 2973907"/>
              <a:gd name="connsiteX604" fmla="*/ 2504838 w 4016295"/>
              <a:gd name="connsiteY604" fmla="*/ 829343 h 2973907"/>
              <a:gd name="connsiteX605" fmla="*/ 2517575 w 4016295"/>
              <a:gd name="connsiteY605" fmla="*/ 773427 h 2973907"/>
              <a:gd name="connsiteX606" fmla="*/ 2523322 w 4016295"/>
              <a:gd name="connsiteY606" fmla="*/ 770896 h 2973907"/>
              <a:gd name="connsiteX607" fmla="*/ 2485350 w 4016295"/>
              <a:gd name="connsiteY607" fmla="*/ 731014 h 2973907"/>
              <a:gd name="connsiteX608" fmla="*/ 2498087 w 4016295"/>
              <a:gd name="connsiteY608" fmla="*/ 737510 h 2973907"/>
              <a:gd name="connsiteX609" fmla="*/ 2485477 w 4016295"/>
              <a:gd name="connsiteY609" fmla="*/ 775594 h 2973907"/>
              <a:gd name="connsiteX610" fmla="*/ 2476944 w 4016295"/>
              <a:gd name="connsiteY610" fmla="*/ 774066 h 2973907"/>
              <a:gd name="connsiteX611" fmla="*/ 2485350 w 4016295"/>
              <a:gd name="connsiteY611" fmla="*/ 731014 h 2973907"/>
              <a:gd name="connsiteX612" fmla="*/ 1087221 w 4016295"/>
              <a:gd name="connsiteY612" fmla="*/ 1073892 h 2973907"/>
              <a:gd name="connsiteX613" fmla="*/ 1131801 w 4016295"/>
              <a:gd name="connsiteY613" fmla="*/ 1076057 h 2973907"/>
              <a:gd name="connsiteX614" fmla="*/ 1130655 w 4016295"/>
              <a:gd name="connsiteY614" fmla="*/ 1089813 h 2973907"/>
              <a:gd name="connsiteX615" fmla="*/ 1084928 w 4016295"/>
              <a:gd name="connsiteY615" fmla="*/ 1084209 h 2973907"/>
              <a:gd name="connsiteX616" fmla="*/ 1087221 w 4016295"/>
              <a:gd name="connsiteY616" fmla="*/ 1073892 h 2973907"/>
              <a:gd name="connsiteX617" fmla="*/ 2547284 w 4016295"/>
              <a:gd name="connsiteY617" fmla="*/ 692835 h 2973907"/>
              <a:gd name="connsiteX618" fmla="*/ 2552602 w 4016295"/>
              <a:gd name="connsiteY618" fmla="*/ 700190 h 2973907"/>
              <a:gd name="connsiteX619" fmla="*/ 2534515 w 4016295"/>
              <a:gd name="connsiteY619" fmla="*/ 754832 h 2973907"/>
              <a:gd name="connsiteX620" fmla="*/ 2524964 w 4016295"/>
              <a:gd name="connsiteY620" fmla="*/ 754067 h 2973907"/>
              <a:gd name="connsiteX621" fmla="*/ 2538337 w 4016295"/>
              <a:gd name="connsiteY621" fmla="*/ 695987 h 2973907"/>
              <a:gd name="connsiteX622" fmla="*/ 2547284 w 4016295"/>
              <a:gd name="connsiteY622" fmla="*/ 692835 h 2973907"/>
              <a:gd name="connsiteX623" fmla="*/ 3640086 w 4016295"/>
              <a:gd name="connsiteY623" fmla="*/ 422224 h 2973907"/>
              <a:gd name="connsiteX624" fmla="*/ 3696630 w 4016295"/>
              <a:gd name="connsiteY624" fmla="*/ 423800 h 2973907"/>
              <a:gd name="connsiteX625" fmla="*/ 3697395 w 4016295"/>
              <a:gd name="connsiteY625" fmla="*/ 448891 h 2973907"/>
              <a:gd name="connsiteX626" fmla="*/ 3625941 w 4016295"/>
              <a:gd name="connsiteY626" fmla="*/ 440485 h 2973907"/>
              <a:gd name="connsiteX627" fmla="*/ 3626323 w 4016295"/>
              <a:gd name="connsiteY627" fmla="*/ 431824 h 2973907"/>
              <a:gd name="connsiteX628" fmla="*/ 3640086 w 4016295"/>
              <a:gd name="connsiteY628" fmla="*/ 422224 h 2973907"/>
              <a:gd name="connsiteX629" fmla="*/ 2516810 w 4016295"/>
              <a:gd name="connsiteY629" fmla="*/ 661216 h 2973907"/>
              <a:gd name="connsiteX630" fmla="*/ 2527892 w 4016295"/>
              <a:gd name="connsiteY630" fmla="*/ 669368 h 2973907"/>
              <a:gd name="connsiteX631" fmla="*/ 2512863 w 4016295"/>
              <a:gd name="connsiteY631" fmla="*/ 714583 h 2973907"/>
              <a:gd name="connsiteX632" fmla="*/ 2500889 w 4016295"/>
              <a:gd name="connsiteY632" fmla="*/ 716367 h 2973907"/>
              <a:gd name="connsiteX633" fmla="*/ 2516810 w 4016295"/>
              <a:gd name="connsiteY633" fmla="*/ 661216 h 2973907"/>
              <a:gd name="connsiteX634" fmla="*/ 2484920 w 4016295"/>
              <a:gd name="connsiteY634" fmla="*/ 642540 h 2973907"/>
              <a:gd name="connsiteX635" fmla="*/ 2490826 w 4016295"/>
              <a:gd name="connsiteY635" fmla="*/ 647969 h 2973907"/>
              <a:gd name="connsiteX636" fmla="*/ 2486624 w 4016295"/>
              <a:gd name="connsiteY636" fmla="*/ 678792 h 2973907"/>
              <a:gd name="connsiteX637" fmla="*/ 2480128 w 4016295"/>
              <a:gd name="connsiteY637" fmla="*/ 679048 h 2973907"/>
              <a:gd name="connsiteX638" fmla="*/ 2479873 w 4016295"/>
              <a:gd name="connsiteY638" fmla="*/ 647714 h 2973907"/>
              <a:gd name="connsiteX639" fmla="*/ 2484920 w 4016295"/>
              <a:gd name="connsiteY639" fmla="*/ 642540 h 2973907"/>
              <a:gd name="connsiteX640" fmla="*/ 2468634 w 4016295"/>
              <a:gd name="connsiteY640" fmla="*/ 629326 h 2973907"/>
              <a:gd name="connsiteX641" fmla="*/ 2474780 w 4016295"/>
              <a:gd name="connsiteY641" fmla="*/ 636252 h 2973907"/>
              <a:gd name="connsiteX642" fmla="*/ 2472487 w 4016295"/>
              <a:gd name="connsiteY642" fmla="*/ 649625 h 2973907"/>
              <a:gd name="connsiteX643" fmla="*/ 2467265 w 4016295"/>
              <a:gd name="connsiteY643" fmla="*/ 660197 h 2973907"/>
              <a:gd name="connsiteX644" fmla="*/ 2462806 w 4016295"/>
              <a:gd name="connsiteY644" fmla="*/ 659432 h 2973907"/>
              <a:gd name="connsiteX645" fmla="*/ 2459367 w 4016295"/>
              <a:gd name="connsiteY645" fmla="*/ 656758 h 2973907"/>
              <a:gd name="connsiteX646" fmla="*/ 2460005 w 4016295"/>
              <a:gd name="connsiteY646" fmla="*/ 634723 h 2973907"/>
              <a:gd name="connsiteX647" fmla="*/ 2468634 w 4016295"/>
              <a:gd name="connsiteY647" fmla="*/ 629326 h 2973907"/>
              <a:gd name="connsiteX648" fmla="*/ 2380319 w 4016295"/>
              <a:gd name="connsiteY648" fmla="*/ 621287 h 2973907"/>
              <a:gd name="connsiteX649" fmla="*/ 2386513 w 4016295"/>
              <a:gd name="connsiteY649" fmla="*/ 627590 h 2973907"/>
              <a:gd name="connsiteX650" fmla="*/ 2376195 w 4016295"/>
              <a:gd name="connsiteY650" fmla="*/ 696497 h 2973907"/>
              <a:gd name="connsiteX651" fmla="*/ 2366642 w 4016295"/>
              <a:gd name="connsiteY651" fmla="*/ 696116 h 2973907"/>
              <a:gd name="connsiteX652" fmla="*/ 2372885 w 4016295"/>
              <a:gd name="connsiteY652" fmla="*/ 625299 h 2973907"/>
              <a:gd name="connsiteX653" fmla="*/ 2380319 w 4016295"/>
              <a:gd name="connsiteY653" fmla="*/ 621287 h 2973907"/>
              <a:gd name="connsiteX654" fmla="*/ 200605 w 4016295"/>
              <a:gd name="connsiteY654" fmla="*/ 1147128 h 2973907"/>
              <a:gd name="connsiteX655" fmla="*/ 205573 w 4016295"/>
              <a:gd name="connsiteY655" fmla="*/ 1158974 h 2973907"/>
              <a:gd name="connsiteX656" fmla="*/ 169018 w 4016295"/>
              <a:gd name="connsiteY656" fmla="*/ 1177569 h 2973907"/>
              <a:gd name="connsiteX657" fmla="*/ 162904 w 4016295"/>
              <a:gd name="connsiteY657" fmla="*/ 1169800 h 2973907"/>
              <a:gd name="connsiteX658" fmla="*/ 200605 w 4016295"/>
              <a:gd name="connsiteY658" fmla="*/ 1147128 h 2973907"/>
              <a:gd name="connsiteX659" fmla="*/ 936974 w 4016295"/>
              <a:gd name="connsiteY659" fmla="*/ 957573 h 2973907"/>
              <a:gd name="connsiteX660" fmla="*/ 977683 w 4016295"/>
              <a:gd name="connsiteY660" fmla="*/ 951364 h 2973907"/>
              <a:gd name="connsiteX661" fmla="*/ 1060854 w 4016295"/>
              <a:gd name="connsiteY661" fmla="*/ 949199 h 2973907"/>
              <a:gd name="connsiteX662" fmla="*/ 1060474 w 4016295"/>
              <a:gd name="connsiteY662" fmla="*/ 958369 h 2973907"/>
              <a:gd name="connsiteX663" fmla="*/ 987746 w 4016295"/>
              <a:gd name="connsiteY663" fmla="*/ 968813 h 2973907"/>
              <a:gd name="connsiteX664" fmla="*/ 899479 w 4016295"/>
              <a:gd name="connsiteY664" fmla="*/ 977729 h 2973907"/>
              <a:gd name="connsiteX665" fmla="*/ 897696 w 4016295"/>
              <a:gd name="connsiteY665" fmla="*/ 969322 h 2973907"/>
              <a:gd name="connsiteX666" fmla="*/ 936974 w 4016295"/>
              <a:gd name="connsiteY666" fmla="*/ 957573 h 2973907"/>
              <a:gd name="connsiteX667" fmla="*/ 165706 w 4016295"/>
              <a:gd name="connsiteY667" fmla="*/ 1119819 h 2973907"/>
              <a:gd name="connsiteX668" fmla="*/ 164606 w 4016295"/>
              <a:gd name="connsiteY668" fmla="*/ 1120943 h 2973907"/>
              <a:gd name="connsiteX669" fmla="*/ 166815 w 4016295"/>
              <a:gd name="connsiteY669" fmla="*/ 1120116 h 2973907"/>
              <a:gd name="connsiteX670" fmla="*/ 232368 w 4016295"/>
              <a:gd name="connsiteY670" fmla="*/ 1102772 h 2973907"/>
              <a:gd name="connsiteX671" fmla="*/ 254864 w 4016295"/>
              <a:gd name="connsiteY671" fmla="*/ 1103822 h 2973907"/>
              <a:gd name="connsiteX672" fmla="*/ 253591 w 4016295"/>
              <a:gd name="connsiteY672" fmla="*/ 1117069 h 2973907"/>
              <a:gd name="connsiteX673" fmla="*/ 215380 w 4016295"/>
              <a:gd name="connsiteY673" fmla="*/ 1123438 h 2973907"/>
              <a:gd name="connsiteX674" fmla="*/ 212833 w 4016295"/>
              <a:gd name="connsiteY674" fmla="*/ 1114521 h 2973907"/>
              <a:gd name="connsiteX675" fmla="*/ 232368 w 4016295"/>
              <a:gd name="connsiteY675" fmla="*/ 1102772 h 2973907"/>
              <a:gd name="connsiteX676" fmla="*/ 1008014 w 4016295"/>
              <a:gd name="connsiteY676" fmla="*/ 892470 h 2973907"/>
              <a:gd name="connsiteX677" fmla="*/ 1036147 w 4016295"/>
              <a:gd name="connsiteY677" fmla="*/ 892772 h 2973907"/>
              <a:gd name="connsiteX678" fmla="*/ 1040478 w 4016295"/>
              <a:gd name="connsiteY678" fmla="*/ 906401 h 2973907"/>
              <a:gd name="connsiteX679" fmla="*/ 981252 w 4016295"/>
              <a:gd name="connsiteY679" fmla="*/ 912005 h 2973907"/>
              <a:gd name="connsiteX680" fmla="*/ 981506 w 4016295"/>
              <a:gd name="connsiteY680" fmla="*/ 900670 h 2973907"/>
              <a:gd name="connsiteX681" fmla="*/ 1008014 w 4016295"/>
              <a:gd name="connsiteY681" fmla="*/ 892470 h 2973907"/>
              <a:gd name="connsiteX682" fmla="*/ 2517575 w 4016295"/>
              <a:gd name="connsiteY682" fmla="*/ 481955 h 2973907"/>
              <a:gd name="connsiteX683" fmla="*/ 2501909 w 4016295"/>
              <a:gd name="connsiteY683" fmla="*/ 495455 h 2973907"/>
              <a:gd name="connsiteX684" fmla="*/ 2481785 w 4016295"/>
              <a:gd name="connsiteY684" fmla="*/ 512141 h 2973907"/>
              <a:gd name="connsiteX685" fmla="*/ 2443447 w 4016295"/>
              <a:gd name="connsiteY685" fmla="*/ 554427 h 2973907"/>
              <a:gd name="connsiteX686" fmla="*/ 2396319 w 4016295"/>
              <a:gd name="connsiteY686" fmla="*/ 624862 h 2973907"/>
              <a:gd name="connsiteX687" fmla="*/ 2385494 w 4016295"/>
              <a:gd name="connsiteY687" fmla="*/ 621678 h 2973907"/>
              <a:gd name="connsiteX688" fmla="*/ 2397975 w 4016295"/>
              <a:gd name="connsiteY688" fmla="*/ 577736 h 2973907"/>
              <a:gd name="connsiteX689" fmla="*/ 2393263 w 4016295"/>
              <a:gd name="connsiteY689" fmla="*/ 582958 h 2973907"/>
              <a:gd name="connsiteX690" fmla="*/ 2341297 w 4016295"/>
              <a:gd name="connsiteY690" fmla="*/ 657468 h 2973907"/>
              <a:gd name="connsiteX691" fmla="*/ 2336132 w 4016295"/>
              <a:gd name="connsiteY691" fmla="*/ 658154 h 2973907"/>
              <a:gd name="connsiteX692" fmla="*/ 2342060 w 4016295"/>
              <a:gd name="connsiteY692" fmla="*/ 688474 h 2973907"/>
              <a:gd name="connsiteX693" fmla="*/ 2337602 w 4016295"/>
              <a:gd name="connsiteY693" fmla="*/ 735728 h 2973907"/>
              <a:gd name="connsiteX694" fmla="*/ 2327031 w 4016295"/>
              <a:gd name="connsiteY694" fmla="*/ 736492 h 2973907"/>
              <a:gd name="connsiteX695" fmla="*/ 2320917 w 4016295"/>
              <a:gd name="connsiteY695" fmla="*/ 650645 h 2973907"/>
              <a:gd name="connsiteX696" fmla="*/ 2326839 w 4016295"/>
              <a:gd name="connsiteY696" fmla="*/ 644674 h 2973907"/>
              <a:gd name="connsiteX697" fmla="*/ 2328556 w 4016295"/>
              <a:gd name="connsiteY697" fmla="*/ 645609 h 2973907"/>
              <a:gd name="connsiteX698" fmla="*/ 2351948 w 4016295"/>
              <a:gd name="connsiteY698" fmla="*/ 596841 h 2973907"/>
              <a:gd name="connsiteX699" fmla="*/ 2390206 w 4016295"/>
              <a:gd name="connsiteY699" fmla="*/ 551626 h 2973907"/>
              <a:gd name="connsiteX700" fmla="*/ 2386131 w 4016295"/>
              <a:gd name="connsiteY700" fmla="*/ 553154 h 2973907"/>
              <a:gd name="connsiteX701" fmla="*/ 2344990 w 4016295"/>
              <a:gd name="connsiteY701" fmla="*/ 593657 h 2973907"/>
              <a:gd name="connsiteX702" fmla="*/ 2291623 w 4016295"/>
              <a:gd name="connsiteY702" fmla="*/ 683707 h 2973907"/>
              <a:gd name="connsiteX703" fmla="*/ 2287696 w 4016295"/>
              <a:gd name="connsiteY703" fmla="*/ 684982 h 2973907"/>
              <a:gd name="connsiteX704" fmla="*/ 2283598 w 4016295"/>
              <a:gd name="connsiteY704" fmla="*/ 703631 h 2973907"/>
              <a:gd name="connsiteX705" fmla="*/ 2273154 w 4016295"/>
              <a:gd name="connsiteY705" fmla="*/ 704141 h 2973907"/>
              <a:gd name="connsiteX706" fmla="*/ 2267995 w 4016295"/>
              <a:gd name="connsiteY706" fmla="*/ 685099 h 2973907"/>
              <a:gd name="connsiteX707" fmla="*/ 2275663 w 4016295"/>
              <a:gd name="connsiteY707" fmla="*/ 677151 h 2973907"/>
              <a:gd name="connsiteX708" fmla="*/ 2289283 w 4016295"/>
              <a:gd name="connsiteY708" fmla="*/ 629320 h 2973907"/>
              <a:gd name="connsiteX709" fmla="*/ 2324993 w 4016295"/>
              <a:gd name="connsiteY709" fmla="*/ 579774 h 2973907"/>
              <a:gd name="connsiteX710" fmla="*/ 2314294 w 4016295"/>
              <a:gd name="connsiteY710" fmla="*/ 586015 h 2973907"/>
              <a:gd name="connsiteX711" fmla="*/ 2258125 w 4016295"/>
              <a:gd name="connsiteY711" fmla="*/ 685109 h 2973907"/>
              <a:gd name="connsiteX712" fmla="*/ 2240929 w 4016295"/>
              <a:gd name="connsiteY712" fmla="*/ 771337 h 2973907"/>
              <a:gd name="connsiteX713" fmla="*/ 2228829 w 4016295"/>
              <a:gd name="connsiteY713" fmla="*/ 767898 h 2973907"/>
              <a:gd name="connsiteX714" fmla="*/ 2249846 w 4016295"/>
              <a:gd name="connsiteY714" fmla="*/ 650591 h 2973907"/>
              <a:gd name="connsiteX715" fmla="*/ 2269970 w 4016295"/>
              <a:gd name="connsiteY715" fmla="*/ 612508 h 2973907"/>
              <a:gd name="connsiteX716" fmla="*/ 2236600 w 4016295"/>
              <a:gd name="connsiteY716" fmla="*/ 638491 h 2973907"/>
              <a:gd name="connsiteX717" fmla="*/ 2203993 w 4016295"/>
              <a:gd name="connsiteY717" fmla="*/ 800631 h 2973907"/>
              <a:gd name="connsiteX718" fmla="*/ 2196605 w 4016295"/>
              <a:gd name="connsiteY718" fmla="*/ 804707 h 2973907"/>
              <a:gd name="connsiteX719" fmla="*/ 2197497 w 4016295"/>
              <a:gd name="connsiteY719" fmla="*/ 675683 h 2973907"/>
              <a:gd name="connsiteX720" fmla="*/ 2190747 w 4016295"/>
              <a:gd name="connsiteY720" fmla="*/ 683707 h 2973907"/>
              <a:gd name="connsiteX721" fmla="*/ 2189090 w 4016295"/>
              <a:gd name="connsiteY721" fmla="*/ 690458 h 2973907"/>
              <a:gd name="connsiteX722" fmla="*/ 2164764 w 4016295"/>
              <a:gd name="connsiteY722" fmla="*/ 766115 h 2973907"/>
              <a:gd name="connsiteX723" fmla="*/ 2157758 w 4016295"/>
              <a:gd name="connsiteY723" fmla="*/ 830436 h 2973907"/>
              <a:gd name="connsiteX724" fmla="*/ 2146931 w 4016295"/>
              <a:gd name="connsiteY724" fmla="*/ 830946 h 2973907"/>
              <a:gd name="connsiteX725" fmla="*/ 2147186 w 4016295"/>
              <a:gd name="connsiteY725" fmla="*/ 742806 h 2973907"/>
              <a:gd name="connsiteX726" fmla="*/ 2127062 w 4016295"/>
              <a:gd name="connsiteY726" fmla="*/ 781654 h 2973907"/>
              <a:gd name="connsiteX727" fmla="*/ 2121967 w 4016295"/>
              <a:gd name="connsiteY727" fmla="*/ 822539 h 2973907"/>
              <a:gd name="connsiteX728" fmla="*/ 2115471 w 4016295"/>
              <a:gd name="connsiteY728" fmla="*/ 880110 h 2973907"/>
              <a:gd name="connsiteX729" fmla="*/ 2107574 w 4016295"/>
              <a:gd name="connsiteY729" fmla="*/ 878837 h 2973907"/>
              <a:gd name="connsiteX730" fmla="*/ 2105281 w 4016295"/>
              <a:gd name="connsiteY730" fmla="*/ 837187 h 2973907"/>
              <a:gd name="connsiteX731" fmla="*/ 2082865 w 4016295"/>
              <a:gd name="connsiteY731" fmla="*/ 961881 h 2973907"/>
              <a:gd name="connsiteX732" fmla="*/ 2125405 w 4016295"/>
              <a:gd name="connsiteY732" fmla="*/ 935006 h 2973907"/>
              <a:gd name="connsiteX733" fmla="*/ 2169093 w 4016295"/>
              <a:gd name="connsiteY733" fmla="*/ 915263 h 2973907"/>
              <a:gd name="connsiteX734" fmla="*/ 2275191 w 4016295"/>
              <a:gd name="connsiteY734" fmla="*/ 880238 h 2973907"/>
              <a:gd name="connsiteX735" fmla="*/ 2367407 w 4016295"/>
              <a:gd name="connsiteY735" fmla="*/ 863679 h 2973907"/>
              <a:gd name="connsiteX736" fmla="*/ 2369063 w 4016295"/>
              <a:gd name="connsiteY736" fmla="*/ 864825 h 2973907"/>
              <a:gd name="connsiteX737" fmla="*/ 2381927 w 4016295"/>
              <a:gd name="connsiteY737" fmla="*/ 868265 h 2973907"/>
              <a:gd name="connsiteX738" fmla="*/ 2406892 w 4016295"/>
              <a:gd name="connsiteY738" fmla="*/ 681923 h 2973907"/>
              <a:gd name="connsiteX739" fmla="*/ 2500509 w 4016295"/>
              <a:gd name="connsiteY739" fmla="*/ 509466 h 2973907"/>
              <a:gd name="connsiteX740" fmla="*/ 2517575 w 4016295"/>
              <a:gd name="connsiteY740" fmla="*/ 481955 h 2973907"/>
              <a:gd name="connsiteX741" fmla="*/ 2560498 w 4016295"/>
              <a:gd name="connsiteY741" fmla="*/ 443107 h 2973907"/>
              <a:gd name="connsiteX742" fmla="*/ 2526236 w 4016295"/>
              <a:gd name="connsiteY742" fmla="*/ 498767 h 2973907"/>
              <a:gd name="connsiteX743" fmla="*/ 2463953 w 4016295"/>
              <a:gd name="connsiteY743" fmla="*/ 589327 h 2973907"/>
              <a:gd name="connsiteX744" fmla="*/ 2437714 w 4016295"/>
              <a:gd name="connsiteY744" fmla="*/ 646769 h 2973907"/>
              <a:gd name="connsiteX745" fmla="*/ 2436950 w 4016295"/>
              <a:gd name="connsiteY745" fmla="*/ 722937 h 2973907"/>
              <a:gd name="connsiteX746" fmla="*/ 2461150 w 4016295"/>
              <a:gd name="connsiteY746" fmla="*/ 824196 h 2973907"/>
              <a:gd name="connsiteX747" fmla="*/ 2455674 w 4016295"/>
              <a:gd name="connsiteY747" fmla="*/ 827252 h 2973907"/>
              <a:gd name="connsiteX748" fmla="*/ 2419373 w 4016295"/>
              <a:gd name="connsiteY748" fmla="*/ 711219 h 2973907"/>
              <a:gd name="connsiteX749" fmla="*/ 2416189 w 4016295"/>
              <a:gd name="connsiteY749" fmla="*/ 725357 h 2973907"/>
              <a:gd name="connsiteX750" fmla="*/ 2399377 w 4016295"/>
              <a:gd name="connsiteY750" fmla="*/ 970160 h 2973907"/>
              <a:gd name="connsiteX751" fmla="*/ 2396193 w 4016295"/>
              <a:gd name="connsiteY751" fmla="*/ 1031806 h 2973907"/>
              <a:gd name="connsiteX752" fmla="*/ 2411859 w 4016295"/>
              <a:gd name="connsiteY752" fmla="*/ 1093199 h 2973907"/>
              <a:gd name="connsiteX753" fmla="*/ 2449942 w 4016295"/>
              <a:gd name="connsiteY753" fmla="*/ 1176498 h 2973907"/>
              <a:gd name="connsiteX754" fmla="*/ 2504966 w 4016295"/>
              <a:gd name="connsiteY754" fmla="*/ 1325520 h 2973907"/>
              <a:gd name="connsiteX755" fmla="*/ 2498725 w 4016295"/>
              <a:gd name="connsiteY755" fmla="*/ 1328321 h 2973907"/>
              <a:gd name="connsiteX756" fmla="*/ 2442809 w 4016295"/>
              <a:gd name="connsiteY756" fmla="*/ 1196877 h 2973907"/>
              <a:gd name="connsiteX757" fmla="*/ 2411222 w 4016295"/>
              <a:gd name="connsiteY757" fmla="*/ 1129753 h 2973907"/>
              <a:gd name="connsiteX758" fmla="*/ 2403580 w 4016295"/>
              <a:gd name="connsiteY758" fmla="*/ 1110903 h 2973907"/>
              <a:gd name="connsiteX759" fmla="*/ 2428417 w 4016295"/>
              <a:gd name="connsiteY759" fmla="*/ 1186814 h 2973907"/>
              <a:gd name="connsiteX760" fmla="*/ 2468029 w 4016295"/>
              <a:gd name="connsiteY760" fmla="*/ 1310617 h 2973907"/>
              <a:gd name="connsiteX761" fmla="*/ 2459368 w 4016295"/>
              <a:gd name="connsiteY761" fmla="*/ 1312274 h 2973907"/>
              <a:gd name="connsiteX762" fmla="*/ 2414917 w 4016295"/>
              <a:gd name="connsiteY762" fmla="*/ 1191655 h 2973907"/>
              <a:gd name="connsiteX763" fmla="*/ 2386640 w 4016295"/>
              <a:gd name="connsiteY763" fmla="*/ 1098165 h 2973907"/>
              <a:gd name="connsiteX764" fmla="*/ 2381927 w 4016295"/>
              <a:gd name="connsiteY764" fmla="*/ 1127844 h 2973907"/>
              <a:gd name="connsiteX765" fmla="*/ 2392880 w 4016295"/>
              <a:gd name="connsiteY765" fmla="*/ 1169874 h 2973907"/>
              <a:gd name="connsiteX766" fmla="*/ 2405490 w 4016295"/>
              <a:gd name="connsiteY766" fmla="*/ 1229610 h 2973907"/>
              <a:gd name="connsiteX767" fmla="*/ 2415297 w 4016295"/>
              <a:gd name="connsiteY767" fmla="*/ 1266675 h 2973907"/>
              <a:gd name="connsiteX768" fmla="*/ 2402689 w 4016295"/>
              <a:gd name="connsiteY768" fmla="*/ 1272406 h 2973907"/>
              <a:gd name="connsiteX769" fmla="*/ 2380653 w 4016295"/>
              <a:gd name="connsiteY769" fmla="*/ 1206302 h 2973907"/>
              <a:gd name="connsiteX770" fmla="*/ 2377596 w 4016295"/>
              <a:gd name="connsiteY770" fmla="*/ 1154590 h 2973907"/>
              <a:gd name="connsiteX771" fmla="*/ 2361166 w 4016295"/>
              <a:gd name="connsiteY771" fmla="*/ 1234706 h 2973907"/>
              <a:gd name="connsiteX772" fmla="*/ 2360783 w 4016295"/>
              <a:gd name="connsiteY772" fmla="*/ 1235979 h 2973907"/>
              <a:gd name="connsiteX773" fmla="*/ 2371738 w 4016295"/>
              <a:gd name="connsiteY773" fmla="*/ 1584715 h 2973907"/>
              <a:gd name="connsiteX774" fmla="*/ 2377215 w 4016295"/>
              <a:gd name="connsiteY774" fmla="*/ 1588791 h 2973907"/>
              <a:gd name="connsiteX775" fmla="*/ 2444083 w 4016295"/>
              <a:gd name="connsiteY775" fmla="*/ 1523451 h 2973907"/>
              <a:gd name="connsiteX776" fmla="*/ 2396702 w 4016295"/>
              <a:gd name="connsiteY776" fmla="*/ 1397228 h 2973907"/>
              <a:gd name="connsiteX777" fmla="*/ 2410841 w 4016295"/>
              <a:gd name="connsiteY777" fmla="*/ 1297753 h 2973907"/>
              <a:gd name="connsiteX778" fmla="*/ 2430837 w 4016295"/>
              <a:gd name="connsiteY778" fmla="*/ 1302594 h 2973907"/>
              <a:gd name="connsiteX779" fmla="*/ 2470703 w 4016295"/>
              <a:gd name="connsiteY779" fmla="*/ 1414678 h 2973907"/>
              <a:gd name="connsiteX780" fmla="*/ 2499743 w 4016295"/>
              <a:gd name="connsiteY780" fmla="*/ 1467918 h 2973907"/>
              <a:gd name="connsiteX781" fmla="*/ 2514089 w 4016295"/>
              <a:gd name="connsiteY781" fmla="*/ 1480766 h 2973907"/>
              <a:gd name="connsiteX782" fmla="*/ 2523182 w 4016295"/>
              <a:gd name="connsiteY782" fmla="*/ 1480599 h 2973907"/>
              <a:gd name="connsiteX783" fmla="*/ 2523179 w 4016295"/>
              <a:gd name="connsiteY783" fmla="*/ 1480782 h 2973907"/>
              <a:gd name="connsiteX784" fmla="*/ 2523180 w 4016295"/>
              <a:gd name="connsiteY784" fmla="*/ 1480781 h 2973907"/>
              <a:gd name="connsiteX785" fmla="*/ 2523183 w 4016295"/>
              <a:gd name="connsiteY785" fmla="*/ 1480599 h 2973907"/>
              <a:gd name="connsiteX786" fmla="*/ 2523527 w 4016295"/>
              <a:gd name="connsiteY786" fmla="*/ 1480593 h 2973907"/>
              <a:gd name="connsiteX787" fmla="*/ 2523530 w 4016295"/>
              <a:gd name="connsiteY787" fmla="*/ 1480592 h 2973907"/>
              <a:gd name="connsiteX788" fmla="*/ 2523533 w 4016295"/>
              <a:gd name="connsiteY788" fmla="*/ 1480592 h 2973907"/>
              <a:gd name="connsiteX789" fmla="*/ 2526900 w 4016295"/>
              <a:gd name="connsiteY789" fmla="*/ 1478763 h 2973907"/>
              <a:gd name="connsiteX790" fmla="*/ 2523530 w 4016295"/>
              <a:gd name="connsiteY790" fmla="*/ 1480592 h 2973907"/>
              <a:gd name="connsiteX791" fmla="*/ 2523182 w 4016295"/>
              <a:gd name="connsiteY791" fmla="*/ 1480599 h 2973907"/>
              <a:gd name="connsiteX792" fmla="*/ 2523306 w 4016295"/>
              <a:gd name="connsiteY792" fmla="*/ 1473268 h 2973907"/>
              <a:gd name="connsiteX793" fmla="*/ 2522543 w 4016295"/>
              <a:gd name="connsiteY793" fmla="*/ 1455690 h 2973907"/>
              <a:gd name="connsiteX794" fmla="*/ 2517448 w 4016295"/>
              <a:gd name="connsiteY794" fmla="*/ 1418499 h 2973907"/>
              <a:gd name="connsiteX795" fmla="*/ 2497705 w 4016295"/>
              <a:gd name="connsiteY795" fmla="*/ 1356216 h 2973907"/>
              <a:gd name="connsiteX796" fmla="*/ 2513117 w 4016295"/>
              <a:gd name="connsiteY796" fmla="*/ 1346153 h 2973907"/>
              <a:gd name="connsiteX797" fmla="*/ 2539355 w 4016295"/>
              <a:gd name="connsiteY797" fmla="*/ 1417862 h 2973907"/>
              <a:gd name="connsiteX798" fmla="*/ 2545087 w 4016295"/>
              <a:gd name="connsiteY798" fmla="*/ 1461677 h 2973907"/>
              <a:gd name="connsiteX799" fmla="*/ 2558970 w 4016295"/>
              <a:gd name="connsiteY799" fmla="*/ 1432892 h 2973907"/>
              <a:gd name="connsiteX800" fmla="*/ 2571245 w 4016295"/>
              <a:gd name="connsiteY800" fmla="*/ 1315060 h 2973907"/>
              <a:gd name="connsiteX801" fmla="*/ 2541394 w 4016295"/>
              <a:gd name="connsiteY801" fmla="*/ 1192165 h 2973907"/>
              <a:gd name="connsiteX802" fmla="*/ 2541393 w 4016295"/>
              <a:gd name="connsiteY802" fmla="*/ 1192164 h 2973907"/>
              <a:gd name="connsiteX803" fmla="*/ 2517065 w 4016295"/>
              <a:gd name="connsiteY803" fmla="*/ 1113450 h 2973907"/>
              <a:gd name="connsiteX804" fmla="*/ 2499744 w 4016295"/>
              <a:gd name="connsiteY804" fmla="*/ 1029641 h 2973907"/>
              <a:gd name="connsiteX805" fmla="*/ 2528020 w 4016295"/>
              <a:gd name="connsiteY805" fmla="*/ 1026712 h 2973907"/>
              <a:gd name="connsiteX806" fmla="*/ 2544577 w 4016295"/>
              <a:gd name="connsiteY806" fmla="*/ 1106317 h 2973907"/>
              <a:gd name="connsiteX807" fmla="*/ 2661248 w 4016295"/>
              <a:gd name="connsiteY807" fmla="*/ 1192674 h 2973907"/>
              <a:gd name="connsiteX808" fmla="*/ 2654370 w 4016295"/>
              <a:gd name="connsiteY808" fmla="*/ 990156 h 2973907"/>
              <a:gd name="connsiteX809" fmla="*/ 2655006 w 4016295"/>
              <a:gd name="connsiteY809" fmla="*/ 997289 h 2973907"/>
              <a:gd name="connsiteX810" fmla="*/ 2648638 w 4016295"/>
              <a:gd name="connsiteY810" fmla="*/ 1122620 h 2973907"/>
              <a:gd name="connsiteX811" fmla="*/ 2638194 w 4016295"/>
              <a:gd name="connsiteY811" fmla="*/ 1122493 h 2973907"/>
              <a:gd name="connsiteX812" fmla="*/ 2630296 w 4016295"/>
              <a:gd name="connsiteY812" fmla="*/ 945960 h 2973907"/>
              <a:gd name="connsiteX813" fmla="*/ 2625584 w 4016295"/>
              <a:gd name="connsiteY813" fmla="*/ 941629 h 2973907"/>
              <a:gd name="connsiteX814" fmla="*/ 2618451 w 4016295"/>
              <a:gd name="connsiteY814" fmla="*/ 969396 h 2973907"/>
              <a:gd name="connsiteX815" fmla="*/ 2609154 w 4016295"/>
              <a:gd name="connsiteY815" fmla="*/ 1017924 h 2973907"/>
              <a:gd name="connsiteX816" fmla="*/ 2599346 w 4016295"/>
              <a:gd name="connsiteY816" fmla="*/ 1017032 h 2973907"/>
              <a:gd name="connsiteX817" fmla="*/ 2598582 w 4016295"/>
              <a:gd name="connsiteY817" fmla="*/ 954366 h 2973907"/>
              <a:gd name="connsiteX818" fmla="*/ 2596035 w 4016295"/>
              <a:gd name="connsiteY818" fmla="*/ 910678 h 2973907"/>
              <a:gd name="connsiteX819" fmla="*/ 2570179 w 4016295"/>
              <a:gd name="connsiteY819" fmla="*/ 872213 h 2973907"/>
              <a:gd name="connsiteX820" fmla="*/ 2571325 w 4016295"/>
              <a:gd name="connsiteY820" fmla="*/ 902272 h 2973907"/>
              <a:gd name="connsiteX821" fmla="*/ 2577311 w 4016295"/>
              <a:gd name="connsiteY821" fmla="*/ 987100 h 2973907"/>
              <a:gd name="connsiteX822" fmla="*/ 2567631 w 4016295"/>
              <a:gd name="connsiteY822" fmla="*/ 988501 h 2973907"/>
              <a:gd name="connsiteX823" fmla="*/ 2549927 w 4016295"/>
              <a:gd name="connsiteY823" fmla="*/ 895013 h 2973907"/>
              <a:gd name="connsiteX824" fmla="*/ 2553366 w 4016295"/>
              <a:gd name="connsiteY824" fmla="*/ 823813 h 2973907"/>
              <a:gd name="connsiteX825" fmla="*/ 2555532 w 4016295"/>
              <a:gd name="connsiteY825" fmla="*/ 772993 h 2973907"/>
              <a:gd name="connsiteX826" fmla="*/ 2581642 w 4016295"/>
              <a:gd name="connsiteY826" fmla="*/ 778852 h 2973907"/>
              <a:gd name="connsiteX827" fmla="*/ 2621126 w 4016295"/>
              <a:gd name="connsiteY827" fmla="*/ 893356 h 2973907"/>
              <a:gd name="connsiteX828" fmla="*/ 2629406 w 4016295"/>
              <a:gd name="connsiteY828" fmla="*/ 857056 h 2973907"/>
              <a:gd name="connsiteX829" fmla="*/ 2649529 w 4016295"/>
              <a:gd name="connsiteY829" fmla="*/ 774903 h 2973907"/>
              <a:gd name="connsiteX830" fmla="*/ 2623802 w 4016295"/>
              <a:gd name="connsiteY830" fmla="*/ 720644 h 2973907"/>
              <a:gd name="connsiteX831" fmla="*/ 2623292 w 4016295"/>
              <a:gd name="connsiteY831" fmla="*/ 732107 h 2973907"/>
              <a:gd name="connsiteX832" fmla="*/ 2620107 w 4016295"/>
              <a:gd name="connsiteY832" fmla="*/ 786366 h 2973907"/>
              <a:gd name="connsiteX833" fmla="*/ 2608644 w 4016295"/>
              <a:gd name="connsiteY833" fmla="*/ 788659 h 2973907"/>
              <a:gd name="connsiteX834" fmla="*/ 2604696 w 4016295"/>
              <a:gd name="connsiteY834" fmla="*/ 736056 h 2973907"/>
              <a:gd name="connsiteX835" fmla="*/ 2608644 w 4016295"/>
              <a:gd name="connsiteY835" fmla="*/ 688675 h 2973907"/>
              <a:gd name="connsiteX836" fmla="*/ 2575401 w 4016295"/>
              <a:gd name="connsiteY836" fmla="*/ 600663 h 2973907"/>
              <a:gd name="connsiteX837" fmla="*/ 2570816 w 4016295"/>
              <a:gd name="connsiteY837" fmla="*/ 613782 h 2973907"/>
              <a:gd name="connsiteX838" fmla="*/ 2559862 w 4016295"/>
              <a:gd name="connsiteY838" fmla="*/ 656578 h 2973907"/>
              <a:gd name="connsiteX839" fmla="*/ 2557823 w 4016295"/>
              <a:gd name="connsiteY839" fmla="*/ 687656 h 2973907"/>
              <a:gd name="connsiteX840" fmla="*/ 2548526 w 4016295"/>
              <a:gd name="connsiteY840" fmla="*/ 689821 h 2973907"/>
              <a:gd name="connsiteX841" fmla="*/ 2549162 w 4016295"/>
              <a:gd name="connsiteY841" fmla="*/ 626519 h 2973907"/>
              <a:gd name="connsiteX842" fmla="*/ 2560627 w 4016295"/>
              <a:gd name="connsiteY842" fmla="*/ 597223 h 2973907"/>
              <a:gd name="connsiteX843" fmla="*/ 2568523 w 4016295"/>
              <a:gd name="connsiteY843" fmla="*/ 575698 h 2973907"/>
              <a:gd name="connsiteX844" fmla="*/ 2556677 w 4016295"/>
              <a:gd name="connsiteY844" fmla="*/ 529463 h 2973907"/>
              <a:gd name="connsiteX845" fmla="*/ 2551583 w 4016295"/>
              <a:gd name="connsiteY845" fmla="*/ 473038 h 2973907"/>
              <a:gd name="connsiteX846" fmla="*/ 2560498 w 4016295"/>
              <a:gd name="connsiteY846" fmla="*/ 443107 h 2973907"/>
              <a:gd name="connsiteX847" fmla="*/ 515589 w 4016295"/>
              <a:gd name="connsiteY847" fmla="*/ 927928 h 2973907"/>
              <a:gd name="connsiteX848" fmla="*/ 668687 w 4016295"/>
              <a:gd name="connsiteY848" fmla="*/ 929329 h 2973907"/>
              <a:gd name="connsiteX849" fmla="*/ 773639 w 4016295"/>
              <a:gd name="connsiteY849" fmla="*/ 946269 h 2973907"/>
              <a:gd name="connsiteX850" fmla="*/ 881266 w 4016295"/>
              <a:gd name="connsiteY850" fmla="*/ 947288 h 2973907"/>
              <a:gd name="connsiteX851" fmla="*/ 881776 w 4016295"/>
              <a:gd name="connsiteY851" fmla="*/ 952510 h 2973907"/>
              <a:gd name="connsiteX852" fmla="*/ 725876 w 4016295"/>
              <a:gd name="connsiteY852" fmla="*/ 961807 h 2973907"/>
              <a:gd name="connsiteX853" fmla="*/ 517244 w 4016295"/>
              <a:gd name="connsiteY853" fmla="*/ 936589 h 2973907"/>
              <a:gd name="connsiteX854" fmla="*/ 515589 w 4016295"/>
              <a:gd name="connsiteY854" fmla="*/ 927928 h 2973907"/>
              <a:gd name="connsiteX855" fmla="*/ 1413158 w 4016295"/>
              <a:gd name="connsiteY855" fmla="*/ 682359 h 2973907"/>
              <a:gd name="connsiteX856" fmla="*/ 1448566 w 4016295"/>
              <a:gd name="connsiteY856" fmla="*/ 710762 h 2973907"/>
              <a:gd name="connsiteX857" fmla="*/ 1444363 w 4016295"/>
              <a:gd name="connsiteY857" fmla="*/ 717385 h 2973907"/>
              <a:gd name="connsiteX858" fmla="*/ 1405261 w 4016295"/>
              <a:gd name="connsiteY858" fmla="*/ 691785 h 2973907"/>
              <a:gd name="connsiteX859" fmla="*/ 1413158 w 4016295"/>
              <a:gd name="connsiteY859" fmla="*/ 682359 h 2973907"/>
              <a:gd name="connsiteX860" fmla="*/ 1358374 w 4016295"/>
              <a:gd name="connsiteY860" fmla="*/ 684270 h 2973907"/>
              <a:gd name="connsiteX861" fmla="*/ 1367942 w 4016295"/>
              <a:gd name="connsiteY861" fmla="*/ 683124 h 2973907"/>
              <a:gd name="connsiteX862" fmla="*/ 1384628 w 4016295"/>
              <a:gd name="connsiteY862" fmla="*/ 700700 h 2973907"/>
              <a:gd name="connsiteX863" fmla="*/ 1381316 w 4016295"/>
              <a:gd name="connsiteY863" fmla="*/ 707323 h 2973907"/>
              <a:gd name="connsiteX864" fmla="*/ 1355588 w 4016295"/>
              <a:gd name="connsiteY864" fmla="*/ 693058 h 2973907"/>
              <a:gd name="connsiteX865" fmla="*/ 1358374 w 4016295"/>
              <a:gd name="connsiteY865" fmla="*/ 684270 h 2973907"/>
              <a:gd name="connsiteX866" fmla="*/ 1480791 w 4016295"/>
              <a:gd name="connsiteY866" fmla="*/ 647206 h 2973907"/>
              <a:gd name="connsiteX867" fmla="*/ 1536452 w 4016295"/>
              <a:gd name="connsiteY867" fmla="*/ 666694 h 2973907"/>
              <a:gd name="connsiteX868" fmla="*/ 1523970 w 4016295"/>
              <a:gd name="connsiteY868" fmla="*/ 688091 h 2973907"/>
              <a:gd name="connsiteX869" fmla="*/ 1475314 w 4016295"/>
              <a:gd name="connsiteY869" fmla="*/ 659943 h 2973907"/>
              <a:gd name="connsiteX870" fmla="*/ 1480791 w 4016295"/>
              <a:gd name="connsiteY870" fmla="*/ 647206 h 2973907"/>
              <a:gd name="connsiteX871" fmla="*/ 3280642 w 4016295"/>
              <a:gd name="connsiteY871" fmla="*/ 177215 h 2973907"/>
              <a:gd name="connsiteX872" fmla="*/ 3288157 w 4016295"/>
              <a:gd name="connsiteY872" fmla="*/ 186003 h 2973907"/>
              <a:gd name="connsiteX873" fmla="*/ 3271472 w 4016295"/>
              <a:gd name="connsiteY873" fmla="*/ 214916 h 2973907"/>
              <a:gd name="connsiteX874" fmla="*/ 3243450 w 4016295"/>
              <a:gd name="connsiteY874" fmla="*/ 250707 h 2973907"/>
              <a:gd name="connsiteX875" fmla="*/ 3219761 w 4016295"/>
              <a:gd name="connsiteY875" fmla="*/ 233002 h 2973907"/>
              <a:gd name="connsiteX876" fmla="*/ 3250711 w 4016295"/>
              <a:gd name="connsiteY876" fmla="*/ 196066 h 2973907"/>
              <a:gd name="connsiteX877" fmla="*/ 3280642 w 4016295"/>
              <a:gd name="connsiteY877" fmla="*/ 177215 h 2973907"/>
              <a:gd name="connsiteX878" fmla="*/ 3445585 w 4016295"/>
              <a:gd name="connsiteY878" fmla="*/ 121173 h 2973907"/>
              <a:gd name="connsiteX879" fmla="*/ 3473607 w 4016295"/>
              <a:gd name="connsiteY879" fmla="*/ 143844 h 2973907"/>
              <a:gd name="connsiteX880" fmla="*/ 3519587 w 4016295"/>
              <a:gd name="connsiteY880" fmla="*/ 180526 h 2973907"/>
              <a:gd name="connsiteX881" fmla="*/ 3512072 w 4016295"/>
              <a:gd name="connsiteY881" fmla="*/ 194537 h 2973907"/>
              <a:gd name="connsiteX882" fmla="*/ 3466220 w 4016295"/>
              <a:gd name="connsiteY882" fmla="*/ 161676 h 2973907"/>
              <a:gd name="connsiteX883" fmla="*/ 3440364 w 4016295"/>
              <a:gd name="connsiteY883" fmla="*/ 125249 h 2973907"/>
              <a:gd name="connsiteX884" fmla="*/ 3445585 w 4016295"/>
              <a:gd name="connsiteY884" fmla="*/ 121173 h 2973907"/>
              <a:gd name="connsiteX885" fmla="*/ 1243185 w 4016295"/>
              <a:gd name="connsiteY885" fmla="*/ 564085 h 2973907"/>
              <a:gd name="connsiteX886" fmla="*/ 1280441 w 4016295"/>
              <a:gd name="connsiteY886" fmla="*/ 570784 h 2973907"/>
              <a:gd name="connsiteX887" fmla="*/ 1277638 w 4016295"/>
              <a:gd name="connsiteY887" fmla="*/ 588870 h 2973907"/>
              <a:gd name="connsiteX888" fmla="*/ 1234587 w 4016295"/>
              <a:gd name="connsiteY888" fmla="*/ 580974 h 2973907"/>
              <a:gd name="connsiteX889" fmla="*/ 1232804 w 4016295"/>
              <a:gd name="connsiteY889" fmla="*/ 571548 h 2973907"/>
              <a:gd name="connsiteX890" fmla="*/ 1243185 w 4016295"/>
              <a:gd name="connsiteY890" fmla="*/ 564085 h 2973907"/>
              <a:gd name="connsiteX891" fmla="*/ 1324574 w 4016295"/>
              <a:gd name="connsiteY891" fmla="*/ 536474 h 2973907"/>
              <a:gd name="connsiteX892" fmla="*/ 1340432 w 4016295"/>
              <a:gd name="connsiteY892" fmla="*/ 539961 h 2973907"/>
              <a:gd name="connsiteX893" fmla="*/ 1338775 w 4016295"/>
              <a:gd name="connsiteY893" fmla="*/ 557410 h 2973907"/>
              <a:gd name="connsiteX894" fmla="*/ 1308843 w 4016295"/>
              <a:gd name="connsiteY894" fmla="*/ 550150 h 2973907"/>
              <a:gd name="connsiteX895" fmla="*/ 1309098 w 4016295"/>
              <a:gd name="connsiteY895" fmla="*/ 541107 h 2973907"/>
              <a:gd name="connsiteX896" fmla="*/ 1324574 w 4016295"/>
              <a:gd name="connsiteY896" fmla="*/ 536474 h 2973907"/>
              <a:gd name="connsiteX897" fmla="*/ 3432198 w 4016295"/>
              <a:gd name="connsiteY897" fmla="*/ 1 h 2973907"/>
              <a:gd name="connsiteX898" fmla="*/ 3451440 w 4016295"/>
              <a:gd name="connsiteY898" fmla="*/ 1 h 2973907"/>
              <a:gd name="connsiteX899" fmla="*/ 3477986 w 4016295"/>
              <a:gd name="connsiteY899" fmla="*/ 38760 h 2973907"/>
              <a:gd name="connsiteX900" fmla="*/ 3507488 w 4016295"/>
              <a:gd name="connsiteY900" fmla="*/ 77559 h 2973907"/>
              <a:gd name="connsiteX901" fmla="*/ 3501884 w 4016295"/>
              <a:gd name="connsiteY901" fmla="*/ 85328 h 2973907"/>
              <a:gd name="connsiteX902" fmla="*/ 3446987 w 4016295"/>
              <a:gd name="connsiteY902" fmla="*/ 30687 h 2973907"/>
              <a:gd name="connsiteX903" fmla="*/ 3239754 w 4016295"/>
              <a:gd name="connsiteY903" fmla="*/ 40615 h 2973907"/>
              <a:gd name="connsiteX904" fmla="*/ 3356903 w 4016295"/>
              <a:gd name="connsiteY904" fmla="*/ 11827 h 2973907"/>
              <a:gd name="connsiteX905" fmla="*/ 3353372 w 4016295"/>
              <a:gd name="connsiteY905" fmla="*/ 18205 h 2973907"/>
              <a:gd name="connsiteX906" fmla="*/ 3352862 w 4016295"/>
              <a:gd name="connsiteY906" fmla="*/ 20370 h 2973907"/>
              <a:gd name="connsiteX907" fmla="*/ 3340889 w 4016295"/>
              <a:gd name="connsiteY907" fmla="*/ 52340 h 2973907"/>
              <a:gd name="connsiteX908" fmla="*/ 3326497 w 4016295"/>
              <a:gd name="connsiteY908" fmla="*/ 50683 h 2973907"/>
              <a:gd name="connsiteX909" fmla="*/ 3322421 w 4016295"/>
              <a:gd name="connsiteY909" fmla="*/ 26357 h 2973907"/>
              <a:gd name="connsiteX910" fmla="*/ 3320000 w 4016295"/>
              <a:gd name="connsiteY910" fmla="*/ 26738 h 2973907"/>
              <a:gd name="connsiteX911" fmla="*/ 3261284 w 4016295"/>
              <a:gd name="connsiteY911" fmla="*/ 112713 h 2973907"/>
              <a:gd name="connsiteX912" fmla="*/ 3171744 w 4016295"/>
              <a:gd name="connsiteY912" fmla="*/ 186332 h 2973907"/>
              <a:gd name="connsiteX913" fmla="*/ 3162955 w 4016295"/>
              <a:gd name="connsiteY913" fmla="*/ 175888 h 2973907"/>
              <a:gd name="connsiteX914" fmla="*/ 3236319 w 4016295"/>
              <a:gd name="connsiteY914" fmla="*/ 103032 h 2973907"/>
              <a:gd name="connsiteX915" fmla="*/ 3283318 w 4016295"/>
              <a:gd name="connsiteY915" fmla="*/ 48774 h 2973907"/>
              <a:gd name="connsiteX916" fmla="*/ 3263959 w 4016295"/>
              <a:gd name="connsiteY916" fmla="*/ 60746 h 2973907"/>
              <a:gd name="connsiteX917" fmla="*/ 3082331 w 4016295"/>
              <a:gd name="connsiteY917" fmla="*/ 253710 h 2973907"/>
              <a:gd name="connsiteX918" fmla="*/ 3059658 w 4016295"/>
              <a:gd name="connsiteY918" fmla="*/ 255112 h 2973907"/>
              <a:gd name="connsiteX919" fmla="*/ 3131113 w 4016295"/>
              <a:gd name="connsiteY919" fmla="*/ 139715 h 2973907"/>
              <a:gd name="connsiteX920" fmla="*/ 3172635 w 4016295"/>
              <a:gd name="connsiteY920" fmla="*/ 103797 h 2973907"/>
              <a:gd name="connsiteX921" fmla="*/ 3161171 w 4016295"/>
              <a:gd name="connsiteY921" fmla="*/ 108383 h 2973907"/>
              <a:gd name="connsiteX922" fmla="*/ 2997629 w 4016295"/>
              <a:gd name="connsiteY922" fmla="*/ 296251 h 2973907"/>
              <a:gd name="connsiteX923" fmla="*/ 2970246 w 4016295"/>
              <a:gd name="connsiteY923" fmla="*/ 290393 h 2973907"/>
              <a:gd name="connsiteX924" fmla="*/ 3020684 w 4016295"/>
              <a:gd name="connsiteY924" fmla="*/ 195247 h 2973907"/>
              <a:gd name="connsiteX925" fmla="*/ 3017881 w 4016295"/>
              <a:gd name="connsiteY925" fmla="*/ 195884 h 2973907"/>
              <a:gd name="connsiteX926" fmla="*/ 3012277 w 4016295"/>
              <a:gd name="connsiteY926" fmla="*/ 193083 h 2973907"/>
              <a:gd name="connsiteX927" fmla="*/ 2972538 w 4016295"/>
              <a:gd name="connsiteY927" fmla="*/ 266829 h 2973907"/>
              <a:gd name="connsiteX928" fmla="*/ 2960693 w 4016295"/>
              <a:gd name="connsiteY928" fmla="*/ 338028 h 2973907"/>
              <a:gd name="connsiteX929" fmla="*/ 2943498 w 4016295"/>
              <a:gd name="connsiteY929" fmla="*/ 340194 h 2973907"/>
              <a:gd name="connsiteX930" fmla="*/ 2954834 w 4016295"/>
              <a:gd name="connsiteY930" fmla="*/ 241610 h 2973907"/>
              <a:gd name="connsiteX931" fmla="*/ 2980436 w 4016295"/>
              <a:gd name="connsiteY931" fmla="*/ 199833 h 2973907"/>
              <a:gd name="connsiteX932" fmla="*/ 2900575 w 4016295"/>
              <a:gd name="connsiteY932" fmla="*/ 317649 h 2973907"/>
              <a:gd name="connsiteX933" fmla="*/ 2890003 w 4016295"/>
              <a:gd name="connsiteY933" fmla="*/ 489725 h 2973907"/>
              <a:gd name="connsiteX934" fmla="*/ 3080038 w 4016295"/>
              <a:gd name="connsiteY934" fmla="*/ 287336 h 2973907"/>
              <a:gd name="connsiteX935" fmla="*/ 3240522 w 4016295"/>
              <a:gd name="connsiteY935" fmla="*/ 162768 h 2973907"/>
              <a:gd name="connsiteX936" fmla="*/ 3346111 w 4016295"/>
              <a:gd name="connsiteY936" fmla="*/ 56797 h 2973907"/>
              <a:gd name="connsiteX937" fmla="*/ 3368004 w 4016295"/>
              <a:gd name="connsiteY937" fmla="*/ 9099 h 2973907"/>
              <a:gd name="connsiteX938" fmla="*/ 3390530 w 4016295"/>
              <a:gd name="connsiteY938" fmla="*/ 3563 h 2973907"/>
              <a:gd name="connsiteX939" fmla="*/ 3365105 w 4016295"/>
              <a:gd name="connsiteY939" fmla="*/ 65236 h 2973907"/>
              <a:gd name="connsiteX940" fmla="*/ 3326624 w 4016295"/>
              <a:gd name="connsiteY940" fmla="*/ 122139 h 2973907"/>
              <a:gd name="connsiteX941" fmla="*/ 3157605 w 4016295"/>
              <a:gd name="connsiteY941" fmla="*/ 259569 h 2973907"/>
              <a:gd name="connsiteX942" fmla="*/ 3125381 w 4016295"/>
              <a:gd name="connsiteY942" fmla="*/ 310135 h 2973907"/>
              <a:gd name="connsiteX943" fmla="*/ 3075452 w 4016295"/>
              <a:gd name="connsiteY943" fmla="*/ 385919 h 2973907"/>
              <a:gd name="connsiteX944" fmla="*/ 3062588 w 4016295"/>
              <a:gd name="connsiteY944" fmla="*/ 380952 h 2973907"/>
              <a:gd name="connsiteX945" fmla="*/ 3072651 w 4016295"/>
              <a:gd name="connsiteY945" fmla="*/ 339812 h 2973907"/>
              <a:gd name="connsiteX946" fmla="*/ 3068446 w 4016295"/>
              <a:gd name="connsiteY946" fmla="*/ 344780 h 2973907"/>
              <a:gd name="connsiteX947" fmla="*/ 3030745 w 4016295"/>
              <a:gd name="connsiteY947" fmla="*/ 400440 h 2973907"/>
              <a:gd name="connsiteX948" fmla="*/ 3003234 w 4016295"/>
              <a:gd name="connsiteY948" fmla="*/ 463359 h 2973907"/>
              <a:gd name="connsiteX949" fmla="*/ 2990879 w 4016295"/>
              <a:gd name="connsiteY949" fmla="*/ 460940 h 2973907"/>
              <a:gd name="connsiteX950" fmla="*/ 2991261 w 4016295"/>
              <a:gd name="connsiteY950" fmla="*/ 428715 h 2973907"/>
              <a:gd name="connsiteX951" fmla="*/ 2989224 w 4016295"/>
              <a:gd name="connsiteY951" fmla="*/ 435338 h 2973907"/>
              <a:gd name="connsiteX952" fmla="*/ 2964260 w 4016295"/>
              <a:gd name="connsiteY952" fmla="*/ 489852 h 2973907"/>
              <a:gd name="connsiteX953" fmla="*/ 2951267 w 4016295"/>
              <a:gd name="connsiteY953" fmla="*/ 483738 h 2973907"/>
              <a:gd name="connsiteX954" fmla="*/ 2963749 w 4016295"/>
              <a:gd name="connsiteY954" fmla="*/ 434829 h 2973907"/>
              <a:gd name="connsiteX955" fmla="*/ 2963750 w 4016295"/>
              <a:gd name="connsiteY955" fmla="*/ 434702 h 2973907"/>
              <a:gd name="connsiteX956" fmla="*/ 2913821 w 4016295"/>
              <a:gd name="connsiteY956" fmla="*/ 537998 h 2973907"/>
              <a:gd name="connsiteX957" fmla="*/ 3013805 w 4016295"/>
              <a:gd name="connsiteY957" fmla="*/ 491763 h 2973907"/>
              <a:gd name="connsiteX958" fmla="*/ 3104110 w 4016295"/>
              <a:gd name="connsiteY958" fmla="*/ 416106 h 2973907"/>
              <a:gd name="connsiteX959" fmla="*/ 3180913 w 4016295"/>
              <a:gd name="connsiteY959" fmla="*/ 317139 h 2973907"/>
              <a:gd name="connsiteX960" fmla="*/ 3193125 w 4016295"/>
              <a:gd name="connsiteY960" fmla="*/ 316392 h 2973907"/>
              <a:gd name="connsiteX961" fmla="*/ 3193807 w 4016295"/>
              <a:gd name="connsiteY961" fmla="*/ 318258 h 2973907"/>
              <a:gd name="connsiteX962" fmla="*/ 3199127 w 4016295"/>
              <a:gd name="connsiteY962" fmla="*/ 307639 h 2973907"/>
              <a:gd name="connsiteX963" fmla="*/ 3215557 w 4016295"/>
              <a:gd name="connsiteY963" fmla="*/ 317573 h 2973907"/>
              <a:gd name="connsiteX964" fmla="*/ 3206259 w 4016295"/>
              <a:gd name="connsiteY964" fmla="*/ 405713 h 2973907"/>
              <a:gd name="connsiteX965" fmla="*/ 3237976 w 4016295"/>
              <a:gd name="connsiteY965" fmla="*/ 478696 h 2973907"/>
              <a:gd name="connsiteX966" fmla="*/ 3224473 w 4016295"/>
              <a:gd name="connsiteY966" fmla="*/ 487867 h 2973907"/>
              <a:gd name="connsiteX967" fmla="*/ 3177346 w 4016295"/>
              <a:gd name="connsiteY967" fmla="*/ 399472 h 2973907"/>
              <a:gd name="connsiteX968" fmla="*/ 3177443 w 4016295"/>
              <a:gd name="connsiteY968" fmla="*/ 366435 h 2973907"/>
              <a:gd name="connsiteX969" fmla="*/ 3146524 w 4016295"/>
              <a:gd name="connsiteY969" fmla="*/ 427186 h 2973907"/>
              <a:gd name="connsiteX970" fmla="*/ 3153911 w 4016295"/>
              <a:gd name="connsiteY970" fmla="*/ 476988 h 2973907"/>
              <a:gd name="connsiteX971" fmla="*/ 3161681 w 4016295"/>
              <a:gd name="connsiteY971" fmla="*/ 508831 h 2973907"/>
              <a:gd name="connsiteX972" fmla="*/ 3181423 w 4016295"/>
              <a:gd name="connsiteY972" fmla="*/ 538508 h 2973907"/>
              <a:gd name="connsiteX973" fmla="*/ 3171616 w 4016295"/>
              <a:gd name="connsiteY973" fmla="*/ 549843 h 2973907"/>
              <a:gd name="connsiteX974" fmla="*/ 3131749 w 4016295"/>
              <a:gd name="connsiteY974" fmla="*/ 499661 h 2973907"/>
              <a:gd name="connsiteX975" fmla="*/ 3129712 w 4016295"/>
              <a:gd name="connsiteY975" fmla="*/ 455590 h 2973907"/>
              <a:gd name="connsiteX976" fmla="*/ 3097997 w 4016295"/>
              <a:gd name="connsiteY976" fmla="*/ 511759 h 2973907"/>
              <a:gd name="connsiteX977" fmla="*/ 3113280 w 4016295"/>
              <a:gd name="connsiteY977" fmla="*/ 571624 h 2973907"/>
              <a:gd name="connsiteX978" fmla="*/ 3159006 w 4016295"/>
              <a:gd name="connsiteY978" fmla="*/ 636709 h 2973907"/>
              <a:gd name="connsiteX979" fmla="*/ 3152893 w 4016295"/>
              <a:gd name="connsiteY979" fmla="*/ 647790 h 2973907"/>
              <a:gd name="connsiteX980" fmla="*/ 3087170 w 4016295"/>
              <a:gd name="connsiteY980" fmla="*/ 584743 h 2973907"/>
              <a:gd name="connsiteX981" fmla="*/ 3078509 w 4016295"/>
              <a:gd name="connsiteY981" fmla="*/ 593913 h 2973907"/>
              <a:gd name="connsiteX982" fmla="*/ 3075835 w 4016295"/>
              <a:gd name="connsiteY982" fmla="*/ 594167 h 2973907"/>
              <a:gd name="connsiteX983" fmla="*/ 3100544 w 4016295"/>
              <a:gd name="connsiteY983" fmla="*/ 687275 h 2973907"/>
              <a:gd name="connsiteX984" fmla="*/ 3091246 w 4016295"/>
              <a:gd name="connsiteY984" fmla="*/ 709309 h 2973907"/>
              <a:gd name="connsiteX985" fmla="*/ 3093284 w 4016295"/>
              <a:gd name="connsiteY985" fmla="*/ 709945 h 2973907"/>
              <a:gd name="connsiteX986" fmla="*/ 3081821 w 4016295"/>
              <a:gd name="connsiteY986" fmla="*/ 708546 h 2973907"/>
              <a:gd name="connsiteX987" fmla="*/ 3076089 w 4016295"/>
              <a:gd name="connsiteY987" fmla="*/ 704470 h 2973907"/>
              <a:gd name="connsiteX988" fmla="*/ 3054563 w 4016295"/>
              <a:gd name="connsiteY988" fmla="*/ 668297 h 2973907"/>
              <a:gd name="connsiteX989" fmla="*/ 3048068 w 4016295"/>
              <a:gd name="connsiteY989" fmla="*/ 793755 h 2973907"/>
              <a:gd name="connsiteX990" fmla="*/ 3211482 w 4016295"/>
              <a:gd name="connsiteY990" fmla="*/ 687402 h 2973907"/>
              <a:gd name="connsiteX991" fmla="*/ 3318601 w 4016295"/>
              <a:gd name="connsiteY991" fmla="*/ 451387 h 2973907"/>
              <a:gd name="connsiteX992" fmla="*/ 3331845 w 4016295"/>
              <a:gd name="connsiteY992" fmla="*/ 447694 h 2973907"/>
              <a:gd name="connsiteX993" fmla="*/ 3295801 w 4016295"/>
              <a:gd name="connsiteY993" fmla="*/ 643077 h 2973907"/>
              <a:gd name="connsiteX994" fmla="*/ 3295928 w 4016295"/>
              <a:gd name="connsiteY994" fmla="*/ 646134 h 2973907"/>
              <a:gd name="connsiteX995" fmla="*/ 3282172 w 4016295"/>
              <a:gd name="connsiteY995" fmla="*/ 730453 h 2973907"/>
              <a:gd name="connsiteX996" fmla="*/ 3269945 w 4016295"/>
              <a:gd name="connsiteY996" fmla="*/ 771848 h 2973907"/>
              <a:gd name="connsiteX997" fmla="*/ 3250330 w 4016295"/>
              <a:gd name="connsiteY997" fmla="*/ 714786 h 2973907"/>
              <a:gd name="connsiteX998" fmla="*/ 3251349 w 4016295"/>
              <a:gd name="connsiteY998" fmla="*/ 694152 h 2973907"/>
              <a:gd name="connsiteX999" fmla="*/ 3247782 w 4016295"/>
              <a:gd name="connsiteY999" fmla="*/ 697464 h 2973907"/>
              <a:gd name="connsiteX1000" fmla="*/ 3247782 w 4016295"/>
              <a:gd name="connsiteY1000" fmla="*/ 697591 h 2973907"/>
              <a:gd name="connsiteX1001" fmla="*/ 3236702 w 4016295"/>
              <a:gd name="connsiteY1001" fmla="*/ 773376 h 2973907"/>
              <a:gd name="connsiteX1002" fmla="*/ 3242815 w 4016295"/>
              <a:gd name="connsiteY1002" fmla="*/ 837570 h 2973907"/>
              <a:gd name="connsiteX1003" fmla="*/ 3213776 w 4016295"/>
              <a:gd name="connsiteY1003" fmla="*/ 843811 h 2973907"/>
              <a:gd name="connsiteX1004" fmla="*/ 3208934 w 4016295"/>
              <a:gd name="connsiteY1004" fmla="*/ 731472 h 2973907"/>
              <a:gd name="connsiteX1005" fmla="*/ 3200656 w 4016295"/>
              <a:gd name="connsiteY1005" fmla="*/ 738349 h 2973907"/>
              <a:gd name="connsiteX1006" fmla="*/ 3184098 w 4016295"/>
              <a:gd name="connsiteY1006" fmla="*/ 770702 h 2973907"/>
              <a:gd name="connsiteX1007" fmla="*/ 3179512 w 4016295"/>
              <a:gd name="connsiteY1007" fmla="*/ 818846 h 2973907"/>
              <a:gd name="connsiteX1008" fmla="*/ 3177603 w 4016295"/>
              <a:gd name="connsiteY1008" fmla="*/ 874762 h 2973907"/>
              <a:gd name="connsiteX1009" fmla="*/ 3146015 w 4016295"/>
              <a:gd name="connsiteY1009" fmla="*/ 868648 h 2973907"/>
              <a:gd name="connsiteX1010" fmla="*/ 3148307 w 4016295"/>
              <a:gd name="connsiteY1010" fmla="*/ 816172 h 2973907"/>
              <a:gd name="connsiteX1011" fmla="*/ 3119140 w 4016295"/>
              <a:gd name="connsiteY1011" fmla="*/ 846868 h 2973907"/>
              <a:gd name="connsiteX1012" fmla="*/ 3126400 w 4016295"/>
              <a:gd name="connsiteY1012" fmla="*/ 914501 h 2973907"/>
              <a:gd name="connsiteX1013" fmla="*/ 3115065 w 4016295"/>
              <a:gd name="connsiteY1013" fmla="*/ 933096 h 2973907"/>
              <a:gd name="connsiteX1014" fmla="*/ 3096469 w 4016295"/>
              <a:gd name="connsiteY1014" fmla="*/ 921761 h 2973907"/>
              <a:gd name="connsiteX1015" fmla="*/ 3090354 w 4016295"/>
              <a:gd name="connsiteY1015" fmla="*/ 878073 h 2973907"/>
              <a:gd name="connsiteX1016" fmla="*/ 3040554 w 4016295"/>
              <a:gd name="connsiteY1016" fmla="*/ 997290 h 2973907"/>
              <a:gd name="connsiteX1017" fmla="*/ 3202821 w 4016295"/>
              <a:gd name="connsiteY1017" fmla="*/ 921888 h 2973907"/>
              <a:gd name="connsiteX1018" fmla="*/ 3235810 w 4016295"/>
              <a:gd name="connsiteY1018" fmla="*/ 898961 h 2973907"/>
              <a:gd name="connsiteX1019" fmla="*/ 3352353 w 4016295"/>
              <a:gd name="connsiteY1019" fmla="*/ 708290 h 2973907"/>
              <a:gd name="connsiteX1020" fmla="*/ 3370312 w 4016295"/>
              <a:gd name="connsiteY1020" fmla="*/ 715678 h 2973907"/>
              <a:gd name="connsiteX1021" fmla="*/ 3248420 w 4016295"/>
              <a:gd name="connsiteY1021" fmla="*/ 926219 h 2973907"/>
              <a:gd name="connsiteX1022" fmla="*/ 3138754 w 4016295"/>
              <a:gd name="connsiteY1022" fmla="*/ 1045309 h 2973907"/>
              <a:gd name="connsiteX1023" fmla="*/ 3094175 w 4016295"/>
              <a:gd name="connsiteY1023" fmla="*/ 1161979 h 2973907"/>
              <a:gd name="connsiteX1024" fmla="*/ 3193777 w 4016295"/>
              <a:gd name="connsiteY1024" fmla="*/ 1137015 h 2973907"/>
              <a:gd name="connsiteX1025" fmla="*/ 3321656 w 4016295"/>
              <a:gd name="connsiteY1025" fmla="*/ 1058173 h 2973907"/>
              <a:gd name="connsiteX1026" fmla="*/ 3329299 w 4016295"/>
              <a:gd name="connsiteY1026" fmla="*/ 1070145 h 2973907"/>
              <a:gd name="connsiteX1027" fmla="*/ 3178622 w 4016295"/>
              <a:gd name="connsiteY1027" fmla="*/ 1189364 h 2973907"/>
              <a:gd name="connsiteX1028" fmla="*/ 3072269 w 4016295"/>
              <a:gd name="connsiteY1028" fmla="*/ 1330488 h 2973907"/>
              <a:gd name="connsiteX1029" fmla="*/ 3227786 w 4016295"/>
              <a:gd name="connsiteY1029" fmla="*/ 1299155 h 2973907"/>
              <a:gd name="connsiteX1030" fmla="*/ 3237593 w 4016295"/>
              <a:gd name="connsiteY1030" fmla="*/ 1306415 h 2973907"/>
              <a:gd name="connsiteX1031" fmla="*/ 3238357 w 4016295"/>
              <a:gd name="connsiteY1031" fmla="*/ 1323101 h 2973907"/>
              <a:gd name="connsiteX1032" fmla="*/ 3061060 w 4016295"/>
              <a:gd name="connsiteY1032" fmla="*/ 1503073 h 2973907"/>
              <a:gd name="connsiteX1033" fmla="*/ 3210591 w 4016295"/>
              <a:gd name="connsiteY1033" fmla="*/ 1446139 h 2973907"/>
              <a:gd name="connsiteX1034" fmla="*/ 3227913 w 4016295"/>
              <a:gd name="connsiteY1034" fmla="*/ 1460150 h 2973907"/>
              <a:gd name="connsiteX1035" fmla="*/ 3199254 w 4016295"/>
              <a:gd name="connsiteY1035" fmla="*/ 1495813 h 2973907"/>
              <a:gd name="connsiteX1036" fmla="*/ 3119776 w 4016295"/>
              <a:gd name="connsiteY1036" fmla="*/ 1588029 h 2973907"/>
              <a:gd name="connsiteX1037" fmla="*/ 3035204 w 4016295"/>
              <a:gd name="connsiteY1037" fmla="*/ 1707501 h 2973907"/>
              <a:gd name="connsiteX1038" fmla="*/ 3212501 w 4016295"/>
              <a:gd name="connsiteY1038" fmla="*/ 1558606 h 2973907"/>
              <a:gd name="connsiteX1039" fmla="*/ 3364452 w 4016295"/>
              <a:gd name="connsiteY1039" fmla="*/ 1376596 h 2973907"/>
              <a:gd name="connsiteX1040" fmla="*/ 3273765 w 4016295"/>
              <a:gd name="connsiteY1040" fmla="*/ 1422703 h 2973907"/>
              <a:gd name="connsiteX1041" fmla="*/ 3268543 w 4016295"/>
              <a:gd name="connsiteY1041" fmla="*/ 1410348 h 2973907"/>
              <a:gd name="connsiteX1042" fmla="*/ 3368911 w 4016295"/>
              <a:gd name="connsiteY1042" fmla="*/ 1330616 h 2973907"/>
              <a:gd name="connsiteX1043" fmla="*/ 3408776 w 4016295"/>
              <a:gd name="connsiteY1043" fmla="*/ 1285782 h 2973907"/>
              <a:gd name="connsiteX1044" fmla="*/ 3470932 w 4016295"/>
              <a:gd name="connsiteY1044" fmla="*/ 1122112 h 2973907"/>
              <a:gd name="connsiteX1045" fmla="*/ 3449153 w 4016295"/>
              <a:gd name="connsiteY1045" fmla="*/ 1159559 h 2973907"/>
              <a:gd name="connsiteX1046" fmla="*/ 3316307 w 4016295"/>
              <a:gd name="connsiteY1046" fmla="*/ 1313038 h 2973907"/>
              <a:gd name="connsiteX1047" fmla="*/ 3306245 w 4016295"/>
              <a:gd name="connsiteY1047" fmla="*/ 1301830 h 2973907"/>
              <a:gd name="connsiteX1048" fmla="*/ 3426990 w 4016295"/>
              <a:gd name="connsiteY1048" fmla="*/ 1143892 h 2973907"/>
              <a:gd name="connsiteX1049" fmla="*/ 3512200 w 4016295"/>
              <a:gd name="connsiteY1049" fmla="*/ 995508 h 2973907"/>
              <a:gd name="connsiteX1050" fmla="*/ 3527613 w 4016295"/>
              <a:gd name="connsiteY1050" fmla="*/ 870177 h 2973907"/>
              <a:gd name="connsiteX1051" fmla="*/ 3517804 w 4016295"/>
              <a:gd name="connsiteY1051" fmla="*/ 900745 h 2973907"/>
              <a:gd name="connsiteX1052" fmla="*/ 3397187 w 4016295"/>
              <a:gd name="connsiteY1052" fmla="*/ 1088359 h 2973907"/>
              <a:gd name="connsiteX1053" fmla="*/ 3390818 w 4016295"/>
              <a:gd name="connsiteY1053" fmla="*/ 1077024 h 2973907"/>
              <a:gd name="connsiteX1054" fmla="*/ 3487618 w 4016295"/>
              <a:gd name="connsiteY1054" fmla="*/ 904694 h 2973907"/>
              <a:gd name="connsiteX1055" fmla="*/ 3520480 w 4016295"/>
              <a:gd name="connsiteY1055" fmla="*/ 789679 h 2973907"/>
              <a:gd name="connsiteX1056" fmla="*/ 3513347 w 4016295"/>
              <a:gd name="connsiteY1056" fmla="*/ 753124 h 2973907"/>
              <a:gd name="connsiteX1057" fmla="*/ 3499591 w 4016295"/>
              <a:gd name="connsiteY1057" fmla="*/ 701286 h 2973907"/>
              <a:gd name="connsiteX1058" fmla="*/ 3386741 w 4016295"/>
              <a:gd name="connsiteY1058" fmla="*/ 960098 h 2973907"/>
              <a:gd name="connsiteX1059" fmla="*/ 3373241 w 4016295"/>
              <a:gd name="connsiteY1059" fmla="*/ 946852 h 2973907"/>
              <a:gd name="connsiteX1060" fmla="*/ 3454885 w 4016295"/>
              <a:gd name="connsiteY1060" fmla="*/ 782929 h 2973907"/>
              <a:gd name="connsiteX1061" fmla="*/ 3464692 w 4016295"/>
              <a:gd name="connsiteY1061" fmla="*/ 584360 h 2973907"/>
              <a:gd name="connsiteX1062" fmla="*/ 3459852 w 4016295"/>
              <a:gd name="connsiteY1062" fmla="*/ 569203 h 2973907"/>
              <a:gd name="connsiteX1063" fmla="*/ 3450682 w 4016295"/>
              <a:gd name="connsiteY1063" fmla="*/ 653522 h 2973907"/>
              <a:gd name="connsiteX1064" fmla="*/ 3387379 w 4016295"/>
              <a:gd name="connsiteY1064" fmla="*/ 815918 h 2973907"/>
              <a:gd name="connsiteX1065" fmla="*/ 3374387 w 4016295"/>
              <a:gd name="connsiteY1065" fmla="*/ 808530 h 2973907"/>
              <a:gd name="connsiteX1066" fmla="*/ 3422405 w 4016295"/>
              <a:gd name="connsiteY1066" fmla="*/ 665112 h 2973907"/>
              <a:gd name="connsiteX1067" fmla="*/ 3431702 w 4016295"/>
              <a:gd name="connsiteY1067" fmla="*/ 482848 h 2973907"/>
              <a:gd name="connsiteX1068" fmla="*/ 3419731 w 4016295"/>
              <a:gd name="connsiteY1068" fmla="*/ 445656 h 2973907"/>
              <a:gd name="connsiteX1069" fmla="*/ 3407503 w 4016295"/>
              <a:gd name="connsiteY1069" fmla="*/ 520549 h 2973907"/>
              <a:gd name="connsiteX1070" fmla="*/ 3365090 w 4016295"/>
              <a:gd name="connsiteY1070" fmla="*/ 664985 h 2973907"/>
              <a:gd name="connsiteX1071" fmla="*/ 3345092 w 4016295"/>
              <a:gd name="connsiteY1071" fmla="*/ 666131 h 2973907"/>
              <a:gd name="connsiteX1072" fmla="*/ 3380628 w 4016295"/>
              <a:gd name="connsiteY1072" fmla="*/ 528063 h 2973907"/>
              <a:gd name="connsiteX1073" fmla="*/ 3404956 w 4016295"/>
              <a:gd name="connsiteY1073" fmla="*/ 391014 h 2973907"/>
              <a:gd name="connsiteX1074" fmla="*/ 3385852 w 4016295"/>
              <a:gd name="connsiteY1074" fmla="*/ 187605 h 2973907"/>
              <a:gd name="connsiteX1075" fmla="*/ 3374005 w 4016295"/>
              <a:gd name="connsiteY1075" fmla="*/ 161878 h 2973907"/>
              <a:gd name="connsiteX1076" fmla="*/ 3386488 w 4016295"/>
              <a:gd name="connsiteY1076" fmla="*/ 152069 h 2973907"/>
              <a:gd name="connsiteX1077" fmla="*/ 3386615 w 4016295"/>
              <a:gd name="connsiteY1077" fmla="*/ 152069 h 2973907"/>
              <a:gd name="connsiteX1078" fmla="*/ 3396804 w 4016295"/>
              <a:gd name="connsiteY1078" fmla="*/ 19605 h 2973907"/>
              <a:gd name="connsiteX1079" fmla="*/ 3390809 w 4016295"/>
              <a:gd name="connsiteY1079" fmla="*/ 3495 h 2973907"/>
              <a:gd name="connsiteX1080" fmla="*/ 3405029 w 4016295"/>
              <a:gd name="connsiteY1080" fmla="*/ 0 h 2973907"/>
              <a:gd name="connsiteX1081" fmla="*/ 3428825 w 4016295"/>
              <a:gd name="connsiteY1081" fmla="*/ 1 h 2973907"/>
              <a:gd name="connsiteX1082" fmla="*/ 3431703 w 4016295"/>
              <a:gd name="connsiteY1082" fmla="*/ 28012 h 2973907"/>
              <a:gd name="connsiteX1083" fmla="*/ 3522518 w 4016295"/>
              <a:gd name="connsiteY1083" fmla="*/ 145192 h 2973907"/>
              <a:gd name="connsiteX1084" fmla="*/ 3780949 w 4016295"/>
              <a:gd name="connsiteY1084" fmla="*/ 275491 h 2973907"/>
              <a:gd name="connsiteX1085" fmla="*/ 3779421 w 4016295"/>
              <a:gd name="connsiteY1085" fmla="*/ 290265 h 2973907"/>
              <a:gd name="connsiteX1086" fmla="*/ 3466985 w 4016295"/>
              <a:gd name="connsiteY1086" fmla="*/ 121883 h 2973907"/>
              <a:gd name="connsiteX1087" fmla="*/ 3425589 w 4016295"/>
              <a:gd name="connsiteY1087" fmla="*/ 71191 h 2973907"/>
              <a:gd name="connsiteX1088" fmla="*/ 3415273 w 4016295"/>
              <a:gd name="connsiteY1088" fmla="*/ 170793 h 2973907"/>
              <a:gd name="connsiteX1089" fmla="*/ 3414892 w 4016295"/>
              <a:gd name="connsiteY1089" fmla="*/ 179581 h 2973907"/>
              <a:gd name="connsiteX1090" fmla="*/ 3466093 w 4016295"/>
              <a:gd name="connsiteY1090" fmla="*/ 263517 h 2973907"/>
              <a:gd name="connsiteX1091" fmla="*/ 3531433 w 4016295"/>
              <a:gd name="connsiteY1091" fmla="*/ 381843 h 2973907"/>
              <a:gd name="connsiteX1092" fmla="*/ 3524301 w 4016295"/>
              <a:gd name="connsiteY1092" fmla="*/ 385919 h 2973907"/>
              <a:gd name="connsiteX1093" fmla="*/ 3444313 w 4016295"/>
              <a:gd name="connsiteY1093" fmla="*/ 277400 h 2973907"/>
              <a:gd name="connsiteX1094" fmla="*/ 3414000 w 4016295"/>
              <a:gd name="connsiteY1094" fmla="*/ 234223 h 2973907"/>
              <a:gd name="connsiteX1095" fmla="*/ 3461761 w 4016295"/>
              <a:gd name="connsiteY1095" fmla="*/ 478899 h 2973907"/>
              <a:gd name="connsiteX1096" fmla="*/ 3527483 w 4016295"/>
              <a:gd name="connsiteY1096" fmla="*/ 682562 h 2973907"/>
              <a:gd name="connsiteX1097" fmla="*/ 3549265 w 4016295"/>
              <a:gd name="connsiteY1097" fmla="*/ 775031 h 2973907"/>
              <a:gd name="connsiteX1098" fmla="*/ 3555760 w 4016295"/>
              <a:gd name="connsiteY1098" fmla="*/ 821394 h 2973907"/>
              <a:gd name="connsiteX1099" fmla="*/ 3619699 w 4016295"/>
              <a:gd name="connsiteY1099" fmla="*/ 908260 h 2973907"/>
              <a:gd name="connsiteX1100" fmla="*/ 3722233 w 4016295"/>
              <a:gd name="connsiteY1100" fmla="*/ 1020472 h 2973907"/>
              <a:gd name="connsiteX1101" fmla="*/ 3722277 w 4016295"/>
              <a:gd name="connsiteY1101" fmla="*/ 1020835 h 2973907"/>
              <a:gd name="connsiteX1102" fmla="*/ 3723314 w 4016295"/>
              <a:gd name="connsiteY1102" fmla="*/ 1015939 h 2973907"/>
              <a:gd name="connsiteX1103" fmla="*/ 3737006 w 4016295"/>
              <a:gd name="connsiteY1103" fmla="*/ 1016703 h 2973907"/>
              <a:gd name="connsiteX1104" fmla="*/ 3765920 w 4016295"/>
              <a:gd name="connsiteY1104" fmla="*/ 1052876 h 2973907"/>
              <a:gd name="connsiteX1105" fmla="*/ 3782986 w 4016295"/>
              <a:gd name="connsiteY1105" fmla="*/ 1095672 h 2973907"/>
              <a:gd name="connsiteX1106" fmla="*/ 3774708 w 4016295"/>
              <a:gd name="connsiteY1106" fmla="*/ 1099365 h 2973907"/>
              <a:gd name="connsiteX1107" fmla="*/ 3748852 w 4016295"/>
              <a:gd name="connsiteY1107" fmla="*/ 1069815 h 2973907"/>
              <a:gd name="connsiteX1108" fmla="*/ 3720320 w 4016295"/>
              <a:gd name="connsiteY1108" fmla="*/ 1030077 h 2973907"/>
              <a:gd name="connsiteX1109" fmla="*/ 3720493 w 4016295"/>
              <a:gd name="connsiteY1109" fmla="*/ 1029262 h 2973907"/>
              <a:gd name="connsiteX1110" fmla="*/ 3715609 w 4016295"/>
              <a:gd name="connsiteY1110" fmla="*/ 1030662 h 2973907"/>
              <a:gd name="connsiteX1111" fmla="*/ 3558181 w 4016295"/>
              <a:gd name="connsiteY1111" fmla="*/ 851071 h 2973907"/>
              <a:gd name="connsiteX1112" fmla="*/ 3559327 w 4016295"/>
              <a:gd name="connsiteY1112" fmla="*/ 887372 h 2973907"/>
              <a:gd name="connsiteX1113" fmla="*/ 3600595 w 4016295"/>
              <a:gd name="connsiteY1113" fmla="*/ 966595 h 2973907"/>
              <a:gd name="connsiteX1114" fmla="*/ 3650778 w 4016295"/>
              <a:gd name="connsiteY1114" fmla="*/ 1034228 h 2973907"/>
              <a:gd name="connsiteX1115" fmla="*/ 3638041 w 4016295"/>
              <a:gd name="connsiteY1115" fmla="*/ 1043652 h 2973907"/>
              <a:gd name="connsiteX1116" fmla="*/ 3557543 w 4016295"/>
              <a:gd name="connsiteY1116" fmla="*/ 931058 h 2973907"/>
              <a:gd name="connsiteX1117" fmla="*/ 3556398 w 4016295"/>
              <a:gd name="connsiteY1117" fmla="*/ 939975 h 2973907"/>
              <a:gd name="connsiteX1118" fmla="*/ 3595500 w 4016295"/>
              <a:gd name="connsiteY1118" fmla="*/ 1069891 h 2973907"/>
              <a:gd name="connsiteX1119" fmla="*/ 3664024 w 4016295"/>
              <a:gd name="connsiteY1119" fmla="*/ 1214327 h 2973907"/>
              <a:gd name="connsiteX1120" fmla="*/ 3649887 w 4016295"/>
              <a:gd name="connsiteY1120" fmla="*/ 1225154 h 2973907"/>
              <a:gd name="connsiteX1121" fmla="*/ 3644661 w 4016295"/>
              <a:gd name="connsiteY1121" fmla="*/ 1220243 h 2973907"/>
              <a:gd name="connsiteX1122" fmla="*/ 3661381 w 4016295"/>
              <a:gd name="connsiteY1122" fmla="*/ 1247019 h 2973907"/>
              <a:gd name="connsiteX1123" fmla="*/ 3672813 w 4016295"/>
              <a:gd name="connsiteY1123" fmla="*/ 1285707 h 2973907"/>
              <a:gd name="connsiteX1124" fmla="*/ 3671540 w 4016295"/>
              <a:gd name="connsiteY1124" fmla="*/ 1350538 h 2973907"/>
              <a:gd name="connsiteX1125" fmla="*/ 3663387 w 4016295"/>
              <a:gd name="connsiteY1125" fmla="*/ 1351047 h 2973907"/>
              <a:gd name="connsiteX1126" fmla="*/ 3652307 w 4016295"/>
              <a:gd name="connsiteY1126" fmla="*/ 1296788 h 2973907"/>
              <a:gd name="connsiteX1127" fmla="*/ 3628106 w 4016295"/>
              <a:gd name="connsiteY1127" fmla="*/ 1224316 h 2973907"/>
              <a:gd name="connsiteX1128" fmla="*/ 3630000 w 4016295"/>
              <a:gd name="connsiteY1128" fmla="*/ 1213171 h 2973907"/>
              <a:gd name="connsiteX1129" fmla="*/ 3637089 w 4016295"/>
              <a:gd name="connsiteY1129" fmla="*/ 1213127 h 2973907"/>
              <a:gd name="connsiteX1130" fmla="*/ 3623952 w 4016295"/>
              <a:gd name="connsiteY1130" fmla="*/ 1200781 h 2973907"/>
              <a:gd name="connsiteX1131" fmla="*/ 3578815 w 4016295"/>
              <a:gd name="connsiteY1131" fmla="*/ 1101606 h 2973907"/>
              <a:gd name="connsiteX1132" fmla="*/ 3550030 w 4016295"/>
              <a:gd name="connsiteY1132" fmla="*/ 982134 h 2973907"/>
              <a:gd name="connsiteX1133" fmla="*/ 3545062 w 4016295"/>
              <a:gd name="connsiteY1133" fmla="*/ 1005570 h 2973907"/>
              <a:gd name="connsiteX1134" fmla="*/ 3536274 w 4016295"/>
              <a:gd name="connsiteY1134" fmla="*/ 1034991 h 2973907"/>
              <a:gd name="connsiteX1135" fmla="*/ 3550539 w 4016295"/>
              <a:gd name="connsiteY1135" fmla="*/ 1106574 h 2973907"/>
              <a:gd name="connsiteX1136" fmla="*/ 3580726 w 4016295"/>
              <a:gd name="connsiteY1136" fmla="*/ 1219168 h 2973907"/>
              <a:gd name="connsiteX1137" fmla="*/ 3559837 w 4016295"/>
              <a:gd name="connsiteY1137" fmla="*/ 1229484 h 2973907"/>
              <a:gd name="connsiteX1138" fmla="*/ 3529268 w 4016295"/>
              <a:gd name="connsiteY1138" fmla="*/ 1129883 h 2973907"/>
              <a:gd name="connsiteX1139" fmla="*/ 3522008 w 4016295"/>
              <a:gd name="connsiteY1139" fmla="*/ 1081609 h 2973907"/>
              <a:gd name="connsiteX1140" fmla="*/ 3518952 w 4016295"/>
              <a:gd name="connsiteY1140" fmla="*/ 1089888 h 2973907"/>
              <a:gd name="connsiteX1141" fmla="*/ 3511690 w 4016295"/>
              <a:gd name="connsiteY1141" fmla="*/ 1150006 h 2973907"/>
              <a:gd name="connsiteX1142" fmla="*/ 3514621 w 4016295"/>
              <a:gd name="connsiteY1142" fmla="*/ 1312275 h 2973907"/>
              <a:gd name="connsiteX1143" fmla="*/ 3551175 w 4016295"/>
              <a:gd name="connsiteY1143" fmla="*/ 1477855 h 2973907"/>
              <a:gd name="connsiteX1144" fmla="*/ 3535127 w 4016295"/>
              <a:gd name="connsiteY1144" fmla="*/ 1479128 h 2973907"/>
              <a:gd name="connsiteX1145" fmla="*/ 3505832 w 4016295"/>
              <a:gd name="connsiteY1145" fmla="*/ 1377488 h 2973907"/>
              <a:gd name="connsiteX1146" fmla="*/ 3496661 w 4016295"/>
              <a:gd name="connsiteY1146" fmla="*/ 1424360 h 2973907"/>
              <a:gd name="connsiteX1147" fmla="*/ 3481250 w 4016295"/>
              <a:gd name="connsiteY1147" fmla="*/ 1423468 h 2973907"/>
              <a:gd name="connsiteX1148" fmla="*/ 3478576 w 4016295"/>
              <a:gd name="connsiteY1148" fmla="*/ 1340677 h 2973907"/>
              <a:gd name="connsiteX1149" fmla="*/ 3462527 w 4016295"/>
              <a:gd name="connsiteY1149" fmla="*/ 1238910 h 2973907"/>
              <a:gd name="connsiteX1150" fmla="*/ 3450682 w 4016295"/>
              <a:gd name="connsiteY1150" fmla="*/ 1269096 h 2973907"/>
              <a:gd name="connsiteX1151" fmla="*/ 3458324 w 4016295"/>
              <a:gd name="connsiteY1151" fmla="*/ 1346154 h 2973907"/>
              <a:gd name="connsiteX1152" fmla="*/ 3429665 w 4016295"/>
              <a:gd name="connsiteY1152" fmla="*/ 1415698 h 2973907"/>
              <a:gd name="connsiteX1153" fmla="*/ 3425462 w 4016295"/>
              <a:gd name="connsiteY1153" fmla="*/ 1415189 h 2973907"/>
              <a:gd name="connsiteX1154" fmla="*/ 3423042 w 4016295"/>
              <a:gd name="connsiteY1154" fmla="*/ 1428053 h 2973907"/>
              <a:gd name="connsiteX1155" fmla="*/ 3418966 w 4016295"/>
              <a:gd name="connsiteY1155" fmla="*/ 1484095 h 2973907"/>
              <a:gd name="connsiteX1156" fmla="*/ 3392984 w 4016295"/>
              <a:gd name="connsiteY1156" fmla="*/ 1558861 h 2973907"/>
              <a:gd name="connsiteX1157" fmla="*/ 3382412 w 4016295"/>
              <a:gd name="connsiteY1157" fmla="*/ 1554403 h 2973907"/>
              <a:gd name="connsiteX1158" fmla="*/ 3383812 w 4016295"/>
              <a:gd name="connsiteY1158" fmla="*/ 1533769 h 2973907"/>
              <a:gd name="connsiteX1159" fmla="*/ 3398589 w 4016295"/>
              <a:gd name="connsiteY1159" fmla="*/ 1447540 h 2973907"/>
              <a:gd name="connsiteX1160" fmla="*/ 3399734 w 4016295"/>
              <a:gd name="connsiteY1160" fmla="*/ 1423212 h 2973907"/>
              <a:gd name="connsiteX1161" fmla="*/ 3403937 w 4016295"/>
              <a:gd name="connsiteY1161" fmla="*/ 1370227 h 2973907"/>
              <a:gd name="connsiteX1162" fmla="*/ 3304589 w 4016295"/>
              <a:gd name="connsiteY1162" fmla="*/ 1520905 h 2973907"/>
              <a:gd name="connsiteX1163" fmla="*/ 3173527 w 4016295"/>
              <a:gd name="connsiteY1163" fmla="*/ 1631334 h 2973907"/>
              <a:gd name="connsiteX1164" fmla="*/ 3047813 w 4016295"/>
              <a:gd name="connsiteY1164" fmla="*/ 1767874 h 2973907"/>
              <a:gd name="connsiteX1165" fmla="*/ 3108695 w 4016295"/>
              <a:gd name="connsiteY1165" fmla="*/ 1746093 h 2973907"/>
              <a:gd name="connsiteX1166" fmla="*/ 3148307 w 4016295"/>
              <a:gd name="connsiteY1166" fmla="*/ 1733993 h 2973907"/>
              <a:gd name="connsiteX1167" fmla="*/ 3153147 w 4016295"/>
              <a:gd name="connsiteY1167" fmla="*/ 1719601 h 2973907"/>
              <a:gd name="connsiteX1168" fmla="*/ 3189066 w 4016295"/>
              <a:gd name="connsiteY1168" fmla="*/ 1657190 h 2973907"/>
              <a:gd name="connsiteX1169" fmla="*/ 3208934 w 4016295"/>
              <a:gd name="connsiteY1169" fmla="*/ 1664577 h 2973907"/>
              <a:gd name="connsiteX1170" fmla="*/ 3191486 w 4016295"/>
              <a:gd name="connsiteY1170" fmla="*/ 1710557 h 2973907"/>
              <a:gd name="connsiteX1171" fmla="*/ 3188556 w 4016295"/>
              <a:gd name="connsiteY1171" fmla="*/ 1715780 h 2973907"/>
              <a:gd name="connsiteX1172" fmla="*/ 3209190 w 4016295"/>
              <a:gd name="connsiteY1172" fmla="*/ 1703297 h 2973907"/>
              <a:gd name="connsiteX1173" fmla="*/ 3229950 w 4016295"/>
              <a:gd name="connsiteY1173" fmla="*/ 1664068 h 2973907"/>
              <a:gd name="connsiteX1174" fmla="*/ 3257462 w 4016295"/>
              <a:gd name="connsiteY1174" fmla="*/ 1602421 h 2973907"/>
              <a:gd name="connsiteX1175" fmla="*/ 3271728 w 4016295"/>
              <a:gd name="connsiteY1175" fmla="*/ 1606624 h 2973907"/>
              <a:gd name="connsiteX1176" fmla="*/ 3256953 w 4016295"/>
              <a:gd name="connsiteY1176" fmla="*/ 1665213 h 2973907"/>
              <a:gd name="connsiteX1177" fmla="*/ 3287394 w 4016295"/>
              <a:gd name="connsiteY1177" fmla="*/ 1635537 h 2973907"/>
              <a:gd name="connsiteX1178" fmla="*/ 3304334 w 4016295"/>
              <a:gd name="connsiteY1178" fmla="*/ 1570197 h 2973907"/>
              <a:gd name="connsiteX1179" fmla="*/ 3315288 w 4016295"/>
              <a:gd name="connsiteY1179" fmla="*/ 1548672 h 2973907"/>
              <a:gd name="connsiteX1180" fmla="*/ 3348914 w 4016295"/>
              <a:gd name="connsiteY1180" fmla="*/ 1505876 h 2973907"/>
              <a:gd name="connsiteX1181" fmla="*/ 3355410 w 4016295"/>
              <a:gd name="connsiteY1181" fmla="*/ 1510078 h 2973907"/>
              <a:gd name="connsiteX1182" fmla="*/ 3335284 w 4016295"/>
              <a:gd name="connsiteY1182" fmla="*/ 1551219 h 2973907"/>
              <a:gd name="connsiteX1183" fmla="*/ 3329553 w 4016295"/>
              <a:gd name="connsiteY1183" fmla="*/ 1567904 h 2973907"/>
              <a:gd name="connsiteX1184" fmla="*/ 3324332 w 4016295"/>
              <a:gd name="connsiteY1184" fmla="*/ 1598345 h 2973907"/>
              <a:gd name="connsiteX1185" fmla="*/ 3327769 w 4016295"/>
              <a:gd name="connsiteY1185" fmla="*/ 1600893 h 2973907"/>
              <a:gd name="connsiteX1186" fmla="*/ 3336431 w 4016295"/>
              <a:gd name="connsiteY1186" fmla="*/ 1620381 h 2973907"/>
              <a:gd name="connsiteX1187" fmla="*/ 3320000 w 4016295"/>
              <a:gd name="connsiteY1187" fmla="*/ 1634264 h 2973907"/>
              <a:gd name="connsiteX1188" fmla="*/ 3334139 w 4016295"/>
              <a:gd name="connsiteY1188" fmla="*/ 1693363 h 2973907"/>
              <a:gd name="connsiteX1189" fmla="*/ 3354135 w 4016295"/>
              <a:gd name="connsiteY1189" fmla="*/ 1669927 h 2973907"/>
              <a:gd name="connsiteX1190" fmla="*/ 3357448 w 4016295"/>
              <a:gd name="connsiteY1190" fmla="*/ 1657444 h 2973907"/>
              <a:gd name="connsiteX1191" fmla="*/ 3375534 w 4016295"/>
              <a:gd name="connsiteY1191" fmla="*/ 1589174 h 2973907"/>
              <a:gd name="connsiteX1192" fmla="*/ 3395403 w 4016295"/>
              <a:gd name="connsiteY1192" fmla="*/ 1592104 h 2973907"/>
              <a:gd name="connsiteX1193" fmla="*/ 3391964 w 4016295"/>
              <a:gd name="connsiteY1193" fmla="*/ 1628277 h 2973907"/>
              <a:gd name="connsiteX1194" fmla="*/ 3428009 w 4016295"/>
              <a:gd name="connsiteY1194" fmla="*/ 1567013 h 2973907"/>
              <a:gd name="connsiteX1195" fmla="*/ 3425845 w 4016295"/>
              <a:gd name="connsiteY1195" fmla="*/ 1566375 h 2973907"/>
              <a:gd name="connsiteX1196" fmla="*/ 3423042 w 4016295"/>
              <a:gd name="connsiteY1196" fmla="*/ 1547653 h 2973907"/>
              <a:gd name="connsiteX1197" fmla="*/ 3426481 w 4016295"/>
              <a:gd name="connsiteY1197" fmla="*/ 1511861 h 2973907"/>
              <a:gd name="connsiteX1198" fmla="*/ 3426737 w 4016295"/>
              <a:gd name="connsiteY1198" fmla="*/ 1510715 h 2973907"/>
              <a:gd name="connsiteX1199" fmla="*/ 3427246 w 4016295"/>
              <a:gd name="connsiteY1199" fmla="*/ 1508805 h 2973907"/>
              <a:gd name="connsiteX1200" fmla="*/ 3432978 w 4016295"/>
              <a:gd name="connsiteY1200" fmla="*/ 1492501 h 2973907"/>
              <a:gd name="connsiteX1201" fmla="*/ 3446733 w 4016295"/>
              <a:gd name="connsiteY1201" fmla="*/ 1453144 h 2973907"/>
              <a:gd name="connsiteX1202" fmla="*/ 3466603 w 4016295"/>
              <a:gd name="connsiteY1202" fmla="*/ 1461042 h 2973907"/>
              <a:gd name="connsiteX1203" fmla="*/ 3499591 w 4016295"/>
              <a:gd name="connsiteY1203" fmla="*/ 1591468 h 2973907"/>
              <a:gd name="connsiteX1204" fmla="*/ 3544935 w 4016295"/>
              <a:gd name="connsiteY1204" fmla="*/ 1514537 h 2973907"/>
              <a:gd name="connsiteX1205" fmla="*/ 3573084 w 4016295"/>
              <a:gd name="connsiteY1205" fmla="*/ 1330361 h 2973907"/>
              <a:gd name="connsiteX1206" fmla="*/ 3574102 w 4016295"/>
              <a:gd name="connsiteY1206" fmla="*/ 1326921 h 2973907"/>
              <a:gd name="connsiteX1207" fmla="*/ 3571809 w 4016295"/>
              <a:gd name="connsiteY1207" fmla="*/ 1284254 h 2973907"/>
              <a:gd name="connsiteX1208" fmla="*/ 3572318 w 4016295"/>
              <a:gd name="connsiteY1208" fmla="*/ 1279540 h 2973907"/>
              <a:gd name="connsiteX1209" fmla="*/ 3570409 w 4016295"/>
              <a:gd name="connsiteY1209" fmla="*/ 1251265 h 2973907"/>
              <a:gd name="connsiteX1210" fmla="*/ 3589514 w 4016295"/>
              <a:gd name="connsiteY1210" fmla="*/ 1247571 h 2973907"/>
              <a:gd name="connsiteX1211" fmla="*/ 3674469 w 4016295"/>
              <a:gd name="connsiteY1211" fmla="*/ 1451106 h 2973907"/>
              <a:gd name="connsiteX1212" fmla="*/ 3694211 w 4016295"/>
              <a:gd name="connsiteY1212" fmla="*/ 1415443 h 2973907"/>
              <a:gd name="connsiteX1213" fmla="*/ 3701088 w 4016295"/>
              <a:gd name="connsiteY1213" fmla="*/ 1366916 h 2973907"/>
              <a:gd name="connsiteX1214" fmla="*/ 3688097 w 4016295"/>
              <a:gd name="connsiteY1214" fmla="*/ 1270370 h 2973907"/>
              <a:gd name="connsiteX1215" fmla="*/ 3707712 w 4016295"/>
              <a:gd name="connsiteY1215" fmla="*/ 1261581 h 2973907"/>
              <a:gd name="connsiteX1216" fmla="*/ 3727836 w 4016295"/>
              <a:gd name="connsiteY1216" fmla="*/ 1359018 h 2973907"/>
              <a:gd name="connsiteX1217" fmla="*/ 3727837 w 4016295"/>
              <a:gd name="connsiteY1217" fmla="*/ 1362458 h 2973907"/>
              <a:gd name="connsiteX1218" fmla="*/ 3729365 w 4016295"/>
              <a:gd name="connsiteY1218" fmla="*/ 1358891 h 2973907"/>
              <a:gd name="connsiteX1219" fmla="*/ 3741846 w 4016295"/>
              <a:gd name="connsiteY1219" fmla="*/ 1348957 h 2973907"/>
              <a:gd name="connsiteX1220" fmla="*/ 3743121 w 4016295"/>
              <a:gd name="connsiteY1220" fmla="*/ 1348957 h 2973907"/>
              <a:gd name="connsiteX1221" fmla="*/ 3756748 w 4016295"/>
              <a:gd name="connsiteY1221" fmla="*/ 1264894 h 2973907"/>
              <a:gd name="connsiteX1222" fmla="*/ 3731784 w 4016295"/>
              <a:gd name="connsiteY1222" fmla="*/ 1166436 h 2973907"/>
              <a:gd name="connsiteX1223" fmla="*/ 3713187 w 4016295"/>
              <a:gd name="connsiteY1223" fmla="*/ 1151631 h 2973907"/>
              <a:gd name="connsiteX1224" fmla="*/ 3715481 w 4016295"/>
              <a:gd name="connsiteY1224" fmla="*/ 1155153 h 2973907"/>
              <a:gd name="connsiteX1225" fmla="*/ 3730766 w 4016295"/>
              <a:gd name="connsiteY1225" fmla="*/ 1212214 h 2973907"/>
              <a:gd name="connsiteX1226" fmla="*/ 3721086 w 4016295"/>
              <a:gd name="connsiteY1226" fmla="*/ 1215654 h 2973907"/>
              <a:gd name="connsiteX1227" fmla="*/ 3701981 w 4016295"/>
              <a:gd name="connsiteY1227" fmla="*/ 1184703 h 2973907"/>
              <a:gd name="connsiteX1228" fmla="*/ 3659948 w 4016295"/>
              <a:gd name="connsiteY1228" fmla="*/ 1116815 h 2973907"/>
              <a:gd name="connsiteX1229" fmla="*/ 3659742 w 4016295"/>
              <a:gd name="connsiteY1229" fmla="*/ 1107119 h 2973907"/>
              <a:gd name="connsiteX1230" fmla="*/ 3666134 w 4016295"/>
              <a:gd name="connsiteY1230" fmla="*/ 1105106 h 2973907"/>
              <a:gd name="connsiteX1231" fmla="*/ 3646192 w 4016295"/>
              <a:gd name="connsiteY1231" fmla="*/ 1078552 h 2973907"/>
              <a:gd name="connsiteX1232" fmla="*/ 3662751 w 4016295"/>
              <a:gd name="connsiteY1232" fmla="*/ 1066707 h 2973907"/>
              <a:gd name="connsiteX1233" fmla="*/ 3829222 w 4016295"/>
              <a:gd name="connsiteY1233" fmla="*/ 1191783 h 2973907"/>
              <a:gd name="connsiteX1234" fmla="*/ 3797253 w 4016295"/>
              <a:gd name="connsiteY1234" fmla="*/ 1050658 h 2973907"/>
              <a:gd name="connsiteX1235" fmla="*/ 3807569 w 4016295"/>
              <a:gd name="connsiteY1235" fmla="*/ 1028368 h 2973907"/>
              <a:gd name="connsiteX1236" fmla="*/ 3847946 w 4016295"/>
              <a:gd name="connsiteY1236" fmla="*/ 1034991 h 2973907"/>
              <a:gd name="connsiteX1237" fmla="*/ 3742102 w 4016295"/>
              <a:gd name="connsiteY1237" fmla="*/ 910552 h 2973907"/>
              <a:gd name="connsiteX1238" fmla="*/ 3725662 w 4016295"/>
              <a:gd name="connsiteY1238" fmla="*/ 898713 h 2973907"/>
              <a:gd name="connsiteX1239" fmla="*/ 3742404 w 4016295"/>
              <a:gd name="connsiteY1239" fmla="*/ 913582 h 2973907"/>
              <a:gd name="connsiteX1240" fmla="*/ 3768849 w 4016295"/>
              <a:gd name="connsiteY1240" fmla="*/ 944230 h 2973907"/>
              <a:gd name="connsiteX1241" fmla="*/ 3761844 w 4016295"/>
              <a:gd name="connsiteY1241" fmla="*/ 955439 h 2973907"/>
              <a:gd name="connsiteX1242" fmla="*/ 3703254 w 4016295"/>
              <a:gd name="connsiteY1242" fmla="*/ 911369 h 2973907"/>
              <a:gd name="connsiteX1243" fmla="*/ 3627470 w 4016295"/>
              <a:gd name="connsiteY1243" fmla="*/ 841444 h 2973907"/>
              <a:gd name="connsiteX1244" fmla="*/ 3635749 w 4016295"/>
              <a:gd name="connsiteY1244" fmla="*/ 827432 h 2973907"/>
              <a:gd name="connsiteX1245" fmla="*/ 3650302 w 4016295"/>
              <a:gd name="connsiteY1245" fmla="*/ 836948 h 2973907"/>
              <a:gd name="connsiteX1246" fmla="*/ 3600085 w 4016295"/>
              <a:gd name="connsiteY1246" fmla="*/ 763696 h 2973907"/>
              <a:gd name="connsiteX1247" fmla="*/ 3617534 w 4016295"/>
              <a:gd name="connsiteY1247" fmla="*/ 753124 h 2973907"/>
              <a:gd name="connsiteX1248" fmla="*/ 3722996 w 4016295"/>
              <a:gd name="connsiteY1248" fmla="*/ 868775 h 2973907"/>
              <a:gd name="connsiteX1249" fmla="*/ 3749617 w 4016295"/>
              <a:gd name="connsiteY1249" fmla="*/ 887243 h 2973907"/>
              <a:gd name="connsiteX1250" fmla="*/ 3913413 w 4016295"/>
              <a:gd name="connsiteY1250" fmla="*/ 937937 h 2973907"/>
              <a:gd name="connsiteX1251" fmla="*/ 3911248 w 4016295"/>
              <a:gd name="connsiteY1251" fmla="*/ 934625 h 2973907"/>
              <a:gd name="connsiteX1252" fmla="*/ 3848583 w 4016295"/>
              <a:gd name="connsiteY1252" fmla="*/ 887881 h 2973907"/>
              <a:gd name="connsiteX1253" fmla="*/ 3761334 w 4016295"/>
              <a:gd name="connsiteY1253" fmla="*/ 841010 h 2973907"/>
              <a:gd name="connsiteX1254" fmla="*/ 3763118 w 4016295"/>
              <a:gd name="connsiteY1254" fmla="*/ 829546 h 2973907"/>
              <a:gd name="connsiteX1255" fmla="*/ 3914432 w 4016295"/>
              <a:gd name="connsiteY1255" fmla="*/ 905584 h 2973907"/>
              <a:gd name="connsiteX1256" fmla="*/ 3924112 w 4016295"/>
              <a:gd name="connsiteY1256" fmla="*/ 903675 h 2973907"/>
              <a:gd name="connsiteX1257" fmla="*/ 3912011 w 4016295"/>
              <a:gd name="connsiteY1257" fmla="*/ 883423 h 2973907"/>
              <a:gd name="connsiteX1258" fmla="*/ 3898894 w 4016295"/>
              <a:gd name="connsiteY1258" fmla="*/ 861515 h 2973907"/>
              <a:gd name="connsiteX1259" fmla="*/ 3878132 w 4016295"/>
              <a:gd name="connsiteY1259" fmla="*/ 843557 h 2973907"/>
              <a:gd name="connsiteX1260" fmla="*/ 3824000 w 4016295"/>
              <a:gd name="connsiteY1260" fmla="*/ 811841 h 2973907"/>
              <a:gd name="connsiteX1261" fmla="*/ 3829604 w 4016295"/>
              <a:gd name="connsiteY1261" fmla="*/ 796812 h 2973907"/>
              <a:gd name="connsiteX1262" fmla="*/ 3895328 w 4016295"/>
              <a:gd name="connsiteY1262" fmla="*/ 833494 h 2973907"/>
              <a:gd name="connsiteX1263" fmla="*/ 3854568 w 4016295"/>
              <a:gd name="connsiteY1263" fmla="*/ 800633 h 2973907"/>
              <a:gd name="connsiteX1264" fmla="*/ 3848454 w 4016295"/>
              <a:gd name="connsiteY1264" fmla="*/ 794392 h 2973907"/>
              <a:gd name="connsiteX1265" fmla="*/ 3840302 w 4016295"/>
              <a:gd name="connsiteY1265" fmla="*/ 791081 h 2973907"/>
              <a:gd name="connsiteX1266" fmla="*/ 3782351 w 4016295"/>
              <a:gd name="connsiteY1266" fmla="*/ 773121 h 2973907"/>
              <a:gd name="connsiteX1267" fmla="*/ 3782860 w 4016295"/>
              <a:gd name="connsiteY1267" fmla="*/ 759874 h 2973907"/>
              <a:gd name="connsiteX1268" fmla="*/ 3846671 w 4016295"/>
              <a:gd name="connsiteY1268" fmla="*/ 767899 h 2973907"/>
              <a:gd name="connsiteX1269" fmla="*/ 3865267 w 4016295"/>
              <a:gd name="connsiteY1269" fmla="*/ 775414 h 2973907"/>
              <a:gd name="connsiteX1270" fmla="*/ 3886538 w 4016295"/>
              <a:gd name="connsiteY1270" fmla="*/ 771592 h 2973907"/>
              <a:gd name="connsiteX1271" fmla="*/ 3845199 w 4016295"/>
              <a:gd name="connsiteY1271" fmla="*/ 722665 h 2973907"/>
              <a:gd name="connsiteX1272" fmla="*/ 3818778 w 4016295"/>
              <a:gd name="connsiteY1272" fmla="*/ 710253 h 2973907"/>
              <a:gd name="connsiteX1273" fmla="*/ 3789355 w 4016295"/>
              <a:gd name="connsiteY1273" fmla="*/ 691912 h 2973907"/>
              <a:gd name="connsiteX1274" fmla="*/ 3792539 w 4016295"/>
              <a:gd name="connsiteY1274" fmla="*/ 683506 h 2973907"/>
              <a:gd name="connsiteX1275" fmla="*/ 3807083 w 4016295"/>
              <a:gd name="connsiteY1275" fmla="*/ 687579 h 2973907"/>
              <a:gd name="connsiteX1276" fmla="*/ 3781968 w 4016295"/>
              <a:gd name="connsiteY1276" fmla="*/ 666004 h 2973907"/>
              <a:gd name="connsiteX1277" fmla="*/ 3774835 w 4016295"/>
              <a:gd name="connsiteY1277" fmla="*/ 662183 h 2973907"/>
              <a:gd name="connsiteX1278" fmla="*/ 3713062 w 4016295"/>
              <a:gd name="connsiteY1278" fmla="*/ 643204 h 2973907"/>
              <a:gd name="connsiteX1279" fmla="*/ 3537929 w 4016295"/>
              <a:gd name="connsiteY1279" fmla="*/ 417506 h 2973907"/>
              <a:gd name="connsiteX1280" fmla="*/ 3558564 w 4016295"/>
              <a:gd name="connsiteY1280" fmla="*/ 416616 h 2973907"/>
              <a:gd name="connsiteX1281" fmla="*/ 3709240 w 4016295"/>
              <a:gd name="connsiteY1281" fmla="*/ 613018 h 2973907"/>
              <a:gd name="connsiteX1282" fmla="*/ 3983721 w 4016295"/>
              <a:gd name="connsiteY1282" fmla="*/ 637855 h 2973907"/>
              <a:gd name="connsiteX1283" fmla="*/ 3949712 w 4016295"/>
              <a:gd name="connsiteY1283" fmla="*/ 607748 h 2973907"/>
              <a:gd name="connsiteX1284" fmla="*/ 3938746 w 4016295"/>
              <a:gd name="connsiteY1284" fmla="*/ 600524 h 2973907"/>
              <a:gd name="connsiteX1285" fmla="*/ 3927248 w 4016295"/>
              <a:gd name="connsiteY1285" fmla="*/ 599108 h 2973907"/>
              <a:gd name="connsiteX1286" fmla="*/ 3907808 w 4016295"/>
              <a:gd name="connsiteY1286" fmla="*/ 591545 h 2973907"/>
              <a:gd name="connsiteX1287" fmla="*/ 3855460 w 4016295"/>
              <a:gd name="connsiteY1287" fmla="*/ 572440 h 2973907"/>
              <a:gd name="connsiteX1288" fmla="*/ 3857881 w 4016295"/>
              <a:gd name="connsiteY1288" fmla="*/ 560722 h 2973907"/>
              <a:gd name="connsiteX1289" fmla="*/ 3903861 w 4016295"/>
              <a:gd name="connsiteY1289" fmla="*/ 566326 h 2973907"/>
              <a:gd name="connsiteX1290" fmla="*/ 3907257 w 4016295"/>
              <a:gd name="connsiteY1290" fmla="*/ 567427 h 2973907"/>
              <a:gd name="connsiteX1291" fmla="*/ 3914432 w 4016295"/>
              <a:gd name="connsiteY1291" fmla="*/ 560288 h 2973907"/>
              <a:gd name="connsiteX1292" fmla="*/ 3941688 w 4016295"/>
              <a:gd name="connsiteY1292" fmla="*/ 555574 h 2973907"/>
              <a:gd name="connsiteX1293" fmla="*/ 3851512 w 4016295"/>
              <a:gd name="connsiteY1293" fmla="*/ 497622 h 2973907"/>
              <a:gd name="connsiteX1294" fmla="*/ 3848073 w 4016295"/>
              <a:gd name="connsiteY1294" fmla="*/ 471384 h 2973907"/>
              <a:gd name="connsiteX1295" fmla="*/ 3874184 w 4016295"/>
              <a:gd name="connsiteY1295" fmla="*/ 462086 h 2973907"/>
              <a:gd name="connsiteX1296" fmla="*/ 3800054 w 4016295"/>
              <a:gd name="connsiteY1296" fmla="*/ 446292 h 2973907"/>
              <a:gd name="connsiteX1297" fmla="*/ 3788378 w 4016295"/>
              <a:gd name="connsiteY1297" fmla="*/ 443850 h 2973907"/>
              <a:gd name="connsiteX1298" fmla="*/ 3834445 w 4016295"/>
              <a:gd name="connsiteY1298" fmla="*/ 463030 h 2973907"/>
              <a:gd name="connsiteX1299" fmla="*/ 3825400 w 4016295"/>
              <a:gd name="connsiteY1299" fmla="*/ 481371 h 2973907"/>
              <a:gd name="connsiteX1300" fmla="*/ 3769740 w 4016295"/>
              <a:gd name="connsiteY1300" fmla="*/ 469015 h 2973907"/>
              <a:gd name="connsiteX1301" fmla="*/ 3729110 w 4016295"/>
              <a:gd name="connsiteY1301" fmla="*/ 460992 h 2973907"/>
              <a:gd name="connsiteX1302" fmla="*/ 3729110 w 4016295"/>
              <a:gd name="connsiteY1302" fmla="*/ 449783 h 2973907"/>
              <a:gd name="connsiteX1303" fmla="*/ 3754327 w 4016295"/>
              <a:gd name="connsiteY1303" fmla="*/ 440855 h 2973907"/>
              <a:gd name="connsiteX1304" fmla="*/ 3776856 w 4016295"/>
              <a:gd name="connsiteY1304" fmla="*/ 441440 h 2973907"/>
              <a:gd name="connsiteX1305" fmla="*/ 3739077 w 4016295"/>
              <a:gd name="connsiteY1305" fmla="*/ 433539 h 2973907"/>
              <a:gd name="connsiteX1306" fmla="*/ 3678672 w 4016295"/>
              <a:gd name="connsiteY1306" fmla="*/ 418781 h 2973907"/>
              <a:gd name="connsiteX1307" fmla="*/ 3678800 w 4016295"/>
              <a:gd name="connsiteY1307" fmla="*/ 408336 h 2973907"/>
              <a:gd name="connsiteX1308" fmla="*/ 3791393 w 4016295"/>
              <a:gd name="connsiteY1308" fmla="*/ 418908 h 2973907"/>
              <a:gd name="connsiteX1309" fmla="*/ 3861701 w 4016295"/>
              <a:gd name="connsiteY1309" fmla="*/ 435211 h 2973907"/>
              <a:gd name="connsiteX1310" fmla="*/ 3823363 w 4016295"/>
              <a:gd name="connsiteY1310" fmla="*/ 407063 h 2973907"/>
              <a:gd name="connsiteX1311" fmla="*/ 3708603 w 4016295"/>
              <a:gd name="connsiteY1311" fmla="*/ 387447 h 2973907"/>
              <a:gd name="connsiteX1312" fmla="*/ 3652412 w 4016295"/>
              <a:gd name="connsiteY1312" fmla="*/ 377399 h 2973907"/>
              <a:gd name="connsiteX1313" fmla="*/ 3651790 w 4016295"/>
              <a:gd name="connsiteY1313" fmla="*/ 381465 h 2973907"/>
              <a:gd name="connsiteX1314" fmla="*/ 3645556 w 4016295"/>
              <a:gd name="connsiteY1314" fmla="*/ 385844 h 2973907"/>
              <a:gd name="connsiteX1315" fmla="*/ 3613969 w 4016295"/>
              <a:gd name="connsiteY1315" fmla="*/ 385334 h 2973907"/>
              <a:gd name="connsiteX1316" fmla="*/ 3604289 w 4016295"/>
              <a:gd name="connsiteY1316" fmla="*/ 375144 h 2973907"/>
              <a:gd name="connsiteX1317" fmla="*/ 3605787 w 4016295"/>
              <a:gd name="connsiteY1317" fmla="*/ 370050 h 2973907"/>
              <a:gd name="connsiteX1318" fmla="*/ 3565695 w 4016295"/>
              <a:gd name="connsiteY1318" fmla="*/ 364140 h 2973907"/>
              <a:gd name="connsiteX1319" fmla="*/ 3563657 w 4016295"/>
              <a:gd name="connsiteY1319" fmla="*/ 348600 h 2973907"/>
              <a:gd name="connsiteX1320" fmla="*/ 3660204 w 4016295"/>
              <a:gd name="connsiteY1320" fmla="*/ 347708 h 2973907"/>
              <a:gd name="connsiteX1321" fmla="*/ 3644027 w 4016295"/>
              <a:gd name="connsiteY1321" fmla="*/ 337647 h 2973907"/>
              <a:gd name="connsiteX1322" fmla="*/ 3639315 w 4016295"/>
              <a:gd name="connsiteY1322" fmla="*/ 337519 h 2973907"/>
              <a:gd name="connsiteX1323" fmla="*/ 3564294 w 4016295"/>
              <a:gd name="connsiteY1323" fmla="*/ 307969 h 2973907"/>
              <a:gd name="connsiteX1324" fmla="*/ 3519970 w 4016295"/>
              <a:gd name="connsiteY1324" fmla="*/ 281604 h 2973907"/>
              <a:gd name="connsiteX1325" fmla="*/ 3524683 w 4016295"/>
              <a:gd name="connsiteY1325" fmla="*/ 270523 h 2973907"/>
              <a:gd name="connsiteX1326" fmla="*/ 3577542 w 4016295"/>
              <a:gd name="connsiteY1326" fmla="*/ 286571 h 2973907"/>
              <a:gd name="connsiteX1327" fmla="*/ 3527867 w 4016295"/>
              <a:gd name="connsiteY1327" fmla="*/ 247597 h 2973907"/>
              <a:gd name="connsiteX1328" fmla="*/ 3542133 w 4016295"/>
              <a:gd name="connsiteY1328" fmla="*/ 228746 h 2973907"/>
              <a:gd name="connsiteX1329" fmla="*/ 3672304 w 4016295"/>
              <a:gd name="connsiteY1329" fmla="*/ 304785 h 2973907"/>
              <a:gd name="connsiteX1330" fmla="*/ 3766938 w 4016295"/>
              <a:gd name="connsiteY1330" fmla="*/ 345670 h 2973907"/>
              <a:gd name="connsiteX1331" fmla="*/ 3800946 w 4016295"/>
              <a:gd name="connsiteY1331" fmla="*/ 352422 h 2973907"/>
              <a:gd name="connsiteX1332" fmla="*/ 3908445 w 4016295"/>
              <a:gd name="connsiteY1332" fmla="*/ 345670 h 2973907"/>
              <a:gd name="connsiteX1333" fmla="*/ 3867675 w 4016295"/>
              <a:gd name="connsiteY1333" fmla="*/ 314688 h 2973907"/>
              <a:gd name="connsiteX1334" fmla="*/ 3866669 w 4016295"/>
              <a:gd name="connsiteY1334" fmla="*/ 315663 h 2973907"/>
              <a:gd name="connsiteX1335" fmla="*/ 3801583 w 4016295"/>
              <a:gd name="connsiteY1335" fmla="*/ 297577 h 2973907"/>
              <a:gd name="connsiteX1336" fmla="*/ 3804767 w 4016295"/>
              <a:gd name="connsiteY1336" fmla="*/ 282293 h 2973907"/>
              <a:gd name="connsiteX1337" fmla="*/ 3809666 w 4016295"/>
              <a:gd name="connsiteY1337" fmla="*/ 283090 h 2973907"/>
              <a:gd name="connsiteX1338" fmla="*/ 3808621 w 4016295"/>
              <a:gd name="connsiteY1338" fmla="*/ 280745 h 2973907"/>
              <a:gd name="connsiteX1339" fmla="*/ 3817886 w 4016295"/>
              <a:gd name="connsiteY1339" fmla="*/ 274726 h 2973907"/>
              <a:gd name="connsiteX1340" fmla="*/ 3869980 w 4016295"/>
              <a:gd name="connsiteY1340" fmla="*/ 289883 h 2973907"/>
              <a:gd name="connsiteX1341" fmla="*/ 3820052 w 4016295"/>
              <a:gd name="connsiteY1341" fmla="*/ 259442 h 2973907"/>
              <a:gd name="connsiteX1342" fmla="*/ 3710259 w 4016295"/>
              <a:gd name="connsiteY1342" fmla="*/ 214990 h 2973907"/>
              <a:gd name="connsiteX1343" fmla="*/ 3714335 w 4016295"/>
              <a:gd name="connsiteY1343" fmla="*/ 203272 h 2973907"/>
              <a:gd name="connsiteX1344" fmla="*/ 3815721 w 4016295"/>
              <a:gd name="connsiteY1344" fmla="*/ 234860 h 2973907"/>
              <a:gd name="connsiteX1345" fmla="*/ 3833552 w 4016295"/>
              <a:gd name="connsiteY1345" fmla="*/ 244922 h 2973907"/>
              <a:gd name="connsiteX1346" fmla="*/ 3824891 w 4016295"/>
              <a:gd name="connsiteY1346" fmla="*/ 237025 h 2973907"/>
              <a:gd name="connsiteX1347" fmla="*/ 3725034 w 4016295"/>
              <a:gd name="connsiteY1347" fmla="*/ 199323 h 2973907"/>
              <a:gd name="connsiteX1348" fmla="*/ 3599320 w 4016295"/>
              <a:gd name="connsiteY1348" fmla="*/ 170539 h 2973907"/>
              <a:gd name="connsiteX1349" fmla="*/ 3602123 w 4016295"/>
              <a:gd name="connsiteY1349" fmla="*/ 158565 h 2973907"/>
              <a:gd name="connsiteX1350" fmla="*/ 3661349 w 4016295"/>
              <a:gd name="connsiteY1350" fmla="*/ 159457 h 2973907"/>
              <a:gd name="connsiteX1351" fmla="*/ 3559072 w 4016295"/>
              <a:gd name="connsiteY1351" fmla="*/ 112839 h 2973907"/>
              <a:gd name="connsiteX1352" fmla="*/ 3485898 w 4016295"/>
              <a:gd name="connsiteY1352" fmla="*/ 34301 h 2973907"/>
              <a:gd name="connsiteX1353" fmla="*/ 3472441 w 4016295"/>
              <a:gd name="connsiteY1353" fmla="*/ 1 h 2973907"/>
              <a:gd name="connsiteX1354" fmla="*/ 3501751 w 4016295"/>
              <a:gd name="connsiteY1354" fmla="*/ 1 h 2973907"/>
              <a:gd name="connsiteX1355" fmla="*/ 3536654 w 4016295"/>
              <a:gd name="connsiteY1355" fmla="*/ 50254 h 2973907"/>
              <a:gd name="connsiteX1356" fmla="*/ 3650141 w 4016295"/>
              <a:gd name="connsiteY1356" fmla="*/ 127743 h 2973907"/>
              <a:gd name="connsiteX1357" fmla="*/ 3816867 w 4016295"/>
              <a:gd name="connsiteY1357" fmla="*/ 196012 h 2973907"/>
              <a:gd name="connsiteX1358" fmla="*/ 3955700 w 4016295"/>
              <a:gd name="connsiteY1358" fmla="*/ 326310 h 2973907"/>
              <a:gd name="connsiteX1359" fmla="*/ 3956845 w 4016295"/>
              <a:gd name="connsiteY1359" fmla="*/ 343888 h 2973907"/>
              <a:gd name="connsiteX1360" fmla="*/ 3838138 w 4016295"/>
              <a:gd name="connsiteY1360" fmla="*/ 384263 h 2973907"/>
              <a:gd name="connsiteX1361" fmla="*/ 3926150 w 4016295"/>
              <a:gd name="connsiteY1361" fmla="*/ 450495 h 2973907"/>
              <a:gd name="connsiteX1362" fmla="*/ 3922584 w 4016295"/>
              <a:gd name="connsiteY1362" fmla="*/ 474058 h 2973907"/>
              <a:gd name="connsiteX1363" fmla="*/ 3895199 w 4016295"/>
              <a:gd name="connsiteY1363" fmla="*/ 483611 h 2973907"/>
              <a:gd name="connsiteX1364" fmla="*/ 3975442 w 4016295"/>
              <a:gd name="connsiteY1364" fmla="*/ 560160 h 2973907"/>
              <a:gd name="connsiteX1365" fmla="*/ 3966271 w 4016295"/>
              <a:gd name="connsiteY1365" fmla="*/ 579139 h 2973907"/>
              <a:gd name="connsiteX1366" fmla="*/ 3950095 w 4016295"/>
              <a:gd name="connsiteY1366" fmla="*/ 580794 h 2973907"/>
              <a:gd name="connsiteX1367" fmla="*/ 4012888 w 4016295"/>
              <a:gd name="connsiteY1367" fmla="*/ 634289 h 2973907"/>
              <a:gd name="connsiteX1368" fmla="*/ 4010596 w 4016295"/>
              <a:gd name="connsiteY1368" fmla="*/ 653140 h 2973907"/>
              <a:gd name="connsiteX1369" fmla="*/ 3840431 w 4016295"/>
              <a:gd name="connsiteY1369" fmla="*/ 673392 h 2973907"/>
              <a:gd name="connsiteX1370" fmla="*/ 3920673 w 4016295"/>
              <a:gd name="connsiteY1370" fmla="*/ 771211 h 2973907"/>
              <a:gd name="connsiteX1371" fmla="*/ 3914177 w 4016295"/>
              <a:gd name="connsiteY1371" fmla="*/ 793118 h 2973907"/>
              <a:gd name="connsiteX1372" fmla="*/ 3901569 w 4016295"/>
              <a:gd name="connsiteY1372" fmla="*/ 796302 h 2973907"/>
              <a:gd name="connsiteX1373" fmla="*/ 3902841 w 4016295"/>
              <a:gd name="connsiteY1373" fmla="*/ 803689 h 2973907"/>
              <a:gd name="connsiteX1374" fmla="*/ 3957101 w 4016295"/>
              <a:gd name="connsiteY1374" fmla="*/ 907368 h 2973907"/>
              <a:gd name="connsiteX1375" fmla="*/ 3947166 w 4016295"/>
              <a:gd name="connsiteY1375" fmla="*/ 926219 h 2973907"/>
              <a:gd name="connsiteX1376" fmla="*/ 3938760 w 4016295"/>
              <a:gd name="connsiteY1376" fmla="*/ 927874 h 2973907"/>
              <a:gd name="connsiteX1377" fmla="*/ 3950478 w 4016295"/>
              <a:gd name="connsiteY1377" fmla="*/ 946725 h 2973907"/>
              <a:gd name="connsiteX1378" fmla="*/ 3939650 w 4016295"/>
              <a:gd name="connsiteY1378" fmla="*/ 968888 h 2973907"/>
              <a:gd name="connsiteX1379" fmla="*/ 3803875 w 4016295"/>
              <a:gd name="connsiteY1379" fmla="*/ 936282 h 2973907"/>
              <a:gd name="connsiteX1380" fmla="*/ 3884500 w 4016295"/>
              <a:gd name="connsiteY1380" fmla="*/ 1043143 h 2973907"/>
              <a:gd name="connsiteX1381" fmla="*/ 3872528 w 4016295"/>
              <a:gd name="connsiteY1381" fmla="*/ 1063141 h 2973907"/>
              <a:gd name="connsiteX1382" fmla="*/ 3841067 w 4016295"/>
              <a:gd name="connsiteY1382" fmla="*/ 1059575 h 2973907"/>
              <a:gd name="connsiteX1383" fmla="*/ 3851002 w 4016295"/>
              <a:gd name="connsiteY1383" fmla="*/ 1216493 h 2973907"/>
              <a:gd name="connsiteX1384" fmla="*/ 3830878 w 4016295"/>
              <a:gd name="connsiteY1384" fmla="*/ 1223371 h 2973907"/>
              <a:gd name="connsiteX1385" fmla="*/ 3777892 w 4016295"/>
              <a:gd name="connsiteY1385" fmla="*/ 1194076 h 2973907"/>
              <a:gd name="connsiteX1386" fmla="*/ 3768722 w 4016295"/>
              <a:gd name="connsiteY1386" fmla="*/ 1363605 h 2973907"/>
              <a:gd name="connsiteX1387" fmla="*/ 3753437 w 4016295"/>
              <a:gd name="connsiteY1387" fmla="*/ 1375450 h 2973907"/>
              <a:gd name="connsiteX1388" fmla="*/ 3691664 w 4016295"/>
              <a:gd name="connsiteY1388" fmla="*/ 1487789 h 2973907"/>
              <a:gd name="connsiteX1389" fmla="*/ 3672049 w 4016295"/>
              <a:gd name="connsiteY1389" fmla="*/ 1488554 h 2973907"/>
              <a:gd name="connsiteX1390" fmla="*/ 3601487 w 4016295"/>
              <a:gd name="connsiteY1390" fmla="*/ 1381181 h 2973907"/>
              <a:gd name="connsiteX1391" fmla="*/ 3597665 w 4016295"/>
              <a:gd name="connsiteY1391" fmla="*/ 1456839 h 2973907"/>
              <a:gd name="connsiteX1392" fmla="*/ 3517295 w 4016295"/>
              <a:gd name="connsiteY1392" fmla="*/ 1622927 h 2973907"/>
              <a:gd name="connsiteX1393" fmla="*/ 3493095 w 4016295"/>
              <a:gd name="connsiteY1393" fmla="*/ 1628660 h 2973907"/>
              <a:gd name="connsiteX1394" fmla="*/ 3454885 w 4016295"/>
              <a:gd name="connsiteY1394" fmla="*/ 1574655 h 2973907"/>
              <a:gd name="connsiteX1395" fmla="*/ 3405975 w 4016295"/>
              <a:gd name="connsiteY1395" fmla="*/ 1653369 h 2973907"/>
              <a:gd name="connsiteX1396" fmla="*/ 3391964 w 4016295"/>
              <a:gd name="connsiteY1396" fmla="*/ 1676677 h 2973907"/>
              <a:gd name="connsiteX1397" fmla="*/ 3363433 w 4016295"/>
              <a:gd name="connsiteY1397" fmla="*/ 1709284 h 2973907"/>
              <a:gd name="connsiteX1398" fmla="*/ 3351207 w 4016295"/>
              <a:gd name="connsiteY1398" fmla="*/ 1721639 h 2973907"/>
              <a:gd name="connsiteX1399" fmla="*/ 3347512 w 4016295"/>
              <a:gd name="connsiteY1399" fmla="*/ 1726479 h 2973907"/>
              <a:gd name="connsiteX1400" fmla="*/ 3343946 w 4016295"/>
              <a:gd name="connsiteY1400" fmla="*/ 1728517 h 2973907"/>
              <a:gd name="connsiteX1401" fmla="*/ 3323694 w 4016295"/>
              <a:gd name="connsiteY1401" fmla="*/ 1726733 h 2973907"/>
              <a:gd name="connsiteX1402" fmla="*/ 3292744 w 4016295"/>
              <a:gd name="connsiteY1402" fmla="*/ 1668399 h 2973907"/>
              <a:gd name="connsiteX1403" fmla="*/ 3231352 w 4016295"/>
              <a:gd name="connsiteY1403" fmla="*/ 1727243 h 2973907"/>
              <a:gd name="connsiteX1404" fmla="*/ 3034058 w 4016295"/>
              <a:gd name="connsiteY1404" fmla="*/ 1814109 h 2973907"/>
              <a:gd name="connsiteX1405" fmla="*/ 3011513 w 4016295"/>
              <a:gd name="connsiteY1405" fmla="*/ 1809524 h 2973907"/>
              <a:gd name="connsiteX1406" fmla="*/ 3042973 w 4016295"/>
              <a:gd name="connsiteY1406" fmla="*/ 1628787 h 2973907"/>
              <a:gd name="connsiteX1407" fmla="*/ 3109205 w 4016295"/>
              <a:gd name="connsiteY1407" fmla="*/ 1555040 h 2973907"/>
              <a:gd name="connsiteX1408" fmla="*/ 3138627 w 4016295"/>
              <a:gd name="connsiteY1408" fmla="*/ 1521924 h 2973907"/>
              <a:gd name="connsiteX1409" fmla="*/ 3035330 w 4016295"/>
              <a:gd name="connsiteY1409" fmla="*/ 1530967 h 2973907"/>
              <a:gd name="connsiteX1410" fmla="*/ 3025014 w 4016295"/>
              <a:gd name="connsiteY1410" fmla="*/ 1510079 h 2973907"/>
              <a:gd name="connsiteX1411" fmla="*/ 3167157 w 4016295"/>
              <a:gd name="connsiteY1411" fmla="*/ 1344753 h 2973907"/>
              <a:gd name="connsiteX1412" fmla="*/ 3045139 w 4016295"/>
              <a:gd name="connsiteY1412" fmla="*/ 1369463 h 2973907"/>
              <a:gd name="connsiteX1413" fmla="*/ 3028070 w 4016295"/>
              <a:gd name="connsiteY1413" fmla="*/ 1346410 h 2973907"/>
              <a:gd name="connsiteX1414" fmla="*/ 3156332 w 4016295"/>
              <a:gd name="connsiteY1414" fmla="*/ 1172423 h 2973907"/>
              <a:gd name="connsiteX1415" fmla="*/ 3066537 w 4016295"/>
              <a:gd name="connsiteY1415" fmla="*/ 1208851 h 2973907"/>
              <a:gd name="connsiteX1416" fmla="*/ 3047431 w 4016295"/>
              <a:gd name="connsiteY1416" fmla="*/ 1189618 h 2973907"/>
              <a:gd name="connsiteX1417" fmla="*/ 3133532 w 4016295"/>
              <a:gd name="connsiteY1417" fmla="*/ 994235 h 2973907"/>
              <a:gd name="connsiteX1418" fmla="*/ 3137608 w 4016295"/>
              <a:gd name="connsiteY1418" fmla="*/ 988502 h 2973907"/>
              <a:gd name="connsiteX1419" fmla="*/ 3034567 w 4016295"/>
              <a:gd name="connsiteY1419" fmla="*/ 1037667 h 2973907"/>
              <a:gd name="connsiteX1420" fmla="*/ 3012277 w 4016295"/>
              <a:gd name="connsiteY1420" fmla="*/ 1027222 h 2973907"/>
              <a:gd name="connsiteX1421" fmla="*/ 3049468 w 4016295"/>
              <a:gd name="connsiteY1421" fmla="*/ 876290 h 2973907"/>
              <a:gd name="connsiteX1422" fmla="*/ 3108058 w 4016295"/>
              <a:gd name="connsiteY1422" fmla="*/ 799613 h 2973907"/>
              <a:gd name="connsiteX1423" fmla="*/ 3034058 w 4016295"/>
              <a:gd name="connsiteY1423" fmla="*/ 836169 h 2973907"/>
              <a:gd name="connsiteX1424" fmla="*/ 3013552 w 4016295"/>
              <a:gd name="connsiteY1424" fmla="*/ 816681 h 2973907"/>
              <a:gd name="connsiteX1425" fmla="*/ 3044884 w 4016295"/>
              <a:gd name="connsiteY1425" fmla="*/ 551371 h 2973907"/>
              <a:gd name="connsiteX1426" fmla="*/ 3068192 w 4016295"/>
              <a:gd name="connsiteY1426" fmla="*/ 488706 h 2973907"/>
              <a:gd name="connsiteX1427" fmla="*/ 3031127 w 4016295"/>
              <a:gd name="connsiteY1427" fmla="*/ 517110 h 2973907"/>
              <a:gd name="connsiteX1428" fmla="*/ 2871026 w 4016295"/>
              <a:gd name="connsiteY1428" fmla="*/ 587671 h 2973907"/>
              <a:gd name="connsiteX1429" fmla="*/ 2851028 w 4016295"/>
              <a:gd name="connsiteY1429" fmla="*/ 569840 h 2973907"/>
              <a:gd name="connsiteX1430" fmla="*/ 2872936 w 4016295"/>
              <a:gd name="connsiteY1430" fmla="*/ 308734 h 2973907"/>
              <a:gd name="connsiteX1431" fmla="*/ 3032529 w 4016295"/>
              <a:gd name="connsiteY1431" fmla="*/ 130671 h 2973907"/>
              <a:gd name="connsiteX1432" fmla="*/ 3234998 w 4016295"/>
              <a:gd name="connsiteY1432" fmla="*/ 43821 h 2973907"/>
              <a:gd name="connsiteX1433" fmla="*/ 2195745 w 4016295"/>
              <a:gd name="connsiteY1433" fmla="*/ 297167 h 2973907"/>
              <a:gd name="connsiteX1434" fmla="*/ 2235213 w 4016295"/>
              <a:gd name="connsiteY1434" fmla="*/ 287468 h 2973907"/>
              <a:gd name="connsiteX1435" fmla="*/ 2239500 w 4016295"/>
              <a:gd name="connsiteY1435" fmla="*/ 292322 h 2973907"/>
              <a:gd name="connsiteX1436" fmla="*/ 2236089 w 4016295"/>
              <a:gd name="connsiteY1436" fmla="*/ 300633 h 2973907"/>
              <a:gd name="connsiteX1437" fmla="*/ 2212606 w 4016295"/>
              <a:gd name="connsiteY1437" fmla="*/ 304264 h 2973907"/>
              <a:gd name="connsiteX1438" fmla="*/ 2004566 w 4016295"/>
              <a:gd name="connsiteY1438" fmla="*/ 344147 h 2973907"/>
              <a:gd name="connsiteX1439" fmla="*/ 2041058 w 4016295"/>
              <a:gd name="connsiteY1439" fmla="*/ 335179 h 2973907"/>
              <a:gd name="connsiteX1440" fmla="*/ 2032044 w 4016295"/>
              <a:gd name="connsiteY1440" fmla="*/ 371908 h 2973907"/>
              <a:gd name="connsiteX1441" fmla="*/ 2083741 w 4016295"/>
              <a:gd name="connsiteY1441" fmla="*/ 345750 h 2973907"/>
              <a:gd name="connsiteX1442" fmla="*/ 2118917 w 4016295"/>
              <a:gd name="connsiteY1442" fmla="*/ 316046 h 2973907"/>
              <a:gd name="connsiteX1443" fmla="*/ 2171166 w 4016295"/>
              <a:gd name="connsiteY1443" fmla="*/ 303207 h 2973907"/>
              <a:gd name="connsiteX1444" fmla="*/ 2133303 w 4016295"/>
              <a:gd name="connsiteY1444" fmla="*/ 337264 h 2973907"/>
              <a:gd name="connsiteX1445" fmla="*/ 2080572 w 4016295"/>
              <a:gd name="connsiteY1445" fmla="*/ 376875 h 2973907"/>
              <a:gd name="connsiteX1446" fmla="*/ 2248318 w 4016295"/>
              <a:gd name="connsiteY1446" fmla="*/ 346051 h 2973907"/>
              <a:gd name="connsiteX1447" fmla="*/ 2283852 w 4016295"/>
              <a:gd name="connsiteY1447" fmla="*/ 336627 h 2973907"/>
              <a:gd name="connsiteX1448" fmla="*/ 2271371 w 4016295"/>
              <a:gd name="connsiteY1448" fmla="*/ 331659 h 2973907"/>
              <a:gd name="connsiteX1449" fmla="*/ 2269716 w 4016295"/>
              <a:gd name="connsiteY1449" fmla="*/ 322106 h 2973907"/>
              <a:gd name="connsiteX1450" fmla="*/ 2309582 w 4016295"/>
              <a:gd name="connsiteY1450" fmla="*/ 311280 h 2973907"/>
              <a:gd name="connsiteX1451" fmla="*/ 2354925 w 4016295"/>
              <a:gd name="connsiteY1451" fmla="*/ 304020 h 2973907"/>
              <a:gd name="connsiteX1452" fmla="*/ 2374412 w 4016295"/>
              <a:gd name="connsiteY1452" fmla="*/ 292047 h 2973907"/>
              <a:gd name="connsiteX1453" fmla="*/ 2374158 w 4016295"/>
              <a:gd name="connsiteY1453" fmla="*/ 292047 h 2973907"/>
              <a:gd name="connsiteX1454" fmla="*/ 2311874 w 4016295"/>
              <a:gd name="connsiteY1454" fmla="*/ 295231 h 2973907"/>
              <a:gd name="connsiteX1455" fmla="*/ 2312383 w 4016295"/>
              <a:gd name="connsiteY1455" fmla="*/ 283768 h 2973907"/>
              <a:gd name="connsiteX1456" fmla="*/ 2363331 w 4016295"/>
              <a:gd name="connsiteY1456" fmla="*/ 273961 h 2973907"/>
              <a:gd name="connsiteX1457" fmla="*/ 2414660 w 4016295"/>
              <a:gd name="connsiteY1457" fmla="*/ 261606 h 2973907"/>
              <a:gd name="connsiteX1458" fmla="*/ 2430072 w 4016295"/>
              <a:gd name="connsiteY1458" fmla="*/ 248487 h 2973907"/>
              <a:gd name="connsiteX1459" fmla="*/ 2417717 w 4016295"/>
              <a:gd name="connsiteY1459" fmla="*/ 250143 h 2973907"/>
              <a:gd name="connsiteX1460" fmla="*/ 2378695 w 4016295"/>
              <a:gd name="connsiteY1460" fmla="*/ 253025 h 2973907"/>
              <a:gd name="connsiteX1461" fmla="*/ 2376939 w 4016295"/>
              <a:gd name="connsiteY1461" fmla="*/ 252640 h 2973907"/>
              <a:gd name="connsiteX1462" fmla="*/ 2490570 w 4016295"/>
              <a:gd name="connsiteY1462" fmla="*/ 224717 h 2973907"/>
              <a:gd name="connsiteX1463" fmla="*/ 2489171 w 4016295"/>
              <a:gd name="connsiteY1463" fmla="*/ 226452 h 2973907"/>
              <a:gd name="connsiteX1464" fmla="*/ 2398867 w 4016295"/>
              <a:gd name="connsiteY1464" fmla="*/ 311153 h 2973907"/>
              <a:gd name="connsiteX1465" fmla="*/ 2233033 w 4016295"/>
              <a:gd name="connsiteY1465" fmla="*/ 376366 h 2973907"/>
              <a:gd name="connsiteX1466" fmla="*/ 2015232 w 4016295"/>
              <a:gd name="connsiteY1466" fmla="*/ 414067 h 2973907"/>
              <a:gd name="connsiteX1467" fmla="*/ 1998546 w 4016295"/>
              <a:gd name="connsiteY1467" fmla="*/ 395598 h 2973907"/>
              <a:gd name="connsiteX1468" fmla="*/ 2003308 w 4016295"/>
              <a:gd name="connsiteY1468" fmla="*/ 352818 h 2973907"/>
              <a:gd name="connsiteX1469" fmla="*/ 1724841 w 4016295"/>
              <a:gd name="connsiteY1469" fmla="*/ 412885 h 2973907"/>
              <a:gd name="connsiteX1470" fmla="*/ 1763899 w 4016295"/>
              <a:gd name="connsiteY1470" fmla="*/ 403287 h 2973907"/>
              <a:gd name="connsiteX1471" fmla="*/ 1812349 w 4016295"/>
              <a:gd name="connsiteY1471" fmla="*/ 438569 h 2973907"/>
              <a:gd name="connsiteX1472" fmla="*/ 1986319 w 4016295"/>
              <a:gd name="connsiteY1472" fmla="*/ 506536 h 2973907"/>
              <a:gd name="connsiteX1473" fmla="*/ 2141327 w 4016295"/>
              <a:gd name="connsiteY1473" fmla="*/ 462595 h 2973907"/>
              <a:gd name="connsiteX1474" fmla="*/ 2287928 w 4016295"/>
              <a:gd name="connsiteY1474" fmla="*/ 391012 h 2973907"/>
              <a:gd name="connsiteX1475" fmla="*/ 2633482 w 4016295"/>
              <a:gd name="connsiteY1475" fmla="*/ 203016 h 2973907"/>
              <a:gd name="connsiteX1476" fmla="*/ 2678837 w 4016295"/>
              <a:gd name="connsiteY1476" fmla="*/ 178453 h 2973907"/>
              <a:gd name="connsiteX1477" fmla="*/ 2779196 w 4016295"/>
              <a:gd name="connsiteY1477" fmla="*/ 153791 h 2973907"/>
              <a:gd name="connsiteX1478" fmla="*/ 2779574 w 4016295"/>
              <a:gd name="connsiteY1478" fmla="*/ 154798 h 2973907"/>
              <a:gd name="connsiteX1479" fmla="*/ 2671819 w 4016295"/>
              <a:gd name="connsiteY1479" fmla="*/ 249306 h 2973907"/>
              <a:gd name="connsiteX1480" fmla="*/ 2657044 w 4016295"/>
              <a:gd name="connsiteY1480" fmla="*/ 238480 h 2973907"/>
              <a:gd name="connsiteX1481" fmla="*/ 2709608 w 4016295"/>
              <a:gd name="connsiteY1481" fmla="*/ 183662 h 2973907"/>
              <a:gd name="connsiteX1482" fmla="*/ 2643671 w 4016295"/>
              <a:gd name="connsiteY1482" fmla="*/ 217919 h 2973907"/>
              <a:gd name="connsiteX1483" fmla="*/ 2406765 w 4016295"/>
              <a:gd name="connsiteY1483" fmla="*/ 349108 h 2973907"/>
              <a:gd name="connsiteX1484" fmla="*/ 2131010 w 4016295"/>
              <a:gd name="connsiteY1484" fmla="*/ 490360 h 2973907"/>
              <a:gd name="connsiteX1485" fmla="*/ 2029880 w 4016295"/>
              <a:gd name="connsiteY1485" fmla="*/ 536851 h 2973907"/>
              <a:gd name="connsiteX1486" fmla="*/ 1943013 w 4016295"/>
              <a:gd name="connsiteY1486" fmla="*/ 513415 h 2973907"/>
              <a:gd name="connsiteX1487" fmla="*/ 1738204 w 4016295"/>
              <a:gd name="connsiteY1487" fmla="*/ 426039 h 2973907"/>
              <a:gd name="connsiteX1488" fmla="*/ 1486277 w 4016295"/>
              <a:gd name="connsiteY1488" fmla="*/ 471509 h 2973907"/>
              <a:gd name="connsiteX1489" fmla="*/ 1534743 w 4016295"/>
              <a:gd name="connsiteY1489" fmla="*/ 459599 h 2973907"/>
              <a:gd name="connsiteX1490" fmla="*/ 1536260 w 4016295"/>
              <a:gd name="connsiteY1490" fmla="*/ 462091 h 2973907"/>
              <a:gd name="connsiteX1491" fmla="*/ 1530720 w 4016295"/>
              <a:gd name="connsiteY1491" fmla="*/ 469653 h 2973907"/>
              <a:gd name="connsiteX1492" fmla="*/ 1504975 w 4016295"/>
              <a:gd name="connsiteY1492" fmla="*/ 475082 h 2973907"/>
              <a:gd name="connsiteX1493" fmla="*/ 908847 w 4016295"/>
              <a:gd name="connsiteY1493" fmla="*/ 613406 h 2973907"/>
              <a:gd name="connsiteX1494" fmla="*/ 932492 w 4016295"/>
              <a:gd name="connsiteY1494" fmla="*/ 607595 h 2973907"/>
              <a:gd name="connsiteX1495" fmla="*/ 915145 w 4016295"/>
              <a:gd name="connsiteY1495" fmla="*/ 655813 h 2973907"/>
              <a:gd name="connsiteX1496" fmla="*/ 908649 w 4016295"/>
              <a:gd name="connsiteY1496" fmla="*/ 679249 h 2973907"/>
              <a:gd name="connsiteX1497" fmla="*/ 967495 w 4016295"/>
              <a:gd name="connsiteY1497" fmla="*/ 677084 h 2973907"/>
              <a:gd name="connsiteX1498" fmla="*/ 950554 w 4016295"/>
              <a:gd name="connsiteY1498" fmla="*/ 657851 h 2973907"/>
              <a:gd name="connsiteX1499" fmla="*/ 955521 w 4016295"/>
              <a:gd name="connsiteY1499" fmla="*/ 654031 h 2973907"/>
              <a:gd name="connsiteX1500" fmla="*/ 1010672 w 4016295"/>
              <a:gd name="connsiteY1500" fmla="*/ 662563 h 2973907"/>
              <a:gd name="connsiteX1501" fmla="*/ 1034999 w 4016295"/>
              <a:gd name="connsiteY1501" fmla="*/ 659635 h 2973907"/>
              <a:gd name="connsiteX1502" fmla="*/ 946224 w 4016295"/>
              <a:gd name="connsiteY1502" fmla="*/ 639765 h 2973907"/>
              <a:gd name="connsiteX1503" fmla="*/ 947243 w 4016295"/>
              <a:gd name="connsiteY1503" fmla="*/ 632632 h 2973907"/>
              <a:gd name="connsiteX1504" fmla="*/ 1051685 w 4016295"/>
              <a:gd name="connsiteY1504" fmla="*/ 641930 h 2973907"/>
              <a:gd name="connsiteX1505" fmla="*/ 1120209 w 4016295"/>
              <a:gd name="connsiteY1505" fmla="*/ 624481 h 2973907"/>
              <a:gd name="connsiteX1506" fmla="*/ 1127088 w 4016295"/>
              <a:gd name="connsiteY1506" fmla="*/ 618112 h 2973907"/>
              <a:gd name="connsiteX1507" fmla="*/ 1103270 w 4016295"/>
              <a:gd name="connsiteY1507" fmla="*/ 620786 h 2973907"/>
              <a:gd name="connsiteX1508" fmla="*/ 1039712 w 4016295"/>
              <a:gd name="connsiteY1508" fmla="*/ 616966 h 2973907"/>
              <a:gd name="connsiteX1509" fmla="*/ 993477 w 4016295"/>
              <a:gd name="connsiteY1509" fmla="*/ 608687 h 2973907"/>
              <a:gd name="connsiteX1510" fmla="*/ 993732 w 4016295"/>
              <a:gd name="connsiteY1510" fmla="*/ 601172 h 2973907"/>
              <a:gd name="connsiteX1511" fmla="*/ 1081235 w 4016295"/>
              <a:gd name="connsiteY1511" fmla="*/ 601299 h 2973907"/>
              <a:gd name="connsiteX1512" fmla="*/ 1149758 w 4016295"/>
              <a:gd name="connsiteY1512" fmla="*/ 593403 h 2973907"/>
              <a:gd name="connsiteX1513" fmla="*/ 1173323 w 4016295"/>
              <a:gd name="connsiteY1513" fmla="*/ 565891 h 2973907"/>
              <a:gd name="connsiteX1514" fmla="*/ 1166954 w 4016295"/>
              <a:gd name="connsiteY1514" fmla="*/ 568056 h 2973907"/>
              <a:gd name="connsiteX1515" fmla="*/ 1073847 w 4016295"/>
              <a:gd name="connsiteY1515" fmla="*/ 577863 h 2973907"/>
              <a:gd name="connsiteX1516" fmla="*/ 1073211 w 4016295"/>
              <a:gd name="connsiteY1516" fmla="*/ 573015 h 2973907"/>
              <a:gd name="connsiteX1517" fmla="*/ 1130250 w 4016295"/>
              <a:gd name="connsiteY1517" fmla="*/ 558999 h 2973907"/>
              <a:gd name="connsiteX1518" fmla="*/ 1154472 w 4016295"/>
              <a:gd name="connsiteY1518" fmla="*/ 556211 h 2973907"/>
              <a:gd name="connsiteX1519" fmla="*/ 1176481 w 4016295"/>
              <a:gd name="connsiteY1519" fmla="*/ 547638 h 2973907"/>
              <a:gd name="connsiteX1520" fmla="*/ 1422930 w 4016295"/>
              <a:gd name="connsiteY1520" fmla="*/ 487076 h 2973907"/>
              <a:gd name="connsiteX1521" fmla="*/ 1438632 w 4016295"/>
              <a:gd name="connsiteY1521" fmla="*/ 487686 h 2973907"/>
              <a:gd name="connsiteX1522" fmla="*/ 1439014 w 4016295"/>
              <a:gd name="connsiteY1522" fmla="*/ 503480 h 2973907"/>
              <a:gd name="connsiteX1523" fmla="*/ 1259424 w 4016295"/>
              <a:gd name="connsiteY1523" fmla="*/ 530737 h 2973907"/>
              <a:gd name="connsiteX1524" fmla="*/ 1171666 w 4016295"/>
              <a:gd name="connsiteY1524" fmla="*/ 607540 h 2973907"/>
              <a:gd name="connsiteX1525" fmla="*/ 1145938 w 4016295"/>
              <a:gd name="connsiteY1525" fmla="*/ 737456 h 2973907"/>
              <a:gd name="connsiteX1526" fmla="*/ 1180073 w 4016295"/>
              <a:gd name="connsiteY1526" fmla="*/ 726248 h 2973907"/>
              <a:gd name="connsiteX1527" fmla="*/ 1171666 w 4016295"/>
              <a:gd name="connsiteY1527" fmla="*/ 723319 h 2973907"/>
              <a:gd name="connsiteX1528" fmla="*/ 1171413 w 4016295"/>
              <a:gd name="connsiteY1528" fmla="*/ 714276 h 2973907"/>
              <a:gd name="connsiteX1529" fmla="*/ 1221723 w 4016295"/>
              <a:gd name="connsiteY1529" fmla="*/ 715295 h 2973907"/>
              <a:gd name="connsiteX1530" fmla="*/ 1237008 w 4016295"/>
              <a:gd name="connsiteY1530" fmla="*/ 710836 h 2973907"/>
              <a:gd name="connsiteX1531" fmla="*/ 1250635 w 4016295"/>
              <a:gd name="connsiteY1531" fmla="*/ 705105 h 2973907"/>
              <a:gd name="connsiteX1532" fmla="*/ 1202999 w 4016295"/>
              <a:gd name="connsiteY1532" fmla="*/ 689566 h 2973907"/>
              <a:gd name="connsiteX1533" fmla="*/ 1206311 w 4016295"/>
              <a:gd name="connsiteY1533" fmla="*/ 680650 h 2973907"/>
              <a:gd name="connsiteX1534" fmla="*/ 1252673 w 4016295"/>
              <a:gd name="connsiteY1534" fmla="*/ 685363 h 2973907"/>
              <a:gd name="connsiteX1535" fmla="*/ 1282987 w 4016295"/>
              <a:gd name="connsiteY1535" fmla="*/ 685363 h 2973907"/>
              <a:gd name="connsiteX1536" fmla="*/ 1306932 w 4016295"/>
              <a:gd name="connsiteY1536" fmla="*/ 666385 h 2973907"/>
              <a:gd name="connsiteX1537" fmla="*/ 1288336 w 4016295"/>
              <a:gd name="connsiteY1537" fmla="*/ 667404 h 2973907"/>
              <a:gd name="connsiteX1538" fmla="*/ 1216755 w 4016295"/>
              <a:gd name="connsiteY1538" fmla="*/ 651355 h 2973907"/>
              <a:gd name="connsiteX1539" fmla="*/ 1219303 w 4016295"/>
              <a:gd name="connsiteY1539" fmla="*/ 640911 h 2973907"/>
              <a:gd name="connsiteX1540" fmla="*/ 1282351 w 4016295"/>
              <a:gd name="connsiteY1540" fmla="*/ 645624 h 2973907"/>
              <a:gd name="connsiteX1541" fmla="*/ 1335717 w 4016295"/>
              <a:gd name="connsiteY1541" fmla="*/ 641930 h 2973907"/>
              <a:gd name="connsiteX1542" fmla="*/ 1347945 w 4016295"/>
              <a:gd name="connsiteY1542" fmla="*/ 631485 h 2973907"/>
              <a:gd name="connsiteX1543" fmla="*/ 1300819 w 4016295"/>
              <a:gd name="connsiteY1543" fmla="*/ 622570 h 2973907"/>
              <a:gd name="connsiteX1544" fmla="*/ 1301711 w 4016295"/>
              <a:gd name="connsiteY1544" fmla="*/ 613017 h 2973907"/>
              <a:gd name="connsiteX1545" fmla="*/ 1334571 w 4016295"/>
              <a:gd name="connsiteY1545" fmla="*/ 612254 h 2973907"/>
              <a:gd name="connsiteX1546" fmla="*/ 1379532 w 4016295"/>
              <a:gd name="connsiteY1546" fmla="*/ 609324 h 2973907"/>
              <a:gd name="connsiteX1547" fmla="*/ 1394180 w 4016295"/>
              <a:gd name="connsiteY1547" fmla="*/ 601682 h 2973907"/>
              <a:gd name="connsiteX1548" fmla="*/ 1365650 w 4016295"/>
              <a:gd name="connsiteY1548" fmla="*/ 588945 h 2973907"/>
              <a:gd name="connsiteX1549" fmla="*/ 1367943 w 4016295"/>
              <a:gd name="connsiteY1549" fmla="*/ 578373 h 2973907"/>
              <a:gd name="connsiteX1550" fmla="*/ 1421565 w 4016295"/>
              <a:gd name="connsiteY1550" fmla="*/ 582576 h 2973907"/>
              <a:gd name="connsiteX1551" fmla="*/ 1441052 w 4016295"/>
              <a:gd name="connsiteY1551" fmla="*/ 583723 h 2973907"/>
              <a:gd name="connsiteX1552" fmla="*/ 1571095 w 4016295"/>
              <a:gd name="connsiteY1552" fmla="*/ 588308 h 2973907"/>
              <a:gd name="connsiteX1553" fmla="*/ 1569313 w 4016295"/>
              <a:gd name="connsiteY1553" fmla="*/ 599134 h 2973907"/>
              <a:gd name="connsiteX1554" fmla="*/ 1328840 w 4016295"/>
              <a:gd name="connsiteY1554" fmla="*/ 675556 h 2973907"/>
              <a:gd name="connsiteX1555" fmla="*/ 1296617 w 4016295"/>
              <a:gd name="connsiteY1555" fmla="*/ 790570 h 2973907"/>
              <a:gd name="connsiteX1556" fmla="*/ 1359536 w 4016295"/>
              <a:gd name="connsiteY1556" fmla="*/ 790824 h 2973907"/>
              <a:gd name="connsiteX1557" fmla="*/ 1338393 w 4016295"/>
              <a:gd name="connsiteY1557" fmla="*/ 761530 h 2973907"/>
              <a:gd name="connsiteX1558" fmla="*/ 1354059 w 4016295"/>
              <a:gd name="connsiteY1558" fmla="*/ 756689 h 2973907"/>
              <a:gd name="connsiteX1559" fmla="*/ 1389722 w 4016295"/>
              <a:gd name="connsiteY1559" fmla="*/ 789042 h 2973907"/>
              <a:gd name="connsiteX1560" fmla="*/ 1389978 w 4016295"/>
              <a:gd name="connsiteY1560" fmla="*/ 790443 h 2973907"/>
              <a:gd name="connsiteX1561" fmla="*/ 1439524 w 4016295"/>
              <a:gd name="connsiteY1561" fmla="*/ 789805 h 2973907"/>
              <a:gd name="connsiteX1562" fmla="*/ 1393034 w 4016295"/>
              <a:gd name="connsiteY1562" fmla="*/ 759619 h 2973907"/>
              <a:gd name="connsiteX1563" fmla="*/ 1398638 w 4016295"/>
              <a:gd name="connsiteY1563" fmla="*/ 751850 h 2973907"/>
              <a:gd name="connsiteX1564" fmla="*/ 1466016 w 4016295"/>
              <a:gd name="connsiteY1564" fmla="*/ 779233 h 2973907"/>
              <a:gd name="connsiteX1565" fmla="*/ 1493274 w 4016295"/>
              <a:gd name="connsiteY1565" fmla="*/ 786112 h 2973907"/>
              <a:gd name="connsiteX1566" fmla="*/ 1518875 w 4016295"/>
              <a:gd name="connsiteY1566" fmla="*/ 783564 h 2973907"/>
              <a:gd name="connsiteX1567" fmla="*/ 1519257 w 4016295"/>
              <a:gd name="connsiteY1567" fmla="*/ 783438 h 2973907"/>
              <a:gd name="connsiteX1568" fmla="*/ 1462196 w 4016295"/>
              <a:gd name="connsiteY1568" fmla="*/ 760002 h 2973907"/>
              <a:gd name="connsiteX1569" fmla="*/ 1470474 w 4016295"/>
              <a:gd name="connsiteY1569" fmla="*/ 745990 h 2973907"/>
              <a:gd name="connsiteX1570" fmla="*/ 1526899 w 4016295"/>
              <a:gd name="connsiteY1570" fmla="*/ 763313 h 2973907"/>
              <a:gd name="connsiteX1571" fmla="*/ 1536707 w 4016295"/>
              <a:gd name="connsiteY1571" fmla="*/ 763695 h 2973907"/>
              <a:gd name="connsiteX1572" fmla="*/ 1488306 w 4016295"/>
              <a:gd name="connsiteY1572" fmla="*/ 740895 h 2973907"/>
              <a:gd name="connsiteX1573" fmla="*/ 1491107 w 4016295"/>
              <a:gd name="connsiteY1573" fmla="*/ 733763 h 2973907"/>
              <a:gd name="connsiteX1574" fmla="*/ 1594405 w 4016295"/>
              <a:gd name="connsiteY1574" fmla="*/ 744335 h 2973907"/>
              <a:gd name="connsiteX1575" fmla="*/ 1612618 w 4016295"/>
              <a:gd name="connsiteY1575" fmla="*/ 738604 h 2973907"/>
              <a:gd name="connsiteX1576" fmla="*/ 1624846 w 4016295"/>
              <a:gd name="connsiteY1576" fmla="*/ 727395 h 2973907"/>
              <a:gd name="connsiteX1577" fmla="*/ 1564601 w 4016295"/>
              <a:gd name="connsiteY1577" fmla="*/ 722427 h 2973907"/>
              <a:gd name="connsiteX1578" fmla="*/ 1566129 w 4016295"/>
              <a:gd name="connsiteY1578" fmla="*/ 709054 h 2973907"/>
              <a:gd name="connsiteX1579" fmla="*/ 1613510 w 4016295"/>
              <a:gd name="connsiteY1579" fmla="*/ 710327 h 2973907"/>
              <a:gd name="connsiteX1580" fmla="*/ 1641531 w 4016295"/>
              <a:gd name="connsiteY1580" fmla="*/ 703450 h 2973907"/>
              <a:gd name="connsiteX1581" fmla="*/ 1655796 w 4016295"/>
              <a:gd name="connsiteY1581" fmla="*/ 696698 h 2973907"/>
              <a:gd name="connsiteX1582" fmla="*/ 1660763 w 4016295"/>
              <a:gd name="connsiteY1582" fmla="*/ 691603 h 2973907"/>
              <a:gd name="connsiteX1583" fmla="*/ 1665348 w 4016295"/>
              <a:gd name="connsiteY1583" fmla="*/ 685618 h 2973907"/>
              <a:gd name="connsiteX1584" fmla="*/ 1666623 w 4016295"/>
              <a:gd name="connsiteY1584" fmla="*/ 685363 h 2973907"/>
              <a:gd name="connsiteX1585" fmla="*/ 1690186 w 4016295"/>
              <a:gd name="connsiteY1585" fmla="*/ 659762 h 2973907"/>
              <a:gd name="connsiteX1586" fmla="*/ 1810168 w 4016295"/>
              <a:gd name="connsiteY1586" fmla="*/ 556720 h 2973907"/>
              <a:gd name="connsiteX1587" fmla="*/ 1991669 w 4016295"/>
              <a:gd name="connsiteY1587" fmla="*/ 550734 h 2973907"/>
              <a:gd name="connsiteX1588" fmla="*/ 1913718 w 4016295"/>
              <a:gd name="connsiteY1588" fmla="*/ 529463 h 2973907"/>
              <a:gd name="connsiteX1589" fmla="*/ 1768136 w 4016295"/>
              <a:gd name="connsiteY1589" fmla="*/ 531247 h 2973907"/>
              <a:gd name="connsiteX1590" fmla="*/ 1621280 w 4016295"/>
              <a:gd name="connsiteY1590" fmla="*/ 573024 h 2973907"/>
              <a:gd name="connsiteX1591" fmla="*/ 1620643 w 4016295"/>
              <a:gd name="connsiteY1591" fmla="*/ 563216 h 2973907"/>
              <a:gd name="connsiteX1592" fmla="*/ 1782147 w 4016295"/>
              <a:gd name="connsiteY1592" fmla="*/ 513160 h 2973907"/>
              <a:gd name="connsiteX1593" fmla="*/ 1821248 w 4016295"/>
              <a:gd name="connsiteY1593" fmla="*/ 508574 h 2973907"/>
              <a:gd name="connsiteX1594" fmla="*/ 1733237 w 4016295"/>
              <a:gd name="connsiteY1594" fmla="*/ 486285 h 2973907"/>
              <a:gd name="connsiteX1595" fmla="*/ 1649300 w 4016295"/>
              <a:gd name="connsiteY1595" fmla="*/ 481828 h 2973907"/>
              <a:gd name="connsiteX1596" fmla="*/ 1563453 w 4016295"/>
              <a:gd name="connsiteY1596" fmla="*/ 489597 h 2973907"/>
              <a:gd name="connsiteX1597" fmla="*/ 1562434 w 4016295"/>
              <a:gd name="connsiteY1597" fmla="*/ 479152 h 2973907"/>
              <a:gd name="connsiteX1598" fmla="*/ 1648155 w 4016295"/>
              <a:gd name="connsiteY1598" fmla="*/ 462721 h 2973907"/>
              <a:gd name="connsiteX1599" fmla="*/ 1661146 w 4016295"/>
              <a:gd name="connsiteY1599" fmla="*/ 462594 h 2973907"/>
              <a:gd name="connsiteX1600" fmla="*/ 1660636 w 4016295"/>
              <a:gd name="connsiteY1600" fmla="*/ 462339 h 2973907"/>
              <a:gd name="connsiteX1601" fmla="*/ 1590139 w 4016295"/>
              <a:gd name="connsiteY1601" fmla="*/ 445987 h 2973907"/>
              <a:gd name="connsiteX1602" fmla="*/ 1644381 w 4016295"/>
              <a:gd name="connsiteY1602" fmla="*/ 432658 h 2973907"/>
              <a:gd name="connsiteX1603" fmla="*/ 1701522 w 4016295"/>
              <a:gd name="connsiteY1603" fmla="*/ 461703 h 2973907"/>
              <a:gd name="connsiteX1604" fmla="*/ 1743044 w 4016295"/>
              <a:gd name="connsiteY1604" fmla="*/ 473038 h 2973907"/>
              <a:gd name="connsiteX1605" fmla="*/ 1712093 w 4016295"/>
              <a:gd name="connsiteY1605" fmla="*/ 452915 h 2973907"/>
              <a:gd name="connsiteX1606" fmla="*/ 1665620 w 4016295"/>
              <a:gd name="connsiteY1606" fmla="*/ 427438 h 2973907"/>
              <a:gd name="connsiteX1607" fmla="*/ 1692261 w 4016295"/>
              <a:gd name="connsiteY1607" fmla="*/ 420892 h 2973907"/>
              <a:gd name="connsiteX1608" fmla="*/ 1750256 w 4016295"/>
              <a:gd name="connsiteY1608" fmla="*/ 452915 h 2973907"/>
              <a:gd name="connsiteX1609" fmla="*/ 1805583 w 4016295"/>
              <a:gd name="connsiteY1609" fmla="*/ 490870 h 2973907"/>
              <a:gd name="connsiteX1610" fmla="*/ 1862262 w 4016295"/>
              <a:gd name="connsiteY1610" fmla="*/ 505645 h 2973907"/>
              <a:gd name="connsiteX1611" fmla="*/ 1952057 w 4016295"/>
              <a:gd name="connsiteY1611" fmla="*/ 522585 h 2973907"/>
              <a:gd name="connsiteX1612" fmla="*/ 1954350 w 4016295"/>
              <a:gd name="connsiteY1612" fmla="*/ 526533 h 2973907"/>
              <a:gd name="connsiteX1613" fmla="*/ 2032427 w 4016295"/>
              <a:gd name="connsiteY1613" fmla="*/ 550225 h 2973907"/>
              <a:gd name="connsiteX1614" fmla="*/ 2037139 w 4016295"/>
              <a:gd name="connsiteY1614" fmla="*/ 551880 h 2973907"/>
              <a:gd name="connsiteX1615" fmla="*/ 2033573 w 4016295"/>
              <a:gd name="connsiteY1615" fmla="*/ 564999 h 2973907"/>
              <a:gd name="connsiteX1616" fmla="*/ 2032554 w 4016295"/>
              <a:gd name="connsiteY1616" fmla="*/ 566145 h 2973907"/>
              <a:gd name="connsiteX1617" fmla="*/ 1830419 w 4016295"/>
              <a:gd name="connsiteY1617" fmla="*/ 691222 h 2973907"/>
              <a:gd name="connsiteX1618" fmla="*/ 1620770 w 4016295"/>
              <a:gd name="connsiteY1618" fmla="*/ 824195 h 2973907"/>
              <a:gd name="connsiteX1619" fmla="*/ 1458501 w 4016295"/>
              <a:gd name="connsiteY1619" fmla="*/ 964682 h 2973907"/>
              <a:gd name="connsiteX1620" fmla="*/ 1354314 w 4016295"/>
              <a:gd name="connsiteY1620" fmla="*/ 1018816 h 2973907"/>
              <a:gd name="connsiteX1621" fmla="*/ 1346162 w 4016295"/>
              <a:gd name="connsiteY1621" fmla="*/ 1016649 h 2973907"/>
              <a:gd name="connsiteX1622" fmla="*/ 1309480 w 4016295"/>
              <a:gd name="connsiteY1622" fmla="*/ 1014739 h 2973907"/>
              <a:gd name="connsiteX1623" fmla="*/ 1224652 w 4016295"/>
              <a:gd name="connsiteY1623" fmla="*/ 1008370 h 2973907"/>
              <a:gd name="connsiteX1624" fmla="*/ 1223123 w 4016295"/>
              <a:gd name="connsiteY1624" fmla="*/ 1002384 h 2973907"/>
              <a:gd name="connsiteX1625" fmla="*/ 1287317 w 4016295"/>
              <a:gd name="connsiteY1625" fmla="*/ 995761 h 2973907"/>
              <a:gd name="connsiteX1626" fmla="*/ 1257131 w 4016295"/>
              <a:gd name="connsiteY1626" fmla="*/ 979586 h 2973907"/>
              <a:gd name="connsiteX1627" fmla="*/ 1255603 w 4016295"/>
              <a:gd name="connsiteY1627" fmla="*/ 979203 h 2973907"/>
              <a:gd name="connsiteX1628" fmla="*/ 1197873 w 4016295"/>
              <a:gd name="connsiteY1628" fmla="*/ 973376 h 2973907"/>
              <a:gd name="connsiteX1629" fmla="*/ 1191223 w 4016295"/>
              <a:gd name="connsiteY1629" fmla="*/ 973078 h 2973907"/>
              <a:gd name="connsiteX1630" fmla="*/ 1198924 w 4016295"/>
              <a:gd name="connsiteY1630" fmla="*/ 975307 h 2973907"/>
              <a:gd name="connsiteX1631" fmla="*/ 1195867 w 4016295"/>
              <a:gd name="connsiteY1631" fmla="*/ 989318 h 2973907"/>
              <a:gd name="connsiteX1632" fmla="*/ 1154855 w 4016295"/>
              <a:gd name="connsiteY1632" fmla="*/ 986006 h 2973907"/>
              <a:gd name="connsiteX1633" fmla="*/ 1119701 w 4016295"/>
              <a:gd name="connsiteY1633" fmla="*/ 977728 h 2973907"/>
              <a:gd name="connsiteX1634" fmla="*/ 1121229 w 4016295"/>
              <a:gd name="connsiteY1634" fmla="*/ 965883 h 2973907"/>
              <a:gd name="connsiteX1635" fmla="*/ 1135759 w 4016295"/>
              <a:gd name="connsiteY1635" fmla="*/ 965279 h 2973907"/>
              <a:gd name="connsiteX1636" fmla="*/ 1137660 w 4016295"/>
              <a:gd name="connsiteY1636" fmla="*/ 960735 h 2973907"/>
              <a:gd name="connsiteX1637" fmla="*/ 1211788 w 4016295"/>
              <a:gd name="connsiteY1637" fmla="*/ 954493 h 2973907"/>
              <a:gd name="connsiteX1638" fmla="*/ 1162114 w 4016295"/>
              <a:gd name="connsiteY1638" fmla="*/ 937809 h 2973907"/>
              <a:gd name="connsiteX1639" fmla="*/ 1121771 w 4016295"/>
              <a:gd name="connsiteY1639" fmla="*/ 934257 h 2973907"/>
              <a:gd name="connsiteX1640" fmla="*/ 1128234 w 4016295"/>
              <a:gd name="connsiteY1640" fmla="*/ 936971 h 2973907"/>
              <a:gd name="connsiteX1641" fmla="*/ 1128234 w 4016295"/>
              <a:gd name="connsiteY1641" fmla="*/ 948179 h 2973907"/>
              <a:gd name="connsiteX1642" fmla="*/ 1084037 w 4016295"/>
              <a:gd name="connsiteY1642" fmla="*/ 947542 h 2973907"/>
              <a:gd name="connsiteX1643" fmla="*/ 1083273 w 4016295"/>
              <a:gd name="connsiteY1643" fmla="*/ 937225 h 2973907"/>
              <a:gd name="connsiteX1644" fmla="*/ 1091549 w 4016295"/>
              <a:gd name="connsiteY1644" fmla="*/ 931314 h 2973907"/>
              <a:gd name="connsiteX1645" fmla="*/ 1054105 w 4016295"/>
              <a:gd name="connsiteY1645" fmla="*/ 927364 h 2973907"/>
              <a:gd name="connsiteX1646" fmla="*/ 1053468 w 4016295"/>
              <a:gd name="connsiteY1646" fmla="*/ 917557 h 2973907"/>
              <a:gd name="connsiteX1647" fmla="*/ 1174596 w 4016295"/>
              <a:gd name="connsiteY1647" fmla="*/ 922269 h 2973907"/>
              <a:gd name="connsiteX1648" fmla="*/ 1160458 w 4016295"/>
              <a:gd name="connsiteY1648" fmla="*/ 911188 h 2973907"/>
              <a:gd name="connsiteX1649" fmla="*/ 1061365 w 4016295"/>
              <a:gd name="connsiteY1649" fmla="*/ 882530 h 2973907"/>
              <a:gd name="connsiteX1650" fmla="*/ 990292 w 4016295"/>
              <a:gd name="connsiteY1650" fmla="*/ 876289 h 2973907"/>
              <a:gd name="connsiteX1651" fmla="*/ 991185 w 4016295"/>
              <a:gd name="connsiteY1651" fmla="*/ 865335 h 2973907"/>
              <a:gd name="connsiteX1652" fmla="*/ 1098684 w 4016295"/>
              <a:gd name="connsiteY1652" fmla="*/ 868391 h 2973907"/>
              <a:gd name="connsiteX1653" fmla="*/ 1022645 w 4016295"/>
              <a:gd name="connsiteY1653" fmla="*/ 842408 h 2973907"/>
              <a:gd name="connsiteX1654" fmla="*/ 906485 w 4016295"/>
              <a:gd name="connsiteY1654" fmla="*/ 844956 h 2973907"/>
              <a:gd name="connsiteX1655" fmla="*/ 906611 w 4016295"/>
              <a:gd name="connsiteY1655" fmla="*/ 834512 h 2973907"/>
              <a:gd name="connsiteX1656" fmla="*/ 1025446 w 4016295"/>
              <a:gd name="connsiteY1656" fmla="*/ 820247 h 2973907"/>
              <a:gd name="connsiteX1657" fmla="*/ 966857 w 4016295"/>
              <a:gd name="connsiteY1657" fmla="*/ 799741 h 2973907"/>
              <a:gd name="connsiteX1658" fmla="*/ 939982 w 4016295"/>
              <a:gd name="connsiteY1658" fmla="*/ 803307 h 2973907"/>
              <a:gd name="connsiteX1659" fmla="*/ 880246 w 4016295"/>
              <a:gd name="connsiteY1659" fmla="*/ 805981 h 2973907"/>
              <a:gd name="connsiteX1660" fmla="*/ 879736 w 4016295"/>
              <a:gd name="connsiteY1660" fmla="*/ 795409 h 2973907"/>
              <a:gd name="connsiteX1661" fmla="*/ 901134 w 4016295"/>
              <a:gd name="connsiteY1661" fmla="*/ 789169 h 2973907"/>
              <a:gd name="connsiteX1662" fmla="*/ 843564 w 4016295"/>
              <a:gd name="connsiteY1662" fmla="*/ 784583 h 2973907"/>
              <a:gd name="connsiteX1663" fmla="*/ 809938 w 4016295"/>
              <a:gd name="connsiteY1663" fmla="*/ 805090 h 2973907"/>
              <a:gd name="connsiteX1664" fmla="*/ 868273 w 4016295"/>
              <a:gd name="connsiteY1664" fmla="*/ 885460 h 2973907"/>
              <a:gd name="connsiteX1665" fmla="*/ 954249 w 4016295"/>
              <a:gd name="connsiteY1665" fmla="*/ 911697 h 2973907"/>
              <a:gd name="connsiteX1666" fmla="*/ 964740 w 4016295"/>
              <a:gd name="connsiteY1666" fmla="*/ 924434 h 2973907"/>
              <a:gd name="connsiteX1667" fmla="*/ 963900 w 4016295"/>
              <a:gd name="connsiteY1667" fmla="*/ 926853 h 2973907"/>
              <a:gd name="connsiteX1668" fmla="*/ 974500 w 4016295"/>
              <a:gd name="connsiteY1668" fmla="*/ 929582 h 2973907"/>
              <a:gd name="connsiteX1669" fmla="*/ 972716 w 4016295"/>
              <a:gd name="connsiteY1669" fmla="*/ 941046 h 2973907"/>
              <a:gd name="connsiteX1670" fmla="*/ 922390 w 4016295"/>
              <a:gd name="connsiteY1670" fmla="*/ 935490 h 2973907"/>
              <a:gd name="connsiteX1671" fmla="*/ 895452 w 4016295"/>
              <a:gd name="connsiteY1671" fmla="*/ 928639 h 2973907"/>
              <a:gd name="connsiteX1672" fmla="*/ 891455 w 4016295"/>
              <a:gd name="connsiteY1672" fmla="*/ 928081 h 2973907"/>
              <a:gd name="connsiteX1673" fmla="*/ 890147 w 4016295"/>
              <a:gd name="connsiteY1673" fmla="*/ 927290 h 2973907"/>
              <a:gd name="connsiteX1674" fmla="*/ 873114 w 4016295"/>
              <a:gd name="connsiteY1674" fmla="*/ 922959 h 2973907"/>
              <a:gd name="connsiteX1675" fmla="*/ 787395 w 4016295"/>
              <a:gd name="connsiteY1675" fmla="*/ 898123 h 2973907"/>
              <a:gd name="connsiteX1676" fmla="*/ 789305 w 4016295"/>
              <a:gd name="connsiteY1676" fmla="*/ 890352 h 2973907"/>
              <a:gd name="connsiteX1677" fmla="*/ 836961 w 4016295"/>
              <a:gd name="connsiteY1677" fmla="*/ 894287 h 2973907"/>
              <a:gd name="connsiteX1678" fmla="*/ 814906 w 4016295"/>
              <a:gd name="connsiteY1678" fmla="*/ 861387 h 2973907"/>
              <a:gd name="connsiteX1679" fmla="*/ 792998 w 4016295"/>
              <a:gd name="connsiteY1679" fmla="*/ 826233 h 2973907"/>
              <a:gd name="connsiteX1680" fmla="*/ 656459 w 4016295"/>
              <a:gd name="connsiteY1680" fmla="*/ 800122 h 2973907"/>
              <a:gd name="connsiteX1681" fmla="*/ 553927 w 4016295"/>
              <a:gd name="connsiteY1681" fmla="*/ 804963 h 2973907"/>
              <a:gd name="connsiteX1682" fmla="*/ 670851 w 4016295"/>
              <a:gd name="connsiteY1682" fmla="*/ 913354 h 2973907"/>
              <a:gd name="connsiteX1683" fmla="*/ 670851 w 4016295"/>
              <a:gd name="connsiteY1683" fmla="*/ 922142 h 2973907"/>
              <a:gd name="connsiteX1684" fmla="*/ 627913 w 4016295"/>
              <a:gd name="connsiteY1684" fmla="*/ 919865 h 2973907"/>
              <a:gd name="connsiteX1685" fmla="*/ 603823 w 4016295"/>
              <a:gd name="connsiteY1685" fmla="*/ 901747 h 2973907"/>
              <a:gd name="connsiteX1686" fmla="*/ 531000 w 4016295"/>
              <a:gd name="connsiteY1686" fmla="*/ 905128 h 2973907"/>
              <a:gd name="connsiteX1687" fmla="*/ 448464 w 4016295"/>
              <a:gd name="connsiteY1687" fmla="*/ 914426 h 2973907"/>
              <a:gd name="connsiteX1688" fmla="*/ 446937 w 4016295"/>
              <a:gd name="connsiteY1688" fmla="*/ 904491 h 2973907"/>
              <a:gd name="connsiteX1689" fmla="*/ 485402 w 4016295"/>
              <a:gd name="connsiteY1689" fmla="*/ 891277 h 2973907"/>
              <a:gd name="connsiteX1690" fmla="*/ 526542 w 4016295"/>
              <a:gd name="connsiteY1690" fmla="*/ 885895 h 2973907"/>
              <a:gd name="connsiteX1691" fmla="*/ 560511 w 4016295"/>
              <a:gd name="connsiteY1691" fmla="*/ 882203 h 2973907"/>
              <a:gd name="connsiteX1692" fmla="*/ 529982 w 4016295"/>
              <a:gd name="connsiteY1692" fmla="*/ 870446 h 2973907"/>
              <a:gd name="connsiteX1693" fmla="*/ 511975 w 4016295"/>
              <a:gd name="connsiteY1693" fmla="*/ 868925 h 2973907"/>
              <a:gd name="connsiteX1694" fmla="*/ 483747 w 4016295"/>
              <a:gd name="connsiteY1694" fmla="*/ 875961 h 2973907"/>
              <a:gd name="connsiteX1695" fmla="*/ 438148 w 4016295"/>
              <a:gd name="connsiteY1695" fmla="*/ 889589 h 2973907"/>
              <a:gd name="connsiteX1696" fmla="*/ 434455 w 4016295"/>
              <a:gd name="connsiteY1696" fmla="*/ 880291 h 2973907"/>
              <a:gd name="connsiteX1697" fmla="*/ 451031 w 4016295"/>
              <a:gd name="connsiteY1697" fmla="*/ 869606 h 2973907"/>
              <a:gd name="connsiteX1698" fmla="*/ 415859 w 4016295"/>
              <a:gd name="connsiteY1698" fmla="*/ 874092 h 2973907"/>
              <a:gd name="connsiteX1699" fmla="*/ 415210 w 4016295"/>
              <a:gd name="connsiteY1699" fmla="*/ 874331 h 2973907"/>
              <a:gd name="connsiteX1700" fmla="*/ 414840 w 4016295"/>
              <a:gd name="connsiteY1700" fmla="*/ 875196 h 2973907"/>
              <a:gd name="connsiteX1701" fmla="*/ 365422 w 4016295"/>
              <a:gd name="connsiteY1701" fmla="*/ 896467 h 2973907"/>
              <a:gd name="connsiteX1702" fmla="*/ 363510 w 4016295"/>
              <a:gd name="connsiteY1702" fmla="*/ 893360 h 2973907"/>
              <a:gd name="connsiteX1703" fmla="*/ 356250 w 4016295"/>
              <a:gd name="connsiteY1703" fmla="*/ 896032 h 2973907"/>
              <a:gd name="connsiteX1704" fmla="*/ 322497 w 4016295"/>
              <a:gd name="connsiteY1704" fmla="*/ 923544 h 2973907"/>
              <a:gd name="connsiteX1705" fmla="*/ 366184 w 4016295"/>
              <a:gd name="connsiteY1705" fmla="*/ 959207 h 2973907"/>
              <a:gd name="connsiteX1706" fmla="*/ 411099 w 4016295"/>
              <a:gd name="connsiteY1706" fmla="*/ 988023 h 2973907"/>
              <a:gd name="connsiteX1707" fmla="*/ 458960 w 4016295"/>
              <a:gd name="connsiteY1707" fmla="*/ 1007688 h 2973907"/>
              <a:gd name="connsiteX1708" fmla="*/ 472920 w 4016295"/>
              <a:gd name="connsiteY1708" fmla="*/ 1003074 h 2973907"/>
              <a:gd name="connsiteX1709" fmla="*/ 573494 w 4016295"/>
              <a:gd name="connsiteY1709" fmla="*/ 976550 h 2973907"/>
              <a:gd name="connsiteX1710" fmla="*/ 676456 w 4016295"/>
              <a:gd name="connsiteY1710" fmla="*/ 972379 h 2973907"/>
              <a:gd name="connsiteX1711" fmla="*/ 676966 w 4016295"/>
              <a:gd name="connsiteY1711" fmla="*/ 976454 h 2973907"/>
              <a:gd name="connsiteX1712" fmla="*/ 586279 w 4016295"/>
              <a:gd name="connsiteY1712" fmla="*/ 989574 h 2973907"/>
              <a:gd name="connsiteX1713" fmla="*/ 477632 w 4016295"/>
              <a:gd name="connsiteY1713" fmla="*/ 1022180 h 2973907"/>
              <a:gd name="connsiteX1714" fmla="*/ 301482 w 4016295"/>
              <a:gd name="connsiteY1714" fmla="*/ 1086246 h 2973907"/>
              <a:gd name="connsiteX1715" fmla="*/ 298296 w 4016295"/>
              <a:gd name="connsiteY1715" fmla="*/ 1076948 h 2973907"/>
              <a:gd name="connsiteX1716" fmla="*/ 382121 w 4016295"/>
              <a:gd name="connsiteY1716" fmla="*/ 1033086 h 2973907"/>
              <a:gd name="connsiteX1717" fmla="*/ 431704 w 4016295"/>
              <a:gd name="connsiteY1717" fmla="*/ 1016698 h 2973907"/>
              <a:gd name="connsiteX1718" fmla="*/ 412356 w 4016295"/>
              <a:gd name="connsiteY1718" fmla="*/ 1010074 h 2973907"/>
              <a:gd name="connsiteX1719" fmla="*/ 369750 w 4016295"/>
              <a:gd name="connsiteY1719" fmla="*/ 981114 h 2973907"/>
              <a:gd name="connsiteX1720" fmla="*/ 337272 w 4016295"/>
              <a:gd name="connsiteY1720" fmla="*/ 980349 h 2973907"/>
              <a:gd name="connsiteX1721" fmla="*/ 318800 w 4016295"/>
              <a:gd name="connsiteY1721" fmla="*/ 980426 h 2973907"/>
              <a:gd name="connsiteX1722" fmla="*/ 313582 w 4016295"/>
              <a:gd name="connsiteY1722" fmla="*/ 986262 h 2973907"/>
              <a:gd name="connsiteX1723" fmla="*/ 277665 w 4016295"/>
              <a:gd name="connsiteY1723" fmla="*/ 992502 h 2973907"/>
              <a:gd name="connsiteX1724" fmla="*/ 276235 w 4016295"/>
              <a:gd name="connsiteY1724" fmla="*/ 989069 h 2973907"/>
              <a:gd name="connsiteX1725" fmla="*/ 243867 w 4016295"/>
              <a:gd name="connsiteY1725" fmla="*/ 1004240 h 2973907"/>
              <a:gd name="connsiteX1726" fmla="*/ 261997 w 4016295"/>
              <a:gd name="connsiteY1726" fmla="*/ 1000782 h 2973907"/>
              <a:gd name="connsiteX1727" fmla="*/ 265054 w 4016295"/>
              <a:gd name="connsiteY1727" fmla="*/ 1013137 h 2973907"/>
              <a:gd name="connsiteX1728" fmla="*/ 200222 w 4016295"/>
              <a:gd name="connsiteY1728" fmla="*/ 1033133 h 2973907"/>
              <a:gd name="connsiteX1729" fmla="*/ 196095 w 4016295"/>
              <a:gd name="connsiteY1729" fmla="*/ 1030506 h 2973907"/>
              <a:gd name="connsiteX1730" fmla="*/ 185209 w 4016295"/>
              <a:gd name="connsiteY1730" fmla="*/ 1037124 h 2973907"/>
              <a:gd name="connsiteX1731" fmla="*/ 149657 w 4016295"/>
              <a:gd name="connsiteY1731" fmla="*/ 1065432 h 2973907"/>
              <a:gd name="connsiteX1732" fmla="*/ 169782 w 4016295"/>
              <a:gd name="connsiteY1732" fmla="*/ 1062121 h 2973907"/>
              <a:gd name="connsiteX1733" fmla="*/ 173093 w 4016295"/>
              <a:gd name="connsiteY1733" fmla="*/ 1074093 h 2973907"/>
              <a:gd name="connsiteX1734" fmla="*/ 148511 w 4016295"/>
              <a:gd name="connsiteY1734" fmla="*/ 1085684 h 2973907"/>
              <a:gd name="connsiteX1735" fmla="*/ 160994 w 4016295"/>
              <a:gd name="connsiteY1735" fmla="*/ 1094599 h 2973907"/>
              <a:gd name="connsiteX1736" fmla="*/ 162267 w 4016295"/>
              <a:gd name="connsiteY1736" fmla="*/ 1092434 h 2973907"/>
              <a:gd name="connsiteX1737" fmla="*/ 208120 w 4016295"/>
              <a:gd name="connsiteY1737" fmla="*/ 1072182 h 2973907"/>
              <a:gd name="connsiteX1738" fmla="*/ 214107 w 4016295"/>
              <a:gd name="connsiteY1738" fmla="*/ 1080971 h 2973907"/>
              <a:gd name="connsiteX1739" fmla="*/ 176915 w 4016295"/>
              <a:gd name="connsiteY1739" fmla="*/ 1103133 h 2973907"/>
              <a:gd name="connsiteX1740" fmla="*/ 204553 w 4016295"/>
              <a:gd name="connsiteY1740" fmla="*/ 1113832 h 2973907"/>
              <a:gd name="connsiteX1741" fmla="*/ 204171 w 4016295"/>
              <a:gd name="connsiteY1741" fmla="*/ 1130135 h 2973907"/>
              <a:gd name="connsiteX1742" fmla="*/ 187067 w 4016295"/>
              <a:gd name="connsiteY1742" fmla="*/ 1125548 h 2973907"/>
              <a:gd name="connsiteX1743" fmla="*/ 182264 w 4016295"/>
              <a:gd name="connsiteY1743" fmla="*/ 1136048 h 2973907"/>
              <a:gd name="connsiteX1744" fmla="*/ 146982 w 4016295"/>
              <a:gd name="connsiteY1744" fmla="*/ 1149548 h 2973907"/>
              <a:gd name="connsiteX1745" fmla="*/ 142906 w 4016295"/>
              <a:gd name="connsiteY1745" fmla="*/ 1145345 h 2973907"/>
              <a:gd name="connsiteX1746" fmla="*/ 145364 w 4016295"/>
              <a:gd name="connsiteY1746" fmla="*/ 1140586 h 2973907"/>
              <a:gd name="connsiteX1747" fmla="*/ 139961 w 4016295"/>
              <a:gd name="connsiteY1747" fmla="*/ 1146103 h 2973907"/>
              <a:gd name="connsiteX1748" fmla="*/ 90813 w 4016295"/>
              <a:gd name="connsiteY1748" fmla="*/ 1257887 h 2973907"/>
              <a:gd name="connsiteX1749" fmla="*/ 94124 w 4016295"/>
              <a:gd name="connsiteY1749" fmla="*/ 1256868 h 2973907"/>
              <a:gd name="connsiteX1750" fmla="*/ 140615 w 4016295"/>
              <a:gd name="connsiteY1750" fmla="*/ 1198532 h 2973907"/>
              <a:gd name="connsiteX1751" fmla="*/ 149020 w 4016295"/>
              <a:gd name="connsiteY1751" fmla="*/ 1205538 h 2973907"/>
              <a:gd name="connsiteX1752" fmla="*/ 121764 w 4016295"/>
              <a:gd name="connsiteY1752" fmla="*/ 1239036 h 2973907"/>
              <a:gd name="connsiteX1753" fmla="*/ 114503 w 4016295"/>
              <a:gd name="connsiteY1753" fmla="*/ 1250881 h 2973907"/>
              <a:gd name="connsiteX1754" fmla="*/ 177424 w 4016295"/>
              <a:gd name="connsiteY1754" fmla="*/ 1232158 h 2973907"/>
              <a:gd name="connsiteX1755" fmla="*/ 238688 w 4016295"/>
              <a:gd name="connsiteY1755" fmla="*/ 1206939 h 2973907"/>
              <a:gd name="connsiteX1756" fmla="*/ 306195 w 4016295"/>
              <a:gd name="connsiteY1756" fmla="*/ 1163889 h 2973907"/>
              <a:gd name="connsiteX1757" fmla="*/ 313964 w 4016295"/>
              <a:gd name="connsiteY1757" fmla="*/ 1171276 h 2973907"/>
              <a:gd name="connsiteX1758" fmla="*/ 288107 w 4016295"/>
              <a:gd name="connsiteY1758" fmla="*/ 1200826 h 2973907"/>
              <a:gd name="connsiteX1759" fmla="*/ 256903 w 4016295"/>
              <a:gd name="connsiteY1759" fmla="*/ 1266548 h 2973907"/>
              <a:gd name="connsiteX1760" fmla="*/ 315492 w 4016295"/>
              <a:gd name="connsiteY1760" fmla="*/ 1248334 h 2973907"/>
              <a:gd name="connsiteX1761" fmla="*/ 432799 w 4016295"/>
              <a:gd name="connsiteY1761" fmla="*/ 1180446 h 2973907"/>
              <a:gd name="connsiteX1762" fmla="*/ 507947 w 4016295"/>
              <a:gd name="connsiteY1762" fmla="*/ 1122749 h 2973907"/>
              <a:gd name="connsiteX1763" fmla="*/ 556728 w 4016295"/>
              <a:gd name="connsiteY1763" fmla="*/ 1081735 h 2973907"/>
              <a:gd name="connsiteX1764" fmla="*/ 562971 w 4016295"/>
              <a:gd name="connsiteY1764" fmla="*/ 1088614 h 2973907"/>
              <a:gd name="connsiteX1765" fmla="*/ 488714 w 4016295"/>
              <a:gd name="connsiteY1765" fmla="*/ 1165035 h 2973907"/>
              <a:gd name="connsiteX1766" fmla="*/ 438913 w 4016295"/>
              <a:gd name="connsiteY1766" fmla="*/ 1261708 h 2973907"/>
              <a:gd name="connsiteX1767" fmla="*/ 551253 w 4016295"/>
              <a:gd name="connsiteY1767" fmla="*/ 1227318 h 2973907"/>
              <a:gd name="connsiteX1768" fmla="*/ 523612 w 4016295"/>
              <a:gd name="connsiteY1768" fmla="*/ 1219040 h 2973907"/>
              <a:gd name="connsiteX1769" fmla="*/ 525396 w 4016295"/>
              <a:gd name="connsiteY1769" fmla="*/ 1206939 h 2973907"/>
              <a:gd name="connsiteX1770" fmla="*/ 581566 w 4016295"/>
              <a:gd name="connsiteY1770" fmla="*/ 1207195 h 2973907"/>
              <a:gd name="connsiteX1771" fmla="*/ 586278 w 4016295"/>
              <a:gd name="connsiteY1771" fmla="*/ 1210250 h 2973907"/>
              <a:gd name="connsiteX1772" fmla="*/ 623343 w 4016295"/>
              <a:gd name="connsiteY1772" fmla="*/ 1185541 h 2973907"/>
              <a:gd name="connsiteX1773" fmla="*/ 577363 w 4016295"/>
              <a:gd name="connsiteY1773" fmla="*/ 1178918 h 2973907"/>
              <a:gd name="connsiteX1774" fmla="*/ 579019 w 4016295"/>
              <a:gd name="connsiteY1774" fmla="*/ 1168601 h 2973907"/>
              <a:gd name="connsiteX1775" fmla="*/ 649072 w 4016295"/>
              <a:gd name="connsiteY1775" fmla="*/ 1160959 h 2973907"/>
              <a:gd name="connsiteX1776" fmla="*/ 663847 w 4016295"/>
              <a:gd name="connsiteY1776" fmla="*/ 1143382 h 2973907"/>
              <a:gd name="connsiteX1777" fmla="*/ 608568 w 4016295"/>
              <a:gd name="connsiteY1777" fmla="*/ 1141217 h 2973907"/>
              <a:gd name="connsiteX1778" fmla="*/ 608950 w 4016295"/>
              <a:gd name="connsiteY1778" fmla="*/ 1132046 h 2973907"/>
              <a:gd name="connsiteX1779" fmla="*/ 633405 w 4016295"/>
              <a:gd name="connsiteY1779" fmla="*/ 1127078 h 2973907"/>
              <a:gd name="connsiteX1780" fmla="*/ 676074 w 4016295"/>
              <a:gd name="connsiteY1780" fmla="*/ 1123641 h 2973907"/>
              <a:gd name="connsiteX1781" fmla="*/ 681041 w 4016295"/>
              <a:gd name="connsiteY1781" fmla="*/ 1115616 h 2973907"/>
              <a:gd name="connsiteX1782" fmla="*/ 839616 w 4016295"/>
              <a:gd name="connsiteY1782" fmla="*/ 1012319 h 2973907"/>
              <a:gd name="connsiteX1783" fmla="*/ 843819 w 4016295"/>
              <a:gd name="connsiteY1783" fmla="*/ 1025056 h 2973907"/>
              <a:gd name="connsiteX1784" fmla="*/ 753006 w 4016295"/>
              <a:gd name="connsiteY1784" fmla="*/ 1065814 h 2973907"/>
              <a:gd name="connsiteX1785" fmla="*/ 675182 w 4016295"/>
              <a:gd name="connsiteY1785" fmla="*/ 1158412 h 2973907"/>
              <a:gd name="connsiteX1786" fmla="*/ 658752 w 4016295"/>
              <a:gd name="connsiteY1786" fmla="*/ 1192418 h 2973907"/>
              <a:gd name="connsiteX1787" fmla="*/ 647543 w 4016295"/>
              <a:gd name="connsiteY1787" fmla="*/ 1266293 h 2973907"/>
              <a:gd name="connsiteX1788" fmla="*/ 704732 w 4016295"/>
              <a:gd name="connsiteY1788" fmla="*/ 1256103 h 2973907"/>
              <a:gd name="connsiteX1789" fmla="*/ 699510 w 4016295"/>
              <a:gd name="connsiteY1789" fmla="*/ 1254576 h 2973907"/>
              <a:gd name="connsiteX1790" fmla="*/ 699001 w 4016295"/>
              <a:gd name="connsiteY1790" fmla="*/ 1243748 h 2973907"/>
              <a:gd name="connsiteX1791" fmla="*/ 756316 w 4016295"/>
              <a:gd name="connsiteY1791" fmla="*/ 1242475 h 2973907"/>
              <a:gd name="connsiteX1792" fmla="*/ 757718 w 4016295"/>
              <a:gd name="connsiteY1792" fmla="*/ 1243112 h 2973907"/>
              <a:gd name="connsiteX1793" fmla="*/ 785865 w 4016295"/>
              <a:gd name="connsiteY1793" fmla="*/ 1230375 h 2973907"/>
              <a:gd name="connsiteX1794" fmla="*/ 733135 w 4016295"/>
              <a:gd name="connsiteY1794" fmla="*/ 1220949 h 2973907"/>
              <a:gd name="connsiteX1795" fmla="*/ 735554 w 4016295"/>
              <a:gd name="connsiteY1795" fmla="*/ 1208595 h 2973907"/>
              <a:gd name="connsiteX1796" fmla="*/ 777204 w 4016295"/>
              <a:gd name="connsiteY1796" fmla="*/ 1206812 h 2973907"/>
              <a:gd name="connsiteX1797" fmla="*/ 817835 w 4016295"/>
              <a:gd name="connsiteY1797" fmla="*/ 1210250 h 2973907"/>
              <a:gd name="connsiteX1798" fmla="*/ 830063 w 4016295"/>
              <a:gd name="connsiteY1798" fmla="*/ 1201717 h 2973907"/>
              <a:gd name="connsiteX1799" fmla="*/ 802042 w 4016295"/>
              <a:gd name="connsiteY1799" fmla="*/ 1191909 h 2973907"/>
              <a:gd name="connsiteX1800" fmla="*/ 803443 w 4016295"/>
              <a:gd name="connsiteY1800" fmla="*/ 1180064 h 2973907"/>
              <a:gd name="connsiteX1801" fmla="*/ 840252 w 4016295"/>
              <a:gd name="connsiteY1801" fmla="*/ 1173568 h 2973907"/>
              <a:gd name="connsiteX1802" fmla="*/ 866236 w 4016295"/>
              <a:gd name="connsiteY1802" fmla="*/ 1171530 h 2973907"/>
              <a:gd name="connsiteX1803" fmla="*/ 882412 w 4016295"/>
              <a:gd name="connsiteY1803" fmla="*/ 1156628 h 2973907"/>
              <a:gd name="connsiteX1804" fmla="*/ 851589 w 4016295"/>
              <a:gd name="connsiteY1804" fmla="*/ 1153189 h 2973907"/>
              <a:gd name="connsiteX1805" fmla="*/ 851079 w 4016295"/>
              <a:gd name="connsiteY1805" fmla="*/ 1144400 h 2973907"/>
              <a:gd name="connsiteX1806" fmla="*/ 895912 w 4016295"/>
              <a:gd name="connsiteY1806" fmla="*/ 1142872 h 2973907"/>
              <a:gd name="connsiteX1807" fmla="*/ 900880 w 4016295"/>
              <a:gd name="connsiteY1807" fmla="*/ 1137778 h 2973907"/>
              <a:gd name="connsiteX1808" fmla="*/ 925080 w 4016295"/>
              <a:gd name="connsiteY1808" fmla="*/ 1112813 h 2973907"/>
              <a:gd name="connsiteX1809" fmla="*/ 912599 w 4016295"/>
              <a:gd name="connsiteY1809" fmla="*/ 1110011 h 2973907"/>
              <a:gd name="connsiteX1810" fmla="*/ 910560 w 4016295"/>
              <a:gd name="connsiteY1810" fmla="*/ 1096256 h 2973907"/>
              <a:gd name="connsiteX1811" fmla="*/ 953356 w 4016295"/>
              <a:gd name="connsiteY1811" fmla="*/ 1086066 h 2973907"/>
              <a:gd name="connsiteX1812" fmla="*/ 1082636 w 4016295"/>
              <a:gd name="connsiteY1812" fmla="*/ 1021999 h 2973907"/>
              <a:gd name="connsiteX1813" fmla="*/ 1087985 w 4016295"/>
              <a:gd name="connsiteY1813" fmla="*/ 1039066 h 2973907"/>
              <a:gd name="connsiteX1814" fmla="*/ 988255 w 4016295"/>
              <a:gd name="connsiteY1814" fmla="*/ 1088868 h 2973907"/>
              <a:gd name="connsiteX1815" fmla="*/ 986981 w 4016295"/>
              <a:gd name="connsiteY1815" fmla="*/ 1098294 h 2973907"/>
              <a:gd name="connsiteX1816" fmla="*/ 960489 w 4016295"/>
              <a:gd name="connsiteY1816" fmla="*/ 1111285 h 2973907"/>
              <a:gd name="connsiteX1817" fmla="*/ 934760 w 4016295"/>
              <a:gd name="connsiteY1817" fmla="*/ 1137777 h 2973907"/>
              <a:gd name="connsiteX1818" fmla="*/ 924698 w 4016295"/>
              <a:gd name="connsiteY1818" fmla="*/ 1148477 h 2973907"/>
              <a:gd name="connsiteX1819" fmla="*/ 897187 w 4016295"/>
              <a:gd name="connsiteY1819" fmla="*/ 1243366 h 2973907"/>
              <a:gd name="connsiteX1820" fmla="*/ 888143 w 4016295"/>
              <a:gd name="connsiteY1820" fmla="*/ 1309217 h 2973907"/>
              <a:gd name="connsiteX1821" fmla="*/ 1028886 w 4016295"/>
              <a:gd name="connsiteY1821" fmla="*/ 1284379 h 2973907"/>
              <a:gd name="connsiteX1822" fmla="*/ 1120718 w 4016295"/>
              <a:gd name="connsiteY1822" fmla="*/ 1221841 h 2973907"/>
              <a:gd name="connsiteX1823" fmla="*/ 1088240 w 4016295"/>
              <a:gd name="connsiteY1823" fmla="*/ 1215473 h 2973907"/>
              <a:gd name="connsiteX1824" fmla="*/ 1087731 w 4016295"/>
              <a:gd name="connsiteY1824" fmla="*/ 1204646 h 2973907"/>
              <a:gd name="connsiteX1825" fmla="*/ 1126960 w 4016295"/>
              <a:gd name="connsiteY1825" fmla="*/ 1195985 h 2973907"/>
              <a:gd name="connsiteX1826" fmla="*/ 1140588 w 4016295"/>
              <a:gd name="connsiteY1826" fmla="*/ 1194329 h 2973907"/>
              <a:gd name="connsiteX1827" fmla="*/ 1153835 w 4016295"/>
              <a:gd name="connsiteY1827" fmla="*/ 1173696 h 2973907"/>
              <a:gd name="connsiteX1828" fmla="*/ 1112057 w 4016295"/>
              <a:gd name="connsiteY1828" fmla="*/ 1165925 h 2973907"/>
              <a:gd name="connsiteX1829" fmla="*/ 1113205 w 4016295"/>
              <a:gd name="connsiteY1829" fmla="*/ 1155991 h 2973907"/>
              <a:gd name="connsiteX1830" fmla="*/ 1139952 w 4016295"/>
              <a:gd name="connsiteY1830" fmla="*/ 1148349 h 2973907"/>
              <a:gd name="connsiteX1831" fmla="*/ 1174978 w 4016295"/>
              <a:gd name="connsiteY1831" fmla="*/ 1140580 h 2973907"/>
              <a:gd name="connsiteX1832" fmla="*/ 1192174 w 4016295"/>
              <a:gd name="connsiteY1832" fmla="*/ 1117525 h 2973907"/>
              <a:gd name="connsiteX1833" fmla="*/ 1146831 w 4016295"/>
              <a:gd name="connsiteY1833" fmla="*/ 1110903 h 2973907"/>
              <a:gd name="connsiteX1834" fmla="*/ 1148485 w 4016295"/>
              <a:gd name="connsiteY1834" fmla="*/ 1098930 h 2973907"/>
              <a:gd name="connsiteX1835" fmla="*/ 1187079 w 4016295"/>
              <a:gd name="connsiteY1835" fmla="*/ 1091542 h 2973907"/>
              <a:gd name="connsiteX1836" fmla="*/ 1215482 w 4016295"/>
              <a:gd name="connsiteY1836" fmla="*/ 1088868 h 2973907"/>
              <a:gd name="connsiteX1837" fmla="*/ 1219047 w 4016295"/>
              <a:gd name="connsiteY1837" fmla="*/ 1090269 h 2973907"/>
              <a:gd name="connsiteX1838" fmla="*/ 1244904 w 4016295"/>
              <a:gd name="connsiteY1838" fmla="*/ 1070782 h 2973907"/>
              <a:gd name="connsiteX1839" fmla="*/ 1167845 w 4016295"/>
              <a:gd name="connsiteY1839" fmla="*/ 1076004 h 2973907"/>
              <a:gd name="connsiteX1840" fmla="*/ 1164916 w 4016295"/>
              <a:gd name="connsiteY1840" fmla="*/ 1067852 h 2973907"/>
              <a:gd name="connsiteX1841" fmla="*/ 1259169 w 4016295"/>
              <a:gd name="connsiteY1841" fmla="*/ 1046964 h 2973907"/>
              <a:gd name="connsiteX1842" fmla="*/ 1346544 w 4016295"/>
              <a:gd name="connsiteY1842" fmla="*/ 1041613 h 2973907"/>
              <a:gd name="connsiteX1843" fmla="*/ 1361319 w 4016295"/>
              <a:gd name="connsiteY1843" fmla="*/ 1041232 h 2973907"/>
              <a:gd name="connsiteX1844" fmla="*/ 1362720 w 4016295"/>
              <a:gd name="connsiteY1844" fmla="*/ 1067470 h 2973907"/>
              <a:gd name="connsiteX1845" fmla="*/ 1302092 w 4016295"/>
              <a:gd name="connsiteY1845" fmla="*/ 1125806 h 2973907"/>
              <a:gd name="connsiteX1846" fmla="*/ 1198159 w 4016295"/>
              <a:gd name="connsiteY1846" fmla="*/ 1226682 h 2973907"/>
              <a:gd name="connsiteX1847" fmla="*/ 1153963 w 4016295"/>
              <a:gd name="connsiteY1847" fmla="*/ 1270241 h 2973907"/>
              <a:gd name="connsiteX1848" fmla="*/ 1114860 w 4016295"/>
              <a:gd name="connsiteY1848" fmla="*/ 1316604 h 2973907"/>
              <a:gd name="connsiteX1849" fmla="*/ 1064549 w 4016295"/>
              <a:gd name="connsiteY1849" fmla="*/ 1359145 h 2973907"/>
              <a:gd name="connsiteX1850" fmla="*/ 953483 w 4016295"/>
              <a:gd name="connsiteY1850" fmla="*/ 1434166 h 2973907"/>
              <a:gd name="connsiteX1851" fmla="*/ 895712 w 4016295"/>
              <a:gd name="connsiteY1851" fmla="*/ 1468052 h 2973907"/>
              <a:gd name="connsiteX1852" fmla="*/ 835264 w 4016295"/>
              <a:gd name="connsiteY1852" fmla="*/ 1494802 h 2973907"/>
              <a:gd name="connsiteX1853" fmla="*/ 852097 w 4016295"/>
              <a:gd name="connsiteY1853" fmla="*/ 1490515 h 2973907"/>
              <a:gd name="connsiteX1854" fmla="*/ 854008 w 4016295"/>
              <a:gd name="connsiteY1854" fmla="*/ 1493954 h 2973907"/>
              <a:gd name="connsiteX1855" fmla="*/ 774784 w 4016295"/>
              <a:gd name="connsiteY1855" fmla="*/ 1530000 h 2973907"/>
              <a:gd name="connsiteX1856" fmla="*/ 679639 w 4016295"/>
              <a:gd name="connsiteY1856" fmla="*/ 1540953 h 2973907"/>
              <a:gd name="connsiteX1857" fmla="*/ 678749 w 4016295"/>
              <a:gd name="connsiteY1857" fmla="*/ 1533949 h 2973907"/>
              <a:gd name="connsiteX1858" fmla="*/ 719810 w 4016295"/>
              <a:gd name="connsiteY1858" fmla="*/ 1522724 h 2973907"/>
              <a:gd name="connsiteX1859" fmla="*/ 742687 w 4016295"/>
              <a:gd name="connsiteY1859" fmla="*/ 1518650 h 2973907"/>
              <a:gd name="connsiteX1860" fmla="*/ 696198 w 4016295"/>
              <a:gd name="connsiteY1860" fmla="*/ 1523451 h 2973907"/>
              <a:gd name="connsiteX1861" fmla="*/ 694542 w 4016295"/>
              <a:gd name="connsiteY1861" fmla="*/ 1514790 h 2973907"/>
              <a:gd name="connsiteX1862" fmla="*/ 886742 w 4016295"/>
              <a:gd name="connsiteY1862" fmla="*/ 1450596 h 2973907"/>
              <a:gd name="connsiteX1863" fmla="*/ 954758 w 4016295"/>
              <a:gd name="connsiteY1863" fmla="*/ 1411876 h 2973907"/>
              <a:gd name="connsiteX1864" fmla="*/ 881138 w 4016295"/>
              <a:gd name="connsiteY1864" fmla="*/ 1440279 h 2973907"/>
              <a:gd name="connsiteX1865" fmla="*/ 660662 w 4016295"/>
              <a:gd name="connsiteY1865" fmla="*/ 1486386 h 2973907"/>
              <a:gd name="connsiteX1866" fmla="*/ 659898 w 4016295"/>
              <a:gd name="connsiteY1866" fmla="*/ 1477598 h 2973907"/>
              <a:gd name="connsiteX1867" fmla="*/ 871204 w 4016295"/>
              <a:gd name="connsiteY1867" fmla="*/ 1420027 h 2973907"/>
              <a:gd name="connsiteX1868" fmla="*/ 897314 w 4016295"/>
              <a:gd name="connsiteY1868" fmla="*/ 1409965 h 2973907"/>
              <a:gd name="connsiteX1869" fmla="*/ 767780 w 4016295"/>
              <a:gd name="connsiteY1869" fmla="*/ 1436203 h 2973907"/>
              <a:gd name="connsiteX1870" fmla="*/ 670883 w 4016295"/>
              <a:gd name="connsiteY1870" fmla="*/ 1453781 h 2973907"/>
              <a:gd name="connsiteX1871" fmla="*/ 635215 w 4016295"/>
              <a:gd name="connsiteY1871" fmla="*/ 1455870 h 2973907"/>
              <a:gd name="connsiteX1872" fmla="*/ 641160 w 4016295"/>
              <a:gd name="connsiteY1872" fmla="*/ 1459550 h 2973907"/>
              <a:gd name="connsiteX1873" fmla="*/ 638246 w 4016295"/>
              <a:gd name="connsiteY1873" fmla="*/ 1466444 h 2973907"/>
              <a:gd name="connsiteX1874" fmla="*/ 557875 w 4016295"/>
              <a:gd name="connsiteY1874" fmla="*/ 1486950 h 2973907"/>
              <a:gd name="connsiteX1875" fmla="*/ 474831 w 4016295"/>
              <a:gd name="connsiteY1875" fmla="*/ 1487586 h 2973907"/>
              <a:gd name="connsiteX1876" fmla="*/ 473812 w 4016295"/>
              <a:gd name="connsiteY1876" fmla="*/ 1478289 h 2973907"/>
              <a:gd name="connsiteX1877" fmla="*/ 547686 w 4016295"/>
              <a:gd name="connsiteY1877" fmla="*/ 1466825 h 2973907"/>
              <a:gd name="connsiteX1878" fmla="*/ 630859 w 4016295"/>
              <a:gd name="connsiteY1878" fmla="*/ 1456125 h 2973907"/>
              <a:gd name="connsiteX1879" fmla="*/ 573032 w 4016295"/>
              <a:gd name="connsiteY1879" fmla="*/ 1459512 h 2973907"/>
              <a:gd name="connsiteX1880" fmla="*/ 572141 w 4016295"/>
              <a:gd name="connsiteY1880" fmla="*/ 1449959 h 2973907"/>
              <a:gd name="connsiteX1881" fmla="*/ 743834 w 4016295"/>
              <a:gd name="connsiteY1881" fmla="*/ 1419135 h 2973907"/>
              <a:gd name="connsiteX1882" fmla="*/ 638882 w 4016295"/>
              <a:gd name="connsiteY1882" fmla="*/ 1413659 h 2973907"/>
              <a:gd name="connsiteX1883" fmla="*/ 521448 w 4016295"/>
              <a:gd name="connsiteY1883" fmla="*/ 1396974 h 2973907"/>
              <a:gd name="connsiteX1884" fmla="*/ 521957 w 4016295"/>
              <a:gd name="connsiteY1884" fmla="*/ 1390351 h 2973907"/>
              <a:gd name="connsiteX1885" fmla="*/ 575835 w 4016295"/>
              <a:gd name="connsiteY1885" fmla="*/ 1388822 h 2973907"/>
              <a:gd name="connsiteX1886" fmla="*/ 475594 w 4016295"/>
              <a:gd name="connsiteY1886" fmla="*/ 1360418 h 2973907"/>
              <a:gd name="connsiteX1887" fmla="*/ 414075 w 4016295"/>
              <a:gd name="connsiteY1887" fmla="*/ 1363221 h 2973907"/>
              <a:gd name="connsiteX1888" fmla="*/ 463367 w 4016295"/>
              <a:gd name="connsiteY1888" fmla="*/ 1415824 h 2973907"/>
              <a:gd name="connsiteX1889" fmla="*/ 469099 w 4016295"/>
              <a:gd name="connsiteY1889" fmla="*/ 1416716 h 2973907"/>
              <a:gd name="connsiteX1890" fmla="*/ 473174 w 4016295"/>
              <a:gd name="connsiteY1890" fmla="*/ 1420664 h 2973907"/>
              <a:gd name="connsiteX1891" fmla="*/ 492587 w 4016295"/>
              <a:gd name="connsiteY1891" fmla="*/ 1426193 h 2973907"/>
              <a:gd name="connsiteX1892" fmla="*/ 492376 w 4016295"/>
              <a:gd name="connsiteY1892" fmla="*/ 1425764 h 2973907"/>
              <a:gd name="connsiteX1893" fmla="*/ 496102 w 4016295"/>
              <a:gd name="connsiteY1893" fmla="*/ 1421354 h 2973907"/>
              <a:gd name="connsiteX1894" fmla="*/ 555710 w 4016295"/>
              <a:gd name="connsiteY1894" fmla="*/ 1423391 h 2973907"/>
              <a:gd name="connsiteX1895" fmla="*/ 554309 w 4016295"/>
              <a:gd name="connsiteY1895" fmla="*/ 1433199 h 2973907"/>
              <a:gd name="connsiteX1896" fmla="*/ 523915 w 4016295"/>
              <a:gd name="connsiteY1896" fmla="*/ 1437705 h 2973907"/>
              <a:gd name="connsiteX1897" fmla="*/ 499363 w 4016295"/>
              <a:gd name="connsiteY1897" fmla="*/ 1432049 h 2973907"/>
              <a:gd name="connsiteX1898" fmla="*/ 501450 w 4016295"/>
              <a:gd name="connsiteY1898" fmla="*/ 1434229 h 2973907"/>
              <a:gd name="connsiteX1899" fmla="*/ 495719 w 4016295"/>
              <a:gd name="connsiteY1899" fmla="*/ 1441808 h 2973907"/>
              <a:gd name="connsiteX1900" fmla="*/ 452159 w 4016295"/>
              <a:gd name="connsiteY1900" fmla="*/ 1431236 h 2973907"/>
              <a:gd name="connsiteX1901" fmla="*/ 359180 w 4016295"/>
              <a:gd name="connsiteY1901" fmla="*/ 1434292 h 2973907"/>
              <a:gd name="connsiteX1902" fmla="*/ 286452 w 4016295"/>
              <a:gd name="connsiteY1902" fmla="*/ 1461168 h 2973907"/>
              <a:gd name="connsiteX1903" fmla="*/ 324153 w 4016295"/>
              <a:gd name="connsiteY1903" fmla="*/ 1487024 h 2973907"/>
              <a:gd name="connsiteX1904" fmla="*/ 322498 w 4016295"/>
              <a:gd name="connsiteY1904" fmla="*/ 1508549 h 2973907"/>
              <a:gd name="connsiteX1905" fmla="*/ 228372 w 4016295"/>
              <a:gd name="connsiteY1905" fmla="*/ 1543958 h 2973907"/>
              <a:gd name="connsiteX1906" fmla="*/ 253846 w 4016295"/>
              <a:gd name="connsiteY1906" fmla="*/ 1536188 h 2973907"/>
              <a:gd name="connsiteX1907" fmla="*/ 320204 w 4016295"/>
              <a:gd name="connsiteY1907" fmla="*/ 1531985 h 2973907"/>
              <a:gd name="connsiteX1908" fmla="*/ 319185 w 4016295"/>
              <a:gd name="connsiteY1908" fmla="*/ 1539118 h 2973907"/>
              <a:gd name="connsiteX1909" fmla="*/ 249260 w 4016295"/>
              <a:gd name="connsiteY1909" fmla="*/ 1554402 h 2973907"/>
              <a:gd name="connsiteX1910" fmla="*/ 191817 w 4016295"/>
              <a:gd name="connsiteY1910" fmla="*/ 1571724 h 2973907"/>
              <a:gd name="connsiteX1911" fmla="*/ 190288 w 4016295"/>
              <a:gd name="connsiteY1911" fmla="*/ 1570196 h 2973907"/>
              <a:gd name="connsiteX1912" fmla="*/ 171693 w 4016295"/>
              <a:gd name="connsiteY1912" fmla="*/ 1585353 h 2973907"/>
              <a:gd name="connsiteX1913" fmla="*/ 229264 w 4016295"/>
              <a:gd name="connsiteY1913" fmla="*/ 1573253 h 2973907"/>
              <a:gd name="connsiteX1914" fmla="*/ 230537 w 4016295"/>
              <a:gd name="connsiteY1914" fmla="*/ 1577711 h 2973907"/>
              <a:gd name="connsiteX1915" fmla="*/ 168508 w 4016295"/>
              <a:gd name="connsiteY1915" fmla="*/ 1602166 h 2973907"/>
              <a:gd name="connsiteX1916" fmla="*/ 133227 w 4016295"/>
              <a:gd name="connsiteY1916" fmla="*/ 1620380 h 2973907"/>
              <a:gd name="connsiteX1917" fmla="*/ 118961 w 4016295"/>
              <a:gd name="connsiteY1917" fmla="*/ 1634007 h 2973907"/>
              <a:gd name="connsiteX1918" fmla="*/ 236014 w 4016295"/>
              <a:gd name="connsiteY1918" fmla="*/ 1630568 h 2973907"/>
              <a:gd name="connsiteX1919" fmla="*/ 246331 w 4016295"/>
              <a:gd name="connsiteY1919" fmla="*/ 1645980 h 2973907"/>
              <a:gd name="connsiteX1920" fmla="*/ 337272 w 4016295"/>
              <a:gd name="connsiteY1920" fmla="*/ 1647126 h 2973907"/>
              <a:gd name="connsiteX1921" fmla="*/ 349500 w 4016295"/>
              <a:gd name="connsiteY1921" fmla="*/ 1658844 h 2973907"/>
              <a:gd name="connsiteX1922" fmla="*/ 336763 w 4016295"/>
              <a:gd name="connsiteY1922" fmla="*/ 1681771 h 2973907"/>
              <a:gd name="connsiteX1923" fmla="*/ 455089 w 4016295"/>
              <a:gd name="connsiteY1923" fmla="*/ 1684318 h 2973907"/>
              <a:gd name="connsiteX1924" fmla="*/ 568575 w 4016295"/>
              <a:gd name="connsiteY1924" fmla="*/ 1661901 h 2973907"/>
              <a:gd name="connsiteX1925" fmla="*/ 570867 w 4016295"/>
              <a:gd name="connsiteY1925" fmla="*/ 1678841 h 2973907"/>
              <a:gd name="connsiteX1926" fmla="*/ 486676 w 4016295"/>
              <a:gd name="connsiteY1926" fmla="*/ 1698074 h 2973907"/>
              <a:gd name="connsiteX1927" fmla="*/ 354212 w 4016295"/>
              <a:gd name="connsiteY1927" fmla="*/ 1745455 h 2973907"/>
              <a:gd name="connsiteX1928" fmla="*/ 357142 w 4016295"/>
              <a:gd name="connsiteY1928" fmla="*/ 1744946 h 2973907"/>
              <a:gd name="connsiteX1929" fmla="*/ 441460 w 4016295"/>
              <a:gd name="connsiteY1929" fmla="*/ 1744819 h 2973907"/>
              <a:gd name="connsiteX1930" fmla="*/ 440951 w 4016295"/>
              <a:gd name="connsiteY1930" fmla="*/ 1748639 h 2973907"/>
              <a:gd name="connsiteX1931" fmla="*/ 352557 w 4016295"/>
              <a:gd name="connsiteY1931" fmla="*/ 1762778 h 2973907"/>
              <a:gd name="connsiteX1932" fmla="*/ 283649 w 4016295"/>
              <a:gd name="connsiteY1932" fmla="*/ 1777935 h 2973907"/>
              <a:gd name="connsiteX1933" fmla="*/ 280848 w 4016295"/>
              <a:gd name="connsiteY1933" fmla="*/ 1776916 h 2973907"/>
              <a:gd name="connsiteX1934" fmla="*/ 235249 w 4016295"/>
              <a:gd name="connsiteY1934" fmla="*/ 1797676 h 2973907"/>
              <a:gd name="connsiteX1935" fmla="*/ 255374 w 4016295"/>
              <a:gd name="connsiteY1935" fmla="*/ 1790799 h 2973907"/>
              <a:gd name="connsiteX1936" fmla="*/ 354976 w 4016295"/>
              <a:gd name="connsiteY1936" fmla="*/ 1781373 h 2973907"/>
              <a:gd name="connsiteX1937" fmla="*/ 354849 w 4016295"/>
              <a:gd name="connsiteY1937" fmla="*/ 1791818 h 2973907"/>
              <a:gd name="connsiteX1938" fmla="*/ 259704 w 4016295"/>
              <a:gd name="connsiteY1938" fmla="*/ 1807612 h 2973907"/>
              <a:gd name="connsiteX1939" fmla="*/ 190544 w 4016295"/>
              <a:gd name="connsiteY1939" fmla="*/ 1831939 h 2973907"/>
              <a:gd name="connsiteX1940" fmla="*/ 192708 w 4016295"/>
              <a:gd name="connsiteY1940" fmla="*/ 1840728 h 2973907"/>
              <a:gd name="connsiteX1941" fmla="*/ 194364 w 4016295"/>
              <a:gd name="connsiteY1941" fmla="*/ 1843275 h 2973907"/>
              <a:gd name="connsiteX1942" fmla="*/ 216908 w 4016295"/>
              <a:gd name="connsiteY1942" fmla="*/ 1840345 h 2973907"/>
              <a:gd name="connsiteX1943" fmla="*/ 279829 w 4016295"/>
              <a:gd name="connsiteY1943" fmla="*/ 1829136 h 2973907"/>
              <a:gd name="connsiteX1944" fmla="*/ 281867 w 4016295"/>
              <a:gd name="connsiteY1944" fmla="*/ 1841491 h 2973907"/>
              <a:gd name="connsiteX1945" fmla="*/ 210667 w 4016295"/>
              <a:gd name="connsiteY1945" fmla="*/ 1858814 h 2973907"/>
              <a:gd name="connsiteX1946" fmla="*/ 173602 w 4016295"/>
              <a:gd name="connsiteY1946" fmla="*/ 1861998 h 2973907"/>
              <a:gd name="connsiteX1947" fmla="*/ 123292 w 4016295"/>
              <a:gd name="connsiteY1947" fmla="*/ 1882505 h 2973907"/>
              <a:gd name="connsiteX1948" fmla="*/ 148129 w 4016295"/>
              <a:gd name="connsiteY1948" fmla="*/ 1879192 h 2973907"/>
              <a:gd name="connsiteX1949" fmla="*/ 210031 w 4016295"/>
              <a:gd name="connsiteY1949" fmla="*/ 1869258 h 2973907"/>
              <a:gd name="connsiteX1950" fmla="*/ 212323 w 4016295"/>
              <a:gd name="connsiteY1950" fmla="*/ 1881358 h 2973907"/>
              <a:gd name="connsiteX1951" fmla="*/ 151823 w 4016295"/>
              <a:gd name="connsiteY1951" fmla="*/ 1896514 h 2973907"/>
              <a:gd name="connsiteX1952" fmla="*/ 93870 w 4016295"/>
              <a:gd name="connsiteY1952" fmla="*/ 1901482 h 2973907"/>
              <a:gd name="connsiteX1953" fmla="*/ 92469 w 4016295"/>
              <a:gd name="connsiteY1953" fmla="*/ 1900463 h 2973907"/>
              <a:gd name="connsiteX1954" fmla="*/ 82279 w 4016295"/>
              <a:gd name="connsiteY1954" fmla="*/ 1907724 h 2973907"/>
              <a:gd name="connsiteX1955" fmla="*/ 353957 w 4016295"/>
              <a:gd name="connsiteY1955" fmla="*/ 1831557 h 2973907"/>
              <a:gd name="connsiteX1956" fmla="*/ 358161 w 4016295"/>
              <a:gd name="connsiteY1956" fmla="*/ 1841237 h 2973907"/>
              <a:gd name="connsiteX1957" fmla="*/ 91322 w 4016295"/>
              <a:gd name="connsiteY1957" fmla="*/ 1926702 h 2973907"/>
              <a:gd name="connsiteX1958" fmla="*/ 240344 w 4016295"/>
              <a:gd name="connsiteY1958" fmla="*/ 1962875 h 2973907"/>
              <a:gd name="connsiteX1959" fmla="*/ 451522 w 4016295"/>
              <a:gd name="connsiteY1959" fmla="*/ 1910526 h 2973907"/>
              <a:gd name="connsiteX1960" fmla="*/ 462349 w 4016295"/>
              <a:gd name="connsiteY1960" fmla="*/ 1924664 h 2973907"/>
              <a:gd name="connsiteX1961" fmla="*/ 274607 w 4016295"/>
              <a:gd name="connsiteY1961" fmla="*/ 1991659 h 2973907"/>
              <a:gd name="connsiteX1962" fmla="*/ 216272 w 4016295"/>
              <a:gd name="connsiteY1962" fmla="*/ 2019936 h 2973907"/>
              <a:gd name="connsiteX1963" fmla="*/ 180990 w 4016295"/>
              <a:gd name="connsiteY1963" fmla="*/ 2040824 h 2973907"/>
              <a:gd name="connsiteX1964" fmla="*/ 223404 w 4016295"/>
              <a:gd name="connsiteY1964" fmla="*/ 2024394 h 2973907"/>
              <a:gd name="connsiteX1965" fmla="*/ 311799 w 4016295"/>
              <a:gd name="connsiteY1965" fmla="*/ 2004269 h 2973907"/>
              <a:gd name="connsiteX1966" fmla="*/ 315110 w 4016295"/>
              <a:gd name="connsiteY1966" fmla="*/ 2016241 h 2973907"/>
              <a:gd name="connsiteX1967" fmla="*/ 249643 w 4016295"/>
              <a:gd name="connsiteY1967" fmla="*/ 2034455 h 2973907"/>
              <a:gd name="connsiteX1968" fmla="*/ 192199 w 4016295"/>
              <a:gd name="connsiteY1968" fmla="*/ 2049868 h 2973907"/>
              <a:gd name="connsiteX1969" fmla="*/ 171184 w 4016295"/>
              <a:gd name="connsiteY1969" fmla="*/ 2057255 h 2973907"/>
              <a:gd name="connsiteX1970" fmla="*/ 170419 w 4016295"/>
              <a:gd name="connsiteY1970" fmla="*/ 2058018 h 2973907"/>
              <a:gd name="connsiteX1971" fmla="*/ 222258 w 4016295"/>
              <a:gd name="connsiteY1971" fmla="*/ 2051396 h 2973907"/>
              <a:gd name="connsiteX1972" fmla="*/ 222767 w 4016295"/>
              <a:gd name="connsiteY1972" fmla="*/ 2057891 h 2973907"/>
              <a:gd name="connsiteX1973" fmla="*/ 166852 w 4016295"/>
              <a:gd name="connsiteY1973" fmla="*/ 2074577 h 2973907"/>
              <a:gd name="connsiteX1974" fmla="*/ 138194 w 4016295"/>
              <a:gd name="connsiteY1974" fmla="*/ 2086677 h 2973907"/>
              <a:gd name="connsiteX1975" fmla="*/ 159975 w 4016295"/>
              <a:gd name="connsiteY1975" fmla="*/ 2102725 h 2973907"/>
              <a:gd name="connsiteX1976" fmla="*/ 157681 w 4016295"/>
              <a:gd name="connsiteY1976" fmla="*/ 2116864 h 2973907"/>
              <a:gd name="connsiteX1977" fmla="*/ 51328 w 4016295"/>
              <a:gd name="connsiteY1977" fmla="*/ 2174052 h 2973907"/>
              <a:gd name="connsiteX1978" fmla="*/ 54131 w 4016295"/>
              <a:gd name="connsiteY1978" fmla="*/ 2173671 h 2973907"/>
              <a:gd name="connsiteX1979" fmla="*/ 136920 w 4016295"/>
              <a:gd name="connsiteY1979" fmla="*/ 2159659 h 2973907"/>
              <a:gd name="connsiteX1980" fmla="*/ 137939 w 4016295"/>
              <a:gd name="connsiteY1980" fmla="*/ 2164881 h 2973907"/>
              <a:gd name="connsiteX1981" fmla="*/ 127906 w 4016295"/>
              <a:gd name="connsiteY1981" fmla="*/ 2169624 h 2973907"/>
              <a:gd name="connsiteX1982" fmla="*/ 135790 w 4016295"/>
              <a:gd name="connsiteY1982" fmla="*/ 2177051 h 2973907"/>
              <a:gd name="connsiteX1983" fmla="*/ 130170 w 4016295"/>
              <a:gd name="connsiteY1983" fmla="*/ 2188116 h 2973907"/>
              <a:gd name="connsiteX1984" fmla="*/ 86738 w 4016295"/>
              <a:gd name="connsiteY1984" fmla="*/ 2187862 h 2973907"/>
              <a:gd name="connsiteX1985" fmla="*/ 86248 w 4016295"/>
              <a:gd name="connsiteY1985" fmla="*/ 2183940 h 2973907"/>
              <a:gd name="connsiteX1986" fmla="*/ 72982 w 4016295"/>
              <a:gd name="connsiteY1986" fmla="*/ 2186789 h 2973907"/>
              <a:gd name="connsiteX1987" fmla="*/ 29803 w 4016295"/>
              <a:gd name="connsiteY1987" fmla="*/ 2196342 h 2973907"/>
              <a:gd name="connsiteX1988" fmla="*/ 30695 w 4016295"/>
              <a:gd name="connsiteY1988" fmla="*/ 2197488 h 2973907"/>
              <a:gd name="connsiteX1989" fmla="*/ 81770 w 4016295"/>
              <a:gd name="connsiteY1989" fmla="*/ 2231751 h 2973907"/>
              <a:gd name="connsiteX1990" fmla="*/ 357269 w 4016295"/>
              <a:gd name="connsiteY1990" fmla="*/ 2173798 h 2973907"/>
              <a:gd name="connsiteX1991" fmla="*/ 364147 w 4016295"/>
              <a:gd name="connsiteY1991" fmla="*/ 2182968 h 2973907"/>
              <a:gd name="connsiteX1992" fmla="*/ 201114 w 4016295"/>
              <a:gd name="connsiteY1992" fmla="*/ 2272126 h 2973907"/>
              <a:gd name="connsiteX1993" fmla="*/ 158956 w 4016295"/>
              <a:gd name="connsiteY1993" fmla="*/ 2311356 h 2973907"/>
              <a:gd name="connsiteX1994" fmla="*/ 92595 w 4016295"/>
              <a:gd name="connsiteY1994" fmla="*/ 2418983 h 2973907"/>
              <a:gd name="connsiteX1995" fmla="*/ 106734 w 4016295"/>
              <a:gd name="connsiteY1995" fmla="*/ 2403953 h 2973907"/>
              <a:gd name="connsiteX1996" fmla="*/ 185449 w 4016295"/>
              <a:gd name="connsiteY1996" fmla="*/ 2320144 h 2973907"/>
              <a:gd name="connsiteX1997" fmla="*/ 191180 w 4016295"/>
              <a:gd name="connsiteY1997" fmla="*/ 2324603 h 2973907"/>
              <a:gd name="connsiteX1998" fmla="*/ 139850 w 4016295"/>
              <a:gd name="connsiteY1998" fmla="*/ 2382937 h 2973907"/>
              <a:gd name="connsiteX1999" fmla="*/ 85719 w 4016295"/>
              <a:gd name="connsiteY1999" fmla="*/ 2437324 h 2973907"/>
              <a:gd name="connsiteX2000" fmla="*/ 77694 w 4016295"/>
              <a:gd name="connsiteY2000" fmla="*/ 2459104 h 2973907"/>
              <a:gd name="connsiteX2001" fmla="*/ 133227 w 4016295"/>
              <a:gd name="connsiteY2001" fmla="*/ 2412614 h 2973907"/>
              <a:gd name="connsiteX2002" fmla="*/ 138831 w 4016295"/>
              <a:gd name="connsiteY2002" fmla="*/ 2420256 h 2973907"/>
              <a:gd name="connsiteX2003" fmla="*/ 87629 w 4016295"/>
              <a:gd name="connsiteY2003" fmla="*/ 2470313 h 2973907"/>
              <a:gd name="connsiteX2004" fmla="*/ 55023 w 4016295"/>
              <a:gd name="connsiteY2004" fmla="*/ 2514509 h 2973907"/>
              <a:gd name="connsiteX2005" fmla="*/ 46743 w 4016295"/>
              <a:gd name="connsiteY2005" fmla="*/ 2540748 h 2973907"/>
              <a:gd name="connsiteX2006" fmla="*/ 62156 w 4016295"/>
              <a:gd name="connsiteY2006" fmla="*/ 2524700 h 2973907"/>
              <a:gd name="connsiteX2007" fmla="*/ 109409 w 4016295"/>
              <a:gd name="connsiteY2007" fmla="*/ 2481648 h 2973907"/>
              <a:gd name="connsiteX2008" fmla="*/ 113740 w 4016295"/>
              <a:gd name="connsiteY2008" fmla="*/ 2486107 h 2973907"/>
              <a:gd name="connsiteX2009" fmla="*/ 75020 w 4016295"/>
              <a:gd name="connsiteY2009" fmla="*/ 2534507 h 2973907"/>
              <a:gd name="connsiteX2010" fmla="*/ 50692 w 4016295"/>
              <a:gd name="connsiteY2010" fmla="*/ 2562273 h 2973907"/>
              <a:gd name="connsiteX2011" fmla="*/ 93870 w 4016295"/>
              <a:gd name="connsiteY2011" fmla="*/ 2551191 h 2973907"/>
              <a:gd name="connsiteX2012" fmla="*/ 176532 w 4016295"/>
              <a:gd name="connsiteY2012" fmla="*/ 2518840 h 2973907"/>
              <a:gd name="connsiteX2013" fmla="*/ 179335 w 4016295"/>
              <a:gd name="connsiteY2013" fmla="*/ 2518204 h 2973907"/>
              <a:gd name="connsiteX2014" fmla="*/ 197676 w 4016295"/>
              <a:gd name="connsiteY2014" fmla="*/ 2513236 h 2973907"/>
              <a:gd name="connsiteX2015" fmla="*/ 231173 w 4016295"/>
              <a:gd name="connsiteY2015" fmla="*/ 2498971 h 2973907"/>
              <a:gd name="connsiteX2016" fmla="*/ 282121 w 4016295"/>
              <a:gd name="connsiteY2016" fmla="*/ 2460633 h 2973907"/>
              <a:gd name="connsiteX2017" fmla="*/ 286701 w 4016295"/>
              <a:gd name="connsiteY2017" fmla="*/ 2460823 h 2973907"/>
              <a:gd name="connsiteX2018" fmla="*/ 299492 w 4016295"/>
              <a:gd name="connsiteY2018" fmla="*/ 2445863 h 2973907"/>
              <a:gd name="connsiteX2019" fmla="*/ 324662 w 4016295"/>
              <a:gd name="connsiteY2019" fmla="*/ 2433556 h 2973907"/>
              <a:gd name="connsiteX2020" fmla="*/ 327973 w 4016295"/>
              <a:gd name="connsiteY2020" fmla="*/ 2440052 h 2973907"/>
              <a:gd name="connsiteX2021" fmla="*/ 287853 w 4016295"/>
              <a:gd name="connsiteY2021" fmla="*/ 2490108 h 2973907"/>
              <a:gd name="connsiteX2022" fmla="*/ 257666 w 4016295"/>
              <a:gd name="connsiteY2022" fmla="*/ 2529592 h 2973907"/>
              <a:gd name="connsiteX2023" fmla="*/ 249643 w 4016295"/>
              <a:gd name="connsiteY2023" fmla="*/ 2525262 h 2973907"/>
              <a:gd name="connsiteX2024" fmla="*/ 258390 w 4016295"/>
              <a:gd name="connsiteY2024" fmla="*/ 2502758 h 2973907"/>
              <a:gd name="connsiteX2025" fmla="*/ 231965 w 4016295"/>
              <a:gd name="connsiteY2025" fmla="*/ 2526483 h 2973907"/>
              <a:gd name="connsiteX2026" fmla="*/ 237989 w 4016295"/>
              <a:gd name="connsiteY2026" fmla="*/ 2526838 h 2973907"/>
              <a:gd name="connsiteX2027" fmla="*/ 239581 w 4016295"/>
              <a:gd name="connsiteY2027" fmla="*/ 2534432 h 2973907"/>
              <a:gd name="connsiteX2028" fmla="*/ 134373 w 4016295"/>
              <a:gd name="connsiteY2028" fmla="*/ 2633143 h 2973907"/>
              <a:gd name="connsiteX2029" fmla="*/ 128515 w 4016295"/>
              <a:gd name="connsiteY2029" fmla="*/ 2624864 h 2973907"/>
              <a:gd name="connsiteX2030" fmla="*/ 149706 w 4016295"/>
              <a:gd name="connsiteY2030" fmla="*/ 2601380 h 2973907"/>
              <a:gd name="connsiteX2031" fmla="*/ 165659 w 4016295"/>
              <a:gd name="connsiteY2031" fmla="*/ 2587222 h 2973907"/>
              <a:gd name="connsiteX2032" fmla="*/ 159466 w 4016295"/>
              <a:gd name="connsiteY2032" fmla="*/ 2591695 h 2973907"/>
              <a:gd name="connsiteX2033" fmla="*/ 153606 w 4016295"/>
              <a:gd name="connsiteY2033" fmla="*/ 2585835 h 2973907"/>
              <a:gd name="connsiteX2034" fmla="*/ 197294 w 4016295"/>
              <a:gd name="connsiteY2034" fmla="*/ 2537054 h 2973907"/>
              <a:gd name="connsiteX2035" fmla="*/ 211050 w 4016295"/>
              <a:gd name="connsiteY2035" fmla="*/ 2524571 h 2973907"/>
              <a:gd name="connsiteX2036" fmla="*/ 203152 w 4016295"/>
              <a:gd name="connsiteY2036" fmla="*/ 2526738 h 2973907"/>
              <a:gd name="connsiteX2037" fmla="*/ 163795 w 4016295"/>
              <a:gd name="connsiteY2037" fmla="*/ 2560362 h 2973907"/>
              <a:gd name="connsiteX2038" fmla="*/ 121891 w 4016295"/>
              <a:gd name="connsiteY2038" fmla="*/ 2611692 h 2973907"/>
              <a:gd name="connsiteX2039" fmla="*/ 114759 w 4016295"/>
              <a:gd name="connsiteY2039" fmla="*/ 2607234 h 2973907"/>
              <a:gd name="connsiteX2040" fmla="*/ 179971 w 4016295"/>
              <a:gd name="connsiteY2040" fmla="*/ 2528774 h 2973907"/>
              <a:gd name="connsiteX2041" fmla="*/ 176278 w 4016295"/>
              <a:gd name="connsiteY2041" fmla="*/ 2528647 h 2973907"/>
              <a:gd name="connsiteX2042" fmla="*/ 79987 w 4016295"/>
              <a:gd name="connsiteY2042" fmla="*/ 2647355 h 2973907"/>
              <a:gd name="connsiteX2043" fmla="*/ 57188 w 4016295"/>
              <a:gd name="connsiteY2043" fmla="*/ 2731674 h 2973907"/>
              <a:gd name="connsiteX2044" fmla="*/ 56042 w 4016295"/>
              <a:gd name="connsiteY2044" fmla="*/ 2745557 h 2973907"/>
              <a:gd name="connsiteX2045" fmla="*/ 62665 w 4016295"/>
              <a:gd name="connsiteY2045" fmla="*/ 2728617 h 2973907"/>
              <a:gd name="connsiteX2046" fmla="*/ 99984 w 4016295"/>
              <a:gd name="connsiteY2046" fmla="*/ 2681109 h 2973907"/>
              <a:gd name="connsiteX2047" fmla="*/ 104313 w 4016295"/>
              <a:gd name="connsiteY2047" fmla="*/ 2686585 h 2973907"/>
              <a:gd name="connsiteX2048" fmla="*/ 73491 w 4016295"/>
              <a:gd name="connsiteY2048" fmla="*/ 2749377 h 2973907"/>
              <a:gd name="connsiteX2049" fmla="*/ 69925 w 4016295"/>
              <a:gd name="connsiteY2049" fmla="*/ 2758930 h 2973907"/>
              <a:gd name="connsiteX2050" fmla="*/ 95781 w 4016295"/>
              <a:gd name="connsiteY2050" fmla="*/ 2734603 h 2973907"/>
              <a:gd name="connsiteX2051" fmla="*/ 101639 w 4016295"/>
              <a:gd name="connsiteY2051" fmla="*/ 2740716 h 2973907"/>
              <a:gd name="connsiteX2052" fmla="*/ 77694 w 4016295"/>
              <a:gd name="connsiteY2052" fmla="*/ 2784404 h 2973907"/>
              <a:gd name="connsiteX2053" fmla="*/ 70561 w 4016295"/>
              <a:gd name="connsiteY2053" fmla="*/ 2808223 h 2973907"/>
              <a:gd name="connsiteX2054" fmla="*/ 73109 w 4016295"/>
              <a:gd name="connsiteY2054" fmla="*/ 2811279 h 2973907"/>
              <a:gd name="connsiteX2055" fmla="*/ 102658 w 4016295"/>
              <a:gd name="connsiteY2055" fmla="*/ 2765809 h 2973907"/>
              <a:gd name="connsiteX2056" fmla="*/ 111446 w 4016295"/>
              <a:gd name="connsiteY2056" fmla="*/ 2770267 h 2973907"/>
              <a:gd name="connsiteX2057" fmla="*/ 99857 w 4016295"/>
              <a:gd name="connsiteY2057" fmla="*/ 2794467 h 2973907"/>
              <a:gd name="connsiteX2058" fmla="*/ 91832 w 4016295"/>
              <a:gd name="connsiteY2058" fmla="*/ 2818539 h 2973907"/>
              <a:gd name="connsiteX2059" fmla="*/ 102404 w 4016295"/>
              <a:gd name="connsiteY2059" fmla="*/ 2810005 h 2973907"/>
              <a:gd name="connsiteX2060" fmla="*/ 99984 w 4016295"/>
              <a:gd name="connsiteY2060" fmla="*/ 2804783 h 2973907"/>
              <a:gd name="connsiteX2061" fmla="*/ 132973 w 4016295"/>
              <a:gd name="connsiteY2061" fmla="*/ 2748487 h 2973907"/>
              <a:gd name="connsiteX2062" fmla="*/ 182901 w 4016295"/>
              <a:gd name="connsiteY2062" fmla="*/ 2685183 h 2973907"/>
              <a:gd name="connsiteX2063" fmla="*/ 194110 w 4016295"/>
              <a:gd name="connsiteY2063" fmla="*/ 2693463 h 2973907"/>
              <a:gd name="connsiteX2064" fmla="*/ 151950 w 4016295"/>
              <a:gd name="connsiteY2064" fmla="*/ 2751671 h 2973907"/>
              <a:gd name="connsiteX2065" fmla="*/ 146346 w 4016295"/>
              <a:gd name="connsiteY2065" fmla="*/ 2759695 h 2973907"/>
              <a:gd name="connsiteX2066" fmla="*/ 131954 w 4016295"/>
              <a:gd name="connsiteY2066" fmla="*/ 2785296 h 2973907"/>
              <a:gd name="connsiteX2067" fmla="*/ 128641 w 4016295"/>
              <a:gd name="connsiteY2067" fmla="*/ 2796378 h 2973907"/>
              <a:gd name="connsiteX2068" fmla="*/ 136411 w 4016295"/>
              <a:gd name="connsiteY2068" fmla="*/ 2832932 h 2973907"/>
              <a:gd name="connsiteX2069" fmla="*/ 168507 w 4016295"/>
              <a:gd name="connsiteY2069" fmla="*/ 2788098 h 2973907"/>
              <a:gd name="connsiteX2070" fmla="*/ 177042 w 4016295"/>
              <a:gd name="connsiteY2070" fmla="*/ 2802363 h 2973907"/>
              <a:gd name="connsiteX2071" fmla="*/ 158828 w 4016295"/>
              <a:gd name="connsiteY2071" fmla="*/ 2849490 h 2973907"/>
              <a:gd name="connsiteX2072" fmla="*/ 161631 w 4016295"/>
              <a:gd name="connsiteY2072" fmla="*/ 2906934 h 2973907"/>
              <a:gd name="connsiteX2073" fmla="*/ 158956 w 4016295"/>
              <a:gd name="connsiteY2073" fmla="*/ 2910500 h 2973907"/>
              <a:gd name="connsiteX2074" fmla="*/ 165579 w 4016295"/>
              <a:gd name="connsiteY2074" fmla="*/ 2924001 h 2973907"/>
              <a:gd name="connsiteX2075" fmla="*/ 191434 w 4016295"/>
              <a:gd name="connsiteY2075" fmla="*/ 2871907 h 2973907"/>
              <a:gd name="connsiteX2076" fmla="*/ 224678 w 4016295"/>
              <a:gd name="connsiteY2076" fmla="*/ 2786825 h 2973907"/>
              <a:gd name="connsiteX2077" fmla="*/ 229264 w 4016295"/>
              <a:gd name="connsiteY2077" fmla="*/ 2774980 h 2973907"/>
              <a:gd name="connsiteX2078" fmla="*/ 238944 w 4016295"/>
              <a:gd name="connsiteY2078" fmla="*/ 2773961 h 2973907"/>
              <a:gd name="connsiteX2079" fmla="*/ 240217 w 4016295"/>
              <a:gd name="connsiteY2079" fmla="*/ 2774342 h 2973907"/>
              <a:gd name="connsiteX2080" fmla="*/ 245311 w 4016295"/>
              <a:gd name="connsiteY2080" fmla="*/ 2779182 h 2973907"/>
              <a:gd name="connsiteX2081" fmla="*/ 256010 w 4016295"/>
              <a:gd name="connsiteY2081" fmla="*/ 2790900 h 2973907"/>
              <a:gd name="connsiteX2082" fmla="*/ 274225 w 4016295"/>
              <a:gd name="connsiteY2082" fmla="*/ 2837390 h 2973907"/>
              <a:gd name="connsiteX2083" fmla="*/ 308742 w 4016295"/>
              <a:gd name="connsiteY2083" fmla="*/ 2774597 h 2973907"/>
              <a:gd name="connsiteX2084" fmla="*/ 335871 w 4016295"/>
              <a:gd name="connsiteY2084" fmla="*/ 2558962 h 2973907"/>
              <a:gd name="connsiteX2085" fmla="*/ 338036 w 4016295"/>
              <a:gd name="connsiteY2085" fmla="*/ 2552083 h 2973907"/>
              <a:gd name="connsiteX2086" fmla="*/ 337782 w 4016295"/>
              <a:gd name="connsiteY2086" fmla="*/ 2535271 h 2973907"/>
              <a:gd name="connsiteX2087" fmla="*/ 359561 w 4016295"/>
              <a:gd name="connsiteY2087" fmla="*/ 2535399 h 2973907"/>
              <a:gd name="connsiteX2088" fmla="*/ 414585 w 4016295"/>
              <a:gd name="connsiteY2088" fmla="*/ 2651304 h 2973907"/>
              <a:gd name="connsiteX2089" fmla="*/ 457636 w 4016295"/>
              <a:gd name="connsiteY2089" fmla="*/ 2511452 h 2973907"/>
              <a:gd name="connsiteX2090" fmla="*/ 465405 w 4016295"/>
              <a:gd name="connsiteY2090" fmla="*/ 2424842 h 2973907"/>
              <a:gd name="connsiteX2091" fmla="*/ 496229 w 4016295"/>
              <a:gd name="connsiteY2091" fmla="*/ 2294161 h 2973907"/>
              <a:gd name="connsiteX2092" fmla="*/ 501069 w 4016295"/>
              <a:gd name="connsiteY2092" fmla="*/ 2272890 h 2973907"/>
              <a:gd name="connsiteX2093" fmla="*/ 512532 w 4016295"/>
              <a:gd name="connsiteY2093" fmla="*/ 2222580 h 2973907"/>
              <a:gd name="connsiteX2094" fmla="*/ 585387 w 4016295"/>
              <a:gd name="connsiteY2094" fmla="*/ 2016114 h 2973907"/>
              <a:gd name="connsiteX2095" fmla="*/ 628565 w 4016295"/>
              <a:gd name="connsiteY2095" fmla="*/ 1906196 h 2973907"/>
              <a:gd name="connsiteX2096" fmla="*/ 592222 w 4016295"/>
              <a:gd name="connsiteY2096" fmla="*/ 1934345 h 2973907"/>
              <a:gd name="connsiteX2097" fmla="*/ 586449 w 4016295"/>
              <a:gd name="connsiteY2097" fmla="*/ 1942051 h 2973907"/>
              <a:gd name="connsiteX2098" fmla="*/ 512278 w 4016295"/>
              <a:gd name="connsiteY2098" fmla="*/ 1989802 h 2973907"/>
              <a:gd name="connsiteX2099" fmla="*/ 357907 w 4016295"/>
              <a:gd name="connsiteY2099" fmla="*/ 2060875 h 2973907"/>
              <a:gd name="connsiteX2100" fmla="*/ 354213 w 4016295"/>
              <a:gd name="connsiteY2100" fmla="*/ 2054633 h 2973907"/>
              <a:gd name="connsiteX2101" fmla="*/ 475214 w 4016295"/>
              <a:gd name="connsiteY2101" fmla="*/ 1984962 h 2973907"/>
              <a:gd name="connsiteX2102" fmla="*/ 481213 w 4016295"/>
              <a:gd name="connsiteY2102" fmla="*/ 1982034 h 2973907"/>
              <a:gd name="connsiteX2103" fmla="*/ 497339 w 4016295"/>
              <a:gd name="connsiteY2103" fmla="*/ 1970107 h 2973907"/>
              <a:gd name="connsiteX2104" fmla="*/ 551093 w 4016295"/>
              <a:gd name="connsiteY2104" fmla="*/ 1942941 h 2973907"/>
              <a:gd name="connsiteX2105" fmla="*/ 562590 w 4016295"/>
              <a:gd name="connsiteY2105" fmla="*/ 1936111 h 2973907"/>
              <a:gd name="connsiteX2106" fmla="*/ 595068 w 4016295"/>
              <a:gd name="connsiteY2106" fmla="*/ 1911853 h 2973907"/>
              <a:gd name="connsiteX2107" fmla="*/ 602073 w 4016295"/>
              <a:gd name="connsiteY2107" fmla="*/ 1911821 h 2973907"/>
              <a:gd name="connsiteX2108" fmla="*/ 602268 w 4016295"/>
              <a:gd name="connsiteY2108" fmla="*/ 1912459 h 2973907"/>
              <a:gd name="connsiteX2109" fmla="*/ 640665 w 4016295"/>
              <a:gd name="connsiteY2109" fmla="*/ 1868622 h 2973907"/>
              <a:gd name="connsiteX2110" fmla="*/ 646015 w 4016295"/>
              <a:gd name="connsiteY2110" fmla="*/ 1867093 h 2973907"/>
              <a:gd name="connsiteX2111" fmla="*/ 655057 w 4016295"/>
              <a:gd name="connsiteY2111" fmla="*/ 1848370 h 2973907"/>
              <a:gd name="connsiteX2112" fmla="*/ 630985 w 4016295"/>
              <a:gd name="connsiteY2112" fmla="*/ 1867347 h 2973907"/>
              <a:gd name="connsiteX2113" fmla="*/ 552016 w 4016295"/>
              <a:gd name="connsiteY2113" fmla="*/ 1917022 h 2973907"/>
              <a:gd name="connsiteX2114" fmla="*/ 549086 w 4016295"/>
              <a:gd name="connsiteY2114" fmla="*/ 1909507 h 2973907"/>
              <a:gd name="connsiteX2115" fmla="*/ 621432 w 4016295"/>
              <a:gd name="connsiteY2115" fmla="*/ 1853718 h 2973907"/>
              <a:gd name="connsiteX2116" fmla="*/ 694415 w 4016295"/>
              <a:gd name="connsiteY2116" fmla="*/ 1791053 h 2973907"/>
              <a:gd name="connsiteX2117" fmla="*/ 698618 w 4016295"/>
              <a:gd name="connsiteY2117" fmla="*/ 1793729 h 2973907"/>
              <a:gd name="connsiteX2118" fmla="*/ 680914 w 4016295"/>
              <a:gd name="connsiteY2118" fmla="*/ 1825188 h 2973907"/>
              <a:gd name="connsiteX2119" fmla="*/ 680914 w 4016295"/>
              <a:gd name="connsiteY2119" fmla="*/ 1827099 h 2973907"/>
              <a:gd name="connsiteX2120" fmla="*/ 643722 w 4016295"/>
              <a:gd name="connsiteY2120" fmla="*/ 1907596 h 2973907"/>
              <a:gd name="connsiteX2121" fmla="*/ 646269 w 4016295"/>
              <a:gd name="connsiteY2121" fmla="*/ 1914474 h 2973907"/>
              <a:gd name="connsiteX2122" fmla="*/ 621305 w 4016295"/>
              <a:gd name="connsiteY2122" fmla="*/ 2043626 h 2973907"/>
              <a:gd name="connsiteX2123" fmla="*/ 616847 w 4016295"/>
              <a:gd name="connsiteY2123" fmla="*/ 2195959 h 2973907"/>
              <a:gd name="connsiteX2124" fmla="*/ 606020 w 4016295"/>
              <a:gd name="connsiteY2124" fmla="*/ 2197870 h 2973907"/>
              <a:gd name="connsiteX2125" fmla="*/ 610989 w 4016295"/>
              <a:gd name="connsiteY2125" fmla="*/ 2094700 h 2973907"/>
              <a:gd name="connsiteX2126" fmla="*/ 616975 w 4016295"/>
              <a:gd name="connsiteY2126" fmla="*/ 1969115 h 2973907"/>
              <a:gd name="connsiteX2127" fmla="*/ 530109 w 4016295"/>
              <a:gd name="connsiteY2127" fmla="*/ 2232259 h 2973907"/>
              <a:gd name="connsiteX2128" fmla="*/ 561059 w 4016295"/>
              <a:gd name="connsiteY2128" fmla="*/ 2206658 h 2973907"/>
              <a:gd name="connsiteX2129" fmla="*/ 564880 w 4016295"/>
              <a:gd name="connsiteY2129" fmla="*/ 2211499 h 2973907"/>
              <a:gd name="connsiteX2130" fmla="*/ 527688 w 4016295"/>
              <a:gd name="connsiteY2130" fmla="*/ 2264358 h 2973907"/>
              <a:gd name="connsiteX2131" fmla="*/ 520301 w 4016295"/>
              <a:gd name="connsiteY2131" fmla="*/ 2278240 h 2973907"/>
              <a:gd name="connsiteX2132" fmla="*/ 518391 w 4016295"/>
              <a:gd name="connsiteY2132" fmla="*/ 2287283 h 2973907"/>
              <a:gd name="connsiteX2133" fmla="*/ 519792 w 4016295"/>
              <a:gd name="connsiteY2133" fmla="*/ 2290722 h 2973907"/>
              <a:gd name="connsiteX2134" fmla="*/ 555073 w 4016295"/>
              <a:gd name="connsiteY2134" fmla="*/ 2264229 h 2973907"/>
              <a:gd name="connsiteX2135" fmla="*/ 558895 w 4016295"/>
              <a:gd name="connsiteY2135" fmla="*/ 2269833 h 2973907"/>
              <a:gd name="connsiteX2136" fmla="*/ 535968 w 4016295"/>
              <a:gd name="connsiteY2136" fmla="*/ 2301548 h 2973907"/>
              <a:gd name="connsiteX2137" fmla="*/ 516608 w 4016295"/>
              <a:gd name="connsiteY2137" fmla="*/ 2336830 h 2973907"/>
              <a:gd name="connsiteX2138" fmla="*/ 514570 w 4016295"/>
              <a:gd name="connsiteY2138" fmla="*/ 2361539 h 2973907"/>
              <a:gd name="connsiteX2139" fmla="*/ 515080 w 4016295"/>
              <a:gd name="connsiteY2139" fmla="*/ 2367143 h 2973907"/>
              <a:gd name="connsiteX2140" fmla="*/ 545648 w 4016295"/>
              <a:gd name="connsiteY2140" fmla="*/ 2324347 h 2973907"/>
              <a:gd name="connsiteX2141" fmla="*/ 557747 w 4016295"/>
              <a:gd name="connsiteY2141" fmla="*/ 2331480 h 2973907"/>
              <a:gd name="connsiteX2142" fmla="*/ 532783 w 4016295"/>
              <a:gd name="connsiteY2142" fmla="*/ 2384465 h 2973907"/>
              <a:gd name="connsiteX2143" fmla="*/ 521320 w 4016295"/>
              <a:gd name="connsiteY2143" fmla="*/ 2401278 h 2973907"/>
              <a:gd name="connsiteX2144" fmla="*/ 536859 w 4016295"/>
              <a:gd name="connsiteY2144" fmla="*/ 2434394 h 2973907"/>
              <a:gd name="connsiteX2145" fmla="*/ 551762 w 4016295"/>
              <a:gd name="connsiteY2145" fmla="*/ 2389943 h 2973907"/>
              <a:gd name="connsiteX2146" fmla="*/ 568319 w 4016295"/>
              <a:gd name="connsiteY2146" fmla="*/ 2397331 h 2973907"/>
              <a:gd name="connsiteX2147" fmla="*/ 560804 w 4016295"/>
              <a:gd name="connsiteY2147" fmla="*/ 2439998 h 2973907"/>
              <a:gd name="connsiteX2148" fmla="*/ 565136 w 4016295"/>
              <a:gd name="connsiteY2148" fmla="*/ 2437324 h 2973907"/>
              <a:gd name="connsiteX2149" fmla="*/ 574306 w 4016295"/>
              <a:gd name="connsiteY2149" fmla="*/ 2446240 h 2973907"/>
              <a:gd name="connsiteX2150" fmla="*/ 561314 w 4016295"/>
              <a:gd name="connsiteY2150" fmla="*/ 2472478 h 2973907"/>
              <a:gd name="connsiteX2151" fmla="*/ 558766 w 4016295"/>
              <a:gd name="connsiteY2151" fmla="*/ 2478465 h 2973907"/>
              <a:gd name="connsiteX2152" fmla="*/ 569721 w 4016295"/>
              <a:gd name="connsiteY2152" fmla="*/ 2510689 h 2973907"/>
              <a:gd name="connsiteX2153" fmla="*/ 602709 w 4016295"/>
              <a:gd name="connsiteY2153" fmla="*/ 2229713 h 2973907"/>
              <a:gd name="connsiteX2154" fmla="*/ 614045 w 4016295"/>
              <a:gd name="connsiteY2154" fmla="*/ 2229075 h 2973907"/>
              <a:gd name="connsiteX2155" fmla="*/ 612390 w 4016295"/>
              <a:gd name="connsiteY2155" fmla="*/ 2411977 h 2973907"/>
              <a:gd name="connsiteX2156" fmla="*/ 597360 w 4016295"/>
              <a:gd name="connsiteY2156" fmla="*/ 2505848 h 2973907"/>
              <a:gd name="connsiteX2157" fmla="*/ 634678 w 4016295"/>
              <a:gd name="connsiteY2157" fmla="*/ 2435159 h 2973907"/>
              <a:gd name="connsiteX2158" fmla="*/ 648180 w 4016295"/>
              <a:gd name="connsiteY2158" fmla="*/ 2429682 h 2973907"/>
              <a:gd name="connsiteX2159" fmla="*/ 719380 w 4016295"/>
              <a:gd name="connsiteY2159" fmla="*/ 2265758 h 2973907"/>
              <a:gd name="connsiteX2160" fmla="*/ 706005 w 4016295"/>
              <a:gd name="connsiteY2160" fmla="*/ 2190864 h 2973907"/>
              <a:gd name="connsiteX2161" fmla="*/ 695305 w 4016295"/>
              <a:gd name="connsiteY2161" fmla="*/ 2121322 h 2973907"/>
              <a:gd name="connsiteX2162" fmla="*/ 694669 w 4016295"/>
              <a:gd name="connsiteY2162" fmla="*/ 2117119 h 2973907"/>
              <a:gd name="connsiteX2163" fmla="*/ 695052 w 4016295"/>
              <a:gd name="connsiteY2163" fmla="*/ 2116354 h 2973907"/>
              <a:gd name="connsiteX2164" fmla="*/ 707789 w 4016295"/>
              <a:gd name="connsiteY2164" fmla="*/ 2016114 h 2973907"/>
              <a:gd name="connsiteX2165" fmla="*/ 728677 w 4016295"/>
              <a:gd name="connsiteY2165" fmla="*/ 2020828 h 2973907"/>
              <a:gd name="connsiteX2166" fmla="*/ 721544 w 4016295"/>
              <a:gd name="connsiteY2166" fmla="*/ 2064641 h 2973907"/>
              <a:gd name="connsiteX2167" fmla="*/ 745873 w 4016295"/>
              <a:gd name="connsiteY2167" fmla="*/ 2025412 h 2973907"/>
              <a:gd name="connsiteX2168" fmla="*/ 789049 w 4016295"/>
              <a:gd name="connsiteY2168" fmla="*/ 1934216 h 2973907"/>
              <a:gd name="connsiteX2169" fmla="*/ 802169 w 4016295"/>
              <a:gd name="connsiteY2169" fmla="*/ 1757683 h 2973907"/>
              <a:gd name="connsiteX2170" fmla="*/ 792871 w 4016295"/>
              <a:gd name="connsiteY2170" fmla="*/ 1784049 h 2973907"/>
              <a:gd name="connsiteX2171" fmla="*/ 758354 w 4016295"/>
              <a:gd name="connsiteY2171" fmla="*/ 1843148 h 2973907"/>
              <a:gd name="connsiteX2172" fmla="*/ 752240 w 4016295"/>
              <a:gd name="connsiteY2172" fmla="*/ 1839072 h 2973907"/>
              <a:gd name="connsiteX2173" fmla="*/ 780008 w 4016295"/>
              <a:gd name="connsiteY2173" fmla="*/ 1779590 h 2973907"/>
              <a:gd name="connsiteX2174" fmla="*/ 805863 w 4016295"/>
              <a:gd name="connsiteY2174" fmla="*/ 1719982 h 2973907"/>
              <a:gd name="connsiteX2175" fmla="*/ 834139 w 4016295"/>
              <a:gd name="connsiteY2175" fmla="*/ 1598726 h 2973907"/>
              <a:gd name="connsiteX2176" fmla="*/ 787267 w 4016295"/>
              <a:gd name="connsiteY2176" fmla="*/ 1623946 h 2973907"/>
              <a:gd name="connsiteX2177" fmla="*/ 778605 w 4016295"/>
              <a:gd name="connsiteY2177" fmla="*/ 1627685 h 2973907"/>
              <a:gd name="connsiteX2178" fmla="*/ 774416 w 4016295"/>
              <a:gd name="connsiteY2178" fmla="*/ 1632130 h 2973907"/>
              <a:gd name="connsiteX2179" fmla="*/ 646907 w 4016295"/>
              <a:gd name="connsiteY2179" fmla="*/ 1699656 h 2973907"/>
              <a:gd name="connsiteX2180" fmla="*/ 384780 w 4016295"/>
              <a:gd name="connsiteY2180" fmla="*/ 1789706 h 2973907"/>
              <a:gd name="connsiteX2181" fmla="*/ 382106 w 4016295"/>
              <a:gd name="connsiteY2181" fmla="*/ 1780789 h 2973907"/>
              <a:gd name="connsiteX2182" fmla="*/ 707770 w 4016295"/>
              <a:gd name="connsiteY2182" fmla="*/ 1659065 h 2973907"/>
              <a:gd name="connsiteX2183" fmla="*/ 717493 w 4016295"/>
              <a:gd name="connsiteY2183" fmla="*/ 1653134 h 2973907"/>
              <a:gd name="connsiteX2184" fmla="*/ 676965 w 4016295"/>
              <a:gd name="connsiteY2184" fmla="*/ 1668142 h 2973907"/>
              <a:gd name="connsiteX2185" fmla="*/ 674037 w 4016295"/>
              <a:gd name="connsiteY2185" fmla="*/ 1662411 h 2973907"/>
              <a:gd name="connsiteX2186" fmla="*/ 759882 w 4016295"/>
              <a:gd name="connsiteY2186" fmla="*/ 1618086 h 2973907"/>
              <a:gd name="connsiteX2187" fmla="*/ 783957 w 4016295"/>
              <a:gd name="connsiteY2187" fmla="*/ 1606462 h 2973907"/>
              <a:gd name="connsiteX2188" fmla="*/ 801532 w 4016295"/>
              <a:gd name="connsiteY2188" fmla="*/ 1591774 h 2973907"/>
              <a:gd name="connsiteX2189" fmla="*/ 807009 w 4016295"/>
              <a:gd name="connsiteY2189" fmla="*/ 1591472 h 2973907"/>
              <a:gd name="connsiteX2190" fmla="*/ 807350 w 4016295"/>
              <a:gd name="connsiteY2190" fmla="*/ 1595167 h 2973907"/>
              <a:gd name="connsiteX2191" fmla="*/ 816466 w 4016295"/>
              <a:gd name="connsiteY2191" fmla="*/ 1590766 h 2973907"/>
              <a:gd name="connsiteX2192" fmla="*/ 863688 w 4016295"/>
              <a:gd name="connsiteY2192" fmla="*/ 1549689 h 2973907"/>
              <a:gd name="connsiteX2193" fmla="*/ 873878 w 4016295"/>
              <a:gd name="connsiteY2193" fmla="*/ 1556313 h 2973907"/>
              <a:gd name="connsiteX2194" fmla="*/ 861141 w 4016295"/>
              <a:gd name="connsiteY2194" fmla="*/ 1573762 h 2973907"/>
              <a:gd name="connsiteX2195" fmla="*/ 819747 w 4016295"/>
              <a:gd name="connsiteY2195" fmla="*/ 1742781 h 2973907"/>
              <a:gd name="connsiteX2196" fmla="*/ 826879 w 4016295"/>
              <a:gd name="connsiteY2196" fmla="*/ 1765452 h 2973907"/>
              <a:gd name="connsiteX2197" fmla="*/ 846494 w 4016295"/>
              <a:gd name="connsiteY2197" fmla="*/ 1810286 h 2973907"/>
              <a:gd name="connsiteX2198" fmla="*/ 843946 w 4016295"/>
              <a:gd name="connsiteY2198" fmla="*/ 1820985 h 2973907"/>
              <a:gd name="connsiteX2199" fmla="*/ 817453 w 4016295"/>
              <a:gd name="connsiteY2199" fmla="*/ 1789526 h 2973907"/>
              <a:gd name="connsiteX2200" fmla="*/ 817199 w 4016295"/>
              <a:gd name="connsiteY2200" fmla="*/ 1797932 h 2973907"/>
              <a:gd name="connsiteX2201" fmla="*/ 815671 w 4016295"/>
              <a:gd name="connsiteY2201" fmla="*/ 1837415 h 2973907"/>
              <a:gd name="connsiteX2202" fmla="*/ 843309 w 4016295"/>
              <a:gd name="connsiteY2202" fmla="*/ 1905048 h 2973907"/>
              <a:gd name="connsiteX2203" fmla="*/ 879100 w 4016295"/>
              <a:gd name="connsiteY2203" fmla="*/ 1986692 h 2973907"/>
              <a:gd name="connsiteX2204" fmla="*/ 869675 w 4016295"/>
              <a:gd name="connsiteY2204" fmla="*/ 1988349 h 2973907"/>
              <a:gd name="connsiteX2205" fmla="*/ 834393 w 4016295"/>
              <a:gd name="connsiteY2205" fmla="*/ 1917785 h 2973907"/>
              <a:gd name="connsiteX2206" fmla="*/ 814270 w 4016295"/>
              <a:gd name="connsiteY2206" fmla="*/ 1875372 h 2973907"/>
              <a:gd name="connsiteX2207" fmla="*/ 812868 w 4016295"/>
              <a:gd name="connsiteY2207" fmla="*/ 1917276 h 2973907"/>
              <a:gd name="connsiteX2208" fmla="*/ 845730 w 4016295"/>
              <a:gd name="connsiteY2208" fmla="*/ 1977521 h 2973907"/>
              <a:gd name="connsiteX2209" fmla="*/ 886742 w 4016295"/>
              <a:gd name="connsiteY2209" fmla="*/ 2044391 h 2973907"/>
              <a:gd name="connsiteX2210" fmla="*/ 880246 w 4016295"/>
              <a:gd name="connsiteY2210" fmla="*/ 2051778 h 2973907"/>
              <a:gd name="connsiteX2211" fmla="*/ 829553 w 4016295"/>
              <a:gd name="connsiteY2211" fmla="*/ 1985292 h 2973907"/>
              <a:gd name="connsiteX2212" fmla="*/ 812614 w 4016295"/>
              <a:gd name="connsiteY2212" fmla="*/ 1951920 h 2973907"/>
              <a:gd name="connsiteX2213" fmla="*/ 815288 w 4016295"/>
              <a:gd name="connsiteY2213" fmla="*/ 2004779 h 2973907"/>
              <a:gd name="connsiteX2214" fmla="*/ 844455 w 4016295"/>
              <a:gd name="connsiteY2214" fmla="*/ 2049613 h 2973907"/>
              <a:gd name="connsiteX2215" fmla="*/ 876935 w 4016295"/>
              <a:gd name="connsiteY2215" fmla="*/ 2116099 h 2973907"/>
              <a:gd name="connsiteX2216" fmla="*/ 868783 w 4016295"/>
              <a:gd name="connsiteY2216" fmla="*/ 2120303 h 2973907"/>
              <a:gd name="connsiteX2217" fmla="*/ 827133 w 4016295"/>
              <a:gd name="connsiteY2217" fmla="*/ 2059166 h 2973907"/>
              <a:gd name="connsiteX2218" fmla="*/ 817708 w 4016295"/>
              <a:gd name="connsiteY2218" fmla="*/ 2044135 h 2973907"/>
              <a:gd name="connsiteX2219" fmla="*/ 811722 w 4016295"/>
              <a:gd name="connsiteY2219" fmla="*/ 2204494 h 2973907"/>
              <a:gd name="connsiteX2220" fmla="*/ 811849 w 4016295"/>
              <a:gd name="connsiteY2220" fmla="*/ 2320654 h 2973907"/>
              <a:gd name="connsiteX2221" fmla="*/ 838724 w 4016295"/>
              <a:gd name="connsiteY2221" fmla="*/ 2266904 h 2973907"/>
              <a:gd name="connsiteX2222" fmla="*/ 871330 w 4016295"/>
              <a:gd name="connsiteY2222" fmla="*/ 2143101 h 2973907"/>
              <a:gd name="connsiteX2223" fmla="*/ 886998 w 4016295"/>
              <a:gd name="connsiteY2223" fmla="*/ 2136223 h 2973907"/>
              <a:gd name="connsiteX2224" fmla="*/ 904957 w 4016295"/>
              <a:gd name="connsiteY2224" fmla="*/ 2026940 h 2973907"/>
              <a:gd name="connsiteX2225" fmla="*/ 861396 w 4016295"/>
              <a:gd name="connsiteY2225" fmla="*/ 1885561 h 2973907"/>
              <a:gd name="connsiteX2226" fmla="*/ 939218 w 4016295"/>
              <a:gd name="connsiteY2226" fmla="*/ 1646235 h 2973907"/>
              <a:gd name="connsiteX2227" fmla="*/ 955777 w 4016295"/>
              <a:gd name="connsiteY2227" fmla="*/ 1651202 h 2973907"/>
              <a:gd name="connsiteX2228" fmla="*/ 958960 w 4016295"/>
              <a:gd name="connsiteY2228" fmla="*/ 1748257 h 2973907"/>
              <a:gd name="connsiteX2229" fmla="*/ 935652 w 4016295"/>
              <a:gd name="connsiteY2229" fmla="*/ 1831047 h 2973907"/>
              <a:gd name="connsiteX2230" fmla="*/ 950554 w 4016295"/>
              <a:gd name="connsiteY2230" fmla="*/ 1844676 h 2973907"/>
              <a:gd name="connsiteX2231" fmla="*/ 947879 w 4016295"/>
              <a:gd name="connsiteY2231" fmla="*/ 1973064 h 2973907"/>
              <a:gd name="connsiteX2232" fmla="*/ 996788 w 4016295"/>
              <a:gd name="connsiteY2232" fmla="*/ 2109604 h 2973907"/>
              <a:gd name="connsiteX2233" fmla="*/ 1005960 w 4016295"/>
              <a:gd name="connsiteY2233" fmla="*/ 2116227 h 2973907"/>
              <a:gd name="connsiteX2234" fmla="*/ 1043024 w 4016295"/>
              <a:gd name="connsiteY2234" fmla="*/ 2238373 h 2973907"/>
              <a:gd name="connsiteX2235" fmla="*/ 1057926 w 4016295"/>
              <a:gd name="connsiteY2235" fmla="*/ 2264485 h 2973907"/>
              <a:gd name="connsiteX2236" fmla="*/ 1050030 w 4016295"/>
              <a:gd name="connsiteY2236" fmla="*/ 2211626 h 2973907"/>
              <a:gd name="connsiteX2237" fmla="*/ 1054233 w 4016295"/>
              <a:gd name="connsiteY2237" fmla="*/ 2097249 h 2973907"/>
              <a:gd name="connsiteX2238" fmla="*/ 1050793 w 4016295"/>
              <a:gd name="connsiteY2238" fmla="*/ 2055344 h 2973907"/>
              <a:gd name="connsiteX2239" fmla="*/ 1007105 w 4016295"/>
              <a:gd name="connsiteY2239" fmla="*/ 2090498 h 2973907"/>
              <a:gd name="connsiteX2240" fmla="*/ 1002139 w 4016295"/>
              <a:gd name="connsiteY2240" fmla="*/ 2082856 h 2973907"/>
              <a:gd name="connsiteX2241" fmla="*/ 1027103 w 4016295"/>
              <a:gd name="connsiteY2241" fmla="*/ 2052924 h 2973907"/>
              <a:gd name="connsiteX2242" fmla="*/ 1046973 w 4016295"/>
              <a:gd name="connsiteY2242" fmla="*/ 2020190 h 2973907"/>
              <a:gd name="connsiteX2243" fmla="*/ 1039331 w 4016295"/>
              <a:gd name="connsiteY2243" fmla="*/ 1968860 h 2973907"/>
              <a:gd name="connsiteX2244" fmla="*/ 1036910 w 4016295"/>
              <a:gd name="connsiteY2244" fmla="*/ 1958926 h 2973907"/>
              <a:gd name="connsiteX2245" fmla="*/ 986345 w 4016295"/>
              <a:gd name="connsiteY2245" fmla="*/ 2042480 h 2973907"/>
              <a:gd name="connsiteX2246" fmla="*/ 978574 w 4016295"/>
              <a:gd name="connsiteY2246" fmla="*/ 2037768 h 2973907"/>
              <a:gd name="connsiteX2247" fmla="*/ 1000228 w 4016295"/>
              <a:gd name="connsiteY2247" fmla="*/ 1987457 h 2973907"/>
              <a:gd name="connsiteX2248" fmla="*/ 1026085 w 4016295"/>
              <a:gd name="connsiteY2248" fmla="*/ 1921352 h 2973907"/>
              <a:gd name="connsiteX2249" fmla="*/ 1013474 w 4016295"/>
              <a:gd name="connsiteY2249" fmla="*/ 1867857 h 2973907"/>
              <a:gd name="connsiteX2250" fmla="*/ 966093 w 4016295"/>
              <a:gd name="connsiteY2250" fmla="*/ 1600764 h 2973907"/>
              <a:gd name="connsiteX2251" fmla="*/ 986472 w 4016295"/>
              <a:gd name="connsiteY2251" fmla="*/ 1444609 h 2973907"/>
              <a:gd name="connsiteX2252" fmla="*/ 999209 w 4016295"/>
              <a:gd name="connsiteY2252" fmla="*/ 1455691 h 2973907"/>
              <a:gd name="connsiteX2253" fmla="*/ 1005705 w 4016295"/>
              <a:gd name="connsiteY2253" fmla="*/ 1678077 h 2973907"/>
              <a:gd name="connsiteX2254" fmla="*/ 1073337 w 4016295"/>
              <a:gd name="connsiteY2254" fmla="*/ 1735012 h 2973907"/>
              <a:gd name="connsiteX2255" fmla="*/ 1136003 w 4016295"/>
              <a:gd name="connsiteY2255" fmla="*/ 1789653 h 2973907"/>
              <a:gd name="connsiteX2256" fmla="*/ 1129762 w 4016295"/>
              <a:gd name="connsiteY2256" fmla="*/ 1797039 h 2973907"/>
              <a:gd name="connsiteX2257" fmla="*/ 1010672 w 4016295"/>
              <a:gd name="connsiteY2257" fmla="*/ 1698328 h 2973907"/>
              <a:gd name="connsiteX2258" fmla="*/ 1011564 w 4016295"/>
              <a:gd name="connsiteY2258" fmla="*/ 1702023 h 2973907"/>
              <a:gd name="connsiteX2259" fmla="*/ 1030797 w 4016295"/>
              <a:gd name="connsiteY2259" fmla="*/ 1774368 h 2973907"/>
              <a:gd name="connsiteX2260" fmla="*/ 1038821 w 4016295"/>
              <a:gd name="connsiteY2260" fmla="*/ 1884669 h 2973907"/>
              <a:gd name="connsiteX2261" fmla="*/ 1072192 w 4016295"/>
              <a:gd name="connsiteY2261" fmla="*/ 2053179 h 2973907"/>
              <a:gd name="connsiteX2262" fmla="*/ 1071682 w 4016295"/>
              <a:gd name="connsiteY2262" fmla="*/ 2167301 h 2973907"/>
              <a:gd name="connsiteX2263" fmla="*/ 1080343 w 4016295"/>
              <a:gd name="connsiteY2263" fmla="*/ 2273400 h 2973907"/>
              <a:gd name="connsiteX2264" fmla="*/ 1098684 w 4016295"/>
              <a:gd name="connsiteY2264" fmla="*/ 2208951 h 2973907"/>
              <a:gd name="connsiteX2265" fmla="*/ 1114096 w 4016295"/>
              <a:gd name="connsiteY2265" fmla="*/ 2203857 h 2973907"/>
              <a:gd name="connsiteX2266" fmla="*/ 1132309 w 4016295"/>
              <a:gd name="connsiteY2266" fmla="*/ 2154565 h 2973907"/>
              <a:gd name="connsiteX2267" fmla="*/ 1113076 w 4016295"/>
              <a:gd name="connsiteY2267" fmla="*/ 2074195 h 2973907"/>
              <a:gd name="connsiteX2268" fmla="*/ 1111803 w 4016295"/>
              <a:gd name="connsiteY2268" fmla="*/ 2072412 h 2973907"/>
              <a:gd name="connsiteX2269" fmla="*/ 1125049 w 4016295"/>
              <a:gd name="connsiteY2269" fmla="*/ 2064005 h 2973907"/>
              <a:gd name="connsiteX2270" fmla="*/ 1126196 w 4016295"/>
              <a:gd name="connsiteY2270" fmla="*/ 2065789 h 2973907"/>
              <a:gd name="connsiteX2271" fmla="*/ 1168355 w 4016295"/>
              <a:gd name="connsiteY2271" fmla="*/ 2087696 h 2973907"/>
              <a:gd name="connsiteX2272" fmla="*/ 1148359 w 4016295"/>
              <a:gd name="connsiteY2272" fmla="*/ 2039423 h 2973907"/>
              <a:gd name="connsiteX2273" fmla="*/ 1103779 w 4016295"/>
              <a:gd name="connsiteY2273" fmla="*/ 1985418 h 2973907"/>
              <a:gd name="connsiteX2274" fmla="*/ 1105817 w 4016295"/>
              <a:gd name="connsiteY2274" fmla="*/ 1981470 h 2973907"/>
              <a:gd name="connsiteX2275" fmla="*/ 1162368 w 4016295"/>
              <a:gd name="connsiteY2275" fmla="*/ 2027705 h 2973907"/>
              <a:gd name="connsiteX2276" fmla="*/ 1169629 w 4016295"/>
              <a:gd name="connsiteY2276" fmla="*/ 2038277 h 2973907"/>
              <a:gd name="connsiteX2277" fmla="*/ 1168355 w 4016295"/>
              <a:gd name="connsiteY2277" fmla="*/ 2023374 h 2973907"/>
              <a:gd name="connsiteX2278" fmla="*/ 1149378 w 4016295"/>
              <a:gd name="connsiteY2278" fmla="*/ 1983508 h 2973907"/>
              <a:gd name="connsiteX2279" fmla="*/ 1101996 w 4016295"/>
              <a:gd name="connsiteY2279" fmla="*/ 1928484 h 2973907"/>
              <a:gd name="connsiteX2280" fmla="*/ 1113205 w 4016295"/>
              <a:gd name="connsiteY2280" fmla="*/ 1917912 h 2973907"/>
              <a:gd name="connsiteX2281" fmla="*/ 1169629 w 4016295"/>
              <a:gd name="connsiteY2281" fmla="*/ 1983763 h 2973907"/>
              <a:gd name="connsiteX2282" fmla="*/ 1175998 w 4016295"/>
              <a:gd name="connsiteY2282" fmla="*/ 1995354 h 2973907"/>
              <a:gd name="connsiteX2283" fmla="*/ 1118044 w 4016295"/>
              <a:gd name="connsiteY2283" fmla="*/ 1866328 h 2973907"/>
              <a:gd name="connsiteX2284" fmla="*/ 1104415 w 4016295"/>
              <a:gd name="connsiteY2284" fmla="*/ 1849006 h 2973907"/>
              <a:gd name="connsiteX2285" fmla="*/ 1123266 w 4016295"/>
              <a:gd name="connsiteY2285" fmla="*/ 1833977 h 2973907"/>
              <a:gd name="connsiteX2286" fmla="*/ 1172304 w 4016295"/>
              <a:gd name="connsiteY2286" fmla="*/ 1876518 h 2973907"/>
              <a:gd name="connsiteX2287" fmla="*/ 1146320 w 4016295"/>
              <a:gd name="connsiteY2287" fmla="*/ 1768764 h 2973907"/>
              <a:gd name="connsiteX2288" fmla="*/ 1051176 w 4016295"/>
              <a:gd name="connsiteY2288" fmla="*/ 1664449 h 2973907"/>
              <a:gd name="connsiteX2289" fmla="*/ 1021880 w 4016295"/>
              <a:gd name="connsiteY2289" fmla="*/ 1557586 h 2973907"/>
              <a:gd name="connsiteX2290" fmla="*/ 1149122 w 4016295"/>
              <a:gd name="connsiteY2290" fmla="*/ 1332143 h 2973907"/>
              <a:gd name="connsiteX2291" fmla="*/ 1258532 w 4016295"/>
              <a:gd name="connsiteY2291" fmla="*/ 1224898 h 2973907"/>
              <a:gd name="connsiteX2292" fmla="*/ 1325784 w 4016295"/>
              <a:gd name="connsiteY2292" fmla="*/ 1150897 h 2973907"/>
              <a:gd name="connsiteX2293" fmla="*/ 1355206 w 4016295"/>
              <a:gd name="connsiteY2293" fmla="*/ 1109120 h 2973907"/>
              <a:gd name="connsiteX2294" fmla="*/ 1393544 w 4016295"/>
              <a:gd name="connsiteY2294" fmla="*/ 1068744 h 2973907"/>
              <a:gd name="connsiteX2295" fmla="*/ 1398129 w 4016295"/>
              <a:gd name="connsiteY2295" fmla="*/ 1060719 h 2973907"/>
              <a:gd name="connsiteX2296" fmla="*/ 1408191 w 4016295"/>
              <a:gd name="connsiteY2296" fmla="*/ 1065941 h 2973907"/>
              <a:gd name="connsiteX2297" fmla="*/ 1356988 w 4016295"/>
              <a:gd name="connsiteY2297" fmla="*/ 1242220 h 2973907"/>
              <a:gd name="connsiteX2298" fmla="*/ 1349856 w 4016295"/>
              <a:gd name="connsiteY2298" fmla="*/ 1280940 h 2973907"/>
              <a:gd name="connsiteX2299" fmla="*/ 1341704 w 4016295"/>
              <a:gd name="connsiteY2299" fmla="*/ 1348700 h 2973907"/>
              <a:gd name="connsiteX2300" fmla="*/ 1374311 w 4016295"/>
              <a:gd name="connsiteY2300" fmla="*/ 1450723 h 2973907"/>
              <a:gd name="connsiteX2301" fmla="*/ 1365140 w 4016295"/>
              <a:gd name="connsiteY2301" fmla="*/ 1463588 h 2973907"/>
              <a:gd name="connsiteX2302" fmla="*/ 1321581 w 4016295"/>
              <a:gd name="connsiteY2302" fmla="*/ 1392771 h 2973907"/>
              <a:gd name="connsiteX2303" fmla="*/ 1333043 w 4016295"/>
              <a:gd name="connsiteY2303" fmla="*/ 1485878 h 2973907"/>
              <a:gd name="connsiteX2304" fmla="*/ 1363994 w 4016295"/>
              <a:gd name="connsiteY2304" fmla="*/ 1615666 h 2973907"/>
              <a:gd name="connsiteX2305" fmla="*/ 1366924 w 4016295"/>
              <a:gd name="connsiteY2305" fmla="*/ 1614647 h 2973907"/>
              <a:gd name="connsiteX2306" fmla="*/ 1411120 w 4016295"/>
              <a:gd name="connsiteY2306" fmla="*/ 1678587 h 2973907"/>
              <a:gd name="connsiteX2307" fmla="*/ 1396983 w 4016295"/>
              <a:gd name="connsiteY2307" fmla="*/ 1692343 h 2973907"/>
              <a:gd name="connsiteX2308" fmla="*/ 1373675 w 4016295"/>
              <a:gd name="connsiteY2308" fmla="*/ 1658717 h 2973907"/>
              <a:gd name="connsiteX2309" fmla="*/ 1380933 w 4016295"/>
              <a:gd name="connsiteY2309" fmla="*/ 1699093 h 2973907"/>
              <a:gd name="connsiteX2310" fmla="*/ 1383099 w 4016295"/>
              <a:gd name="connsiteY2310" fmla="*/ 1754753 h 2973907"/>
              <a:gd name="connsiteX2311" fmla="*/ 1413157 w 4016295"/>
              <a:gd name="connsiteY2311" fmla="*/ 1795511 h 2973907"/>
              <a:gd name="connsiteX2312" fmla="*/ 1447038 w 4016295"/>
              <a:gd name="connsiteY2312" fmla="*/ 1842256 h 2973907"/>
              <a:gd name="connsiteX2313" fmla="*/ 1439270 w 4016295"/>
              <a:gd name="connsiteY2313" fmla="*/ 1849898 h 2973907"/>
              <a:gd name="connsiteX2314" fmla="*/ 1396218 w 4016295"/>
              <a:gd name="connsiteY2314" fmla="*/ 1807738 h 2973907"/>
              <a:gd name="connsiteX2315" fmla="*/ 1385647 w 4016295"/>
              <a:gd name="connsiteY2315" fmla="*/ 1793600 h 2973907"/>
              <a:gd name="connsiteX2316" fmla="*/ 1386156 w 4016295"/>
              <a:gd name="connsiteY2316" fmla="*/ 1798568 h 2973907"/>
              <a:gd name="connsiteX2317" fmla="*/ 1427169 w 4016295"/>
              <a:gd name="connsiteY2317" fmla="*/ 1905685 h 2973907"/>
              <a:gd name="connsiteX2318" fmla="*/ 1403860 w 4016295"/>
              <a:gd name="connsiteY2318" fmla="*/ 1911799 h 2973907"/>
              <a:gd name="connsiteX2319" fmla="*/ 1359536 w 4016295"/>
              <a:gd name="connsiteY2319" fmla="*/ 1720873 h 2973907"/>
              <a:gd name="connsiteX2320" fmla="*/ 1309480 w 4016295"/>
              <a:gd name="connsiteY2320" fmla="*/ 1469956 h 2973907"/>
              <a:gd name="connsiteX2321" fmla="*/ 1322090 w 4016295"/>
              <a:gd name="connsiteY2321" fmla="*/ 1293167 h 2973907"/>
              <a:gd name="connsiteX2322" fmla="*/ 1332660 w 4016295"/>
              <a:gd name="connsiteY2322" fmla="*/ 1256614 h 2973907"/>
              <a:gd name="connsiteX2323" fmla="*/ 1351131 w 4016295"/>
              <a:gd name="connsiteY2323" fmla="*/ 1155864 h 2973907"/>
              <a:gd name="connsiteX2324" fmla="*/ 1361957 w 4016295"/>
              <a:gd name="connsiteY2324" fmla="*/ 1126951 h 2973907"/>
              <a:gd name="connsiteX2325" fmla="*/ 1226689 w 4016295"/>
              <a:gd name="connsiteY2325" fmla="*/ 1327049 h 2973907"/>
              <a:gd name="connsiteX2326" fmla="*/ 1225543 w 4016295"/>
              <a:gd name="connsiteY2326" fmla="*/ 1355833 h 2973907"/>
              <a:gd name="connsiteX2327" fmla="*/ 1230384 w 4016295"/>
              <a:gd name="connsiteY2327" fmla="*/ 1402195 h 2973907"/>
              <a:gd name="connsiteX2328" fmla="*/ 1222996 w 4016295"/>
              <a:gd name="connsiteY2328" fmla="*/ 1407163 h 2973907"/>
              <a:gd name="connsiteX2329" fmla="*/ 1206056 w 4016295"/>
              <a:gd name="connsiteY2329" fmla="*/ 1359400 h 2973907"/>
              <a:gd name="connsiteX2330" fmla="*/ 1186186 w 4016295"/>
              <a:gd name="connsiteY2330" fmla="*/ 1393280 h 2973907"/>
              <a:gd name="connsiteX2331" fmla="*/ 1193064 w 4016295"/>
              <a:gd name="connsiteY2331" fmla="*/ 1401304 h 2973907"/>
              <a:gd name="connsiteX2332" fmla="*/ 1204655 w 4016295"/>
              <a:gd name="connsiteY2332" fmla="*/ 1458111 h 2973907"/>
              <a:gd name="connsiteX2333" fmla="*/ 1205674 w 4016295"/>
              <a:gd name="connsiteY2333" fmla="*/ 1495176 h 2973907"/>
              <a:gd name="connsiteX2334" fmla="*/ 1197649 w 4016295"/>
              <a:gd name="connsiteY2334" fmla="*/ 1496577 h 2973907"/>
              <a:gd name="connsiteX2335" fmla="*/ 1175488 w 4016295"/>
              <a:gd name="connsiteY2335" fmla="*/ 1455181 h 2973907"/>
              <a:gd name="connsiteX2336" fmla="*/ 1170647 w 4016295"/>
              <a:gd name="connsiteY2336" fmla="*/ 1419518 h 2973907"/>
              <a:gd name="connsiteX2337" fmla="*/ 1157910 w 4016295"/>
              <a:gd name="connsiteY2337" fmla="*/ 1441298 h 2973907"/>
              <a:gd name="connsiteX2338" fmla="*/ 1141989 w 4016295"/>
              <a:gd name="connsiteY2338" fmla="*/ 1475178 h 2973907"/>
              <a:gd name="connsiteX2339" fmla="*/ 1144919 w 4016295"/>
              <a:gd name="connsiteY2339" fmla="*/ 1500015 h 2973907"/>
              <a:gd name="connsiteX2340" fmla="*/ 1145301 w 4016295"/>
              <a:gd name="connsiteY2340" fmla="*/ 1546760 h 2973907"/>
              <a:gd name="connsiteX2341" fmla="*/ 1134347 w 4016295"/>
              <a:gd name="connsiteY2341" fmla="*/ 1548925 h 2973907"/>
              <a:gd name="connsiteX2342" fmla="*/ 1125559 w 4016295"/>
              <a:gd name="connsiteY2342" fmla="*/ 1535424 h 2973907"/>
              <a:gd name="connsiteX2343" fmla="*/ 1120718 w 4016295"/>
              <a:gd name="connsiteY2343" fmla="*/ 1579366 h 2973907"/>
              <a:gd name="connsiteX2344" fmla="*/ 1155109 w 4016295"/>
              <a:gd name="connsiteY2344" fmla="*/ 1613883 h 2973907"/>
              <a:gd name="connsiteX2345" fmla="*/ 1229366 w 4016295"/>
              <a:gd name="connsiteY2345" fmla="*/ 1528291 h 2973907"/>
              <a:gd name="connsiteX2346" fmla="*/ 1246178 w 4016295"/>
              <a:gd name="connsiteY2346" fmla="*/ 1527240 h 2973907"/>
              <a:gd name="connsiteX2347" fmla="*/ 1249495 w 4016295"/>
              <a:gd name="connsiteY2347" fmla="*/ 1541753 h 2973907"/>
              <a:gd name="connsiteX2348" fmla="*/ 1256447 w 4016295"/>
              <a:gd name="connsiteY2348" fmla="*/ 1538315 h 2973907"/>
              <a:gd name="connsiteX2349" fmla="*/ 1264009 w 4016295"/>
              <a:gd name="connsiteY2349" fmla="*/ 1542100 h 2973907"/>
              <a:gd name="connsiteX2350" fmla="*/ 1284515 w 4016295"/>
              <a:gd name="connsiteY2350" fmla="*/ 1578400 h 2973907"/>
              <a:gd name="connsiteX2351" fmla="*/ 1273689 w 4016295"/>
              <a:gd name="connsiteY2351" fmla="*/ 1588463 h 2973907"/>
              <a:gd name="connsiteX2352" fmla="*/ 1253723 w 4016295"/>
              <a:gd name="connsiteY2352" fmla="*/ 1577127 h 2973907"/>
              <a:gd name="connsiteX2353" fmla="*/ 1244275 w 4016295"/>
              <a:gd name="connsiteY2353" fmla="*/ 1557832 h 2973907"/>
              <a:gd name="connsiteX2354" fmla="*/ 1219568 w 4016295"/>
              <a:gd name="connsiteY2354" fmla="*/ 1617724 h 2973907"/>
              <a:gd name="connsiteX2355" fmla="*/ 1262608 w 4016295"/>
              <a:gd name="connsiteY2355" fmla="*/ 1849389 h 2973907"/>
              <a:gd name="connsiteX2356" fmla="*/ 1269231 w 4016295"/>
              <a:gd name="connsiteY2356" fmla="*/ 1838434 h 2973907"/>
              <a:gd name="connsiteX2357" fmla="*/ 1290247 w 4016295"/>
              <a:gd name="connsiteY2357" fmla="*/ 1794875 h 2973907"/>
              <a:gd name="connsiteX2358" fmla="*/ 1312410 w 4016295"/>
              <a:gd name="connsiteY2358" fmla="*/ 1806083 h 2973907"/>
              <a:gd name="connsiteX2359" fmla="*/ 1293941 w 4016295"/>
              <a:gd name="connsiteY2359" fmla="*/ 1845313 h 2973907"/>
              <a:gd name="connsiteX2360" fmla="*/ 1379151 w 4016295"/>
              <a:gd name="connsiteY2360" fmla="*/ 1992424 h 2973907"/>
              <a:gd name="connsiteX2361" fmla="*/ 1390614 w 4016295"/>
              <a:gd name="connsiteY2361" fmla="*/ 1963511 h 2973907"/>
              <a:gd name="connsiteX2362" fmla="*/ 1394435 w 4016295"/>
              <a:gd name="connsiteY2362" fmla="*/ 1958926 h 2973907"/>
              <a:gd name="connsiteX2363" fmla="*/ 1399020 w 4016295"/>
              <a:gd name="connsiteY2363" fmla="*/ 1932178 h 2973907"/>
              <a:gd name="connsiteX2364" fmla="*/ 1420163 w 4016295"/>
              <a:gd name="connsiteY2364" fmla="*/ 1939820 h 2973907"/>
              <a:gd name="connsiteX2365" fmla="*/ 1499132 w 4016295"/>
              <a:gd name="connsiteY2365" fmla="*/ 2054452 h 2973907"/>
              <a:gd name="connsiteX2366" fmla="*/ 1463596 w 4016295"/>
              <a:gd name="connsiteY2366" fmla="*/ 1976502 h 2973907"/>
              <a:gd name="connsiteX2367" fmla="*/ 1466399 w 4016295"/>
              <a:gd name="connsiteY2367" fmla="*/ 1908105 h 2973907"/>
              <a:gd name="connsiteX2368" fmla="*/ 1425131 w 4016295"/>
              <a:gd name="connsiteY2368" fmla="*/ 1732336 h 2973907"/>
              <a:gd name="connsiteX2369" fmla="*/ 1439269 w 4016295"/>
              <a:gd name="connsiteY2369" fmla="*/ 1718580 h 2973907"/>
              <a:gd name="connsiteX2370" fmla="*/ 1453916 w 4016295"/>
              <a:gd name="connsiteY2370" fmla="*/ 1731446 h 2973907"/>
              <a:gd name="connsiteX2371" fmla="*/ 1459139 w 4016295"/>
              <a:gd name="connsiteY2371" fmla="*/ 1731063 h 2973907"/>
              <a:gd name="connsiteX2372" fmla="*/ 1464233 w 4016295"/>
              <a:gd name="connsiteY2372" fmla="*/ 1734629 h 2973907"/>
              <a:gd name="connsiteX2373" fmla="*/ 1441308 w 4016295"/>
              <a:gd name="connsiteY2373" fmla="*/ 1677185 h 2973907"/>
              <a:gd name="connsiteX2374" fmla="*/ 1448312 w 4016295"/>
              <a:gd name="connsiteY2374" fmla="*/ 1674129 h 2973907"/>
              <a:gd name="connsiteX2375" fmla="*/ 1475569 w 4016295"/>
              <a:gd name="connsiteY2375" fmla="*/ 1707627 h 2973907"/>
              <a:gd name="connsiteX2376" fmla="*/ 1465125 w 4016295"/>
              <a:gd name="connsiteY2376" fmla="*/ 1685847 h 2973907"/>
              <a:gd name="connsiteX2377" fmla="*/ 1415578 w 4016295"/>
              <a:gd name="connsiteY2377" fmla="*/ 1617959 h 2973907"/>
              <a:gd name="connsiteX2378" fmla="*/ 1425258 w 4016295"/>
              <a:gd name="connsiteY2378" fmla="*/ 1608151 h 2973907"/>
              <a:gd name="connsiteX2379" fmla="*/ 1476716 w 4016295"/>
              <a:gd name="connsiteY2379" fmla="*/ 1671964 h 2973907"/>
              <a:gd name="connsiteX2380" fmla="*/ 1415324 w 4016295"/>
              <a:gd name="connsiteY2380" fmla="*/ 1540773 h 2973907"/>
              <a:gd name="connsiteX2381" fmla="*/ 1422838 w 4016295"/>
              <a:gd name="connsiteY2381" fmla="*/ 1531729 h 2973907"/>
              <a:gd name="connsiteX2382" fmla="*/ 1483466 w 4016295"/>
              <a:gd name="connsiteY2382" fmla="*/ 1554657 h 2973907"/>
              <a:gd name="connsiteX2383" fmla="*/ 1458883 w 4016295"/>
              <a:gd name="connsiteY2383" fmla="*/ 1512880 h 2973907"/>
              <a:gd name="connsiteX2384" fmla="*/ 1420800 w 4016295"/>
              <a:gd name="connsiteY2384" fmla="*/ 1424612 h 2973907"/>
              <a:gd name="connsiteX2385" fmla="*/ 1433156 w 4016295"/>
              <a:gd name="connsiteY2385" fmla="*/ 1420155 h 2973907"/>
              <a:gd name="connsiteX2386" fmla="*/ 1477098 w 4016295"/>
              <a:gd name="connsiteY2386" fmla="*/ 1504091 h 2973907"/>
              <a:gd name="connsiteX2387" fmla="*/ 1494293 w 4016295"/>
              <a:gd name="connsiteY2387" fmla="*/ 1527273 h 2973907"/>
              <a:gd name="connsiteX2388" fmla="*/ 1469456 w 4016295"/>
              <a:gd name="connsiteY2388" fmla="*/ 1464988 h 2973907"/>
              <a:gd name="connsiteX2389" fmla="*/ 1407553 w 4016295"/>
              <a:gd name="connsiteY2389" fmla="*/ 1277374 h 2973907"/>
              <a:gd name="connsiteX2390" fmla="*/ 1461304 w 4016295"/>
              <a:gd name="connsiteY2390" fmla="*/ 1010918 h 2973907"/>
              <a:gd name="connsiteX2391" fmla="*/ 1465380 w 4016295"/>
              <a:gd name="connsiteY2391" fmla="*/ 1006078 h 2973907"/>
              <a:gd name="connsiteX2392" fmla="*/ 1559378 w 4016295"/>
              <a:gd name="connsiteY2392" fmla="*/ 920104 h 2973907"/>
              <a:gd name="connsiteX2393" fmla="*/ 1725340 w 4016295"/>
              <a:gd name="connsiteY2393" fmla="*/ 796684 h 2973907"/>
              <a:gd name="connsiteX2394" fmla="*/ 1902001 w 4016295"/>
              <a:gd name="connsiteY2394" fmla="*/ 683961 h 2973907"/>
              <a:gd name="connsiteX2395" fmla="*/ 1913463 w 4016295"/>
              <a:gd name="connsiteY2395" fmla="*/ 679376 h 2973907"/>
              <a:gd name="connsiteX2396" fmla="*/ 1923399 w 4016295"/>
              <a:gd name="connsiteY2396" fmla="*/ 685109 h 2973907"/>
              <a:gd name="connsiteX2397" fmla="*/ 1918048 w 4016295"/>
              <a:gd name="connsiteY2397" fmla="*/ 697717 h 2973907"/>
              <a:gd name="connsiteX2398" fmla="*/ 1826471 w 4016295"/>
              <a:gd name="connsiteY2398" fmla="*/ 803944 h 2973907"/>
              <a:gd name="connsiteX2399" fmla="*/ 1750050 w 4016295"/>
              <a:gd name="connsiteY2399" fmla="*/ 891956 h 2973907"/>
              <a:gd name="connsiteX2400" fmla="*/ 1729289 w 4016295"/>
              <a:gd name="connsiteY2400" fmla="*/ 925326 h 2973907"/>
              <a:gd name="connsiteX2401" fmla="*/ 1710182 w 4016295"/>
              <a:gd name="connsiteY2401" fmla="*/ 985954 h 2973907"/>
              <a:gd name="connsiteX2402" fmla="*/ 1703814 w 4016295"/>
              <a:gd name="connsiteY2402" fmla="*/ 986336 h 2973907"/>
              <a:gd name="connsiteX2403" fmla="*/ 1710692 w 4016295"/>
              <a:gd name="connsiteY2403" fmla="*/ 933860 h 2973907"/>
              <a:gd name="connsiteX2404" fmla="*/ 1706107 w 4016295"/>
              <a:gd name="connsiteY2404" fmla="*/ 938699 h 2973907"/>
              <a:gd name="connsiteX2405" fmla="*/ 1674010 w 4016295"/>
              <a:gd name="connsiteY2405" fmla="*/ 969523 h 2973907"/>
              <a:gd name="connsiteX2406" fmla="*/ 1660891 w 4016295"/>
              <a:gd name="connsiteY2406" fmla="*/ 1011937 h 2973907"/>
              <a:gd name="connsiteX2407" fmla="*/ 1643314 w 4016295"/>
              <a:gd name="connsiteY2407" fmla="*/ 1049384 h 2973907"/>
              <a:gd name="connsiteX2408" fmla="*/ 1634526 w 4016295"/>
              <a:gd name="connsiteY2408" fmla="*/ 1044926 h 2973907"/>
              <a:gd name="connsiteX2409" fmla="*/ 1649938 w 4016295"/>
              <a:gd name="connsiteY2409" fmla="*/ 994742 h 2973907"/>
              <a:gd name="connsiteX2410" fmla="*/ 1651975 w 4016295"/>
              <a:gd name="connsiteY2410" fmla="*/ 990029 h 2973907"/>
              <a:gd name="connsiteX2411" fmla="*/ 1612872 w 4016295"/>
              <a:gd name="connsiteY2411" fmla="*/ 1027094 h 2973907"/>
              <a:gd name="connsiteX2412" fmla="*/ 1604849 w 4016295"/>
              <a:gd name="connsiteY2412" fmla="*/ 1064286 h 2973907"/>
              <a:gd name="connsiteX2413" fmla="*/ 1604085 w 4016295"/>
              <a:gd name="connsiteY2413" fmla="*/ 1101095 h 2973907"/>
              <a:gd name="connsiteX2414" fmla="*/ 1596060 w 4016295"/>
              <a:gd name="connsiteY2414" fmla="*/ 1102370 h 2973907"/>
              <a:gd name="connsiteX2415" fmla="*/ 1591220 w 4016295"/>
              <a:gd name="connsiteY2415" fmla="*/ 1055752 h 2973907"/>
              <a:gd name="connsiteX2416" fmla="*/ 1592749 w 4016295"/>
              <a:gd name="connsiteY2416" fmla="*/ 1047218 h 2973907"/>
              <a:gd name="connsiteX2417" fmla="*/ 1557137 w 4016295"/>
              <a:gd name="connsiteY2417" fmla="*/ 1091368 h 2973907"/>
              <a:gd name="connsiteX2418" fmla="*/ 1553645 w 4016295"/>
              <a:gd name="connsiteY2418" fmla="*/ 1107391 h 2973907"/>
              <a:gd name="connsiteX2419" fmla="*/ 1544509 w 4016295"/>
              <a:gd name="connsiteY2419" fmla="*/ 1107025 h 2973907"/>
              <a:gd name="connsiteX2420" fmla="*/ 1531720 w 4016295"/>
              <a:gd name="connsiteY2420" fmla="*/ 1122879 h 2973907"/>
              <a:gd name="connsiteX2421" fmla="*/ 1532996 w 4016295"/>
              <a:gd name="connsiteY2421" fmla="*/ 1123407 h 2973907"/>
              <a:gd name="connsiteX2422" fmla="*/ 1533776 w 4016295"/>
              <a:gd name="connsiteY2422" fmla="*/ 1129298 h 2973907"/>
              <a:gd name="connsiteX2423" fmla="*/ 1529319 w 4016295"/>
              <a:gd name="connsiteY2423" fmla="*/ 1151205 h 2973907"/>
              <a:gd name="connsiteX2424" fmla="*/ 1518874 w 4016295"/>
              <a:gd name="connsiteY2424" fmla="*/ 1154389 h 2973907"/>
              <a:gd name="connsiteX2425" fmla="*/ 1516955 w 4016295"/>
              <a:gd name="connsiteY2425" fmla="*/ 1149558 h 2973907"/>
              <a:gd name="connsiteX2426" fmla="*/ 1505754 w 4016295"/>
              <a:gd name="connsiteY2426" fmla="*/ 1171021 h 2973907"/>
              <a:gd name="connsiteX2427" fmla="*/ 1489708 w 4016295"/>
              <a:gd name="connsiteY2427" fmla="*/ 1221841 h 2973907"/>
              <a:gd name="connsiteX2428" fmla="*/ 1627266 w 4016295"/>
              <a:gd name="connsiteY2428" fmla="*/ 1189871 h 2973907"/>
              <a:gd name="connsiteX2429" fmla="*/ 1710310 w 4016295"/>
              <a:gd name="connsiteY2429" fmla="*/ 1102879 h 2973907"/>
              <a:gd name="connsiteX2430" fmla="*/ 1718462 w 4016295"/>
              <a:gd name="connsiteY2430" fmla="*/ 1107591 h 2973907"/>
              <a:gd name="connsiteX2431" fmla="*/ 1709673 w 4016295"/>
              <a:gd name="connsiteY2431" fmla="*/ 1131154 h 2973907"/>
              <a:gd name="connsiteX2432" fmla="*/ 1711711 w 4016295"/>
              <a:gd name="connsiteY2432" fmla="*/ 1134594 h 2973907"/>
              <a:gd name="connsiteX2433" fmla="*/ 1706235 w 4016295"/>
              <a:gd name="connsiteY2433" fmla="*/ 1183759 h 2973907"/>
              <a:gd name="connsiteX2434" fmla="*/ 1701012 w 4016295"/>
              <a:gd name="connsiteY2434" fmla="*/ 1236489 h 2973907"/>
              <a:gd name="connsiteX2435" fmla="*/ 1691969 w 4016295"/>
              <a:gd name="connsiteY2435" fmla="*/ 1236235 h 2973907"/>
              <a:gd name="connsiteX2436" fmla="*/ 1688148 w 4016295"/>
              <a:gd name="connsiteY2436" fmla="*/ 1182229 h 2973907"/>
              <a:gd name="connsiteX2437" fmla="*/ 1689294 w 4016295"/>
              <a:gd name="connsiteY2437" fmla="*/ 1165799 h 2973907"/>
              <a:gd name="connsiteX2438" fmla="*/ 1671844 w 4016295"/>
              <a:gd name="connsiteY2438" fmla="*/ 1187833 h 2973907"/>
              <a:gd name="connsiteX2439" fmla="*/ 1671717 w 4016295"/>
              <a:gd name="connsiteY2439" fmla="*/ 1191909 h 2973907"/>
              <a:gd name="connsiteX2440" fmla="*/ 1664075 w 4016295"/>
              <a:gd name="connsiteY2440" fmla="*/ 1253302 h 2973907"/>
              <a:gd name="connsiteX2441" fmla="*/ 1654905 w 4016295"/>
              <a:gd name="connsiteY2441" fmla="*/ 1255339 h 2973907"/>
              <a:gd name="connsiteX2442" fmla="*/ 1644078 w 4016295"/>
              <a:gd name="connsiteY2442" fmla="*/ 1217511 h 2973907"/>
              <a:gd name="connsiteX2443" fmla="*/ 1620005 w 4016295"/>
              <a:gd name="connsiteY2443" fmla="*/ 1241966 h 2973907"/>
              <a:gd name="connsiteX2444" fmla="*/ 1627647 w 4016295"/>
              <a:gd name="connsiteY2444" fmla="*/ 1309344 h 2973907"/>
              <a:gd name="connsiteX2445" fmla="*/ 1616821 w 4016295"/>
              <a:gd name="connsiteY2445" fmla="*/ 1312274 h 2973907"/>
              <a:gd name="connsiteX2446" fmla="*/ 1606887 w 4016295"/>
              <a:gd name="connsiteY2446" fmla="*/ 1254703 h 2973907"/>
              <a:gd name="connsiteX2447" fmla="*/ 1588444 w 4016295"/>
              <a:gd name="connsiteY2447" fmla="*/ 1281430 h 2973907"/>
              <a:gd name="connsiteX2448" fmla="*/ 1588164 w 4016295"/>
              <a:gd name="connsiteY2448" fmla="*/ 1296914 h 2973907"/>
              <a:gd name="connsiteX2449" fmla="*/ 1589947 w 4016295"/>
              <a:gd name="connsiteY2449" fmla="*/ 1320479 h 2973907"/>
              <a:gd name="connsiteX2450" fmla="*/ 1578612 w 4016295"/>
              <a:gd name="connsiteY2450" fmla="*/ 1325064 h 2973907"/>
              <a:gd name="connsiteX2451" fmla="*/ 1570566 w 4016295"/>
              <a:gd name="connsiteY2451" fmla="*/ 1307338 h 2973907"/>
              <a:gd name="connsiteX2452" fmla="*/ 1554921 w 4016295"/>
              <a:gd name="connsiteY2452" fmla="*/ 1330009 h 2973907"/>
              <a:gd name="connsiteX2453" fmla="*/ 1541165 w 4016295"/>
              <a:gd name="connsiteY2453" fmla="*/ 1416589 h 2973907"/>
              <a:gd name="connsiteX2454" fmla="*/ 1660382 w 4016295"/>
              <a:gd name="connsiteY2454" fmla="*/ 1362712 h 2973907"/>
              <a:gd name="connsiteX2455" fmla="*/ 1673629 w 4016295"/>
              <a:gd name="connsiteY2455" fmla="*/ 1357361 h 2973907"/>
              <a:gd name="connsiteX2456" fmla="*/ 1682496 w 4016295"/>
              <a:gd name="connsiteY2456" fmla="*/ 1361549 h 2973907"/>
              <a:gd name="connsiteX2457" fmla="*/ 1682295 w 4016295"/>
              <a:gd name="connsiteY2457" fmla="*/ 1371499 h 2973907"/>
              <a:gd name="connsiteX2458" fmla="*/ 1687384 w 4016295"/>
              <a:gd name="connsiteY2458" fmla="*/ 1362128 h 2973907"/>
              <a:gd name="connsiteX2459" fmla="*/ 1696428 w 4016295"/>
              <a:gd name="connsiteY2459" fmla="*/ 1364929 h 2973907"/>
              <a:gd name="connsiteX2460" fmla="*/ 1695664 w 4016295"/>
              <a:gd name="connsiteY2460" fmla="*/ 1387346 h 2973907"/>
              <a:gd name="connsiteX2461" fmla="*/ 1686748 w 4016295"/>
              <a:gd name="connsiteY2461" fmla="*/ 1389893 h 2973907"/>
              <a:gd name="connsiteX2462" fmla="*/ 1679949 w 4016295"/>
              <a:gd name="connsiteY2462" fmla="*/ 1375819 h 2973907"/>
              <a:gd name="connsiteX2463" fmla="*/ 1681757 w 4016295"/>
              <a:gd name="connsiteY2463" fmla="*/ 1372490 h 2973907"/>
              <a:gd name="connsiteX2464" fmla="*/ 1666739 w 4016295"/>
              <a:gd name="connsiteY2464" fmla="*/ 1393241 h 2973907"/>
              <a:gd name="connsiteX2465" fmla="*/ 1669680 w 4016295"/>
              <a:gd name="connsiteY2465" fmla="*/ 1398301 h 2973907"/>
              <a:gd name="connsiteX2466" fmla="*/ 1669554 w 4016295"/>
              <a:gd name="connsiteY2466" fmla="*/ 1425813 h 2973907"/>
              <a:gd name="connsiteX2467" fmla="*/ 1660128 w 4016295"/>
              <a:gd name="connsiteY2467" fmla="*/ 1427595 h 2973907"/>
              <a:gd name="connsiteX2468" fmla="*/ 1651689 w 4016295"/>
              <a:gd name="connsiteY2468" fmla="*/ 1414037 h 2973907"/>
              <a:gd name="connsiteX2469" fmla="*/ 1634282 w 4016295"/>
              <a:gd name="connsiteY2469" fmla="*/ 1438090 h 2973907"/>
              <a:gd name="connsiteX2470" fmla="*/ 1634781 w 4016295"/>
              <a:gd name="connsiteY2470" fmla="*/ 1438677 h 2973907"/>
              <a:gd name="connsiteX2471" fmla="*/ 1634271 w 4016295"/>
              <a:gd name="connsiteY2471" fmla="*/ 1460201 h 2973907"/>
              <a:gd name="connsiteX2472" fmla="*/ 1625482 w 4016295"/>
              <a:gd name="connsiteY2472" fmla="*/ 1462622 h 2973907"/>
              <a:gd name="connsiteX2473" fmla="*/ 1624022 w 4016295"/>
              <a:gd name="connsiteY2473" fmla="*/ 1452306 h 2973907"/>
              <a:gd name="connsiteX2474" fmla="*/ 1603943 w 4016295"/>
              <a:gd name="connsiteY2474" fmla="*/ 1484824 h 2973907"/>
              <a:gd name="connsiteX2475" fmla="*/ 1611679 w 4016295"/>
              <a:gd name="connsiteY2475" fmla="*/ 1483080 h 2973907"/>
              <a:gd name="connsiteX2476" fmla="*/ 1617203 w 4016295"/>
              <a:gd name="connsiteY2476" fmla="*/ 1490643 h 2973907"/>
              <a:gd name="connsiteX2477" fmla="*/ 1622299 w 4016295"/>
              <a:gd name="connsiteY2477" fmla="*/ 1508092 h 2973907"/>
              <a:gd name="connsiteX2478" fmla="*/ 1618095 w 4016295"/>
              <a:gd name="connsiteY2478" fmla="*/ 1515990 h 2973907"/>
              <a:gd name="connsiteX2479" fmla="*/ 1597843 w 4016295"/>
              <a:gd name="connsiteY2479" fmla="*/ 1507599 h 2973907"/>
              <a:gd name="connsiteX2480" fmla="*/ 1601782 w 4016295"/>
              <a:gd name="connsiteY2480" fmla="*/ 1488323 h 2973907"/>
              <a:gd name="connsiteX2481" fmla="*/ 1598554 w 4016295"/>
              <a:gd name="connsiteY2481" fmla="*/ 1493551 h 2973907"/>
              <a:gd name="connsiteX2482" fmla="*/ 1579757 w 4016295"/>
              <a:gd name="connsiteY2482" fmla="*/ 1540900 h 2973907"/>
              <a:gd name="connsiteX2483" fmla="*/ 1598353 w 4016295"/>
              <a:gd name="connsiteY2483" fmla="*/ 1589429 h 2973907"/>
              <a:gd name="connsiteX2484" fmla="*/ 1682799 w 4016295"/>
              <a:gd name="connsiteY2484" fmla="*/ 1538608 h 2973907"/>
              <a:gd name="connsiteX2485" fmla="*/ 1738204 w 4016295"/>
              <a:gd name="connsiteY2485" fmla="*/ 1474797 h 2973907"/>
              <a:gd name="connsiteX2486" fmla="*/ 1740880 w 4016295"/>
              <a:gd name="connsiteY2486" fmla="*/ 1430472 h 2973907"/>
              <a:gd name="connsiteX2487" fmla="*/ 1738586 w 4016295"/>
              <a:gd name="connsiteY2487" fmla="*/ 1357235 h 2973907"/>
              <a:gd name="connsiteX2488" fmla="*/ 1728523 w 4016295"/>
              <a:gd name="connsiteY2488" fmla="*/ 1289474 h 2973907"/>
              <a:gd name="connsiteX2489" fmla="*/ 1740369 w 4016295"/>
              <a:gd name="connsiteY2489" fmla="*/ 1142490 h 2973907"/>
              <a:gd name="connsiteX2490" fmla="*/ 1739732 w 4016295"/>
              <a:gd name="connsiteY2490" fmla="*/ 1031297 h 2973907"/>
              <a:gd name="connsiteX2491" fmla="*/ 1799723 w 4016295"/>
              <a:gd name="connsiteY2491" fmla="*/ 911697 h 2973907"/>
              <a:gd name="connsiteX2492" fmla="*/ 1801761 w 4016295"/>
              <a:gd name="connsiteY2492" fmla="*/ 912589 h 2973907"/>
              <a:gd name="connsiteX2493" fmla="*/ 1769155 w 4016295"/>
              <a:gd name="connsiteY2493" fmla="*/ 992067 h 2973907"/>
              <a:gd name="connsiteX2494" fmla="*/ 1773996 w 4016295"/>
              <a:gd name="connsiteY2494" fmla="*/ 996908 h 2973907"/>
              <a:gd name="connsiteX2495" fmla="*/ 1790935 w 4016295"/>
              <a:gd name="connsiteY2495" fmla="*/ 1048492 h 2973907"/>
              <a:gd name="connsiteX2496" fmla="*/ 1795647 w 4016295"/>
              <a:gd name="connsiteY2496" fmla="*/ 1078551 h 2973907"/>
              <a:gd name="connsiteX2497" fmla="*/ 1789407 w 4016295"/>
              <a:gd name="connsiteY2497" fmla="*/ 1081353 h 2973907"/>
              <a:gd name="connsiteX2498" fmla="*/ 1762658 w 4016295"/>
              <a:gd name="connsiteY2498" fmla="*/ 1037284 h 2973907"/>
              <a:gd name="connsiteX2499" fmla="*/ 1759601 w 4016295"/>
              <a:gd name="connsiteY2499" fmla="*/ 1015759 h 2973907"/>
              <a:gd name="connsiteX2500" fmla="*/ 1750304 w 4016295"/>
              <a:gd name="connsiteY2500" fmla="*/ 1056388 h 2973907"/>
              <a:gd name="connsiteX2501" fmla="*/ 1756291 w 4016295"/>
              <a:gd name="connsiteY2501" fmla="*/ 1063267 h 2973907"/>
              <a:gd name="connsiteX2502" fmla="*/ 1800106 w 4016295"/>
              <a:gd name="connsiteY2502" fmla="*/ 1180700 h 2973907"/>
              <a:gd name="connsiteX2503" fmla="*/ 1871942 w 4016295"/>
              <a:gd name="connsiteY2503" fmla="*/ 1310999 h 2973907"/>
              <a:gd name="connsiteX2504" fmla="*/ 1862262 w 4016295"/>
              <a:gd name="connsiteY2504" fmla="*/ 1315840 h 2973907"/>
              <a:gd name="connsiteX2505" fmla="*/ 1781255 w 4016295"/>
              <a:gd name="connsiteY2505" fmla="*/ 1188981 h 2973907"/>
              <a:gd name="connsiteX2506" fmla="*/ 1751705 w 4016295"/>
              <a:gd name="connsiteY2506" fmla="*/ 1131919 h 2973907"/>
              <a:gd name="connsiteX2507" fmla="*/ 1752851 w 4016295"/>
              <a:gd name="connsiteY2507" fmla="*/ 1148222 h 2973907"/>
              <a:gd name="connsiteX2508" fmla="*/ 1754762 w 4016295"/>
              <a:gd name="connsiteY2508" fmla="*/ 1149114 h 2973907"/>
              <a:gd name="connsiteX2509" fmla="*/ 1837042 w 4016295"/>
              <a:gd name="connsiteY2509" fmla="*/ 1315075 h 2973907"/>
              <a:gd name="connsiteX2510" fmla="*/ 1897925 w 4016295"/>
              <a:gd name="connsiteY2510" fmla="*/ 1398885 h 2973907"/>
              <a:gd name="connsiteX2511" fmla="*/ 1870158 w 4016295"/>
              <a:gd name="connsiteY2511" fmla="*/ 1336346 h 2973907"/>
              <a:gd name="connsiteX2512" fmla="*/ 1884805 w 4016295"/>
              <a:gd name="connsiteY2512" fmla="*/ 1328831 h 2973907"/>
              <a:gd name="connsiteX2513" fmla="*/ 1945434 w 4016295"/>
              <a:gd name="connsiteY2513" fmla="*/ 1457346 h 2973907"/>
              <a:gd name="connsiteX2514" fmla="*/ 1900727 w 4016295"/>
              <a:gd name="connsiteY2514" fmla="*/ 1251773 h 2973907"/>
              <a:gd name="connsiteX2515" fmla="*/ 1851371 w 4016295"/>
              <a:gd name="connsiteY2515" fmla="*/ 1178568 h 2973907"/>
              <a:gd name="connsiteX2516" fmla="*/ 1847618 w 4016295"/>
              <a:gd name="connsiteY2516" fmla="*/ 1172347 h 2973907"/>
              <a:gd name="connsiteX2517" fmla="*/ 1856149 w 4016295"/>
              <a:gd name="connsiteY2517" fmla="*/ 1198331 h 2973907"/>
              <a:gd name="connsiteX2518" fmla="*/ 1848889 w 4016295"/>
              <a:gd name="connsiteY2518" fmla="*/ 1201261 h 2973907"/>
              <a:gd name="connsiteX2519" fmla="*/ 1823160 w 4016295"/>
              <a:gd name="connsiteY2519" fmla="*/ 1156299 h 2973907"/>
              <a:gd name="connsiteX2520" fmla="*/ 1797686 w 4016295"/>
              <a:gd name="connsiteY2520" fmla="*/ 1097964 h 2973907"/>
              <a:gd name="connsiteX2521" fmla="*/ 1801635 w 4016295"/>
              <a:gd name="connsiteY2521" fmla="*/ 1095289 h 2973907"/>
              <a:gd name="connsiteX2522" fmla="*/ 1818718 w 4016295"/>
              <a:gd name="connsiteY2522" fmla="*/ 1114490 h 2973907"/>
              <a:gd name="connsiteX2523" fmla="*/ 1822012 w 4016295"/>
              <a:gd name="connsiteY2523" fmla="*/ 1121389 h 2973907"/>
              <a:gd name="connsiteX2524" fmla="*/ 1814244 w 4016295"/>
              <a:gd name="connsiteY2524" fmla="*/ 1099057 h 2973907"/>
              <a:gd name="connsiteX2525" fmla="*/ 1838953 w 4016295"/>
              <a:gd name="connsiteY2525" fmla="*/ 1090014 h 2973907"/>
              <a:gd name="connsiteX2526" fmla="*/ 1887099 w 4016295"/>
              <a:gd name="connsiteY2526" fmla="*/ 1158029 h 2973907"/>
              <a:gd name="connsiteX2527" fmla="*/ 1951930 w 4016295"/>
              <a:gd name="connsiteY2527" fmla="*/ 1207576 h 2973907"/>
              <a:gd name="connsiteX2528" fmla="*/ 1904675 w 4016295"/>
              <a:gd name="connsiteY2528" fmla="*/ 1125550 h 2973907"/>
              <a:gd name="connsiteX2529" fmla="*/ 1843793 w 4016295"/>
              <a:gd name="connsiteY2529" fmla="*/ 1013083 h 2973907"/>
              <a:gd name="connsiteX2530" fmla="*/ 1849015 w 4016295"/>
              <a:gd name="connsiteY2530" fmla="*/ 1010535 h 2973907"/>
              <a:gd name="connsiteX2531" fmla="*/ 1908115 w 4016295"/>
              <a:gd name="connsiteY2531" fmla="*/ 1105680 h 2973907"/>
              <a:gd name="connsiteX2532" fmla="*/ 1963392 w 4016295"/>
              <a:gd name="connsiteY2532" fmla="*/ 1187579 h 2973907"/>
              <a:gd name="connsiteX2533" fmla="*/ 1961737 w 4016295"/>
              <a:gd name="connsiteY2533" fmla="*/ 1182357 h 2973907"/>
              <a:gd name="connsiteX2534" fmla="*/ 1941484 w 4016295"/>
              <a:gd name="connsiteY2534" fmla="*/ 1140325 h 2973907"/>
              <a:gd name="connsiteX2535" fmla="*/ 1905057 w 4016295"/>
              <a:gd name="connsiteY2535" fmla="*/ 1066324 h 2973907"/>
              <a:gd name="connsiteX2536" fmla="*/ 1917159 w 4016295"/>
              <a:gd name="connsiteY2536" fmla="*/ 1061611 h 2973907"/>
              <a:gd name="connsiteX2537" fmla="*/ 1959699 w 4016295"/>
              <a:gd name="connsiteY2537" fmla="*/ 1138033 h 2973907"/>
              <a:gd name="connsiteX2538" fmla="*/ 1970144 w 4016295"/>
              <a:gd name="connsiteY2538" fmla="*/ 1156247 h 2973907"/>
              <a:gd name="connsiteX2539" fmla="*/ 1918686 w 4016295"/>
              <a:gd name="connsiteY2539" fmla="*/ 1038047 h 2973907"/>
              <a:gd name="connsiteX2540" fmla="*/ 1855892 w 4016295"/>
              <a:gd name="connsiteY2540" fmla="*/ 927491 h 2973907"/>
              <a:gd name="connsiteX2541" fmla="*/ 1902001 w 4016295"/>
              <a:gd name="connsiteY2541" fmla="*/ 754524 h 2973907"/>
              <a:gd name="connsiteX2542" fmla="*/ 2211636 w 4016295"/>
              <a:gd name="connsiteY2542" fmla="*/ 492398 h 2973907"/>
              <a:gd name="connsiteX2543" fmla="*/ 2634118 w 4016295"/>
              <a:gd name="connsiteY2543" fmla="*/ 292047 h 2973907"/>
              <a:gd name="connsiteX2544" fmla="*/ 2648256 w 4016295"/>
              <a:gd name="connsiteY2544" fmla="*/ 291538 h 2973907"/>
              <a:gd name="connsiteX2545" fmla="*/ 2652333 w 4016295"/>
              <a:gd name="connsiteY2545" fmla="*/ 303382 h 2973907"/>
              <a:gd name="connsiteX2546" fmla="*/ 2646346 w 4016295"/>
              <a:gd name="connsiteY2546" fmla="*/ 315229 h 2973907"/>
              <a:gd name="connsiteX2547" fmla="*/ 2583553 w 4016295"/>
              <a:gd name="connsiteY2547" fmla="*/ 410246 h 2973907"/>
              <a:gd name="connsiteX2548" fmla="*/ 2570434 w 4016295"/>
              <a:gd name="connsiteY2548" fmla="*/ 510995 h 2973907"/>
              <a:gd name="connsiteX2549" fmla="*/ 2618069 w 4016295"/>
              <a:gd name="connsiteY2549" fmla="*/ 664857 h 2973907"/>
              <a:gd name="connsiteX2550" fmla="*/ 2656025 w 4016295"/>
              <a:gd name="connsiteY2550" fmla="*/ 764587 h 2973907"/>
              <a:gd name="connsiteX2551" fmla="*/ 2658063 w 4016295"/>
              <a:gd name="connsiteY2551" fmla="*/ 764459 h 2973907"/>
              <a:gd name="connsiteX2552" fmla="*/ 2705571 w 4016295"/>
              <a:gd name="connsiteY2552" fmla="*/ 815789 h 2973907"/>
              <a:gd name="connsiteX2553" fmla="*/ 2735757 w 4016295"/>
              <a:gd name="connsiteY2553" fmla="*/ 834130 h 2973907"/>
              <a:gd name="connsiteX2554" fmla="*/ 2739962 w 4016295"/>
              <a:gd name="connsiteY2554" fmla="*/ 829417 h 2973907"/>
              <a:gd name="connsiteX2555" fmla="*/ 2741617 w 4016295"/>
              <a:gd name="connsiteY2555" fmla="*/ 745990 h 2973907"/>
              <a:gd name="connsiteX2556" fmla="*/ 2731555 w 4016295"/>
              <a:gd name="connsiteY2556" fmla="*/ 816044 h 2973907"/>
              <a:gd name="connsiteX2557" fmla="*/ 2724168 w 4016295"/>
              <a:gd name="connsiteY2557" fmla="*/ 815406 h 2973907"/>
              <a:gd name="connsiteX2558" fmla="*/ 2732447 w 4016295"/>
              <a:gd name="connsiteY2558" fmla="*/ 729433 h 2973907"/>
              <a:gd name="connsiteX2559" fmla="*/ 2733720 w 4016295"/>
              <a:gd name="connsiteY2559" fmla="*/ 727013 h 2973907"/>
              <a:gd name="connsiteX2560" fmla="*/ 2721239 w 4016295"/>
              <a:gd name="connsiteY2560" fmla="*/ 700902 h 2973907"/>
              <a:gd name="connsiteX2561" fmla="*/ 2707482 w 4016295"/>
              <a:gd name="connsiteY2561" fmla="*/ 756945 h 2973907"/>
              <a:gd name="connsiteX2562" fmla="*/ 2698566 w 4016295"/>
              <a:gd name="connsiteY2562" fmla="*/ 756180 h 2973907"/>
              <a:gd name="connsiteX2563" fmla="*/ 2697038 w 4016295"/>
              <a:gd name="connsiteY2563" fmla="*/ 710836 h 2973907"/>
              <a:gd name="connsiteX2564" fmla="*/ 2690542 w 4016295"/>
              <a:gd name="connsiteY2564" fmla="*/ 653393 h 2973907"/>
              <a:gd name="connsiteX2565" fmla="*/ 2689015 w 4016295"/>
              <a:gd name="connsiteY2565" fmla="*/ 644477 h 2973907"/>
              <a:gd name="connsiteX2566" fmla="*/ 2678442 w 4016295"/>
              <a:gd name="connsiteY2566" fmla="*/ 628047 h 2973907"/>
              <a:gd name="connsiteX2567" fmla="*/ 2672838 w 4016295"/>
              <a:gd name="connsiteY2567" fmla="*/ 618877 h 2973907"/>
              <a:gd name="connsiteX2568" fmla="*/ 2676150 w 4016295"/>
              <a:gd name="connsiteY2568" fmla="*/ 656322 h 2973907"/>
              <a:gd name="connsiteX2569" fmla="*/ 2659336 w 4016295"/>
              <a:gd name="connsiteY2569" fmla="*/ 735164 h 2973907"/>
              <a:gd name="connsiteX2570" fmla="*/ 2651313 w 4016295"/>
              <a:gd name="connsiteY2570" fmla="*/ 735928 h 2973907"/>
              <a:gd name="connsiteX2571" fmla="*/ 2655133 w 4016295"/>
              <a:gd name="connsiteY2571" fmla="*/ 667531 h 2973907"/>
              <a:gd name="connsiteX2572" fmla="*/ 2647618 w 4016295"/>
              <a:gd name="connsiteY2572" fmla="*/ 572768 h 2973907"/>
              <a:gd name="connsiteX2573" fmla="*/ 2645963 w 4016295"/>
              <a:gd name="connsiteY2573" fmla="*/ 569457 h 2973907"/>
              <a:gd name="connsiteX2574" fmla="*/ 2642780 w 4016295"/>
              <a:gd name="connsiteY2574" fmla="*/ 620277 h 2973907"/>
              <a:gd name="connsiteX2575" fmla="*/ 2634627 w 4016295"/>
              <a:gd name="connsiteY2575" fmla="*/ 620915 h 2973907"/>
              <a:gd name="connsiteX2576" fmla="*/ 2629150 w 4016295"/>
              <a:gd name="connsiteY2576" fmla="*/ 556592 h 2973907"/>
              <a:gd name="connsiteX2577" fmla="*/ 2628387 w 4016295"/>
              <a:gd name="connsiteY2577" fmla="*/ 525387 h 2973907"/>
              <a:gd name="connsiteX2578" fmla="*/ 2615777 w 4016295"/>
              <a:gd name="connsiteY2578" fmla="*/ 481063 h 2973907"/>
              <a:gd name="connsiteX2579" fmla="*/ 2614375 w 4016295"/>
              <a:gd name="connsiteY2579" fmla="*/ 470110 h 2973907"/>
              <a:gd name="connsiteX2580" fmla="*/ 2611445 w 4016295"/>
              <a:gd name="connsiteY2580" fmla="*/ 480044 h 2973907"/>
              <a:gd name="connsiteX2581" fmla="*/ 2606860 w 4016295"/>
              <a:gd name="connsiteY2581" fmla="*/ 520802 h 2973907"/>
              <a:gd name="connsiteX2582" fmla="*/ 2599474 w 4016295"/>
              <a:gd name="connsiteY2582" fmla="*/ 521567 h 2973907"/>
              <a:gd name="connsiteX2583" fmla="*/ 2602784 w 4016295"/>
              <a:gd name="connsiteY2583" fmla="*/ 464250 h 2973907"/>
              <a:gd name="connsiteX2584" fmla="*/ 2612083 w 4016295"/>
              <a:gd name="connsiteY2584" fmla="*/ 436229 h 2973907"/>
              <a:gd name="connsiteX2585" fmla="*/ 2724040 w 4016295"/>
              <a:gd name="connsiteY2585" fmla="*/ 242245 h 2973907"/>
              <a:gd name="connsiteX2586" fmla="*/ 2806659 w 4016295"/>
              <a:gd name="connsiteY2586" fmla="*/ 178928 h 2973907"/>
              <a:gd name="connsiteX2587" fmla="*/ 2893038 w 4016295"/>
              <a:gd name="connsiteY2587" fmla="*/ 125816 h 2973907"/>
              <a:gd name="connsiteX2588" fmla="*/ 2978557 w 4016295"/>
              <a:gd name="connsiteY2588" fmla="*/ 104801 h 2973907"/>
              <a:gd name="connsiteX2589" fmla="*/ 2964895 w 4016295"/>
              <a:gd name="connsiteY2589" fmla="*/ 113094 h 2973907"/>
              <a:gd name="connsiteX2590" fmla="*/ 2639723 w 4016295"/>
              <a:gd name="connsiteY2590" fmla="*/ 454952 h 2973907"/>
              <a:gd name="connsiteX2591" fmla="*/ 2735377 w 4016295"/>
              <a:gd name="connsiteY2591" fmla="*/ 659762 h 2973907"/>
              <a:gd name="connsiteX2592" fmla="*/ 2782249 w 4016295"/>
              <a:gd name="connsiteY2592" fmla="*/ 829162 h 2973907"/>
              <a:gd name="connsiteX2593" fmla="*/ 2775625 w 4016295"/>
              <a:gd name="connsiteY2593" fmla="*/ 842537 h 2973907"/>
              <a:gd name="connsiteX2594" fmla="*/ 2759322 w 4016295"/>
              <a:gd name="connsiteY2594" fmla="*/ 997289 h 2973907"/>
              <a:gd name="connsiteX2595" fmla="*/ 2741744 w 4016295"/>
              <a:gd name="connsiteY2595" fmla="*/ 1009135 h 2973907"/>
              <a:gd name="connsiteX2596" fmla="*/ 2679079 w 4016295"/>
              <a:gd name="connsiteY2596" fmla="*/ 982897 h 2973907"/>
              <a:gd name="connsiteX2597" fmla="*/ 2685448 w 4016295"/>
              <a:gd name="connsiteY2597" fmla="*/ 1211524 h 2973907"/>
              <a:gd name="connsiteX2598" fmla="*/ 2668380 w 4016295"/>
              <a:gd name="connsiteY2598" fmla="*/ 1223752 h 2973907"/>
              <a:gd name="connsiteX2599" fmla="*/ 2563937 w 4016295"/>
              <a:gd name="connsiteY2599" fmla="*/ 1173058 h 2973907"/>
              <a:gd name="connsiteX2600" fmla="*/ 2551327 w 4016295"/>
              <a:gd name="connsiteY2600" fmla="*/ 1502945 h 2973907"/>
              <a:gd name="connsiteX2601" fmla="*/ 2414917 w 4016295"/>
              <a:gd name="connsiteY2601" fmla="*/ 1335454 h 2973907"/>
              <a:gd name="connsiteX2602" fmla="*/ 2465099 w 4016295"/>
              <a:gd name="connsiteY2602" fmla="*/ 1485367 h 2973907"/>
              <a:gd name="connsiteX2603" fmla="*/ 2431091 w 4016295"/>
              <a:gd name="connsiteY2603" fmla="*/ 1651075 h 2973907"/>
              <a:gd name="connsiteX2604" fmla="*/ 2412879 w 4016295"/>
              <a:gd name="connsiteY2604" fmla="*/ 1655278 h 2973907"/>
              <a:gd name="connsiteX2605" fmla="*/ 2367535 w 4016295"/>
              <a:gd name="connsiteY2605" fmla="*/ 1621653 h 2973907"/>
              <a:gd name="connsiteX2606" fmla="*/ 2356963 w 4016295"/>
              <a:gd name="connsiteY2606" fmla="*/ 1735393 h 2973907"/>
              <a:gd name="connsiteX2607" fmla="*/ 2328815 w 4016295"/>
              <a:gd name="connsiteY2607" fmla="*/ 1833212 h 2973907"/>
              <a:gd name="connsiteX2608" fmla="*/ 2317861 w 4016295"/>
              <a:gd name="connsiteY2608" fmla="*/ 1846078 h 2973907"/>
              <a:gd name="connsiteX2609" fmla="*/ 2302322 w 4016295"/>
              <a:gd name="connsiteY2609" fmla="*/ 1839199 h 2973907"/>
              <a:gd name="connsiteX2610" fmla="*/ 2266785 w 4016295"/>
              <a:gd name="connsiteY2610" fmla="*/ 1816017 h 2973907"/>
              <a:gd name="connsiteX2611" fmla="*/ 2247936 w 4016295"/>
              <a:gd name="connsiteY2611" fmla="*/ 1906832 h 2973907"/>
              <a:gd name="connsiteX2612" fmla="*/ 2155210 w 4016295"/>
              <a:gd name="connsiteY2612" fmla="*/ 2003760 h 2973907"/>
              <a:gd name="connsiteX2613" fmla="*/ 2131392 w 4016295"/>
              <a:gd name="connsiteY2613" fmla="*/ 2002741 h 2973907"/>
              <a:gd name="connsiteX2614" fmla="*/ 2113306 w 4016295"/>
              <a:gd name="connsiteY2614" fmla="*/ 1959818 h 2973907"/>
              <a:gd name="connsiteX2615" fmla="*/ 2079299 w 4016295"/>
              <a:gd name="connsiteY2615" fmla="*/ 1998155 h 2973907"/>
              <a:gd name="connsiteX2616" fmla="*/ 1928747 w 4016295"/>
              <a:gd name="connsiteY2616" fmla="*/ 2083620 h 2973907"/>
              <a:gd name="connsiteX2617" fmla="*/ 1905440 w 4016295"/>
              <a:gd name="connsiteY2617" fmla="*/ 2068717 h 2973907"/>
              <a:gd name="connsiteX2618" fmla="*/ 2016760 w 4016295"/>
              <a:gd name="connsiteY2618" fmla="*/ 1856777 h 2973907"/>
              <a:gd name="connsiteX2619" fmla="*/ 1974473 w 4016295"/>
              <a:gd name="connsiteY2619" fmla="*/ 1866711 h 2973907"/>
              <a:gd name="connsiteX2620" fmla="*/ 1957407 w 4016295"/>
              <a:gd name="connsiteY2620" fmla="*/ 1851299 h 2973907"/>
              <a:gd name="connsiteX2621" fmla="*/ 2003131 w 4016295"/>
              <a:gd name="connsiteY2621" fmla="*/ 1759848 h 2973907"/>
              <a:gd name="connsiteX2622" fmla="*/ 1997145 w 4016295"/>
              <a:gd name="connsiteY2622" fmla="*/ 1755772 h 2973907"/>
              <a:gd name="connsiteX2623" fmla="*/ 1975619 w 4016295"/>
              <a:gd name="connsiteY2623" fmla="*/ 1756919 h 2973907"/>
              <a:gd name="connsiteX2624" fmla="*/ 1964920 w 4016295"/>
              <a:gd name="connsiteY2624" fmla="*/ 1739215 h 2973907"/>
              <a:gd name="connsiteX2625" fmla="*/ 1981479 w 4016295"/>
              <a:gd name="connsiteY2625" fmla="*/ 1703042 h 2973907"/>
              <a:gd name="connsiteX2626" fmla="*/ 1984918 w 4016295"/>
              <a:gd name="connsiteY2626" fmla="*/ 1693235 h 2973907"/>
              <a:gd name="connsiteX2627" fmla="*/ 2061976 w 4016295"/>
              <a:gd name="connsiteY2627" fmla="*/ 1614138 h 2973907"/>
              <a:gd name="connsiteX2628" fmla="*/ 2021218 w 4016295"/>
              <a:gd name="connsiteY2628" fmla="*/ 1612609 h 2973907"/>
              <a:gd name="connsiteX2629" fmla="*/ 2013066 w 4016295"/>
              <a:gd name="connsiteY2629" fmla="*/ 1600000 h 2973907"/>
              <a:gd name="connsiteX2630" fmla="*/ 2129481 w 4016295"/>
              <a:gd name="connsiteY2630" fmla="*/ 1418245 h 2973907"/>
              <a:gd name="connsiteX2631" fmla="*/ 2172660 w 4016295"/>
              <a:gd name="connsiteY2631" fmla="*/ 1377996 h 2973907"/>
              <a:gd name="connsiteX2632" fmla="*/ 2033955 w 4016295"/>
              <a:gd name="connsiteY2632" fmla="*/ 1446010 h 2973907"/>
              <a:gd name="connsiteX2633" fmla="*/ 2017906 w 4016295"/>
              <a:gd name="connsiteY2633" fmla="*/ 1429963 h 2973907"/>
              <a:gd name="connsiteX2634" fmla="*/ 2112159 w 4016295"/>
              <a:gd name="connsiteY2634" fmla="*/ 1245532 h 2973907"/>
              <a:gd name="connsiteX2635" fmla="*/ 2148587 w 4016295"/>
              <a:gd name="connsiteY2635" fmla="*/ 1200443 h 2973907"/>
              <a:gd name="connsiteX2636" fmla="*/ 2038414 w 4016295"/>
              <a:gd name="connsiteY2636" fmla="*/ 1251518 h 2973907"/>
              <a:gd name="connsiteX2637" fmla="*/ 2021473 w 4016295"/>
              <a:gd name="connsiteY2637" fmla="*/ 1232030 h 2973907"/>
              <a:gd name="connsiteX2638" fmla="*/ 2149989 w 4016295"/>
              <a:gd name="connsiteY2638" fmla="*/ 972071 h 2973907"/>
              <a:gd name="connsiteX2639" fmla="*/ 2187308 w 4016295"/>
              <a:gd name="connsiteY2639" fmla="*/ 937553 h 2973907"/>
              <a:gd name="connsiteX2640" fmla="*/ 2079425 w 4016295"/>
              <a:gd name="connsiteY2640" fmla="*/ 1000346 h 2973907"/>
              <a:gd name="connsiteX2641" fmla="*/ 2057008 w 4016295"/>
              <a:gd name="connsiteY2641" fmla="*/ 994105 h 2973907"/>
              <a:gd name="connsiteX2642" fmla="*/ 2239147 w 4016295"/>
              <a:gd name="connsiteY2642" fmla="*/ 596331 h 2973907"/>
              <a:gd name="connsiteX2643" fmla="*/ 2470449 w 4016295"/>
              <a:gd name="connsiteY2643" fmla="*/ 483356 h 2973907"/>
              <a:gd name="connsiteX2644" fmla="*/ 2582534 w 4016295"/>
              <a:gd name="connsiteY2644" fmla="*/ 338919 h 2973907"/>
              <a:gd name="connsiteX2645" fmla="*/ 2549927 w 4016295"/>
              <a:gd name="connsiteY2645" fmla="*/ 350764 h 2973907"/>
              <a:gd name="connsiteX2646" fmla="*/ 2462425 w 4016295"/>
              <a:gd name="connsiteY2646" fmla="*/ 391012 h 2973907"/>
              <a:gd name="connsiteX2647" fmla="*/ 2286910 w 4016295"/>
              <a:gd name="connsiteY2647" fmla="*/ 478006 h 2973907"/>
              <a:gd name="connsiteX2648" fmla="*/ 2112288 w 4016295"/>
              <a:gd name="connsiteY2648" fmla="*/ 569202 h 2973907"/>
              <a:gd name="connsiteX2649" fmla="*/ 1906586 w 4016295"/>
              <a:gd name="connsiteY2649" fmla="*/ 802542 h 2973907"/>
              <a:gd name="connsiteX2650" fmla="*/ 1886207 w 4016295"/>
              <a:gd name="connsiteY2650" fmla="*/ 941247 h 2973907"/>
              <a:gd name="connsiteX2651" fmla="*/ 1939066 w 4016295"/>
              <a:gd name="connsiteY2651" fmla="*/ 1021363 h 2973907"/>
              <a:gd name="connsiteX2652" fmla="*/ 2001858 w 4016295"/>
              <a:gd name="connsiteY2652" fmla="*/ 1199424 h 2973907"/>
              <a:gd name="connsiteX2653" fmla="*/ 2002367 w 4016295"/>
              <a:gd name="connsiteY2653" fmla="*/ 1238654 h 2973907"/>
              <a:gd name="connsiteX2654" fmla="*/ 1990776 w 4016295"/>
              <a:gd name="connsiteY2654" fmla="*/ 1252537 h 2973907"/>
              <a:gd name="connsiteX2655" fmla="*/ 1923272 w 4016295"/>
              <a:gd name="connsiteY2655" fmla="*/ 1231140 h 2973907"/>
              <a:gd name="connsiteX2656" fmla="*/ 1918558 w 4016295"/>
              <a:gd name="connsiteY2656" fmla="*/ 1227701 h 2973907"/>
              <a:gd name="connsiteX2657" fmla="*/ 1942122 w 4016295"/>
              <a:gd name="connsiteY2657" fmla="*/ 1275591 h 2973907"/>
              <a:gd name="connsiteX2658" fmla="*/ 1978296 w 4016295"/>
              <a:gd name="connsiteY2658" fmla="*/ 1479126 h 2973907"/>
              <a:gd name="connsiteX2659" fmla="*/ 1965813 w 4016295"/>
              <a:gd name="connsiteY2659" fmla="*/ 1495685 h 2973907"/>
              <a:gd name="connsiteX2660" fmla="*/ 1904931 w 4016295"/>
              <a:gd name="connsiteY2660" fmla="*/ 1480910 h 2973907"/>
              <a:gd name="connsiteX2661" fmla="*/ 1891556 w 4016295"/>
              <a:gd name="connsiteY2661" fmla="*/ 1646108 h 2973907"/>
              <a:gd name="connsiteX2662" fmla="*/ 1873724 w 4016295"/>
              <a:gd name="connsiteY2662" fmla="*/ 1655661 h 2973907"/>
              <a:gd name="connsiteX2663" fmla="*/ 1848123 w 4016295"/>
              <a:gd name="connsiteY2663" fmla="*/ 1635155 h 2973907"/>
              <a:gd name="connsiteX2664" fmla="*/ 1854110 w 4016295"/>
              <a:gd name="connsiteY2664" fmla="*/ 1782010 h 2973907"/>
              <a:gd name="connsiteX2665" fmla="*/ 1796794 w 4016295"/>
              <a:gd name="connsiteY2665" fmla="*/ 1780863 h 2973907"/>
              <a:gd name="connsiteX2666" fmla="*/ 1796030 w 4016295"/>
              <a:gd name="connsiteY2666" fmla="*/ 1814744 h 2973907"/>
              <a:gd name="connsiteX2667" fmla="*/ 1798577 w 4016295"/>
              <a:gd name="connsiteY2667" fmla="*/ 1952685 h 2973907"/>
              <a:gd name="connsiteX2668" fmla="*/ 1781892 w 4016295"/>
              <a:gd name="connsiteY2668" fmla="*/ 1966314 h 2973907"/>
              <a:gd name="connsiteX2669" fmla="*/ 1646498 w 4016295"/>
              <a:gd name="connsiteY2669" fmla="*/ 1834358 h 2973907"/>
              <a:gd name="connsiteX2670" fmla="*/ 1667769 w 4016295"/>
              <a:gd name="connsiteY2670" fmla="*/ 1760993 h 2973907"/>
              <a:gd name="connsiteX2671" fmla="*/ 1626374 w 4016295"/>
              <a:gd name="connsiteY2671" fmla="*/ 1791945 h 2973907"/>
              <a:gd name="connsiteX2672" fmla="*/ 1603957 w 4016295"/>
              <a:gd name="connsiteY2672" fmla="*/ 1784303 h 2973907"/>
              <a:gd name="connsiteX2673" fmla="*/ 1652358 w 4016295"/>
              <a:gd name="connsiteY2673" fmla="*/ 1580003 h 2973907"/>
              <a:gd name="connsiteX2674" fmla="*/ 1597844 w 4016295"/>
              <a:gd name="connsiteY2674" fmla="*/ 1624454 h 2973907"/>
              <a:gd name="connsiteX2675" fmla="*/ 1582814 w 4016295"/>
              <a:gd name="connsiteY2675" fmla="*/ 1627766 h 2973907"/>
              <a:gd name="connsiteX2676" fmla="*/ 1566001 w 4016295"/>
              <a:gd name="connsiteY2676" fmla="*/ 1494028 h 2973907"/>
              <a:gd name="connsiteX2677" fmla="*/ 1621789 w 4016295"/>
              <a:gd name="connsiteY2677" fmla="*/ 1393407 h 2973907"/>
              <a:gd name="connsiteX2678" fmla="*/ 1543584 w 4016295"/>
              <a:gd name="connsiteY2678" fmla="*/ 1450978 h 2973907"/>
              <a:gd name="connsiteX2679" fmla="*/ 1519257 w 4016295"/>
              <a:gd name="connsiteY2679" fmla="*/ 1446520 h 2973907"/>
              <a:gd name="connsiteX2680" fmla="*/ 1601155 w 4016295"/>
              <a:gd name="connsiteY2680" fmla="*/ 1215983 h 2973907"/>
              <a:gd name="connsiteX2681" fmla="*/ 1481047 w 4016295"/>
              <a:gd name="connsiteY2681" fmla="*/ 1256358 h 2973907"/>
              <a:gd name="connsiteX2682" fmla="*/ 1458884 w 4016295"/>
              <a:gd name="connsiteY2682" fmla="*/ 1245150 h 2973907"/>
              <a:gd name="connsiteX2683" fmla="*/ 1634143 w 4016295"/>
              <a:gd name="connsiteY2683" fmla="*/ 964429 h 2973907"/>
              <a:gd name="connsiteX2684" fmla="*/ 1806729 w 4016295"/>
              <a:gd name="connsiteY2684" fmla="*/ 785093 h 2973907"/>
              <a:gd name="connsiteX2685" fmla="*/ 1841628 w 4016295"/>
              <a:gd name="connsiteY2685" fmla="*/ 742170 h 2973907"/>
              <a:gd name="connsiteX2686" fmla="*/ 1699611 w 4016295"/>
              <a:gd name="connsiteY2686" fmla="*/ 842791 h 2973907"/>
              <a:gd name="connsiteX2687" fmla="*/ 1593259 w 4016295"/>
              <a:gd name="connsiteY2687" fmla="*/ 922651 h 2973907"/>
              <a:gd name="connsiteX2688" fmla="*/ 1479518 w 4016295"/>
              <a:gd name="connsiteY2688" fmla="*/ 1024037 h 2973907"/>
              <a:gd name="connsiteX2689" fmla="*/ 1439141 w 4016295"/>
              <a:gd name="connsiteY2689" fmla="*/ 1334181 h 2973907"/>
              <a:gd name="connsiteX2690" fmla="*/ 1519002 w 4016295"/>
              <a:gd name="connsiteY2690" fmla="*/ 1570832 h 2973907"/>
              <a:gd name="connsiteX2691" fmla="*/ 1505246 w 4016295"/>
              <a:gd name="connsiteY2691" fmla="*/ 1579239 h 2973907"/>
              <a:gd name="connsiteX2692" fmla="*/ 1450732 w 4016295"/>
              <a:gd name="connsiteY2692" fmla="*/ 1568794 h 2973907"/>
              <a:gd name="connsiteX2693" fmla="*/ 1508176 w 4016295"/>
              <a:gd name="connsiteY2693" fmla="*/ 1711065 h 2973907"/>
              <a:gd name="connsiteX2694" fmla="*/ 1508812 w 4016295"/>
              <a:gd name="connsiteY2694" fmla="*/ 1735902 h 2973907"/>
              <a:gd name="connsiteX2695" fmla="*/ 1509958 w 4016295"/>
              <a:gd name="connsiteY2695" fmla="*/ 1759975 h 2973907"/>
              <a:gd name="connsiteX2696" fmla="*/ 1499768 w 4016295"/>
              <a:gd name="connsiteY2696" fmla="*/ 1767999 h 2973907"/>
              <a:gd name="connsiteX2697" fmla="*/ 1469965 w 4016295"/>
              <a:gd name="connsiteY2697" fmla="*/ 1761122 h 2973907"/>
              <a:gd name="connsiteX2698" fmla="*/ 1499259 w 4016295"/>
              <a:gd name="connsiteY2698" fmla="*/ 1838816 h 2973907"/>
              <a:gd name="connsiteX2699" fmla="*/ 1528937 w 4016295"/>
              <a:gd name="connsiteY2699" fmla="*/ 2047065 h 2973907"/>
              <a:gd name="connsiteX2700" fmla="*/ 1527027 w 4016295"/>
              <a:gd name="connsiteY2700" fmla="*/ 2068336 h 2973907"/>
              <a:gd name="connsiteX2701" fmla="*/ 1398638 w 4016295"/>
              <a:gd name="connsiteY2701" fmla="*/ 1996500 h 2973907"/>
              <a:gd name="connsiteX2702" fmla="*/ 1397493 w 4016295"/>
              <a:gd name="connsiteY2702" fmla="*/ 2011784 h 2973907"/>
              <a:gd name="connsiteX2703" fmla="*/ 1381443 w 4016295"/>
              <a:gd name="connsiteY2703" fmla="*/ 2021464 h 2973907"/>
              <a:gd name="connsiteX2704" fmla="*/ 1273052 w 4016295"/>
              <a:gd name="connsiteY2704" fmla="*/ 1871551 h 2973907"/>
              <a:gd name="connsiteX2705" fmla="*/ 1269995 w 4016295"/>
              <a:gd name="connsiteY2705" fmla="*/ 1875499 h 2973907"/>
              <a:gd name="connsiteX2706" fmla="*/ 1252928 w 4016295"/>
              <a:gd name="connsiteY2706" fmla="*/ 1873207 h 2973907"/>
              <a:gd name="connsiteX2707" fmla="*/ 1197268 w 4016295"/>
              <a:gd name="connsiteY2707" fmla="*/ 1596306 h 2973907"/>
              <a:gd name="connsiteX2708" fmla="*/ 1157783 w 4016295"/>
              <a:gd name="connsiteY2708" fmla="*/ 1642032 h 2973907"/>
              <a:gd name="connsiteX2709" fmla="*/ 1126578 w 4016295"/>
              <a:gd name="connsiteY2709" fmla="*/ 1651202 h 2973907"/>
              <a:gd name="connsiteX2710" fmla="*/ 1099194 w 4016295"/>
              <a:gd name="connsiteY2710" fmla="*/ 1552109 h 2973907"/>
              <a:gd name="connsiteX2711" fmla="*/ 1172304 w 4016295"/>
              <a:gd name="connsiteY2711" fmla="*/ 1366405 h 2973907"/>
              <a:gd name="connsiteX2712" fmla="*/ 1262099 w 4016295"/>
              <a:gd name="connsiteY2712" fmla="*/ 1236998 h 2973907"/>
              <a:gd name="connsiteX2713" fmla="*/ 1252802 w 4016295"/>
              <a:gd name="connsiteY2713" fmla="*/ 1246805 h 2973907"/>
              <a:gd name="connsiteX2714" fmla="*/ 1143009 w 4016295"/>
              <a:gd name="connsiteY2714" fmla="*/ 1356471 h 2973907"/>
              <a:gd name="connsiteX2715" fmla="*/ 1063657 w 4016295"/>
              <a:gd name="connsiteY2715" fmla="*/ 1631206 h 2973907"/>
              <a:gd name="connsiteX2716" fmla="*/ 1163133 w 4016295"/>
              <a:gd name="connsiteY2716" fmla="*/ 1741380 h 2973907"/>
              <a:gd name="connsiteX2717" fmla="*/ 1195357 w 4016295"/>
              <a:gd name="connsiteY2717" fmla="*/ 1896897 h 2973907"/>
              <a:gd name="connsiteX2718" fmla="*/ 1159185 w 4016295"/>
              <a:gd name="connsiteY2718" fmla="*/ 1898043 h 2973907"/>
              <a:gd name="connsiteX2719" fmla="*/ 1192937 w 4016295"/>
              <a:gd name="connsiteY2719" fmla="*/ 1968350 h 2973907"/>
              <a:gd name="connsiteX2720" fmla="*/ 1187079 w 4016295"/>
              <a:gd name="connsiteY2720" fmla="*/ 2083238 h 2973907"/>
              <a:gd name="connsiteX2721" fmla="*/ 1187842 w 4016295"/>
              <a:gd name="connsiteY2721" fmla="*/ 2089225 h 2973907"/>
              <a:gd name="connsiteX2722" fmla="*/ 1184786 w 4016295"/>
              <a:gd name="connsiteY2722" fmla="*/ 2094829 h 2973907"/>
              <a:gd name="connsiteX2723" fmla="*/ 1181984 w 4016295"/>
              <a:gd name="connsiteY2723" fmla="*/ 2112023 h 2973907"/>
              <a:gd name="connsiteX2724" fmla="*/ 1170647 w 4016295"/>
              <a:gd name="connsiteY2724" fmla="*/ 2118265 h 2973907"/>
              <a:gd name="connsiteX2725" fmla="*/ 1143773 w 4016295"/>
              <a:gd name="connsiteY2725" fmla="*/ 2102725 h 2973907"/>
              <a:gd name="connsiteX2726" fmla="*/ 1130144 w 4016295"/>
              <a:gd name="connsiteY2726" fmla="*/ 2227930 h 2973907"/>
              <a:gd name="connsiteX2727" fmla="*/ 1113204 w 4016295"/>
              <a:gd name="connsiteY2727" fmla="*/ 2230350 h 2973907"/>
              <a:gd name="connsiteX2728" fmla="*/ 1112313 w 4016295"/>
              <a:gd name="connsiteY2728" fmla="*/ 2229202 h 2973907"/>
              <a:gd name="connsiteX2729" fmla="*/ 1081235 w 4016295"/>
              <a:gd name="connsiteY2729" fmla="*/ 2305624 h 2973907"/>
              <a:gd name="connsiteX2730" fmla="*/ 1066077 w 4016295"/>
              <a:gd name="connsiteY2730" fmla="*/ 2307917 h 2973907"/>
              <a:gd name="connsiteX2731" fmla="*/ 992586 w 4016295"/>
              <a:gd name="connsiteY2731" fmla="*/ 2186152 h 2973907"/>
              <a:gd name="connsiteX2732" fmla="*/ 981887 w 4016295"/>
              <a:gd name="connsiteY2732" fmla="*/ 2126671 h 2973907"/>
              <a:gd name="connsiteX2733" fmla="*/ 962910 w 4016295"/>
              <a:gd name="connsiteY2733" fmla="*/ 2121958 h 2973907"/>
              <a:gd name="connsiteX2734" fmla="*/ 921260 w 4016295"/>
              <a:gd name="connsiteY2734" fmla="*/ 1956633 h 2973907"/>
              <a:gd name="connsiteX2735" fmla="*/ 926991 w 4016295"/>
              <a:gd name="connsiteY2735" fmla="*/ 1843275 h 2973907"/>
              <a:gd name="connsiteX2736" fmla="*/ 926608 w 4016295"/>
              <a:gd name="connsiteY2736" fmla="*/ 1783922 h 2973907"/>
              <a:gd name="connsiteX2737" fmla="*/ 938581 w 4016295"/>
              <a:gd name="connsiteY2737" fmla="*/ 1670945 h 2973907"/>
              <a:gd name="connsiteX2738" fmla="*/ 885979 w 4016295"/>
              <a:gd name="connsiteY2738" fmla="*/ 1895878 h 2973907"/>
              <a:gd name="connsiteX2739" fmla="*/ 930940 w 4016295"/>
              <a:gd name="connsiteY2739" fmla="*/ 2063495 h 2973907"/>
              <a:gd name="connsiteX2740" fmla="*/ 887761 w 4016295"/>
              <a:gd name="connsiteY2740" fmla="*/ 2158513 h 2973907"/>
              <a:gd name="connsiteX2741" fmla="*/ 867509 w 4016295"/>
              <a:gd name="connsiteY2741" fmla="*/ 2256587 h 2973907"/>
              <a:gd name="connsiteX2742" fmla="*/ 792488 w 4016295"/>
              <a:gd name="connsiteY2742" fmla="*/ 2387395 h 2973907"/>
              <a:gd name="connsiteX2743" fmla="*/ 773384 w 4016295"/>
              <a:gd name="connsiteY2743" fmla="*/ 2382683 h 2973907"/>
              <a:gd name="connsiteX2744" fmla="*/ 730715 w 4016295"/>
              <a:gd name="connsiteY2744" fmla="*/ 2298874 h 2973907"/>
              <a:gd name="connsiteX2745" fmla="*/ 686009 w 4016295"/>
              <a:gd name="connsiteY2745" fmla="*/ 2411723 h 2973907"/>
              <a:gd name="connsiteX2746" fmla="*/ 652256 w 4016295"/>
              <a:gd name="connsiteY2746" fmla="*/ 2448405 h 2973907"/>
              <a:gd name="connsiteX2747" fmla="*/ 633788 w 4016295"/>
              <a:gd name="connsiteY2747" fmla="*/ 2481648 h 2973907"/>
              <a:gd name="connsiteX2748" fmla="*/ 585259 w 4016295"/>
              <a:gd name="connsiteY2748" fmla="*/ 2560490 h 2973907"/>
              <a:gd name="connsiteX2749" fmla="*/ 569338 w 4016295"/>
              <a:gd name="connsiteY2749" fmla="*/ 2559089 h 2973907"/>
              <a:gd name="connsiteX2750" fmla="*/ 541190 w 4016295"/>
              <a:gd name="connsiteY2750" fmla="*/ 2495277 h 2973907"/>
              <a:gd name="connsiteX2751" fmla="*/ 499158 w 4016295"/>
              <a:gd name="connsiteY2751" fmla="*/ 2412742 h 2973907"/>
              <a:gd name="connsiteX2752" fmla="*/ 493682 w 4016295"/>
              <a:gd name="connsiteY2752" fmla="*/ 2398221 h 2973907"/>
              <a:gd name="connsiteX2753" fmla="*/ 479288 w 4016295"/>
              <a:gd name="connsiteY2753" fmla="*/ 2509670 h 2973907"/>
              <a:gd name="connsiteX2754" fmla="*/ 423245 w 4016295"/>
              <a:gd name="connsiteY2754" fmla="*/ 2679835 h 2973907"/>
              <a:gd name="connsiteX2755" fmla="*/ 403122 w 4016295"/>
              <a:gd name="connsiteY2755" fmla="*/ 2678943 h 2973907"/>
              <a:gd name="connsiteX2756" fmla="*/ 365803 w 4016295"/>
              <a:gd name="connsiteY2756" fmla="*/ 2623792 h 2973907"/>
              <a:gd name="connsiteX2757" fmla="*/ 323262 w 4016295"/>
              <a:gd name="connsiteY2757" fmla="*/ 2795995 h 2973907"/>
              <a:gd name="connsiteX2758" fmla="*/ 276007 w 4016295"/>
              <a:gd name="connsiteY2758" fmla="*/ 2865411 h 2973907"/>
              <a:gd name="connsiteX2759" fmla="*/ 241363 w 4016295"/>
              <a:gd name="connsiteY2759" fmla="*/ 2842740 h 2973907"/>
              <a:gd name="connsiteX2760" fmla="*/ 225060 w 4016295"/>
              <a:gd name="connsiteY2760" fmla="*/ 2875091 h 2973907"/>
              <a:gd name="connsiteX2761" fmla="*/ 206591 w 4016295"/>
              <a:gd name="connsiteY2761" fmla="*/ 2906551 h 2973907"/>
              <a:gd name="connsiteX2762" fmla="*/ 191690 w 4016295"/>
              <a:gd name="connsiteY2762" fmla="*/ 2960556 h 2973907"/>
              <a:gd name="connsiteX2763" fmla="*/ 166343 w 4016295"/>
              <a:gd name="connsiteY2763" fmla="*/ 2971509 h 2973907"/>
              <a:gd name="connsiteX2764" fmla="*/ 123420 w 4016295"/>
              <a:gd name="connsiteY2764" fmla="*/ 2900947 h 2973907"/>
              <a:gd name="connsiteX2765" fmla="*/ 110683 w 4016295"/>
              <a:gd name="connsiteY2765" fmla="*/ 2821723 h 2973907"/>
              <a:gd name="connsiteX2766" fmla="*/ 108136 w 4016295"/>
              <a:gd name="connsiteY2766" fmla="*/ 2819176 h 2973907"/>
              <a:gd name="connsiteX2767" fmla="*/ 89285 w 4016295"/>
              <a:gd name="connsiteY2767" fmla="*/ 2842612 h 2973907"/>
              <a:gd name="connsiteX2768" fmla="*/ 82025 w 4016295"/>
              <a:gd name="connsiteY2768" fmla="*/ 2845668 h 2973907"/>
              <a:gd name="connsiteX2769" fmla="*/ 51711 w 4016295"/>
              <a:gd name="connsiteY2769" fmla="*/ 2674613 h 2973907"/>
              <a:gd name="connsiteX2770" fmla="*/ 139213 w 4016295"/>
              <a:gd name="connsiteY2770" fmla="*/ 2540238 h 2973907"/>
              <a:gd name="connsiteX2771" fmla="*/ 137812 w 4016295"/>
              <a:gd name="connsiteY2771" fmla="*/ 2540748 h 2973907"/>
              <a:gd name="connsiteX2772" fmla="*/ 50055 w 4016295"/>
              <a:gd name="connsiteY2772" fmla="*/ 2583926 h 2973907"/>
              <a:gd name="connsiteX2773" fmla="*/ 26746 w 4016295"/>
              <a:gd name="connsiteY2773" fmla="*/ 2560873 h 2973907"/>
              <a:gd name="connsiteX2774" fmla="*/ 56551 w 4016295"/>
              <a:gd name="connsiteY2774" fmla="*/ 2466874 h 2973907"/>
              <a:gd name="connsiteX2775" fmla="*/ 55913 w 4016295"/>
              <a:gd name="connsiteY2775" fmla="*/ 2464582 h 2973907"/>
              <a:gd name="connsiteX2776" fmla="*/ 62027 w 4016295"/>
              <a:gd name="connsiteY2776" fmla="*/ 2455282 h 2973907"/>
              <a:gd name="connsiteX2777" fmla="*/ 78713 w 4016295"/>
              <a:gd name="connsiteY2777" fmla="*/ 2418346 h 2973907"/>
              <a:gd name="connsiteX2778" fmla="*/ 124183 w 4016295"/>
              <a:gd name="connsiteY2778" fmla="*/ 2335046 h 2973907"/>
              <a:gd name="connsiteX2779" fmla="*/ 189779 w 4016295"/>
              <a:gd name="connsiteY2779" fmla="*/ 2274164 h 2973907"/>
              <a:gd name="connsiteX2780" fmla="*/ 3056 w 4016295"/>
              <a:gd name="connsiteY2780" fmla="*/ 2197870 h 2973907"/>
              <a:gd name="connsiteX2781" fmla="*/ 5604 w 4016295"/>
              <a:gd name="connsiteY2781" fmla="*/ 2183605 h 2973907"/>
              <a:gd name="connsiteX2782" fmla="*/ 138831 w 4016295"/>
              <a:gd name="connsiteY2782" fmla="*/ 2107183 h 2973907"/>
              <a:gd name="connsiteX2783" fmla="*/ 117179 w 4016295"/>
              <a:gd name="connsiteY2783" fmla="*/ 2091645 h 2973907"/>
              <a:gd name="connsiteX2784" fmla="*/ 112465 w 4016295"/>
              <a:gd name="connsiteY2784" fmla="*/ 2088079 h 2973907"/>
              <a:gd name="connsiteX2785" fmla="*/ 109664 w 4016295"/>
              <a:gd name="connsiteY2785" fmla="*/ 2086041 h 2973907"/>
              <a:gd name="connsiteX2786" fmla="*/ 110300 w 4016295"/>
              <a:gd name="connsiteY2786" fmla="*/ 2070628 h 2973907"/>
              <a:gd name="connsiteX2787" fmla="*/ 174367 w 4016295"/>
              <a:gd name="connsiteY2787" fmla="*/ 2022865 h 2973907"/>
              <a:gd name="connsiteX2788" fmla="*/ 250533 w 4016295"/>
              <a:gd name="connsiteY2788" fmla="*/ 1990386 h 2973907"/>
              <a:gd name="connsiteX2789" fmla="*/ 53494 w 4016295"/>
              <a:gd name="connsiteY2789" fmla="*/ 1925428 h 2973907"/>
              <a:gd name="connsiteX2790" fmla="*/ 53876 w 4016295"/>
              <a:gd name="connsiteY2790" fmla="*/ 1912308 h 2973907"/>
              <a:gd name="connsiteX2791" fmla="*/ 163922 w 4016295"/>
              <a:gd name="connsiteY2791" fmla="*/ 1835760 h 2973907"/>
              <a:gd name="connsiteX2792" fmla="*/ 163668 w 4016295"/>
              <a:gd name="connsiteY2792" fmla="*/ 1823023 h 2973907"/>
              <a:gd name="connsiteX2793" fmla="*/ 330140 w 4016295"/>
              <a:gd name="connsiteY2793" fmla="*/ 1737940 h 2973907"/>
              <a:gd name="connsiteX2794" fmla="*/ 419680 w 4016295"/>
              <a:gd name="connsiteY2794" fmla="*/ 1701894 h 2973907"/>
              <a:gd name="connsiteX2795" fmla="*/ 316129 w 4016295"/>
              <a:gd name="connsiteY2795" fmla="*/ 1700494 h 2973907"/>
              <a:gd name="connsiteX2796" fmla="*/ 309378 w 4016295"/>
              <a:gd name="connsiteY2796" fmla="*/ 1683936 h 2973907"/>
              <a:gd name="connsiteX2797" fmla="*/ 314856 w 4016295"/>
              <a:gd name="connsiteY2797" fmla="*/ 1677059 h 2973907"/>
              <a:gd name="connsiteX2798" fmla="*/ 207993 w 4016295"/>
              <a:gd name="connsiteY2798" fmla="*/ 1685082 h 2973907"/>
              <a:gd name="connsiteX2799" fmla="*/ 203281 w 4016295"/>
              <a:gd name="connsiteY2799" fmla="*/ 1671327 h 2973907"/>
              <a:gd name="connsiteX2800" fmla="*/ 216654 w 4016295"/>
              <a:gd name="connsiteY2800" fmla="*/ 1655278 h 2973907"/>
              <a:gd name="connsiteX2801" fmla="*/ 92468 w 4016295"/>
              <a:gd name="connsiteY2801" fmla="*/ 1651202 h 2973907"/>
              <a:gd name="connsiteX2802" fmla="*/ 86991 w 4016295"/>
              <a:gd name="connsiteY2802" fmla="*/ 1631206 h 2973907"/>
              <a:gd name="connsiteX2803" fmla="*/ 289382 w 4016295"/>
              <a:gd name="connsiteY2803" fmla="*/ 1493265 h 2973907"/>
              <a:gd name="connsiteX2804" fmla="*/ 260213 w 4016295"/>
              <a:gd name="connsiteY2804" fmla="*/ 1466263 h 2973907"/>
              <a:gd name="connsiteX2805" fmla="*/ 263780 w 4016295"/>
              <a:gd name="connsiteY2805" fmla="*/ 1446137 h 2973907"/>
              <a:gd name="connsiteX2806" fmla="*/ 373190 w 4016295"/>
              <a:gd name="connsiteY2806" fmla="*/ 1409584 h 2973907"/>
              <a:gd name="connsiteX2807" fmla="*/ 431397 w 4016295"/>
              <a:gd name="connsiteY2807" fmla="*/ 1410603 h 2973907"/>
              <a:gd name="connsiteX2808" fmla="*/ 392167 w 4016295"/>
              <a:gd name="connsiteY2808" fmla="*/ 1362456 h 2973907"/>
              <a:gd name="connsiteX2809" fmla="*/ 395098 w 4016295"/>
              <a:gd name="connsiteY2809" fmla="*/ 1346280 h 2973907"/>
              <a:gd name="connsiteX2810" fmla="*/ 597615 w 4016295"/>
              <a:gd name="connsiteY2810" fmla="*/ 1367680 h 2973907"/>
              <a:gd name="connsiteX2811" fmla="*/ 877954 w 4016295"/>
              <a:gd name="connsiteY2811" fmla="*/ 1384237 h 2973907"/>
              <a:gd name="connsiteX2812" fmla="*/ 1169757 w 4016295"/>
              <a:gd name="connsiteY2812" fmla="*/ 1232795 h 2973907"/>
              <a:gd name="connsiteX2813" fmla="*/ 1251017 w 4016295"/>
              <a:gd name="connsiteY2813" fmla="*/ 1141726 h 2973907"/>
              <a:gd name="connsiteX2814" fmla="*/ 1343105 w 4016295"/>
              <a:gd name="connsiteY2814" fmla="*/ 1068106 h 2973907"/>
              <a:gd name="connsiteX2815" fmla="*/ 1150268 w 4016295"/>
              <a:gd name="connsiteY2815" fmla="*/ 1235214 h 2973907"/>
              <a:gd name="connsiteX2816" fmla="*/ 1037037 w 4016295"/>
              <a:gd name="connsiteY2816" fmla="*/ 1308579 h 2973907"/>
              <a:gd name="connsiteX2817" fmla="*/ 874515 w 4016295"/>
              <a:gd name="connsiteY2817" fmla="*/ 1334564 h 2973907"/>
              <a:gd name="connsiteX2818" fmla="*/ 861141 w 4016295"/>
              <a:gd name="connsiteY2818" fmla="*/ 1321189 h 2973907"/>
              <a:gd name="connsiteX2819" fmla="*/ 874387 w 4016295"/>
              <a:gd name="connsiteY2819" fmla="*/ 1237252 h 2973907"/>
              <a:gd name="connsiteX2820" fmla="*/ 887507 w 4016295"/>
              <a:gd name="connsiteY2820" fmla="*/ 1186178 h 2973907"/>
              <a:gd name="connsiteX2821" fmla="*/ 857319 w 4016295"/>
              <a:gd name="connsiteY2821" fmla="*/ 1212416 h 2973907"/>
              <a:gd name="connsiteX2822" fmla="*/ 764085 w 4016295"/>
              <a:gd name="connsiteY2822" fmla="*/ 1264000 h 2973907"/>
              <a:gd name="connsiteX2823" fmla="*/ 639136 w 4016295"/>
              <a:gd name="connsiteY2823" fmla="*/ 1289728 h 2973907"/>
              <a:gd name="connsiteX2824" fmla="*/ 625254 w 4016295"/>
              <a:gd name="connsiteY2824" fmla="*/ 1276992 h 2973907"/>
              <a:gd name="connsiteX2825" fmla="*/ 641810 w 4016295"/>
              <a:gd name="connsiteY2825" fmla="*/ 1192929 h 2973907"/>
              <a:gd name="connsiteX2826" fmla="*/ 639773 w 4016295"/>
              <a:gd name="connsiteY2826" fmla="*/ 1194585 h 2973907"/>
              <a:gd name="connsiteX2827" fmla="*/ 420062 w 4016295"/>
              <a:gd name="connsiteY2827" fmla="*/ 1289474 h 2973907"/>
              <a:gd name="connsiteX2828" fmla="*/ 406943 w 4016295"/>
              <a:gd name="connsiteY2828" fmla="*/ 1271387 h 2973907"/>
              <a:gd name="connsiteX2829" fmla="*/ 452159 w 4016295"/>
              <a:gd name="connsiteY2829" fmla="*/ 1191528 h 2973907"/>
              <a:gd name="connsiteX2830" fmla="*/ 446172 w 4016295"/>
              <a:gd name="connsiteY2830" fmla="*/ 1195858 h 2973907"/>
              <a:gd name="connsiteX2831" fmla="*/ 239580 w 4016295"/>
              <a:gd name="connsiteY2831" fmla="*/ 1297626 h 2973907"/>
              <a:gd name="connsiteX2832" fmla="*/ 222512 w 4016295"/>
              <a:gd name="connsiteY2832" fmla="*/ 1282851 h 2973907"/>
              <a:gd name="connsiteX2833" fmla="*/ 252190 w 4016295"/>
              <a:gd name="connsiteY2833" fmla="*/ 1222096 h 2973907"/>
              <a:gd name="connsiteX2834" fmla="*/ 222768 w 4016295"/>
              <a:gd name="connsiteY2834" fmla="*/ 1235214 h 2973907"/>
              <a:gd name="connsiteX2835" fmla="*/ 79478 w 4016295"/>
              <a:gd name="connsiteY2835" fmla="*/ 1283870 h 2973907"/>
              <a:gd name="connsiteX2836" fmla="*/ 66103 w 4016295"/>
              <a:gd name="connsiteY2836" fmla="*/ 1270368 h 2973907"/>
              <a:gd name="connsiteX2837" fmla="*/ 107244 w 4016295"/>
              <a:gd name="connsiteY2837" fmla="*/ 1163634 h 2973907"/>
              <a:gd name="connsiteX2838" fmla="*/ 152969 w 4016295"/>
              <a:gd name="connsiteY2838" fmla="*/ 1110904 h 2973907"/>
              <a:gd name="connsiteX2839" fmla="*/ 121254 w 4016295"/>
              <a:gd name="connsiteY2839" fmla="*/ 1077405 h 2973907"/>
              <a:gd name="connsiteX2840" fmla="*/ 122528 w 4016295"/>
              <a:gd name="connsiteY2840" fmla="*/ 1066960 h 2973907"/>
              <a:gd name="connsiteX2841" fmla="*/ 350900 w 4016295"/>
              <a:gd name="connsiteY2841" fmla="*/ 967358 h 2973907"/>
              <a:gd name="connsiteX2842" fmla="*/ 298043 w 4016295"/>
              <a:gd name="connsiteY2842" fmla="*/ 913608 h 2973907"/>
              <a:gd name="connsiteX2843" fmla="*/ 302373 w 4016295"/>
              <a:gd name="connsiteY2843" fmla="*/ 903036 h 2973907"/>
              <a:gd name="connsiteX2844" fmla="*/ 462094 w 4016295"/>
              <a:gd name="connsiteY2844" fmla="*/ 845847 h 2973907"/>
              <a:gd name="connsiteX2845" fmla="*/ 563989 w 4016295"/>
              <a:gd name="connsiteY2845" fmla="*/ 861259 h 2973907"/>
              <a:gd name="connsiteX2846" fmla="*/ 536349 w 4016295"/>
              <a:gd name="connsiteY2846" fmla="*/ 796938 h 2973907"/>
              <a:gd name="connsiteX2847" fmla="*/ 543611 w 4016295"/>
              <a:gd name="connsiteY2847" fmla="*/ 787894 h 2973907"/>
              <a:gd name="connsiteX2848" fmla="*/ 770072 w 4016295"/>
              <a:gd name="connsiteY2848" fmla="*/ 799741 h 2973907"/>
              <a:gd name="connsiteX2849" fmla="*/ 757591 w 4016295"/>
              <a:gd name="connsiteY2849" fmla="*/ 768534 h 2973907"/>
              <a:gd name="connsiteX2850" fmla="*/ 765869 w 4016295"/>
              <a:gd name="connsiteY2850" fmla="*/ 754015 h 2973907"/>
              <a:gd name="connsiteX2851" fmla="*/ 888016 w 4016295"/>
              <a:gd name="connsiteY2851" fmla="*/ 759492 h 2973907"/>
              <a:gd name="connsiteX2852" fmla="*/ 1067224 w 4016295"/>
              <a:gd name="connsiteY2852" fmla="*/ 807510 h 2973907"/>
              <a:gd name="connsiteX2853" fmla="*/ 1292158 w 4016295"/>
              <a:gd name="connsiteY2853" fmla="*/ 973853 h 2973907"/>
              <a:gd name="connsiteX2854" fmla="*/ 1324509 w 4016295"/>
              <a:gd name="connsiteY2854" fmla="*/ 985317 h 2973907"/>
              <a:gd name="connsiteX2855" fmla="*/ 1441179 w 4016295"/>
              <a:gd name="connsiteY2855" fmla="*/ 948762 h 2973907"/>
              <a:gd name="connsiteX2856" fmla="*/ 1724831 w 4016295"/>
              <a:gd name="connsiteY2856" fmla="*/ 731725 h 2973907"/>
              <a:gd name="connsiteX2857" fmla="*/ 1979824 w 4016295"/>
              <a:gd name="connsiteY2857" fmla="*/ 569202 h 2973907"/>
              <a:gd name="connsiteX2858" fmla="*/ 1805837 w 4016295"/>
              <a:gd name="connsiteY2858" fmla="*/ 584996 h 2973907"/>
              <a:gd name="connsiteX2859" fmla="*/ 1659617 w 4016295"/>
              <a:gd name="connsiteY2859" fmla="*/ 726759 h 2973907"/>
              <a:gd name="connsiteX2860" fmla="*/ 1658089 w 4016295"/>
              <a:gd name="connsiteY2860" fmla="*/ 728286 h 2973907"/>
              <a:gd name="connsiteX2861" fmla="*/ 1625738 w 4016295"/>
              <a:gd name="connsiteY2861" fmla="*/ 759110 h 2973907"/>
              <a:gd name="connsiteX2862" fmla="*/ 1552501 w 4016295"/>
              <a:gd name="connsiteY2862" fmla="*/ 799358 h 2973907"/>
              <a:gd name="connsiteX2863" fmla="*/ 1517983 w 4016295"/>
              <a:gd name="connsiteY2863" fmla="*/ 808146 h 2973907"/>
              <a:gd name="connsiteX2864" fmla="*/ 1281713 w 4016295"/>
              <a:gd name="connsiteY2864" fmla="*/ 812605 h 2973907"/>
              <a:gd name="connsiteX2865" fmla="*/ 1271396 w 4016295"/>
              <a:gd name="connsiteY2865" fmla="*/ 798466 h 2973907"/>
              <a:gd name="connsiteX2866" fmla="*/ 1293050 w 4016295"/>
              <a:gd name="connsiteY2866" fmla="*/ 702812 h 2973907"/>
              <a:gd name="connsiteX2867" fmla="*/ 1244776 w 4016295"/>
              <a:gd name="connsiteY2867" fmla="*/ 732744 h 2973907"/>
              <a:gd name="connsiteX2868" fmla="*/ 1139569 w 4016295"/>
              <a:gd name="connsiteY2868" fmla="*/ 765987 h 2973907"/>
              <a:gd name="connsiteX2869" fmla="*/ 1121484 w 4016295"/>
              <a:gd name="connsiteY2869" fmla="*/ 754397 h 2973907"/>
              <a:gd name="connsiteX2870" fmla="*/ 1132309 w 4016295"/>
              <a:gd name="connsiteY2870" fmla="*/ 648553 h 2973907"/>
              <a:gd name="connsiteX2871" fmla="*/ 889289 w 4016295"/>
              <a:gd name="connsiteY2871" fmla="*/ 706378 h 2973907"/>
              <a:gd name="connsiteX2872" fmla="*/ 877444 w 4016295"/>
              <a:gd name="connsiteY2872" fmla="*/ 687146 h 2973907"/>
              <a:gd name="connsiteX2873" fmla="*/ 753081 w 4016295"/>
              <a:gd name="connsiteY2873" fmla="*/ 651683 h 2973907"/>
              <a:gd name="connsiteX2874" fmla="*/ 878706 w 4016295"/>
              <a:gd name="connsiteY2874" fmla="*/ 620812 h 2973907"/>
              <a:gd name="connsiteX2875" fmla="*/ 860186 w 4016295"/>
              <a:gd name="connsiteY2875" fmla="*/ 633173 h 2973907"/>
              <a:gd name="connsiteX2876" fmla="*/ 813760 w 4016295"/>
              <a:gd name="connsiteY2876" fmla="*/ 653521 h 2973907"/>
              <a:gd name="connsiteX2877" fmla="*/ 774713 w 4016295"/>
              <a:gd name="connsiteY2877" fmla="*/ 656291 h 29739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</a:cxnLst>
            <a:rect l="l" t="t" r="r" b="b"/>
            <a:pathLst>
              <a:path w="4016295" h="2973907">
                <a:moveTo>
                  <a:pt x="422228" y="2515073"/>
                </a:moveTo>
                <a:cubicBezTo>
                  <a:pt x="426750" y="2515837"/>
                  <a:pt x="431080" y="2518958"/>
                  <a:pt x="432544" y="2523480"/>
                </a:cubicBezTo>
                <a:cubicBezTo>
                  <a:pt x="436366" y="2535325"/>
                  <a:pt x="440569" y="2552520"/>
                  <a:pt x="436239" y="2564619"/>
                </a:cubicBezTo>
                <a:cubicBezTo>
                  <a:pt x="432673" y="2574555"/>
                  <a:pt x="417898" y="2579140"/>
                  <a:pt x="412294" y="2567932"/>
                </a:cubicBezTo>
                <a:cubicBezTo>
                  <a:pt x="405542" y="2554557"/>
                  <a:pt x="404396" y="2534560"/>
                  <a:pt x="410765" y="2520804"/>
                </a:cubicBezTo>
                <a:cubicBezTo>
                  <a:pt x="412994" y="2515901"/>
                  <a:pt x="417706" y="2514309"/>
                  <a:pt x="422228" y="2515073"/>
                </a:cubicBezTo>
                <a:close/>
                <a:moveTo>
                  <a:pt x="273334" y="2529719"/>
                </a:moveTo>
                <a:cubicBezTo>
                  <a:pt x="276517" y="2527045"/>
                  <a:pt x="279957" y="2530994"/>
                  <a:pt x="279065" y="2534178"/>
                </a:cubicBezTo>
                <a:cubicBezTo>
                  <a:pt x="270150" y="2564492"/>
                  <a:pt x="250025" y="2588692"/>
                  <a:pt x="242383" y="2619897"/>
                </a:cubicBezTo>
                <a:cubicBezTo>
                  <a:pt x="233467" y="2656579"/>
                  <a:pt x="221367" y="2696446"/>
                  <a:pt x="197421" y="2726377"/>
                </a:cubicBezTo>
                <a:cubicBezTo>
                  <a:pt x="194364" y="2730072"/>
                  <a:pt x="188506" y="2727015"/>
                  <a:pt x="188378" y="2722811"/>
                </a:cubicBezTo>
                <a:cubicBezTo>
                  <a:pt x="187614" y="2693516"/>
                  <a:pt x="203026" y="2669062"/>
                  <a:pt x="213980" y="2642569"/>
                </a:cubicBezTo>
                <a:cubicBezTo>
                  <a:pt x="231556" y="2600027"/>
                  <a:pt x="236015" y="2561435"/>
                  <a:pt x="273334" y="2529719"/>
                </a:cubicBezTo>
                <a:close/>
                <a:moveTo>
                  <a:pt x="424265" y="2456610"/>
                </a:moveTo>
                <a:cubicBezTo>
                  <a:pt x="446173" y="2460813"/>
                  <a:pt x="461330" y="2498260"/>
                  <a:pt x="439422" y="2511760"/>
                </a:cubicBezTo>
                <a:cubicBezTo>
                  <a:pt x="437385" y="2513035"/>
                  <a:pt x="434710" y="2512525"/>
                  <a:pt x="432800" y="2511506"/>
                </a:cubicBezTo>
                <a:cubicBezTo>
                  <a:pt x="419297" y="2503864"/>
                  <a:pt x="418788" y="2481065"/>
                  <a:pt x="413566" y="2469092"/>
                </a:cubicBezTo>
                <a:cubicBezTo>
                  <a:pt x="410509" y="2462341"/>
                  <a:pt x="417642" y="2455336"/>
                  <a:pt x="424265" y="2456610"/>
                </a:cubicBezTo>
                <a:close/>
                <a:moveTo>
                  <a:pt x="431398" y="2389280"/>
                </a:moveTo>
                <a:cubicBezTo>
                  <a:pt x="435920" y="2387990"/>
                  <a:pt x="440950" y="2389296"/>
                  <a:pt x="443243" y="2394582"/>
                </a:cubicBezTo>
                <a:cubicBezTo>
                  <a:pt x="449612" y="2409357"/>
                  <a:pt x="459546" y="2425914"/>
                  <a:pt x="451141" y="2441454"/>
                </a:cubicBezTo>
                <a:cubicBezTo>
                  <a:pt x="449612" y="2444128"/>
                  <a:pt x="445409" y="2446039"/>
                  <a:pt x="442607" y="2444001"/>
                </a:cubicBezTo>
                <a:cubicBezTo>
                  <a:pt x="428977" y="2434321"/>
                  <a:pt x="421718" y="2415980"/>
                  <a:pt x="422610" y="2399548"/>
                </a:cubicBezTo>
                <a:cubicBezTo>
                  <a:pt x="422864" y="2394454"/>
                  <a:pt x="426876" y="2390570"/>
                  <a:pt x="431398" y="2389280"/>
                </a:cubicBezTo>
                <a:close/>
                <a:moveTo>
                  <a:pt x="440648" y="2328221"/>
                </a:moveTo>
                <a:cubicBezTo>
                  <a:pt x="444676" y="2325896"/>
                  <a:pt x="450122" y="2326119"/>
                  <a:pt x="453815" y="2330769"/>
                </a:cubicBezTo>
                <a:cubicBezTo>
                  <a:pt x="462985" y="2342231"/>
                  <a:pt x="465915" y="2357898"/>
                  <a:pt x="456744" y="2369999"/>
                </a:cubicBezTo>
                <a:cubicBezTo>
                  <a:pt x="454452" y="2373055"/>
                  <a:pt x="449994" y="2372927"/>
                  <a:pt x="447573" y="2370126"/>
                </a:cubicBezTo>
                <a:cubicBezTo>
                  <a:pt x="440186" y="2361592"/>
                  <a:pt x="439677" y="2351275"/>
                  <a:pt x="435983" y="2340958"/>
                </a:cubicBezTo>
                <a:cubicBezTo>
                  <a:pt x="434009" y="2335418"/>
                  <a:pt x="436620" y="2330545"/>
                  <a:pt x="440648" y="2328221"/>
                </a:cubicBezTo>
                <a:close/>
                <a:moveTo>
                  <a:pt x="360199" y="2341213"/>
                </a:moveTo>
                <a:cubicBezTo>
                  <a:pt x="364783" y="2338412"/>
                  <a:pt x="371151" y="2342614"/>
                  <a:pt x="369623" y="2348090"/>
                </a:cubicBezTo>
                <a:cubicBezTo>
                  <a:pt x="361727" y="2378151"/>
                  <a:pt x="332050" y="2412413"/>
                  <a:pt x="300590" y="2418653"/>
                </a:cubicBezTo>
                <a:cubicBezTo>
                  <a:pt x="294730" y="2419799"/>
                  <a:pt x="291037" y="2414451"/>
                  <a:pt x="293330" y="2409229"/>
                </a:cubicBezTo>
                <a:cubicBezTo>
                  <a:pt x="305048" y="2381717"/>
                  <a:pt x="335234" y="2356497"/>
                  <a:pt x="360199" y="2341213"/>
                </a:cubicBezTo>
                <a:close/>
                <a:moveTo>
                  <a:pt x="391531" y="2280586"/>
                </a:moveTo>
                <a:cubicBezTo>
                  <a:pt x="394334" y="2279440"/>
                  <a:pt x="396244" y="2283133"/>
                  <a:pt x="394588" y="2285298"/>
                </a:cubicBezTo>
                <a:cubicBezTo>
                  <a:pt x="373191" y="2312046"/>
                  <a:pt x="347334" y="2334081"/>
                  <a:pt x="322243" y="2357389"/>
                </a:cubicBezTo>
                <a:cubicBezTo>
                  <a:pt x="292566" y="2385155"/>
                  <a:pt x="261615" y="2417762"/>
                  <a:pt x="222259" y="2430754"/>
                </a:cubicBezTo>
                <a:cubicBezTo>
                  <a:pt x="215380" y="2433047"/>
                  <a:pt x="212452" y="2424131"/>
                  <a:pt x="216145" y="2419673"/>
                </a:cubicBezTo>
                <a:cubicBezTo>
                  <a:pt x="238179" y="2393180"/>
                  <a:pt x="268112" y="2373566"/>
                  <a:pt x="293968" y="2350893"/>
                </a:cubicBezTo>
                <a:cubicBezTo>
                  <a:pt x="324154" y="2324273"/>
                  <a:pt x="353957" y="2295997"/>
                  <a:pt x="391531" y="2280586"/>
                </a:cubicBezTo>
                <a:close/>
                <a:moveTo>
                  <a:pt x="466807" y="2256799"/>
                </a:moveTo>
                <a:cubicBezTo>
                  <a:pt x="469960" y="2256863"/>
                  <a:pt x="473240" y="2258869"/>
                  <a:pt x="474067" y="2262499"/>
                </a:cubicBezTo>
                <a:cubicBezTo>
                  <a:pt x="476741" y="2274218"/>
                  <a:pt x="480308" y="2284916"/>
                  <a:pt x="473940" y="2295869"/>
                </a:cubicBezTo>
                <a:cubicBezTo>
                  <a:pt x="471265" y="2300583"/>
                  <a:pt x="465279" y="2299436"/>
                  <a:pt x="462603" y="2295615"/>
                </a:cubicBezTo>
                <a:cubicBezTo>
                  <a:pt x="455470" y="2285680"/>
                  <a:pt x="459292" y="2274217"/>
                  <a:pt x="460311" y="2262754"/>
                </a:cubicBezTo>
                <a:cubicBezTo>
                  <a:pt x="460629" y="2258614"/>
                  <a:pt x="463655" y="2256736"/>
                  <a:pt x="466807" y="2256799"/>
                </a:cubicBezTo>
                <a:close/>
                <a:moveTo>
                  <a:pt x="390432" y="2238654"/>
                </a:moveTo>
                <a:cubicBezTo>
                  <a:pt x="396609" y="2236063"/>
                  <a:pt x="403026" y="2234479"/>
                  <a:pt x="409744" y="2234479"/>
                </a:cubicBezTo>
                <a:cubicBezTo>
                  <a:pt x="412801" y="2234479"/>
                  <a:pt x="415475" y="2238045"/>
                  <a:pt x="413056" y="2240719"/>
                </a:cubicBezTo>
                <a:cubicBezTo>
                  <a:pt x="390766" y="2265174"/>
                  <a:pt x="357778" y="2284025"/>
                  <a:pt x="330012" y="2302112"/>
                </a:cubicBezTo>
                <a:cubicBezTo>
                  <a:pt x="298425" y="2322745"/>
                  <a:pt x="271167" y="2352677"/>
                  <a:pt x="235121" y="2365158"/>
                </a:cubicBezTo>
                <a:cubicBezTo>
                  <a:pt x="229136" y="2367196"/>
                  <a:pt x="226970" y="2359045"/>
                  <a:pt x="230282" y="2355479"/>
                </a:cubicBezTo>
                <a:cubicBezTo>
                  <a:pt x="260468" y="2323000"/>
                  <a:pt x="302372" y="2297653"/>
                  <a:pt x="339563" y="2273581"/>
                </a:cubicBezTo>
                <a:cubicBezTo>
                  <a:pt x="355517" y="2263264"/>
                  <a:pt x="371899" y="2246427"/>
                  <a:pt x="390432" y="2238654"/>
                </a:cubicBezTo>
                <a:close/>
                <a:moveTo>
                  <a:pt x="365421" y="2218939"/>
                </a:moveTo>
                <a:cubicBezTo>
                  <a:pt x="368351" y="2218557"/>
                  <a:pt x="372044" y="2219449"/>
                  <a:pt x="373827" y="2222124"/>
                </a:cubicBezTo>
                <a:cubicBezTo>
                  <a:pt x="374719" y="2223016"/>
                  <a:pt x="375484" y="2224034"/>
                  <a:pt x="376247" y="2225180"/>
                </a:cubicBezTo>
                <a:cubicBezTo>
                  <a:pt x="377266" y="2226582"/>
                  <a:pt x="377266" y="2229129"/>
                  <a:pt x="376247" y="2230530"/>
                </a:cubicBezTo>
                <a:cubicBezTo>
                  <a:pt x="370643" y="2238173"/>
                  <a:pt x="358925" y="2239574"/>
                  <a:pt x="350519" y="2243777"/>
                </a:cubicBezTo>
                <a:cubicBezTo>
                  <a:pt x="339438" y="2249254"/>
                  <a:pt x="329122" y="2256641"/>
                  <a:pt x="318676" y="2263519"/>
                </a:cubicBezTo>
                <a:cubicBezTo>
                  <a:pt x="302629" y="2274090"/>
                  <a:pt x="284159" y="2293577"/>
                  <a:pt x="264799" y="2296634"/>
                </a:cubicBezTo>
                <a:cubicBezTo>
                  <a:pt x="260214" y="2297399"/>
                  <a:pt x="256266" y="2292940"/>
                  <a:pt x="258814" y="2288610"/>
                </a:cubicBezTo>
                <a:cubicBezTo>
                  <a:pt x="268875" y="2271288"/>
                  <a:pt x="291801" y="2259443"/>
                  <a:pt x="307724" y="2248234"/>
                </a:cubicBezTo>
                <a:cubicBezTo>
                  <a:pt x="324408" y="2236517"/>
                  <a:pt x="344660" y="2221869"/>
                  <a:pt x="365421" y="2218939"/>
                </a:cubicBezTo>
                <a:close/>
                <a:moveTo>
                  <a:pt x="431270" y="2182894"/>
                </a:moveTo>
                <a:cubicBezTo>
                  <a:pt x="437003" y="2180984"/>
                  <a:pt x="441715" y="2187480"/>
                  <a:pt x="438022" y="2192320"/>
                </a:cubicBezTo>
                <a:cubicBezTo>
                  <a:pt x="428213" y="2205566"/>
                  <a:pt x="412929" y="2231040"/>
                  <a:pt x="393314" y="2222124"/>
                </a:cubicBezTo>
                <a:cubicBezTo>
                  <a:pt x="389748" y="2220469"/>
                  <a:pt x="388220" y="2215884"/>
                  <a:pt x="389875" y="2212444"/>
                </a:cubicBezTo>
                <a:cubicBezTo>
                  <a:pt x="396371" y="2198942"/>
                  <a:pt x="417387" y="2187353"/>
                  <a:pt x="431270" y="2182894"/>
                </a:cubicBezTo>
                <a:close/>
                <a:moveTo>
                  <a:pt x="795292" y="2068973"/>
                </a:moveTo>
                <a:cubicBezTo>
                  <a:pt x="786375" y="2085658"/>
                  <a:pt x="774275" y="2101579"/>
                  <a:pt x="767525" y="2115718"/>
                </a:cubicBezTo>
                <a:cubicBezTo>
                  <a:pt x="759500" y="2132530"/>
                  <a:pt x="747655" y="2167811"/>
                  <a:pt x="727276" y="2178001"/>
                </a:cubicBezTo>
                <a:cubicBezTo>
                  <a:pt x="727531" y="2179020"/>
                  <a:pt x="727531" y="2179912"/>
                  <a:pt x="727786" y="2180930"/>
                </a:cubicBezTo>
                <a:cubicBezTo>
                  <a:pt x="733772" y="2207677"/>
                  <a:pt x="738102" y="2234807"/>
                  <a:pt x="744344" y="2261428"/>
                </a:cubicBezTo>
                <a:cubicBezTo>
                  <a:pt x="751221" y="2290595"/>
                  <a:pt x="766251" y="2316069"/>
                  <a:pt x="780517" y="2342052"/>
                </a:cubicBezTo>
                <a:cubicBezTo>
                  <a:pt x="789432" y="2307152"/>
                  <a:pt x="783701" y="2274419"/>
                  <a:pt x="784337" y="2238373"/>
                </a:cubicBezTo>
                <a:cubicBezTo>
                  <a:pt x="784720" y="2220414"/>
                  <a:pt x="786375" y="2202455"/>
                  <a:pt x="788413" y="2184624"/>
                </a:cubicBezTo>
                <a:cubicBezTo>
                  <a:pt x="778479" y="2202582"/>
                  <a:pt x="764468" y="2226655"/>
                  <a:pt x="742942" y="2224618"/>
                </a:cubicBezTo>
                <a:cubicBezTo>
                  <a:pt x="738739" y="2224236"/>
                  <a:pt x="735428" y="2220669"/>
                  <a:pt x="736702" y="2216338"/>
                </a:cubicBezTo>
                <a:cubicBezTo>
                  <a:pt x="742306" y="2196342"/>
                  <a:pt x="764723" y="2181057"/>
                  <a:pt x="775932" y="2163226"/>
                </a:cubicBezTo>
                <a:cubicBezTo>
                  <a:pt x="783954" y="2150616"/>
                  <a:pt x="790197" y="2135841"/>
                  <a:pt x="795037" y="2120939"/>
                </a:cubicBezTo>
                <a:cubicBezTo>
                  <a:pt x="796055" y="2103490"/>
                  <a:pt x="796182" y="2086168"/>
                  <a:pt x="795292" y="2068973"/>
                </a:cubicBezTo>
                <a:close/>
                <a:moveTo>
                  <a:pt x="459546" y="2135767"/>
                </a:moveTo>
                <a:cubicBezTo>
                  <a:pt x="463240" y="2135004"/>
                  <a:pt x="467571" y="2138442"/>
                  <a:pt x="466170" y="2142390"/>
                </a:cubicBezTo>
                <a:cubicBezTo>
                  <a:pt x="459546" y="2160222"/>
                  <a:pt x="435218" y="2189389"/>
                  <a:pt x="414076" y="2179455"/>
                </a:cubicBezTo>
                <a:cubicBezTo>
                  <a:pt x="410890" y="2178054"/>
                  <a:pt x="409872" y="2173723"/>
                  <a:pt x="410636" y="2170667"/>
                </a:cubicBezTo>
                <a:cubicBezTo>
                  <a:pt x="415095" y="2154235"/>
                  <a:pt x="443879" y="2139207"/>
                  <a:pt x="459546" y="2135767"/>
                </a:cubicBezTo>
                <a:close/>
                <a:moveTo>
                  <a:pt x="158287" y="2191970"/>
                </a:moveTo>
                <a:cubicBezTo>
                  <a:pt x="166279" y="2189995"/>
                  <a:pt x="174686" y="2189518"/>
                  <a:pt x="183283" y="2190281"/>
                </a:cubicBezTo>
                <a:cubicBezTo>
                  <a:pt x="189397" y="2190919"/>
                  <a:pt x="189907" y="2199325"/>
                  <a:pt x="184685" y="2201745"/>
                </a:cubicBezTo>
                <a:cubicBezTo>
                  <a:pt x="169400" y="2208751"/>
                  <a:pt x="154116" y="2214482"/>
                  <a:pt x="137430" y="2210024"/>
                </a:cubicBezTo>
                <a:cubicBezTo>
                  <a:pt x="134500" y="2209260"/>
                  <a:pt x="133100" y="2204675"/>
                  <a:pt x="135775" y="2202637"/>
                </a:cubicBezTo>
                <a:cubicBezTo>
                  <a:pt x="142716" y="2197414"/>
                  <a:pt x="150295" y="2193944"/>
                  <a:pt x="158287" y="2191970"/>
                </a:cubicBezTo>
                <a:close/>
                <a:moveTo>
                  <a:pt x="403887" y="2125959"/>
                </a:moveTo>
                <a:cubicBezTo>
                  <a:pt x="411783" y="2123667"/>
                  <a:pt x="418406" y="2134366"/>
                  <a:pt x="412292" y="2140225"/>
                </a:cubicBezTo>
                <a:cubicBezTo>
                  <a:pt x="402485" y="2149651"/>
                  <a:pt x="392932" y="2156018"/>
                  <a:pt x="379685" y="2151179"/>
                </a:cubicBezTo>
                <a:cubicBezTo>
                  <a:pt x="374973" y="2149522"/>
                  <a:pt x="374591" y="2143664"/>
                  <a:pt x="377138" y="2140098"/>
                </a:cubicBezTo>
                <a:cubicBezTo>
                  <a:pt x="383634" y="2131054"/>
                  <a:pt x="393570" y="2129016"/>
                  <a:pt x="403887" y="2125959"/>
                </a:cubicBezTo>
                <a:close/>
                <a:moveTo>
                  <a:pt x="467953" y="2098829"/>
                </a:moveTo>
                <a:cubicBezTo>
                  <a:pt x="473175" y="2096537"/>
                  <a:pt x="477506" y="2102651"/>
                  <a:pt x="475468" y="2107236"/>
                </a:cubicBezTo>
                <a:cubicBezTo>
                  <a:pt x="467699" y="2125322"/>
                  <a:pt x="448210" y="2138697"/>
                  <a:pt x="428851" y="2140479"/>
                </a:cubicBezTo>
                <a:cubicBezTo>
                  <a:pt x="424648" y="2140989"/>
                  <a:pt x="420572" y="2136021"/>
                  <a:pt x="422866" y="2131818"/>
                </a:cubicBezTo>
                <a:cubicBezTo>
                  <a:pt x="432417" y="2115388"/>
                  <a:pt x="450886" y="2106217"/>
                  <a:pt x="467953" y="2098829"/>
                </a:cubicBezTo>
                <a:close/>
                <a:moveTo>
                  <a:pt x="2108976" y="1676984"/>
                </a:moveTo>
                <a:cubicBezTo>
                  <a:pt x="2115981" y="1676092"/>
                  <a:pt x="2119802" y="1682715"/>
                  <a:pt x="2116999" y="1688829"/>
                </a:cubicBezTo>
                <a:cubicBezTo>
                  <a:pt x="2108976" y="1705769"/>
                  <a:pt x="2079298" y="1727676"/>
                  <a:pt x="2060575" y="1721435"/>
                </a:cubicBezTo>
                <a:cubicBezTo>
                  <a:pt x="2056499" y="1720034"/>
                  <a:pt x="2054334" y="1714812"/>
                  <a:pt x="2056118" y="1710863"/>
                </a:cubicBezTo>
                <a:cubicBezTo>
                  <a:pt x="2061085" y="1699782"/>
                  <a:pt x="2070000" y="1697363"/>
                  <a:pt x="2080063" y="1691376"/>
                </a:cubicBezTo>
                <a:cubicBezTo>
                  <a:pt x="2089615" y="1685645"/>
                  <a:pt x="2097639" y="1678513"/>
                  <a:pt x="2108976" y="1676984"/>
                </a:cubicBezTo>
                <a:close/>
                <a:moveTo>
                  <a:pt x="788922" y="1974083"/>
                </a:moveTo>
                <a:cubicBezTo>
                  <a:pt x="772492" y="2020955"/>
                  <a:pt x="750968" y="2068463"/>
                  <a:pt x="718871" y="2103108"/>
                </a:cubicBezTo>
                <a:cubicBezTo>
                  <a:pt x="718997" y="2119411"/>
                  <a:pt x="720526" y="2135714"/>
                  <a:pt x="722946" y="2152017"/>
                </a:cubicBezTo>
                <a:cubicBezTo>
                  <a:pt x="727786" y="2145521"/>
                  <a:pt x="732753" y="2139153"/>
                  <a:pt x="736702" y="2132148"/>
                </a:cubicBezTo>
                <a:cubicBezTo>
                  <a:pt x="743835" y="2119538"/>
                  <a:pt x="749439" y="2106292"/>
                  <a:pt x="756572" y="2093683"/>
                </a:cubicBezTo>
                <a:cubicBezTo>
                  <a:pt x="769308" y="2071011"/>
                  <a:pt x="781536" y="2049486"/>
                  <a:pt x="792616" y="2026304"/>
                </a:cubicBezTo>
                <a:cubicBezTo>
                  <a:pt x="791216" y="2008982"/>
                  <a:pt x="789688" y="1991532"/>
                  <a:pt x="788922" y="1974083"/>
                </a:cubicBezTo>
                <a:close/>
                <a:moveTo>
                  <a:pt x="1722283" y="1744691"/>
                </a:moveTo>
                <a:cubicBezTo>
                  <a:pt x="1710692" y="1759084"/>
                  <a:pt x="1697828" y="1772967"/>
                  <a:pt x="1686875" y="1789143"/>
                </a:cubicBezTo>
                <a:cubicBezTo>
                  <a:pt x="1652994" y="1839708"/>
                  <a:pt x="1690695" y="1886325"/>
                  <a:pt x="1735911" y="1915874"/>
                </a:cubicBezTo>
                <a:cubicBezTo>
                  <a:pt x="1713622" y="1863654"/>
                  <a:pt x="1714258" y="1802644"/>
                  <a:pt x="1722283" y="1744691"/>
                </a:cubicBezTo>
                <a:close/>
                <a:moveTo>
                  <a:pt x="504380" y="2042152"/>
                </a:moveTo>
                <a:cubicBezTo>
                  <a:pt x="509219" y="2039349"/>
                  <a:pt x="513551" y="2044444"/>
                  <a:pt x="511767" y="2049031"/>
                </a:cubicBezTo>
                <a:cubicBezTo>
                  <a:pt x="505016" y="2066224"/>
                  <a:pt x="488586" y="2077306"/>
                  <a:pt x="473556" y="2087113"/>
                </a:cubicBezTo>
                <a:cubicBezTo>
                  <a:pt x="456489" y="2098195"/>
                  <a:pt x="435601" y="2112842"/>
                  <a:pt x="414839" y="2113223"/>
                </a:cubicBezTo>
                <a:cubicBezTo>
                  <a:pt x="409235" y="2113352"/>
                  <a:pt x="407453" y="2106346"/>
                  <a:pt x="409872" y="2102397"/>
                </a:cubicBezTo>
                <a:cubicBezTo>
                  <a:pt x="417769" y="2089787"/>
                  <a:pt x="432034" y="2084183"/>
                  <a:pt x="445025" y="2078071"/>
                </a:cubicBezTo>
                <a:cubicBezTo>
                  <a:pt x="466552" y="2067880"/>
                  <a:pt x="484128" y="2054252"/>
                  <a:pt x="504380" y="2042152"/>
                </a:cubicBezTo>
                <a:close/>
                <a:moveTo>
                  <a:pt x="275865" y="2084534"/>
                </a:moveTo>
                <a:cubicBezTo>
                  <a:pt x="287408" y="2079981"/>
                  <a:pt x="299381" y="2076797"/>
                  <a:pt x="312690" y="2076160"/>
                </a:cubicBezTo>
                <a:cubicBezTo>
                  <a:pt x="316766" y="2076032"/>
                  <a:pt x="318548" y="2081891"/>
                  <a:pt x="314982" y="2083929"/>
                </a:cubicBezTo>
                <a:cubicBezTo>
                  <a:pt x="295495" y="2095392"/>
                  <a:pt x="275752" y="2105964"/>
                  <a:pt x="255883" y="2116918"/>
                </a:cubicBezTo>
                <a:cubicBezTo>
                  <a:pt x="234613" y="2128763"/>
                  <a:pt x="210158" y="2146977"/>
                  <a:pt x="184684" y="2144175"/>
                </a:cubicBezTo>
                <a:cubicBezTo>
                  <a:pt x="180353" y="2143665"/>
                  <a:pt x="177679" y="2137169"/>
                  <a:pt x="181118" y="2134112"/>
                </a:cubicBezTo>
                <a:cubicBezTo>
                  <a:pt x="197676" y="2119210"/>
                  <a:pt x="222003" y="2111441"/>
                  <a:pt x="241617" y="2101124"/>
                </a:cubicBezTo>
                <a:cubicBezTo>
                  <a:pt x="253208" y="2095011"/>
                  <a:pt x="264321" y="2089088"/>
                  <a:pt x="275865" y="2084534"/>
                </a:cubicBezTo>
                <a:close/>
                <a:moveTo>
                  <a:pt x="2250355" y="1573762"/>
                </a:moveTo>
                <a:cubicBezTo>
                  <a:pt x="2248572" y="1578857"/>
                  <a:pt x="2246151" y="1583569"/>
                  <a:pt x="2244114" y="1588537"/>
                </a:cubicBezTo>
                <a:cubicBezTo>
                  <a:pt x="2235326" y="1631969"/>
                  <a:pt x="2224116" y="1674002"/>
                  <a:pt x="2223990" y="1719599"/>
                </a:cubicBezTo>
                <a:cubicBezTo>
                  <a:pt x="2223863" y="1766217"/>
                  <a:pt x="2222844" y="1813852"/>
                  <a:pt x="2206158" y="1858177"/>
                </a:cubicBezTo>
                <a:cubicBezTo>
                  <a:pt x="2204374" y="1862762"/>
                  <a:pt x="2198770" y="1861616"/>
                  <a:pt x="2197370" y="1857540"/>
                </a:cubicBezTo>
                <a:cubicBezTo>
                  <a:pt x="2189728" y="1834358"/>
                  <a:pt x="2195203" y="1814362"/>
                  <a:pt x="2199789" y="1790543"/>
                </a:cubicBezTo>
                <a:cubicBezTo>
                  <a:pt x="2205649" y="1760230"/>
                  <a:pt x="2200808" y="1730298"/>
                  <a:pt x="2203356" y="1699857"/>
                </a:cubicBezTo>
                <a:cubicBezTo>
                  <a:pt x="2203738" y="1694381"/>
                  <a:pt x="2204630" y="1688904"/>
                  <a:pt x="2205394" y="1683426"/>
                </a:cubicBezTo>
                <a:cubicBezTo>
                  <a:pt x="2183614" y="1761632"/>
                  <a:pt x="2185906" y="1841619"/>
                  <a:pt x="2162087" y="1919441"/>
                </a:cubicBezTo>
                <a:cubicBezTo>
                  <a:pt x="2160942" y="1923390"/>
                  <a:pt x="2154955" y="1925428"/>
                  <a:pt x="2152663" y="1921098"/>
                </a:cubicBezTo>
                <a:cubicBezTo>
                  <a:pt x="2145404" y="1906959"/>
                  <a:pt x="2147313" y="1899954"/>
                  <a:pt x="2151008" y="1883778"/>
                </a:cubicBezTo>
                <a:cubicBezTo>
                  <a:pt x="2157121" y="1856904"/>
                  <a:pt x="2161068" y="1831557"/>
                  <a:pt x="2162597" y="1803918"/>
                </a:cubicBezTo>
                <a:cubicBezTo>
                  <a:pt x="2163489" y="1788251"/>
                  <a:pt x="2164763" y="1772585"/>
                  <a:pt x="2166801" y="1757046"/>
                </a:cubicBezTo>
                <a:cubicBezTo>
                  <a:pt x="2156483" y="1778189"/>
                  <a:pt x="2145657" y="1798950"/>
                  <a:pt x="2133430" y="1818820"/>
                </a:cubicBezTo>
                <a:cubicBezTo>
                  <a:pt x="2086304" y="1895624"/>
                  <a:pt x="2007462" y="1949373"/>
                  <a:pt x="1952184" y="2020317"/>
                </a:cubicBezTo>
                <a:cubicBezTo>
                  <a:pt x="1950528" y="2024902"/>
                  <a:pt x="1948236" y="2029107"/>
                  <a:pt x="1946453" y="2033309"/>
                </a:cubicBezTo>
                <a:cubicBezTo>
                  <a:pt x="1967341" y="2020317"/>
                  <a:pt x="1989121" y="2009364"/>
                  <a:pt x="2012302" y="1998920"/>
                </a:cubicBezTo>
                <a:cubicBezTo>
                  <a:pt x="2072675" y="1971663"/>
                  <a:pt x="2092163" y="1942369"/>
                  <a:pt x="2115344" y="1884160"/>
                </a:cubicBezTo>
                <a:cubicBezTo>
                  <a:pt x="2121585" y="1868493"/>
                  <a:pt x="2147695" y="1876518"/>
                  <a:pt x="2143619" y="1893077"/>
                </a:cubicBezTo>
                <a:cubicBezTo>
                  <a:pt x="2136870" y="1920333"/>
                  <a:pt x="2136105" y="1943386"/>
                  <a:pt x="2146677" y="1967587"/>
                </a:cubicBezTo>
                <a:cubicBezTo>
                  <a:pt x="2167182" y="1946062"/>
                  <a:pt x="2191128" y="1928611"/>
                  <a:pt x="2211762" y="1906323"/>
                </a:cubicBezTo>
                <a:cubicBezTo>
                  <a:pt x="2243604" y="1872059"/>
                  <a:pt x="2232524" y="1807739"/>
                  <a:pt x="2246151" y="1765707"/>
                </a:cubicBezTo>
                <a:lnTo>
                  <a:pt x="2246280" y="1765452"/>
                </a:lnTo>
                <a:cubicBezTo>
                  <a:pt x="2235708" y="1729535"/>
                  <a:pt x="2237363" y="1690559"/>
                  <a:pt x="2241185" y="1652986"/>
                </a:cubicBezTo>
                <a:cubicBezTo>
                  <a:pt x="2243859" y="1626492"/>
                  <a:pt x="2247808" y="1600255"/>
                  <a:pt x="2250355" y="1573762"/>
                </a:cubicBezTo>
                <a:close/>
                <a:moveTo>
                  <a:pt x="545776" y="1988911"/>
                </a:moveTo>
                <a:cubicBezTo>
                  <a:pt x="550107" y="1987381"/>
                  <a:pt x="552781" y="1993496"/>
                  <a:pt x="549851" y="1996298"/>
                </a:cubicBezTo>
                <a:cubicBezTo>
                  <a:pt x="537243" y="2008652"/>
                  <a:pt x="526034" y="2021517"/>
                  <a:pt x="509985" y="2029796"/>
                </a:cubicBezTo>
                <a:cubicBezTo>
                  <a:pt x="485530" y="2042406"/>
                  <a:pt x="456108" y="2059472"/>
                  <a:pt x="428469" y="2061766"/>
                </a:cubicBezTo>
                <a:cubicBezTo>
                  <a:pt x="422992" y="2062275"/>
                  <a:pt x="419681" y="2054760"/>
                  <a:pt x="423630" y="2051065"/>
                </a:cubicBezTo>
                <a:cubicBezTo>
                  <a:pt x="438914" y="2036929"/>
                  <a:pt x="461458" y="2031197"/>
                  <a:pt x="480308" y="2023173"/>
                </a:cubicBezTo>
                <a:cubicBezTo>
                  <a:pt x="503108" y="2013493"/>
                  <a:pt x="522722" y="1996934"/>
                  <a:pt x="545776" y="1988911"/>
                </a:cubicBezTo>
                <a:close/>
                <a:moveTo>
                  <a:pt x="2527637" y="1478363"/>
                </a:moveTo>
                <a:lnTo>
                  <a:pt x="2527001" y="1480528"/>
                </a:lnTo>
                <a:cubicBezTo>
                  <a:pt x="2527382" y="1479509"/>
                  <a:pt x="2527892" y="1478617"/>
                  <a:pt x="2527638" y="1478363"/>
                </a:cubicBezTo>
                <a:close/>
                <a:moveTo>
                  <a:pt x="1240445" y="1718873"/>
                </a:moveTo>
                <a:cubicBezTo>
                  <a:pt x="1244267" y="1718061"/>
                  <a:pt x="1248789" y="1719144"/>
                  <a:pt x="1251527" y="1721818"/>
                </a:cubicBezTo>
                <a:cubicBezTo>
                  <a:pt x="1260697" y="1730606"/>
                  <a:pt x="1273817" y="1735574"/>
                  <a:pt x="1275726" y="1749076"/>
                </a:cubicBezTo>
                <a:cubicBezTo>
                  <a:pt x="1276491" y="1753152"/>
                  <a:pt x="1274708" y="1756845"/>
                  <a:pt x="1271014" y="1758756"/>
                </a:cubicBezTo>
                <a:cubicBezTo>
                  <a:pt x="1251018" y="1769327"/>
                  <a:pt x="1233822" y="1745510"/>
                  <a:pt x="1233568" y="1727295"/>
                </a:cubicBezTo>
                <a:cubicBezTo>
                  <a:pt x="1233504" y="1722392"/>
                  <a:pt x="1236625" y="1719685"/>
                  <a:pt x="1240445" y="1718873"/>
                </a:cubicBezTo>
                <a:close/>
                <a:moveTo>
                  <a:pt x="742943" y="1833521"/>
                </a:moveTo>
                <a:cubicBezTo>
                  <a:pt x="745745" y="1829954"/>
                  <a:pt x="751605" y="1833647"/>
                  <a:pt x="749439" y="1837469"/>
                </a:cubicBezTo>
                <a:cubicBezTo>
                  <a:pt x="741032" y="1853135"/>
                  <a:pt x="734536" y="1868548"/>
                  <a:pt x="730970" y="1886124"/>
                </a:cubicBezTo>
                <a:cubicBezTo>
                  <a:pt x="727149" y="1904974"/>
                  <a:pt x="730207" y="1926245"/>
                  <a:pt x="729441" y="1945479"/>
                </a:cubicBezTo>
                <a:cubicBezTo>
                  <a:pt x="728805" y="1959998"/>
                  <a:pt x="708553" y="1958724"/>
                  <a:pt x="707407" y="1944841"/>
                </a:cubicBezTo>
                <a:cubicBezTo>
                  <a:pt x="704223" y="1906885"/>
                  <a:pt x="719761" y="1863197"/>
                  <a:pt x="742943" y="1833521"/>
                </a:cubicBezTo>
                <a:close/>
                <a:moveTo>
                  <a:pt x="2379523" y="1423694"/>
                </a:moveTo>
                <a:cubicBezTo>
                  <a:pt x="2381768" y="1422341"/>
                  <a:pt x="2384793" y="1422118"/>
                  <a:pt x="2387150" y="1423646"/>
                </a:cubicBezTo>
                <a:cubicBezTo>
                  <a:pt x="2402817" y="1434218"/>
                  <a:pt x="2407147" y="1454979"/>
                  <a:pt x="2410713" y="1472429"/>
                </a:cubicBezTo>
                <a:cubicBezTo>
                  <a:pt x="2413643" y="1486948"/>
                  <a:pt x="2419629" y="1506691"/>
                  <a:pt x="2410331" y="1519428"/>
                </a:cubicBezTo>
                <a:cubicBezTo>
                  <a:pt x="2407910" y="1522740"/>
                  <a:pt x="2403325" y="1522485"/>
                  <a:pt x="2400268" y="1520320"/>
                </a:cubicBezTo>
                <a:cubicBezTo>
                  <a:pt x="2388933" y="1512678"/>
                  <a:pt x="2390079" y="1496757"/>
                  <a:pt x="2388678" y="1484529"/>
                </a:cubicBezTo>
                <a:cubicBezTo>
                  <a:pt x="2386513" y="1465550"/>
                  <a:pt x="2381164" y="1448737"/>
                  <a:pt x="2376577" y="1430523"/>
                </a:cubicBezTo>
                <a:cubicBezTo>
                  <a:pt x="2375813" y="1427531"/>
                  <a:pt x="2377278" y="1425047"/>
                  <a:pt x="2379523" y="1423694"/>
                </a:cubicBezTo>
                <a:close/>
                <a:moveTo>
                  <a:pt x="1235129" y="1659758"/>
                </a:moveTo>
                <a:cubicBezTo>
                  <a:pt x="1238759" y="1656383"/>
                  <a:pt x="1243631" y="1655014"/>
                  <a:pt x="1247962" y="1658771"/>
                </a:cubicBezTo>
                <a:cubicBezTo>
                  <a:pt x="1250763" y="1661191"/>
                  <a:pt x="1252419" y="1664248"/>
                  <a:pt x="1254202" y="1667432"/>
                </a:cubicBezTo>
                <a:cubicBezTo>
                  <a:pt x="1257895" y="1674310"/>
                  <a:pt x="1266556" y="1677494"/>
                  <a:pt x="1269869" y="1684627"/>
                </a:cubicBezTo>
                <a:cubicBezTo>
                  <a:pt x="1273689" y="1692651"/>
                  <a:pt x="1273562" y="1709082"/>
                  <a:pt x="1259424" y="1706152"/>
                </a:cubicBezTo>
                <a:cubicBezTo>
                  <a:pt x="1242738" y="1702714"/>
                  <a:pt x="1232295" y="1689595"/>
                  <a:pt x="1229747" y="1672782"/>
                </a:cubicBezTo>
                <a:cubicBezTo>
                  <a:pt x="1229110" y="1668515"/>
                  <a:pt x="1231498" y="1663134"/>
                  <a:pt x="1235129" y="1659758"/>
                </a:cubicBezTo>
                <a:close/>
                <a:moveTo>
                  <a:pt x="1739223" y="1514918"/>
                </a:moveTo>
                <a:lnTo>
                  <a:pt x="1720968" y="1540065"/>
                </a:lnTo>
                <a:lnTo>
                  <a:pt x="1725977" y="1542483"/>
                </a:lnTo>
                <a:cubicBezTo>
                  <a:pt x="1727123" y="1554710"/>
                  <a:pt x="1728269" y="1569358"/>
                  <a:pt x="1718589" y="1578019"/>
                </a:cubicBezTo>
                <a:cubicBezTo>
                  <a:pt x="1716932" y="1579548"/>
                  <a:pt x="1713876" y="1579930"/>
                  <a:pt x="1711839" y="1579038"/>
                </a:cubicBezTo>
                <a:lnTo>
                  <a:pt x="1703805" y="1563710"/>
                </a:lnTo>
                <a:lnTo>
                  <a:pt x="1691210" y="1581061"/>
                </a:lnTo>
                <a:lnTo>
                  <a:pt x="1688912" y="1606805"/>
                </a:lnTo>
                <a:cubicBezTo>
                  <a:pt x="1686619" y="1610626"/>
                  <a:pt x="1681653" y="1610752"/>
                  <a:pt x="1678596" y="1607951"/>
                </a:cubicBezTo>
                <a:lnTo>
                  <a:pt x="1676668" y="1603720"/>
                </a:lnTo>
                <a:lnTo>
                  <a:pt x="1661231" y="1630107"/>
                </a:lnTo>
                <a:lnTo>
                  <a:pt x="1668788" y="1628457"/>
                </a:lnTo>
                <a:cubicBezTo>
                  <a:pt x="1672386" y="1629890"/>
                  <a:pt x="1675030" y="1633361"/>
                  <a:pt x="1674138" y="1638264"/>
                </a:cubicBezTo>
                <a:cubicBezTo>
                  <a:pt x="1672355" y="1647690"/>
                  <a:pt x="1674774" y="1656095"/>
                  <a:pt x="1671972" y="1665393"/>
                </a:cubicBezTo>
                <a:cubicBezTo>
                  <a:pt x="1670826" y="1668959"/>
                  <a:pt x="1665603" y="1670743"/>
                  <a:pt x="1662546" y="1668959"/>
                </a:cubicBezTo>
                <a:cubicBezTo>
                  <a:pt x="1655223" y="1664883"/>
                  <a:pt x="1651211" y="1658388"/>
                  <a:pt x="1650432" y="1651398"/>
                </a:cubicBezTo>
                <a:lnTo>
                  <a:pt x="1652979" y="1644214"/>
                </a:lnTo>
                <a:lnTo>
                  <a:pt x="1637854" y="1670069"/>
                </a:lnTo>
                <a:cubicBezTo>
                  <a:pt x="1627966" y="1697278"/>
                  <a:pt x="1624018" y="1725840"/>
                  <a:pt x="1626757" y="1758065"/>
                </a:cubicBezTo>
                <a:cubicBezTo>
                  <a:pt x="1652612" y="1737940"/>
                  <a:pt x="1682034" y="1724184"/>
                  <a:pt x="1712348" y="1710684"/>
                </a:cubicBezTo>
                <a:cubicBezTo>
                  <a:pt x="1718843" y="1704697"/>
                  <a:pt x="1725086" y="1699220"/>
                  <a:pt x="1730944" y="1694125"/>
                </a:cubicBezTo>
                <a:cubicBezTo>
                  <a:pt x="1732345" y="1687120"/>
                  <a:pt x="1733746" y="1679987"/>
                  <a:pt x="1735147" y="1673237"/>
                </a:cubicBezTo>
                <a:cubicBezTo>
                  <a:pt x="1746228" y="1621270"/>
                  <a:pt x="1741516" y="1567902"/>
                  <a:pt x="1739223" y="1514918"/>
                </a:cubicBezTo>
                <a:close/>
                <a:moveTo>
                  <a:pt x="3375629" y="1089209"/>
                </a:moveTo>
                <a:cubicBezTo>
                  <a:pt x="3379642" y="1090100"/>
                  <a:pt x="3383304" y="1093253"/>
                  <a:pt x="3383559" y="1097710"/>
                </a:cubicBezTo>
                <a:cubicBezTo>
                  <a:pt x="3385214" y="1121146"/>
                  <a:pt x="3371840" y="1140633"/>
                  <a:pt x="3357193" y="1157955"/>
                </a:cubicBezTo>
                <a:cubicBezTo>
                  <a:pt x="3343437" y="1174259"/>
                  <a:pt x="3327006" y="1195403"/>
                  <a:pt x="3307010" y="1203937"/>
                </a:cubicBezTo>
                <a:cubicBezTo>
                  <a:pt x="3301405" y="1206356"/>
                  <a:pt x="3294909" y="1201007"/>
                  <a:pt x="3295928" y="1195020"/>
                </a:cubicBezTo>
                <a:cubicBezTo>
                  <a:pt x="3299112" y="1176806"/>
                  <a:pt x="3313887" y="1163560"/>
                  <a:pt x="3326241" y="1150696"/>
                </a:cubicBezTo>
                <a:cubicBezTo>
                  <a:pt x="3342291" y="1133883"/>
                  <a:pt x="3357575" y="1116434"/>
                  <a:pt x="3365598" y="1094271"/>
                </a:cubicBezTo>
                <a:cubicBezTo>
                  <a:pt x="3367254" y="1089686"/>
                  <a:pt x="3371617" y="1088317"/>
                  <a:pt x="3375629" y="1089209"/>
                </a:cubicBezTo>
                <a:close/>
                <a:moveTo>
                  <a:pt x="2326522" y="1346918"/>
                </a:moveTo>
                <a:cubicBezTo>
                  <a:pt x="2322318" y="1358636"/>
                  <a:pt x="2317988" y="1370354"/>
                  <a:pt x="2313785" y="1382072"/>
                </a:cubicBezTo>
                <a:cubicBezTo>
                  <a:pt x="2326394" y="1420537"/>
                  <a:pt x="2318879" y="1467026"/>
                  <a:pt x="2319389" y="1506638"/>
                </a:cubicBezTo>
                <a:cubicBezTo>
                  <a:pt x="2320153" y="1564464"/>
                  <a:pt x="2305124" y="1619869"/>
                  <a:pt x="2301557" y="1677440"/>
                </a:cubicBezTo>
                <a:cubicBezTo>
                  <a:pt x="2301175" y="1685464"/>
                  <a:pt x="2288693" y="1685464"/>
                  <a:pt x="2287802" y="1677695"/>
                </a:cubicBezTo>
                <a:cubicBezTo>
                  <a:pt x="2282324" y="1628020"/>
                  <a:pt x="2293405" y="1577201"/>
                  <a:pt x="2292004" y="1527144"/>
                </a:cubicBezTo>
                <a:cubicBezTo>
                  <a:pt x="2291495" y="1505619"/>
                  <a:pt x="2288693" y="1481929"/>
                  <a:pt x="2287165" y="1458238"/>
                </a:cubicBezTo>
                <a:cubicBezTo>
                  <a:pt x="2282706" y="1472249"/>
                  <a:pt x="2278377" y="1486515"/>
                  <a:pt x="2274173" y="1500907"/>
                </a:cubicBezTo>
                <a:cubicBezTo>
                  <a:pt x="2288057" y="1538735"/>
                  <a:pt x="2273153" y="1596052"/>
                  <a:pt x="2267805" y="1630823"/>
                </a:cubicBezTo>
                <a:cubicBezTo>
                  <a:pt x="2262583" y="1665468"/>
                  <a:pt x="2260163" y="1696928"/>
                  <a:pt x="2262837" y="1728643"/>
                </a:cubicBezTo>
                <a:cubicBezTo>
                  <a:pt x="2272390" y="1735012"/>
                  <a:pt x="2275320" y="1746601"/>
                  <a:pt x="2278121" y="1757300"/>
                </a:cubicBezTo>
                <a:cubicBezTo>
                  <a:pt x="2280924" y="1767872"/>
                  <a:pt x="2283852" y="1779208"/>
                  <a:pt x="2284617" y="1790416"/>
                </a:cubicBezTo>
                <a:cubicBezTo>
                  <a:pt x="2289585" y="1797804"/>
                  <a:pt x="2296080" y="1804555"/>
                  <a:pt x="2303212" y="1810668"/>
                </a:cubicBezTo>
                <a:cubicBezTo>
                  <a:pt x="2309455" y="1773222"/>
                  <a:pt x="2330470" y="1739469"/>
                  <a:pt x="2330980" y="1700239"/>
                </a:cubicBezTo>
                <a:cubicBezTo>
                  <a:pt x="2331362" y="1677695"/>
                  <a:pt x="2330088" y="1658462"/>
                  <a:pt x="2332762" y="1640376"/>
                </a:cubicBezTo>
                <a:lnTo>
                  <a:pt x="2332635" y="1640249"/>
                </a:lnTo>
                <a:cubicBezTo>
                  <a:pt x="2328050" y="1629931"/>
                  <a:pt x="2329196" y="1620888"/>
                  <a:pt x="2331489" y="1610062"/>
                </a:cubicBezTo>
                <a:cubicBezTo>
                  <a:pt x="2334291" y="1596688"/>
                  <a:pt x="2336328" y="1582805"/>
                  <a:pt x="2340404" y="1569686"/>
                </a:cubicBezTo>
                <a:cubicBezTo>
                  <a:pt x="2328686" y="1536315"/>
                  <a:pt x="2326521" y="1499123"/>
                  <a:pt x="2326139" y="1462696"/>
                </a:cubicBezTo>
                <a:cubicBezTo>
                  <a:pt x="2325758" y="1425377"/>
                  <a:pt x="2324739" y="1386019"/>
                  <a:pt x="2326522" y="1346918"/>
                </a:cubicBezTo>
                <a:close/>
                <a:moveTo>
                  <a:pt x="1754762" y="1472759"/>
                </a:moveTo>
                <a:cubicBezTo>
                  <a:pt x="1755271" y="1488807"/>
                  <a:pt x="1756673" y="1504727"/>
                  <a:pt x="1757946" y="1520777"/>
                </a:cubicBezTo>
                <a:cubicBezTo>
                  <a:pt x="1779471" y="1552364"/>
                  <a:pt x="1788005" y="1593758"/>
                  <a:pt x="1800615" y="1629550"/>
                </a:cubicBezTo>
                <a:cubicBezTo>
                  <a:pt x="1813352" y="1665468"/>
                  <a:pt x="1829273" y="1705080"/>
                  <a:pt x="1830419" y="1743417"/>
                </a:cubicBezTo>
                <a:cubicBezTo>
                  <a:pt x="1830419" y="1746984"/>
                  <a:pt x="1825706" y="1749276"/>
                  <a:pt x="1823415" y="1745965"/>
                </a:cubicBezTo>
                <a:cubicBezTo>
                  <a:pt x="1801379" y="1714250"/>
                  <a:pt x="1793736" y="1672473"/>
                  <a:pt x="1782657" y="1635791"/>
                </a:cubicBezTo>
                <a:cubicBezTo>
                  <a:pt x="1775651" y="1612609"/>
                  <a:pt x="1766480" y="1588791"/>
                  <a:pt x="1759221" y="1564974"/>
                </a:cubicBezTo>
                <a:cubicBezTo>
                  <a:pt x="1759220" y="1588664"/>
                  <a:pt x="1758073" y="1612609"/>
                  <a:pt x="1756545" y="1636427"/>
                </a:cubicBezTo>
                <a:cubicBezTo>
                  <a:pt x="1757692" y="1636683"/>
                  <a:pt x="1758838" y="1636937"/>
                  <a:pt x="1759857" y="1637829"/>
                </a:cubicBezTo>
                <a:cubicBezTo>
                  <a:pt x="1774377" y="1652094"/>
                  <a:pt x="1786095" y="1685464"/>
                  <a:pt x="1781891" y="1705716"/>
                </a:cubicBezTo>
                <a:cubicBezTo>
                  <a:pt x="1780873" y="1710301"/>
                  <a:pt x="1775524" y="1714377"/>
                  <a:pt x="1771066" y="1710684"/>
                </a:cubicBezTo>
                <a:cubicBezTo>
                  <a:pt x="1762531" y="1703551"/>
                  <a:pt x="1759857" y="1695017"/>
                  <a:pt x="1757054" y="1684572"/>
                </a:cubicBezTo>
                <a:cubicBezTo>
                  <a:pt x="1756035" y="1680752"/>
                  <a:pt x="1754889" y="1676932"/>
                  <a:pt x="1753743" y="1673110"/>
                </a:cubicBezTo>
                <a:cubicBezTo>
                  <a:pt x="1753616" y="1674002"/>
                  <a:pt x="1753616" y="1674894"/>
                  <a:pt x="1753488" y="1675784"/>
                </a:cubicBezTo>
                <a:cubicBezTo>
                  <a:pt x="1745082" y="1763287"/>
                  <a:pt x="1702540" y="1840345"/>
                  <a:pt x="1754507" y="1924664"/>
                </a:cubicBezTo>
                <a:cubicBezTo>
                  <a:pt x="1755016" y="1925554"/>
                  <a:pt x="1754636" y="1926192"/>
                  <a:pt x="1754763" y="1926956"/>
                </a:cubicBezTo>
                <a:cubicBezTo>
                  <a:pt x="1760111" y="1929886"/>
                  <a:pt x="1765461" y="1932687"/>
                  <a:pt x="1770810" y="1935108"/>
                </a:cubicBezTo>
                <a:cubicBezTo>
                  <a:pt x="1768008" y="1918295"/>
                  <a:pt x="1765589" y="1901609"/>
                  <a:pt x="1764443" y="1884542"/>
                </a:cubicBezTo>
                <a:cubicBezTo>
                  <a:pt x="1761639" y="1840855"/>
                  <a:pt x="1779853" y="1803153"/>
                  <a:pt x="1768901" y="1758829"/>
                </a:cubicBezTo>
                <a:cubicBezTo>
                  <a:pt x="1766353" y="1748257"/>
                  <a:pt x="1777816" y="1740488"/>
                  <a:pt x="1786986" y="1745582"/>
                </a:cubicBezTo>
                <a:cubicBezTo>
                  <a:pt x="1815644" y="1761376"/>
                  <a:pt x="1833731" y="1779844"/>
                  <a:pt x="1833476" y="1737050"/>
                </a:cubicBezTo>
                <a:cubicBezTo>
                  <a:pt x="1833094" y="1682663"/>
                  <a:pt x="1822395" y="1631842"/>
                  <a:pt x="1811697" y="1578857"/>
                </a:cubicBezTo>
                <a:cubicBezTo>
                  <a:pt x="1784312" y="1550580"/>
                  <a:pt x="1765844" y="1508549"/>
                  <a:pt x="1754762" y="1472759"/>
                </a:cubicBezTo>
                <a:close/>
                <a:moveTo>
                  <a:pt x="1234206" y="1596360"/>
                </a:moveTo>
                <a:cubicBezTo>
                  <a:pt x="1237645" y="1592666"/>
                  <a:pt x="1243885" y="1594959"/>
                  <a:pt x="1245031" y="1599544"/>
                </a:cubicBezTo>
                <a:cubicBezTo>
                  <a:pt x="1248853" y="1614701"/>
                  <a:pt x="1261208" y="1620942"/>
                  <a:pt x="1266685" y="1634697"/>
                </a:cubicBezTo>
                <a:cubicBezTo>
                  <a:pt x="1268468" y="1639029"/>
                  <a:pt x="1265920" y="1643103"/>
                  <a:pt x="1261590" y="1644250"/>
                </a:cubicBezTo>
                <a:cubicBezTo>
                  <a:pt x="1235607" y="1651256"/>
                  <a:pt x="1216247" y="1615337"/>
                  <a:pt x="1234206" y="1596360"/>
                </a:cubicBezTo>
                <a:close/>
                <a:moveTo>
                  <a:pt x="739122" y="1709972"/>
                </a:moveTo>
                <a:cubicBezTo>
                  <a:pt x="742562" y="1709336"/>
                  <a:pt x="744727" y="1713921"/>
                  <a:pt x="741924" y="1716213"/>
                </a:cubicBezTo>
                <a:cubicBezTo>
                  <a:pt x="717214" y="1735701"/>
                  <a:pt x="688428" y="1749202"/>
                  <a:pt x="661299" y="1764869"/>
                </a:cubicBezTo>
                <a:cubicBezTo>
                  <a:pt x="628183" y="1783846"/>
                  <a:pt x="593794" y="1813523"/>
                  <a:pt x="556983" y="1823459"/>
                </a:cubicBezTo>
                <a:cubicBezTo>
                  <a:pt x="551252" y="1824860"/>
                  <a:pt x="546413" y="1819383"/>
                  <a:pt x="549979" y="1814161"/>
                </a:cubicBezTo>
                <a:cubicBezTo>
                  <a:pt x="568192" y="1787922"/>
                  <a:pt x="599270" y="1773657"/>
                  <a:pt x="626401" y="1758117"/>
                </a:cubicBezTo>
                <a:cubicBezTo>
                  <a:pt x="661172" y="1737993"/>
                  <a:pt x="699256" y="1717232"/>
                  <a:pt x="739122" y="1709972"/>
                </a:cubicBezTo>
                <a:close/>
                <a:moveTo>
                  <a:pt x="782682" y="1652275"/>
                </a:moveTo>
                <a:cubicBezTo>
                  <a:pt x="784338" y="1651765"/>
                  <a:pt x="785867" y="1653803"/>
                  <a:pt x="784593" y="1655076"/>
                </a:cubicBezTo>
                <a:cubicBezTo>
                  <a:pt x="756316" y="1684626"/>
                  <a:pt x="716324" y="1705896"/>
                  <a:pt x="679513" y="1722965"/>
                </a:cubicBezTo>
                <a:cubicBezTo>
                  <a:pt x="638628" y="1741815"/>
                  <a:pt x="598507" y="1767289"/>
                  <a:pt x="555330" y="1780026"/>
                </a:cubicBezTo>
                <a:cubicBezTo>
                  <a:pt x="550744" y="1781426"/>
                  <a:pt x="545776" y="1775058"/>
                  <a:pt x="549980" y="1771492"/>
                </a:cubicBezTo>
                <a:cubicBezTo>
                  <a:pt x="580804" y="1745508"/>
                  <a:pt x="620796" y="1730734"/>
                  <a:pt x="657606" y="1714940"/>
                </a:cubicBezTo>
                <a:cubicBezTo>
                  <a:pt x="699892" y="1696853"/>
                  <a:pt x="738995" y="1665394"/>
                  <a:pt x="782682" y="1652275"/>
                </a:cubicBezTo>
                <a:close/>
                <a:moveTo>
                  <a:pt x="2333018" y="1244258"/>
                </a:moveTo>
                <a:cubicBezTo>
                  <a:pt x="2325502" y="1258906"/>
                  <a:pt x="2312893" y="1280177"/>
                  <a:pt x="2297737" y="1288965"/>
                </a:cubicBezTo>
                <a:cubicBezTo>
                  <a:pt x="2284362" y="1308452"/>
                  <a:pt x="2268314" y="1326666"/>
                  <a:pt x="2250865" y="1343734"/>
                </a:cubicBezTo>
                <a:cubicBezTo>
                  <a:pt x="2248444" y="1352905"/>
                  <a:pt x="2245515" y="1361947"/>
                  <a:pt x="2242204" y="1371246"/>
                </a:cubicBezTo>
                <a:cubicBezTo>
                  <a:pt x="2235326" y="1390477"/>
                  <a:pt x="2232269" y="1411875"/>
                  <a:pt x="2220933" y="1429198"/>
                </a:cubicBezTo>
                <a:cubicBezTo>
                  <a:pt x="2217620" y="1434420"/>
                  <a:pt x="2210870" y="1432637"/>
                  <a:pt x="2208960" y="1427415"/>
                </a:cubicBezTo>
                <a:cubicBezTo>
                  <a:pt x="2203611" y="1413023"/>
                  <a:pt x="2205776" y="1395699"/>
                  <a:pt x="2212016" y="1379142"/>
                </a:cubicBezTo>
                <a:cubicBezTo>
                  <a:pt x="2204502" y="1385638"/>
                  <a:pt x="2196860" y="1392006"/>
                  <a:pt x="2189728" y="1398375"/>
                </a:cubicBezTo>
                <a:cubicBezTo>
                  <a:pt x="2188200" y="1403214"/>
                  <a:pt x="2186288" y="1407927"/>
                  <a:pt x="2184633" y="1412640"/>
                </a:cubicBezTo>
                <a:cubicBezTo>
                  <a:pt x="2180302" y="1424486"/>
                  <a:pt x="2179410" y="1439260"/>
                  <a:pt x="2170368" y="1448558"/>
                </a:cubicBezTo>
                <a:cubicBezTo>
                  <a:pt x="2167311" y="1451615"/>
                  <a:pt x="2161069" y="1452251"/>
                  <a:pt x="2158777" y="1447794"/>
                </a:cubicBezTo>
                <a:cubicBezTo>
                  <a:pt x="2155847" y="1442063"/>
                  <a:pt x="2155465" y="1434675"/>
                  <a:pt x="2156483" y="1427033"/>
                </a:cubicBezTo>
                <a:cubicBezTo>
                  <a:pt x="2150752" y="1432001"/>
                  <a:pt x="2145275" y="1436967"/>
                  <a:pt x="2139671" y="1441935"/>
                </a:cubicBezTo>
                <a:cubicBezTo>
                  <a:pt x="2144002" y="1443719"/>
                  <a:pt x="2143746" y="1451234"/>
                  <a:pt x="2138398" y="1451234"/>
                </a:cubicBezTo>
                <a:cubicBezTo>
                  <a:pt x="2137252" y="1451234"/>
                  <a:pt x="2134576" y="1471357"/>
                  <a:pt x="2134066" y="1473649"/>
                </a:cubicBezTo>
                <a:cubicBezTo>
                  <a:pt x="2131647" y="1483712"/>
                  <a:pt x="2130246" y="1492119"/>
                  <a:pt x="2124387" y="1500780"/>
                </a:cubicBezTo>
                <a:cubicBezTo>
                  <a:pt x="2121712" y="1504727"/>
                  <a:pt x="2115344" y="1502689"/>
                  <a:pt x="2113943" y="1498742"/>
                </a:cubicBezTo>
                <a:cubicBezTo>
                  <a:pt x="2109867" y="1486769"/>
                  <a:pt x="2112924" y="1475178"/>
                  <a:pt x="2117382" y="1463715"/>
                </a:cubicBezTo>
                <a:cubicBezTo>
                  <a:pt x="2092035" y="1490208"/>
                  <a:pt x="2070637" y="1518993"/>
                  <a:pt x="2053825" y="1551981"/>
                </a:cubicBezTo>
                <a:cubicBezTo>
                  <a:pt x="2028605" y="1601273"/>
                  <a:pt x="2097003" y="1581658"/>
                  <a:pt x="2128336" y="1579111"/>
                </a:cubicBezTo>
                <a:cubicBezTo>
                  <a:pt x="2143110" y="1572616"/>
                  <a:pt x="2158012" y="1566502"/>
                  <a:pt x="2172533" y="1560770"/>
                </a:cubicBezTo>
                <a:cubicBezTo>
                  <a:pt x="2181957" y="1557076"/>
                  <a:pt x="2188453" y="1571215"/>
                  <a:pt x="2181703" y="1577455"/>
                </a:cubicBezTo>
                <a:cubicBezTo>
                  <a:pt x="2159159" y="1598344"/>
                  <a:pt x="2131647" y="1611590"/>
                  <a:pt x="2104135" y="1625092"/>
                </a:cubicBezTo>
                <a:cubicBezTo>
                  <a:pt x="2104136" y="1626620"/>
                  <a:pt x="2103880" y="1628149"/>
                  <a:pt x="2102988" y="1629677"/>
                </a:cubicBezTo>
                <a:cubicBezTo>
                  <a:pt x="2097130" y="1640249"/>
                  <a:pt x="2098404" y="1652221"/>
                  <a:pt x="2097003" y="1663812"/>
                </a:cubicBezTo>
                <a:cubicBezTo>
                  <a:pt x="2095092" y="1678332"/>
                  <a:pt x="2073948" y="1677568"/>
                  <a:pt x="2071910" y="1663557"/>
                </a:cubicBezTo>
                <a:cubicBezTo>
                  <a:pt x="2070892" y="1657061"/>
                  <a:pt x="2071274" y="1648782"/>
                  <a:pt x="2073185" y="1641140"/>
                </a:cubicBezTo>
                <a:cubicBezTo>
                  <a:pt x="2072293" y="1641649"/>
                  <a:pt x="2071530" y="1642032"/>
                  <a:pt x="2070765" y="1642414"/>
                </a:cubicBezTo>
                <a:cubicBezTo>
                  <a:pt x="2068726" y="1643560"/>
                  <a:pt x="2065543" y="1645853"/>
                  <a:pt x="2061721" y="1648782"/>
                </a:cubicBezTo>
                <a:cubicBezTo>
                  <a:pt x="2052679" y="1664831"/>
                  <a:pt x="2059683" y="1687120"/>
                  <a:pt x="2054334" y="1704570"/>
                </a:cubicBezTo>
                <a:cubicBezTo>
                  <a:pt x="2049876" y="1718836"/>
                  <a:pt x="2025421" y="1714504"/>
                  <a:pt x="2028224" y="1699347"/>
                </a:cubicBezTo>
                <a:cubicBezTo>
                  <a:pt x="2029753" y="1691324"/>
                  <a:pt x="2030771" y="1683936"/>
                  <a:pt x="2032044" y="1676676"/>
                </a:cubicBezTo>
                <a:cubicBezTo>
                  <a:pt x="2008608" y="1702659"/>
                  <a:pt x="1991541" y="1733864"/>
                  <a:pt x="2032427" y="1737558"/>
                </a:cubicBezTo>
                <a:cubicBezTo>
                  <a:pt x="2045036" y="1738705"/>
                  <a:pt x="2050512" y="1754244"/>
                  <a:pt x="2041088" y="1762905"/>
                </a:cubicBezTo>
                <a:cubicBezTo>
                  <a:pt x="2018925" y="1783411"/>
                  <a:pt x="1998165" y="1804301"/>
                  <a:pt x="1990013" y="1832958"/>
                </a:cubicBezTo>
                <a:cubicBezTo>
                  <a:pt x="2011538" y="1827608"/>
                  <a:pt x="2032809" y="1822132"/>
                  <a:pt x="2055353" y="1820985"/>
                </a:cubicBezTo>
                <a:cubicBezTo>
                  <a:pt x="2066689" y="1820348"/>
                  <a:pt x="2078534" y="1835123"/>
                  <a:pt x="2068599" y="1844930"/>
                </a:cubicBezTo>
                <a:cubicBezTo>
                  <a:pt x="2035993" y="1876900"/>
                  <a:pt x="2008736" y="1911927"/>
                  <a:pt x="1986192" y="1949882"/>
                </a:cubicBezTo>
                <a:cubicBezTo>
                  <a:pt x="2019434" y="1913965"/>
                  <a:pt x="2054717" y="1879830"/>
                  <a:pt x="2085795" y="1842000"/>
                </a:cubicBezTo>
                <a:cubicBezTo>
                  <a:pt x="2137888" y="1778444"/>
                  <a:pt x="2164635" y="1698074"/>
                  <a:pt x="2200554" y="1625092"/>
                </a:cubicBezTo>
                <a:cubicBezTo>
                  <a:pt x="2210870" y="1603948"/>
                  <a:pt x="2220041" y="1581786"/>
                  <a:pt x="2228448" y="1559114"/>
                </a:cubicBezTo>
                <a:cubicBezTo>
                  <a:pt x="2218639" y="1569304"/>
                  <a:pt x="2207304" y="1575800"/>
                  <a:pt x="2196095" y="1571597"/>
                </a:cubicBezTo>
                <a:cubicBezTo>
                  <a:pt x="2193931" y="1570705"/>
                  <a:pt x="2193039" y="1568031"/>
                  <a:pt x="2193422" y="1565993"/>
                </a:cubicBezTo>
                <a:cubicBezTo>
                  <a:pt x="2195204" y="1554657"/>
                  <a:pt x="2204374" y="1550963"/>
                  <a:pt x="2212908" y="1543958"/>
                </a:cubicBezTo>
                <a:cubicBezTo>
                  <a:pt x="2224499" y="1534405"/>
                  <a:pt x="2232396" y="1521286"/>
                  <a:pt x="2243987" y="1511606"/>
                </a:cubicBezTo>
                <a:cubicBezTo>
                  <a:pt x="2244369" y="1511352"/>
                  <a:pt x="2244878" y="1511352"/>
                  <a:pt x="2245260" y="1511224"/>
                </a:cubicBezTo>
                <a:cubicBezTo>
                  <a:pt x="2248318" y="1502181"/>
                  <a:pt x="2251375" y="1493138"/>
                  <a:pt x="2254303" y="1484094"/>
                </a:cubicBezTo>
                <a:cubicBezTo>
                  <a:pt x="2254303" y="1483967"/>
                  <a:pt x="2254303" y="1483840"/>
                  <a:pt x="2254303" y="1483840"/>
                </a:cubicBezTo>
                <a:lnTo>
                  <a:pt x="2254431" y="1483712"/>
                </a:lnTo>
                <a:cubicBezTo>
                  <a:pt x="2263473" y="1455946"/>
                  <a:pt x="2272517" y="1428052"/>
                  <a:pt x="2282197" y="1401177"/>
                </a:cubicBezTo>
                <a:cubicBezTo>
                  <a:pt x="2301048" y="1348956"/>
                  <a:pt x="2318116" y="1296989"/>
                  <a:pt x="2333018" y="1244258"/>
                </a:cubicBezTo>
                <a:close/>
                <a:moveTo>
                  <a:pt x="2536077" y="1187388"/>
                </a:moveTo>
                <a:lnTo>
                  <a:pt x="2541394" y="1192165"/>
                </a:lnTo>
                <a:lnTo>
                  <a:pt x="2548654" y="1262217"/>
                </a:lnTo>
                <a:cubicBezTo>
                  <a:pt x="2550947" y="1282596"/>
                  <a:pt x="2556042" y="1304377"/>
                  <a:pt x="2548910" y="1324246"/>
                </a:cubicBezTo>
                <a:cubicBezTo>
                  <a:pt x="2547126" y="1329214"/>
                  <a:pt x="2539866" y="1328831"/>
                  <a:pt x="2537955" y="1324246"/>
                </a:cubicBezTo>
                <a:cubicBezTo>
                  <a:pt x="2528785" y="1302085"/>
                  <a:pt x="2530059" y="1273554"/>
                  <a:pt x="2527765" y="1249990"/>
                </a:cubicBezTo>
                <a:cubicBezTo>
                  <a:pt x="2525854" y="1230249"/>
                  <a:pt x="2524326" y="1210124"/>
                  <a:pt x="2530186" y="1191019"/>
                </a:cubicBezTo>
                <a:cubicBezTo>
                  <a:pt x="2531077" y="1188089"/>
                  <a:pt x="2533625" y="1187038"/>
                  <a:pt x="2536077" y="1187388"/>
                </a:cubicBezTo>
                <a:close/>
                <a:moveTo>
                  <a:pt x="605559" y="1631674"/>
                </a:moveTo>
                <a:cubicBezTo>
                  <a:pt x="608823" y="1630623"/>
                  <a:pt x="612454" y="1630240"/>
                  <a:pt x="617229" y="1629349"/>
                </a:cubicBezTo>
                <a:cubicBezTo>
                  <a:pt x="629329" y="1627056"/>
                  <a:pt x="641303" y="1623745"/>
                  <a:pt x="653148" y="1620560"/>
                </a:cubicBezTo>
                <a:cubicBezTo>
                  <a:pt x="663847" y="1617885"/>
                  <a:pt x="668686" y="1633806"/>
                  <a:pt x="658116" y="1636991"/>
                </a:cubicBezTo>
                <a:cubicBezTo>
                  <a:pt x="641302" y="1642086"/>
                  <a:pt x="612644" y="1656732"/>
                  <a:pt x="596850" y="1644887"/>
                </a:cubicBezTo>
                <a:cubicBezTo>
                  <a:pt x="594812" y="1643359"/>
                  <a:pt x="594431" y="1639920"/>
                  <a:pt x="596086" y="1638010"/>
                </a:cubicBezTo>
                <a:cubicBezTo>
                  <a:pt x="599398" y="1634444"/>
                  <a:pt x="602296" y="1632724"/>
                  <a:pt x="605559" y="1631674"/>
                </a:cubicBezTo>
                <a:close/>
                <a:moveTo>
                  <a:pt x="1380171" y="1439568"/>
                </a:moveTo>
                <a:cubicBezTo>
                  <a:pt x="1382463" y="1436894"/>
                  <a:pt x="1386538" y="1438805"/>
                  <a:pt x="1387431" y="1441733"/>
                </a:cubicBezTo>
                <a:cubicBezTo>
                  <a:pt x="1391251" y="1454853"/>
                  <a:pt x="1401440" y="1465934"/>
                  <a:pt x="1402714" y="1479690"/>
                </a:cubicBezTo>
                <a:cubicBezTo>
                  <a:pt x="1402969" y="1482238"/>
                  <a:pt x="1401314" y="1485677"/>
                  <a:pt x="1398129" y="1485168"/>
                </a:cubicBezTo>
                <a:cubicBezTo>
                  <a:pt x="1379024" y="1481855"/>
                  <a:pt x="1366925" y="1454980"/>
                  <a:pt x="1380171" y="1439568"/>
                </a:cubicBezTo>
                <a:close/>
                <a:moveTo>
                  <a:pt x="1277050" y="1421753"/>
                </a:moveTo>
                <a:cubicBezTo>
                  <a:pt x="1280250" y="1422310"/>
                  <a:pt x="1283370" y="1424603"/>
                  <a:pt x="1284644" y="1427724"/>
                </a:cubicBezTo>
                <a:cubicBezTo>
                  <a:pt x="1291777" y="1445046"/>
                  <a:pt x="1276110" y="1478289"/>
                  <a:pt x="1257515" y="1481472"/>
                </a:cubicBezTo>
                <a:cubicBezTo>
                  <a:pt x="1252930" y="1482237"/>
                  <a:pt x="1249490" y="1478925"/>
                  <a:pt x="1248344" y="1474849"/>
                </a:cubicBezTo>
                <a:cubicBezTo>
                  <a:pt x="1247325" y="1470391"/>
                  <a:pt x="1246689" y="1466571"/>
                  <a:pt x="1249109" y="1462495"/>
                </a:cubicBezTo>
                <a:cubicBezTo>
                  <a:pt x="1256113" y="1450522"/>
                  <a:pt x="1263501" y="1439059"/>
                  <a:pt x="1268978" y="1426194"/>
                </a:cubicBezTo>
                <a:cubicBezTo>
                  <a:pt x="1270571" y="1422374"/>
                  <a:pt x="1273850" y="1421196"/>
                  <a:pt x="1277050" y="1421753"/>
                </a:cubicBezTo>
                <a:close/>
                <a:moveTo>
                  <a:pt x="1703895" y="1296962"/>
                </a:moveTo>
                <a:cubicBezTo>
                  <a:pt x="1710534" y="1293691"/>
                  <a:pt x="1719896" y="1299017"/>
                  <a:pt x="1720373" y="1307995"/>
                </a:cubicBezTo>
                <a:cubicBezTo>
                  <a:pt x="1721010" y="1320861"/>
                  <a:pt x="1716298" y="1332323"/>
                  <a:pt x="1703178" y="1335380"/>
                </a:cubicBezTo>
                <a:cubicBezTo>
                  <a:pt x="1698975" y="1336399"/>
                  <a:pt x="1695026" y="1333342"/>
                  <a:pt x="1694007" y="1329266"/>
                </a:cubicBezTo>
                <a:cubicBezTo>
                  <a:pt x="1691715" y="1319968"/>
                  <a:pt x="1695408" y="1312071"/>
                  <a:pt x="1698592" y="1303283"/>
                </a:cubicBezTo>
                <a:cubicBezTo>
                  <a:pt x="1699770" y="1300099"/>
                  <a:pt x="1701681" y="1298053"/>
                  <a:pt x="1703895" y="1296962"/>
                </a:cubicBezTo>
                <a:close/>
                <a:moveTo>
                  <a:pt x="1377240" y="1362255"/>
                </a:moveTo>
                <a:cubicBezTo>
                  <a:pt x="1384373" y="1374100"/>
                  <a:pt x="1392143" y="1385691"/>
                  <a:pt x="1399529" y="1397536"/>
                </a:cubicBezTo>
                <a:cubicBezTo>
                  <a:pt x="1406662" y="1408999"/>
                  <a:pt x="1417107" y="1420462"/>
                  <a:pt x="1420418" y="1433581"/>
                </a:cubicBezTo>
                <a:cubicBezTo>
                  <a:pt x="1421183" y="1436638"/>
                  <a:pt x="1419145" y="1441350"/>
                  <a:pt x="1415196" y="1440204"/>
                </a:cubicBezTo>
                <a:cubicBezTo>
                  <a:pt x="1386919" y="1431924"/>
                  <a:pt x="1376603" y="1389511"/>
                  <a:pt x="1371254" y="1364547"/>
                </a:cubicBezTo>
                <a:cubicBezTo>
                  <a:pt x="1370490" y="1360980"/>
                  <a:pt x="1375331" y="1359069"/>
                  <a:pt x="1377240" y="1362255"/>
                </a:cubicBezTo>
                <a:close/>
                <a:moveTo>
                  <a:pt x="1784606" y="1259081"/>
                </a:moveTo>
                <a:lnTo>
                  <a:pt x="1784695" y="1276919"/>
                </a:lnTo>
                <a:cubicBezTo>
                  <a:pt x="1782912" y="1284816"/>
                  <a:pt x="1776288" y="1287108"/>
                  <a:pt x="1770430" y="1285453"/>
                </a:cubicBezTo>
                <a:cubicBezTo>
                  <a:pt x="1770811" y="1285834"/>
                  <a:pt x="1771193" y="1286217"/>
                  <a:pt x="1771575" y="1286599"/>
                </a:cubicBezTo>
                <a:cubicBezTo>
                  <a:pt x="1769411" y="1286599"/>
                  <a:pt x="1767882" y="1285198"/>
                  <a:pt x="1766354" y="1283924"/>
                </a:cubicBezTo>
                <a:lnTo>
                  <a:pt x="1766098" y="1283796"/>
                </a:lnTo>
                <a:cubicBezTo>
                  <a:pt x="1763933" y="1281758"/>
                  <a:pt x="1762406" y="1279212"/>
                  <a:pt x="1761769" y="1276537"/>
                </a:cubicBezTo>
                <a:lnTo>
                  <a:pt x="1763121" y="1265069"/>
                </a:lnTo>
                <a:lnTo>
                  <a:pt x="1760787" y="1275744"/>
                </a:lnTo>
                <a:cubicBezTo>
                  <a:pt x="1759149" y="1278679"/>
                  <a:pt x="1756546" y="1280654"/>
                  <a:pt x="1752597" y="1280940"/>
                </a:cubicBezTo>
                <a:cubicBezTo>
                  <a:pt x="1750304" y="1281067"/>
                  <a:pt x="1748521" y="1280558"/>
                  <a:pt x="1746865" y="1279794"/>
                </a:cubicBezTo>
                <a:cubicBezTo>
                  <a:pt x="1746355" y="1289728"/>
                  <a:pt x="1746228" y="1299791"/>
                  <a:pt x="1746356" y="1309853"/>
                </a:cubicBezTo>
                <a:cubicBezTo>
                  <a:pt x="1761513" y="1332143"/>
                  <a:pt x="1769282" y="1363221"/>
                  <a:pt x="1777306" y="1388186"/>
                </a:cubicBezTo>
                <a:cubicBezTo>
                  <a:pt x="1792208" y="1434292"/>
                  <a:pt x="1841117" y="1466136"/>
                  <a:pt x="1845067" y="1515299"/>
                </a:cubicBezTo>
                <a:cubicBezTo>
                  <a:pt x="1845322" y="1519630"/>
                  <a:pt x="1839336" y="1522814"/>
                  <a:pt x="1836278" y="1519375"/>
                </a:cubicBezTo>
                <a:cubicBezTo>
                  <a:pt x="1809912" y="1489953"/>
                  <a:pt x="1781382" y="1451615"/>
                  <a:pt x="1763806" y="1416078"/>
                </a:cubicBezTo>
                <a:cubicBezTo>
                  <a:pt x="1760621" y="1409711"/>
                  <a:pt x="1758711" y="1402832"/>
                  <a:pt x="1756800" y="1395955"/>
                </a:cubicBezTo>
                <a:cubicBezTo>
                  <a:pt x="1756927" y="1398120"/>
                  <a:pt x="1757436" y="1400286"/>
                  <a:pt x="1757564" y="1402451"/>
                </a:cubicBezTo>
                <a:cubicBezTo>
                  <a:pt x="1761385" y="1422448"/>
                  <a:pt x="1767372" y="1442190"/>
                  <a:pt x="1772721" y="1460912"/>
                </a:cubicBezTo>
                <a:cubicBezTo>
                  <a:pt x="1778580" y="1481547"/>
                  <a:pt x="1786477" y="1500397"/>
                  <a:pt x="1796921" y="1519375"/>
                </a:cubicBezTo>
                <a:cubicBezTo>
                  <a:pt x="1804945" y="1533896"/>
                  <a:pt x="1815773" y="1546633"/>
                  <a:pt x="1825324" y="1560133"/>
                </a:cubicBezTo>
                <a:cubicBezTo>
                  <a:pt x="1827744" y="1560643"/>
                  <a:pt x="1830164" y="1561789"/>
                  <a:pt x="1831948" y="1564336"/>
                </a:cubicBezTo>
                <a:cubicBezTo>
                  <a:pt x="1845194" y="1582550"/>
                  <a:pt x="1854620" y="1606751"/>
                  <a:pt x="1871686" y="1622799"/>
                </a:cubicBezTo>
                <a:cubicBezTo>
                  <a:pt x="1885570" y="1572743"/>
                  <a:pt x="1903402" y="1517083"/>
                  <a:pt x="1878692" y="1469319"/>
                </a:cubicBezTo>
                <a:cubicBezTo>
                  <a:pt x="1834750" y="1447285"/>
                  <a:pt x="1798450" y="1412258"/>
                  <a:pt x="1810295" y="1366150"/>
                </a:cubicBezTo>
                <a:cubicBezTo>
                  <a:pt x="1814371" y="1350102"/>
                  <a:pt x="1839462" y="1355070"/>
                  <a:pt x="1835513" y="1371246"/>
                </a:cubicBezTo>
                <a:cubicBezTo>
                  <a:pt x="1825707" y="1411621"/>
                  <a:pt x="1872833" y="1441552"/>
                  <a:pt x="1916520" y="1457219"/>
                </a:cubicBezTo>
                <a:cubicBezTo>
                  <a:pt x="1876654" y="1413277"/>
                  <a:pt x="1844303" y="1356725"/>
                  <a:pt x="1811951" y="1307306"/>
                </a:cubicBezTo>
                <a:lnTo>
                  <a:pt x="1808866" y="1301865"/>
                </a:lnTo>
                <a:lnTo>
                  <a:pt x="1810804" y="1312964"/>
                </a:lnTo>
                <a:cubicBezTo>
                  <a:pt x="1811187" y="1330796"/>
                  <a:pt x="1783803" y="1327866"/>
                  <a:pt x="1787750" y="1311945"/>
                </a:cubicBezTo>
                <a:cubicBezTo>
                  <a:pt x="1789024" y="1306595"/>
                  <a:pt x="1789915" y="1303029"/>
                  <a:pt x="1792845" y="1298316"/>
                </a:cubicBezTo>
                <a:cubicBezTo>
                  <a:pt x="1794629" y="1295451"/>
                  <a:pt x="1797940" y="1294273"/>
                  <a:pt x="1801108" y="1294591"/>
                </a:cubicBezTo>
                <a:lnTo>
                  <a:pt x="1807186" y="1298904"/>
                </a:lnTo>
                <a:close/>
                <a:moveTo>
                  <a:pt x="947114" y="1439059"/>
                </a:moveTo>
                <a:cubicBezTo>
                  <a:pt x="951954" y="1432562"/>
                  <a:pt x="960870" y="1440968"/>
                  <a:pt x="956285" y="1447464"/>
                </a:cubicBezTo>
                <a:cubicBezTo>
                  <a:pt x="942783" y="1466825"/>
                  <a:pt x="919857" y="1485038"/>
                  <a:pt x="895531" y="1485804"/>
                </a:cubicBezTo>
                <a:cubicBezTo>
                  <a:pt x="893237" y="1485931"/>
                  <a:pt x="891327" y="1482745"/>
                  <a:pt x="893620" y="1481217"/>
                </a:cubicBezTo>
                <a:cubicBezTo>
                  <a:pt x="912215" y="1468862"/>
                  <a:pt x="933612" y="1457272"/>
                  <a:pt x="947114" y="1439059"/>
                </a:cubicBezTo>
                <a:close/>
                <a:moveTo>
                  <a:pt x="619267" y="1506564"/>
                </a:moveTo>
                <a:cubicBezTo>
                  <a:pt x="637608" y="1502743"/>
                  <a:pt x="655695" y="1496502"/>
                  <a:pt x="674545" y="1497011"/>
                </a:cubicBezTo>
                <a:cubicBezTo>
                  <a:pt x="679131" y="1497138"/>
                  <a:pt x="682188" y="1504017"/>
                  <a:pt x="677985" y="1506818"/>
                </a:cubicBezTo>
                <a:cubicBezTo>
                  <a:pt x="663591" y="1516498"/>
                  <a:pt x="647543" y="1520320"/>
                  <a:pt x="630730" y="1524141"/>
                </a:cubicBezTo>
                <a:cubicBezTo>
                  <a:pt x="614428" y="1527835"/>
                  <a:pt x="597869" y="1531911"/>
                  <a:pt x="581312" y="1527962"/>
                </a:cubicBezTo>
                <a:cubicBezTo>
                  <a:pt x="577109" y="1526943"/>
                  <a:pt x="575581" y="1520830"/>
                  <a:pt x="579656" y="1518536"/>
                </a:cubicBezTo>
                <a:cubicBezTo>
                  <a:pt x="592011" y="1511659"/>
                  <a:pt x="605384" y="1509494"/>
                  <a:pt x="619267" y="1506564"/>
                </a:cubicBezTo>
                <a:close/>
                <a:moveTo>
                  <a:pt x="2486147" y="1028341"/>
                </a:moveTo>
                <a:cubicBezTo>
                  <a:pt x="2487517" y="1028676"/>
                  <a:pt x="2488663" y="1029949"/>
                  <a:pt x="2488408" y="1031860"/>
                </a:cubicBezTo>
                <a:cubicBezTo>
                  <a:pt x="2485095" y="1056952"/>
                  <a:pt x="2501144" y="1090577"/>
                  <a:pt x="2505092" y="1115924"/>
                </a:cubicBezTo>
                <a:cubicBezTo>
                  <a:pt x="2508914" y="1140888"/>
                  <a:pt x="2516683" y="1168654"/>
                  <a:pt x="2514136" y="1193745"/>
                </a:cubicBezTo>
                <a:cubicBezTo>
                  <a:pt x="2513626" y="1198332"/>
                  <a:pt x="2507258" y="1198968"/>
                  <a:pt x="2504839" y="1195529"/>
                </a:cubicBezTo>
                <a:cubicBezTo>
                  <a:pt x="2487643" y="1170182"/>
                  <a:pt x="2489808" y="1132481"/>
                  <a:pt x="2484969" y="1103060"/>
                </a:cubicBezTo>
                <a:cubicBezTo>
                  <a:pt x="2480893" y="1077331"/>
                  <a:pt x="2473633" y="1055677"/>
                  <a:pt x="2482549" y="1030459"/>
                </a:cubicBezTo>
                <a:cubicBezTo>
                  <a:pt x="2483186" y="1028612"/>
                  <a:pt x="2484778" y="1028007"/>
                  <a:pt x="2486147" y="1028341"/>
                </a:cubicBezTo>
                <a:close/>
                <a:moveTo>
                  <a:pt x="1389404" y="1295069"/>
                </a:moveTo>
                <a:cubicBezTo>
                  <a:pt x="1391634" y="1295132"/>
                  <a:pt x="1393926" y="1296470"/>
                  <a:pt x="1394691" y="1298826"/>
                </a:cubicBezTo>
                <a:cubicBezTo>
                  <a:pt x="1398384" y="1310416"/>
                  <a:pt x="1402206" y="1321753"/>
                  <a:pt x="1407428" y="1332833"/>
                </a:cubicBezTo>
                <a:cubicBezTo>
                  <a:pt x="1412140" y="1342768"/>
                  <a:pt x="1415579" y="1350793"/>
                  <a:pt x="1413541" y="1361746"/>
                </a:cubicBezTo>
                <a:cubicBezTo>
                  <a:pt x="1412904" y="1365058"/>
                  <a:pt x="1409083" y="1365821"/>
                  <a:pt x="1406918" y="1363401"/>
                </a:cubicBezTo>
                <a:cubicBezTo>
                  <a:pt x="1393162" y="1348499"/>
                  <a:pt x="1380808" y="1319332"/>
                  <a:pt x="1384501" y="1298954"/>
                </a:cubicBezTo>
                <a:cubicBezTo>
                  <a:pt x="1385011" y="1296215"/>
                  <a:pt x="1387176" y="1295005"/>
                  <a:pt x="1389404" y="1295069"/>
                </a:cubicBezTo>
                <a:close/>
                <a:moveTo>
                  <a:pt x="3684929" y="730266"/>
                </a:moveTo>
                <a:cubicBezTo>
                  <a:pt x="3686824" y="728657"/>
                  <a:pt x="3689435" y="728148"/>
                  <a:pt x="3691919" y="729995"/>
                </a:cubicBezTo>
                <a:cubicBezTo>
                  <a:pt x="3710514" y="743622"/>
                  <a:pt x="3737516" y="763493"/>
                  <a:pt x="3745541" y="785654"/>
                </a:cubicBezTo>
                <a:cubicBezTo>
                  <a:pt x="3748088" y="792278"/>
                  <a:pt x="3740956" y="801957"/>
                  <a:pt x="3733440" y="797628"/>
                </a:cubicBezTo>
                <a:cubicBezTo>
                  <a:pt x="3712425" y="785527"/>
                  <a:pt x="3686059" y="762092"/>
                  <a:pt x="3682238" y="737127"/>
                </a:cubicBezTo>
                <a:cubicBezTo>
                  <a:pt x="3681856" y="734580"/>
                  <a:pt x="3683035" y="731873"/>
                  <a:pt x="3684929" y="730266"/>
                </a:cubicBezTo>
                <a:close/>
                <a:moveTo>
                  <a:pt x="1754507" y="1175988"/>
                </a:moveTo>
                <a:cubicBezTo>
                  <a:pt x="1754636" y="1185923"/>
                  <a:pt x="1754762" y="1195985"/>
                  <a:pt x="1753870" y="1205920"/>
                </a:cubicBezTo>
                <a:cubicBezTo>
                  <a:pt x="1752851" y="1216237"/>
                  <a:pt x="1751706" y="1226172"/>
                  <a:pt x="1750686" y="1236106"/>
                </a:cubicBezTo>
                <a:cubicBezTo>
                  <a:pt x="1754507" y="1236489"/>
                  <a:pt x="1758329" y="1238781"/>
                  <a:pt x="1759730" y="1242985"/>
                </a:cubicBezTo>
                <a:lnTo>
                  <a:pt x="1763167" y="1264676"/>
                </a:lnTo>
                <a:lnTo>
                  <a:pt x="1764953" y="1249534"/>
                </a:lnTo>
                <a:cubicBezTo>
                  <a:pt x="1766991" y="1244567"/>
                  <a:pt x="1771226" y="1242688"/>
                  <a:pt x="1775285" y="1243230"/>
                </a:cubicBezTo>
                <a:lnTo>
                  <a:pt x="1776225" y="1244062"/>
                </a:lnTo>
                <a:close/>
                <a:moveTo>
                  <a:pt x="2710030" y="891827"/>
                </a:moveTo>
                <a:cubicBezTo>
                  <a:pt x="2719455" y="919085"/>
                  <a:pt x="2726970" y="946724"/>
                  <a:pt x="2730792" y="974618"/>
                </a:cubicBezTo>
                <a:cubicBezTo>
                  <a:pt x="2731173" y="974745"/>
                  <a:pt x="2731555" y="975001"/>
                  <a:pt x="2732064" y="975255"/>
                </a:cubicBezTo>
                <a:cubicBezTo>
                  <a:pt x="2734867" y="953220"/>
                  <a:pt x="2735886" y="931186"/>
                  <a:pt x="2736013" y="909278"/>
                </a:cubicBezTo>
                <a:cubicBezTo>
                  <a:pt x="2734739" y="909532"/>
                  <a:pt x="2733466" y="909532"/>
                  <a:pt x="2732191" y="908640"/>
                </a:cubicBezTo>
                <a:cubicBezTo>
                  <a:pt x="2725568" y="903928"/>
                  <a:pt x="2717672" y="898196"/>
                  <a:pt x="2710030" y="891827"/>
                </a:cubicBezTo>
                <a:close/>
                <a:moveTo>
                  <a:pt x="2491210" y="943720"/>
                </a:moveTo>
                <a:cubicBezTo>
                  <a:pt x="2496304" y="939900"/>
                  <a:pt x="2503946" y="945631"/>
                  <a:pt x="2502291" y="951489"/>
                </a:cubicBezTo>
                <a:cubicBezTo>
                  <a:pt x="2499234" y="962698"/>
                  <a:pt x="2497706" y="974035"/>
                  <a:pt x="2492611" y="984352"/>
                </a:cubicBezTo>
                <a:cubicBezTo>
                  <a:pt x="2491082" y="987536"/>
                  <a:pt x="2486878" y="989064"/>
                  <a:pt x="2483567" y="988937"/>
                </a:cubicBezTo>
                <a:cubicBezTo>
                  <a:pt x="2461660" y="987791"/>
                  <a:pt x="2482548" y="950344"/>
                  <a:pt x="2491210" y="943720"/>
                </a:cubicBezTo>
                <a:close/>
                <a:moveTo>
                  <a:pt x="2437971" y="943720"/>
                </a:moveTo>
                <a:cubicBezTo>
                  <a:pt x="2459496" y="944102"/>
                  <a:pt x="2458987" y="990082"/>
                  <a:pt x="2460133" y="1003965"/>
                </a:cubicBezTo>
                <a:cubicBezTo>
                  <a:pt x="2461916" y="1024471"/>
                  <a:pt x="2466119" y="1045105"/>
                  <a:pt x="2470068" y="1065229"/>
                </a:cubicBezTo>
                <a:cubicBezTo>
                  <a:pt x="2474143" y="1085481"/>
                  <a:pt x="2481658" y="1107006"/>
                  <a:pt x="2474398" y="1127004"/>
                </a:cubicBezTo>
                <a:cubicBezTo>
                  <a:pt x="2473378" y="1129934"/>
                  <a:pt x="2468921" y="1131462"/>
                  <a:pt x="2466884" y="1128532"/>
                </a:cubicBezTo>
                <a:cubicBezTo>
                  <a:pt x="2448414" y="1103568"/>
                  <a:pt x="2447778" y="1058479"/>
                  <a:pt x="2445867" y="1028293"/>
                </a:cubicBezTo>
                <a:cubicBezTo>
                  <a:pt x="2444084" y="1000399"/>
                  <a:pt x="2446376" y="974798"/>
                  <a:pt x="2434658" y="948687"/>
                </a:cubicBezTo>
                <a:cubicBezTo>
                  <a:pt x="2433513" y="946267"/>
                  <a:pt x="2435296" y="943720"/>
                  <a:pt x="2437971" y="943720"/>
                </a:cubicBezTo>
                <a:close/>
                <a:moveTo>
                  <a:pt x="3848454" y="588998"/>
                </a:moveTo>
                <a:cubicBezTo>
                  <a:pt x="3860938" y="594092"/>
                  <a:pt x="3873928" y="597403"/>
                  <a:pt x="3885010" y="605301"/>
                </a:cubicBezTo>
                <a:cubicBezTo>
                  <a:pt x="3889341" y="608358"/>
                  <a:pt x="3887048" y="614598"/>
                  <a:pt x="3882462" y="615746"/>
                </a:cubicBezTo>
                <a:cubicBezTo>
                  <a:pt x="3866286" y="619566"/>
                  <a:pt x="3850366" y="616254"/>
                  <a:pt x="3838265" y="604791"/>
                </a:cubicBezTo>
                <a:cubicBezTo>
                  <a:pt x="3830369" y="597276"/>
                  <a:pt x="3838394" y="584795"/>
                  <a:pt x="3848454" y="588998"/>
                </a:cubicBezTo>
                <a:close/>
                <a:moveTo>
                  <a:pt x="2409566" y="921176"/>
                </a:moveTo>
                <a:cubicBezTo>
                  <a:pt x="2409949" y="921176"/>
                  <a:pt x="2410204" y="921176"/>
                  <a:pt x="2410586" y="921176"/>
                </a:cubicBezTo>
                <a:cubicBezTo>
                  <a:pt x="2413133" y="921176"/>
                  <a:pt x="2416190" y="922704"/>
                  <a:pt x="2417209" y="925125"/>
                </a:cubicBezTo>
                <a:cubicBezTo>
                  <a:pt x="2425360" y="945250"/>
                  <a:pt x="2425997" y="966648"/>
                  <a:pt x="2426506" y="987790"/>
                </a:cubicBezTo>
                <a:cubicBezTo>
                  <a:pt x="2426635" y="991229"/>
                  <a:pt x="2422049" y="993904"/>
                  <a:pt x="2419756" y="990464"/>
                </a:cubicBezTo>
                <a:cubicBezTo>
                  <a:pt x="2414279" y="982313"/>
                  <a:pt x="2393136" y="920795"/>
                  <a:pt x="2409566" y="921176"/>
                </a:cubicBezTo>
                <a:close/>
                <a:moveTo>
                  <a:pt x="2473283" y="897502"/>
                </a:moveTo>
                <a:cubicBezTo>
                  <a:pt x="2476563" y="897486"/>
                  <a:pt x="2479811" y="899332"/>
                  <a:pt x="2480511" y="903090"/>
                </a:cubicBezTo>
                <a:cubicBezTo>
                  <a:pt x="2483568" y="918883"/>
                  <a:pt x="2485351" y="943975"/>
                  <a:pt x="2470450" y="954165"/>
                </a:cubicBezTo>
                <a:cubicBezTo>
                  <a:pt x="2467010" y="956457"/>
                  <a:pt x="2461916" y="956711"/>
                  <a:pt x="2459241" y="953018"/>
                </a:cubicBezTo>
                <a:cubicBezTo>
                  <a:pt x="2447778" y="937097"/>
                  <a:pt x="2461915" y="919775"/>
                  <a:pt x="2465865" y="903090"/>
                </a:cubicBezTo>
                <a:cubicBezTo>
                  <a:pt x="2466692" y="899396"/>
                  <a:pt x="2470003" y="897518"/>
                  <a:pt x="2473283" y="897502"/>
                </a:cubicBezTo>
                <a:close/>
                <a:moveTo>
                  <a:pt x="2676787" y="809421"/>
                </a:moveTo>
                <a:cubicBezTo>
                  <a:pt x="2682773" y="822921"/>
                  <a:pt x="2688632" y="836423"/>
                  <a:pt x="2694109" y="849923"/>
                </a:cubicBezTo>
                <a:cubicBezTo>
                  <a:pt x="2709775" y="861514"/>
                  <a:pt x="2725314" y="878836"/>
                  <a:pt x="2735504" y="895267"/>
                </a:cubicBezTo>
                <a:cubicBezTo>
                  <a:pt x="2735248" y="880748"/>
                  <a:pt x="2735121" y="866482"/>
                  <a:pt x="2733975" y="851961"/>
                </a:cubicBezTo>
                <a:cubicBezTo>
                  <a:pt x="2718181" y="845594"/>
                  <a:pt x="2700733" y="832984"/>
                  <a:pt x="2689524" y="822412"/>
                </a:cubicBezTo>
                <a:cubicBezTo>
                  <a:pt x="2685576" y="818718"/>
                  <a:pt x="2681244" y="814260"/>
                  <a:pt x="2676787" y="809421"/>
                </a:cubicBezTo>
                <a:close/>
                <a:moveTo>
                  <a:pt x="2366006" y="883295"/>
                </a:moveTo>
                <a:cubicBezTo>
                  <a:pt x="2361548" y="884185"/>
                  <a:pt x="2357345" y="885714"/>
                  <a:pt x="2352888" y="886733"/>
                </a:cubicBezTo>
                <a:cubicBezTo>
                  <a:pt x="2348175" y="893738"/>
                  <a:pt x="2343334" y="900617"/>
                  <a:pt x="2339258" y="908131"/>
                </a:cubicBezTo>
                <a:cubicBezTo>
                  <a:pt x="2331489" y="922778"/>
                  <a:pt x="2330470" y="939337"/>
                  <a:pt x="2323338" y="953984"/>
                </a:cubicBezTo>
                <a:cubicBezTo>
                  <a:pt x="2321299" y="958315"/>
                  <a:pt x="2314550" y="956913"/>
                  <a:pt x="2313530" y="952584"/>
                </a:cubicBezTo>
                <a:cubicBezTo>
                  <a:pt x="2309454" y="934243"/>
                  <a:pt x="2316205" y="910551"/>
                  <a:pt x="2328815" y="892975"/>
                </a:cubicBezTo>
                <a:cubicBezTo>
                  <a:pt x="2323592" y="894630"/>
                  <a:pt x="2318370" y="896541"/>
                  <a:pt x="2313148" y="898451"/>
                </a:cubicBezTo>
                <a:cubicBezTo>
                  <a:pt x="2309199" y="906858"/>
                  <a:pt x="2303722" y="914500"/>
                  <a:pt x="2298373" y="922524"/>
                </a:cubicBezTo>
                <a:cubicBezTo>
                  <a:pt x="2285381" y="941629"/>
                  <a:pt x="2278377" y="963409"/>
                  <a:pt x="2266021" y="982770"/>
                </a:cubicBezTo>
                <a:cubicBezTo>
                  <a:pt x="2263219" y="987100"/>
                  <a:pt x="2255832" y="984680"/>
                  <a:pt x="2255450" y="979840"/>
                </a:cubicBezTo>
                <a:cubicBezTo>
                  <a:pt x="2253794" y="959207"/>
                  <a:pt x="2264111" y="933478"/>
                  <a:pt x="2279013" y="912335"/>
                </a:cubicBezTo>
                <a:cubicBezTo>
                  <a:pt x="2275956" y="913863"/>
                  <a:pt x="2272900" y="915009"/>
                  <a:pt x="2269970" y="916538"/>
                </a:cubicBezTo>
                <a:cubicBezTo>
                  <a:pt x="2269334" y="917939"/>
                  <a:pt x="2268187" y="919212"/>
                  <a:pt x="2266912" y="920104"/>
                </a:cubicBezTo>
                <a:cubicBezTo>
                  <a:pt x="2256469" y="933733"/>
                  <a:pt x="2246789" y="947870"/>
                  <a:pt x="2238764" y="963409"/>
                </a:cubicBezTo>
                <a:cubicBezTo>
                  <a:pt x="2226537" y="987228"/>
                  <a:pt x="2222079" y="1013848"/>
                  <a:pt x="2210488" y="1037920"/>
                </a:cubicBezTo>
                <a:cubicBezTo>
                  <a:pt x="2208323" y="1042251"/>
                  <a:pt x="2200299" y="1043524"/>
                  <a:pt x="2199662" y="1037284"/>
                </a:cubicBezTo>
                <a:cubicBezTo>
                  <a:pt x="2196605" y="1006460"/>
                  <a:pt x="2206795" y="972834"/>
                  <a:pt x="2224882" y="945068"/>
                </a:cubicBezTo>
                <a:cubicBezTo>
                  <a:pt x="2217111" y="950546"/>
                  <a:pt x="2209598" y="956277"/>
                  <a:pt x="2202210" y="962518"/>
                </a:cubicBezTo>
                <a:cubicBezTo>
                  <a:pt x="2182976" y="1004931"/>
                  <a:pt x="2163744" y="1046708"/>
                  <a:pt x="2147313" y="1090396"/>
                </a:cubicBezTo>
                <a:cubicBezTo>
                  <a:pt x="2144894" y="1096765"/>
                  <a:pt x="2136233" y="1096383"/>
                  <a:pt x="2134449" y="1089887"/>
                </a:cubicBezTo>
                <a:cubicBezTo>
                  <a:pt x="2126170" y="1059955"/>
                  <a:pt x="2141455" y="1033335"/>
                  <a:pt x="2155847" y="1007607"/>
                </a:cubicBezTo>
                <a:cubicBezTo>
                  <a:pt x="2156866" y="1005823"/>
                  <a:pt x="2157885" y="1003785"/>
                  <a:pt x="2158903" y="1001874"/>
                </a:cubicBezTo>
                <a:cubicBezTo>
                  <a:pt x="2107574" y="1058045"/>
                  <a:pt x="2089489" y="1141344"/>
                  <a:pt x="2059811" y="1212543"/>
                </a:cubicBezTo>
                <a:cubicBezTo>
                  <a:pt x="2097257" y="1195731"/>
                  <a:pt x="2134831" y="1179555"/>
                  <a:pt x="2171641" y="1161340"/>
                </a:cubicBezTo>
                <a:cubicBezTo>
                  <a:pt x="2239528" y="1127715"/>
                  <a:pt x="2280669" y="1078678"/>
                  <a:pt x="2324357" y="1019579"/>
                </a:cubicBezTo>
                <a:cubicBezTo>
                  <a:pt x="2328814" y="1013465"/>
                  <a:pt x="2336584" y="1020216"/>
                  <a:pt x="2334546" y="1026202"/>
                </a:cubicBezTo>
                <a:cubicBezTo>
                  <a:pt x="2323465" y="1058299"/>
                  <a:pt x="2306398" y="1084792"/>
                  <a:pt x="2285381" y="1107592"/>
                </a:cubicBezTo>
                <a:cubicBezTo>
                  <a:pt x="2282452" y="1115106"/>
                  <a:pt x="2279650" y="1122493"/>
                  <a:pt x="2277612" y="1130008"/>
                </a:cubicBezTo>
                <a:cubicBezTo>
                  <a:pt x="2273026" y="1147076"/>
                  <a:pt x="2272644" y="1166181"/>
                  <a:pt x="2262200" y="1180829"/>
                </a:cubicBezTo>
                <a:cubicBezTo>
                  <a:pt x="2259271" y="1184904"/>
                  <a:pt x="2251629" y="1184140"/>
                  <a:pt x="2250100" y="1179045"/>
                </a:cubicBezTo>
                <a:cubicBezTo>
                  <a:pt x="2246280" y="1165672"/>
                  <a:pt x="2248827" y="1151533"/>
                  <a:pt x="2252903" y="1137778"/>
                </a:cubicBezTo>
                <a:cubicBezTo>
                  <a:pt x="2249081" y="1140834"/>
                  <a:pt x="2245133" y="1143637"/>
                  <a:pt x="2241185" y="1146565"/>
                </a:cubicBezTo>
                <a:cubicBezTo>
                  <a:pt x="2233160" y="1163761"/>
                  <a:pt x="2228702" y="1180700"/>
                  <a:pt x="2226410" y="1200062"/>
                </a:cubicBezTo>
                <a:cubicBezTo>
                  <a:pt x="2224499" y="1216746"/>
                  <a:pt x="2228066" y="1235087"/>
                  <a:pt x="2222461" y="1251136"/>
                </a:cubicBezTo>
                <a:cubicBezTo>
                  <a:pt x="2220806" y="1255593"/>
                  <a:pt x="2213801" y="1257887"/>
                  <a:pt x="2210870" y="1253428"/>
                </a:cubicBezTo>
                <a:cubicBezTo>
                  <a:pt x="2198643" y="1235214"/>
                  <a:pt x="2203355" y="1206174"/>
                  <a:pt x="2207559" y="1186051"/>
                </a:cubicBezTo>
                <a:cubicBezTo>
                  <a:pt x="2208069" y="1183376"/>
                  <a:pt x="2208832" y="1180574"/>
                  <a:pt x="2209598" y="1177772"/>
                </a:cubicBezTo>
                <a:cubicBezTo>
                  <a:pt x="2204375" y="1183248"/>
                  <a:pt x="2199153" y="1188725"/>
                  <a:pt x="2193804" y="1194075"/>
                </a:cubicBezTo>
                <a:cubicBezTo>
                  <a:pt x="2190619" y="1210505"/>
                  <a:pt x="2187434" y="1226682"/>
                  <a:pt x="2186925" y="1243748"/>
                </a:cubicBezTo>
                <a:cubicBezTo>
                  <a:pt x="2186542" y="1257250"/>
                  <a:pt x="2188709" y="1270751"/>
                  <a:pt x="2186542" y="1284124"/>
                </a:cubicBezTo>
                <a:cubicBezTo>
                  <a:pt x="2185652" y="1289984"/>
                  <a:pt x="2177882" y="1290366"/>
                  <a:pt x="2174952" y="1286035"/>
                </a:cubicBezTo>
                <a:cubicBezTo>
                  <a:pt x="2164763" y="1270624"/>
                  <a:pt x="2162344" y="1245532"/>
                  <a:pt x="2166292" y="1222606"/>
                </a:cubicBezTo>
                <a:cubicBezTo>
                  <a:pt x="2158521" y="1230758"/>
                  <a:pt x="2150880" y="1239163"/>
                  <a:pt x="2143493" y="1247697"/>
                </a:cubicBezTo>
                <a:lnTo>
                  <a:pt x="2143746" y="1248080"/>
                </a:lnTo>
                <a:cubicBezTo>
                  <a:pt x="2145404" y="1263364"/>
                  <a:pt x="2147951" y="1283361"/>
                  <a:pt x="2141072" y="1296989"/>
                </a:cubicBezTo>
                <a:cubicBezTo>
                  <a:pt x="2138907" y="1301319"/>
                  <a:pt x="2131647" y="1301829"/>
                  <a:pt x="2128718" y="1298008"/>
                </a:cubicBezTo>
                <a:cubicBezTo>
                  <a:pt x="2124006" y="1291639"/>
                  <a:pt x="2122222" y="1283361"/>
                  <a:pt x="2122095" y="1274953"/>
                </a:cubicBezTo>
                <a:cubicBezTo>
                  <a:pt x="2121203" y="1276101"/>
                  <a:pt x="2120184" y="1277247"/>
                  <a:pt x="2119291" y="1278521"/>
                </a:cubicBezTo>
                <a:cubicBezTo>
                  <a:pt x="2092672" y="1316986"/>
                  <a:pt x="2079808" y="1362583"/>
                  <a:pt x="2059302" y="1404489"/>
                </a:cubicBezTo>
                <a:cubicBezTo>
                  <a:pt x="2105791" y="1380670"/>
                  <a:pt x="2156866" y="1366150"/>
                  <a:pt x="2205775" y="1347045"/>
                </a:cubicBezTo>
                <a:cubicBezTo>
                  <a:pt x="2238128" y="1316350"/>
                  <a:pt x="2269970" y="1285398"/>
                  <a:pt x="2300793" y="1252156"/>
                </a:cubicBezTo>
                <a:cubicBezTo>
                  <a:pt x="2302449" y="1250372"/>
                  <a:pt x="2304487" y="1249735"/>
                  <a:pt x="2306525" y="1249608"/>
                </a:cubicBezTo>
                <a:cubicBezTo>
                  <a:pt x="2312002" y="1241456"/>
                  <a:pt x="2317097" y="1232923"/>
                  <a:pt x="2322063" y="1224644"/>
                </a:cubicBezTo>
                <a:cubicBezTo>
                  <a:pt x="2328686" y="1213562"/>
                  <a:pt x="2336584" y="1186687"/>
                  <a:pt x="2349958" y="1179937"/>
                </a:cubicBezTo>
                <a:cubicBezTo>
                  <a:pt x="2353396" y="1165926"/>
                  <a:pt x="2356836" y="1152043"/>
                  <a:pt x="2359893" y="1137777"/>
                </a:cubicBezTo>
                <a:cubicBezTo>
                  <a:pt x="2372374" y="1079060"/>
                  <a:pt x="2376068" y="1019452"/>
                  <a:pt x="2378361" y="959716"/>
                </a:cubicBezTo>
                <a:cubicBezTo>
                  <a:pt x="2374029" y="964301"/>
                  <a:pt x="2369573" y="968760"/>
                  <a:pt x="2365115" y="973344"/>
                </a:cubicBezTo>
                <a:cubicBezTo>
                  <a:pt x="2356963" y="981751"/>
                  <a:pt x="2354415" y="991940"/>
                  <a:pt x="2345499" y="999200"/>
                </a:cubicBezTo>
                <a:cubicBezTo>
                  <a:pt x="2342571" y="1001493"/>
                  <a:pt x="2337347" y="1000092"/>
                  <a:pt x="2336329" y="996398"/>
                </a:cubicBezTo>
                <a:cubicBezTo>
                  <a:pt x="2329961" y="973599"/>
                  <a:pt x="2357982" y="954112"/>
                  <a:pt x="2375558" y="944177"/>
                </a:cubicBezTo>
                <a:cubicBezTo>
                  <a:pt x="2376577" y="943540"/>
                  <a:pt x="2377851" y="943540"/>
                  <a:pt x="2378998" y="943667"/>
                </a:cubicBezTo>
                <a:cubicBezTo>
                  <a:pt x="2379634" y="924943"/>
                  <a:pt x="2380272" y="906221"/>
                  <a:pt x="2381035" y="887498"/>
                </a:cubicBezTo>
                <a:cubicBezTo>
                  <a:pt x="2376068" y="885842"/>
                  <a:pt x="2370973" y="884568"/>
                  <a:pt x="2366006" y="883295"/>
                </a:cubicBezTo>
                <a:close/>
                <a:moveTo>
                  <a:pt x="1055936" y="1203903"/>
                </a:moveTo>
                <a:cubicBezTo>
                  <a:pt x="1062989" y="1203681"/>
                  <a:pt x="1070282" y="1204063"/>
                  <a:pt x="1076904" y="1201260"/>
                </a:cubicBezTo>
                <a:cubicBezTo>
                  <a:pt x="1083145" y="1198585"/>
                  <a:pt x="1090532" y="1206228"/>
                  <a:pt x="1084674" y="1211450"/>
                </a:cubicBezTo>
                <a:cubicBezTo>
                  <a:pt x="1072190" y="1222531"/>
                  <a:pt x="1052321" y="1230300"/>
                  <a:pt x="1036783" y="1221130"/>
                </a:cubicBezTo>
                <a:cubicBezTo>
                  <a:pt x="1032707" y="1218710"/>
                  <a:pt x="1033343" y="1212979"/>
                  <a:pt x="1036401" y="1210175"/>
                </a:cubicBezTo>
                <a:cubicBezTo>
                  <a:pt x="1042068" y="1204954"/>
                  <a:pt x="1048883" y="1204126"/>
                  <a:pt x="1055936" y="1203903"/>
                </a:cubicBezTo>
                <a:close/>
                <a:moveTo>
                  <a:pt x="2431920" y="861180"/>
                </a:moveTo>
                <a:cubicBezTo>
                  <a:pt x="2436958" y="857777"/>
                  <a:pt x="2443287" y="856918"/>
                  <a:pt x="2450579" y="860293"/>
                </a:cubicBezTo>
                <a:cubicBezTo>
                  <a:pt x="2452872" y="861439"/>
                  <a:pt x="2454527" y="865006"/>
                  <a:pt x="2453636" y="867554"/>
                </a:cubicBezTo>
                <a:cubicBezTo>
                  <a:pt x="2449815" y="877234"/>
                  <a:pt x="2446504" y="885003"/>
                  <a:pt x="2446376" y="895446"/>
                </a:cubicBezTo>
                <a:cubicBezTo>
                  <a:pt x="2446248" y="902962"/>
                  <a:pt x="2444466" y="908566"/>
                  <a:pt x="2439625" y="914043"/>
                </a:cubicBezTo>
                <a:cubicBezTo>
                  <a:pt x="2437332" y="916590"/>
                  <a:pt x="2432875" y="916463"/>
                  <a:pt x="2430200" y="914807"/>
                </a:cubicBezTo>
                <a:cubicBezTo>
                  <a:pt x="2413292" y="904490"/>
                  <a:pt x="2416802" y="871390"/>
                  <a:pt x="2431920" y="861180"/>
                </a:cubicBezTo>
                <a:close/>
                <a:moveTo>
                  <a:pt x="2659719" y="802669"/>
                </a:moveTo>
                <a:cubicBezTo>
                  <a:pt x="2659337" y="812732"/>
                  <a:pt x="2657681" y="822794"/>
                  <a:pt x="2655007" y="833747"/>
                </a:cubicBezTo>
                <a:cubicBezTo>
                  <a:pt x="2651950" y="846103"/>
                  <a:pt x="2647874" y="858075"/>
                  <a:pt x="2644307" y="870176"/>
                </a:cubicBezTo>
                <a:cubicBezTo>
                  <a:pt x="2640105" y="884185"/>
                  <a:pt x="2640995" y="898706"/>
                  <a:pt x="2637811" y="912462"/>
                </a:cubicBezTo>
                <a:cubicBezTo>
                  <a:pt x="2661247" y="936661"/>
                  <a:pt x="2689269" y="956531"/>
                  <a:pt x="2717289" y="968760"/>
                </a:cubicBezTo>
                <a:cubicBezTo>
                  <a:pt x="2712068" y="933733"/>
                  <a:pt x="2692072" y="895903"/>
                  <a:pt x="2681627" y="862278"/>
                </a:cubicBezTo>
                <a:cubicBezTo>
                  <a:pt x="2675386" y="842027"/>
                  <a:pt x="2667361" y="822412"/>
                  <a:pt x="2659719" y="802669"/>
                </a:cubicBezTo>
                <a:close/>
                <a:moveTo>
                  <a:pt x="3797125" y="506335"/>
                </a:moveTo>
                <a:cubicBezTo>
                  <a:pt x="3820178" y="499585"/>
                  <a:pt x="3849856" y="508756"/>
                  <a:pt x="3871635" y="517034"/>
                </a:cubicBezTo>
                <a:cubicBezTo>
                  <a:pt x="3881188" y="520601"/>
                  <a:pt x="3878641" y="537032"/>
                  <a:pt x="3868197" y="537032"/>
                </a:cubicBezTo>
                <a:cubicBezTo>
                  <a:pt x="3845525" y="537032"/>
                  <a:pt x="3813810" y="534612"/>
                  <a:pt x="3795342" y="520347"/>
                </a:cubicBezTo>
                <a:cubicBezTo>
                  <a:pt x="3790883" y="516907"/>
                  <a:pt x="3790884" y="508119"/>
                  <a:pt x="3797125" y="506335"/>
                </a:cubicBezTo>
                <a:close/>
                <a:moveTo>
                  <a:pt x="3721272" y="505666"/>
                </a:moveTo>
                <a:cubicBezTo>
                  <a:pt x="3736449" y="501749"/>
                  <a:pt x="3757321" y="507863"/>
                  <a:pt x="3767448" y="516269"/>
                </a:cubicBezTo>
                <a:cubicBezTo>
                  <a:pt x="3776236" y="523528"/>
                  <a:pt x="3771907" y="536265"/>
                  <a:pt x="3760569" y="536648"/>
                </a:cubicBezTo>
                <a:cubicBezTo>
                  <a:pt x="3746050" y="537157"/>
                  <a:pt x="3719940" y="533082"/>
                  <a:pt x="3709112" y="522765"/>
                </a:cubicBezTo>
                <a:cubicBezTo>
                  <a:pt x="3706820" y="520600"/>
                  <a:pt x="3706565" y="515632"/>
                  <a:pt x="3708602" y="513212"/>
                </a:cubicBezTo>
                <a:cubicBezTo>
                  <a:pt x="3711787" y="509391"/>
                  <a:pt x="3716213" y="506971"/>
                  <a:pt x="3721272" y="505666"/>
                </a:cubicBezTo>
                <a:close/>
                <a:moveTo>
                  <a:pt x="1060889" y="1134455"/>
                </a:moveTo>
                <a:cubicBezTo>
                  <a:pt x="1068245" y="1133914"/>
                  <a:pt x="1075887" y="1135793"/>
                  <a:pt x="1082128" y="1139614"/>
                </a:cubicBezTo>
                <a:cubicBezTo>
                  <a:pt x="1091808" y="1145474"/>
                  <a:pt x="1083273" y="1158719"/>
                  <a:pt x="1074103" y="1157955"/>
                </a:cubicBezTo>
                <a:cubicBezTo>
                  <a:pt x="1063277" y="1157190"/>
                  <a:pt x="1052705" y="1161904"/>
                  <a:pt x="1043152" y="1155535"/>
                </a:cubicBezTo>
                <a:cubicBezTo>
                  <a:pt x="1038950" y="1152733"/>
                  <a:pt x="1037931" y="1147766"/>
                  <a:pt x="1041370" y="1143817"/>
                </a:cubicBezTo>
                <a:cubicBezTo>
                  <a:pt x="1046465" y="1137958"/>
                  <a:pt x="1053533" y="1134996"/>
                  <a:pt x="1060889" y="1134455"/>
                </a:cubicBezTo>
                <a:close/>
                <a:moveTo>
                  <a:pt x="2523322" y="770896"/>
                </a:moveTo>
                <a:cubicBezTo>
                  <a:pt x="2525376" y="771644"/>
                  <a:pt x="2527063" y="773746"/>
                  <a:pt x="2526872" y="776484"/>
                </a:cubicBezTo>
                <a:cubicBezTo>
                  <a:pt x="2525981" y="788585"/>
                  <a:pt x="2524962" y="800812"/>
                  <a:pt x="2524581" y="813040"/>
                </a:cubicBezTo>
                <a:cubicBezTo>
                  <a:pt x="2524072" y="827177"/>
                  <a:pt x="2530312" y="848448"/>
                  <a:pt x="2521268" y="860293"/>
                </a:cubicBezTo>
                <a:cubicBezTo>
                  <a:pt x="2519104" y="863096"/>
                  <a:pt x="2514391" y="864242"/>
                  <a:pt x="2511588" y="861694"/>
                </a:cubicBezTo>
                <a:cubicBezTo>
                  <a:pt x="2502291" y="853288"/>
                  <a:pt x="2504202" y="841061"/>
                  <a:pt x="2504838" y="829343"/>
                </a:cubicBezTo>
                <a:cubicBezTo>
                  <a:pt x="2505984" y="810364"/>
                  <a:pt x="2509424" y="790750"/>
                  <a:pt x="2517575" y="773427"/>
                </a:cubicBezTo>
                <a:cubicBezTo>
                  <a:pt x="2518849" y="770752"/>
                  <a:pt x="2521269" y="770147"/>
                  <a:pt x="2523322" y="770896"/>
                </a:cubicBezTo>
                <a:close/>
                <a:moveTo>
                  <a:pt x="2485350" y="731014"/>
                </a:moveTo>
                <a:cubicBezTo>
                  <a:pt x="2490062" y="725792"/>
                  <a:pt x="2500633" y="730378"/>
                  <a:pt x="2498087" y="737510"/>
                </a:cubicBezTo>
                <a:cubicBezTo>
                  <a:pt x="2493248" y="751520"/>
                  <a:pt x="2495922" y="764003"/>
                  <a:pt x="2485477" y="775594"/>
                </a:cubicBezTo>
                <a:cubicBezTo>
                  <a:pt x="2483185" y="778141"/>
                  <a:pt x="2478091" y="777886"/>
                  <a:pt x="2476944" y="774066"/>
                </a:cubicBezTo>
                <a:cubicBezTo>
                  <a:pt x="2472486" y="758016"/>
                  <a:pt x="2474015" y="744006"/>
                  <a:pt x="2485350" y="731014"/>
                </a:cubicBezTo>
                <a:close/>
                <a:moveTo>
                  <a:pt x="1087221" y="1073892"/>
                </a:moveTo>
                <a:cubicBezTo>
                  <a:pt x="1102633" y="1071345"/>
                  <a:pt x="1116899" y="1070708"/>
                  <a:pt x="1131801" y="1076057"/>
                </a:cubicBezTo>
                <a:cubicBezTo>
                  <a:pt x="1137915" y="1078477"/>
                  <a:pt x="1136386" y="1088285"/>
                  <a:pt x="1130655" y="1089813"/>
                </a:cubicBezTo>
                <a:cubicBezTo>
                  <a:pt x="1114478" y="1094144"/>
                  <a:pt x="1098431" y="1095544"/>
                  <a:pt x="1084928" y="1084209"/>
                </a:cubicBezTo>
                <a:cubicBezTo>
                  <a:pt x="1081363" y="1081152"/>
                  <a:pt x="1081999" y="1074784"/>
                  <a:pt x="1087221" y="1073892"/>
                </a:cubicBezTo>
                <a:close/>
                <a:moveTo>
                  <a:pt x="2547284" y="692835"/>
                </a:moveTo>
                <a:cubicBezTo>
                  <a:pt x="2550564" y="693695"/>
                  <a:pt x="2553238" y="696306"/>
                  <a:pt x="2552602" y="700190"/>
                </a:cubicBezTo>
                <a:cubicBezTo>
                  <a:pt x="2550054" y="716493"/>
                  <a:pt x="2547251" y="743369"/>
                  <a:pt x="2534515" y="754832"/>
                </a:cubicBezTo>
                <a:cubicBezTo>
                  <a:pt x="2531713" y="757380"/>
                  <a:pt x="2527382" y="756742"/>
                  <a:pt x="2524964" y="754067"/>
                </a:cubicBezTo>
                <a:cubicBezTo>
                  <a:pt x="2510569" y="738401"/>
                  <a:pt x="2530185" y="710253"/>
                  <a:pt x="2538337" y="695987"/>
                </a:cubicBezTo>
                <a:cubicBezTo>
                  <a:pt x="2540120" y="692867"/>
                  <a:pt x="2544004" y="691975"/>
                  <a:pt x="2547284" y="692835"/>
                </a:cubicBezTo>
                <a:close/>
                <a:moveTo>
                  <a:pt x="3640086" y="422224"/>
                </a:moveTo>
                <a:cubicBezTo>
                  <a:pt x="3657179" y="416731"/>
                  <a:pt x="3682206" y="421984"/>
                  <a:pt x="3696630" y="423800"/>
                </a:cubicBezTo>
                <a:cubicBezTo>
                  <a:pt x="3709495" y="425455"/>
                  <a:pt x="3709751" y="446090"/>
                  <a:pt x="3697395" y="448891"/>
                </a:cubicBezTo>
                <a:cubicBezTo>
                  <a:pt x="3678418" y="453350"/>
                  <a:pt x="3638933" y="459463"/>
                  <a:pt x="3625941" y="440485"/>
                </a:cubicBezTo>
                <a:cubicBezTo>
                  <a:pt x="3624031" y="437683"/>
                  <a:pt x="3624412" y="434499"/>
                  <a:pt x="3626323" y="431824"/>
                </a:cubicBezTo>
                <a:cubicBezTo>
                  <a:pt x="3629571" y="427080"/>
                  <a:pt x="3634387" y="424055"/>
                  <a:pt x="3640086" y="422224"/>
                </a:cubicBezTo>
                <a:close/>
                <a:moveTo>
                  <a:pt x="2516810" y="661216"/>
                </a:moveTo>
                <a:cubicBezTo>
                  <a:pt x="2522034" y="657521"/>
                  <a:pt x="2529675" y="663254"/>
                  <a:pt x="2527892" y="669368"/>
                </a:cubicBezTo>
                <a:cubicBezTo>
                  <a:pt x="2523689" y="683633"/>
                  <a:pt x="2519996" y="701592"/>
                  <a:pt x="2512863" y="714583"/>
                </a:cubicBezTo>
                <a:cubicBezTo>
                  <a:pt x="2510315" y="719168"/>
                  <a:pt x="2504583" y="720825"/>
                  <a:pt x="2500889" y="716367"/>
                </a:cubicBezTo>
                <a:cubicBezTo>
                  <a:pt x="2485988" y="698026"/>
                  <a:pt x="2499744" y="672806"/>
                  <a:pt x="2516810" y="661216"/>
                </a:cubicBezTo>
                <a:close/>
                <a:moveTo>
                  <a:pt x="2484920" y="642540"/>
                </a:moveTo>
                <a:cubicBezTo>
                  <a:pt x="2487611" y="642652"/>
                  <a:pt x="2490445" y="644531"/>
                  <a:pt x="2490826" y="647969"/>
                </a:cubicBezTo>
                <a:cubicBezTo>
                  <a:pt x="2491845" y="658796"/>
                  <a:pt x="2489552" y="668349"/>
                  <a:pt x="2486624" y="678792"/>
                </a:cubicBezTo>
                <a:cubicBezTo>
                  <a:pt x="2485859" y="681595"/>
                  <a:pt x="2481020" y="681978"/>
                  <a:pt x="2480128" y="679048"/>
                </a:cubicBezTo>
                <a:cubicBezTo>
                  <a:pt x="2476689" y="667966"/>
                  <a:pt x="2480255" y="659051"/>
                  <a:pt x="2479873" y="647714"/>
                </a:cubicBezTo>
                <a:cubicBezTo>
                  <a:pt x="2479682" y="644084"/>
                  <a:pt x="2482230" y="642429"/>
                  <a:pt x="2484920" y="642540"/>
                </a:cubicBezTo>
                <a:close/>
                <a:moveTo>
                  <a:pt x="2468634" y="629326"/>
                </a:moveTo>
                <a:cubicBezTo>
                  <a:pt x="2472073" y="629501"/>
                  <a:pt x="2475099" y="631730"/>
                  <a:pt x="2474780" y="636252"/>
                </a:cubicBezTo>
                <a:cubicBezTo>
                  <a:pt x="2474397" y="641600"/>
                  <a:pt x="2473761" y="645676"/>
                  <a:pt x="2472487" y="649625"/>
                </a:cubicBezTo>
                <a:cubicBezTo>
                  <a:pt x="2472487" y="653573"/>
                  <a:pt x="2471340" y="657012"/>
                  <a:pt x="2467265" y="660197"/>
                </a:cubicBezTo>
                <a:cubicBezTo>
                  <a:pt x="2465354" y="661597"/>
                  <a:pt x="2463825" y="660833"/>
                  <a:pt x="2462806" y="659432"/>
                </a:cubicBezTo>
                <a:cubicBezTo>
                  <a:pt x="2461278" y="659050"/>
                  <a:pt x="2460005" y="658286"/>
                  <a:pt x="2459367" y="656758"/>
                </a:cubicBezTo>
                <a:cubicBezTo>
                  <a:pt x="2455801" y="648223"/>
                  <a:pt x="2456948" y="643256"/>
                  <a:pt x="2460005" y="634723"/>
                </a:cubicBezTo>
                <a:cubicBezTo>
                  <a:pt x="2461342" y="631029"/>
                  <a:pt x="2465195" y="629150"/>
                  <a:pt x="2468634" y="629326"/>
                </a:cubicBezTo>
                <a:close/>
                <a:moveTo>
                  <a:pt x="2380319" y="621287"/>
                </a:moveTo>
                <a:cubicBezTo>
                  <a:pt x="2383233" y="621955"/>
                  <a:pt x="2385940" y="624343"/>
                  <a:pt x="2386513" y="627590"/>
                </a:cubicBezTo>
                <a:cubicBezTo>
                  <a:pt x="2390717" y="649371"/>
                  <a:pt x="2386767" y="677010"/>
                  <a:pt x="2376195" y="696497"/>
                </a:cubicBezTo>
                <a:cubicBezTo>
                  <a:pt x="2374285" y="700063"/>
                  <a:pt x="2368427" y="699682"/>
                  <a:pt x="2366642" y="696116"/>
                </a:cubicBezTo>
                <a:cubicBezTo>
                  <a:pt x="2356072" y="674335"/>
                  <a:pt x="2364733" y="646824"/>
                  <a:pt x="2372885" y="625299"/>
                </a:cubicBezTo>
                <a:cubicBezTo>
                  <a:pt x="2374286" y="621669"/>
                  <a:pt x="2377406" y="620618"/>
                  <a:pt x="2380319" y="621287"/>
                </a:cubicBezTo>
                <a:close/>
                <a:moveTo>
                  <a:pt x="200605" y="1147128"/>
                </a:moveTo>
                <a:cubicBezTo>
                  <a:pt x="207355" y="1146237"/>
                  <a:pt x="212833" y="1155662"/>
                  <a:pt x="205573" y="1158974"/>
                </a:cubicBezTo>
                <a:cubicBezTo>
                  <a:pt x="193728" y="1164578"/>
                  <a:pt x="181881" y="1174768"/>
                  <a:pt x="169018" y="1177569"/>
                </a:cubicBezTo>
                <a:cubicBezTo>
                  <a:pt x="164305" y="1178588"/>
                  <a:pt x="160866" y="1174130"/>
                  <a:pt x="162904" y="1169800"/>
                </a:cubicBezTo>
                <a:cubicBezTo>
                  <a:pt x="169527" y="1156427"/>
                  <a:pt x="186340" y="1149294"/>
                  <a:pt x="200605" y="1147128"/>
                </a:cubicBezTo>
                <a:close/>
                <a:moveTo>
                  <a:pt x="936974" y="957573"/>
                </a:moveTo>
                <a:cubicBezTo>
                  <a:pt x="950299" y="954834"/>
                  <a:pt x="963864" y="953019"/>
                  <a:pt x="977683" y="951364"/>
                </a:cubicBezTo>
                <a:cubicBezTo>
                  <a:pt x="1002775" y="948434"/>
                  <a:pt x="1037419" y="936334"/>
                  <a:pt x="1060854" y="949199"/>
                </a:cubicBezTo>
                <a:cubicBezTo>
                  <a:pt x="1064423" y="951237"/>
                  <a:pt x="1064803" y="956968"/>
                  <a:pt x="1060474" y="958369"/>
                </a:cubicBezTo>
                <a:cubicBezTo>
                  <a:pt x="1038183" y="965629"/>
                  <a:pt x="1011181" y="965629"/>
                  <a:pt x="987746" y="968813"/>
                </a:cubicBezTo>
                <a:cubicBezTo>
                  <a:pt x="958578" y="972762"/>
                  <a:pt x="928901" y="976964"/>
                  <a:pt x="899479" y="977729"/>
                </a:cubicBezTo>
                <a:cubicBezTo>
                  <a:pt x="895149" y="977856"/>
                  <a:pt x="893620" y="970978"/>
                  <a:pt x="897696" y="969322"/>
                </a:cubicBezTo>
                <a:cubicBezTo>
                  <a:pt x="910561" y="963973"/>
                  <a:pt x="923648" y="960311"/>
                  <a:pt x="936974" y="957573"/>
                </a:cubicBezTo>
                <a:close/>
                <a:moveTo>
                  <a:pt x="165706" y="1119819"/>
                </a:moveTo>
                <a:lnTo>
                  <a:pt x="164606" y="1120943"/>
                </a:lnTo>
                <a:lnTo>
                  <a:pt x="166815" y="1120116"/>
                </a:lnTo>
                <a:close/>
                <a:moveTo>
                  <a:pt x="232368" y="1102772"/>
                </a:moveTo>
                <a:cubicBezTo>
                  <a:pt x="240026" y="1100607"/>
                  <a:pt x="248177" y="1100575"/>
                  <a:pt x="254864" y="1103822"/>
                </a:cubicBezTo>
                <a:cubicBezTo>
                  <a:pt x="261106" y="1106880"/>
                  <a:pt x="260596" y="1115159"/>
                  <a:pt x="253591" y="1117069"/>
                </a:cubicBezTo>
                <a:cubicBezTo>
                  <a:pt x="241236" y="1120254"/>
                  <a:pt x="227990" y="1126877"/>
                  <a:pt x="215380" y="1123438"/>
                </a:cubicBezTo>
                <a:cubicBezTo>
                  <a:pt x="211941" y="1122546"/>
                  <a:pt x="210412" y="1117197"/>
                  <a:pt x="212833" y="1114521"/>
                </a:cubicBezTo>
                <a:cubicBezTo>
                  <a:pt x="217545" y="1109236"/>
                  <a:pt x="224710" y="1104938"/>
                  <a:pt x="232368" y="1102772"/>
                </a:cubicBezTo>
                <a:close/>
                <a:moveTo>
                  <a:pt x="1008014" y="892470"/>
                </a:moveTo>
                <a:cubicBezTo>
                  <a:pt x="1017742" y="891562"/>
                  <a:pt x="1027741" y="892071"/>
                  <a:pt x="1036147" y="892772"/>
                </a:cubicBezTo>
                <a:cubicBezTo>
                  <a:pt x="1043789" y="893409"/>
                  <a:pt x="1046465" y="901560"/>
                  <a:pt x="1040478" y="906401"/>
                </a:cubicBezTo>
                <a:cubicBezTo>
                  <a:pt x="1025194" y="918629"/>
                  <a:pt x="998318" y="922449"/>
                  <a:pt x="981252" y="912005"/>
                </a:cubicBezTo>
                <a:cubicBezTo>
                  <a:pt x="976666" y="909203"/>
                  <a:pt x="977557" y="903344"/>
                  <a:pt x="981506" y="900670"/>
                </a:cubicBezTo>
                <a:cubicBezTo>
                  <a:pt x="988830" y="895702"/>
                  <a:pt x="998287" y="893377"/>
                  <a:pt x="1008014" y="892470"/>
                </a:cubicBezTo>
                <a:close/>
                <a:moveTo>
                  <a:pt x="2517575" y="481955"/>
                </a:moveTo>
                <a:cubicBezTo>
                  <a:pt x="2512990" y="486794"/>
                  <a:pt x="2507512" y="491125"/>
                  <a:pt x="2501909" y="495455"/>
                </a:cubicBezTo>
                <a:cubicBezTo>
                  <a:pt x="2495031" y="500678"/>
                  <a:pt x="2487899" y="506027"/>
                  <a:pt x="2481785" y="512141"/>
                </a:cubicBezTo>
                <a:cubicBezTo>
                  <a:pt x="2468283" y="525643"/>
                  <a:pt x="2455546" y="539780"/>
                  <a:pt x="2443447" y="554427"/>
                </a:cubicBezTo>
                <a:cubicBezTo>
                  <a:pt x="2425105" y="576590"/>
                  <a:pt x="2414407" y="603210"/>
                  <a:pt x="2396319" y="624862"/>
                </a:cubicBezTo>
                <a:cubicBezTo>
                  <a:pt x="2393263" y="628557"/>
                  <a:pt x="2386257" y="626263"/>
                  <a:pt x="2385494" y="621678"/>
                </a:cubicBezTo>
                <a:cubicBezTo>
                  <a:pt x="2382946" y="605502"/>
                  <a:pt x="2388933" y="590982"/>
                  <a:pt x="2397975" y="577736"/>
                </a:cubicBezTo>
                <a:cubicBezTo>
                  <a:pt x="2396446" y="579519"/>
                  <a:pt x="2394791" y="581047"/>
                  <a:pt x="2393263" y="582958"/>
                </a:cubicBezTo>
                <a:cubicBezTo>
                  <a:pt x="2374539" y="605884"/>
                  <a:pt x="2363459" y="638109"/>
                  <a:pt x="2341297" y="657468"/>
                </a:cubicBezTo>
                <a:lnTo>
                  <a:pt x="2336132" y="658154"/>
                </a:lnTo>
                <a:lnTo>
                  <a:pt x="2342060" y="688474"/>
                </a:lnTo>
                <a:cubicBezTo>
                  <a:pt x="2342952" y="704522"/>
                  <a:pt x="2344354" y="720825"/>
                  <a:pt x="2337602" y="735728"/>
                </a:cubicBezTo>
                <a:cubicBezTo>
                  <a:pt x="2335564" y="740314"/>
                  <a:pt x="2329833" y="739931"/>
                  <a:pt x="2327031" y="736492"/>
                </a:cubicBezTo>
                <a:cubicBezTo>
                  <a:pt x="2309454" y="715221"/>
                  <a:pt x="2317733" y="675610"/>
                  <a:pt x="2320917" y="650645"/>
                </a:cubicBezTo>
                <a:cubicBezTo>
                  <a:pt x="2321363" y="647142"/>
                  <a:pt x="2323974" y="645072"/>
                  <a:pt x="2326839" y="644674"/>
                </a:cubicBezTo>
                <a:lnTo>
                  <a:pt x="2328556" y="645609"/>
                </a:lnTo>
                <a:lnTo>
                  <a:pt x="2351948" y="596841"/>
                </a:lnTo>
                <a:cubicBezTo>
                  <a:pt x="2363999" y="580125"/>
                  <a:pt x="2378233" y="564618"/>
                  <a:pt x="2390206" y="551626"/>
                </a:cubicBezTo>
                <a:cubicBezTo>
                  <a:pt x="2388805" y="552135"/>
                  <a:pt x="2387532" y="552645"/>
                  <a:pt x="2386131" y="553154"/>
                </a:cubicBezTo>
                <a:cubicBezTo>
                  <a:pt x="2372248" y="566401"/>
                  <a:pt x="2357855" y="579265"/>
                  <a:pt x="2344990" y="593657"/>
                </a:cubicBezTo>
                <a:cubicBezTo>
                  <a:pt x="2320535" y="621041"/>
                  <a:pt x="2311364" y="654412"/>
                  <a:pt x="2291623" y="683707"/>
                </a:cubicBezTo>
                <a:lnTo>
                  <a:pt x="2287696" y="684982"/>
                </a:lnTo>
                <a:lnTo>
                  <a:pt x="2283598" y="703631"/>
                </a:lnTo>
                <a:cubicBezTo>
                  <a:pt x="2281178" y="706433"/>
                  <a:pt x="2275828" y="707069"/>
                  <a:pt x="2273154" y="704141"/>
                </a:cubicBezTo>
                <a:cubicBezTo>
                  <a:pt x="2267740" y="698282"/>
                  <a:pt x="2266276" y="691308"/>
                  <a:pt x="2267995" y="685099"/>
                </a:cubicBezTo>
                <a:lnTo>
                  <a:pt x="2275663" y="677151"/>
                </a:lnTo>
                <a:lnTo>
                  <a:pt x="2289283" y="629320"/>
                </a:lnTo>
                <a:cubicBezTo>
                  <a:pt x="2298214" y="612094"/>
                  <a:pt x="2310728" y="594931"/>
                  <a:pt x="2324993" y="579774"/>
                </a:cubicBezTo>
                <a:cubicBezTo>
                  <a:pt x="2321300" y="581557"/>
                  <a:pt x="2317987" y="583977"/>
                  <a:pt x="2314294" y="586015"/>
                </a:cubicBezTo>
                <a:cubicBezTo>
                  <a:pt x="2288056" y="613527"/>
                  <a:pt x="2269461" y="650082"/>
                  <a:pt x="2258125" y="685109"/>
                </a:cubicBezTo>
                <a:cubicBezTo>
                  <a:pt x="2248827" y="713766"/>
                  <a:pt x="2255960" y="745098"/>
                  <a:pt x="2240929" y="771337"/>
                </a:cubicBezTo>
                <a:cubicBezTo>
                  <a:pt x="2237490" y="777451"/>
                  <a:pt x="2229339" y="774011"/>
                  <a:pt x="2228829" y="767898"/>
                </a:cubicBezTo>
                <a:cubicBezTo>
                  <a:pt x="2225263" y="726885"/>
                  <a:pt x="2233796" y="688165"/>
                  <a:pt x="2249846" y="650591"/>
                </a:cubicBezTo>
                <a:cubicBezTo>
                  <a:pt x="2254685" y="639383"/>
                  <a:pt x="2261564" y="625754"/>
                  <a:pt x="2269970" y="612508"/>
                </a:cubicBezTo>
                <a:cubicBezTo>
                  <a:pt x="2258251" y="620659"/>
                  <a:pt x="2247299" y="629447"/>
                  <a:pt x="2236600" y="638491"/>
                </a:cubicBezTo>
                <a:cubicBezTo>
                  <a:pt x="2204374" y="685872"/>
                  <a:pt x="2193931" y="742679"/>
                  <a:pt x="2203993" y="800631"/>
                </a:cubicBezTo>
                <a:cubicBezTo>
                  <a:pt x="2204757" y="804707"/>
                  <a:pt x="2199662" y="808273"/>
                  <a:pt x="2196605" y="804707"/>
                </a:cubicBezTo>
                <a:cubicBezTo>
                  <a:pt x="2165527" y="768153"/>
                  <a:pt x="2174061" y="718478"/>
                  <a:pt x="2197497" y="675683"/>
                </a:cubicBezTo>
                <a:cubicBezTo>
                  <a:pt x="2195077" y="678230"/>
                  <a:pt x="2193039" y="681033"/>
                  <a:pt x="2190747" y="683707"/>
                </a:cubicBezTo>
                <a:cubicBezTo>
                  <a:pt x="2191893" y="685999"/>
                  <a:pt x="2191766" y="689056"/>
                  <a:pt x="2189090" y="690458"/>
                </a:cubicBezTo>
                <a:cubicBezTo>
                  <a:pt x="2166929" y="702175"/>
                  <a:pt x="2166801" y="744717"/>
                  <a:pt x="2164764" y="766115"/>
                </a:cubicBezTo>
                <a:cubicBezTo>
                  <a:pt x="2163107" y="784201"/>
                  <a:pt x="2168584" y="814643"/>
                  <a:pt x="2157758" y="830436"/>
                </a:cubicBezTo>
                <a:cubicBezTo>
                  <a:pt x="2155084" y="834130"/>
                  <a:pt x="2149734" y="835276"/>
                  <a:pt x="2146931" y="830946"/>
                </a:cubicBezTo>
                <a:cubicBezTo>
                  <a:pt x="2132921" y="809675"/>
                  <a:pt x="2142600" y="766496"/>
                  <a:pt x="2147186" y="742806"/>
                </a:cubicBezTo>
                <a:cubicBezTo>
                  <a:pt x="2139671" y="755288"/>
                  <a:pt x="2133303" y="768407"/>
                  <a:pt x="2127062" y="781654"/>
                </a:cubicBezTo>
                <a:cubicBezTo>
                  <a:pt x="2124642" y="795027"/>
                  <a:pt x="2122348" y="808402"/>
                  <a:pt x="2121967" y="822539"/>
                </a:cubicBezTo>
                <a:cubicBezTo>
                  <a:pt x="2121458" y="841772"/>
                  <a:pt x="2124259" y="862406"/>
                  <a:pt x="2115471" y="880110"/>
                </a:cubicBezTo>
                <a:cubicBezTo>
                  <a:pt x="2113816" y="883549"/>
                  <a:pt x="2108465" y="882276"/>
                  <a:pt x="2107574" y="878837"/>
                </a:cubicBezTo>
                <a:cubicBezTo>
                  <a:pt x="2104390" y="865590"/>
                  <a:pt x="2104517" y="851325"/>
                  <a:pt x="2105281" y="837187"/>
                </a:cubicBezTo>
                <a:cubicBezTo>
                  <a:pt x="2092799" y="876289"/>
                  <a:pt x="2085030" y="917812"/>
                  <a:pt x="2082865" y="961881"/>
                </a:cubicBezTo>
                <a:cubicBezTo>
                  <a:pt x="2083247" y="954366"/>
                  <a:pt x="2119038" y="938190"/>
                  <a:pt x="2125405" y="935006"/>
                </a:cubicBezTo>
                <a:cubicBezTo>
                  <a:pt x="2139417" y="927873"/>
                  <a:pt x="2154445" y="920868"/>
                  <a:pt x="2169093" y="915263"/>
                </a:cubicBezTo>
                <a:cubicBezTo>
                  <a:pt x="2203993" y="902017"/>
                  <a:pt x="2240675" y="895267"/>
                  <a:pt x="2275191" y="880238"/>
                </a:cubicBezTo>
                <a:cubicBezTo>
                  <a:pt x="2304104" y="867628"/>
                  <a:pt x="2335565" y="857821"/>
                  <a:pt x="2367407" y="863679"/>
                </a:cubicBezTo>
                <a:cubicBezTo>
                  <a:pt x="2368172" y="863935"/>
                  <a:pt x="2368425" y="864571"/>
                  <a:pt x="2369063" y="864825"/>
                </a:cubicBezTo>
                <a:cubicBezTo>
                  <a:pt x="2373520" y="864825"/>
                  <a:pt x="2377978" y="865973"/>
                  <a:pt x="2381927" y="868265"/>
                </a:cubicBezTo>
                <a:cubicBezTo>
                  <a:pt x="2384857" y="805599"/>
                  <a:pt x="2390206" y="743189"/>
                  <a:pt x="2406892" y="681923"/>
                </a:cubicBezTo>
                <a:cubicBezTo>
                  <a:pt x="2424724" y="616710"/>
                  <a:pt x="2460260" y="562706"/>
                  <a:pt x="2500509" y="509466"/>
                </a:cubicBezTo>
                <a:cubicBezTo>
                  <a:pt x="2507003" y="500932"/>
                  <a:pt x="2512608" y="491508"/>
                  <a:pt x="2517575" y="481955"/>
                </a:cubicBezTo>
                <a:close/>
                <a:moveTo>
                  <a:pt x="2560498" y="443107"/>
                </a:moveTo>
                <a:cubicBezTo>
                  <a:pt x="2548399" y="461320"/>
                  <a:pt x="2536552" y="479917"/>
                  <a:pt x="2526236" y="498767"/>
                </a:cubicBezTo>
                <a:cubicBezTo>
                  <a:pt x="2509169" y="530864"/>
                  <a:pt x="2482677" y="557994"/>
                  <a:pt x="2463953" y="589327"/>
                </a:cubicBezTo>
                <a:cubicBezTo>
                  <a:pt x="2453127" y="607540"/>
                  <a:pt x="2444847" y="626900"/>
                  <a:pt x="2437714" y="646769"/>
                </a:cubicBezTo>
                <a:cubicBezTo>
                  <a:pt x="2437078" y="672243"/>
                  <a:pt x="2435804" y="697463"/>
                  <a:pt x="2436950" y="722937"/>
                </a:cubicBezTo>
                <a:cubicBezTo>
                  <a:pt x="2438607" y="758854"/>
                  <a:pt x="2449688" y="790443"/>
                  <a:pt x="2461150" y="824196"/>
                </a:cubicBezTo>
                <a:cubicBezTo>
                  <a:pt x="2462169" y="827507"/>
                  <a:pt x="2457839" y="829290"/>
                  <a:pt x="2455674" y="827252"/>
                </a:cubicBezTo>
                <a:cubicBezTo>
                  <a:pt x="2428416" y="801141"/>
                  <a:pt x="2420138" y="755543"/>
                  <a:pt x="2419373" y="711219"/>
                </a:cubicBezTo>
                <a:cubicBezTo>
                  <a:pt x="2418354" y="715931"/>
                  <a:pt x="2417208" y="720644"/>
                  <a:pt x="2416189" y="725357"/>
                </a:cubicBezTo>
                <a:cubicBezTo>
                  <a:pt x="2399632" y="805855"/>
                  <a:pt x="2403070" y="888771"/>
                  <a:pt x="2399377" y="970160"/>
                </a:cubicBezTo>
                <a:cubicBezTo>
                  <a:pt x="2398485" y="990029"/>
                  <a:pt x="2395046" y="1011300"/>
                  <a:pt x="2396193" y="1031806"/>
                </a:cubicBezTo>
                <a:cubicBezTo>
                  <a:pt x="2397339" y="1052950"/>
                  <a:pt x="2405363" y="1073329"/>
                  <a:pt x="2411859" y="1093199"/>
                </a:cubicBezTo>
                <a:cubicBezTo>
                  <a:pt x="2421411" y="1122239"/>
                  <a:pt x="2437715" y="1148603"/>
                  <a:pt x="2449942" y="1176498"/>
                </a:cubicBezTo>
                <a:cubicBezTo>
                  <a:pt x="2470830" y="1224134"/>
                  <a:pt x="2491591" y="1275336"/>
                  <a:pt x="2504966" y="1325520"/>
                </a:cubicBezTo>
                <a:cubicBezTo>
                  <a:pt x="2505857" y="1328958"/>
                  <a:pt x="2500762" y="1330997"/>
                  <a:pt x="2498725" y="1328321"/>
                </a:cubicBezTo>
                <a:cubicBezTo>
                  <a:pt x="2469684" y="1291130"/>
                  <a:pt x="2460004" y="1240310"/>
                  <a:pt x="2442809" y="1196877"/>
                </a:cubicBezTo>
                <a:cubicBezTo>
                  <a:pt x="2433638" y="1173823"/>
                  <a:pt x="2421284" y="1152298"/>
                  <a:pt x="2411222" y="1129753"/>
                </a:cubicBezTo>
                <a:cubicBezTo>
                  <a:pt x="2408420" y="1123641"/>
                  <a:pt x="2405999" y="1117271"/>
                  <a:pt x="2403580" y="1110903"/>
                </a:cubicBezTo>
                <a:cubicBezTo>
                  <a:pt x="2411859" y="1136249"/>
                  <a:pt x="2419119" y="1161851"/>
                  <a:pt x="2428417" y="1186814"/>
                </a:cubicBezTo>
                <a:cubicBezTo>
                  <a:pt x="2443064" y="1226172"/>
                  <a:pt x="2466754" y="1267949"/>
                  <a:pt x="2468029" y="1310617"/>
                </a:cubicBezTo>
                <a:cubicBezTo>
                  <a:pt x="2468156" y="1315331"/>
                  <a:pt x="2461278" y="1316094"/>
                  <a:pt x="2459368" y="1312274"/>
                </a:cubicBezTo>
                <a:cubicBezTo>
                  <a:pt x="2440517" y="1274700"/>
                  <a:pt x="2429691" y="1231140"/>
                  <a:pt x="2414917" y="1191655"/>
                </a:cubicBezTo>
                <a:cubicBezTo>
                  <a:pt x="2403580" y="1161340"/>
                  <a:pt x="2393263" y="1130008"/>
                  <a:pt x="2386640" y="1098165"/>
                </a:cubicBezTo>
                <a:cubicBezTo>
                  <a:pt x="2385367" y="1108101"/>
                  <a:pt x="2383456" y="1117908"/>
                  <a:pt x="2381927" y="1127844"/>
                </a:cubicBezTo>
                <a:cubicBezTo>
                  <a:pt x="2386767" y="1140834"/>
                  <a:pt x="2390462" y="1153826"/>
                  <a:pt x="2392880" y="1169874"/>
                </a:cubicBezTo>
                <a:cubicBezTo>
                  <a:pt x="2395937" y="1189744"/>
                  <a:pt x="2399886" y="1210250"/>
                  <a:pt x="2405490" y="1229610"/>
                </a:cubicBezTo>
                <a:cubicBezTo>
                  <a:pt x="2409184" y="1242220"/>
                  <a:pt x="2415426" y="1253428"/>
                  <a:pt x="2415297" y="1266675"/>
                </a:cubicBezTo>
                <a:cubicBezTo>
                  <a:pt x="2415170" y="1272535"/>
                  <a:pt x="2407146" y="1276101"/>
                  <a:pt x="2402689" y="1272406"/>
                </a:cubicBezTo>
                <a:cubicBezTo>
                  <a:pt x="2384984" y="1257504"/>
                  <a:pt x="2383455" y="1227955"/>
                  <a:pt x="2380653" y="1206302"/>
                </a:cubicBezTo>
                <a:cubicBezTo>
                  <a:pt x="2378488" y="1189617"/>
                  <a:pt x="2378361" y="1172039"/>
                  <a:pt x="2377596" y="1154590"/>
                </a:cubicBezTo>
                <a:cubicBezTo>
                  <a:pt x="2373010" y="1181210"/>
                  <a:pt x="2367789" y="1207831"/>
                  <a:pt x="2361166" y="1234706"/>
                </a:cubicBezTo>
                <a:cubicBezTo>
                  <a:pt x="2361039" y="1235087"/>
                  <a:pt x="2360912" y="1235597"/>
                  <a:pt x="2360783" y="1235979"/>
                </a:cubicBezTo>
                <a:cubicBezTo>
                  <a:pt x="2364096" y="1348064"/>
                  <a:pt x="2325885" y="1478363"/>
                  <a:pt x="2371738" y="1584715"/>
                </a:cubicBezTo>
                <a:cubicBezTo>
                  <a:pt x="2373903" y="1585353"/>
                  <a:pt x="2375814" y="1586499"/>
                  <a:pt x="2377215" y="1588791"/>
                </a:cubicBezTo>
                <a:cubicBezTo>
                  <a:pt x="2428544" y="1668651"/>
                  <a:pt x="2441281" y="1565993"/>
                  <a:pt x="2444083" y="1523451"/>
                </a:cubicBezTo>
                <a:cubicBezTo>
                  <a:pt x="2447140" y="1475942"/>
                  <a:pt x="2416699" y="1437222"/>
                  <a:pt x="2396702" y="1397228"/>
                </a:cubicBezTo>
                <a:cubicBezTo>
                  <a:pt x="2378234" y="1360292"/>
                  <a:pt x="2383201" y="1327175"/>
                  <a:pt x="2410841" y="1297753"/>
                </a:cubicBezTo>
                <a:cubicBezTo>
                  <a:pt x="2416825" y="1291385"/>
                  <a:pt x="2428544" y="1293933"/>
                  <a:pt x="2430837" y="1302594"/>
                </a:cubicBezTo>
                <a:cubicBezTo>
                  <a:pt x="2440771" y="1340295"/>
                  <a:pt x="2455675" y="1378760"/>
                  <a:pt x="2470703" y="1414678"/>
                </a:cubicBezTo>
                <a:cubicBezTo>
                  <a:pt x="2478473" y="1433401"/>
                  <a:pt x="2487898" y="1451488"/>
                  <a:pt x="2499743" y="1467918"/>
                </a:cubicBezTo>
                <a:cubicBezTo>
                  <a:pt x="2504775" y="1474859"/>
                  <a:pt x="2509552" y="1478903"/>
                  <a:pt x="2514089" y="1480766"/>
                </a:cubicBezTo>
                <a:lnTo>
                  <a:pt x="2523182" y="1480599"/>
                </a:lnTo>
                <a:lnTo>
                  <a:pt x="2523179" y="1480782"/>
                </a:lnTo>
                <a:lnTo>
                  <a:pt x="2523180" y="1480781"/>
                </a:lnTo>
                <a:lnTo>
                  <a:pt x="2523183" y="1480599"/>
                </a:lnTo>
                <a:lnTo>
                  <a:pt x="2523527" y="1480593"/>
                </a:lnTo>
                <a:lnTo>
                  <a:pt x="2523530" y="1480592"/>
                </a:lnTo>
                <a:lnTo>
                  <a:pt x="2523533" y="1480592"/>
                </a:lnTo>
                <a:lnTo>
                  <a:pt x="2526900" y="1478763"/>
                </a:lnTo>
                <a:lnTo>
                  <a:pt x="2523530" y="1480592"/>
                </a:lnTo>
                <a:lnTo>
                  <a:pt x="2523182" y="1480599"/>
                </a:lnTo>
                <a:lnTo>
                  <a:pt x="2523306" y="1473268"/>
                </a:lnTo>
                <a:cubicBezTo>
                  <a:pt x="2523435" y="1467408"/>
                  <a:pt x="2522925" y="1461550"/>
                  <a:pt x="2522543" y="1455690"/>
                </a:cubicBezTo>
                <a:cubicBezTo>
                  <a:pt x="2521651" y="1443209"/>
                  <a:pt x="2519613" y="1430853"/>
                  <a:pt x="2517448" y="1418499"/>
                </a:cubicBezTo>
                <a:cubicBezTo>
                  <a:pt x="2513499" y="1396464"/>
                  <a:pt x="2506622" y="1376595"/>
                  <a:pt x="2497705" y="1356216"/>
                </a:cubicBezTo>
                <a:cubicBezTo>
                  <a:pt x="2493885" y="1347555"/>
                  <a:pt x="2506622" y="1339530"/>
                  <a:pt x="2513117" y="1346153"/>
                </a:cubicBezTo>
                <a:cubicBezTo>
                  <a:pt x="2530185" y="1363731"/>
                  <a:pt x="2534771" y="1394809"/>
                  <a:pt x="2539355" y="1417862"/>
                </a:cubicBezTo>
                <a:cubicBezTo>
                  <a:pt x="2542157" y="1431745"/>
                  <a:pt x="2544450" y="1446775"/>
                  <a:pt x="2545087" y="1461677"/>
                </a:cubicBezTo>
                <a:cubicBezTo>
                  <a:pt x="2550818" y="1452251"/>
                  <a:pt x="2555532" y="1441298"/>
                  <a:pt x="2558970" y="1432892"/>
                </a:cubicBezTo>
                <a:cubicBezTo>
                  <a:pt x="2574191" y="1395255"/>
                  <a:pt x="2576229" y="1355579"/>
                  <a:pt x="2571245" y="1315060"/>
                </a:cubicBezTo>
                <a:lnTo>
                  <a:pt x="2541394" y="1192165"/>
                </a:lnTo>
                <a:lnTo>
                  <a:pt x="2541393" y="1192164"/>
                </a:lnTo>
                <a:cubicBezTo>
                  <a:pt x="2532986" y="1165671"/>
                  <a:pt x="2524454" y="1139306"/>
                  <a:pt x="2517065" y="1113450"/>
                </a:cubicBezTo>
                <a:cubicBezTo>
                  <a:pt x="2505857" y="1089633"/>
                  <a:pt x="2499234" y="1062248"/>
                  <a:pt x="2499744" y="1029641"/>
                </a:cubicBezTo>
                <a:cubicBezTo>
                  <a:pt x="2499998" y="1013848"/>
                  <a:pt x="2526236" y="1010281"/>
                  <a:pt x="2528020" y="1026712"/>
                </a:cubicBezTo>
                <a:cubicBezTo>
                  <a:pt x="2530694" y="1051676"/>
                  <a:pt x="2536935" y="1078424"/>
                  <a:pt x="2544577" y="1106317"/>
                </a:cubicBezTo>
                <a:cubicBezTo>
                  <a:pt x="2566357" y="1149114"/>
                  <a:pt x="2608771" y="1175352"/>
                  <a:pt x="2661248" y="1192674"/>
                </a:cubicBezTo>
                <a:cubicBezTo>
                  <a:pt x="2670164" y="1122366"/>
                  <a:pt x="2674876" y="1054988"/>
                  <a:pt x="2654370" y="990156"/>
                </a:cubicBezTo>
                <a:cubicBezTo>
                  <a:pt x="2654625" y="992577"/>
                  <a:pt x="2654751" y="994997"/>
                  <a:pt x="2655006" y="997289"/>
                </a:cubicBezTo>
                <a:cubicBezTo>
                  <a:pt x="2659974" y="1037028"/>
                  <a:pt x="2663921" y="1084792"/>
                  <a:pt x="2648638" y="1122620"/>
                </a:cubicBezTo>
                <a:cubicBezTo>
                  <a:pt x="2646855" y="1126951"/>
                  <a:pt x="2639085" y="1128480"/>
                  <a:pt x="2638194" y="1122493"/>
                </a:cubicBezTo>
                <a:cubicBezTo>
                  <a:pt x="2629660" y="1065178"/>
                  <a:pt x="2647109" y="1002766"/>
                  <a:pt x="2630296" y="945960"/>
                </a:cubicBezTo>
                <a:cubicBezTo>
                  <a:pt x="2628768" y="944559"/>
                  <a:pt x="2627240" y="943030"/>
                  <a:pt x="2625584" y="941629"/>
                </a:cubicBezTo>
                <a:cubicBezTo>
                  <a:pt x="2624565" y="951564"/>
                  <a:pt x="2622783" y="962008"/>
                  <a:pt x="2618451" y="969396"/>
                </a:cubicBezTo>
                <a:cubicBezTo>
                  <a:pt x="2618707" y="986463"/>
                  <a:pt x="2616795" y="1004422"/>
                  <a:pt x="2609154" y="1017924"/>
                </a:cubicBezTo>
                <a:cubicBezTo>
                  <a:pt x="2607116" y="1021490"/>
                  <a:pt x="2600747" y="1020853"/>
                  <a:pt x="2599346" y="1017032"/>
                </a:cubicBezTo>
                <a:cubicBezTo>
                  <a:pt x="2592341" y="997671"/>
                  <a:pt x="2597945" y="974618"/>
                  <a:pt x="2598582" y="954366"/>
                </a:cubicBezTo>
                <a:cubicBezTo>
                  <a:pt x="2598964" y="939591"/>
                  <a:pt x="2598328" y="925072"/>
                  <a:pt x="2596035" y="910678"/>
                </a:cubicBezTo>
                <a:cubicBezTo>
                  <a:pt x="2586100" y="898451"/>
                  <a:pt x="2577183" y="885587"/>
                  <a:pt x="2570179" y="872213"/>
                </a:cubicBezTo>
                <a:cubicBezTo>
                  <a:pt x="2570307" y="882403"/>
                  <a:pt x="2570561" y="892465"/>
                  <a:pt x="2571325" y="902272"/>
                </a:cubicBezTo>
                <a:cubicBezTo>
                  <a:pt x="2573618" y="930166"/>
                  <a:pt x="2582788" y="959461"/>
                  <a:pt x="2577311" y="987100"/>
                </a:cubicBezTo>
                <a:cubicBezTo>
                  <a:pt x="2576420" y="991940"/>
                  <a:pt x="2570051" y="992067"/>
                  <a:pt x="2567631" y="988501"/>
                </a:cubicBezTo>
                <a:cubicBezTo>
                  <a:pt x="2550054" y="962773"/>
                  <a:pt x="2551328" y="925326"/>
                  <a:pt x="2549927" y="895013"/>
                </a:cubicBezTo>
                <a:cubicBezTo>
                  <a:pt x="2548908" y="872214"/>
                  <a:pt x="2546871" y="846357"/>
                  <a:pt x="2553366" y="823813"/>
                </a:cubicBezTo>
                <a:cubicBezTo>
                  <a:pt x="2550564" y="806873"/>
                  <a:pt x="2550946" y="789805"/>
                  <a:pt x="2555532" y="772993"/>
                </a:cubicBezTo>
                <a:cubicBezTo>
                  <a:pt x="2559608" y="758218"/>
                  <a:pt x="2583553" y="763822"/>
                  <a:pt x="2581642" y="778852"/>
                </a:cubicBezTo>
                <a:cubicBezTo>
                  <a:pt x="2576674" y="818209"/>
                  <a:pt x="2593742" y="858840"/>
                  <a:pt x="2621126" y="893356"/>
                </a:cubicBezTo>
                <a:cubicBezTo>
                  <a:pt x="2622145" y="881001"/>
                  <a:pt x="2625967" y="868137"/>
                  <a:pt x="2629406" y="857056"/>
                </a:cubicBezTo>
                <a:cubicBezTo>
                  <a:pt x="2637557" y="830309"/>
                  <a:pt x="2650294" y="804580"/>
                  <a:pt x="2649529" y="774903"/>
                </a:cubicBezTo>
                <a:cubicBezTo>
                  <a:pt x="2641761" y="756435"/>
                  <a:pt x="2632589" y="738604"/>
                  <a:pt x="2623802" y="720644"/>
                </a:cubicBezTo>
                <a:cubicBezTo>
                  <a:pt x="2623546" y="724592"/>
                  <a:pt x="2623292" y="728414"/>
                  <a:pt x="2623292" y="732107"/>
                </a:cubicBezTo>
                <a:cubicBezTo>
                  <a:pt x="2623164" y="748665"/>
                  <a:pt x="2627368" y="771082"/>
                  <a:pt x="2620107" y="786366"/>
                </a:cubicBezTo>
                <a:cubicBezTo>
                  <a:pt x="2618069" y="790824"/>
                  <a:pt x="2612210" y="792989"/>
                  <a:pt x="2608644" y="788659"/>
                </a:cubicBezTo>
                <a:cubicBezTo>
                  <a:pt x="2596671" y="774267"/>
                  <a:pt x="2602021" y="753123"/>
                  <a:pt x="2604696" y="736056"/>
                </a:cubicBezTo>
                <a:cubicBezTo>
                  <a:pt x="2606989" y="720899"/>
                  <a:pt x="2606351" y="704086"/>
                  <a:pt x="2608644" y="688675"/>
                </a:cubicBezTo>
                <a:cubicBezTo>
                  <a:pt x="2594379" y="661163"/>
                  <a:pt x="2584062" y="631104"/>
                  <a:pt x="2575401" y="600663"/>
                </a:cubicBezTo>
                <a:cubicBezTo>
                  <a:pt x="2573872" y="605248"/>
                  <a:pt x="2572216" y="609833"/>
                  <a:pt x="2570816" y="613782"/>
                </a:cubicBezTo>
                <a:cubicBezTo>
                  <a:pt x="2565849" y="627919"/>
                  <a:pt x="2561390" y="641675"/>
                  <a:pt x="2559862" y="656578"/>
                </a:cubicBezTo>
                <a:cubicBezTo>
                  <a:pt x="2558589" y="668423"/>
                  <a:pt x="2561517" y="676701"/>
                  <a:pt x="2557823" y="687656"/>
                </a:cubicBezTo>
                <a:cubicBezTo>
                  <a:pt x="2556551" y="691349"/>
                  <a:pt x="2551200" y="693260"/>
                  <a:pt x="2548526" y="689821"/>
                </a:cubicBezTo>
                <a:cubicBezTo>
                  <a:pt x="2534514" y="671989"/>
                  <a:pt x="2542667" y="646260"/>
                  <a:pt x="2549162" y="626519"/>
                </a:cubicBezTo>
                <a:cubicBezTo>
                  <a:pt x="2552475" y="616583"/>
                  <a:pt x="2556804" y="606904"/>
                  <a:pt x="2560627" y="597223"/>
                </a:cubicBezTo>
                <a:cubicBezTo>
                  <a:pt x="2563555" y="589964"/>
                  <a:pt x="2565339" y="582448"/>
                  <a:pt x="2568523" y="575698"/>
                </a:cubicBezTo>
                <a:cubicBezTo>
                  <a:pt x="2564447" y="560158"/>
                  <a:pt x="2560498" y="544620"/>
                  <a:pt x="2556677" y="529463"/>
                </a:cubicBezTo>
                <a:cubicBezTo>
                  <a:pt x="2551710" y="509976"/>
                  <a:pt x="2550691" y="492908"/>
                  <a:pt x="2551583" y="473038"/>
                </a:cubicBezTo>
                <a:cubicBezTo>
                  <a:pt x="2552092" y="461830"/>
                  <a:pt x="2556168" y="452405"/>
                  <a:pt x="2560498" y="443107"/>
                </a:cubicBezTo>
                <a:close/>
                <a:moveTo>
                  <a:pt x="515589" y="927928"/>
                </a:moveTo>
                <a:cubicBezTo>
                  <a:pt x="564372" y="909969"/>
                  <a:pt x="618503" y="921432"/>
                  <a:pt x="668687" y="929329"/>
                </a:cubicBezTo>
                <a:cubicBezTo>
                  <a:pt x="703841" y="934805"/>
                  <a:pt x="738231" y="942956"/>
                  <a:pt x="773639" y="946269"/>
                </a:cubicBezTo>
                <a:cubicBezTo>
                  <a:pt x="809684" y="949581"/>
                  <a:pt x="845220" y="942829"/>
                  <a:pt x="881266" y="947288"/>
                </a:cubicBezTo>
                <a:cubicBezTo>
                  <a:pt x="883940" y="947670"/>
                  <a:pt x="884196" y="951490"/>
                  <a:pt x="881776" y="952510"/>
                </a:cubicBezTo>
                <a:cubicBezTo>
                  <a:pt x="832739" y="972252"/>
                  <a:pt x="777333" y="969195"/>
                  <a:pt x="725876" y="961807"/>
                </a:cubicBezTo>
                <a:cubicBezTo>
                  <a:pt x="656970" y="951873"/>
                  <a:pt x="585261" y="948561"/>
                  <a:pt x="517244" y="936589"/>
                </a:cubicBezTo>
                <a:cubicBezTo>
                  <a:pt x="513298" y="935952"/>
                  <a:pt x="510877" y="929710"/>
                  <a:pt x="515589" y="927928"/>
                </a:cubicBezTo>
                <a:close/>
                <a:moveTo>
                  <a:pt x="1413158" y="682359"/>
                </a:moveTo>
                <a:cubicBezTo>
                  <a:pt x="1426659" y="687709"/>
                  <a:pt x="1444872" y="695605"/>
                  <a:pt x="1448566" y="710762"/>
                </a:cubicBezTo>
                <a:cubicBezTo>
                  <a:pt x="1449331" y="713819"/>
                  <a:pt x="1447803" y="716749"/>
                  <a:pt x="1444363" y="717385"/>
                </a:cubicBezTo>
                <a:cubicBezTo>
                  <a:pt x="1427806" y="720060"/>
                  <a:pt x="1413286" y="704904"/>
                  <a:pt x="1405261" y="691785"/>
                </a:cubicBezTo>
                <a:cubicBezTo>
                  <a:pt x="1402332" y="686944"/>
                  <a:pt x="1407937" y="680321"/>
                  <a:pt x="1413158" y="682359"/>
                </a:cubicBezTo>
                <a:close/>
                <a:moveTo>
                  <a:pt x="1358374" y="684270"/>
                </a:moveTo>
                <a:cubicBezTo>
                  <a:pt x="1361065" y="682455"/>
                  <a:pt x="1364886" y="681914"/>
                  <a:pt x="1367942" y="683124"/>
                </a:cubicBezTo>
                <a:cubicBezTo>
                  <a:pt x="1376094" y="686435"/>
                  <a:pt x="1381825" y="692548"/>
                  <a:pt x="1384628" y="700700"/>
                </a:cubicBezTo>
                <a:cubicBezTo>
                  <a:pt x="1385647" y="703376"/>
                  <a:pt x="1384119" y="706814"/>
                  <a:pt x="1381316" y="707323"/>
                </a:cubicBezTo>
                <a:cubicBezTo>
                  <a:pt x="1369598" y="709997"/>
                  <a:pt x="1359917" y="704395"/>
                  <a:pt x="1355588" y="693058"/>
                </a:cubicBezTo>
                <a:cubicBezTo>
                  <a:pt x="1354123" y="689173"/>
                  <a:pt x="1355683" y="686085"/>
                  <a:pt x="1358374" y="684270"/>
                </a:cubicBezTo>
                <a:close/>
                <a:moveTo>
                  <a:pt x="1480791" y="647206"/>
                </a:moveTo>
                <a:cubicBezTo>
                  <a:pt x="1499387" y="644532"/>
                  <a:pt x="1522823" y="654721"/>
                  <a:pt x="1536452" y="666694"/>
                </a:cubicBezTo>
                <a:cubicBezTo>
                  <a:pt x="1546771" y="675482"/>
                  <a:pt x="1537089" y="694842"/>
                  <a:pt x="1523970" y="688091"/>
                </a:cubicBezTo>
                <a:cubicBezTo>
                  <a:pt x="1508049" y="679940"/>
                  <a:pt x="1484485" y="676629"/>
                  <a:pt x="1475314" y="659943"/>
                </a:cubicBezTo>
                <a:cubicBezTo>
                  <a:pt x="1472767" y="655358"/>
                  <a:pt x="1475060" y="648098"/>
                  <a:pt x="1480791" y="647206"/>
                </a:cubicBezTo>
                <a:close/>
                <a:moveTo>
                  <a:pt x="3280642" y="177215"/>
                </a:moveTo>
                <a:cubicBezTo>
                  <a:pt x="3285482" y="175560"/>
                  <a:pt x="3291087" y="181291"/>
                  <a:pt x="3288157" y="186003"/>
                </a:cubicBezTo>
                <a:cubicBezTo>
                  <a:pt x="3282298" y="195430"/>
                  <a:pt x="3278604" y="205619"/>
                  <a:pt x="3271472" y="214916"/>
                </a:cubicBezTo>
                <a:cubicBezTo>
                  <a:pt x="3262174" y="227017"/>
                  <a:pt x="3253895" y="239372"/>
                  <a:pt x="3243450" y="250707"/>
                </a:cubicBezTo>
                <a:cubicBezTo>
                  <a:pt x="3230459" y="264591"/>
                  <a:pt x="3206768" y="246758"/>
                  <a:pt x="3219761" y="233002"/>
                </a:cubicBezTo>
                <a:cubicBezTo>
                  <a:pt x="3230842" y="221413"/>
                  <a:pt x="3240649" y="208547"/>
                  <a:pt x="3250711" y="196066"/>
                </a:cubicBezTo>
                <a:cubicBezTo>
                  <a:pt x="3259882" y="184730"/>
                  <a:pt x="3268160" y="181545"/>
                  <a:pt x="3280642" y="177215"/>
                </a:cubicBezTo>
                <a:close/>
                <a:moveTo>
                  <a:pt x="3445585" y="121173"/>
                </a:moveTo>
                <a:cubicBezTo>
                  <a:pt x="3458067" y="123211"/>
                  <a:pt x="3465073" y="135183"/>
                  <a:pt x="3473607" y="143844"/>
                </a:cubicBezTo>
                <a:cubicBezTo>
                  <a:pt x="3487618" y="157855"/>
                  <a:pt x="3503793" y="168681"/>
                  <a:pt x="3519587" y="180526"/>
                </a:cubicBezTo>
                <a:cubicBezTo>
                  <a:pt x="3526593" y="185749"/>
                  <a:pt x="3520606" y="198613"/>
                  <a:pt x="3512072" y="194537"/>
                </a:cubicBezTo>
                <a:cubicBezTo>
                  <a:pt x="3495133" y="186259"/>
                  <a:pt x="3480230" y="174285"/>
                  <a:pt x="3466220" y="161676"/>
                </a:cubicBezTo>
                <a:cubicBezTo>
                  <a:pt x="3455648" y="152124"/>
                  <a:pt x="3439726" y="140660"/>
                  <a:pt x="3440364" y="125249"/>
                </a:cubicBezTo>
                <a:cubicBezTo>
                  <a:pt x="3440491" y="122446"/>
                  <a:pt x="3442784" y="120664"/>
                  <a:pt x="3445585" y="121173"/>
                </a:cubicBezTo>
                <a:close/>
                <a:moveTo>
                  <a:pt x="1243185" y="564085"/>
                </a:moveTo>
                <a:cubicBezTo>
                  <a:pt x="1254744" y="560156"/>
                  <a:pt x="1269167" y="565721"/>
                  <a:pt x="1280441" y="570784"/>
                </a:cubicBezTo>
                <a:cubicBezTo>
                  <a:pt x="1288593" y="574604"/>
                  <a:pt x="1285407" y="587088"/>
                  <a:pt x="1277638" y="588870"/>
                </a:cubicBezTo>
                <a:cubicBezTo>
                  <a:pt x="1263628" y="592182"/>
                  <a:pt x="1246306" y="589635"/>
                  <a:pt x="1234587" y="580974"/>
                </a:cubicBezTo>
                <a:cubicBezTo>
                  <a:pt x="1231785" y="578936"/>
                  <a:pt x="1230384" y="574605"/>
                  <a:pt x="1232804" y="571548"/>
                </a:cubicBezTo>
                <a:cubicBezTo>
                  <a:pt x="1235798" y="567759"/>
                  <a:pt x="1239333" y="565394"/>
                  <a:pt x="1243185" y="564085"/>
                </a:cubicBezTo>
                <a:close/>
                <a:moveTo>
                  <a:pt x="1324574" y="536474"/>
                </a:moveTo>
                <a:cubicBezTo>
                  <a:pt x="1329700" y="536235"/>
                  <a:pt x="1334892" y="537350"/>
                  <a:pt x="1340432" y="539961"/>
                </a:cubicBezTo>
                <a:cubicBezTo>
                  <a:pt x="1348073" y="543527"/>
                  <a:pt x="1348456" y="556010"/>
                  <a:pt x="1338775" y="557410"/>
                </a:cubicBezTo>
                <a:cubicBezTo>
                  <a:pt x="1326804" y="559066"/>
                  <a:pt x="1318906" y="556391"/>
                  <a:pt x="1308843" y="550150"/>
                </a:cubicBezTo>
                <a:cubicBezTo>
                  <a:pt x="1305150" y="547858"/>
                  <a:pt x="1305150" y="543273"/>
                  <a:pt x="1309098" y="541107"/>
                </a:cubicBezTo>
                <a:cubicBezTo>
                  <a:pt x="1314384" y="538305"/>
                  <a:pt x="1319448" y="536713"/>
                  <a:pt x="1324574" y="536474"/>
                </a:cubicBezTo>
                <a:close/>
                <a:moveTo>
                  <a:pt x="3432198" y="1"/>
                </a:moveTo>
                <a:lnTo>
                  <a:pt x="3451440" y="1"/>
                </a:lnTo>
                <a:lnTo>
                  <a:pt x="3477986" y="38760"/>
                </a:lnTo>
                <a:cubicBezTo>
                  <a:pt x="3488797" y="51130"/>
                  <a:pt x="3499908" y="63231"/>
                  <a:pt x="3507488" y="77559"/>
                </a:cubicBezTo>
                <a:cubicBezTo>
                  <a:pt x="3509399" y="81125"/>
                  <a:pt x="3506596" y="86856"/>
                  <a:pt x="3501884" y="85328"/>
                </a:cubicBezTo>
                <a:cubicBezTo>
                  <a:pt x="3476537" y="76922"/>
                  <a:pt x="3461635" y="51703"/>
                  <a:pt x="3446987" y="30687"/>
                </a:cubicBezTo>
                <a:close/>
                <a:moveTo>
                  <a:pt x="3239754" y="40615"/>
                </a:moveTo>
                <a:lnTo>
                  <a:pt x="3356903" y="11827"/>
                </a:lnTo>
                <a:lnTo>
                  <a:pt x="3353372" y="18205"/>
                </a:lnTo>
                <a:cubicBezTo>
                  <a:pt x="3353243" y="18842"/>
                  <a:pt x="3352989" y="19605"/>
                  <a:pt x="3352862" y="20370"/>
                </a:cubicBezTo>
                <a:cubicBezTo>
                  <a:pt x="3350060" y="34126"/>
                  <a:pt x="3350825" y="42532"/>
                  <a:pt x="3340889" y="52340"/>
                </a:cubicBezTo>
                <a:cubicBezTo>
                  <a:pt x="3337196" y="56034"/>
                  <a:pt x="3329426" y="55015"/>
                  <a:pt x="3326497" y="50683"/>
                </a:cubicBezTo>
                <a:cubicBezTo>
                  <a:pt x="3321275" y="42787"/>
                  <a:pt x="3320893" y="34636"/>
                  <a:pt x="3322421" y="26357"/>
                </a:cubicBezTo>
                <a:cubicBezTo>
                  <a:pt x="3321656" y="26738"/>
                  <a:pt x="3320893" y="26738"/>
                  <a:pt x="3320000" y="26738"/>
                </a:cubicBezTo>
                <a:cubicBezTo>
                  <a:pt x="3313504" y="59854"/>
                  <a:pt x="3282682" y="90168"/>
                  <a:pt x="3261284" y="112713"/>
                </a:cubicBezTo>
                <a:cubicBezTo>
                  <a:pt x="3239249" y="136021"/>
                  <a:pt x="3204986" y="179454"/>
                  <a:pt x="3171744" y="186332"/>
                </a:cubicBezTo>
                <a:cubicBezTo>
                  <a:pt x="3165247" y="187605"/>
                  <a:pt x="3160535" y="182001"/>
                  <a:pt x="3162955" y="175888"/>
                </a:cubicBezTo>
                <a:cubicBezTo>
                  <a:pt x="3174163" y="146847"/>
                  <a:pt x="3214539" y="123921"/>
                  <a:pt x="3236319" y="103032"/>
                </a:cubicBezTo>
                <a:cubicBezTo>
                  <a:pt x="3254024" y="86093"/>
                  <a:pt x="3268926" y="67752"/>
                  <a:pt x="3283318" y="48774"/>
                </a:cubicBezTo>
                <a:cubicBezTo>
                  <a:pt x="3277205" y="53104"/>
                  <a:pt x="3270454" y="56797"/>
                  <a:pt x="3263959" y="60746"/>
                </a:cubicBezTo>
                <a:cubicBezTo>
                  <a:pt x="3204732" y="122648"/>
                  <a:pt x="3097996" y="162259"/>
                  <a:pt x="3082331" y="253710"/>
                </a:cubicBezTo>
                <a:cubicBezTo>
                  <a:pt x="3080420" y="264536"/>
                  <a:pt x="3062206" y="266830"/>
                  <a:pt x="3059658" y="255112"/>
                </a:cubicBezTo>
                <a:cubicBezTo>
                  <a:pt x="3049595" y="209386"/>
                  <a:pt x="3101563" y="166207"/>
                  <a:pt x="3131113" y="139715"/>
                </a:cubicBezTo>
                <a:cubicBezTo>
                  <a:pt x="3144232" y="127869"/>
                  <a:pt x="3158243" y="115769"/>
                  <a:pt x="3172635" y="103797"/>
                </a:cubicBezTo>
                <a:cubicBezTo>
                  <a:pt x="3168813" y="105326"/>
                  <a:pt x="3164993" y="106854"/>
                  <a:pt x="3161171" y="108383"/>
                </a:cubicBezTo>
                <a:cubicBezTo>
                  <a:pt x="3087935" y="154999"/>
                  <a:pt x="3024632" y="209895"/>
                  <a:pt x="2997629" y="296251"/>
                </a:cubicBezTo>
                <a:cubicBezTo>
                  <a:pt x="2992281" y="313319"/>
                  <a:pt x="2965278" y="307969"/>
                  <a:pt x="2970246" y="290393"/>
                </a:cubicBezTo>
                <a:cubicBezTo>
                  <a:pt x="2979926" y="255748"/>
                  <a:pt x="2998012" y="223778"/>
                  <a:pt x="3020684" y="195247"/>
                </a:cubicBezTo>
                <a:cubicBezTo>
                  <a:pt x="3019665" y="195248"/>
                  <a:pt x="3018773" y="195884"/>
                  <a:pt x="3017881" y="195884"/>
                </a:cubicBezTo>
                <a:cubicBezTo>
                  <a:pt x="3015716" y="195757"/>
                  <a:pt x="3013805" y="194484"/>
                  <a:pt x="3012277" y="193083"/>
                </a:cubicBezTo>
                <a:cubicBezTo>
                  <a:pt x="2993682" y="214225"/>
                  <a:pt x="2980053" y="242375"/>
                  <a:pt x="2972538" y="266829"/>
                </a:cubicBezTo>
                <a:cubicBezTo>
                  <a:pt x="2965405" y="289883"/>
                  <a:pt x="2970118" y="316885"/>
                  <a:pt x="2960693" y="338028"/>
                </a:cubicBezTo>
                <a:cubicBezTo>
                  <a:pt x="2957763" y="344524"/>
                  <a:pt x="2947956" y="344906"/>
                  <a:pt x="2943498" y="340194"/>
                </a:cubicBezTo>
                <a:cubicBezTo>
                  <a:pt x="2920698" y="315993"/>
                  <a:pt x="2943880" y="266701"/>
                  <a:pt x="2954834" y="241610"/>
                </a:cubicBezTo>
                <a:cubicBezTo>
                  <a:pt x="2961329" y="226708"/>
                  <a:pt x="2970118" y="212443"/>
                  <a:pt x="2980436" y="199833"/>
                </a:cubicBezTo>
                <a:cubicBezTo>
                  <a:pt x="2943881" y="229128"/>
                  <a:pt x="2914714" y="266447"/>
                  <a:pt x="2900575" y="317649"/>
                </a:cubicBezTo>
                <a:cubicBezTo>
                  <a:pt x="2885035" y="373437"/>
                  <a:pt x="2891021" y="431900"/>
                  <a:pt x="2890003" y="489725"/>
                </a:cubicBezTo>
                <a:cubicBezTo>
                  <a:pt x="2922736" y="409864"/>
                  <a:pt x="3040171" y="320834"/>
                  <a:pt x="3080038" y="287336"/>
                </a:cubicBezTo>
                <a:cubicBezTo>
                  <a:pt x="3131877" y="243775"/>
                  <a:pt x="3186135" y="203145"/>
                  <a:pt x="3240522" y="162768"/>
                </a:cubicBezTo>
                <a:cubicBezTo>
                  <a:pt x="3281663" y="132328"/>
                  <a:pt x="3318218" y="100103"/>
                  <a:pt x="3346111" y="56797"/>
                </a:cubicBezTo>
                <a:lnTo>
                  <a:pt x="3368004" y="9099"/>
                </a:lnTo>
                <a:lnTo>
                  <a:pt x="3390530" y="3563"/>
                </a:lnTo>
                <a:lnTo>
                  <a:pt x="3365105" y="65236"/>
                </a:lnTo>
                <a:cubicBezTo>
                  <a:pt x="3354677" y="85138"/>
                  <a:pt x="3342099" y="104180"/>
                  <a:pt x="3326624" y="122139"/>
                </a:cubicBezTo>
                <a:cubicBezTo>
                  <a:pt x="3279752" y="176653"/>
                  <a:pt x="3214285" y="215627"/>
                  <a:pt x="3157605" y="259569"/>
                </a:cubicBezTo>
                <a:cubicBezTo>
                  <a:pt x="3149836" y="278038"/>
                  <a:pt x="3137991" y="294086"/>
                  <a:pt x="3125381" y="310135"/>
                </a:cubicBezTo>
                <a:cubicBezTo>
                  <a:pt x="3106530" y="334080"/>
                  <a:pt x="3095577" y="363630"/>
                  <a:pt x="3075452" y="385919"/>
                </a:cubicBezTo>
                <a:cubicBezTo>
                  <a:pt x="3070867" y="391142"/>
                  <a:pt x="3063224" y="387066"/>
                  <a:pt x="3062588" y="380952"/>
                </a:cubicBezTo>
                <a:cubicBezTo>
                  <a:pt x="3061313" y="367833"/>
                  <a:pt x="3065645" y="353822"/>
                  <a:pt x="3072651" y="339812"/>
                </a:cubicBezTo>
                <a:cubicBezTo>
                  <a:pt x="3071250" y="341467"/>
                  <a:pt x="3069848" y="343123"/>
                  <a:pt x="3068446" y="344780"/>
                </a:cubicBezTo>
                <a:cubicBezTo>
                  <a:pt x="3053927" y="362229"/>
                  <a:pt x="3041826" y="380697"/>
                  <a:pt x="3030745" y="400440"/>
                </a:cubicBezTo>
                <a:cubicBezTo>
                  <a:pt x="3019155" y="421073"/>
                  <a:pt x="3016609" y="443872"/>
                  <a:pt x="3003234" y="463359"/>
                </a:cubicBezTo>
                <a:cubicBezTo>
                  <a:pt x="3000305" y="467691"/>
                  <a:pt x="2992025" y="466035"/>
                  <a:pt x="2990879" y="460940"/>
                </a:cubicBezTo>
                <a:cubicBezTo>
                  <a:pt x="2988459" y="450495"/>
                  <a:pt x="2989097" y="439669"/>
                  <a:pt x="2991261" y="428715"/>
                </a:cubicBezTo>
                <a:cubicBezTo>
                  <a:pt x="2990625" y="430881"/>
                  <a:pt x="2989860" y="433046"/>
                  <a:pt x="2989224" y="435338"/>
                </a:cubicBezTo>
                <a:cubicBezTo>
                  <a:pt x="2984002" y="454571"/>
                  <a:pt x="2980053" y="476734"/>
                  <a:pt x="2964260" y="489852"/>
                </a:cubicBezTo>
                <a:cubicBezTo>
                  <a:pt x="2959419" y="493928"/>
                  <a:pt x="2951650" y="489598"/>
                  <a:pt x="2951267" y="483738"/>
                </a:cubicBezTo>
                <a:cubicBezTo>
                  <a:pt x="2950121" y="466671"/>
                  <a:pt x="2958273" y="450878"/>
                  <a:pt x="2963749" y="434829"/>
                </a:cubicBezTo>
                <a:lnTo>
                  <a:pt x="2963750" y="434702"/>
                </a:lnTo>
                <a:cubicBezTo>
                  <a:pt x="2939678" y="466416"/>
                  <a:pt x="2921463" y="500806"/>
                  <a:pt x="2913821" y="537998"/>
                </a:cubicBezTo>
                <a:cubicBezTo>
                  <a:pt x="2947701" y="523733"/>
                  <a:pt x="2981581" y="509467"/>
                  <a:pt x="3013805" y="491763"/>
                </a:cubicBezTo>
                <a:cubicBezTo>
                  <a:pt x="3049469" y="472785"/>
                  <a:pt x="3072777" y="439542"/>
                  <a:pt x="3104110" y="416106"/>
                </a:cubicBezTo>
                <a:cubicBezTo>
                  <a:pt x="3126527" y="377640"/>
                  <a:pt x="3152639" y="341977"/>
                  <a:pt x="3180913" y="317139"/>
                </a:cubicBezTo>
                <a:cubicBezTo>
                  <a:pt x="3184543" y="314019"/>
                  <a:pt x="3189511" y="314210"/>
                  <a:pt x="3193125" y="316392"/>
                </a:cubicBezTo>
                <a:lnTo>
                  <a:pt x="3193807" y="318258"/>
                </a:lnTo>
                <a:lnTo>
                  <a:pt x="3199127" y="307639"/>
                </a:lnTo>
                <a:cubicBezTo>
                  <a:pt x="3205749" y="299997"/>
                  <a:pt x="3218742" y="308403"/>
                  <a:pt x="3215557" y="317573"/>
                </a:cubicBezTo>
                <a:cubicBezTo>
                  <a:pt x="3204858" y="348142"/>
                  <a:pt x="3197598" y="373489"/>
                  <a:pt x="3206259" y="405713"/>
                </a:cubicBezTo>
                <a:cubicBezTo>
                  <a:pt x="3212883" y="430167"/>
                  <a:pt x="3237847" y="453986"/>
                  <a:pt x="3237976" y="478696"/>
                </a:cubicBezTo>
                <a:cubicBezTo>
                  <a:pt x="3237976" y="485573"/>
                  <a:pt x="3231224" y="491177"/>
                  <a:pt x="3224473" y="487867"/>
                </a:cubicBezTo>
                <a:cubicBezTo>
                  <a:pt x="3198108" y="474874"/>
                  <a:pt x="3183205" y="426219"/>
                  <a:pt x="3177346" y="399472"/>
                </a:cubicBezTo>
                <a:lnTo>
                  <a:pt x="3177443" y="366435"/>
                </a:lnTo>
                <a:lnTo>
                  <a:pt x="3146524" y="427186"/>
                </a:lnTo>
                <a:cubicBezTo>
                  <a:pt x="3151874" y="443235"/>
                  <a:pt x="3152765" y="459539"/>
                  <a:pt x="3153911" y="476988"/>
                </a:cubicBezTo>
                <a:cubicBezTo>
                  <a:pt x="3154676" y="488196"/>
                  <a:pt x="3157350" y="498513"/>
                  <a:pt x="3161681" y="508831"/>
                </a:cubicBezTo>
                <a:cubicBezTo>
                  <a:pt x="3166776" y="521058"/>
                  <a:pt x="3178749" y="525261"/>
                  <a:pt x="3181423" y="538508"/>
                </a:cubicBezTo>
                <a:cubicBezTo>
                  <a:pt x="3182698" y="544621"/>
                  <a:pt x="3176711" y="548824"/>
                  <a:pt x="3171616" y="549843"/>
                </a:cubicBezTo>
                <a:cubicBezTo>
                  <a:pt x="3147416" y="554555"/>
                  <a:pt x="3134680" y="517619"/>
                  <a:pt x="3131749" y="499661"/>
                </a:cubicBezTo>
                <a:cubicBezTo>
                  <a:pt x="3129329" y="485140"/>
                  <a:pt x="3129712" y="470365"/>
                  <a:pt x="3129712" y="455590"/>
                </a:cubicBezTo>
                <a:cubicBezTo>
                  <a:pt x="3118631" y="474058"/>
                  <a:pt x="3107805" y="492655"/>
                  <a:pt x="3097997" y="511759"/>
                </a:cubicBezTo>
                <a:cubicBezTo>
                  <a:pt x="3104748" y="531120"/>
                  <a:pt x="3107804" y="552390"/>
                  <a:pt x="3113280" y="571624"/>
                </a:cubicBezTo>
                <a:cubicBezTo>
                  <a:pt x="3121687" y="600791"/>
                  <a:pt x="3145760" y="612126"/>
                  <a:pt x="3159006" y="636709"/>
                </a:cubicBezTo>
                <a:cubicBezTo>
                  <a:pt x="3161427" y="641166"/>
                  <a:pt x="3157733" y="647280"/>
                  <a:pt x="3152893" y="647790"/>
                </a:cubicBezTo>
                <a:cubicBezTo>
                  <a:pt x="3117484" y="651865"/>
                  <a:pt x="3097742" y="620916"/>
                  <a:pt x="3087170" y="584743"/>
                </a:cubicBezTo>
                <a:cubicBezTo>
                  <a:pt x="3085897" y="588946"/>
                  <a:pt x="3082712" y="592639"/>
                  <a:pt x="3078509" y="593913"/>
                </a:cubicBezTo>
                <a:cubicBezTo>
                  <a:pt x="3077490" y="594294"/>
                  <a:pt x="3076853" y="594041"/>
                  <a:pt x="3075835" y="594167"/>
                </a:cubicBezTo>
                <a:cubicBezTo>
                  <a:pt x="3070231" y="628175"/>
                  <a:pt x="3076980" y="659381"/>
                  <a:pt x="3100544" y="687275"/>
                </a:cubicBezTo>
                <a:cubicBezTo>
                  <a:pt x="3108695" y="696955"/>
                  <a:pt x="3101053" y="707271"/>
                  <a:pt x="3091246" y="709309"/>
                </a:cubicBezTo>
                <a:cubicBezTo>
                  <a:pt x="3092010" y="709565"/>
                  <a:pt x="3092647" y="709692"/>
                  <a:pt x="3093284" y="709945"/>
                </a:cubicBezTo>
                <a:cubicBezTo>
                  <a:pt x="3088954" y="711220"/>
                  <a:pt x="3085260" y="710328"/>
                  <a:pt x="3081821" y="708546"/>
                </a:cubicBezTo>
                <a:cubicBezTo>
                  <a:pt x="3079783" y="707781"/>
                  <a:pt x="3077872" y="706508"/>
                  <a:pt x="3076089" y="704470"/>
                </a:cubicBezTo>
                <a:cubicBezTo>
                  <a:pt x="3068066" y="695426"/>
                  <a:pt x="3060550" y="682434"/>
                  <a:pt x="3054563" y="668297"/>
                </a:cubicBezTo>
                <a:cubicBezTo>
                  <a:pt x="3051253" y="709945"/>
                  <a:pt x="3051507" y="752487"/>
                  <a:pt x="3048068" y="793755"/>
                </a:cubicBezTo>
                <a:cubicBezTo>
                  <a:pt x="3107295" y="766116"/>
                  <a:pt x="3162063" y="730453"/>
                  <a:pt x="3211482" y="687402"/>
                </a:cubicBezTo>
                <a:cubicBezTo>
                  <a:pt x="3289432" y="619641"/>
                  <a:pt x="3321275" y="549716"/>
                  <a:pt x="3318601" y="451387"/>
                </a:cubicBezTo>
                <a:cubicBezTo>
                  <a:pt x="3318346" y="443999"/>
                  <a:pt x="3328662" y="439796"/>
                  <a:pt x="3331845" y="447694"/>
                </a:cubicBezTo>
                <a:cubicBezTo>
                  <a:pt x="3359486" y="517364"/>
                  <a:pt x="3338978" y="584233"/>
                  <a:pt x="3295801" y="643077"/>
                </a:cubicBezTo>
                <a:cubicBezTo>
                  <a:pt x="3295801" y="644096"/>
                  <a:pt x="3296311" y="645115"/>
                  <a:pt x="3295928" y="646134"/>
                </a:cubicBezTo>
                <a:cubicBezTo>
                  <a:pt x="3285356" y="674920"/>
                  <a:pt x="3275932" y="699375"/>
                  <a:pt x="3282172" y="730453"/>
                </a:cubicBezTo>
                <a:cubicBezTo>
                  <a:pt x="3284720" y="743444"/>
                  <a:pt x="3295545" y="777197"/>
                  <a:pt x="3269945" y="771848"/>
                </a:cubicBezTo>
                <a:cubicBezTo>
                  <a:pt x="3251858" y="768026"/>
                  <a:pt x="3250839" y="728796"/>
                  <a:pt x="3250330" y="714786"/>
                </a:cubicBezTo>
                <a:cubicBezTo>
                  <a:pt x="3250076" y="707908"/>
                  <a:pt x="3250458" y="701031"/>
                  <a:pt x="3251349" y="694152"/>
                </a:cubicBezTo>
                <a:cubicBezTo>
                  <a:pt x="3250203" y="695299"/>
                  <a:pt x="3248929" y="696318"/>
                  <a:pt x="3247782" y="697464"/>
                </a:cubicBezTo>
                <a:lnTo>
                  <a:pt x="3247782" y="697591"/>
                </a:lnTo>
                <a:cubicBezTo>
                  <a:pt x="3240268" y="723320"/>
                  <a:pt x="3235554" y="746247"/>
                  <a:pt x="3236702" y="773376"/>
                </a:cubicBezTo>
                <a:cubicBezTo>
                  <a:pt x="3237720" y="794774"/>
                  <a:pt x="3243069" y="816172"/>
                  <a:pt x="3242815" y="837570"/>
                </a:cubicBezTo>
                <a:cubicBezTo>
                  <a:pt x="3242561" y="853237"/>
                  <a:pt x="3217978" y="861516"/>
                  <a:pt x="3213776" y="843811"/>
                </a:cubicBezTo>
                <a:cubicBezTo>
                  <a:pt x="3206260" y="812479"/>
                  <a:pt x="3200910" y="768408"/>
                  <a:pt x="3208934" y="731472"/>
                </a:cubicBezTo>
                <a:cubicBezTo>
                  <a:pt x="3206133" y="733764"/>
                  <a:pt x="3203458" y="736184"/>
                  <a:pt x="3200656" y="738349"/>
                </a:cubicBezTo>
                <a:cubicBezTo>
                  <a:pt x="3196198" y="749813"/>
                  <a:pt x="3190594" y="760512"/>
                  <a:pt x="3184098" y="770702"/>
                </a:cubicBezTo>
                <a:cubicBezTo>
                  <a:pt x="3179385" y="786367"/>
                  <a:pt x="3178112" y="801142"/>
                  <a:pt x="3179512" y="818846"/>
                </a:cubicBezTo>
                <a:cubicBezTo>
                  <a:pt x="3181041" y="837697"/>
                  <a:pt x="3181678" y="856165"/>
                  <a:pt x="3177603" y="874762"/>
                </a:cubicBezTo>
                <a:cubicBezTo>
                  <a:pt x="3173145" y="895014"/>
                  <a:pt x="3141174" y="888900"/>
                  <a:pt x="3146015" y="868648"/>
                </a:cubicBezTo>
                <a:cubicBezTo>
                  <a:pt x="3150091" y="851708"/>
                  <a:pt x="3148817" y="833748"/>
                  <a:pt x="3148307" y="816172"/>
                </a:cubicBezTo>
                <a:cubicBezTo>
                  <a:pt x="3138882" y="826616"/>
                  <a:pt x="3128947" y="836678"/>
                  <a:pt x="3119140" y="846868"/>
                </a:cubicBezTo>
                <a:cubicBezTo>
                  <a:pt x="3121560" y="869921"/>
                  <a:pt x="3120542" y="891447"/>
                  <a:pt x="3126400" y="914501"/>
                </a:cubicBezTo>
                <a:cubicBezTo>
                  <a:pt x="3128438" y="922653"/>
                  <a:pt x="3123216" y="931058"/>
                  <a:pt x="3115065" y="933096"/>
                </a:cubicBezTo>
                <a:cubicBezTo>
                  <a:pt x="3105257" y="935390"/>
                  <a:pt x="3100543" y="929020"/>
                  <a:pt x="3096469" y="921761"/>
                </a:cubicBezTo>
                <a:cubicBezTo>
                  <a:pt x="3089718" y="909660"/>
                  <a:pt x="3088316" y="893612"/>
                  <a:pt x="3090354" y="878073"/>
                </a:cubicBezTo>
                <a:cubicBezTo>
                  <a:pt x="3061952" y="911317"/>
                  <a:pt x="3039789" y="947744"/>
                  <a:pt x="3040554" y="997290"/>
                </a:cubicBezTo>
                <a:cubicBezTo>
                  <a:pt x="3092265" y="967231"/>
                  <a:pt x="3150854" y="951566"/>
                  <a:pt x="3202821" y="921888"/>
                </a:cubicBezTo>
                <a:cubicBezTo>
                  <a:pt x="3213776" y="913482"/>
                  <a:pt x="3224856" y="905713"/>
                  <a:pt x="3235810" y="898961"/>
                </a:cubicBezTo>
                <a:cubicBezTo>
                  <a:pt x="3293381" y="849670"/>
                  <a:pt x="3311976" y="769937"/>
                  <a:pt x="3352353" y="708290"/>
                </a:cubicBezTo>
                <a:cubicBezTo>
                  <a:pt x="3358211" y="699502"/>
                  <a:pt x="3374387" y="704724"/>
                  <a:pt x="3370312" y="715678"/>
                </a:cubicBezTo>
                <a:cubicBezTo>
                  <a:pt x="3342164" y="792481"/>
                  <a:pt x="3309938" y="870940"/>
                  <a:pt x="3248420" y="926219"/>
                </a:cubicBezTo>
                <a:cubicBezTo>
                  <a:pt x="3215941" y="967231"/>
                  <a:pt x="3162828" y="993852"/>
                  <a:pt x="3138754" y="1045309"/>
                </a:cubicBezTo>
                <a:cubicBezTo>
                  <a:pt x="3120413" y="1084410"/>
                  <a:pt x="3111115" y="1124150"/>
                  <a:pt x="3094175" y="1161979"/>
                </a:cubicBezTo>
                <a:cubicBezTo>
                  <a:pt x="3125636" y="1150133"/>
                  <a:pt x="3161427" y="1145167"/>
                  <a:pt x="3193777" y="1137015"/>
                </a:cubicBezTo>
                <a:cubicBezTo>
                  <a:pt x="3230842" y="1105045"/>
                  <a:pt x="3272619" y="1077916"/>
                  <a:pt x="3321656" y="1058173"/>
                </a:cubicBezTo>
                <a:cubicBezTo>
                  <a:pt x="3328917" y="1055243"/>
                  <a:pt x="3333502" y="1064924"/>
                  <a:pt x="3329299" y="1070145"/>
                </a:cubicBezTo>
                <a:cubicBezTo>
                  <a:pt x="3289178" y="1119438"/>
                  <a:pt x="3226512" y="1147714"/>
                  <a:pt x="3178622" y="1189364"/>
                </a:cubicBezTo>
                <a:cubicBezTo>
                  <a:pt x="3134169" y="1227829"/>
                  <a:pt x="3102709" y="1279923"/>
                  <a:pt x="3072269" y="1330488"/>
                </a:cubicBezTo>
                <a:cubicBezTo>
                  <a:pt x="3123470" y="1318133"/>
                  <a:pt x="3177093" y="1316478"/>
                  <a:pt x="3227786" y="1299155"/>
                </a:cubicBezTo>
                <a:cubicBezTo>
                  <a:pt x="3232498" y="1297500"/>
                  <a:pt x="3237721" y="1301958"/>
                  <a:pt x="3237593" y="1306415"/>
                </a:cubicBezTo>
                <a:cubicBezTo>
                  <a:pt x="3243197" y="1309854"/>
                  <a:pt x="3245490" y="1317879"/>
                  <a:pt x="3238357" y="1323101"/>
                </a:cubicBezTo>
                <a:cubicBezTo>
                  <a:pt x="3167540" y="1374813"/>
                  <a:pt x="3108314" y="1430345"/>
                  <a:pt x="3061060" y="1503073"/>
                </a:cubicBezTo>
                <a:cubicBezTo>
                  <a:pt x="3118121" y="1499380"/>
                  <a:pt x="3162318" y="1485241"/>
                  <a:pt x="3210591" y="1446139"/>
                </a:cubicBezTo>
                <a:cubicBezTo>
                  <a:pt x="3219761" y="1438752"/>
                  <a:pt x="3232498" y="1449961"/>
                  <a:pt x="3227913" y="1460150"/>
                </a:cubicBezTo>
                <a:cubicBezTo>
                  <a:pt x="3221290" y="1475052"/>
                  <a:pt x="3211356" y="1486643"/>
                  <a:pt x="3199254" y="1495813"/>
                </a:cubicBezTo>
                <a:cubicBezTo>
                  <a:pt x="3185627" y="1531986"/>
                  <a:pt x="3145506" y="1561790"/>
                  <a:pt x="3119776" y="1588029"/>
                </a:cubicBezTo>
                <a:cubicBezTo>
                  <a:pt x="3085642" y="1622927"/>
                  <a:pt x="3049851" y="1662666"/>
                  <a:pt x="3035204" y="1707501"/>
                </a:cubicBezTo>
                <a:cubicBezTo>
                  <a:pt x="3077490" y="1644963"/>
                  <a:pt x="3165376" y="1593887"/>
                  <a:pt x="3212501" y="1558606"/>
                </a:cubicBezTo>
                <a:cubicBezTo>
                  <a:pt x="3277460" y="1509952"/>
                  <a:pt x="3325605" y="1446648"/>
                  <a:pt x="3364452" y="1376596"/>
                </a:cubicBezTo>
                <a:cubicBezTo>
                  <a:pt x="3335412" y="1399267"/>
                  <a:pt x="3302934" y="1416462"/>
                  <a:pt x="3273765" y="1422703"/>
                </a:cubicBezTo>
                <a:cubicBezTo>
                  <a:pt x="3266506" y="1424360"/>
                  <a:pt x="3263705" y="1414553"/>
                  <a:pt x="3268543" y="1410348"/>
                </a:cubicBezTo>
                <a:cubicBezTo>
                  <a:pt x="3300896" y="1382073"/>
                  <a:pt x="3337578" y="1360293"/>
                  <a:pt x="3368911" y="1330616"/>
                </a:cubicBezTo>
                <a:cubicBezTo>
                  <a:pt x="3383431" y="1316860"/>
                  <a:pt x="3395786" y="1300938"/>
                  <a:pt x="3408776" y="1285782"/>
                </a:cubicBezTo>
                <a:cubicBezTo>
                  <a:pt x="3431958" y="1232032"/>
                  <a:pt x="3451828" y="1176499"/>
                  <a:pt x="3470932" y="1122112"/>
                </a:cubicBezTo>
                <a:cubicBezTo>
                  <a:pt x="3463799" y="1134722"/>
                  <a:pt x="3456413" y="1147205"/>
                  <a:pt x="3449153" y="1159559"/>
                </a:cubicBezTo>
                <a:cubicBezTo>
                  <a:pt x="3415272" y="1217130"/>
                  <a:pt x="3374005" y="1277758"/>
                  <a:pt x="3316307" y="1313038"/>
                </a:cubicBezTo>
                <a:cubicBezTo>
                  <a:pt x="3309684" y="1316987"/>
                  <a:pt x="3301915" y="1307944"/>
                  <a:pt x="3306245" y="1301830"/>
                </a:cubicBezTo>
                <a:cubicBezTo>
                  <a:pt x="3345092" y="1247571"/>
                  <a:pt x="3391200" y="1200827"/>
                  <a:pt x="3426990" y="1143892"/>
                </a:cubicBezTo>
                <a:cubicBezTo>
                  <a:pt x="3457559" y="1095492"/>
                  <a:pt x="3479467" y="1042124"/>
                  <a:pt x="3512200" y="995508"/>
                </a:cubicBezTo>
                <a:cubicBezTo>
                  <a:pt x="3522645" y="953475"/>
                  <a:pt x="3528123" y="912208"/>
                  <a:pt x="3527613" y="870177"/>
                </a:cubicBezTo>
                <a:cubicBezTo>
                  <a:pt x="3524173" y="881385"/>
                  <a:pt x="3520734" y="891829"/>
                  <a:pt x="3517804" y="900745"/>
                </a:cubicBezTo>
                <a:cubicBezTo>
                  <a:pt x="3499973" y="955896"/>
                  <a:pt x="3463928" y="1073331"/>
                  <a:pt x="3397187" y="1088359"/>
                </a:cubicBezTo>
                <a:cubicBezTo>
                  <a:pt x="3391073" y="1089761"/>
                  <a:pt x="3387252" y="1081482"/>
                  <a:pt x="3390818" y="1077024"/>
                </a:cubicBezTo>
                <a:cubicBezTo>
                  <a:pt x="3433487" y="1024548"/>
                  <a:pt x="3463799" y="967996"/>
                  <a:pt x="3487618" y="904694"/>
                </a:cubicBezTo>
                <a:cubicBezTo>
                  <a:pt x="3500228" y="871322"/>
                  <a:pt x="3514367" y="830437"/>
                  <a:pt x="3520480" y="789679"/>
                </a:cubicBezTo>
                <a:cubicBezTo>
                  <a:pt x="3518442" y="777579"/>
                  <a:pt x="3516148" y="765479"/>
                  <a:pt x="3513347" y="753124"/>
                </a:cubicBezTo>
                <a:cubicBezTo>
                  <a:pt x="3509398" y="735675"/>
                  <a:pt x="3504303" y="718607"/>
                  <a:pt x="3499591" y="701286"/>
                </a:cubicBezTo>
                <a:cubicBezTo>
                  <a:pt x="3495770" y="805600"/>
                  <a:pt x="3457686" y="923162"/>
                  <a:pt x="3386741" y="960098"/>
                </a:cubicBezTo>
                <a:cubicBezTo>
                  <a:pt x="3378336" y="964430"/>
                  <a:pt x="3368147" y="955642"/>
                  <a:pt x="3373241" y="946852"/>
                </a:cubicBezTo>
                <a:cubicBezTo>
                  <a:pt x="3405593" y="891575"/>
                  <a:pt x="3437562" y="846358"/>
                  <a:pt x="3454885" y="782929"/>
                </a:cubicBezTo>
                <a:cubicBezTo>
                  <a:pt x="3473098" y="716315"/>
                  <a:pt x="3469913" y="651484"/>
                  <a:pt x="3464692" y="584360"/>
                </a:cubicBezTo>
                <a:cubicBezTo>
                  <a:pt x="3463036" y="579393"/>
                  <a:pt x="3461508" y="574298"/>
                  <a:pt x="3459852" y="569203"/>
                </a:cubicBezTo>
                <a:cubicBezTo>
                  <a:pt x="3458961" y="598243"/>
                  <a:pt x="3454758" y="627156"/>
                  <a:pt x="3450682" y="653522"/>
                </a:cubicBezTo>
                <a:cubicBezTo>
                  <a:pt x="3443039" y="701667"/>
                  <a:pt x="3431831" y="786240"/>
                  <a:pt x="3387379" y="815918"/>
                </a:cubicBezTo>
                <a:cubicBezTo>
                  <a:pt x="3382157" y="819483"/>
                  <a:pt x="3372732" y="816045"/>
                  <a:pt x="3374387" y="808530"/>
                </a:cubicBezTo>
                <a:cubicBezTo>
                  <a:pt x="3385469" y="759747"/>
                  <a:pt x="3411070" y="714786"/>
                  <a:pt x="3422405" y="665112"/>
                </a:cubicBezTo>
                <a:cubicBezTo>
                  <a:pt x="3435651" y="606650"/>
                  <a:pt x="3442530" y="542583"/>
                  <a:pt x="3431702" y="482848"/>
                </a:cubicBezTo>
                <a:cubicBezTo>
                  <a:pt x="3427755" y="470365"/>
                  <a:pt x="3423551" y="458010"/>
                  <a:pt x="3419731" y="445656"/>
                </a:cubicBezTo>
                <a:cubicBezTo>
                  <a:pt x="3416037" y="470874"/>
                  <a:pt x="3411961" y="495966"/>
                  <a:pt x="3407503" y="520549"/>
                </a:cubicBezTo>
                <a:cubicBezTo>
                  <a:pt x="3398588" y="570349"/>
                  <a:pt x="3372859" y="614293"/>
                  <a:pt x="3365090" y="664985"/>
                </a:cubicBezTo>
                <a:cubicBezTo>
                  <a:pt x="3363306" y="676320"/>
                  <a:pt x="3348149" y="677212"/>
                  <a:pt x="3345092" y="666131"/>
                </a:cubicBezTo>
                <a:cubicBezTo>
                  <a:pt x="3332355" y="619768"/>
                  <a:pt x="3365471" y="570604"/>
                  <a:pt x="3380628" y="528063"/>
                </a:cubicBezTo>
                <a:cubicBezTo>
                  <a:pt x="3396422" y="483738"/>
                  <a:pt x="3392856" y="435466"/>
                  <a:pt x="3404956" y="391014"/>
                </a:cubicBezTo>
                <a:cubicBezTo>
                  <a:pt x="3389926" y="324400"/>
                  <a:pt x="3385086" y="256131"/>
                  <a:pt x="3385852" y="187605"/>
                </a:cubicBezTo>
                <a:cubicBezTo>
                  <a:pt x="3381393" y="179071"/>
                  <a:pt x="3377062" y="170539"/>
                  <a:pt x="3374005" y="161878"/>
                </a:cubicBezTo>
                <a:cubicBezTo>
                  <a:pt x="3371458" y="154999"/>
                  <a:pt x="3380374" y="148122"/>
                  <a:pt x="3386488" y="152069"/>
                </a:cubicBezTo>
                <a:cubicBezTo>
                  <a:pt x="3386615" y="152069"/>
                  <a:pt x="3386615" y="152069"/>
                  <a:pt x="3386615" y="152069"/>
                </a:cubicBezTo>
                <a:cubicBezTo>
                  <a:pt x="3388270" y="107873"/>
                  <a:pt x="3391964" y="63549"/>
                  <a:pt x="3396804" y="19605"/>
                </a:cubicBezTo>
                <a:lnTo>
                  <a:pt x="3390809" y="3495"/>
                </a:lnTo>
                <a:lnTo>
                  <a:pt x="3405029" y="0"/>
                </a:lnTo>
                <a:lnTo>
                  <a:pt x="3428825" y="1"/>
                </a:lnTo>
                <a:lnTo>
                  <a:pt x="3431703" y="28012"/>
                </a:lnTo>
                <a:cubicBezTo>
                  <a:pt x="3452210" y="72337"/>
                  <a:pt x="3490039" y="112458"/>
                  <a:pt x="3522518" y="145192"/>
                </a:cubicBezTo>
                <a:cubicBezTo>
                  <a:pt x="3595244" y="218556"/>
                  <a:pt x="3685040" y="246832"/>
                  <a:pt x="3780949" y="275491"/>
                </a:cubicBezTo>
                <a:cubicBezTo>
                  <a:pt x="3788974" y="277910"/>
                  <a:pt x="3788209" y="290392"/>
                  <a:pt x="3779421" y="290265"/>
                </a:cubicBezTo>
                <a:cubicBezTo>
                  <a:pt x="3656255" y="289374"/>
                  <a:pt x="3546844" y="208621"/>
                  <a:pt x="3466985" y="121883"/>
                </a:cubicBezTo>
                <a:cubicBezTo>
                  <a:pt x="3454758" y="108637"/>
                  <a:pt x="3439600" y="91060"/>
                  <a:pt x="3425589" y="71191"/>
                </a:cubicBezTo>
                <a:cubicBezTo>
                  <a:pt x="3422278" y="104943"/>
                  <a:pt x="3417693" y="138569"/>
                  <a:pt x="3415273" y="170793"/>
                </a:cubicBezTo>
                <a:cubicBezTo>
                  <a:pt x="3415018" y="173723"/>
                  <a:pt x="3415019" y="176652"/>
                  <a:pt x="3414892" y="179581"/>
                </a:cubicBezTo>
                <a:cubicBezTo>
                  <a:pt x="3435652" y="204674"/>
                  <a:pt x="3451063" y="236770"/>
                  <a:pt x="3466093" y="263517"/>
                </a:cubicBezTo>
                <a:cubicBezTo>
                  <a:pt x="3487618" y="302111"/>
                  <a:pt x="3515257" y="340831"/>
                  <a:pt x="3531433" y="381843"/>
                </a:cubicBezTo>
                <a:cubicBezTo>
                  <a:pt x="3533217" y="386301"/>
                  <a:pt x="3527231" y="388212"/>
                  <a:pt x="3524301" y="385919"/>
                </a:cubicBezTo>
                <a:cubicBezTo>
                  <a:pt x="3489274" y="358153"/>
                  <a:pt x="3469277" y="313829"/>
                  <a:pt x="3444313" y="277400"/>
                </a:cubicBezTo>
                <a:cubicBezTo>
                  <a:pt x="3434888" y="263644"/>
                  <a:pt x="3424316" y="249125"/>
                  <a:pt x="3414000" y="234223"/>
                </a:cubicBezTo>
                <a:cubicBezTo>
                  <a:pt x="3416291" y="318159"/>
                  <a:pt x="3435398" y="396364"/>
                  <a:pt x="3461761" y="478899"/>
                </a:cubicBezTo>
                <a:cubicBezTo>
                  <a:pt x="3483543" y="546913"/>
                  <a:pt x="3508252" y="614547"/>
                  <a:pt x="3527483" y="682562"/>
                </a:cubicBezTo>
                <a:cubicBezTo>
                  <a:pt x="3548373" y="705233"/>
                  <a:pt x="3552704" y="739241"/>
                  <a:pt x="3549265" y="775031"/>
                </a:cubicBezTo>
                <a:cubicBezTo>
                  <a:pt x="3552068" y="790444"/>
                  <a:pt x="3553977" y="805856"/>
                  <a:pt x="3555760" y="821394"/>
                </a:cubicBezTo>
                <a:cubicBezTo>
                  <a:pt x="3579706" y="848396"/>
                  <a:pt x="3599067" y="878711"/>
                  <a:pt x="3619699" y="908260"/>
                </a:cubicBezTo>
                <a:cubicBezTo>
                  <a:pt x="3649760" y="951310"/>
                  <a:pt x="3686060" y="983280"/>
                  <a:pt x="3722233" y="1020472"/>
                </a:cubicBezTo>
                <a:lnTo>
                  <a:pt x="3722277" y="1020835"/>
                </a:lnTo>
                <a:lnTo>
                  <a:pt x="3723314" y="1015939"/>
                </a:lnTo>
                <a:cubicBezTo>
                  <a:pt x="3727262" y="1012659"/>
                  <a:pt x="3732994" y="1011863"/>
                  <a:pt x="3737006" y="1016703"/>
                </a:cubicBezTo>
                <a:cubicBezTo>
                  <a:pt x="3746941" y="1028548"/>
                  <a:pt x="3756621" y="1040521"/>
                  <a:pt x="3765920" y="1052876"/>
                </a:cubicBezTo>
                <a:cubicBezTo>
                  <a:pt x="3774708" y="1064721"/>
                  <a:pt x="3789992" y="1080259"/>
                  <a:pt x="3782986" y="1095672"/>
                </a:cubicBezTo>
                <a:cubicBezTo>
                  <a:pt x="3781585" y="1098600"/>
                  <a:pt x="3777765" y="1100257"/>
                  <a:pt x="3774708" y="1099365"/>
                </a:cubicBezTo>
                <a:cubicBezTo>
                  <a:pt x="3761462" y="1095799"/>
                  <a:pt x="3756239" y="1080388"/>
                  <a:pt x="3748852" y="1069815"/>
                </a:cubicBezTo>
                <a:cubicBezTo>
                  <a:pt x="3739427" y="1056442"/>
                  <a:pt x="3728855" y="1044215"/>
                  <a:pt x="3720320" y="1030077"/>
                </a:cubicBezTo>
                <a:lnTo>
                  <a:pt x="3720493" y="1029262"/>
                </a:lnTo>
                <a:lnTo>
                  <a:pt x="3715609" y="1030662"/>
                </a:lnTo>
                <a:cubicBezTo>
                  <a:pt x="3647722" y="1000347"/>
                  <a:pt x="3597792" y="918450"/>
                  <a:pt x="3558181" y="851071"/>
                </a:cubicBezTo>
                <a:cubicBezTo>
                  <a:pt x="3558945" y="863171"/>
                  <a:pt x="3559328" y="875271"/>
                  <a:pt x="3559327" y="887372"/>
                </a:cubicBezTo>
                <a:cubicBezTo>
                  <a:pt x="3571172" y="915010"/>
                  <a:pt x="3583018" y="941248"/>
                  <a:pt x="3600595" y="966595"/>
                </a:cubicBezTo>
                <a:cubicBezTo>
                  <a:pt x="3616515" y="989521"/>
                  <a:pt x="3638169" y="1009264"/>
                  <a:pt x="3650778" y="1034228"/>
                </a:cubicBezTo>
                <a:cubicBezTo>
                  <a:pt x="3654472" y="1041615"/>
                  <a:pt x="3644027" y="1048620"/>
                  <a:pt x="3638041" y="1043652"/>
                </a:cubicBezTo>
                <a:cubicBezTo>
                  <a:pt x="3606708" y="1017288"/>
                  <a:pt x="3575757" y="974237"/>
                  <a:pt x="3557543" y="931058"/>
                </a:cubicBezTo>
                <a:cubicBezTo>
                  <a:pt x="3557289" y="933988"/>
                  <a:pt x="3556653" y="937045"/>
                  <a:pt x="3556398" y="939975"/>
                </a:cubicBezTo>
                <a:cubicBezTo>
                  <a:pt x="3577668" y="979332"/>
                  <a:pt x="3585183" y="1027349"/>
                  <a:pt x="3595500" y="1069891"/>
                </a:cubicBezTo>
                <a:cubicBezTo>
                  <a:pt x="3609001" y="1125679"/>
                  <a:pt x="3636258" y="1165546"/>
                  <a:pt x="3664024" y="1214327"/>
                </a:cubicBezTo>
                <a:cubicBezTo>
                  <a:pt x="3668991" y="1222988"/>
                  <a:pt x="3656638" y="1229740"/>
                  <a:pt x="3649887" y="1225154"/>
                </a:cubicBezTo>
                <a:lnTo>
                  <a:pt x="3644661" y="1220243"/>
                </a:lnTo>
                <a:lnTo>
                  <a:pt x="3661381" y="1247019"/>
                </a:lnTo>
                <a:cubicBezTo>
                  <a:pt x="3666444" y="1259469"/>
                  <a:pt x="3669883" y="1272715"/>
                  <a:pt x="3672813" y="1285707"/>
                </a:cubicBezTo>
                <a:cubicBezTo>
                  <a:pt x="3676252" y="1301501"/>
                  <a:pt x="3687205" y="1339329"/>
                  <a:pt x="3671540" y="1350538"/>
                </a:cubicBezTo>
                <a:cubicBezTo>
                  <a:pt x="3669246" y="1352194"/>
                  <a:pt x="3665807" y="1352958"/>
                  <a:pt x="3663387" y="1351047"/>
                </a:cubicBezTo>
                <a:cubicBezTo>
                  <a:pt x="3649887" y="1340604"/>
                  <a:pt x="3654599" y="1312455"/>
                  <a:pt x="3652307" y="1296788"/>
                </a:cubicBezTo>
                <a:cubicBezTo>
                  <a:pt x="3648484" y="1271059"/>
                  <a:pt x="3640462" y="1247242"/>
                  <a:pt x="3628106" y="1224316"/>
                </a:cubicBezTo>
                <a:cubicBezTo>
                  <a:pt x="3626067" y="1220558"/>
                  <a:pt x="3627341" y="1215941"/>
                  <a:pt x="3630000" y="1213171"/>
                </a:cubicBezTo>
                <a:lnTo>
                  <a:pt x="3637089" y="1213127"/>
                </a:lnTo>
                <a:lnTo>
                  <a:pt x="3623952" y="1200781"/>
                </a:lnTo>
                <a:cubicBezTo>
                  <a:pt x="3601526" y="1172558"/>
                  <a:pt x="3588844" y="1134467"/>
                  <a:pt x="3578815" y="1101606"/>
                </a:cubicBezTo>
                <a:cubicBezTo>
                  <a:pt x="3567352" y="1063777"/>
                  <a:pt x="3557543" y="1022637"/>
                  <a:pt x="3550030" y="982134"/>
                </a:cubicBezTo>
                <a:cubicBezTo>
                  <a:pt x="3548501" y="989903"/>
                  <a:pt x="3547100" y="997673"/>
                  <a:pt x="3545062" y="1005570"/>
                </a:cubicBezTo>
                <a:cubicBezTo>
                  <a:pt x="3542514" y="1015377"/>
                  <a:pt x="3539202" y="1025184"/>
                  <a:pt x="3536274" y="1034991"/>
                </a:cubicBezTo>
                <a:cubicBezTo>
                  <a:pt x="3543151" y="1058300"/>
                  <a:pt x="3546463" y="1082628"/>
                  <a:pt x="3550539" y="1106574"/>
                </a:cubicBezTo>
                <a:cubicBezTo>
                  <a:pt x="3557289" y="1146186"/>
                  <a:pt x="3567479" y="1181593"/>
                  <a:pt x="3580726" y="1219168"/>
                </a:cubicBezTo>
                <a:cubicBezTo>
                  <a:pt x="3585310" y="1232159"/>
                  <a:pt x="3567479" y="1240183"/>
                  <a:pt x="3559837" y="1229484"/>
                </a:cubicBezTo>
                <a:cubicBezTo>
                  <a:pt x="3539967" y="1201590"/>
                  <a:pt x="3534236" y="1163126"/>
                  <a:pt x="3529268" y="1129883"/>
                </a:cubicBezTo>
                <a:cubicBezTo>
                  <a:pt x="3526848" y="1113706"/>
                  <a:pt x="3524427" y="1097657"/>
                  <a:pt x="3522008" y="1081609"/>
                </a:cubicBezTo>
                <a:cubicBezTo>
                  <a:pt x="3521116" y="1084411"/>
                  <a:pt x="3519971" y="1087086"/>
                  <a:pt x="3518952" y="1089888"/>
                </a:cubicBezTo>
                <a:cubicBezTo>
                  <a:pt x="3519970" y="1110140"/>
                  <a:pt x="3516787" y="1129117"/>
                  <a:pt x="3511690" y="1150006"/>
                </a:cubicBezTo>
                <a:cubicBezTo>
                  <a:pt x="3497554" y="1207577"/>
                  <a:pt x="3496535" y="1255213"/>
                  <a:pt x="3514621" y="1312275"/>
                </a:cubicBezTo>
                <a:cubicBezTo>
                  <a:pt x="3530796" y="1363350"/>
                  <a:pt x="3566205" y="1423212"/>
                  <a:pt x="3551175" y="1477855"/>
                </a:cubicBezTo>
                <a:cubicBezTo>
                  <a:pt x="3549138" y="1485114"/>
                  <a:pt x="3537674" y="1487789"/>
                  <a:pt x="3535127" y="1479128"/>
                </a:cubicBezTo>
                <a:cubicBezTo>
                  <a:pt x="3525446" y="1445502"/>
                  <a:pt x="3515512" y="1411494"/>
                  <a:pt x="3505832" y="1377488"/>
                </a:cubicBezTo>
                <a:cubicBezTo>
                  <a:pt x="3506469" y="1395320"/>
                  <a:pt x="3504686" y="1412769"/>
                  <a:pt x="3496661" y="1424360"/>
                </a:cubicBezTo>
                <a:cubicBezTo>
                  <a:pt x="3493223" y="1429327"/>
                  <a:pt x="3483669" y="1430218"/>
                  <a:pt x="3481250" y="1423468"/>
                </a:cubicBezTo>
                <a:cubicBezTo>
                  <a:pt x="3472844" y="1399776"/>
                  <a:pt x="3480486" y="1366279"/>
                  <a:pt x="3478576" y="1340677"/>
                </a:cubicBezTo>
                <a:cubicBezTo>
                  <a:pt x="3476027" y="1306288"/>
                  <a:pt x="3468768" y="1272663"/>
                  <a:pt x="3462527" y="1238910"/>
                </a:cubicBezTo>
                <a:cubicBezTo>
                  <a:pt x="3458578" y="1248973"/>
                  <a:pt x="3454503" y="1259161"/>
                  <a:pt x="3450682" y="1269096"/>
                </a:cubicBezTo>
                <a:cubicBezTo>
                  <a:pt x="3460871" y="1293424"/>
                  <a:pt x="3460362" y="1320171"/>
                  <a:pt x="3458324" y="1346154"/>
                </a:cubicBezTo>
                <a:cubicBezTo>
                  <a:pt x="3456541" y="1369081"/>
                  <a:pt x="3452720" y="1404490"/>
                  <a:pt x="3429665" y="1415698"/>
                </a:cubicBezTo>
                <a:cubicBezTo>
                  <a:pt x="3428137" y="1416462"/>
                  <a:pt x="3426737" y="1415953"/>
                  <a:pt x="3425462" y="1415189"/>
                </a:cubicBezTo>
                <a:cubicBezTo>
                  <a:pt x="3424953" y="1419646"/>
                  <a:pt x="3424316" y="1423977"/>
                  <a:pt x="3423042" y="1428053"/>
                </a:cubicBezTo>
                <a:cubicBezTo>
                  <a:pt x="3422532" y="1447413"/>
                  <a:pt x="3420750" y="1466773"/>
                  <a:pt x="3418966" y="1484095"/>
                </a:cubicBezTo>
                <a:cubicBezTo>
                  <a:pt x="3416801" y="1503455"/>
                  <a:pt x="3415528" y="1550200"/>
                  <a:pt x="3392984" y="1558861"/>
                </a:cubicBezTo>
                <a:cubicBezTo>
                  <a:pt x="3389162" y="1560263"/>
                  <a:pt x="3383685" y="1558734"/>
                  <a:pt x="3382412" y="1554403"/>
                </a:cubicBezTo>
                <a:cubicBezTo>
                  <a:pt x="3380119" y="1546505"/>
                  <a:pt x="3381648" y="1541793"/>
                  <a:pt x="3383812" y="1533769"/>
                </a:cubicBezTo>
                <a:cubicBezTo>
                  <a:pt x="3391582" y="1504602"/>
                  <a:pt x="3395913" y="1477982"/>
                  <a:pt x="3398589" y="1447540"/>
                </a:cubicBezTo>
                <a:cubicBezTo>
                  <a:pt x="3399225" y="1439515"/>
                  <a:pt x="3399478" y="1431365"/>
                  <a:pt x="3399734" y="1423212"/>
                </a:cubicBezTo>
                <a:cubicBezTo>
                  <a:pt x="3397823" y="1406400"/>
                  <a:pt x="3400624" y="1387168"/>
                  <a:pt x="3403937" y="1370227"/>
                </a:cubicBezTo>
                <a:cubicBezTo>
                  <a:pt x="3376170" y="1423595"/>
                  <a:pt x="3343563" y="1474033"/>
                  <a:pt x="3304589" y="1520905"/>
                </a:cubicBezTo>
                <a:cubicBezTo>
                  <a:pt x="3267653" y="1565229"/>
                  <a:pt x="3219125" y="1596817"/>
                  <a:pt x="3173527" y="1631334"/>
                </a:cubicBezTo>
                <a:cubicBezTo>
                  <a:pt x="3133788" y="1661393"/>
                  <a:pt x="3057621" y="1711322"/>
                  <a:pt x="3047813" y="1767874"/>
                </a:cubicBezTo>
                <a:cubicBezTo>
                  <a:pt x="3066155" y="1757557"/>
                  <a:pt x="3086534" y="1751188"/>
                  <a:pt x="3108695" y="1746093"/>
                </a:cubicBezTo>
                <a:cubicBezTo>
                  <a:pt x="3122960" y="1742782"/>
                  <a:pt x="3135826" y="1738579"/>
                  <a:pt x="3148307" y="1733993"/>
                </a:cubicBezTo>
                <a:cubicBezTo>
                  <a:pt x="3148563" y="1729281"/>
                  <a:pt x="3149836" y="1724822"/>
                  <a:pt x="3153147" y="1719601"/>
                </a:cubicBezTo>
                <a:cubicBezTo>
                  <a:pt x="3166138" y="1699221"/>
                  <a:pt x="3178366" y="1678715"/>
                  <a:pt x="3189066" y="1657190"/>
                </a:cubicBezTo>
                <a:cubicBezTo>
                  <a:pt x="3194798" y="1645599"/>
                  <a:pt x="3210209" y="1653242"/>
                  <a:pt x="3208934" y="1664577"/>
                </a:cubicBezTo>
                <a:cubicBezTo>
                  <a:pt x="3206897" y="1681390"/>
                  <a:pt x="3199764" y="1695911"/>
                  <a:pt x="3191486" y="1710557"/>
                </a:cubicBezTo>
                <a:cubicBezTo>
                  <a:pt x="3190467" y="1712214"/>
                  <a:pt x="3189448" y="1713996"/>
                  <a:pt x="3188556" y="1715780"/>
                </a:cubicBezTo>
                <a:cubicBezTo>
                  <a:pt x="3195688" y="1711831"/>
                  <a:pt x="3202567" y="1707755"/>
                  <a:pt x="3209190" y="1703297"/>
                </a:cubicBezTo>
                <a:cubicBezTo>
                  <a:pt x="3214667" y="1689670"/>
                  <a:pt x="3223456" y="1676933"/>
                  <a:pt x="3229950" y="1664068"/>
                </a:cubicBezTo>
                <a:cubicBezTo>
                  <a:pt x="3240141" y="1643944"/>
                  <a:pt x="3247273" y="1622546"/>
                  <a:pt x="3257462" y="1602421"/>
                </a:cubicBezTo>
                <a:cubicBezTo>
                  <a:pt x="3261029" y="1595544"/>
                  <a:pt x="3272365" y="1599110"/>
                  <a:pt x="3271728" y="1606624"/>
                </a:cubicBezTo>
                <a:cubicBezTo>
                  <a:pt x="3270071" y="1627385"/>
                  <a:pt x="3264468" y="1646236"/>
                  <a:pt x="3256953" y="1665213"/>
                </a:cubicBezTo>
                <a:cubicBezTo>
                  <a:pt x="3267142" y="1655789"/>
                  <a:pt x="3277204" y="1645982"/>
                  <a:pt x="3287394" y="1635537"/>
                </a:cubicBezTo>
                <a:cubicBezTo>
                  <a:pt x="3286375" y="1612101"/>
                  <a:pt x="3291470" y="1589174"/>
                  <a:pt x="3304334" y="1570197"/>
                </a:cubicBezTo>
                <a:cubicBezTo>
                  <a:pt x="3307263" y="1562682"/>
                  <a:pt x="3311466" y="1555422"/>
                  <a:pt x="3315288" y="1548672"/>
                </a:cubicBezTo>
                <a:cubicBezTo>
                  <a:pt x="3323822" y="1533515"/>
                  <a:pt x="3333757" y="1514919"/>
                  <a:pt x="3348914" y="1505876"/>
                </a:cubicBezTo>
                <a:cubicBezTo>
                  <a:pt x="3351715" y="1504219"/>
                  <a:pt x="3355791" y="1506766"/>
                  <a:pt x="3355410" y="1510078"/>
                </a:cubicBezTo>
                <a:cubicBezTo>
                  <a:pt x="3353499" y="1525236"/>
                  <a:pt x="3342544" y="1537973"/>
                  <a:pt x="3335284" y="1551219"/>
                </a:cubicBezTo>
                <a:cubicBezTo>
                  <a:pt x="3332610" y="1556186"/>
                  <a:pt x="3330827" y="1561536"/>
                  <a:pt x="3329553" y="1567904"/>
                </a:cubicBezTo>
                <a:cubicBezTo>
                  <a:pt x="3327898" y="1578475"/>
                  <a:pt x="3326114" y="1588411"/>
                  <a:pt x="3324332" y="1598345"/>
                </a:cubicBezTo>
                <a:cubicBezTo>
                  <a:pt x="3325605" y="1598982"/>
                  <a:pt x="3327133" y="1599620"/>
                  <a:pt x="3327769" y="1600893"/>
                </a:cubicBezTo>
                <a:cubicBezTo>
                  <a:pt x="3331210" y="1607262"/>
                  <a:pt x="3332611" y="1614266"/>
                  <a:pt x="3336431" y="1620381"/>
                </a:cubicBezTo>
                <a:cubicBezTo>
                  <a:pt x="3343054" y="1630952"/>
                  <a:pt x="3328408" y="1640505"/>
                  <a:pt x="3320000" y="1634264"/>
                </a:cubicBezTo>
                <a:cubicBezTo>
                  <a:pt x="3319109" y="1654387"/>
                  <a:pt x="3321784" y="1673748"/>
                  <a:pt x="3334139" y="1693363"/>
                </a:cubicBezTo>
                <a:cubicBezTo>
                  <a:pt x="3340252" y="1685466"/>
                  <a:pt x="3347003" y="1677696"/>
                  <a:pt x="3354135" y="1669927"/>
                </a:cubicBezTo>
                <a:cubicBezTo>
                  <a:pt x="3355154" y="1665852"/>
                  <a:pt x="3356301" y="1661647"/>
                  <a:pt x="3357448" y="1657444"/>
                </a:cubicBezTo>
                <a:cubicBezTo>
                  <a:pt x="3363433" y="1634645"/>
                  <a:pt x="3368657" y="1611591"/>
                  <a:pt x="3375534" y="1589174"/>
                </a:cubicBezTo>
                <a:cubicBezTo>
                  <a:pt x="3378464" y="1579495"/>
                  <a:pt x="3395403" y="1581915"/>
                  <a:pt x="3395403" y="1592104"/>
                </a:cubicBezTo>
                <a:cubicBezTo>
                  <a:pt x="3395403" y="1604332"/>
                  <a:pt x="3394001" y="1616304"/>
                  <a:pt x="3391964" y="1628277"/>
                </a:cubicBezTo>
                <a:cubicBezTo>
                  <a:pt x="3408267" y="1609044"/>
                  <a:pt x="3422023" y="1588792"/>
                  <a:pt x="3428009" y="1567013"/>
                </a:cubicBezTo>
                <a:cubicBezTo>
                  <a:pt x="3427246" y="1566758"/>
                  <a:pt x="3426354" y="1567140"/>
                  <a:pt x="3425845" y="1566375"/>
                </a:cubicBezTo>
                <a:cubicBezTo>
                  <a:pt x="3421513" y="1560263"/>
                  <a:pt x="3422661" y="1555040"/>
                  <a:pt x="3423042" y="1547653"/>
                </a:cubicBezTo>
                <a:cubicBezTo>
                  <a:pt x="3423680" y="1535679"/>
                  <a:pt x="3424571" y="1523707"/>
                  <a:pt x="3426481" y="1511861"/>
                </a:cubicBezTo>
                <a:cubicBezTo>
                  <a:pt x="3426481" y="1511480"/>
                  <a:pt x="3426736" y="1511098"/>
                  <a:pt x="3426737" y="1510715"/>
                </a:cubicBezTo>
                <a:cubicBezTo>
                  <a:pt x="3426990" y="1510079"/>
                  <a:pt x="3426864" y="1509442"/>
                  <a:pt x="3427246" y="1508805"/>
                </a:cubicBezTo>
                <a:cubicBezTo>
                  <a:pt x="3428392" y="1503711"/>
                  <a:pt x="3430174" y="1497851"/>
                  <a:pt x="3432978" y="1492501"/>
                </a:cubicBezTo>
                <a:cubicBezTo>
                  <a:pt x="3434379" y="1479255"/>
                  <a:pt x="3438454" y="1466137"/>
                  <a:pt x="3446733" y="1453144"/>
                </a:cubicBezTo>
                <a:cubicBezTo>
                  <a:pt x="3453610" y="1442191"/>
                  <a:pt x="3468004" y="1449197"/>
                  <a:pt x="3466603" y="1461042"/>
                </a:cubicBezTo>
                <a:cubicBezTo>
                  <a:pt x="3459852" y="1517084"/>
                  <a:pt x="3469914" y="1550837"/>
                  <a:pt x="3499591" y="1591468"/>
                </a:cubicBezTo>
                <a:cubicBezTo>
                  <a:pt x="3512329" y="1564592"/>
                  <a:pt x="3528759" y="1540138"/>
                  <a:pt x="3544935" y="1514537"/>
                </a:cubicBezTo>
                <a:cubicBezTo>
                  <a:pt x="3580725" y="1457730"/>
                  <a:pt x="3575375" y="1394172"/>
                  <a:pt x="3573084" y="1330361"/>
                </a:cubicBezTo>
                <a:cubicBezTo>
                  <a:pt x="3573083" y="1328959"/>
                  <a:pt x="3573720" y="1328069"/>
                  <a:pt x="3574102" y="1326921"/>
                </a:cubicBezTo>
                <a:cubicBezTo>
                  <a:pt x="3573847" y="1312657"/>
                  <a:pt x="3576013" y="1298392"/>
                  <a:pt x="3571809" y="1284254"/>
                </a:cubicBezTo>
                <a:cubicBezTo>
                  <a:pt x="3571300" y="1282343"/>
                  <a:pt x="3571555" y="1280814"/>
                  <a:pt x="3572318" y="1279540"/>
                </a:cubicBezTo>
                <a:cubicBezTo>
                  <a:pt x="3571300" y="1270116"/>
                  <a:pt x="3570409" y="1260689"/>
                  <a:pt x="3570409" y="1251265"/>
                </a:cubicBezTo>
                <a:cubicBezTo>
                  <a:pt x="3570409" y="1241585"/>
                  <a:pt x="3585947" y="1238274"/>
                  <a:pt x="3589514" y="1247571"/>
                </a:cubicBezTo>
                <a:cubicBezTo>
                  <a:pt x="3617025" y="1320044"/>
                  <a:pt x="3629762" y="1388823"/>
                  <a:pt x="3674469" y="1451106"/>
                </a:cubicBezTo>
                <a:cubicBezTo>
                  <a:pt x="3676634" y="1440027"/>
                  <a:pt x="3685422" y="1426142"/>
                  <a:pt x="3694211" y="1415443"/>
                </a:cubicBezTo>
                <a:cubicBezTo>
                  <a:pt x="3698414" y="1399649"/>
                  <a:pt x="3700325" y="1383219"/>
                  <a:pt x="3701088" y="1366916"/>
                </a:cubicBezTo>
                <a:cubicBezTo>
                  <a:pt x="3702744" y="1334436"/>
                  <a:pt x="3697395" y="1301448"/>
                  <a:pt x="3688097" y="1270370"/>
                </a:cubicBezTo>
                <a:cubicBezTo>
                  <a:pt x="3684658" y="1258780"/>
                  <a:pt x="3702107" y="1250373"/>
                  <a:pt x="3707712" y="1261581"/>
                </a:cubicBezTo>
                <a:cubicBezTo>
                  <a:pt x="3722869" y="1292023"/>
                  <a:pt x="3727199" y="1325266"/>
                  <a:pt x="3727836" y="1359018"/>
                </a:cubicBezTo>
                <a:cubicBezTo>
                  <a:pt x="3727837" y="1360039"/>
                  <a:pt x="3727837" y="1361312"/>
                  <a:pt x="3727837" y="1362458"/>
                </a:cubicBezTo>
                <a:cubicBezTo>
                  <a:pt x="3728346" y="1361185"/>
                  <a:pt x="3728982" y="1360166"/>
                  <a:pt x="3729365" y="1358891"/>
                </a:cubicBezTo>
                <a:cubicBezTo>
                  <a:pt x="3731403" y="1353033"/>
                  <a:pt x="3735479" y="1349467"/>
                  <a:pt x="3741846" y="1348957"/>
                </a:cubicBezTo>
                <a:cubicBezTo>
                  <a:pt x="3742229" y="1348957"/>
                  <a:pt x="3742739" y="1348957"/>
                  <a:pt x="3743121" y="1348957"/>
                </a:cubicBezTo>
                <a:cubicBezTo>
                  <a:pt x="3746687" y="1320681"/>
                  <a:pt x="3752291" y="1292915"/>
                  <a:pt x="3756748" y="1264894"/>
                </a:cubicBezTo>
                <a:cubicBezTo>
                  <a:pt x="3764009" y="1219295"/>
                  <a:pt x="3753182" y="1191529"/>
                  <a:pt x="3731784" y="1166436"/>
                </a:cubicBezTo>
                <a:lnTo>
                  <a:pt x="3713187" y="1151631"/>
                </a:lnTo>
                <a:lnTo>
                  <a:pt x="3715481" y="1155153"/>
                </a:lnTo>
                <a:cubicBezTo>
                  <a:pt x="3723506" y="1170437"/>
                  <a:pt x="3737389" y="1195019"/>
                  <a:pt x="3730766" y="1212214"/>
                </a:cubicBezTo>
                <a:cubicBezTo>
                  <a:pt x="3729366" y="1215781"/>
                  <a:pt x="3724398" y="1217436"/>
                  <a:pt x="3721086" y="1215654"/>
                </a:cubicBezTo>
                <a:cubicBezTo>
                  <a:pt x="3708987" y="1209285"/>
                  <a:pt x="3706694" y="1197057"/>
                  <a:pt x="3701981" y="1184703"/>
                </a:cubicBezTo>
                <a:cubicBezTo>
                  <a:pt x="3692174" y="1159611"/>
                  <a:pt x="3678163" y="1136685"/>
                  <a:pt x="3659948" y="1116815"/>
                </a:cubicBezTo>
                <a:cubicBezTo>
                  <a:pt x="3657274" y="1113949"/>
                  <a:pt x="3657720" y="1109969"/>
                  <a:pt x="3659742" y="1107119"/>
                </a:cubicBezTo>
                <a:lnTo>
                  <a:pt x="3666134" y="1105106"/>
                </a:lnTo>
                <a:lnTo>
                  <a:pt x="3646192" y="1078552"/>
                </a:lnTo>
                <a:cubicBezTo>
                  <a:pt x="3641480" y="1069255"/>
                  <a:pt x="3655618" y="1059319"/>
                  <a:pt x="3662751" y="1066707"/>
                </a:cubicBezTo>
                <a:cubicBezTo>
                  <a:pt x="3714208" y="1119310"/>
                  <a:pt x="3767066" y="1155737"/>
                  <a:pt x="3829222" y="1191783"/>
                </a:cubicBezTo>
                <a:cubicBezTo>
                  <a:pt x="3841322" y="1138544"/>
                  <a:pt x="3848200" y="1088869"/>
                  <a:pt x="3797253" y="1050658"/>
                </a:cubicBezTo>
                <a:cubicBezTo>
                  <a:pt x="3786935" y="1042889"/>
                  <a:pt x="3795597" y="1026330"/>
                  <a:pt x="3807569" y="1028368"/>
                </a:cubicBezTo>
                <a:cubicBezTo>
                  <a:pt x="3821071" y="1030662"/>
                  <a:pt x="3834444" y="1032954"/>
                  <a:pt x="3847946" y="1034991"/>
                </a:cubicBezTo>
                <a:cubicBezTo>
                  <a:pt x="3816486" y="989267"/>
                  <a:pt x="3780696" y="949528"/>
                  <a:pt x="3742102" y="910552"/>
                </a:cubicBezTo>
                <a:lnTo>
                  <a:pt x="3725662" y="898713"/>
                </a:lnTo>
                <a:lnTo>
                  <a:pt x="3742404" y="913582"/>
                </a:lnTo>
                <a:cubicBezTo>
                  <a:pt x="3752673" y="922928"/>
                  <a:pt x="3762226" y="932831"/>
                  <a:pt x="3768849" y="944230"/>
                </a:cubicBezTo>
                <a:cubicBezTo>
                  <a:pt x="3771651" y="948943"/>
                  <a:pt x="3768340" y="957221"/>
                  <a:pt x="3761844" y="955439"/>
                </a:cubicBezTo>
                <a:cubicBezTo>
                  <a:pt x="3737389" y="948687"/>
                  <a:pt x="3720958" y="928946"/>
                  <a:pt x="3703254" y="911369"/>
                </a:cubicBezTo>
                <a:cubicBezTo>
                  <a:pt x="3678799" y="887041"/>
                  <a:pt x="3653199" y="864497"/>
                  <a:pt x="3627470" y="841444"/>
                </a:cubicBezTo>
                <a:cubicBezTo>
                  <a:pt x="3620846" y="835457"/>
                  <a:pt x="3627088" y="823229"/>
                  <a:pt x="3635749" y="827432"/>
                </a:cubicBezTo>
                <a:lnTo>
                  <a:pt x="3650302" y="836948"/>
                </a:lnTo>
                <a:lnTo>
                  <a:pt x="3600085" y="763696"/>
                </a:lnTo>
                <a:cubicBezTo>
                  <a:pt x="3595118" y="752742"/>
                  <a:pt x="3610148" y="744336"/>
                  <a:pt x="3617534" y="753124"/>
                </a:cubicBezTo>
                <a:cubicBezTo>
                  <a:pt x="3652435" y="794647"/>
                  <a:pt x="3681219" y="835915"/>
                  <a:pt x="3722996" y="868775"/>
                </a:cubicBezTo>
                <a:cubicBezTo>
                  <a:pt x="3732166" y="874635"/>
                  <a:pt x="3741083" y="880748"/>
                  <a:pt x="3749617" y="887243"/>
                </a:cubicBezTo>
                <a:cubicBezTo>
                  <a:pt x="3797889" y="916539"/>
                  <a:pt x="3857370" y="928639"/>
                  <a:pt x="3913413" y="937937"/>
                </a:cubicBezTo>
                <a:cubicBezTo>
                  <a:pt x="3912648" y="936791"/>
                  <a:pt x="3912012" y="935772"/>
                  <a:pt x="3911248" y="934625"/>
                </a:cubicBezTo>
                <a:cubicBezTo>
                  <a:pt x="3890231" y="919213"/>
                  <a:pt x="3869854" y="902910"/>
                  <a:pt x="3848583" y="887881"/>
                </a:cubicBezTo>
                <a:cubicBezTo>
                  <a:pt x="3821071" y="868521"/>
                  <a:pt x="3789611" y="858458"/>
                  <a:pt x="3761334" y="841010"/>
                </a:cubicBezTo>
                <a:cubicBezTo>
                  <a:pt x="3756495" y="838080"/>
                  <a:pt x="3756621" y="830310"/>
                  <a:pt x="3763118" y="829546"/>
                </a:cubicBezTo>
                <a:cubicBezTo>
                  <a:pt x="3816485" y="823049"/>
                  <a:pt x="3871763" y="869158"/>
                  <a:pt x="3914432" y="905584"/>
                </a:cubicBezTo>
                <a:cubicBezTo>
                  <a:pt x="3917616" y="905076"/>
                  <a:pt x="3920928" y="904311"/>
                  <a:pt x="3924112" y="903675"/>
                </a:cubicBezTo>
                <a:cubicBezTo>
                  <a:pt x="3919654" y="897179"/>
                  <a:pt x="3915960" y="889791"/>
                  <a:pt x="3912011" y="883423"/>
                </a:cubicBezTo>
                <a:cubicBezTo>
                  <a:pt x="3907554" y="876290"/>
                  <a:pt x="3902332" y="869158"/>
                  <a:pt x="3898894" y="861515"/>
                </a:cubicBezTo>
                <a:cubicBezTo>
                  <a:pt x="3891761" y="855656"/>
                  <a:pt x="3885009" y="849542"/>
                  <a:pt x="3878132" y="843557"/>
                </a:cubicBezTo>
                <a:cubicBezTo>
                  <a:pt x="3862083" y="829546"/>
                  <a:pt x="3842723" y="821394"/>
                  <a:pt x="3824000" y="811841"/>
                </a:cubicBezTo>
                <a:cubicBezTo>
                  <a:pt x="3814701" y="807129"/>
                  <a:pt x="3819542" y="794265"/>
                  <a:pt x="3829604" y="796812"/>
                </a:cubicBezTo>
                <a:cubicBezTo>
                  <a:pt x="3853039" y="802670"/>
                  <a:pt x="3876475" y="816045"/>
                  <a:pt x="3895328" y="833494"/>
                </a:cubicBezTo>
                <a:cubicBezTo>
                  <a:pt x="3884883" y="819611"/>
                  <a:pt x="3871763" y="807893"/>
                  <a:pt x="3854568" y="800633"/>
                </a:cubicBezTo>
                <a:cubicBezTo>
                  <a:pt x="3851257" y="799232"/>
                  <a:pt x="3849346" y="796939"/>
                  <a:pt x="3848454" y="794392"/>
                </a:cubicBezTo>
                <a:cubicBezTo>
                  <a:pt x="3845780" y="793245"/>
                  <a:pt x="3842978" y="792100"/>
                  <a:pt x="3840302" y="791081"/>
                </a:cubicBezTo>
                <a:cubicBezTo>
                  <a:pt x="3821325" y="783819"/>
                  <a:pt x="3800692" y="781655"/>
                  <a:pt x="3782351" y="773121"/>
                </a:cubicBezTo>
                <a:cubicBezTo>
                  <a:pt x="3776873" y="770574"/>
                  <a:pt x="3776746" y="761912"/>
                  <a:pt x="3782860" y="759874"/>
                </a:cubicBezTo>
                <a:cubicBezTo>
                  <a:pt x="3804768" y="752742"/>
                  <a:pt x="3825910" y="760003"/>
                  <a:pt x="3846671" y="767899"/>
                </a:cubicBezTo>
                <a:cubicBezTo>
                  <a:pt x="3852659" y="770192"/>
                  <a:pt x="3859026" y="772739"/>
                  <a:pt x="3865267" y="775414"/>
                </a:cubicBezTo>
                <a:cubicBezTo>
                  <a:pt x="3872400" y="774268"/>
                  <a:pt x="3879406" y="772867"/>
                  <a:pt x="3886538" y="771592"/>
                </a:cubicBezTo>
                <a:lnTo>
                  <a:pt x="3845199" y="722665"/>
                </a:lnTo>
                <a:lnTo>
                  <a:pt x="3818778" y="710253"/>
                </a:lnTo>
                <a:cubicBezTo>
                  <a:pt x="3808461" y="704266"/>
                  <a:pt x="3798271" y="700063"/>
                  <a:pt x="3789355" y="691912"/>
                </a:cubicBezTo>
                <a:cubicBezTo>
                  <a:pt x="3785789" y="688728"/>
                  <a:pt x="3787827" y="683506"/>
                  <a:pt x="3792539" y="683506"/>
                </a:cubicBezTo>
                <a:lnTo>
                  <a:pt x="3807083" y="687579"/>
                </a:lnTo>
                <a:lnTo>
                  <a:pt x="3781968" y="666004"/>
                </a:lnTo>
                <a:cubicBezTo>
                  <a:pt x="3779548" y="664730"/>
                  <a:pt x="3777256" y="663583"/>
                  <a:pt x="3774835" y="662183"/>
                </a:cubicBezTo>
                <a:cubicBezTo>
                  <a:pt x="3753182" y="656833"/>
                  <a:pt x="3732295" y="650592"/>
                  <a:pt x="3713062" y="643204"/>
                </a:cubicBezTo>
                <a:cubicBezTo>
                  <a:pt x="3632819" y="612382"/>
                  <a:pt x="3522135" y="512524"/>
                  <a:pt x="3537929" y="417506"/>
                </a:cubicBezTo>
                <a:cubicBezTo>
                  <a:pt x="3539712" y="407190"/>
                  <a:pt x="3556015" y="406426"/>
                  <a:pt x="3558564" y="416616"/>
                </a:cubicBezTo>
                <a:cubicBezTo>
                  <a:pt x="3581234" y="506028"/>
                  <a:pt x="3626451" y="568440"/>
                  <a:pt x="3709240" y="613018"/>
                </a:cubicBezTo>
                <a:cubicBezTo>
                  <a:pt x="3780949" y="651611"/>
                  <a:pt x="3903987" y="664985"/>
                  <a:pt x="3983721" y="637855"/>
                </a:cubicBezTo>
                <a:cubicBezTo>
                  <a:pt x="3973085" y="626519"/>
                  <a:pt x="3961781" y="616744"/>
                  <a:pt x="3949712" y="607748"/>
                </a:cubicBezTo>
                <a:lnTo>
                  <a:pt x="3938746" y="600524"/>
                </a:lnTo>
                <a:lnTo>
                  <a:pt x="3927248" y="599108"/>
                </a:lnTo>
                <a:cubicBezTo>
                  <a:pt x="3920673" y="596927"/>
                  <a:pt x="3914240" y="593902"/>
                  <a:pt x="3907808" y="591545"/>
                </a:cubicBezTo>
                <a:cubicBezTo>
                  <a:pt x="3890358" y="585177"/>
                  <a:pt x="3871891" y="581101"/>
                  <a:pt x="3855460" y="572440"/>
                </a:cubicBezTo>
                <a:cubicBezTo>
                  <a:pt x="3849601" y="569383"/>
                  <a:pt x="3852021" y="561614"/>
                  <a:pt x="3857881" y="560722"/>
                </a:cubicBezTo>
                <a:cubicBezTo>
                  <a:pt x="3873546" y="558175"/>
                  <a:pt x="3888830" y="562377"/>
                  <a:pt x="3903861" y="566326"/>
                </a:cubicBezTo>
                <a:lnTo>
                  <a:pt x="3907257" y="567427"/>
                </a:lnTo>
                <a:lnTo>
                  <a:pt x="3914432" y="560288"/>
                </a:lnTo>
                <a:cubicBezTo>
                  <a:pt x="3923602" y="558377"/>
                  <a:pt x="3932646" y="556849"/>
                  <a:pt x="3941688" y="555574"/>
                </a:cubicBezTo>
                <a:cubicBezTo>
                  <a:pt x="3920928" y="522587"/>
                  <a:pt x="3891379" y="502717"/>
                  <a:pt x="3851512" y="497622"/>
                </a:cubicBezTo>
                <a:cubicBezTo>
                  <a:pt x="3839157" y="494947"/>
                  <a:pt x="3834062" y="476351"/>
                  <a:pt x="3848073" y="471384"/>
                </a:cubicBezTo>
                <a:cubicBezTo>
                  <a:pt x="3856735" y="468200"/>
                  <a:pt x="3865522" y="465143"/>
                  <a:pt x="3874184" y="462086"/>
                </a:cubicBezTo>
                <a:cubicBezTo>
                  <a:pt x="3849219" y="458137"/>
                  <a:pt x="3824509" y="452024"/>
                  <a:pt x="3800054" y="446292"/>
                </a:cubicBezTo>
                <a:lnTo>
                  <a:pt x="3788378" y="443850"/>
                </a:lnTo>
                <a:lnTo>
                  <a:pt x="3834445" y="463030"/>
                </a:lnTo>
                <a:cubicBezTo>
                  <a:pt x="3842850" y="469526"/>
                  <a:pt x="3835462" y="483918"/>
                  <a:pt x="3825400" y="481371"/>
                </a:cubicBezTo>
                <a:cubicBezTo>
                  <a:pt x="3806677" y="476659"/>
                  <a:pt x="3788973" y="471308"/>
                  <a:pt x="3769740" y="469015"/>
                </a:cubicBezTo>
                <a:cubicBezTo>
                  <a:pt x="3754838" y="467360"/>
                  <a:pt x="3742866" y="467488"/>
                  <a:pt x="3729110" y="460992"/>
                </a:cubicBezTo>
                <a:cubicBezTo>
                  <a:pt x="3724396" y="458827"/>
                  <a:pt x="3725289" y="452331"/>
                  <a:pt x="3729110" y="449783"/>
                </a:cubicBezTo>
                <a:cubicBezTo>
                  <a:pt x="3736498" y="444943"/>
                  <a:pt x="3745127" y="442093"/>
                  <a:pt x="3754327" y="440855"/>
                </a:cubicBezTo>
                <a:lnTo>
                  <a:pt x="3776856" y="441440"/>
                </a:lnTo>
                <a:lnTo>
                  <a:pt x="3739077" y="433539"/>
                </a:lnTo>
                <a:cubicBezTo>
                  <a:pt x="3718761" y="429352"/>
                  <a:pt x="3698542" y="424831"/>
                  <a:pt x="3678672" y="418781"/>
                </a:cubicBezTo>
                <a:cubicBezTo>
                  <a:pt x="3673959" y="417252"/>
                  <a:pt x="3673196" y="409228"/>
                  <a:pt x="3678800" y="408336"/>
                </a:cubicBezTo>
                <a:cubicBezTo>
                  <a:pt x="3717519" y="402095"/>
                  <a:pt x="3753564" y="410374"/>
                  <a:pt x="3791393" y="418908"/>
                </a:cubicBezTo>
                <a:cubicBezTo>
                  <a:pt x="3814701" y="424130"/>
                  <a:pt x="3838265" y="429480"/>
                  <a:pt x="3861701" y="435211"/>
                </a:cubicBezTo>
                <a:cubicBezTo>
                  <a:pt x="3849092" y="425531"/>
                  <a:pt x="3836355" y="416106"/>
                  <a:pt x="3823363" y="407063"/>
                </a:cubicBezTo>
                <a:cubicBezTo>
                  <a:pt x="3785152" y="409355"/>
                  <a:pt x="3744776" y="396364"/>
                  <a:pt x="3708603" y="387447"/>
                </a:cubicBezTo>
                <a:lnTo>
                  <a:pt x="3652412" y="377399"/>
                </a:lnTo>
                <a:lnTo>
                  <a:pt x="3651790" y="381465"/>
                </a:lnTo>
                <a:cubicBezTo>
                  <a:pt x="3650594" y="383639"/>
                  <a:pt x="3648549" y="385302"/>
                  <a:pt x="3645556" y="385844"/>
                </a:cubicBezTo>
                <a:cubicBezTo>
                  <a:pt x="3634729" y="387755"/>
                  <a:pt x="3624795" y="388264"/>
                  <a:pt x="3613969" y="385334"/>
                </a:cubicBezTo>
                <a:cubicBezTo>
                  <a:pt x="3609383" y="384188"/>
                  <a:pt x="3604289" y="380622"/>
                  <a:pt x="3604289" y="375144"/>
                </a:cubicBezTo>
                <a:lnTo>
                  <a:pt x="3605787" y="370050"/>
                </a:lnTo>
                <a:lnTo>
                  <a:pt x="3565695" y="364140"/>
                </a:lnTo>
                <a:cubicBezTo>
                  <a:pt x="3558308" y="362738"/>
                  <a:pt x="3555378" y="351274"/>
                  <a:pt x="3563657" y="348600"/>
                </a:cubicBezTo>
                <a:cubicBezTo>
                  <a:pt x="3595118" y="338537"/>
                  <a:pt x="3627979" y="341340"/>
                  <a:pt x="3660204" y="347708"/>
                </a:cubicBezTo>
                <a:cubicBezTo>
                  <a:pt x="3654854" y="344270"/>
                  <a:pt x="3649504" y="340831"/>
                  <a:pt x="3644027" y="337647"/>
                </a:cubicBezTo>
                <a:cubicBezTo>
                  <a:pt x="3642498" y="337774"/>
                  <a:pt x="3641098" y="338283"/>
                  <a:pt x="3639315" y="337519"/>
                </a:cubicBezTo>
                <a:cubicBezTo>
                  <a:pt x="3614477" y="327329"/>
                  <a:pt x="3589386" y="317649"/>
                  <a:pt x="3564294" y="307969"/>
                </a:cubicBezTo>
                <a:cubicBezTo>
                  <a:pt x="3547354" y="301474"/>
                  <a:pt x="3529268" y="297908"/>
                  <a:pt x="3519970" y="281604"/>
                </a:cubicBezTo>
                <a:cubicBezTo>
                  <a:pt x="3517678" y="277656"/>
                  <a:pt x="3519715" y="271287"/>
                  <a:pt x="3524683" y="270523"/>
                </a:cubicBezTo>
                <a:cubicBezTo>
                  <a:pt x="3543406" y="267720"/>
                  <a:pt x="3560473" y="278929"/>
                  <a:pt x="3577542" y="286571"/>
                </a:cubicBezTo>
                <a:cubicBezTo>
                  <a:pt x="3560091" y="273962"/>
                  <a:pt x="3543278" y="260843"/>
                  <a:pt x="3527867" y="247597"/>
                </a:cubicBezTo>
                <a:cubicBezTo>
                  <a:pt x="3517040" y="238299"/>
                  <a:pt x="3530542" y="223269"/>
                  <a:pt x="3542133" y="228746"/>
                </a:cubicBezTo>
                <a:cubicBezTo>
                  <a:pt x="3589260" y="251163"/>
                  <a:pt x="3629762" y="280203"/>
                  <a:pt x="3672304" y="304785"/>
                </a:cubicBezTo>
                <a:cubicBezTo>
                  <a:pt x="3704019" y="318158"/>
                  <a:pt x="3735733" y="331533"/>
                  <a:pt x="3766938" y="345670"/>
                </a:cubicBezTo>
                <a:cubicBezTo>
                  <a:pt x="3777892" y="348473"/>
                  <a:pt x="3789101" y="350893"/>
                  <a:pt x="3800946" y="352422"/>
                </a:cubicBezTo>
                <a:cubicBezTo>
                  <a:pt x="3836355" y="356879"/>
                  <a:pt x="3874311" y="357134"/>
                  <a:pt x="3908445" y="345670"/>
                </a:cubicBezTo>
                <a:lnTo>
                  <a:pt x="3867675" y="314688"/>
                </a:lnTo>
                <a:lnTo>
                  <a:pt x="3866669" y="315663"/>
                </a:lnTo>
                <a:cubicBezTo>
                  <a:pt x="3845524" y="318720"/>
                  <a:pt x="3820560" y="306239"/>
                  <a:pt x="3801583" y="297577"/>
                </a:cubicBezTo>
                <a:cubicBezTo>
                  <a:pt x="3793941" y="294138"/>
                  <a:pt x="3795342" y="281018"/>
                  <a:pt x="3804767" y="282293"/>
                </a:cubicBezTo>
                <a:lnTo>
                  <a:pt x="3809666" y="283090"/>
                </a:lnTo>
                <a:lnTo>
                  <a:pt x="3808621" y="280745"/>
                </a:lnTo>
                <a:cubicBezTo>
                  <a:pt x="3809862" y="277019"/>
                  <a:pt x="3813365" y="273898"/>
                  <a:pt x="3817886" y="274726"/>
                </a:cubicBezTo>
                <a:cubicBezTo>
                  <a:pt x="3833553" y="277656"/>
                  <a:pt x="3852149" y="282623"/>
                  <a:pt x="3869980" y="289883"/>
                </a:cubicBezTo>
                <a:cubicBezTo>
                  <a:pt x="3853295" y="279948"/>
                  <a:pt x="3836992" y="269504"/>
                  <a:pt x="3820052" y="259442"/>
                </a:cubicBezTo>
                <a:cubicBezTo>
                  <a:pt x="3785661" y="239063"/>
                  <a:pt x="3743758" y="237534"/>
                  <a:pt x="3710259" y="214990"/>
                </a:cubicBezTo>
                <a:cubicBezTo>
                  <a:pt x="3704527" y="211042"/>
                  <a:pt x="3707075" y="202253"/>
                  <a:pt x="3714335" y="203272"/>
                </a:cubicBezTo>
                <a:cubicBezTo>
                  <a:pt x="3749235" y="208240"/>
                  <a:pt x="3783497" y="220594"/>
                  <a:pt x="3815721" y="234860"/>
                </a:cubicBezTo>
                <a:cubicBezTo>
                  <a:pt x="3822089" y="237661"/>
                  <a:pt x="3827821" y="241228"/>
                  <a:pt x="3833552" y="244922"/>
                </a:cubicBezTo>
                <a:cubicBezTo>
                  <a:pt x="3830113" y="241737"/>
                  <a:pt x="3827312" y="239189"/>
                  <a:pt x="3824891" y="237025"/>
                </a:cubicBezTo>
                <a:cubicBezTo>
                  <a:pt x="3791266" y="225052"/>
                  <a:pt x="3759296" y="209895"/>
                  <a:pt x="3725034" y="199323"/>
                </a:cubicBezTo>
                <a:cubicBezTo>
                  <a:pt x="3684022" y="186842"/>
                  <a:pt x="3638296" y="187605"/>
                  <a:pt x="3599320" y="170539"/>
                </a:cubicBezTo>
                <a:cubicBezTo>
                  <a:pt x="3592953" y="167736"/>
                  <a:pt x="3596519" y="159330"/>
                  <a:pt x="3602123" y="158565"/>
                </a:cubicBezTo>
                <a:cubicBezTo>
                  <a:pt x="3619828" y="156145"/>
                  <a:pt x="3640079" y="156654"/>
                  <a:pt x="3661349" y="159457"/>
                </a:cubicBezTo>
                <a:cubicBezTo>
                  <a:pt x="3625686" y="146593"/>
                  <a:pt x="3590405" y="132709"/>
                  <a:pt x="3559072" y="112839"/>
                </a:cubicBezTo>
                <a:cubicBezTo>
                  <a:pt x="3527102" y="92589"/>
                  <a:pt x="3503699" y="65299"/>
                  <a:pt x="3485898" y="34301"/>
                </a:cubicBezTo>
                <a:lnTo>
                  <a:pt x="3472441" y="1"/>
                </a:lnTo>
                <a:lnTo>
                  <a:pt x="3501751" y="1"/>
                </a:lnTo>
                <a:lnTo>
                  <a:pt x="3536654" y="50254"/>
                </a:lnTo>
                <a:cubicBezTo>
                  <a:pt x="3566269" y="82621"/>
                  <a:pt x="3604479" y="107555"/>
                  <a:pt x="3650141" y="127743"/>
                </a:cubicBezTo>
                <a:cubicBezTo>
                  <a:pt x="3704274" y="151688"/>
                  <a:pt x="3766557" y="164169"/>
                  <a:pt x="3816867" y="196012"/>
                </a:cubicBezTo>
                <a:cubicBezTo>
                  <a:pt x="3871763" y="230784"/>
                  <a:pt x="3909591" y="281476"/>
                  <a:pt x="3955700" y="326310"/>
                </a:cubicBezTo>
                <a:cubicBezTo>
                  <a:pt x="3960029" y="330641"/>
                  <a:pt x="3960412" y="339047"/>
                  <a:pt x="3956845" y="343888"/>
                </a:cubicBezTo>
                <a:cubicBezTo>
                  <a:pt x="3930989" y="379678"/>
                  <a:pt x="3883227" y="385919"/>
                  <a:pt x="3838138" y="384263"/>
                </a:cubicBezTo>
                <a:cubicBezTo>
                  <a:pt x="3868323" y="405025"/>
                  <a:pt x="3896600" y="429734"/>
                  <a:pt x="3926150" y="450495"/>
                </a:cubicBezTo>
                <a:cubicBezTo>
                  <a:pt x="3934811" y="456482"/>
                  <a:pt x="3932008" y="470620"/>
                  <a:pt x="3922584" y="474058"/>
                </a:cubicBezTo>
                <a:cubicBezTo>
                  <a:pt x="3913540" y="477370"/>
                  <a:pt x="3904370" y="480427"/>
                  <a:pt x="3895199" y="483611"/>
                </a:cubicBezTo>
                <a:cubicBezTo>
                  <a:pt x="3929716" y="498768"/>
                  <a:pt x="3954298" y="522587"/>
                  <a:pt x="3975442" y="560160"/>
                </a:cubicBezTo>
                <a:cubicBezTo>
                  <a:pt x="3979390" y="567038"/>
                  <a:pt x="3974677" y="578374"/>
                  <a:pt x="3966271" y="579139"/>
                </a:cubicBezTo>
                <a:cubicBezTo>
                  <a:pt x="3960795" y="579648"/>
                  <a:pt x="3955445" y="580285"/>
                  <a:pt x="3950095" y="580794"/>
                </a:cubicBezTo>
                <a:cubicBezTo>
                  <a:pt x="3972895" y="596332"/>
                  <a:pt x="3994546" y="612382"/>
                  <a:pt x="4012888" y="634289"/>
                </a:cubicBezTo>
                <a:cubicBezTo>
                  <a:pt x="4017346" y="639638"/>
                  <a:pt x="4018239" y="649700"/>
                  <a:pt x="4010596" y="653140"/>
                </a:cubicBezTo>
                <a:cubicBezTo>
                  <a:pt x="3960284" y="675812"/>
                  <a:pt x="3899657" y="679887"/>
                  <a:pt x="3840431" y="673392"/>
                </a:cubicBezTo>
                <a:cubicBezTo>
                  <a:pt x="3871127" y="700775"/>
                  <a:pt x="3894817" y="740260"/>
                  <a:pt x="3920673" y="771211"/>
                </a:cubicBezTo>
                <a:cubicBezTo>
                  <a:pt x="3926659" y="778471"/>
                  <a:pt x="3924495" y="791081"/>
                  <a:pt x="3914177" y="793118"/>
                </a:cubicBezTo>
                <a:cubicBezTo>
                  <a:pt x="3909591" y="794009"/>
                  <a:pt x="3905262" y="794901"/>
                  <a:pt x="3901569" y="796302"/>
                </a:cubicBezTo>
                <a:cubicBezTo>
                  <a:pt x="3904115" y="798595"/>
                  <a:pt x="3904243" y="801524"/>
                  <a:pt x="3902841" y="803689"/>
                </a:cubicBezTo>
                <a:cubicBezTo>
                  <a:pt x="3929843" y="831329"/>
                  <a:pt x="3945255" y="870813"/>
                  <a:pt x="3957101" y="907368"/>
                </a:cubicBezTo>
                <a:cubicBezTo>
                  <a:pt x="3959902" y="915902"/>
                  <a:pt x="3956336" y="924054"/>
                  <a:pt x="3947166" y="926219"/>
                </a:cubicBezTo>
                <a:cubicBezTo>
                  <a:pt x="3944364" y="926982"/>
                  <a:pt x="3941561" y="927238"/>
                  <a:pt x="3938760" y="927874"/>
                </a:cubicBezTo>
                <a:cubicBezTo>
                  <a:pt x="3942326" y="933734"/>
                  <a:pt x="3945764" y="939719"/>
                  <a:pt x="3950478" y="946725"/>
                </a:cubicBezTo>
                <a:cubicBezTo>
                  <a:pt x="3955954" y="955004"/>
                  <a:pt x="3952643" y="971053"/>
                  <a:pt x="3939650" y="968888"/>
                </a:cubicBezTo>
                <a:cubicBezTo>
                  <a:pt x="3893161" y="961246"/>
                  <a:pt x="3847182" y="951183"/>
                  <a:pt x="3803875" y="936282"/>
                </a:cubicBezTo>
                <a:cubicBezTo>
                  <a:pt x="3834445" y="968888"/>
                  <a:pt x="3860810" y="1005570"/>
                  <a:pt x="3884500" y="1043143"/>
                </a:cubicBezTo>
                <a:cubicBezTo>
                  <a:pt x="3890614" y="1052823"/>
                  <a:pt x="3883736" y="1063905"/>
                  <a:pt x="3872528" y="1063141"/>
                </a:cubicBezTo>
                <a:cubicBezTo>
                  <a:pt x="3861956" y="1062376"/>
                  <a:pt x="3851513" y="1061103"/>
                  <a:pt x="3841067" y="1059575"/>
                </a:cubicBezTo>
                <a:cubicBezTo>
                  <a:pt x="3873674" y="1104663"/>
                  <a:pt x="3864757" y="1157394"/>
                  <a:pt x="3851002" y="1216493"/>
                </a:cubicBezTo>
                <a:cubicBezTo>
                  <a:pt x="3848963" y="1225537"/>
                  <a:pt x="3837755" y="1227320"/>
                  <a:pt x="3830878" y="1223371"/>
                </a:cubicBezTo>
                <a:cubicBezTo>
                  <a:pt x="3813810" y="1213691"/>
                  <a:pt x="3795851" y="1204138"/>
                  <a:pt x="3777892" y="1194076"/>
                </a:cubicBezTo>
                <a:cubicBezTo>
                  <a:pt x="3792285" y="1244259"/>
                  <a:pt x="3776108" y="1306798"/>
                  <a:pt x="3768722" y="1363605"/>
                </a:cubicBezTo>
                <a:cubicBezTo>
                  <a:pt x="3767703" y="1371119"/>
                  <a:pt x="3760824" y="1376214"/>
                  <a:pt x="3753437" y="1375450"/>
                </a:cubicBezTo>
                <a:cubicBezTo>
                  <a:pt x="3750635" y="1375068"/>
                  <a:pt x="3699178" y="1476198"/>
                  <a:pt x="3691664" y="1487789"/>
                </a:cubicBezTo>
                <a:cubicBezTo>
                  <a:pt x="3687079" y="1494667"/>
                  <a:pt x="3677143" y="1494285"/>
                  <a:pt x="3672049" y="1488554"/>
                </a:cubicBezTo>
                <a:cubicBezTo>
                  <a:pt x="3644409" y="1457730"/>
                  <a:pt x="3619699" y="1420793"/>
                  <a:pt x="3601487" y="1381181"/>
                </a:cubicBezTo>
                <a:cubicBezTo>
                  <a:pt x="3603651" y="1406655"/>
                  <a:pt x="3603524" y="1432383"/>
                  <a:pt x="3597665" y="1456839"/>
                </a:cubicBezTo>
                <a:cubicBezTo>
                  <a:pt x="3582637" y="1519249"/>
                  <a:pt x="3538566" y="1563574"/>
                  <a:pt x="3517295" y="1622927"/>
                </a:cubicBezTo>
                <a:cubicBezTo>
                  <a:pt x="3513857" y="1632607"/>
                  <a:pt x="3500355" y="1637575"/>
                  <a:pt x="3493095" y="1628660"/>
                </a:cubicBezTo>
                <a:cubicBezTo>
                  <a:pt x="3479849" y="1612483"/>
                  <a:pt x="3466093" y="1594142"/>
                  <a:pt x="3454885" y="1574655"/>
                </a:cubicBezTo>
                <a:cubicBezTo>
                  <a:pt x="3447242" y="1602294"/>
                  <a:pt x="3427373" y="1628404"/>
                  <a:pt x="3405975" y="1653369"/>
                </a:cubicBezTo>
                <a:cubicBezTo>
                  <a:pt x="3401134" y="1661266"/>
                  <a:pt x="3395659" y="1668908"/>
                  <a:pt x="3391964" y="1676677"/>
                </a:cubicBezTo>
                <a:cubicBezTo>
                  <a:pt x="3385596" y="1690306"/>
                  <a:pt x="3374770" y="1699221"/>
                  <a:pt x="3363433" y="1709284"/>
                </a:cubicBezTo>
                <a:cubicBezTo>
                  <a:pt x="3359103" y="1713106"/>
                  <a:pt x="3355027" y="1717309"/>
                  <a:pt x="3351207" y="1721639"/>
                </a:cubicBezTo>
                <a:cubicBezTo>
                  <a:pt x="3350569" y="1723422"/>
                  <a:pt x="3349423" y="1725205"/>
                  <a:pt x="3347512" y="1726479"/>
                </a:cubicBezTo>
                <a:cubicBezTo>
                  <a:pt x="3346620" y="1727116"/>
                  <a:pt x="3345602" y="1727752"/>
                  <a:pt x="3343946" y="1728517"/>
                </a:cubicBezTo>
                <a:cubicBezTo>
                  <a:pt x="3338087" y="1733356"/>
                  <a:pt x="3328789" y="1732464"/>
                  <a:pt x="3323694" y="1726733"/>
                </a:cubicBezTo>
                <a:cubicBezTo>
                  <a:pt x="3309684" y="1711195"/>
                  <a:pt x="3298858" y="1690560"/>
                  <a:pt x="3292744" y="1668399"/>
                </a:cubicBezTo>
                <a:cubicBezTo>
                  <a:pt x="3274913" y="1690433"/>
                  <a:pt x="3254405" y="1710176"/>
                  <a:pt x="3231352" y="1727243"/>
                </a:cubicBezTo>
                <a:cubicBezTo>
                  <a:pt x="3172635" y="1770803"/>
                  <a:pt x="3083986" y="1760741"/>
                  <a:pt x="3034058" y="1814109"/>
                </a:cubicBezTo>
                <a:cubicBezTo>
                  <a:pt x="3027944" y="1820732"/>
                  <a:pt x="3014825" y="1817802"/>
                  <a:pt x="3011513" y="1809524"/>
                </a:cubicBezTo>
                <a:cubicBezTo>
                  <a:pt x="2984766" y="1742527"/>
                  <a:pt x="3001578" y="1686358"/>
                  <a:pt x="3042973" y="1628787"/>
                </a:cubicBezTo>
                <a:cubicBezTo>
                  <a:pt x="3062206" y="1602040"/>
                  <a:pt x="3086024" y="1578475"/>
                  <a:pt x="3109205" y="1555040"/>
                </a:cubicBezTo>
                <a:cubicBezTo>
                  <a:pt x="3119140" y="1544977"/>
                  <a:pt x="3128820" y="1533388"/>
                  <a:pt x="3138627" y="1521924"/>
                </a:cubicBezTo>
                <a:cubicBezTo>
                  <a:pt x="3103474" y="1529821"/>
                  <a:pt x="3065263" y="1530585"/>
                  <a:pt x="3035330" y="1530967"/>
                </a:cubicBezTo>
                <a:cubicBezTo>
                  <a:pt x="3024504" y="1531094"/>
                  <a:pt x="3020175" y="1518103"/>
                  <a:pt x="3025014" y="1510079"/>
                </a:cubicBezTo>
                <a:cubicBezTo>
                  <a:pt x="3062205" y="1447923"/>
                  <a:pt x="3109460" y="1389460"/>
                  <a:pt x="3167157" y="1344753"/>
                </a:cubicBezTo>
                <a:cubicBezTo>
                  <a:pt x="3127292" y="1353796"/>
                  <a:pt x="3083859" y="1353542"/>
                  <a:pt x="3045139" y="1369463"/>
                </a:cubicBezTo>
                <a:cubicBezTo>
                  <a:pt x="3030236" y="1375450"/>
                  <a:pt x="3020938" y="1357999"/>
                  <a:pt x="3028070" y="1346410"/>
                </a:cubicBezTo>
                <a:cubicBezTo>
                  <a:pt x="3066408" y="1283617"/>
                  <a:pt x="3107167" y="1223626"/>
                  <a:pt x="3156332" y="1172423"/>
                </a:cubicBezTo>
                <a:cubicBezTo>
                  <a:pt x="3124362" y="1180065"/>
                  <a:pt x="3091883" y="1186052"/>
                  <a:pt x="3066537" y="1208851"/>
                </a:cubicBezTo>
                <a:cubicBezTo>
                  <a:pt x="3054691" y="1219550"/>
                  <a:pt x="3038897" y="1201718"/>
                  <a:pt x="3047431" y="1189618"/>
                </a:cubicBezTo>
                <a:cubicBezTo>
                  <a:pt x="3089463" y="1130137"/>
                  <a:pt x="3095831" y="1056008"/>
                  <a:pt x="3133532" y="994235"/>
                </a:cubicBezTo>
                <a:cubicBezTo>
                  <a:pt x="3134807" y="992324"/>
                  <a:pt x="3136335" y="990413"/>
                  <a:pt x="3137608" y="988502"/>
                </a:cubicBezTo>
                <a:cubicBezTo>
                  <a:pt x="3101946" y="1002513"/>
                  <a:pt x="3065899" y="1015887"/>
                  <a:pt x="3034567" y="1037667"/>
                </a:cubicBezTo>
                <a:cubicBezTo>
                  <a:pt x="3026542" y="1043272"/>
                  <a:pt x="3013551" y="1036393"/>
                  <a:pt x="3012277" y="1027222"/>
                </a:cubicBezTo>
                <a:cubicBezTo>
                  <a:pt x="3003998" y="970034"/>
                  <a:pt x="3018136" y="924308"/>
                  <a:pt x="3049468" y="876290"/>
                </a:cubicBezTo>
                <a:cubicBezTo>
                  <a:pt x="3066027" y="850944"/>
                  <a:pt x="3086407" y="824706"/>
                  <a:pt x="3108058" y="799613"/>
                </a:cubicBezTo>
                <a:cubicBezTo>
                  <a:pt x="3081821" y="814388"/>
                  <a:pt x="3056474" y="826871"/>
                  <a:pt x="3034058" y="836169"/>
                </a:cubicBezTo>
                <a:cubicBezTo>
                  <a:pt x="3021448" y="841392"/>
                  <a:pt x="3012023" y="827508"/>
                  <a:pt x="3013552" y="816681"/>
                </a:cubicBezTo>
                <a:cubicBezTo>
                  <a:pt x="3025905" y="727906"/>
                  <a:pt x="3018137" y="637982"/>
                  <a:pt x="3044884" y="551371"/>
                </a:cubicBezTo>
                <a:cubicBezTo>
                  <a:pt x="3050870" y="531757"/>
                  <a:pt x="3058766" y="510486"/>
                  <a:pt x="3068192" y="488706"/>
                </a:cubicBezTo>
                <a:cubicBezTo>
                  <a:pt x="3056474" y="498895"/>
                  <a:pt x="3044374" y="508703"/>
                  <a:pt x="3031127" y="517110"/>
                </a:cubicBezTo>
                <a:cubicBezTo>
                  <a:pt x="2982474" y="548060"/>
                  <a:pt x="2923628" y="564873"/>
                  <a:pt x="2871026" y="587671"/>
                </a:cubicBezTo>
                <a:cubicBezTo>
                  <a:pt x="2859307" y="592766"/>
                  <a:pt x="2847462" y="582067"/>
                  <a:pt x="2851028" y="569840"/>
                </a:cubicBezTo>
                <a:cubicBezTo>
                  <a:pt x="2875864" y="484757"/>
                  <a:pt x="2856504" y="395218"/>
                  <a:pt x="2872936" y="308734"/>
                </a:cubicBezTo>
                <a:cubicBezTo>
                  <a:pt x="2888857" y="225052"/>
                  <a:pt x="2962222" y="168628"/>
                  <a:pt x="3032529" y="130671"/>
                </a:cubicBezTo>
                <a:cubicBezTo>
                  <a:pt x="3097869" y="95327"/>
                  <a:pt x="3170374" y="78180"/>
                  <a:pt x="3234998" y="43821"/>
                </a:cubicBezTo>
                <a:close/>
                <a:moveTo>
                  <a:pt x="2195745" y="297167"/>
                </a:moveTo>
                <a:lnTo>
                  <a:pt x="2235213" y="287468"/>
                </a:lnTo>
                <a:lnTo>
                  <a:pt x="2239500" y="292322"/>
                </a:lnTo>
                <a:cubicBezTo>
                  <a:pt x="2240252" y="295021"/>
                  <a:pt x="2239337" y="297863"/>
                  <a:pt x="2236089" y="300633"/>
                </a:cubicBezTo>
                <a:cubicBezTo>
                  <a:pt x="2231186" y="304772"/>
                  <a:pt x="2221792" y="305601"/>
                  <a:pt x="2212606" y="304264"/>
                </a:cubicBezTo>
                <a:close/>
                <a:moveTo>
                  <a:pt x="2004566" y="344147"/>
                </a:moveTo>
                <a:lnTo>
                  <a:pt x="2041058" y="335179"/>
                </a:lnTo>
                <a:lnTo>
                  <a:pt x="2032044" y="371908"/>
                </a:lnTo>
                <a:cubicBezTo>
                  <a:pt x="2050130" y="366559"/>
                  <a:pt x="2067389" y="357229"/>
                  <a:pt x="2083741" y="345750"/>
                </a:cubicBezTo>
                <a:lnTo>
                  <a:pt x="2118917" y="316046"/>
                </a:lnTo>
                <a:lnTo>
                  <a:pt x="2171166" y="303207"/>
                </a:lnTo>
                <a:lnTo>
                  <a:pt x="2133303" y="337264"/>
                </a:lnTo>
                <a:cubicBezTo>
                  <a:pt x="2117383" y="350510"/>
                  <a:pt x="2099677" y="365412"/>
                  <a:pt x="2080572" y="376875"/>
                </a:cubicBezTo>
                <a:cubicBezTo>
                  <a:pt x="2136996" y="368596"/>
                  <a:pt x="2193804" y="357133"/>
                  <a:pt x="2248318" y="346051"/>
                </a:cubicBezTo>
                <a:cubicBezTo>
                  <a:pt x="2260545" y="343504"/>
                  <a:pt x="2272390" y="340320"/>
                  <a:pt x="2283852" y="336627"/>
                </a:cubicBezTo>
                <a:cubicBezTo>
                  <a:pt x="2279395" y="335608"/>
                  <a:pt x="2275191" y="334080"/>
                  <a:pt x="2271371" y="331659"/>
                </a:cubicBezTo>
                <a:cubicBezTo>
                  <a:pt x="2268314" y="329748"/>
                  <a:pt x="2267422" y="324909"/>
                  <a:pt x="2269716" y="322106"/>
                </a:cubicBezTo>
                <a:cubicBezTo>
                  <a:pt x="2280032" y="309625"/>
                  <a:pt x="2293533" y="311153"/>
                  <a:pt x="2309582" y="311280"/>
                </a:cubicBezTo>
                <a:cubicBezTo>
                  <a:pt x="2326012" y="311407"/>
                  <a:pt x="2340151" y="309242"/>
                  <a:pt x="2354925" y="304020"/>
                </a:cubicBezTo>
                <a:cubicBezTo>
                  <a:pt x="2361548" y="300072"/>
                  <a:pt x="2368044" y="296250"/>
                  <a:pt x="2374412" y="292047"/>
                </a:cubicBezTo>
                <a:lnTo>
                  <a:pt x="2374158" y="292047"/>
                </a:lnTo>
                <a:cubicBezTo>
                  <a:pt x="2355816" y="296378"/>
                  <a:pt x="2329706" y="303638"/>
                  <a:pt x="2311874" y="295231"/>
                </a:cubicBezTo>
                <a:cubicBezTo>
                  <a:pt x="2306652" y="292812"/>
                  <a:pt x="2308817" y="286189"/>
                  <a:pt x="2312383" y="283768"/>
                </a:cubicBezTo>
                <a:cubicBezTo>
                  <a:pt x="2325758" y="274598"/>
                  <a:pt x="2347537" y="276509"/>
                  <a:pt x="2363331" y="273961"/>
                </a:cubicBezTo>
                <a:cubicBezTo>
                  <a:pt x="2380526" y="271159"/>
                  <a:pt x="2397848" y="266829"/>
                  <a:pt x="2414660" y="261606"/>
                </a:cubicBezTo>
                <a:cubicBezTo>
                  <a:pt x="2419883" y="257276"/>
                  <a:pt x="2424978" y="252944"/>
                  <a:pt x="2430072" y="248487"/>
                </a:cubicBezTo>
                <a:cubicBezTo>
                  <a:pt x="2425996" y="249124"/>
                  <a:pt x="2421666" y="249761"/>
                  <a:pt x="2417717" y="250143"/>
                </a:cubicBezTo>
                <a:cubicBezTo>
                  <a:pt x="2406700" y="251226"/>
                  <a:pt x="2392530" y="253041"/>
                  <a:pt x="2378695" y="253025"/>
                </a:cubicBezTo>
                <a:lnTo>
                  <a:pt x="2376939" y="252640"/>
                </a:lnTo>
                <a:lnTo>
                  <a:pt x="2490570" y="224717"/>
                </a:lnTo>
                <a:lnTo>
                  <a:pt x="2489171" y="226452"/>
                </a:lnTo>
                <a:cubicBezTo>
                  <a:pt x="2461659" y="256384"/>
                  <a:pt x="2430072" y="284914"/>
                  <a:pt x="2398867" y="311153"/>
                </a:cubicBezTo>
                <a:cubicBezTo>
                  <a:pt x="2352760" y="350000"/>
                  <a:pt x="2290604" y="364393"/>
                  <a:pt x="2233033" y="376366"/>
                </a:cubicBezTo>
                <a:cubicBezTo>
                  <a:pt x="2161961" y="391268"/>
                  <a:pt x="2086941" y="407444"/>
                  <a:pt x="2015232" y="414067"/>
                </a:cubicBezTo>
                <a:cubicBezTo>
                  <a:pt x="2003896" y="415086"/>
                  <a:pt x="1996381" y="406935"/>
                  <a:pt x="1998546" y="395598"/>
                </a:cubicBezTo>
                <a:cubicBezTo>
                  <a:pt x="2001221" y="381333"/>
                  <a:pt x="2002145" y="367067"/>
                  <a:pt x="2003308" y="352818"/>
                </a:cubicBezTo>
                <a:close/>
                <a:moveTo>
                  <a:pt x="1724841" y="412885"/>
                </a:moveTo>
                <a:lnTo>
                  <a:pt x="1763899" y="403287"/>
                </a:lnTo>
                <a:lnTo>
                  <a:pt x="1812349" y="438569"/>
                </a:lnTo>
                <a:cubicBezTo>
                  <a:pt x="1864841" y="466638"/>
                  <a:pt x="1925436" y="483928"/>
                  <a:pt x="1986319" y="506536"/>
                </a:cubicBezTo>
                <a:cubicBezTo>
                  <a:pt x="2041851" y="527171"/>
                  <a:pt x="2092799" y="485903"/>
                  <a:pt x="2141327" y="462595"/>
                </a:cubicBezTo>
                <a:cubicBezTo>
                  <a:pt x="2190237" y="439032"/>
                  <a:pt x="2239018" y="414831"/>
                  <a:pt x="2287928" y="391012"/>
                </a:cubicBezTo>
                <a:cubicBezTo>
                  <a:pt x="2404854" y="334079"/>
                  <a:pt x="2523562" y="272178"/>
                  <a:pt x="2633482" y="203016"/>
                </a:cubicBezTo>
                <a:lnTo>
                  <a:pt x="2678837" y="178453"/>
                </a:lnTo>
                <a:lnTo>
                  <a:pt x="2779196" y="153791"/>
                </a:lnTo>
                <a:lnTo>
                  <a:pt x="2779574" y="154798"/>
                </a:lnTo>
                <a:cubicBezTo>
                  <a:pt x="2741109" y="182947"/>
                  <a:pt x="2696784" y="206765"/>
                  <a:pt x="2671819" y="249306"/>
                </a:cubicBezTo>
                <a:cubicBezTo>
                  <a:pt x="2665833" y="259369"/>
                  <a:pt x="2650548" y="248415"/>
                  <a:pt x="2657044" y="238480"/>
                </a:cubicBezTo>
                <a:lnTo>
                  <a:pt x="2709608" y="183662"/>
                </a:lnTo>
                <a:lnTo>
                  <a:pt x="2643671" y="217919"/>
                </a:lnTo>
                <a:cubicBezTo>
                  <a:pt x="2566231" y="265172"/>
                  <a:pt x="2487389" y="307331"/>
                  <a:pt x="2406765" y="349108"/>
                </a:cubicBezTo>
                <a:cubicBezTo>
                  <a:pt x="2315059" y="396617"/>
                  <a:pt x="2223353" y="443998"/>
                  <a:pt x="2131010" y="490360"/>
                </a:cubicBezTo>
                <a:cubicBezTo>
                  <a:pt x="2097894" y="506919"/>
                  <a:pt x="2067835" y="533794"/>
                  <a:pt x="2029880" y="536851"/>
                </a:cubicBezTo>
                <a:cubicBezTo>
                  <a:pt x="2001348" y="539143"/>
                  <a:pt x="1968615" y="523095"/>
                  <a:pt x="1943013" y="513415"/>
                </a:cubicBezTo>
                <a:cubicBezTo>
                  <a:pt x="1871305" y="486158"/>
                  <a:pt x="1803289" y="469218"/>
                  <a:pt x="1738204" y="426039"/>
                </a:cubicBezTo>
                <a:close/>
                <a:moveTo>
                  <a:pt x="1486277" y="471509"/>
                </a:moveTo>
                <a:lnTo>
                  <a:pt x="1534743" y="459599"/>
                </a:lnTo>
                <a:lnTo>
                  <a:pt x="1536260" y="462091"/>
                </a:lnTo>
                <a:cubicBezTo>
                  <a:pt x="1536038" y="465419"/>
                  <a:pt x="1534095" y="468699"/>
                  <a:pt x="1530720" y="469653"/>
                </a:cubicBezTo>
                <a:cubicBezTo>
                  <a:pt x="1522314" y="472009"/>
                  <a:pt x="1513589" y="474397"/>
                  <a:pt x="1504975" y="475082"/>
                </a:cubicBezTo>
                <a:close/>
                <a:moveTo>
                  <a:pt x="908847" y="613406"/>
                </a:moveTo>
                <a:lnTo>
                  <a:pt x="932492" y="607595"/>
                </a:lnTo>
                <a:lnTo>
                  <a:pt x="915145" y="655813"/>
                </a:lnTo>
                <a:cubicBezTo>
                  <a:pt x="912598" y="666767"/>
                  <a:pt x="910814" y="672881"/>
                  <a:pt x="908649" y="679249"/>
                </a:cubicBezTo>
                <a:cubicBezTo>
                  <a:pt x="928265" y="677848"/>
                  <a:pt x="947879" y="677594"/>
                  <a:pt x="967495" y="677084"/>
                </a:cubicBezTo>
                <a:cubicBezTo>
                  <a:pt x="958196" y="673518"/>
                  <a:pt x="950936" y="667787"/>
                  <a:pt x="950554" y="657851"/>
                </a:cubicBezTo>
                <a:cubicBezTo>
                  <a:pt x="950426" y="655050"/>
                  <a:pt x="952720" y="653139"/>
                  <a:pt x="955521" y="654031"/>
                </a:cubicBezTo>
                <a:cubicBezTo>
                  <a:pt x="973353" y="659506"/>
                  <a:pt x="991821" y="662819"/>
                  <a:pt x="1010672" y="662563"/>
                </a:cubicBezTo>
                <a:cubicBezTo>
                  <a:pt x="1017677" y="662436"/>
                  <a:pt x="1026338" y="660654"/>
                  <a:pt x="1034999" y="659635"/>
                </a:cubicBezTo>
                <a:cubicBezTo>
                  <a:pt x="1004048" y="659125"/>
                  <a:pt x="972080" y="653139"/>
                  <a:pt x="946224" y="639765"/>
                </a:cubicBezTo>
                <a:cubicBezTo>
                  <a:pt x="943040" y="638108"/>
                  <a:pt x="943294" y="633014"/>
                  <a:pt x="947243" y="632632"/>
                </a:cubicBezTo>
                <a:cubicBezTo>
                  <a:pt x="981760" y="628811"/>
                  <a:pt x="1016404" y="644987"/>
                  <a:pt x="1051685" y="641930"/>
                </a:cubicBezTo>
                <a:cubicBezTo>
                  <a:pt x="1077032" y="639637"/>
                  <a:pt x="1098302" y="633142"/>
                  <a:pt x="1120209" y="624481"/>
                </a:cubicBezTo>
                <a:cubicBezTo>
                  <a:pt x="1122502" y="622315"/>
                  <a:pt x="1124922" y="620405"/>
                  <a:pt x="1127088" y="618112"/>
                </a:cubicBezTo>
                <a:cubicBezTo>
                  <a:pt x="1119319" y="619513"/>
                  <a:pt x="1111421" y="620405"/>
                  <a:pt x="1103270" y="620786"/>
                </a:cubicBezTo>
                <a:cubicBezTo>
                  <a:pt x="1081998" y="621805"/>
                  <a:pt x="1060728" y="619004"/>
                  <a:pt x="1039712" y="616966"/>
                </a:cubicBezTo>
                <a:cubicBezTo>
                  <a:pt x="1024173" y="615437"/>
                  <a:pt x="1007361" y="616710"/>
                  <a:pt x="993477" y="608687"/>
                </a:cubicBezTo>
                <a:cubicBezTo>
                  <a:pt x="990421" y="606903"/>
                  <a:pt x="991184" y="602955"/>
                  <a:pt x="993732" y="601172"/>
                </a:cubicBezTo>
                <a:cubicBezTo>
                  <a:pt x="1015895" y="586270"/>
                  <a:pt x="1056398" y="599516"/>
                  <a:pt x="1081235" y="601299"/>
                </a:cubicBezTo>
                <a:cubicBezTo>
                  <a:pt x="1105435" y="603083"/>
                  <a:pt x="1127979" y="601299"/>
                  <a:pt x="1149758" y="593403"/>
                </a:cubicBezTo>
                <a:cubicBezTo>
                  <a:pt x="1157656" y="584232"/>
                  <a:pt x="1165425" y="574933"/>
                  <a:pt x="1173323" y="565891"/>
                </a:cubicBezTo>
                <a:cubicBezTo>
                  <a:pt x="1171156" y="566655"/>
                  <a:pt x="1168992" y="567291"/>
                  <a:pt x="1166954" y="568056"/>
                </a:cubicBezTo>
                <a:cubicBezTo>
                  <a:pt x="1139951" y="577736"/>
                  <a:pt x="1102123" y="582831"/>
                  <a:pt x="1073847" y="577863"/>
                </a:cubicBezTo>
                <a:lnTo>
                  <a:pt x="1073211" y="573015"/>
                </a:lnTo>
                <a:lnTo>
                  <a:pt x="1130250" y="558999"/>
                </a:lnTo>
                <a:lnTo>
                  <a:pt x="1154472" y="556211"/>
                </a:lnTo>
                <a:lnTo>
                  <a:pt x="1176481" y="547638"/>
                </a:lnTo>
                <a:lnTo>
                  <a:pt x="1422930" y="487076"/>
                </a:lnTo>
                <a:lnTo>
                  <a:pt x="1438632" y="487686"/>
                </a:lnTo>
                <a:cubicBezTo>
                  <a:pt x="1447165" y="489215"/>
                  <a:pt x="1448440" y="502207"/>
                  <a:pt x="1439014" y="503480"/>
                </a:cubicBezTo>
                <a:cubicBezTo>
                  <a:pt x="1377495" y="512268"/>
                  <a:pt x="1319033" y="507046"/>
                  <a:pt x="1259424" y="530737"/>
                </a:cubicBezTo>
                <a:cubicBezTo>
                  <a:pt x="1220449" y="546276"/>
                  <a:pt x="1196630" y="576971"/>
                  <a:pt x="1171666" y="607540"/>
                </a:cubicBezTo>
                <a:cubicBezTo>
                  <a:pt x="1154090" y="648680"/>
                  <a:pt x="1149249" y="692113"/>
                  <a:pt x="1145938" y="737456"/>
                </a:cubicBezTo>
                <a:cubicBezTo>
                  <a:pt x="1157020" y="732744"/>
                  <a:pt x="1168482" y="729305"/>
                  <a:pt x="1180073" y="726248"/>
                </a:cubicBezTo>
                <a:cubicBezTo>
                  <a:pt x="1177144" y="725357"/>
                  <a:pt x="1174087" y="724592"/>
                  <a:pt x="1171666" y="723319"/>
                </a:cubicBezTo>
                <a:cubicBezTo>
                  <a:pt x="1167845" y="721282"/>
                  <a:pt x="1168610" y="716568"/>
                  <a:pt x="1171413" y="714276"/>
                </a:cubicBezTo>
                <a:cubicBezTo>
                  <a:pt x="1184403" y="703704"/>
                  <a:pt x="1205930" y="713257"/>
                  <a:pt x="1221723" y="715295"/>
                </a:cubicBezTo>
                <a:cubicBezTo>
                  <a:pt x="1226818" y="713893"/>
                  <a:pt x="1231913" y="712492"/>
                  <a:pt x="1237008" y="710836"/>
                </a:cubicBezTo>
                <a:cubicBezTo>
                  <a:pt x="1241719" y="709308"/>
                  <a:pt x="1246178" y="707270"/>
                  <a:pt x="1250635" y="705105"/>
                </a:cubicBezTo>
                <a:cubicBezTo>
                  <a:pt x="1232422" y="705359"/>
                  <a:pt x="1214462" y="700774"/>
                  <a:pt x="1202999" y="689566"/>
                </a:cubicBezTo>
                <a:cubicBezTo>
                  <a:pt x="1199560" y="686382"/>
                  <a:pt x="1201853" y="681160"/>
                  <a:pt x="1206311" y="680650"/>
                </a:cubicBezTo>
                <a:cubicBezTo>
                  <a:pt x="1221723" y="678739"/>
                  <a:pt x="1237262" y="684090"/>
                  <a:pt x="1252673" y="685363"/>
                </a:cubicBezTo>
                <a:cubicBezTo>
                  <a:pt x="1262735" y="686255"/>
                  <a:pt x="1272798" y="685745"/>
                  <a:pt x="1282987" y="685363"/>
                </a:cubicBezTo>
                <a:cubicBezTo>
                  <a:pt x="1291012" y="679376"/>
                  <a:pt x="1299035" y="673135"/>
                  <a:pt x="1306932" y="666385"/>
                </a:cubicBezTo>
                <a:cubicBezTo>
                  <a:pt x="1300692" y="666895"/>
                  <a:pt x="1294450" y="667277"/>
                  <a:pt x="1288336" y="667404"/>
                </a:cubicBezTo>
                <a:cubicBezTo>
                  <a:pt x="1266429" y="667913"/>
                  <a:pt x="1233568" y="667277"/>
                  <a:pt x="1216755" y="651355"/>
                </a:cubicBezTo>
                <a:cubicBezTo>
                  <a:pt x="1212934" y="647788"/>
                  <a:pt x="1214208" y="642313"/>
                  <a:pt x="1219303" y="640911"/>
                </a:cubicBezTo>
                <a:cubicBezTo>
                  <a:pt x="1239045" y="635816"/>
                  <a:pt x="1262098" y="644605"/>
                  <a:pt x="1282351" y="645624"/>
                </a:cubicBezTo>
                <a:cubicBezTo>
                  <a:pt x="1300183" y="646515"/>
                  <a:pt x="1318014" y="642313"/>
                  <a:pt x="1335717" y="641930"/>
                </a:cubicBezTo>
                <a:cubicBezTo>
                  <a:pt x="1339793" y="638491"/>
                  <a:pt x="1343870" y="634797"/>
                  <a:pt x="1347945" y="631485"/>
                </a:cubicBezTo>
                <a:cubicBezTo>
                  <a:pt x="1330496" y="632377"/>
                  <a:pt x="1312791" y="630976"/>
                  <a:pt x="1300819" y="622570"/>
                </a:cubicBezTo>
                <a:cubicBezTo>
                  <a:pt x="1297380" y="620150"/>
                  <a:pt x="1296870" y="614291"/>
                  <a:pt x="1301711" y="613017"/>
                </a:cubicBezTo>
                <a:cubicBezTo>
                  <a:pt x="1312791" y="609960"/>
                  <a:pt x="1323236" y="611744"/>
                  <a:pt x="1334571" y="612254"/>
                </a:cubicBezTo>
                <a:cubicBezTo>
                  <a:pt x="1349602" y="612890"/>
                  <a:pt x="1364631" y="611362"/>
                  <a:pt x="1379532" y="609324"/>
                </a:cubicBezTo>
                <a:cubicBezTo>
                  <a:pt x="1384246" y="606521"/>
                  <a:pt x="1389212" y="604102"/>
                  <a:pt x="1394180" y="601682"/>
                </a:cubicBezTo>
                <a:cubicBezTo>
                  <a:pt x="1382845" y="599771"/>
                  <a:pt x="1372019" y="596077"/>
                  <a:pt x="1365650" y="588945"/>
                </a:cubicBezTo>
                <a:cubicBezTo>
                  <a:pt x="1362466" y="585378"/>
                  <a:pt x="1363357" y="580156"/>
                  <a:pt x="1367943" y="578373"/>
                </a:cubicBezTo>
                <a:cubicBezTo>
                  <a:pt x="1384500" y="572005"/>
                  <a:pt x="1404752" y="580283"/>
                  <a:pt x="1421565" y="582576"/>
                </a:cubicBezTo>
                <a:cubicBezTo>
                  <a:pt x="1428061" y="583467"/>
                  <a:pt x="1434556" y="583594"/>
                  <a:pt x="1441052" y="583723"/>
                </a:cubicBezTo>
                <a:cubicBezTo>
                  <a:pt x="1484358" y="571749"/>
                  <a:pt x="1531229" y="570986"/>
                  <a:pt x="1571095" y="588308"/>
                </a:cubicBezTo>
                <a:cubicBezTo>
                  <a:pt x="1576699" y="590856"/>
                  <a:pt x="1575809" y="599007"/>
                  <a:pt x="1569313" y="599134"/>
                </a:cubicBezTo>
                <a:cubicBezTo>
                  <a:pt x="1467671" y="602191"/>
                  <a:pt x="1407427" y="613144"/>
                  <a:pt x="1328840" y="675556"/>
                </a:cubicBezTo>
                <a:cubicBezTo>
                  <a:pt x="1307824" y="707397"/>
                  <a:pt x="1305404" y="754142"/>
                  <a:pt x="1296617" y="790570"/>
                </a:cubicBezTo>
                <a:cubicBezTo>
                  <a:pt x="1317122" y="790570"/>
                  <a:pt x="1338265" y="790697"/>
                  <a:pt x="1359536" y="790824"/>
                </a:cubicBezTo>
                <a:cubicBezTo>
                  <a:pt x="1348710" y="784201"/>
                  <a:pt x="1340176" y="773757"/>
                  <a:pt x="1338393" y="761530"/>
                </a:cubicBezTo>
                <a:cubicBezTo>
                  <a:pt x="1336992" y="752232"/>
                  <a:pt x="1349473" y="750831"/>
                  <a:pt x="1354059" y="756689"/>
                </a:cubicBezTo>
                <a:cubicBezTo>
                  <a:pt x="1364248" y="769936"/>
                  <a:pt x="1377750" y="777578"/>
                  <a:pt x="1389722" y="789042"/>
                </a:cubicBezTo>
                <a:cubicBezTo>
                  <a:pt x="1390105" y="789423"/>
                  <a:pt x="1389722" y="789932"/>
                  <a:pt x="1389978" y="790443"/>
                </a:cubicBezTo>
                <a:cubicBezTo>
                  <a:pt x="1406534" y="790315"/>
                  <a:pt x="1423094" y="790315"/>
                  <a:pt x="1439524" y="789805"/>
                </a:cubicBezTo>
                <a:cubicBezTo>
                  <a:pt x="1420928" y="782928"/>
                  <a:pt x="1403351" y="773502"/>
                  <a:pt x="1393034" y="759619"/>
                </a:cubicBezTo>
                <a:cubicBezTo>
                  <a:pt x="1390231" y="755797"/>
                  <a:pt x="1394563" y="751212"/>
                  <a:pt x="1398638" y="751850"/>
                </a:cubicBezTo>
                <a:cubicBezTo>
                  <a:pt x="1421692" y="755670"/>
                  <a:pt x="1443981" y="771337"/>
                  <a:pt x="1466016" y="779233"/>
                </a:cubicBezTo>
                <a:cubicBezTo>
                  <a:pt x="1475313" y="782546"/>
                  <a:pt x="1484357" y="784584"/>
                  <a:pt x="1493274" y="786112"/>
                </a:cubicBezTo>
                <a:cubicBezTo>
                  <a:pt x="1501806" y="785347"/>
                  <a:pt x="1510596" y="784838"/>
                  <a:pt x="1518875" y="783564"/>
                </a:cubicBezTo>
                <a:cubicBezTo>
                  <a:pt x="1518875" y="783564"/>
                  <a:pt x="1519129" y="783437"/>
                  <a:pt x="1519257" y="783438"/>
                </a:cubicBezTo>
                <a:cubicBezTo>
                  <a:pt x="1499133" y="780890"/>
                  <a:pt x="1476461" y="774138"/>
                  <a:pt x="1462196" y="760002"/>
                </a:cubicBezTo>
                <a:cubicBezTo>
                  <a:pt x="1455700" y="753505"/>
                  <a:pt x="1461304" y="742551"/>
                  <a:pt x="1470474" y="745990"/>
                </a:cubicBezTo>
                <a:cubicBezTo>
                  <a:pt x="1489835" y="753123"/>
                  <a:pt x="1506138" y="760383"/>
                  <a:pt x="1526899" y="763313"/>
                </a:cubicBezTo>
                <a:cubicBezTo>
                  <a:pt x="1529956" y="763822"/>
                  <a:pt x="1533394" y="763695"/>
                  <a:pt x="1536707" y="763695"/>
                </a:cubicBezTo>
                <a:cubicBezTo>
                  <a:pt x="1518238" y="759110"/>
                  <a:pt x="1500916" y="751467"/>
                  <a:pt x="1488306" y="740895"/>
                </a:cubicBezTo>
                <a:cubicBezTo>
                  <a:pt x="1485504" y="738603"/>
                  <a:pt x="1487541" y="733763"/>
                  <a:pt x="1491107" y="733763"/>
                </a:cubicBezTo>
                <a:cubicBezTo>
                  <a:pt x="1526390" y="734399"/>
                  <a:pt x="1558487" y="749430"/>
                  <a:pt x="1594405" y="744335"/>
                </a:cubicBezTo>
                <a:cubicBezTo>
                  <a:pt x="1601027" y="743443"/>
                  <a:pt x="1607014" y="741278"/>
                  <a:pt x="1612618" y="738604"/>
                </a:cubicBezTo>
                <a:cubicBezTo>
                  <a:pt x="1616821" y="735037"/>
                  <a:pt x="1620770" y="731088"/>
                  <a:pt x="1624846" y="727395"/>
                </a:cubicBezTo>
                <a:cubicBezTo>
                  <a:pt x="1605103" y="730706"/>
                  <a:pt x="1582559" y="730961"/>
                  <a:pt x="1564601" y="722427"/>
                </a:cubicBezTo>
                <a:cubicBezTo>
                  <a:pt x="1558868" y="719753"/>
                  <a:pt x="1558614" y="709308"/>
                  <a:pt x="1566129" y="709054"/>
                </a:cubicBezTo>
                <a:cubicBezTo>
                  <a:pt x="1582050" y="708545"/>
                  <a:pt x="1597461" y="711601"/>
                  <a:pt x="1613510" y="710327"/>
                </a:cubicBezTo>
                <a:cubicBezTo>
                  <a:pt x="1623191" y="709563"/>
                  <a:pt x="1632488" y="706761"/>
                  <a:pt x="1641531" y="703450"/>
                </a:cubicBezTo>
                <a:cubicBezTo>
                  <a:pt x="1646753" y="701539"/>
                  <a:pt x="1651211" y="698736"/>
                  <a:pt x="1655796" y="696698"/>
                </a:cubicBezTo>
                <a:cubicBezTo>
                  <a:pt x="1657452" y="695043"/>
                  <a:pt x="1659108" y="693387"/>
                  <a:pt x="1660763" y="691603"/>
                </a:cubicBezTo>
                <a:cubicBezTo>
                  <a:pt x="1662292" y="689565"/>
                  <a:pt x="1663820" y="687528"/>
                  <a:pt x="1665348" y="685618"/>
                </a:cubicBezTo>
                <a:cubicBezTo>
                  <a:pt x="1665731" y="685236"/>
                  <a:pt x="1666240" y="685490"/>
                  <a:pt x="1666623" y="685363"/>
                </a:cubicBezTo>
                <a:cubicBezTo>
                  <a:pt x="1674392" y="676829"/>
                  <a:pt x="1682289" y="668168"/>
                  <a:pt x="1690186" y="659762"/>
                </a:cubicBezTo>
                <a:cubicBezTo>
                  <a:pt x="1723684" y="624099"/>
                  <a:pt x="1766734" y="580157"/>
                  <a:pt x="1810168" y="556720"/>
                </a:cubicBezTo>
                <a:cubicBezTo>
                  <a:pt x="1866591" y="526279"/>
                  <a:pt x="1930149" y="546022"/>
                  <a:pt x="1991669" y="550734"/>
                </a:cubicBezTo>
                <a:cubicBezTo>
                  <a:pt x="1965940" y="542455"/>
                  <a:pt x="1939956" y="535704"/>
                  <a:pt x="1913718" y="529463"/>
                </a:cubicBezTo>
                <a:cubicBezTo>
                  <a:pt x="1865064" y="526533"/>
                  <a:pt x="1817937" y="525897"/>
                  <a:pt x="1768136" y="531247"/>
                </a:cubicBezTo>
                <a:cubicBezTo>
                  <a:pt x="1717315" y="536595"/>
                  <a:pt x="1671845" y="577354"/>
                  <a:pt x="1621280" y="573024"/>
                </a:cubicBezTo>
                <a:cubicBezTo>
                  <a:pt x="1615675" y="572514"/>
                  <a:pt x="1616567" y="564999"/>
                  <a:pt x="1620643" y="563216"/>
                </a:cubicBezTo>
                <a:cubicBezTo>
                  <a:pt x="1673119" y="540289"/>
                  <a:pt x="1724830" y="518764"/>
                  <a:pt x="1782147" y="513160"/>
                </a:cubicBezTo>
                <a:cubicBezTo>
                  <a:pt x="1794502" y="511886"/>
                  <a:pt x="1807748" y="510103"/>
                  <a:pt x="1821248" y="508574"/>
                </a:cubicBezTo>
                <a:cubicBezTo>
                  <a:pt x="1791698" y="502078"/>
                  <a:pt x="1762404" y="494692"/>
                  <a:pt x="1733237" y="486285"/>
                </a:cubicBezTo>
                <a:cubicBezTo>
                  <a:pt x="1705853" y="487432"/>
                  <a:pt x="1676176" y="479661"/>
                  <a:pt x="1649300" y="481828"/>
                </a:cubicBezTo>
                <a:cubicBezTo>
                  <a:pt x="1621153" y="483992"/>
                  <a:pt x="1590965" y="498894"/>
                  <a:pt x="1563453" y="489597"/>
                </a:cubicBezTo>
                <a:cubicBezTo>
                  <a:pt x="1558997" y="488068"/>
                  <a:pt x="1559124" y="481699"/>
                  <a:pt x="1562434" y="479152"/>
                </a:cubicBezTo>
                <a:cubicBezTo>
                  <a:pt x="1585361" y="462085"/>
                  <a:pt x="1620770" y="464250"/>
                  <a:pt x="1648155" y="462721"/>
                </a:cubicBezTo>
                <a:cubicBezTo>
                  <a:pt x="1652230" y="462468"/>
                  <a:pt x="1656816" y="462594"/>
                  <a:pt x="1661146" y="462594"/>
                </a:cubicBezTo>
                <a:cubicBezTo>
                  <a:pt x="1661146" y="462594"/>
                  <a:pt x="1660764" y="462467"/>
                  <a:pt x="1660636" y="462339"/>
                </a:cubicBezTo>
                <a:lnTo>
                  <a:pt x="1590139" y="445987"/>
                </a:lnTo>
                <a:lnTo>
                  <a:pt x="1644381" y="432658"/>
                </a:lnTo>
                <a:lnTo>
                  <a:pt x="1701522" y="461703"/>
                </a:lnTo>
                <a:cubicBezTo>
                  <a:pt x="1715277" y="465269"/>
                  <a:pt x="1729161" y="469091"/>
                  <a:pt x="1743044" y="473038"/>
                </a:cubicBezTo>
                <a:cubicBezTo>
                  <a:pt x="1732600" y="466288"/>
                  <a:pt x="1722410" y="459282"/>
                  <a:pt x="1712093" y="452915"/>
                </a:cubicBezTo>
                <a:lnTo>
                  <a:pt x="1665620" y="427438"/>
                </a:lnTo>
                <a:lnTo>
                  <a:pt x="1692261" y="420892"/>
                </a:lnTo>
                <a:lnTo>
                  <a:pt x="1750256" y="452915"/>
                </a:lnTo>
                <a:cubicBezTo>
                  <a:pt x="1770014" y="464123"/>
                  <a:pt x="1789152" y="476223"/>
                  <a:pt x="1805583" y="490870"/>
                </a:cubicBezTo>
                <a:cubicBezTo>
                  <a:pt x="1824434" y="496220"/>
                  <a:pt x="1843411" y="501059"/>
                  <a:pt x="1862262" y="505645"/>
                </a:cubicBezTo>
                <a:cubicBezTo>
                  <a:pt x="1894358" y="504116"/>
                  <a:pt x="1926073" y="507046"/>
                  <a:pt x="1952057" y="522585"/>
                </a:cubicBezTo>
                <a:cubicBezTo>
                  <a:pt x="1953458" y="523476"/>
                  <a:pt x="1954094" y="525005"/>
                  <a:pt x="1954350" y="526533"/>
                </a:cubicBezTo>
                <a:cubicBezTo>
                  <a:pt x="1980460" y="532775"/>
                  <a:pt x="2006188" y="539908"/>
                  <a:pt x="2032427" y="550225"/>
                </a:cubicBezTo>
                <a:cubicBezTo>
                  <a:pt x="2033955" y="550861"/>
                  <a:pt x="2035611" y="551243"/>
                  <a:pt x="2037139" y="551880"/>
                </a:cubicBezTo>
                <a:cubicBezTo>
                  <a:pt x="2044781" y="555064"/>
                  <a:pt x="2040578" y="564999"/>
                  <a:pt x="2033573" y="564999"/>
                </a:cubicBezTo>
                <a:cubicBezTo>
                  <a:pt x="2033063" y="565382"/>
                  <a:pt x="2033190" y="565891"/>
                  <a:pt x="2032554" y="566145"/>
                </a:cubicBezTo>
                <a:cubicBezTo>
                  <a:pt x="1959317" y="599007"/>
                  <a:pt x="1896141" y="645879"/>
                  <a:pt x="1830419" y="691222"/>
                </a:cubicBezTo>
                <a:cubicBezTo>
                  <a:pt x="1762149" y="738348"/>
                  <a:pt x="1688275" y="775286"/>
                  <a:pt x="1620770" y="824195"/>
                </a:cubicBezTo>
                <a:cubicBezTo>
                  <a:pt x="1563709" y="865463"/>
                  <a:pt x="1505756" y="912716"/>
                  <a:pt x="1458501" y="964682"/>
                </a:cubicBezTo>
                <a:cubicBezTo>
                  <a:pt x="1429716" y="996398"/>
                  <a:pt x="1400040" y="1028496"/>
                  <a:pt x="1354314" y="1018816"/>
                </a:cubicBezTo>
                <a:cubicBezTo>
                  <a:pt x="1351511" y="1018178"/>
                  <a:pt x="1348964" y="1017287"/>
                  <a:pt x="1346162" y="1016649"/>
                </a:cubicBezTo>
                <a:cubicBezTo>
                  <a:pt x="1333808" y="1015886"/>
                  <a:pt x="1321452" y="1014867"/>
                  <a:pt x="1309480" y="1014739"/>
                </a:cubicBezTo>
                <a:cubicBezTo>
                  <a:pt x="1281586" y="1014484"/>
                  <a:pt x="1252546" y="1010791"/>
                  <a:pt x="1224652" y="1008370"/>
                </a:cubicBezTo>
                <a:cubicBezTo>
                  <a:pt x="1221724" y="1008116"/>
                  <a:pt x="1219939" y="1003658"/>
                  <a:pt x="1223123" y="1002384"/>
                </a:cubicBezTo>
                <a:cubicBezTo>
                  <a:pt x="1244140" y="993723"/>
                  <a:pt x="1265538" y="994870"/>
                  <a:pt x="1287317" y="995761"/>
                </a:cubicBezTo>
                <a:cubicBezTo>
                  <a:pt x="1277001" y="990794"/>
                  <a:pt x="1266938" y="985317"/>
                  <a:pt x="1257131" y="979586"/>
                </a:cubicBezTo>
                <a:cubicBezTo>
                  <a:pt x="1256622" y="979457"/>
                  <a:pt x="1256112" y="979330"/>
                  <a:pt x="1255603" y="979203"/>
                </a:cubicBezTo>
                <a:cubicBezTo>
                  <a:pt x="1236179" y="974682"/>
                  <a:pt x="1217010" y="973758"/>
                  <a:pt x="1197873" y="973376"/>
                </a:cubicBezTo>
                <a:lnTo>
                  <a:pt x="1191223" y="973078"/>
                </a:lnTo>
                <a:lnTo>
                  <a:pt x="1198924" y="975307"/>
                </a:lnTo>
                <a:cubicBezTo>
                  <a:pt x="1205547" y="978620"/>
                  <a:pt x="1203255" y="989190"/>
                  <a:pt x="1195867" y="989318"/>
                </a:cubicBezTo>
                <a:cubicBezTo>
                  <a:pt x="1182239" y="989573"/>
                  <a:pt x="1168483" y="987408"/>
                  <a:pt x="1154855" y="986006"/>
                </a:cubicBezTo>
                <a:cubicBezTo>
                  <a:pt x="1142500" y="984733"/>
                  <a:pt x="1130400" y="984224"/>
                  <a:pt x="1119701" y="977728"/>
                </a:cubicBezTo>
                <a:cubicBezTo>
                  <a:pt x="1114733" y="974798"/>
                  <a:pt x="1115879" y="967665"/>
                  <a:pt x="1121229" y="965883"/>
                </a:cubicBezTo>
                <a:lnTo>
                  <a:pt x="1135759" y="965279"/>
                </a:lnTo>
                <a:lnTo>
                  <a:pt x="1137660" y="960735"/>
                </a:lnTo>
                <a:cubicBezTo>
                  <a:pt x="1159058" y="948762"/>
                  <a:pt x="1186060" y="949781"/>
                  <a:pt x="1211788" y="954493"/>
                </a:cubicBezTo>
                <a:cubicBezTo>
                  <a:pt x="1195611" y="947870"/>
                  <a:pt x="1179181" y="942012"/>
                  <a:pt x="1162114" y="937809"/>
                </a:cubicBezTo>
                <a:lnTo>
                  <a:pt x="1121771" y="934257"/>
                </a:lnTo>
                <a:lnTo>
                  <a:pt x="1128234" y="936971"/>
                </a:lnTo>
                <a:cubicBezTo>
                  <a:pt x="1131800" y="939646"/>
                  <a:pt x="1132947" y="945631"/>
                  <a:pt x="1128234" y="948179"/>
                </a:cubicBezTo>
                <a:cubicBezTo>
                  <a:pt x="1116006" y="954674"/>
                  <a:pt x="1095755" y="955312"/>
                  <a:pt x="1084037" y="947542"/>
                </a:cubicBezTo>
                <a:cubicBezTo>
                  <a:pt x="1080471" y="945250"/>
                  <a:pt x="1081235" y="940155"/>
                  <a:pt x="1083273" y="937225"/>
                </a:cubicBezTo>
                <a:lnTo>
                  <a:pt x="1091549" y="931314"/>
                </a:lnTo>
                <a:lnTo>
                  <a:pt x="1054105" y="927364"/>
                </a:lnTo>
                <a:cubicBezTo>
                  <a:pt x="1049137" y="925962"/>
                  <a:pt x="1048756" y="919595"/>
                  <a:pt x="1053468" y="917557"/>
                </a:cubicBezTo>
                <a:cubicBezTo>
                  <a:pt x="1088877" y="902146"/>
                  <a:pt x="1133074" y="907877"/>
                  <a:pt x="1174596" y="922269"/>
                </a:cubicBezTo>
                <a:cubicBezTo>
                  <a:pt x="1169884" y="918576"/>
                  <a:pt x="1165172" y="914882"/>
                  <a:pt x="1160458" y="911188"/>
                </a:cubicBezTo>
                <a:cubicBezTo>
                  <a:pt x="1129889" y="892975"/>
                  <a:pt x="1101614" y="883676"/>
                  <a:pt x="1061365" y="882530"/>
                </a:cubicBezTo>
                <a:cubicBezTo>
                  <a:pt x="1037547" y="881893"/>
                  <a:pt x="1013092" y="884058"/>
                  <a:pt x="990292" y="876289"/>
                </a:cubicBezTo>
                <a:cubicBezTo>
                  <a:pt x="984688" y="874378"/>
                  <a:pt x="985835" y="866609"/>
                  <a:pt x="991185" y="865335"/>
                </a:cubicBezTo>
                <a:cubicBezTo>
                  <a:pt x="1020861" y="858585"/>
                  <a:pt x="1061238" y="859476"/>
                  <a:pt x="1098684" y="868391"/>
                </a:cubicBezTo>
                <a:cubicBezTo>
                  <a:pt x="1075248" y="855145"/>
                  <a:pt x="1053724" y="844574"/>
                  <a:pt x="1022645" y="842408"/>
                </a:cubicBezTo>
                <a:cubicBezTo>
                  <a:pt x="983925" y="839734"/>
                  <a:pt x="944569" y="852853"/>
                  <a:pt x="906485" y="844956"/>
                </a:cubicBezTo>
                <a:cubicBezTo>
                  <a:pt x="900754" y="843810"/>
                  <a:pt x="902027" y="836168"/>
                  <a:pt x="906611" y="834512"/>
                </a:cubicBezTo>
                <a:cubicBezTo>
                  <a:pt x="936416" y="823940"/>
                  <a:pt x="982269" y="816808"/>
                  <a:pt x="1025446" y="820247"/>
                </a:cubicBezTo>
                <a:cubicBezTo>
                  <a:pt x="1006979" y="811330"/>
                  <a:pt x="987365" y="804707"/>
                  <a:pt x="966857" y="799741"/>
                </a:cubicBezTo>
                <a:cubicBezTo>
                  <a:pt x="958069" y="800377"/>
                  <a:pt x="949153" y="801396"/>
                  <a:pt x="939982" y="803307"/>
                </a:cubicBezTo>
                <a:cubicBezTo>
                  <a:pt x="920623" y="807254"/>
                  <a:pt x="899479" y="812732"/>
                  <a:pt x="880246" y="805981"/>
                </a:cubicBezTo>
                <a:cubicBezTo>
                  <a:pt x="875660" y="804326"/>
                  <a:pt x="875151" y="797320"/>
                  <a:pt x="879736" y="795409"/>
                </a:cubicBezTo>
                <a:cubicBezTo>
                  <a:pt x="886359" y="792608"/>
                  <a:pt x="893621" y="790697"/>
                  <a:pt x="901134" y="789169"/>
                </a:cubicBezTo>
                <a:cubicBezTo>
                  <a:pt x="882030" y="787131"/>
                  <a:pt x="862796" y="785602"/>
                  <a:pt x="843564" y="784583"/>
                </a:cubicBezTo>
                <a:cubicBezTo>
                  <a:pt x="814779" y="782928"/>
                  <a:pt x="774784" y="769172"/>
                  <a:pt x="809938" y="805090"/>
                </a:cubicBezTo>
                <a:cubicBezTo>
                  <a:pt x="833884" y="829671"/>
                  <a:pt x="838978" y="863679"/>
                  <a:pt x="868273" y="885460"/>
                </a:cubicBezTo>
                <a:cubicBezTo>
                  <a:pt x="891964" y="903036"/>
                  <a:pt x="925589" y="909150"/>
                  <a:pt x="954249" y="911697"/>
                </a:cubicBezTo>
                <a:cubicBezTo>
                  <a:pt x="961445" y="912334"/>
                  <a:pt x="964883" y="918416"/>
                  <a:pt x="964740" y="924434"/>
                </a:cubicBezTo>
                <a:lnTo>
                  <a:pt x="963900" y="926853"/>
                </a:lnTo>
                <a:lnTo>
                  <a:pt x="974500" y="929582"/>
                </a:lnTo>
                <a:cubicBezTo>
                  <a:pt x="980105" y="931366"/>
                  <a:pt x="978576" y="940791"/>
                  <a:pt x="972716" y="941046"/>
                </a:cubicBezTo>
                <a:cubicBezTo>
                  <a:pt x="955776" y="941492"/>
                  <a:pt x="938996" y="939072"/>
                  <a:pt x="922390" y="935490"/>
                </a:cubicBezTo>
                <a:lnTo>
                  <a:pt x="895452" y="928639"/>
                </a:lnTo>
                <a:lnTo>
                  <a:pt x="891455" y="928081"/>
                </a:lnTo>
                <a:lnTo>
                  <a:pt x="890147" y="927290"/>
                </a:lnTo>
                <a:lnTo>
                  <a:pt x="873114" y="922959"/>
                </a:lnTo>
                <a:cubicBezTo>
                  <a:pt x="844201" y="915445"/>
                  <a:pt x="814652" y="910604"/>
                  <a:pt x="787395" y="898123"/>
                </a:cubicBezTo>
                <a:cubicBezTo>
                  <a:pt x="783319" y="896212"/>
                  <a:pt x="785611" y="890735"/>
                  <a:pt x="789305" y="890352"/>
                </a:cubicBezTo>
                <a:lnTo>
                  <a:pt x="836961" y="894287"/>
                </a:lnTo>
                <a:lnTo>
                  <a:pt x="814906" y="861387"/>
                </a:lnTo>
                <a:cubicBezTo>
                  <a:pt x="808156" y="849351"/>
                  <a:pt x="801596" y="837187"/>
                  <a:pt x="792998" y="826233"/>
                </a:cubicBezTo>
                <a:cubicBezTo>
                  <a:pt x="747146" y="819610"/>
                  <a:pt x="703585" y="802288"/>
                  <a:pt x="656459" y="800122"/>
                </a:cubicBezTo>
                <a:cubicBezTo>
                  <a:pt x="622069" y="798466"/>
                  <a:pt x="588189" y="807255"/>
                  <a:pt x="553927" y="804963"/>
                </a:cubicBezTo>
                <a:cubicBezTo>
                  <a:pt x="562206" y="857438"/>
                  <a:pt x="626146" y="899343"/>
                  <a:pt x="670851" y="913354"/>
                </a:cubicBezTo>
                <a:cubicBezTo>
                  <a:pt x="675055" y="914627"/>
                  <a:pt x="674290" y="920614"/>
                  <a:pt x="670851" y="922142"/>
                </a:cubicBezTo>
                <a:cubicBezTo>
                  <a:pt x="657605" y="928256"/>
                  <a:pt x="642766" y="926568"/>
                  <a:pt x="627913" y="919865"/>
                </a:cubicBezTo>
                <a:lnTo>
                  <a:pt x="603823" y="901747"/>
                </a:lnTo>
                <a:lnTo>
                  <a:pt x="531000" y="905128"/>
                </a:lnTo>
                <a:cubicBezTo>
                  <a:pt x="505144" y="908821"/>
                  <a:pt x="474066" y="921049"/>
                  <a:pt x="448464" y="914426"/>
                </a:cubicBezTo>
                <a:cubicBezTo>
                  <a:pt x="444389" y="913407"/>
                  <a:pt x="443497" y="906657"/>
                  <a:pt x="446937" y="904491"/>
                </a:cubicBezTo>
                <a:cubicBezTo>
                  <a:pt x="457764" y="897486"/>
                  <a:pt x="471360" y="893728"/>
                  <a:pt x="485402" y="891277"/>
                </a:cubicBezTo>
                <a:cubicBezTo>
                  <a:pt x="499445" y="888824"/>
                  <a:pt x="513933" y="887678"/>
                  <a:pt x="526542" y="885895"/>
                </a:cubicBezTo>
                <a:lnTo>
                  <a:pt x="560511" y="882203"/>
                </a:lnTo>
                <a:lnTo>
                  <a:pt x="529982" y="870446"/>
                </a:lnTo>
                <a:lnTo>
                  <a:pt x="511975" y="868925"/>
                </a:lnTo>
                <a:lnTo>
                  <a:pt x="483747" y="875961"/>
                </a:lnTo>
                <a:cubicBezTo>
                  <a:pt x="469227" y="881310"/>
                  <a:pt x="453815" y="889971"/>
                  <a:pt x="438148" y="889589"/>
                </a:cubicBezTo>
                <a:cubicBezTo>
                  <a:pt x="433436" y="889462"/>
                  <a:pt x="430889" y="883602"/>
                  <a:pt x="434455" y="880291"/>
                </a:cubicBezTo>
                <a:lnTo>
                  <a:pt x="451031" y="869606"/>
                </a:lnTo>
                <a:lnTo>
                  <a:pt x="415859" y="874092"/>
                </a:lnTo>
                <a:lnTo>
                  <a:pt x="415210" y="874331"/>
                </a:lnTo>
                <a:lnTo>
                  <a:pt x="414840" y="875196"/>
                </a:lnTo>
                <a:cubicBezTo>
                  <a:pt x="397772" y="881310"/>
                  <a:pt x="382615" y="890608"/>
                  <a:pt x="365422" y="896467"/>
                </a:cubicBezTo>
                <a:lnTo>
                  <a:pt x="363510" y="893360"/>
                </a:lnTo>
                <a:lnTo>
                  <a:pt x="356250" y="896032"/>
                </a:lnTo>
                <a:cubicBezTo>
                  <a:pt x="346697" y="899979"/>
                  <a:pt x="311670" y="908896"/>
                  <a:pt x="322497" y="923544"/>
                </a:cubicBezTo>
                <a:cubicBezTo>
                  <a:pt x="333323" y="938190"/>
                  <a:pt x="351410" y="949017"/>
                  <a:pt x="366184" y="959207"/>
                </a:cubicBezTo>
                <a:cubicBezTo>
                  <a:pt x="381596" y="969842"/>
                  <a:pt x="395990" y="979649"/>
                  <a:pt x="411099" y="988023"/>
                </a:cubicBezTo>
                <a:lnTo>
                  <a:pt x="458960" y="1007688"/>
                </a:lnTo>
                <a:lnTo>
                  <a:pt x="472920" y="1003074"/>
                </a:lnTo>
                <a:cubicBezTo>
                  <a:pt x="503680" y="992885"/>
                  <a:pt x="538388" y="982854"/>
                  <a:pt x="573494" y="976550"/>
                </a:cubicBezTo>
                <a:cubicBezTo>
                  <a:pt x="608601" y="970245"/>
                  <a:pt x="644105" y="967666"/>
                  <a:pt x="676456" y="972379"/>
                </a:cubicBezTo>
                <a:cubicBezTo>
                  <a:pt x="678621" y="972634"/>
                  <a:pt x="679384" y="976072"/>
                  <a:pt x="676966" y="976454"/>
                </a:cubicBezTo>
                <a:cubicBezTo>
                  <a:pt x="646269" y="981676"/>
                  <a:pt x="616338" y="981805"/>
                  <a:pt x="586279" y="989574"/>
                </a:cubicBezTo>
                <a:cubicBezTo>
                  <a:pt x="549596" y="999127"/>
                  <a:pt x="513551" y="1009570"/>
                  <a:pt x="477632" y="1022180"/>
                </a:cubicBezTo>
                <a:cubicBezTo>
                  <a:pt x="420699" y="1042177"/>
                  <a:pt x="361471" y="1079242"/>
                  <a:pt x="301482" y="1086246"/>
                </a:cubicBezTo>
                <a:cubicBezTo>
                  <a:pt x="296005" y="1086884"/>
                  <a:pt x="294603" y="1079878"/>
                  <a:pt x="298296" y="1076948"/>
                </a:cubicBezTo>
                <a:cubicBezTo>
                  <a:pt x="321861" y="1058416"/>
                  <a:pt x="351410" y="1044597"/>
                  <a:pt x="382121" y="1033086"/>
                </a:cubicBezTo>
                <a:lnTo>
                  <a:pt x="431704" y="1016698"/>
                </a:lnTo>
                <a:lnTo>
                  <a:pt x="412356" y="1010074"/>
                </a:lnTo>
                <a:cubicBezTo>
                  <a:pt x="397390" y="1002384"/>
                  <a:pt x="383379" y="990858"/>
                  <a:pt x="369750" y="981114"/>
                </a:cubicBezTo>
                <a:cubicBezTo>
                  <a:pt x="358671" y="983406"/>
                  <a:pt x="349372" y="982133"/>
                  <a:pt x="337272" y="980349"/>
                </a:cubicBezTo>
                <a:lnTo>
                  <a:pt x="318800" y="980426"/>
                </a:lnTo>
                <a:lnTo>
                  <a:pt x="313582" y="986262"/>
                </a:lnTo>
                <a:cubicBezTo>
                  <a:pt x="300845" y="988680"/>
                  <a:pt x="290529" y="994284"/>
                  <a:pt x="277665" y="992502"/>
                </a:cubicBezTo>
                <a:lnTo>
                  <a:pt x="276235" y="989069"/>
                </a:lnTo>
                <a:lnTo>
                  <a:pt x="243867" y="1004240"/>
                </a:lnTo>
                <a:lnTo>
                  <a:pt x="261997" y="1000782"/>
                </a:lnTo>
                <a:cubicBezTo>
                  <a:pt x="268365" y="1000146"/>
                  <a:pt x="271040" y="1010589"/>
                  <a:pt x="265054" y="1013137"/>
                </a:cubicBezTo>
                <a:cubicBezTo>
                  <a:pt x="244675" y="1021415"/>
                  <a:pt x="222639" y="1033261"/>
                  <a:pt x="200222" y="1033133"/>
                </a:cubicBezTo>
                <a:lnTo>
                  <a:pt x="196095" y="1030506"/>
                </a:lnTo>
                <a:lnTo>
                  <a:pt x="185209" y="1037124"/>
                </a:lnTo>
                <a:cubicBezTo>
                  <a:pt x="172839" y="1045913"/>
                  <a:pt x="160993" y="1055497"/>
                  <a:pt x="149657" y="1065432"/>
                </a:cubicBezTo>
                <a:cubicBezTo>
                  <a:pt x="156153" y="1063140"/>
                  <a:pt x="163159" y="1062121"/>
                  <a:pt x="169782" y="1062121"/>
                </a:cubicBezTo>
                <a:cubicBezTo>
                  <a:pt x="176023" y="1062121"/>
                  <a:pt x="179080" y="1071163"/>
                  <a:pt x="173093" y="1074093"/>
                </a:cubicBezTo>
                <a:cubicBezTo>
                  <a:pt x="165197" y="1078042"/>
                  <a:pt x="157045" y="1082627"/>
                  <a:pt x="148511" y="1085684"/>
                </a:cubicBezTo>
                <a:cubicBezTo>
                  <a:pt x="151950" y="1088614"/>
                  <a:pt x="156026" y="1091670"/>
                  <a:pt x="160994" y="1094599"/>
                </a:cubicBezTo>
                <a:cubicBezTo>
                  <a:pt x="161375" y="1093835"/>
                  <a:pt x="161630" y="1093071"/>
                  <a:pt x="162267" y="1092434"/>
                </a:cubicBezTo>
                <a:cubicBezTo>
                  <a:pt x="174240" y="1081862"/>
                  <a:pt x="192453" y="1074985"/>
                  <a:pt x="208120" y="1072182"/>
                </a:cubicBezTo>
                <a:cubicBezTo>
                  <a:pt x="212578" y="1071419"/>
                  <a:pt x="216271" y="1077150"/>
                  <a:pt x="214107" y="1080971"/>
                </a:cubicBezTo>
                <a:cubicBezTo>
                  <a:pt x="206591" y="1094089"/>
                  <a:pt x="191943" y="1101987"/>
                  <a:pt x="176915" y="1103133"/>
                </a:cubicBezTo>
                <a:cubicBezTo>
                  <a:pt x="189779" y="1109120"/>
                  <a:pt x="201752" y="1113450"/>
                  <a:pt x="204553" y="1113832"/>
                </a:cubicBezTo>
                <a:cubicBezTo>
                  <a:pt x="213597" y="1115233"/>
                  <a:pt x="213724" y="1129881"/>
                  <a:pt x="204171" y="1130135"/>
                </a:cubicBezTo>
                <a:lnTo>
                  <a:pt x="187067" y="1125548"/>
                </a:lnTo>
                <a:lnTo>
                  <a:pt x="182264" y="1136048"/>
                </a:lnTo>
                <a:cubicBezTo>
                  <a:pt x="170546" y="1140506"/>
                  <a:pt x="159847" y="1150949"/>
                  <a:pt x="146982" y="1149548"/>
                </a:cubicBezTo>
                <a:cubicBezTo>
                  <a:pt x="144817" y="1149294"/>
                  <a:pt x="143162" y="1147383"/>
                  <a:pt x="142906" y="1145345"/>
                </a:cubicBezTo>
                <a:lnTo>
                  <a:pt x="145364" y="1140586"/>
                </a:lnTo>
                <a:lnTo>
                  <a:pt x="139961" y="1146103"/>
                </a:lnTo>
                <a:cubicBezTo>
                  <a:pt x="116557" y="1177238"/>
                  <a:pt x="100174" y="1220823"/>
                  <a:pt x="90813" y="1257887"/>
                </a:cubicBezTo>
                <a:cubicBezTo>
                  <a:pt x="91959" y="1257504"/>
                  <a:pt x="92978" y="1257250"/>
                  <a:pt x="94124" y="1256868"/>
                </a:cubicBezTo>
                <a:cubicBezTo>
                  <a:pt x="102148" y="1234706"/>
                  <a:pt x="125458" y="1209996"/>
                  <a:pt x="140615" y="1198532"/>
                </a:cubicBezTo>
                <a:cubicBezTo>
                  <a:pt x="145327" y="1194966"/>
                  <a:pt x="152842" y="1200062"/>
                  <a:pt x="149020" y="1205538"/>
                </a:cubicBezTo>
                <a:cubicBezTo>
                  <a:pt x="140869" y="1217383"/>
                  <a:pt x="130425" y="1227445"/>
                  <a:pt x="121764" y="1239036"/>
                </a:cubicBezTo>
                <a:cubicBezTo>
                  <a:pt x="118961" y="1242729"/>
                  <a:pt x="116669" y="1246805"/>
                  <a:pt x="114503" y="1250881"/>
                </a:cubicBezTo>
                <a:cubicBezTo>
                  <a:pt x="135520" y="1244767"/>
                  <a:pt x="156663" y="1239036"/>
                  <a:pt x="177424" y="1232158"/>
                </a:cubicBezTo>
                <a:cubicBezTo>
                  <a:pt x="198567" y="1225280"/>
                  <a:pt x="218946" y="1216873"/>
                  <a:pt x="238688" y="1206939"/>
                </a:cubicBezTo>
                <a:cubicBezTo>
                  <a:pt x="262761" y="1194712"/>
                  <a:pt x="281740" y="1175479"/>
                  <a:pt x="306195" y="1163889"/>
                </a:cubicBezTo>
                <a:cubicBezTo>
                  <a:pt x="310397" y="1161851"/>
                  <a:pt x="316384" y="1166691"/>
                  <a:pt x="313964" y="1171276"/>
                </a:cubicBezTo>
                <a:cubicBezTo>
                  <a:pt x="307467" y="1183248"/>
                  <a:pt x="298553" y="1192801"/>
                  <a:pt x="288107" y="1200826"/>
                </a:cubicBezTo>
                <a:cubicBezTo>
                  <a:pt x="277408" y="1222606"/>
                  <a:pt x="267219" y="1244640"/>
                  <a:pt x="256903" y="1266548"/>
                </a:cubicBezTo>
                <a:cubicBezTo>
                  <a:pt x="276389" y="1260307"/>
                  <a:pt x="295877" y="1254448"/>
                  <a:pt x="315492" y="1248334"/>
                </a:cubicBezTo>
                <a:cubicBezTo>
                  <a:pt x="359052" y="1234833"/>
                  <a:pt x="394843" y="1204646"/>
                  <a:pt x="432799" y="1180446"/>
                </a:cubicBezTo>
                <a:cubicBezTo>
                  <a:pt x="459801" y="1163124"/>
                  <a:pt x="486294" y="1147076"/>
                  <a:pt x="507947" y="1122749"/>
                </a:cubicBezTo>
                <a:cubicBezTo>
                  <a:pt x="525779" y="1102624"/>
                  <a:pt x="532783" y="1091542"/>
                  <a:pt x="556728" y="1081735"/>
                </a:cubicBezTo>
                <a:cubicBezTo>
                  <a:pt x="560677" y="1080206"/>
                  <a:pt x="565009" y="1084792"/>
                  <a:pt x="562971" y="1088614"/>
                </a:cubicBezTo>
                <a:cubicBezTo>
                  <a:pt x="545266" y="1120710"/>
                  <a:pt x="517755" y="1143764"/>
                  <a:pt x="488714" y="1165035"/>
                </a:cubicBezTo>
                <a:cubicBezTo>
                  <a:pt x="471774" y="1197132"/>
                  <a:pt x="456744" y="1230248"/>
                  <a:pt x="438913" y="1261708"/>
                </a:cubicBezTo>
                <a:cubicBezTo>
                  <a:pt x="476996" y="1253047"/>
                  <a:pt x="515589" y="1242475"/>
                  <a:pt x="551253" y="1227318"/>
                </a:cubicBezTo>
                <a:cubicBezTo>
                  <a:pt x="541063" y="1226936"/>
                  <a:pt x="531000" y="1224388"/>
                  <a:pt x="523612" y="1219040"/>
                </a:cubicBezTo>
                <a:cubicBezTo>
                  <a:pt x="519537" y="1216110"/>
                  <a:pt x="520175" y="1208340"/>
                  <a:pt x="525396" y="1206939"/>
                </a:cubicBezTo>
                <a:cubicBezTo>
                  <a:pt x="541953" y="1202608"/>
                  <a:pt x="564499" y="1205155"/>
                  <a:pt x="581566" y="1207195"/>
                </a:cubicBezTo>
                <a:cubicBezTo>
                  <a:pt x="583477" y="1207322"/>
                  <a:pt x="585005" y="1208722"/>
                  <a:pt x="586278" y="1210250"/>
                </a:cubicBezTo>
                <a:cubicBezTo>
                  <a:pt x="599270" y="1202990"/>
                  <a:pt x="611752" y="1194839"/>
                  <a:pt x="623343" y="1185541"/>
                </a:cubicBezTo>
                <a:cubicBezTo>
                  <a:pt x="607166" y="1188725"/>
                  <a:pt x="590099" y="1187833"/>
                  <a:pt x="577363" y="1178918"/>
                </a:cubicBezTo>
                <a:cubicBezTo>
                  <a:pt x="573415" y="1176244"/>
                  <a:pt x="575070" y="1170257"/>
                  <a:pt x="579019" y="1168601"/>
                </a:cubicBezTo>
                <a:cubicBezTo>
                  <a:pt x="600289" y="1159940"/>
                  <a:pt x="626145" y="1162488"/>
                  <a:pt x="649072" y="1160959"/>
                </a:cubicBezTo>
                <a:cubicBezTo>
                  <a:pt x="654167" y="1155227"/>
                  <a:pt x="659262" y="1149751"/>
                  <a:pt x="663847" y="1143382"/>
                </a:cubicBezTo>
                <a:cubicBezTo>
                  <a:pt x="645760" y="1149622"/>
                  <a:pt x="621687" y="1147840"/>
                  <a:pt x="608568" y="1141217"/>
                </a:cubicBezTo>
                <a:cubicBezTo>
                  <a:pt x="604492" y="1139179"/>
                  <a:pt x="605129" y="1133828"/>
                  <a:pt x="608950" y="1132046"/>
                </a:cubicBezTo>
                <a:cubicBezTo>
                  <a:pt x="617229" y="1128224"/>
                  <a:pt x="624235" y="1127207"/>
                  <a:pt x="633405" y="1127078"/>
                </a:cubicBezTo>
                <a:cubicBezTo>
                  <a:pt x="647543" y="1126951"/>
                  <a:pt x="661936" y="1123385"/>
                  <a:pt x="676074" y="1123641"/>
                </a:cubicBezTo>
                <a:cubicBezTo>
                  <a:pt x="677603" y="1120838"/>
                  <a:pt x="679640" y="1118544"/>
                  <a:pt x="681041" y="1115616"/>
                </a:cubicBezTo>
                <a:cubicBezTo>
                  <a:pt x="711991" y="1054096"/>
                  <a:pt x="772874" y="1021872"/>
                  <a:pt x="839616" y="1012319"/>
                </a:cubicBezTo>
                <a:cubicBezTo>
                  <a:pt x="847003" y="1011300"/>
                  <a:pt x="851078" y="1021744"/>
                  <a:pt x="843819" y="1025056"/>
                </a:cubicBezTo>
                <a:cubicBezTo>
                  <a:pt x="813378" y="1039066"/>
                  <a:pt x="782173" y="1049255"/>
                  <a:pt x="753006" y="1065814"/>
                </a:cubicBezTo>
                <a:cubicBezTo>
                  <a:pt x="719251" y="1084919"/>
                  <a:pt x="700401" y="1124913"/>
                  <a:pt x="675182" y="1158412"/>
                </a:cubicBezTo>
                <a:cubicBezTo>
                  <a:pt x="669578" y="1169620"/>
                  <a:pt x="663846" y="1180829"/>
                  <a:pt x="658752" y="1192418"/>
                </a:cubicBezTo>
                <a:cubicBezTo>
                  <a:pt x="649072" y="1214581"/>
                  <a:pt x="651237" y="1241456"/>
                  <a:pt x="647543" y="1266293"/>
                </a:cubicBezTo>
                <a:cubicBezTo>
                  <a:pt x="666139" y="1261453"/>
                  <a:pt x="685498" y="1259033"/>
                  <a:pt x="704732" y="1256103"/>
                </a:cubicBezTo>
                <a:cubicBezTo>
                  <a:pt x="702948" y="1255594"/>
                  <a:pt x="701039" y="1255339"/>
                  <a:pt x="699510" y="1254576"/>
                </a:cubicBezTo>
                <a:cubicBezTo>
                  <a:pt x="695179" y="1252536"/>
                  <a:pt x="695179" y="1246296"/>
                  <a:pt x="699001" y="1243748"/>
                </a:cubicBezTo>
                <a:cubicBezTo>
                  <a:pt x="714921" y="1233432"/>
                  <a:pt x="738484" y="1241839"/>
                  <a:pt x="756316" y="1242475"/>
                </a:cubicBezTo>
                <a:cubicBezTo>
                  <a:pt x="756953" y="1242475"/>
                  <a:pt x="757208" y="1242985"/>
                  <a:pt x="757718" y="1243112"/>
                </a:cubicBezTo>
                <a:cubicBezTo>
                  <a:pt x="767270" y="1239419"/>
                  <a:pt x="776695" y="1235214"/>
                  <a:pt x="785865" y="1230375"/>
                </a:cubicBezTo>
                <a:cubicBezTo>
                  <a:pt x="767015" y="1233559"/>
                  <a:pt x="747401" y="1232030"/>
                  <a:pt x="733135" y="1220949"/>
                </a:cubicBezTo>
                <a:cubicBezTo>
                  <a:pt x="728550" y="1217383"/>
                  <a:pt x="730715" y="1210506"/>
                  <a:pt x="735554" y="1208595"/>
                </a:cubicBezTo>
                <a:cubicBezTo>
                  <a:pt x="748800" y="1203246"/>
                  <a:pt x="763321" y="1205920"/>
                  <a:pt x="777204" y="1206812"/>
                </a:cubicBezTo>
                <a:cubicBezTo>
                  <a:pt x="790833" y="1207703"/>
                  <a:pt x="804207" y="1208977"/>
                  <a:pt x="817835" y="1210250"/>
                </a:cubicBezTo>
                <a:cubicBezTo>
                  <a:pt x="821912" y="1207449"/>
                  <a:pt x="826114" y="1204646"/>
                  <a:pt x="830063" y="1201717"/>
                </a:cubicBezTo>
                <a:cubicBezTo>
                  <a:pt x="818728" y="1201079"/>
                  <a:pt x="808156" y="1197896"/>
                  <a:pt x="802042" y="1191909"/>
                </a:cubicBezTo>
                <a:cubicBezTo>
                  <a:pt x="798603" y="1188598"/>
                  <a:pt x="799239" y="1182484"/>
                  <a:pt x="803443" y="1180064"/>
                </a:cubicBezTo>
                <a:cubicBezTo>
                  <a:pt x="814652" y="1173568"/>
                  <a:pt x="827770" y="1174588"/>
                  <a:pt x="840252" y="1173568"/>
                </a:cubicBezTo>
                <a:cubicBezTo>
                  <a:pt x="848913" y="1172804"/>
                  <a:pt x="857575" y="1171276"/>
                  <a:pt x="866236" y="1171530"/>
                </a:cubicBezTo>
                <a:cubicBezTo>
                  <a:pt x="871585" y="1166563"/>
                  <a:pt x="877189" y="1161723"/>
                  <a:pt x="882412" y="1156628"/>
                </a:cubicBezTo>
                <a:cubicBezTo>
                  <a:pt x="871713" y="1157647"/>
                  <a:pt x="861014" y="1157011"/>
                  <a:pt x="851589" y="1153189"/>
                </a:cubicBezTo>
                <a:cubicBezTo>
                  <a:pt x="848149" y="1151789"/>
                  <a:pt x="847768" y="1146184"/>
                  <a:pt x="851079" y="1144400"/>
                </a:cubicBezTo>
                <a:cubicBezTo>
                  <a:pt x="864452" y="1137523"/>
                  <a:pt x="881011" y="1140452"/>
                  <a:pt x="895912" y="1142872"/>
                </a:cubicBezTo>
                <a:cubicBezTo>
                  <a:pt x="897568" y="1141090"/>
                  <a:pt x="899225" y="1139433"/>
                  <a:pt x="900880" y="1137778"/>
                </a:cubicBezTo>
                <a:cubicBezTo>
                  <a:pt x="909032" y="1129245"/>
                  <a:pt x="917056" y="1120965"/>
                  <a:pt x="925080" y="1112813"/>
                </a:cubicBezTo>
                <a:cubicBezTo>
                  <a:pt x="920623" y="1112177"/>
                  <a:pt x="916291" y="1111285"/>
                  <a:pt x="912599" y="1110011"/>
                </a:cubicBezTo>
                <a:cubicBezTo>
                  <a:pt x="906484" y="1107846"/>
                  <a:pt x="904700" y="1100076"/>
                  <a:pt x="910560" y="1096256"/>
                </a:cubicBezTo>
                <a:cubicBezTo>
                  <a:pt x="921642" y="1089123"/>
                  <a:pt x="937563" y="1086830"/>
                  <a:pt x="953356" y="1086066"/>
                </a:cubicBezTo>
                <a:cubicBezTo>
                  <a:pt x="989529" y="1054096"/>
                  <a:pt x="1029142" y="1029768"/>
                  <a:pt x="1082636" y="1021999"/>
                </a:cubicBezTo>
                <a:cubicBezTo>
                  <a:pt x="1092443" y="1020471"/>
                  <a:pt x="1097666" y="1034990"/>
                  <a:pt x="1087985" y="1039066"/>
                </a:cubicBezTo>
                <a:cubicBezTo>
                  <a:pt x="1050411" y="1054733"/>
                  <a:pt x="1018059" y="1068362"/>
                  <a:pt x="988255" y="1088868"/>
                </a:cubicBezTo>
                <a:cubicBezTo>
                  <a:pt x="989912" y="1091798"/>
                  <a:pt x="989402" y="1095873"/>
                  <a:pt x="986981" y="1098294"/>
                </a:cubicBezTo>
                <a:cubicBezTo>
                  <a:pt x="980613" y="1104661"/>
                  <a:pt x="971061" y="1108866"/>
                  <a:pt x="960489" y="1111285"/>
                </a:cubicBezTo>
                <a:cubicBezTo>
                  <a:pt x="951701" y="1119182"/>
                  <a:pt x="943166" y="1127715"/>
                  <a:pt x="934760" y="1137777"/>
                </a:cubicBezTo>
                <a:cubicBezTo>
                  <a:pt x="931576" y="1141599"/>
                  <a:pt x="928010" y="1144783"/>
                  <a:pt x="924698" y="1148477"/>
                </a:cubicBezTo>
                <a:cubicBezTo>
                  <a:pt x="911833" y="1179555"/>
                  <a:pt x="903682" y="1209996"/>
                  <a:pt x="897187" y="1243366"/>
                </a:cubicBezTo>
                <a:cubicBezTo>
                  <a:pt x="892856" y="1265656"/>
                  <a:pt x="893365" y="1288073"/>
                  <a:pt x="888143" y="1309217"/>
                </a:cubicBezTo>
                <a:cubicBezTo>
                  <a:pt x="934251" y="1298391"/>
                  <a:pt x="982650" y="1295333"/>
                  <a:pt x="1028886" y="1284379"/>
                </a:cubicBezTo>
                <a:cubicBezTo>
                  <a:pt x="1070026" y="1274572"/>
                  <a:pt x="1097793" y="1250754"/>
                  <a:pt x="1120718" y="1221841"/>
                </a:cubicBezTo>
                <a:cubicBezTo>
                  <a:pt x="1108620" y="1222860"/>
                  <a:pt x="1096263" y="1220695"/>
                  <a:pt x="1088240" y="1215473"/>
                </a:cubicBezTo>
                <a:cubicBezTo>
                  <a:pt x="1084675" y="1213053"/>
                  <a:pt x="1083145" y="1207195"/>
                  <a:pt x="1087731" y="1204646"/>
                </a:cubicBezTo>
                <a:cubicBezTo>
                  <a:pt x="1100849" y="1197386"/>
                  <a:pt x="1112185" y="1197896"/>
                  <a:pt x="1126960" y="1195985"/>
                </a:cubicBezTo>
                <a:cubicBezTo>
                  <a:pt x="1131417" y="1195475"/>
                  <a:pt x="1136003" y="1194712"/>
                  <a:pt x="1140588" y="1194329"/>
                </a:cubicBezTo>
                <a:cubicBezTo>
                  <a:pt x="1145047" y="1187579"/>
                  <a:pt x="1149504" y="1180701"/>
                  <a:pt x="1153835" y="1173696"/>
                </a:cubicBezTo>
                <a:cubicBezTo>
                  <a:pt x="1138169" y="1175988"/>
                  <a:pt x="1121866" y="1173568"/>
                  <a:pt x="1112057" y="1165925"/>
                </a:cubicBezTo>
                <a:cubicBezTo>
                  <a:pt x="1108747" y="1163378"/>
                  <a:pt x="1110019" y="1158030"/>
                  <a:pt x="1113205" y="1155991"/>
                </a:cubicBezTo>
                <a:cubicBezTo>
                  <a:pt x="1121101" y="1150897"/>
                  <a:pt x="1130653" y="1149368"/>
                  <a:pt x="1139952" y="1148349"/>
                </a:cubicBezTo>
                <a:cubicBezTo>
                  <a:pt x="1152052" y="1147076"/>
                  <a:pt x="1163515" y="1143891"/>
                  <a:pt x="1174978" y="1140580"/>
                </a:cubicBezTo>
                <a:cubicBezTo>
                  <a:pt x="1180456" y="1132429"/>
                  <a:pt x="1186187" y="1124786"/>
                  <a:pt x="1192174" y="1117525"/>
                </a:cubicBezTo>
                <a:cubicBezTo>
                  <a:pt x="1175488" y="1121220"/>
                  <a:pt x="1157656" y="1120711"/>
                  <a:pt x="1146831" y="1110903"/>
                </a:cubicBezTo>
                <a:cubicBezTo>
                  <a:pt x="1143136" y="1107591"/>
                  <a:pt x="1144409" y="1101222"/>
                  <a:pt x="1148485" y="1098930"/>
                </a:cubicBezTo>
                <a:cubicBezTo>
                  <a:pt x="1160077" y="1092307"/>
                  <a:pt x="1174214" y="1093199"/>
                  <a:pt x="1187079" y="1091542"/>
                </a:cubicBezTo>
                <a:cubicBezTo>
                  <a:pt x="1196504" y="1090396"/>
                  <a:pt x="1205930" y="1088231"/>
                  <a:pt x="1215482" y="1088868"/>
                </a:cubicBezTo>
                <a:cubicBezTo>
                  <a:pt x="1216882" y="1088995"/>
                  <a:pt x="1217901" y="1089760"/>
                  <a:pt x="1219047" y="1090269"/>
                </a:cubicBezTo>
                <a:cubicBezTo>
                  <a:pt x="1227327" y="1083136"/>
                  <a:pt x="1235860" y="1076386"/>
                  <a:pt x="1244904" y="1070782"/>
                </a:cubicBezTo>
                <a:cubicBezTo>
                  <a:pt x="1219685" y="1075621"/>
                  <a:pt x="1190008" y="1082754"/>
                  <a:pt x="1167845" y="1076004"/>
                </a:cubicBezTo>
                <a:cubicBezTo>
                  <a:pt x="1164662" y="1074985"/>
                  <a:pt x="1161859" y="1070782"/>
                  <a:pt x="1164916" y="1067852"/>
                </a:cubicBezTo>
                <a:cubicBezTo>
                  <a:pt x="1187333" y="1046199"/>
                  <a:pt x="1229874" y="1050148"/>
                  <a:pt x="1259169" y="1046964"/>
                </a:cubicBezTo>
                <a:cubicBezTo>
                  <a:pt x="1288464" y="1043780"/>
                  <a:pt x="1317632" y="1036265"/>
                  <a:pt x="1346544" y="1041613"/>
                </a:cubicBezTo>
                <a:cubicBezTo>
                  <a:pt x="1351512" y="1041486"/>
                  <a:pt x="1356225" y="1040977"/>
                  <a:pt x="1361319" y="1041232"/>
                </a:cubicBezTo>
                <a:cubicBezTo>
                  <a:pt x="1377240" y="1041869"/>
                  <a:pt x="1375585" y="1063012"/>
                  <a:pt x="1362720" y="1067470"/>
                </a:cubicBezTo>
                <a:cubicBezTo>
                  <a:pt x="1350365" y="1091925"/>
                  <a:pt x="1322471" y="1109756"/>
                  <a:pt x="1302092" y="1125806"/>
                </a:cubicBezTo>
                <a:cubicBezTo>
                  <a:pt x="1263117" y="1156374"/>
                  <a:pt x="1231021" y="1189490"/>
                  <a:pt x="1198159" y="1226682"/>
                </a:cubicBezTo>
                <a:cubicBezTo>
                  <a:pt x="1183767" y="1242857"/>
                  <a:pt x="1168992" y="1256995"/>
                  <a:pt x="1153963" y="1270241"/>
                </a:cubicBezTo>
                <a:cubicBezTo>
                  <a:pt x="1144282" y="1288329"/>
                  <a:pt x="1129253" y="1301446"/>
                  <a:pt x="1114860" y="1316604"/>
                </a:cubicBezTo>
                <a:cubicBezTo>
                  <a:pt x="1100977" y="1331124"/>
                  <a:pt x="1084165" y="1350102"/>
                  <a:pt x="1064549" y="1359145"/>
                </a:cubicBezTo>
                <a:cubicBezTo>
                  <a:pt x="1029651" y="1387676"/>
                  <a:pt x="987745" y="1411366"/>
                  <a:pt x="953483" y="1434166"/>
                </a:cubicBezTo>
                <a:cubicBezTo>
                  <a:pt x="935907" y="1445884"/>
                  <a:pt x="916410" y="1457395"/>
                  <a:pt x="895712" y="1468052"/>
                </a:cubicBezTo>
                <a:lnTo>
                  <a:pt x="835264" y="1494802"/>
                </a:lnTo>
                <a:lnTo>
                  <a:pt x="852097" y="1490515"/>
                </a:lnTo>
                <a:cubicBezTo>
                  <a:pt x="854136" y="1490261"/>
                  <a:pt x="855537" y="1492426"/>
                  <a:pt x="854008" y="1493954"/>
                </a:cubicBezTo>
                <a:cubicBezTo>
                  <a:pt x="835540" y="1514970"/>
                  <a:pt x="801023" y="1523377"/>
                  <a:pt x="774784" y="1530000"/>
                </a:cubicBezTo>
                <a:cubicBezTo>
                  <a:pt x="743962" y="1537896"/>
                  <a:pt x="711356" y="1545156"/>
                  <a:pt x="679639" y="1540953"/>
                </a:cubicBezTo>
                <a:cubicBezTo>
                  <a:pt x="675946" y="1540699"/>
                  <a:pt x="675437" y="1535349"/>
                  <a:pt x="678749" y="1533949"/>
                </a:cubicBezTo>
                <a:cubicBezTo>
                  <a:pt x="692059" y="1528599"/>
                  <a:pt x="705846" y="1525351"/>
                  <a:pt x="719810" y="1522724"/>
                </a:cubicBezTo>
                <a:lnTo>
                  <a:pt x="742687" y="1518650"/>
                </a:lnTo>
                <a:lnTo>
                  <a:pt x="696198" y="1523451"/>
                </a:lnTo>
                <a:cubicBezTo>
                  <a:pt x="691740" y="1523451"/>
                  <a:pt x="690339" y="1516318"/>
                  <a:pt x="694542" y="1514790"/>
                </a:cubicBezTo>
                <a:cubicBezTo>
                  <a:pt x="758354" y="1490973"/>
                  <a:pt x="824077" y="1479382"/>
                  <a:pt x="886742" y="1450596"/>
                </a:cubicBezTo>
                <a:cubicBezTo>
                  <a:pt x="910560" y="1439643"/>
                  <a:pt x="932978" y="1426396"/>
                  <a:pt x="954758" y="1411876"/>
                </a:cubicBezTo>
                <a:cubicBezTo>
                  <a:pt x="930303" y="1422065"/>
                  <a:pt x="905339" y="1431364"/>
                  <a:pt x="881138" y="1440279"/>
                </a:cubicBezTo>
                <a:cubicBezTo>
                  <a:pt x="812868" y="1465244"/>
                  <a:pt x="733899" y="1491100"/>
                  <a:pt x="660662" y="1486386"/>
                </a:cubicBezTo>
                <a:cubicBezTo>
                  <a:pt x="655439" y="1486132"/>
                  <a:pt x="655186" y="1478999"/>
                  <a:pt x="659898" y="1477598"/>
                </a:cubicBezTo>
                <a:cubicBezTo>
                  <a:pt x="730206" y="1456582"/>
                  <a:pt x="801533" y="1444355"/>
                  <a:pt x="871204" y="1420027"/>
                </a:cubicBezTo>
                <a:cubicBezTo>
                  <a:pt x="879991" y="1416970"/>
                  <a:pt x="888652" y="1413277"/>
                  <a:pt x="897314" y="1409965"/>
                </a:cubicBezTo>
                <a:cubicBezTo>
                  <a:pt x="854391" y="1419900"/>
                  <a:pt x="811085" y="1428179"/>
                  <a:pt x="767780" y="1436203"/>
                </a:cubicBezTo>
                <a:cubicBezTo>
                  <a:pt x="736383" y="1441999"/>
                  <a:pt x="703713" y="1448877"/>
                  <a:pt x="670883" y="1453781"/>
                </a:cubicBezTo>
                <a:lnTo>
                  <a:pt x="635215" y="1455870"/>
                </a:lnTo>
                <a:lnTo>
                  <a:pt x="641160" y="1459550"/>
                </a:lnTo>
                <a:cubicBezTo>
                  <a:pt x="641941" y="1462018"/>
                  <a:pt x="641176" y="1464979"/>
                  <a:pt x="638246" y="1466444"/>
                </a:cubicBezTo>
                <a:cubicBezTo>
                  <a:pt x="612899" y="1479308"/>
                  <a:pt x="585770" y="1484020"/>
                  <a:pt x="557875" y="1486950"/>
                </a:cubicBezTo>
                <a:cubicBezTo>
                  <a:pt x="530619" y="1489880"/>
                  <a:pt x="501961" y="1492937"/>
                  <a:pt x="474831" y="1487586"/>
                </a:cubicBezTo>
                <a:cubicBezTo>
                  <a:pt x="470245" y="1486823"/>
                  <a:pt x="469226" y="1480200"/>
                  <a:pt x="473812" y="1478289"/>
                </a:cubicBezTo>
                <a:cubicBezTo>
                  <a:pt x="497375" y="1468863"/>
                  <a:pt x="522722" y="1468609"/>
                  <a:pt x="547686" y="1466825"/>
                </a:cubicBezTo>
                <a:lnTo>
                  <a:pt x="630859" y="1456125"/>
                </a:lnTo>
                <a:lnTo>
                  <a:pt x="573032" y="1459512"/>
                </a:lnTo>
                <a:cubicBezTo>
                  <a:pt x="568066" y="1459257"/>
                  <a:pt x="567556" y="1451361"/>
                  <a:pt x="572141" y="1449959"/>
                </a:cubicBezTo>
                <a:cubicBezTo>
                  <a:pt x="627164" y="1433529"/>
                  <a:pt x="687283" y="1428179"/>
                  <a:pt x="743834" y="1419135"/>
                </a:cubicBezTo>
                <a:cubicBezTo>
                  <a:pt x="709444" y="1421429"/>
                  <a:pt x="672380" y="1415188"/>
                  <a:pt x="638882" y="1413659"/>
                </a:cubicBezTo>
                <a:cubicBezTo>
                  <a:pt x="600543" y="1412003"/>
                  <a:pt x="558639" y="1405380"/>
                  <a:pt x="521448" y="1396974"/>
                </a:cubicBezTo>
                <a:cubicBezTo>
                  <a:pt x="517754" y="1396082"/>
                  <a:pt x="519156" y="1391242"/>
                  <a:pt x="521957" y="1390351"/>
                </a:cubicBezTo>
                <a:cubicBezTo>
                  <a:pt x="539152" y="1385129"/>
                  <a:pt x="557494" y="1386148"/>
                  <a:pt x="575835" y="1388822"/>
                </a:cubicBezTo>
                <a:cubicBezTo>
                  <a:pt x="542463" y="1378887"/>
                  <a:pt x="509730" y="1366659"/>
                  <a:pt x="475594" y="1360418"/>
                </a:cubicBezTo>
                <a:cubicBezTo>
                  <a:pt x="466807" y="1358763"/>
                  <a:pt x="412293" y="1360418"/>
                  <a:pt x="414075" y="1363221"/>
                </a:cubicBezTo>
                <a:cubicBezTo>
                  <a:pt x="427830" y="1384237"/>
                  <a:pt x="442734" y="1403852"/>
                  <a:pt x="463367" y="1415824"/>
                </a:cubicBezTo>
                <a:cubicBezTo>
                  <a:pt x="465278" y="1416078"/>
                  <a:pt x="467316" y="1416461"/>
                  <a:pt x="469099" y="1416716"/>
                </a:cubicBezTo>
                <a:cubicBezTo>
                  <a:pt x="471518" y="1417097"/>
                  <a:pt x="472665" y="1418754"/>
                  <a:pt x="473174" y="1420664"/>
                </a:cubicBezTo>
                <a:lnTo>
                  <a:pt x="492587" y="1426193"/>
                </a:lnTo>
                <a:lnTo>
                  <a:pt x="492376" y="1425764"/>
                </a:lnTo>
                <a:cubicBezTo>
                  <a:pt x="492568" y="1423837"/>
                  <a:pt x="493810" y="1422054"/>
                  <a:pt x="496102" y="1421354"/>
                </a:cubicBezTo>
                <a:cubicBezTo>
                  <a:pt x="514060" y="1415750"/>
                  <a:pt x="539024" y="1413074"/>
                  <a:pt x="555710" y="1423391"/>
                </a:cubicBezTo>
                <a:cubicBezTo>
                  <a:pt x="559531" y="1425684"/>
                  <a:pt x="559021" y="1432180"/>
                  <a:pt x="554309" y="1433199"/>
                </a:cubicBezTo>
                <a:cubicBezTo>
                  <a:pt x="545139" y="1435174"/>
                  <a:pt x="534407" y="1437371"/>
                  <a:pt x="523915" y="1437705"/>
                </a:cubicBezTo>
                <a:lnTo>
                  <a:pt x="499363" y="1432049"/>
                </a:lnTo>
                <a:lnTo>
                  <a:pt x="501450" y="1434229"/>
                </a:lnTo>
                <a:cubicBezTo>
                  <a:pt x="502024" y="1437732"/>
                  <a:pt x="500432" y="1441235"/>
                  <a:pt x="495719" y="1441808"/>
                </a:cubicBezTo>
                <a:cubicBezTo>
                  <a:pt x="477250" y="1444101"/>
                  <a:pt x="463622" y="1439260"/>
                  <a:pt x="452159" y="1431236"/>
                </a:cubicBezTo>
                <a:cubicBezTo>
                  <a:pt x="421336" y="1434038"/>
                  <a:pt x="390639" y="1428561"/>
                  <a:pt x="359180" y="1434292"/>
                </a:cubicBezTo>
                <a:cubicBezTo>
                  <a:pt x="334216" y="1438751"/>
                  <a:pt x="310398" y="1451233"/>
                  <a:pt x="286452" y="1461168"/>
                </a:cubicBezTo>
                <a:cubicBezTo>
                  <a:pt x="297405" y="1471867"/>
                  <a:pt x="308233" y="1482566"/>
                  <a:pt x="324153" y="1487024"/>
                </a:cubicBezTo>
                <a:cubicBezTo>
                  <a:pt x="335106" y="1490081"/>
                  <a:pt x="332942" y="1506638"/>
                  <a:pt x="322498" y="1508549"/>
                </a:cubicBezTo>
                <a:cubicBezTo>
                  <a:pt x="285815" y="1515299"/>
                  <a:pt x="255628" y="1527782"/>
                  <a:pt x="228372" y="1543958"/>
                </a:cubicBezTo>
                <a:cubicBezTo>
                  <a:pt x="237415" y="1541155"/>
                  <a:pt x="246458" y="1538608"/>
                  <a:pt x="253846" y="1536188"/>
                </a:cubicBezTo>
                <a:cubicBezTo>
                  <a:pt x="276007" y="1529183"/>
                  <a:pt x="297661" y="1524470"/>
                  <a:pt x="320204" y="1531985"/>
                </a:cubicBezTo>
                <a:cubicBezTo>
                  <a:pt x="323898" y="1533259"/>
                  <a:pt x="322625" y="1538608"/>
                  <a:pt x="319185" y="1539118"/>
                </a:cubicBezTo>
                <a:cubicBezTo>
                  <a:pt x="295367" y="1542684"/>
                  <a:pt x="272060" y="1546504"/>
                  <a:pt x="249260" y="1554402"/>
                </a:cubicBezTo>
                <a:cubicBezTo>
                  <a:pt x="231556" y="1560388"/>
                  <a:pt x="210794" y="1574272"/>
                  <a:pt x="191817" y="1571724"/>
                </a:cubicBezTo>
                <a:cubicBezTo>
                  <a:pt x="190925" y="1571597"/>
                  <a:pt x="190798" y="1570705"/>
                  <a:pt x="190288" y="1570196"/>
                </a:cubicBezTo>
                <a:cubicBezTo>
                  <a:pt x="184047" y="1575036"/>
                  <a:pt x="177807" y="1580131"/>
                  <a:pt x="171693" y="1585353"/>
                </a:cubicBezTo>
                <a:cubicBezTo>
                  <a:pt x="190798" y="1577328"/>
                  <a:pt x="211813" y="1570832"/>
                  <a:pt x="229264" y="1573253"/>
                </a:cubicBezTo>
                <a:cubicBezTo>
                  <a:pt x="231301" y="1573635"/>
                  <a:pt x="232320" y="1576436"/>
                  <a:pt x="230537" y="1577711"/>
                </a:cubicBezTo>
                <a:cubicBezTo>
                  <a:pt x="212960" y="1590702"/>
                  <a:pt x="188506" y="1594014"/>
                  <a:pt x="168508" y="1602166"/>
                </a:cubicBezTo>
                <a:cubicBezTo>
                  <a:pt x="156280" y="1607132"/>
                  <a:pt x="144435" y="1613374"/>
                  <a:pt x="133227" y="1620380"/>
                </a:cubicBezTo>
                <a:cubicBezTo>
                  <a:pt x="128514" y="1624964"/>
                  <a:pt x="123802" y="1629422"/>
                  <a:pt x="118961" y="1634007"/>
                </a:cubicBezTo>
                <a:cubicBezTo>
                  <a:pt x="157937" y="1643560"/>
                  <a:pt x="195000" y="1637829"/>
                  <a:pt x="236014" y="1630568"/>
                </a:cubicBezTo>
                <a:cubicBezTo>
                  <a:pt x="244292" y="1629039"/>
                  <a:pt x="251552" y="1638592"/>
                  <a:pt x="246331" y="1645980"/>
                </a:cubicBezTo>
                <a:cubicBezTo>
                  <a:pt x="199204" y="1711703"/>
                  <a:pt x="305812" y="1660755"/>
                  <a:pt x="337272" y="1647126"/>
                </a:cubicBezTo>
                <a:cubicBezTo>
                  <a:pt x="344023" y="1644197"/>
                  <a:pt x="353447" y="1651458"/>
                  <a:pt x="349500" y="1658844"/>
                </a:cubicBezTo>
                <a:cubicBezTo>
                  <a:pt x="346061" y="1666996"/>
                  <a:pt x="341603" y="1674511"/>
                  <a:pt x="336763" y="1681771"/>
                </a:cubicBezTo>
                <a:cubicBezTo>
                  <a:pt x="376374" y="1685464"/>
                  <a:pt x="414840" y="1688904"/>
                  <a:pt x="455089" y="1684318"/>
                </a:cubicBezTo>
                <a:cubicBezTo>
                  <a:pt x="493553" y="1679860"/>
                  <a:pt x="530109" y="1666360"/>
                  <a:pt x="568575" y="1661901"/>
                </a:cubicBezTo>
                <a:cubicBezTo>
                  <a:pt x="578764" y="1660755"/>
                  <a:pt x="579527" y="1675784"/>
                  <a:pt x="570867" y="1678841"/>
                </a:cubicBezTo>
                <a:cubicBezTo>
                  <a:pt x="541190" y="1689158"/>
                  <a:pt x="513678" y="1694763"/>
                  <a:pt x="486676" y="1698074"/>
                </a:cubicBezTo>
                <a:cubicBezTo>
                  <a:pt x="440059" y="1708900"/>
                  <a:pt x="397262" y="1726349"/>
                  <a:pt x="354212" y="1745455"/>
                </a:cubicBezTo>
                <a:cubicBezTo>
                  <a:pt x="355104" y="1745200"/>
                  <a:pt x="356250" y="1745073"/>
                  <a:pt x="357142" y="1744946"/>
                </a:cubicBezTo>
                <a:cubicBezTo>
                  <a:pt x="385544" y="1740105"/>
                  <a:pt x="413056" y="1741253"/>
                  <a:pt x="441460" y="1744819"/>
                </a:cubicBezTo>
                <a:cubicBezTo>
                  <a:pt x="443880" y="1745073"/>
                  <a:pt x="442988" y="1748385"/>
                  <a:pt x="440951" y="1748639"/>
                </a:cubicBezTo>
                <a:cubicBezTo>
                  <a:pt x="411528" y="1752588"/>
                  <a:pt x="381724" y="1757046"/>
                  <a:pt x="352557" y="1762778"/>
                </a:cubicBezTo>
                <a:cubicBezTo>
                  <a:pt x="330267" y="1767107"/>
                  <a:pt x="306449" y="1779081"/>
                  <a:pt x="283649" y="1777935"/>
                </a:cubicBezTo>
                <a:cubicBezTo>
                  <a:pt x="282630" y="1777806"/>
                  <a:pt x="281740" y="1777425"/>
                  <a:pt x="280848" y="1776916"/>
                </a:cubicBezTo>
                <a:cubicBezTo>
                  <a:pt x="266456" y="1783030"/>
                  <a:pt x="250152" y="1790162"/>
                  <a:pt x="235249" y="1797676"/>
                </a:cubicBezTo>
                <a:cubicBezTo>
                  <a:pt x="241872" y="1795384"/>
                  <a:pt x="248624" y="1792837"/>
                  <a:pt x="255374" y="1790799"/>
                </a:cubicBezTo>
                <a:cubicBezTo>
                  <a:pt x="286579" y="1781246"/>
                  <a:pt x="322752" y="1776024"/>
                  <a:pt x="354976" y="1781373"/>
                </a:cubicBezTo>
                <a:cubicBezTo>
                  <a:pt x="360071" y="1782265"/>
                  <a:pt x="360071" y="1791181"/>
                  <a:pt x="354849" y="1791818"/>
                </a:cubicBezTo>
                <a:cubicBezTo>
                  <a:pt x="322625" y="1795893"/>
                  <a:pt x="291165" y="1798568"/>
                  <a:pt x="259704" y="1807612"/>
                </a:cubicBezTo>
                <a:cubicBezTo>
                  <a:pt x="238434" y="1813725"/>
                  <a:pt x="213724" y="1831047"/>
                  <a:pt x="190544" y="1831939"/>
                </a:cubicBezTo>
                <a:cubicBezTo>
                  <a:pt x="189779" y="1835123"/>
                  <a:pt x="190034" y="1838053"/>
                  <a:pt x="192708" y="1840728"/>
                </a:cubicBezTo>
                <a:cubicBezTo>
                  <a:pt x="193472" y="1841491"/>
                  <a:pt x="193854" y="1842383"/>
                  <a:pt x="194364" y="1843275"/>
                </a:cubicBezTo>
                <a:cubicBezTo>
                  <a:pt x="202006" y="1842765"/>
                  <a:pt x="209521" y="1841746"/>
                  <a:pt x="216908" y="1840345"/>
                </a:cubicBezTo>
                <a:cubicBezTo>
                  <a:pt x="238179" y="1836396"/>
                  <a:pt x="258304" y="1831174"/>
                  <a:pt x="279829" y="1829136"/>
                </a:cubicBezTo>
                <a:cubicBezTo>
                  <a:pt x="286961" y="1828500"/>
                  <a:pt x="288999" y="1840091"/>
                  <a:pt x="281867" y="1841491"/>
                </a:cubicBezTo>
                <a:cubicBezTo>
                  <a:pt x="257921" y="1846204"/>
                  <a:pt x="234612" y="1854101"/>
                  <a:pt x="210667" y="1858814"/>
                </a:cubicBezTo>
                <a:cubicBezTo>
                  <a:pt x="201624" y="1860597"/>
                  <a:pt x="185830" y="1864036"/>
                  <a:pt x="173602" y="1861998"/>
                </a:cubicBezTo>
                <a:cubicBezTo>
                  <a:pt x="156790" y="1868876"/>
                  <a:pt x="139723" y="1874989"/>
                  <a:pt x="123292" y="1882505"/>
                </a:cubicBezTo>
                <a:cubicBezTo>
                  <a:pt x="131825" y="1881486"/>
                  <a:pt x="140486" y="1880722"/>
                  <a:pt x="148129" y="1879192"/>
                </a:cubicBezTo>
                <a:cubicBezTo>
                  <a:pt x="168636" y="1875372"/>
                  <a:pt x="189015" y="1869131"/>
                  <a:pt x="210031" y="1869258"/>
                </a:cubicBezTo>
                <a:cubicBezTo>
                  <a:pt x="217163" y="1869258"/>
                  <a:pt x="219074" y="1878811"/>
                  <a:pt x="212323" y="1881358"/>
                </a:cubicBezTo>
                <a:cubicBezTo>
                  <a:pt x="192962" y="1888618"/>
                  <a:pt x="172074" y="1892057"/>
                  <a:pt x="151823" y="1896514"/>
                </a:cubicBezTo>
                <a:cubicBezTo>
                  <a:pt x="134373" y="1900336"/>
                  <a:pt x="110937" y="1908615"/>
                  <a:pt x="93870" y="1901482"/>
                </a:cubicBezTo>
                <a:cubicBezTo>
                  <a:pt x="93361" y="1901355"/>
                  <a:pt x="92851" y="1900846"/>
                  <a:pt x="92469" y="1900463"/>
                </a:cubicBezTo>
                <a:cubicBezTo>
                  <a:pt x="89029" y="1902884"/>
                  <a:pt x="85463" y="1904921"/>
                  <a:pt x="82279" y="1907724"/>
                </a:cubicBezTo>
                <a:cubicBezTo>
                  <a:pt x="179207" y="1915493"/>
                  <a:pt x="267474" y="1868493"/>
                  <a:pt x="353957" y="1831557"/>
                </a:cubicBezTo>
                <a:cubicBezTo>
                  <a:pt x="359817" y="1829136"/>
                  <a:pt x="362873" y="1838053"/>
                  <a:pt x="358161" y="1841237"/>
                </a:cubicBezTo>
                <a:cubicBezTo>
                  <a:pt x="281357" y="1894095"/>
                  <a:pt x="185449" y="1930140"/>
                  <a:pt x="91322" y="1926702"/>
                </a:cubicBezTo>
                <a:cubicBezTo>
                  <a:pt x="128259" y="1944915"/>
                  <a:pt x="228499" y="1962238"/>
                  <a:pt x="240344" y="1962875"/>
                </a:cubicBezTo>
                <a:cubicBezTo>
                  <a:pt x="324026" y="1967714"/>
                  <a:pt x="378285" y="1943005"/>
                  <a:pt x="451522" y="1910526"/>
                </a:cubicBezTo>
                <a:cubicBezTo>
                  <a:pt x="459928" y="1906704"/>
                  <a:pt x="468079" y="1917531"/>
                  <a:pt x="462349" y="1924664"/>
                </a:cubicBezTo>
                <a:cubicBezTo>
                  <a:pt x="422355" y="1974720"/>
                  <a:pt x="349881" y="1993316"/>
                  <a:pt x="274607" y="1991659"/>
                </a:cubicBezTo>
                <a:cubicBezTo>
                  <a:pt x="255501" y="2001722"/>
                  <a:pt x="236396" y="2011147"/>
                  <a:pt x="216272" y="2019936"/>
                </a:cubicBezTo>
                <a:cubicBezTo>
                  <a:pt x="203662" y="2025540"/>
                  <a:pt x="192199" y="2032927"/>
                  <a:pt x="180990" y="2040824"/>
                </a:cubicBezTo>
                <a:cubicBezTo>
                  <a:pt x="194746" y="2034201"/>
                  <a:pt x="209648" y="2028978"/>
                  <a:pt x="223404" y="2024394"/>
                </a:cubicBezTo>
                <a:cubicBezTo>
                  <a:pt x="251171" y="2015224"/>
                  <a:pt x="282886" y="2007963"/>
                  <a:pt x="311799" y="2004269"/>
                </a:cubicBezTo>
                <a:cubicBezTo>
                  <a:pt x="318676" y="2003377"/>
                  <a:pt x="320077" y="2013186"/>
                  <a:pt x="315110" y="2016241"/>
                </a:cubicBezTo>
                <a:cubicBezTo>
                  <a:pt x="296005" y="2028088"/>
                  <a:pt x="271550" y="2030889"/>
                  <a:pt x="249643" y="2034455"/>
                </a:cubicBezTo>
                <a:cubicBezTo>
                  <a:pt x="229900" y="2037768"/>
                  <a:pt x="210794" y="2042735"/>
                  <a:pt x="192199" y="2049868"/>
                </a:cubicBezTo>
                <a:cubicBezTo>
                  <a:pt x="185066" y="2052669"/>
                  <a:pt x="178316" y="2055217"/>
                  <a:pt x="171184" y="2057255"/>
                </a:cubicBezTo>
                <a:cubicBezTo>
                  <a:pt x="170928" y="2057509"/>
                  <a:pt x="170674" y="2057764"/>
                  <a:pt x="170419" y="2058018"/>
                </a:cubicBezTo>
                <a:cubicBezTo>
                  <a:pt x="187358" y="2053688"/>
                  <a:pt x="204300" y="2050758"/>
                  <a:pt x="222258" y="2051396"/>
                </a:cubicBezTo>
                <a:cubicBezTo>
                  <a:pt x="226207" y="2051523"/>
                  <a:pt x="226078" y="2056745"/>
                  <a:pt x="222767" y="2057891"/>
                </a:cubicBezTo>
                <a:cubicBezTo>
                  <a:pt x="204299" y="2064260"/>
                  <a:pt x="185576" y="2068973"/>
                  <a:pt x="166852" y="2074577"/>
                </a:cubicBezTo>
                <a:cubicBezTo>
                  <a:pt x="157555" y="2077378"/>
                  <a:pt x="147874" y="2082602"/>
                  <a:pt x="138194" y="2086677"/>
                </a:cubicBezTo>
                <a:cubicBezTo>
                  <a:pt x="145837" y="2092918"/>
                  <a:pt x="153606" y="2098905"/>
                  <a:pt x="159975" y="2102725"/>
                </a:cubicBezTo>
                <a:cubicBezTo>
                  <a:pt x="166089" y="2106420"/>
                  <a:pt x="163922" y="2115081"/>
                  <a:pt x="157681" y="2116864"/>
                </a:cubicBezTo>
                <a:cubicBezTo>
                  <a:pt x="116923" y="2128964"/>
                  <a:pt x="83425" y="2147942"/>
                  <a:pt x="51328" y="2174052"/>
                </a:cubicBezTo>
                <a:cubicBezTo>
                  <a:pt x="52220" y="2173925"/>
                  <a:pt x="53239" y="2173798"/>
                  <a:pt x="54131" y="2173671"/>
                </a:cubicBezTo>
                <a:cubicBezTo>
                  <a:pt x="78076" y="2169084"/>
                  <a:pt x="111065" y="2156347"/>
                  <a:pt x="136920" y="2159659"/>
                </a:cubicBezTo>
                <a:cubicBezTo>
                  <a:pt x="139723" y="2159914"/>
                  <a:pt x="139596" y="2163480"/>
                  <a:pt x="137939" y="2164881"/>
                </a:cubicBezTo>
                <a:lnTo>
                  <a:pt x="127906" y="2169624"/>
                </a:lnTo>
                <a:lnTo>
                  <a:pt x="135790" y="2177051"/>
                </a:lnTo>
                <a:cubicBezTo>
                  <a:pt x="136475" y="2181461"/>
                  <a:pt x="134756" y="2186333"/>
                  <a:pt x="130170" y="2188116"/>
                </a:cubicBezTo>
                <a:cubicBezTo>
                  <a:pt x="116542" y="2193339"/>
                  <a:pt x="99475" y="2196650"/>
                  <a:pt x="86738" y="2187862"/>
                </a:cubicBezTo>
                <a:lnTo>
                  <a:pt x="86248" y="2183940"/>
                </a:lnTo>
                <a:lnTo>
                  <a:pt x="72982" y="2186789"/>
                </a:lnTo>
                <a:cubicBezTo>
                  <a:pt x="60499" y="2189592"/>
                  <a:pt x="44705" y="2194813"/>
                  <a:pt x="29803" y="2196342"/>
                </a:cubicBezTo>
                <a:cubicBezTo>
                  <a:pt x="30185" y="2196851"/>
                  <a:pt x="30059" y="2196978"/>
                  <a:pt x="30695" y="2197488"/>
                </a:cubicBezTo>
                <a:cubicBezTo>
                  <a:pt x="47252" y="2209844"/>
                  <a:pt x="64065" y="2221179"/>
                  <a:pt x="81770" y="2231751"/>
                </a:cubicBezTo>
                <a:cubicBezTo>
                  <a:pt x="185320" y="2293524"/>
                  <a:pt x="266200" y="2205130"/>
                  <a:pt x="357269" y="2173798"/>
                </a:cubicBezTo>
                <a:cubicBezTo>
                  <a:pt x="362618" y="2172014"/>
                  <a:pt x="368095" y="2178127"/>
                  <a:pt x="364147" y="2182968"/>
                </a:cubicBezTo>
                <a:cubicBezTo>
                  <a:pt x="326191" y="2229967"/>
                  <a:pt x="259577" y="2258371"/>
                  <a:pt x="201114" y="2272126"/>
                </a:cubicBezTo>
                <a:cubicBezTo>
                  <a:pt x="190925" y="2286901"/>
                  <a:pt x="170674" y="2300019"/>
                  <a:pt x="158956" y="2311356"/>
                </a:cubicBezTo>
                <a:cubicBezTo>
                  <a:pt x="124821" y="2344472"/>
                  <a:pt x="107880" y="2379371"/>
                  <a:pt x="92595" y="2418983"/>
                </a:cubicBezTo>
                <a:cubicBezTo>
                  <a:pt x="97309" y="2414015"/>
                  <a:pt x="102022" y="2409047"/>
                  <a:pt x="106734" y="2403953"/>
                </a:cubicBezTo>
                <a:cubicBezTo>
                  <a:pt x="132208" y="2376187"/>
                  <a:pt x="156663" y="2344345"/>
                  <a:pt x="185449" y="2320144"/>
                </a:cubicBezTo>
                <a:cubicBezTo>
                  <a:pt x="188377" y="2317724"/>
                  <a:pt x="192708" y="2321290"/>
                  <a:pt x="191180" y="2324603"/>
                </a:cubicBezTo>
                <a:cubicBezTo>
                  <a:pt x="179844" y="2349058"/>
                  <a:pt x="159592" y="2365105"/>
                  <a:pt x="139850" y="2382937"/>
                </a:cubicBezTo>
                <a:cubicBezTo>
                  <a:pt x="119981" y="2400768"/>
                  <a:pt x="102404" y="2418091"/>
                  <a:pt x="85719" y="2437324"/>
                </a:cubicBezTo>
                <a:cubicBezTo>
                  <a:pt x="83044" y="2444457"/>
                  <a:pt x="80368" y="2451716"/>
                  <a:pt x="77694" y="2459104"/>
                </a:cubicBezTo>
                <a:cubicBezTo>
                  <a:pt x="92086" y="2441273"/>
                  <a:pt x="110937" y="2419238"/>
                  <a:pt x="133227" y="2412614"/>
                </a:cubicBezTo>
                <a:cubicBezTo>
                  <a:pt x="137685" y="2411341"/>
                  <a:pt x="142143" y="2416180"/>
                  <a:pt x="138831" y="2420256"/>
                </a:cubicBezTo>
                <a:cubicBezTo>
                  <a:pt x="124056" y="2438725"/>
                  <a:pt x="103295" y="2452099"/>
                  <a:pt x="87629" y="2470313"/>
                </a:cubicBezTo>
                <a:cubicBezTo>
                  <a:pt x="75911" y="2484069"/>
                  <a:pt x="67632" y="2501645"/>
                  <a:pt x="55023" y="2514509"/>
                </a:cubicBezTo>
                <a:cubicBezTo>
                  <a:pt x="51328" y="2523935"/>
                  <a:pt x="48400" y="2532978"/>
                  <a:pt x="46743" y="2540748"/>
                </a:cubicBezTo>
                <a:cubicBezTo>
                  <a:pt x="51838" y="2535270"/>
                  <a:pt x="57188" y="2530048"/>
                  <a:pt x="62156" y="2524700"/>
                </a:cubicBezTo>
                <a:cubicBezTo>
                  <a:pt x="76675" y="2508778"/>
                  <a:pt x="90177" y="2492093"/>
                  <a:pt x="109409" y="2481648"/>
                </a:cubicBezTo>
                <a:cubicBezTo>
                  <a:pt x="112211" y="2480120"/>
                  <a:pt x="115395" y="2483304"/>
                  <a:pt x="113740" y="2486107"/>
                </a:cubicBezTo>
                <a:cubicBezTo>
                  <a:pt x="103295" y="2504065"/>
                  <a:pt x="88393" y="2518713"/>
                  <a:pt x="75020" y="2534507"/>
                </a:cubicBezTo>
                <a:cubicBezTo>
                  <a:pt x="67250" y="2543804"/>
                  <a:pt x="59989" y="2554503"/>
                  <a:pt x="50692" y="2562273"/>
                </a:cubicBezTo>
                <a:cubicBezTo>
                  <a:pt x="57060" y="2566477"/>
                  <a:pt x="69924" y="2564438"/>
                  <a:pt x="93870" y="2551191"/>
                </a:cubicBezTo>
                <a:cubicBezTo>
                  <a:pt x="120236" y="2536672"/>
                  <a:pt x="147619" y="2526355"/>
                  <a:pt x="176532" y="2518840"/>
                </a:cubicBezTo>
                <a:cubicBezTo>
                  <a:pt x="177424" y="2518585"/>
                  <a:pt x="178443" y="2518457"/>
                  <a:pt x="179335" y="2518204"/>
                </a:cubicBezTo>
                <a:cubicBezTo>
                  <a:pt x="185193" y="2516166"/>
                  <a:pt x="191180" y="2514764"/>
                  <a:pt x="197676" y="2513236"/>
                </a:cubicBezTo>
                <a:cubicBezTo>
                  <a:pt x="209521" y="2510306"/>
                  <a:pt x="220603" y="2504957"/>
                  <a:pt x="231173" y="2498971"/>
                </a:cubicBezTo>
                <a:cubicBezTo>
                  <a:pt x="249643" y="2488527"/>
                  <a:pt x="265946" y="2474260"/>
                  <a:pt x="282121" y="2460633"/>
                </a:cubicBezTo>
                <a:lnTo>
                  <a:pt x="286701" y="2460823"/>
                </a:lnTo>
                <a:lnTo>
                  <a:pt x="299492" y="2445863"/>
                </a:lnTo>
                <a:cubicBezTo>
                  <a:pt x="306736" y="2439415"/>
                  <a:pt x="315046" y="2434575"/>
                  <a:pt x="324662" y="2433556"/>
                </a:cubicBezTo>
                <a:cubicBezTo>
                  <a:pt x="328229" y="2433174"/>
                  <a:pt x="330011" y="2437505"/>
                  <a:pt x="327973" y="2440052"/>
                </a:cubicBezTo>
                <a:cubicBezTo>
                  <a:pt x="314600" y="2456865"/>
                  <a:pt x="299953" y="2472021"/>
                  <a:pt x="287853" y="2490108"/>
                </a:cubicBezTo>
                <a:cubicBezTo>
                  <a:pt x="278683" y="2503864"/>
                  <a:pt x="272187" y="2520677"/>
                  <a:pt x="257666" y="2529592"/>
                </a:cubicBezTo>
                <a:cubicBezTo>
                  <a:pt x="254610" y="2531630"/>
                  <a:pt x="249261" y="2529338"/>
                  <a:pt x="249643" y="2525262"/>
                </a:cubicBezTo>
                <a:lnTo>
                  <a:pt x="258390" y="2502758"/>
                </a:lnTo>
                <a:lnTo>
                  <a:pt x="231965" y="2526483"/>
                </a:lnTo>
                <a:lnTo>
                  <a:pt x="237989" y="2526838"/>
                </a:lnTo>
                <a:cubicBezTo>
                  <a:pt x="239932" y="2528732"/>
                  <a:pt x="240919" y="2531821"/>
                  <a:pt x="239581" y="2534432"/>
                </a:cubicBezTo>
                <a:cubicBezTo>
                  <a:pt x="219583" y="2573152"/>
                  <a:pt x="177296" y="2620660"/>
                  <a:pt x="134373" y="2633143"/>
                </a:cubicBezTo>
                <a:cubicBezTo>
                  <a:pt x="129788" y="2634417"/>
                  <a:pt x="125712" y="2628685"/>
                  <a:pt x="128515" y="2624864"/>
                </a:cubicBezTo>
                <a:cubicBezTo>
                  <a:pt x="134756" y="2616075"/>
                  <a:pt x="142016" y="2608528"/>
                  <a:pt x="149706" y="2601380"/>
                </a:cubicBezTo>
                <a:lnTo>
                  <a:pt x="165659" y="2587222"/>
                </a:lnTo>
                <a:lnTo>
                  <a:pt x="159466" y="2591695"/>
                </a:lnTo>
                <a:cubicBezTo>
                  <a:pt x="155644" y="2593351"/>
                  <a:pt x="151314" y="2589911"/>
                  <a:pt x="153606" y="2585835"/>
                </a:cubicBezTo>
                <a:cubicBezTo>
                  <a:pt x="164432" y="2566604"/>
                  <a:pt x="181754" y="2552466"/>
                  <a:pt x="197294" y="2537054"/>
                </a:cubicBezTo>
                <a:cubicBezTo>
                  <a:pt x="201752" y="2532596"/>
                  <a:pt x="206464" y="2528774"/>
                  <a:pt x="211050" y="2524571"/>
                </a:cubicBezTo>
                <a:cubicBezTo>
                  <a:pt x="208502" y="2525590"/>
                  <a:pt x="205828" y="2525973"/>
                  <a:pt x="203152" y="2526738"/>
                </a:cubicBezTo>
                <a:cubicBezTo>
                  <a:pt x="189779" y="2537564"/>
                  <a:pt x="176023" y="2547880"/>
                  <a:pt x="163795" y="2560362"/>
                </a:cubicBezTo>
                <a:cubicBezTo>
                  <a:pt x="148257" y="2576284"/>
                  <a:pt x="138577" y="2597044"/>
                  <a:pt x="121891" y="2611692"/>
                </a:cubicBezTo>
                <a:cubicBezTo>
                  <a:pt x="118452" y="2614749"/>
                  <a:pt x="113867" y="2611438"/>
                  <a:pt x="114759" y="2607234"/>
                </a:cubicBezTo>
                <a:cubicBezTo>
                  <a:pt x="120745" y="2580360"/>
                  <a:pt x="149785" y="2546607"/>
                  <a:pt x="179971" y="2528774"/>
                </a:cubicBezTo>
                <a:cubicBezTo>
                  <a:pt x="178825" y="2528647"/>
                  <a:pt x="177424" y="2528903"/>
                  <a:pt x="176278" y="2528647"/>
                </a:cubicBezTo>
                <a:cubicBezTo>
                  <a:pt x="118961" y="2548007"/>
                  <a:pt x="101639" y="2596153"/>
                  <a:pt x="79987" y="2647355"/>
                </a:cubicBezTo>
                <a:cubicBezTo>
                  <a:pt x="68651" y="2674103"/>
                  <a:pt x="61900" y="2703143"/>
                  <a:pt x="57188" y="2731674"/>
                </a:cubicBezTo>
                <a:cubicBezTo>
                  <a:pt x="56423" y="2735877"/>
                  <a:pt x="56169" y="2740589"/>
                  <a:pt x="56042" y="2745557"/>
                </a:cubicBezTo>
                <a:cubicBezTo>
                  <a:pt x="58080" y="2739826"/>
                  <a:pt x="60118" y="2734094"/>
                  <a:pt x="62665" y="2728617"/>
                </a:cubicBezTo>
                <a:cubicBezTo>
                  <a:pt x="71326" y="2709894"/>
                  <a:pt x="80114" y="2689769"/>
                  <a:pt x="99984" y="2681109"/>
                </a:cubicBezTo>
                <a:cubicBezTo>
                  <a:pt x="103423" y="2679580"/>
                  <a:pt x="106225" y="2683655"/>
                  <a:pt x="104313" y="2686585"/>
                </a:cubicBezTo>
                <a:cubicBezTo>
                  <a:pt x="90431" y="2707219"/>
                  <a:pt x="81897" y="2726070"/>
                  <a:pt x="73491" y="2749377"/>
                </a:cubicBezTo>
                <a:cubicBezTo>
                  <a:pt x="72345" y="2752434"/>
                  <a:pt x="71071" y="2755747"/>
                  <a:pt x="69925" y="2758930"/>
                </a:cubicBezTo>
                <a:cubicBezTo>
                  <a:pt x="75911" y="2748360"/>
                  <a:pt x="83681" y="2739570"/>
                  <a:pt x="95781" y="2734603"/>
                </a:cubicBezTo>
                <a:cubicBezTo>
                  <a:pt x="99601" y="2733074"/>
                  <a:pt x="104314" y="2736769"/>
                  <a:pt x="101639" y="2740716"/>
                </a:cubicBezTo>
                <a:cubicBezTo>
                  <a:pt x="92215" y="2754855"/>
                  <a:pt x="83298" y="2768228"/>
                  <a:pt x="77694" y="2784404"/>
                </a:cubicBezTo>
                <a:cubicBezTo>
                  <a:pt x="75019" y="2792175"/>
                  <a:pt x="73364" y="2800580"/>
                  <a:pt x="70561" y="2808223"/>
                </a:cubicBezTo>
                <a:cubicBezTo>
                  <a:pt x="71326" y="2809496"/>
                  <a:pt x="72216" y="2810133"/>
                  <a:pt x="73109" y="2811279"/>
                </a:cubicBezTo>
                <a:cubicBezTo>
                  <a:pt x="77949" y="2793830"/>
                  <a:pt x="91067" y="2775872"/>
                  <a:pt x="102658" y="2765809"/>
                </a:cubicBezTo>
                <a:cubicBezTo>
                  <a:pt x="105970" y="2763006"/>
                  <a:pt x="113103" y="2764790"/>
                  <a:pt x="111446" y="2770267"/>
                </a:cubicBezTo>
                <a:cubicBezTo>
                  <a:pt x="108772" y="2779182"/>
                  <a:pt x="104569" y="2786442"/>
                  <a:pt x="99857" y="2794467"/>
                </a:cubicBezTo>
                <a:cubicBezTo>
                  <a:pt x="95398" y="2801982"/>
                  <a:pt x="93743" y="2810260"/>
                  <a:pt x="91832" y="2818539"/>
                </a:cubicBezTo>
                <a:cubicBezTo>
                  <a:pt x="95143" y="2817011"/>
                  <a:pt x="98709" y="2814590"/>
                  <a:pt x="102404" y="2810005"/>
                </a:cubicBezTo>
                <a:cubicBezTo>
                  <a:pt x="100747" y="2808986"/>
                  <a:pt x="99474" y="2807457"/>
                  <a:pt x="99984" y="2804783"/>
                </a:cubicBezTo>
                <a:cubicBezTo>
                  <a:pt x="104059" y="2782749"/>
                  <a:pt x="119344" y="2765809"/>
                  <a:pt x="132973" y="2748487"/>
                </a:cubicBezTo>
                <a:cubicBezTo>
                  <a:pt x="149530" y="2727216"/>
                  <a:pt x="166852" y="2706837"/>
                  <a:pt x="182901" y="2685183"/>
                </a:cubicBezTo>
                <a:cubicBezTo>
                  <a:pt x="188505" y="2677670"/>
                  <a:pt x="198440" y="2685948"/>
                  <a:pt x="194110" y="2693463"/>
                </a:cubicBezTo>
                <a:cubicBezTo>
                  <a:pt x="182137" y="2714352"/>
                  <a:pt x="166725" y="2732820"/>
                  <a:pt x="151950" y="2751671"/>
                </a:cubicBezTo>
                <a:cubicBezTo>
                  <a:pt x="149912" y="2754218"/>
                  <a:pt x="148257" y="2757020"/>
                  <a:pt x="146346" y="2759695"/>
                </a:cubicBezTo>
                <a:cubicBezTo>
                  <a:pt x="140996" y="2768101"/>
                  <a:pt x="135392" y="2776380"/>
                  <a:pt x="131954" y="2785296"/>
                </a:cubicBezTo>
                <a:cubicBezTo>
                  <a:pt x="130552" y="2788862"/>
                  <a:pt x="129660" y="2792556"/>
                  <a:pt x="128641" y="2796378"/>
                </a:cubicBezTo>
                <a:cubicBezTo>
                  <a:pt x="129024" y="2808732"/>
                  <a:pt x="132463" y="2820832"/>
                  <a:pt x="136411" y="2832932"/>
                </a:cubicBezTo>
                <a:cubicBezTo>
                  <a:pt x="140742" y="2814719"/>
                  <a:pt x="148894" y="2793192"/>
                  <a:pt x="168507" y="2788098"/>
                </a:cubicBezTo>
                <a:cubicBezTo>
                  <a:pt x="176659" y="2785933"/>
                  <a:pt x="183155" y="2796249"/>
                  <a:pt x="177042" y="2802363"/>
                </a:cubicBezTo>
                <a:cubicBezTo>
                  <a:pt x="164178" y="2815100"/>
                  <a:pt x="160865" y="2832168"/>
                  <a:pt x="158828" y="2849490"/>
                </a:cubicBezTo>
                <a:cubicBezTo>
                  <a:pt x="156535" y="2868977"/>
                  <a:pt x="166725" y="2888720"/>
                  <a:pt x="161631" y="2906934"/>
                </a:cubicBezTo>
                <a:cubicBezTo>
                  <a:pt x="161248" y="2908462"/>
                  <a:pt x="160229" y="2909608"/>
                  <a:pt x="158956" y="2910500"/>
                </a:cubicBezTo>
                <a:cubicBezTo>
                  <a:pt x="160866" y="2915213"/>
                  <a:pt x="162649" y="2919925"/>
                  <a:pt x="165579" y="2924001"/>
                </a:cubicBezTo>
                <a:cubicBezTo>
                  <a:pt x="171183" y="2904896"/>
                  <a:pt x="177807" y="2888210"/>
                  <a:pt x="191434" y="2871907"/>
                </a:cubicBezTo>
                <a:cubicBezTo>
                  <a:pt x="205319" y="2851146"/>
                  <a:pt x="234230" y="2812808"/>
                  <a:pt x="224678" y="2786825"/>
                </a:cubicBezTo>
                <a:cubicBezTo>
                  <a:pt x="223022" y="2782366"/>
                  <a:pt x="225569" y="2777654"/>
                  <a:pt x="229264" y="2774980"/>
                </a:cubicBezTo>
                <a:cubicBezTo>
                  <a:pt x="231811" y="2772305"/>
                  <a:pt x="235504" y="2771031"/>
                  <a:pt x="238944" y="2773961"/>
                </a:cubicBezTo>
                <a:cubicBezTo>
                  <a:pt x="239325" y="2774215"/>
                  <a:pt x="239834" y="2774088"/>
                  <a:pt x="240217" y="2774342"/>
                </a:cubicBezTo>
                <a:cubicBezTo>
                  <a:pt x="242254" y="2775872"/>
                  <a:pt x="243783" y="2777527"/>
                  <a:pt x="245311" y="2779182"/>
                </a:cubicBezTo>
                <a:cubicBezTo>
                  <a:pt x="249643" y="2782622"/>
                  <a:pt x="254482" y="2786952"/>
                  <a:pt x="256010" y="2790900"/>
                </a:cubicBezTo>
                <a:cubicBezTo>
                  <a:pt x="257412" y="2794467"/>
                  <a:pt x="274478" y="2836880"/>
                  <a:pt x="274225" y="2837390"/>
                </a:cubicBezTo>
                <a:cubicBezTo>
                  <a:pt x="286834" y="2817649"/>
                  <a:pt x="297278" y="2795103"/>
                  <a:pt x="308742" y="2774597"/>
                </a:cubicBezTo>
                <a:cubicBezTo>
                  <a:pt x="340201" y="2718172"/>
                  <a:pt x="359434" y="2621118"/>
                  <a:pt x="335871" y="2558962"/>
                </a:cubicBezTo>
                <a:cubicBezTo>
                  <a:pt x="334725" y="2555905"/>
                  <a:pt x="336126" y="2553740"/>
                  <a:pt x="338036" y="2552083"/>
                </a:cubicBezTo>
                <a:cubicBezTo>
                  <a:pt x="337654" y="2546607"/>
                  <a:pt x="337400" y="2541130"/>
                  <a:pt x="337782" y="2535271"/>
                </a:cubicBezTo>
                <a:cubicBezTo>
                  <a:pt x="338801" y="2521005"/>
                  <a:pt x="358033" y="2521642"/>
                  <a:pt x="359561" y="2535399"/>
                </a:cubicBezTo>
                <a:cubicBezTo>
                  <a:pt x="364784" y="2583288"/>
                  <a:pt x="390639" y="2613985"/>
                  <a:pt x="414585" y="2651304"/>
                </a:cubicBezTo>
                <a:cubicBezTo>
                  <a:pt x="441587" y="2608890"/>
                  <a:pt x="460056" y="2563547"/>
                  <a:pt x="457636" y="2511452"/>
                </a:cubicBezTo>
                <a:cubicBezTo>
                  <a:pt x="456234" y="2481012"/>
                  <a:pt x="458528" y="2454391"/>
                  <a:pt x="465405" y="2424842"/>
                </a:cubicBezTo>
                <a:cubicBezTo>
                  <a:pt x="475595" y="2381281"/>
                  <a:pt x="486040" y="2337721"/>
                  <a:pt x="496229" y="2294161"/>
                </a:cubicBezTo>
                <a:cubicBezTo>
                  <a:pt x="495082" y="2287156"/>
                  <a:pt x="497120" y="2279896"/>
                  <a:pt x="501069" y="2272890"/>
                </a:cubicBezTo>
                <a:cubicBezTo>
                  <a:pt x="504890" y="2256078"/>
                  <a:pt x="508966" y="2239392"/>
                  <a:pt x="512532" y="2222580"/>
                </a:cubicBezTo>
                <a:cubicBezTo>
                  <a:pt x="528070" y="2149470"/>
                  <a:pt x="554946" y="2084001"/>
                  <a:pt x="585387" y="2016114"/>
                </a:cubicBezTo>
                <a:cubicBezTo>
                  <a:pt x="601435" y="1980451"/>
                  <a:pt x="613918" y="1942750"/>
                  <a:pt x="628565" y="1906196"/>
                </a:cubicBezTo>
                <a:lnTo>
                  <a:pt x="592222" y="1934345"/>
                </a:lnTo>
                <a:lnTo>
                  <a:pt x="586449" y="1942051"/>
                </a:lnTo>
                <a:cubicBezTo>
                  <a:pt x="565989" y="1962840"/>
                  <a:pt x="538166" y="1976142"/>
                  <a:pt x="512278" y="1989802"/>
                </a:cubicBezTo>
                <a:cubicBezTo>
                  <a:pt x="462476" y="2016168"/>
                  <a:pt x="411020" y="2042278"/>
                  <a:pt x="357907" y="2060875"/>
                </a:cubicBezTo>
                <a:cubicBezTo>
                  <a:pt x="353958" y="2062275"/>
                  <a:pt x="351157" y="2057562"/>
                  <a:pt x="354213" y="2054633"/>
                </a:cubicBezTo>
                <a:cubicBezTo>
                  <a:pt x="388794" y="2022790"/>
                  <a:pt x="432099" y="2004163"/>
                  <a:pt x="475214" y="1984962"/>
                </a:cubicBezTo>
                <a:lnTo>
                  <a:pt x="481213" y="1982034"/>
                </a:lnTo>
                <a:lnTo>
                  <a:pt x="497339" y="1970107"/>
                </a:lnTo>
                <a:cubicBezTo>
                  <a:pt x="514626" y="1960406"/>
                  <a:pt x="533086" y="1951936"/>
                  <a:pt x="551093" y="1942941"/>
                </a:cubicBezTo>
                <a:lnTo>
                  <a:pt x="562590" y="1936111"/>
                </a:lnTo>
                <a:lnTo>
                  <a:pt x="595068" y="1911853"/>
                </a:lnTo>
                <a:cubicBezTo>
                  <a:pt x="597042" y="1909879"/>
                  <a:pt x="599971" y="1910292"/>
                  <a:pt x="602073" y="1911821"/>
                </a:cubicBezTo>
                <a:lnTo>
                  <a:pt x="602268" y="1912459"/>
                </a:lnTo>
                <a:lnTo>
                  <a:pt x="640665" y="1868622"/>
                </a:lnTo>
                <a:cubicBezTo>
                  <a:pt x="641940" y="1866328"/>
                  <a:pt x="644358" y="1866201"/>
                  <a:pt x="646015" y="1867093"/>
                </a:cubicBezTo>
                <a:cubicBezTo>
                  <a:pt x="649072" y="1860851"/>
                  <a:pt x="651746" y="1854483"/>
                  <a:pt x="655057" y="1848370"/>
                </a:cubicBezTo>
                <a:cubicBezTo>
                  <a:pt x="646651" y="1854866"/>
                  <a:pt x="638373" y="1861106"/>
                  <a:pt x="630985" y="1867347"/>
                </a:cubicBezTo>
                <a:cubicBezTo>
                  <a:pt x="608695" y="1886325"/>
                  <a:pt x="583604" y="1917022"/>
                  <a:pt x="552016" y="1917022"/>
                </a:cubicBezTo>
                <a:cubicBezTo>
                  <a:pt x="548067" y="1917022"/>
                  <a:pt x="546412" y="1912054"/>
                  <a:pt x="549086" y="1909507"/>
                </a:cubicBezTo>
                <a:cubicBezTo>
                  <a:pt x="570867" y="1889001"/>
                  <a:pt x="597996" y="1872442"/>
                  <a:pt x="621432" y="1853718"/>
                </a:cubicBezTo>
                <a:cubicBezTo>
                  <a:pt x="647161" y="1833212"/>
                  <a:pt x="670214" y="1812833"/>
                  <a:pt x="694415" y="1791053"/>
                </a:cubicBezTo>
                <a:cubicBezTo>
                  <a:pt x="696070" y="1789526"/>
                  <a:pt x="699128" y="1791563"/>
                  <a:pt x="698618" y="1793729"/>
                </a:cubicBezTo>
                <a:cubicBezTo>
                  <a:pt x="695815" y="1805701"/>
                  <a:pt x="689321" y="1815890"/>
                  <a:pt x="680914" y="1825188"/>
                </a:cubicBezTo>
                <a:cubicBezTo>
                  <a:pt x="680914" y="1825825"/>
                  <a:pt x="681296" y="1826335"/>
                  <a:pt x="680914" y="1827099"/>
                </a:cubicBezTo>
                <a:cubicBezTo>
                  <a:pt x="668304" y="1853718"/>
                  <a:pt x="655950" y="1880593"/>
                  <a:pt x="643722" y="1907596"/>
                </a:cubicBezTo>
                <a:cubicBezTo>
                  <a:pt x="645760" y="1909124"/>
                  <a:pt x="647161" y="1911291"/>
                  <a:pt x="646269" y="1914474"/>
                </a:cubicBezTo>
                <a:cubicBezTo>
                  <a:pt x="634425" y="1957651"/>
                  <a:pt x="626655" y="1999429"/>
                  <a:pt x="621305" y="2043626"/>
                </a:cubicBezTo>
                <a:cubicBezTo>
                  <a:pt x="615064" y="2094956"/>
                  <a:pt x="619776" y="2144758"/>
                  <a:pt x="616847" y="2195959"/>
                </a:cubicBezTo>
                <a:cubicBezTo>
                  <a:pt x="616593" y="2201437"/>
                  <a:pt x="608058" y="2203347"/>
                  <a:pt x="606020" y="2197870"/>
                </a:cubicBezTo>
                <a:cubicBezTo>
                  <a:pt x="594049" y="2164881"/>
                  <a:pt x="611751" y="2129091"/>
                  <a:pt x="610989" y="2094700"/>
                </a:cubicBezTo>
                <a:cubicBezTo>
                  <a:pt x="609969" y="2050249"/>
                  <a:pt x="609586" y="2010001"/>
                  <a:pt x="616975" y="1969115"/>
                </a:cubicBezTo>
                <a:cubicBezTo>
                  <a:pt x="581057" y="2054580"/>
                  <a:pt x="550488" y="2142464"/>
                  <a:pt x="530109" y="2232259"/>
                </a:cubicBezTo>
                <a:cubicBezTo>
                  <a:pt x="538897" y="2222325"/>
                  <a:pt x="548706" y="2213791"/>
                  <a:pt x="561059" y="2206658"/>
                </a:cubicBezTo>
                <a:cubicBezTo>
                  <a:pt x="564244" y="2204876"/>
                  <a:pt x="567174" y="2208823"/>
                  <a:pt x="564880" y="2211499"/>
                </a:cubicBezTo>
                <a:cubicBezTo>
                  <a:pt x="551380" y="2227037"/>
                  <a:pt x="538897" y="2247034"/>
                  <a:pt x="527688" y="2264358"/>
                </a:cubicBezTo>
                <a:cubicBezTo>
                  <a:pt x="525141" y="2268432"/>
                  <a:pt x="522722" y="2273273"/>
                  <a:pt x="520301" y="2278240"/>
                </a:cubicBezTo>
                <a:cubicBezTo>
                  <a:pt x="519792" y="2281297"/>
                  <a:pt x="518900" y="2284226"/>
                  <a:pt x="518391" y="2287283"/>
                </a:cubicBezTo>
                <a:cubicBezTo>
                  <a:pt x="518900" y="2288303"/>
                  <a:pt x="519792" y="2289193"/>
                  <a:pt x="519792" y="2290722"/>
                </a:cubicBezTo>
                <a:cubicBezTo>
                  <a:pt x="530364" y="2278877"/>
                  <a:pt x="542845" y="2269070"/>
                  <a:pt x="555073" y="2264229"/>
                </a:cubicBezTo>
                <a:cubicBezTo>
                  <a:pt x="558639" y="2262829"/>
                  <a:pt x="561952" y="2267159"/>
                  <a:pt x="558895" y="2269833"/>
                </a:cubicBezTo>
                <a:cubicBezTo>
                  <a:pt x="549724" y="2277858"/>
                  <a:pt x="542718" y="2291487"/>
                  <a:pt x="535968" y="2301548"/>
                </a:cubicBezTo>
                <a:cubicBezTo>
                  <a:pt x="528326" y="2312885"/>
                  <a:pt x="522594" y="2324857"/>
                  <a:pt x="516608" y="2336830"/>
                </a:cubicBezTo>
                <a:cubicBezTo>
                  <a:pt x="515844" y="2345109"/>
                  <a:pt x="514952" y="2353260"/>
                  <a:pt x="514570" y="2361539"/>
                </a:cubicBezTo>
                <a:cubicBezTo>
                  <a:pt x="514570" y="2363450"/>
                  <a:pt x="515080" y="2365232"/>
                  <a:pt x="515080" y="2367143"/>
                </a:cubicBezTo>
                <a:cubicBezTo>
                  <a:pt x="523995" y="2351859"/>
                  <a:pt x="533802" y="2337721"/>
                  <a:pt x="545648" y="2324347"/>
                </a:cubicBezTo>
                <a:cubicBezTo>
                  <a:pt x="550870" y="2318489"/>
                  <a:pt x="560933" y="2323838"/>
                  <a:pt x="557747" y="2331480"/>
                </a:cubicBezTo>
                <a:cubicBezTo>
                  <a:pt x="549978" y="2349567"/>
                  <a:pt x="541317" y="2366761"/>
                  <a:pt x="532783" y="2384465"/>
                </a:cubicBezTo>
                <a:cubicBezTo>
                  <a:pt x="528963" y="2392363"/>
                  <a:pt x="526925" y="2398094"/>
                  <a:pt x="521320" y="2401278"/>
                </a:cubicBezTo>
                <a:cubicBezTo>
                  <a:pt x="525396" y="2412614"/>
                  <a:pt x="530874" y="2423568"/>
                  <a:pt x="536859" y="2434394"/>
                </a:cubicBezTo>
                <a:cubicBezTo>
                  <a:pt x="539152" y="2417200"/>
                  <a:pt x="547940" y="2395929"/>
                  <a:pt x="551762" y="2389943"/>
                </a:cubicBezTo>
                <a:cubicBezTo>
                  <a:pt x="557111" y="2381791"/>
                  <a:pt x="569721" y="2388541"/>
                  <a:pt x="568319" y="2397331"/>
                </a:cubicBezTo>
                <a:cubicBezTo>
                  <a:pt x="565899" y="2411468"/>
                  <a:pt x="563734" y="2425860"/>
                  <a:pt x="560804" y="2439998"/>
                </a:cubicBezTo>
                <a:cubicBezTo>
                  <a:pt x="562206" y="2439108"/>
                  <a:pt x="563607" y="2437833"/>
                  <a:pt x="565136" y="2437324"/>
                </a:cubicBezTo>
                <a:cubicBezTo>
                  <a:pt x="570613" y="2435413"/>
                  <a:pt x="576727" y="2440381"/>
                  <a:pt x="574306" y="2446240"/>
                </a:cubicBezTo>
                <a:cubicBezTo>
                  <a:pt x="570613" y="2455411"/>
                  <a:pt x="564880" y="2463180"/>
                  <a:pt x="561314" y="2472478"/>
                </a:cubicBezTo>
                <a:cubicBezTo>
                  <a:pt x="560295" y="2475279"/>
                  <a:pt x="559531" y="2476808"/>
                  <a:pt x="558766" y="2478465"/>
                </a:cubicBezTo>
                <a:cubicBezTo>
                  <a:pt x="562842" y="2489035"/>
                  <a:pt x="566408" y="2499734"/>
                  <a:pt x="569721" y="2510689"/>
                </a:cubicBezTo>
                <a:cubicBezTo>
                  <a:pt x="603728" y="2423695"/>
                  <a:pt x="592901" y="2320654"/>
                  <a:pt x="602709" y="2229713"/>
                </a:cubicBezTo>
                <a:cubicBezTo>
                  <a:pt x="603346" y="2223344"/>
                  <a:pt x="613153" y="2222452"/>
                  <a:pt x="614045" y="2229075"/>
                </a:cubicBezTo>
                <a:cubicBezTo>
                  <a:pt x="621941" y="2288557"/>
                  <a:pt x="618248" y="2352369"/>
                  <a:pt x="612390" y="2411977"/>
                </a:cubicBezTo>
                <a:cubicBezTo>
                  <a:pt x="609333" y="2442292"/>
                  <a:pt x="607040" y="2475917"/>
                  <a:pt x="597360" y="2505848"/>
                </a:cubicBezTo>
                <a:cubicBezTo>
                  <a:pt x="615828" y="2477063"/>
                  <a:pt x="636972" y="2429045"/>
                  <a:pt x="634678" y="2435159"/>
                </a:cubicBezTo>
                <a:cubicBezTo>
                  <a:pt x="636844" y="2429555"/>
                  <a:pt x="642958" y="2428026"/>
                  <a:pt x="648180" y="2429682"/>
                </a:cubicBezTo>
                <a:cubicBezTo>
                  <a:pt x="669068" y="2436050"/>
                  <a:pt x="703586" y="2313904"/>
                  <a:pt x="719380" y="2265758"/>
                </a:cubicBezTo>
                <a:cubicBezTo>
                  <a:pt x="714030" y="2241049"/>
                  <a:pt x="712119" y="2214046"/>
                  <a:pt x="706005" y="2190864"/>
                </a:cubicBezTo>
                <a:cubicBezTo>
                  <a:pt x="699892" y="2167684"/>
                  <a:pt x="696708" y="2144502"/>
                  <a:pt x="695305" y="2121322"/>
                </a:cubicBezTo>
                <a:cubicBezTo>
                  <a:pt x="694669" y="2120047"/>
                  <a:pt x="694160" y="2118646"/>
                  <a:pt x="694669" y="2117119"/>
                </a:cubicBezTo>
                <a:cubicBezTo>
                  <a:pt x="694669" y="2117119"/>
                  <a:pt x="694925" y="2116608"/>
                  <a:pt x="695052" y="2116354"/>
                </a:cubicBezTo>
                <a:cubicBezTo>
                  <a:pt x="693650" y="2082856"/>
                  <a:pt x="696963" y="2049357"/>
                  <a:pt x="707789" y="2016114"/>
                </a:cubicBezTo>
                <a:cubicBezTo>
                  <a:pt x="711991" y="2003251"/>
                  <a:pt x="731862" y="2007199"/>
                  <a:pt x="728677" y="2020828"/>
                </a:cubicBezTo>
                <a:cubicBezTo>
                  <a:pt x="725365" y="2035347"/>
                  <a:pt x="723073" y="2049995"/>
                  <a:pt x="721544" y="2064641"/>
                </a:cubicBezTo>
                <a:cubicBezTo>
                  <a:pt x="729823" y="2051650"/>
                  <a:pt x="738485" y="2038659"/>
                  <a:pt x="745873" y="2025412"/>
                </a:cubicBezTo>
                <a:cubicBezTo>
                  <a:pt x="748930" y="2019808"/>
                  <a:pt x="776059" y="1966314"/>
                  <a:pt x="789049" y="1934216"/>
                </a:cubicBezTo>
                <a:cubicBezTo>
                  <a:pt x="790451" y="1875499"/>
                  <a:pt x="796565" y="1816273"/>
                  <a:pt x="802169" y="1757683"/>
                </a:cubicBezTo>
                <a:cubicBezTo>
                  <a:pt x="799112" y="1766598"/>
                  <a:pt x="795928" y="1775261"/>
                  <a:pt x="792871" y="1784049"/>
                </a:cubicBezTo>
                <a:cubicBezTo>
                  <a:pt x="785739" y="1804301"/>
                  <a:pt x="777460" y="1831557"/>
                  <a:pt x="758354" y="1843148"/>
                </a:cubicBezTo>
                <a:cubicBezTo>
                  <a:pt x="755552" y="1844803"/>
                  <a:pt x="751348" y="1842638"/>
                  <a:pt x="752240" y="1839072"/>
                </a:cubicBezTo>
                <a:cubicBezTo>
                  <a:pt x="757081" y="1818438"/>
                  <a:pt x="771983" y="1799714"/>
                  <a:pt x="780008" y="1779590"/>
                </a:cubicBezTo>
                <a:cubicBezTo>
                  <a:pt x="788030" y="1759338"/>
                  <a:pt x="793763" y="1738067"/>
                  <a:pt x="805863" y="1719982"/>
                </a:cubicBezTo>
                <a:cubicBezTo>
                  <a:pt x="810447" y="1677822"/>
                  <a:pt x="818345" y="1637446"/>
                  <a:pt x="834139" y="1598726"/>
                </a:cubicBezTo>
                <a:cubicBezTo>
                  <a:pt x="819618" y="1608789"/>
                  <a:pt x="803570" y="1616940"/>
                  <a:pt x="787267" y="1623946"/>
                </a:cubicBezTo>
                <a:lnTo>
                  <a:pt x="778605" y="1627685"/>
                </a:lnTo>
                <a:lnTo>
                  <a:pt x="774416" y="1632130"/>
                </a:lnTo>
                <a:cubicBezTo>
                  <a:pt x="737609" y="1662519"/>
                  <a:pt x="691040" y="1680263"/>
                  <a:pt x="646907" y="1699656"/>
                </a:cubicBezTo>
                <a:cubicBezTo>
                  <a:pt x="564243" y="1735955"/>
                  <a:pt x="472537" y="1768562"/>
                  <a:pt x="384780" y="1789706"/>
                </a:cubicBezTo>
                <a:cubicBezTo>
                  <a:pt x="379559" y="1790852"/>
                  <a:pt x="377521" y="1782954"/>
                  <a:pt x="382106" y="1780789"/>
                </a:cubicBezTo>
                <a:cubicBezTo>
                  <a:pt x="485180" y="1731689"/>
                  <a:pt x="606165" y="1712536"/>
                  <a:pt x="707770" y="1659065"/>
                </a:cubicBezTo>
                <a:lnTo>
                  <a:pt x="717493" y="1653134"/>
                </a:lnTo>
                <a:lnTo>
                  <a:pt x="676965" y="1668142"/>
                </a:lnTo>
                <a:cubicBezTo>
                  <a:pt x="673527" y="1669161"/>
                  <a:pt x="672126" y="1664576"/>
                  <a:pt x="674037" y="1662411"/>
                </a:cubicBezTo>
                <a:cubicBezTo>
                  <a:pt x="695434" y="1637956"/>
                  <a:pt x="730460" y="1629295"/>
                  <a:pt x="759882" y="1618086"/>
                </a:cubicBezTo>
                <a:lnTo>
                  <a:pt x="783957" y="1606462"/>
                </a:lnTo>
                <a:lnTo>
                  <a:pt x="801532" y="1591774"/>
                </a:lnTo>
                <a:cubicBezTo>
                  <a:pt x="803379" y="1589991"/>
                  <a:pt x="805608" y="1590246"/>
                  <a:pt x="807009" y="1591472"/>
                </a:cubicBezTo>
                <a:lnTo>
                  <a:pt x="807350" y="1595167"/>
                </a:lnTo>
                <a:lnTo>
                  <a:pt x="816466" y="1590766"/>
                </a:lnTo>
                <a:cubicBezTo>
                  <a:pt x="833629" y="1579908"/>
                  <a:pt x="849232" y="1566757"/>
                  <a:pt x="863688" y="1549689"/>
                </a:cubicBezTo>
                <a:cubicBezTo>
                  <a:pt x="868147" y="1544466"/>
                  <a:pt x="877189" y="1550199"/>
                  <a:pt x="873878" y="1556313"/>
                </a:cubicBezTo>
                <a:cubicBezTo>
                  <a:pt x="870312" y="1562807"/>
                  <a:pt x="865727" y="1568285"/>
                  <a:pt x="861141" y="1573762"/>
                </a:cubicBezTo>
                <a:cubicBezTo>
                  <a:pt x="833120" y="1627639"/>
                  <a:pt x="823694" y="1684191"/>
                  <a:pt x="819747" y="1742781"/>
                </a:cubicBezTo>
                <a:cubicBezTo>
                  <a:pt x="821529" y="1750550"/>
                  <a:pt x="824076" y="1758192"/>
                  <a:pt x="826879" y="1765452"/>
                </a:cubicBezTo>
                <a:cubicBezTo>
                  <a:pt x="832610" y="1780609"/>
                  <a:pt x="841525" y="1795130"/>
                  <a:pt x="846494" y="1810286"/>
                </a:cubicBezTo>
                <a:cubicBezTo>
                  <a:pt x="847895" y="1814489"/>
                  <a:pt x="847003" y="1817801"/>
                  <a:pt x="843946" y="1820985"/>
                </a:cubicBezTo>
                <a:cubicBezTo>
                  <a:pt x="834775" y="1830538"/>
                  <a:pt x="823694" y="1806465"/>
                  <a:pt x="817453" y="1789526"/>
                </a:cubicBezTo>
                <a:cubicBezTo>
                  <a:pt x="817453" y="1792327"/>
                  <a:pt x="817326" y="1795130"/>
                  <a:pt x="817199" y="1797932"/>
                </a:cubicBezTo>
                <a:cubicBezTo>
                  <a:pt x="816817" y="1811178"/>
                  <a:pt x="816180" y="1824297"/>
                  <a:pt x="815671" y="1837415"/>
                </a:cubicBezTo>
                <a:cubicBezTo>
                  <a:pt x="827006" y="1858559"/>
                  <a:pt x="833247" y="1884415"/>
                  <a:pt x="843309" y="1905048"/>
                </a:cubicBezTo>
                <a:cubicBezTo>
                  <a:pt x="855281" y="1929503"/>
                  <a:pt x="883431" y="1957780"/>
                  <a:pt x="879100" y="1986692"/>
                </a:cubicBezTo>
                <a:cubicBezTo>
                  <a:pt x="878463" y="1991405"/>
                  <a:pt x="871967" y="1991915"/>
                  <a:pt x="869675" y="1988349"/>
                </a:cubicBezTo>
                <a:cubicBezTo>
                  <a:pt x="855664" y="1967205"/>
                  <a:pt x="846749" y="1940329"/>
                  <a:pt x="834393" y="1917785"/>
                </a:cubicBezTo>
                <a:cubicBezTo>
                  <a:pt x="827643" y="1905304"/>
                  <a:pt x="820256" y="1890656"/>
                  <a:pt x="814270" y="1875372"/>
                </a:cubicBezTo>
                <a:cubicBezTo>
                  <a:pt x="813632" y="1889382"/>
                  <a:pt x="813251" y="1903266"/>
                  <a:pt x="812868" y="1917276"/>
                </a:cubicBezTo>
                <a:cubicBezTo>
                  <a:pt x="824713" y="1936764"/>
                  <a:pt x="834393" y="1957780"/>
                  <a:pt x="845730" y="1977521"/>
                </a:cubicBezTo>
                <a:cubicBezTo>
                  <a:pt x="858848" y="2000194"/>
                  <a:pt x="873622" y="2021719"/>
                  <a:pt x="886742" y="2044391"/>
                </a:cubicBezTo>
                <a:cubicBezTo>
                  <a:pt x="889417" y="2048848"/>
                  <a:pt x="884960" y="2053942"/>
                  <a:pt x="880246" y="2051778"/>
                </a:cubicBezTo>
                <a:cubicBezTo>
                  <a:pt x="853626" y="2039933"/>
                  <a:pt x="842417" y="2009619"/>
                  <a:pt x="829553" y="1985292"/>
                </a:cubicBezTo>
                <a:cubicBezTo>
                  <a:pt x="823694" y="1974210"/>
                  <a:pt x="817708" y="1963256"/>
                  <a:pt x="812614" y="1951920"/>
                </a:cubicBezTo>
                <a:cubicBezTo>
                  <a:pt x="812740" y="1969498"/>
                  <a:pt x="813887" y="1987074"/>
                  <a:pt x="815288" y="2004779"/>
                </a:cubicBezTo>
                <a:cubicBezTo>
                  <a:pt x="826751" y="2018279"/>
                  <a:pt x="835285" y="2035220"/>
                  <a:pt x="844455" y="2049613"/>
                </a:cubicBezTo>
                <a:cubicBezTo>
                  <a:pt x="856810" y="2069227"/>
                  <a:pt x="876299" y="2092153"/>
                  <a:pt x="876935" y="2116099"/>
                </a:cubicBezTo>
                <a:cubicBezTo>
                  <a:pt x="877062" y="2120685"/>
                  <a:pt x="872477" y="2122723"/>
                  <a:pt x="868783" y="2120303"/>
                </a:cubicBezTo>
                <a:cubicBezTo>
                  <a:pt x="849296" y="2107183"/>
                  <a:pt x="838851" y="2078908"/>
                  <a:pt x="827133" y="2059166"/>
                </a:cubicBezTo>
                <a:cubicBezTo>
                  <a:pt x="824203" y="2054198"/>
                  <a:pt x="821020" y="2049230"/>
                  <a:pt x="817708" y="2044135"/>
                </a:cubicBezTo>
                <a:cubicBezTo>
                  <a:pt x="821020" y="2098267"/>
                  <a:pt x="817580" y="2149215"/>
                  <a:pt x="811722" y="2204494"/>
                </a:cubicBezTo>
                <a:cubicBezTo>
                  <a:pt x="807646" y="2242831"/>
                  <a:pt x="815542" y="2282570"/>
                  <a:pt x="811849" y="2320654"/>
                </a:cubicBezTo>
                <a:cubicBezTo>
                  <a:pt x="821147" y="2301548"/>
                  <a:pt x="829426" y="2281551"/>
                  <a:pt x="838724" y="2266904"/>
                </a:cubicBezTo>
                <a:cubicBezTo>
                  <a:pt x="869930" y="2217484"/>
                  <a:pt x="859612" y="2189336"/>
                  <a:pt x="871330" y="2143101"/>
                </a:cubicBezTo>
                <a:cubicBezTo>
                  <a:pt x="872986" y="2136350"/>
                  <a:pt x="880883" y="2132784"/>
                  <a:pt x="886998" y="2136223"/>
                </a:cubicBezTo>
                <a:cubicBezTo>
                  <a:pt x="926099" y="2158514"/>
                  <a:pt x="906867" y="2040569"/>
                  <a:pt x="904957" y="2026940"/>
                </a:cubicBezTo>
                <a:cubicBezTo>
                  <a:pt x="897824" y="1976630"/>
                  <a:pt x="872094" y="1933962"/>
                  <a:pt x="861396" y="1885561"/>
                </a:cubicBezTo>
                <a:cubicBezTo>
                  <a:pt x="840762" y="1792964"/>
                  <a:pt x="874642" y="1711830"/>
                  <a:pt x="939218" y="1646235"/>
                </a:cubicBezTo>
                <a:cubicBezTo>
                  <a:pt x="945078" y="1640249"/>
                  <a:pt x="954375" y="1642668"/>
                  <a:pt x="955777" y="1651202"/>
                </a:cubicBezTo>
                <a:cubicBezTo>
                  <a:pt x="961253" y="1684064"/>
                  <a:pt x="962017" y="1715142"/>
                  <a:pt x="958960" y="1748257"/>
                </a:cubicBezTo>
                <a:cubicBezTo>
                  <a:pt x="957686" y="1762268"/>
                  <a:pt x="940873" y="1827099"/>
                  <a:pt x="935652" y="1831047"/>
                </a:cubicBezTo>
                <a:cubicBezTo>
                  <a:pt x="945204" y="1823788"/>
                  <a:pt x="956286" y="1834741"/>
                  <a:pt x="950554" y="1844676"/>
                </a:cubicBezTo>
                <a:cubicBezTo>
                  <a:pt x="926227" y="1886198"/>
                  <a:pt x="939601" y="1929886"/>
                  <a:pt x="947879" y="1973064"/>
                </a:cubicBezTo>
                <a:cubicBezTo>
                  <a:pt x="951827" y="1993570"/>
                  <a:pt x="957941" y="2117500"/>
                  <a:pt x="996788" y="2109604"/>
                </a:cubicBezTo>
                <a:cubicBezTo>
                  <a:pt x="1001247" y="2108712"/>
                  <a:pt x="1005196" y="2112151"/>
                  <a:pt x="1005960" y="2116227"/>
                </a:cubicBezTo>
                <a:cubicBezTo>
                  <a:pt x="1014620" y="2159914"/>
                  <a:pt x="1017041" y="2200162"/>
                  <a:pt x="1043024" y="2238373"/>
                </a:cubicBezTo>
                <a:cubicBezTo>
                  <a:pt x="1048628" y="2246653"/>
                  <a:pt x="1053341" y="2255695"/>
                  <a:pt x="1057926" y="2264485"/>
                </a:cubicBezTo>
                <a:cubicBezTo>
                  <a:pt x="1054996" y="2247034"/>
                  <a:pt x="1051302" y="2229585"/>
                  <a:pt x="1050030" y="2211626"/>
                </a:cubicBezTo>
                <a:cubicBezTo>
                  <a:pt x="1047227" y="2174179"/>
                  <a:pt x="1055506" y="2135077"/>
                  <a:pt x="1054233" y="2097249"/>
                </a:cubicBezTo>
                <a:cubicBezTo>
                  <a:pt x="1053723" y="2083238"/>
                  <a:pt x="1052194" y="2069355"/>
                  <a:pt x="1050793" y="2055344"/>
                </a:cubicBezTo>
                <a:cubicBezTo>
                  <a:pt x="1041113" y="2075850"/>
                  <a:pt x="1025829" y="2093683"/>
                  <a:pt x="1007105" y="2090498"/>
                </a:cubicBezTo>
                <a:cubicBezTo>
                  <a:pt x="1003795" y="2089988"/>
                  <a:pt x="1000355" y="2086422"/>
                  <a:pt x="1002139" y="2082856"/>
                </a:cubicBezTo>
                <a:cubicBezTo>
                  <a:pt x="1007870" y="2071265"/>
                  <a:pt x="1019206" y="2063113"/>
                  <a:pt x="1027103" y="2052924"/>
                </a:cubicBezTo>
                <a:cubicBezTo>
                  <a:pt x="1034745" y="2042990"/>
                  <a:pt x="1041240" y="2031654"/>
                  <a:pt x="1046973" y="2020190"/>
                </a:cubicBezTo>
                <a:cubicBezTo>
                  <a:pt x="1044679" y="2002995"/>
                  <a:pt x="1042132" y="1985801"/>
                  <a:pt x="1039331" y="1968860"/>
                </a:cubicBezTo>
                <a:cubicBezTo>
                  <a:pt x="1038693" y="1965549"/>
                  <a:pt x="1037674" y="1962238"/>
                  <a:pt x="1036910" y="1958926"/>
                </a:cubicBezTo>
                <a:cubicBezTo>
                  <a:pt x="1028503" y="1992042"/>
                  <a:pt x="1006469" y="2027832"/>
                  <a:pt x="986345" y="2042480"/>
                </a:cubicBezTo>
                <a:cubicBezTo>
                  <a:pt x="982906" y="2044900"/>
                  <a:pt x="977811" y="2042097"/>
                  <a:pt x="978574" y="2037768"/>
                </a:cubicBezTo>
                <a:cubicBezTo>
                  <a:pt x="982141" y="2018535"/>
                  <a:pt x="991185" y="2004525"/>
                  <a:pt x="1000228" y="1987457"/>
                </a:cubicBezTo>
                <a:cubicBezTo>
                  <a:pt x="1011309" y="1966568"/>
                  <a:pt x="1014876" y="1941604"/>
                  <a:pt x="1026085" y="1921352"/>
                </a:cubicBezTo>
                <a:cubicBezTo>
                  <a:pt x="1020352" y="1903775"/>
                  <a:pt x="1014748" y="1886071"/>
                  <a:pt x="1013474" y="1867857"/>
                </a:cubicBezTo>
                <a:cubicBezTo>
                  <a:pt x="1006852" y="1776151"/>
                  <a:pt x="990548" y="1689796"/>
                  <a:pt x="966093" y="1600764"/>
                </a:cubicBezTo>
                <a:cubicBezTo>
                  <a:pt x="951445" y="1547525"/>
                  <a:pt x="949408" y="1488424"/>
                  <a:pt x="986472" y="1444609"/>
                </a:cubicBezTo>
                <a:cubicBezTo>
                  <a:pt x="993605" y="1436331"/>
                  <a:pt x="1006087" y="1447285"/>
                  <a:pt x="999209" y="1455691"/>
                </a:cubicBezTo>
                <a:cubicBezTo>
                  <a:pt x="953739" y="1510969"/>
                  <a:pt x="987491" y="1609298"/>
                  <a:pt x="1005705" y="1678077"/>
                </a:cubicBezTo>
                <a:cubicBezTo>
                  <a:pt x="1031050" y="1692470"/>
                  <a:pt x="1050411" y="1717307"/>
                  <a:pt x="1073337" y="1735012"/>
                </a:cubicBezTo>
                <a:cubicBezTo>
                  <a:pt x="1095117" y="1751823"/>
                  <a:pt x="1119318" y="1767490"/>
                  <a:pt x="1136003" y="1789653"/>
                </a:cubicBezTo>
                <a:cubicBezTo>
                  <a:pt x="1139060" y="1793728"/>
                  <a:pt x="1134221" y="1799077"/>
                  <a:pt x="1129762" y="1797039"/>
                </a:cubicBezTo>
                <a:cubicBezTo>
                  <a:pt x="1084419" y="1776533"/>
                  <a:pt x="1046081" y="1734883"/>
                  <a:pt x="1010672" y="1698328"/>
                </a:cubicBezTo>
                <a:cubicBezTo>
                  <a:pt x="1010927" y="1699476"/>
                  <a:pt x="1011310" y="1700876"/>
                  <a:pt x="1011564" y="1702023"/>
                </a:cubicBezTo>
                <a:cubicBezTo>
                  <a:pt x="1016914" y="1726349"/>
                  <a:pt x="1025829" y="1749787"/>
                  <a:pt x="1030797" y="1774368"/>
                </a:cubicBezTo>
                <a:cubicBezTo>
                  <a:pt x="1038057" y="1810795"/>
                  <a:pt x="1031051" y="1847733"/>
                  <a:pt x="1038821" y="1884669"/>
                </a:cubicBezTo>
                <a:cubicBezTo>
                  <a:pt x="1050793" y="1941858"/>
                  <a:pt x="1067733" y="1994080"/>
                  <a:pt x="1072192" y="2053179"/>
                </a:cubicBezTo>
                <a:cubicBezTo>
                  <a:pt x="1075121" y="2091007"/>
                  <a:pt x="1074485" y="2129473"/>
                  <a:pt x="1071682" y="2167301"/>
                </a:cubicBezTo>
                <a:cubicBezTo>
                  <a:pt x="1069008" y="2204366"/>
                  <a:pt x="1077795" y="2238119"/>
                  <a:pt x="1080343" y="2273400"/>
                </a:cubicBezTo>
                <a:cubicBezTo>
                  <a:pt x="1091551" y="2256714"/>
                  <a:pt x="1098302" y="2213027"/>
                  <a:pt x="1098684" y="2208951"/>
                </a:cubicBezTo>
                <a:cubicBezTo>
                  <a:pt x="1099958" y="2202200"/>
                  <a:pt x="1109000" y="2199016"/>
                  <a:pt x="1114096" y="2203857"/>
                </a:cubicBezTo>
                <a:cubicBezTo>
                  <a:pt x="1126196" y="2215319"/>
                  <a:pt x="1131927" y="2161188"/>
                  <a:pt x="1132309" y="2154565"/>
                </a:cubicBezTo>
                <a:cubicBezTo>
                  <a:pt x="1133965" y="2127307"/>
                  <a:pt x="1128743" y="2096867"/>
                  <a:pt x="1113076" y="2074195"/>
                </a:cubicBezTo>
                <a:cubicBezTo>
                  <a:pt x="1112695" y="2073431"/>
                  <a:pt x="1112186" y="2073048"/>
                  <a:pt x="1111803" y="2072412"/>
                </a:cubicBezTo>
                <a:cubicBezTo>
                  <a:pt x="1107601" y="2064770"/>
                  <a:pt x="1120082" y="2056490"/>
                  <a:pt x="1125049" y="2064005"/>
                </a:cubicBezTo>
                <a:cubicBezTo>
                  <a:pt x="1125432" y="2064641"/>
                  <a:pt x="1125686" y="2065279"/>
                  <a:pt x="1126196" y="2065789"/>
                </a:cubicBezTo>
                <a:cubicBezTo>
                  <a:pt x="1149758" y="2102344"/>
                  <a:pt x="1161859" y="2101833"/>
                  <a:pt x="1168355" y="2087696"/>
                </a:cubicBezTo>
                <a:cubicBezTo>
                  <a:pt x="1159311" y="2073685"/>
                  <a:pt x="1157400" y="2053816"/>
                  <a:pt x="1148359" y="2039423"/>
                </a:cubicBezTo>
                <a:cubicBezTo>
                  <a:pt x="1135875" y="2019554"/>
                  <a:pt x="1117152" y="2004525"/>
                  <a:pt x="1103779" y="1985418"/>
                </a:cubicBezTo>
                <a:cubicBezTo>
                  <a:pt x="1102760" y="1983890"/>
                  <a:pt x="1103524" y="1981088"/>
                  <a:pt x="1105817" y="1981470"/>
                </a:cubicBezTo>
                <a:cubicBezTo>
                  <a:pt x="1129763" y="1985291"/>
                  <a:pt x="1147850" y="2010000"/>
                  <a:pt x="1162368" y="2027705"/>
                </a:cubicBezTo>
                <a:cubicBezTo>
                  <a:pt x="1164788" y="2030762"/>
                  <a:pt x="1167209" y="2034456"/>
                  <a:pt x="1169629" y="2038277"/>
                </a:cubicBezTo>
                <a:cubicBezTo>
                  <a:pt x="1168482" y="2033309"/>
                  <a:pt x="1168865" y="2028724"/>
                  <a:pt x="1168355" y="2023374"/>
                </a:cubicBezTo>
                <a:cubicBezTo>
                  <a:pt x="1166827" y="2008727"/>
                  <a:pt x="1157274" y="1995354"/>
                  <a:pt x="1149378" y="1983508"/>
                </a:cubicBezTo>
                <a:cubicBezTo>
                  <a:pt x="1135876" y="1963511"/>
                  <a:pt x="1118427" y="1946189"/>
                  <a:pt x="1101996" y="1928484"/>
                </a:cubicBezTo>
                <a:cubicBezTo>
                  <a:pt x="1095244" y="1921225"/>
                  <a:pt x="1106199" y="1911035"/>
                  <a:pt x="1113205" y="1917912"/>
                </a:cubicBezTo>
                <a:cubicBezTo>
                  <a:pt x="1133838" y="1938291"/>
                  <a:pt x="1154090" y="1959053"/>
                  <a:pt x="1169629" y="1983763"/>
                </a:cubicBezTo>
                <a:cubicBezTo>
                  <a:pt x="1171540" y="1986947"/>
                  <a:pt x="1173832" y="1990896"/>
                  <a:pt x="1175998" y="1995354"/>
                </a:cubicBezTo>
                <a:cubicBezTo>
                  <a:pt x="1172049" y="1945807"/>
                  <a:pt x="1139569" y="1909762"/>
                  <a:pt x="1118044" y="1866328"/>
                </a:cubicBezTo>
                <a:cubicBezTo>
                  <a:pt x="1111167" y="1859069"/>
                  <a:pt x="1106072" y="1852572"/>
                  <a:pt x="1104415" y="1849006"/>
                </a:cubicBezTo>
                <a:cubicBezTo>
                  <a:pt x="1098811" y="1837415"/>
                  <a:pt x="1113458" y="1826972"/>
                  <a:pt x="1123266" y="1833977"/>
                </a:cubicBezTo>
                <a:cubicBezTo>
                  <a:pt x="1136003" y="1843148"/>
                  <a:pt x="1168355" y="1862381"/>
                  <a:pt x="1172304" y="1876518"/>
                </a:cubicBezTo>
                <a:cubicBezTo>
                  <a:pt x="1162369" y="1840600"/>
                  <a:pt x="1162878" y="1804172"/>
                  <a:pt x="1146320" y="1768764"/>
                </a:cubicBezTo>
                <a:cubicBezTo>
                  <a:pt x="1125432" y="1724313"/>
                  <a:pt x="1079834" y="1702786"/>
                  <a:pt x="1051176" y="1664449"/>
                </a:cubicBezTo>
                <a:cubicBezTo>
                  <a:pt x="1028123" y="1633753"/>
                  <a:pt x="1023409" y="1594523"/>
                  <a:pt x="1021880" y="1557586"/>
                </a:cubicBezTo>
                <a:cubicBezTo>
                  <a:pt x="1018314" y="1468937"/>
                  <a:pt x="1094990" y="1393153"/>
                  <a:pt x="1149122" y="1332143"/>
                </a:cubicBezTo>
                <a:cubicBezTo>
                  <a:pt x="1183130" y="1293804"/>
                  <a:pt x="1221595" y="1260180"/>
                  <a:pt x="1258532" y="1224898"/>
                </a:cubicBezTo>
                <a:cubicBezTo>
                  <a:pt x="1282605" y="1201971"/>
                  <a:pt x="1302601" y="1174715"/>
                  <a:pt x="1325784" y="1150897"/>
                </a:cubicBezTo>
                <a:cubicBezTo>
                  <a:pt x="1335590" y="1137014"/>
                  <a:pt x="1345397" y="1123130"/>
                  <a:pt x="1355206" y="1109120"/>
                </a:cubicBezTo>
                <a:cubicBezTo>
                  <a:pt x="1359663" y="1093836"/>
                  <a:pt x="1380042" y="1076258"/>
                  <a:pt x="1393544" y="1068744"/>
                </a:cubicBezTo>
                <a:cubicBezTo>
                  <a:pt x="1395072" y="1066068"/>
                  <a:pt x="1396728" y="1063394"/>
                  <a:pt x="1398129" y="1060719"/>
                </a:cubicBezTo>
                <a:cubicBezTo>
                  <a:pt x="1401186" y="1054988"/>
                  <a:pt x="1410866" y="1060083"/>
                  <a:pt x="1408191" y="1065941"/>
                </a:cubicBezTo>
                <a:cubicBezTo>
                  <a:pt x="1380298" y="1125678"/>
                  <a:pt x="1368197" y="1178026"/>
                  <a:pt x="1356988" y="1242220"/>
                </a:cubicBezTo>
                <a:cubicBezTo>
                  <a:pt x="1360682" y="1254703"/>
                  <a:pt x="1353040" y="1268840"/>
                  <a:pt x="1349856" y="1280940"/>
                </a:cubicBezTo>
                <a:cubicBezTo>
                  <a:pt x="1343997" y="1302848"/>
                  <a:pt x="1342469" y="1326157"/>
                  <a:pt x="1341704" y="1348700"/>
                </a:cubicBezTo>
                <a:cubicBezTo>
                  <a:pt x="1340303" y="1389205"/>
                  <a:pt x="1349602" y="1419391"/>
                  <a:pt x="1374311" y="1450723"/>
                </a:cubicBezTo>
                <a:cubicBezTo>
                  <a:pt x="1378895" y="1456583"/>
                  <a:pt x="1371890" y="1465499"/>
                  <a:pt x="1365140" y="1463588"/>
                </a:cubicBezTo>
                <a:cubicBezTo>
                  <a:pt x="1337119" y="1455691"/>
                  <a:pt x="1326038" y="1423593"/>
                  <a:pt x="1321581" y="1392771"/>
                </a:cubicBezTo>
                <a:cubicBezTo>
                  <a:pt x="1321581" y="1424103"/>
                  <a:pt x="1327566" y="1456200"/>
                  <a:pt x="1333043" y="1485878"/>
                </a:cubicBezTo>
                <a:cubicBezTo>
                  <a:pt x="1341068" y="1529564"/>
                  <a:pt x="1353295" y="1572743"/>
                  <a:pt x="1363994" y="1615666"/>
                </a:cubicBezTo>
                <a:cubicBezTo>
                  <a:pt x="1364248" y="1614393"/>
                  <a:pt x="1366032" y="1613628"/>
                  <a:pt x="1366924" y="1614647"/>
                </a:cubicBezTo>
                <a:cubicBezTo>
                  <a:pt x="1384373" y="1633498"/>
                  <a:pt x="1393926" y="1658971"/>
                  <a:pt x="1411120" y="1678587"/>
                </a:cubicBezTo>
                <a:cubicBezTo>
                  <a:pt x="1419527" y="1688139"/>
                  <a:pt x="1405389" y="1701894"/>
                  <a:pt x="1396983" y="1692343"/>
                </a:cubicBezTo>
                <a:cubicBezTo>
                  <a:pt x="1388831" y="1682917"/>
                  <a:pt x="1380170" y="1671199"/>
                  <a:pt x="1373675" y="1658717"/>
                </a:cubicBezTo>
                <a:cubicBezTo>
                  <a:pt x="1376348" y="1672091"/>
                  <a:pt x="1379151" y="1685591"/>
                  <a:pt x="1380933" y="1699093"/>
                </a:cubicBezTo>
                <a:cubicBezTo>
                  <a:pt x="1383481" y="1717817"/>
                  <a:pt x="1382972" y="1736285"/>
                  <a:pt x="1383099" y="1754753"/>
                </a:cubicBezTo>
                <a:cubicBezTo>
                  <a:pt x="1393034" y="1768382"/>
                  <a:pt x="1402332" y="1782393"/>
                  <a:pt x="1413157" y="1795511"/>
                </a:cubicBezTo>
                <a:cubicBezTo>
                  <a:pt x="1425513" y="1810286"/>
                  <a:pt x="1441688" y="1823023"/>
                  <a:pt x="1447038" y="1842256"/>
                </a:cubicBezTo>
                <a:cubicBezTo>
                  <a:pt x="1448312" y="1846714"/>
                  <a:pt x="1444365" y="1852445"/>
                  <a:pt x="1439270" y="1849898"/>
                </a:cubicBezTo>
                <a:cubicBezTo>
                  <a:pt x="1420673" y="1840854"/>
                  <a:pt x="1408828" y="1823532"/>
                  <a:pt x="1396218" y="1807738"/>
                </a:cubicBezTo>
                <a:cubicBezTo>
                  <a:pt x="1392525" y="1803153"/>
                  <a:pt x="1388958" y="1798441"/>
                  <a:pt x="1385647" y="1793600"/>
                </a:cubicBezTo>
                <a:cubicBezTo>
                  <a:pt x="1385901" y="1795257"/>
                  <a:pt x="1385901" y="1796913"/>
                  <a:pt x="1386156" y="1798568"/>
                </a:cubicBezTo>
                <a:cubicBezTo>
                  <a:pt x="1392652" y="1835506"/>
                  <a:pt x="1417234" y="1869258"/>
                  <a:pt x="1427169" y="1905685"/>
                </a:cubicBezTo>
                <a:cubicBezTo>
                  <a:pt x="1431245" y="1920842"/>
                  <a:pt x="1408318" y="1926574"/>
                  <a:pt x="1403860" y="1911799"/>
                </a:cubicBezTo>
                <a:cubicBezTo>
                  <a:pt x="1382462" y="1840727"/>
                  <a:pt x="1356225" y="1796912"/>
                  <a:pt x="1359536" y="1720873"/>
                </a:cubicBezTo>
                <a:cubicBezTo>
                  <a:pt x="1363102" y="1637829"/>
                  <a:pt x="1325274" y="1550962"/>
                  <a:pt x="1309480" y="1469956"/>
                </a:cubicBezTo>
                <a:cubicBezTo>
                  <a:pt x="1296743" y="1404489"/>
                  <a:pt x="1305148" y="1352649"/>
                  <a:pt x="1322090" y="1293167"/>
                </a:cubicBezTo>
                <a:cubicBezTo>
                  <a:pt x="1324254" y="1279794"/>
                  <a:pt x="1327439" y="1266675"/>
                  <a:pt x="1332660" y="1256614"/>
                </a:cubicBezTo>
                <a:cubicBezTo>
                  <a:pt x="1341704" y="1223498"/>
                  <a:pt x="1342596" y="1189234"/>
                  <a:pt x="1351131" y="1155864"/>
                </a:cubicBezTo>
                <a:cubicBezTo>
                  <a:pt x="1353677" y="1146056"/>
                  <a:pt x="1357498" y="1136377"/>
                  <a:pt x="1361957" y="1126951"/>
                </a:cubicBezTo>
                <a:cubicBezTo>
                  <a:pt x="1315848" y="1192547"/>
                  <a:pt x="1269868" y="1259033"/>
                  <a:pt x="1226689" y="1327049"/>
                </a:cubicBezTo>
                <a:cubicBezTo>
                  <a:pt x="1227454" y="1336602"/>
                  <a:pt x="1226053" y="1345899"/>
                  <a:pt x="1225543" y="1355833"/>
                </a:cubicBezTo>
                <a:cubicBezTo>
                  <a:pt x="1224780" y="1371627"/>
                  <a:pt x="1232039" y="1386911"/>
                  <a:pt x="1230384" y="1402195"/>
                </a:cubicBezTo>
                <a:cubicBezTo>
                  <a:pt x="1230002" y="1405890"/>
                  <a:pt x="1226562" y="1408182"/>
                  <a:pt x="1222996" y="1407163"/>
                </a:cubicBezTo>
                <a:cubicBezTo>
                  <a:pt x="1205037" y="1401942"/>
                  <a:pt x="1202617" y="1380416"/>
                  <a:pt x="1206056" y="1359400"/>
                </a:cubicBezTo>
                <a:cubicBezTo>
                  <a:pt x="1199177" y="1370608"/>
                  <a:pt x="1192810" y="1382072"/>
                  <a:pt x="1186186" y="1393280"/>
                </a:cubicBezTo>
                <a:cubicBezTo>
                  <a:pt x="1189498" y="1394682"/>
                  <a:pt x="1192555" y="1397610"/>
                  <a:pt x="1193064" y="1401304"/>
                </a:cubicBezTo>
                <a:cubicBezTo>
                  <a:pt x="1195994" y="1420919"/>
                  <a:pt x="1198287" y="1439133"/>
                  <a:pt x="1204655" y="1458111"/>
                </a:cubicBezTo>
                <a:cubicBezTo>
                  <a:pt x="1209113" y="1471484"/>
                  <a:pt x="1212806" y="1482566"/>
                  <a:pt x="1205674" y="1495176"/>
                </a:cubicBezTo>
                <a:cubicBezTo>
                  <a:pt x="1204019" y="1498104"/>
                  <a:pt x="1200070" y="1497977"/>
                  <a:pt x="1197649" y="1496577"/>
                </a:cubicBezTo>
                <a:cubicBezTo>
                  <a:pt x="1183003" y="1488170"/>
                  <a:pt x="1180073" y="1470211"/>
                  <a:pt x="1175488" y="1455181"/>
                </a:cubicBezTo>
                <a:cubicBezTo>
                  <a:pt x="1171921" y="1443590"/>
                  <a:pt x="1170137" y="1431491"/>
                  <a:pt x="1170647" y="1419518"/>
                </a:cubicBezTo>
                <a:cubicBezTo>
                  <a:pt x="1166445" y="1426777"/>
                  <a:pt x="1161986" y="1433910"/>
                  <a:pt x="1157910" y="1441298"/>
                </a:cubicBezTo>
                <a:cubicBezTo>
                  <a:pt x="1151796" y="1452380"/>
                  <a:pt x="1146575" y="1463588"/>
                  <a:pt x="1141989" y="1475178"/>
                </a:cubicBezTo>
                <a:cubicBezTo>
                  <a:pt x="1146957" y="1481291"/>
                  <a:pt x="1144793" y="1492628"/>
                  <a:pt x="1144919" y="1500015"/>
                </a:cubicBezTo>
                <a:cubicBezTo>
                  <a:pt x="1145302" y="1514918"/>
                  <a:pt x="1152435" y="1532748"/>
                  <a:pt x="1145301" y="1546760"/>
                </a:cubicBezTo>
                <a:cubicBezTo>
                  <a:pt x="1143391" y="1550580"/>
                  <a:pt x="1137532" y="1551218"/>
                  <a:pt x="1134347" y="1548925"/>
                </a:cubicBezTo>
                <a:cubicBezTo>
                  <a:pt x="1129762" y="1545614"/>
                  <a:pt x="1127342" y="1540773"/>
                  <a:pt x="1125559" y="1535424"/>
                </a:cubicBezTo>
                <a:cubicBezTo>
                  <a:pt x="1123012" y="1549944"/>
                  <a:pt x="1121228" y="1564591"/>
                  <a:pt x="1120718" y="1579366"/>
                </a:cubicBezTo>
                <a:cubicBezTo>
                  <a:pt x="1119955" y="1599363"/>
                  <a:pt x="1137150" y="1654642"/>
                  <a:pt x="1155109" y="1613883"/>
                </a:cubicBezTo>
                <a:cubicBezTo>
                  <a:pt x="1169884" y="1580512"/>
                  <a:pt x="1206057" y="1556184"/>
                  <a:pt x="1229366" y="1528291"/>
                </a:cubicBezTo>
                <a:cubicBezTo>
                  <a:pt x="1234142" y="1522623"/>
                  <a:pt x="1241242" y="1523451"/>
                  <a:pt x="1246178" y="1527240"/>
                </a:cubicBezTo>
                <a:lnTo>
                  <a:pt x="1249495" y="1541753"/>
                </a:lnTo>
                <a:lnTo>
                  <a:pt x="1256447" y="1538315"/>
                </a:lnTo>
                <a:cubicBezTo>
                  <a:pt x="1259122" y="1538414"/>
                  <a:pt x="1261780" y="1539553"/>
                  <a:pt x="1264009" y="1542100"/>
                </a:cubicBezTo>
                <a:cubicBezTo>
                  <a:pt x="1273179" y="1552672"/>
                  <a:pt x="1283623" y="1564008"/>
                  <a:pt x="1284515" y="1578400"/>
                </a:cubicBezTo>
                <a:cubicBezTo>
                  <a:pt x="1284897" y="1584769"/>
                  <a:pt x="1279803" y="1588972"/>
                  <a:pt x="1273689" y="1588463"/>
                </a:cubicBezTo>
                <a:cubicBezTo>
                  <a:pt x="1265028" y="1587762"/>
                  <a:pt x="1258596" y="1583304"/>
                  <a:pt x="1253723" y="1577127"/>
                </a:cubicBezTo>
                <a:lnTo>
                  <a:pt x="1244275" y="1557832"/>
                </a:lnTo>
                <a:lnTo>
                  <a:pt x="1219568" y="1617724"/>
                </a:lnTo>
                <a:cubicBezTo>
                  <a:pt x="1201638" y="1695590"/>
                  <a:pt x="1219907" y="1782520"/>
                  <a:pt x="1262608" y="1849389"/>
                </a:cubicBezTo>
                <a:cubicBezTo>
                  <a:pt x="1264900" y="1845695"/>
                  <a:pt x="1267066" y="1842129"/>
                  <a:pt x="1269231" y="1838434"/>
                </a:cubicBezTo>
                <a:cubicBezTo>
                  <a:pt x="1270504" y="1822004"/>
                  <a:pt x="1276746" y="1807102"/>
                  <a:pt x="1290247" y="1794875"/>
                </a:cubicBezTo>
                <a:cubicBezTo>
                  <a:pt x="1298399" y="1787486"/>
                  <a:pt x="1316867" y="1792581"/>
                  <a:pt x="1312410" y="1806083"/>
                </a:cubicBezTo>
                <a:cubicBezTo>
                  <a:pt x="1307442" y="1820985"/>
                  <a:pt x="1301328" y="1833468"/>
                  <a:pt x="1293941" y="1845313"/>
                </a:cubicBezTo>
                <a:cubicBezTo>
                  <a:pt x="1291648" y="1892948"/>
                  <a:pt x="1346035" y="1959945"/>
                  <a:pt x="1379151" y="1992424"/>
                </a:cubicBezTo>
                <a:cubicBezTo>
                  <a:pt x="1382080" y="1983635"/>
                  <a:pt x="1386411" y="1975483"/>
                  <a:pt x="1390614" y="1963511"/>
                </a:cubicBezTo>
                <a:cubicBezTo>
                  <a:pt x="1391379" y="1961218"/>
                  <a:pt x="1392907" y="1959945"/>
                  <a:pt x="1394435" y="1958926"/>
                </a:cubicBezTo>
                <a:cubicBezTo>
                  <a:pt x="1394945" y="1949882"/>
                  <a:pt x="1396345" y="1940840"/>
                  <a:pt x="1399020" y="1932178"/>
                </a:cubicBezTo>
                <a:cubicBezTo>
                  <a:pt x="1403351" y="1918422"/>
                  <a:pt x="1424366" y="1926065"/>
                  <a:pt x="1420163" y="1939820"/>
                </a:cubicBezTo>
                <a:cubicBezTo>
                  <a:pt x="1406025" y="1986184"/>
                  <a:pt x="1436593" y="2069738"/>
                  <a:pt x="1499132" y="2054452"/>
                </a:cubicBezTo>
                <a:cubicBezTo>
                  <a:pt x="1478371" y="2033182"/>
                  <a:pt x="1468310" y="2008981"/>
                  <a:pt x="1463596" y="1976502"/>
                </a:cubicBezTo>
                <a:cubicBezTo>
                  <a:pt x="1460412" y="1954085"/>
                  <a:pt x="1463851" y="1930395"/>
                  <a:pt x="1466399" y="1908105"/>
                </a:cubicBezTo>
                <a:cubicBezTo>
                  <a:pt x="1474168" y="1840218"/>
                  <a:pt x="1468181" y="1786723"/>
                  <a:pt x="1425131" y="1732336"/>
                </a:cubicBezTo>
                <a:cubicBezTo>
                  <a:pt x="1417362" y="1722529"/>
                  <a:pt x="1431117" y="1708773"/>
                  <a:pt x="1439269" y="1718580"/>
                </a:cubicBezTo>
                <a:cubicBezTo>
                  <a:pt x="1444236" y="1725076"/>
                  <a:pt x="1449076" y="1728897"/>
                  <a:pt x="1453916" y="1731446"/>
                </a:cubicBezTo>
                <a:cubicBezTo>
                  <a:pt x="1455444" y="1730298"/>
                  <a:pt x="1457482" y="1729789"/>
                  <a:pt x="1459139" y="1731063"/>
                </a:cubicBezTo>
                <a:cubicBezTo>
                  <a:pt x="1460795" y="1732336"/>
                  <a:pt x="1462323" y="1733355"/>
                  <a:pt x="1464233" y="1734629"/>
                </a:cubicBezTo>
                <a:cubicBezTo>
                  <a:pt x="1456082" y="1715650"/>
                  <a:pt x="1443727" y="1697182"/>
                  <a:pt x="1441308" y="1677185"/>
                </a:cubicBezTo>
                <a:cubicBezTo>
                  <a:pt x="1440798" y="1673237"/>
                  <a:pt x="1445764" y="1672218"/>
                  <a:pt x="1448312" y="1674129"/>
                </a:cubicBezTo>
                <a:cubicBezTo>
                  <a:pt x="1458884" y="1682407"/>
                  <a:pt x="1468181" y="1694635"/>
                  <a:pt x="1475569" y="1707627"/>
                </a:cubicBezTo>
                <a:cubicBezTo>
                  <a:pt x="1472512" y="1700112"/>
                  <a:pt x="1468946" y="1692724"/>
                  <a:pt x="1465125" y="1685847"/>
                </a:cubicBezTo>
                <a:cubicBezTo>
                  <a:pt x="1451369" y="1660882"/>
                  <a:pt x="1431627" y="1641013"/>
                  <a:pt x="1415578" y="1617959"/>
                </a:cubicBezTo>
                <a:cubicBezTo>
                  <a:pt x="1411375" y="1611846"/>
                  <a:pt x="1419144" y="1602675"/>
                  <a:pt x="1425258" y="1608151"/>
                </a:cubicBezTo>
                <a:cubicBezTo>
                  <a:pt x="1445255" y="1625856"/>
                  <a:pt x="1462196" y="1649291"/>
                  <a:pt x="1476716" y="1671964"/>
                </a:cubicBezTo>
                <a:cubicBezTo>
                  <a:pt x="1461431" y="1625728"/>
                  <a:pt x="1443726" y="1580895"/>
                  <a:pt x="1415324" y="1540773"/>
                </a:cubicBezTo>
                <a:cubicBezTo>
                  <a:pt x="1411629" y="1535551"/>
                  <a:pt x="1417362" y="1529691"/>
                  <a:pt x="1422838" y="1531729"/>
                </a:cubicBezTo>
                <a:cubicBezTo>
                  <a:pt x="1445128" y="1540136"/>
                  <a:pt x="1460539" y="1547906"/>
                  <a:pt x="1483466" y="1554657"/>
                </a:cubicBezTo>
                <a:cubicBezTo>
                  <a:pt x="1473659" y="1541155"/>
                  <a:pt x="1465890" y="1524597"/>
                  <a:pt x="1458883" y="1512880"/>
                </a:cubicBezTo>
                <a:cubicBezTo>
                  <a:pt x="1442835" y="1486132"/>
                  <a:pt x="1425514" y="1455818"/>
                  <a:pt x="1420800" y="1424612"/>
                </a:cubicBezTo>
                <a:cubicBezTo>
                  <a:pt x="1419654" y="1417097"/>
                  <a:pt x="1429207" y="1413531"/>
                  <a:pt x="1433156" y="1420155"/>
                </a:cubicBezTo>
                <a:cubicBezTo>
                  <a:pt x="1449331" y="1447285"/>
                  <a:pt x="1460921" y="1476835"/>
                  <a:pt x="1477098" y="1504091"/>
                </a:cubicBezTo>
                <a:cubicBezTo>
                  <a:pt x="1481556" y="1511606"/>
                  <a:pt x="1487924" y="1519375"/>
                  <a:pt x="1494293" y="1527273"/>
                </a:cubicBezTo>
                <a:cubicBezTo>
                  <a:pt x="1486523" y="1502053"/>
                  <a:pt x="1472513" y="1469956"/>
                  <a:pt x="1469456" y="1464988"/>
                </a:cubicBezTo>
                <a:cubicBezTo>
                  <a:pt x="1432391" y="1404743"/>
                  <a:pt x="1416215" y="1347427"/>
                  <a:pt x="1407553" y="1277374"/>
                </a:cubicBezTo>
                <a:cubicBezTo>
                  <a:pt x="1399020" y="1208722"/>
                  <a:pt x="1390105" y="1059191"/>
                  <a:pt x="1461304" y="1010918"/>
                </a:cubicBezTo>
                <a:cubicBezTo>
                  <a:pt x="1462068" y="1009135"/>
                  <a:pt x="1463214" y="1007479"/>
                  <a:pt x="1465380" y="1006078"/>
                </a:cubicBezTo>
                <a:cubicBezTo>
                  <a:pt x="1501171" y="982514"/>
                  <a:pt x="1527918" y="948889"/>
                  <a:pt x="1559378" y="920104"/>
                </a:cubicBezTo>
                <a:cubicBezTo>
                  <a:pt x="1609434" y="874124"/>
                  <a:pt x="1669553" y="835276"/>
                  <a:pt x="1725340" y="796684"/>
                </a:cubicBezTo>
                <a:cubicBezTo>
                  <a:pt x="1782783" y="756945"/>
                  <a:pt x="1841755" y="719370"/>
                  <a:pt x="1902001" y="683961"/>
                </a:cubicBezTo>
                <a:cubicBezTo>
                  <a:pt x="1905567" y="681796"/>
                  <a:pt x="1909387" y="679631"/>
                  <a:pt x="1913463" y="679376"/>
                </a:cubicBezTo>
                <a:cubicBezTo>
                  <a:pt x="1917539" y="678995"/>
                  <a:pt x="1922253" y="681160"/>
                  <a:pt x="1923399" y="685109"/>
                </a:cubicBezTo>
                <a:cubicBezTo>
                  <a:pt x="1924672" y="689694"/>
                  <a:pt x="1921234" y="694151"/>
                  <a:pt x="1918048" y="697717"/>
                </a:cubicBezTo>
                <a:cubicBezTo>
                  <a:pt x="1886335" y="732361"/>
                  <a:pt x="1856402" y="767644"/>
                  <a:pt x="1826471" y="803944"/>
                </a:cubicBezTo>
                <a:cubicBezTo>
                  <a:pt x="1801762" y="833747"/>
                  <a:pt x="1776160" y="863170"/>
                  <a:pt x="1750050" y="891956"/>
                </a:cubicBezTo>
                <a:cubicBezTo>
                  <a:pt x="1744317" y="903674"/>
                  <a:pt x="1735146" y="914754"/>
                  <a:pt x="1729289" y="925326"/>
                </a:cubicBezTo>
                <a:cubicBezTo>
                  <a:pt x="1718334" y="945069"/>
                  <a:pt x="1714768" y="964429"/>
                  <a:pt x="1710182" y="985954"/>
                </a:cubicBezTo>
                <a:cubicBezTo>
                  <a:pt x="1709419" y="988883"/>
                  <a:pt x="1704961" y="988756"/>
                  <a:pt x="1703814" y="986336"/>
                </a:cubicBezTo>
                <a:cubicBezTo>
                  <a:pt x="1695536" y="968887"/>
                  <a:pt x="1702669" y="950417"/>
                  <a:pt x="1710692" y="933860"/>
                </a:cubicBezTo>
                <a:cubicBezTo>
                  <a:pt x="1709036" y="935388"/>
                  <a:pt x="1707635" y="937171"/>
                  <a:pt x="1706107" y="938699"/>
                </a:cubicBezTo>
                <a:cubicBezTo>
                  <a:pt x="1695536" y="949144"/>
                  <a:pt x="1684837" y="959461"/>
                  <a:pt x="1674010" y="969523"/>
                </a:cubicBezTo>
                <a:cubicBezTo>
                  <a:pt x="1669297" y="983662"/>
                  <a:pt x="1665095" y="997671"/>
                  <a:pt x="1660891" y="1011937"/>
                </a:cubicBezTo>
                <a:cubicBezTo>
                  <a:pt x="1656943" y="1025310"/>
                  <a:pt x="1653886" y="1039704"/>
                  <a:pt x="1643314" y="1049384"/>
                </a:cubicBezTo>
                <a:cubicBezTo>
                  <a:pt x="1639494" y="1052950"/>
                  <a:pt x="1634144" y="1050020"/>
                  <a:pt x="1634526" y="1044926"/>
                </a:cubicBezTo>
                <a:cubicBezTo>
                  <a:pt x="1635927" y="1028113"/>
                  <a:pt x="1644715" y="1010918"/>
                  <a:pt x="1649938" y="994742"/>
                </a:cubicBezTo>
                <a:cubicBezTo>
                  <a:pt x="1650574" y="993086"/>
                  <a:pt x="1651339" y="991685"/>
                  <a:pt x="1651975" y="990029"/>
                </a:cubicBezTo>
                <a:cubicBezTo>
                  <a:pt x="1638728" y="1002384"/>
                  <a:pt x="1625609" y="1014611"/>
                  <a:pt x="1612872" y="1027094"/>
                </a:cubicBezTo>
                <a:cubicBezTo>
                  <a:pt x="1609561" y="1039322"/>
                  <a:pt x="1606250" y="1051549"/>
                  <a:pt x="1604849" y="1064286"/>
                </a:cubicBezTo>
                <a:cubicBezTo>
                  <a:pt x="1603448" y="1076513"/>
                  <a:pt x="1607268" y="1089250"/>
                  <a:pt x="1604085" y="1101095"/>
                </a:cubicBezTo>
                <a:cubicBezTo>
                  <a:pt x="1603065" y="1104661"/>
                  <a:pt x="1598097" y="1104789"/>
                  <a:pt x="1596060" y="1102370"/>
                </a:cubicBezTo>
                <a:cubicBezTo>
                  <a:pt x="1585999" y="1090396"/>
                  <a:pt x="1589565" y="1070272"/>
                  <a:pt x="1591220" y="1055752"/>
                </a:cubicBezTo>
                <a:cubicBezTo>
                  <a:pt x="1591474" y="1052950"/>
                  <a:pt x="1592112" y="1050020"/>
                  <a:pt x="1592749" y="1047218"/>
                </a:cubicBezTo>
                <a:lnTo>
                  <a:pt x="1557137" y="1091368"/>
                </a:lnTo>
                <a:lnTo>
                  <a:pt x="1553645" y="1107391"/>
                </a:lnTo>
                <a:lnTo>
                  <a:pt x="1544509" y="1107025"/>
                </a:lnTo>
                <a:lnTo>
                  <a:pt x="1531720" y="1122879"/>
                </a:lnTo>
                <a:lnTo>
                  <a:pt x="1532996" y="1123407"/>
                </a:lnTo>
                <a:cubicBezTo>
                  <a:pt x="1534254" y="1125094"/>
                  <a:pt x="1534731" y="1127387"/>
                  <a:pt x="1533776" y="1129298"/>
                </a:cubicBezTo>
                <a:cubicBezTo>
                  <a:pt x="1530338" y="1136430"/>
                  <a:pt x="1531993" y="1143817"/>
                  <a:pt x="1529319" y="1151205"/>
                </a:cubicBezTo>
                <a:cubicBezTo>
                  <a:pt x="1527790" y="1155535"/>
                  <a:pt x="1522568" y="1156936"/>
                  <a:pt x="1518874" y="1154389"/>
                </a:cubicBezTo>
                <a:lnTo>
                  <a:pt x="1516955" y="1149558"/>
                </a:lnTo>
                <a:lnTo>
                  <a:pt x="1505754" y="1171021"/>
                </a:lnTo>
                <a:cubicBezTo>
                  <a:pt x="1499061" y="1186950"/>
                  <a:pt x="1493624" y="1203818"/>
                  <a:pt x="1489708" y="1221841"/>
                </a:cubicBezTo>
                <a:cubicBezTo>
                  <a:pt x="1531739" y="1200189"/>
                  <a:pt x="1582177" y="1203882"/>
                  <a:pt x="1627266" y="1189871"/>
                </a:cubicBezTo>
                <a:cubicBezTo>
                  <a:pt x="1655032" y="1160704"/>
                  <a:pt x="1684199" y="1132300"/>
                  <a:pt x="1710310" y="1102879"/>
                </a:cubicBezTo>
                <a:cubicBezTo>
                  <a:pt x="1714004" y="1098675"/>
                  <a:pt x="1719863" y="1102369"/>
                  <a:pt x="1718462" y="1107591"/>
                </a:cubicBezTo>
                <a:cubicBezTo>
                  <a:pt x="1716042" y="1115743"/>
                  <a:pt x="1713112" y="1123641"/>
                  <a:pt x="1709673" y="1131154"/>
                </a:cubicBezTo>
                <a:cubicBezTo>
                  <a:pt x="1710692" y="1132046"/>
                  <a:pt x="1711710" y="1133065"/>
                  <a:pt x="1711711" y="1134594"/>
                </a:cubicBezTo>
                <a:cubicBezTo>
                  <a:pt x="1711710" y="1150770"/>
                  <a:pt x="1706745" y="1167200"/>
                  <a:pt x="1706235" y="1183759"/>
                </a:cubicBezTo>
                <a:cubicBezTo>
                  <a:pt x="1705598" y="1201079"/>
                  <a:pt x="1709037" y="1220313"/>
                  <a:pt x="1701012" y="1236489"/>
                </a:cubicBezTo>
                <a:cubicBezTo>
                  <a:pt x="1699102" y="1240055"/>
                  <a:pt x="1693498" y="1240310"/>
                  <a:pt x="1691969" y="1236235"/>
                </a:cubicBezTo>
                <a:cubicBezTo>
                  <a:pt x="1685346" y="1219421"/>
                  <a:pt x="1687512" y="1199933"/>
                  <a:pt x="1688148" y="1182229"/>
                </a:cubicBezTo>
                <a:cubicBezTo>
                  <a:pt x="1688275" y="1177263"/>
                  <a:pt x="1688658" y="1171530"/>
                  <a:pt x="1689294" y="1165799"/>
                </a:cubicBezTo>
                <a:cubicBezTo>
                  <a:pt x="1683818" y="1173314"/>
                  <a:pt x="1677958" y="1180701"/>
                  <a:pt x="1671844" y="1187833"/>
                </a:cubicBezTo>
                <a:cubicBezTo>
                  <a:pt x="1671972" y="1189107"/>
                  <a:pt x="1672354" y="1190380"/>
                  <a:pt x="1671717" y="1191909"/>
                </a:cubicBezTo>
                <a:cubicBezTo>
                  <a:pt x="1664076" y="1210888"/>
                  <a:pt x="1675157" y="1236616"/>
                  <a:pt x="1664075" y="1253302"/>
                </a:cubicBezTo>
                <a:cubicBezTo>
                  <a:pt x="1662165" y="1256231"/>
                  <a:pt x="1657835" y="1257504"/>
                  <a:pt x="1654905" y="1255339"/>
                </a:cubicBezTo>
                <a:cubicBezTo>
                  <a:pt x="1645225" y="1248461"/>
                  <a:pt x="1642550" y="1232923"/>
                  <a:pt x="1644078" y="1217511"/>
                </a:cubicBezTo>
                <a:cubicBezTo>
                  <a:pt x="1635927" y="1225663"/>
                  <a:pt x="1627903" y="1233686"/>
                  <a:pt x="1620005" y="1241966"/>
                </a:cubicBezTo>
                <a:cubicBezTo>
                  <a:pt x="1627137" y="1261835"/>
                  <a:pt x="1634143" y="1288710"/>
                  <a:pt x="1627647" y="1309344"/>
                </a:cubicBezTo>
                <a:cubicBezTo>
                  <a:pt x="1626247" y="1313547"/>
                  <a:pt x="1620133" y="1316350"/>
                  <a:pt x="1616821" y="1312274"/>
                </a:cubicBezTo>
                <a:cubicBezTo>
                  <a:pt x="1603830" y="1296607"/>
                  <a:pt x="1604849" y="1274699"/>
                  <a:pt x="1606887" y="1254703"/>
                </a:cubicBezTo>
                <a:lnTo>
                  <a:pt x="1588444" y="1281430"/>
                </a:lnTo>
                <a:lnTo>
                  <a:pt x="1588164" y="1296914"/>
                </a:lnTo>
                <a:cubicBezTo>
                  <a:pt x="1589565" y="1305194"/>
                  <a:pt x="1591731" y="1312200"/>
                  <a:pt x="1589947" y="1320479"/>
                </a:cubicBezTo>
                <a:cubicBezTo>
                  <a:pt x="1588801" y="1325827"/>
                  <a:pt x="1583197" y="1328248"/>
                  <a:pt x="1578612" y="1325064"/>
                </a:cubicBezTo>
                <a:lnTo>
                  <a:pt x="1570566" y="1307338"/>
                </a:lnTo>
                <a:lnTo>
                  <a:pt x="1554921" y="1330009"/>
                </a:lnTo>
                <a:cubicBezTo>
                  <a:pt x="1543839" y="1356534"/>
                  <a:pt x="1539128" y="1384938"/>
                  <a:pt x="1541165" y="1416589"/>
                </a:cubicBezTo>
                <a:cubicBezTo>
                  <a:pt x="1572497" y="1385129"/>
                  <a:pt x="1615166" y="1370226"/>
                  <a:pt x="1660382" y="1362712"/>
                </a:cubicBezTo>
                <a:cubicBezTo>
                  <a:pt x="1664712" y="1360674"/>
                  <a:pt x="1669043" y="1358381"/>
                  <a:pt x="1673629" y="1357361"/>
                </a:cubicBezTo>
                <a:cubicBezTo>
                  <a:pt x="1677705" y="1356406"/>
                  <a:pt x="1680857" y="1358476"/>
                  <a:pt x="1682496" y="1361549"/>
                </a:cubicBezTo>
                <a:lnTo>
                  <a:pt x="1682295" y="1371499"/>
                </a:lnTo>
                <a:lnTo>
                  <a:pt x="1687384" y="1362128"/>
                </a:lnTo>
                <a:cubicBezTo>
                  <a:pt x="1690440" y="1359962"/>
                  <a:pt x="1695791" y="1360471"/>
                  <a:pt x="1696428" y="1364929"/>
                </a:cubicBezTo>
                <a:cubicBezTo>
                  <a:pt x="1697829" y="1372572"/>
                  <a:pt x="1697829" y="1379959"/>
                  <a:pt x="1695664" y="1387346"/>
                </a:cubicBezTo>
                <a:cubicBezTo>
                  <a:pt x="1694644" y="1390785"/>
                  <a:pt x="1689422" y="1392314"/>
                  <a:pt x="1686748" y="1389893"/>
                </a:cubicBezTo>
                <a:cubicBezTo>
                  <a:pt x="1682354" y="1385945"/>
                  <a:pt x="1679965" y="1380850"/>
                  <a:pt x="1679949" y="1375819"/>
                </a:cubicBezTo>
                <a:lnTo>
                  <a:pt x="1681757" y="1372490"/>
                </a:lnTo>
                <a:lnTo>
                  <a:pt x="1666739" y="1393241"/>
                </a:lnTo>
                <a:lnTo>
                  <a:pt x="1669680" y="1398301"/>
                </a:lnTo>
                <a:cubicBezTo>
                  <a:pt x="1669424" y="1410273"/>
                  <a:pt x="1675031" y="1414858"/>
                  <a:pt x="1669554" y="1425813"/>
                </a:cubicBezTo>
                <a:cubicBezTo>
                  <a:pt x="1667769" y="1429379"/>
                  <a:pt x="1663058" y="1429252"/>
                  <a:pt x="1660128" y="1427595"/>
                </a:cubicBezTo>
                <a:lnTo>
                  <a:pt x="1651689" y="1414037"/>
                </a:lnTo>
                <a:lnTo>
                  <a:pt x="1634282" y="1438090"/>
                </a:lnTo>
                <a:lnTo>
                  <a:pt x="1634781" y="1438677"/>
                </a:lnTo>
                <a:cubicBezTo>
                  <a:pt x="1634397" y="1446319"/>
                  <a:pt x="1635926" y="1452942"/>
                  <a:pt x="1634271" y="1460201"/>
                </a:cubicBezTo>
                <a:cubicBezTo>
                  <a:pt x="1633379" y="1463895"/>
                  <a:pt x="1628157" y="1465679"/>
                  <a:pt x="1625482" y="1462622"/>
                </a:cubicBezTo>
                <a:lnTo>
                  <a:pt x="1624022" y="1452306"/>
                </a:lnTo>
                <a:lnTo>
                  <a:pt x="1603943" y="1484824"/>
                </a:lnTo>
                <a:lnTo>
                  <a:pt x="1611679" y="1483080"/>
                </a:lnTo>
                <a:cubicBezTo>
                  <a:pt x="1614624" y="1484051"/>
                  <a:pt x="1616949" y="1486630"/>
                  <a:pt x="1617203" y="1490643"/>
                </a:cubicBezTo>
                <a:cubicBezTo>
                  <a:pt x="1617585" y="1496884"/>
                  <a:pt x="1621152" y="1502107"/>
                  <a:pt x="1622299" y="1508092"/>
                </a:cubicBezTo>
                <a:cubicBezTo>
                  <a:pt x="1623063" y="1511531"/>
                  <a:pt x="1621534" y="1514844"/>
                  <a:pt x="1618095" y="1515990"/>
                </a:cubicBezTo>
                <a:cubicBezTo>
                  <a:pt x="1608543" y="1519173"/>
                  <a:pt x="1601124" y="1514556"/>
                  <a:pt x="1597843" y="1507599"/>
                </a:cubicBezTo>
                <a:lnTo>
                  <a:pt x="1601782" y="1488323"/>
                </a:lnTo>
                <a:lnTo>
                  <a:pt x="1598554" y="1493551"/>
                </a:lnTo>
                <a:cubicBezTo>
                  <a:pt x="1590958" y="1508159"/>
                  <a:pt x="1584501" y="1523737"/>
                  <a:pt x="1579757" y="1540900"/>
                </a:cubicBezTo>
                <a:cubicBezTo>
                  <a:pt x="1574534" y="1559751"/>
                  <a:pt x="1569313" y="1616813"/>
                  <a:pt x="1598353" y="1589429"/>
                </a:cubicBezTo>
                <a:cubicBezTo>
                  <a:pt x="1620770" y="1568412"/>
                  <a:pt x="1651975" y="1550708"/>
                  <a:pt x="1682799" y="1538608"/>
                </a:cubicBezTo>
                <a:cubicBezTo>
                  <a:pt x="1700249" y="1516191"/>
                  <a:pt x="1719099" y="1494920"/>
                  <a:pt x="1738204" y="1474797"/>
                </a:cubicBezTo>
                <a:cubicBezTo>
                  <a:pt x="1738332" y="1459893"/>
                  <a:pt x="1739222" y="1445119"/>
                  <a:pt x="1740880" y="1430472"/>
                </a:cubicBezTo>
                <a:cubicBezTo>
                  <a:pt x="1733874" y="1404616"/>
                  <a:pt x="1729289" y="1376340"/>
                  <a:pt x="1738586" y="1357235"/>
                </a:cubicBezTo>
                <a:cubicBezTo>
                  <a:pt x="1734256" y="1334564"/>
                  <a:pt x="1728652" y="1311636"/>
                  <a:pt x="1728523" y="1289474"/>
                </a:cubicBezTo>
                <a:cubicBezTo>
                  <a:pt x="1728270" y="1240055"/>
                  <a:pt x="1741516" y="1192164"/>
                  <a:pt x="1740369" y="1142490"/>
                </a:cubicBezTo>
                <a:cubicBezTo>
                  <a:pt x="1739478" y="1107718"/>
                  <a:pt x="1729415" y="1065559"/>
                  <a:pt x="1739732" y="1031297"/>
                </a:cubicBezTo>
                <a:cubicBezTo>
                  <a:pt x="1752725" y="988118"/>
                  <a:pt x="1775778" y="949781"/>
                  <a:pt x="1799723" y="911697"/>
                </a:cubicBezTo>
                <a:cubicBezTo>
                  <a:pt x="1800359" y="910551"/>
                  <a:pt x="1802143" y="911316"/>
                  <a:pt x="1801761" y="912589"/>
                </a:cubicBezTo>
                <a:cubicBezTo>
                  <a:pt x="1794119" y="941502"/>
                  <a:pt x="1780619" y="966211"/>
                  <a:pt x="1769155" y="992067"/>
                </a:cubicBezTo>
                <a:cubicBezTo>
                  <a:pt x="1771575" y="992194"/>
                  <a:pt x="1773995" y="994233"/>
                  <a:pt x="1773996" y="996908"/>
                </a:cubicBezTo>
                <a:cubicBezTo>
                  <a:pt x="1773867" y="1014739"/>
                  <a:pt x="1783547" y="1032825"/>
                  <a:pt x="1790935" y="1048492"/>
                </a:cubicBezTo>
                <a:cubicBezTo>
                  <a:pt x="1795265" y="1057663"/>
                  <a:pt x="1803162" y="1069125"/>
                  <a:pt x="1795647" y="1078551"/>
                </a:cubicBezTo>
                <a:cubicBezTo>
                  <a:pt x="1794246" y="1080080"/>
                  <a:pt x="1791699" y="1081990"/>
                  <a:pt x="1789407" y="1081353"/>
                </a:cubicBezTo>
                <a:cubicBezTo>
                  <a:pt x="1772848" y="1076640"/>
                  <a:pt x="1766353" y="1051549"/>
                  <a:pt x="1762658" y="1037284"/>
                </a:cubicBezTo>
                <a:cubicBezTo>
                  <a:pt x="1760620" y="1029514"/>
                  <a:pt x="1759475" y="1022509"/>
                  <a:pt x="1759601" y="1015759"/>
                </a:cubicBezTo>
                <a:cubicBezTo>
                  <a:pt x="1755272" y="1028496"/>
                  <a:pt x="1751833" y="1041869"/>
                  <a:pt x="1750304" y="1056388"/>
                </a:cubicBezTo>
                <a:cubicBezTo>
                  <a:pt x="1753234" y="1057153"/>
                  <a:pt x="1756035" y="1059701"/>
                  <a:pt x="1756291" y="1063267"/>
                </a:cubicBezTo>
                <a:cubicBezTo>
                  <a:pt x="1759092" y="1107845"/>
                  <a:pt x="1778834" y="1142236"/>
                  <a:pt x="1800106" y="1180700"/>
                </a:cubicBezTo>
                <a:cubicBezTo>
                  <a:pt x="1823159" y="1222223"/>
                  <a:pt x="1863281" y="1263746"/>
                  <a:pt x="1871942" y="1310999"/>
                </a:cubicBezTo>
                <a:cubicBezTo>
                  <a:pt x="1872960" y="1316604"/>
                  <a:pt x="1866082" y="1320043"/>
                  <a:pt x="1862262" y="1315840"/>
                </a:cubicBezTo>
                <a:cubicBezTo>
                  <a:pt x="1829528" y="1280431"/>
                  <a:pt x="1804818" y="1230884"/>
                  <a:pt x="1781255" y="1188981"/>
                </a:cubicBezTo>
                <a:cubicBezTo>
                  <a:pt x="1771319" y="1171276"/>
                  <a:pt x="1759984" y="1152043"/>
                  <a:pt x="1751705" y="1131919"/>
                </a:cubicBezTo>
                <a:cubicBezTo>
                  <a:pt x="1752215" y="1137395"/>
                  <a:pt x="1752469" y="1142745"/>
                  <a:pt x="1752851" y="1148222"/>
                </a:cubicBezTo>
                <a:cubicBezTo>
                  <a:pt x="1753488" y="1147967"/>
                  <a:pt x="1754379" y="1148223"/>
                  <a:pt x="1754762" y="1149114"/>
                </a:cubicBezTo>
                <a:cubicBezTo>
                  <a:pt x="1778198" y="1208212"/>
                  <a:pt x="1801125" y="1262090"/>
                  <a:pt x="1837042" y="1315075"/>
                </a:cubicBezTo>
                <a:cubicBezTo>
                  <a:pt x="1855765" y="1342714"/>
                  <a:pt x="1878565" y="1369972"/>
                  <a:pt x="1897925" y="1398885"/>
                </a:cubicBezTo>
                <a:cubicBezTo>
                  <a:pt x="1888755" y="1377868"/>
                  <a:pt x="1879838" y="1356725"/>
                  <a:pt x="1870158" y="1336346"/>
                </a:cubicBezTo>
                <a:cubicBezTo>
                  <a:pt x="1866210" y="1327939"/>
                  <a:pt x="1879967" y="1320806"/>
                  <a:pt x="1884805" y="1328831"/>
                </a:cubicBezTo>
                <a:cubicBezTo>
                  <a:pt x="1909133" y="1369080"/>
                  <a:pt x="1925691" y="1414551"/>
                  <a:pt x="1945434" y="1457346"/>
                </a:cubicBezTo>
                <a:cubicBezTo>
                  <a:pt x="1930785" y="1388186"/>
                  <a:pt x="1935371" y="1316094"/>
                  <a:pt x="1900727" y="1251773"/>
                </a:cubicBezTo>
                <a:cubicBezTo>
                  <a:pt x="1886271" y="1225026"/>
                  <a:pt x="1867802" y="1202322"/>
                  <a:pt x="1851371" y="1178568"/>
                </a:cubicBezTo>
                <a:lnTo>
                  <a:pt x="1847618" y="1172347"/>
                </a:lnTo>
                <a:lnTo>
                  <a:pt x="1856149" y="1198331"/>
                </a:lnTo>
                <a:cubicBezTo>
                  <a:pt x="1856403" y="1202534"/>
                  <a:pt x="1851437" y="1203298"/>
                  <a:pt x="1848889" y="1201261"/>
                </a:cubicBezTo>
                <a:cubicBezTo>
                  <a:pt x="1835771" y="1191071"/>
                  <a:pt x="1830039" y="1171074"/>
                  <a:pt x="1823160" y="1156299"/>
                </a:cubicBezTo>
                <a:cubicBezTo>
                  <a:pt x="1815009" y="1138849"/>
                  <a:pt x="1797942" y="1117324"/>
                  <a:pt x="1797686" y="1097964"/>
                </a:cubicBezTo>
                <a:cubicBezTo>
                  <a:pt x="1797686" y="1095926"/>
                  <a:pt x="1799724" y="1094143"/>
                  <a:pt x="1801635" y="1095289"/>
                </a:cubicBezTo>
                <a:cubicBezTo>
                  <a:pt x="1809086" y="1099429"/>
                  <a:pt x="1814372" y="1106561"/>
                  <a:pt x="1818718" y="1114490"/>
                </a:cubicBezTo>
                <a:lnTo>
                  <a:pt x="1822012" y="1121389"/>
                </a:lnTo>
                <a:lnTo>
                  <a:pt x="1814244" y="1099057"/>
                </a:lnTo>
                <a:cubicBezTo>
                  <a:pt x="1811059" y="1083900"/>
                  <a:pt x="1831311" y="1077277"/>
                  <a:pt x="1838953" y="1090014"/>
                </a:cubicBezTo>
                <a:cubicBezTo>
                  <a:pt x="1853346" y="1113832"/>
                  <a:pt x="1869521" y="1136377"/>
                  <a:pt x="1887099" y="1158029"/>
                </a:cubicBezTo>
                <a:cubicBezTo>
                  <a:pt x="1891684" y="1163761"/>
                  <a:pt x="1927857" y="1201208"/>
                  <a:pt x="1951930" y="1207576"/>
                </a:cubicBezTo>
                <a:cubicBezTo>
                  <a:pt x="1932824" y="1182484"/>
                  <a:pt x="1921488" y="1153062"/>
                  <a:pt x="1904675" y="1125550"/>
                </a:cubicBezTo>
                <a:cubicBezTo>
                  <a:pt x="1881875" y="1088104"/>
                  <a:pt x="1852072" y="1057407"/>
                  <a:pt x="1843793" y="1013083"/>
                </a:cubicBezTo>
                <a:cubicBezTo>
                  <a:pt x="1843284" y="1010154"/>
                  <a:pt x="1847487" y="1007352"/>
                  <a:pt x="1849015" y="1010535"/>
                </a:cubicBezTo>
                <a:cubicBezTo>
                  <a:pt x="1865701" y="1044799"/>
                  <a:pt x="1885442" y="1075112"/>
                  <a:pt x="1908115" y="1105680"/>
                </a:cubicBezTo>
                <a:cubicBezTo>
                  <a:pt x="1927729" y="1132173"/>
                  <a:pt x="1943522" y="1161340"/>
                  <a:pt x="1963392" y="1187579"/>
                </a:cubicBezTo>
                <a:cubicBezTo>
                  <a:pt x="1962883" y="1185795"/>
                  <a:pt x="1962373" y="1184140"/>
                  <a:pt x="1961737" y="1182357"/>
                </a:cubicBezTo>
                <a:cubicBezTo>
                  <a:pt x="1956515" y="1167709"/>
                  <a:pt x="1948873" y="1153826"/>
                  <a:pt x="1941484" y="1140325"/>
                </a:cubicBezTo>
                <a:cubicBezTo>
                  <a:pt x="1928367" y="1116379"/>
                  <a:pt x="1912318" y="1092943"/>
                  <a:pt x="1905057" y="1066324"/>
                </a:cubicBezTo>
                <a:cubicBezTo>
                  <a:pt x="1903147" y="1059191"/>
                  <a:pt x="1913846" y="1054860"/>
                  <a:pt x="1917159" y="1061611"/>
                </a:cubicBezTo>
                <a:cubicBezTo>
                  <a:pt x="1930276" y="1087849"/>
                  <a:pt x="1944797" y="1112813"/>
                  <a:pt x="1959699" y="1138033"/>
                </a:cubicBezTo>
                <a:cubicBezTo>
                  <a:pt x="1962883" y="1143510"/>
                  <a:pt x="1966577" y="1149623"/>
                  <a:pt x="1970144" y="1156247"/>
                </a:cubicBezTo>
                <a:cubicBezTo>
                  <a:pt x="1961864" y="1115106"/>
                  <a:pt x="1938174" y="1071291"/>
                  <a:pt x="1918686" y="1038047"/>
                </a:cubicBezTo>
                <a:cubicBezTo>
                  <a:pt x="1896906" y="1000855"/>
                  <a:pt x="1865192" y="970925"/>
                  <a:pt x="1855892" y="927491"/>
                </a:cubicBezTo>
                <a:cubicBezTo>
                  <a:pt x="1844047" y="872086"/>
                  <a:pt x="1879074" y="802033"/>
                  <a:pt x="1902001" y="754524"/>
                </a:cubicBezTo>
                <a:cubicBezTo>
                  <a:pt x="1963647" y="626900"/>
                  <a:pt x="2088723" y="550988"/>
                  <a:pt x="2211636" y="492398"/>
                </a:cubicBezTo>
                <a:cubicBezTo>
                  <a:pt x="2352378" y="425276"/>
                  <a:pt x="2485605" y="341849"/>
                  <a:pt x="2634118" y="292047"/>
                </a:cubicBezTo>
                <a:cubicBezTo>
                  <a:pt x="2638830" y="290392"/>
                  <a:pt x="2644181" y="288990"/>
                  <a:pt x="2648256" y="291538"/>
                </a:cubicBezTo>
                <a:cubicBezTo>
                  <a:pt x="2651949" y="293831"/>
                  <a:pt x="2653223" y="299053"/>
                  <a:pt x="2652333" y="303382"/>
                </a:cubicBezTo>
                <a:cubicBezTo>
                  <a:pt x="2651441" y="307714"/>
                  <a:pt x="2648893" y="311534"/>
                  <a:pt x="2646346" y="315229"/>
                </a:cubicBezTo>
                <a:cubicBezTo>
                  <a:pt x="2624565" y="346434"/>
                  <a:pt x="2605205" y="378913"/>
                  <a:pt x="2583553" y="410246"/>
                </a:cubicBezTo>
                <a:cubicBezTo>
                  <a:pt x="2589284" y="443617"/>
                  <a:pt x="2564447" y="470746"/>
                  <a:pt x="2570434" y="510995"/>
                </a:cubicBezTo>
                <a:cubicBezTo>
                  <a:pt x="2578330" y="563725"/>
                  <a:pt x="2603167" y="613909"/>
                  <a:pt x="2618069" y="664857"/>
                </a:cubicBezTo>
                <a:cubicBezTo>
                  <a:pt x="2627749" y="698100"/>
                  <a:pt x="2641504" y="731343"/>
                  <a:pt x="2656025" y="764587"/>
                </a:cubicBezTo>
                <a:cubicBezTo>
                  <a:pt x="2656789" y="764587"/>
                  <a:pt x="2657299" y="763949"/>
                  <a:pt x="2658063" y="764459"/>
                </a:cubicBezTo>
                <a:cubicBezTo>
                  <a:pt x="2677296" y="776305"/>
                  <a:pt x="2687867" y="800887"/>
                  <a:pt x="2705571" y="815789"/>
                </a:cubicBezTo>
                <a:cubicBezTo>
                  <a:pt x="2713341" y="822412"/>
                  <a:pt x="2726206" y="827253"/>
                  <a:pt x="2735757" y="834130"/>
                </a:cubicBezTo>
                <a:cubicBezTo>
                  <a:pt x="2736905" y="832219"/>
                  <a:pt x="2738178" y="830436"/>
                  <a:pt x="2739962" y="829417"/>
                </a:cubicBezTo>
                <a:cubicBezTo>
                  <a:pt x="2761360" y="817572"/>
                  <a:pt x="2755883" y="783182"/>
                  <a:pt x="2741617" y="745990"/>
                </a:cubicBezTo>
                <a:cubicBezTo>
                  <a:pt x="2741871" y="769809"/>
                  <a:pt x="2740089" y="794008"/>
                  <a:pt x="2731555" y="816044"/>
                </a:cubicBezTo>
                <a:cubicBezTo>
                  <a:pt x="2730282" y="819482"/>
                  <a:pt x="2725187" y="818463"/>
                  <a:pt x="2724168" y="815406"/>
                </a:cubicBezTo>
                <a:cubicBezTo>
                  <a:pt x="2715125" y="787004"/>
                  <a:pt x="2728625" y="757708"/>
                  <a:pt x="2732447" y="729433"/>
                </a:cubicBezTo>
                <a:cubicBezTo>
                  <a:pt x="2732574" y="728414"/>
                  <a:pt x="2733084" y="727649"/>
                  <a:pt x="2733720" y="727013"/>
                </a:cubicBezTo>
                <a:cubicBezTo>
                  <a:pt x="2729772" y="718225"/>
                  <a:pt x="2725568" y="709435"/>
                  <a:pt x="2721239" y="700902"/>
                </a:cubicBezTo>
                <a:cubicBezTo>
                  <a:pt x="2720856" y="717206"/>
                  <a:pt x="2720983" y="749174"/>
                  <a:pt x="2707482" y="756945"/>
                </a:cubicBezTo>
                <a:cubicBezTo>
                  <a:pt x="2704426" y="758727"/>
                  <a:pt x="2701242" y="758218"/>
                  <a:pt x="2698566" y="756180"/>
                </a:cubicBezTo>
                <a:cubicBezTo>
                  <a:pt x="2687358" y="747774"/>
                  <a:pt x="2695638" y="721918"/>
                  <a:pt x="2697038" y="710836"/>
                </a:cubicBezTo>
                <a:cubicBezTo>
                  <a:pt x="2699204" y="693641"/>
                  <a:pt x="2704426" y="666767"/>
                  <a:pt x="2690542" y="653393"/>
                </a:cubicBezTo>
                <a:cubicBezTo>
                  <a:pt x="2687867" y="650845"/>
                  <a:pt x="2687867" y="647407"/>
                  <a:pt x="2689015" y="644477"/>
                </a:cubicBezTo>
                <a:cubicBezTo>
                  <a:pt x="2684301" y="636962"/>
                  <a:pt x="2680481" y="631104"/>
                  <a:pt x="2678442" y="628047"/>
                </a:cubicBezTo>
                <a:cubicBezTo>
                  <a:pt x="2676404" y="625117"/>
                  <a:pt x="2674749" y="621934"/>
                  <a:pt x="2672838" y="618877"/>
                </a:cubicBezTo>
                <a:cubicBezTo>
                  <a:pt x="2675385" y="631104"/>
                  <a:pt x="2676913" y="643713"/>
                  <a:pt x="2676150" y="656322"/>
                </a:cubicBezTo>
                <a:cubicBezTo>
                  <a:pt x="2674621" y="681542"/>
                  <a:pt x="2666978" y="710964"/>
                  <a:pt x="2659336" y="735164"/>
                </a:cubicBezTo>
                <a:cubicBezTo>
                  <a:pt x="2658063" y="738858"/>
                  <a:pt x="2653351" y="738985"/>
                  <a:pt x="2651313" y="735928"/>
                </a:cubicBezTo>
                <a:cubicBezTo>
                  <a:pt x="2638193" y="715677"/>
                  <a:pt x="2650421" y="688929"/>
                  <a:pt x="2655133" y="667531"/>
                </a:cubicBezTo>
                <a:cubicBezTo>
                  <a:pt x="2662522" y="634415"/>
                  <a:pt x="2646600" y="605248"/>
                  <a:pt x="2647618" y="572768"/>
                </a:cubicBezTo>
                <a:cubicBezTo>
                  <a:pt x="2647109" y="571622"/>
                  <a:pt x="2646472" y="570604"/>
                  <a:pt x="2645963" y="569457"/>
                </a:cubicBezTo>
                <a:cubicBezTo>
                  <a:pt x="2647491" y="586780"/>
                  <a:pt x="2648637" y="605121"/>
                  <a:pt x="2642780" y="620277"/>
                </a:cubicBezTo>
                <a:cubicBezTo>
                  <a:pt x="2641378" y="623971"/>
                  <a:pt x="2636539" y="624352"/>
                  <a:pt x="2634627" y="620915"/>
                </a:cubicBezTo>
                <a:cubicBezTo>
                  <a:pt x="2623928" y="602318"/>
                  <a:pt x="2629023" y="577227"/>
                  <a:pt x="2629150" y="556592"/>
                </a:cubicBezTo>
                <a:cubicBezTo>
                  <a:pt x="2629277" y="546021"/>
                  <a:pt x="2628896" y="535704"/>
                  <a:pt x="2628387" y="525387"/>
                </a:cubicBezTo>
                <a:cubicBezTo>
                  <a:pt x="2623419" y="510868"/>
                  <a:pt x="2619088" y="496093"/>
                  <a:pt x="2615777" y="481063"/>
                </a:cubicBezTo>
                <a:cubicBezTo>
                  <a:pt x="2614885" y="477369"/>
                  <a:pt x="2615012" y="473803"/>
                  <a:pt x="2614375" y="470110"/>
                </a:cubicBezTo>
                <a:cubicBezTo>
                  <a:pt x="2613484" y="473420"/>
                  <a:pt x="2612337" y="476604"/>
                  <a:pt x="2611445" y="480044"/>
                </a:cubicBezTo>
                <a:cubicBezTo>
                  <a:pt x="2608135" y="493546"/>
                  <a:pt x="2609536" y="507301"/>
                  <a:pt x="2606860" y="520802"/>
                </a:cubicBezTo>
                <a:cubicBezTo>
                  <a:pt x="2606097" y="524751"/>
                  <a:pt x="2601002" y="525005"/>
                  <a:pt x="2599474" y="521567"/>
                </a:cubicBezTo>
                <a:cubicBezTo>
                  <a:pt x="2591449" y="503989"/>
                  <a:pt x="2597818" y="481955"/>
                  <a:pt x="2602784" y="464250"/>
                </a:cubicBezTo>
                <a:cubicBezTo>
                  <a:pt x="2605460" y="454825"/>
                  <a:pt x="2608899" y="445526"/>
                  <a:pt x="2612083" y="436229"/>
                </a:cubicBezTo>
                <a:cubicBezTo>
                  <a:pt x="2614375" y="358789"/>
                  <a:pt x="2665959" y="293703"/>
                  <a:pt x="2724040" y="242245"/>
                </a:cubicBezTo>
                <a:cubicBezTo>
                  <a:pt x="2749928" y="219287"/>
                  <a:pt x="2777711" y="198423"/>
                  <a:pt x="2806659" y="178928"/>
                </a:cubicBezTo>
                <a:lnTo>
                  <a:pt x="2893038" y="125816"/>
                </a:lnTo>
                <a:lnTo>
                  <a:pt x="2978557" y="104801"/>
                </a:lnTo>
                <a:lnTo>
                  <a:pt x="2964895" y="113094"/>
                </a:lnTo>
                <a:cubicBezTo>
                  <a:pt x="2839946" y="185057"/>
                  <a:pt x="2626349" y="282494"/>
                  <a:pt x="2639723" y="454952"/>
                </a:cubicBezTo>
                <a:cubicBezTo>
                  <a:pt x="2645836" y="534558"/>
                  <a:pt x="2699458" y="593148"/>
                  <a:pt x="2735377" y="659762"/>
                </a:cubicBezTo>
                <a:cubicBezTo>
                  <a:pt x="2764417" y="713766"/>
                  <a:pt x="2777281" y="768280"/>
                  <a:pt x="2782249" y="829162"/>
                </a:cubicBezTo>
                <a:cubicBezTo>
                  <a:pt x="2782630" y="834003"/>
                  <a:pt x="2780082" y="840116"/>
                  <a:pt x="2775625" y="842537"/>
                </a:cubicBezTo>
                <a:cubicBezTo>
                  <a:pt x="2754099" y="854509"/>
                  <a:pt x="2763779" y="968631"/>
                  <a:pt x="2759322" y="997289"/>
                </a:cubicBezTo>
                <a:cubicBezTo>
                  <a:pt x="2758048" y="1005187"/>
                  <a:pt x="2749514" y="1010918"/>
                  <a:pt x="2741744" y="1009135"/>
                </a:cubicBezTo>
                <a:cubicBezTo>
                  <a:pt x="2721875" y="1004550"/>
                  <a:pt x="2700350" y="995380"/>
                  <a:pt x="2679079" y="982897"/>
                </a:cubicBezTo>
                <a:cubicBezTo>
                  <a:pt x="2706208" y="1053204"/>
                  <a:pt x="2694619" y="1138415"/>
                  <a:pt x="2685448" y="1211524"/>
                </a:cubicBezTo>
                <a:cubicBezTo>
                  <a:pt x="2684429" y="1220058"/>
                  <a:pt x="2677168" y="1226299"/>
                  <a:pt x="2668380" y="1223752"/>
                </a:cubicBezTo>
                <a:cubicBezTo>
                  <a:pt x="2627749" y="1212161"/>
                  <a:pt x="2592085" y="1195731"/>
                  <a:pt x="2563937" y="1173058"/>
                </a:cubicBezTo>
                <a:cubicBezTo>
                  <a:pt x="2599347" y="1288965"/>
                  <a:pt x="2635520" y="1413659"/>
                  <a:pt x="2551327" y="1502945"/>
                </a:cubicBezTo>
                <a:cubicBezTo>
                  <a:pt x="2488153" y="1569940"/>
                  <a:pt x="2434658" y="1404743"/>
                  <a:pt x="2414917" y="1335454"/>
                </a:cubicBezTo>
                <a:cubicBezTo>
                  <a:pt x="2396575" y="1384110"/>
                  <a:pt x="2456565" y="1438497"/>
                  <a:pt x="2465099" y="1485367"/>
                </a:cubicBezTo>
                <a:cubicBezTo>
                  <a:pt x="2476308" y="1546504"/>
                  <a:pt x="2456055" y="1596306"/>
                  <a:pt x="2431091" y="1651075"/>
                </a:cubicBezTo>
                <a:cubicBezTo>
                  <a:pt x="2427908" y="1658080"/>
                  <a:pt x="2418610" y="1658080"/>
                  <a:pt x="2412879" y="1655278"/>
                </a:cubicBezTo>
                <a:cubicBezTo>
                  <a:pt x="2393900" y="1645981"/>
                  <a:pt x="2379762" y="1636045"/>
                  <a:pt x="2367535" y="1621653"/>
                </a:cubicBezTo>
                <a:cubicBezTo>
                  <a:pt x="2350340" y="1656297"/>
                  <a:pt x="2362821" y="1698839"/>
                  <a:pt x="2356963" y="1735393"/>
                </a:cubicBezTo>
                <a:cubicBezTo>
                  <a:pt x="2351486" y="1769401"/>
                  <a:pt x="2332381" y="1798441"/>
                  <a:pt x="2328815" y="1833212"/>
                </a:cubicBezTo>
                <a:cubicBezTo>
                  <a:pt x="2330979" y="1840218"/>
                  <a:pt x="2325885" y="1849006"/>
                  <a:pt x="2317861" y="1846078"/>
                </a:cubicBezTo>
                <a:cubicBezTo>
                  <a:pt x="2311747" y="1847351"/>
                  <a:pt x="2304870" y="1845057"/>
                  <a:pt x="2302322" y="1839199"/>
                </a:cubicBezTo>
                <a:cubicBezTo>
                  <a:pt x="2288184" y="1832449"/>
                  <a:pt x="2276210" y="1825443"/>
                  <a:pt x="2266785" y="1816017"/>
                </a:cubicBezTo>
                <a:cubicBezTo>
                  <a:pt x="2262454" y="1846586"/>
                  <a:pt x="2260672" y="1877410"/>
                  <a:pt x="2247936" y="1906832"/>
                </a:cubicBezTo>
                <a:cubicBezTo>
                  <a:pt x="2230486" y="1947081"/>
                  <a:pt x="2180938" y="1970007"/>
                  <a:pt x="2155210" y="2003760"/>
                </a:cubicBezTo>
                <a:cubicBezTo>
                  <a:pt x="2149351" y="2011402"/>
                  <a:pt x="2136614" y="2010637"/>
                  <a:pt x="2131392" y="2002741"/>
                </a:cubicBezTo>
                <a:cubicBezTo>
                  <a:pt x="2122221" y="1988603"/>
                  <a:pt x="2116745" y="1974337"/>
                  <a:pt x="2113306" y="1959818"/>
                </a:cubicBezTo>
                <a:cubicBezTo>
                  <a:pt x="2104645" y="1973701"/>
                  <a:pt x="2094327" y="1986565"/>
                  <a:pt x="2079299" y="1998155"/>
                </a:cubicBezTo>
                <a:cubicBezTo>
                  <a:pt x="2033190" y="2033692"/>
                  <a:pt x="1973837" y="2044772"/>
                  <a:pt x="1928747" y="2083620"/>
                </a:cubicBezTo>
                <a:cubicBezTo>
                  <a:pt x="1918813" y="2092153"/>
                  <a:pt x="1902637" y="2080818"/>
                  <a:pt x="1905440" y="2068717"/>
                </a:cubicBezTo>
                <a:cubicBezTo>
                  <a:pt x="1924291" y="1987966"/>
                  <a:pt x="1962756" y="1917531"/>
                  <a:pt x="2016760" y="1856777"/>
                </a:cubicBezTo>
                <a:cubicBezTo>
                  <a:pt x="2002751" y="1859960"/>
                  <a:pt x="1988866" y="1863654"/>
                  <a:pt x="1974473" y="1866711"/>
                </a:cubicBezTo>
                <a:cubicBezTo>
                  <a:pt x="1965176" y="1868748"/>
                  <a:pt x="1956897" y="1860343"/>
                  <a:pt x="1957407" y="1851299"/>
                </a:cubicBezTo>
                <a:cubicBezTo>
                  <a:pt x="1959444" y="1814108"/>
                  <a:pt x="1978677" y="1785449"/>
                  <a:pt x="2003131" y="1759848"/>
                </a:cubicBezTo>
                <a:cubicBezTo>
                  <a:pt x="2000713" y="1758702"/>
                  <a:pt x="1999183" y="1757046"/>
                  <a:pt x="1997145" y="1755772"/>
                </a:cubicBezTo>
                <a:cubicBezTo>
                  <a:pt x="1990140" y="1757173"/>
                  <a:pt x="1983008" y="1757683"/>
                  <a:pt x="1975619" y="1756919"/>
                </a:cubicBezTo>
                <a:cubicBezTo>
                  <a:pt x="1966067" y="1756027"/>
                  <a:pt x="1961227" y="1748130"/>
                  <a:pt x="1964920" y="1739215"/>
                </a:cubicBezTo>
                <a:cubicBezTo>
                  <a:pt x="1969634" y="1728260"/>
                  <a:pt x="1974729" y="1715014"/>
                  <a:pt x="1981479" y="1703042"/>
                </a:cubicBezTo>
                <a:cubicBezTo>
                  <a:pt x="1982752" y="1699730"/>
                  <a:pt x="1983007" y="1696801"/>
                  <a:pt x="1984918" y="1693235"/>
                </a:cubicBezTo>
                <a:cubicBezTo>
                  <a:pt x="2003004" y="1659608"/>
                  <a:pt x="2030515" y="1634517"/>
                  <a:pt x="2061976" y="1614138"/>
                </a:cubicBezTo>
                <a:cubicBezTo>
                  <a:pt x="2048730" y="1615666"/>
                  <a:pt x="2035357" y="1615921"/>
                  <a:pt x="2021218" y="1612609"/>
                </a:cubicBezTo>
                <a:cubicBezTo>
                  <a:pt x="2016251" y="1611463"/>
                  <a:pt x="2012174" y="1604840"/>
                  <a:pt x="2013066" y="1600000"/>
                </a:cubicBezTo>
                <a:cubicBezTo>
                  <a:pt x="2027841" y="1524216"/>
                  <a:pt x="2074458" y="1469956"/>
                  <a:pt x="2129481" y="1418245"/>
                </a:cubicBezTo>
                <a:cubicBezTo>
                  <a:pt x="2144002" y="1404743"/>
                  <a:pt x="2158395" y="1391369"/>
                  <a:pt x="2172660" y="1377996"/>
                </a:cubicBezTo>
                <a:cubicBezTo>
                  <a:pt x="2124769" y="1397866"/>
                  <a:pt x="2074331" y="1412640"/>
                  <a:pt x="2033955" y="1446010"/>
                </a:cubicBezTo>
                <a:cubicBezTo>
                  <a:pt x="2023510" y="1454672"/>
                  <a:pt x="2010774" y="1440279"/>
                  <a:pt x="2017906" y="1429963"/>
                </a:cubicBezTo>
                <a:cubicBezTo>
                  <a:pt x="2057518" y="1372392"/>
                  <a:pt x="2072166" y="1303103"/>
                  <a:pt x="2112159" y="1245532"/>
                </a:cubicBezTo>
                <a:cubicBezTo>
                  <a:pt x="2122731" y="1230248"/>
                  <a:pt x="2135341" y="1215218"/>
                  <a:pt x="2148587" y="1200443"/>
                </a:cubicBezTo>
                <a:cubicBezTo>
                  <a:pt x="2111523" y="1218275"/>
                  <a:pt x="2073438" y="1234324"/>
                  <a:pt x="2038414" y="1251518"/>
                </a:cubicBezTo>
                <a:cubicBezTo>
                  <a:pt x="2025548" y="1257887"/>
                  <a:pt x="2015614" y="1243112"/>
                  <a:pt x="2021473" y="1232030"/>
                </a:cubicBezTo>
                <a:cubicBezTo>
                  <a:pt x="2066179" y="1146184"/>
                  <a:pt x="2081209" y="1043907"/>
                  <a:pt x="2149989" y="972071"/>
                </a:cubicBezTo>
                <a:cubicBezTo>
                  <a:pt x="2160432" y="961116"/>
                  <a:pt x="2173296" y="949271"/>
                  <a:pt x="2187308" y="937553"/>
                </a:cubicBezTo>
                <a:cubicBezTo>
                  <a:pt x="2144129" y="951182"/>
                  <a:pt x="2100314" y="972962"/>
                  <a:pt x="2079425" y="1000346"/>
                </a:cubicBezTo>
                <a:cubicBezTo>
                  <a:pt x="2073312" y="1008370"/>
                  <a:pt x="2057136" y="1005314"/>
                  <a:pt x="2057008" y="994105"/>
                </a:cubicBezTo>
                <a:cubicBezTo>
                  <a:pt x="2054844" y="838078"/>
                  <a:pt x="2112797" y="691859"/>
                  <a:pt x="2239147" y="596331"/>
                </a:cubicBezTo>
                <a:cubicBezTo>
                  <a:pt x="2308180" y="544111"/>
                  <a:pt x="2396575" y="527043"/>
                  <a:pt x="2470449" y="483356"/>
                </a:cubicBezTo>
                <a:cubicBezTo>
                  <a:pt x="2525344" y="450876"/>
                  <a:pt x="2548271" y="390249"/>
                  <a:pt x="2582534" y="338919"/>
                </a:cubicBezTo>
                <a:cubicBezTo>
                  <a:pt x="2571452" y="343122"/>
                  <a:pt x="2560117" y="346943"/>
                  <a:pt x="2549927" y="350764"/>
                </a:cubicBezTo>
                <a:cubicBezTo>
                  <a:pt x="2520122" y="361845"/>
                  <a:pt x="2491465" y="378148"/>
                  <a:pt x="2462425" y="391012"/>
                </a:cubicBezTo>
                <a:cubicBezTo>
                  <a:pt x="2402560" y="417378"/>
                  <a:pt x="2345499" y="448966"/>
                  <a:pt x="2286910" y="478006"/>
                </a:cubicBezTo>
                <a:cubicBezTo>
                  <a:pt x="2228065" y="507173"/>
                  <a:pt x="2168584" y="535322"/>
                  <a:pt x="2112288" y="569202"/>
                </a:cubicBezTo>
                <a:cubicBezTo>
                  <a:pt x="2020708" y="624481"/>
                  <a:pt x="1948108" y="703831"/>
                  <a:pt x="1906586" y="802542"/>
                </a:cubicBezTo>
                <a:cubicBezTo>
                  <a:pt x="1889137" y="843937"/>
                  <a:pt x="1870413" y="897178"/>
                  <a:pt x="1886207" y="941247"/>
                </a:cubicBezTo>
                <a:cubicBezTo>
                  <a:pt x="1896524" y="969906"/>
                  <a:pt x="1922762" y="996016"/>
                  <a:pt x="1939066" y="1021363"/>
                </a:cubicBezTo>
                <a:cubicBezTo>
                  <a:pt x="1957151" y="1049384"/>
                  <a:pt x="2012048" y="1146056"/>
                  <a:pt x="2001858" y="1199424"/>
                </a:cubicBezTo>
                <a:cubicBezTo>
                  <a:pt x="2004406" y="1211778"/>
                  <a:pt x="2000839" y="1228082"/>
                  <a:pt x="2002367" y="1238654"/>
                </a:cubicBezTo>
                <a:cubicBezTo>
                  <a:pt x="2003386" y="1245533"/>
                  <a:pt x="1997400" y="1252155"/>
                  <a:pt x="1990776" y="1252537"/>
                </a:cubicBezTo>
                <a:cubicBezTo>
                  <a:pt x="1966068" y="1254193"/>
                  <a:pt x="1943522" y="1244767"/>
                  <a:pt x="1923272" y="1231140"/>
                </a:cubicBezTo>
                <a:cubicBezTo>
                  <a:pt x="1921870" y="1230120"/>
                  <a:pt x="1920087" y="1228847"/>
                  <a:pt x="1918558" y="1227701"/>
                </a:cubicBezTo>
                <a:cubicBezTo>
                  <a:pt x="1927985" y="1242602"/>
                  <a:pt x="1936645" y="1258142"/>
                  <a:pt x="1942122" y="1275591"/>
                </a:cubicBezTo>
                <a:cubicBezTo>
                  <a:pt x="1963138" y="1342077"/>
                  <a:pt x="1957279" y="1412767"/>
                  <a:pt x="1978296" y="1479126"/>
                </a:cubicBezTo>
                <a:cubicBezTo>
                  <a:pt x="1980587" y="1486641"/>
                  <a:pt x="1974091" y="1496449"/>
                  <a:pt x="1965813" y="1495685"/>
                </a:cubicBezTo>
                <a:cubicBezTo>
                  <a:pt x="1948491" y="1494028"/>
                  <a:pt x="1926709" y="1489062"/>
                  <a:pt x="1904931" y="1480910"/>
                </a:cubicBezTo>
                <a:cubicBezTo>
                  <a:pt x="1924672" y="1531602"/>
                  <a:pt x="1904675" y="1592740"/>
                  <a:pt x="1891556" y="1646108"/>
                </a:cubicBezTo>
                <a:cubicBezTo>
                  <a:pt x="1889646" y="1653494"/>
                  <a:pt x="1881495" y="1659863"/>
                  <a:pt x="1873724" y="1655661"/>
                </a:cubicBezTo>
                <a:cubicBezTo>
                  <a:pt x="1862644" y="1649674"/>
                  <a:pt x="1854873" y="1642668"/>
                  <a:pt x="1848123" y="1635155"/>
                </a:cubicBezTo>
                <a:cubicBezTo>
                  <a:pt x="1858569" y="1684572"/>
                  <a:pt x="1866974" y="1737050"/>
                  <a:pt x="1854110" y="1782010"/>
                </a:cubicBezTo>
                <a:cubicBezTo>
                  <a:pt x="1847232" y="1805829"/>
                  <a:pt x="1818573" y="1793600"/>
                  <a:pt x="1796794" y="1780863"/>
                </a:cubicBezTo>
                <a:cubicBezTo>
                  <a:pt x="1797941" y="1791818"/>
                  <a:pt x="1798067" y="1802771"/>
                  <a:pt x="1796030" y="1814744"/>
                </a:cubicBezTo>
                <a:cubicBezTo>
                  <a:pt x="1787878" y="1863654"/>
                  <a:pt x="1789789" y="1904285"/>
                  <a:pt x="1798577" y="1952685"/>
                </a:cubicBezTo>
                <a:cubicBezTo>
                  <a:pt x="1800360" y="1962492"/>
                  <a:pt x="1790553" y="1968988"/>
                  <a:pt x="1781892" y="1966314"/>
                </a:cubicBezTo>
                <a:cubicBezTo>
                  <a:pt x="1717698" y="1946316"/>
                  <a:pt x="1659363" y="1903137"/>
                  <a:pt x="1646498" y="1834358"/>
                </a:cubicBezTo>
                <a:cubicBezTo>
                  <a:pt x="1641785" y="1809140"/>
                  <a:pt x="1652102" y="1784049"/>
                  <a:pt x="1667769" y="1760993"/>
                </a:cubicBezTo>
                <a:cubicBezTo>
                  <a:pt x="1652994" y="1769528"/>
                  <a:pt x="1638856" y="1778954"/>
                  <a:pt x="1626374" y="1791945"/>
                </a:cubicBezTo>
                <a:cubicBezTo>
                  <a:pt x="1618096" y="1800479"/>
                  <a:pt x="1605995" y="1795002"/>
                  <a:pt x="1603957" y="1784303"/>
                </a:cubicBezTo>
                <a:cubicBezTo>
                  <a:pt x="1590202" y="1709792"/>
                  <a:pt x="1613638" y="1641395"/>
                  <a:pt x="1652358" y="1580003"/>
                </a:cubicBezTo>
                <a:cubicBezTo>
                  <a:pt x="1632233" y="1592103"/>
                  <a:pt x="1613382" y="1605859"/>
                  <a:pt x="1597844" y="1624454"/>
                </a:cubicBezTo>
                <a:cubicBezTo>
                  <a:pt x="1594532" y="1628530"/>
                  <a:pt x="1587654" y="1630568"/>
                  <a:pt x="1582814" y="1627766"/>
                </a:cubicBezTo>
                <a:cubicBezTo>
                  <a:pt x="1532504" y="1598853"/>
                  <a:pt x="1548169" y="1538862"/>
                  <a:pt x="1566001" y="1494028"/>
                </a:cubicBezTo>
                <a:cubicBezTo>
                  <a:pt x="1576573" y="1467537"/>
                  <a:pt x="1596315" y="1424740"/>
                  <a:pt x="1621789" y="1393407"/>
                </a:cubicBezTo>
                <a:cubicBezTo>
                  <a:pt x="1591220" y="1406781"/>
                  <a:pt x="1561416" y="1422065"/>
                  <a:pt x="1543584" y="1450978"/>
                </a:cubicBezTo>
                <a:cubicBezTo>
                  <a:pt x="1536706" y="1462187"/>
                  <a:pt x="1521676" y="1459384"/>
                  <a:pt x="1519257" y="1446520"/>
                </a:cubicBezTo>
                <a:cubicBezTo>
                  <a:pt x="1501170" y="1351884"/>
                  <a:pt x="1544093" y="1280813"/>
                  <a:pt x="1601155" y="1215983"/>
                </a:cubicBezTo>
                <a:cubicBezTo>
                  <a:pt x="1559251" y="1224644"/>
                  <a:pt x="1513271" y="1224515"/>
                  <a:pt x="1481047" y="1256358"/>
                </a:cubicBezTo>
                <a:cubicBezTo>
                  <a:pt x="1471493" y="1265784"/>
                  <a:pt x="1457482" y="1257760"/>
                  <a:pt x="1458884" y="1245150"/>
                </a:cubicBezTo>
                <a:cubicBezTo>
                  <a:pt x="1471238" y="1132046"/>
                  <a:pt x="1549953" y="1033717"/>
                  <a:pt x="1634143" y="964429"/>
                </a:cubicBezTo>
                <a:cubicBezTo>
                  <a:pt x="1699102" y="911061"/>
                  <a:pt x="1751959" y="848651"/>
                  <a:pt x="1806729" y="785093"/>
                </a:cubicBezTo>
                <a:cubicBezTo>
                  <a:pt x="1818320" y="771591"/>
                  <a:pt x="1829655" y="756816"/>
                  <a:pt x="1841628" y="742170"/>
                </a:cubicBezTo>
                <a:cubicBezTo>
                  <a:pt x="1793100" y="773375"/>
                  <a:pt x="1746611" y="806364"/>
                  <a:pt x="1699611" y="842791"/>
                </a:cubicBezTo>
                <a:cubicBezTo>
                  <a:pt x="1664585" y="869920"/>
                  <a:pt x="1628539" y="895776"/>
                  <a:pt x="1593259" y="922651"/>
                </a:cubicBezTo>
                <a:cubicBezTo>
                  <a:pt x="1552627" y="953602"/>
                  <a:pt x="1522951" y="995634"/>
                  <a:pt x="1479518" y="1024037"/>
                </a:cubicBezTo>
                <a:cubicBezTo>
                  <a:pt x="1414305" y="1111540"/>
                  <a:pt x="1424366" y="1231648"/>
                  <a:pt x="1439141" y="1334181"/>
                </a:cubicBezTo>
                <a:cubicBezTo>
                  <a:pt x="1450860" y="1415059"/>
                  <a:pt x="1533523" y="1489062"/>
                  <a:pt x="1519002" y="1570832"/>
                </a:cubicBezTo>
                <a:cubicBezTo>
                  <a:pt x="1517729" y="1577838"/>
                  <a:pt x="1511869" y="1580895"/>
                  <a:pt x="1505246" y="1579239"/>
                </a:cubicBezTo>
                <a:cubicBezTo>
                  <a:pt x="1497221" y="1577328"/>
                  <a:pt x="1463469" y="1575417"/>
                  <a:pt x="1450732" y="1568794"/>
                </a:cubicBezTo>
                <a:cubicBezTo>
                  <a:pt x="1477861" y="1611081"/>
                  <a:pt x="1497476" y="1662284"/>
                  <a:pt x="1508176" y="1711065"/>
                </a:cubicBezTo>
                <a:cubicBezTo>
                  <a:pt x="1510340" y="1721128"/>
                  <a:pt x="1510341" y="1729279"/>
                  <a:pt x="1508812" y="1735902"/>
                </a:cubicBezTo>
                <a:cubicBezTo>
                  <a:pt x="1510214" y="1744436"/>
                  <a:pt x="1510977" y="1752842"/>
                  <a:pt x="1509958" y="1759975"/>
                </a:cubicBezTo>
                <a:cubicBezTo>
                  <a:pt x="1509195" y="1765325"/>
                  <a:pt x="1504864" y="1768126"/>
                  <a:pt x="1499768" y="1767999"/>
                </a:cubicBezTo>
                <a:cubicBezTo>
                  <a:pt x="1492127" y="1767745"/>
                  <a:pt x="1480281" y="1765452"/>
                  <a:pt x="1469965" y="1761122"/>
                </a:cubicBezTo>
                <a:cubicBezTo>
                  <a:pt x="1484994" y="1785067"/>
                  <a:pt x="1496712" y="1810541"/>
                  <a:pt x="1499259" y="1838816"/>
                </a:cubicBezTo>
                <a:cubicBezTo>
                  <a:pt x="1505882" y="1914092"/>
                  <a:pt x="1456082" y="1985546"/>
                  <a:pt x="1528937" y="2047065"/>
                </a:cubicBezTo>
                <a:cubicBezTo>
                  <a:pt x="1535814" y="2052797"/>
                  <a:pt x="1536070" y="2064260"/>
                  <a:pt x="1527027" y="2068336"/>
                </a:cubicBezTo>
                <a:cubicBezTo>
                  <a:pt x="1466399" y="2095083"/>
                  <a:pt x="1414305" y="2051523"/>
                  <a:pt x="1398638" y="1996500"/>
                </a:cubicBezTo>
                <a:cubicBezTo>
                  <a:pt x="1397620" y="2001339"/>
                  <a:pt x="1396855" y="2006434"/>
                  <a:pt x="1397493" y="2011784"/>
                </a:cubicBezTo>
                <a:cubicBezTo>
                  <a:pt x="1398383" y="2019426"/>
                  <a:pt x="1387939" y="2026177"/>
                  <a:pt x="1381443" y="2021464"/>
                </a:cubicBezTo>
                <a:cubicBezTo>
                  <a:pt x="1350621" y="1998665"/>
                  <a:pt x="1289738" y="1931797"/>
                  <a:pt x="1273052" y="1871551"/>
                </a:cubicBezTo>
                <a:cubicBezTo>
                  <a:pt x="1272033" y="1872825"/>
                  <a:pt x="1271142" y="1874097"/>
                  <a:pt x="1269995" y="1875499"/>
                </a:cubicBezTo>
                <a:cubicBezTo>
                  <a:pt x="1265283" y="1881230"/>
                  <a:pt x="1256495" y="1878556"/>
                  <a:pt x="1252928" y="1873207"/>
                </a:cubicBezTo>
                <a:cubicBezTo>
                  <a:pt x="1200835" y="1795002"/>
                  <a:pt x="1172048" y="1689286"/>
                  <a:pt x="1197268" y="1596306"/>
                </a:cubicBezTo>
                <a:cubicBezTo>
                  <a:pt x="1183003" y="1610571"/>
                  <a:pt x="1169247" y="1625219"/>
                  <a:pt x="1157783" y="1642032"/>
                </a:cubicBezTo>
                <a:cubicBezTo>
                  <a:pt x="1151287" y="1651458"/>
                  <a:pt x="1136513" y="1653240"/>
                  <a:pt x="1126578" y="1651202"/>
                </a:cubicBezTo>
                <a:cubicBezTo>
                  <a:pt x="1093462" y="1644579"/>
                  <a:pt x="1098684" y="1573125"/>
                  <a:pt x="1099194" y="1552109"/>
                </a:cubicBezTo>
                <a:cubicBezTo>
                  <a:pt x="1100977" y="1482820"/>
                  <a:pt x="1135239" y="1423340"/>
                  <a:pt x="1172304" y="1366405"/>
                </a:cubicBezTo>
                <a:cubicBezTo>
                  <a:pt x="1200962" y="1322335"/>
                  <a:pt x="1231403" y="1279539"/>
                  <a:pt x="1262099" y="1236998"/>
                </a:cubicBezTo>
                <a:cubicBezTo>
                  <a:pt x="1258915" y="1240310"/>
                  <a:pt x="1255985" y="1243749"/>
                  <a:pt x="1252802" y="1246805"/>
                </a:cubicBezTo>
                <a:cubicBezTo>
                  <a:pt x="1215482" y="1282978"/>
                  <a:pt x="1177652" y="1317750"/>
                  <a:pt x="1143009" y="1356471"/>
                </a:cubicBezTo>
                <a:cubicBezTo>
                  <a:pt x="1072701" y="1434930"/>
                  <a:pt x="1015640" y="1518866"/>
                  <a:pt x="1063657" y="1631206"/>
                </a:cubicBezTo>
                <a:cubicBezTo>
                  <a:pt x="1083782" y="1678332"/>
                  <a:pt x="1138678" y="1696546"/>
                  <a:pt x="1163133" y="1741380"/>
                </a:cubicBezTo>
                <a:cubicBezTo>
                  <a:pt x="1181475" y="1775132"/>
                  <a:pt x="1220576" y="1860470"/>
                  <a:pt x="1195357" y="1896897"/>
                </a:cubicBezTo>
                <a:cubicBezTo>
                  <a:pt x="1187589" y="1908105"/>
                  <a:pt x="1173833" y="1905940"/>
                  <a:pt x="1159185" y="1898043"/>
                </a:cubicBezTo>
                <a:cubicBezTo>
                  <a:pt x="1172813" y="1920079"/>
                  <a:pt x="1185551" y="1942496"/>
                  <a:pt x="1192937" y="1968350"/>
                </a:cubicBezTo>
                <a:cubicBezTo>
                  <a:pt x="1203127" y="2004142"/>
                  <a:pt x="1194339" y="2045410"/>
                  <a:pt x="1187079" y="2083238"/>
                </a:cubicBezTo>
                <a:cubicBezTo>
                  <a:pt x="1187206" y="2085149"/>
                  <a:pt x="1187842" y="2087441"/>
                  <a:pt x="1187842" y="2089225"/>
                </a:cubicBezTo>
                <a:cubicBezTo>
                  <a:pt x="1187715" y="2091899"/>
                  <a:pt x="1186441" y="2093555"/>
                  <a:pt x="1184786" y="2094829"/>
                </a:cubicBezTo>
                <a:cubicBezTo>
                  <a:pt x="1183767" y="2100687"/>
                  <a:pt x="1182747" y="2106420"/>
                  <a:pt x="1181984" y="2112023"/>
                </a:cubicBezTo>
                <a:cubicBezTo>
                  <a:pt x="1181347" y="2116736"/>
                  <a:pt x="1175233" y="2120939"/>
                  <a:pt x="1170647" y="2118265"/>
                </a:cubicBezTo>
                <a:cubicBezTo>
                  <a:pt x="1160713" y="2112532"/>
                  <a:pt x="1152052" y="2107820"/>
                  <a:pt x="1143773" y="2102725"/>
                </a:cubicBezTo>
                <a:cubicBezTo>
                  <a:pt x="1157400" y="2144375"/>
                  <a:pt x="1155873" y="2192266"/>
                  <a:pt x="1130144" y="2227930"/>
                </a:cubicBezTo>
                <a:cubicBezTo>
                  <a:pt x="1126451" y="2233151"/>
                  <a:pt x="1118299" y="2236081"/>
                  <a:pt x="1113204" y="2230350"/>
                </a:cubicBezTo>
                <a:cubicBezTo>
                  <a:pt x="1112950" y="2229967"/>
                  <a:pt x="1112695" y="2229585"/>
                  <a:pt x="1112313" y="2229202"/>
                </a:cubicBezTo>
                <a:cubicBezTo>
                  <a:pt x="1105307" y="2255950"/>
                  <a:pt x="1095373" y="2280405"/>
                  <a:pt x="1081235" y="2305624"/>
                </a:cubicBezTo>
                <a:cubicBezTo>
                  <a:pt x="1078432" y="2310847"/>
                  <a:pt x="1070409" y="2312629"/>
                  <a:pt x="1066077" y="2307917"/>
                </a:cubicBezTo>
                <a:cubicBezTo>
                  <a:pt x="1036911" y="2276074"/>
                  <a:pt x="1005450" y="2227802"/>
                  <a:pt x="992586" y="2186152"/>
                </a:cubicBezTo>
                <a:cubicBezTo>
                  <a:pt x="989656" y="2176726"/>
                  <a:pt x="992459" y="2124379"/>
                  <a:pt x="981887" y="2126671"/>
                </a:cubicBezTo>
                <a:cubicBezTo>
                  <a:pt x="976537" y="2127818"/>
                  <a:pt x="967112" y="2126289"/>
                  <a:pt x="962910" y="2121958"/>
                </a:cubicBezTo>
                <a:cubicBezTo>
                  <a:pt x="927246" y="2085530"/>
                  <a:pt x="929794" y="2004779"/>
                  <a:pt x="921260" y="1956633"/>
                </a:cubicBezTo>
                <a:cubicBezTo>
                  <a:pt x="914254" y="1917276"/>
                  <a:pt x="911197" y="1879192"/>
                  <a:pt x="926991" y="1843275"/>
                </a:cubicBezTo>
                <a:cubicBezTo>
                  <a:pt x="916547" y="1822896"/>
                  <a:pt x="920241" y="1805573"/>
                  <a:pt x="926608" y="1783922"/>
                </a:cubicBezTo>
                <a:cubicBezTo>
                  <a:pt x="938072" y="1744563"/>
                  <a:pt x="942148" y="1709792"/>
                  <a:pt x="938581" y="1670945"/>
                </a:cubicBezTo>
                <a:cubicBezTo>
                  <a:pt x="882030" y="1732463"/>
                  <a:pt x="859613" y="1813979"/>
                  <a:pt x="885979" y="1895878"/>
                </a:cubicBezTo>
                <a:cubicBezTo>
                  <a:pt x="903682" y="1950901"/>
                  <a:pt x="923171" y="2005925"/>
                  <a:pt x="930940" y="2063495"/>
                </a:cubicBezTo>
                <a:cubicBezTo>
                  <a:pt x="935907" y="2100051"/>
                  <a:pt x="936798" y="2176855"/>
                  <a:pt x="887761" y="2158513"/>
                </a:cubicBezTo>
                <a:cubicBezTo>
                  <a:pt x="879609" y="2191247"/>
                  <a:pt x="884832" y="2224618"/>
                  <a:pt x="867509" y="2256587"/>
                </a:cubicBezTo>
                <a:cubicBezTo>
                  <a:pt x="843692" y="2300657"/>
                  <a:pt x="831336" y="2354279"/>
                  <a:pt x="792488" y="2387395"/>
                </a:cubicBezTo>
                <a:cubicBezTo>
                  <a:pt x="786375" y="2392617"/>
                  <a:pt x="776568" y="2389816"/>
                  <a:pt x="773384" y="2382683"/>
                </a:cubicBezTo>
                <a:cubicBezTo>
                  <a:pt x="760774" y="2353897"/>
                  <a:pt x="743579" y="2327531"/>
                  <a:pt x="730715" y="2298874"/>
                </a:cubicBezTo>
                <a:cubicBezTo>
                  <a:pt x="721799" y="2338740"/>
                  <a:pt x="700910" y="2381155"/>
                  <a:pt x="686009" y="2411723"/>
                </a:cubicBezTo>
                <a:cubicBezTo>
                  <a:pt x="679768" y="2424460"/>
                  <a:pt x="668432" y="2446368"/>
                  <a:pt x="652256" y="2448405"/>
                </a:cubicBezTo>
                <a:cubicBezTo>
                  <a:pt x="629966" y="2451207"/>
                  <a:pt x="652893" y="2431719"/>
                  <a:pt x="633788" y="2481648"/>
                </a:cubicBezTo>
                <a:cubicBezTo>
                  <a:pt x="621941" y="2512854"/>
                  <a:pt x="608058" y="2536672"/>
                  <a:pt x="585259" y="2560490"/>
                </a:cubicBezTo>
                <a:cubicBezTo>
                  <a:pt x="581183" y="2564820"/>
                  <a:pt x="572777" y="2563674"/>
                  <a:pt x="569338" y="2559089"/>
                </a:cubicBezTo>
                <a:cubicBezTo>
                  <a:pt x="554563" y="2539092"/>
                  <a:pt x="548196" y="2519096"/>
                  <a:pt x="541190" y="2495277"/>
                </a:cubicBezTo>
                <a:cubicBezTo>
                  <a:pt x="532402" y="2465345"/>
                  <a:pt x="512659" y="2440508"/>
                  <a:pt x="499158" y="2412742"/>
                </a:cubicBezTo>
                <a:cubicBezTo>
                  <a:pt x="496866" y="2408157"/>
                  <a:pt x="495082" y="2403316"/>
                  <a:pt x="493682" y="2398221"/>
                </a:cubicBezTo>
                <a:cubicBezTo>
                  <a:pt x="484892" y="2434776"/>
                  <a:pt x="477123" y="2471332"/>
                  <a:pt x="479288" y="2509670"/>
                </a:cubicBezTo>
                <a:cubicBezTo>
                  <a:pt x="482983" y="2575774"/>
                  <a:pt x="459038" y="2625830"/>
                  <a:pt x="423245" y="2679835"/>
                </a:cubicBezTo>
                <a:cubicBezTo>
                  <a:pt x="418789" y="2686585"/>
                  <a:pt x="407071" y="2685439"/>
                  <a:pt x="403122" y="2678943"/>
                </a:cubicBezTo>
                <a:cubicBezTo>
                  <a:pt x="391148" y="2659456"/>
                  <a:pt x="377648" y="2641751"/>
                  <a:pt x="365803" y="2623792"/>
                </a:cubicBezTo>
                <a:cubicBezTo>
                  <a:pt x="365803" y="2684037"/>
                  <a:pt x="342239" y="2751926"/>
                  <a:pt x="323262" y="2795995"/>
                </a:cubicBezTo>
                <a:cubicBezTo>
                  <a:pt x="317020" y="2810388"/>
                  <a:pt x="296132" y="2866430"/>
                  <a:pt x="276007" y="2865411"/>
                </a:cubicBezTo>
                <a:cubicBezTo>
                  <a:pt x="259577" y="2864647"/>
                  <a:pt x="248751" y="2855477"/>
                  <a:pt x="241363" y="2842740"/>
                </a:cubicBezTo>
                <a:cubicBezTo>
                  <a:pt x="236014" y="2853566"/>
                  <a:pt x="230410" y="2864265"/>
                  <a:pt x="225060" y="2875091"/>
                </a:cubicBezTo>
                <a:cubicBezTo>
                  <a:pt x="219711" y="2886045"/>
                  <a:pt x="212960" y="2896108"/>
                  <a:pt x="206591" y="2906551"/>
                </a:cubicBezTo>
                <a:cubicBezTo>
                  <a:pt x="196529" y="2922982"/>
                  <a:pt x="196402" y="2942469"/>
                  <a:pt x="191690" y="2960556"/>
                </a:cubicBezTo>
                <a:cubicBezTo>
                  <a:pt x="189142" y="2971000"/>
                  <a:pt x="175896" y="2977751"/>
                  <a:pt x="166343" y="2971509"/>
                </a:cubicBezTo>
                <a:cubicBezTo>
                  <a:pt x="139341" y="2954188"/>
                  <a:pt x="129024" y="2932152"/>
                  <a:pt x="123420" y="2900947"/>
                </a:cubicBezTo>
                <a:cubicBezTo>
                  <a:pt x="118834" y="2875600"/>
                  <a:pt x="111319" y="2848089"/>
                  <a:pt x="110683" y="2821723"/>
                </a:cubicBezTo>
                <a:cubicBezTo>
                  <a:pt x="109282" y="2821342"/>
                  <a:pt x="108518" y="2820577"/>
                  <a:pt x="108136" y="2819176"/>
                </a:cubicBezTo>
                <a:cubicBezTo>
                  <a:pt x="101639" y="2826564"/>
                  <a:pt x="94889" y="2833823"/>
                  <a:pt x="89285" y="2842612"/>
                </a:cubicBezTo>
                <a:cubicBezTo>
                  <a:pt x="87630" y="2845160"/>
                  <a:pt x="84954" y="2846306"/>
                  <a:pt x="82025" y="2845668"/>
                </a:cubicBezTo>
                <a:cubicBezTo>
                  <a:pt x="11718" y="2828729"/>
                  <a:pt x="37828" y="2723650"/>
                  <a:pt x="51711" y="2674613"/>
                </a:cubicBezTo>
                <a:cubicBezTo>
                  <a:pt x="68906" y="2613858"/>
                  <a:pt x="96672" y="2568514"/>
                  <a:pt x="139213" y="2540238"/>
                </a:cubicBezTo>
                <a:cubicBezTo>
                  <a:pt x="138704" y="2540492"/>
                  <a:pt x="138194" y="2540621"/>
                  <a:pt x="137812" y="2540748"/>
                </a:cubicBezTo>
                <a:cubicBezTo>
                  <a:pt x="107243" y="2552848"/>
                  <a:pt x="81515" y="2574883"/>
                  <a:pt x="50055" y="2583926"/>
                </a:cubicBezTo>
                <a:cubicBezTo>
                  <a:pt x="36299" y="2587874"/>
                  <a:pt x="26110" y="2572462"/>
                  <a:pt x="26746" y="2560873"/>
                </a:cubicBezTo>
                <a:cubicBezTo>
                  <a:pt x="28402" y="2528647"/>
                  <a:pt x="42157" y="2497188"/>
                  <a:pt x="56551" y="2466874"/>
                </a:cubicBezTo>
                <a:cubicBezTo>
                  <a:pt x="56169" y="2466109"/>
                  <a:pt x="55404" y="2465599"/>
                  <a:pt x="55913" y="2464582"/>
                </a:cubicBezTo>
                <a:cubicBezTo>
                  <a:pt x="57697" y="2461269"/>
                  <a:pt x="59989" y="2458340"/>
                  <a:pt x="62027" y="2455282"/>
                </a:cubicBezTo>
                <a:cubicBezTo>
                  <a:pt x="68014" y="2442801"/>
                  <a:pt x="73873" y="2430445"/>
                  <a:pt x="78713" y="2418346"/>
                </a:cubicBezTo>
                <a:cubicBezTo>
                  <a:pt x="91323" y="2387140"/>
                  <a:pt x="105461" y="2362813"/>
                  <a:pt x="124183" y="2335046"/>
                </a:cubicBezTo>
                <a:cubicBezTo>
                  <a:pt x="141761" y="2309063"/>
                  <a:pt x="167489" y="2294034"/>
                  <a:pt x="189779" y="2274164"/>
                </a:cubicBezTo>
                <a:cubicBezTo>
                  <a:pt x="116414" y="2288047"/>
                  <a:pt x="59353" y="2236335"/>
                  <a:pt x="3056" y="2197870"/>
                </a:cubicBezTo>
                <a:cubicBezTo>
                  <a:pt x="-2676" y="2193921"/>
                  <a:pt x="509" y="2186025"/>
                  <a:pt x="5604" y="2183605"/>
                </a:cubicBezTo>
                <a:cubicBezTo>
                  <a:pt x="54131" y="2161061"/>
                  <a:pt x="88648" y="2126417"/>
                  <a:pt x="138831" y="2107183"/>
                </a:cubicBezTo>
                <a:cubicBezTo>
                  <a:pt x="131698" y="2102089"/>
                  <a:pt x="124566" y="2096867"/>
                  <a:pt x="117179" y="2091645"/>
                </a:cubicBezTo>
                <a:cubicBezTo>
                  <a:pt x="114886" y="2091517"/>
                  <a:pt x="113357" y="2089988"/>
                  <a:pt x="112465" y="2088079"/>
                </a:cubicBezTo>
                <a:cubicBezTo>
                  <a:pt x="111446" y="2087441"/>
                  <a:pt x="110683" y="2086677"/>
                  <a:pt x="109664" y="2086041"/>
                </a:cubicBezTo>
                <a:cubicBezTo>
                  <a:pt x="103677" y="2081964"/>
                  <a:pt x="104696" y="2074322"/>
                  <a:pt x="110300" y="2070628"/>
                </a:cubicBezTo>
                <a:cubicBezTo>
                  <a:pt x="132463" y="2056109"/>
                  <a:pt x="151568" y="2036239"/>
                  <a:pt x="174367" y="2022865"/>
                </a:cubicBezTo>
                <a:cubicBezTo>
                  <a:pt x="198822" y="2008472"/>
                  <a:pt x="224423" y="1999301"/>
                  <a:pt x="250533" y="1990386"/>
                </a:cubicBezTo>
                <a:cubicBezTo>
                  <a:pt x="174494" y="1984527"/>
                  <a:pt x="98838" y="1959308"/>
                  <a:pt x="53494" y="1925428"/>
                </a:cubicBezTo>
                <a:cubicBezTo>
                  <a:pt x="49163" y="1922244"/>
                  <a:pt x="49673" y="1915366"/>
                  <a:pt x="53876" y="1912308"/>
                </a:cubicBezTo>
                <a:cubicBezTo>
                  <a:pt x="62156" y="1906323"/>
                  <a:pt x="168127" y="1839582"/>
                  <a:pt x="163922" y="1835760"/>
                </a:cubicBezTo>
                <a:cubicBezTo>
                  <a:pt x="160229" y="1832449"/>
                  <a:pt x="159083" y="1826462"/>
                  <a:pt x="163668" y="1823023"/>
                </a:cubicBezTo>
                <a:cubicBezTo>
                  <a:pt x="214743" y="1784176"/>
                  <a:pt x="271931" y="1763541"/>
                  <a:pt x="330140" y="1737940"/>
                </a:cubicBezTo>
                <a:cubicBezTo>
                  <a:pt x="359690" y="1724949"/>
                  <a:pt x="389111" y="1711447"/>
                  <a:pt x="419680" y="1701894"/>
                </a:cubicBezTo>
                <a:cubicBezTo>
                  <a:pt x="386819" y="1702150"/>
                  <a:pt x="353193" y="1700621"/>
                  <a:pt x="316129" y="1700494"/>
                </a:cubicBezTo>
                <a:cubicBezTo>
                  <a:pt x="308232" y="1700367"/>
                  <a:pt x="304920" y="1689413"/>
                  <a:pt x="309378" y="1683936"/>
                </a:cubicBezTo>
                <a:cubicBezTo>
                  <a:pt x="311289" y="1681644"/>
                  <a:pt x="313072" y="1679350"/>
                  <a:pt x="314856" y="1677059"/>
                </a:cubicBezTo>
                <a:cubicBezTo>
                  <a:pt x="278937" y="1692852"/>
                  <a:pt x="259323" y="1697947"/>
                  <a:pt x="207993" y="1685082"/>
                </a:cubicBezTo>
                <a:cubicBezTo>
                  <a:pt x="201879" y="1683553"/>
                  <a:pt x="199076" y="1676294"/>
                  <a:pt x="203281" y="1671327"/>
                </a:cubicBezTo>
                <a:cubicBezTo>
                  <a:pt x="208120" y="1666231"/>
                  <a:pt x="212578" y="1660882"/>
                  <a:pt x="216654" y="1655278"/>
                </a:cubicBezTo>
                <a:cubicBezTo>
                  <a:pt x="174877" y="1664322"/>
                  <a:pt x="134373" y="1666869"/>
                  <a:pt x="92468" y="1651202"/>
                </a:cubicBezTo>
                <a:cubicBezTo>
                  <a:pt x="84572" y="1648145"/>
                  <a:pt x="79859" y="1637956"/>
                  <a:pt x="86991" y="1631206"/>
                </a:cubicBezTo>
                <a:cubicBezTo>
                  <a:pt x="152204" y="1569686"/>
                  <a:pt x="205063" y="1516828"/>
                  <a:pt x="289382" y="1493265"/>
                </a:cubicBezTo>
                <a:cubicBezTo>
                  <a:pt x="280848" y="1486005"/>
                  <a:pt x="273460" y="1477088"/>
                  <a:pt x="260213" y="1466263"/>
                </a:cubicBezTo>
                <a:cubicBezTo>
                  <a:pt x="252571" y="1460022"/>
                  <a:pt x="254228" y="1449323"/>
                  <a:pt x="263780" y="1446137"/>
                </a:cubicBezTo>
                <a:cubicBezTo>
                  <a:pt x="300971" y="1434039"/>
                  <a:pt x="334343" y="1416334"/>
                  <a:pt x="373190" y="1409584"/>
                </a:cubicBezTo>
                <a:cubicBezTo>
                  <a:pt x="391658" y="1406398"/>
                  <a:pt x="411656" y="1407927"/>
                  <a:pt x="431397" y="1410603"/>
                </a:cubicBezTo>
                <a:cubicBezTo>
                  <a:pt x="418915" y="1395063"/>
                  <a:pt x="407707" y="1376849"/>
                  <a:pt x="392167" y="1362456"/>
                </a:cubicBezTo>
                <a:cubicBezTo>
                  <a:pt x="387072" y="1357617"/>
                  <a:pt x="388092" y="1348701"/>
                  <a:pt x="395098" y="1346280"/>
                </a:cubicBezTo>
                <a:cubicBezTo>
                  <a:pt x="461966" y="1323227"/>
                  <a:pt x="532783" y="1348956"/>
                  <a:pt x="597615" y="1367680"/>
                </a:cubicBezTo>
                <a:cubicBezTo>
                  <a:pt x="688683" y="1393917"/>
                  <a:pt x="785484" y="1408819"/>
                  <a:pt x="877954" y="1384237"/>
                </a:cubicBezTo>
                <a:cubicBezTo>
                  <a:pt x="986345" y="1355324"/>
                  <a:pt x="1091169" y="1316350"/>
                  <a:pt x="1169757" y="1232795"/>
                </a:cubicBezTo>
                <a:cubicBezTo>
                  <a:pt x="1197523" y="1203246"/>
                  <a:pt x="1220831" y="1168855"/>
                  <a:pt x="1251017" y="1141726"/>
                </a:cubicBezTo>
                <a:cubicBezTo>
                  <a:pt x="1276618" y="1118800"/>
                  <a:pt x="1320433" y="1097275"/>
                  <a:pt x="1343105" y="1068106"/>
                </a:cubicBezTo>
                <a:cubicBezTo>
                  <a:pt x="1238790" y="1073966"/>
                  <a:pt x="1211278" y="1165418"/>
                  <a:pt x="1150268" y="1235214"/>
                </a:cubicBezTo>
                <a:cubicBezTo>
                  <a:pt x="1119190" y="1270751"/>
                  <a:pt x="1081745" y="1293295"/>
                  <a:pt x="1037037" y="1308579"/>
                </a:cubicBezTo>
                <a:cubicBezTo>
                  <a:pt x="985070" y="1326411"/>
                  <a:pt x="925079" y="1315202"/>
                  <a:pt x="874515" y="1334564"/>
                </a:cubicBezTo>
                <a:cubicBezTo>
                  <a:pt x="867255" y="1337365"/>
                  <a:pt x="858084" y="1328577"/>
                  <a:pt x="861141" y="1321189"/>
                </a:cubicBezTo>
                <a:cubicBezTo>
                  <a:pt x="869420" y="1301446"/>
                  <a:pt x="870056" y="1260180"/>
                  <a:pt x="874387" y="1237252"/>
                </a:cubicBezTo>
                <a:cubicBezTo>
                  <a:pt x="877827" y="1218911"/>
                  <a:pt x="881903" y="1202227"/>
                  <a:pt x="887507" y="1186178"/>
                </a:cubicBezTo>
                <a:cubicBezTo>
                  <a:pt x="877698" y="1195094"/>
                  <a:pt x="867891" y="1204009"/>
                  <a:pt x="857319" y="1212416"/>
                </a:cubicBezTo>
                <a:cubicBezTo>
                  <a:pt x="829171" y="1234706"/>
                  <a:pt x="797329" y="1250881"/>
                  <a:pt x="764085" y="1264000"/>
                </a:cubicBezTo>
                <a:cubicBezTo>
                  <a:pt x="724346" y="1279667"/>
                  <a:pt x="676328" y="1271770"/>
                  <a:pt x="639136" y="1289728"/>
                </a:cubicBezTo>
                <a:cubicBezTo>
                  <a:pt x="630221" y="1294060"/>
                  <a:pt x="623343" y="1285143"/>
                  <a:pt x="625254" y="1276992"/>
                </a:cubicBezTo>
                <a:cubicBezTo>
                  <a:pt x="633150" y="1243877"/>
                  <a:pt x="635316" y="1217511"/>
                  <a:pt x="641810" y="1192929"/>
                </a:cubicBezTo>
                <a:cubicBezTo>
                  <a:pt x="641048" y="1193437"/>
                  <a:pt x="640538" y="1194075"/>
                  <a:pt x="639773" y="1194585"/>
                </a:cubicBezTo>
                <a:cubicBezTo>
                  <a:pt x="575708" y="1238526"/>
                  <a:pt x="494446" y="1269605"/>
                  <a:pt x="420062" y="1289474"/>
                </a:cubicBezTo>
                <a:cubicBezTo>
                  <a:pt x="408599" y="1292531"/>
                  <a:pt x="400575" y="1281450"/>
                  <a:pt x="406943" y="1271387"/>
                </a:cubicBezTo>
                <a:cubicBezTo>
                  <a:pt x="423629" y="1245405"/>
                  <a:pt x="435346" y="1216365"/>
                  <a:pt x="452159" y="1191528"/>
                </a:cubicBezTo>
                <a:cubicBezTo>
                  <a:pt x="450121" y="1192929"/>
                  <a:pt x="448083" y="1194458"/>
                  <a:pt x="446172" y="1195858"/>
                </a:cubicBezTo>
                <a:cubicBezTo>
                  <a:pt x="378921" y="1246169"/>
                  <a:pt x="317403" y="1268203"/>
                  <a:pt x="239580" y="1297626"/>
                </a:cubicBezTo>
                <a:cubicBezTo>
                  <a:pt x="231046" y="1300937"/>
                  <a:pt x="217417" y="1293677"/>
                  <a:pt x="222512" y="1282851"/>
                </a:cubicBezTo>
                <a:cubicBezTo>
                  <a:pt x="233339" y="1259925"/>
                  <a:pt x="240982" y="1240182"/>
                  <a:pt x="252190" y="1222096"/>
                </a:cubicBezTo>
                <a:cubicBezTo>
                  <a:pt x="242382" y="1226809"/>
                  <a:pt x="232321" y="1231012"/>
                  <a:pt x="222768" y="1235214"/>
                </a:cubicBezTo>
                <a:cubicBezTo>
                  <a:pt x="176659" y="1255339"/>
                  <a:pt x="127368" y="1268713"/>
                  <a:pt x="79478" y="1283870"/>
                </a:cubicBezTo>
                <a:cubicBezTo>
                  <a:pt x="70943" y="1286545"/>
                  <a:pt x="64574" y="1278010"/>
                  <a:pt x="66103" y="1270368"/>
                </a:cubicBezTo>
                <a:cubicBezTo>
                  <a:pt x="73745" y="1232413"/>
                  <a:pt x="93615" y="1199424"/>
                  <a:pt x="107244" y="1163634"/>
                </a:cubicBezTo>
                <a:cubicBezTo>
                  <a:pt x="116797" y="1138669"/>
                  <a:pt x="129406" y="1119946"/>
                  <a:pt x="152969" y="1110904"/>
                </a:cubicBezTo>
                <a:cubicBezTo>
                  <a:pt x="140233" y="1101351"/>
                  <a:pt x="129024" y="1089377"/>
                  <a:pt x="121254" y="1077405"/>
                </a:cubicBezTo>
                <a:cubicBezTo>
                  <a:pt x="119217" y="1074220"/>
                  <a:pt x="119853" y="1069508"/>
                  <a:pt x="122528" y="1066960"/>
                </a:cubicBezTo>
                <a:cubicBezTo>
                  <a:pt x="179462" y="1012319"/>
                  <a:pt x="268748" y="949781"/>
                  <a:pt x="350900" y="967358"/>
                </a:cubicBezTo>
                <a:cubicBezTo>
                  <a:pt x="329884" y="952711"/>
                  <a:pt x="310271" y="937299"/>
                  <a:pt x="298043" y="913608"/>
                </a:cubicBezTo>
                <a:cubicBezTo>
                  <a:pt x="296005" y="909659"/>
                  <a:pt x="298552" y="904693"/>
                  <a:pt x="302373" y="903036"/>
                </a:cubicBezTo>
                <a:cubicBezTo>
                  <a:pt x="355104" y="879855"/>
                  <a:pt x="402995" y="849032"/>
                  <a:pt x="462094" y="845847"/>
                </a:cubicBezTo>
                <a:cubicBezTo>
                  <a:pt x="490625" y="844446"/>
                  <a:pt x="534567" y="845084"/>
                  <a:pt x="563989" y="861259"/>
                </a:cubicBezTo>
                <a:cubicBezTo>
                  <a:pt x="547814" y="838332"/>
                  <a:pt x="536859" y="813878"/>
                  <a:pt x="536349" y="796938"/>
                </a:cubicBezTo>
                <a:cubicBezTo>
                  <a:pt x="536222" y="792353"/>
                  <a:pt x="538897" y="788532"/>
                  <a:pt x="543611" y="787894"/>
                </a:cubicBezTo>
                <a:cubicBezTo>
                  <a:pt x="611625" y="778724"/>
                  <a:pt x="702058" y="769553"/>
                  <a:pt x="770072" y="799741"/>
                </a:cubicBezTo>
                <a:cubicBezTo>
                  <a:pt x="763195" y="791461"/>
                  <a:pt x="758227" y="782419"/>
                  <a:pt x="757591" y="768534"/>
                </a:cubicBezTo>
                <a:cubicBezTo>
                  <a:pt x="757335" y="762549"/>
                  <a:pt x="759755" y="756180"/>
                  <a:pt x="765869" y="754015"/>
                </a:cubicBezTo>
                <a:cubicBezTo>
                  <a:pt x="800386" y="742297"/>
                  <a:pt x="851844" y="756816"/>
                  <a:pt x="888016" y="759492"/>
                </a:cubicBezTo>
                <a:cubicBezTo>
                  <a:pt x="952210" y="764204"/>
                  <a:pt x="1011563" y="774267"/>
                  <a:pt x="1067224" y="807510"/>
                </a:cubicBezTo>
                <a:cubicBezTo>
                  <a:pt x="1131290" y="845721"/>
                  <a:pt x="1211661" y="937426"/>
                  <a:pt x="1292158" y="973853"/>
                </a:cubicBezTo>
                <a:cubicBezTo>
                  <a:pt x="1303366" y="976910"/>
                  <a:pt x="1314192" y="980476"/>
                  <a:pt x="1324509" y="985317"/>
                </a:cubicBezTo>
                <a:cubicBezTo>
                  <a:pt x="1364631" y="995124"/>
                  <a:pt x="1404115" y="987609"/>
                  <a:pt x="1441179" y="948762"/>
                </a:cubicBezTo>
                <a:cubicBezTo>
                  <a:pt x="1520404" y="865590"/>
                  <a:pt x="1625609" y="788786"/>
                  <a:pt x="1724831" y="731725"/>
                </a:cubicBezTo>
                <a:cubicBezTo>
                  <a:pt x="1810804" y="682306"/>
                  <a:pt x="1890156" y="613272"/>
                  <a:pt x="1979824" y="569202"/>
                </a:cubicBezTo>
                <a:cubicBezTo>
                  <a:pt x="1922380" y="560159"/>
                  <a:pt x="1849142" y="554300"/>
                  <a:pt x="1805837" y="584996"/>
                </a:cubicBezTo>
                <a:cubicBezTo>
                  <a:pt x="1750304" y="624352"/>
                  <a:pt x="1707254" y="678485"/>
                  <a:pt x="1659617" y="726759"/>
                </a:cubicBezTo>
                <a:cubicBezTo>
                  <a:pt x="1659108" y="727267"/>
                  <a:pt x="1658598" y="727776"/>
                  <a:pt x="1658089" y="728286"/>
                </a:cubicBezTo>
                <a:cubicBezTo>
                  <a:pt x="1647645" y="738985"/>
                  <a:pt x="1636946" y="749302"/>
                  <a:pt x="1625738" y="759110"/>
                </a:cubicBezTo>
                <a:cubicBezTo>
                  <a:pt x="1604085" y="777960"/>
                  <a:pt x="1579246" y="790697"/>
                  <a:pt x="1552501" y="799358"/>
                </a:cubicBezTo>
                <a:cubicBezTo>
                  <a:pt x="1542947" y="806108"/>
                  <a:pt x="1530593" y="808402"/>
                  <a:pt x="1517983" y="808146"/>
                </a:cubicBezTo>
                <a:cubicBezTo>
                  <a:pt x="1440925" y="823177"/>
                  <a:pt x="1353295" y="812478"/>
                  <a:pt x="1281713" y="812605"/>
                </a:cubicBezTo>
                <a:cubicBezTo>
                  <a:pt x="1274709" y="812605"/>
                  <a:pt x="1269105" y="805090"/>
                  <a:pt x="1271396" y="798466"/>
                </a:cubicBezTo>
                <a:cubicBezTo>
                  <a:pt x="1279804" y="774138"/>
                  <a:pt x="1282987" y="735674"/>
                  <a:pt x="1293050" y="702812"/>
                </a:cubicBezTo>
                <a:cubicBezTo>
                  <a:pt x="1277766" y="714022"/>
                  <a:pt x="1262099" y="724465"/>
                  <a:pt x="1244776" y="732744"/>
                </a:cubicBezTo>
                <a:cubicBezTo>
                  <a:pt x="1210769" y="748920"/>
                  <a:pt x="1172559" y="744589"/>
                  <a:pt x="1139569" y="765987"/>
                </a:cubicBezTo>
                <a:cubicBezTo>
                  <a:pt x="1130398" y="771847"/>
                  <a:pt x="1120847" y="764331"/>
                  <a:pt x="1121484" y="754397"/>
                </a:cubicBezTo>
                <a:cubicBezTo>
                  <a:pt x="1123266" y="723701"/>
                  <a:pt x="1123775" y="683961"/>
                  <a:pt x="1132309" y="648553"/>
                </a:cubicBezTo>
                <a:cubicBezTo>
                  <a:pt x="1062257" y="709054"/>
                  <a:pt x="977301" y="695552"/>
                  <a:pt x="889289" y="706378"/>
                </a:cubicBezTo>
                <a:cubicBezTo>
                  <a:pt x="878463" y="707652"/>
                  <a:pt x="874005" y="695298"/>
                  <a:pt x="877444" y="687146"/>
                </a:cubicBezTo>
                <a:close/>
                <a:moveTo>
                  <a:pt x="753081" y="651683"/>
                </a:moveTo>
                <a:lnTo>
                  <a:pt x="878706" y="620812"/>
                </a:lnTo>
                <a:lnTo>
                  <a:pt x="860186" y="633173"/>
                </a:lnTo>
                <a:cubicBezTo>
                  <a:pt x="845316" y="641867"/>
                  <a:pt x="829746" y="649254"/>
                  <a:pt x="813760" y="653521"/>
                </a:cubicBezTo>
                <a:cubicBezTo>
                  <a:pt x="800036" y="657215"/>
                  <a:pt x="787148" y="657629"/>
                  <a:pt x="774713" y="656291"/>
                </a:cubicBezTo>
                <a:close/>
              </a:path>
            </a:pathLst>
          </a:custGeom>
          <a:solidFill>
            <a:schemeClr val="accent1">
              <a:lumMod val="5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669925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Freeform: Shape 399">
            <a:extLst>
              <a:ext uri="{FF2B5EF4-FFF2-40B4-BE49-F238E27FC236}">
                <a16:creationId xmlns:a16="http://schemas.microsoft.com/office/drawing/2014/main" id="{9D44733B-3CDA-4216-85E5-65EFB9DF2A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263392">
            <a:off x="2656498" y="-467203"/>
            <a:ext cx="8464028" cy="9153214"/>
          </a:xfrm>
          <a:custGeom>
            <a:avLst/>
            <a:gdLst>
              <a:gd name="connsiteX0" fmla="*/ 3027845 w 8464028"/>
              <a:gd name="connsiteY0" fmla="*/ 8003126 h 9153214"/>
              <a:gd name="connsiteX1" fmla="*/ 3036221 w 8464028"/>
              <a:gd name="connsiteY1" fmla="*/ 8002814 h 9153214"/>
              <a:gd name="connsiteX2" fmla="*/ 3066729 w 8464028"/>
              <a:gd name="connsiteY2" fmla="*/ 8051822 h 9153214"/>
              <a:gd name="connsiteX3" fmla="*/ 3046615 w 8464028"/>
              <a:gd name="connsiteY3" fmla="*/ 8062842 h 9153214"/>
              <a:gd name="connsiteX4" fmla="*/ 3022193 w 8464028"/>
              <a:gd name="connsiteY4" fmla="*/ 8009075 h 9153214"/>
              <a:gd name="connsiteX5" fmla="*/ 3027845 w 8464028"/>
              <a:gd name="connsiteY5" fmla="*/ 8003126 h 9153214"/>
              <a:gd name="connsiteX6" fmla="*/ 2828977 w 8464028"/>
              <a:gd name="connsiteY6" fmla="*/ 8057875 h 9153214"/>
              <a:gd name="connsiteX7" fmla="*/ 2840937 w 8464028"/>
              <a:gd name="connsiteY7" fmla="*/ 8060841 h 9153214"/>
              <a:gd name="connsiteX8" fmla="*/ 2824979 w 8464028"/>
              <a:gd name="connsiteY8" fmla="*/ 8066985 h 9153214"/>
              <a:gd name="connsiteX9" fmla="*/ 3262071 w 8464028"/>
              <a:gd name="connsiteY9" fmla="*/ 7885368 h 9153214"/>
              <a:gd name="connsiteX10" fmla="*/ 3265578 w 8464028"/>
              <a:gd name="connsiteY10" fmla="*/ 7885264 h 9153214"/>
              <a:gd name="connsiteX11" fmla="*/ 3265662 w 8464028"/>
              <a:gd name="connsiteY11" fmla="*/ 7885347 h 9153214"/>
              <a:gd name="connsiteX12" fmla="*/ 3262071 w 8464028"/>
              <a:gd name="connsiteY12" fmla="*/ 7885368 h 9153214"/>
              <a:gd name="connsiteX13" fmla="*/ 3277578 w 8464028"/>
              <a:gd name="connsiteY13" fmla="*/ 7842770 h 9153214"/>
              <a:gd name="connsiteX14" fmla="*/ 3300057 w 8464028"/>
              <a:gd name="connsiteY14" fmla="*/ 7842352 h 9153214"/>
              <a:gd name="connsiteX15" fmla="*/ 3308340 w 8464028"/>
              <a:gd name="connsiteY15" fmla="*/ 7853540 h 9153214"/>
              <a:gd name="connsiteX16" fmla="*/ 3308593 w 8464028"/>
              <a:gd name="connsiteY16" fmla="*/ 7856296 h 9153214"/>
              <a:gd name="connsiteX17" fmla="*/ 3300988 w 8464028"/>
              <a:gd name="connsiteY17" fmla="*/ 7874328 h 9153214"/>
              <a:gd name="connsiteX18" fmla="*/ 3275719 w 8464028"/>
              <a:gd name="connsiteY18" fmla="*/ 7884765 h 9153214"/>
              <a:gd name="connsiteX19" fmla="*/ 3265493 w 8464028"/>
              <a:gd name="connsiteY19" fmla="*/ 7885266 h 9153214"/>
              <a:gd name="connsiteX20" fmla="*/ 3256366 w 8464028"/>
              <a:gd name="connsiteY20" fmla="*/ 7853958 h 9153214"/>
              <a:gd name="connsiteX21" fmla="*/ 3277578 w 8464028"/>
              <a:gd name="connsiteY21" fmla="*/ 7842770 h 9153214"/>
              <a:gd name="connsiteX22" fmla="*/ 2631321 w 8464028"/>
              <a:gd name="connsiteY22" fmla="*/ 8045999 h 9153214"/>
              <a:gd name="connsiteX23" fmla="*/ 2644188 w 8464028"/>
              <a:gd name="connsiteY23" fmla="*/ 8049485 h 9153214"/>
              <a:gd name="connsiteX24" fmla="*/ 2692343 w 8464028"/>
              <a:gd name="connsiteY24" fmla="*/ 8118049 h 9153214"/>
              <a:gd name="connsiteX25" fmla="*/ 2663585 w 8464028"/>
              <a:gd name="connsiteY25" fmla="*/ 8129121 h 9153214"/>
              <a:gd name="connsiteX26" fmla="*/ 2626188 w 8464028"/>
              <a:gd name="connsiteY26" fmla="*/ 8057166 h 9153214"/>
              <a:gd name="connsiteX27" fmla="*/ 2631321 w 8464028"/>
              <a:gd name="connsiteY27" fmla="*/ 8045999 h 9153214"/>
              <a:gd name="connsiteX28" fmla="*/ 1141536 w 8464028"/>
              <a:gd name="connsiteY28" fmla="*/ 8610904 h 9153214"/>
              <a:gd name="connsiteX29" fmla="*/ 1152026 w 8464028"/>
              <a:gd name="connsiteY29" fmla="*/ 8607345 h 9153214"/>
              <a:gd name="connsiteX30" fmla="*/ 1226055 w 8464028"/>
              <a:gd name="connsiteY30" fmla="*/ 8677726 h 9153214"/>
              <a:gd name="connsiteX31" fmla="*/ 1211349 w 8464028"/>
              <a:gd name="connsiteY31" fmla="*/ 8687994 h 9153214"/>
              <a:gd name="connsiteX32" fmla="*/ 1172984 w 8464028"/>
              <a:gd name="connsiteY32" fmla="*/ 8656018 h 9153214"/>
              <a:gd name="connsiteX33" fmla="*/ 1141885 w 8464028"/>
              <a:gd name="connsiteY33" fmla="*/ 8621788 h 9153214"/>
              <a:gd name="connsiteX34" fmla="*/ 1141536 w 8464028"/>
              <a:gd name="connsiteY34" fmla="*/ 8610904 h 9153214"/>
              <a:gd name="connsiteX35" fmla="*/ 1192875 w 8464028"/>
              <a:gd name="connsiteY35" fmla="*/ 8561814 h 9153214"/>
              <a:gd name="connsiteX36" fmla="*/ 1207294 w 8464028"/>
              <a:gd name="connsiteY36" fmla="*/ 8563848 h 9153214"/>
              <a:gd name="connsiteX37" fmla="*/ 1241181 w 8464028"/>
              <a:gd name="connsiteY37" fmla="*/ 8613607 h 9153214"/>
              <a:gd name="connsiteX38" fmla="*/ 1229519 w 8464028"/>
              <a:gd name="connsiteY38" fmla="*/ 8623125 h 9153214"/>
              <a:gd name="connsiteX39" fmla="*/ 1190307 w 8464028"/>
              <a:gd name="connsiteY39" fmla="*/ 8575620 h 9153214"/>
              <a:gd name="connsiteX40" fmla="*/ 1192875 w 8464028"/>
              <a:gd name="connsiteY40" fmla="*/ 8561814 h 9153214"/>
              <a:gd name="connsiteX41" fmla="*/ 3248760 w 8464028"/>
              <a:gd name="connsiteY41" fmla="*/ 7769885 h 9153214"/>
              <a:gd name="connsiteX42" fmla="*/ 3260590 w 8464028"/>
              <a:gd name="connsiteY42" fmla="*/ 7801526 h 9153214"/>
              <a:gd name="connsiteX43" fmla="*/ 3249266 w 8464028"/>
              <a:gd name="connsiteY43" fmla="*/ 7800106 h 9153214"/>
              <a:gd name="connsiteX44" fmla="*/ 3241745 w 8464028"/>
              <a:gd name="connsiteY44" fmla="*/ 7774977 h 9153214"/>
              <a:gd name="connsiteX45" fmla="*/ 3248760 w 8464028"/>
              <a:gd name="connsiteY45" fmla="*/ 7769885 h 9153214"/>
              <a:gd name="connsiteX46" fmla="*/ 2595574 w 8464028"/>
              <a:gd name="connsiteY46" fmla="*/ 7957001 h 9153214"/>
              <a:gd name="connsiteX47" fmla="*/ 2605568 w 8464028"/>
              <a:gd name="connsiteY47" fmla="*/ 7959986 h 9153214"/>
              <a:gd name="connsiteX48" fmla="*/ 2622385 w 8464028"/>
              <a:gd name="connsiteY48" fmla="*/ 7990542 h 9153214"/>
              <a:gd name="connsiteX49" fmla="*/ 2628301 w 8464028"/>
              <a:gd name="connsiteY49" fmla="*/ 8026692 h 9153214"/>
              <a:gd name="connsiteX50" fmla="*/ 2619089 w 8464028"/>
              <a:gd name="connsiteY50" fmla="*/ 8030367 h 9153214"/>
              <a:gd name="connsiteX51" fmla="*/ 2599314 w 8464028"/>
              <a:gd name="connsiteY51" fmla="*/ 8001479 h 9153214"/>
              <a:gd name="connsiteX52" fmla="*/ 2590018 w 8464028"/>
              <a:gd name="connsiteY52" fmla="*/ 7965412 h 9153214"/>
              <a:gd name="connsiteX53" fmla="*/ 2595574 w 8464028"/>
              <a:gd name="connsiteY53" fmla="*/ 7957001 h 9153214"/>
              <a:gd name="connsiteX54" fmla="*/ 1721136 w 8464028"/>
              <a:gd name="connsiteY54" fmla="*/ 8287801 h 9153214"/>
              <a:gd name="connsiteX55" fmla="*/ 1736317 w 8464028"/>
              <a:gd name="connsiteY55" fmla="*/ 8287841 h 9153214"/>
              <a:gd name="connsiteX56" fmla="*/ 1740204 w 8464028"/>
              <a:gd name="connsiteY56" fmla="*/ 8296023 h 9153214"/>
              <a:gd name="connsiteX57" fmla="*/ 1731499 w 8464028"/>
              <a:gd name="connsiteY57" fmla="*/ 8307043 h 9153214"/>
              <a:gd name="connsiteX58" fmla="*/ 1721136 w 8464028"/>
              <a:gd name="connsiteY58" fmla="*/ 8287801 h 9153214"/>
              <a:gd name="connsiteX59" fmla="*/ 1531243 w 8464028"/>
              <a:gd name="connsiteY59" fmla="*/ 8306306 h 9153214"/>
              <a:gd name="connsiteX60" fmla="*/ 1540595 w 8464028"/>
              <a:gd name="connsiteY60" fmla="*/ 8307794 h 9153214"/>
              <a:gd name="connsiteX61" fmla="*/ 1597216 w 8464028"/>
              <a:gd name="connsiteY61" fmla="*/ 8349954 h 9153214"/>
              <a:gd name="connsiteX62" fmla="*/ 1579975 w 8464028"/>
              <a:gd name="connsiteY62" fmla="*/ 8371327 h 9153214"/>
              <a:gd name="connsiteX63" fmla="*/ 1523945 w 8464028"/>
              <a:gd name="connsiteY63" fmla="*/ 8327496 h 9153214"/>
              <a:gd name="connsiteX64" fmla="*/ 1531243 w 8464028"/>
              <a:gd name="connsiteY64" fmla="*/ 8306306 h 9153214"/>
              <a:gd name="connsiteX65" fmla="*/ 2443164 w 8464028"/>
              <a:gd name="connsiteY65" fmla="*/ 7946388 h 9153214"/>
              <a:gd name="connsiteX66" fmla="*/ 2450580 w 8464028"/>
              <a:gd name="connsiteY66" fmla="*/ 7947129 h 9153214"/>
              <a:gd name="connsiteX67" fmla="*/ 2549455 w 8464028"/>
              <a:gd name="connsiteY67" fmla="*/ 8090310 h 9153214"/>
              <a:gd name="connsiteX68" fmla="*/ 2598854 w 8464028"/>
              <a:gd name="connsiteY68" fmla="*/ 8154042 h 9153214"/>
              <a:gd name="connsiteX69" fmla="*/ 2560461 w 8464028"/>
              <a:gd name="connsiteY69" fmla="*/ 8168823 h 9153214"/>
              <a:gd name="connsiteX70" fmla="*/ 2558507 w 8464028"/>
              <a:gd name="connsiteY70" fmla="*/ 8166397 h 9153214"/>
              <a:gd name="connsiteX71" fmla="*/ 2520891 w 8464028"/>
              <a:gd name="connsiteY71" fmla="*/ 8110764 h 9153214"/>
              <a:gd name="connsiteX72" fmla="*/ 2440185 w 8464028"/>
              <a:gd name="connsiteY72" fmla="*/ 7953475 h 9153214"/>
              <a:gd name="connsiteX73" fmla="*/ 2443164 w 8464028"/>
              <a:gd name="connsiteY73" fmla="*/ 7946388 h 9153214"/>
              <a:gd name="connsiteX74" fmla="*/ 1679461 w 8464028"/>
              <a:gd name="connsiteY74" fmla="*/ 8236802 h 9153214"/>
              <a:gd name="connsiteX75" fmla="*/ 1687892 w 8464028"/>
              <a:gd name="connsiteY75" fmla="*/ 8239167 h 9153214"/>
              <a:gd name="connsiteX76" fmla="*/ 1706316 w 8464028"/>
              <a:gd name="connsiteY76" fmla="*/ 8273481 h 9153214"/>
              <a:gd name="connsiteX77" fmla="*/ 1699301 w 8464028"/>
              <a:gd name="connsiteY77" fmla="*/ 8279742 h 9153214"/>
              <a:gd name="connsiteX78" fmla="*/ 1669300 w 8464028"/>
              <a:gd name="connsiteY78" fmla="*/ 8256115 h 9153214"/>
              <a:gd name="connsiteX79" fmla="*/ 1679461 w 8464028"/>
              <a:gd name="connsiteY79" fmla="*/ 8236802 h 9153214"/>
              <a:gd name="connsiteX80" fmla="*/ 1743147 w 8464028"/>
              <a:gd name="connsiteY80" fmla="*/ 8211290 h 9153214"/>
              <a:gd name="connsiteX81" fmla="*/ 1752626 w 8464028"/>
              <a:gd name="connsiteY81" fmla="*/ 8209613 h 9153214"/>
              <a:gd name="connsiteX82" fmla="*/ 1786597 w 8464028"/>
              <a:gd name="connsiteY82" fmla="*/ 8246765 h 9153214"/>
              <a:gd name="connsiteX83" fmla="*/ 1774683 w 8464028"/>
              <a:gd name="connsiteY83" fmla="*/ 8255197 h 9153214"/>
              <a:gd name="connsiteX84" fmla="*/ 1742992 w 8464028"/>
              <a:gd name="connsiteY84" fmla="*/ 8235827 h 9153214"/>
              <a:gd name="connsiteX85" fmla="*/ 1743147 w 8464028"/>
              <a:gd name="connsiteY85" fmla="*/ 8211290 h 9153214"/>
              <a:gd name="connsiteX86" fmla="*/ 1552163 w 8464028"/>
              <a:gd name="connsiteY86" fmla="*/ 8256866 h 9153214"/>
              <a:gd name="connsiteX87" fmla="*/ 1566623 w 8464028"/>
              <a:gd name="connsiteY87" fmla="*/ 8253361 h 9153214"/>
              <a:gd name="connsiteX88" fmla="*/ 1648343 w 8464028"/>
              <a:gd name="connsiteY88" fmla="*/ 8295186 h 9153214"/>
              <a:gd name="connsiteX89" fmla="*/ 1660175 w 8464028"/>
              <a:gd name="connsiteY89" fmla="*/ 8309046 h 9153214"/>
              <a:gd name="connsiteX90" fmla="*/ 1654005 w 8464028"/>
              <a:gd name="connsiteY90" fmla="*/ 8325827 h 9153214"/>
              <a:gd name="connsiteX91" fmla="*/ 1636173 w 8464028"/>
              <a:gd name="connsiteY91" fmla="*/ 8328999 h 9153214"/>
              <a:gd name="connsiteX92" fmla="*/ 1551582 w 8464028"/>
              <a:gd name="connsiteY92" fmla="*/ 8271393 h 9153214"/>
              <a:gd name="connsiteX93" fmla="*/ 1552163 w 8464028"/>
              <a:gd name="connsiteY93" fmla="*/ 8256866 h 9153214"/>
              <a:gd name="connsiteX94" fmla="*/ 1850423 w 8464028"/>
              <a:gd name="connsiteY94" fmla="*/ 8127200 h 9153214"/>
              <a:gd name="connsiteX95" fmla="*/ 1865190 w 8464028"/>
              <a:gd name="connsiteY95" fmla="*/ 8125207 h 9153214"/>
              <a:gd name="connsiteX96" fmla="*/ 1879388 w 8464028"/>
              <a:gd name="connsiteY96" fmla="*/ 8138231 h 9153214"/>
              <a:gd name="connsiteX97" fmla="*/ 1871022 w 8464028"/>
              <a:gd name="connsiteY97" fmla="*/ 8151755 h 9153214"/>
              <a:gd name="connsiteX98" fmla="*/ 1851754 w 8464028"/>
              <a:gd name="connsiteY98" fmla="*/ 8140903 h 9153214"/>
              <a:gd name="connsiteX99" fmla="*/ 1850423 w 8464028"/>
              <a:gd name="connsiteY99" fmla="*/ 8127200 h 9153214"/>
              <a:gd name="connsiteX100" fmla="*/ 2383131 w 8464028"/>
              <a:gd name="connsiteY100" fmla="*/ 7921770 h 9153214"/>
              <a:gd name="connsiteX101" fmla="*/ 2394889 w 8464028"/>
              <a:gd name="connsiteY101" fmla="*/ 7925589 h 9153214"/>
              <a:gd name="connsiteX102" fmla="*/ 2447790 w 8464028"/>
              <a:gd name="connsiteY102" fmla="*/ 8031450 h 9153214"/>
              <a:gd name="connsiteX103" fmla="*/ 2508320 w 8464028"/>
              <a:gd name="connsiteY103" fmla="*/ 8124998 h 9153214"/>
              <a:gd name="connsiteX104" fmla="*/ 2550370 w 8464028"/>
              <a:gd name="connsiteY104" fmla="*/ 8172709 h 9153214"/>
              <a:gd name="connsiteX105" fmla="*/ 2510629 w 8464028"/>
              <a:gd name="connsiteY105" fmla="*/ 8188008 h 9153214"/>
              <a:gd name="connsiteX106" fmla="*/ 2471795 w 8464028"/>
              <a:gd name="connsiteY106" fmla="*/ 8142215 h 9153214"/>
              <a:gd name="connsiteX107" fmla="*/ 2376127 w 8464028"/>
              <a:gd name="connsiteY107" fmla="*/ 7931850 h 9153214"/>
              <a:gd name="connsiteX108" fmla="*/ 2383131 w 8464028"/>
              <a:gd name="connsiteY108" fmla="*/ 7921770 h 9153214"/>
              <a:gd name="connsiteX109" fmla="*/ 1621299 w 8464028"/>
              <a:gd name="connsiteY109" fmla="*/ 8195336 h 9153214"/>
              <a:gd name="connsiteX110" fmla="*/ 1647073 w 8464028"/>
              <a:gd name="connsiteY110" fmla="*/ 8199260 h 9153214"/>
              <a:gd name="connsiteX111" fmla="*/ 1658652 w 8464028"/>
              <a:gd name="connsiteY111" fmla="*/ 8219797 h 9153214"/>
              <a:gd name="connsiteX112" fmla="*/ 1646314 w 8464028"/>
              <a:gd name="connsiteY112" fmla="*/ 8234993 h 9153214"/>
              <a:gd name="connsiteX113" fmla="*/ 1623497 w 8464028"/>
              <a:gd name="connsiteY113" fmla="*/ 8228230 h 9153214"/>
              <a:gd name="connsiteX114" fmla="*/ 1613947 w 8464028"/>
              <a:gd name="connsiteY114" fmla="*/ 8204270 h 9153214"/>
              <a:gd name="connsiteX115" fmla="*/ 1621299 w 8464028"/>
              <a:gd name="connsiteY115" fmla="*/ 8195336 h 9153214"/>
              <a:gd name="connsiteX116" fmla="*/ 3107727 w 8464028"/>
              <a:gd name="connsiteY116" fmla="*/ 7620610 h 9153214"/>
              <a:gd name="connsiteX117" fmla="*/ 3159350 w 8464028"/>
              <a:gd name="connsiteY117" fmla="*/ 7619775 h 9153214"/>
              <a:gd name="connsiteX118" fmla="*/ 3161379 w 8464028"/>
              <a:gd name="connsiteY118" fmla="*/ 7640564 h 9153214"/>
              <a:gd name="connsiteX119" fmla="*/ 3117264 w 8464028"/>
              <a:gd name="connsiteY119" fmla="*/ 7656761 h 9153214"/>
              <a:gd name="connsiteX120" fmla="*/ 3064279 w 8464028"/>
              <a:gd name="connsiteY120" fmla="*/ 7658264 h 9153214"/>
              <a:gd name="connsiteX121" fmla="*/ 3060476 w 8464028"/>
              <a:gd name="connsiteY121" fmla="*/ 7642233 h 9153214"/>
              <a:gd name="connsiteX122" fmla="*/ 3107727 w 8464028"/>
              <a:gd name="connsiteY122" fmla="*/ 7620610 h 9153214"/>
              <a:gd name="connsiteX123" fmla="*/ 1681481 w 8464028"/>
              <a:gd name="connsiteY123" fmla="*/ 8153520 h 9153214"/>
              <a:gd name="connsiteX124" fmla="*/ 1692456 w 8464028"/>
              <a:gd name="connsiteY124" fmla="*/ 8152758 h 9153214"/>
              <a:gd name="connsiteX125" fmla="*/ 1734033 w 8464028"/>
              <a:gd name="connsiteY125" fmla="*/ 8173296 h 9153214"/>
              <a:gd name="connsiteX126" fmla="*/ 1711555 w 8464028"/>
              <a:gd name="connsiteY126" fmla="*/ 8208360 h 9153214"/>
              <a:gd name="connsiteX127" fmla="*/ 1678935 w 8464028"/>
              <a:gd name="connsiteY127" fmla="*/ 8164613 h 9153214"/>
              <a:gd name="connsiteX128" fmla="*/ 1681481 w 8464028"/>
              <a:gd name="connsiteY128" fmla="*/ 8153520 h 9153214"/>
              <a:gd name="connsiteX129" fmla="*/ 1883276 w 8464028"/>
              <a:gd name="connsiteY129" fmla="*/ 8069603 h 9153214"/>
              <a:gd name="connsiteX130" fmla="*/ 1912516 w 8464028"/>
              <a:gd name="connsiteY130" fmla="*/ 8069353 h 9153214"/>
              <a:gd name="connsiteX131" fmla="*/ 1927474 w 8464028"/>
              <a:gd name="connsiteY131" fmla="*/ 8083630 h 9153214"/>
              <a:gd name="connsiteX132" fmla="*/ 1922319 w 8464028"/>
              <a:gd name="connsiteY132" fmla="*/ 8103584 h 9153214"/>
              <a:gd name="connsiteX133" fmla="*/ 1902713 w 8464028"/>
              <a:gd name="connsiteY133" fmla="*/ 8109093 h 9153214"/>
              <a:gd name="connsiteX134" fmla="*/ 1878037 w 8464028"/>
              <a:gd name="connsiteY134" fmla="*/ 8099826 h 9153214"/>
              <a:gd name="connsiteX135" fmla="*/ 1870177 w 8464028"/>
              <a:gd name="connsiteY135" fmla="*/ 8085048 h 9153214"/>
              <a:gd name="connsiteX136" fmla="*/ 1870262 w 8464028"/>
              <a:gd name="connsiteY136" fmla="*/ 8084549 h 9153214"/>
              <a:gd name="connsiteX137" fmla="*/ 1870937 w 8464028"/>
              <a:gd name="connsiteY137" fmla="*/ 8080874 h 9153214"/>
              <a:gd name="connsiteX138" fmla="*/ 1883276 w 8464028"/>
              <a:gd name="connsiteY138" fmla="*/ 8069603 h 9153214"/>
              <a:gd name="connsiteX139" fmla="*/ 2602515 w 8464028"/>
              <a:gd name="connsiteY139" fmla="*/ 7782190 h 9153214"/>
              <a:gd name="connsiteX140" fmla="*/ 2614610 w 8464028"/>
              <a:gd name="connsiteY140" fmla="*/ 7787919 h 9153214"/>
              <a:gd name="connsiteX141" fmla="*/ 2695062 w 8464028"/>
              <a:gd name="connsiteY141" fmla="*/ 8023686 h 9153214"/>
              <a:gd name="connsiteX142" fmla="*/ 2740821 w 8464028"/>
              <a:gd name="connsiteY142" fmla="*/ 8099385 h 9153214"/>
              <a:gd name="connsiteX143" fmla="*/ 2705157 w 8464028"/>
              <a:gd name="connsiteY143" fmla="*/ 8113116 h 9153214"/>
              <a:gd name="connsiteX144" fmla="*/ 2661015 w 8464028"/>
              <a:gd name="connsiteY144" fmla="*/ 8036544 h 9153214"/>
              <a:gd name="connsiteX145" fmla="*/ 2593906 w 8464028"/>
              <a:gd name="connsiteY145" fmla="*/ 7794181 h 9153214"/>
              <a:gd name="connsiteX146" fmla="*/ 2602515 w 8464028"/>
              <a:gd name="connsiteY146" fmla="*/ 7782190 h 9153214"/>
              <a:gd name="connsiteX147" fmla="*/ 1450086 w 8464028"/>
              <a:gd name="connsiteY147" fmla="*/ 8173296 h 9153214"/>
              <a:gd name="connsiteX148" fmla="*/ 1460565 w 8464028"/>
              <a:gd name="connsiteY148" fmla="*/ 8169707 h 9153214"/>
              <a:gd name="connsiteX149" fmla="*/ 1482454 w 8464028"/>
              <a:gd name="connsiteY149" fmla="*/ 8176719 h 9153214"/>
              <a:gd name="connsiteX150" fmla="*/ 1490821 w 8464028"/>
              <a:gd name="connsiteY150" fmla="*/ 8189743 h 9153214"/>
              <a:gd name="connsiteX151" fmla="*/ 1490904 w 8464028"/>
              <a:gd name="connsiteY151" fmla="*/ 8190495 h 9153214"/>
              <a:gd name="connsiteX152" fmla="*/ 1498679 w 8464028"/>
              <a:gd name="connsiteY152" fmla="*/ 8191162 h 9153214"/>
              <a:gd name="connsiteX153" fmla="*/ 1541356 w 8464028"/>
              <a:gd name="connsiteY153" fmla="*/ 8220801 h 9153214"/>
              <a:gd name="connsiteX154" fmla="*/ 1539750 w 8464028"/>
              <a:gd name="connsiteY154" fmla="*/ 8226645 h 9153214"/>
              <a:gd name="connsiteX155" fmla="*/ 1537046 w 8464028"/>
              <a:gd name="connsiteY155" fmla="*/ 8230151 h 9153214"/>
              <a:gd name="connsiteX156" fmla="*/ 1514145 w 8464028"/>
              <a:gd name="connsiteY156" fmla="*/ 8235161 h 9153214"/>
              <a:gd name="connsiteX157" fmla="*/ 1486002 w 8464028"/>
              <a:gd name="connsiteY157" fmla="*/ 8220049 h 9153214"/>
              <a:gd name="connsiteX158" fmla="*/ 1476706 w 8464028"/>
              <a:gd name="connsiteY158" fmla="*/ 8205021 h 9153214"/>
              <a:gd name="connsiteX159" fmla="*/ 1464960 w 8464028"/>
              <a:gd name="connsiteY159" fmla="*/ 8201598 h 9153214"/>
              <a:gd name="connsiteX160" fmla="*/ 1450510 w 8464028"/>
              <a:gd name="connsiteY160" fmla="*/ 8184150 h 9153214"/>
              <a:gd name="connsiteX161" fmla="*/ 1450086 w 8464028"/>
              <a:gd name="connsiteY161" fmla="*/ 8173296 h 9153214"/>
              <a:gd name="connsiteX162" fmla="*/ 2334286 w 8464028"/>
              <a:gd name="connsiteY162" fmla="*/ 7808895 h 9153214"/>
              <a:gd name="connsiteX163" fmla="*/ 2346803 w 8464028"/>
              <a:gd name="connsiteY163" fmla="*/ 7810210 h 9153214"/>
              <a:gd name="connsiteX164" fmla="*/ 2379762 w 8464028"/>
              <a:gd name="connsiteY164" fmla="*/ 7894949 h 9153214"/>
              <a:gd name="connsiteX165" fmla="*/ 2362945 w 8464028"/>
              <a:gd name="connsiteY165" fmla="*/ 7900876 h 9153214"/>
              <a:gd name="connsiteX166" fmla="*/ 2326775 w 8464028"/>
              <a:gd name="connsiteY166" fmla="*/ 7818975 h 9153214"/>
              <a:gd name="connsiteX167" fmla="*/ 2334286 w 8464028"/>
              <a:gd name="connsiteY167" fmla="*/ 7808895 h 9153214"/>
              <a:gd name="connsiteX168" fmla="*/ 1419663 w 8464028"/>
              <a:gd name="connsiteY168" fmla="*/ 8138147 h 9153214"/>
              <a:gd name="connsiteX169" fmla="*/ 1831978 w 8464028"/>
              <a:gd name="connsiteY169" fmla="*/ 8058416 h 9153214"/>
              <a:gd name="connsiteX170" fmla="*/ 1828937 w 8464028"/>
              <a:gd name="connsiteY170" fmla="*/ 8097823 h 9153214"/>
              <a:gd name="connsiteX171" fmla="*/ 1766400 w 8464028"/>
              <a:gd name="connsiteY171" fmla="*/ 8102330 h 9153214"/>
              <a:gd name="connsiteX172" fmla="*/ 1793781 w 8464028"/>
              <a:gd name="connsiteY172" fmla="*/ 8134139 h 9153214"/>
              <a:gd name="connsiteX173" fmla="*/ 1786683 w 8464028"/>
              <a:gd name="connsiteY173" fmla="*/ 8147832 h 9153214"/>
              <a:gd name="connsiteX174" fmla="*/ 1718063 w 8464028"/>
              <a:gd name="connsiteY174" fmla="*/ 8107173 h 9153214"/>
              <a:gd name="connsiteX175" fmla="*/ 1661610 w 8464028"/>
              <a:gd name="connsiteY175" fmla="*/ 8114102 h 9153214"/>
              <a:gd name="connsiteX176" fmla="*/ 1681385 w 8464028"/>
              <a:gd name="connsiteY176" fmla="*/ 8152089 h 9153214"/>
              <a:gd name="connsiteX177" fmla="*/ 1616651 w 8464028"/>
              <a:gd name="connsiteY177" fmla="*/ 8122451 h 9153214"/>
              <a:gd name="connsiteX178" fmla="*/ 1616483 w 8464028"/>
              <a:gd name="connsiteY178" fmla="*/ 8121700 h 9153214"/>
              <a:gd name="connsiteX179" fmla="*/ 1571018 w 8464028"/>
              <a:gd name="connsiteY179" fmla="*/ 8130800 h 9153214"/>
              <a:gd name="connsiteX180" fmla="*/ 1610905 w 8464028"/>
              <a:gd name="connsiteY180" fmla="*/ 8159937 h 9153214"/>
              <a:gd name="connsiteX181" fmla="*/ 1583609 w 8464028"/>
              <a:gd name="connsiteY181" fmla="*/ 8187821 h 9153214"/>
              <a:gd name="connsiteX182" fmla="*/ 1528593 w 8464028"/>
              <a:gd name="connsiteY182" fmla="*/ 8141319 h 9153214"/>
              <a:gd name="connsiteX183" fmla="*/ 1434114 w 8464028"/>
              <a:gd name="connsiteY183" fmla="*/ 8172126 h 9153214"/>
              <a:gd name="connsiteX184" fmla="*/ 1419663 w 8464028"/>
              <a:gd name="connsiteY184" fmla="*/ 8138147 h 9153214"/>
              <a:gd name="connsiteX185" fmla="*/ 1509053 w 8464028"/>
              <a:gd name="connsiteY185" fmla="*/ 7955823 h 9153214"/>
              <a:gd name="connsiteX186" fmla="*/ 1544061 w 8464028"/>
              <a:gd name="connsiteY186" fmla="*/ 7948633 h 9153214"/>
              <a:gd name="connsiteX187" fmla="*/ 1550822 w 8464028"/>
              <a:gd name="connsiteY187" fmla="*/ 7962993 h 9153214"/>
              <a:gd name="connsiteX188" fmla="*/ 1490567 w 8464028"/>
              <a:gd name="connsiteY188" fmla="*/ 7996971 h 9153214"/>
              <a:gd name="connsiteX189" fmla="*/ 1480003 w 8464028"/>
              <a:gd name="connsiteY189" fmla="*/ 7977854 h 9153214"/>
              <a:gd name="connsiteX190" fmla="*/ 1509053 w 8464028"/>
              <a:gd name="connsiteY190" fmla="*/ 7955823 h 9153214"/>
              <a:gd name="connsiteX191" fmla="*/ 3415918 w 8464028"/>
              <a:gd name="connsiteY191" fmla="*/ 7210604 h 9153214"/>
              <a:gd name="connsiteX192" fmla="*/ 3424622 w 8464028"/>
              <a:gd name="connsiteY192" fmla="*/ 7220958 h 9153214"/>
              <a:gd name="connsiteX193" fmla="*/ 3428255 w 8464028"/>
              <a:gd name="connsiteY193" fmla="*/ 7221374 h 9153214"/>
              <a:gd name="connsiteX194" fmla="*/ 3415918 w 8464028"/>
              <a:gd name="connsiteY194" fmla="*/ 7210604 h 9153214"/>
              <a:gd name="connsiteX195" fmla="*/ 1423620 w 8464028"/>
              <a:gd name="connsiteY195" fmla="*/ 7933263 h 9153214"/>
              <a:gd name="connsiteX196" fmla="*/ 1437833 w 8464028"/>
              <a:gd name="connsiteY196" fmla="*/ 7932268 h 9153214"/>
              <a:gd name="connsiteX197" fmla="*/ 1445945 w 8464028"/>
              <a:gd name="connsiteY197" fmla="*/ 7942036 h 9153214"/>
              <a:gd name="connsiteX198" fmla="*/ 1404284 w 8464028"/>
              <a:gd name="connsiteY198" fmla="*/ 7978770 h 9153214"/>
              <a:gd name="connsiteX199" fmla="*/ 1389156 w 8464028"/>
              <a:gd name="connsiteY199" fmla="*/ 7959903 h 9153214"/>
              <a:gd name="connsiteX200" fmla="*/ 1423620 w 8464028"/>
              <a:gd name="connsiteY200" fmla="*/ 7933263 h 9153214"/>
              <a:gd name="connsiteX201" fmla="*/ 3645685 w 8464028"/>
              <a:gd name="connsiteY201" fmla="*/ 6983374 h 9153214"/>
              <a:gd name="connsiteX202" fmla="*/ 3661161 w 8464028"/>
              <a:gd name="connsiteY202" fmla="*/ 6986775 h 9153214"/>
              <a:gd name="connsiteX203" fmla="*/ 3698766 w 8464028"/>
              <a:gd name="connsiteY203" fmla="*/ 7064836 h 9153214"/>
              <a:gd name="connsiteX204" fmla="*/ 3682540 w 8464028"/>
              <a:gd name="connsiteY204" fmla="*/ 7072850 h 9153214"/>
              <a:gd name="connsiteX205" fmla="*/ 3639781 w 8464028"/>
              <a:gd name="connsiteY205" fmla="*/ 6998129 h 9153214"/>
              <a:gd name="connsiteX206" fmla="*/ 3645685 w 8464028"/>
              <a:gd name="connsiteY206" fmla="*/ 6983374 h 9153214"/>
              <a:gd name="connsiteX207" fmla="*/ 3920515 w 8464028"/>
              <a:gd name="connsiteY207" fmla="*/ 6812620 h 9153214"/>
              <a:gd name="connsiteX208" fmla="*/ 3938430 w 8464028"/>
              <a:gd name="connsiteY208" fmla="*/ 6808863 h 9153214"/>
              <a:gd name="connsiteX209" fmla="*/ 3946205 w 8464028"/>
              <a:gd name="connsiteY209" fmla="*/ 6810032 h 9153214"/>
              <a:gd name="connsiteX210" fmla="*/ 3965051 w 8464028"/>
              <a:gd name="connsiteY210" fmla="*/ 6818129 h 9153214"/>
              <a:gd name="connsiteX211" fmla="*/ 3979756 w 8464028"/>
              <a:gd name="connsiteY211" fmla="*/ 6802935 h 9153214"/>
              <a:gd name="connsiteX212" fmla="*/ 4014911 w 8464028"/>
              <a:gd name="connsiteY212" fmla="*/ 6807193 h 9153214"/>
              <a:gd name="connsiteX213" fmla="*/ 4044404 w 8464028"/>
              <a:gd name="connsiteY213" fmla="*/ 6820551 h 9153214"/>
              <a:gd name="connsiteX214" fmla="*/ 4088517 w 8464028"/>
              <a:gd name="connsiteY214" fmla="*/ 6845597 h 9153214"/>
              <a:gd name="connsiteX215" fmla="*/ 4080996 w 8464028"/>
              <a:gd name="connsiteY215" fmla="*/ 6861542 h 9153214"/>
              <a:gd name="connsiteX216" fmla="*/ 4044574 w 8464028"/>
              <a:gd name="connsiteY216" fmla="*/ 6848853 h 9153214"/>
              <a:gd name="connsiteX217" fmla="*/ 4014066 w 8464028"/>
              <a:gd name="connsiteY217" fmla="*/ 6843176 h 9153214"/>
              <a:gd name="connsiteX218" fmla="*/ 3975529 w 8464028"/>
              <a:gd name="connsiteY218" fmla="*/ 6832156 h 9153214"/>
              <a:gd name="connsiteX219" fmla="*/ 3973248 w 8464028"/>
              <a:gd name="connsiteY219" fmla="*/ 6830986 h 9153214"/>
              <a:gd name="connsiteX220" fmla="*/ 3975952 w 8464028"/>
              <a:gd name="connsiteY220" fmla="*/ 6837750 h 9153214"/>
              <a:gd name="connsiteX221" fmla="*/ 3973755 w 8464028"/>
              <a:gd name="connsiteY221" fmla="*/ 6844093 h 9153214"/>
              <a:gd name="connsiteX222" fmla="*/ 3971135 w 8464028"/>
              <a:gd name="connsiteY222" fmla="*/ 6847684 h 9153214"/>
              <a:gd name="connsiteX223" fmla="*/ 3946121 w 8464028"/>
              <a:gd name="connsiteY223" fmla="*/ 6852275 h 9153214"/>
              <a:gd name="connsiteX224" fmla="*/ 3916289 w 8464028"/>
              <a:gd name="connsiteY224" fmla="*/ 6823974 h 9153214"/>
              <a:gd name="connsiteX225" fmla="*/ 3920515 w 8464028"/>
              <a:gd name="connsiteY225" fmla="*/ 6812620 h 9153214"/>
              <a:gd name="connsiteX226" fmla="*/ 3864873 w 8464028"/>
              <a:gd name="connsiteY226" fmla="*/ 6823845 h 9153214"/>
              <a:gd name="connsiteX227" fmla="*/ 3875135 w 8464028"/>
              <a:gd name="connsiteY227" fmla="*/ 6825477 h 9153214"/>
              <a:gd name="connsiteX228" fmla="*/ 3901163 w 8464028"/>
              <a:gd name="connsiteY228" fmla="*/ 6849855 h 9153214"/>
              <a:gd name="connsiteX229" fmla="*/ 3891783 w 8464028"/>
              <a:gd name="connsiteY229" fmla="*/ 6861877 h 9153214"/>
              <a:gd name="connsiteX230" fmla="*/ 3861023 w 8464028"/>
              <a:gd name="connsiteY230" fmla="*/ 6847267 h 9153214"/>
              <a:gd name="connsiteX231" fmla="*/ 3864873 w 8464028"/>
              <a:gd name="connsiteY231" fmla="*/ 6823845 h 9153214"/>
              <a:gd name="connsiteX232" fmla="*/ 3700604 w 8464028"/>
              <a:gd name="connsiteY232" fmla="*/ 6851056 h 9153214"/>
              <a:gd name="connsiteX233" fmla="*/ 3712034 w 8464028"/>
              <a:gd name="connsiteY233" fmla="*/ 6852945 h 9153214"/>
              <a:gd name="connsiteX234" fmla="*/ 3757077 w 8464028"/>
              <a:gd name="connsiteY234" fmla="*/ 6921572 h 9153214"/>
              <a:gd name="connsiteX235" fmla="*/ 3785641 w 8464028"/>
              <a:gd name="connsiteY235" fmla="*/ 6987359 h 9153214"/>
              <a:gd name="connsiteX236" fmla="*/ 3768232 w 8464028"/>
              <a:gd name="connsiteY236" fmla="*/ 6996794 h 9153214"/>
              <a:gd name="connsiteX237" fmla="*/ 3727499 w 8464028"/>
              <a:gd name="connsiteY237" fmla="*/ 6934261 h 9153214"/>
              <a:gd name="connsiteX238" fmla="*/ 3696654 w 8464028"/>
              <a:gd name="connsiteY238" fmla="*/ 6862630 h 9153214"/>
              <a:gd name="connsiteX239" fmla="*/ 3700604 w 8464028"/>
              <a:gd name="connsiteY239" fmla="*/ 6851056 h 9153214"/>
              <a:gd name="connsiteX240" fmla="*/ 2131223 w 8464028"/>
              <a:gd name="connsiteY240" fmla="*/ 7440987 h 9153214"/>
              <a:gd name="connsiteX241" fmla="*/ 2140603 w 8464028"/>
              <a:gd name="connsiteY241" fmla="*/ 7449712 h 9153214"/>
              <a:gd name="connsiteX242" fmla="*/ 2142547 w 8464028"/>
              <a:gd name="connsiteY242" fmla="*/ 7567094 h 9153214"/>
              <a:gd name="connsiteX243" fmla="*/ 2154293 w 8464028"/>
              <a:gd name="connsiteY243" fmla="*/ 7695081 h 9153214"/>
              <a:gd name="connsiteX244" fmla="*/ 2126997 w 8464028"/>
              <a:gd name="connsiteY244" fmla="*/ 7702428 h 9153214"/>
              <a:gd name="connsiteX245" fmla="*/ 2106462 w 8464028"/>
              <a:gd name="connsiteY245" fmla="*/ 7573189 h 9153214"/>
              <a:gd name="connsiteX246" fmla="*/ 2120068 w 8464028"/>
              <a:gd name="connsiteY246" fmla="*/ 7447291 h 9153214"/>
              <a:gd name="connsiteX247" fmla="*/ 2131223 w 8464028"/>
              <a:gd name="connsiteY247" fmla="*/ 7440987 h 9153214"/>
              <a:gd name="connsiteX248" fmla="*/ 3414585 w 8464028"/>
              <a:gd name="connsiteY248" fmla="*/ 6901702 h 9153214"/>
              <a:gd name="connsiteX249" fmla="*/ 3414903 w 8464028"/>
              <a:gd name="connsiteY249" fmla="*/ 6904541 h 9153214"/>
              <a:gd name="connsiteX250" fmla="*/ 3414903 w 8464028"/>
              <a:gd name="connsiteY250" fmla="*/ 6904624 h 9153214"/>
              <a:gd name="connsiteX251" fmla="*/ 3414585 w 8464028"/>
              <a:gd name="connsiteY251" fmla="*/ 6901702 h 9153214"/>
              <a:gd name="connsiteX252" fmla="*/ 3425245 w 8464028"/>
              <a:gd name="connsiteY252" fmla="*/ 6889188 h 9153214"/>
              <a:gd name="connsiteX253" fmla="*/ 3443805 w 8464028"/>
              <a:gd name="connsiteY253" fmla="*/ 6892184 h 9153214"/>
              <a:gd name="connsiteX254" fmla="*/ 3482425 w 8464028"/>
              <a:gd name="connsiteY254" fmla="*/ 6981515 h 9153214"/>
              <a:gd name="connsiteX255" fmla="*/ 3460200 w 8464028"/>
              <a:gd name="connsiteY255" fmla="*/ 6990531 h 9153214"/>
              <a:gd name="connsiteX256" fmla="*/ 3431214 w 8464028"/>
              <a:gd name="connsiteY256" fmla="*/ 6948704 h 9153214"/>
              <a:gd name="connsiteX257" fmla="*/ 3417269 w 8464028"/>
              <a:gd name="connsiteY257" fmla="*/ 6918649 h 9153214"/>
              <a:gd name="connsiteX258" fmla="*/ 3414988 w 8464028"/>
              <a:gd name="connsiteY258" fmla="*/ 6904539 h 9153214"/>
              <a:gd name="connsiteX259" fmla="*/ 3425245 w 8464028"/>
              <a:gd name="connsiteY259" fmla="*/ 6889188 h 9153214"/>
              <a:gd name="connsiteX260" fmla="*/ 2036744 w 8464028"/>
              <a:gd name="connsiteY260" fmla="*/ 7312291 h 9153214"/>
              <a:gd name="connsiteX261" fmla="*/ 2055926 w 8464028"/>
              <a:gd name="connsiteY261" fmla="*/ 7317217 h 9153214"/>
              <a:gd name="connsiteX262" fmla="*/ 2044263 w 8464028"/>
              <a:gd name="connsiteY262" fmla="*/ 7405295 h 9153214"/>
              <a:gd name="connsiteX263" fmla="*/ 2036404 w 8464028"/>
              <a:gd name="connsiteY263" fmla="*/ 7498968 h 9153214"/>
              <a:gd name="connsiteX264" fmla="*/ 2016123 w 8464028"/>
              <a:gd name="connsiteY264" fmla="*/ 7501390 h 9153214"/>
              <a:gd name="connsiteX265" fmla="*/ 2009869 w 8464028"/>
              <a:gd name="connsiteY265" fmla="*/ 7403459 h 9153214"/>
              <a:gd name="connsiteX266" fmla="*/ 2036744 w 8464028"/>
              <a:gd name="connsiteY266" fmla="*/ 7312291 h 9153214"/>
              <a:gd name="connsiteX267" fmla="*/ 3830609 w 8464028"/>
              <a:gd name="connsiteY267" fmla="*/ 6610278 h 9153214"/>
              <a:gd name="connsiteX268" fmla="*/ 3842429 w 8464028"/>
              <a:gd name="connsiteY268" fmla="*/ 6606823 h 9153214"/>
              <a:gd name="connsiteX269" fmla="*/ 3915530 w 8464028"/>
              <a:gd name="connsiteY269" fmla="*/ 6657917 h 9153214"/>
              <a:gd name="connsiteX270" fmla="*/ 3938093 w 8464028"/>
              <a:gd name="connsiteY270" fmla="*/ 6675200 h 9153214"/>
              <a:gd name="connsiteX271" fmla="*/ 3937247 w 8464028"/>
              <a:gd name="connsiteY271" fmla="*/ 6673615 h 9153214"/>
              <a:gd name="connsiteX272" fmla="*/ 3951361 w 8464028"/>
              <a:gd name="connsiteY272" fmla="*/ 6660758 h 9153214"/>
              <a:gd name="connsiteX273" fmla="*/ 3992262 w 8464028"/>
              <a:gd name="connsiteY273" fmla="*/ 6692314 h 9153214"/>
              <a:gd name="connsiteX274" fmla="*/ 4004095 w 8464028"/>
              <a:gd name="connsiteY274" fmla="*/ 6712436 h 9153214"/>
              <a:gd name="connsiteX275" fmla="*/ 4004178 w 8464028"/>
              <a:gd name="connsiteY275" fmla="*/ 6711266 h 9153214"/>
              <a:gd name="connsiteX276" fmla="*/ 4006038 w 8464028"/>
              <a:gd name="connsiteY276" fmla="*/ 6720199 h 9153214"/>
              <a:gd name="connsiteX277" fmla="*/ 4013896 w 8464028"/>
              <a:gd name="connsiteY277" fmla="*/ 6724624 h 9153214"/>
              <a:gd name="connsiteX278" fmla="*/ 4031559 w 8464028"/>
              <a:gd name="connsiteY278" fmla="*/ 6753428 h 9153214"/>
              <a:gd name="connsiteX279" fmla="*/ 4019475 w 8464028"/>
              <a:gd name="connsiteY279" fmla="*/ 6764113 h 9153214"/>
              <a:gd name="connsiteX280" fmla="*/ 3991164 w 8464028"/>
              <a:gd name="connsiteY280" fmla="*/ 6741155 h 9153214"/>
              <a:gd name="connsiteX281" fmla="*/ 3989220 w 8464028"/>
              <a:gd name="connsiteY281" fmla="*/ 6737816 h 9153214"/>
              <a:gd name="connsiteX282" fmla="*/ 3970460 w 8464028"/>
              <a:gd name="connsiteY282" fmla="*/ 6731387 h 9153214"/>
              <a:gd name="connsiteX283" fmla="*/ 3965220 w 8464028"/>
              <a:gd name="connsiteY283" fmla="*/ 6722704 h 9153214"/>
              <a:gd name="connsiteX284" fmla="*/ 3954065 w 8464028"/>
              <a:gd name="connsiteY284" fmla="*/ 6730552 h 9153214"/>
              <a:gd name="connsiteX285" fmla="*/ 3888487 w 8464028"/>
              <a:gd name="connsiteY285" fmla="*/ 6686221 h 9153214"/>
              <a:gd name="connsiteX286" fmla="*/ 3828994 w 8464028"/>
              <a:gd name="connsiteY286" fmla="*/ 6622436 h 9153214"/>
              <a:gd name="connsiteX287" fmla="*/ 3830609 w 8464028"/>
              <a:gd name="connsiteY287" fmla="*/ 6610278 h 9153214"/>
              <a:gd name="connsiteX288" fmla="*/ 3684023 w 8464028"/>
              <a:gd name="connsiteY288" fmla="*/ 6633579 h 9153214"/>
              <a:gd name="connsiteX289" fmla="*/ 3729443 w 8464028"/>
              <a:gd name="connsiteY289" fmla="*/ 6655498 h 9153214"/>
              <a:gd name="connsiteX290" fmla="*/ 3767725 w 8464028"/>
              <a:gd name="connsiteY290" fmla="*/ 6679793 h 9153214"/>
              <a:gd name="connsiteX291" fmla="*/ 3802458 w 8464028"/>
              <a:gd name="connsiteY291" fmla="*/ 6711351 h 9153214"/>
              <a:gd name="connsiteX292" fmla="*/ 3786402 w 8464028"/>
              <a:gd name="connsiteY292" fmla="*/ 6734644 h 9153214"/>
              <a:gd name="connsiteX293" fmla="*/ 3714824 w 8464028"/>
              <a:gd name="connsiteY293" fmla="*/ 6690145 h 9153214"/>
              <a:gd name="connsiteX294" fmla="*/ 3673498 w 8464028"/>
              <a:gd name="connsiteY294" fmla="*/ 6640220 h 9153214"/>
              <a:gd name="connsiteX295" fmla="*/ 3684023 w 8464028"/>
              <a:gd name="connsiteY295" fmla="*/ 6633579 h 9153214"/>
              <a:gd name="connsiteX296" fmla="*/ 3727837 w 8464028"/>
              <a:gd name="connsiteY296" fmla="*/ 6612836 h 9153214"/>
              <a:gd name="connsiteX297" fmla="*/ 3809387 w 8464028"/>
              <a:gd name="connsiteY297" fmla="*/ 6644394 h 9153214"/>
              <a:gd name="connsiteX298" fmla="*/ 3897698 w 8464028"/>
              <a:gd name="connsiteY298" fmla="*/ 6718280 h 9153214"/>
              <a:gd name="connsiteX299" fmla="*/ 3872685 w 8464028"/>
              <a:gd name="connsiteY299" fmla="*/ 6744746 h 9153214"/>
              <a:gd name="connsiteX300" fmla="*/ 3790796 w 8464028"/>
              <a:gd name="connsiteY300" fmla="*/ 6682799 h 9153214"/>
              <a:gd name="connsiteX301" fmla="*/ 3724626 w 8464028"/>
              <a:gd name="connsiteY301" fmla="*/ 6617262 h 9153214"/>
              <a:gd name="connsiteX302" fmla="*/ 3727837 w 8464028"/>
              <a:gd name="connsiteY302" fmla="*/ 6612836 h 9153214"/>
              <a:gd name="connsiteX303" fmla="*/ 2058040 w 8464028"/>
              <a:gd name="connsiteY303" fmla="*/ 7220373 h 9153214"/>
              <a:gd name="connsiteX304" fmla="*/ 2078153 w 8464028"/>
              <a:gd name="connsiteY304" fmla="*/ 7224631 h 9153214"/>
              <a:gd name="connsiteX305" fmla="*/ 2069026 w 8464028"/>
              <a:gd name="connsiteY305" fmla="*/ 7266624 h 9153214"/>
              <a:gd name="connsiteX306" fmla="*/ 2051363 w 8464028"/>
              <a:gd name="connsiteY306" fmla="*/ 7263618 h 9153214"/>
              <a:gd name="connsiteX307" fmla="*/ 2058040 w 8464028"/>
              <a:gd name="connsiteY307" fmla="*/ 7220373 h 9153214"/>
              <a:gd name="connsiteX308" fmla="*/ 3457136 w 8464028"/>
              <a:gd name="connsiteY308" fmla="*/ 6681003 h 9153214"/>
              <a:gd name="connsiteX309" fmla="*/ 3474229 w 8464028"/>
              <a:gd name="connsiteY309" fmla="*/ 6686054 h 9153214"/>
              <a:gd name="connsiteX310" fmla="*/ 3525101 w 8464028"/>
              <a:gd name="connsiteY310" fmla="*/ 6792417 h 9153214"/>
              <a:gd name="connsiteX311" fmla="*/ 3507693 w 8464028"/>
              <a:gd name="connsiteY311" fmla="*/ 6802351 h 9153214"/>
              <a:gd name="connsiteX312" fmla="*/ 3473468 w 8464028"/>
              <a:gd name="connsiteY312" fmla="*/ 6751341 h 9153214"/>
              <a:gd name="connsiteX313" fmla="*/ 3449806 w 8464028"/>
              <a:gd name="connsiteY313" fmla="*/ 6695739 h 9153214"/>
              <a:gd name="connsiteX314" fmla="*/ 3457136 w 8464028"/>
              <a:gd name="connsiteY314" fmla="*/ 6681003 h 9153214"/>
              <a:gd name="connsiteX315" fmla="*/ 3134620 w 8464028"/>
              <a:gd name="connsiteY315" fmla="*/ 6719657 h 9153214"/>
              <a:gd name="connsiteX316" fmla="*/ 3142448 w 8464028"/>
              <a:gd name="connsiteY316" fmla="*/ 6719531 h 9153214"/>
              <a:gd name="connsiteX317" fmla="*/ 3187322 w 8464028"/>
              <a:gd name="connsiteY317" fmla="*/ 6800931 h 9153214"/>
              <a:gd name="connsiteX318" fmla="*/ 3167208 w 8464028"/>
              <a:gd name="connsiteY318" fmla="*/ 6810115 h 9153214"/>
              <a:gd name="connsiteX319" fmla="*/ 3130532 w 8464028"/>
              <a:gd name="connsiteY319" fmla="*/ 6726545 h 9153214"/>
              <a:gd name="connsiteX320" fmla="*/ 3134620 w 8464028"/>
              <a:gd name="connsiteY320" fmla="*/ 6719657 h 9153214"/>
              <a:gd name="connsiteX321" fmla="*/ 2007757 w 8464028"/>
              <a:gd name="connsiteY321" fmla="*/ 7119269 h 9153214"/>
              <a:gd name="connsiteX322" fmla="*/ 2022207 w 8464028"/>
              <a:gd name="connsiteY322" fmla="*/ 7124611 h 9153214"/>
              <a:gd name="connsiteX323" fmla="*/ 2011812 w 8464028"/>
              <a:gd name="connsiteY323" fmla="*/ 7165353 h 9153214"/>
              <a:gd name="connsiteX324" fmla="*/ 1986628 w 8464028"/>
              <a:gd name="connsiteY324" fmla="*/ 7151829 h 9153214"/>
              <a:gd name="connsiteX325" fmla="*/ 2007757 w 8464028"/>
              <a:gd name="connsiteY325" fmla="*/ 7119269 h 9153214"/>
              <a:gd name="connsiteX326" fmla="*/ 3758638 w 8464028"/>
              <a:gd name="connsiteY326" fmla="*/ 6390433 h 9153214"/>
              <a:gd name="connsiteX327" fmla="*/ 3768824 w 8464028"/>
              <a:gd name="connsiteY327" fmla="*/ 6393932 h 9153214"/>
              <a:gd name="connsiteX328" fmla="*/ 3800853 w 8464028"/>
              <a:gd name="connsiteY328" fmla="*/ 6431084 h 9153214"/>
              <a:gd name="connsiteX329" fmla="*/ 3789275 w 8464028"/>
              <a:gd name="connsiteY329" fmla="*/ 6442020 h 9153214"/>
              <a:gd name="connsiteX330" fmla="*/ 3750485 w 8464028"/>
              <a:gd name="connsiteY330" fmla="*/ 6414219 h 9153214"/>
              <a:gd name="connsiteX331" fmla="*/ 3758638 w 8464028"/>
              <a:gd name="connsiteY331" fmla="*/ 6390433 h 9153214"/>
              <a:gd name="connsiteX332" fmla="*/ 4486004 w 8464028"/>
              <a:gd name="connsiteY332" fmla="*/ 6086667 h 9153214"/>
              <a:gd name="connsiteX333" fmla="*/ 4496608 w 8464028"/>
              <a:gd name="connsiteY333" fmla="*/ 6086866 h 9153214"/>
              <a:gd name="connsiteX334" fmla="*/ 4513596 w 8464028"/>
              <a:gd name="connsiteY334" fmla="*/ 6122097 h 9153214"/>
              <a:gd name="connsiteX335" fmla="*/ 4499398 w 8464028"/>
              <a:gd name="connsiteY335" fmla="*/ 6130196 h 9153214"/>
              <a:gd name="connsiteX336" fmla="*/ 4479455 w 8464028"/>
              <a:gd name="connsiteY336" fmla="*/ 6094797 h 9153214"/>
              <a:gd name="connsiteX337" fmla="*/ 4486004 w 8464028"/>
              <a:gd name="connsiteY337" fmla="*/ 6086667 h 9153214"/>
              <a:gd name="connsiteX338" fmla="*/ 4589832 w 8464028"/>
              <a:gd name="connsiteY338" fmla="*/ 6031837 h 9153214"/>
              <a:gd name="connsiteX339" fmla="*/ 4605709 w 8464028"/>
              <a:gd name="connsiteY339" fmla="*/ 6034102 h 9153214"/>
              <a:gd name="connsiteX340" fmla="*/ 4613821 w 8464028"/>
              <a:gd name="connsiteY340" fmla="*/ 6063156 h 9153214"/>
              <a:gd name="connsiteX341" fmla="*/ 4606807 w 8464028"/>
              <a:gd name="connsiteY341" fmla="*/ 6067998 h 9153214"/>
              <a:gd name="connsiteX342" fmla="*/ 4583398 w 8464028"/>
              <a:gd name="connsiteY342" fmla="*/ 6045789 h 9153214"/>
              <a:gd name="connsiteX343" fmla="*/ 4589832 w 8464028"/>
              <a:gd name="connsiteY343" fmla="*/ 6031837 h 9153214"/>
              <a:gd name="connsiteX344" fmla="*/ 3655412 w 8464028"/>
              <a:gd name="connsiteY344" fmla="*/ 6382827 h 9153214"/>
              <a:gd name="connsiteX345" fmla="*/ 3724625 w 8464028"/>
              <a:gd name="connsiteY345" fmla="*/ 6420480 h 9153214"/>
              <a:gd name="connsiteX346" fmla="*/ 3777696 w 8464028"/>
              <a:gd name="connsiteY346" fmla="*/ 6467901 h 9153214"/>
              <a:gd name="connsiteX347" fmla="*/ 3769414 w 8464028"/>
              <a:gd name="connsiteY347" fmla="*/ 6481593 h 9153214"/>
              <a:gd name="connsiteX348" fmla="*/ 3702568 w 8464028"/>
              <a:gd name="connsiteY348" fmla="*/ 6447781 h 9153214"/>
              <a:gd name="connsiteX349" fmla="*/ 3645018 w 8464028"/>
              <a:gd name="connsiteY349" fmla="*/ 6398356 h 9153214"/>
              <a:gd name="connsiteX350" fmla="*/ 3655412 w 8464028"/>
              <a:gd name="connsiteY350" fmla="*/ 6382827 h 9153214"/>
              <a:gd name="connsiteX351" fmla="*/ 4519721 w 8464028"/>
              <a:gd name="connsiteY351" fmla="*/ 6047627 h 9153214"/>
              <a:gd name="connsiteX352" fmla="*/ 4537088 w 8464028"/>
              <a:gd name="connsiteY352" fmla="*/ 6048629 h 9153214"/>
              <a:gd name="connsiteX353" fmla="*/ 4565143 w 8464028"/>
              <a:gd name="connsiteY353" fmla="*/ 6095799 h 9153214"/>
              <a:gd name="connsiteX354" fmla="*/ 4555256 w 8464028"/>
              <a:gd name="connsiteY354" fmla="*/ 6102645 h 9153214"/>
              <a:gd name="connsiteX355" fmla="*/ 4516044 w 8464028"/>
              <a:gd name="connsiteY355" fmla="*/ 6064158 h 9153214"/>
              <a:gd name="connsiteX356" fmla="*/ 4519721 w 8464028"/>
              <a:gd name="connsiteY356" fmla="*/ 6047627 h 9153214"/>
              <a:gd name="connsiteX357" fmla="*/ 4388343 w 8464028"/>
              <a:gd name="connsiteY357" fmla="*/ 6090873 h 9153214"/>
              <a:gd name="connsiteX358" fmla="*/ 4401790 w 8464028"/>
              <a:gd name="connsiteY358" fmla="*/ 6088452 h 9153214"/>
              <a:gd name="connsiteX359" fmla="*/ 4446326 w 8464028"/>
              <a:gd name="connsiteY359" fmla="*/ 6135872 h 9153214"/>
              <a:gd name="connsiteX360" fmla="*/ 4435086 w 8464028"/>
              <a:gd name="connsiteY360" fmla="*/ 6148312 h 9153214"/>
              <a:gd name="connsiteX361" fmla="*/ 4385226 w 8464028"/>
              <a:gd name="connsiteY361" fmla="*/ 6103813 h 9153214"/>
              <a:gd name="connsiteX362" fmla="*/ 4388343 w 8464028"/>
              <a:gd name="connsiteY362" fmla="*/ 6090873 h 9153214"/>
              <a:gd name="connsiteX363" fmla="*/ 4304098 w 8464028"/>
              <a:gd name="connsiteY363" fmla="*/ 6120928 h 9153214"/>
              <a:gd name="connsiteX364" fmla="*/ 4343733 w 8464028"/>
              <a:gd name="connsiteY364" fmla="*/ 6145807 h 9153214"/>
              <a:gd name="connsiteX365" fmla="*/ 4343733 w 8464028"/>
              <a:gd name="connsiteY365" fmla="*/ 6162505 h 9153214"/>
              <a:gd name="connsiteX366" fmla="*/ 4341451 w 8464028"/>
              <a:gd name="connsiteY366" fmla="*/ 6166430 h 9153214"/>
              <a:gd name="connsiteX367" fmla="*/ 4328521 w 8464028"/>
              <a:gd name="connsiteY367" fmla="*/ 6171272 h 9153214"/>
              <a:gd name="connsiteX368" fmla="*/ 4298183 w 8464028"/>
              <a:gd name="connsiteY368" fmla="*/ 6128609 h 9153214"/>
              <a:gd name="connsiteX369" fmla="*/ 4304098 w 8464028"/>
              <a:gd name="connsiteY369" fmla="*/ 6120928 h 9153214"/>
              <a:gd name="connsiteX370" fmla="*/ 2891195 w 8464028"/>
              <a:gd name="connsiteY370" fmla="*/ 6659379 h 9153214"/>
              <a:gd name="connsiteX371" fmla="*/ 2902613 w 8464028"/>
              <a:gd name="connsiteY371" fmla="*/ 6657667 h 9153214"/>
              <a:gd name="connsiteX372" fmla="*/ 2935148 w 8464028"/>
              <a:gd name="connsiteY372" fmla="*/ 6721870 h 9153214"/>
              <a:gd name="connsiteX373" fmla="*/ 2915036 w 8464028"/>
              <a:gd name="connsiteY373" fmla="*/ 6732889 h 9153214"/>
              <a:gd name="connsiteX374" fmla="*/ 2884022 w 8464028"/>
              <a:gd name="connsiteY374" fmla="*/ 6668604 h 9153214"/>
              <a:gd name="connsiteX375" fmla="*/ 2891195 w 8464028"/>
              <a:gd name="connsiteY375" fmla="*/ 6659379 h 9153214"/>
              <a:gd name="connsiteX376" fmla="*/ 3568285 w 8464028"/>
              <a:gd name="connsiteY376" fmla="*/ 6393515 h 9153214"/>
              <a:gd name="connsiteX377" fmla="*/ 3630905 w 8464028"/>
              <a:gd name="connsiteY377" fmla="*/ 6417976 h 9153214"/>
              <a:gd name="connsiteX378" fmla="*/ 3692682 w 8464028"/>
              <a:gd name="connsiteY378" fmla="*/ 6472827 h 9153214"/>
              <a:gd name="connsiteX379" fmla="*/ 3681780 w 8464028"/>
              <a:gd name="connsiteY379" fmla="*/ 6486184 h 9153214"/>
              <a:gd name="connsiteX380" fmla="*/ 3613920 w 8464028"/>
              <a:gd name="connsiteY380" fmla="*/ 6453375 h 9153214"/>
              <a:gd name="connsiteX381" fmla="*/ 3562539 w 8464028"/>
              <a:gd name="connsiteY381" fmla="*/ 6401863 h 9153214"/>
              <a:gd name="connsiteX382" fmla="*/ 3568285 w 8464028"/>
              <a:gd name="connsiteY382" fmla="*/ 6393515 h 9153214"/>
              <a:gd name="connsiteX383" fmla="*/ 4241991 w 8464028"/>
              <a:gd name="connsiteY383" fmla="*/ 6122594 h 9153214"/>
              <a:gd name="connsiteX384" fmla="*/ 4253479 w 8464028"/>
              <a:gd name="connsiteY384" fmla="*/ 6127525 h 9153214"/>
              <a:gd name="connsiteX385" fmla="*/ 4295394 w 8464028"/>
              <a:gd name="connsiteY385" fmla="*/ 6176197 h 9153214"/>
              <a:gd name="connsiteX386" fmla="*/ 4285507 w 8464028"/>
              <a:gd name="connsiteY386" fmla="*/ 6193062 h 9153214"/>
              <a:gd name="connsiteX387" fmla="*/ 4227873 w 8464028"/>
              <a:gd name="connsiteY387" fmla="*/ 6150817 h 9153214"/>
              <a:gd name="connsiteX388" fmla="*/ 4241991 w 8464028"/>
              <a:gd name="connsiteY388" fmla="*/ 6122594 h 9153214"/>
              <a:gd name="connsiteX389" fmla="*/ 3472327 w 8464028"/>
              <a:gd name="connsiteY389" fmla="*/ 6410910 h 9153214"/>
              <a:gd name="connsiteX390" fmla="*/ 3481327 w 8464028"/>
              <a:gd name="connsiteY390" fmla="*/ 6409126 h 9153214"/>
              <a:gd name="connsiteX391" fmla="*/ 3552229 w 8464028"/>
              <a:gd name="connsiteY391" fmla="*/ 6439765 h 9153214"/>
              <a:gd name="connsiteX392" fmla="*/ 3622878 w 8464028"/>
              <a:gd name="connsiteY392" fmla="*/ 6479756 h 9153214"/>
              <a:gd name="connsiteX393" fmla="*/ 3595581 w 8464028"/>
              <a:gd name="connsiteY393" fmla="*/ 6517743 h 9153214"/>
              <a:gd name="connsiteX394" fmla="*/ 3530173 w 8464028"/>
              <a:gd name="connsiteY394" fmla="*/ 6478503 h 9153214"/>
              <a:gd name="connsiteX395" fmla="*/ 3469919 w 8464028"/>
              <a:gd name="connsiteY395" fmla="*/ 6434088 h 9153214"/>
              <a:gd name="connsiteX396" fmla="*/ 3470425 w 8464028"/>
              <a:gd name="connsiteY396" fmla="*/ 6433921 h 9153214"/>
              <a:gd name="connsiteX397" fmla="*/ 3472327 w 8464028"/>
              <a:gd name="connsiteY397" fmla="*/ 6410910 h 9153214"/>
              <a:gd name="connsiteX398" fmla="*/ 4652462 w 8464028"/>
              <a:gd name="connsiteY398" fmla="*/ 5919714 h 9153214"/>
              <a:gd name="connsiteX399" fmla="*/ 4666555 w 8464028"/>
              <a:gd name="connsiteY399" fmla="*/ 5920141 h 9153214"/>
              <a:gd name="connsiteX400" fmla="*/ 4722161 w 8464028"/>
              <a:gd name="connsiteY400" fmla="*/ 6003211 h 9153214"/>
              <a:gd name="connsiteX401" fmla="*/ 4705007 w 8464028"/>
              <a:gd name="connsiteY401" fmla="*/ 6016652 h 9153214"/>
              <a:gd name="connsiteX402" fmla="*/ 4646611 w 8464028"/>
              <a:gd name="connsiteY402" fmla="*/ 5931996 h 9153214"/>
              <a:gd name="connsiteX403" fmla="*/ 4652462 w 8464028"/>
              <a:gd name="connsiteY403" fmla="*/ 5919714 h 9153214"/>
              <a:gd name="connsiteX404" fmla="*/ 4590223 w 8464028"/>
              <a:gd name="connsiteY404" fmla="*/ 5924307 h 9153214"/>
              <a:gd name="connsiteX405" fmla="*/ 4601737 w 8464028"/>
              <a:gd name="connsiteY405" fmla="*/ 5921897 h 9153214"/>
              <a:gd name="connsiteX406" fmla="*/ 4634189 w 8464028"/>
              <a:gd name="connsiteY406" fmla="*/ 5954289 h 9153214"/>
              <a:gd name="connsiteX407" fmla="*/ 4642808 w 8464028"/>
              <a:gd name="connsiteY407" fmla="*/ 5973074 h 9153214"/>
              <a:gd name="connsiteX408" fmla="*/ 4645935 w 8464028"/>
              <a:gd name="connsiteY408" fmla="*/ 5982258 h 9153214"/>
              <a:gd name="connsiteX409" fmla="*/ 4640442 w 8464028"/>
              <a:gd name="connsiteY409" fmla="*/ 6009723 h 9153214"/>
              <a:gd name="connsiteX410" fmla="*/ 4633596 w 8464028"/>
              <a:gd name="connsiteY410" fmla="*/ 6012897 h 9153214"/>
              <a:gd name="connsiteX411" fmla="*/ 4631907 w 8464028"/>
              <a:gd name="connsiteY411" fmla="*/ 6013064 h 9153214"/>
              <a:gd name="connsiteX412" fmla="*/ 4616102 w 8464028"/>
              <a:gd name="connsiteY412" fmla="*/ 6005717 h 9153214"/>
              <a:gd name="connsiteX413" fmla="*/ 4584920 w 8464028"/>
              <a:gd name="connsiteY413" fmla="*/ 5934920 h 9153214"/>
              <a:gd name="connsiteX414" fmla="*/ 4590223 w 8464028"/>
              <a:gd name="connsiteY414" fmla="*/ 5924307 h 9153214"/>
              <a:gd name="connsiteX415" fmla="*/ 5040205 w 8464028"/>
              <a:gd name="connsiteY415" fmla="*/ 5748424 h 9153214"/>
              <a:gd name="connsiteX416" fmla="*/ 5276957 w 8464028"/>
              <a:gd name="connsiteY416" fmla="*/ 5718604 h 9153214"/>
              <a:gd name="connsiteX417" fmla="*/ 5279999 w 8464028"/>
              <a:gd name="connsiteY417" fmla="*/ 5742063 h 9153214"/>
              <a:gd name="connsiteX418" fmla="*/ 5136758 w 8464028"/>
              <a:gd name="connsiteY418" fmla="*/ 5761100 h 9153214"/>
              <a:gd name="connsiteX419" fmla="*/ 4976868 w 8464028"/>
              <a:gd name="connsiteY419" fmla="*/ 5798585 h 9153214"/>
              <a:gd name="connsiteX420" fmla="*/ 4971037 w 8464028"/>
              <a:gd name="connsiteY420" fmla="*/ 5778381 h 9153214"/>
              <a:gd name="connsiteX421" fmla="*/ 5040205 w 8464028"/>
              <a:gd name="connsiteY421" fmla="*/ 5748424 h 9153214"/>
              <a:gd name="connsiteX422" fmla="*/ 3536000 w 8464028"/>
              <a:gd name="connsiteY422" fmla="*/ 6327466 h 9153214"/>
              <a:gd name="connsiteX423" fmla="*/ 3684907 w 8464028"/>
              <a:gd name="connsiteY423" fmla="*/ 6313283 h 9153214"/>
              <a:gd name="connsiteX424" fmla="*/ 3682625 w 8464028"/>
              <a:gd name="connsiteY424" fmla="*/ 6348264 h 9153214"/>
              <a:gd name="connsiteX425" fmla="*/ 3591103 w 8464028"/>
              <a:gd name="connsiteY425" fmla="*/ 6355361 h 9153214"/>
              <a:gd name="connsiteX426" fmla="*/ 3498820 w 8464028"/>
              <a:gd name="connsiteY426" fmla="*/ 6373228 h 9153214"/>
              <a:gd name="connsiteX427" fmla="*/ 3491382 w 8464028"/>
              <a:gd name="connsiteY427" fmla="*/ 6346177 h 9153214"/>
              <a:gd name="connsiteX428" fmla="*/ 3536000 w 8464028"/>
              <a:gd name="connsiteY428" fmla="*/ 6327466 h 9153214"/>
              <a:gd name="connsiteX429" fmla="*/ 4107110 w 8464028"/>
              <a:gd name="connsiteY429" fmla="*/ 6094547 h 9153214"/>
              <a:gd name="connsiteX430" fmla="*/ 4124602 w 8464028"/>
              <a:gd name="connsiteY430" fmla="*/ 6096802 h 9153214"/>
              <a:gd name="connsiteX431" fmla="*/ 4170068 w 8464028"/>
              <a:gd name="connsiteY431" fmla="*/ 6149898 h 9153214"/>
              <a:gd name="connsiteX432" fmla="*/ 4158744 w 8464028"/>
              <a:gd name="connsiteY432" fmla="*/ 6161838 h 9153214"/>
              <a:gd name="connsiteX433" fmla="*/ 4099758 w 8464028"/>
              <a:gd name="connsiteY433" fmla="*/ 6121764 h 9153214"/>
              <a:gd name="connsiteX434" fmla="*/ 4097307 w 8464028"/>
              <a:gd name="connsiteY434" fmla="*/ 6104315 h 9153214"/>
              <a:gd name="connsiteX435" fmla="*/ 4099165 w 8464028"/>
              <a:gd name="connsiteY435" fmla="*/ 6100475 h 9153214"/>
              <a:gd name="connsiteX436" fmla="*/ 4107110 w 8464028"/>
              <a:gd name="connsiteY436" fmla="*/ 6094547 h 9153214"/>
              <a:gd name="connsiteX437" fmla="*/ 975774 w 8464028"/>
              <a:gd name="connsiteY437" fmla="*/ 7294133 h 9153214"/>
              <a:gd name="connsiteX438" fmla="*/ 984532 w 8464028"/>
              <a:gd name="connsiteY438" fmla="*/ 7299184 h 9153214"/>
              <a:gd name="connsiteX439" fmla="*/ 992221 w 8464028"/>
              <a:gd name="connsiteY439" fmla="*/ 7352032 h 9153214"/>
              <a:gd name="connsiteX440" fmla="*/ 963910 w 8464028"/>
              <a:gd name="connsiteY440" fmla="*/ 7355788 h 9153214"/>
              <a:gd name="connsiteX441" fmla="*/ 967460 w 8464028"/>
              <a:gd name="connsiteY441" fmla="*/ 7300102 h 9153214"/>
              <a:gd name="connsiteX442" fmla="*/ 975774 w 8464028"/>
              <a:gd name="connsiteY442" fmla="*/ 7294133 h 9153214"/>
              <a:gd name="connsiteX443" fmla="*/ 4575033 w 8464028"/>
              <a:gd name="connsiteY443" fmla="*/ 5888573 h 9153214"/>
              <a:gd name="connsiteX444" fmla="*/ 4599117 w 8464028"/>
              <a:gd name="connsiteY444" fmla="*/ 5898268 h 9153214"/>
              <a:gd name="connsiteX445" fmla="*/ 4599286 w 8464028"/>
              <a:gd name="connsiteY445" fmla="*/ 5907202 h 9153214"/>
              <a:gd name="connsiteX446" fmla="*/ 4581878 w 8464028"/>
              <a:gd name="connsiteY446" fmla="*/ 5917721 h 9153214"/>
              <a:gd name="connsiteX447" fmla="*/ 4577061 w 8464028"/>
              <a:gd name="connsiteY447" fmla="*/ 5915133 h 9153214"/>
              <a:gd name="connsiteX448" fmla="*/ 4575033 w 8464028"/>
              <a:gd name="connsiteY448" fmla="*/ 5888573 h 9153214"/>
              <a:gd name="connsiteX449" fmla="*/ 3994883 w 8464028"/>
              <a:gd name="connsiteY449" fmla="*/ 6095329 h 9153214"/>
              <a:gd name="connsiteX450" fmla="*/ 4004095 w 8464028"/>
              <a:gd name="connsiteY450" fmla="*/ 6093211 h 9153214"/>
              <a:gd name="connsiteX451" fmla="*/ 4038489 w 8464028"/>
              <a:gd name="connsiteY451" fmla="*/ 6125687 h 9153214"/>
              <a:gd name="connsiteX452" fmla="*/ 4026996 w 8464028"/>
              <a:gd name="connsiteY452" fmla="*/ 6137209 h 9153214"/>
              <a:gd name="connsiteX453" fmla="*/ 3992010 w 8464028"/>
              <a:gd name="connsiteY453" fmla="*/ 6103897 h 9153214"/>
              <a:gd name="connsiteX454" fmla="*/ 3994883 w 8464028"/>
              <a:gd name="connsiteY454" fmla="*/ 6095329 h 9153214"/>
              <a:gd name="connsiteX455" fmla="*/ 4503887 w 8464028"/>
              <a:gd name="connsiteY455" fmla="*/ 5896138 h 9153214"/>
              <a:gd name="connsiteX456" fmla="*/ 4516044 w 8464028"/>
              <a:gd name="connsiteY456" fmla="*/ 5896181 h 9153214"/>
              <a:gd name="connsiteX457" fmla="*/ 4582131 w 8464028"/>
              <a:gd name="connsiteY457" fmla="*/ 6002460 h 9153214"/>
              <a:gd name="connsiteX458" fmla="*/ 4562440 w 8464028"/>
              <a:gd name="connsiteY458" fmla="*/ 6016986 h 9153214"/>
              <a:gd name="connsiteX459" fmla="*/ 4498891 w 8464028"/>
              <a:gd name="connsiteY459" fmla="*/ 5907368 h 9153214"/>
              <a:gd name="connsiteX460" fmla="*/ 4503887 w 8464028"/>
              <a:gd name="connsiteY460" fmla="*/ 5896138 h 9153214"/>
              <a:gd name="connsiteX461" fmla="*/ 2878793 w 8464028"/>
              <a:gd name="connsiteY461" fmla="*/ 6518682 h 9153214"/>
              <a:gd name="connsiteX462" fmla="*/ 2889683 w 8464028"/>
              <a:gd name="connsiteY462" fmla="*/ 6520581 h 9153214"/>
              <a:gd name="connsiteX463" fmla="*/ 2911064 w 8464028"/>
              <a:gd name="connsiteY463" fmla="*/ 6590627 h 9153214"/>
              <a:gd name="connsiteX464" fmla="*/ 2888501 w 8464028"/>
              <a:gd name="connsiteY464" fmla="*/ 6598225 h 9153214"/>
              <a:gd name="connsiteX465" fmla="*/ 2870500 w 8464028"/>
              <a:gd name="connsiteY465" fmla="*/ 6525924 h 9153214"/>
              <a:gd name="connsiteX466" fmla="*/ 2878793 w 8464028"/>
              <a:gd name="connsiteY466" fmla="*/ 6518682 h 9153214"/>
              <a:gd name="connsiteX467" fmla="*/ 2834132 w 8464028"/>
              <a:gd name="connsiteY467" fmla="*/ 6529621 h 9153214"/>
              <a:gd name="connsiteX468" fmla="*/ 2845065 w 8464028"/>
              <a:gd name="connsiteY468" fmla="*/ 6535861 h 9153214"/>
              <a:gd name="connsiteX469" fmla="*/ 2868473 w 8464028"/>
              <a:gd name="connsiteY469" fmla="*/ 6642809 h 9153214"/>
              <a:gd name="connsiteX470" fmla="*/ 2893742 w 8464028"/>
              <a:gd name="connsiteY470" fmla="*/ 6762947 h 9153214"/>
              <a:gd name="connsiteX471" fmla="*/ 2876925 w 8464028"/>
              <a:gd name="connsiteY471" fmla="*/ 6766955 h 9153214"/>
              <a:gd name="connsiteX472" fmla="*/ 2824783 w 8464028"/>
              <a:gd name="connsiteY472" fmla="*/ 6538283 h 9153214"/>
              <a:gd name="connsiteX473" fmla="*/ 2834132 w 8464028"/>
              <a:gd name="connsiteY473" fmla="*/ 6529621 h 9153214"/>
              <a:gd name="connsiteX474" fmla="*/ 4448915 w 8464028"/>
              <a:gd name="connsiteY474" fmla="*/ 5903841 h 9153214"/>
              <a:gd name="connsiteX475" fmla="*/ 4461707 w 8464028"/>
              <a:gd name="connsiteY475" fmla="*/ 5905948 h 9153214"/>
              <a:gd name="connsiteX476" fmla="*/ 4497791 w 8464028"/>
              <a:gd name="connsiteY476" fmla="*/ 5962137 h 9153214"/>
              <a:gd name="connsiteX477" fmla="*/ 4518918 w 8464028"/>
              <a:gd name="connsiteY477" fmla="*/ 6017905 h 9153214"/>
              <a:gd name="connsiteX478" fmla="*/ 4501679 w 8464028"/>
              <a:gd name="connsiteY478" fmla="*/ 6026588 h 9153214"/>
              <a:gd name="connsiteX479" fmla="*/ 4463312 w 8464028"/>
              <a:gd name="connsiteY479" fmla="*/ 5981254 h 9153214"/>
              <a:gd name="connsiteX480" fmla="*/ 4441762 w 8464028"/>
              <a:gd name="connsiteY480" fmla="*/ 5914632 h 9153214"/>
              <a:gd name="connsiteX481" fmla="*/ 4448915 w 8464028"/>
              <a:gd name="connsiteY481" fmla="*/ 5903841 h 9153214"/>
              <a:gd name="connsiteX482" fmla="*/ 4350949 w 8464028"/>
              <a:gd name="connsiteY482" fmla="*/ 5911981 h 9153214"/>
              <a:gd name="connsiteX483" fmla="*/ 4369423 w 8464028"/>
              <a:gd name="connsiteY483" fmla="*/ 5913212 h 9153214"/>
              <a:gd name="connsiteX484" fmla="*/ 4431453 w 8464028"/>
              <a:gd name="connsiteY484" fmla="*/ 5987517 h 9153214"/>
              <a:gd name="connsiteX485" fmla="*/ 4467791 w 8464028"/>
              <a:gd name="connsiteY485" fmla="*/ 6050216 h 9153214"/>
              <a:gd name="connsiteX486" fmla="*/ 4458581 w 8464028"/>
              <a:gd name="connsiteY486" fmla="*/ 6059149 h 9153214"/>
              <a:gd name="connsiteX487" fmla="*/ 4398240 w 8464028"/>
              <a:gd name="connsiteY487" fmla="*/ 6015651 h 9153214"/>
              <a:gd name="connsiteX488" fmla="*/ 4344326 w 8464028"/>
              <a:gd name="connsiteY488" fmla="*/ 5929159 h 9153214"/>
              <a:gd name="connsiteX489" fmla="*/ 4350949 w 8464028"/>
              <a:gd name="connsiteY489" fmla="*/ 5911981 h 9153214"/>
              <a:gd name="connsiteX490" fmla="*/ 4486151 w 8464028"/>
              <a:gd name="connsiteY490" fmla="*/ 5833743 h 9153214"/>
              <a:gd name="connsiteX491" fmla="*/ 4498637 w 8464028"/>
              <a:gd name="connsiteY491" fmla="*/ 5836070 h 9153214"/>
              <a:gd name="connsiteX492" fmla="*/ 4508187 w 8464028"/>
              <a:gd name="connsiteY492" fmla="*/ 5871218 h 9153214"/>
              <a:gd name="connsiteX493" fmla="*/ 4494496 w 8464028"/>
              <a:gd name="connsiteY493" fmla="*/ 5875810 h 9153214"/>
              <a:gd name="connsiteX494" fmla="*/ 4478862 w 8464028"/>
              <a:gd name="connsiteY494" fmla="*/ 5844252 h 9153214"/>
              <a:gd name="connsiteX495" fmla="*/ 4486151 w 8464028"/>
              <a:gd name="connsiteY495" fmla="*/ 5833743 h 9153214"/>
              <a:gd name="connsiteX496" fmla="*/ 714052 w 8464028"/>
              <a:gd name="connsiteY496" fmla="*/ 7264317 h 9153214"/>
              <a:gd name="connsiteX497" fmla="*/ 730414 w 8464028"/>
              <a:gd name="connsiteY497" fmla="*/ 7268794 h 9153214"/>
              <a:gd name="connsiteX498" fmla="*/ 742075 w 8464028"/>
              <a:gd name="connsiteY498" fmla="*/ 7309369 h 9153214"/>
              <a:gd name="connsiteX499" fmla="*/ 723062 w 8464028"/>
              <a:gd name="connsiteY499" fmla="*/ 7316800 h 9153214"/>
              <a:gd name="connsiteX500" fmla="*/ 704978 w 8464028"/>
              <a:gd name="connsiteY500" fmla="*/ 7278562 h 9153214"/>
              <a:gd name="connsiteX501" fmla="*/ 714052 w 8464028"/>
              <a:gd name="connsiteY501" fmla="*/ 7264317 h 9153214"/>
              <a:gd name="connsiteX502" fmla="*/ 4402879 w 8464028"/>
              <a:gd name="connsiteY502" fmla="*/ 5833565 h 9153214"/>
              <a:gd name="connsiteX503" fmla="*/ 4428665 w 8464028"/>
              <a:gd name="connsiteY503" fmla="*/ 5835819 h 9153214"/>
              <a:gd name="connsiteX504" fmla="*/ 4456214 w 8464028"/>
              <a:gd name="connsiteY504" fmla="*/ 5873222 h 9153214"/>
              <a:gd name="connsiteX505" fmla="*/ 4418101 w 8464028"/>
              <a:gd name="connsiteY505" fmla="*/ 5897600 h 9153214"/>
              <a:gd name="connsiteX506" fmla="*/ 4396045 w 8464028"/>
              <a:gd name="connsiteY506" fmla="*/ 5859864 h 9153214"/>
              <a:gd name="connsiteX507" fmla="*/ 4402879 w 8464028"/>
              <a:gd name="connsiteY507" fmla="*/ 5833565 h 9153214"/>
              <a:gd name="connsiteX508" fmla="*/ 946817 w 8464028"/>
              <a:gd name="connsiteY508" fmla="*/ 7155169 h 9153214"/>
              <a:gd name="connsiteX509" fmla="*/ 958163 w 8464028"/>
              <a:gd name="connsiteY509" fmla="*/ 7157840 h 9153214"/>
              <a:gd name="connsiteX510" fmla="*/ 979205 w 8464028"/>
              <a:gd name="connsiteY510" fmla="*/ 7217534 h 9153214"/>
              <a:gd name="connsiteX511" fmla="*/ 949965 w 8464028"/>
              <a:gd name="connsiteY511" fmla="*/ 7225048 h 9153214"/>
              <a:gd name="connsiteX512" fmla="*/ 938642 w 8464028"/>
              <a:gd name="connsiteY512" fmla="*/ 7163517 h 9153214"/>
              <a:gd name="connsiteX513" fmla="*/ 946817 w 8464028"/>
              <a:gd name="connsiteY513" fmla="*/ 7155169 h 9153214"/>
              <a:gd name="connsiteX514" fmla="*/ 861519 w 8464028"/>
              <a:gd name="connsiteY514" fmla="*/ 7185997 h 9153214"/>
              <a:gd name="connsiteX515" fmla="*/ 871544 w 8464028"/>
              <a:gd name="connsiteY515" fmla="*/ 7187980 h 9153214"/>
              <a:gd name="connsiteX516" fmla="*/ 876615 w 8464028"/>
              <a:gd name="connsiteY516" fmla="*/ 7265707 h 9153214"/>
              <a:gd name="connsiteX517" fmla="*/ 862754 w 8464028"/>
              <a:gd name="connsiteY517" fmla="*/ 7262450 h 9153214"/>
              <a:gd name="connsiteX518" fmla="*/ 854727 w 8464028"/>
              <a:gd name="connsiteY518" fmla="*/ 7193657 h 9153214"/>
              <a:gd name="connsiteX519" fmla="*/ 861519 w 8464028"/>
              <a:gd name="connsiteY519" fmla="*/ 7185997 h 9153214"/>
              <a:gd name="connsiteX520" fmla="*/ 558187 w 8464028"/>
              <a:gd name="connsiteY520" fmla="*/ 7294510 h 9153214"/>
              <a:gd name="connsiteX521" fmla="*/ 558193 w 8464028"/>
              <a:gd name="connsiteY521" fmla="*/ 7294518 h 9153214"/>
              <a:gd name="connsiteX522" fmla="*/ 558187 w 8464028"/>
              <a:gd name="connsiteY522" fmla="*/ 7294926 h 9153214"/>
              <a:gd name="connsiteX523" fmla="*/ 558187 w 8464028"/>
              <a:gd name="connsiteY523" fmla="*/ 7294510 h 9153214"/>
              <a:gd name="connsiteX524" fmla="*/ 2811819 w 8464028"/>
              <a:gd name="connsiteY524" fmla="*/ 6417924 h 9153214"/>
              <a:gd name="connsiteX525" fmla="*/ 2820387 w 8464028"/>
              <a:gd name="connsiteY525" fmla="*/ 6422734 h 9153214"/>
              <a:gd name="connsiteX526" fmla="*/ 2827063 w 8464028"/>
              <a:gd name="connsiteY526" fmla="*/ 6476000 h 9153214"/>
              <a:gd name="connsiteX527" fmla="*/ 2804415 w 8464028"/>
              <a:gd name="connsiteY527" fmla="*/ 6476668 h 9153214"/>
              <a:gd name="connsiteX528" fmla="*/ 2803569 w 8464028"/>
              <a:gd name="connsiteY528" fmla="*/ 6422568 h 9153214"/>
              <a:gd name="connsiteX529" fmla="*/ 2811819 w 8464028"/>
              <a:gd name="connsiteY529" fmla="*/ 6417924 h 9153214"/>
              <a:gd name="connsiteX530" fmla="*/ 3858826 w 8464028"/>
              <a:gd name="connsiteY530" fmla="*/ 6012396 h 9153214"/>
              <a:gd name="connsiteX531" fmla="*/ 3910628 w 8464028"/>
              <a:gd name="connsiteY531" fmla="*/ 6078769 h 9153214"/>
              <a:gd name="connsiteX532" fmla="*/ 3893559 w 8464028"/>
              <a:gd name="connsiteY532" fmla="*/ 6086199 h 9153214"/>
              <a:gd name="connsiteX533" fmla="*/ 3866347 w 8464028"/>
              <a:gd name="connsiteY533" fmla="*/ 6057062 h 9153214"/>
              <a:gd name="connsiteX534" fmla="*/ 3849614 w 8464028"/>
              <a:gd name="connsiteY534" fmla="*/ 6021330 h 9153214"/>
              <a:gd name="connsiteX535" fmla="*/ 3858826 w 8464028"/>
              <a:gd name="connsiteY535" fmla="*/ 6012396 h 9153214"/>
              <a:gd name="connsiteX536" fmla="*/ 505537 w 8464028"/>
              <a:gd name="connsiteY536" fmla="*/ 7297597 h 9153214"/>
              <a:gd name="connsiteX537" fmla="*/ 517960 w 8464028"/>
              <a:gd name="connsiteY537" fmla="*/ 7294593 h 9153214"/>
              <a:gd name="connsiteX538" fmla="*/ 545257 w 8464028"/>
              <a:gd name="connsiteY538" fmla="*/ 7326652 h 9153214"/>
              <a:gd name="connsiteX539" fmla="*/ 571878 w 8464028"/>
              <a:gd name="connsiteY539" fmla="*/ 7381335 h 9153214"/>
              <a:gd name="connsiteX540" fmla="*/ 550666 w 8464028"/>
              <a:gd name="connsiteY540" fmla="*/ 7400203 h 9153214"/>
              <a:gd name="connsiteX541" fmla="*/ 505537 w 8464028"/>
              <a:gd name="connsiteY541" fmla="*/ 7297597 h 9153214"/>
              <a:gd name="connsiteX542" fmla="*/ 574128 w 8464028"/>
              <a:gd name="connsiteY542" fmla="*/ 7267208 h 9153214"/>
              <a:gd name="connsiteX543" fmla="*/ 590638 w 8464028"/>
              <a:gd name="connsiteY543" fmla="*/ 7275558 h 9153214"/>
              <a:gd name="connsiteX544" fmla="*/ 618357 w 8464028"/>
              <a:gd name="connsiteY544" fmla="*/ 7320892 h 9153214"/>
              <a:gd name="connsiteX545" fmla="*/ 594779 w 8464028"/>
              <a:gd name="connsiteY545" fmla="*/ 7339676 h 9153214"/>
              <a:gd name="connsiteX546" fmla="*/ 563933 w 8464028"/>
              <a:gd name="connsiteY546" fmla="*/ 7302524 h 9153214"/>
              <a:gd name="connsiteX547" fmla="*/ 558193 w 8464028"/>
              <a:gd name="connsiteY547" fmla="*/ 7294518 h 9153214"/>
              <a:gd name="connsiteX548" fmla="*/ 558441 w 8464028"/>
              <a:gd name="connsiteY548" fmla="*/ 7275224 h 9153214"/>
              <a:gd name="connsiteX549" fmla="*/ 558440 w 8464028"/>
              <a:gd name="connsiteY549" fmla="*/ 7275140 h 9153214"/>
              <a:gd name="connsiteX550" fmla="*/ 574128 w 8464028"/>
              <a:gd name="connsiteY550" fmla="*/ 7267208 h 9153214"/>
              <a:gd name="connsiteX551" fmla="*/ 4242302 w 8464028"/>
              <a:gd name="connsiteY551" fmla="*/ 5852068 h 9153214"/>
              <a:gd name="connsiteX552" fmla="*/ 4260323 w 8464028"/>
              <a:gd name="connsiteY552" fmla="*/ 5853936 h 9153214"/>
              <a:gd name="connsiteX553" fmla="*/ 4328521 w 8464028"/>
              <a:gd name="connsiteY553" fmla="*/ 5950279 h 9153214"/>
              <a:gd name="connsiteX554" fmla="*/ 4396297 w 8464028"/>
              <a:gd name="connsiteY554" fmla="*/ 6045956 h 9153214"/>
              <a:gd name="connsiteX555" fmla="*/ 4378044 w 8464028"/>
              <a:gd name="connsiteY555" fmla="*/ 6064239 h 9153214"/>
              <a:gd name="connsiteX556" fmla="*/ 4289562 w 8464028"/>
              <a:gd name="connsiteY556" fmla="*/ 5968981 h 9153214"/>
              <a:gd name="connsiteX557" fmla="*/ 4235056 w 8464028"/>
              <a:gd name="connsiteY557" fmla="*/ 5869047 h 9153214"/>
              <a:gd name="connsiteX558" fmla="*/ 4242302 w 8464028"/>
              <a:gd name="connsiteY558" fmla="*/ 5852068 h 9153214"/>
              <a:gd name="connsiteX559" fmla="*/ 4305990 w 8464028"/>
              <a:gd name="connsiteY559" fmla="*/ 5818371 h 9153214"/>
              <a:gd name="connsiteX560" fmla="*/ 4321593 w 8464028"/>
              <a:gd name="connsiteY560" fmla="*/ 5821210 h 9153214"/>
              <a:gd name="connsiteX561" fmla="*/ 4348889 w 8464028"/>
              <a:gd name="connsiteY561" fmla="*/ 5875476 h 9153214"/>
              <a:gd name="connsiteX562" fmla="*/ 4331480 w 8464028"/>
              <a:gd name="connsiteY562" fmla="*/ 5884327 h 9153214"/>
              <a:gd name="connsiteX563" fmla="*/ 4299197 w 8464028"/>
              <a:gd name="connsiteY563" fmla="*/ 5831561 h 9153214"/>
              <a:gd name="connsiteX564" fmla="*/ 4305990 w 8464028"/>
              <a:gd name="connsiteY564" fmla="*/ 5818371 h 9153214"/>
              <a:gd name="connsiteX565" fmla="*/ 3481506 w 8464028"/>
              <a:gd name="connsiteY565" fmla="*/ 6132265 h 9153214"/>
              <a:gd name="connsiteX566" fmla="*/ 3489861 w 8464028"/>
              <a:gd name="connsiteY566" fmla="*/ 6135122 h 9153214"/>
              <a:gd name="connsiteX567" fmla="*/ 3516903 w 8464028"/>
              <a:gd name="connsiteY567" fmla="*/ 6162673 h 9153214"/>
              <a:gd name="connsiteX568" fmla="*/ 3498483 w 8464028"/>
              <a:gd name="connsiteY568" fmla="*/ 6180289 h 9153214"/>
              <a:gd name="connsiteX569" fmla="*/ 3472284 w 8464028"/>
              <a:gd name="connsiteY569" fmla="*/ 6152153 h 9153214"/>
              <a:gd name="connsiteX570" fmla="*/ 3481506 w 8464028"/>
              <a:gd name="connsiteY570" fmla="*/ 6132265 h 9153214"/>
              <a:gd name="connsiteX571" fmla="*/ 2863825 w 8464028"/>
              <a:gd name="connsiteY571" fmla="*/ 6365369 h 9153214"/>
              <a:gd name="connsiteX572" fmla="*/ 2875572 w 8464028"/>
              <a:gd name="connsiteY572" fmla="*/ 6369638 h 9153214"/>
              <a:gd name="connsiteX573" fmla="*/ 2884529 w 8464028"/>
              <a:gd name="connsiteY573" fmla="*/ 6449117 h 9153214"/>
              <a:gd name="connsiteX574" fmla="*/ 2860782 w 8464028"/>
              <a:gd name="connsiteY574" fmla="*/ 6450620 h 9153214"/>
              <a:gd name="connsiteX575" fmla="*/ 2853852 w 8464028"/>
              <a:gd name="connsiteY575" fmla="*/ 6373311 h 9153214"/>
              <a:gd name="connsiteX576" fmla="*/ 2863825 w 8464028"/>
              <a:gd name="connsiteY576" fmla="*/ 6365369 h 9153214"/>
              <a:gd name="connsiteX577" fmla="*/ 325451 w 8464028"/>
              <a:gd name="connsiteY577" fmla="*/ 7332747 h 9153214"/>
              <a:gd name="connsiteX578" fmla="*/ 335507 w 8464028"/>
              <a:gd name="connsiteY578" fmla="*/ 7332831 h 9153214"/>
              <a:gd name="connsiteX579" fmla="*/ 362635 w 8464028"/>
              <a:gd name="connsiteY579" fmla="*/ 7362886 h 9153214"/>
              <a:gd name="connsiteX580" fmla="*/ 336944 w 8464028"/>
              <a:gd name="connsiteY580" fmla="*/ 7381085 h 9153214"/>
              <a:gd name="connsiteX581" fmla="*/ 321225 w 8464028"/>
              <a:gd name="connsiteY581" fmla="*/ 7341931 h 9153214"/>
              <a:gd name="connsiteX582" fmla="*/ 325451 w 8464028"/>
              <a:gd name="connsiteY582" fmla="*/ 7332747 h 9153214"/>
              <a:gd name="connsiteX583" fmla="*/ 476689 w 8464028"/>
              <a:gd name="connsiteY583" fmla="*/ 7232384 h 9153214"/>
              <a:gd name="connsiteX584" fmla="*/ 488466 w 8464028"/>
              <a:gd name="connsiteY584" fmla="*/ 7231810 h 9153214"/>
              <a:gd name="connsiteX585" fmla="*/ 518130 w 8464028"/>
              <a:gd name="connsiteY585" fmla="*/ 7269462 h 9153214"/>
              <a:gd name="connsiteX586" fmla="*/ 488635 w 8464028"/>
              <a:gd name="connsiteY586" fmla="*/ 7285325 h 9153214"/>
              <a:gd name="connsiteX587" fmla="*/ 471058 w 8464028"/>
              <a:gd name="connsiteY587" fmla="*/ 7242914 h 9153214"/>
              <a:gd name="connsiteX588" fmla="*/ 476689 w 8464028"/>
              <a:gd name="connsiteY588" fmla="*/ 7232384 h 9153214"/>
              <a:gd name="connsiteX589" fmla="*/ 1039619 w 8464028"/>
              <a:gd name="connsiteY589" fmla="*/ 7006582 h 9153214"/>
              <a:gd name="connsiteX590" fmla="*/ 1051461 w 8464028"/>
              <a:gd name="connsiteY590" fmla="*/ 7011738 h 9153214"/>
              <a:gd name="connsiteX591" fmla="*/ 1064981 w 8464028"/>
              <a:gd name="connsiteY591" fmla="*/ 7100736 h 9153214"/>
              <a:gd name="connsiteX592" fmla="*/ 1046389 w 8464028"/>
              <a:gd name="connsiteY592" fmla="*/ 7103991 h 9153214"/>
              <a:gd name="connsiteX593" fmla="*/ 1030501 w 8464028"/>
              <a:gd name="connsiteY593" fmla="*/ 7064501 h 9153214"/>
              <a:gd name="connsiteX594" fmla="*/ 1029994 w 8464028"/>
              <a:gd name="connsiteY594" fmla="*/ 7015078 h 9153214"/>
              <a:gd name="connsiteX595" fmla="*/ 1039619 w 8464028"/>
              <a:gd name="connsiteY595" fmla="*/ 7006582 h 9153214"/>
              <a:gd name="connsiteX596" fmla="*/ 4284578 w 8464028"/>
              <a:gd name="connsiteY596" fmla="*/ 5755170 h 9153214"/>
              <a:gd name="connsiteX597" fmla="*/ 4292099 w 8464028"/>
              <a:gd name="connsiteY597" fmla="*/ 5757509 h 9153214"/>
              <a:gd name="connsiteX598" fmla="*/ 4304436 w 8464028"/>
              <a:gd name="connsiteY598" fmla="*/ 5777880 h 9153214"/>
              <a:gd name="connsiteX599" fmla="*/ 4302324 w 8464028"/>
              <a:gd name="connsiteY599" fmla="*/ 5787648 h 9153214"/>
              <a:gd name="connsiteX600" fmla="*/ 4280183 w 8464028"/>
              <a:gd name="connsiteY600" fmla="*/ 5795244 h 9153214"/>
              <a:gd name="connsiteX601" fmla="*/ 4273001 w 8464028"/>
              <a:gd name="connsiteY601" fmla="*/ 5791238 h 9153214"/>
              <a:gd name="connsiteX602" fmla="*/ 4266493 w 8464028"/>
              <a:gd name="connsiteY602" fmla="*/ 5768445 h 9153214"/>
              <a:gd name="connsiteX603" fmla="*/ 4269451 w 8464028"/>
              <a:gd name="connsiteY603" fmla="*/ 5761849 h 9153214"/>
              <a:gd name="connsiteX604" fmla="*/ 4284578 w 8464028"/>
              <a:gd name="connsiteY604" fmla="*/ 5755170 h 9153214"/>
              <a:gd name="connsiteX605" fmla="*/ 3456459 w 8464028"/>
              <a:gd name="connsiteY605" fmla="*/ 6072455 h 9153214"/>
              <a:gd name="connsiteX606" fmla="*/ 3470763 w 8464028"/>
              <a:gd name="connsiteY606" fmla="*/ 6069335 h 9153214"/>
              <a:gd name="connsiteX607" fmla="*/ 3507438 w 8464028"/>
              <a:gd name="connsiteY607" fmla="*/ 6104483 h 9153214"/>
              <a:gd name="connsiteX608" fmla="*/ 3495691 w 8464028"/>
              <a:gd name="connsiteY608" fmla="*/ 6117172 h 9153214"/>
              <a:gd name="connsiteX609" fmla="*/ 3455467 w 8464028"/>
              <a:gd name="connsiteY609" fmla="*/ 6086784 h 9153214"/>
              <a:gd name="connsiteX610" fmla="*/ 3456459 w 8464028"/>
              <a:gd name="connsiteY610" fmla="*/ 6072455 h 9153214"/>
              <a:gd name="connsiteX611" fmla="*/ 4928952 w 8464028"/>
              <a:gd name="connsiteY611" fmla="*/ 5499951 h 9153214"/>
              <a:gd name="connsiteX612" fmla="*/ 5010165 w 8464028"/>
              <a:gd name="connsiteY612" fmla="*/ 5489098 h 9153214"/>
              <a:gd name="connsiteX613" fmla="*/ 5074559 w 8464028"/>
              <a:gd name="connsiteY613" fmla="*/ 5505710 h 9153214"/>
              <a:gd name="connsiteX614" fmla="*/ 5071095 w 8464028"/>
              <a:gd name="connsiteY614" fmla="*/ 5522826 h 9153214"/>
              <a:gd name="connsiteX615" fmla="*/ 5004419 w 8464028"/>
              <a:gd name="connsiteY615" fmla="*/ 5518317 h 9153214"/>
              <a:gd name="connsiteX616" fmla="*/ 4933938 w 8464028"/>
              <a:gd name="connsiteY616" fmla="*/ 5522993 h 9153214"/>
              <a:gd name="connsiteX617" fmla="*/ 4928952 w 8464028"/>
              <a:gd name="connsiteY617" fmla="*/ 5499951 h 9153214"/>
              <a:gd name="connsiteX618" fmla="*/ 2817071 w 8464028"/>
              <a:gd name="connsiteY618" fmla="*/ 6294499 h 9153214"/>
              <a:gd name="connsiteX619" fmla="*/ 2825881 w 8464028"/>
              <a:gd name="connsiteY619" fmla="*/ 6300677 h 9153214"/>
              <a:gd name="connsiteX620" fmla="*/ 2815909 w 8464028"/>
              <a:gd name="connsiteY620" fmla="*/ 6361790 h 9153214"/>
              <a:gd name="connsiteX621" fmla="*/ 2802050 w 8464028"/>
              <a:gd name="connsiteY621" fmla="*/ 6358618 h 9153214"/>
              <a:gd name="connsiteX622" fmla="*/ 2807120 w 8464028"/>
              <a:gd name="connsiteY622" fmla="*/ 6298841 h 9153214"/>
              <a:gd name="connsiteX623" fmla="*/ 2817071 w 8464028"/>
              <a:gd name="connsiteY623" fmla="*/ 6294499 h 9153214"/>
              <a:gd name="connsiteX624" fmla="*/ 4200269 w 8464028"/>
              <a:gd name="connsiteY624" fmla="*/ 5755380 h 9153214"/>
              <a:gd name="connsiteX625" fmla="*/ 4209027 w 8464028"/>
              <a:gd name="connsiteY625" fmla="*/ 5756424 h 9153214"/>
              <a:gd name="connsiteX626" fmla="*/ 4235395 w 8464028"/>
              <a:gd name="connsiteY626" fmla="*/ 5824299 h 9153214"/>
              <a:gd name="connsiteX627" fmla="*/ 4215618 w 8464028"/>
              <a:gd name="connsiteY627" fmla="*/ 5832481 h 9153214"/>
              <a:gd name="connsiteX628" fmla="*/ 4193224 w 8464028"/>
              <a:gd name="connsiteY628" fmla="*/ 5760598 h 9153214"/>
              <a:gd name="connsiteX629" fmla="*/ 4200269 w 8464028"/>
              <a:gd name="connsiteY629" fmla="*/ 5755380 h 9153214"/>
              <a:gd name="connsiteX630" fmla="*/ 4116849 w 8464028"/>
              <a:gd name="connsiteY630" fmla="*/ 5785373 h 9153214"/>
              <a:gd name="connsiteX631" fmla="*/ 4130011 w 8464028"/>
              <a:gd name="connsiteY631" fmla="*/ 5790403 h 9153214"/>
              <a:gd name="connsiteX632" fmla="*/ 4214604 w 8464028"/>
              <a:gd name="connsiteY632" fmla="*/ 5955374 h 9153214"/>
              <a:gd name="connsiteX633" fmla="*/ 4292268 w 8464028"/>
              <a:gd name="connsiteY633" fmla="*/ 6081272 h 9153214"/>
              <a:gd name="connsiteX634" fmla="*/ 4272831 w 8464028"/>
              <a:gd name="connsiteY634" fmla="*/ 6097052 h 9153214"/>
              <a:gd name="connsiteX635" fmla="*/ 4162547 w 8464028"/>
              <a:gd name="connsiteY635" fmla="*/ 5962387 h 9153214"/>
              <a:gd name="connsiteX636" fmla="*/ 4108378 w 8464028"/>
              <a:gd name="connsiteY636" fmla="*/ 5796247 h 9153214"/>
              <a:gd name="connsiteX637" fmla="*/ 4116849 w 8464028"/>
              <a:gd name="connsiteY637" fmla="*/ 5785373 h 9153214"/>
              <a:gd name="connsiteX638" fmla="*/ 369396 w 8464028"/>
              <a:gd name="connsiteY638" fmla="*/ 7228127 h 9153214"/>
              <a:gd name="connsiteX639" fmla="*/ 380719 w 8464028"/>
              <a:gd name="connsiteY639" fmla="*/ 7229306 h 9153214"/>
              <a:gd name="connsiteX640" fmla="*/ 414354 w 8464028"/>
              <a:gd name="connsiteY640" fmla="*/ 7296346 h 9153214"/>
              <a:gd name="connsiteX641" fmla="*/ 443255 w 8464028"/>
              <a:gd name="connsiteY641" fmla="*/ 7336254 h 9153214"/>
              <a:gd name="connsiteX642" fmla="*/ 465988 w 8464028"/>
              <a:gd name="connsiteY642" fmla="*/ 7384675 h 9153214"/>
              <a:gd name="connsiteX643" fmla="*/ 430241 w 8464028"/>
              <a:gd name="connsiteY643" fmla="*/ 7404546 h 9153214"/>
              <a:gd name="connsiteX644" fmla="*/ 396523 w 8464028"/>
              <a:gd name="connsiteY644" fmla="*/ 7319138 h 9153214"/>
              <a:gd name="connsiteX645" fmla="*/ 363648 w 8464028"/>
              <a:gd name="connsiteY645" fmla="*/ 7238155 h 9153214"/>
              <a:gd name="connsiteX646" fmla="*/ 369396 w 8464028"/>
              <a:gd name="connsiteY646" fmla="*/ 7228127 h 9153214"/>
              <a:gd name="connsiteX647" fmla="*/ 274059 w 8464028"/>
              <a:gd name="connsiteY647" fmla="*/ 7253913 h 9153214"/>
              <a:gd name="connsiteX648" fmla="*/ 284633 w 8464028"/>
              <a:gd name="connsiteY648" fmla="*/ 7253267 h 9153214"/>
              <a:gd name="connsiteX649" fmla="*/ 329761 w 8464028"/>
              <a:gd name="connsiteY649" fmla="*/ 7316216 h 9153214"/>
              <a:gd name="connsiteX650" fmla="*/ 314295 w 8464028"/>
              <a:gd name="connsiteY650" fmla="*/ 7327069 h 9153214"/>
              <a:gd name="connsiteX651" fmla="*/ 270266 w 8464028"/>
              <a:gd name="connsiteY651" fmla="*/ 7263952 h 9153214"/>
              <a:gd name="connsiteX652" fmla="*/ 274059 w 8464028"/>
              <a:gd name="connsiteY652" fmla="*/ 7253913 h 9153214"/>
              <a:gd name="connsiteX653" fmla="*/ 1096588 w 8464028"/>
              <a:gd name="connsiteY653" fmla="*/ 6919400 h 9153214"/>
              <a:gd name="connsiteX654" fmla="*/ 1108081 w 8464028"/>
              <a:gd name="connsiteY654" fmla="*/ 6922907 h 9153214"/>
              <a:gd name="connsiteX655" fmla="*/ 1131997 w 8464028"/>
              <a:gd name="connsiteY655" fmla="*/ 7065002 h 9153214"/>
              <a:gd name="connsiteX656" fmla="*/ 1117376 w 8464028"/>
              <a:gd name="connsiteY656" fmla="*/ 7065587 h 9153214"/>
              <a:gd name="connsiteX657" fmla="*/ 1088898 w 8464028"/>
              <a:gd name="connsiteY657" fmla="*/ 6928166 h 9153214"/>
              <a:gd name="connsiteX658" fmla="*/ 1096588 w 8464028"/>
              <a:gd name="connsiteY658" fmla="*/ 6919400 h 9153214"/>
              <a:gd name="connsiteX659" fmla="*/ 4180125 w 8464028"/>
              <a:gd name="connsiteY659" fmla="*/ 5688381 h 9153214"/>
              <a:gd name="connsiteX660" fmla="*/ 4196520 w 8464028"/>
              <a:gd name="connsiteY660" fmla="*/ 5685041 h 9153214"/>
              <a:gd name="connsiteX661" fmla="*/ 4211901 w 8464028"/>
              <a:gd name="connsiteY661" fmla="*/ 5699067 h 9153214"/>
              <a:gd name="connsiteX662" fmla="*/ 4209620 w 8464028"/>
              <a:gd name="connsiteY662" fmla="*/ 5725616 h 9153214"/>
              <a:gd name="connsiteX663" fmla="*/ 4185365 w 8464028"/>
              <a:gd name="connsiteY663" fmla="*/ 5730458 h 9153214"/>
              <a:gd name="connsiteX664" fmla="*/ 4177252 w 8464028"/>
              <a:gd name="connsiteY664" fmla="*/ 5723113 h 9153214"/>
              <a:gd name="connsiteX665" fmla="*/ 4180125 w 8464028"/>
              <a:gd name="connsiteY665" fmla="*/ 5688381 h 9153214"/>
              <a:gd name="connsiteX666" fmla="*/ 227452 w 8464028"/>
              <a:gd name="connsiteY666" fmla="*/ 7156014 h 9153214"/>
              <a:gd name="connsiteX667" fmla="*/ 238660 w 8464028"/>
              <a:gd name="connsiteY667" fmla="*/ 7158092 h 9153214"/>
              <a:gd name="connsiteX668" fmla="*/ 255224 w 8464028"/>
              <a:gd name="connsiteY668" fmla="*/ 7187228 h 9153214"/>
              <a:gd name="connsiteX669" fmla="*/ 238153 w 8464028"/>
              <a:gd name="connsiteY669" fmla="*/ 7198416 h 9153214"/>
              <a:gd name="connsiteX670" fmla="*/ 223279 w 8464028"/>
              <a:gd name="connsiteY670" fmla="*/ 7167274 h 9153214"/>
              <a:gd name="connsiteX671" fmla="*/ 227452 w 8464028"/>
              <a:gd name="connsiteY671" fmla="*/ 7156014 h 9153214"/>
              <a:gd name="connsiteX672" fmla="*/ 4072482 w 8464028"/>
              <a:gd name="connsiteY672" fmla="*/ 5671424 h 9153214"/>
              <a:gd name="connsiteX673" fmla="*/ 4085137 w 8464028"/>
              <a:gd name="connsiteY673" fmla="*/ 5672269 h 9153214"/>
              <a:gd name="connsiteX674" fmla="*/ 4122406 w 8464028"/>
              <a:gd name="connsiteY674" fmla="*/ 5756425 h 9153214"/>
              <a:gd name="connsiteX675" fmla="*/ 4093588 w 8464028"/>
              <a:gd name="connsiteY675" fmla="*/ 5766694 h 9153214"/>
              <a:gd name="connsiteX676" fmla="*/ 4065024 w 8464028"/>
              <a:gd name="connsiteY676" fmla="*/ 5682037 h 9153214"/>
              <a:gd name="connsiteX677" fmla="*/ 4072482 w 8464028"/>
              <a:gd name="connsiteY677" fmla="*/ 5671424 h 9153214"/>
              <a:gd name="connsiteX678" fmla="*/ 3985069 w 8464028"/>
              <a:gd name="connsiteY678" fmla="*/ 5696949 h 9153214"/>
              <a:gd name="connsiteX679" fmla="*/ 4000630 w 8464028"/>
              <a:gd name="connsiteY679" fmla="*/ 5703242 h 9153214"/>
              <a:gd name="connsiteX680" fmla="*/ 4097392 w 8464028"/>
              <a:gd name="connsiteY680" fmla="*/ 5897850 h 9153214"/>
              <a:gd name="connsiteX681" fmla="*/ 4210463 w 8464028"/>
              <a:gd name="connsiteY681" fmla="*/ 6082106 h 9153214"/>
              <a:gd name="connsiteX682" fmla="*/ 4185787 w 8464028"/>
              <a:gd name="connsiteY682" fmla="*/ 6100307 h 9153214"/>
              <a:gd name="connsiteX683" fmla="*/ 4054546 w 8464028"/>
              <a:gd name="connsiteY683" fmla="*/ 5916050 h 9153214"/>
              <a:gd name="connsiteX684" fmla="*/ 3976545 w 8464028"/>
              <a:gd name="connsiteY684" fmla="*/ 5710755 h 9153214"/>
              <a:gd name="connsiteX685" fmla="*/ 3985069 w 8464028"/>
              <a:gd name="connsiteY685" fmla="*/ 5696949 h 9153214"/>
              <a:gd name="connsiteX686" fmla="*/ 1069948 w 8464028"/>
              <a:gd name="connsiteY686" fmla="*/ 6792750 h 9153214"/>
              <a:gd name="connsiteX687" fmla="*/ 1081039 w 8464028"/>
              <a:gd name="connsiteY687" fmla="*/ 6797759 h 9153214"/>
              <a:gd name="connsiteX688" fmla="*/ 1093209 w 8464028"/>
              <a:gd name="connsiteY688" fmla="*/ 6854615 h 9153214"/>
              <a:gd name="connsiteX689" fmla="*/ 1069039 w 8464028"/>
              <a:gd name="connsiteY689" fmla="*/ 6858873 h 9153214"/>
              <a:gd name="connsiteX690" fmla="*/ 1060249 w 8464028"/>
              <a:gd name="connsiteY690" fmla="*/ 6799262 h 9153214"/>
              <a:gd name="connsiteX691" fmla="*/ 1069948 w 8464028"/>
              <a:gd name="connsiteY691" fmla="*/ 6792750 h 9153214"/>
              <a:gd name="connsiteX692" fmla="*/ 3238145 w 8464028"/>
              <a:gd name="connsiteY692" fmla="*/ 5950499 h 9153214"/>
              <a:gd name="connsiteX693" fmla="*/ 3254675 w 8464028"/>
              <a:gd name="connsiteY693" fmla="*/ 5956877 h 9153214"/>
              <a:gd name="connsiteX694" fmla="*/ 3272760 w 8464028"/>
              <a:gd name="connsiteY694" fmla="*/ 5967229 h 9153214"/>
              <a:gd name="connsiteX695" fmla="*/ 3287296 w 8464028"/>
              <a:gd name="connsiteY695" fmla="*/ 5992359 h 9153214"/>
              <a:gd name="connsiteX696" fmla="*/ 3298281 w 8464028"/>
              <a:gd name="connsiteY696" fmla="*/ 5987099 h 9153214"/>
              <a:gd name="connsiteX697" fmla="*/ 3302676 w 8464028"/>
              <a:gd name="connsiteY697" fmla="*/ 5988519 h 9153214"/>
              <a:gd name="connsiteX698" fmla="*/ 3300480 w 8464028"/>
              <a:gd name="connsiteY698" fmla="*/ 6003797 h 9153214"/>
              <a:gd name="connsiteX699" fmla="*/ 3293212 w 8464028"/>
              <a:gd name="connsiteY699" fmla="*/ 6003044 h 9153214"/>
              <a:gd name="connsiteX700" fmla="*/ 3286874 w 8464028"/>
              <a:gd name="connsiteY700" fmla="*/ 5994613 h 9153214"/>
              <a:gd name="connsiteX701" fmla="*/ 3257042 w 8464028"/>
              <a:gd name="connsiteY701" fmla="*/ 6011394 h 9153214"/>
              <a:gd name="connsiteX702" fmla="*/ 3223492 w 8464028"/>
              <a:gd name="connsiteY702" fmla="*/ 5989020 h 9153214"/>
              <a:gd name="connsiteX703" fmla="*/ 3238145 w 8464028"/>
              <a:gd name="connsiteY703" fmla="*/ 5950499 h 9153214"/>
              <a:gd name="connsiteX704" fmla="*/ 2697259 w 8464028"/>
              <a:gd name="connsiteY704" fmla="*/ 6153156 h 9153214"/>
              <a:gd name="connsiteX705" fmla="*/ 2756838 w 8464028"/>
              <a:gd name="connsiteY705" fmla="*/ 6537863 h 9153214"/>
              <a:gd name="connsiteX706" fmla="*/ 2755654 w 8464028"/>
              <a:gd name="connsiteY706" fmla="*/ 6338497 h 9153214"/>
              <a:gd name="connsiteX707" fmla="*/ 2776950 w 8464028"/>
              <a:gd name="connsiteY707" fmla="*/ 6340000 h 9153214"/>
              <a:gd name="connsiteX708" fmla="*/ 2779148 w 8464028"/>
              <a:gd name="connsiteY708" fmla="*/ 6521167 h 9153214"/>
              <a:gd name="connsiteX709" fmla="*/ 2830951 w 8464028"/>
              <a:gd name="connsiteY709" fmla="*/ 6754179 h 9153214"/>
              <a:gd name="connsiteX710" fmla="*/ 2829514 w 8464028"/>
              <a:gd name="connsiteY710" fmla="*/ 6759690 h 9153214"/>
              <a:gd name="connsiteX711" fmla="*/ 2956509 w 8464028"/>
              <a:gd name="connsiteY711" fmla="*/ 6972761 h 9153214"/>
              <a:gd name="connsiteX712" fmla="*/ 3005741 w 8464028"/>
              <a:gd name="connsiteY712" fmla="*/ 7023029 h 9153214"/>
              <a:gd name="connsiteX713" fmla="*/ 3007995 w 8464028"/>
              <a:gd name="connsiteY713" fmla="*/ 7025931 h 9153214"/>
              <a:gd name="connsiteX714" fmla="*/ 3008678 w 8464028"/>
              <a:gd name="connsiteY714" fmla="*/ 7026027 h 9153214"/>
              <a:gd name="connsiteX715" fmla="*/ 3042547 w 8464028"/>
              <a:gd name="connsiteY715" fmla="*/ 7060609 h 9153214"/>
              <a:gd name="connsiteX716" fmla="*/ 3145998 w 8464028"/>
              <a:gd name="connsiteY716" fmla="*/ 7132545 h 9153214"/>
              <a:gd name="connsiteX717" fmla="*/ 2997264 w 8464028"/>
              <a:gd name="connsiteY717" fmla="*/ 6962063 h 9153214"/>
              <a:gd name="connsiteX718" fmla="*/ 3023378 w 8464028"/>
              <a:gd name="connsiteY718" fmla="*/ 7016246 h 9153214"/>
              <a:gd name="connsiteX719" fmla="*/ 3019838 w 8464028"/>
              <a:gd name="connsiteY719" fmla="*/ 7027601 h 9153214"/>
              <a:gd name="connsiteX720" fmla="*/ 3008678 w 8464028"/>
              <a:gd name="connsiteY720" fmla="*/ 7026027 h 9153214"/>
              <a:gd name="connsiteX721" fmla="*/ 3005741 w 8464028"/>
              <a:gd name="connsiteY721" fmla="*/ 7023029 h 9153214"/>
              <a:gd name="connsiteX722" fmla="*/ 2948122 w 8464028"/>
              <a:gd name="connsiteY722" fmla="*/ 6948830 h 9153214"/>
              <a:gd name="connsiteX723" fmla="*/ 2905234 w 8464028"/>
              <a:gd name="connsiteY723" fmla="*/ 6861961 h 9153214"/>
              <a:gd name="connsiteX724" fmla="*/ 2918839 w 8464028"/>
              <a:gd name="connsiteY724" fmla="*/ 6852694 h 9153214"/>
              <a:gd name="connsiteX725" fmla="*/ 2967601 w 8464028"/>
              <a:gd name="connsiteY725" fmla="*/ 6911637 h 9153214"/>
              <a:gd name="connsiteX726" fmla="*/ 2916896 w 8464028"/>
              <a:gd name="connsiteY726" fmla="*/ 6778642 h 9153214"/>
              <a:gd name="connsiteX727" fmla="*/ 2938194 w 8464028"/>
              <a:gd name="connsiteY727" fmla="*/ 6768540 h 9153214"/>
              <a:gd name="connsiteX728" fmla="*/ 3056926 w 8464028"/>
              <a:gd name="connsiteY728" fmla="*/ 6971998 h 9153214"/>
              <a:gd name="connsiteX729" fmla="*/ 3257212 w 8464028"/>
              <a:gd name="connsiteY729" fmla="*/ 7182302 h 9153214"/>
              <a:gd name="connsiteX730" fmla="*/ 3347128 w 8464028"/>
              <a:gd name="connsiteY730" fmla="*/ 7207264 h 9153214"/>
              <a:gd name="connsiteX731" fmla="*/ 3300986 w 8464028"/>
              <a:gd name="connsiteY731" fmla="*/ 7159427 h 9153214"/>
              <a:gd name="connsiteX732" fmla="*/ 3300056 w 8464028"/>
              <a:gd name="connsiteY732" fmla="*/ 7157508 h 9153214"/>
              <a:gd name="connsiteX733" fmla="*/ 3299802 w 8464028"/>
              <a:gd name="connsiteY733" fmla="*/ 7156922 h 9153214"/>
              <a:gd name="connsiteX734" fmla="*/ 3300056 w 8464028"/>
              <a:gd name="connsiteY734" fmla="*/ 7156922 h 9153214"/>
              <a:gd name="connsiteX735" fmla="*/ 3312986 w 8464028"/>
              <a:gd name="connsiteY735" fmla="*/ 7140976 h 9153214"/>
              <a:gd name="connsiteX736" fmla="*/ 3372142 w 8464028"/>
              <a:gd name="connsiteY736" fmla="*/ 7176208 h 9153214"/>
              <a:gd name="connsiteX737" fmla="*/ 3404170 w 8464028"/>
              <a:gd name="connsiteY737" fmla="*/ 7199668 h 9153214"/>
              <a:gd name="connsiteX738" fmla="*/ 3200845 w 8464028"/>
              <a:gd name="connsiteY738" fmla="*/ 6858790 h 9153214"/>
              <a:gd name="connsiteX739" fmla="*/ 3220196 w 8464028"/>
              <a:gd name="connsiteY739" fmla="*/ 6848937 h 9153214"/>
              <a:gd name="connsiteX740" fmla="*/ 3345860 w 8464028"/>
              <a:gd name="connsiteY740" fmla="*/ 7053899 h 9153214"/>
              <a:gd name="connsiteX741" fmla="*/ 3466960 w 8464028"/>
              <a:gd name="connsiteY741" fmla="*/ 7199585 h 9153214"/>
              <a:gd name="connsiteX742" fmla="*/ 3507441 w 8464028"/>
              <a:gd name="connsiteY742" fmla="*/ 7220790 h 9153214"/>
              <a:gd name="connsiteX743" fmla="*/ 3456819 w 8464028"/>
              <a:gd name="connsiteY743" fmla="*/ 7161097 h 9153214"/>
              <a:gd name="connsiteX744" fmla="*/ 3371635 w 8464028"/>
              <a:gd name="connsiteY744" fmla="*/ 7024260 h 9153214"/>
              <a:gd name="connsiteX745" fmla="*/ 3385917 w 8464028"/>
              <a:gd name="connsiteY745" fmla="*/ 7015161 h 9153214"/>
              <a:gd name="connsiteX746" fmla="*/ 3482933 w 8464028"/>
              <a:gd name="connsiteY746" fmla="*/ 7123527 h 9153214"/>
              <a:gd name="connsiteX747" fmla="*/ 3575723 w 8464028"/>
              <a:gd name="connsiteY747" fmla="*/ 7232228 h 9153214"/>
              <a:gd name="connsiteX748" fmla="*/ 3624146 w 8464028"/>
              <a:gd name="connsiteY748" fmla="*/ 7233731 h 9153214"/>
              <a:gd name="connsiteX749" fmla="*/ 3486567 w 8464028"/>
              <a:gd name="connsiteY749" fmla="*/ 7033194 h 9153214"/>
              <a:gd name="connsiteX750" fmla="*/ 3505835 w 8464028"/>
              <a:gd name="connsiteY750" fmla="*/ 7024011 h 9153214"/>
              <a:gd name="connsiteX751" fmla="*/ 3689386 w 8464028"/>
              <a:gd name="connsiteY751" fmla="*/ 7233980 h 9153214"/>
              <a:gd name="connsiteX752" fmla="*/ 3690230 w 8464028"/>
              <a:gd name="connsiteY752" fmla="*/ 7234982 h 9153214"/>
              <a:gd name="connsiteX753" fmla="*/ 3720062 w 8464028"/>
              <a:gd name="connsiteY753" fmla="*/ 7235400 h 9153214"/>
              <a:gd name="connsiteX754" fmla="*/ 3682795 w 8464028"/>
              <a:gd name="connsiteY754" fmla="*/ 7196662 h 9153214"/>
              <a:gd name="connsiteX755" fmla="*/ 3608596 w 8464028"/>
              <a:gd name="connsiteY755" fmla="*/ 7079197 h 9153214"/>
              <a:gd name="connsiteX756" fmla="*/ 3630990 w 8464028"/>
              <a:gd name="connsiteY756" fmla="*/ 7067508 h 9153214"/>
              <a:gd name="connsiteX757" fmla="*/ 3713386 w 8464028"/>
              <a:gd name="connsiteY757" fmla="*/ 7163351 h 9153214"/>
              <a:gd name="connsiteX758" fmla="*/ 3787248 w 8464028"/>
              <a:gd name="connsiteY758" fmla="*/ 7236569 h 9153214"/>
              <a:gd name="connsiteX759" fmla="*/ 3816739 w 8464028"/>
              <a:gd name="connsiteY759" fmla="*/ 7237404 h 9153214"/>
              <a:gd name="connsiteX760" fmla="*/ 3795528 w 8464028"/>
              <a:gd name="connsiteY760" fmla="*/ 7211606 h 9153214"/>
              <a:gd name="connsiteX761" fmla="*/ 3749387 w 8464028"/>
              <a:gd name="connsiteY761" fmla="*/ 7116765 h 9153214"/>
              <a:gd name="connsiteX762" fmla="*/ 3766626 w 8464028"/>
              <a:gd name="connsiteY762" fmla="*/ 7109001 h 9153214"/>
              <a:gd name="connsiteX763" fmla="*/ 3838459 w 8464028"/>
              <a:gd name="connsiteY763" fmla="*/ 7193656 h 9153214"/>
              <a:gd name="connsiteX764" fmla="*/ 3877079 w 8464028"/>
              <a:gd name="connsiteY764" fmla="*/ 7239741 h 9153214"/>
              <a:gd name="connsiteX765" fmla="*/ 3923897 w 8464028"/>
              <a:gd name="connsiteY765" fmla="*/ 7242497 h 9153214"/>
              <a:gd name="connsiteX766" fmla="*/ 3914938 w 8464028"/>
              <a:gd name="connsiteY766" fmla="*/ 7230141 h 9153214"/>
              <a:gd name="connsiteX767" fmla="*/ 3873023 w 8464028"/>
              <a:gd name="connsiteY767" fmla="*/ 7162934 h 9153214"/>
              <a:gd name="connsiteX768" fmla="*/ 3887135 w 8464028"/>
              <a:gd name="connsiteY768" fmla="*/ 7148824 h 9153214"/>
              <a:gd name="connsiteX769" fmla="*/ 3935897 w 8464028"/>
              <a:gd name="connsiteY769" fmla="*/ 7191653 h 9153214"/>
              <a:gd name="connsiteX770" fmla="*/ 3976628 w 8464028"/>
              <a:gd name="connsiteY770" fmla="*/ 7247004 h 9153214"/>
              <a:gd name="connsiteX771" fmla="*/ 4028687 w 8464028"/>
              <a:gd name="connsiteY771" fmla="*/ 7254018 h 9153214"/>
              <a:gd name="connsiteX772" fmla="*/ 4014321 w 8464028"/>
              <a:gd name="connsiteY772" fmla="*/ 7232145 h 9153214"/>
              <a:gd name="connsiteX773" fmla="*/ 3982545 w 8464028"/>
              <a:gd name="connsiteY773" fmla="*/ 7165772 h 9153214"/>
              <a:gd name="connsiteX774" fmla="*/ 3994799 w 8464028"/>
              <a:gd name="connsiteY774" fmla="*/ 7157006 h 9153214"/>
              <a:gd name="connsiteX775" fmla="*/ 4043223 w 8464028"/>
              <a:gd name="connsiteY775" fmla="*/ 7205846 h 9153214"/>
              <a:gd name="connsiteX776" fmla="*/ 4083617 w 8464028"/>
              <a:gd name="connsiteY776" fmla="*/ 7263786 h 9153214"/>
              <a:gd name="connsiteX777" fmla="*/ 4118349 w 8464028"/>
              <a:gd name="connsiteY777" fmla="*/ 7271718 h 9153214"/>
              <a:gd name="connsiteX778" fmla="*/ 4109731 w 8464028"/>
              <a:gd name="connsiteY778" fmla="*/ 7251013 h 9153214"/>
              <a:gd name="connsiteX779" fmla="*/ 4072293 w 8464028"/>
              <a:gd name="connsiteY779" fmla="*/ 7183888 h 9153214"/>
              <a:gd name="connsiteX780" fmla="*/ 4086575 w 8464028"/>
              <a:gd name="connsiteY780" fmla="*/ 7172117 h 9153214"/>
              <a:gd name="connsiteX781" fmla="*/ 4139815 w 8464028"/>
              <a:gd name="connsiteY781" fmla="*/ 7232812 h 9153214"/>
              <a:gd name="connsiteX782" fmla="*/ 4157392 w 8464028"/>
              <a:gd name="connsiteY782" fmla="*/ 7282321 h 9153214"/>
              <a:gd name="connsiteX783" fmla="*/ 4264210 w 8464028"/>
              <a:gd name="connsiteY783" fmla="*/ 7323730 h 9153214"/>
              <a:gd name="connsiteX784" fmla="*/ 3662597 w 8464028"/>
              <a:gd name="connsiteY784" fmla="*/ 6759357 h 9153214"/>
              <a:gd name="connsiteX785" fmla="*/ 3661836 w 8464028"/>
              <a:gd name="connsiteY785" fmla="*/ 6760358 h 9153214"/>
              <a:gd name="connsiteX786" fmla="*/ 3674681 w 8464028"/>
              <a:gd name="connsiteY786" fmla="*/ 6797176 h 9153214"/>
              <a:gd name="connsiteX787" fmla="*/ 3660484 w 8464028"/>
              <a:gd name="connsiteY787" fmla="*/ 6802520 h 9153214"/>
              <a:gd name="connsiteX788" fmla="*/ 3644258 w 8464028"/>
              <a:gd name="connsiteY788" fmla="*/ 6783818 h 9153214"/>
              <a:gd name="connsiteX789" fmla="*/ 3641385 w 8464028"/>
              <a:gd name="connsiteY789" fmla="*/ 6787742 h 9153214"/>
              <a:gd name="connsiteX790" fmla="*/ 3634794 w 8464028"/>
              <a:gd name="connsiteY790" fmla="*/ 6799431 h 9153214"/>
              <a:gd name="connsiteX791" fmla="*/ 3646203 w 8464028"/>
              <a:gd name="connsiteY791" fmla="*/ 6802018 h 9153214"/>
              <a:gd name="connsiteX792" fmla="*/ 3694203 w 8464028"/>
              <a:gd name="connsiteY792" fmla="*/ 6895274 h 9153214"/>
              <a:gd name="connsiteX793" fmla="*/ 3744316 w 8464028"/>
              <a:gd name="connsiteY793" fmla="*/ 7005644 h 9153214"/>
              <a:gd name="connsiteX794" fmla="*/ 3727837 w 8464028"/>
              <a:gd name="connsiteY794" fmla="*/ 7015913 h 9153214"/>
              <a:gd name="connsiteX795" fmla="*/ 3665047 w 8464028"/>
              <a:gd name="connsiteY795" fmla="*/ 6921155 h 9153214"/>
              <a:gd name="connsiteX796" fmla="*/ 3627019 w 8464028"/>
              <a:gd name="connsiteY796" fmla="*/ 6814457 h 9153214"/>
              <a:gd name="connsiteX797" fmla="*/ 3602258 w 8464028"/>
              <a:gd name="connsiteY797" fmla="*/ 6876572 h 9153214"/>
              <a:gd name="connsiteX798" fmla="*/ 3600231 w 8464028"/>
              <a:gd name="connsiteY798" fmla="*/ 6884253 h 9153214"/>
              <a:gd name="connsiteX799" fmla="*/ 3644004 w 8464028"/>
              <a:gd name="connsiteY799" fmla="*/ 6969243 h 9153214"/>
              <a:gd name="connsiteX800" fmla="*/ 3632006 w 8464028"/>
              <a:gd name="connsiteY800" fmla="*/ 6975420 h 9153214"/>
              <a:gd name="connsiteX801" fmla="*/ 3599554 w 8464028"/>
              <a:gd name="connsiteY801" fmla="*/ 6942527 h 9153214"/>
              <a:gd name="connsiteX802" fmla="*/ 3604285 w 8464028"/>
              <a:gd name="connsiteY802" fmla="*/ 7010486 h 9153214"/>
              <a:gd name="connsiteX803" fmla="*/ 3585271 w 8464028"/>
              <a:gd name="connsiteY803" fmla="*/ 7015244 h 9153214"/>
              <a:gd name="connsiteX804" fmla="*/ 3562961 w 8464028"/>
              <a:gd name="connsiteY804" fmla="*/ 6947537 h 9153214"/>
              <a:gd name="connsiteX805" fmla="*/ 3568117 w 8464028"/>
              <a:gd name="connsiteY805" fmla="*/ 6880914 h 9153214"/>
              <a:gd name="connsiteX806" fmla="*/ 3569384 w 8464028"/>
              <a:gd name="connsiteY806" fmla="*/ 6858456 h 9153214"/>
              <a:gd name="connsiteX807" fmla="*/ 3627949 w 8464028"/>
              <a:gd name="connsiteY807" fmla="*/ 6731555 h 9153214"/>
              <a:gd name="connsiteX808" fmla="*/ 3578934 w 8464028"/>
              <a:gd name="connsiteY808" fmla="*/ 6692150 h 9153214"/>
              <a:gd name="connsiteX809" fmla="*/ 3395721 w 8464028"/>
              <a:gd name="connsiteY809" fmla="*/ 6555815 h 9153214"/>
              <a:gd name="connsiteX810" fmla="*/ 3432143 w 8464028"/>
              <a:gd name="connsiteY810" fmla="*/ 6625526 h 9153214"/>
              <a:gd name="connsiteX811" fmla="*/ 3417439 w 8464028"/>
              <a:gd name="connsiteY811" fmla="*/ 6634292 h 9153214"/>
              <a:gd name="connsiteX812" fmla="*/ 3368339 w 8464028"/>
              <a:gd name="connsiteY812" fmla="*/ 6563494 h 9153214"/>
              <a:gd name="connsiteX813" fmla="*/ 3364537 w 8464028"/>
              <a:gd name="connsiteY813" fmla="*/ 6576854 h 9153214"/>
              <a:gd name="connsiteX814" fmla="*/ 3415409 w 8464028"/>
              <a:gd name="connsiteY814" fmla="*/ 6679459 h 9153214"/>
              <a:gd name="connsiteX815" fmla="*/ 3469918 w 8464028"/>
              <a:gd name="connsiteY815" fmla="*/ 6819550 h 9153214"/>
              <a:gd name="connsiteX816" fmla="*/ 3448621 w 8464028"/>
              <a:gd name="connsiteY816" fmla="*/ 6828985 h 9153214"/>
              <a:gd name="connsiteX817" fmla="*/ 3382706 w 8464028"/>
              <a:gd name="connsiteY817" fmla="*/ 6697827 h 9153214"/>
              <a:gd name="connsiteX818" fmla="*/ 3351437 w 8464028"/>
              <a:gd name="connsiteY818" fmla="*/ 6628449 h 9153214"/>
              <a:gd name="connsiteX819" fmla="*/ 3342310 w 8464028"/>
              <a:gd name="connsiteY819" fmla="*/ 6672278 h 9153214"/>
              <a:gd name="connsiteX820" fmla="*/ 3354817 w 8464028"/>
              <a:gd name="connsiteY820" fmla="*/ 6677539 h 9153214"/>
              <a:gd name="connsiteX821" fmla="*/ 3389974 w 8464028"/>
              <a:gd name="connsiteY821" fmla="*/ 6756602 h 9153214"/>
              <a:gd name="connsiteX822" fmla="*/ 3424031 w 8464028"/>
              <a:gd name="connsiteY822" fmla="*/ 6852779 h 9153214"/>
              <a:gd name="connsiteX823" fmla="*/ 3410003 w 8464028"/>
              <a:gd name="connsiteY823" fmla="*/ 6859875 h 9153214"/>
              <a:gd name="connsiteX824" fmla="*/ 3356930 w 8464028"/>
              <a:gd name="connsiteY824" fmla="*/ 6771212 h 9153214"/>
              <a:gd name="connsiteX825" fmla="*/ 3343578 w 8464028"/>
              <a:gd name="connsiteY825" fmla="*/ 6740320 h 9153214"/>
              <a:gd name="connsiteX826" fmla="*/ 3374761 w 8464028"/>
              <a:gd name="connsiteY826" fmla="*/ 6911136 h 9153214"/>
              <a:gd name="connsiteX827" fmla="*/ 3350424 w 8464028"/>
              <a:gd name="connsiteY827" fmla="*/ 6920153 h 9153214"/>
              <a:gd name="connsiteX828" fmla="*/ 3308253 w 8464028"/>
              <a:gd name="connsiteY828" fmla="*/ 6504804 h 9153214"/>
              <a:gd name="connsiteX829" fmla="*/ 3311887 w 8464028"/>
              <a:gd name="connsiteY829" fmla="*/ 6496705 h 9153214"/>
              <a:gd name="connsiteX830" fmla="*/ 3199153 w 8464028"/>
              <a:gd name="connsiteY830" fmla="*/ 6422818 h 9153214"/>
              <a:gd name="connsiteX831" fmla="*/ 3218507 w 8464028"/>
              <a:gd name="connsiteY831" fmla="*/ 6467235 h 9153214"/>
              <a:gd name="connsiteX832" fmla="*/ 3201351 w 8464028"/>
              <a:gd name="connsiteY832" fmla="*/ 6477169 h 9153214"/>
              <a:gd name="connsiteX833" fmla="*/ 3177689 w 8464028"/>
              <a:gd name="connsiteY833" fmla="*/ 6428746 h 9153214"/>
              <a:gd name="connsiteX834" fmla="*/ 3189773 w 8464028"/>
              <a:gd name="connsiteY834" fmla="*/ 6416723 h 9153214"/>
              <a:gd name="connsiteX835" fmla="*/ 3118787 w 8464028"/>
              <a:gd name="connsiteY835" fmla="*/ 6370138 h 9153214"/>
              <a:gd name="connsiteX836" fmla="*/ 3165773 w 8464028"/>
              <a:gd name="connsiteY836" fmla="*/ 6451288 h 9153214"/>
              <a:gd name="connsiteX837" fmla="*/ 3252394 w 8464028"/>
              <a:gd name="connsiteY837" fmla="*/ 6615425 h 9153214"/>
              <a:gd name="connsiteX838" fmla="*/ 3236928 w 8464028"/>
              <a:gd name="connsiteY838" fmla="*/ 6625693 h 9153214"/>
              <a:gd name="connsiteX839" fmla="*/ 3135265 w 8464028"/>
              <a:gd name="connsiteY839" fmla="*/ 6473829 h 9153214"/>
              <a:gd name="connsiteX840" fmla="*/ 3059800 w 8464028"/>
              <a:gd name="connsiteY840" fmla="*/ 6333237 h 9153214"/>
              <a:gd name="connsiteX841" fmla="*/ 3055997 w 8464028"/>
              <a:gd name="connsiteY841" fmla="*/ 6330899 h 9153214"/>
              <a:gd name="connsiteX842" fmla="*/ 3047885 w 8464028"/>
              <a:gd name="connsiteY842" fmla="*/ 6354944 h 9153214"/>
              <a:gd name="connsiteX843" fmla="*/ 3150308 w 8464028"/>
              <a:gd name="connsiteY843" fmla="*/ 6565917 h 9153214"/>
              <a:gd name="connsiteX844" fmla="*/ 3243183 w 8464028"/>
              <a:gd name="connsiteY844" fmla="*/ 6758105 h 9153214"/>
              <a:gd name="connsiteX845" fmla="*/ 3221801 w 8464028"/>
              <a:gd name="connsiteY845" fmla="*/ 6770877 h 9153214"/>
              <a:gd name="connsiteX846" fmla="*/ 3125802 w 8464028"/>
              <a:gd name="connsiteY846" fmla="*/ 6577270 h 9153214"/>
              <a:gd name="connsiteX847" fmla="*/ 3033602 w 8464028"/>
              <a:gd name="connsiteY847" fmla="*/ 6397522 h 9153214"/>
              <a:gd name="connsiteX848" fmla="*/ 3022784 w 8464028"/>
              <a:gd name="connsiteY848" fmla="*/ 6429748 h 9153214"/>
              <a:gd name="connsiteX849" fmla="*/ 3083969 w 8464028"/>
              <a:gd name="connsiteY849" fmla="*/ 6538365 h 9153214"/>
              <a:gd name="connsiteX850" fmla="*/ 3126816 w 8464028"/>
              <a:gd name="connsiteY850" fmla="*/ 6683216 h 9153214"/>
              <a:gd name="connsiteX851" fmla="*/ 3105603 w 8464028"/>
              <a:gd name="connsiteY851" fmla="*/ 6687808 h 9153214"/>
              <a:gd name="connsiteX852" fmla="*/ 3052195 w 8464028"/>
              <a:gd name="connsiteY852" fmla="*/ 6566584 h 9153214"/>
              <a:gd name="connsiteX853" fmla="*/ 3007574 w 8464028"/>
              <a:gd name="connsiteY853" fmla="*/ 6480676 h 9153214"/>
              <a:gd name="connsiteX854" fmla="*/ 3298873 w 8464028"/>
              <a:gd name="connsiteY854" fmla="*/ 7098732 h 9153214"/>
              <a:gd name="connsiteX855" fmla="*/ 3268281 w 8464028"/>
              <a:gd name="connsiteY855" fmla="*/ 7131959 h 9153214"/>
              <a:gd name="connsiteX856" fmla="*/ 2983742 w 8464028"/>
              <a:gd name="connsiteY856" fmla="*/ 6286817 h 9153214"/>
              <a:gd name="connsiteX857" fmla="*/ 2697259 w 8464028"/>
              <a:gd name="connsiteY857" fmla="*/ 6153156 h 9153214"/>
              <a:gd name="connsiteX858" fmla="*/ 4055517 w 8464028"/>
              <a:gd name="connsiteY858" fmla="*/ 5618002 h 9153214"/>
              <a:gd name="connsiteX859" fmla="*/ 4067644 w 8464028"/>
              <a:gd name="connsiteY859" fmla="*/ 5622177 h 9153214"/>
              <a:gd name="connsiteX860" fmla="*/ 4071954 w 8464028"/>
              <a:gd name="connsiteY860" fmla="*/ 5626434 h 9153214"/>
              <a:gd name="connsiteX861" fmla="*/ 4043815 w 8464028"/>
              <a:gd name="connsiteY861" fmla="*/ 5633364 h 9153214"/>
              <a:gd name="connsiteX862" fmla="*/ 4045927 w 8464028"/>
              <a:gd name="connsiteY862" fmla="*/ 5625850 h 9153214"/>
              <a:gd name="connsiteX863" fmla="*/ 4055517 w 8464028"/>
              <a:gd name="connsiteY863" fmla="*/ 5618002 h 9153214"/>
              <a:gd name="connsiteX864" fmla="*/ 3109352 w 8464028"/>
              <a:gd name="connsiteY864" fmla="*/ 5963791 h 9153214"/>
              <a:gd name="connsiteX865" fmla="*/ 3122673 w 8464028"/>
              <a:gd name="connsiteY865" fmla="*/ 5962302 h 9153214"/>
              <a:gd name="connsiteX866" fmla="*/ 3168140 w 8464028"/>
              <a:gd name="connsiteY866" fmla="*/ 5977414 h 9153214"/>
              <a:gd name="connsiteX867" fmla="*/ 3216224 w 8464028"/>
              <a:gd name="connsiteY867" fmla="*/ 6002543 h 9153214"/>
              <a:gd name="connsiteX868" fmla="*/ 3194337 w 8464028"/>
              <a:gd name="connsiteY868" fmla="*/ 6038360 h 9153214"/>
              <a:gd name="connsiteX869" fmla="*/ 3175829 w 8464028"/>
              <a:gd name="connsiteY869" fmla="*/ 6027005 h 9153214"/>
              <a:gd name="connsiteX870" fmla="*/ 3155125 w 8464028"/>
              <a:gd name="connsiteY870" fmla="*/ 6018657 h 9153214"/>
              <a:gd name="connsiteX871" fmla="*/ 3108223 w 8464028"/>
              <a:gd name="connsiteY871" fmla="*/ 5995947 h 9153214"/>
              <a:gd name="connsiteX872" fmla="*/ 3109352 w 8464028"/>
              <a:gd name="connsiteY872" fmla="*/ 5963791 h 9153214"/>
              <a:gd name="connsiteX873" fmla="*/ 796036 w 8464028"/>
              <a:gd name="connsiteY873" fmla="*/ 6832793 h 9153214"/>
              <a:gd name="connsiteX874" fmla="*/ 804698 w 8464028"/>
              <a:gd name="connsiteY874" fmla="*/ 6835914 h 9153214"/>
              <a:gd name="connsiteX875" fmla="*/ 813655 w 8464028"/>
              <a:gd name="connsiteY875" fmla="*/ 6878492 h 9153214"/>
              <a:gd name="connsiteX876" fmla="*/ 793373 w 8464028"/>
              <a:gd name="connsiteY876" fmla="*/ 6880913 h 9153214"/>
              <a:gd name="connsiteX877" fmla="*/ 788894 w 8464028"/>
              <a:gd name="connsiteY877" fmla="*/ 6838752 h 9153214"/>
              <a:gd name="connsiteX878" fmla="*/ 796036 w 8464028"/>
              <a:gd name="connsiteY878" fmla="*/ 6832793 h 9153214"/>
              <a:gd name="connsiteX879" fmla="*/ 131441 w 8464028"/>
              <a:gd name="connsiteY879" fmla="*/ 7080802 h 9153214"/>
              <a:gd name="connsiteX880" fmla="*/ 141476 w 8464028"/>
              <a:gd name="connsiteY880" fmla="*/ 7083285 h 9153214"/>
              <a:gd name="connsiteX881" fmla="*/ 165561 w 8464028"/>
              <a:gd name="connsiteY881" fmla="*/ 7130456 h 9153214"/>
              <a:gd name="connsiteX882" fmla="*/ 135899 w 8464028"/>
              <a:gd name="connsiteY882" fmla="*/ 7142896 h 9153214"/>
              <a:gd name="connsiteX883" fmla="*/ 125082 w 8464028"/>
              <a:gd name="connsiteY883" fmla="*/ 7088962 h 9153214"/>
              <a:gd name="connsiteX884" fmla="*/ 131441 w 8464028"/>
              <a:gd name="connsiteY884" fmla="*/ 7080802 h 9153214"/>
              <a:gd name="connsiteX885" fmla="*/ 3850522 w 8464028"/>
              <a:gd name="connsiteY885" fmla="*/ 5647211 h 9153214"/>
              <a:gd name="connsiteX886" fmla="*/ 3864318 w 8464028"/>
              <a:gd name="connsiteY886" fmla="*/ 5651980 h 9153214"/>
              <a:gd name="connsiteX887" fmla="*/ 3978320 w 8464028"/>
              <a:gd name="connsiteY887" fmla="*/ 5878899 h 9153214"/>
              <a:gd name="connsiteX888" fmla="*/ 4093167 w 8464028"/>
              <a:gd name="connsiteY888" fmla="*/ 6067997 h 9153214"/>
              <a:gd name="connsiteX889" fmla="*/ 4074407 w 8464028"/>
              <a:gd name="connsiteY889" fmla="*/ 6084278 h 9153214"/>
              <a:gd name="connsiteX890" fmla="*/ 3920009 w 8464028"/>
              <a:gd name="connsiteY890" fmla="*/ 5871803 h 9153214"/>
              <a:gd name="connsiteX891" fmla="*/ 3843191 w 8464028"/>
              <a:gd name="connsiteY891" fmla="*/ 5660663 h 9153214"/>
              <a:gd name="connsiteX892" fmla="*/ 3850522 w 8464028"/>
              <a:gd name="connsiteY892" fmla="*/ 5647211 h 9153214"/>
              <a:gd name="connsiteX893" fmla="*/ 1131354 w 8464028"/>
              <a:gd name="connsiteY893" fmla="*/ 6689811 h 9153214"/>
              <a:gd name="connsiteX894" fmla="*/ 1142308 w 8464028"/>
              <a:gd name="connsiteY894" fmla="*/ 6695739 h 9153214"/>
              <a:gd name="connsiteX895" fmla="*/ 1164364 w 8464028"/>
              <a:gd name="connsiteY895" fmla="*/ 6806275 h 9153214"/>
              <a:gd name="connsiteX896" fmla="*/ 1134365 w 8464028"/>
              <a:gd name="connsiteY896" fmla="*/ 6810534 h 9153214"/>
              <a:gd name="connsiteX897" fmla="*/ 1121857 w 8464028"/>
              <a:gd name="connsiteY897" fmla="*/ 6696908 h 9153214"/>
              <a:gd name="connsiteX898" fmla="*/ 1131354 w 8464028"/>
              <a:gd name="connsiteY898" fmla="*/ 6689811 h 9153214"/>
              <a:gd name="connsiteX899" fmla="*/ 730255 w 8464028"/>
              <a:gd name="connsiteY899" fmla="*/ 6837093 h 9153214"/>
              <a:gd name="connsiteX900" fmla="*/ 740640 w 8464028"/>
              <a:gd name="connsiteY900" fmla="*/ 6840756 h 9153214"/>
              <a:gd name="connsiteX901" fmla="*/ 761766 w 8464028"/>
              <a:gd name="connsiteY901" fmla="*/ 6891015 h 9153214"/>
              <a:gd name="connsiteX902" fmla="*/ 773006 w 8464028"/>
              <a:gd name="connsiteY902" fmla="*/ 6966489 h 9153214"/>
              <a:gd name="connsiteX903" fmla="*/ 754415 w 8464028"/>
              <a:gd name="connsiteY903" fmla="*/ 6970161 h 9153214"/>
              <a:gd name="connsiteX904" fmla="*/ 731006 w 8464028"/>
              <a:gd name="connsiteY904" fmla="*/ 6911804 h 9153214"/>
              <a:gd name="connsiteX905" fmla="*/ 721963 w 8464028"/>
              <a:gd name="connsiteY905" fmla="*/ 6843761 h 9153214"/>
              <a:gd name="connsiteX906" fmla="*/ 730255 w 8464028"/>
              <a:gd name="connsiteY906" fmla="*/ 6837093 h 9153214"/>
              <a:gd name="connsiteX907" fmla="*/ 2772134 w 8464028"/>
              <a:gd name="connsiteY907" fmla="*/ 6041951 h 9153214"/>
              <a:gd name="connsiteX908" fmla="*/ 2772048 w 8464028"/>
              <a:gd name="connsiteY908" fmla="*/ 6042034 h 9153214"/>
              <a:gd name="connsiteX909" fmla="*/ 2776613 w 8464028"/>
              <a:gd name="connsiteY909" fmla="*/ 6050966 h 9153214"/>
              <a:gd name="connsiteX910" fmla="*/ 2732162 w 8464028"/>
              <a:gd name="connsiteY910" fmla="*/ 6094296 h 9153214"/>
              <a:gd name="connsiteX911" fmla="*/ 2719315 w 8464028"/>
              <a:gd name="connsiteY911" fmla="*/ 6088704 h 9153214"/>
              <a:gd name="connsiteX912" fmla="*/ 2703005 w 8464028"/>
              <a:gd name="connsiteY912" fmla="*/ 6104650 h 9153214"/>
              <a:gd name="connsiteX913" fmla="*/ 2705119 w 8464028"/>
              <a:gd name="connsiteY913" fmla="*/ 6109324 h 9153214"/>
              <a:gd name="connsiteX914" fmla="*/ 2736640 w 8464028"/>
              <a:gd name="connsiteY914" fmla="*/ 6119343 h 9153214"/>
              <a:gd name="connsiteX915" fmla="*/ 2762247 w 8464028"/>
              <a:gd name="connsiteY915" fmla="*/ 6098973 h 9153214"/>
              <a:gd name="connsiteX916" fmla="*/ 2773232 w 8464028"/>
              <a:gd name="connsiteY916" fmla="*/ 6101226 h 9153214"/>
              <a:gd name="connsiteX917" fmla="*/ 2826387 w 8464028"/>
              <a:gd name="connsiteY917" fmla="*/ 6045624 h 9153214"/>
              <a:gd name="connsiteX918" fmla="*/ 2802050 w 8464028"/>
              <a:gd name="connsiteY918" fmla="*/ 6038527 h 9153214"/>
              <a:gd name="connsiteX919" fmla="*/ 2794529 w 8464028"/>
              <a:gd name="connsiteY919" fmla="*/ 6043870 h 9153214"/>
              <a:gd name="connsiteX920" fmla="*/ 2772134 w 8464028"/>
              <a:gd name="connsiteY920" fmla="*/ 6041951 h 9153214"/>
              <a:gd name="connsiteX921" fmla="*/ 3029292 w 8464028"/>
              <a:gd name="connsiteY921" fmla="*/ 5935170 h 9153214"/>
              <a:gd name="connsiteX922" fmla="*/ 3048982 w 8464028"/>
              <a:gd name="connsiteY922" fmla="*/ 5938009 h 9153214"/>
              <a:gd name="connsiteX923" fmla="*/ 3061575 w 8464028"/>
              <a:gd name="connsiteY923" fmla="*/ 5949531 h 9153214"/>
              <a:gd name="connsiteX924" fmla="*/ 3069857 w 8464028"/>
              <a:gd name="connsiteY924" fmla="*/ 5947442 h 9153214"/>
              <a:gd name="connsiteX925" fmla="*/ 3073575 w 8464028"/>
              <a:gd name="connsiteY925" fmla="*/ 5947609 h 9153214"/>
              <a:gd name="connsiteX926" fmla="*/ 3086842 w 8464028"/>
              <a:gd name="connsiteY926" fmla="*/ 5966812 h 9153214"/>
              <a:gd name="connsiteX927" fmla="*/ 3086082 w 8464028"/>
              <a:gd name="connsiteY927" fmla="*/ 5968732 h 9153214"/>
              <a:gd name="connsiteX928" fmla="*/ 3074926 w 8464028"/>
              <a:gd name="connsiteY928" fmla="*/ 5976830 h 9153214"/>
              <a:gd name="connsiteX929" fmla="*/ 3067321 w 8464028"/>
              <a:gd name="connsiteY929" fmla="*/ 5976162 h 9153214"/>
              <a:gd name="connsiteX930" fmla="*/ 3059377 w 8464028"/>
              <a:gd name="connsiteY930" fmla="*/ 5972406 h 9153214"/>
              <a:gd name="connsiteX931" fmla="*/ 3054560 w 8464028"/>
              <a:gd name="connsiteY931" fmla="*/ 5977999 h 9153214"/>
              <a:gd name="connsiteX932" fmla="*/ 3054475 w 8464028"/>
              <a:gd name="connsiteY932" fmla="*/ 5999456 h 9153214"/>
              <a:gd name="connsiteX933" fmla="*/ 3061659 w 8464028"/>
              <a:gd name="connsiteY933" fmla="*/ 6002043 h 9153214"/>
              <a:gd name="connsiteX934" fmla="*/ 3128758 w 8464028"/>
              <a:gd name="connsiteY934" fmla="*/ 6030094 h 9153214"/>
              <a:gd name="connsiteX935" fmla="*/ 3136786 w 8464028"/>
              <a:gd name="connsiteY935" fmla="*/ 6049464 h 9153214"/>
              <a:gd name="connsiteX936" fmla="*/ 3132392 w 8464028"/>
              <a:gd name="connsiteY936" fmla="*/ 6059816 h 9153214"/>
              <a:gd name="connsiteX937" fmla="*/ 3112786 w 8464028"/>
              <a:gd name="connsiteY937" fmla="*/ 6067748 h 9153214"/>
              <a:gd name="connsiteX938" fmla="*/ 3045686 w 8464028"/>
              <a:gd name="connsiteY938" fmla="*/ 6042535 h 9153214"/>
              <a:gd name="connsiteX939" fmla="*/ 3000390 w 8464028"/>
              <a:gd name="connsiteY939" fmla="*/ 6019158 h 9153214"/>
              <a:gd name="connsiteX940" fmla="*/ 2971742 w 8464028"/>
              <a:gd name="connsiteY940" fmla="*/ 6027090 h 9153214"/>
              <a:gd name="connsiteX941" fmla="*/ 3012222 w 8464028"/>
              <a:gd name="connsiteY941" fmla="*/ 6044038 h 9153214"/>
              <a:gd name="connsiteX942" fmla="*/ 3065462 w 8464028"/>
              <a:gd name="connsiteY942" fmla="*/ 6084027 h 9153214"/>
              <a:gd name="connsiteX943" fmla="*/ 3060222 w 8464028"/>
              <a:gd name="connsiteY943" fmla="*/ 6094881 h 9153214"/>
              <a:gd name="connsiteX944" fmla="*/ 2989067 w 8464028"/>
              <a:gd name="connsiteY944" fmla="*/ 6078851 h 9153214"/>
              <a:gd name="connsiteX945" fmla="*/ 2925346 w 8464028"/>
              <a:gd name="connsiteY945" fmla="*/ 6041699 h 9153214"/>
              <a:gd name="connsiteX946" fmla="*/ 2885206 w 8464028"/>
              <a:gd name="connsiteY946" fmla="*/ 6059065 h 9153214"/>
              <a:gd name="connsiteX947" fmla="*/ 2878952 w 8464028"/>
              <a:gd name="connsiteY947" fmla="*/ 6062823 h 9153214"/>
              <a:gd name="connsiteX948" fmla="*/ 2881572 w 8464028"/>
              <a:gd name="connsiteY948" fmla="*/ 6063740 h 9153214"/>
              <a:gd name="connsiteX949" fmla="*/ 2977152 w 8464028"/>
              <a:gd name="connsiteY949" fmla="*/ 6102145 h 9153214"/>
              <a:gd name="connsiteX950" fmla="*/ 3011629 w 8464028"/>
              <a:gd name="connsiteY950" fmla="*/ 6140382 h 9153214"/>
              <a:gd name="connsiteX951" fmla="*/ 2932107 w 8464028"/>
              <a:gd name="connsiteY951" fmla="*/ 6136040 h 9153214"/>
              <a:gd name="connsiteX952" fmla="*/ 2856811 w 8464028"/>
              <a:gd name="connsiteY952" fmla="*/ 6099306 h 9153214"/>
              <a:gd name="connsiteX953" fmla="*/ 2847515 w 8464028"/>
              <a:gd name="connsiteY953" fmla="*/ 6082024 h 9153214"/>
              <a:gd name="connsiteX954" fmla="*/ 2828162 w 8464028"/>
              <a:gd name="connsiteY954" fmla="*/ 6094964 h 9153214"/>
              <a:gd name="connsiteX955" fmla="*/ 2874811 w 8464028"/>
              <a:gd name="connsiteY955" fmla="*/ 6120929 h 9153214"/>
              <a:gd name="connsiteX956" fmla="*/ 2915797 w 8464028"/>
              <a:gd name="connsiteY956" fmla="*/ 6165261 h 9153214"/>
              <a:gd name="connsiteX957" fmla="*/ 2910982 w 8464028"/>
              <a:gd name="connsiteY957" fmla="*/ 6173860 h 9153214"/>
              <a:gd name="connsiteX958" fmla="*/ 2849881 w 8464028"/>
              <a:gd name="connsiteY958" fmla="*/ 6158164 h 9153214"/>
              <a:gd name="connsiteX959" fmla="*/ 2789204 w 8464028"/>
              <a:gd name="connsiteY959" fmla="*/ 6114751 h 9153214"/>
              <a:gd name="connsiteX960" fmla="*/ 2788105 w 8464028"/>
              <a:gd name="connsiteY960" fmla="*/ 6112246 h 9153214"/>
              <a:gd name="connsiteX961" fmla="*/ 2782782 w 8464028"/>
              <a:gd name="connsiteY961" fmla="*/ 6113999 h 9153214"/>
              <a:gd name="connsiteX962" fmla="*/ 2780163 w 8464028"/>
              <a:gd name="connsiteY962" fmla="*/ 6124185 h 9153214"/>
              <a:gd name="connsiteX963" fmla="*/ 2773655 w 8464028"/>
              <a:gd name="connsiteY963" fmla="*/ 6132200 h 9153214"/>
              <a:gd name="connsiteX964" fmla="*/ 2935149 w 8464028"/>
              <a:gd name="connsiteY964" fmla="*/ 6208423 h 9153214"/>
              <a:gd name="connsiteX965" fmla="*/ 3183012 w 8464028"/>
              <a:gd name="connsiteY965" fmla="*/ 6084528 h 9153214"/>
              <a:gd name="connsiteX966" fmla="*/ 3440086 w 8464028"/>
              <a:gd name="connsiteY966" fmla="*/ 6063239 h 9153214"/>
              <a:gd name="connsiteX967" fmla="*/ 3439073 w 8464028"/>
              <a:gd name="connsiteY967" fmla="*/ 6084613 h 9153214"/>
              <a:gd name="connsiteX968" fmla="*/ 3420734 w 8464028"/>
              <a:gd name="connsiteY968" fmla="*/ 6087702 h 9153214"/>
              <a:gd name="connsiteX969" fmla="*/ 3441947 w 8464028"/>
              <a:gd name="connsiteY969" fmla="*/ 6114834 h 9153214"/>
              <a:gd name="connsiteX970" fmla="*/ 3434425 w 8464028"/>
              <a:gd name="connsiteY970" fmla="*/ 6125020 h 9153214"/>
              <a:gd name="connsiteX971" fmla="*/ 3374846 w 8464028"/>
              <a:gd name="connsiteY971" fmla="*/ 6094881 h 9153214"/>
              <a:gd name="connsiteX972" fmla="*/ 3333944 w 8464028"/>
              <a:gd name="connsiteY972" fmla="*/ 6099807 h 9153214"/>
              <a:gd name="connsiteX973" fmla="*/ 3375185 w 8464028"/>
              <a:gd name="connsiteY973" fmla="*/ 6126606 h 9153214"/>
              <a:gd name="connsiteX974" fmla="*/ 3452171 w 8464028"/>
              <a:gd name="connsiteY974" fmla="*/ 6196151 h 9153214"/>
              <a:gd name="connsiteX975" fmla="*/ 3441270 w 8464028"/>
              <a:gd name="connsiteY975" fmla="*/ 6209426 h 9153214"/>
              <a:gd name="connsiteX976" fmla="*/ 3348480 w 8464028"/>
              <a:gd name="connsiteY976" fmla="*/ 6159584 h 9153214"/>
              <a:gd name="connsiteX977" fmla="*/ 3274958 w 8464028"/>
              <a:gd name="connsiteY977" fmla="*/ 6106987 h 9153214"/>
              <a:gd name="connsiteX978" fmla="*/ 3209971 w 8464028"/>
              <a:gd name="connsiteY978" fmla="*/ 6118842 h 9153214"/>
              <a:gd name="connsiteX979" fmla="*/ 3273352 w 8464028"/>
              <a:gd name="connsiteY979" fmla="*/ 6159417 h 9153214"/>
              <a:gd name="connsiteX980" fmla="*/ 3333607 w 8464028"/>
              <a:gd name="connsiteY980" fmla="*/ 6231717 h 9153214"/>
              <a:gd name="connsiteX981" fmla="*/ 3332761 w 8464028"/>
              <a:gd name="connsiteY981" fmla="*/ 6237644 h 9153214"/>
              <a:gd name="connsiteX982" fmla="*/ 3337494 w 8464028"/>
              <a:gd name="connsiteY982" fmla="*/ 6237143 h 9153214"/>
              <a:gd name="connsiteX983" fmla="*/ 3397157 w 8464028"/>
              <a:gd name="connsiteY983" fmla="*/ 6271039 h 9153214"/>
              <a:gd name="connsiteX984" fmla="*/ 3381523 w 8464028"/>
              <a:gd name="connsiteY984" fmla="*/ 6295501 h 9153214"/>
              <a:gd name="connsiteX985" fmla="*/ 3329043 w 8464028"/>
              <a:gd name="connsiteY985" fmla="*/ 6250669 h 9153214"/>
              <a:gd name="connsiteX986" fmla="*/ 3328873 w 8464028"/>
              <a:gd name="connsiteY986" fmla="*/ 6241317 h 9153214"/>
              <a:gd name="connsiteX987" fmla="*/ 3323888 w 8464028"/>
              <a:gd name="connsiteY987" fmla="*/ 6241902 h 9153214"/>
              <a:gd name="connsiteX988" fmla="*/ 3237942 w 8464028"/>
              <a:gd name="connsiteY988" fmla="*/ 6188137 h 9153214"/>
              <a:gd name="connsiteX989" fmla="*/ 3165604 w 8464028"/>
              <a:gd name="connsiteY989" fmla="*/ 6131699 h 9153214"/>
              <a:gd name="connsiteX990" fmla="*/ 3163745 w 8464028"/>
              <a:gd name="connsiteY990" fmla="*/ 6132284 h 9153214"/>
              <a:gd name="connsiteX991" fmla="*/ 3114392 w 8464028"/>
              <a:gd name="connsiteY991" fmla="*/ 6152988 h 9153214"/>
              <a:gd name="connsiteX992" fmla="*/ 3176929 w 8464028"/>
              <a:gd name="connsiteY992" fmla="*/ 6191977 h 9153214"/>
              <a:gd name="connsiteX993" fmla="*/ 3245971 w 8464028"/>
              <a:gd name="connsiteY993" fmla="*/ 6264694 h 9153214"/>
              <a:gd name="connsiteX994" fmla="*/ 3244535 w 8464028"/>
              <a:gd name="connsiteY994" fmla="*/ 6269619 h 9153214"/>
              <a:gd name="connsiteX995" fmla="*/ 3254929 w 8464028"/>
              <a:gd name="connsiteY995" fmla="*/ 6266364 h 9153214"/>
              <a:gd name="connsiteX996" fmla="*/ 3347549 w 8464028"/>
              <a:gd name="connsiteY996" fmla="*/ 6321299 h 9153214"/>
              <a:gd name="connsiteX997" fmla="*/ 3328198 w 8464028"/>
              <a:gd name="connsiteY997" fmla="*/ 6357782 h 9153214"/>
              <a:gd name="connsiteX998" fmla="*/ 3241238 w 8464028"/>
              <a:gd name="connsiteY998" fmla="*/ 6282060 h 9153214"/>
              <a:gd name="connsiteX999" fmla="*/ 3241999 w 8464028"/>
              <a:gd name="connsiteY999" fmla="*/ 6273293 h 9153214"/>
              <a:gd name="connsiteX1000" fmla="*/ 3236761 w 8464028"/>
              <a:gd name="connsiteY1000" fmla="*/ 6276300 h 9153214"/>
              <a:gd name="connsiteX1001" fmla="*/ 3161632 w 8464028"/>
              <a:gd name="connsiteY1001" fmla="*/ 6235057 h 9153214"/>
              <a:gd name="connsiteX1002" fmla="*/ 3074503 w 8464028"/>
              <a:gd name="connsiteY1002" fmla="*/ 6172607 h 9153214"/>
              <a:gd name="connsiteX1003" fmla="*/ 3030729 w 8464028"/>
              <a:gd name="connsiteY1003" fmla="*/ 6196235 h 9153214"/>
              <a:gd name="connsiteX1004" fmla="*/ 3294225 w 8464028"/>
              <a:gd name="connsiteY1004" fmla="*/ 6358367 h 9153214"/>
              <a:gd name="connsiteX1005" fmla="*/ 3272084 w 8464028"/>
              <a:gd name="connsiteY1005" fmla="*/ 6385501 h 9153214"/>
              <a:gd name="connsiteX1006" fmla="*/ 2986024 w 8464028"/>
              <a:gd name="connsiteY1006" fmla="*/ 6221280 h 9153214"/>
              <a:gd name="connsiteX1007" fmla="*/ 2985941 w 8464028"/>
              <a:gd name="connsiteY1007" fmla="*/ 6221197 h 9153214"/>
              <a:gd name="connsiteX1008" fmla="*/ 2972079 w 8464028"/>
              <a:gd name="connsiteY1008" fmla="*/ 6228961 h 9153214"/>
              <a:gd name="connsiteX1009" fmla="*/ 2993292 w 8464028"/>
              <a:gd name="connsiteY1009" fmla="*/ 6240817 h 9153214"/>
              <a:gd name="connsiteX1010" fmla="*/ 3333353 w 8464028"/>
              <a:gd name="connsiteY1010" fmla="*/ 6452874 h 9153214"/>
              <a:gd name="connsiteX1011" fmla="*/ 3467468 w 8464028"/>
              <a:gd name="connsiteY1011" fmla="*/ 6365129 h 9153214"/>
              <a:gd name="connsiteX1012" fmla="*/ 3475834 w 8464028"/>
              <a:gd name="connsiteY1012" fmla="*/ 6379573 h 9153214"/>
              <a:gd name="connsiteX1013" fmla="*/ 3413550 w 8464028"/>
              <a:gd name="connsiteY1013" fmla="*/ 6431586 h 9153214"/>
              <a:gd name="connsiteX1014" fmla="*/ 3403495 w 8464028"/>
              <a:gd name="connsiteY1014" fmla="*/ 6439767 h 9153214"/>
              <a:gd name="connsiteX1015" fmla="*/ 3492229 w 8464028"/>
              <a:gd name="connsiteY1015" fmla="*/ 6486102 h 9153214"/>
              <a:gd name="connsiteX1016" fmla="*/ 3594992 w 8464028"/>
              <a:gd name="connsiteY1016" fmla="*/ 6557652 h 9153214"/>
              <a:gd name="connsiteX1017" fmla="*/ 3584596 w 8464028"/>
              <a:gd name="connsiteY1017" fmla="*/ 6571093 h 9153214"/>
              <a:gd name="connsiteX1018" fmla="*/ 3474312 w 8464028"/>
              <a:gd name="connsiteY1018" fmla="*/ 6507141 h 9153214"/>
              <a:gd name="connsiteX1019" fmla="*/ 3386001 w 8464028"/>
              <a:gd name="connsiteY1019" fmla="*/ 6454211 h 9153214"/>
              <a:gd name="connsiteX1020" fmla="*/ 3363944 w 8464028"/>
              <a:gd name="connsiteY1020" fmla="*/ 6473328 h 9153214"/>
              <a:gd name="connsiteX1021" fmla="*/ 3518510 w 8464028"/>
              <a:gd name="connsiteY1021" fmla="*/ 6581444 h 9153214"/>
              <a:gd name="connsiteX1022" fmla="*/ 4357509 w 8464028"/>
              <a:gd name="connsiteY1022" fmla="*/ 7338340 h 9153214"/>
              <a:gd name="connsiteX1023" fmla="*/ 3808965 w 8464028"/>
              <a:gd name="connsiteY1023" fmla="*/ 6384916 h 9153214"/>
              <a:gd name="connsiteX1024" fmla="*/ 3379326 w 8464028"/>
              <a:gd name="connsiteY1024" fmla="*/ 5991691 h 9153214"/>
              <a:gd name="connsiteX1025" fmla="*/ 3069096 w 8464028"/>
              <a:gd name="connsiteY1025" fmla="*/ 5925569 h 9153214"/>
              <a:gd name="connsiteX1026" fmla="*/ 3029292 w 8464028"/>
              <a:gd name="connsiteY1026" fmla="*/ 5935170 h 9153214"/>
              <a:gd name="connsiteX1027" fmla="*/ 3941834 w 8464028"/>
              <a:gd name="connsiteY1027" fmla="*/ 5557275 h 9153214"/>
              <a:gd name="connsiteX1028" fmla="*/ 3953053 w 8464028"/>
              <a:gd name="connsiteY1028" fmla="*/ 5559978 h 9153214"/>
              <a:gd name="connsiteX1029" fmla="*/ 3981784 w 8464028"/>
              <a:gd name="connsiteY1029" fmla="*/ 5668762 h 9153214"/>
              <a:gd name="connsiteX1030" fmla="*/ 3950348 w 8464028"/>
              <a:gd name="connsiteY1030" fmla="*/ 5674523 h 9153214"/>
              <a:gd name="connsiteX1031" fmla="*/ 3933532 w 8464028"/>
              <a:gd name="connsiteY1031" fmla="*/ 5565654 h 9153214"/>
              <a:gd name="connsiteX1032" fmla="*/ 3941834 w 8464028"/>
              <a:gd name="connsiteY1032" fmla="*/ 5557275 h 9153214"/>
              <a:gd name="connsiteX1033" fmla="*/ 113082 w 8464028"/>
              <a:gd name="connsiteY1033" fmla="*/ 7024428 h 9153214"/>
              <a:gd name="connsiteX1034" fmla="*/ 115278 w 8464028"/>
              <a:gd name="connsiteY1034" fmla="*/ 7032693 h 9153214"/>
              <a:gd name="connsiteX1035" fmla="*/ 113082 w 8464028"/>
              <a:gd name="connsiteY1035" fmla="*/ 7024428 h 9153214"/>
              <a:gd name="connsiteX1036" fmla="*/ 3735105 w 8464028"/>
              <a:gd name="connsiteY1036" fmla="*/ 5607274 h 9153214"/>
              <a:gd name="connsiteX1037" fmla="*/ 3750317 w 8464028"/>
              <a:gd name="connsiteY1037" fmla="*/ 5613912 h 9153214"/>
              <a:gd name="connsiteX1038" fmla="*/ 3854431 w 8464028"/>
              <a:gd name="connsiteY1038" fmla="*/ 5826220 h 9153214"/>
              <a:gd name="connsiteX1039" fmla="*/ 3977306 w 8464028"/>
              <a:gd name="connsiteY1039" fmla="*/ 6034605 h 9153214"/>
              <a:gd name="connsiteX1040" fmla="*/ 3952628 w 8464028"/>
              <a:gd name="connsiteY1040" fmla="*/ 6052805 h 9153214"/>
              <a:gd name="connsiteX1041" fmla="*/ 3726485 w 8464028"/>
              <a:gd name="connsiteY1041" fmla="*/ 5620173 h 9153214"/>
              <a:gd name="connsiteX1042" fmla="*/ 3735105 w 8464028"/>
              <a:gd name="connsiteY1042" fmla="*/ 5607274 h 9153214"/>
              <a:gd name="connsiteX1043" fmla="*/ 4774873 w 8464028"/>
              <a:gd name="connsiteY1043" fmla="*/ 5203415 h 9153214"/>
              <a:gd name="connsiteX1044" fmla="*/ 4812415 w 8464028"/>
              <a:gd name="connsiteY1044" fmla="*/ 5201901 h 9153214"/>
              <a:gd name="connsiteX1045" fmla="*/ 4809036 w 8464028"/>
              <a:gd name="connsiteY1045" fmla="*/ 5242643 h 9153214"/>
              <a:gd name="connsiteX1046" fmla="*/ 4756810 w 8464028"/>
              <a:gd name="connsiteY1046" fmla="*/ 5246149 h 9153214"/>
              <a:gd name="connsiteX1047" fmla="*/ 4740500 w 8464028"/>
              <a:gd name="connsiteY1047" fmla="*/ 5219016 h 9153214"/>
              <a:gd name="connsiteX1048" fmla="*/ 4774873 w 8464028"/>
              <a:gd name="connsiteY1048" fmla="*/ 5203415 h 9153214"/>
              <a:gd name="connsiteX1049" fmla="*/ 472199 w 8464028"/>
              <a:gd name="connsiteY1049" fmla="*/ 6855271 h 9153214"/>
              <a:gd name="connsiteX1050" fmla="*/ 484749 w 8464028"/>
              <a:gd name="connsiteY1050" fmla="*/ 6857536 h 9153214"/>
              <a:gd name="connsiteX1051" fmla="*/ 510524 w 8464028"/>
              <a:gd name="connsiteY1051" fmla="*/ 6900365 h 9153214"/>
              <a:gd name="connsiteX1052" fmla="*/ 538834 w 8464028"/>
              <a:gd name="connsiteY1052" fmla="*/ 6972498 h 9153214"/>
              <a:gd name="connsiteX1053" fmla="*/ 505706 w 8464028"/>
              <a:gd name="connsiteY1053" fmla="*/ 6984604 h 9153214"/>
              <a:gd name="connsiteX1054" fmla="*/ 481283 w 8464028"/>
              <a:gd name="connsiteY1054" fmla="*/ 6926079 h 9153214"/>
              <a:gd name="connsiteX1055" fmla="*/ 464973 w 8464028"/>
              <a:gd name="connsiteY1055" fmla="*/ 6865718 h 9153214"/>
              <a:gd name="connsiteX1056" fmla="*/ 472199 w 8464028"/>
              <a:gd name="connsiteY1056" fmla="*/ 6855271 h 9153214"/>
              <a:gd name="connsiteX1057" fmla="*/ 846370 w 8464028"/>
              <a:gd name="connsiteY1057" fmla="*/ 6709700 h 9153214"/>
              <a:gd name="connsiteX1058" fmla="*/ 855486 w 8464028"/>
              <a:gd name="connsiteY1058" fmla="*/ 6714605 h 9153214"/>
              <a:gd name="connsiteX1059" fmla="*/ 856838 w 8464028"/>
              <a:gd name="connsiteY1059" fmla="*/ 6755264 h 9153214"/>
              <a:gd name="connsiteX1060" fmla="*/ 841628 w 8464028"/>
              <a:gd name="connsiteY1060" fmla="*/ 6756600 h 9153214"/>
              <a:gd name="connsiteX1061" fmla="*/ 838078 w 8464028"/>
              <a:gd name="connsiteY1061" fmla="*/ 6715941 h 9153214"/>
              <a:gd name="connsiteX1062" fmla="*/ 846370 w 8464028"/>
              <a:gd name="connsiteY1062" fmla="*/ 6709700 h 9153214"/>
              <a:gd name="connsiteX1063" fmla="*/ 719828 w 8464028"/>
              <a:gd name="connsiteY1063" fmla="*/ 6756174 h 9153214"/>
              <a:gd name="connsiteX1064" fmla="*/ 730328 w 8464028"/>
              <a:gd name="connsiteY1064" fmla="*/ 6760441 h 9153214"/>
              <a:gd name="connsiteX1065" fmla="*/ 744610 w 8464028"/>
              <a:gd name="connsiteY1065" fmla="*/ 6800265 h 9153214"/>
              <a:gd name="connsiteX1066" fmla="*/ 718921 w 8464028"/>
              <a:gd name="connsiteY1066" fmla="*/ 6806861 h 9153214"/>
              <a:gd name="connsiteX1067" fmla="*/ 711990 w 8464028"/>
              <a:gd name="connsiteY1067" fmla="*/ 6763615 h 9153214"/>
              <a:gd name="connsiteX1068" fmla="*/ 719828 w 8464028"/>
              <a:gd name="connsiteY1068" fmla="*/ 6756174 h 9153214"/>
              <a:gd name="connsiteX1069" fmla="*/ 659913 w 8464028"/>
              <a:gd name="connsiteY1069" fmla="*/ 6751038 h 9153214"/>
              <a:gd name="connsiteX1070" fmla="*/ 667624 w 8464028"/>
              <a:gd name="connsiteY1070" fmla="*/ 6754681 h 9153214"/>
              <a:gd name="connsiteX1071" fmla="*/ 672693 w 8464028"/>
              <a:gd name="connsiteY1071" fmla="*/ 6778225 h 9153214"/>
              <a:gd name="connsiteX1072" fmla="*/ 650806 w 8464028"/>
              <a:gd name="connsiteY1072" fmla="*/ 6779643 h 9153214"/>
              <a:gd name="connsiteX1073" fmla="*/ 652835 w 8464028"/>
              <a:gd name="connsiteY1073" fmla="*/ 6755849 h 9153214"/>
              <a:gd name="connsiteX1074" fmla="*/ 659913 w 8464028"/>
              <a:gd name="connsiteY1074" fmla="*/ 6751038 h 9153214"/>
              <a:gd name="connsiteX1075" fmla="*/ 3664710 w 8464028"/>
              <a:gd name="connsiteY1075" fmla="*/ 5583261 h 9153214"/>
              <a:gd name="connsiteX1076" fmla="*/ 3679922 w 8464028"/>
              <a:gd name="connsiteY1076" fmla="*/ 5592454 h 9153214"/>
              <a:gd name="connsiteX1077" fmla="*/ 3756994 w 8464028"/>
              <a:gd name="connsiteY1077" fmla="*/ 5805263 h 9153214"/>
              <a:gd name="connsiteX1078" fmla="*/ 3851220 w 8464028"/>
              <a:gd name="connsiteY1078" fmla="*/ 5982673 h 9153214"/>
              <a:gd name="connsiteX1079" fmla="*/ 3824431 w 8464028"/>
              <a:gd name="connsiteY1079" fmla="*/ 6002209 h 9153214"/>
              <a:gd name="connsiteX1080" fmla="*/ 3653809 w 8464028"/>
              <a:gd name="connsiteY1080" fmla="*/ 5595544 h 9153214"/>
              <a:gd name="connsiteX1081" fmla="*/ 3664710 w 8464028"/>
              <a:gd name="connsiteY1081" fmla="*/ 5583261 h 9153214"/>
              <a:gd name="connsiteX1082" fmla="*/ 4730982 w 8464028"/>
              <a:gd name="connsiteY1082" fmla="*/ 5161901 h 9153214"/>
              <a:gd name="connsiteX1083" fmla="*/ 4773372 w 8464028"/>
              <a:gd name="connsiteY1083" fmla="*/ 5173933 h 9153214"/>
              <a:gd name="connsiteX1084" fmla="*/ 4770161 w 8464028"/>
              <a:gd name="connsiteY1084" fmla="*/ 5191215 h 9153214"/>
              <a:gd name="connsiteX1085" fmla="*/ 4701203 w 8464028"/>
              <a:gd name="connsiteY1085" fmla="*/ 5203238 h 9153214"/>
              <a:gd name="connsiteX1086" fmla="*/ 4690048 w 8464028"/>
              <a:gd name="connsiteY1086" fmla="*/ 5184119 h 9153214"/>
              <a:gd name="connsiteX1087" fmla="*/ 4730982 w 8464028"/>
              <a:gd name="connsiteY1087" fmla="*/ 5161901 h 9153214"/>
              <a:gd name="connsiteX1088" fmla="*/ 3810919 w 8464028"/>
              <a:gd name="connsiteY1088" fmla="*/ 5515667 h 9153214"/>
              <a:gd name="connsiteX1089" fmla="*/ 3823669 w 8464028"/>
              <a:gd name="connsiteY1089" fmla="*/ 5516649 h 9153214"/>
              <a:gd name="connsiteX1090" fmla="*/ 3855527 w 8464028"/>
              <a:gd name="connsiteY1090" fmla="*/ 5603393 h 9153214"/>
              <a:gd name="connsiteX1091" fmla="*/ 3827556 w 8464028"/>
              <a:gd name="connsiteY1091" fmla="*/ 5608819 h 9153214"/>
              <a:gd name="connsiteX1092" fmla="*/ 3803556 w 8464028"/>
              <a:gd name="connsiteY1092" fmla="*/ 5525833 h 9153214"/>
              <a:gd name="connsiteX1093" fmla="*/ 3810919 w 8464028"/>
              <a:gd name="connsiteY1093" fmla="*/ 5515667 h 9153214"/>
              <a:gd name="connsiteX1094" fmla="*/ 6046924 w 8464028"/>
              <a:gd name="connsiteY1094" fmla="*/ 4646815 h 9153214"/>
              <a:gd name="connsiteX1095" fmla="*/ 6060097 w 8464028"/>
              <a:gd name="connsiteY1095" fmla="*/ 4642119 h 9153214"/>
              <a:gd name="connsiteX1096" fmla="*/ 6106069 w 8464028"/>
              <a:gd name="connsiteY1096" fmla="*/ 4685867 h 9153214"/>
              <a:gd name="connsiteX1097" fmla="*/ 6095843 w 8464028"/>
              <a:gd name="connsiteY1097" fmla="*/ 4697554 h 9153214"/>
              <a:gd name="connsiteX1098" fmla="*/ 6044462 w 8464028"/>
              <a:gd name="connsiteY1098" fmla="*/ 4660404 h 9153214"/>
              <a:gd name="connsiteX1099" fmla="*/ 6046924 w 8464028"/>
              <a:gd name="connsiteY1099" fmla="*/ 4646815 h 9153214"/>
              <a:gd name="connsiteX1100" fmla="*/ 3575057 w 8464028"/>
              <a:gd name="connsiteY1100" fmla="*/ 5575768 h 9153214"/>
              <a:gd name="connsiteX1101" fmla="*/ 3585864 w 8464028"/>
              <a:gd name="connsiteY1101" fmla="*/ 5582269 h 9153214"/>
              <a:gd name="connsiteX1102" fmla="*/ 3644005 w 8464028"/>
              <a:gd name="connsiteY1102" fmla="*/ 5780635 h 9153214"/>
              <a:gd name="connsiteX1103" fmla="*/ 3747865 w 8464028"/>
              <a:gd name="connsiteY1103" fmla="*/ 5961969 h 9153214"/>
              <a:gd name="connsiteX1104" fmla="*/ 3724034 w 8464028"/>
              <a:gd name="connsiteY1104" fmla="*/ 5980002 h 9153214"/>
              <a:gd name="connsiteX1105" fmla="*/ 3565835 w 8464028"/>
              <a:gd name="connsiteY1105" fmla="*/ 5584106 h 9153214"/>
              <a:gd name="connsiteX1106" fmla="*/ 3575057 w 8464028"/>
              <a:gd name="connsiteY1106" fmla="*/ 5575768 h 9153214"/>
              <a:gd name="connsiteX1107" fmla="*/ 360859 w 8464028"/>
              <a:gd name="connsiteY1107" fmla="*/ 6800410 h 9153214"/>
              <a:gd name="connsiteX1108" fmla="*/ 371845 w 8464028"/>
              <a:gd name="connsiteY1108" fmla="*/ 6797425 h 9153214"/>
              <a:gd name="connsiteX1109" fmla="*/ 397536 w 8464028"/>
              <a:gd name="connsiteY1109" fmla="*/ 6849020 h 9153214"/>
              <a:gd name="connsiteX1110" fmla="*/ 373789 w 8464028"/>
              <a:gd name="connsiteY1110" fmla="*/ 6850524 h 9153214"/>
              <a:gd name="connsiteX1111" fmla="*/ 357732 w 8464028"/>
              <a:gd name="connsiteY1111" fmla="*/ 6811535 h 9153214"/>
              <a:gd name="connsiteX1112" fmla="*/ 360859 w 8464028"/>
              <a:gd name="connsiteY1112" fmla="*/ 6800410 h 9153214"/>
              <a:gd name="connsiteX1113" fmla="*/ 3719566 w 8464028"/>
              <a:gd name="connsiteY1113" fmla="*/ 5498949 h 9153214"/>
              <a:gd name="connsiteX1114" fmla="*/ 3731724 w 8464028"/>
              <a:gd name="connsiteY1114" fmla="*/ 5501621 h 9153214"/>
              <a:gd name="connsiteX1115" fmla="*/ 3753527 w 8464028"/>
              <a:gd name="connsiteY1115" fmla="*/ 5570164 h 9153214"/>
              <a:gd name="connsiteX1116" fmla="*/ 3722512 w 8464028"/>
              <a:gd name="connsiteY1116" fmla="*/ 5575590 h 9153214"/>
              <a:gd name="connsiteX1117" fmla="*/ 3710006 w 8464028"/>
              <a:gd name="connsiteY1117" fmla="*/ 5506797 h 9153214"/>
              <a:gd name="connsiteX1118" fmla="*/ 3719566 w 8464028"/>
              <a:gd name="connsiteY1118" fmla="*/ 5498949 h 9153214"/>
              <a:gd name="connsiteX1119" fmla="*/ 6323911 w 8464028"/>
              <a:gd name="connsiteY1119" fmla="*/ 4466723 h 9153214"/>
              <a:gd name="connsiteX1120" fmla="*/ 6338382 w 8464028"/>
              <a:gd name="connsiteY1120" fmla="*/ 4463374 h 9153214"/>
              <a:gd name="connsiteX1121" fmla="*/ 6347255 w 8464028"/>
              <a:gd name="connsiteY1121" fmla="*/ 4477900 h 9153214"/>
              <a:gd name="connsiteX1122" fmla="*/ 6321479 w 8464028"/>
              <a:gd name="connsiteY1122" fmla="*/ 4494514 h 9153214"/>
              <a:gd name="connsiteX1123" fmla="*/ 6311592 w 8464028"/>
              <a:gd name="connsiteY1123" fmla="*/ 4475396 h 9153214"/>
              <a:gd name="connsiteX1124" fmla="*/ 6323911 w 8464028"/>
              <a:gd name="connsiteY1124" fmla="*/ 4466723 h 9153214"/>
              <a:gd name="connsiteX1125" fmla="*/ 4634918 w 8464028"/>
              <a:gd name="connsiteY1125" fmla="*/ 5108020 h 9153214"/>
              <a:gd name="connsiteX1126" fmla="*/ 4673063 w 8464028"/>
              <a:gd name="connsiteY1126" fmla="*/ 5100798 h 9153214"/>
              <a:gd name="connsiteX1127" fmla="*/ 4732134 w 8464028"/>
              <a:gd name="connsiteY1127" fmla="*/ 5112820 h 9153214"/>
              <a:gd name="connsiteX1128" fmla="*/ 4731966 w 8464028"/>
              <a:gd name="connsiteY1128" fmla="*/ 5126012 h 9153214"/>
              <a:gd name="connsiteX1129" fmla="*/ 4670949 w 8464028"/>
              <a:gd name="connsiteY1129" fmla="*/ 5142376 h 9153214"/>
              <a:gd name="connsiteX1130" fmla="*/ 4610104 w 8464028"/>
              <a:gd name="connsiteY1130" fmla="*/ 5144629 h 9153214"/>
              <a:gd name="connsiteX1131" fmla="*/ 4603175 w 8464028"/>
              <a:gd name="connsiteY1131" fmla="*/ 5127765 h 9153214"/>
              <a:gd name="connsiteX1132" fmla="*/ 4634918 w 8464028"/>
              <a:gd name="connsiteY1132" fmla="*/ 5108020 h 9153214"/>
              <a:gd name="connsiteX1133" fmla="*/ 5908300 w 8464028"/>
              <a:gd name="connsiteY1133" fmla="*/ 4613817 h 9153214"/>
              <a:gd name="connsiteX1134" fmla="*/ 5920913 w 8464028"/>
              <a:gd name="connsiteY1134" fmla="*/ 4611063 h 9153214"/>
              <a:gd name="connsiteX1135" fmla="*/ 5944490 w 8464028"/>
              <a:gd name="connsiteY1135" fmla="*/ 4628595 h 9153214"/>
              <a:gd name="connsiteX1136" fmla="*/ 5971195 w 8464028"/>
              <a:gd name="connsiteY1136" fmla="*/ 4683196 h 9153214"/>
              <a:gd name="connsiteX1137" fmla="*/ 5964518 w 8464028"/>
              <a:gd name="connsiteY1137" fmla="*/ 4689707 h 9153214"/>
              <a:gd name="connsiteX1138" fmla="*/ 5962828 w 8464028"/>
              <a:gd name="connsiteY1138" fmla="*/ 4690209 h 9153214"/>
              <a:gd name="connsiteX1139" fmla="*/ 5939419 w 8464028"/>
              <a:gd name="connsiteY1139" fmla="*/ 4684282 h 9153214"/>
              <a:gd name="connsiteX1140" fmla="*/ 5904179 w 8464028"/>
              <a:gd name="connsiteY1140" fmla="*/ 4626341 h 9153214"/>
              <a:gd name="connsiteX1141" fmla="*/ 5908300 w 8464028"/>
              <a:gd name="connsiteY1141" fmla="*/ 4613817 h 9153214"/>
              <a:gd name="connsiteX1142" fmla="*/ 241068 w 8464028"/>
              <a:gd name="connsiteY1142" fmla="*/ 6794149 h 9153214"/>
              <a:gd name="connsiteX1143" fmla="*/ 253533 w 8464028"/>
              <a:gd name="connsiteY1143" fmla="*/ 6797175 h 9153214"/>
              <a:gd name="connsiteX1144" fmla="*/ 288012 w 8464028"/>
              <a:gd name="connsiteY1144" fmla="*/ 6876155 h 9153214"/>
              <a:gd name="connsiteX1145" fmla="*/ 343196 w 8464028"/>
              <a:gd name="connsiteY1145" fmla="*/ 6985606 h 9153214"/>
              <a:gd name="connsiteX1146" fmla="*/ 326295 w 8464028"/>
              <a:gd name="connsiteY1146" fmla="*/ 6994456 h 9153214"/>
              <a:gd name="connsiteX1147" fmla="*/ 271703 w 8464028"/>
              <a:gd name="connsiteY1147" fmla="*/ 6889846 h 9153214"/>
              <a:gd name="connsiteX1148" fmla="*/ 234434 w 8464028"/>
              <a:gd name="connsiteY1148" fmla="*/ 6805274 h 9153214"/>
              <a:gd name="connsiteX1149" fmla="*/ 241068 w 8464028"/>
              <a:gd name="connsiteY1149" fmla="*/ 6794149 h 9153214"/>
              <a:gd name="connsiteX1150" fmla="*/ 3632596 w 8464028"/>
              <a:gd name="connsiteY1150" fmla="*/ 5475990 h 9153214"/>
              <a:gd name="connsiteX1151" fmla="*/ 3646456 w 8464028"/>
              <a:gd name="connsiteY1151" fmla="*/ 5474570 h 9153214"/>
              <a:gd name="connsiteX1152" fmla="*/ 3663780 w 8464028"/>
              <a:gd name="connsiteY1152" fmla="*/ 5536268 h 9153214"/>
              <a:gd name="connsiteX1153" fmla="*/ 3632682 w 8464028"/>
              <a:gd name="connsiteY1153" fmla="*/ 5540359 h 9153214"/>
              <a:gd name="connsiteX1154" fmla="*/ 3632596 w 8464028"/>
              <a:gd name="connsiteY1154" fmla="*/ 5475990 h 9153214"/>
              <a:gd name="connsiteX1155" fmla="*/ 4529904 w 8464028"/>
              <a:gd name="connsiteY1155" fmla="*/ 5130269 h 9153214"/>
              <a:gd name="connsiteX1156" fmla="*/ 4545877 w 8464028"/>
              <a:gd name="connsiteY1156" fmla="*/ 5128099 h 9153214"/>
              <a:gd name="connsiteX1157" fmla="*/ 4555341 w 8464028"/>
              <a:gd name="connsiteY1157" fmla="*/ 5132857 h 9153214"/>
              <a:gd name="connsiteX1158" fmla="*/ 4562102 w 8464028"/>
              <a:gd name="connsiteY1158" fmla="*/ 5155066 h 9153214"/>
              <a:gd name="connsiteX1159" fmla="*/ 4488834 w 8464028"/>
              <a:gd name="connsiteY1159" fmla="*/ 5174852 h 9153214"/>
              <a:gd name="connsiteX1160" fmla="*/ 4482664 w 8464028"/>
              <a:gd name="connsiteY1160" fmla="*/ 5152728 h 9153214"/>
              <a:gd name="connsiteX1161" fmla="*/ 4529904 w 8464028"/>
              <a:gd name="connsiteY1161" fmla="*/ 5130269 h 9153214"/>
              <a:gd name="connsiteX1162" fmla="*/ 3571519 w 8464028"/>
              <a:gd name="connsiteY1162" fmla="*/ 5477003 h 9153214"/>
              <a:gd name="connsiteX1163" fmla="*/ 3581048 w 8464028"/>
              <a:gd name="connsiteY1163" fmla="*/ 5482920 h 9153214"/>
              <a:gd name="connsiteX1164" fmla="*/ 3583497 w 8464028"/>
              <a:gd name="connsiteY1164" fmla="*/ 5548708 h 9153214"/>
              <a:gd name="connsiteX1165" fmla="*/ 3557469 w 8464028"/>
              <a:gd name="connsiteY1165" fmla="*/ 5548123 h 9153214"/>
              <a:gd name="connsiteX1166" fmla="*/ 3561610 w 8464028"/>
              <a:gd name="connsiteY1166" fmla="*/ 5481919 h 9153214"/>
              <a:gd name="connsiteX1167" fmla="*/ 3571519 w 8464028"/>
              <a:gd name="connsiteY1167" fmla="*/ 5477003 h 9153214"/>
              <a:gd name="connsiteX1168" fmla="*/ 6240182 w 8464028"/>
              <a:gd name="connsiteY1168" fmla="*/ 4449513 h 9153214"/>
              <a:gd name="connsiteX1169" fmla="*/ 6264184 w 8464028"/>
              <a:gd name="connsiteY1169" fmla="*/ 4474643 h 9153214"/>
              <a:gd name="connsiteX1170" fmla="*/ 6225394 w 8464028"/>
              <a:gd name="connsiteY1170" fmla="*/ 4485163 h 9153214"/>
              <a:gd name="connsiteX1171" fmla="*/ 6221676 w 8464028"/>
              <a:gd name="connsiteY1171" fmla="*/ 4463622 h 9153214"/>
              <a:gd name="connsiteX1172" fmla="*/ 6240182 w 8464028"/>
              <a:gd name="connsiteY1172" fmla="*/ 4449513 h 9153214"/>
              <a:gd name="connsiteX1173" fmla="*/ 41841 w 8464028"/>
              <a:gd name="connsiteY1173" fmla="*/ 6834329 h 9153214"/>
              <a:gd name="connsiteX1174" fmla="*/ 165223 w 8464028"/>
              <a:gd name="connsiteY1174" fmla="*/ 7213610 h 9153214"/>
              <a:gd name="connsiteX1175" fmla="*/ 164293 w 8464028"/>
              <a:gd name="connsiteY1175" fmla="*/ 7207264 h 9153214"/>
              <a:gd name="connsiteX1176" fmla="*/ 181702 w 8464028"/>
              <a:gd name="connsiteY1176" fmla="*/ 7198416 h 9153214"/>
              <a:gd name="connsiteX1177" fmla="*/ 222181 w 8464028"/>
              <a:gd name="connsiteY1177" fmla="*/ 7254268 h 9153214"/>
              <a:gd name="connsiteX1178" fmla="*/ 205871 w 8464028"/>
              <a:gd name="connsiteY1178" fmla="*/ 7277811 h 9153214"/>
              <a:gd name="connsiteX1179" fmla="*/ 230463 w 8464028"/>
              <a:gd name="connsiteY1179" fmla="*/ 7312709 h 9153214"/>
              <a:gd name="connsiteX1180" fmla="*/ 244154 w 8464028"/>
              <a:gd name="connsiteY1180" fmla="*/ 7310622 h 9153214"/>
              <a:gd name="connsiteX1181" fmla="*/ 309309 w 8464028"/>
              <a:gd name="connsiteY1181" fmla="*/ 7401874 h 9153214"/>
              <a:gd name="connsiteX1182" fmla="*/ 395254 w 8464028"/>
              <a:gd name="connsiteY1182" fmla="*/ 7473339 h 9153214"/>
              <a:gd name="connsiteX1183" fmla="*/ 389085 w 8464028"/>
              <a:gd name="connsiteY1183" fmla="*/ 7464989 h 9153214"/>
              <a:gd name="connsiteX1184" fmla="*/ 358747 w 8464028"/>
              <a:gd name="connsiteY1184" fmla="*/ 7406382 h 9153214"/>
              <a:gd name="connsiteX1185" fmla="*/ 375733 w 8464028"/>
              <a:gd name="connsiteY1185" fmla="*/ 7393525 h 9153214"/>
              <a:gd name="connsiteX1186" fmla="*/ 429480 w 8464028"/>
              <a:gd name="connsiteY1186" fmla="*/ 7448126 h 9153214"/>
              <a:gd name="connsiteX1187" fmla="*/ 465987 w 8464028"/>
              <a:gd name="connsiteY1187" fmla="*/ 7514582 h 9153214"/>
              <a:gd name="connsiteX1188" fmla="*/ 465903 w 8464028"/>
              <a:gd name="connsiteY1188" fmla="*/ 7515667 h 9153214"/>
              <a:gd name="connsiteX1189" fmla="*/ 517200 w 8464028"/>
              <a:gd name="connsiteY1189" fmla="*/ 7538460 h 9153214"/>
              <a:gd name="connsiteX1190" fmla="*/ 492438 w 8464028"/>
              <a:gd name="connsiteY1190" fmla="*/ 7506149 h 9153214"/>
              <a:gd name="connsiteX1191" fmla="*/ 447987 w 8464028"/>
              <a:gd name="connsiteY1191" fmla="*/ 7424832 h 9153214"/>
              <a:gd name="connsiteX1192" fmla="*/ 462607 w 8464028"/>
              <a:gd name="connsiteY1192" fmla="*/ 7414731 h 9153214"/>
              <a:gd name="connsiteX1193" fmla="*/ 524129 w 8464028"/>
              <a:gd name="connsiteY1193" fmla="*/ 7480101 h 9153214"/>
              <a:gd name="connsiteX1194" fmla="*/ 574497 w 8464028"/>
              <a:gd name="connsiteY1194" fmla="*/ 7556910 h 9153214"/>
              <a:gd name="connsiteX1195" fmla="*/ 649878 w 8464028"/>
              <a:gd name="connsiteY1195" fmla="*/ 7571854 h 9153214"/>
              <a:gd name="connsiteX1196" fmla="*/ 599090 w 8464028"/>
              <a:gd name="connsiteY1196" fmla="*/ 7515333 h 9153214"/>
              <a:gd name="connsiteX1197" fmla="*/ 569511 w 8464028"/>
              <a:gd name="connsiteY1197" fmla="*/ 7425417 h 9153214"/>
              <a:gd name="connsiteX1198" fmla="*/ 588779 w 8464028"/>
              <a:gd name="connsiteY1198" fmla="*/ 7420074 h 9153214"/>
              <a:gd name="connsiteX1199" fmla="*/ 644047 w 8464028"/>
              <a:gd name="connsiteY1199" fmla="*/ 7501307 h 9153214"/>
              <a:gd name="connsiteX1200" fmla="*/ 695597 w 8464028"/>
              <a:gd name="connsiteY1200" fmla="*/ 7574442 h 9153214"/>
              <a:gd name="connsiteX1201" fmla="*/ 723823 w 8464028"/>
              <a:gd name="connsiteY1201" fmla="*/ 7575862 h 9153214"/>
              <a:gd name="connsiteX1202" fmla="*/ 652160 w 8464028"/>
              <a:gd name="connsiteY1202" fmla="*/ 7481103 h 9153214"/>
              <a:gd name="connsiteX1203" fmla="*/ 612694 w 8464028"/>
              <a:gd name="connsiteY1203" fmla="*/ 7365473 h 9153214"/>
              <a:gd name="connsiteX1204" fmla="*/ 632554 w 8464028"/>
              <a:gd name="connsiteY1204" fmla="*/ 7358126 h 9153214"/>
              <a:gd name="connsiteX1205" fmla="*/ 703794 w 8464028"/>
              <a:gd name="connsiteY1205" fmla="*/ 7482523 h 9153214"/>
              <a:gd name="connsiteX1206" fmla="*/ 762781 w 8464028"/>
              <a:gd name="connsiteY1206" fmla="*/ 7573523 h 9153214"/>
              <a:gd name="connsiteX1207" fmla="*/ 789908 w 8464028"/>
              <a:gd name="connsiteY1207" fmla="*/ 7571937 h 9153214"/>
              <a:gd name="connsiteX1208" fmla="*/ 715287 w 8464028"/>
              <a:gd name="connsiteY1208" fmla="*/ 7468747 h 9153214"/>
              <a:gd name="connsiteX1209" fmla="*/ 650722 w 8464028"/>
              <a:gd name="connsiteY1209" fmla="*/ 7284240 h 9153214"/>
              <a:gd name="connsiteX1210" fmla="*/ 672103 w 8464028"/>
              <a:gd name="connsiteY1210" fmla="*/ 7278981 h 9153214"/>
              <a:gd name="connsiteX1211" fmla="*/ 754499 w 8464028"/>
              <a:gd name="connsiteY1211" fmla="*/ 7448961 h 9153214"/>
              <a:gd name="connsiteX1212" fmla="*/ 831655 w 8464028"/>
              <a:gd name="connsiteY1212" fmla="*/ 7565341 h 9153214"/>
              <a:gd name="connsiteX1213" fmla="*/ 835711 w 8464028"/>
              <a:gd name="connsiteY1213" fmla="*/ 7564674 h 9153214"/>
              <a:gd name="connsiteX1214" fmla="*/ 770894 w 8464028"/>
              <a:gd name="connsiteY1214" fmla="*/ 7446790 h 9153214"/>
              <a:gd name="connsiteX1215" fmla="*/ 744020 w 8464028"/>
              <a:gd name="connsiteY1215" fmla="*/ 7349027 h 9153214"/>
              <a:gd name="connsiteX1216" fmla="*/ 761006 w 8464028"/>
              <a:gd name="connsiteY1216" fmla="*/ 7340762 h 9153214"/>
              <a:gd name="connsiteX1217" fmla="*/ 817711 w 8464028"/>
              <a:gd name="connsiteY1217" fmla="*/ 7445371 h 9153214"/>
              <a:gd name="connsiteX1218" fmla="*/ 860219 w 8464028"/>
              <a:gd name="connsiteY1218" fmla="*/ 7538876 h 9153214"/>
              <a:gd name="connsiteX1219" fmla="*/ 754922 w 8464028"/>
              <a:gd name="connsiteY1219" fmla="*/ 7239658 h 9153214"/>
              <a:gd name="connsiteX1220" fmla="*/ 41841 w 8464028"/>
              <a:gd name="connsiteY1220" fmla="*/ 6834329 h 9153214"/>
              <a:gd name="connsiteX1221" fmla="*/ 5769201 w 8464028"/>
              <a:gd name="connsiteY1221" fmla="*/ 4587625 h 9153214"/>
              <a:gd name="connsiteX1222" fmla="*/ 5781220 w 8464028"/>
              <a:gd name="connsiteY1222" fmla="*/ 4586267 h 9153214"/>
              <a:gd name="connsiteX1223" fmla="*/ 5812995 w 8464028"/>
              <a:gd name="connsiteY1223" fmla="*/ 4608140 h 9153214"/>
              <a:gd name="connsiteX1224" fmla="*/ 5778262 w 8464028"/>
              <a:gd name="connsiteY1224" fmla="*/ 4632268 h 9153214"/>
              <a:gd name="connsiteX1225" fmla="*/ 5762796 w 8464028"/>
              <a:gd name="connsiteY1225" fmla="*/ 4616823 h 9153214"/>
              <a:gd name="connsiteX1226" fmla="*/ 5769201 w 8464028"/>
              <a:gd name="connsiteY1226" fmla="*/ 4587625 h 9153214"/>
              <a:gd name="connsiteX1227" fmla="*/ 5649207 w 8464028"/>
              <a:gd name="connsiteY1227" fmla="*/ 4617856 h 9153214"/>
              <a:gd name="connsiteX1228" fmla="*/ 5660287 w 8464028"/>
              <a:gd name="connsiteY1228" fmla="*/ 4617157 h 9153214"/>
              <a:gd name="connsiteX1229" fmla="*/ 5757472 w 8464028"/>
              <a:gd name="connsiteY1229" fmla="*/ 4712332 h 9153214"/>
              <a:gd name="connsiteX1230" fmla="*/ 5724853 w 8464028"/>
              <a:gd name="connsiteY1230" fmla="*/ 4736460 h 9153214"/>
              <a:gd name="connsiteX1231" fmla="*/ 5646682 w 8464028"/>
              <a:gd name="connsiteY1231" fmla="*/ 4628511 h 9153214"/>
              <a:gd name="connsiteX1232" fmla="*/ 5649207 w 8464028"/>
              <a:gd name="connsiteY1232" fmla="*/ 4617856 h 9153214"/>
              <a:gd name="connsiteX1233" fmla="*/ 4381911 w 8464028"/>
              <a:gd name="connsiteY1233" fmla="*/ 5099242 h 9153214"/>
              <a:gd name="connsiteX1234" fmla="*/ 4433229 w 8464028"/>
              <a:gd name="connsiteY1234" fmla="*/ 5091446 h 9153214"/>
              <a:gd name="connsiteX1235" fmla="*/ 4440834 w 8464028"/>
              <a:gd name="connsiteY1235" fmla="*/ 5110816 h 9153214"/>
              <a:gd name="connsiteX1236" fmla="*/ 4346439 w 8464028"/>
              <a:gd name="connsiteY1236" fmla="*/ 5150223 h 9153214"/>
              <a:gd name="connsiteX1237" fmla="*/ 4338832 w 8464028"/>
              <a:gd name="connsiteY1237" fmla="*/ 5130770 h 9153214"/>
              <a:gd name="connsiteX1238" fmla="*/ 4381911 w 8464028"/>
              <a:gd name="connsiteY1238" fmla="*/ 5099242 h 9153214"/>
              <a:gd name="connsiteX1239" fmla="*/ 6199577 w 8464028"/>
              <a:gd name="connsiteY1239" fmla="*/ 4397659 h 9153214"/>
              <a:gd name="connsiteX1240" fmla="*/ 6227929 w 8464028"/>
              <a:gd name="connsiteY1240" fmla="*/ 4396416 h 9153214"/>
              <a:gd name="connsiteX1241" fmla="*/ 6232916 w 8464028"/>
              <a:gd name="connsiteY1241" fmla="*/ 4411194 h 9153214"/>
              <a:gd name="connsiteX1242" fmla="*/ 6203929 w 8464028"/>
              <a:gd name="connsiteY1242" fmla="*/ 4436908 h 9153214"/>
              <a:gd name="connsiteX1243" fmla="*/ 6183141 w 8464028"/>
              <a:gd name="connsiteY1243" fmla="*/ 4423132 h 9153214"/>
              <a:gd name="connsiteX1244" fmla="*/ 6199577 w 8464028"/>
              <a:gd name="connsiteY1244" fmla="*/ 4397659 h 9153214"/>
              <a:gd name="connsiteX1245" fmla="*/ 203843 w 8464028"/>
              <a:gd name="connsiteY1245" fmla="*/ 6671476 h 9153214"/>
              <a:gd name="connsiteX1246" fmla="*/ 216604 w 8464028"/>
              <a:gd name="connsiteY1246" fmla="*/ 6674283 h 9153214"/>
              <a:gd name="connsiteX1247" fmla="*/ 248126 w 8464028"/>
              <a:gd name="connsiteY1247" fmla="*/ 6747083 h 9153214"/>
              <a:gd name="connsiteX1248" fmla="*/ 229956 w 8464028"/>
              <a:gd name="connsiteY1248" fmla="*/ 6755849 h 9153214"/>
              <a:gd name="connsiteX1249" fmla="*/ 197421 w 8464028"/>
              <a:gd name="connsiteY1249" fmla="*/ 6682882 h 9153214"/>
              <a:gd name="connsiteX1250" fmla="*/ 203843 w 8464028"/>
              <a:gd name="connsiteY1250" fmla="*/ 6671476 h 9153214"/>
              <a:gd name="connsiteX1251" fmla="*/ 4310803 w 8464028"/>
              <a:gd name="connsiteY1251" fmla="*/ 5069565 h 9153214"/>
              <a:gd name="connsiteX1252" fmla="*/ 4329704 w 8464028"/>
              <a:gd name="connsiteY1252" fmla="*/ 5068238 h 9153214"/>
              <a:gd name="connsiteX1253" fmla="*/ 4339000 w 8464028"/>
              <a:gd name="connsiteY1253" fmla="*/ 5088109 h 9153214"/>
              <a:gd name="connsiteX1254" fmla="*/ 4272238 w 8464028"/>
              <a:gd name="connsiteY1254" fmla="*/ 5120501 h 9153214"/>
              <a:gd name="connsiteX1255" fmla="*/ 4260914 w 8464028"/>
              <a:gd name="connsiteY1255" fmla="*/ 5101299 h 9153214"/>
              <a:gd name="connsiteX1256" fmla="*/ 4310803 w 8464028"/>
              <a:gd name="connsiteY1256" fmla="*/ 5069565 h 9153214"/>
              <a:gd name="connsiteX1257" fmla="*/ 56640 w 8464028"/>
              <a:gd name="connsiteY1257" fmla="*/ 6697053 h 9153214"/>
              <a:gd name="connsiteX1258" fmla="*/ 68206 w 8464028"/>
              <a:gd name="connsiteY1258" fmla="*/ 6699661 h 9153214"/>
              <a:gd name="connsiteX1259" fmla="*/ 93475 w 8464028"/>
              <a:gd name="connsiteY1259" fmla="*/ 6744662 h 9153214"/>
              <a:gd name="connsiteX1260" fmla="*/ 110461 w 8464028"/>
              <a:gd name="connsiteY1260" fmla="*/ 6806860 h 9153214"/>
              <a:gd name="connsiteX1261" fmla="*/ 88236 w 8464028"/>
              <a:gd name="connsiteY1261" fmla="*/ 6815877 h 9153214"/>
              <a:gd name="connsiteX1262" fmla="*/ 59756 w 8464028"/>
              <a:gd name="connsiteY1262" fmla="*/ 6758604 h 9153214"/>
              <a:gd name="connsiteX1263" fmla="*/ 48685 w 8464028"/>
              <a:gd name="connsiteY1263" fmla="*/ 6705339 h 9153214"/>
              <a:gd name="connsiteX1264" fmla="*/ 56640 w 8464028"/>
              <a:gd name="connsiteY1264" fmla="*/ 6697053 h 9153214"/>
              <a:gd name="connsiteX1265" fmla="*/ 6121304 w 8464028"/>
              <a:gd name="connsiteY1265" fmla="*/ 4355715 h 9153214"/>
              <a:gd name="connsiteX1266" fmla="*/ 6139366 w 8464028"/>
              <a:gd name="connsiteY1266" fmla="*/ 4353504 h 9153214"/>
              <a:gd name="connsiteX1267" fmla="*/ 6147986 w 8464028"/>
              <a:gd name="connsiteY1267" fmla="*/ 4370451 h 9153214"/>
              <a:gd name="connsiteX1268" fmla="*/ 6090603 w 8464028"/>
              <a:gd name="connsiteY1268" fmla="*/ 4404515 h 9153214"/>
              <a:gd name="connsiteX1269" fmla="*/ 6077842 w 8464028"/>
              <a:gd name="connsiteY1269" fmla="*/ 4388318 h 9153214"/>
              <a:gd name="connsiteX1270" fmla="*/ 6121304 w 8464028"/>
              <a:gd name="connsiteY1270" fmla="*/ 4355715 h 9153214"/>
              <a:gd name="connsiteX1271" fmla="*/ 117053 w 8464028"/>
              <a:gd name="connsiteY1271" fmla="*/ 6662343 h 9153214"/>
              <a:gd name="connsiteX1272" fmla="*/ 128292 w 8464028"/>
              <a:gd name="connsiteY1272" fmla="*/ 6666852 h 9153214"/>
              <a:gd name="connsiteX1273" fmla="*/ 162265 w 8464028"/>
              <a:gd name="connsiteY1273" fmla="*/ 6755682 h 9153214"/>
              <a:gd name="connsiteX1274" fmla="*/ 141307 w 8464028"/>
              <a:gd name="connsiteY1274" fmla="*/ 6763196 h 9153214"/>
              <a:gd name="connsiteX1275" fmla="*/ 110884 w 8464028"/>
              <a:gd name="connsiteY1275" fmla="*/ 6672361 h 9153214"/>
              <a:gd name="connsiteX1276" fmla="*/ 117053 w 8464028"/>
              <a:gd name="connsiteY1276" fmla="*/ 6662343 h 9153214"/>
              <a:gd name="connsiteX1277" fmla="*/ 1595389 w 8464028"/>
              <a:gd name="connsiteY1277" fmla="*/ 6073101 h 9153214"/>
              <a:gd name="connsiteX1278" fmla="*/ 1617667 w 8464028"/>
              <a:gd name="connsiteY1278" fmla="*/ 6086866 h 9153214"/>
              <a:gd name="connsiteX1279" fmla="*/ 1618342 w 8464028"/>
              <a:gd name="connsiteY1279" fmla="*/ 6089204 h 9153214"/>
              <a:gd name="connsiteX1280" fmla="*/ 1619947 w 8464028"/>
              <a:gd name="connsiteY1280" fmla="*/ 6089621 h 9153214"/>
              <a:gd name="connsiteX1281" fmla="*/ 1631525 w 8464028"/>
              <a:gd name="connsiteY1281" fmla="*/ 6099972 h 9153214"/>
              <a:gd name="connsiteX1282" fmla="*/ 1608878 w 8464028"/>
              <a:gd name="connsiteY1282" fmla="*/ 6116504 h 9153214"/>
              <a:gd name="connsiteX1283" fmla="*/ 1606174 w 8464028"/>
              <a:gd name="connsiteY1283" fmla="*/ 6111494 h 9153214"/>
              <a:gd name="connsiteX1284" fmla="*/ 1583271 w 8464028"/>
              <a:gd name="connsiteY1284" fmla="*/ 6097970 h 9153214"/>
              <a:gd name="connsiteX1285" fmla="*/ 1581919 w 8464028"/>
              <a:gd name="connsiteY1285" fmla="*/ 6092709 h 9153214"/>
              <a:gd name="connsiteX1286" fmla="*/ 1595389 w 8464028"/>
              <a:gd name="connsiteY1286" fmla="*/ 6073101 h 9153214"/>
              <a:gd name="connsiteX1287" fmla="*/ 601159 w 8464028"/>
              <a:gd name="connsiteY1287" fmla="*/ 6455838 h 9153214"/>
              <a:gd name="connsiteX1288" fmla="*/ 608638 w 8464028"/>
              <a:gd name="connsiteY1288" fmla="*/ 6458302 h 9153214"/>
              <a:gd name="connsiteX1289" fmla="*/ 620892 w 8464028"/>
              <a:gd name="connsiteY1289" fmla="*/ 6510481 h 9153214"/>
              <a:gd name="connsiteX1290" fmla="*/ 599258 w 8464028"/>
              <a:gd name="connsiteY1290" fmla="*/ 6514404 h 9153214"/>
              <a:gd name="connsiteX1291" fmla="*/ 594186 w 8464028"/>
              <a:gd name="connsiteY1291" fmla="*/ 6459136 h 9153214"/>
              <a:gd name="connsiteX1292" fmla="*/ 601159 w 8464028"/>
              <a:gd name="connsiteY1292" fmla="*/ 6455838 h 9153214"/>
              <a:gd name="connsiteX1293" fmla="*/ 5481573 w 8464028"/>
              <a:gd name="connsiteY1293" fmla="*/ 4563140 h 9153214"/>
              <a:gd name="connsiteX1294" fmla="*/ 5493806 w 8464028"/>
              <a:gd name="connsiteY1294" fmla="*/ 4563891 h 9153214"/>
              <a:gd name="connsiteX1295" fmla="*/ 5541468 w 8464028"/>
              <a:gd name="connsiteY1295" fmla="*/ 4616571 h 9153214"/>
              <a:gd name="connsiteX1296" fmla="*/ 5572990 w 8464028"/>
              <a:gd name="connsiteY1296" fmla="*/ 4671173 h 9153214"/>
              <a:gd name="connsiteX1297" fmla="*/ 5563694 w 8464028"/>
              <a:gd name="connsiteY1297" fmla="*/ 4679354 h 9153214"/>
              <a:gd name="connsiteX1298" fmla="*/ 5514004 w 8464028"/>
              <a:gd name="connsiteY1298" fmla="*/ 4640616 h 9153214"/>
              <a:gd name="connsiteX1299" fmla="*/ 5477326 w 8464028"/>
              <a:gd name="connsiteY1299" fmla="*/ 4574661 h 9153214"/>
              <a:gd name="connsiteX1300" fmla="*/ 5481573 w 8464028"/>
              <a:gd name="connsiteY1300" fmla="*/ 4563140 h 9153214"/>
              <a:gd name="connsiteX1301" fmla="*/ 6086039 w 8464028"/>
              <a:gd name="connsiteY1301" fmla="*/ 4313597 h 9153214"/>
              <a:gd name="connsiteX1302" fmla="*/ 6106912 w 8464028"/>
              <a:gd name="connsiteY1302" fmla="*/ 4317688 h 9153214"/>
              <a:gd name="connsiteX1303" fmla="*/ 6109955 w 8464028"/>
              <a:gd name="connsiteY1303" fmla="*/ 4335221 h 9153214"/>
              <a:gd name="connsiteX1304" fmla="*/ 6070237 w 8464028"/>
              <a:gd name="connsiteY1304" fmla="*/ 4347742 h 9153214"/>
              <a:gd name="connsiteX1305" fmla="*/ 6066180 w 8464028"/>
              <a:gd name="connsiteY1305" fmla="*/ 4323281 h 9153214"/>
              <a:gd name="connsiteX1306" fmla="*/ 6086039 w 8464028"/>
              <a:gd name="connsiteY1306" fmla="*/ 4313597 h 9153214"/>
              <a:gd name="connsiteX1307" fmla="*/ 3592623 w 8464028"/>
              <a:gd name="connsiteY1307" fmla="*/ 5265685 h 9153214"/>
              <a:gd name="connsiteX1308" fmla="*/ 3518934 w 8464028"/>
              <a:gd name="connsiteY1308" fmla="*/ 5639791 h 9153214"/>
              <a:gd name="connsiteX1309" fmla="*/ 3817500 w 8464028"/>
              <a:gd name="connsiteY1309" fmla="*/ 6064827 h 9153214"/>
              <a:gd name="connsiteX1310" fmla="*/ 4497453 w 8464028"/>
              <a:gd name="connsiteY1310" fmla="*/ 6207839 h 9153214"/>
              <a:gd name="connsiteX1311" fmla="*/ 5631724 w 8464028"/>
              <a:gd name="connsiteY1311" fmla="*/ 6105902 h 9153214"/>
              <a:gd name="connsiteX1312" fmla="*/ 4671457 w 8464028"/>
              <a:gd name="connsiteY1312" fmla="*/ 5781719 h 9153214"/>
              <a:gd name="connsiteX1313" fmla="*/ 3592623 w 8464028"/>
              <a:gd name="connsiteY1313" fmla="*/ 5265685 h 9153214"/>
              <a:gd name="connsiteX1314" fmla="*/ 695607 w 8464028"/>
              <a:gd name="connsiteY1314" fmla="*/ 6380428 h 9153214"/>
              <a:gd name="connsiteX1315" fmla="*/ 705569 w 8464028"/>
              <a:gd name="connsiteY1315" fmla="*/ 6384915 h 9153214"/>
              <a:gd name="connsiteX1316" fmla="*/ 714442 w 8464028"/>
              <a:gd name="connsiteY1316" fmla="*/ 6429582 h 9153214"/>
              <a:gd name="connsiteX1317" fmla="*/ 693653 w 8464028"/>
              <a:gd name="connsiteY1317" fmla="*/ 6433087 h 9153214"/>
              <a:gd name="connsiteX1318" fmla="*/ 687483 w 8464028"/>
              <a:gd name="connsiteY1318" fmla="*/ 6387588 h 9153214"/>
              <a:gd name="connsiteX1319" fmla="*/ 695607 w 8464028"/>
              <a:gd name="connsiteY1319" fmla="*/ 6380428 h 9153214"/>
              <a:gd name="connsiteX1320" fmla="*/ 1531544 w 8464028"/>
              <a:gd name="connsiteY1320" fmla="*/ 6051999 h 9153214"/>
              <a:gd name="connsiteX1321" fmla="*/ 1561469 w 8464028"/>
              <a:gd name="connsiteY1321" fmla="*/ 6072004 h 9153214"/>
              <a:gd name="connsiteX1322" fmla="*/ 1558426 w 8464028"/>
              <a:gd name="connsiteY1322" fmla="*/ 6086448 h 9153214"/>
              <a:gd name="connsiteX1323" fmla="*/ 1522763 w 8464028"/>
              <a:gd name="connsiteY1323" fmla="*/ 6079602 h 9153214"/>
              <a:gd name="connsiteX1324" fmla="*/ 1524115 w 8464028"/>
              <a:gd name="connsiteY1324" fmla="*/ 6064157 h 9153214"/>
              <a:gd name="connsiteX1325" fmla="*/ 1531544 w 8464028"/>
              <a:gd name="connsiteY1325" fmla="*/ 6051999 h 9153214"/>
              <a:gd name="connsiteX1326" fmla="*/ 5350808 w 8464028"/>
              <a:gd name="connsiteY1326" fmla="*/ 4535590 h 9153214"/>
              <a:gd name="connsiteX1327" fmla="*/ 5360790 w 8464028"/>
              <a:gd name="connsiteY1327" fmla="*/ 4535088 h 9153214"/>
              <a:gd name="connsiteX1328" fmla="*/ 5399241 w 8464028"/>
              <a:gd name="connsiteY1328" fmla="*/ 4592111 h 9153214"/>
              <a:gd name="connsiteX1329" fmla="*/ 5380903 w 8464028"/>
              <a:gd name="connsiteY1329" fmla="*/ 4602130 h 9153214"/>
              <a:gd name="connsiteX1330" fmla="*/ 5346085 w 8464028"/>
              <a:gd name="connsiteY1330" fmla="*/ 4544357 h 9153214"/>
              <a:gd name="connsiteX1331" fmla="*/ 5350808 w 8464028"/>
              <a:gd name="connsiteY1331" fmla="*/ 4535590 h 9153214"/>
              <a:gd name="connsiteX1332" fmla="*/ 526897 w 8464028"/>
              <a:gd name="connsiteY1332" fmla="*/ 6385906 h 9153214"/>
              <a:gd name="connsiteX1333" fmla="*/ 537820 w 8464028"/>
              <a:gd name="connsiteY1333" fmla="*/ 6391677 h 9153214"/>
              <a:gd name="connsiteX1334" fmla="*/ 541961 w 8464028"/>
              <a:gd name="connsiteY1334" fmla="*/ 6443605 h 9153214"/>
              <a:gd name="connsiteX1335" fmla="*/ 521847 w 8464028"/>
              <a:gd name="connsiteY1335" fmla="*/ 6444274 h 9153214"/>
              <a:gd name="connsiteX1336" fmla="*/ 517114 w 8464028"/>
              <a:gd name="connsiteY1336" fmla="*/ 6393347 h 9153214"/>
              <a:gd name="connsiteX1337" fmla="*/ 526897 w 8464028"/>
              <a:gd name="connsiteY1337" fmla="*/ 6385906 h 9153214"/>
              <a:gd name="connsiteX1338" fmla="*/ 5284733 w 8464028"/>
              <a:gd name="connsiteY1338" fmla="*/ 4546495 h 9153214"/>
              <a:gd name="connsiteX1339" fmla="*/ 5293944 w 8464028"/>
              <a:gd name="connsiteY1339" fmla="*/ 4546192 h 9153214"/>
              <a:gd name="connsiteX1340" fmla="*/ 5333580 w 8464028"/>
              <a:gd name="connsiteY1340" fmla="*/ 4612648 h 9153214"/>
              <a:gd name="connsiteX1341" fmla="*/ 5314227 w 8464028"/>
              <a:gd name="connsiteY1341" fmla="*/ 4624336 h 9153214"/>
              <a:gd name="connsiteX1342" fmla="*/ 5279325 w 8464028"/>
              <a:gd name="connsiteY1342" fmla="*/ 4553873 h 9153214"/>
              <a:gd name="connsiteX1343" fmla="*/ 5284733 w 8464028"/>
              <a:gd name="connsiteY1343" fmla="*/ 4546495 h 9153214"/>
              <a:gd name="connsiteX1344" fmla="*/ 366564 w 8464028"/>
              <a:gd name="connsiteY1344" fmla="*/ 6406727 h 9153214"/>
              <a:gd name="connsiteX1345" fmla="*/ 376663 w 8464028"/>
              <a:gd name="connsiteY1345" fmla="*/ 6409211 h 9153214"/>
              <a:gd name="connsiteX1346" fmla="*/ 394072 w 8464028"/>
              <a:gd name="connsiteY1346" fmla="*/ 6457467 h 9153214"/>
              <a:gd name="connsiteX1347" fmla="*/ 377930 w 8464028"/>
              <a:gd name="connsiteY1347" fmla="*/ 6464980 h 9153214"/>
              <a:gd name="connsiteX1348" fmla="*/ 360269 w 8464028"/>
              <a:gd name="connsiteY1348" fmla="*/ 6414888 h 9153214"/>
              <a:gd name="connsiteX1349" fmla="*/ 366564 w 8464028"/>
              <a:gd name="connsiteY1349" fmla="*/ 6406727 h 9153214"/>
              <a:gd name="connsiteX1350" fmla="*/ 1446706 w 8464028"/>
              <a:gd name="connsiteY1350" fmla="*/ 5988079 h 9153214"/>
              <a:gd name="connsiteX1351" fmla="*/ 1456340 w 8464028"/>
              <a:gd name="connsiteY1351" fmla="*/ 5986848 h 9153214"/>
              <a:gd name="connsiteX1352" fmla="*/ 1501045 w 8464028"/>
              <a:gd name="connsiteY1352" fmla="*/ 6058564 h 9153214"/>
              <a:gd name="connsiteX1353" fmla="*/ 1478651 w 8464028"/>
              <a:gd name="connsiteY1353" fmla="*/ 6070252 h 9153214"/>
              <a:gd name="connsiteX1354" fmla="*/ 1441635 w 8464028"/>
              <a:gd name="connsiteY1354" fmla="*/ 5996450 h 9153214"/>
              <a:gd name="connsiteX1355" fmla="*/ 1446706 w 8464028"/>
              <a:gd name="connsiteY1355" fmla="*/ 5988079 h 9153214"/>
              <a:gd name="connsiteX1356" fmla="*/ 1351222 w 8464028"/>
              <a:gd name="connsiteY1356" fmla="*/ 5994414 h 9153214"/>
              <a:gd name="connsiteX1357" fmla="*/ 1363718 w 8464028"/>
              <a:gd name="connsiteY1357" fmla="*/ 5997785 h 9153214"/>
              <a:gd name="connsiteX1358" fmla="*/ 1411296 w 8464028"/>
              <a:gd name="connsiteY1358" fmla="*/ 6077515 h 9153214"/>
              <a:gd name="connsiteX1359" fmla="*/ 1378338 w 8464028"/>
              <a:gd name="connsiteY1359" fmla="*/ 6093294 h 9153214"/>
              <a:gd name="connsiteX1360" fmla="*/ 1344873 w 8464028"/>
              <a:gd name="connsiteY1360" fmla="*/ 6004631 h 9153214"/>
              <a:gd name="connsiteX1361" fmla="*/ 1351222 w 8464028"/>
              <a:gd name="connsiteY1361" fmla="*/ 5994414 h 9153214"/>
              <a:gd name="connsiteX1362" fmla="*/ 292143 w 8464028"/>
              <a:gd name="connsiteY1362" fmla="*/ 6386951 h 9153214"/>
              <a:gd name="connsiteX1363" fmla="*/ 304576 w 8464028"/>
              <a:gd name="connsiteY1363" fmla="*/ 6389174 h 9153214"/>
              <a:gd name="connsiteX1364" fmla="*/ 353254 w 8464028"/>
              <a:gd name="connsiteY1364" fmla="*/ 6523589 h 9153214"/>
              <a:gd name="connsiteX1365" fmla="*/ 325789 w 8464028"/>
              <a:gd name="connsiteY1365" fmla="*/ 6532438 h 9153214"/>
              <a:gd name="connsiteX1366" fmla="*/ 284718 w 8464028"/>
              <a:gd name="connsiteY1366" fmla="*/ 6397940 h 9153214"/>
              <a:gd name="connsiteX1367" fmla="*/ 292143 w 8464028"/>
              <a:gd name="connsiteY1367" fmla="*/ 6386951 h 9153214"/>
              <a:gd name="connsiteX1368" fmla="*/ 686893 w 8464028"/>
              <a:gd name="connsiteY1368" fmla="*/ 6234555 h 9153214"/>
              <a:gd name="connsiteX1369" fmla="*/ 703879 w 8464028"/>
              <a:gd name="connsiteY1369" fmla="*/ 6241401 h 9153214"/>
              <a:gd name="connsiteX1370" fmla="*/ 684526 w 8464028"/>
              <a:gd name="connsiteY1370" fmla="*/ 6293580 h 9153214"/>
              <a:gd name="connsiteX1371" fmla="*/ 666865 w 8464028"/>
              <a:gd name="connsiteY1371" fmla="*/ 6287069 h 9153214"/>
              <a:gd name="connsiteX1372" fmla="*/ 686893 w 8464028"/>
              <a:gd name="connsiteY1372" fmla="*/ 6234555 h 9153214"/>
              <a:gd name="connsiteX1373" fmla="*/ 5829198 w 8464028"/>
              <a:gd name="connsiteY1373" fmla="*/ 4244074 h 9153214"/>
              <a:gd name="connsiteX1374" fmla="*/ 5886177 w 8464028"/>
              <a:gd name="connsiteY1374" fmla="*/ 4236372 h 9153214"/>
              <a:gd name="connsiteX1375" fmla="*/ 5894206 w 8464028"/>
              <a:gd name="connsiteY1375" fmla="*/ 4258830 h 9153214"/>
              <a:gd name="connsiteX1376" fmla="*/ 5802431 w 8464028"/>
              <a:gd name="connsiteY1376" fmla="*/ 4306834 h 9153214"/>
              <a:gd name="connsiteX1377" fmla="*/ 5697471 w 8464028"/>
              <a:gd name="connsiteY1377" fmla="*/ 4356510 h 9153214"/>
              <a:gd name="connsiteX1378" fmla="*/ 5685048 w 8464028"/>
              <a:gd name="connsiteY1378" fmla="*/ 4339646 h 9153214"/>
              <a:gd name="connsiteX1379" fmla="*/ 5775894 w 8464028"/>
              <a:gd name="connsiteY1379" fmla="*/ 4271438 h 9153214"/>
              <a:gd name="connsiteX1380" fmla="*/ 5829198 w 8464028"/>
              <a:gd name="connsiteY1380" fmla="*/ 4244074 h 9153214"/>
              <a:gd name="connsiteX1381" fmla="*/ 1820983 w 8464028"/>
              <a:gd name="connsiteY1381" fmla="*/ 5785111 h 9153214"/>
              <a:gd name="connsiteX1382" fmla="*/ 1831895 w 8464028"/>
              <a:gd name="connsiteY1382" fmla="*/ 5788732 h 9153214"/>
              <a:gd name="connsiteX1383" fmla="*/ 1858091 w 8464028"/>
              <a:gd name="connsiteY1383" fmla="*/ 5921560 h 9153214"/>
              <a:gd name="connsiteX1384" fmla="*/ 1835359 w 8464028"/>
              <a:gd name="connsiteY1384" fmla="*/ 5924733 h 9153214"/>
              <a:gd name="connsiteX1385" fmla="*/ 1812795 w 8464028"/>
              <a:gd name="connsiteY1385" fmla="*/ 5794076 h 9153214"/>
              <a:gd name="connsiteX1386" fmla="*/ 1820983 w 8464028"/>
              <a:gd name="connsiteY1386" fmla="*/ 5785111 h 9153214"/>
              <a:gd name="connsiteX1387" fmla="*/ 1387309 w 8464028"/>
              <a:gd name="connsiteY1387" fmla="*/ 5946702 h 9153214"/>
              <a:gd name="connsiteX1388" fmla="*/ 1399129 w 8464028"/>
              <a:gd name="connsiteY1388" fmla="*/ 5948862 h 9153214"/>
              <a:gd name="connsiteX1389" fmla="*/ 1421945 w 8464028"/>
              <a:gd name="connsiteY1389" fmla="*/ 6000457 h 9153214"/>
              <a:gd name="connsiteX1390" fmla="*/ 1391354 w 8464028"/>
              <a:gd name="connsiteY1390" fmla="*/ 6007136 h 9153214"/>
              <a:gd name="connsiteX1391" fmla="*/ 1379352 w 8464028"/>
              <a:gd name="connsiteY1391" fmla="*/ 5955625 h 9153214"/>
              <a:gd name="connsiteX1392" fmla="*/ 1387309 w 8464028"/>
              <a:gd name="connsiteY1392" fmla="*/ 5946702 h 9153214"/>
              <a:gd name="connsiteX1393" fmla="*/ 2254352 w 8464028"/>
              <a:gd name="connsiteY1393" fmla="*/ 5611657 h 9153214"/>
              <a:gd name="connsiteX1394" fmla="*/ 1868150 w 8464028"/>
              <a:gd name="connsiteY1394" fmla="*/ 6430917 h 9153214"/>
              <a:gd name="connsiteX1395" fmla="*/ 1897897 w 8464028"/>
              <a:gd name="connsiteY1395" fmla="*/ 6665599 h 9153214"/>
              <a:gd name="connsiteX1396" fmla="*/ 2619765 w 8464028"/>
              <a:gd name="connsiteY1396" fmla="*/ 5795580 h 9153214"/>
              <a:gd name="connsiteX1397" fmla="*/ 2618751 w 8464028"/>
              <a:gd name="connsiteY1397" fmla="*/ 5791239 h 9153214"/>
              <a:gd name="connsiteX1398" fmla="*/ 2585878 w 8464028"/>
              <a:gd name="connsiteY1398" fmla="*/ 5616082 h 9153214"/>
              <a:gd name="connsiteX1399" fmla="*/ 2483959 w 8464028"/>
              <a:gd name="connsiteY1399" fmla="*/ 5638122 h 9153214"/>
              <a:gd name="connsiteX1400" fmla="*/ 2254352 w 8464028"/>
              <a:gd name="connsiteY1400" fmla="*/ 5611657 h 9153214"/>
              <a:gd name="connsiteX1401" fmla="*/ 616919 w 8464028"/>
              <a:gd name="connsiteY1401" fmla="*/ 6225872 h 9153214"/>
              <a:gd name="connsiteX1402" fmla="*/ 631032 w 8464028"/>
              <a:gd name="connsiteY1402" fmla="*/ 6231717 h 9153214"/>
              <a:gd name="connsiteX1403" fmla="*/ 611172 w 8464028"/>
              <a:gd name="connsiteY1403" fmla="*/ 6288321 h 9153214"/>
              <a:gd name="connsiteX1404" fmla="*/ 596215 w 8464028"/>
              <a:gd name="connsiteY1404" fmla="*/ 6282978 h 9153214"/>
              <a:gd name="connsiteX1405" fmla="*/ 616919 w 8464028"/>
              <a:gd name="connsiteY1405" fmla="*/ 6225872 h 9153214"/>
              <a:gd name="connsiteX1406" fmla="*/ 1974238 w 8464028"/>
              <a:gd name="connsiteY1406" fmla="*/ 5670776 h 9153214"/>
              <a:gd name="connsiteX1407" fmla="*/ 1984433 w 8464028"/>
              <a:gd name="connsiteY1407" fmla="*/ 5673437 h 9153214"/>
              <a:gd name="connsiteX1408" fmla="*/ 1996517 w 8464028"/>
              <a:gd name="connsiteY1408" fmla="*/ 5720773 h 9153214"/>
              <a:gd name="connsiteX1409" fmla="*/ 1969981 w 8464028"/>
              <a:gd name="connsiteY1409" fmla="*/ 5725199 h 9153214"/>
              <a:gd name="connsiteX1410" fmla="*/ 1965757 w 8464028"/>
              <a:gd name="connsiteY1410" fmla="*/ 5677194 h 9153214"/>
              <a:gd name="connsiteX1411" fmla="*/ 1974238 w 8464028"/>
              <a:gd name="connsiteY1411" fmla="*/ 5670776 h 9153214"/>
              <a:gd name="connsiteX1412" fmla="*/ 206284 w 8464028"/>
              <a:gd name="connsiteY1412" fmla="*/ 6347596 h 9153214"/>
              <a:gd name="connsiteX1413" fmla="*/ 217364 w 8464028"/>
              <a:gd name="connsiteY1413" fmla="*/ 6351353 h 9153214"/>
              <a:gd name="connsiteX1414" fmla="*/ 236378 w 8464028"/>
              <a:gd name="connsiteY1414" fmla="*/ 6416138 h 9153214"/>
              <a:gd name="connsiteX1415" fmla="*/ 213984 w 8464028"/>
              <a:gd name="connsiteY1415" fmla="*/ 6422817 h 9153214"/>
              <a:gd name="connsiteX1416" fmla="*/ 198435 w 8464028"/>
              <a:gd name="connsiteY1416" fmla="*/ 6356112 h 9153214"/>
              <a:gd name="connsiteX1417" fmla="*/ 206284 w 8464028"/>
              <a:gd name="connsiteY1417" fmla="*/ 6347596 h 9153214"/>
              <a:gd name="connsiteX1418" fmla="*/ 5073114 w 8464028"/>
              <a:gd name="connsiteY1418" fmla="*/ 4470689 h 9153214"/>
              <a:gd name="connsiteX1419" fmla="*/ 5087068 w 8464028"/>
              <a:gd name="connsiteY1419" fmla="*/ 4472139 h 9153214"/>
              <a:gd name="connsiteX1420" fmla="*/ 5131351 w 8464028"/>
              <a:gd name="connsiteY1420" fmla="*/ 4534670 h 9153214"/>
              <a:gd name="connsiteX1421" fmla="*/ 5150112 w 8464028"/>
              <a:gd name="connsiteY1421" fmla="*/ 4594782 h 9153214"/>
              <a:gd name="connsiteX1422" fmla="*/ 5140309 w 8464028"/>
              <a:gd name="connsiteY1422" fmla="*/ 4600876 h 9153214"/>
              <a:gd name="connsiteX1423" fmla="*/ 5100675 w 8464028"/>
              <a:gd name="connsiteY1423" fmla="*/ 4558632 h 9153214"/>
              <a:gd name="connsiteX1424" fmla="*/ 5067717 w 8464028"/>
              <a:gd name="connsiteY1424" fmla="*/ 4483826 h 9153214"/>
              <a:gd name="connsiteX1425" fmla="*/ 5073114 w 8464028"/>
              <a:gd name="connsiteY1425" fmla="*/ 4470689 h 9153214"/>
              <a:gd name="connsiteX1426" fmla="*/ 3866017 w 8464028"/>
              <a:gd name="connsiteY1426" fmla="*/ 4919024 h 9153214"/>
              <a:gd name="connsiteX1427" fmla="*/ 3588230 w 8464028"/>
              <a:gd name="connsiteY1427" fmla="*/ 5200064 h 9153214"/>
              <a:gd name="connsiteX1428" fmla="*/ 3717020 w 8464028"/>
              <a:gd name="connsiteY1428" fmla="*/ 5258839 h 9153214"/>
              <a:gd name="connsiteX1429" fmla="*/ 3797979 w 8464028"/>
              <a:gd name="connsiteY1429" fmla="*/ 5292319 h 9153214"/>
              <a:gd name="connsiteX1430" fmla="*/ 3947559 w 8464028"/>
              <a:gd name="connsiteY1430" fmla="*/ 5177356 h 9153214"/>
              <a:gd name="connsiteX1431" fmla="*/ 4183506 w 8464028"/>
              <a:gd name="connsiteY1431" fmla="*/ 5084936 h 9153214"/>
              <a:gd name="connsiteX1432" fmla="*/ 4195337 w 8464028"/>
              <a:gd name="connsiteY1432" fmla="*/ 5120919 h 9153214"/>
              <a:gd name="connsiteX1433" fmla="*/ 3984404 w 8464028"/>
              <a:gd name="connsiteY1433" fmla="*/ 5210084 h 9153214"/>
              <a:gd name="connsiteX1434" fmla="*/ 3840487 w 8464028"/>
              <a:gd name="connsiteY1434" fmla="*/ 5310268 h 9153214"/>
              <a:gd name="connsiteX1435" fmla="*/ 4134744 w 8464028"/>
              <a:gd name="connsiteY1435" fmla="*/ 5456371 h 9153214"/>
              <a:gd name="connsiteX1436" fmla="*/ 4757063 w 8464028"/>
              <a:gd name="connsiteY1436" fmla="*/ 5296743 h 9153214"/>
              <a:gd name="connsiteX1437" fmla="*/ 4757232 w 8464028"/>
              <a:gd name="connsiteY1437" fmla="*/ 5319618 h 9153214"/>
              <a:gd name="connsiteX1438" fmla="*/ 4437453 w 8464028"/>
              <a:gd name="connsiteY1438" fmla="*/ 5371298 h 9153214"/>
              <a:gd name="connsiteX1439" fmla="*/ 4181055 w 8464028"/>
              <a:gd name="connsiteY1439" fmla="*/ 5481250 h 9153214"/>
              <a:gd name="connsiteX1440" fmla="*/ 4476750 w 8464028"/>
              <a:gd name="connsiteY1440" fmla="*/ 5637538 h 9153214"/>
              <a:gd name="connsiteX1441" fmla="*/ 4690470 w 8464028"/>
              <a:gd name="connsiteY1441" fmla="*/ 5553132 h 9153214"/>
              <a:gd name="connsiteX1442" fmla="*/ 4894136 w 8464028"/>
              <a:gd name="connsiteY1442" fmla="*/ 5508048 h 9153214"/>
              <a:gd name="connsiteX1443" fmla="*/ 4898700 w 8464028"/>
              <a:gd name="connsiteY1443" fmla="*/ 5524831 h 9153214"/>
              <a:gd name="connsiteX1444" fmla="*/ 4693681 w 8464028"/>
              <a:gd name="connsiteY1444" fmla="*/ 5601388 h 9153214"/>
              <a:gd name="connsiteX1445" fmla="*/ 4531340 w 8464028"/>
              <a:gd name="connsiteY1445" fmla="*/ 5664505 h 9153214"/>
              <a:gd name="connsiteX1446" fmla="*/ 4612723 w 8464028"/>
              <a:gd name="connsiteY1446" fmla="*/ 5703409 h 9153214"/>
              <a:gd name="connsiteX1447" fmla="*/ 5815782 w 8464028"/>
              <a:gd name="connsiteY1447" fmla="*/ 6098888 h 9153214"/>
              <a:gd name="connsiteX1448" fmla="*/ 5328338 w 8464028"/>
              <a:gd name="connsiteY1448" fmla="*/ 5678281 h 9153214"/>
              <a:gd name="connsiteX1449" fmla="*/ 5056560 w 8464028"/>
              <a:gd name="connsiteY1449" fmla="*/ 5405360 h 9153214"/>
              <a:gd name="connsiteX1450" fmla="*/ 4999855 w 8464028"/>
              <a:gd name="connsiteY1450" fmla="*/ 5407196 h 9153214"/>
              <a:gd name="connsiteX1451" fmla="*/ 5006193 w 8464028"/>
              <a:gd name="connsiteY1451" fmla="*/ 5374386 h 9153214"/>
              <a:gd name="connsiteX1452" fmla="*/ 5024616 w 8464028"/>
              <a:gd name="connsiteY1452" fmla="*/ 5373051 h 9153214"/>
              <a:gd name="connsiteX1453" fmla="*/ 4994700 w 8464028"/>
              <a:gd name="connsiteY1453" fmla="*/ 5342827 h 9153214"/>
              <a:gd name="connsiteX1454" fmla="*/ 4988193 w 8464028"/>
              <a:gd name="connsiteY1454" fmla="*/ 5346168 h 9153214"/>
              <a:gd name="connsiteX1455" fmla="*/ 4947376 w 8464028"/>
              <a:gd name="connsiteY1455" fmla="*/ 5345249 h 9153214"/>
              <a:gd name="connsiteX1456" fmla="*/ 4931236 w 8464028"/>
              <a:gd name="connsiteY1456" fmla="*/ 5323125 h 9153214"/>
              <a:gd name="connsiteX1457" fmla="*/ 4959122 w 8464028"/>
              <a:gd name="connsiteY1457" fmla="*/ 5307680 h 9153214"/>
              <a:gd name="connsiteX1458" fmla="*/ 4943995 w 8464028"/>
              <a:gd name="connsiteY1458" fmla="*/ 5292652 h 9153214"/>
              <a:gd name="connsiteX1459" fmla="*/ 4893459 w 8464028"/>
              <a:gd name="connsiteY1459" fmla="*/ 5306010 h 9153214"/>
              <a:gd name="connsiteX1460" fmla="*/ 4857205 w 8464028"/>
              <a:gd name="connsiteY1460" fmla="*/ 5294822 h 9153214"/>
              <a:gd name="connsiteX1461" fmla="*/ 4855769 w 8464028"/>
              <a:gd name="connsiteY1461" fmla="*/ 5281131 h 9153214"/>
              <a:gd name="connsiteX1462" fmla="*/ 4905798 w 8464028"/>
              <a:gd name="connsiteY1462" fmla="*/ 5260677 h 9153214"/>
              <a:gd name="connsiteX1463" fmla="*/ 4910107 w 8464028"/>
              <a:gd name="connsiteY1463" fmla="*/ 5260259 h 9153214"/>
              <a:gd name="connsiteX1464" fmla="*/ 4776500 w 8464028"/>
              <a:gd name="connsiteY1464" fmla="*/ 5141707 h 9153214"/>
              <a:gd name="connsiteX1465" fmla="*/ 4645428 w 8464028"/>
              <a:gd name="connsiteY1465" fmla="*/ 5046781 h 9153214"/>
              <a:gd name="connsiteX1466" fmla="*/ 4588384 w 8464028"/>
              <a:gd name="connsiteY1466" fmla="*/ 5070325 h 9153214"/>
              <a:gd name="connsiteX1467" fmla="*/ 4486636 w 8464028"/>
              <a:gd name="connsiteY1467" fmla="*/ 5104555 h 9153214"/>
              <a:gd name="connsiteX1468" fmla="*/ 4475229 w 8464028"/>
              <a:gd name="connsiteY1468" fmla="*/ 5079425 h 9153214"/>
              <a:gd name="connsiteX1469" fmla="*/ 4566497 w 8464028"/>
              <a:gd name="connsiteY1469" fmla="*/ 5034594 h 9153214"/>
              <a:gd name="connsiteX1470" fmla="*/ 4607905 w 8464028"/>
              <a:gd name="connsiteY1470" fmla="*/ 5023072 h 9153214"/>
              <a:gd name="connsiteX1471" fmla="*/ 4575794 w 8464028"/>
              <a:gd name="connsiteY1471" fmla="*/ 5002700 h 9153214"/>
              <a:gd name="connsiteX1472" fmla="*/ 4502862 w 8464028"/>
              <a:gd name="connsiteY1472" fmla="*/ 5020985 h 9153214"/>
              <a:gd name="connsiteX1473" fmla="*/ 4398494 w 8464028"/>
              <a:gd name="connsiteY1473" fmla="*/ 5056883 h 9153214"/>
              <a:gd name="connsiteX1474" fmla="*/ 4387001 w 8464028"/>
              <a:gd name="connsiteY1474" fmla="*/ 5040604 h 9153214"/>
              <a:gd name="connsiteX1475" fmla="*/ 4503117 w 8464028"/>
              <a:gd name="connsiteY1475" fmla="*/ 4980493 h 9153214"/>
              <a:gd name="connsiteX1476" fmla="*/ 4522806 w 8464028"/>
              <a:gd name="connsiteY1476" fmla="*/ 4974316 h 9153214"/>
              <a:gd name="connsiteX1477" fmla="*/ 4491370 w 8464028"/>
              <a:gd name="connsiteY1477" fmla="*/ 4957951 h 9153214"/>
              <a:gd name="connsiteX1478" fmla="*/ 4393846 w 8464028"/>
              <a:gd name="connsiteY1478" fmla="*/ 4992598 h 9153214"/>
              <a:gd name="connsiteX1479" fmla="*/ 4290661 w 8464028"/>
              <a:gd name="connsiteY1479" fmla="*/ 5034260 h 9153214"/>
              <a:gd name="connsiteX1480" fmla="*/ 4281788 w 8464028"/>
              <a:gd name="connsiteY1480" fmla="*/ 5019732 h 9153214"/>
              <a:gd name="connsiteX1481" fmla="*/ 4382016 w 8464028"/>
              <a:gd name="connsiteY1481" fmla="*/ 4956533 h 9153214"/>
              <a:gd name="connsiteX1482" fmla="*/ 4439397 w 8464028"/>
              <a:gd name="connsiteY1482" fmla="*/ 4935159 h 9153214"/>
              <a:gd name="connsiteX1483" fmla="*/ 4409987 w 8464028"/>
              <a:gd name="connsiteY1483" fmla="*/ 4922302 h 9153214"/>
              <a:gd name="connsiteX1484" fmla="*/ 4279930 w 8464028"/>
              <a:gd name="connsiteY1484" fmla="*/ 4969723 h 9153214"/>
              <a:gd name="connsiteX1485" fmla="*/ 4114293 w 8464028"/>
              <a:gd name="connsiteY1485" fmla="*/ 5067654 h 9153214"/>
              <a:gd name="connsiteX1486" fmla="*/ 4101617 w 8464028"/>
              <a:gd name="connsiteY1486" fmla="*/ 5052458 h 9153214"/>
              <a:gd name="connsiteX1487" fmla="*/ 4353452 w 8464028"/>
              <a:gd name="connsiteY1487" fmla="*/ 4903017 h 9153214"/>
              <a:gd name="connsiteX1488" fmla="*/ 4328860 w 8464028"/>
              <a:gd name="connsiteY1488" fmla="*/ 4895253 h 9153214"/>
              <a:gd name="connsiteX1489" fmla="*/ 4323874 w 8464028"/>
              <a:gd name="connsiteY1489" fmla="*/ 4898009 h 9153214"/>
              <a:gd name="connsiteX1490" fmla="*/ 4144885 w 8464028"/>
              <a:gd name="connsiteY1490" fmla="*/ 4975568 h 9153214"/>
              <a:gd name="connsiteX1491" fmla="*/ 4001306 w 8464028"/>
              <a:gd name="connsiteY1491" fmla="*/ 5070493 h 9153214"/>
              <a:gd name="connsiteX1492" fmla="*/ 3986011 w 8464028"/>
              <a:gd name="connsiteY1492" fmla="*/ 5052626 h 9153214"/>
              <a:gd name="connsiteX1493" fmla="*/ 4264296 w 8464028"/>
              <a:gd name="connsiteY1493" fmla="*/ 4880309 h 9153214"/>
              <a:gd name="connsiteX1494" fmla="*/ 4232943 w 8464028"/>
              <a:gd name="connsiteY1494" fmla="*/ 4874046 h 9153214"/>
              <a:gd name="connsiteX1495" fmla="*/ 4221027 w 8464028"/>
              <a:gd name="connsiteY1495" fmla="*/ 4885234 h 9153214"/>
              <a:gd name="connsiteX1496" fmla="*/ 4033589 w 8464028"/>
              <a:gd name="connsiteY1496" fmla="*/ 4967970 h 9153214"/>
              <a:gd name="connsiteX1497" fmla="*/ 3891699 w 8464028"/>
              <a:gd name="connsiteY1497" fmla="*/ 5082265 h 9153214"/>
              <a:gd name="connsiteX1498" fmla="*/ 3878599 w 8464028"/>
              <a:gd name="connsiteY1498" fmla="*/ 5071160 h 9153214"/>
              <a:gd name="connsiteX1499" fmla="*/ 4008065 w 8464028"/>
              <a:gd name="connsiteY1499" fmla="*/ 4952192 h 9153214"/>
              <a:gd name="connsiteX1500" fmla="*/ 4163054 w 8464028"/>
              <a:gd name="connsiteY1500" fmla="*/ 4866701 h 9153214"/>
              <a:gd name="connsiteX1501" fmla="*/ 4149618 w 8464028"/>
              <a:gd name="connsiteY1501" fmla="*/ 4866450 h 9153214"/>
              <a:gd name="connsiteX1502" fmla="*/ 4149026 w 8464028"/>
              <a:gd name="connsiteY1502" fmla="*/ 4867367 h 9153214"/>
              <a:gd name="connsiteX1503" fmla="*/ 4079899 w 8464028"/>
              <a:gd name="connsiteY1503" fmla="*/ 4883814 h 9153214"/>
              <a:gd name="connsiteX1504" fmla="*/ 3914854 w 8464028"/>
              <a:gd name="connsiteY1504" fmla="*/ 4970725 h 9153214"/>
              <a:gd name="connsiteX1505" fmla="*/ 3789866 w 8464028"/>
              <a:gd name="connsiteY1505" fmla="*/ 5078423 h 9153214"/>
              <a:gd name="connsiteX1506" fmla="*/ 3771782 w 8464028"/>
              <a:gd name="connsiteY1506" fmla="*/ 5066067 h 9153214"/>
              <a:gd name="connsiteX1507" fmla="*/ 3912656 w 8464028"/>
              <a:gd name="connsiteY1507" fmla="*/ 4927229 h 9153214"/>
              <a:gd name="connsiteX1508" fmla="*/ 3995897 w 8464028"/>
              <a:gd name="connsiteY1508" fmla="*/ 4877470 h 9153214"/>
              <a:gd name="connsiteX1509" fmla="*/ 3866017 w 8464028"/>
              <a:gd name="connsiteY1509" fmla="*/ 4919024 h 9153214"/>
              <a:gd name="connsiteX1510" fmla="*/ 1902692 w 8464028"/>
              <a:gd name="connsiteY1510" fmla="*/ 5664859 h 9153214"/>
              <a:gd name="connsiteX1511" fmla="*/ 1916065 w 8464028"/>
              <a:gd name="connsiteY1511" fmla="*/ 5669764 h 9153214"/>
              <a:gd name="connsiteX1512" fmla="*/ 1926883 w 8464028"/>
              <a:gd name="connsiteY1512" fmla="*/ 5717352 h 9153214"/>
              <a:gd name="connsiteX1513" fmla="*/ 1898572 w 8464028"/>
              <a:gd name="connsiteY1513" fmla="*/ 5725367 h 9153214"/>
              <a:gd name="connsiteX1514" fmla="*/ 1891474 w 8464028"/>
              <a:gd name="connsiteY1514" fmla="*/ 5673604 h 9153214"/>
              <a:gd name="connsiteX1515" fmla="*/ 1902692 w 8464028"/>
              <a:gd name="connsiteY1515" fmla="*/ 5664859 h 9153214"/>
              <a:gd name="connsiteX1516" fmla="*/ 1276412 w 8464028"/>
              <a:gd name="connsiteY1516" fmla="*/ 5903748 h 9153214"/>
              <a:gd name="connsiteX1517" fmla="*/ 1285042 w 8464028"/>
              <a:gd name="connsiteY1517" fmla="*/ 5906199 h 9153214"/>
              <a:gd name="connsiteX1518" fmla="*/ 1305071 w 8464028"/>
              <a:gd name="connsiteY1518" fmla="*/ 5952618 h 9153214"/>
              <a:gd name="connsiteX1519" fmla="*/ 1273041 w 8464028"/>
              <a:gd name="connsiteY1519" fmla="*/ 5956877 h 9153214"/>
              <a:gd name="connsiteX1520" fmla="*/ 1269240 w 8464028"/>
              <a:gd name="connsiteY1520" fmla="*/ 5908872 h 9153214"/>
              <a:gd name="connsiteX1521" fmla="*/ 1276412 w 8464028"/>
              <a:gd name="connsiteY1521" fmla="*/ 5903748 h 9153214"/>
              <a:gd name="connsiteX1522" fmla="*/ 1322839 w 8464028"/>
              <a:gd name="connsiteY1522" fmla="*/ 5878481 h 9153214"/>
              <a:gd name="connsiteX1523" fmla="*/ 1333889 w 8464028"/>
              <a:gd name="connsiteY1523" fmla="*/ 5880652 h 9153214"/>
              <a:gd name="connsiteX1524" fmla="*/ 1344875 w 8464028"/>
              <a:gd name="connsiteY1524" fmla="*/ 5896515 h 9153214"/>
              <a:gd name="connsiteX1525" fmla="*/ 1323579 w 8464028"/>
              <a:gd name="connsiteY1525" fmla="*/ 5905947 h 9153214"/>
              <a:gd name="connsiteX1526" fmla="*/ 1318508 w 8464028"/>
              <a:gd name="connsiteY1526" fmla="*/ 5889836 h 9153214"/>
              <a:gd name="connsiteX1527" fmla="*/ 1322839 w 8464028"/>
              <a:gd name="connsiteY1527" fmla="*/ 5878481 h 9153214"/>
              <a:gd name="connsiteX1528" fmla="*/ 2762500 w 8464028"/>
              <a:gd name="connsiteY1528" fmla="*/ 5312523 h 9153214"/>
              <a:gd name="connsiteX1529" fmla="*/ 2764020 w 8464028"/>
              <a:gd name="connsiteY1529" fmla="*/ 5322291 h 9153214"/>
              <a:gd name="connsiteX1530" fmla="*/ 2764190 w 8464028"/>
              <a:gd name="connsiteY1530" fmla="*/ 5321790 h 9153214"/>
              <a:gd name="connsiteX1531" fmla="*/ 2762500 w 8464028"/>
              <a:gd name="connsiteY1531" fmla="*/ 5312523 h 9153214"/>
              <a:gd name="connsiteX1532" fmla="*/ 2052936 w 8464028"/>
              <a:gd name="connsiteY1532" fmla="*/ 5552475 h 9153214"/>
              <a:gd name="connsiteX1533" fmla="*/ 2062432 w 8464028"/>
              <a:gd name="connsiteY1533" fmla="*/ 5554051 h 9153214"/>
              <a:gd name="connsiteX1534" fmla="*/ 2078065 w 8464028"/>
              <a:gd name="connsiteY1534" fmla="*/ 5585359 h 9153214"/>
              <a:gd name="connsiteX1535" fmla="*/ 2048488 w 8464028"/>
              <a:gd name="connsiteY1535" fmla="*/ 5595294 h 9153214"/>
              <a:gd name="connsiteX1536" fmla="*/ 2045784 w 8464028"/>
              <a:gd name="connsiteY1536" fmla="*/ 5558976 h 9153214"/>
              <a:gd name="connsiteX1537" fmla="*/ 2052936 w 8464028"/>
              <a:gd name="connsiteY1537" fmla="*/ 5552475 h 9153214"/>
              <a:gd name="connsiteX1538" fmla="*/ 5361974 w 8464028"/>
              <a:gd name="connsiteY1538" fmla="*/ 4272688 h 9153214"/>
              <a:gd name="connsiteX1539" fmla="*/ 5409975 w 8464028"/>
              <a:gd name="connsiteY1539" fmla="*/ 4285461 h 9153214"/>
              <a:gd name="connsiteX1540" fmla="*/ 5403805 w 8464028"/>
              <a:gd name="connsiteY1540" fmla="*/ 4306667 h 9153214"/>
              <a:gd name="connsiteX1541" fmla="*/ 5357158 w 8464028"/>
              <a:gd name="connsiteY1541" fmla="*/ 4298818 h 9153214"/>
              <a:gd name="connsiteX1542" fmla="*/ 5361974 w 8464028"/>
              <a:gd name="connsiteY1542" fmla="*/ 4272688 h 9153214"/>
              <a:gd name="connsiteX1543" fmla="*/ 4962080 w 8464028"/>
              <a:gd name="connsiteY1543" fmla="*/ 4412947 h 9153214"/>
              <a:gd name="connsiteX1544" fmla="*/ 4984221 w 8464028"/>
              <a:gd name="connsiteY1544" fmla="*/ 4423716 h 9153214"/>
              <a:gd name="connsiteX1545" fmla="*/ 5038813 w 8464028"/>
              <a:gd name="connsiteY1545" fmla="*/ 4525488 h 9153214"/>
              <a:gd name="connsiteX1546" fmla="*/ 5024109 w 8464028"/>
              <a:gd name="connsiteY1546" fmla="*/ 4534587 h 9153214"/>
              <a:gd name="connsiteX1547" fmla="*/ 4950925 w 8464028"/>
              <a:gd name="connsiteY1547" fmla="*/ 4445506 h 9153214"/>
              <a:gd name="connsiteX1548" fmla="*/ 4949320 w 8464028"/>
              <a:gd name="connsiteY1548" fmla="*/ 4421461 h 9153214"/>
              <a:gd name="connsiteX1549" fmla="*/ 4962080 w 8464028"/>
              <a:gd name="connsiteY1549" fmla="*/ 4412947 h 9153214"/>
              <a:gd name="connsiteX1550" fmla="*/ 5445383 w 8464028"/>
              <a:gd name="connsiteY1550" fmla="*/ 4221594 h 9153214"/>
              <a:gd name="connsiteX1551" fmla="*/ 5463722 w 8464028"/>
              <a:gd name="connsiteY1551" fmla="*/ 4223848 h 9153214"/>
              <a:gd name="connsiteX1552" fmla="*/ 5466933 w 8464028"/>
              <a:gd name="connsiteY1552" fmla="*/ 4227187 h 9153214"/>
              <a:gd name="connsiteX1553" fmla="*/ 5466511 w 8464028"/>
              <a:gd name="connsiteY1553" fmla="*/ 4243133 h 9153214"/>
              <a:gd name="connsiteX1554" fmla="*/ 5460680 w 8464028"/>
              <a:gd name="connsiteY1554" fmla="*/ 4247474 h 9153214"/>
              <a:gd name="connsiteX1555" fmla="*/ 5442342 w 8464028"/>
              <a:gd name="connsiteY1555" fmla="*/ 4245221 h 9153214"/>
              <a:gd name="connsiteX1556" fmla="*/ 5439215 w 8464028"/>
              <a:gd name="connsiteY1556" fmla="*/ 4242549 h 9153214"/>
              <a:gd name="connsiteX1557" fmla="*/ 5441242 w 8464028"/>
              <a:gd name="connsiteY1557" fmla="*/ 4224265 h 9153214"/>
              <a:gd name="connsiteX1558" fmla="*/ 2087838 w 8464028"/>
              <a:gd name="connsiteY1558" fmla="*/ 5467548 h 9153214"/>
              <a:gd name="connsiteX1559" fmla="*/ 2097672 w 8464028"/>
              <a:gd name="connsiteY1559" fmla="*/ 5472067 h 9153214"/>
              <a:gd name="connsiteX1560" fmla="*/ 2110856 w 8464028"/>
              <a:gd name="connsiteY1560" fmla="*/ 5525248 h 9153214"/>
              <a:gd name="connsiteX1561" fmla="*/ 2079082 w 8464028"/>
              <a:gd name="connsiteY1561" fmla="*/ 5528670 h 9153214"/>
              <a:gd name="connsiteX1562" fmla="*/ 2079588 w 8464028"/>
              <a:gd name="connsiteY1562" fmla="*/ 5474738 h 9153214"/>
              <a:gd name="connsiteX1563" fmla="*/ 2087838 w 8464028"/>
              <a:gd name="connsiteY1563" fmla="*/ 5467548 h 9153214"/>
              <a:gd name="connsiteX1564" fmla="*/ 5456843 w 8464028"/>
              <a:gd name="connsiteY1564" fmla="*/ 4160598 h 9153214"/>
              <a:gd name="connsiteX1565" fmla="*/ 5465074 w 8464028"/>
              <a:gd name="connsiteY1565" fmla="*/ 4158978 h 9153214"/>
              <a:gd name="connsiteX1566" fmla="*/ 5511891 w 8464028"/>
              <a:gd name="connsiteY1566" fmla="*/ 4180601 h 9153214"/>
              <a:gd name="connsiteX1567" fmla="*/ 5503271 w 8464028"/>
              <a:gd name="connsiteY1567" fmla="*/ 4199719 h 9153214"/>
              <a:gd name="connsiteX1568" fmla="*/ 5457045 w 8464028"/>
              <a:gd name="connsiteY1568" fmla="*/ 4182270 h 9153214"/>
              <a:gd name="connsiteX1569" fmla="*/ 5456843 w 8464028"/>
              <a:gd name="connsiteY1569" fmla="*/ 4160598 h 9153214"/>
              <a:gd name="connsiteX1570" fmla="*/ 4850973 w 8464028"/>
              <a:gd name="connsiteY1570" fmla="*/ 4392555 h 9153214"/>
              <a:gd name="connsiteX1571" fmla="*/ 4860840 w 8464028"/>
              <a:gd name="connsiteY1571" fmla="*/ 4393661 h 9153214"/>
              <a:gd name="connsiteX1572" fmla="*/ 4901065 w 8464028"/>
              <a:gd name="connsiteY1572" fmla="*/ 4468049 h 9153214"/>
              <a:gd name="connsiteX1573" fmla="*/ 4964363 w 8464028"/>
              <a:gd name="connsiteY1573" fmla="*/ 4567231 h 9153214"/>
              <a:gd name="connsiteX1574" fmla="*/ 4944842 w 8464028"/>
              <a:gd name="connsiteY1574" fmla="*/ 4583429 h 9153214"/>
              <a:gd name="connsiteX1575" fmla="*/ 4883150 w 8464028"/>
              <a:gd name="connsiteY1575" fmla="*/ 4502195 h 9153214"/>
              <a:gd name="connsiteX1576" fmla="*/ 4844022 w 8464028"/>
              <a:gd name="connsiteY1576" fmla="*/ 4399589 h 9153214"/>
              <a:gd name="connsiteX1577" fmla="*/ 4850973 w 8464028"/>
              <a:gd name="connsiteY1577" fmla="*/ 4392555 h 9153214"/>
              <a:gd name="connsiteX1578" fmla="*/ 5373720 w 8464028"/>
              <a:gd name="connsiteY1578" fmla="*/ 4189620 h 9153214"/>
              <a:gd name="connsiteX1579" fmla="*/ 5426960 w 8464028"/>
              <a:gd name="connsiteY1579" fmla="*/ 4202727 h 9153214"/>
              <a:gd name="connsiteX1580" fmla="*/ 5424678 w 8464028"/>
              <a:gd name="connsiteY1580" fmla="*/ 4218588 h 9153214"/>
              <a:gd name="connsiteX1581" fmla="*/ 5370763 w 8464028"/>
              <a:gd name="connsiteY1581" fmla="*/ 4213913 h 9153214"/>
              <a:gd name="connsiteX1582" fmla="*/ 5373720 w 8464028"/>
              <a:gd name="connsiteY1582" fmla="*/ 4189620 h 9153214"/>
              <a:gd name="connsiteX1583" fmla="*/ 1163995 w 8464028"/>
              <a:gd name="connsiteY1583" fmla="*/ 5802562 h 9153214"/>
              <a:gd name="connsiteX1584" fmla="*/ 1174082 w 8464028"/>
              <a:gd name="connsiteY1584" fmla="*/ 5805682 h 9153214"/>
              <a:gd name="connsiteX1585" fmla="*/ 1250393 w 8464028"/>
              <a:gd name="connsiteY1585" fmla="*/ 5936673 h 9153214"/>
              <a:gd name="connsiteX1586" fmla="*/ 1329155 w 8464028"/>
              <a:gd name="connsiteY1586" fmla="*/ 6034771 h 9153214"/>
              <a:gd name="connsiteX1587" fmla="*/ 1355776 w 8464028"/>
              <a:gd name="connsiteY1587" fmla="*/ 6075179 h 9153214"/>
              <a:gd name="connsiteX1588" fmla="*/ 1342423 w 8464028"/>
              <a:gd name="connsiteY1588" fmla="*/ 6088119 h 9153214"/>
              <a:gd name="connsiteX1589" fmla="*/ 1246929 w 8464028"/>
              <a:gd name="connsiteY1589" fmla="*/ 5966060 h 9153214"/>
              <a:gd name="connsiteX1590" fmla="*/ 1159547 w 8464028"/>
              <a:gd name="connsiteY1590" fmla="*/ 5811276 h 9153214"/>
              <a:gd name="connsiteX1591" fmla="*/ 1163995 w 8464028"/>
              <a:gd name="connsiteY1591" fmla="*/ 5802562 h 9153214"/>
              <a:gd name="connsiteX1592" fmla="*/ 5563779 w 8464028"/>
              <a:gd name="connsiteY1592" fmla="*/ 4100954 h 9153214"/>
              <a:gd name="connsiteX1593" fmla="*/ 5610511 w 8464028"/>
              <a:gd name="connsiteY1593" fmla="*/ 4113728 h 9153214"/>
              <a:gd name="connsiteX1594" fmla="*/ 5606795 w 8464028"/>
              <a:gd name="connsiteY1594" fmla="*/ 4128506 h 9153214"/>
              <a:gd name="connsiteX1595" fmla="*/ 5559471 w 8464028"/>
              <a:gd name="connsiteY1595" fmla="*/ 4120825 h 9153214"/>
              <a:gd name="connsiteX1596" fmla="*/ 5563779 w 8464028"/>
              <a:gd name="connsiteY1596" fmla="*/ 4100954 h 9153214"/>
              <a:gd name="connsiteX1597" fmla="*/ 5606349 w 8464028"/>
              <a:gd name="connsiteY1597" fmla="*/ 4060829 h 9153214"/>
              <a:gd name="connsiteX1598" fmla="*/ 5624202 w 8464028"/>
              <a:gd name="connsiteY1598" fmla="*/ 4054118 h 9153214"/>
              <a:gd name="connsiteX1599" fmla="*/ 5640681 w 8464028"/>
              <a:gd name="connsiteY1599" fmla="*/ 4055955 h 9153214"/>
              <a:gd name="connsiteX1600" fmla="*/ 5641527 w 8464028"/>
              <a:gd name="connsiteY1600" fmla="*/ 4093274 h 9153214"/>
              <a:gd name="connsiteX1601" fmla="*/ 5618202 w 8464028"/>
              <a:gd name="connsiteY1601" fmla="*/ 4089267 h 9153214"/>
              <a:gd name="connsiteX1602" fmla="*/ 5610258 w 8464028"/>
              <a:gd name="connsiteY1602" fmla="*/ 4083673 h 9153214"/>
              <a:gd name="connsiteX1603" fmla="*/ 5610935 w 8464028"/>
              <a:gd name="connsiteY1603" fmla="*/ 4084424 h 9153214"/>
              <a:gd name="connsiteX1604" fmla="*/ 5609330 w 8464028"/>
              <a:gd name="connsiteY1604" fmla="*/ 4083005 h 9153214"/>
              <a:gd name="connsiteX1605" fmla="*/ 5607554 w 8464028"/>
              <a:gd name="connsiteY1605" fmla="*/ 4081754 h 9153214"/>
              <a:gd name="connsiteX1606" fmla="*/ 5606878 w 8464028"/>
              <a:gd name="connsiteY1606" fmla="*/ 4080918 h 9153214"/>
              <a:gd name="connsiteX1607" fmla="*/ 5605187 w 8464028"/>
              <a:gd name="connsiteY1607" fmla="*/ 4078747 h 9153214"/>
              <a:gd name="connsiteX1608" fmla="*/ 5605102 w 8464028"/>
              <a:gd name="connsiteY1608" fmla="*/ 4078497 h 9153214"/>
              <a:gd name="connsiteX1609" fmla="*/ 5606349 w 8464028"/>
              <a:gd name="connsiteY1609" fmla="*/ 4060829 h 9153214"/>
              <a:gd name="connsiteX1610" fmla="*/ 5667546 w 8464028"/>
              <a:gd name="connsiteY1610" fmla="*/ 4018480 h 9153214"/>
              <a:gd name="connsiteX1611" fmla="*/ 5682598 w 8464028"/>
              <a:gd name="connsiteY1611" fmla="*/ 4012793 h 9153214"/>
              <a:gd name="connsiteX1612" fmla="*/ 5735754 w 8464028"/>
              <a:gd name="connsiteY1612" fmla="*/ 4043933 h 9153214"/>
              <a:gd name="connsiteX1613" fmla="*/ 5728487 w 8464028"/>
              <a:gd name="connsiteY1613" fmla="*/ 4060296 h 9153214"/>
              <a:gd name="connsiteX1614" fmla="*/ 5668656 w 8464028"/>
              <a:gd name="connsiteY1614" fmla="*/ 4033247 h 9153214"/>
              <a:gd name="connsiteX1615" fmla="*/ 5667546 w 8464028"/>
              <a:gd name="connsiteY1615" fmla="*/ 4018480 h 9153214"/>
              <a:gd name="connsiteX1616" fmla="*/ 5012152 w 8464028"/>
              <a:gd name="connsiteY1616" fmla="*/ 4249752 h 9153214"/>
              <a:gd name="connsiteX1617" fmla="*/ 5023433 w 8464028"/>
              <a:gd name="connsiteY1617" fmla="*/ 4250564 h 9153214"/>
              <a:gd name="connsiteX1618" fmla="*/ 5044813 w 8464028"/>
              <a:gd name="connsiteY1618" fmla="*/ 4271603 h 9153214"/>
              <a:gd name="connsiteX1619" fmla="*/ 5036701 w 8464028"/>
              <a:gd name="connsiteY1619" fmla="*/ 4285630 h 9153214"/>
              <a:gd name="connsiteX1620" fmla="*/ 5007291 w 8464028"/>
              <a:gd name="connsiteY1620" fmla="*/ 4277447 h 9153214"/>
              <a:gd name="connsiteX1621" fmla="*/ 5012152 w 8464028"/>
              <a:gd name="connsiteY1621" fmla="*/ 4249752 h 9153214"/>
              <a:gd name="connsiteX1622" fmla="*/ 2215732 w 8464028"/>
              <a:gd name="connsiteY1622" fmla="*/ 5311185 h 9153214"/>
              <a:gd name="connsiteX1623" fmla="*/ 2230013 w 8464028"/>
              <a:gd name="connsiteY1623" fmla="*/ 5364201 h 9153214"/>
              <a:gd name="connsiteX1624" fmla="*/ 2235253 w 8464028"/>
              <a:gd name="connsiteY1624" fmla="*/ 5389998 h 9153214"/>
              <a:gd name="connsiteX1625" fmla="*/ 2386185 w 8464028"/>
              <a:gd name="connsiteY1625" fmla="*/ 5442762 h 9153214"/>
              <a:gd name="connsiteX1626" fmla="*/ 2549961 w 8464028"/>
              <a:gd name="connsiteY1626" fmla="*/ 5511055 h 9153214"/>
              <a:gd name="connsiteX1627" fmla="*/ 2548779 w 8464028"/>
              <a:gd name="connsiteY1627" fmla="*/ 5507883 h 9153214"/>
              <a:gd name="connsiteX1628" fmla="*/ 2370382 w 8464028"/>
              <a:gd name="connsiteY1628" fmla="*/ 5400351 h 9153214"/>
              <a:gd name="connsiteX1629" fmla="*/ 2215732 w 8464028"/>
              <a:gd name="connsiteY1629" fmla="*/ 5311185 h 9153214"/>
              <a:gd name="connsiteX1630" fmla="*/ 5061701 w 8464028"/>
              <a:gd name="connsiteY1630" fmla="*/ 4199479 h 9153214"/>
              <a:gd name="connsiteX1631" fmla="*/ 5075322 w 8464028"/>
              <a:gd name="connsiteY1631" fmla="*/ 4196715 h 9153214"/>
              <a:gd name="connsiteX1632" fmla="*/ 5089350 w 8464028"/>
              <a:gd name="connsiteY1632" fmla="*/ 4200054 h 9153214"/>
              <a:gd name="connsiteX1633" fmla="*/ 5077434 w 8464028"/>
              <a:gd name="connsiteY1633" fmla="*/ 4238292 h 9153214"/>
              <a:gd name="connsiteX1634" fmla="*/ 5062308 w 8464028"/>
              <a:gd name="connsiteY1634" fmla="*/ 4231613 h 9153214"/>
              <a:gd name="connsiteX1635" fmla="*/ 5061701 w 8464028"/>
              <a:gd name="connsiteY1635" fmla="*/ 4199479 h 9153214"/>
              <a:gd name="connsiteX1636" fmla="*/ 4741557 w 8464028"/>
              <a:gd name="connsiteY1636" fmla="*/ 4301031 h 9153214"/>
              <a:gd name="connsiteX1637" fmla="*/ 4750980 w 8464028"/>
              <a:gd name="connsiteY1637" fmla="*/ 4301073 h 9153214"/>
              <a:gd name="connsiteX1638" fmla="*/ 4765514 w 8464028"/>
              <a:gd name="connsiteY1638" fmla="*/ 4351498 h 9153214"/>
              <a:gd name="connsiteX1639" fmla="*/ 4754274 w 8464028"/>
              <a:gd name="connsiteY1639" fmla="*/ 4355256 h 9153214"/>
              <a:gd name="connsiteX1640" fmla="*/ 4734669 w 8464028"/>
              <a:gd name="connsiteY1640" fmla="*/ 4307501 h 9153214"/>
              <a:gd name="connsiteX1641" fmla="*/ 4741557 w 8464028"/>
              <a:gd name="connsiteY1641" fmla="*/ 4301031 h 9153214"/>
              <a:gd name="connsiteX1642" fmla="*/ 5510624 w 8464028"/>
              <a:gd name="connsiteY1642" fmla="*/ 3991754 h 9153214"/>
              <a:gd name="connsiteX1643" fmla="*/ 5526174 w 8464028"/>
              <a:gd name="connsiteY1643" fmla="*/ 3994592 h 9153214"/>
              <a:gd name="connsiteX1644" fmla="*/ 5592765 w 8464028"/>
              <a:gd name="connsiteY1644" fmla="*/ 4027070 h 9153214"/>
              <a:gd name="connsiteX1645" fmla="*/ 5585329 w 8464028"/>
              <a:gd name="connsiteY1645" fmla="*/ 4047022 h 9153214"/>
              <a:gd name="connsiteX1646" fmla="*/ 5513918 w 8464028"/>
              <a:gd name="connsiteY1646" fmla="*/ 4034917 h 9153214"/>
              <a:gd name="connsiteX1647" fmla="*/ 5449101 w 8464028"/>
              <a:gd name="connsiteY1647" fmla="*/ 4016049 h 9153214"/>
              <a:gd name="connsiteX1648" fmla="*/ 5387918 w 8464028"/>
              <a:gd name="connsiteY1648" fmla="*/ 4049610 h 9153214"/>
              <a:gd name="connsiteX1649" fmla="*/ 5435073 w 8464028"/>
              <a:gd name="connsiteY1649" fmla="*/ 4050446 h 9153214"/>
              <a:gd name="connsiteX1650" fmla="*/ 5540625 w 8464028"/>
              <a:gd name="connsiteY1650" fmla="*/ 4077162 h 9153214"/>
              <a:gd name="connsiteX1651" fmla="*/ 5537666 w 8464028"/>
              <a:gd name="connsiteY1651" fmla="*/ 4098116 h 9153214"/>
              <a:gd name="connsiteX1652" fmla="*/ 5432877 w 8464028"/>
              <a:gd name="connsiteY1652" fmla="*/ 4095195 h 9153214"/>
              <a:gd name="connsiteX1653" fmla="*/ 5346086 w 8464028"/>
              <a:gd name="connsiteY1653" fmla="*/ 4082839 h 9153214"/>
              <a:gd name="connsiteX1654" fmla="*/ 5344312 w 8464028"/>
              <a:gd name="connsiteY1654" fmla="*/ 4079750 h 9153214"/>
              <a:gd name="connsiteX1655" fmla="*/ 5320733 w 8464028"/>
              <a:gd name="connsiteY1655" fmla="*/ 4097700 h 9153214"/>
              <a:gd name="connsiteX1656" fmla="*/ 5368735 w 8464028"/>
              <a:gd name="connsiteY1656" fmla="*/ 4102124 h 9153214"/>
              <a:gd name="connsiteX1657" fmla="*/ 5443523 w 8464028"/>
              <a:gd name="connsiteY1657" fmla="*/ 4139610 h 9153214"/>
              <a:gd name="connsiteX1658" fmla="*/ 5432200 w 8464028"/>
              <a:gd name="connsiteY1658" fmla="*/ 4161067 h 9153214"/>
              <a:gd name="connsiteX1659" fmla="*/ 5359185 w 8464028"/>
              <a:gd name="connsiteY1659" fmla="*/ 4147291 h 9153214"/>
              <a:gd name="connsiteX1660" fmla="*/ 5274507 w 8464028"/>
              <a:gd name="connsiteY1660" fmla="*/ 4137856 h 9153214"/>
              <a:gd name="connsiteX1661" fmla="*/ 5236734 w 8464028"/>
              <a:gd name="connsiteY1661" fmla="*/ 4173423 h 9153214"/>
              <a:gd name="connsiteX1662" fmla="*/ 5285155 w 8464028"/>
              <a:gd name="connsiteY1662" fmla="*/ 4178515 h 9153214"/>
              <a:gd name="connsiteX1663" fmla="*/ 5351325 w 8464028"/>
              <a:gd name="connsiteY1663" fmla="*/ 4209322 h 9153214"/>
              <a:gd name="connsiteX1664" fmla="*/ 5281099 w 8464028"/>
              <a:gd name="connsiteY1664" fmla="*/ 4222345 h 9153214"/>
              <a:gd name="connsiteX1665" fmla="*/ 5205633 w 8464028"/>
              <a:gd name="connsiteY1665" fmla="*/ 4203478 h 9153214"/>
              <a:gd name="connsiteX1666" fmla="*/ 5180112 w 8464028"/>
              <a:gd name="connsiteY1666" fmla="*/ 4228272 h 9153214"/>
              <a:gd name="connsiteX1667" fmla="*/ 5316339 w 8464028"/>
              <a:gd name="connsiteY1667" fmla="*/ 4244386 h 9153214"/>
              <a:gd name="connsiteX1668" fmla="*/ 5308734 w 8464028"/>
              <a:gd name="connsiteY1668" fmla="*/ 4286882 h 9153214"/>
              <a:gd name="connsiteX1669" fmla="*/ 5219238 w 8464028"/>
              <a:gd name="connsiteY1669" fmla="*/ 4275443 h 9153214"/>
              <a:gd name="connsiteX1670" fmla="*/ 5132702 w 8464028"/>
              <a:gd name="connsiteY1670" fmla="*/ 4273356 h 9153214"/>
              <a:gd name="connsiteX1671" fmla="*/ 5118337 w 8464028"/>
              <a:gd name="connsiteY1671" fmla="*/ 4287047 h 9153214"/>
              <a:gd name="connsiteX1672" fmla="*/ 5179351 w 8464028"/>
              <a:gd name="connsiteY1672" fmla="*/ 4292391 h 9153214"/>
              <a:gd name="connsiteX1673" fmla="*/ 5286845 w 8464028"/>
              <a:gd name="connsiteY1673" fmla="*/ 4338226 h 9153214"/>
              <a:gd name="connsiteX1674" fmla="*/ 5296819 w 8464028"/>
              <a:gd name="connsiteY1674" fmla="*/ 4337391 h 9153214"/>
              <a:gd name="connsiteX1675" fmla="*/ 5308648 w 8464028"/>
              <a:gd name="connsiteY1675" fmla="*/ 4339812 h 9153214"/>
              <a:gd name="connsiteX1676" fmla="*/ 5304676 w 8464028"/>
              <a:gd name="connsiteY1676" fmla="*/ 4378801 h 9153214"/>
              <a:gd name="connsiteX1677" fmla="*/ 5292846 w 8464028"/>
              <a:gd name="connsiteY1677" fmla="*/ 4376380 h 9153214"/>
              <a:gd name="connsiteX1678" fmla="*/ 5277718 w 8464028"/>
              <a:gd name="connsiteY1678" fmla="*/ 4363189 h 9153214"/>
              <a:gd name="connsiteX1679" fmla="*/ 5238845 w 8464028"/>
              <a:gd name="connsiteY1679" fmla="*/ 4361352 h 9153214"/>
              <a:gd name="connsiteX1680" fmla="*/ 5154336 w 8464028"/>
              <a:gd name="connsiteY1680" fmla="*/ 4339479 h 9153214"/>
              <a:gd name="connsiteX1681" fmla="*/ 5080477 w 8464028"/>
              <a:gd name="connsiteY1681" fmla="*/ 4337558 h 9153214"/>
              <a:gd name="connsiteX1682" fmla="*/ 5100590 w 8464028"/>
              <a:gd name="connsiteY1682" fmla="*/ 4353838 h 9153214"/>
              <a:gd name="connsiteX1683" fmla="*/ 5101097 w 8464028"/>
              <a:gd name="connsiteY1683" fmla="*/ 4361853 h 9153214"/>
              <a:gd name="connsiteX1684" fmla="*/ 5115379 w 8464028"/>
              <a:gd name="connsiteY1684" fmla="*/ 4366445 h 9153214"/>
              <a:gd name="connsiteX1685" fmla="*/ 5172758 w 8464028"/>
              <a:gd name="connsiteY1685" fmla="*/ 4382223 h 9153214"/>
              <a:gd name="connsiteX1686" fmla="*/ 5153829 w 8464028"/>
              <a:gd name="connsiteY1686" fmla="*/ 4367781 h 9153214"/>
              <a:gd name="connsiteX1687" fmla="*/ 5158393 w 8464028"/>
              <a:gd name="connsiteY1687" fmla="*/ 4356342 h 9153214"/>
              <a:gd name="connsiteX1688" fmla="*/ 5209267 w 8464028"/>
              <a:gd name="connsiteY1688" fmla="*/ 4359348 h 9153214"/>
              <a:gd name="connsiteX1689" fmla="*/ 5265465 w 8464028"/>
              <a:gd name="connsiteY1689" fmla="*/ 4370451 h 9153214"/>
              <a:gd name="connsiteX1690" fmla="*/ 5278732 w 8464028"/>
              <a:gd name="connsiteY1690" fmla="*/ 4381807 h 9153214"/>
              <a:gd name="connsiteX1691" fmla="*/ 5252028 w 8464028"/>
              <a:gd name="connsiteY1691" fmla="*/ 4403346 h 9153214"/>
              <a:gd name="connsiteX1692" fmla="*/ 5329944 w 8464028"/>
              <a:gd name="connsiteY1692" fmla="*/ 4422965 h 9153214"/>
              <a:gd name="connsiteX1693" fmla="*/ 5867416 w 8464028"/>
              <a:gd name="connsiteY1693" fmla="*/ 4114732 h 9153214"/>
              <a:gd name="connsiteX1694" fmla="*/ 5863276 w 8464028"/>
              <a:gd name="connsiteY1694" fmla="*/ 4161067 h 9153214"/>
              <a:gd name="connsiteX1695" fmla="*/ 5775980 w 8464028"/>
              <a:gd name="connsiteY1695" fmla="*/ 4161483 h 9153214"/>
              <a:gd name="connsiteX1696" fmla="*/ 5787812 w 8464028"/>
              <a:gd name="connsiteY1696" fmla="*/ 4169415 h 9153214"/>
              <a:gd name="connsiteX1697" fmla="*/ 5782402 w 8464028"/>
              <a:gd name="connsiteY1697" fmla="*/ 4184192 h 9153214"/>
              <a:gd name="connsiteX1698" fmla="*/ 5742429 w 8464028"/>
              <a:gd name="connsiteY1698" fmla="*/ 4176344 h 9153214"/>
              <a:gd name="connsiteX1699" fmla="*/ 5735162 w 8464028"/>
              <a:gd name="connsiteY1699" fmla="*/ 4169665 h 9153214"/>
              <a:gd name="connsiteX1700" fmla="*/ 5696710 w 8464028"/>
              <a:gd name="connsiteY1700" fmla="*/ 4182773 h 9153214"/>
              <a:gd name="connsiteX1701" fmla="*/ 5752994 w 8464028"/>
              <a:gd name="connsiteY1701" fmla="*/ 4200472 h 9153214"/>
              <a:gd name="connsiteX1702" fmla="*/ 5749191 w 8464028"/>
              <a:gd name="connsiteY1702" fmla="*/ 4219340 h 9153214"/>
              <a:gd name="connsiteX1703" fmla="*/ 5695780 w 8464028"/>
              <a:gd name="connsiteY1703" fmla="*/ 4226687 h 9153214"/>
              <a:gd name="connsiteX1704" fmla="*/ 5636033 w 8464028"/>
              <a:gd name="connsiteY1704" fmla="*/ 4229860 h 9153214"/>
              <a:gd name="connsiteX1705" fmla="*/ 5623695 w 8464028"/>
              <a:gd name="connsiteY1705" fmla="*/ 4222680 h 9153214"/>
              <a:gd name="connsiteX1706" fmla="*/ 5591244 w 8464028"/>
              <a:gd name="connsiteY1706" fmla="*/ 4246558 h 9153214"/>
              <a:gd name="connsiteX1707" fmla="*/ 5599020 w 8464028"/>
              <a:gd name="connsiteY1707" fmla="*/ 4244970 h 9153214"/>
              <a:gd name="connsiteX1708" fmla="*/ 5697302 w 8464028"/>
              <a:gd name="connsiteY1708" fmla="*/ 4259998 h 9153214"/>
              <a:gd name="connsiteX1709" fmla="*/ 5694344 w 8464028"/>
              <a:gd name="connsiteY1709" fmla="*/ 4280536 h 9153214"/>
              <a:gd name="connsiteX1710" fmla="*/ 5609920 w 8464028"/>
              <a:gd name="connsiteY1710" fmla="*/ 4289637 h 9153214"/>
              <a:gd name="connsiteX1711" fmla="*/ 5537159 w 8464028"/>
              <a:gd name="connsiteY1711" fmla="*/ 4298654 h 9153214"/>
              <a:gd name="connsiteX1712" fmla="*/ 5533102 w 8464028"/>
              <a:gd name="connsiteY1712" fmla="*/ 4296900 h 9153214"/>
              <a:gd name="connsiteX1713" fmla="*/ 5497863 w 8464028"/>
              <a:gd name="connsiteY1713" fmla="*/ 4329626 h 9153214"/>
              <a:gd name="connsiteX1714" fmla="*/ 5590061 w 8464028"/>
              <a:gd name="connsiteY1714" fmla="*/ 4349830 h 9153214"/>
              <a:gd name="connsiteX1715" fmla="*/ 5584484 w 8464028"/>
              <a:gd name="connsiteY1715" fmla="*/ 4368197 h 9153214"/>
              <a:gd name="connsiteX1716" fmla="*/ 5524821 w 8464028"/>
              <a:gd name="connsiteY1716" fmla="*/ 4370619 h 9153214"/>
              <a:gd name="connsiteX1717" fmla="*/ 5457129 w 8464028"/>
              <a:gd name="connsiteY1717" fmla="*/ 4377215 h 9153214"/>
              <a:gd name="connsiteX1718" fmla="*/ 5447834 w 8464028"/>
              <a:gd name="connsiteY1718" fmla="*/ 4375211 h 9153214"/>
              <a:gd name="connsiteX1719" fmla="*/ 5439298 w 8464028"/>
              <a:gd name="connsiteY1719" fmla="*/ 4382808 h 9153214"/>
              <a:gd name="connsiteX1720" fmla="*/ 5475046 w 8464028"/>
              <a:gd name="connsiteY1720" fmla="*/ 4382474 h 9153214"/>
              <a:gd name="connsiteX1721" fmla="*/ 5472087 w 8464028"/>
              <a:gd name="connsiteY1721" fmla="*/ 4423383 h 9153214"/>
              <a:gd name="connsiteX1722" fmla="*/ 5427551 w 8464028"/>
              <a:gd name="connsiteY1722" fmla="*/ 4427307 h 9153214"/>
              <a:gd name="connsiteX1723" fmla="*/ 5385805 w 8464028"/>
              <a:gd name="connsiteY1723" fmla="*/ 4436156 h 9153214"/>
              <a:gd name="connsiteX1724" fmla="*/ 5476989 w 8464028"/>
              <a:gd name="connsiteY1724" fmla="*/ 4456361 h 9153214"/>
              <a:gd name="connsiteX1725" fmla="*/ 5547384 w 8464028"/>
              <a:gd name="connsiteY1725" fmla="*/ 4406935 h 9153214"/>
              <a:gd name="connsiteX1726" fmla="*/ 5644823 w 8464028"/>
              <a:gd name="connsiteY1726" fmla="*/ 4359097 h 9153214"/>
              <a:gd name="connsiteX1727" fmla="*/ 5655977 w 8464028"/>
              <a:gd name="connsiteY1727" fmla="*/ 4375211 h 9153214"/>
              <a:gd name="connsiteX1728" fmla="*/ 5581694 w 8464028"/>
              <a:gd name="connsiteY1728" fmla="*/ 4443170 h 9153214"/>
              <a:gd name="connsiteX1729" fmla="*/ 5539779 w 8464028"/>
              <a:gd name="connsiteY1729" fmla="*/ 4470302 h 9153214"/>
              <a:gd name="connsiteX1730" fmla="*/ 5609075 w 8464028"/>
              <a:gd name="connsiteY1730" fmla="*/ 4485664 h 9153214"/>
              <a:gd name="connsiteX1731" fmla="*/ 5768457 w 8464028"/>
              <a:gd name="connsiteY1731" fmla="*/ 4364692 h 9153214"/>
              <a:gd name="connsiteX1732" fmla="*/ 5869360 w 8464028"/>
              <a:gd name="connsiteY1732" fmla="*/ 4314432 h 9153214"/>
              <a:gd name="connsiteX1733" fmla="*/ 5984885 w 8464028"/>
              <a:gd name="connsiteY1733" fmla="*/ 4254487 h 9153214"/>
              <a:gd name="connsiteX1734" fmla="*/ 6004238 w 8464028"/>
              <a:gd name="connsiteY1734" fmla="*/ 4287967 h 9153214"/>
              <a:gd name="connsiteX1735" fmla="*/ 5799049 w 8464028"/>
              <a:gd name="connsiteY1735" fmla="*/ 4408273 h 9153214"/>
              <a:gd name="connsiteX1736" fmla="*/ 5667132 w 8464028"/>
              <a:gd name="connsiteY1736" fmla="*/ 4497937 h 9153214"/>
              <a:gd name="connsiteX1737" fmla="*/ 5696372 w 8464028"/>
              <a:gd name="connsiteY1737" fmla="*/ 4504115 h 9153214"/>
              <a:gd name="connsiteX1738" fmla="*/ 5742093 w 8464028"/>
              <a:gd name="connsiteY1738" fmla="*/ 4513299 h 9153214"/>
              <a:gd name="connsiteX1739" fmla="*/ 5887868 w 8464028"/>
              <a:gd name="connsiteY1739" fmla="*/ 4394830 h 9153214"/>
              <a:gd name="connsiteX1740" fmla="*/ 6038041 w 8464028"/>
              <a:gd name="connsiteY1740" fmla="*/ 4333467 h 9153214"/>
              <a:gd name="connsiteX1741" fmla="*/ 6048518 w 8464028"/>
              <a:gd name="connsiteY1741" fmla="*/ 4355508 h 9153214"/>
              <a:gd name="connsiteX1742" fmla="*/ 5900376 w 8464028"/>
              <a:gd name="connsiteY1742" fmla="*/ 4435739 h 9153214"/>
              <a:gd name="connsiteX1743" fmla="*/ 5786881 w 8464028"/>
              <a:gd name="connsiteY1743" fmla="*/ 4521982 h 9153214"/>
              <a:gd name="connsiteX1744" fmla="*/ 5844599 w 8464028"/>
              <a:gd name="connsiteY1744" fmla="*/ 4532083 h 9153214"/>
              <a:gd name="connsiteX1745" fmla="*/ 5934941 w 8464028"/>
              <a:gd name="connsiteY1745" fmla="*/ 4457530 h 9153214"/>
              <a:gd name="connsiteX1746" fmla="*/ 6045137 w 8464028"/>
              <a:gd name="connsiteY1746" fmla="*/ 4406018 h 9153214"/>
              <a:gd name="connsiteX1747" fmla="*/ 6055194 w 8464028"/>
              <a:gd name="connsiteY1747" fmla="*/ 4423216 h 9153214"/>
              <a:gd name="connsiteX1748" fmla="*/ 5971533 w 8464028"/>
              <a:gd name="connsiteY1748" fmla="*/ 4483243 h 9153214"/>
              <a:gd name="connsiteX1749" fmla="*/ 5893529 w 8464028"/>
              <a:gd name="connsiteY1749" fmla="*/ 4540599 h 9153214"/>
              <a:gd name="connsiteX1750" fmla="*/ 5946095 w 8464028"/>
              <a:gd name="connsiteY1750" fmla="*/ 4548447 h 9153214"/>
              <a:gd name="connsiteX1751" fmla="*/ 6045391 w 8464028"/>
              <a:gd name="connsiteY1751" fmla="*/ 4471554 h 9153214"/>
              <a:gd name="connsiteX1752" fmla="*/ 6141815 w 8464028"/>
              <a:gd name="connsiteY1752" fmla="*/ 4432232 h 9153214"/>
              <a:gd name="connsiteX1753" fmla="*/ 6153561 w 8464028"/>
              <a:gd name="connsiteY1753" fmla="*/ 4452104 h 9153214"/>
              <a:gd name="connsiteX1754" fmla="*/ 6064743 w 8464028"/>
              <a:gd name="connsiteY1754" fmla="*/ 4512798 h 9153214"/>
              <a:gd name="connsiteX1755" fmla="*/ 5997306 w 8464028"/>
              <a:gd name="connsiteY1755" fmla="*/ 4556128 h 9153214"/>
              <a:gd name="connsiteX1756" fmla="*/ 6050884 w 8464028"/>
              <a:gd name="connsiteY1756" fmla="*/ 4562640 h 9153214"/>
              <a:gd name="connsiteX1757" fmla="*/ 6096857 w 8464028"/>
              <a:gd name="connsiteY1757" fmla="*/ 4531248 h 9153214"/>
              <a:gd name="connsiteX1758" fmla="*/ 6189308 w 8464028"/>
              <a:gd name="connsiteY1758" fmla="*/ 4487669 h 9153214"/>
              <a:gd name="connsiteX1759" fmla="*/ 6204268 w 8464028"/>
              <a:gd name="connsiteY1759" fmla="*/ 4509876 h 9153214"/>
              <a:gd name="connsiteX1760" fmla="*/ 6128125 w 8464028"/>
              <a:gd name="connsiteY1760" fmla="*/ 4570904 h 9153214"/>
              <a:gd name="connsiteX1761" fmla="*/ 6183562 w 8464028"/>
              <a:gd name="connsiteY1761" fmla="*/ 4575330 h 9153214"/>
              <a:gd name="connsiteX1762" fmla="*/ 6216098 w 8464028"/>
              <a:gd name="connsiteY1762" fmla="*/ 4550867 h 9153214"/>
              <a:gd name="connsiteX1763" fmla="*/ 6290552 w 8464028"/>
              <a:gd name="connsiteY1763" fmla="*/ 4513800 h 9153214"/>
              <a:gd name="connsiteX1764" fmla="*/ 6302972 w 8464028"/>
              <a:gd name="connsiteY1764" fmla="*/ 4533085 h 9153214"/>
              <a:gd name="connsiteX1765" fmla="*/ 6260804 w 8464028"/>
              <a:gd name="connsiteY1765" fmla="*/ 4579838 h 9153214"/>
              <a:gd name="connsiteX1766" fmla="*/ 6303312 w 8464028"/>
              <a:gd name="connsiteY1766" fmla="*/ 4581173 h 9153214"/>
              <a:gd name="connsiteX1767" fmla="*/ 6358157 w 8464028"/>
              <a:gd name="connsiteY1767" fmla="*/ 4535006 h 9153214"/>
              <a:gd name="connsiteX1768" fmla="*/ 6374214 w 8464028"/>
              <a:gd name="connsiteY1768" fmla="*/ 4548113 h 9153214"/>
              <a:gd name="connsiteX1769" fmla="*/ 6355113 w 8464028"/>
              <a:gd name="connsiteY1769" fmla="*/ 4581926 h 9153214"/>
              <a:gd name="connsiteX1770" fmla="*/ 6415453 w 8464028"/>
              <a:gd name="connsiteY1770" fmla="*/ 4580757 h 9153214"/>
              <a:gd name="connsiteX1771" fmla="*/ 6465228 w 8464028"/>
              <a:gd name="connsiteY1771" fmla="*/ 4537176 h 9153214"/>
              <a:gd name="connsiteX1772" fmla="*/ 6477312 w 8464028"/>
              <a:gd name="connsiteY1772" fmla="*/ 4551536 h 9153214"/>
              <a:gd name="connsiteX1773" fmla="*/ 6456440 w 8464028"/>
              <a:gd name="connsiteY1773" fmla="*/ 4579922 h 9153214"/>
              <a:gd name="connsiteX1774" fmla="*/ 6503003 w 8464028"/>
              <a:gd name="connsiteY1774" fmla="*/ 4577000 h 9153214"/>
              <a:gd name="connsiteX1775" fmla="*/ 6530892 w 8464028"/>
              <a:gd name="connsiteY1775" fmla="*/ 4552453 h 9153214"/>
              <a:gd name="connsiteX1776" fmla="*/ 6543484 w 8464028"/>
              <a:gd name="connsiteY1776" fmla="*/ 4563724 h 9153214"/>
              <a:gd name="connsiteX1777" fmla="*/ 6537905 w 8464028"/>
              <a:gd name="connsiteY1777" fmla="*/ 4574663 h 9153214"/>
              <a:gd name="connsiteX1778" fmla="*/ 6764810 w 8464028"/>
              <a:gd name="connsiteY1778" fmla="*/ 4540098 h 9153214"/>
              <a:gd name="connsiteX1779" fmla="*/ 5803953 w 8464028"/>
              <a:gd name="connsiteY1779" fmla="*/ 3978730 h 9153214"/>
              <a:gd name="connsiteX1780" fmla="*/ 5741584 w 8464028"/>
              <a:gd name="connsiteY1780" fmla="*/ 3935066 h 9153214"/>
              <a:gd name="connsiteX1781" fmla="*/ 5739811 w 8464028"/>
              <a:gd name="connsiteY1781" fmla="*/ 3949008 h 9153214"/>
              <a:gd name="connsiteX1782" fmla="*/ 5681161 w 8464028"/>
              <a:gd name="connsiteY1782" fmla="*/ 3951763 h 9153214"/>
              <a:gd name="connsiteX1783" fmla="*/ 5674907 w 8464028"/>
              <a:gd name="connsiteY1783" fmla="*/ 3948757 h 9153214"/>
              <a:gd name="connsiteX1784" fmla="*/ 5663330 w 8464028"/>
              <a:gd name="connsiteY1784" fmla="*/ 3958109 h 9153214"/>
              <a:gd name="connsiteX1785" fmla="*/ 5620907 w 8464028"/>
              <a:gd name="connsiteY1785" fmla="*/ 3964620 h 9153214"/>
              <a:gd name="connsiteX1786" fmla="*/ 5654880 w 8464028"/>
              <a:gd name="connsiteY1786" fmla="*/ 3997849 h 9153214"/>
              <a:gd name="connsiteX1787" fmla="*/ 5643471 w 8464028"/>
              <a:gd name="connsiteY1787" fmla="*/ 4011540 h 9153214"/>
              <a:gd name="connsiteX1788" fmla="*/ 5599610 w 8464028"/>
              <a:gd name="connsiteY1788" fmla="*/ 3992756 h 9153214"/>
              <a:gd name="connsiteX1789" fmla="*/ 5561328 w 8464028"/>
              <a:gd name="connsiteY1789" fmla="*/ 3977311 h 9153214"/>
              <a:gd name="connsiteX1790" fmla="*/ 5510624 w 8464028"/>
              <a:gd name="connsiteY1790" fmla="*/ 3991754 h 9153214"/>
              <a:gd name="connsiteX1791" fmla="*/ 225267 w 8464028"/>
              <a:gd name="connsiteY1791" fmla="*/ 6017875 h 9153214"/>
              <a:gd name="connsiteX1792" fmla="*/ 234267 w 8464028"/>
              <a:gd name="connsiteY1792" fmla="*/ 6023166 h 9153214"/>
              <a:gd name="connsiteX1793" fmla="*/ 237225 w 8464028"/>
              <a:gd name="connsiteY1793" fmla="*/ 6048630 h 9153214"/>
              <a:gd name="connsiteX1794" fmla="*/ 219900 w 8464028"/>
              <a:gd name="connsiteY1794" fmla="*/ 6051301 h 9153214"/>
              <a:gd name="connsiteX1795" fmla="*/ 217534 w 8464028"/>
              <a:gd name="connsiteY1795" fmla="*/ 6024918 h 9153214"/>
              <a:gd name="connsiteX1796" fmla="*/ 225267 w 8464028"/>
              <a:gd name="connsiteY1796" fmla="*/ 6017875 h 9153214"/>
              <a:gd name="connsiteX1797" fmla="*/ 1191744 w 8464028"/>
              <a:gd name="connsiteY1797" fmla="*/ 5630024 h 9153214"/>
              <a:gd name="connsiteX1798" fmla="*/ 1199012 w 8464028"/>
              <a:gd name="connsiteY1798" fmla="*/ 5662249 h 9153214"/>
              <a:gd name="connsiteX1799" fmla="*/ 1191744 w 8464028"/>
              <a:gd name="connsiteY1799" fmla="*/ 5630024 h 9153214"/>
              <a:gd name="connsiteX1800" fmla="*/ 5139885 w 8464028"/>
              <a:gd name="connsiteY1800" fmla="*/ 4109305 h 9153214"/>
              <a:gd name="connsiteX1801" fmla="*/ 5181380 w 8464028"/>
              <a:gd name="connsiteY1801" fmla="*/ 4105715 h 9153214"/>
              <a:gd name="connsiteX1802" fmla="*/ 5173268 w 8464028"/>
              <a:gd name="connsiteY1802" fmla="*/ 4147959 h 9153214"/>
              <a:gd name="connsiteX1803" fmla="*/ 5135660 w 8464028"/>
              <a:gd name="connsiteY1803" fmla="*/ 4132097 h 9153214"/>
              <a:gd name="connsiteX1804" fmla="*/ 5139885 w 8464028"/>
              <a:gd name="connsiteY1804" fmla="*/ 4109305 h 9153214"/>
              <a:gd name="connsiteX1805" fmla="*/ 4656297 w 8464028"/>
              <a:gd name="connsiteY1805" fmla="*/ 4260321 h 9153214"/>
              <a:gd name="connsiteX1806" fmla="*/ 4665117 w 8464028"/>
              <a:gd name="connsiteY1806" fmla="*/ 4261501 h 9153214"/>
              <a:gd name="connsiteX1807" fmla="*/ 4691061 w 8464028"/>
              <a:gd name="connsiteY1807" fmla="*/ 4316352 h 9153214"/>
              <a:gd name="connsiteX1808" fmla="*/ 4658525 w 8464028"/>
              <a:gd name="connsiteY1808" fmla="*/ 4323114 h 9153214"/>
              <a:gd name="connsiteX1809" fmla="*/ 4649315 w 8464028"/>
              <a:gd name="connsiteY1809" fmla="*/ 4265591 h 9153214"/>
              <a:gd name="connsiteX1810" fmla="*/ 4656297 w 8464028"/>
              <a:gd name="connsiteY1810" fmla="*/ 4260321 h 9153214"/>
              <a:gd name="connsiteX1811" fmla="*/ 2596958 w 8464028"/>
              <a:gd name="connsiteY1811" fmla="*/ 5043548 h 9153214"/>
              <a:gd name="connsiteX1812" fmla="*/ 2607088 w 8464028"/>
              <a:gd name="connsiteY1812" fmla="*/ 5046282 h 9153214"/>
              <a:gd name="connsiteX1813" fmla="*/ 2680102 w 8464028"/>
              <a:gd name="connsiteY1813" fmla="*/ 5284637 h 9153214"/>
              <a:gd name="connsiteX1814" fmla="*/ 2654413 w 8464028"/>
              <a:gd name="connsiteY1814" fmla="*/ 5291150 h 9153214"/>
              <a:gd name="connsiteX1815" fmla="*/ 2591201 w 8464028"/>
              <a:gd name="connsiteY1815" fmla="*/ 5052711 h 9153214"/>
              <a:gd name="connsiteX1816" fmla="*/ 2596958 w 8464028"/>
              <a:gd name="connsiteY1816" fmla="*/ 5043548 h 9153214"/>
              <a:gd name="connsiteX1817" fmla="*/ 1716446 w 8464028"/>
              <a:gd name="connsiteY1817" fmla="*/ 5362344 h 9153214"/>
              <a:gd name="connsiteX1818" fmla="*/ 1726259 w 8464028"/>
              <a:gd name="connsiteY1818" fmla="*/ 5367123 h 9153214"/>
              <a:gd name="connsiteX1819" fmla="*/ 1727188 w 8464028"/>
              <a:gd name="connsiteY1819" fmla="*/ 5451362 h 9153214"/>
              <a:gd name="connsiteX1820" fmla="*/ 1704625 w 8464028"/>
              <a:gd name="connsiteY1820" fmla="*/ 5450444 h 9153214"/>
              <a:gd name="connsiteX1821" fmla="*/ 1706570 w 8464028"/>
              <a:gd name="connsiteY1821" fmla="*/ 5366956 h 9153214"/>
              <a:gd name="connsiteX1822" fmla="*/ 1716446 w 8464028"/>
              <a:gd name="connsiteY1822" fmla="*/ 5362344 h 9153214"/>
              <a:gd name="connsiteX1823" fmla="*/ 5289335 w 8464028"/>
              <a:gd name="connsiteY1823" fmla="*/ 3977376 h 9153214"/>
              <a:gd name="connsiteX1824" fmla="*/ 5300367 w 8464028"/>
              <a:gd name="connsiteY1824" fmla="*/ 3975890 h 9153214"/>
              <a:gd name="connsiteX1825" fmla="*/ 5319380 w 8464028"/>
              <a:gd name="connsiteY1825" fmla="*/ 3988664 h 9153214"/>
              <a:gd name="connsiteX1826" fmla="*/ 5313466 w 8464028"/>
              <a:gd name="connsiteY1826" fmla="*/ 4006613 h 9153214"/>
              <a:gd name="connsiteX1827" fmla="*/ 5290310 w 8464028"/>
              <a:gd name="connsiteY1827" fmla="*/ 4004860 h 9153214"/>
              <a:gd name="connsiteX1828" fmla="*/ 5289335 w 8464028"/>
              <a:gd name="connsiteY1828" fmla="*/ 3977376 h 9153214"/>
              <a:gd name="connsiteX1829" fmla="*/ 2166124 w 8464028"/>
              <a:gd name="connsiteY1829" fmla="*/ 5177774 h 9153214"/>
              <a:gd name="connsiteX1830" fmla="*/ 2200097 w 8464028"/>
              <a:gd name="connsiteY1830" fmla="*/ 5263348 h 9153214"/>
              <a:gd name="connsiteX1831" fmla="*/ 2382634 w 8464028"/>
              <a:gd name="connsiteY1831" fmla="*/ 5361612 h 9153214"/>
              <a:gd name="connsiteX1832" fmla="*/ 2515990 w 8464028"/>
              <a:gd name="connsiteY1832" fmla="*/ 5435499 h 9153214"/>
              <a:gd name="connsiteX1833" fmla="*/ 2515060 w 8464028"/>
              <a:gd name="connsiteY1833" fmla="*/ 5433412 h 9153214"/>
              <a:gd name="connsiteX1834" fmla="*/ 2293817 w 8464028"/>
              <a:gd name="connsiteY1834" fmla="*/ 5272114 h 9153214"/>
              <a:gd name="connsiteX1835" fmla="*/ 2166124 w 8464028"/>
              <a:gd name="connsiteY1835" fmla="*/ 5177774 h 9153214"/>
              <a:gd name="connsiteX1836" fmla="*/ 1766961 w 8464028"/>
              <a:gd name="connsiteY1836" fmla="*/ 5329711 h 9153214"/>
              <a:gd name="connsiteX1837" fmla="*/ 1779500 w 8464028"/>
              <a:gd name="connsiteY1837" fmla="*/ 5333227 h 9153214"/>
              <a:gd name="connsiteX1838" fmla="*/ 1801388 w 8464028"/>
              <a:gd name="connsiteY1838" fmla="*/ 5393088 h 9153214"/>
              <a:gd name="connsiteX1839" fmla="*/ 1761668 w 8464028"/>
              <a:gd name="connsiteY1839" fmla="*/ 5403274 h 9153214"/>
              <a:gd name="connsiteX1840" fmla="*/ 1757275 w 8464028"/>
              <a:gd name="connsiteY1840" fmla="*/ 5338654 h 9153214"/>
              <a:gd name="connsiteX1841" fmla="*/ 1766961 w 8464028"/>
              <a:gd name="connsiteY1841" fmla="*/ 5329711 h 9153214"/>
              <a:gd name="connsiteX1842" fmla="*/ 5233099 w 8464028"/>
              <a:gd name="connsiteY1842" fmla="*/ 3965540 h 9153214"/>
              <a:gd name="connsiteX1843" fmla="*/ 5248985 w 8464028"/>
              <a:gd name="connsiteY1843" fmla="*/ 3963035 h 9153214"/>
              <a:gd name="connsiteX1844" fmla="*/ 5262423 w 8464028"/>
              <a:gd name="connsiteY1844" fmla="*/ 3974640 h 9153214"/>
              <a:gd name="connsiteX1845" fmla="*/ 5263014 w 8464028"/>
              <a:gd name="connsiteY1845" fmla="*/ 3979064 h 9153214"/>
              <a:gd name="connsiteX1846" fmla="*/ 5254141 w 8464028"/>
              <a:gd name="connsiteY1846" fmla="*/ 3991504 h 9153214"/>
              <a:gd name="connsiteX1847" fmla="*/ 5234874 w 8464028"/>
              <a:gd name="connsiteY1847" fmla="*/ 3988498 h 9153214"/>
              <a:gd name="connsiteX1848" fmla="*/ 5233099 w 8464028"/>
              <a:gd name="connsiteY1848" fmla="*/ 3965540 h 9153214"/>
              <a:gd name="connsiteX1849" fmla="*/ 1217224 w 8464028"/>
              <a:gd name="connsiteY1849" fmla="*/ 5504907 h 9153214"/>
              <a:gd name="connsiteX1850" fmla="*/ 1229605 w 8464028"/>
              <a:gd name="connsiteY1850" fmla="*/ 5511638 h 9153214"/>
              <a:gd name="connsiteX1851" fmla="*/ 1239662 w 8464028"/>
              <a:gd name="connsiteY1851" fmla="*/ 5563066 h 9153214"/>
              <a:gd name="connsiteX1852" fmla="*/ 1233576 w 8464028"/>
              <a:gd name="connsiteY1852" fmla="*/ 5614745 h 9153214"/>
              <a:gd name="connsiteX1853" fmla="*/ 1212956 w 8464028"/>
              <a:gd name="connsiteY1853" fmla="*/ 5616416 h 9153214"/>
              <a:gd name="connsiteX1854" fmla="*/ 1205859 w 8464028"/>
              <a:gd name="connsiteY1854" fmla="*/ 5513140 h 9153214"/>
              <a:gd name="connsiteX1855" fmla="*/ 1217224 w 8464028"/>
              <a:gd name="connsiteY1855" fmla="*/ 5504907 h 9153214"/>
              <a:gd name="connsiteX1856" fmla="*/ 1838107 w 8464028"/>
              <a:gd name="connsiteY1856" fmla="*/ 5262961 h 9153214"/>
              <a:gd name="connsiteX1857" fmla="*/ 1848289 w 8464028"/>
              <a:gd name="connsiteY1857" fmla="*/ 5269191 h 9153214"/>
              <a:gd name="connsiteX1858" fmla="*/ 1854120 w 8464028"/>
              <a:gd name="connsiteY1858" fmla="*/ 5314108 h 9153214"/>
              <a:gd name="connsiteX1859" fmla="*/ 1828854 w 8464028"/>
              <a:gd name="connsiteY1859" fmla="*/ 5315276 h 9153214"/>
              <a:gd name="connsiteX1860" fmla="*/ 1828430 w 8464028"/>
              <a:gd name="connsiteY1860" fmla="*/ 5269442 h 9153214"/>
              <a:gd name="connsiteX1861" fmla="*/ 1838107 w 8464028"/>
              <a:gd name="connsiteY1861" fmla="*/ 5262961 h 9153214"/>
              <a:gd name="connsiteX1862" fmla="*/ 2010206 w 8464028"/>
              <a:gd name="connsiteY1862" fmla="*/ 5191965 h 9153214"/>
              <a:gd name="connsiteX1863" fmla="*/ 2024658 w 8464028"/>
              <a:gd name="connsiteY1863" fmla="*/ 5193051 h 9153214"/>
              <a:gd name="connsiteX1864" fmla="*/ 2028630 w 8464028"/>
              <a:gd name="connsiteY1864" fmla="*/ 5241639 h 9153214"/>
              <a:gd name="connsiteX1865" fmla="*/ 1991616 w 8464028"/>
              <a:gd name="connsiteY1865" fmla="*/ 5237215 h 9153214"/>
              <a:gd name="connsiteX1866" fmla="*/ 2010206 w 8464028"/>
              <a:gd name="connsiteY1866" fmla="*/ 5191965 h 9153214"/>
              <a:gd name="connsiteX1867" fmla="*/ 1634453 w 8464028"/>
              <a:gd name="connsiteY1867" fmla="*/ 5327309 h 9153214"/>
              <a:gd name="connsiteX1868" fmla="*/ 1645300 w 8464028"/>
              <a:gd name="connsiteY1868" fmla="*/ 5331307 h 9153214"/>
              <a:gd name="connsiteX1869" fmla="*/ 1661020 w 8464028"/>
              <a:gd name="connsiteY1869" fmla="*/ 5407113 h 9153214"/>
              <a:gd name="connsiteX1870" fmla="*/ 1631019 w 8464028"/>
              <a:gd name="connsiteY1870" fmla="*/ 5411454 h 9153214"/>
              <a:gd name="connsiteX1871" fmla="*/ 1624681 w 8464028"/>
              <a:gd name="connsiteY1871" fmla="*/ 5333144 h 9153214"/>
              <a:gd name="connsiteX1872" fmla="*/ 1634453 w 8464028"/>
              <a:gd name="connsiteY1872" fmla="*/ 5327309 h 9153214"/>
              <a:gd name="connsiteX1873" fmla="*/ 7204117 w 8464028"/>
              <a:gd name="connsiteY1873" fmla="*/ 3172838 h 9153214"/>
              <a:gd name="connsiteX1874" fmla="*/ 7220563 w 8464028"/>
              <a:gd name="connsiteY1874" fmla="*/ 3169405 h 9153214"/>
              <a:gd name="connsiteX1875" fmla="*/ 7244818 w 8464028"/>
              <a:gd name="connsiteY1875" fmla="*/ 3193366 h 9153214"/>
              <a:gd name="connsiteX1876" fmla="*/ 7231549 w 8464028"/>
              <a:gd name="connsiteY1876" fmla="*/ 3209229 h 9153214"/>
              <a:gd name="connsiteX1877" fmla="*/ 7202816 w 8464028"/>
              <a:gd name="connsiteY1877" fmla="*/ 3189109 h 9153214"/>
              <a:gd name="connsiteX1878" fmla="*/ 7204117 w 8464028"/>
              <a:gd name="connsiteY1878" fmla="*/ 3172838 h 9153214"/>
              <a:gd name="connsiteX1879" fmla="*/ 6934006 w 8464028"/>
              <a:gd name="connsiteY1879" fmla="*/ 3272596 h 9153214"/>
              <a:gd name="connsiteX1880" fmla="*/ 6949461 w 8464028"/>
              <a:gd name="connsiteY1880" fmla="*/ 3271679 h 9153214"/>
              <a:gd name="connsiteX1881" fmla="*/ 6991970 w 8464028"/>
              <a:gd name="connsiteY1881" fmla="*/ 3325943 h 9153214"/>
              <a:gd name="connsiteX1882" fmla="*/ 6979970 w 8464028"/>
              <a:gd name="connsiteY1882" fmla="*/ 3337047 h 9153214"/>
              <a:gd name="connsiteX1883" fmla="*/ 6930533 w 8464028"/>
              <a:gd name="connsiteY1883" fmla="*/ 3287289 h 9153214"/>
              <a:gd name="connsiteX1884" fmla="*/ 6934006 w 8464028"/>
              <a:gd name="connsiteY1884" fmla="*/ 3272596 h 9153214"/>
              <a:gd name="connsiteX1885" fmla="*/ 5290876 w 8464028"/>
              <a:gd name="connsiteY1885" fmla="*/ 3904300 h 9153214"/>
              <a:gd name="connsiteX1886" fmla="*/ 5301971 w 8464028"/>
              <a:gd name="connsiteY1886" fmla="*/ 3903508 h 9153214"/>
              <a:gd name="connsiteX1887" fmla="*/ 5308479 w 8464028"/>
              <a:gd name="connsiteY1887" fmla="*/ 3905678 h 9153214"/>
              <a:gd name="connsiteX1888" fmla="*/ 5291999 w 8464028"/>
              <a:gd name="connsiteY1888" fmla="*/ 3937320 h 9153214"/>
              <a:gd name="connsiteX1889" fmla="*/ 5286253 w 8464028"/>
              <a:gd name="connsiteY1889" fmla="*/ 3932394 h 9153214"/>
              <a:gd name="connsiteX1890" fmla="*/ 5290876 w 8464028"/>
              <a:gd name="connsiteY1890" fmla="*/ 3904300 h 9153214"/>
              <a:gd name="connsiteX1891" fmla="*/ 2564939 w 8464028"/>
              <a:gd name="connsiteY1891" fmla="*/ 4949416 h 9153214"/>
              <a:gd name="connsiteX1892" fmla="*/ 2577425 w 8464028"/>
              <a:gd name="connsiteY1892" fmla="*/ 4953944 h 9153214"/>
              <a:gd name="connsiteX1893" fmla="*/ 2586891 w 8464028"/>
              <a:gd name="connsiteY1893" fmla="*/ 5003369 h 9153214"/>
              <a:gd name="connsiteX1894" fmla="*/ 2562636 w 8464028"/>
              <a:gd name="connsiteY1894" fmla="*/ 5006208 h 9153214"/>
              <a:gd name="connsiteX1895" fmla="*/ 2551144 w 8464028"/>
              <a:gd name="connsiteY1895" fmla="*/ 4977153 h 9153214"/>
              <a:gd name="connsiteX1896" fmla="*/ 2555368 w 8464028"/>
              <a:gd name="connsiteY1896" fmla="*/ 4959037 h 9153214"/>
              <a:gd name="connsiteX1897" fmla="*/ 2564939 w 8464028"/>
              <a:gd name="connsiteY1897" fmla="*/ 4949416 h 9153214"/>
              <a:gd name="connsiteX1898" fmla="*/ 2628966 w 8464028"/>
              <a:gd name="connsiteY1898" fmla="*/ 4921186 h 9153214"/>
              <a:gd name="connsiteX1899" fmla="*/ 2638356 w 8464028"/>
              <a:gd name="connsiteY1899" fmla="*/ 4926060 h 9153214"/>
              <a:gd name="connsiteX1900" fmla="*/ 2649005 w 8464028"/>
              <a:gd name="connsiteY1900" fmla="*/ 4972562 h 9153214"/>
              <a:gd name="connsiteX1901" fmla="*/ 2647145 w 8464028"/>
              <a:gd name="connsiteY1901" fmla="*/ 4977654 h 9153214"/>
              <a:gd name="connsiteX1902" fmla="*/ 2663370 w 8464028"/>
              <a:gd name="connsiteY1902" fmla="*/ 4976068 h 9153214"/>
              <a:gd name="connsiteX1903" fmla="*/ 2674188 w 8464028"/>
              <a:gd name="connsiteY1903" fmla="*/ 5035344 h 9153214"/>
              <a:gd name="connsiteX1904" fmla="*/ 2656272 w 8464028"/>
              <a:gd name="connsiteY1904" fmla="*/ 5038767 h 9153214"/>
              <a:gd name="connsiteX1905" fmla="*/ 2644187 w 8464028"/>
              <a:gd name="connsiteY1905" fmla="*/ 4981412 h 9153214"/>
              <a:gd name="connsiteX1906" fmla="*/ 2644440 w 8464028"/>
              <a:gd name="connsiteY1906" fmla="*/ 4981078 h 9153214"/>
              <a:gd name="connsiteX1907" fmla="*/ 2626525 w 8464028"/>
              <a:gd name="connsiteY1907" fmla="*/ 4975066 h 9153214"/>
              <a:gd name="connsiteX1908" fmla="*/ 2621032 w 8464028"/>
              <a:gd name="connsiteY1908" fmla="*/ 4927396 h 9153214"/>
              <a:gd name="connsiteX1909" fmla="*/ 2628966 w 8464028"/>
              <a:gd name="connsiteY1909" fmla="*/ 4921186 h 9153214"/>
              <a:gd name="connsiteX1910" fmla="*/ 1282676 w 8464028"/>
              <a:gd name="connsiteY1910" fmla="*/ 5432327 h 9153214"/>
              <a:gd name="connsiteX1911" fmla="*/ 1300338 w 8464028"/>
              <a:gd name="connsiteY1911" fmla="*/ 5431826 h 9153214"/>
              <a:gd name="connsiteX1912" fmla="*/ 1305747 w 8464028"/>
              <a:gd name="connsiteY1912" fmla="*/ 5500787 h 9153214"/>
              <a:gd name="connsiteX1913" fmla="*/ 1282508 w 8464028"/>
              <a:gd name="connsiteY1913" fmla="*/ 5501036 h 9153214"/>
              <a:gd name="connsiteX1914" fmla="*/ 1282676 w 8464028"/>
              <a:gd name="connsiteY1914" fmla="*/ 5432327 h 9153214"/>
              <a:gd name="connsiteX1915" fmla="*/ 4583653 w 8464028"/>
              <a:gd name="connsiteY1915" fmla="*/ 4157642 h 9153214"/>
              <a:gd name="connsiteX1916" fmla="*/ 4826106 w 8464028"/>
              <a:gd name="connsiteY1916" fmla="*/ 4686034 h 9153214"/>
              <a:gd name="connsiteX1917" fmla="*/ 4683964 w 8464028"/>
              <a:gd name="connsiteY1917" fmla="*/ 4374543 h 9153214"/>
              <a:gd name="connsiteX1918" fmla="*/ 4704922 w 8464028"/>
              <a:gd name="connsiteY1918" fmla="*/ 4367029 h 9153214"/>
              <a:gd name="connsiteX1919" fmla="*/ 4779797 w 8464028"/>
              <a:gd name="connsiteY1919" fmla="*/ 4520479 h 9153214"/>
              <a:gd name="connsiteX1920" fmla="*/ 4857544 w 8464028"/>
              <a:gd name="connsiteY1920" fmla="*/ 4639615 h 9153214"/>
              <a:gd name="connsiteX1921" fmla="*/ 4764077 w 8464028"/>
              <a:gd name="connsiteY1921" fmla="*/ 4385480 h 9153214"/>
              <a:gd name="connsiteX1922" fmla="*/ 4786219 w 8464028"/>
              <a:gd name="connsiteY1922" fmla="*/ 4377131 h 9153214"/>
              <a:gd name="connsiteX1923" fmla="*/ 4927008 w 8464028"/>
              <a:gd name="connsiteY1923" fmla="*/ 4639532 h 9153214"/>
              <a:gd name="connsiteX1924" fmla="*/ 5121293 w 8464028"/>
              <a:gd name="connsiteY1924" fmla="*/ 4888657 h 9153214"/>
              <a:gd name="connsiteX1925" fmla="*/ 5161604 w 8464028"/>
              <a:gd name="connsiteY1925" fmla="*/ 4905940 h 9153214"/>
              <a:gd name="connsiteX1926" fmla="*/ 4968333 w 8464028"/>
              <a:gd name="connsiteY1926" fmla="*/ 4618910 h 9153214"/>
              <a:gd name="connsiteX1927" fmla="*/ 4984814 w 8464028"/>
              <a:gd name="connsiteY1927" fmla="*/ 4608139 h 9153214"/>
              <a:gd name="connsiteX1928" fmla="*/ 5123829 w 8464028"/>
              <a:gd name="connsiteY1928" fmla="*/ 4794066 h 9153214"/>
              <a:gd name="connsiteX1929" fmla="*/ 5240451 w 8464028"/>
              <a:gd name="connsiteY1929" fmla="*/ 4933240 h 9153214"/>
              <a:gd name="connsiteX1930" fmla="*/ 5277718 w 8464028"/>
              <a:gd name="connsiteY1930" fmla="*/ 4944427 h 9153214"/>
              <a:gd name="connsiteX1931" fmla="*/ 5034081 w 8464028"/>
              <a:gd name="connsiteY1931" fmla="*/ 4574912 h 9153214"/>
              <a:gd name="connsiteX1932" fmla="*/ 5055463 w 8464028"/>
              <a:gd name="connsiteY1932" fmla="*/ 4563558 h 9153214"/>
              <a:gd name="connsiteX1933" fmla="*/ 5181210 w 8464028"/>
              <a:gd name="connsiteY1933" fmla="*/ 4755995 h 9153214"/>
              <a:gd name="connsiteX1934" fmla="*/ 5337635 w 8464028"/>
              <a:gd name="connsiteY1934" fmla="*/ 4958786 h 9153214"/>
              <a:gd name="connsiteX1935" fmla="*/ 5338479 w 8464028"/>
              <a:gd name="connsiteY1935" fmla="*/ 4958953 h 9153214"/>
              <a:gd name="connsiteX1936" fmla="*/ 5245520 w 8464028"/>
              <a:gd name="connsiteY1936" fmla="*/ 4808009 h 9153214"/>
              <a:gd name="connsiteX1937" fmla="*/ 5145885 w 8464028"/>
              <a:gd name="connsiteY1937" fmla="*/ 4625004 h 9153214"/>
              <a:gd name="connsiteX1938" fmla="*/ 5162280 w 8464028"/>
              <a:gd name="connsiteY1938" fmla="*/ 4615905 h 9153214"/>
              <a:gd name="connsiteX1939" fmla="*/ 5282198 w 8464028"/>
              <a:gd name="connsiteY1939" fmla="*/ 4785884 h 9153214"/>
              <a:gd name="connsiteX1940" fmla="*/ 5392650 w 8464028"/>
              <a:gd name="connsiteY1940" fmla="*/ 4967887 h 9153214"/>
              <a:gd name="connsiteX1941" fmla="*/ 5424425 w 8464028"/>
              <a:gd name="connsiteY1941" fmla="*/ 4973063 h 9153214"/>
              <a:gd name="connsiteX1942" fmla="*/ 5375409 w 8464028"/>
              <a:gd name="connsiteY1942" fmla="*/ 4914622 h 9153214"/>
              <a:gd name="connsiteX1943" fmla="*/ 5175211 w 8464028"/>
              <a:gd name="connsiteY1943" fmla="*/ 4553289 h 9153214"/>
              <a:gd name="connsiteX1944" fmla="*/ 5187210 w 8464028"/>
              <a:gd name="connsiteY1944" fmla="*/ 4535756 h 9153214"/>
              <a:gd name="connsiteX1945" fmla="*/ 5173352 w 8464028"/>
              <a:gd name="connsiteY1945" fmla="*/ 4528911 h 9153214"/>
              <a:gd name="connsiteX1946" fmla="*/ 5149350 w 8464028"/>
              <a:gd name="connsiteY1946" fmla="*/ 4495515 h 9153214"/>
              <a:gd name="connsiteX1947" fmla="*/ 5164984 w 8464028"/>
              <a:gd name="connsiteY1947" fmla="*/ 4471054 h 9153214"/>
              <a:gd name="connsiteX1948" fmla="*/ 5208507 w 8464028"/>
              <a:gd name="connsiteY1948" fmla="*/ 4513633 h 9153214"/>
              <a:gd name="connsiteX1949" fmla="*/ 5188055 w 8464028"/>
              <a:gd name="connsiteY1949" fmla="*/ 4535756 h 9153214"/>
              <a:gd name="connsiteX1950" fmla="*/ 5196591 w 8464028"/>
              <a:gd name="connsiteY1950" fmla="*/ 4540516 h 9153214"/>
              <a:gd name="connsiteX1951" fmla="*/ 5366537 w 8464028"/>
              <a:gd name="connsiteY1951" fmla="*/ 4801663 h 9153214"/>
              <a:gd name="connsiteX1952" fmla="*/ 5521778 w 8464028"/>
              <a:gd name="connsiteY1952" fmla="*/ 4980661 h 9153214"/>
              <a:gd name="connsiteX1953" fmla="*/ 5577977 w 8464028"/>
              <a:gd name="connsiteY1953" fmla="*/ 4981077 h 9153214"/>
              <a:gd name="connsiteX1954" fmla="*/ 5477918 w 8464028"/>
              <a:gd name="connsiteY1954" fmla="*/ 4883313 h 9153214"/>
              <a:gd name="connsiteX1955" fmla="*/ 5344312 w 8464028"/>
              <a:gd name="connsiteY1955" fmla="*/ 4652304 h 9153214"/>
              <a:gd name="connsiteX1956" fmla="*/ 5361382 w 8464028"/>
              <a:gd name="connsiteY1956" fmla="*/ 4642872 h 9153214"/>
              <a:gd name="connsiteX1957" fmla="*/ 5503693 w 8464028"/>
              <a:gd name="connsiteY1957" fmla="*/ 4832888 h 9153214"/>
              <a:gd name="connsiteX1958" fmla="*/ 5639921 w 8464028"/>
              <a:gd name="connsiteY1958" fmla="*/ 4979408 h 9153214"/>
              <a:gd name="connsiteX1959" fmla="*/ 5706090 w 8464028"/>
              <a:gd name="connsiteY1959" fmla="*/ 4974399 h 9153214"/>
              <a:gd name="connsiteX1960" fmla="*/ 5570371 w 8464028"/>
              <a:gd name="connsiteY1960" fmla="*/ 4841070 h 9153214"/>
              <a:gd name="connsiteX1961" fmla="*/ 5406256 w 8464028"/>
              <a:gd name="connsiteY1961" fmla="*/ 4631017 h 9153214"/>
              <a:gd name="connsiteX1962" fmla="*/ 5422650 w 8464028"/>
              <a:gd name="connsiteY1962" fmla="*/ 4618408 h 9153214"/>
              <a:gd name="connsiteX1963" fmla="*/ 5608821 w 8464028"/>
              <a:gd name="connsiteY1963" fmla="*/ 4810263 h 9153214"/>
              <a:gd name="connsiteX1964" fmla="*/ 5692232 w 8464028"/>
              <a:gd name="connsiteY1964" fmla="*/ 4895922 h 9153214"/>
              <a:gd name="connsiteX1965" fmla="*/ 5733557 w 8464028"/>
              <a:gd name="connsiteY1965" fmla="*/ 4921134 h 9153214"/>
              <a:gd name="connsiteX1966" fmla="*/ 5787642 w 8464028"/>
              <a:gd name="connsiteY1966" fmla="*/ 4963463 h 9153214"/>
              <a:gd name="connsiteX1967" fmla="*/ 5811641 w 8464028"/>
              <a:gd name="connsiteY1967" fmla="*/ 4959790 h 9153214"/>
              <a:gd name="connsiteX1968" fmla="*/ 5699837 w 8464028"/>
              <a:gd name="connsiteY1968" fmla="*/ 4856682 h 9153214"/>
              <a:gd name="connsiteX1969" fmla="*/ 5583132 w 8464028"/>
              <a:gd name="connsiteY1969" fmla="*/ 4706655 h 9153214"/>
              <a:gd name="connsiteX1970" fmla="*/ 5594708 w 8464028"/>
              <a:gd name="connsiteY1970" fmla="*/ 4695719 h 9153214"/>
              <a:gd name="connsiteX1971" fmla="*/ 5732796 w 8464028"/>
              <a:gd name="connsiteY1971" fmla="*/ 4820866 h 9153214"/>
              <a:gd name="connsiteX1972" fmla="*/ 5866065 w 8464028"/>
              <a:gd name="connsiteY1972" fmla="*/ 4949354 h 9153214"/>
              <a:gd name="connsiteX1973" fmla="*/ 5923532 w 8464028"/>
              <a:gd name="connsiteY1973" fmla="*/ 4935159 h 9153214"/>
              <a:gd name="connsiteX1974" fmla="*/ 5841644 w 8464028"/>
              <a:gd name="connsiteY1974" fmla="*/ 4864113 h 9153214"/>
              <a:gd name="connsiteX1975" fmla="*/ 5768205 w 8464028"/>
              <a:gd name="connsiteY1975" fmla="*/ 4762842 h 9153214"/>
              <a:gd name="connsiteX1976" fmla="*/ 5777331 w 8464028"/>
              <a:gd name="connsiteY1976" fmla="*/ 4755161 h 9153214"/>
              <a:gd name="connsiteX1977" fmla="*/ 5885587 w 8464028"/>
              <a:gd name="connsiteY1977" fmla="*/ 4844993 h 9153214"/>
              <a:gd name="connsiteX1978" fmla="*/ 5978801 w 8464028"/>
              <a:gd name="connsiteY1978" fmla="*/ 4921467 h 9153214"/>
              <a:gd name="connsiteX1979" fmla="*/ 6031278 w 8464028"/>
              <a:gd name="connsiteY1979" fmla="*/ 4905105 h 9153214"/>
              <a:gd name="connsiteX1980" fmla="*/ 5905531 w 8464028"/>
              <a:gd name="connsiteY1980" fmla="*/ 4792479 h 9153214"/>
              <a:gd name="connsiteX1981" fmla="*/ 5808854 w 8464028"/>
              <a:gd name="connsiteY1981" fmla="*/ 4667500 h 9153214"/>
              <a:gd name="connsiteX1982" fmla="*/ 5824908 w 8464028"/>
              <a:gd name="connsiteY1982" fmla="*/ 4652473 h 9153214"/>
              <a:gd name="connsiteX1983" fmla="*/ 5936631 w 8464028"/>
              <a:gd name="connsiteY1983" fmla="*/ 4768686 h 9153214"/>
              <a:gd name="connsiteX1984" fmla="*/ 6083335 w 8464028"/>
              <a:gd name="connsiteY1984" fmla="*/ 4888492 h 9153214"/>
              <a:gd name="connsiteX1985" fmla="*/ 6143167 w 8464028"/>
              <a:gd name="connsiteY1985" fmla="*/ 4866616 h 9153214"/>
              <a:gd name="connsiteX1986" fmla="*/ 6078521 w 8464028"/>
              <a:gd name="connsiteY1986" fmla="*/ 4815021 h 9153214"/>
              <a:gd name="connsiteX1987" fmla="*/ 5991137 w 8464028"/>
              <a:gd name="connsiteY1987" fmla="*/ 4709410 h 9153214"/>
              <a:gd name="connsiteX1988" fmla="*/ 5997222 w 8464028"/>
              <a:gd name="connsiteY1988" fmla="*/ 4704067 h 9153214"/>
              <a:gd name="connsiteX1989" fmla="*/ 6099899 w 8464028"/>
              <a:gd name="connsiteY1989" fmla="*/ 4772109 h 9153214"/>
              <a:gd name="connsiteX1990" fmla="*/ 6161253 w 8464028"/>
              <a:gd name="connsiteY1990" fmla="*/ 4818779 h 9153214"/>
              <a:gd name="connsiteX1991" fmla="*/ 6191928 w 8464028"/>
              <a:gd name="connsiteY1991" fmla="*/ 4847833 h 9153214"/>
              <a:gd name="connsiteX1992" fmla="*/ 6260888 w 8464028"/>
              <a:gd name="connsiteY1992" fmla="*/ 4818277 h 9153214"/>
              <a:gd name="connsiteX1993" fmla="*/ 6212972 w 8464028"/>
              <a:gd name="connsiteY1993" fmla="*/ 4791478 h 9153214"/>
              <a:gd name="connsiteX1994" fmla="*/ 6122378 w 8464028"/>
              <a:gd name="connsiteY1994" fmla="*/ 4713835 h 9153214"/>
              <a:gd name="connsiteX1995" fmla="*/ 6136239 w 8464028"/>
              <a:gd name="connsiteY1995" fmla="*/ 4698641 h 9153214"/>
              <a:gd name="connsiteX1996" fmla="*/ 6192097 w 8464028"/>
              <a:gd name="connsiteY1996" fmla="*/ 4728863 h 9153214"/>
              <a:gd name="connsiteX1997" fmla="*/ 6247028 w 8464028"/>
              <a:gd name="connsiteY1997" fmla="*/ 4758584 h 9153214"/>
              <a:gd name="connsiteX1998" fmla="*/ 6320888 w 8464028"/>
              <a:gd name="connsiteY1998" fmla="*/ 4792563 h 9153214"/>
              <a:gd name="connsiteX1999" fmla="*/ 6360945 w 8464028"/>
              <a:gd name="connsiteY1999" fmla="*/ 4773862 h 9153214"/>
              <a:gd name="connsiteX2000" fmla="*/ 6269169 w 8464028"/>
              <a:gd name="connsiteY2000" fmla="*/ 4707908 h 9153214"/>
              <a:gd name="connsiteX2001" fmla="*/ 6291141 w 8464028"/>
              <a:gd name="connsiteY2001" fmla="*/ 4682612 h 9153214"/>
              <a:gd name="connsiteX2002" fmla="*/ 6353424 w 8464028"/>
              <a:gd name="connsiteY2002" fmla="*/ 4718009 h 9153214"/>
              <a:gd name="connsiteX2003" fmla="*/ 6407510 w 8464028"/>
              <a:gd name="connsiteY2003" fmla="*/ 4742304 h 9153214"/>
              <a:gd name="connsiteX2004" fmla="*/ 6415369 w 8464028"/>
              <a:gd name="connsiteY2004" fmla="*/ 4748565 h 9153214"/>
              <a:gd name="connsiteX2005" fmla="*/ 6465905 w 8464028"/>
              <a:gd name="connsiteY2005" fmla="*/ 4723687 h 9153214"/>
              <a:gd name="connsiteX2006" fmla="*/ 6420778 w 8464028"/>
              <a:gd name="connsiteY2006" fmla="*/ 4702481 h 9153214"/>
              <a:gd name="connsiteX2007" fmla="*/ 6386974 w 8464028"/>
              <a:gd name="connsiteY2007" fmla="*/ 4670004 h 9153214"/>
              <a:gd name="connsiteX2008" fmla="*/ 6508835 w 8464028"/>
              <a:gd name="connsiteY2008" fmla="*/ 4693131 h 9153214"/>
              <a:gd name="connsiteX2009" fmla="*/ 6515848 w 8464028"/>
              <a:gd name="connsiteY2009" fmla="*/ 4699057 h 9153214"/>
              <a:gd name="connsiteX2010" fmla="*/ 6541708 w 8464028"/>
              <a:gd name="connsiteY2010" fmla="*/ 4686117 h 9153214"/>
              <a:gd name="connsiteX2011" fmla="*/ 6512469 w 8464028"/>
              <a:gd name="connsiteY2011" fmla="*/ 4659819 h 9153214"/>
              <a:gd name="connsiteX2012" fmla="*/ 6523708 w 8464028"/>
              <a:gd name="connsiteY2012" fmla="*/ 4639698 h 9153214"/>
              <a:gd name="connsiteX2013" fmla="*/ 6584892 w 8464028"/>
              <a:gd name="connsiteY2013" fmla="*/ 4664494 h 9153214"/>
              <a:gd name="connsiteX2014" fmla="*/ 6732191 w 8464028"/>
              <a:gd name="connsiteY2014" fmla="*/ 4590440 h 9153214"/>
              <a:gd name="connsiteX2015" fmla="*/ 6193703 w 8464028"/>
              <a:gd name="connsiteY2015" fmla="*/ 4623251 h 9153214"/>
              <a:gd name="connsiteX2016" fmla="*/ 6172662 w 8464028"/>
              <a:gd name="connsiteY2016" fmla="*/ 4626340 h 9153214"/>
              <a:gd name="connsiteX2017" fmla="*/ 6161589 w 8464028"/>
              <a:gd name="connsiteY2017" fmla="*/ 4621082 h 9153214"/>
              <a:gd name="connsiteX2018" fmla="*/ 5548906 w 8464028"/>
              <a:gd name="connsiteY2018" fmla="*/ 4521230 h 9153214"/>
              <a:gd name="connsiteX2019" fmla="*/ 4583653 w 8464028"/>
              <a:gd name="connsiteY2019" fmla="*/ 4157642 h 9153214"/>
              <a:gd name="connsiteX2020" fmla="*/ 7017344 w 8464028"/>
              <a:gd name="connsiteY2020" fmla="*/ 3219549 h 9153214"/>
              <a:gd name="connsiteX2021" fmla="*/ 7032534 w 8464028"/>
              <a:gd name="connsiteY2021" fmla="*/ 3217243 h 9153214"/>
              <a:gd name="connsiteX2022" fmla="*/ 7081296 w 8464028"/>
              <a:gd name="connsiteY2022" fmla="*/ 3253392 h 9153214"/>
              <a:gd name="connsiteX2023" fmla="*/ 7111801 w 8464028"/>
              <a:gd name="connsiteY2023" fmla="*/ 3287539 h 9153214"/>
              <a:gd name="connsiteX2024" fmla="*/ 7101154 w 8464028"/>
              <a:gd name="connsiteY2024" fmla="*/ 3302985 h 9153214"/>
              <a:gd name="connsiteX2025" fmla="*/ 7013433 w 8464028"/>
              <a:gd name="connsiteY2025" fmla="*/ 3234441 h 9153214"/>
              <a:gd name="connsiteX2026" fmla="*/ 7017344 w 8464028"/>
              <a:gd name="connsiteY2026" fmla="*/ 3219549 h 9153214"/>
              <a:gd name="connsiteX2027" fmla="*/ 6788769 w 8464028"/>
              <a:gd name="connsiteY2027" fmla="*/ 3301159 h 9153214"/>
              <a:gd name="connsiteX2028" fmla="*/ 6801403 w 8464028"/>
              <a:gd name="connsiteY2028" fmla="*/ 3298477 h 9153214"/>
              <a:gd name="connsiteX2029" fmla="*/ 6852192 w 8464028"/>
              <a:gd name="connsiteY2029" fmla="*/ 3341222 h 9153214"/>
              <a:gd name="connsiteX2030" fmla="*/ 6844841 w 8464028"/>
              <a:gd name="connsiteY2030" fmla="*/ 3354497 h 9153214"/>
              <a:gd name="connsiteX2031" fmla="*/ 6784501 w 8464028"/>
              <a:gd name="connsiteY2031" fmla="*/ 3313170 h 9153214"/>
              <a:gd name="connsiteX2032" fmla="*/ 6788769 w 8464028"/>
              <a:gd name="connsiteY2032" fmla="*/ 3301159 h 9153214"/>
              <a:gd name="connsiteX2033" fmla="*/ 7088193 w 8464028"/>
              <a:gd name="connsiteY2033" fmla="*/ 3177973 h 9153214"/>
              <a:gd name="connsiteX2034" fmla="*/ 7099547 w 8464028"/>
              <a:gd name="connsiteY2034" fmla="*/ 3174165 h 9153214"/>
              <a:gd name="connsiteX2035" fmla="*/ 7158534 w 8464028"/>
              <a:gd name="connsiteY2035" fmla="*/ 3206139 h 9153214"/>
              <a:gd name="connsiteX2036" fmla="*/ 7190647 w 8464028"/>
              <a:gd name="connsiteY2036" fmla="*/ 3249388 h 9153214"/>
              <a:gd name="connsiteX2037" fmla="*/ 7181013 w 8464028"/>
              <a:gd name="connsiteY2037" fmla="*/ 3260574 h 9153214"/>
              <a:gd name="connsiteX2038" fmla="*/ 7085772 w 8464028"/>
              <a:gd name="connsiteY2038" fmla="*/ 3189359 h 9153214"/>
              <a:gd name="connsiteX2039" fmla="*/ 7088193 w 8464028"/>
              <a:gd name="connsiteY2039" fmla="*/ 3177973 h 9153214"/>
              <a:gd name="connsiteX2040" fmla="*/ 6580497 w 8464028"/>
              <a:gd name="connsiteY2040" fmla="*/ 3358265 h 9153214"/>
              <a:gd name="connsiteX2041" fmla="*/ 6590807 w 8464028"/>
              <a:gd name="connsiteY2041" fmla="*/ 3355330 h 9153214"/>
              <a:gd name="connsiteX2042" fmla="*/ 6644301 w 8464028"/>
              <a:gd name="connsiteY2042" fmla="*/ 3407177 h 9153214"/>
              <a:gd name="connsiteX2043" fmla="*/ 6627567 w 8464028"/>
              <a:gd name="connsiteY2043" fmla="*/ 3421871 h 9153214"/>
              <a:gd name="connsiteX2044" fmla="*/ 6576526 w 8464028"/>
              <a:gd name="connsiteY2044" fmla="*/ 3368022 h 9153214"/>
              <a:gd name="connsiteX2045" fmla="*/ 6580497 w 8464028"/>
              <a:gd name="connsiteY2045" fmla="*/ 3358265 h 9153214"/>
              <a:gd name="connsiteX2046" fmla="*/ 2027361 w 8464028"/>
              <a:gd name="connsiteY2046" fmla="*/ 5106141 h 9153214"/>
              <a:gd name="connsiteX2047" fmla="*/ 2044346 w 8464028"/>
              <a:gd name="connsiteY2047" fmla="*/ 5109982 h 9153214"/>
              <a:gd name="connsiteX2048" fmla="*/ 2043586 w 8464028"/>
              <a:gd name="connsiteY2048" fmla="*/ 5143127 h 9153214"/>
              <a:gd name="connsiteX2049" fmla="*/ 2017644 w 8464028"/>
              <a:gd name="connsiteY2049" fmla="*/ 5136280 h 9153214"/>
              <a:gd name="connsiteX2050" fmla="*/ 2027361 w 8464028"/>
              <a:gd name="connsiteY2050" fmla="*/ 5106141 h 9153214"/>
              <a:gd name="connsiteX2051" fmla="*/ 2110856 w 8464028"/>
              <a:gd name="connsiteY2051" fmla="*/ 5064649 h 9153214"/>
              <a:gd name="connsiteX2052" fmla="*/ 2139166 w 8464028"/>
              <a:gd name="connsiteY2052" fmla="*/ 5119751 h 9153214"/>
              <a:gd name="connsiteX2053" fmla="*/ 2144237 w 8464028"/>
              <a:gd name="connsiteY2053" fmla="*/ 5119165 h 9153214"/>
              <a:gd name="connsiteX2054" fmla="*/ 2328042 w 8464028"/>
              <a:gd name="connsiteY2054" fmla="*/ 5247653 h 9153214"/>
              <a:gd name="connsiteX2055" fmla="*/ 2463087 w 8464028"/>
              <a:gd name="connsiteY2055" fmla="*/ 5338487 h 9153214"/>
              <a:gd name="connsiteX2056" fmla="*/ 2425313 w 8464028"/>
              <a:gd name="connsiteY2056" fmla="*/ 5277876 h 9153214"/>
              <a:gd name="connsiteX2057" fmla="*/ 2418212 w 8464028"/>
              <a:gd name="connsiteY2057" fmla="*/ 5273199 h 9153214"/>
              <a:gd name="connsiteX2058" fmla="*/ 2220127 w 8464028"/>
              <a:gd name="connsiteY2058" fmla="*/ 5117579 h 9153214"/>
              <a:gd name="connsiteX2059" fmla="*/ 2110856 w 8464028"/>
              <a:gd name="connsiteY2059" fmla="*/ 5064649 h 9153214"/>
              <a:gd name="connsiteX2060" fmla="*/ 1887999 w 8464028"/>
              <a:gd name="connsiteY2060" fmla="*/ 5149367 h 9153214"/>
              <a:gd name="connsiteX2061" fmla="*/ 1899586 w 8464028"/>
              <a:gd name="connsiteY2061" fmla="*/ 5159407 h 9153214"/>
              <a:gd name="connsiteX2062" fmla="*/ 1896967 w 8464028"/>
              <a:gd name="connsiteY2062" fmla="*/ 5209915 h 9153214"/>
              <a:gd name="connsiteX2063" fmla="*/ 1870516 w 8464028"/>
              <a:gd name="connsiteY2063" fmla="*/ 5206661 h 9153214"/>
              <a:gd name="connsiteX2064" fmla="*/ 1875080 w 8464028"/>
              <a:gd name="connsiteY2064" fmla="*/ 5157236 h 9153214"/>
              <a:gd name="connsiteX2065" fmla="*/ 1887999 w 8464028"/>
              <a:gd name="connsiteY2065" fmla="*/ 5149367 h 9153214"/>
              <a:gd name="connsiteX2066" fmla="*/ 1741830 w 8464028"/>
              <a:gd name="connsiteY2066" fmla="*/ 5202308 h 9153214"/>
              <a:gd name="connsiteX2067" fmla="*/ 1754231 w 8464028"/>
              <a:gd name="connsiteY2067" fmla="*/ 5207663 h 9153214"/>
              <a:gd name="connsiteX2068" fmla="*/ 1766571 w 8464028"/>
              <a:gd name="connsiteY2068" fmla="*/ 5273951 h 9153214"/>
              <a:gd name="connsiteX2069" fmla="*/ 1746288 w 8464028"/>
              <a:gd name="connsiteY2069" fmla="*/ 5276372 h 9153214"/>
              <a:gd name="connsiteX2070" fmla="*/ 1732851 w 8464028"/>
              <a:gd name="connsiteY2070" fmla="*/ 5212922 h 9153214"/>
              <a:gd name="connsiteX2071" fmla="*/ 1741830 w 8464028"/>
              <a:gd name="connsiteY2071" fmla="*/ 5202308 h 9153214"/>
              <a:gd name="connsiteX2072" fmla="*/ 2654742 w 8464028"/>
              <a:gd name="connsiteY2072" fmla="*/ 4825969 h 9153214"/>
              <a:gd name="connsiteX2073" fmla="*/ 2664892 w 8464028"/>
              <a:gd name="connsiteY2073" fmla="*/ 4828296 h 9153214"/>
              <a:gd name="connsiteX2074" fmla="*/ 2722611 w 8464028"/>
              <a:gd name="connsiteY2074" fmla="*/ 4984166 h 9153214"/>
              <a:gd name="connsiteX2075" fmla="*/ 2694977 w 8464028"/>
              <a:gd name="connsiteY2075" fmla="*/ 4993850 h 9153214"/>
              <a:gd name="connsiteX2076" fmla="*/ 2648328 w 8464028"/>
              <a:gd name="connsiteY2076" fmla="*/ 4834474 h 9153214"/>
              <a:gd name="connsiteX2077" fmla="*/ 2654742 w 8464028"/>
              <a:gd name="connsiteY2077" fmla="*/ 4825969 h 9153214"/>
              <a:gd name="connsiteX2078" fmla="*/ 6657642 w 8464028"/>
              <a:gd name="connsiteY2078" fmla="*/ 3283918 h 9153214"/>
              <a:gd name="connsiteX2079" fmla="*/ 6671089 w 8464028"/>
              <a:gd name="connsiteY2079" fmla="*/ 3283782 h 9153214"/>
              <a:gd name="connsiteX2080" fmla="*/ 6705739 w 8464028"/>
              <a:gd name="connsiteY2080" fmla="*/ 3318679 h 9153214"/>
              <a:gd name="connsiteX2081" fmla="*/ 6748161 w 8464028"/>
              <a:gd name="connsiteY2081" fmla="*/ 3373196 h 9153214"/>
              <a:gd name="connsiteX2082" fmla="*/ 6727627 w 8464028"/>
              <a:gd name="connsiteY2082" fmla="*/ 3394903 h 9153214"/>
              <a:gd name="connsiteX2083" fmla="*/ 6650978 w 8464028"/>
              <a:gd name="connsiteY2083" fmla="*/ 3295386 h 9153214"/>
              <a:gd name="connsiteX2084" fmla="*/ 6657642 w 8464028"/>
              <a:gd name="connsiteY2084" fmla="*/ 3283918 h 9153214"/>
              <a:gd name="connsiteX2085" fmla="*/ 1111377 w 8464028"/>
              <a:gd name="connsiteY2085" fmla="*/ 5409795 h 9153214"/>
              <a:gd name="connsiteX2086" fmla="*/ 1121687 w 8464028"/>
              <a:gd name="connsiteY2086" fmla="*/ 5414126 h 9153214"/>
              <a:gd name="connsiteX2087" fmla="*/ 1152025 w 8464028"/>
              <a:gd name="connsiteY2087" fmla="*/ 5512556 h 9153214"/>
              <a:gd name="connsiteX2088" fmla="*/ 1176785 w 8464028"/>
              <a:gd name="connsiteY2088" fmla="*/ 5611740 h 9153214"/>
              <a:gd name="connsiteX2089" fmla="*/ 1155152 w 8464028"/>
              <a:gd name="connsiteY2089" fmla="*/ 5617583 h 9153214"/>
              <a:gd name="connsiteX2090" fmla="*/ 1119236 w 8464028"/>
              <a:gd name="connsiteY2090" fmla="*/ 5520571 h 9153214"/>
              <a:gd name="connsiteX2091" fmla="*/ 1103349 w 8464028"/>
              <a:gd name="connsiteY2091" fmla="*/ 5417299 h 9153214"/>
              <a:gd name="connsiteX2092" fmla="*/ 1111377 w 8464028"/>
              <a:gd name="connsiteY2092" fmla="*/ 5409795 h 9153214"/>
              <a:gd name="connsiteX2093" fmla="*/ 317507 w 8464028"/>
              <a:gd name="connsiteY2093" fmla="*/ 5714263 h 9153214"/>
              <a:gd name="connsiteX2094" fmla="*/ 36516 w 8464028"/>
              <a:gd name="connsiteY2094" fmla="*/ 6755767 h 9153214"/>
              <a:gd name="connsiteX2095" fmla="*/ 37869 w 8464028"/>
              <a:gd name="connsiteY2095" fmla="*/ 6779727 h 9153214"/>
              <a:gd name="connsiteX2096" fmla="*/ 116124 w 8464028"/>
              <a:gd name="connsiteY2096" fmla="*/ 6893853 h 9153214"/>
              <a:gd name="connsiteX2097" fmla="*/ 131927 w 8464028"/>
              <a:gd name="connsiteY2097" fmla="*/ 6889764 h 9153214"/>
              <a:gd name="connsiteX2098" fmla="*/ 180857 w 8464028"/>
              <a:gd name="connsiteY2098" fmla="*/ 6954715 h 9153214"/>
              <a:gd name="connsiteX2099" fmla="*/ 237731 w 8464028"/>
              <a:gd name="connsiteY2099" fmla="*/ 7018918 h 9153214"/>
              <a:gd name="connsiteX2100" fmla="*/ 237731 w 8464028"/>
              <a:gd name="connsiteY2100" fmla="*/ 7033194 h 9153214"/>
              <a:gd name="connsiteX2101" fmla="*/ 295534 w 8464028"/>
              <a:gd name="connsiteY2101" fmla="*/ 7077776 h 9153214"/>
              <a:gd name="connsiteX2102" fmla="*/ 306605 w 8464028"/>
              <a:gd name="connsiteY2102" fmla="*/ 7084205 h 9153214"/>
              <a:gd name="connsiteX2103" fmla="*/ 166491 w 8464028"/>
              <a:gd name="connsiteY2103" fmla="*/ 6820051 h 9153214"/>
              <a:gd name="connsiteX2104" fmla="*/ 183730 w 8464028"/>
              <a:gd name="connsiteY2104" fmla="*/ 6815042 h 9153214"/>
              <a:gd name="connsiteX2105" fmla="*/ 274154 w 8464028"/>
              <a:gd name="connsiteY2105" fmla="*/ 6982099 h 9153214"/>
              <a:gd name="connsiteX2106" fmla="*/ 385113 w 8464028"/>
              <a:gd name="connsiteY2106" fmla="*/ 7125531 h 9153214"/>
              <a:gd name="connsiteX2107" fmla="*/ 420268 w 8464028"/>
              <a:gd name="connsiteY2107" fmla="*/ 7140810 h 9153214"/>
              <a:gd name="connsiteX2108" fmla="*/ 405142 w 8464028"/>
              <a:gd name="connsiteY2108" fmla="*/ 7124446 h 9153214"/>
              <a:gd name="connsiteX2109" fmla="*/ 344887 w 8464028"/>
              <a:gd name="connsiteY2109" fmla="*/ 7012740 h 9153214"/>
              <a:gd name="connsiteX2110" fmla="*/ 357648 w 8464028"/>
              <a:gd name="connsiteY2110" fmla="*/ 7007314 h 9153214"/>
              <a:gd name="connsiteX2111" fmla="*/ 434043 w 8464028"/>
              <a:gd name="connsiteY2111" fmla="*/ 7095058 h 9153214"/>
              <a:gd name="connsiteX2112" fmla="*/ 507144 w 8464028"/>
              <a:gd name="connsiteY2112" fmla="*/ 7166774 h 9153214"/>
              <a:gd name="connsiteX2113" fmla="*/ 533172 w 8464028"/>
              <a:gd name="connsiteY2113" fmla="*/ 7173119 h 9153214"/>
              <a:gd name="connsiteX2114" fmla="*/ 391199 w 8464028"/>
              <a:gd name="connsiteY2114" fmla="*/ 6883920 h 9153214"/>
              <a:gd name="connsiteX2115" fmla="*/ 410381 w 8464028"/>
              <a:gd name="connsiteY2115" fmla="*/ 6878659 h 9153214"/>
              <a:gd name="connsiteX2116" fmla="*/ 488044 w 8464028"/>
              <a:gd name="connsiteY2116" fmla="*/ 7042795 h 9153214"/>
              <a:gd name="connsiteX2117" fmla="*/ 597822 w 8464028"/>
              <a:gd name="connsiteY2117" fmla="*/ 7183805 h 9153214"/>
              <a:gd name="connsiteX2118" fmla="*/ 618526 w 8464028"/>
              <a:gd name="connsiteY2118" fmla="*/ 7186643 h 9153214"/>
              <a:gd name="connsiteX2119" fmla="*/ 567566 w 8464028"/>
              <a:gd name="connsiteY2119" fmla="*/ 7122943 h 9153214"/>
              <a:gd name="connsiteX2120" fmla="*/ 534270 w 8464028"/>
              <a:gd name="connsiteY2120" fmla="*/ 7026264 h 9153214"/>
              <a:gd name="connsiteX2121" fmla="*/ 551004 w 8464028"/>
              <a:gd name="connsiteY2121" fmla="*/ 7021088 h 9153214"/>
              <a:gd name="connsiteX2122" fmla="*/ 601793 w 8464028"/>
              <a:gd name="connsiteY2122" fmla="*/ 7097230 h 9153214"/>
              <a:gd name="connsiteX2123" fmla="*/ 647934 w 8464028"/>
              <a:gd name="connsiteY2123" fmla="*/ 7153249 h 9153214"/>
              <a:gd name="connsiteX2124" fmla="*/ 614892 w 8464028"/>
              <a:gd name="connsiteY2124" fmla="*/ 7072433 h 9153214"/>
              <a:gd name="connsiteX2125" fmla="*/ 536214 w 8464028"/>
              <a:gd name="connsiteY2125" fmla="*/ 6873816 h 9153214"/>
              <a:gd name="connsiteX2126" fmla="*/ 557595 w 8464028"/>
              <a:gd name="connsiteY2126" fmla="*/ 6863047 h 9153214"/>
              <a:gd name="connsiteX2127" fmla="*/ 650468 w 8464028"/>
              <a:gd name="connsiteY2127" fmla="*/ 7039539 h 9153214"/>
              <a:gd name="connsiteX2128" fmla="*/ 732273 w 8464028"/>
              <a:gd name="connsiteY2128" fmla="*/ 7196747 h 9153214"/>
              <a:gd name="connsiteX2129" fmla="*/ 736921 w 8464028"/>
              <a:gd name="connsiteY2129" fmla="*/ 7197080 h 9153214"/>
              <a:gd name="connsiteX2130" fmla="*/ 587003 w 8464028"/>
              <a:gd name="connsiteY2130" fmla="*/ 6856535 h 9153214"/>
              <a:gd name="connsiteX2131" fmla="*/ 85615 w 8464028"/>
              <a:gd name="connsiteY2131" fmla="*/ 6396019 h 9153214"/>
              <a:gd name="connsiteX2132" fmla="*/ 99561 w 8464028"/>
              <a:gd name="connsiteY2132" fmla="*/ 6391762 h 9153214"/>
              <a:gd name="connsiteX2133" fmla="*/ 153984 w 8464028"/>
              <a:gd name="connsiteY2133" fmla="*/ 6488106 h 9153214"/>
              <a:gd name="connsiteX2134" fmla="*/ 142829 w 8464028"/>
              <a:gd name="connsiteY2134" fmla="*/ 6383747 h 9153214"/>
              <a:gd name="connsiteX2135" fmla="*/ 164041 w 8464028"/>
              <a:gd name="connsiteY2135" fmla="*/ 6380992 h 9153214"/>
              <a:gd name="connsiteX2136" fmla="*/ 210689 w 8464028"/>
              <a:gd name="connsiteY2136" fmla="*/ 6518746 h 9153214"/>
              <a:gd name="connsiteX2137" fmla="*/ 245252 w 8464028"/>
              <a:gd name="connsiteY2137" fmla="*/ 6611835 h 9153214"/>
              <a:gd name="connsiteX2138" fmla="*/ 307028 w 8464028"/>
              <a:gd name="connsiteY2138" fmla="*/ 6672696 h 9153214"/>
              <a:gd name="connsiteX2139" fmla="*/ 265957 w 8464028"/>
              <a:gd name="connsiteY2139" fmla="*/ 6593383 h 9153214"/>
              <a:gd name="connsiteX2140" fmla="*/ 238154 w 8464028"/>
              <a:gd name="connsiteY2140" fmla="*/ 6483179 h 9153214"/>
              <a:gd name="connsiteX2141" fmla="*/ 254550 w 8464028"/>
              <a:gd name="connsiteY2141" fmla="*/ 6477503 h 9153214"/>
              <a:gd name="connsiteX2142" fmla="*/ 309225 w 8464028"/>
              <a:gd name="connsiteY2142" fmla="*/ 6585452 h 9153214"/>
              <a:gd name="connsiteX2143" fmla="*/ 359592 w 8464028"/>
              <a:gd name="connsiteY2143" fmla="*/ 6712603 h 9153214"/>
              <a:gd name="connsiteX2144" fmla="*/ 359508 w 8464028"/>
              <a:gd name="connsiteY2144" fmla="*/ 6713522 h 9153214"/>
              <a:gd name="connsiteX2145" fmla="*/ 406325 w 8464028"/>
              <a:gd name="connsiteY2145" fmla="*/ 6743159 h 9153214"/>
              <a:gd name="connsiteX2146" fmla="*/ 344296 w 8464028"/>
              <a:gd name="connsiteY2146" fmla="*/ 6571092 h 9153214"/>
              <a:gd name="connsiteX2147" fmla="*/ 364156 w 8464028"/>
              <a:gd name="connsiteY2147" fmla="*/ 6563747 h 9153214"/>
              <a:gd name="connsiteX2148" fmla="*/ 411988 w 8464028"/>
              <a:gd name="connsiteY2148" fmla="*/ 6645062 h 9153214"/>
              <a:gd name="connsiteX2149" fmla="*/ 468015 w 8464028"/>
              <a:gd name="connsiteY2149" fmla="*/ 6757519 h 9153214"/>
              <a:gd name="connsiteX2150" fmla="*/ 468862 w 8464028"/>
              <a:gd name="connsiteY2150" fmla="*/ 6761276 h 9153214"/>
              <a:gd name="connsiteX2151" fmla="*/ 484157 w 8464028"/>
              <a:gd name="connsiteY2151" fmla="*/ 6771628 h 9153214"/>
              <a:gd name="connsiteX2152" fmla="*/ 506890 w 8464028"/>
              <a:gd name="connsiteY2152" fmla="*/ 6789745 h 9153214"/>
              <a:gd name="connsiteX2153" fmla="*/ 510186 w 8464028"/>
              <a:gd name="connsiteY2153" fmla="*/ 6791081 h 9153214"/>
              <a:gd name="connsiteX2154" fmla="*/ 450353 w 8464028"/>
              <a:gd name="connsiteY2154" fmla="*/ 6670109 h 9153214"/>
              <a:gd name="connsiteX2155" fmla="*/ 401507 w 8464028"/>
              <a:gd name="connsiteY2155" fmla="*/ 6529265 h 9153214"/>
              <a:gd name="connsiteX2156" fmla="*/ 426691 w 8464028"/>
              <a:gd name="connsiteY2156" fmla="*/ 6520917 h 9153214"/>
              <a:gd name="connsiteX2157" fmla="*/ 489819 w 8464028"/>
              <a:gd name="connsiteY2157" fmla="*/ 6652241 h 9153214"/>
              <a:gd name="connsiteX2158" fmla="*/ 556834 w 8464028"/>
              <a:gd name="connsiteY2158" fmla="*/ 6805441 h 9153214"/>
              <a:gd name="connsiteX2159" fmla="*/ 566891 w 8464028"/>
              <a:gd name="connsiteY2159" fmla="*/ 6808280 h 9153214"/>
              <a:gd name="connsiteX2160" fmla="*/ 547200 w 8464028"/>
              <a:gd name="connsiteY2160" fmla="*/ 6760943 h 9153214"/>
              <a:gd name="connsiteX2161" fmla="*/ 429311 w 8464028"/>
              <a:gd name="connsiteY2161" fmla="*/ 6408877 h 9153214"/>
              <a:gd name="connsiteX2162" fmla="*/ 197843 w 8464028"/>
              <a:gd name="connsiteY2162" fmla="*/ 6173609 h 9153214"/>
              <a:gd name="connsiteX2163" fmla="*/ 213055 w 8464028"/>
              <a:gd name="connsiteY2163" fmla="*/ 6165512 h 9153214"/>
              <a:gd name="connsiteX2164" fmla="*/ 250915 w 8464028"/>
              <a:gd name="connsiteY2164" fmla="*/ 6213182 h 9153214"/>
              <a:gd name="connsiteX2165" fmla="*/ 246352 w 8464028"/>
              <a:gd name="connsiteY2165" fmla="*/ 6194064 h 9153214"/>
              <a:gd name="connsiteX2166" fmla="*/ 236971 w 8464028"/>
              <a:gd name="connsiteY2166" fmla="*/ 6116003 h 9153214"/>
              <a:gd name="connsiteX2167" fmla="*/ 253450 w 8464028"/>
              <a:gd name="connsiteY2167" fmla="*/ 6111579 h 9153214"/>
              <a:gd name="connsiteX2168" fmla="*/ 284379 w 8464028"/>
              <a:gd name="connsiteY2168" fmla="*/ 6185966 h 9153214"/>
              <a:gd name="connsiteX2169" fmla="*/ 301874 w 8464028"/>
              <a:gd name="connsiteY2169" fmla="*/ 6269871 h 9153214"/>
              <a:gd name="connsiteX2170" fmla="*/ 320971 w 8464028"/>
              <a:gd name="connsiteY2170" fmla="*/ 6288405 h 9153214"/>
              <a:gd name="connsiteX2171" fmla="*/ 358578 w 8464028"/>
              <a:gd name="connsiteY2171" fmla="*/ 6317624 h 9153214"/>
              <a:gd name="connsiteX2172" fmla="*/ 325112 w 8464028"/>
              <a:gd name="connsiteY2172" fmla="*/ 6221030 h 9153214"/>
              <a:gd name="connsiteX2173" fmla="*/ 306944 w 8464028"/>
              <a:gd name="connsiteY2173" fmla="*/ 6059398 h 9153214"/>
              <a:gd name="connsiteX2174" fmla="*/ 326043 w 8464028"/>
              <a:gd name="connsiteY2174" fmla="*/ 6058982 h 9153214"/>
              <a:gd name="connsiteX2175" fmla="*/ 361959 w 8464028"/>
              <a:gd name="connsiteY2175" fmla="*/ 6200993 h 9153214"/>
              <a:gd name="connsiteX2176" fmla="*/ 399565 w 8464028"/>
              <a:gd name="connsiteY2176" fmla="*/ 6342420 h 9153214"/>
              <a:gd name="connsiteX2177" fmla="*/ 399142 w 8464028"/>
              <a:gd name="connsiteY2177" fmla="*/ 6344174 h 9153214"/>
              <a:gd name="connsiteX2178" fmla="*/ 414522 w 8464028"/>
              <a:gd name="connsiteY2178" fmla="*/ 6353774 h 9153214"/>
              <a:gd name="connsiteX2179" fmla="*/ 353001 w 8464028"/>
              <a:gd name="connsiteY2179" fmla="*/ 6054222 h 9153214"/>
              <a:gd name="connsiteX2180" fmla="*/ 348860 w 8464028"/>
              <a:gd name="connsiteY2180" fmla="*/ 6053305 h 9153214"/>
              <a:gd name="connsiteX2181" fmla="*/ 276857 w 8464028"/>
              <a:gd name="connsiteY2181" fmla="*/ 5999205 h 9153214"/>
              <a:gd name="connsiteX2182" fmla="*/ 239253 w 8464028"/>
              <a:gd name="connsiteY2182" fmla="*/ 5928242 h 9153214"/>
              <a:gd name="connsiteX2183" fmla="*/ 259027 w 8464028"/>
              <a:gd name="connsiteY2183" fmla="*/ 5920060 h 9153214"/>
              <a:gd name="connsiteX2184" fmla="*/ 307028 w 8464028"/>
              <a:gd name="connsiteY2184" fmla="*/ 5977833 h 9153214"/>
              <a:gd name="connsiteX2185" fmla="*/ 345902 w 8464028"/>
              <a:gd name="connsiteY2185" fmla="*/ 6005883 h 9153214"/>
              <a:gd name="connsiteX2186" fmla="*/ 317507 w 8464028"/>
              <a:gd name="connsiteY2186" fmla="*/ 5714263 h 9153214"/>
              <a:gd name="connsiteX2187" fmla="*/ 5331867 w 8464028"/>
              <a:gd name="connsiteY2187" fmla="*/ 3783578 h 9153214"/>
              <a:gd name="connsiteX2188" fmla="*/ 5358000 w 8464028"/>
              <a:gd name="connsiteY2188" fmla="*/ 3778445 h 9153214"/>
              <a:gd name="connsiteX2189" fmla="*/ 5362733 w 8464028"/>
              <a:gd name="connsiteY2189" fmla="*/ 3816849 h 9153214"/>
              <a:gd name="connsiteX2190" fmla="*/ 5309577 w 8464028"/>
              <a:gd name="connsiteY2190" fmla="*/ 3812257 h 9153214"/>
              <a:gd name="connsiteX2191" fmla="*/ 5307886 w 8464028"/>
              <a:gd name="connsiteY2191" fmla="*/ 3794475 h 9153214"/>
              <a:gd name="connsiteX2192" fmla="*/ 5331867 w 8464028"/>
              <a:gd name="connsiteY2192" fmla="*/ 3783578 h 9153214"/>
              <a:gd name="connsiteX2193" fmla="*/ 1988033 w 8464028"/>
              <a:gd name="connsiteY2193" fmla="*/ 5044267 h 9153214"/>
              <a:gd name="connsiteX2194" fmla="*/ 1998544 w 8464028"/>
              <a:gd name="connsiteY2194" fmla="*/ 5045530 h 9153214"/>
              <a:gd name="connsiteX2195" fmla="*/ 2022122 w 8464028"/>
              <a:gd name="connsiteY2195" fmla="*/ 5092282 h 9153214"/>
              <a:gd name="connsiteX2196" fmla="*/ 1991361 w 8464028"/>
              <a:gd name="connsiteY2196" fmla="*/ 5100632 h 9153214"/>
              <a:gd name="connsiteX2197" fmla="*/ 1981388 w 8464028"/>
              <a:gd name="connsiteY2197" fmla="*/ 5052710 h 9153214"/>
              <a:gd name="connsiteX2198" fmla="*/ 1988033 w 8464028"/>
              <a:gd name="connsiteY2198" fmla="*/ 5044267 h 9153214"/>
              <a:gd name="connsiteX2199" fmla="*/ 1166730 w 8464028"/>
              <a:gd name="connsiteY2199" fmla="*/ 5353431 h 9153214"/>
              <a:gd name="connsiteX2200" fmla="*/ 1183716 w 8464028"/>
              <a:gd name="connsiteY2200" fmla="*/ 5360026 h 9153214"/>
              <a:gd name="connsiteX2201" fmla="*/ 1186505 w 8464028"/>
              <a:gd name="connsiteY2201" fmla="*/ 5436751 h 9153214"/>
              <a:gd name="connsiteX2202" fmla="*/ 1165125 w 8464028"/>
              <a:gd name="connsiteY2202" fmla="*/ 5446853 h 9153214"/>
              <a:gd name="connsiteX2203" fmla="*/ 1166730 w 8464028"/>
              <a:gd name="connsiteY2203" fmla="*/ 5353431 h 9153214"/>
              <a:gd name="connsiteX2204" fmla="*/ 1929196 w 8464028"/>
              <a:gd name="connsiteY2204" fmla="*/ 5048985 h 9153214"/>
              <a:gd name="connsiteX2205" fmla="*/ 1938037 w 8464028"/>
              <a:gd name="connsiteY2205" fmla="*/ 5057386 h 9153214"/>
              <a:gd name="connsiteX2206" fmla="*/ 1930854 w 8464028"/>
              <a:gd name="connsiteY2206" fmla="*/ 5106892 h 9153214"/>
              <a:gd name="connsiteX2207" fmla="*/ 1907615 w 8464028"/>
              <a:gd name="connsiteY2207" fmla="*/ 5099880 h 9153214"/>
              <a:gd name="connsiteX2208" fmla="*/ 1918009 w 8464028"/>
              <a:gd name="connsiteY2208" fmla="*/ 5053294 h 9153214"/>
              <a:gd name="connsiteX2209" fmla="*/ 1929196 w 8464028"/>
              <a:gd name="connsiteY2209" fmla="*/ 5048985 h 9153214"/>
              <a:gd name="connsiteX2210" fmla="*/ 340663 w 8464028"/>
              <a:gd name="connsiteY2210" fmla="*/ 5657408 h 9153214"/>
              <a:gd name="connsiteX2211" fmla="*/ 336776 w 8464028"/>
              <a:gd name="connsiteY2211" fmla="*/ 5667176 h 9153214"/>
              <a:gd name="connsiteX2212" fmla="*/ 533002 w 8464028"/>
              <a:gd name="connsiteY2212" fmla="*/ 6573597 h 9153214"/>
              <a:gd name="connsiteX2213" fmla="*/ 528186 w 8464028"/>
              <a:gd name="connsiteY2213" fmla="*/ 6489274 h 9153214"/>
              <a:gd name="connsiteX2214" fmla="*/ 546610 w 8464028"/>
              <a:gd name="connsiteY2214" fmla="*/ 6486769 h 9153214"/>
              <a:gd name="connsiteX2215" fmla="*/ 573398 w 8464028"/>
              <a:gd name="connsiteY2215" fmla="*/ 6604570 h 9153214"/>
              <a:gd name="connsiteX2216" fmla="*/ 548976 w 8464028"/>
              <a:gd name="connsiteY2216" fmla="*/ 6619431 h 9153214"/>
              <a:gd name="connsiteX2217" fmla="*/ 558271 w 8464028"/>
              <a:gd name="connsiteY2217" fmla="*/ 6646148 h 9153214"/>
              <a:gd name="connsiteX2218" fmla="*/ 558439 w 8464028"/>
              <a:gd name="connsiteY2218" fmla="*/ 6645563 h 9153214"/>
              <a:gd name="connsiteX2219" fmla="*/ 577370 w 8464028"/>
              <a:gd name="connsiteY2219" fmla="*/ 6641306 h 9153214"/>
              <a:gd name="connsiteX2220" fmla="*/ 598665 w 8464028"/>
              <a:gd name="connsiteY2220" fmla="*/ 6689394 h 9153214"/>
              <a:gd name="connsiteX2221" fmla="*/ 603990 w 8464028"/>
              <a:gd name="connsiteY2221" fmla="*/ 6720117 h 9153214"/>
              <a:gd name="connsiteX2222" fmla="*/ 611426 w 8464028"/>
              <a:gd name="connsiteY2222" fmla="*/ 6710015 h 9153214"/>
              <a:gd name="connsiteX2223" fmla="*/ 597738 w 8464028"/>
              <a:gd name="connsiteY2223" fmla="*/ 6622938 h 9153214"/>
              <a:gd name="connsiteX2224" fmla="*/ 601876 w 8464028"/>
              <a:gd name="connsiteY2224" fmla="*/ 6551973 h 9153214"/>
              <a:gd name="connsiteX2225" fmla="*/ 622751 w 8464028"/>
              <a:gd name="connsiteY2225" fmla="*/ 6549637 h 9153214"/>
              <a:gd name="connsiteX2226" fmla="*/ 640328 w 8464028"/>
              <a:gd name="connsiteY2226" fmla="*/ 6625108 h 9153214"/>
              <a:gd name="connsiteX2227" fmla="*/ 643879 w 8464028"/>
              <a:gd name="connsiteY2227" fmla="*/ 6665767 h 9153214"/>
              <a:gd name="connsiteX2228" fmla="*/ 658497 w 8464028"/>
              <a:gd name="connsiteY2228" fmla="*/ 6645146 h 9153214"/>
              <a:gd name="connsiteX2229" fmla="*/ 646497 w 8464028"/>
              <a:gd name="connsiteY2229" fmla="*/ 6576854 h 9153214"/>
              <a:gd name="connsiteX2230" fmla="*/ 638638 w 8464028"/>
              <a:gd name="connsiteY2230" fmla="*/ 6493533 h 9153214"/>
              <a:gd name="connsiteX2231" fmla="*/ 660864 w 8464028"/>
              <a:gd name="connsiteY2231" fmla="*/ 6488106 h 9153214"/>
              <a:gd name="connsiteX2232" fmla="*/ 687484 w 8464028"/>
              <a:gd name="connsiteY2232" fmla="*/ 6601315 h 9153214"/>
              <a:gd name="connsiteX2233" fmla="*/ 699230 w 8464028"/>
              <a:gd name="connsiteY2233" fmla="*/ 6579859 h 9153214"/>
              <a:gd name="connsiteX2234" fmla="*/ 696780 w 8464028"/>
              <a:gd name="connsiteY2234" fmla="*/ 6532354 h 9153214"/>
              <a:gd name="connsiteX2235" fmla="*/ 697118 w 8464028"/>
              <a:gd name="connsiteY2235" fmla="*/ 6487021 h 9153214"/>
              <a:gd name="connsiteX2236" fmla="*/ 716555 w 8464028"/>
              <a:gd name="connsiteY2236" fmla="*/ 6481927 h 9153214"/>
              <a:gd name="connsiteX2237" fmla="*/ 729400 w 8464028"/>
              <a:gd name="connsiteY2237" fmla="*/ 6502800 h 9153214"/>
              <a:gd name="connsiteX2238" fmla="*/ 763626 w 8464028"/>
              <a:gd name="connsiteY2238" fmla="*/ 6315705 h 9153214"/>
              <a:gd name="connsiteX2239" fmla="*/ 782049 w 8464028"/>
              <a:gd name="connsiteY2239" fmla="*/ 6316206 h 9153214"/>
              <a:gd name="connsiteX2240" fmla="*/ 746808 w 8464028"/>
              <a:gd name="connsiteY2240" fmla="*/ 6536613 h 9153214"/>
              <a:gd name="connsiteX2241" fmla="*/ 608299 w 8464028"/>
              <a:gd name="connsiteY2241" fmla="*/ 6776388 h 9153214"/>
              <a:gd name="connsiteX2242" fmla="*/ 662723 w 8464028"/>
              <a:gd name="connsiteY2242" fmla="*/ 6904207 h 9153214"/>
              <a:gd name="connsiteX2243" fmla="*/ 696612 w 8464028"/>
              <a:gd name="connsiteY2243" fmla="*/ 6979344 h 9153214"/>
              <a:gd name="connsiteX2244" fmla="*/ 697118 w 8464028"/>
              <a:gd name="connsiteY2244" fmla="*/ 6936850 h 9153214"/>
              <a:gd name="connsiteX2245" fmla="*/ 702189 w 8464028"/>
              <a:gd name="connsiteY2245" fmla="*/ 6932258 h 9153214"/>
              <a:gd name="connsiteX2246" fmla="*/ 694836 w 8464028"/>
              <a:gd name="connsiteY2246" fmla="*/ 6927165 h 9153214"/>
              <a:gd name="connsiteX2247" fmla="*/ 679709 w 8464028"/>
              <a:gd name="connsiteY2247" fmla="*/ 6898530 h 9153214"/>
              <a:gd name="connsiteX2248" fmla="*/ 673457 w 8464028"/>
              <a:gd name="connsiteY2248" fmla="*/ 6876572 h 9153214"/>
              <a:gd name="connsiteX2249" fmla="*/ 670159 w 8464028"/>
              <a:gd name="connsiteY2249" fmla="*/ 6828484 h 9153214"/>
              <a:gd name="connsiteX2250" fmla="*/ 683427 w 8464028"/>
              <a:gd name="connsiteY2250" fmla="*/ 6825561 h 9153214"/>
              <a:gd name="connsiteX2251" fmla="*/ 703119 w 8464028"/>
              <a:gd name="connsiteY2251" fmla="*/ 6864800 h 9153214"/>
              <a:gd name="connsiteX2252" fmla="*/ 709203 w 8464028"/>
              <a:gd name="connsiteY2252" fmla="*/ 6889263 h 9153214"/>
              <a:gd name="connsiteX2253" fmla="*/ 710556 w 8464028"/>
              <a:gd name="connsiteY2253" fmla="*/ 6922490 h 9153214"/>
              <a:gd name="connsiteX2254" fmla="*/ 704809 w 8464028"/>
              <a:gd name="connsiteY2254" fmla="*/ 6932341 h 9153214"/>
              <a:gd name="connsiteX2255" fmla="*/ 710133 w 8464028"/>
              <a:gd name="connsiteY2255" fmla="*/ 6933927 h 9153214"/>
              <a:gd name="connsiteX2256" fmla="*/ 743091 w 8464028"/>
              <a:gd name="connsiteY2256" fmla="*/ 7016330 h 9153214"/>
              <a:gd name="connsiteX2257" fmla="*/ 747654 w 8464028"/>
              <a:gd name="connsiteY2257" fmla="*/ 7081784 h 9153214"/>
              <a:gd name="connsiteX2258" fmla="*/ 744275 w 8464028"/>
              <a:gd name="connsiteY2258" fmla="*/ 7085040 h 9153214"/>
              <a:gd name="connsiteX2259" fmla="*/ 746471 w 8464028"/>
              <a:gd name="connsiteY2259" fmla="*/ 7089882 h 9153214"/>
              <a:gd name="connsiteX2260" fmla="*/ 758387 w 8464028"/>
              <a:gd name="connsiteY2260" fmla="*/ 7098064 h 9153214"/>
              <a:gd name="connsiteX2261" fmla="*/ 772077 w 8464028"/>
              <a:gd name="connsiteY2261" fmla="*/ 7124361 h 9153214"/>
              <a:gd name="connsiteX2262" fmla="*/ 764217 w 8464028"/>
              <a:gd name="connsiteY2262" fmla="*/ 7053481 h 9153214"/>
              <a:gd name="connsiteX2263" fmla="*/ 758640 w 8464028"/>
              <a:gd name="connsiteY2263" fmla="*/ 6989613 h 9153214"/>
              <a:gd name="connsiteX2264" fmla="*/ 778331 w 8464028"/>
              <a:gd name="connsiteY2264" fmla="*/ 6983435 h 9153214"/>
              <a:gd name="connsiteX2265" fmla="*/ 804443 w 8464028"/>
              <a:gd name="connsiteY2265" fmla="*/ 7065336 h 9153214"/>
              <a:gd name="connsiteX2266" fmla="*/ 804527 w 8464028"/>
              <a:gd name="connsiteY2266" fmla="*/ 7067007 h 9153214"/>
              <a:gd name="connsiteX2267" fmla="*/ 812049 w 8464028"/>
              <a:gd name="connsiteY2267" fmla="*/ 7060911 h 9153214"/>
              <a:gd name="connsiteX2268" fmla="*/ 802332 w 8464028"/>
              <a:gd name="connsiteY2268" fmla="*/ 6995542 h 9153214"/>
              <a:gd name="connsiteX2269" fmla="*/ 806809 w 8464028"/>
              <a:gd name="connsiteY2269" fmla="*/ 6911136 h 9153214"/>
              <a:gd name="connsiteX2270" fmla="*/ 821345 w 8464028"/>
              <a:gd name="connsiteY2270" fmla="*/ 6910301 h 9153214"/>
              <a:gd name="connsiteX2271" fmla="*/ 841966 w 8464028"/>
              <a:gd name="connsiteY2271" fmla="*/ 6996795 h 9153214"/>
              <a:gd name="connsiteX2272" fmla="*/ 843318 w 8464028"/>
              <a:gd name="connsiteY2272" fmla="*/ 7013826 h 9153214"/>
              <a:gd name="connsiteX2273" fmla="*/ 859966 w 8464028"/>
              <a:gd name="connsiteY2273" fmla="*/ 6981598 h 9153214"/>
              <a:gd name="connsiteX2274" fmla="*/ 856669 w 8464028"/>
              <a:gd name="connsiteY2274" fmla="*/ 6880996 h 9153214"/>
              <a:gd name="connsiteX2275" fmla="*/ 855994 w 8464028"/>
              <a:gd name="connsiteY2275" fmla="*/ 6820553 h 9153214"/>
              <a:gd name="connsiteX2276" fmla="*/ 875008 w 8464028"/>
              <a:gd name="connsiteY2276" fmla="*/ 6816544 h 9153214"/>
              <a:gd name="connsiteX2277" fmla="*/ 894360 w 8464028"/>
              <a:gd name="connsiteY2277" fmla="*/ 6880162 h 9153214"/>
              <a:gd name="connsiteX2278" fmla="*/ 919122 w 8464028"/>
              <a:gd name="connsiteY2278" fmla="*/ 6802770 h 9153214"/>
              <a:gd name="connsiteX2279" fmla="*/ 948277 w 8464028"/>
              <a:gd name="connsiteY2279" fmla="*/ 6803020 h 9153214"/>
              <a:gd name="connsiteX2280" fmla="*/ 806725 w 8464028"/>
              <a:gd name="connsiteY2280" fmla="*/ 7137970 h 9153214"/>
              <a:gd name="connsiteX2281" fmla="*/ 795993 w 8464028"/>
              <a:gd name="connsiteY2281" fmla="*/ 7171950 h 9153214"/>
              <a:gd name="connsiteX2282" fmla="*/ 912783 w 8464028"/>
              <a:gd name="connsiteY2282" fmla="*/ 7457977 h 9153214"/>
              <a:gd name="connsiteX2283" fmla="*/ 912107 w 8464028"/>
              <a:gd name="connsiteY2283" fmla="*/ 7436354 h 9153214"/>
              <a:gd name="connsiteX2284" fmla="*/ 896219 w 8464028"/>
              <a:gd name="connsiteY2284" fmla="*/ 7314295 h 9153214"/>
              <a:gd name="connsiteX2285" fmla="*/ 915234 w 8464028"/>
              <a:gd name="connsiteY2285" fmla="*/ 7306864 h 9153214"/>
              <a:gd name="connsiteX2286" fmla="*/ 945911 w 8464028"/>
              <a:gd name="connsiteY2286" fmla="*/ 7516502 h 9153214"/>
              <a:gd name="connsiteX2287" fmla="*/ 961966 w 8464028"/>
              <a:gd name="connsiteY2287" fmla="*/ 7494210 h 9153214"/>
              <a:gd name="connsiteX2288" fmla="*/ 965179 w 8464028"/>
              <a:gd name="connsiteY2288" fmla="*/ 7447290 h 9153214"/>
              <a:gd name="connsiteX2289" fmla="*/ 976587 w 8464028"/>
              <a:gd name="connsiteY2289" fmla="*/ 7390018 h 9153214"/>
              <a:gd name="connsiteX2290" fmla="*/ 990530 w 8464028"/>
              <a:gd name="connsiteY2290" fmla="*/ 7389100 h 9153214"/>
              <a:gd name="connsiteX2291" fmla="*/ 1002278 w 8464028"/>
              <a:gd name="connsiteY2291" fmla="*/ 7424415 h 9153214"/>
              <a:gd name="connsiteX2292" fmla="*/ 1001855 w 8464028"/>
              <a:gd name="connsiteY2292" fmla="*/ 7296513 h 9153214"/>
              <a:gd name="connsiteX2293" fmla="*/ 999405 w 8464028"/>
              <a:gd name="connsiteY2293" fmla="*/ 7170196 h 9153214"/>
              <a:gd name="connsiteX2294" fmla="*/ 1022897 w 8464028"/>
              <a:gd name="connsiteY2294" fmla="*/ 7167776 h 9153214"/>
              <a:gd name="connsiteX2295" fmla="*/ 1039122 w 8464028"/>
              <a:gd name="connsiteY2295" fmla="*/ 7319305 h 9153214"/>
              <a:gd name="connsiteX2296" fmla="*/ 1039292 w 8464028"/>
              <a:gd name="connsiteY2296" fmla="*/ 7353033 h 9153214"/>
              <a:gd name="connsiteX2297" fmla="*/ 1049517 w 8464028"/>
              <a:gd name="connsiteY2297" fmla="*/ 7289250 h 9153214"/>
              <a:gd name="connsiteX2298" fmla="*/ 1061602 w 8464028"/>
              <a:gd name="connsiteY2298" fmla="*/ 7167275 h 9153214"/>
              <a:gd name="connsiteX2299" fmla="*/ 1082053 w 8464028"/>
              <a:gd name="connsiteY2299" fmla="*/ 7166106 h 9153214"/>
              <a:gd name="connsiteX2300" fmla="*/ 1091855 w 8464028"/>
              <a:gd name="connsiteY2300" fmla="*/ 7268878 h 9153214"/>
              <a:gd name="connsiteX2301" fmla="*/ 1101068 w 8464028"/>
              <a:gd name="connsiteY2301" fmla="*/ 7246087 h 9153214"/>
              <a:gd name="connsiteX2302" fmla="*/ 1120758 w 8464028"/>
              <a:gd name="connsiteY2302" fmla="*/ 7096478 h 9153214"/>
              <a:gd name="connsiteX2303" fmla="*/ 1137490 w 8464028"/>
              <a:gd name="connsiteY2303" fmla="*/ 7094724 h 9153214"/>
              <a:gd name="connsiteX2304" fmla="*/ 1144421 w 8464028"/>
              <a:gd name="connsiteY2304" fmla="*/ 7117433 h 9153214"/>
              <a:gd name="connsiteX2305" fmla="*/ 1153715 w 8464028"/>
              <a:gd name="connsiteY2305" fmla="*/ 7074605 h 9153214"/>
              <a:gd name="connsiteX2306" fmla="*/ 1146533 w 8464028"/>
              <a:gd name="connsiteY2306" fmla="*/ 6870895 h 9153214"/>
              <a:gd name="connsiteX2307" fmla="*/ 1162336 w 8464028"/>
              <a:gd name="connsiteY2307" fmla="*/ 6868723 h 9153214"/>
              <a:gd name="connsiteX2308" fmla="*/ 1175097 w 8464028"/>
              <a:gd name="connsiteY2308" fmla="*/ 6911720 h 9153214"/>
              <a:gd name="connsiteX2309" fmla="*/ 1064475 w 8464028"/>
              <a:gd name="connsiteY2309" fmla="*/ 6428079 h 9153214"/>
              <a:gd name="connsiteX2310" fmla="*/ 825655 w 8464028"/>
              <a:gd name="connsiteY2310" fmla="*/ 6143303 h 9153214"/>
              <a:gd name="connsiteX2311" fmla="*/ 815175 w 8464028"/>
              <a:gd name="connsiteY2311" fmla="*/ 6169352 h 9153214"/>
              <a:gd name="connsiteX2312" fmla="*/ 779345 w 8464028"/>
              <a:gd name="connsiteY2312" fmla="*/ 6246328 h 9153214"/>
              <a:gd name="connsiteX2313" fmla="*/ 761683 w 8464028"/>
              <a:gd name="connsiteY2313" fmla="*/ 6239815 h 9153214"/>
              <a:gd name="connsiteX2314" fmla="*/ 774697 w 8464028"/>
              <a:gd name="connsiteY2314" fmla="*/ 6172607 h 9153214"/>
              <a:gd name="connsiteX2315" fmla="*/ 792020 w 8464028"/>
              <a:gd name="connsiteY2315" fmla="*/ 6118258 h 9153214"/>
              <a:gd name="connsiteX2316" fmla="*/ 793373 w 8464028"/>
              <a:gd name="connsiteY2316" fmla="*/ 6115084 h 9153214"/>
              <a:gd name="connsiteX2317" fmla="*/ 765401 w 8464028"/>
              <a:gd name="connsiteY2317" fmla="*/ 6091207 h 9153214"/>
              <a:gd name="connsiteX2318" fmla="*/ 761261 w 8464028"/>
              <a:gd name="connsiteY2318" fmla="*/ 6099056 h 9153214"/>
              <a:gd name="connsiteX2319" fmla="*/ 747992 w 8464028"/>
              <a:gd name="connsiteY2319" fmla="*/ 6139713 h 9153214"/>
              <a:gd name="connsiteX2320" fmla="*/ 718751 w 8464028"/>
              <a:gd name="connsiteY2320" fmla="*/ 6201662 h 9153214"/>
              <a:gd name="connsiteX2321" fmla="*/ 698133 w 8464028"/>
              <a:gd name="connsiteY2321" fmla="*/ 6195149 h 9153214"/>
              <a:gd name="connsiteX2322" fmla="*/ 714104 w 8464028"/>
              <a:gd name="connsiteY2322" fmla="*/ 6134454 h 9153214"/>
              <a:gd name="connsiteX2323" fmla="*/ 725512 w 8464028"/>
              <a:gd name="connsiteY2323" fmla="*/ 6101143 h 9153214"/>
              <a:gd name="connsiteX2324" fmla="*/ 732358 w 8464028"/>
              <a:gd name="connsiteY2324" fmla="*/ 6063574 h 9153214"/>
              <a:gd name="connsiteX2325" fmla="*/ 697034 w 8464028"/>
              <a:gd name="connsiteY2325" fmla="*/ 6034268 h 9153214"/>
              <a:gd name="connsiteX2326" fmla="*/ 681061 w 8464028"/>
              <a:gd name="connsiteY2326" fmla="*/ 6104231 h 9153214"/>
              <a:gd name="connsiteX2327" fmla="*/ 641174 w 8464028"/>
              <a:gd name="connsiteY2327" fmla="*/ 6198155 h 9153214"/>
              <a:gd name="connsiteX2328" fmla="*/ 625286 w 8464028"/>
              <a:gd name="connsiteY2328" fmla="*/ 6191726 h 9153214"/>
              <a:gd name="connsiteX2329" fmla="*/ 650976 w 8464028"/>
              <a:gd name="connsiteY2329" fmla="*/ 6097385 h 9153214"/>
              <a:gd name="connsiteX2330" fmla="*/ 671174 w 8464028"/>
              <a:gd name="connsiteY2330" fmla="*/ 6012981 h 9153214"/>
              <a:gd name="connsiteX2331" fmla="*/ 650808 w 8464028"/>
              <a:gd name="connsiteY2331" fmla="*/ 5996033 h 9153214"/>
              <a:gd name="connsiteX2332" fmla="*/ 643033 w 8464028"/>
              <a:gd name="connsiteY2332" fmla="*/ 6023248 h 9153214"/>
              <a:gd name="connsiteX2333" fmla="*/ 597230 w 8464028"/>
              <a:gd name="connsiteY2333" fmla="*/ 6120929 h 9153214"/>
              <a:gd name="connsiteX2334" fmla="*/ 575173 w 8464028"/>
              <a:gd name="connsiteY2334" fmla="*/ 6111662 h 9153214"/>
              <a:gd name="connsiteX2335" fmla="*/ 601285 w 8464028"/>
              <a:gd name="connsiteY2335" fmla="*/ 6018740 h 9153214"/>
              <a:gd name="connsiteX2336" fmla="*/ 613708 w 8464028"/>
              <a:gd name="connsiteY2336" fmla="*/ 5964808 h 9153214"/>
              <a:gd name="connsiteX2337" fmla="*/ 573568 w 8464028"/>
              <a:gd name="connsiteY2337" fmla="*/ 5929994 h 9153214"/>
              <a:gd name="connsiteX2338" fmla="*/ 572384 w 8464028"/>
              <a:gd name="connsiteY2338" fmla="*/ 5938259 h 9153214"/>
              <a:gd name="connsiteX2339" fmla="*/ 549398 w 8464028"/>
              <a:gd name="connsiteY2339" fmla="*/ 6012646 h 9153214"/>
              <a:gd name="connsiteX2340" fmla="*/ 521763 w 8464028"/>
              <a:gd name="connsiteY2340" fmla="*/ 6008805 h 9153214"/>
              <a:gd name="connsiteX2341" fmla="*/ 544158 w 8464028"/>
              <a:gd name="connsiteY2341" fmla="*/ 5903278 h 9153214"/>
              <a:gd name="connsiteX2342" fmla="*/ 509002 w 8464028"/>
              <a:gd name="connsiteY2342" fmla="*/ 5869299 h 9153214"/>
              <a:gd name="connsiteX2343" fmla="*/ 506637 w 8464028"/>
              <a:gd name="connsiteY2343" fmla="*/ 5879818 h 9153214"/>
              <a:gd name="connsiteX2344" fmla="*/ 484749 w 8464028"/>
              <a:gd name="connsiteY2344" fmla="*/ 5938259 h 9153214"/>
              <a:gd name="connsiteX2345" fmla="*/ 462693 w 8464028"/>
              <a:gd name="connsiteY2345" fmla="*/ 5932165 h 9153214"/>
              <a:gd name="connsiteX2346" fmla="*/ 465650 w 8464028"/>
              <a:gd name="connsiteY2346" fmla="*/ 5868964 h 9153214"/>
              <a:gd name="connsiteX2347" fmla="*/ 476214 w 8464028"/>
              <a:gd name="connsiteY2347" fmla="*/ 5836238 h 9153214"/>
              <a:gd name="connsiteX2348" fmla="*/ 444607 w 8464028"/>
              <a:gd name="connsiteY2348" fmla="*/ 5801506 h 9153214"/>
              <a:gd name="connsiteX2349" fmla="*/ 427114 w 8464028"/>
              <a:gd name="connsiteY2349" fmla="*/ 5853603 h 9153214"/>
              <a:gd name="connsiteX2350" fmla="*/ 395339 w 8464028"/>
              <a:gd name="connsiteY2350" fmla="*/ 5841664 h 9153214"/>
              <a:gd name="connsiteX2351" fmla="*/ 408438 w 8464028"/>
              <a:gd name="connsiteY2351" fmla="*/ 5770533 h 9153214"/>
              <a:gd name="connsiteX2352" fmla="*/ 411648 w 8464028"/>
              <a:gd name="connsiteY2352" fmla="*/ 5762018 h 9153214"/>
              <a:gd name="connsiteX2353" fmla="*/ 398888 w 8464028"/>
              <a:gd name="connsiteY2353" fmla="*/ 5744735 h 9153214"/>
              <a:gd name="connsiteX2354" fmla="*/ 393058 w 8464028"/>
              <a:gd name="connsiteY2354" fmla="*/ 5754920 h 9153214"/>
              <a:gd name="connsiteX2355" fmla="*/ 375396 w 8464028"/>
              <a:gd name="connsiteY2355" fmla="*/ 5756005 h 9153214"/>
              <a:gd name="connsiteX2356" fmla="*/ 373705 w 8464028"/>
              <a:gd name="connsiteY2356" fmla="*/ 5710505 h 9153214"/>
              <a:gd name="connsiteX2357" fmla="*/ 340663 w 8464028"/>
              <a:gd name="connsiteY2357" fmla="*/ 5657408 h 9153214"/>
              <a:gd name="connsiteX2358" fmla="*/ 7101871 w 8464028"/>
              <a:gd name="connsiteY2358" fmla="*/ 3033123 h 9153214"/>
              <a:gd name="connsiteX2359" fmla="*/ 7144253 w 8464028"/>
              <a:gd name="connsiteY2359" fmla="*/ 3024888 h 9153214"/>
              <a:gd name="connsiteX2360" fmla="*/ 7151013 w 8464028"/>
              <a:gd name="connsiteY2360" fmla="*/ 3039164 h 9153214"/>
              <a:gd name="connsiteX2361" fmla="*/ 7076140 w 8464028"/>
              <a:gd name="connsiteY2361" fmla="*/ 3079155 h 9153214"/>
              <a:gd name="connsiteX2362" fmla="*/ 7066083 w 8464028"/>
              <a:gd name="connsiteY2362" fmla="*/ 3059452 h 9153214"/>
              <a:gd name="connsiteX2363" fmla="*/ 7101871 w 8464028"/>
              <a:gd name="connsiteY2363" fmla="*/ 3033123 h 9153214"/>
              <a:gd name="connsiteX2364" fmla="*/ 2683950 w 8464028"/>
              <a:gd name="connsiteY2364" fmla="*/ 4723196 h 9153214"/>
              <a:gd name="connsiteX2365" fmla="*/ 2695570 w 8464028"/>
              <a:gd name="connsiteY2365" fmla="*/ 4724689 h 9153214"/>
              <a:gd name="connsiteX2366" fmla="*/ 2757261 w 8464028"/>
              <a:gd name="connsiteY2366" fmla="*/ 4885234 h 9153214"/>
              <a:gd name="connsiteX2367" fmla="*/ 2734022 w 8464028"/>
              <a:gd name="connsiteY2367" fmla="*/ 4889575 h 9153214"/>
              <a:gd name="connsiteX2368" fmla="*/ 2679175 w 8464028"/>
              <a:gd name="connsiteY2368" fmla="*/ 4733788 h 9153214"/>
              <a:gd name="connsiteX2369" fmla="*/ 2683950 w 8464028"/>
              <a:gd name="connsiteY2369" fmla="*/ 4723196 h 9153214"/>
              <a:gd name="connsiteX2370" fmla="*/ 7333164 w 8464028"/>
              <a:gd name="connsiteY2370" fmla="*/ 2912130 h 9153214"/>
              <a:gd name="connsiteX2371" fmla="*/ 7356284 w 8464028"/>
              <a:gd name="connsiteY2371" fmla="*/ 2908757 h 9153214"/>
              <a:gd name="connsiteX2372" fmla="*/ 7368115 w 8464028"/>
              <a:gd name="connsiteY2372" fmla="*/ 2925872 h 9153214"/>
              <a:gd name="connsiteX2373" fmla="*/ 7290959 w 8464028"/>
              <a:gd name="connsiteY2373" fmla="*/ 2977635 h 9153214"/>
              <a:gd name="connsiteX2374" fmla="*/ 7184225 w 8464028"/>
              <a:gd name="connsiteY2374" fmla="*/ 3033988 h 9153214"/>
              <a:gd name="connsiteX2375" fmla="*/ 7169182 w 8464028"/>
              <a:gd name="connsiteY2375" fmla="*/ 3001345 h 9153214"/>
              <a:gd name="connsiteX2376" fmla="*/ 7270762 w 8464028"/>
              <a:gd name="connsiteY2376" fmla="*/ 2945742 h 9153214"/>
              <a:gd name="connsiteX2377" fmla="*/ 7333164 w 8464028"/>
              <a:gd name="connsiteY2377" fmla="*/ 2912130 h 9153214"/>
              <a:gd name="connsiteX2378" fmla="*/ 1498225 w 8464028"/>
              <a:gd name="connsiteY2378" fmla="*/ 5151308 h 9153214"/>
              <a:gd name="connsiteX2379" fmla="*/ 1508820 w 8464028"/>
              <a:gd name="connsiteY2379" fmla="*/ 5154815 h 9153214"/>
              <a:gd name="connsiteX2380" fmla="*/ 1518370 w 8464028"/>
              <a:gd name="connsiteY2380" fmla="*/ 5173099 h 9153214"/>
              <a:gd name="connsiteX2381" fmla="*/ 1489721 w 8464028"/>
              <a:gd name="connsiteY2381" fmla="*/ 5178274 h 9153214"/>
              <a:gd name="connsiteX2382" fmla="*/ 1489974 w 8464028"/>
              <a:gd name="connsiteY2382" fmla="*/ 5158321 h 9153214"/>
              <a:gd name="connsiteX2383" fmla="*/ 1498225 w 8464028"/>
              <a:gd name="connsiteY2383" fmla="*/ 5151308 h 9153214"/>
              <a:gd name="connsiteX2384" fmla="*/ 4922615 w 8464028"/>
              <a:gd name="connsiteY2384" fmla="*/ 3807916 h 9153214"/>
              <a:gd name="connsiteX2385" fmla="*/ 4904953 w 8464028"/>
              <a:gd name="connsiteY2385" fmla="*/ 3815847 h 9153214"/>
              <a:gd name="connsiteX2386" fmla="*/ 4945602 w 8464028"/>
              <a:gd name="connsiteY2386" fmla="*/ 3832544 h 9153214"/>
              <a:gd name="connsiteX2387" fmla="*/ 4939685 w 8464028"/>
              <a:gd name="connsiteY2387" fmla="*/ 3850494 h 9153214"/>
              <a:gd name="connsiteX2388" fmla="*/ 4876137 w 8464028"/>
              <a:gd name="connsiteY2388" fmla="*/ 3848240 h 9153214"/>
              <a:gd name="connsiteX2389" fmla="*/ 4863627 w 8464028"/>
              <a:gd name="connsiteY2389" fmla="*/ 3838554 h 9153214"/>
              <a:gd name="connsiteX2390" fmla="*/ 4839037 w 8464028"/>
              <a:gd name="connsiteY2390" fmla="*/ 3852414 h 9153214"/>
              <a:gd name="connsiteX2391" fmla="*/ 4868615 w 8464028"/>
              <a:gd name="connsiteY2391" fmla="*/ 3859426 h 9153214"/>
              <a:gd name="connsiteX2392" fmla="*/ 4922362 w 8464028"/>
              <a:gd name="connsiteY2392" fmla="*/ 3889148 h 9153214"/>
              <a:gd name="connsiteX2393" fmla="*/ 4914925 w 8464028"/>
              <a:gd name="connsiteY2393" fmla="*/ 3909102 h 9153214"/>
              <a:gd name="connsiteX2394" fmla="*/ 4887883 w 8464028"/>
              <a:gd name="connsiteY2394" fmla="*/ 3908934 h 9153214"/>
              <a:gd name="connsiteX2395" fmla="*/ 4901065 w 8464028"/>
              <a:gd name="connsiteY2395" fmla="*/ 3919538 h 9153214"/>
              <a:gd name="connsiteX2396" fmla="*/ 4895318 w 8464028"/>
              <a:gd name="connsiteY2396" fmla="*/ 3941745 h 9153214"/>
              <a:gd name="connsiteX2397" fmla="*/ 4819685 w 8464028"/>
              <a:gd name="connsiteY2397" fmla="*/ 3930223 h 9153214"/>
              <a:gd name="connsiteX2398" fmla="*/ 4756472 w 8464028"/>
              <a:gd name="connsiteY2398" fmla="*/ 3911940 h 9153214"/>
              <a:gd name="connsiteX2399" fmla="*/ 4738979 w 8464028"/>
              <a:gd name="connsiteY2399" fmla="*/ 3926300 h 9153214"/>
              <a:gd name="connsiteX2400" fmla="*/ 4849177 w 8464028"/>
              <a:gd name="connsiteY2400" fmla="*/ 3971049 h 9153214"/>
              <a:gd name="connsiteX2401" fmla="*/ 4842247 w 8464028"/>
              <a:gd name="connsiteY2401" fmla="*/ 3991921 h 9153214"/>
              <a:gd name="connsiteX2402" fmla="*/ 4757570 w 8464028"/>
              <a:gd name="connsiteY2402" fmla="*/ 3977728 h 9153214"/>
              <a:gd name="connsiteX2403" fmla="*/ 4696217 w 8464028"/>
              <a:gd name="connsiteY2403" fmla="*/ 3966374 h 9153214"/>
              <a:gd name="connsiteX2404" fmla="*/ 4668837 w 8464028"/>
              <a:gd name="connsiteY2404" fmla="*/ 3994425 h 9153214"/>
              <a:gd name="connsiteX2405" fmla="*/ 4705597 w 8464028"/>
              <a:gd name="connsiteY2405" fmla="*/ 3998433 h 9153214"/>
              <a:gd name="connsiteX2406" fmla="*/ 4782415 w 8464028"/>
              <a:gd name="connsiteY2406" fmla="*/ 4032829 h 9153214"/>
              <a:gd name="connsiteX2407" fmla="*/ 4773457 w 8464028"/>
              <a:gd name="connsiteY2407" fmla="*/ 4055956 h 9153214"/>
              <a:gd name="connsiteX2408" fmla="*/ 4701035 w 8464028"/>
              <a:gd name="connsiteY2408" fmla="*/ 4043517 h 9153214"/>
              <a:gd name="connsiteX2409" fmla="*/ 4637822 w 8464028"/>
              <a:gd name="connsiteY2409" fmla="*/ 4030743 h 9153214"/>
              <a:gd name="connsiteX2410" fmla="*/ 4608667 w 8464028"/>
              <a:gd name="connsiteY2410" fmla="*/ 4067309 h 9153214"/>
              <a:gd name="connsiteX2411" fmla="*/ 4654217 w 8464028"/>
              <a:gd name="connsiteY2411" fmla="*/ 4076160 h 9153214"/>
              <a:gd name="connsiteX2412" fmla="*/ 4716753 w 8464028"/>
              <a:gd name="connsiteY2412" fmla="*/ 4108135 h 9153214"/>
              <a:gd name="connsiteX2413" fmla="*/ 4707034 w 8464028"/>
              <a:gd name="connsiteY2413" fmla="*/ 4129591 h 9153214"/>
              <a:gd name="connsiteX2414" fmla="*/ 4647456 w 8464028"/>
              <a:gd name="connsiteY2414" fmla="*/ 4122913 h 9153214"/>
              <a:gd name="connsiteX2415" fmla="*/ 4581877 w 8464028"/>
              <a:gd name="connsiteY2415" fmla="*/ 4105714 h 9153214"/>
              <a:gd name="connsiteX2416" fmla="*/ 4578921 w 8464028"/>
              <a:gd name="connsiteY2416" fmla="*/ 4109387 h 9153214"/>
              <a:gd name="connsiteX2417" fmla="*/ 4726216 w 8464028"/>
              <a:gd name="connsiteY2417" fmla="*/ 4199470 h 9153214"/>
              <a:gd name="connsiteX2418" fmla="*/ 4754022 w 8464028"/>
              <a:gd name="connsiteY2418" fmla="*/ 4160732 h 9153214"/>
              <a:gd name="connsiteX2419" fmla="*/ 4739486 w 8464028"/>
              <a:gd name="connsiteY2419" fmla="*/ 4158729 h 9153214"/>
              <a:gd name="connsiteX2420" fmla="*/ 4729092 w 8464028"/>
              <a:gd name="connsiteY2420" fmla="*/ 4136103 h 9153214"/>
              <a:gd name="connsiteX2421" fmla="*/ 4773712 w 8464028"/>
              <a:gd name="connsiteY2421" fmla="*/ 4131511 h 9153214"/>
              <a:gd name="connsiteX2422" fmla="*/ 4775148 w 8464028"/>
              <a:gd name="connsiteY2422" fmla="*/ 4132680 h 9153214"/>
              <a:gd name="connsiteX2423" fmla="*/ 4814698 w 8464028"/>
              <a:gd name="connsiteY2423" fmla="*/ 4083924 h 9153214"/>
              <a:gd name="connsiteX2424" fmla="*/ 4791543 w 8464028"/>
              <a:gd name="connsiteY2424" fmla="*/ 4071818 h 9153214"/>
              <a:gd name="connsiteX2425" fmla="*/ 4798050 w 8464028"/>
              <a:gd name="connsiteY2425" fmla="*/ 4047022 h 9153214"/>
              <a:gd name="connsiteX2426" fmla="*/ 4841403 w 8464028"/>
              <a:gd name="connsiteY2426" fmla="*/ 4053200 h 9153214"/>
              <a:gd name="connsiteX2427" fmla="*/ 4866247 w 8464028"/>
              <a:gd name="connsiteY2427" fmla="*/ 4026985 h 9153214"/>
              <a:gd name="connsiteX2428" fmla="*/ 4856867 w 8464028"/>
              <a:gd name="connsiteY2428" fmla="*/ 4016967 h 9153214"/>
              <a:gd name="connsiteX2429" fmla="*/ 4868108 w 8464028"/>
              <a:gd name="connsiteY2429" fmla="*/ 3996847 h 9153214"/>
              <a:gd name="connsiteX2430" fmla="*/ 4889572 w 8464028"/>
              <a:gd name="connsiteY2430" fmla="*/ 4002774 h 9153214"/>
              <a:gd name="connsiteX2431" fmla="*/ 4927939 w 8464028"/>
              <a:gd name="connsiteY2431" fmla="*/ 3966875 h 9153214"/>
              <a:gd name="connsiteX2432" fmla="*/ 4918305 w 8464028"/>
              <a:gd name="connsiteY2432" fmla="*/ 3949008 h 9153214"/>
              <a:gd name="connsiteX2433" fmla="*/ 4950079 w 8464028"/>
              <a:gd name="connsiteY2433" fmla="*/ 3941662 h 9153214"/>
              <a:gd name="connsiteX2434" fmla="*/ 4952869 w 8464028"/>
              <a:gd name="connsiteY2434" fmla="*/ 3944917 h 9153214"/>
              <a:gd name="connsiteX2435" fmla="*/ 4953206 w 8464028"/>
              <a:gd name="connsiteY2435" fmla="*/ 3945585 h 9153214"/>
              <a:gd name="connsiteX2436" fmla="*/ 5004334 w 8464028"/>
              <a:gd name="connsiteY2436" fmla="*/ 3906514 h 9153214"/>
              <a:gd name="connsiteX2437" fmla="*/ 4998842 w 8464028"/>
              <a:gd name="connsiteY2437" fmla="*/ 3907932 h 9153214"/>
              <a:gd name="connsiteX2438" fmla="*/ 4953376 w 8464028"/>
              <a:gd name="connsiteY2438" fmla="*/ 3882469 h 9153214"/>
              <a:gd name="connsiteX2439" fmla="*/ 4968165 w 8464028"/>
              <a:gd name="connsiteY2439" fmla="*/ 3862432 h 9153214"/>
              <a:gd name="connsiteX2440" fmla="*/ 4999349 w 8464028"/>
              <a:gd name="connsiteY2440" fmla="*/ 3869695 h 9153214"/>
              <a:gd name="connsiteX2441" fmla="*/ 5011772 w 8464028"/>
              <a:gd name="connsiteY2441" fmla="*/ 3901338 h 9153214"/>
              <a:gd name="connsiteX2442" fmla="*/ 5056138 w 8464028"/>
              <a:gd name="connsiteY2442" fmla="*/ 3872952 h 9153214"/>
              <a:gd name="connsiteX2443" fmla="*/ 5011856 w 8464028"/>
              <a:gd name="connsiteY2443" fmla="*/ 3847321 h 9153214"/>
              <a:gd name="connsiteX2444" fmla="*/ 5029856 w 8464028"/>
              <a:gd name="connsiteY2444" fmla="*/ 3828369 h 9153214"/>
              <a:gd name="connsiteX2445" fmla="*/ 5057828 w 8464028"/>
              <a:gd name="connsiteY2445" fmla="*/ 3832961 h 9153214"/>
              <a:gd name="connsiteX2446" fmla="*/ 5075405 w 8464028"/>
              <a:gd name="connsiteY2446" fmla="*/ 3861848 h 9153214"/>
              <a:gd name="connsiteX2447" fmla="*/ 5116814 w 8464028"/>
              <a:gd name="connsiteY2447" fmla="*/ 3841059 h 9153214"/>
              <a:gd name="connsiteX2448" fmla="*/ 5102448 w 8464028"/>
              <a:gd name="connsiteY2448" fmla="*/ 3835716 h 9153214"/>
              <a:gd name="connsiteX2449" fmla="*/ 5117998 w 8464028"/>
              <a:gd name="connsiteY2449" fmla="*/ 3800318 h 9153214"/>
              <a:gd name="connsiteX2450" fmla="*/ 5152139 w 8464028"/>
              <a:gd name="connsiteY2450" fmla="*/ 3824946 h 9153214"/>
              <a:gd name="connsiteX2451" fmla="*/ 5152139 w 8464028"/>
              <a:gd name="connsiteY2451" fmla="*/ 3826617 h 9153214"/>
              <a:gd name="connsiteX2452" fmla="*/ 5264534 w 8464028"/>
              <a:gd name="connsiteY2452" fmla="*/ 3797145 h 9153214"/>
              <a:gd name="connsiteX2453" fmla="*/ 5268761 w 8464028"/>
              <a:gd name="connsiteY2453" fmla="*/ 3832126 h 9153214"/>
              <a:gd name="connsiteX2454" fmla="*/ 5199126 w 8464028"/>
              <a:gd name="connsiteY2454" fmla="*/ 3851996 h 9153214"/>
              <a:gd name="connsiteX2455" fmla="*/ 5263690 w 8464028"/>
              <a:gd name="connsiteY2455" fmla="*/ 3868527 h 9153214"/>
              <a:gd name="connsiteX2456" fmla="*/ 5251943 w 8464028"/>
              <a:gd name="connsiteY2456" fmla="*/ 3905344 h 9153214"/>
              <a:gd name="connsiteX2457" fmla="*/ 5137519 w 8464028"/>
              <a:gd name="connsiteY2457" fmla="*/ 3887479 h 9153214"/>
              <a:gd name="connsiteX2458" fmla="*/ 5127040 w 8464028"/>
              <a:gd name="connsiteY2458" fmla="*/ 3883220 h 9153214"/>
              <a:gd name="connsiteX2459" fmla="*/ 5092730 w 8464028"/>
              <a:gd name="connsiteY2459" fmla="*/ 3902924 h 9153214"/>
              <a:gd name="connsiteX2460" fmla="*/ 5145379 w 8464028"/>
              <a:gd name="connsiteY2460" fmla="*/ 3905010 h 9153214"/>
              <a:gd name="connsiteX2461" fmla="*/ 5213746 w 8464028"/>
              <a:gd name="connsiteY2461" fmla="*/ 3944417 h 9153214"/>
              <a:gd name="connsiteX2462" fmla="*/ 5206648 w 8464028"/>
              <a:gd name="connsiteY2462" fmla="*/ 3958109 h 9153214"/>
              <a:gd name="connsiteX2463" fmla="*/ 5132281 w 8464028"/>
              <a:gd name="connsiteY2463" fmla="*/ 3948424 h 9153214"/>
              <a:gd name="connsiteX2464" fmla="*/ 5058419 w 8464028"/>
              <a:gd name="connsiteY2464" fmla="*/ 3938406 h 9153214"/>
              <a:gd name="connsiteX2465" fmla="*/ 5050644 w 8464028"/>
              <a:gd name="connsiteY2465" fmla="*/ 3932395 h 9153214"/>
              <a:gd name="connsiteX2466" fmla="*/ 5007209 w 8464028"/>
              <a:gd name="connsiteY2466" fmla="*/ 3967709 h 9153214"/>
              <a:gd name="connsiteX2467" fmla="*/ 5089012 w 8464028"/>
              <a:gd name="connsiteY2467" fmla="*/ 3976726 h 9153214"/>
              <a:gd name="connsiteX2468" fmla="*/ 5220675 w 8464028"/>
              <a:gd name="connsiteY2468" fmla="*/ 4013127 h 9153214"/>
              <a:gd name="connsiteX2469" fmla="*/ 5225070 w 8464028"/>
              <a:gd name="connsiteY2469" fmla="*/ 4038424 h 9153214"/>
              <a:gd name="connsiteX2470" fmla="*/ 5245183 w 8464028"/>
              <a:gd name="connsiteY2470" fmla="*/ 4047190 h 9153214"/>
              <a:gd name="connsiteX2471" fmla="*/ 5245774 w 8464028"/>
              <a:gd name="connsiteY2471" fmla="*/ 4051865 h 9153214"/>
              <a:gd name="connsiteX2472" fmla="*/ 5231408 w 8464028"/>
              <a:gd name="connsiteY2472" fmla="*/ 4064889 h 9153214"/>
              <a:gd name="connsiteX2473" fmla="*/ 5225915 w 8464028"/>
              <a:gd name="connsiteY2473" fmla="*/ 4063386 h 9153214"/>
              <a:gd name="connsiteX2474" fmla="*/ 5219745 w 8464028"/>
              <a:gd name="connsiteY2474" fmla="*/ 4043432 h 9153214"/>
              <a:gd name="connsiteX2475" fmla="*/ 5209605 w 8464028"/>
              <a:gd name="connsiteY2475" fmla="*/ 4046438 h 9153214"/>
              <a:gd name="connsiteX2476" fmla="*/ 5087237 w 8464028"/>
              <a:gd name="connsiteY2476" fmla="*/ 4021726 h 9153214"/>
              <a:gd name="connsiteX2477" fmla="*/ 4973574 w 8464028"/>
              <a:gd name="connsiteY2477" fmla="*/ 3999185 h 9153214"/>
              <a:gd name="connsiteX2478" fmla="*/ 4923882 w 8464028"/>
              <a:gd name="connsiteY2478" fmla="*/ 4049527 h 9153214"/>
              <a:gd name="connsiteX2479" fmla="*/ 5001714 w 8464028"/>
              <a:gd name="connsiteY2479" fmla="*/ 4066392 h 9153214"/>
              <a:gd name="connsiteX2480" fmla="*/ 5123322 w 8464028"/>
              <a:gd name="connsiteY2480" fmla="*/ 4110055 h 9153214"/>
              <a:gd name="connsiteX2481" fmla="*/ 5115463 w 8464028"/>
              <a:gd name="connsiteY2481" fmla="*/ 4134266 h 9153214"/>
              <a:gd name="connsiteX2482" fmla="*/ 5000278 w 8464028"/>
              <a:gd name="connsiteY2482" fmla="*/ 4109304 h 9153214"/>
              <a:gd name="connsiteX2483" fmla="*/ 4897093 w 8464028"/>
              <a:gd name="connsiteY2483" fmla="*/ 4078164 h 9153214"/>
              <a:gd name="connsiteX2484" fmla="*/ 4874276 w 8464028"/>
              <a:gd name="connsiteY2484" fmla="*/ 4102876 h 9153214"/>
              <a:gd name="connsiteX2485" fmla="*/ 4958699 w 8464028"/>
              <a:gd name="connsiteY2485" fmla="*/ 4115816 h 9153214"/>
              <a:gd name="connsiteX2486" fmla="*/ 5032644 w 8464028"/>
              <a:gd name="connsiteY2486" fmla="*/ 4129925 h 9153214"/>
              <a:gd name="connsiteX2487" fmla="*/ 5092392 w 8464028"/>
              <a:gd name="connsiteY2487" fmla="*/ 4140946 h 9153214"/>
              <a:gd name="connsiteX2488" fmla="*/ 5093661 w 8464028"/>
              <a:gd name="connsiteY2488" fmla="*/ 4161150 h 9153214"/>
              <a:gd name="connsiteX2489" fmla="*/ 4976277 w 8464028"/>
              <a:gd name="connsiteY2489" fmla="*/ 4166827 h 9153214"/>
              <a:gd name="connsiteX2490" fmla="*/ 4840895 w 8464028"/>
              <a:gd name="connsiteY2490" fmla="*/ 4138858 h 9153214"/>
              <a:gd name="connsiteX2491" fmla="*/ 4820106 w 8464028"/>
              <a:gd name="connsiteY2491" fmla="*/ 4160899 h 9153214"/>
              <a:gd name="connsiteX2492" fmla="*/ 4906136 w 8464028"/>
              <a:gd name="connsiteY2492" fmla="*/ 4173924 h 9153214"/>
              <a:gd name="connsiteX2493" fmla="*/ 5015743 w 8464028"/>
              <a:gd name="connsiteY2493" fmla="*/ 4204312 h 9153214"/>
              <a:gd name="connsiteX2494" fmla="*/ 5009659 w 8464028"/>
              <a:gd name="connsiteY2494" fmla="*/ 4226103 h 9153214"/>
              <a:gd name="connsiteX2495" fmla="*/ 4897179 w 8464028"/>
              <a:gd name="connsiteY2495" fmla="*/ 4214163 h 9153214"/>
              <a:gd name="connsiteX2496" fmla="*/ 4792810 w 8464028"/>
              <a:gd name="connsiteY2496" fmla="*/ 4188700 h 9153214"/>
              <a:gd name="connsiteX2497" fmla="*/ 4775401 w 8464028"/>
              <a:gd name="connsiteY2497" fmla="*/ 4205983 h 9153214"/>
              <a:gd name="connsiteX2498" fmla="*/ 4880952 w 8464028"/>
              <a:gd name="connsiteY2498" fmla="*/ 4226103 h 9153214"/>
              <a:gd name="connsiteX2499" fmla="*/ 4983883 w 8464028"/>
              <a:gd name="connsiteY2499" fmla="*/ 4262003 h 9153214"/>
              <a:gd name="connsiteX2500" fmla="*/ 4977713 w 8464028"/>
              <a:gd name="connsiteY2500" fmla="*/ 4283207 h 9153214"/>
              <a:gd name="connsiteX2501" fmla="*/ 4860417 w 8464028"/>
              <a:gd name="connsiteY2501" fmla="*/ 4268848 h 9153214"/>
              <a:gd name="connsiteX2502" fmla="*/ 4859572 w 8464028"/>
              <a:gd name="connsiteY2502" fmla="*/ 4268681 h 9153214"/>
              <a:gd name="connsiteX2503" fmla="*/ 5011941 w 8464028"/>
              <a:gd name="connsiteY2503" fmla="*/ 4332299 h 9153214"/>
              <a:gd name="connsiteX2504" fmla="*/ 5146477 w 8464028"/>
              <a:gd name="connsiteY2504" fmla="*/ 4184443 h 9153214"/>
              <a:gd name="connsiteX2505" fmla="*/ 5119265 w 8464028"/>
              <a:gd name="connsiteY2505" fmla="*/ 4170417 h 9153214"/>
              <a:gd name="connsiteX2506" fmla="*/ 5128730 w 8464028"/>
              <a:gd name="connsiteY2506" fmla="*/ 4152885 h 9153214"/>
              <a:gd name="connsiteX2507" fmla="*/ 5156702 w 8464028"/>
              <a:gd name="connsiteY2507" fmla="*/ 4166326 h 9153214"/>
              <a:gd name="connsiteX2508" fmla="*/ 5158392 w 8464028"/>
              <a:gd name="connsiteY2508" fmla="*/ 4173088 h 9153214"/>
              <a:gd name="connsiteX2509" fmla="*/ 5313466 w 8464028"/>
              <a:gd name="connsiteY2509" fmla="*/ 4039341 h 9153214"/>
              <a:gd name="connsiteX2510" fmla="*/ 5666542 w 8464028"/>
              <a:gd name="connsiteY2510" fmla="*/ 3931643 h 9153214"/>
              <a:gd name="connsiteX2511" fmla="*/ 5670512 w 8464028"/>
              <a:gd name="connsiteY2511" fmla="*/ 3934648 h 9153214"/>
              <a:gd name="connsiteX2512" fmla="*/ 5682176 w 8464028"/>
              <a:gd name="connsiteY2512" fmla="*/ 3925465 h 9153214"/>
              <a:gd name="connsiteX2513" fmla="*/ 5721472 w 8464028"/>
              <a:gd name="connsiteY2513" fmla="*/ 3921708 h 9153214"/>
              <a:gd name="connsiteX2514" fmla="*/ 5164562 w 8464028"/>
              <a:gd name="connsiteY2514" fmla="*/ 3745633 h 9153214"/>
              <a:gd name="connsiteX2515" fmla="*/ 5165069 w 8464028"/>
              <a:gd name="connsiteY2515" fmla="*/ 3749306 h 9153214"/>
              <a:gd name="connsiteX2516" fmla="*/ 5173182 w 8464028"/>
              <a:gd name="connsiteY2516" fmla="*/ 3747638 h 9153214"/>
              <a:gd name="connsiteX2517" fmla="*/ 5182308 w 8464028"/>
              <a:gd name="connsiteY2517" fmla="*/ 3749306 h 9153214"/>
              <a:gd name="connsiteX2518" fmla="*/ 5182900 w 8464028"/>
              <a:gd name="connsiteY2518" fmla="*/ 3763751 h 9153214"/>
              <a:gd name="connsiteX2519" fmla="*/ 5172759 w 8464028"/>
              <a:gd name="connsiteY2519" fmla="*/ 3765921 h 9153214"/>
              <a:gd name="connsiteX2520" fmla="*/ 5162364 w 8464028"/>
              <a:gd name="connsiteY2520" fmla="*/ 3760912 h 9153214"/>
              <a:gd name="connsiteX2521" fmla="*/ 5101181 w 8464028"/>
              <a:gd name="connsiteY2521" fmla="*/ 3782868 h 9153214"/>
              <a:gd name="connsiteX2522" fmla="*/ 5026307 w 8464028"/>
              <a:gd name="connsiteY2522" fmla="*/ 3799483 h 9153214"/>
              <a:gd name="connsiteX2523" fmla="*/ 5023941 w 8464028"/>
              <a:gd name="connsiteY2523" fmla="*/ 3799566 h 9153214"/>
              <a:gd name="connsiteX2524" fmla="*/ 5024448 w 8464028"/>
              <a:gd name="connsiteY2524" fmla="*/ 3802238 h 9153214"/>
              <a:gd name="connsiteX2525" fmla="*/ 5024279 w 8464028"/>
              <a:gd name="connsiteY2525" fmla="*/ 3805160 h 9153214"/>
              <a:gd name="connsiteX2526" fmla="*/ 5007377 w 8464028"/>
              <a:gd name="connsiteY2526" fmla="*/ 3822025 h 9153214"/>
              <a:gd name="connsiteX2527" fmla="*/ 4929714 w 8464028"/>
              <a:gd name="connsiteY2527" fmla="*/ 3815011 h 9153214"/>
              <a:gd name="connsiteX2528" fmla="*/ 4922615 w 8464028"/>
              <a:gd name="connsiteY2528" fmla="*/ 3807916 h 9153214"/>
              <a:gd name="connsiteX2529" fmla="*/ 1845500 w 8464028"/>
              <a:gd name="connsiteY2529" fmla="*/ 4986004 h 9153214"/>
              <a:gd name="connsiteX2530" fmla="*/ 1860626 w 8464028"/>
              <a:gd name="connsiteY2530" fmla="*/ 4996691 h 9153214"/>
              <a:gd name="connsiteX2531" fmla="*/ 1805696 w 8464028"/>
              <a:gd name="connsiteY2531" fmla="*/ 5083517 h 9153214"/>
              <a:gd name="connsiteX2532" fmla="*/ 1737497 w 8464028"/>
              <a:gd name="connsiteY2532" fmla="*/ 5164666 h 9153214"/>
              <a:gd name="connsiteX2533" fmla="*/ 1705386 w 8464028"/>
              <a:gd name="connsiteY2533" fmla="*/ 5141625 h 9153214"/>
              <a:gd name="connsiteX2534" fmla="*/ 1780090 w 8464028"/>
              <a:gd name="connsiteY2534" fmla="*/ 5047534 h 9153214"/>
              <a:gd name="connsiteX2535" fmla="*/ 1845500 w 8464028"/>
              <a:gd name="connsiteY2535" fmla="*/ 4986004 h 9153214"/>
              <a:gd name="connsiteX2536" fmla="*/ 5946093 w 8464028"/>
              <a:gd name="connsiteY2536" fmla="*/ 3402544 h 9153214"/>
              <a:gd name="connsiteX2537" fmla="*/ 5968995 w 8464028"/>
              <a:gd name="connsiteY2537" fmla="*/ 3404173 h 9153214"/>
              <a:gd name="connsiteX2538" fmla="*/ 6022236 w 8464028"/>
              <a:gd name="connsiteY2538" fmla="*/ 3460694 h 9153214"/>
              <a:gd name="connsiteX2539" fmla="*/ 6060434 w 8464028"/>
              <a:gd name="connsiteY2539" fmla="*/ 3515044 h 9153214"/>
              <a:gd name="connsiteX2540" fmla="*/ 6043448 w 8464028"/>
              <a:gd name="connsiteY2540" fmla="*/ 3529068 h 9153214"/>
              <a:gd name="connsiteX2541" fmla="*/ 5991727 w 8464028"/>
              <a:gd name="connsiteY2541" fmla="*/ 3481481 h 9153214"/>
              <a:gd name="connsiteX2542" fmla="*/ 5943727 w 8464028"/>
              <a:gd name="connsiteY2542" fmla="*/ 3423959 h 9153214"/>
              <a:gd name="connsiteX2543" fmla="*/ 5946093 w 8464028"/>
              <a:gd name="connsiteY2543" fmla="*/ 3402544 h 9153214"/>
              <a:gd name="connsiteX2544" fmla="*/ 7029217 w 8464028"/>
              <a:gd name="connsiteY2544" fmla="*/ 2974921 h 9153214"/>
              <a:gd name="connsiteX2545" fmla="*/ 7080871 w 8464028"/>
              <a:gd name="connsiteY2545" fmla="*/ 2972458 h 9153214"/>
              <a:gd name="connsiteX2546" fmla="*/ 7084674 w 8464028"/>
              <a:gd name="connsiteY2546" fmla="*/ 2990992 h 9153214"/>
              <a:gd name="connsiteX2547" fmla="*/ 7003800 w 8464028"/>
              <a:gd name="connsiteY2547" fmla="*/ 3030398 h 9153214"/>
              <a:gd name="connsiteX2548" fmla="*/ 6988842 w 8464028"/>
              <a:gd name="connsiteY2548" fmla="*/ 3008190 h 9153214"/>
              <a:gd name="connsiteX2549" fmla="*/ 7029217 w 8464028"/>
              <a:gd name="connsiteY2549" fmla="*/ 2974921 h 9153214"/>
              <a:gd name="connsiteX2550" fmla="*/ 1419579 w 8464028"/>
              <a:gd name="connsiteY2550" fmla="*/ 5101133 h 9153214"/>
              <a:gd name="connsiteX2551" fmla="*/ 1434959 w 8464028"/>
              <a:gd name="connsiteY2551" fmla="*/ 5100966 h 9153214"/>
              <a:gd name="connsiteX2552" fmla="*/ 1438001 w 8464028"/>
              <a:gd name="connsiteY2552" fmla="*/ 5152393 h 9153214"/>
              <a:gd name="connsiteX2553" fmla="*/ 1414508 w 8464028"/>
              <a:gd name="connsiteY2553" fmla="*/ 5153312 h 9153214"/>
              <a:gd name="connsiteX2554" fmla="*/ 1419579 w 8464028"/>
              <a:gd name="connsiteY2554" fmla="*/ 5101133 h 9153214"/>
              <a:gd name="connsiteX2555" fmla="*/ 1906178 w 8464028"/>
              <a:gd name="connsiteY2555" fmla="*/ 4869205 h 9153214"/>
              <a:gd name="connsiteX2556" fmla="*/ 1929587 w 8464028"/>
              <a:gd name="connsiteY2556" fmla="*/ 4878055 h 9153214"/>
              <a:gd name="connsiteX2557" fmla="*/ 1889276 w 8464028"/>
              <a:gd name="connsiteY2557" fmla="*/ 4976987 h 9153214"/>
              <a:gd name="connsiteX2558" fmla="*/ 1870008 w 8464028"/>
              <a:gd name="connsiteY2558" fmla="*/ 4968639 h 9153214"/>
              <a:gd name="connsiteX2559" fmla="*/ 1906178 w 8464028"/>
              <a:gd name="connsiteY2559" fmla="*/ 4869205 h 9153214"/>
              <a:gd name="connsiteX2560" fmla="*/ 1402436 w 8464028"/>
              <a:gd name="connsiteY2560" fmla="*/ 5029937 h 9153214"/>
              <a:gd name="connsiteX2561" fmla="*/ 1433691 w 8464028"/>
              <a:gd name="connsiteY2561" fmla="*/ 5039353 h 9153214"/>
              <a:gd name="connsiteX2562" fmla="*/ 1432508 w 8464028"/>
              <a:gd name="connsiteY2562" fmla="*/ 5059640 h 9153214"/>
              <a:gd name="connsiteX2563" fmla="*/ 1400058 w 8464028"/>
              <a:gd name="connsiteY2563" fmla="*/ 5058805 h 9153214"/>
              <a:gd name="connsiteX2564" fmla="*/ 1397352 w 8464028"/>
              <a:gd name="connsiteY2564" fmla="*/ 5041857 h 9153214"/>
              <a:gd name="connsiteX2565" fmla="*/ 1402436 w 8464028"/>
              <a:gd name="connsiteY2565" fmla="*/ 5029937 h 9153214"/>
              <a:gd name="connsiteX2566" fmla="*/ 1370986 w 8464028"/>
              <a:gd name="connsiteY2566" fmla="*/ 5026913 h 9153214"/>
              <a:gd name="connsiteX2567" fmla="*/ 1376479 w 8464028"/>
              <a:gd name="connsiteY2567" fmla="*/ 5103553 h 9153214"/>
              <a:gd name="connsiteX2568" fmla="*/ 1344028 w 8464028"/>
              <a:gd name="connsiteY2568" fmla="*/ 5097626 h 9153214"/>
              <a:gd name="connsiteX2569" fmla="*/ 1370986 w 8464028"/>
              <a:gd name="connsiteY2569" fmla="*/ 5026913 h 9153214"/>
              <a:gd name="connsiteX2570" fmla="*/ 1813906 w 8464028"/>
              <a:gd name="connsiteY2570" fmla="*/ 4853697 h 9153214"/>
              <a:gd name="connsiteX2571" fmla="*/ 1823613 w 8464028"/>
              <a:gd name="connsiteY2571" fmla="*/ 4861774 h 9153214"/>
              <a:gd name="connsiteX2572" fmla="*/ 1823022 w 8464028"/>
              <a:gd name="connsiteY2572" fmla="*/ 4941338 h 9153214"/>
              <a:gd name="connsiteX2573" fmla="*/ 1782374 w 8464028"/>
              <a:gd name="connsiteY2573" fmla="*/ 4940253 h 9153214"/>
              <a:gd name="connsiteX2574" fmla="*/ 1802486 w 8464028"/>
              <a:gd name="connsiteY2574" fmla="*/ 4859019 h 9153214"/>
              <a:gd name="connsiteX2575" fmla="*/ 1813906 w 8464028"/>
              <a:gd name="connsiteY2575" fmla="*/ 4853697 h 9153214"/>
              <a:gd name="connsiteX2576" fmla="*/ 1303887 w 8464028"/>
              <a:gd name="connsiteY2576" fmla="*/ 5003786 h 9153214"/>
              <a:gd name="connsiteX2577" fmla="*/ 1322056 w 8464028"/>
              <a:gd name="connsiteY2577" fmla="*/ 5006208 h 9153214"/>
              <a:gd name="connsiteX2578" fmla="*/ 1318760 w 8464028"/>
              <a:gd name="connsiteY2578" fmla="*/ 5050456 h 9153214"/>
              <a:gd name="connsiteX2579" fmla="*/ 1293153 w 8464028"/>
              <a:gd name="connsiteY2579" fmla="*/ 5045946 h 9153214"/>
              <a:gd name="connsiteX2580" fmla="*/ 1303887 w 8464028"/>
              <a:gd name="connsiteY2580" fmla="*/ 5003786 h 9153214"/>
              <a:gd name="connsiteX2581" fmla="*/ 1676400 w 8464028"/>
              <a:gd name="connsiteY2581" fmla="*/ 4845327 h 9153214"/>
              <a:gd name="connsiteX2582" fmla="*/ 1693048 w 8464028"/>
              <a:gd name="connsiteY2582" fmla="*/ 4855178 h 9153214"/>
              <a:gd name="connsiteX2583" fmla="*/ 1664568 w 8464028"/>
              <a:gd name="connsiteY2583" fmla="*/ 4912285 h 9153214"/>
              <a:gd name="connsiteX2584" fmla="*/ 1643441 w 8464028"/>
              <a:gd name="connsiteY2584" fmla="*/ 4899844 h 9153214"/>
              <a:gd name="connsiteX2585" fmla="*/ 1676400 w 8464028"/>
              <a:gd name="connsiteY2585" fmla="*/ 4845327 h 9153214"/>
              <a:gd name="connsiteX2586" fmla="*/ 1752541 w 8464028"/>
              <a:gd name="connsiteY2586" fmla="*/ 4809430 h 9153214"/>
              <a:gd name="connsiteX2587" fmla="*/ 1770879 w 8464028"/>
              <a:gd name="connsiteY2587" fmla="*/ 4818612 h 9153214"/>
              <a:gd name="connsiteX2588" fmla="*/ 1745780 w 8464028"/>
              <a:gd name="connsiteY2588" fmla="*/ 4879809 h 9153214"/>
              <a:gd name="connsiteX2589" fmla="*/ 1719413 w 8464028"/>
              <a:gd name="connsiteY2589" fmla="*/ 4869541 h 9153214"/>
              <a:gd name="connsiteX2590" fmla="*/ 1752541 w 8464028"/>
              <a:gd name="connsiteY2590" fmla="*/ 4809430 h 9153214"/>
              <a:gd name="connsiteX2591" fmla="*/ 2177989 w 8464028"/>
              <a:gd name="connsiteY2591" fmla="*/ 4632122 h 9153214"/>
              <a:gd name="connsiteX2592" fmla="*/ 2187844 w 8464028"/>
              <a:gd name="connsiteY2592" fmla="*/ 4631683 h 9153214"/>
              <a:gd name="connsiteX2593" fmla="*/ 2224098 w 8464028"/>
              <a:gd name="connsiteY2593" fmla="*/ 4682361 h 9153214"/>
              <a:gd name="connsiteX2594" fmla="*/ 2254691 w 8464028"/>
              <a:gd name="connsiteY2594" fmla="*/ 4751738 h 9153214"/>
              <a:gd name="connsiteX2595" fmla="*/ 2231620 w 8464028"/>
              <a:gd name="connsiteY2595" fmla="*/ 4763176 h 9153214"/>
              <a:gd name="connsiteX2596" fmla="*/ 2194097 w 8464028"/>
              <a:gd name="connsiteY2596" fmla="*/ 4699643 h 9153214"/>
              <a:gd name="connsiteX2597" fmla="*/ 2173140 w 8464028"/>
              <a:gd name="connsiteY2597" fmla="*/ 4640950 h 9153214"/>
              <a:gd name="connsiteX2598" fmla="*/ 2177989 w 8464028"/>
              <a:gd name="connsiteY2598" fmla="*/ 4632122 h 9153214"/>
              <a:gd name="connsiteX2599" fmla="*/ 1368526 w 8464028"/>
              <a:gd name="connsiteY2599" fmla="*/ 4942830 h 9153214"/>
              <a:gd name="connsiteX2600" fmla="*/ 1380622 w 8464028"/>
              <a:gd name="connsiteY2600" fmla="*/ 4945347 h 9153214"/>
              <a:gd name="connsiteX2601" fmla="*/ 1393213 w 8464028"/>
              <a:gd name="connsiteY2601" fmla="*/ 4959539 h 9153214"/>
              <a:gd name="connsiteX2602" fmla="*/ 1354677 w 8464028"/>
              <a:gd name="connsiteY2602" fmla="*/ 4970474 h 9153214"/>
              <a:gd name="connsiteX2603" fmla="*/ 1358903 w 8464028"/>
              <a:gd name="connsiteY2603" fmla="*/ 4950523 h 9153214"/>
              <a:gd name="connsiteX2604" fmla="*/ 1368526 w 8464028"/>
              <a:gd name="connsiteY2604" fmla="*/ 4942830 h 9153214"/>
              <a:gd name="connsiteX2605" fmla="*/ 1837895 w 8464028"/>
              <a:gd name="connsiteY2605" fmla="*/ 4751154 h 9153214"/>
              <a:gd name="connsiteX2606" fmla="*/ 1856064 w 8464028"/>
              <a:gd name="connsiteY2606" fmla="*/ 4756999 h 9153214"/>
              <a:gd name="connsiteX2607" fmla="*/ 1842374 w 8464028"/>
              <a:gd name="connsiteY2607" fmla="*/ 4804669 h 9153214"/>
              <a:gd name="connsiteX2608" fmla="*/ 1819388 w 8464028"/>
              <a:gd name="connsiteY2608" fmla="*/ 4799577 h 9153214"/>
              <a:gd name="connsiteX2609" fmla="*/ 1837895 w 8464028"/>
              <a:gd name="connsiteY2609" fmla="*/ 4751154 h 9153214"/>
              <a:gd name="connsiteX2610" fmla="*/ 2242458 w 8464028"/>
              <a:gd name="connsiteY2610" fmla="*/ 4592120 h 9153214"/>
              <a:gd name="connsiteX2611" fmla="*/ 2255789 w 8464028"/>
              <a:gd name="connsiteY2611" fmla="*/ 4593528 h 9153214"/>
              <a:gd name="connsiteX2612" fmla="*/ 2300324 w 8464028"/>
              <a:gd name="connsiteY2612" fmla="*/ 4657897 h 9153214"/>
              <a:gd name="connsiteX2613" fmla="*/ 2326184 w 8464028"/>
              <a:gd name="connsiteY2613" fmla="*/ 4705986 h 9153214"/>
              <a:gd name="connsiteX2614" fmla="*/ 2336917 w 8464028"/>
              <a:gd name="connsiteY2614" fmla="*/ 4747395 h 9153214"/>
              <a:gd name="connsiteX2615" fmla="*/ 2321706 w 8464028"/>
              <a:gd name="connsiteY2615" fmla="*/ 4755493 h 9153214"/>
              <a:gd name="connsiteX2616" fmla="*/ 2290944 w 8464028"/>
              <a:gd name="connsiteY2616" fmla="*/ 4721096 h 9153214"/>
              <a:gd name="connsiteX2617" fmla="*/ 2268212 w 8464028"/>
              <a:gd name="connsiteY2617" fmla="*/ 4680106 h 9153214"/>
              <a:gd name="connsiteX2618" fmla="*/ 2235845 w 8464028"/>
              <a:gd name="connsiteY2618" fmla="*/ 4603546 h 9153214"/>
              <a:gd name="connsiteX2619" fmla="*/ 2242458 w 8464028"/>
              <a:gd name="connsiteY2619" fmla="*/ 4592120 h 9153214"/>
              <a:gd name="connsiteX2620" fmla="*/ 2332438 w 8464028"/>
              <a:gd name="connsiteY2620" fmla="*/ 4553373 h 9153214"/>
              <a:gd name="connsiteX2621" fmla="*/ 2364973 w 8464028"/>
              <a:gd name="connsiteY2621" fmla="*/ 4635107 h 9153214"/>
              <a:gd name="connsiteX2622" fmla="*/ 2355339 w 8464028"/>
              <a:gd name="connsiteY2622" fmla="*/ 4640116 h 9153214"/>
              <a:gd name="connsiteX2623" fmla="*/ 2318493 w 8464028"/>
              <a:gd name="connsiteY2623" fmla="*/ 4559217 h 9153214"/>
              <a:gd name="connsiteX2624" fmla="*/ 2332438 w 8464028"/>
              <a:gd name="connsiteY2624" fmla="*/ 4553373 h 9153214"/>
              <a:gd name="connsiteX2625" fmla="*/ 7278958 w 8464028"/>
              <a:gd name="connsiteY2625" fmla="*/ 2642768 h 9153214"/>
              <a:gd name="connsiteX2626" fmla="*/ 7293157 w 8464028"/>
              <a:gd name="connsiteY2626" fmla="*/ 2653703 h 9153214"/>
              <a:gd name="connsiteX2627" fmla="*/ 7271015 w 8464028"/>
              <a:gd name="connsiteY2627" fmla="*/ 2685179 h 9153214"/>
              <a:gd name="connsiteX2628" fmla="*/ 7253607 w 8464028"/>
              <a:gd name="connsiteY2628" fmla="*/ 2674241 h 9153214"/>
              <a:gd name="connsiteX2629" fmla="*/ 7278958 w 8464028"/>
              <a:gd name="connsiteY2629" fmla="*/ 2642768 h 9153214"/>
              <a:gd name="connsiteX2630" fmla="*/ 2383575 w 8464028"/>
              <a:gd name="connsiteY2630" fmla="*/ 4492124 h 9153214"/>
              <a:gd name="connsiteX2631" fmla="*/ 2393030 w 8464028"/>
              <a:gd name="connsiteY2631" fmla="*/ 4495016 h 9153214"/>
              <a:gd name="connsiteX2632" fmla="*/ 2402242 w 8464028"/>
              <a:gd name="connsiteY2632" fmla="*/ 4528994 h 9153214"/>
              <a:gd name="connsiteX2633" fmla="*/ 2384917 w 8464028"/>
              <a:gd name="connsiteY2633" fmla="*/ 4531667 h 9153214"/>
              <a:gd name="connsiteX2634" fmla="*/ 2376973 w 8464028"/>
              <a:gd name="connsiteY2634" fmla="*/ 4499690 h 9153214"/>
              <a:gd name="connsiteX2635" fmla="*/ 2383575 w 8464028"/>
              <a:gd name="connsiteY2635" fmla="*/ 4492124 h 9153214"/>
              <a:gd name="connsiteX2636" fmla="*/ 2140433 w 8464028"/>
              <a:gd name="connsiteY2636" fmla="*/ 4566063 h 9153214"/>
              <a:gd name="connsiteX2637" fmla="*/ 2152772 w 8464028"/>
              <a:gd name="connsiteY2637" fmla="*/ 4563390 h 9153214"/>
              <a:gd name="connsiteX2638" fmla="*/ 2164265 w 8464028"/>
              <a:gd name="connsiteY2638" fmla="*/ 4596952 h 9153214"/>
              <a:gd name="connsiteX2639" fmla="*/ 2145419 w 8464028"/>
              <a:gd name="connsiteY2639" fmla="*/ 4600460 h 9153214"/>
              <a:gd name="connsiteX2640" fmla="*/ 2140433 w 8464028"/>
              <a:gd name="connsiteY2640" fmla="*/ 4566063 h 9153214"/>
              <a:gd name="connsiteX2641" fmla="*/ 7354424 w 8464028"/>
              <a:gd name="connsiteY2641" fmla="*/ 2546008 h 9153214"/>
              <a:gd name="connsiteX2642" fmla="*/ 7394228 w 8464028"/>
              <a:gd name="connsiteY2642" fmla="*/ 2570218 h 9153214"/>
              <a:gd name="connsiteX2643" fmla="*/ 7388904 w 8464028"/>
              <a:gd name="connsiteY2643" fmla="*/ 2583158 h 9153214"/>
              <a:gd name="connsiteX2644" fmla="*/ 7342425 w 8464028"/>
              <a:gd name="connsiteY2644" fmla="*/ 2569466 h 9153214"/>
              <a:gd name="connsiteX2645" fmla="*/ 7354424 w 8464028"/>
              <a:gd name="connsiteY2645" fmla="*/ 2546008 h 9153214"/>
              <a:gd name="connsiteX2646" fmla="*/ 7659587 w 8464028"/>
              <a:gd name="connsiteY2646" fmla="*/ 2424574 h 9153214"/>
              <a:gd name="connsiteX2647" fmla="*/ 7668796 w 8464028"/>
              <a:gd name="connsiteY2647" fmla="*/ 2422029 h 9153214"/>
              <a:gd name="connsiteX2648" fmla="*/ 7706571 w 8464028"/>
              <a:gd name="connsiteY2648" fmla="*/ 2438560 h 9153214"/>
              <a:gd name="connsiteX2649" fmla="*/ 7702599 w 8464028"/>
              <a:gd name="connsiteY2649" fmla="*/ 2455173 h 9153214"/>
              <a:gd name="connsiteX2650" fmla="*/ 7659752 w 8464028"/>
              <a:gd name="connsiteY2650" fmla="*/ 2448828 h 9153214"/>
              <a:gd name="connsiteX2651" fmla="*/ 7659587 w 8464028"/>
              <a:gd name="connsiteY2651" fmla="*/ 2424574 h 9153214"/>
              <a:gd name="connsiteX2652" fmla="*/ 2207122 w 8464028"/>
              <a:gd name="connsiteY2652" fmla="*/ 4515616 h 9153214"/>
              <a:gd name="connsiteX2653" fmla="*/ 2216576 w 8464028"/>
              <a:gd name="connsiteY2653" fmla="*/ 4515720 h 9153214"/>
              <a:gd name="connsiteX2654" fmla="*/ 2239648 w 8464028"/>
              <a:gd name="connsiteY2654" fmla="*/ 4576332 h 9153214"/>
              <a:gd name="connsiteX2655" fmla="*/ 2219787 w 8464028"/>
              <a:gd name="connsiteY2655" fmla="*/ 4583679 h 9153214"/>
              <a:gd name="connsiteX2656" fmla="*/ 2200266 w 8464028"/>
              <a:gd name="connsiteY2656" fmla="*/ 4522149 h 9153214"/>
              <a:gd name="connsiteX2657" fmla="*/ 2207122 w 8464028"/>
              <a:gd name="connsiteY2657" fmla="*/ 4515616 h 9153214"/>
              <a:gd name="connsiteX2658" fmla="*/ 6572471 w 8464028"/>
              <a:gd name="connsiteY2658" fmla="*/ 2833038 h 9153214"/>
              <a:gd name="connsiteX2659" fmla="*/ 6586163 w 8464028"/>
              <a:gd name="connsiteY2659" fmla="*/ 2849736 h 9153214"/>
              <a:gd name="connsiteX2660" fmla="*/ 6485680 w 8464028"/>
              <a:gd name="connsiteY2660" fmla="*/ 2902833 h 9153214"/>
              <a:gd name="connsiteX2661" fmla="*/ 6477905 w 8464028"/>
              <a:gd name="connsiteY2661" fmla="*/ 2885048 h 9153214"/>
              <a:gd name="connsiteX2662" fmla="*/ 6525231 w 8464028"/>
              <a:gd name="connsiteY2662" fmla="*/ 2857331 h 9153214"/>
              <a:gd name="connsiteX2663" fmla="*/ 6572471 w 8464028"/>
              <a:gd name="connsiteY2663" fmla="*/ 2833038 h 9153214"/>
              <a:gd name="connsiteX2664" fmla="*/ 2296290 w 8464028"/>
              <a:gd name="connsiteY2664" fmla="*/ 4471347 h 9153214"/>
              <a:gd name="connsiteX2665" fmla="*/ 2305479 w 8464028"/>
              <a:gd name="connsiteY2665" fmla="*/ 4474727 h 9153214"/>
              <a:gd name="connsiteX2666" fmla="*/ 2312663 w 8464028"/>
              <a:gd name="connsiteY2666" fmla="*/ 4492928 h 9153214"/>
              <a:gd name="connsiteX2667" fmla="*/ 2293309 w 8464028"/>
              <a:gd name="connsiteY2667" fmla="*/ 4499440 h 9153214"/>
              <a:gd name="connsiteX2668" fmla="*/ 2290268 w 8464028"/>
              <a:gd name="connsiteY2668" fmla="*/ 4479236 h 9153214"/>
              <a:gd name="connsiteX2669" fmla="*/ 2296290 w 8464028"/>
              <a:gd name="connsiteY2669" fmla="*/ 4471347 h 9153214"/>
              <a:gd name="connsiteX2670" fmla="*/ 1514114 w 8464028"/>
              <a:gd name="connsiteY2670" fmla="*/ 4767932 h 9153214"/>
              <a:gd name="connsiteX2671" fmla="*/ 1529777 w 8464028"/>
              <a:gd name="connsiteY2671" fmla="*/ 4779039 h 9153214"/>
              <a:gd name="connsiteX2672" fmla="*/ 1525973 w 8464028"/>
              <a:gd name="connsiteY2672" fmla="*/ 4814353 h 9153214"/>
              <a:gd name="connsiteX2673" fmla="*/ 1497410 w 8464028"/>
              <a:gd name="connsiteY2673" fmla="*/ 4805672 h 9153214"/>
              <a:gd name="connsiteX2674" fmla="*/ 1508651 w 8464028"/>
              <a:gd name="connsiteY2674" fmla="*/ 4772944 h 9153214"/>
              <a:gd name="connsiteX2675" fmla="*/ 1514114 w 8464028"/>
              <a:gd name="connsiteY2675" fmla="*/ 4767932 h 9153214"/>
              <a:gd name="connsiteX2676" fmla="*/ 7161967 w 8464028"/>
              <a:gd name="connsiteY2676" fmla="*/ 2581061 h 9153214"/>
              <a:gd name="connsiteX2677" fmla="*/ 7175689 w 8464028"/>
              <a:gd name="connsiteY2677" fmla="*/ 2579986 h 9153214"/>
              <a:gd name="connsiteX2678" fmla="*/ 7185494 w 8464028"/>
              <a:gd name="connsiteY2678" fmla="*/ 2590756 h 9153214"/>
              <a:gd name="connsiteX2679" fmla="*/ 7174843 w 8464028"/>
              <a:gd name="connsiteY2679" fmla="*/ 2611960 h 9153214"/>
              <a:gd name="connsiteX2680" fmla="*/ 7151097 w 8464028"/>
              <a:gd name="connsiteY2680" fmla="*/ 2590338 h 9153214"/>
              <a:gd name="connsiteX2681" fmla="*/ 7161967 w 8464028"/>
              <a:gd name="connsiteY2681" fmla="*/ 2581061 h 9153214"/>
              <a:gd name="connsiteX2682" fmla="*/ 1702935 w 8464028"/>
              <a:gd name="connsiteY2682" fmla="*/ 4665828 h 9153214"/>
              <a:gd name="connsiteX2683" fmla="*/ 1720682 w 8464028"/>
              <a:gd name="connsiteY2683" fmla="*/ 4675095 h 9153214"/>
              <a:gd name="connsiteX2684" fmla="*/ 1696259 w 8464028"/>
              <a:gd name="connsiteY2684" fmla="*/ 4733369 h 9153214"/>
              <a:gd name="connsiteX2685" fmla="*/ 1675047 w 8464028"/>
              <a:gd name="connsiteY2685" fmla="*/ 4724688 h 9153214"/>
              <a:gd name="connsiteX2686" fmla="*/ 1702935 w 8464028"/>
              <a:gd name="connsiteY2686" fmla="*/ 4665828 h 9153214"/>
              <a:gd name="connsiteX2687" fmla="*/ 1835138 w 8464028"/>
              <a:gd name="connsiteY2687" fmla="*/ 4607273 h 9153214"/>
              <a:gd name="connsiteX2688" fmla="*/ 1846852 w 8464028"/>
              <a:gd name="connsiteY2688" fmla="*/ 4604133 h 9153214"/>
              <a:gd name="connsiteX2689" fmla="*/ 1889023 w 8464028"/>
              <a:gd name="connsiteY2689" fmla="*/ 4648716 h 9153214"/>
              <a:gd name="connsiteX2690" fmla="*/ 1880994 w 8464028"/>
              <a:gd name="connsiteY2690" fmla="*/ 4657147 h 9153214"/>
              <a:gd name="connsiteX2691" fmla="*/ 1833247 w 8464028"/>
              <a:gd name="connsiteY2691" fmla="*/ 4619244 h 9153214"/>
              <a:gd name="connsiteX2692" fmla="*/ 1835138 w 8464028"/>
              <a:gd name="connsiteY2692" fmla="*/ 4607273 h 9153214"/>
              <a:gd name="connsiteX2693" fmla="*/ 1466819 w 8464028"/>
              <a:gd name="connsiteY2693" fmla="*/ 4746061 h 9153214"/>
              <a:gd name="connsiteX2694" fmla="*/ 1479410 w 8464028"/>
              <a:gd name="connsiteY2694" fmla="*/ 4750236 h 9153214"/>
              <a:gd name="connsiteX2695" fmla="*/ 1480508 w 8464028"/>
              <a:gd name="connsiteY2695" fmla="*/ 4769020 h 9153214"/>
              <a:gd name="connsiteX2696" fmla="*/ 1454226 w 8464028"/>
              <a:gd name="connsiteY2696" fmla="*/ 4760503 h 9153214"/>
              <a:gd name="connsiteX2697" fmla="*/ 1466819 w 8464028"/>
              <a:gd name="connsiteY2697" fmla="*/ 4746061 h 9153214"/>
              <a:gd name="connsiteX2698" fmla="*/ 1477975 w 8464028"/>
              <a:gd name="connsiteY2698" fmla="*/ 4712416 h 9153214"/>
              <a:gd name="connsiteX2699" fmla="*/ 1491496 w 8464028"/>
              <a:gd name="connsiteY2699" fmla="*/ 4719930 h 9153214"/>
              <a:gd name="connsiteX2700" fmla="*/ 1488284 w 8464028"/>
              <a:gd name="connsiteY2700" fmla="*/ 4730783 h 9153214"/>
              <a:gd name="connsiteX2701" fmla="*/ 1470283 w 8464028"/>
              <a:gd name="connsiteY2701" fmla="*/ 4720096 h 9153214"/>
              <a:gd name="connsiteX2702" fmla="*/ 1477975 w 8464028"/>
              <a:gd name="connsiteY2702" fmla="*/ 4712416 h 9153214"/>
              <a:gd name="connsiteX2703" fmla="*/ 7105632 w 8464028"/>
              <a:gd name="connsiteY2703" fmla="*/ 2507183 h 9153214"/>
              <a:gd name="connsiteX2704" fmla="*/ 7123972 w 8464028"/>
              <a:gd name="connsiteY2704" fmla="*/ 2529308 h 9153214"/>
              <a:gd name="connsiteX2705" fmla="*/ 7071914 w 8464028"/>
              <a:gd name="connsiteY2705" fmla="*/ 2562035 h 9153214"/>
              <a:gd name="connsiteX2706" fmla="*/ 7059744 w 8464028"/>
              <a:gd name="connsiteY2706" fmla="*/ 2545755 h 9153214"/>
              <a:gd name="connsiteX2707" fmla="*/ 7105632 w 8464028"/>
              <a:gd name="connsiteY2707" fmla="*/ 2507183 h 9153214"/>
              <a:gd name="connsiteX2708" fmla="*/ 1449327 w 8464028"/>
              <a:gd name="connsiteY2708" fmla="*/ 4658067 h 9153214"/>
              <a:gd name="connsiteX2709" fmla="*/ 1465552 w 8464028"/>
              <a:gd name="connsiteY2709" fmla="*/ 4668169 h 9153214"/>
              <a:gd name="connsiteX2710" fmla="*/ 1452538 w 8464028"/>
              <a:gd name="connsiteY2710" fmla="*/ 4700310 h 9153214"/>
              <a:gd name="connsiteX2711" fmla="*/ 1427100 w 8464028"/>
              <a:gd name="connsiteY2711" fmla="*/ 4684700 h 9153214"/>
              <a:gd name="connsiteX2712" fmla="*/ 1449327 w 8464028"/>
              <a:gd name="connsiteY2712" fmla="*/ 4658067 h 9153214"/>
              <a:gd name="connsiteX2713" fmla="*/ 1671159 w 8464028"/>
              <a:gd name="connsiteY2713" fmla="*/ 4564059 h 9153214"/>
              <a:gd name="connsiteX2714" fmla="*/ 1691357 w 8464028"/>
              <a:gd name="connsiteY2714" fmla="*/ 4571740 h 9153214"/>
              <a:gd name="connsiteX2715" fmla="*/ 1677666 w 8464028"/>
              <a:gd name="connsiteY2715" fmla="*/ 4620079 h 9153214"/>
              <a:gd name="connsiteX2716" fmla="*/ 1649525 w 8464028"/>
              <a:gd name="connsiteY2716" fmla="*/ 4609058 h 9153214"/>
              <a:gd name="connsiteX2717" fmla="*/ 1671159 w 8464028"/>
              <a:gd name="connsiteY2717" fmla="*/ 4564059 h 9153214"/>
              <a:gd name="connsiteX2718" fmla="*/ 2917912 w 8464028"/>
              <a:gd name="connsiteY2718" fmla="*/ 4075046 h 9153214"/>
              <a:gd name="connsiteX2719" fmla="*/ 2936926 w 8464028"/>
              <a:gd name="connsiteY2719" fmla="*/ 4068648 h 9153214"/>
              <a:gd name="connsiteX2720" fmla="*/ 2983405 w 8464028"/>
              <a:gd name="connsiteY2720" fmla="*/ 4089437 h 9153214"/>
              <a:gd name="connsiteX2721" fmla="*/ 2981885 w 8464028"/>
              <a:gd name="connsiteY2721" fmla="*/ 4109809 h 9153214"/>
              <a:gd name="connsiteX2722" fmla="*/ 2918672 w 8464028"/>
              <a:gd name="connsiteY2722" fmla="*/ 4094029 h 9153214"/>
              <a:gd name="connsiteX2723" fmla="*/ 2917912 w 8464028"/>
              <a:gd name="connsiteY2723" fmla="*/ 4075046 h 9153214"/>
              <a:gd name="connsiteX2724" fmla="*/ 7040307 w 8464028"/>
              <a:gd name="connsiteY2724" fmla="*/ 2481803 h 9153214"/>
              <a:gd name="connsiteX2725" fmla="*/ 7056785 w 8464028"/>
              <a:gd name="connsiteY2725" fmla="*/ 2497332 h 9153214"/>
              <a:gd name="connsiteX2726" fmla="*/ 7031941 w 8464028"/>
              <a:gd name="connsiteY2726" fmla="*/ 2515615 h 9153214"/>
              <a:gd name="connsiteX2727" fmla="*/ 7020954 w 8464028"/>
              <a:gd name="connsiteY2727" fmla="*/ 2502174 h 9153214"/>
              <a:gd name="connsiteX2728" fmla="*/ 7040307 w 8464028"/>
              <a:gd name="connsiteY2728" fmla="*/ 2481803 h 9153214"/>
              <a:gd name="connsiteX2729" fmla="*/ 1765387 w 8464028"/>
              <a:gd name="connsiteY2729" fmla="*/ 4447594 h 9153214"/>
              <a:gd name="connsiteX2730" fmla="*/ 1796317 w 8464028"/>
              <a:gd name="connsiteY2730" fmla="*/ 4457530 h 9153214"/>
              <a:gd name="connsiteX2731" fmla="*/ 1798429 w 8464028"/>
              <a:gd name="connsiteY2731" fmla="*/ 4471723 h 9153214"/>
              <a:gd name="connsiteX2732" fmla="*/ 1796907 w 8464028"/>
              <a:gd name="connsiteY2732" fmla="*/ 4474896 h 9153214"/>
              <a:gd name="connsiteX2733" fmla="*/ 1782879 w 8464028"/>
              <a:gd name="connsiteY2733" fmla="*/ 4481157 h 9153214"/>
              <a:gd name="connsiteX2734" fmla="*/ 1763697 w 8464028"/>
              <a:gd name="connsiteY2734" fmla="*/ 4465878 h 9153214"/>
              <a:gd name="connsiteX2735" fmla="*/ 1765387 w 8464028"/>
              <a:gd name="connsiteY2735" fmla="*/ 4447594 h 9153214"/>
              <a:gd name="connsiteX2736" fmla="*/ 7968357 w 8464028"/>
              <a:gd name="connsiteY2736" fmla="*/ 2058390 h 9153214"/>
              <a:gd name="connsiteX2737" fmla="*/ 7985194 w 8464028"/>
              <a:gd name="connsiteY2737" fmla="*/ 2056438 h 9153214"/>
              <a:gd name="connsiteX2738" fmla="*/ 7993815 w 8464028"/>
              <a:gd name="connsiteY2738" fmla="*/ 2076225 h 9153214"/>
              <a:gd name="connsiteX2739" fmla="*/ 7970576 w 8464028"/>
              <a:gd name="connsiteY2739" fmla="*/ 2094426 h 9153214"/>
              <a:gd name="connsiteX2740" fmla="*/ 7952661 w 8464028"/>
              <a:gd name="connsiteY2740" fmla="*/ 2065538 h 9153214"/>
              <a:gd name="connsiteX2741" fmla="*/ 7968357 w 8464028"/>
              <a:gd name="connsiteY2741" fmla="*/ 2058390 h 9153214"/>
              <a:gd name="connsiteX2742" fmla="*/ 7269854 w 8464028"/>
              <a:gd name="connsiteY2742" fmla="*/ 2304427 h 9153214"/>
              <a:gd name="connsiteX2743" fmla="*/ 7288762 w 8464028"/>
              <a:gd name="connsiteY2743" fmla="*/ 2309236 h 9153214"/>
              <a:gd name="connsiteX2744" fmla="*/ 7289270 w 8464028"/>
              <a:gd name="connsiteY2744" fmla="*/ 2326353 h 9153214"/>
              <a:gd name="connsiteX2745" fmla="*/ 7251073 w 8464028"/>
              <a:gd name="connsiteY2745" fmla="*/ 2326769 h 9153214"/>
              <a:gd name="connsiteX2746" fmla="*/ 7250565 w 8464028"/>
              <a:gd name="connsiteY2746" fmla="*/ 2312575 h 9153214"/>
              <a:gd name="connsiteX2747" fmla="*/ 7269854 w 8464028"/>
              <a:gd name="connsiteY2747" fmla="*/ 2304427 h 9153214"/>
              <a:gd name="connsiteX2748" fmla="*/ 6369588 w 8464028"/>
              <a:gd name="connsiteY2748" fmla="*/ 2649052 h 9153214"/>
              <a:gd name="connsiteX2749" fmla="*/ 6420440 w 8464028"/>
              <a:gd name="connsiteY2749" fmla="*/ 2637843 h 9153214"/>
              <a:gd name="connsiteX2750" fmla="*/ 6430581 w 8464028"/>
              <a:gd name="connsiteY2750" fmla="*/ 2657547 h 9153214"/>
              <a:gd name="connsiteX2751" fmla="*/ 6346918 w 8464028"/>
              <a:gd name="connsiteY2751" fmla="*/ 2698205 h 9153214"/>
              <a:gd name="connsiteX2752" fmla="*/ 6247283 w 8464028"/>
              <a:gd name="connsiteY2752" fmla="*/ 2747129 h 9153214"/>
              <a:gd name="connsiteX2753" fmla="*/ 6226662 w 8464028"/>
              <a:gd name="connsiteY2753" fmla="*/ 2718828 h 9153214"/>
              <a:gd name="connsiteX2754" fmla="*/ 6321397 w 8464028"/>
              <a:gd name="connsiteY2754" fmla="*/ 2671406 h 9153214"/>
              <a:gd name="connsiteX2755" fmla="*/ 6369588 w 8464028"/>
              <a:gd name="connsiteY2755" fmla="*/ 2649052 h 9153214"/>
              <a:gd name="connsiteX2756" fmla="*/ 6984617 w 8464028"/>
              <a:gd name="connsiteY2756" fmla="*/ 2411677 h 9153214"/>
              <a:gd name="connsiteX2757" fmla="*/ 7020618 w 8464028"/>
              <a:gd name="connsiteY2757" fmla="*/ 2397818 h 9153214"/>
              <a:gd name="connsiteX2758" fmla="*/ 7033633 w 8464028"/>
              <a:gd name="connsiteY2758" fmla="*/ 2414851 h 9153214"/>
              <a:gd name="connsiteX2759" fmla="*/ 6971096 w 8464028"/>
              <a:gd name="connsiteY2759" fmla="*/ 2459015 h 9153214"/>
              <a:gd name="connsiteX2760" fmla="*/ 6957997 w 8464028"/>
              <a:gd name="connsiteY2760" fmla="*/ 2439312 h 9153214"/>
              <a:gd name="connsiteX2761" fmla="*/ 6984617 w 8464028"/>
              <a:gd name="connsiteY2761" fmla="*/ 2411677 h 9153214"/>
              <a:gd name="connsiteX2762" fmla="*/ 1795757 w 8464028"/>
              <a:gd name="connsiteY2762" fmla="*/ 4393297 h 9153214"/>
              <a:gd name="connsiteX2763" fmla="*/ 1813978 w 8464028"/>
              <a:gd name="connsiteY2763" fmla="*/ 4390657 h 9153214"/>
              <a:gd name="connsiteX2764" fmla="*/ 1855134 w 8464028"/>
              <a:gd name="connsiteY2764" fmla="*/ 4441751 h 9153214"/>
              <a:gd name="connsiteX2765" fmla="*/ 1847612 w 8464028"/>
              <a:gd name="connsiteY2765" fmla="*/ 4450016 h 9153214"/>
              <a:gd name="connsiteX2766" fmla="*/ 1793190 w 8464028"/>
              <a:gd name="connsiteY2766" fmla="*/ 4411027 h 9153214"/>
              <a:gd name="connsiteX2767" fmla="*/ 1795757 w 8464028"/>
              <a:gd name="connsiteY2767" fmla="*/ 4393297 h 9153214"/>
              <a:gd name="connsiteX2768" fmla="*/ 7856152 w 8464028"/>
              <a:gd name="connsiteY2768" fmla="*/ 2050344 h 9153214"/>
              <a:gd name="connsiteX2769" fmla="*/ 7858348 w 8464028"/>
              <a:gd name="connsiteY2769" fmla="*/ 2058609 h 9153214"/>
              <a:gd name="connsiteX2770" fmla="*/ 7856152 w 8464028"/>
              <a:gd name="connsiteY2770" fmla="*/ 2050344 h 9153214"/>
              <a:gd name="connsiteX2771" fmla="*/ 7174000 w 8464028"/>
              <a:gd name="connsiteY2771" fmla="*/ 2312328 h 9153214"/>
              <a:gd name="connsiteX2772" fmla="*/ 7225551 w 8464028"/>
              <a:gd name="connsiteY2772" fmla="*/ 2303229 h 9153214"/>
              <a:gd name="connsiteX2773" fmla="*/ 7231297 w 8464028"/>
              <a:gd name="connsiteY2773" fmla="*/ 2322513 h 9153214"/>
              <a:gd name="connsiteX2774" fmla="*/ 7178480 w 8464028"/>
              <a:gd name="connsiteY2774" fmla="*/ 2335288 h 9153214"/>
              <a:gd name="connsiteX2775" fmla="*/ 7174000 w 8464028"/>
              <a:gd name="connsiteY2775" fmla="*/ 2312328 h 9153214"/>
              <a:gd name="connsiteX2776" fmla="*/ 2838927 w 8464028"/>
              <a:gd name="connsiteY2776" fmla="*/ 3962296 h 9153214"/>
              <a:gd name="connsiteX2777" fmla="*/ 2857234 w 8464028"/>
              <a:gd name="connsiteY2777" fmla="*/ 3959195 h 9153214"/>
              <a:gd name="connsiteX2778" fmla="*/ 2904474 w 8464028"/>
              <a:gd name="connsiteY2778" fmla="*/ 4010875 h 9153214"/>
              <a:gd name="connsiteX2779" fmla="*/ 2892642 w 8464028"/>
              <a:gd name="connsiteY2779" fmla="*/ 4022980 h 9153214"/>
              <a:gd name="connsiteX2780" fmla="*/ 2836782 w 8464028"/>
              <a:gd name="connsiteY2780" fmla="*/ 3980235 h 9153214"/>
              <a:gd name="connsiteX2781" fmla="*/ 2838927 w 8464028"/>
              <a:gd name="connsiteY2781" fmla="*/ 3962296 h 9153214"/>
              <a:gd name="connsiteX2782" fmla="*/ 5413101 w 8464028"/>
              <a:gd name="connsiteY2782" fmla="*/ 2953925 h 9153214"/>
              <a:gd name="connsiteX2783" fmla="*/ 6408271 w 8464028"/>
              <a:gd name="connsiteY2783" fmla="*/ 3576405 h 9153214"/>
              <a:gd name="connsiteX2784" fmla="*/ 6407677 w 8464028"/>
              <a:gd name="connsiteY2784" fmla="*/ 3575821 h 9153214"/>
              <a:gd name="connsiteX2785" fmla="*/ 6357987 w 8464028"/>
              <a:gd name="connsiteY2785" fmla="*/ 3527148 h 9153214"/>
              <a:gd name="connsiteX2786" fmla="*/ 6297141 w 8464028"/>
              <a:gd name="connsiteY2786" fmla="*/ 3457435 h 9153214"/>
              <a:gd name="connsiteX2787" fmla="*/ 6317930 w 8464028"/>
              <a:gd name="connsiteY2787" fmla="*/ 3440488 h 9153214"/>
              <a:gd name="connsiteX2788" fmla="*/ 6354438 w 8464028"/>
              <a:gd name="connsiteY2788" fmla="*/ 3481730 h 9153214"/>
              <a:gd name="connsiteX2789" fmla="*/ 6383002 w 8464028"/>
              <a:gd name="connsiteY2789" fmla="*/ 3508947 h 9153214"/>
              <a:gd name="connsiteX2790" fmla="*/ 6395678 w 8464028"/>
              <a:gd name="connsiteY2790" fmla="*/ 3525645 h 9153214"/>
              <a:gd name="connsiteX2791" fmla="*/ 6424495 w 8464028"/>
              <a:gd name="connsiteY2791" fmla="*/ 3546851 h 9153214"/>
              <a:gd name="connsiteX2792" fmla="*/ 6449849 w 8464028"/>
              <a:gd name="connsiteY2792" fmla="*/ 3572648 h 9153214"/>
              <a:gd name="connsiteX2793" fmla="*/ 6457539 w 8464028"/>
              <a:gd name="connsiteY2793" fmla="*/ 3571897 h 9153214"/>
              <a:gd name="connsiteX2794" fmla="*/ 6516526 w 8464028"/>
              <a:gd name="connsiteY2794" fmla="*/ 3564383 h 9153214"/>
              <a:gd name="connsiteX2795" fmla="*/ 6476554 w 8464028"/>
              <a:gd name="connsiteY2795" fmla="*/ 3535079 h 9153214"/>
              <a:gd name="connsiteX2796" fmla="*/ 6423819 w 8464028"/>
              <a:gd name="connsiteY2796" fmla="*/ 3469290 h 9153214"/>
              <a:gd name="connsiteX2797" fmla="*/ 6429988 w 8464028"/>
              <a:gd name="connsiteY2797" fmla="*/ 3461611 h 9153214"/>
              <a:gd name="connsiteX2798" fmla="*/ 6524468 w 8464028"/>
              <a:gd name="connsiteY2798" fmla="*/ 3518382 h 9153214"/>
              <a:gd name="connsiteX2799" fmla="*/ 6570018 w 8464028"/>
              <a:gd name="connsiteY2799" fmla="*/ 3546099 h 9153214"/>
              <a:gd name="connsiteX2800" fmla="*/ 6584046 w 8464028"/>
              <a:gd name="connsiteY2800" fmla="*/ 3554448 h 9153214"/>
              <a:gd name="connsiteX2801" fmla="*/ 6646246 w 8464028"/>
              <a:gd name="connsiteY2801" fmla="*/ 3542926 h 9153214"/>
              <a:gd name="connsiteX2802" fmla="*/ 6631625 w 8464028"/>
              <a:gd name="connsiteY2802" fmla="*/ 3533493 h 9153214"/>
              <a:gd name="connsiteX2803" fmla="*/ 6544666 w 8464028"/>
              <a:gd name="connsiteY2803" fmla="*/ 3453679 h 9153214"/>
              <a:gd name="connsiteX2804" fmla="*/ 6563089 w 8464028"/>
              <a:gd name="connsiteY2804" fmla="*/ 3436063 h 9153214"/>
              <a:gd name="connsiteX2805" fmla="*/ 6647681 w 8464028"/>
              <a:gd name="connsiteY2805" fmla="*/ 3495256 h 9153214"/>
              <a:gd name="connsiteX2806" fmla="*/ 6713851 w 8464028"/>
              <a:gd name="connsiteY2806" fmla="*/ 3530488 h 9153214"/>
              <a:gd name="connsiteX2807" fmla="*/ 6740979 w 8464028"/>
              <a:gd name="connsiteY2807" fmla="*/ 3524392 h 9153214"/>
              <a:gd name="connsiteX2808" fmla="*/ 6714950 w 8464028"/>
              <a:gd name="connsiteY2808" fmla="*/ 3508864 h 9153214"/>
              <a:gd name="connsiteX2809" fmla="*/ 6663148 w 8464028"/>
              <a:gd name="connsiteY2809" fmla="*/ 3439485 h 9153214"/>
              <a:gd name="connsiteX2810" fmla="*/ 6682331 w 8464028"/>
              <a:gd name="connsiteY2810" fmla="*/ 3432806 h 9153214"/>
              <a:gd name="connsiteX2811" fmla="*/ 6738105 w 8464028"/>
              <a:gd name="connsiteY2811" fmla="*/ 3473298 h 9153214"/>
              <a:gd name="connsiteX2812" fmla="*/ 6814079 w 8464028"/>
              <a:gd name="connsiteY2812" fmla="*/ 3507945 h 9153214"/>
              <a:gd name="connsiteX2813" fmla="*/ 6883291 w 8464028"/>
              <a:gd name="connsiteY2813" fmla="*/ 3490246 h 9153214"/>
              <a:gd name="connsiteX2814" fmla="*/ 6836810 w 8464028"/>
              <a:gd name="connsiteY2814" fmla="*/ 3475386 h 9153214"/>
              <a:gd name="connsiteX2815" fmla="*/ 6759318 w 8464028"/>
              <a:gd name="connsiteY2815" fmla="*/ 3427547 h 9153214"/>
              <a:gd name="connsiteX2816" fmla="*/ 6771741 w 8464028"/>
              <a:gd name="connsiteY2816" fmla="*/ 3404672 h 9153214"/>
              <a:gd name="connsiteX2817" fmla="*/ 6863009 w 8464028"/>
              <a:gd name="connsiteY2817" fmla="*/ 3442742 h 9153214"/>
              <a:gd name="connsiteX2818" fmla="*/ 6932981 w 8464028"/>
              <a:gd name="connsiteY2818" fmla="*/ 3464031 h 9153214"/>
              <a:gd name="connsiteX2819" fmla="*/ 6939489 w 8464028"/>
              <a:gd name="connsiteY2819" fmla="*/ 3475803 h 9153214"/>
              <a:gd name="connsiteX2820" fmla="*/ 6999404 w 8464028"/>
              <a:gd name="connsiteY2820" fmla="*/ 3458355 h 9153214"/>
              <a:gd name="connsiteX2821" fmla="*/ 6970758 w 8464028"/>
              <a:gd name="connsiteY2821" fmla="*/ 3448085 h 9153214"/>
              <a:gd name="connsiteX2822" fmla="*/ 6867487 w 8464028"/>
              <a:gd name="connsiteY2822" fmla="*/ 3380378 h 9153214"/>
              <a:gd name="connsiteX2823" fmla="*/ 6877715 w 8464028"/>
              <a:gd name="connsiteY2823" fmla="*/ 3364348 h 9153214"/>
              <a:gd name="connsiteX2824" fmla="*/ 6983095 w 8464028"/>
              <a:gd name="connsiteY2824" fmla="*/ 3407844 h 9153214"/>
              <a:gd name="connsiteX2825" fmla="*/ 7077406 w 8464028"/>
              <a:gd name="connsiteY2825" fmla="*/ 3434644 h 9153214"/>
              <a:gd name="connsiteX2826" fmla="*/ 7099210 w 8464028"/>
              <a:gd name="connsiteY2826" fmla="*/ 3427130 h 9153214"/>
              <a:gd name="connsiteX2827" fmla="*/ 7009124 w 8464028"/>
              <a:gd name="connsiteY2827" fmla="*/ 3368272 h 9153214"/>
              <a:gd name="connsiteX2828" fmla="*/ 7017238 w 8464028"/>
              <a:gd name="connsiteY2828" fmla="*/ 3348818 h 9153214"/>
              <a:gd name="connsiteX2829" fmla="*/ 7089239 w 8464028"/>
              <a:gd name="connsiteY2829" fmla="*/ 3373114 h 9153214"/>
              <a:gd name="connsiteX2830" fmla="*/ 7130222 w 8464028"/>
              <a:gd name="connsiteY2830" fmla="*/ 3392984 h 9153214"/>
              <a:gd name="connsiteX2831" fmla="*/ 7146871 w 8464028"/>
              <a:gd name="connsiteY2831" fmla="*/ 3401248 h 9153214"/>
              <a:gd name="connsiteX2832" fmla="*/ 7155660 w 8464028"/>
              <a:gd name="connsiteY2832" fmla="*/ 3407845 h 9153214"/>
              <a:gd name="connsiteX2833" fmla="*/ 7198084 w 8464028"/>
              <a:gd name="connsiteY2833" fmla="*/ 3392482 h 9153214"/>
              <a:gd name="connsiteX2834" fmla="*/ 7130647 w 8464028"/>
              <a:gd name="connsiteY2834" fmla="*/ 3335711 h 9153214"/>
              <a:gd name="connsiteX2835" fmla="*/ 7142225 w 8464028"/>
              <a:gd name="connsiteY2835" fmla="*/ 3322521 h 9153214"/>
              <a:gd name="connsiteX2836" fmla="*/ 7203491 w 8464028"/>
              <a:gd name="connsiteY2836" fmla="*/ 3345898 h 9153214"/>
              <a:gd name="connsiteX2837" fmla="*/ 7261973 w 8464028"/>
              <a:gd name="connsiteY2837" fmla="*/ 3369441 h 9153214"/>
              <a:gd name="connsiteX2838" fmla="*/ 7322311 w 8464028"/>
              <a:gd name="connsiteY2838" fmla="*/ 3346232 h 9153214"/>
              <a:gd name="connsiteX2839" fmla="*/ 7300085 w 8464028"/>
              <a:gd name="connsiteY2839" fmla="*/ 3335794 h 9153214"/>
              <a:gd name="connsiteX2840" fmla="*/ 7241184 w 8464028"/>
              <a:gd name="connsiteY2840" fmla="*/ 3310915 h 9153214"/>
              <a:gd name="connsiteX2841" fmla="*/ 7194957 w 8464028"/>
              <a:gd name="connsiteY2841" fmla="*/ 3275017 h 9153214"/>
              <a:gd name="connsiteX2842" fmla="*/ 7203916 w 8464028"/>
              <a:gd name="connsiteY2842" fmla="*/ 3260406 h 9153214"/>
              <a:gd name="connsiteX2843" fmla="*/ 7250733 w 8464028"/>
              <a:gd name="connsiteY2843" fmla="*/ 3276435 h 9153214"/>
              <a:gd name="connsiteX2844" fmla="*/ 7310479 w 8464028"/>
              <a:gd name="connsiteY2844" fmla="*/ 3302817 h 9153214"/>
              <a:gd name="connsiteX2845" fmla="*/ 7378256 w 8464028"/>
              <a:gd name="connsiteY2845" fmla="*/ 3324608 h 9153214"/>
              <a:gd name="connsiteX2846" fmla="*/ 7437159 w 8464028"/>
              <a:gd name="connsiteY2846" fmla="*/ 3299646 h 9153214"/>
              <a:gd name="connsiteX2847" fmla="*/ 7389749 w 8464028"/>
              <a:gd name="connsiteY2847" fmla="*/ 3287706 h 9153214"/>
              <a:gd name="connsiteX2848" fmla="*/ 7266536 w 8464028"/>
              <a:gd name="connsiteY2848" fmla="*/ 3228931 h 9153214"/>
              <a:gd name="connsiteX2849" fmla="*/ 7284282 w 8464028"/>
              <a:gd name="connsiteY2849" fmla="*/ 3202799 h 9153214"/>
              <a:gd name="connsiteX2850" fmla="*/ 7394820 w 8464028"/>
              <a:gd name="connsiteY2850" fmla="*/ 3243040 h 9153214"/>
              <a:gd name="connsiteX2851" fmla="*/ 7493440 w 8464028"/>
              <a:gd name="connsiteY2851" fmla="*/ 3271427 h 9153214"/>
              <a:gd name="connsiteX2852" fmla="*/ 7494877 w 8464028"/>
              <a:gd name="connsiteY2852" fmla="*/ 3275183 h 9153214"/>
              <a:gd name="connsiteX2853" fmla="*/ 7549470 w 8464028"/>
              <a:gd name="connsiteY2853" fmla="*/ 3251055 h 9153214"/>
              <a:gd name="connsiteX2854" fmla="*/ 7511609 w 8464028"/>
              <a:gd name="connsiteY2854" fmla="*/ 3238783 h 9153214"/>
              <a:gd name="connsiteX2855" fmla="*/ 7417467 w 8464028"/>
              <a:gd name="connsiteY2855" fmla="*/ 3210981 h 9153214"/>
              <a:gd name="connsiteX2856" fmla="*/ 7417974 w 8464028"/>
              <a:gd name="connsiteY2856" fmla="*/ 3191528 h 9153214"/>
              <a:gd name="connsiteX2857" fmla="*/ 7518963 w 8464028"/>
              <a:gd name="connsiteY2857" fmla="*/ 3195619 h 9153214"/>
              <a:gd name="connsiteX2858" fmla="*/ 7605162 w 8464028"/>
              <a:gd name="connsiteY2858" fmla="*/ 3226426 h 9153214"/>
              <a:gd name="connsiteX2859" fmla="*/ 7644540 w 8464028"/>
              <a:gd name="connsiteY2859" fmla="*/ 3208311 h 9153214"/>
              <a:gd name="connsiteX2860" fmla="*/ 7635162 w 8464028"/>
              <a:gd name="connsiteY2860" fmla="*/ 3205888 h 9153214"/>
              <a:gd name="connsiteX2861" fmla="*/ 7556737 w 8464028"/>
              <a:gd name="connsiteY2861" fmla="*/ 3180425 h 9153214"/>
              <a:gd name="connsiteX2862" fmla="*/ 7561300 w 8464028"/>
              <a:gd name="connsiteY2862" fmla="*/ 3161057 h 9153214"/>
              <a:gd name="connsiteX2863" fmla="*/ 7644711 w 8464028"/>
              <a:gd name="connsiteY2863" fmla="*/ 3167234 h 9153214"/>
              <a:gd name="connsiteX2864" fmla="*/ 7704458 w 8464028"/>
              <a:gd name="connsiteY2864" fmla="*/ 3180174 h 9153214"/>
              <a:gd name="connsiteX2865" fmla="*/ 7762853 w 8464028"/>
              <a:gd name="connsiteY2865" fmla="*/ 3151789 h 9153214"/>
              <a:gd name="connsiteX2866" fmla="*/ 7761754 w 8464028"/>
              <a:gd name="connsiteY2866" fmla="*/ 3151288 h 9153214"/>
              <a:gd name="connsiteX2867" fmla="*/ 6450018 w 8464028"/>
              <a:gd name="connsiteY2867" fmla="*/ 3111549 h 9153214"/>
              <a:gd name="connsiteX2868" fmla="*/ 6109365 w 8464028"/>
              <a:gd name="connsiteY2868" fmla="*/ 3031734 h 9153214"/>
              <a:gd name="connsiteX2869" fmla="*/ 6180099 w 8464028"/>
              <a:gd name="connsiteY2869" fmla="*/ 3214904 h 9153214"/>
              <a:gd name="connsiteX2870" fmla="*/ 6231732 w 8464028"/>
              <a:gd name="connsiteY2870" fmla="*/ 3320600 h 9153214"/>
              <a:gd name="connsiteX2871" fmla="*/ 6300523 w 8464028"/>
              <a:gd name="connsiteY2871" fmla="*/ 3418446 h 9153214"/>
              <a:gd name="connsiteX2872" fmla="*/ 6285142 w 8464028"/>
              <a:gd name="connsiteY2872" fmla="*/ 3430386 h 9153214"/>
              <a:gd name="connsiteX2873" fmla="*/ 6116379 w 8464028"/>
              <a:gd name="connsiteY2873" fmla="*/ 3178588 h 9153214"/>
              <a:gd name="connsiteX2874" fmla="*/ 6081308 w 8464028"/>
              <a:gd name="connsiteY2874" fmla="*/ 3114888 h 9153214"/>
              <a:gd name="connsiteX2875" fmla="*/ 6063561 w 8464028"/>
              <a:gd name="connsiteY2875" fmla="*/ 3073895 h 9153214"/>
              <a:gd name="connsiteX2876" fmla="*/ 6044376 w 8464028"/>
              <a:gd name="connsiteY2876" fmla="*/ 3016206 h 9153214"/>
              <a:gd name="connsiteX2877" fmla="*/ 5749782 w 8464028"/>
              <a:gd name="connsiteY2877" fmla="*/ 2958850 h 9153214"/>
              <a:gd name="connsiteX2878" fmla="*/ 5756205 w 8464028"/>
              <a:gd name="connsiteY2878" fmla="*/ 3005185 h 9153214"/>
              <a:gd name="connsiteX2879" fmla="*/ 5758150 w 8464028"/>
              <a:gd name="connsiteY2879" fmla="*/ 3021632 h 9153214"/>
              <a:gd name="connsiteX2880" fmla="*/ 5805051 w 8464028"/>
              <a:gd name="connsiteY2880" fmla="*/ 3160638 h 9153214"/>
              <a:gd name="connsiteX2881" fmla="*/ 5922686 w 8464028"/>
              <a:gd name="connsiteY2881" fmla="*/ 3344062 h 9153214"/>
              <a:gd name="connsiteX2882" fmla="*/ 5905700 w 8464028"/>
              <a:gd name="connsiteY2882" fmla="*/ 3357000 h 9153214"/>
              <a:gd name="connsiteX2883" fmla="*/ 5703133 w 8464028"/>
              <a:gd name="connsiteY2883" fmla="*/ 2959018 h 9153214"/>
              <a:gd name="connsiteX2884" fmla="*/ 5704824 w 8464028"/>
              <a:gd name="connsiteY2884" fmla="*/ 2953256 h 9153214"/>
              <a:gd name="connsiteX2885" fmla="*/ 5413101 w 8464028"/>
              <a:gd name="connsiteY2885" fmla="*/ 2953925 h 9153214"/>
              <a:gd name="connsiteX2886" fmla="*/ 6969838 w 8464028"/>
              <a:gd name="connsiteY2886" fmla="*/ 2344310 h 9153214"/>
              <a:gd name="connsiteX2887" fmla="*/ 6987912 w 8464028"/>
              <a:gd name="connsiteY2887" fmla="*/ 2338289 h 9153214"/>
              <a:gd name="connsiteX2888" fmla="*/ 6996363 w 8464028"/>
              <a:gd name="connsiteY2888" fmla="*/ 2350231 h 9153214"/>
              <a:gd name="connsiteX2889" fmla="*/ 6963321 w 8464028"/>
              <a:gd name="connsiteY2889" fmla="*/ 2374608 h 9153214"/>
              <a:gd name="connsiteX2890" fmla="*/ 6954364 w 8464028"/>
              <a:gd name="connsiteY2890" fmla="*/ 2356659 h 9153214"/>
              <a:gd name="connsiteX2891" fmla="*/ 6969838 w 8464028"/>
              <a:gd name="connsiteY2891" fmla="*/ 2344310 h 9153214"/>
              <a:gd name="connsiteX2892" fmla="*/ 7238764 w 8464028"/>
              <a:gd name="connsiteY2892" fmla="*/ 2238469 h 9153214"/>
              <a:gd name="connsiteX2893" fmla="*/ 7265858 w 8464028"/>
              <a:gd name="connsiteY2893" fmla="*/ 2248125 h 9153214"/>
              <a:gd name="connsiteX2894" fmla="*/ 7265015 w 8464028"/>
              <a:gd name="connsiteY2894" fmla="*/ 2263821 h 9153214"/>
              <a:gd name="connsiteX2895" fmla="*/ 7217352 w 8464028"/>
              <a:gd name="connsiteY2895" fmla="*/ 2272086 h 9153214"/>
              <a:gd name="connsiteX2896" fmla="*/ 7210843 w 8464028"/>
              <a:gd name="connsiteY2896" fmla="*/ 2250543 h 9153214"/>
              <a:gd name="connsiteX2897" fmla="*/ 7238764 w 8464028"/>
              <a:gd name="connsiteY2897" fmla="*/ 2238469 h 9153214"/>
              <a:gd name="connsiteX2898" fmla="*/ 1722932 w 8464028"/>
              <a:gd name="connsiteY2898" fmla="*/ 4348421 h 9153214"/>
              <a:gd name="connsiteX2899" fmla="*/ 1732006 w 8464028"/>
              <a:gd name="connsiteY2899" fmla="*/ 4354088 h 9153214"/>
              <a:gd name="connsiteX2900" fmla="*/ 1732513 w 8464028"/>
              <a:gd name="connsiteY2900" fmla="*/ 4353421 h 9153214"/>
              <a:gd name="connsiteX2901" fmla="*/ 1747893 w 8464028"/>
              <a:gd name="connsiteY2901" fmla="*/ 4351584 h 9153214"/>
              <a:gd name="connsiteX2902" fmla="*/ 1735302 w 8464028"/>
              <a:gd name="connsiteY2902" fmla="*/ 4387984 h 9153214"/>
              <a:gd name="connsiteX2903" fmla="*/ 1713920 w 8464028"/>
              <a:gd name="connsiteY2903" fmla="*/ 4353086 h 9153214"/>
              <a:gd name="connsiteX2904" fmla="*/ 1722932 w 8464028"/>
              <a:gd name="connsiteY2904" fmla="*/ 4348421 h 9153214"/>
              <a:gd name="connsiteX2905" fmla="*/ 7108337 w 8464028"/>
              <a:gd name="connsiteY2905" fmla="*/ 2270579 h 9153214"/>
              <a:gd name="connsiteX2906" fmla="*/ 7181944 w 8464028"/>
              <a:gd name="connsiteY2906" fmla="*/ 2272921 h 9153214"/>
              <a:gd name="connsiteX2907" fmla="*/ 7179494 w 8464028"/>
              <a:gd name="connsiteY2907" fmla="*/ 2290120 h 9153214"/>
              <a:gd name="connsiteX2908" fmla="*/ 7108168 w 8464028"/>
              <a:gd name="connsiteY2908" fmla="*/ 2287278 h 9153214"/>
              <a:gd name="connsiteX2909" fmla="*/ 7108337 w 8464028"/>
              <a:gd name="connsiteY2909" fmla="*/ 2270579 h 9153214"/>
              <a:gd name="connsiteX2910" fmla="*/ 7753758 w 8464028"/>
              <a:gd name="connsiteY2910" fmla="*/ 2017666 h 9153214"/>
              <a:gd name="connsiteX2911" fmla="*/ 7786347 w 8464028"/>
              <a:gd name="connsiteY2911" fmla="*/ 2026296 h 9153214"/>
              <a:gd name="connsiteX2912" fmla="*/ 7784825 w 8464028"/>
              <a:gd name="connsiteY2912" fmla="*/ 2047755 h 9153214"/>
              <a:gd name="connsiteX2913" fmla="*/ 7730570 w 8464028"/>
              <a:gd name="connsiteY2913" fmla="*/ 2055437 h 9153214"/>
              <a:gd name="connsiteX2914" fmla="*/ 7722881 w 8464028"/>
              <a:gd name="connsiteY2914" fmla="*/ 2033143 h 9153214"/>
              <a:gd name="connsiteX2915" fmla="*/ 7753758 w 8464028"/>
              <a:gd name="connsiteY2915" fmla="*/ 2017666 h 9153214"/>
              <a:gd name="connsiteX2916" fmla="*/ 1658230 w 8464028"/>
              <a:gd name="connsiteY2916" fmla="*/ 4361185 h 9153214"/>
              <a:gd name="connsiteX2917" fmla="*/ 1631948 w 8464028"/>
              <a:gd name="connsiteY2917" fmla="*/ 4516972 h 9153214"/>
              <a:gd name="connsiteX2918" fmla="*/ 1631103 w 8464028"/>
              <a:gd name="connsiteY2918" fmla="*/ 4519144 h 9153214"/>
              <a:gd name="connsiteX2919" fmla="*/ 1594173 w 8464028"/>
              <a:gd name="connsiteY2919" fmla="*/ 4835059 h 9153214"/>
              <a:gd name="connsiteX2920" fmla="*/ 1636005 w 8464028"/>
              <a:gd name="connsiteY2920" fmla="*/ 4784883 h 9153214"/>
              <a:gd name="connsiteX2921" fmla="*/ 1652991 w 8464028"/>
              <a:gd name="connsiteY2921" fmla="*/ 4797739 h 9153214"/>
              <a:gd name="connsiteX2922" fmla="*/ 1623329 w 8464028"/>
              <a:gd name="connsiteY2922" fmla="*/ 4857183 h 9153214"/>
              <a:gd name="connsiteX2923" fmla="*/ 1590961 w 8464028"/>
              <a:gd name="connsiteY2923" fmla="*/ 4917877 h 9153214"/>
              <a:gd name="connsiteX2924" fmla="*/ 1588343 w 8464028"/>
              <a:gd name="connsiteY2924" fmla="*/ 4920967 h 9153214"/>
              <a:gd name="connsiteX2925" fmla="*/ 1584286 w 8464028"/>
              <a:gd name="connsiteY2925" fmla="*/ 5009631 h 9153214"/>
              <a:gd name="connsiteX2926" fmla="*/ 1637358 w 8464028"/>
              <a:gd name="connsiteY2926" fmla="*/ 4954695 h 9153214"/>
              <a:gd name="connsiteX2927" fmla="*/ 1653244 w 8464028"/>
              <a:gd name="connsiteY2927" fmla="*/ 4967970 h 9153214"/>
              <a:gd name="connsiteX2928" fmla="*/ 1616737 w 8464028"/>
              <a:gd name="connsiteY2928" fmla="*/ 5036681 h 9153214"/>
              <a:gd name="connsiteX2929" fmla="*/ 1584201 w 8464028"/>
              <a:gd name="connsiteY2929" fmla="*/ 5105557 h 9153214"/>
              <a:gd name="connsiteX2930" fmla="*/ 1584201 w 8464028"/>
              <a:gd name="connsiteY2930" fmla="*/ 5164332 h 9153214"/>
              <a:gd name="connsiteX2931" fmla="*/ 1589779 w 8464028"/>
              <a:gd name="connsiteY2931" fmla="*/ 5154230 h 9153214"/>
              <a:gd name="connsiteX2932" fmla="*/ 1654682 w 8464028"/>
              <a:gd name="connsiteY2932" fmla="*/ 5094621 h 9153214"/>
              <a:gd name="connsiteX2933" fmla="*/ 1656202 w 8464028"/>
              <a:gd name="connsiteY2933" fmla="*/ 5094704 h 9153214"/>
              <a:gd name="connsiteX2934" fmla="*/ 1655442 w 8464028"/>
              <a:gd name="connsiteY2934" fmla="*/ 5084017 h 9153214"/>
              <a:gd name="connsiteX2935" fmla="*/ 1722710 w 8464028"/>
              <a:gd name="connsiteY2935" fmla="*/ 4988091 h 9153214"/>
              <a:gd name="connsiteX2936" fmla="*/ 1741386 w 8464028"/>
              <a:gd name="connsiteY2936" fmla="*/ 5000364 h 9153214"/>
              <a:gd name="connsiteX2937" fmla="*/ 1680710 w 8464028"/>
              <a:gd name="connsiteY2937" fmla="*/ 5098628 h 9153214"/>
              <a:gd name="connsiteX2938" fmla="*/ 1665076 w 8464028"/>
              <a:gd name="connsiteY2938" fmla="*/ 5101550 h 9153214"/>
              <a:gd name="connsiteX2939" fmla="*/ 1665077 w 8464028"/>
              <a:gd name="connsiteY2939" fmla="*/ 5106559 h 9153214"/>
              <a:gd name="connsiteX2940" fmla="*/ 1627639 w 8464028"/>
              <a:gd name="connsiteY2940" fmla="*/ 5172431 h 9153214"/>
              <a:gd name="connsiteX2941" fmla="*/ 1587834 w 8464028"/>
              <a:gd name="connsiteY2941" fmla="*/ 5242059 h 9153214"/>
              <a:gd name="connsiteX2942" fmla="*/ 1589102 w 8464028"/>
              <a:gd name="connsiteY2942" fmla="*/ 5267021 h 9153214"/>
              <a:gd name="connsiteX2943" fmla="*/ 1663301 w 8464028"/>
              <a:gd name="connsiteY2943" fmla="*/ 5205408 h 9153214"/>
              <a:gd name="connsiteX2944" fmla="*/ 1675048 w 8464028"/>
              <a:gd name="connsiteY2944" fmla="*/ 5228033 h 9153214"/>
              <a:gd name="connsiteX2945" fmla="*/ 1630173 w 8464028"/>
              <a:gd name="connsiteY2945" fmla="*/ 5283969 h 9153214"/>
              <a:gd name="connsiteX2946" fmla="*/ 1602794 w 8464028"/>
              <a:gd name="connsiteY2946" fmla="*/ 5358189 h 9153214"/>
              <a:gd name="connsiteX2947" fmla="*/ 1597891 w 8464028"/>
              <a:gd name="connsiteY2947" fmla="*/ 5364535 h 9153214"/>
              <a:gd name="connsiteX2948" fmla="*/ 1635075 w 8464028"/>
              <a:gd name="connsiteY2948" fmla="*/ 5591537 h 9153214"/>
              <a:gd name="connsiteX2949" fmla="*/ 1646822 w 8464028"/>
              <a:gd name="connsiteY2949" fmla="*/ 5639292 h 9153214"/>
              <a:gd name="connsiteX2950" fmla="*/ 1648005 w 8464028"/>
              <a:gd name="connsiteY2950" fmla="*/ 5644300 h 9153214"/>
              <a:gd name="connsiteX2951" fmla="*/ 1672428 w 8464028"/>
              <a:gd name="connsiteY2951" fmla="*/ 5739726 h 9153214"/>
              <a:gd name="connsiteX2952" fmla="*/ 1675639 w 8464028"/>
              <a:gd name="connsiteY2952" fmla="*/ 5734634 h 9153214"/>
              <a:gd name="connsiteX2953" fmla="*/ 1652737 w 8464028"/>
              <a:gd name="connsiteY2953" fmla="*/ 5598800 h 9153214"/>
              <a:gd name="connsiteX2954" fmla="*/ 1633216 w 8464028"/>
              <a:gd name="connsiteY2954" fmla="*/ 5467224 h 9153214"/>
              <a:gd name="connsiteX2955" fmla="*/ 1660343 w 8464028"/>
              <a:gd name="connsiteY2955" fmla="*/ 5460629 h 9153214"/>
              <a:gd name="connsiteX2956" fmla="*/ 1711724 w 8464028"/>
              <a:gd name="connsiteY2956" fmla="*/ 5688883 h 9153214"/>
              <a:gd name="connsiteX2957" fmla="*/ 1734964 w 8464028"/>
              <a:gd name="connsiteY2957" fmla="*/ 5667594 h 9153214"/>
              <a:gd name="connsiteX2958" fmla="*/ 1713499 w 8464028"/>
              <a:gd name="connsiteY2958" fmla="*/ 5586861 h 9153214"/>
              <a:gd name="connsiteX2959" fmla="*/ 1709695 w 8464028"/>
              <a:gd name="connsiteY2959" fmla="*/ 5487261 h 9153214"/>
              <a:gd name="connsiteX2960" fmla="*/ 1734625 w 8464028"/>
              <a:gd name="connsiteY2960" fmla="*/ 5482586 h 9153214"/>
              <a:gd name="connsiteX2961" fmla="*/ 1758627 w 8464028"/>
              <a:gd name="connsiteY2961" fmla="*/ 5585024 h 9153214"/>
              <a:gd name="connsiteX2962" fmla="*/ 1763021 w 8464028"/>
              <a:gd name="connsiteY2962" fmla="*/ 5644132 h 9153214"/>
              <a:gd name="connsiteX2963" fmla="*/ 1802908 w 8464028"/>
              <a:gd name="connsiteY2963" fmla="*/ 5610237 h 9153214"/>
              <a:gd name="connsiteX2964" fmla="*/ 1784571 w 8464028"/>
              <a:gd name="connsiteY2964" fmla="*/ 5531926 h 9153214"/>
              <a:gd name="connsiteX2965" fmla="*/ 1782543 w 8464028"/>
              <a:gd name="connsiteY2965" fmla="*/ 5462132 h 9153214"/>
              <a:gd name="connsiteX2966" fmla="*/ 1807979 w 8464028"/>
              <a:gd name="connsiteY2966" fmla="*/ 5455369 h 9153214"/>
              <a:gd name="connsiteX2967" fmla="*/ 1828938 w 8464028"/>
              <a:gd name="connsiteY2967" fmla="*/ 5524330 h 9153214"/>
              <a:gd name="connsiteX2968" fmla="*/ 1835698 w 8464028"/>
              <a:gd name="connsiteY2968" fmla="*/ 5575925 h 9153214"/>
              <a:gd name="connsiteX2969" fmla="*/ 1877021 w 8464028"/>
              <a:gd name="connsiteY2969" fmla="*/ 5512056 h 9153214"/>
              <a:gd name="connsiteX2970" fmla="*/ 1870853 w 8464028"/>
              <a:gd name="connsiteY2970" fmla="*/ 5502873 h 9153214"/>
              <a:gd name="connsiteX2971" fmla="*/ 1860966 w 8464028"/>
              <a:gd name="connsiteY2971" fmla="*/ 5419552 h 9153214"/>
              <a:gd name="connsiteX2972" fmla="*/ 1860120 w 8464028"/>
              <a:gd name="connsiteY2972" fmla="*/ 5345667 h 9153214"/>
              <a:gd name="connsiteX2973" fmla="*/ 1884883 w 8464028"/>
              <a:gd name="connsiteY2973" fmla="*/ 5341659 h 9153214"/>
              <a:gd name="connsiteX2974" fmla="*/ 1909051 w 8464028"/>
              <a:gd name="connsiteY2974" fmla="*/ 5435832 h 9153214"/>
              <a:gd name="connsiteX2975" fmla="*/ 1926545 w 8464028"/>
              <a:gd name="connsiteY2975" fmla="*/ 5387494 h 9153214"/>
              <a:gd name="connsiteX2976" fmla="*/ 1917248 w 8464028"/>
              <a:gd name="connsiteY2976" fmla="*/ 5338988 h 9153214"/>
              <a:gd name="connsiteX2977" fmla="*/ 1908629 w 8464028"/>
              <a:gd name="connsiteY2977" fmla="*/ 5291817 h 9153214"/>
              <a:gd name="connsiteX2978" fmla="*/ 1931361 w 8464028"/>
              <a:gd name="connsiteY2978" fmla="*/ 5283552 h 9153214"/>
              <a:gd name="connsiteX2979" fmla="*/ 1954177 w 8464028"/>
              <a:gd name="connsiteY2979" fmla="*/ 5321371 h 9153214"/>
              <a:gd name="connsiteX2980" fmla="*/ 1967615 w 8464028"/>
              <a:gd name="connsiteY2980" fmla="*/ 5295240 h 9153214"/>
              <a:gd name="connsiteX2981" fmla="*/ 1995248 w 8464028"/>
              <a:gd name="connsiteY2981" fmla="*/ 5303589 h 9153214"/>
              <a:gd name="connsiteX2982" fmla="*/ 1910235 w 8464028"/>
              <a:gd name="connsiteY2982" fmla="*/ 5553383 h 9153214"/>
              <a:gd name="connsiteX2983" fmla="*/ 1835443 w 8464028"/>
              <a:gd name="connsiteY2983" fmla="*/ 5672770 h 9153214"/>
              <a:gd name="connsiteX2984" fmla="*/ 1764964 w 8464028"/>
              <a:gd name="connsiteY2984" fmla="*/ 5745654 h 9153214"/>
              <a:gd name="connsiteX2985" fmla="*/ 1697950 w 8464028"/>
              <a:gd name="connsiteY2985" fmla="*/ 5833314 h 9153214"/>
              <a:gd name="connsiteX2986" fmla="*/ 1766993 w 8464028"/>
              <a:gd name="connsiteY2986" fmla="*/ 6082774 h 9153214"/>
              <a:gd name="connsiteX2987" fmla="*/ 1762514 w 8464028"/>
              <a:gd name="connsiteY2987" fmla="*/ 6002878 h 9153214"/>
              <a:gd name="connsiteX2988" fmla="*/ 1743838 w 8464028"/>
              <a:gd name="connsiteY2988" fmla="*/ 5809605 h 9153214"/>
              <a:gd name="connsiteX2989" fmla="*/ 1767077 w 8464028"/>
              <a:gd name="connsiteY2989" fmla="*/ 5805264 h 9153214"/>
              <a:gd name="connsiteX2990" fmla="*/ 1809247 w 8464028"/>
              <a:gd name="connsiteY2990" fmla="*/ 6013981 h 9153214"/>
              <a:gd name="connsiteX2991" fmla="*/ 1815415 w 8464028"/>
              <a:gd name="connsiteY2991" fmla="*/ 6142802 h 9153214"/>
              <a:gd name="connsiteX2992" fmla="*/ 1832063 w 8464028"/>
              <a:gd name="connsiteY2992" fmla="*/ 6122765 h 9153214"/>
              <a:gd name="connsiteX2993" fmla="*/ 1828599 w 8464028"/>
              <a:gd name="connsiteY2993" fmla="*/ 6069835 h 9153214"/>
              <a:gd name="connsiteX2994" fmla="*/ 1835867 w 8464028"/>
              <a:gd name="connsiteY2994" fmla="*/ 5965141 h 9153214"/>
              <a:gd name="connsiteX2995" fmla="*/ 1855388 w 8464028"/>
              <a:gd name="connsiteY2995" fmla="*/ 5965475 h 9153214"/>
              <a:gd name="connsiteX2996" fmla="*/ 1870600 w 8464028"/>
              <a:gd name="connsiteY2996" fmla="*/ 6049465 h 9153214"/>
              <a:gd name="connsiteX2997" fmla="*/ 1872121 w 8464028"/>
              <a:gd name="connsiteY2997" fmla="*/ 6076932 h 9153214"/>
              <a:gd name="connsiteX2998" fmla="*/ 1898825 w 8464028"/>
              <a:gd name="connsiteY2998" fmla="*/ 6048630 h 9153214"/>
              <a:gd name="connsiteX2999" fmla="*/ 1893162 w 8464028"/>
              <a:gd name="connsiteY2999" fmla="*/ 6017237 h 9153214"/>
              <a:gd name="connsiteX3000" fmla="*/ 1897473 w 8464028"/>
              <a:gd name="connsiteY3000" fmla="*/ 5954956 h 9153214"/>
              <a:gd name="connsiteX3001" fmla="*/ 1902882 w 8464028"/>
              <a:gd name="connsiteY3001" fmla="*/ 5952284 h 9153214"/>
              <a:gd name="connsiteX3002" fmla="*/ 1899248 w 8464028"/>
              <a:gd name="connsiteY3002" fmla="*/ 5948945 h 9153214"/>
              <a:gd name="connsiteX3003" fmla="*/ 1870431 w 8464028"/>
              <a:gd name="connsiteY3003" fmla="*/ 5774707 h 9153214"/>
              <a:gd name="connsiteX3004" fmla="*/ 1888009 w 8464028"/>
              <a:gd name="connsiteY3004" fmla="*/ 5772954 h 9153214"/>
              <a:gd name="connsiteX3005" fmla="*/ 1909980 w 8464028"/>
              <a:gd name="connsiteY3005" fmla="*/ 5860783 h 9153214"/>
              <a:gd name="connsiteX3006" fmla="*/ 1911755 w 8464028"/>
              <a:gd name="connsiteY3006" fmla="*/ 5948361 h 9153214"/>
              <a:gd name="connsiteX3007" fmla="*/ 1907192 w 8464028"/>
              <a:gd name="connsiteY3007" fmla="*/ 5952953 h 9153214"/>
              <a:gd name="connsiteX3008" fmla="*/ 1909219 w 8464028"/>
              <a:gd name="connsiteY3008" fmla="*/ 5953286 h 9153214"/>
              <a:gd name="connsiteX3009" fmla="*/ 1932628 w 8464028"/>
              <a:gd name="connsiteY3009" fmla="*/ 6011811 h 9153214"/>
              <a:gd name="connsiteX3010" fmla="*/ 1954938 w 8464028"/>
              <a:gd name="connsiteY3010" fmla="*/ 5985263 h 9153214"/>
              <a:gd name="connsiteX3011" fmla="*/ 1937616 w 8464028"/>
              <a:gd name="connsiteY3011" fmla="*/ 5897267 h 9153214"/>
              <a:gd name="connsiteX3012" fmla="*/ 1924432 w 8464028"/>
              <a:gd name="connsiteY3012" fmla="*/ 5778297 h 9153214"/>
              <a:gd name="connsiteX3013" fmla="*/ 1955276 w 8464028"/>
              <a:gd name="connsiteY3013" fmla="*/ 5769949 h 9153214"/>
              <a:gd name="connsiteX3014" fmla="*/ 1984094 w 8464028"/>
              <a:gd name="connsiteY3014" fmla="*/ 5888000 h 9153214"/>
              <a:gd name="connsiteX3015" fmla="*/ 1988573 w 8464028"/>
              <a:gd name="connsiteY3015" fmla="*/ 5941431 h 9153214"/>
              <a:gd name="connsiteX3016" fmla="*/ 2022968 w 8464028"/>
              <a:gd name="connsiteY3016" fmla="*/ 5881070 h 9153214"/>
              <a:gd name="connsiteX3017" fmla="*/ 2009109 w 8464028"/>
              <a:gd name="connsiteY3017" fmla="*/ 5831730 h 9153214"/>
              <a:gd name="connsiteX3018" fmla="*/ 2007673 w 8464028"/>
              <a:gd name="connsiteY3018" fmla="*/ 5762935 h 9153214"/>
              <a:gd name="connsiteX3019" fmla="*/ 2031927 w 8464028"/>
              <a:gd name="connsiteY3019" fmla="*/ 5760181 h 9153214"/>
              <a:gd name="connsiteX3020" fmla="*/ 2048067 w 8464028"/>
              <a:gd name="connsiteY3020" fmla="*/ 5819206 h 9153214"/>
              <a:gd name="connsiteX3021" fmla="*/ 2048321 w 8464028"/>
              <a:gd name="connsiteY3021" fmla="*/ 5820875 h 9153214"/>
              <a:gd name="connsiteX3022" fmla="*/ 2059814 w 8464028"/>
              <a:gd name="connsiteY3022" fmla="*/ 5782721 h 9153214"/>
              <a:gd name="connsiteX3023" fmla="*/ 2034883 w 8464028"/>
              <a:gd name="connsiteY3023" fmla="*/ 5671600 h 9153214"/>
              <a:gd name="connsiteX3024" fmla="*/ 2056264 w 8464028"/>
              <a:gd name="connsiteY3024" fmla="*/ 5666424 h 9153214"/>
              <a:gd name="connsiteX3025" fmla="*/ 2076631 w 8464028"/>
              <a:gd name="connsiteY3025" fmla="*/ 5712259 h 9153214"/>
              <a:gd name="connsiteX3026" fmla="*/ 2094884 w 8464028"/>
              <a:gd name="connsiteY3026" fmla="*/ 5610905 h 9153214"/>
              <a:gd name="connsiteX3027" fmla="*/ 2124039 w 8464028"/>
              <a:gd name="connsiteY3027" fmla="*/ 5611156 h 9153214"/>
              <a:gd name="connsiteX3028" fmla="*/ 1815162 w 8464028"/>
              <a:gd name="connsiteY3028" fmla="*/ 6219694 h 9153214"/>
              <a:gd name="connsiteX3029" fmla="*/ 1828599 w 8464028"/>
              <a:gd name="connsiteY3029" fmla="*/ 6265528 h 9153214"/>
              <a:gd name="connsiteX3030" fmla="*/ 1842290 w 8464028"/>
              <a:gd name="connsiteY3030" fmla="*/ 6223868 h 9153214"/>
              <a:gd name="connsiteX3031" fmla="*/ 1856402 w 8464028"/>
              <a:gd name="connsiteY3031" fmla="*/ 6223868 h 9153214"/>
              <a:gd name="connsiteX3032" fmla="*/ 1869586 w 8464028"/>
              <a:gd name="connsiteY3032" fmla="*/ 6314034 h 9153214"/>
              <a:gd name="connsiteX3033" fmla="*/ 1873304 w 8464028"/>
              <a:gd name="connsiteY3033" fmla="*/ 6360453 h 9153214"/>
              <a:gd name="connsiteX3034" fmla="*/ 1885727 w 8464028"/>
              <a:gd name="connsiteY3034" fmla="*/ 6345008 h 9153214"/>
              <a:gd name="connsiteX3035" fmla="*/ 1878205 w 8464028"/>
              <a:gd name="connsiteY3035" fmla="*/ 6258766 h 9153214"/>
              <a:gd name="connsiteX3036" fmla="*/ 1880402 w 8464028"/>
              <a:gd name="connsiteY3036" fmla="*/ 6157162 h 9153214"/>
              <a:gd name="connsiteX3037" fmla="*/ 1897980 w 8464028"/>
              <a:gd name="connsiteY3037" fmla="*/ 6155408 h 9153214"/>
              <a:gd name="connsiteX3038" fmla="*/ 1916319 w 8464028"/>
              <a:gd name="connsiteY3038" fmla="*/ 6257098 h 9153214"/>
              <a:gd name="connsiteX3039" fmla="*/ 1918347 w 8464028"/>
              <a:gd name="connsiteY3039" fmla="*/ 6304434 h 9153214"/>
              <a:gd name="connsiteX3040" fmla="*/ 1943615 w 8464028"/>
              <a:gd name="connsiteY3040" fmla="*/ 6271874 h 9153214"/>
              <a:gd name="connsiteX3041" fmla="*/ 1933389 w 8464028"/>
              <a:gd name="connsiteY3041" fmla="*/ 6187803 h 9153214"/>
              <a:gd name="connsiteX3042" fmla="*/ 1936262 w 8464028"/>
              <a:gd name="connsiteY3042" fmla="*/ 6104482 h 9153214"/>
              <a:gd name="connsiteX3043" fmla="*/ 1956038 w 8464028"/>
              <a:gd name="connsiteY3043" fmla="*/ 6104315 h 9153214"/>
              <a:gd name="connsiteX3044" fmla="*/ 1971334 w 8464028"/>
              <a:gd name="connsiteY3044" fmla="*/ 6202413 h 9153214"/>
              <a:gd name="connsiteX3045" fmla="*/ 1972940 w 8464028"/>
              <a:gd name="connsiteY3045" fmla="*/ 6233052 h 9153214"/>
              <a:gd name="connsiteX3046" fmla="*/ 1987220 w 8464028"/>
              <a:gd name="connsiteY3046" fmla="*/ 6212765 h 9153214"/>
              <a:gd name="connsiteX3047" fmla="*/ 1981391 w 8464028"/>
              <a:gd name="connsiteY3047" fmla="*/ 6128109 h 9153214"/>
              <a:gd name="connsiteX3048" fmla="*/ 1988995 w 8464028"/>
              <a:gd name="connsiteY3048" fmla="*/ 6035771 h 9153214"/>
              <a:gd name="connsiteX3049" fmla="*/ 2005813 w 8464028"/>
              <a:gd name="connsiteY3049" fmla="*/ 6035939 h 9153214"/>
              <a:gd name="connsiteX3050" fmla="*/ 2016207 w 8464028"/>
              <a:gd name="connsiteY3050" fmla="*/ 6133285 h 9153214"/>
              <a:gd name="connsiteX3051" fmla="*/ 2016545 w 8464028"/>
              <a:gd name="connsiteY3051" fmla="*/ 6171189 h 9153214"/>
              <a:gd name="connsiteX3052" fmla="*/ 2045448 w 8464028"/>
              <a:gd name="connsiteY3052" fmla="*/ 6126941 h 9153214"/>
              <a:gd name="connsiteX3053" fmla="*/ 2044263 w 8464028"/>
              <a:gd name="connsiteY3053" fmla="*/ 6063991 h 9153214"/>
              <a:gd name="connsiteX3054" fmla="*/ 2041561 w 8464028"/>
              <a:gd name="connsiteY3054" fmla="*/ 5971737 h 9153214"/>
              <a:gd name="connsiteX3055" fmla="*/ 2062771 w 8464028"/>
              <a:gd name="connsiteY3055" fmla="*/ 5968982 h 9153214"/>
              <a:gd name="connsiteX3056" fmla="*/ 2080519 w 8464028"/>
              <a:gd name="connsiteY3056" fmla="*/ 6069083 h 9153214"/>
              <a:gd name="connsiteX3057" fmla="*/ 2108997 w 8464028"/>
              <a:gd name="connsiteY3057" fmla="*/ 6016821 h 9153214"/>
              <a:gd name="connsiteX3058" fmla="*/ 2099279 w 8464028"/>
              <a:gd name="connsiteY3058" fmla="*/ 5903445 h 9153214"/>
              <a:gd name="connsiteX3059" fmla="*/ 2119307 w 8464028"/>
              <a:gd name="connsiteY3059" fmla="*/ 5901608 h 9153214"/>
              <a:gd name="connsiteX3060" fmla="*/ 2129618 w 8464028"/>
              <a:gd name="connsiteY3060" fmla="*/ 5974994 h 9153214"/>
              <a:gd name="connsiteX3061" fmla="*/ 2152857 w 8464028"/>
              <a:gd name="connsiteY3061" fmla="*/ 5919391 h 9153214"/>
              <a:gd name="connsiteX3062" fmla="*/ 2146096 w 8464028"/>
              <a:gd name="connsiteY3062" fmla="*/ 5830977 h 9153214"/>
              <a:gd name="connsiteX3063" fmla="*/ 2167308 w 8464028"/>
              <a:gd name="connsiteY3063" fmla="*/ 5828223 h 9153214"/>
              <a:gd name="connsiteX3064" fmla="*/ 2175505 w 8464028"/>
              <a:gd name="connsiteY3064" fmla="*/ 5849511 h 9153214"/>
              <a:gd name="connsiteX3065" fmla="*/ 2145082 w 8464028"/>
              <a:gd name="connsiteY3065" fmla="*/ 5237634 h 9153214"/>
              <a:gd name="connsiteX3066" fmla="*/ 2042235 w 8464028"/>
              <a:gd name="connsiteY3066" fmla="*/ 5026995 h 9153214"/>
              <a:gd name="connsiteX3067" fmla="*/ 2036996 w 8464028"/>
              <a:gd name="connsiteY3067" fmla="*/ 5023907 h 9153214"/>
              <a:gd name="connsiteX3068" fmla="*/ 2031335 w 8464028"/>
              <a:gd name="connsiteY3068" fmla="*/ 5008044 h 9153214"/>
              <a:gd name="connsiteX3069" fmla="*/ 1868909 w 8464028"/>
              <a:gd name="connsiteY3069" fmla="*/ 4751488 h 9153214"/>
              <a:gd name="connsiteX3070" fmla="*/ 1849641 w 8464028"/>
              <a:gd name="connsiteY3070" fmla="*/ 4733955 h 9153214"/>
              <a:gd name="connsiteX3071" fmla="*/ 1846685 w 8464028"/>
              <a:gd name="connsiteY3071" fmla="*/ 4716924 h 9153214"/>
              <a:gd name="connsiteX3072" fmla="*/ 1658230 w 8464028"/>
              <a:gd name="connsiteY3072" fmla="*/ 4361185 h 9153214"/>
              <a:gd name="connsiteX3073" fmla="*/ 7053005 w 8464028"/>
              <a:gd name="connsiteY3073" fmla="*/ 2270006 h 9153214"/>
              <a:gd name="connsiteX3074" fmla="*/ 7070139 w 8464028"/>
              <a:gd name="connsiteY3074" fmla="*/ 2270079 h 9153214"/>
              <a:gd name="connsiteX3075" fmla="*/ 7185748 w 8464028"/>
              <a:gd name="connsiteY3075" fmla="*/ 2389218 h 9153214"/>
              <a:gd name="connsiteX3076" fmla="*/ 7195718 w 8464028"/>
              <a:gd name="connsiteY3076" fmla="*/ 2376944 h 9153214"/>
              <a:gd name="connsiteX3077" fmla="*/ 7261213 w 8464028"/>
              <a:gd name="connsiteY3077" fmla="*/ 2382955 h 9153214"/>
              <a:gd name="connsiteX3078" fmla="*/ 7258255 w 8464028"/>
              <a:gd name="connsiteY3078" fmla="*/ 2403493 h 9153214"/>
              <a:gd name="connsiteX3079" fmla="*/ 7200029 w 8464028"/>
              <a:gd name="connsiteY3079" fmla="*/ 2403243 h 9153214"/>
              <a:gd name="connsiteX3080" fmla="*/ 7315721 w 8464028"/>
              <a:gd name="connsiteY3080" fmla="*/ 2509356 h 9153214"/>
              <a:gd name="connsiteX3081" fmla="*/ 7300931 w 8464028"/>
              <a:gd name="connsiteY3081" fmla="*/ 2528057 h 9153214"/>
              <a:gd name="connsiteX3082" fmla="*/ 7153804 w 8464028"/>
              <a:gd name="connsiteY3082" fmla="*/ 2417938 h 9153214"/>
              <a:gd name="connsiteX3083" fmla="*/ 7048167 w 8464028"/>
              <a:gd name="connsiteY3083" fmla="*/ 2286025 h 9153214"/>
              <a:gd name="connsiteX3084" fmla="*/ 7053005 w 8464028"/>
              <a:gd name="connsiteY3084" fmla="*/ 2270006 h 9153214"/>
              <a:gd name="connsiteX3085" fmla="*/ 1630089 w 8464028"/>
              <a:gd name="connsiteY3085" fmla="*/ 4329711 h 9153214"/>
              <a:gd name="connsiteX3086" fmla="*/ 1578370 w 8464028"/>
              <a:gd name="connsiteY3086" fmla="*/ 4422966 h 9153214"/>
              <a:gd name="connsiteX3087" fmla="*/ 1568990 w 8464028"/>
              <a:gd name="connsiteY3087" fmla="*/ 4439746 h 9153214"/>
              <a:gd name="connsiteX3088" fmla="*/ 1502566 w 8464028"/>
              <a:gd name="connsiteY3088" fmla="*/ 4546193 h 9153214"/>
              <a:gd name="connsiteX3089" fmla="*/ 1495468 w 8464028"/>
              <a:gd name="connsiteY3089" fmla="*/ 4557130 h 9153214"/>
              <a:gd name="connsiteX3090" fmla="*/ 1214139 w 8464028"/>
              <a:gd name="connsiteY3090" fmla="*/ 5002785 h 9153214"/>
              <a:gd name="connsiteX3091" fmla="*/ 1215830 w 8464028"/>
              <a:gd name="connsiteY3091" fmla="*/ 5004287 h 9153214"/>
              <a:gd name="connsiteX3092" fmla="*/ 1221237 w 8464028"/>
              <a:gd name="connsiteY3092" fmla="*/ 5015975 h 9153214"/>
              <a:gd name="connsiteX3093" fmla="*/ 1236957 w 8464028"/>
              <a:gd name="connsiteY3093" fmla="*/ 4981996 h 9153214"/>
              <a:gd name="connsiteX3094" fmla="*/ 1256901 w 8464028"/>
              <a:gd name="connsiteY3094" fmla="*/ 4986087 h 9153214"/>
              <a:gd name="connsiteX3095" fmla="*/ 1240422 w 8464028"/>
              <a:gd name="connsiteY3095" fmla="*/ 5069491 h 9153214"/>
              <a:gd name="connsiteX3096" fmla="*/ 1253267 w 8464028"/>
              <a:gd name="connsiteY3096" fmla="*/ 5118080 h 9153214"/>
              <a:gd name="connsiteX3097" fmla="*/ 1269069 w 8464028"/>
              <a:gd name="connsiteY3097" fmla="*/ 5066235 h 9153214"/>
              <a:gd name="connsiteX3098" fmla="*/ 1291549 w 8464028"/>
              <a:gd name="connsiteY3098" fmla="*/ 5070993 h 9153214"/>
              <a:gd name="connsiteX3099" fmla="*/ 1286901 w 8464028"/>
              <a:gd name="connsiteY3099" fmla="*/ 5147970 h 9153214"/>
              <a:gd name="connsiteX3100" fmla="*/ 1284028 w 8464028"/>
              <a:gd name="connsiteY3100" fmla="*/ 5222857 h 9153214"/>
              <a:gd name="connsiteX3101" fmla="*/ 1277098 w 8464028"/>
              <a:gd name="connsiteY3101" fmla="*/ 5230204 h 9153214"/>
              <a:gd name="connsiteX3102" fmla="*/ 1277774 w 8464028"/>
              <a:gd name="connsiteY3102" fmla="*/ 5258756 h 9153214"/>
              <a:gd name="connsiteX3103" fmla="*/ 1260196 w 8464028"/>
              <a:gd name="connsiteY3103" fmla="*/ 5261930 h 9153214"/>
              <a:gd name="connsiteX3104" fmla="*/ 1217520 w 8464028"/>
              <a:gd name="connsiteY3104" fmla="*/ 5128517 h 9153214"/>
              <a:gd name="connsiteX3105" fmla="*/ 1198759 w 8464028"/>
              <a:gd name="connsiteY3105" fmla="*/ 5033008 h 9153214"/>
              <a:gd name="connsiteX3106" fmla="*/ 1085011 w 8464028"/>
              <a:gd name="connsiteY3106" fmla="*/ 5428903 h 9153214"/>
              <a:gd name="connsiteX3107" fmla="*/ 1280057 w 8464028"/>
              <a:gd name="connsiteY3107" fmla="*/ 6070419 h 9153214"/>
              <a:gd name="connsiteX3108" fmla="*/ 1391269 w 8464028"/>
              <a:gd name="connsiteY3108" fmla="*/ 6235223 h 9153214"/>
              <a:gd name="connsiteX3109" fmla="*/ 1392114 w 8464028"/>
              <a:gd name="connsiteY3109" fmla="*/ 6234556 h 9153214"/>
              <a:gd name="connsiteX3110" fmla="*/ 1378508 w 8464028"/>
              <a:gd name="connsiteY3110" fmla="*/ 6191058 h 9153214"/>
              <a:gd name="connsiteX3111" fmla="*/ 1395663 w 8464028"/>
              <a:gd name="connsiteY3111" fmla="*/ 6181124 h 9153214"/>
              <a:gd name="connsiteX3112" fmla="*/ 1442397 w 8464028"/>
              <a:gd name="connsiteY3112" fmla="*/ 6260937 h 9153214"/>
              <a:gd name="connsiteX3113" fmla="*/ 1436142 w 8464028"/>
              <a:gd name="connsiteY3113" fmla="*/ 6281057 h 9153214"/>
              <a:gd name="connsiteX3114" fmla="*/ 1459213 w 8464028"/>
              <a:gd name="connsiteY3114" fmla="*/ 6300511 h 9153214"/>
              <a:gd name="connsiteX3115" fmla="*/ 1487185 w 8464028"/>
              <a:gd name="connsiteY3115" fmla="*/ 6319212 h 9153214"/>
              <a:gd name="connsiteX3116" fmla="*/ 1465130 w 8464028"/>
              <a:gd name="connsiteY3116" fmla="*/ 6279805 h 9153214"/>
              <a:gd name="connsiteX3117" fmla="*/ 1424819 w 8464028"/>
              <a:gd name="connsiteY3117" fmla="*/ 6199741 h 9153214"/>
              <a:gd name="connsiteX3118" fmla="*/ 1442227 w 8464028"/>
              <a:gd name="connsiteY3118" fmla="*/ 6188637 h 9153214"/>
              <a:gd name="connsiteX3119" fmla="*/ 1442818 w 8464028"/>
              <a:gd name="connsiteY3119" fmla="*/ 6189055 h 9153214"/>
              <a:gd name="connsiteX3120" fmla="*/ 1409692 w 8464028"/>
              <a:gd name="connsiteY3120" fmla="*/ 6150566 h 9153214"/>
              <a:gd name="connsiteX3121" fmla="*/ 1427608 w 8464028"/>
              <a:gd name="connsiteY3121" fmla="*/ 6134872 h 9153214"/>
              <a:gd name="connsiteX3122" fmla="*/ 1462256 w 8464028"/>
              <a:gd name="connsiteY3122" fmla="*/ 6162505 h 9153214"/>
              <a:gd name="connsiteX3123" fmla="*/ 1424396 w 8464028"/>
              <a:gd name="connsiteY3123" fmla="*/ 6055808 h 9153214"/>
              <a:gd name="connsiteX3124" fmla="*/ 1441636 w 8464028"/>
              <a:gd name="connsiteY3124" fmla="*/ 6048044 h 9153214"/>
              <a:gd name="connsiteX3125" fmla="*/ 1508566 w 8464028"/>
              <a:gd name="connsiteY3125" fmla="*/ 6178702 h 9153214"/>
              <a:gd name="connsiteX3126" fmla="*/ 1503580 w 8464028"/>
              <a:gd name="connsiteY3126" fmla="*/ 6194314 h 9153214"/>
              <a:gd name="connsiteX3127" fmla="*/ 1534087 w 8464028"/>
              <a:gd name="connsiteY3127" fmla="*/ 6217107 h 9153214"/>
              <a:gd name="connsiteX3128" fmla="*/ 1492426 w 8464028"/>
              <a:gd name="connsiteY3128" fmla="*/ 6110076 h 9153214"/>
              <a:gd name="connsiteX3129" fmla="*/ 1512453 w 8464028"/>
              <a:gd name="connsiteY3129" fmla="*/ 6099472 h 9153214"/>
              <a:gd name="connsiteX3130" fmla="*/ 1573806 w 8464028"/>
              <a:gd name="connsiteY3130" fmla="*/ 6227960 h 9153214"/>
              <a:gd name="connsiteX3131" fmla="*/ 1569666 w 8464028"/>
              <a:gd name="connsiteY3131" fmla="*/ 6240315 h 9153214"/>
              <a:gd name="connsiteX3132" fmla="*/ 1587328 w 8464028"/>
              <a:gd name="connsiteY3132" fmla="*/ 6251336 h 9153214"/>
              <a:gd name="connsiteX3133" fmla="*/ 1612511 w 8464028"/>
              <a:gd name="connsiteY3133" fmla="*/ 6263442 h 9153214"/>
              <a:gd name="connsiteX3134" fmla="*/ 1585468 w 8464028"/>
              <a:gd name="connsiteY3134" fmla="*/ 6219778 h 9153214"/>
              <a:gd name="connsiteX3135" fmla="*/ 1557412 w 8464028"/>
              <a:gd name="connsiteY3135" fmla="*/ 6126189 h 9153214"/>
              <a:gd name="connsiteX3136" fmla="*/ 1579468 w 8464028"/>
              <a:gd name="connsiteY3136" fmla="*/ 6118508 h 9153214"/>
              <a:gd name="connsiteX3137" fmla="*/ 1618089 w 8464028"/>
              <a:gd name="connsiteY3137" fmla="*/ 6201161 h 9153214"/>
              <a:gd name="connsiteX3138" fmla="*/ 1646399 w 8464028"/>
              <a:gd name="connsiteY3138" fmla="*/ 6268451 h 9153214"/>
              <a:gd name="connsiteX3139" fmla="*/ 1643357 w 8464028"/>
              <a:gd name="connsiteY3139" fmla="*/ 6276716 h 9153214"/>
              <a:gd name="connsiteX3140" fmla="*/ 1672258 w 8464028"/>
              <a:gd name="connsiteY3140" fmla="*/ 6287318 h 9153214"/>
              <a:gd name="connsiteX3141" fmla="*/ 1647582 w 8464028"/>
              <a:gd name="connsiteY3141" fmla="*/ 6228962 h 9153214"/>
              <a:gd name="connsiteX3142" fmla="*/ 1618004 w 8464028"/>
              <a:gd name="connsiteY3142" fmla="*/ 6131866 h 9153214"/>
              <a:gd name="connsiteX3143" fmla="*/ 1637781 w 8464028"/>
              <a:gd name="connsiteY3143" fmla="*/ 6123684 h 9153214"/>
              <a:gd name="connsiteX3144" fmla="*/ 1686795 w 8464028"/>
              <a:gd name="connsiteY3144" fmla="*/ 6221614 h 9153214"/>
              <a:gd name="connsiteX3145" fmla="*/ 1711387 w 8464028"/>
              <a:gd name="connsiteY3145" fmla="*/ 6300010 h 9153214"/>
              <a:gd name="connsiteX3146" fmla="*/ 1715188 w 8464028"/>
              <a:gd name="connsiteY3146" fmla="*/ 6301262 h 9153214"/>
              <a:gd name="connsiteX3147" fmla="*/ 1701920 w 8464028"/>
              <a:gd name="connsiteY3147" fmla="*/ 6240316 h 9153214"/>
              <a:gd name="connsiteX3148" fmla="*/ 1701160 w 8464028"/>
              <a:gd name="connsiteY3148" fmla="*/ 6157079 h 9153214"/>
              <a:gd name="connsiteX3149" fmla="*/ 1722456 w 8464028"/>
              <a:gd name="connsiteY3149" fmla="*/ 6154574 h 9153214"/>
              <a:gd name="connsiteX3150" fmla="*/ 1742146 w 8464028"/>
              <a:gd name="connsiteY3150" fmla="*/ 6240984 h 9153214"/>
              <a:gd name="connsiteX3151" fmla="*/ 1758880 w 8464028"/>
              <a:gd name="connsiteY3151" fmla="*/ 6316874 h 9153214"/>
              <a:gd name="connsiteX3152" fmla="*/ 1771388 w 8464028"/>
              <a:gd name="connsiteY3152" fmla="*/ 6321465 h 9153214"/>
              <a:gd name="connsiteX3153" fmla="*/ 1735893 w 8464028"/>
              <a:gd name="connsiteY3153" fmla="*/ 6164509 h 9153214"/>
              <a:gd name="connsiteX3154" fmla="*/ 1431410 w 8464028"/>
              <a:gd name="connsiteY3154" fmla="*/ 5946441 h 9153214"/>
              <a:gd name="connsiteX3155" fmla="*/ 1407833 w 8464028"/>
              <a:gd name="connsiteY3155" fmla="*/ 5943353 h 9153214"/>
              <a:gd name="connsiteX3156" fmla="*/ 1393973 w 8464028"/>
              <a:gd name="connsiteY3156" fmla="*/ 5919975 h 9153214"/>
              <a:gd name="connsiteX3157" fmla="*/ 1387042 w 8464028"/>
              <a:gd name="connsiteY3157" fmla="*/ 5915134 h 9153214"/>
              <a:gd name="connsiteX3158" fmla="*/ 1209829 w 8464028"/>
              <a:gd name="connsiteY3158" fmla="*/ 5690551 h 9153214"/>
              <a:gd name="connsiteX3159" fmla="*/ 1231211 w 8464028"/>
              <a:gd name="connsiteY3159" fmla="*/ 5679198 h 9153214"/>
              <a:gd name="connsiteX3160" fmla="*/ 1339718 w 8464028"/>
              <a:gd name="connsiteY3160" fmla="*/ 5807852 h 9153214"/>
              <a:gd name="connsiteX3161" fmla="*/ 1280394 w 8464028"/>
              <a:gd name="connsiteY3161" fmla="*/ 5547371 h 9153214"/>
              <a:gd name="connsiteX3162" fmla="*/ 1300506 w 8464028"/>
              <a:gd name="connsiteY3162" fmla="*/ 5542864 h 9153214"/>
              <a:gd name="connsiteX3163" fmla="*/ 1421354 w 8464028"/>
              <a:gd name="connsiteY3163" fmla="*/ 5872137 h 9153214"/>
              <a:gd name="connsiteX3164" fmla="*/ 1471382 w 8464028"/>
              <a:gd name="connsiteY3164" fmla="*/ 5906283 h 9153214"/>
              <a:gd name="connsiteX3165" fmla="*/ 1422199 w 8464028"/>
              <a:gd name="connsiteY3165" fmla="*/ 5776544 h 9153214"/>
              <a:gd name="connsiteX3166" fmla="*/ 1400820 w 8464028"/>
              <a:gd name="connsiteY3166" fmla="*/ 5566157 h 9153214"/>
              <a:gd name="connsiteX3167" fmla="*/ 1430649 w 8464028"/>
              <a:gd name="connsiteY3167" fmla="*/ 5564987 h 9153214"/>
              <a:gd name="connsiteX3168" fmla="*/ 1472059 w 8464028"/>
              <a:gd name="connsiteY3168" fmla="*/ 5758094 h 9153214"/>
              <a:gd name="connsiteX3169" fmla="*/ 1513214 w 8464028"/>
              <a:gd name="connsiteY3169" fmla="*/ 5929660 h 9153214"/>
              <a:gd name="connsiteX3170" fmla="*/ 1512200 w 8464028"/>
              <a:gd name="connsiteY3170" fmla="*/ 5932582 h 9153214"/>
              <a:gd name="connsiteX3171" fmla="*/ 1559103 w 8464028"/>
              <a:gd name="connsiteY3171" fmla="*/ 5962470 h 9153214"/>
              <a:gd name="connsiteX3172" fmla="*/ 1498932 w 8464028"/>
              <a:gd name="connsiteY3172" fmla="*/ 5646054 h 9153214"/>
              <a:gd name="connsiteX3173" fmla="*/ 1525214 w 8464028"/>
              <a:gd name="connsiteY3173" fmla="*/ 5645971 h 9153214"/>
              <a:gd name="connsiteX3174" fmla="*/ 1555637 w 8464028"/>
              <a:gd name="connsiteY3174" fmla="*/ 5822295 h 9153214"/>
              <a:gd name="connsiteX3175" fmla="*/ 1605836 w 8464028"/>
              <a:gd name="connsiteY3175" fmla="*/ 5993027 h 9153214"/>
              <a:gd name="connsiteX3176" fmla="*/ 1605836 w 8464028"/>
              <a:gd name="connsiteY3176" fmla="*/ 5993110 h 9153214"/>
              <a:gd name="connsiteX3177" fmla="*/ 1614794 w 8464028"/>
              <a:gd name="connsiteY3177" fmla="*/ 5998954 h 9153214"/>
              <a:gd name="connsiteX3178" fmla="*/ 1593327 w 8464028"/>
              <a:gd name="connsiteY3178" fmla="*/ 5925653 h 9153214"/>
              <a:gd name="connsiteX3179" fmla="*/ 1570679 w 8464028"/>
              <a:gd name="connsiteY3179" fmla="*/ 5766860 h 9153214"/>
              <a:gd name="connsiteX3180" fmla="*/ 1592736 w 8464028"/>
              <a:gd name="connsiteY3180" fmla="*/ 5761767 h 9153214"/>
              <a:gd name="connsiteX3181" fmla="*/ 1634400 w 8464028"/>
              <a:gd name="connsiteY3181" fmla="*/ 5902109 h 9153214"/>
              <a:gd name="connsiteX3182" fmla="*/ 1670062 w 8464028"/>
              <a:gd name="connsiteY3182" fmla="*/ 6038778 h 9153214"/>
              <a:gd name="connsiteX3183" fmla="*/ 1713836 w 8464028"/>
              <a:gd name="connsiteY3183" fmla="*/ 6077265 h 9153214"/>
              <a:gd name="connsiteX3184" fmla="*/ 1608539 w 8464028"/>
              <a:gd name="connsiteY3184" fmla="*/ 5664838 h 9153214"/>
              <a:gd name="connsiteX3185" fmla="*/ 1605497 w 8464028"/>
              <a:gd name="connsiteY3185" fmla="*/ 5660664 h 9153214"/>
              <a:gd name="connsiteX3186" fmla="*/ 1605243 w 8464028"/>
              <a:gd name="connsiteY3186" fmla="*/ 5661082 h 9153214"/>
              <a:gd name="connsiteX3187" fmla="*/ 1596540 w 8464028"/>
              <a:gd name="connsiteY3187" fmla="*/ 5654153 h 9153214"/>
              <a:gd name="connsiteX3188" fmla="*/ 1587834 w 8464028"/>
              <a:gd name="connsiteY3188" fmla="*/ 5652732 h 9153214"/>
              <a:gd name="connsiteX3189" fmla="*/ 1276506 w 8464028"/>
              <a:gd name="connsiteY3189" fmla="*/ 5300917 h 9153214"/>
              <a:gd name="connsiteX3190" fmla="*/ 1296281 w 8464028"/>
              <a:gd name="connsiteY3190" fmla="*/ 5292652 h 9153214"/>
              <a:gd name="connsiteX3191" fmla="*/ 1321127 w 8464028"/>
              <a:gd name="connsiteY3191" fmla="*/ 5332643 h 9153214"/>
              <a:gd name="connsiteX3192" fmla="*/ 1343184 w 8464028"/>
              <a:gd name="connsiteY3192" fmla="*/ 5139620 h 9153214"/>
              <a:gd name="connsiteX3193" fmla="*/ 1363805 w 8464028"/>
              <a:gd name="connsiteY3193" fmla="*/ 5146132 h 9153214"/>
              <a:gd name="connsiteX3194" fmla="*/ 1360930 w 8464028"/>
              <a:gd name="connsiteY3194" fmla="*/ 5293070 h 9153214"/>
              <a:gd name="connsiteX3195" fmla="*/ 1386114 w 8464028"/>
              <a:gd name="connsiteY3195" fmla="*/ 5418968 h 9153214"/>
              <a:gd name="connsiteX3196" fmla="*/ 1399212 w 8464028"/>
              <a:gd name="connsiteY3196" fmla="*/ 5434663 h 9153214"/>
              <a:gd name="connsiteX3197" fmla="*/ 1389325 w 8464028"/>
              <a:gd name="connsiteY3197" fmla="*/ 5203153 h 9153214"/>
              <a:gd name="connsiteX3198" fmla="*/ 1421101 w 8464028"/>
              <a:gd name="connsiteY3198" fmla="*/ 5205575 h 9153214"/>
              <a:gd name="connsiteX3199" fmla="*/ 1438677 w 8464028"/>
              <a:gd name="connsiteY3199" fmla="*/ 5380314 h 9153214"/>
              <a:gd name="connsiteX3200" fmla="*/ 1477214 w 8464028"/>
              <a:gd name="connsiteY3200" fmla="*/ 5514978 h 9153214"/>
              <a:gd name="connsiteX3201" fmla="*/ 1497580 w 8464028"/>
              <a:gd name="connsiteY3201" fmla="*/ 5532761 h 9153214"/>
              <a:gd name="connsiteX3202" fmla="*/ 1520059 w 8464028"/>
              <a:gd name="connsiteY3202" fmla="*/ 5539692 h 9153214"/>
              <a:gd name="connsiteX3203" fmla="*/ 1491496 w 8464028"/>
              <a:gd name="connsiteY3203" fmla="*/ 5230204 h 9153214"/>
              <a:gd name="connsiteX3204" fmla="*/ 1519637 w 8464028"/>
              <a:gd name="connsiteY3204" fmla="*/ 5232542 h 9153214"/>
              <a:gd name="connsiteX3205" fmla="*/ 1549130 w 8464028"/>
              <a:gd name="connsiteY3205" fmla="*/ 5449358 h 9153214"/>
              <a:gd name="connsiteX3206" fmla="*/ 1573215 w 8464028"/>
              <a:gd name="connsiteY3206" fmla="*/ 5560563 h 9153214"/>
              <a:gd name="connsiteX3207" fmla="*/ 1587074 w 8464028"/>
              <a:gd name="connsiteY3207" fmla="*/ 5565989 h 9153214"/>
              <a:gd name="connsiteX3208" fmla="*/ 1579638 w 8464028"/>
              <a:gd name="connsiteY3208" fmla="*/ 5531176 h 9153214"/>
              <a:gd name="connsiteX3209" fmla="*/ 1543637 w 8464028"/>
              <a:gd name="connsiteY3209" fmla="*/ 5110148 h 9153214"/>
              <a:gd name="connsiteX3210" fmla="*/ 1541271 w 8464028"/>
              <a:gd name="connsiteY3210" fmla="*/ 5109314 h 9153214"/>
              <a:gd name="connsiteX3211" fmla="*/ 1395324 w 8464028"/>
              <a:gd name="connsiteY3211" fmla="*/ 4794901 h 9153214"/>
              <a:gd name="connsiteX3212" fmla="*/ 1388227 w 8464028"/>
              <a:gd name="connsiteY3212" fmla="*/ 4782879 h 9153214"/>
              <a:gd name="connsiteX3213" fmla="*/ 1411973 w 8464028"/>
              <a:gd name="connsiteY3213" fmla="*/ 4742805 h 9153214"/>
              <a:gd name="connsiteX3214" fmla="*/ 1426171 w 8464028"/>
              <a:gd name="connsiteY3214" fmla="*/ 4753908 h 9153214"/>
              <a:gd name="connsiteX3215" fmla="*/ 1419326 w 8464028"/>
              <a:gd name="connsiteY3215" fmla="*/ 4780959 h 9153214"/>
              <a:gd name="connsiteX3216" fmla="*/ 1421861 w 8464028"/>
              <a:gd name="connsiteY3216" fmla="*/ 4783797 h 9153214"/>
              <a:gd name="connsiteX3217" fmla="*/ 1434115 w 8464028"/>
              <a:gd name="connsiteY3217" fmla="*/ 4815856 h 9153214"/>
              <a:gd name="connsiteX3218" fmla="*/ 1440960 w 8464028"/>
              <a:gd name="connsiteY3218" fmla="*/ 4810346 h 9153214"/>
              <a:gd name="connsiteX3219" fmla="*/ 1454818 w 8464028"/>
              <a:gd name="connsiteY3219" fmla="*/ 4813519 h 9153214"/>
              <a:gd name="connsiteX3220" fmla="*/ 1448058 w 8464028"/>
              <a:gd name="connsiteY3220" fmla="*/ 4864529 h 9153214"/>
              <a:gd name="connsiteX3221" fmla="*/ 1466734 w 8464028"/>
              <a:gd name="connsiteY3221" fmla="*/ 4923973 h 9153214"/>
              <a:gd name="connsiteX3222" fmla="*/ 1486848 w 8464028"/>
              <a:gd name="connsiteY3222" fmla="*/ 4891997 h 9153214"/>
              <a:gd name="connsiteX3223" fmla="*/ 1487777 w 8464028"/>
              <a:gd name="connsiteY3223" fmla="*/ 4891914 h 9153214"/>
              <a:gd name="connsiteX3224" fmla="*/ 1477722 w 8464028"/>
              <a:gd name="connsiteY3224" fmla="*/ 4871042 h 9153214"/>
              <a:gd name="connsiteX3225" fmla="*/ 1500200 w 8464028"/>
              <a:gd name="connsiteY3225" fmla="*/ 4831134 h 9153214"/>
              <a:gd name="connsiteX3226" fmla="*/ 1514651 w 8464028"/>
              <a:gd name="connsiteY3226" fmla="*/ 4836478 h 9153214"/>
              <a:gd name="connsiteX3227" fmla="*/ 1513130 w 8464028"/>
              <a:gd name="connsiteY3227" fmla="*/ 4881727 h 9153214"/>
              <a:gd name="connsiteX3228" fmla="*/ 1500200 w 8464028"/>
              <a:gd name="connsiteY3228" fmla="*/ 4893833 h 9153214"/>
              <a:gd name="connsiteX3229" fmla="*/ 1502312 w 8464028"/>
              <a:gd name="connsiteY3229" fmla="*/ 4895002 h 9153214"/>
              <a:gd name="connsiteX3230" fmla="*/ 1508651 w 8464028"/>
              <a:gd name="connsiteY3230" fmla="*/ 4973564 h 9153214"/>
              <a:gd name="connsiteX3231" fmla="*/ 1512960 w 8464028"/>
              <a:gd name="connsiteY3231" fmla="*/ 5012635 h 9153214"/>
              <a:gd name="connsiteX3232" fmla="*/ 1544398 w 8464028"/>
              <a:gd name="connsiteY3232" fmla="*/ 5063229 h 9153214"/>
              <a:gd name="connsiteX3233" fmla="*/ 1599666 w 8464028"/>
              <a:gd name="connsiteY3233" fmla="*/ 4519144 h 9153214"/>
              <a:gd name="connsiteX3234" fmla="*/ 1598145 w 8464028"/>
              <a:gd name="connsiteY3234" fmla="*/ 4509042 h 9153214"/>
              <a:gd name="connsiteX3235" fmla="*/ 1630089 w 8464028"/>
              <a:gd name="connsiteY3235" fmla="*/ 4329711 h 9153214"/>
              <a:gd name="connsiteX3236" fmla="*/ 7217859 w 8464028"/>
              <a:gd name="connsiteY3236" fmla="*/ 2177046 h 9153214"/>
              <a:gd name="connsiteX3237" fmla="*/ 7226563 w 8464028"/>
              <a:gd name="connsiteY3237" fmla="*/ 2174153 h 9153214"/>
              <a:gd name="connsiteX3238" fmla="*/ 7265689 w 8464028"/>
              <a:gd name="connsiteY3238" fmla="*/ 2183838 h 9153214"/>
              <a:gd name="connsiteX3239" fmla="*/ 7260957 w 8464028"/>
              <a:gd name="connsiteY3239" fmla="*/ 2203291 h 9153214"/>
              <a:gd name="connsiteX3240" fmla="*/ 7220985 w 8464028"/>
              <a:gd name="connsiteY3240" fmla="*/ 2198448 h 9153214"/>
              <a:gd name="connsiteX3241" fmla="*/ 7217859 w 8464028"/>
              <a:gd name="connsiteY3241" fmla="*/ 2177046 h 9153214"/>
              <a:gd name="connsiteX3242" fmla="*/ 1732491 w 8464028"/>
              <a:gd name="connsiteY3242" fmla="*/ 4283656 h 9153214"/>
              <a:gd name="connsiteX3243" fmla="*/ 1746625 w 8464028"/>
              <a:gd name="connsiteY3243" fmla="*/ 4278448 h 9153214"/>
              <a:gd name="connsiteX3244" fmla="*/ 1787358 w 8464028"/>
              <a:gd name="connsiteY3244" fmla="*/ 4331129 h 9153214"/>
              <a:gd name="connsiteX3245" fmla="*/ 1772654 w 8464028"/>
              <a:gd name="connsiteY3245" fmla="*/ 4340731 h 9153214"/>
              <a:gd name="connsiteX3246" fmla="*/ 1731667 w 8464028"/>
              <a:gd name="connsiteY3246" fmla="*/ 4298069 h 9153214"/>
              <a:gd name="connsiteX3247" fmla="*/ 1732491 w 8464028"/>
              <a:gd name="connsiteY3247" fmla="*/ 4283656 h 9153214"/>
              <a:gd name="connsiteX3248" fmla="*/ 2004050 w 8464028"/>
              <a:gd name="connsiteY3248" fmla="*/ 4169352 h 9153214"/>
              <a:gd name="connsiteX3249" fmla="*/ 2020433 w 8464028"/>
              <a:gd name="connsiteY3249" fmla="*/ 4173005 h 9153214"/>
              <a:gd name="connsiteX3250" fmla="*/ 2040969 w 8464028"/>
              <a:gd name="connsiteY3250" fmla="*/ 4234368 h 9153214"/>
              <a:gd name="connsiteX3251" fmla="*/ 2017477 w 8464028"/>
              <a:gd name="connsiteY3251" fmla="*/ 4236706 h 9153214"/>
              <a:gd name="connsiteX3252" fmla="*/ 1998800 w 8464028"/>
              <a:gd name="connsiteY3252" fmla="*/ 4201390 h 9153214"/>
              <a:gd name="connsiteX3253" fmla="*/ 1993814 w 8464028"/>
              <a:gd name="connsiteY3253" fmla="*/ 4192792 h 9153214"/>
              <a:gd name="connsiteX3254" fmla="*/ 1993814 w 8464028"/>
              <a:gd name="connsiteY3254" fmla="*/ 4193042 h 9153214"/>
              <a:gd name="connsiteX3255" fmla="*/ 1993475 w 8464028"/>
              <a:gd name="connsiteY3255" fmla="*/ 4191956 h 9153214"/>
              <a:gd name="connsiteX3256" fmla="*/ 1992123 w 8464028"/>
              <a:gd name="connsiteY3256" fmla="*/ 4188867 h 9153214"/>
              <a:gd name="connsiteX3257" fmla="*/ 1992123 w 8464028"/>
              <a:gd name="connsiteY3257" fmla="*/ 4187949 h 9153214"/>
              <a:gd name="connsiteX3258" fmla="*/ 1991954 w 8464028"/>
              <a:gd name="connsiteY3258" fmla="*/ 4182689 h 9153214"/>
              <a:gd name="connsiteX3259" fmla="*/ 1991953 w 8464028"/>
              <a:gd name="connsiteY3259" fmla="*/ 4182523 h 9153214"/>
              <a:gd name="connsiteX3260" fmla="*/ 1991954 w 8464028"/>
              <a:gd name="connsiteY3260" fmla="*/ 4182355 h 9153214"/>
              <a:gd name="connsiteX3261" fmla="*/ 1992293 w 8464028"/>
              <a:gd name="connsiteY3261" fmla="*/ 4180436 h 9153214"/>
              <a:gd name="connsiteX3262" fmla="*/ 1992546 w 8464028"/>
              <a:gd name="connsiteY3262" fmla="*/ 4179850 h 9153214"/>
              <a:gd name="connsiteX3263" fmla="*/ 2004050 w 8464028"/>
              <a:gd name="connsiteY3263" fmla="*/ 4169352 h 9153214"/>
              <a:gd name="connsiteX3264" fmla="*/ 2058483 w 8464028"/>
              <a:gd name="connsiteY3264" fmla="*/ 4144462 h 9153214"/>
              <a:gd name="connsiteX3265" fmla="*/ 2067925 w 8464028"/>
              <a:gd name="connsiteY3265" fmla="*/ 4143700 h 9153214"/>
              <a:gd name="connsiteX3266" fmla="*/ 2114067 w 8464028"/>
              <a:gd name="connsiteY3266" fmla="*/ 4221846 h 9153214"/>
              <a:gd name="connsiteX3267" fmla="*/ 2091672 w 8464028"/>
              <a:gd name="connsiteY3267" fmla="*/ 4233533 h 9153214"/>
              <a:gd name="connsiteX3268" fmla="*/ 2053222 w 8464028"/>
              <a:gd name="connsiteY3268" fmla="*/ 4152300 h 9153214"/>
              <a:gd name="connsiteX3269" fmla="*/ 2058483 w 8464028"/>
              <a:gd name="connsiteY3269" fmla="*/ 4144462 h 9153214"/>
              <a:gd name="connsiteX3270" fmla="*/ 2833740 w 8464028"/>
              <a:gd name="connsiteY3270" fmla="*/ 3845150 h 9153214"/>
              <a:gd name="connsiteX3271" fmla="*/ 2880050 w 8464028"/>
              <a:gd name="connsiteY3271" fmla="*/ 3864435 h 9153214"/>
              <a:gd name="connsiteX3272" fmla="*/ 2913683 w 8464028"/>
              <a:gd name="connsiteY3272" fmla="*/ 3893488 h 9153214"/>
              <a:gd name="connsiteX3273" fmla="*/ 2903880 w 8464028"/>
              <a:gd name="connsiteY3273" fmla="*/ 3909018 h 9153214"/>
              <a:gd name="connsiteX3274" fmla="*/ 2865345 w 8464028"/>
              <a:gd name="connsiteY3274" fmla="*/ 3896076 h 9153214"/>
              <a:gd name="connsiteX3275" fmla="*/ 2822246 w 8464028"/>
              <a:gd name="connsiteY3275" fmla="*/ 3863683 h 9153214"/>
              <a:gd name="connsiteX3276" fmla="*/ 2833740 w 8464028"/>
              <a:gd name="connsiteY3276" fmla="*/ 3845150 h 9153214"/>
              <a:gd name="connsiteX3277" fmla="*/ 6922112 w 8464028"/>
              <a:gd name="connsiteY3277" fmla="*/ 2268484 h 9153214"/>
              <a:gd name="connsiteX3278" fmla="*/ 6944644 w 8464028"/>
              <a:gd name="connsiteY3278" fmla="*/ 2261397 h 9153214"/>
              <a:gd name="connsiteX3279" fmla="*/ 6955884 w 8464028"/>
              <a:gd name="connsiteY3279" fmla="*/ 2278345 h 9153214"/>
              <a:gd name="connsiteX3280" fmla="*/ 6915065 w 8464028"/>
              <a:gd name="connsiteY3280" fmla="*/ 2303893 h 9153214"/>
              <a:gd name="connsiteX3281" fmla="*/ 6902814 w 8464028"/>
              <a:gd name="connsiteY3281" fmla="*/ 2282771 h 9153214"/>
              <a:gd name="connsiteX3282" fmla="*/ 6922112 w 8464028"/>
              <a:gd name="connsiteY3282" fmla="*/ 2268484 h 9153214"/>
              <a:gd name="connsiteX3283" fmla="*/ 7787615 w 8464028"/>
              <a:gd name="connsiteY3283" fmla="*/ 1921437 h 9153214"/>
              <a:gd name="connsiteX3284" fmla="*/ 7776796 w 8464028"/>
              <a:gd name="connsiteY3284" fmla="*/ 1934712 h 9153214"/>
              <a:gd name="connsiteX3285" fmla="*/ 7546006 w 8464028"/>
              <a:gd name="connsiteY3285" fmla="*/ 2044664 h 9153214"/>
              <a:gd name="connsiteX3286" fmla="*/ 7445440 w 8464028"/>
              <a:gd name="connsiteY3286" fmla="*/ 2138755 h 9153214"/>
              <a:gd name="connsiteX3287" fmla="*/ 7484397 w 8464028"/>
              <a:gd name="connsiteY3287" fmla="*/ 2143012 h 9153214"/>
              <a:gd name="connsiteX3288" fmla="*/ 7672515 w 8464028"/>
              <a:gd name="connsiteY3288" fmla="*/ 2041074 h 9153214"/>
              <a:gd name="connsiteX3289" fmla="*/ 7679359 w 8464028"/>
              <a:gd name="connsiteY3289" fmla="*/ 2066204 h 9153214"/>
              <a:gd name="connsiteX3290" fmla="*/ 7572793 w 8464028"/>
              <a:gd name="connsiteY3290" fmla="*/ 2115630 h 9153214"/>
              <a:gd name="connsiteX3291" fmla="*/ 7529610 w 8464028"/>
              <a:gd name="connsiteY3291" fmla="*/ 2148105 h 9153214"/>
              <a:gd name="connsiteX3292" fmla="*/ 7600007 w 8464028"/>
              <a:gd name="connsiteY3292" fmla="*/ 2154952 h 9153214"/>
              <a:gd name="connsiteX3293" fmla="*/ 7758373 w 8464028"/>
              <a:gd name="connsiteY3293" fmla="*/ 2069627 h 9153214"/>
              <a:gd name="connsiteX3294" fmla="*/ 7767163 w 8464028"/>
              <a:gd name="connsiteY3294" fmla="*/ 2098014 h 9153214"/>
              <a:gd name="connsiteX3295" fmla="*/ 7679021 w 8464028"/>
              <a:gd name="connsiteY3295" fmla="*/ 2147187 h 9153214"/>
              <a:gd name="connsiteX3296" fmla="*/ 7660007 w 8464028"/>
              <a:gd name="connsiteY3296" fmla="*/ 2160128 h 9153214"/>
              <a:gd name="connsiteX3297" fmla="*/ 7726091 w 8464028"/>
              <a:gd name="connsiteY3297" fmla="*/ 2164888 h 9153214"/>
              <a:gd name="connsiteX3298" fmla="*/ 7769529 w 8464028"/>
              <a:gd name="connsiteY3298" fmla="*/ 2123142 h 9153214"/>
              <a:gd name="connsiteX3299" fmla="*/ 7846348 w 8464028"/>
              <a:gd name="connsiteY3299" fmla="*/ 2094255 h 9153214"/>
              <a:gd name="connsiteX3300" fmla="*/ 7853784 w 8464028"/>
              <a:gd name="connsiteY3300" fmla="*/ 2116631 h 9153214"/>
              <a:gd name="connsiteX3301" fmla="*/ 7783220 w 8464028"/>
              <a:gd name="connsiteY3301" fmla="*/ 2165220 h 9153214"/>
              <a:gd name="connsiteX3302" fmla="*/ 7779246 w 8464028"/>
              <a:gd name="connsiteY3302" fmla="*/ 2168058 h 9153214"/>
              <a:gd name="connsiteX3303" fmla="*/ 7844064 w 8464028"/>
              <a:gd name="connsiteY3303" fmla="*/ 2170230 h 9153214"/>
              <a:gd name="connsiteX3304" fmla="*/ 7949363 w 8464028"/>
              <a:gd name="connsiteY3304" fmla="*/ 2101019 h 9153214"/>
              <a:gd name="connsiteX3305" fmla="*/ 7962463 w 8464028"/>
              <a:gd name="connsiteY3305" fmla="*/ 2120221 h 9153214"/>
              <a:gd name="connsiteX3306" fmla="*/ 7918685 w 8464028"/>
              <a:gd name="connsiteY3306" fmla="*/ 2164051 h 9153214"/>
              <a:gd name="connsiteX3307" fmla="*/ 7905164 w 8464028"/>
              <a:gd name="connsiteY3307" fmla="*/ 2172233 h 9153214"/>
              <a:gd name="connsiteX3308" fmla="*/ 7946406 w 8464028"/>
              <a:gd name="connsiteY3308" fmla="*/ 2172150 h 9153214"/>
              <a:gd name="connsiteX3309" fmla="*/ 8030660 w 8464028"/>
              <a:gd name="connsiteY3309" fmla="*/ 2126064 h 9153214"/>
              <a:gd name="connsiteX3310" fmla="*/ 8037843 w 8464028"/>
              <a:gd name="connsiteY3310" fmla="*/ 2141009 h 9153214"/>
              <a:gd name="connsiteX3311" fmla="*/ 8006576 w 8464028"/>
              <a:gd name="connsiteY3311" fmla="*/ 2171732 h 9153214"/>
              <a:gd name="connsiteX3312" fmla="*/ 8287902 w 8464028"/>
              <a:gd name="connsiteY3312" fmla="*/ 2148105 h 9153214"/>
              <a:gd name="connsiteX3313" fmla="*/ 7787615 w 8464028"/>
              <a:gd name="connsiteY3313" fmla="*/ 1921437 h 9153214"/>
              <a:gd name="connsiteX3314" fmla="*/ 4416158 w 8464028"/>
              <a:gd name="connsiteY3314" fmla="*/ 3217160 h 9153214"/>
              <a:gd name="connsiteX3315" fmla="*/ 4472355 w 8464028"/>
              <a:gd name="connsiteY3315" fmla="*/ 3244043 h 9153214"/>
              <a:gd name="connsiteX3316" fmla="*/ 4435257 w 8464028"/>
              <a:gd name="connsiteY3316" fmla="*/ 3274933 h 9153214"/>
              <a:gd name="connsiteX3317" fmla="*/ 4408552 w 8464028"/>
              <a:gd name="connsiteY3317" fmla="*/ 3256565 h 9153214"/>
              <a:gd name="connsiteX3318" fmla="*/ 4416158 w 8464028"/>
              <a:gd name="connsiteY3318" fmla="*/ 3217160 h 9153214"/>
              <a:gd name="connsiteX3319" fmla="*/ 6758599 w 8464028"/>
              <a:gd name="connsiteY3319" fmla="*/ 2284292 h 9153214"/>
              <a:gd name="connsiteX3320" fmla="*/ 6798953 w 8464028"/>
              <a:gd name="connsiteY3320" fmla="*/ 2274587 h 9153214"/>
              <a:gd name="connsiteX3321" fmla="*/ 6805206 w 8464028"/>
              <a:gd name="connsiteY3321" fmla="*/ 2286192 h 9153214"/>
              <a:gd name="connsiteX3322" fmla="*/ 6734726 w 8464028"/>
              <a:gd name="connsiteY3322" fmla="*/ 2324597 h 9153214"/>
              <a:gd name="connsiteX3323" fmla="*/ 6726360 w 8464028"/>
              <a:gd name="connsiteY3323" fmla="*/ 2310154 h 9153214"/>
              <a:gd name="connsiteX3324" fmla="*/ 6758599 w 8464028"/>
              <a:gd name="connsiteY3324" fmla="*/ 2284292 h 9153214"/>
              <a:gd name="connsiteX3325" fmla="*/ 6855317 w 8464028"/>
              <a:gd name="connsiteY3325" fmla="*/ 2219737 h 9153214"/>
              <a:gd name="connsiteX3326" fmla="*/ 6864023 w 8464028"/>
              <a:gd name="connsiteY3326" fmla="*/ 2253466 h 9153214"/>
              <a:gd name="connsiteX3327" fmla="*/ 6852022 w 8464028"/>
              <a:gd name="connsiteY3327" fmla="*/ 2253967 h 9153214"/>
              <a:gd name="connsiteX3328" fmla="*/ 6843063 w 8464028"/>
              <a:gd name="connsiteY3328" fmla="*/ 2225916 h 9153214"/>
              <a:gd name="connsiteX3329" fmla="*/ 6855317 w 8464028"/>
              <a:gd name="connsiteY3329" fmla="*/ 2219737 h 9153214"/>
              <a:gd name="connsiteX3330" fmla="*/ 4438045 w 8464028"/>
              <a:gd name="connsiteY3330" fmla="*/ 3142437 h 9153214"/>
              <a:gd name="connsiteX3331" fmla="*/ 4508947 w 8464028"/>
              <a:gd name="connsiteY3331" fmla="*/ 3190610 h 9153214"/>
              <a:gd name="connsiteX3332" fmla="*/ 4475989 w 8464028"/>
              <a:gd name="connsiteY3332" fmla="*/ 3215572 h 9153214"/>
              <a:gd name="connsiteX3333" fmla="*/ 4452412 w 8464028"/>
              <a:gd name="connsiteY3333" fmla="*/ 3188522 h 9153214"/>
              <a:gd name="connsiteX3334" fmla="*/ 4428834 w 8464028"/>
              <a:gd name="connsiteY3334" fmla="*/ 3158884 h 9153214"/>
              <a:gd name="connsiteX3335" fmla="*/ 4438045 w 8464028"/>
              <a:gd name="connsiteY3335" fmla="*/ 3142437 h 9153214"/>
              <a:gd name="connsiteX3336" fmla="*/ 5411241 w 8464028"/>
              <a:gd name="connsiteY3336" fmla="*/ 2761652 h 9153214"/>
              <a:gd name="connsiteX3337" fmla="*/ 5337551 w 8464028"/>
              <a:gd name="connsiteY3337" fmla="*/ 2848146 h 9153214"/>
              <a:gd name="connsiteX3338" fmla="*/ 5270198 w 8464028"/>
              <a:gd name="connsiteY3338" fmla="*/ 2925789 h 9153214"/>
              <a:gd name="connsiteX3339" fmla="*/ 5382086 w 8464028"/>
              <a:gd name="connsiteY3339" fmla="*/ 2902162 h 9153214"/>
              <a:gd name="connsiteX3340" fmla="*/ 5411241 w 8464028"/>
              <a:gd name="connsiteY3340" fmla="*/ 2761652 h 9153214"/>
              <a:gd name="connsiteX3341" fmla="*/ 6679416 w 8464028"/>
              <a:gd name="connsiteY3341" fmla="*/ 2250303 h 9153214"/>
              <a:gd name="connsiteX3342" fmla="*/ 6697035 w 8464028"/>
              <a:gd name="connsiteY3342" fmla="*/ 2244449 h 9153214"/>
              <a:gd name="connsiteX3343" fmla="*/ 6708866 w 8464028"/>
              <a:gd name="connsiteY3343" fmla="*/ 2261396 h 9153214"/>
              <a:gd name="connsiteX3344" fmla="*/ 6677852 w 8464028"/>
              <a:gd name="connsiteY3344" fmla="*/ 2286443 h 9153214"/>
              <a:gd name="connsiteX3345" fmla="*/ 6663570 w 8464028"/>
              <a:gd name="connsiteY3345" fmla="*/ 2260479 h 9153214"/>
              <a:gd name="connsiteX3346" fmla="*/ 6679416 w 8464028"/>
              <a:gd name="connsiteY3346" fmla="*/ 2250303 h 9153214"/>
              <a:gd name="connsiteX3347" fmla="*/ 1639386 w 8464028"/>
              <a:gd name="connsiteY3347" fmla="*/ 4180936 h 9153214"/>
              <a:gd name="connsiteX3348" fmla="*/ 1678259 w 8464028"/>
              <a:gd name="connsiteY3348" fmla="*/ 4197384 h 9153214"/>
              <a:gd name="connsiteX3349" fmla="*/ 1716118 w 8464028"/>
              <a:gd name="connsiteY3349" fmla="*/ 4223264 h 9153214"/>
              <a:gd name="connsiteX3350" fmla="*/ 1708850 w 8464028"/>
              <a:gd name="connsiteY3350" fmla="*/ 4239795 h 9153214"/>
              <a:gd name="connsiteX3351" fmla="*/ 1672428 w 8464028"/>
              <a:gd name="connsiteY3351" fmla="*/ 4226186 h 9153214"/>
              <a:gd name="connsiteX3352" fmla="*/ 1630681 w 8464028"/>
              <a:gd name="connsiteY3352" fmla="*/ 4198386 h 9153214"/>
              <a:gd name="connsiteX3353" fmla="*/ 1639386 w 8464028"/>
              <a:gd name="connsiteY3353" fmla="*/ 4180936 h 9153214"/>
              <a:gd name="connsiteX3354" fmla="*/ 2069616 w 8464028"/>
              <a:gd name="connsiteY3354" fmla="*/ 4010037 h 9153214"/>
              <a:gd name="connsiteX3355" fmla="*/ 2084658 w 8464028"/>
              <a:gd name="connsiteY3355" fmla="*/ 4004277 h 9153214"/>
              <a:gd name="connsiteX3356" fmla="*/ 2108406 w 8464028"/>
              <a:gd name="connsiteY3356" fmla="*/ 4066724 h 9153214"/>
              <a:gd name="connsiteX3357" fmla="*/ 2088800 w 8464028"/>
              <a:gd name="connsiteY3357" fmla="*/ 4072902 h 9153214"/>
              <a:gd name="connsiteX3358" fmla="*/ 2069616 w 8464028"/>
              <a:gd name="connsiteY3358" fmla="*/ 4010037 h 9153214"/>
              <a:gd name="connsiteX3359" fmla="*/ 1688189 w 8464028"/>
              <a:gd name="connsiteY3359" fmla="*/ 4134631 h 9153214"/>
              <a:gd name="connsiteX3360" fmla="*/ 1702682 w 8464028"/>
              <a:gd name="connsiteY3360" fmla="*/ 4130760 h 9153214"/>
              <a:gd name="connsiteX3361" fmla="*/ 1727275 w 8464028"/>
              <a:gd name="connsiteY3361" fmla="*/ 4154720 h 9153214"/>
              <a:gd name="connsiteX3362" fmla="*/ 1718232 w 8464028"/>
              <a:gd name="connsiteY3362" fmla="*/ 4167660 h 9153214"/>
              <a:gd name="connsiteX3363" fmla="*/ 1687893 w 8464028"/>
              <a:gd name="connsiteY3363" fmla="*/ 4149461 h 9153214"/>
              <a:gd name="connsiteX3364" fmla="*/ 1688189 w 8464028"/>
              <a:gd name="connsiteY3364" fmla="*/ 4134631 h 9153214"/>
              <a:gd name="connsiteX3365" fmla="*/ 6585989 w 8464028"/>
              <a:gd name="connsiteY3365" fmla="*/ 2207495 h 9153214"/>
              <a:gd name="connsiteX3366" fmla="*/ 6625963 w 8464028"/>
              <a:gd name="connsiteY3366" fmla="*/ 2200868 h 9153214"/>
              <a:gd name="connsiteX3367" fmla="*/ 6631878 w 8464028"/>
              <a:gd name="connsiteY3367" fmla="*/ 2219988 h 9153214"/>
              <a:gd name="connsiteX3368" fmla="*/ 6570188 w 8464028"/>
              <a:gd name="connsiteY3368" fmla="*/ 2253047 h 9153214"/>
              <a:gd name="connsiteX3369" fmla="*/ 6559454 w 8464028"/>
              <a:gd name="connsiteY3369" fmla="*/ 2238604 h 9153214"/>
              <a:gd name="connsiteX3370" fmla="*/ 6585989 w 8464028"/>
              <a:gd name="connsiteY3370" fmla="*/ 2207495 h 9153214"/>
              <a:gd name="connsiteX3371" fmla="*/ 4435003 w 8464028"/>
              <a:gd name="connsiteY3371" fmla="*/ 3032319 h 9153214"/>
              <a:gd name="connsiteX3372" fmla="*/ 4495765 w 8464028"/>
              <a:gd name="connsiteY3372" fmla="*/ 3053774 h 9153214"/>
              <a:gd name="connsiteX3373" fmla="*/ 4539033 w 8464028"/>
              <a:gd name="connsiteY3373" fmla="*/ 3121149 h 9153214"/>
              <a:gd name="connsiteX3374" fmla="*/ 4503793 w 8464028"/>
              <a:gd name="connsiteY3374" fmla="*/ 3135425 h 9153214"/>
              <a:gd name="connsiteX3375" fmla="*/ 4474468 w 8464028"/>
              <a:gd name="connsiteY3375" fmla="*/ 3095852 h 9153214"/>
              <a:gd name="connsiteX3376" fmla="*/ 4429426 w 8464028"/>
              <a:gd name="connsiteY3376" fmla="*/ 3042588 h 9153214"/>
              <a:gd name="connsiteX3377" fmla="*/ 4435003 w 8464028"/>
              <a:gd name="connsiteY3377" fmla="*/ 3032319 h 9153214"/>
              <a:gd name="connsiteX3378" fmla="*/ 1559408 w 8464028"/>
              <a:gd name="connsiteY3378" fmla="*/ 4116013 h 9153214"/>
              <a:gd name="connsiteX3379" fmla="*/ 1572453 w 8464028"/>
              <a:gd name="connsiteY3379" fmla="*/ 4111641 h 9153214"/>
              <a:gd name="connsiteX3380" fmla="*/ 1616313 w 8464028"/>
              <a:gd name="connsiteY3380" fmla="*/ 4138524 h 9153214"/>
              <a:gd name="connsiteX3381" fmla="*/ 1605835 w 8464028"/>
              <a:gd name="connsiteY3381" fmla="*/ 4154052 h 9153214"/>
              <a:gd name="connsiteX3382" fmla="*/ 1561637 w 8464028"/>
              <a:gd name="connsiteY3382" fmla="*/ 4129340 h 9153214"/>
              <a:gd name="connsiteX3383" fmla="*/ 1559408 w 8464028"/>
              <a:gd name="connsiteY3383" fmla="*/ 4116013 h 9153214"/>
              <a:gd name="connsiteX3384" fmla="*/ 1670311 w 8464028"/>
              <a:gd name="connsiteY3384" fmla="*/ 4071748 h 9153214"/>
              <a:gd name="connsiteX3385" fmla="*/ 1678429 w 8464028"/>
              <a:gd name="connsiteY3385" fmla="*/ 4071817 h 9153214"/>
              <a:gd name="connsiteX3386" fmla="*/ 1702005 w 8464028"/>
              <a:gd name="connsiteY3386" fmla="*/ 4088264 h 9153214"/>
              <a:gd name="connsiteX3387" fmla="*/ 1694316 w 8464028"/>
              <a:gd name="connsiteY3387" fmla="*/ 4103125 h 9153214"/>
              <a:gd name="connsiteX3388" fmla="*/ 1669217 w 8464028"/>
              <a:gd name="connsiteY3388" fmla="*/ 4092189 h 9153214"/>
              <a:gd name="connsiteX3389" fmla="*/ 1670311 w 8464028"/>
              <a:gd name="connsiteY3389" fmla="*/ 4071748 h 9153214"/>
              <a:gd name="connsiteX3390" fmla="*/ 5852808 w 8464028"/>
              <a:gd name="connsiteY3390" fmla="*/ 2437744 h 9153214"/>
              <a:gd name="connsiteX3391" fmla="*/ 5419610 w 8464028"/>
              <a:gd name="connsiteY3391" fmla="*/ 2901494 h 9153214"/>
              <a:gd name="connsiteX3392" fmla="*/ 5426200 w 8464028"/>
              <a:gd name="connsiteY3392" fmla="*/ 2903165 h 9153214"/>
              <a:gd name="connsiteX3393" fmla="*/ 5647696 w 8464028"/>
              <a:gd name="connsiteY3393" fmla="*/ 2900408 h 9153214"/>
              <a:gd name="connsiteX3394" fmla="*/ 5831332 w 8464028"/>
              <a:gd name="connsiteY3394" fmla="*/ 2699372 h 9153214"/>
              <a:gd name="connsiteX3395" fmla="*/ 6134378 w 8464028"/>
              <a:gd name="connsiteY3395" fmla="*/ 2549094 h 9153214"/>
              <a:gd name="connsiteX3396" fmla="*/ 6143673 w 8464028"/>
              <a:gd name="connsiteY3396" fmla="*/ 2579651 h 9153214"/>
              <a:gd name="connsiteX3397" fmla="*/ 5828375 w 8464028"/>
              <a:gd name="connsiteY3397" fmla="*/ 2753888 h 9153214"/>
              <a:gd name="connsiteX3398" fmla="*/ 5693500 w 8464028"/>
              <a:gd name="connsiteY3398" fmla="*/ 2904750 h 9153214"/>
              <a:gd name="connsiteX3399" fmla="*/ 5932658 w 8464028"/>
              <a:gd name="connsiteY3399" fmla="*/ 2944240 h 9153214"/>
              <a:gd name="connsiteX3400" fmla="*/ 6024602 w 8464028"/>
              <a:gd name="connsiteY3400" fmla="*/ 2846726 h 9153214"/>
              <a:gd name="connsiteX3401" fmla="*/ 6182465 w 8464028"/>
              <a:gd name="connsiteY3401" fmla="*/ 2750298 h 9153214"/>
              <a:gd name="connsiteX3402" fmla="*/ 6191845 w 8464028"/>
              <a:gd name="connsiteY3402" fmla="*/ 2763740 h 9153214"/>
              <a:gd name="connsiteX3403" fmla="*/ 6094828 w 8464028"/>
              <a:gd name="connsiteY3403" fmla="*/ 2838211 h 9153214"/>
              <a:gd name="connsiteX3404" fmla="*/ 6049533 w 8464028"/>
              <a:gd name="connsiteY3404" fmla="*/ 2884212 h 9153214"/>
              <a:gd name="connsiteX3405" fmla="*/ 5975672 w 8464028"/>
              <a:gd name="connsiteY3405" fmla="*/ 2953674 h 9153214"/>
              <a:gd name="connsiteX3406" fmla="*/ 6280411 w 8464028"/>
              <a:gd name="connsiteY3406" fmla="*/ 3026224 h 9153214"/>
              <a:gd name="connsiteX3407" fmla="*/ 6339058 w 8464028"/>
              <a:gd name="connsiteY3407" fmla="*/ 2961270 h 9153214"/>
              <a:gd name="connsiteX3408" fmla="*/ 6434553 w 8464028"/>
              <a:gd name="connsiteY3408" fmla="*/ 2907839 h 9153214"/>
              <a:gd name="connsiteX3409" fmla="*/ 6445199 w 8464028"/>
              <a:gd name="connsiteY3409" fmla="*/ 2924788 h 9153214"/>
              <a:gd name="connsiteX3410" fmla="*/ 6366016 w 8464028"/>
              <a:gd name="connsiteY3410" fmla="*/ 2991075 h 9153214"/>
              <a:gd name="connsiteX3411" fmla="*/ 6320973 w 8464028"/>
              <a:gd name="connsiteY3411" fmla="*/ 3035575 h 9153214"/>
              <a:gd name="connsiteX3412" fmla="*/ 6327902 w 8464028"/>
              <a:gd name="connsiteY3412" fmla="*/ 3037162 h 9153214"/>
              <a:gd name="connsiteX3413" fmla="*/ 7058561 w 8464028"/>
              <a:gd name="connsiteY3413" fmla="*/ 3111549 h 9153214"/>
              <a:gd name="connsiteX3414" fmla="*/ 7148899 w 8464028"/>
              <a:gd name="connsiteY3414" fmla="*/ 3109126 h 9153214"/>
              <a:gd name="connsiteX3415" fmla="*/ 7149069 w 8464028"/>
              <a:gd name="connsiteY3415" fmla="*/ 3104953 h 9153214"/>
              <a:gd name="connsiteX3416" fmla="*/ 7214141 w 8464028"/>
              <a:gd name="connsiteY3416" fmla="*/ 3070138 h 9153214"/>
              <a:gd name="connsiteX3417" fmla="*/ 7219295 w 8464028"/>
              <a:gd name="connsiteY3417" fmla="*/ 3092847 h 9153214"/>
              <a:gd name="connsiteX3418" fmla="*/ 7202310 w 8464028"/>
              <a:gd name="connsiteY3418" fmla="*/ 3107708 h 9153214"/>
              <a:gd name="connsiteX3419" fmla="*/ 7677245 w 8464028"/>
              <a:gd name="connsiteY3419" fmla="*/ 3100028 h 9153214"/>
              <a:gd name="connsiteX3420" fmla="*/ 7597724 w 8464028"/>
              <a:gd name="connsiteY3420" fmla="*/ 3051939 h 9153214"/>
              <a:gd name="connsiteX3421" fmla="*/ 7519807 w 8464028"/>
              <a:gd name="connsiteY3421" fmla="*/ 3094433 h 9153214"/>
              <a:gd name="connsiteX3422" fmla="*/ 7508653 w 8464028"/>
              <a:gd name="connsiteY3422" fmla="*/ 3072309 h 9153214"/>
              <a:gd name="connsiteX3423" fmla="*/ 7559526 w 8464028"/>
              <a:gd name="connsiteY3423" fmla="*/ 3028896 h 9153214"/>
              <a:gd name="connsiteX3424" fmla="*/ 7524455 w 8464028"/>
              <a:gd name="connsiteY3424" fmla="*/ 3007690 h 9153214"/>
              <a:gd name="connsiteX3425" fmla="*/ 7473497 w 8464028"/>
              <a:gd name="connsiteY3425" fmla="*/ 3054360 h 9153214"/>
              <a:gd name="connsiteX3426" fmla="*/ 7413158 w 8464028"/>
              <a:gd name="connsiteY3426" fmla="*/ 3078737 h 9153214"/>
              <a:gd name="connsiteX3427" fmla="*/ 7402510 w 8464028"/>
              <a:gd name="connsiteY3427" fmla="*/ 3061539 h 9153214"/>
              <a:gd name="connsiteX3428" fmla="*/ 7441045 w 8464028"/>
              <a:gd name="connsiteY3428" fmla="*/ 3023720 h 9153214"/>
              <a:gd name="connsiteX3429" fmla="*/ 7491414 w 8464028"/>
              <a:gd name="connsiteY3429" fmla="*/ 2987736 h 9153214"/>
              <a:gd name="connsiteX3430" fmla="*/ 7464201 w 8464028"/>
              <a:gd name="connsiteY3430" fmla="*/ 2971289 h 9153214"/>
              <a:gd name="connsiteX3431" fmla="*/ 7393550 w 8464028"/>
              <a:gd name="connsiteY3431" fmla="*/ 3013703 h 9153214"/>
              <a:gd name="connsiteX3432" fmla="*/ 7270593 w 8464028"/>
              <a:gd name="connsiteY3432" fmla="*/ 3074897 h 9153214"/>
              <a:gd name="connsiteX3433" fmla="*/ 7259098 w 8464028"/>
              <a:gd name="connsiteY3433" fmla="*/ 3058619 h 9153214"/>
              <a:gd name="connsiteX3434" fmla="*/ 7374961 w 8464028"/>
              <a:gd name="connsiteY3434" fmla="*/ 2974713 h 9153214"/>
              <a:gd name="connsiteX3435" fmla="*/ 7420340 w 8464028"/>
              <a:gd name="connsiteY3435" fmla="*/ 2944741 h 9153214"/>
              <a:gd name="connsiteX3436" fmla="*/ 7324002 w 8464028"/>
              <a:gd name="connsiteY3436" fmla="*/ 2886466 h 9153214"/>
              <a:gd name="connsiteX3437" fmla="*/ 7219887 w 8464028"/>
              <a:gd name="connsiteY3437" fmla="*/ 2938813 h 9153214"/>
              <a:gd name="connsiteX3438" fmla="*/ 7111716 w 8464028"/>
              <a:gd name="connsiteY3438" fmla="*/ 2979972 h 9153214"/>
              <a:gd name="connsiteX3439" fmla="*/ 7100985 w 8464028"/>
              <a:gd name="connsiteY3439" fmla="*/ 2960186 h 9153214"/>
              <a:gd name="connsiteX3440" fmla="*/ 7206197 w 8464028"/>
              <a:gd name="connsiteY3440" fmla="*/ 2899991 h 9153214"/>
              <a:gd name="connsiteX3441" fmla="*/ 7284621 w 8464028"/>
              <a:gd name="connsiteY3441" fmla="*/ 2862589 h 9153214"/>
              <a:gd name="connsiteX3442" fmla="*/ 7226648 w 8464028"/>
              <a:gd name="connsiteY3442" fmla="*/ 2827358 h 9153214"/>
              <a:gd name="connsiteX3443" fmla="*/ 7180085 w 8464028"/>
              <a:gd name="connsiteY3443" fmla="*/ 2867097 h 9153214"/>
              <a:gd name="connsiteX3444" fmla="*/ 7119914 w 8464028"/>
              <a:gd name="connsiteY3444" fmla="*/ 2893396 h 9153214"/>
              <a:gd name="connsiteX3445" fmla="*/ 7109435 w 8464028"/>
              <a:gd name="connsiteY3445" fmla="*/ 2878869 h 9153214"/>
              <a:gd name="connsiteX3446" fmla="*/ 7163689 w 8464028"/>
              <a:gd name="connsiteY3446" fmla="*/ 2832950 h 9153214"/>
              <a:gd name="connsiteX3447" fmla="*/ 7199014 w 8464028"/>
              <a:gd name="connsiteY3447" fmla="*/ 2810661 h 9153214"/>
              <a:gd name="connsiteX3448" fmla="*/ 7133265 w 8464028"/>
              <a:gd name="connsiteY3448" fmla="*/ 2770921 h 9153214"/>
              <a:gd name="connsiteX3449" fmla="*/ 7131999 w 8464028"/>
              <a:gd name="connsiteY3449" fmla="*/ 2771421 h 9153214"/>
              <a:gd name="connsiteX3450" fmla="*/ 7117886 w 8464028"/>
              <a:gd name="connsiteY3450" fmla="*/ 2761652 h 9153214"/>
              <a:gd name="connsiteX3451" fmla="*/ 7018251 w 8464028"/>
              <a:gd name="connsiteY3451" fmla="*/ 2701877 h 9153214"/>
              <a:gd name="connsiteX3452" fmla="*/ 7009209 w 8464028"/>
              <a:gd name="connsiteY3452" fmla="*/ 2696449 h 9153214"/>
              <a:gd name="connsiteX3453" fmla="*/ 6525653 w 8464028"/>
              <a:gd name="connsiteY3453" fmla="*/ 2458510 h 9153214"/>
              <a:gd name="connsiteX3454" fmla="*/ 5852808 w 8464028"/>
              <a:gd name="connsiteY3454" fmla="*/ 2437744 h 9153214"/>
              <a:gd name="connsiteX3455" fmla="*/ 4012789 w 8464028"/>
              <a:gd name="connsiteY3455" fmla="*/ 3140956 h 9153214"/>
              <a:gd name="connsiteX3456" fmla="*/ 4026827 w 8464028"/>
              <a:gd name="connsiteY3456" fmla="*/ 3135675 h 9153214"/>
              <a:gd name="connsiteX3457" fmla="*/ 4069927 w 8464028"/>
              <a:gd name="connsiteY3457" fmla="*/ 3159720 h 9153214"/>
              <a:gd name="connsiteX3458" fmla="*/ 4096294 w 8464028"/>
              <a:gd name="connsiteY3458" fmla="*/ 3188523 h 9153214"/>
              <a:gd name="connsiteX3459" fmla="*/ 4083534 w 8464028"/>
              <a:gd name="connsiteY3459" fmla="*/ 3205388 h 9153214"/>
              <a:gd name="connsiteX3460" fmla="*/ 4046941 w 8464028"/>
              <a:gd name="connsiteY3460" fmla="*/ 3188189 h 9153214"/>
              <a:gd name="connsiteX3461" fmla="*/ 4012124 w 8464028"/>
              <a:gd name="connsiteY3461" fmla="*/ 3155879 h 9153214"/>
              <a:gd name="connsiteX3462" fmla="*/ 4012789 w 8464028"/>
              <a:gd name="connsiteY3462" fmla="*/ 3140956 h 9153214"/>
              <a:gd name="connsiteX3463" fmla="*/ 6590048 w 8464028"/>
              <a:gd name="connsiteY3463" fmla="*/ 2146936 h 9153214"/>
              <a:gd name="connsiteX3464" fmla="*/ 6600865 w 8464028"/>
              <a:gd name="connsiteY3464" fmla="*/ 2161045 h 9153214"/>
              <a:gd name="connsiteX3465" fmla="*/ 6527258 w 8464028"/>
              <a:gd name="connsiteY3465" fmla="*/ 2212641 h 9153214"/>
              <a:gd name="connsiteX3466" fmla="*/ 6514750 w 8464028"/>
              <a:gd name="connsiteY3466" fmla="*/ 2193522 h 9153214"/>
              <a:gd name="connsiteX3467" fmla="*/ 6590048 w 8464028"/>
              <a:gd name="connsiteY3467" fmla="*/ 2146936 h 9153214"/>
              <a:gd name="connsiteX3468" fmla="*/ 7102252 w 8464028"/>
              <a:gd name="connsiteY3468" fmla="*/ 1938719 h 9153214"/>
              <a:gd name="connsiteX3469" fmla="*/ 7139014 w 8464028"/>
              <a:gd name="connsiteY3469" fmla="*/ 1946316 h 9153214"/>
              <a:gd name="connsiteX3470" fmla="*/ 7136986 w 8464028"/>
              <a:gd name="connsiteY3470" fmla="*/ 1964600 h 9153214"/>
              <a:gd name="connsiteX3471" fmla="*/ 7100562 w 8464028"/>
              <a:gd name="connsiteY3471" fmla="*/ 1966855 h 9153214"/>
              <a:gd name="connsiteX3472" fmla="*/ 7102252 w 8464028"/>
              <a:gd name="connsiteY3472" fmla="*/ 1938719 h 9153214"/>
              <a:gd name="connsiteX3473" fmla="*/ 6459696 w 8464028"/>
              <a:gd name="connsiteY3473" fmla="*/ 2146665 h 9153214"/>
              <a:gd name="connsiteX3474" fmla="*/ 6476468 w 8464028"/>
              <a:gd name="connsiteY3474" fmla="*/ 2145350 h 9153214"/>
              <a:gd name="connsiteX3475" fmla="*/ 6487877 w 8464028"/>
              <a:gd name="connsiteY3475" fmla="*/ 2162215 h 9153214"/>
              <a:gd name="connsiteX3476" fmla="*/ 6435988 w 8464028"/>
              <a:gd name="connsiteY3476" fmla="*/ 2196611 h 9153214"/>
              <a:gd name="connsiteX3477" fmla="*/ 6422297 w 8464028"/>
              <a:gd name="connsiteY3477" fmla="*/ 2179915 h 9153214"/>
              <a:gd name="connsiteX3478" fmla="*/ 6459696 w 8464028"/>
              <a:gd name="connsiteY3478" fmla="*/ 2146665 h 9153214"/>
              <a:gd name="connsiteX3479" fmla="*/ 1665467 w 8464028"/>
              <a:gd name="connsiteY3479" fmla="*/ 3989532 h 9153214"/>
              <a:gd name="connsiteX3480" fmla="*/ 1678513 w 8464028"/>
              <a:gd name="connsiteY3480" fmla="*/ 3985159 h 9153214"/>
              <a:gd name="connsiteX3481" fmla="*/ 1707751 w 8464028"/>
              <a:gd name="connsiteY3481" fmla="*/ 4004444 h 9153214"/>
              <a:gd name="connsiteX3482" fmla="*/ 1699809 w 8464028"/>
              <a:gd name="connsiteY3482" fmla="*/ 4018888 h 9153214"/>
              <a:gd name="connsiteX3483" fmla="*/ 1667695 w 8464028"/>
              <a:gd name="connsiteY3483" fmla="*/ 4002858 h 9153214"/>
              <a:gd name="connsiteX3484" fmla="*/ 1665467 w 8464028"/>
              <a:gd name="connsiteY3484" fmla="*/ 3989532 h 9153214"/>
              <a:gd name="connsiteX3485" fmla="*/ 4452999 w 8464028"/>
              <a:gd name="connsiteY3485" fmla="*/ 2910873 h 9153214"/>
              <a:gd name="connsiteX3486" fmla="*/ 4462552 w 8464028"/>
              <a:gd name="connsiteY3486" fmla="*/ 2910093 h 9153214"/>
              <a:gd name="connsiteX3487" fmla="*/ 4547990 w 8464028"/>
              <a:gd name="connsiteY3487" fmla="*/ 2977050 h 9153214"/>
              <a:gd name="connsiteX3488" fmla="*/ 4579089 w 8464028"/>
              <a:gd name="connsiteY3488" fmla="*/ 3055443 h 9153214"/>
              <a:gd name="connsiteX3489" fmla="*/ 4563962 w 8464028"/>
              <a:gd name="connsiteY3489" fmla="*/ 3063459 h 9153214"/>
              <a:gd name="connsiteX3490" fmla="*/ 4506073 w 8464028"/>
              <a:gd name="connsiteY3490" fmla="*/ 2999842 h 9153214"/>
              <a:gd name="connsiteX3491" fmla="*/ 4447425 w 8464028"/>
              <a:gd name="connsiteY3491" fmla="*/ 2935222 h 9153214"/>
              <a:gd name="connsiteX3492" fmla="*/ 4452999 w 8464028"/>
              <a:gd name="connsiteY3492" fmla="*/ 2910873 h 9153214"/>
              <a:gd name="connsiteX3493" fmla="*/ 7115349 w 8464028"/>
              <a:gd name="connsiteY3493" fmla="*/ 1875019 h 9153214"/>
              <a:gd name="connsiteX3494" fmla="*/ 7188111 w 8464028"/>
              <a:gd name="connsiteY3494" fmla="*/ 1879777 h 9153214"/>
              <a:gd name="connsiteX3495" fmla="*/ 7184733 w 8464028"/>
              <a:gd name="connsiteY3495" fmla="*/ 1894805 h 9153214"/>
              <a:gd name="connsiteX3496" fmla="*/ 7157858 w 8464028"/>
              <a:gd name="connsiteY3496" fmla="*/ 1899396 h 9153214"/>
              <a:gd name="connsiteX3497" fmla="*/ 7122364 w 8464028"/>
              <a:gd name="connsiteY3497" fmla="*/ 1897225 h 9153214"/>
              <a:gd name="connsiteX3498" fmla="*/ 7115349 w 8464028"/>
              <a:gd name="connsiteY3498" fmla="*/ 1875019 h 9153214"/>
              <a:gd name="connsiteX3499" fmla="*/ 6741654 w 8464028"/>
              <a:gd name="connsiteY3499" fmla="*/ 1969276 h 9153214"/>
              <a:gd name="connsiteX3500" fmla="*/ 6783147 w 8464028"/>
              <a:gd name="connsiteY3500" fmla="*/ 1967940 h 9153214"/>
              <a:gd name="connsiteX3501" fmla="*/ 6786022 w 8464028"/>
              <a:gd name="connsiteY3501" fmla="*/ 1983135 h 9153214"/>
              <a:gd name="connsiteX3502" fmla="*/ 6743344 w 8464028"/>
              <a:gd name="connsiteY3502" fmla="*/ 1989731 h 9153214"/>
              <a:gd name="connsiteX3503" fmla="*/ 6741654 w 8464028"/>
              <a:gd name="connsiteY3503" fmla="*/ 1969276 h 9153214"/>
              <a:gd name="connsiteX3504" fmla="*/ 6619625 w 8464028"/>
              <a:gd name="connsiteY3504" fmla="*/ 2011186 h 9153214"/>
              <a:gd name="connsiteX3505" fmla="*/ 6709542 w 8464028"/>
              <a:gd name="connsiteY3505" fmla="*/ 2005259 h 9153214"/>
              <a:gd name="connsiteX3506" fmla="*/ 6768783 w 8464028"/>
              <a:gd name="connsiteY3506" fmla="*/ 2028135 h 9153214"/>
              <a:gd name="connsiteX3507" fmla="*/ 6765739 w 8464028"/>
              <a:gd name="connsiteY3507" fmla="*/ 2043413 h 9153214"/>
              <a:gd name="connsiteX3508" fmla="*/ 6701431 w 8464028"/>
              <a:gd name="connsiteY3508" fmla="*/ 2043914 h 9153214"/>
              <a:gd name="connsiteX3509" fmla="*/ 6620471 w 8464028"/>
              <a:gd name="connsiteY3509" fmla="*/ 2032559 h 9153214"/>
              <a:gd name="connsiteX3510" fmla="*/ 6619625 w 8464028"/>
              <a:gd name="connsiteY3510" fmla="*/ 2011186 h 9153214"/>
              <a:gd name="connsiteX3511" fmla="*/ 6194380 w 8464028"/>
              <a:gd name="connsiteY3511" fmla="*/ 2147939 h 9153214"/>
              <a:gd name="connsiteX3512" fmla="*/ 6195393 w 8464028"/>
              <a:gd name="connsiteY3512" fmla="*/ 2162715 h 9153214"/>
              <a:gd name="connsiteX3513" fmla="*/ 6185168 w 8464028"/>
              <a:gd name="connsiteY3513" fmla="*/ 2174822 h 9153214"/>
              <a:gd name="connsiteX3514" fmla="*/ 6204351 w 8464028"/>
              <a:gd name="connsiteY3514" fmla="*/ 2171566 h 9153214"/>
              <a:gd name="connsiteX3515" fmla="*/ 6216435 w 8464028"/>
              <a:gd name="connsiteY3515" fmla="*/ 2185090 h 9153214"/>
              <a:gd name="connsiteX3516" fmla="*/ 6147563 w 8464028"/>
              <a:gd name="connsiteY3516" fmla="*/ 2257390 h 9153214"/>
              <a:gd name="connsiteX3517" fmla="*/ 6160407 w 8464028"/>
              <a:gd name="connsiteY3517" fmla="*/ 2276593 h 9153214"/>
              <a:gd name="connsiteX3518" fmla="*/ 6192013 w 8464028"/>
              <a:gd name="connsiteY3518" fmla="*/ 2245034 h 9153214"/>
              <a:gd name="connsiteX3519" fmla="*/ 6247282 w 8464028"/>
              <a:gd name="connsiteY3519" fmla="*/ 2215314 h 9153214"/>
              <a:gd name="connsiteX3520" fmla="*/ 6257169 w 8464028"/>
              <a:gd name="connsiteY3520" fmla="*/ 2229840 h 9153214"/>
              <a:gd name="connsiteX3521" fmla="*/ 6218128 w 8464028"/>
              <a:gd name="connsiteY3521" fmla="*/ 2276342 h 9153214"/>
              <a:gd name="connsiteX3522" fmla="*/ 6180691 w 8464028"/>
              <a:gd name="connsiteY3522" fmla="*/ 2301472 h 9153214"/>
              <a:gd name="connsiteX3523" fmla="*/ 6194633 w 8464028"/>
              <a:gd name="connsiteY3523" fmla="*/ 2317668 h 9153214"/>
              <a:gd name="connsiteX3524" fmla="*/ 6282353 w 8464028"/>
              <a:gd name="connsiteY3524" fmla="*/ 2245785 h 9153214"/>
              <a:gd name="connsiteX3525" fmla="*/ 6399734 w 8464028"/>
              <a:gd name="connsiteY3525" fmla="*/ 2190852 h 9153214"/>
              <a:gd name="connsiteX3526" fmla="*/ 6409032 w 8464028"/>
              <a:gd name="connsiteY3526" fmla="*/ 2210720 h 9153214"/>
              <a:gd name="connsiteX3527" fmla="*/ 6311423 w 8464028"/>
              <a:gd name="connsiteY3527" fmla="*/ 2282020 h 9153214"/>
              <a:gd name="connsiteX3528" fmla="*/ 6223113 w 8464028"/>
              <a:gd name="connsiteY3528" fmla="*/ 2345636 h 9153214"/>
              <a:gd name="connsiteX3529" fmla="*/ 6231141 w 8464028"/>
              <a:gd name="connsiteY3529" fmla="*/ 2346554 h 9153214"/>
              <a:gd name="connsiteX3530" fmla="*/ 6328409 w 8464028"/>
              <a:gd name="connsiteY3530" fmla="*/ 2287946 h 9153214"/>
              <a:gd name="connsiteX3531" fmla="*/ 6471736 w 8464028"/>
              <a:gd name="connsiteY3531" fmla="*/ 2220405 h 9153214"/>
              <a:gd name="connsiteX3532" fmla="*/ 6483229 w 8464028"/>
              <a:gd name="connsiteY3532" fmla="*/ 2241527 h 9153214"/>
              <a:gd name="connsiteX3533" fmla="*/ 6339397 w 8464028"/>
              <a:gd name="connsiteY3533" fmla="*/ 2328438 h 9153214"/>
              <a:gd name="connsiteX3534" fmla="*/ 6294185 w 8464028"/>
              <a:gd name="connsiteY3534" fmla="*/ 2353568 h 9153214"/>
              <a:gd name="connsiteX3535" fmla="*/ 6318268 w 8464028"/>
              <a:gd name="connsiteY3535" fmla="*/ 2356239 h 9153214"/>
              <a:gd name="connsiteX3536" fmla="*/ 6333565 w 8464028"/>
              <a:gd name="connsiteY3536" fmla="*/ 2359411 h 9153214"/>
              <a:gd name="connsiteX3537" fmla="*/ 6441734 w 8464028"/>
              <a:gd name="connsiteY3537" fmla="*/ 2289868 h 9153214"/>
              <a:gd name="connsiteX3538" fmla="*/ 6534610 w 8464028"/>
              <a:gd name="connsiteY3538" fmla="*/ 2247121 h 9153214"/>
              <a:gd name="connsiteX3539" fmla="*/ 6548638 w 8464028"/>
              <a:gd name="connsiteY3539" fmla="*/ 2269163 h 9153214"/>
              <a:gd name="connsiteX3540" fmla="*/ 6441228 w 8464028"/>
              <a:gd name="connsiteY3540" fmla="*/ 2340210 h 9153214"/>
              <a:gd name="connsiteX3541" fmla="*/ 6380720 w 8464028"/>
              <a:gd name="connsiteY3541" fmla="*/ 2369096 h 9153214"/>
              <a:gd name="connsiteX3542" fmla="*/ 6430664 w 8464028"/>
              <a:gd name="connsiteY3542" fmla="*/ 2381702 h 9153214"/>
              <a:gd name="connsiteX3543" fmla="*/ 6609231 w 8464028"/>
              <a:gd name="connsiteY3543" fmla="*/ 2272000 h 9153214"/>
              <a:gd name="connsiteX3544" fmla="*/ 6624358 w 8464028"/>
              <a:gd name="connsiteY3544" fmla="*/ 2296045 h 9153214"/>
              <a:gd name="connsiteX3545" fmla="*/ 6476385 w 8464028"/>
              <a:gd name="connsiteY3545" fmla="*/ 2393975 h 9153214"/>
              <a:gd name="connsiteX3546" fmla="*/ 6507228 w 8464028"/>
              <a:gd name="connsiteY3546" fmla="*/ 2403827 h 9153214"/>
              <a:gd name="connsiteX3547" fmla="*/ 6565455 w 8464028"/>
              <a:gd name="connsiteY3547" fmla="*/ 2367342 h 9153214"/>
              <a:gd name="connsiteX3548" fmla="*/ 6695936 w 8464028"/>
              <a:gd name="connsiteY3548" fmla="*/ 2314411 h 9153214"/>
              <a:gd name="connsiteX3549" fmla="*/ 6706331 w 8464028"/>
              <a:gd name="connsiteY3549" fmla="*/ 2337036 h 9153214"/>
              <a:gd name="connsiteX3550" fmla="*/ 6595457 w 8464028"/>
              <a:gd name="connsiteY3550" fmla="*/ 2410422 h 9153214"/>
              <a:gd name="connsiteX3551" fmla="*/ 6569343 w 8464028"/>
              <a:gd name="connsiteY3551" fmla="*/ 2424783 h 9153214"/>
              <a:gd name="connsiteX3552" fmla="*/ 6616582 w 8464028"/>
              <a:gd name="connsiteY3552" fmla="*/ 2443734 h 9153214"/>
              <a:gd name="connsiteX3553" fmla="*/ 6727881 w 8464028"/>
              <a:gd name="connsiteY3553" fmla="*/ 2370431 h 9153214"/>
              <a:gd name="connsiteX3554" fmla="*/ 6853290 w 8464028"/>
              <a:gd name="connsiteY3554" fmla="*/ 2309319 h 9153214"/>
              <a:gd name="connsiteX3555" fmla="*/ 6865121 w 8464028"/>
              <a:gd name="connsiteY3555" fmla="*/ 2331443 h 9153214"/>
              <a:gd name="connsiteX3556" fmla="*/ 6738867 w 8464028"/>
              <a:gd name="connsiteY3556" fmla="*/ 2414430 h 9153214"/>
              <a:gd name="connsiteX3557" fmla="*/ 6654865 w 8464028"/>
              <a:gd name="connsiteY3557" fmla="*/ 2459178 h 9153214"/>
              <a:gd name="connsiteX3558" fmla="*/ 6702105 w 8464028"/>
              <a:gd name="connsiteY3558" fmla="*/ 2480218 h 9153214"/>
              <a:gd name="connsiteX3559" fmla="*/ 6785854 w 8464028"/>
              <a:gd name="connsiteY3559" fmla="*/ 2422194 h 9153214"/>
              <a:gd name="connsiteX3560" fmla="*/ 6903065 w 8464028"/>
              <a:gd name="connsiteY3560" fmla="*/ 2358828 h 9153214"/>
              <a:gd name="connsiteX3561" fmla="*/ 6914898 w 8464028"/>
              <a:gd name="connsiteY3561" fmla="*/ 2380951 h 9153214"/>
              <a:gd name="connsiteX3562" fmla="*/ 6797769 w 8464028"/>
              <a:gd name="connsiteY3562" fmla="*/ 2465190 h 9153214"/>
              <a:gd name="connsiteX3563" fmla="*/ 6742670 w 8464028"/>
              <a:gd name="connsiteY3563" fmla="*/ 2498250 h 9153214"/>
              <a:gd name="connsiteX3564" fmla="*/ 6812642 w 8464028"/>
              <a:gd name="connsiteY3564" fmla="*/ 2533484 h 9153214"/>
              <a:gd name="connsiteX3565" fmla="*/ 6864614 w 8464028"/>
              <a:gd name="connsiteY3565" fmla="*/ 2498837 h 9153214"/>
              <a:gd name="connsiteX3566" fmla="*/ 6935940 w 8464028"/>
              <a:gd name="connsiteY3566" fmla="*/ 2460431 h 9153214"/>
              <a:gd name="connsiteX3567" fmla="*/ 6951658 w 8464028"/>
              <a:gd name="connsiteY3567" fmla="*/ 2479716 h 9153214"/>
              <a:gd name="connsiteX3568" fmla="*/ 6889714 w 8464028"/>
              <a:gd name="connsiteY3568" fmla="*/ 2534569 h 9153214"/>
              <a:gd name="connsiteX3569" fmla="*/ 6852530 w 8464028"/>
              <a:gd name="connsiteY3569" fmla="*/ 2553520 h 9153214"/>
              <a:gd name="connsiteX3570" fmla="*/ 6880166 w 8464028"/>
              <a:gd name="connsiteY3570" fmla="*/ 2568797 h 9153214"/>
              <a:gd name="connsiteX3571" fmla="*/ 6908304 w 8464028"/>
              <a:gd name="connsiteY3571" fmla="*/ 2545504 h 9153214"/>
              <a:gd name="connsiteX3572" fmla="*/ 6970165 w 8464028"/>
              <a:gd name="connsiteY3572" fmla="*/ 2512945 h 9153214"/>
              <a:gd name="connsiteX3573" fmla="*/ 6984531 w 8464028"/>
              <a:gd name="connsiteY3573" fmla="*/ 2532482 h 9153214"/>
              <a:gd name="connsiteX3574" fmla="*/ 6937293 w 8464028"/>
              <a:gd name="connsiteY3574" fmla="*/ 2573807 h 9153214"/>
              <a:gd name="connsiteX3575" fmla="*/ 6913799 w 8464028"/>
              <a:gd name="connsiteY3575" fmla="*/ 2587499 h 9153214"/>
              <a:gd name="connsiteX3576" fmla="*/ 6952250 w 8464028"/>
              <a:gd name="connsiteY3576" fmla="*/ 2608788 h 9153214"/>
              <a:gd name="connsiteX3577" fmla="*/ 7020617 w 8464028"/>
              <a:gd name="connsiteY3577" fmla="*/ 2570968 h 9153214"/>
              <a:gd name="connsiteX3578" fmla="*/ 7033969 w 8464028"/>
              <a:gd name="connsiteY3578" fmla="*/ 2590588 h 9153214"/>
              <a:gd name="connsiteX3579" fmla="*/ 6988420 w 8464028"/>
              <a:gd name="connsiteY3579" fmla="*/ 2628742 h 9153214"/>
              <a:gd name="connsiteX3580" fmla="*/ 7018166 w 8464028"/>
              <a:gd name="connsiteY3580" fmla="*/ 2645189 h 9153214"/>
              <a:gd name="connsiteX3581" fmla="*/ 7034729 w 8464028"/>
              <a:gd name="connsiteY3581" fmla="*/ 2655125 h 9153214"/>
              <a:gd name="connsiteX3582" fmla="*/ 7109858 w 8464028"/>
              <a:gd name="connsiteY3582" fmla="*/ 2613297 h 9153214"/>
              <a:gd name="connsiteX3583" fmla="*/ 7124139 w 8464028"/>
              <a:gd name="connsiteY3583" fmla="*/ 2630078 h 9153214"/>
              <a:gd name="connsiteX3584" fmla="*/ 7071322 w 8464028"/>
              <a:gd name="connsiteY3584" fmla="*/ 2676998 h 9153214"/>
              <a:gd name="connsiteX3585" fmla="*/ 7094055 w 8464028"/>
              <a:gd name="connsiteY3585" fmla="*/ 2690689 h 9153214"/>
              <a:gd name="connsiteX3586" fmla="*/ 7152788 w 8464028"/>
              <a:gd name="connsiteY3586" fmla="*/ 2655623 h 9153214"/>
              <a:gd name="connsiteX3587" fmla="*/ 7166141 w 8464028"/>
              <a:gd name="connsiteY3587" fmla="*/ 2669650 h 9153214"/>
              <a:gd name="connsiteX3588" fmla="*/ 7128618 w 8464028"/>
              <a:gd name="connsiteY3588" fmla="*/ 2711394 h 9153214"/>
              <a:gd name="connsiteX3589" fmla="*/ 7148477 w 8464028"/>
              <a:gd name="connsiteY3589" fmla="*/ 2723250 h 9153214"/>
              <a:gd name="connsiteX3590" fmla="*/ 7202056 w 8464028"/>
              <a:gd name="connsiteY3590" fmla="*/ 2695783 h 9153214"/>
              <a:gd name="connsiteX3591" fmla="*/ 7213973 w 8464028"/>
              <a:gd name="connsiteY3591" fmla="*/ 2712646 h 9153214"/>
              <a:gd name="connsiteX3592" fmla="*/ 7184647 w 8464028"/>
              <a:gd name="connsiteY3592" fmla="*/ 2745040 h 9153214"/>
              <a:gd name="connsiteX3593" fmla="*/ 7200197 w 8464028"/>
              <a:gd name="connsiteY3593" fmla="*/ 2754389 h 9153214"/>
              <a:gd name="connsiteX3594" fmla="*/ 7266199 w 8464028"/>
              <a:gd name="connsiteY3594" fmla="*/ 2743619 h 9153214"/>
              <a:gd name="connsiteX3595" fmla="*/ 7337775 w 8464028"/>
              <a:gd name="connsiteY3595" fmla="*/ 2689186 h 9153214"/>
              <a:gd name="connsiteX3596" fmla="*/ 7347917 w 8464028"/>
              <a:gd name="connsiteY3596" fmla="*/ 2700707 h 9153214"/>
              <a:gd name="connsiteX3597" fmla="*/ 7316311 w 8464028"/>
              <a:gd name="connsiteY3597" fmla="*/ 2735188 h 9153214"/>
              <a:gd name="connsiteX3598" fmla="*/ 7551243 w 8464028"/>
              <a:gd name="connsiteY3598" fmla="*/ 2676162 h 9153214"/>
              <a:gd name="connsiteX3599" fmla="*/ 7854290 w 8464028"/>
              <a:gd name="connsiteY3599" fmla="*/ 2485393 h 9153214"/>
              <a:gd name="connsiteX3600" fmla="*/ 8312494 w 8464028"/>
              <a:gd name="connsiteY3600" fmla="*/ 2190767 h 9153214"/>
              <a:gd name="connsiteX3601" fmla="*/ 7598823 w 8464028"/>
              <a:gd name="connsiteY3601" fmla="*/ 2197946 h 9153214"/>
              <a:gd name="connsiteX3602" fmla="*/ 7593667 w 8464028"/>
              <a:gd name="connsiteY3602" fmla="*/ 2197445 h 9153214"/>
              <a:gd name="connsiteX3603" fmla="*/ 7379947 w 8464028"/>
              <a:gd name="connsiteY3603" fmla="*/ 2173402 h 9153214"/>
              <a:gd name="connsiteX3604" fmla="*/ 7425158 w 8464028"/>
              <a:gd name="connsiteY3604" fmla="*/ 2237021 h 9153214"/>
              <a:gd name="connsiteX3605" fmla="*/ 7455075 w 8464028"/>
              <a:gd name="connsiteY3605" fmla="*/ 2238105 h 9153214"/>
              <a:gd name="connsiteX3606" fmla="*/ 7492088 w 8464028"/>
              <a:gd name="connsiteY3606" fmla="*/ 2250377 h 9153214"/>
              <a:gd name="connsiteX3607" fmla="*/ 7493188 w 8464028"/>
              <a:gd name="connsiteY3607" fmla="*/ 2263901 h 9153214"/>
              <a:gd name="connsiteX3608" fmla="*/ 7455075 w 8464028"/>
              <a:gd name="connsiteY3608" fmla="*/ 2277176 h 9153214"/>
              <a:gd name="connsiteX3609" fmla="*/ 7461159 w 8464028"/>
              <a:gd name="connsiteY3609" fmla="*/ 2285025 h 9153214"/>
              <a:gd name="connsiteX3610" fmla="*/ 7483722 w 8464028"/>
              <a:gd name="connsiteY3610" fmla="*/ 2306898 h 9153214"/>
              <a:gd name="connsiteX3611" fmla="*/ 7556230 w 8464028"/>
              <a:gd name="connsiteY3611" fmla="*/ 2299801 h 9153214"/>
              <a:gd name="connsiteX3612" fmla="*/ 7558512 w 8464028"/>
              <a:gd name="connsiteY3612" fmla="*/ 2317751 h 9153214"/>
              <a:gd name="connsiteX3613" fmla="*/ 7523864 w 8464028"/>
              <a:gd name="connsiteY3613" fmla="*/ 2333280 h 9153214"/>
              <a:gd name="connsiteX3614" fmla="*/ 7609808 w 8464028"/>
              <a:gd name="connsiteY3614" fmla="*/ 2383289 h 9153214"/>
              <a:gd name="connsiteX3615" fmla="*/ 7598907 w 8464028"/>
              <a:gd name="connsiteY3615" fmla="*/ 2408754 h 9153214"/>
              <a:gd name="connsiteX3616" fmla="*/ 7426595 w 8464028"/>
              <a:gd name="connsiteY3616" fmla="*/ 2323177 h 9153214"/>
              <a:gd name="connsiteX3617" fmla="*/ 7361016 w 8464028"/>
              <a:gd name="connsiteY3617" fmla="*/ 2241695 h 9153214"/>
              <a:gd name="connsiteX3618" fmla="*/ 7344283 w 8464028"/>
              <a:gd name="connsiteY3618" fmla="*/ 2219486 h 9153214"/>
              <a:gd name="connsiteX3619" fmla="*/ 7319946 w 8464028"/>
              <a:gd name="connsiteY3619" fmla="*/ 2165889 h 9153214"/>
              <a:gd name="connsiteX3620" fmla="*/ 7286142 w 8464028"/>
              <a:gd name="connsiteY3620" fmla="*/ 2161630 h 9153214"/>
              <a:gd name="connsiteX3621" fmla="*/ 7239324 w 8464028"/>
              <a:gd name="connsiteY3621" fmla="*/ 2156287 h 9153214"/>
              <a:gd name="connsiteX3622" fmla="*/ 7227914 w 8464028"/>
              <a:gd name="connsiteY3622" fmla="*/ 2159709 h 9153214"/>
              <a:gd name="connsiteX3623" fmla="*/ 7083575 w 8464028"/>
              <a:gd name="connsiteY3623" fmla="*/ 2147939 h 9153214"/>
              <a:gd name="connsiteX3624" fmla="*/ 7106141 w 8464028"/>
              <a:gd name="connsiteY3624" fmla="*/ 2163216 h 9153214"/>
              <a:gd name="connsiteX3625" fmla="*/ 7144589 w 8464028"/>
              <a:gd name="connsiteY3625" fmla="*/ 2184507 h 9153214"/>
              <a:gd name="connsiteX3626" fmla="*/ 7146449 w 8464028"/>
              <a:gd name="connsiteY3626" fmla="*/ 2192020 h 9153214"/>
              <a:gd name="connsiteX3627" fmla="*/ 7203577 w 8464028"/>
              <a:gd name="connsiteY3627" fmla="*/ 2203290 h 9153214"/>
              <a:gd name="connsiteX3628" fmla="*/ 7201973 w 8464028"/>
              <a:gd name="connsiteY3628" fmla="*/ 2218401 h 9153214"/>
              <a:gd name="connsiteX3629" fmla="*/ 7131324 w 8464028"/>
              <a:gd name="connsiteY3629" fmla="*/ 2218402 h 9153214"/>
              <a:gd name="connsiteX3630" fmla="*/ 7125829 w 8464028"/>
              <a:gd name="connsiteY3630" fmla="*/ 2200284 h 9153214"/>
              <a:gd name="connsiteX3631" fmla="*/ 7091266 w 8464028"/>
              <a:gd name="connsiteY3631" fmla="*/ 2195359 h 9153214"/>
              <a:gd name="connsiteX3632" fmla="*/ 7084166 w 8464028"/>
              <a:gd name="connsiteY3632" fmla="*/ 2195276 h 9153214"/>
              <a:gd name="connsiteX3633" fmla="*/ 7100307 w 8464028"/>
              <a:gd name="connsiteY3633" fmla="*/ 2214060 h 9153214"/>
              <a:gd name="connsiteX3634" fmla="*/ 7089999 w 8464028"/>
              <a:gd name="connsiteY3634" fmla="*/ 2228753 h 9153214"/>
              <a:gd name="connsiteX3635" fmla="*/ 7044194 w 8464028"/>
              <a:gd name="connsiteY3635" fmla="*/ 2220656 h 9153214"/>
              <a:gd name="connsiteX3636" fmla="*/ 7052307 w 8464028"/>
              <a:gd name="connsiteY3636" fmla="*/ 2265738 h 9153214"/>
              <a:gd name="connsiteX3637" fmla="*/ 7041152 w 8464028"/>
              <a:gd name="connsiteY3637" fmla="*/ 2273419 h 9153214"/>
              <a:gd name="connsiteX3638" fmla="*/ 6985377 w 8464028"/>
              <a:gd name="connsiteY3638" fmla="*/ 2212307 h 9153214"/>
              <a:gd name="connsiteX3639" fmla="*/ 6975321 w 8464028"/>
              <a:gd name="connsiteY3639" fmla="*/ 2139172 h 9153214"/>
              <a:gd name="connsiteX3640" fmla="*/ 6523286 w 8464028"/>
              <a:gd name="connsiteY3640" fmla="*/ 2118718 h 9153214"/>
              <a:gd name="connsiteX3641" fmla="*/ 6390355 w 8464028"/>
              <a:gd name="connsiteY3641" fmla="*/ 2124395 h 9153214"/>
              <a:gd name="connsiteX3642" fmla="*/ 6390608 w 8464028"/>
              <a:gd name="connsiteY3642" fmla="*/ 2125647 h 9153214"/>
              <a:gd name="connsiteX3643" fmla="*/ 6343198 w 8464028"/>
              <a:gd name="connsiteY3643" fmla="*/ 2167224 h 9153214"/>
              <a:gd name="connsiteX3644" fmla="*/ 6310917 w 8464028"/>
              <a:gd name="connsiteY3644" fmla="*/ 2196445 h 9153214"/>
              <a:gd name="connsiteX3645" fmla="*/ 6279818 w 8464028"/>
              <a:gd name="connsiteY3645" fmla="*/ 2211138 h 9153214"/>
              <a:gd name="connsiteX3646" fmla="*/ 6268747 w 8464028"/>
              <a:gd name="connsiteY3646" fmla="*/ 2200451 h 9153214"/>
              <a:gd name="connsiteX3647" fmla="*/ 6295199 w 8464028"/>
              <a:gd name="connsiteY3647" fmla="*/ 2168477 h 9153214"/>
              <a:gd name="connsiteX3648" fmla="*/ 6327057 w 8464028"/>
              <a:gd name="connsiteY3648" fmla="*/ 2147854 h 9153214"/>
              <a:gd name="connsiteX3649" fmla="*/ 6346410 w 8464028"/>
              <a:gd name="connsiteY3649" fmla="*/ 2128152 h 9153214"/>
              <a:gd name="connsiteX3650" fmla="*/ 6303902 w 8464028"/>
              <a:gd name="connsiteY3650" fmla="*/ 2133161 h 9153214"/>
              <a:gd name="connsiteX3651" fmla="*/ 6255986 w 8464028"/>
              <a:gd name="connsiteY3651" fmla="*/ 2173653 h 9153214"/>
              <a:gd name="connsiteX3652" fmla="*/ 6238072 w 8464028"/>
              <a:gd name="connsiteY3652" fmla="*/ 2141343 h 9153214"/>
              <a:gd name="connsiteX3653" fmla="*/ 6238663 w 8464028"/>
              <a:gd name="connsiteY3653" fmla="*/ 2140925 h 9153214"/>
              <a:gd name="connsiteX3654" fmla="*/ 6194380 w 8464028"/>
              <a:gd name="connsiteY3654" fmla="*/ 2147939 h 9153214"/>
              <a:gd name="connsiteX3655" fmla="*/ 7159886 w 8464028"/>
              <a:gd name="connsiteY3655" fmla="*/ 1768405 h 9153214"/>
              <a:gd name="connsiteX3656" fmla="*/ 7220816 w 8464028"/>
              <a:gd name="connsiteY3656" fmla="*/ 1774917 h 9153214"/>
              <a:gd name="connsiteX3657" fmla="*/ 7218788 w 8464028"/>
              <a:gd name="connsiteY3657" fmla="*/ 1792366 h 9153214"/>
              <a:gd name="connsiteX3658" fmla="*/ 7159464 w 8464028"/>
              <a:gd name="connsiteY3658" fmla="*/ 1793701 h 9153214"/>
              <a:gd name="connsiteX3659" fmla="*/ 7159886 w 8464028"/>
              <a:gd name="connsiteY3659" fmla="*/ 1768405 h 9153214"/>
              <a:gd name="connsiteX3660" fmla="*/ 6760247 w 8464028"/>
              <a:gd name="connsiteY3660" fmla="*/ 1914256 h 9153214"/>
              <a:gd name="connsiteX3661" fmla="*/ 6799374 w 8464028"/>
              <a:gd name="connsiteY3661" fmla="*/ 1906826 h 9153214"/>
              <a:gd name="connsiteX3662" fmla="*/ 6804699 w 8464028"/>
              <a:gd name="connsiteY3662" fmla="*/ 1923356 h 9153214"/>
              <a:gd name="connsiteX3663" fmla="*/ 6763459 w 8464028"/>
              <a:gd name="connsiteY3663" fmla="*/ 1936714 h 9153214"/>
              <a:gd name="connsiteX3664" fmla="*/ 6760247 w 8464028"/>
              <a:gd name="connsiteY3664" fmla="*/ 1914256 h 9153214"/>
              <a:gd name="connsiteX3665" fmla="*/ 6105310 w 8464028"/>
              <a:gd name="connsiteY3665" fmla="*/ 2162465 h 9153214"/>
              <a:gd name="connsiteX3666" fmla="*/ 6113084 w 8464028"/>
              <a:gd name="connsiteY3666" fmla="*/ 2186259 h 9153214"/>
              <a:gd name="connsiteX3667" fmla="*/ 6152042 w 8464028"/>
              <a:gd name="connsiteY3667" fmla="*/ 2155034 h 9153214"/>
              <a:gd name="connsiteX3668" fmla="*/ 6105310 w 8464028"/>
              <a:gd name="connsiteY3668" fmla="*/ 2162465 h 9153214"/>
              <a:gd name="connsiteX3669" fmla="*/ 4471604 w 8464028"/>
              <a:gd name="connsiteY3669" fmla="*/ 2783177 h 9153214"/>
              <a:gd name="connsiteX3670" fmla="*/ 4488582 w 8464028"/>
              <a:gd name="connsiteY3670" fmla="*/ 2786449 h 9153214"/>
              <a:gd name="connsiteX3671" fmla="*/ 4556865 w 8464028"/>
              <a:gd name="connsiteY3671" fmla="*/ 2843971 h 9153214"/>
              <a:gd name="connsiteX3672" fmla="*/ 4599710 w 8464028"/>
              <a:gd name="connsiteY3672" fmla="*/ 2933971 h 9153214"/>
              <a:gd name="connsiteX3673" fmla="*/ 4583231 w 8464028"/>
              <a:gd name="connsiteY3673" fmla="*/ 2942905 h 9153214"/>
              <a:gd name="connsiteX3674" fmla="*/ 4537511 w 8464028"/>
              <a:gd name="connsiteY3674" fmla="*/ 2896235 h 9153214"/>
              <a:gd name="connsiteX3675" fmla="*/ 4463735 w 8464028"/>
              <a:gd name="connsiteY3675" fmla="*/ 2822015 h 9153214"/>
              <a:gd name="connsiteX3676" fmla="*/ 4471604 w 8464028"/>
              <a:gd name="connsiteY3676" fmla="*/ 2783177 h 9153214"/>
              <a:gd name="connsiteX3677" fmla="*/ 3990658 w 8464028"/>
              <a:gd name="connsiteY3677" fmla="*/ 2954759 h 9153214"/>
              <a:gd name="connsiteX3678" fmla="*/ 4047532 w 8464028"/>
              <a:gd name="connsiteY3678" fmla="*/ 2985148 h 9153214"/>
              <a:gd name="connsiteX3679" fmla="*/ 4027927 w 8464028"/>
              <a:gd name="connsiteY3679" fmla="*/ 3021381 h 9153214"/>
              <a:gd name="connsiteX3680" fmla="*/ 3982208 w 8464028"/>
              <a:gd name="connsiteY3680" fmla="*/ 2960937 h 9153214"/>
              <a:gd name="connsiteX3681" fmla="*/ 3990658 w 8464028"/>
              <a:gd name="connsiteY3681" fmla="*/ 2954759 h 9153214"/>
              <a:gd name="connsiteX3682" fmla="*/ 5866066 w 8464028"/>
              <a:gd name="connsiteY3682" fmla="*/ 2212557 h 9153214"/>
              <a:gd name="connsiteX3683" fmla="*/ 5789162 w 8464028"/>
              <a:gd name="connsiteY3683" fmla="*/ 2309319 h 9153214"/>
              <a:gd name="connsiteX3684" fmla="*/ 5638738 w 8464028"/>
              <a:gd name="connsiteY3684" fmla="*/ 2486646 h 9153214"/>
              <a:gd name="connsiteX3685" fmla="*/ 6161506 w 8464028"/>
              <a:gd name="connsiteY3685" fmla="*/ 2343800 h 9153214"/>
              <a:gd name="connsiteX3686" fmla="*/ 6071590 w 8464028"/>
              <a:gd name="connsiteY3686" fmla="*/ 2168643 h 9153214"/>
              <a:gd name="connsiteX3687" fmla="*/ 5866066 w 8464028"/>
              <a:gd name="connsiteY3687" fmla="*/ 2212557 h 9153214"/>
              <a:gd name="connsiteX3688" fmla="*/ 5103761 w 8464028"/>
              <a:gd name="connsiteY3688" fmla="*/ 2467352 h 9153214"/>
              <a:gd name="connsiteX3689" fmla="*/ 5113013 w 8464028"/>
              <a:gd name="connsiteY3689" fmla="*/ 2468194 h 9153214"/>
              <a:gd name="connsiteX3690" fmla="*/ 5141998 w 8464028"/>
              <a:gd name="connsiteY3690" fmla="*/ 2487730 h 9153214"/>
              <a:gd name="connsiteX3691" fmla="*/ 5131520 w 8464028"/>
              <a:gd name="connsiteY3691" fmla="*/ 2503259 h 9153214"/>
              <a:gd name="connsiteX3692" fmla="*/ 5101266 w 8464028"/>
              <a:gd name="connsiteY3692" fmla="*/ 2487897 h 9153214"/>
              <a:gd name="connsiteX3693" fmla="*/ 5103761 w 8464028"/>
              <a:gd name="connsiteY3693" fmla="*/ 2467352 h 9153214"/>
              <a:gd name="connsiteX3694" fmla="*/ 7126991 w 8464028"/>
              <a:gd name="connsiteY3694" fmla="*/ 1678594 h 9153214"/>
              <a:gd name="connsiteX3695" fmla="*/ 7282593 w 8464028"/>
              <a:gd name="connsiteY3695" fmla="*/ 1647682 h 9153214"/>
              <a:gd name="connsiteX3696" fmla="*/ 7286395 w 8464028"/>
              <a:gd name="connsiteY3696" fmla="*/ 1689343 h 9153214"/>
              <a:gd name="connsiteX3697" fmla="*/ 7293326 w 8464028"/>
              <a:gd name="connsiteY3697" fmla="*/ 1700865 h 9153214"/>
              <a:gd name="connsiteX3698" fmla="*/ 7281917 w 8464028"/>
              <a:gd name="connsiteY3698" fmla="*/ 1714389 h 9153214"/>
              <a:gd name="connsiteX3699" fmla="*/ 7241521 w 8464028"/>
              <a:gd name="connsiteY3699" fmla="*/ 1699362 h 9153214"/>
              <a:gd name="connsiteX3700" fmla="*/ 7235183 w 8464028"/>
              <a:gd name="connsiteY3700" fmla="*/ 1694853 h 9153214"/>
              <a:gd name="connsiteX3701" fmla="*/ 7187098 w 8464028"/>
              <a:gd name="connsiteY3701" fmla="*/ 1705623 h 9153214"/>
              <a:gd name="connsiteX3702" fmla="*/ 7242284 w 8464028"/>
              <a:gd name="connsiteY3702" fmla="*/ 1733508 h 9153214"/>
              <a:gd name="connsiteX3703" fmla="*/ 7232480 w 8464028"/>
              <a:gd name="connsiteY3703" fmla="*/ 1749036 h 9153214"/>
              <a:gd name="connsiteX3704" fmla="*/ 7165295 w 8464028"/>
              <a:gd name="connsiteY3704" fmla="*/ 1733257 h 9153214"/>
              <a:gd name="connsiteX3705" fmla="*/ 7160056 w 8464028"/>
              <a:gd name="connsiteY3705" fmla="*/ 1714974 h 9153214"/>
              <a:gd name="connsiteX3706" fmla="*/ 7061012 w 8464028"/>
              <a:gd name="connsiteY3706" fmla="*/ 1766318 h 9153214"/>
              <a:gd name="connsiteX3707" fmla="*/ 7124815 w 8464028"/>
              <a:gd name="connsiteY3707" fmla="*/ 1790111 h 9153214"/>
              <a:gd name="connsiteX3708" fmla="*/ 7122282 w 8464028"/>
              <a:gd name="connsiteY3708" fmla="*/ 1801717 h 9153214"/>
              <a:gd name="connsiteX3709" fmla="*/ 7048083 w 8464028"/>
              <a:gd name="connsiteY3709" fmla="*/ 1791280 h 9153214"/>
              <a:gd name="connsiteX3710" fmla="*/ 7044111 w 8464028"/>
              <a:gd name="connsiteY3710" fmla="*/ 1776753 h 9153214"/>
              <a:gd name="connsiteX3711" fmla="*/ 7020618 w 8464028"/>
              <a:gd name="connsiteY3711" fmla="*/ 1791448 h 9153214"/>
              <a:gd name="connsiteX3712" fmla="*/ 7007519 w 8464028"/>
              <a:gd name="connsiteY3712" fmla="*/ 1778256 h 9153214"/>
              <a:gd name="connsiteX3713" fmla="*/ 7126991 w 8464028"/>
              <a:gd name="connsiteY3713" fmla="*/ 1678594 h 9153214"/>
              <a:gd name="connsiteX3714" fmla="*/ 6676413 w 8464028"/>
              <a:gd name="connsiteY3714" fmla="*/ 1846884 h 9153214"/>
              <a:gd name="connsiteX3715" fmla="*/ 6760753 w 8464028"/>
              <a:gd name="connsiteY3715" fmla="*/ 1849723 h 9153214"/>
              <a:gd name="connsiteX3716" fmla="*/ 6813654 w 8464028"/>
              <a:gd name="connsiteY3716" fmla="*/ 1871012 h 9153214"/>
              <a:gd name="connsiteX3717" fmla="*/ 6809770 w 8464028"/>
              <a:gd name="connsiteY3717" fmla="*/ 1890881 h 9153214"/>
              <a:gd name="connsiteX3718" fmla="*/ 6745966 w 8464028"/>
              <a:gd name="connsiteY3718" fmla="*/ 1885955 h 9153214"/>
              <a:gd name="connsiteX3719" fmla="*/ 6674641 w 8464028"/>
              <a:gd name="connsiteY3719" fmla="*/ 1870175 h 9153214"/>
              <a:gd name="connsiteX3720" fmla="*/ 6676413 w 8464028"/>
              <a:gd name="connsiteY3720" fmla="*/ 1846884 h 9153214"/>
              <a:gd name="connsiteX3721" fmla="*/ 4486236 w 8464028"/>
              <a:gd name="connsiteY3721" fmla="*/ 2685310 h 9153214"/>
              <a:gd name="connsiteX3722" fmla="*/ 4497285 w 8464028"/>
              <a:gd name="connsiteY3722" fmla="*/ 2684344 h 9153214"/>
              <a:gd name="connsiteX3723" fmla="*/ 4573341 w 8464028"/>
              <a:gd name="connsiteY3723" fmla="*/ 2736357 h 9153214"/>
              <a:gd name="connsiteX3724" fmla="*/ 4600130 w 8464028"/>
              <a:gd name="connsiteY3724" fmla="*/ 2806653 h 9153214"/>
              <a:gd name="connsiteX3725" fmla="*/ 4557877 w 8464028"/>
              <a:gd name="connsiteY3725" fmla="*/ 2794380 h 9153214"/>
              <a:gd name="connsiteX3726" fmla="*/ 4481566 w 8464028"/>
              <a:gd name="connsiteY3726" fmla="*/ 2713146 h 9153214"/>
              <a:gd name="connsiteX3727" fmla="*/ 4486236 w 8464028"/>
              <a:gd name="connsiteY3727" fmla="*/ 2685310 h 9153214"/>
              <a:gd name="connsiteX3728" fmla="*/ 3287550 w 8464028"/>
              <a:gd name="connsiteY3728" fmla="*/ 3100695 h 9153214"/>
              <a:gd name="connsiteX3729" fmla="*/ 3308761 w 8464028"/>
              <a:gd name="connsiteY3729" fmla="*/ 3107457 h 9153214"/>
              <a:gd name="connsiteX3730" fmla="*/ 3302086 w 8464028"/>
              <a:gd name="connsiteY3730" fmla="*/ 3171658 h 9153214"/>
              <a:gd name="connsiteX3731" fmla="*/ 3281465 w 8464028"/>
              <a:gd name="connsiteY3731" fmla="*/ 3235108 h 9153214"/>
              <a:gd name="connsiteX3732" fmla="*/ 3263042 w 8464028"/>
              <a:gd name="connsiteY3732" fmla="*/ 3232854 h 9153214"/>
              <a:gd name="connsiteX3733" fmla="*/ 3268367 w 8464028"/>
              <a:gd name="connsiteY3733" fmla="*/ 3161222 h 9153214"/>
              <a:gd name="connsiteX3734" fmla="*/ 3287550 w 8464028"/>
              <a:gd name="connsiteY3734" fmla="*/ 3100695 h 9153214"/>
              <a:gd name="connsiteX3735" fmla="*/ 6952495 w 8464028"/>
              <a:gd name="connsiteY3735" fmla="*/ 1651460 h 9153214"/>
              <a:gd name="connsiteX3736" fmla="*/ 7069377 w 8464028"/>
              <a:gd name="connsiteY3736" fmla="*/ 1625559 h 9153214"/>
              <a:gd name="connsiteX3737" fmla="*/ 7076139 w 8464028"/>
              <a:gd name="connsiteY3737" fmla="*/ 1655697 h 9153214"/>
              <a:gd name="connsiteX3738" fmla="*/ 7039040 w 8464028"/>
              <a:gd name="connsiteY3738" fmla="*/ 1668889 h 9153214"/>
              <a:gd name="connsiteX3739" fmla="*/ 7044026 w 8464028"/>
              <a:gd name="connsiteY3739" fmla="*/ 1669806 h 9153214"/>
              <a:gd name="connsiteX3740" fmla="*/ 7056450 w 8464028"/>
              <a:gd name="connsiteY3740" fmla="*/ 1674733 h 9153214"/>
              <a:gd name="connsiteX3741" fmla="*/ 7056279 w 8464028"/>
              <a:gd name="connsiteY3741" fmla="*/ 1674483 h 9153214"/>
              <a:gd name="connsiteX3742" fmla="*/ 7064225 w 8464028"/>
              <a:gd name="connsiteY3742" fmla="*/ 1680994 h 9153214"/>
              <a:gd name="connsiteX3743" fmla="*/ 7064815 w 8464028"/>
              <a:gd name="connsiteY3743" fmla="*/ 1681413 h 9153214"/>
              <a:gd name="connsiteX3744" fmla="*/ 7066421 w 8464028"/>
              <a:gd name="connsiteY3744" fmla="*/ 1684501 h 9153214"/>
              <a:gd name="connsiteX3745" fmla="*/ 7066927 w 8464028"/>
              <a:gd name="connsiteY3745" fmla="*/ 1685419 h 9153214"/>
              <a:gd name="connsiteX3746" fmla="*/ 7067351 w 8464028"/>
              <a:gd name="connsiteY3746" fmla="*/ 1686170 h 9153214"/>
              <a:gd name="connsiteX3747" fmla="*/ 7068112 w 8464028"/>
              <a:gd name="connsiteY3747" fmla="*/ 1692015 h 9153214"/>
              <a:gd name="connsiteX3748" fmla="*/ 7044026 w 8464028"/>
              <a:gd name="connsiteY3748" fmla="*/ 1714222 h 9153214"/>
              <a:gd name="connsiteX3749" fmla="*/ 6995518 w 8464028"/>
              <a:gd name="connsiteY3749" fmla="*/ 1690178 h 9153214"/>
              <a:gd name="connsiteX3750" fmla="*/ 6992645 w 8464028"/>
              <a:gd name="connsiteY3750" fmla="*/ 1685168 h 9153214"/>
              <a:gd name="connsiteX3751" fmla="*/ 6940502 w 8464028"/>
              <a:gd name="connsiteY3751" fmla="*/ 1702868 h 9153214"/>
              <a:gd name="connsiteX3752" fmla="*/ 6978953 w 8464028"/>
              <a:gd name="connsiteY3752" fmla="*/ 1713221 h 9153214"/>
              <a:gd name="connsiteX3753" fmla="*/ 6978616 w 8464028"/>
              <a:gd name="connsiteY3753" fmla="*/ 1732506 h 9153214"/>
              <a:gd name="connsiteX3754" fmla="*/ 6887515 w 8464028"/>
              <a:gd name="connsiteY3754" fmla="*/ 1727331 h 9153214"/>
              <a:gd name="connsiteX3755" fmla="*/ 6884558 w 8464028"/>
              <a:gd name="connsiteY3755" fmla="*/ 1724575 h 9153214"/>
              <a:gd name="connsiteX3756" fmla="*/ 6869348 w 8464028"/>
              <a:gd name="connsiteY3756" fmla="*/ 1730753 h 9153214"/>
              <a:gd name="connsiteX3757" fmla="*/ 6841883 w 8464028"/>
              <a:gd name="connsiteY3757" fmla="*/ 1744361 h 9153214"/>
              <a:gd name="connsiteX3758" fmla="*/ 6884135 w 8464028"/>
              <a:gd name="connsiteY3758" fmla="*/ 1762477 h 9153214"/>
              <a:gd name="connsiteX3759" fmla="*/ 6882954 w 8464028"/>
              <a:gd name="connsiteY3759" fmla="*/ 1777923 h 9153214"/>
              <a:gd name="connsiteX3760" fmla="*/ 6800726 w 8464028"/>
              <a:gd name="connsiteY3760" fmla="*/ 1768155 h 9153214"/>
              <a:gd name="connsiteX3761" fmla="*/ 6798951 w 8464028"/>
              <a:gd name="connsiteY3761" fmla="*/ 1766485 h 9153214"/>
              <a:gd name="connsiteX3762" fmla="*/ 6753401 w 8464028"/>
              <a:gd name="connsiteY3762" fmla="*/ 1792199 h 9153214"/>
              <a:gd name="connsiteX3763" fmla="*/ 6805544 w 8464028"/>
              <a:gd name="connsiteY3763" fmla="*/ 1795122 h 9153214"/>
              <a:gd name="connsiteX3764" fmla="*/ 6852190 w 8464028"/>
              <a:gd name="connsiteY3764" fmla="*/ 1812070 h 9153214"/>
              <a:gd name="connsiteX3765" fmla="*/ 6849742 w 8464028"/>
              <a:gd name="connsiteY3765" fmla="*/ 1833359 h 9153214"/>
              <a:gd name="connsiteX3766" fmla="*/ 6743768 w 8464028"/>
              <a:gd name="connsiteY3766" fmla="*/ 1810065 h 9153214"/>
              <a:gd name="connsiteX3767" fmla="*/ 6740218 w 8464028"/>
              <a:gd name="connsiteY3767" fmla="*/ 1799880 h 9153214"/>
              <a:gd name="connsiteX3768" fmla="*/ 6649710 w 8464028"/>
              <a:gd name="connsiteY3768" fmla="*/ 1852895 h 9153214"/>
              <a:gd name="connsiteX3769" fmla="*/ 6638639 w 8464028"/>
              <a:gd name="connsiteY3769" fmla="*/ 1840539 h 9153214"/>
              <a:gd name="connsiteX3770" fmla="*/ 6952495 w 8464028"/>
              <a:gd name="connsiteY3770" fmla="*/ 1651460 h 9153214"/>
              <a:gd name="connsiteX3771" fmla="*/ 3982472 w 8464028"/>
              <a:gd name="connsiteY3771" fmla="*/ 2791735 h 9153214"/>
              <a:gd name="connsiteX3772" fmla="*/ 3993194 w 8464028"/>
              <a:gd name="connsiteY3772" fmla="*/ 2793879 h 9153214"/>
              <a:gd name="connsiteX3773" fmla="*/ 4052772 w 8464028"/>
              <a:gd name="connsiteY3773" fmla="*/ 2853322 h 9153214"/>
              <a:gd name="connsiteX3774" fmla="*/ 4040265 w 8464028"/>
              <a:gd name="connsiteY3774" fmla="*/ 2868683 h 9153214"/>
              <a:gd name="connsiteX3775" fmla="*/ 3974095 w 8464028"/>
              <a:gd name="connsiteY3775" fmla="*/ 2815920 h 9153214"/>
              <a:gd name="connsiteX3776" fmla="*/ 3982472 w 8464028"/>
              <a:gd name="connsiteY3776" fmla="*/ 2791735 h 9153214"/>
              <a:gd name="connsiteX3777" fmla="*/ 4507678 w 8464028"/>
              <a:gd name="connsiteY3777" fmla="*/ 2574391 h 9153214"/>
              <a:gd name="connsiteX3778" fmla="*/ 4604778 w 8464028"/>
              <a:gd name="connsiteY3778" fmla="*/ 2655290 h 9153214"/>
              <a:gd name="connsiteX3779" fmla="*/ 4567848 w 8464028"/>
              <a:gd name="connsiteY3779" fmla="*/ 2676246 h 9153214"/>
              <a:gd name="connsiteX3780" fmla="*/ 4534045 w 8464028"/>
              <a:gd name="connsiteY3780" fmla="*/ 2632164 h 9153214"/>
              <a:gd name="connsiteX3781" fmla="*/ 4495932 w 8464028"/>
              <a:gd name="connsiteY3781" fmla="*/ 2593927 h 9153214"/>
              <a:gd name="connsiteX3782" fmla="*/ 4507678 w 8464028"/>
              <a:gd name="connsiteY3782" fmla="*/ 2574391 h 9153214"/>
              <a:gd name="connsiteX3783" fmla="*/ 5067652 w 8464028"/>
              <a:gd name="connsiteY3783" fmla="*/ 2356489 h 9153214"/>
              <a:gd name="connsiteX3784" fmla="*/ 5077180 w 8464028"/>
              <a:gd name="connsiteY3784" fmla="*/ 2354402 h 9153214"/>
              <a:gd name="connsiteX3785" fmla="*/ 5114786 w 8464028"/>
              <a:gd name="connsiteY3785" fmla="*/ 2381701 h 9153214"/>
              <a:gd name="connsiteX3786" fmla="*/ 5095096 w 8464028"/>
              <a:gd name="connsiteY3786" fmla="*/ 2402239 h 9153214"/>
              <a:gd name="connsiteX3787" fmla="*/ 5065603 w 8464028"/>
              <a:gd name="connsiteY3787" fmla="*/ 2365840 h 9153214"/>
              <a:gd name="connsiteX3788" fmla="*/ 5067652 w 8464028"/>
              <a:gd name="connsiteY3788" fmla="*/ 2356489 h 9153214"/>
              <a:gd name="connsiteX3789" fmla="*/ 6635937 w 8464028"/>
              <a:gd name="connsiteY3789" fmla="*/ 1694852 h 9153214"/>
              <a:gd name="connsiteX3790" fmla="*/ 6685119 w 8464028"/>
              <a:gd name="connsiteY3790" fmla="*/ 1698359 h 9153214"/>
              <a:gd name="connsiteX3791" fmla="*/ 6686218 w 8464028"/>
              <a:gd name="connsiteY3791" fmla="*/ 1715808 h 9153214"/>
              <a:gd name="connsiteX3792" fmla="*/ 6636189 w 8464028"/>
              <a:gd name="connsiteY3792" fmla="*/ 1721401 h 9153214"/>
              <a:gd name="connsiteX3793" fmla="*/ 6635937 w 8464028"/>
              <a:gd name="connsiteY3793" fmla="*/ 1694852 h 9153214"/>
              <a:gd name="connsiteX3794" fmla="*/ 6083252 w 8464028"/>
              <a:gd name="connsiteY3794" fmla="*/ 1883701 h 9153214"/>
              <a:gd name="connsiteX3795" fmla="*/ 5951418 w 8464028"/>
              <a:gd name="connsiteY3795" fmla="*/ 2109451 h 9153214"/>
              <a:gd name="connsiteX3796" fmla="*/ 5950912 w 8464028"/>
              <a:gd name="connsiteY3796" fmla="*/ 2115043 h 9153214"/>
              <a:gd name="connsiteX3797" fmla="*/ 6082321 w 8464028"/>
              <a:gd name="connsiteY3797" fmla="*/ 2075639 h 9153214"/>
              <a:gd name="connsiteX3798" fmla="*/ 6114773 w 8464028"/>
              <a:gd name="connsiteY3798" fmla="*/ 1885622 h 9153214"/>
              <a:gd name="connsiteX3799" fmla="*/ 6093899 w 8464028"/>
              <a:gd name="connsiteY3799" fmla="*/ 1888210 h 9153214"/>
              <a:gd name="connsiteX3800" fmla="*/ 6083252 w 8464028"/>
              <a:gd name="connsiteY3800" fmla="*/ 1883701 h 9153214"/>
              <a:gd name="connsiteX3801" fmla="*/ 4513088 w 8464028"/>
              <a:gd name="connsiteY3801" fmla="*/ 2465440 h 9153214"/>
              <a:gd name="connsiteX3802" fmla="*/ 4570975 w 8464028"/>
              <a:gd name="connsiteY3802" fmla="*/ 2506266 h 9153214"/>
              <a:gd name="connsiteX3803" fmla="*/ 4589737 w 8464028"/>
              <a:gd name="connsiteY3803" fmla="*/ 2537489 h 9153214"/>
              <a:gd name="connsiteX3804" fmla="*/ 4591512 w 8464028"/>
              <a:gd name="connsiteY3804" fmla="*/ 2548259 h 9153214"/>
              <a:gd name="connsiteX3805" fmla="*/ 4591764 w 8464028"/>
              <a:gd name="connsiteY3805" fmla="*/ 2547592 h 9153214"/>
              <a:gd name="connsiteX3806" fmla="*/ 4585850 w 8464028"/>
              <a:gd name="connsiteY3806" fmla="*/ 2563370 h 9153214"/>
              <a:gd name="connsiteX3807" fmla="*/ 4585765 w 8464028"/>
              <a:gd name="connsiteY3807" fmla="*/ 2563537 h 9153214"/>
              <a:gd name="connsiteX3808" fmla="*/ 4556779 w 8464028"/>
              <a:gd name="connsiteY3808" fmla="*/ 2564372 h 9153214"/>
              <a:gd name="connsiteX3809" fmla="*/ 4525172 w 8464028"/>
              <a:gd name="connsiteY3809" fmla="*/ 2520791 h 9153214"/>
              <a:gd name="connsiteX3810" fmla="*/ 4499821 w 8464028"/>
              <a:gd name="connsiteY3810" fmla="*/ 2478798 h 9153214"/>
              <a:gd name="connsiteX3811" fmla="*/ 4513088 w 8464028"/>
              <a:gd name="connsiteY3811" fmla="*/ 2465440 h 9153214"/>
              <a:gd name="connsiteX3812" fmla="*/ 5602736 w 8464028"/>
              <a:gd name="connsiteY3812" fmla="*/ 2020370 h 9153214"/>
              <a:gd name="connsiteX3813" fmla="*/ 5621583 w 8464028"/>
              <a:gd name="connsiteY3813" fmla="*/ 2029218 h 9153214"/>
              <a:gd name="connsiteX3814" fmla="*/ 5592003 w 8464028"/>
              <a:gd name="connsiteY3814" fmla="*/ 2096844 h 9153214"/>
              <a:gd name="connsiteX3815" fmla="*/ 5546033 w 8464028"/>
              <a:gd name="connsiteY3815" fmla="*/ 2165888 h 9153214"/>
              <a:gd name="connsiteX3816" fmla="*/ 5528708 w 8464028"/>
              <a:gd name="connsiteY3816" fmla="*/ 2156454 h 9153214"/>
              <a:gd name="connsiteX3817" fmla="*/ 5568173 w 8464028"/>
              <a:gd name="connsiteY3817" fmla="*/ 2069710 h 9153214"/>
              <a:gd name="connsiteX3818" fmla="*/ 5602736 w 8464028"/>
              <a:gd name="connsiteY3818" fmla="*/ 2020370 h 9153214"/>
              <a:gd name="connsiteX3819" fmla="*/ 3138325 w 8464028"/>
              <a:gd name="connsiteY3819" fmla="*/ 2953385 h 9153214"/>
              <a:gd name="connsiteX3820" fmla="*/ 3155378 w 8464028"/>
              <a:gd name="connsiteY3820" fmla="*/ 2966030 h 9153214"/>
              <a:gd name="connsiteX3821" fmla="*/ 3116252 w 8464028"/>
              <a:gd name="connsiteY3821" fmla="*/ 3105621 h 9153214"/>
              <a:gd name="connsiteX3822" fmla="*/ 3087857 w 8464028"/>
              <a:gd name="connsiteY3822" fmla="*/ 3097606 h 9153214"/>
              <a:gd name="connsiteX3823" fmla="*/ 3131716 w 8464028"/>
              <a:gd name="connsiteY3823" fmla="*/ 2959518 h 9153214"/>
              <a:gd name="connsiteX3824" fmla="*/ 3138325 w 8464028"/>
              <a:gd name="connsiteY3824" fmla="*/ 2953385 h 9153214"/>
              <a:gd name="connsiteX3825" fmla="*/ 3961322 w 8464028"/>
              <a:gd name="connsiteY3825" fmla="*/ 2632842 h 9153214"/>
              <a:gd name="connsiteX3826" fmla="*/ 3971559 w 8464028"/>
              <a:gd name="connsiteY3826" fmla="*/ 2636422 h 9153214"/>
              <a:gd name="connsiteX3827" fmla="*/ 4025392 w 8464028"/>
              <a:gd name="connsiteY3827" fmla="*/ 2684093 h 9153214"/>
              <a:gd name="connsiteX3828" fmla="*/ 4053702 w 8464028"/>
              <a:gd name="connsiteY3828" fmla="*/ 2721494 h 9153214"/>
              <a:gd name="connsiteX3829" fmla="*/ 4039674 w 8464028"/>
              <a:gd name="connsiteY3829" fmla="*/ 2736104 h 9153214"/>
              <a:gd name="connsiteX3830" fmla="*/ 3999193 w 8464028"/>
              <a:gd name="connsiteY3830" fmla="*/ 2706384 h 9153214"/>
              <a:gd name="connsiteX3831" fmla="*/ 3952967 w 8464028"/>
              <a:gd name="connsiteY3831" fmla="*/ 2656041 h 9153214"/>
              <a:gd name="connsiteX3832" fmla="*/ 3961322 w 8464028"/>
              <a:gd name="connsiteY3832" fmla="*/ 2632842 h 9153214"/>
              <a:gd name="connsiteX3833" fmla="*/ 6445962 w 8464028"/>
              <a:gd name="connsiteY3833" fmla="*/ 1668722 h 9153214"/>
              <a:gd name="connsiteX3834" fmla="*/ 6482300 w 8464028"/>
              <a:gd name="connsiteY3834" fmla="*/ 1671059 h 9153214"/>
              <a:gd name="connsiteX3835" fmla="*/ 6593513 w 8464028"/>
              <a:gd name="connsiteY3835" fmla="*/ 1702951 h 9153214"/>
              <a:gd name="connsiteX3836" fmla="*/ 6589286 w 8464028"/>
              <a:gd name="connsiteY3836" fmla="*/ 1719316 h 9153214"/>
              <a:gd name="connsiteX3837" fmla="*/ 6465314 w 8464028"/>
              <a:gd name="connsiteY3837" fmla="*/ 1717228 h 9153214"/>
              <a:gd name="connsiteX3838" fmla="*/ 6364410 w 8464028"/>
              <a:gd name="connsiteY3838" fmla="*/ 1707794 h 9153214"/>
              <a:gd name="connsiteX3839" fmla="*/ 6307873 w 8464028"/>
              <a:gd name="connsiteY3839" fmla="*/ 1743777 h 9153214"/>
              <a:gd name="connsiteX3840" fmla="*/ 6383340 w 8464028"/>
              <a:gd name="connsiteY3840" fmla="*/ 1748870 h 9153214"/>
              <a:gd name="connsiteX3841" fmla="*/ 6544329 w 8464028"/>
              <a:gd name="connsiteY3841" fmla="*/ 1769407 h 9153214"/>
              <a:gd name="connsiteX3842" fmla="*/ 6539849 w 8464028"/>
              <a:gd name="connsiteY3842" fmla="*/ 1796374 h 9153214"/>
              <a:gd name="connsiteX3843" fmla="*/ 6401848 w 8464028"/>
              <a:gd name="connsiteY3843" fmla="*/ 1793785 h 9153214"/>
              <a:gd name="connsiteX3844" fmla="*/ 6266973 w 8464028"/>
              <a:gd name="connsiteY3844" fmla="*/ 1776337 h 9153214"/>
              <a:gd name="connsiteX3845" fmla="*/ 6229027 w 8464028"/>
              <a:gd name="connsiteY3845" fmla="*/ 1813238 h 9153214"/>
              <a:gd name="connsiteX3846" fmla="*/ 6313114 w 8464028"/>
              <a:gd name="connsiteY3846" fmla="*/ 1812237 h 9153214"/>
              <a:gd name="connsiteX3847" fmla="*/ 6444102 w 8464028"/>
              <a:gd name="connsiteY3847" fmla="*/ 1827348 h 9153214"/>
              <a:gd name="connsiteX3848" fmla="*/ 6441313 w 8464028"/>
              <a:gd name="connsiteY3848" fmla="*/ 1851141 h 9153214"/>
              <a:gd name="connsiteX3849" fmla="*/ 6276184 w 8464028"/>
              <a:gd name="connsiteY3849" fmla="*/ 1862161 h 9153214"/>
              <a:gd name="connsiteX3850" fmla="*/ 6194380 w 8464028"/>
              <a:gd name="connsiteY3850" fmla="*/ 1858739 h 9153214"/>
              <a:gd name="connsiteX3851" fmla="*/ 6181196 w 8464028"/>
              <a:gd name="connsiteY3851" fmla="*/ 1877106 h 9153214"/>
              <a:gd name="connsiteX3852" fmla="*/ 6264776 w 8464028"/>
              <a:gd name="connsiteY3852" fmla="*/ 1874769 h 9153214"/>
              <a:gd name="connsiteX3853" fmla="*/ 6379285 w 8464028"/>
              <a:gd name="connsiteY3853" fmla="*/ 1898562 h 9153214"/>
              <a:gd name="connsiteX3854" fmla="*/ 6375226 w 8464028"/>
              <a:gd name="connsiteY3854" fmla="*/ 1922021 h 9153214"/>
              <a:gd name="connsiteX3855" fmla="*/ 6277030 w 8464028"/>
              <a:gd name="connsiteY3855" fmla="*/ 1915426 h 9153214"/>
              <a:gd name="connsiteX3856" fmla="*/ 6162689 w 8464028"/>
              <a:gd name="connsiteY3856" fmla="*/ 1912003 h 9153214"/>
              <a:gd name="connsiteX3857" fmla="*/ 6148491 w 8464028"/>
              <a:gd name="connsiteY3857" fmla="*/ 1946650 h 9153214"/>
              <a:gd name="connsiteX3858" fmla="*/ 6208578 w 8464028"/>
              <a:gd name="connsiteY3858" fmla="*/ 1940389 h 9153214"/>
              <a:gd name="connsiteX3859" fmla="*/ 6305424 w 8464028"/>
              <a:gd name="connsiteY3859" fmla="*/ 1955082 h 9153214"/>
              <a:gd name="connsiteX3860" fmla="*/ 6301874 w 8464028"/>
              <a:gd name="connsiteY3860" fmla="*/ 1970361 h 9153214"/>
              <a:gd name="connsiteX3861" fmla="*/ 6205874 w 8464028"/>
              <a:gd name="connsiteY3861" fmla="*/ 1968440 h 9153214"/>
              <a:gd name="connsiteX3862" fmla="*/ 6138689 w 8464028"/>
              <a:gd name="connsiteY3862" fmla="*/ 1976956 h 9153214"/>
              <a:gd name="connsiteX3863" fmla="*/ 6124407 w 8464028"/>
              <a:gd name="connsiteY3863" fmla="*/ 2066788 h 9153214"/>
              <a:gd name="connsiteX3864" fmla="*/ 6458637 w 8464028"/>
              <a:gd name="connsiteY3864" fmla="*/ 2038070 h 9153214"/>
              <a:gd name="connsiteX3865" fmla="*/ 6529793 w 8464028"/>
              <a:gd name="connsiteY3865" fmla="*/ 1934629 h 9153214"/>
              <a:gd name="connsiteX3866" fmla="*/ 6623852 w 8464028"/>
              <a:gd name="connsiteY3866" fmla="*/ 1850474 h 9153214"/>
              <a:gd name="connsiteX3867" fmla="*/ 6633739 w 8464028"/>
              <a:gd name="connsiteY3867" fmla="*/ 1860074 h 9153214"/>
              <a:gd name="connsiteX3868" fmla="*/ 6605851 w 8464028"/>
              <a:gd name="connsiteY3868" fmla="*/ 1908330 h 9153214"/>
              <a:gd name="connsiteX3869" fmla="*/ 6623512 w 8464028"/>
              <a:gd name="connsiteY3869" fmla="*/ 1904907 h 9153214"/>
              <a:gd name="connsiteX3870" fmla="*/ 6706415 w 8464028"/>
              <a:gd name="connsiteY3870" fmla="*/ 1926447 h 9153214"/>
              <a:gd name="connsiteX3871" fmla="*/ 6700837 w 8464028"/>
              <a:gd name="connsiteY3871" fmla="*/ 1944814 h 9153214"/>
              <a:gd name="connsiteX3872" fmla="*/ 6634076 w 8464028"/>
              <a:gd name="connsiteY3872" fmla="*/ 1944564 h 9153214"/>
              <a:gd name="connsiteX3873" fmla="*/ 6584892 w 8464028"/>
              <a:gd name="connsiteY3873" fmla="*/ 1933627 h 9153214"/>
              <a:gd name="connsiteX3874" fmla="*/ 6558695 w 8464028"/>
              <a:gd name="connsiteY3874" fmla="*/ 1962931 h 9153214"/>
              <a:gd name="connsiteX3875" fmla="*/ 6621062 w 8464028"/>
              <a:gd name="connsiteY3875" fmla="*/ 1956084 h 9153214"/>
              <a:gd name="connsiteX3876" fmla="*/ 6713007 w 8464028"/>
              <a:gd name="connsiteY3876" fmla="*/ 1963848 h 9153214"/>
              <a:gd name="connsiteX3877" fmla="*/ 6712584 w 8464028"/>
              <a:gd name="connsiteY3877" fmla="*/ 1985639 h 9153214"/>
              <a:gd name="connsiteX3878" fmla="*/ 6618274 w 8464028"/>
              <a:gd name="connsiteY3878" fmla="*/ 1998162 h 9153214"/>
              <a:gd name="connsiteX3879" fmla="*/ 6553200 w 8464028"/>
              <a:gd name="connsiteY3879" fmla="*/ 2001335 h 9153214"/>
              <a:gd name="connsiteX3880" fmla="*/ 6562159 w 8464028"/>
              <a:gd name="connsiteY3880" fmla="*/ 2005009 h 9153214"/>
              <a:gd name="connsiteX3881" fmla="*/ 6562160 w 8464028"/>
              <a:gd name="connsiteY3881" fmla="*/ 2021789 h 9153214"/>
              <a:gd name="connsiteX3882" fmla="*/ 6506469 w 8464028"/>
              <a:gd name="connsiteY3882" fmla="*/ 2026882 h 9153214"/>
              <a:gd name="connsiteX3883" fmla="*/ 6496919 w 8464028"/>
              <a:gd name="connsiteY3883" fmla="*/ 2038487 h 9153214"/>
              <a:gd name="connsiteX3884" fmla="*/ 6802247 w 8464028"/>
              <a:gd name="connsiteY3884" fmla="*/ 2058690 h 9153214"/>
              <a:gd name="connsiteX3885" fmla="*/ 6821261 w 8464028"/>
              <a:gd name="connsiteY3885" fmla="*/ 2026799 h 9153214"/>
              <a:gd name="connsiteX3886" fmla="*/ 6826332 w 8464028"/>
              <a:gd name="connsiteY3886" fmla="*/ 2016195 h 9153214"/>
              <a:gd name="connsiteX3887" fmla="*/ 6827262 w 8464028"/>
              <a:gd name="connsiteY3887" fmla="*/ 2015861 h 9153214"/>
              <a:gd name="connsiteX3888" fmla="*/ 6881854 w 8464028"/>
              <a:gd name="connsiteY3888" fmla="*/ 1913172 h 9153214"/>
              <a:gd name="connsiteX3889" fmla="*/ 6988166 w 8464028"/>
              <a:gd name="connsiteY3889" fmla="*/ 1798794 h 9153214"/>
              <a:gd name="connsiteX3890" fmla="*/ 7000843 w 8464028"/>
              <a:gd name="connsiteY3890" fmla="*/ 1810400 h 9153214"/>
              <a:gd name="connsiteX3891" fmla="*/ 6979884 w 8464028"/>
              <a:gd name="connsiteY3891" fmla="*/ 1860324 h 9153214"/>
              <a:gd name="connsiteX3892" fmla="*/ 7005405 w 8464028"/>
              <a:gd name="connsiteY3892" fmla="*/ 1862496 h 9153214"/>
              <a:gd name="connsiteX3893" fmla="*/ 7065153 w 8464028"/>
              <a:gd name="connsiteY3893" fmla="*/ 1882115 h 9153214"/>
              <a:gd name="connsiteX3894" fmla="*/ 7062195 w 8464028"/>
              <a:gd name="connsiteY3894" fmla="*/ 1902654 h 9153214"/>
              <a:gd name="connsiteX3895" fmla="*/ 7001095 w 8464028"/>
              <a:gd name="connsiteY3895" fmla="*/ 1905742 h 9153214"/>
              <a:gd name="connsiteX3896" fmla="*/ 6955123 w 8464028"/>
              <a:gd name="connsiteY3896" fmla="*/ 1896057 h 9153214"/>
              <a:gd name="connsiteX3897" fmla="*/ 6930532 w 8464028"/>
              <a:gd name="connsiteY3897" fmla="*/ 1927364 h 9153214"/>
              <a:gd name="connsiteX3898" fmla="*/ 6981827 w 8464028"/>
              <a:gd name="connsiteY3898" fmla="*/ 1926363 h 9153214"/>
              <a:gd name="connsiteX3899" fmla="*/ 7052984 w 8464028"/>
              <a:gd name="connsiteY3899" fmla="*/ 1939136 h 9153214"/>
              <a:gd name="connsiteX3900" fmla="*/ 7053745 w 8464028"/>
              <a:gd name="connsiteY3900" fmla="*/ 1962345 h 9153214"/>
              <a:gd name="connsiteX3901" fmla="*/ 6984362 w 8464028"/>
              <a:gd name="connsiteY3901" fmla="*/ 1972281 h 9153214"/>
              <a:gd name="connsiteX3902" fmla="*/ 6905348 w 8464028"/>
              <a:gd name="connsiteY3902" fmla="*/ 1963598 h 9153214"/>
              <a:gd name="connsiteX3903" fmla="*/ 6886080 w 8464028"/>
              <a:gd name="connsiteY3903" fmla="*/ 2000499 h 9153214"/>
              <a:gd name="connsiteX3904" fmla="*/ 6961968 w 8464028"/>
              <a:gd name="connsiteY3904" fmla="*/ 1998329 h 9153214"/>
              <a:gd name="connsiteX3905" fmla="*/ 7103774 w 8464028"/>
              <a:gd name="connsiteY3905" fmla="*/ 2018117 h 9153214"/>
              <a:gd name="connsiteX3906" fmla="*/ 7100648 w 8464028"/>
              <a:gd name="connsiteY3906" fmla="*/ 2042327 h 9153214"/>
              <a:gd name="connsiteX3907" fmla="*/ 6965939 w 8464028"/>
              <a:gd name="connsiteY3907" fmla="*/ 2043496 h 9153214"/>
              <a:gd name="connsiteX3908" fmla="*/ 6861488 w 8464028"/>
              <a:gd name="connsiteY3908" fmla="*/ 2043662 h 9153214"/>
              <a:gd name="connsiteX3909" fmla="*/ 6845769 w 8464028"/>
              <a:gd name="connsiteY3909" fmla="*/ 2063700 h 9153214"/>
              <a:gd name="connsiteX3910" fmla="*/ 7066589 w 8464028"/>
              <a:gd name="connsiteY3910" fmla="*/ 2090249 h 9153214"/>
              <a:gd name="connsiteX3911" fmla="*/ 7111125 w 8464028"/>
              <a:gd name="connsiteY3911" fmla="*/ 2096010 h 9153214"/>
              <a:gd name="connsiteX3912" fmla="*/ 7241606 w 8464028"/>
              <a:gd name="connsiteY3912" fmla="*/ 1910083 h 9153214"/>
              <a:gd name="connsiteX3913" fmla="*/ 7481355 w 8464028"/>
              <a:gd name="connsiteY3913" fmla="*/ 1782515 h 9153214"/>
              <a:gd name="connsiteX3914" fmla="*/ 7490483 w 8464028"/>
              <a:gd name="connsiteY3914" fmla="*/ 1807477 h 9153214"/>
              <a:gd name="connsiteX3915" fmla="*/ 7219382 w 8464028"/>
              <a:gd name="connsiteY3915" fmla="*/ 2006845 h 9153214"/>
              <a:gd name="connsiteX3916" fmla="*/ 7157942 w 8464028"/>
              <a:gd name="connsiteY3916" fmla="*/ 2102103 h 9153214"/>
              <a:gd name="connsiteX3917" fmla="*/ 7180168 w 8464028"/>
              <a:gd name="connsiteY3917" fmla="*/ 2105026 h 9153214"/>
              <a:gd name="connsiteX3918" fmla="*/ 7417213 w 8464028"/>
              <a:gd name="connsiteY3918" fmla="*/ 1932626 h 9153214"/>
              <a:gd name="connsiteX3919" fmla="*/ 7427947 w 8464028"/>
              <a:gd name="connsiteY3919" fmla="*/ 1952411 h 9153214"/>
              <a:gd name="connsiteX3920" fmla="*/ 7299071 w 8464028"/>
              <a:gd name="connsiteY3920" fmla="*/ 2044999 h 9153214"/>
              <a:gd name="connsiteX3921" fmla="*/ 7230030 w 8464028"/>
              <a:gd name="connsiteY3921" fmla="*/ 2111621 h 9153214"/>
              <a:gd name="connsiteX3922" fmla="*/ 7275832 w 8464028"/>
              <a:gd name="connsiteY3922" fmla="*/ 2117548 h 9153214"/>
              <a:gd name="connsiteX3923" fmla="*/ 7374455 w 8464028"/>
              <a:gd name="connsiteY3923" fmla="*/ 2031974 h 9153214"/>
              <a:gd name="connsiteX3924" fmla="*/ 7516004 w 8464028"/>
              <a:gd name="connsiteY3924" fmla="*/ 1969610 h 9153214"/>
              <a:gd name="connsiteX3925" fmla="*/ 7524455 w 8464028"/>
              <a:gd name="connsiteY3925" fmla="*/ 1991483 h 9153214"/>
              <a:gd name="connsiteX3926" fmla="*/ 7402933 w 8464028"/>
              <a:gd name="connsiteY3926" fmla="*/ 2068458 h 9153214"/>
              <a:gd name="connsiteX3927" fmla="*/ 7330594 w 8464028"/>
              <a:gd name="connsiteY3927" fmla="*/ 2123476 h 9153214"/>
              <a:gd name="connsiteX3928" fmla="*/ 7368032 w 8464028"/>
              <a:gd name="connsiteY3928" fmla="*/ 2129320 h 9153214"/>
              <a:gd name="connsiteX3929" fmla="*/ 7403101 w 8464028"/>
              <a:gd name="connsiteY3929" fmla="*/ 2133663 h 9153214"/>
              <a:gd name="connsiteX3930" fmla="*/ 7545328 w 8464028"/>
              <a:gd name="connsiteY3930" fmla="*/ 1997911 h 9153214"/>
              <a:gd name="connsiteX3931" fmla="*/ 7760572 w 8464028"/>
              <a:gd name="connsiteY3931" fmla="*/ 1903738 h 9153214"/>
              <a:gd name="connsiteX3932" fmla="*/ 7295015 w 8464028"/>
              <a:gd name="connsiteY3932" fmla="*/ 1646264 h 9153214"/>
              <a:gd name="connsiteX3933" fmla="*/ 6611343 w 8464028"/>
              <a:gd name="connsiteY3933" fmla="*/ 1618128 h 9153214"/>
              <a:gd name="connsiteX3934" fmla="*/ 6640753 w 8464028"/>
              <a:gd name="connsiteY3934" fmla="*/ 1617961 h 9153214"/>
              <a:gd name="connsiteX3935" fmla="*/ 6730923 w 8464028"/>
              <a:gd name="connsiteY3935" fmla="*/ 1635494 h 9153214"/>
              <a:gd name="connsiteX3936" fmla="*/ 6732867 w 8464028"/>
              <a:gd name="connsiteY3936" fmla="*/ 1641588 h 9153214"/>
              <a:gd name="connsiteX3937" fmla="*/ 6749937 w 8464028"/>
              <a:gd name="connsiteY3937" fmla="*/ 1628480 h 9153214"/>
              <a:gd name="connsiteX3938" fmla="*/ 6798699 w 8464028"/>
              <a:gd name="connsiteY3938" fmla="*/ 1631319 h 9153214"/>
              <a:gd name="connsiteX3939" fmla="*/ 6836981 w 8464028"/>
              <a:gd name="connsiteY3939" fmla="*/ 1641255 h 9153214"/>
              <a:gd name="connsiteX3940" fmla="*/ 6837066 w 8464028"/>
              <a:gd name="connsiteY3940" fmla="*/ 1658035 h 9153214"/>
              <a:gd name="connsiteX3941" fmla="*/ 6796164 w 8464028"/>
              <a:gd name="connsiteY3941" fmla="*/ 1663712 h 9153214"/>
              <a:gd name="connsiteX3942" fmla="*/ 6745797 w 8464028"/>
              <a:gd name="connsiteY3942" fmla="*/ 1660039 h 9153214"/>
              <a:gd name="connsiteX3943" fmla="*/ 6732359 w 8464028"/>
              <a:gd name="connsiteY3943" fmla="*/ 1643508 h 9153214"/>
              <a:gd name="connsiteX3944" fmla="*/ 6730668 w 8464028"/>
              <a:gd name="connsiteY3944" fmla="*/ 1648101 h 9153214"/>
              <a:gd name="connsiteX3945" fmla="*/ 6638302 w 8464028"/>
              <a:gd name="connsiteY3945" fmla="*/ 1658954 h 9153214"/>
              <a:gd name="connsiteX3946" fmla="*/ 6512553 w 8464028"/>
              <a:gd name="connsiteY3946" fmla="*/ 1644677 h 9153214"/>
              <a:gd name="connsiteX3947" fmla="*/ 6445962 w 8464028"/>
              <a:gd name="connsiteY3947" fmla="*/ 1668722 h 9153214"/>
              <a:gd name="connsiteX3948" fmla="*/ 6148999 w 8464028"/>
              <a:gd name="connsiteY3948" fmla="*/ 1777505 h 9153214"/>
              <a:gd name="connsiteX3949" fmla="*/ 6134548 w 8464028"/>
              <a:gd name="connsiteY3949" fmla="*/ 1800466 h 9153214"/>
              <a:gd name="connsiteX3950" fmla="*/ 6179758 w 8464028"/>
              <a:gd name="connsiteY3950" fmla="*/ 1791615 h 9153214"/>
              <a:gd name="connsiteX3951" fmla="*/ 6220492 w 8464028"/>
              <a:gd name="connsiteY3951" fmla="*/ 1752042 h 9153214"/>
              <a:gd name="connsiteX3952" fmla="*/ 6202239 w 8464028"/>
              <a:gd name="connsiteY3952" fmla="*/ 1759055 h 9153214"/>
              <a:gd name="connsiteX3953" fmla="*/ 6148999 w 8464028"/>
              <a:gd name="connsiteY3953" fmla="*/ 1777505 h 9153214"/>
              <a:gd name="connsiteX3954" fmla="*/ 3226107 w 8464028"/>
              <a:gd name="connsiteY3954" fmla="*/ 2869603 h 9153214"/>
              <a:gd name="connsiteX3955" fmla="*/ 3245549 w 8464028"/>
              <a:gd name="connsiteY3955" fmla="*/ 2881707 h 9153214"/>
              <a:gd name="connsiteX3956" fmla="*/ 3231605 w 8464028"/>
              <a:gd name="connsiteY3956" fmla="*/ 2934722 h 9153214"/>
              <a:gd name="connsiteX3957" fmla="*/ 3210815 w 8464028"/>
              <a:gd name="connsiteY3957" fmla="*/ 2931466 h 9153214"/>
              <a:gd name="connsiteX3958" fmla="*/ 3219943 w 8464028"/>
              <a:gd name="connsiteY3958" fmla="*/ 2875697 h 9153214"/>
              <a:gd name="connsiteX3959" fmla="*/ 3226107 w 8464028"/>
              <a:gd name="connsiteY3959" fmla="*/ 2869603 h 9153214"/>
              <a:gd name="connsiteX3960" fmla="*/ 1618764 w 8464028"/>
              <a:gd name="connsiteY3960" fmla="*/ 3461110 h 9153214"/>
              <a:gd name="connsiteX3961" fmla="*/ 2060321 w 8464028"/>
              <a:gd name="connsiteY3961" fmla="*/ 4549615 h 9153214"/>
              <a:gd name="connsiteX3962" fmla="*/ 2066743 w 8464028"/>
              <a:gd name="connsiteY3962" fmla="*/ 4533001 h 9153214"/>
              <a:gd name="connsiteX3963" fmla="*/ 2045108 w 8464028"/>
              <a:gd name="connsiteY3963" fmla="*/ 4415368 h 9153214"/>
              <a:gd name="connsiteX3964" fmla="*/ 1975390 w 8464028"/>
              <a:gd name="connsiteY3964" fmla="*/ 4259831 h 9153214"/>
              <a:gd name="connsiteX3965" fmla="*/ 1999728 w 8464028"/>
              <a:gd name="connsiteY3965" fmla="*/ 4244887 h 9153214"/>
              <a:gd name="connsiteX3966" fmla="*/ 2060151 w 8464028"/>
              <a:gd name="connsiteY3966" fmla="*/ 4388151 h 9153214"/>
              <a:gd name="connsiteX3967" fmla="*/ 2093111 w 8464028"/>
              <a:gd name="connsiteY3967" fmla="*/ 4473057 h 9153214"/>
              <a:gd name="connsiteX3968" fmla="*/ 2093448 w 8464028"/>
              <a:gd name="connsiteY3968" fmla="*/ 4472223 h 9153214"/>
              <a:gd name="connsiteX3969" fmla="*/ 2079842 w 8464028"/>
              <a:gd name="connsiteY3969" fmla="*/ 4372039 h 9153214"/>
              <a:gd name="connsiteX3970" fmla="*/ 2046546 w 8464028"/>
              <a:gd name="connsiteY3970" fmla="*/ 4280035 h 9153214"/>
              <a:gd name="connsiteX3971" fmla="*/ 2060151 w 8464028"/>
              <a:gd name="connsiteY3971" fmla="*/ 4270768 h 9153214"/>
              <a:gd name="connsiteX3972" fmla="*/ 2111109 w 8464028"/>
              <a:gd name="connsiteY3972" fmla="*/ 4366195 h 9153214"/>
              <a:gd name="connsiteX3973" fmla="*/ 2123365 w 8464028"/>
              <a:gd name="connsiteY3973" fmla="*/ 4404098 h 9153214"/>
              <a:gd name="connsiteX3974" fmla="*/ 2133083 w 8464028"/>
              <a:gd name="connsiteY3974" fmla="*/ 4377298 h 9153214"/>
              <a:gd name="connsiteX3975" fmla="*/ 2133844 w 8464028"/>
              <a:gd name="connsiteY3975" fmla="*/ 4373708 h 9153214"/>
              <a:gd name="connsiteX3976" fmla="*/ 2128434 w 8464028"/>
              <a:gd name="connsiteY3976" fmla="*/ 4366695 h 9153214"/>
              <a:gd name="connsiteX3977" fmla="*/ 2115420 w 8464028"/>
              <a:gd name="connsiteY3977" fmla="*/ 4310341 h 9153214"/>
              <a:gd name="connsiteX3978" fmla="*/ 2106377 w 8464028"/>
              <a:gd name="connsiteY3978" fmla="*/ 4262587 h 9153214"/>
              <a:gd name="connsiteX3979" fmla="*/ 2123618 w 8464028"/>
              <a:gd name="connsiteY3979" fmla="*/ 4252986 h 9153214"/>
              <a:gd name="connsiteX3980" fmla="*/ 2146267 w 8464028"/>
              <a:gd name="connsiteY3980" fmla="*/ 4274441 h 9153214"/>
              <a:gd name="connsiteX3981" fmla="*/ 2128941 w 8464028"/>
              <a:gd name="connsiteY3981" fmla="*/ 4102124 h 9153214"/>
              <a:gd name="connsiteX3982" fmla="*/ 2150828 w 8464028"/>
              <a:gd name="connsiteY3982" fmla="*/ 4095027 h 9153214"/>
              <a:gd name="connsiteX3983" fmla="*/ 2187759 w 8464028"/>
              <a:gd name="connsiteY3983" fmla="*/ 4339479 h 9153214"/>
              <a:gd name="connsiteX3984" fmla="*/ 2084153 w 8464028"/>
              <a:gd name="connsiteY3984" fmla="*/ 4594032 h 9153214"/>
              <a:gd name="connsiteX3985" fmla="*/ 2148042 w 8464028"/>
              <a:gd name="connsiteY3985" fmla="*/ 4711414 h 9153214"/>
              <a:gd name="connsiteX3986" fmla="*/ 2159195 w 8464028"/>
              <a:gd name="connsiteY3986" fmla="*/ 4729197 h 9153214"/>
              <a:gd name="connsiteX3987" fmla="*/ 2159956 w 8464028"/>
              <a:gd name="connsiteY3987" fmla="*/ 4733037 h 9153214"/>
              <a:gd name="connsiteX3988" fmla="*/ 2159955 w 8464028"/>
              <a:gd name="connsiteY3988" fmla="*/ 4733205 h 9153214"/>
              <a:gd name="connsiteX3989" fmla="*/ 2219365 w 8464028"/>
              <a:gd name="connsiteY3989" fmla="*/ 4833389 h 9153214"/>
              <a:gd name="connsiteX3990" fmla="*/ 2224434 w 8464028"/>
              <a:gd name="connsiteY3990" fmla="*/ 4836144 h 9153214"/>
              <a:gd name="connsiteX3991" fmla="*/ 2225281 w 8464028"/>
              <a:gd name="connsiteY3991" fmla="*/ 4836561 h 9153214"/>
              <a:gd name="connsiteX3992" fmla="*/ 2229506 w 8464028"/>
              <a:gd name="connsiteY3992" fmla="*/ 4838816 h 9153214"/>
              <a:gd name="connsiteX3993" fmla="*/ 2229083 w 8464028"/>
              <a:gd name="connsiteY3993" fmla="*/ 4839149 h 9153214"/>
              <a:gd name="connsiteX3994" fmla="*/ 2238886 w 8464028"/>
              <a:gd name="connsiteY3994" fmla="*/ 4864446 h 9153214"/>
              <a:gd name="connsiteX3995" fmla="*/ 2378072 w 8464028"/>
              <a:gd name="connsiteY3995" fmla="*/ 5081178 h 9153214"/>
              <a:gd name="connsiteX3996" fmla="*/ 2337086 w 8464028"/>
              <a:gd name="connsiteY3996" fmla="*/ 4985502 h 9153214"/>
              <a:gd name="connsiteX3997" fmla="*/ 2263225 w 8464028"/>
              <a:gd name="connsiteY3997" fmla="*/ 4816942 h 9153214"/>
              <a:gd name="connsiteX3998" fmla="*/ 2275732 w 8464028"/>
              <a:gd name="connsiteY3998" fmla="*/ 4808342 h 9153214"/>
              <a:gd name="connsiteX3999" fmla="*/ 2375282 w 8464028"/>
              <a:gd name="connsiteY3999" fmla="*/ 4953610 h 9153214"/>
              <a:gd name="connsiteX4000" fmla="*/ 2388973 w 8464028"/>
              <a:gd name="connsiteY4000" fmla="*/ 4978072 h 9153214"/>
              <a:gd name="connsiteX4001" fmla="*/ 2371648 w 8464028"/>
              <a:gd name="connsiteY4001" fmla="*/ 4915540 h 9153214"/>
              <a:gd name="connsiteX4002" fmla="*/ 2331085 w 8464028"/>
              <a:gd name="connsiteY4002" fmla="*/ 4777703 h 9153214"/>
              <a:gd name="connsiteX4003" fmla="*/ 2346804 w 8464028"/>
              <a:gd name="connsiteY4003" fmla="*/ 4771776 h 9153214"/>
              <a:gd name="connsiteX4004" fmla="*/ 2433593 w 8464028"/>
              <a:gd name="connsiteY4004" fmla="*/ 4979408 h 9153214"/>
              <a:gd name="connsiteX4005" fmla="*/ 2438326 w 8464028"/>
              <a:gd name="connsiteY4005" fmla="*/ 4965215 h 9153214"/>
              <a:gd name="connsiteX4006" fmla="*/ 2404944 w 8464028"/>
              <a:gd name="connsiteY4006" fmla="*/ 4810930 h 9153214"/>
              <a:gd name="connsiteX4007" fmla="*/ 2377480 w 8464028"/>
              <a:gd name="connsiteY4007" fmla="*/ 4687453 h 9153214"/>
              <a:gd name="connsiteX4008" fmla="*/ 2394129 w 8464028"/>
              <a:gd name="connsiteY4008" fmla="*/ 4680773 h 9153214"/>
              <a:gd name="connsiteX4009" fmla="*/ 2465031 w 8464028"/>
              <a:gd name="connsiteY4009" fmla="*/ 4880309 h 9153214"/>
              <a:gd name="connsiteX4010" fmla="*/ 2474580 w 8464028"/>
              <a:gd name="connsiteY4010" fmla="*/ 4839650 h 9153214"/>
              <a:gd name="connsiteX4011" fmla="*/ 2447453 w 8464028"/>
              <a:gd name="connsiteY4011" fmla="*/ 4714419 h 9153214"/>
              <a:gd name="connsiteX4012" fmla="*/ 2415763 w 8464028"/>
              <a:gd name="connsiteY4012" fmla="*/ 4595700 h 9153214"/>
              <a:gd name="connsiteX4013" fmla="*/ 2435199 w 8464028"/>
              <a:gd name="connsiteY4013" fmla="*/ 4589272 h 9153214"/>
              <a:gd name="connsiteX4014" fmla="*/ 2489623 w 8464028"/>
              <a:gd name="connsiteY4014" fmla="*/ 4737962 h 9153214"/>
              <a:gd name="connsiteX4015" fmla="*/ 2491567 w 8464028"/>
              <a:gd name="connsiteY4015" fmla="*/ 4682194 h 9153214"/>
              <a:gd name="connsiteX4016" fmla="*/ 2458354 w 8464028"/>
              <a:gd name="connsiteY4016" fmla="*/ 4572908 h 9153214"/>
              <a:gd name="connsiteX4017" fmla="*/ 2426664 w 8464028"/>
              <a:gd name="connsiteY4017" fmla="*/ 4458114 h 9153214"/>
              <a:gd name="connsiteX4018" fmla="*/ 2446608 w 8464028"/>
              <a:gd name="connsiteY4018" fmla="*/ 4448763 h 9153214"/>
              <a:gd name="connsiteX4019" fmla="*/ 2468326 w 8464028"/>
              <a:gd name="connsiteY4019" fmla="*/ 4484495 h 9153214"/>
              <a:gd name="connsiteX4020" fmla="*/ 2435368 w 8464028"/>
              <a:gd name="connsiteY4020" fmla="*/ 4374627 h 9153214"/>
              <a:gd name="connsiteX4021" fmla="*/ 2468241 w 8464028"/>
              <a:gd name="connsiteY4021" fmla="*/ 4357845 h 9153214"/>
              <a:gd name="connsiteX4022" fmla="*/ 2526468 w 8464028"/>
              <a:gd name="connsiteY4022" fmla="*/ 4725188 h 9153214"/>
              <a:gd name="connsiteX4023" fmla="*/ 2420325 w 8464028"/>
              <a:gd name="connsiteY4023" fmla="*/ 5146467 h 9153214"/>
              <a:gd name="connsiteX4024" fmla="*/ 2565003 w 8464028"/>
              <a:gd name="connsiteY4024" fmla="*/ 5381482 h 9153214"/>
              <a:gd name="connsiteX4025" fmla="*/ 2562807 w 8464028"/>
              <a:gd name="connsiteY4025" fmla="*/ 5370128 h 9153214"/>
              <a:gd name="connsiteX4026" fmla="*/ 2499004 w 8464028"/>
              <a:gd name="connsiteY4026" fmla="*/ 5198395 h 9153214"/>
              <a:gd name="connsiteX4027" fmla="*/ 2518355 w 8464028"/>
              <a:gd name="connsiteY4027" fmla="*/ 5188544 h 9153214"/>
              <a:gd name="connsiteX4028" fmla="*/ 2546243 w 8464028"/>
              <a:gd name="connsiteY4028" fmla="*/ 5239804 h 9153214"/>
              <a:gd name="connsiteX4029" fmla="*/ 2609117 w 8464028"/>
              <a:gd name="connsiteY4029" fmla="*/ 5395426 h 9153214"/>
              <a:gd name="connsiteX4030" fmla="*/ 2619427 w 8464028"/>
              <a:gd name="connsiteY4030" fmla="*/ 5421557 h 9153214"/>
              <a:gd name="connsiteX4031" fmla="*/ 2605229 w 8464028"/>
              <a:gd name="connsiteY4031" fmla="*/ 5336566 h 9153214"/>
              <a:gd name="connsiteX4032" fmla="*/ 2512186 w 8464028"/>
              <a:gd name="connsiteY4032" fmla="*/ 5059889 h 9153214"/>
              <a:gd name="connsiteX4033" fmla="*/ 2536609 w 8464028"/>
              <a:gd name="connsiteY4033" fmla="*/ 5049454 h 9153214"/>
              <a:gd name="connsiteX4034" fmla="*/ 2627624 w 8464028"/>
              <a:gd name="connsiteY4034" fmla="*/ 5294072 h 9153214"/>
              <a:gd name="connsiteX4035" fmla="*/ 2669879 w 8464028"/>
              <a:gd name="connsiteY4035" fmla="*/ 5484672 h 9153214"/>
              <a:gd name="connsiteX4036" fmla="*/ 2679935 w 8464028"/>
              <a:gd name="connsiteY4036" fmla="*/ 5470648 h 9153214"/>
              <a:gd name="connsiteX4037" fmla="*/ 2678160 w 8464028"/>
              <a:gd name="connsiteY4037" fmla="*/ 5467308 h 9153214"/>
              <a:gd name="connsiteX4038" fmla="*/ 2673428 w 8464028"/>
              <a:gd name="connsiteY4038" fmla="*/ 5410786 h 9153214"/>
              <a:gd name="connsiteX4039" fmla="*/ 2671569 w 8464028"/>
              <a:gd name="connsiteY4039" fmla="*/ 5348506 h 9153214"/>
              <a:gd name="connsiteX4040" fmla="*/ 2694048 w 8464028"/>
              <a:gd name="connsiteY4040" fmla="*/ 5341576 h 9153214"/>
              <a:gd name="connsiteX4041" fmla="*/ 2713907 w 8464028"/>
              <a:gd name="connsiteY4041" fmla="*/ 5423310 h 9153214"/>
              <a:gd name="connsiteX4042" fmla="*/ 2740190 w 8464028"/>
              <a:gd name="connsiteY4042" fmla="*/ 5375387 h 9153214"/>
              <a:gd name="connsiteX4043" fmla="*/ 2703091 w 8464028"/>
              <a:gd name="connsiteY4043" fmla="*/ 5195139 h 9153214"/>
              <a:gd name="connsiteX4044" fmla="*/ 2666075 w 8464028"/>
              <a:gd name="connsiteY4044" fmla="*/ 5066736 h 9153214"/>
              <a:gd name="connsiteX4045" fmla="*/ 2685259 w 8464028"/>
              <a:gd name="connsiteY4045" fmla="*/ 5058136 h 9153214"/>
              <a:gd name="connsiteX4046" fmla="*/ 2752358 w 8464028"/>
              <a:gd name="connsiteY4046" fmla="*/ 5258089 h 9153214"/>
              <a:gd name="connsiteX4047" fmla="*/ 2758697 w 8464028"/>
              <a:gd name="connsiteY4047" fmla="*/ 5288812 h 9153214"/>
              <a:gd name="connsiteX4048" fmla="*/ 2745937 w 8464028"/>
              <a:gd name="connsiteY4048" fmla="*/ 5195975 h 9153214"/>
              <a:gd name="connsiteX4049" fmla="*/ 2721428 w 8464028"/>
              <a:gd name="connsiteY4049" fmla="*/ 5064148 h 9153214"/>
              <a:gd name="connsiteX4050" fmla="*/ 2740358 w 8464028"/>
              <a:gd name="connsiteY4050" fmla="*/ 5059390 h 9153214"/>
              <a:gd name="connsiteX4051" fmla="*/ 2793937 w 8464028"/>
              <a:gd name="connsiteY4051" fmla="*/ 5218515 h 9153214"/>
              <a:gd name="connsiteX4052" fmla="*/ 2802472 w 8464028"/>
              <a:gd name="connsiteY4052" fmla="*/ 5166086 h 9153214"/>
              <a:gd name="connsiteX4053" fmla="*/ 2776021 w 8464028"/>
              <a:gd name="connsiteY4053" fmla="*/ 5052042 h 9153214"/>
              <a:gd name="connsiteX4054" fmla="*/ 2755147 w 8464028"/>
              <a:gd name="connsiteY4054" fmla="*/ 4950521 h 9153214"/>
              <a:gd name="connsiteX4055" fmla="*/ 2771880 w 8464028"/>
              <a:gd name="connsiteY4055" fmla="*/ 4943842 h 9153214"/>
              <a:gd name="connsiteX4056" fmla="*/ 2805684 w 8464028"/>
              <a:gd name="connsiteY4056" fmla="*/ 4999195 h 9153214"/>
              <a:gd name="connsiteX4057" fmla="*/ 2505002 w 8464028"/>
              <a:gd name="connsiteY4057" fmla="*/ 4304163 h 9153214"/>
              <a:gd name="connsiteX4058" fmla="*/ 2039195 w 8464028"/>
              <a:gd name="connsiteY4058" fmla="*/ 3844900 h 9153214"/>
              <a:gd name="connsiteX4059" fmla="*/ 1618764 w 8464028"/>
              <a:gd name="connsiteY4059" fmla="*/ 3461110 h 9153214"/>
              <a:gd name="connsiteX4060" fmla="*/ 4487530 w 8464028"/>
              <a:gd name="connsiteY4060" fmla="*/ 2346987 h 9153214"/>
              <a:gd name="connsiteX4061" fmla="*/ 4497960 w 8464028"/>
              <a:gd name="connsiteY4061" fmla="*/ 2347973 h 9153214"/>
              <a:gd name="connsiteX4062" fmla="*/ 4541060 w 8464028"/>
              <a:gd name="connsiteY4062" fmla="*/ 2375524 h 9153214"/>
              <a:gd name="connsiteX4063" fmla="*/ 4563369 w 8464028"/>
              <a:gd name="connsiteY4063" fmla="*/ 2413511 h 9153214"/>
              <a:gd name="connsiteX4064" fmla="*/ 4552891 w 8464028"/>
              <a:gd name="connsiteY4064" fmla="*/ 2424698 h 9153214"/>
              <a:gd name="connsiteX4065" fmla="*/ 4519595 w 8464028"/>
              <a:gd name="connsiteY4065" fmla="*/ 2414763 h 9153214"/>
              <a:gd name="connsiteX4066" fmla="*/ 4478439 w 8464028"/>
              <a:gd name="connsiteY4066" fmla="*/ 2371266 h 9153214"/>
              <a:gd name="connsiteX4067" fmla="*/ 4487530 w 8464028"/>
              <a:gd name="connsiteY4067" fmla="*/ 2346987 h 9153214"/>
              <a:gd name="connsiteX4068" fmla="*/ 5580849 w 8464028"/>
              <a:gd name="connsiteY4068" fmla="*/ 1923525 h 9153214"/>
              <a:gd name="connsiteX4069" fmla="*/ 5601724 w 8464028"/>
              <a:gd name="connsiteY4069" fmla="*/ 1934294 h 9153214"/>
              <a:gd name="connsiteX4070" fmla="*/ 5553722 w 8464028"/>
              <a:gd name="connsiteY4070" fmla="*/ 2034814 h 9153214"/>
              <a:gd name="connsiteX4071" fmla="*/ 5493552 w 8464028"/>
              <a:gd name="connsiteY4071" fmla="*/ 2117966 h 9153214"/>
              <a:gd name="connsiteX4072" fmla="*/ 5479863 w 8464028"/>
              <a:gd name="connsiteY4072" fmla="*/ 2109701 h 9153214"/>
              <a:gd name="connsiteX4073" fmla="*/ 5520848 w 8464028"/>
              <a:gd name="connsiteY4073" fmla="*/ 2014442 h 9153214"/>
              <a:gd name="connsiteX4074" fmla="*/ 5580849 w 8464028"/>
              <a:gd name="connsiteY4074" fmla="*/ 1923525 h 9153214"/>
              <a:gd name="connsiteX4075" fmla="*/ 6390946 w 8464028"/>
              <a:gd name="connsiteY4075" fmla="*/ 1602256 h 9153214"/>
              <a:gd name="connsiteX4076" fmla="*/ 6417312 w 8464028"/>
              <a:gd name="connsiteY4076" fmla="*/ 1597089 h 9153214"/>
              <a:gd name="connsiteX4077" fmla="*/ 6426270 w 8464028"/>
              <a:gd name="connsiteY4077" fmla="*/ 1609196 h 9153214"/>
              <a:gd name="connsiteX4078" fmla="*/ 6371508 w 8464028"/>
              <a:gd name="connsiteY4078" fmla="*/ 1635244 h 9153214"/>
              <a:gd name="connsiteX4079" fmla="*/ 6365592 w 8464028"/>
              <a:gd name="connsiteY4079" fmla="*/ 1613871 h 9153214"/>
              <a:gd name="connsiteX4080" fmla="*/ 6390946 w 8464028"/>
              <a:gd name="connsiteY4080" fmla="*/ 1602256 h 9153214"/>
              <a:gd name="connsiteX4081" fmla="*/ 3901839 w 8464028"/>
              <a:gd name="connsiteY4081" fmla="*/ 2541664 h 9153214"/>
              <a:gd name="connsiteX4082" fmla="*/ 3952375 w 8464028"/>
              <a:gd name="connsiteY4082" fmla="*/ 2572804 h 9153214"/>
              <a:gd name="connsiteX4083" fmla="*/ 3969530 w 8464028"/>
              <a:gd name="connsiteY4083" fmla="*/ 2608285 h 9153214"/>
              <a:gd name="connsiteX4084" fmla="*/ 3960149 w 8464028"/>
              <a:gd name="connsiteY4084" fmla="*/ 2617303 h 9153214"/>
              <a:gd name="connsiteX4085" fmla="*/ 3920346 w 8464028"/>
              <a:gd name="connsiteY4085" fmla="*/ 2596180 h 9153214"/>
              <a:gd name="connsiteX4086" fmla="*/ 3892544 w 8464028"/>
              <a:gd name="connsiteY4086" fmla="*/ 2552851 h 9153214"/>
              <a:gd name="connsiteX4087" fmla="*/ 3901839 w 8464028"/>
              <a:gd name="connsiteY4087" fmla="*/ 2541664 h 9153214"/>
              <a:gd name="connsiteX4088" fmla="*/ 1575497 w 8464028"/>
              <a:gd name="connsiteY4088" fmla="*/ 3435895 h 9153214"/>
              <a:gd name="connsiteX4089" fmla="*/ 1495553 w 8464028"/>
              <a:gd name="connsiteY4089" fmla="*/ 4499690 h 9153214"/>
              <a:gd name="connsiteX4090" fmla="*/ 1536623 w 8464028"/>
              <a:gd name="connsiteY4090" fmla="*/ 4429728 h 9153214"/>
              <a:gd name="connsiteX4091" fmla="*/ 1512539 w 8464028"/>
              <a:gd name="connsiteY4091" fmla="*/ 4416955 h 9153214"/>
              <a:gd name="connsiteX4092" fmla="*/ 1527327 w 8464028"/>
              <a:gd name="connsiteY4092" fmla="*/ 4390573 h 9153214"/>
              <a:gd name="connsiteX4093" fmla="*/ 1553017 w 8464028"/>
              <a:gd name="connsiteY4093" fmla="*/ 4401759 h 9153214"/>
              <a:gd name="connsiteX4094" fmla="*/ 1559356 w 8464028"/>
              <a:gd name="connsiteY4094" fmla="*/ 4390990 h 9153214"/>
              <a:gd name="connsiteX4095" fmla="*/ 1509750 w 8464028"/>
              <a:gd name="connsiteY4095" fmla="*/ 4349413 h 9153214"/>
              <a:gd name="connsiteX4096" fmla="*/ 1522934 w 8464028"/>
              <a:gd name="connsiteY4096" fmla="*/ 4333216 h 9153214"/>
              <a:gd name="connsiteX4097" fmla="*/ 1573131 w 8464028"/>
              <a:gd name="connsiteY4097" fmla="*/ 4365443 h 9153214"/>
              <a:gd name="connsiteX4098" fmla="*/ 1597891 w 8464028"/>
              <a:gd name="connsiteY4098" fmla="*/ 4317020 h 9153214"/>
              <a:gd name="connsiteX4099" fmla="*/ 1597215 w 8464028"/>
              <a:gd name="connsiteY4099" fmla="*/ 4316770 h 9153214"/>
              <a:gd name="connsiteX4100" fmla="*/ 1524707 w 8464028"/>
              <a:gd name="connsiteY4100" fmla="*/ 4272938 h 9153214"/>
              <a:gd name="connsiteX4101" fmla="*/ 1529272 w 8464028"/>
              <a:gd name="connsiteY4101" fmla="*/ 4263255 h 9153214"/>
              <a:gd name="connsiteX4102" fmla="*/ 1609978 w 8464028"/>
              <a:gd name="connsiteY4102" fmla="*/ 4290637 h 9153214"/>
              <a:gd name="connsiteX4103" fmla="*/ 1610315 w 8464028"/>
              <a:gd name="connsiteY4103" fmla="*/ 4290805 h 9153214"/>
              <a:gd name="connsiteX4104" fmla="*/ 1623919 w 8464028"/>
              <a:gd name="connsiteY4104" fmla="*/ 4261334 h 9153214"/>
              <a:gd name="connsiteX4105" fmla="*/ 1572707 w 8464028"/>
              <a:gd name="connsiteY4105" fmla="*/ 4223347 h 9153214"/>
              <a:gd name="connsiteX4106" fmla="*/ 1579806 w 8464028"/>
              <a:gd name="connsiteY4106" fmla="*/ 4211910 h 9153214"/>
              <a:gd name="connsiteX4107" fmla="*/ 1638371 w 8464028"/>
              <a:gd name="connsiteY4107" fmla="*/ 4239878 h 9153214"/>
              <a:gd name="connsiteX4108" fmla="*/ 1652231 w 8464028"/>
              <a:gd name="connsiteY4108" fmla="*/ 4246891 h 9153214"/>
              <a:gd name="connsiteX4109" fmla="*/ 1655526 w 8464028"/>
              <a:gd name="connsiteY4109" fmla="*/ 4248560 h 9153214"/>
              <a:gd name="connsiteX4110" fmla="*/ 1695667 w 8464028"/>
              <a:gd name="connsiteY4110" fmla="*/ 4271520 h 9153214"/>
              <a:gd name="connsiteX4111" fmla="*/ 1682315 w 8464028"/>
              <a:gd name="connsiteY4111" fmla="*/ 4294563 h 9153214"/>
              <a:gd name="connsiteX4112" fmla="*/ 1671583 w 8464028"/>
              <a:gd name="connsiteY4112" fmla="*/ 4289051 h 9153214"/>
              <a:gd name="connsiteX4113" fmla="*/ 1898403 w 8464028"/>
              <a:gd name="connsiteY4113" fmla="*/ 4726942 h 9153214"/>
              <a:gd name="connsiteX4114" fmla="*/ 2050517 w 8464028"/>
              <a:gd name="connsiteY4114" fmla="*/ 4823289 h 9153214"/>
              <a:gd name="connsiteX4115" fmla="*/ 2196294 w 8464028"/>
              <a:gd name="connsiteY4115" fmla="*/ 4902433 h 9153214"/>
              <a:gd name="connsiteX4116" fmla="*/ 2173392 w 8464028"/>
              <a:gd name="connsiteY4116" fmla="*/ 4865531 h 9153214"/>
              <a:gd name="connsiteX4117" fmla="*/ 2032771 w 8464028"/>
              <a:gd name="connsiteY4117" fmla="*/ 4779624 h 9153214"/>
              <a:gd name="connsiteX4118" fmla="*/ 1884883 w 8464028"/>
              <a:gd name="connsiteY4118" fmla="*/ 4670589 h 9153214"/>
              <a:gd name="connsiteX4119" fmla="*/ 1893669 w 8464028"/>
              <a:gd name="connsiteY4119" fmla="*/ 4658484 h 9153214"/>
              <a:gd name="connsiteX4120" fmla="*/ 2034207 w 8464028"/>
              <a:gd name="connsiteY4120" fmla="*/ 4734455 h 9153214"/>
              <a:gd name="connsiteX4121" fmla="*/ 2122096 w 8464028"/>
              <a:gd name="connsiteY4121" fmla="*/ 4781209 h 9153214"/>
              <a:gd name="connsiteX4122" fmla="*/ 2102576 w 8464028"/>
              <a:gd name="connsiteY4122" fmla="*/ 4747563 h 9153214"/>
              <a:gd name="connsiteX4123" fmla="*/ 1817020 w 8464028"/>
              <a:gd name="connsiteY4123" fmla="*/ 4517974 h 9153214"/>
              <a:gd name="connsiteX4124" fmla="*/ 1831135 w 8464028"/>
              <a:gd name="connsiteY4124" fmla="*/ 4500024 h 9153214"/>
              <a:gd name="connsiteX4125" fmla="*/ 1994911 w 8464028"/>
              <a:gd name="connsiteY4125" fmla="*/ 4622500 h 9153214"/>
              <a:gd name="connsiteX4126" fmla="*/ 2053476 w 8464028"/>
              <a:gd name="connsiteY4126" fmla="*/ 4660152 h 9153214"/>
              <a:gd name="connsiteX4127" fmla="*/ 2026349 w 8464028"/>
              <a:gd name="connsiteY4127" fmla="*/ 4609810 h 9153214"/>
              <a:gd name="connsiteX4128" fmla="*/ 2013418 w 8464028"/>
              <a:gd name="connsiteY4128" fmla="*/ 4583929 h 9153214"/>
              <a:gd name="connsiteX4129" fmla="*/ 1866627 w 8464028"/>
              <a:gd name="connsiteY4129" fmla="*/ 4474227 h 9153214"/>
              <a:gd name="connsiteX4130" fmla="*/ 1881078 w 8464028"/>
              <a:gd name="connsiteY4130" fmla="*/ 4453021 h 9153214"/>
              <a:gd name="connsiteX4131" fmla="*/ 1980291 w 8464028"/>
              <a:gd name="connsiteY4131" fmla="*/ 4517723 h 9153214"/>
              <a:gd name="connsiteX4132" fmla="*/ 1936177 w 8464028"/>
              <a:gd name="connsiteY4132" fmla="*/ 4426138 h 9153214"/>
              <a:gd name="connsiteX4133" fmla="*/ 1871951 w 8464028"/>
              <a:gd name="connsiteY4133" fmla="*/ 4388068 h 9153214"/>
              <a:gd name="connsiteX4134" fmla="*/ 1791162 w 8464028"/>
              <a:gd name="connsiteY4134" fmla="*/ 4320860 h 9153214"/>
              <a:gd name="connsiteX4135" fmla="*/ 1805698 w 8464028"/>
              <a:gd name="connsiteY4135" fmla="*/ 4301575 h 9153214"/>
              <a:gd name="connsiteX4136" fmla="*/ 1907277 w 8464028"/>
              <a:gd name="connsiteY4136" fmla="*/ 4364859 h 9153214"/>
              <a:gd name="connsiteX4137" fmla="*/ 1868149 w 8464028"/>
              <a:gd name="connsiteY4137" fmla="*/ 4277949 h 9153214"/>
              <a:gd name="connsiteX4138" fmla="*/ 1833247 w 8464028"/>
              <a:gd name="connsiteY4138" fmla="*/ 4258746 h 9153214"/>
              <a:gd name="connsiteX4139" fmla="*/ 1769021 w 8464028"/>
              <a:gd name="connsiteY4139" fmla="*/ 4218840 h 9153214"/>
              <a:gd name="connsiteX4140" fmla="*/ 1780599 w 8464028"/>
              <a:gd name="connsiteY4140" fmla="*/ 4194795 h 9153214"/>
              <a:gd name="connsiteX4141" fmla="*/ 1841866 w 8464028"/>
              <a:gd name="connsiteY4141" fmla="*/ 4217753 h 9153214"/>
              <a:gd name="connsiteX4142" fmla="*/ 1817527 w 8464028"/>
              <a:gd name="connsiteY4142" fmla="*/ 4159897 h 9153214"/>
              <a:gd name="connsiteX4143" fmla="*/ 1809838 w 8464028"/>
              <a:gd name="connsiteY4143" fmla="*/ 4164406 h 9153214"/>
              <a:gd name="connsiteX4144" fmla="*/ 1727273 w 8464028"/>
              <a:gd name="connsiteY4144" fmla="*/ 4111391 h 9153214"/>
              <a:gd name="connsiteX4145" fmla="*/ 1739951 w 8464028"/>
              <a:gd name="connsiteY4145" fmla="*/ 4095613 h 9153214"/>
              <a:gd name="connsiteX4146" fmla="*/ 1803331 w 8464028"/>
              <a:gd name="connsiteY4146" fmla="*/ 4126252 h 9153214"/>
              <a:gd name="connsiteX4147" fmla="*/ 1575497 w 8464028"/>
              <a:gd name="connsiteY4147" fmla="*/ 3435895 h 9153214"/>
              <a:gd name="connsiteX4148" fmla="*/ 6632883 w 8464028"/>
              <a:gd name="connsiteY4148" fmla="*/ 1488316 h 9153214"/>
              <a:gd name="connsiteX4149" fmla="*/ 6667542 w 8464028"/>
              <a:gd name="connsiteY4149" fmla="*/ 1479705 h 9153214"/>
              <a:gd name="connsiteX4150" fmla="*/ 6675316 w 8464028"/>
              <a:gd name="connsiteY4150" fmla="*/ 1496403 h 9153214"/>
              <a:gd name="connsiteX4151" fmla="*/ 6608725 w 8464028"/>
              <a:gd name="connsiteY4151" fmla="*/ 1522284 h 9153214"/>
              <a:gd name="connsiteX4152" fmla="*/ 6601709 w 8464028"/>
              <a:gd name="connsiteY4152" fmla="*/ 1506506 h 9153214"/>
              <a:gd name="connsiteX4153" fmla="*/ 6632883 w 8464028"/>
              <a:gd name="connsiteY4153" fmla="*/ 1488316 h 9153214"/>
              <a:gd name="connsiteX4154" fmla="*/ 6503476 w 8464028"/>
              <a:gd name="connsiteY4154" fmla="*/ 1507570 h 9153214"/>
              <a:gd name="connsiteX4155" fmla="*/ 6553963 w 8464028"/>
              <a:gd name="connsiteY4155" fmla="*/ 1496402 h 9153214"/>
              <a:gd name="connsiteX4156" fmla="*/ 6559963 w 8464028"/>
              <a:gd name="connsiteY4156" fmla="*/ 1511931 h 9153214"/>
              <a:gd name="connsiteX4157" fmla="*/ 6462441 w 8464028"/>
              <a:gd name="connsiteY4157" fmla="*/ 1553591 h 9153214"/>
              <a:gd name="connsiteX4158" fmla="*/ 6366691 w 8464028"/>
              <a:gd name="connsiteY4158" fmla="*/ 1592329 h 9153214"/>
              <a:gd name="connsiteX4159" fmla="*/ 6362044 w 8464028"/>
              <a:gd name="connsiteY4159" fmla="*/ 1583731 h 9153214"/>
              <a:gd name="connsiteX4160" fmla="*/ 6503476 w 8464028"/>
              <a:gd name="connsiteY4160" fmla="*/ 1507570 h 9153214"/>
              <a:gd name="connsiteX4161" fmla="*/ 5511638 w 8464028"/>
              <a:gd name="connsiteY4161" fmla="*/ 1865166 h 9153214"/>
              <a:gd name="connsiteX4162" fmla="*/ 5531329 w 8464028"/>
              <a:gd name="connsiteY4162" fmla="*/ 1873182 h 9153214"/>
              <a:gd name="connsiteX4163" fmla="*/ 5502172 w 8464028"/>
              <a:gd name="connsiteY4163" fmla="*/ 1945065 h 9153214"/>
              <a:gd name="connsiteX4164" fmla="*/ 5462623 w 8464028"/>
              <a:gd name="connsiteY4164" fmla="*/ 1989730 h 9153214"/>
              <a:gd name="connsiteX4165" fmla="*/ 5451552 w 8464028"/>
              <a:gd name="connsiteY4165" fmla="*/ 1983218 h 9153214"/>
              <a:gd name="connsiteX4166" fmla="*/ 5476483 w 8464028"/>
              <a:gd name="connsiteY4166" fmla="*/ 1911670 h 9153214"/>
              <a:gd name="connsiteX4167" fmla="*/ 5511638 w 8464028"/>
              <a:gd name="connsiteY4167" fmla="*/ 1865166 h 9153214"/>
              <a:gd name="connsiteX4168" fmla="*/ 4448946 w 8464028"/>
              <a:gd name="connsiteY4168" fmla="*/ 2248747 h 9153214"/>
              <a:gd name="connsiteX4169" fmla="*/ 4459678 w 8464028"/>
              <a:gd name="connsiteY4169" fmla="*/ 2245284 h 9153214"/>
              <a:gd name="connsiteX4170" fmla="*/ 4524328 w 8464028"/>
              <a:gd name="connsiteY4170" fmla="*/ 2288781 h 9153214"/>
              <a:gd name="connsiteX4171" fmla="*/ 4490101 w 8464028"/>
              <a:gd name="connsiteY4171" fmla="*/ 2309736 h 9153214"/>
              <a:gd name="connsiteX4172" fmla="*/ 4450468 w 8464028"/>
              <a:gd name="connsiteY4172" fmla="*/ 2276090 h 9153214"/>
              <a:gd name="connsiteX4173" fmla="*/ 4448946 w 8464028"/>
              <a:gd name="connsiteY4173" fmla="*/ 2248747 h 9153214"/>
              <a:gd name="connsiteX4174" fmla="*/ 6454497 w 8464028"/>
              <a:gd name="connsiteY4174" fmla="*/ 1476283 h 9153214"/>
              <a:gd name="connsiteX4175" fmla="*/ 6513313 w 8464028"/>
              <a:gd name="connsiteY4175" fmla="*/ 1462675 h 9153214"/>
              <a:gd name="connsiteX4176" fmla="*/ 6518552 w 8464028"/>
              <a:gd name="connsiteY4176" fmla="*/ 1478705 h 9153214"/>
              <a:gd name="connsiteX4177" fmla="*/ 6458553 w 8464028"/>
              <a:gd name="connsiteY4177" fmla="*/ 1495903 h 9153214"/>
              <a:gd name="connsiteX4178" fmla="*/ 6454497 w 8464028"/>
              <a:gd name="connsiteY4178" fmla="*/ 1476283 h 9153214"/>
              <a:gd name="connsiteX4179" fmla="*/ 6886249 w 8464028"/>
              <a:gd name="connsiteY4179" fmla="*/ 1284179 h 9153214"/>
              <a:gd name="connsiteX4180" fmla="*/ 6933657 w 8464028"/>
              <a:gd name="connsiteY4180" fmla="*/ 1275997 h 9153214"/>
              <a:gd name="connsiteX4181" fmla="*/ 6940925 w 8464028"/>
              <a:gd name="connsiteY4181" fmla="*/ 1292944 h 9153214"/>
              <a:gd name="connsiteX4182" fmla="*/ 6821431 w 8464028"/>
              <a:gd name="connsiteY4182" fmla="*/ 1330180 h 9153214"/>
              <a:gd name="connsiteX4183" fmla="*/ 6816700 w 8464028"/>
              <a:gd name="connsiteY4183" fmla="*/ 1312230 h 9153214"/>
              <a:gd name="connsiteX4184" fmla="*/ 6886249 w 8464028"/>
              <a:gd name="connsiteY4184" fmla="*/ 1284179 h 9153214"/>
              <a:gd name="connsiteX4185" fmla="*/ 6666106 w 8464028"/>
              <a:gd name="connsiteY4185" fmla="*/ 1356813 h 9153214"/>
              <a:gd name="connsiteX4186" fmla="*/ 6728133 w 8464028"/>
              <a:gd name="connsiteY4186" fmla="*/ 1334857 h 9153214"/>
              <a:gd name="connsiteX4187" fmla="*/ 6775373 w 8464028"/>
              <a:gd name="connsiteY4187" fmla="*/ 1334772 h 9153214"/>
              <a:gd name="connsiteX4188" fmla="*/ 6778330 w 8464028"/>
              <a:gd name="connsiteY4188" fmla="*/ 1344123 h 9153214"/>
              <a:gd name="connsiteX4189" fmla="*/ 6747402 w 8464028"/>
              <a:gd name="connsiteY4189" fmla="*/ 1366748 h 9153214"/>
              <a:gd name="connsiteX4190" fmla="*/ 6673458 w 8464028"/>
              <a:gd name="connsiteY4190" fmla="*/ 1382361 h 9153214"/>
              <a:gd name="connsiteX4191" fmla="*/ 6666106 w 8464028"/>
              <a:gd name="connsiteY4191" fmla="*/ 1356813 h 9153214"/>
              <a:gd name="connsiteX4192" fmla="*/ 5461355 w 8464028"/>
              <a:gd name="connsiteY4192" fmla="*/ 1795788 h 9153214"/>
              <a:gd name="connsiteX4193" fmla="*/ 5477917 w 8464028"/>
              <a:gd name="connsiteY4193" fmla="*/ 1805807 h 9153214"/>
              <a:gd name="connsiteX4194" fmla="*/ 5451721 w 8464028"/>
              <a:gd name="connsiteY4194" fmla="*/ 1857151 h 9153214"/>
              <a:gd name="connsiteX4195" fmla="*/ 5428227 w 8464028"/>
              <a:gd name="connsiteY4195" fmla="*/ 1844545 h 9153214"/>
              <a:gd name="connsiteX4196" fmla="*/ 5461355 w 8464028"/>
              <a:gd name="connsiteY4196" fmla="*/ 1795788 h 9153214"/>
              <a:gd name="connsiteX4197" fmla="*/ 5006447 w 8464028"/>
              <a:gd name="connsiteY4197" fmla="*/ 1957984 h 9153214"/>
              <a:gd name="connsiteX4198" fmla="*/ 5015152 w 8464028"/>
              <a:gd name="connsiteY4198" fmla="*/ 1957671 h 9153214"/>
              <a:gd name="connsiteX4199" fmla="*/ 5057997 w 8464028"/>
              <a:gd name="connsiteY4199" fmla="*/ 1984637 h 9153214"/>
              <a:gd name="connsiteX4200" fmla="*/ 5098984 w 8464028"/>
              <a:gd name="connsiteY4200" fmla="*/ 2021371 h 9153214"/>
              <a:gd name="connsiteX4201" fmla="*/ 5104562 w 8464028"/>
              <a:gd name="connsiteY4201" fmla="*/ 2032725 h 9153214"/>
              <a:gd name="connsiteX4202" fmla="*/ 5104646 w 8464028"/>
              <a:gd name="connsiteY4202" fmla="*/ 2033561 h 9153214"/>
              <a:gd name="connsiteX4203" fmla="*/ 5102617 w 8464028"/>
              <a:gd name="connsiteY4203" fmla="*/ 2043912 h 9153214"/>
              <a:gd name="connsiteX4204" fmla="*/ 5102195 w 8464028"/>
              <a:gd name="connsiteY4204" fmla="*/ 2045832 h 9153214"/>
              <a:gd name="connsiteX4205" fmla="*/ 5102026 w 8464028"/>
              <a:gd name="connsiteY4205" fmla="*/ 2044664 h 9153214"/>
              <a:gd name="connsiteX4206" fmla="*/ 5069744 w 8464028"/>
              <a:gd name="connsiteY4206" fmla="*/ 2050008 h 9153214"/>
              <a:gd name="connsiteX4207" fmla="*/ 5034081 w 8464028"/>
              <a:gd name="connsiteY4207" fmla="*/ 2010936 h 9153214"/>
              <a:gd name="connsiteX4208" fmla="*/ 5005348 w 8464028"/>
              <a:gd name="connsiteY4208" fmla="*/ 1965935 h 9153214"/>
              <a:gd name="connsiteX4209" fmla="*/ 5006447 w 8464028"/>
              <a:gd name="connsiteY4209" fmla="*/ 1957984 h 9153214"/>
              <a:gd name="connsiteX4210" fmla="*/ 5528876 w 8464028"/>
              <a:gd name="connsiteY4210" fmla="*/ 1706624 h 9153214"/>
              <a:gd name="connsiteX4211" fmla="*/ 5544255 w 8464028"/>
              <a:gd name="connsiteY4211" fmla="*/ 1713304 h 9153214"/>
              <a:gd name="connsiteX4212" fmla="*/ 5512228 w 8464028"/>
              <a:gd name="connsiteY4212" fmla="*/ 1770242 h 9153214"/>
              <a:gd name="connsiteX4213" fmla="*/ 5502003 w 8464028"/>
              <a:gd name="connsiteY4213" fmla="*/ 1765817 h 9153214"/>
              <a:gd name="connsiteX4214" fmla="*/ 5528876 w 8464028"/>
              <a:gd name="connsiteY4214" fmla="*/ 1706624 h 9153214"/>
              <a:gd name="connsiteX4215" fmla="*/ 5397299 w 8464028"/>
              <a:gd name="connsiteY4215" fmla="*/ 1708462 h 9153214"/>
              <a:gd name="connsiteX4216" fmla="*/ 5412848 w 8464028"/>
              <a:gd name="connsiteY4216" fmla="*/ 1720817 h 9153214"/>
              <a:gd name="connsiteX4217" fmla="*/ 5375579 w 8464028"/>
              <a:gd name="connsiteY4217" fmla="*/ 1787023 h 9153214"/>
              <a:gd name="connsiteX4218" fmla="*/ 5347353 w 8464028"/>
              <a:gd name="connsiteY4218" fmla="*/ 1763063 h 9153214"/>
              <a:gd name="connsiteX4219" fmla="*/ 5397299 w 8464028"/>
              <a:gd name="connsiteY4219" fmla="*/ 1708462 h 9153214"/>
              <a:gd name="connsiteX4220" fmla="*/ 7056195 w 8464028"/>
              <a:gd name="connsiteY4220" fmla="*/ 1023448 h 9153214"/>
              <a:gd name="connsiteX4221" fmla="*/ 7068027 w 8464028"/>
              <a:gd name="connsiteY4221" fmla="*/ 1040313 h 9153214"/>
              <a:gd name="connsiteX4222" fmla="*/ 6963911 w 8464028"/>
              <a:gd name="connsiteY4222" fmla="*/ 1106518 h 9153214"/>
              <a:gd name="connsiteX4223" fmla="*/ 6860390 w 8464028"/>
              <a:gd name="connsiteY4223" fmla="*/ 1136073 h 9153214"/>
              <a:gd name="connsiteX4224" fmla="*/ 6855826 w 8464028"/>
              <a:gd name="connsiteY4224" fmla="*/ 1116203 h 9153214"/>
              <a:gd name="connsiteX4225" fmla="*/ 6939066 w 8464028"/>
              <a:gd name="connsiteY4225" fmla="*/ 1085313 h 9153214"/>
              <a:gd name="connsiteX4226" fmla="*/ 7022475 w 8464028"/>
              <a:gd name="connsiteY4226" fmla="*/ 1040313 h 9153214"/>
              <a:gd name="connsiteX4227" fmla="*/ 7056195 w 8464028"/>
              <a:gd name="connsiteY4227" fmla="*/ 1023448 h 9153214"/>
              <a:gd name="connsiteX4228" fmla="*/ 4983155 w 8464028"/>
              <a:gd name="connsiteY4228" fmla="*/ 1818612 h 9153214"/>
              <a:gd name="connsiteX4229" fmla="*/ 4997236 w 8464028"/>
              <a:gd name="connsiteY4229" fmla="*/ 1815743 h 9153214"/>
              <a:gd name="connsiteX4230" fmla="*/ 5088757 w 8464028"/>
              <a:gd name="connsiteY4230" fmla="*/ 1887958 h 9153214"/>
              <a:gd name="connsiteX4231" fmla="*/ 5094927 w 8464028"/>
              <a:gd name="connsiteY4231" fmla="*/ 1907412 h 9153214"/>
              <a:gd name="connsiteX4232" fmla="*/ 5080813 w 8464028"/>
              <a:gd name="connsiteY4232" fmla="*/ 1922689 h 9153214"/>
              <a:gd name="connsiteX4233" fmla="*/ 5060364 w 8464028"/>
              <a:gd name="connsiteY4233" fmla="*/ 1918097 h 9153214"/>
              <a:gd name="connsiteX4234" fmla="*/ 4981940 w 8464028"/>
              <a:gd name="connsiteY4234" fmla="*/ 1833191 h 9153214"/>
              <a:gd name="connsiteX4235" fmla="*/ 4983155 w 8464028"/>
              <a:gd name="connsiteY4235" fmla="*/ 1818612 h 9153214"/>
              <a:gd name="connsiteX4236" fmla="*/ 6669147 w 8464028"/>
              <a:gd name="connsiteY4236" fmla="*/ 1159533 h 9153214"/>
              <a:gd name="connsiteX4237" fmla="*/ 6766247 w 8464028"/>
              <a:gd name="connsiteY4237" fmla="*/ 1131313 h 9153214"/>
              <a:gd name="connsiteX4238" fmla="*/ 6782134 w 8464028"/>
              <a:gd name="connsiteY4238" fmla="*/ 1138578 h 9153214"/>
              <a:gd name="connsiteX4239" fmla="*/ 6785174 w 8464028"/>
              <a:gd name="connsiteY4239" fmla="*/ 1151518 h 9153214"/>
              <a:gd name="connsiteX4240" fmla="*/ 6773852 w 8464028"/>
              <a:gd name="connsiteY4240" fmla="*/ 1164960 h 9153214"/>
              <a:gd name="connsiteX4241" fmla="*/ 6674216 w 8464028"/>
              <a:gd name="connsiteY4241" fmla="*/ 1182659 h 9153214"/>
              <a:gd name="connsiteX4242" fmla="*/ 6669147 w 8464028"/>
              <a:gd name="connsiteY4242" fmla="*/ 1159533 h 9153214"/>
              <a:gd name="connsiteX4243" fmla="*/ 4950831 w 8464028"/>
              <a:gd name="connsiteY4243" fmla="*/ 1788477 h 9153214"/>
              <a:gd name="connsiteX4244" fmla="*/ 4961320 w 8464028"/>
              <a:gd name="connsiteY4244" fmla="*/ 1786273 h 9153214"/>
              <a:gd name="connsiteX4245" fmla="*/ 4968334 w 8464028"/>
              <a:gd name="connsiteY4245" fmla="*/ 1787358 h 9153214"/>
              <a:gd name="connsiteX4246" fmla="*/ 4982447 w 8464028"/>
              <a:gd name="connsiteY4246" fmla="*/ 1798293 h 9153214"/>
              <a:gd name="connsiteX4247" fmla="*/ 4983630 w 8464028"/>
              <a:gd name="connsiteY4247" fmla="*/ 1802301 h 9153214"/>
              <a:gd name="connsiteX4248" fmla="*/ 4977207 w 8464028"/>
              <a:gd name="connsiteY4248" fmla="*/ 1818666 h 9153214"/>
              <a:gd name="connsiteX4249" fmla="*/ 4972474 w 8464028"/>
              <a:gd name="connsiteY4249" fmla="*/ 1821086 h 9153214"/>
              <a:gd name="connsiteX4250" fmla="*/ 4955066 w 8464028"/>
              <a:gd name="connsiteY4250" fmla="*/ 1818748 h 9153214"/>
              <a:gd name="connsiteX4251" fmla="*/ 4950249 w 8464028"/>
              <a:gd name="connsiteY4251" fmla="*/ 1815409 h 9153214"/>
              <a:gd name="connsiteX4252" fmla="*/ 4950831 w 8464028"/>
              <a:gd name="connsiteY4252" fmla="*/ 1788477 h 9153214"/>
              <a:gd name="connsiteX4253" fmla="*/ 5386989 w 8464028"/>
              <a:gd name="connsiteY4253" fmla="*/ 1527879 h 9153214"/>
              <a:gd name="connsiteX4254" fmla="*/ 5404988 w 8464028"/>
              <a:gd name="connsiteY4254" fmla="*/ 1537061 h 9153214"/>
              <a:gd name="connsiteX4255" fmla="*/ 5376424 w 8464028"/>
              <a:gd name="connsiteY4255" fmla="*/ 1590828 h 9153214"/>
              <a:gd name="connsiteX4256" fmla="*/ 5358255 w 8464028"/>
              <a:gd name="connsiteY4256" fmla="*/ 1578387 h 9153214"/>
              <a:gd name="connsiteX4257" fmla="*/ 5386989 w 8464028"/>
              <a:gd name="connsiteY4257" fmla="*/ 1527879 h 9153214"/>
              <a:gd name="connsiteX4258" fmla="*/ 4953291 w 8464028"/>
              <a:gd name="connsiteY4258" fmla="*/ 1609779 h 9153214"/>
              <a:gd name="connsiteX4259" fmla="*/ 5035010 w 8464028"/>
              <a:gd name="connsiteY4259" fmla="*/ 1686170 h 9153214"/>
              <a:gd name="connsiteX4260" fmla="*/ 5017854 w 8464028"/>
              <a:gd name="connsiteY4260" fmla="*/ 1694686 h 9153214"/>
              <a:gd name="connsiteX4261" fmla="*/ 4985066 w 8464028"/>
              <a:gd name="connsiteY4261" fmla="*/ 1663545 h 9153214"/>
              <a:gd name="connsiteX4262" fmla="*/ 4946698 w 8464028"/>
              <a:gd name="connsiteY4262" fmla="*/ 1626977 h 9153214"/>
              <a:gd name="connsiteX4263" fmla="*/ 4953291 w 8464028"/>
              <a:gd name="connsiteY4263" fmla="*/ 1609779 h 9153214"/>
              <a:gd name="connsiteX4264" fmla="*/ 5337635 w 8464028"/>
              <a:gd name="connsiteY4264" fmla="*/ 1450571 h 9153214"/>
              <a:gd name="connsiteX4265" fmla="*/ 5354537 w 8464028"/>
              <a:gd name="connsiteY4265" fmla="*/ 1460672 h 9153214"/>
              <a:gd name="connsiteX4266" fmla="*/ 5319128 w 8464028"/>
              <a:gd name="connsiteY4266" fmla="*/ 1519364 h 9153214"/>
              <a:gd name="connsiteX4267" fmla="*/ 5303833 w 8464028"/>
              <a:gd name="connsiteY4267" fmla="*/ 1511348 h 9153214"/>
              <a:gd name="connsiteX4268" fmla="*/ 5337635 w 8464028"/>
              <a:gd name="connsiteY4268" fmla="*/ 1450571 h 9153214"/>
              <a:gd name="connsiteX4269" fmla="*/ 5016563 w 8464028"/>
              <a:gd name="connsiteY4269" fmla="*/ 1573453 h 9153214"/>
              <a:gd name="connsiteX4270" fmla="*/ 5027659 w 8464028"/>
              <a:gd name="connsiteY4270" fmla="*/ 1576468 h 9153214"/>
              <a:gd name="connsiteX4271" fmla="*/ 5069659 w 8464028"/>
              <a:gd name="connsiteY4271" fmla="*/ 1617210 h 9153214"/>
              <a:gd name="connsiteX4272" fmla="*/ 5048784 w 8464028"/>
              <a:gd name="connsiteY4272" fmla="*/ 1638249 h 9153214"/>
              <a:gd name="connsiteX4273" fmla="*/ 5005095 w 8464028"/>
              <a:gd name="connsiteY4273" fmla="*/ 1598341 h 9153214"/>
              <a:gd name="connsiteX4274" fmla="*/ 5016563 w 8464028"/>
              <a:gd name="connsiteY4274" fmla="*/ 1573453 h 9153214"/>
              <a:gd name="connsiteX4275" fmla="*/ 2892727 w 8464028"/>
              <a:gd name="connsiteY4275" fmla="*/ 2371601 h 9153214"/>
              <a:gd name="connsiteX4276" fmla="*/ 2895515 w 8464028"/>
              <a:gd name="connsiteY4276" fmla="*/ 2444736 h 9153214"/>
              <a:gd name="connsiteX4277" fmla="*/ 2899318 w 8464028"/>
              <a:gd name="connsiteY4277" fmla="*/ 2521961 h 9153214"/>
              <a:gd name="connsiteX4278" fmla="*/ 2909543 w 8464028"/>
              <a:gd name="connsiteY4278" fmla="*/ 2671403 h 9153214"/>
              <a:gd name="connsiteX4279" fmla="*/ 2963207 w 8464028"/>
              <a:gd name="connsiteY4279" fmla="*/ 3094934 h 9153214"/>
              <a:gd name="connsiteX4280" fmla="*/ 3053040 w 8464028"/>
              <a:gd name="connsiteY4280" fmla="*/ 3486823 h 9153214"/>
              <a:gd name="connsiteX4281" fmla="*/ 3061067 w 8464028"/>
              <a:gd name="connsiteY4281" fmla="*/ 3512036 h 9153214"/>
              <a:gd name="connsiteX4282" fmla="*/ 3071546 w 8464028"/>
              <a:gd name="connsiteY4282" fmla="*/ 3516796 h 9153214"/>
              <a:gd name="connsiteX4283" fmla="*/ 3116758 w 8464028"/>
              <a:gd name="connsiteY4283" fmla="*/ 3456100 h 9153214"/>
              <a:gd name="connsiteX4284" fmla="*/ 3164336 w 8464028"/>
              <a:gd name="connsiteY4284" fmla="*/ 3403754 h 9153214"/>
              <a:gd name="connsiteX4285" fmla="*/ 3177774 w 8464028"/>
              <a:gd name="connsiteY4285" fmla="*/ 3413188 h 9153214"/>
              <a:gd name="connsiteX4286" fmla="*/ 3133998 w 8464028"/>
              <a:gd name="connsiteY4286" fmla="*/ 3504355 h 9153214"/>
              <a:gd name="connsiteX4287" fmla="*/ 3078560 w 8464028"/>
              <a:gd name="connsiteY4287" fmla="*/ 3567054 h 9153214"/>
              <a:gd name="connsiteX4288" fmla="*/ 3131547 w 8464028"/>
              <a:gd name="connsiteY4288" fmla="*/ 3714660 h 9153214"/>
              <a:gd name="connsiteX4289" fmla="*/ 3182505 w 8464028"/>
              <a:gd name="connsiteY4289" fmla="*/ 3855420 h 9153214"/>
              <a:gd name="connsiteX4290" fmla="*/ 3218507 w 8464028"/>
              <a:gd name="connsiteY4290" fmla="*/ 3762916 h 9153214"/>
              <a:gd name="connsiteX4291" fmla="*/ 3283577 w 8464028"/>
              <a:gd name="connsiteY4291" fmla="*/ 3606544 h 9153214"/>
              <a:gd name="connsiteX4292" fmla="*/ 3307071 w 8464028"/>
              <a:gd name="connsiteY4292" fmla="*/ 3615226 h 9153214"/>
              <a:gd name="connsiteX4293" fmla="*/ 3259492 w 8464028"/>
              <a:gd name="connsiteY4293" fmla="*/ 3762582 h 9153214"/>
              <a:gd name="connsiteX4294" fmla="*/ 3199661 w 8464028"/>
              <a:gd name="connsiteY4294" fmla="*/ 3896412 h 9153214"/>
              <a:gd name="connsiteX4295" fmla="*/ 3316535 w 8464028"/>
              <a:gd name="connsiteY4295" fmla="*/ 4153802 h 9153214"/>
              <a:gd name="connsiteX4296" fmla="*/ 3326931 w 8464028"/>
              <a:gd name="connsiteY4296" fmla="*/ 4092523 h 9153214"/>
              <a:gd name="connsiteX4297" fmla="*/ 3295323 w 8464028"/>
              <a:gd name="connsiteY4297" fmla="*/ 3992005 h 9153214"/>
              <a:gd name="connsiteX4298" fmla="*/ 3277409 w 8464028"/>
              <a:gd name="connsiteY4298" fmla="*/ 3887645 h 9153214"/>
              <a:gd name="connsiteX4299" fmla="*/ 3298958 w 8464028"/>
              <a:gd name="connsiteY4299" fmla="*/ 3884556 h 9153214"/>
              <a:gd name="connsiteX4300" fmla="*/ 3330480 w 8464028"/>
              <a:gd name="connsiteY4300" fmla="*/ 3968293 h 9153214"/>
              <a:gd name="connsiteX4301" fmla="*/ 3343409 w 8464028"/>
              <a:gd name="connsiteY4301" fmla="*/ 4019472 h 9153214"/>
              <a:gd name="connsiteX4302" fmla="*/ 3354396 w 8464028"/>
              <a:gd name="connsiteY4302" fmla="*/ 3977728 h 9153214"/>
              <a:gd name="connsiteX4303" fmla="*/ 3324817 w 8464028"/>
              <a:gd name="connsiteY4303" fmla="*/ 3874622 h 9153214"/>
              <a:gd name="connsiteX4304" fmla="*/ 3309691 w 8464028"/>
              <a:gd name="connsiteY4304" fmla="*/ 3763250 h 9153214"/>
              <a:gd name="connsiteX4305" fmla="*/ 3328536 w 8464028"/>
              <a:gd name="connsiteY4305" fmla="*/ 3759743 h 9153214"/>
              <a:gd name="connsiteX4306" fmla="*/ 3364536 w 8464028"/>
              <a:gd name="connsiteY4306" fmla="*/ 3860178 h 9153214"/>
              <a:gd name="connsiteX4307" fmla="*/ 3375185 w 8464028"/>
              <a:gd name="connsiteY4307" fmla="*/ 3903425 h 9153214"/>
              <a:gd name="connsiteX4308" fmla="*/ 3390312 w 8464028"/>
              <a:gd name="connsiteY4308" fmla="*/ 3849242 h 9153214"/>
              <a:gd name="connsiteX4309" fmla="*/ 3372819 w 8464028"/>
              <a:gd name="connsiteY4309" fmla="*/ 3750643 h 9153214"/>
              <a:gd name="connsiteX4310" fmla="*/ 3348817 w 8464028"/>
              <a:gd name="connsiteY4310" fmla="*/ 3622489 h 9153214"/>
              <a:gd name="connsiteX4311" fmla="*/ 3371212 w 8464028"/>
              <a:gd name="connsiteY4311" fmla="*/ 3616145 h 9153214"/>
              <a:gd name="connsiteX4312" fmla="*/ 3413213 w 8464028"/>
              <a:gd name="connsiteY4312" fmla="*/ 3736617 h 9153214"/>
              <a:gd name="connsiteX4313" fmla="*/ 3415242 w 8464028"/>
              <a:gd name="connsiteY4313" fmla="*/ 3747720 h 9153214"/>
              <a:gd name="connsiteX4314" fmla="*/ 3425045 w 8464028"/>
              <a:gd name="connsiteY4314" fmla="*/ 3694707 h 9153214"/>
              <a:gd name="connsiteX4315" fmla="*/ 3397494 w 8464028"/>
              <a:gd name="connsiteY4315" fmla="*/ 3602537 h 9153214"/>
              <a:gd name="connsiteX4316" fmla="*/ 3378396 w 8464028"/>
              <a:gd name="connsiteY4316" fmla="*/ 3491415 h 9153214"/>
              <a:gd name="connsiteX4317" fmla="*/ 3398001 w 8464028"/>
              <a:gd name="connsiteY4317" fmla="*/ 3484402 h 9153214"/>
              <a:gd name="connsiteX4318" fmla="*/ 3435016 w 8464028"/>
              <a:gd name="connsiteY4318" fmla="*/ 3591850 h 9153214"/>
              <a:gd name="connsiteX4319" fmla="*/ 3405945 w 8464028"/>
              <a:gd name="connsiteY4319" fmla="*/ 3388225 h 9153214"/>
              <a:gd name="connsiteX4320" fmla="*/ 3445412 w 8464028"/>
              <a:gd name="connsiteY4320" fmla="*/ 3370526 h 9153214"/>
              <a:gd name="connsiteX4321" fmla="*/ 3348228 w 8464028"/>
              <a:gd name="connsiteY4321" fmla="*/ 4217169 h 9153214"/>
              <a:gd name="connsiteX4322" fmla="*/ 3467044 w 8464028"/>
              <a:gd name="connsiteY4322" fmla="*/ 4433485 h 9153214"/>
              <a:gd name="connsiteX4323" fmla="*/ 3515299 w 8464028"/>
              <a:gd name="connsiteY4323" fmla="*/ 4391575 h 9153214"/>
              <a:gd name="connsiteX4324" fmla="*/ 3505075 w 8464028"/>
              <a:gd name="connsiteY4324" fmla="*/ 4349663 h 9153214"/>
              <a:gd name="connsiteX4325" fmla="*/ 3501524 w 8464028"/>
              <a:gd name="connsiteY4325" fmla="*/ 4298319 h 9153214"/>
              <a:gd name="connsiteX4326" fmla="*/ 3520961 w 8464028"/>
              <a:gd name="connsiteY4326" fmla="*/ 4293226 h 9153214"/>
              <a:gd name="connsiteX4327" fmla="*/ 3543693 w 8464028"/>
              <a:gd name="connsiteY4327" fmla="*/ 4341148 h 9153214"/>
              <a:gd name="connsiteX4328" fmla="*/ 3548595 w 8464028"/>
              <a:gd name="connsiteY4328" fmla="*/ 4358346 h 9153214"/>
              <a:gd name="connsiteX4329" fmla="*/ 3574116 w 8464028"/>
              <a:gd name="connsiteY4329" fmla="*/ 4331714 h 9153214"/>
              <a:gd name="connsiteX4330" fmla="*/ 3545722 w 8464028"/>
              <a:gd name="connsiteY4330" fmla="*/ 4185194 h 9153214"/>
              <a:gd name="connsiteX4331" fmla="*/ 3573609 w 8464028"/>
              <a:gd name="connsiteY4331" fmla="*/ 4179433 h 9153214"/>
              <a:gd name="connsiteX4332" fmla="*/ 3607244 w 8464028"/>
              <a:gd name="connsiteY4332" fmla="*/ 4291557 h 9153214"/>
              <a:gd name="connsiteX4333" fmla="*/ 3648738 w 8464028"/>
              <a:gd name="connsiteY4333" fmla="*/ 4232531 h 9153214"/>
              <a:gd name="connsiteX4334" fmla="*/ 3594906 w 8464028"/>
              <a:gd name="connsiteY4334" fmla="*/ 4069982 h 9153214"/>
              <a:gd name="connsiteX4335" fmla="*/ 3619245 w 8464028"/>
              <a:gd name="connsiteY4335" fmla="*/ 4055038 h 9153214"/>
              <a:gd name="connsiteX4336" fmla="*/ 3677386 w 8464028"/>
              <a:gd name="connsiteY4336" fmla="*/ 4183607 h 9153214"/>
              <a:gd name="connsiteX4337" fmla="*/ 3700205 w 8464028"/>
              <a:gd name="connsiteY4337" fmla="*/ 4137523 h 9153214"/>
              <a:gd name="connsiteX4338" fmla="*/ 3633442 w 8464028"/>
              <a:gd name="connsiteY4338" fmla="*/ 3979231 h 9153214"/>
              <a:gd name="connsiteX4339" fmla="*/ 3661076 w 8464028"/>
              <a:gd name="connsiteY4339" fmla="*/ 3968796 h 9153214"/>
              <a:gd name="connsiteX4340" fmla="*/ 3721837 w 8464028"/>
              <a:gd name="connsiteY4340" fmla="*/ 4084675 h 9153214"/>
              <a:gd name="connsiteX4341" fmla="*/ 3740090 w 8464028"/>
              <a:gd name="connsiteY4341" fmla="*/ 4028656 h 9153214"/>
              <a:gd name="connsiteX4342" fmla="*/ 3728851 w 8464028"/>
              <a:gd name="connsiteY4342" fmla="*/ 3996513 h 9153214"/>
              <a:gd name="connsiteX4343" fmla="*/ 3677977 w 8464028"/>
              <a:gd name="connsiteY4343" fmla="*/ 3907098 h 9153214"/>
              <a:gd name="connsiteX4344" fmla="*/ 3694372 w 8464028"/>
              <a:gd name="connsiteY4344" fmla="*/ 3894574 h 9153214"/>
              <a:gd name="connsiteX4345" fmla="*/ 3754880 w 8464028"/>
              <a:gd name="connsiteY4345" fmla="*/ 3972469 h 9153214"/>
              <a:gd name="connsiteX4346" fmla="*/ 3757838 w 8464028"/>
              <a:gd name="connsiteY4346" fmla="*/ 3956022 h 9153214"/>
              <a:gd name="connsiteX4347" fmla="*/ 3754035 w 8464028"/>
              <a:gd name="connsiteY4347" fmla="*/ 3949343 h 9153214"/>
              <a:gd name="connsiteX4348" fmla="*/ 3663105 w 8464028"/>
              <a:gd name="connsiteY4348" fmla="*/ 3793973 h 9153214"/>
              <a:gd name="connsiteX4349" fmla="*/ 3679668 w 8464028"/>
              <a:gd name="connsiteY4349" fmla="*/ 3778527 h 9153214"/>
              <a:gd name="connsiteX4350" fmla="*/ 3767640 w 8464028"/>
              <a:gd name="connsiteY4350" fmla="*/ 3891319 h 9153214"/>
              <a:gd name="connsiteX4351" fmla="*/ 3768739 w 8464028"/>
              <a:gd name="connsiteY4351" fmla="*/ 3878963 h 9153214"/>
              <a:gd name="connsiteX4352" fmla="*/ 3760035 w 8464028"/>
              <a:gd name="connsiteY4352" fmla="*/ 3842478 h 9153214"/>
              <a:gd name="connsiteX4353" fmla="*/ 3755556 w 8464028"/>
              <a:gd name="connsiteY4353" fmla="*/ 3840225 h 9153214"/>
              <a:gd name="connsiteX4354" fmla="*/ 3717527 w 8464028"/>
              <a:gd name="connsiteY4354" fmla="*/ 3760327 h 9153214"/>
              <a:gd name="connsiteX4355" fmla="*/ 3654399 w 8464028"/>
              <a:gd name="connsiteY4355" fmla="*/ 3654132 h 9153214"/>
              <a:gd name="connsiteX4356" fmla="*/ 3672738 w 8464028"/>
              <a:gd name="connsiteY4356" fmla="*/ 3641025 h 9153214"/>
              <a:gd name="connsiteX4357" fmla="*/ 3746429 w 8464028"/>
              <a:gd name="connsiteY4357" fmla="*/ 3740124 h 9153214"/>
              <a:gd name="connsiteX4358" fmla="*/ 3769922 w 8464028"/>
              <a:gd name="connsiteY4358" fmla="*/ 3790131 h 9153214"/>
              <a:gd name="connsiteX4359" fmla="*/ 3773220 w 8464028"/>
              <a:gd name="connsiteY4359" fmla="*/ 3790968 h 9153214"/>
              <a:gd name="connsiteX4360" fmla="*/ 3771444 w 8464028"/>
              <a:gd name="connsiteY4360" fmla="*/ 3733110 h 9153214"/>
              <a:gd name="connsiteX4361" fmla="*/ 3644090 w 8464028"/>
              <a:gd name="connsiteY4361" fmla="*/ 3505274 h 9153214"/>
              <a:gd name="connsiteX4362" fmla="*/ 3657442 w 8464028"/>
              <a:gd name="connsiteY4362" fmla="*/ 3492333 h 9153214"/>
              <a:gd name="connsiteX4363" fmla="*/ 3757499 w 8464028"/>
              <a:gd name="connsiteY4363" fmla="*/ 3608129 h 9153214"/>
              <a:gd name="connsiteX4364" fmla="*/ 3743049 w 8464028"/>
              <a:gd name="connsiteY4364" fmla="*/ 3538334 h 9153214"/>
              <a:gd name="connsiteX4365" fmla="*/ 3686175 w 8464028"/>
              <a:gd name="connsiteY4365" fmla="*/ 3474633 h 9153214"/>
              <a:gd name="connsiteX4366" fmla="*/ 3608766 w 8464028"/>
              <a:gd name="connsiteY4366" fmla="*/ 3376203 h 9153214"/>
              <a:gd name="connsiteX4367" fmla="*/ 3620174 w 8464028"/>
              <a:gd name="connsiteY4367" fmla="*/ 3363763 h 9153214"/>
              <a:gd name="connsiteX4368" fmla="*/ 3702230 w 8464028"/>
              <a:gd name="connsiteY4368" fmla="*/ 3435228 h 9153214"/>
              <a:gd name="connsiteX4369" fmla="*/ 3719555 w 8464028"/>
              <a:gd name="connsiteY4369" fmla="*/ 3454263 h 9153214"/>
              <a:gd name="connsiteX4370" fmla="*/ 3681020 w 8464028"/>
              <a:gd name="connsiteY4370" fmla="*/ 3349404 h 9153214"/>
              <a:gd name="connsiteX4371" fmla="*/ 3663104 w 8464028"/>
              <a:gd name="connsiteY4371" fmla="*/ 3336964 h 9153214"/>
              <a:gd name="connsiteX4372" fmla="*/ 3576568 w 8464028"/>
              <a:gd name="connsiteY4372" fmla="*/ 3241454 h 9153214"/>
              <a:gd name="connsiteX4373" fmla="*/ 3586370 w 8464028"/>
              <a:gd name="connsiteY4373" fmla="*/ 3220165 h 9153214"/>
              <a:gd name="connsiteX4374" fmla="*/ 3627610 w 8464028"/>
              <a:gd name="connsiteY4374" fmla="*/ 3236278 h 9153214"/>
              <a:gd name="connsiteX4375" fmla="*/ 3553413 w 8464028"/>
              <a:gd name="connsiteY4375" fmla="*/ 3110880 h 9153214"/>
              <a:gd name="connsiteX4376" fmla="*/ 3028023 w 8464028"/>
              <a:gd name="connsiteY4376" fmla="*/ 2565124 h 9153214"/>
              <a:gd name="connsiteX4377" fmla="*/ 2892727 w 8464028"/>
              <a:gd name="connsiteY4377" fmla="*/ 2371601 h 9153214"/>
              <a:gd name="connsiteX4378" fmla="*/ 7223014 w 8464028"/>
              <a:gd name="connsiteY4378" fmla="*/ 688174 h 9153214"/>
              <a:gd name="connsiteX4379" fmla="*/ 7248028 w 8464028"/>
              <a:gd name="connsiteY4379" fmla="*/ 679649 h 9153214"/>
              <a:gd name="connsiteX4380" fmla="*/ 7258084 w 8464028"/>
              <a:gd name="connsiteY4380" fmla="*/ 696597 h 9153214"/>
              <a:gd name="connsiteX4381" fmla="*/ 7209323 w 8464028"/>
              <a:gd name="connsiteY4381" fmla="*/ 720890 h 9153214"/>
              <a:gd name="connsiteX4382" fmla="*/ 7202309 w 8464028"/>
              <a:gd name="connsiteY4382" fmla="*/ 705027 h 9153214"/>
              <a:gd name="connsiteX4383" fmla="*/ 7223014 w 8464028"/>
              <a:gd name="connsiteY4383" fmla="*/ 688174 h 9153214"/>
              <a:gd name="connsiteX4384" fmla="*/ 7049011 w 8464028"/>
              <a:gd name="connsiteY4384" fmla="*/ 751365 h 9153214"/>
              <a:gd name="connsiteX4385" fmla="*/ 7123802 w 8464028"/>
              <a:gd name="connsiteY4385" fmla="*/ 729156 h 9153214"/>
              <a:gd name="connsiteX4386" fmla="*/ 7191071 w 8464028"/>
              <a:gd name="connsiteY4386" fmla="*/ 708451 h 9153214"/>
              <a:gd name="connsiteX4387" fmla="*/ 7196139 w 8464028"/>
              <a:gd name="connsiteY4387" fmla="*/ 722227 h 9153214"/>
              <a:gd name="connsiteX4388" fmla="*/ 7140026 w 8464028"/>
              <a:gd name="connsiteY4388" fmla="*/ 745937 h 9153214"/>
              <a:gd name="connsiteX4389" fmla="*/ 7102168 w 8464028"/>
              <a:gd name="connsiteY4389" fmla="*/ 762718 h 9153214"/>
              <a:gd name="connsiteX4390" fmla="*/ 7059406 w 8464028"/>
              <a:gd name="connsiteY4390" fmla="*/ 777329 h 9153214"/>
              <a:gd name="connsiteX4391" fmla="*/ 7049011 w 8464028"/>
              <a:gd name="connsiteY4391" fmla="*/ 751365 h 9153214"/>
              <a:gd name="connsiteX4392" fmla="*/ 5299944 w 8464028"/>
              <a:gd name="connsiteY4392" fmla="*/ 1375682 h 9153214"/>
              <a:gd name="connsiteX4393" fmla="*/ 5314818 w 8464028"/>
              <a:gd name="connsiteY4393" fmla="*/ 1386618 h 9153214"/>
              <a:gd name="connsiteX4394" fmla="*/ 5287607 w 8464028"/>
              <a:gd name="connsiteY4394" fmla="*/ 1428445 h 9153214"/>
              <a:gd name="connsiteX4395" fmla="*/ 5266818 w 8464028"/>
              <a:gd name="connsiteY4395" fmla="*/ 1414671 h 9153214"/>
              <a:gd name="connsiteX4396" fmla="*/ 5299944 w 8464028"/>
              <a:gd name="connsiteY4396" fmla="*/ 1375682 h 9153214"/>
              <a:gd name="connsiteX4397" fmla="*/ 6507568 w 8464028"/>
              <a:gd name="connsiteY4397" fmla="*/ 842698 h 9153214"/>
              <a:gd name="connsiteX4398" fmla="*/ 6527259 w 8464028"/>
              <a:gd name="connsiteY4398" fmla="*/ 847373 h 9153214"/>
              <a:gd name="connsiteX4399" fmla="*/ 6517623 w 8464028"/>
              <a:gd name="connsiteY4399" fmla="*/ 900054 h 9153214"/>
              <a:gd name="connsiteX4400" fmla="*/ 6496833 w 8464028"/>
              <a:gd name="connsiteY4400" fmla="*/ 896882 h 9153214"/>
              <a:gd name="connsiteX4401" fmla="*/ 6507568 w 8464028"/>
              <a:gd name="connsiteY4401" fmla="*/ 842698 h 9153214"/>
              <a:gd name="connsiteX4402" fmla="*/ 6168859 w 8464028"/>
              <a:gd name="connsiteY4402" fmla="*/ 944637 h 9153214"/>
              <a:gd name="connsiteX4403" fmla="*/ 6198605 w 8464028"/>
              <a:gd name="connsiteY4403" fmla="*/ 954739 h 9153214"/>
              <a:gd name="connsiteX4404" fmla="*/ 6194126 w 8464028"/>
              <a:gd name="connsiteY4404" fmla="*/ 989053 h 9153214"/>
              <a:gd name="connsiteX4405" fmla="*/ 6166576 w 8464028"/>
              <a:gd name="connsiteY4405" fmla="*/ 987549 h 9153214"/>
              <a:gd name="connsiteX4406" fmla="*/ 6164126 w 8464028"/>
              <a:gd name="connsiteY4406" fmla="*/ 956075 h 9153214"/>
              <a:gd name="connsiteX4407" fmla="*/ 6165732 w 8464028"/>
              <a:gd name="connsiteY4407" fmla="*/ 948728 h 9153214"/>
              <a:gd name="connsiteX4408" fmla="*/ 6165986 w 8464028"/>
              <a:gd name="connsiteY4408" fmla="*/ 947641 h 9153214"/>
              <a:gd name="connsiteX4409" fmla="*/ 6168859 w 8464028"/>
              <a:gd name="connsiteY4409" fmla="*/ 944637 h 9153214"/>
              <a:gd name="connsiteX4410" fmla="*/ 6251316 w 8464028"/>
              <a:gd name="connsiteY4410" fmla="*/ 862412 h 9153214"/>
              <a:gd name="connsiteX4411" fmla="*/ 6261732 w 8464028"/>
              <a:gd name="connsiteY4411" fmla="*/ 864823 h 9153214"/>
              <a:gd name="connsiteX4412" fmla="*/ 6279395 w 8464028"/>
              <a:gd name="connsiteY4412" fmla="*/ 921010 h 9153214"/>
              <a:gd name="connsiteX4413" fmla="*/ 6279481 w 8464028"/>
              <a:gd name="connsiteY4413" fmla="*/ 987715 h 9153214"/>
              <a:gd name="connsiteX4414" fmla="*/ 6260887 w 8464028"/>
              <a:gd name="connsiteY4414" fmla="*/ 991389 h 9153214"/>
              <a:gd name="connsiteX4415" fmla="*/ 6240943 w 8464028"/>
              <a:gd name="connsiteY4415" fmla="*/ 917753 h 9153214"/>
              <a:gd name="connsiteX4416" fmla="*/ 6242802 w 8464028"/>
              <a:gd name="connsiteY4416" fmla="*/ 869081 h 9153214"/>
              <a:gd name="connsiteX4417" fmla="*/ 6251316 w 8464028"/>
              <a:gd name="connsiteY4417" fmla="*/ 862412 h 9153214"/>
              <a:gd name="connsiteX4418" fmla="*/ 2846585 w 8464028"/>
              <a:gd name="connsiteY4418" fmla="*/ 2167808 h 9153214"/>
              <a:gd name="connsiteX4419" fmla="*/ 2584947 w 8464028"/>
              <a:gd name="connsiteY4419" fmla="*/ 3265415 h 9153214"/>
              <a:gd name="connsiteX4420" fmla="*/ 2620188 w 8464028"/>
              <a:gd name="connsiteY4420" fmla="*/ 3297391 h 9153214"/>
              <a:gd name="connsiteX4421" fmla="*/ 2643174 w 8464028"/>
              <a:gd name="connsiteY4421" fmla="*/ 3334125 h 9153214"/>
              <a:gd name="connsiteX4422" fmla="*/ 2626441 w 8464028"/>
              <a:gd name="connsiteY4422" fmla="*/ 3347650 h 9153214"/>
              <a:gd name="connsiteX4423" fmla="*/ 2581314 w 8464028"/>
              <a:gd name="connsiteY4423" fmla="*/ 3313003 h 9153214"/>
              <a:gd name="connsiteX4424" fmla="*/ 2574383 w 8464028"/>
              <a:gd name="connsiteY4424" fmla="*/ 3403503 h 9153214"/>
              <a:gd name="connsiteX4425" fmla="*/ 2592722 w 8464028"/>
              <a:gd name="connsiteY4425" fmla="*/ 3408929 h 9153214"/>
              <a:gd name="connsiteX4426" fmla="*/ 2625427 w 8464028"/>
              <a:gd name="connsiteY4426" fmla="*/ 3447668 h 9153214"/>
              <a:gd name="connsiteX4427" fmla="*/ 2674527 w 8464028"/>
              <a:gd name="connsiteY4427" fmla="*/ 3485904 h 9153214"/>
              <a:gd name="connsiteX4428" fmla="*/ 2666582 w 8464028"/>
              <a:gd name="connsiteY4428" fmla="*/ 3504022 h 9153214"/>
              <a:gd name="connsiteX4429" fmla="*/ 2572440 w 8464028"/>
              <a:gd name="connsiteY4429" fmla="*/ 3446749 h 9153214"/>
              <a:gd name="connsiteX4430" fmla="*/ 2572103 w 8464028"/>
              <a:gd name="connsiteY4430" fmla="*/ 3455932 h 9153214"/>
              <a:gd name="connsiteX4431" fmla="*/ 2576075 w 8464028"/>
              <a:gd name="connsiteY4431" fmla="*/ 3579745 h 9153214"/>
              <a:gd name="connsiteX4432" fmla="*/ 2577849 w 8464028"/>
              <a:gd name="connsiteY4432" fmla="*/ 3579076 h 9153214"/>
              <a:gd name="connsiteX4433" fmla="*/ 2664216 w 8464028"/>
              <a:gd name="connsiteY4433" fmla="*/ 3604457 h 9153214"/>
              <a:gd name="connsiteX4434" fmla="*/ 2725738 w 8464028"/>
              <a:gd name="connsiteY4434" fmla="*/ 3668825 h 9153214"/>
              <a:gd name="connsiteX4435" fmla="*/ 2711880 w 8464028"/>
              <a:gd name="connsiteY4435" fmla="*/ 3682601 h 9153214"/>
              <a:gd name="connsiteX4436" fmla="*/ 2678751 w 8464028"/>
              <a:gd name="connsiteY4436" fmla="*/ 3667322 h 9153214"/>
              <a:gd name="connsiteX4437" fmla="*/ 2642582 w 8464028"/>
              <a:gd name="connsiteY4437" fmla="*/ 3639772 h 9153214"/>
              <a:gd name="connsiteX4438" fmla="*/ 2578694 w 8464028"/>
              <a:gd name="connsiteY4438" fmla="*/ 3604206 h 9153214"/>
              <a:gd name="connsiteX4439" fmla="*/ 2585792 w 8464028"/>
              <a:gd name="connsiteY4439" fmla="*/ 3671747 h 9153214"/>
              <a:gd name="connsiteX4440" fmla="*/ 2630075 w 8464028"/>
              <a:gd name="connsiteY4440" fmla="*/ 3716915 h 9153214"/>
              <a:gd name="connsiteX4441" fmla="*/ 2711711 w 8464028"/>
              <a:gd name="connsiteY4441" fmla="*/ 3787544 h 9153214"/>
              <a:gd name="connsiteX4442" fmla="*/ 2698019 w 8464028"/>
              <a:gd name="connsiteY4442" fmla="*/ 3809334 h 9153214"/>
              <a:gd name="connsiteX4443" fmla="*/ 2623484 w 8464028"/>
              <a:gd name="connsiteY4443" fmla="*/ 3763834 h 9153214"/>
              <a:gd name="connsiteX4444" fmla="*/ 2596186 w 8464028"/>
              <a:gd name="connsiteY4444" fmla="*/ 3735197 h 9153214"/>
              <a:gd name="connsiteX4445" fmla="*/ 2612581 w 8464028"/>
              <a:gd name="connsiteY4445" fmla="*/ 3809752 h 9153214"/>
              <a:gd name="connsiteX4446" fmla="*/ 2702245 w 8464028"/>
              <a:gd name="connsiteY4446" fmla="*/ 3866941 h 9153214"/>
              <a:gd name="connsiteX4447" fmla="*/ 2758443 w 8464028"/>
              <a:gd name="connsiteY4447" fmla="*/ 3895743 h 9153214"/>
              <a:gd name="connsiteX4448" fmla="*/ 2814388 w 8464028"/>
              <a:gd name="connsiteY4448" fmla="*/ 3928304 h 9153214"/>
              <a:gd name="connsiteX4449" fmla="*/ 2804585 w 8464028"/>
              <a:gd name="connsiteY4449" fmla="*/ 3950428 h 9153214"/>
              <a:gd name="connsiteX4450" fmla="*/ 2687287 w 8464028"/>
              <a:gd name="connsiteY4450" fmla="*/ 3905595 h 9153214"/>
              <a:gd name="connsiteX4451" fmla="*/ 2629907 w 8464028"/>
              <a:gd name="connsiteY4451" fmla="*/ 3870531 h 9153214"/>
              <a:gd name="connsiteX4452" fmla="*/ 2647991 w 8464028"/>
              <a:gd name="connsiteY4452" fmla="*/ 3924547 h 9153214"/>
              <a:gd name="connsiteX4453" fmla="*/ 2751683 w 8464028"/>
              <a:gd name="connsiteY4453" fmla="*/ 4006197 h 9153214"/>
              <a:gd name="connsiteX4454" fmla="*/ 2806698 w 8464028"/>
              <a:gd name="connsiteY4454" fmla="*/ 4032496 h 9153214"/>
              <a:gd name="connsiteX4455" fmla="*/ 2866022 w 8464028"/>
              <a:gd name="connsiteY4455" fmla="*/ 4055287 h 9153214"/>
              <a:gd name="connsiteX4456" fmla="*/ 2861036 w 8464028"/>
              <a:gd name="connsiteY4456" fmla="*/ 4089100 h 9153214"/>
              <a:gd name="connsiteX4457" fmla="*/ 2728528 w 8464028"/>
              <a:gd name="connsiteY4457" fmla="*/ 4043767 h 9153214"/>
              <a:gd name="connsiteX4458" fmla="*/ 2684162 w 8464028"/>
              <a:gd name="connsiteY4458" fmla="*/ 4012459 h 9153214"/>
              <a:gd name="connsiteX4459" fmla="*/ 2715176 w 8464028"/>
              <a:gd name="connsiteY4459" fmla="*/ 4075325 h 9153214"/>
              <a:gd name="connsiteX4460" fmla="*/ 2804500 w 8464028"/>
              <a:gd name="connsiteY4460" fmla="*/ 4128923 h 9153214"/>
              <a:gd name="connsiteX4461" fmla="*/ 2932107 w 8464028"/>
              <a:gd name="connsiteY4461" fmla="*/ 4152216 h 9153214"/>
              <a:gd name="connsiteX4462" fmla="*/ 2933544 w 8464028"/>
              <a:gd name="connsiteY4462" fmla="*/ 4196715 h 9153214"/>
              <a:gd name="connsiteX4463" fmla="*/ 2764866 w 8464028"/>
              <a:gd name="connsiteY4463" fmla="*/ 4157477 h 9153214"/>
              <a:gd name="connsiteX4464" fmla="*/ 2815571 w 8464028"/>
              <a:gd name="connsiteY4464" fmla="*/ 4225519 h 9153214"/>
              <a:gd name="connsiteX4465" fmla="*/ 2836951 w 8464028"/>
              <a:gd name="connsiteY4465" fmla="*/ 4213579 h 9153214"/>
              <a:gd name="connsiteX4466" fmla="*/ 2968446 w 8464028"/>
              <a:gd name="connsiteY4466" fmla="*/ 4269600 h 9153214"/>
              <a:gd name="connsiteX4467" fmla="*/ 3096223 w 8464028"/>
              <a:gd name="connsiteY4467" fmla="*/ 4282791 h 9153214"/>
              <a:gd name="connsiteX4468" fmla="*/ 3101969 w 8464028"/>
              <a:gd name="connsiteY4468" fmla="*/ 4313848 h 9153214"/>
              <a:gd name="connsiteX4469" fmla="*/ 2961939 w 8464028"/>
              <a:gd name="connsiteY4469" fmla="*/ 4312596 h 9153214"/>
              <a:gd name="connsiteX4470" fmla="*/ 2850727 w 8464028"/>
              <a:gd name="connsiteY4470" fmla="*/ 4265258 h 9153214"/>
              <a:gd name="connsiteX4471" fmla="*/ 2885459 w 8464028"/>
              <a:gd name="connsiteY4471" fmla="*/ 4299905 h 9153214"/>
              <a:gd name="connsiteX4472" fmla="*/ 3024138 w 8464028"/>
              <a:gd name="connsiteY4472" fmla="*/ 4364190 h 9153214"/>
              <a:gd name="connsiteX4473" fmla="*/ 3109997 w 8464028"/>
              <a:gd name="connsiteY4473" fmla="*/ 4383643 h 9153214"/>
              <a:gd name="connsiteX4474" fmla="*/ 3175660 w 8464028"/>
              <a:gd name="connsiteY4474" fmla="*/ 4400006 h 9153214"/>
              <a:gd name="connsiteX4475" fmla="*/ 3174307 w 8464028"/>
              <a:gd name="connsiteY4475" fmla="*/ 4425220 h 9153214"/>
              <a:gd name="connsiteX4476" fmla="*/ 3090476 w 8464028"/>
              <a:gd name="connsiteY4476" fmla="*/ 4430229 h 9153214"/>
              <a:gd name="connsiteX4477" fmla="*/ 3205154 w 8464028"/>
              <a:gd name="connsiteY4477" fmla="*/ 4462706 h 9153214"/>
              <a:gd name="connsiteX4478" fmla="*/ 3275972 w 8464028"/>
              <a:gd name="connsiteY4478" fmla="*/ 4464124 h 9153214"/>
              <a:gd name="connsiteX4479" fmla="*/ 3390565 w 8464028"/>
              <a:gd name="connsiteY4479" fmla="*/ 4451936 h 9153214"/>
              <a:gd name="connsiteX4480" fmla="*/ 3408144 w 8464028"/>
              <a:gd name="connsiteY4480" fmla="*/ 4447427 h 9153214"/>
              <a:gd name="connsiteX4481" fmla="*/ 3387860 w 8464028"/>
              <a:gd name="connsiteY4481" fmla="*/ 4411361 h 9153214"/>
              <a:gd name="connsiteX4482" fmla="*/ 3375860 w 8464028"/>
              <a:gd name="connsiteY4482" fmla="*/ 4411026 h 9153214"/>
              <a:gd name="connsiteX4483" fmla="*/ 3303776 w 8464028"/>
              <a:gd name="connsiteY4483" fmla="*/ 4388903 h 9153214"/>
              <a:gd name="connsiteX4484" fmla="*/ 3235239 w 8464028"/>
              <a:gd name="connsiteY4484" fmla="*/ 4362855 h 9153214"/>
              <a:gd name="connsiteX4485" fmla="*/ 3241830 w 8464028"/>
              <a:gd name="connsiteY4485" fmla="*/ 4334052 h 9153214"/>
              <a:gd name="connsiteX4486" fmla="*/ 3359128 w 8464028"/>
              <a:gd name="connsiteY4486" fmla="*/ 4360267 h 9153214"/>
              <a:gd name="connsiteX4487" fmla="*/ 3336058 w 8464028"/>
              <a:gd name="connsiteY4487" fmla="*/ 4319275 h 9153214"/>
              <a:gd name="connsiteX4488" fmla="*/ 3240055 w 8464028"/>
              <a:gd name="connsiteY4488" fmla="*/ 4300991 h 9153214"/>
              <a:gd name="connsiteX4489" fmla="*/ 3150055 w 8464028"/>
              <a:gd name="connsiteY4489" fmla="*/ 4270351 h 9153214"/>
              <a:gd name="connsiteX4490" fmla="*/ 3152590 w 8464028"/>
              <a:gd name="connsiteY4490" fmla="*/ 4255574 h 9153214"/>
              <a:gd name="connsiteX4491" fmla="*/ 3243943 w 8464028"/>
              <a:gd name="connsiteY4491" fmla="*/ 4258245 h 9153214"/>
              <a:gd name="connsiteX4492" fmla="*/ 3310029 w 8464028"/>
              <a:gd name="connsiteY4492" fmla="*/ 4269349 h 9153214"/>
              <a:gd name="connsiteX4493" fmla="*/ 3280874 w 8464028"/>
              <a:gd name="connsiteY4493" fmla="*/ 4213413 h 9153214"/>
              <a:gd name="connsiteX4494" fmla="*/ 3280113 w 8464028"/>
              <a:gd name="connsiteY4494" fmla="*/ 4213413 h 9153214"/>
              <a:gd name="connsiteX4495" fmla="*/ 3029461 w 8464028"/>
              <a:gd name="connsiteY4495" fmla="*/ 4098617 h 9153214"/>
              <a:gd name="connsiteX4496" fmla="*/ 3041968 w 8464028"/>
              <a:gd name="connsiteY4496" fmla="*/ 4082338 h 9153214"/>
              <a:gd name="connsiteX4497" fmla="*/ 3129097 w 8464028"/>
              <a:gd name="connsiteY4497" fmla="*/ 4122662 h 9153214"/>
              <a:gd name="connsiteX4498" fmla="*/ 3256535 w 8464028"/>
              <a:gd name="connsiteY4498" fmla="*/ 4164239 h 9153214"/>
              <a:gd name="connsiteX4499" fmla="*/ 3224928 w 8464028"/>
              <a:gd name="connsiteY4499" fmla="*/ 4100538 h 9153214"/>
              <a:gd name="connsiteX4500" fmla="*/ 3057095 w 8464028"/>
              <a:gd name="connsiteY4500" fmla="*/ 4019890 h 9153214"/>
              <a:gd name="connsiteX4501" fmla="*/ 2928052 w 8464028"/>
              <a:gd name="connsiteY4501" fmla="*/ 3927385 h 9153214"/>
              <a:gd name="connsiteX4502" fmla="*/ 2941657 w 8464028"/>
              <a:gd name="connsiteY4502" fmla="*/ 3906263 h 9153214"/>
              <a:gd name="connsiteX4503" fmla="*/ 3102476 w 8464028"/>
              <a:gd name="connsiteY4503" fmla="*/ 3999601 h 9153214"/>
              <a:gd name="connsiteX4504" fmla="*/ 3199407 w 8464028"/>
              <a:gd name="connsiteY4504" fmla="*/ 4044018 h 9153214"/>
              <a:gd name="connsiteX4505" fmla="*/ 3175829 w 8464028"/>
              <a:gd name="connsiteY4505" fmla="*/ 3988247 h 9153214"/>
              <a:gd name="connsiteX4506" fmla="*/ 3174731 w 8464028"/>
              <a:gd name="connsiteY4506" fmla="*/ 3987746 h 9153214"/>
              <a:gd name="connsiteX4507" fmla="*/ 3174731 w 8464028"/>
              <a:gd name="connsiteY4507" fmla="*/ 3987831 h 9153214"/>
              <a:gd name="connsiteX4508" fmla="*/ 2882248 w 8464028"/>
              <a:gd name="connsiteY4508" fmla="*/ 3795976 h 9153214"/>
              <a:gd name="connsiteX4509" fmla="*/ 2898557 w 8464028"/>
              <a:gd name="connsiteY4509" fmla="*/ 3782785 h 9153214"/>
              <a:gd name="connsiteX4510" fmla="*/ 3036306 w 8464028"/>
              <a:gd name="connsiteY4510" fmla="*/ 3879714 h 9153214"/>
              <a:gd name="connsiteX4511" fmla="*/ 3153858 w 8464028"/>
              <a:gd name="connsiteY4511" fmla="*/ 3936151 h 9153214"/>
              <a:gd name="connsiteX4512" fmla="*/ 3135351 w 8464028"/>
              <a:gd name="connsiteY4512" fmla="*/ 3890150 h 9153214"/>
              <a:gd name="connsiteX4513" fmla="*/ 3035714 w 8464028"/>
              <a:gd name="connsiteY4513" fmla="*/ 3826617 h 9153214"/>
              <a:gd name="connsiteX4514" fmla="*/ 2952135 w 8464028"/>
              <a:gd name="connsiteY4514" fmla="*/ 3749056 h 9153214"/>
              <a:gd name="connsiteX4515" fmla="*/ 2967178 w 8464028"/>
              <a:gd name="connsiteY4515" fmla="*/ 3731024 h 9153214"/>
              <a:gd name="connsiteX4516" fmla="*/ 3051180 w 8464028"/>
              <a:gd name="connsiteY4516" fmla="*/ 3787711 h 9153214"/>
              <a:gd name="connsiteX4517" fmla="*/ 3108984 w 8464028"/>
              <a:gd name="connsiteY4517" fmla="*/ 3824446 h 9153214"/>
              <a:gd name="connsiteX4518" fmla="*/ 3068590 w 8464028"/>
              <a:gd name="connsiteY4518" fmla="*/ 3714661 h 9153214"/>
              <a:gd name="connsiteX4519" fmla="*/ 2886558 w 8464028"/>
              <a:gd name="connsiteY4519" fmla="*/ 3617146 h 9153214"/>
              <a:gd name="connsiteX4520" fmla="*/ 2896698 w 8464028"/>
              <a:gd name="connsiteY4520" fmla="*/ 3592769 h 9153214"/>
              <a:gd name="connsiteX4521" fmla="*/ 3047124 w 8464028"/>
              <a:gd name="connsiteY4521" fmla="*/ 3652296 h 9153214"/>
              <a:gd name="connsiteX4522" fmla="*/ 3010955 w 8464028"/>
              <a:gd name="connsiteY4522" fmla="*/ 3536833 h 9153214"/>
              <a:gd name="connsiteX4523" fmla="*/ 2947910 w 8464028"/>
              <a:gd name="connsiteY4523" fmla="*/ 3507779 h 9153214"/>
              <a:gd name="connsiteX4524" fmla="*/ 2838219 w 8464028"/>
              <a:gd name="connsiteY4524" fmla="*/ 3450423 h 9153214"/>
              <a:gd name="connsiteX4525" fmla="*/ 2849204 w 8464028"/>
              <a:gd name="connsiteY4525" fmla="*/ 3427215 h 9153214"/>
              <a:gd name="connsiteX4526" fmla="*/ 2995067 w 8464028"/>
              <a:gd name="connsiteY4526" fmla="*/ 3481062 h 9153214"/>
              <a:gd name="connsiteX4527" fmla="*/ 2979855 w 8464028"/>
              <a:gd name="connsiteY4527" fmla="*/ 3427798 h 9153214"/>
              <a:gd name="connsiteX4528" fmla="*/ 2763936 w 8464028"/>
              <a:gd name="connsiteY4528" fmla="*/ 3245796 h 9153214"/>
              <a:gd name="connsiteX4529" fmla="*/ 2784388 w 8464028"/>
              <a:gd name="connsiteY4529" fmla="*/ 3227345 h 9153214"/>
              <a:gd name="connsiteX4530" fmla="*/ 2964305 w 8464028"/>
              <a:gd name="connsiteY4530" fmla="*/ 3368689 h 9153214"/>
              <a:gd name="connsiteX4531" fmla="*/ 2936080 w 8464028"/>
              <a:gd name="connsiteY4531" fmla="*/ 3246964 h 9153214"/>
              <a:gd name="connsiteX4532" fmla="*/ 2898727 w 8464028"/>
              <a:gd name="connsiteY4532" fmla="*/ 3229850 h 9153214"/>
              <a:gd name="connsiteX4533" fmla="*/ 2822502 w 8464028"/>
              <a:gd name="connsiteY4533" fmla="*/ 3183181 h 9153214"/>
              <a:gd name="connsiteX4534" fmla="*/ 2834501 w 8464028"/>
              <a:gd name="connsiteY4534" fmla="*/ 3159721 h 9153214"/>
              <a:gd name="connsiteX4535" fmla="*/ 2919433 w 8464028"/>
              <a:gd name="connsiteY4535" fmla="*/ 3194867 h 9153214"/>
              <a:gd name="connsiteX4536" fmla="*/ 2925939 w 8464028"/>
              <a:gd name="connsiteY4536" fmla="*/ 3197791 h 9153214"/>
              <a:gd name="connsiteX4537" fmla="*/ 2915712 w 8464028"/>
              <a:gd name="connsiteY4537" fmla="*/ 3143523 h 9153214"/>
              <a:gd name="connsiteX4538" fmla="*/ 2810669 w 8464028"/>
              <a:gd name="connsiteY4538" fmla="*/ 3034656 h 9153214"/>
              <a:gd name="connsiteX4539" fmla="*/ 2834501 w 8464028"/>
              <a:gd name="connsiteY4539" fmla="*/ 3016623 h 9153214"/>
              <a:gd name="connsiteX4540" fmla="*/ 2893657 w 8464028"/>
              <a:gd name="connsiteY4540" fmla="*/ 3074396 h 9153214"/>
              <a:gd name="connsiteX4541" fmla="*/ 2904220 w 8464028"/>
              <a:gd name="connsiteY4541" fmla="*/ 3082077 h 9153214"/>
              <a:gd name="connsiteX4542" fmla="*/ 2889768 w 8464028"/>
              <a:gd name="connsiteY4542" fmla="*/ 2991243 h 9153214"/>
              <a:gd name="connsiteX4543" fmla="*/ 2860613 w 8464028"/>
              <a:gd name="connsiteY4543" fmla="*/ 2969620 h 9153214"/>
              <a:gd name="connsiteX4544" fmla="*/ 2808979 w 8464028"/>
              <a:gd name="connsiteY4544" fmla="*/ 2919694 h 9153214"/>
              <a:gd name="connsiteX4545" fmla="*/ 2828754 w 8464028"/>
              <a:gd name="connsiteY4545" fmla="*/ 2897152 h 9153214"/>
              <a:gd name="connsiteX4546" fmla="*/ 2881318 w 8464028"/>
              <a:gd name="connsiteY4546" fmla="*/ 2929797 h 9153214"/>
              <a:gd name="connsiteX4547" fmla="*/ 2857571 w 8464028"/>
              <a:gd name="connsiteY4547" fmla="*/ 2248206 h 9153214"/>
              <a:gd name="connsiteX4548" fmla="*/ 2846585 w 8464028"/>
              <a:gd name="connsiteY4548" fmla="*/ 2167808 h 9153214"/>
              <a:gd name="connsiteX4549" fmla="*/ 7352048 w 8464028"/>
              <a:gd name="connsiteY4549" fmla="*/ 428528 h 9153214"/>
              <a:gd name="connsiteX4550" fmla="*/ 7377158 w 8464028"/>
              <a:gd name="connsiteY4550" fmla="*/ 420169 h 9153214"/>
              <a:gd name="connsiteX4551" fmla="*/ 7386876 w 8464028"/>
              <a:gd name="connsiteY4551" fmla="*/ 434695 h 9153214"/>
              <a:gd name="connsiteX4552" fmla="*/ 7344199 w 8464028"/>
              <a:gd name="connsiteY4552" fmla="*/ 463750 h 9153214"/>
              <a:gd name="connsiteX4553" fmla="*/ 7332706 w 8464028"/>
              <a:gd name="connsiteY4553" fmla="*/ 447470 h 9153214"/>
              <a:gd name="connsiteX4554" fmla="*/ 7352048 w 8464028"/>
              <a:gd name="connsiteY4554" fmla="*/ 428528 h 9153214"/>
              <a:gd name="connsiteX4555" fmla="*/ 7460399 w 8464028"/>
              <a:gd name="connsiteY4555" fmla="*/ 324242 h 9153214"/>
              <a:gd name="connsiteX4556" fmla="*/ 7466652 w 8464028"/>
              <a:gd name="connsiteY4556" fmla="*/ 332424 h 9153214"/>
              <a:gd name="connsiteX4557" fmla="*/ 7423806 w 8464028"/>
              <a:gd name="connsiteY4557" fmla="*/ 359892 h 9153214"/>
              <a:gd name="connsiteX4558" fmla="*/ 7417130 w 8464028"/>
              <a:gd name="connsiteY4558" fmla="*/ 351626 h 9153214"/>
              <a:gd name="connsiteX4559" fmla="*/ 7460399 w 8464028"/>
              <a:gd name="connsiteY4559" fmla="*/ 324242 h 9153214"/>
              <a:gd name="connsiteX4560" fmla="*/ 6684696 w 8464028"/>
              <a:gd name="connsiteY4560" fmla="*/ 619786 h 9153214"/>
              <a:gd name="connsiteX4561" fmla="*/ 6700583 w 8464028"/>
              <a:gd name="connsiteY4561" fmla="*/ 621289 h 9153214"/>
              <a:gd name="connsiteX4562" fmla="*/ 6708780 w 8464028"/>
              <a:gd name="connsiteY4562" fmla="*/ 663199 h 9153214"/>
              <a:gd name="connsiteX4563" fmla="*/ 6707260 w 8464028"/>
              <a:gd name="connsiteY4563" fmla="*/ 718635 h 9153214"/>
              <a:gd name="connsiteX4564" fmla="*/ 6673963 w 8464028"/>
              <a:gd name="connsiteY4564" fmla="*/ 716882 h 9153214"/>
              <a:gd name="connsiteX4565" fmla="*/ 6684696 w 8464028"/>
              <a:gd name="connsiteY4565" fmla="*/ 619786 h 9153214"/>
              <a:gd name="connsiteX4566" fmla="*/ 7720767 w 8464028"/>
              <a:gd name="connsiteY4566" fmla="*/ 124877 h 9153214"/>
              <a:gd name="connsiteX4567" fmla="*/ 6914136 w 8464028"/>
              <a:gd name="connsiteY4567" fmla="*/ 771902 h 9153214"/>
              <a:gd name="connsiteX4568" fmla="*/ 6938389 w 8464028"/>
              <a:gd name="connsiteY4568" fmla="*/ 770566 h 9153214"/>
              <a:gd name="connsiteX4569" fmla="*/ 7012588 w 8464028"/>
              <a:gd name="connsiteY4569" fmla="*/ 763052 h 9153214"/>
              <a:gd name="connsiteX4570" fmla="*/ 7013940 w 8464028"/>
              <a:gd name="connsiteY4570" fmla="*/ 779332 h 9153214"/>
              <a:gd name="connsiteX4571" fmla="*/ 6980308 w 8464028"/>
              <a:gd name="connsiteY4571" fmla="*/ 785009 h 9153214"/>
              <a:gd name="connsiteX4572" fmla="*/ 6926897 w 8464028"/>
              <a:gd name="connsiteY4572" fmla="*/ 798118 h 9153214"/>
              <a:gd name="connsiteX4573" fmla="*/ 6875686 w 8464028"/>
              <a:gd name="connsiteY4573" fmla="*/ 812142 h 9153214"/>
              <a:gd name="connsiteX4574" fmla="*/ 6567568 w 8464028"/>
              <a:gd name="connsiteY4574" fmla="*/ 1172642 h 9153214"/>
              <a:gd name="connsiteX4575" fmla="*/ 6628667 w 8464028"/>
              <a:gd name="connsiteY4575" fmla="*/ 1168131 h 9153214"/>
              <a:gd name="connsiteX4576" fmla="*/ 6631709 w 8464028"/>
              <a:gd name="connsiteY4576" fmla="*/ 1186583 h 9153214"/>
              <a:gd name="connsiteX4577" fmla="*/ 6540949 w 8464028"/>
              <a:gd name="connsiteY4577" fmla="*/ 1225404 h 9153214"/>
              <a:gd name="connsiteX4578" fmla="*/ 6515004 w 8464028"/>
              <a:gd name="connsiteY4578" fmla="*/ 1240765 h 9153214"/>
              <a:gd name="connsiteX4579" fmla="*/ 6380551 w 8464028"/>
              <a:gd name="connsiteY4579" fmla="*/ 1425189 h 9153214"/>
              <a:gd name="connsiteX4580" fmla="*/ 6378438 w 8464028"/>
              <a:gd name="connsiteY4580" fmla="*/ 1430784 h 9153214"/>
              <a:gd name="connsiteX4581" fmla="*/ 6464044 w 8464028"/>
              <a:gd name="connsiteY4581" fmla="*/ 1399809 h 9153214"/>
              <a:gd name="connsiteX4582" fmla="*/ 6646246 w 8464028"/>
              <a:gd name="connsiteY4582" fmla="*/ 1365830 h 9153214"/>
              <a:gd name="connsiteX4583" fmla="*/ 6650218 w 8464028"/>
              <a:gd name="connsiteY4583" fmla="*/ 1387203 h 9153214"/>
              <a:gd name="connsiteX4584" fmla="*/ 6465060 w 8464028"/>
              <a:gd name="connsiteY4584" fmla="*/ 1439800 h 9153214"/>
              <a:gd name="connsiteX4585" fmla="*/ 6345566 w 8464028"/>
              <a:gd name="connsiteY4585" fmla="*/ 1479455 h 9153214"/>
              <a:gd name="connsiteX4586" fmla="*/ 6327142 w 8464028"/>
              <a:gd name="connsiteY4586" fmla="*/ 1520531 h 9153214"/>
              <a:gd name="connsiteX4587" fmla="*/ 6406834 w 8464028"/>
              <a:gd name="connsiteY4587" fmla="*/ 1487638 h 9153214"/>
              <a:gd name="connsiteX4588" fmla="*/ 6417481 w 8464028"/>
              <a:gd name="connsiteY4588" fmla="*/ 1512767 h 9153214"/>
              <a:gd name="connsiteX4589" fmla="*/ 6320888 w 8464028"/>
              <a:gd name="connsiteY4589" fmla="*/ 1571124 h 9153214"/>
              <a:gd name="connsiteX4590" fmla="*/ 6252438 w 8464028"/>
              <a:gd name="connsiteY4590" fmla="*/ 1616792 h 9153214"/>
              <a:gd name="connsiteX4591" fmla="*/ 6248125 w 8464028"/>
              <a:gd name="connsiteY4591" fmla="*/ 1625225 h 9153214"/>
              <a:gd name="connsiteX4592" fmla="*/ 6241705 w 8464028"/>
              <a:gd name="connsiteY4592" fmla="*/ 1630067 h 9153214"/>
              <a:gd name="connsiteX4593" fmla="*/ 6230296 w 8464028"/>
              <a:gd name="connsiteY4593" fmla="*/ 1648184 h 9153214"/>
              <a:gd name="connsiteX4594" fmla="*/ 6319368 w 8464028"/>
              <a:gd name="connsiteY4594" fmla="*/ 1624222 h 9153214"/>
              <a:gd name="connsiteX4595" fmla="*/ 6328409 w 8464028"/>
              <a:gd name="connsiteY4595" fmla="*/ 1646764 h 9153214"/>
              <a:gd name="connsiteX4596" fmla="*/ 6239929 w 8464028"/>
              <a:gd name="connsiteY4596" fmla="*/ 1692182 h 9153214"/>
              <a:gd name="connsiteX4597" fmla="*/ 6181787 w 8464028"/>
              <a:gd name="connsiteY4597" fmla="*/ 1725409 h 9153214"/>
              <a:gd name="connsiteX4598" fmla="*/ 6174014 w 8464028"/>
              <a:gd name="connsiteY4598" fmla="*/ 1737766 h 9153214"/>
              <a:gd name="connsiteX4599" fmla="*/ 6190998 w 8464028"/>
              <a:gd name="connsiteY4599" fmla="*/ 1729918 h 9153214"/>
              <a:gd name="connsiteX4600" fmla="*/ 6256833 w 8464028"/>
              <a:gd name="connsiteY4600" fmla="*/ 1707709 h 9153214"/>
              <a:gd name="connsiteX4601" fmla="*/ 6267563 w 8464028"/>
              <a:gd name="connsiteY4601" fmla="*/ 1715558 h 9153214"/>
              <a:gd name="connsiteX4602" fmla="*/ 6541876 w 8464028"/>
              <a:gd name="connsiteY4602" fmla="*/ 1591247 h 9153214"/>
              <a:gd name="connsiteX4603" fmla="*/ 6474018 w 8464028"/>
              <a:gd name="connsiteY4603" fmla="*/ 1597924 h 9153214"/>
              <a:gd name="connsiteX4604" fmla="*/ 6471820 w 8464028"/>
              <a:gd name="connsiteY4604" fmla="*/ 1582313 h 9153214"/>
              <a:gd name="connsiteX4605" fmla="*/ 6514919 w 8464028"/>
              <a:gd name="connsiteY4605" fmla="*/ 1564780 h 9153214"/>
              <a:gd name="connsiteX4606" fmla="*/ 6567145 w 8464028"/>
              <a:gd name="connsiteY4606" fmla="*/ 1551588 h 9153214"/>
              <a:gd name="connsiteX4607" fmla="*/ 6574666 w 8464028"/>
              <a:gd name="connsiteY4607" fmla="*/ 1568454 h 9153214"/>
              <a:gd name="connsiteX4608" fmla="*/ 6543484 w 8464028"/>
              <a:gd name="connsiteY4608" fmla="*/ 1590745 h 9153214"/>
              <a:gd name="connsiteX4609" fmla="*/ 6934842 w 8464028"/>
              <a:gd name="connsiteY4609" fmla="*/ 1535142 h 9153214"/>
              <a:gd name="connsiteX4610" fmla="*/ 6940589 w 8464028"/>
              <a:gd name="connsiteY4610" fmla="*/ 1525374 h 9153214"/>
              <a:gd name="connsiteX4611" fmla="*/ 7380115 w 8464028"/>
              <a:gd name="connsiteY4611" fmla="*/ 762050 h 9153214"/>
              <a:gd name="connsiteX4612" fmla="*/ 7445272 w 8464028"/>
              <a:gd name="connsiteY4612" fmla="*/ 597830 h 9153214"/>
              <a:gd name="connsiteX4613" fmla="*/ 7441554 w 8464028"/>
              <a:gd name="connsiteY4613" fmla="*/ 600252 h 9153214"/>
              <a:gd name="connsiteX4614" fmla="*/ 7350283 w 8464028"/>
              <a:gd name="connsiteY4614" fmla="*/ 653434 h 9153214"/>
              <a:gd name="connsiteX4615" fmla="*/ 7339551 w 8464028"/>
              <a:gd name="connsiteY4615" fmla="*/ 635317 h 9153214"/>
              <a:gd name="connsiteX4616" fmla="*/ 7411131 w 8464028"/>
              <a:gd name="connsiteY4616" fmla="*/ 581633 h 9153214"/>
              <a:gd name="connsiteX4617" fmla="*/ 7471807 w 8464028"/>
              <a:gd name="connsiteY4617" fmla="*/ 534798 h 9153214"/>
              <a:gd name="connsiteX4618" fmla="*/ 7479835 w 8464028"/>
              <a:gd name="connsiteY4618" fmla="*/ 516680 h 9153214"/>
              <a:gd name="connsiteX4619" fmla="*/ 7459045 w 8464028"/>
              <a:gd name="connsiteY4619" fmla="*/ 530624 h 9153214"/>
              <a:gd name="connsiteX4620" fmla="*/ 7383327 w 8464028"/>
              <a:gd name="connsiteY4620" fmla="*/ 564603 h 9153214"/>
              <a:gd name="connsiteX4621" fmla="*/ 7375636 w 8464028"/>
              <a:gd name="connsiteY4621" fmla="*/ 553249 h 9153214"/>
              <a:gd name="connsiteX4622" fmla="*/ 7454144 w 8464028"/>
              <a:gd name="connsiteY4622" fmla="*/ 491887 h 9153214"/>
              <a:gd name="connsiteX4623" fmla="*/ 7509412 w 8464028"/>
              <a:gd name="connsiteY4623" fmla="*/ 451645 h 9153214"/>
              <a:gd name="connsiteX4624" fmla="*/ 7521496 w 8464028"/>
              <a:gd name="connsiteY4624" fmla="*/ 426682 h 9153214"/>
              <a:gd name="connsiteX4625" fmla="*/ 7417384 w 8464028"/>
              <a:gd name="connsiteY4625" fmla="*/ 476774 h 9153214"/>
              <a:gd name="connsiteX4626" fmla="*/ 7409609 w 8464028"/>
              <a:gd name="connsiteY4626" fmla="*/ 464585 h 9153214"/>
              <a:gd name="connsiteX4627" fmla="*/ 7507891 w 8464028"/>
              <a:gd name="connsiteY4627" fmla="*/ 398379 h 9153214"/>
              <a:gd name="connsiteX4628" fmla="*/ 7550905 w 8464028"/>
              <a:gd name="connsiteY4628" fmla="*/ 368660 h 9153214"/>
              <a:gd name="connsiteX4629" fmla="*/ 7565273 w 8464028"/>
              <a:gd name="connsiteY4629" fmla="*/ 343278 h 9153214"/>
              <a:gd name="connsiteX4630" fmla="*/ 7543723 w 8464028"/>
              <a:gd name="connsiteY4630" fmla="*/ 355550 h 9153214"/>
              <a:gd name="connsiteX4631" fmla="*/ 7434538 w 8464028"/>
              <a:gd name="connsiteY4631" fmla="*/ 410652 h 9153214"/>
              <a:gd name="connsiteX4632" fmla="*/ 7424565 w 8464028"/>
              <a:gd name="connsiteY4632" fmla="*/ 391535 h 9153214"/>
              <a:gd name="connsiteX4633" fmla="*/ 7513891 w 8464028"/>
              <a:gd name="connsiteY4633" fmla="*/ 331006 h 9153214"/>
              <a:gd name="connsiteX4634" fmla="*/ 7602879 w 8464028"/>
              <a:gd name="connsiteY4634" fmla="*/ 280162 h 9153214"/>
              <a:gd name="connsiteX4635" fmla="*/ 7625274 w 8464028"/>
              <a:gd name="connsiteY4635" fmla="*/ 246266 h 9153214"/>
              <a:gd name="connsiteX4636" fmla="*/ 7603553 w 8464028"/>
              <a:gd name="connsiteY4636" fmla="*/ 259041 h 9153214"/>
              <a:gd name="connsiteX4637" fmla="*/ 7493439 w 8464028"/>
              <a:gd name="connsiteY4637" fmla="*/ 319818 h 9153214"/>
              <a:gd name="connsiteX4638" fmla="*/ 7488033 w 8464028"/>
              <a:gd name="connsiteY4638" fmla="*/ 310884 h 9153214"/>
              <a:gd name="connsiteX4639" fmla="*/ 7581836 w 8464028"/>
              <a:gd name="connsiteY4639" fmla="*/ 240840 h 9153214"/>
              <a:gd name="connsiteX4640" fmla="*/ 7670569 w 8464028"/>
              <a:gd name="connsiteY4640" fmla="*/ 185069 h 9153214"/>
              <a:gd name="connsiteX4641" fmla="*/ 7723556 w 8464028"/>
              <a:gd name="connsiteY4641" fmla="*/ 124458 h 9153214"/>
              <a:gd name="connsiteX4642" fmla="*/ 7720767 w 8464028"/>
              <a:gd name="connsiteY4642" fmla="*/ 124877 h 9153214"/>
              <a:gd name="connsiteX4643" fmla="*/ 6717738 w 8464028"/>
              <a:gd name="connsiteY4643" fmla="*/ 503657 h 9153214"/>
              <a:gd name="connsiteX4644" fmla="*/ 6735149 w 8464028"/>
              <a:gd name="connsiteY4644" fmla="*/ 510002 h 9153214"/>
              <a:gd name="connsiteX4645" fmla="*/ 6704978 w 8464028"/>
              <a:gd name="connsiteY4645" fmla="*/ 585976 h 9153214"/>
              <a:gd name="connsiteX4646" fmla="*/ 6686726 w 8464028"/>
              <a:gd name="connsiteY4646" fmla="*/ 578879 h 9153214"/>
              <a:gd name="connsiteX4647" fmla="*/ 6717738 w 8464028"/>
              <a:gd name="connsiteY4647" fmla="*/ 503657 h 9153214"/>
              <a:gd name="connsiteX4648" fmla="*/ 6966785 w 8464028"/>
              <a:gd name="connsiteY4648" fmla="*/ 356219 h 9153214"/>
              <a:gd name="connsiteX4649" fmla="*/ 6980391 w 8464028"/>
              <a:gd name="connsiteY4649" fmla="*/ 367239 h 9153214"/>
              <a:gd name="connsiteX4650" fmla="*/ 6961206 w 8464028"/>
              <a:gd name="connsiteY4650" fmla="*/ 404139 h 9153214"/>
              <a:gd name="connsiteX4651" fmla="*/ 6939826 w 8464028"/>
              <a:gd name="connsiteY4651" fmla="*/ 440122 h 9153214"/>
              <a:gd name="connsiteX4652" fmla="*/ 6921658 w 8464028"/>
              <a:gd name="connsiteY4652" fmla="*/ 433109 h 9153214"/>
              <a:gd name="connsiteX4653" fmla="*/ 6966785 w 8464028"/>
              <a:gd name="connsiteY4653" fmla="*/ 356219 h 9153214"/>
              <a:gd name="connsiteX4654" fmla="*/ 6987490 w 8464028"/>
              <a:gd name="connsiteY4654" fmla="*/ 272482 h 9153214"/>
              <a:gd name="connsiteX4655" fmla="*/ 6456018 w 8464028"/>
              <a:gd name="connsiteY4655" fmla="*/ 640659 h 9153214"/>
              <a:gd name="connsiteX4656" fmla="*/ 6053420 w 8464028"/>
              <a:gd name="connsiteY4656" fmla="*/ 1130229 h 9153214"/>
              <a:gd name="connsiteX4657" fmla="*/ 6070408 w 8464028"/>
              <a:gd name="connsiteY4657" fmla="*/ 1805473 h 9153214"/>
              <a:gd name="connsiteX4658" fmla="*/ 6080971 w 8464028"/>
              <a:gd name="connsiteY4658" fmla="*/ 1802133 h 9153214"/>
              <a:gd name="connsiteX4659" fmla="*/ 6055363 w 8464028"/>
              <a:gd name="connsiteY4659" fmla="*/ 1263141 h 9153214"/>
              <a:gd name="connsiteX4660" fmla="*/ 6081477 w 8464028"/>
              <a:gd name="connsiteY4660" fmla="*/ 1260051 h 9153214"/>
              <a:gd name="connsiteX4661" fmla="*/ 6121619 w 8464028"/>
              <a:gd name="connsiteY4661" fmla="*/ 1736597 h 9153214"/>
              <a:gd name="connsiteX4662" fmla="*/ 6127365 w 8464028"/>
              <a:gd name="connsiteY4662" fmla="*/ 1729584 h 9153214"/>
              <a:gd name="connsiteX4663" fmla="*/ 6156182 w 8464028"/>
              <a:gd name="connsiteY4663" fmla="*/ 1411998 h 9153214"/>
              <a:gd name="connsiteX4664" fmla="*/ 6114266 w 8464028"/>
              <a:gd name="connsiteY4664" fmla="*/ 1133067 h 9153214"/>
              <a:gd name="connsiteX4665" fmla="*/ 6139196 w 8464028"/>
              <a:gd name="connsiteY4665" fmla="*/ 1126139 h 9153214"/>
              <a:gd name="connsiteX4666" fmla="*/ 6205197 w 8464028"/>
              <a:gd name="connsiteY4666" fmla="*/ 1457665 h 9153214"/>
              <a:gd name="connsiteX4667" fmla="*/ 6213648 w 8464028"/>
              <a:gd name="connsiteY4667" fmla="*/ 1312648 h 9153214"/>
              <a:gd name="connsiteX4668" fmla="*/ 6167083 w 8464028"/>
              <a:gd name="connsiteY4668" fmla="*/ 1018857 h 9153214"/>
              <a:gd name="connsiteX4669" fmla="*/ 6194380 w 8464028"/>
              <a:gd name="connsiteY4669" fmla="*/ 1011510 h 9153214"/>
              <a:gd name="connsiteX4670" fmla="*/ 6230634 w 8464028"/>
              <a:gd name="connsiteY4670" fmla="*/ 1578890 h 9153214"/>
              <a:gd name="connsiteX4671" fmla="*/ 6241365 w 8464028"/>
              <a:gd name="connsiteY4671" fmla="*/ 1562610 h 9153214"/>
              <a:gd name="connsiteX4672" fmla="*/ 6281001 w 8464028"/>
              <a:gd name="connsiteY4672" fmla="*/ 1325672 h 9153214"/>
              <a:gd name="connsiteX4673" fmla="*/ 6264521 w 8464028"/>
              <a:gd name="connsiteY4673" fmla="*/ 1059848 h 9153214"/>
              <a:gd name="connsiteX4674" fmla="*/ 6292579 w 8464028"/>
              <a:gd name="connsiteY4674" fmla="*/ 1053337 h 9153214"/>
              <a:gd name="connsiteX4675" fmla="*/ 6311677 w 8464028"/>
              <a:gd name="connsiteY4675" fmla="*/ 1456246 h 9153214"/>
              <a:gd name="connsiteX4676" fmla="*/ 6326213 w 8464028"/>
              <a:gd name="connsiteY4676" fmla="*/ 1435041 h 9153214"/>
              <a:gd name="connsiteX4677" fmla="*/ 6349451 w 8464028"/>
              <a:gd name="connsiteY4677" fmla="*/ 1247695 h 9153214"/>
              <a:gd name="connsiteX4678" fmla="*/ 6332718 w 8464028"/>
              <a:gd name="connsiteY4678" fmla="*/ 955158 h 9153214"/>
              <a:gd name="connsiteX4679" fmla="*/ 6355705 w 8464028"/>
              <a:gd name="connsiteY4679" fmla="*/ 951399 h 9153214"/>
              <a:gd name="connsiteX4680" fmla="*/ 6392975 w 8464028"/>
              <a:gd name="connsiteY4680" fmla="*/ 1266146 h 9153214"/>
              <a:gd name="connsiteX4681" fmla="*/ 6410383 w 8464028"/>
              <a:gd name="connsiteY4681" fmla="*/ 1143420 h 9153214"/>
              <a:gd name="connsiteX4682" fmla="*/ 6413003 w 8464028"/>
              <a:gd name="connsiteY4682" fmla="*/ 887363 h 9153214"/>
              <a:gd name="connsiteX4683" fmla="*/ 6435481 w 8464028"/>
              <a:gd name="connsiteY4683" fmla="*/ 884860 h 9153214"/>
              <a:gd name="connsiteX4684" fmla="*/ 6422552 w 8464028"/>
              <a:gd name="connsiteY4684" fmla="*/ 1296786 h 9153214"/>
              <a:gd name="connsiteX4685" fmla="*/ 6439539 w 8464028"/>
              <a:gd name="connsiteY4685" fmla="*/ 1273408 h 9153214"/>
              <a:gd name="connsiteX4686" fmla="*/ 6439792 w 8464028"/>
              <a:gd name="connsiteY4686" fmla="*/ 1271155 h 9153214"/>
              <a:gd name="connsiteX4687" fmla="*/ 6450102 w 8464028"/>
              <a:gd name="connsiteY4687" fmla="*/ 1254541 h 9153214"/>
              <a:gd name="connsiteX4688" fmla="*/ 6479342 w 8464028"/>
              <a:gd name="connsiteY4688" fmla="*/ 1091992 h 9153214"/>
              <a:gd name="connsiteX4689" fmla="*/ 6504525 w 8464028"/>
              <a:gd name="connsiteY4689" fmla="*/ 921760 h 9153214"/>
              <a:gd name="connsiteX4690" fmla="*/ 6525060 w 8464028"/>
              <a:gd name="connsiteY4690" fmla="*/ 924182 h 9153214"/>
              <a:gd name="connsiteX4691" fmla="*/ 6506216 w 8464028"/>
              <a:gd name="connsiteY4691" fmla="*/ 1182993 h 9153214"/>
              <a:gd name="connsiteX4692" fmla="*/ 6524131 w 8464028"/>
              <a:gd name="connsiteY4692" fmla="*/ 1159533 h 9153214"/>
              <a:gd name="connsiteX4693" fmla="*/ 6574583 w 8464028"/>
              <a:gd name="connsiteY4693" fmla="*/ 985463 h 9153214"/>
              <a:gd name="connsiteX4694" fmla="*/ 6596977 w 8464028"/>
              <a:gd name="connsiteY4694" fmla="*/ 809388 h 9153214"/>
              <a:gd name="connsiteX4695" fmla="*/ 6623514 w 8464028"/>
              <a:gd name="connsiteY4695" fmla="*/ 807884 h 9153214"/>
              <a:gd name="connsiteX4696" fmla="*/ 6606020 w 8464028"/>
              <a:gd name="connsiteY4696" fmla="*/ 1019441 h 9153214"/>
              <a:gd name="connsiteX4697" fmla="*/ 6646666 w 8464028"/>
              <a:gd name="connsiteY4697" fmla="*/ 933868 h 9153214"/>
              <a:gd name="connsiteX4698" fmla="*/ 6682754 w 8464028"/>
              <a:gd name="connsiteY4698" fmla="*/ 771902 h 9153214"/>
              <a:gd name="connsiteX4699" fmla="*/ 6700077 w 8464028"/>
              <a:gd name="connsiteY4699" fmla="*/ 770650 h 9153214"/>
              <a:gd name="connsiteX4700" fmla="*/ 6687738 w 8464028"/>
              <a:gd name="connsiteY4700" fmla="*/ 954739 h 9153214"/>
              <a:gd name="connsiteX4701" fmla="*/ 6721627 w 8464028"/>
              <a:gd name="connsiteY4701" fmla="*/ 915751 h 9153214"/>
              <a:gd name="connsiteX4702" fmla="*/ 6818812 w 8464028"/>
              <a:gd name="connsiteY4702" fmla="*/ 758043 h 9153214"/>
              <a:gd name="connsiteX4703" fmla="*/ 6890812 w 8464028"/>
              <a:gd name="connsiteY4703" fmla="*/ 495309 h 9153214"/>
              <a:gd name="connsiteX4704" fmla="*/ 6914390 w 8464028"/>
              <a:gd name="connsiteY4704" fmla="*/ 497062 h 9153214"/>
              <a:gd name="connsiteX4705" fmla="*/ 6862756 w 8464028"/>
              <a:gd name="connsiteY4705" fmla="*/ 759045 h 9153214"/>
              <a:gd name="connsiteX4706" fmla="*/ 7646908 w 8464028"/>
              <a:gd name="connsiteY4706" fmla="*/ 131805 h 9153214"/>
              <a:gd name="connsiteX4707" fmla="*/ 6987490 w 8464028"/>
              <a:gd name="connsiteY4707" fmla="*/ 272482 h 9153214"/>
              <a:gd name="connsiteX4708" fmla="*/ 4130265 w 8464028"/>
              <a:gd name="connsiteY4708" fmla="*/ 1353641 h 9153214"/>
              <a:gd name="connsiteX4709" fmla="*/ 4072293 w 8464028"/>
              <a:gd name="connsiteY4709" fmla="*/ 2388631 h 9153214"/>
              <a:gd name="connsiteX4710" fmla="*/ 4148096 w 8464028"/>
              <a:gd name="connsiteY4710" fmla="*/ 2913099 h 9153214"/>
              <a:gd name="connsiteX4711" fmla="*/ 4150632 w 8464028"/>
              <a:gd name="connsiteY4711" fmla="*/ 2901829 h 9153214"/>
              <a:gd name="connsiteX4712" fmla="*/ 4242746 w 8464028"/>
              <a:gd name="connsiteY4712" fmla="*/ 2694947 h 9153214"/>
              <a:gd name="connsiteX4713" fmla="*/ 4265057 w 8464028"/>
              <a:gd name="connsiteY4713" fmla="*/ 2708388 h 9153214"/>
              <a:gd name="connsiteX4714" fmla="*/ 4199309 w 8464028"/>
              <a:gd name="connsiteY4714" fmla="*/ 2910845 h 9153214"/>
              <a:gd name="connsiteX4715" fmla="*/ 4191788 w 8464028"/>
              <a:gd name="connsiteY4715" fmla="*/ 2962606 h 9153214"/>
              <a:gd name="connsiteX4716" fmla="*/ 4292015 w 8464028"/>
              <a:gd name="connsiteY4716" fmla="*/ 2845892 h 9153214"/>
              <a:gd name="connsiteX4717" fmla="*/ 4313733 w 8464028"/>
              <a:gd name="connsiteY4717" fmla="*/ 2859751 h 9153214"/>
              <a:gd name="connsiteX4718" fmla="*/ 4233620 w 8464028"/>
              <a:gd name="connsiteY4718" fmla="*/ 3001011 h 9153214"/>
              <a:gd name="connsiteX4719" fmla="*/ 4191281 w 8464028"/>
              <a:gd name="connsiteY4719" fmla="*/ 3145778 h 9153214"/>
              <a:gd name="connsiteX4720" fmla="*/ 4200154 w 8464028"/>
              <a:gd name="connsiteY4720" fmla="*/ 3195369 h 9153214"/>
              <a:gd name="connsiteX4721" fmla="*/ 4223563 w 8464028"/>
              <a:gd name="connsiteY4721" fmla="*/ 3142772 h 9153214"/>
              <a:gd name="connsiteX4722" fmla="*/ 4329959 w 8464028"/>
              <a:gd name="connsiteY4722" fmla="*/ 3007439 h 9153214"/>
              <a:gd name="connsiteX4723" fmla="*/ 4349649 w 8464028"/>
              <a:gd name="connsiteY4723" fmla="*/ 3022383 h 9153214"/>
              <a:gd name="connsiteX4724" fmla="*/ 4279423 w 8464028"/>
              <a:gd name="connsiteY4724" fmla="*/ 3151874 h 9153214"/>
              <a:gd name="connsiteX4725" fmla="*/ 4215957 w 8464028"/>
              <a:gd name="connsiteY4725" fmla="*/ 3281360 h 9153214"/>
              <a:gd name="connsiteX4726" fmla="*/ 4225845 w 8464028"/>
              <a:gd name="connsiteY4726" fmla="*/ 3330704 h 9153214"/>
              <a:gd name="connsiteX4727" fmla="*/ 4279593 w 8464028"/>
              <a:gd name="connsiteY4727" fmla="*/ 3240285 h 9153214"/>
              <a:gd name="connsiteX4728" fmla="*/ 4301564 w 8464028"/>
              <a:gd name="connsiteY4728" fmla="*/ 3250303 h 9153214"/>
              <a:gd name="connsiteX4729" fmla="*/ 4271478 w 8464028"/>
              <a:gd name="connsiteY4729" fmla="*/ 3352076 h 9153214"/>
              <a:gd name="connsiteX4730" fmla="*/ 4249253 w 8464028"/>
              <a:gd name="connsiteY4730" fmla="*/ 3438067 h 9153214"/>
              <a:gd name="connsiteX4731" fmla="*/ 4269535 w 8464028"/>
              <a:gd name="connsiteY4731" fmla="*/ 3520385 h 9153214"/>
              <a:gd name="connsiteX4732" fmla="*/ 4635540 w 8464028"/>
              <a:gd name="connsiteY4732" fmla="*/ 2915269 h 9153214"/>
              <a:gd name="connsiteX4733" fmla="*/ 4517146 w 8464028"/>
              <a:gd name="connsiteY4733" fmla="*/ 2257974 h 9153214"/>
              <a:gd name="connsiteX4734" fmla="*/ 4487398 w 8464028"/>
              <a:gd name="connsiteY4734" fmla="*/ 2192604 h 9153214"/>
              <a:gd name="connsiteX4735" fmla="*/ 4480552 w 8464028"/>
              <a:gd name="connsiteY4735" fmla="*/ 2199534 h 9153214"/>
              <a:gd name="connsiteX4736" fmla="*/ 4459257 w 8464028"/>
              <a:gd name="connsiteY4736" fmla="*/ 2202956 h 9153214"/>
              <a:gd name="connsiteX4737" fmla="*/ 4406439 w 8464028"/>
              <a:gd name="connsiteY4737" fmla="*/ 2171732 h 9153214"/>
              <a:gd name="connsiteX4738" fmla="*/ 4424101 w 8464028"/>
              <a:gd name="connsiteY4738" fmla="*/ 2141509 h 9153214"/>
              <a:gd name="connsiteX4739" fmla="*/ 4472947 w 8464028"/>
              <a:gd name="connsiteY4739" fmla="*/ 2162967 h 9153214"/>
              <a:gd name="connsiteX4740" fmla="*/ 4429003 w 8464028"/>
              <a:gd name="connsiteY4740" fmla="*/ 2078895 h 9153214"/>
              <a:gd name="connsiteX4741" fmla="*/ 4397142 w 8464028"/>
              <a:gd name="connsiteY4741" fmla="*/ 2091584 h 9153214"/>
              <a:gd name="connsiteX4742" fmla="*/ 4389958 w 8464028"/>
              <a:gd name="connsiteY4742" fmla="*/ 2088412 h 9153214"/>
              <a:gd name="connsiteX4743" fmla="*/ 4378466 w 8464028"/>
              <a:gd name="connsiteY4743" fmla="*/ 2054349 h 9153214"/>
              <a:gd name="connsiteX4744" fmla="*/ 4418692 w 8464028"/>
              <a:gd name="connsiteY4744" fmla="*/ 2059693 h 9153214"/>
              <a:gd name="connsiteX4745" fmla="*/ 4130265 w 8464028"/>
              <a:gd name="connsiteY4745" fmla="*/ 1353641 h 9153214"/>
              <a:gd name="connsiteX4746" fmla="*/ 4131958 w 8464028"/>
              <a:gd name="connsiteY4746" fmla="*/ 1196100 h 9153214"/>
              <a:gd name="connsiteX4747" fmla="*/ 3903870 w 8464028"/>
              <a:gd name="connsiteY4747" fmla="*/ 1597925 h 9153214"/>
              <a:gd name="connsiteX4748" fmla="*/ 3904967 w 8464028"/>
              <a:gd name="connsiteY4748" fmla="*/ 1599844 h 9153214"/>
              <a:gd name="connsiteX4749" fmla="*/ 3900572 w 8464028"/>
              <a:gd name="connsiteY4749" fmla="*/ 1677822 h 9153214"/>
              <a:gd name="connsiteX4750" fmla="*/ 3902769 w 8464028"/>
              <a:gd name="connsiteY4750" fmla="*/ 1784434 h 9153214"/>
              <a:gd name="connsiteX4751" fmla="*/ 3878516 w 8464028"/>
              <a:gd name="connsiteY4751" fmla="*/ 1788693 h 9153214"/>
              <a:gd name="connsiteX4752" fmla="*/ 3855698 w 8464028"/>
              <a:gd name="connsiteY4752" fmla="*/ 1703119 h 9153214"/>
              <a:gd name="connsiteX4753" fmla="*/ 3846741 w 8464028"/>
              <a:gd name="connsiteY4753" fmla="*/ 1723406 h 9153214"/>
              <a:gd name="connsiteX4754" fmla="*/ 3849107 w 8464028"/>
              <a:gd name="connsiteY4754" fmla="*/ 1726077 h 9153214"/>
              <a:gd name="connsiteX4755" fmla="*/ 3865332 w 8464028"/>
              <a:gd name="connsiteY4755" fmla="*/ 1834360 h 9153214"/>
              <a:gd name="connsiteX4756" fmla="*/ 3888657 w 8464028"/>
              <a:gd name="connsiteY4756" fmla="*/ 1951409 h 9153214"/>
              <a:gd name="connsiteX4757" fmla="*/ 3866516 w 8464028"/>
              <a:gd name="connsiteY4757" fmla="*/ 1959757 h 9153214"/>
              <a:gd name="connsiteX4758" fmla="*/ 3821050 w 8464028"/>
              <a:gd name="connsiteY4758" fmla="*/ 1846048 h 9153214"/>
              <a:gd name="connsiteX4759" fmla="*/ 3813697 w 8464028"/>
              <a:gd name="connsiteY4759" fmla="*/ 1798293 h 9153214"/>
              <a:gd name="connsiteX4760" fmla="*/ 3808457 w 8464028"/>
              <a:gd name="connsiteY4760" fmla="*/ 1810065 h 9153214"/>
              <a:gd name="connsiteX4761" fmla="*/ 3803050 w 8464028"/>
              <a:gd name="connsiteY4761" fmla="*/ 1884119 h 9153214"/>
              <a:gd name="connsiteX4762" fmla="*/ 3822656 w 8464028"/>
              <a:gd name="connsiteY4762" fmla="*/ 1962513 h 9153214"/>
              <a:gd name="connsiteX4763" fmla="*/ 3854431 w 8464028"/>
              <a:gd name="connsiteY4763" fmla="*/ 2070963 h 9153214"/>
              <a:gd name="connsiteX4764" fmla="*/ 3829924 w 8464028"/>
              <a:gd name="connsiteY4764" fmla="*/ 2082150 h 9153214"/>
              <a:gd name="connsiteX4765" fmla="*/ 3768992 w 8464028"/>
              <a:gd name="connsiteY4765" fmla="*/ 1917180 h 9153214"/>
              <a:gd name="connsiteX4766" fmla="*/ 3768992 w 8464028"/>
              <a:gd name="connsiteY4766" fmla="*/ 1917096 h 9153214"/>
              <a:gd name="connsiteX4767" fmla="*/ 3768486 w 8464028"/>
              <a:gd name="connsiteY4767" fmla="*/ 1901818 h 9153214"/>
              <a:gd name="connsiteX4768" fmla="*/ 3738569 w 8464028"/>
              <a:gd name="connsiteY4768" fmla="*/ 1972866 h 9153214"/>
              <a:gd name="connsiteX4769" fmla="*/ 3774233 w 8464028"/>
              <a:gd name="connsiteY4769" fmla="*/ 2057187 h 9153214"/>
              <a:gd name="connsiteX4770" fmla="*/ 3857473 w 8464028"/>
              <a:gd name="connsiteY4770" fmla="*/ 2219987 h 9153214"/>
              <a:gd name="connsiteX4771" fmla="*/ 3840994 w 8464028"/>
              <a:gd name="connsiteY4771" fmla="*/ 2231341 h 9153214"/>
              <a:gd name="connsiteX4772" fmla="*/ 3745416 w 8464028"/>
              <a:gd name="connsiteY4772" fmla="*/ 2104441 h 9153214"/>
              <a:gd name="connsiteX4773" fmla="*/ 3714062 w 8464028"/>
              <a:gd name="connsiteY4773" fmla="*/ 2038654 h 9153214"/>
              <a:gd name="connsiteX4774" fmla="*/ 3697161 w 8464028"/>
              <a:gd name="connsiteY4774" fmla="*/ 2084487 h 9153214"/>
              <a:gd name="connsiteX4775" fmla="*/ 3848177 w 8464028"/>
              <a:gd name="connsiteY4775" fmla="*/ 2297547 h 9153214"/>
              <a:gd name="connsiteX4776" fmla="*/ 4014320 w 8464028"/>
              <a:gd name="connsiteY4776" fmla="*/ 2486979 h 9153214"/>
              <a:gd name="connsiteX4777" fmla="*/ 3995221 w 8464028"/>
              <a:gd name="connsiteY4777" fmla="*/ 2509020 h 9153214"/>
              <a:gd name="connsiteX4778" fmla="*/ 3676625 w 8464028"/>
              <a:gd name="connsiteY4778" fmla="*/ 2148105 h 9153214"/>
              <a:gd name="connsiteX4779" fmla="*/ 3673414 w 8464028"/>
              <a:gd name="connsiteY4779" fmla="*/ 2159960 h 9153214"/>
              <a:gd name="connsiteX4780" fmla="*/ 3753781 w 8464028"/>
              <a:gd name="connsiteY4780" fmla="*/ 2317835 h 9153214"/>
              <a:gd name="connsiteX4781" fmla="*/ 3885699 w 8464028"/>
              <a:gd name="connsiteY4781" fmla="*/ 2491571 h 9153214"/>
              <a:gd name="connsiteX4782" fmla="*/ 3865248 w 8464028"/>
              <a:gd name="connsiteY4782" fmla="*/ 2512694 h 9153214"/>
              <a:gd name="connsiteX4783" fmla="*/ 3654399 w 8464028"/>
              <a:gd name="connsiteY4783" fmla="*/ 2229839 h 9153214"/>
              <a:gd name="connsiteX4784" fmla="*/ 3652710 w 8464028"/>
              <a:gd name="connsiteY4784" fmla="*/ 2238020 h 9153214"/>
              <a:gd name="connsiteX4785" fmla="*/ 3768739 w 8464028"/>
              <a:gd name="connsiteY4785" fmla="*/ 2500171 h 9153214"/>
              <a:gd name="connsiteX4786" fmla="*/ 3963362 w 8464028"/>
              <a:gd name="connsiteY4786" fmla="*/ 2752302 h 9153214"/>
              <a:gd name="connsiteX4787" fmla="*/ 3948575 w 8464028"/>
              <a:gd name="connsiteY4787" fmla="*/ 2771003 h 9153214"/>
              <a:gd name="connsiteX4788" fmla="*/ 3635809 w 8464028"/>
              <a:gd name="connsiteY4788" fmla="*/ 2318586 h 9153214"/>
              <a:gd name="connsiteX4789" fmla="*/ 3633863 w 8464028"/>
              <a:gd name="connsiteY4789" fmla="*/ 2327852 h 9153214"/>
              <a:gd name="connsiteX4790" fmla="*/ 3629216 w 8464028"/>
              <a:gd name="connsiteY4790" fmla="*/ 2364338 h 9153214"/>
              <a:gd name="connsiteX4791" fmla="*/ 3795022 w 8464028"/>
              <a:gd name="connsiteY4791" fmla="*/ 2715067 h 9153214"/>
              <a:gd name="connsiteX4792" fmla="*/ 3956093 w 8464028"/>
              <a:gd name="connsiteY4792" fmla="*/ 2900408 h 9153214"/>
              <a:gd name="connsiteX4793" fmla="*/ 3940798 w 8464028"/>
              <a:gd name="connsiteY4793" fmla="*/ 2917859 h 9153214"/>
              <a:gd name="connsiteX4794" fmla="*/ 3642315 w 8464028"/>
              <a:gd name="connsiteY4794" fmla="*/ 2544754 h 9153214"/>
              <a:gd name="connsiteX4795" fmla="*/ 3742289 w 8464028"/>
              <a:gd name="connsiteY4795" fmla="*/ 2791541 h 9153214"/>
              <a:gd name="connsiteX4796" fmla="*/ 4014574 w 8464028"/>
              <a:gd name="connsiteY4796" fmla="*/ 3087671 h 9153214"/>
              <a:gd name="connsiteX4797" fmla="*/ 3994291 w 8464028"/>
              <a:gd name="connsiteY4797" fmla="*/ 3114219 h 9153214"/>
              <a:gd name="connsiteX4798" fmla="*/ 3629976 w 8464028"/>
              <a:gd name="connsiteY4798" fmla="*/ 2674242 h 9153214"/>
              <a:gd name="connsiteX4799" fmla="*/ 3630145 w 8464028"/>
              <a:gd name="connsiteY4799" fmla="*/ 2675244 h 9153214"/>
              <a:gd name="connsiteX4800" fmla="*/ 3827641 w 8464028"/>
              <a:gd name="connsiteY4800" fmla="*/ 3055278 h 9153214"/>
              <a:gd name="connsiteX4801" fmla="*/ 4075081 w 8464028"/>
              <a:gd name="connsiteY4801" fmla="*/ 3290377 h 9153214"/>
              <a:gd name="connsiteX4802" fmla="*/ 4060040 w 8464028"/>
              <a:gd name="connsiteY4802" fmla="*/ 3308411 h 9153214"/>
              <a:gd name="connsiteX4803" fmla="*/ 3737218 w 8464028"/>
              <a:gd name="connsiteY4803" fmla="*/ 3020797 h 9153214"/>
              <a:gd name="connsiteX4804" fmla="*/ 3822909 w 8464028"/>
              <a:gd name="connsiteY4804" fmla="*/ 3167651 h 9153214"/>
              <a:gd name="connsiteX4805" fmla="*/ 4006800 w 8464028"/>
              <a:gd name="connsiteY4805" fmla="*/ 3323773 h 9153214"/>
              <a:gd name="connsiteX4806" fmla="*/ 4172265 w 8464028"/>
              <a:gd name="connsiteY4806" fmla="*/ 3417111 h 9153214"/>
              <a:gd name="connsiteX4807" fmla="*/ 4162971 w 8464028"/>
              <a:gd name="connsiteY4807" fmla="*/ 3439820 h 9153214"/>
              <a:gd name="connsiteX4808" fmla="*/ 3983899 w 8464028"/>
              <a:gd name="connsiteY4808" fmla="*/ 3361008 h 9153214"/>
              <a:gd name="connsiteX4809" fmla="*/ 4231507 w 8464028"/>
              <a:gd name="connsiteY4809" fmla="*/ 3558205 h 9153214"/>
              <a:gd name="connsiteX4810" fmla="*/ 4157224 w 8464028"/>
              <a:gd name="connsiteY4810" fmla="*/ 3216909 h 9153214"/>
              <a:gd name="connsiteX4811" fmla="*/ 4034010 w 8464028"/>
              <a:gd name="connsiteY4811" fmla="*/ 2470366 h 9153214"/>
              <a:gd name="connsiteX4812" fmla="*/ 4131958 w 8464028"/>
              <a:gd name="connsiteY4812" fmla="*/ 1196100 h 9153214"/>
              <a:gd name="connsiteX4813" fmla="*/ 5227859 w 8464028"/>
              <a:gd name="connsiteY4813" fmla="*/ 95822 h 9153214"/>
              <a:gd name="connsiteX4814" fmla="*/ 5150027 w 8464028"/>
              <a:gd name="connsiteY4814" fmla="*/ 675224 h 9153214"/>
              <a:gd name="connsiteX4815" fmla="*/ 5163464 w 8464028"/>
              <a:gd name="connsiteY4815" fmla="*/ 1020611 h 9153214"/>
              <a:gd name="connsiteX4816" fmla="*/ 5194140 w 8464028"/>
              <a:gd name="connsiteY4816" fmla="*/ 1004664 h 9153214"/>
              <a:gd name="connsiteX4817" fmla="*/ 5208338 w 8464028"/>
              <a:gd name="connsiteY4817" fmla="*/ 1021445 h 9153214"/>
              <a:gd name="connsiteX4818" fmla="*/ 5187379 w 8464028"/>
              <a:gd name="connsiteY4818" fmla="*/ 1052335 h 9153214"/>
              <a:gd name="connsiteX4819" fmla="*/ 5165661 w 8464028"/>
              <a:gd name="connsiteY4819" fmla="*/ 1078968 h 9153214"/>
              <a:gd name="connsiteX4820" fmla="*/ 5167436 w 8464028"/>
              <a:gd name="connsiteY4820" fmla="*/ 1125638 h 9153214"/>
              <a:gd name="connsiteX4821" fmla="*/ 5197689 w 8464028"/>
              <a:gd name="connsiteY4821" fmla="*/ 1099673 h 9153214"/>
              <a:gd name="connsiteX4822" fmla="*/ 5216957 w 8464028"/>
              <a:gd name="connsiteY4822" fmla="*/ 1114783 h 9153214"/>
              <a:gd name="connsiteX4823" fmla="*/ 5190845 w 8464028"/>
              <a:gd name="connsiteY4823" fmla="*/ 1164125 h 9153214"/>
              <a:gd name="connsiteX4824" fmla="*/ 5170477 w 8464028"/>
              <a:gd name="connsiteY4824" fmla="*/ 1197520 h 9153214"/>
              <a:gd name="connsiteX4825" fmla="*/ 5174197 w 8464028"/>
              <a:gd name="connsiteY4825" fmla="*/ 1287017 h 9153214"/>
              <a:gd name="connsiteX4826" fmla="*/ 5185351 w 8464028"/>
              <a:gd name="connsiteY4826" fmla="*/ 1269402 h 9153214"/>
              <a:gd name="connsiteX4827" fmla="*/ 5240113 w 8464028"/>
              <a:gd name="connsiteY4827" fmla="*/ 1212632 h 9153214"/>
              <a:gd name="connsiteX4828" fmla="*/ 5256001 w 8464028"/>
              <a:gd name="connsiteY4828" fmla="*/ 1225905 h 9153214"/>
              <a:gd name="connsiteX4829" fmla="*/ 5220252 w 8464028"/>
              <a:gd name="connsiteY4829" fmla="*/ 1287017 h 9153214"/>
              <a:gd name="connsiteX4830" fmla="*/ 5176815 w 8464028"/>
              <a:gd name="connsiteY4830" fmla="*/ 1349883 h 9153214"/>
              <a:gd name="connsiteX4831" fmla="*/ 5178168 w 8464028"/>
              <a:gd name="connsiteY4831" fmla="*/ 1381526 h 9153214"/>
              <a:gd name="connsiteX4832" fmla="*/ 5229633 w 8464028"/>
              <a:gd name="connsiteY4832" fmla="*/ 1340283 h 9153214"/>
              <a:gd name="connsiteX4833" fmla="*/ 5246704 w 8464028"/>
              <a:gd name="connsiteY4833" fmla="*/ 1353223 h 9153214"/>
              <a:gd name="connsiteX4834" fmla="*/ 5214507 w 8464028"/>
              <a:gd name="connsiteY4834" fmla="*/ 1409911 h 9153214"/>
              <a:gd name="connsiteX4835" fmla="*/ 5182056 w 8464028"/>
              <a:gd name="connsiteY4835" fmla="*/ 1462591 h 9153214"/>
              <a:gd name="connsiteX4836" fmla="*/ 5181464 w 8464028"/>
              <a:gd name="connsiteY4836" fmla="*/ 1463092 h 9153214"/>
              <a:gd name="connsiteX4837" fmla="*/ 5182986 w 8464028"/>
              <a:gd name="connsiteY4837" fmla="*/ 1500995 h 9153214"/>
              <a:gd name="connsiteX4838" fmla="*/ 5185097 w 8464028"/>
              <a:gd name="connsiteY4838" fmla="*/ 1497989 h 9153214"/>
              <a:gd name="connsiteX4839" fmla="*/ 5245773 w 8464028"/>
              <a:gd name="connsiteY4839" fmla="*/ 1437628 h 9153214"/>
              <a:gd name="connsiteX4840" fmla="*/ 5264705 w 8464028"/>
              <a:gd name="connsiteY4840" fmla="*/ 1452322 h 9153214"/>
              <a:gd name="connsiteX4841" fmla="*/ 5222872 w 8464028"/>
              <a:gd name="connsiteY4841" fmla="*/ 1525457 h 9153214"/>
              <a:gd name="connsiteX4842" fmla="*/ 5185942 w 8464028"/>
              <a:gd name="connsiteY4842" fmla="*/ 1577972 h 9153214"/>
              <a:gd name="connsiteX4843" fmla="*/ 5187971 w 8464028"/>
              <a:gd name="connsiteY4843" fmla="*/ 1630986 h 9153214"/>
              <a:gd name="connsiteX4844" fmla="*/ 5199547 w 8464028"/>
              <a:gd name="connsiteY4844" fmla="*/ 1614121 h 9153214"/>
              <a:gd name="connsiteX4845" fmla="*/ 5275352 w 8464028"/>
              <a:gd name="connsiteY4845" fmla="*/ 1527794 h 9153214"/>
              <a:gd name="connsiteX4846" fmla="*/ 5295466 w 8464028"/>
              <a:gd name="connsiteY4846" fmla="*/ 1545744 h 9153214"/>
              <a:gd name="connsiteX4847" fmla="*/ 5233436 w 8464028"/>
              <a:gd name="connsiteY4847" fmla="*/ 1645512 h 9153214"/>
              <a:gd name="connsiteX4848" fmla="*/ 5191098 w 8464028"/>
              <a:gd name="connsiteY4848" fmla="*/ 1712970 h 9153214"/>
              <a:gd name="connsiteX4849" fmla="*/ 5193294 w 8464028"/>
              <a:gd name="connsiteY4849" fmla="*/ 1768573 h 9153214"/>
              <a:gd name="connsiteX4850" fmla="*/ 5235295 w 8464028"/>
              <a:gd name="connsiteY4850" fmla="*/ 1714389 h 9153214"/>
              <a:gd name="connsiteX4851" fmla="*/ 5337128 w 8464028"/>
              <a:gd name="connsiteY4851" fmla="*/ 1603017 h 9153214"/>
              <a:gd name="connsiteX4852" fmla="*/ 5357240 w 8464028"/>
              <a:gd name="connsiteY4852" fmla="*/ 1617127 h 9153214"/>
              <a:gd name="connsiteX4853" fmla="*/ 5263522 w 8464028"/>
              <a:gd name="connsiteY4853" fmla="*/ 1751791 h 9153214"/>
              <a:gd name="connsiteX4854" fmla="*/ 5196170 w 8464028"/>
              <a:gd name="connsiteY4854" fmla="*/ 1844462 h 9153214"/>
              <a:gd name="connsiteX4855" fmla="*/ 5199547 w 8464028"/>
              <a:gd name="connsiteY4855" fmla="*/ 1931790 h 9153214"/>
              <a:gd name="connsiteX4856" fmla="*/ 5216111 w 8464028"/>
              <a:gd name="connsiteY4856" fmla="*/ 1907996 h 9153214"/>
              <a:gd name="connsiteX4857" fmla="*/ 5322592 w 8464028"/>
              <a:gd name="connsiteY4857" fmla="*/ 1791030 h 9153214"/>
              <a:gd name="connsiteX4858" fmla="*/ 5342113 w 8464028"/>
              <a:gd name="connsiteY4858" fmla="*/ 1805391 h 9153214"/>
              <a:gd name="connsiteX4859" fmla="*/ 5276029 w 8464028"/>
              <a:gd name="connsiteY4859" fmla="*/ 1913339 h 9153214"/>
              <a:gd name="connsiteX4860" fmla="*/ 5202844 w 8464028"/>
              <a:gd name="connsiteY4860" fmla="*/ 2016112 h 9153214"/>
              <a:gd name="connsiteX4861" fmla="*/ 5205211 w 8464028"/>
              <a:gd name="connsiteY4861" fmla="*/ 2078143 h 9153214"/>
              <a:gd name="connsiteX4862" fmla="*/ 5263522 w 8464028"/>
              <a:gd name="connsiteY4862" fmla="*/ 2003172 h 9153214"/>
              <a:gd name="connsiteX4863" fmla="*/ 5394509 w 8464028"/>
              <a:gd name="connsiteY4863" fmla="*/ 1865084 h 9153214"/>
              <a:gd name="connsiteX4864" fmla="*/ 5408621 w 8464028"/>
              <a:gd name="connsiteY4864" fmla="*/ 1875770 h 9153214"/>
              <a:gd name="connsiteX4865" fmla="*/ 5297156 w 8464028"/>
              <a:gd name="connsiteY4865" fmla="*/ 2045834 h 9153214"/>
              <a:gd name="connsiteX4866" fmla="*/ 5208169 w 8464028"/>
              <a:gd name="connsiteY4866" fmla="*/ 2159794 h 9153214"/>
              <a:gd name="connsiteX4867" fmla="*/ 5211633 w 8464028"/>
              <a:gd name="connsiteY4867" fmla="*/ 2255553 h 9153214"/>
              <a:gd name="connsiteX4868" fmla="*/ 5296987 w 8464028"/>
              <a:gd name="connsiteY4868" fmla="*/ 2152279 h 9153214"/>
              <a:gd name="connsiteX4869" fmla="*/ 5413608 w 8464028"/>
              <a:gd name="connsiteY4869" fmla="*/ 2005676 h 9153214"/>
              <a:gd name="connsiteX4870" fmla="*/ 5437524 w 8464028"/>
              <a:gd name="connsiteY4870" fmla="*/ 2021121 h 9153214"/>
              <a:gd name="connsiteX4871" fmla="*/ 5337465 w 8464028"/>
              <a:gd name="connsiteY4871" fmla="*/ 2186093 h 9153214"/>
              <a:gd name="connsiteX4872" fmla="*/ 5214337 w 8464028"/>
              <a:gd name="connsiteY4872" fmla="*/ 2320005 h 9153214"/>
              <a:gd name="connsiteX4873" fmla="*/ 5219154 w 8464028"/>
              <a:gd name="connsiteY4873" fmla="*/ 2385377 h 9153214"/>
              <a:gd name="connsiteX4874" fmla="*/ 5296395 w 8464028"/>
              <a:gd name="connsiteY4874" fmla="*/ 2295710 h 9153214"/>
              <a:gd name="connsiteX4875" fmla="*/ 5445636 w 8464028"/>
              <a:gd name="connsiteY4875" fmla="*/ 2124060 h 9153214"/>
              <a:gd name="connsiteX4876" fmla="*/ 5464144 w 8464028"/>
              <a:gd name="connsiteY4876" fmla="*/ 2134496 h 9153214"/>
              <a:gd name="connsiteX4877" fmla="*/ 5335270 w 8464028"/>
              <a:gd name="connsiteY4877" fmla="*/ 2326101 h 9153214"/>
              <a:gd name="connsiteX4878" fmla="*/ 5223972 w 8464028"/>
              <a:gd name="connsiteY4878" fmla="*/ 2449828 h 9153214"/>
              <a:gd name="connsiteX4879" fmla="*/ 5226505 w 8464028"/>
              <a:gd name="connsiteY4879" fmla="*/ 2484309 h 9153214"/>
              <a:gd name="connsiteX4880" fmla="*/ 5361468 w 8464028"/>
              <a:gd name="connsiteY4880" fmla="*/ 2352065 h 9153214"/>
              <a:gd name="connsiteX4881" fmla="*/ 5500568 w 8464028"/>
              <a:gd name="connsiteY4881" fmla="*/ 2189849 h 9153214"/>
              <a:gd name="connsiteX4882" fmla="*/ 5516792 w 8464028"/>
              <a:gd name="connsiteY4882" fmla="*/ 2201203 h 9153214"/>
              <a:gd name="connsiteX4883" fmla="*/ 5231070 w 8464028"/>
              <a:gd name="connsiteY4883" fmla="*/ 2529392 h 9153214"/>
              <a:gd name="connsiteX4884" fmla="*/ 5236394 w 8464028"/>
              <a:gd name="connsiteY4884" fmla="*/ 2566961 h 9153214"/>
              <a:gd name="connsiteX4885" fmla="*/ 5740993 w 8464028"/>
              <a:gd name="connsiteY4885" fmla="*/ 1359150 h 9153214"/>
              <a:gd name="connsiteX4886" fmla="*/ 5227859 w 8464028"/>
              <a:gd name="connsiteY4886" fmla="*/ 95822 h 9153214"/>
              <a:gd name="connsiteX4887" fmla="*/ 5182986 w 8464028"/>
              <a:gd name="connsiteY4887" fmla="*/ 110348 h 9153214"/>
              <a:gd name="connsiteX4888" fmla="*/ 4996137 w 8464028"/>
              <a:gd name="connsiteY4888" fmla="*/ 370661 h 9153214"/>
              <a:gd name="connsiteX4889" fmla="*/ 5005856 w 8464028"/>
              <a:gd name="connsiteY4889" fmla="*/ 382684 h 9153214"/>
              <a:gd name="connsiteX4890" fmla="*/ 5013715 w 8464028"/>
              <a:gd name="connsiteY4890" fmla="*/ 439956 h 9153214"/>
              <a:gd name="connsiteX4891" fmla="*/ 5014729 w 8464028"/>
              <a:gd name="connsiteY4891" fmla="*/ 460078 h 9153214"/>
              <a:gd name="connsiteX4892" fmla="*/ 4978306 w 8464028"/>
              <a:gd name="connsiteY4892" fmla="*/ 462748 h 9153214"/>
              <a:gd name="connsiteX4893" fmla="*/ 4969262 w 8464028"/>
              <a:gd name="connsiteY4893" fmla="*/ 421590 h 9153214"/>
              <a:gd name="connsiteX4894" fmla="*/ 4943151 w 8464028"/>
              <a:gd name="connsiteY4894" fmla="*/ 471849 h 9153214"/>
              <a:gd name="connsiteX4895" fmla="*/ 4952616 w 8464028"/>
              <a:gd name="connsiteY4895" fmla="*/ 523026 h 9153214"/>
              <a:gd name="connsiteX4896" fmla="*/ 4967404 w 8464028"/>
              <a:gd name="connsiteY4896" fmla="*/ 583888 h 9153214"/>
              <a:gd name="connsiteX4897" fmla="*/ 4950164 w 8464028"/>
              <a:gd name="connsiteY4897" fmla="*/ 593989 h 9153214"/>
              <a:gd name="connsiteX4898" fmla="*/ 4913911 w 8464028"/>
              <a:gd name="connsiteY4898" fmla="*/ 535048 h 9153214"/>
              <a:gd name="connsiteX4899" fmla="*/ 4894473 w 8464028"/>
              <a:gd name="connsiteY4899" fmla="*/ 580633 h 9153214"/>
              <a:gd name="connsiteX4900" fmla="*/ 4900052 w 8464028"/>
              <a:gd name="connsiteY4900" fmla="*/ 590149 h 9153214"/>
              <a:gd name="connsiteX4901" fmla="*/ 4916447 w 8464028"/>
              <a:gd name="connsiteY4901" fmla="*/ 643414 h 9153214"/>
              <a:gd name="connsiteX4902" fmla="*/ 4934785 w 8464028"/>
              <a:gd name="connsiteY4902" fmla="*/ 689165 h 9153214"/>
              <a:gd name="connsiteX4903" fmla="*/ 4909093 w 8464028"/>
              <a:gd name="connsiteY4903" fmla="*/ 703275 h 9153214"/>
              <a:gd name="connsiteX4904" fmla="*/ 4870557 w 8464028"/>
              <a:gd name="connsiteY4904" fmla="*/ 639073 h 9153214"/>
              <a:gd name="connsiteX4905" fmla="*/ 4849852 w 8464028"/>
              <a:gd name="connsiteY4905" fmla="*/ 692088 h 9153214"/>
              <a:gd name="connsiteX4906" fmla="*/ 4914587 w 8464028"/>
              <a:gd name="connsiteY4906" fmla="*/ 849962 h 9153214"/>
              <a:gd name="connsiteX4907" fmla="*/ 4889656 w 8464028"/>
              <a:gd name="connsiteY4907" fmla="*/ 856893 h 9153214"/>
              <a:gd name="connsiteX4908" fmla="*/ 4853403 w 8464028"/>
              <a:gd name="connsiteY4908" fmla="*/ 785927 h 9153214"/>
              <a:gd name="connsiteX4909" fmla="*/ 4832698 w 8464028"/>
              <a:gd name="connsiteY4909" fmla="*/ 738507 h 9153214"/>
              <a:gd name="connsiteX4910" fmla="*/ 4816557 w 8464028"/>
              <a:gd name="connsiteY4910" fmla="*/ 782171 h 9153214"/>
              <a:gd name="connsiteX4911" fmla="*/ 4860840 w 8464028"/>
              <a:gd name="connsiteY4911" fmla="*/ 863571 h 9153214"/>
              <a:gd name="connsiteX4912" fmla="*/ 4906135 w 8464028"/>
              <a:gd name="connsiteY4912" fmla="*/ 972105 h 9153214"/>
              <a:gd name="connsiteX4913" fmla="*/ 4883235 w 8464028"/>
              <a:gd name="connsiteY4913" fmla="*/ 984460 h 9153214"/>
              <a:gd name="connsiteX4914" fmla="*/ 4817656 w 8464028"/>
              <a:gd name="connsiteY4914" fmla="*/ 878933 h 9153214"/>
              <a:gd name="connsiteX4915" fmla="*/ 4798133 w 8464028"/>
              <a:gd name="connsiteY4915" fmla="*/ 837188 h 9153214"/>
              <a:gd name="connsiteX4916" fmla="*/ 4782416 w 8464028"/>
              <a:gd name="connsiteY4916" fmla="*/ 885361 h 9153214"/>
              <a:gd name="connsiteX4917" fmla="*/ 4863375 w 8464028"/>
              <a:gd name="connsiteY4917" fmla="*/ 1033802 h 9153214"/>
              <a:gd name="connsiteX4918" fmla="*/ 4937235 w 8464028"/>
              <a:gd name="connsiteY4918" fmla="*/ 1198354 h 9153214"/>
              <a:gd name="connsiteX4919" fmla="*/ 4915008 w 8464028"/>
              <a:gd name="connsiteY4919" fmla="*/ 1212130 h 9153214"/>
              <a:gd name="connsiteX4920" fmla="*/ 4813345 w 8464028"/>
              <a:gd name="connsiteY4920" fmla="*/ 1050581 h 9153214"/>
              <a:gd name="connsiteX4921" fmla="*/ 4764500 w 8464028"/>
              <a:gd name="connsiteY4921" fmla="*/ 946306 h 9153214"/>
              <a:gd name="connsiteX4922" fmla="*/ 4742528 w 8464028"/>
              <a:gd name="connsiteY4922" fmla="*/ 1022698 h 9153214"/>
              <a:gd name="connsiteX4923" fmla="*/ 4745824 w 8464028"/>
              <a:gd name="connsiteY4923" fmla="*/ 1025619 h 9153214"/>
              <a:gd name="connsiteX4924" fmla="*/ 4970448 w 8464028"/>
              <a:gd name="connsiteY4924" fmla="*/ 1381859 h 9153214"/>
              <a:gd name="connsiteX4925" fmla="*/ 4937488 w 8464028"/>
              <a:gd name="connsiteY4925" fmla="*/ 1404902 h 9153214"/>
              <a:gd name="connsiteX4926" fmla="*/ 4727484 w 8464028"/>
              <a:gd name="connsiteY4926" fmla="*/ 1081889 h 9153214"/>
              <a:gd name="connsiteX4927" fmla="*/ 4711935 w 8464028"/>
              <a:gd name="connsiteY4927" fmla="*/ 1143169 h 9153214"/>
              <a:gd name="connsiteX4928" fmla="*/ 4845207 w 8464028"/>
              <a:gd name="connsiteY4928" fmla="*/ 1338279 h 9153214"/>
              <a:gd name="connsiteX4929" fmla="*/ 4927685 w 8464028"/>
              <a:gd name="connsiteY4929" fmla="*/ 1455661 h 9153214"/>
              <a:gd name="connsiteX4930" fmla="*/ 4990306 w 8464028"/>
              <a:gd name="connsiteY4930" fmla="*/ 1536978 h 9153214"/>
              <a:gd name="connsiteX4931" fmla="*/ 4975010 w 8464028"/>
              <a:gd name="connsiteY4931" fmla="*/ 1554427 h 9153214"/>
              <a:gd name="connsiteX4932" fmla="*/ 4898784 w 8464028"/>
              <a:gd name="connsiteY4932" fmla="*/ 1479789 h 9153214"/>
              <a:gd name="connsiteX4933" fmla="*/ 4792895 w 8464028"/>
              <a:gd name="connsiteY4933" fmla="*/ 1356729 h 9153214"/>
              <a:gd name="connsiteX4934" fmla="*/ 4697738 w 8464028"/>
              <a:gd name="connsiteY4934" fmla="*/ 1209626 h 9153214"/>
              <a:gd name="connsiteX4935" fmla="*/ 4687344 w 8464028"/>
              <a:gd name="connsiteY4935" fmla="*/ 1261053 h 9153214"/>
              <a:gd name="connsiteX4936" fmla="*/ 4733571 w 8464028"/>
              <a:gd name="connsiteY4936" fmla="*/ 1331933 h 9153214"/>
              <a:gd name="connsiteX4937" fmla="*/ 4765768 w 8464028"/>
              <a:gd name="connsiteY4937" fmla="*/ 1385282 h 9153214"/>
              <a:gd name="connsiteX4938" fmla="*/ 4943065 w 8464028"/>
              <a:gd name="connsiteY4938" fmla="*/ 1590827 h 9153214"/>
              <a:gd name="connsiteX4939" fmla="*/ 4928785 w 8464028"/>
              <a:gd name="connsiteY4939" fmla="*/ 1608109 h 9153214"/>
              <a:gd name="connsiteX4940" fmla="*/ 4671542 w 8464028"/>
              <a:gd name="connsiteY4940" fmla="*/ 1352555 h 9153214"/>
              <a:gd name="connsiteX4941" fmla="*/ 4664526 w 8464028"/>
              <a:gd name="connsiteY4941" fmla="*/ 1403316 h 9153214"/>
              <a:gd name="connsiteX4942" fmla="*/ 4795685 w 8464028"/>
              <a:gd name="connsiteY4942" fmla="*/ 1580308 h 9153214"/>
              <a:gd name="connsiteX4943" fmla="*/ 4943066 w 8464028"/>
              <a:gd name="connsiteY4943" fmla="*/ 1758971 h 9153214"/>
              <a:gd name="connsiteX4944" fmla="*/ 4924137 w 8464028"/>
              <a:gd name="connsiteY4944" fmla="*/ 1776838 h 9153214"/>
              <a:gd name="connsiteX4945" fmla="*/ 4760105 w 8464028"/>
              <a:gd name="connsiteY4945" fmla="*/ 1618463 h 9153214"/>
              <a:gd name="connsiteX4946" fmla="*/ 4656582 w 8464028"/>
              <a:gd name="connsiteY4946" fmla="*/ 1469020 h 9153214"/>
              <a:gd name="connsiteX4947" fmla="*/ 4652272 w 8464028"/>
              <a:gd name="connsiteY4947" fmla="*/ 1510347 h 9153214"/>
              <a:gd name="connsiteX4948" fmla="*/ 4651680 w 8464028"/>
              <a:gd name="connsiteY4948" fmla="*/ 1521201 h 9153214"/>
              <a:gd name="connsiteX4949" fmla="*/ 4798979 w 8464028"/>
              <a:gd name="connsiteY4949" fmla="*/ 1700113 h 9153214"/>
              <a:gd name="connsiteX4950" fmla="*/ 4980251 w 8464028"/>
              <a:gd name="connsiteY4950" fmla="*/ 1908079 h 9153214"/>
              <a:gd name="connsiteX4951" fmla="*/ 4961826 w 8464028"/>
              <a:gd name="connsiteY4951" fmla="*/ 1925695 h 9153214"/>
              <a:gd name="connsiteX4952" fmla="*/ 4771092 w 8464028"/>
              <a:gd name="connsiteY4952" fmla="*/ 1746948 h 9153214"/>
              <a:gd name="connsiteX4953" fmla="*/ 4648216 w 8464028"/>
              <a:gd name="connsiteY4953" fmla="*/ 1584232 h 9153214"/>
              <a:gd name="connsiteX4954" fmla="*/ 4647879 w 8464028"/>
              <a:gd name="connsiteY4954" fmla="*/ 1632321 h 9153214"/>
              <a:gd name="connsiteX4955" fmla="*/ 4791880 w 8464028"/>
              <a:gd name="connsiteY4955" fmla="*/ 1818748 h 9153214"/>
              <a:gd name="connsiteX4956" fmla="*/ 4998080 w 8464028"/>
              <a:gd name="connsiteY4956" fmla="*/ 2045334 h 9153214"/>
              <a:gd name="connsiteX4957" fmla="*/ 4975010 w 8464028"/>
              <a:gd name="connsiteY4957" fmla="*/ 2068292 h 9153214"/>
              <a:gd name="connsiteX4958" fmla="*/ 4777260 w 8464028"/>
              <a:gd name="connsiteY4958" fmla="*/ 1880863 h 9153214"/>
              <a:gd name="connsiteX4959" fmla="*/ 4650076 w 8464028"/>
              <a:gd name="connsiteY4959" fmla="*/ 1709798 h 9153214"/>
              <a:gd name="connsiteX4960" fmla="*/ 4652528 w 8464028"/>
              <a:gd name="connsiteY4960" fmla="*/ 1741021 h 9153214"/>
              <a:gd name="connsiteX4961" fmla="*/ 5081490 w 8464028"/>
              <a:gd name="connsiteY4961" fmla="*/ 2228252 h 9153214"/>
              <a:gd name="connsiteX4962" fmla="*/ 5069151 w 8464028"/>
              <a:gd name="connsiteY4962" fmla="*/ 2246870 h 9153214"/>
              <a:gd name="connsiteX4963" fmla="*/ 4720977 w 8464028"/>
              <a:gd name="connsiteY4963" fmla="*/ 1945733 h 9153214"/>
              <a:gd name="connsiteX4964" fmla="*/ 4865148 w 8464028"/>
              <a:gd name="connsiteY4964" fmla="*/ 2142929 h 9153214"/>
              <a:gd name="connsiteX4965" fmla="*/ 5033150 w 8464028"/>
              <a:gd name="connsiteY4965" fmla="*/ 2315413 h 9153214"/>
              <a:gd name="connsiteX4966" fmla="*/ 5017689 w 8464028"/>
              <a:gd name="connsiteY4966" fmla="*/ 2332194 h 9153214"/>
              <a:gd name="connsiteX4967" fmla="*/ 4699851 w 8464028"/>
              <a:gd name="connsiteY4967" fmla="*/ 2003256 h 9153214"/>
              <a:gd name="connsiteX4968" fmla="*/ 4721908 w 8464028"/>
              <a:gd name="connsiteY4968" fmla="*/ 2070462 h 9153214"/>
              <a:gd name="connsiteX4969" fmla="*/ 4928783 w 8464028"/>
              <a:gd name="connsiteY4969" fmla="*/ 2314245 h 9153214"/>
              <a:gd name="connsiteX4970" fmla="*/ 5087660 w 8464028"/>
              <a:gd name="connsiteY4970" fmla="*/ 2452917 h 9153214"/>
              <a:gd name="connsiteX4971" fmla="*/ 5072870 w 8464028"/>
              <a:gd name="connsiteY4971" fmla="*/ 2471619 h 9153214"/>
              <a:gd name="connsiteX4972" fmla="*/ 4814107 w 8464028"/>
              <a:gd name="connsiteY4972" fmla="*/ 2262483 h 9153214"/>
              <a:gd name="connsiteX4973" fmla="*/ 5167013 w 8464028"/>
              <a:gd name="connsiteY4973" fmla="*/ 2571553 h 9153214"/>
              <a:gd name="connsiteX4974" fmla="*/ 5128899 w 8464028"/>
              <a:gd name="connsiteY4974" fmla="*/ 1288605 h 9153214"/>
              <a:gd name="connsiteX4975" fmla="*/ 5110645 w 8464028"/>
              <a:gd name="connsiteY4975" fmla="*/ 554752 h 9153214"/>
              <a:gd name="connsiteX4976" fmla="*/ 5182986 w 8464028"/>
              <a:gd name="connsiteY4976" fmla="*/ 110348 h 9153214"/>
              <a:gd name="connsiteX4977" fmla="*/ 5247745 w 8464028"/>
              <a:gd name="connsiteY4977" fmla="*/ 350 h 9153214"/>
              <a:gd name="connsiteX4978" fmla="*/ 5270703 w 8464028"/>
              <a:gd name="connsiteY4978" fmla="*/ 17761 h 9153214"/>
              <a:gd name="connsiteX4979" fmla="*/ 5560905 w 8464028"/>
              <a:gd name="connsiteY4979" fmla="*/ 799370 h 9153214"/>
              <a:gd name="connsiteX4980" fmla="*/ 5801332 w 8464028"/>
              <a:gd name="connsiteY4980" fmla="*/ 1480207 h 9153214"/>
              <a:gd name="connsiteX4981" fmla="*/ 5244085 w 8464028"/>
              <a:gd name="connsiteY4981" fmla="*/ 2609790 h 9153214"/>
              <a:gd name="connsiteX4982" fmla="*/ 5258536 w 8464028"/>
              <a:gd name="connsiteY4982" fmla="*/ 2753054 h 9153214"/>
              <a:gd name="connsiteX4983" fmla="*/ 5467778 w 8464028"/>
              <a:gd name="connsiteY4983" fmla="*/ 2528056 h 9153214"/>
              <a:gd name="connsiteX4984" fmla="*/ 5771501 w 8464028"/>
              <a:gd name="connsiteY4984" fmla="*/ 2216648 h 9153214"/>
              <a:gd name="connsiteX4985" fmla="*/ 5779445 w 8464028"/>
              <a:gd name="connsiteY4985" fmla="*/ 2203207 h 9153214"/>
              <a:gd name="connsiteX4986" fmla="*/ 5787303 w 8464028"/>
              <a:gd name="connsiteY4986" fmla="*/ 2199867 h 9153214"/>
              <a:gd name="connsiteX4987" fmla="*/ 5788317 w 8464028"/>
              <a:gd name="connsiteY4987" fmla="*/ 2198532 h 9153214"/>
              <a:gd name="connsiteX4988" fmla="*/ 5788909 w 8464028"/>
              <a:gd name="connsiteY4988" fmla="*/ 2195526 h 9153214"/>
              <a:gd name="connsiteX4989" fmla="*/ 5856008 w 8464028"/>
              <a:gd name="connsiteY4989" fmla="*/ 2128319 h 9153214"/>
              <a:gd name="connsiteX4990" fmla="*/ 5896487 w 8464028"/>
              <a:gd name="connsiteY4990" fmla="*/ 2087243 h 9153214"/>
              <a:gd name="connsiteX4991" fmla="*/ 5963673 w 8464028"/>
              <a:gd name="connsiteY4991" fmla="*/ 1970527 h 9153214"/>
              <a:gd name="connsiteX4992" fmla="*/ 6041168 w 8464028"/>
              <a:gd name="connsiteY4992" fmla="*/ 1839619 h 9153214"/>
              <a:gd name="connsiteX4993" fmla="*/ 5976519 w 8464028"/>
              <a:gd name="connsiteY4993" fmla="*/ 1216805 h 9153214"/>
              <a:gd name="connsiteX4994" fmla="*/ 6302127 w 8464028"/>
              <a:gd name="connsiteY4994" fmla="*/ 712208 h 9153214"/>
              <a:gd name="connsiteX4995" fmla="*/ 6989348 w 8464028"/>
              <a:gd name="connsiteY4995" fmla="*/ 224058 h 9153214"/>
              <a:gd name="connsiteX4996" fmla="*/ 7728882 w 8464028"/>
              <a:gd name="connsiteY4996" fmla="*/ 86889 h 9153214"/>
              <a:gd name="connsiteX4997" fmla="*/ 7761078 w 8464028"/>
              <a:gd name="connsiteY4997" fmla="*/ 69273 h 9153214"/>
              <a:gd name="connsiteX4998" fmla="*/ 7777388 w 8464028"/>
              <a:gd name="connsiteY4998" fmla="*/ 90394 h 9153214"/>
              <a:gd name="connsiteX4999" fmla="*/ 7778149 w 8464028"/>
              <a:gd name="connsiteY4999" fmla="*/ 102417 h 9153214"/>
              <a:gd name="connsiteX5000" fmla="*/ 7381299 w 8464028"/>
              <a:gd name="connsiteY5000" fmla="*/ 875426 h 9153214"/>
              <a:gd name="connsiteX5001" fmla="*/ 6989688 w 8464028"/>
              <a:gd name="connsiteY5001" fmla="*/ 1536561 h 9153214"/>
              <a:gd name="connsiteX5002" fmla="*/ 7023997 w 8464028"/>
              <a:gd name="connsiteY5002" fmla="*/ 1539149 h 9153214"/>
              <a:gd name="connsiteX5003" fmla="*/ 7704119 w 8464028"/>
              <a:gd name="connsiteY5003" fmla="*/ 1816829 h 9153214"/>
              <a:gd name="connsiteX5004" fmla="*/ 8351791 w 8464028"/>
              <a:gd name="connsiteY5004" fmla="*/ 2121389 h 9153214"/>
              <a:gd name="connsiteX5005" fmla="*/ 8450327 w 8464028"/>
              <a:gd name="connsiteY5005" fmla="*/ 2121558 h 9153214"/>
              <a:gd name="connsiteX5006" fmla="*/ 8455145 w 8464028"/>
              <a:gd name="connsiteY5006" fmla="*/ 2152028 h 9153214"/>
              <a:gd name="connsiteX5007" fmla="*/ 8432413 w 8464028"/>
              <a:gd name="connsiteY5007" fmla="*/ 2164970 h 9153214"/>
              <a:gd name="connsiteX5008" fmla="*/ 8429708 w 8464028"/>
              <a:gd name="connsiteY5008" fmla="*/ 2168059 h 9153214"/>
              <a:gd name="connsiteX5009" fmla="*/ 7805277 w 8464028"/>
              <a:gd name="connsiteY5009" fmla="*/ 2574140 h 9153214"/>
              <a:gd name="connsiteX5010" fmla="*/ 7244142 w 8464028"/>
              <a:gd name="connsiteY5010" fmla="*/ 2780604 h 9153214"/>
              <a:gd name="connsiteX5011" fmla="*/ 7779162 w 8464028"/>
              <a:gd name="connsiteY5011" fmla="*/ 3104703 h 9153214"/>
              <a:gd name="connsiteX5012" fmla="*/ 7814065 w 8464028"/>
              <a:gd name="connsiteY5012" fmla="*/ 3106789 h 9153214"/>
              <a:gd name="connsiteX5013" fmla="*/ 7833417 w 8464028"/>
              <a:gd name="connsiteY5013" fmla="*/ 3140101 h 9153214"/>
              <a:gd name="connsiteX5014" fmla="*/ 7825052 w 8464028"/>
              <a:gd name="connsiteY5014" fmla="*/ 3161390 h 9153214"/>
              <a:gd name="connsiteX5015" fmla="*/ 6223704 w 8464028"/>
              <a:gd name="connsiteY5015" fmla="*/ 3624160 h 9153214"/>
              <a:gd name="connsiteX5016" fmla="*/ 5379973 w 8464028"/>
              <a:gd name="connsiteY5016" fmla="*/ 2959184 h 9153214"/>
              <a:gd name="connsiteX5017" fmla="*/ 5186873 w 8464028"/>
              <a:gd name="connsiteY5017" fmla="*/ 3021882 h 9153214"/>
              <a:gd name="connsiteX5018" fmla="*/ 4286267 w 8464028"/>
              <a:gd name="connsiteY5018" fmla="*/ 4058877 h 9153214"/>
              <a:gd name="connsiteX5019" fmla="*/ 4485537 w 8464028"/>
              <a:gd name="connsiteY5019" fmla="*/ 4098868 h 9153214"/>
              <a:gd name="connsiteX5020" fmla="*/ 4531510 w 8464028"/>
              <a:gd name="connsiteY5020" fmla="*/ 4104544 h 9153214"/>
              <a:gd name="connsiteX5021" fmla="*/ 5544765 w 8464028"/>
              <a:gd name="connsiteY5021" fmla="*/ 3779195 h 9153214"/>
              <a:gd name="connsiteX5022" fmla="*/ 6877207 w 8464028"/>
              <a:gd name="connsiteY5022" fmla="*/ 4505034 h 9153214"/>
              <a:gd name="connsiteX5023" fmla="*/ 6892756 w 8464028"/>
              <a:gd name="connsiteY5023" fmla="*/ 4530580 h 9153214"/>
              <a:gd name="connsiteX5024" fmla="*/ 6888023 w 8464028"/>
              <a:gd name="connsiteY5024" fmla="*/ 4545358 h 9153214"/>
              <a:gd name="connsiteX5025" fmla="*/ 6886755 w 8464028"/>
              <a:gd name="connsiteY5025" fmla="*/ 4546193 h 9153214"/>
              <a:gd name="connsiteX5026" fmla="*/ 6875769 w 8464028"/>
              <a:gd name="connsiteY5026" fmla="*/ 4555126 h 9153214"/>
              <a:gd name="connsiteX5027" fmla="*/ 6871206 w 8464028"/>
              <a:gd name="connsiteY5027" fmla="*/ 4556379 h 9153214"/>
              <a:gd name="connsiteX5028" fmla="*/ 5582032 w 8464028"/>
              <a:gd name="connsiteY5028" fmla="*/ 5021486 h 9153214"/>
              <a:gd name="connsiteX5029" fmla="*/ 5580089 w 8464028"/>
              <a:gd name="connsiteY5029" fmla="*/ 5022654 h 9153214"/>
              <a:gd name="connsiteX5030" fmla="*/ 5520342 w 8464028"/>
              <a:gd name="connsiteY5030" fmla="*/ 5022404 h 9153214"/>
              <a:gd name="connsiteX5031" fmla="*/ 5134307 w 8464028"/>
              <a:gd name="connsiteY5031" fmla="*/ 4939751 h 9153214"/>
              <a:gd name="connsiteX5032" fmla="*/ 4539792 w 8464028"/>
              <a:gd name="connsiteY5032" fmla="*/ 4153636 h 9153214"/>
              <a:gd name="connsiteX5033" fmla="*/ 4338578 w 8464028"/>
              <a:gd name="connsiteY5033" fmla="*/ 4137022 h 9153214"/>
              <a:gd name="connsiteX5034" fmla="*/ 4221872 w 8464028"/>
              <a:gd name="connsiteY5034" fmla="*/ 4133432 h 9153214"/>
              <a:gd name="connsiteX5035" fmla="*/ 3648654 w 8464028"/>
              <a:gd name="connsiteY5035" fmla="*/ 4798741 h 9153214"/>
              <a:gd name="connsiteX5036" fmla="*/ 3336395 w 8464028"/>
              <a:gd name="connsiteY5036" fmla="*/ 5163080 h 9153214"/>
              <a:gd name="connsiteX5037" fmla="*/ 3416171 w 8464028"/>
              <a:gd name="connsiteY5037" fmla="*/ 5166169 h 9153214"/>
              <a:gd name="connsiteX5038" fmla="*/ 3550454 w 8464028"/>
              <a:gd name="connsiteY5038" fmla="*/ 5188710 h 9153214"/>
              <a:gd name="connsiteX5039" fmla="*/ 4599202 w 8464028"/>
              <a:gd name="connsiteY5039" fmla="*/ 4960624 h 9153214"/>
              <a:gd name="connsiteX5040" fmla="*/ 5211633 w 8464028"/>
              <a:gd name="connsiteY5040" fmla="*/ 5498949 h 9153214"/>
              <a:gd name="connsiteX5041" fmla="*/ 5923700 w 8464028"/>
              <a:gd name="connsiteY5041" fmla="*/ 6124185 h 9153214"/>
              <a:gd name="connsiteX5042" fmla="*/ 5907981 w 8464028"/>
              <a:gd name="connsiteY5042" fmla="*/ 6166346 h 9153214"/>
              <a:gd name="connsiteX5043" fmla="*/ 4142773 w 8464028"/>
              <a:gd name="connsiteY5043" fmla="*/ 6229463 h 9153214"/>
              <a:gd name="connsiteX5044" fmla="*/ 3570230 w 8464028"/>
              <a:gd name="connsiteY5044" fmla="*/ 5929159 h 9153214"/>
              <a:gd name="connsiteX5045" fmla="*/ 3546652 w 8464028"/>
              <a:gd name="connsiteY5045" fmla="*/ 5252495 h 9153214"/>
              <a:gd name="connsiteX5046" fmla="*/ 3499665 w 8464028"/>
              <a:gd name="connsiteY5046" fmla="*/ 5239638 h 9153214"/>
              <a:gd name="connsiteX5047" fmla="*/ 3237774 w 8464028"/>
              <a:gd name="connsiteY5047" fmla="*/ 5278961 h 9153214"/>
              <a:gd name="connsiteX5048" fmla="*/ 2810839 w 8464028"/>
              <a:gd name="connsiteY5048" fmla="*/ 5787731 h 9153214"/>
              <a:gd name="connsiteX5049" fmla="*/ 2628723 w 8464028"/>
              <a:gd name="connsiteY5049" fmla="*/ 6011310 h 9153214"/>
              <a:gd name="connsiteX5050" fmla="*/ 2594327 w 8464028"/>
              <a:gd name="connsiteY5050" fmla="*/ 6053972 h 9153214"/>
              <a:gd name="connsiteX5051" fmla="*/ 2667259 w 8464028"/>
              <a:gd name="connsiteY5051" fmla="*/ 6081189 h 9153214"/>
              <a:gd name="connsiteX5052" fmla="*/ 3126478 w 8464028"/>
              <a:gd name="connsiteY5052" fmla="*/ 5871804 h 9153214"/>
              <a:gd name="connsiteX5053" fmla="*/ 3651442 w 8464028"/>
              <a:gd name="connsiteY5053" fmla="*/ 6138377 h 9153214"/>
              <a:gd name="connsiteX5054" fmla="*/ 4440326 w 8464028"/>
              <a:gd name="connsiteY5054" fmla="*/ 7438275 h 9153214"/>
              <a:gd name="connsiteX5055" fmla="*/ 4439796 w 8464028"/>
              <a:gd name="connsiteY5055" fmla="*/ 7445286 h 9153214"/>
              <a:gd name="connsiteX5056" fmla="*/ 4386175 w 8464028"/>
              <a:gd name="connsiteY5056" fmla="*/ 7465930 h 9153214"/>
              <a:gd name="connsiteX5057" fmla="*/ 4322830 w 8464028"/>
              <a:gd name="connsiteY5057" fmla="*/ 7416066 h 9153214"/>
              <a:gd name="connsiteX5058" fmla="*/ 3098419 w 8464028"/>
              <a:gd name="connsiteY5058" fmla="*/ 7161932 h 9153214"/>
              <a:gd name="connsiteX5059" fmla="*/ 2661767 w 8464028"/>
              <a:gd name="connsiteY5059" fmla="*/ 6144889 h 9153214"/>
              <a:gd name="connsiteX5060" fmla="*/ 2530693 w 8464028"/>
              <a:gd name="connsiteY5060" fmla="*/ 6132701 h 9153214"/>
              <a:gd name="connsiteX5061" fmla="*/ 1858345 w 8464028"/>
              <a:gd name="connsiteY5061" fmla="*/ 6974837 h 9153214"/>
              <a:gd name="connsiteX5062" fmla="*/ 1958319 w 8464028"/>
              <a:gd name="connsiteY5062" fmla="*/ 7007062 h 9153214"/>
              <a:gd name="connsiteX5063" fmla="*/ 2467989 w 8464028"/>
              <a:gd name="connsiteY5063" fmla="*/ 6895524 h 9153214"/>
              <a:gd name="connsiteX5064" fmla="*/ 2991179 w 8464028"/>
              <a:gd name="connsiteY5064" fmla="*/ 7192821 h 9153214"/>
              <a:gd name="connsiteX5065" fmla="*/ 3390998 w 8464028"/>
              <a:gd name="connsiteY5065" fmla="*/ 7723696 h 9153214"/>
              <a:gd name="connsiteX5066" fmla="*/ 3458059 w 8464028"/>
              <a:gd name="connsiteY5066" fmla="*/ 7823251 h 9153214"/>
              <a:gd name="connsiteX5067" fmla="*/ 3414099 w 8464028"/>
              <a:gd name="connsiteY5067" fmla="*/ 7840176 h 9153214"/>
              <a:gd name="connsiteX5068" fmla="*/ 3353465 w 8464028"/>
              <a:gd name="connsiteY5068" fmla="*/ 7753272 h 9153214"/>
              <a:gd name="connsiteX5069" fmla="*/ 3317043 w 8464028"/>
              <a:gd name="connsiteY5069" fmla="*/ 7764542 h 9153214"/>
              <a:gd name="connsiteX5070" fmla="*/ 3309437 w 8464028"/>
              <a:gd name="connsiteY5070" fmla="*/ 7748596 h 9153214"/>
              <a:gd name="connsiteX5071" fmla="*/ 3337916 w 8464028"/>
              <a:gd name="connsiteY5071" fmla="*/ 7729395 h 9153214"/>
              <a:gd name="connsiteX5072" fmla="*/ 3311887 w 8464028"/>
              <a:gd name="connsiteY5072" fmla="*/ 7689321 h 9153214"/>
              <a:gd name="connsiteX5073" fmla="*/ 3262450 w 8464028"/>
              <a:gd name="connsiteY5073" fmla="*/ 7702261 h 9153214"/>
              <a:gd name="connsiteX5074" fmla="*/ 3257550 w 8464028"/>
              <a:gd name="connsiteY5074" fmla="*/ 7690824 h 9153214"/>
              <a:gd name="connsiteX5075" fmla="*/ 3295493 w 8464028"/>
              <a:gd name="connsiteY5075" fmla="*/ 7664107 h 9153214"/>
              <a:gd name="connsiteX5076" fmla="*/ 3247747 w 8464028"/>
              <a:gd name="connsiteY5076" fmla="*/ 7591140 h 9153214"/>
              <a:gd name="connsiteX5077" fmla="*/ 3216732 w 8464028"/>
              <a:gd name="connsiteY5077" fmla="*/ 7601241 h 9153214"/>
              <a:gd name="connsiteX5078" fmla="*/ 3209294 w 8464028"/>
              <a:gd name="connsiteY5078" fmla="*/ 7591390 h 9153214"/>
              <a:gd name="connsiteX5079" fmla="*/ 3230844 w 8464028"/>
              <a:gd name="connsiteY5079" fmla="*/ 7565676 h 9153214"/>
              <a:gd name="connsiteX5080" fmla="*/ 3213942 w 8464028"/>
              <a:gd name="connsiteY5080" fmla="*/ 7541048 h 9153214"/>
              <a:gd name="connsiteX5081" fmla="*/ 3141688 w 8464028"/>
              <a:gd name="connsiteY5081" fmla="*/ 7556660 h 9153214"/>
              <a:gd name="connsiteX5082" fmla="*/ 3137464 w 8464028"/>
              <a:gd name="connsiteY5082" fmla="*/ 7544637 h 9153214"/>
              <a:gd name="connsiteX5083" fmla="*/ 3195352 w 8464028"/>
              <a:gd name="connsiteY5083" fmla="*/ 7513914 h 9153214"/>
              <a:gd name="connsiteX5084" fmla="*/ 3163914 w 8464028"/>
              <a:gd name="connsiteY5084" fmla="*/ 7469916 h 9153214"/>
              <a:gd name="connsiteX5085" fmla="*/ 3090645 w 8464028"/>
              <a:gd name="connsiteY5085" fmla="*/ 7485946 h 9153214"/>
              <a:gd name="connsiteX5086" fmla="*/ 3087264 w 8464028"/>
              <a:gd name="connsiteY5086" fmla="*/ 7464741 h 9153214"/>
              <a:gd name="connsiteX5087" fmla="*/ 3141097 w 8464028"/>
              <a:gd name="connsiteY5087" fmla="*/ 7438023 h 9153214"/>
              <a:gd name="connsiteX5088" fmla="*/ 3123772 w 8464028"/>
              <a:gd name="connsiteY5088" fmla="*/ 7413812 h 9153214"/>
              <a:gd name="connsiteX5089" fmla="*/ 3097744 w 8464028"/>
              <a:gd name="connsiteY5089" fmla="*/ 7381001 h 9153214"/>
              <a:gd name="connsiteX5090" fmla="*/ 3037320 w 8464028"/>
              <a:gd name="connsiteY5090" fmla="*/ 7411475 h 9153214"/>
              <a:gd name="connsiteX5091" fmla="*/ 3025490 w 8464028"/>
              <a:gd name="connsiteY5091" fmla="*/ 7394527 h 9153214"/>
              <a:gd name="connsiteX5092" fmla="*/ 3054645 w 8464028"/>
              <a:gd name="connsiteY5092" fmla="*/ 7364889 h 9153214"/>
              <a:gd name="connsiteX5093" fmla="*/ 3028870 w 8464028"/>
              <a:gd name="connsiteY5093" fmla="*/ 7361300 h 9153214"/>
              <a:gd name="connsiteX5094" fmla="*/ 3027265 w 8464028"/>
              <a:gd name="connsiteY5094" fmla="*/ 7343600 h 9153214"/>
              <a:gd name="connsiteX5095" fmla="*/ 3054814 w 8464028"/>
              <a:gd name="connsiteY5095" fmla="*/ 7328822 h 9153214"/>
              <a:gd name="connsiteX5096" fmla="*/ 3017208 w 8464028"/>
              <a:gd name="connsiteY5096" fmla="*/ 7287079 h 9153214"/>
              <a:gd name="connsiteX5097" fmla="*/ 2982052 w 8464028"/>
              <a:gd name="connsiteY5097" fmla="*/ 7298266 h 9153214"/>
              <a:gd name="connsiteX5098" fmla="*/ 2972756 w 8464028"/>
              <a:gd name="connsiteY5098" fmla="*/ 7279232 h 9153214"/>
              <a:gd name="connsiteX5099" fmla="*/ 2995489 w 8464028"/>
              <a:gd name="connsiteY5099" fmla="*/ 7264203 h 9153214"/>
              <a:gd name="connsiteX5100" fmla="*/ 2630160 w 8464028"/>
              <a:gd name="connsiteY5100" fmla="*/ 6998546 h 9153214"/>
              <a:gd name="connsiteX5101" fmla="*/ 2356438 w 8464028"/>
              <a:gd name="connsiteY5101" fmla="*/ 6909550 h 9153214"/>
              <a:gd name="connsiteX5102" fmla="*/ 1989756 w 8464028"/>
              <a:gd name="connsiteY5102" fmla="*/ 7024260 h 9153214"/>
              <a:gd name="connsiteX5103" fmla="*/ 2131898 w 8464028"/>
              <a:gd name="connsiteY5103" fmla="*/ 7122108 h 9153214"/>
              <a:gd name="connsiteX5104" fmla="*/ 2141956 w 8464028"/>
              <a:gd name="connsiteY5104" fmla="*/ 7129622 h 9153214"/>
              <a:gd name="connsiteX5105" fmla="*/ 2211253 w 8464028"/>
              <a:gd name="connsiteY5105" fmla="*/ 7120438 h 9153214"/>
              <a:gd name="connsiteX5106" fmla="*/ 2284268 w 8464028"/>
              <a:gd name="connsiteY5106" fmla="*/ 7131792 h 9153214"/>
              <a:gd name="connsiteX5107" fmla="*/ 2284943 w 8464028"/>
              <a:gd name="connsiteY5107" fmla="*/ 7150744 h 9153214"/>
              <a:gd name="connsiteX5108" fmla="*/ 2210238 w 8464028"/>
              <a:gd name="connsiteY5108" fmla="*/ 7160597 h 9153214"/>
              <a:gd name="connsiteX5109" fmla="*/ 2184548 w 8464028"/>
              <a:gd name="connsiteY5109" fmla="*/ 7161514 h 9153214"/>
              <a:gd name="connsiteX5110" fmla="*/ 2216322 w 8464028"/>
              <a:gd name="connsiteY5110" fmla="*/ 7185308 h 9153214"/>
              <a:gd name="connsiteX5111" fmla="*/ 2227478 w 8464028"/>
              <a:gd name="connsiteY5111" fmla="*/ 7188898 h 9153214"/>
              <a:gd name="connsiteX5112" fmla="*/ 2317987 w 8464028"/>
              <a:gd name="connsiteY5112" fmla="*/ 7185726 h 9153214"/>
              <a:gd name="connsiteX5113" fmla="*/ 2397255 w 8464028"/>
              <a:gd name="connsiteY5113" fmla="*/ 7179881 h 9153214"/>
              <a:gd name="connsiteX5114" fmla="*/ 2405282 w 8464028"/>
              <a:gd name="connsiteY5114" fmla="*/ 7202339 h 9153214"/>
              <a:gd name="connsiteX5115" fmla="*/ 2302859 w 8464028"/>
              <a:gd name="connsiteY5115" fmla="*/ 7224630 h 9153214"/>
              <a:gd name="connsiteX5116" fmla="*/ 2264323 w 8464028"/>
              <a:gd name="connsiteY5116" fmla="*/ 7223378 h 9153214"/>
              <a:gd name="connsiteX5117" fmla="*/ 2282662 w 8464028"/>
              <a:gd name="connsiteY5117" fmla="*/ 7237905 h 9153214"/>
              <a:gd name="connsiteX5118" fmla="*/ 2612243 w 8464028"/>
              <a:gd name="connsiteY5118" fmla="*/ 7234147 h 9153214"/>
              <a:gd name="connsiteX5119" fmla="*/ 2614356 w 8464028"/>
              <a:gd name="connsiteY5119" fmla="*/ 7263035 h 9153214"/>
              <a:gd name="connsiteX5120" fmla="*/ 2322126 w 8464028"/>
              <a:gd name="connsiteY5120" fmla="*/ 7270215 h 9153214"/>
              <a:gd name="connsiteX5121" fmla="*/ 2357620 w 8464028"/>
              <a:gd name="connsiteY5121" fmla="*/ 7299268 h 9153214"/>
              <a:gd name="connsiteX5122" fmla="*/ 2714753 w 8464028"/>
              <a:gd name="connsiteY5122" fmla="*/ 7340928 h 9153214"/>
              <a:gd name="connsiteX5123" fmla="*/ 2714583 w 8464028"/>
              <a:gd name="connsiteY5123" fmla="*/ 7374490 h 9153214"/>
              <a:gd name="connsiteX5124" fmla="*/ 2414749 w 8464028"/>
              <a:gd name="connsiteY5124" fmla="*/ 7348275 h 9153214"/>
              <a:gd name="connsiteX5125" fmla="*/ 2446946 w 8464028"/>
              <a:gd name="connsiteY5125" fmla="*/ 7376076 h 9153214"/>
              <a:gd name="connsiteX5126" fmla="*/ 2671568 w 8464028"/>
              <a:gd name="connsiteY5126" fmla="*/ 7407301 h 9153214"/>
              <a:gd name="connsiteX5127" fmla="*/ 2864755 w 8464028"/>
              <a:gd name="connsiteY5127" fmla="*/ 7419990 h 9153214"/>
              <a:gd name="connsiteX5128" fmla="*/ 2867628 w 8464028"/>
              <a:gd name="connsiteY5128" fmla="*/ 7446706 h 9153214"/>
              <a:gd name="connsiteX5129" fmla="*/ 2508383 w 8464028"/>
              <a:gd name="connsiteY5129" fmla="*/ 7429843 h 9153214"/>
              <a:gd name="connsiteX5130" fmla="*/ 2543454 w 8464028"/>
              <a:gd name="connsiteY5130" fmla="*/ 7461151 h 9153214"/>
              <a:gd name="connsiteX5131" fmla="*/ 2728528 w 8464028"/>
              <a:gd name="connsiteY5131" fmla="*/ 7501891 h 9153214"/>
              <a:gd name="connsiteX5132" fmla="*/ 3008926 w 8464028"/>
              <a:gd name="connsiteY5132" fmla="*/ 7500054 h 9153214"/>
              <a:gd name="connsiteX5133" fmla="*/ 3014926 w 8464028"/>
              <a:gd name="connsiteY5133" fmla="*/ 7533450 h 9153214"/>
              <a:gd name="connsiteX5134" fmla="*/ 2769091 w 8464028"/>
              <a:gd name="connsiteY5134" fmla="*/ 7545555 h 9153214"/>
              <a:gd name="connsiteX5135" fmla="*/ 2603793 w 8464028"/>
              <a:gd name="connsiteY5135" fmla="*/ 7515000 h 9153214"/>
              <a:gd name="connsiteX5136" fmla="*/ 2630075 w 8464028"/>
              <a:gd name="connsiteY5136" fmla="*/ 7538543 h 9153214"/>
              <a:gd name="connsiteX5137" fmla="*/ 2636583 w 8464028"/>
              <a:gd name="connsiteY5137" fmla="*/ 7544302 h 9153214"/>
              <a:gd name="connsiteX5138" fmla="*/ 2804923 w 8464028"/>
              <a:gd name="connsiteY5138" fmla="*/ 7578700 h 9153214"/>
              <a:gd name="connsiteX5139" fmla="*/ 3034194 w 8464028"/>
              <a:gd name="connsiteY5139" fmla="*/ 7592976 h 9153214"/>
              <a:gd name="connsiteX5140" fmla="*/ 3037405 w 8464028"/>
              <a:gd name="connsiteY5140" fmla="*/ 7617271 h 9153214"/>
              <a:gd name="connsiteX5141" fmla="*/ 2707992 w 8464028"/>
              <a:gd name="connsiteY5141" fmla="*/ 7607503 h 9153214"/>
              <a:gd name="connsiteX5142" fmla="*/ 2750922 w 8464028"/>
              <a:gd name="connsiteY5142" fmla="*/ 7644906 h 9153214"/>
              <a:gd name="connsiteX5143" fmla="*/ 2876587 w 8464028"/>
              <a:gd name="connsiteY5143" fmla="*/ 7661353 h 9153214"/>
              <a:gd name="connsiteX5144" fmla="*/ 3000560 w 8464028"/>
              <a:gd name="connsiteY5144" fmla="*/ 7653921 h 9153214"/>
              <a:gd name="connsiteX5145" fmla="*/ 3003264 w 8464028"/>
              <a:gd name="connsiteY5145" fmla="*/ 7671788 h 9153214"/>
              <a:gd name="connsiteX5146" fmla="*/ 2868895 w 8464028"/>
              <a:gd name="connsiteY5146" fmla="*/ 7689154 h 9153214"/>
              <a:gd name="connsiteX5147" fmla="*/ 2799345 w 8464028"/>
              <a:gd name="connsiteY5147" fmla="*/ 7686566 h 9153214"/>
              <a:gd name="connsiteX5148" fmla="*/ 2851149 w 8464028"/>
              <a:gd name="connsiteY5148" fmla="*/ 7729979 h 9153214"/>
              <a:gd name="connsiteX5149" fmla="*/ 2984502 w 8464028"/>
              <a:gd name="connsiteY5149" fmla="*/ 7740080 h 9153214"/>
              <a:gd name="connsiteX5150" fmla="*/ 3156561 w 8464028"/>
              <a:gd name="connsiteY5150" fmla="*/ 7724720 h 9153214"/>
              <a:gd name="connsiteX5151" fmla="*/ 3162477 w 8464028"/>
              <a:gd name="connsiteY5151" fmla="*/ 7755609 h 9153214"/>
              <a:gd name="connsiteX5152" fmla="*/ 2905572 w 8464028"/>
              <a:gd name="connsiteY5152" fmla="*/ 7774226 h 9153214"/>
              <a:gd name="connsiteX5153" fmla="*/ 2979263 w 8464028"/>
              <a:gd name="connsiteY5153" fmla="*/ 7831499 h 9153214"/>
              <a:gd name="connsiteX5154" fmla="*/ 3092758 w 8464028"/>
              <a:gd name="connsiteY5154" fmla="*/ 7827575 h 9153214"/>
              <a:gd name="connsiteX5155" fmla="*/ 3203717 w 8464028"/>
              <a:gd name="connsiteY5155" fmla="*/ 7796185 h 9153214"/>
              <a:gd name="connsiteX5156" fmla="*/ 3215549 w 8464028"/>
              <a:gd name="connsiteY5156" fmla="*/ 7818308 h 9153214"/>
              <a:gd name="connsiteX5157" fmla="*/ 3033855 w 8464028"/>
              <a:gd name="connsiteY5157" fmla="*/ 7871907 h 9153214"/>
              <a:gd name="connsiteX5158" fmla="*/ 3099434 w 8464028"/>
              <a:gd name="connsiteY5158" fmla="*/ 7917992 h 9153214"/>
              <a:gd name="connsiteX5159" fmla="*/ 3144138 w 8464028"/>
              <a:gd name="connsiteY5159" fmla="*/ 7910896 h 9153214"/>
              <a:gd name="connsiteX5160" fmla="*/ 3215464 w 8464028"/>
              <a:gd name="connsiteY5160" fmla="*/ 7892195 h 9153214"/>
              <a:gd name="connsiteX5161" fmla="*/ 3227210 w 8464028"/>
              <a:gd name="connsiteY5161" fmla="*/ 7900241 h 9153214"/>
              <a:gd name="connsiteX5162" fmla="*/ 3224821 w 8464028"/>
              <a:gd name="connsiteY5162" fmla="*/ 7913047 h 9153214"/>
              <a:gd name="connsiteX5163" fmla="*/ 3077325 w 8464028"/>
              <a:gd name="connsiteY5163" fmla="*/ 7969833 h 9153214"/>
              <a:gd name="connsiteX5164" fmla="*/ 2911234 w 8464028"/>
              <a:gd name="connsiteY5164" fmla="*/ 7848949 h 9153214"/>
              <a:gd name="connsiteX5165" fmla="*/ 2935762 w 8464028"/>
              <a:gd name="connsiteY5165" fmla="*/ 7934627 h 9153214"/>
              <a:gd name="connsiteX5166" fmla="*/ 2964655 w 8464028"/>
              <a:gd name="connsiteY5166" fmla="*/ 8013210 h 9153214"/>
              <a:gd name="connsiteX5167" fmla="*/ 2913619 w 8464028"/>
              <a:gd name="connsiteY5167" fmla="*/ 8032859 h 9153214"/>
              <a:gd name="connsiteX5168" fmla="*/ 2877465 w 8464028"/>
              <a:gd name="connsiteY5168" fmla="*/ 7923990 h 9153214"/>
              <a:gd name="connsiteX5169" fmla="*/ 2867120 w 8464028"/>
              <a:gd name="connsiteY5169" fmla="*/ 7813215 h 9153214"/>
              <a:gd name="connsiteX5170" fmla="*/ 2816416 w 8464028"/>
              <a:gd name="connsiteY5170" fmla="*/ 7772224 h 9153214"/>
              <a:gd name="connsiteX5171" fmla="*/ 2674442 w 8464028"/>
              <a:gd name="connsiteY5171" fmla="*/ 7649496 h 9153214"/>
              <a:gd name="connsiteX5172" fmla="*/ 2746444 w 8464028"/>
              <a:gd name="connsiteY5172" fmla="*/ 7950135 h 9153214"/>
              <a:gd name="connsiteX5173" fmla="*/ 2795035 w 8464028"/>
              <a:gd name="connsiteY5173" fmla="*/ 8061684 h 9153214"/>
              <a:gd name="connsiteX5174" fmla="*/ 2801898 w 8464028"/>
              <a:gd name="connsiteY5174" fmla="*/ 8075871 h 9153214"/>
              <a:gd name="connsiteX5175" fmla="*/ 2748470 w 8464028"/>
              <a:gd name="connsiteY5175" fmla="*/ 8096441 h 9153214"/>
              <a:gd name="connsiteX5176" fmla="*/ 2746647 w 8464028"/>
              <a:gd name="connsiteY5176" fmla="*/ 8093526 h 9153214"/>
              <a:gd name="connsiteX5177" fmla="*/ 2631765 w 8464028"/>
              <a:gd name="connsiteY5177" fmla="*/ 7611677 h 9153214"/>
              <a:gd name="connsiteX5178" fmla="*/ 2442045 w 8464028"/>
              <a:gd name="connsiteY5178" fmla="*/ 7441780 h 9153214"/>
              <a:gd name="connsiteX5179" fmla="*/ 2488777 w 8464028"/>
              <a:gd name="connsiteY5179" fmla="*/ 7783995 h 9153214"/>
              <a:gd name="connsiteX5180" fmla="*/ 2562638 w 8464028"/>
              <a:gd name="connsiteY5180" fmla="*/ 7969263 h 9153214"/>
              <a:gd name="connsiteX5181" fmla="*/ 2647577 w 8464028"/>
              <a:gd name="connsiteY5181" fmla="*/ 8135284 h 9153214"/>
              <a:gd name="connsiteX5182" fmla="*/ 2614199 w 8464028"/>
              <a:gd name="connsiteY5182" fmla="*/ 8148134 h 9153214"/>
              <a:gd name="connsiteX5183" fmla="*/ 2565662 w 8464028"/>
              <a:gd name="connsiteY5183" fmla="*/ 8087321 h 9153214"/>
              <a:gd name="connsiteX5184" fmla="*/ 2400550 w 8464028"/>
              <a:gd name="connsiteY5184" fmla="*/ 7405046 h 9153214"/>
              <a:gd name="connsiteX5185" fmla="*/ 2378916 w 8464028"/>
              <a:gd name="connsiteY5185" fmla="*/ 7386012 h 9153214"/>
              <a:gd name="connsiteX5186" fmla="*/ 2269141 w 8464028"/>
              <a:gd name="connsiteY5186" fmla="*/ 7293507 h 9153214"/>
              <a:gd name="connsiteX5187" fmla="*/ 2248774 w 8464028"/>
              <a:gd name="connsiteY5187" fmla="*/ 7327402 h 9153214"/>
              <a:gd name="connsiteX5188" fmla="*/ 2239647 w 8464028"/>
              <a:gd name="connsiteY5188" fmla="*/ 7346772 h 9153214"/>
              <a:gd name="connsiteX5189" fmla="*/ 2267280 w 8464028"/>
              <a:gd name="connsiteY5189" fmla="*/ 7725888 h 9153214"/>
              <a:gd name="connsiteX5190" fmla="*/ 2396495 w 8464028"/>
              <a:gd name="connsiteY5190" fmla="*/ 8083213 h 9153214"/>
              <a:gd name="connsiteX5191" fmla="*/ 2378155 w 8464028"/>
              <a:gd name="connsiteY5191" fmla="*/ 8094484 h 9153214"/>
              <a:gd name="connsiteX5192" fmla="*/ 2191056 w 8464028"/>
              <a:gd name="connsiteY5192" fmla="*/ 7326317 h 9153214"/>
              <a:gd name="connsiteX5193" fmla="*/ 2206014 w 8464028"/>
              <a:gd name="connsiteY5193" fmla="*/ 7241244 h 9153214"/>
              <a:gd name="connsiteX5194" fmla="*/ 2172801 w 8464028"/>
              <a:gd name="connsiteY5194" fmla="*/ 7214278 h 9153214"/>
              <a:gd name="connsiteX5195" fmla="*/ 1962206 w 8464028"/>
              <a:gd name="connsiteY5195" fmla="*/ 7059243 h 9153214"/>
              <a:gd name="connsiteX5196" fmla="*/ 1953587 w 8464028"/>
              <a:gd name="connsiteY5196" fmla="*/ 7287078 h 9153214"/>
              <a:gd name="connsiteX5197" fmla="*/ 1987306 w 8464028"/>
              <a:gd name="connsiteY5197" fmla="*/ 7184724 h 9153214"/>
              <a:gd name="connsiteX5198" fmla="*/ 2016037 w 8464028"/>
              <a:gd name="connsiteY5198" fmla="*/ 7195242 h 9153214"/>
              <a:gd name="connsiteX5199" fmla="*/ 1974545 w 8464028"/>
              <a:gd name="connsiteY5199" fmla="*/ 7550648 h 9153214"/>
              <a:gd name="connsiteX5200" fmla="*/ 2130123 w 8464028"/>
              <a:gd name="connsiteY5200" fmla="*/ 7953640 h 9153214"/>
              <a:gd name="connsiteX5201" fmla="*/ 2018405 w 8464028"/>
              <a:gd name="connsiteY5201" fmla="*/ 7536623 h 9153214"/>
              <a:gd name="connsiteX5202" fmla="*/ 2038433 w 8464028"/>
              <a:gd name="connsiteY5202" fmla="*/ 7534787 h 9153214"/>
              <a:gd name="connsiteX5203" fmla="*/ 2104518 w 8464028"/>
              <a:gd name="connsiteY5203" fmla="*/ 7792845 h 9153214"/>
              <a:gd name="connsiteX5204" fmla="*/ 2263226 w 8464028"/>
              <a:gd name="connsiteY5204" fmla="*/ 8086051 h 9153214"/>
              <a:gd name="connsiteX5205" fmla="*/ 2289253 w 8464028"/>
              <a:gd name="connsiteY5205" fmla="*/ 8105421 h 9153214"/>
              <a:gd name="connsiteX5206" fmla="*/ 2147786 w 8464028"/>
              <a:gd name="connsiteY5206" fmla="*/ 7749097 h 9153214"/>
              <a:gd name="connsiteX5207" fmla="*/ 2162998 w 8464028"/>
              <a:gd name="connsiteY5207" fmla="*/ 7746258 h 9153214"/>
              <a:gd name="connsiteX5208" fmla="*/ 2236943 w 8464028"/>
              <a:gd name="connsiteY5208" fmla="*/ 7927426 h 9153214"/>
              <a:gd name="connsiteX5209" fmla="*/ 2357874 w 8464028"/>
              <a:gd name="connsiteY5209" fmla="*/ 8144660 h 9153214"/>
              <a:gd name="connsiteX5210" fmla="*/ 2419989 w 8464028"/>
              <a:gd name="connsiteY5210" fmla="*/ 8171877 h 9153214"/>
              <a:gd name="connsiteX5211" fmla="*/ 2390579 w 8464028"/>
              <a:gd name="connsiteY5211" fmla="*/ 8123872 h 9153214"/>
              <a:gd name="connsiteX5212" fmla="*/ 2407311 w 8464028"/>
              <a:gd name="connsiteY5212" fmla="*/ 8109177 h 9153214"/>
              <a:gd name="connsiteX5213" fmla="*/ 2459791 w 8464028"/>
              <a:gd name="connsiteY5213" fmla="*/ 8159938 h 9153214"/>
              <a:gd name="connsiteX5214" fmla="*/ 2491905 w 8464028"/>
              <a:gd name="connsiteY5214" fmla="*/ 8194836 h 9153214"/>
              <a:gd name="connsiteX5215" fmla="*/ 2492477 w 8464028"/>
              <a:gd name="connsiteY5215" fmla="*/ 8194997 h 9153214"/>
              <a:gd name="connsiteX5216" fmla="*/ 2424706 w 8464028"/>
              <a:gd name="connsiteY5216" fmla="*/ 8221089 h 9153214"/>
              <a:gd name="connsiteX5217" fmla="*/ 2322126 w 8464028"/>
              <a:gd name="connsiteY5217" fmla="*/ 8181227 h 9153214"/>
              <a:gd name="connsiteX5218" fmla="*/ 1921051 w 8464028"/>
              <a:gd name="connsiteY5218" fmla="*/ 7059994 h 9153214"/>
              <a:gd name="connsiteX5219" fmla="*/ 1817444 w 8464028"/>
              <a:gd name="connsiteY5219" fmla="*/ 7041209 h 9153214"/>
              <a:gd name="connsiteX5220" fmla="*/ 1804683 w 8464028"/>
              <a:gd name="connsiteY5220" fmla="*/ 7042460 h 9153214"/>
              <a:gd name="connsiteX5221" fmla="*/ 1018672 w 8464028"/>
              <a:gd name="connsiteY5221" fmla="*/ 8043891 h 9153214"/>
              <a:gd name="connsiteX5222" fmla="*/ 921403 w 8464028"/>
              <a:gd name="connsiteY5222" fmla="*/ 8171209 h 9153214"/>
              <a:gd name="connsiteX5223" fmla="*/ 1153970 w 8464028"/>
              <a:gd name="connsiteY5223" fmla="*/ 8194251 h 9153214"/>
              <a:gd name="connsiteX5224" fmla="*/ 1921389 w 8464028"/>
              <a:gd name="connsiteY5224" fmla="*/ 7895116 h 9153214"/>
              <a:gd name="connsiteX5225" fmla="*/ 2142800 w 8464028"/>
              <a:gd name="connsiteY5225" fmla="*/ 8197341 h 9153214"/>
              <a:gd name="connsiteX5226" fmla="*/ 2212392 w 8464028"/>
              <a:gd name="connsiteY5226" fmla="*/ 8302829 h 9153214"/>
              <a:gd name="connsiteX5227" fmla="*/ 2176578 w 8464028"/>
              <a:gd name="connsiteY5227" fmla="*/ 8316617 h 9153214"/>
              <a:gd name="connsiteX5228" fmla="*/ 2137394 w 8464028"/>
              <a:gd name="connsiteY5228" fmla="*/ 8256199 h 9153214"/>
              <a:gd name="connsiteX5229" fmla="*/ 2118124 w 8464028"/>
              <a:gd name="connsiteY5229" fmla="*/ 8226644 h 9153214"/>
              <a:gd name="connsiteX5230" fmla="*/ 2112631 w 8464028"/>
              <a:gd name="connsiteY5230" fmla="*/ 8231820 h 9153214"/>
              <a:gd name="connsiteX5231" fmla="*/ 2050771 w 8464028"/>
              <a:gd name="connsiteY5231" fmla="*/ 8219297 h 9153214"/>
              <a:gd name="connsiteX5232" fmla="*/ 2050094 w 8464028"/>
              <a:gd name="connsiteY5232" fmla="*/ 8192999 h 9153214"/>
              <a:gd name="connsiteX5233" fmla="*/ 2098012 w 8464028"/>
              <a:gd name="connsiteY5233" fmla="*/ 8195169 h 9153214"/>
              <a:gd name="connsiteX5234" fmla="*/ 2080687 w 8464028"/>
              <a:gd name="connsiteY5234" fmla="*/ 8167786 h 9153214"/>
              <a:gd name="connsiteX5235" fmla="*/ 2079165 w 8464028"/>
              <a:gd name="connsiteY5235" fmla="*/ 8167536 h 9153214"/>
              <a:gd name="connsiteX5236" fmla="*/ 2040801 w 8464028"/>
              <a:gd name="connsiteY5236" fmla="*/ 8152424 h 9153214"/>
              <a:gd name="connsiteX5237" fmla="*/ 1997531 w 8464028"/>
              <a:gd name="connsiteY5237" fmla="*/ 8133305 h 9153214"/>
              <a:gd name="connsiteX5238" fmla="*/ 1999052 w 8464028"/>
              <a:gd name="connsiteY5238" fmla="*/ 8119196 h 9153214"/>
              <a:gd name="connsiteX5239" fmla="*/ 2044941 w 8464028"/>
              <a:gd name="connsiteY5239" fmla="*/ 8112101 h 9153214"/>
              <a:gd name="connsiteX5240" fmla="*/ 2008348 w 8464028"/>
              <a:gd name="connsiteY5240" fmla="*/ 8058083 h 9153214"/>
              <a:gd name="connsiteX5241" fmla="*/ 2007925 w 8464028"/>
              <a:gd name="connsiteY5241" fmla="*/ 8058334 h 9153214"/>
              <a:gd name="connsiteX5242" fmla="*/ 1967446 w 8464028"/>
              <a:gd name="connsiteY5242" fmla="*/ 8057916 h 9153214"/>
              <a:gd name="connsiteX5243" fmla="*/ 1923924 w 8464028"/>
              <a:gd name="connsiteY5243" fmla="*/ 8054493 h 9153214"/>
              <a:gd name="connsiteX5244" fmla="*/ 1918178 w 8464028"/>
              <a:gd name="connsiteY5244" fmla="*/ 8035208 h 9153214"/>
              <a:gd name="connsiteX5245" fmla="*/ 1978600 w 8464028"/>
              <a:gd name="connsiteY5245" fmla="*/ 8018177 h 9153214"/>
              <a:gd name="connsiteX5246" fmla="*/ 1968377 w 8464028"/>
              <a:gd name="connsiteY5246" fmla="*/ 8004401 h 9153214"/>
              <a:gd name="connsiteX5247" fmla="*/ 1960263 w 8464028"/>
              <a:gd name="connsiteY5247" fmla="*/ 8004819 h 9153214"/>
              <a:gd name="connsiteX5248" fmla="*/ 1900262 w 8464028"/>
              <a:gd name="connsiteY5248" fmla="*/ 8002815 h 9153214"/>
              <a:gd name="connsiteX5249" fmla="*/ 1851247 w 8464028"/>
              <a:gd name="connsiteY5249" fmla="*/ 8006488 h 9153214"/>
              <a:gd name="connsiteX5250" fmla="*/ 1844233 w 8464028"/>
              <a:gd name="connsiteY5250" fmla="*/ 7984281 h 9153214"/>
              <a:gd name="connsiteX5251" fmla="*/ 1930178 w 8464028"/>
              <a:gd name="connsiteY5251" fmla="*/ 7960404 h 9153214"/>
              <a:gd name="connsiteX5252" fmla="*/ 1914628 w 8464028"/>
              <a:gd name="connsiteY5252" fmla="*/ 7943872 h 9153214"/>
              <a:gd name="connsiteX5253" fmla="*/ 1805274 w 8464028"/>
              <a:gd name="connsiteY5253" fmla="*/ 7953725 h 9153214"/>
              <a:gd name="connsiteX5254" fmla="*/ 1693301 w 8464028"/>
              <a:gd name="connsiteY5254" fmla="*/ 7984281 h 9153214"/>
              <a:gd name="connsiteX5255" fmla="*/ 1686456 w 8464028"/>
              <a:gd name="connsiteY5255" fmla="*/ 7971257 h 9153214"/>
              <a:gd name="connsiteX5256" fmla="*/ 1872797 w 8464028"/>
              <a:gd name="connsiteY5256" fmla="*/ 7907138 h 9153214"/>
              <a:gd name="connsiteX5257" fmla="*/ 1858852 w 8464028"/>
              <a:gd name="connsiteY5257" fmla="*/ 7895784 h 9153214"/>
              <a:gd name="connsiteX5258" fmla="*/ 1846938 w 8464028"/>
              <a:gd name="connsiteY5258" fmla="*/ 7900544 h 9153214"/>
              <a:gd name="connsiteX5259" fmla="*/ 1574229 w 8464028"/>
              <a:gd name="connsiteY5259" fmla="*/ 7961071 h 9153214"/>
              <a:gd name="connsiteX5260" fmla="*/ 1563665 w 8464028"/>
              <a:gd name="connsiteY5260" fmla="*/ 7936944 h 9153214"/>
              <a:gd name="connsiteX5261" fmla="*/ 1799866 w 8464028"/>
              <a:gd name="connsiteY5261" fmla="*/ 7861639 h 9153214"/>
              <a:gd name="connsiteX5262" fmla="*/ 1768852 w 8464028"/>
              <a:gd name="connsiteY5262" fmla="*/ 7849616 h 9153214"/>
              <a:gd name="connsiteX5263" fmla="*/ 1762514 w 8464028"/>
              <a:gd name="connsiteY5263" fmla="*/ 7852121 h 9153214"/>
              <a:gd name="connsiteX5264" fmla="*/ 1609891 w 8464028"/>
              <a:gd name="connsiteY5264" fmla="*/ 7879504 h 9153214"/>
              <a:gd name="connsiteX5265" fmla="*/ 1464198 w 8464028"/>
              <a:gd name="connsiteY5265" fmla="*/ 7933438 h 9153214"/>
              <a:gd name="connsiteX5266" fmla="*/ 1456002 w 8464028"/>
              <a:gd name="connsiteY5266" fmla="*/ 7918409 h 9153214"/>
              <a:gd name="connsiteX5267" fmla="*/ 1607356 w 8464028"/>
              <a:gd name="connsiteY5267" fmla="*/ 7839597 h 9153214"/>
              <a:gd name="connsiteX5268" fmla="*/ 1181181 w 8464028"/>
              <a:gd name="connsiteY5268" fmla="*/ 8204185 h 9153214"/>
              <a:gd name="connsiteX5269" fmla="*/ 1275831 w 8464028"/>
              <a:gd name="connsiteY5269" fmla="*/ 8237998 h 9153214"/>
              <a:gd name="connsiteX5270" fmla="*/ 1322310 w 8464028"/>
              <a:gd name="connsiteY5270" fmla="*/ 8192749 h 9153214"/>
              <a:gd name="connsiteX5271" fmla="*/ 1393635 w 8464028"/>
              <a:gd name="connsiteY5271" fmla="*/ 8158102 h 9153214"/>
              <a:gd name="connsiteX5272" fmla="*/ 1402508 w 8464028"/>
              <a:gd name="connsiteY5272" fmla="*/ 8170207 h 9153214"/>
              <a:gd name="connsiteX5273" fmla="*/ 1372930 w 8464028"/>
              <a:gd name="connsiteY5273" fmla="*/ 8205773 h 9153214"/>
              <a:gd name="connsiteX5274" fmla="*/ 1424311 w 8464028"/>
              <a:gd name="connsiteY5274" fmla="*/ 8226644 h 9153214"/>
              <a:gd name="connsiteX5275" fmla="*/ 1433608 w 8464028"/>
              <a:gd name="connsiteY5275" fmla="*/ 8244261 h 9153214"/>
              <a:gd name="connsiteX5276" fmla="*/ 1503919 w 8464028"/>
              <a:gd name="connsiteY5276" fmla="*/ 8265382 h 9153214"/>
              <a:gd name="connsiteX5277" fmla="*/ 1482453 w 8464028"/>
              <a:gd name="connsiteY5277" fmla="*/ 8299529 h 9153214"/>
              <a:gd name="connsiteX5278" fmla="*/ 1426508 w 8464028"/>
              <a:gd name="connsiteY5278" fmla="*/ 8261793 h 9153214"/>
              <a:gd name="connsiteX5279" fmla="*/ 1401071 w 8464028"/>
              <a:gd name="connsiteY5279" fmla="*/ 8264130 h 9153214"/>
              <a:gd name="connsiteX5280" fmla="*/ 1354000 w 8464028"/>
              <a:gd name="connsiteY5280" fmla="*/ 8244845 h 9153214"/>
              <a:gd name="connsiteX5281" fmla="*/ 1323577 w 8464028"/>
              <a:gd name="connsiteY5281" fmla="*/ 8243760 h 9153214"/>
              <a:gd name="connsiteX5282" fmla="*/ 1311747 w 8464028"/>
              <a:gd name="connsiteY5282" fmla="*/ 8253443 h 9153214"/>
              <a:gd name="connsiteX5283" fmla="*/ 1561131 w 8464028"/>
              <a:gd name="connsiteY5283" fmla="*/ 8397042 h 9153214"/>
              <a:gd name="connsiteX5284" fmla="*/ 2126068 w 8464028"/>
              <a:gd name="connsiteY5284" fmla="*/ 8328582 h 9153214"/>
              <a:gd name="connsiteX5285" fmla="*/ 2132129 w 8464028"/>
              <a:gd name="connsiteY5285" fmla="*/ 8333730 h 9153214"/>
              <a:gd name="connsiteX5286" fmla="*/ 2059355 w 8464028"/>
              <a:gd name="connsiteY5286" fmla="*/ 8361747 h 9153214"/>
              <a:gd name="connsiteX5287" fmla="*/ 2054996 w 8464028"/>
              <a:gd name="connsiteY5287" fmla="*/ 8357135 h 9153214"/>
              <a:gd name="connsiteX5288" fmla="*/ 2008179 w 8464028"/>
              <a:gd name="connsiteY5288" fmla="*/ 8353045 h 9153214"/>
              <a:gd name="connsiteX5289" fmla="*/ 2025080 w 8464028"/>
              <a:gd name="connsiteY5289" fmla="*/ 8363062 h 9153214"/>
              <a:gd name="connsiteX5290" fmla="*/ 2037505 w 8464028"/>
              <a:gd name="connsiteY5290" fmla="*/ 8370160 h 9153214"/>
              <a:gd name="connsiteX5291" fmla="*/ 1990191 w 8464028"/>
              <a:gd name="connsiteY5291" fmla="*/ 8388375 h 9153214"/>
              <a:gd name="connsiteX5292" fmla="*/ 1945811 w 8464028"/>
              <a:gd name="connsiteY5292" fmla="*/ 8351540 h 9153214"/>
              <a:gd name="connsiteX5293" fmla="*/ 1863670 w 8464028"/>
              <a:gd name="connsiteY5293" fmla="*/ 8356300 h 9153214"/>
              <a:gd name="connsiteX5294" fmla="*/ 1905585 w 8464028"/>
              <a:gd name="connsiteY5294" fmla="*/ 8375420 h 9153214"/>
              <a:gd name="connsiteX5295" fmla="*/ 1948147 w 8464028"/>
              <a:gd name="connsiteY5295" fmla="*/ 8392669 h 9153214"/>
              <a:gd name="connsiteX5296" fmla="*/ 1959444 w 8464028"/>
              <a:gd name="connsiteY5296" fmla="*/ 8400213 h 9153214"/>
              <a:gd name="connsiteX5297" fmla="*/ 1907772 w 8464028"/>
              <a:gd name="connsiteY5297" fmla="*/ 8420107 h 9153214"/>
              <a:gd name="connsiteX5298" fmla="*/ 1888262 w 8464028"/>
              <a:gd name="connsiteY5298" fmla="*/ 8410984 h 9153214"/>
              <a:gd name="connsiteX5299" fmla="*/ 1823867 w 8464028"/>
              <a:gd name="connsiteY5299" fmla="*/ 8362979 h 9153214"/>
              <a:gd name="connsiteX5300" fmla="*/ 1823529 w 8464028"/>
              <a:gd name="connsiteY5300" fmla="*/ 8361894 h 9153214"/>
              <a:gd name="connsiteX5301" fmla="*/ 1769950 w 8464028"/>
              <a:gd name="connsiteY5301" fmla="*/ 8371995 h 9153214"/>
              <a:gd name="connsiteX5302" fmla="*/ 1833416 w 8464028"/>
              <a:gd name="connsiteY5302" fmla="*/ 8408229 h 9153214"/>
              <a:gd name="connsiteX5303" fmla="*/ 1866973 w 8464028"/>
              <a:gd name="connsiteY5303" fmla="*/ 8427012 h 9153214"/>
              <a:gd name="connsiteX5304" fmla="*/ 1875944 w 8464028"/>
              <a:gd name="connsiteY5304" fmla="*/ 8432360 h 9153214"/>
              <a:gd name="connsiteX5305" fmla="*/ 1818622 w 8464028"/>
              <a:gd name="connsiteY5305" fmla="*/ 8454429 h 9153214"/>
              <a:gd name="connsiteX5306" fmla="*/ 1714766 w 8464028"/>
              <a:gd name="connsiteY5306" fmla="*/ 8385772 h 9153214"/>
              <a:gd name="connsiteX5307" fmla="*/ 1696767 w 8464028"/>
              <a:gd name="connsiteY5307" fmla="*/ 8390697 h 9153214"/>
              <a:gd name="connsiteX5308" fmla="*/ 1671329 w 8464028"/>
              <a:gd name="connsiteY5308" fmla="*/ 8403471 h 9153214"/>
              <a:gd name="connsiteX5309" fmla="*/ 1729767 w 8464028"/>
              <a:gd name="connsiteY5309" fmla="*/ 8434163 h 9153214"/>
              <a:gd name="connsiteX5310" fmla="*/ 1784488 w 8464028"/>
              <a:gd name="connsiteY5310" fmla="*/ 8467570 h 9153214"/>
              <a:gd name="connsiteX5311" fmla="*/ 1722866 w 8464028"/>
              <a:gd name="connsiteY5311" fmla="*/ 8491295 h 9153214"/>
              <a:gd name="connsiteX5312" fmla="*/ 1695816 w 8464028"/>
              <a:gd name="connsiteY5312" fmla="*/ 8475990 h 9153214"/>
              <a:gd name="connsiteX5313" fmla="*/ 1622484 w 8464028"/>
              <a:gd name="connsiteY5313" fmla="*/ 8425177 h 9153214"/>
              <a:gd name="connsiteX5314" fmla="*/ 1612512 w 8464028"/>
              <a:gd name="connsiteY5314" fmla="*/ 8431855 h 9153214"/>
              <a:gd name="connsiteX5315" fmla="*/ 1620032 w 8464028"/>
              <a:gd name="connsiteY5315" fmla="*/ 8436948 h 9153214"/>
              <a:gd name="connsiteX5316" fmla="*/ 1706951 w 8464028"/>
              <a:gd name="connsiteY5316" fmla="*/ 8497422 h 9153214"/>
              <a:gd name="connsiteX5317" fmla="*/ 1660348 w 8464028"/>
              <a:gd name="connsiteY5317" fmla="*/ 8515364 h 9153214"/>
              <a:gd name="connsiteX5318" fmla="*/ 1633723 w 8464028"/>
              <a:gd name="connsiteY5318" fmla="*/ 8496558 h 9153214"/>
              <a:gd name="connsiteX5319" fmla="*/ 1624730 w 8464028"/>
              <a:gd name="connsiteY5319" fmla="*/ 8529077 h 9153214"/>
              <a:gd name="connsiteX5320" fmla="*/ 1579856 w 8464028"/>
              <a:gd name="connsiteY5320" fmla="*/ 8546353 h 9153214"/>
              <a:gd name="connsiteX5321" fmla="*/ 1584082 w 8464028"/>
              <a:gd name="connsiteY5321" fmla="*/ 8515293 h 9153214"/>
              <a:gd name="connsiteX5322" fmla="*/ 1599836 w 8464028"/>
              <a:gd name="connsiteY5322" fmla="*/ 8472515 h 9153214"/>
              <a:gd name="connsiteX5323" fmla="*/ 1585468 w 8464028"/>
              <a:gd name="connsiteY5323" fmla="*/ 8462329 h 9153214"/>
              <a:gd name="connsiteX5324" fmla="*/ 1575550 w 8464028"/>
              <a:gd name="connsiteY5324" fmla="*/ 8531070 h 9153214"/>
              <a:gd name="connsiteX5325" fmla="*/ 1574350 w 8464028"/>
              <a:gd name="connsiteY5325" fmla="*/ 8548473 h 9153214"/>
              <a:gd name="connsiteX5326" fmla="*/ 1539683 w 8464028"/>
              <a:gd name="connsiteY5326" fmla="*/ 8561820 h 9153214"/>
              <a:gd name="connsiteX5327" fmla="*/ 1539697 w 8464028"/>
              <a:gd name="connsiteY5327" fmla="*/ 8523170 h 9153214"/>
              <a:gd name="connsiteX5328" fmla="*/ 1556904 w 8464028"/>
              <a:gd name="connsiteY5328" fmla="*/ 8442625 h 9153214"/>
              <a:gd name="connsiteX5329" fmla="*/ 1301943 w 8464028"/>
              <a:gd name="connsiteY5329" fmla="*/ 8296190 h 9153214"/>
              <a:gd name="connsiteX5330" fmla="*/ 1300930 w 8464028"/>
              <a:gd name="connsiteY5330" fmla="*/ 8310216 h 9153214"/>
              <a:gd name="connsiteX5331" fmla="*/ 1342591 w 8464028"/>
              <a:gd name="connsiteY5331" fmla="*/ 8330836 h 9153214"/>
              <a:gd name="connsiteX5332" fmla="*/ 1407665 w 8464028"/>
              <a:gd name="connsiteY5332" fmla="*/ 8369825 h 9153214"/>
              <a:gd name="connsiteX5333" fmla="*/ 1441890 w 8464028"/>
              <a:gd name="connsiteY5333" fmla="*/ 8404305 h 9153214"/>
              <a:gd name="connsiteX5334" fmla="*/ 1471129 w 8464028"/>
              <a:gd name="connsiteY5334" fmla="*/ 8415493 h 9153214"/>
              <a:gd name="connsiteX5335" fmla="*/ 1506453 w 8464028"/>
              <a:gd name="connsiteY5335" fmla="*/ 8450306 h 9153214"/>
              <a:gd name="connsiteX5336" fmla="*/ 1492002 w 8464028"/>
              <a:gd name="connsiteY5336" fmla="*/ 8471012 h 9153214"/>
              <a:gd name="connsiteX5337" fmla="*/ 1439776 w 8464028"/>
              <a:gd name="connsiteY5337" fmla="*/ 8439954 h 9153214"/>
              <a:gd name="connsiteX5338" fmla="*/ 1381128 w 8464028"/>
              <a:gd name="connsiteY5338" fmla="*/ 8405475 h 9153214"/>
              <a:gd name="connsiteX5339" fmla="*/ 1311747 w 8464028"/>
              <a:gd name="connsiteY5339" fmla="*/ 8360809 h 9153214"/>
              <a:gd name="connsiteX5340" fmla="*/ 1297802 w 8464028"/>
              <a:gd name="connsiteY5340" fmla="*/ 8352041 h 9153214"/>
              <a:gd name="connsiteX5341" fmla="*/ 1297126 w 8464028"/>
              <a:gd name="connsiteY5341" fmla="*/ 8387274 h 9153214"/>
              <a:gd name="connsiteX5342" fmla="*/ 1333972 w 8464028"/>
              <a:gd name="connsiteY5342" fmla="*/ 8412487 h 9153214"/>
              <a:gd name="connsiteX5343" fmla="*/ 1369296 w 8464028"/>
              <a:gd name="connsiteY5343" fmla="*/ 8460658 h 9153214"/>
              <a:gd name="connsiteX5344" fmla="*/ 1369296 w 8464028"/>
              <a:gd name="connsiteY5344" fmla="*/ 8461828 h 9153214"/>
              <a:gd name="connsiteX5345" fmla="*/ 1382057 w 8464028"/>
              <a:gd name="connsiteY5345" fmla="*/ 8460325 h 9153214"/>
              <a:gd name="connsiteX5346" fmla="*/ 1442735 w 8464028"/>
              <a:gd name="connsiteY5346" fmla="*/ 8491382 h 9153214"/>
              <a:gd name="connsiteX5347" fmla="*/ 1509918 w 8464028"/>
              <a:gd name="connsiteY5347" fmla="*/ 8528702 h 9153214"/>
              <a:gd name="connsiteX5348" fmla="*/ 1483636 w 8464028"/>
              <a:gd name="connsiteY5348" fmla="*/ 8564601 h 9153214"/>
              <a:gd name="connsiteX5349" fmla="*/ 1424228 w 8464028"/>
              <a:gd name="connsiteY5349" fmla="*/ 8520520 h 9153214"/>
              <a:gd name="connsiteX5350" fmla="*/ 1369297 w 8464028"/>
              <a:gd name="connsiteY5350" fmla="*/ 8477691 h 9153214"/>
              <a:gd name="connsiteX5351" fmla="*/ 1364987 w 8464028"/>
              <a:gd name="connsiteY5351" fmla="*/ 8469592 h 9153214"/>
              <a:gd name="connsiteX5352" fmla="*/ 1361608 w 8464028"/>
              <a:gd name="connsiteY5352" fmla="*/ 8470177 h 9153214"/>
              <a:gd name="connsiteX5353" fmla="*/ 1297887 w 8464028"/>
              <a:gd name="connsiteY5353" fmla="*/ 8436281 h 9153214"/>
              <a:gd name="connsiteX5354" fmla="*/ 1300422 w 8464028"/>
              <a:gd name="connsiteY5354" fmla="*/ 8472432 h 9153214"/>
              <a:gd name="connsiteX5355" fmla="*/ 1356705 w 8464028"/>
              <a:gd name="connsiteY5355" fmla="*/ 8510667 h 9153214"/>
              <a:gd name="connsiteX5356" fmla="*/ 1367354 w 8464028"/>
              <a:gd name="connsiteY5356" fmla="*/ 8527199 h 9153214"/>
              <a:gd name="connsiteX5357" fmla="*/ 1409860 w 8464028"/>
              <a:gd name="connsiteY5357" fmla="*/ 8554081 h 9153214"/>
              <a:gd name="connsiteX5358" fmla="*/ 1441384 w 8464028"/>
              <a:gd name="connsiteY5358" fmla="*/ 8579713 h 9153214"/>
              <a:gd name="connsiteX5359" fmla="*/ 1459657 w 8464028"/>
              <a:gd name="connsiteY5359" fmla="*/ 8592629 h 9153214"/>
              <a:gd name="connsiteX5360" fmla="*/ 1421845 w 8464028"/>
              <a:gd name="connsiteY5360" fmla="*/ 8607187 h 9153214"/>
              <a:gd name="connsiteX5361" fmla="*/ 1402593 w 8464028"/>
              <a:gd name="connsiteY5361" fmla="*/ 8594323 h 9153214"/>
              <a:gd name="connsiteX5362" fmla="*/ 1377662 w 8464028"/>
              <a:gd name="connsiteY5362" fmla="*/ 8571529 h 9153214"/>
              <a:gd name="connsiteX5363" fmla="*/ 1312593 w 8464028"/>
              <a:gd name="connsiteY5363" fmla="*/ 8529536 h 9153214"/>
              <a:gd name="connsiteX5364" fmla="*/ 1306255 w 8464028"/>
              <a:gd name="connsiteY5364" fmla="*/ 8523775 h 9153214"/>
              <a:gd name="connsiteX5365" fmla="*/ 1316310 w 8464028"/>
              <a:gd name="connsiteY5365" fmla="*/ 8577208 h 9153214"/>
              <a:gd name="connsiteX5366" fmla="*/ 1355268 w 8464028"/>
              <a:gd name="connsiteY5366" fmla="*/ 8596576 h 9153214"/>
              <a:gd name="connsiteX5367" fmla="*/ 1370522 w 8464028"/>
              <a:gd name="connsiteY5367" fmla="*/ 8609057 h 9153214"/>
              <a:gd name="connsiteX5368" fmla="*/ 1376946 w 8464028"/>
              <a:gd name="connsiteY5368" fmla="*/ 8624472 h 9153214"/>
              <a:gd name="connsiteX5369" fmla="*/ 1344548 w 8464028"/>
              <a:gd name="connsiteY5369" fmla="*/ 8636946 h 9153214"/>
              <a:gd name="connsiteX5370" fmla="*/ 1329748 w 8464028"/>
              <a:gd name="connsiteY5370" fmla="*/ 8629554 h 9153214"/>
              <a:gd name="connsiteX5371" fmla="*/ 1328733 w 8464028"/>
              <a:gd name="connsiteY5371" fmla="*/ 8628886 h 9153214"/>
              <a:gd name="connsiteX5372" fmla="*/ 1332638 w 8464028"/>
              <a:gd name="connsiteY5372" fmla="*/ 8641531 h 9153214"/>
              <a:gd name="connsiteX5373" fmla="*/ 1290004 w 8464028"/>
              <a:gd name="connsiteY5373" fmla="*/ 8657945 h 9153214"/>
              <a:gd name="connsiteX5374" fmla="*/ 1265140 w 8464028"/>
              <a:gd name="connsiteY5374" fmla="*/ 8564455 h 9153214"/>
              <a:gd name="connsiteX5375" fmla="*/ 1266196 w 8464028"/>
              <a:gd name="connsiteY5375" fmla="*/ 8281078 h 9153214"/>
              <a:gd name="connsiteX5376" fmla="*/ 1170449 w 8464028"/>
              <a:gd name="connsiteY5376" fmla="*/ 8249603 h 9153214"/>
              <a:gd name="connsiteX5377" fmla="*/ 1163602 w 8464028"/>
              <a:gd name="connsiteY5377" fmla="*/ 8262795 h 9153214"/>
              <a:gd name="connsiteX5378" fmla="*/ 1219548 w 8464028"/>
              <a:gd name="connsiteY5378" fmla="*/ 8335261 h 9153214"/>
              <a:gd name="connsiteX5379" fmla="*/ 1203068 w 8464028"/>
              <a:gd name="connsiteY5379" fmla="*/ 8346031 h 9153214"/>
              <a:gd name="connsiteX5380" fmla="*/ 1152617 w 8464028"/>
              <a:gd name="connsiteY5380" fmla="*/ 8283833 h 9153214"/>
              <a:gd name="connsiteX5381" fmla="*/ 1144674 w 8464028"/>
              <a:gd name="connsiteY5381" fmla="*/ 8299111 h 9153214"/>
              <a:gd name="connsiteX5382" fmla="*/ 1175265 w 8464028"/>
              <a:gd name="connsiteY5382" fmla="*/ 8342524 h 9153214"/>
              <a:gd name="connsiteX5383" fmla="*/ 1219379 w 8464028"/>
              <a:gd name="connsiteY5383" fmla="*/ 8399129 h 9153214"/>
              <a:gd name="connsiteX5384" fmla="*/ 1210083 w 8464028"/>
              <a:gd name="connsiteY5384" fmla="*/ 8411152 h 9153214"/>
              <a:gd name="connsiteX5385" fmla="*/ 1152279 w 8464028"/>
              <a:gd name="connsiteY5385" fmla="*/ 8363648 h 9153214"/>
              <a:gd name="connsiteX5386" fmla="*/ 1130983 w 8464028"/>
              <a:gd name="connsiteY5386" fmla="*/ 8332339 h 9153214"/>
              <a:gd name="connsiteX5387" fmla="*/ 1118307 w 8464028"/>
              <a:gd name="connsiteY5387" fmla="*/ 8371161 h 9153214"/>
              <a:gd name="connsiteX5388" fmla="*/ 1158618 w 8464028"/>
              <a:gd name="connsiteY5388" fmla="*/ 8414574 h 9153214"/>
              <a:gd name="connsiteX5389" fmla="*/ 1203575 w 8464028"/>
              <a:gd name="connsiteY5389" fmla="*/ 8477774 h 9153214"/>
              <a:gd name="connsiteX5390" fmla="*/ 1191999 w 8464028"/>
              <a:gd name="connsiteY5390" fmla="*/ 8488711 h 9153214"/>
              <a:gd name="connsiteX5391" fmla="*/ 1136476 w 8464028"/>
              <a:gd name="connsiteY5391" fmla="*/ 8438368 h 9153214"/>
              <a:gd name="connsiteX5392" fmla="*/ 1110195 w 8464028"/>
              <a:gd name="connsiteY5392" fmla="*/ 8403887 h 9153214"/>
              <a:gd name="connsiteX5393" fmla="*/ 1103771 w 8464028"/>
              <a:gd name="connsiteY5393" fmla="*/ 8446633 h 9153214"/>
              <a:gd name="connsiteX5394" fmla="*/ 1149490 w 8464028"/>
              <a:gd name="connsiteY5394" fmla="*/ 8492719 h 9153214"/>
              <a:gd name="connsiteX5395" fmla="*/ 1178224 w 8464028"/>
              <a:gd name="connsiteY5395" fmla="*/ 8538720 h 9153214"/>
              <a:gd name="connsiteX5396" fmla="*/ 1164026 w 8464028"/>
              <a:gd name="connsiteY5396" fmla="*/ 8550992 h 9153214"/>
              <a:gd name="connsiteX5397" fmla="*/ 1116364 w 8464028"/>
              <a:gd name="connsiteY5397" fmla="*/ 8509917 h 9153214"/>
              <a:gd name="connsiteX5398" fmla="*/ 1101996 w 8464028"/>
              <a:gd name="connsiteY5398" fmla="*/ 8492802 h 9153214"/>
              <a:gd name="connsiteX5399" fmla="*/ 1105462 w 8464028"/>
              <a:gd name="connsiteY5399" fmla="*/ 8534379 h 9153214"/>
              <a:gd name="connsiteX5400" fmla="*/ 1130814 w 8464028"/>
              <a:gd name="connsiteY5400" fmla="*/ 8574618 h 9153214"/>
              <a:gd name="connsiteX5401" fmla="*/ 1118730 w 8464028"/>
              <a:gd name="connsiteY5401" fmla="*/ 8584388 h 9153214"/>
              <a:gd name="connsiteX5402" fmla="*/ 1113828 w 8464028"/>
              <a:gd name="connsiteY5402" fmla="*/ 8581549 h 9153214"/>
              <a:gd name="connsiteX5403" fmla="*/ 1142138 w 8464028"/>
              <a:gd name="connsiteY5403" fmla="*/ 8666455 h 9153214"/>
              <a:gd name="connsiteX5404" fmla="*/ 1176464 w 8464028"/>
              <a:gd name="connsiteY5404" fmla="*/ 8701658 h 9153214"/>
              <a:gd name="connsiteX5405" fmla="*/ 1124795 w 8464028"/>
              <a:gd name="connsiteY5405" fmla="*/ 8721550 h 9153214"/>
              <a:gd name="connsiteX5406" fmla="*/ 1078798 w 8464028"/>
              <a:gd name="connsiteY5406" fmla="*/ 8612067 h 9153214"/>
              <a:gd name="connsiteX5407" fmla="*/ 1134701 w 8464028"/>
              <a:gd name="connsiteY5407" fmla="*/ 8241505 h 9153214"/>
              <a:gd name="connsiteX5408" fmla="*/ 862755 w 8464028"/>
              <a:gd name="connsiteY5408" fmla="*/ 8249938 h 9153214"/>
              <a:gd name="connsiteX5409" fmla="*/ 564862 w 8464028"/>
              <a:gd name="connsiteY5409" fmla="*/ 8666038 h 9153214"/>
              <a:gd name="connsiteX5410" fmla="*/ 292223 w 8464028"/>
              <a:gd name="connsiteY5410" fmla="*/ 9042087 h 9153214"/>
              <a:gd name="connsiteX5411" fmla="*/ 3581 w 8464028"/>
              <a:gd name="connsiteY5411" fmla="*/ 9153214 h 9153214"/>
              <a:gd name="connsiteX5412" fmla="*/ 107335 w 8464028"/>
              <a:gd name="connsiteY5412" fmla="*/ 9021109 h 9153214"/>
              <a:gd name="connsiteX5413" fmla="*/ 458044 w 8464028"/>
              <a:gd name="connsiteY5413" fmla="*/ 8550409 h 9153214"/>
              <a:gd name="connsiteX5414" fmla="*/ 909572 w 8464028"/>
              <a:gd name="connsiteY5414" fmla="*/ 7943205 h 9153214"/>
              <a:gd name="connsiteX5415" fmla="*/ 876951 w 8464028"/>
              <a:gd name="connsiteY5415" fmla="*/ 7605166 h 9153214"/>
              <a:gd name="connsiteX5416" fmla="*/ 45052 w 8464028"/>
              <a:gd name="connsiteY5416" fmla="*/ 7068593 h 9153214"/>
              <a:gd name="connsiteX5417" fmla="*/ 321564 w 8464028"/>
              <a:gd name="connsiteY5417" fmla="*/ 5614328 h 9153214"/>
              <a:gd name="connsiteX5418" fmla="*/ 352662 w 8464028"/>
              <a:gd name="connsiteY5418" fmla="*/ 5610237 h 9153214"/>
              <a:gd name="connsiteX5419" fmla="*/ 809936 w 8464028"/>
              <a:gd name="connsiteY5419" fmla="*/ 6070670 h 9153214"/>
              <a:gd name="connsiteX5420" fmla="*/ 1162083 w 8464028"/>
              <a:gd name="connsiteY5420" fmla="*/ 6547298 h 9153214"/>
              <a:gd name="connsiteX5421" fmla="*/ 948699 w 8464028"/>
              <a:gd name="connsiteY5421" fmla="*/ 7573523 h 9153214"/>
              <a:gd name="connsiteX5422" fmla="*/ 1008362 w 8464028"/>
              <a:gd name="connsiteY5422" fmla="*/ 7809793 h 9153214"/>
              <a:gd name="connsiteX5423" fmla="*/ 1132166 w 8464028"/>
              <a:gd name="connsiteY5423" fmla="*/ 7642318 h 9153214"/>
              <a:gd name="connsiteX5424" fmla="*/ 1824711 w 8464028"/>
              <a:gd name="connsiteY5424" fmla="*/ 6755850 h 9153214"/>
              <a:gd name="connsiteX5425" fmla="*/ 1795220 w 8464028"/>
              <a:gd name="connsiteY5425" fmla="*/ 6441938 h 9153214"/>
              <a:gd name="connsiteX5426" fmla="*/ 1306254 w 8464028"/>
              <a:gd name="connsiteY5426" fmla="*/ 6184381 h 9153214"/>
              <a:gd name="connsiteX5427" fmla="*/ 1050447 w 8464028"/>
              <a:gd name="connsiteY5427" fmla="*/ 5512725 h 9153214"/>
              <a:gd name="connsiteX5428" fmla="*/ 1469693 w 8464028"/>
              <a:gd name="connsiteY5428" fmla="*/ 4541184 h 9153214"/>
              <a:gd name="connsiteX5429" fmla="*/ 1559271 w 8464028"/>
              <a:gd name="connsiteY5429" fmla="*/ 3355414 h 9153214"/>
              <a:gd name="connsiteX5430" fmla="*/ 1600089 w 8464028"/>
              <a:gd name="connsiteY5430" fmla="*/ 3351073 h 9153214"/>
              <a:gd name="connsiteX5431" fmla="*/ 2142039 w 8464028"/>
              <a:gd name="connsiteY5431" fmla="*/ 3871867 h 9153214"/>
              <a:gd name="connsiteX5432" fmla="*/ 2671653 w 8464028"/>
              <a:gd name="connsiteY5432" fmla="*/ 4439746 h 9153214"/>
              <a:gd name="connsiteX5433" fmla="*/ 2664385 w 8464028"/>
              <a:gd name="connsiteY5433" fmla="*/ 5568243 h 9153214"/>
              <a:gd name="connsiteX5434" fmla="*/ 2714584 w 8464028"/>
              <a:gd name="connsiteY5434" fmla="*/ 5682287 h 9153214"/>
              <a:gd name="connsiteX5435" fmla="*/ 3559750 w 8464028"/>
              <a:gd name="connsiteY5435" fmla="*/ 4679772 h 9153214"/>
              <a:gd name="connsiteX5436" fmla="*/ 3554257 w 8464028"/>
              <a:gd name="connsiteY5436" fmla="*/ 4673761 h 9153214"/>
              <a:gd name="connsiteX5437" fmla="*/ 3446255 w 8464028"/>
              <a:gd name="connsiteY5437" fmla="*/ 4509541 h 9153214"/>
              <a:gd name="connsiteX5438" fmla="*/ 3422339 w 8464028"/>
              <a:gd name="connsiteY5438" fmla="*/ 4523150 h 9153214"/>
              <a:gd name="connsiteX5439" fmla="*/ 3392593 w 8464028"/>
              <a:gd name="connsiteY5439" fmla="*/ 4511128 h 9153214"/>
              <a:gd name="connsiteX5440" fmla="*/ 2539736 w 8464028"/>
              <a:gd name="connsiteY5440" fmla="*/ 3728853 h 9153214"/>
              <a:gd name="connsiteX5441" fmla="*/ 2605736 w 8464028"/>
              <a:gd name="connsiteY5441" fmla="*/ 2884045 h 9153214"/>
              <a:gd name="connsiteX5442" fmla="*/ 2842951 w 8464028"/>
              <a:gd name="connsiteY5442" fmla="*/ 2041243 h 9153214"/>
              <a:gd name="connsiteX5443" fmla="*/ 2885120 w 8464028"/>
              <a:gd name="connsiteY5443" fmla="*/ 2050341 h 9153214"/>
              <a:gd name="connsiteX5444" fmla="*/ 2888080 w 8464028"/>
              <a:gd name="connsiteY5444" fmla="*/ 2167475 h 9153214"/>
              <a:gd name="connsiteX5445" fmla="*/ 2888670 w 8464028"/>
              <a:gd name="connsiteY5445" fmla="*/ 2169062 h 9153214"/>
              <a:gd name="connsiteX5446" fmla="*/ 2888757 w 8464028"/>
              <a:gd name="connsiteY5446" fmla="*/ 2175156 h 9153214"/>
              <a:gd name="connsiteX5447" fmla="*/ 3102646 w 8464028"/>
              <a:gd name="connsiteY5447" fmla="*/ 2574976 h 9153214"/>
              <a:gd name="connsiteX5448" fmla="*/ 3393946 w 8464028"/>
              <a:gd name="connsiteY5448" fmla="*/ 2843971 h 9153214"/>
              <a:gd name="connsiteX5449" fmla="*/ 3766543 w 8464028"/>
              <a:gd name="connsiteY5449" fmla="*/ 3421034 h 9153214"/>
              <a:gd name="connsiteX5450" fmla="*/ 3495355 w 8464028"/>
              <a:gd name="connsiteY5450" fmla="*/ 4481406 h 9153214"/>
              <a:gd name="connsiteX5451" fmla="*/ 3570398 w 8464028"/>
              <a:gd name="connsiteY5451" fmla="*/ 4603131 h 9153214"/>
              <a:gd name="connsiteX5452" fmla="*/ 3585948 w 8464028"/>
              <a:gd name="connsiteY5452" fmla="*/ 4617073 h 9153214"/>
              <a:gd name="connsiteX5453" fmla="*/ 3594905 w 8464028"/>
              <a:gd name="connsiteY5453" fmla="*/ 4638613 h 9153214"/>
              <a:gd name="connsiteX5454" fmla="*/ 4272577 w 8464028"/>
              <a:gd name="connsiteY5454" fmla="*/ 3853583 h 9153214"/>
              <a:gd name="connsiteX5455" fmla="*/ 4324128 w 8464028"/>
              <a:gd name="connsiteY5455" fmla="*/ 3794057 h 9153214"/>
              <a:gd name="connsiteX5456" fmla="*/ 4242493 w 8464028"/>
              <a:gd name="connsiteY5456" fmla="*/ 3595440 h 9153214"/>
              <a:gd name="connsiteX5457" fmla="*/ 4239197 w 8464028"/>
              <a:gd name="connsiteY5457" fmla="*/ 3594939 h 9153214"/>
              <a:gd name="connsiteX5458" fmla="*/ 3578428 w 8464028"/>
              <a:gd name="connsiteY5458" fmla="*/ 2387880 h 9153214"/>
              <a:gd name="connsiteX5459" fmla="*/ 3649077 w 8464028"/>
              <a:gd name="connsiteY5459" fmla="*/ 2084237 h 9153214"/>
              <a:gd name="connsiteX5460" fmla="*/ 3655667 w 8464028"/>
              <a:gd name="connsiteY5460" fmla="*/ 2065119 h 9153214"/>
              <a:gd name="connsiteX5461" fmla="*/ 3822232 w 8464028"/>
              <a:gd name="connsiteY5461" fmla="*/ 1664631 h 9153214"/>
              <a:gd name="connsiteX5462" fmla="*/ 4192886 w 8464028"/>
              <a:gd name="connsiteY5462" fmla="*/ 1047159 h 9153214"/>
              <a:gd name="connsiteX5463" fmla="*/ 4228380 w 8464028"/>
              <a:gd name="connsiteY5463" fmla="*/ 1072121 h 9153214"/>
              <a:gd name="connsiteX5464" fmla="*/ 4354889 w 8464028"/>
              <a:gd name="connsiteY5464" fmla="*/ 1828599 h 9153214"/>
              <a:gd name="connsiteX5465" fmla="*/ 4656076 w 8464028"/>
              <a:gd name="connsiteY5465" fmla="*/ 2493158 h 9153214"/>
              <a:gd name="connsiteX5466" fmla="*/ 4661315 w 8464028"/>
              <a:gd name="connsiteY5466" fmla="*/ 3063125 h 9153214"/>
              <a:gd name="connsiteX5467" fmla="*/ 4294888 w 8464028"/>
              <a:gd name="connsiteY5467" fmla="*/ 3568474 h 9153214"/>
              <a:gd name="connsiteX5468" fmla="*/ 4286436 w 8464028"/>
              <a:gd name="connsiteY5468" fmla="*/ 3573817 h 9153214"/>
              <a:gd name="connsiteX5469" fmla="*/ 4359028 w 8464028"/>
              <a:gd name="connsiteY5469" fmla="*/ 3753399 h 9153214"/>
              <a:gd name="connsiteX5470" fmla="*/ 4832951 w 8464028"/>
              <a:gd name="connsiteY5470" fmla="*/ 3210815 h 9153214"/>
              <a:gd name="connsiteX5471" fmla="*/ 5181888 w 8464028"/>
              <a:gd name="connsiteY5471" fmla="*/ 2835623 h 9153214"/>
              <a:gd name="connsiteX5472" fmla="*/ 5169378 w 8464028"/>
              <a:gd name="connsiteY5472" fmla="*/ 2619892 h 9153214"/>
              <a:gd name="connsiteX5473" fmla="*/ 4612977 w 8464028"/>
              <a:gd name="connsiteY5473" fmla="*/ 1756132 h 9153214"/>
              <a:gd name="connsiteX5474" fmla="*/ 4601568 w 8464028"/>
              <a:gd name="connsiteY5474" fmla="*/ 1720317 h 9153214"/>
              <a:gd name="connsiteX5475" fmla="*/ 4609681 w 8464028"/>
              <a:gd name="connsiteY5475" fmla="*/ 1705456 h 9153214"/>
              <a:gd name="connsiteX5476" fmla="*/ 4624047 w 8464028"/>
              <a:gd name="connsiteY5476" fmla="*/ 1399058 h 9153214"/>
              <a:gd name="connsiteX5477" fmla="*/ 4906220 w 8464028"/>
              <a:gd name="connsiteY5477" fmla="*/ 473936 h 9153214"/>
              <a:gd name="connsiteX5478" fmla="*/ 4911713 w 8464028"/>
              <a:gd name="connsiteY5478" fmla="*/ 463833 h 9153214"/>
              <a:gd name="connsiteX5479" fmla="*/ 5238000 w 8464028"/>
              <a:gd name="connsiteY5479" fmla="*/ 5404 h 9153214"/>
              <a:gd name="connsiteX5480" fmla="*/ 5247745 w 8464028"/>
              <a:gd name="connsiteY5480" fmla="*/ 350 h 9153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  <a:cxn ang="0">
                <a:pos x="connsiteX4752" y="connsiteY4752"/>
              </a:cxn>
              <a:cxn ang="0">
                <a:pos x="connsiteX4753" y="connsiteY4753"/>
              </a:cxn>
              <a:cxn ang="0">
                <a:pos x="connsiteX4754" y="connsiteY4754"/>
              </a:cxn>
              <a:cxn ang="0">
                <a:pos x="connsiteX4755" y="connsiteY4755"/>
              </a:cxn>
              <a:cxn ang="0">
                <a:pos x="connsiteX4756" y="connsiteY4756"/>
              </a:cxn>
              <a:cxn ang="0">
                <a:pos x="connsiteX4757" y="connsiteY4757"/>
              </a:cxn>
              <a:cxn ang="0">
                <a:pos x="connsiteX4758" y="connsiteY4758"/>
              </a:cxn>
              <a:cxn ang="0">
                <a:pos x="connsiteX4759" y="connsiteY4759"/>
              </a:cxn>
              <a:cxn ang="0">
                <a:pos x="connsiteX4760" y="connsiteY4760"/>
              </a:cxn>
              <a:cxn ang="0">
                <a:pos x="connsiteX4761" y="connsiteY4761"/>
              </a:cxn>
              <a:cxn ang="0">
                <a:pos x="connsiteX4762" y="connsiteY4762"/>
              </a:cxn>
              <a:cxn ang="0">
                <a:pos x="connsiteX4763" y="connsiteY4763"/>
              </a:cxn>
              <a:cxn ang="0">
                <a:pos x="connsiteX4764" y="connsiteY4764"/>
              </a:cxn>
              <a:cxn ang="0">
                <a:pos x="connsiteX4765" y="connsiteY4765"/>
              </a:cxn>
              <a:cxn ang="0">
                <a:pos x="connsiteX4766" y="connsiteY4766"/>
              </a:cxn>
              <a:cxn ang="0">
                <a:pos x="connsiteX4767" y="connsiteY4767"/>
              </a:cxn>
              <a:cxn ang="0">
                <a:pos x="connsiteX4768" y="connsiteY4768"/>
              </a:cxn>
              <a:cxn ang="0">
                <a:pos x="connsiteX4769" y="connsiteY4769"/>
              </a:cxn>
              <a:cxn ang="0">
                <a:pos x="connsiteX4770" y="connsiteY4770"/>
              </a:cxn>
              <a:cxn ang="0">
                <a:pos x="connsiteX4771" y="connsiteY4771"/>
              </a:cxn>
              <a:cxn ang="0">
                <a:pos x="connsiteX4772" y="connsiteY4772"/>
              </a:cxn>
              <a:cxn ang="0">
                <a:pos x="connsiteX4773" y="connsiteY4773"/>
              </a:cxn>
              <a:cxn ang="0">
                <a:pos x="connsiteX4774" y="connsiteY4774"/>
              </a:cxn>
              <a:cxn ang="0">
                <a:pos x="connsiteX4775" y="connsiteY4775"/>
              </a:cxn>
              <a:cxn ang="0">
                <a:pos x="connsiteX4776" y="connsiteY4776"/>
              </a:cxn>
              <a:cxn ang="0">
                <a:pos x="connsiteX4777" y="connsiteY4777"/>
              </a:cxn>
              <a:cxn ang="0">
                <a:pos x="connsiteX4778" y="connsiteY4778"/>
              </a:cxn>
              <a:cxn ang="0">
                <a:pos x="connsiteX4779" y="connsiteY4779"/>
              </a:cxn>
              <a:cxn ang="0">
                <a:pos x="connsiteX4780" y="connsiteY4780"/>
              </a:cxn>
              <a:cxn ang="0">
                <a:pos x="connsiteX4781" y="connsiteY4781"/>
              </a:cxn>
              <a:cxn ang="0">
                <a:pos x="connsiteX4782" y="connsiteY4782"/>
              </a:cxn>
              <a:cxn ang="0">
                <a:pos x="connsiteX4783" y="connsiteY4783"/>
              </a:cxn>
              <a:cxn ang="0">
                <a:pos x="connsiteX4784" y="connsiteY4784"/>
              </a:cxn>
              <a:cxn ang="0">
                <a:pos x="connsiteX4785" y="connsiteY4785"/>
              </a:cxn>
              <a:cxn ang="0">
                <a:pos x="connsiteX4786" y="connsiteY4786"/>
              </a:cxn>
              <a:cxn ang="0">
                <a:pos x="connsiteX4787" y="connsiteY4787"/>
              </a:cxn>
              <a:cxn ang="0">
                <a:pos x="connsiteX4788" y="connsiteY4788"/>
              </a:cxn>
              <a:cxn ang="0">
                <a:pos x="connsiteX4789" y="connsiteY4789"/>
              </a:cxn>
              <a:cxn ang="0">
                <a:pos x="connsiteX4790" y="connsiteY4790"/>
              </a:cxn>
              <a:cxn ang="0">
                <a:pos x="connsiteX4791" y="connsiteY4791"/>
              </a:cxn>
              <a:cxn ang="0">
                <a:pos x="connsiteX4792" y="connsiteY4792"/>
              </a:cxn>
              <a:cxn ang="0">
                <a:pos x="connsiteX4793" y="connsiteY4793"/>
              </a:cxn>
              <a:cxn ang="0">
                <a:pos x="connsiteX4794" y="connsiteY4794"/>
              </a:cxn>
              <a:cxn ang="0">
                <a:pos x="connsiteX4795" y="connsiteY4795"/>
              </a:cxn>
              <a:cxn ang="0">
                <a:pos x="connsiteX4796" y="connsiteY4796"/>
              </a:cxn>
              <a:cxn ang="0">
                <a:pos x="connsiteX4797" y="connsiteY4797"/>
              </a:cxn>
              <a:cxn ang="0">
                <a:pos x="connsiteX4798" y="connsiteY4798"/>
              </a:cxn>
              <a:cxn ang="0">
                <a:pos x="connsiteX4799" y="connsiteY4799"/>
              </a:cxn>
              <a:cxn ang="0">
                <a:pos x="connsiteX4800" y="connsiteY4800"/>
              </a:cxn>
              <a:cxn ang="0">
                <a:pos x="connsiteX4801" y="connsiteY4801"/>
              </a:cxn>
              <a:cxn ang="0">
                <a:pos x="connsiteX4802" y="connsiteY4802"/>
              </a:cxn>
              <a:cxn ang="0">
                <a:pos x="connsiteX4803" y="connsiteY4803"/>
              </a:cxn>
              <a:cxn ang="0">
                <a:pos x="connsiteX4804" y="connsiteY4804"/>
              </a:cxn>
              <a:cxn ang="0">
                <a:pos x="connsiteX4805" y="connsiteY4805"/>
              </a:cxn>
              <a:cxn ang="0">
                <a:pos x="connsiteX4806" y="connsiteY4806"/>
              </a:cxn>
              <a:cxn ang="0">
                <a:pos x="connsiteX4807" y="connsiteY4807"/>
              </a:cxn>
              <a:cxn ang="0">
                <a:pos x="connsiteX4808" y="connsiteY4808"/>
              </a:cxn>
              <a:cxn ang="0">
                <a:pos x="connsiteX4809" y="connsiteY4809"/>
              </a:cxn>
              <a:cxn ang="0">
                <a:pos x="connsiteX4810" y="connsiteY4810"/>
              </a:cxn>
              <a:cxn ang="0">
                <a:pos x="connsiteX4811" y="connsiteY4811"/>
              </a:cxn>
              <a:cxn ang="0">
                <a:pos x="connsiteX4812" y="connsiteY4812"/>
              </a:cxn>
              <a:cxn ang="0">
                <a:pos x="connsiteX4813" y="connsiteY4813"/>
              </a:cxn>
              <a:cxn ang="0">
                <a:pos x="connsiteX4814" y="connsiteY4814"/>
              </a:cxn>
              <a:cxn ang="0">
                <a:pos x="connsiteX4815" y="connsiteY4815"/>
              </a:cxn>
              <a:cxn ang="0">
                <a:pos x="connsiteX4816" y="connsiteY4816"/>
              </a:cxn>
              <a:cxn ang="0">
                <a:pos x="connsiteX4817" y="connsiteY4817"/>
              </a:cxn>
              <a:cxn ang="0">
                <a:pos x="connsiteX4818" y="connsiteY4818"/>
              </a:cxn>
              <a:cxn ang="0">
                <a:pos x="connsiteX4819" y="connsiteY4819"/>
              </a:cxn>
              <a:cxn ang="0">
                <a:pos x="connsiteX4820" y="connsiteY4820"/>
              </a:cxn>
              <a:cxn ang="0">
                <a:pos x="connsiteX4821" y="connsiteY4821"/>
              </a:cxn>
              <a:cxn ang="0">
                <a:pos x="connsiteX4822" y="connsiteY4822"/>
              </a:cxn>
              <a:cxn ang="0">
                <a:pos x="connsiteX4823" y="connsiteY4823"/>
              </a:cxn>
              <a:cxn ang="0">
                <a:pos x="connsiteX4824" y="connsiteY4824"/>
              </a:cxn>
              <a:cxn ang="0">
                <a:pos x="connsiteX4825" y="connsiteY4825"/>
              </a:cxn>
              <a:cxn ang="0">
                <a:pos x="connsiteX4826" y="connsiteY4826"/>
              </a:cxn>
              <a:cxn ang="0">
                <a:pos x="connsiteX4827" y="connsiteY4827"/>
              </a:cxn>
              <a:cxn ang="0">
                <a:pos x="connsiteX4828" y="connsiteY4828"/>
              </a:cxn>
              <a:cxn ang="0">
                <a:pos x="connsiteX4829" y="connsiteY4829"/>
              </a:cxn>
              <a:cxn ang="0">
                <a:pos x="connsiteX4830" y="connsiteY4830"/>
              </a:cxn>
              <a:cxn ang="0">
                <a:pos x="connsiteX4831" y="connsiteY4831"/>
              </a:cxn>
              <a:cxn ang="0">
                <a:pos x="connsiteX4832" y="connsiteY4832"/>
              </a:cxn>
              <a:cxn ang="0">
                <a:pos x="connsiteX4833" y="connsiteY4833"/>
              </a:cxn>
              <a:cxn ang="0">
                <a:pos x="connsiteX4834" y="connsiteY4834"/>
              </a:cxn>
              <a:cxn ang="0">
                <a:pos x="connsiteX4835" y="connsiteY4835"/>
              </a:cxn>
              <a:cxn ang="0">
                <a:pos x="connsiteX4836" y="connsiteY4836"/>
              </a:cxn>
              <a:cxn ang="0">
                <a:pos x="connsiteX4837" y="connsiteY4837"/>
              </a:cxn>
              <a:cxn ang="0">
                <a:pos x="connsiteX4838" y="connsiteY4838"/>
              </a:cxn>
              <a:cxn ang="0">
                <a:pos x="connsiteX4839" y="connsiteY4839"/>
              </a:cxn>
              <a:cxn ang="0">
                <a:pos x="connsiteX4840" y="connsiteY4840"/>
              </a:cxn>
              <a:cxn ang="0">
                <a:pos x="connsiteX4841" y="connsiteY4841"/>
              </a:cxn>
              <a:cxn ang="0">
                <a:pos x="connsiteX4842" y="connsiteY4842"/>
              </a:cxn>
              <a:cxn ang="0">
                <a:pos x="connsiteX4843" y="connsiteY4843"/>
              </a:cxn>
              <a:cxn ang="0">
                <a:pos x="connsiteX4844" y="connsiteY4844"/>
              </a:cxn>
              <a:cxn ang="0">
                <a:pos x="connsiteX4845" y="connsiteY4845"/>
              </a:cxn>
              <a:cxn ang="0">
                <a:pos x="connsiteX4846" y="connsiteY4846"/>
              </a:cxn>
              <a:cxn ang="0">
                <a:pos x="connsiteX4847" y="connsiteY4847"/>
              </a:cxn>
              <a:cxn ang="0">
                <a:pos x="connsiteX4848" y="connsiteY4848"/>
              </a:cxn>
              <a:cxn ang="0">
                <a:pos x="connsiteX4849" y="connsiteY4849"/>
              </a:cxn>
              <a:cxn ang="0">
                <a:pos x="connsiteX4850" y="connsiteY4850"/>
              </a:cxn>
              <a:cxn ang="0">
                <a:pos x="connsiteX4851" y="connsiteY4851"/>
              </a:cxn>
              <a:cxn ang="0">
                <a:pos x="connsiteX4852" y="connsiteY4852"/>
              </a:cxn>
              <a:cxn ang="0">
                <a:pos x="connsiteX4853" y="connsiteY4853"/>
              </a:cxn>
              <a:cxn ang="0">
                <a:pos x="connsiteX4854" y="connsiteY4854"/>
              </a:cxn>
              <a:cxn ang="0">
                <a:pos x="connsiteX4855" y="connsiteY4855"/>
              </a:cxn>
              <a:cxn ang="0">
                <a:pos x="connsiteX4856" y="connsiteY4856"/>
              </a:cxn>
              <a:cxn ang="0">
                <a:pos x="connsiteX4857" y="connsiteY4857"/>
              </a:cxn>
              <a:cxn ang="0">
                <a:pos x="connsiteX4858" y="connsiteY4858"/>
              </a:cxn>
              <a:cxn ang="0">
                <a:pos x="connsiteX4859" y="connsiteY4859"/>
              </a:cxn>
              <a:cxn ang="0">
                <a:pos x="connsiteX4860" y="connsiteY4860"/>
              </a:cxn>
              <a:cxn ang="0">
                <a:pos x="connsiteX4861" y="connsiteY4861"/>
              </a:cxn>
              <a:cxn ang="0">
                <a:pos x="connsiteX4862" y="connsiteY4862"/>
              </a:cxn>
              <a:cxn ang="0">
                <a:pos x="connsiteX4863" y="connsiteY4863"/>
              </a:cxn>
              <a:cxn ang="0">
                <a:pos x="connsiteX4864" y="connsiteY4864"/>
              </a:cxn>
              <a:cxn ang="0">
                <a:pos x="connsiteX4865" y="connsiteY4865"/>
              </a:cxn>
              <a:cxn ang="0">
                <a:pos x="connsiteX4866" y="connsiteY4866"/>
              </a:cxn>
              <a:cxn ang="0">
                <a:pos x="connsiteX4867" y="connsiteY4867"/>
              </a:cxn>
              <a:cxn ang="0">
                <a:pos x="connsiteX4868" y="connsiteY4868"/>
              </a:cxn>
              <a:cxn ang="0">
                <a:pos x="connsiteX4869" y="connsiteY4869"/>
              </a:cxn>
              <a:cxn ang="0">
                <a:pos x="connsiteX4870" y="connsiteY4870"/>
              </a:cxn>
              <a:cxn ang="0">
                <a:pos x="connsiteX4871" y="connsiteY4871"/>
              </a:cxn>
              <a:cxn ang="0">
                <a:pos x="connsiteX4872" y="connsiteY4872"/>
              </a:cxn>
              <a:cxn ang="0">
                <a:pos x="connsiteX4873" y="connsiteY4873"/>
              </a:cxn>
              <a:cxn ang="0">
                <a:pos x="connsiteX4874" y="connsiteY4874"/>
              </a:cxn>
              <a:cxn ang="0">
                <a:pos x="connsiteX4875" y="connsiteY4875"/>
              </a:cxn>
              <a:cxn ang="0">
                <a:pos x="connsiteX4876" y="connsiteY4876"/>
              </a:cxn>
              <a:cxn ang="0">
                <a:pos x="connsiteX4877" y="connsiteY4877"/>
              </a:cxn>
              <a:cxn ang="0">
                <a:pos x="connsiteX4878" y="connsiteY4878"/>
              </a:cxn>
              <a:cxn ang="0">
                <a:pos x="connsiteX4879" y="connsiteY4879"/>
              </a:cxn>
              <a:cxn ang="0">
                <a:pos x="connsiteX4880" y="connsiteY4880"/>
              </a:cxn>
              <a:cxn ang="0">
                <a:pos x="connsiteX4881" y="connsiteY4881"/>
              </a:cxn>
              <a:cxn ang="0">
                <a:pos x="connsiteX4882" y="connsiteY4882"/>
              </a:cxn>
              <a:cxn ang="0">
                <a:pos x="connsiteX4883" y="connsiteY4883"/>
              </a:cxn>
              <a:cxn ang="0">
                <a:pos x="connsiteX4884" y="connsiteY4884"/>
              </a:cxn>
              <a:cxn ang="0">
                <a:pos x="connsiteX4885" y="connsiteY4885"/>
              </a:cxn>
              <a:cxn ang="0">
                <a:pos x="connsiteX4886" y="connsiteY4886"/>
              </a:cxn>
              <a:cxn ang="0">
                <a:pos x="connsiteX4887" y="connsiteY4887"/>
              </a:cxn>
              <a:cxn ang="0">
                <a:pos x="connsiteX4888" y="connsiteY4888"/>
              </a:cxn>
              <a:cxn ang="0">
                <a:pos x="connsiteX4889" y="connsiteY4889"/>
              </a:cxn>
              <a:cxn ang="0">
                <a:pos x="connsiteX4890" y="connsiteY4890"/>
              </a:cxn>
              <a:cxn ang="0">
                <a:pos x="connsiteX4891" y="connsiteY4891"/>
              </a:cxn>
              <a:cxn ang="0">
                <a:pos x="connsiteX4892" y="connsiteY4892"/>
              </a:cxn>
              <a:cxn ang="0">
                <a:pos x="connsiteX4893" y="connsiteY4893"/>
              </a:cxn>
              <a:cxn ang="0">
                <a:pos x="connsiteX4894" y="connsiteY4894"/>
              </a:cxn>
              <a:cxn ang="0">
                <a:pos x="connsiteX4895" y="connsiteY4895"/>
              </a:cxn>
              <a:cxn ang="0">
                <a:pos x="connsiteX4896" y="connsiteY4896"/>
              </a:cxn>
              <a:cxn ang="0">
                <a:pos x="connsiteX4897" y="connsiteY4897"/>
              </a:cxn>
              <a:cxn ang="0">
                <a:pos x="connsiteX4898" y="connsiteY4898"/>
              </a:cxn>
              <a:cxn ang="0">
                <a:pos x="connsiteX4899" y="connsiteY4899"/>
              </a:cxn>
              <a:cxn ang="0">
                <a:pos x="connsiteX4900" y="connsiteY4900"/>
              </a:cxn>
              <a:cxn ang="0">
                <a:pos x="connsiteX4901" y="connsiteY4901"/>
              </a:cxn>
              <a:cxn ang="0">
                <a:pos x="connsiteX4902" y="connsiteY4902"/>
              </a:cxn>
              <a:cxn ang="0">
                <a:pos x="connsiteX4903" y="connsiteY4903"/>
              </a:cxn>
              <a:cxn ang="0">
                <a:pos x="connsiteX4904" y="connsiteY4904"/>
              </a:cxn>
              <a:cxn ang="0">
                <a:pos x="connsiteX4905" y="connsiteY4905"/>
              </a:cxn>
              <a:cxn ang="0">
                <a:pos x="connsiteX4906" y="connsiteY4906"/>
              </a:cxn>
              <a:cxn ang="0">
                <a:pos x="connsiteX4907" y="connsiteY4907"/>
              </a:cxn>
              <a:cxn ang="0">
                <a:pos x="connsiteX4908" y="connsiteY4908"/>
              </a:cxn>
              <a:cxn ang="0">
                <a:pos x="connsiteX4909" y="connsiteY4909"/>
              </a:cxn>
              <a:cxn ang="0">
                <a:pos x="connsiteX4910" y="connsiteY4910"/>
              </a:cxn>
              <a:cxn ang="0">
                <a:pos x="connsiteX4911" y="connsiteY4911"/>
              </a:cxn>
              <a:cxn ang="0">
                <a:pos x="connsiteX4912" y="connsiteY4912"/>
              </a:cxn>
              <a:cxn ang="0">
                <a:pos x="connsiteX4913" y="connsiteY4913"/>
              </a:cxn>
              <a:cxn ang="0">
                <a:pos x="connsiteX4914" y="connsiteY4914"/>
              </a:cxn>
              <a:cxn ang="0">
                <a:pos x="connsiteX4915" y="connsiteY4915"/>
              </a:cxn>
              <a:cxn ang="0">
                <a:pos x="connsiteX4916" y="connsiteY4916"/>
              </a:cxn>
              <a:cxn ang="0">
                <a:pos x="connsiteX4917" y="connsiteY4917"/>
              </a:cxn>
              <a:cxn ang="0">
                <a:pos x="connsiteX4918" y="connsiteY4918"/>
              </a:cxn>
              <a:cxn ang="0">
                <a:pos x="connsiteX4919" y="connsiteY4919"/>
              </a:cxn>
              <a:cxn ang="0">
                <a:pos x="connsiteX4920" y="connsiteY4920"/>
              </a:cxn>
              <a:cxn ang="0">
                <a:pos x="connsiteX4921" y="connsiteY4921"/>
              </a:cxn>
              <a:cxn ang="0">
                <a:pos x="connsiteX4922" y="connsiteY4922"/>
              </a:cxn>
              <a:cxn ang="0">
                <a:pos x="connsiteX4923" y="connsiteY4923"/>
              </a:cxn>
              <a:cxn ang="0">
                <a:pos x="connsiteX4924" y="connsiteY4924"/>
              </a:cxn>
              <a:cxn ang="0">
                <a:pos x="connsiteX4925" y="connsiteY4925"/>
              </a:cxn>
              <a:cxn ang="0">
                <a:pos x="connsiteX4926" y="connsiteY4926"/>
              </a:cxn>
              <a:cxn ang="0">
                <a:pos x="connsiteX4927" y="connsiteY4927"/>
              </a:cxn>
              <a:cxn ang="0">
                <a:pos x="connsiteX4928" y="connsiteY4928"/>
              </a:cxn>
              <a:cxn ang="0">
                <a:pos x="connsiteX4929" y="connsiteY4929"/>
              </a:cxn>
              <a:cxn ang="0">
                <a:pos x="connsiteX4930" y="connsiteY4930"/>
              </a:cxn>
              <a:cxn ang="0">
                <a:pos x="connsiteX4931" y="connsiteY4931"/>
              </a:cxn>
              <a:cxn ang="0">
                <a:pos x="connsiteX4932" y="connsiteY4932"/>
              </a:cxn>
              <a:cxn ang="0">
                <a:pos x="connsiteX4933" y="connsiteY4933"/>
              </a:cxn>
              <a:cxn ang="0">
                <a:pos x="connsiteX4934" y="connsiteY4934"/>
              </a:cxn>
              <a:cxn ang="0">
                <a:pos x="connsiteX4935" y="connsiteY4935"/>
              </a:cxn>
              <a:cxn ang="0">
                <a:pos x="connsiteX4936" y="connsiteY4936"/>
              </a:cxn>
              <a:cxn ang="0">
                <a:pos x="connsiteX4937" y="connsiteY4937"/>
              </a:cxn>
              <a:cxn ang="0">
                <a:pos x="connsiteX4938" y="connsiteY4938"/>
              </a:cxn>
              <a:cxn ang="0">
                <a:pos x="connsiteX4939" y="connsiteY4939"/>
              </a:cxn>
              <a:cxn ang="0">
                <a:pos x="connsiteX4940" y="connsiteY4940"/>
              </a:cxn>
              <a:cxn ang="0">
                <a:pos x="connsiteX4941" y="connsiteY4941"/>
              </a:cxn>
              <a:cxn ang="0">
                <a:pos x="connsiteX4942" y="connsiteY4942"/>
              </a:cxn>
              <a:cxn ang="0">
                <a:pos x="connsiteX4943" y="connsiteY4943"/>
              </a:cxn>
              <a:cxn ang="0">
                <a:pos x="connsiteX4944" y="connsiteY4944"/>
              </a:cxn>
              <a:cxn ang="0">
                <a:pos x="connsiteX4945" y="connsiteY4945"/>
              </a:cxn>
              <a:cxn ang="0">
                <a:pos x="connsiteX4946" y="connsiteY4946"/>
              </a:cxn>
              <a:cxn ang="0">
                <a:pos x="connsiteX4947" y="connsiteY4947"/>
              </a:cxn>
              <a:cxn ang="0">
                <a:pos x="connsiteX4948" y="connsiteY4948"/>
              </a:cxn>
              <a:cxn ang="0">
                <a:pos x="connsiteX4949" y="connsiteY4949"/>
              </a:cxn>
              <a:cxn ang="0">
                <a:pos x="connsiteX4950" y="connsiteY4950"/>
              </a:cxn>
              <a:cxn ang="0">
                <a:pos x="connsiteX4951" y="connsiteY4951"/>
              </a:cxn>
              <a:cxn ang="0">
                <a:pos x="connsiteX4952" y="connsiteY4952"/>
              </a:cxn>
              <a:cxn ang="0">
                <a:pos x="connsiteX4953" y="connsiteY4953"/>
              </a:cxn>
              <a:cxn ang="0">
                <a:pos x="connsiteX4954" y="connsiteY4954"/>
              </a:cxn>
              <a:cxn ang="0">
                <a:pos x="connsiteX4955" y="connsiteY4955"/>
              </a:cxn>
              <a:cxn ang="0">
                <a:pos x="connsiteX4956" y="connsiteY4956"/>
              </a:cxn>
              <a:cxn ang="0">
                <a:pos x="connsiteX4957" y="connsiteY4957"/>
              </a:cxn>
              <a:cxn ang="0">
                <a:pos x="connsiteX4958" y="connsiteY4958"/>
              </a:cxn>
              <a:cxn ang="0">
                <a:pos x="connsiteX4959" y="connsiteY4959"/>
              </a:cxn>
              <a:cxn ang="0">
                <a:pos x="connsiteX4960" y="connsiteY4960"/>
              </a:cxn>
              <a:cxn ang="0">
                <a:pos x="connsiteX4961" y="connsiteY4961"/>
              </a:cxn>
              <a:cxn ang="0">
                <a:pos x="connsiteX4962" y="connsiteY4962"/>
              </a:cxn>
              <a:cxn ang="0">
                <a:pos x="connsiteX4963" y="connsiteY4963"/>
              </a:cxn>
              <a:cxn ang="0">
                <a:pos x="connsiteX4964" y="connsiteY4964"/>
              </a:cxn>
              <a:cxn ang="0">
                <a:pos x="connsiteX4965" y="connsiteY4965"/>
              </a:cxn>
              <a:cxn ang="0">
                <a:pos x="connsiteX4966" y="connsiteY4966"/>
              </a:cxn>
              <a:cxn ang="0">
                <a:pos x="connsiteX4967" y="connsiteY4967"/>
              </a:cxn>
              <a:cxn ang="0">
                <a:pos x="connsiteX4968" y="connsiteY4968"/>
              </a:cxn>
              <a:cxn ang="0">
                <a:pos x="connsiteX4969" y="connsiteY4969"/>
              </a:cxn>
              <a:cxn ang="0">
                <a:pos x="connsiteX4970" y="connsiteY4970"/>
              </a:cxn>
              <a:cxn ang="0">
                <a:pos x="connsiteX4971" y="connsiteY4971"/>
              </a:cxn>
              <a:cxn ang="0">
                <a:pos x="connsiteX4972" y="connsiteY4972"/>
              </a:cxn>
              <a:cxn ang="0">
                <a:pos x="connsiteX4973" y="connsiteY4973"/>
              </a:cxn>
              <a:cxn ang="0">
                <a:pos x="connsiteX4974" y="connsiteY4974"/>
              </a:cxn>
              <a:cxn ang="0">
                <a:pos x="connsiteX4975" y="connsiteY4975"/>
              </a:cxn>
              <a:cxn ang="0">
                <a:pos x="connsiteX4976" y="connsiteY4976"/>
              </a:cxn>
              <a:cxn ang="0">
                <a:pos x="connsiteX4977" y="connsiteY4977"/>
              </a:cxn>
              <a:cxn ang="0">
                <a:pos x="connsiteX4978" y="connsiteY4978"/>
              </a:cxn>
              <a:cxn ang="0">
                <a:pos x="connsiteX4979" y="connsiteY4979"/>
              </a:cxn>
              <a:cxn ang="0">
                <a:pos x="connsiteX4980" y="connsiteY4980"/>
              </a:cxn>
              <a:cxn ang="0">
                <a:pos x="connsiteX4981" y="connsiteY4981"/>
              </a:cxn>
              <a:cxn ang="0">
                <a:pos x="connsiteX4982" y="connsiteY4982"/>
              </a:cxn>
              <a:cxn ang="0">
                <a:pos x="connsiteX4983" y="connsiteY4983"/>
              </a:cxn>
              <a:cxn ang="0">
                <a:pos x="connsiteX4984" y="connsiteY4984"/>
              </a:cxn>
              <a:cxn ang="0">
                <a:pos x="connsiteX4985" y="connsiteY4985"/>
              </a:cxn>
              <a:cxn ang="0">
                <a:pos x="connsiteX4986" y="connsiteY4986"/>
              </a:cxn>
              <a:cxn ang="0">
                <a:pos x="connsiteX4987" y="connsiteY4987"/>
              </a:cxn>
              <a:cxn ang="0">
                <a:pos x="connsiteX4988" y="connsiteY4988"/>
              </a:cxn>
              <a:cxn ang="0">
                <a:pos x="connsiteX4989" y="connsiteY4989"/>
              </a:cxn>
              <a:cxn ang="0">
                <a:pos x="connsiteX4990" y="connsiteY4990"/>
              </a:cxn>
              <a:cxn ang="0">
                <a:pos x="connsiteX4991" y="connsiteY4991"/>
              </a:cxn>
              <a:cxn ang="0">
                <a:pos x="connsiteX4992" y="connsiteY4992"/>
              </a:cxn>
              <a:cxn ang="0">
                <a:pos x="connsiteX4993" y="connsiteY4993"/>
              </a:cxn>
              <a:cxn ang="0">
                <a:pos x="connsiteX4994" y="connsiteY4994"/>
              </a:cxn>
              <a:cxn ang="0">
                <a:pos x="connsiteX4995" y="connsiteY4995"/>
              </a:cxn>
              <a:cxn ang="0">
                <a:pos x="connsiteX4996" y="connsiteY4996"/>
              </a:cxn>
              <a:cxn ang="0">
                <a:pos x="connsiteX4997" y="connsiteY4997"/>
              </a:cxn>
              <a:cxn ang="0">
                <a:pos x="connsiteX4998" y="connsiteY4998"/>
              </a:cxn>
              <a:cxn ang="0">
                <a:pos x="connsiteX4999" y="connsiteY4999"/>
              </a:cxn>
              <a:cxn ang="0">
                <a:pos x="connsiteX5000" y="connsiteY5000"/>
              </a:cxn>
              <a:cxn ang="0">
                <a:pos x="connsiteX5001" y="connsiteY5001"/>
              </a:cxn>
              <a:cxn ang="0">
                <a:pos x="connsiteX5002" y="connsiteY5002"/>
              </a:cxn>
              <a:cxn ang="0">
                <a:pos x="connsiteX5003" y="connsiteY5003"/>
              </a:cxn>
              <a:cxn ang="0">
                <a:pos x="connsiteX5004" y="connsiteY5004"/>
              </a:cxn>
              <a:cxn ang="0">
                <a:pos x="connsiteX5005" y="connsiteY5005"/>
              </a:cxn>
              <a:cxn ang="0">
                <a:pos x="connsiteX5006" y="connsiteY5006"/>
              </a:cxn>
              <a:cxn ang="0">
                <a:pos x="connsiteX5007" y="connsiteY5007"/>
              </a:cxn>
              <a:cxn ang="0">
                <a:pos x="connsiteX5008" y="connsiteY5008"/>
              </a:cxn>
              <a:cxn ang="0">
                <a:pos x="connsiteX5009" y="connsiteY5009"/>
              </a:cxn>
              <a:cxn ang="0">
                <a:pos x="connsiteX5010" y="connsiteY5010"/>
              </a:cxn>
              <a:cxn ang="0">
                <a:pos x="connsiteX5011" y="connsiteY5011"/>
              </a:cxn>
              <a:cxn ang="0">
                <a:pos x="connsiteX5012" y="connsiteY5012"/>
              </a:cxn>
              <a:cxn ang="0">
                <a:pos x="connsiteX5013" y="connsiteY5013"/>
              </a:cxn>
              <a:cxn ang="0">
                <a:pos x="connsiteX5014" y="connsiteY5014"/>
              </a:cxn>
              <a:cxn ang="0">
                <a:pos x="connsiteX5015" y="connsiteY5015"/>
              </a:cxn>
              <a:cxn ang="0">
                <a:pos x="connsiteX5016" y="connsiteY5016"/>
              </a:cxn>
              <a:cxn ang="0">
                <a:pos x="connsiteX5017" y="connsiteY5017"/>
              </a:cxn>
              <a:cxn ang="0">
                <a:pos x="connsiteX5018" y="connsiteY5018"/>
              </a:cxn>
              <a:cxn ang="0">
                <a:pos x="connsiteX5019" y="connsiteY5019"/>
              </a:cxn>
              <a:cxn ang="0">
                <a:pos x="connsiteX5020" y="connsiteY5020"/>
              </a:cxn>
              <a:cxn ang="0">
                <a:pos x="connsiteX5021" y="connsiteY5021"/>
              </a:cxn>
              <a:cxn ang="0">
                <a:pos x="connsiteX5022" y="connsiteY5022"/>
              </a:cxn>
              <a:cxn ang="0">
                <a:pos x="connsiteX5023" y="connsiteY5023"/>
              </a:cxn>
              <a:cxn ang="0">
                <a:pos x="connsiteX5024" y="connsiteY5024"/>
              </a:cxn>
              <a:cxn ang="0">
                <a:pos x="connsiteX5025" y="connsiteY5025"/>
              </a:cxn>
              <a:cxn ang="0">
                <a:pos x="connsiteX5026" y="connsiteY5026"/>
              </a:cxn>
              <a:cxn ang="0">
                <a:pos x="connsiteX5027" y="connsiteY5027"/>
              </a:cxn>
              <a:cxn ang="0">
                <a:pos x="connsiteX5028" y="connsiteY5028"/>
              </a:cxn>
              <a:cxn ang="0">
                <a:pos x="connsiteX5029" y="connsiteY5029"/>
              </a:cxn>
              <a:cxn ang="0">
                <a:pos x="connsiteX5030" y="connsiteY5030"/>
              </a:cxn>
              <a:cxn ang="0">
                <a:pos x="connsiteX5031" y="connsiteY5031"/>
              </a:cxn>
              <a:cxn ang="0">
                <a:pos x="connsiteX5032" y="connsiteY5032"/>
              </a:cxn>
              <a:cxn ang="0">
                <a:pos x="connsiteX5033" y="connsiteY5033"/>
              </a:cxn>
              <a:cxn ang="0">
                <a:pos x="connsiteX5034" y="connsiteY5034"/>
              </a:cxn>
              <a:cxn ang="0">
                <a:pos x="connsiteX5035" y="connsiteY5035"/>
              </a:cxn>
              <a:cxn ang="0">
                <a:pos x="connsiteX5036" y="connsiteY5036"/>
              </a:cxn>
              <a:cxn ang="0">
                <a:pos x="connsiteX5037" y="connsiteY5037"/>
              </a:cxn>
              <a:cxn ang="0">
                <a:pos x="connsiteX5038" y="connsiteY5038"/>
              </a:cxn>
              <a:cxn ang="0">
                <a:pos x="connsiteX5039" y="connsiteY5039"/>
              </a:cxn>
              <a:cxn ang="0">
                <a:pos x="connsiteX5040" y="connsiteY5040"/>
              </a:cxn>
              <a:cxn ang="0">
                <a:pos x="connsiteX5041" y="connsiteY5041"/>
              </a:cxn>
              <a:cxn ang="0">
                <a:pos x="connsiteX5042" y="connsiteY5042"/>
              </a:cxn>
              <a:cxn ang="0">
                <a:pos x="connsiteX5043" y="connsiteY5043"/>
              </a:cxn>
              <a:cxn ang="0">
                <a:pos x="connsiteX5044" y="connsiteY5044"/>
              </a:cxn>
              <a:cxn ang="0">
                <a:pos x="connsiteX5045" y="connsiteY5045"/>
              </a:cxn>
              <a:cxn ang="0">
                <a:pos x="connsiteX5046" y="connsiteY5046"/>
              </a:cxn>
              <a:cxn ang="0">
                <a:pos x="connsiteX5047" y="connsiteY5047"/>
              </a:cxn>
              <a:cxn ang="0">
                <a:pos x="connsiteX5048" y="connsiteY5048"/>
              </a:cxn>
              <a:cxn ang="0">
                <a:pos x="connsiteX5049" y="connsiteY5049"/>
              </a:cxn>
              <a:cxn ang="0">
                <a:pos x="connsiteX5050" y="connsiteY5050"/>
              </a:cxn>
              <a:cxn ang="0">
                <a:pos x="connsiteX5051" y="connsiteY5051"/>
              </a:cxn>
              <a:cxn ang="0">
                <a:pos x="connsiteX5052" y="connsiteY5052"/>
              </a:cxn>
              <a:cxn ang="0">
                <a:pos x="connsiteX5053" y="connsiteY5053"/>
              </a:cxn>
              <a:cxn ang="0">
                <a:pos x="connsiteX5054" y="connsiteY5054"/>
              </a:cxn>
              <a:cxn ang="0">
                <a:pos x="connsiteX5055" y="connsiteY5055"/>
              </a:cxn>
              <a:cxn ang="0">
                <a:pos x="connsiteX5056" y="connsiteY5056"/>
              </a:cxn>
              <a:cxn ang="0">
                <a:pos x="connsiteX5057" y="connsiteY5057"/>
              </a:cxn>
              <a:cxn ang="0">
                <a:pos x="connsiteX5058" y="connsiteY5058"/>
              </a:cxn>
              <a:cxn ang="0">
                <a:pos x="connsiteX5059" y="connsiteY5059"/>
              </a:cxn>
              <a:cxn ang="0">
                <a:pos x="connsiteX5060" y="connsiteY5060"/>
              </a:cxn>
              <a:cxn ang="0">
                <a:pos x="connsiteX5061" y="connsiteY5061"/>
              </a:cxn>
              <a:cxn ang="0">
                <a:pos x="connsiteX5062" y="connsiteY5062"/>
              </a:cxn>
              <a:cxn ang="0">
                <a:pos x="connsiteX5063" y="connsiteY5063"/>
              </a:cxn>
              <a:cxn ang="0">
                <a:pos x="connsiteX5064" y="connsiteY5064"/>
              </a:cxn>
              <a:cxn ang="0">
                <a:pos x="connsiteX5065" y="connsiteY5065"/>
              </a:cxn>
              <a:cxn ang="0">
                <a:pos x="connsiteX5066" y="connsiteY5066"/>
              </a:cxn>
              <a:cxn ang="0">
                <a:pos x="connsiteX5067" y="connsiteY5067"/>
              </a:cxn>
              <a:cxn ang="0">
                <a:pos x="connsiteX5068" y="connsiteY5068"/>
              </a:cxn>
              <a:cxn ang="0">
                <a:pos x="connsiteX5069" y="connsiteY5069"/>
              </a:cxn>
              <a:cxn ang="0">
                <a:pos x="connsiteX5070" y="connsiteY5070"/>
              </a:cxn>
              <a:cxn ang="0">
                <a:pos x="connsiteX5071" y="connsiteY5071"/>
              </a:cxn>
              <a:cxn ang="0">
                <a:pos x="connsiteX5072" y="connsiteY5072"/>
              </a:cxn>
              <a:cxn ang="0">
                <a:pos x="connsiteX5073" y="connsiteY5073"/>
              </a:cxn>
              <a:cxn ang="0">
                <a:pos x="connsiteX5074" y="connsiteY5074"/>
              </a:cxn>
              <a:cxn ang="0">
                <a:pos x="connsiteX5075" y="connsiteY5075"/>
              </a:cxn>
              <a:cxn ang="0">
                <a:pos x="connsiteX5076" y="connsiteY5076"/>
              </a:cxn>
              <a:cxn ang="0">
                <a:pos x="connsiteX5077" y="connsiteY5077"/>
              </a:cxn>
              <a:cxn ang="0">
                <a:pos x="connsiteX5078" y="connsiteY5078"/>
              </a:cxn>
              <a:cxn ang="0">
                <a:pos x="connsiteX5079" y="connsiteY5079"/>
              </a:cxn>
              <a:cxn ang="0">
                <a:pos x="connsiteX5080" y="connsiteY5080"/>
              </a:cxn>
              <a:cxn ang="0">
                <a:pos x="connsiteX5081" y="connsiteY5081"/>
              </a:cxn>
              <a:cxn ang="0">
                <a:pos x="connsiteX5082" y="connsiteY5082"/>
              </a:cxn>
              <a:cxn ang="0">
                <a:pos x="connsiteX5083" y="connsiteY5083"/>
              </a:cxn>
              <a:cxn ang="0">
                <a:pos x="connsiteX5084" y="connsiteY5084"/>
              </a:cxn>
              <a:cxn ang="0">
                <a:pos x="connsiteX5085" y="connsiteY5085"/>
              </a:cxn>
              <a:cxn ang="0">
                <a:pos x="connsiteX5086" y="connsiteY5086"/>
              </a:cxn>
              <a:cxn ang="0">
                <a:pos x="connsiteX5087" y="connsiteY5087"/>
              </a:cxn>
              <a:cxn ang="0">
                <a:pos x="connsiteX5088" y="connsiteY5088"/>
              </a:cxn>
              <a:cxn ang="0">
                <a:pos x="connsiteX5089" y="connsiteY5089"/>
              </a:cxn>
              <a:cxn ang="0">
                <a:pos x="connsiteX5090" y="connsiteY5090"/>
              </a:cxn>
              <a:cxn ang="0">
                <a:pos x="connsiteX5091" y="connsiteY5091"/>
              </a:cxn>
              <a:cxn ang="0">
                <a:pos x="connsiteX5092" y="connsiteY5092"/>
              </a:cxn>
              <a:cxn ang="0">
                <a:pos x="connsiteX5093" y="connsiteY5093"/>
              </a:cxn>
              <a:cxn ang="0">
                <a:pos x="connsiteX5094" y="connsiteY5094"/>
              </a:cxn>
              <a:cxn ang="0">
                <a:pos x="connsiteX5095" y="connsiteY5095"/>
              </a:cxn>
              <a:cxn ang="0">
                <a:pos x="connsiteX5096" y="connsiteY5096"/>
              </a:cxn>
              <a:cxn ang="0">
                <a:pos x="connsiteX5097" y="connsiteY5097"/>
              </a:cxn>
              <a:cxn ang="0">
                <a:pos x="connsiteX5098" y="connsiteY5098"/>
              </a:cxn>
              <a:cxn ang="0">
                <a:pos x="connsiteX5099" y="connsiteY5099"/>
              </a:cxn>
              <a:cxn ang="0">
                <a:pos x="connsiteX5100" y="connsiteY5100"/>
              </a:cxn>
              <a:cxn ang="0">
                <a:pos x="connsiteX5101" y="connsiteY5101"/>
              </a:cxn>
              <a:cxn ang="0">
                <a:pos x="connsiteX5102" y="connsiteY5102"/>
              </a:cxn>
              <a:cxn ang="0">
                <a:pos x="connsiteX5103" y="connsiteY5103"/>
              </a:cxn>
              <a:cxn ang="0">
                <a:pos x="connsiteX5104" y="connsiteY5104"/>
              </a:cxn>
              <a:cxn ang="0">
                <a:pos x="connsiteX5105" y="connsiteY5105"/>
              </a:cxn>
              <a:cxn ang="0">
                <a:pos x="connsiteX5106" y="connsiteY5106"/>
              </a:cxn>
              <a:cxn ang="0">
                <a:pos x="connsiteX5107" y="connsiteY5107"/>
              </a:cxn>
              <a:cxn ang="0">
                <a:pos x="connsiteX5108" y="connsiteY5108"/>
              </a:cxn>
              <a:cxn ang="0">
                <a:pos x="connsiteX5109" y="connsiteY5109"/>
              </a:cxn>
              <a:cxn ang="0">
                <a:pos x="connsiteX5110" y="connsiteY5110"/>
              </a:cxn>
              <a:cxn ang="0">
                <a:pos x="connsiteX5111" y="connsiteY5111"/>
              </a:cxn>
              <a:cxn ang="0">
                <a:pos x="connsiteX5112" y="connsiteY5112"/>
              </a:cxn>
              <a:cxn ang="0">
                <a:pos x="connsiteX5113" y="connsiteY5113"/>
              </a:cxn>
              <a:cxn ang="0">
                <a:pos x="connsiteX5114" y="connsiteY5114"/>
              </a:cxn>
              <a:cxn ang="0">
                <a:pos x="connsiteX5115" y="connsiteY5115"/>
              </a:cxn>
              <a:cxn ang="0">
                <a:pos x="connsiteX5116" y="connsiteY5116"/>
              </a:cxn>
              <a:cxn ang="0">
                <a:pos x="connsiteX5117" y="connsiteY5117"/>
              </a:cxn>
              <a:cxn ang="0">
                <a:pos x="connsiteX5118" y="connsiteY5118"/>
              </a:cxn>
              <a:cxn ang="0">
                <a:pos x="connsiteX5119" y="connsiteY5119"/>
              </a:cxn>
              <a:cxn ang="0">
                <a:pos x="connsiteX5120" y="connsiteY5120"/>
              </a:cxn>
              <a:cxn ang="0">
                <a:pos x="connsiteX5121" y="connsiteY5121"/>
              </a:cxn>
              <a:cxn ang="0">
                <a:pos x="connsiteX5122" y="connsiteY5122"/>
              </a:cxn>
              <a:cxn ang="0">
                <a:pos x="connsiteX5123" y="connsiteY5123"/>
              </a:cxn>
              <a:cxn ang="0">
                <a:pos x="connsiteX5124" y="connsiteY5124"/>
              </a:cxn>
              <a:cxn ang="0">
                <a:pos x="connsiteX5125" y="connsiteY5125"/>
              </a:cxn>
              <a:cxn ang="0">
                <a:pos x="connsiteX5126" y="connsiteY5126"/>
              </a:cxn>
              <a:cxn ang="0">
                <a:pos x="connsiteX5127" y="connsiteY5127"/>
              </a:cxn>
              <a:cxn ang="0">
                <a:pos x="connsiteX5128" y="connsiteY5128"/>
              </a:cxn>
              <a:cxn ang="0">
                <a:pos x="connsiteX5129" y="connsiteY5129"/>
              </a:cxn>
              <a:cxn ang="0">
                <a:pos x="connsiteX5130" y="connsiteY5130"/>
              </a:cxn>
              <a:cxn ang="0">
                <a:pos x="connsiteX5131" y="connsiteY5131"/>
              </a:cxn>
              <a:cxn ang="0">
                <a:pos x="connsiteX5132" y="connsiteY5132"/>
              </a:cxn>
              <a:cxn ang="0">
                <a:pos x="connsiteX5133" y="connsiteY5133"/>
              </a:cxn>
              <a:cxn ang="0">
                <a:pos x="connsiteX5134" y="connsiteY5134"/>
              </a:cxn>
              <a:cxn ang="0">
                <a:pos x="connsiteX5135" y="connsiteY5135"/>
              </a:cxn>
              <a:cxn ang="0">
                <a:pos x="connsiteX5136" y="connsiteY5136"/>
              </a:cxn>
              <a:cxn ang="0">
                <a:pos x="connsiteX5137" y="connsiteY5137"/>
              </a:cxn>
              <a:cxn ang="0">
                <a:pos x="connsiteX5138" y="connsiteY5138"/>
              </a:cxn>
              <a:cxn ang="0">
                <a:pos x="connsiteX5139" y="connsiteY5139"/>
              </a:cxn>
              <a:cxn ang="0">
                <a:pos x="connsiteX5140" y="connsiteY5140"/>
              </a:cxn>
              <a:cxn ang="0">
                <a:pos x="connsiteX5141" y="connsiteY5141"/>
              </a:cxn>
              <a:cxn ang="0">
                <a:pos x="connsiteX5142" y="connsiteY5142"/>
              </a:cxn>
              <a:cxn ang="0">
                <a:pos x="connsiteX5143" y="connsiteY5143"/>
              </a:cxn>
              <a:cxn ang="0">
                <a:pos x="connsiteX5144" y="connsiteY5144"/>
              </a:cxn>
              <a:cxn ang="0">
                <a:pos x="connsiteX5145" y="connsiteY5145"/>
              </a:cxn>
              <a:cxn ang="0">
                <a:pos x="connsiteX5146" y="connsiteY5146"/>
              </a:cxn>
              <a:cxn ang="0">
                <a:pos x="connsiteX5147" y="connsiteY5147"/>
              </a:cxn>
              <a:cxn ang="0">
                <a:pos x="connsiteX5148" y="connsiteY5148"/>
              </a:cxn>
              <a:cxn ang="0">
                <a:pos x="connsiteX5149" y="connsiteY5149"/>
              </a:cxn>
              <a:cxn ang="0">
                <a:pos x="connsiteX5150" y="connsiteY5150"/>
              </a:cxn>
              <a:cxn ang="0">
                <a:pos x="connsiteX5151" y="connsiteY5151"/>
              </a:cxn>
              <a:cxn ang="0">
                <a:pos x="connsiteX5152" y="connsiteY5152"/>
              </a:cxn>
              <a:cxn ang="0">
                <a:pos x="connsiteX5153" y="connsiteY5153"/>
              </a:cxn>
              <a:cxn ang="0">
                <a:pos x="connsiteX5154" y="connsiteY5154"/>
              </a:cxn>
              <a:cxn ang="0">
                <a:pos x="connsiteX5155" y="connsiteY5155"/>
              </a:cxn>
              <a:cxn ang="0">
                <a:pos x="connsiteX5156" y="connsiteY5156"/>
              </a:cxn>
              <a:cxn ang="0">
                <a:pos x="connsiteX5157" y="connsiteY5157"/>
              </a:cxn>
              <a:cxn ang="0">
                <a:pos x="connsiteX5158" y="connsiteY5158"/>
              </a:cxn>
              <a:cxn ang="0">
                <a:pos x="connsiteX5159" y="connsiteY5159"/>
              </a:cxn>
              <a:cxn ang="0">
                <a:pos x="connsiteX5160" y="connsiteY5160"/>
              </a:cxn>
              <a:cxn ang="0">
                <a:pos x="connsiteX5161" y="connsiteY5161"/>
              </a:cxn>
              <a:cxn ang="0">
                <a:pos x="connsiteX5162" y="connsiteY5162"/>
              </a:cxn>
              <a:cxn ang="0">
                <a:pos x="connsiteX5163" y="connsiteY5163"/>
              </a:cxn>
              <a:cxn ang="0">
                <a:pos x="connsiteX5164" y="connsiteY5164"/>
              </a:cxn>
              <a:cxn ang="0">
                <a:pos x="connsiteX5165" y="connsiteY5165"/>
              </a:cxn>
              <a:cxn ang="0">
                <a:pos x="connsiteX5166" y="connsiteY5166"/>
              </a:cxn>
              <a:cxn ang="0">
                <a:pos x="connsiteX5167" y="connsiteY5167"/>
              </a:cxn>
              <a:cxn ang="0">
                <a:pos x="connsiteX5168" y="connsiteY5168"/>
              </a:cxn>
              <a:cxn ang="0">
                <a:pos x="connsiteX5169" y="connsiteY5169"/>
              </a:cxn>
              <a:cxn ang="0">
                <a:pos x="connsiteX5170" y="connsiteY5170"/>
              </a:cxn>
              <a:cxn ang="0">
                <a:pos x="connsiteX5171" y="connsiteY5171"/>
              </a:cxn>
              <a:cxn ang="0">
                <a:pos x="connsiteX5172" y="connsiteY5172"/>
              </a:cxn>
              <a:cxn ang="0">
                <a:pos x="connsiteX5173" y="connsiteY5173"/>
              </a:cxn>
              <a:cxn ang="0">
                <a:pos x="connsiteX5174" y="connsiteY5174"/>
              </a:cxn>
              <a:cxn ang="0">
                <a:pos x="connsiteX5175" y="connsiteY5175"/>
              </a:cxn>
              <a:cxn ang="0">
                <a:pos x="connsiteX5176" y="connsiteY5176"/>
              </a:cxn>
              <a:cxn ang="0">
                <a:pos x="connsiteX5177" y="connsiteY5177"/>
              </a:cxn>
              <a:cxn ang="0">
                <a:pos x="connsiteX5178" y="connsiteY5178"/>
              </a:cxn>
              <a:cxn ang="0">
                <a:pos x="connsiteX5179" y="connsiteY5179"/>
              </a:cxn>
              <a:cxn ang="0">
                <a:pos x="connsiteX5180" y="connsiteY5180"/>
              </a:cxn>
              <a:cxn ang="0">
                <a:pos x="connsiteX5181" y="connsiteY5181"/>
              </a:cxn>
              <a:cxn ang="0">
                <a:pos x="connsiteX5182" y="connsiteY5182"/>
              </a:cxn>
              <a:cxn ang="0">
                <a:pos x="connsiteX5183" y="connsiteY5183"/>
              </a:cxn>
              <a:cxn ang="0">
                <a:pos x="connsiteX5184" y="connsiteY5184"/>
              </a:cxn>
              <a:cxn ang="0">
                <a:pos x="connsiteX5185" y="connsiteY5185"/>
              </a:cxn>
              <a:cxn ang="0">
                <a:pos x="connsiteX5186" y="connsiteY5186"/>
              </a:cxn>
              <a:cxn ang="0">
                <a:pos x="connsiteX5187" y="connsiteY5187"/>
              </a:cxn>
              <a:cxn ang="0">
                <a:pos x="connsiteX5188" y="connsiteY5188"/>
              </a:cxn>
              <a:cxn ang="0">
                <a:pos x="connsiteX5189" y="connsiteY5189"/>
              </a:cxn>
              <a:cxn ang="0">
                <a:pos x="connsiteX5190" y="connsiteY5190"/>
              </a:cxn>
              <a:cxn ang="0">
                <a:pos x="connsiteX5191" y="connsiteY5191"/>
              </a:cxn>
              <a:cxn ang="0">
                <a:pos x="connsiteX5192" y="connsiteY5192"/>
              </a:cxn>
              <a:cxn ang="0">
                <a:pos x="connsiteX5193" y="connsiteY5193"/>
              </a:cxn>
              <a:cxn ang="0">
                <a:pos x="connsiteX5194" y="connsiteY5194"/>
              </a:cxn>
              <a:cxn ang="0">
                <a:pos x="connsiteX5195" y="connsiteY5195"/>
              </a:cxn>
              <a:cxn ang="0">
                <a:pos x="connsiteX5196" y="connsiteY5196"/>
              </a:cxn>
              <a:cxn ang="0">
                <a:pos x="connsiteX5197" y="connsiteY5197"/>
              </a:cxn>
              <a:cxn ang="0">
                <a:pos x="connsiteX5198" y="connsiteY5198"/>
              </a:cxn>
              <a:cxn ang="0">
                <a:pos x="connsiteX5199" y="connsiteY5199"/>
              </a:cxn>
              <a:cxn ang="0">
                <a:pos x="connsiteX5200" y="connsiteY5200"/>
              </a:cxn>
              <a:cxn ang="0">
                <a:pos x="connsiteX5201" y="connsiteY5201"/>
              </a:cxn>
              <a:cxn ang="0">
                <a:pos x="connsiteX5202" y="connsiteY5202"/>
              </a:cxn>
              <a:cxn ang="0">
                <a:pos x="connsiteX5203" y="connsiteY5203"/>
              </a:cxn>
              <a:cxn ang="0">
                <a:pos x="connsiteX5204" y="connsiteY5204"/>
              </a:cxn>
              <a:cxn ang="0">
                <a:pos x="connsiteX5205" y="connsiteY5205"/>
              </a:cxn>
              <a:cxn ang="0">
                <a:pos x="connsiteX5206" y="connsiteY5206"/>
              </a:cxn>
              <a:cxn ang="0">
                <a:pos x="connsiteX5207" y="connsiteY5207"/>
              </a:cxn>
              <a:cxn ang="0">
                <a:pos x="connsiteX5208" y="connsiteY5208"/>
              </a:cxn>
              <a:cxn ang="0">
                <a:pos x="connsiteX5209" y="connsiteY5209"/>
              </a:cxn>
              <a:cxn ang="0">
                <a:pos x="connsiteX5210" y="connsiteY5210"/>
              </a:cxn>
              <a:cxn ang="0">
                <a:pos x="connsiteX5211" y="connsiteY5211"/>
              </a:cxn>
              <a:cxn ang="0">
                <a:pos x="connsiteX5212" y="connsiteY5212"/>
              </a:cxn>
              <a:cxn ang="0">
                <a:pos x="connsiteX5213" y="connsiteY5213"/>
              </a:cxn>
              <a:cxn ang="0">
                <a:pos x="connsiteX5214" y="connsiteY5214"/>
              </a:cxn>
              <a:cxn ang="0">
                <a:pos x="connsiteX5215" y="connsiteY5215"/>
              </a:cxn>
              <a:cxn ang="0">
                <a:pos x="connsiteX5216" y="connsiteY5216"/>
              </a:cxn>
              <a:cxn ang="0">
                <a:pos x="connsiteX5217" y="connsiteY5217"/>
              </a:cxn>
              <a:cxn ang="0">
                <a:pos x="connsiteX5218" y="connsiteY5218"/>
              </a:cxn>
              <a:cxn ang="0">
                <a:pos x="connsiteX5219" y="connsiteY5219"/>
              </a:cxn>
              <a:cxn ang="0">
                <a:pos x="connsiteX5220" y="connsiteY5220"/>
              </a:cxn>
              <a:cxn ang="0">
                <a:pos x="connsiteX5221" y="connsiteY5221"/>
              </a:cxn>
              <a:cxn ang="0">
                <a:pos x="connsiteX5222" y="connsiteY5222"/>
              </a:cxn>
              <a:cxn ang="0">
                <a:pos x="connsiteX5223" y="connsiteY5223"/>
              </a:cxn>
              <a:cxn ang="0">
                <a:pos x="connsiteX5224" y="connsiteY5224"/>
              </a:cxn>
              <a:cxn ang="0">
                <a:pos x="connsiteX5225" y="connsiteY5225"/>
              </a:cxn>
              <a:cxn ang="0">
                <a:pos x="connsiteX5226" y="connsiteY5226"/>
              </a:cxn>
              <a:cxn ang="0">
                <a:pos x="connsiteX5227" y="connsiteY5227"/>
              </a:cxn>
              <a:cxn ang="0">
                <a:pos x="connsiteX5228" y="connsiteY5228"/>
              </a:cxn>
              <a:cxn ang="0">
                <a:pos x="connsiteX5229" y="connsiteY5229"/>
              </a:cxn>
              <a:cxn ang="0">
                <a:pos x="connsiteX5230" y="connsiteY5230"/>
              </a:cxn>
              <a:cxn ang="0">
                <a:pos x="connsiteX5231" y="connsiteY5231"/>
              </a:cxn>
              <a:cxn ang="0">
                <a:pos x="connsiteX5232" y="connsiteY5232"/>
              </a:cxn>
              <a:cxn ang="0">
                <a:pos x="connsiteX5233" y="connsiteY5233"/>
              </a:cxn>
              <a:cxn ang="0">
                <a:pos x="connsiteX5234" y="connsiteY5234"/>
              </a:cxn>
              <a:cxn ang="0">
                <a:pos x="connsiteX5235" y="connsiteY5235"/>
              </a:cxn>
              <a:cxn ang="0">
                <a:pos x="connsiteX5236" y="connsiteY5236"/>
              </a:cxn>
              <a:cxn ang="0">
                <a:pos x="connsiteX5237" y="connsiteY5237"/>
              </a:cxn>
              <a:cxn ang="0">
                <a:pos x="connsiteX5238" y="connsiteY5238"/>
              </a:cxn>
              <a:cxn ang="0">
                <a:pos x="connsiteX5239" y="connsiteY5239"/>
              </a:cxn>
              <a:cxn ang="0">
                <a:pos x="connsiteX5240" y="connsiteY5240"/>
              </a:cxn>
              <a:cxn ang="0">
                <a:pos x="connsiteX5241" y="connsiteY5241"/>
              </a:cxn>
              <a:cxn ang="0">
                <a:pos x="connsiteX5242" y="connsiteY5242"/>
              </a:cxn>
              <a:cxn ang="0">
                <a:pos x="connsiteX5243" y="connsiteY5243"/>
              </a:cxn>
              <a:cxn ang="0">
                <a:pos x="connsiteX5244" y="connsiteY5244"/>
              </a:cxn>
              <a:cxn ang="0">
                <a:pos x="connsiteX5245" y="connsiteY5245"/>
              </a:cxn>
              <a:cxn ang="0">
                <a:pos x="connsiteX5246" y="connsiteY5246"/>
              </a:cxn>
              <a:cxn ang="0">
                <a:pos x="connsiteX5247" y="connsiteY5247"/>
              </a:cxn>
              <a:cxn ang="0">
                <a:pos x="connsiteX5248" y="connsiteY5248"/>
              </a:cxn>
              <a:cxn ang="0">
                <a:pos x="connsiteX5249" y="connsiteY5249"/>
              </a:cxn>
              <a:cxn ang="0">
                <a:pos x="connsiteX5250" y="connsiteY5250"/>
              </a:cxn>
              <a:cxn ang="0">
                <a:pos x="connsiteX5251" y="connsiteY5251"/>
              </a:cxn>
              <a:cxn ang="0">
                <a:pos x="connsiteX5252" y="connsiteY5252"/>
              </a:cxn>
              <a:cxn ang="0">
                <a:pos x="connsiteX5253" y="connsiteY5253"/>
              </a:cxn>
              <a:cxn ang="0">
                <a:pos x="connsiteX5254" y="connsiteY5254"/>
              </a:cxn>
              <a:cxn ang="0">
                <a:pos x="connsiteX5255" y="connsiteY5255"/>
              </a:cxn>
              <a:cxn ang="0">
                <a:pos x="connsiteX5256" y="connsiteY5256"/>
              </a:cxn>
              <a:cxn ang="0">
                <a:pos x="connsiteX5257" y="connsiteY5257"/>
              </a:cxn>
              <a:cxn ang="0">
                <a:pos x="connsiteX5258" y="connsiteY5258"/>
              </a:cxn>
              <a:cxn ang="0">
                <a:pos x="connsiteX5259" y="connsiteY5259"/>
              </a:cxn>
              <a:cxn ang="0">
                <a:pos x="connsiteX5260" y="connsiteY5260"/>
              </a:cxn>
              <a:cxn ang="0">
                <a:pos x="connsiteX5261" y="connsiteY5261"/>
              </a:cxn>
              <a:cxn ang="0">
                <a:pos x="connsiteX5262" y="connsiteY5262"/>
              </a:cxn>
              <a:cxn ang="0">
                <a:pos x="connsiteX5263" y="connsiteY5263"/>
              </a:cxn>
              <a:cxn ang="0">
                <a:pos x="connsiteX5264" y="connsiteY5264"/>
              </a:cxn>
              <a:cxn ang="0">
                <a:pos x="connsiteX5265" y="connsiteY5265"/>
              </a:cxn>
              <a:cxn ang="0">
                <a:pos x="connsiteX5266" y="connsiteY5266"/>
              </a:cxn>
              <a:cxn ang="0">
                <a:pos x="connsiteX5267" y="connsiteY5267"/>
              </a:cxn>
              <a:cxn ang="0">
                <a:pos x="connsiteX5268" y="connsiteY5268"/>
              </a:cxn>
              <a:cxn ang="0">
                <a:pos x="connsiteX5269" y="connsiteY5269"/>
              </a:cxn>
              <a:cxn ang="0">
                <a:pos x="connsiteX5270" y="connsiteY5270"/>
              </a:cxn>
              <a:cxn ang="0">
                <a:pos x="connsiteX5271" y="connsiteY5271"/>
              </a:cxn>
              <a:cxn ang="0">
                <a:pos x="connsiteX5272" y="connsiteY5272"/>
              </a:cxn>
              <a:cxn ang="0">
                <a:pos x="connsiteX5273" y="connsiteY5273"/>
              </a:cxn>
              <a:cxn ang="0">
                <a:pos x="connsiteX5274" y="connsiteY5274"/>
              </a:cxn>
              <a:cxn ang="0">
                <a:pos x="connsiteX5275" y="connsiteY5275"/>
              </a:cxn>
              <a:cxn ang="0">
                <a:pos x="connsiteX5276" y="connsiteY5276"/>
              </a:cxn>
              <a:cxn ang="0">
                <a:pos x="connsiteX5277" y="connsiteY5277"/>
              </a:cxn>
              <a:cxn ang="0">
                <a:pos x="connsiteX5278" y="connsiteY5278"/>
              </a:cxn>
              <a:cxn ang="0">
                <a:pos x="connsiteX5279" y="connsiteY5279"/>
              </a:cxn>
              <a:cxn ang="0">
                <a:pos x="connsiteX5280" y="connsiteY5280"/>
              </a:cxn>
              <a:cxn ang="0">
                <a:pos x="connsiteX5281" y="connsiteY5281"/>
              </a:cxn>
              <a:cxn ang="0">
                <a:pos x="connsiteX5282" y="connsiteY5282"/>
              </a:cxn>
              <a:cxn ang="0">
                <a:pos x="connsiteX5283" y="connsiteY5283"/>
              </a:cxn>
              <a:cxn ang="0">
                <a:pos x="connsiteX5284" y="connsiteY5284"/>
              </a:cxn>
              <a:cxn ang="0">
                <a:pos x="connsiteX5285" y="connsiteY5285"/>
              </a:cxn>
              <a:cxn ang="0">
                <a:pos x="connsiteX5286" y="connsiteY5286"/>
              </a:cxn>
              <a:cxn ang="0">
                <a:pos x="connsiteX5287" y="connsiteY5287"/>
              </a:cxn>
              <a:cxn ang="0">
                <a:pos x="connsiteX5288" y="connsiteY5288"/>
              </a:cxn>
              <a:cxn ang="0">
                <a:pos x="connsiteX5289" y="connsiteY5289"/>
              </a:cxn>
              <a:cxn ang="0">
                <a:pos x="connsiteX5290" y="connsiteY5290"/>
              </a:cxn>
              <a:cxn ang="0">
                <a:pos x="connsiteX5291" y="connsiteY5291"/>
              </a:cxn>
              <a:cxn ang="0">
                <a:pos x="connsiteX5292" y="connsiteY5292"/>
              </a:cxn>
              <a:cxn ang="0">
                <a:pos x="connsiteX5293" y="connsiteY5293"/>
              </a:cxn>
              <a:cxn ang="0">
                <a:pos x="connsiteX5294" y="connsiteY5294"/>
              </a:cxn>
              <a:cxn ang="0">
                <a:pos x="connsiteX5295" y="connsiteY5295"/>
              </a:cxn>
              <a:cxn ang="0">
                <a:pos x="connsiteX5296" y="connsiteY5296"/>
              </a:cxn>
              <a:cxn ang="0">
                <a:pos x="connsiteX5297" y="connsiteY5297"/>
              </a:cxn>
              <a:cxn ang="0">
                <a:pos x="connsiteX5298" y="connsiteY5298"/>
              </a:cxn>
              <a:cxn ang="0">
                <a:pos x="connsiteX5299" y="connsiteY5299"/>
              </a:cxn>
              <a:cxn ang="0">
                <a:pos x="connsiteX5300" y="connsiteY5300"/>
              </a:cxn>
              <a:cxn ang="0">
                <a:pos x="connsiteX5301" y="connsiteY5301"/>
              </a:cxn>
              <a:cxn ang="0">
                <a:pos x="connsiteX5302" y="connsiteY5302"/>
              </a:cxn>
              <a:cxn ang="0">
                <a:pos x="connsiteX5303" y="connsiteY5303"/>
              </a:cxn>
              <a:cxn ang="0">
                <a:pos x="connsiteX5304" y="connsiteY5304"/>
              </a:cxn>
              <a:cxn ang="0">
                <a:pos x="connsiteX5305" y="connsiteY5305"/>
              </a:cxn>
              <a:cxn ang="0">
                <a:pos x="connsiteX5306" y="connsiteY5306"/>
              </a:cxn>
              <a:cxn ang="0">
                <a:pos x="connsiteX5307" y="connsiteY5307"/>
              </a:cxn>
              <a:cxn ang="0">
                <a:pos x="connsiteX5308" y="connsiteY5308"/>
              </a:cxn>
              <a:cxn ang="0">
                <a:pos x="connsiteX5309" y="connsiteY5309"/>
              </a:cxn>
              <a:cxn ang="0">
                <a:pos x="connsiteX5310" y="connsiteY5310"/>
              </a:cxn>
              <a:cxn ang="0">
                <a:pos x="connsiteX5311" y="connsiteY5311"/>
              </a:cxn>
              <a:cxn ang="0">
                <a:pos x="connsiteX5312" y="connsiteY5312"/>
              </a:cxn>
              <a:cxn ang="0">
                <a:pos x="connsiteX5313" y="connsiteY5313"/>
              </a:cxn>
              <a:cxn ang="0">
                <a:pos x="connsiteX5314" y="connsiteY5314"/>
              </a:cxn>
              <a:cxn ang="0">
                <a:pos x="connsiteX5315" y="connsiteY5315"/>
              </a:cxn>
              <a:cxn ang="0">
                <a:pos x="connsiteX5316" y="connsiteY5316"/>
              </a:cxn>
              <a:cxn ang="0">
                <a:pos x="connsiteX5317" y="connsiteY5317"/>
              </a:cxn>
              <a:cxn ang="0">
                <a:pos x="connsiteX5318" y="connsiteY5318"/>
              </a:cxn>
              <a:cxn ang="0">
                <a:pos x="connsiteX5319" y="connsiteY5319"/>
              </a:cxn>
              <a:cxn ang="0">
                <a:pos x="connsiteX5320" y="connsiteY5320"/>
              </a:cxn>
              <a:cxn ang="0">
                <a:pos x="connsiteX5321" y="connsiteY5321"/>
              </a:cxn>
              <a:cxn ang="0">
                <a:pos x="connsiteX5322" y="connsiteY5322"/>
              </a:cxn>
              <a:cxn ang="0">
                <a:pos x="connsiteX5323" y="connsiteY5323"/>
              </a:cxn>
              <a:cxn ang="0">
                <a:pos x="connsiteX5324" y="connsiteY5324"/>
              </a:cxn>
              <a:cxn ang="0">
                <a:pos x="connsiteX5325" y="connsiteY5325"/>
              </a:cxn>
              <a:cxn ang="0">
                <a:pos x="connsiteX5326" y="connsiteY5326"/>
              </a:cxn>
              <a:cxn ang="0">
                <a:pos x="connsiteX5327" y="connsiteY5327"/>
              </a:cxn>
              <a:cxn ang="0">
                <a:pos x="connsiteX5328" y="connsiteY5328"/>
              </a:cxn>
              <a:cxn ang="0">
                <a:pos x="connsiteX5329" y="connsiteY5329"/>
              </a:cxn>
              <a:cxn ang="0">
                <a:pos x="connsiteX5330" y="connsiteY5330"/>
              </a:cxn>
              <a:cxn ang="0">
                <a:pos x="connsiteX5331" y="connsiteY5331"/>
              </a:cxn>
              <a:cxn ang="0">
                <a:pos x="connsiteX5332" y="connsiteY5332"/>
              </a:cxn>
              <a:cxn ang="0">
                <a:pos x="connsiteX5333" y="connsiteY5333"/>
              </a:cxn>
              <a:cxn ang="0">
                <a:pos x="connsiteX5334" y="connsiteY5334"/>
              </a:cxn>
              <a:cxn ang="0">
                <a:pos x="connsiteX5335" y="connsiteY5335"/>
              </a:cxn>
              <a:cxn ang="0">
                <a:pos x="connsiteX5336" y="connsiteY5336"/>
              </a:cxn>
              <a:cxn ang="0">
                <a:pos x="connsiteX5337" y="connsiteY5337"/>
              </a:cxn>
              <a:cxn ang="0">
                <a:pos x="connsiteX5338" y="connsiteY5338"/>
              </a:cxn>
              <a:cxn ang="0">
                <a:pos x="connsiteX5339" y="connsiteY5339"/>
              </a:cxn>
              <a:cxn ang="0">
                <a:pos x="connsiteX5340" y="connsiteY5340"/>
              </a:cxn>
              <a:cxn ang="0">
                <a:pos x="connsiteX5341" y="connsiteY5341"/>
              </a:cxn>
              <a:cxn ang="0">
                <a:pos x="connsiteX5342" y="connsiteY5342"/>
              </a:cxn>
              <a:cxn ang="0">
                <a:pos x="connsiteX5343" y="connsiteY5343"/>
              </a:cxn>
              <a:cxn ang="0">
                <a:pos x="connsiteX5344" y="connsiteY5344"/>
              </a:cxn>
              <a:cxn ang="0">
                <a:pos x="connsiteX5345" y="connsiteY5345"/>
              </a:cxn>
              <a:cxn ang="0">
                <a:pos x="connsiteX5346" y="connsiteY5346"/>
              </a:cxn>
              <a:cxn ang="0">
                <a:pos x="connsiteX5347" y="connsiteY5347"/>
              </a:cxn>
              <a:cxn ang="0">
                <a:pos x="connsiteX5348" y="connsiteY5348"/>
              </a:cxn>
              <a:cxn ang="0">
                <a:pos x="connsiteX5349" y="connsiteY5349"/>
              </a:cxn>
              <a:cxn ang="0">
                <a:pos x="connsiteX5350" y="connsiteY5350"/>
              </a:cxn>
              <a:cxn ang="0">
                <a:pos x="connsiteX5351" y="connsiteY5351"/>
              </a:cxn>
              <a:cxn ang="0">
                <a:pos x="connsiteX5352" y="connsiteY5352"/>
              </a:cxn>
              <a:cxn ang="0">
                <a:pos x="connsiteX5353" y="connsiteY5353"/>
              </a:cxn>
              <a:cxn ang="0">
                <a:pos x="connsiteX5354" y="connsiteY5354"/>
              </a:cxn>
              <a:cxn ang="0">
                <a:pos x="connsiteX5355" y="connsiteY5355"/>
              </a:cxn>
              <a:cxn ang="0">
                <a:pos x="connsiteX5356" y="connsiteY5356"/>
              </a:cxn>
              <a:cxn ang="0">
                <a:pos x="connsiteX5357" y="connsiteY5357"/>
              </a:cxn>
              <a:cxn ang="0">
                <a:pos x="connsiteX5358" y="connsiteY5358"/>
              </a:cxn>
              <a:cxn ang="0">
                <a:pos x="connsiteX5359" y="connsiteY5359"/>
              </a:cxn>
              <a:cxn ang="0">
                <a:pos x="connsiteX5360" y="connsiteY5360"/>
              </a:cxn>
              <a:cxn ang="0">
                <a:pos x="connsiteX5361" y="connsiteY5361"/>
              </a:cxn>
              <a:cxn ang="0">
                <a:pos x="connsiteX5362" y="connsiteY5362"/>
              </a:cxn>
              <a:cxn ang="0">
                <a:pos x="connsiteX5363" y="connsiteY5363"/>
              </a:cxn>
              <a:cxn ang="0">
                <a:pos x="connsiteX5364" y="connsiteY5364"/>
              </a:cxn>
              <a:cxn ang="0">
                <a:pos x="connsiteX5365" y="connsiteY5365"/>
              </a:cxn>
              <a:cxn ang="0">
                <a:pos x="connsiteX5366" y="connsiteY5366"/>
              </a:cxn>
              <a:cxn ang="0">
                <a:pos x="connsiteX5367" y="connsiteY5367"/>
              </a:cxn>
              <a:cxn ang="0">
                <a:pos x="connsiteX5368" y="connsiteY5368"/>
              </a:cxn>
              <a:cxn ang="0">
                <a:pos x="connsiteX5369" y="connsiteY5369"/>
              </a:cxn>
              <a:cxn ang="0">
                <a:pos x="connsiteX5370" y="connsiteY5370"/>
              </a:cxn>
              <a:cxn ang="0">
                <a:pos x="connsiteX5371" y="connsiteY5371"/>
              </a:cxn>
              <a:cxn ang="0">
                <a:pos x="connsiteX5372" y="connsiteY5372"/>
              </a:cxn>
              <a:cxn ang="0">
                <a:pos x="connsiteX5373" y="connsiteY5373"/>
              </a:cxn>
              <a:cxn ang="0">
                <a:pos x="connsiteX5374" y="connsiteY5374"/>
              </a:cxn>
              <a:cxn ang="0">
                <a:pos x="connsiteX5375" y="connsiteY5375"/>
              </a:cxn>
              <a:cxn ang="0">
                <a:pos x="connsiteX5376" y="connsiteY5376"/>
              </a:cxn>
              <a:cxn ang="0">
                <a:pos x="connsiteX5377" y="connsiteY5377"/>
              </a:cxn>
              <a:cxn ang="0">
                <a:pos x="connsiteX5378" y="connsiteY5378"/>
              </a:cxn>
              <a:cxn ang="0">
                <a:pos x="connsiteX5379" y="connsiteY5379"/>
              </a:cxn>
              <a:cxn ang="0">
                <a:pos x="connsiteX5380" y="connsiteY5380"/>
              </a:cxn>
              <a:cxn ang="0">
                <a:pos x="connsiteX5381" y="connsiteY5381"/>
              </a:cxn>
              <a:cxn ang="0">
                <a:pos x="connsiteX5382" y="connsiteY5382"/>
              </a:cxn>
              <a:cxn ang="0">
                <a:pos x="connsiteX5383" y="connsiteY5383"/>
              </a:cxn>
              <a:cxn ang="0">
                <a:pos x="connsiteX5384" y="connsiteY5384"/>
              </a:cxn>
              <a:cxn ang="0">
                <a:pos x="connsiteX5385" y="connsiteY5385"/>
              </a:cxn>
              <a:cxn ang="0">
                <a:pos x="connsiteX5386" y="connsiteY5386"/>
              </a:cxn>
              <a:cxn ang="0">
                <a:pos x="connsiteX5387" y="connsiteY5387"/>
              </a:cxn>
              <a:cxn ang="0">
                <a:pos x="connsiteX5388" y="connsiteY5388"/>
              </a:cxn>
              <a:cxn ang="0">
                <a:pos x="connsiteX5389" y="connsiteY5389"/>
              </a:cxn>
              <a:cxn ang="0">
                <a:pos x="connsiteX5390" y="connsiteY5390"/>
              </a:cxn>
              <a:cxn ang="0">
                <a:pos x="connsiteX5391" y="connsiteY5391"/>
              </a:cxn>
              <a:cxn ang="0">
                <a:pos x="connsiteX5392" y="connsiteY5392"/>
              </a:cxn>
              <a:cxn ang="0">
                <a:pos x="connsiteX5393" y="connsiteY5393"/>
              </a:cxn>
              <a:cxn ang="0">
                <a:pos x="connsiteX5394" y="connsiteY5394"/>
              </a:cxn>
              <a:cxn ang="0">
                <a:pos x="connsiteX5395" y="connsiteY5395"/>
              </a:cxn>
              <a:cxn ang="0">
                <a:pos x="connsiteX5396" y="connsiteY5396"/>
              </a:cxn>
              <a:cxn ang="0">
                <a:pos x="connsiteX5397" y="connsiteY5397"/>
              </a:cxn>
              <a:cxn ang="0">
                <a:pos x="connsiteX5398" y="connsiteY5398"/>
              </a:cxn>
              <a:cxn ang="0">
                <a:pos x="connsiteX5399" y="connsiteY5399"/>
              </a:cxn>
              <a:cxn ang="0">
                <a:pos x="connsiteX5400" y="connsiteY5400"/>
              </a:cxn>
              <a:cxn ang="0">
                <a:pos x="connsiteX5401" y="connsiteY5401"/>
              </a:cxn>
              <a:cxn ang="0">
                <a:pos x="connsiteX5402" y="connsiteY5402"/>
              </a:cxn>
              <a:cxn ang="0">
                <a:pos x="connsiteX5403" y="connsiteY5403"/>
              </a:cxn>
              <a:cxn ang="0">
                <a:pos x="connsiteX5404" y="connsiteY5404"/>
              </a:cxn>
              <a:cxn ang="0">
                <a:pos x="connsiteX5405" y="connsiteY5405"/>
              </a:cxn>
              <a:cxn ang="0">
                <a:pos x="connsiteX5406" y="connsiteY5406"/>
              </a:cxn>
              <a:cxn ang="0">
                <a:pos x="connsiteX5407" y="connsiteY5407"/>
              </a:cxn>
              <a:cxn ang="0">
                <a:pos x="connsiteX5408" y="connsiteY5408"/>
              </a:cxn>
              <a:cxn ang="0">
                <a:pos x="connsiteX5409" y="connsiteY5409"/>
              </a:cxn>
              <a:cxn ang="0">
                <a:pos x="connsiteX5410" y="connsiteY5410"/>
              </a:cxn>
              <a:cxn ang="0">
                <a:pos x="connsiteX5411" y="connsiteY5411"/>
              </a:cxn>
              <a:cxn ang="0">
                <a:pos x="connsiteX5412" y="connsiteY5412"/>
              </a:cxn>
              <a:cxn ang="0">
                <a:pos x="connsiteX5413" y="connsiteY5413"/>
              </a:cxn>
              <a:cxn ang="0">
                <a:pos x="connsiteX5414" y="connsiteY5414"/>
              </a:cxn>
              <a:cxn ang="0">
                <a:pos x="connsiteX5415" y="connsiteY5415"/>
              </a:cxn>
              <a:cxn ang="0">
                <a:pos x="connsiteX5416" y="connsiteY5416"/>
              </a:cxn>
              <a:cxn ang="0">
                <a:pos x="connsiteX5417" y="connsiteY5417"/>
              </a:cxn>
              <a:cxn ang="0">
                <a:pos x="connsiteX5418" y="connsiteY5418"/>
              </a:cxn>
              <a:cxn ang="0">
                <a:pos x="connsiteX5419" y="connsiteY5419"/>
              </a:cxn>
              <a:cxn ang="0">
                <a:pos x="connsiteX5420" y="connsiteY5420"/>
              </a:cxn>
              <a:cxn ang="0">
                <a:pos x="connsiteX5421" y="connsiteY5421"/>
              </a:cxn>
              <a:cxn ang="0">
                <a:pos x="connsiteX5422" y="connsiteY5422"/>
              </a:cxn>
              <a:cxn ang="0">
                <a:pos x="connsiteX5423" y="connsiteY5423"/>
              </a:cxn>
              <a:cxn ang="0">
                <a:pos x="connsiteX5424" y="connsiteY5424"/>
              </a:cxn>
              <a:cxn ang="0">
                <a:pos x="connsiteX5425" y="connsiteY5425"/>
              </a:cxn>
              <a:cxn ang="0">
                <a:pos x="connsiteX5426" y="connsiteY5426"/>
              </a:cxn>
              <a:cxn ang="0">
                <a:pos x="connsiteX5427" y="connsiteY5427"/>
              </a:cxn>
              <a:cxn ang="0">
                <a:pos x="connsiteX5428" y="connsiteY5428"/>
              </a:cxn>
              <a:cxn ang="0">
                <a:pos x="connsiteX5429" y="connsiteY5429"/>
              </a:cxn>
              <a:cxn ang="0">
                <a:pos x="connsiteX5430" y="connsiteY5430"/>
              </a:cxn>
              <a:cxn ang="0">
                <a:pos x="connsiteX5431" y="connsiteY5431"/>
              </a:cxn>
              <a:cxn ang="0">
                <a:pos x="connsiteX5432" y="connsiteY5432"/>
              </a:cxn>
              <a:cxn ang="0">
                <a:pos x="connsiteX5433" y="connsiteY5433"/>
              </a:cxn>
              <a:cxn ang="0">
                <a:pos x="connsiteX5434" y="connsiteY5434"/>
              </a:cxn>
              <a:cxn ang="0">
                <a:pos x="connsiteX5435" y="connsiteY5435"/>
              </a:cxn>
              <a:cxn ang="0">
                <a:pos x="connsiteX5436" y="connsiteY5436"/>
              </a:cxn>
              <a:cxn ang="0">
                <a:pos x="connsiteX5437" y="connsiteY5437"/>
              </a:cxn>
              <a:cxn ang="0">
                <a:pos x="connsiteX5438" y="connsiteY5438"/>
              </a:cxn>
              <a:cxn ang="0">
                <a:pos x="connsiteX5439" y="connsiteY5439"/>
              </a:cxn>
              <a:cxn ang="0">
                <a:pos x="connsiteX5440" y="connsiteY5440"/>
              </a:cxn>
              <a:cxn ang="0">
                <a:pos x="connsiteX5441" y="connsiteY5441"/>
              </a:cxn>
              <a:cxn ang="0">
                <a:pos x="connsiteX5442" y="connsiteY5442"/>
              </a:cxn>
              <a:cxn ang="0">
                <a:pos x="connsiteX5443" y="connsiteY5443"/>
              </a:cxn>
              <a:cxn ang="0">
                <a:pos x="connsiteX5444" y="connsiteY5444"/>
              </a:cxn>
              <a:cxn ang="0">
                <a:pos x="connsiteX5445" y="connsiteY5445"/>
              </a:cxn>
              <a:cxn ang="0">
                <a:pos x="connsiteX5446" y="connsiteY5446"/>
              </a:cxn>
              <a:cxn ang="0">
                <a:pos x="connsiteX5447" y="connsiteY5447"/>
              </a:cxn>
              <a:cxn ang="0">
                <a:pos x="connsiteX5448" y="connsiteY5448"/>
              </a:cxn>
              <a:cxn ang="0">
                <a:pos x="connsiteX5449" y="connsiteY5449"/>
              </a:cxn>
              <a:cxn ang="0">
                <a:pos x="connsiteX5450" y="connsiteY5450"/>
              </a:cxn>
              <a:cxn ang="0">
                <a:pos x="connsiteX5451" y="connsiteY5451"/>
              </a:cxn>
              <a:cxn ang="0">
                <a:pos x="connsiteX5452" y="connsiteY5452"/>
              </a:cxn>
              <a:cxn ang="0">
                <a:pos x="connsiteX5453" y="connsiteY5453"/>
              </a:cxn>
              <a:cxn ang="0">
                <a:pos x="connsiteX5454" y="connsiteY5454"/>
              </a:cxn>
              <a:cxn ang="0">
                <a:pos x="connsiteX5455" y="connsiteY5455"/>
              </a:cxn>
              <a:cxn ang="0">
                <a:pos x="connsiteX5456" y="connsiteY5456"/>
              </a:cxn>
              <a:cxn ang="0">
                <a:pos x="connsiteX5457" y="connsiteY5457"/>
              </a:cxn>
              <a:cxn ang="0">
                <a:pos x="connsiteX5458" y="connsiteY5458"/>
              </a:cxn>
              <a:cxn ang="0">
                <a:pos x="connsiteX5459" y="connsiteY5459"/>
              </a:cxn>
              <a:cxn ang="0">
                <a:pos x="connsiteX5460" y="connsiteY5460"/>
              </a:cxn>
              <a:cxn ang="0">
                <a:pos x="connsiteX5461" y="connsiteY5461"/>
              </a:cxn>
              <a:cxn ang="0">
                <a:pos x="connsiteX5462" y="connsiteY5462"/>
              </a:cxn>
              <a:cxn ang="0">
                <a:pos x="connsiteX5463" y="connsiteY5463"/>
              </a:cxn>
              <a:cxn ang="0">
                <a:pos x="connsiteX5464" y="connsiteY5464"/>
              </a:cxn>
              <a:cxn ang="0">
                <a:pos x="connsiteX5465" y="connsiteY5465"/>
              </a:cxn>
              <a:cxn ang="0">
                <a:pos x="connsiteX5466" y="connsiteY5466"/>
              </a:cxn>
              <a:cxn ang="0">
                <a:pos x="connsiteX5467" y="connsiteY5467"/>
              </a:cxn>
              <a:cxn ang="0">
                <a:pos x="connsiteX5468" y="connsiteY5468"/>
              </a:cxn>
              <a:cxn ang="0">
                <a:pos x="connsiteX5469" y="connsiteY5469"/>
              </a:cxn>
              <a:cxn ang="0">
                <a:pos x="connsiteX5470" y="connsiteY5470"/>
              </a:cxn>
              <a:cxn ang="0">
                <a:pos x="connsiteX5471" y="connsiteY5471"/>
              </a:cxn>
              <a:cxn ang="0">
                <a:pos x="connsiteX5472" y="connsiteY5472"/>
              </a:cxn>
              <a:cxn ang="0">
                <a:pos x="connsiteX5473" y="connsiteY5473"/>
              </a:cxn>
              <a:cxn ang="0">
                <a:pos x="connsiteX5474" y="connsiteY5474"/>
              </a:cxn>
              <a:cxn ang="0">
                <a:pos x="connsiteX5475" y="connsiteY5475"/>
              </a:cxn>
              <a:cxn ang="0">
                <a:pos x="connsiteX5476" y="connsiteY5476"/>
              </a:cxn>
              <a:cxn ang="0">
                <a:pos x="connsiteX5477" y="connsiteY5477"/>
              </a:cxn>
              <a:cxn ang="0">
                <a:pos x="connsiteX5478" y="connsiteY5478"/>
              </a:cxn>
              <a:cxn ang="0">
                <a:pos x="connsiteX5479" y="connsiteY5479"/>
              </a:cxn>
              <a:cxn ang="0">
                <a:pos x="connsiteX5480" y="connsiteY5480"/>
              </a:cxn>
            </a:cxnLst>
            <a:rect l="l" t="t" r="r" b="b"/>
            <a:pathLst>
              <a:path w="8464028" h="9153214">
                <a:moveTo>
                  <a:pt x="3027845" y="8003126"/>
                </a:moveTo>
                <a:cubicBezTo>
                  <a:pt x="3030560" y="8002020"/>
                  <a:pt x="3033728" y="8001854"/>
                  <a:pt x="3036221" y="8002814"/>
                </a:cubicBezTo>
                <a:cubicBezTo>
                  <a:pt x="3056588" y="8010661"/>
                  <a:pt x="3065292" y="8031367"/>
                  <a:pt x="3066729" y="8051822"/>
                </a:cubicBezTo>
                <a:cubicBezTo>
                  <a:pt x="3067405" y="8061256"/>
                  <a:pt x="3054390" y="8068602"/>
                  <a:pt x="3046615" y="8062842"/>
                </a:cubicBezTo>
                <a:cubicBezTo>
                  <a:pt x="3029293" y="8049984"/>
                  <a:pt x="3016954" y="8030782"/>
                  <a:pt x="3022193" y="8009075"/>
                </a:cubicBezTo>
                <a:cubicBezTo>
                  <a:pt x="3022869" y="8006278"/>
                  <a:pt x="3025130" y="8004232"/>
                  <a:pt x="3027845" y="8003126"/>
                </a:cubicBezTo>
                <a:close/>
                <a:moveTo>
                  <a:pt x="2828977" y="8057875"/>
                </a:moveTo>
                <a:lnTo>
                  <a:pt x="2840937" y="8060841"/>
                </a:lnTo>
                <a:lnTo>
                  <a:pt x="2824979" y="8066985"/>
                </a:lnTo>
                <a:close/>
                <a:moveTo>
                  <a:pt x="3262071" y="7885368"/>
                </a:moveTo>
                <a:cubicBezTo>
                  <a:pt x="3262303" y="7885347"/>
                  <a:pt x="3263719" y="7885305"/>
                  <a:pt x="3265578" y="7885264"/>
                </a:cubicBezTo>
                <a:lnTo>
                  <a:pt x="3265662" y="7885347"/>
                </a:lnTo>
                <a:cubicBezTo>
                  <a:pt x="3262789" y="7885389"/>
                  <a:pt x="3261838" y="7885389"/>
                  <a:pt x="3262071" y="7885368"/>
                </a:cubicBezTo>
                <a:close/>
                <a:moveTo>
                  <a:pt x="3277578" y="7842770"/>
                </a:moveTo>
                <a:cubicBezTo>
                  <a:pt x="3284487" y="7839932"/>
                  <a:pt x="3291606" y="7838888"/>
                  <a:pt x="3300057" y="7842352"/>
                </a:cubicBezTo>
                <a:cubicBezTo>
                  <a:pt x="3304621" y="7844190"/>
                  <a:pt x="3307832" y="7848782"/>
                  <a:pt x="3308340" y="7853540"/>
                </a:cubicBezTo>
                <a:cubicBezTo>
                  <a:pt x="3308425" y="7854459"/>
                  <a:pt x="3308509" y="7855376"/>
                  <a:pt x="3308593" y="7856296"/>
                </a:cubicBezTo>
                <a:cubicBezTo>
                  <a:pt x="3309269" y="7862640"/>
                  <a:pt x="3306988" y="7870906"/>
                  <a:pt x="3300988" y="7874328"/>
                </a:cubicBezTo>
                <a:cubicBezTo>
                  <a:pt x="3292959" y="7878921"/>
                  <a:pt x="3285100" y="7883345"/>
                  <a:pt x="3275719" y="7884765"/>
                </a:cubicBezTo>
                <a:cubicBezTo>
                  <a:pt x="3274620" y="7884932"/>
                  <a:pt x="3269213" y="7885181"/>
                  <a:pt x="3265493" y="7885266"/>
                </a:cubicBezTo>
                <a:cubicBezTo>
                  <a:pt x="3249522" y="7885349"/>
                  <a:pt x="3240732" y="7861639"/>
                  <a:pt x="3256366" y="7853958"/>
                </a:cubicBezTo>
                <a:cubicBezTo>
                  <a:pt x="3263972" y="7850243"/>
                  <a:pt x="3270670" y="7845609"/>
                  <a:pt x="3277578" y="7842770"/>
                </a:cubicBezTo>
                <a:close/>
                <a:moveTo>
                  <a:pt x="2631321" y="8045999"/>
                </a:moveTo>
                <a:cubicBezTo>
                  <a:pt x="2635568" y="8044454"/>
                  <a:pt x="2641103" y="8045352"/>
                  <a:pt x="2644188" y="8049485"/>
                </a:cubicBezTo>
                <a:lnTo>
                  <a:pt x="2692343" y="8118049"/>
                </a:lnTo>
                <a:lnTo>
                  <a:pt x="2663585" y="8129121"/>
                </a:lnTo>
                <a:lnTo>
                  <a:pt x="2626188" y="8057166"/>
                </a:lnTo>
                <a:cubicBezTo>
                  <a:pt x="2624118" y="8051531"/>
                  <a:pt x="2627075" y="8047543"/>
                  <a:pt x="2631321" y="8045999"/>
                </a:cubicBezTo>
                <a:close/>
                <a:moveTo>
                  <a:pt x="1141536" y="8610904"/>
                </a:moveTo>
                <a:cubicBezTo>
                  <a:pt x="1143701" y="8607847"/>
                  <a:pt x="1147673" y="8606010"/>
                  <a:pt x="1152026" y="8607345"/>
                </a:cubicBezTo>
                <a:cubicBezTo>
                  <a:pt x="1183379" y="8617113"/>
                  <a:pt x="1221576" y="8642911"/>
                  <a:pt x="1226055" y="8677726"/>
                </a:cubicBezTo>
                <a:cubicBezTo>
                  <a:pt x="1227069" y="8685741"/>
                  <a:pt x="1218364" y="8690917"/>
                  <a:pt x="1211349" y="8687994"/>
                </a:cubicBezTo>
                <a:cubicBezTo>
                  <a:pt x="1194955" y="8681232"/>
                  <a:pt x="1185321" y="8668041"/>
                  <a:pt x="1172984" y="8656018"/>
                </a:cubicBezTo>
                <a:cubicBezTo>
                  <a:pt x="1161743" y="8644999"/>
                  <a:pt x="1151856" y="8633978"/>
                  <a:pt x="1141885" y="8621788"/>
                </a:cubicBezTo>
                <a:cubicBezTo>
                  <a:pt x="1139011" y="8618240"/>
                  <a:pt x="1139370" y="8613962"/>
                  <a:pt x="1141536" y="8610904"/>
                </a:cubicBezTo>
                <a:close/>
                <a:moveTo>
                  <a:pt x="1192875" y="8561814"/>
                </a:moveTo>
                <a:cubicBezTo>
                  <a:pt x="1197068" y="8558944"/>
                  <a:pt x="1203238" y="8558715"/>
                  <a:pt x="1207294" y="8563848"/>
                </a:cubicBezTo>
                <a:cubicBezTo>
                  <a:pt x="1219125" y="8578709"/>
                  <a:pt x="1237378" y="8594906"/>
                  <a:pt x="1241181" y="8613607"/>
                </a:cubicBezTo>
                <a:cubicBezTo>
                  <a:pt x="1242533" y="8620120"/>
                  <a:pt x="1236196" y="8626716"/>
                  <a:pt x="1229519" y="8623125"/>
                </a:cubicBezTo>
                <a:cubicBezTo>
                  <a:pt x="1211435" y="8613440"/>
                  <a:pt x="1201885" y="8591984"/>
                  <a:pt x="1190307" y="8575620"/>
                </a:cubicBezTo>
                <a:cubicBezTo>
                  <a:pt x="1186463" y="8570194"/>
                  <a:pt x="1188681" y="8564684"/>
                  <a:pt x="1192875" y="8561814"/>
                </a:cubicBezTo>
                <a:close/>
                <a:moveTo>
                  <a:pt x="3248760" y="7769885"/>
                </a:moveTo>
                <a:cubicBezTo>
                  <a:pt x="3278844" y="7745089"/>
                  <a:pt x="3291774" y="7806619"/>
                  <a:pt x="3260590" y="7801526"/>
                </a:cubicBezTo>
                <a:cubicBezTo>
                  <a:pt x="3256873" y="7800692"/>
                  <a:pt x="3253069" y="7800191"/>
                  <a:pt x="3249266" y="7800106"/>
                </a:cubicBezTo>
                <a:cubicBezTo>
                  <a:pt x="3237519" y="7799356"/>
                  <a:pt x="3231266" y="7781657"/>
                  <a:pt x="3241745" y="7774977"/>
                </a:cubicBezTo>
                <a:cubicBezTo>
                  <a:pt x="3244281" y="7773558"/>
                  <a:pt x="3246562" y="7771805"/>
                  <a:pt x="3248760" y="7769885"/>
                </a:cubicBezTo>
                <a:close/>
                <a:moveTo>
                  <a:pt x="2595574" y="7957001"/>
                </a:moveTo>
                <a:cubicBezTo>
                  <a:pt x="2599061" y="7955853"/>
                  <a:pt x="2603286" y="7956605"/>
                  <a:pt x="2605568" y="7959986"/>
                </a:cubicBezTo>
                <a:cubicBezTo>
                  <a:pt x="2612328" y="7970005"/>
                  <a:pt x="2617821" y="7979355"/>
                  <a:pt x="2622385" y="7990542"/>
                </a:cubicBezTo>
                <a:cubicBezTo>
                  <a:pt x="2627540" y="8003065"/>
                  <a:pt x="2625849" y="8013669"/>
                  <a:pt x="2628301" y="8026692"/>
                </a:cubicBezTo>
                <a:cubicBezTo>
                  <a:pt x="2629230" y="8031535"/>
                  <a:pt x="2621794" y="8034540"/>
                  <a:pt x="2619089" y="8030367"/>
                </a:cubicBezTo>
                <a:cubicBezTo>
                  <a:pt x="2612159" y="8019597"/>
                  <a:pt x="2603877" y="8013502"/>
                  <a:pt x="2599314" y="8001479"/>
                </a:cubicBezTo>
                <a:cubicBezTo>
                  <a:pt x="2594666" y="7989207"/>
                  <a:pt x="2592130" y="7978271"/>
                  <a:pt x="2590018" y="7965412"/>
                </a:cubicBezTo>
                <a:cubicBezTo>
                  <a:pt x="2589342" y="7961196"/>
                  <a:pt x="2592088" y="7958150"/>
                  <a:pt x="2595574" y="7957001"/>
                </a:cubicBezTo>
                <a:close/>
                <a:moveTo>
                  <a:pt x="1721136" y="8287801"/>
                </a:moveTo>
                <a:cubicBezTo>
                  <a:pt x="1724136" y="8286093"/>
                  <a:pt x="1729028" y="8285712"/>
                  <a:pt x="1736317" y="8287841"/>
                </a:cubicBezTo>
                <a:cubicBezTo>
                  <a:pt x="1738937" y="8288592"/>
                  <a:pt x="1740795" y="8293684"/>
                  <a:pt x="1740204" y="8296023"/>
                </a:cubicBezTo>
                <a:cubicBezTo>
                  <a:pt x="1737329" y="8299696"/>
                  <a:pt x="1734373" y="8303369"/>
                  <a:pt x="1731499" y="8307043"/>
                </a:cubicBezTo>
                <a:cubicBezTo>
                  <a:pt x="1720155" y="8309985"/>
                  <a:pt x="1712136" y="8292923"/>
                  <a:pt x="1721136" y="8287801"/>
                </a:cubicBezTo>
                <a:close/>
                <a:moveTo>
                  <a:pt x="1531243" y="8306306"/>
                </a:moveTo>
                <a:cubicBezTo>
                  <a:pt x="1534241" y="8305634"/>
                  <a:pt x="1537511" y="8305978"/>
                  <a:pt x="1540595" y="8307794"/>
                </a:cubicBezTo>
                <a:cubicBezTo>
                  <a:pt x="1561045" y="8319899"/>
                  <a:pt x="1585300" y="8328748"/>
                  <a:pt x="1597216" y="8349954"/>
                </a:cubicBezTo>
                <a:cubicBezTo>
                  <a:pt x="1602876" y="8360056"/>
                  <a:pt x="1590960" y="8374083"/>
                  <a:pt x="1579975" y="8371327"/>
                </a:cubicBezTo>
                <a:cubicBezTo>
                  <a:pt x="1556904" y="8365484"/>
                  <a:pt x="1540510" y="8343526"/>
                  <a:pt x="1523945" y="8327496"/>
                </a:cubicBezTo>
                <a:cubicBezTo>
                  <a:pt x="1515706" y="8319482"/>
                  <a:pt x="1522251" y="8308321"/>
                  <a:pt x="1531243" y="8306306"/>
                </a:cubicBezTo>
                <a:close/>
                <a:moveTo>
                  <a:pt x="2443164" y="7946388"/>
                </a:moveTo>
                <a:cubicBezTo>
                  <a:pt x="2445298" y="7944917"/>
                  <a:pt x="2448171" y="7944750"/>
                  <a:pt x="2450580" y="7947129"/>
                </a:cubicBezTo>
                <a:cubicBezTo>
                  <a:pt x="2491397" y="7987371"/>
                  <a:pt x="2516835" y="8043307"/>
                  <a:pt x="2549455" y="8090310"/>
                </a:cubicBezTo>
                <a:lnTo>
                  <a:pt x="2598854" y="8154042"/>
                </a:lnTo>
                <a:lnTo>
                  <a:pt x="2560461" y="8168823"/>
                </a:lnTo>
                <a:lnTo>
                  <a:pt x="2558507" y="8166397"/>
                </a:lnTo>
                <a:cubicBezTo>
                  <a:pt x="2545292" y="8147769"/>
                  <a:pt x="2532933" y="8128713"/>
                  <a:pt x="2520891" y="8110764"/>
                </a:cubicBezTo>
                <a:cubicBezTo>
                  <a:pt x="2489115" y="8063344"/>
                  <a:pt x="2450496" y="8010328"/>
                  <a:pt x="2440185" y="7953475"/>
                </a:cubicBezTo>
                <a:cubicBezTo>
                  <a:pt x="2439636" y="7950635"/>
                  <a:pt x="2441030" y="7947859"/>
                  <a:pt x="2443164" y="7946388"/>
                </a:cubicBezTo>
                <a:close/>
                <a:moveTo>
                  <a:pt x="1679461" y="8236802"/>
                </a:moveTo>
                <a:cubicBezTo>
                  <a:pt x="1682104" y="8236448"/>
                  <a:pt x="1684997" y="8237101"/>
                  <a:pt x="1687892" y="8239167"/>
                </a:cubicBezTo>
                <a:cubicBezTo>
                  <a:pt x="1699470" y="8247432"/>
                  <a:pt x="1711555" y="8258452"/>
                  <a:pt x="1706316" y="8273481"/>
                </a:cubicBezTo>
                <a:cubicBezTo>
                  <a:pt x="1705301" y="8276402"/>
                  <a:pt x="1702596" y="8279408"/>
                  <a:pt x="1699301" y="8279742"/>
                </a:cubicBezTo>
                <a:cubicBezTo>
                  <a:pt x="1683075" y="8281162"/>
                  <a:pt x="1675215" y="8270142"/>
                  <a:pt x="1669300" y="8256115"/>
                </a:cubicBezTo>
                <a:cubicBezTo>
                  <a:pt x="1665878" y="8247975"/>
                  <a:pt x="1671534" y="8237863"/>
                  <a:pt x="1679461" y="8236802"/>
                </a:cubicBezTo>
                <a:close/>
                <a:moveTo>
                  <a:pt x="1743147" y="8211290"/>
                </a:moveTo>
                <a:cubicBezTo>
                  <a:pt x="1745580" y="8209597"/>
                  <a:pt x="1748759" y="8208840"/>
                  <a:pt x="1752626" y="8209613"/>
                </a:cubicBezTo>
                <a:cubicBezTo>
                  <a:pt x="1770035" y="8213120"/>
                  <a:pt x="1792513" y="8226060"/>
                  <a:pt x="1786597" y="8246765"/>
                </a:cubicBezTo>
                <a:cubicBezTo>
                  <a:pt x="1785077" y="8252192"/>
                  <a:pt x="1780682" y="8256032"/>
                  <a:pt x="1774683" y="8255197"/>
                </a:cubicBezTo>
                <a:cubicBezTo>
                  <a:pt x="1761836" y="8253444"/>
                  <a:pt x="1752964" y="8243508"/>
                  <a:pt x="1742992" y="8235827"/>
                </a:cubicBezTo>
                <a:cubicBezTo>
                  <a:pt x="1735259" y="8229879"/>
                  <a:pt x="1735845" y="8216370"/>
                  <a:pt x="1743147" y="8211290"/>
                </a:cubicBezTo>
                <a:close/>
                <a:moveTo>
                  <a:pt x="1552163" y="8256866"/>
                </a:moveTo>
                <a:cubicBezTo>
                  <a:pt x="1555532" y="8252922"/>
                  <a:pt x="1561215" y="8250814"/>
                  <a:pt x="1566623" y="8253361"/>
                </a:cubicBezTo>
                <a:cubicBezTo>
                  <a:pt x="1594342" y="8266384"/>
                  <a:pt x="1620202" y="8282664"/>
                  <a:pt x="1648343" y="8295186"/>
                </a:cubicBezTo>
                <a:cubicBezTo>
                  <a:pt x="1653920" y="8297608"/>
                  <a:pt x="1659668" y="8302451"/>
                  <a:pt x="1660175" y="8309046"/>
                </a:cubicBezTo>
                <a:cubicBezTo>
                  <a:pt x="1660766" y="8317061"/>
                  <a:pt x="1660005" y="8320316"/>
                  <a:pt x="1654005" y="8325827"/>
                </a:cubicBezTo>
                <a:cubicBezTo>
                  <a:pt x="1649527" y="8329918"/>
                  <a:pt x="1641836" y="8331253"/>
                  <a:pt x="1636173" y="8328999"/>
                </a:cubicBezTo>
                <a:cubicBezTo>
                  <a:pt x="1605074" y="8316726"/>
                  <a:pt x="1572539" y="8297691"/>
                  <a:pt x="1551582" y="8271393"/>
                </a:cubicBezTo>
                <a:cubicBezTo>
                  <a:pt x="1547737" y="8266592"/>
                  <a:pt x="1548793" y="8260811"/>
                  <a:pt x="1552163" y="8256866"/>
                </a:cubicBezTo>
                <a:close/>
                <a:moveTo>
                  <a:pt x="1850423" y="8127200"/>
                </a:moveTo>
                <a:cubicBezTo>
                  <a:pt x="1853740" y="8123495"/>
                  <a:pt x="1859740" y="8121742"/>
                  <a:pt x="1865190" y="8125207"/>
                </a:cubicBezTo>
                <a:cubicBezTo>
                  <a:pt x="1871529" y="8129214"/>
                  <a:pt x="1875754" y="8131718"/>
                  <a:pt x="1879388" y="8138231"/>
                </a:cubicBezTo>
                <a:cubicBezTo>
                  <a:pt x="1882599" y="8143991"/>
                  <a:pt x="1879219" y="8153676"/>
                  <a:pt x="1871022" y="8151755"/>
                </a:cubicBezTo>
                <a:cubicBezTo>
                  <a:pt x="1862233" y="8149753"/>
                  <a:pt x="1858684" y="8146579"/>
                  <a:pt x="1851754" y="8140903"/>
                </a:cubicBezTo>
                <a:cubicBezTo>
                  <a:pt x="1846473" y="8136561"/>
                  <a:pt x="1847106" y="8130905"/>
                  <a:pt x="1850423" y="8127200"/>
                </a:cubicBezTo>
                <a:close/>
                <a:moveTo>
                  <a:pt x="2383131" y="7921770"/>
                </a:moveTo>
                <a:cubicBezTo>
                  <a:pt x="2387220" y="7920393"/>
                  <a:pt x="2392100" y="7921332"/>
                  <a:pt x="2394889" y="7925589"/>
                </a:cubicBezTo>
                <a:cubicBezTo>
                  <a:pt x="2416692" y="7958901"/>
                  <a:pt x="2429031" y="7996470"/>
                  <a:pt x="2447790" y="8031450"/>
                </a:cubicBezTo>
                <a:cubicBezTo>
                  <a:pt x="2465284" y="8064136"/>
                  <a:pt x="2485693" y="8095381"/>
                  <a:pt x="2508320" y="8124998"/>
                </a:cubicBezTo>
                <a:lnTo>
                  <a:pt x="2550370" y="8172709"/>
                </a:lnTo>
                <a:lnTo>
                  <a:pt x="2510629" y="8188008"/>
                </a:lnTo>
                <a:lnTo>
                  <a:pt x="2471795" y="8142215"/>
                </a:lnTo>
                <a:cubicBezTo>
                  <a:pt x="2422555" y="8078434"/>
                  <a:pt x="2382085" y="8005424"/>
                  <a:pt x="2376127" y="7931850"/>
                </a:cubicBezTo>
                <a:cubicBezTo>
                  <a:pt x="2375747" y="7926841"/>
                  <a:pt x="2379044" y="7923147"/>
                  <a:pt x="2383131" y="7921770"/>
                </a:cubicBezTo>
                <a:close/>
                <a:moveTo>
                  <a:pt x="1621299" y="8195336"/>
                </a:moveTo>
                <a:cubicBezTo>
                  <a:pt x="1630933" y="8193332"/>
                  <a:pt x="1638454" y="8195003"/>
                  <a:pt x="1647073" y="8199260"/>
                </a:cubicBezTo>
                <a:cubicBezTo>
                  <a:pt x="1654511" y="8202934"/>
                  <a:pt x="1660511" y="8211199"/>
                  <a:pt x="1658652" y="8219797"/>
                </a:cubicBezTo>
                <a:cubicBezTo>
                  <a:pt x="1656793" y="8228147"/>
                  <a:pt x="1654173" y="8231236"/>
                  <a:pt x="1646314" y="8234993"/>
                </a:cubicBezTo>
                <a:cubicBezTo>
                  <a:pt x="1638116" y="8238917"/>
                  <a:pt x="1628906" y="8234325"/>
                  <a:pt x="1623497" y="8228230"/>
                </a:cubicBezTo>
                <a:cubicBezTo>
                  <a:pt x="1617074" y="8220967"/>
                  <a:pt x="1614284" y="8213787"/>
                  <a:pt x="1613947" y="8204270"/>
                </a:cubicBezTo>
                <a:cubicBezTo>
                  <a:pt x="1613778" y="8200179"/>
                  <a:pt x="1617412" y="8196171"/>
                  <a:pt x="1621299" y="8195336"/>
                </a:cubicBezTo>
                <a:close/>
                <a:moveTo>
                  <a:pt x="3107727" y="7620610"/>
                </a:moveTo>
                <a:cubicBezTo>
                  <a:pt x="3125949" y="7616144"/>
                  <a:pt x="3144899" y="7615142"/>
                  <a:pt x="3159350" y="7619775"/>
                </a:cubicBezTo>
                <a:cubicBezTo>
                  <a:pt x="3169153" y="7622865"/>
                  <a:pt x="3167294" y="7635221"/>
                  <a:pt x="3161379" y="7640564"/>
                </a:cubicBezTo>
                <a:cubicBezTo>
                  <a:pt x="3148955" y="7651751"/>
                  <a:pt x="3133322" y="7654256"/>
                  <a:pt x="3117264" y="7656761"/>
                </a:cubicBezTo>
                <a:cubicBezTo>
                  <a:pt x="3099856" y="7659516"/>
                  <a:pt x="3081435" y="7662939"/>
                  <a:pt x="3064279" y="7658264"/>
                </a:cubicBezTo>
                <a:cubicBezTo>
                  <a:pt x="3057603" y="7656427"/>
                  <a:pt x="3054814" y="7646825"/>
                  <a:pt x="3060476" y="7642233"/>
                </a:cubicBezTo>
                <a:cubicBezTo>
                  <a:pt x="3072011" y="7633008"/>
                  <a:pt x="3089505" y="7625076"/>
                  <a:pt x="3107727" y="7620610"/>
                </a:cubicBezTo>
                <a:close/>
                <a:moveTo>
                  <a:pt x="1681481" y="8153520"/>
                </a:moveTo>
                <a:cubicBezTo>
                  <a:pt x="1684258" y="8150775"/>
                  <a:pt x="1688442" y="8149752"/>
                  <a:pt x="1692456" y="8152758"/>
                </a:cubicBezTo>
                <a:cubicBezTo>
                  <a:pt x="1704625" y="8161942"/>
                  <a:pt x="1721357" y="8164446"/>
                  <a:pt x="1734033" y="8173296"/>
                </a:cubicBezTo>
                <a:cubicBezTo>
                  <a:pt x="1753725" y="8187072"/>
                  <a:pt x="1732429" y="8219046"/>
                  <a:pt x="1711555" y="8208360"/>
                </a:cubicBezTo>
                <a:cubicBezTo>
                  <a:pt x="1691358" y="8198175"/>
                  <a:pt x="1686793" y="8183731"/>
                  <a:pt x="1678935" y="8164613"/>
                </a:cubicBezTo>
                <a:cubicBezTo>
                  <a:pt x="1677330" y="8160731"/>
                  <a:pt x="1678702" y="8156264"/>
                  <a:pt x="1681481" y="8153520"/>
                </a:cubicBezTo>
                <a:close/>
                <a:moveTo>
                  <a:pt x="1883276" y="8069603"/>
                </a:moveTo>
                <a:cubicBezTo>
                  <a:pt x="1893839" y="8068268"/>
                  <a:pt x="1902121" y="8067934"/>
                  <a:pt x="1912516" y="8069353"/>
                </a:cubicBezTo>
                <a:cubicBezTo>
                  <a:pt x="1919362" y="8070355"/>
                  <a:pt x="1925953" y="8077201"/>
                  <a:pt x="1927474" y="8083630"/>
                </a:cubicBezTo>
                <a:cubicBezTo>
                  <a:pt x="1929587" y="8092396"/>
                  <a:pt x="1927727" y="8096487"/>
                  <a:pt x="1922319" y="8103584"/>
                </a:cubicBezTo>
                <a:cubicBezTo>
                  <a:pt x="1918008" y="8109178"/>
                  <a:pt x="1909135" y="8110346"/>
                  <a:pt x="1902713" y="8109093"/>
                </a:cubicBezTo>
                <a:cubicBezTo>
                  <a:pt x="1893671" y="8107340"/>
                  <a:pt x="1886149" y="8104000"/>
                  <a:pt x="1878037" y="8099826"/>
                </a:cubicBezTo>
                <a:cubicBezTo>
                  <a:pt x="1873219" y="8097321"/>
                  <a:pt x="1869416" y="8090559"/>
                  <a:pt x="1870177" y="8085048"/>
                </a:cubicBezTo>
                <a:cubicBezTo>
                  <a:pt x="1870176" y="8084882"/>
                  <a:pt x="1870262" y="8084715"/>
                  <a:pt x="1870262" y="8084549"/>
                </a:cubicBezTo>
                <a:cubicBezTo>
                  <a:pt x="1870346" y="8083296"/>
                  <a:pt x="1870516" y="8082044"/>
                  <a:pt x="1870937" y="8080874"/>
                </a:cubicBezTo>
                <a:cubicBezTo>
                  <a:pt x="1872374" y="8075615"/>
                  <a:pt x="1877698" y="8070355"/>
                  <a:pt x="1883276" y="8069603"/>
                </a:cubicBezTo>
                <a:close/>
                <a:moveTo>
                  <a:pt x="2602515" y="7782190"/>
                </a:moveTo>
                <a:cubicBezTo>
                  <a:pt x="2607258" y="7780426"/>
                  <a:pt x="2612582" y="7781616"/>
                  <a:pt x="2614610" y="7787919"/>
                </a:cubicBezTo>
                <a:cubicBezTo>
                  <a:pt x="2640639" y="7868234"/>
                  <a:pt x="2656695" y="7947881"/>
                  <a:pt x="2695062" y="8023686"/>
                </a:cubicBezTo>
                <a:lnTo>
                  <a:pt x="2740821" y="8099385"/>
                </a:lnTo>
                <a:lnTo>
                  <a:pt x="2705157" y="8113116"/>
                </a:lnTo>
                <a:lnTo>
                  <a:pt x="2661015" y="8036544"/>
                </a:lnTo>
                <a:cubicBezTo>
                  <a:pt x="2623463" y="7958942"/>
                  <a:pt x="2598343" y="7876457"/>
                  <a:pt x="2593906" y="7794181"/>
                </a:cubicBezTo>
                <a:cubicBezTo>
                  <a:pt x="2593610" y="7788670"/>
                  <a:pt x="2597772" y="7783953"/>
                  <a:pt x="2602515" y="7782190"/>
                </a:cubicBezTo>
                <a:close/>
                <a:moveTo>
                  <a:pt x="1450086" y="8173296"/>
                </a:moveTo>
                <a:cubicBezTo>
                  <a:pt x="1452220" y="8170333"/>
                  <a:pt x="1456171" y="8168579"/>
                  <a:pt x="1460565" y="8169707"/>
                </a:cubicBezTo>
                <a:cubicBezTo>
                  <a:pt x="1468257" y="8171710"/>
                  <a:pt x="1475101" y="8173547"/>
                  <a:pt x="1482454" y="8176719"/>
                </a:cubicBezTo>
                <a:cubicBezTo>
                  <a:pt x="1487609" y="8178973"/>
                  <a:pt x="1490398" y="8184484"/>
                  <a:pt x="1490821" y="8189743"/>
                </a:cubicBezTo>
                <a:cubicBezTo>
                  <a:pt x="1490821" y="8189994"/>
                  <a:pt x="1490904" y="8190244"/>
                  <a:pt x="1490904" y="8190495"/>
                </a:cubicBezTo>
                <a:cubicBezTo>
                  <a:pt x="1493270" y="8190161"/>
                  <a:pt x="1495890" y="8190244"/>
                  <a:pt x="1498679" y="8191162"/>
                </a:cubicBezTo>
                <a:cubicBezTo>
                  <a:pt x="1513045" y="8195754"/>
                  <a:pt x="1542116" y="8198843"/>
                  <a:pt x="1541356" y="8220801"/>
                </a:cubicBezTo>
                <a:cubicBezTo>
                  <a:pt x="1541355" y="8222888"/>
                  <a:pt x="1540848" y="8224807"/>
                  <a:pt x="1539750" y="8226645"/>
                </a:cubicBezTo>
                <a:cubicBezTo>
                  <a:pt x="1538821" y="8227813"/>
                  <a:pt x="1537975" y="8228983"/>
                  <a:pt x="1537046" y="8230151"/>
                </a:cubicBezTo>
                <a:cubicBezTo>
                  <a:pt x="1532145" y="8236496"/>
                  <a:pt x="1521327" y="8238834"/>
                  <a:pt x="1514145" y="8235161"/>
                </a:cubicBezTo>
                <a:cubicBezTo>
                  <a:pt x="1504679" y="8230235"/>
                  <a:pt x="1495637" y="8224641"/>
                  <a:pt x="1486002" y="8220049"/>
                </a:cubicBezTo>
                <a:cubicBezTo>
                  <a:pt x="1478820" y="8216627"/>
                  <a:pt x="1476200" y="8210698"/>
                  <a:pt x="1476706" y="8205021"/>
                </a:cubicBezTo>
                <a:cubicBezTo>
                  <a:pt x="1472481" y="8205356"/>
                  <a:pt x="1467919" y="8204604"/>
                  <a:pt x="1464960" y="8201598"/>
                </a:cubicBezTo>
                <a:cubicBezTo>
                  <a:pt x="1459552" y="8196087"/>
                  <a:pt x="1455243" y="8190327"/>
                  <a:pt x="1450510" y="8184150"/>
                </a:cubicBezTo>
                <a:cubicBezTo>
                  <a:pt x="1447636" y="8180434"/>
                  <a:pt x="1447953" y="8176260"/>
                  <a:pt x="1450086" y="8173296"/>
                </a:cubicBezTo>
                <a:close/>
                <a:moveTo>
                  <a:pt x="2334286" y="7808895"/>
                </a:moveTo>
                <a:cubicBezTo>
                  <a:pt x="2338417" y="7807038"/>
                  <a:pt x="2343381" y="7807079"/>
                  <a:pt x="2346803" y="7810210"/>
                </a:cubicBezTo>
                <a:cubicBezTo>
                  <a:pt x="2366071" y="7827909"/>
                  <a:pt x="2386607" y="7868150"/>
                  <a:pt x="2379762" y="7894949"/>
                </a:cubicBezTo>
                <a:cubicBezTo>
                  <a:pt x="2377904" y="7902213"/>
                  <a:pt x="2368777" y="7904466"/>
                  <a:pt x="2362945" y="7900876"/>
                </a:cubicBezTo>
                <a:cubicBezTo>
                  <a:pt x="2339452" y="7886601"/>
                  <a:pt x="2326099" y="7844356"/>
                  <a:pt x="2326775" y="7818975"/>
                </a:cubicBezTo>
                <a:cubicBezTo>
                  <a:pt x="2326861" y="7814509"/>
                  <a:pt x="2330156" y="7810753"/>
                  <a:pt x="2334286" y="7808895"/>
                </a:cubicBezTo>
                <a:close/>
                <a:moveTo>
                  <a:pt x="1419663" y="8138147"/>
                </a:moveTo>
                <a:cubicBezTo>
                  <a:pt x="1548960" y="8083964"/>
                  <a:pt x="1690681" y="8049900"/>
                  <a:pt x="1831978" y="8058416"/>
                </a:cubicBezTo>
                <a:cubicBezTo>
                  <a:pt x="1858514" y="8060004"/>
                  <a:pt x="1853782" y="8096570"/>
                  <a:pt x="1828937" y="8097823"/>
                </a:cubicBezTo>
                <a:cubicBezTo>
                  <a:pt x="1807809" y="8098825"/>
                  <a:pt x="1787104" y="8100578"/>
                  <a:pt x="1766400" y="8102330"/>
                </a:cubicBezTo>
                <a:cubicBezTo>
                  <a:pt x="1779668" y="8110763"/>
                  <a:pt x="1791077" y="8121282"/>
                  <a:pt x="1793781" y="8134139"/>
                </a:cubicBezTo>
                <a:cubicBezTo>
                  <a:pt x="1794964" y="8139483"/>
                  <a:pt x="1791752" y="8145661"/>
                  <a:pt x="1786683" y="8147832"/>
                </a:cubicBezTo>
                <a:cubicBezTo>
                  <a:pt x="1759301" y="8159687"/>
                  <a:pt x="1730485" y="8131218"/>
                  <a:pt x="1718063" y="8107173"/>
                </a:cubicBezTo>
                <a:cubicBezTo>
                  <a:pt x="1699216" y="8109344"/>
                  <a:pt x="1680286" y="8111264"/>
                  <a:pt x="1661610" y="8114102"/>
                </a:cubicBezTo>
                <a:cubicBezTo>
                  <a:pt x="1678512" y="8123537"/>
                  <a:pt x="1692878" y="8136979"/>
                  <a:pt x="1681385" y="8152089"/>
                </a:cubicBezTo>
                <a:cubicBezTo>
                  <a:pt x="1662455" y="8176968"/>
                  <a:pt x="1626201" y="8136060"/>
                  <a:pt x="1616651" y="8122451"/>
                </a:cubicBezTo>
                <a:cubicBezTo>
                  <a:pt x="1616567" y="8122201"/>
                  <a:pt x="1616652" y="8121951"/>
                  <a:pt x="1616483" y="8121700"/>
                </a:cubicBezTo>
                <a:cubicBezTo>
                  <a:pt x="1601271" y="8124538"/>
                  <a:pt x="1586144" y="8127294"/>
                  <a:pt x="1571018" y="8130800"/>
                </a:cubicBezTo>
                <a:cubicBezTo>
                  <a:pt x="1586145" y="8137896"/>
                  <a:pt x="1600004" y="8148165"/>
                  <a:pt x="1610905" y="8159937"/>
                </a:cubicBezTo>
                <a:cubicBezTo>
                  <a:pt x="1626117" y="8176301"/>
                  <a:pt x="1600680" y="8201682"/>
                  <a:pt x="1583609" y="8187821"/>
                </a:cubicBezTo>
                <a:cubicBezTo>
                  <a:pt x="1565355" y="8173045"/>
                  <a:pt x="1544313" y="8158852"/>
                  <a:pt x="1528593" y="8141319"/>
                </a:cubicBezTo>
                <a:cubicBezTo>
                  <a:pt x="1497073" y="8149919"/>
                  <a:pt x="1465636" y="8160020"/>
                  <a:pt x="1434114" y="8172126"/>
                </a:cubicBezTo>
                <a:cubicBezTo>
                  <a:pt x="1414254" y="8179807"/>
                  <a:pt x="1400226" y="8146246"/>
                  <a:pt x="1419663" y="8138147"/>
                </a:cubicBezTo>
                <a:close/>
                <a:moveTo>
                  <a:pt x="1509053" y="7955823"/>
                </a:moveTo>
                <a:cubicBezTo>
                  <a:pt x="1519744" y="7950156"/>
                  <a:pt x="1531427" y="7946963"/>
                  <a:pt x="1544061" y="7948633"/>
                </a:cubicBezTo>
                <a:cubicBezTo>
                  <a:pt x="1550483" y="7949551"/>
                  <a:pt x="1553779" y="7957650"/>
                  <a:pt x="1550822" y="7962993"/>
                </a:cubicBezTo>
                <a:cubicBezTo>
                  <a:pt x="1538652" y="7984616"/>
                  <a:pt x="1513807" y="7992379"/>
                  <a:pt x="1490567" y="7996971"/>
                </a:cubicBezTo>
                <a:cubicBezTo>
                  <a:pt x="1479580" y="7999141"/>
                  <a:pt x="1471553" y="7985868"/>
                  <a:pt x="1480003" y="7977854"/>
                </a:cubicBezTo>
                <a:cubicBezTo>
                  <a:pt x="1488665" y="7969630"/>
                  <a:pt x="1498363" y="7961489"/>
                  <a:pt x="1509053" y="7955823"/>
                </a:cubicBezTo>
                <a:close/>
                <a:moveTo>
                  <a:pt x="3415918" y="7210604"/>
                </a:moveTo>
                <a:cubicBezTo>
                  <a:pt x="3419129" y="7213861"/>
                  <a:pt x="3422086" y="7217283"/>
                  <a:pt x="3424622" y="7220958"/>
                </a:cubicBezTo>
                <a:cubicBezTo>
                  <a:pt x="3425890" y="7221041"/>
                  <a:pt x="3427072" y="7221208"/>
                  <a:pt x="3428255" y="7221374"/>
                </a:cubicBezTo>
                <a:cubicBezTo>
                  <a:pt x="3424114" y="7217869"/>
                  <a:pt x="3420057" y="7214194"/>
                  <a:pt x="3415918" y="7210604"/>
                </a:cubicBezTo>
                <a:close/>
                <a:moveTo>
                  <a:pt x="1423620" y="7933263"/>
                </a:moveTo>
                <a:cubicBezTo>
                  <a:pt x="1428162" y="7931877"/>
                  <a:pt x="1432911" y="7931412"/>
                  <a:pt x="1437833" y="7932268"/>
                </a:cubicBezTo>
                <a:cubicBezTo>
                  <a:pt x="1442396" y="7933019"/>
                  <a:pt x="1446790" y="7937027"/>
                  <a:pt x="1445945" y="7942036"/>
                </a:cubicBezTo>
                <a:cubicBezTo>
                  <a:pt x="1442481" y="7961990"/>
                  <a:pt x="1421946" y="7971758"/>
                  <a:pt x="1404284" y="7978770"/>
                </a:cubicBezTo>
                <a:cubicBezTo>
                  <a:pt x="1393466" y="7983111"/>
                  <a:pt x="1380283" y="7969753"/>
                  <a:pt x="1389156" y="7959903"/>
                </a:cubicBezTo>
                <a:cubicBezTo>
                  <a:pt x="1398220" y="7949884"/>
                  <a:pt x="1409993" y="7937424"/>
                  <a:pt x="1423620" y="7933263"/>
                </a:cubicBezTo>
                <a:close/>
                <a:moveTo>
                  <a:pt x="3645685" y="6983374"/>
                </a:moveTo>
                <a:cubicBezTo>
                  <a:pt x="3650956" y="6980577"/>
                  <a:pt x="3657822" y="6980806"/>
                  <a:pt x="3661161" y="6986775"/>
                </a:cubicBezTo>
                <a:cubicBezTo>
                  <a:pt x="3674428" y="7010653"/>
                  <a:pt x="3694710" y="7037619"/>
                  <a:pt x="3698766" y="7064836"/>
                </a:cubicBezTo>
                <a:cubicBezTo>
                  <a:pt x="3700203" y="7074353"/>
                  <a:pt x="3689301" y="7079113"/>
                  <a:pt x="3682540" y="7072850"/>
                </a:cubicBezTo>
                <a:cubicBezTo>
                  <a:pt x="3662428" y="7054233"/>
                  <a:pt x="3651696" y="7022257"/>
                  <a:pt x="3639781" y="6998129"/>
                </a:cubicBezTo>
                <a:cubicBezTo>
                  <a:pt x="3636738" y="6991993"/>
                  <a:pt x="3640414" y="6986170"/>
                  <a:pt x="3645685" y="6983374"/>
                </a:cubicBezTo>
                <a:close/>
                <a:moveTo>
                  <a:pt x="3920515" y="6812620"/>
                </a:moveTo>
                <a:cubicBezTo>
                  <a:pt x="3927614" y="6809280"/>
                  <a:pt x="3930909" y="6808612"/>
                  <a:pt x="3938430" y="6808863"/>
                </a:cubicBezTo>
                <a:cubicBezTo>
                  <a:pt x="3941050" y="6809113"/>
                  <a:pt x="3943671" y="6809531"/>
                  <a:pt x="3946205" y="6810032"/>
                </a:cubicBezTo>
                <a:cubicBezTo>
                  <a:pt x="3953812" y="6810533"/>
                  <a:pt x="3960065" y="6813287"/>
                  <a:pt x="3965051" y="6818129"/>
                </a:cubicBezTo>
                <a:cubicBezTo>
                  <a:pt x="3964967" y="6810365"/>
                  <a:pt x="3970121" y="6802434"/>
                  <a:pt x="3979756" y="6802935"/>
                </a:cubicBezTo>
                <a:cubicBezTo>
                  <a:pt x="3991587" y="6803603"/>
                  <a:pt x="4003333" y="6804187"/>
                  <a:pt x="4014911" y="6807193"/>
                </a:cubicBezTo>
                <a:cubicBezTo>
                  <a:pt x="4025813" y="6810032"/>
                  <a:pt x="4034009" y="6815959"/>
                  <a:pt x="4044404" y="6820551"/>
                </a:cubicBezTo>
                <a:cubicBezTo>
                  <a:pt x="4060207" y="6827481"/>
                  <a:pt x="4081673" y="6827814"/>
                  <a:pt x="4088517" y="6845597"/>
                </a:cubicBezTo>
                <a:cubicBezTo>
                  <a:pt x="4091053" y="6852192"/>
                  <a:pt x="4088687" y="6859873"/>
                  <a:pt x="4080996" y="6861542"/>
                </a:cubicBezTo>
                <a:cubicBezTo>
                  <a:pt x="4064601" y="6865049"/>
                  <a:pt x="4058264" y="6855865"/>
                  <a:pt x="4044574" y="6848853"/>
                </a:cubicBezTo>
                <a:cubicBezTo>
                  <a:pt x="4034348" y="6843593"/>
                  <a:pt x="4024799" y="6844428"/>
                  <a:pt x="4014066" y="6843176"/>
                </a:cubicBezTo>
                <a:cubicBezTo>
                  <a:pt x="4001305" y="6841756"/>
                  <a:pt x="3987869" y="6835495"/>
                  <a:pt x="3975529" y="6832156"/>
                </a:cubicBezTo>
                <a:cubicBezTo>
                  <a:pt x="3974685" y="6831905"/>
                  <a:pt x="3974008" y="6831321"/>
                  <a:pt x="3973248" y="6830986"/>
                </a:cubicBezTo>
                <a:cubicBezTo>
                  <a:pt x="3974178" y="6833241"/>
                  <a:pt x="3975276" y="6835245"/>
                  <a:pt x="3975952" y="6837750"/>
                </a:cubicBezTo>
                <a:cubicBezTo>
                  <a:pt x="3975783" y="6840087"/>
                  <a:pt x="3975023" y="6842174"/>
                  <a:pt x="3973755" y="6844093"/>
                </a:cubicBezTo>
                <a:lnTo>
                  <a:pt x="3971135" y="6847684"/>
                </a:lnTo>
                <a:cubicBezTo>
                  <a:pt x="3965896" y="6854780"/>
                  <a:pt x="3953473" y="6856201"/>
                  <a:pt x="3946121" y="6852275"/>
                </a:cubicBezTo>
                <a:cubicBezTo>
                  <a:pt x="3933107" y="6845263"/>
                  <a:pt x="3921107" y="6838166"/>
                  <a:pt x="3916289" y="6823974"/>
                </a:cubicBezTo>
                <a:cubicBezTo>
                  <a:pt x="3914938" y="6820216"/>
                  <a:pt x="3916628" y="6814456"/>
                  <a:pt x="3920515" y="6812620"/>
                </a:cubicBezTo>
                <a:close/>
                <a:moveTo>
                  <a:pt x="3864873" y="6823845"/>
                </a:moveTo>
                <a:cubicBezTo>
                  <a:pt x="3867915" y="6822988"/>
                  <a:pt x="3871459" y="6823327"/>
                  <a:pt x="3875135" y="6825477"/>
                </a:cubicBezTo>
                <a:cubicBezTo>
                  <a:pt x="3887135" y="6832406"/>
                  <a:pt x="3896009" y="6836831"/>
                  <a:pt x="3901163" y="6849855"/>
                </a:cubicBezTo>
                <a:cubicBezTo>
                  <a:pt x="3903530" y="6855700"/>
                  <a:pt x="3897445" y="6861961"/>
                  <a:pt x="3891783" y="6861877"/>
                </a:cubicBezTo>
                <a:cubicBezTo>
                  <a:pt x="3878684" y="6861793"/>
                  <a:pt x="3871163" y="6855031"/>
                  <a:pt x="3861023" y="6847267"/>
                </a:cubicBezTo>
                <a:cubicBezTo>
                  <a:pt x="3851135" y="6839753"/>
                  <a:pt x="3855746" y="6826417"/>
                  <a:pt x="3864873" y="6823845"/>
                </a:cubicBezTo>
                <a:close/>
                <a:moveTo>
                  <a:pt x="3700604" y="6851056"/>
                </a:moveTo>
                <a:cubicBezTo>
                  <a:pt x="3704260" y="6848666"/>
                  <a:pt x="3709162" y="6848520"/>
                  <a:pt x="3712034" y="6852945"/>
                </a:cubicBezTo>
                <a:cubicBezTo>
                  <a:pt x="3726824" y="6875987"/>
                  <a:pt x="3743218" y="6897945"/>
                  <a:pt x="3757077" y="6921572"/>
                </a:cubicBezTo>
                <a:cubicBezTo>
                  <a:pt x="3769246" y="6942276"/>
                  <a:pt x="3784119" y="6963064"/>
                  <a:pt x="3785641" y="6987359"/>
                </a:cubicBezTo>
                <a:cubicBezTo>
                  <a:pt x="3786147" y="6995624"/>
                  <a:pt x="3774992" y="7001802"/>
                  <a:pt x="3768232" y="6996794"/>
                </a:cubicBezTo>
                <a:cubicBezTo>
                  <a:pt x="3747950" y="6981599"/>
                  <a:pt x="3738232" y="6956636"/>
                  <a:pt x="3727499" y="6934261"/>
                </a:cubicBezTo>
                <a:cubicBezTo>
                  <a:pt x="3716089" y="6910802"/>
                  <a:pt x="3707470" y="6886257"/>
                  <a:pt x="3696654" y="6862630"/>
                </a:cubicBezTo>
                <a:cubicBezTo>
                  <a:pt x="3694541" y="6858079"/>
                  <a:pt x="3696950" y="6853446"/>
                  <a:pt x="3700604" y="6851056"/>
                </a:cubicBezTo>
                <a:close/>
                <a:moveTo>
                  <a:pt x="2131223" y="7440987"/>
                </a:moveTo>
                <a:cubicBezTo>
                  <a:pt x="2135427" y="7441509"/>
                  <a:pt x="2139335" y="7444535"/>
                  <a:pt x="2140603" y="7449712"/>
                </a:cubicBezTo>
                <a:cubicBezTo>
                  <a:pt x="2149814" y="7487282"/>
                  <a:pt x="2141279" y="7528441"/>
                  <a:pt x="2142547" y="7567094"/>
                </a:cubicBezTo>
                <a:cubicBezTo>
                  <a:pt x="2143899" y="7609924"/>
                  <a:pt x="2148294" y="7652670"/>
                  <a:pt x="2154293" y="7695081"/>
                </a:cubicBezTo>
                <a:cubicBezTo>
                  <a:pt x="2156491" y="7710443"/>
                  <a:pt x="2131308" y="7717956"/>
                  <a:pt x="2126997" y="7702428"/>
                </a:cubicBezTo>
                <a:cubicBezTo>
                  <a:pt x="2115251" y="7659933"/>
                  <a:pt x="2108067" y="7617271"/>
                  <a:pt x="2106462" y="7573189"/>
                </a:cubicBezTo>
                <a:cubicBezTo>
                  <a:pt x="2104940" y="7532364"/>
                  <a:pt x="2101223" y="7484526"/>
                  <a:pt x="2120068" y="7447291"/>
                </a:cubicBezTo>
                <a:cubicBezTo>
                  <a:pt x="2122518" y="7442448"/>
                  <a:pt x="2127019" y="7440466"/>
                  <a:pt x="2131223" y="7440987"/>
                </a:cubicBezTo>
                <a:close/>
                <a:moveTo>
                  <a:pt x="3414585" y="6901702"/>
                </a:moveTo>
                <a:cubicBezTo>
                  <a:pt x="3414606" y="6901848"/>
                  <a:pt x="3414733" y="6902954"/>
                  <a:pt x="3414903" y="6904541"/>
                </a:cubicBezTo>
                <a:lnTo>
                  <a:pt x="3414903" y="6904624"/>
                </a:lnTo>
                <a:cubicBezTo>
                  <a:pt x="3414649" y="6902370"/>
                  <a:pt x="3414564" y="6901556"/>
                  <a:pt x="3414585" y="6901702"/>
                </a:cubicBezTo>
                <a:close/>
                <a:moveTo>
                  <a:pt x="3425245" y="6889188"/>
                </a:moveTo>
                <a:cubicBezTo>
                  <a:pt x="3431467" y="6886632"/>
                  <a:pt x="3439073" y="6887133"/>
                  <a:pt x="3443805" y="6892184"/>
                </a:cubicBezTo>
                <a:cubicBezTo>
                  <a:pt x="3465945" y="6915728"/>
                  <a:pt x="3476593" y="6950458"/>
                  <a:pt x="3482425" y="6981515"/>
                </a:cubicBezTo>
                <a:cubicBezTo>
                  <a:pt x="3484792" y="6994372"/>
                  <a:pt x="3467721" y="6999215"/>
                  <a:pt x="3460200" y="6990531"/>
                </a:cubicBezTo>
                <a:cubicBezTo>
                  <a:pt x="3448706" y="6977341"/>
                  <a:pt x="3439495" y="6964317"/>
                  <a:pt x="3431214" y="6948704"/>
                </a:cubicBezTo>
                <a:cubicBezTo>
                  <a:pt x="3426143" y="6939187"/>
                  <a:pt x="3420312" y="6928918"/>
                  <a:pt x="3417269" y="6918649"/>
                </a:cubicBezTo>
                <a:cubicBezTo>
                  <a:pt x="3416678" y="6916479"/>
                  <a:pt x="3415580" y="6908798"/>
                  <a:pt x="3414988" y="6904539"/>
                </a:cubicBezTo>
                <a:cubicBezTo>
                  <a:pt x="3414185" y="6897359"/>
                  <a:pt x="3419023" y="6891745"/>
                  <a:pt x="3425245" y="6889188"/>
                </a:cubicBezTo>
                <a:close/>
                <a:moveTo>
                  <a:pt x="2036744" y="7312291"/>
                </a:moveTo>
                <a:cubicBezTo>
                  <a:pt x="2042658" y="7305695"/>
                  <a:pt x="2054574" y="7307700"/>
                  <a:pt x="2055926" y="7317217"/>
                </a:cubicBezTo>
                <a:cubicBezTo>
                  <a:pt x="2059899" y="7346104"/>
                  <a:pt x="2047730" y="7376410"/>
                  <a:pt x="2044263" y="7405295"/>
                </a:cubicBezTo>
                <a:cubicBezTo>
                  <a:pt x="2040631" y="7435852"/>
                  <a:pt x="2043758" y="7469331"/>
                  <a:pt x="2036404" y="7498968"/>
                </a:cubicBezTo>
                <a:cubicBezTo>
                  <a:pt x="2033955" y="7508737"/>
                  <a:pt x="2020433" y="7511659"/>
                  <a:pt x="2016123" y="7501390"/>
                </a:cubicBezTo>
                <a:cubicBezTo>
                  <a:pt x="2003785" y="7472086"/>
                  <a:pt x="2006405" y="7434767"/>
                  <a:pt x="2009869" y="7403459"/>
                </a:cubicBezTo>
                <a:cubicBezTo>
                  <a:pt x="2013249" y="7373822"/>
                  <a:pt x="2016123" y="7335334"/>
                  <a:pt x="2036744" y="7312291"/>
                </a:cubicBezTo>
                <a:close/>
                <a:moveTo>
                  <a:pt x="3830609" y="6610278"/>
                </a:moveTo>
                <a:cubicBezTo>
                  <a:pt x="3833303" y="6607032"/>
                  <a:pt x="3837698" y="6605237"/>
                  <a:pt x="3842429" y="6606823"/>
                </a:cubicBezTo>
                <a:cubicBezTo>
                  <a:pt x="3870402" y="6616090"/>
                  <a:pt x="3893557" y="6639050"/>
                  <a:pt x="3915530" y="6657917"/>
                </a:cubicBezTo>
                <a:cubicBezTo>
                  <a:pt x="3922121" y="6663511"/>
                  <a:pt x="3930233" y="6669190"/>
                  <a:pt x="3938093" y="6675200"/>
                </a:cubicBezTo>
                <a:cubicBezTo>
                  <a:pt x="3937840" y="6674699"/>
                  <a:pt x="3937501" y="6674198"/>
                  <a:pt x="3937247" y="6673615"/>
                </a:cubicBezTo>
                <a:cubicBezTo>
                  <a:pt x="3933192" y="6665348"/>
                  <a:pt x="3943754" y="6657251"/>
                  <a:pt x="3951361" y="6660758"/>
                </a:cubicBezTo>
                <a:cubicBezTo>
                  <a:pt x="3968009" y="6668354"/>
                  <a:pt x="3981191" y="6677538"/>
                  <a:pt x="3992262" y="6692314"/>
                </a:cubicBezTo>
                <a:cubicBezTo>
                  <a:pt x="3996487" y="6697908"/>
                  <a:pt x="4001643" y="6705255"/>
                  <a:pt x="4004095" y="6712436"/>
                </a:cubicBezTo>
                <a:cubicBezTo>
                  <a:pt x="4004178" y="6711767"/>
                  <a:pt x="4004178" y="6711266"/>
                  <a:pt x="4004178" y="6711266"/>
                </a:cubicBezTo>
                <a:cubicBezTo>
                  <a:pt x="4005868" y="6714355"/>
                  <a:pt x="4006291" y="6717278"/>
                  <a:pt x="4006038" y="6720199"/>
                </a:cubicBezTo>
                <a:cubicBezTo>
                  <a:pt x="4008826" y="6720785"/>
                  <a:pt x="4011615" y="6721953"/>
                  <a:pt x="4013896" y="6724624"/>
                </a:cubicBezTo>
                <a:cubicBezTo>
                  <a:pt x="4021924" y="6733892"/>
                  <a:pt x="4029530" y="6741072"/>
                  <a:pt x="4031559" y="6753428"/>
                </a:cubicBezTo>
                <a:cubicBezTo>
                  <a:pt x="4032658" y="6760358"/>
                  <a:pt x="4026404" y="6766117"/>
                  <a:pt x="4019475" y="6764113"/>
                </a:cubicBezTo>
                <a:cubicBezTo>
                  <a:pt x="4006460" y="6760441"/>
                  <a:pt x="4000038" y="6751006"/>
                  <a:pt x="3991164" y="6741155"/>
                </a:cubicBezTo>
                <a:cubicBezTo>
                  <a:pt x="3990150" y="6740070"/>
                  <a:pt x="3989727" y="6738901"/>
                  <a:pt x="3989220" y="6737816"/>
                </a:cubicBezTo>
                <a:cubicBezTo>
                  <a:pt x="3982206" y="6739735"/>
                  <a:pt x="3974854" y="6738567"/>
                  <a:pt x="3970460" y="6731387"/>
                </a:cubicBezTo>
                <a:cubicBezTo>
                  <a:pt x="3968684" y="6728464"/>
                  <a:pt x="3966995" y="6725626"/>
                  <a:pt x="3965220" y="6722704"/>
                </a:cubicBezTo>
                <a:cubicBezTo>
                  <a:pt x="3963024" y="6726963"/>
                  <a:pt x="3959050" y="6730052"/>
                  <a:pt x="3954065" y="6730552"/>
                </a:cubicBezTo>
                <a:cubicBezTo>
                  <a:pt x="3928290" y="6732973"/>
                  <a:pt x="3906234" y="6701833"/>
                  <a:pt x="3888487" y="6686221"/>
                </a:cubicBezTo>
                <a:cubicBezTo>
                  <a:pt x="3867275" y="6667520"/>
                  <a:pt x="3841754" y="6648150"/>
                  <a:pt x="3828994" y="6622436"/>
                </a:cubicBezTo>
                <a:cubicBezTo>
                  <a:pt x="3826923" y="6618220"/>
                  <a:pt x="3827916" y="6613524"/>
                  <a:pt x="3830609" y="6610278"/>
                </a:cubicBezTo>
                <a:close/>
                <a:moveTo>
                  <a:pt x="3684023" y="6633579"/>
                </a:moveTo>
                <a:cubicBezTo>
                  <a:pt x="3699353" y="6634240"/>
                  <a:pt x="3725449" y="6652993"/>
                  <a:pt x="3729443" y="6655498"/>
                </a:cubicBezTo>
                <a:cubicBezTo>
                  <a:pt x="3742288" y="6663512"/>
                  <a:pt x="3755048" y="6671611"/>
                  <a:pt x="3767725" y="6679793"/>
                </a:cubicBezTo>
                <a:cubicBezTo>
                  <a:pt x="3781500" y="6688726"/>
                  <a:pt x="3797133" y="6695238"/>
                  <a:pt x="3802458" y="6711351"/>
                </a:cubicBezTo>
                <a:cubicBezTo>
                  <a:pt x="3806515" y="6723123"/>
                  <a:pt x="3799923" y="6734978"/>
                  <a:pt x="3786402" y="6734644"/>
                </a:cubicBezTo>
                <a:cubicBezTo>
                  <a:pt x="3760289" y="6733976"/>
                  <a:pt x="3734599" y="6705256"/>
                  <a:pt x="3714824" y="6690145"/>
                </a:cubicBezTo>
                <a:cubicBezTo>
                  <a:pt x="3700796" y="6679375"/>
                  <a:pt x="3667245" y="6661592"/>
                  <a:pt x="3673498" y="6640220"/>
                </a:cubicBezTo>
                <a:cubicBezTo>
                  <a:pt x="3674998" y="6635148"/>
                  <a:pt x="3678912" y="6633358"/>
                  <a:pt x="3684023" y="6633579"/>
                </a:cubicBezTo>
                <a:close/>
                <a:moveTo>
                  <a:pt x="3727837" y="6612836"/>
                </a:moveTo>
                <a:cubicBezTo>
                  <a:pt x="3753527" y="6599813"/>
                  <a:pt x="3788768" y="6630535"/>
                  <a:pt x="3809387" y="6644394"/>
                </a:cubicBezTo>
                <a:cubicBezTo>
                  <a:pt x="3838374" y="6663764"/>
                  <a:pt x="3880205" y="6688058"/>
                  <a:pt x="3897698" y="6718280"/>
                </a:cubicBezTo>
                <a:cubicBezTo>
                  <a:pt x="3907416" y="6735061"/>
                  <a:pt x="3889670" y="6752010"/>
                  <a:pt x="3872685" y="6744746"/>
                </a:cubicBezTo>
                <a:cubicBezTo>
                  <a:pt x="3842937" y="6731972"/>
                  <a:pt x="3816740" y="6702167"/>
                  <a:pt x="3790796" y="6682799"/>
                </a:cubicBezTo>
                <a:cubicBezTo>
                  <a:pt x="3770175" y="6667437"/>
                  <a:pt x="3725133" y="6646148"/>
                  <a:pt x="3724626" y="6617262"/>
                </a:cubicBezTo>
                <a:cubicBezTo>
                  <a:pt x="3724626" y="6615341"/>
                  <a:pt x="3726231" y="6613672"/>
                  <a:pt x="3727837" y="6612836"/>
                </a:cubicBezTo>
                <a:close/>
                <a:moveTo>
                  <a:pt x="2058040" y="7220373"/>
                </a:moveTo>
                <a:cubicBezTo>
                  <a:pt x="2064462" y="7213360"/>
                  <a:pt x="2074688" y="7216782"/>
                  <a:pt x="2078153" y="7224631"/>
                </a:cubicBezTo>
                <a:cubicBezTo>
                  <a:pt x="2084913" y="7239908"/>
                  <a:pt x="2078322" y="7253601"/>
                  <a:pt x="2069026" y="7266624"/>
                </a:cubicBezTo>
                <a:cubicBezTo>
                  <a:pt x="2064715" y="7272719"/>
                  <a:pt x="2053306" y="7270715"/>
                  <a:pt x="2051363" y="7263618"/>
                </a:cubicBezTo>
                <a:cubicBezTo>
                  <a:pt x="2046968" y="7247506"/>
                  <a:pt x="2046292" y="7233063"/>
                  <a:pt x="2058040" y="7220373"/>
                </a:cubicBezTo>
                <a:close/>
                <a:moveTo>
                  <a:pt x="3457136" y="6681003"/>
                </a:moveTo>
                <a:cubicBezTo>
                  <a:pt x="3463010" y="6678895"/>
                  <a:pt x="3470510" y="6680085"/>
                  <a:pt x="3474229" y="6686054"/>
                </a:cubicBezTo>
                <a:cubicBezTo>
                  <a:pt x="3492398" y="6715274"/>
                  <a:pt x="3525017" y="6756267"/>
                  <a:pt x="3525101" y="6792417"/>
                </a:cubicBezTo>
                <a:cubicBezTo>
                  <a:pt x="3525101" y="6800347"/>
                  <a:pt x="3515046" y="6807779"/>
                  <a:pt x="3507693" y="6802351"/>
                </a:cubicBezTo>
                <a:cubicBezTo>
                  <a:pt x="3490116" y="6789411"/>
                  <a:pt x="3482762" y="6770542"/>
                  <a:pt x="3473468" y="6751341"/>
                </a:cubicBezTo>
                <a:cubicBezTo>
                  <a:pt x="3464679" y="6733141"/>
                  <a:pt x="3457073" y="6714523"/>
                  <a:pt x="3449806" y="6695739"/>
                </a:cubicBezTo>
                <a:cubicBezTo>
                  <a:pt x="3447017" y="6688517"/>
                  <a:pt x="3451263" y="6683111"/>
                  <a:pt x="3457136" y="6681003"/>
                </a:cubicBezTo>
                <a:close/>
                <a:moveTo>
                  <a:pt x="3134620" y="6719657"/>
                </a:moveTo>
                <a:cubicBezTo>
                  <a:pt x="3136849" y="6718133"/>
                  <a:pt x="3139701" y="6717736"/>
                  <a:pt x="3142448" y="6719531"/>
                </a:cubicBezTo>
                <a:cubicBezTo>
                  <a:pt x="3166194" y="6735061"/>
                  <a:pt x="3192223" y="6771294"/>
                  <a:pt x="3187322" y="6800931"/>
                </a:cubicBezTo>
                <a:cubicBezTo>
                  <a:pt x="3185631" y="6811034"/>
                  <a:pt x="3175913" y="6814791"/>
                  <a:pt x="3167208" y="6810115"/>
                </a:cubicBezTo>
                <a:cubicBezTo>
                  <a:pt x="3141771" y="6796340"/>
                  <a:pt x="3127996" y="6754263"/>
                  <a:pt x="3130532" y="6726545"/>
                </a:cubicBezTo>
                <a:cubicBezTo>
                  <a:pt x="3130786" y="6723831"/>
                  <a:pt x="3132392" y="6721180"/>
                  <a:pt x="3134620" y="6719657"/>
                </a:cubicBezTo>
                <a:close/>
                <a:moveTo>
                  <a:pt x="2007757" y="7119269"/>
                </a:moveTo>
                <a:cubicBezTo>
                  <a:pt x="2012910" y="7117097"/>
                  <a:pt x="2020094" y="7119017"/>
                  <a:pt x="2022207" y="7124611"/>
                </a:cubicBezTo>
                <a:cubicBezTo>
                  <a:pt x="2028376" y="7140724"/>
                  <a:pt x="2020178" y="7151411"/>
                  <a:pt x="2011812" y="7165353"/>
                </a:cubicBezTo>
                <a:cubicBezTo>
                  <a:pt x="2002769" y="7180464"/>
                  <a:pt x="1982573" y="7166105"/>
                  <a:pt x="1986628" y="7151829"/>
                </a:cubicBezTo>
                <a:cubicBezTo>
                  <a:pt x="1990855" y="7137051"/>
                  <a:pt x="1992882" y="7125447"/>
                  <a:pt x="2007757" y="7119269"/>
                </a:cubicBezTo>
                <a:close/>
                <a:moveTo>
                  <a:pt x="3758638" y="6390433"/>
                </a:moveTo>
                <a:cubicBezTo>
                  <a:pt x="3761984" y="6390013"/>
                  <a:pt x="3765571" y="6390968"/>
                  <a:pt x="3768824" y="6393932"/>
                </a:cubicBezTo>
                <a:cubicBezTo>
                  <a:pt x="3782007" y="6405955"/>
                  <a:pt x="3792318" y="6415389"/>
                  <a:pt x="3800853" y="6431084"/>
                </a:cubicBezTo>
                <a:cubicBezTo>
                  <a:pt x="3804571" y="6437763"/>
                  <a:pt x="3795529" y="6444859"/>
                  <a:pt x="3789275" y="6442020"/>
                </a:cubicBezTo>
                <a:cubicBezTo>
                  <a:pt x="3773388" y="6434840"/>
                  <a:pt x="3763416" y="6425909"/>
                  <a:pt x="3750485" y="6414219"/>
                </a:cubicBezTo>
                <a:cubicBezTo>
                  <a:pt x="3740725" y="6405328"/>
                  <a:pt x="3748600" y="6391693"/>
                  <a:pt x="3758638" y="6390433"/>
                </a:cubicBezTo>
                <a:close/>
                <a:moveTo>
                  <a:pt x="4486004" y="6086667"/>
                </a:moveTo>
                <a:cubicBezTo>
                  <a:pt x="4489426" y="6085154"/>
                  <a:pt x="4493525" y="6085029"/>
                  <a:pt x="4496608" y="6086866"/>
                </a:cubicBezTo>
                <a:cubicBezTo>
                  <a:pt x="4511313" y="6095466"/>
                  <a:pt x="4518328" y="6105818"/>
                  <a:pt x="4513596" y="6122097"/>
                </a:cubicBezTo>
                <a:cubicBezTo>
                  <a:pt x="4511990" y="6127608"/>
                  <a:pt x="4505313" y="6132366"/>
                  <a:pt x="4499398" y="6130196"/>
                </a:cubicBezTo>
                <a:cubicBezTo>
                  <a:pt x="4482242" y="6123851"/>
                  <a:pt x="4477594" y="6112329"/>
                  <a:pt x="4479455" y="6094797"/>
                </a:cubicBezTo>
                <a:cubicBezTo>
                  <a:pt x="4479835" y="6091082"/>
                  <a:pt x="4482581" y="6088181"/>
                  <a:pt x="4486004" y="6086667"/>
                </a:cubicBezTo>
                <a:close/>
                <a:moveTo>
                  <a:pt x="4589832" y="6031837"/>
                </a:moveTo>
                <a:cubicBezTo>
                  <a:pt x="4594891" y="6029405"/>
                  <a:pt x="4601525" y="6029677"/>
                  <a:pt x="4605709" y="6034102"/>
                </a:cubicBezTo>
                <a:cubicBezTo>
                  <a:pt x="4614075" y="6042868"/>
                  <a:pt x="4619906" y="6051719"/>
                  <a:pt x="4613821" y="6063156"/>
                </a:cubicBezTo>
                <a:cubicBezTo>
                  <a:pt x="4612553" y="6065576"/>
                  <a:pt x="4609850" y="6068081"/>
                  <a:pt x="4606807" y="6067998"/>
                </a:cubicBezTo>
                <a:cubicBezTo>
                  <a:pt x="4592102" y="6067497"/>
                  <a:pt x="4587792" y="6058982"/>
                  <a:pt x="4583398" y="6045789"/>
                </a:cubicBezTo>
                <a:cubicBezTo>
                  <a:pt x="4581286" y="6039403"/>
                  <a:pt x="4584772" y="6034269"/>
                  <a:pt x="4589832" y="6031837"/>
                </a:cubicBezTo>
                <a:close/>
                <a:moveTo>
                  <a:pt x="3655412" y="6382827"/>
                </a:moveTo>
                <a:cubicBezTo>
                  <a:pt x="3680680" y="6390425"/>
                  <a:pt x="3702652" y="6406371"/>
                  <a:pt x="3724625" y="6420480"/>
                </a:cubicBezTo>
                <a:cubicBezTo>
                  <a:pt x="3743470" y="6432586"/>
                  <a:pt x="3772203" y="6444775"/>
                  <a:pt x="3777696" y="6467901"/>
                </a:cubicBezTo>
                <a:cubicBezTo>
                  <a:pt x="3778963" y="6473328"/>
                  <a:pt x="3775583" y="6480842"/>
                  <a:pt x="3769414" y="6481593"/>
                </a:cubicBezTo>
                <a:cubicBezTo>
                  <a:pt x="3743976" y="6484766"/>
                  <a:pt x="3721920" y="6461974"/>
                  <a:pt x="3702568" y="6447781"/>
                </a:cubicBezTo>
                <a:cubicBezTo>
                  <a:pt x="3682287" y="6432837"/>
                  <a:pt x="3660567" y="6418393"/>
                  <a:pt x="3645018" y="6398356"/>
                </a:cubicBezTo>
                <a:cubicBezTo>
                  <a:pt x="3639948" y="6391760"/>
                  <a:pt x="3647131" y="6380323"/>
                  <a:pt x="3655412" y="6382827"/>
                </a:cubicBezTo>
                <a:close/>
                <a:moveTo>
                  <a:pt x="4519721" y="6047627"/>
                </a:moveTo>
                <a:cubicBezTo>
                  <a:pt x="4524538" y="6044204"/>
                  <a:pt x="4531638" y="6043703"/>
                  <a:pt x="4537088" y="6048629"/>
                </a:cubicBezTo>
                <a:cubicBezTo>
                  <a:pt x="4550017" y="6060234"/>
                  <a:pt x="4568439" y="6077265"/>
                  <a:pt x="4565143" y="6095799"/>
                </a:cubicBezTo>
                <a:cubicBezTo>
                  <a:pt x="4564299" y="6100726"/>
                  <a:pt x="4559904" y="6102896"/>
                  <a:pt x="4555256" y="6102645"/>
                </a:cubicBezTo>
                <a:cubicBezTo>
                  <a:pt x="4536496" y="6101643"/>
                  <a:pt x="4524073" y="6078935"/>
                  <a:pt x="4516044" y="6064158"/>
                </a:cubicBezTo>
                <a:cubicBezTo>
                  <a:pt x="4512369" y="6057395"/>
                  <a:pt x="4514905" y="6051050"/>
                  <a:pt x="4519721" y="6047627"/>
                </a:cubicBezTo>
                <a:close/>
                <a:moveTo>
                  <a:pt x="4388343" y="6090873"/>
                </a:moveTo>
                <a:cubicBezTo>
                  <a:pt x="4391881" y="6087742"/>
                  <a:pt x="4397142" y="6086364"/>
                  <a:pt x="4401790" y="6088452"/>
                </a:cubicBezTo>
                <a:cubicBezTo>
                  <a:pt x="4418945" y="6096216"/>
                  <a:pt x="4447172" y="6114833"/>
                  <a:pt x="4446326" y="6135872"/>
                </a:cubicBezTo>
                <a:cubicBezTo>
                  <a:pt x="4446074" y="6142300"/>
                  <a:pt x="4441932" y="6147894"/>
                  <a:pt x="4435086" y="6148312"/>
                </a:cubicBezTo>
                <a:cubicBezTo>
                  <a:pt x="4412608" y="6149731"/>
                  <a:pt x="4393508" y="6121930"/>
                  <a:pt x="4385226" y="6103813"/>
                </a:cubicBezTo>
                <a:cubicBezTo>
                  <a:pt x="4382987" y="6098887"/>
                  <a:pt x="4384804" y="6094003"/>
                  <a:pt x="4388343" y="6090873"/>
                </a:cubicBezTo>
                <a:close/>
                <a:moveTo>
                  <a:pt x="4304098" y="6120928"/>
                </a:moveTo>
                <a:cubicBezTo>
                  <a:pt x="4322183" y="6117172"/>
                  <a:pt x="4334858" y="6131781"/>
                  <a:pt x="4343733" y="6145807"/>
                </a:cubicBezTo>
                <a:cubicBezTo>
                  <a:pt x="4346944" y="6150817"/>
                  <a:pt x="4346607" y="6157579"/>
                  <a:pt x="4343733" y="6162505"/>
                </a:cubicBezTo>
                <a:cubicBezTo>
                  <a:pt x="4342972" y="6163842"/>
                  <a:pt x="4342211" y="6165094"/>
                  <a:pt x="4341451" y="6166430"/>
                </a:cubicBezTo>
                <a:cubicBezTo>
                  <a:pt x="4338916" y="6170771"/>
                  <a:pt x="4333253" y="6172440"/>
                  <a:pt x="4328521" y="6171272"/>
                </a:cubicBezTo>
                <a:cubicBezTo>
                  <a:pt x="4311619" y="6166931"/>
                  <a:pt x="4300127" y="6144722"/>
                  <a:pt x="4298183" y="6128609"/>
                </a:cubicBezTo>
                <a:cubicBezTo>
                  <a:pt x="4297761" y="6125354"/>
                  <a:pt x="4300971" y="6121597"/>
                  <a:pt x="4304098" y="6120928"/>
                </a:cubicBezTo>
                <a:close/>
                <a:moveTo>
                  <a:pt x="2891195" y="6659379"/>
                </a:moveTo>
                <a:cubicBezTo>
                  <a:pt x="2894522" y="6657125"/>
                  <a:pt x="2898557" y="6656122"/>
                  <a:pt x="2902613" y="6657667"/>
                </a:cubicBezTo>
                <a:cubicBezTo>
                  <a:pt x="2925261" y="6666350"/>
                  <a:pt x="2937430" y="6698577"/>
                  <a:pt x="2935148" y="6721870"/>
                </a:cubicBezTo>
                <a:cubicBezTo>
                  <a:pt x="2934219" y="6730970"/>
                  <a:pt x="2923909" y="6739069"/>
                  <a:pt x="2915036" y="6732889"/>
                </a:cubicBezTo>
                <a:cubicBezTo>
                  <a:pt x="2897711" y="6720868"/>
                  <a:pt x="2876501" y="6690311"/>
                  <a:pt x="2884022" y="6668604"/>
                </a:cubicBezTo>
                <a:cubicBezTo>
                  <a:pt x="2885247" y="6665140"/>
                  <a:pt x="2887867" y="6661633"/>
                  <a:pt x="2891195" y="6659379"/>
                </a:cubicBezTo>
                <a:close/>
                <a:moveTo>
                  <a:pt x="3568285" y="6393515"/>
                </a:moveTo>
                <a:cubicBezTo>
                  <a:pt x="3590849" y="6388171"/>
                  <a:pt x="3612652" y="6406622"/>
                  <a:pt x="3630905" y="6417976"/>
                </a:cubicBezTo>
                <a:cubicBezTo>
                  <a:pt x="3652793" y="6431584"/>
                  <a:pt x="3687358" y="6445861"/>
                  <a:pt x="3692682" y="6472827"/>
                </a:cubicBezTo>
                <a:cubicBezTo>
                  <a:pt x="3694034" y="6479757"/>
                  <a:pt x="3687864" y="6485016"/>
                  <a:pt x="3681780" y="6486184"/>
                </a:cubicBezTo>
                <a:cubicBezTo>
                  <a:pt x="3657273" y="6490943"/>
                  <a:pt x="3632511" y="6466482"/>
                  <a:pt x="3613920" y="6453375"/>
                </a:cubicBezTo>
                <a:cubicBezTo>
                  <a:pt x="3595413" y="6440518"/>
                  <a:pt x="3566089" y="6425740"/>
                  <a:pt x="3562539" y="6401863"/>
                </a:cubicBezTo>
                <a:cubicBezTo>
                  <a:pt x="3562031" y="6398440"/>
                  <a:pt x="3564989" y="6394265"/>
                  <a:pt x="3568285" y="6393515"/>
                </a:cubicBezTo>
                <a:close/>
                <a:moveTo>
                  <a:pt x="4241991" y="6122594"/>
                </a:moveTo>
                <a:cubicBezTo>
                  <a:pt x="4245778" y="6122338"/>
                  <a:pt x="4249782" y="6123747"/>
                  <a:pt x="4253479" y="6127525"/>
                </a:cubicBezTo>
                <a:cubicBezTo>
                  <a:pt x="4267929" y="6142218"/>
                  <a:pt x="4288972" y="6156077"/>
                  <a:pt x="4295394" y="6176197"/>
                </a:cubicBezTo>
                <a:cubicBezTo>
                  <a:pt x="4297592" y="6183126"/>
                  <a:pt x="4294127" y="6192728"/>
                  <a:pt x="4285507" y="6193062"/>
                </a:cubicBezTo>
                <a:cubicBezTo>
                  <a:pt x="4259056" y="6194230"/>
                  <a:pt x="4239873" y="6172106"/>
                  <a:pt x="4227873" y="6150817"/>
                </a:cubicBezTo>
                <a:cubicBezTo>
                  <a:pt x="4221218" y="6139108"/>
                  <a:pt x="4230630" y="6123361"/>
                  <a:pt x="4241991" y="6122594"/>
                </a:cubicBezTo>
                <a:close/>
                <a:moveTo>
                  <a:pt x="3472327" y="6410910"/>
                </a:moveTo>
                <a:cubicBezTo>
                  <a:pt x="3474598" y="6409371"/>
                  <a:pt x="3477587" y="6408625"/>
                  <a:pt x="3481327" y="6409126"/>
                </a:cubicBezTo>
                <a:cubicBezTo>
                  <a:pt x="3506595" y="6412633"/>
                  <a:pt x="3530257" y="6427660"/>
                  <a:pt x="3552229" y="6439765"/>
                </a:cubicBezTo>
                <a:cubicBezTo>
                  <a:pt x="3575976" y="6452790"/>
                  <a:pt x="3599215" y="6466565"/>
                  <a:pt x="3622878" y="6479756"/>
                </a:cubicBezTo>
                <a:cubicBezTo>
                  <a:pt x="3648990" y="6494366"/>
                  <a:pt x="3621525" y="6533438"/>
                  <a:pt x="3595581" y="6517743"/>
                </a:cubicBezTo>
                <a:cubicBezTo>
                  <a:pt x="3573863" y="6504552"/>
                  <a:pt x="3551976" y="6491611"/>
                  <a:pt x="3530173" y="6478503"/>
                </a:cubicBezTo>
                <a:cubicBezTo>
                  <a:pt x="3509975" y="6466315"/>
                  <a:pt x="3484200" y="6453040"/>
                  <a:pt x="3469919" y="6434088"/>
                </a:cubicBezTo>
                <a:cubicBezTo>
                  <a:pt x="3470086" y="6434005"/>
                  <a:pt x="3470256" y="6433921"/>
                  <a:pt x="3470425" y="6433921"/>
                </a:cubicBezTo>
                <a:cubicBezTo>
                  <a:pt x="3465166" y="6427284"/>
                  <a:pt x="3465514" y="6415528"/>
                  <a:pt x="3472327" y="6410910"/>
                </a:cubicBezTo>
                <a:close/>
                <a:moveTo>
                  <a:pt x="4652462" y="5919714"/>
                </a:moveTo>
                <a:cubicBezTo>
                  <a:pt x="4656773" y="5917324"/>
                  <a:pt x="4662456" y="5917052"/>
                  <a:pt x="4666555" y="5920141"/>
                </a:cubicBezTo>
                <a:cubicBezTo>
                  <a:pt x="4689794" y="5937507"/>
                  <a:pt x="4718781" y="5974158"/>
                  <a:pt x="4722161" y="6003211"/>
                </a:cubicBezTo>
                <a:cubicBezTo>
                  <a:pt x="4723090" y="6011559"/>
                  <a:pt x="4713963" y="6021579"/>
                  <a:pt x="4705007" y="6016652"/>
                </a:cubicBezTo>
                <a:cubicBezTo>
                  <a:pt x="4677203" y="6001458"/>
                  <a:pt x="4654047" y="5962052"/>
                  <a:pt x="4646611" y="5931996"/>
                </a:cubicBezTo>
                <a:cubicBezTo>
                  <a:pt x="4645216" y="5926612"/>
                  <a:pt x="4648152" y="5922104"/>
                  <a:pt x="4652462" y="5919714"/>
                </a:cubicBezTo>
                <a:close/>
                <a:moveTo>
                  <a:pt x="4590223" y="5924307"/>
                </a:moveTo>
                <a:cubicBezTo>
                  <a:pt x="4593391" y="5921646"/>
                  <a:pt x="4597596" y="5920352"/>
                  <a:pt x="4601737" y="5921897"/>
                </a:cubicBezTo>
                <a:cubicBezTo>
                  <a:pt x="4618046" y="5928075"/>
                  <a:pt x="4626244" y="5939095"/>
                  <a:pt x="4634189" y="5954289"/>
                </a:cubicBezTo>
                <a:cubicBezTo>
                  <a:pt x="4637399" y="5960383"/>
                  <a:pt x="4640442" y="5966561"/>
                  <a:pt x="4642808" y="5973074"/>
                </a:cubicBezTo>
                <a:cubicBezTo>
                  <a:pt x="4643907" y="5976163"/>
                  <a:pt x="4644920" y="5979169"/>
                  <a:pt x="4645935" y="5982258"/>
                </a:cubicBezTo>
                <a:cubicBezTo>
                  <a:pt x="4648724" y="5991607"/>
                  <a:pt x="4646865" y="6000708"/>
                  <a:pt x="4640442" y="6009723"/>
                </a:cubicBezTo>
                <a:cubicBezTo>
                  <a:pt x="4641033" y="6011311"/>
                  <a:pt x="4634103" y="6012812"/>
                  <a:pt x="4633596" y="6012897"/>
                </a:cubicBezTo>
                <a:cubicBezTo>
                  <a:pt x="4633004" y="6012980"/>
                  <a:pt x="4632497" y="6013064"/>
                  <a:pt x="4631907" y="6013064"/>
                </a:cubicBezTo>
                <a:cubicBezTo>
                  <a:pt x="4625737" y="6013565"/>
                  <a:pt x="4619567" y="6010725"/>
                  <a:pt x="4616102" y="6005717"/>
                </a:cubicBezTo>
                <a:cubicBezTo>
                  <a:pt x="4602751" y="5986347"/>
                  <a:pt x="4585089" y="5958797"/>
                  <a:pt x="4584920" y="5934920"/>
                </a:cubicBezTo>
                <a:cubicBezTo>
                  <a:pt x="4584920" y="5930996"/>
                  <a:pt x="4587053" y="5926968"/>
                  <a:pt x="4590223" y="5924307"/>
                </a:cubicBezTo>
                <a:close/>
                <a:moveTo>
                  <a:pt x="5040205" y="5748424"/>
                </a:moveTo>
                <a:cubicBezTo>
                  <a:pt x="5116223" y="5721343"/>
                  <a:pt x="5208379" y="5705017"/>
                  <a:pt x="5276957" y="5718604"/>
                </a:cubicBezTo>
                <a:cubicBezTo>
                  <a:pt x="5287775" y="5720691"/>
                  <a:pt x="5292846" y="5738558"/>
                  <a:pt x="5279999" y="5742063"/>
                </a:cubicBezTo>
                <a:cubicBezTo>
                  <a:pt x="5233605" y="5754837"/>
                  <a:pt x="5184336" y="5753084"/>
                  <a:pt x="5136758" y="5761100"/>
                </a:cubicBezTo>
                <a:cubicBezTo>
                  <a:pt x="5082504" y="5770282"/>
                  <a:pt x="5030615" y="5787648"/>
                  <a:pt x="4976868" y="5798585"/>
                </a:cubicBezTo>
                <a:cubicBezTo>
                  <a:pt x="4964024" y="5801256"/>
                  <a:pt x="4961067" y="5783641"/>
                  <a:pt x="4971037" y="5778381"/>
                </a:cubicBezTo>
                <a:cubicBezTo>
                  <a:pt x="4991320" y="5767673"/>
                  <a:pt x="5014865" y="5757452"/>
                  <a:pt x="5040205" y="5748424"/>
                </a:cubicBezTo>
                <a:close/>
                <a:moveTo>
                  <a:pt x="3536000" y="6327466"/>
                </a:moveTo>
                <a:cubicBezTo>
                  <a:pt x="3583829" y="6310763"/>
                  <a:pt x="3639336" y="6301574"/>
                  <a:pt x="3684907" y="6313283"/>
                </a:cubicBezTo>
                <a:cubicBezTo>
                  <a:pt x="3703245" y="6318043"/>
                  <a:pt x="3699780" y="6344842"/>
                  <a:pt x="3682625" y="6348264"/>
                </a:cubicBezTo>
                <a:cubicBezTo>
                  <a:pt x="3652793" y="6354276"/>
                  <a:pt x="3621440" y="6351103"/>
                  <a:pt x="3591103" y="6355361"/>
                </a:cubicBezTo>
                <a:cubicBezTo>
                  <a:pt x="3560257" y="6359703"/>
                  <a:pt x="3529074" y="6366299"/>
                  <a:pt x="3498820" y="6373228"/>
                </a:cubicBezTo>
                <a:cubicBezTo>
                  <a:pt x="3482171" y="6377067"/>
                  <a:pt x="3477945" y="6352941"/>
                  <a:pt x="3491382" y="6346177"/>
                </a:cubicBezTo>
                <a:cubicBezTo>
                  <a:pt x="3504967" y="6339436"/>
                  <a:pt x="3520058" y="6333033"/>
                  <a:pt x="3536000" y="6327466"/>
                </a:cubicBezTo>
                <a:close/>
                <a:moveTo>
                  <a:pt x="4107110" y="6094547"/>
                </a:moveTo>
                <a:cubicBezTo>
                  <a:pt x="4112519" y="6091624"/>
                  <a:pt x="4119955" y="6093545"/>
                  <a:pt x="4124602" y="6096802"/>
                </a:cubicBezTo>
                <a:cubicBezTo>
                  <a:pt x="4142434" y="6109158"/>
                  <a:pt x="4169984" y="6125938"/>
                  <a:pt x="4170068" y="6149898"/>
                </a:cubicBezTo>
                <a:cubicBezTo>
                  <a:pt x="4170151" y="6156662"/>
                  <a:pt x="4165166" y="6161002"/>
                  <a:pt x="4158744" y="6161838"/>
                </a:cubicBezTo>
                <a:cubicBezTo>
                  <a:pt x="4134997" y="6164927"/>
                  <a:pt x="4113617" y="6137542"/>
                  <a:pt x="4099758" y="6121764"/>
                </a:cubicBezTo>
                <a:cubicBezTo>
                  <a:pt x="4095871" y="6117338"/>
                  <a:pt x="4094771" y="6109574"/>
                  <a:pt x="4097307" y="6104315"/>
                </a:cubicBezTo>
                <a:cubicBezTo>
                  <a:pt x="4097897" y="6103063"/>
                  <a:pt x="4098574" y="6101728"/>
                  <a:pt x="4099165" y="6100475"/>
                </a:cubicBezTo>
                <a:cubicBezTo>
                  <a:pt x="4100518" y="6097636"/>
                  <a:pt x="4104658" y="6095883"/>
                  <a:pt x="4107110" y="6094547"/>
                </a:cubicBezTo>
                <a:close/>
                <a:moveTo>
                  <a:pt x="975774" y="7294133"/>
                </a:moveTo>
                <a:cubicBezTo>
                  <a:pt x="979335" y="7293924"/>
                  <a:pt x="982968" y="7295552"/>
                  <a:pt x="984532" y="7299184"/>
                </a:cubicBezTo>
                <a:cubicBezTo>
                  <a:pt x="991884" y="7316215"/>
                  <a:pt x="991545" y="7333664"/>
                  <a:pt x="992221" y="7352032"/>
                </a:cubicBezTo>
                <a:cubicBezTo>
                  <a:pt x="992898" y="7370064"/>
                  <a:pt x="964587" y="7373905"/>
                  <a:pt x="963910" y="7355788"/>
                </a:cubicBezTo>
                <a:cubicBezTo>
                  <a:pt x="963235" y="7336753"/>
                  <a:pt x="961291" y="7318385"/>
                  <a:pt x="967460" y="7300102"/>
                </a:cubicBezTo>
                <a:cubicBezTo>
                  <a:pt x="968729" y="7296387"/>
                  <a:pt x="972214" y="7294342"/>
                  <a:pt x="975774" y="7294133"/>
                </a:cubicBezTo>
                <a:close/>
                <a:moveTo>
                  <a:pt x="4575033" y="5888573"/>
                </a:moveTo>
                <a:cubicBezTo>
                  <a:pt x="4584730" y="5882906"/>
                  <a:pt x="4598779" y="5883282"/>
                  <a:pt x="4599117" y="5898268"/>
                </a:cubicBezTo>
                <a:cubicBezTo>
                  <a:pt x="4599201" y="5901274"/>
                  <a:pt x="4599201" y="5904196"/>
                  <a:pt x="4599286" y="5907202"/>
                </a:cubicBezTo>
                <a:cubicBezTo>
                  <a:pt x="4599455" y="5916051"/>
                  <a:pt x="4589821" y="5921980"/>
                  <a:pt x="4581878" y="5917721"/>
                </a:cubicBezTo>
                <a:cubicBezTo>
                  <a:pt x="4580273" y="5916885"/>
                  <a:pt x="4578666" y="5915968"/>
                  <a:pt x="4577061" y="5915133"/>
                </a:cubicBezTo>
                <a:cubicBezTo>
                  <a:pt x="4559991" y="5905949"/>
                  <a:pt x="4565336" y="5894240"/>
                  <a:pt x="4575033" y="5888573"/>
                </a:cubicBezTo>
                <a:close/>
                <a:moveTo>
                  <a:pt x="3994883" y="6095329"/>
                </a:moveTo>
                <a:cubicBezTo>
                  <a:pt x="3997440" y="6093315"/>
                  <a:pt x="4001053" y="6092376"/>
                  <a:pt x="4004095" y="6093211"/>
                </a:cubicBezTo>
                <a:cubicBezTo>
                  <a:pt x="4021081" y="6097885"/>
                  <a:pt x="4036209" y="6107738"/>
                  <a:pt x="4038489" y="6125687"/>
                </a:cubicBezTo>
                <a:cubicBezTo>
                  <a:pt x="4039166" y="6131447"/>
                  <a:pt x="4032743" y="6137626"/>
                  <a:pt x="4026996" y="6137209"/>
                </a:cubicBezTo>
                <a:cubicBezTo>
                  <a:pt x="4008320" y="6135873"/>
                  <a:pt x="3997757" y="6120511"/>
                  <a:pt x="3992010" y="6103897"/>
                </a:cubicBezTo>
                <a:cubicBezTo>
                  <a:pt x="3990827" y="6100433"/>
                  <a:pt x="3992327" y="6097344"/>
                  <a:pt x="3994883" y="6095329"/>
                </a:cubicBezTo>
                <a:close/>
                <a:moveTo>
                  <a:pt x="4503887" y="5896138"/>
                </a:moveTo>
                <a:cubicBezTo>
                  <a:pt x="4507510" y="5893634"/>
                  <a:pt x="4512327" y="5893008"/>
                  <a:pt x="4516044" y="5896181"/>
                </a:cubicBezTo>
                <a:cubicBezTo>
                  <a:pt x="4544863" y="5921560"/>
                  <a:pt x="4577229" y="5963053"/>
                  <a:pt x="4582131" y="6002460"/>
                </a:cubicBezTo>
                <a:cubicBezTo>
                  <a:pt x="4583399" y="6012394"/>
                  <a:pt x="4573004" y="6024667"/>
                  <a:pt x="4562440" y="6016986"/>
                </a:cubicBezTo>
                <a:cubicBezTo>
                  <a:pt x="4529059" y="5992525"/>
                  <a:pt x="4508271" y="5946441"/>
                  <a:pt x="4498891" y="5907368"/>
                </a:cubicBezTo>
                <a:cubicBezTo>
                  <a:pt x="4497834" y="5903026"/>
                  <a:pt x="4500264" y="5898643"/>
                  <a:pt x="4503887" y="5896138"/>
                </a:cubicBezTo>
                <a:close/>
                <a:moveTo>
                  <a:pt x="2878793" y="6518682"/>
                </a:moveTo>
                <a:cubicBezTo>
                  <a:pt x="2882331" y="6517660"/>
                  <a:pt x="2886303" y="6518161"/>
                  <a:pt x="2889683" y="6520581"/>
                </a:cubicBezTo>
                <a:cubicBezTo>
                  <a:pt x="2908783" y="6534441"/>
                  <a:pt x="2914697" y="6568586"/>
                  <a:pt x="2911064" y="6590627"/>
                </a:cubicBezTo>
                <a:cubicBezTo>
                  <a:pt x="2909458" y="6600730"/>
                  <a:pt x="2896106" y="6607659"/>
                  <a:pt x="2888501" y="6598225"/>
                </a:cubicBezTo>
                <a:cubicBezTo>
                  <a:pt x="2874219" y="6580693"/>
                  <a:pt x="2860613" y="6547632"/>
                  <a:pt x="2870500" y="6525924"/>
                </a:cubicBezTo>
                <a:cubicBezTo>
                  <a:pt x="2872148" y="6522251"/>
                  <a:pt x="2875254" y="6519705"/>
                  <a:pt x="2878793" y="6518682"/>
                </a:cubicBezTo>
                <a:close/>
                <a:moveTo>
                  <a:pt x="2834132" y="6529621"/>
                </a:moveTo>
                <a:cubicBezTo>
                  <a:pt x="2838410" y="6529015"/>
                  <a:pt x="2842952" y="6530894"/>
                  <a:pt x="2845065" y="6535861"/>
                </a:cubicBezTo>
                <a:cubicBezTo>
                  <a:pt x="2859346" y="6569674"/>
                  <a:pt x="2861712" y="6606909"/>
                  <a:pt x="2868473" y="6642809"/>
                </a:cubicBezTo>
                <a:cubicBezTo>
                  <a:pt x="2876080" y="6683050"/>
                  <a:pt x="2885797" y="6722873"/>
                  <a:pt x="2893742" y="6762947"/>
                </a:cubicBezTo>
                <a:cubicBezTo>
                  <a:pt x="2895768" y="6773467"/>
                  <a:pt x="2881065" y="6774802"/>
                  <a:pt x="2876925" y="6766955"/>
                </a:cubicBezTo>
                <a:cubicBezTo>
                  <a:pt x="2842952" y="6703254"/>
                  <a:pt x="2809402" y="6611251"/>
                  <a:pt x="2824783" y="6538283"/>
                </a:cubicBezTo>
                <a:cubicBezTo>
                  <a:pt x="2825839" y="6533315"/>
                  <a:pt x="2829853" y="6530226"/>
                  <a:pt x="2834132" y="6529621"/>
                </a:cubicBezTo>
                <a:close/>
                <a:moveTo>
                  <a:pt x="4448915" y="5903841"/>
                </a:moveTo>
                <a:cubicBezTo>
                  <a:pt x="4452749" y="5902046"/>
                  <a:pt x="4457524" y="5902400"/>
                  <a:pt x="4461707" y="5905948"/>
                </a:cubicBezTo>
                <a:cubicBezTo>
                  <a:pt x="4479538" y="5921060"/>
                  <a:pt x="4487397" y="5941932"/>
                  <a:pt x="4497791" y="5962137"/>
                </a:cubicBezTo>
                <a:cubicBezTo>
                  <a:pt x="4507004" y="5980085"/>
                  <a:pt x="4520524" y="5997117"/>
                  <a:pt x="4518918" y="6017905"/>
                </a:cubicBezTo>
                <a:cubicBezTo>
                  <a:pt x="4518327" y="6025669"/>
                  <a:pt x="4508355" y="6029427"/>
                  <a:pt x="4501679" y="6026588"/>
                </a:cubicBezTo>
                <a:cubicBezTo>
                  <a:pt x="4482326" y="6019324"/>
                  <a:pt x="4472946" y="5998285"/>
                  <a:pt x="4463312" y="5981254"/>
                </a:cubicBezTo>
                <a:cubicBezTo>
                  <a:pt x="4451482" y="5960215"/>
                  <a:pt x="4439736" y="5939427"/>
                  <a:pt x="4441762" y="5914632"/>
                </a:cubicBezTo>
                <a:cubicBezTo>
                  <a:pt x="4442185" y="5909581"/>
                  <a:pt x="4445080" y="5905636"/>
                  <a:pt x="4448915" y="5903841"/>
                </a:cubicBezTo>
                <a:close/>
                <a:moveTo>
                  <a:pt x="4350949" y="5911981"/>
                </a:moveTo>
                <a:cubicBezTo>
                  <a:pt x="4356156" y="5908642"/>
                  <a:pt x="4363339" y="5908371"/>
                  <a:pt x="4369423" y="5913212"/>
                </a:cubicBezTo>
                <a:cubicBezTo>
                  <a:pt x="4394100" y="5933083"/>
                  <a:pt x="4410917" y="5963472"/>
                  <a:pt x="4431453" y="5987517"/>
                </a:cubicBezTo>
                <a:cubicBezTo>
                  <a:pt x="4446241" y="6004883"/>
                  <a:pt x="4473453" y="6025253"/>
                  <a:pt x="4467791" y="6050216"/>
                </a:cubicBezTo>
                <a:cubicBezTo>
                  <a:pt x="4466693" y="6054975"/>
                  <a:pt x="4463566" y="6058314"/>
                  <a:pt x="4458581" y="6059149"/>
                </a:cubicBezTo>
                <a:cubicBezTo>
                  <a:pt x="4431792" y="6063574"/>
                  <a:pt x="4412861" y="6033936"/>
                  <a:pt x="4398240" y="6015651"/>
                </a:cubicBezTo>
                <a:cubicBezTo>
                  <a:pt x="4377790" y="5990105"/>
                  <a:pt x="4352184" y="5961385"/>
                  <a:pt x="4344326" y="5929159"/>
                </a:cubicBezTo>
                <a:cubicBezTo>
                  <a:pt x="4342508" y="5921728"/>
                  <a:pt x="4345741" y="5915321"/>
                  <a:pt x="4350949" y="5911981"/>
                </a:cubicBezTo>
                <a:close/>
                <a:moveTo>
                  <a:pt x="4486151" y="5833743"/>
                </a:moveTo>
                <a:cubicBezTo>
                  <a:pt x="4489975" y="5832021"/>
                  <a:pt x="4494666" y="5832438"/>
                  <a:pt x="4498637" y="5836070"/>
                </a:cubicBezTo>
                <a:cubicBezTo>
                  <a:pt x="4510468" y="5846840"/>
                  <a:pt x="4515538" y="5856775"/>
                  <a:pt x="4508187" y="5871218"/>
                </a:cubicBezTo>
                <a:cubicBezTo>
                  <a:pt x="4505481" y="5876477"/>
                  <a:pt x="4499735" y="5877730"/>
                  <a:pt x="4494496" y="5875810"/>
                </a:cubicBezTo>
                <a:cubicBezTo>
                  <a:pt x="4480045" y="5870467"/>
                  <a:pt x="4477257" y="5858527"/>
                  <a:pt x="4478862" y="5844252"/>
                </a:cubicBezTo>
                <a:cubicBezTo>
                  <a:pt x="4479369" y="5839326"/>
                  <a:pt x="4482327" y="5835465"/>
                  <a:pt x="4486151" y="5833743"/>
                </a:cubicBezTo>
                <a:close/>
                <a:moveTo>
                  <a:pt x="714052" y="7264317"/>
                </a:moveTo>
                <a:cubicBezTo>
                  <a:pt x="719682" y="7262095"/>
                  <a:pt x="726527" y="7262992"/>
                  <a:pt x="730414" y="7268794"/>
                </a:cubicBezTo>
                <a:cubicBezTo>
                  <a:pt x="738527" y="7281235"/>
                  <a:pt x="740809" y="7294760"/>
                  <a:pt x="742075" y="7309369"/>
                </a:cubicBezTo>
                <a:cubicBezTo>
                  <a:pt x="742922" y="7319555"/>
                  <a:pt x="729401" y="7325483"/>
                  <a:pt x="723062" y="7316800"/>
                </a:cubicBezTo>
                <a:cubicBezTo>
                  <a:pt x="714442" y="7304945"/>
                  <a:pt x="707090" y="7293090"/>
                  <a:pt x="704978" y="7278562"/>
                </a:cubicBezTo>
                <a:cubicBezTo>
                  <a:pt x="704006" y="7271883"/>
                  <a:pt x="708421" y="7266540"/>
                  <a:pt x="714052" y="7264317"/>
                </a:cubicBezTo>
                <a:close/>
                <a:moveTo>
                  <a:pt x="4402879" y="5833565"/>
                </a:moveTo>
                <a:cubicBezTo>
                  <a:pt x="4410241" y="5827721"/>
                  <a:pt x="4420763" y="5826635"/>
                  <a:pt x="4428665" y="5835819"/>
                </a:cubicBezTo>
                <a:cubicBezTo>
                  <a:pt x="4438806" y="5847591"/>
                  <a:pt x="4447257" y="5860615"/>
                  <a:pt x="4456214" y="5873222"/>
                </a:cubicBezTo>
                <a:cubicBezTo>
                  <a:pt x="4473116" y="5896933"/>
                  <a:pt x="4433227" y="5922397"/>
                  <a:pt x="4418101" y="5897600"/>
                </a:cubicBezTo>
                <a:cubicBezTo>
                  <a:pt x="4410579" y="5885244"/>
                  <a:pt x="4402467" y="5872971"/>
                  <a:pt x="4396045" y="5859864"/>
                </a:cubicBezTo>
                <a:cubicBezTo>
                  <a:pt x="4391312" y="5850012"/>
                  <a:pt x="4395517" y="5839409"/>
                  <a:pt x="4402879" y="5833565"/>
                </a:cubicBezTo>
                <a:close/>
                <a:moveTo>
                  <a:pt x="946817" y="7155169"/>
                </a:moveTo>
                <a:cubicBezTo>
                  <a:pt x="950620" y="7153958"/>
                  <a:pt x="954951" y="7154584"/>
                  <a:pt x="958163" y="7157840"/>
                </a:cubicBezTo>
                <a:cubicBezTo>
                  <a:pt x="973966" y="7173953"/>
                  <a:pt x="975656" y="7196245"/>
                  <a:pt x="979205" y="7217534"/>
                </a:cubicBezTo>
                <a:cubicBezTo>
                  <a:pt x="982417" y="7236569"/>
                  <a:pt x="956642" y="7243081"/>
                  <a:pt x="949965" y="7225048"/>
                </a:cubicBezTo>
                <a:cubicBezTo>
                  <a:pt x="942697" y="7205429"/>
                  <a:pt x="932895" y="7184473"/>
                  <a:pt x="938642" y="7163517"/>
                </a:cubicBezTo>
                <a:cubicBezTo>
                  <a:pt x="939741" y="7159427"/>
                  <a:pt x="943014" y="7156380"/>
                  <a:pt x="946817" y="7155169"/>
                </a:cubicBezTo>
                <a:close/>
                <a:moveTo>
                  <a:pt x="861519" y="7185997"/>
                </a:moveTo>
                <a:cubicBezTo>
                  <a:pt x="864973" y="7184869"/>
                  <a:pt x="868966" y="7185349"/>
                  <a:pt x="871544" y="7187980"/>
                </a:cubicBezTo>
                <a:cubicBezTo>
                  <a:pt x="893009" y="7209352"/>
                  <a:pt x="894530" y="7241662"/>
                  <a:pt x="876615" y="7265707"/>
                </a:cubicBezTo>
                <a:cubicBezTo>
                  <a:pt x="872727" y="7270883"/>
                  <a:pt x="864530" y="7267710"/>
                  <a:pt x="862754" y="7262450"/>
                </a:cubicBezTo>
                <a:cubicBezTo>
                  <a:pt x="855486" y="7240494"/>
                  <a:pt x="852360" y="7216699"/>
                  <a:pt x="854727" y="7193657"/>
                </a:cubicBezTo>
                <a:cubicBezTo>
                  <a:pt x="855150" y="7189858"/>
                  <a:pt x="858065" y="7187124"/>
                  <a:pt x="861519" y="7185997"/>
                </a:cubicBezTo>
                <a:close/>
                <a:moveTo>
                  <a:pt x="558187" y="7294510"/>
                </a:moveTo>
                <a:lnTo>
                  <a:pt x="558193" y="7294518"/>
                </a:lnTo>
                <a:lnTo>
                  <a:pt x="558187" y="7294926"/>
                </a:lnTo>
                <a:cubicBezTo>
                  <a:pt x="558187" y="7294760"/>
                  <a:pt x="558187" y="7294677"/>
                  <a:pt x="558187" y="7294510"/>
                </a:cubicBezTo>
                <a:close/>
                <a:moveTo>
                  <a:pt x="2811819" y="6417924"/>
                </a:moveTo>
                <a:cubicBezTo>
                  <a:pt x="2815210" y="6418185"/>
                  <a:pt x="2818654" y="6420021"/>
                  <a:pt x="2820387" y="6422734"/>
                </a:cubicBezTo>
                <a:cubicBezTo>
                  <a:pt x="2830950" y="6439098"/>
                  <a:pt x="2829176" y="6457381"/>
                  <a:pt x="2827063" y="6476000"/>
                </a:cubicBezTo>
                <a:cubicBezTo>
                  <a:pt x="2825711" y="6487771"/>
                  <a:pt x="2807373" y="6487020"/>
                  <a:pt x="2804415" y="6476668"/>
                </a:cubicBezTo>
                <a:cubicBezTo>
                  <a:pt x="2799260" y="6457967"/>
                  <a:pt x="2795627" y="6440935"/>
                  <a:pt x="2803569" y="6422568"/>
                </a:cubicBezTo>
                <a:cubicBezTo>
                  <a:pt x="2805091" y="6418978"/>
                  <a:pt x="2808428" y="6417663"/>
                  <a:pt x="2811819" y="6417924"/>
                </a:cubicBezTo>
                <a:close/>
                <a:moveTo>
                  <a:pt x="3858826" y="6012396"/>
                </a:moveTo>
                <a:cubicBezTo>
                  <a:pt x="3888150" y="6008305"/>
                  <a:pt x="3916882" y="6053138"/>
                  <a:pt x="3910628" y="6078769"/>
                </a:cubicBezTo>
                <a:cubicBezTo>
                  <a:pt x="3908854" y="6086282"/>
                  <a:pt x="3900319" y="6089622"/>
                  <a:pt x="3893559" y="6086199"/>
                </a:cubicBezTo>
                <a:cubicBezTo>
                  <a:pt x="3880036" y="6079436"/>
                  <a:pt x="3874713" y="6069084"/>
                  <a:pt x="3866347" y="6057062"/>
                </a:cubicBezTo>
                <a:cubicBezTo>
                  <a:pt x="3857642" y="6044538"/>
                  <a:pt x="3848432" y="6036607"/>
                  <a:pt x="3849614" y="6021330"/>
                </a:cubicBezTo>
                <a:cubicBezTo>
                  <a:pt x="3850037" y="6016654"/>
                  <a:pt x="3854431" y="6012980"/>
                  <a:pt x="3858826" y="6012396"/>
                </a:cubicBezTo>
                <a:close/>
                <a:moveTo>
                  <a:pt x="505537" y="7297597"/>
                </a:moveTo>
                <a:cubicBezTo>
                  <a:pt x="508496" y="7293673"/>
                  <a:pt x="513566" y="7293257"/>
                  <a:pt x="517960" y="7294593"/>
                </a:cubicBezTo>
                <a:cubicBezTo>
                  <a:pt x="533173" y="7299184"/>
                  <a:pt x="539173" y="7313377"/>
                  <a:pt x="545257" y="7326652"/>
                </a:cubicBezTo>
                <a:cubicBezTo>
                  <a:pt x="553793" y="7345102"/>
                  <a:pt x="563850" y="7362717"/>
                  <a:pt x="571878" y="7381335"/>
                </a:cubicBezTo>
                <a:cubicBezTo>
                  <a:pt x="577286" y="7393774"/>
                  <a:pt x="563427" y="7409387"/>
                  <a:pt x="550666" y="7400203"/>
                </a:cubicBezTo>
                <a:cubicBezTo>
                  <a:pt x="524638" y="7381501"/>
                  <a:pt x="480777" y="7330157"/>
                  <a:pt x="505537" y="7297597"/>
                </a:cubicBezTo>
                <a:close/>
                <a:moveTo>
                  <a:pt x="574128" y="7267208"/>
                </a:moveTo>
                <a:cubicBezTo>
                  <a:pt x="580180" y="7266833"/>
                  <a:pt x="586371" y="7269171"/>
                  <a:pt x="590638" y="7275558"/>
                </a:cubicBezTo>
                <a:cubicBezTo>
                  <a:pt x="600525" y="7290419"/>
                  <a:pt x="609315" y="7305445"/>
                  <a:pt x="618357" y="7320892"/>
                </a:cubicBezTo>
                <a:cubicBezTo>
                  <a:pt x="626807" y="7335252"/>
                  <a:pt x="606525" y="7352867"/>
                  <a:pt x="594779" y="7339676"/>
                </a:cubicBezTo>
                <a:cubicBezTo>
                  <a:pt x="583962" y="7327486"/>
                  <a:pt x="573737" y="7315464"/>
                  <a:pt x="563933" y="7302524"/>
                </a:cubicBezTo>
                <a:lnTo>
                  <a:pt x="558193" y="7294518"/>
                </a:lnTo>
                <a:lnTo>
                  <a:pt x="558441" y="7275224"/>
                </a:lnTo>
                <a:lnTo>
                  <a:pt x="558440" y="7275140"/>
                </a:lnTo>
                <a:cubicBezTo>
                  <a:pt x="562160" y="7270673"/>
                  <a:pt x="568075" y="7267584"/>
                  <a:pt x="574128" y="7267208"/>
                </a:cubicBezTo>
                <a:close/>
                <a:moveTo>
                  <a:pt x="4242302" y="5852068"/>
                </a:moveTo>
                <a:cubicBezTo>
                  <a:pt x="4247858" y="5848551"/>
                  <a:pt x="4255211" y="5848175"/>
                  <a:pt x="4260323" y="5853936"/>
                </a:cubicBezTo>
                <a:cubicBezTo>
                  <a:pt x="4286352" y="5883407"/>
                  <a:pt x="4305112" y="5918723"/>
                  <a:pt x="4328521" y="5950279"/>
                </a:cubicBezTo>
                <a:cubicBezTo>
                  <a:pt x="4351846" y="5981671"/>
                  <a:pt x="4379481" y="6010475"/>
                  <a:pt x="4396297" y="6045956"/>
                </a:cubicBezTo>
                <a:cubicBezTo>
                  <a:pt x="4401536" y="6057061"/>
                  <a:pt x="4390466" y="6071754"/>
                  <a:pt x="4378044" y="6064239"/>
                </a:cubicBezTo>
                <a:cubicBezTo>
                  <a:pt x="4339930" y="6041198"/>
                  <a:pt x="4314324" y="6005048"/>
                  <a:pt x="4289562" y="5968981"/>
                </a:cubicBezTo>
                <a:cubicBezTo>
                  <a:pt x="4268182" y="5937756"/>
                  <a:pt x="4246041" y="5905363"/>
                  <a:pt x="4235056" y="5869047"/>
                </a:cubicBezTo>
                <a:cubicBezTo>
                  <a:pt x="4232986" y="5862243"/>
                  <a:pt x="4236746" y="5855585"/>
                  <a:pt x="4242302" y="5852068"/>
                </a:cubicBezTo>
                <a:close/>
                <a:moveTo>
                  <a:pt x="4305990" y="5818371"/>
                </a:moveTo>
                <a:cubicBezTo>
                  <a:pt x="4311072" y="5816346"/>
                  <a:pt x="4317620" y="5816994"/>
                  <a:pt x="4321593" y="5821210"/>
                </a:cubicBezTo>
                <a:cubicBezTo>
                  <a:pt x="4335621" y="5836237"/>
                  <a:pt x="4347959" y="5854687"/>
                  <a:pt x="4348889" y="5875476"/>
                </a:cubicBezTo>
                <a:cubicBezTo>
                  <a:pt x="4349227" y="5884076"/>
                  <a:pt x="4338155" y="5888751"/>
                  <a:pt x="4331480" y="5884327"/>
                </a:cubicBezTo>
                <a:cubicBezTo>
                  <a:pt x="4313648" y="5872637"/>
                  <a:pt x="4304860" y="5851265"/>
                  <a:pt x="4299197" y="5831561"/>
                </a:cubicBezTo>
                <a:cubicBezTo>
                  <a:pt x="4297297" y="5825091"/>
                  <a:pt x="4300909" y="5820396"/>
                  <a:pt x="4305990" y="5818371"/>
                </a:cubicBezTo>
                <a:close/>
                <a:moveTo>
                  <a:pt x="3481506" y="6132265"/>
                </a:moveTo>
                <a:cubicBezTo>
                  <a:pt x="3484337" y="6131950"/>
                  <a:pt x="3487284" y="6132743"/>
                  <a:pt x="3489861" y="6135122"/>
                </a:cubicBezTo>
                <a:cubicBezTo>
                  <a:pt x="3499581" y="6144138"/>
                  <a:pt x="3509298" y="6151903"/>
                  <a:pt x="3516903" y="6162673"/>
                </a:cubicBezTo>
                <a:cubicBezTo>
                  <a:pt x="3524257" y="6173109"/>
                  <a:pt x="3508791" y="6188303"/>
                  <a:pt x="3498483" y="6180289"/>
                </a:cubicBezTo>
                <a:cubicBezTo>
                  <a:pt x="3487918" y="6172190"/>
                  <a:pt x="3480820" y="6162339"/>
                  <a:pt x="3472284" y="6152153"/>
                </a:cubicBezTo>
                <a:cubicBezTo>
                  <a:pt x="3465565" y="6144139"/>
                  <a:pt x="3473013" y="6133212"/>
                  <a:pt x="3481506" y="6132265"/>
                </a:cubicBezTo>
                <a:close/>
                <a:moveTo>
                  <a:pt x="2863825" y="6365369"/>
                </a:moveTo>
                <a:cubicBezTo>
                  <a:pt x="2868134" y="6364420"/>
                  <a:pt x="2872741" y="6365505"/>
                  <a:pt x="2875572" y="6369638"/>
                </a:cubicBezTo>
                <a:cubicBezTo>
                  <a:pt x="2890277" y="6391178"/>
                  <a:pt x="2890782" y="6424322"/>
                  <a:pt x="2884529" y="6449117"/>
                </a:cubicBezTo>
                <a:cubicBezTo>
                  <a:pt x="2881825" y="6459888"/>
                  <a:pt x="2865177" y="6460137"/>
                  <a:pt x="2860782" y="6450620"/>
                </a:cubicBezTo>
                <a:cubicBezTo>
                  <a:pt x="2850726" y="6428830"/>
                  <a:pt x="2844304" y="6396271"/>
                  <a:pt x="2853852" y="6373311"/>
                </a:cubicBezTo>
                <a:cubicBezTo>
                  <a:pt x="2855500" y="6369304"/>
                  <a:pt x="2859515" y="6366319"/>
                  <a:pt x="2863825" y="6365369"/>
                </a:cubicBezTo>
                <a:close/>
                <a:moveTo>
                  <a:pt x="325451" y="7332747"/>
                </a:moveTo>
                <a:cubicBezTo>
                  <a:pt x="328345" y="7330807"/>
                  <a:pt x="332212" y="7330410"/>
                  <a:pt x="335507" y="7332831"/>
                </a:cubicBezTo>
                <a:cubicBezTo>
                  <a:pt x="347339" y="7341513"/>
                  <a:pt x="354438" y="7350947"/>
                  <a:pt x="362635" y="7362886"/>
                </a:cubicBezTo>
                <a:cubicBezTo>
                  <a:pt x="374212" y="7379917"/>
                  <a:pt x="346579" y="7398283"/>
                  <a:pt x="336944" y="7381085"/>
                </a:cubicBezTo>
                <a:cubicBezTo>
                  <a:pt x="329423" y="7367729"/>
                  <a:pt x="323591" y="7357042"/>
                  <a:pt x="321225" y="7341931"/>
                </a:cubicBezTo>
                <a:cubicBezTo>
                  <a:pt x="320634" y="7338174"/>
                  <a:pt x="322557" y="7334689"/>
                  <a:pt x="325451" y="7332747"/>
                </a:cubicBezTo>
                <a:close/>
                <a:moveTo>
                  <a:pt x="476689" y="7232384"/>
                </a:moveTo>
                <a:cubicBezTo>
                  <a:pt x="480037" y="7230037"/>
                  <a:pt x="484410" y="7229348"/>
                  <a:pt x="488466" y="7231810"/>
                </a:cubicBezTo>
                <a:cubicBezTo>
                  <a:pt x="503087" y="7240659"/>
                  <a:pt x="509509" y="7255270"/>
                  <a:pt x="518130" y="7269462"/>
                </a:cubicBezTo>
                <a:cubicBezTo>
                  <a:pt x="529199" y="7287830"/>
                  <a:pt x="499030" y="7304193"/>
                  <a:pt x="488635" y="7285325"/>
                </a:cubicBezTo>
                <a:cubicBezTo>
                  <a:pt x="480945" y="7271550"/>
                  <a:pt x="471311" y="7258943"/>
                  <a:pt x="471058" y="7242914"/>
                </a:cubicBezTo>
                <a:cubicBezTo>
                  <a:pt x="471016" y="7238739"/>
                  <a:pt x="473340" y="7234732"/>
                  <a:pt x="476689" y="7232384"/>
                </a:cubicBezTo>
                <a:close/>
                <a:moveTo>
                  <a:pt x="1039619" y="7006582"/>
                </a:moveTo>
                <a:cubicBezTo>
                  <a:pt x="1043791" y="7005956"/>
                  <a:pt x="1048334" y="7007605"/>
                  <a:pt x="1051461" y="7011738"/>
                </a:cubicBezTo>
                <a:cubicBezTo>
                  <a:pt x="1066417" y="7031524"/>
                  <a:pt x="1077489" y="7077944"/>
                  <a:pt x="1064981" y="7100736"/>
                </a:cubicBezTo>
                <a:cubicBezTo>
                  <a:pt x="1061347" y="7107415"/>
                  <a:pt x="1052135" y="7109251"/>
                  <a:pt x="1046389" y="7103991"/>
                </a:cubicBezTo>
                <a:cubicBezTo>
                  <a:pt x="1034727" y="7093306"/>
                  <a:pt x="1033206" y="7079613"/>
                  <a:pt x="1030501" y="7064501"/>
                </a:cubicBezTo>
                <a:cubicBezTo>
                  <a:pt x="1027375" y="7047137"/>
                  <a:pt x="1024418" y="7032359"/>
                  <a:pt x="1029994" y="7015078"/>
                </a:cubicBezTo>
                <a:cubicBezTo>
                  <a:pt x="1031642" y="7010110"/>
                  <a:pt x="1035446" y="7007209"/>
                  <a:pt x="1039619" y="7006582"/>
                </a:cubicBezTo>
                <a:close/>
                <a:moveTo>
                  <a:pt x="4284578" y="5755170"/>
                </a:moveTo>
                <a:cubicBezTo>
                  <a:pt x="4287113" y="5755922"/>
                  <a:pt x="4289563" y="5756758"/>
                  <a:pt x="4292099" y="5757509"/>
                </a:cubicBezTo>
                <a:cubicBezTo>
                  <a:pt x="4299790" y="5759847"/>
                  <a:pt x="4306212" y="5770031"/>
                  <a:pt x="4304436" y="5777880"/>
                </a:cubicBezTo>
                <a:cubicBezTo>
                  <a:pt x="4303762" y="5781135"/>
                  <a:pt x="4303001" y="5784392"/>
                  <a:pt x="4302324" y="5787648"/>
                </a:cubicBezTo>
                <a:cubicBezTo>
                  <a:pt x="4300127" y="5797416"/>
                  <a:pt x="4287620" y="5799420"/>
                  <a:pt x="4280183" y="5795244"/>
                </a:cubicBezTo>
                <a:cubicBezTo>
                  <a:pt x="4277817" y="5793909"/>
                  <a:pt x="4275367" y="5792574"/>
                  <a:pt x="4273001" y="5791238"/>
                </a:cubicBezTo>
                <a:cubicBezTo>
                  <a:pt x="4265817" y="5787147"/>
                  <a:pt x="4263451" y="5775458"/>
                  <a:pt x="4266493" y="5768445"/>
                </a:cubicBezTo>
                <a:cubicBezTo>
                  <a:pt x="4267507" y="5766275"/>
                  <a:pt x="4268437" y="5764021"/>
                  <a:pt x="4269451" y="5761849"/>
                </a:cubicBezTo>
                <a:cubicBezTo>
                  <a:pt x="4271733" y="5756758"/>
                  <a:pt x="4279255" y="5753501"/>
                  <a:pt x="4284578" y="5755170"/>
                </a:cubicBezTo>
                <a:close/>
                <a:moveTo>
                  <a:pt x="3456459" y="6072455"/>
                </a:moveTo>
                <a:cubicBezTo>
                  <a:pt x="3459798" y="6068688"/>
                  <a:pt x="3465354" y="6066788"/>
                  <a:pt x="3470763" y="6069335"/>
                </a:cubicBezTo>
                <a:cubicBezTo>
                  <a:pt x="3487072" y="6077099"/>
                  <a:pt x="3501523" y="6087034"/>
                  <a:pt x="3507438" y="6104483"/>
                </a:cubicBezTo>
                <a:cubicBezTo>
                  <a:pt x="3509973" y="6111913"/>
                  <a:pt x="3502961" y="6118341"/>
                  <a:pt x="3495691" y="6117172"/>
                </a:cubicBezTo>
                <a:cubicBezTo>
                  <a:pt x="3477437" y="6114334"/>
                  <a:pt x="3465607" y="6101477"/>
                  <a:pt x="3455467" y="6086784"/>
                </a:cubicBezTo>
                <a:cubicBezTo>
                  <a:pt x="3452002" y="6081858"/>
                  <a:pt x="3453122" y="6076223"/>
                  <a:pt x="3456459" y="6072455"/>
                </a:cubicBezTo>
                <a:close/>
                <a:moveTo>
                  <a:pt x="4928952" y="5499951"/>
                </a:moveTo>
                <a:cubicBezTo>
                  <a:pt x="4955572" y="5493187"/>
                  <a:pt x="4982530" y="5488011"/>
                  <a:pt x="5010165" y="5489098"/>
                </a:cubicBezTo>
                <a:cubicBezTo>
                  <a:pt x="5032052" y="5489932"/>
                  <a:pt x="5057658" y="5490684"/>
                  <a:pt x="5074559" y="5505710"/>
                </a:cubicBezTo>
                <a:cubicBezTo>
                  <a:pt x="5079884" y="5510385"/>
                  <a:pt x="5078870" y="5521072"/>
                  <a:pt x="5071095" y="5522826"/>
                </a:cubicBezTo>
                <a:cubicBezTo>
                  <a:pt x="5049122" y="5527836"/>
                  <a:pt x="5026728" y="5519486"/>
                  <a:pt x="5004419" y="5518317"/>
                </a:cubicBezTo>
                <a:cubicBezTo>
                  <a:pt x="4980587" y="5517066"/>
                  <a:pt x="4957432" y="5518484"/>
                  <a:pt x="4933938" y="5522993"/>
                </a:cubicBezTo>
                <a:cubicBezTo>
                  <a:pt x="4920417" y="5525581"/>
                  <a:pt x="4915853" y="5503122"/>
                  <a:pt x="4928952" y="5499951"/>
                </a:cubicBezTo>
                <a:close/>
                <a:moveTo>
                  <a:pt x="2817071" y="6294499"/>
                </a:moveTo>
                <a:cubicBezTo>
                  <a:pt x="2820895" y="6294854"/>
                  <a:pt x="2824529" y="6296962"/>
                  <a:pt x="2825881" y="6300677"/>
                </a:cubicBezTo>
                <a:cubicBezTo>
                  <a:pt x="2833741" y="6322134"/>
                  <a:pt x="2829346" y="6343173"/>
                  <a:pt x="2815909" y="6361790"/>
                </a:cubicBezTo>
                <a:cubicBezTo>
                  <a:pt x="2811937" y="6367301"/>
                  <a:pt x="2804163" y="6363460"/>
                  <a:pt x="2802050" y="6358618"/>
                </a:cubicBezTo>
                <a:cubicBezTo>
                  <a:pt x="2793683" y="6338414"/>
                  <a:pt x="2795374" y="6317124"/>
                  <a:pt x="2807120" y="6298841"/>
                </a:cubicBezTo>
                <a:cubicBezTo>
                  <a:pt x="2809232" y="6295543"/>
                  <a:pt x="2813247" y="6294144"/>
                  <a:pt x="2817071" y="6294499"/>
                </a:cubicBezTo>
                <a:close/>
                <a:moveTo>
                  <a:pt x="4200269" y="5755380"/>
                </a:moveTo>
                <a:cubicBezTo>
                  <a:pt x="4203154" y="5754795"/>
                  <a:pt x="4206323" y="5755255"/>
                  <a:pt x="4209027" y="5756424"/>
                </a:cubicBezTo>
                <a:cubicBezTo>
                  <a:pt x="4231338" y="5766276"/>
                  <a:pt x="4236324" y="5803177"/>
                  <a:pt x="4235395" y="5824299"/>
                </a:cubicBezTo>
                <a:cubicBezTo>
                  <a:pt x="4234971" y="5833651"/>
                  <a:pt x="4222718" y="5840413"/>
                  <a:pt x="4215618" y="5832481"/>
                </a:cubicBezTo>
                <a:cubicBezTo>
                  <a:pt x="4200322" y="5815366"/>
                  <a:pt x="4181393" y="5783391"/>
                  <a:pt x="4193224" y="5760598"/>
                </a:cubicBezTo>
                <a:cubicBezTo>
                  <a:pt x="4194787" y="5757592"/>
                  <a:pt x="4197386" y="5755964"/>
                  <a:pt x="4200269" y="5755380"/>
                </a:cubicBezTo>
                <a:close/>
                <a:moveTo>
                  <a:pt x="4116849" y="5785373"/>
                </a:moveTo>
                <a:cubicBezTo>
                  <a:pt x="4121560" y="5784183"/>
                  <a:pt x="4127053" y="5785644"/>
                  <a:pt x="4130011" y="5790403"/>
                </a:cubicBezTo>
                <a:cubicBezTo>
                  <a:pt x="4162378" y="5843168"/>
                  <a:pt x="4182661" y="5902108"/>
                  <a:pt x="4214604" y="5955374"/>
                </a:cubicBezTo>
                <a:cubicBezTo>
                  <a:pt x="4239787" y="5997367"/>
                  <a:pt x="4278408" y="6034186"/>
                  <a:pt x="4292268" y="6081272"/>
                </a:cubicBezTo>
                <a:cubicBezTo>
                  <a:pt x="4295732" y="6092961"/>
                  <a:pt x="4283478" y="6101895"/>
                  <a:pt x="4272831" y="6097052"/>
                </a:cubicBezTo>
                <a:cubicBezTo>
                  <a:pt x="4220351" y="6073258"/>
                  <a:pt x="4188575" y="6010725"/>
                  <a:pt x="4162547" y="5962387"/>
                </a:cubicBezTo>
                <a:cubicBezTo>
                  <a:pt x="4134913" y="5911125"/>
                  <a:pt x="4110152" y="5855022"/>
                  <a:pt x="4108378" y="5796247"/>
                </a:cubicBezTo>
                <a:cubicBezTo>
                  <a:pt x="4108209" y="5790403"/>
                  <a:pt x="4112138" y="5786562"/>
                  <a:pt x="4116849" y="5785373"/>
                </a:cubicBezTo>
                <a:close/>
                <a:moveTo>
                  <a:pt x="369396" y="7228127"/>
                </a:moveTo>
                <a:cubicBezTo>
                  <a:pt x="372882" y="7226154"/>
                  <a:pt x="377297" y="7226050"/>
                  <a:pt x="380719" y="7229306"/>
                </a:cubicBezTo>
                <a:cubicBezTo>
                  <a:pt x="401592" y="7249175"/>
                  <a:pt x="399903" y="7273388"/>
                  <a:pt x="414354" y="7296346"/>
                </a:cubicBezTo>
                <a:cubicBezTo>
                  <a:pt x="423142" y="7310289"/>
                  <a:pt x="435227" y="7321643"/>
                  <a:pt x="443255" y="7336254"/>
                </a:cubicBezTo>
                <a:cubicBezTo>
                  <a:pt x="451791" y="7351782"/>
                  <a:pt x="458551" y="7368647"/>
                  <a:pt x="465988" y="7384675"/>
                </a:cubicBezTo>
                <a:cubicBezTo>
                  <a:pt x="477059" y="7408219"/>
                  <a:pt x="441397" y="7428256"/>
                  <a:pt x="430241" y="7404546"/>
                </a:cubicBezTo>
                <a:cubicBezTo>
                  <a:pt x="416720" y="7375910"/>
                  <a:pt x="405396" y="7349361"/>
                  <a:pt x="396523" y="7319138"/>
                </a:cubicBezTo>
                <a:cubicBezTo>
                  <a:pt x="388071" y="7290251"/>
                  <a:pt x="365761" y="7268212"/>
                  <a:pt x="363648" y="7238155"/>
                </a:cubicBezTo>
                <a:cubicBezTo>
                  <a:pt x="363353" y="7233939"/>
                  <a:pt x="365910" y="7230099"/>
                  <a:pt x="369396" y="7228127"/>
                </a:cubicBezTo>
                <a:close/>
                <a:moveTo>
                  <a:pt x="274059" y="7253913"/>
                </a:moveTo>
                <a:cubicBezTo>
                  <a:pt x="276943" y="7251617"/>
                  <a:pt x="280957" y="7250887"/>
                  <a:pt x="284633" y="7253267"/>
                </a:cubicBezTo>
                <a:cubicBezTo>
                  <a:pt x="308126" y="7268294"/>
                  <a:pt x="316239" y="7293173"/>
                  <a:pt x="329761" y="7316216"/>
                </a:cubicBezTo>
                <a:cubicBezTo>
                  <a:pt x="335168" y="7325400"/>
                  <a:pt x="321140" y="7335251"/>
                  <a:pt x="314295" y="7327069"/>
                </a:cubicBezTo>
                <a:cubicBezTo>
                  <a:pt x="297394" y="7306698"/>
                  <a:pt x="276352" y="7290669"/>
                  <a:pt x="270266" y="7263952"/>
                </a:cubicBezTo>
                <a:cubicBezTo>
                  <a:pt x="269422" y="7260070"/>
                  <a:pt x="271175" y="7256209"/>
                  <a:pt x="274059" y="7253913"/>
                </a:cubicBezTo>
                <a:close/>
                <a:moveTo>
                  <a:pt x="1096588" y="6919400"/>
                </a:moveTo>
                <a:cubicBezTo>
                  <a:pt x="1100560" y="6918440"/>
                  <a:pt x="1105166" y="6919525"/>
                  <a:pt x="1108081" y="6922907"/>
                </a:cubicBezTo>
                <a:cubicBezTo>
                  <a:pt x="1143067" y="6963815"/>
                  <a:pt x="1127772" y="7017582"/>
                  <a:pt x="1131997" y="7065002"/>
                </a:cubicBezTo>
                <a:cubicBezTo>
                  <a:pt x="1132926" y="7075521"/>
                  <a:pt x="1117461" y="7076022"/>
                  <a:pt x="1117376" y="7065587"/>
                </a:cubicBezTo>
                <a:cubicBezTo>
                  <a:pt x="1117208" y="7019334"/>
                  <a:pt x="1085180" y="6975504"/>
                  <a:pt x="1088898" y="6928166"/>
                </a:cubicBezTo>
                <a:cubicBezTo>
                  <a:pt x="1089279" y="6923366"/>
                  <a:pt x="1092617" y="6920360"/>
                  <a:pt x="1096588" y="6919400"/>
                </a:cubicBezTo>
                <a:close/>
                <a:moveTo>
                  <a:pt x="4180125" y="5688381"/>
                </a:moveTo>
                <a:cubicBezTo>
                  <a:pt x="4184942" y="5683705"/>
                  <a:pt x="4190350" y="5683956"/>
                  <a:pt x="4196520" y="5685041"/>
                </a:cubicBezTo>
                <a:cubicBezTo>
                  <a:pt x="4203197" y="5686209"/>
                  <a:pt x="4210633" y="5692304"/>
                  <a:pt x="4211901" y="5699067"/>
                </a:cubicBezTo>
                <a:cubicBezTo>
                  <a:pt x="4214013" y="5710254"/>
                  <a:pt x="4214351" y="5715097"/>
                  <a:pt x="4209620" y="5725616"/>
                </a:cubicBezTo>
                <a:cubicBezTo>
                  <a:pt x="4205225" y="5735469"/>
                  <a:pt x="4193224" y="5735885"/>
                  <a:pt x="4185365" y="5730458"/>
                </a:cubicBezTo>
                <a:cubicBezTo>
                  <a:pt x="4182322" y="5728372"/>
                  <a:pt x="4179025" y="5726202"/>
                  <a:pt x="4177252" y="5723113"/>
                </a:cubicBezTo>
                <a:cubicBezTo>
                  <a:pt x="4174800" y="5719105"/>
                  <a:pt x="4176575" y="5691805"/>
                  <a:pt x="4180125" y="5688381"/>
                </a:cubicBezTo>
                <a:close/>
                <a:moveTo>
                  <a:pt x="227452" y="7156014"/>
                </a:moveTo>
                <a:cubicBezTo>
                  <a:pt x="230949" y="7153750"/>
                  <a:pt x="235618" y="7153708"/>
                  <a:pt x="238660" y="7158092"/>
                </a:cubicBezTo>
                <a:cubicBezTo>
                  <a:pt x="245167" y="7167359"/>
                  <a:pt x="250069" y="7177293"/>
                  <a:pt x="255224" y="7187228"/>
                </a:cubicBezTo>
                <a:cubicBezTo>
                  <a:pt x="261224" y="7198749"/>
                  <a:pt x="244069" y="7210020"/>
                  <a:pt x="238153" y="7198416"/>
                </a:cubicBezTo>
                <a:cubicBezTo>
                  <a:pt x="232914" y="7188147"/>
                  <a:pt x="227251" y="7178129"/>
                  <a:pt x="223279" y="7167274"/>
                </a:cubicBezTo>
                <a:cubicBezTo>
                  <a:pt x="221632" y="7162766"/>
                  <a:pt x="223956" y="7158279"/>
                  <a:pt x="227452" y="7156014"/>
                </a:cubicBezTo>
                <a:close/>
                <a:moveTo>
                  <a:pt x="4072482" y="5671424"/>
                </a:moveTo>
                <a:cubicBezTo>
                  <a:pt x="4076349" y="5669201"/>
                  <a:pt x="4081081" y="5668888"/>
                  <a:pt x="4085137" y="5672269"/>
                </a:cubicBezTo>
                <a:cubicBezTo>
                  <a:pt x="4107701" y="5691054"/>
                  <a:pt x="4121814" y="5727454"/>
                  <a:pt x="4122406" y="5756425"/>
                </a:cubicBezTo>
                <a:cubicBezTo>
                  <a:pt x="4122743" y="5770451"/>
                  <a:pt x="4102461" y="5777213"/>
                  <a:pt x="4093588" y="5766694"/>
                </a:cubicBezTo>
                <a:cubicBezTo>
                  <a:pt x="4076010" y="5745738"/>
                  <a:pt x="4061053" y="5710006"/>
                  <a:pt x="4065024" y="5682037"/>
                </a:cubicBezTo>
                <a:cubicBezTo>
                  <a:pt x="4065616" y="5677779"/>
                  <a:pt x="4068616" y="5673647"/>
                  <a:pt x="4072482" y="5671424"/>
                </a:cubicBezTo>
                <a:close/>
                <a:moveTo>
                  <a:pt x="3985069" y="5696949"/>
                </a:moveTo>
                <a:cubicBezTo>
                  <a:pt x="3990425" y="5695414"/>
                  <a:pt x="3996954" y="5697230"/>
                  <a:pt x="4000630" y="5703242"/>
                </a:cubicBezTo>
                <a:cubicBezTo>
                  <a:pt x="4038321" y="5765022"/>
                  <a:pt x="4062320" y="5834317"/>
                  <a:pt x="4097392" y="5897850"/>
                </a:cubicBezTo>
                <a:cubicBezTo>
                  <a:pt x="4132124" y="5960884"/>
                  <a:pt x="4181138" y="6016652"/>
                  <a:pt x="4210463" y="6082106"/>
                </a:cubicBezTo>
                <a:cubicBezTo>
                  <a:pt x="4216886" y="6096467"/>
                  <a:pt x="4197872" y="6109991"/>
                  <a:pt x="4185787" y="6100307"/>
                </a:cubicBezTo>
                <a:cubicBezTo>
                  <a:pt x="4127391" y="6053221"/>
                  <a:pt x="4089447" y="5981003"/>
                  <a:pt x="4054546" y="5916050"/>
                </a:cubicBezTo>
                <a:cubicBezTo>
                  <a:pt x="4020320" y="5852267"/>
                  <a:pt x="3986095" y="5782722"/>
                  <a:pt x="3976545" y="5710755"/>
                </a:cubicBezTo>
                <a:cubicBezTo>
                  <a:pt x="3975531" y="5703367"/>
                  <a:pt x="3979714" y="5698483"/>
                  <a:pt x="3985069" y="5696949"/>
                </a:cubicBezTo>
                <a:close/>
                <a:moveTo>
                  <a:pt x="1069948" y="6792750"/>
                </a:moveTo>
                <a:cubicBezTo>
                  <a:pt x="1074089" y="6792834"/>
                  <a:pt x="1078462" y="6794837"/>
                  <a:pt x="1081039" y="6797759"/>
                </a:cubicBezTo>
                <a:cubicBezTo>
                  <a:pt x="1094222" y="6812787"/>
                  <a:pt x="1094476" y="6835580"/>
                  <a:pt x="1093209" y="6854615"/>
                </a:cubicBezTo>
                <a:cubicBezTo>
                  <a:pt x="1092364" y="6867221"/>
                  <a:pt x="1074278" y="6869977"/>
                  <a:pt x="1069039" y="6858873"/>
                </a:cubicBezTo>
                <a:cubicBezTo>
                  <a:pt x="1060081" y="6840004"/>
                  <a:pt x="1053067" y="6819466"/>
                  <a:pt x="1060249" y="6799262"/>
                </a:cubicBezTo>
                <a:cubicBezTo>
                  <a:pt x="1061897" y="6794503"/>
                  <a:pt x="1065807" y="6792667"/>
                  <a:pt x="1069948" y="6792750"/>
                </a:cubicBezTo>
                <a:close/>
                <a:moveTo>
                  <a:pt x="3238145" y="5950499"/>
                </a:moveTo>
                <a:cubicBezTo>
                  <a:pt x="3243584" y="5950062"/>
                  <a:pt x="3249394" y="5951868"/>
                  <a:pt x="3254675" y="5956877"/>
                </a:cubicBezTo>
                <a:cubicBezTo>
                  <a:pt x="3260000" y="5961886"/>
                  <a:pt x="3265663" y="5965059"/>
                  <a:pt x="3272760" y="5967229"/>
                </a:cubicBezTo>
                <a:cubicBezTo>
                  <a:pt x="3285521" y="5971070"/>
                  <a:pt x="3289155" y="5982090"/>
                  <a:pt x="3287296" y="5992359"/>
                </a:cubicBezTo>
                <a:cubicBezTo>
                  <a:pt x="3288818" y="5988435"/>
                  <a:pt x="3292536" y="5985262"/>
                  <a:pt x="3298281" y="5987099"/>
                </a:cubicBezTo>
                <a:cubicBezTo>
                  <a:pt x="3299719" y="5987599"/>
                  <a:pt x="3301240" y="5988018"/>
                  <a:pt x="3302676" y="5988519"/>
                </a:cubicBezTo>
                <a:cubicBezTo>
                  <a:pt x="3310789" y="5991189"/>
                  <a:pt x="3309691" y="6004715"/>
                  <a:pt x="3300480" y="6003797"/>
                </a:cubicBezTo>
                <a:cubicBezTo>
                  <a:pt x="3298029" y="6003545"/>
                  <a:pt x="3295662" y="6003296"/>
                  <a:pt x="3293212" y="6003044"/>
                </a:cubicBezTo>
                <a:cubicBezTo>
                  <a:pt x="3288057" y="6002543"/>
                  <a:pt x="3286451" y="5998537"/>
                  <a:pt x="3286874" y="5994613"/>
                </a:cubicBezTo>
                <a:cubicBezTo>
                  <a:pt x="3283578" y="6006969"/>
                  <a:pt x="3272170" y="6017238"/>
                  <a:pt x="3257042" y="6011394"/>
                </a:cubicBezTo>
                <a:cubicBezTo>
                  <a:pt x="3243859" y="6006301"/>
                  <a:pt x="3233042" y="5999371"/>
                  <a:pt x="3223492" y="5989020"/>
                </a:cubicBezTo>
                <a:cubicBezTo>
                  <a:pt x="3208851" y="5973303"/>
                  <a:pt x="3221829" y="5951810"/>
                  <a:pt x="3238145" y="5950499"/>
                </a:cubicBezTo>
                <a:close/>
                <a:moveTo>
                  <a:pt x="2697259" y="6153156"/>
                </a:moveTo>
                <a:cubicBezTo>
                  <a:pt x="2708499" y="6279304"/>
                  <a:pt x="2726076" y="6411214"/>
                  <a:pt x="2756838" y="6537863"/>
                </a:cubicBezTo>
                <a:cubicBezTo>
                  <a:pt x="2750415" y="6469906"/>
                  <a:pt x="2738584" y="6405870"/>
                  <a:pt x="2755654" y="6338497"/>
                </a:cubicBezTo>
                <a:cubicBezTo>
                  <a:pt x="2758273" y="6328228"/>
                  <a:pt x="2775852" y="6329397"/>
                  <a:pt x="2776950" y="6340000"/>
                </a:cubicBezTo>
                <a:cubicBezTo>
                  <a:pt x="2783036" y="6400193"/>
                  <a:pt x="2772979" y="6461140"/>
                  <a:pt x="2779148" y="6521167"/>
                </a:cubicBezTo>
                <a:cubicBezTo>
                  <a:pt x="2787260" y="6599895"/>
                  <a:pt x="2819712" y="6675618"/>
                  <a:pt x="2830951" y="6754179"/>
                </a:cubicBezTo>
                <a:cubicBezTo>
                  <a:pt x="2831289" y="6756268"/>
                  <a:pt x="2830613" y="6758187"/>
                  <a:pt x="2829514" y="6759690"/>
                </a:cubicBezTo>
                <a:cubicBezTo>
                  <a:pt x="2863022" y="6837292"/>
                  <a:pt x="2904558" y="6909466"/>
                  <a:pt x="2956509" y="6972761"/>
                </a:cubicBezTo>
                <a:lnTo>
                  <a:pt x="3005741" y="7023029"/>
                </a:lnTo>
                <a:lnTo>
                  <a:pt x="3007995" y="7025931"/>
                </a:lnTo>
                <a:lnTo>
                  <a:pt x="3008678" y="7026027"/>
                </a:lnTo>
                <a:lnTo>
                  <a:pt x="3042547" y="7060609"/>
                </a:lnTo>
                <a:cubicBezTo>
                  <a:pt x="3074030" y="7087383"/>
                  <a:pt x="3108414" y="7111506"/>
                  <a:pt x="3145998" y="7132545"/>
                </a:cubicBezTo>
                <a:cubicBezTo>
                  <a:pt x="3090223" y="7083370"/>
                  <a:pt x="3038334" y="7025097"/>
                  <a:pt x="2997264" y="6962063"/>
                </a:cubicBezTo>
                <a:cubicBezTo>
                  <a:pt x="3006644" y="6980346"/>
                  <a:pt x="3015517" y="6998631"/>
                  <a:pt x="3023378" y="7016246"/>
                </a:cubicBezTo>
                <a:cubicBezTo>
                  <a:pt x="3025489" y="7020964"/>
                  <a:pt x="3023356" y="7025367"/>
                  <a:pt x="3019838" y="7027601"/>
                </a:cubicBezTo>
                <a:lnTo>
                  <a:pt x="3008678" y="7026027"/>
                </a:lnTo>
                <a:lnTo>
                  <a:pt x="3005741" y="7023029"/>
                </a:lnTo>
                <a:lnTo>
                  <a:pt x="2948122" y="6948830"/>
                </a:lnTo>
                <a:cubicBezTo>
                  <a:pt x="2929699" y="6921237"/>
                  <a:pt x="2914107" y="6892017"/>
                  <a:pt x="2905234" y="6861961"/>
                </a:cubicBezTo>
                <a:cubicBezTo>
                  <a:pt x="2903036" y="6854281"/>
                  <a:pt x="2912248" y="6846767"/>
                  <a:pt x="2918839" y="6852694"/>
                </a:cubicBezTo>
                <a:cubicBezTo>
                  <a:pt x="2937432" y="6869309"/>
                  <a:pt x="2953150" y="6889930"/>
                  <a:pt x="2967601" y="6911637"/>
                </a:cubicBezTo>
                <a:cubicBezTo>
                  <a:pt x="2944530" y="6868475"/>
                  <a:pt x="2926698" y="6823807"/>
                  <a:pt x="2916896" y="6778642"/>
                </a:cubicBezTo>
                <a:cubicBezTo>
                  <a:pt x="2914192" y="6766285"/>
                  <a:pt x="2930671" y="6756351"/>
                  <a:pt x="2938194" y="6768540"/>
                </a:cubicBezTo>
                <a:cubicBezTo>
                  <a:pt x="2979601" y="6835747"/>
                  <a:pt x="3010361" y="6907379"/>
                  <a:pt x="3056926" y="6971998"/>
                </a:cubicBezTo>
                <a:cubicBezTo>
                  <a:pt x="3114054" y="7051478"/>
                  <a:pt x="3183603" y="7118268"/>
                  <a:pt x="3257212" y="7182302"/>
                </a:cubicBezTo>
                <a:cubicBezTo>
                  <a:pt x="3285691" y="7192153"/>
                  <a:pt x="3315605" y="7200503"/>
                  <a:pt x="3347128" y="7207264"/>
                </a:cubicBezTo>
                <a:cubicBezTo>
                  <a:pt x="3330311" y="7194074"/>
                  <a:pt x="3307071" y="7179631"/>
                  <a:pt x="3300986" y="7159427"/>
                </a:cubicBezTo>
                <a:cubicBezTo>
                  <a:pt x="3300648" y="7158759"/>
                  <a:pt x="3300225" y="7158175"/>
                  <a:pt x="3300056" y="7157508"/>
                </a:cubicBezTo>
                <a:cubicBezTo>
                  <a:pt x="3300056" y="7157257"/>
                  <a:pt x="3299802" y="7157172"/>
                  <a:pt x="3299802" y="7156922"/>
                </a:cubicBezTo>
                <a:cubicBezTo>
                  <a:pt x="3299887" y="7156922"/>
                  <a:pt x="3299972" y="7156922"/>
                  <a:pt x="3300056" y="7156922"/>
                </a:cubicBezTo>
                <a:cubicBezTo>
                  <a:pt x="3298620" y="7149492"/>
                  <a:pt x="3304113" y="7140893"/>
                  <a:pt x="3312986" y="7140976"/>
                </a:cubicBezTo>
                <a:cubicBezTo>
                  <a:pt x="3335296" y="7141143"/>
                  <a:pt x="3355240" y="7163184"/>
                  <a:pt x="3372142" y="7176208"/>
                </a:cubicBezTo>
                <a:cubicBezTo>
                  <a:pt x="3381945" y="7183722"/>
                  <a:pt x="3393607" y="7191236"/>
                  <a:pt x="3404170" y="7199668"/>
                </a:cubicBezTo>
                <a:cubicBezTo>
                  <a:pt x="3306732" y="7109668"/>
                  <a:pt x="3221887" y="6977008"/>
                  <a:pt x="3200845" y="6858790"/>
                </a:cubicBezTo>
                <a:cubicBezTo>
                  <a:pt x="3199069" y="6848854"/>
                  <a:pt x="3213266" y="6839169"/>
                  <a:pt x="3220196" y="6848937"/>
                </a:cubicBezTo>
                <a:cubicBezTo>
                  <a:pt x="3267013" y="6914225"/>
                  <a:pt x="3299464" y="6988112"/>
                  <a:pt x="3345860" y="7053899"/>
                </a:cubicBezTo>
                <a:cubicBezTo>
                  <a:pt x="3382537" y="7105828"/>
                  <a:pt x="3425973" y="7151579"/>
                  <a:pt x="3466960" y="7199585"/>
                </a:cubicBezTo>
                <a:cubicBezTo>
                  <a:pt x="3480651" y="7206263"/>
                  <a:pt x="3494257" y="7213109"/>
                  <a:pt x="3507441" y="7220790"/>
                </a:cubicBezTo>
                <a:cubicBezTo>
                  <a:pt x="3489186" y="7201755"/>
                  <a:pt x="3472453" y="7180633"/>
                  <a:pt x="3456819" y="7161097"/>
                </a:cubicBezTo>
                <a:cubicBezTo>
                  <a:pt x="3424622" y="7120856"/>
                  <a:pt x="3382790" y="7075356"/>
                  <a:pt x="3371635" y="7024260"/>
                </a:cubicBezTo>
                <a:cubicBezTo>
                  <a:pt x="3369946" y="7016496"/>
                  <a:pt x="3379494" y="7010819"/>
                  <a:pt x="3385917" y="7015161"/>
                </a:cubicBezTo>
                <a:cubicBezTo>
                  <a:pt x="3425552" y="7042044"/>
                  <a:pt x="3452087" y="7087461"/>
                  <a:pt x="3482933" y="7123527"/>
                </a:cubicBezTo>
                <a:cubicBezTo>
                  <a:pt x="3512680" y="7158342"/>
                  <a:pt x="3554088" y="7191654"/>
                  <a:pt x="3575723" y="7232228"/>
                </a:cubicBezTo>
                <a:cubicBezTo>
                  <a:pt x="3591779" y="7232896"/>
                  <a:pt x="3607922" y="7233313"/>
                  <a:pt x="3624146" y="7233731"/>
                </a:cubicBezTo>
                <a:cubicBezTo>
                  <a:pt x="3564483" y="7177627"/>
                  <a:pt x="3511411" y="7109668"/>
                  <a:pt x="3486567" y="7033194"/>
                </a:cubicBezTo>
                <a:cubicBezTo>
                  <a:pt x="3483102" y="7022674"/>
                  <a:pt x="3499412" y="7015662"/>
                  <a:pt x="3505835" y="7024011"/>
                </a:cubicBezTo>
                <a:cubicBezTo>
                  <a:pt x="3563807" y="7099066"/>
                  <a:pt x="3615441" y="7171950"/>
                  <a:pt x="3689386" y="7233980"/>
                </a:cubicBezTo>
                <a:cubicBezTo>
                  <a:pt x="3689809" y="7234232"/>
                  <a:pt x="3689893" y="7234649"/>
                  <a:pt x="3690230" y="7234982"/>
                </a:cubicBezTo>
                <a:cubicBezTo>
                  <a:pt x="3700118" y="7235066"/>
                  <a:pt x="3710091" y="7235234"/>
                  <a:pt x="3720062" y="7235400"/>
                </a:cubicBezTo>
                <a:cubicBezTo>
                  <a:pt x="3706372" y="7222961"/>
                  <a:pt x="3693950" y="7208852"/>
                  <a:pt x="3682795" y="7196662"/>
                </a:cubicBezTo>
                <a:cubicBezTo>
                  <a:pt x="3652624" y="7163769"/>
                  <a:pt x="3618146" y="7123527"/>
                  <a:pt x="3608596" y="7079197"/>
                </a:cubicBezTo>
                <a:cubicBezTo>
                  <a:pt x="3605723" y="7065671"/>
                  <a:pt x="3621526" y="7059493"/>
                  <a:pt x="3630990" y="7067508"/>
                </a:cubicBezTo>
                <a:cubicBezTo>
                  <a:pt x="3662681" y="7094474"/>
                  <a:pt x="3684485" y="7133128"/>
                  <a:pt x="3713386" y="7163351"/>
                </a:cubicBezTo>
                <a:cubicBezTo>
                  <a:pt x="3736626" y="7187562"/>
                  <a:pt x="3770599" y="7207515"/>
                  <a:pt x="3787248" y="7236569"/>
                </a:cubicBezTo>
                <a:cubicBezTo>
                  <a:pt x="3797134" y="7236735"/>
                  <a:pt x="3806936" y="7237154"/>
                  <a:pt x="3816739" y="7237404"/>
                </a:cubicBezTo>
                <a:cubicBezTo>
                  <a:pt x="3808713" y="7228555"/>
                  <a:pt x="3801529" y="7218954"/>
                  <a:pt x="3795528" y="7211606"/>
                </a:cubicBezTo>
                <a:cubicBezTo>
                  <a:pt x="3774233" y="7185475"/>
                  <a:pt x="3749387" y="7151663"/>
                  <a:pt x="3749387" y="7116765"/>
                </a:cubicBezTo>
                <a:cubicBezTo>
                  <a:pt x="3749388" y="7108416"/>
                  <a:pt x="3760373" y="7104326"/>
                  <a:pt x="3766626" y="7109001"/>
                </a:cubicBezTo>
                <a:cubicBezTo>
                  <a:pt x="3795867" y="7130874"/>
                  <a:pt x="3813697" y="7166941"/>
                  <a:pt x="3838459" y="7193656"/>
                </a:cubicBezTo>
                <a:cubicBezTo>
                  <a:pt x="3852994" y="7209436"/>
                  <a:pt x="3872937" y="7220289"/>
                  <a:pt x="3877079" y="7239741"/>
                </a:cubicBezTo>
                <a:cubicBezTo>
                  <a:pt x="3892713" y="7240493"/>
                  <a:pt x="3908347" y="7241412"/>
                  <a:pt x="3923897" y="7242497"/>
                </a:cubicBezTo>
                <a:cubicBezTo>
                  <a:pt x="3920854" y="7238239"/>
                  <a:pt x="3917981" y="7233981"/>
                  <a:pt x="3914938" y="7230141"/>
                </a:cubicBezTo>
                <a:cubicBezTo>
                  <a:pt x="3898798" y="7209603"/>
                  <a:pt x="3878008" y="7189231"/>
                  <a:pt x="3873023" y="7162934"/>
                </a:cubicBezTo>
                <a:cubicBezTo>
                  <a:pt x="3871585" y="7155503"/>
                  <a:pt x="3878262" y="7145234"/>
                  <a:pt x="3887135" y="7148824"/>
                </a:cubicBezTo>
                <a:cubicBezTo>
                  <a:pt x="3908601" y="7157591"/>
                  <a:pt x="3921361" y="7174288"/>
                  <a:pt x="3935897" y="7191653"/>
                </a:cubicBezTo>
                <a:cubicBezTo>
                  <a:pt x="3948828" y="7207099"/>
                  <a:pt x="3973165" y="7225883"/>
                  <a:pt x="3976628" y="7247004"/>
                </a:cubicBezTo>
                <a:cubicBezTo>
                  <a:pt x="3994208" y="7248842"/>
                  <a:pt x="4011447" y="7251513"/>
                  <a:pt x="4028687" y="7254018"/>
                </a:cubicBezTo>
                <a:cubicBezTo>
                  <a:pt x="4023869" y="7246671"/>
                  <a:pt x="4019054" y="7239323"/>
                  <a:pt x="4014321" y="7232145"/>
                </a:cubicBezTo>
                <a:cubicBezTo>
                  <a:pt x="4000630" y="7211523"/>
                  <a:pt x="3983051" y="7191318"/>
                  <a:pt x="3982545" y="7165772"/>
                </a:cubicBezTo>
                <a:cubicBezTo>
                  <a:pt x="3982460" y="7160178"/>
                  <a:pt x="3989221" y="7154667"/>
                  <a:pt x="3994799" y="7157006"/>
                </a:cubicBezTo>
                <a:cubicBezTo>
                  <a:pt x="4017448" y="7166356"/>
                  <a:pt x="4029279" y="7186728"/>
                  <a:pt x="4043223" y="7205846"/>
                </a:cubicBezTo>
                <a:cubicBezTo>
                  <a:pt x="4056912" y="7224547"/>
                  <a:pt x="4071954" y="7243499"/>
                  <a:pt x="4083617" y="7263786"/>
                </a:cubicBezTo>
                <a:cubicBezTo>
                  <a:pt x="4095279" y="7266207"/>
                  <a:pt x="4106858" y="7268962"/>
                  <a:pt x="4118349" y="7271718"/>
                </a:cubicBezTo>
                <a:cubicBezTo>
                  <a:pt x="4115560" y="7264872"/>
                  <a:pt x="4113112" y="7257691"/>
                  <a:pt x="4109731" y="7251013"/>
                </a:cubicBezTo>
                <a:cubicBezTo>
                  <a:pt x="4098322" y="7228471"/>
                  <a:pt x="4079561" y="7208184"/>
                  <a:pt x="4072293" y="7183888"/>
                </a:cubicBezTo>
                <a:cubicBezTo>
                  <a:pt x="4069758" y="7175289"/>
                  <a:pt x="4078714" y="7168693"/>
                  <a:pt x="4086575" y="7172117"/>
                </a:cubicBezTo>
                <a:cubicBezTo>
                  <a:pt x="4111252" y="7182971"/>
                  <a:pt x="4127476" y="7210104"/>
                  <a:pt x="4139815" y="7232812"/>
                </a:cubicBezTo>
                <a:cubicBezTo>
                  <a:pt x="4147675" y="7247172"/>
                  <a:pt x="4160519" y="7265706"/>
                  <a:pt x="4157392" y="7282321"/>
                </a:cubicBezTo>
                <a:cubicBezTo>
                  <a:pt x="4194155" y="7293090"/>
                  <a:pt x="4230070" y="7306363"/>
                  <a:pt x="4264210" y="7323730"/>
                </a:cubicBezTo>
                <a:cubicBezTo>
                  <a:pt x="4072968" y="7125281"/>
                  <a:pt x="3876657" y="6934763"/>
                  <a:pt x="3662597" y="6759357"/>
                </a:cubicBezTo>
                <a:cubicBezTo>
                  <a:pt x="3662343" y="6759690"/>
                  <a:pt x="3662090" y="6760024"/>
                  <a:pt x="3661836" y="6760358"/>
                </a:cubicBezTo>
                <a:cubicBezTo>
                  <a:pt x="3671301" y="6770711"/>
                  <a:pt x="3677216" y="6782566"/>
                  <a:pt x="3674681" y="6797176"/>
                </a:cubicBezTo>
                <a:cubicBezTo>
                  <a:pt x="3673583" y="6803605"/>
                  <a:pt x="3665301" y="6805191"/>
                  <a:pt x="3660484" y="6802520"/>
                </a:cubicBezTo>
                <a:cubicBezTo>
                  <a:pt x="3652456" y="6798178"/>
                  <a:pt x="3647470" y="6791499"/>
                  <a:pt x="3644258" y="6783818"/>
                </a:cubicBezTo>
                <a:cubicBezTo>
                  <a:pt x="3643329" y="6785237"/>
                  <a:pt x="3642232" y="6786322"/>
                  <a:pt x="3641385" y="6787742"/>
                </a:cubicBezTo>
                <a:cubicBezTo>
                  <a:pt x="3638935" y="6791582"/>
                  <a:pt x="3636990" y="6795506"/>
                  <a:pt x="3634794" y="6799431"/>
                </a:cubicBezTo>
                <a:cubicBezTo>
                  <a:pt x="3638765" y="6798095"/>
                  <a:pt x="3643160" y="6798428"/>
                  <a:pt x="3646203" y="6802018"/>
                </a:cubicBezTo>
                <a:cubicBezTo>
                  <a:pt x="3668597" y="6828900"/>
                  <a:pt x="3679245" y="6863966"/>
                  <a:pt x="3694203" y="6895274"/>
                </a:cubicBezTo>
                <a:cubicBezTo>
                  <a:pt x="3711527" y="6931339"/>
                  <a:pt x="3736034" y="6966322"/>
                  <a:pt x="3744316" y="7005644"/>
                </a:cubicBezTo>
                <a:cubicBezTo>
                  <a:pt x="3746344" y="7015329"/>
                  <a:pt x="3735949" y="7022508"/>
                  <a:pt x="3727837" y="7015913"/>
                </a:cubicBezTo>
                <a:cubicBezTo>
                  <a:pt x="3697921" y="6991366"/>
                  <a:pt x="3681611" y="6955217"/>
                  <a:pt x="3665047" y="6921155"/>
                </a:cubicBezTo>
                <a:cubicBezTo>
                  <a:pt x="3648906" y="6888011"/>
                  <a:pt x="3629216" y="6851693"/>
                  <a:pt x="3627019" y="6814457"/>
                </a:cubicBezTo>
                <a:cubicBezTo>
                  <a:pt x="3617385" y="6834494"/>
                  <a:pt x="3610033" y="6855282"/>
                  <a:pt x="3602258" y="6876572"/>
                </a:cubicBezTo>
                <a:cubicBezTo>
                  <a:pt x="3601328" y="6879160"/>
                  <a:pt x="3600905" y="6881665"/>
                  <a:pt x="3600231" y="6884253"/>
                </a:cubicBezTo>
                <a:cubicBezTo>
                  <a:pt x="3623555" y="6903789"/>
                  <a:pt x="3647218" y="6938353"/>
                  <a:pt x="3644004" y="6969243"/>
                </a:cubicBezTo>
                <a:cubicBezTo>
                  <a:pt x="3643413" y="6974586"/>
                  <a:pt x="3636653" y="6977758"/>
                  <a:pt x="3632006" y="6975420"/>
                </a:cubicBezTo>
                <a:cubicBezTo>
                  <a:pt x="3618567" y="6968742"/>
                  <a:pt x="3607751" y="6956553"/>
                  <a:pt x="3599554" y="6942527"/>
                </a:cubicBezTo>
                <a:cubicBezTo>
                  <a:pt x="3603187" y="6964568"/>
                  <a:pt x="3608089" y="6986691"/>
                  <a:pt x="3604285" y="7010486"/>
                </a:cubicBezTo>
                <a:cubicBezTo>
                  <a:pt x="3602680" y="7020171"/>
                  <a:pt x="3591358" y="7021673"/>
                  <a:pt x="3585271" y="7015244"/>
                </a:cubicBezTo>
                <a:cubicBezTo>
                  <a:pt x="3567949" y="6996877"/>
                  <a:pt x="3560428" y="6972833"/>
                  <a:pt x="3562961" y="6947537"/>
                </a:cubicBezTo>
                <a:cubicBezTo>
                  <a:pt x="3565243" y="6924326"/>
                  <a:pt x="3567863" y="6904791"/>
                  <a:pt x="3568117" y="6880914"/>
                </a:cubicBezTo>
                <a:cubicBezTo>
                  <a:pt x="3568116" y="6873315"/>
                  <a:pt x="3568370" y="6865970"/>
                  <a:pt x="3569384" y="6858456"/>
                </a:cubicBezTo>
                <a:cubicBezTo>
                  <a:pt x="3574793" y="6816879"/>
                  <a:pt x="3595582" y="6764950"/>
                  <a:pt x="3627949" y="6731555"/>
                </a:cubicBezTo>
                <a:cubicBezTo>
                  <a:pt x="3611639" y="6718364"/>
                  <a:pt x="3595498" y="6705089"/>
                  <a:pt x="3578934" y="6692150"/>
                </a:cubicBezTo>
                <a:cubicBezTo>
                  <a:pt x="3518933" y="6645230"/>
                  <a:pt x="3457665" y="6600063"/>
                  <a:pt x="3395721" y="6555815"/>
                </a:cubicBezTo>
                <a:cubicBezTo>
                  <a:pt x="3413636" y="6576102"/>
                  <a:pt x="3431636" y="6598477"/>
                  <a:pt x="3432143" y="6625526"/>
                </a:cubicBezTo>
                <a:cubicBezTo>
                  <a:pt x="3432227" y="6633040"/>
                  <a:pt x="3424030" y="6637716"/>
                  <a:pt x="3417439" y="6634292"/>
                </a:cubicBezTo>
                <a:cubicBezTo>
                  <a:pt x="3391156" y="6620600"/>
                  <a:pt x="3379072" y="6590294"/>
                  <a:pt x="3368339" y="6563494"/>
                </a:cubicBezTo>
                <a:cubicBezTo>
                  <a:pt x="3367157" y="6568004"/>
                  <a:pt x="3365719" y="6572428"/>
                  <a:pt x="3364537" y="6576854"/>
                </a:cubicBezTo>
                <a:cubicBezTo>
                  <a:pt x="3387269" y="6606909"/>
                  <a:pt x="3399946" y="6645313"/>
                  <a:pt x="3415409" y="6679459"/>
                </a:cubicBezTo>
                <a:cubicBezTo>
                  <a:pt x="3436284" y="6725377"/>
                  <a:pt x="3453946" y="6771796"/>
                  <a:pt x="3469918" y="6819550"/>
                </a:cubicBezTo>
                <a:cubicBezTo>
                  <a:pt x="3474059" y="6832074"/>
                  <a:pt x="3455044" y="6840506"/>
                  <a:pt x="3448621" y="6828985"/>
                </a:cubicBezTo>
                <a:cubicBezTo>
                  <a:pt x="3424539" y="6786072"/>
                  <a:pt x="3402227" y="6742909"/>
                  <a:pt x="3382706" y="6697827"/>
                </a:cubicBezTo>
                <a:cubicBezTo>
                  <a:pt x="3372903" y="6675368"/>
                  <a:pt x="3360988" y="6652159"/>
                  <a:pt x="3351437" y="6628449"/>
                </a:cubicBezTo>
                <a:cubicBezTo>
                  <a:pt x="3348396" y="6643058"/>
                  <a:pt x="3345270" y="6657585"/>
                  <a:pt x="3342310" y="6672278"/>
                </a:cubicBezTo>
                <a:cubicBezTo>
                  <a:pt x="3346875" y="6672113"/>
                  <a:pt x="3351607" y="6673365"/>
                  <a:pt x="3354817" y="6677539"/>
                </a:cubicBezTo>
                <a:cubicBezTo>
                  <a:pt x="3372395" y="6700665"/>
                  <a:pt x="3379240" y="6729886"/>
                  <a:pt x="3389974" y="6756602"/>
                </a:cubicBezTo>
                <a:cubicBezTo>
                  <a:pt x="3402649" y="6788160"/>
                  <a:pt x="3418622" y="6819049"/>
                  <a:pt x="3424031" y="6852779"/>
                </a:cubicBezTo>
                <a:cubicBezTo>
                  <a:pt x="3425129" y="6859707"/>
                  <a:pt x="3415072" y="6864968"/>
                  <a:pt x="3410003" y="6859875"/>
                </a:cubicBezTo>
                <a:cubicBezTo>
                  <a:pt x="3385156" y="6834996"/>
                  <a:pt x="3371044" y="6802853"/>
                  <a:pt x="3356930" y="6771212"/>
                </a:cubicBezTo>
                <a:cubicBezTo>
                  <a:pt x="3352451" y="6761026"/>
                  <a:pt x="3347803" y="6750757"/>
                  <a:pt x="3343578" y="6740320"/>
                </a:cubicBezTo>
                <a:cubicBezTo>
                  <a:pt x="3349325" y="6796758"/>
                  <a:pt x="3360396" y="6853279"/>
                  <a:pt x="3374761" y="6911136"/>
                </a:cubicBezTo>
                <a:cubicBezTo>
                  <a:pt x="3378312" y="6925579"/>
                  <a:pt x="3357353" y="6932927"/>
                  <a:pt x="3350424" y="6920153"/>
                </a:cubicBezTo>
                <a:cubicBezTo>
                  <a:pt x="3281464" y="6793253"/>
                  <a:pt x="3277324" y="6642892"/>
                  <a:pt x="3308253" y="6504804"/>
                </a:cubicBezTo>
                <a:cubicBezTo>
                  <a:pt x="3308931" y="6501631"/>
                  <a:pt x="3310282" y="6499043"/>
                  <a:pt x="3311887" y="6496705"/>
                </a:cubicBezTo>
                <a:cubicBezTo>
                  <a:pt x="3274874" y="6471242"/>
                  <a:pt x="3236844" y="6447281"/>
                  <a:pt x="3199153" y="6422818"/>
                </a:cubicBezTo>
                <a:cubicBezTo>
                  <a:pt x="3209886" y="6435091"/>
                  <a:pt x="3217576" y="6450954"/>
                  <a:pt x="3218507" y="6467235"/>
                </a:cubicBezTo>
                <a:cubicBezTo>
                  <a:pt x="3218928" y="6475332"/>
                  <a:pt x="3208788" y="6484266"/>
                  <a:pt x="3201351" y="6477169"/>
                </a:cubicBezTo>
                <a:cubicBezTo>
                  <a:pt x="3187661" y="6464312"/>
                  <a:pt x="3179886" y="6447281"/>
                  <a:pt x="3177689" y="6428746"/>
                </a:cubicBezTo>
                <a:cubicBezTo>
                  <a:pt x="3176759" y="6420816"/>
                  <a:pt x="3183267" y="6415973"/>
                  <a:pt x="3189773" y="6416723"/>
                </a:cubicBezTo>
                <a:cubicBezTo>
                  <a:pt x="3166027" y="6401278"/>
                  <a:pt x="3142786" y="6385167"/>
                  <a:pt x="3118787" y="6370138"/>
                </a:cubicBezTo>
                <a:cubicBezTo>
                  <a:pt x="3134928" y="6397021"/>
                  <a:pt x="3148618" y="6425907"/>
                  <a:pt x="3165773" y="6451288"/>
                </a:cubicBezTo>
                <a:cubicBezTo>
                  <a:pt x="3200084" y="6501881"/>
                  <a:pt x="3230590" y="6558403"/>
                  <a:pt x="3252394" y="6615425"/>
                </a:cubicBezTo>
                <a:cubicBezTo>
                  <a:pt x="3255945" y="6624691"/>
                  <a:pt x="3244197" y="6634292"/>
                  <a:pt x="3236928" y="6625693"/>
                </a:cubicBezTo>
                <a:cubicBezTo>
                  <a:pt x="3198984" y="6580610"/>
                  <a:pt x="3159941" y="6527596"/>
                  <a:pt x="3135265" y="6473829"/>
                </a:cubicBezTo>
                <a:cubicBezTo>
                  <a:pt x="3112955" y="6425241"/>
                  <a:pt x="3073321" y="6385000"/>
                  <a:pt x="3059800" y="6333237"/>
                </a:cubicBezTo>
                <a:cubicBezTo>
                  <a:pt x="3058532" y="6332485"/>
                  <a:pt x="3057265" y="6331650"/>
                  <a:pt x="3055997" y="6330899"/>
                </a:cubicBezTo>
                <a:cubicBezTo>
                  <a:pt x="3052954" y="6338831"/>
                  <a:pt x="3050673" y="6346930"/>
                  <a:pt x="3047885" y="6354944"/>
                </a:cubicBezTo>
                <a:cubicBezTo>
                  <a:pt x="3093097" y="6420148"/>
                  <a:pt x="3108392" y="6499210"/>
                  <a:pt x="3150308" y="6565917"/>
                </a:cubicBezTo>
                <a:cubicBezTo>
                  <a:pt x="3188252" y="6626360"/>
                  <a:pt x="3221380" y="6689728"/>
                  <a:pt x="3243183" y="6758105"/>
                </a:cubicBezTo>
                <a:cubicBezTo>
                  <a:pt x="3247155" y="6770543"/>
                  <a:pt x="3230422" y="6783485"/>
                  <a:pt x="3221801" y="6770877"/>
                </a:cubicBezTo>
                <a:cubicBezTo>
                  <a:pt x="3180393" y="6710183"/>
                  <a:pt x="3150984" y="6645230"/>
                  <a:pt x="3125802" y="6577270"/>
                </a:cubicBezTo>
                <a:cubicBezTo>
                  <a:pt x="3102139" y="6513403"/>
                  <a:pt x="3060138" y="6459553"/>
                  <a:pt x="3033602" y="6397522"/>
                </a:cubicBezTo>
                <a:cubicBezTo>
                  <a:pt x="3030138" y="6408292"/>
                  <a:pt x="3026080" y="6418895"/>
                  <a:pt x="3022784" y="6429748"/>
                </a:cubicBezTo>
                <a:cubicBezTo>
                  <a:pt x="3049321" y="6461306"/>
                  <a:pt x="3067236" y="6501798"/>
                  <a:pt x="3083969" y="6538365"/>
                </a:cubicBezTo>
                <a:cubicBezTo>
                  <a:pt x="3105180" y="6584617"/>
                  <a:pt x="3124449" y="6632039"/>
                  <a:pt x="3126816" y="6683216"/>
                </a:cubicBezTo>
                <a:cubicBezTo>
                  <a:pt x="3127407" y="6694988"/>
                  <a:pt x="3110759" y="6696657"/>
                  <a:pt x="3105603" y="6687808"/>
                </a:cubicBezTo>
                <a:cubicBezTo>
                  <a:pt x="3083208" y="6649320"/>
                  <a:pt x="3069942" y="6607243"/>
                  <a:pt x="3052195" y="6566584"/>
                </a:cubicBezTo>
                <a:cubicBezTo>
                  <a:pt x="3039432" y="6537447"/>
                  <a:pt x="3022363" y="6509396"/>
                  <a:pt x="3007574" y="6480676"/>
                </a:cubicBezTo>
                <a:cubicBezTo>
                  <a:pt x="3010701" y="6717278"/>
                  <a:pt x="3101715" y="6931925"/>
                  <a:pt x="3298873" y="7098732"/>
                </a:cubicBezTo>
                <a:cubicBezTo>
                  <a:pt x="3321100" y="7117517"/>
                  <a:pt x="3290339" y="7151079"/>
                  <a:pt x="3268281" y="7131959"/>
                </a:cubicBezTo>
                <a:cubicBezTo>
                  <a:pt x="3016870" y="6933510"/>
                  <a:pt x="2885544" y="6597891"/>
                  <a:pt x="2983742" y="6286817"/>
                </a:cubicBezTo>
                <a:cubicBezTo>
                  <a:pt x="2892727" y="6232301"/>
                  <a:pt x="2797485" y="6181040"/>
                  <a:pt x="2697259" y="6153156"/>
                </a:cubicBezTo>
                <a:close/>
                <a:moveTo>
                  <a:pt x="4055517" y="5618002"/>
                </a:moveTo>
                <a:cubicBezTo>
                  <a:pt x="4059828" y="5617564"/>
                  <a:pt x="4064560" y="5619129"/>
                  <a:pt x="4067644" y="5622177"/>
                </a:cubicBezTo>
                <a:cubicBezTo>
                  <a:pt x="4069082" y="5623595"/>
                  <a:pt x="4070518" y="5625015"/>
                  <a:pt x="4071954" y="5626434"/>
                </a:cubicBezTo>
                <a:cubicBezTo>
                  <a:pt x="4097306" y="5651397"/>
                  <a:pt x="4033757" y="5668345"/>
                  <a:pt x="4043815" y="5633364"/>
                </a:cubicBezTo>
                <a:cubicBezTo>
                  <a:pt x="4044490" y="5630859"/>
                  <a:pt x="4045250" y="5628354"/>
                  <a:pt x="4045927" y="5625850"/>
                </a:cubicBezTo>
                <a:cubicBezTo>
                  <a:pt x="4047321" y="5620882"/>
                  <a:pt x="4051208" y="5618440"/>
                  <a:pt x="4055517" y="5618002"/>
                </a:cubicBezTo>
                <a:close/>
                <a:moveTo>
                  <a:pt x="3109352" y="5963791"/>
                </a:moveTo>
                <a:cubicBezTo>
                  <a:pt x="3113161" y="5961603"/>
                  <a:pt x="3117751" y="5960800"/>
                  <a:pt x="3122673" y="5962302"/>
                </a:cubicBezTo>
                <a:cubicBezTo>
                  <a:pt x="3137885" y="5966977"/>
                  <a:pt x="3153350" y="5971486"/>
                  <a:pt x="3168140" y="5977414"/>
                </a:cubicBezTo>
                <a:cubicBezTo>
                  <a:pt x="3185632" y="5984343"/>
                  <a:pt x="3197971" y="5997533"/>
                  <a:pt x="3216224" y="6002543"/>
                </a:cubicBezTo>
                <a:cubicBezTo>
                  <a:pt x="3245126" y="6010475"/>
                  <a:pt x="3219689" y="6059648"/>
                  <a:pt x="3194337" y="6038360"/>
                </a:cubicBezTo>
                <a:cubicBezTo>
                  <a:pt x="3187828" y="6032932"/>
                  <a:pt x="3183436" y="6029677"/>
                  <a:pt x="3175829" y="6027005"/>
                </a:cubicBezTo>
                <a:cubicBezTo>
                  <a:pt x="3168646" y="6024500"/>
                  <a:pt x="3161969" y="6022079"/>
                  <a:pt x="3155125" y="6018657"/>
                </a:cubicBezTo>
                <a:cubicBezTo>
                  <a:pt x="3139576" y="6010808"/>
                  <a:pt x="3124109" y="6003044"/>
                  <a:pt x="3108223" y="5995947"/>
                </a:cubicBezTo>
                <a:cubicBezTo>
                  <a:pt x="3093519" y="5989373"/>
                  <a:pt x="3097924" y="5970354"/>
                  <a:pt x="3109352" y="5963791"/>
                </a:cubicBezTo>
                <a:close/>
                <a:moveTo>
                  <a:pt x="796036" y="6832793"/>
                </a:moveTo>
                <a:cubicBezTo>
                  <a:pt x="799311" y="6832156"/>
                  <a:pt x="802839" y="6833033"/>
                  <a:pt x="804698" y="6835914"/>
                </a:cubicBezTo>
                <a:cubicBezTo>
                  <a:pt x="812979" y="6848688"/>
                  <a:pt x="814415" y="6863381"/>
                  <a:pt x="813655" y="6878492"/>
                </a:cubicBezTo>
                <a:cubicBezTo>
                  <a:pt x="813147" y="6889262"/>
                  <a:pt x="796923" y="6890179"/>
                  <a:pt x="793373" y="6880913"/>
                </a:cubicBezTo>
                <a:cubicBezTo>
                  <a:pt x="788133" y="6867555"/>
                  <a:pt x="785260" y="6852694"/>
                  <a:pt x="788894" y="6838752"/>
                </a:cubicBezTo>
                <a:cubicBezTo>
                  <a:pt x="789740" y="6835580"/>
                  <a:pt x="792761" y="6833430"/>
                  <a:pt x="796036" y="6832793"/>
                </a:cubicBezTo>
                <a:close/>
                <a:moveTo>
                  <a:pt x="131441" y="7080802"/>
                </a:moveTo>
                <a:cubicBezTo>
                  <a:pt x="134822" y="7079612"/>
                  <a:pt x="138814" y="7080196"/>
                  <a:pt x="141476" y="7083285"/>
                </a:cubicBezTo>
                <a:cubicBezTo>
                  <a:pt x="154069" y="7097728"/>
                  <a:pt x="159477" y="7112756"/>
                  <a:pt x="165561" y="7130456"/>
                </a:cubicBezTo>
                <a:cubicBezTo>
                  <a:pt x="172238" y="7149741"/>
                  <a:pt x="142575" y="7162348"/>
                  <a:pt x="135899" y="7142896"/>
                </a:cubicBezTo>
                <a:cubicBezTo>
                  <a:pt x="129560" y="7124612"/>
                  <a:pt x="124068" y="7108499"/>
                  <a:pt x="125082" y="7088962"/>
                </a:cubicBezTo>
                <a:cubicBezTo>
                  <a:pt x="125293" y="7084955"/>
                  <a:pt x="128061" y="7081991"/>
                  <a:pt x="131441" y="7080802"/>
                </a:cubicBezTo>
                <a:close/>
                <a:moveTo>
                  <a:pt x="3850522" y="5647211"/>
                </a:moveTo>
                <a:cubicBezTo>
                  <a:pt x="3855212" y="5645010"/>
                  <a:pt x="3860980" y="5645844"/>
                  <a:pt x="3864318" y="5651980"/>
                </a:cubicBezTo>
                <a:cubicBezTo>
                  <a:pt x="3905052" y="5726284"/>
                  <a:pt x="3936404" y="5805096"/>
                  <a:pt x="3978320" y="5878899"/>
                </a:cubicBezTo>
                <a:cubicBezTo>
                  <a:pt x="4014489" y="5942433"/>
                  <a:pt x="4068491" y="5999371"/>
                  <a:pt x="4093167" y="6067997"/>
                </a:cubicBezTo>
                <a:cubicBezTo>
                  <a:pt x="4097308" y="6079269"/>
                  <a:pt x="4086067" y="6091959"/>
                  <a:pt x="4074407" y="6084278"/>
                </a:cubicBezTo>
                <a:cubicBezTo>
                  <a:pt x="4003504" y="6037692"/>
                  <a:pt x="3958206" y="5945356"/>
                  <a:pt x="3920009" y="5871803"/>
                </a:cubicBezTo>
                <a:cubicBezTo>
                  <a:pt x="3885276" y="5804846"/>
                  <a:pt x="3855276" y="5735218"/>
                  <a:pt x="3843191" y="5660663"/>
                </a:cubicBezTo>
                <a:cubicBezTo>
                  <a:pt x="3842220" y="5654652"/>
                  <a:pt x="3845832" y="5649413"/>
                  <a:pt x="3850522" y="5647211"/>
                </a:cubicBezTo>
                <a:close/>
                <a:moveTo>
                  <a:pt x="1131354" y="6689811"/>
                </a:moveTo>
                <a:cubicBezTo>
                  <a:pt x="1135653" y="6689853"/>
                  <a:pt x="1140196" y="6692065"/>
                  <a:pt x="1142308" y="6695739"/>
                </a:cubicBezTo>
                <a:cubicBezTo>
                  <a:pt x="1159970" y="6726629"/>
                  <a:pt x="1159463" y="6771545"/>
                  <a:pt x="1164364" y="6806275"/>
                </a:cubicBezTo>
                <a:cubicBezTo>
                  <a:pt x="1166730" y="6823140"/>
                  <a:pt x="1137152" y="6827231"/>
                  <a:pt x="1134365" y="6810534"/>
                </a:cubicBezTo>
                <a:cubicBezTo>
                  <a:pt x="1128448" y="6775218"/>
                  <a:pt x="1113743" y="6732472"/>
                  <a:pt x="1121857" y="6696908"/>
                </a:cubicBezTo>
                <a:cubicBezTo>
                  <a:pt x="1122998" y="6691898"/>
                  <a:pt x="1127054" y="6689769"/>
                  <a:pt x="1131354" y="6689811"/>
                </a:cubicBezTo>
                <a:close/>
                <a:moveTo>
                  <a:pt x="730255" y="6837093"/>
                </a:moveTo>
                <a:cubicBezTo>
                  <a:pt x="733963" y="6836770"/>
                  <a:pt x="738019" y="6838168"/>
                  <a:pt x="740640" y="6840756"/>
                </a:cubicBezTo>
                <a:cubicBezTo>
                  <a:pt x="754329" y="6854280"/>
                  <a:pt x="757288" y="6872898"/>
                  <a:pt x="761766" y="6891015"/>
                </a:cubicBezTo>
                <a:cubicBezTo>
                  <a:pt x="767936" y="6915728"/>
                  <a:pt x="776977" y="6940773"/>
                  <a:pt x="773006" y="6966489"/>
                </a:cubicBezTo>
                <a:cubicBezTo>
                  <a:pt x="771569" y="6975756"/>
                  <a:pt x="759568" y="6976673"/>
                  <a:pt x="754415" y="6970161"/>
                </a:cubicBezTo>
                <a:cubicBezTo>
                  <a:pt x="740977" y="6953129"/>
                  <a:pt x="736666" y="6932258"/>
                  <a:pt x="731006" y="6911804"/>
                </a:cubicBezTo>
                <a:cubicBezTo>
                  <a:pt x="724836" y="6889178"/>
                  <a:pt x="715370" y="6867054"/>
                  <a:pt x="721963" y="6843761"/>
                </a:cubicBezTo>
                <a:cubicBezTo>
                  <a:pt x="723189" y="6839461"/>
                  <a:pt x="726547" y="6837416"/>
                  <a:pt x="730255" y="6837093"/>
                </a:cubicBezTo>
                <a:close/>
                <a:moveTo>
                  <a:pt x="2772134" y="6041951"/>
                </a:moveTo>
                <a:lnTo>
                  <a:pt x="2772048" y="6042034"/>
                </a:lnTo>
                <a:cubicBezTo>
                  <a:pt x="2774500" y="6044455"/>
                  <a:pt x="2776443" y="6047543"/>
                  <a:pt x="2776613" y="6050966"/>
                </a:cubicBezTo>
                <a:cubicBezTo>
                  <a:pt x="2777964" y="6074176"/>
                  <a:pt x="2753372" y="6090958"/>
                  <a:pt x="2732162" y="6094296"/>
                </a:cubicBezTo>
                <a:cubicBezTo>
                  <a:pt x="2727344" y="6095048"/>
                  <a:pt x="2722527" y="6092544"/>
                  <a:pt x="2719315" y="6088704"/>
                </a:cubicBezTo>
                <a:cubicBezTo>
                  <a:pt x="2713907" y="6094047"/>
                  <a:pt x="2708245" y="6098973"/>
                  <a:pt x="2703005" y="6104650"/>
                </a:cubicBezTo>
                <a:cubicBezTo>
                  <a:pt x="2703851" y="6106152"/>
                  <a:pt x="2704696" y="6107655"/>
                  <a:pt x="2705119" y="6109324"/>
                </a:cubicBezTo>
                <a:cubicBezTo>
                  <a:pt x="2715767" y="6112163"/>
                  <a:pt x="2726161" y="6116003"/>
                  <a:pt x="2736640" y="6119343"/>
                </a:cubicBezTo>
                <a:cubicBezTo>
                  <a:pt x="2741625" y="6109324"/>
                  <a:pt x="2750331" y="6101310"/>
                  <a:pt x="2762247" y="6098973"/>
                </a:cubicBezTo>
                <a:cubicBezTo>
                  <a:pt x="2766049" y="6098221"/>
                  <a:pt x="2769767" y="6099306"/>
                  <a:pt x="2773232" y="6101226"/>
                </a:cubicBezTo>
                <a:cubicBezTo>
                  <a:pt x="2782950" y="6077683"/>
                  <a:pt x="2803486" y="6059984"/>
                  <a:pt x="2826387" y="6045624"/>
                </a:cubicBezTo>
                <a:cubicBezTo>
                  <a:pt x="2817853" y="6044371"/>
                  <a:pt x="2809824" y="6041951"/>
                  <a:pt x="2802050" y="6038527"/>
                </a:cubicBezTo>
                <a:cubicBezTo>
                  <a:pt x="2799515" y="6040363"/>
                  <a:pt x="2797064" y="6041951"/>
                  <a:pt x="2794529" y="6043870"/>
                </a:cubicBezTo>
                <a:cubicBezTo>
                  <a:pt x="2786162" y="6050049"/>
                  <a:pt x="2777795" y="6047628"/>
                  <a:pt x="2772134" y="6041951"/>
                </a:cubicBezTo>
                <a:close/>
                <a:moveTo>
                  <a:pt x="3029292" y="5935170"/>
                </a:moveTo>
                <a:cubicBezTo>
                  <a:pt x="3035884" y="5935838"/>
                  <a:pt x="3042475" y="5936672"/>
                  <a:pt x="3048982" y="5938009"/>
                </a:cubicBezTo>
                <a:cubicBezTo>
                  <a:pt x="3055489" y="5939261"/>
                  <a:pt x="3059207" y="5944020"/>
                  <a:pt x="3061575" y="5949531"/>
                </a:cubicBezTo>
                <a:cubicBezTo>
                  <a:pt x="3063855" y="5948193"/>
                  <a:pt x="3066476" y="5947276"/>
                  <a:pt x="3069857" y="5947442"/>
                </a:cubicBezTo>
                <a:cubicBezTo>
                  <a:pt x="3071123" y="5947527"/>
                  <a:pt x="3072308" y="5947526"/>
                  <a:pt x="3073575" y="5947609"/>
                </a:cubicBezTo>
                <a:cubicBezTo>
                  <a:pt x="3082785" y="5948027"/>
                  <a:pt x="3090223" y="5957962"/>
                  <a:pt x="3086842" y="5966812"/>
                </a:cubicBezTo>
                <a:cubicBezTo>
                  <a:pt x="3086589" y="5967396"/>
                  <a:pt x="3086335" y="5968065"/>
                  <a:pt x="3086082" y="5968732"/>
                </a:cubicBezTo>
                <a:cubicBezTo>
                  <a:pt x="3084222" y="5973491"/>
                  <a:pt x="3080335" y="5976830"/>
                  <a:pt x="3074926" y="5976830"/>
                </a:cubicBezTo>
                <a:cubicBezTo>
                  <a:pt x="3072391" y="5976996"/>
                  <a:pt x="3069856" y="5976747"/>
                  <a:pt x="3067321" y="5976162"/>
                </a:cubicBezTo>
                <a:cubicBezTo>
                  <a:pt x="3063855" y="5975746"/>
                  <a:pt x="3061405" y="5974243"/>
                  <a:pt x="3059377" y="5972406"/>
                </a:cubicBezTo>
                <a:cubicBezTo>
                  <a:pt x="3057941" y="5974408"/>
                  <a:pt x="3056757" y="5976747"/>
                  <a:pt x="3054560" y="5977999"/>
                </a:cubicBezTo>
                <a:cubicBezTo>
                  <a:pt x="3059715" y="5983675"/>
                  <a:pt x="3059801" y="5992944"/>
                  <a:pt x="3054475" y="5999456"/>
                </a:cubicBezTo>
                <a:cubicBezTo>
                  <a:pt x="3056841" y="6000290"/>
                  <a:pt x="3059293" y="6001209"/>
                  <a:pt x="3061659" y="6002043"/>
                </a:cubicBezTo>
                <a:cubicBezTo>
                  <a:pt x="3084560" y="6009892"/>
                  <a:pt x="3107969" y="6017571"/>
                  <a:pt x="3128758" y="6030094"/>
                </a:cubicBezTo>
                <a:cubicBezTo>
                  <a:pt x="3134843" y="6033769"/>
                  <a:pt x="3137717" y="6042869"/>
                  <a:pt x="3136786" y="6049464"/>
                </a:cubicBezTo>
                <a:cubicBezTo>
                  <a:pt x="3136110" y="6053972"/>
                  <a:pt x="3135181" y="6055976"/>
                  <a:pt x="3132392" y="6059816"/>
                </a:cubicBezTo>
                <a:cubicBezTo>
                  <a:pt x="3128420" y="6065327"/>
                  <a:pt x="3119631" y="6069251"/>
                  <a:pt x="3112786" y="6067748"/>
                </a:cubicBezTo>
                <a:cubicBezTo>
                  <a:pt x="3089378" y="6062655"/>
                  <a:pt x="3067405" y="6052386"/>
                  <a:pt x="3045686" y="6042535"/>
                </a:cubicBezTo>
                <a:cubicBezTo>
                  <a:pt x="3030813" y="6035856"/>
                  <a:pt x="3013236" y="6029761"/>
                  <a:pt x="3000390" y="6019158"/>
                </a:cubicBezTo>
                <a:cubicBezTo>
                  <a:pt x="2990840" y="6021829"/>
                  <a:pt x="2981292" y="6024417"/>
                  <a:pt x="2971742" y="6027090"/>
                </a:cubicBezTo>
                <a:cubicBezTo>
                  <a:pt x="2985686" y="6032266"/>
                  <a:pt x="2999376" y="6038777"/>
                  <a:pt x="3012222" y="6044038"/>
                </a:cubicBezTo>
                <a:cubicBezTo>
                  <a:pt x="3033264" y="6052636"/>
                  <a:pt x="3060221" y="6059566"/>
                  <a:pt x="3065462" y="6084027"/>
                </a:cubicBezTo>
                <a:cubicBezTo>
                  <a:pt x="3066307" y="6087785"/>
                  <a:pt x="3063518" y="6093045"/>
                  <a:pt x="3060222" y="6094881"/>
                </a:cubicBezTo>
                <a:cubicBezTo>
                  <a:pt x="3037066" y="6107904"/>
                  <a:pt x="3010361" y="6089120"/>
                  <a:pt x="2989067" y="6078851"/>
                </a:cubicBezTo>
                <a:cubicBezTo>
                  <a:pt x="2968108" y="6068750"/>
                  <a:pt x="2942671" y="6058314"/>
                  <a:pt x="2925346" y="6041699"/>
                </a:cubicBezTo>
                <a:cubicBezTo>
                  <a:pt x="2911825" y="6046626"/>
                  <a:pt x="2898473" y="6052220"/>
                  <a:pt x="2885206" y="6059065"/>
                </a:cubicBezTo>
                <a:cubicBezTo>
                  <a:pt x="2883094" y="6060150"/>
                  <a:pt x="2881065" y="6061653"/>
                  <a:pt x="2878952" y="6062823"/>
                </a:cubicBezTo>
                <a:cubicBezTo>
                  <a:pt x="2879798" y="6063156"/>
                  <a:pt x="2880727" y="6063239"/>
                  <a:pt x="2881572" y="6063740"/>
                </a:cubicBezTo>
                <a:cubicBezTo>
                  <a:pt x="2911657" y="6081774"/>
                  <a:pt x="2943262" y="6093379"/>
                  <a:pt x="2977152" y="6102145"/>
                </a:cubicBezTo>
                <a:cubicBezTo>
                  <a:pt x="2992532" y="6106153"/>
                  <a:pt x="3029461" y="6117674"/>
                  <a:pt x="3011629" y="6140382"/>
                </a:cubicBezTo>
                <a:cubicBezTo>
                  <a:pt x="2995321" y="6161253"/>
                  <a:pt x="2951631" y="6142887"/>
                  <a:pt x="2932107" y="6136040"/>
                </a:cubicBezTo>
                <a:cubicBezTo>
                  <a:pt x="2905572" y="6126690"/>
                  <a:pt x="2880558" y="6114335"/>
                  <a:pt x="2856811" y="6099306"/>
                </a:cubicBezTo>
                <a:cubicBezTo>
                  <a:pt x="2849544" y="6094714"/>
                  <a:pt x="2847176" y="6088285"/>
                  <a:pt x="2847515" y="6082024"/>
                </a:cubicBezTo>
                <a:cubicBezTo>
                  <a:pt x="2841008" y="6086282"/>
                  <a:pt x="2834585" y="6090623"/>
                  <a:pt x="2828162" y="6094964"/>
                </a:cubicBezTo>
                <a:cubicBezTo>
                  <a:pt x="2844473" y="6102062"/>
                  <a:pt x="2860023" y="6111912"/>
                  <a:pt x="2874811" y="6120929"/>
                </a:cubicBezTo>
                <a:cubicBezTo>
                  <a:pt x="2891121" y="6130947"/>
                  <a:pt x="2915628" y="6143638"/>
                  <a:pt x="2915797" y="6165261"/>
                </a:cubicBezTo>
                <a:cubicBezTo>
                  <a:pt x="2915797" y="6168601"/>
                  <a:pt x="2914107" y="6172273"/>
                  <a:pt x="2910982" y="6173860"/>
                </a:cubicBezTo>
                <a:cubicBezTo>
                  <a:pt x="2890952" y="6184213"/>
                  <a:pt x="2867120" y="6168350"/>
                  <a:pt x="2849881" y="6158164"/>
                </a:cubicBezTo>
                <a:cubicBezTo>
                  <a:pt x="2828669" y="6145725"/>
                  <a:pt x="2805767" y="6133119"/>
                  <a:pt x="2789204" y="6114751"/>
                </a:cubicBezTo>
                <a:cubicBezTo>
                  <a:pt x="2788529" y="6113999"/>
                  <a:pt x="2788612" y="6113082"/>
                  <a:pt x="2788105" y="6112246"/>
                </a:cubicBezTo>
                <a:cubicBezTo>
                  <a:pt x="2786246" y="6112747"/>
                  <a:pt x="2784641" y="6113666"/>
                  <a:pt x="2782782" y="6113999"/>
                </a:cubicBezTo>
                <a:cubicBezTo>
                  <a:pt x="2783289" y="6117423"/>
                  <a:pt x="2782782" y="6120929"/>
                  <a:pt x="2780163" y="6124185"/>
                </a:cubicBezTo>
                <a:cubicBezTo>
                  <a:pt x="2777964" y="6126856"/>
                  <a:pt x="2775852" y="6129529"/>
                  <a:pt x="2773655" y="6132200"/>
                </a:cubicBezTo>
                <a:cubicBezTo>
                  <a:pt x="2828838" y="6152988"/>
                  <a:pt x="2882670" y="6179704"/>
                  <a:pt x="2935149" y="6208423"/>
                </a:cubicBezTo>
                <a:cubicBezTo>
                  <a:pt x="3003349" y="6143471"/>
                  <a:pt x="3091575" y="6106236"/>
                  <a:pt x="3183012" y="6084528"/>
                </a:cubicBezTo>
                <a:cubicBezTo>
                  <a:pt x="3266507" y="6064659"/>
                  <a:pt x="3355241" y="6040030"/>
                  <a:pt x="3440086" y="6063239"/>
                </a:cubicBezTo>
                <a:cubicBezTo>
                  <a:pt x="3450903" y="6066162"/>
                  <a:pt x="3449722" y="6082358"/>
                  <a:pt x="3439073" y="6084613"/>
                </a:cubicBezTo>
                <a:cubicBezTo>
                  <a:pt x="3432903" y="6085864"/>
                  <a:pt x="3426818" y="6086615"/>
                  <a:pt x="3420734" y="6087702"/>
                </a:cubicBezTo>
                <a:cubicBezTo>
                  <a:pt x="3430875" y="6094797"/>
                  <a:pt x="3438987" y="6103898"/>
                  <a:pt x="3441947" y="6114834"/>
                </a:cubicBezTo>
                <a:cubicBezTo>
                  <a:pt x="3443213" y="6119593"/>
                  <a:pt x="3438821" y="6124185"/>
                  <a:pt x="3434425" y="6125020"/>
                </a:cubicBezTo>
                <a:cubicBezTo>
                  <a:pt x="3412959" y="6128943"/>
                  <a:pt x="3388959" y="6112581"/>
                  <a:pt x="3374846" y="6094881"/>
                </a:cubicBezTo>
                <a:cubicBezTo>
                  <a:pt x="3361156" y="6096635"/>
                  <a:pt x="3347550" y="6098304"/>
                  <a:pt x="3333944" y="6099807"/>
                </a:cubicBezTo>
                <a:cubicBezTo>
                  <a:pt x="3349155" y="6108656"/>
                  <a:pt x="3363522" y="6119426"/>
                  <a:pt x="3375185" y="6126606"/>
                </a:cubicBezTo>
                <a:cubicBezTo>
                  <a:pt x="3402395" y="6143387"/>
                  <a:pt x="3444820" y="6162756"/>
                  <a:pt x="3452171" y="6196151"/>
                </a:cubicBezTo>
                <a:cubicBezTo>
                  <a:pt x="3453523" y="6202246"/>
                  <a:pt x="3447355" y="6209092"/>
                  <a:pt x="3441270" y="6209426"/>
                </a:cubicBezTo>
                <a:cubicBezTo>
                  <a:pt x="3407550" y="6211262"/>
                  <a:pt x="3375100" y="6177284"/>
                  <a:pt x="3348480" y="6159584"/>
                </a:cubicBezTo>
                <a:cubicBezTo>
                  <a:pt x="3328366" y="6146141"/>
                  <a:pt x="3288987" y="6130447"/>
                  <a:pt x="3274958" y="6106987"/>
                </a:cubicBezTo>
                <a:cubicBezTo>
                  <a:pt x="3253325" y="6109991"/>
                  <a:pt x="3231689" y="6113582"/>
                  <a:pt x="3209971" y="6118842"/>
                </a:cubicBezTo>
                <a:cubicBezTo>
                  <a:pt x="3232788" y="6129862"/>
                  <a:pt x="3254676" y="6146141"/>
                  <a:pt x="3273352" y="6159417"/>
                </a:cubicBezTo>
                <a:cubicBezTo>
                  <a:pt x="3303098" y="6180539"/>
                  <a:pt x="3321775" y="6197320"/>
                  <a:pt x="3333607" y="6231717"/>
                </a:cubicBezTo>
                <a:cubicBezTo>
                  <a:pt x="3334367" y="6233804"/>
                  <a:pt x="3333775" y="6235808"/>
                  <a:pt x="3332761" y="6237644"/>
                </a:cubicBezTo>
                <a:cubicBezTo>
                  <a:pt x="3334114" y="6237061"/>
                  <a:pt x="3335635" y="6236725"/>
                  <a:pt x="3337494" y="6237143"/>
                </a:cubicBezTo>
                <a:cubicBezTo>
                  <a:pt x="3359297" y="6241986"/>
                  <a:pt x="3384820" y="6251586"/>
                  <a:pt x="3397157" y="6271039"/>
                </a:cubicBezTo>
                <a:cubicBezTo>
                  <a:pt x="3403917" y="6281726"/>
                  <a:pt x="3395889" y="6299008"/>
                  <a:pt x="3381523" y="6295501"/>
                </a:cubicBezTo>
                <a:cubicBezTo>
                  <a:pt x="3358198" y="6289823"/>
                  <a:pt x="3341043" y="6270538"/>
                  <a:pt x="3329043" y="6250669"/>
                </a:cubicBezTo>
                <a:cubicBezTo>
                  <a:pt x="3327353" y="6247830"/>
                  <a:pt x="3327437" y="6244156"/>
                  <a:pt x="3328873" y="6241317"/>
                </a:cubicBezTo>
                <a:cubicBezTo>
                  <a:pt x="3327353" y="6242069"/>
                  <a:pt x="3325662" y="6242402"/>
                  <a:pt x="3323888" y="6241902"/>
                </a:cubicBezTo>
                <a:cubicBezTo>
                  <a:pt x="3287549" y="6231133"/>
                  <a:pt x="3267099" y="6211345"/>
                  <a:pt x="3237942" y="6188137"/>
                </a:cubicBezTo>
                <a:cubicBezTo>
                  <a:pt x="3214703" y="6169685"/>
                  <a:pt x="3185379" y="6154157"/>
                  <a:pt x="3165604" y="6131699"/>
                </a:cubicBezTo>
                <a:cubicBezTo>
                  <a:pt x="3164927" y="6131950"/>
                  <a:pt x="3164336" y="6132032"/>
                  <a:pt x="3163745" y="6132284"/>
                </a:cubicBezTo>
                <a:cubicBezTo>
                  <a:pt x="3146927" y="6138377"/>
                  <a:pt x="3130533" y="6145475"/>
                  <a:pt x="3114392" y="6152988"/>
                </a:cubicBezTo>
                <a:cubicBezTo>
                  <a:pt x="3136786" y="6163257"/>
                  <a:pt x="3158166" y="6179037"/>
                  <a:pt x="3176929" y="6191977"/>
                </a:cubicBezTo>
                <a:cubicBezTo>
                  <a:pt x="3201773" y="6209092"/>
                  <a:pt x="3244872" y="6231133"/>
                  <a:pt x="3245971" y="6264694"/>
                </a:cubicBezTo>
                <a:cubicBezTo>
                  <a:pt x="3246056" y="6266447"/>
                  <a:pt x="3245211" y="6268033"/>
                  <a:pt x="3244535" y="6269619"/>
                </a:cubicBezTo>
                <a:cubicBezTo>
                  <a:pt x="3247324" y="6266865"/>
                  <a:pt x="3251126" y="6265195"/>
                  <a:pt x="3254929" y="6266364"/>
                </a:cubicBezTo>
                <a:cubicBezTo>
                  <a:pt x="3288648" y="6276884"/>
                  <a:pt x="3317211" y="6303432"/>
                  <a:pt x="3347549" y="6321299"/>
                </a:cubicBezTo>
                <a:cubicBezTo>
                  <a:pt x="3370453" y="6334823"/>
                  <a:pt x="3351269" y="6371391"/>
                  <a:pt x="3328198" y="6357782"/>
                </a:cubicBezTo>
                <a:cubicBezTo>
                  <a:pt x="3295747" y="6338663"/>
                  <a:pt x="3257803" y="6316790"/>
                  <a:pt x="3241238" y="6282060"/>
                </a:cubicBezTo>
                <a:cubicBezTo>
                  <a:pt x="3239887" y="6279221"/>
                  <a:pt x="3240647" y="6276132"/>
                  <a:pt x="3241999" y="6273293"/>
                </a:cubicBezTo>
                <a:cubicBezTo>
                  <a:pt x="3240478" y="6274629"/>
                  <a:pt x="3239042" y="6276049"/>
                  <a:pt x="3236761" y="6276300"/>
                </a:cubicBezTo>
                <a:cubicBezTo>
                  <a:pt x="3206506" y="6279472"/>
                  <a:pt x="3183942" y="6251503"/>
                  <a:pt x="3161632" y="6235057"/>
                </a:cubicBezTo>
                <a:cubicBezTo>
                  <a:pt x="3133997" y="6214686"/>
                  <a:pt x="3098082" y="6197571"/>
                  <a:pt x="3074503" y="6172607"/>
                </a:cubicBezTo>
                <a:cubicBezTo>
                  <a:pt x="3059801" y="6180289"/>
                  <a:pt x="3045179" y="6188137"/>
                  <a:pt x="3030729" y="6196235"/>
                </a:cubicBezTo>
                <a:cubicBezTo>
                  <a:pt x="3130363" y="6227959"/>
                  <a:pt x="3207182" y="6305102"/>
                  <a:pt x="3294225" y="6358367"/>
                </a:cubicBezTo>
                <a:cubicBezTo>
                  <a:pt x="3313326" y="6370056"/>
                  <a:pt x="3289240" y="6400945"/>
                  <a:pt x="3272084" y="6385501"/>
                </a:cubicBezTo>
                <a:cubicBezTo>
                  <a:pt x="3189943" y="6311864"/>
                  <a:pt x="3075772" y="6284730"/>
                  <a:pt x="2986024" y="6221280"/>
                </a:cubicBezTo>
                <a:cubicBezTo>
                  <a:pt x="2986024" y="6221280"/>
                  <a:pt x="2985941" y="6221197"/>
                  <a:pt x="2985941" y="6221197"/>
                </a:cubicBezTo>
                <a:cubicBezTo>
                  <a:pt x="2981292" y="6223785"/>
                  <a:pt x="2976728" y="6226373"/>
                  <a:pt x="2972079" y="6228961"/>
                </a:cubicBezTo>
                <a:cubicBezTo>
                  <a:pt x="2979094" y="6232969"/>
                  <a:pt x="2986279" y="6236810"/>
                  <a:pt x="2993292" y="6240817"/>
                </a:cubicBezTo>
                <a:cubicBezTo>
                  <a:pt x="3109237" y="6307272"/>
                  <a:pt x="3222394" y="6378488"/>
                  <a:pt x="3333353" y="6452874"/>
                </a:cubicBezTo>
                <a:cubicBezTo>
                  <a:pt x="3360226" y="6410630"/>
                  <a:pt x="3419720" y="6363960"/>
                  <a:pt x="3467468" y="6365129"/>
                </a:cubicBezTo>
                <a:cubicBezTo>
                  <a:pt x="3474312" y="6365296"/>
                  <a:pt x="3480228" y="6373395"/>
                  <a:pt x="3475834" y="6379573"/>
                </a:cubicBezTo>
                <a:cubicBezTo>
                  <a:pt x="3459693" y="6402448"/>
                  <a:pt x="3435946" y="6415556"/>
                  <a:pt x="3413550" y="6431586"/>
                </a:cubicBezTo>
                <a:cubicBezTo>
                  <a:pt x="3410002" y="6434090"/>
                  <a:pt x="3406875" y="6437012"/>
                  <a:pt x="3403495" y="6439767"/>
                </a:cubicBezTo>
                <a:cubicBezTo>
                  <a:pt x="3434678" y="6451372"/>
                  <a:pt x="3464510" y="6468570"/>
                  <a:pt x="3492229" y="6486102"/>
                </a:cubicBezTo>
                <a:cubicBezTo>
                  <a:pt x="3525694" y="6507224"/>
                  <a:pt x="3568623" y="6528095"/>
                  <a:pt x="3594992" y="6557652"/>
                </a:cubicBezTo>
                <a:cubicBezTo>
                  <a:pt x="3601074" y="6564496"/>
                  <a:pt x="3592286" y="6573931"/>
                  <a:pt x="3584596" y="6571093"/>
                </a:cubicBezTo>
                <a:cubicBezTo>
                  <a:pt x="3546230" y="6557151"/>
                  <a:pt x="3510314" y="6527095"/>
                  <a:pt x="3474312" y="6507141"/>
                </a:cubicBezTo>
                <a:cubicBezTo>
                  <a:pt x="3444650" y="6490777"/>
                  <a:pt x="3413382" y="6474413"/>
                  <a:pt x="3386001" y="6454211"/>
                </a:cubicBezTo>
                <a:cubicBezTo>
                  <a:pt x="3378734" y="6460639"/>
                  <a:pt x="3371465" y="6467151"/>
                  <a:pt x="3363944" y="6473328"/>
                </a:cubicBezTo>
                <a:cubicBezTo>
                  <a:pt x="3416003" y="6508727"/>
                  <a:pt x="3467637" y="6544542"/>
                  <a:pt x="3518510" y="6581444"/>
                </a:cubicBezTo>
                <a:cubicBezTo>
                  <a:pt x="3821895" y="6801267"/>
                  <a:pt x="4112773" y="7053566"/>
                  <a:pt x="4357509" y="7338340"/>
                </a:cubicBezTo>
                <a:cubicBezTo>
                  <a:pt x="4242999" y="6992035"/>
                  <a:pt x="4040517" y="6662428"/>
                  <a:pt x="3808965" y="6384916"/>
                </a:cubicBezTo>
                <a:cubicBezTo>
                  <a:pt x="3687357" y="6239148"/>
                  <a:pt x="3549102" y="6083443"/>
                  <a:pt x="3379326" y="5991691"/>
                </a:cubicBezTo>
                <a:cubicBezTo>
                  <a:pt x="3280366" y="5938175"/>
                  <a:pt x="3173125" y="5917304"/>
                  <a:pt x="3069096" y="5925569"/>
                </a:cubicBezTo>
                <a:cubicBezTo>
                  <a:pt x="3055912" y="5928909"/>
                  <a:pt x="3042729" y="5932248"/>
                  <a:pt x="3029292" y="5935170"/>
                </a:cubicBezTo>
                <a:close/>
                <a:moveTo>
                  <a:pt x="3941834" y="5557275"/>
                </a:moveTo>
                <a:cubicBezTo>
                  <a:pt x="3945658" y="5555908"/>
                  <a:pt x="3949968" y="5556388"/>
                  <a:pt x="3953053" y="5559978"/>
                </a:cubicBezTo>
                <a:cubicBezTo>
                  <a:pt x="3975954" y="5586945"/>
                  <a:pt x="3987110" y="5634532"/>
                  <a:pt x="3981784" y="5668762"/>
                </a:cubicBezTo>
                <a:cubicBezTo>
                  <a:pt x="3979419" y="5683623"/>
                  <a:pt x="3957954" y="5686545"/>
                  <a:pt x="3950348" y="5674523"/>
                </a:cubicBezTo>
                <a:cubicBezTo>
                  <a:pt x="3932349" y="5646137"/>
                  <a:pt x="3923813" y="5598049"/>
                  <a:pt x="3933532" y="5565654"/>
                </a:cubicBezTo>
                <a:cubicBezTo>
                  <a:pt x="3934673" y="5561856"/>
                  <a:pt x="3938010" y="5558642"/>
                  <a:pt x="3941834" y="5557275"/>
                </a:cubicBezTo>
                <a:close/>
                <a:moveTo>
                  <a:pt x="113082" y="7024428"/>
                </a:moveTo>
                <a:cubicBezTo>
                  <a:pt x="118491" y="7023008"/>
                  <a:pt x="120688" y="7031275"/>
                  <a:pt x="115278" y="7032693"/>
                </a:cubicBezTo>
                <a:cubicBezTo>
                  <a:pt x="109870" y="7034029"/>
                  <a:pt x="107673" y="7025764"/>
                  <a:pt x="113082" y="7024428"/>
                </a:cubicBezTo>
                <a:close/>
                <a:moveTo>
                  <a:pt x="3735105" y="5607274"/>
                </a:moveTo>
                <a:cubicBezTo>
                  <a:pt x="3740555" y="5606189"/>
                  <a:pt x="3747105" y="5608360"/>
                  <a:pt x="3750317" y="5613912"/>
                </a:cubicBezTo>
                <a:cubicBezTo>
                  <a:pt x="3789697" y="5682120"/>
                  <a:pt x="3817078" y="5756758"/>
                  <a:pt x="3854431" y="5826220"/>
                </a:cubicBezTo>
                <a:cubicBezTo>
                  <a:pt x="3892459" y="5896935"/>
                  <a:pt x="3946122" y="5961303"/>
                  <a:pt x="3977306" y="6034605"/>
                </a:cubicBezTo>
                <a:cubicBezTo>
                  <a:pt x="3983390" y="6048797"/>
                  <a:pt x="3964713" y="6062990"/>
                  <a:pt x="3952628" y="6052805"/>
                </a:cubicBezTo>
                <a:cubicBezTo>
                  <a:pt x="3841162" y="5959132"/>
                  <a:pt x="3748625" y="5760683"/>
                  <a:pt x="3726485" y="5620173"/>
                </a:cubicBezTo>
                <a:cubicBezTo>
                  <a:pt x="3725302" y="5612701"/>
                  <a:pt x="3729654" y="5608360"/>
                  <a:pt x="3735105" y="5607274"/>
                </a:cubicBezTo>
                <a:close/>
                <a:moveTo>
                  <a:pt x="4774873" y="5203415"/>
                </a:moveTo>
                <a:cubicBezTo>
                  <a:pt x="4786725" y="5200419"/>
                  <a:pt x="4799105" y="5199772"/>
                  <a:pt x="4812415" y="5201901"/>
                </a:cubicBezTo>
                <a:cubicBezTo>
                  <a:pt x="4835655" y="5205574"/>
                  <a:pt x="4832613" y="5243728"/>
                  <a:pt x="4809036" y="5242643"/>
                </a:cubicBezTo>
                <a:cubicBezTo>
                  <a:pt x="4791204" y="5241808"/>
                  <a:pt x="4774049" y="5241391"/>
                  <a:pt x="4756810" y="5246149"/>
                </a:cubicBezTo>
                <a:cubicBezTo>
                  <a:pt x="4741005" y="5250407"/>
                  <a:pt x="4723766" y="5229787"/>
                  <a:pt x="4740500" y="5219016"/>
                </a:cubicBezTo>
                <a:cubicBezTo>
                  <a:pt x="4751697" y="5211753"/>
                  <a:pt x="4763021" y="5206409"/>
                  <a:pt x="4774873" y="5203415"/>
                </a:cubicBezTo>
                <a:close/>
                <a:moveTo>
                  <a:pt x="472199" y="6855271"/>
                </a:moveTo>
                <a:cubicBezTo>
                  <a:pt x="475960" y="6853633"/>
                  <a:pt x="480609" y="6854113"/>
                  <a:pt x="484749" y="6857536"/>
                </a:cubicBezTo>
                <a:cubicBezTo>
                  <a:pt x="498608" y="6868974"/>
                  <a:pt x="504101" y="6884084"/>
                  <a:pt x="510524" y="6900365"/>
                </a:cubicBezTo>
                <a:cubicBezTo>
                  <a:pt x="519904" y="6924409"/>
                  <a:pt x="529454" y="6948453"/>
                  <a:pt x="538834" y="6972498"/>
                </a:cubicBezTo>
                <a:cubicBezTo>
                  <a:pt x="547031" y="6993537"/>
                  <a:pt x="514412" y="7005224"/>
                  <a:pt x="505706" y="6984604"/>
                </a:cubicBezTo>
                <a:cubicBezTo>
                  <a:pt x="497510" y="6965068"/>
                  <a:pt x="489312" y="6945532"/>
                  <a:pt x="481283" y="6926079"/>
                </a:cubicBezTo>
                <a:cubicBezTo>
                  <a:pt x="473171" y="6906709"/>
                  <a:pt x="462353" y="6887258"/>
                  <a:pt x="464973" y="6865718"/>
                </a:cubicBezTo>
                <a:cubicBezTo>
                  <a:pt x="465565" y="6860667"/>
                  <a:pt x="468439" y="6856909"/>
                  <a:pt x="472199" y="6855271"/>
                </a:cubicBezTo>
                <a:close/>
                <a:moveTo>
                  <a:pt x="846370" y="6709700"/>
                </a:moveTo>
                <a:cubicBezTo>
                  <a:pt x="849824" y="6709367"/>
                  <a:pt x="853416" y="6710890"/>
                  <a:pt x="855486" y="6714605"/>
                </a:cubicBezTo>
                <a:cubicBezTo>
                  <a:pt x="862838" y="6728297"/>
                  <a:pt x="858275" y="6740654"/>
                  <a:pt x="856838" y="6755264"/>
                </a:cubicBezTo>
                <a:cubicBezTo>
                  <a:pt x="855994" y="6763695"/>
                  <a:pt x="843486" y="6765281"/>
                  <a:pt x="841628" y="6756600"/>
                </a:cubicBezTo>
                <a:cubicBezTo>
                  <a:pt x="838501" y="6742073"/>
                  <a:pt x="832162" y="6730301"/>
                  <a:pt x="838078" y="6715941"/>
                </a:cubicBezTo>
                <a:cubicBezTo>
                  <a:pt x="839599" y="6712226"/>
                  <a:pt x="842916" y="6710034"/>
                  <a:pt x="846370" y="6709700"/>
                </a:cubicBezTo>
                <a:close/>
                <a:moveTo>
                  <a:pt x="719828" y="6756174"/>
                </a:moveTo>
                <a:cubicBezTo>
                  <a:pt x="723716" y="6755724"/>
                  <a:pt x="728047" y="6757227"/>
                  <a:pt x="730328" y="6760441"/>
                </a:cubicBezTo>
                <a:cubicBezTo>
                  <a:pt x="738865" y="6772547"/>
                  <a:pt x="741230" y="6786072"/>
                  <a:pt x="744610" y="6800265"/>
                </a:cubicBezTo>
                <a:cubicBezTo>
                  <a:pt x="748497" y="6816713"/>
                  <a:pt x="723652" y="6822974"/>
                  <a:pt x="718921" y="6806861"/>
                </a:cubicBezTo>
                <a:cubicBezTo>
                  <a:pt x="714526" y="6791749"/>
                  <a:pt x="710131" y="6779310"/>
                  <a:pt x="711990" y="6763615"/>
                </a:cubicBezTo>
                <a:cubicBezTo>
                  <a:pt x="712497" y="6759023"/>
                  <a:pt x="715941" y="6756622"/>
                  <a:pt x="719828" y="6756174"/>
                </a:cubicBezTo>
                <a:close/>
                <a:moveTo>
                  <a:pt x="659913" y="6751038"/>
                </a:moveTo>
                <a:cubicBezTo>
                  <a:pt x="662913" y="6750757"/>
                  <a:pt x="666019" y="6751884"/>
                  <a:pt x="667624" y="6754681"/>
                </a:cubicBezTo>
                <a:cubicBezTo>
                  <a:pt x="672272" y="6762780"/>
                  <a:pt x="673286" y="6768707"/>
                  <a:pt x="672693" y="6778225"/>
                </a:cubicBezTo>
                <a:cubicBezTo>
                  <a:pt x="671933" y="6790664"/>
                  <a:pt x="653005" y="6791833"/>
                  <a:pt x="650806" y="6779643"/>
                </a:cubicBezTo>
                <a:cubicBezTo>
                  <a:pt x="649117" y="6770293"/>
                  <a:pt x="649201" y="6764449"/>
                  <a:pt x="652835" y="6755849"/>
                </a:cubicBezTo>
                <a:cubicBezTo>
                  <a:pt x="654018" y="6753010"/>
                  <a:pt x="656913" y="6751320"/>
                  <a:pt x="659913" y="6751038"/>
                </a:cubicBezTo>
                <a:close/>
                <a:moveTo>
                  <a:pt x="3664710" y="5583261"/>
                </a:moveTo>
                <a:cubicBezTo>
                  <a:pt x="3670752" y="5582916"/>
                  <a:pt x="3677513" y="5586151"/>
                  <a:pt x="3679922" y="5592454"/>
                </a:cubicBezTo>
                <a:cubicBezTo>
                  <a:pt x="3707049" y="5663252"/>
                  <a:pt x="3725894" y="5735801"/>
                  <a:pt x="3756994" y="5805263"/>
                </a:cubicBezTo>
                <a:cubicBezTo>
                  <a:pt x="3784459" y="5866626"/>
                  <a:pt x="3824009" y="5921644"/>
                  <a:pt x="3851220" y="5982673"/>
                </a:cubicBezTo>
                <a:cubicBezTo>
                  <a:pt x="3858656" y="5999288"/>
                  <a:pt x="3838207" y="6016235"/>
                  <a:pt x="3824431" y="6002209"/>
                </a:cubicBezTo>
                <a:cubicBezTo>
                  <a:pt x="3728936" y="5904946"/>
                  <a:pt x="3662091" y="5730124"/>
                  <a:pt x="3653809" y="5595544"/>
                </a:cubicBezTo>
                <a:cubicBezTo>
                  <a:pt x="3653344" y="5587529"/>
                  <a:pt x="3658668" y="5583605"/>
                  <a:pt x="3664710" y="5583261"/>
                </a:cubicBezTo>
                <a:close/>
                <a:moveTo>
                  <a:pt x="4730982" y="5161901"/>
                </a:moveTo>
                <a:cubicBezTo>
                  <a:pt x="4746583" y="5158488"/>
                  <a:pt x="4762429" y="5160784"/>
                  <a:pt x="4773372" y="5173933"/>
                </a:cubicBezTo>
                <a:cubicBezTo>
                  <a:pt x="4777429" y="5178860"/>
                  <a:pt x="4777345" y="5188628"/>
                  <a:pt x="4770161" y="5191215"/>
                </a:cubicBezTo>
                <a:cubicBezTo>
                  <a:pt x="4747683" y="5199313"/>
                  <a:pt x="4724273" y="5193803"/>
                  <a:pt x="4701203" y="5203238"/>
                </a:cubicBezTo>
                <a:cubicBezTo>
                  <a:pt x="4690048" y="5207828"/>
                  <a:pt x="4682273" y="5191549"/>
                  <a:pt x="4690048" y="5184119"/>
                </a:cubicBezTo>
                <a:cubicBezTo>
                  <a:pt x="4700019" y="5174435"/>
                  <a:pt x="4715379" y="5165314"/>
                  <a:pt x="4730982" y="5161901"/>
                </a:cubicBezTo>
                <a:close/>
                <a:moveTo>
                  <a:pt x="3810919" y="5515667"/>
                </a:moveTo>
                <a:cubicBezTo>
                  <a:pt x="3814795" y="5514102"/>
                  <a:pt x="3819570" y="5514395"/>
                  <a:pt x="3823669" y="5516649"/>
                </a:cubicBezTo>
                <a:cubicBezTo>
                  <a:pt x="3852063" y="5532177"/>
                  <a:pt x="3863134" y="5574087"/>
                  <a:pt x="3855527" y="5603393"/>
                </a:cubicBezTo>
                <a:cubicBezTo>
                  <a:pt x="3852655" y="5614496"/>
                  <a:pt x="3834402" y="5618670"/>
                  <a:pt x="3827556" y="5608819"/>
                </a:cubicBezTo>
                <a:cubicBezTo>
                  <a:pt x="3812429" y="5587028"/>
                  <a:pt x="3800852" y="5552632"/>
                  <a:pt x="3803556" y="5525833"/>
                </a:cubicBezTo>
                <a:cubicBezTo>
                  <a:pt x="3804063" y="5520656"/>
                  <a:pt x="3807042" y="5517233"/>
                  <a:pt x="3810919" y="5515667"/>
                </a:cubicBezTo>
                <a:close/>
                <a:moveTo>
                  <a:pt x="6046924" y="4646815"/>
                </a:moveTo>
                <a:cubicBezTo>
                  <a:pt x="6050209" y="4643017"/>
                  <a:pt x="6055281" y="4640699"/>
                  <a:pt x="6060097" y="4642119"/>
                </a:cubicBezTo>
                <a:cubicBezTo>
                  <a:pt x="6080295" y="4648130"/>
                  <a:pt x="6105984" y="4663075"/>
                  <a:pt x="6106069" y="4685867"/>
                </a:cubicBezTo>
                <a:cubicBezTo>
                  <a:pt x="6106154" y="4691210"/>
                  <a:pt x="6101081" y="4696805"/>
                  <a:pt x="6095843" y="4697554"/>
                </a:cubicBezTo>
                <a:cubicBezTo>
                  <a:pt x="6073448" y="4700811"/>
                  <a:pt x="6053927" y="4678854"/>
                  <a:pt x="6044462" y="4660404"/>
                </a:cubicBezTo>
                <a:cubicBezTo>
                  <a:pt x="6042139" y="4655895"/>
                  <a:pt x="6043638" y="4650615"/>
                  <a:pt x="6046924" y="4646815"/>
                </a:cubicBezTo>
                <a:close/>
                <a:moveTo>
                  <a:pt x="3575057" y="5575768"/>
                </a:moveTo>
                <a:cubicBezTo>
                  <a:pt x="3579609" y="5575382"/>
                  <a:pt x="3584427" y="5577469"/>
                  <a:pt x="3585864" y="5582269"/>
                </a:cubicBezTo>
                <a:cubicBezTo>
                  <a:pt x="3605638" y="5649226"/>
                  <a:pt x="3616962" y="5715515"/>
                  <a:pt x="3644005" y="5780635"/>
                </a:cubicBezTo>
                <a:cubicBezTo>
                  <a:pt x="3671386" y="5846673"/>
                  <a:pt x="3712119" y="5900606"/>
                  <a:pt x="3747865" y="5961969"/>
                </a:cubicBezTo>
                <a:cubicBezTo>
                  <a:pt x="3756654" y="5977080"/>
                  <a:pt x="3736372" y="5991273"/>
                  <a:pt x="3724034" y="5980002"/>
                </a:cubicBezTo>
                <a:cubicBezTo>
                  <a:pt x="3623976" y="5888584"/>
                  <a:pt x="3555693" y="5717937"/>
                  <a:pt x="3565835" y="5584106"/>
                </a:cubicBezTo>
                <a:cubicBezTo>
                  <a:pt x="3566215" y="5579014"/>
                  <a:pt x="3570504" y="5576154"/>
                  <a:pt x="3575057" y="5575768"/>
                </a:cubicBezTo>
                <a:close/>
                <a:moveTo>
                  <a:pt x="360859" y="6800410"/>
                </a:moveTo>
                <a:cubicBezTo>
                  <a:pt x="363436" y="6797530"/>
                  <a:pt x="367324" y="6796006"/>
                  <a:pt x="371845" y="6797425"/>
                </a:cubicBezTo>
                <a:cubicBezTo>
                  <a:pt x="393986" y="6804272"/>
                  <a:pt x="403452" y="6827733"/>
                  <a:pt x="397536" y="6849020"/>
                </a:cubicBezTo>
                <a:cubicBezTo>
                  <a:pt x="394493" y="6860126"/>
                  <a:pt x="378775" y="6859540"/>
                  <a:pt x="373789" y="6850524"/>
                </a:cubicBezTo>
                <a:cubicBezTo>
                  <a:pt x="367197" y="6838669"/>
                  <a:pt x="360099" y="6824810"/>
                  <a:pt x="357732" y="6811535"/>
                </a:cubicBezTo>
                <a:cubicBezTo>
                  <a:pt x="357013" y="6807528"/>
                  <a:pt x="358281" y="6803291"/>
                  <a:pt x="360859" y="6800410"/>
                </a:cubicBezTo>
                <a:close/>
                <a:moveTo>
                  <a:pt x="3719566" y="5498949"/>
                </a:moveTo>
                <a:cubicBezTo>
                  <a:pt x="3723908" y="5497968"/>
                  <a:pt x="3728682" y="5498740"/>
                  <a:pt x="3731724" y="5501621"/>
                </a:cubicBezTo>
                <a:cubicBezTo>
                  <a:pt x="3750486" y="5519320"/>
                  <a:pt x="3761640" y="5544282"/>
                  <a:pt x="3753527" y="5570164"/>
                </a:cubicBezTo>
                <a:cubicBezTo>
                  <a:pt x="3748964" y="5584607"/>
                  <a:pt x="3731809" y="5584106"/>
                  <a:pt x="3722512" y="5575590"/>
                </a:cubicBezTo>
                <a:cubicBezTo>
                  <a:pt x="3703246" y="5557974"/>
                  <a:pt x="3702906" y="5529004"/>
                  <a:pt x="3710006" y="5506797"/>
                </a:cubicBezTo>
                <a:cubicBezTo>
                  <a:pt x="3711316" y="5502664"/>
                  <a:pt x="3715225" y="5499930"/>
                  <a:pt x="3719566" y="5498949"/>
                </a:cubicBezTo>
                <a:close/>
                <a:moveTo>
                  <a:pt x="6323911" y="4466723"/>
                </a:moveTo>
                <a:cubicBezTo>
                  <a:pt x="6328073" y="4464730"/>
                  <a:pt x="6332593" y="4463624"/>
                  <a:pt x="6338382" y="4463374"/>
                </a:cubicBezTo>
                <a:cubicBezTo>
                  <a:pt x="6345396" y="4463123"/>
                  <a:pt x="6351565" y="4471722"/>
                  <a:pt x="6347255" y="4477900"/>
                </a:cubicBezTo>
                <a:cubicBezTo>
                  <a:pt x="6340242" y="4487918"/>
                  <a:pt x="6333228" y="4491175"/>
                  <a:pt x="6321479" y="4494514"/>
                </a:cubicBezTo>
                <a:cubicBezTo>
                  <a:pt x="6310494" y="4497687"/>
                  <a:pt x="6303397" y="4482576"/>
                  <a:pt x="6311592" y="4475396"/>
                </a:cubicBezTo>
                <a:cubicBezTo>
                  <a:pt x="6315944" y="4471598"/>
                  <a:pt x="6319747" y="4468717"/>
                  <a:pt x="6323911" y="4466723"/>
                </a:cubicBezTo>
                <a:close/>
                <a:moveTo>
                  <a:pt x="4634918" y="5108020"/>
                </a:moveTo>
                <a:cubicBezTo>
                  <a:pt x="4647520" y="5104137"/>
                  <a:pt x="4661189" y="5102342"/>
                  <a:pt x="4673063" y="5100798"/>
                </a:cubicBezTo>
                <a:cubicBezTo>
                  <a:pt x="4693345" y="5098210"/>
                  <a:pt x="4719965" y="5092533"/>
                  <a:pt x="4732134" y="5112820"/>
                </a:cubicBezTo>
                <a:cubicBezTo>
                  <a:pt x="4734585" y="5116828"/>
                  <a:pt x="4734330" y="5122089"/>
                  <a:pt x="4731966" y="5126012"/>
                </a:cubicBezTo>
                <a:cubicBezTo>
                  <a:pt x="4719965" y="5145799"/>
                  <a:pt x="4691317" y="5140538"/>
                  <a:pt x="4670949" y="5142376"/>
                </a:cubicBezTo>
                <a:cubicBezTo>
                  <a:pt x="4652781" y="5144045"/>
                  <a:pt x="4627851" y="5151309"/>
                  <a:pt x="4610104" y="5144629"/>
                </a:cubicBezTo>
                <a:cubicBezTo>
                  <a:pt x="4603935" y="5142376"/>
                  <a:pt x="4598104" y="5134360"/>
                  <a:pt x="4603175" y="5127765"/>
                </a:cubicBezTo>
                <a:cubicBezTo>
                  <a:pt x="4610780" y="5117872"/>
                  <a:pt x="4622316" y="5111902"/>
                  <a:pt x="4634918" y="5108020"/>
                </a:cubicBezTo>
                <a:close/>
                <a:moveTo>
                  <a:pt x="5908300" y="4613817"/>
                </a:moveTo>
                <a:cubicBezTo>
                  <a:pt x="5911448" y="4610520"/>
                  <a:pt x="5916013" y="4608850"/>
                  <a:pt x="5920913" y="4611063"/>
                </a:cubicBezTo>
                <a:cubicBezTo>
                  <a:pt x="5931051" y="4615654"/>
                  <a:pt x="5936968" y="4620413"/>
                  <a:pt x="5944490" y="4628595"/>
                </a:cubicBezTo>
                <a:cubicBezTo>
                  <a:pt x="5955645" y="4640618"/>
                  <a:pt x="5978633" y="4664412"/>
                  <a:pt x="5971195" y="4683196"/>
                </a:cubicBezTo>
                <a:cubicBezTo>
                  <a:pt x="5970181" y="4685784"/>
                  <a:pt x="5967223" y="4688873"/>
                  <a:pt x="5964518" y="4689707"/>
                </a:cubicBezTo>
                <a:cubicBezTo>
                  <a:pt x="5964011" y="4689875"/>
                  <a:pt x="5963419" y="4690042"/>
                  <a:pt x="5962828" y="4690209"/>
                </a:cubicBezTo>
                <a:cubicBezTo>
                  <a:pt x="5954547" y="4692714"/>
                  <a:pt x="5944997" y="4691795"/>
                  <a:pt x="5939419" y="4684282"/>
                </a:cubicBezTo>
                <a:cubicBezTo>
                  <a:pt x="5926490" y="4666748"/>
                  <a:pt x="5907983" y="4648214"/>
                  <a:pt x="5904179" y="4626341"/>
                </a:cubicBezTo>
                <a:cubicBezTo>
                  <a:pt x="5903419" y="4622041"/>
                  <a:pt x="5905151" y="4617116"/>
                  <a:pt x="5908300" y="4613817"/>
                </a:cubicBezTo>
                <a:close/>
                <a:moveTo>
                  <a:pt x="241068" y="6794149"/>
                </a:moveTo>
                <a:cubicBezTo>
                  <a:pt x="245040" y="6792354"/>
                  <a:pt x="249983" y="6792917"/>
                  <a:pt x="253533" y="6797175"/>
                </a:cubicBezTo>
                <a:cubicBezTo>
                  <a:pt x="272548" y="6820301"/>
                  <a:pt x="279138" y="6848186"/>
                  <a:pt x="288012" y="6876155"/>
                </a:cubicBezTo>
                <a:cubicBezTo>
                  <a:pt x="300350" y="6915059"/>
                  <a:pt x="324266" y="6949540"/>
                  <a:pt x="343196" y="6985606"/>
                </a:cubicBezTo>
                <a:cubicBezTo>
                  <a:pt x="348859" y="6996459"/>
                  <a:pt x="332632" y="7004808"/>
                  <a:pt x="326295" y="6994456"/>
                </a:cubicBezTo>
                <a:cubicBezTo>
                  <a:pt x="305674" y="6960727"/>
                  <a:pt x="292068" y="6923742"/>
                  <a:pt x="271703" y="6889846"/>
                </a:cubicBezTo>
                <a:cubicBezTo>
                  <a:pt x="255308" y="6862463"/>
                  <a:pt x="236546" y="6838168"/>
                  <a:pt x="234434" y="6805274"/>
                </a:cubicBezTo>
                <a:cubicBezTo>
                  <a:pt x="234096" y="6800098"/>
                  <a:pt x="237096" y="6795944"/>
                  <a:pt x="241068" y="6794149"/>
                </a:cubicBezTo>
                <a:close/>
                <a:moveTo>
                  <a:pt x="3632596" y="5475990"/>
                </a:moveTo>
                <a:cubicBezTo>
                  <a:pt x="3635893" y="5472315"/>
                  <a:pt x="3642484" y="5472066"/>
                  <a:pt x="3646456" y="5474570"/>
                </a:cubicBezTo>
                <a:cubicBezTo>
                  <a:pt x="3666907" y="5487595"/>
                  <a:pt x="3667160" y="5514644"/>
                  <a:pt x="3663780" y="5536268"/>
                </a:cubicBezTo>
                <a:cubicBezTo>
                  <a:pt x="3661583" y="5550293"/>
                  <a:pt x="3638512" y="5553049"/>
                  <a:pt x="3632682" y="5540359"/>
                </a:cubicBezTo>
                <a:cubicBezTo>
                  <a:pt x="3623386" y="5520238"/>
                  <a:pt x="3615948" y="5494190"/>
                  <a:pt x="3632596" y="5475990"/>
                </a:cubicBezTo>
                <a:close/>
                <a:moveTo>
                  <a:pt x="4529904" y="5130269"/>
                </a:moveTo>
                <a:cubicBezTo>
                  <a:pt x="4534552" y="5129267"/>
                  <a:pt x="4541060" y="5127513"/>
                  <a:pt x="4545877" y="5128099"/>
                </a:cubicBezTo>
                <a:cubicBezTo>
                  <a:pt x="4549172" y="5128433"/>
                  <a:pt x="4555088" y="5132774"/>
                  <a:pt x="4555341" y="5132857"/>
                </a:cubicBezTo>
                <a:cubicBezTo>
                  <a:pt x="4564891" y="5135112"/>
                  <a:pt x="4569539" y="5147886"/>
                  <a:pt x="4562102" y="5155066"/>
                </a:cubicBezTo>
                <a:cubicBezTo>
                  <a:pt x="4542411" y="5173933"/>
                  <a:pt x="4515961" y="5179194"/>
                  <a:pt x="4488834" y="5174852"/>
                </a:cubicBezTo>
                <a:cubicBezTo>
                  <a:pt x="4479199" y="5173266"/>
                  <a:pt x="4475312" y="5158821"/>
                  <a:pt x="4482664" y="5152728"/>
                </a:cubicBezTo>
                <a:cubicBezTo>
                  <a:pt x="4496185" y="5141374"/>
                  <a:pt x="4512495" y="5134193"/>
                  <a:pt x="4529904" y="5130269"/>
                </a:cubicBezTo>
                <a:close/>
                <a:moveTo>
                  <a:pt x="3571519" y="5477003"/>
                </a:moveTo>
                <a:cubicBezTo>
                  <a:pt x="3575322" y="5477326"/>
                  <a:pt x="3579061" y="5479455"/>
                  <a:pt x="3581048" y="5482920"/>
                </a:cubicBezTo>
                <a:cubicBezTo>
                  <a:pt x="3592541" y="5502958"/>
                  <a:pt x="3592203" y="5527670"/>
                  <a:pt x="3583497" y="5548708"/>
                </a:cubicBezTo>
                <a:cubicBezTo>
                  <a:pt x="3578849" y="5559895"/>
                  <a:pt x="3561863" y="5559060"/>
                  <a:pt x="3557469" y="5548123"/>
                </a:cubicBezTo>
                <a:cubicBezTo>
                  <a:pt x="3548933" y="5526583"/>
                  <a:pt x="3549694" y="5501871"/>
                  <a:pt x="3561610" y="5481919"/>
                </a:cubicBezTo>
                <a:cubicBezTo>
                  <a:pt x="3563850" y="5478162"/>
                  <a:pt x="3567716" y="5476679"/>
                  <a:pt x="3571519" y="5477003"/>
                </a:cubicBezTo>
                <a:close/>
                <a:moveTo>
                  <a:pt x="6240182" y="4449513"/>
                </a:moveTo>
                <a:cubicBezTo>
                  <a:pt x="6256915" y="4439830"/>
                  <a:pt x="6276945" y="4458447"/>
                  <a:pt x="6264184" y="4474643"/>
                </a:cubicBezTo>
                <a:cubicBezTo>
                  <a:pt x="6254803" y="4486582"/>
                  <a:pt x="6239675" y="4492427"/>
                  <a:pt x="6225394" y="4485163"/>
                </a:cubicBezTo>
                <a:cubicBezTo>
                  <a:pt x="6216858" y="4480821"/>
                  <a:pt x="6214154" y="4470720"/>
                  <a:pt x="6221676" y="4463622"/>
                </a:cubicBezTo>
                <a:cubicBezTo>
                  <a:pt x="6227255" y="4458530"/>
                  <a:pt x="6233592" y="4453354"/>
                  <a:pt x="6240182" y="4449513"/>
                </a:cubicBezTo>
                <a:close/>
                <a:moveTo>
                  <a:pt x="41841" y="6834329"/>
                </a:moveTo>
                <a:cubicBezTo>
                  <a:pt x="56124" y="6966237"/>
                  <a:pt x="99137" y="7098064"/>
                  <a:pt x="165223" y="7213610"/>
                </a:cubicBezTo>
                <a:cubicBezTo>
                  <a:pt x="164970" y="7211523"/>
                  <a:pt x="164293" y="7209436"/>
                  <a:pt x="164293" y="7207264"/>
                </a:cubicBezTo>
                <a:cubicBezTo>
                  <a:pt x="164293" y="7198331"/>
                  <a:pt x="174688" y="7194408"/>
                  <a:pt x="181702" y="7198416"/>
                </a:cubicBezTo>
                <a:cubicBezTo>
                  <a:pt x="202576" y="7210270"/>
                  <a:pt x="211617" y="7233981"/>
                  <a:pt x="222181" y="7254268"/>
                </a:cubicBezTo>
                <a:cubicBezTo>
                  <a:pt x="229280" y="7267878"/>
                  <a:pt x="217533" y="7278648"/>
                  <a:pt x="205871" y="7277811"/>
                </a:cubicBezTo>
                <a:cubicBezTo>
                  <a:pt x="213900" y="7289583"/>
                  <a:pt x="221844" y="7301438"/>
                  <a:pt x="230463" y="7312709"/>
                </a:cubicBezTo>
                <a:cubicBezTo>
                  <a:pt x="234013" y="7309620"/>
                  <a:pt x="239420" y="7308452"/>
                  <a:pt x="244154" y="7310622"/>
                </a:cubicBezTo>
                <a:cubicBezTo>
                  <a:pt x="278464" y="7326568"/>
                  <a:pt x="298746" y="7367142"/>
                  <a:pt x="309309" y="7401874"/>
                </a:cubicBezTo>
                <a:cubicBezTo>
                  <a:pt x="336437" y="7427921"/>
                  <a:pt x="364662" y="7452385"/>
                  <a:pt x="395254" y="7473339"/>
                </a:cubicBezTo>
                <a:cubicBezTo>
                  <a:pt x="393226" y="7470584"/>
                  <a:pt x="391113" y="7467745"/>
                  <a:pt x="389085" y="7464989"/>
                </a:cubicBezTo>
                <a:cubicBezTo>
                  <a:pt x="374972" y="7446039"/>
                  <a:pt x="363564" y="7429508"/>
                  <a:pt x="358747" y="7406382"/>
                </a:cubicBezTo>
                <a:cubicBezTo>
                  <a:pt x="356720" y="7396782"/>
                  <a:pt x="366522" y="7388432"/>
                  <a:pt x="375733" y="7393525"/>
                </a:cubicBezTo>
                <a:cubicBezTo>
                  <a:pt x="399479" y="7406716"/>
                  <a:pt x="413847" y="7426503"/>
                  <a:pt x="429480" y="7448126"/>
                </a:cubicBezTo>
                <a:cubicBezTo>
                  <a:pt x="444353" y="7468581"/>
                  <a:pt x="461340" y="7489285"/>
                  <a:pt x="465987" y="7514582"/>
                </a:cubicBezTo>
                <a:cubicBezTo>
                  <a:pt x="466072" y="7515000"/>
                  <a:pt x="465903" y="7515333"/>
                  <a:pt x="465903" y="7515667"/>
                </a:cubicBezTo>
                <a:cubicBezTo>
                  <a:pt x="482638" y="7524100"/>
                  <a:pt x="499706" y="7531698"/>
                  <a:pt x="517200" y="7538460"/>
                </a:cubicBezTo>
                <a:cubicBezTo>
                  <a:pt x="508833" y="7527855"/>
                  <a:pt x="500551" y="7517170"/>
                  <a:pt x="492438" y="7506149"/>
                </a:cubicBezTo>
                <a:cubicBezTo>
                  <a:pt x="473932" y="7480769"/>
                  <a:pt x="450860" y="7456975"/>
                  <a:pt x="447987" y="7424832"/>
                </a:cubicBezTo>
                <a:cubicBezTo>
                  <a:pt x="447312" y="7418071"/>
                  <a:pt x="456439" y="7411976"/>
                  <a:pt x="462607" y="7414731"/>
                </a:cubicBezTo>
                <a:cubicBezTo>
                  <a:pt x="491595" y="7427420"/>
                  <a:pt x="506383" y="7455306"/>
                  <a:pt x="524129" y="7480101"/>
                </a:cubicBezTo>
                <a:cubicBezTo>
                  <a:pt x="542046" y="7505230"/>
                  <a:pt x="558525" y="7530695"/>
                  <a:pt x="574497" y="7556910"/>
                </a:cubicBezTo>
                <a:cubicBezTo>
                  <a:pt x="599004" y="7563422"/>
                  <a:pt x="624019" y="7568765"/>
                  <a:pt x="649878" y="7571854"/>
                </a:cubicBezTo>
                <a:cubicBezTo>
                  <a:pt x="630187" y="7556325"/>
                  <a:pt x="613878" y="7537708"/>
                  <a:pt x="599090" y="7515333"/>
                </a:cubicBezTo>
                <a:cubicBezTo>
                  <a:pt x="581848" y="7489201"/>
                  <a:pt x="559539" y="7457310"/>
                  <a:pt x="569511" y="7425417"/>
                </a:cubicBezTo>
                <a:cubicBezTo>
                  <a:pt x="572214" y="7416984"/>
                  <a:pt x="582441" y="7416400"/>
                  <a:pt x="588779" y="7420074"/>
                </a:cubicBezTo>
                <a:cubicBezTo>
                  <a:pt x="616581" y="7436354"/>
                  <a:pt x="626385" y="7475426"/>
                  <a:pt x="644047" y="7501307"/>
                </a:cubicBezTo>
                <a:cubicBezTo>
                  <a:pt x="660949" y="7526019"/>
                  <a:pt x="679033" y="7549563"/>
                  <a:pt x="695597" y="7574442"/>
                </a:cubicBezTo>
                <a:cubicBezTo>
                  <a:pt x="705063" y="7574775"/>
                  <a:pt x="714189" y="7575945"/>
                  <a:pt x="723823" y="7575862"/>
                </a:cubicBezTo>
                <a:cubicBezTo>
                  <a:pt x="694329" y="7549479"/>
                  <a:pt x="671681" y="7514164"/>
                  <a:pt x="652160" y="7481103"/>
                </a:cubicBezTo>
                <a:cubicBezTo>
                  <a:pt x="631878" y="7446873"/>
                  <a:pt x="607285" y="7406216"/>
                  <a:pt x="612694" y="7365473"/>
                </a:cubicBezTo>
                <a:cubicBezTo>
                  <a:pt x="613792" y="7356708"/>
                  <a:pt x="625793" y="7351948"/>
                  <a:pt x="632554" y="7358126"/>
                </a:cubicBezTo>
                <a:cubicBezTo>
                  <a:pt x="667118" y="7389935"/>
                  <a:pt x="679878" y="7442282"/>
                  <a:pt x="703794" y="7482523"/>
                </a:cubicBezTo>
                <a:cubicBezTo>
                  <a:pt x="722301" y="7513663"/>
                  <a:pt x="745626" y="7541714"/>
                  <a:pt x="762781" y="7573523"/>
                </a:cubicBezTo>
                <a:cubicBezTo>
                  <a:pt x="771908" y="7572856"/>
                  <a:pt x="780697" y="7573106"/>
                  <a:pt x="789908" y="7571937"/>
                </a:cubicBezTo>
                <a:cubicBezTo>
                  <a:pt x="759147" y="7543052"/>
                  <a:pt x="735992" y="7503645"/>
                  <a:pt x="715287" y="7468747"/>
                </a:cubicBezTo>
                <a:cubicBezTo>
                  <a:pt x="683259" y="7414647"/>
                  <a:pt x="646497" y="7348526"/>
                  <a:pt x="650722" y="7284240"/>
                </a:cubicBezTo>
                <a:cubicBezTo>
                  <a:pt x="651483" y="7272135"/>
                  <a:pt x="665597" y="7270131"/>
                  <a:pt x="672103" y="7278981"/>
                </a:cubicBezTo>
                <a:cubicBezTo>
                  <a:pt x="709118" y="7329407"/>
                  <a:pt x="723569" y="7394277"/>
                  <a:pt x="754499" y="7448961"/>
                </a:cubicBezTo>
                <a:cubicBezTo>
                  <a:pt x="777147" y="7488951"/>
                  <a:pt x="810782" y="7524516"/>
                  <a:pt x="831655" y="7565341"/>
                </a:cubicBezTo>
                <a:cubicBezTo>
                  <a:pt x="833007" y="7565092"/>
                  <a:pt x="834359" y="7564924"/>
                  <a:pt x="835711" y="7564674"/>
                </a:cubicBezTo>
                <a:cubicBezTo>
                  <a:pt x="810190" y="7528106"/>
                  <a:pt x="789570" y="7486530"/>
                  <a:pt x="770894" y="7446790"/>
                </a:cubicBezTo>
                <a:cubicBezTo>
                  <a:pt x="755851" y="7414564"/>
                  <a:pt x="742414" y="7385176"/>
                  <a:pt x="744020" y="7349027"/>
                </a:cubicBezTo>
                <a:cubicBezTo>
                  <a:pt x="744358" y="7341263"/>
                  <a:pt x="754162" y="7333581"/>
                  <a:pt x="761006" y="7340762"/>
                </a:cubicBezTo>
                <a:cubicBezTo>
                  <a:pt x="789655" y="7370484"/>
                  <a:pt x="801909" y="7408052"/>
                  <a:pt x="817711" y="7445371"/>
                </a:cubicBezTo>
                <a:cubicBezTo>
                  <a:pt x="831064" y="7476929"/>
                  <a:pt x="846275" y="7507652"/>
                  <a:pt x="860219" y="7538876"/>
                </a:cubicBezTo>
                <a:cubicBezTo>
                  <a:pt x="832500" y="7437356"/>
                  <a:pt x="795825" y="7338006"/>
                  <a:pt x="754922" y="7239658"/>
                </a:cubicBezTo>
                <a:cubicBezTo>
                  <a:pt x="490580" y="7272302"/>
                  <a:pt x="148322" y="7086375"/>
                  <a:pt x="41841" y="6834329"/>
                </a:cubicBezTo>
                <a:close/>
                <a:moveTo>
                  <a:pt x="5769201" y="4587625"/>
                </a:moveTo>
                <a:cubicBezTo>
                  <a:pt x="5772870" y="4585937"/>
                  <a:pt x="5777038" y="4585306"/>
                  <a:pt x="5781220" y="4586267"/>
                </a:cubicBezTo>
                <a:cubicBezTo>
                  <a:pt x="5795332" y="4589523"/>
                  <a:pt x="5803784" y="4597370"/>
                  <a:pt x="5812995" y="4608140"/>
                </a:cubicBezTo>
                <a:cubicBezTo>
                  <a:pt x="5830319" y="4628595"/>
                  <a:pt x="5794064" y="4654726"/>
                  <a:pt x="5778262" y="4632268"/>
                </a:cubicBezTo>
                <a:cubicBezTo>
                  <a:pt x="5773867" y="4626007"/>
                  <a:pt x="5768458" y="4621749"/>
                  <a:pt x="5762796" y="4616823"/>
                </a:cubicBezTo>
                <a:cubicBezTo>
                  <a:pt x="5751705" y="4607242"/>
                  <a:pt x="5758201" y="4592685"/>
                  <a:pt x="5769201" y="4587625"/>
                </a:cubicBezTo>
                <a:close/>
                <a:moveTo>
                  <a:pt x="5649207" y="4617856"/>
                </a:moveTo>
                <a:cubicBezTo>
                  <a:pt x="5652238" y="4615341"/>
                  <a:pt x="5656696" y="4614485"/>
                  <a:pt x="5660287" y="4617157"/>
                </a:cubicBezTo>
                <a:cubicBezTo>
                  <a:pt x="5696203" y="4644040"/>
                  <a:pt x="5730683" y="4676182"/>
                  <a:pt x="5757472" y="4712332"/>
                </a:cubicBezTo>
                <a:cubicBezTo>
                  <a:pt x="5771416" y="4731284"/>
                  <a:pt x="5740401" y="4752656"/>
                  <a:pt x="5724853" y="4736460"/>
                </a:cubicBezTo>
                <a:cubicBezTo>
                  <a:pt x="5694091" y="4704485"/>
                  <a:pt x="5667387" y="4667333"/>
                  <a:pt x="5646682" y="4628511"/>
                </a:cubicBezTo>
                <a:cubicBezTo>
                  <a:pt x="5644569" y="4624546"/>
                  <a:pt x="5646175" y="4620371"/>
                  <a:pt x="5649207" y="4617856"/>
                </a:cubicBezTo>
                <a:close/>
                <a:moveTo>
                  <a:pt x="4381911" y="5099242"/>
                </a:moveTo>
                <a:cubicBezTo>
                  <a:pt x="4399552" y="5090862"/>
                  <a:pt x="4418567" y="5086437"/>
                  <a:pt x="4433229" y="5091446"/>
                </a:cubicBezTo>
                <a:cubicBezTo>
                  <a:pt x="4442102" y="5094453"/>
                  <a:pt x="4444384" y="5102885"/>
                  <a:pt x="4440834" y="5110816"/>
                </a:cubicBezTo>
                <a:cubicBezTo>
                  <a:pt x="4428243" y="5138868"/>
                  <a:pt x="4374410" y="5151976"/>
                  <a:pt x="4346439" y="5150223"/>
                </a:cubicBezTo>
                <a:cubicBezTo>
                  <a:pt x="4335875" y="5149555"/>
                  <a:pt x="4332495" y="5138201"/>
                  <a:pt x="4338832" y="5130770"/>
                </a:cubicBezTo>
                <a:cubicBezTo>
                  <a:pt x="4348002" y="5119958"/>
                  <a:pt x="4364269" y="5107623"/>
                  <a:pt x="4381911" y="5099242"/>
                </a:cubicBezTo>
                <a:close/>
                <a:moveTo>
                  <a:pt x="6199577" y="4397659"/>
                </a:moveTo>
                <a:cubicBezTo>
                  <a:pt x="6207373" y="4392097"/>
                  <a:pt x="6217154" y="4390573"/>
                  <a:pt x="6227929" y="4396416"/>
                </a:cubicBezTo>
                <a:cubicBezTo>
                  <a:pt x="6233000" y="4399172"/>
                  <a:pt x="6234436" y="4406186"/>
                  <a:pt x="6232916" y="4411194"/>
                </a:cubicBezTo>
                <a:cubicBezTo>
                  <a:pt x="6228605" y="4425972"/>
                  <a:pt x="6215339" y="4428225"/>
                  <a:pt x="6203929" y="4436908"/>
                </a:cubicBezTo>
                <a:cubicBezTo>
                  <a:pt x="6193535" y="4444840"/>
                  <a:pt x="6179761" y="4435572"/>
                  <a:pt x="6183141" y="4423132"/>
                </a:cubicBezTo>
                <a:cubicBezTo>
                  <a:pt x="6185972" y="4412822"/>
                  <a:pt x="6191782" y="4403221"/>
                  <a:pt x="6199577" y="4397659"/>
                </a:cubicBezTo>
                <a:close/>
                <a:moveTo>
                  <a:pt x="203843" y="6671476"/>
                </a:moveTo>
                <a:cubicBezTo>
                  <a:pt x="207730" y="6669608"/>
                  <a:pt x="212674" y="6670108"/>
                  <a:pt x="216604" y="6674283"/>
                </a:cubicBezTo>
                <a:cubicBezTo>
                  <a:pt x="234435" y="6693234"/>
                  <a:pt x="242633" y="6722371"/>
                  <a:pt x="248126" y="6747083"/>
                </a:cubicBezTo>
                <a:cubicBezTo>
                  <a:pt x="250491" y="6757770"/>
                  <a:pt x="236801" y="6765952"/>
                  <a:pt x="229956" y="6755849"/>
                </a:cubicBezTo>
                <a:cubicBezTo>
                  <a:pt x="215674" y="6735061"/>
                  <a:pt x="198857" y="6708763"/>
                  <a:pt x="197421" y="6682882"/>
                </a:cubicBezTo>
                <a:cubicBezTo>
                  <a:pt x="197125" y="6677580"/>
                  <a:pt x="199956" y="6673343"/>
                  <a:pt x="203843" y="6671476"/>
                </a:cubicBezTo>
                <a:close/>
                <a:moveTo>
                  <a:pt x="4310803" y="5069565"/>
                </a:moveTo>
                <a:cubicBezTo>
                  <a:pt x="4317012" y="5067800"/>
                  <a:pt x="4323345" y="5067173"/>
                  <a:pt x="4329704" y="5068238"/>
                </a:cubicBezTo>
                <a:cubicBezTo>
                  <a:pt x="4340014" y="5069991"/>
                  <a:pt x="4343647" y="5079426"/>
                  <a:pt x="4339000" y="5088109"/>
                </a:cubicBezTo>
                <a:cubicBezTo>
                  <a:pt x="4327170" y="5110149"/>
                  <a:pt x="4294886" y="5115325"/>
                  <a:pt x="4272238" y="5120501"/>
                </a:cubicBezTo>
                <a:cubicBezTo>
                  <a:pt x="4261929" y="5122922"/>
                  <a:pt x="4251365" y="5109063"/>
                  <a:pt x="4260914" y="5101299"/>
                </a:cubicBezTo>
                <a:cubicBezTo>
                  <a:pt x="4274668" y="5090404"/>
                  <a:pt x="4292177" y="5074860"/>
                  <a:pt x="4310803" y="5069565"/>
                </a:cubicBezTo>
                <a:close/>
                <a:moveTo>
                  <a:pt x="56640" y="6697053"/>
                </a:moveTo>
                <a:cubicBezTo>
                  <a:pt x="60580" y="6696135"/>
                  <a:pt x="65123" y="6697032"/>
                  <a:pt x="68206" y="6699661"/>
                </a:cubicBezTo>
                <a:cubicBezTo>
                  <a:pt x="82150" y="6711684"/>
                  <a:pt x="87475" y="6727797"/>
                  <a:pt x="93475" y="6744662"/>
                </a:cubicBezTo>
                <a:cubicBezTo>
                  <a:pt x="100911" y="6765618"/>
                  <a:pt x="106743" y="6785070"/>
                  <a:pt x="110461" y="6806860"/>
                </a:cubicBezTo>
                <a:cubicBezTo>
                  <a:pt x="112405" y="6818464"/>
                  <a:pt x="94827" y="6826396"/>
                  <a:pt x="88236" y="6815877"/>
                </a:cubicBezTo>
                <a:cubicBezTo>
                  <a:pt x="76488" y="6797175"/>
                  <a:pt x="67868" y="6778975"/>
                  <a:pt x="59756" y="6758604"/>
                </a:cubicBezTo>
                <a:cubicBezTo>
                  <a:pt x="52573" y="6740737"/>
                  <a:pt x="45812" y="6724791"/>
                  <a:pt x="48685" y="6705339"/>
                </a:cubicBezTo>
                <a:cubicBezTo>
                  <a:pt x="49362" y="6700705"/>
                  <a:pt x="52700" y="6697971"/>
                  <a:pt x="56640" y="6697053"/>
                </a:cubicBezTo>
                <a:close/>
                <a:moveTo>
                  <a:pt x="6121304" y="4355715"/>
                </a:moveTo>
                <a:cubicBezTo>
                  <a:pt x="6126948" y="4353869"/>
                  <a:pt x="6132943" y="4353003"/>
                  <a:pt x="6139366" y="4353504"/>
                </a:cubicBezTo>
                <a:cubicBezTo>
                  <a:pt x="6147393" y="4354088"/>
                  <a:pt x="6151027" y="4364106"/>
                  <a:pt x="6147986" y="4370451"/>
                </a:cubicBezTo>
                <a:cubicBezTo>
                  <a:pt x="6137758" y="4391657"/>
                  <a:pt x="6111985" y="4398503"/>
                  <a:pt x="6090603" y="4404515"/>
                </a:cubicBezTo>
                <a:cubicBezTo>
                  <a:pt x="6081816" y="4406935"/>
                  <a:pt x="6069309" y="4396832"/>
                  <a:pt x="6077842" y="4388318"/>
                </a:cubicBezTo>
                <a:cubicBezTo>
                  <a:pt x="6090581" y="4375607"/>
                  <a:pt x="6104369" y="4361252"/>
                  <a:pt x="6121304" y="4355715"/>
                </a:cubicBezTo>
                <a:close/>
                <a:moveTo>
                  <a:pt x="117053" y="6662343"/>
                </a:moveTo>
                <a:cubicBezTo>
                  <a:pt x="120898" y="6661258"/>
                  <a:pt x="125588" y="6662594"/>
                  <a:pt x="128292" y="6666852"/>
                </a:cubicBezTo>
                <a:cubicBezTo>
                  <a:pt x="145617" y="6694236"/>
                  <a:pt x="154321" y="6724542"/>
                  <a:pt x="162265" y="6755682"/>
                </a:cubicBezTo>
                <a:cubicBezTo>
                  <a:pt x="165392" y="6767871"/>
                  <a:pt x="146631" y="6774551"/>
                  <a:pt x="141307" y="6763196"/>
                </a:cubicBezTo>
                <a:cubicBezTo>
                  <a:pt x="127532" y="6733892"/>
                  <a:pt x="114941" y="6704588"/>
                  <a:pt x="110884" y="6672361"/>
                </a:cubicBezTo>
                <a:cubicBezTo>
                  <a:pt x="110208" y="6666935"/>
                  <a:pt x="113208" y="6663428"/>
                  <a:pt x="117053" y="6662343"/>
                </a:cubicBezTo>
                <a:close/>
                <a:moveTo>
                  <a:pt x="1595389" y="6073101"/>
                </a:moveTo>
                <a:cubicBezTo>
                  <a:pt x="1604293" y="6071692"/>
                  <a:pt x="1614667" y="6075846"/>
                  <a:pt x="1617667" y="6086866"/>
                </a:cubicBezTo>
                <a:lnTo>
                  <a:pt x="1618342" y="6089204"/>
                </a:lnTo>
                <a:cubicBezTo>
                  <a:pt x="1618849" y="6089454"/>
                  <a:pt x="1619441" y="6089287"/>
                  <a:pt x="1619947" y="6089621"/>
                </a:cubicBezTo>
                <a:cubicBezTo>
                  <a:pt x="1625102" y="6092459"/>
                  <a:pt x="1627892" y="6095297"/>
                  <a:pt x="1631525" y="6099972"/>
                </a:cubicBezTo>
                <a:cubicBezTo>
                  <a:pt x="1643018" y="6114249"/>
                  <a:pt x="1618088" y="6131698"/>
                  <a:pt x="1608878" y="6116504"/>
                </a:cubicBezTo>
                <a:cubicBezTo>
                  <a:pt x="1607694" y="6114667"/>
                  <a:pt x="1606933" y="6113081"/>
                  <a:pt x="1606174" y="6111494"/>
                </a:cubicBezTo>
                <a:cubicBezTo>
                  <a:pt x="1597046" y="6113332"/>
                  <a:pt x="1586230" y="6109407"/>
                  <a:pt x="1583271" y="6097970"/>
                </a:cubicBezTo>
                <a:cubicBezTo>
                  <a:pt x="1582850" y="6096216"/>
                  <a:pt x="1582343" y="6094463"/>
                  <a:pt x="1581919" y="6092709"/>
                </a:cubicBezTo>
                <a:cubicBezTo>
                  <a:pt x="1579046" y="6081481"/>
                  <a:pt x="1586483" y="6074510"/>
                  <a:pt x="1595389" y="6073101"/>
                </a:cubicBezTo>
                <a:close/>
                <a:moveTo>
                  <a:pt x="601159" y="6455838"/>
                </a:moveTo>
                <a:cubicBezTo>
                  <a:pt x="603842" y="6455859"/>
                  <a:pt x="606610" y="6456840"/>
                  <a:pt x="608638" y="6458302"/>
                </a:cubicBezTo>
                <a:cubicBezTo>
                  <a:pt x="624272" y="6469739"/>
                  <a:pt x="623849" y="6493198"/>
                  <a:pt x="620892" y="6510481"/>
                </a:cubicBezTo>
                <a:cubicBezTo>
                  <a:pt x="619200" y="6520249"/>
                  <a:pt x="604243" y="6523253"/>
                  <a:pt x="599258" y="6514404"/>
                </a:cubicBezTo>
                <a:cubicBezTo>
                  <a:pt x="589624" y="6497373"/>
                  <a:pt x="582102" y="6476335"/>
                  <a:pt x="594186" y="6459136"/>
                </a:cubicBezTo>
                <a:cubicBezTo>
                  <a:pt x="595877" y="6456756"/>
                  <a:pt x="598475" y="6455817"/>
                  <a:pt x="601159" y="6455838"/>
                </a:cubicBezTo>
                <a:close/>
                <a:moveTo>
                  <a:pt x="5481573" y="4563140"/>
                </a:moveTo>
                <a:cubicBezTo>
                  <a:pt x="5484933" y="4560823"/>
                  <a:pt x="5489623" y="4560552"/>
                  <a:pt x="5493806" y="4563891"/>
                </a:cubicBezTo>
                <a:cubicBezTo>
                  <a:pt x="5512396" y="4578835"/>
                  <a:pt x="5526511" y="4598371"/>
                  <a:pt x="5541468" y="4616571"/>
                </a:cubicBezTo>
                <a:cubicBezTo>
                  <a:pt x="5554737" y="4632768"/>
                  <a:pt x="5575441" y="4648798"/>
                  <a:pt x="5572990" y="4671173"/>
                </a:cubicBezTo>
                <a:cubicBezTo>
                  <a:pt x="5572568" y="4675346"/>
                  <a:pt x="5567920" y="4679270"/>
                  <a:pt x="5563694" y="4679354"/>
                </a:cubicBezTo>
                <a:cubicBezTo>
                  <a:pt x="5540539" y="4679605"/>
                  <a:pt x="5526849" y="4657146"/>
                  <a:pt x="5514004" y="4640616"/>
                </a:cubicBezTo>
                <a:cubicBezTo>
                  <a:pt x="5498622" y="4620745"/>
                  <a:pt x="5483157" y="4599290"/>
                  <a:pt x="5477326" y="4574661"/>
                </a:cubicBezTo>
                <a:cubicBezTo>
                  <a:pt x="5476186" y="4569819"/>
                  <a:pt x="5478214" y="4565457"/>
                  <a:pt x="5481573" y="4563140"/>
                </a:cubicBezTo>
                <a:close/>
                <a:moveTo>
                  <a:pt x="6086039" y="4313597"/>
                </a:moveTo>
                <a:cubicBezTo>
                  <a:pt x="6092736" y="4312345"/>
                  <a:pt x="6099602" y="4313389"/>
                  <a:pt x="6106912" y="4317688"/>
                </a:cubicBezTo>
                <a:cubicBezTo>
                  <a:pt x="6113421" y="4321445"/>
                  <a:pt x="6113082" y="4329627"/>
                  <a:pt x="6109955" y="4335221"/>
                </a:cubicBezTo>
                <a:cubicBezTo>
                  <a:pt x="6101928" y="4349579"/>
                  <a:pt x="6085111" y="4349746"/>
                  <a:pt x="6070237" y="4347742"/>
                </a:cubicBezTo>
                <a:cubicBezTo>
                  <a:pt x="6057560" y="4346074"/>
                  <a:pt x="6057729" y="4329542"/>
                  <a:pt x="6066180" y="4323281"/>
                </a:cubicBezTo>
                <a:cubicBezTo>
                  <a:pt x="6072814" y="4318397"/>
                  <a:pt x="6079342" y="4314850"/>
                  <a:pt x="6086039" y="4313597"/>
                </a:cubicBezTo>
                <a:close/>
                <a:moveTo>
                  <a:pt x="3592623" y="5265685"/>
                </a:moveTo>
                <a:cubicBezTo>
                  <a:pt x="3553920" y="5386074"/>
                  <a:pt x="3514031" y="5512224"/>
                  <a:pt x="3518934" y="5639791"/>
                </a:cubicBezTo>
                <a:cubicBezTo>
                  <a:pt x="3526454" y="5836488"/>
                  <a:pt x="3651358" y="5974409"/>
                  <a:pt x="3817500" y="6064827"/>
                </a:cubicBezTo>
                <a:cubicBezTo>
                  <a:pt x="4024209" y="6177283"/>
                  <a:pt x="4264549" y="6209426"/>
                  <a:pt x="4497453" y="6207839"/>
                </a:cubicBezTo>
                <a:cubicBezTo>
                  <a:pt x="4878755" y="6205252"/>
                  <a:pt x="5252535" y="6111830"/>
                  <a:pt x="5631724" y="6105902"/>
                </a:cubicBezTo>
                <a:cubicBezTo>
                  <a:pt x="5302985" y="6025253"/>
                  <a:pt x="4981517" y="5917722"/>
                  <a:pt x="4671457" y="5781719"/>
                </a:cubicBezTo>
                <a:cubicBezTo>
                  <a:pt x="4309168" y="5622760"/>
                  <a:pt x="3972489" y="5383152"/>
                  <a:pt x="3592623" y="5265685"/>
                </a:cubicBezTo>
                <a:close/>
                <a:moveTo>
                  <a:pt x="695607" y="6380428"/>
                </a:moveTo>
                <a:cubicBezTo>
                  <a:pt x="699379" y="6379927"/>
                  <a:pt x="703457" y="6381367"/>
                  <a:pt x="705569" y="6384915"/>
                </a:cubicBezTo>
                <a:cubicBezTo>
                  <a:pt x="713767" y="6398523"/>
                  <a:pt x="714188" y="6413970"/>
                  <a:pt x="714442" y="6429582"/>
                </a:cubicBezTo>
                <a:cubicBezTo>
                  <a:pt x="714526" y="6440184"/>
                  <a:pt x="697034" y="6443105"/>
                  <a:pt x="693653" y="6433087"/>
                </a:cubicBezTo>
                <a:cubicBezTo>
                  <a:pt x="688583" y="6417893"/>
                  <a:pt x="684273" y="6403366"/>
                  <a:pt x="687483" y="6387588"/>
                </a:cubicBezTo>
                <a:cubicBezTo>
                  <a:pt x="688371" y="6383371"/>
                  <a:pt x="691836" y="6380929"/>
                  <a:pt x="695607" y="6380428"/>
                </a:cubicBezTo>
                <a:close/>
                <a:moveTo>
                  <a:pt x="1531544" y="6051999"/>
                </a:moveTo>
                <a:cubicBezTo>
                  <a:pt x="1543516" y="6045190"/>
                  <a:pt x="1565208" y="6053784"/>
                  <a:pt x="1561469" y="6072004"/>
                </a:cubicBezTo>
                <a:cubicBezTo>
                  <a:pt x="1560454" y="6076847"/>
                  <a:pt x="1559526" y="6081689"/>
                  <a:pt x="1558426" y="6086448"/>
                </a:cubicBezTo>
                <a:cubicBezTo>
                  <a:pt x="1554031" y="6106987"/>
                  <a:pt x="1521074" y="6099556"/>
                  <a:pt x="1522763" y="6079602"/>
                </a:cubicBezTo>
                <a:cubicBezTo>
                  <a:pt x="1523187" y="6074426"/>
                  <a:pt x="1523608" y="6069250"/>
                  <a:pt x="1524115" y="6064157"/>
                </a:cubicBezTo>
                <a:cubicBezTo>
                  <a:pt x="1524643" y="6058251"/>
                  <a:pt x="1527554" y="6054269"/>
                  <a:pt x="1531544" y="6051999"/>
                </a:cubicBezTo>
                <a:close/>
                <a:moveTo>
                  <a:pt x="5350808" y="4535590"/>
                </a:moveTo>
                <a:cubicBezTo>
                  <a:pt x="5353671" y="4533774"/>
                  <a:pt x="5357411" y="4533335"/>
                  <a:pt x="5360790" y="4535088"/>
                </a:cubicBezTo>
                <a:cubicBezTo>
                  <a:pt x="5381833" y="4545942"/>
                  <a:pt x="5391130" y="4571573"/>
                  <a:pt x="5399241" y="4592111"/>
                </a:cubicBezTo>
                <a:cubicBezTo>
                  <a:pt x="5403974" y="4604050"/>
                  <a:pt x="5388678" y="4610227"/>
                  <a:pt x="5380903" y="4602130"/>
                </a:cubicBezTo>
                <a:cubicBezTo>
                  <a:pt x="5365776" y="4586267"/>
                  <a:pt x="5347015" y="4567232"/>
                  <a:pt x="5346085" y="4544357"/>
                </a:cubicBezTo>
                <a:cubicBezTo>
                  <a:pt x="5345959" y="4540599"/>
                  <a:pt x="5347945" y="4537406"/>
                  <a:pt x="5350808" y="4535590"/>
                </a:cubicBezTo>
                <a:close/>
                <a:moveTo>
                  <a:pt x="526897" y="6385906"/>
                </a:moveTo>
                <a:cubicBezTo>
                  <a:pt x="530890" y="6385582"/>
                  <a:pt x="535074" y="6387461"/>
                  <a:pt x="537820" y="6391677"/>
                </a:cubicBezTo>
                <a:cubicBezTo>
                  <a:pt x="548044" y="6407289"/>
                  <a:pt x="546439" y="6426157"/>
                  <a:pt x="541961" y="6443605"/>
                </a:cubicBezTo>
                <a:cubicBezTo>
                  <a:pt x="539594" y="6452872"/>
                  <a:pt x="525312" y="6452206"/>
                  <a:pt x="521847" y="6444274"/>
                </a:cubicBezTo>
                <a:cubicBezTo>
                  <a:pt x="514664" y="6428078"/>
                  <a:pt x="509763" y="6410295"/>
                  <a:pt x="517114" y="6393347"/>
                </a:cubicBezTo>
                <a:cubicBezTo>
                  <a:pt x="519101" y="6388755"/>
                  <a:pt x="522904" y="6386230"/>
                  <a:pt x="526897" y="6385906"/>
                </a:cubicBezTo>
                <a:close/>
                <a:moveTo>
                  <a:pt x="5284733" y="4546495"/>
                </a:moveTo>
                <a:cubicBezTo>
                  <a:pt x="5287606" y="4544981"/>
                  <a:pt x="5291113" y="4544648"/>
                  <a:pt x="5293944" y="4546192"/>
                </a:cubicBezTo>
                <a:cubicBezTo>
                  <a:pt x="5318199" y="4559467"/>
                  <a:pt x="5326903" y="4587769"/>
                  <a:pt x="5333580" y="4612648"/>
                </a:cubicBezTo>
                <a:cubicBezTo>
                  <a:pt x="5336452" y="4623085"/>
                  <a:pt x="5322424" y="4633520"/>
                  <a:pt x="5314227" y="4624336"/>
                </a:cubicBezTo>
                <a:cubicBezTo>
                  <a:pt x="5296901" y="4604884"/>
                  <a:pt x="5276789" y="4581674"/>
                  <a:pt x="5279325" y="4553873"/>
                </a:cubicBezTo>
                <a:cubicBezTo>
                  <a:pt x="5279621" y="4550700"/>
                  <a:pt x="5281860" y="4548008"/>
                  <a:pt x="5284733" y="4546495"/>
                </a:cubicBezTo>
                <a:close/>
                <a:moveTo>
                  <a:pt x="366564" y="6406727"/>
                </a:moveTo>
                <a:cubicBezTo>
                  <a:pt x="369986" y="6405558"/>
                  <a:pt x="374044" y="6406163"/>
                  <a:pt x="376663" y="6409211"/>
                </a:cubicBezTo>
                <a:cubicBezTo>
                  <a:pt x="388241" y="6422819"/>
                  <a:pt x="392297" y="6440018"/>
                  <a:pt x="394072" y="6457467"/>
                </a:cubicBezTo>
                <a:cubicBezTo>
                  <a:pt x="394916" y="6465398"/>
                  <a:pt x="383424" y="6473412"/>
                  <a:pt x="377930" y="6464980"/>
                </a:cubicBezTo>
                <a:cubicBezTo>
                  <a:pt x="367874" y="6449535"/>
                  <a:pt x="359761" y="6433589"/>
                  <a:pt x="360269" y="6414888"/>
                </a:cubicBezTo>
                <a:cubicBezTo>
                  <a:pt x="360352" y="6410838"/>
                  <a:pt x="363141" y="6407895"/>
                  <a:pt x="366564" y="6406727"/>
                </a:cubicBezTo>
                <a:close/>
                <a:moveTo>
                  <a:pt x="1446706" y="5988079"/>
                </a:moveTo>
                <a:cubicBezTo>
                  <a:pt x="1449369" y="5986075"/>
                  <a:pt x="1452791" y="5985262"/>
                  <a:pt x="1456340" y="5986848"/>
                </a:cubicBezTo>
                <a:cubicBezTo>
                  <a:pt x="1482453" y="5998454"/>
                  <a:pt x="1493187" y="6033351"/>
                  <a:pt x="1501045" y="6058564"/>
                </a:cubicBezTo>
                <a:cubicBezTo>
                  <a:pt x="1504849" y="6070920"/>
                  <a:pt x="1486933" y="6079854"/>
                  <a:pt x="1478651" y="6070252"/>
                </a:cubicBezTo>
                <a:cubicBezTo>
                  <a:pt x="1462425" y="6051467"/>
                  <a:pt x="1437663" y="6022998"/>
                  <a:pt x="1441635" y="5996450"/>
                </a:cubicBezTo>
                <a:cubicBezTo>
                  <a:pt x="1442143" y="5993277"/>
                  <a:pt x="1444045" y="5990083"/>
                  <a:pt x="1446706" y="5988079"/>
                </a:cubicBezTo>
                <a:close/>
                <a:moveTo>
                  <a:pt x="1351222" y="5994414"/>
                </a:moveTo>
                <a:cubicBezTo>
                  <a:pt x="1355479" y="5993214"/>
                  <a:pt x="1360761" y="5994279"/>
                  <a:pt x="1363718" y="5997785"/>
                </a:cubicBezTo>
                <a:cubicBezTo>
                  <a:pt x="1384169" y="6021996"/>
                  <a:pt x="1397268" y="6049380"/>
                  <a:pt x="1411296" y="6077515"/>
                </a:cubicBezTo>
                <a:cubicBezTo>
                  <a:pt x="1421775" y="6098387"/>
                  <a:pt x="1388311" y="6114416"/>
                  <a:pt x="1378338" y="6093294"/>
                </a:cubicBezTo>
                <a:cubicBezTo>
                  <a:pt x="1364563" y="6064074"/>
                  <a:pt x="1351295" y="6036439"/>
                  <a:pt x="1344873" y="6004631"/>
                </a:cubicBezTo>
                <a:cubicBezTo>
                  <a:pt x="1343732" y="5999079"/>
                  <a:pt x="1346964" y="5995614"/>
                  <a:pt x="1351222" y="5994414"/>
                </a:cubicBezTo>
                <a:close/>
                <a:moveTo>
                  <a:pt x="292143" y="6386951"/>
                </a:moveTo>
                <a:cubicBezTo>
                  <a:pt x="296168" y="6384791"/>
                  <a:pt x="301027" y="6384833"/>
                  <a:pt x="304576" y="6389174"/>
                </a:cubicBezTo>
                <a:cubicBezTo>
                  <a:pt x="334999" y="6426074"/>
                  <a:pt x="343451" y="6478255"/>
                  <a:pt x="353254" y="6523589"/>
                </a:cubicBezTo>
                <a:cubicBezTo>
                  <a:pt x="356719" y="6539618"/>
                  <a:pt x="332465" y="6547132"/>
                  <a:pt x="325789" y="6532438"/>
                </a:cubicBezTo>
                <a:cubicBezTo>
                  <a:pt x="307028" y="6491696"/>
                  <a:pt x="282435" y="6443941"/>
                  <a:pt x="284718" y="6397940"/>
                </a:cubicBezTo>
                <a:cubicBezTo>
                  <a:pt x="284929" y="6393473"/>
                  <a:pt x="288118" y="6389111"/>
                  <a:pt x="292143" y="6386951"/>
                </a:cubicBezTo>
                <a:close/>
                <a:moveTo>
                  <a:pt x="686893" y="6234555"/>
                </a:moveTo>
                <a:cubicBezTo>
                  <a:pt x="692893" y="6230298"/>
                  <a:pt x="702273" y="6234722"/>
                  <a:pt x="703879" y="6241401"/>
                </a:cubicBezTo>
                <a:cubicBezTo>
                  <a:pt x="708357" y="6260520"/>
                  <a:pt x="698554" y="6280390"/>
                  <a:pt x="684526" y="6293580"/>
                </a:cubicBezTo>
                <a:cubicBezTo>
                  <a:pt x="678611" y="6299091"/>
                  <a:pt x="667794" y="6294750"/>
                  <a:pt x="666865" y="6287069"/>
                </a:cubicBezTo>
                <a:cubicBezTo>
                  <a:pt x="664498" y="6267866"/>
                  <a:pt x="670583" y="6246076"/>
                  <a:pt x="686893" y="6234555"/>
                </a:cubicBezTo>
                <a:close/>
                <a:moveTo>
                  <a:pt x="5829198" y="4244074"/>
                </a:moveTo>
                <a:cubicBezTo>
                  <a:pt x="5848381" y="4236143"/>
                  <a:pt x="5868178" y="4231488"/>
                  <a:pt x="5886177" y="4236372"/>
                </a:cubicBezTo>
                <a:cubicBezTo>
                  <a:pt x="5896488" y="4239211"/>
                  <a:pt x="5900798" y="4250146"/>
                  <a:pt x="5894206" y="4258830"/>
                </a:cubicBezTo>
                <a:cubicBezTo>
                  <a:pt x="5873671" y="4285795"/>
                  <a:pt x="5832600" y="4292474"/>
                  <a:pt x="5802431" y="4306834"/>
                </a:cubicBezTo>
                <a:cubicBezTo>
                  <a:pt x="5767444" y="4323532"/>
                  <a:pt x="5735162" y="4346158"/>
                  <a:pt x="5697471" y="4356510"/>
                </a:cubicBezTo>
                <a:cubicBezTo>
                  <a:pt x="5688259" y="4359098"/>
                  <a:pt x="5679302" y="4347661"/>
                  <a:pt x="5685048" y="4339646"/>
                </a:cubicBezTo>
                <a:cubicBezTo>
                  <a:pt x="5707782" y="4307921"/>
                  <a:pt x="5741669" y="4289470"/>
                  <a:pt x="5775894" y="4271438"/>
                </a:cubicBezTo>
                <a:cubicBezTo>
                  <a:pt x="5791443" y="4263214"/>
                  <a:pt x="5810014" y="4252005"/>
                  <a:pt x="5829198" y="4244074"/>
                </a:cubicBezTo>
                <a:close/>
                <a:moveTo>
                  <a:pt x="1820983" y="5785111"/>
                </a:moveTo>
                <a:cubicBezTo>
                  <a:pt x="1824923" y="5783702"/>
                  <a:pt x="1829318" y="5784391"/>
                  <a:pt x="1831895" y="5788732"/>
                </a:cubicBezTo>
                <a:cubicBezTo>
                  <a:pt x="1854035" y="5825634"/>
                  <a:pt x="1855979" y="5879567"/>
                  <a:pt x="1858091" y="5921560"/>
                </a:cubicBezTo>
                <a:cubicBezTo>
                  <a:pt x="1858767" y="5935085"/>
                  <a:pt x="1839162" y="5936588"/>
                  <a:pt x="1835359" y="5924733"/>
                </a:cubicBezTo>
                <a:cubicBezTo>
                  <a:pt x="1823020" y="5886413"/>
                  <a:pt x="1805190" y="5834818"/>
                  <a:pt x="1812795" y="5794076"/>
                </a:cubicBezTo>
                <a:cubicBezTo>
                  <a:pt x="1813556" y="5790026"/>
                  <a:pt x="1817042" y="5786520"/>
                  <a:pt x="1820983" y="5785111"/>
                </a:cubicBezTo>
                <a:close/>
                <a:moveTo>
                  <a:pt x="1387309" y="5946702"/>
                </a:moveTo>
                <a:cubicBezTo>
                  <a:pt x="1391143" y="5945355"/>
                  <a:pt x="1395622" y="5945856"/>
                  <a:pt x="1399129" y="5948862"/>
                </a:cubicBezTo>
                <a:cubicBezTo>
                  <a:pt x="1414931" y="5962302"/>
                  <a:pt x="1418058" y="5981088"/>
                  <a:pt x="1421945" y="6000457"/>
                </a:cubicBezTo>
                <a:cubicBezTo>
                  <a:pt x="1425579" y="6019158"/>
                  <a:pt x="1398452" y="6021496"/>
                  <a:pt x="1391354" y="6007136"/>
                </a:cubicBezTo>
                <a:cubicBezTo>
                  <a:pt x="1382986" y="5990272"/>
                  <a:pt x="1375298" y="5974660"/>
                  <a:pt x="1379352" y="5955625"/>
                </a:cubicBezTo>
                <a:cubicBezTo>
                  <a:pt x="1380284" y="5951241"/>
                  <a:pt x="1383474" y="5948048"/>
                  <a:pt x="1387309" y="5946702"/>
                </a:cubicBezTo>
                <a:close/>
                <a:moveTo>
                  <a:pt x="2254352" y="5611657"/>
                </a:moveTo>
                <a:cubicBezTo>
                  <a:pt x="2243704" y="5919809"/>
                  <a:pt x="2079165" y="6190724"/>
                  <a:pt x="1868150" y="6430917"/>
                </a:cubicBezTo>
                <a:cubicBezTo>
                  <a:pt x="1892909" y="6506140"/>
                  <a:pt x="1900516" y="6585953"/>
                  <a:pt x="1897897" y="6665599"/>
                </a:cubicBezTo>
                <a:cubicBezTo>
                  <a:pt x="2136294" y="6373896"/>
                  <a:pt x="2378493" y="6085114"/>
                  <a:pt x="2619765" y="5795580"/>
                </a:cubicBezTo>
                <a:cubicBezTo>
                  <a:pt x="2619342" y="5794160"/>
                  <a:pt x="2618920" y="5792740"/>
                  <a:pt x="2618751" y="5791239"/>
                </a:cubicBezTo>
                <a:cubicBezTo>
                  <a:pt x="2613258" y="5730124"/>
                  <a:pt x="2601681" y="5672101"/>
                  <a:pt x="2585878" y="5616082"/>
                </a:cubicBezTo>
                <a:cubicBezTo>
                  <a:pt x="2554355" y="5630942"/>
                  <a:pt x="2512693" y="5634865"/>
                  <a:pt x="2483959" y="5638122"/>
                </a:cubicBezTo>
                <a:cubicBezTo>
                  <a:pt x="2408579" y="5646805"/>
                  <a:pt x="2324747" y="5641796"/>
                  <a:pt x="2254352" y="5611657"/>
                </a:cubicBezTo>
                <a:close/>
                <a:moveTo>
                  <a:pt x="616919" y="6225872"/>
                </a:moveTo>
                <a:cubicBezTo>
                  <a:pt x="622497" y="6221365"/>
                  <a:pt x="629679" y="6225623"/>
                  <a:pt x="631032" y="6231717"/>
                </a:cubicBezTo>
                <a:cubicBezTo>
                  <a:pt x="635681" y="6251755"/>
                  <a:pt x="625286" y="6274212"/>
                  <a:pt x="611172" y="6288321"/>
                </a:cubicBezTo>
                <a:cubicBezTo>
                  <a:pt x="606356" y="6293079"/>
                  <a:pt x="597060" y="6289406"/>
                  <a:pt x="596215" y="6282978"/>
                </a:cubicBezTo>
                <a:cubicBezTo>
                  <a:pt x="593679" y="6262691"/>
                  <a:pt x="600609" y="6239064"/>
                  <a:pt x="616919" y="6225872"/>
                </a:cubicBezTo>
                <a:close/>
                <a:moveTo>
                  <a:pt x="1974238" y="5670776"/>
                </a:moveTo>
                <a:cubicBezTo>
                  <a:pt x="1977882" y="5669972"/>
                  <a:pt x="1981813" y="5670681"/>
                  <a:pt x="1984433" y="5673437"/>
                </a:cubicBezTo>
                <a:cubicBezTo>
                  <a:pt x="1997868" y="5687379"/>
                  <a:pt x="1995840" y="5702240"/>
                  <a:pt x="1996517" y="5720773"/>
                </a:cubicBezTo>
                <a:cubicBezTo>
                  <a:pt x="1997108" y="5735885"/>
                  <a:pt x="1974376" y="5739725"/>
                  <a:pt x="1969981" y="5725199"/>
                </a:cubicBezTo>
                <a:cubicBezTo>
                  <a:pt x="1964742" y="5707583"/>
                  <a:pt x="1958065" y="5694225"/>
                  <a:pt x="1965757" y="5677194"/>
                </a:cubicBezTo>
                <a:cubicBezTo>
                  <a:pt x="1967235" y="5673896"/>
                  <a:pt x="1970594" y="5671579"/>
                  <a:pt x="1974238" y="5670776"/>
                </a:cubicBezTo>
                <a:close/>
                <a:moveTo>
                  <a:pt x="206284" y="6347596"/>
                </a:moveTo>
                <a:cubicBezTo>
                  <a:pt x="210202" y="6346657"/>
                  <a:pt x="214660" y="6347763"/>
                  <a:pt x="217364" y="6351353"/>
                </a:cubicBezTo>
                <a:cubicBezTo>
                  <a:pt x="230632" y="6369052"/>
                  <a:pt x="232322" y="6395016"/>
                  <a:pt x="236378" y="6416138"/>
                </a:cubicBezTo>
                <a:cubicBezTo>
                  <a:pt x="239167" y="6430582"/>
                  <a:pt x="218716" y="6437261"/>
                  <a:pt x="213984" y="6422817"/>
                </a:cubicBezTo>
                <a:cubicBezTo>
                  <a:pt x="207055" y="6401946"/>
                  <a:pt x="195562" y="6378569"/>
                  <a:pt x="198435" y="6356112"/>
                </a:cubicBezTo>
                <a:cubicBezTo>
                  <a:pt x="198985" y="6351520"/>
                  <a:pt x="202365" y="6348535"/>
                  <a:pt x="206284" y="6347596"/>
                </a:cubicBezTo>
                <a:close/>
                <a:moveTo>
                  <a:pt x="5073114" y="4470689"/>
                </a:moveTo>
                <a:cubicBezTo>
                  <a:pt x="5077266" y="4468006"/>
                  <a:pt x="5082843" y="4467756"/>
                  <a:pt x="5087068" y="4472139"/>
                </a:cubicBezTo>
                <a:cubicBezTo>
                  <a:pt x="5104730" y="4490590"/>
                  <a:pt x="5118168" y="4512964"/>
                  <a:pt x="5131351" y="4534670"/>
                </a:cubicBezTo>
                <a:cubicBezTo>
                  <a:pt x="5143013" y="4553789"/>
                  <a:pt x="5157633" y="4571740"/>
                  <a:pt x="5150112" y="4594782"/>
                </a:cubicBezTo>
                <a:cubicBezTo>
                  <a:pt x="5148759" y="4598872"/>
                  <a:pt x="5144873" y="4601961"/>
                  <a:pt x="5140309" y="4600876"/>
                </a:cubicBezTo>
                <a:cubicBezTo>
                  <a:pt x="5118084" y="4595534"/>
                  <a:pt x="5110562" y="4577667"/>
                  <a:pt x="5100675" y="4558632"/>
                </a:cubicBezTo>
                <a:cubicBezTo>
                  <a:pt x="5088167" y="4534420"/>
                  <a:pt x="5074898" y="4510209"/>
                  <a:pt x="5067717" y="4483826"/>
                </a:cubicBezTo>
                <a:cubicBezTo>
                  <a:pt x="5066238" y="4478484"/>
                  <a:pt x="5068962" y="4473371"/>
                  <a:pt x="5073114" y="4470689"/>
                </a:cubicBezTo>
                <a:close/>
                <a:moveTo>
                  <a:pt x="3866017" y="4919024"/>
                </a:moveTo>
                <a:cubicBezTo>
                  <a:pt x="3742690" y="4974618"/>
                  <a:pt x="3641788" y="5071328"/>
                  <a:pt x="3588230" y="5200064"/>
                </a:cubicBezTo>
                <a:cubicBezTo>
                  <a:pt x="3633357" y="5214842"/>
                  <a:pt x="3677048" y="5233877"/>
                  <a:pt x="3717020" y="5258839"/>
                </a:cubicBezTo>
                <a:cubicBezTo>
                  <a:pt x="3744316" y="5269276"/>
                  <a:pt x="3771106" y="5280880"/>
                  <a:pt x="3797979" y="5292319"/>
                </a:cubicBezTo>
                <a:cubicBezTo>
                  <a:pt x="3836685" y="5244481"/>
                  <a:pt x="3892714" y="5204155"/>
                  <a:pt x="3947559" y="5177356"/>
                </a:cubicBezTo>
                <a:cubicBezTo>
                  <a:pt x="4022264" y="5140790"/>
                  <a:pt x="4101871" y="5103887"/>
                  <a:pt x="4183506" y="5084936"/>
                </a:cubicBezTo>
                <a:cubicBezTo>
                  <a:pt x="4207168" y="5079425"/>
                  <a:pt x="4219168" y="5113155"/>
                  <a:pt x="4195337" y="5120919"/>
                </a:cubicBezTo>
                <a:cubicBezTo>
                  <a:pt x="4121139" y="5145047"/>
                  <a:pt x="4048970" y="5166168"/>
                  <a:pt x="3984404" y="5210084"/>
                </a:cubicBezTo>
                <a:cubicBezTo>
                  <a:pt x="3936572" y="5242643"/>
                  <a:pt x="3889755" y="5279294"/>
                  <a:pt x="3840487" y="5310268"/>
                </a:cubicBezTo>
                <a:cubicBezTo>
                  <a:pt x="3940292" y="5354684"/>
                  <a:pt x="4037815" y="5404775"/>
                  <a:pt x="4134744" y="5456371"/>
                </a:cubicBezTo>
                <a:cubicBezTo>
                  <a:pt x="4310943" y="5339156"/>
                  <a:pt x="4547231" y="5290314"/>
                  <a:pt x="4757063" y="5296743"/>
                </a:cubicBezTo>
                <a:cubicBezTo>
                  <a:pt x="4772274" y="5297244"/>
                  <a:pt x="4771767" y="5318032"/>
                  <a:pt x="4757232" y="5319618"/>
                </a:cubicBezTo>
                <a:cubicBezTo>
                  <a:pt x="4652189" y="5331140"/>
                  <a:pt x="4539538" y="5342244"/>
                  <a:pt x="4437453" y="5371298"/>
                </a:cubicBezTo>
                <a:cubicBezTo>
                  <a:pt x="4349987" y="5396093"/>
                  <a:pt x="4264971" y="5443430"/>
                  <a:pt x="4181055" y="5481250"/>
                </a:cubicBezTo>
                <a:cubicBezTo>
                  <a:pt x="4279422" y="5534013"/>
                  <a:pt x="4377452" y="5587362"/>
                  <a:pt x="4476750" y="5637538"/>
                </a:cubicBezTo>
                <a:cubicBezTo>
                  <a:pt x="4538610" y="5595628"/>
                  <a:pt x="4618132" y="5568160"/>
                  <a:pt x="4690470" y="5553132"/>
                </a:cubicBezTo>
                <a:cubicBezTo>
                  <a:pt x="4758837" y="5538856"/>
                  <a:pt x="4823486" y="5508717"/>
                  <a:pt x="4894136" y="5508048"/>
                </a:cubicBezTo>
                <a:cubicBezTo>
                  <a:pt x="4904446" y="5507965"/>
                  <a:pt x="4907741" y="5519988"/>
                  <a:pt x="4898700" y="5524831"/>
                </a:cubicBezTo>
                <a:cubicBezTo>
                  <a:pt x="4834304" y="5559477"/>
                  <a:pt x="4760782" y="5572501"/>
                  <a:pt x="4693681" y="5601388"/>
                </a:cubicBezTo>
                <a:cubicBezTo>
                  <a:pt x="4642469" y="5623346"/>
                  <a:pt x="4586948" y="5648223"/>
                  <a:pt x="4531340" y="5664505"/>
                </a:cubicBezTo>
                <a:cubicBezTo>
                  <a:pt x="4558384" y="5677695"/>
                  <a:pt x="4585427" y="5690886"/>
                  <a:pt x="4612723" y="5703409"/>
                </a:cubicBezTo>
                <a:cubicBezTo>
                  <a:pt x="4997659" y="5879400"/>
                  <a:pt x="5401608" y="6010057"/>
                  <a:pt x="5815782" y="6098888"/>
                </a:cubicBezTo>
                <a:cubicBezTo>
                  <a:pt x="5647105" y="5965727"/>
                  <a:pt x="5484088" y="5826052"/>
                  <a:pt x="5328338" y="5678281"/>
                </a:cubicBezTo>
                <a:cubicBezTo>
                  <a:pt x="5235380" y="5590034"/>
                  <a:pt x="5146647" y="5497028"/>
                  <a:pt x="5056560" y="5405360"/>
                </a:cubicBezTo>
                <a:cubicBezTo>
                  <a:pt x="5047434" y="5422558"/>
                  <a:pt x="5013546" y="5412707"/>
                  <a:pt x="4999855" y="5407196"/>
                </a:cubicBezTo>
                <a:cubicBezTo>
                  <a:pt x="4982194" y="5400101"/>
                  <a:pt x="4990475" y="5376890"/>
                  <a:pt x="5006193" y="5374386"/>
                </a:cubicBezTo>
                <a:cubicBezTo>
                  <a:pt x="5011094" y="5373550"/>
                  <a:pt x="5017688" y="5372967"/>
                  <a:pt x="5024616" y="5373051"/>
                </a:cubicBezTo>
                <a:cubicBezTo>
                  <a:pt x="5014644" y="5363032"/>
                  <a:pt x="5004757" y="5352847"/>
                  <a:pt x="4994700" y="5342827"/>
                </a:cubicBezTo>
                <a:cubicBezTo>
                  <a:pt x="4992758" y="5344665"/>
                  <a:pt x="4990475" y="5346084"/>
                  <a:pt x="4988193" y="5346168"/>
                </a:cubicBezTo>
                <a:cubicBezTo>
                  <a:pt x="4974081" y="5346752"/>
                  <a:pt x="4961658" y="5339905"/>
                  <a:pt x="4947376" y="5345249"/>
                </a:cubicBezTo>
                <a:cubicBezTo>
                  <a:pt x="4935629" y="5349673"/>
                  <a:pt x="4923460" y="5332642"/>
                  <a:pt x="4931236" y="5323125"/>
                </a:cubicBezTo>
                <a:cubicBezTo>
                  <a:pt x="4937657" y="5315277"/>
                  <a:pt x="4948220" y="5309850"/>
                  <a:pt x="4959122" y="5307680"/>
                </a:cubicBezTo>
                <a:cubicBezTo>
                  <a:pt x="4954051" y="5302754"/>
                  <a:pt x="4949151" y="5297578"/>
                  <a:pt x="4943995" y="5292652"/>
                </a:cubicBezTo>
                <a:cubicBezTo>
                  <a:pt x="4930897" y="5304423"/>
                  <a:pt x="4911460" y="5305593"/>
                  <a:pt x="4893459" y="5306010"/>
                </a:cubicBezTo>
                <a:cubicBezTo>
                  <a:pt x="4879854" y="5306260"/>
                  <a:pt x="4866416" y="5305676"/>
                  <a:pt x="4857205" y="5294822"/>
                </a:cubicBezTo>
                <a:cubicBezTo>
                  <a:pt x="4853740" y="5290816"/>
                  <a:pt x="4853148" y="5285807"/>
                  <a:pt x="4855769" y="5281131"/>
                </a:cubicBezTo>
                <a:cubicBezTo>
                  <a:pt x="4865488" y="5263766"/>
                  <a:pt x="4887712" y="5262679"/>
                  <a:pt x="4905798" y="5260677"/>
                </a:cubicBezTo>
                <a:cubicBezTo>
                  <a:pt x="4907234" y="5260509"/>
                  <a:pt x="4908671" y="5260425"/>
                  <a:pt x="4910107" y="5260259"/>
                </a:cubicBezTo>
                <a:cubicBezTo>
                  <a:pt x="4866840" y="5219351"/>
                  <a:pt x="4822556" y="5179526"/>
                  <a:pt x="4776500" y="5141707"/>
                </a:cubicBezTo>
                <a:cubicBezTo>
                  <a:pt x="4735429" y="5107895"/>
                  <a:pt x="4691063" y="5076586"/>
                  <a:pt x="4645428" y="5046781"/>
                </a:cubicBezTo>
                <a:cubicBezTo>
                  <a:pt x="4629625" y="5061392"/>
                  <a:pt x="4609596" y="5064313"/>
                  <a:pt x="4588384" y="5070325"/>
                </a:cubicBezTo>
                <a:cubicBezTo>
                  <a:pt x="4553990" y="5080176"/>
                  <a:pt x="4521369" y="5096290"/>
                  <a:pt x="4486636" y="5104555"/>
                </a:cubicBezTo>
                <a:cubicBezTo>
                  <a:pt x="4472102" y="5107979"/>
                  <a:pt x="4464918" y="5088025"/>
                  <a:pt x="4475229" y="5079425"/>
                </a:cubicBezTo>
                <a:cubicBezTo>
                  <a:pt x="4501425" y="5057636"/>
                  <a:pt x="4534299" y="5045113"/>
                  <a:pt x="4566497" y="5034594"/>
                </a:cubicBezTo>
                <a:cubicBezTo>
                  <a:pt x="4579427" y="5030335"/>
                  <a:pt x="4593708" y="5025242"/>
                  <a:pt x="4607905" y="5023072"/>
                </a:cubicBezTo>
                <a:cubicBezTo>
                  <a:pt x="4597089" y="5016393"/>
                  <a:pt x="4586864" y="5009046"/>
                  <a:pt x="4575794" y="5002700"/>
                </a:cubicBezTo>
                <a:cubicBezTo>
                  <a:pt x="4552722" y="5011383"/>
                  <a:pt x="4526101" y="5013805"/>
                  <a:pt x="4502862" y="5020985"/>
                </a:cubicBezTo>
                <a:cubicBezTo>
                  <a:pt x="4467707" y="5031838"/>
                  <a:pt x="4434072" y="5047868"/>
                  <a:pt x="4398494" y="5056883"/>
                </a:cubicBezTo>
                <a:cubicBezTo>
                  <a:pt x="4389792" y="5059054"/>
                  <a:pt x="4378551" y="5048452"/>
                  <a:pt x="4387001" y="5040604"/>
                </a:cubicBezTo>
                <a:cubicBezTo>
                  <a:pt x="4418692" y="5010967"/>
                  <a:pt x="4461706" y="4993184"/>
                  <a:pt x="4503117" y="4980493"/>
                </a:cubicBezTo>
                <a:cubicBezTo>
                  <a:pt x="4509539" y="4978490"/>
                  <a:pt x="4516130" y="4976319"/>
                  <a:pt x="4522806" y="4974316"/>
                </a:cubicBezTo>
                <a:cubicBezTo>
                  <a:pt x="4512326" y="4968889"/>
                  <a:pt x="4502018" y="4963045"/>
                  <a:pt x="4491370" y="4957951"/>
                </a:cubicBezTo>
                <a:cubicBezTo>
                  <a:pt x="4463228" y="4975734"/>
                  <a:pt x="4424945" y="4980493"/>
                  <a:pt x="4393846" y="4992598"/>
                </a:cubicBezTo>
                <a:cubicBezTo>
                  <a:pt x="4359623" y="5005956"/>
                  <a:pt x="4327340" y="5029418"/>
                  <a:pt x="4290661" y="5034260"/>
                </a:cubicBezTo>
                <a:cubicBezTo>
                  <a:pt x="4283394" y="5035178"/>
                  <a:pt x="4277901" y="5025576"/>
                  <a:pt x="4281788" y="5019732"/>
                </a:cubicBezTo>
                <a:cubicBezTo>
                  <a:pt x="4303676" y="4987172"/>
                  <a:pt x="4346184" y="4971059"/>
                  <a:pt x="4382016" y="4956533"/>
                </a:cubicBezTo>
                <a:cubicBezTo>
                  <a:pt x="4399088" y="4949519"/>
                  <a:pt x="4419115" y="4940753"/>
                  <a:pt x="4439397" y="4935159"/>
                </a:cubicBezTo>
                <a:cubicBezTo>
                  <a:pt x="4429510" y="4931069"/>
                  <a:pt x="4419960" y="4926059"/>
                  <a:pt x="4409987" y="4922302"/>
                </a:cubicBezTo>
                <a:cubicBezTo>
                  <a:pt x="4365536" y="4935577"/>
                  <a:pt x="4322014" y="4949769"/>
                  <a:pt x="4279930" y="4969723"/>
                </a:cubicBezTo>
                <a:cubicBezTo>
                  <a:pt x="4221196" y="4997524"/>
                  <a:pt x="4171590" y="5038517"/>
                  <a:pt x="4114293" y="5067654"/>
                </a:cubicBezTo>
                <a:cubicBezTo>
                  <a:pt x="4103984" y="5072914"/>
                  <a:pt x="4094518" y="5061392"/>
                  <a:pt x="4101617" y="5052458"/>
                </a:cubicBezTo>
                <a:cubicBezTo>
                  <a:pt x="4159167" y="4979825"/>
                  <a:pt x="4259902" y="4931737"/>
                  <a:pt x="4353452" y="4903017"/>
                </a:cubicBezTo>
                <a:cubicBezTo>
                  <a:pt x="4345254" y="4900512"/>
                  <a:pt x="4337142" y="4897508"/>
                  <a:pt x="4328860" y="4895253"/>
                </a:cubicBezTo>
                <a:cubicBezTo>
                  <a:pt x="4327339" y="4896338"/>
                  <a:pt x="4325902" y="4897340"/>
                  <a:pt x="4323874" y="4898009"/>
                </a:cubicBezTo>
                <a:cubicBezTo>
                  <a:pt x="4261507" y="4917795"/>
                  <a:pt x="4201676" y="4943258"/>
                  <a:pt x="4144885" y="4975568"/>
                </a:cubicBezTo>
                <a:cubicBezTo>
                  <a:pt x="4094771" y="5004120"/>
                  <a:pt x="4051250" y="5042107"/>
                  <a:pt x="4001306" y="5070493"/>
                </a:cubicBezTo>
                <a:cubicBezTo>
                  <a:pt x="3989305" y="5077255"/>
                  <a:pt x="3977646" y="5063063"/>
                  <a:pt x="3986011" y="5052626"/>
                </a:cubicBezTo>
                <a:cubicBezTo>
                  <a:pt x="4052095" y="4970475"/>
                  <a:pt x="4161873" y="4917043"/>
                  <a:pt x="4264296" y="4880309"/>
                </a:cubicBezTo>
                <a:cubicBezTo>
                  <a:pt x="4253816" y="4878305"/>
                  <a:pt x="4243507" y="4875634"/>
                  <a:pt x="4232943" y="4874046"/>
                </a:cubicBezTo>
                <a:cubicBezTo>
                  <a:pt x="4231084" y="4878972"/>
                  <a:pt x="4227450" y="4883231"/>
                  <a:pt x="4221027" y="4885234"/>
                </a:cubicBezTo>
                <a:cubicBezTo>
                  <a:pt x="4155449" y="4905522"/>
                  <a:pt x="4092576" y="4933072"/>
                  <a:pt x="4033589" y="4967970"/>
                </a:cubicBezTo>
                <a:cubicBezTo>
                  <a:pt x="3980349" y="4999528"/>
                  <a:pt x="3946545" y="5053378"/>
                  <a:pt x="3891699" y="5082265"/>
                </a:cubicBezTo>
                <a:cubicBezTo>
                  <a:pt x="3884938" y="5085855"/>
                  <a:pt x="3875389" y="5078590"/>
                  <a:pt x="3878599" y="5071160"/>
                </a:cubicBezTo>
                <a:cubicBezTo>
                  <a:pt x="3904206" y="5011884"/>
                  <a:pt x="3960658" y="4990596"/>
                  <a:pt x="4008065" y="4952192"/>
                </a:cubicBezTo>
                <a:cubicBezTo>
                  <a:pt x="4054378" y="4914788"/>
                  <a:pt x="4107448" y="4887822"/>
                  <a:pt x="4163054" y="4866701"/>
                </a:cubicBezTo>
                <a:cubicBezTo>
                  <a:pt x="4158576" y="4866533"/>
                  <a:pt x="4154098" y="4866616"/>
                  <a:pt x="4149618" y="4866450"/>
                </a:cubicBezTo>
                <a:cubicBezTo>
                  <a:pt x="4149365" y="4866701"/>
                  <a:pt x="4149279" y="4867117"/>
                  <a:pt x="4149026" y="4867367"/>
                </a:cubicBezTo>
                <a:cubicBezTo>
                  <a:pt x="4132546" y="4883148"/>
                  <a:pt x="4102293" y="4885902"/>
                  <a:pt x="4079899" y="4883814"/>
                </a:cubicBezTo>
                <a:cubicBezTo>
                  <a:pt x="4021843" y="4906690"/>
                  <a:pt x="3966066" y="4935076"/>
                  <a:pt x="3914854" y="4970725"/>
                </a:cubicBezTo>
                <a:cubicBezTo>
                  <a:pt x="3869642" y="5002116"/>
                  <a:pt x="3839726" y="5054547"/>
                  <a:pt x="3789866" y="5078423"/>
                </a:cubicBezTo>
                <a:cubicBezTo>
                  <a:pt x="3781753" y="5082265"/>
                  <a:pt x="3768148" y="5077005"/>
                  <a:pt x="3771782" y="5066067"/>
                </a:cubicBezTo>
                <a:cubicBezTo>
                  <a:pt x="3791472" y="5006207"/>
                  <a:pt x="3862966" y="4963879"/>
                  <a:pt x="3912656" y="4927229"/>
                </a:cubicBezTo>
                <a:cubicBezTo>
                  <a:pt x="3938517" y="4908193"/>
                  <a:pt x="3966657" y="4891830"/>
                  <a:pt x="3995897" y="4877470"/>
                </a:cubicBezTo>
                <a:cubicBezTo>
                  <a:pt x="3950728" y="4886529"/>
                  <a:pt x="3907127" y="4900492"/>
                  <a:pt x="3866017" y="4919024"/>
                </a:cubicBezTo>
                <a:close/>
                <a:moveTo>
                  <a:pt x="1902692" y="5664859"/>
                </a:moveTo>
                <a:cubicBezTo>
                  <a:pt x="1907487" y="5664170"/>
                  <a:pt x="1912643" y="5665757"/>
                  <a:pt x="1916065" y="5669764"/>
                </a:cubicBezTo>
                <a:cubicBezTo>
                  <a:pt x="1927728" y="5683289"/>
                  <a:pt x="1928235" y="5700237"/>
                  <a:pt x="1926883" y="5717352"/>
                </a:cubicBezTo>
                <a:cubicBezTo>
                  <a:pt x="1925868" y="5730375"/>
                  <a:pt x="1905503" y="5740393"/>
                  <a:pt x="1898572" y="5725367"/>
                </a:cubicBezTo>
                <a:cubicBezTo>
                  <a:pt x="1890798" y="5708419"/>
                  <a:pt x="1884544" y="5691554"/>
                  <a:pt x="1891474" y="5673604"/>
                </a:cubicBezTo>
                <a:cubicBezTo>
                  <a:pt x="1893459" y="5668511"/>
                  <a:pt x="1897896" y="5665548"/>
                  <a:pt x="1902692" y="5664859"/>
                </a:cubicBezTo>
                <a:close/>
                <a:moveTo>
                  <a:pt x="1276412" y="5903748"/>
                </a:moveTo>
                <a:cubicBezTo>
                  <a:pt x="1279486" y="5903424"/>
                  <a:pt x="1282802" y="5904363"/>
                  <a:pt x="1285042" y="5906199"/>
                </a:cubicBezTo>
                <a:cubicBezTo>
                  <a:pt x="1299070" y="5917721"/>
                  <a:pt x="1300677" y="5935838"/>
                  <a:pt x="1305071" y="5952618"/>
                </a:cubicBezTo>
                <a:cubicBezTo>
                  <a:pt x="1310310" y="5972489"/>
                  <a:pt x="1278281" y="5976495"/>
                  <a:pt x="1273041" y="5956877"/>
                </a:cubicBezTo>
                <a:cubicBezTo>
                  <a:pt x="1268478" y="5939511"/>
                  <a:pt x="1262563" y="5925903"/>
                  <a:pt x="1269240" y="5908872"/>
                </a:cubicBezTo>
                <a:cubicBezTo>
                  <a:pt x="1270507" y="5905658"/>
                  <a:pt x="1273338" y="5904071"/>
                  <a:pt x="1276412" y="5903748"/>
                </a:cubicBezTo>
                <a:close/>
                <a:moveTo>
                  <a:pt x="1322839" y="5878481"/>
                </a:moveTo>
                <a:cubicBezTo>
                  <a:pt x="1326241" y="5876164"/>
                  <a:pt x="1330762" y="5876101"/>
                  <a:pt x="1333889" y="5880652"/>
                </a:cubicBezTo>
                <a:cubicBezTo>
                  <a:pt x="1337607" y="5885995"/>
                  <a:pt x="1341241" y="5891254"/>
                  <a:pt x="1344875" y="5896515"/>
                </a:cubicBezTo>
                <a:cubicBezTo>
                  <a:pt x="1354424" y="5910373"/>
                  <a:pt x="1328564" y="5922396"/>
                  <a:pt x="1323579" y="5905947"/>
                </a:cubicBezTo>
                <a:cubicBezTo>
                  <a:pt x="1321804" y="5900605"/>
                  <a:pt x="1320114" y="5895262"/>
                  <a:pt x="1318508" y="5889836"/>
                </a:cubicBezTo>
                <a:cubicBezTo>
                  <a:pt x="1317156" y="5885369"/>
                  <a:pt x="1319437" y="5880798"/>
                  <a:pt x="1322839" y="5878481"/>
                </a:cubicBezTo>
                <a:close/>
                <a:moveTo>
                  <a:pt x="2762500" y="5312523"/>
                </a:moveTo>
                <a:cubicBezTo>
                  <a:pt x="2762922" y="5315777"/>
                  <a:pt x="2763598" y="5319034"/>
                  <a:pt x="2764020" y="5322291"/>
                </a:cubicBezTo>
                <a:cubicBezTo>
                  <a:pt x="2764105" y="5322123"/>
                  <a:pt x="2764106" y="5321955"/>
                  <a:pt x="2764190" y="5321790"/>
                </a:cubicBezTo>
                <a:cubicBezTo>
                  <a:pt x="2763598" y="5318700"/>
                  <a:pt x="2763091" y="5315611"/>
                  <a:pt x="2762500" y="5312523"/>
                </a:cubicBezTo>
                <a:close/>
                <a:moveTo>
                  <a:pt x="2052936" y="5552475"/>
                </a:moveTo>
                <a:cubicBezTo>
                  <a:pt x="2056073" y="5551462"/>
                  <a:pt x="2059601" y="5551796"/>
                  <a:pt x="2062432" y="5554051"/>
                </a:cubicBezTo>
                <a:cubicBezTo>
                  <a:pt x="2073250" y="5562649"/>
                  <a:pt x="2074602" y="5572334"/>
                  <a:pt x="2078065" y="5585359"/>
                </a:cubicBezTo>
                <a:cubicBezTo>
                  <a:pt x="2083137" y="5604477"/>
                  <a:pt x="2053559" y="5614497"/>
                  <a:pt x="2048488" y="5595294"/>
                </a:cubicBezTo>
                <a:cubicBezTo>
                  <a:pt x="2045023" y="5582019"/>
                  <a:pt x="2040629" y="5571916"/>
                  <a:pt x="2045784" y="5558976"/>
                </a:cubicBezTo>
                <a:cubicBezTo>
                  <a:pt x="2047052" y="5555846"/>
                  <a:pt x="2049799" y="5553487"/>
                  <a:pt x="2052936" y="5552475"/>
                </a:cubicBezTo>
                <a:close/>
                <a:moveTo>
                  <a:pt x="5361974" y="4272688"/>
                </a:moveTo>
                <a:cubicBezTo>
                  <a:pt x="5380735" y="4272688"/>
                  <a:pt x="5397045" y="4270183"/>
                  <a:pt x="5409975" y="4285461"/>
                </a:cubicBezTo>
                <a:cubicBezTo>
                  <a:pt x="5416313" y="4292974"/>
                  <a:pt x="5411327" y="4302743"/>
                  <a:pt x="5403805" y="4306667"/>
                </a:cubicBezTo>
                <a:cubicBezTo>
                  <a:pt x="5387495" y="4315099"/>
                  <a:pt x="5372622" y="4305164"/>
                  <a:pt x="5357158" y="4298818"/>
                </a:cubicBezTo>
                <a:cubicBezTo>
                  <a:pt x="5344734" y="4293725"/>
                  <a:pt x="5348114" y="4272688"/>
                  <a:pt x="5361974" y="4272688"/>
                </a:cubicBezTo>
                <a:close/>
                <a:moveTo>
                  <a:pt x="4962080" y="4412947"/>
                </a:moveTo>
                <a:cubicBezTo>
                  <a:pt x="4971207" y="4410441"/>
                  <a:pt x="4979489" y="4416620"/>
                  <a:pt x="4984221" y="4423716"/>
                </a:cubicBezTo>
                <a:cubicBezTo>
                  <a:pt x="5003658" y="4453438"/>
                  <a:pt x="5037545" y="4489004"/>
                  <a:pt x="5038813" y="4525488"/>
                </a:cubicBezTo>
                <a:cubicBezTo>
                  <a:pt x="5038983" y="4532166"/>
                  <a:pt x="5030025" y="4537342"/>
                  <a:pt x="5024109" y="4534587"/>
                </a:cubicBezTo>
                <a:cubicBezTo>
                  <a:pt x="4991066" y="4519142"/>
                  <a:pt x="4970700" y="4474559"/>
                  <a:pt x="4950925" y="4445506"/>
                </a:cubicBezTo>
                <a:cubicBezTo>
                  <a:pt x="4946193" y="4438577"/>
                  <a:pt x="4943319" y="4428893"/>
                  <a:pt x="4949320" y="4421461"/>
                </a:cubicBezTo>
                <a:cubicBezTo>
                  <a:pt x="4953461" y="4416285"/>
                  <a:pt x="4955742" y="4414699"/>
                  <a:pt x="4962080" y="4412947"/>
                </a:cubicBezTo>
                <a:close/>
                <a:moveTo>
                  <a:pt x="5445383" y="4221594"/>
                </a:moveTo>
                <a:cubicBezTo>
                  <a:pt x="5450875" y="4218003"/>
                  <a:pt x="5459158" y="4219340"/>
                  <a:pt x="5463722" y="4223848"/>
                </a:cubicBezTo>
                <a:cubicBezTo>
                  <a:pt x="5464904" y="4224934"/>
                  <a:pt x="5466005" y="4226019"/>
                  <a:pt x="5466933" y="4227187"/>
                </a:cubicBezTo>
                <a:cubicBezTo>
                  <a:pt x="5470906" y="4231195"/>
                  <a:pt x="5471327" y="4239543"/>
                  <a:pt x="5466511" y="4243133"/>
                </a:cubicBezTo>
                <a:cubicBezTo>
                  <a:pt x="5464567" y="4244553"/>
                  <a:pt x="5462624" y="4246056"/>
                  <a:pt x="5460680" y="4247474"/>
                </a:cubicBezTo>
                <a:cubicBezTo>
                  <a:pt x="5455187" y="4251565"/>
                  <a:pt x="5446990" y="4249145"/>
                  <a:pt x="5442342" y="4245221"/>
                </a:cubicBezTo>
                <a:cubicBezTo>
                  <a:pt x="5441328" y="4244302"/>
                  <a:pt x="5440229" y="4243468"/>
                  <a:pt x="5439215" y="4242549"/>
                </a:cubicBezTo>
                <a:cubicBezTo>
                  <a:pt x="5433383" y="4237540"/>
                  <a:pt x="5435158" y="4228106"/>
                  <a:pt x="5441242" y="4224265"/>
                </a:cubicBezTo>
                <a:close/>
                <a:moveTo>
                  <a:pt x="2087838" y="5467548"/>
                </a:moveTo>
                <a:cubicBezTo>
                  <a:pt x="2091461" y="5466891"/>
                  <a:pt x="2095348" y="5468185"/>
                  <a:pt x="2097672" y="5472067"/>
                </a:cubicBezTo>
                <a:cubicBezTo>
                  <a:pt x="2108236" y="5489682"/>
                  <a:pt x="2108744" y="5505211"/>
                  <a:pt x="2110856" y="5525248"/>
                </a:cubicBezTo>
                <a:cubicBezTo>
                  <a:pt x="2112799" y="5545452"/>
                  <a:pt x="2081701" y="5548792"/>
                  <a:pt x="2079082" y="5528670"/>
                </a:cubicBezTo>
                <a:cubicBezTo>
                  <a:pt x="2076546" y="5509219"/>
                  <a:pt x="2073334" y="5493773"/>
                  <a:pt x="2079588" y="5474738"/>
                </a:cubicBezTo>
                <a:cubicBezTo>
                  <a:pt x="2080856" y="5470814"/>
                  <a:pt x="2084215" y="5468205"/>
                  <a:pt x="2087838" y="5467548"/>
                </a:cubicBezTo>
                <a:close/>
                <a:moveTo>
                  <a:pt x="5456843" y="4160598"/>
                </a:moveTo>
                <a:cubicBezTo>
                  <a:pt x="5458968" y="4159051"/>
                  <a:pt x="5461735" y="4158331"/>
                  <a:pt x="5465074" y="4158978"/>
                </a:cubicBezTo>
                <a:cubicBezTo>
                  <a:pt x="5482566" y="4162484"/>
                  <a:pt x="5500819" y="4166159"/>
                  <a:pt x="5511891" y="4180601"/>
                </a:cubicBezTo>
                <a:cubicBezTo>
                  <a:pt x="5517553" y="4188032"/>
                  <a:pt x="5512228" y="4198718"/>
                  <a:pt x="5503271" y="4199719"/>
                </a:cubicBezTo>
                <a:cubicBezTo>
                  <a:pt x="5485946" y="4201724"/>
                  <a:pt x="5470988" y="4191955"/>
                  <a:pt x="5457045" y="4182270"/>
                </a:cubicBezTo>
                <a:cubicBezTo>
                  <a:pt x="5449883" y="4177325"/>
                  <a:pt x="5450469" y="4165239"/>
                  <a:pt x="5456843" y="4160598"/>
                </a:cubicBezTo>
                <a:close/>
                <a:moveTo>
                  <a:pt x="4850973" y="4392555"/>
                </a:moveTo>
                <a:cubicBezTo>
                  <a:pt x="4854206" y="4391386"/>
                  <a:pt x="4857924" y="4391574"/>
                  <a:pt x="4860840" y="4393661"/>
                </a:cubicBezTo>
                <a:cubicBezTo>
                  <a:pt x="4884333" y="4410442"/>
                  <a:pt x="4889403" y="4442501"/>
                  <a:pt x="4901065" y="4468049"/>
                </a:cubicBezTo>
                <a:cubicBezTo>
                  <a:pt x="4917799" y="4504532"/>
                  <a:pt x="4941545" y="4534588"/>
                  <a:pt x="4964363" y="4567231"/>
                </a:cubicBezTo>
                <a:cubicBezTo>
                  <a:pt x="4973912" y="4580674"/>
                  <a:pt x="4956588" y="4594698"/>
                  <a:pt x="4944842" y="4583429"/>
                </a:cubicBezTo>
                <a:cubicBezTo>
                  <a:pt x="4919995" y="4559552"/>
                  <a:pt x="4901911" y="4530747"/>
                  <a:pt x="4883150" y="4502195"/>
                </a:cubicBezTo>
                <a:cubicBezTo>
                  <a:pt x="4864726" y="4473976"/>
                  <a:pt x="4833966" y="4434236"/>
                  <a:pt x="4844022" y="4399589"/>
                </a:cubicBezTo>
                <a:cubicBezTo>
                  <a:pt x="4844994" y="4396249"/>
                  <a:pt x="4847741" y="4393723"/>
                  <a:pt x="4850973" y="4392555"/>
                </a:cubicBezTo>
                <a:close/>
                <a:moveTo>
                  <a:pt x="5373720" y="4189620"/>
                </a:moveTo>
                <a:cubicBezTo>
                  <a:pt x="5393325" y="4186781"/>
                  <a:pt x="5416312" y="4183024"/>
                  <a:pt x="5426960" y="4202727"/>
                </a:cubicBezTo>
                <a:cubicBezTo>
                  <a:pt x="5429748" y="4207736"/>
                  <a:pt x="5429072" y="4214665"/>
                  <a:pt x="5424678" y="4218588"/>
                </a:cubicBezTo>
                <a:cubicBezTo>
                  <a:pt x="5407692" y="4233534"/>
                  <a:pt x="5388846" y="4223348"/>
                  <a:pt x="5370763" y="4213913"/>
                </a:cubicBezTo>
                <a:cubicBezTo>
                  <a:pt x="5361297" y="4208988"/>
                  <a:pt x="5362058" y="4191289"/>
                  <a:pt x="5373720" y="4189620"/>
                </a:cubicBezTo>
                <a:close/>
                <a:moveTo>
                  <a:pt x="1163995" y="5802562"/>
                </a:moveTo>
                <a:cubicBezTo>
                  <a:pt x="1167406" y="5801466"/>
                  <a:pt x="1171759" y="5802343"/>
                  <a:pt x="1174082" y="5805682"/>
                </a:cubicBezTo>
                <a:cubicBezTo>
                  <a:pt x="1203576" y="5847592"/>
                  <a:pt x="1225042" y="5892509"/>
                  <a:pt x="1250393" y="5936673"/>
                </a:cubicBezTo>
                <a:cubicBezTo>
                  <a:pt x="1272788" y="5975745"/>
                  <a:pt x="1298311" y="6003046"/>
                  <a:pt x="1329155" y="6034771"/>
                </a:cubicBezTo>
                <a:cubicBezTo>
                  <a:pt x="1344198" y="6050300"/>
                  <a:pt x="1347664" y="6055308"/>
                  <a:pt x="1355776" y="6075179"/>
                </a:cubicBezTo>
                <a:cubicBezTo>
                  <a:pt x="1359240" y="6083360"/>
                  <a:pt x="1351466" y="6093462"/>
                  <a:pt x="1342423" y="6088119"/>
                </a:cubicBezTo>
                <a:cubicBezTo>
                  <a:pt x="1298395" y="6062155"/>
                  <a:pt x="1276507" y="6006301"/>
                  <a:pt x="1246929" y="5966060"/>
                </a:cubicBezTo>
                <a:cubicBezTo>
                  <a:pt x="1210928" y="5917054"/>
                  <a:pt x="1177801" y="5869383"/>
                  <a:pt x="1159547" y="5811276"/>
                </a:cubicBezTo>
                <a:cubicBezTo>
                  <a:pt x="1158111" y="5806726"/>
                  <a:pt x="1160583" y="5803658"/>
                  <a:pt x="1163995" y="5802562"/>
                </a:cubicBezTo>
                <a:close/>
                <a:moveTo>
                  <a:pt x="5563779" y="4100954"/>
                </a:moveTo>
                <a:cubicBezTo>
                  <a:pt x="5582285" y="4094192"/>
                  <a:pt x="5601215" y="4095695"/>
                  <a:pt x="5610511" y="4113728"/>
                </a:cubicBezTo>
                <a:cubicBezTo>
                  <a:pt x="5612963" y="4118571"/>
                  <a:pt x="5611019" y="4125334"/>
                  <a:pt x="5606795" y="4128506"/>
                </a:cubicBezTo>
                <a:cubicBezTo>
                  <a:pt x="5590821" y="4140611"/>
                  <a:pt x="5573330" y="4133765"/>
                  <a:pt x="5559471" y="4120825"/>
                </a:cubicBezTo>
                <a:cubicBezTo>
                  <a:pt x="5552793" y="4114647"/>
                  <a:pt x="5555412" y="4104043"/>
                  <a:pt x="5563779" y="4100954"/>
                </a:cubicBezTo>
                <a:close/>
                <a:moveTo>
                  <a:pt x="5606349" y="4060829"/>
                </a:moveTo>
                <a:cubicBezTo>
                  <a:pt x="5610089" y="4055747"/>
                  <a:pt x="5616597" y="4052490"/>
                  <a:pt x="5624202" y="4054118"/>
                </a:cubicBezTo>
                <a:cubicBezTo>
                  <a:pt x="5629612" y="4055789"/>
                  <a:pt x="5635104" y="4056373"/>
                  <a:pt x="5640681" y="4055955"/>
                </a:cubicBezTo>
                <a:cubicBezTo>
                  <a:pt x="5665189" y="4055704"/>
                  <a:pt x="5665695" y="4091354"/>
                  <a:pt x="5641527" y="4093274"/>
                </a:cubicBezTo>
                <a:cubicBezTo>
                  <a:pt x="5633328" y="4093942"/>
                  <a:pt x="5625723" y="4092942"/>
                  <a:pt x="5618202" y="4089267"/>
                </a:cubicBezTo>
                <a:cubicBezTo>
                  <a:pt x="5615159" y="4087931"/>
                  <a:pt x="5612710" y="4085844"/>
                  <a:pt x="5610258" y="4083673"/>
                </a:cubicBezTo>
                <a:cubicBezTo>
                  <a:pt x="5610511" y="4084008"/>
                  <a:pt x="5610680" y="4084091"/>
                  <a:pt x="5610935" y="4084424"/>
                </a:cubicBezTo>
                <a:cubicBezTo>
                  <a:pt x="5610258" y="4084008"/>
                  <a:pt x="5609921" y="4083422"/>
                  <a:pt x="5609330" y="4083005"/>
                </a:cubicBezTo>
                <a:cubicBezTo>
                  <a:pt x="5608822" y="4082505"/>
                  <a:pt x="5608061" y="4082337"/>
                  <a:pt x="5607554" y="4081754"/>
                </a:cubicBezTo>
                <a:cubicBezTo>
                  <a:pt x="5607215" y="4081336"/>
                  <a:pt x="5607131" y="4081252"/>
                  <a:pt x="5606878" y="4080918"/>
                </a:cubicBezTo>
                <a:cubicBezTo>
                  <a:pt x="5606203" y="4080250"/>
                  <a:pt x="5605696" y="4079499"/>
                  <a:pt x="5605187" y="4078747"/>
                </a:cubicBezTo>
                <a:cubicBezTo>
                  <a:pt x="5605102" y="4078581"/>
                  <a:pt x="5605188" y="4078581"/>
                  <a:pt x="5605102" y="4078497"/>
                </a:cubicBezTo>
                <a:cubicBezTo>
                  <a:pt x="5601637" y="4072820"/>
                  <a:pt x="5602610" y="4065912"/>
                  <a:pt x="5606349" y="4060829"/>
                </a:cubicBezTo>
                <a:close/>
                <a:moveTo>
                  <a:pt x="5667546" y="4018480"/>
                </a:moveTo>
                <a:cubicBezTo>
                  <a:pt x="5670977" y="4014317"/>
                  <a:pt x="5677104" y="4011666"/>
                  <a:pt x="5682598" y="4012793"/>
                </a:cubicBezTo>
                <a:cubicBezTo>
                  <a:pt x="5700092" y="4016383"/>
                  <a:pt x="5727810" y="4026902"/>
                  <a:pt x="5735754" y="4043933"/>
                </a:cubicBezTo>
                <a:cubicBezTo>
                  <a:pt x="5738627" y="4050028"/>
                  <a:pt x="5736175" y="4058962"/>
                  <a:pt x="5728487" y="4060296"/>
                </a:cubicBezTo>
                <a:cubicBezTo>
                  <a:pt x="5707697" y="4063887"/>
                  <a:pt x="5683442" y="4047022"/>
                  <a:pt x="5668656" y="4033247"/>
                </a:cubicBezTo>
                <a:cubicBezTo>
                  <a:pt x="5663373" y="4028321"/>
                  <a:pt x="5664113" y="4022644"/>
                  <a:pt x="5667546" y="4018480"/>
                </a:cubicBezTo>
                <a:close/>
                <a:moveTo>
                  <a:pt x="5012152" y="4249752"/>
                </a:moveTo>
                <a:cubicBezTo>
                  <a:pt x="5015600" y="4248388"/>
                  <a:pt x="5019525" y="4248394"/>
                  <a:pt x="5023433" y="4250564"/>
                </a:cubicBezTo>
                <a:cubicBezTo>
                  <a:pt x="5034588" y="4256742"/>
                  <a:pt x="5041179" y="4259080"/>
                  <a:pt x="5044813" y="4271603"/>
                </a:cubicBezTo>
                <a:cubicBezTo>
                  <a:pt x="5046419" y="4277448"/>
                  <a:pt x="5042701" y="4284127"/>
                  <a:pt x="5036701" y="4285630"/>
                </a:cubicBezTo>
                <a:cubicBezTo>
                  <a:pt x="5023941" y="4288718"/>
                  <a:pt x="5017855" y="4284044"/>
                  <a:pt x="5007291" y="4277447"/>
                </a:cubicBezTo>
                <a:cubicBezTo>
                  <a:pt x="4995756" y="4270246"/>
                  <a:pt x="5001809" y="4253841"/>
                  <a:pt x="5012152" y="4249752"/>
                </a:cubicBezTo>
                <a:close/>
                <a:moveTo>
                  <a:pt x="2215732" y="5311185"/>
                </a:moveTo>
                <a:cubicBezTo>
                  <a:pt x="2220970" y="5328634"/>
                  <a:pt x="2225788" y="5346251"/>
                  <a:pt x="2230013" y="5364201"/>
                </a:cubicBezTo>
                <a:cubicBezTo>
                  <a:pt x="2232041" y="5372884"/>
                  <a:pt x="2233477" y="5381399"/>
                  <a:pt x="2235253" y="5389998"/>
                </a:cubicBezTo>
                <a:cubicBezTo>
                  <a:pt x="2288069" y="5390583"/>
                  <a:pt x="2338522" y="5422307"/>
                  <a:pt x="2386185" y="5442762"/>
                </a:cubicBezTo>
                <a:cubicBezTo>
                  <a:pt x="2440862" y="5466222"/>
                  <a:pt x="2495115" y="5488763"/>
                  <a:pt x="2549961" y="5511055"/>
                </a:cubicBezTo>
                <a:cubicBezTo>
                  <a:pt x="2549539" y="5509969"/>
                  <a:pt x="2549200" y="5508885"/>
                  <a:pt x="2548779" y="5507883"/>
                </a:cubicBezTo>
                <a:cubicBezTo>
                  <a:pt x="2485818" y="5482167"/>
                  <a:pt x="2429790" y="5432911"/>
                  <a:pt x="2370382" y="5400351"/>
                </a:cubicBezTo>
                <a:cubicBezTo>
                  <a:pt x="2323056" y="5374470"/>
                  <a:pt x="2259422" y="5349257"/>
                  <a:pt x="2215732" y="5311185"/>
                </a:cubicBezTo>
                <a:close/>
                <a:moveTo>
                  <a:pt x="5061701" y="4199479"/>
                </a:moveTo>
                <a:cubicBezTo>
                  <a:pt x="5065398" y="4197231"/>
                  <a:pt x="5070040" y="4196089"/>
                  <a:pt x="5075322" y="4196715"/>
                </a:cubicBezTo>
                <a:cubicBezTo>
                  <a:pt x="5080477" y="4197299"/>
                  <a:pt x="5084363" y="4198301"/>
                  <a:pt x="5089350" y="4200054"/>
                </a:cubicBezTo>
                <a:cubicBezTo>
                  <a:pt x="5113857" y="4208737"/>
                  <a:pt x="5102279" y="4246389"/>
                  <a:pt x="5077434" y="4238292"/>
                </a:cubicBezTo>
                <a:cubicBezTo>
                  <a:pt x="5071772" y="4236455"/>
                  <a:pt x="5067293" y="4234702"/>
                  <a:pt x="5062308" y="4231613"/>
                </a:cubicBezTo>
                <a:cubicBezTo>
                  <a:pt x="5048046" y="4222909"/>
                  <a:pt x="5050614" y="4206222"/>
                  <a:pt x="5061701" y="4199479"/>
                </a:cubicBezTo>
                <a:close/>
                <a:moveTo>
                  <a:pt x="4741557" y="4301031"/>
                </a:moveTo>
                <a:cubicBezTo>
                  <a:pt x="4744451" y="4299779"/>
                  <a:pt x="4747769" y="4299612"/>
                  <a:pt x="4750980" y="4301073"/>
                </a:cubicBezTo>
                <a:cubicBezTo>
                  <a:pt x="4770415" y="4309923"/>
                  <a:pt x="4772191" y="4333215"/>
                  <a:pt x="4765514" y="4351498"/>
                </a:cubicBezTo>
                <a:cubicBezTo>
                  <a:pt x="4764077" y="4355340"/>
                  <a:pt x="4757824" y="4357510"/>
                  <a:pt x="4754274" y="4355256"/>
                </a:cubicBezTo>
                <a:cubicBezTo>
                  <a:pt x="4738724" y="4345237"/>
                  <a:pt x="4724949" y="4325534"/>
                  <a:pt x="4734669" y="4307501"/>
                </a:cubicBezTo>
                <a:cubicBezTo>
                  <a:pt x="4736191" y="4304622"/>
                  <a:pt x="4738663" y="4302284"/>
                  <a:pt x="4741557" y="4301031"/>
                </a:cubicBezTo>
                <a:close/>
                <a:moveTo>
                  <a:pt x="5510624" y="3991754"/>
                </a:moveTo>
                <a:cubicBezTo>
                  <a:pt x="5515863" y="3992589"/>
                  <a:pt x="5521101" y="3993592"/>
                  <a:pt x="5526174" y="3994592"/>
                </a:cubicBezTo>
                <a:cubicBezTo>
                  <a:pt x="5551104" y="3999768"/>
                  <a:pt x="5577554" y="4005445"/>
                  <a:pt x="5592765" y="4027070"/>
                </a:cubicBezTo>
                <a:cubicBezTo>
                  <a:pt x="5597582" y="4033915"/>
                  <a:pt x="5593610" y="4045018"/>
                  <a:pt x="5585329" y="4047022"/>
                </a:cubicBezTo>
                <a:cubicBezTo>
                  <a:pt x="5560821" y="4053034"/>
                  <a:pt x="5537243" y="4041596"/>
                  <a:pt x="5513918" y="4034917"/>
                </a:cubicBezTo>
                <a:cubicBezTo>
                  <a:pt x="5492538" y="4028739"/>
                  <a:pt x="5469806" y="4024565"/>
                  <a:pt x="5449101" y="4016049"/>
                </a:cubicBezTo>
                <a:cubicBezTo>
                  <a:pt x="5428227" y="4025817"/>
                  <a:pt x="5408030" y="4036921"/>
                  <a:pt x="5387918" y="4049610"/>
                </a:cubicBezTo>
                <a:cubicBezTo>
                  <a:pt x="5403974" y="4048442"/>
                  <a:pt x="5420791" y="4049860"/>
                  <a:pt x="5435073" y="4050446"/>
                </a:cubicBezTo>
                <a:cubicBezTo>
                  <a:pt x="5470989" y="4051949"/>
                  <a:pt x="5512399" y="4053117"/>
                  <a:pt x="5540625" y="4077162"/>
                </a:cubicBezTo>
                <a:cubicBezTo>
                  <a:pt x="5547046" y="4082589"/>
                  <a:pt x="5547130" y="4095278"/>
                  <a:pt x="5537666" y="4098116"/>
                </a:cubicBezTo>
                <a:cubicBezTo>
                  <a:pt x="5503524" y="4108219"/>
                  <a:pt x="5467694" y="4097866"/>
                  <a:pt x="5432877" y="4095195"/>
                </a:cubicBezTo>
                <a:cubicBezTo>
                  <a:pt x="5405242" y="4093023"/>
                  <a:pt x="5369579" y="4099035"/>
                  <a:pt x="5346086" y="4082839"/>
                </a:cubicBezTo>
                <a:cubicBezTo>
                  <a:pt x="5344987" y="4082087"/>
                  <a:pt x="5345072" y="4080752"/>
                  <a:pt x="5344312" y="4079750"/>
                </a:cubicBezTo>
                <a:cubicBezTo>
                  <a:pt x="5336451" y="4085677"/>
                  <a:pt x="5328677" y="4091271"/>
                  <a:pt x="5320733" y="4097700"/>
                </a:cubicBezTo>
                <a:cubicBezTo>
                  <a:pt x="5337212" y="4097532"/>
                  <a:pt x="5353776" y="4099286"/>
                  <a:pt x="5368735" y="4102124"/>
                </a:cubicBezTo>
                <a:cubicBezTo>
                  <a:pt x="5396369" y="4107383"/>
                  <a:pt x="5431016" y="4112059"/>
                  <a:pt x="5443523" y="4139610"/>
                </a:cubicBezTo>
                <a:cubicBezTo>
                  <a:pt x="5447243" y="4147875"/>
                  <a:pt x="5440481" y="4158812"/>
                  <a:pt x="5432200" y="4161067"/>
                </a:cubicBezTo>
                <a:cubicBezTo>
                  <a:pt x="5407608" y="4167829"/>
                  <a:pt x="5383524" y="4152049"/>
                  <a:pt x="5359185" y="4147291"/>
                </a:cubicBezTo>
                <a:cubicBezTo>
                  <a:pt x="5331299" y="4141865"/>
                  <a:pt x="5301972" y="4144034"/>
                  <a:pt x="5274507" y="4137856"/>
                </a:cubicBezTo>
                <a:cubicBezTo>
                  <a:pt x="5261830" y="4149546"/>
                  <a:pt x="5249239" y="4161400"/>
                  <a:pt x="5236734" y="4173423"/>
                </a:cubicBezTo>
                <a:cubicBezTo>
                  <a:pt x="5253464" y="4173255"/>
                  <a:pt x="5271381" y="4176845"/>
                  <a:pt x="5285155" y="4178515"/>
                </a:cubicBezTo>
                <a:cubicBezTo>
                  <a:pt x="5303578" y="4180768"/>
                  <a:pt x="5353015" y="4180352"/>
                  <a:pt x="5351325" y="4209322"/>
                </a:cubicBezTo>
                <a:cubicBezTo>
                  <a:pt x="5349465" y="4241047"/>
                  <a:pt x="5298593" y="4225184"/>
                  <a:pt x="5281099" y="4222345"/>
                </a:cubicBezTo>
                <a:cubicBezTo>
                  <a:pt x="5257605" y="4218589"/>
                  <a:pt x="5225070" y="4219006"/>
                  <a:pt x="5205633" y="4203478"/>
                </a:cubicBezTo>
                <a:cubicBezTo>
                  <a:pt x="5197098" y="4211743"/>
                  <a:pt x="5188646" y="4220008"/>
                  <a:pt x="5180112" y="4228272"/>
                </a:cubicBezTo>
                <a:cubicBezTo>
                  <a:pt x="5227268" y="4223347"/>
                  <a:pt x="5280762" y="4230778"/>
                  <a:pt x="5316339" y="4244386"/>
                </a:cubicBezTo>
                <a:cubicBezTo>
                  <a:pt x="5338733" y="4252902"/>
                  <a:pt x="5334508" y="4288969"/>
                  <a:pt x="5308734" y="4286882"/>
                </a:cubicBezTo>
                <a:cubicBezTo>
                  <a:pt x="5278732" y="4284460"/>
                  <a:pt x="5249408" y="4277447"/>
                  <a:pt x="5219238" y="4275443"/>
                </a:cubicBezTo>
                <a:cubicBezTo>
                  <a:pt x="5190760" y="4273607"/>
                  <a:pt x="5161012" y="4277029"/>
                  <a:pt x="5132702" y="4273356"/>
                </a:cubicBezTo>
                <a:cubicBezTo>
                  <a:pt x="5127887" y="4277863"/>
                  <a:pt x="5123237" y="4282623"/>
                  <a:pt x="5118337" y="4287047"/>
                </a:cubicBezTo>
                <a:cubicBezTo>
                  <a:pt x="5139886" y="4287048"/>
                  <a:pt x="5161520" y="4289470"/>
                  <a:pt x="5179351" y="4292391"/>
                </a:cubicBezTo>
                <a:cubicBezTo>
                  <a:pt x="5207746" y="4297068"/>
                  <a:pt x="5277465" y="4304747"/>
                  <a:pt x="5286845" y="4338226"/>
                </a:cubicBezTo>
                <a:cubicBezTo>
                  <a:pt x="5289720" y="4337141"/>
                  <a:pt x="5292930" y="4336640"/>
                  <a:pt x="5296819" y="4337391"/>
                </a:cubicBezTo>
                <a:cubicBezTo>
                  <a:pt x="5300789" y="4338226"/>
                  <a:pt x="5304677" y="4338977"/>
                  <a:pt x="5308648" y="4339812"/>
                </a:cubicBezTo>
                <a:cubicBezTo>
                  <a:pt x="5333494" y="4344820"/>
                  <a:pt x="5329691" y="4383809"/>
                  <a:pt x="5304676" y="4378801"/>
                </a:cubicBezTo>
                <a:cubicBezTo>
                  <a:pt x="5300705" y="4377966"/>
                  <a:pt x="5296818" y="4377215"/>
                  <a:pt x="5292846" y="4376380"/>
                </a:cubicBezTo>
                <a:cubicBezTo>
                  <a:pt x="5284732" y="4374793"/>
                  <a:pt x="5280000" y="4369367"/>
                  <a:pt x="5277718" y="4363189"/>
                </a:cubicBezTo>
                <a:cubicBezTo>
                  <a:pt x="5266817" y="4367780"/>
                  <a:pt x="5250084" y="4365108"/>
                  <a:pt x="5238845" y="4361352"/>
                </a:cubicBezTo>
                <a:cubicBezTo>
                  <a:pt x="5210703" y="4351918"/>
                  <a:pt x="5183999" y="4343402"/>
                  <a:pt x="5154336" y="4339479"/>
                </a:cubicBezTo>
                <a:cubicBezTo>
                  <a:pt x="5130336" y="4336305"/>
                  <a:pt x="5104899" y="4338642"/>
                  <a:pt x="5080477" y="4337558"/>
                </a:cubicBezTo>
                <a:cubicBezTo>
                  <a:pt x="5088758" y="4340564"/>
                  <a:pt x="5096110" y="4345574"/>
                  <a:pt x="5100590" y="4353838"/>
                </a:cubicBezTo>
                <a:cubicBezTo>
                  <a:pt x="5102026" y="4356426"/>
                  <a:pt x="5101941" y="4359265"/>
                  <a:pt x="5101097" y="4361853"/>
                </a:cubicBezTo>
                <a:cubicBezTo>
                  <a:pt x="5105913" y="4363356"/>
                  <a:pt x="5110477" y="4365025"/>
                  <a:pt x="5115379" y="4366445"/>
                </a:cubicBezTo>
                <a:cubicBezTo>
                  <a:pt x="5134393" y="4371954"/>
                  <a:pt x="5153662" y="4376964"/>
                  <a:pt x="5172758" y="4382223"/>
                </a:cubicBezTo>
                <a:cubicBezTo>
                  <a:pt x="5165998" y="4378383"/>
                  <a:pt x="5159576" y="4373876"/>
                  <a:pt x="5153829" y="4367781"/>
                </a:cubicBezTo>
                <a:cubicBezTo>
                  <a:pt x="5149857" y="4363606"/>
                  <a:pt x="5153491" y="4357261"/>
                  <a:pt x="5158393" y="4356342"/>
                </a:cubicBezTo>
                <a:cubicBezTo>
                  <a:pt x="5176731" y="4352752"/>
                  <a:pt x="5191098" y="4355340"/>
                  <a:pt x="5209267" y="4359348"/>
                </a:cubicBezTo>
                <a:cubicBezTo>
                  <a:pt x="5227859" y="4363439"/>
                  <a:pt x="5246957" y="4365944"/>
                  <a:pt x="5265465" y="4370451"/>
                </a:cubicBezTo>
                <a:cubicBezTo>
                  <a:pt x="5271296" y="4371871"/>
                  <a:pt x="5277043" y="4375712"/>
                  <a:pt x="5278732" y="4381807"/>
                </a:cubicBezTo>
                <a:cubicBezTo>
                  <a:pt x="5283972" y="4401175"/>
                  <a:pt x="5268084" y="4404347"/>
                  <a:pt x="5252028" y="4403346"/>
                </a:cubicBezTo>
                <a:cubicBezTo>
                  <a:pt x="5277971" y="4409941"/>
                  <a:pt x="5303917" y="4416620"/>
                  <a:pt x="5329944" y="4422965"/>
                </a:cubicBezTo>
                <a:cubicBezTo>
                  <a:pt x="5455440" y="4267846"/>
                  <a:pt x="5652006" y="4076576"/>
                  <a:pt x="5867416" y="4114732"/>
                </a:cubicBezTo>
                <a:cubicBezTo>
                  <a:pt x="5896826" y="4119907"/>
                  <a:pt x="5893785" y="4164740"/>
                  <a:pt x="5863276" y="4161067"/>
                </a:cubicBezTo>
                <a:cubicBezTo>
                  <a:pt x="5831838" y="4157310"/>
                  <a:pt x="5802937" y="4157810"/>
                  <a:pt x="5775980" y="4161483"/>
                </a:cubicBezTo>
                <a:cubicBezTo>
                  <a:pt x="5780121" y="4163487"/>
                  <a:pt x="5784178" y="4165825"/>
                  <a:pt x="5787812" y="4169415"/>
                </a:cubicBezTo>
                <a:cubicBezTo>
                  <a:pt x="5792880" y="4174340"/>
                  <a:pt x="5788739" y="4183023"/>
                  <a:pt x="5782402" y="4184192"/>
                </a:cubicBezTo>
                <a:cubicBezTo>
                  <a:pt x="5768373" y="4186696"/>
                  <a:pt x="5755614" y="4180603"/>
                  <a:pt x="5742429" y="4176344"/>
                </a:cubicBezTo>
                <a:cubicBezTo>
                  <a:pt x="5738458" y="4175009"/>
                  <a:pt x="5736176" y="4172503"/>
                  <a:pt x="5735162" y="4169665"/>
                </a:cubicBezTo>
                <a:cubicBezTo>
                  <a:pt x="5721894" y="4173255"/>
                  <a:pt x="5709050" y="4177680"/>
                  <a:pt x="5696710" y="4182773"/>
                </a:cubicBezTo>
                <a:cubicBezTo>
                  <a:pt x="5718345" y="4180853"/>
                  <a:pt x="5739133" y="4184693"/>
                  <a:pt x="5752994" y="4200472"/>
                </a:cubicBezTo>
                <a:cubicBezTo>
                  <a:pt x="5757809" y="4205983"/>
                  <a:pt x="5754937" y="4215834"/>
                  <a:pt x="5749191" y="4219340"/>
                </a:cubicBezTo>
                <a:cubicBezTo>
                  <a:pt x="5732712" y="4229525"/>
                  <a:pt x="5714372" y="4226604"/>
                  <a:pt x="5695780" y="4226687"/>
                </a:cubicBezTo>
                <a:cubicBezTo>
                  <a:pt x="5675922" y="4226771"/>
                  <a:pt x="5655723" y="4227688"/>
                  <a:pt x="5636033" y="4229860"/>
                </a:cubicBezTo>
                <a:cubicBezTo>
                  <a:pt x="5630625" y="4230445"/>
                  <a:pt x="5626399" y="4227021"/>
                  <a:pt x="5623695" y="4222680"/>
                </a:cubicBezTo>
                <a:cubicBezTo>
                  <a:pt x="5612709" y="4230194"/>
                  <a:pt x="5601809" y="4238125"/>
                  <a:pt x="5591244" y="4246558"/>
                </a:cubicBezTo>
                <a:cubicBezTo>
                  <a:pt x="5593863" y="4246057"/>
                  <a:pt x="5596568" y="4245388"/>
                  <a:pt x="5599020" y="4244970"/>
                </a:cubicBezTo>
                <a:cubicBezTo>
                  <a:pt x="5631385" y="4239043"/>
                  <a:pt x="5672458" y="4234951"/>
                  <a:pt x="5697302" y="4259998"/>
                </a:cubicBezTo>
                <a:cubicBezTo>
                  <a:pt x="5702964" y="4265675"/>
                  <a:pt x="5702119" y="4276863"/>
                  <a:pt x="5694344" y="4280536"/>
                </a:cubicBezTo>
                <a:cubicBezTo>
                  <a:pt x="5667893" y="4293060"/>
                  <a:pt x="5638485" y="4286797"/>
                  <a:pt x="5609920" y="4289637"/>
                </a:cubicBezTo>
                <a:cubicBezTo>
                  <a:pt x="5586342" y="4291973"/>
                  <a:pt x="5560651" y="4303078"/>
                  <a:pt x="5537159" y="4298654"/>
                </a:cubicBezTo>
                <a:cubicBezTo>
                  <a:pt x="5535637" y="4298318"/>
                  <a:pt x="5534370" y="4297569"/>
                  <a:pt x="5533102" y="4296900"/>
                </a:cubicBezTo>
                <a:cubicBezTo>
                  <a:pt x="5521356" y="4307670"/>
                  <a:pt x="5509610" y="4318606"/>
                  <a:pt x="5497863" y="4329626"/>
                </a:cubicBezTo>
                <a:cubicBezTo>
                  <a:pt x="5531580" y="4322196"/>
                  <a:pt x="5568090" y="4324533"/>
                  <a:pt x="5590061" y="4349830"/>
                </a:cubicBezTo>
                <a:cubicBezTo>
                  <a:pt x="5594963" y="4355507"/>
                  <a:pt x="5591667" y="4366027"/>
                  <a:pt x="5584484" y="4368197"/>
                </a:cubicBezTo>
                <a:cubicBezTo>
                  <a:pt x="5564202" y="4374292"/>
                  <a:pt x="5545609" y="4370953"/>
                  <a:pt x="5524821" y="4370619"/>
                </a:cubicBezTo>
                <a:cubicBezTo>
                  <a:pt x="5502088" y="4370201"/>
                  <a:pt x="5479356" y="4372956"/>
                  <a:pt x="5457129" y="4377215"/>
                </a:cubicBezTo>
                <a:cubicBezTo>
                  <a:pt x="5453580" y="4377882"/>
                  <a:pt x="5450454" y="4376881"/>
                  <a:pt x="5447834" y="4375211"/>
                </a:cubicBezTo>
                <a:cubicBezTo>
                  <a:pt x="5445045" y="4377799"/>
                  <a:pt x="5442171" y="4380304"/>
                  <a:pt x="5439298" y="4382808"/>
                </a:cubicBezTo>
                <a:cubicBezTo>
                  <a:pt x="5451722" y="4381221"/>
                  <a:pt x="5464060" y="4380805"/>
                  <a:pt x="5475046" y="4382474"/>
                </a:cubicBezTo>
                <a:cubicBezTo>
                  <a:pt x="5499806" y="4386314"/>
                  <a:pt x="5494397" y="4420628"/>
                  <a:pt x="5472087" y="4423383"/>
                </a:cubicBezTo>
                <a:cubicBezTo>
                  <a:pt x="5457215" y="4425136"/>
                  <a:pt x="5442340" y="4424468"/>
                  <a:pt x="5427551" y="4427307"/>
                </a:cubicBezTo>
                <a:cubicBezTo>
                  <a:pt x="5413523" y="4430063"/>
                  <a:pt x="5399919" y="4434237"/>
                  <a:pt x="5385805" y="4436156"/>
                </a:cubicBezTo>
                <a:cubicBezTo>
                  <a:pt x="5416143" y="4443085"/>
                  <a:pt x="5446565" y="4449598"/>
                  <a:pt x="5476989" y="4456361"/>
                </a:cubicBezTo>
                <a:cubicBezTo>
                  <a:pt x="5494144" y="4434903"/>
                  <a:pt x="5525496" y="4421297"/>
                  <a:pt x="5547384" y="4406935"/>
                </a:cubicBezTo>
                <a:cubicBezTo>
                  <a:pt x="5576034" y="4387985"/>
                  <a:pt x="5608316" y="4353838"/>
                  <a:pt x="5644823" y="4359097"/>
                </a:cubicBezTo>
                <a:cubicBezTo>
                  <a:pt x="5652259" y="4360182"/>
                  <a:pt x="5657415" y="4368114"/>
                  <a:pt x="5655977" y="4375211"/>
                </a:cubicBezTo>
                <a:cubicBezTo>
                  <a:pt x="5648795" y="4409941"/>
                  <a:pt x="5609922" y="4425554"/>
                  <a:pt x="5581694" y="4443170"/>
                </a:cubicBezTo>
                <a:cubicBezTo>
                  <a:pt x="5569357" y="4450851"/>
                  <a:pt x="5554990" y="4461286"/>
                  <a:pt x="5539779" y="4470302"/>
                </a:cubicBezTo>
                <a:cubicBezTo>
                  <a:pt x="5562934" y="4475312"/>
                  <a:pt x="5585920" y="4480822"/>
                  <a:pt x="5609075" y="4485664"/>
                </a:cubicBezTo>
                <a:cubicBezTo>
                  <a:pt x="5652343" y="4436907"/>
                  <a:pt x="5711414" y="4394496"/>
                  <a:pt x="5768457" y="4364692"/>
                </a:cubicBezTo>
                <a:cubicBezTo>
                  <a:pt x="5802515" y="4346825"/>
                  <a:pt x="5836150" y="4333634"/>
                  <a:pt x="5869360" y="4314432"/>
                </a:cubicBezTo>
                <a:cubicBezTo>
                  <a:pt x="5907644" y="4292225"/>
                  <a:pt x="5942884" y="4269265"/>
                  <a:pt x="5984885" y="4254487"/>
                </a:cubicBezTo>
                <a:cubicBezTo>
                  <a:pt x="6004994" y="4247392"/>
                  <a:pt x="6023841" y="4275777"/>
                  <a:pt x="6004238" y="4287967"/>
                </a:cubicBezTo>
                <a:cubicBezTo>
                  <a:pt x="5935869" y="4330545"/>
                  <a:pt x="5866827" y="4362187"/>
                  <a:pt x="5799049" y="4408273"/>
                </a:cubicBezTo>
                <a:cubicBezTo>
                  <a:pt x="5755530" y="4437910"/>
                  <a:pt x="5712767" y="4470637"/>
                  <a:pt x="5667132" y="4497937"/>
                </a:cubicBezTo>
                <a:cubicBezTo>
                  <a:pt x="5676852" y="4499941"/>
                  <a:pt x="5686654" y="4502111"/>
                  <a:pt x="5696372" y="4504115"/>
                </a:cubicBezTo>
                <a:cubicBezTo>
                  <a:pt x="5711584" y="4507288"/>
                  <a:pt x="5726795" y="4510293"/>
                  <a:pt x="5742093" y="4513299"/>
                </a:cubicBezTo>
                <a:cubicBezTo>
                  <a:pt x="5779784" y="4464041"/>
                  <a:pt x="5835220" y="4426138"/>
                  <a:pt x="5887868" y="4394830"/>
                </a:cubicBezTo>
                <a:cubicBezTo>
                  <a:pt x="5932911" y="4368031"/>
                  <a:pt x="5984376" y="4335889"/>
                  <a:pt x="6038041" y="4333467"/>
                </a:cubicBezTo>
                <a:cubicBezTo>
                  <a:pt x="6049618" y="4332966"/>
                  <a:pt x="6059589" y="4346825"/>
                  <a:pt x="6048518" y="4355508"/>
                </a:cubicBezTo>
                <a:cubicBezTo>
                  <a:pt x="6004745" y="4389737"/>
                  <a:pt x="5948123" y="4406185"/>
                  <a:pt x="5900376" y="4435739"/>
                </a:cubicBezTo>
                <a:cubicBezTo>
                  <a:pt x="5859726" y="4460952"/>
                  <a:pt x="5824571" y="4493262"/>
                  <a:pt x="5786881" y="4521982"/>
                </a:cubicBezTo>
                <a:cubicBezTo>
                  <a:pt x="5806064" y="4525572"/>
                  <a:pt x="5825332" y="4528660"/>
                  <a:pt x="5844599" y="4532083"/>
                </a:cubicBezTo>
                <a:cubicBezTo>
                  <a:pt x="5866318" y="4501193"/>
                  <a:pt x="5905108" y="4477817"/>
                  <a:pt x="5934941" y="4457530"/>
                </a:cubicBezTo>
                <a:cubicBezTo>
                  <a:pt x="5965700" y="4436574"/>
                  <a:pt x="6006349" y="4403095"/>
                  <a:pt x="6045137" y="4406018"/>
                </a:cubicBezTo>
                <a:cubicBezTo>
                  <a:pt x="6053589" y="4406601"/>
                  <a:pt x="6060012" y="4415201"/>
                  <a:pt x="6055194" y="4423216"/>
                </a:cubicBezTo>
                <a:cubicBezTo>
                  <a:pt x="6037278" y="4452770"/>
                  <a:pt x="6000350" y="4465043"/>
                  <a:pt x="5971533" y="4483243"/>
                </a:cubicBezTo>
                <a:cubicBezTo>
                  <a:pt x="5946516" y="4499022"/>
                  <a:pt x="5920658" y="4522566"/>
                  <a:pt x="5893529" y="4540599"/>
                </a:cubicBezTo>
                <a:cubicBezTo>
                  <a:pt x="5911023" y="4543437"/>
                  <a:pt x="5928601" y="4545775"/>
                  <a:pt x="5946095" y="4548447"/>
                </a:cubicBezTo>
                <a:cubicBezTo>
                  <a:pt x="5968488" y="4514803"/>
                  <a:pt x="6011251" y="4491927"/>
                  <a:pt x="6045391" y="4471554"/>
                </a:cubicBezTo>
                <a:cubicBezTo>
                  <a:pt x="6074633" y="4454023"/>
                  <a:pt x="6106407" y="4429978"/>
                  <a:pt x="6141815" y="4432232"/>
                </a:cubicBezTo>
                <a:cubicBezTo>
                  <a:pt x="6151196" y="4432817"/>
                  <a:pt x="6159648" y="4443086"/>
                  <a:pt x="6153561" y="4452104"/>
                </a:cubicBezTo>
                <a:cubicBezTo>
                  <a:pt x="6133195" y="4482408"/>
                  <a:pt x="6095588" y="4494516"/>
                  <a:pt x="6064743" y="4512798"/>
                </a:cubicBezTo>
                <a:cubicBezTo>
                  <a:pt x="6043279" y="4525571"/>
                  <a:pt x="6020716" y="4542853"/>
                  <a:pt x="5997306" y="4556128"/>
                </a:cubicBezTo>
                <a:cubicBezTo>
                  <a:pt x="6015139" y="4558548"/>
                  <a:pt x="6033053" y="4560470"/>
                  <a:pt x="6050884" y="4562640"/>
                </a:cubicBezTo>
                <a:cubicBezTo>
                  <a:pt x="6064998" y="4550617"/>
                  <a:pt x="6081730" y="4540932"/>
                  <a:pt x="6096857" y="4531248"/>
                </a:cubicBezTo>
                <a:cubicBezTo>
                  <a:pt x="6125929" y="4512798"/>
                  <a:pt x="6153900" y="4490506"/>
                  <a:pt x="6189308" y="4487669"/>
                </a:cubicBezTo>
                <a:cubicBezTo>
                  <a:pt x="6200379" y="4486749"/>
                  <a:pt x="6210435" y="4499858"/>
                  <a:pt x="6204268" y="4509876"/>
                </a:cubicBezTo>
                <a:cubicBezTo>
                  <a:pt x="6186353" y="4539013"/>
                  <a:pt x="6157111" y="4553790"/>
                  <a:pt x="6128125" y="4570904"/>
                </a:cubicBezTo>
                <a:cubicBezTo>
                  <a:pt x="6146633" y="4572658"/>
                  <a:pt x="6165056" y="4573993"/>
                  <a:pt x="6183562" y="4575330"/>
                </a:cubicBezTo>
                <a:cubicBezTo>
                  <a:pt x="6194041" y="4566397"/>
                  <a:pt x="6206043" y="4558549"/>
                  <a:pt x="6216098" y="4550867"/>
                </a:cubicBezTo>
                <a:cubicBezTo>
                  <a:pt x="6237731" y="4534338"/>
                  <a:pt x="6261733" y="4511713"/>
                  <a:pt x="6290552" y="4513800"/>
                </a:cubicBezTo>
                <a:cubicBezTo>
                  <a:pt x="6300860" y="4514552"/>
                  <a:pt x="6305000" y="4524319"/>
                  <a:pt x="6302972" y="4533085"/>
                </a:cubicBezTo>
                <a:cubicBezTo>
                  <a:pt x="6298155" y="4554125"/>
                  <a:pt x="6278802" y="4567732"/>
                  <a:pt x="6260804" y="4579838"/>
                </a:cubicBezTo>
                <a:cubicBezTo>
                  <a:pt x="6275000" y="4580507"/>
                  <a:pt x="6289112" y="4580757"/>
                  <a:pt x="6303312" y="4581173"/>
                </a:cubicBezTo>
                <a:cubicBezTo>
                  <a:pt x="6317423" y="4561387"/>
                  <a:pt x="6334578" y="4537843"/>
                  <a:pt x="6358157" y="4535006"/>
                </a:cubicBezTo>
                <a:cubicBezTo>
                  <a:pt x="6365846" y="4534088"/>
                  <a:pt x="6375396" y="4538929"/>
                  <a:pt x="6374214" y="4548113"/>
                </a:cubicBezTo>
                <a:cubicBezTo>
                  <a:pt x="6372523" y="4561472"/>
                  <a:pt x="6364749" y="4572324"/>
                  <a:pt x="6355113" y="4581926"/>
                </a:cubicBezTo>
                <a:cubicBezTo>
                  <a:pt x="6375226" y="4582009"/>
                  <a:pt x="6395340" y="4581258"/>
                  <a:pt x="6415453" y="4580757"/>
                </a:cubicBezTo>
                <a:cubicBezTo>
                  <a:pt x="6419426" y="4558548"/>
                  <a:pt x="6445031" y="4542936"/>
                  <a:pt x="6465228" y="4537176"/>
                </a:cubicBezTo>
                <a:cubicBezTo>
                  <a:pt x="6473087" y="4534922"/>
                  <a:pt x="6480609" y="4544522"/>
                  <a:pt x="6477312" y="4551536"/>
                </a:cubicBezTo>
                <a:cubicBezTo>
                  <a:pt x="6472918" y="4560886"/>
                  <a:pt x="6465567" y="4571656"/>
                  <a:pt x="6456440" y="4579922"/>
                </a:cubicBezTo>
                <a:cubicBezTo>
                  <a:pt x="6471990" y="4579254"/>
                  <a:pt x="6487540" y="4578001"/>
                  <a:pt x="6503003" y="4577000"/>
                </a:cubicBezTo>
                <a:cubicBezTo>
                  <a:pt x="6511117" y="4566647"/>
                  <a:pt x="6518554" y="4557965"/>
                  <a:pt x="6530892" y="4552453"/>
                </a:cubicBezTo>
                <a:cubicBezTo>
                  <a:pt x="6537990" y="4549281"/>
                  <a:pt x="6546273" y="4556294"/>
                  <a:pt x="6543484" y="4563724"/>
                </a:cubicBezTo>
                <a:cubicBezTo>
                  <a:pt x="6541962" y="4567815"/>
                  <a:pt x="6540018" y="4571405"/>
                  <a:pt x="6537905" y="4574663"/>
                </a:cubicBezTo>
                <a:cubicBezTo>
                  <a:pt x="6613795" y="4568151"/>
                  <a:pt x="6689513" y="4557046"/>
                  <a:pt x="6764810" y="4540098"/>
                </a:cubicBezTo>
                <a:cubicBezTo>
                  <a:pt x="6381059" y="4501359"/>
                  <a:pt x="6103110" y="4197551"/>
                  <a:pt x="5803953" y="3978730"/>
                </a:cubicBezTo>
                <a:cubicBezTo>
                  <a:pt x="5783586" y="3963786"/>
                  <a:pt x="5762712" y="3949258"/>
                  <a:pt x="5741584" y="3935066"/>
                </a:cubicBezTo>
                <a:cubicBezTo>
                  <a:pt x="5743528" y="3939741"/>
                  <a:pt x="5744035" y="3945084"/>
                  <a:pt x="5739811" y="3949008"/>
                </a:cubicBezTo>
                <a:cubicBezTo>
                  <a:pt x="5721050" y="3965289"/>
                  <a:pt x="5703724" y="3953768"/>
                  <a:pt x="5681161" y="3951763"/>
                </a:cubicBezTo>
                <a:cubicBezTo>
                  <a:pt x="5678289" y="3951513"/>
                  <a:pt x="5676765" y="3950010"/>
                  <a:pt x="5674907" y="3948757"/>
                </a:cubicBezTo>
                <a:cubicBezTo>
                  <a:pt x="5673218" y="3953266"/>
                  <a:pt x="5669582" y="3957274"/>
                  <a:pt x="5663330" y="3958109"/>
                </a:cubicBezTo>
                <a:cubicBezTo>
                  <a:pt x="5648709" y="3960029"/>
                  <a:pt x="5634597" y="3962200"/>
                  <a:pt x="5620907" y="3964620"/>
                </a:cubicBezTo>
                <a:cubicBezTo>
                  <a:pt x="5636540" y="3971717"/>
                  <a:pt x="5649638" y="3982069"/>
                  <a:pt x="5654880" y="3997849"/>
                </a:cubicBezTo>
                <a:cubicBezTo>
                  <a:pt x="5657498" y="4005613"/>
                  <a:pt x="5651330" y="4012125"/>
                  <a:pt x="5643471" y="4011540"/>
                </a:cubicBezTo>
                <a:cubicBezTo>
                  <a:pt x="5626061" y="4010205"/>
                  <a:pt x="5614737" y="4000437"/>
                  <a:pt x="5599610" y="3992756"/>
                </a:cubicBezTo>
                <a:cubicBezTo>
                  <a:pt x="5587274" y="3986411"/>
                  <a:pt x="5574512" y="3981568"/>
                  <a:pt x="5561328" y="3977311"/>
                </a:cubicBezTo>
                <a:cubicBezTo>
                  <a:pt x="5543834" y="3981653"/>
                  <a:pt x="5526849" y="3986328"/>
                  <a:pt x="5510624" y="3991754"/>
                </a:cubicBezTo>
                <a:close/>
                <a:moveTo>
                  <a:pt x="225267" y="6017875"/>
                </a:moveTo>
                <a:cubicBezTo>
                  <a:pt x="228732" y="6017468"/>
                  <a:pt x="232408" y="6019117"/>
                  <a:pt x="234267" y="6023166"/>
                </a:cubicBezTo>
                <a:cubicBezTo>
                  <a:pt x="238407" y="6032098"/>
                  <a:pt x="238238" y="6038945"/>
                  <a:pt x="237225" y="6048630"/>
                </a:cubicBezTo>
                <a:cubicBezTo>
                  <a:pt x="236379" y="6056895"/>
                  <a:pt x="222690" y="6060234"/>
                  <a:pt x="219900" y="6051301"/>
                </a:cubicBezTo>
                <a:cubicBezTo>
                  <a:pt x="216942" y="6041616"/>
                  <a:pt x="215168" y="6034688"/>
                  <a:pt x="217534" y="6024918"/>
                </a:cubicBezTo>
                <a:cubicBezTo>
                  <a:pt x="218549" y="6020745"/>
                  <a:pt x="221802" y="6018281"/>
                  <a:pt x="225267" y="6017875"/>
                </a:cubicBezTo>
                <a:close/>
                <a:moveTo>
                  <a:pt x="1191744" y="5630024"/>
                </a:moveTo>
                <a:cubicBezTo>
                  <a:pt x="1212618" y="5624598"/>
                  <a:pt x="1219801" y="5656907"/>
                  <a:pt x="1199012" y="5662249"/>
                </a:cubicBezTo>
                <a:cubicBezTo>
                  <a:pt x="1178139" y="5667593"/>
                  <a:pt x="1170955" y="5635368"/>
                  <a:pt x="1191744" y="5630024"/>
                </a:cubicBezTo>
                <a:close/>
                <a:moveTo>
                  <a:pt x="5139885" y="4109305"/>
                </a:moveTo>
                <a:cubicBezTo>
                  <a:pt x="5153492" y="4102208"/>
                  <a:pt x="5166676" y="4102125"/>
                  <a:pt x="5181380" y="4105715"/>
                </a:cubicBezTo>
                <a:cubicBezTo>
                  <a:pt x="5205887" y="4111643"/>
                  <a:pt x="5197352" y="4149797"/>
                  <a:pt x="5173268" y="4147959"/>
                </a:cubicBezTo>
                <a:cubicBezTo>
                  <a:pt x="5158308" y="4146791"/>
                  <a:pt x="5146394" y="4142617"/>
                  <a:pt x="5135660" y="4132097"/>
                </a:cubicBezTo>
                <a:cubicBezTo>
                  <a:pt x="5128730" y="4125334"/>
                  <a:pt x="5131857" y="4113479"/>
                  <a:pt x="5139885" y="4109305"/>
                </a:cubicBezTo>
                <a:close/>
                <a:moveTo>
                  <a:pt x="4656297" y="4260321"/>
                </a:moveTo>
                <a:cubicBezTo>
                  <a:pt x="4659350" y="4259622"/>
                  <a:pt x="4662709" y="4259998"/>
                  <a:pt x="4665117" y="4261501"/>
                </a:cubicBezTo>
                <a:cubicBezTo>
                  <a:pt x="4683456" y="4273022"/>
                  <a:pt x="4685061" y="4296816"/>
                  <a:pt x="4691061" y="4316352"/>
                </a:cubicBezTo>
                <a:cubicBezTo>
                  <a:pt x="4697315" y="4336805"/>
                  <a:pt x="4665203" y="4342817"/>
                  <a:pt x="4658525" y="4323114"/>
                </a:cubicBezTo>
                <a:cubicBezTo>
                  <a:pt x="4652019" y="4303829"/>
                  <a:pt x="4640947" y="4285210"/>
                  <a:pt x="4649315" y="4265591"/>
                </a:cubicBezTo>
                <a:cubicBezTo>
                  <a:pt x="4650498" y="4262794"/>
                  <a:pt x="4653244" y="4261020"/>
                  <a:pt x="4656297" y="4260321"/>
                </a:cubicBezTo>
                <a:close/>
                <a:moveTo>
                  <a:pt x="2596958" y="5043548"/>
                </a:moveTo>
                <a:cubicBezTo>
                  <a:pt x="2600371" y="5041983"/>
                  <a:pt x="2604511" y="5042400"/>
                  <a:pt x="2607088" y="5046282"/>
                </a:cubicBezTo>
                <a:cubicBezTo>
                  <a:pt x="2652131" y="5113572"/>
                  <a:pt x="2667258" y="5206160"/>
                  <a:pt x="2680102" y="5284637"/>
                </a:cubicBezTo>
                <a:cubicBezTo>
                  <a:pt x="2682807" y="5301084"/>
                  <a:pt x="2658892" y="5307764"/>
                  <a:pt x="2654413" y="5291150"/>
                </a:cubicBezTo>
                <a:cubicBezTo>
                  <a:pt x="2633708" y="5213673"/>
                  <a:pt x="2598131" y="5132942"/>
                  <a:pt x="2591201" y="5052711"/>
                </a:cubicBezTo>
                <a:cubicBezTo>
                  <a:pt x="2590863" y="5048661"/>
                  <a:pt x="2593547" y="5045113"/>
                  <a:pt x="2596958" y="5043548"/>
                </a:cubicBezTo>
                <a:close/>
                <a:moveTo>
                  <a:pt x="1716446" y="5362344"/>
                </a:moveTo>
                <a:cubicBezTo>
                  <a:pt x="1720323" y="5362386"/>
                  <a:pt x="1724190" y="5363993"/>
                  <a:pt x="1726259" y="5367123"/>
                </a:cubicBezTo>
                <a:cubicBezTo>
                  <a:pt x="1741555" y="5390917"/>
                  <a:pt x="1739696" y="5426650"/>
                  <a:pt x="1727188" y="5451362"/>
                </a:cubicBezTo>
                <a:cubicBezTo>
                  <a:pt x="1722794" y="5460127"/>
                  <a:pt x="1708682" y="5458542"/>
                  <a:pt x="1704625" y="5450444"/>
                </a:cubicBezTo>
                <a:cubicBezTo>
                  <a:pt x="1692288" y="5426066"/>
                  <a:pt x="1691104" y="5390082"/>
                  <a:pt x="1706570" y="5366956"/>
                </a:cubicBezTo>
                <a:cubicBezTo>
                  <a:pt x="1708682" y="5363826"/>
                  <a:pt x="1712569" y="5362302"/>
                  <a:pt x="1716446" y="5362344"/>
                </a:cubicBezTo>
                <a:close/>
                <a:moveTo>
                  <a:pt x="5289335" y="3977376"/>
                </a:moveTo>
                <a:cubicBezTo>
                  <a:pt x="5292333" y="3975441"/>
                  <a:pt x="5296099" y="3974679"/>
                  <a:pt x="5300367" y="3975890"/>
                </a:cubicBezTo>
                <a:cubicBezTo>
                  <a:pt x="5310592" y="3978813"/>
                  <a:pt x="5313804" y="3979981"/>
                  <a:pt x="5319380" y="3988664"/>
                </a:cubicBezTo>
                <a:cubicBezTo>
                  <a:pt x="5323438" y="3994925"/>
                  <a:pt x="5321071" y="4004192"/>
                  <a:pt x="5313466" y="4006613"/>
                </a:cubicBezTo>
                <a:cubicBezTo>
                  <a:pt x="5304170" y="4009535"/>
                  <a:pt x="5299353" y="4008868"/>
                  <a:pt x="5290310" y="4004860"/>
                </a:cubicBezTo>
                <a:cubicBezTo>
                  <a:pt x="5278268" y="3999537"/>
                  <a:pt x="5280343" y="3983180"/>
                  <a:pt x="5289335" y="3977376"/>
                </a:cubicBezTo>
                <a:close/>
                <a:moveTo>
                  <a:pt x="2166124" y="5177774"/>
                </a:moveTo>
                <a:cubicBezTo>
                  <a:pt x="2178464" y="5205826"/>
                  <a:pt x="2189787" y="5234294"/>
                  <a:pt x="2200097" y="5263348"/>
                </a:cubicBezTo>
                <a:cubicBezTo>
                  <a:pt x="2266015" y="5272532"/>
                  <a:pt x="2328972" y="5325796"/>
                  <a:pt x="2382634" y="5361612"/>
                </a:cubicBezTo>
                <a:cubicBezTo>
                  <a:pt x="2423790" y="5388997"/>
                  <a:pt x="2471876" y="5410119"/>
                  <a:pt x="2515990" y="5435499"/>
                </a:cubicBezTo>
                <a:cubicBezTo>
                  <a:pt x="2515651" y="5434830"/>
                  <a:pt x="2515397" y="5434079"/>
                  <a:pt x="2515060" y="5433412"/>
                </a:cubicBezTo>
                <a:cubicBezTo>
                  <a:pt x="2437989" y="5384821"/>
                  <a:pt x="2363452" y="5330222"/>
                  <a:pt x="2293817" y="5272114"/>
                </a:cubicBezTo>
                <a:cubicBezTo>
                  <a:pt x="2255196" y="5239971"/>
                  <a:pt x="2201956" y="5215426"/>
                  <a:pt x="2166124" y="5177774"/>
                </a:cubicBezTo>
                <a:close/>
                <a:moveTo>
                  <a:pt x="1766961" y="5329711"/>
                </a:moveTo>
                <a:cubicBezTo>
                  <a:pt x="1771240" y="5328490"/>
                  <a:pt x="1775993" y="5329346"/>
                  <a:pt x="1779500" y="5333227"/>
                </a:cubicBezTo>
                <a:cubicBezTo>
                  <a:pt x="1794711" y="5349925"/>
                  <a:pt x="1796825" y="5371715"/>
                  <a:pt x="1801388" y="5393088"/>
                </a:cubicBezTo>
                <a:cubicBezTo>
                  <a:pt x="1806712" y="5418551"/>
                  <a:pt x="1766824" y="5428904"/>
                  <a:pt x="1761668" y="5403274"/>
                </a:cubicBezTo>
                <a:cubicBezTo>
                  <a:pt x="1757444" y="5382235"/>
                  <a:pt x="1749669" y="5359610"/>
                  <a:pt x="1757275" y="5338654"/>
                </a:cubicBezTo>
                <a:cubicBezTo>
                  <a:pt x="1758881" y="5334229"/>
                  <a:pt x="1762684" y="5330932"/>
                  <a:pt x="1766961" y="5329711"/>
                </a:cubicBezTo>
                <a:close/>
                <a:moveTo>
                  <a:pt x="5233099" y="3965540"/>
                </a:moveTo>
                <a:cubicBezTo>
                  <a:pt x="5239859" y="3962702"/>
                  <a:pt x="5241464" y="3962617"/>
                  <a:pt x="5248985" y="3963035"/>
                </a:cubicBezTo>
                <a:cubicBezTo>
                  <a:pt x="5255155" y="3963369"/>
                  <a:pt x="5261578" y="3968379"/>
                  <a:pt x="5262423" y="3974640"/>
                </a:cubicBezTo>
                <a:cubicBezTo>
                  <a:pt x="5262592" y="3976143"/>
                  <a:pt x="5262845" y="3977646"/>
                  <a:pt x="5263014" y="3979064"/>
                </a:cubicBezTo>
                <a:cubicBezTo>
                  <a:pt x="5263775" y="3984492"/>
                  <a:pt x="5260141" y="3990920"/>
                  <a:pt x="5254141" y="3991504"/>
                </a:cubicBezTo>
                <a:cubicBezTo>
                  <a:pt x="5246112" y="3992256"/>
                  <a:pt x="5242902" y="3989752"/>
                  <a:pt x="5234874" y="3988498"/>
                </a:cubicBezTo>
                <a:cubicBezTo>
                  <a:pt x="5222366" y="3986579"/>
                  <a:pt x="5222704" y="3969965"/>
                  <a:pt x="5233099" y="3965540"/>
                </a:cubicBezTo>
                <a:close/>
                <a:moveTo>
                  <a:pt x="1217224" y="5504907"/>
                </a:moveTo>
                <a:cubicBezTo>
                  <a:pt x="1221809" y="5504562"/>
                  <a:pt x="1226563" y="5506712"/>
                  <a:pt x="1229605" y="5511638"/>
                </a:cubicBezTo>
                <a:cubicBezTo>
                  <a:pt x="1239155" y="5527167"/>
                  <a:pt x="1239155" y="5545367"/>
                  <a:pt x="1239662" y="5563066"/>
                </a:cubicBezTo>
                <a:cubicBezTo>
                  <a:pt x="1240083" y="5580348"/>
                  <a:pt x="1240759" y="5598716"/>
                  <a:pt x="1233576" y="5614745"/>
                </a:cubicBezTo>
                <a:cubicBezTo>
                  <a:pt x="1229689" y="5623427"/>
                  <a:pt x="1218028" y="5625347"/>
                  <a:pt x="1212956" y="5616416"/>
                </a:cubicBezTo>
                <a:cubicBezTo>
                  <a:pt x="1198505" y="5591369"/>
                  <a:pt x="1193436" y="5539606"/>
                  <a:pt x="1205859" y="5513140"/>
                </a:cubicBezTo>
                <a:cubicBezTo>
                  <a:pt x="1208225" y="5508090"/>
                  <a:pt x="1212640" y="5505251"/>
                  <a:pt x="1217224" y="5504907"/>
                </a:cubicBezTo>
                <a:close/>
                <a:moveTo>
                  <a:pt x="1838107" y="5262961"/>
                </a:moveTo>
                <a:cubicBezTo>
                  <a:pt x="1842268" y="5263097"/>
                  <a:pt x="1846515" y="5265351"/>
                  <a:pt x="1848289" y="5269191"/>
                </a:cubicBezTo>
                <a:cubicBezTo>
                  <a:pt x="1855219" y="5284136"/>
                  <a:pt x="1854374" y="5297995"/>
                  <a:pt x="1854120" y="5314108"/>
                </a:cubicBezTo>
                <a:cubicBezTo>
                  <a:pt x="1853868" y="5328551"/>
                  <a:pt x="1830966" y="5329051"/>
                  <a:pt x="1828854" y="5315276"/>
                </a:cubicBezTo>
                <a:cubicBezTo>
                  <a:pt x="1826234" y="5298495"/>
                  <a:pt x="1823361" y="5285806"/>
                  <a:pt x="1828430" y="5269442"/>
                </a:cubicBezTo>
                <a:cubicBezTo>
                  <a:pt x="1829867" y="5264809"/>
                  <a:pt x="1833944" y="5262826"/>
                  <a:pt x="1838107" y="5262961"/>
                </a:cubicBezTo>
                <a:close/>
                <a:moveTo>
                  <a:pt x="2010206" y="5191965"/>
                </a:moveTo>
                <a:cubicBezTo>
                  <a:pt x="2014431" y="5189544"/>
                  <a:pt x="2021109" y="5189044"/>
                  <a:pt x="2024658" y="5193051"/>
                </a:cubicBezTo>
                <a:cubicBezTo>
                  <a:pt x="2037249" y="5207410"/>
                  <a:pt x="2033954" y="5224442"/>
                  <a:pt x="2028630" y="5241639"/>
                </a:cubicBezTo>
                <a:cubicBezTo>
                  <a:pt x="2022630" y="5261176"/>
                  <a:pt x="1990602" y="5259005"/>
                  <a:pt x="1991616" y="5237215"/>
                </a:cubicBezTo>
                <a:cubicBezTo>
                  <a:pt x="1992375" y="5220434"/>
                  <a:pt x="1994066" y="5201065"/>
                  <a:pt x="2010206" y="5191965"/>
                </a:cubicBezTo>
                <a:close/>
                <a:moveTo>
                  <a:pt x="1634453" y="5327309"/>
                </a:moveTo>
                <a:cubicBezTo>
                  <a:pt x="1638477" y="5327111"/>
                  <a:pt x="1642681" y="5328551"/>
                  <a:pt x="1645300" y="5331307"/>
                </a:cubicBezTo>
                <a:cubicBezTo>
                  <a:pt x="1663302" y="5350424"/>
                  <a:pt x="1661020" y="5382484"/>
                  <a:pt x="1661020" y="5407113"/>
                </a:cubicBezTo>
                <a:cubicBezTo>
                  <a:pt x="1660934" y="5424311"/>
                  <a:pt x="1635920" y="5427735"/>
                  <a:pt x="1631019" y="5411454"/>
                </a:cubicBezTo>
                <a:cubicBezTo>
                  <a:pt x="1623583" y="5386658"/>
                  <a:pt x="1612428" y="5357521"/>
                  <a:pt x="1624681" y="5333144"/>
                </a:cubicBezTo>
                <a:cubicBezTo>
                  <a:pt x="1626583" y="5329345"/>
                  <a:pt x="1630428" y="5327508"/>
                  <a:pt x="1634453" y="5327309"/>
                </a:cubicBezTo>
                <a:close/>
                <a:moveTo>
                  <a:pt x="7204117" y="3172838"/>
                </a:moveTo>
                <a:cubicBezTo>
                  <a:pt x="7208014" y="3168778"/>
                  <a:pt x="7214437" y="3166858"/>
                  <a:pt x="7220563" y="3169405"/>
                </a:cubicBezTo>
                <a:cubicBezTo>
                  <a:pt x="7234337" y="3175082"/>
                  <a:pt x="7240592" y="3179340"/>
                  <a:pt x="7244818" y="3193366"/>
                </a:cubicBezTo>
                <a:cubicBezTo>
                  <a:pt x="7247100" y="3201046"/>
                  <a:pt x="7239747" y="3210231"/>
                  <a:pt x="7231549" y="3209229"/>
                </a:cubicBezTo>
                <a:cubicBezTo>
                  <a:pt x="7216338" y="3207392"/>
                  <a:pt x="7211606" y="3202132"/>
                  <a:pt x="7202816" y="3189109"/>
                </a:cubicBezTo>
                <a:cubicBezTo>
                  <a:pt x="7198845" y="3183097"/>
                  <a:pt x="7200219" y="3176898"/>
                  <a:pt x="7204117" y="3172838"/>
                </a:cubicBezTo>
                <a:close/>
                <a:moveTo>
                  <a:pt x="6934006" y="3272596"/>
                </a:moveTo>
                <a:cubicBezTo>
                  <a:pt x="6937926" y="3269507"/>
                  <a:pt x="6943841" y="3268715"/>
                  <a:pt x="6949461" y="3271679"/>
                </a:cubicBezTo>
                <a:cubicBezTo>
                  <a:pt x="6969659" y="3282364"/>
                  <a:pt x="6989518" y="3302986"/>
                  <a:pt x="6991970" y="3325943"/>
                </a:cubicBezTo>
                <a:cubicBezTo>
                  <a:pt x="6992730" y="3332121"/>
                  <a:pt x="6986477" y="3338634"/>
                  <a:pt x="6979970" y="3337047"/>
                </a:cubicBezTo>
                <a:cubicBezTo>
                  <a:pt x="6956223" y="3331370"/>
                  <a:pt x="6938899" y="3309330"/>
                  <a:pt x="6930533" y="3287289"/>
                </a:cubicBezTo>
                <a:cubicBezTo>
                  <a:pt x="6928165" y="3281070"/>
                  <a:pt x="6930089" y="3275685"/>
                  <a:pt x="6934006" y="3272596"/>
                </a:cubicBezTo>
                <a:close/>
                <a:moveTo>
                  <a:pt x="5290876" y="3904300"/>
                </a:moveTo>
                <a:cubicBezTo>
                  <a:pt x="5294091" y="3902674"/>
                  <a:pt x="5297893" y="3902193"/>
                  <a:pt x="5301971" y="3903508"/>
                </a:cubicBezTo>
                <a:cubicBezTo>
                  <a:pt x="5304169" y="3904260"/>
                  <a:pt x="5306282" y="3905010"/>
                  <a:pt x="5308479" y="3905678"/>
                </a:cubicBezTo>
                <a:cubicBezTo>
                  <a:pt x="5335016" y="3914361"/>
                  <a:pt x="5311267" y="3953767"/>
                  <a:pt x="5291999" y="3937320"/>
                </a:cubicBezTo>
                <a:lnTo>
                  <a:pt x="5286253" y="3932394"/>
                </a:lnTo>
                <a:cubicBezTo>
                  <a:pt x="5276873" y="3924379"/>
                  <a:pt x="5281231" y="3909180"/>
                  <a:pt x="5290876" y="3904300"/>
                </a:cubicBezTo>
                <a:close/>
                <a:moveTo>
                  <a:pt x="2564939" y="4949416"/>
                </a:moveTo>
                <a:cubicBezTo>
                  <a:pt x="2569292" y="4948163"/>
                  <a:pt x="2574129" y="4949269"/>
                  <a:pt x="2577425" y="4953944"/>
                </a:cubicBezTo>
                <a:cubicBezTo>
                  <a:pt x="2589087" y="4970558"/>
                  <a:pt x="2593144" y="4983498"/>
                  <a:pt x="2586891" y="5003369"/>
                </a:cubicBezTo>
                <a:cubicBezTo>
                  <a:pt x="2583171" y="5015057"/>
                  <a:pt x="2569144" y="5014891"/>
                  <a:pt x="2562636" y="5006208"/>
                </a:cubicBezTo>
                <a:cubicBezTo>
                  <a:pt x="2556299" y="4997775"/>
                  <a:pt x="2551988" y="4987757"/>
                  <a:pt x="2551144" y="4977153"/>
                </a:cubicBezTo>
                <a:cubicBezTo>
                  <a:pt x="2550469" y="4968805"/>
                  <a:pt x="2554354" y="4962710"/>
                  <a:pt x="2555368" y="4959037"/>
                </a:cubicBezTo>
                <a:cubicBezTo>
                  <a:pt x="2556721" y="4954278"/>
                  <a:pt x="2560588" y="4950667"/>
                  <a:pt x="2564939" y="4949416"/>
                </a:cubicBezTo>
                <a:close/>
                <a:moveTo>
                  <a:pt x="2628966" y="4921186"/>
                </a:moveTo>
                <a:cubicBezTo>
                  <a:pt x="2632547" y="4921217"/>
                  <a:pt x="2636371" y="4923096"/>
                  <a:pt x="2638356" y="4926060"/>
                </a:cubicBezTo>
                <a:cubicBezTo>
                  <a:pt x="2648160" y="4940755"/>
                  <a:pt x="2648497" y="4955114"/>
                  <a:pt x="2649005" y="4972562"/>
                </a:cubicBezTo>
                <a:cubicBezTo>
                  <a:pt x="2649089" y="4974817"/>
                  <a:pt x="2647990" y="4976152"/>
                  <a:pt x="2647145" y="4977654"/>
                </a:cubicBezTo>
                <a:cubicBezTo>
                  <a:pt x="2651540" y="4973480"/>
                  <a:pt x="2658131" y="4971476"/>
                  <a:pt x="2663370" y="4976068"/>
                </a:cubicBezTo>
                <a:cubicBezTo>
                  <a:pt x="2678920" y="4989928"/>
                  <a:pt x="2687877" y="5017477"/>
                  <a:pt x="2674188" y="5035344"/>
                </a:cubicBezTo>
                <a:cubicBezTo>
                  <a:pt x="2669878" y="5040939"/>
                  <a:pt x="2662442" y="5042607"/>
                  <a:pt x="2656272" y="5038767"/>
                </a:cubicBezTo>
                <a:cubicBezTo>
                  <a:pt x="2638525" y="5027663"/>
                  <a:pt x="2634639" y="4999111"/>
                  <a:pt x="2644187" y="4981412"/>
                </a:cubicBezTo>
                <a:cubicBezTo>
                  <a:pt x="2644272" y="4981244"/>
                  <a:pt x="2644357" y="4981162"/>
                  <a:pt x="2644440" y="4981078"/>
                </a:cubicBezTo>
                <a:cubicBezTo>
                  <a:pt x="2638694" y="4984669"/>
                  <a:pt x="2629230" y="4982747"/>
                  <a:pt x="2626525" y="4975066"/>
                </a:cubicBezTo>
                <a:cubicBezTo>
                  <a:pt x="2620525" y="4958203"/>
                  <a:pt x="2616977" y="4944928"/>
                  <a:pt x="2621032" y="4927396"/>
                </a:cubicBezTo>
                <a:cubicBezTo>
                  <a:pt x="2622046" y="4922971"/>
                  <a:pt x="2625385" y="4921155"/>
                  <a:pt x="2628966" y="4921186"/>
                </a:cubicBezTo>
                <a:close/>
                <a:moveTo>
                  <a:pt x="1282676" y="5432327"/>
                </a:moveTo>
                <a:cubicBezTo>
                  <a:pt x="1287663" y="5428236"/>
                  <a:pt x="1295099" y="5428236"/>
                  <a:pt x="1300338" y="5431826"/>
                </a:cubicBezTo>
                <a:cubicBezTo>
                  <a:pt x="1321804" y="5446604"/>
                  <a:pt x="1315720" y="5480165"/>
                  <a:pt x="1305747" y="5500787"/>
                </a:cubicBezTo>
                <a:cubicBezTo>
                  <a:pt x="1301352" y="5509886"/>
                  <a:pt x="1287409" y="5509219"/>
                  <a:pt x="1282508" y="5501036"/>
                </a:cubicBezTo>
                <a:cubicBezTo>
                  <a:pt x="1271099" y="5481500"/>
                  <a:pt x="1263154" y="5448523"/>
                  <a:pt x="1282676" y="5432327"/>
                </a:cubicBezTo>
                <a:close/>
                <a:moveTo>
                  <a:pt x="4583653" y="4157642"/>
                </a:moveTo>
                <a:cubicBezTo>
                  <a:pt x="4602076" y="4369116"/>
                  <a:pt x="4691484" y="4548780"/>
                  <a:pt x="4826106" y="4686034"/>
                </a:cubicBezTo>
                <a:cubicBezTo>
                  <a:pt x="4753683" y="4592026"/>
                  <a:pt x="4699176" y="4472975"/>
                  <a:pt x="4683964" y="4374543"/>
                </a:cubicBezTo>
                <a:cubicBezTo>
                  <a:pt x="4682019" y="4362187"/>
                  <a:pt x="4698583" y="4355675"/>
                  <a:pt x="4704922" y="4367029"/>
                </a:cubicBezTo>
                <a:cubicBezTo>
                  <a:pt x="4732640" y="4416788"/>
                  <a:pt x="4752921" y="4470136"/>
                  <a:pt x="4779797" y="4520479"/>
                </a:cubicBezTo>
                <a:cubicBezTo>
                  <a:pt x="4802444" y="4562890"/>
                  <a:pt x="4829570" y="4601628"/>
                  <a:pt x="4857544" y="4639615"/>
                </a:cubicBezTo>
                <a:cubicBezTo>
                  <a:pt x="4806162" y="4553706"/>
                  <a:pt x="4769823" y="4463123"/>
                  <a:pt x="4764077" y="4385480"/>
                </a:cubicBezTo>
                <a:cubicBezTo>
                  <a:pt x="4763232" y="4373708"/>
                  <a:pt x="4779035" y="4367029"/>
                  <a:pt x="4786219" y="4377131"/>
                </a:cubicBezTo>
                <a:cubicBezTo>
                  <a:pt x="4843515" y="4457446"/>
                  <a:pt x="4873177" y="4555710"/>
                  <a:pt x="4927008" y="4639532"/>
                </a:cubicBezTo>
                <a:cubicBezTo>
                  <a:pt x="4984306" y="4728778"/>
                  <a:pt x="5060618" y="4802916"/>
                  <a:pt x="5121293" y="4888657"/>
                </a:cubicBezTo>
                <a:cubicBezTo>
                  <a:pt x="5134647" y="4894586"/>
                  <a:pt x="5147914" y="4900596"/>
                  <a:pt x="5161604" y="4905940"/>
                </a:cubicBezTo>
                <a:cubicBezTo>
                  <a:pt x="5078110" y="4823454"/>
                  <a:pt x="5003574" y="4715922"/>
                  <a:pt x="4968333" y="4618910"/>
                </a:cubicBezTo>
                <a:cubicBezTo>
                  <a:pt x="4965122" y="4610060"/>
                  <a:pt x="4977798" y="4600376"/>
                  <a:pt x="4984814" y="4608139"/>
                </a:cubicBezTo>
                <a:cubicBezTo>
                  <a:pt x="5036786" y="4665496"/>
                  <a:pt x="5076588" y="4732954"/>
                  <a:pt x="5123829" y="4794066"/>
                </a:cubicBezTo>
                <a:cubicBezTo>
                  <a:pt x="5160675" y="4841738"/>
                  <a:pt x="5203013" y="4885901"/>
                  <a:pt x="5240451" y="4933240"/>
                </a:cubicBezTo>
                <a:cubicBezTo>
                  <a:pt x="5252874" y="4936996"/>
                  <a:pt x="5265127" y="4941087"/>
                  <a:pt x="5277718" y="4944427"/>
                </a:cubicBezTo>
                <a:cubicBezTo>
                  <a:pt x="5172251" y="4842406"/>
                  <a:pt x="5076167" y="4704652"/>
                  <a:pt x="5034081" y="4574912"/>
                </a:cubicBezTo>
                <a:cubicBezTo>
                  <a:pt x="5029855" y="4561972"/>
                  <a:pt x="5046927" y="4552371"/>
                  <a:pt x="5055463" y="4563558"/>
                </a:cubicBezTo>
                <a:cubicBezTo>
                  <a:pt x="5101857" y="4624754"/>
                  <a:pt x="5138111" y="4692546"/>
                  <a:pt x="5181210" y="4755995"/>
                </a:cubicBezTo>
                <a:cubicBezTo>
                  <a:pt x="5229379" y="4826876"/>
                  <a:pt x="5285493" y="4891245"/>
                  <a:pt x="5337635" y="4958786"/>
                </a:cubicBezTo>
                <a:cubicBezTo>
                  <a:pt x="5337889" y="4958871"/>
                  <a:pt x="5338226" y="4958870"/>
                  <a:pt x="5338479" y="4958953"/>
                </a:cubicBezTo>
                <a:cubicBezTo>
                  <a:pt x="5303916" y="4911366"/>
                  <a:pt x="5275353" y="4858101"/>
                  <a:pt x="5245520" y="4808009"/>
                </a:cubicBezTo>
                <a:cubicBezTo>
                  <a:pt x="5210195" y="4748900"/>
                  <a:pt x="5166928" y="4690792"/>
                  <a:pt x="5145885" y="4625004"/>
                </a:cubicBezTo>
                <a:cubicBezTo>
                  <a:pt x="5142843" y="4615487"/>
                  <a:pt x="5155688" y="4609477"/>
                  <a:pt x="5162280" y="4615905"/>
                </a:cubicBezTo>
                <a:cubicBezTo>
                  <a:pt x="5212140" y="4663993"/>
                  <a:pt x="5244676" y="4728362"/>
                  <a:pt x="5282198" y="4785884"/>
                </a:cubicBezTo>
                <a:cubicBezTo>
                  <a:pt x="5320733" y="4844993"/>
                  <a:pt x="5363747" y="4903518"/>
                  <a:pt x="5392650" y="4967887"/>
                </a:cubicBezTo>
                <a:cubicBezTo>
                  <a:pt x="5403298" y="4969473"/>
                  <a:pt x="5413693" y="4971728"/>
                  <a:pt x="5424425" y="4973063"/>
                </a:cubicBezTo>
                <a:cubicBezTo>
                  <a:pt x="5406425" y="4955697"/>
                  <a:pt x="5390115" y="4935159"/>
                  <a:pt x="5375409" y="4914622"/>
                </a:cubicBezTo>
                <a:cubicBezTo>
                  <a:pt x="5296648" y="4804920"/>
                  <a:pt x="5227183" y="4677602"/>
                  <a:pt x="5175211" y="4553289"/>
                </a:cubicBezTo>
                <a:cubicBezTo>
                  <a:pt x="5171407" y="4544273"/>
                  <a:pt x="5179267" y="4535923"/>
                  <a:pt x="5187210" y="4535756"/>
                </a:cubicBezTo>
                <a:cubicBezTo>
                  <a:pt x="5181971" y="4535507"/>
                  <a:pt x="5176815" y="4533419"/>
                  <a:pt x="5173352" y="4528911"/>
                </a:cubicBezTo>
                <a:cubicBezTo>
                  <a:pt x="5165070" y="4518225"/>
                  <a:pt x="5156871" y="4506871"/>
                  <a:pt x="5149350" y="4495515"/>
                </a:cubicBezTo>
                <a:cubicBezTo>
                  <a:pt x="5142168" y="4484662"/>
                  <a:pt x="5150872" y="4467964"/>
                  <a:pt x="5164984" y="4471054"/>
                </a:cubicBezTo>
                <a:cubicBezTo>
                  <a:pt x="5187378" y="4475981"/>
                  <a:pt x="5202422" y="4492343"/>
                  <a:pt x="5208507" y="4513633"/>
                </a:cubicBezTo>
                <a:cubicBezTo>
                  <a:pt x="5212224" y="4526740"/>
                  <a:pt x="5199887" y="4535841"/>
                  <a:pt x="5188055" y="4535756"/>
                </a:cubicBezTo>
                <a:cubicBezTo>
                  <a:pt x="5191183" y="4535924"/>
                  <a:pt x="5194225" y="4537342"/>
                  <a:pt x="5196591" y="4540516"/>
                </a:cubicBezTo>
                <a:cubicBezTo>
                  <a:pt x="5258028" y="4623920"/>
                  <a:pt x="5309494" y="4715170"/>
                  <a:pt x="5366537" y="4801663"/>
                </a:cubicBezTo>
                <a:cubicBezTo>
                  <a:pt x="5413945" y="4873462"/>
                  <a:pt x="5449185" y="4939918"/>
                  <a:pt x="5521778" y="4980661"/>
                </a:cubicBezTo>
                <a:cubicBezTo>
                  <a:pt x="5540708" y="4981412"/>
                  <a:pt x="5559300" y="4981162"/>
                  <a:pt x="5577977" y="4981077"/>
                </a:cubicBezTo>
                <a:cubicBezTo>
                  <a:pt x="5540116" y="4954194"/>
                  <a:pt x="5507919" y="4917710"/>
                  <a:pt x="5477918" y="4883313"/>
                </a:cubicBezTo>
                <a:cubicBezTo>
                  <a:pt x="5424932" y="4822536"/>
                  <a:pt x="5354874" y="4733871"/>
                  <a:pt x="5344312" y="4652304"/>
                </a:cubicBezTo>
                <a:cubicBezTo>
                  <a:pt x="5343212" y="4643789"/>
                  <a:pt x="5354620" y="4636275"/>
                  <a:pt x="5361382" y="4642872"/>
                </a:cubicBezTo>
                <a:cubicBezTo>
                  <a:pt x="5416482" y="4696303"/>
                  <a:pt x="5454087" y="4773111"/>
                  <a:pt x="5503693" y="4832888"/>
                </a:cubicBezTo>
                <a:cubicBezTo>
                  <a:pt x="5545441" y="4883148"/>
                  <a:pt x="5601555" y="4925892"/>
                  <a:pt x="5639921" y="4979408"/>
                </a:cubicBezTo>
                <a:cubicBezTo>
                  <a:pt x="5662147" y="4978323"/>
                  <a:pt x="5684203" y="4976486"/>
                  <a:pt x="5706090" y="4974399"/>
                </a:cubicBezTo>
                <a:cubicBezTo>
                  <a:pt x="5654794" y="4937664"/>
                  <a:pt x="5612370" y="4886820"/>
                  <a:pt x="5570371" y="4841070"/>
                </a:cubicBezTo>
                <a:cubicBezTo>
                  <a:pt x="5511214" y="4776618"/>
                  <a:pt x="5444707" y="4709828"/>
                  <a:pt x="5406256" y="4631017"/>
                </a:cubicBezTo>
                <a:cubicBezTo>
                  <a:pt x="5401523" y="4621247"/>
                  <a:pt x="5414369" y="4612147"/>
                  <a:pt x="5422650" y="4618408"/>
                </a:cubicBezTo>
                <a:cubicBezTo>
                  <a:pt x="5493552" y="4672341"/>
                  <a:pt x="5547891" y="4745811"/>
                  <a:pt x="5608821" y="4810263"/>
                </a:cubicBezTo>
                <a:cubicBezTo>
                  <a:pt x="5635526" y="4838565"/>
                  <a:pt x="5664850" y="4866533"/>
                  <a:pt x="5692232" y="4895922"/>
                </a:cubicBezTo>
                <a:cubicBezTo>
                  <a:pt x="5706175" y="4903853"/>
                  <a:pt x="5719950" y="4912201"/>
                  <a:pt x="5733557" y="4921134"/>
                </a:cubicBezTo>
                <a:cubicBezTo>
                  <a:pt x="5752064" y="4933239"/>
                  <a:pt x="5774712" y="4945262"/>
                  <a:pt x="5787642" y="4963463"/>
                </a:cubicBezTo>
                <a:cubicBezTo>
                  <a:pt x="5795586" y="4962210"/>
                  <a:pt x="5803699" y="4961125"/>
                  <a:pt x="5811641" y="4959790"/>
                </a:cubicBezTo>
                <a:cubicBezTo>
                  <a:pt x="5769895" y="4932070"/>
                  <a:pt x="5733303" y="4890828"/>
                  <a:pt x="5699837" y="4856682"/>
                </a:cubicBezTo>
                <a:cubicBezTo>
                  <a:pt x="5657921" y="4813768"/>
                  <a:pt x="5602567" y="4764012"/>
                  <a:pt x="5583132" y="4706655"/>
                </a:cubicBezTo>
                <a:cubicBezTo>
                  <a:pt x="5580933" y="4700144"/>
                  <a:pt x="5587694" y="4692045"/>
                  <a:pt x="5594708" y="4695719"/>
                </a:cubicBezTo>
                <a:cubicBezTo>
                  <a:pt x="5648288" y="4724021"/>
                  <a:pt x="5689610" y="4779707"/>
                  <a:pt x="5732796" y="4820866"/>
                </a:cubicBezTo>
                <a:cubicBezTo>
                  <a:pt x="5776066" y="4862108"/>
                  <a:pt x="5832092" y="4900263"/>
                  <a:pt x="5866065" y="4949354"/>
                </a:cubicBezTo>
                <a:cubicBezTo>
                  <a:pt x="5885417" y="4945262"/>
                  <a:pt x="5904347" y="4939919"/>
                  <a:pt x="5923532" y="4935159"/>
                </a:cubicBezTo>
                <a:cubicBezTo>
                  <a:pt x="5892771" y="4916291"/>
                  <a:pt x="5864882" y="4886737"/>
                  <a:pt x="5841644" y="4864113"/>
                </a:cubicBezTo>
                <a:cubicBezTo>
                  <a:pt x="5811050" y="4834223"/>
                  <a:pt x="5780120" y="4804502"/>
                  <a:pt x="5768205" y="4762842"/>
                </a:cubicBezTo>
                <a:cubicBezTo>
                  <a:pt x="5766685" y="4757583"/>
                  <a:pt x="5772261" y="4752573"/>
                  <a:pt x="5777331" y="4755161"/>
                </a:cubicBezTo>
                <a:cubicBezTo>
                  <a:pt x="5819670" y="4776784"/>
                  <a:pt x="5849501" y="4814855"/>
                  <a:pt x="5885587" y="4844993"/>
                </a:cubicBezTo>
                <a:cubicBezTo>
                  <a:pt x="5914995" y="4869622"/>
                  <a:pt x="5957081" y="4889744"/>
                  <a:pt x="5978801" y="4921467"/>
                </a:cubicBezTo>
                <a:cubicBezTo>
                  <a:pt x="5996377" y="4916459"/>
                  <a:pt x="6013786" y="4910615"/>
                  <a:pt x="6031278" y="4905105"/>
                </a:cubicBezTo>
                <a:cubicBezTo>
                  <a:pt x="5987165" y="4869790"/>
                  <a:pt x="5948631" y="4829130"/>
                  <a:pt x="5905531" y="4792479"/>
                </a:cubicBezTo>
                <a:cubicBezTo>
                  <a:pt x="5866149" y="4759085"/>
                  <a:pt x="5828966" y="4715255"/>
                  <a:pt x="5808854" y="4667500"/>
                </a:cubicBezTo>
                <a:cubicBezTo>
                  <a:pt x="5805050" y="4658399"/>
                  <a:pt x="5814853" y="4644874"/>
                  <a:pt x="5824908" y="4652473"/>
                </a:cubicBezTo>
                <a:cubicBezTo>
                  <a:pt x="5868094" y="4685282"/>
                  <a:pt x="5902150" y="4728528"/>
                  <a:pt x="5936631" y="4768686"/>
                </a:cubicBezTo>
                <a:cubicBezTo>
                  <a:pt x="5977363" y="4816108"/>
                  <a:pt x="6033645" y="4850419"/>
                  <a:pt x="6083335" y="4888492"/>
                </a:cubicBezTo>
                <a:cubicBezTo>
                  <a:pt x="6103365" y="4881645"/>
                  <a:pt x="6123309" y="4874047"/>
                  <a:pt x="6143167" y="4866616"/>
                </a:cubicBezTo>
                <a:cubicBezTo>
                  <a:pt x="6118490" y="4853258"/>
                  <a:pt x="6094575" y="4828213"/>
                  <a:pt x="6078521" y="4815021"/>
                </a:cubicBezTo>
                <a:cubicBezTo>
                  <a:pt x="6050717" y="4792145"/>
                  <a:pt x="5984884" y="4749985"/>
                  <a:pt x="5991137" y="4709410"/>
                </a:cubicBezTo>
                <a:cubicBezTo>
                  <a:pt x="5991560" y="4706405"/>
                  <a:pt x="5994350" y="4704485"/>
                  <a:pt x="5997222" y="4704067"/>
                </a:cubicBezTo>
                <a:cubicBezTo>
                  <a:pt x="6032716" y="4698891"/>
                  <a:pt x="6073786" y="4751405"/>
                  <a:pt x="6099899" y="4772109"/>
                </a:cubicBezTo>
                <a:cubicBezTo>
                  <a:pt x="6120097" y="4788139"/>
                  <a:pt x="6140295" y="4803835"/>
                  <a:pt x="6161253" y="4818779"/>
                </a:cubicBezTo>
                <a:cubicBezTo>
                  <a:pt x="6175535" y="4829048"/>
                  <a:pt x="6186944" y="4834975"/>
                  <a:pt x="6191928" y="4847833"/>
                </a:cubicBezTo>
                <a:cubicBezTo>
                  <a:pt x="6215085" y="4838565"/>
                  <a:pt x="6237901" y="4828129"/>
                  <a:pt x="6260888" y="4818277"/>
                </a:cubicBezTo>
                <a:cubicBezTo>
                  <a:pt x="6243394" y="4810095"/>
                  <a:pt x="6226578" y="4799410"/>
                  <a:pt x="6212972" y="4791478"/>
                </a:cubicBezTo>
                <a:cubicBezTo>
                  <a:pt x="6181281" y="4772945"/>
                  <a:pt x="6138182" y="4747898"/>
                  <a:pt x="6122378" y="4713835"/>
                </a:cubicBezTo>
                <a:cubicBezTo>
                  <a:pt x="6118660" y="4705736"/>
                  <a:pt x="6128125" y="4696469"/>
                  <a:pt x="6136239" y="4698641"/>
                </a:cubicBezTo>
                <a:cubicBezTo>
                  <a:pt x="6157112" y="4704234"/>
                  <a:pt x="6173590" y="4717926"/>
                  <a:pt x="6192097" y="4728863"/>
                </a:cubicBezTo>
                <a:cubicBezTo>
                  <a:pt x="6209929" y="4739465"/>
                  <a:pt x="6228351" y="4749401"/>
                  <a:pt x="6247028" y="4758584"/>
                </a:cubicBezTo>
                <a:cubicBezTo>
                  <a:pt x="6268917" y="4769355"/>
                  <a:pt x="6301620" y="4775949"/>
                  <a:pt x="6320888" y="4792563"/>
                </a:cubicBezTo>
                <a:cubicBezTo>
                  <a:pt x="6334325" y="4786469"/>
                  <a:pt x="6347592" y="4780041"/>
                  <a:pt x="6360945" y="4773862"/>
                </a:cubicBezTo>
                <a:cubicBezTo>
                  <a:pt x="6326296" y="4758082"/>
                  <a:pt x="6290297" y="4736542"/>
                  <a:pt x="6269169" y="4707908"/>
                </a:cubicBezTo>
                <a:cubicBezTo>
                  <a:pt x="6258520" y="4693465"/>
                  <a:pt x="6275845" y="4676182"/>
                  <a:pt x="6291141" y="4682612"/>
                </a:cubicBezTo>
                <a:cubicBezTo>
                  <a:pt x="6313030" y="4691794"/>
                  <a:pt x="6332297" y="4706988"/>
                  <a:pt x="6353424" y="4718009"/>
                </a:cubicBezTo>
                <a:cubicBezTo>
                  <a:pt x="6371001" y="4727193"/>
                  <a:pt x="6389341" y="4734372"/>
                  <a:pt x="6407510" y="4742304"/>
                </a:cubicBezTo>
                <a:cubicBezTo>
                  <a:pt x="6411059" y="4743808"/>
                  <a:pt x="6413509" y="4746062"/>
                  <a:pt x="6415369" y="4748565"/>
                </a:cubicBezTo>
                <a:cubicBezTo>
                  <a:pt x="6432270" y="4740551"/>
                  <a:pt x="6449087" y="4731953"/>
                  <a:pt x="6465905" y="4723687"/>
                </a:cubicBezTo>
                <a:cubicBezTo>
                  <a:pt x="6450610" y="4717008"/>
                  <a:pt x="6435482" y="4709911"/>
                  <a:pt x="6420778" y="4702481"/>
                </a:cubicBezTo>
                <a:cubicBezTo>
                  <a:pt x="6406495" y="4695301"/>
                  <a:pt x="6387903" y="4687703"/>
                  <a:pt x="6386974" y="4670004"/>
                </a:cubicBezTo>
                <a:cubicBezTo>
                  <a:pt x="6384945" y="4628928"/>
                  <a:pt x="6492863" y="4684949"/>
                  <a:pt x="6508835" y="4693131"/>
                </a:cubicBezTo>
                <a:cubicBezTo>
                  <a:pt x="6511792" y="4694633"/>
                  <a:pt x="6514075" y="4696721"/>
                  <a:pt x="6515848" y="4699057"/>
                </a:cubicBezTo>
                <a:cubicBezTo>
                  <a:pt x="6524468" y="4694801"/>
                  <a:pt x="6533089" y="4690376"/>
                  <a:pt x="6541708" y="4686117"/>
                </a:cubicBezTo>
                <a:cubicBezTo>
                  <a:pt x="6530131" y="4679105"/>
                  <a:pt x="6519652" y="4670171"/>
                  <a:pt x="6512469" y="4659819"/>
                </a:cubicBezTo>
                <a:cubicBezTo>
                  <a:pt x="6505963" y="4650468"/>
                  <a:pt x="6512637" y="4639533"/>
                  <a:pt x="6523708" y="4639698"/>
                </a:cubicBezTo>
                <a:cubicBezTo>
                  <a:pt x="6545089" y="4640031"/>
                  <a:pt x="6568837" y="4650301"/>
                  <a:pt x="6584892" y="4664494"/>
                </a:cubicBezTo>
                <a:cubicBezTo>
                  <a:pt x="6633907" y="4639949"/>
                  <a:pt x="6682923" y="4615404"/>
                  <a:pt x="6732191" y="4590440"/>
                </a:cubicBezTo>
                <a:cubicBezTo>
                  <a:pt x="6553541" y="4627008"/>
                  <a:pt x="6373537" y="4634355"/>
                  <a:pt x="6193703" y="4623251"/>
                </a:cubicBezTo>
                <a:cubicBezTo>
                  <a:pt x="6186858" y="4625673"/>
                  <a:pt x="6179760" y="4626924"/>
                  <a:pt x="6172662" y="4626340"/>
                </a:cubicBezTo>
                <a:cubicBezTo>
                  <a:pt x="6168183" y="4626006"/>
                  <a:pt x="6164210" y="4624087"/>
                  <a:pt x="6161589" y="4621082"/>
                </a:cubicBezTo>
                <a:cubicBezTo>
                  <a:pt x="5956236" y="4605970"/>
                  <a:pt x="5751301" y="4567650"/>
                  <a:pt x="5548906" y="4521230"/>
                </a:cubicBezTo>
                <a:cubicBezTo>
                  <a:pt x="5235211" y="4449348"/>
                  <a:pt x="4833121" y="4382808"/>
                  <a:pt x="4583653" y="4157642"/>
                </a:cubicBezTo>
                <a:close/>
                <a:moveTo>
                  <a:pt x="7017344" y="3219549"/>
                </a:moveTo>
                <a:cubicBezTo>
                  <a:pt x="7021422" y="3215824"/>
                  <a:pt x="7027379" y="3214196"/>
                  <a:pt x="7032534" y="3217243"/>
                </a:cubicBezTo>
                <a:cubicBezTo>
                  <a:pt x="7049942" y="3227512"/>
                  <a:pt x="7065322" y="3241120"/>
                  <a:pt x="7081296" y="3253392"/>
                </a:cubicBezTo>
                <a:cubicBezTo>
                  <a:pt x="7094309" y="3263412"/>
                  <a:pt x="7105802" y="3271678"/>
                  <a:pt x="7111801" y="3287539"/>
                </a:cubicBezTo>
                <a:cubicBezTo>
                  <a:pt x="7114592" y="3295054"/>
                  <a:pt x="7108421" y="3302067"/>
                  <a:pt x="7101154" y="3302985"/>
                </a:cubicBezTo>
                <a:cubicBezTo>
                  <a:pt x="7064901" y="3307326"/>
                  <a:pt x="7026533" y="3263996"/>
                  <a:pt x="7013433" y="3234441"/>
                </a:cubicBezTo>
                <a:cubicBezTo>
                  <a:pt x="7011068" y="3229098"/>
                  <a:pt x="7013266" y="3223275"/>
                  <a:pt x="7017344" y="3219549"/>
                </a:cubicBezTo>
                <a:close/>
                <a:moveTo>
                  <a:pt x="6788769" y="3301159"/>
                </a:moveTo>
                <a:cubicBezTo>
                  <a:pt x="6791811" y="3298519"/>
                  <a:pt x="6796248" y="3297434"/>
                  <a:pt x="6801403" y="3298477"/>
                </a:cubicBezTo>
                <a:cubicBezTo>
                  <a:pt x="6821093" y="3302484"/>
                  <a:pt x="6847712" y="3321019"/>
                  <a:pt x="6852192" y="3341222"/>
                </a:cubicBezTo>
                <a:cubicBezTo>
                  <a:pt x="6853375" y="3346565"/>
                  <a:pt x="6849656" y="3352242"/>
                  <a:pt x="6844841" y="3354497"/>
                </a:cubicBezTo>
                <a:cubicBezTo>
                  <a:pt x="6819573" y="3366101"/>
                  <a:pt x="6786530" y="3338218"/>
                  <a:pt x="6784501" y="3313170"/>
                </a:cubicBezTo>
                <a:cubicBezTo>
                  <a:pt x="6784077" y="3307994"/>
                  <a:pt x="6785726" y="3303799"/>
                  <a:pt x="6788769" y="3301159"/>
                </a:cubicBezTo>
                <a:close/>
                <a:moveTo>
                  <a:pt x="7088193" y="3177973"/>
                </a:moveTo>
                <a:cubicBezTo>
                  <a:pt x="7091096" y="3175083"/>
                  <a:pt x="7095491" y="3173455"/>
                  <a:pt x="7099547" y="3174165"/>
                </a:cubicBezTo>
                <a:cubicBezTo>
                  <a:pt x="7122111" y="3178005"/>
                  <a:pt x="7140872" y="3192616"/>
                  <a:pt x="7158534" y="3206139"/>
                </a:cubicBezTo>
                <a:cubicBezTo>
                  <a:pt x="7174253" y="3218079"/>
                  <a:pt x="7186168" y="3229684"/>
                  <a:pt x="7190647" y="3249388"/>
                </a:cubicBezTo>
                <a:cubicBezTo>
                  <a:pt x="7192084" y="3255565"/>
                  <a:pt x="7186929" y="3260490"/>
                  <a:pt x="7181013" y="3260574"/>
                </a:cubicBezTo>
                <a:cubicBezTo>
                  <a:pt x="7144844" y="3260909"/>
                  <a:pt x="7099885" y="3221419"/>
                  <a:pt x="7085772" y="3189359"/>
                </a:cubicBezTo>
                <a:cubicBezTo>
                  <a:pt x="7083872" y="3185018"/>
                  <a:pt x="7085288" y="3180864"/>
                  <a:pt x="7088193" y="3177973"/>
                </a:cubicBezTo>
                <a:close/>
                <a:moveTo>
                  <a:pt x="6580497" y="3358265"/>
                </a:moveTo>
                <a:cubicBezTo>
                  <a:pt x="6583286" y="3355957"/>
                  <a:pt x="6587131" y="3354788"/>
                  <a:pt x="6590807" y="3355330"/>
                </a:cubicBezTo>
                <a:cubicBezTo>
                  <a:pt x="6615230" y="3358837"/>
                  <a:pt x="6635850" y="3385722"/>
                  <a:pt x="6644301" y="3407177"/>
                </a:cubicBezTo>
                <a:cubicBezTo>
                  <a:pt x="6648357" y="3417445"/>
                  <a:pt x="6636778" y="3425545"/>
                  <a:pt x="6627567" y="3421871"/>
                </a:cubicBezTo>
                <a:cubicBezTo>
                  <a:pt x="6605596" y="3413104"/>
                  <a:pt x="6579820" y="3392316"/>
                  <a:pt x="6576526" y="3368022"/>
                </a:cubicBezTo>
                <a:cubicBezTo>
                  <a:pt x="6575977" y="3364014"/>
                  <a:pt x="6577709" y="3360570"/>
                  <a:pt x="6580497" y="3358265"/>
                </a:cubicBezTo>
                <a:close/>
                <a:moveTo>
                  <a:pt x="2027361" y="5106141"/>
                </a:moveTo>
                <a:cubicBezTo>
                  <a:pt x="2032093" y="5099879"/>
                  <a:pt x="2042150" y="5103553"/>
                  <a:pt x="2044346" y="5109982"/>
                </a:cubicBezTo>
                <a:cubicBezTo>
                  <a:pt x="2048234" y="5121336"/>
                  <a:pt x="2045700" y="5131354"/>
                  <a:pt x="2043586" y="5143127"/>
                </a:cubicBezTo>
                <a:cubicBezTo>
                  <a:pt x="2040629" y="5160157"/>
                  <a:pt x="2015530" y="5152727"/>
                  <a:pt x="2017644" y="5136280"/>
                </a:cubicBezTo>
                <a:cubicBezTo>
                  <a:pt x="2019163" y="5124593"/>
                  <a:pt x="2020177" y="5115827"/>
                  <a:pt x="2027361" y="5106141"/>
                </a:cubicBezTo>
                <a:close/>
                <a:moveTo>
                  <a:pt x="2110856" y="5064649"/>
                </a:moveTo>
                <a:cubicBezTo>
                  <a:pt x="2120743" y="5082849"/>
                  <a:pt x="2129955" y="5101299"/>
                  <a:pt x="2139166" y="5119751"/>
                </a:cubicBezTo>
                <a:cubicBezTo>
                  <a:pt x="2140605" y="5119082"/>
                  <a:pt x="2142294" y="5118832"/>
                  <a:pt x="2144237" y="5119165"/>
                </a:cubicBezTo>
                <a:cubicBezTo>
                  <a:pt x="2217760" y="5132273"/>
                  <a:pt x="2269900" y="5207579"/>
                  <a:pt x="2328042" y="5247653"/>
                </a:cubicBezTo>
                <a:cubicBezTo>
                  <a:pt x="2372747" y="5278460"/>
                  <a:pt x="2417874" y="5308515"/>
                  <a:pt x="2463087" y="5338487"/>
                </a:cubicBezTo>
                <a:cubicBezTo>
                  <a:pt x="2450917" y="5318200"/>
                  <a:pt x="2438494" y="5297995"/>
                  <a:pt x="2425313" y="5277876"/>
                </a:cubicBezTo>
                <a:cubicBezTo>
                  <a:pt x="2422776" y="5277041"/>
                  <a:pt x="2420494" y="5275288"/>
                  <a:pt x="2418212" y="5273199"/>
                </a:cubicBezTo>
                <a:cubicBezTo>
                  <a:pt x="2354494" y="5221939"/>
                  <a:pt x="2289844" y="5160241"/>
                  <a:pt x="2220127" y="5117579"/>
                </a:cubicBezTo>
                <a:cubicBezTo>
                  <a:pt x="2185731" y="5096540"/>
                  <a:pt x="2147955" y="5081512"/>
                  <a:pt x="2110856" y="5064649"/>
                </a:cubicBezTo>
                <a:close/>
                <a:moveTo>
                  <a:pt x="1887999" y="5149367"/>
                </a:moveTo>
                <a:cubicBezTo>
                  <a:pt x="1893101" y="5149973"/>
                  <a:pt x="1897981" y="5153563"/>
                  <a:pt x="1899586" y="5159407"/>
                </a:cubicBezTo>
                <a:cubicBezTo>
                  <a:pt x="1904234" y="5176020"/>
                  <a:pt x="1900347" y="5193386"/>
                  <a:pt x="1896967" y="5209915"/>
                </a:cubicBezTo>
                <a:cubicBezTo>
                  <a:pt x="1893840" y="5225362"/>
                  <a:pt x="1871360" y="5220853"/>
                  <a:pt x="1870516" y="5206661"/>
                </a:cubicBezTo>
                <a:cubicBezTo>
                  <a:pt x="1869501" y="5189795"/>
                  <a:pt x="1868573" y="5173183"/>
                  <a:pt x="1875080" y="5157236"/>
                </a:cubicBezTo>
                <a:cubicBezTo>
                  <a:pt x="1877572" y="5151142"/>
                  <a:pt x="1882897" y="5148762"/>
                  <a:pt x="1887999" y="5149367"/>
                </a:cubicBezTo>
                <a:close/>
                <a:moveTo>
                  <a:pt x="1741830" y="5202308"/>
                </a:moveTo>
                <a:cubicBezTo>
                  <a:pt x="1746393" y="5201004"/>
                  <a:pt x="1751528" y="5202361"/>
                  <a:pt x="1754231" y="5207663"/>
                </a:cubicBezTo>
                <a:cubicBezTo>
                  <a:pt x="1765640" y="5229870"/>
                  <a:pt x="1769020" y="5249155"/>
                  <a:pt x="1766571" y="5273951"/>
                </a:cubicBezTo>
                <a:cubicBezTo>
                  <a:pt x="1765471" y="5285390"/>
                  <a:pt x="1750851" y="5284722"/>
                  <a:pt x="1746288" y="5276372"/>
                </a:cubicBezTo>
                <a:cubicBezTo>
                  <a:pt x="1735134" y="5255669"/>
                  <a:pt x="1730993" y="5236299"/>
                  <a:pt x="1732851" y="5212922"/>
                </a:cubicBezTo>
                <a:cubicBezTo>
                  <a:pt x="1733273" y="5207579"/>
                  <a:pt x="1737266" y="5203613"/>
                  <a:pt x="1741830" y="5202308"/>
                </a:cubicBezTo>
                <a:close/>
                <a:moveTo>
                  <a:pt x="2654742" y="4825969"/>
                </a:moveTo>
                <a:cubicBezTo>
                  <a:pt x="2658237" y="4824538"/>
                  <a:pt x="2662357" y="4824914"/>
                  <a:pt x="2664892" y="4828296"/>
                </a:cubicBezTo>
                <a:cubicBezTo>
                  <a:pt x="2698442" y="4873045"/>
                  <a:pt x="2708329" y="4931402"/>
                  <a:pt x="2722611" y="4984166"/>
                </a:cubicBezTo>
                <a:cubicBezTo>
                  <a:pt x="2726921" y="5000028"/>
                  <a:pt x="2701061" y="5009129"/>
                  <a:pt x="2694977" y="4993850"/>
                </a:cubicBezTo>
                <a:cubicBezTo>
                  <a:pt x="2675117" y="4943257"/>
                  <a:pt x="2647990" y="4889743"/>
                  <a:pt x="2648328" y="4834474"/>
                </a:cubicBezTo>
                <a:cubicBezTo>
                  <a:pt x="2648371" y="4830633"/>
                  <a:pt x="2651245" y="4827398"/>
                  <a:pt x="2654742" y="4825969"/>
                </a:cubicBezTo>
                <a:close/>
                <a:moveTo>
                  <a:pt x="6657642" y="3283918"/>
                </a:moveTo>
                <a:cubicBezTo>
                  <a:pt x="6661815" y="3281507"/>
                  <a:pt x="6667117" y="3280985"/>
                  <a:pt x="6671089" y="3283782"/>
                </a:cubicBezTo>
                <a:cubicBezTo>
                  <a:pt x="6685879" y="3294218"/>
                  <a:pt x="6694838" y="3304236"/>
                  <a:pt x="6705739" y="3318679"/>
                </a:cubicBezTo>
                <a:cubicBezTo>
                  <a:pt x="6719598" y="3336962"/>
                  <a:pt x="6737176" y="3353158"/>
                  <a:pt x="6748161" y="3373196"/>
                </a:cubicBezTo>
                <a:cubicBezTo>
                  <a:pt x="6754839" y="3385135"/>
                  <a:pt x="6740134" y="3400580"/>
                  <a:pt x="6727627" y="3394903"/>
                </a:cubicBezTo>
                <a:cubicBezTo>
                  <a:pt x="6690612" y="3378038"/>
                  <a:pt x="6655542" y="3335459"/>
                  <a:pt x="6650978" y="3295386"/>
                </a:cubicBezTo>
                <a:cubicBezTo>
                  <a:pt x="6650429" y="3290627"/>
                  <a:pt x="6653472" y="3286328"/>
                  <a:pt x="6657642" y="3283918"/>
                </a:cubicBezTo>
                <a:close/>
                <a:moveTo>
                  <a:pt x="1111377" y="5409795"/>
                </a:moveTo>
                <a:cubicBezTo>
                  <a:pt x="1115222" y="5409200"/>
                  <a:pt x="1119447" y="5410578"/>
                  <a:pt x="1121687" y="5414126"/>
                </a:cubicBezTo>
                <a:cubicBezTo>
                  <a:pt x="1140025" y="5443513"/>
                  <a:pt x="1143321" y="5479497"/>
                  <a:pt x="1152025" y="5512556"/>
                </a:cubicBezTo>
                <a:cubicBezTo>
                  <a:pt x="1160644" y="5545450"/>
                  <a:pt x="1173405" y="5577845"/>
                  <a:pt x="1176785" y="5611740"/>
                </a:cubicBezTo>
                <a:cubicBezTo>
                  <a:pt x="1178053" y="5623846"/>
                  <a:pt x="1160898" y="5626517"/>
                  <a:pt x="1155152" y="5617583"/>
                </a:cubicBezTo>
                <a:cubicBezTo>
                  <a:pt x="1136730" y="5588530"/>
                  <a:pt x="1128362" y="5553382"/>
                  <a:pt x="1119236" y="5520571"/>
                </a:cubicBezTo>
                <a:cubicBezTo>
                  <a:pt x="1109856" y="5487093"/>
                  <a:pt x="1097433" y="5452196"/>
                  <a:pt x="1103349" y="5417299"/>
                </a:cubicBezTo>
                <a:cubicBezTo>
                  <a:pt x="1104067" y="5412957"/>
                  <a:pt x="1107532" y="5410389"/>
                  <a:pt x="1111377" y="5409795"/>
                </a:cubicBezTo>
                <a:close/>
                <a:moveTo>
                  <a:pt x="317507" y="5714263"/>
                </a:moveTo>
                <a:cubicBezTo>
                  <a:pt x="181702" y="6048212"/>
                  <a:pt x="27896" y="6390426"/>
                  <a:pt x="36516" y="6755767"/>
                </a:cubicBezTo>
                <a:cubicBezTo>
                  <a:pt x="36686" y="6763697"/>
                  <a:pt x="37193" y="6771628"/>
                  <a:pt x="37869" y="6779727"/>
                </a:cubicBezTo>
                <a:cubicBezTo>
                  <a:pt x="64996" y="6818799"/>
                  <a:pt x="90096" y="6857119"/>
                  <a:pt x="116124" y="6893853"/>
                </a:cubicBezTo>
                <a:cubicBezTo>
                  <a:pt x="118743" y="6887926"/>
                  <a:pt x="126518" y="6884420"/>
                  <a:pt x="131927" y="6889764"/>
                </a:cubicBezTo>
                <a:cubicBezTo>
                  <a:pt x="151111" y="6908631"/>
                  <a:pt x="164378" y="6933427"/>
                  <a:pt x="180857" y="6954715"/>
                </a:cubicBezTo>
                <a:cubicBezTo>
                  <a:pt x="198350" y="6977257"/>
                  <a:pt x="222943" y="6994623"/>
                  <a:pt x="237731" y="7018918"/>
                </a:cubicBezTo>
                <a:cubicBezTo>
                  <a:pt x="240181" y="7023008"/>
                  <a:pt x="240013" y="7028853"/>
                  <a:pt x="237731" y="7033194"/>
                </a:cubicBezTo>
                <a:cubicBezTo>
                  <a:pt x="255647" y="7048806"/>
                  <a:pt x="274407" y="7063918"/>
                  <a:pt x="295534" y="7077776"/>
                </a:cubicBezTo>
                <a:cubicBezTo>
                  <a:pt x="299168" y="7080197"/>
                  <a:pt x="302887" y="7081868"/>
                  <a:pt x="306605" y="7084205"/>
                </a:cubicBezTo>
                <a:cubicBezTo>
                  <a:pt x="238154" y="7010151"/>
                  <a:pt x="185252" y="6909716"/>
                  <a:pt x="166491" y="6820051"/>
                </a:cubicBezTo>
                <a:cubicBezTo>
                  <a:pt x="164293" y="6809365"/>
                  <a:pt x="179082" y="6806776"/>
                  <a:pt x="183730" y="6815042"/>
                </a:cubicBezTo>
                <a:cubicBezTo>
                  <a:pt x="214830" y="6870311"/>
                  <a:pt x="237393" y="6929920"/>
                  <a:pt x="274154" y="6982099"/>
                </a:cubicBezTo>
                <a:cubicBezTo>
                  <a:pt x="308887" y="7031525"/>
                  <a:pt x="349704" y="7076524"/>
                  <a:pt x="385113" y="7125531"/>
                </a:cubicBezTo>
                <a:cubicBezTo>
                  <a:pt x="396860" y="7130707"/>
                  <a:pt x="408438" y="7136384"/>
                  <a:pt x="420268" y="7140810"/>
                </a:cubicBezTo>
                <a:cubicBezTo>
                  <a:pt x="415114" y="7135299"/>
                  <a:pt x="409874" y="7129705"/>
                  <a:pt x="405142" y="7124446"/>
                </a:cubicBezTo>
                <a:cubicBezTo>
                  <a:pt x="375903" y="7091803"/>
                  <a:pt x="356128" y="7055069"/>
                  <a:pt x="344887" y="7012740"/>
                </a:cubicBezTo>
                <a:cubicBezTo>
                  <a:pt x="342944" y="7005393"/>
                  <a:pt x="353423" y="7002471"/>
                  <a:pt x="357648" y="7007314"/>
                </a:cubicBezTo>
                <a:cubicBezTo>
                  <a:pt x="383338" y="7036367"/>
                  <a:pt x="408354" y="7065921"/>
                  <a:pt x="434043" y="7095058"/>
                </a:cubicBezTo>
                <a:cubicBezTo>
                  <a:pt x="456269" y="7120355"/>
                  <a:pt x="485510" y="7140976"/>
                  <a:pt x="507144" y="7166774"/>
                </a:cubicBezTo>
                <a:cubicBezTo>
                  <a:pt x="515763" y="7168861"/>
                  <a:pt x="524384" y="7171366"/>
                  <a:pt x="533172" y="7173119"/>
                </a:cubicBezTo>
                <a:cubicBezTo>
                  <a:pt x="452044" y="7100234"/>
                  <a:pt x="381142" y="6980430"/>
                  <a:pt x="391199" y="6883920"/>
                </a:cubicBezTo>
                <a:cubicBezTo>
                  <a:pt x="392129" y="6875237"/>
                  <a:pt x="405227" y="6870727"/>
                  <a:pt x="410381" y="6878659"/>
                </a:cubicBezTo>
                <a:cubicBezTo>
                  <a:pt x="443425" y="6929337"/>
                  <a:pt x="457199" y="6990198"/>
                  <a:pt x="488044" y="7042795"/>
                </a:cubicBezTo>
                <a:cubicBezTo>
                  <a:pt x="518636" y="7095058"/>
                  <a:pt x="559539" y="7137804"/>
                  <a:pt x="597822" y="7183805"/>
                </a:cubicBezTo>
                <a:cubicBezTo>
                  <a:pt x="604751" y="7184724"/>
                  <a:pt x="611596" y="7185809"/>
                  <a:pt x="618526" y="7186643"/>
                </a:cubicBezTo>
                <a:cubicBezTo>
                  <a:pt x="597821" y="7168277"/>
                  <a:pt x="580666" y="7143147"/>
                  <a:pt x="567566" y="7122943"/>
                </a:cubicBezTo>
                <a:cubicBezTo>
                  <a:pt x="549145" y="7094557"/>
                  <a:pt x="526665" y="7061162"/>
                  <a:pt x="534270" y="7026264"/>
                </a:cubicBezTo>
                <a:cubicBezTo>
                  <a:pt x="536045" y="7018250"/>
                  <a:pt x="545088" y="7016664"/>
                  <a:pt x="551004" y="7021088"/>
                </a:cubicBezTo>
                <a:cubicBezTo>
                  <a:pt x="575680" y="7039622"/>
                  <a:pt x="585482" y="7072099"/>
                  <a:pt x="601793" y="7097230"/>
                </a:cubicBezTo>
                <a:cubicBezTo>
                  <a:pt x="614553" y="7116931"/>
                  <a:pt x="632215" y="7134715"/>
                  <a:pt x="647934" y="7153249"/>
                </a:cubicBezTo>
                <a:cubicBezTo>
                  <a:pt x="635004" y="7125698"/>
                  <a:pt x="624694" y="7096561"/>
                  <a:pt x="614892" y="7072433"/>
                </a:cubicBezTo>
                <a:cubicBezTo>
                  <a:pt x="588271" y="7007146"/>
                  <a:pt x="559032" y="6940523"/>
                  <a:pt x="536214" y="6873816"/>
                </a:cubicBezTo>
                <a:cubicBezTo>
                  <a:pt x="531988" y="6861210"/>
                  <a:pt x="550497" y="6851108"/>
                  <a:pt x="557595" y="6863047"/>
                </a:cubicBezTo>
                <a:cubicBezTo>
                  <a:pt x="591228" y="6920070"/>
                  <a:pt x="618356" y="6981432"/>
                  <a:pt x="650468" y="7039539"/>
                </a:cubicBezTo>
                <a:cubicBezTo>
                  <a:pt x="679626" y="7092304"/>
                  <a:pt x="694245" y="7149992"/>
                  <a:pt x="732273" y="7196747"/>
                </a:cubicBezTo>
                <a:cubicBezTo>
                  <a:pt x="733794" y="7196829"/>
                  <a:pt x="735315" y="7196996"/>
                  <a:pt x="736921" y="7197080"/>
                </a:cubicBezTo>
                <a:cubicBezTo>
                  <a:pt x="688245" y="7083203"/>
                  <a:pt x="635681" y="6970328"/>
                  <a:pt x="587003" y="6856535"/>
                </a:cubicBezTo>
                <a:cubicBezTo>
                  <a:pt x="358831" y="6804857"/>
                  <a:pt x="132603" y="6630619"/>
                  <a:pt x="85615" y="6396019"/>
                </a:cubicBezTo>
                <a:cubicBezTo>
                  <a:pt x="83926" y="6387670"/>
                  <a:pt x="95926" y="6384581"/>
                  <a:pt x="99561" y="6391762"/>
                </a:cubicBezTo>
                <a:cubicBezTo>
                  <a:pt x="116632" y="6425657"/>
                  <a:pt x="134884" y="6457383"/>
                  <a:pt x="153984" y="6488106"/>
                </a:cubicBezTo>
                <a:cubicBezTo>
                  <a:pt x="143504" y="6451789"/>
                  <a:pt x="138602" y="6415555"/>
                  <a:pt x="142829" y="6383747"/>
                </a:cubicBezTo>
                <a:cubicBezTo>
                  <a:pt x="144182" y="6373561"/>
                  <a:pt x="159562" y="6373060"/>
                  <a:pt x="164041" y="6380992"/>
                </a:cubicBezTo>
                <a:cubicBezTo>
                  <a:pt x="187449" y="6422485"/>
                  <a:pt x="194716" y="6473913"/>
                  <a:pt x="210689" y="6518746"/>
                </a:cubicBezTo>
                <a:cubicBezTo>
                  <a:pt x="221844" y="6549970"/>
                  <a:pt x="234013" y="6580693"/>
                  <a:pt x="245252" y="6611835"/>
                </a:cubicBezTo>
                <a:cubicBezTo>
                  <a:pt x="264689" y="6633457"/>
                  <a:pt x="285225" y="6653827"/>
                  <a:pt x="307028" y="6672696"/>
                </a:cubicBezTo>
                <a:cubicBezTo>
                  <a:pt x="291225" y="6647399"/>
                  <a:pt x="277872" y="6620517"/>
                  <a:pt x="265957" y="6593383"/>
                </a:cubicBezTo>
                <a:cubicBezTo>
                  <a:pt x="250493" y="6558151"/>
                  <a:pt x="232830" y="6522253"/>
                  <a:pt x="238154" y="6483179"/>
                </a:cubicBezTo>
                <a:cubicBezTo>
                  <a:pt x="239253" y="6475082"/>
                  <a:pt x="248633" y="6471492"/>
                  <a:pt x="254550" y="6477503"/>
                </a:cubicBezTo>
                <a:cubicBezTo>
                  <a:pt x="283450" y="6506891"/>
                  <a:pt x="293675" y="6548217"/>
                  <a:pt x="309225" y="6585452"/>
                </a:cubicBezTo>
                <a:cubicBezTo>
                  <a:pt x="326803" y="6627447"/>
                  <a:pt x="347506" y="6668605"/>
                  <a:pt x="359592" y="6712603"/>
                </a:cubicBezTo>
                <a:cubicBezTo>
                  <a:pt x="359676" y="6712937"/>
                  <a:pt x="359423" y="6713187"/>
                  <a:pt x="359508" y="6713522"/>
                </a:cubicBezTo>
                <a:cubicBezTo>
                  <a:pt x="374549" y="6723958"/>
                  <a:pt x="390099" y="6733975"/>
                  <a:pt x="406325" y="6743159"/>
                </a:cubicBezTo>
                <a:cubicBezTo>
                  <a:pt x="374972" y="6690229"/>
                  <a:pt x="341253" y="6628615"/>
                  <a:pt x="344296" y="6571092"/>
                </a:cubicBezTo>
                <a:cubicBezTo>
                  <a:pt x="344719" y="6562326"/>
                  <a:pt x="357987" y="6557567"/>
                  <a:pt x="364156" y="6563747"/>
                </a:cubicBezTo>
                <a:cubicBezTo>
                  <a:pt x="386972" y="6586622"/>
                  <a:pt x="398804" y="6616008"/>
                  <a:pt x="411988" y="6645062"/>
                </a:cubicBezTo>
                <a:cubicBezTo>
                  <a:pt x="429312" y="6683133"/>
                  <a:pt x="448578" y="6720451"/>
                  <a:pt x="468015" y="6757519"/>
                </a:cubicBezTo>
                <a:cubicBezTo>
                  <a:pt x="468692" y="6758688"/>
                  <a:pt x="468608" y="6760024"/>
                  <a:pt x="468862" y="6761276"/>
                </a:cubicBezTo>
                <a:cubicBezTo>
                  <a:pt x="474015" y="6764782"/>
                  <a:pt x="479087" y="6768289"/>
                  <a:pt x="484157" y="6771628"/>
                </a:cubicBezTo>
                <a:cubicBezTo>
                  <a:pt x="492778" y="6777305"/>
                  <a:pt x="501481" y="6782232"/>
                  <a:pt x="506890" y="6789745"/>
                </a:cubicBezTo>
                <a:cubicBezTo>
                  <a:pt x="507988" y="6790164"/>
                  <a:pt x="509003" y="6790665"/>
                  <a:pt x="510186" y="6791081"/>
                </a:cubicBezTo>
                <a:cubicBezTo>
                  <a:pt x="487116" y="6752593"/>
                  <a:pt x="468946" y="6710433"/>
                  <a:pt x="450353" y="6670109"/>
                </a:cubicBezTo>
                <a:cubicBezTo>
                  <a:pt x="429818" y="6625360"/>
                  <a:pt x="404214" y="6578857"/>
                  <a:pt x="401507" y="6529265"/>
                </a:cubicBezTo>
                <a:cubicBezTo>
                  <a:pt x="400663" y="6514905"/>
                  <a:pt x="418496" y="6510899"/>
                  <a:pt x="426691" y="6520917"/>
                </a:cubicBezTo>
                <a:cubicBezTo>
                  <a:pt x="457368" y="6558486"/>
                  <a:pt x="470889" y="6607994"/>
                  <a:pt x="489819" y="6652241"/>
                </a:cubicBezTo>
                <a:cubicBezTo>
                  <a:pt x="511538" y="6703169"/>
                  <a:pt x="539425" y="6753011"/>
                  <a:pt x="556834" y="6805441"/>
                </a:cubicBezTo>
                <a:cubicBezTo>
                  <a:pt x="560215" y="6806360"/>
                  <a:pt x="563425" y="6807445"/>
                  <a:pt x="566891" y="6808280"/>
                </a:cubicBezTo>
                <a:cubicBezTo>
                  <a:pt x="560384" y="6792499"/>
                  <a:pt x="553539" y="6776804"/>
                  <a:pt x="547200" y="6760943"/>
                </a:cubicBezTo>
                <a:cubicBezTo>
                  <a:pt x="501058" y="6645731"/>
                  <a:pt x="462016" y="6528095"/>
                  <a:pt x="429311" y="6408877"/>
                </a:cubicBezTo>
                <a:cubicBezTo>
                  <a:pt x="327732" y="6366799"/>
                  <a:pt x="235365" y="6274797"/>
                  <a:pt x="197843" y="6173609"/>
                </a:cubicBezTo>
                <a:cubicBezTo>
                  <a:pt x="194378" y="6164342"/>
                  <a:pt x="207055" y="6157830"/>
                  <a:pt x="213055" y="6165512"/>
                </a:cubicBezTo>
                <a:cubicBezTo>
                  <a:pt x="225478" y="6181625"/>
                  <a:pt x="238069" y="6197488"/>
                  <a:pt x="250915" y="6213182"/>
                </a:cubicBezTo>
                <a:cubicBezTo>
                  <a:pt x="249477" y="6206754"/>
                  <a:pt x="247956" y="6200242"/>
                  <a:pt x="246352" y="6194064"/>
                </a:cubicBezTo>
                <a:cubicBezTo>
                  <a:pt x="239590" y="6168433"/>
                  <a:pt x="227167" y="6141800"/>
                  <a:pt x="236971" y="6116003"/>
                </a:cubicBezTo>
                <a:cubicBezTo>
                  <a:pt x="239337" y="6109825"/>
                  <a:pt x="248210" y="6107155"/>
                  <a:pt x="253450" y="6111579"/>
                </a:cubicBezTo>
                <a:cubicBezTo>
                  <a:pt x="274915" y="6129780"/>
                  <a:pt x="277535" y="6159918"/>
                  <a:pt x="284379" y="6185966"/>
                </a:cubicBezTo>
                <a:cubicBezTo>
                  <a:pt x="291141" y="6212014"/>
                  <a:pt x="302718" y="6242152"/>
                  <a:pt x="301874" y="6269871"/>
                </a:cubicBezTo>
                <a:cubicBezTo>
                  <a:pt x="308127" y="6276132"/>
                  <a:pt x="314296" y="6282477"/>
                  <a:pt x="320971" y="6288405"/>
                </a:cubicBezTo>
                <a:cubicBezTo>
                  <a:pt x="333057" y="6299258"/>
                  <a:pt x="345733" y="6308525"/>
                  <a:pt x="358578" y="6317624"/>
                </a:cubicBezTo>
                <a:cubicBezTo>
                  <a:pt x="342944" y="6287486"/>
                  <a:pt x="333902" y="6253591"/>
                  <a:pt x="325112" y="6221030"/>
                </a:cubicBezTo>
                <a:cubicBezTo>
                  <a:pt x="310831" y="6168350"/>
                  <a:pt x="297055" y="6113833"/>
                  <a:pt x="306944" y="6059398"/>
                </a:cubicBezTo>
                <a:cubicBezTo>
                  <a:pt x="308887" y="6048713"/>
                  <a:pt x="322577" y="6050966"/>
                  <a:pt x="326043" y="6058982"/>
                </a:cubicBezTo>
                <a:cubicBezTo>
                  <a:pt x="345564" y="6104065"/>
                  <a:pt x="349958" y="6153657"/>
                  <a:pt x="361959" y="6200993"/>
                </a:cubicBezTo>
                <a:cubicBezTo>
                  <a:pt x="373874" y="6247996"/>
                  <a:pt x="396099" y="6293999"/>
                  <a:pt x="399565" y="6342420"/>
                </a:cubicBezTo>
                <a:cubicBezTo>
                  <a:pt x="399565" y="6343089"/>
                  <a:pt x="399226" y="6343590"/>
                  <a:pt x="399142" y="6344174"/>
                </a:cubicBezTo>
                <a:cubicBezTo>
                  <a:pt x="404297" y="6347346"/>
                  <a:pt x="409282" y="6350685"/>
                  <a:pt x="414522" y="6353774"/>
                </a:cubicBezTo>
                <a:cubicBezTo>
                  <a:pt x="389170" y="6254926"/>
                  <a:pt x="368888" y="6154909"/>
                  <a:pt x="353001" y="6054222"/>
                </a:cubicBezTo>
                <a:cubicBezTo>
                  <a:pt x="351565" y="6053972"/>
                  <a:pt x="350296" y="6053972"/>
                  <a:pt x="348860" y="6053305"/>
                </a:cubicBezTo>
                <a:cubicBezTo>
                  <a:pt x="321141" y="6040614"/>
                  <a:pt x="297055" y="6021829"/>
                  <a:pt x="276857" y="5999205"/>
                </a:cubicBezTo>
                <a:cubicBezTo>
                  <a:pt x="260042" y="5980421"/>
                  <a:pt x="238999" y="5954372"/>
                  <a:pt x="239253" y="5928242"/>
                </a:cubicBezTo>
                <a:cubicBezTo>
                  <a:pt x="239336" y="5917554"/>
                  <a:pt x="251422" y="5913964"/>
                  <a:pt x="259027" y="5920060"/>
                </a:cubicBezTo>
                <a:cubicBezTo>
                  <a:pt x="278295" y="5935504"/>
                  <a:pt x="288773" y="5960467"/>
                  <a:pt x="307028" y="5977833"/>
                </a:cubicBezTo>
                <a:cubicBezTo>
                  <a:pt x="318944" y="5989103"/>
                  <a:pt x="332126" y="5997785"/>
                  <a:pt x="345902" y="6005883"/>
                </a:cubicBezTo>
                <a:cubicBezTo>
                  <a:pt x="332128" y="5909205"/>
                  <a:pt x="322239" y="5811943"/>
                  <a:pt x="317507" y="5714263"/>
                </a:cubicBezTo>
                <a:close/>
                <a:moveTo>
                  <a:pt x="5331867" y="3783578"/>
                </a:moveTo>
                <a:cubicBezTo>
                  <a:pt x="5340508" y="3781241"/>
                  <a:pt x="5349508" y="3779863"/>
                  <a:pt x="5358000" y="3778445"/>
                </a:cubicBezTo>
                <a:cubicBezTo>
                  <a:pt x="5382930" y="3774270"/>
                  <a:pt x="5387917" y="3815012"/>
                  <a:pt x="5362733" y="3816849"/>
                </a:cubicBezTo>
                <a:cubicBezTo>
                  <a:pt x="5345239" y="3818184"/>
                  <a:pt x="5325972" y="3819436"/>
                  <a:pt x="5309577" y="3812257"/>
                </a:cubicBezTo>
                <a:cubicBezTo>
                  <a:pt x="5302141" y="3809000"/>
                  <a:pt x="5301889" y="3799067"/>
                  <a:pt x="5307886" y="3794475"/>
                </a:cubicBezTo>
                <a:cubicBezTo>
                  <a:pt x="5314944" y="3789214"/>
                  <a:pt x="5323226" y="3785916"/>
                  <a:pt x="5331867" y="3783578"/>
                </a:cubicBezTo>
                <a:close/>
                <a:moveTo>
                  <a:pt x="1988033" y="5044267"/>
                </a:moveTo>
                <a:cubicBezTo>
                  <a:pt x="1991276" y="5042692"/>
                  <a:pt x="1995163" y="5042733"/>
                  <a:pt x="1998544" y="5045530"/>
                </a:cubicBezTo>
                <a:cubicBezTo>
                  <a:pt x="2013923" y="5058304"/>
                  <a:pt x="2018150" y="5073165"/>
                  <a:pt x="2022122" y="5092282"/>
                </a:cubicBezTo>
                <a:cubicBezTo>
                  <a:pt x="2025925" y="5110816"/>
                  <a:pt x="1998881" y="5115826"/>
                  <a:pt x="1991361" y="5100632"/>
                </a:cubicBezTo>
                <a:cubicBezTo>
                  <a:pt x="1983163" y="5084185"/>
                  <a:pt x="1977501" y="5070911"/>
                  <a:pt x="1981388" y="5052710"/>
                </a:cubicBezTo>
                <a:cubicBezTo>
                  <a:pt x="1982191" y="5049037"/>
                  <a:pt x="1984790" y="5045843"/>
                  <a:pt x="1988033" y="5044267"/>
                </a:cubicBezTo>
                <a:close/>
                <a:moveTo>
                  <a:pt x="1166730" y="5353431"/>
                </a:moveTo>
                <a:cubicBezTo>
                  <a:pt x="1172393" y="5347671"/>
                  <a:pt x="1184139" y="5351428"/>
                  <a:pt x="1183716" y="5360026"/>
                </a:cubicBezTo>
                <a:cubicBezTo>
                  <a:pt x="1182364" y="5385908"/>
                  <a:pt x="1179828" y="5411372"/>
                  <a:pt x="1186505" y="5436751"/>
                </a:cubicBezTo>
                <a:cubicBezTo>
                  <a:pt x="1189885" y="5449693"/>
                  <a:pt x="1173068" y="5457957"/>
                  <a:pt x="1165125" y="5446853"/>
                </a:cubicBezTo>
                <a:cubicBezTo>
                  <a:pt x="1144926" y="5418468"/>
                  <a:pt x="1140955" y="5379563"/>
                  <a:pt x="1166730" y="5353431"/>
                </a:cubicBezTo>
                <a:close/>
                <a:moveTo>
                  <a:pt x="1929196" y="5048985"/>
                </a:moveTo>
                <a:cubicBezTo>
                  <a:pt x="1933199" y="5049893"/>
                  <a:pt x="1936813" y="5052920"/>
                  <a:pt x="1938037" y="5057386"/>
                </a:cubicBezTo>
                <a:cubicBezTo>
                  <a:pt x="1942348" y="5074084"/>
                  <a:pt x="1935925" y="5090864"/>
                  <a:pt x="1930854" y="5106892"/>
                </a:cubicBezTo>
                <a:cubicBezTo>
                  <a:pt x="1926291" y="5121170"/>
                  <a:pt x="1907108" y="5112070"/>
                  <a:pt x="1907615" y="5099880"/>
                </a:cubicBezTo>
                <a:cubicBezTo>
                  <a:pt x="1908290" y="5083684"/>
                  <a:pt x="1908460" y="5066902"/>
                  <a:pt x="1918009" y="5053294"/>
                </a:cubicBezTo>
                <a:cubicBezTo>
                  <a:pt x="1920797" y="5049287"/>
                  <a:pt x="1925192" y="5048077"/>
                  <a:pt x="1929196" y="5048985"/>
                </a:cubicBezTo>
                <a:close/>
                <a:moveTo>
                  <a:pt x="340663" y="5657408"/>
                </a:moveTo>
                <a:cubicBezTo>
                  <a:pt x="339394" y="5660664"/>
                  <a:pt x="338126" y="5663920"/>
                  <a:pt x="336776" y="5667176"/>
                </a:cubicBezTo>
                <a:cubicBezTo>
                  <a:pt x="366015" y="5979501"/>
                  <a:pt x="431763" y="6280639"/>
                  <a:pt x="533002" y="6573597"/>
                </a:cubicBezTo>
                <a:cubicBezTo>
                  <a:pt x="525567" y="6545294"/>
                  <a:pt x="519566" y="6515574"/>
                  <a:pt x="528186" y="6489274"/>
                </a:cubicBezTo>
                <a:cubicBezTo>
                  <a:pt x="530722" y="6481593"/>
                  <a:pt x="541962" y="6480591"/>
                  <a:pt x="546610" y="6486769"/>
                </a:cubicBezTo>
                <a:cubicBezTo>
                  <a:pt x="570526" y="6518579"/>
                  <a:pt x="568666" y="6566500"/>
                  <a:pt x="573398" y="6604570"/>
                </a:cubicBezTo>
                <a:cubicBezTo>
                  <a:pt x="575003" y="6617845"/>
                  <a:pt x="558525" y="6624692"/>
                  <a:pt x="548976" y="6619431"/>
                </a:cubicBezTo>
                <a:cubicBezTo>
                  <a:pt x="552102" y="6628365"/>
                  <a:pt x="554976" y="6637298"/>
                  <a:pt x="558271" y="6646148"/>
                </a:cubicBezTo>
                <a:cubicBezTo>
                  <a:pt x="558355" y="6645981"/>
                  <a:pt x="558355" y="6645730"/>
                  <a:pt x="558439" y="6645563"/>
                </a:cubicBezTo>
                <a:cubicBezTo>
                  <a:pt x="561652" y="6638551"/>
                  <a:pt x="571371" y="6636213"/>
                  <a:pt x="577370" y="6641306"/>
                </a:cubicBezTo>
                <a:cubicBezTo>
                  <a:pt x="592243" y="6653912"/>
                  <a:pt x="594862" y="6671110"/>
                  <a:pt x="598665" y="6689394"/>
                </a:cubicBezTo>
                <a:cubicBezTo>
                  <a:pt x="600778" y="6699830"/>
                  <a:pt x="602891" y="6709932"/>
                  <a:pt x="603990" y="6720117"/>
                </a:cubicBezTo>
                <a:cubicBezTo>
                  <a:pt x="606441" y="6716694"/>
                  <a:pt x="608977" y="6713354"/>
                  <a:pt x="611426" y="6710015"/>
                </a:cubicBezTo>
                <a:cubicBezTo>
                  <a:pt x="600442" y="6683133"/>
                  <a:pt x="600694" y="6651574"/>
                  <a:pt x="597738" y="6622938"/>
                </a:cubicBezTo>
                <a:cubicBezTo>
                  <a:pt x="595285" y="6598893"/>
                  <a:pt x="588187" y="6573347"/>
                  <a:pt x="601876" y="6551973"/>
                </a:cubicBezTo>
                <a:cubicBezTo>
                  <a:pt x="606356" y="6545043"/>
                  <a:pt x="616835" y="6543292"/>
                  <a:pt x="622751" y="6549637"/>
                </a:cubicBezTo>
                <a:cubicBezTo>
                  <a:pt x="641342" y="6569757"/>
                  <a:pt x="638300" y="6599228"/>
                  <a:pt x="640328" y="6625108"/>
                </a:cubicBezTo>
                <a:cubicBezTo>
                  <a:pt x="641342" y="6638466"/>
                  <a:pt x="643034" y="6652158"/>
                  <a:pt x="643879" y="6665767"/>
                </a:cubicBezTo>
                <a:cubicBezTo>
                  <a:pt x="648863" y="6658921"/>
                  <a:pt x="653682" y="6651991"/>
                  <a:pt x="658497" y="6645146"/>
                </a:cubicBezTo>
                <a:cubicBezTo>
                  <a:pt x="653427" y="6622437"/>
                  <a:pt x="649709" y="6600062"/>
                  <a:pt x="646497" y="6576854"/>
                </a:cubicBezTo>
                <a:cubicBezTo>
                  <a:pt x="642610" y="6548884"/>
                  <a:pt x="634160" y="6521751"/>
                  <a:pt x="638638" y="6493533"/>
                </a:cubicBezTo>
                <a:cubicBezTo>
                  <a:pt x="640074" y="6484181"/>
                  <a:pt x="655117" y="6480759"/>
                  <a:pt x="660864" y="6488106"/>
                </a:cubicBezTo>
                <a:cubicBezTo>
                  <a:pt x="683682" y="6517160"/>
                  <a:pt x="690019" y="6560906"/>
                  <a:pt x="687484" y="6601315"/>
                </a:cubicBezTo>
                <a:cubicBezTo>
                  <a:pt x="691710" y="6594301"/>
                  <a:pt x="695343" y="6587038"/>
                  <a:pt x="699230" y="6579859"/>
                </a:cubicBezTo>
                <a:cubicBezTo>
                  <a:pt x="693991" y="6565082"/>
                  <a:pt x="697625" y="6547883"/>
                  <a:pt x="696780" y="6532354"/>
                </a:cubicBezTo>
                <a:cubicBezTo>
                  <a:pt x="695935" y="6516742"/>
                  <a:pt x="692554" y="6502299"/>
                  <a:pt x="697118" y="6487021"/>
                </a:cubicBezTo>
                <a:cubicBezTo>
                  <a:pt x="699738" y="6478422"/>
                  <a:pt x="709962" y="6476167"/>
                  <a:pt x="716555" y="6481927"/>
                </a:cubicBezTo>
                <a:cubicBezTo>
                  <a:pt x="721878" y="6486686"/>
                  <a:pt x="726189" y="6494117"/>
                  <a:pt x="729400" y="6502800"/>
                </a:cubicBezTo>
                <a:cubicBezTo>
                  <a:pt x="745710" y="6440936"/>
                  <a:pt x="747822" y="6377486"/>
                  <a:pt x="763626" y="6315705"/>
                </a:cubicBezTo>
                <a:cubicBezTo>
                  <a:pt x="765908" y="6306604"/>
                  <a:pt x="780191" y="6307022"/>
                  <a:pt x="782049" y="6316206"/>
                </a:cubicBezTo>
                <a:cubicBezTo>
                  <a:pt x="796500" y="6388757"/>
                  <a:pt x="771570" y="6468486"/>
                  <a:pt x="746808" y="6536613"/>
                </a:cubicBezTo>
                <a:cubicBezTo>
                  <a:pt x="714019" y="6626611"/>
                  <a:pt x="682582" y="6713772"/>
                  <a:pt x="608299" y="6776388"/>
                </a:cubicBezTo>
                <a:cubicBezTo>
                  <a:pt x="625794" y="6819132"/>
                  <a:pt x="643624" y="6861794"/>
                  <a:pt x="662723" y="6904207"/>
                </a:cubicBezTo>
                <a:cubicBezTo>
                  <a:pt x="673963" y="6929169"/>
                  <a:pt x="685288" y="6954299"/>
                  <a:pt x="696612" y="6979344"/>
                </a:cubicBezTo>
                <a:cubicBezTo>
                  <a:pt x="693907" y="6964986"/>
                  <a:pt x="693061" y="6950626"/>
                  <a:pt x="697118" y="6936850"/>
                </a:cubicBezTo>
                <a:cubicBezTo>
                  <a:pt x="697879" y="6934262"/>
                  <a:pt x="699991" y="6932926"/>
                  <a:pt x="702189" y="6932258"/>
                </a:cubicBezTo>
                <a:cubicBezTo>
                  <a:pt x="699062" y="6932258"/>
                  <a:pt x="696019" y="6931090"/>
                  <a:pt x="694836" y="6927165"/>
                </a:cubicBezTo>
                <a:cubicBezTo>
                  <a:pt x="692133" y="6917898"/>
                  <a:pt x="683343" y="6908297"/>
                  <a:pt x="679709" y="6898530"/>
                </a:cubicBezTo>
                <a:cubicBezTo>
                  <a:pt x="677089" y="6891433"/>
                  <a:pt x="675484" y="6883919"/>
                  <a:pt x="673457" y="6876572"/>
                </a:cubicBezTo>
                <a:cubicBezTo>
                  <a:pt x="668893" y="6859958"/>
                  <a:pt x="664329" y="6845181"/>
                  <a:pt x="670159" y="6828484"/>
                </a:cubicBezTo>
                <a:cubicBezTo>
                  <a:pt x="671934" y="6823308"/>
                  <a:pt x="679625" y="6822138"/>
                  <a:pt x="683427" y="6825561"/>
                </a:cubicBezTo>
                <a:cubicBezTo>
                  <a:pt x="695680" y="6836581"/>
                  <a:pt x="699146" y="6849355"/>
                  <a:pt x="703119" y="6864800"/>
                </a:cubicBezTo>
                <a:cubicBezTo>
                  <a:pt x="705146" y="6872899"/>
                  <a:pt x="707682" y="6880997"/>
                  <a:pt x="709203" y="6889263"/>
                </a:cubicBezTo>
                <a:cubicBezTo>
                  <a:pt x="711146" y="6899698"/>
                  <a:pt x="708189" y="6912805"/>
                  <a:pt x="710556" y="6922490"/>
                </a:cubicBezTo>
                <a:cubicBezTo>
                  <a:pt x="711823" y="6927500"/>
                  <a:pt x="708612" y="6931173"/>
                  <a:pt x="704809" y="6932341"/>
                </a:cubicBezTo>
                <a:cubicBezTo>
                  <a:pt x="706668" y="6932509"/>
                  <a:pt x="708696" y="6932508"/>
                  <a:pt x="710133" y="6933927"/>
                </a:cubicBezTo>
                <a:cubicBezTo>
                  <a:pt x="731598" y="6954883"/>
                  <a:pt x="736330" y="6988362"/>
                  <a:pt x="743091" y="7016330"/>
                </a:cubicBezTo>
                <a:cubicBezTo>
                  <a:pt x="748245" y="7037619"/>
                  <a:pt x="755090" y="7060578"/>
                  <a:pt x="747654" y="7081784"/>
                </a:cubicBezTo>
                <a:cubicBezTo>
                  <a:pt x="747063" y="7083453"/>
                  <a:pt x="745626" y="7084288"/>
                  <a:pt x="744275" y="7085040"/>
                </a:cubicBezTo>
                <a:cubicBezTo>
                  <a:pt x="745033" y="7086710"/>
                  <a:pt x="745794" y="7088296"/>
                  <a:pt x="746471" y="7089882"/>
                </a:cubicBezTo>
                <a:cubicBezTo>
                  <a:pt x="751119" y="7090466"/>
                  <a:pt x="755428" y="7092805"/>
                  <a:pt x="758387" y="7098064"/>
                </a:cubicBezTo>
                <a:cubicBezTo>
                  <a:pt x="763288" y="7106662"/>
                  <a:pt x="767345" y="7115680"/>
                  <a:pt x="772077" y="7124361"/>
                </a:cubicBezTo>
                <a:cubicBezTo>
                  <a:pt x="767344" y="7101153"/>
                  <a:pt x="768358" y="7076942"/>
                  <a:pt x="764217" y="7053481"/>
                </a:cubicBezTo>
                <a:cubicBezTo>
                  <a:pt x="760330" y="7031941"/>
                  <a:pt x="753062" y="7011405"/>
                  <a:pt x="758640" y="6989613"/>
                </a:cubicBezTo>
                <a:cubicBezTo>
                  <a:pt x="760837" y="6981097"/>
                  <a:pt x="771485" y="6977174"/>
                  <a:pt x="778331" y="6983435"/>
                </a:cubicBezTo>
                <a:cubicBezTo>
                  <a:pt x="800809" y="7003890"/>
                  <a:pt x="802755" y="7036784"/>
                  <a:pt x="804443" y="7065336"/>
                </a:cubicBezTo>
                <a:cubicBezTo>
                  <a:pt x="804527" y="7065837"/>
                  <a:pt x="804527" y="7066423"/>
                  <a:pt x="804527" y="7067007"/>
                </a:cubicBezTo>
                <a:cubicBezTo>
                  <a:pt x="806809" y="7064669"/>
                  <a:pt x="809514" y="7062916"/>
                  <a:pt x="812049" y="7060911"/>
                </a:cubicBezTo>
                <a:cubicBezTo>
                  <a:pt x="806809" y="7039622"/>
                  <a:pt x="805034" y="7017416"/>
                  <a:pt x="802332" y="6995542"/>
                </a:cubicBezTo>
                <a:cubicBezTo>
                  <a:pt x="798443" y="6964568"/>
                  <a:pt x="791513" y="6939104"/>
                  <a:pt x="806809" y="6911136"/>
                </a:cubicBezTo>
                <a:cubicBezTo>
                  <a:pt x="810107" y="6905124"/>
                  <a:pt x="817290" y="6905459"/>
                  <a:pt x="821345" y="6910301"/>
                </a:cubicBezTo>
                <a:cubicBezTo>
                  <a:pt x="842303" y="6935347"/>
                  <a:pt x="839768" y="6965570"/>
                  <a:pt x="841966" y="6996795"/>
                </a:cubicBezTo>
                <a:cubicBezTo>
                  <a:pt x="842387" y="7002471"/>
                  <a:pt x="842810" y="7008148"/>
                  <a:pt x="843318" y="7013826"/>
                </a:cubicBezTo>
                <a:cubicBezTo>
                  <a:pt x="849232" y="7003389"/>
                  <a:pt x="854641" y="6992536"/>
                  <a:pt x="859966" y="6981598"/>
                </a:cubicBezTo>
                <a:cubicBezTo>
                  <a:pt x="856332" y="6948371"/>
                  <a:pt x="859966" y="6914393"/>
                  <a:pt x="856669" y="6880996"/>
                </a:cubicBezTo>
                <a:cubicBezTo>
                  <a:pt x="854557" y="6859707"/>
                  <a:pt x="848303" y="6840756"/>
                  <a:pt x="855994" y="6820553"/>
                </a:cubicBezTo>
                <a:cubicBezTo>
                  <a:pt x="858952" y="6812704"/>
                  <a:pt x="869008" y="6810199"/>
                  <a:pt x="875008" y="6816544"/>
                </a:cubicBezTo>
                <a:cubicBezTo>
                  <a:pt x="890473" y="6832991"/>
                  <a:pt x="893262" y="6857204"/>
                  <a:pt x="894360" y="6880162"/>
                </a:cubicBezTo>
                <a:cubicBezTo>
                  <a:pt x="901374" y="6853864"/>
                  <a:pt x="908558" y="6827732"/>
                  <a:pt x="919122" y="6802770"/>
                </a:cubicBezTo>
                <a:cubicBezTo>
                  <a:pt x="924023" y="6791164"/>
                  <a:pt x="946248" y="6786406"/>
                  <a:pt x="948277" y="6803020"/>
                </a:cubicBezTo>
                <a:cubicBezTo>
                  <a:pt x="961544" y="6909633"/>
                  <a:pt x="891571" y="7056988"/>
                  <a:pt x="806725" y="7137970"/>
                </a:cubicBezTo>
                <a:cubicBezTo>
                  <a:pt x="802669" y="7149158"/>
                  <a:pt x="799034" y="7160512"/>
                  <a:pt x="795993" y="7171950"/>
                </a:cubicBezTo>
                <a:cubicBezTo>
                  <a:pt x="841880" y="7263702"/>
                  <a:pt x="880248" y="7359796"/>
                  <a:pt x="912783" y="7457977"/>
                </a:cubicBezTo>
                <a:cubicBezTo>
                  <a:pt x="912699" y="7450797"/>
                  <a:pt x="912614" y="7443534"/>
                  <a:pt x="912107" y="7436354"/>
                </a:cubicBezTo>
                <a:cubicBezTo>
                  <a:pt x="909065" y="7395361"/>
                  <a:pt x="899261" y="7355205"/>
                  <a:pt x="896219" y="7314295"/>
                </a:cubicBezTo>
                <a:cubicBezTo>
                  <a:pt x="895544" y="7304694"/>
                  <a:pt x="909319" y="7297349"/>
                  <a:pt x="915234" y="7306864"/>
                </a:cubicBezTo>
                <a:cubicBezTo>
                  <a:pt x="949122" y="7361466"/>
                  <a:pt x="965009" y="7449712"/>
                  <a:pt x="945911" y="7516502"/>
                </a:cubicBezTo>
                <a:cubicBezTo>
                  <a:pt x="951488" y="7509155"/>
                  <a:pt x="956560" y="7501557"/>
                  <a:pt x="961966" y="7494210"/>
                </a:cubicBezTo>
                <a:cubicBezTo>
                  <a:pt x="962221" y="7478598"/>
                  <a:pt x="964334" y="7462736"/>
                  <a:pt x="965179" y="7447290"/>
                </a:cubicBezTo>
                <a:cubicBezTo>
                  <a:pt x="966194" y="7428089"/>
                  <a:pt x="968306" y="7407551"/>
                  <a:pt x="976587" y="7390018"/>
                </a:cubicBezTo>
                <a:cubicBezTo>
                  <a:pt x="979460" y="7383840"/>
                  <a:pt x="986812" y="7383339"/>
                  <a:pt x="990530" y="7389100"/>
                </a:cubicBezTo>
                <a:cubicBezTo>
                  <a:pt x="996783" y="7398784"/>
                  <a:pt x="1000165" y="7411224"/>
                  <a:pt x="1002278" y="7424415"/>
                </a:cubicBezTo>
                <a:cubicBezTo>
                  <a:pt x="999656" y="7382003"/>
                  <a:pt x="1003630" y="7338924"/>
                  <a:pt x="1001855" y="7296513"/>
                </a:cubicBezTo>
                <a:cubicBezTo>
                  <a:pt x="1000080" y="7254936"/>
                  <a:pt x="990363" y="7211105"/>
                  <a:pt x="999405" y="7170196"/>
                </a:cubicBezTo>
                <a:cubicBezTo>
                  <a:pt x="1002024" y="7158342"/>
                  <a:pt x="1017996" y="7156589"/>
                  <a:pt x="1022897" y="7167776"/>
                </a:cubicBezTo>
                <a:cubicBezTo>
                  <a:pt x="1043179" y="7213694"/>
                  <a:pt x="1038701" y="7269880"/>
                  <a:pt x="1039122" y="7319305"/>
                </a:cubicBezTo>
                <a:cubicBezTo>
                  <a:pt x="1039292" y="7330243"/>
                  <a:pt x="1039208" y="7341679"/>
                  <a:pt x="1039292" y="7353033"/>
                </a:cubicBezTo>
                <a:cubicBezTo>
                  <a:pt x="1043095" y="7331828"/>
                  <a:pt x="1046813" y="7310622"/>
                  <a:pt x="1049517" y="7289250"/>
                </a:cubicBezTo>
                <a:cubicBezTo>
                  <a:pt x="1054672" y="7249091"/>
                  <a:pt x="1049349" y="7206013"/>
                  <a:pt x="1061602" y="7167275"/>
                </a:cubicBezTo>
                <a:cubicBezTo>
                  <a:pt x="1064476" y="7158257"/>
                  <a:pt x="1078081" y="7157674"/>
                  <a:pt x="1082053" y="7166106"/>
                </a:cubicBezTo>
                <a:cubicBezTo>
                  <a:pt x="1096335" y="7196662"/>
                  <a:pt x="1096250" y="7233647"/>
                  <a:pt x="1091855" y="7268878"/>
                </a:cubicBezTo>
                <a:cubicBezTo>
                  <a:pt x="1095152" y="7261365"/>
                  <a:pt x="1097941" y="7253684"/>
                  <a:pt x="1101068" y="7246087"/>
                </a:cubicBezTo>
                <a:cubicBezTo>
                  <a:pt x="1109011" y="7196244"/>
                  <a:pt x="1107237" y="7144566"/>
                  <a:pt x="1120758" y="7096478"/>
                </a:cubicBezTo>
                <a:cubicBezTo>
                  <a:pt x="1122955" y="7088629"/>
                  <a:pt x="1133940" y="7086126"/>
                  <a:pt x="1137490" y="7094724"/>
                </a:cubicBezTo>
                <a:cubicBezTo>
                  <a:pt x="1140533" y="7102071"/>
                  <a:pt x="1142730" y="7109668"/>
                  <a:pt x="1144421" y="7117433"/>
                </a:cubicBezTo>
                <a:cubicBezTo>
                  <a:pt x="1148138" y="7103240"/>
                  <a:pt x="1150589" y="7088880"/>
                  <a:pt x="1153715" y="7074605"/>
                </a:cubicBezTo>
                <a:cubicBezTo>
                  <a:pt x="1151012" y="7006896"/>
                  <a:pt x="1141715" y="6938436"/>
                  <a:pt x="1146533" y="6870895"/>
                </a:cubicBezTo>
                <a:cubicBezTo>
                  <a:pt x="1147209" y="6861545"/>
                  <a:pt x="1159040" y="6860376"/>
                  <a:pt x="1162336" y="6868723"/>
                </a:cubicBezTo>
                <a:cubicBezTo>
                  <a:pt x="1167829" y="6882667"/>
                  <a:pt x="1171801" y="6897110"/>
                  <a:pt x="1175097" y="6911720"/>
                </a:cubicBezTo>
                <a:cubicBezTo>
                  <a:pt x="1182280" y="6749755"/>
                  <a:pt x="1148646" y="6584952"/>
                  <a:pt x="1064475" y="6428079"/>
                </a:cubicBezTo>
                <a:cubicBezTo>
                  <a:pt x="1004051" y="6315455"/>
                  <a:pt x="918530" y="6225872"/>
                  <a:pt x="825655" y="6143303"/>
                </a:cubicBezTo>
                <a:cubicBezTo>
                  <a:pt x="822275" y="6152237"/>
                  <a:pt x="818049" y="6161087"/>
                  <a:pt x="815175" y="6169352"/>
                </a:cubicBezTo>
                <a:cubicBezTo>
                  <a:pt x="806134" y="6195233"/>
                  <a:pt x="800134" y="6227042"/>
                  <a:pt x="779345" y="6246328"/>
                </a:cubicBezTo>
                <a:cubicBezTo>
                  <a:pt x="773260" y="6252005"/>
                  <a:pt x="762949" y="6247412"/>
                  <a:pt x="761683" y="6239815"/>
                </a:cubicBezTo>
                <a:cubicBezTo>
                  <a:pt x="757795" y="6216856"/>
                  <a:pt x="767767" y="6194314"/>
                  <a:pt x="774697" y="6172607"/>
                </a:cubicBezTo>
                <a:cubicBezTo>
                  <a:pt x="780443" y="6154491"/>
                  <a:pt x="785852" y="6136208"/>
                  <a:pt x="792020" y="6118258"/>
                </a:cubicBezTo>
                <a:cubicBezTo>
                  <a:pt x="792443" y="6117005"/>
                  <a:pt x="792950" y="6116171"/>
                  <a:pt x="793373" y="6115084"/>
                </a:cubicBezTo>
                <a:cubicBezTo>
                  <a:pt x="784077" y="6107154"/>
                  <a:pt x="774781" y="6099139"/>
                  <a:pt x="765401" y="6091207"/>
                </a:cubicBezTo>
                <a:cubicBezTo>
                  <a:pt x="764133" y="6093962"/>
                  <a:pt x="762781" y="6096550"/>
                  <a:pt x="761261" y="6099056"/>
                </a:cubicBezTo>
                <a:cubicBezTo>
                  <a:pt x="760838" y="6112831"/>
                  <a:pt x="752894" y="6126941"/>
                  <a:pt x="747992" y="6139713"/>
                </a:cubicBezTo>
                <a:cubicBezTo>
                  <a:pt x="739626" y="6161586"/>
                  <a:pt x="731175" y="6181708"/>
                  <a:pt x="718751" y="6201662"/>
                </a:cubicBezTo>
                <a:cubicBezTo>
                  <a:pt x="713259" y="6210511"/>
                  <a:pt x="696441" y="6206254"/>
                  <a:pt x="698133" y="6195149"/>
                </a:cubicBezTo>
                <a:cubicBezTo>
                  <a:pt x="701259" y="6174027"/>
                  <a:pt x="706921" y="6154491"/>
                  <a:pt x="714104" y="6134454"/>
                </a:cubicBezTo>
                <a:cubicBezTo>
                  <a:pt x="717823" y="6124186"/>
                  <a:pt x="720696" y="6111912"/>
                  <a:pt x="725512" y="6101143"/>
                </a:cubicBezTo>
                <a:cubicBezTo>
                  <a:pt x="724838" y="6089120"/>
                  <a:pt x="727119" y="6075178"/>
                  <a:pt x="732358" y="6063574"/>
                </a:cubicBezTo>
                <a:cubicBezTo>
                  <a:pt x="720610" y="6053806"/>
                  <a:pt x="708865" y="6044038"/>
                  <a:pt x="697034" y="6034268"/>
                </a:cubicBezTo>
                <a:cubicBezTo>
                  <a:pt x="696527" y="6057813"/>
                  <a:pt x="687146" y="6083026"/>
                  <a:pt x="681061" y="6104231"/>
                </a:cubicBezTo>
                <a:cubicBezTo>
                  <a:pt x="672188" y="6135539"/>
                  <a:pt x="663569" y="6173526"/>
                  <a:pt x="641174" y="6198155"/>
                </a:cubicBezTo>
                <a:cubicBezTo>
                  <a:pt x="635174" y="6204667"/>
                  <a:pt x="624779" y="6200659"/>
                  <a:pt x="625286" y="6191726"/>
                </a:cubicBezTo>
                <a:cubicBezTo>
                  <a:pt x="627230" y="6159918"/>
                  <a:pt x="643370" y="6128443"/>
                  <a:pt x="650976" y="6097385"/>
                </a:cubicBezTo>
                <a:cubicBezTo>
                  <a:pt x="657653" y="6070336"/>
                  <a:pt x="657568" y="6037610"/>
                  <a:pt x="671174" y="6012981"/>
                </a:cubicBezTo>
                <a:cubicBezTo>
                  <a:pt x="664329" y="6007386"/>
                  <a:pt x="657568" y="6001710"/>
                  <a:pt x="650808" y="5996033"/>
                </a:cubicBezTo>
                <a:cubicBezTo>
                  <a:pt x="648526" y="6005633"/>
                  <a:pt x="645316" y="6015068"/>
                  <a:pt x="643033" y="6023248"/>
                </a:cubicBezTo>
                <a:cubicBezTo>
                  <a:pt x="633314" y="6058230"/>
                  <a:pt x="621821" y="6093211"/>
                  <a:pt x="597230" y="6120929"/>
                </a:cubicBezTo>
                <a:cubicBezTo>
                  <a:pt x="589455" y="6129695"/>
                  <a:pt x="573061" y="6124269"/>
                  <a:pt x="575173" y="6111662"/>
                </a:cubicBezTo>
                <a:cubicBezTo>
                  <a:pt x="580496" y="6079602"/>
                  <a:pt x="592835" y="6049965"/>
                  <a:pt x="601285" y="6018740"/>
                </a:cubicBezTo>
                <a:cubicBezTo>
                  <a:pt x="605257" y="6004131"/>
                  <a:pt x="606187" y="5981172"/>
                  <a:pt x="613708" y="5964808"/>
                </a:cubicBezTo>
                <a:cubicBezTo>
                  <a:pt x="600187" y="5953287"/>
                  <a:pt x="586835" y="5941682"/>
                  <a:pt x="573568" y="5929994"/>
                </a:cubicBezTo>
                <a:cubicBezTo>
                  <a:pt x="573229" y="5932917"/>
                  <a:pt x="572891" y="5935755"/>
                  <a:pt x="572384" y="5938259"/>
                </a:cubicBezTo>
                <a:cubicBezTo>
                  <a:pt x="567652" y="5962137"/>
                  <a:pt x="562919" y="5992193"/>
                  <a:pt x="549398" y="6012646"/>
                </a:cubicBezTo>
                <a:cubicBezTo>
                  <a:pt x="542806" y="6022581"/>
                  <a:pt x="524129" y="6022414"/>
                  <a:pt x="521763" y="6008805"/>
                </a:cubicBezTo>
                <a:cubicBezTo>
                  <a:pt x="519397" y="5994863"/>
                  <a:pt x="522101" y="5921561"/>
                  <a:pt x="544158" y="5903278"/>
                </a:cubicBezTo>
                <a:cubicBezTo>
                  <a:pt x="532158" y="5892174"/>
                  <a:pt x="520665" y="5880652"/>
                  <a:pt x="509002" y="5869299"/>
                </a:cubicBezTo>
                <a:cubicBezTo>
                  <a:pt x="508242" y="5872722"/>
                  <a:pt x="507397" y="5876228"/>
                  <a:pt x="506637" y="5879818"/>
                </a:cubicBezTo>
                <a:cubicBezTo>
                  <a:pt x="502159" y="5900439"/>
                  <a:pt x="499286" y="5922062"/>
                  <a:pt x="484749" y="5938259"/>
                </a:cubicBezTo>
                <a:cubicBezTo>
                  <a:pt x="477566" y="5946274"/>
                  <a:pt x="465734" y="5940597"/>
                  <a:pt x="462693" y="5932165"/>
                </a:cubicBezTo>
                <a:cubicBezTo>
                  <a:pt x="455339" y="5912045"/>
                  <a:pt x="462101" y="5889336"/>
                  <a:pt x="465650" y="5868964"/>
                </a:cubicBezTo>
                <a:cubicBezTo>
                  <a:pt x="467762" y="5856858"/>
                  <a:pt x="469114" y="5845087"/>
                  <a:pt x="476214" y="5836238"/>
                </a:cubicBezTo>
                <a:cubicBezTo>
                  <a:pt x="465396" y="5824883"/>
                  <a:pt x="454919" y="5813279"/>
                  <a:pt x="444607" y="5801506"/>
                </a:cubicBezTo>
                <a:cubicBezTo>
                  <a:pt x="441397" y="5819956"/>
                  <a:pt x="436241" y="5838492"/>
                  <a:pt x="427114" y="5853603"/>
                </a:cubicBezTo>
                <a:cubicBezTo>
                  <a:pt x="416635" y="5870802"/>
                  <a:pt x="392634" y="5860366"/>
                  <a:pt x="395339" y="5841664"/>
                </a:cubicBezTo>
                <a:cubicBezTo>
                  <a:pt x="398804" y="5817787"/>
                  <a:pt x="405565" y="5794744"/>
                  <a:pt x="408438" y="5770533"/>
                </a:cubicBezTo>
                <a:cubicBezTo>
                  <a:pt x="408861" y="5767610"/>
                  <a:pt x="410043" y="5764689"/>
                  <a:pt x="411648" y="5762018"/>
                </a:cubicBezTo>
                <a:cubicBezTo>
                  <a:pt x="407171" y="5756423"/>
                  <a:pt x="403199" y="5750412"/>
                  <a:pt x="398888" y="5744735"/>
                </a:cubicBezTo>
                <a:cubicBezTo>
                  <a:pt x="396945" y="5748325"/>
                  <a:pt x="395001" y="5751832"/>
                  <a:pt x="393058" y="5754920"/>
                </a:cubicBezTo>
                <a:cubicBezTo>
                  <a:pt x="389254" y="5761015"/>
                  <a:pt x="379874" y="5763103"/>
                  <a:pt x="375396" y="5756005"/>
                </a:cubicBezTo>
                <a:cubicBezTo>
                  <a:pt x="367451" y="5743400"/>
                  <a:pt x="366438" y="5724031"/>
                  <a:pt x="373705" y="5710505"/>
                </a:cubicBezTo>
                <a:cubicBezTo>
                  <a:pt x="362042" y="5693392"/>
                  <a:pt x="350973" y="5675775"/>
                  <a:pt x="340663" y="5657408"/>
                </a:cubicBezTo>
                <a:close/>
                <a:moveTo>
                  <a:pt x="7101871" y="3033123"/>
                </a:moveTo>
                <a:cubicBezTo>
                  <a:pt x="7115181" y="3025995"/>
                  <a:pt x="7129592" y="3021882"/>
                  <a:pt x="7144253" y="3024888"/>
                </a:cubicBezTo>
                <a:cubicBezTo>
                  <a:pt x="7150759" y="3026224"/>
                  <a:pt x="7153802" y="3033404"/>
                  <a:pt x="7151013" y="3039164"/>
                </a:cubicBezTo>
                <a:cubicBezTo>
                  <a:pt x="7138252" y="3065379"/>
                  <a:pt x="7102591" y="3074147"/>
                  <a:pt x="7076140" y="3079155"/>
                </a:cubicBezTo>
                <a:cubicBezTo>
                  <a:pt x="7066166" y="3081075"/>
                  <a:pt x="7058393" y="3066214"/>
                  <a:pt x="7066083" y="3059452"/>
                </a:cubicBezTo>
                <a:cubicBezTo>
                  <a:pt x="7076350" y="3050393"/>
                  <a:pt x="7088561" y="3040250"/>
                  <a:pt x="7101871" y="3033123"/>
                </a:cubicBezTo>
                <a:close/>
                <a:moveTo>
                  <a:pt x="2683950" y="4723196"/>
                </a:moveTo>
                <a:cubicBezTo>
                  <a:pt x="2687457" y="4721244"/>
                  <a:pt x="2692106" y="4721307"/>
                  <a:pt x="2695570" y="4724689"/>
                </a:cubicBezTo>
                <a:cubicBezTo>
                  <a:pt x="2737824" y="4765764"/>
                  <a:pt x="2751345" y="4828798"/>
                  <a:pt x="2757261" y="4885234"/>
                </a:cubicBezTo>
                <a:cubicBezTo>
                  <a:pt x="2758612" y="4898509"/>
                  <a:pt x="2737570" y="4902349"/>
                  <a:pt x="2734022" y="4889575"/>
                </a:cubicBezTo>
                <a:cubicBezTo>
                  <a:pt x="2719317" y="4836394"/>
                  <a:pt x="2691851" y="4787137"/>
                  <a:pt x="2679175" y="4733788"/>
                </a:cubicBezTo>
                <a:cubicBezTo>
                  <a:pt x="2678077" y="4729113"/>
                  <a:pt x="2680443" y="4725148"/>
                  <a:pt x="2683950" y="4723196"/>
                </a:cubicBezTo>
                <a:close/>
                <a:moveTo>
                  <a:pt x="7333164" y="2912130"/>
                </a:moveTo>
                <a:cubicBezTo>
                  <a:pt x="7340566" y="2909875"/>
                  <a:pt x="7348235" y="2908590"/>
                  <a:pt x="7356284" y="2908757"/>
                </a:cubicBezTo>
                <a:cubicBezTo>
                  <a:pt x="7364482" y="2908925"/>
                  <a:pt x="7373438" y="2917358"/>
                  <a:pt x="7368115" y="2925872"/>
                </a:cubicBezTo>
                <a:cubicBezTo>
                  <a:pt x="7350622" y="2953673"/>
                  <a:pt x="7319606" y="2962857"/>
                  <a:pt x="7290959" y="2977635"/>
                </a:cubicBezTo>
                <a:cubicBezTo>
                  <a:pt x="7255211" y="2996002"/>
                  <a:pt x="7219802" y="3015204"/>
                  <a:pt x="7184225" y="3033988"/>
                </a:cubicBezTo>
                <a:cubicBezTo>
                  <a:pt x="7163520" y="3044925"/>
                  <a:pt x="7148900" y="3012449"/>
                  <a:pt x="7169182" y="3001345"/>
                </a:cubicBezTo>
                <a:cubicBezTo>
                  <a:pt x="7203071" y="2982812"/>
                  <a:pt x="7237042" y="2964528"/>
                  <a:pt x="7270762" y="2945742"/>
                </a:cubicBezTo>
                <a:cubicBezTo>
                  <a:pt x="7291171" y="2934409"/>
                  <a:pt x="7310960" y="2918896"/>
                  <a:pt x="7333164" y="2912130"/>
                </a:cubicBezTo>
                <a:close/>
                <a:moveTo>
                  <a:pt x="1498225" y="5151308"/>
                </a:moveTo>
                <a:cubicBezTo>
                  <a:pt x="1502059" y="5150786"/>
                  <a:pt x="1506285" y="5152019"/>
                  <a:pt x="1508820" y="5154815"/>
                </a:cubicBezTo>
                <a:cubicBezTo>
                  <a:pt x="1515328" y="5162162"/>
                  <a:pt x="1515244" y="5162829"/>
                  <a:pt x="1518370" y="5173099"/>
                </a:cubicBezTo>
                <a:cubicBezTo>
                  <a:pt x="1523693" y="5190630"/>
                  <a:pt x="1493694" y="5196642"/>
                  <a:pt x="1489721" y="5178274"/>
                </a:cubicBezTo>
                <a:cubicBezTo>
                  <a:pt x="1487608" y="5168924"/>
                  <a:pt x="1487778" y="5168005"/>
                  <a:pt x="1489974" y="5158321"/>
                </a:cubicBezTo>
                <a:cubicBezTo>
                  <a:pt x="1490947" y="5154105"/>
                  <a:pt x="1494390" y="5151830"/>
                  <a:pt x="1498225" y="5151308"/>
                </a:cubicBezTo>
                <a:close/>
                <a:moveTo>
                  <a:pt x="4922615" y="3807916"/>
                </a:moveTo>
                <a:cubicBezTo>
                  <a:pt x="4916784" y="3810586"/>
                  <a:pt x="4910699" y="3813008"/>
                  <a:pt x="4904953" y="3815847"/>
                </a:cubicBezTo>
                <a:cubicBezTo>
                  <a:pt x="4921602" y="3815011"/>
                  <a:pt x="4938333" y="3818518"/>
                  <a:pt x="4945602" y="3832544"/>
                </a:cubicBezTo>
                <a:cubicBezTo>
                  <a:pt x="4948981" y="3838973"/>
                  <a:pt x="4947883" y="3847989"/>
                  <a:pt x="4939685" y="3850494"/>
                </a:cubicBezTo>
                <a:cubicBezTo>
                  <a:pt x="4920080" y="3856505"/>
                  <a:pt x="4897093" y="3845818"/>
                  <a:pt x="4876137" y="3848240"/>
                </a:cubicBezTo>
                <a:cubicBezTo>
                  <a:pt x="4868529" y="3849157"/>
                  <a:pt x="4864558" y="3844232"/>
                  <a:pt x="4863627" y="3838554"/>
                </a:cubicBezTo>
                <a:cubicBezTo>
                  <a:pt x="4855516" y="3843230"/>
                  <a:pt x="4846980" y="3847405"/>
                  <a:pt x="4839037" y="3852414"/>
                </a:cubicBezTo>
                <a:cubicBezTo>
                  <a:pt x="4849007" y="3854250"/>
                  <a:pt x="4858895" y="3856588"/>
                  <a:pt x="4868615" y="3859426"/>
                </a:cubicBezTo>
                <a:cubicBezTo>
                  <a:pt x="4887966" y="3865188"/>
                  <a:pt x="4912305" y="3869945"/>
                  <a:pt x="4922362" y="3889148"/>
                </a:cubicBezTo>
                <a:cubicBezTo>
                  <a:pt x="4926333" y="3896662"/>
                  <a:pt x="4923882" y="3906431"/>
                  <a:pt x="4914925" y="3909102"/>
                </a:cubicBezTo>
                <a:cubicBezTo>
                  <a:pt x="4905375" y="3912023"/>
                  <a:pt x="4896586" y="3911189"/>
                  <a:pt x="4887883" y="3908934"/>
                </a:cubicBezTo>
                <a:cubicBezTo>
                  <a:pt x="4892783" y="3911857"/>
                  <a:pt x="4897263" y="3915280"/>
                  <a:pt x="4901065" y="3919538"/>
                </a:cubicBezTo>
                <a:cubicBezTo>
                  <a:pt x="4907574" y="3926884"/>
                  <a:pt x="4905545" y="3938823"/>
                  <a:pt x="4895318" y="3941745"/>
                </a:cubicBezTo>
                <a:cubicBezTo>
                  <a:pt x="4870136" y="3948925"/>
                  <a:pt x="4843938" y="3937236"/>
                  <a:pt x="4819685" y="3930223"/>
                </a:cubicBezTo>
                <a:cubicBezTo>
                  <a:pt x="4798641" y="3924130"/>
                  <a:pt x="4777514" y="3918035"/>
                  <a:pt x="4756472" y="3911940"/>
                </a:cubicBezTo>
                <a:cubicBezTo>
                  <a:pt x="4750641" y="3916700"/>
                  <a:pt x="4744641" y="3921292"/>
                  <a:pt x="4738979" y="3926300"/>
                </a:cubicBezTo>
                <a:cubicBezTo>
                  <a:pt x="4779543" y="3933397"/>
                  <a:pt x="4820698" y="3944834"/>
                  <a:pt x="4849177" y="3971049"/>
                </a:cubicBezTo>
                <a:cubicBezTo>
                  <a:pt x="4856529" y="3977812"/>
                  <a:pt x="4852979" y="3991420"/>
                  <a:pt x="4842247" y="3991921"/>
                </a:cubicBezTo>
                <a:cubicBezTo>
                  <a:pt x="4812163" y="3993423"/>
                  <a:pt x="4786387" y="3984825"/>
                  <a:pt x="4757570" y="3977728"/>
                </a:cubicBezTo>
                <a:cubicBezTo>
                  <a:pt x="4737288" y="3972719"/>
                  <a:pt x="4716753" y="3969547"/>
                  <a:pt x="4696217" y="3966374"/>
                </a:cubicBezTo>
                <a:cubicBezTo>
                  <a:pt x="4687006" y="3975640"/>
                  <a:pt x="4677626" y="3984741"/>
                  <a:pt x="4668837" y="3994425"/>
                </a:cubicBezTo>
                <a:cubicBezTo>
                  <a:pt x="4681261" y="3994926"/>
                  <a:pt x="4693767" y="3996429"/>
                  <a:pt x="4705597" y="3998433"/>
                </a:cubicBezTo>
                <a:cubicBezTo>
                  <a:pt x="4732302" y="4002942"/>
                  <a:pt x="4766782" y="4008869"/>
                  <a:pt x="4782415" y="4032829"/>
                </a:cubicBezTo>
                <a:cubicBezTo>
                  <a:pt x="4788246" y="4041846"/>
                  <a:pt x="4785035" y="4053785"/>
                  <a:pt x="4773457" y="4055956"/>
                </a:cubicBezTo>
                <a:cubicBezTo>
                  <a:pt x="4748527" y="4060631"/>
                  <a:pt x="4725036" y="4049194"/>
                  <a:pt x="4701035" y="4043517"/>
                </a:cubicBezTo>
                <a:cubicBezTo>
                  <a:pt x="4680330" y="4038589"/>
                  <a:pt x="4658443" y="4036419"/>
                  <a:pt x="4637822" y="4030743"/>
                </a:cubicBezTo>
                <a:cubicBezTo>
                  <a:pt x="4628019" y="4042848"/>
                  <a:pt x="4617963" y="4054703"/>
                  <a:pt x="4608667" y="4067309"/>
                </a:cubicBezTo>
                <a:cubicBezTo>
                  <a:pt x="4624132" y="4069314"/>
                  <a:pt x="4639512" y="4072903"/>
                  <a:pt x="4654217" y="4076160"/>
                </a:cubicBezTo>
                <a:cubicBezTo>
                  <a:pt x="4678048" y="4081503"/>
                  <a:pt x="4702640" y="4086930"/>
                  <a:pt x="4716753" y="4108135"/>
                </a:cubicBezTo>
                <a:cubicBezTo>
                  <a:pt x="4722585" y="4116902"/>
                  <a:pt x="4715400" y="4126670"/>
                  <a:pt x="4707034" y="4129591"/>
                </a:cubicBezTo>
                <a:cubicBezTo>
                  <a:pt x="4687174" y="4136438"/>
                  <a:pt x="4666809" y="4128422"/>
                  <a:pt x="4647456" y="4122913"/>
                </a:cubicBezTo>
                <a:cubicBezTo>
                  <a:pt x="4626161" y="4116818"/>
                  <a:pt x="4603091" y="4113228"/>
                  <a:pt x="4581877" y="4105714"/>
                </a:cubicBezTo>
                <a:cubicBezTo>
                  <a:pt x="4581032" y="4106967"/>
                  <a:pt x="4580189" y="4108219"/>
                  <a:pt x="4578921" y="4109387"/>
                </a:cubicBezTo>
                <a:cubicBezTo>
                  <a:pt x="4628020" y="4141614"/>
                  <a:pt x="4676865" y="4171502"/>
                  <a:pt x="4726216" y="4199470"/>
                </a:cubicBezTo>
                <a:cubicBezTo>
                  <a:pt x="4735176" y="4186613"/>
                  <a:pt x="4744472" y="4173673"/>
                  <a:pt x="4754022" y="4160732"/>
                </a:cubicBezTo>
                <a:cubicBezTo>
                  <a:pt x="4749120" y="4160065"/>
                  <a:pt x="4744302" y="4159396"/>
                  <a:pt x="4739486" y="4158729"/>
                </a:cubicBezTo>
                <a:cubicBezTo>
                  <a:pt x="4728161" y="4160065"/>
                  <a:pt x="4720386" y="4143533"/>
                  <a:pt x="4729092" y="4136103"/>
                </a:cubicBezTo>
                <a:cubicBezTo>
                  <a:pt x="4742273" y="4124749"/>
                  <a:pt x="4758162" y="4122995"/>
                  <a:pt x="4773712" y="4131511"/>
                </a:cubicBezTo>
                <a:cubicBezTo>
                  <a:pt x="4774303" y="4131846"/>
                  <a:pt x="4774641" y="4132347"/>
                  <a:pt x="4775148" y="4132680"/>
                </a:cubicBezTo>
                <a:cubicBezTo>
                  <a:pt x="4787825" y="4116234"/>
                  <a:pt x="4801092" y="4100037"/>
                  <a:pt x="4814698" y="4083924"/>
                </a:cubicBezTo>
                <a:cubicBezTo>
                  <a:pt x="4806670" y="4080584"/>
                  <a:pt x="4798894" y="4076744"/>
                  <a:pt x="4791543" y="4071818"/>
                </a:cubicBezTo>
                <a:cubicBezTo>
                  <a:pt x="4780979" y="4064721"/>
                  <a:pt x="4783937" y="4047107"/>
                  <a:pt x="4798050" y="4047022"/>
                </a:cubicBezTo>
                <a:cubicBezTo>
                  <a:pt x="4813092" y="4046939"/>
                  <a:pt x="4827037" y="4049527"/>
                  <a:pt x="4841403" y="4053200"/>
                </a:cubicBezTo>
                <a:cubicBezTo>
                  <a:pt x="4849431" y="4044268"/>
                  <a:pt x="4857967" y="4035668"/>
                  <a:pt x="4866247" y="4026985"/>
                </a:cubicBezTo>
                <a:cubicBezTo>
                  <a:pt x="4863036" y="4023897"/>
                  <a:pt x="4859994" y="4020557"/>
                  <a:pt x="4856867" y="4016967"/>
                </a:cubicBezTo>
                <a:cubicBezTo>
                  <a:pt x="4850022" y="4009120"/>
                  <a:pt x="4857374" y="3994760"/>
                  <a:pt x="4868108" y="3996847"/>
                </a:cubicBezTo>
                <a:cubicBezTo>
                  <a:pt x="4875713" y="3998266"/>
                  <a:pt x="4883234" y="3999851"/>
                  <a:pt x="4889572" y="4002774"/>
                </a:cubicBezTo>
                <a:cubicBezTo>
                  <a:pt x="4902080" y="3990501"/>
                  <a:pt x="4914925" y="3978564"/>
                  <a:pt x="4927939" y="3966875"/>
                </a:cubicBezTo>
                <a:cubicBezTo>
                  <a:pt x="4921602" y="3963535"/>
                  <a:pt x="4917037" y="3956856"/>
                  <a:pt x="4918305" y="3949008"/>
                </a:cubicBezTo>
                <a:cubicBezTo>
                  <a:pt x="4921009" y="3933230"/>
                  <a:pt x="4940531" y="3930474"/>
                  <a:pt x="4950079" y="3941662"/>
                </a:cubicBezTo>
                <a:cubicBezTo>
                  <a:pt x="4951010" y="3942747"/>
                  <a:pt x="4951939" y="3943832"/>
                  <a:pt x="4952869" y="3944917"/>
                </a:cubicBezTo>
                <a:cubicBezTo>
                  <a:pt x="4953038" y="3945085"/>
                  <a:pt x="4953039" y="3945418"/>
                  <a:pt x="4953206" y="3945585"/>
                </a:cubicBezTo>
                <a:cubicBezTo>
                  <a:pt x="4969771" y="3931810"/>
                  <a:pt x="4986926" y="3918953"/>
                  <a:pt x="5004334" y="3906514"/>
                </a:cubicBezTo>
                <a:cubicBezTo>
                  <a:pt x="5002645" y="3907182"/>
                  <a:pt x="5000954" y="3907849"/>
                  <a:pt x="4998842" y="3907932"/>
                </a:cubicBezTo>
                <a:cubicBezTo>
                  <a:pt x="4980081" y="3909102"/>
                  <a:pt x="4960052" y="3901003"/>
                  <a:pt x="4953376" y="3882469"/>
                </a:cubicBezTo>
                <a:cubicBezTo>
                  <a:pt x="4950163" y="3873535"/>
                  <a:pt x="4956419" y="3859594"/>
                  <a:pt x="4968165" y="3862432"/>
                </a:cubicBezTo>
                <a:cubicBezTo>
                  <a:pt x="4978644" y="3864937"/>
                  <a:pt x="4988618" y="3868194"/>
                  <a:pt x="4999349" y="3869695"/>
                </a:cubicBezTo>
                <a:cubicBezTo>
                  <a:pt x="5015405" y="3871949"/>
                  <a:pt x="5019631" y="3890984"/>
                  <a:pt x="5011772" y="3901338"/>
                </a:cubicBezTo>
                <a:cubicBezTo>
                  <a:pt x="5026222" y="3891235"/>
                  <a:pt x="5041094" y="3881885"/>
                  <a:pt x="5056138" y="3872952"/>
                </a:cubicBezTo>
                <a:cubicBezTo>
                  <a:pt x="5037377" y="3870113"/>
                  <a:pt x="5023264" y="3862933"/>
                  <a:pt x="5011856" y="3847321"/>
                </a:cubicBezTo>
                <a:cubicBezTo>
                  <a:pt x="5002982" y="3835132"/>
                  <a:pt x="5018616" y="3824027"/>
                  <a:pt x="5029856" y="3828369"/>
                </a:cubicBezTo>
                <a:cubicBezTo>
                  <a:pt x="5038475" y="3831708"/>
                  <a:pt x="5048616" y="3833211"/>
                  <a:pt x="5057828" y="3832961"/>
                </a:cubicBezTo>
                <a:cubicBezTo>
                  <a:pt x="5074646" y="3832460"/>
                  <a:pt x="5079969" y="3849743"/>
                  <a:pt x="5075405" y="3861848"/>
                </a:cubicBezTo>
                <a:cubicBezTo>
                  <a:pt x="5089012" y="3854335"/>
                  <a:pt x="5102787" y="3847488"/>
                  <a:pt x="5116814" y="3841059"/>
                </a:cubicBezTo>
                <a:cubicBezTo>
                  <a:pt x="5112336" y="3839557"/>
                  <a:pt x="5107772" y="3837720"/>
                  <a:pt x="5102448" y="3835716"/>
                </a:cubicBezTo>
                <a:cubicBezTo>
                  <a:pt x="5078955" y="3826950"/>
                  <a:pt x="5094675" y="3791301"/>
                  <a:pt x="5117998" y="3800318"/>
                </a:cubicBezTo>
                <a:cubicBezTo>
                  <a:pt x="5133970" y="3806496"/>
                  <a:pt x="5145802" y="3808416"/>
                  <a:pt x="5152139" y="3824946"/>
                </a:cubicBezTo>
                <a:cubicBezTo>
                  <a:pt x="5152393" y="3825447"/>
                  <a:pt x="5152055" y="3826116"/>
                  <a:pt x="5152139" y="3826617"/>
                </a:cubicBezTo>
                <a:cubicBezTo>
                  <a:pt x="5188225" y="3812841"/>
                  <a:pt x="5225578" y="3802404"/>
                  <a:pt x="5264534" y="3797145"/>
                </a:cubicBezTo>
                <a:cubicBezTo>
                  <a:pt x="5287606" y="3794056"/>
                  <a:pt x="5290901" y="3827534"/>
                  <a:pt x="5268761" y="3832126"/>
                </a:cubicBezTo>
                <a:cubicBezTo>
                  <a:pt x="5243916" y="3837302"/>
                  <a:pt x="5221099" y="3844232"/>
                  <a:pt x="5199126" y="3851996"/>
                </a:cubicBezTo>
                <a:cubicBezTo>
                  <a:pt x="5221775" y="3854000"/>
                  <a:pt x="5244169" y="3858676"/>
                  <a:pt x="5263690" y="3868527"/>
                </a:cubicBezTo>
                <a:cubicBezTo>
                  <a:pt x="5282366" y="3877962"/>
                  <a:pt x="5270704" y="3905930"/>
                  <a:pt x="5251943" y="3905344"/>
                </a:cubicBezTo>
                <a:cubicBezTo>
                  <a:pt x="5213746" y="3904093"/>
                  <a:pt x="5175885" y="3890651"/>
                  <a:pt x="5137519" y="3887479"/>
                </a:cubicBezTo>
                <a:cubicBezTo>
                  <a:pt x="5132956" y="3887061"/>
                  <a:pt x="5129662" y="3885392"/>
                  <a:pt x="5127040" y="3883220"/>
                </a:cubicBezTo>
                <a:cubicBezTo>
                  <a:pt x="5115293" y="3889483"/>
                  <a:pt x="5103801" y="3895911"/>
                  <a:pt x="5092730" y="3902924"/>
                </a:cubicBezTo>
                <a:cubicBezTo>
                  <a:pt x="5110222" y="3901170"/>
                  <a:pt x="5128308" y="3902423"/>
                  <a:pt x="5145379" y="3905010"/>
                </a:cubicBezTo>
                <a:cubicBezTo>
                  <a:pt x="5170984" y="3908934"/>
                  <a:pt x="5205971" y="3916782"/>
                  <a:pt x="5213746" y="3944417"/>
                </a:cubicBezTo>
                <a:cubicBezTo>
                  <a:pt x="5215267" y="3949677"/>
                  <a:pt x="5211380" y="3956022"/>
                  <a:pt x="5206648" y="3958109"/>
                </a:cubicBezTo>
                <a:cubicBezTo>
                  <a:pt x="5182646" y="3968628"/>
                  <a:pt x="5156364" y="3953183"/>
                  <a:pt x="5132281" y="3948424"/>
                </a:cubicBezTo>
                <a:cubicBezTo>
                  <a:pt x="5107857" y="3943581"/>
                  <a:pt x="5082421" y="3944500"/>
                  <a:pt x="5058419" y="3938406"/>
                </a:cubicBezTo>
                <a:cubicBezTo>
                  <a:pt x="5055039" y="3937571"/>
                  <a:pt x="5052589" y="3935149"/>
                  <a:pt x="5050644" y="3932395"/>
                </a:cubicBezTo>
                <a:cubicBezTo>
                  <a:pt x="5035687" y="3943666"/>
                  <a:pt x="5021152" y="3955353"/>
                  <a:pt x="5007209" y="3967709"/>
                </a:cubicBezTo>
                <a:cubicBezTo>
                  <a:pt x="5034673" y="3968293"/>
                  <a:pt x="5062392" y="3972469"/>
                  <a:pt x="5089012" y="3976726"/>
                </a:cubicBezTo>
                <a:cubicBezTo>
                  <a:pt x="5132618" y="3983740"/>
                  <a:pt x="5182562" y="3990083"/>
                  <a:pt x="5220675" y="4013127"/>
                </a:cubicBezTo>
                <a:cubicBezTo>
                  <a:pt x="5230817" y="4019304"/>
                  <a:pt x="5230731" y="4030743"/>
                  <a:pt x="5225070" y="4038424"/>
                </a:cubicBezTo>
                <a:cubicBezTo>
                  <a:pt x="5233183" y="4033163"/>
                  <a:pt x="5243408" y="4032747"/>
                  <a:pt x="5245183" y="4047190"/>
                </a:cubicBezTo>
                <a:cubicBezTo>
                  <a:pt x="5245436" y="4048776"/>
                  <a:pt x="5245606" y="4050279"/>
                  <a:pt x="5245774" y="4051865"/>
                </a:cubicBezTo>
                <a:cubicBezTo>
                  <a:pt x="5246874" y="4060297"/>
                  <a:pt x="5240197" y="4067226"/>
                  <a:pt x="5231408" y="4064889"/>
                </a:cubicBezTo>
                <a:cubicBezTo>
                  <a:pt x="5229633" y="4064388"/>
                  <a:pt x="5227774" y="4063887"/>
                  <a:pt x="5225915" y="4063386"/>
                </a:cubicBezTo>
                <a:cubicBezTo>
                  <a:pt x="5212563" y="4059796"/>
                  <a:pt x="5213915" y="4050446"/>
                  <a:pt x="5219745" y="4043432"/>
                </a:cubicBezTo>
                <a:cubicBezTo>
                  <a:pt x="5216790" y="4045269"/>
                  <a:pt x="5213409" y="4046521"/>
                  <a:pt x="5209605" y="4046438"/>
                </a:cubicBezTo>
                <a:cubicBezTo>
                  <a:pt x="5168703" y="4045769"/>
                  <a:pt x="5127379" y="4029823"/>
                  <a:pt x="5087237" y="4021726"/>
                </a:cubicBezTo>
                <a:cubicBezTo>
                  <a:pt x="5050053" y="4014211"/>
                  <a:pt x="5010251" y="4010621"/>
                  <a:pt x="4973574" y="3999185"/>
                </a:cubicBezTo>
                <a:cubicBezTo>
                  <a:pt x="4956672" y="4015548"/>
                  <a:pt x="4940109" y="4032246"/>
                  <a:pt x="4923882" y="4049527"/>
                </a:cubicBezTo>
                <a:cubicBezTo>
                  <a:pt x="4950164" y="4053285"/>
                  <a:pt x="4976193" y="4059796"/>
                  <a:pt x="5001714" y="4066392"/>
                </a:cubicBezTo>
                <a:cubicBezTo>
                  <a:pt x="5040250" y="4076326"/>
                  <a:pt x="5093913" y="4081837"/>
                  <a:pt x="5123322" y="4110055"/>
                </a:cubicBezTo>
                <a:cubicBezTo>
                  <a:pt x="5132281" y="4118654"/>
                  <a:pt x="5127547" y="4132179"/>
                  <a:pt x="5115463" y="4134266"/>
                </a:cubicBezTo>
                <a:cubicBezTo>
                  <a:pt x="5077942" y="4140612"/>
                  <a:pt x="5036278" y="4119406"/>
                  <a:pt x="5000278" y="4109304"/>
                </a:cubicBezTo>
                <a:cubicBezTo>
                  <a:pt x="4966053" y="4099704"/>
                  <a:pt x="4930221" y="4091605"/>
                  <a:pt x="4897093" y="4078164"/>
                </a:cubicBezTo>
                <a:cubicBezTo>
                  <a:pt x="4889487" y="4086429"/>
                  <a:pt x="4881882" y="4094526"/>
                  <a:pt x="4874276" y="4102876"/>
                </a:cubicBezTo>
                <a:cubicBezTo>
                  <a:pt x="4902587" y="4103043"/>
                  <a:pt x="4931319" y="4109638"/>
                  <a:pt x="4958699" y="4115816"/>
                </a:cubicBezTo>
                <a:cubicBezTo>
                  <a:pt x="4983207" y="4121327"/>
                  <a:pt x="5007631" y="4127254"/>
                  <a:pt x="5032644" y="4129925"/>
                </a:cubicBezTo>
                <a:cubicBezTo>
                  <a:pt x="5054363" y="4132263"/>
                  <a:pt x="5072870" y="4130343"/>
                  <a:pt x="5092392" y="4140946"/>
                </a:cubicBezTo>
                <a:cubicBezTo>
                  <a:pt x="5099998" y="4145121"/>
                  <a:pt x="5099152" y="4155889"/>
                  <a:pt x="5093661" y="4161150"/>
                </a:cubicBezTo>
                <a:cubicBezTo>
                  <a:pt x="5063828" y="4189619"/>
                  <a:pt x="5012616" y="4175342"/>
                  <a:pt x="4976277" y="4166827"/>
                </a:cubicBezTo>
                <a:cubicBezTo>
                  <a:pt x="4931066" y="4156224"/>
                  <a:pt x="4886191" y="4147875"/>
                  <a:pt x="4840895" y="4138858"/>
                </a:cubicBezTo>
                <a:cubicBezTo>
                  <a:pt x="4834051" y="4146206"/>
                  <a:pt x="4827121" y="4153552"/>
                  <a:pt x="4820106" y="4160899"/>
                </a:cubicBezTo>
                <a:cubicBezTo>
                  <a:pt x="4849008" y="4163404"/>
                  <a:pt x="4877909" y="4168830"/>
                  <a:pt x="4906136" y="4173924"/>
                </a:cubicBezTo>
                <a:cubicBezTo>
                  <a:pt x="4942898" y="4180603"/>
                  <a:pt x="4984644" y="4182522"/>
                  <a:pt x="5015743" y="4204312"/>
                </a:cubicBezTo>
                <a:cubicBezTo>
                  <a:pt x="5025293" y="4210991"/>
                  <a:pt x="5019123" y="4223765"/>
                  <a:pt x="5009659" y="4226103"/>
                </a:cubicBezTo>
                <a:cubicBezTo>
                  <a:pt x="4973404" y="4235036"/>
                  <a:pt x="4933094" y="4221093"/>
                  <a:pt x="4897179" y="4214163"/>
                </a:cubicBezTo>
                <a:cubicBezTo>
                  <a:pt x="4862193" y="4207486"/>
                  <a:pt x="4826444" y="4200723"/>
                  <a:pt x="4792810" y="4188700"/>
                </a:cubicBezTo>
                <a:cubicBezTo>
                  <a:pt x="4787065" y="4194462"/>
                  <a:pt x="4781317" y="4200305"/>
                  <a:pt x="4775401" y="4205983"/>
                </a:cubicBezTo>
                <a:cubicBezTo>
                  <a:pt x="4810894" y="4208821"/>
                  <a:pt x="4846812" y="4218839"/>
                  <a:pt x="4880952" y="4226103"/>
                </a:cubicBezTo>
                <a:cubicBezTo>
                  <a:pt x="4914839" y="4233366"/>
                  <a:pt x="4961150" y="4233951"/>
                  <a:pt x="4983883" y="4262003"/>
                </a:cubicBezTo>
                <a:cubicBezTo>
                  <a:pt x="4989968" y="4269515"/>
                  <a:pt x="4985490" y="4279451"/>
                  <a:pt x="4977713" y="4283207"/>
                </a:cubicBezTo>
                <a:cubicBezTo>
                  <a:pt x="4944671" y="4299238"/>
                  <a:pt x="4895066" y="4277029"/>
                  <a:pt x="4860417" y="4268848"/>
                </a:cubicBezTo>
                <a:cubicBezTo>
                  <a:pt x="4860079" y="4268765"/>
                  <a:pt x="4859826" y="4268765"/>
                  <a:pt x="4859572" y="4268681"/>
                </a:cubicBezTo>
                <a:cubicBezTo>
                  <a:pt x="4908924" y="4291890"/>
                  <a:pt x="4959376" y="4313264"/>
                  <a:pt x="5011941" y="4332299"/>
                </a:cubicBezTo>
                <a:cubicBezTo>
                  <a:pt x="5051237" y="4280954"/>
                  <a:pt x="5097463" y="4231446"/>
                  <a:pt x="5146477" y="4184443"/>
                </a:cubicBezTo>
                <a:cubicBezTo>
                  <a:pt x="5133293" y="4185528"/>
                  <a:pt x="5128224" y="4180017"/>
                  <a:pt x="5119265" y="4170417"/>
                </a:cubicBezTo>
                <a:cubicBezTo>
                  <a:pt x="5112759" y="4163487"/>
                  <a:pt x="5119858" y="4152133"/>
                  <a:pt x="5128730" y="4152885"/>
                </a:cubicBezTo>
                <a:cubicBezTo>
                  <a:pt x="5142168" y="4154137"/>
                  <a:pt x="5149182" y="4154470"/>
                  <a:pt x="5156702" y="4166326"/>
                </a:cubicBezTo>
                <a:cubicBezTo>
                  <a:pt x="5158055" y="4168580"/>
                  <a:pt x="5158477" y="4170835"/>
                  <a:pt x="5158392" y="4173088"/>
                </a:cubicBezTo>
                <a:cubicBezTo>
                  <a:pt x="5208929" y="4125417"/>
                  <a:pt x="5262084" y="4080502"/>
                  <a:pt x="5313466" y="4039341"/>
                </a:cubicBezTo>
                <a:cubicBezTo>
                  <a:pt x="5409044" y="3962867"/>
                  <a:pt x="5541638" y="3887229"/>
                  <a:pt x="5666542" y="3931643"/>
                </a:cubicBezTo>
                <a:cubicBezTo>
                  <a:pt x="5668400" y="3932311"/>
                  <a:pt x="5669246" y="3933647"/>
                  <a:pt x="5670512" y="3934648"/>
                </a:cubicBezTo>
                <a:cubicBezTo>
                  <a:pt x="5672202" y="3929973"/>
                  <a:pt x="5675669" y="3925882"/>
                  <a:pt x="5682176" y="3925465"/>
                </a:cubicBezTo>
                <a:cubicBezTo>
                  <a:pt x="5695528" y="3924631"/>
                  <a:pt x="5709048" y="3920205"/>
                  <a:pt x="5721472" y="3921708"/>
                </a:cubicBezTo>
                <a:cubicBezTo>
                  <a:pt x="5554737" y="3812673"/>
                  <a:pt x="5366790" y="3732276"/>
                  <a:pt x="5164562" y="3745633"/>
                </a:cubicBezTo>
                <a:cubicBezTo>
                  <a:pt x="5165069" y="3746803"/>
                  <a:pt x="5164900" y="3748056"/>
                  <a:pt x="5165069" y="3749306"/>
                </a:cubicBezTo>
                <a:cubicBezTo>
                  <a:pt x="5167013" y="3747805"/>
                  <a:pt x="5169632" y="3746969"/>
                  <a:pt x="5173182" y="3747638"/>
                </a:cubicBezTo>
                <a:cubicBezTo>
                  <a:pt x="5176223" y="3748138"/>
                  <a:pt x="5179266" y="3748722"/>
                  <a:pt x="5182308" y="3749306"/>
                </a:cubicBezTo>
                <a:cubicBezTo>
                  <a:pt x="5190253" y="3750894"/>
                  <a:pt x="5191522" y="3762080"/>
                  <a:pt x="5182900" y="3763751"/>
                </a:cubicBezTo>
                <a:lnTo>
                  <a:pt x="5172759" y="3765921"/>
                </a:lnTo>
                <a:cubicBezTo>
                  <a:pt x="5167350" y="3767090"/>
                  <a:pt x="5163802" y="3764502"/>
                  <a:pt x="5162364" y="3760912"/>
                </a:cubicBezTo>
                <a:cubicBezTo>
                  <a:pt x="5148252" y="3778361"/>
                  <a:pt x="5122645" y="3780364"/>
                  <a:pt x="5101181" y="3782868"/>
                </a:cubicBezTo>
                <a:cubicBezTo>
                  <a:pt x="5075321" y="3785875"/>
                  <a:pt x="5051659" y="3793305"/>
                  <a:pt x="5026307" y="3799483"/>
                </a:cubicBezTo>
                <a:cubicBezTo>
                  <a:pt x="5025461" y="3799734"/>
                  <a:pt x="5024786" y="3799483"/>
                  <a:pt x="5023941" y="3799566"/>
                </a:cubicBezTo>
                <a:cubicBezTo>
                  <a:pt x="5024109" y="3800485"/>
                  <a:pt x="5024278" y="3801319"/>
                  <a:pt x="5024448" y="3802238"/>
                </a:cubicBezTo>
                <a:cubicBezTo>
                  <a:pt x="5024362" y="3803156"/>
                  <a:pt x="5024362" y="3804158"/>
                  <a:pt x="5024279" y="3805160"/>
                </a:cubicBezTo>
                <a:cubicBezTo>
                  <a:pt x="5023855" y="3813509"/>
                  <a:pt x="5015490" y="3821189"/>
                  <a:pt x="5007377" y="3822025"/>
                </a:cubicBezTo>
                <a:cubicBezTo>
                  <a:pt x="4983208" y="3824362"/>
                  <a:pt x="4952615" y="3824446"/>
                  <a:pt x="4929714" y="3815011"/>
                </a:cubicBezTo>
                <a:cubicBezTo>
                  <a:pt x="4926501" y="3813676"/>
                  <a:pt x="4924221" y="3811004"/>
                  <a:pt x="4922615" y="3807916"/>
                </a:cubicBezTo>
                <a:close/>
                <a:moveTo>
                  <a:pt x="1845500" y="4986004"/>
                </a:moveTo>
                <a:cubicBezTo>
                  <a:pt x="1852344" y="4984252"/>
                  <a:pt x="1860880" y="4988842"/>
                  <a:pt x="1860626" y="4996691"/>
                </a:cubicBezTo>
                <a:cubicBezTo>
                  <a:pt x="1859359" y="5031087"/>
                  <a:pt x="1826909" y="5058221"/>
                  <a:pt x="1805696" y="5083517"/>
                </a:cubicBezTo>
                <a:cubicBezTo>
                  <a:pt x="1782963" y="5110568"/>
                  <a:pt x="1760148" y="5137534"/>
                  <a:pt x="1737497" y="5164666"/>
                </a:cubicBezTo>
                <a:cubicBezTo>
                  <a:pt x="1721357" y="5184036"/>
                  <a:pt x="1689499" y="5161494"/>
                  <a:pt x="1705386" y="5141625"/>
                </a:cubicBezTo>
                <a:cubicBezTo>
                  <a:pt x="1730316" y="5110317"/>
                  <a:pt x="1755160" y="5078925"/>
                  <a:pt x="1780090" y="5047534"/>
                </a:cubicBezTo>
                <a:cubicBezTo>
                  <a:pt x="1798260" y="5024659"/>
                  <a:pt x="1815415" y="4993518"/>
                  <a:pt x="1845500" y="4986004"/>
                </a:cubicBezTo>
                <a:close/>
                <a:moveTo>
                  <a:pt x="5946093" y="3402544"/>
                </a:moveTo>
                <a:cubicBezTo>
                  <a:pt x="5952390" y="3397681"/>
                  <a:pt x="5962107" y="3396658"/>
                  <a:pt x="5968995" y="3404173"/>
                </a:cubicBezTo>
                <a:cubicBezTo>
                  <a:pt x="5986488" y="3423291"/>
                  <a:pt x="6004743" y="3441659"/>
                  <a:pt x="6022236" y="3460694"/>
                </a:cubicBezTo>
                <a:cubicBezTo>
                  <a:pt x="6037785" y="3477641"/>
                  <a:pt x="6054941" y="3492166"/>
                  <a:pt x="6060434" y="3515044"/>
                </a:cubicBezTo>
                <a:cubicBezTo>
                  <a:pt x="6062715" y="3524477"/>
                  <a:pt x="6052235" y="3532326"/>
                  <a:pt x="6043448" y="3529068"/>
                </a:cubicBezTo>
                <a:cubicBezTo>
                  <a:pt x="6020462" y="3520386"/>
                  <a:pt x="6007193" y="3499431"/>
                  <a:pt x="5991727" y="3481481"/>
                </a:cubicBezTo>
                <a:cubicBezTo>
                  <a:pt x="5975417" y="3462530"/>
                  <a:pt x="5960037" y="3442910"/>
                  <a:pt x="5943727" y="3423959"/>
                </a:cubicBezTo>
                <a:cubicBezTo>
                  <a:pt x="5936923" y="3416111"/>
                  <a:pt x="5939798" y="3407407"/>
                  <a:pt x="5946093" y="3402544"/>
                </a:cubicBezTo>
                <a:close/>
                <a:moveTo>
                  <a:pt x="7029217" y="2974921"/>
                </a:moveTo>
                <a:cubicBezTo>
                  <a:pt x="7045842" y="2968201"/>
                  <a:pt x="7064350" y="2966614"/>
                  <a:pt x="7080871" y="2972458"/>
                </a:cubicBezTo>
                <a:cubicBezTo>
                  <a:pt x="7088138" y="2974963"/>
                  <a:pt x="7089576" y="2985817"/>
                  <a:pt x="7084674" y="2990992"/>
                </a:cubicBezTo>
                <a:cubicBezTo>
                  <a:pt x="7065068" y="3011364"/>
                  <a:pt x="7031942" y="3025724"/>
                  <a:pt x="7003800" y="3030398"/>
                </a:cubicBezTo>
                <a:cubicBezTo>
                  <a:pt x="6992559" y="3032235"/>
                  <a:pt x="6983096" y="3017625"/>
                  <a:pt x="6988842" y="3008190"/>
                </a:cubicBezTo>
                <a:cubicBezTo>
                  <a:pt x="6997842" y="2993497"/>
                  <a:pt x="7012589" y="2981642"/>
                  <a:pt x="7029217" y="2974921"/>
                </a:cubicBezTo>
                <a:close/>
                <a:moveTo>
                  <a:pt x="1419579" y="5101133"/>
                </a:moveTo>
                <a:cubicBezTo>
                  <a:pt x="1423634" y="5097961"/>
                  <a:pt x="1430818" y="5097210"/>
                  <a:pt x="1434959" y="5100966"/>
                </a:cubicBezTo>
                <a:cubicBezTo>
                  <a:pt x="1450677" y="5115075"/>
                  <a:pt x="1446114" y="5134445"/>
                  <a:pt x="1438001" y="5152393"/>
                </a:cubicBezTo>
                <a:cubicBezTo>
                  <a:pt x="1433944" y="5161411"/>
                  <a:pt x="1418564" y="5164250"/>
                  <a:pt x="1414508" y="5153312"/>
                </a:cubicBezTo>
                <a:cubicBezTo>
                  <a:pt x="1408085" y="5136031"/>
                  <a:pt x="1403099" y="5113907"/>
                  <a:pt x="1419579" y="5101133"/>
                </a:cubicBezTo>
                <a:close/>
                <a:moveTo>
                  <a:pt x="1906178" y="4869205"/>
                </a:moveTo>
                <a:cubicBezTo>
                  <a:pt x="1913530" y="4861774"/>
                  <a:pt x="1928996" y="4867786"/>
                  <a:pt x="1929587" y="4878055"/>
                </a:cubicBezTo>
                <a:cubicBezTo>
                  <a:pt x="1931530" y="4911366"/>
                  <a:pt x="1913192" y="4953443"/>
                  <a:pt x="1889276" y="4976987"/>
                </a:cubicBezTo>
                <a:cubicBezTo>
                  <a:pt x="1881923" y="4984251"/>
                  <a:pt x="1870514" y="4977821"/>
                  <a:pt x="1870008" y="4968639"/>
                </a:cubicBezTo>
                <a:cubicBezTo>
                  <a:pt x="1868234" y="4935828"/>
                  <a:pt x="1882769" y="4892916"/>
                  <a:pt x="1906178" y="4869205"/>
                </a:cubicBezTo>
                <a:close/>
                <a:moveTo>
                  <a:pt x="1402436" y="5029937"/>
                </a:moveTo>
                <a:cubicBezTo>
                  <a:pt x="1412190" y="5021570"/>
                  <a:pt x="1432614" y="5024074"/>
                  <a:pt x="1433691" y="5039353"/>
                </a:cubicBezTo>
                <a:cubicBezTo>
                  <a:pt x="1434284" y="5048203"/>
                  <a:pt x="1434199" y="5051625"/>
                  <a:pt x="1432508" y="5059640"/>
                </a:cubicBezTo>
                <a:cubicBezTo>
                  <a:pt x="1428789" y="5077339"/>
                  <a:pt x="1404705" y="5072915"/>
                  <a:pt x="1400058" y="5058805"/>
                </a:cubicBezTo>
                <a:cubicBezTo>
                  <a:pt x="1397945" y="5052460"/>
                  <a:pt x="1397691" y="5048453"/>
                  <a:pt x="1397352" y="5041857"/>
                </a:cubicBezTo>
                <a:cubicBezTo>
                  <a:pt x="1397120" y="5036723"/>
                  <a:pt x="1399185" y="5032726"/>
                  <a:pt x="1402436" y="5029937"/>
                </a:cubicBezTo>
                <a:close/>
                <a:moveTo>
                  <a:pt x="1370986" y="5026913"/>
                </a:moveTo>
                <a:cubicBezTo>
                  <a:pt x="1406480" y="5029083"/>
                  <a:pt x="1380536" y="5088610"/>
                  <a:pt x="1376479" y="5103553"/>
                </a:cubicBezTo>
                <a:cubicBezTo>
                  <a:pt x="1371578" y="5121670"/>
                  <a:pt x="1342338" y="5116077"/>
                  <a:pt x="1344028" y="5097626"/>
                </a:cubicBezTo>
                <a:cubicBezTo>
                  <a:pt x="1345634" y="5080177"/>
                  <a:pt x="1339719" y="5025077"/>
                  <a:pt x="1370986" y="5026913"/>
                </a:cubicBezTo>
                <a:close/>
                <a:moveTo>
                  <a:pt x="1813906" y="4853697"/>
                </a:moveTo>
                <a:cubicBezTo>
                  <a:pt x="1818099" y="4854260"/>
                  <a:pt x="1822008" y="4857057"/>
                  <a:pt x="1823613" y="4861774"/>
                </a:cubicBezTo>
                <a:cubicBezTo>
                  <a:pt x="1832740" y="4888573"/>
                  <a:pt x="1826656" y="4913871"/>
                  <a:pt x="1823022" y="4941338"/>
                </a:cubicBezTo>
                <a:cubicBezTo>
                  <a:pt x="1819642" y="4966801"/>
                  <a:pt x="1779077" y="4965967"/>
                  <a:pt x="1782374" y="4940253"/>
                </a:cubicBezTo>
                <a:cubicBezTo>
                  <a:pt x="1786007" y="4911365"/>
                  <a:pt x="1786176" y="4883898"/>
                  <a:pt x="1802486" y="4859019"/>
                </a:cubicBezTo>
                <a:cubicBezTo>
                  <a:pt x="1805233" y="4854803"/>
                  <a:pt x="1809711" y="4853133"/>
                  <a:pt x="1813906" y="4853697"/>
                </a:cubicBezTo>
                <a:close/>
                <a:moveTo>
                  <a:pt x="1303887" y="5003786"/>
                </a:moveTo>
                <a:cubicBezTo>
                  <a:pt x="1308872" y="4998861"/>
                  <a:pt x="1318760" y="4999528"/>
                  <a:pt x="1322056" y="5006208"/>
                </a:cubicBezTo>
                <a:cubicBezTo>
                  <a:pt x="1329492" y="5021318"/>
                  <a:pt x="1325184" y="5035177"/>
                  <a:pt x="1318760" y="5050456"/>
                </a:cubicBezTo>
                <a:cubicBezTo>
                  <a:pt x="1312929" y="5064230"/>
                  <a:pt x="1294083" y="5060640"/>
                  <a:pt x="1293153" y="5045946"/>
                </a:cubicBezTo>
                <a:cubicBezTo>
                  <a:pt x="1292309" y="5030419"/>
                  <a:pt x="1292393" y="5015307"/>
                  <a:pt x="1303887" y="5003786"/>
                </a:cubicBezTo>
                <a:close/>
                <a:moveTo>
                  <a:pt x="1676400" y="4845327"/>
                </a:moveTo>
                <a:cubicBezTo>
                  <a:pt x="1683582" y="4839232"/>
                  <a:pt x="1694230" y="4846829"/>
                  <a:pt x="1693048" y="4855178"/>
                </a:cubicBezTo>
                <a:cubicBezTo>
                  <a:pt x="1690343" y="4876468"/>
                  <a:pt x="1676061" y="4894585"/>
                  <a:pt x="1664568" y="4912285"/>
                </a:cubicBezTo>
                <a:cubicBezTo>
                  <a:pt x="1656878" y="4924139"/>
                  <a:pt x="1637609" y="4912201"/>
                  <a:pt x="1643441" y="4899844"/>
                </a:cubicBezTo>
                <a:cubicBezTo>
                  <a:pt x="1652568" y="4880476"/>
                  <a:pt x="1659667" y="4859437"/>
                  <a:pt x="1676400" y="4845327"/>
                </a:cubicBezTo>
                <a:close/>
                <a:moveTo>
                  <a:pt x="1752541" y="4809430"/>
                </a:moveTo>
                <a:cubicBezTo>
                  <a:pt x="1759809" y="4804169"/>
                  <a:pt x="1770542" y="4810096"/>
                  <a:pt x="1770879" y="4818612"/>
                </a:cubicBezTo>
                <a:cubicBezTo>
                  <a:pt x="1771894" y="4840987"/>
                  <a:pt x="1762260" y="4864448"/>
                  <a:pt x="1745780" y="4879809"/>
                </a:cubicBezTo>
                <a:cubicBezTo>
                  <a:pt x="1736822" y="4888074"/>
                  <a:pt x="1718400" y="4883565"/>
                  <a:pt x="1719413" y="4869541"/>
                </a:cubicBezTo>
                <a:cubicBezTo>
                  <a:pt x="1721105" y="4845914"/>
                  <a:pt x="1733188" y="4823371"/>
                  <a:pt x="1752541" y="4809430"/>
                </a:cubicBezTo>
                <a:close/>
                <a:moveTo>
                  <a:pt x="2177989" y="4632122"/>
                </a:moveTo>
                <a:cubicBezTo>
                  <a:pt x="2180788" y="4630055"/>
                  <a:pt x="2184421" y="4629387"/>
                  <a:pt x="2187844" y="4631683"/>
                </a:cubicBezTo>
                <a:cubicBezTo>
                  <a:pt x="2206520" y="4644289"/>
                  <a:pt x="2214295" y="4662908"/>
                  <a:pt x="2224098" y="4682361"/>
                </a:cubicBezTo>
                <a:cubicBezTo>
                  <a:pt x="2235507" y="4704986"/>
                  <a:pt x="2245057" y="4728278"/>
                  <a:pt x="2254691" y="4751738"/>
                </a:cubicBezTo>
                <a:cubicBezTo>
                  <a:pt x="2261112" y="4767101"/>
                  <a:pt x="2240323" y="4777119"/>
                  <a:pt x="2231620" y="4763176"/>
                </a:cubicBezTo>
                <a:cubicBezTo>
                  <a:pt x="2218521" y="4742221"/>
                  <a:pt x="2205506" y="4721515"/>
                  <a:pt x="2194097" y="4699643"/>
                </a:cubicBezTo>
                <a:cubicBezTo>
                  <a:pt x="2184125" y="4680357"/>
                  <a:pt x="2172463" y="4662908"/>
                  <a:pt x="2173140" y="4640950"/>
                </a:cubicBezTo>
                <a:cubicBezTo>
                  <a:pt x="2173224" y="4637653"/>
                  <a:pt x="2175189" y="4634188"/>
                  <a:pt x="2177989" y="4632122"/>
                </a:cubicBezTo>
                <a:close/>
                <a:moveTo>
                  <a:pt x="1368526" y="4942830"/>
                </a:moveTo>
                <a:cubicBezTo>
                  <a:pt x="1372361" y="4941985"/>
                  <a:pt x="1376608" y="4942841"/>
                  <a:pt x="1380622" y="4945347"/>
                </a:cubicBezTo>
                <a:cubicBezTo>
                  <a:pt x="1386960" y="4949352"/>
                  <a:pt x="1389663" y="4952942"/>
                  <a:pt x="1393213" y="4959539"/>
                </a:cubicBezTo>
                <a:cubicBezTo>
                  <a:pt x="1409777" y="4990011"/>
                  <a:pt x="1355185" y="5003119"/>
                  <a:pt x="1354677" y="4970474"/>
                </a:cubicBezTo>
                <a:cubicBezTo>
                  <a:pt x="1354592" y="4962543"/>
                  <a:pt x="1355099" y="4957452"/>
                  <a:pt x="1358903" y="4950523"/>
                </a:cubicBezTo>
                <a:cubicBezTo>
                  <a:pt x="1361268" y="4946222"/>
                  <a:pt x="1364691" y="4943676"/>
                  <a:pt x="1368526" y="4942830"/>
                </a:cubicBezTo>
                <a:close/>
                <a:moveTo>
                  <a:pt x="1837895" y="4751154"/>
                </a:moveTo>
                <a:cubicBezTo>
                  <a:pt x="1844233" y="4746980"/>
                  <a:pt x="1853614" y="4749568"/>
                  <a:pt x="1856064" y="4756999"/>
                </a:cubicBezTo>
                <a:cubicBezTo>
                  <a:pt x="1861726" y="4773946"/>
                  <a:pt x="1853868" y="4791562"/>
                  <a:pt x="1842374" y="4804669"/>
                </a:cubicBezTo>
                <a:cubicBezTo>
                  <a:pt x="1836121" y="4811849"/>
                  <a:pt x="1820064" y="4811682"/>
                  <a:pt x="1819388" y="4799577"/>
                </a:cubicBezTo>
                <a:cubicBezTo>
                  <a:pt x="1818459" y="4781544"/>
                  <a:pt x="1821839" y="4761673"/>
                  <a:pt x="1837895" y="4751154"/>
                </a:cubicBezTo>
                <a:close/>
                <a:moveTo>
                  <a:pt x="2242458" y="4592120"/>
                </a:moveTo>
                <a:cubicBezTo>
                  <a:pt x="2246726" y="4590085"/>
                  <a:pt x="2252114" y="4590188"/>
                  <a:pt x="2255789" y="4593528"/>
                </a:cubicBezTo>
                <a:cubicBezTo>
                  <a:pt x="2276156" y="4611896"/>
                  <a:pt x="2287564" y="4634020"/>
                  <a:pt x="2300324" y="4657897"/>
                </a:cubicBezTo>
                <a:cubicBezTo>
                  <a:pt x="2308860" y="4673927"/>
                  <a:pt x="2318072" y="4689706"/>
                  <a:pt x="2326184" y="4705986"/>
                </a:cubicBezTo>
                <a:cubicBezTo>
                  <a:pt x="2334044" y="4721766"/>
                  <a:pt x="2332268" y="4729779"/>
                  <a:pt x="2336917" y="4747395"/>
                </a:cubicBezTo>
                <a:cubicBezTo>
                  <a:pt x="2339453" y="4756996"/>
                  <a:pt x="2328381" y="4762841"/>
                  <a:pt x="2321706" y="4755493"/>
                </a:cubicBezTo>
                <a:cubicBezTo>
                  <a:pt x="2309029" y="4741552"/>
                  <a:pt x="2300578" y="4737294"/>
                  <a:pt x="2290944" y="4721096"/>
                </a:cubicBezTo>
                <a:cubicBezTo>
                  <a:pt x="2283001" y="4707740"/>
                  <a:pt x="2275817" y="4693714"/>
                  <a:pt x="2268212" y="4680106"/>
                </a:cubicBezTo>
                <a:cubicBezTo>
                  <a:pt x="2254183" y="4654892"/>
                  <a:pt x="2240239" y="4632183"/>
                  <a:pt x="2235845" y="4603546"/>
                </a:cubicBezTo>
                <a:cubicBezTo>
                  <a:pt x="2235042" y="4598329"/>
                  <a:pt x="2238190" y="4594155"/>
                  <a:pt x="2242458" y="4592120"/>
                </a:cubicBezTo>
                <a:close/>
                <a:moveTo>
                  <a:pt x="2332438" y="4553373"/>
                </a:moveTo>
                <a:cubicBezTo>
                  <a:pt x="2358128" y="4564060"/>
                  <a:pt x="2374523" y="4609393"/>
                  <a:pt x="2364973" y="4635107"/>
                </a:cubicBezTo>
                <a:cubicBezTo>
                  <a:pt x="2363706" y="4638530"/>
                  <a:pt x="2359311" y="4641870"/>
                  <a:pt x="2355339" y="4640116"/>
                </a:cubicBezTo>
                <a:cubicBezTo>
                  <a:pt x="2330494" y="4629012"/>
                  <a:pt x="2307677" y="4585099"/>
                  <a:pt x="2318493" y="4559217"/>
                </a:cubicBezTo>
                <a:cubicBezTo>
                  <a:pt x="2320606" y="4554041"/>
                  <a:pt x="2327112" y="4551119"/>
                  <a:pt x="2332438" y="4553373"/>
                </a:cubicBezTo>
                <a:close/>
                <a:moveTo>
                  <a:pt x="7278958" y="2642768"/>
                </a:moveTo>
                <a:cubicBezTo>
                  <a:pt x="7286482" y="2638676"/>
                  <a:pt x="7294932" y="2645689"/>
                  <a:pt x="7293157" y="2653703"/>
                </a:cubicBezTo>
                <a:cubicBezTo>
                  <a:pt x="7290030" y="2667396"/>
                  <a:pt x="7281157" y="2675911"/>
                  <a:pt x="7271015" y="2685179"/>
                </a:cubicBezTo>
                <a:cubicBezTo>
                  <a:pt x="7262987" y="2692443"/>
                  <a:pt x="7247859" y="2685429"/>
                  <a:pt x="7253607" y="2674241"/>
                </a:cubicBezTo>
                <a:cubicBezTo>
                  <a:pt x="7260113" y="2661469"/>
                  <a:pt x="7265861" y="2649864"/>
                  <a:pt x="7278958" y="2642768"/>
                </a:cubicBezTo>
                <a:close/>
                <a:moveTo>
                  <a:pt x="2383575" y="4492124"/>
                </a:moveTo>
                <a:cubicBezTo>
                  <a:pt x="2386966" y="4491049"/>
                  <a:pt x="2390833" y="4491717"/>
                  <a:pt x="2393030" y="4495016"/>
                </a:cubicBezTo>
                <a:cubicBezTo>
                  <a:pt x="2400635" y="4506286"/>
                  <a:pt x="2402410" y="4515636"/>
                  <a:pt x="2402242" y="4528994"/>
                </a:cubicBezTo>
                <a:cubicBezTo>
                  <a:pt x="2402072" y="4538930"/>
                  <a:pt x="2388974" y="4538512"/>
                  <a:pt x="2384917" y="4531667"/>
                </a:cubicBezTo>
                <a:cubicBezTo>
                  <a:pt x="2378748" y="4521147"/>
                  <a:pt x="2376044" y="4511796"/>
                  <a:pt x="2376973" y="4499690"/>
                </a:cubicBezTo>
                <a:cubicBezTo>
                  <a:pt x="2377270" y="4496016"/>
                  <a:pt x="2380185" y="4493199"/>
                  <a:pt x="2383575" y="4492124"/>
                </a:cubicBezTo>
                <a:close/>
                <a:moveTo>
                  <a:pt x="2140433" y="4566063"/>
                </a:moveTo>
                <a:cubicBezTo>
                  <a:pt x="2142799" y="4562473"/>
                  <a:pt x="2149222" y="4561471"/>
                  <a:pt x="2152772" y="4563390"/>
                </a:cubicBezTo>
                <a:cubicBezTo>
                  <a:pt x="2167307" y="4571071"/>
                  <a:pt x="2167391" y="4581924"/>
                  <a:pt x="2164265" y="4596952"/>
                </a:cubicBezTo>
                <a:cubicBezTo>
                  <a:pt x="2162574" y="4605301"/>
                  <a:pt x="2150320" y="4606219"/>
                  <a:pt x="2145419" y="4600460"/>
                </a:cubicBezTo>
                <a:cubicBezTo>
                  <a:pt x="2135025" y="4588187"/>
                  <a:pt x="2131560" y="4579837"/>
                  <a:pt x="2140433" y="4566063"/>
                </a:cubicBezTo>
                <a:close/>
                <a:moveTo>
                  <a:pt x="7354424" y="2546008"/>
                </a:moveTo>
                <a:cubicBezTo>
                  <a:pt x="7371074" y="2547845"/>
                  <a:pt x="7389411" y="2552935"/>
                  <a:pt x="7394228" y="2570218"/>
                </a:cubicBezTo>
                <a:cubicBezTo>
                  <a:pt x="7395580" y="2574893"/>
                  <a:pt x="7393469" y="2580904"/>
                  <a:pt x="7388904" y="2583158"/>
                </a:cubicBezTo>
                <a:cubicBezTo>
                  <a:pt x="7371749" y="2591508"/>
                  <a:pt x="7355692" y="2580987"/>
                  <a:pt x="7342425" y="2569466"/>
                </a:cubicBezTo>
                <a:cubicBezTo>
                  <a:pt x="7331269" y="2559867"/>
                  <a:pt x="7341496" y="2544586"/>
                  <a:pt x="7354424" y="2546008"/>
                </a:cubicBezTo>
                <a:close/>
                <a:moveTo>
                  <a:pt x="7659587" y="2424574"/>
                </a:moveTo>
                <a:cubicBezTo>
                  <a:pt x="7662136" y="2422645"/>
                  <a:pt x="7665288" y="2421592"/>
                  <a:pt x="7668796" y="2422029"/>
                </a:cubicBezTo>
                <a:cubicBezTo>
                  <a:pt x="7683754" y="2423865"/>
                  <a:pt x="7698036" y="2425786"/>
                  <a:pt x="7706571" y="2438560"/>
                </a:cubicBezTo>
                <a:cubicBezTo>
                  <a:pt x="7710289" y="2444237"/>
                  <a:pt x="7709529" y="2452170"/>
                  <a:pt x="7702599" y="2455173"/>
                </a:cubicBezTo>
                <a:cubicBezTo>
                  <a:pt x="7687304" y="2461769"/>
                  <a:pt x="7674120" y="2455758"/>
                  <a:pt x="7659752" y="2448828"/>
                </a:cubicBezTo>
                <a:cubicBezTo>
                  <a:pt x="7649740" y="2444008"/>
                  <a:pt x="7651942" y="2430357"/>
                  <a:pt x="7659587" y="2424574"/>
                </a:cubicBezTo>
                <a:close/>
                <a:moveTo>
                  <a:pt x="2207122" y="4515616"/>
                </a:moveTo>
                <a:cubicBezTo>
                  <a:pt x="2210197" y="4514280"/>
                  <a:pt x="2213704" y="4514051"/>
                  <a:pt x="2216576" y="4515720"/>
                </a:cubicBezTo>
                <a:cubicBezTo>
                  <a:pt x="2237028" y="4527743"/>
                  <a:pt x="2242943" y="4553874"/>
                  <a:pt x="2239648" y="4576332"/>
                </a:cubicBezTo>
                <a:cubicBezTo>
                  <a:pt x="2238380" y="4584764"/>
                  <a:pt x="2226380" y="4590358"/>
                  <a:pt x="2219787" y="4583679"/>
                </a:cubicBezTo>
                <a:cubicBezTo>
                  <a:pt x="2204493" y="4568318"/>
                  <a:pt x="2191309" y="4543522"/>
                  <a:pt x="2200266" y="4522149"/>
                </a:cubicBezTo>
                <a:cubicBezTo>
                  <a:pt x="2201407" y="4519394"/>
                  <a:pt x="2204048" y="4516952"/>
                  <a:pt x="2207122" y="4515616"/>
                </a:cubicBezTo>
                <a:close/>
                <a:moveTo>
                  <a:pt x="6572471" y="2833038"/>
                </a:moveTo>
                <a:cubicBezTo>
                  <a:pt x="6581767" y="2831033"/>
                  <a:pt x="6591992" y="2840551"/>
                  <a:pt x="6586163" y="2849736"/>
                </a:cubicBezTo>
                <a:cubicBezTo>
                  <a:pt x="6566471" y="2880790"/>
                  <a:pt x="6520161" y="2896071"/>
                  <a:pt x="6485680" y="2902833"/>
                </a:cubicBezTo>
                <a:cubicBezTo>
                  <a:pt x="6475033" y="2904920"/>
                  <a:pt x="6467849" y="2890975"/>
                  <a:pt x="6477905" y="2885048"/>
                </a:cubicBezTo>
                <a:cubicBezTo>
                  <a:pt x="6493709" y="2875781"/>
                  <a:pt x="6509342" y="2866432"/>
                  <a:pt x="6525231" y="2857331"/>
                </a:cubicBezTo>
                <a:cubicBezTo>
                  <a:pt x="6540443" y="2848564"/>
                  <a:pt x="6554979" y="2836879"/>
                  <a:pt x="6572471" y="2833038"/>
                </a:cubicBezTo>
                <a:close/>
                <a:moveTo>
                  <a:pt x="2296290" y="4471347"/>
                </a:moveTo>
                <a:cubicBezTo>
                  <a:pt x="2299480" y="4470282"/>
                  <a:pt x="2303198" y="4471096"/>
                  <a:pt x="2305479" y="4474727"/>
                </a:cubicBezTo>
                <a:cubicBezTo>
                  <a:pt x="2309197" y="4480739"/>
                  <a:pt x="2310718" y="4486165"/>
                  <a:pt x="2312663" y="4492928"/>
                </a:cubicBezTo>
                <a:cubicBezTo>
                  <a:pt x="2316297" y="4505534"/>
                  <a:pt x="2296352" y="4511964"/>
                  <a:pt x="2293309" y="4499440"/>
                </a:cubicBezTo>
                <a:cubicBezTo>
                  <a:pt x="2291620" y="4492344"/>
                  <a:pt x="2289929" y="4486499"/>
                  <a:pt x="2290268" y="4479236"/>
                </a:cubicBezTo>
                <a:cubicBezTo>
                  <a:pt x="2290438" y="4475354"/>
                  <a:pt x="2293099" y="4472411"/>
                  <a:pt x="2296290" y="4471347"/>
                </a:cubicBezTo>
                <a:close/>
                <a:moveTo>
                  <a:pt x="1514114" y="4767932"/>
                </a:moveTo>
                <a:cubicBezTo>
                  <a:pt x="1520714" y="4765765"/>
                  <a:pt x="1529524" y="4771462"/>
                  <a:pt x="1529777" y="4779039"/>
                </a:cubicBezTo>
                <a:cubicBezTo>
                  <a:pt x="1530115" y="4791145"/>
                  <a:pt x="1528510" y="4802583"/>
                  <a:pt x="1525973" y="4814353"/>
                </a:cubicBezTo>
                <a:cubicBezTo>
                  <a:pt x="1522003" y="4832888"/>
                  <a:pt x="1493438" y="4824122"/>
                  <a:pt x="1497410" y="4805672"/>
                </a:cubicBezTo>
                <a:cubicBezTo>
                  <a:pt x="1499861" y="4794151"/>
                  <a:pt x="1503495" y="4783547"/>
                  <a:pt x="1508651" y="4772944"/>
                </a:cubicBezTo>
                <a:cubicBezTo>
                  <a:pt x="1509961" y="4770251"/>
                  <a:pt x="1511915" y="4768655"/>
                  <a:pt x="1514114" y="4767932"/>
                </a:cubicBezTo>
                <a:close/>
                <a:moveTo>
                  <a:pt x="7161967" y="2581061"/>
                </a:moveTo>
                <a:cubicBezTo>
                  <a:pt x="7165676" y="2579276"/>
                  <a:pt x="7169859" y="2578858"/>
                  <a:pt x="7175689" y="2579986"/>
                </a:cubicBezTo>
                <a:cubicBezTo>
                  <a:pt x="7180845" y="2581070"/>
                  <a:pt x="7185069" y="2585495"/>
                  <a:pt x="7185494" y="2590756"/>
                </a:cubicBezTo>
                <a:cubicBezTo>
                  <a:pt x="7186253" y="2601190"/>
                  <a:pt x="7183041" y="2605950"/>
                  <a:pt x="7174843" y="2611960"/>
                </a:cubicBezTo>
                <a:cubicBezTo>
                  <a:pt x="7160816" y="2622229"/>
                  <a:pt x="7138252" y="2604615"/>
                  <a:pt x="7151097" y="2590338"/>
                </a:cubicBezTo>
                <a:cubicBezTo>
                  <a:pt x="7155027" y="2585996"/>
                  <a:pt x="7158260" y="2582844"/>
                  <a:pt x="7161967" y="2581061"/>
                </a:cubicBezTo>
                <a:close/>
                <a:moveTo>
                  <a:pt x="1702935" y="4665828"/>
                </a:moveTo>
                <a:cubicBezTo>
                  <a:pt x="1710034" y="4658816"/>
                  <a:pt x="1721019" y="4666748"/>
                  <a:pt x="1720682" y="4675095"/>
                </a:cubicBezTo>
                <a:cubicBezTo>
                  <a:pt x="1719752" y="4696385"/>
                  <a:pt x="1706231" y="4715003"/>
                  <a:pt x="1696259" y="4733369"/>
                </a:cubicBezTo>
                <a:cubicBezTo>
                  <a:pt x="1690089" y="4744724"/>
                  <a:pt x="1670822" y="4736876"/>
                  <a:pt x="1675047" y="4724688"/>
                </a:cubicBezTo>
                <a:cubicBezTo>
                  <a:pt x="1682230" y="4704066"/>
                  <a:pt x="1686879" y="4681525"/>
                  <a:pt x="1702935" y="4665828"/>
                </a:cubicBezTo>
                <a:close/>
                <a:moveTo>
                  <a:pt x="1835138" y="4607273"/>
                </a:moveTo>
                <a:cubicBezTo>
                  <a:pt x="1837958" y="4604070"/>
                  <a:pt x="1842416" y="4602338"/>
                  <a:pt x="1846852" y="4604133"/>
                </a:cubicBezTo>
                <a:cubicBezTo>
                  <a:pt x="1866627" y="4612147"/>
                  <a:pt x="1891895" y="4624921"/>
                  <a:pt x="1889023" y="4648716"/>
                </a:cubicBezTo>
                <a:cubicBezTo>
                  <a:pt x="1888600" y="4652388"/>
                  <a:pt x="1884628" y="4656479"/>
                  <a:pt x="1880994" y="4657147"/>
                </a:cubicBezTo>
                <a:cubicBezTo>
                  <a:pt x="1857417" y="4661572"/>
                  <a:pt x="1842965" y="4637862"/>
                  <a:pt x="1833247" y="4619244"/>
                </a:cubicBezTo>
                <a:cubicBezTo>
                  <a:pt x="1831135" y="4615153"/>
                  <a:pt x="1832318" y="4610478"/>
                  <a:pt x="1835138" y="4607273"/>
                </a:cubicBezTo>
                <a:close/>
                <a:moveTo>
                  <a:pt x="1466819" y="4746061"/>
                </a:moveTo>
                <a:cubicBezTo>
                  <a:pt x="1470875" y="4743640"/>
                  <a:pt x="1477721" y="4745810"/>
                  <a:pt x="1479410" y="4750236"/>
                </a:cubicBezTo>
                <a:cubicBezTo>
                  <a:pt x="1482369" y="4758000"/>
                  <a:pt x="1482791" y="4761089"/>
                  <a:pt x="1480508" y="4769020"/>
                </a:cubicBezTo>
                <a:cubicBezTo>
                  <a:pt x="1474932" y="4788473"/>
                  <a:pt x="1446283" y="4778538"/>
                  <a:pt x="1454226" y="4760503"/>
                </a:cubicBezTo>
                <a:cubicBezTo>
                  <a:pt x="1457692" y="4752573"/>
                  <a:pt x="1459551" y="4750402"/>
                  <a:pt x="1466819" y="4746061"/>
                </a:cubicBezTo>
                <a:close/>
                <a:moveTo>
                  <a:pt x="1477975" y="4712416"/>
                </a:moveTo>
                <a:cubicBezTo>
                  <a:pt x="1483468" y="4706906"/>
                  <a:pt x="1493692" y="4712250"/>
                  <a:pt x="1491496" y="4719930"/>
                </a:cubicBezTo>
                <a:cubicBezTo>
                  <a:pt x="1490482" y="4723520"/>
                  <a:pt x="1489383" y="4727193"/>
                  <a:pt x="1488284" y="4730783"/>
                </a:cubicBezTo>
                <a:cubicBezTo>
                  <a:pt x="1483805" y="4745644"/>
                  <a:pt x="1459298" y="4731201"/>
                  <a:pt x="1470283" y="4720096"/>
                </a:cubicBezTo>
                <a:cubicBezTo>
                  <a:pt x="1472904" y="4717508"/>
                  <a:pt x="1475439" y="4715005"/>
                  <a:pt x="1477975" y="4712416"/>
                </a:cubicBezTo>
                <a:close/>
                <a:moveTo>
                  <a:pt x="7105632" y="2507183"/>
                </a:moveTo>
                <a:cubicBezTo>
                  <a:pt x="7120675" y="2496664"/>
                  <a:pt x="7138760" y="2517953"/>
                  <a:pt x="7123972" y="2529308"/>
                </a:cubicBezTo>
                <a:cubicBezTo>
                  <a:pt x="7107576" y="2541830"/>
                  <a:pt x="7090420" y="2552768"/>
                  <a:pt x="7071914" y="2562035"/>
                </a:cubicBezTo>
                <a:cubicBezTo>
                  <a:pt x="7062617" y="2566627"/>
                  <a:pt x="7052561" y="2553186"/>
                  <a:pt x="7059744" y="2545755"/>
                </a:cubicBezTo>
                <a:cubicBezTo>
                  <a:pt x="7073688" y="2531311"/>
                  <a:pt x="7089153" y="2518704"/>
                  <a:pt x="7105632" y="2507183"/>
                </a:cubicBezTo>
                <a:close/>
                <a:moveTo>
                  <a:pt x="1449327" y="4658067"/>
                </a:moveTo>
                <a:cubicBezTo>
                  <a:pt x="1457354" y="4653057"/>
                  <a:pt x="1466143" y="4659402"/>
                  <a:pt x="1465552" y="4668169"/>
                </a:cubicBezTo>
                <a:cubicBezTo>
                  <a:pt x="1464791" y="4680608"/>
                  <a:pt x="1458707" y="4689625"/>
                  <a:pt x="1452538" y="4700310"/>
                </a:cubicBezTo>
                <a:cubicBezTo>
                  <a:pt x="1442988" y="4716757"/>
                  <a:pt x="1417213" y="4701062"/>
                  <a:pt x="1427100" y="4684700"/>
                </a:cubicBezTo>
                <a:cubicBezTo>
                  <a:pt x="1433523" y="4674263"/>
                  <a:pt x="1438678" y="4664661"/>
                  <a:pt x="1449327" y="4658067"/>
                </a:cubicBezTo>
                <a:close/>
                <a:moveTo>
                  <a:pt x="1671159" y="4564059"/>
                </a:moveTo>
                <a:cubicBezTo>
                  <a:pt x="1679103" y="4557297"/>
                  <a:pt x="1689920" y="4561554"/>
                  <a:pt x="1691357" y="4571740"/>
                </a:cubicBezTo>
                <a:cubicBezTo>
                  <a:pt x="1693807" y="4589021"/>
                  <a:pt x="1685103" y="4604884"/>
                  <a:pt x="1677666" y="4620079"/>
                </a:cubicBezTo>
                <a:cubicBezTo>
                  <a:pt x="1670060" y="4635691"/>
                  <a:pt x="1644708" y="4625256"/>
                  <a:pt x="1649525" y="4609058"/>
                </a:cubicBezTo>
                <a:cubicBezTo>
                  <a:pt x="1654342" y="4592695"/>
                  <a:pt x="1657638" y="4575581"/>
                  <a:pt x="1671159" y="4564059"/>
                </a:cubicBezTo>
                <a:close/>
                <a:moveTo>
                  <a:pt x="2917912" y="4075046"/>
                </a:moveTo>
                <a:cubicBezTo>
                  <a:pt x="2922179" y="4069733"/>
                  <a:pt x="2929743" y="4066521"/>
                  <a:pt x="2936926" y="4068648"/>
                </a:cubicBezTo>
                <a:cubicBezTo>
                  <a:pt x="2951630" y="4072989"/>
                  <a:pt x="2973941" y="4076746"/>
                  <a:pt x="2983405" y="4089437"/>
                </a:cubicBezTo>
                <a:cubicBezTo>
                  <a:pt x="2988053" y="4095531"/>
                  <a:pt x="2988392" y="4104716"/>
                  <a:pt x="2981885" y="4109809"/>
                </a:cubicBezTo>
                <a:cubicBezTo>
                  <a:pt x="2960758" y="4126507"/>
                  <a:pt x="2934222" y="4110226"/>
                  <a:pt x="2918672" y="4094029"/>
                </a:cubicBezTo>
                <a:cubicBezTo>
                  <a:pt x="2912673" y="4087768"/>
                  <a:pt x="2913645" y="4080357"/>
                  <a:pt x="2917912" y="4075046"/>
                </a:cubicBezTo>
                <a:close/>
                <a:moveTo>
                  <a:pt x="7040307" y="2481803"/>
                </a:moveTo>
                <a:cubicBezTo>
                  <a:pt x="7049519" y="2476877"/>
                  <a:pt x="7064222" y="2487231"/>
                  <a:pt x="7056785" y="2497332"/>
                </a:cubicBezTo>
                <a:cubicBezTo>
                  <a:pt x="7049264" y="2507433"/>
                  <a:pt x="7043602" y="2509938"/>
                  <a:pt x="7031941" y="2515615"/>
                </a:cubicBezTo>
                <a:cubicBezTo>
                  <a:pt x="7023491" y="2519706"/>
                  <a:pt x="7016222" y="2509187"/>
                  <a:pt x="7020954" y="2502174"/>
                </a:cubicBezTo>
                <a:cubicBezTo>
                  <a:pt x="7027294" y="2492823"/>
                  <a:pt x="7030250" y="2487231"/>
                  <a:pt x="7040307" y="2481803"/>
                </a:cubicBezTo>
                <a:close/>
                <a:moveTo>
                  <a:pt x="1765387" y="4447594"/>
                </a:moveTo>
                <a:cubicBezTo>
                  <a:pt x="1777640" y="4442167"/>
                  <a:pt x="1788374" y="4447511"/>
                  <a:pt x="1796317" y="4457530"/>
                </a:cubicBezTo>
                <a:cubicBezTo>
                  <a:pt x="1799360" y="4461371"/>
                  <a:pt x="1800542" y="4467131"/>
                  <a:pt x="1798429" y="4471723"/>
                </a:cubicBezTo>
                <a:lnTo>
                  <a:pt x="1796907" y="4474896"/>
                </a:lnTo>
                <a:cubicBezTo>
                  <a:pt x="1794711" y="4479571"/>
                  <a:pt x="1788374" y="4483995"/>
                  <a:pt x="1782879" y="4481157"/>
                </a:cubicBezTo>
                <a:cubicBezTo>
                  <a:pt x="1775190" y="4477149"/>
                  <a:pt x="1771132" y="4470137"/>
                  <a:pt x="1763697" y="4465878"/>
                </a:cubicBezTo>
                <a:cubicBezTo>
                  <a:pt x="1755753" y="4461287"/>
                  <a:pt x="1757528" y="4451101"/>
                  <a:pt x="1765387" y="4447594"/>
                </a:cubicBezTo>
                <a:close/>
                <a:moveTo>
                  <a:pt x="7968357" y="2058390"/>
                </a:moveTo>
                <a:cubicBezTo>
                  <a:pt x="7973343" y="2056752"/>
                  <a:pt x="7978520" y="2055980"/>
                  <a:pt x="7985194" y="2056438"/>
                </a:cubicBezTo>
                <a:cubicBezTo>
                  <a:pt x="7995506" y="2057109"/>
                  <a:pt x="7998464" y="2068711"/>
                  <a:pt x="7993815" y="2076225"/>
                </a:cubicBezTo>
                <a:cubicBezTo>
                  <a:pt x="7987900" y="2085910"/>
                  <a:pt x="7980801" y="2089249"/>
                  <a:pt x="7970576" y="2094426"/>
                </a:cubicBezTo>
                <a:cubicBezTo>
                  <a:pt x="7950969" y="2104277"/>
                  <a:pt x="7932970" y="2075474"/>
                  <a:pt x="7952661" y="2065538"/>
                </a:cubicBezTo>
                <a:cubicBezTo>
                  <a:pt x="7958575" y="2062534"/>
                  <a:pt x="7963371" y="2060028"/>
                  <a:pt x="7968357" y="2058390"/>
                </a:cubicBezTo>
                <a:close/>
                <a:moveTo>
                  <a:pt x="7269854" y="2304427"/>
                </a:moveTo>
                <a:cubicBezTo>
                  <a:pt x="7275855" y="2303331"/>
                  <a:pt x="7281790" y="2304396"/>
                  <a:pt x="7288762" y="2309236"/>
                </a:cubicBezTo>
                <a:cubicBezTo>
                  <a:pt x="7294847" y="2313496"/>
                  <a:pt x="7294340" y="2321760"/>
                  <a:pt x="7289270" y="2326353"/>
                </a:cubicBezTo>
                <a:cubicBezTo>
                  <a:pt x="7277101" y="2337373"/>
                  <a:pt x="7265269" y="2332364"/>
                  <a:pt x="7251073" y="2326769"/>
                </a:cubicBezTo>
                <a:cubicBezTo>
                  <a:pt x="7245326" y="2324516"/>
                  <a:pt x="7245409" y="2315414"/>
                  <a:pt x="7250565" y="2312575"/>
                </a:cubicBezTo>
                <a:cubicBezTo>
                  <a:pt x="7257792" y="2308778"/>
                  <a:pt x="7263855" y="2305522"/>
                  <a:pt x="7269854" y="2304427"/>
                </a:cubicBezTo>
                <a:close/>
                <a:moveTo>
                  <a:pt x="6369588" y="2649052"/>
                </a:moveTo>
                <a:cubicBezTo>
                  <a:pt x="6386343" y="2642228"/>
                  <a:pt x="6403540" y="2637259"/>
                  <a:pt x="6420440" y="2637843"/>
                </a:cubicBezTo>
                <a:cubicBezTo>
                  <a:pt x="6429651" y="2638178"/>
                  <a:pt x="6439285" y="2649617"/>
                  <a:pt x="6430581" y="2657547"/>
                </a:cubicBezTo>
                <a:cubicBezTo>
                  <a:pt x="6407595" y="2678503"/>
                  <a:pt x="6375313" y="2685766"/>
                  <a:pt x="6346918" y="2698205"/>
                </a:cubicBezTo>
                <a:cubicBezTo>
                  <a:pt x="6312945" y="2713066"/>
                  <a:pt x="6279819" y="2729514"/>
                  <a:pt x="6247283" y="2747129"/>
                </a:cubicBezTo>
                <a:cubicBezTo>
                  <a:pt x="6227592" y="2757817"/>
                  <a:pt x="6206803" y="2729598"/>
                  <a:pt x="6226662" y="2718828"/>
                </a:cubicBezTo>
                <a:cubicBezTo>
                  <a:pt x="6257677" y="2701962"/>
                  <a:pt x="6289113" y="2685934"/>
                  <a:pt x="6321397" y="2671406"/>
                </a:cubicBezTo>
                <a:cubicBezTo>
                  <a:pt x="6336524" y="2664560"/>
                  <a:pt x="6352833" y="2655878"/>
                  <a:pt x="6369588" y="2649052"/>
                </a:cubicBezTo>
                <a:close/>
                <a:moveTo>
                  <a:pt x="6984617" y="2411677"/>
                </a:moveTo>
                <a:cubicBezTo>
                  <a:pt x="6995751" y="2404246"/>
                  <a:pt x="7008448" y="2399113"/>
                  <a:pt x="7020618" y="2397818"/>
                </a:cubicBezTo>
                <a:cubicBezTo>
                  <a:pt x="7029407" y="2396900"/>
                  <a:pt x="7038111" y="2406249"/>
                  <a:pt x="7033633" y="2414851"/>
                </a:cubicBezTo>
                <a:cubicBezTo>
                  <a:pt x="7021886" y="2437473"/>
                  <a:pt x="6996280" y="2455257"/>
                  <a:pt x="6971096" y="2459015"/>
                </a:cubicBezTo>
                <a:cubicBezTo>
                  <a:pt x="6960700" y="2460601"/>
                  <a:pt x="6953264" y="2447743"/>
                  <a:pt x="6957997" y="2439312"/>
                </a:cubicBezTo>
                <a:cubicBezTo>
                  <a:pt x="6963911" y="2428833"/>
                  <a:pt x="6973481" y="2419107"/>
                  <a:pt x="6984617" y="2411677"/>
                </a:cubicBezTo>
                <a:close/>
                <a:moveTo>
                  <a:pt x="1795757" y="4393297"/>
                </a:moveTo>
                <a:cubicBezTo>
                  <a:pt x="1800289" y="4389092"/>
                  <a:pt x="1807429" y="4387402"/>
                  <a:pt x="1813978" y="4390657"/>
                </a:cubicBezTo>
                <a:cubicBezTo>
                  <a:pt x="1833670" y="4400341"/>
                  <a:pt x="1856740" y="4417874"/>
                  <a:pt x="1855134" y="4441751"/>
                </a:cubicBezTo>
                <a:cubicBezTo>
                  <a:pt x="1854880" y="4445592"/>
                  <a:pt x="1851586" y="4449599"/>
                  <a:pt x="1847612" y="4450016"/>
                </a:cubicBezTo>
                <a:cubicBezTo>
                  <a:pt x="1822682" y="4452688"/>
                  <a:pt x="1804429" y="4430563"/>
                  <a:pt x="1793190" y="4411027"/>
                </a:cubicBezTo>
                <a:cubicBezTo>
                  <a:pt x="1789303" y="4404223"/>
                  <a:pt x="1791225" y="4397503"/>
                  <a:pt x="1795757" y="4393297"/>
                </a:cubicBezTo>
                <a:close/>
                <a:moveTo>
                  <a:pt x="7856152" y="2050344"/>
                </a:moveTo>
                <a:cubicBezTo>
                  <a:pt x="7861558" y="2048922"/>
                  <a:pt x="7863757" y="2057190"/>
                  <a:pt x="7858348" y="2058609"/>
                </a:cubicBezTo>
                <a:cubicBezTo>
                  <a:pt x="7852940" y="2059943"/>
                  <a:pt x="7850742" y="2051679"/>
                  <a:pt x="7856152" y="2050344"/>
                </a:cubicBezTo>
                <a:close/>
                <a:moveTo>
                  <a:pt x="7174000" y="2312328"/>
                </a:moveTo>
                <a:cubicBezTo>
                  <a:pt x="7189803" y="2305147"/>
                  <a:pt x="7208395" y="2297551"/>
                  <a:pt x="7225551" y="2303229"/>
                </a:cubicBezTo>
                <a:cubicBezTo>
                  <a:pt x="7233240" y="2305732"/>
                  <a:pt x="7238565" y="2316168"/>
                  <a:pt x="7231297" y="2322513"/>
                </a:cubicBezTo>
                <a:cubicBezTo>
                  <a:pt x="7216760" y="2335287"/>
                  <a:pt x="7197324" y="2335871"/>
                  <a:pt x="7178480" y="2335288"/>
                </a:cubicBezTo>
                <a:cubicBezTo>
                  <a:pt x="7164535" y="2334869"/>
                  <a:pt x="7161831" y="2317921"/>
                  <a:pt x="7174000" y="2312328"/>
                </a:cubicBezTo>
                <a:close/>
                <a:moveTo>
                  <a:pt x="2838927" y="3962296"/>
                </a:moveTo>
                <a:cubicBezTo>
                  <a:pt x="2843395" y="3957881"/>
                  <a:pt x="2850558" y="3955939"/>
                  <a:pt x="2857234" y="3959195"/>
                </a:cubicBezTo>
                <a:cubicBezTo>
                  <a:pt x="2878192" y="3969382"/>
                  <a:pt x="2901094" y="3986998"/>
                  <a:pt x="2904474" y="4010875"/>
                </a:cubicBezTo>
                <a:cubicBezTo>
                  <a:pt x="2905488" y="4017971"/>
                  <a:pt x="2899573" y="4023399"/>
                  <a:pt x="2892642" y="4022980"/>
                </a:cubicBezTo>
                <a:cubicBezTo>
                  <a:pt x="2867882" y="4021560"/>
                  <a:pt x="2848952" y="3999937"/>
                  <a:pt x="2836782" y="3980235"/>
                </a:cubicBezTo>
                <a:cubicBezTo>
                  <a:pt x="2832684" y="3973598"/>
                  <a:pt x="2834459" y="3966710"/>
                  <a:pt x="2838927" y="3962296"/>
                </a:cubicBezTo>
                <a:close/>
                <a:moveTo>
                  <a:pt x="5413101" y="2953925"/>
                </a:moveTo>
                <a:cubicBezTo>
                  <a:pt x="5469806" y="3441073"/>
                  <a:pt x="5970010" y="3610050"/>
                  <a:pt x="6408271" y="3576405"/>
                </a:cubicBezTo>
                <a:cubicBezTo>
                  <a:pt x="6408101" y="3576238"/>
                  <a:pt x="6407932" y="3576071"/>
                  <a:pt x="6407677" y="3575821"/>
                </a:cubicBezTo>
                <a:cubicBezTo>
                  <a:pt x="6391877" y="3558873"/>
                  <a:pt x="6374045" y="3543845"/>
                  <a:pt x="6357987" y="3527148"/>
                </a:cubicBezTo>
                <a:cubicBezTo>
                  <a:pt x="6336692" y="3505107"/>
                  <a:pt x="6315059" y="3482565"/>
                  <a:pt x="6297141" y="3457435"/>
                </a:cubicBezTo>
                <a:cubicBezTo>
                  <a:pt x="6288184" y="3444913"/>
                  <a:pt x="6307199" y="3429802"/>
                  <a:pt x="6317930" y="3440488"/>
                </a:cubicBezTo>
                <a:cubicBezTo>
                  <a:pt x="6331452" y="3453845"/>
                  <a:pt x="6342523" y="3467371"/>
                  <a:pt x="6354438" y="3481730"/>
                </a:cubicBezTo>
                <a:cubicBezTo>
                  <a:pt x="6363143" y="3492167"/>
                  <a:pt x="6374298" y="3498595"/>
                  <a:pt x="6383002" y="3508947"/>
                </a:cubicBezTo>
                <a:cubicBezTo>
                  <a:pt x="6387736" y="3514624"/>
                  <a:pt x="6390438" y="3519551"/>
                  <a:pt x="6395678" y="3525645"/>
                </a:cubicBezTo>
                <a:cubicBezTo>
                  <a:pt x="6404805" y="3536164"/>
                  <a:pt x="6413341" y="3539421"/>
                  <a:pt x="6424495" y="3546851"/>
                </a:cubicBezTo>
                <a:cubicBezTo>
                  <a:pt x="6436496" y="3554865"/>
                  <a:pt x="6444102" y="3561795"/>
                  <a:pt x="6449849" y="3572648"/>
                </a:cubicBezTo>
                <a:cubicBezTo>
                  <a:pt x="6452468" y="3572397"/>
                  <a:pt x="6455001" y="3572232"/>
                  <a:pt x="6457539" y="3571897"/>
                </a:cubicBezTo>
                <a:cubicBezTo>
                  <a:pt x="6477229" y="3569726"/>
                  <a:pt x="6496920" y="3567054"/>
                  <a:pt x="6516526" y="3564383"/>
                </a:cubicBezTo>
                <a:cubicBezTo>
                  <a:pt x="6502750" y="3555199"/>
                  <a:pt x="6489313" y="3545599"/>
                  <a:pt x="6476554" y="3535079"/>
                </a:cubicBezTo>
                <a:cubicBezTo>
                  <a:pt x="6456948" y="3518883"/>
                  <a:pt x="6424241" y="3497343"/>
                  <a:pt x="6423819" y="3469290"/>
                </a:cubicBezTo>
                <a:cubicBezTo>
                  <a:pt x="6423818" y="3465952"/>
                  <a:pt x="6425934" y="3461611"/>
                  <a:pt x="6429988" y="3461611"/>
                </a:cubicBezTo>
                <a:cubicBezTo>
                  <a:pt x="6462186" y="3461777"/>
                  <a:pt x="6498441" y="3501434"/>
                  <a:pt x="6524468" y="3518382"/>
                </a:cubicBezTo>
                <a:cubicBezTo>
                  <a:pt x="6539343" y="3528150"/>
                  <a:pt x="6554469" y="3537333"/>
                  <a:pt x="6570018" y="3546099"/>
                </a:cubicBezTo>
                <a:cubicBezTo>
                  <a:pt x="6575005" y="3548853"/>
                  <a:pt x="6579568" y="3551526"/>
                  <a:pt x="6584046" y="3554448"/>
                </a:cubicBezTo>
                <a:cubicBezTo>
                  <a:pt x="6604835" y="3551108"/>
                  <a:pt x="6625456" y="3546683"/>
                  <a:pt x="6646246" y="3542926"/>
                </a:cubicBezTo>
                <a:cubicBezTo>
                  <a:pt x="6640921" y="3539503"/>
                  <a:pt x="6635851" y="3536164"/>
                  <a:pt x="6631625" y="3533493"/>
                </a:cubicBezTo>
                <a:cubicBezTo>
                  <a:pt x="6600948" y="3514208"/>
                  <a:pt x="6559286" y="3487908"/>
                  <a:pt x="6544666" y="3453679"/>
                </a:cubicBezTo>
                <a:cubicBezTo>
                  <a:pt x="6539343" y="3441239"/>
                  <a:pt x="6550668" y="3430469"/>
                  <a:pt x="6563089" y="3436063"/>
                </a:cubicBezTo>
                <a:cubicBezTo>
                  <a:pt x="6593513" y="3449754"/>
                  <a:pt x="6618863" y="3477640"/>
                  <a:pt x="6647681" y="3495256"/>
                </a:cubicBezTo>
                <a:cubicBezTo>
                  <a:pt x="6665768" y="3506359"/>
                  <a:pt x="6695683" y="3515208"/>
                  <a:pt x="6713851" y="3530488"/>
                </a:cubicBezTo>
                <a:cubicBezTo>
                  <a:pt x="6722979" y="3528651"/>
                  <a:pt x="6731935" y="3526314"/>
                  <a:pt x="6740979" y="3524392"/>
                </a:cubicBezTo>
                <a:cubicBezTo>
                  <a:pt x="6732191" y="3519384"/>
                  <a:pt x="6723233" y="3514875"/>
                  <a:pt x="6714950" y="3508864"/>
                </a:cubicBezTo>
                <a:cubicBezTo>
                  <a:pt x="6697964" y="3496509"/>
                  <a:pt x="6651233" y="3464699"/>
                  <a:pt x="6663148" y="3439485"/>
                </a:cubicBezTo>
                <a:cubicBezTo>
                  <a:pt x="6666442" y="3432556"/>
                  <a:pt x="6675401" y="3431054"/>
                  <a:pt x="6682331" y="3432806"/>
                </a:cubicBezTo>
                <a:cubicBezTo>
                  <a:pt x="6700753" y="3437566"/>
                  <a:pt x="6723147" y="3463865"/>
                  <a:pt x="6738105" y="3473298"/>
                </a:cubicBezTo>
                <a:cubicBezTo>
                  <a:pt x="6761853" y="3488326"/>
                  <a:pt x="6787711" y="3498596"/>
                  <a:pt x="6814079" y="3507945"/>
                </a:cubicBezTo>
                <a:cubicBezTo>
                  <a:pt x="6837234" y="3502436"/>
                  <a:pt x="6860220" y="3496173"/>
                  <a:pt x="6883291" y="3490246"/>
                </a:cubicBezTo>
                <a:cubicBezTo>
                  <a:pt x="6866897" y="3486823"/>
                  <a:pt x="6850586" y="3480645"/>
                  <a:pt x="6836810" y="3475386"/>
                </a:cubicBezTo>
                <a:cubicBezTo>
                  <a:pt x="6808501" y="3464700"/>
                  <a:pt x="6780022" y="3449839"/>
                  <a:pt x="6759318" y="3427547"/>
                </a:cubicBezTo>
                <a:cubicBezTo>
                  <a:pt x="6751205" y="3418864"/>
                  <a:pt x="6757796" y="3399411"/>
                  <a:pt x="6771741" y="3404672"/>
                </a:cubicBezTo>
                <a:cubicBezTo>
                  <a:pt x="6802671" y="3416359"/>
                  <a:pt x="6831318" y="3432891"/>
                  <a:pt x="6863009" y="3442742"/>
                </a:cubicBezTo>
                <a:cubicBezTo>
                  <a:pt x="6885488" y="3449671"/>
                  <a:pt x="6913460" y="3450673"/>
                  <a:pt x="6932981" y="3464031"/>
                </a:cubicBezTo>
                <a:cubicBezTo>
                  <a:pt x="6937462" y="3467037"/>
                  <a:pt x="6939405" y="3471461"/>
                  <a:pt x="6939489" y="3475803"/>
                </a:cubicBezTo>
                <a:cubicBezTo>
                  <a:pt x="6959516" y="3470292"/>
                  <a:pt x="6979461" y="3464199"/>
                  <a:pt x="6999404" y="3458355"/>
                </a:cubicBezTo>
                <a:cubicBezTo>
                  <a:pt x="6989180" y="3455015"/>
                  <a:pt x="6979378" y="3451342"/>
                  <a:pt x="6970758" y="3448085"/>
                </a:cubicBezTo>
                <a:cubicBezTo>
                  <a:pt x="6933743" y="3434226"/>
                  <a:pt x="6890138" y="3413688"/>
                  <a:pt x="6867487" y="3380378"/>
                </a:cubicBezTo>
                <a:cubicBezTo>
                  <a:pt x="6862925" y="3373615"/>
                  <a:pt x="6868671" y="3361843"/>
                  <a:pt x="6877715" y="3364348"/>
                </a:cubicBezTo>
                <a:cubicBezTo>
                  <a:pt x="6914220" y="3374449"/>
                  <a:pt x="6947009" y="3395656"/>
                  <a:pt x="6983095" y="3407844"/>
                </a:cubicBezTo>
                <a:cubicBezTo>
                  <a:pt x="7012419" y="3417697"/>
                  <a:pt x="7051209" y="3418114"/>
                  <a:pt x="7077406" y="3434644"/>
                </a:cubicBezTo>
                <a:cubicBezTo>
                  <a:pt x="7084673" y="3432305"/>
                  <a:pt x="7091857" y="3429467"/>
                  <a:pt x="7099210" y="3427130"/>
                </a:cubicBezTo>
                <a:cubicBezTo>
                  <a:pt x="7066168" y="3411183"/>
                  <a:pt x="7032617" y="3393735"/>
                  <a:pt x="7009124" y="3368272"/>
                </a:cubicBezTo>
                <a:cubicBezTo>
                  <a:pt x="7003040" y="3361760"/>
                  <a:pt x="7006673" y="3347650"/>
                  <a:pt x="7017238" y="3348818"/>
                </a:cubicBezTo>
                <a:cubicBezTo>
                  <a:pt x="7043266" y="3351657"/>
                  <a:pt x="7065744" y="3362176"/>
                  <a:pt x="7089239" y="3373114"/>
                </a:cubicBezTo>
                <a:cubicBezTo>
                  <a:pt x="7103012" y="3379543"/>
                  <a:pt x="7116618" y="3386221"/>
                  <a:pt x="7130222" y="3392984"/>
                </a:cubicBezTo>
                <a:cubicBezTo>
                  <a:pt x="7135718" y="3395656"/>
                  <a:pt x="7141718" y="3397993"/>
                  <a:pt x="7146871" y="3401248"/>
                </a:cubicBezTo>
                <a:cubicBezTo>
                  <a:pt x="7149407" y="3402836"/>
                  <a:pt x="7152534" y="3405173"/>
                  <a:pt x="7155660" y="3407845"/>
                </a:cubicBezTo>
                <a:cubicBezTo>
                  <a:pt x="7169859" y="3403002"/>
                  <a:pt x="7183886" y="3397492"/>
                  <a:pt x="7198084" y="3392482"/>
                </a:cubicBezTo>
                <a:cubicBezTo>
                  <a:pt x="7169435" y="3379542"/>
                  <a:pt x="7142732" y="3360758"/>
                  <a:pt x="7130647" y="3335711"/>
                </a:cubicBezTo>
                <a:cubicBezTo>
                  <a:pt x="7127013" y="3328281"/>
                  <a:pt x="7135464" y="3321685"/>
                  <a:pt x="7142225" y="3322521"/>
                </a:cubicBezTo>
                <a:cubicBezTo>
                  <a:pt x="7164873" y="3325274"/>
                  <a:pt x="7183295" y="3336380"/>
                  <a:pt x="7203491" y="3345898"/>
                </a:cubicBezTo>
                <a:cubicBezTo>
                  <a:pt x="7222592" y="3354913"/>
                  <a:pt x="7242535" y="3361425"/>
                  <a:pt x="7261973" y="3369441"/>
                </a:cubicBezTo>
                <a:cubicBezTo>
                  <a:pt x="7282255" y="3362009"/>
                  <a:pt x="7302197" y="3353995"/>
                  <a:pt x="7322311" y="3346232"/>
                </a:cubicBezTo>
                <a:cubicBezTo>
                  <a:pt x="7314284" y="3342558"/>
                  <a:pt x="7306678" y="3338633"/>
                  <a:pt x="7300085" y="3335794"/>
                </a:cubicBezTo>
                <a:cubicBezTo>
                  <a:pt x="7280648" y="3327195"/>
                  <a:pt x="7260199" y="3320433"/>
                  <a:pt x="7241184" y="3310915"/>
                </a:cubicBezTo>
                <a:cubicBezTo>
                  <a:pt x="7222338" y="3301482"/>
                  <a:pt x="7210422" y="3289041"/>
                  <a:pt x="7194957" y="3275017"/>
                </a:cubicBezTo>
                <a:cubicBezTo>
                  <a:pt x="7187690" y="3268421"/>
                  <a:pt x="7194619" y="3256899"/>
                  <a:pt x="7203916" y="3260406"/>
                </a:cubicBezTo>
                <a:cubicBezTo>
                  <a:pt x="7219549" y="3266249"/>
                  <a:pt x="7235522" y="3269590"/>
                  <a:pt x="7250733" y="3276435"/>
                </a:cubicBezTo>
                <a:cubicBezTo>
                  <a:pt x="7270677" y="3285370"/>
                  <a:pt x="7289353" y="3296639"/>
                  <a:pt x="7310479" y="3302817"/>
                </a:cubicBezTo>
                <a:cubicBezTo>
                  <a:pt x="7331101" y="3308827"/>
                  <a:pt x="7362706" y="3308494"/>
                  <a:pt x="7378256" y="3324608"/>
                </a:cubicBezTo>
                <a:cubicBezTo>
                  <a:pt x="7398116" y="3316676"/>
                  <a:pt x="7417469" y="3307826"/>
                  <a:pt x="7437159" y="3299646"/>
                </a:cubicBezTo>
                <a:cubicBezTo>
                  <a:pt x="7420086" y="3296723"/>
                  <a:pt x="7403017" y="3291379"/>
                  <a:pt x="7389749" y="3287706"/>
                </a:cubicBezTo>
                <a:cubicBezTo>
                  <a:pt x="7346397" y="3275768"/>
                  <a:pt x="7300169" y="3259404"/>
                  <a:pt x="7266536" y="3228931"/>
                </a:cubicBezTo>
                <a:cubicBezTo>
                  <a:pt x="7253691" y="3217243"/>
                  <a:pt x="7269832" y="3198207"/>
                  <a:pt x="7284282" y="3202799"/>
                </a:cubicBezTo>
                <a:cubicBezTo>
                  <a:pt x="7321720" y="3214654"/>
                  <a:pt x="7356536" y="3232939"/>
                  <a:pt x="7394820" y="3243040"/>
                </a:cubicBezTo>
                <a:cubicBezTo>
                  <a:pt x="7424060" y="3250721"/>
                  <a:pt x="7473919" y="3246630"/>
                  <a:pt x="7493440" y="3271427"/>
                </a:cubicBezTo>
                <a:cubicBezTo>
                  <a:pt x="7494286" y="3272511"/>
                  <a:pt x="7494286" y="3273930"/>
                  <a:pt x="7494877" y="3275183"/>
                </a:cubicBezTo>
                <a:cubicBezTo>
                  <a:pt x="7513217" y="3267336"/>
                  <a:pt x="7531215" y="3259071"/>
                  <a:pt x="7549470" y="3251055"/>
                </a:cubicBezTo>
                <a:cubicBezTo>
                  <a:pt x="7536625" y="3246798"/>
                  <a:pt x="7523865" y="3242123"/>
                  <a:pt x="7511609" y="3238783"/>
                </a:cubicBezTo>
                <a:cubicBezTo>
                  <a:pt x="7481018" y="3230434"/>
                  <a:pt x="7443666" y="3229349"/>
                  <a:pt x="7417467" y="3210981"/>
                </a:cubicBezTo>
                <a:cubicBezTo>
                  <a:pt x="7411130" y="3206640"/>
                  <a:pt x="7409440" y="3195035"/>
                  <a:pt x="7417974" y="3191528"/>
                </a:cubicBezTo>
                <a:cubicBezTo>
                  <a:pt x="7449329" y="3178839"/>
                  <a:pt x="7486935" y="3188940"/>
                  <a:pt x="7518963" y="3195619"/>
                </a:cubicBezTo>
                <a:cubicBezTo>
                  <a:pt x="7547694" y="3201547"/>
                  <a:pt x="7581584" y="3207892"/>
                  <a:pt x="7605162" y="3226426"/>
                </a:cubicBezTo>
                <a:cubicBezTo>
                  <a:pt x="7618344" y="3220499"/>
                  <a:pt x="7631443" y="3214321"/>
                  <a:pt x="7644540" y="3208311"/>
                </a:cubicBezTo>
                <a:cubicBezTo>
                  <a:pt x="7641330" y="3207391"/>
                  <a:pt x="7638203" y="3206557"/>
                  <a:pt x="7635162" y="3205888"/>
                </a:cubicBezTo>
                <a:cubicBezTo>
                  <a:pt x="7608963" y="3199710"/>
                  <a:pt x="7579386" y="3195368"/>
                  <a:pt x="7556737" y="3180425"/>
                </a:cubicBezTo>
                <a:cubicBezTo>
                  <a:pt x="7548625" y="3175081"/>
                  <a:pt x="7552512" y="3162810"/>
                  <a:pt x="7561300" y="3161057"/>
                </a:cubicBezTo>
                <a:cubicBezTo>
                  <a:pt x="7588260" y="3155628"/>
                  <a:pt x="7617837" y="3162976"/>
                  <a:pt x="7644711" y="3167234"/>
                </a:cubicBezTo>
                <a:cubicBezTo>
                  <a:pt x="7663134" y="3170156"/>
                  <a:pt x="7687303" y="3170657"/>
                  <a:pt x="7704458" y="3180174"/>
                </a:cubicBezTo>
                <a:cubicBezTo>
                  <a:pt x="7723979" y="3170825"/>
                  <a:pt x="7743586" y="3161473"/>
                  <a:pt x="7762853" y="3151789"/>
                </a:cubicBezTo>
                <a:cubicBezTo>
                  <a:pt x="7762514" y="3151622"/>
                  <a:pt x="7762262" y="3151372"/>
                  <a:pt x="7761754" y="3151288"/>
                </a:cubicBezTo>
                <a:cubicBezTo>
                  <a:pt x="7322903" y="3130165"/>
                  <a:pt x="6885657" y="3194785"/>
                  <a:pt x="6450018" y="3111549"/>
                </a:cubicBezTo>
                <a:cubicBezTo>
                  <a:pt x="6342437" y="3090927"/>
                  <a:pt x="6227423" y="3060787"/>
                  <a:pt x="6109365" y="3031734"/>
                </a:cubicBezTo>
                <a:cubicBezTo>
                  <a:pt x="6135139" y="3092430"/>
                  <a:pt x="6149759" y="3155129"/>
                  <a:pt x="6180099" y="3214904"/>
                </a:cubicBezTo>
                <a:cubicBezTo>
                  <a:pt x="6197592" y="3249301"/>
                  <a:pt x="6211619" y="3287789"/>
                  <a:pt x="6231732" y="3320600"/>
                </a:cubicBezTo>
                <a:cubicBezTo>
                  <a:pt x="6252521" y="3354663"/>
                  <a:pt x="6280832" y="3383132"/>
                  <a:pt x="6300523" y="3418446"/>
                </a:cubicBezTo>
                <a:cubicBezTo>
                  <a:pt x="6306185" y="3428549"/>
                  <a:pt x="6293592" y="3437233"/>
                  <a:pt x="6285142" y="3430386"/>
                </a:cubicBezTo>
                <a:cubicBezTo>
                  <a:pt x="6214240" y="3372780"/>
                  <a:pt x="6151872" y="3276518"/>
                  <a:pt x="6116379" y="3178588"/>
                </a:cubicBezTo>
                <a:cubicBezTo>
                  <a:pt x="6102435" y="3158552"/>
                  <a:pt x="6091195" y="3135842"/>
                  <a:pt x="6081308" y="3114888"/>
                </a:cubicBezTo>
                <a:cubicBezTo>
                  <a:pt x="6075138" y="3101864"/>
                  <a:pt x="6069053" y="3088005"/>
                  <a:pt x="6063561" y="3073895"/>
                </a:cubicBezTo>
                <a:cubicBezTo>
                  <a:pt x="6054518" y="3055695"/>
                  <a:pt x="6044969" y="3035992"/>
                  <a:pt x="6044376" y="3016206"/>
                </a:cubicBezTo>
                <a:cubicBezTo>
                  <a:pt x="5946940" y="2992997"/>
                  <a:pt x="5848064" y="2972040"/>
                  <a:pt x="5749782" y="2958850"/>
                </a:cubicBezTo>
                <a:cubicBezTo>
                  <a:pt x="5754768" y="2973376"/>
                  <a:pt x="5754007" y="2989574"/>
                  <a:pt x="5756205" y="3005185"/>
                </a:cubicBezTo>
                <a:cubicBezTo>
                  <a:pt x="5756965" y="3010696"/>
                  <a:pt x="5757473" y="3016122"/>
                  <a:pt x="5758150" y="3021632"/>
                </a:cubicBezTo>
                <a:cubicBezTo>
                  <a:pt x="5774204" y="3067968"/>
                  <a:pt x="5786966" y="3115138"/>
                  <a:pt x="5805051" y="3160638"/>
                </a:cubicBezTo>
                <a:cubicBezTo>
                  <a:pt x="5832685" y="3230184"/>
                  <a:pt x="5879502" y="3284868"/>
                  <a:pt x="5922686" y="3344062"/>
                </a:cubicBezTo>
                <a:cubicBezTo>
                  <a:pt x="5930799" y="3355081"/>
                  <a:pt x="5914656" y="3367438"/>
                  <a:pt x="5905700" y="3357000"/>
                </a:cubicBezTo>
                <a:cubicBezTo>
                  <a:pt x="5814684" y="3251055"/>
                  <a:pt x="5711330" y="3101781"/>
                  <a:pt x="5703133" y="2959018"/>
                </a:cubicBezTo>
                <a:cubicBezTo>
                  <a:pt x="5703048" y="2956680"/>
                  <a:pt x="5704147" y="2955093"/>
                  <a:pt x="5704824" y="2953256"/>
                </a:cubicBezTo>
                <a:cubicBezTo>
                  <a:pt x="5605694" y="2942487"/>
                  <a:pt x="5507666" y="2940482"/>
                  <a:pt x="5413101" y="2953925"/>
                </a:cubicBezTo>
                <a:close/>
                <a:moveTo>
                  <a:pt x="6969838" y="2344310"/>
                </a:moveTo>
                <a:cubicBezTo>
                  <a:pt x="6974940" y="2341086"/>
                  <a:pt x="6980476" y="2338915"/>
                  <a:pt x="6987912" y="2338289"/>
                </a:cubicBezTo>
                <a:cubicBezTo>
                  <a:pt x="6993912" y="2337788"/>
                  <a:pt x="6999575" y="2344553"/>
                  <a:pt x="6996363" y="2350231"/>
                </a:cubicBezTo>
                <a:cubicBezTo>
                  <a:pt x="6988589" y="2363922"/>
                  <a:pt x="6977519" y="2367928"/>
                  <a:pt x="6963321" y="2374608"/>
                </a:cubicBezTo>
                <a:cubicBezTo>
                  <a:pt x="6951829" y="2380035"/>
                  <a:pt x="6946504" y="2363337"/>
                  <a:pt x="6954364" y="2356659"/>
                </a:cubicBezTo>
                <a:cubicBezTo>
                  <a:pt x="6960067" y="2351817"/>
                  <a:pt x="6964736" y="2347535"/>
                  <a:pt x="6969838" y="2344310"/>
                </a:cubicBezTo>
                <a:close/>
                <a:moveTo>
                  <a:pt x="7238764" y="2238469"/>
                </a:moveTo>
                <a:cubicBezTo>
                  <a:pt x="7248810" y="2237248"/>
                  <a:pt x="7258719" y="2239651"/>
                  <a:pt x="7265858" y="2248125"/>
                </a:cubicBezTo>
                <a:cubicBezTo>
                  <a:pt x="7269409" y="2252300"/>
                  <a:pt x="7270086" y="2260230"/>
                  <a:pt x="7265015" y="2263821"/>
                </a:cubicBezTo>
                <a:cubicBezTo>
                  <a:pt x="7251155" y="2273505"/>
                  <a:pt x="7233747" y="2270499"/>
                  <a:pt x="7217352" y="2272086"/>
                </a:cubicBezTo>
                <a:cubicBezTo>
                  <a:pt x="7204340" y="2273339"/>
                  <a:pt x="7202732" y="2256973"/>
                  <a:pt x="7210843" y="2250543"/>
                </a:cubicBezTo>
                <a:cubicBezTo>
                  <a:pt x="7218535" y="2244532"/>
                  <a:pt x="7228718" y="2239690"/>
                  <a:pt x="7238764" y="2238469"/>
                </a:cubicBezTo>
                <a:close/>
                <a:moveTo>
                  <a:pt x="1722932" y="4348421"/>
                </a:moveTo>
                <a:cubicBezTo>
                  <a:pt x="1726428" y="4348891"/>
                  <a:pt x="1729936" y="4351083"/>
                  <a:pt x="1732006" y="4354088"/>
                </a:cubicBezTo>
                <a:cubicBezTo>
                  <a:pt x="1732259" y="4353755"/>
                  <a:pt x="1732090" y="4353754"/>
                  <a:pt x="1732513" y="4353421"/>
                </a:cubicBezTo>
                <a:cubicBezTo>
                  <a:pt x="1735470" y="4347160"/>
                  <a:pt x="1743499" y="4348077"/>
                  <a:pt x="1747893" y="4351584"/>
                </a:cubicBezTo>
                <a:cubicBezTo>
                  <a:pt x="1763105" y="4363439"/>
                  <a:pt x="1754231" y="4386649"/>
                  <a:pt x="1735302" y="4387984"/>
                </a:cubicBezTo>
                <a:cubicBezTo>
                  <a:pt x="1714935" y="4389404"/>
                  <a:pt x="1705470" y="4369199"/>
                  <a:pt x="1713920" y="4353086"/>
                </a:cubicBezTo>
                <a:cubicBezTo>
                  <a:pt x="1715949" y="4349204"/>
                  <a:pt x="1719435" y="4347952"/>
                  <a:pt x="1722932" y="4348421"/>
                </a:cubicBezTo>
                <a:close/>
                <a:moveTo>
                  <a:pt x="7108337" y="2270579"/>
                </a:moveTo>
                <a:cubicBezTo>
                  <a:pt x="7129632" y="2259559"/>
                  <a:pt x="7164112" y="2254218"/>
                  <a:pt x="7181944" y="2272921"/>
                </a:cubicBezTo>
                <a:cubicBezTo>
                  <a:pt x="7186930" y="2278179"/>
                  <a:pt x="7183887" y="2285861"/>
                  <a:pt x="7179494" y="2290120"/>
                </a:cubicBezTo>
                <a:cubicBezTo>
                  <a:pt x="7162254" y="2306734"/>
                  <a:pt x="7126762" y="2298217"/>
                  <a:pt x="7108168" y="2287278"/>
                </a:cubicBezTo>
                <a:cubicBezTo>
                  <a:pt x="7101998" y="2283604"/>
                  <a:pt x="7101744" y="2274004"/>
                  <a:pt x="7108337" y="2270579"/>
                </a:cubicBezTo>
                <a:close/>
                <a:moveTo>
                  <a:pt x="7753758" y="2017666"/>
                </a:moveTo>
                <a:cubicBezTo>
                  <a:pt x="7765114" y="2016153"/>
                  <a:pt x="7776754" y="2018658"/>
                  <a:pt x="7786347" y="2026296"/>
                </a:cubicBezTo>
                <a:cubicBezTo>
                  <a:pt x="7792938" y="2031477"/>
                  <a:pt x="7792346" y="2043583"/>
                  <a:pt x="7784825" y="2047755"/>
                </a:cubicBezTo>
                <a:cubicBezTo>
                  <a:pt x="7768938" y="2056605"/>
                  <a:pt x="7748570" y="2056941"/>
                  <a:pt x="7730570" y="2055437"/>
                </a:cubicBezTo>
                <a:cubicBezTo>
                  <a:pt x="7718908" y="2054515"/>
                  <a:pt x="7715105" y="2040907"/>
                  <a:pt x="7722881" y="2033143"/>
                </a:cubicBezTo>
                <a:cubicBezTo>
                  <a:pt x="7731331" y="2024710"/>
                  <a:pt x="7742401" y="2019180"/>
                  <a:pt x="7753758" y="2017666"/>
                </a:cubicBezTo>
                <a:close/>
                <a:moveTo>
                  <a:pt x="1658230" y="4361185"/>
                </a:moveTo>
                <a:cubicBezTo>
                  <a:pt x="1649610" y="4413113"/>
                  <a:pt x="1640991" y="4465044"/>
                  <a:pt x="1631948" y="4516972"/>
                </a:cubicBezTo>
                <a:cubicBezTo>
                  <a:pt x="1631779" y="4517891"/>
                  <a:pt x="1631357" y="4518392"/>
                  <a:pt x="1631103" y="4519144"/>
                </a:cubicBezTo>
                <a:cubicBezTo>
                  <a:pt x="1614962" y="4624170"/>
                  <a:pt x="1602539" y="4729530"/>
                  <a:pt x="1594173" y="4835059"/>
                </a:cubicBezTo>
                <a:cubicBezTo>
                  <a:pt x="1604736" y="4816023"/>
                  <a:pt x="1616991" y="4796404"/>
                  <a:pt x="1636005" y="4784883"/>
                </a:cubicBezTo>
                <a:cubicBezTo>
                  <a:pt x="1644879" y="4779540"/>
                  <a:pt x="1655103" y="4788390"/>
                  <a:pt x="1652991" y="4797739"/>
                </a:cubicBezTo>
                <a:cubicBezTo>
                  <a:pt x="1648089" y="4819280"/>
                  <a:pt x="1634061" y="4838148"/>
                  <a:pt x="1623329" y="4857183"/>
                </a:cubicBezTo>
                <a:cubicBezTo>
                  <a:pt x="1612004" y="4877135"/>
                  <a:pt x="1602287" y="4897924"/>
                  <a:pt x="1590961" y="4917877"/>
                </a:cubicBezTo>
                <a:cubicBezTo>
                  <a:pt x="1590200" y="4919213"/>
                  <a:pt x="1589272" y="4920049"/>
                  <a:pt x="1588343" y="4920967"/>
                </a:cubicBezTo>
                <a:cubicBezTo>
                  <a:pt x="1586736" y="4950521"/>
                  <a:pt x="1585047" y="4980077"/>
                  <a:pt x="1584286" y="5009631"/>
                </a:cubicBezTo>
                <a:cubicBezTo>
                  <a:pt x="1597723" y="4987506"/>
                  <a:pt x="1614118" y="4967554"/>
                  <a:pt x="1637358" y="4954695"/>
                </a:cubicBezTo>
                <a:cubicBezTo>
                  <a:pt x="1645892" y="4950020"/>
                  <a:pt x="1656371" y="4959036"/>
                  <a:pt x="1653244" y="4967970"/>
                </a:cubicBezTo>
                <a:cubicBezTo>
                  <a:pt x="1644541" y="4992766"/>
                  <a:pt x="1629498" y="5013888"/>
                  <a:pt x="1616737" y="5036681"/>
                </a:cubicBezTo>
                <a:cubicBezTo>
                  <a:pt x="1604316" y="5058721"/>
                  <a:pt x="1595525" y="5082932"/>
                  <a:pt x="1584201" y="5105557"/>
                </a:cubicBezTo>
                <a:cubicBezTo>
                  <a:pt x="1584371" y="5125093"/>
                  <a:pt x="1583609" y="5144713"/>
                  <a:pt x="1584201" y="5164332"/>
                </a:cubicBezTo>
                <a:cubicBezTo>
                  <a:pt x="1586060" y="5160910"/>
                  <a:pt x="1588004" y="5157320"/>
                  <a:pt x="1589779" y="5154230"/>
                </a:cubicBezTo>
                <a:cubicBezTo>
                  <a:pt x="1605666" y="5127181"/>
                  <a:pt x="1623413" y="5104054"/>
                  <a:pt x="1654682" y="5094621"/>
                </a:cubicBezTo>
                <a:cubicBezTo>
                  <a:pt x="1655189" y="5094453"/>
                  <a:pt x="1655697" y="5094787"/>
                  <a:pt x="1656202" y="5094704"/>
                </a:cubicBezTo>
                <a:cubicBezTo>
                  <a:pt x="1654428" y="5091698"/>
                  <a:pt x="1653835" y="5088025"/>
                  <a:pt x="1655442" y="5084017"/>
                </a:cubicBezTo>
                <a:cubicBezTo>
                  <a:pt x="1668288" y="5051875"/>
                  <a:pt x="1690765" y="5004789"/>
                  <a:pt x="1722710" y="4988091"/>
                </a:cubicBezTo>
                <a:cubicBezTo>
                  <a:pt x="1731330" y="4983582"/>
                  <a:pt x="1742147" y="4990845"/>
                  <a:pt x="1741386" y="5000364"/>
                </a:cubicBezTo>
                <a:cubicBezTo>
                  <a:pt x="1738766" y="5035511"/>
                  <a:pt x="1704542" y="5074667"/>
                  <a:pt x="1680710" y="5098628"/>
                </a:cubicBezTo>
                <a:cubicBezTo>
                  <a:pt x="1676484" y="5102886"/>
                  <a:pt x="1670399" y="5103303"/>
                  <a:pt x="1665076" y="5101550"/>
                </a:cubicBezTo>
                <a:cubicBezTo>
                  <a:pt x="1665497" y="5103220"/>
                  <a:pt x="1665584" y="5104973"/>
                  <a:pt x="1665077" y="5106559"/>
                </a:cubicBezTo>
                <a:cubicBezTo>
                  <a:pt x="1656962" y="5131606"/>
                  <a:pt x="1641245" y="5150305"/>
                  <a:pt x="1627639" y="5172431"/>
                </a:cubicBezTo>
                <a:cubicBezTo>
                  <a:pt x="1614032" y="5194722"/>
                  <a:pt x="1606004" y="5223275"/>
                  <a:pt x="1587834" y="5242059"/>
                </a:cubicBezTo>
                <a:cubicBezTo>
                  <a:pt x="1588342" y="5250408"/>
                  <a:pt x="1588511" y="5258756"/>
                  <a:pt x="1589102" y="5267021"/>
                </a:cubicBezTo>
                <a:cubicBezTo>
                  <a:pt x="1604568" y="5236215"/>
                  <a:pt x="1631187" y="5211084"/>
                  <a:pt x="1663301" y="5205408"/>
                </a:cubicBezTo>
                <a:cubicBezTo>
                  <a:pt x="1676062" y="5203153"/>
                  <a:pt x="1681555" y="5219434"/>
                  <a:pt x="1675048" y="5228033"/>
                </a:cubicBezTo>
                <a:cubicBezTo>
                  <a:pt x="1660766" y="5247069"/>
                  <a:pt x="1642512" y="5263431"/>
                  <a:pt x="1630173" y="5283969"/>
                </a:cubicBezTo>
                <a:cubicBezTo>
                  <a:pt x="1616653" y="5306511"/>
                  <a:pt x="1610061" y="5333226"/>
                  <a:pt x="1602794" y="5358189"/>
                </a:cubicBezTo>
                <a:cubicBezTo>
                  <a:pt x="1601863" y="5361362"/>
                  <a:pt x="1600004" y="5363282"/>
                  <a:pt x="1597891" y="5364535"/>
                </a:cubicBezTo>
                <a:cubicBezTo>
                  <a:pt x="1606427" y="5440342"/>
                  <a:pt x="1618005" y="5516063"/>
                  <a:pt x="1635075" y="5591537"/>
                </a:cubicBezTo>
                <a:cubicBezTo>
                  <a:pt x="1638709" y="5607483"/>
                  <a:pt x="1643020" y="5623346"/>
                  <a:pt x="1646822" y="5639292"/>
                </a:cubicBezTo>
                <a:cubicBezTo>
                  <a:pt x="1647498" y="5641043"/>
                  <a:pt x="1647835" y="5642631"/>
                  <a:pt x="1648005" y="5644300"/>
                </a:cubicBezTo>
                <a:cubicBezTo>
                  <a:pt x="1655696" y="5676109"/>
                  <a:pt x="1663976" y="5707917"/>
                  <a:pt x="1672428" y="5739726"/>
                </a:cubicBezTo>
                <a:cubicBezTo>
                  <a:pt x="1673357" y="5737890"/>
                  <a:pt x="1674624" y="5736387"/>
                  <a:pt x="1675639" y="5734634"/>
                </a:cubicBezTo>
                <a:cubicBezTo>
                  <a:pt x="1663469" y="5690551"/>
                  <a:pt x="1660512" y="5643799"/>
                  <a:pt x="1652737" y="5598800"/>
                </a:cubicBezTo>
                <a:cubicBezTo>
                  <a:pt x="1645132" y="5554718"/>
                  <a:pt x="1633977" y="5512057"/>
                  <a:pt x="1633216" y="5467224"/>
                </a:cubicBezTo>
                <a:cubicBezTo>
                  <a:pt x="1632878" y="5450860"/>
                  <a:pt x="1652821" y="5446853"/>
                  <a:pt x="1660343" y="5460629"/>
                </a:cubicBezTo>
                <a:cubicBezTo>
                  <a:pt x="1693134" y="5520239"/>
                  <a:pt x="1713416" y="5611073"/>
                  <a:pt x="1711724" y="5688883"/>
                </a:cubicBezTo>
                <a:cubicBezTo>
                  <a:pt x="1719075" y="5681536"/>
                  <a:pt x="1726936" y="5674523"/>
                  <a:pt x="1734964" y="5667594"/>
                </a:cubicBezTo>
                <a:cubicBezTo>
                  <a:pt x="1717386" y="5647556"/>
                  <a:pt x="1717217" y="5611740"/>
                  <a:pt x="1713499" y="5586861"/>
                </a:cubicBezTo>
                <a:cubicBezTo>
                  <a:pt x="1708597" y="5553884"/>
                  <a:pt x="1701413" y="5520071"/>
                  <a:pt x="1709695" y="5487261"/>
                </a:cubicBezTo>
                <a:cubicBezTo>
                  <a:pt x="1712400" y="5476658"/>
                  <a:pt x="1728541" y="5471816"/>
                  <a:pt x="1734625" y="5482586"/>
                </a:cubicBezTo>
                <a:cubicBezTo>
                  <a:pt x="1752287" y="5513726"/>
                  <a:pt x="1754569" y="5550043"/>
                  <a:pt x="1758627" y="5585024"/>
                </a:cubicBezTo>
                <a:cubicBezTo>
                  <a:pt x="1760739" y="5603059"/>
                  <a:pt x="1764880" y="5624597"/>
                  <a:pt x="1763021" y="5644132"/>
                </a:cubicBezTo>
                <a:cubicBezTo>
                  <a:pt x="1776712" y="5633029"/>
                  <a:pt x="1790063" y="5621758"/>
                  <a:pt x="1802908" y="5610237"/>
                </a:cubicBezTo>
                <a:cubicBezTo>
                  <a:pt x="1792430" y="5585608"/>
                  <a:pt x="1788797" y="5558142"/>
                  <a:pt x="1784571" y="5531926"/>
                </a:cubicBezTo>
                <a:cubicBezTo>
                  <a:pt x="1780937" y="5509051"/>
                  <a:pt x="1776290" y="5484756"/>
                  <a:pt x="1782543" y="5462132"/>
                </a:cubicBezTo>
                <a:cubicBezTo>
                  <a:pt x="1785415" y="5451863"/>
                  <a:pt x="1800542" y="5443847"/>
                  <a:pt x="1807979" y="5455369"/>
                </a:cubicBezTo>
                <a:cubicBezTo>
                  <a:pt x="1821585" y="5476325"/>
                  <a:pt x="1825134" y="5500034"/>
                  <a:pt x="1828938" y="5524330"/>
                </a:cubicBezTo>
                <a:cubicBezTo>
                  <a:pt x="1831557" y="5541361"/>
                  <a:pt x="1834429" y="5558642"/>
                  <a:pt x="1835698" y="5575925"/>
                </a:cubicBezTo>
                <a:cubicBezTo>
                  <a:pt x="1852599" y="5555637"/>
                  <a:pt x="1865782" y="5534181"/>
                  <a:pt x="1877021" y="5512056"/>
                </a:cubicBezTo>
                <a:cubicBezTo>
                  <a:pt x="1873895" y="5509885"/>
                  <a:pt x="1871529" y="5506880"/>
                  <a:pt x="1870853" y="5502873"/>
                </a:cubicBezTo>
                <a:cubicBezTo>
                  <a:pt x="1866036" y="5475239"/>
                  <a:pt x="1864177" y="5447437"/>
                  <a:pt x="1860966" y="5419552"/>
                </a:cubicBezTo>
                <a:cubicBezTo>
                  <a:pt x="1858093" y="5394590"/>
                  <a:pt x="1854290" y="5370378"/>
                  <a:pt x="1860120" y="5345667"/>
                </a:cubicBezTo>
                <a:cubicBezTo>
                  <a:pt x="1862909" y="5334061"/>
                  <a:pt x="1878375" y="5332309"/>
                  <a:pt x="1884883" y="5341659"/>
                </a:cubicBezTo>
                <a:cubicBezTo>
                  <a:pt x="1902376" y="5366789"/>
                  <a:pt x="1908628" y="5401519"/>
                  <a:pt x="1909051" y="5435832"/>
                </a:cubicBezTo>
                <a:cubicBezTo>
                  <a:pt x="1914882" y="5419804"/>
                  <a:pt x="1920628" y="5403606"/>
                  <a:pt x="1926545" y="5387494"/>
                </a:cubicBezTo>
                <a:cubicBezTo>
                  <a:pt x="1923333" y="5371298"/>
                  <a:pt x="1920712" y="5355100"/>
                  <a:pt x="1917248" y="5338988"/>
                </a:cubicBezTo>
                <a:cubicBezTo>
                  <a:pt x="1913867" y="5323208"/>
                  <a:pt x="1908883" y="5308013"/>
                  <a:pt x="1908629" y="5291817"/>
                </a:cubicBezTo>
                <a:cubicBezTo>
                  <a:pt x="1908459" y="5279795"/>
                  <a:pt x="1923671" y="5276456"/>
                  <a:pt x="1931361" y="5283552"/>
                </a:cubicBezTo>
                <a:cubicBezTo>
                  <a:pt x="1942010" y="5293321"/>
                  <a:pt x="1949445" y="5306678"/>
                  <a:pt x="1954177" y="5321371"/>
                </a:cubicBezTo>
                <a:cubicBezTo>
                  <a:pt x="1958405" y="5312606"/>
                  <a:pt x="1962629" y="5303840"/>
                  <a:pt x="1967615" y="5295240"/>
                </a:cubicBezTo>
                <a:cubicBezTo>
                  <a:pt x="1975474" y="5281549"/>
                  <a:pt x="1994827" y="5289731"/>
                  <a:pt x="1995248" y="5303589"/>
                </a:cubicBezTo>
                <a:cubicBezTo>
                  <a:pt x="1997868" y="5388161"/>
                  <a:pt x="1955530" y="5482001"/>
                  <a:pt x="1910235" y="5553383"/>
                </a:cubicBezTo>
                <a:cubicBezTo>
                  <a:pt x="1902292" y="5599133"/>
                  <a:pt x="1866036" y="5639876"/>
                  <a:pt x="1835443" y="5672770"/>
                </a:cubicBezTo>
                <a:cubicBezTo>
                  <a:pt x="1812458" y="5697565"/>
                  <a:pt x="1787951" y="5720942"/>
                  <a:pt x="1764964" y="5745654"/>
                </a:cubicBezTo>
                <a:cubicBezTo>
                  <a:pt x="1739444" y="5773121"/>
                  <a:pt x="1721104" y="5804597"/>
                  <a:pt x="1697950" y="5833314"/>
                </a:cubicBezTo>
                <a:cubicBezTo>
                  <a:pt x="1720851" y="5916219"/>
                  <a:pt x="1744428" y="5999372"/>
                  <a:pt x="1766993" y="6082774"/>
                </a:cubicBezTo>
                <a:cubicBezTo>
                  <a:pt x="1765387" y="6055642"/>
                  <a:pt x="1764541" y="6028592"/>
                  <a:pt x="1762514" y="6002878"/>
                </a:cubicBezTo>
                <a:cubicBezTo>
                  <a:pt x="1757359" y="5938759"/>
                  <a:pt x="1742823" y="5873139"/>
                  <a:pt x="1743838" y="5809605"/>
                </a:cubicBezTo>
                <a:cubicBezTo>
                  <a:pt x="1744091" y="5795913"/>
                  <a:pt x="1761753" y="5792992"/>
                  <a:pt x="1767077" y="5805264"/>
                </a:cubicBezTo>
                <a:cubicBezTo>
                  <a:pt x="1793697" y="5866794"/>
                  <a:pt x="1802401" y="5948110"/>
                  <a:pt x="1809247" y="6013981"/>
                </a:cubicBezTo>
                <a:cubicBezTo>
                  <a:pt x="1813556" y="6055642"/>
                  <a:pt x="1818458" y="6099973"/>
                  <a:pt x="1815415" y="6142802"/>
                </a:cubicBezTo>
                <a:cubicBezTo>
                  <a:pt x="1820571" y="6135874"/>
                  <a:pt x="1826570" y="6129445"/>
                  <a:pt x="1832063" y="6122765"/>
                </a:cubicBezTo>
                <a:cubicBezTo>
                  <a:pt x="1829951" y="6105233"/>
                  <a:pt x="1829444" y="6087534"/>
                  <a:pt x="1828599" y="6069835"/>
                </a:cubicBezTo>
                <a:cubicBezTo>
                  <a:pt x="1826824" y="6033935"/>
                  <a:pt x="1821331" y="5998955"/>
                  <a:pt x="1835867" y="5965141"/>
                </a:cubicBezTo>
                <a:cubicBezTo>
                  <a:pt x="1839754" y="5956125"/>
                  <a:pt x="1851247" y="5958044"/>
                  <a:pt x="1855388" y="5965475"/>
                </a:cubicBezTo>
                <a:cubicBezTo>
                  <a:pt x="1870262" y="5992025"/>
                  <a:pt x="1869416" y="6019993"/>
                  <a:pt x="1870600" y="6049465"/>
                </a:cubicBezTo>
                <a:cubicBezTo>
                  <a:pt x="1871021" y="6058481"/>
                  <a:pt x="1871529" y="6067665"/>
                  <a:pt x="1872121" y="6076932"/>
                </a:cubicBezTo>
                <a:cubicBezTo>
                  <a:pt x="1880996" y="6067497"/>
                  <a:pt x="1889869" y="6058063"/>
                  <a:pt x="1898825" y="6048630"/>
                </a:cubicBezTo>
                <a:cubicBezTo>
                  <a:pt x="1896121" y="6037525"/>
                  <a:pt x="1894769" y="6025920"/>
                  <a:pt x="1893162" y="6017237"/>
                </a:cubicBezTo>
                <a:cubicBezTo>
                  <a:pt x="1889191" y="5996116"/>
                  <a:pt x="1882684" y="5972822"/>
                  <a:pt x="1897473" y="5954956"/>
                </a:cubicBezTo>
                <a:cubicBezTo>
                  <a:pt x="1898741" y="5953454"/>
                  <a:pt x="1900770" y="5952619"/>
                  <a:pt x="1902882" y="5952284"/>
                </a:cubicBezTo>
                <a:cubicBezTo>
                  <a:pt x="1901276" y="5951533"/>
                  <a:pt x="1899925" y="5950531"/>
                  <a:pt x="1899248" y="5948945"/>
                </a:cubicBezTo>
                <a:cubicBezTo>
                  <a:pt x="1878459" y="5899855"/>
                  <a:pt x="1857163" y="5828557"/>
                  <a:pt x="1870431" y="5774707"/>
                </a:cubicBezTo>
                <a:cubicBezTo>
                  <a:pt x="1872460" y="5766274"/>
                  <a:pt x="1883952" y="5766359"/>
                  <a:pt x="1888009" y="5772954"/>
                </a:cubicBezTo>
                <a:cubicBezTo>
                  <a:pt x="1904149" y="5799503"/>
                  <a:pt x="1905671" y="5830644"/>
                  <a:pt x="1909980" y="5860783"/>
                </a:cubicBezTo>
                <a:cubicBezTo>
                  <a:pt x="1914544" y="5892841"/>
                  <a:pt x="1914966" y="5916552"/>
                  <a:pt x="1911755" y="5948361"/>
                </a:cubicBezTo>
                <a:cubicBezTo>
                  <a:pt x="1911417" y="5951367"/>
                  <a:pt x="1909473" y="5952619"/>
                  <a:pt x="1907192" y="5952953"/>
                </a:cubicBezTo>
                <a:cubicBezTo>
                  <a:pt x="1907868" y="5953119"/>
                  <a:pt x="1908628" y="5952953"/>
                  <a:pt x="1909219" y="5953286"/>
                </a:cubicBezTo>
                <a:cubicBezTo>
                  <a:pt x="1928403" y="5965141"/>
                  <a:pt x="1930516" y="5990271"/>
                  <a:pt x="1932628" y="6011811"/>
                </a:cubicBezTo>
                <a:cubicBezTo>
                  <a:pt x="1940489" y="6003213"/>
                  <a:pt x="1947502" y="5994112"/>
                  <a:pt x="1954938" y="5985263"/>
                </a:cubicBezTo>
                <a:cubicBezTo>
                  <a:pt x="1933559" y="5963723"/>
                  <a:pt x="1940488" y="5926070"/>
                  <a:pt x="1937616" y="5897267"/>
                </a:cubicBezTo>
                <a:cubicBezTo>
                  <a:pt x="1933642" y="5857443"/>
                  <a:pt x="1924769" y="5818287"/>
                  <a:pt x="1924432" y="5778297"/>
                </a:cubicBezTo>
                <a:cubicBezTo>
                  <a:pt x="1924262" y="5760597"/>
                  <a:pt x="1946656" y="5753167"/>
                  <a:pt x="1955276" y="5769949"/>
                </a:cubicBezTo>
                <a:cubicBezTo>
                  <a:pt x="1974291" y="5806850"/>
                  <a:pt x="1980545" y="5847090"/>
                  <a:pt x="1984094" y="5888000"/>
                </a:cubicBezTo>
                <a:cubicBezTo>
                  <a:pt x="1985361" y="5903027"/>
                  <a:pt x="1988911" y="5922813"/>
                  <a:pt x="1988573" y="5941431"/>
                </a:cubicBezTo>
                <a:cubicBezTo>
                  <a:pt x="2002095" y="5921395"/>
                  <a:pt x="2013080" y="5901273"/>
                  <a:pt x="2022968" y="5881070"/>
                </a:cubicBezTo>
                <a:cubicBezTo>
                  <a:pt x="2013164" y="5867378"/>
                  <a:pt x="2011812" y="5847925"/>
                  <a:pt x="2009109" y="5831730"/>
                </a:cubicBezTo>
                <a:cubicBezTo>
                  <a:pt x="2005389" y="5809522"/>
                  <a:pt x="2000742" y="5784893"/>
                  <a:pt x="2007673" y="5762935"/>
                </a:cubicBezTo>
                <a:cubicBezTo>
                  <a:pt x="2011138" y="5751748"/>
                  <a:pt x="2025757" y="5750830"/>
                  <a:pt x="2031927" y="5760181"/>
                </a:cubicBezTo>
                <a:cubicBezTo>
                  <a:pt x="2043166" y="5777295"/>
                  <a:pt x="2045702" y="5799253"/>
                  <a:pt x="2048067" y="5819206"/>
                </a:cubicBezTo>
                <a:cubicBezTo>
                  <a:pt x="2048151" y="5819790"/>
                  <a:pt x="2048235" y="5820374"/>
                  <a:pt x="2048321" y="5820875"/>
                </a:cubicBezTo>
                <a:cubicBezTo>
                  <a:pt x="2052630" y="5808352"/>
                  <a:pt x="2056265" y="5795495"/>
                  <a:pt x="2059814" y="5782721"/>
                </a:cubicBezTo>
                <a:cubicBezTo>
                  <a:pt x="2045955" y="5746656"/>
                  <a:pt x="2032094" y="5707166"/>
                  <a:pt x="2034883" y="5671600"/>
                </a:cubicBezTo>
                <a:cubicBezTo>
                  <a:pt x="2035728" y="5659996"/>
                  <a:pt x="2049926" y="5657074"/>
                  <a:pt x="2056264" y="5666424"/>
                </a:cubicBezTo>
                <a:cubicBezTo>
                  <a:pt x="2065306" y="5679782"/>
                  <a:pt x="2071729" y="5695562"/>
                  <a:pt x="2076631" y="5712259"/>
                </a:cubicBezTo>
                <a:cubicBezTo>
                  <a:pt x="2083138" y="5679699"/>
                  <a:pt x="2088800" y="5646136"/>
                  <a:pt x="2094884" y="5610905"/>
                </a:cubicBezTo>
                <a:cubicBezTo>
                  <a:pt x="2097335" y="5596545"/>
                  <a:pt x="2121927" y="5596713"/>
                  <a:pt x="2124039" y="5611156"/>
                </a:cubicBezTo>
                <a:cubicBezTo>
                  <a:pt x="2160294" y="5856107"/>
                  <a:pt x="1971756" y="6055475"/>
                  <a:pt x="1815162" y="6219694"/>
                </a:cubicBezTo>
                <a:cubicBezTo>
                  <a:pt x="1820064" y="6234974"/>
                  <a:pt x="1824035" y="6250584"/>
                  <a:pt x="1828599" y="6265528"/>
                </a:cubicBezTo>
                <a:cubicBezTo>
                  <a:pt x="1829867" y="6250835"/>
                  <a:pt x="1833416" y="6236559"/>
                  <a:pt x="1842290" y="6223868"/>
                </a:cubicBezTo>
                <a:cubicBezTo>
                  <a:pt x="1845331" y="6219527"/>
                  <a:pt x="1853529" y="6219026"/>
                  <a:pt x="1856402" y="6223868"/>
                </a:cubicBezTo>
                <a:cubicBezTo>
                  <a:pt x="1872880" y="6251003"/>
                  <a:pt x="1868318" y="6283563"/>
                  <a:pt x="1869586" y="6314034"/>
                </a:cubicBezTo>
                <a:cubicBezTo>
                  <a:pt x="1870177" y="6328562"/>
                  <a:pt x="1872797" y="6344675"/>
                  <a:pt x="1873304" y="6360453"/>
                </a:cubicBezTo>
                <a:cubicBezTo>
                  <a:pt x="1877445" y="6355362"/>
                  <a:pt x="1881586" y="6350185"/>
                  <a:pt x="1885727" y="6345008"/>
                </a:cubicBezTo>
                <a:cubicBezTo>
                  <a:pt x="1878459" y="6317291"/>
                  <a:pt x="1879980" y="6287070"/>
                  <a:pt x="1878205" y="6258766"/>
                </a:cubicBezTo>
                <a:cubicBezTo>
                  <a:pt x="1876093" y="6224954"/>
                  <a:pt x="1869500" y="6189973"/>
                  <a:pt x="1880402" y="6157162"/>
                </a:cubicBezTo>
                <a:cubicBezTo>
                  <a:pt x="1883021" y="6149230"/>
                  <a:pt x="1893839" y="6148145"/>
                  <a:pt x="1897980" y="6155408"/>
                </a:cubicBezTo>
                <a:cubicBezTo>
                  <a:pt x="1915643" y="6185966"/>
                  <a:pt x="1914797" y="6222700"/>
                  <a:pt x="1916319" y="6257098"/>
                </a:cubicBezTo>
                <a:cubicBezTo>
                  <a:pt x="1916994" y="6272542"/>
                  <a:pt x="1918263" y="6288571"/>
                  <a:pt x="1918347" y="6304434"/>
                </a:cubicBezTo>
                <a:cubicBezTo>
                  <a:pt x="1926881" y="6293664"/>
                  <a:pt x="1935248" y="6282727"/>
                  <a:pt x="1943615" y="6271874"/>
                </a:cubicBezTo>
                <a:cubicBezTo>
                  <a:pt x="1936769" y="6244657"/>
                  <a:pt x="1935587" y="6215603"/>
                  <a:pt x="1933389" y="6187803"/>
                </a:cubicBezTo>
                <a:cubicBezTo>
                  <a:pt x="1931192" y="6159667"/>
                  <a:pt x="1928319" y="6131950"/>
                  <a:pt x="1936262" y="6104482"/>
                </a:cubicBezTo>
                <a:cubicBezTo>
                  <a:pt x="1938884" y="6095298"/>
                  <a:pt x="1952656" y="6096550"/>
                  <a:pt x="1956038" y="6104315"/>
                </a:cubicBezTo>
                <a:cubicBezTo>
                  <a:pt x="1969390" y="6134955"/>
                  <a:pt x="1969474" y="6169435"/>
                  <a:pt x="1971334" y="6202413"/>
                </a:cubicBezTo>
                <a:cubicBezTo>
                  <a:pt x="1971925" y="6212597"/>
                  <a:pt x="1972516" y="6222783"/>
                  <a:pt x="1972940" y="6233052"/>
                </a:cubicBezTo>
                <a:cubicBezTo>
                  <a:pt x="1977840" y="6226373"/>
                  <a:pt x="1982320" y="6219444"/>
                  <a:pt x="1987220" y="6212765"/>
                </a:cubicBezTo>
                <a:cubicBezTo>
                  <a:pt x="1980967" y="6185381"/>
                  <a:pt x="1982066" y="6155744"/>
                  <a:pt x="1981391" y="6128109"/>
                </a:cubicBezTo>
                <a:cubicBezTo>
                  <a:pt x="1980546" y="6096801"/>
                  <a:pt x="1975727" y="6064909"/>
                  <a:pt x="1988995" y="6035771"/>
                </a:cubicBezTo>
                <a:cubicBezTo>
                  <a:pt x="1991955" y="6029260"/>
                  <a:pt x="2002770" y="6029761"/>
                  <a:pt x="2005813" y="6035939"/>
                </a:cubicBezTo>
                <a:cubicBezTo>
                  <a:pt x="2020432" y="6066077"/>
                  <a:pt x="2015953" y="6100558"/>
                  <a:pt x="2016207" y="6133285"/>
                </a:cubicBezTo>
                <a:cubicBezTo>
                  <a:pt x="2016291" y="6145725"/>
                  <a:pt x="2016630" y="6158497"/>
                  <a:pt x="2016545" y="6171189"/>
                </a:cubicBezTo>
                <a:cubicBezTo>
                  <a:pt x="2026517" y="6156661"/>
                  <a:pt x="2035898" y="6141800"/>
                  <a:pt x="2045448" y="6126941"/>
                </a:cubicBezTo>
                <a:cubicBezTo>
                  <a:pt x="2042405" y="6106152"/>
                  <a:pt x="2044687" y="6084946"/>
                  <a:pt x="2044263" y="6063991"/>
                </a:cubicBezTo>
                <a:cubicBezTo>
                  <a:pt x="2043587" y="6033268"/>
                  <a:pt x="2037419" y="6002210"/>
                  <a:pt x="2041561" y="5971737"/>
                </a:cubicBezTo>
                <a:cubicBezTo>
                  <a:pt x="2042912" y="5961969"/>
                  <a:pt x="2058630" y="5960634"/>
                  <a:pt x="2062771" y="5968982"/>
                </a:cubicBezTo>
                <a:cubicBezTo>
                  <a:pt x="2075448" y="5994781"/>
                  <a:pt x="2081363" y="6032933"/>
                  <a:pt x="2080519" y="6069083"/>
                </a:cubicBezTo>
                <a:cubicBezTo>
                  <a:pt x="2090490" y="6051968"/>
                  <a:pt x="2099870" y="6034436"/>
                  <a:pt x="2108997" y="6016821"/>
                </a:cubicBezTo>
                <a:cubicBezTo>
                  <a:pt x="2094969" y="5986516"/>
                  <a:pt x="2089729" y="5935337"/>
                  <a:pt x="2099279" y="5903445"/>
                </a:cubicBezTo>
                <a:cubicBezTo>
                  <a:pt x="2102152" y="5894011"/>
                  <a:pt x="2115167" y="5891422"/>
                  <a:pt x="2119307" y="5901608"/>
                </a:cubicBezTo>
                <a:cubicBezTo>
                  <a:pt x="2127589" y="5921811"/>
                  <a:pt x="2130716" y="5949195"/>
                  <a:pt x="2129618" y="5974994"/>
                </a:cubicBezTo>
                <a:cubicBezTo>
                  <a:pt x="2137984" y="5956793"/>
                  <a:pt x="2145673" y="5938176"/>
                  <a:pt x="2152857" y="5919391"/>
                </a:cubicBezTo>
                <a:cubicBezTo>
                  <a:pt x="2142462" y="5894178"/>
                  <a:pt x="2137392" y="5857026"/>
                  <a:pt x="2146096" y="5830977"/>
                </a:cubicBezTo>
                <a:cubicBezTo>
                  <a:pt x="2149139" y="5822045"/>
                  <a:pt x="2162237" y="5819039"/>
                  <a:pt x="2167308" y="5828223"/>
                </a:cubicBezTo>
                <a:cubicBezTo>
                  <a:pt x="2170772" y="5834484"/>
                  <a:pt x="2173476" y="5841747"/>
                  <a:pt x="2175505" y="5849511"/>
                </a:cubicBezTo>
                <a:cubicBezTo>
                  <a:pt x="2233056" y="5648641"/>
                  <a:pt x="2220970" y="5432326"/>
                  <a:pt x="2145082" y="5237634"/>
                </a:cubicBezTo>
                <a:cubicBezTo>
                  <a:pt x="2116518" y="5164332"/>
                  <a:pt x="2081109" y="5094787"/>
                  <a:pt x="2042235" y="5026995"/>
                </a:cubicBezTo>
                <a:cubicBezTo>
                  <a:pt x="2040546" y="5025911"/>
                  <a:pt x="2038687" y="5025076"/>
                  <a:pt x="2036996" y="5023907"/>
                </a:cubicBezTo>
                <a:cubicBezTo>
                  <a:pt x="2030827" y="5019650"/>
                  <a:pt x="2029644" y="5013387"/>
                  <a:pt x="2031335" y="5008044"/>
                </a:cubicBezTo>
                <a:cubicBezTo>
                  <a:pt x="1980292" y="4920884"/>
                  <a:pt x="1923925" y="4836479"/>
                  <a:pt x="1868909" y="4751488"/>
                </a:cubicBezTo>
                <a:cubicBezTo>
                  <a:pt x="1862318" y="4745894"/>
                  <a:pt x="1855811" y="4740134"/>
                  <a:pt x="1849641" y="4733955"/>
                </a:cubicBezTo>
                <a:cubicBezTo>
                  <a:pt x="1844403" y="4728779"/>
                  <a:pt x="1844148" y="4722100"/>
                  <a:pt x="1846685" y="4716924"/>
                </a:cubicBezTo>
                <a:cubicBezTo>
                  <a:pt x="1774176" y="4603382"/>
                  <a:pt x="1705809" y="4487751"/>
                  <a:pt x="1658230" y="4361185"/>
                </a:cubicBezTo>
                <a:close/>
                <a:moveTo>
                  <a:pt x="7053005" y="2270006"/>
                </a:moveTo>
                <a:cubicBezTo>
                  <a:pt x="7057822" y="2266615"/>
                  <a:pt x="7064690" y="2265905"/>
                  <a:pt x="7070139" y="2270079"/>
                </a:cubicBezTo>
                <a:cubicBezTo>
                  <a:pt x="7113493" y="2303476"/>
                  <a:pt x="7146957" y="2350145"/>
                  <a:pt x="7185748" y="2389218"/>
                </a:cubicBezTo>
                <a:cubicBezTo>
                  <a:pt x="7186085" y="2383874"/>
                  <a:pt x="7189634" y="2378615"/>
                  <a:pt x="7195718" y="2376944"/>
                </a:cubicBezTo>
                <a:cubicBezTo>
                  <a:pt x="7216425" y="2371184"/>
                  <a:pt x="7244142" y="2368679"/>
                  <a:pt x="7261213" y="2382955"/>
                </a:cubicBezTo>
                <a:cubicBezTo>
                  <a:pt x="7268313" y="2388799"/>
                  <a:pt x="7264678" y="2399236"/>
                  <a:pt x="7258255" y="2403493"/>
                </a:cubicBezTo>
                <a:cubicBezTo>
                  <a:pt x="7242368" y="2414014"/>
                  <a:pt x="7218452" y="2409337"/>
                  <a:pt x="7200029" y="2403243"/>
                </a:cubicBezTo>
                <a:cubicBezTo>
                  <a:pt x="7238312" y="2438225"/>
                  <a:pt x="7285044" y="2467945"/>
                  <a:pt x="7315721" y="2509356"/>
                </a:cubicBezTo>
                <a:cubicBezTo>
                  <a:pt x="7323579" y="2519959"/>
                  <a:pt x="7312254" y="2531563"/>
                  <a:pt x="7300931" y="2528057"/>
                </a:cubicBezTo>
                <a:cubicBezTo>
                  <a:pt x="7243805" y="2510357"/>
                  <a:pt x="7195465" y="2458762"/>
                  <a:pt x="7153804" y="2417938"/>
                </a:cubicBezTo>
                <a:cubicBezTo>
                  <a:pt x="7114422" y="2379283"/>
                  <a:pt x="7069633" y="2337289"/>
                  <a:pt x="7048167" y="2286025"/>
                </a:cubicBezTo>
                <a:cubicBezTo>
                  <a:pt x="7045421" y="2279471"/>
                  <a:pt x="7048188" y="2273398"/>
                  <a:pt x="7053005" y="2270006"/>
                </a:cubicBezTo>
                <a:close/>
                <a:moveTo>
                  <a:pt x="1630089" y="4329711"/>
                </a:moveTo>
                <a:cubicBezTo>
                  <a:pt x="1614032" y="4361103"/>
                  <a:pt x="1596370" y="4392076"/>
                  <a:pt x="1578370" y="4422966"/>
                </a:cubicBezTo>
                <a:cubicBezTo>
                  <a:pt x="1579468" y="4430312"/>
                  <a:pt x="1575920" y="4437742"/>
                  <a:pt x="1568990" y="4439746"/>
                </a:cubicBezTo>
                <a:cubicBezTo>
                  <a:pt x="1547778" y="4475480"/>
                  <a:pt x="1525468" y="4510877"/>
                  <a:pt x="1502566" y="4546193"/>
                </a:cubicBezTo>
                <a:cubicBezTo>
                  <a:pt x="1502059" y="4550952"/>
                  <a:pt x="1499439" y="4554708"/>
                  <a:pt x="1495468" y="4557130"/>
                </a:cubicBezTo>
                <a:cubicBezTo>
                  <a:pt x="1399381" y="4704150"/>
                  <a:pt x="1294254" y="4849335"/>
                  <a:pt x="1214139" y="5002785"/>
                </a:cubicBezTo>
                <a:cubicBezTo>
                  <a:pt x="1214647" y="5003368"/>
                  <a:pt x="1215408" y="5003536"/>
                  <a:pt x="1215830" y="5004287"/>
                </a:cubicBezTo>
                <a:cubicBezTo>
                  <a:pt x="1217942" y="5008044"/>
                  <a:pt x="1219379" y="5012052"/>
                  <a:pt x="1221237" y="5015975"/>
                </a:cubicBezTo>
                <a:cubicBezTo>
                  <a:pt x="1224872" y="5003619"/>
                  <a:pt x="1229435" y="4991680"/>
                  <a:pt x="1236957" y="4981996"/>
                </a:cubicBezTo>
                <a:cubicBezTo>
                  <a:pt x="1242366" y="4974983"/>
                  <a:pt x="1255464" y="4976235"/>
                  <a:pt x="1256901" y="4986087"/>
                </a:cubicBezTo>
                <a:cubicBezTo>
                  <a:pt x="1260873" y="5013638"/>
                  <a:pt x="1247858" y="5043108"/>
                  <a:pt x="1240422" y="5069491"/>
                </a:cubicBezTo>
                <a:cubicBezTo>
                  <a:pt x="1244900" y="5085688"/>
                  <a:pt x="1248874" y="5102051"/>
                  <a:pt x="1253267" y="5118080"/>
                </a:cubicBezTo>
                <a:cubicBezTo>
                  <a:pt x="1255210" y="5099797"/>
                  <a:pt x="1259014" y="5081596"/>
                  <a:pt x="1269069" y="5066235"/>
                </a:cubicBezTo>
                <a:cubicBezTo>
                  <a:pt x="1275492" y="5056383"/>
                  <a:pt x="1290028" y="5059137"/>
                  <a:pt x="1291549" y="5070993"/>
                </a:cubicBezTo>
                <a:cubicBezTo>
                  <a:pt x="1294929" y="5096540"/>
                  <a:pt x="1288338" y="5122423"/>
                  <a:pt x="1286901" y="5147970"/>
                </a:cubicBezTo>
                <a:cubicBezTo>
                  <a:pt x="1285549" y="5172931"/>
                  <a:pt x="1288929" y="5198227"/>
                  <a:pt x="1284028" y="5222857"/>
                </a:cubicBezTo>
                <a:cubicBezTo>
                  <a:pt x="1283351" y="5226529"/>
                  <a:pt x="1280394" y="5228784"/>
                  <a:pt x="1277098" y="5230204"/>
                </a:cubicBezTo>
                <a:cubicBezTo>
                  <a:pt x="1277690" y="5239554"/>
                  <a:pt x="1278281" y="5248988"/>
                  <a:pt x="1277774" y="5258756"/>
                </a:cubicBezTo>
                <a:cubicBezTo>
                  <a:pt x="1277183" y="5268524"/>
                  <a:pt x="1264591" y="5269276"/>
                  <a:pt x="1260196" y="5261930"/>
                </a:cubicBezTo>
                <a:cubicBezTo>
                  <a:pt x="1235435" y="5220018"/>
                  <a:pt x="1227661" y="5175269"/>
                  <a:pt x="1217520" y="5128517"/>
                </a:cubicBezTo>
                <a:cubicBezTo>
                  <a:pt x="1210760" y="5097292"/>
                  <a:pt x="1201717" y="5065150"/>
                  <a:pt x="1198759" y="5033008"/>
                </a:cubicBezTo>
                <a:cubicBezTo>
                  <a:pt x="1137067" y="5157320"/>
                  <a:pt x="1093124" y="5287476"/>
                  <a:pt x="1085011" y="5428903"/>
                </a:cubicBezTo>
                <a:cubicBezTo>
                  <a:pt x="1071997" y="5657157"/>
                  <a:pt x="1170449" y="5874892"/>
                  <a:pt x="1280057" y="6070419"/>
                </a:cubicBezTo>
                <a:cubicBezTo>
                  <a:pt x="1312254" y="6128026"/>
                  <a:pt x="1347663" y="6185298"/>
                  <a:pt x="1391269" y="6235223"/>
                </a:cubicBezTo>
                <a:cubicBezTo>
                  <a:pt x="1391606" y="6235056"/>
                  <a:pt x="1391776" y="6234721"/>
                  <a:pt x="1392114" y="6234556"/>
                </a:cubicBezTo>
                <a:cubicBezTo>
                  <a:pt x="1385269" y="6220278"/>
                  <a:pt x="1379523" y="6205668"/>
                  <a:pt x="1378508" y="6191058"/>
                </a:cubicBezTo>
                <a:cubicBezTo>
                  <a:pt x="1378002" y="6182710"/>
                  <a:pt x="1388142" y="6174361"/>
                  <a:pt x="1395663" y="6181124"/>
                </a:cubicBezTo>
                <a:cubicBezTo>
                  <a:pt x="1418227" y="6201243"/>
                  <a:pt x="1429297" y="6234388"/>
                  <a:pt x="1442397" y="6260937"/>
                </a:cubicBezTo>
                <a:cubicBezTo>
                  <a:pt x="1446706" y="6269619"/>
                  <a:pt x="1442565" y="6277134"/>
                  <a:pt x="1436142" y="6281057"/>
                </a:cubicBezTo>
                <a:cubicBezTo>
                  <a:pt x="1443663" y="6287736"/>
                  <a:pt x="1451271" y="6294332"/>
                  <a:pt x="1459213" y="6300511"/>
                </a:cubicBezTo>
                <a:cubicBezTo>
                  <a:pt x="1468256" y="6307523"/>
                  <a:pt x="1477721" y="6313367"/>
                  <a:pt x="1487185" y="6319212"/>
                </a:cubicBezTo>
                <a:cubicBezTo>
                  <a:pt x="1479411" y="6306355"/>
                  <a:pt x="1472650" y="6292746"/>
                  <a:pt x="1465130" y="6279805"/>
                </a:cubicBezTo>
                <a:cubicBezTo>
                  <a:pt x="1450086" y="6253924"/>
                  <a:pt x="1430227" y="6229545"/>
                  <a:pt x="1424819" y="6199741"/>
                </a:cubicBezTo>
                <a:cubicBezTo>
                  <a:pt x="1423213" y="6190725"/>
                  <a:pt x="1434960" y="6184714"/>
                  <a:pt x="1442227" y="6188637"/>
                </a:cubicBezTo>
                <a:cubicBezTo>
                  <a:pt x="1442481" y="6188721"/>
                  <a:pt x="1442650" y="6188971"/>
                  <a:pt x="1442818" y="6189055"/>
                </a:cubicBezTo>
                <a:cubicBezTo>
                  <a:pt x="1431156" y="6176865"/>
                  <a:pt x="1419834" y="6164342"/>
                  <a:pt x="1409692" y="6150566"/>
                </a:cubicBezTo>
                <a:cubicBezTo>
                  <a:pt x="1401411" y="6139296"/>
                  <a:pt x="1417213" y="6126606"/>
                  <a:pt x="1427608" y="6134872"/>
                </a:cubicBezTo>
                <a:cubicBezTo>
                  <a:pt x="1439100" y="6144139"/>
                  <a:pt x="1450677" y="6153321"/>
                  <a:pt x="1462256" y="6162505"/>
                </a:cubicBezTo>
                <a:cubicBezTo>
                  <a:pt x="1443156" y="6129111"/>
                  <a:pt x="1422960" y="6092043"/>
                  <a:pt x="1424396" y="6055808"/>
                </a:cubicBezTo>
                <a:cubicBezTo>
                  <a:pt x="1424649" y="6047794"/>
                  <a:pt x="1435297" y="6043036"/>
                  <a:pt x="1441636" y="6048044"/>
                </a:cubicBezTo>
                <a:cubicBezTo>
                  <a:pt x="1478481" y="6077265"/>
                  <a:pt x="1493693" y="6136374"/>
                  <a:pt x="1508566" y="6178702"/>
                </a:cubicBezTo>
                <a:cubicBezTo>
                  <a:pt x="1511018" y="6185549"/>
                  <a:pt x="1508312" y="6191058"/>
                  <a:pt x="1503580" y="6194314"/>
                </a:cubicBezTo>
                <a:cubicBezTo>
                  <a:pt x="1513721" y="6201995"/>
                  <a:pt x="1523692" y="6209844"/>
                  <a:pt x="1534087" y="6217107"/>
                </a:cubicBezTo>
                <a:cubicBezTo>
                  <a:pt x="1514228" y="6184463"/>
                  <a:pt x="1493609" y="6145307"/>
                  <a:pt x="1492426" y="6110076"/>
                </a:cubicBezTo>
                <a:cubicBezTo>
                  <a:pt x="1492171" y="6100474"/>
                  <a:pt x="1504087" y="6091542"/>
                  <a:pt x="1512453" y="6099472"/>
                </a:cubicBezTo>
                <a:cubicBezTo>
                  <a:pt x="1544988" y="6130447"/>
                  <a:pt x="1561636" y="6185966"/>
                  <a:pt x="1573806" y="6227960"/>
                </a:cubicBezTo>
                <a:cubicBezTo>
                  <a:pt x="1575497" y="6233887"/>
                  <a:pt x="1573131" y="6237644"/>
                  <a:pt x="1569666" y="6240315"/>
                </a:cubicBezTo>
                <a:cubicBezTo>
                  <a:pt x="1575581" y="6243988"/>
                  <a:pt x="1581329" y="6247914"/>
                  <a:pt x="1587328" y="6251336"/>
                </a:cubicBezTo>
                <a:cubicBezTo>
                  <a:pt x="1595609" y="6256011"/>
                  <a:pt x="1604061" y="6259518"/>
                  <a:pt x="1612511" y="6263442"/>
                </a:cubicBezTo>
                <a:cubicBezTo>
                  <a:pt x="1601273" y="6250584"/>
                  <a:pt x="1592990" y="6234806"/>
                  <a:pt x="1585468" y="6219778"/>
                </a:cubicBezTo>
                <a:cubicBezTo>
                  <a:pt x="1571441" y="6191559"/>
                  <a:pt x="1556144" y="6157998"/>
                  <a:pt x="1557412" y="6126189"/>
                </a:cubicBezTo>
                <a:cubicBezTo>
                  <a:pt x="1557919" y="6115002"/>
                  <a:pt x="1572031" y="6107821"/>
                  <a:pt x="1579468" y="6118508"/>
                </a:cubicBezTo>
                <a:cubicBezTo>
                  <a:pt x="1596793" y="6143387"/>
                  <a:pt x="1605159" y="6173944"/>
                  <a:pt x="1618089" y="6201161"/>
                </a:cubicBezTo>
                <a:cubicBezTo>
                  <a:pt x="1628484" y="6223117"/>
                  <a:pt x="1643019" y="6244240"/>
                  <a:pt x="1646399" y="6268451"/>
                </a:cubicBezTo>
                <a:cubicBezTo>
                  <a:pt x="1646821" y="6272041"/>
                  <a:pt x="1645385" y="6274629"/>
                  <a:pt x="1643357" y="6276716"/>
                </a:cubicBezTo>
                <a:cubicBezTo>
                  <a:pt x="1652990" y="6280391"/>
                  <a:pt x="1662540" y="6284064"/>
                  <a:pt x="1672258" y="6287318"/>
                </a:cubicBezTo>
                <a:cubicBezTo>
                  <a:pt x="1662540" y="6268617"/>
                  <a:pt x="1655527" y="6247996"/>
                  <a:pt x="1647582" y="6228962"/>
                </a:cubicBezTo>
                <a:cubicBezTo>
                  <a:pt x="1634484" y="6197571"/>
                  <a:pt x="1618343" y="6166346"/>
                  <a:pt x="1618004" y="6131866"/>
                </a:cubicBezTo>
                <a:cubicBezTo>
                  <a:pt x="1617920" y="6122098"/>
                  <a:pt x="1630850" y="6116254"/>
                  <a:pt x="1637781" y="6123684"/>
                </a:cubicBezTo>
                <a:cubicBezTo>
                  <a:pt x="1663215" y="6150818"/>
                  <a:pt x="1673610" y="6187636"/>
                  <a:pt x="1686795" y="6221614"/>
                </a:cubicBezTo>
                <a:cubicBezTo>
                  <a:pt x="1696597" y="6246578"/>
                  <a:pt x="1709781" y="6272960"/>
                  <a:pt x="1711387" y="6300010"/>
                </a:cubicBezTo>
                <a:cubicBezTo>
                  <a:pt x="1712654" y="6300426"/>
                  <a:pt x="1713923" y="6300844"/>
                  <a:pt x="1715188" y="6301262"/>
                </a:cubicBezTo>
                <a:cubicBezTo>
                  <a:pt x="1709442" y="6280890"/>
                  <a:pt x="1705470" y="6259852"/>
                  <a:pt x="1701920" y="6240316"/>
                </a:cubicBezTo>
                <a:cubicBezTo>
                  <a:pt x="1696681" y="6212098"/>
                  <a:pt x="1688738" y="6183795"/>
                  <a:pt x="1701160" y="6157079"/>
                </a:cubicBezTo>
                <a:cubicBezTo>
                  <a:pt x="1704794" y="6149148"/>
                  <a:pt x="1717133" y="6146643"/>
                  <a:pt x="1722456" y="6154574"/>
                </a:cubicBezTo>
                <a:cubicBezTo>
                  <a:pt x="1739444" y="6179955"/>
                  <a:pt x="1737499" y="6211512"/>
                  <a:pt x="1742146" y="6240984"/>
                </a:cubicBezTo>
                <a:cubicBezTo>
                  <a:pt x="1746373" y="6265946"/>
                  <a:pt x="1754062" y="6291411"/>
                  <a:pt x="1758880" y="6316874"/>
                </a:cubicBezTo>
                <a:cubicBezTo>
                  <a:pt x="1763021" y="6318460"/>
                  <a:pt x="1767246" y="6319796"/>
                  <a:pt x="1771388" y="6321465"/>
                </a:cubicBezTo>
                <a:cubicBezTo>
                  <a:pt x="1760485" y="6269035"/>
                  <a:pt x="1748739" y="6216688"/>
                  <a:pt x="1735893" y="6164509"/>
                </a:cubicBezTo>
                <a:cubicBezTo>
                  <a:pt x="1637781" y="6084612"/>
                  <a:pt x="1534258" y="6018823"/>
                  <a:pt x="1431410" y="5946441"/>
                </a:cubicBezTo>
                <a:cubicBezTo>
                  <a:pt x="1423804" y="5951116"/>
                  <a:pt x="1413156" y="5951533"/>
                  <a:pt x="1407833" y="5943353"/>
                </a:cubicBezTo>
                <a:cubicBezTo>
                  <a:pt x="1402931" y="5935838"/>
                  <a:pt x="1398537" y="5927823"/>
                  <a:pt x="1393973" y="5919975"/>
                </a:cubicBezTo>
                <a:cubicBezTo>
                  <a:pt x="1391691" y="5918306"/>
                  <a:pt x="1389325" y="5916803"/>
                  <a:pt x="1387042" y="5915134"/>
                </a:cubicBezTo>
                <a:cubicBezTo>
                  <a:pt x="1306085" y="5855941"/>
                  <a:pt x="1236787" y="5789318"/>
                  <a:pt x="1209829" y="5690551"/>
                </a:cubicBezTo>
                <a:cubicBezTo>
                  <a:pt x="1206450" y="5678364"/>
                  <a:pt x="1223520" y="5666509"/>
                  <a:pt x="1231211" y="5679198"/>
                </a:cubicBezTo>
                <a:cubicBezTo>
                  <a:pt x="1261801" y="5729541"/>
                  <a:pt x="1298818" y="5771201"/>
                  <a:pt x="1339718" y="5807852"/>
                </a:cubicBezTo>
                <a:cubicBezTo>
                  <a:pt x="1307099" y="5723530"/>
                  <a:pt x="1286817" y="5632362"/>
                  <a:pt x="1280394" y="5547371"/>
                </a:cubicBezTo>
                <a:cubicBezTo>
                  <a:pt x="1279549" y="5535684"/>
                  <a:pt x="1296281" y="5531926"/>
                  <a:pt x="1300506" y="5542864"/>
                </a:cubicBezTo>
                <a:cubicBezTo>
                  <a:pt x="1341916" y="5650227"/>
                  <a:pt x="1385353" y="5761349"/>
                  <a:pt x="1421354" y="5872137"/>
                </a:cubicBezTo>
                <a:cubicBezTo>
                  <a:pt x="1437833" y="5883742"/>
                  <a:pt x="1454481" y="5895180"/>
                  <a:pt x="1471382" y="5906283"/>
                </a:cubicBezTo>
                <a:cubicBezTo>
                  <a:pt x="1446199" y="5868129"/>
                  <a:pt x="1433946" y="5819708"/>
                  <a:pt x="1422199" y="5776544"/>
                </a:cubicBezTo>
                <a:cubicBezTo>
                  <a:pt x="1403440" y="5708001"/>
                  <a:pt x="1389664" y="5636870"/>
                  <a:pt x="1400820" y="5566157"/>
                </a:cubicBezTo>
                <a:cubicBezTo>
                  <a:pt x="1403270" y="5550711"/>
                  <a:pt x="1426255" y="5551211"/>
                  <a:pt x="1430649" y="5564987"/>
                </a:cubicBezTo>
                <a:cubicBezTo>
                  <a:pt x="1450594" y="5627853"/>
                  <a:pt x="1456340" y="5694059"/>
                  <a:pt x="1472059" y="5758094"/>
                </a:cubicBezTo>
                <a:cubicBezTo>
                  <a:pt x="1485918" y="5814614"/>
                  <a:pt x="1515243" y="5871303"/>
                  <a:pt x="1513214" y="5929660"/>
                </a:cubicBezTo>
                <a:cubicBezTo>
                  <a:pt x="1513131" y="5930829"/>
                  <a:pt x="1512540" y="5931579"/>
                  <a:pt x="1512200" y="5932582"/>
                </a:cubicBezTo>
                <a:cubicBezTo>
                  <a:pt x="1527749" y="5942517"/>
                  <a:pt x="1543468" y="5952452"/>
                  <a:pt x="1559103" y="5962470"/>
                </a:cubicBezTo>
                <a:cubicBezTo>
                  <a:pt x="1508398" y="5872221"/>
                  <a:pt x="1471636" y="5734300"/>
                  <a:pt x="1498932" y="5646054"/>
                </a:cubicBezTo>
                <a:cubicBezTo>
                  <a:pt x="1502482" y="5634366"/>
                  <a:pt x="1521158" y="5635200"/>
                  <a:pt x="1525214" y="5645971"/>
                </a:cubicBezTo>
                <a:cubicBezTo>
                  <a:pt x="1546004" y="5701406"/>
                  <a:pt x="1542963" y="5764272"/>
                  <a:pt x="1555637" y="5822295"/>
                </a:cubicBezTo>
                <a:cubicBezTo>
                  <a:pt x="1568399" y="5880569"/>
                  <a:pt x="1592146" y="5935254"/>
                  <a:pt x="1605836" y="5993027"/>
                </a:cubicBezTo>
                <a:lnTo>
                  <a:pt x="1605836" y="5993110"/>
                </a:lnTo>
                <a:cubicBezTo>
                  <a:pt x="1608793" y="5995031"/>
                  <a:pt x="1611835" y="5996951"/>
                  <a:pt x="1614794" y="5998954"/>
                </a:cubicBezTo>
                <a:cubicBezTo>
                  <a:pt x="1606764" y="5974743"/>
                  <a:pt x="1600089" y="5950030"/>
                  <a:pt x="1593327" y="5925653"/>
                </a:cubicBezTo>
                <a:cubicBezTo>
                  <a:pt x="1578794" y="5873556"/>
                  <a:pt x="1561468" y="5820958"/>
                  <a:pt x="1570679" y="5766860"/>
                </a:cubicBezTo>
                <a:cubicBezTo>
                  <a:pt x="1572370" y="5757258"/>
                  <a:pt x="1587243" y="5752332"/>
                  <a:pt x="1592736" y="5761767"/>
                </a:cubicBezTo>
                <a:cubicBezTo>
                  <a:pt x="1617836" y="5805097"/>
                  <a:pt x="1623076" y="5853937"/>
                  <a:pt x="1634400" y="5902109"/>
                </a:cubicBezTo>
                <a:cubicBezTo>
                  <a:pt x="1645046" y="5947692"/>
                  <a:pt x="1661103" y="5992776"/>
                  <a:pt x="1670062" y="6038778"/>
                </a:cubicBezTo>
                <a:cubicBezTo>
                  <a:pt x="1685443" y="6050883"/>
                  <a:pt x="1700231" y="6063657"/>
                  <a:pt x="1713836" y="6077265"/>
                </a:cubicBezTo>
                <a:cubicBezTo>
                  <a:pt x="1678428" y="5940430"/>
                  <a:pt x="1640568" y="5803678"/>
                  <a:pt x="1608539" y="5664838"/>
                </a:cubicBezTo>
                <a:cubicBezTo>
                  <a:pt x="1607356" y="5663836"/>
                  <a:pt x="1606511" y="5662084"/>
                  <a:pt x="1605497" y="5660664"/>
                </a:cubicBezTo>
                <a:cubicBezTo>
                  <a:pt x="1605413" y="5660832"/>
                  <a:pt x="1605330" y="5660914"/>
                  <a:pt x="1605243" y="5661082"/>
                </a:cubicBezTo>
                <a:cubicBezTo>
                  <a:pt x="1602455" y="5658410"/>
                  <a:pt x="1599413" y="5656573"/>
                  <a:pt x="1596540" y="5654153"/>
                </a:cubicBezTo>
                <a:cubicBezTo>
                  <a:pt x="1593835" y="5654319"/>
                  <a:pt x="1590877" y="5653985"/>
                  <a:pt x="1587834" y="5652732"/>
                </a:cubicBezTo>
                <a:cubicBezTo>
                  <a:pt x="1440790" y="5590701"/>
                  <a:pt x="1341832" y="5437586"/>
                  <a:pt x="1276506" y="5300917"/>
                </a:cubicBezTo>
                <a:cubicBezTo>
                  <a:pt x="1270507" y="5288311"/>
                  <a:pt x="1289691" y="5281048"/>
                  <a:pt x="1296281" y="5292652"/>
                </a:cubicBezTo>
                <a:cubicBezTo>
                  <a:pt x="1303972" y="5306094"/>
                  <a:pt x="1312338" y="5319367"/>
                  <a:pt x="1321127" y="5332643"/>
                </a:cubicBezTo>
                <a:cubicBezTo>
                  <a:pt x="1308113" y="5265018"/>
                  <a:pt x="1316817" y="5187875"/>
                  <a:pt x="1343184" y="5139620"/>
                </a:cubicBezTo>
                <a:cubicBezTo>
                  <a:pt x="1348847" y="5129268"/>
                  <a:pt x="1363634" y="5136030"/>
                  <a:pt x="1363805" y="5146132"/>
                </a:cubicBezTo>
                <a:cubicBezTo>
                  <a:pt x="1364564" y="5195306"/>
                  <a:pt x="1356283" y="5243895"/>
                  <a:pt x="1360930" y="5293070"/>
                </a:cubicBezTo>
                <a:cubicBezTo>
                  <a:pt x="1364902" y="5335899"/>
                  <a:pt x="1381212" y="5376724"/>
                  <a:pt x="1386114" y="5418968"/>
                </a:cubicBezTo>
                <a:cubicBezTo>
                  <a:pt x="1390508" y="5424229"/>
                  <a:pt x="1394733" y="5429572"/>
                  <a:pt x="1399212" y="5434663"/>
                </a:cubicBezTo>
                <a:cubicBezTo>
                  <a:pt x="1376310" y="5356270"/>
                  <a:pt x="1372001" y="5267272"/>
                  <a:pt x="1389325" y="5203153"/>
                </a:cubicBezTo>
                <a:cubicBezTo>
                  <a:pt x="1393635" y="5187207"/>
                  <a:pt x="1418481" y="5190130"/>
                  <a:pt x="1421101" y="5205575"/>
                </a:cubicBezTo>
                <a:cubicBezTo>
                  <a:pt x="1430903" y="5263431"/>
                  <a:pt x="1427522" y="5322206"/>
                  <a:pt x="1438677" y="5380314"/>
                </a:cubicBezTo>
                <a:cubicBezTo>
                  <a:pt x="1447551" y="5426398"/>
                  <a:pt x="1465721" y="5469979"/>
                  <a:pt x="1477214" y="5514978"/>
                </a:cubicBezTo>
                <a:cubicBezTo>
                  <a:pt x="1484059" y="5520906"/>
                  <a:pt x="1490650" y="5527083"/>
                  <a:pt x="1497580" y="5532761"/>
                </a:cubicBezTo>
                <a:cubicBezTo>
                  <a:pt x="1505186" y="5534431"/>
                  <a:pt x="1512707" y="5536936"/>
                  <a:pt x="1520059" y="5539692"/>
                </a:cubicBezTo>
                <a:cubicBezTo>
                  <a:pt x="1483975" y="5442178"/>
                  <a:pt x="1470455" y="5314026"/>
                  <a:pt x="1491496" y="5230204"/>
                </a:cubicBezTo>
                <a:cubicBezTo>
                  <a:pt x="1495384" y="5214925"/>
                  <a:pt x="1516171" y="5220352"/>
                  <a:pt x="1519637" y="5232542"/>
                </a:cubicBezTo>
                <a:cubicBezTo>
                  <a:pt x="1538989" y="5301418"/>
                  <a:pt x="1536369" y="5378059"/>
                  <a:pt x="1549130" y="5449358"/>
                </a:cubicBezTo>
                <a:cubicBezTo>
                  <a:pt x="1555806" y="5486343"/>
                  <a:pt x="1566370" y="5523327"/>
                  <a:pt x="1573215" y="5560563"/>
                </a:cubicBezTo>
                <a:cubicBezTo>
                  <a:pt x="1577779" y="5562399"/>
                  <a:pt x="1582427" y="5564152"/>
                  <a:pt x="1587074" y="5565989"/>
                </a:cubicBezTo>
                <a:cubicBezTo>
                  <a:pt x="1584540" y="5554385"/>
                  <a:pt x="1581920" y="5542863"/>
                  <a:pt x="1579638" y="5531176"/>
                </a:cubicBezTo>
                <a:cubicBezTo>
                  <a:pt x="1552257" y="5389330"/>
                  <a:pt x="1542623" y="5249322"/>
                  <a:pt x="1543637" y="5110148"/>
                </a:cubicBezTo>
                <a:cubicBezTo>
                  <a:pt x="1542876" y="5109731"/>
                  <a:pt x="1542032" y="5109983"/>
                  <a:pt x="1541271" y="5109314"/>
                </a:cubicBezTo>
                <a:cubicBezTo>
                  <a:pt x="1460734" y="5042942"/>
                  <a:pt x="1386114" y="4902350"/>
                  <a:pt x="1395324" y="4794901"/>
                </a:cubicBezTo>
                <a:cubicBezTo>
                  <a:pt x="1391353" y="4792731"/>
                  <a:pt x="1388310" y="4788891"/>
                  <a:pt x="1388227" y="4782879"/>
                </a:cubicBezTo>
                <a:cubicBezTo>
                  <a:pt x="1387973" y="4765262"/>
                  <a:pt x="1393128" y="4747563"/>
                  <a:pt x="1411973" y="4742805"/>
                </a:cubicBezTo>
                <a:cubicBezTo>
                  <a:pt x="1418479" y="4741136"/>
                  <a:pt x="1427185" y="4746563"/>
                  <a:pt x="1426171" y="4753908"/>
                </a:cubicBezTo>
                <a:cubicBezTo>
                  <a:pt x="1424903" y="4763175"/>
                  <a:pt x="1419747" y="4771608"/>
                  <a:pt x="1419326" y="4780959"/>
                </a:cubicBezTo>
                <a:cubicBezTo>
                  <a:pt x="1420172" y="4781960"/>
                  <a:pt x="1421354" y="4782629"/>
                  <a:pt x="1421861" y="4783797"/>
                </a:cubicBezTo>
                <a:cubicBezTo>
                  <a:pt x="1426678" y="4794233"/>
                  <a:pt x="1430565" y="4804920"/>
                  <a:pt x="1434115" y="4815856"/>
                </a:cubicBezTo>
                <a:cubicBezTo>
                  <a:pt x="1436227" y="4813936"/>
                  <a:pt x="1438170" y="4811682"/>
                  <a:pt x="1440960" y="4810346"/>
                </a:cubicBezTo>
                <a:cubicBezTo>
                  <a:pt x="1445524" y="4808259"/>
                  <a:pt x="1452115" y="4808342"/>
                  <a:pt x="1454818" y="4813519"/>
                </a:cubicBezTo>
                <a:cubicBezTo>
                  <a:pt x="1463861" y="4830718"/>
                  <a:pt x="1456002" y="4848082"/>
                  <a:pt x="1448058" y="4864529"/>
                </a:cubicBezTo>
                <a:cubicBezTo>
                  <a:pt x="1453467" y="4884650"/>
                  <a:pt x="1458876" y="4904688"/>
                  <a:pt x="1466734" y="4923973"/>
                </a:cubicBezTo>
                <a:cubicBezTo>
                  <a:pt x="1469186" y="4910781"/>
                  <a:pt x="1474678" y="4898926"/>
                  <a:pt x="1486848" y="4891997"/>
                </a:cubicBezTo>
                <a:cubicBezTo>
                  <a:pt x="1487103" y="4891913"/>
                  <a:pt x="1487524" y="4891996"/>
                  <a:pt x="1487777" y="4891914"/>
                </a:cubicBezTo>
                <a:cubicBezTo>
                  <a:pt x="1480509" y="4888324"/>
                  <a:pt x="1475187" y="4880893"/>
                  <a:pt x="1477722" y="4871042"/>
                </a:cubicBezTo>
                <a:cubicBezTo>
                  <a:pt x="1482200" y="4854177"/>
                  <a:pt x="1484396" y="4840652"/>
                  <a:pt x="1500200" y="4831134"/>
                </a:cubicBezTo>
                <a:cubicBezTo>
                  <a:pt x="1505609" y="4827878"/>
                  <a:pt x="1512032" y="4831886"/>
                  <a:pt x="1514651" y="4836478"/>
                </a:cubicBezTo>
                <a:cubicBezTo>
                  <a:pt x="1523017" y="4851339"/>
                  <a:pt x="1517185" y="4866367"/>
                  <a:pt x="1513130" y="4881727"/>
                </a:cubicBezTo>
                <a:cubicBezTo>
                  <a:pt x="1511185" y="4889242"/>
                  <a:pt x="1505947" y="4892833"/>
                  <a:pt x="1500200" y="4893833"/>
                </a:cubicBezTo>
                <a:cubicBezTo>
                  <a:pt x="1500877" y="4894334"/>
                  <a:pt x="1501805" y="4894419"/>
                  <a:pt x="1502312" y="4895002"/>
                </a:cubicBezTo>
                <a:cubicBezTo>
                  <a:pt x="1518792" y="4916625"/>
                  <a:pt x="1507131" y="4947850"/>
                  <a:pt x="1508651" y="4973564"/>
                </a:cubicBezTo>
                <a:cubicBezTo>
                  <a:pt x="1509412" y="4986754"/>
                  <a:pt x="1511862" y="4999696"/>
                  <a:pt x="1512960" y="5012635"/>
                </a:cubicBezTo>
                <a:cubicBezTo>
                  <a:pt x="1523272" y="5029501"/>
                  <a:pt x="1533835" y="5046281"/>
                  <a:pt x="1544398" y="5063229"/>
                </a:cubicBezTo>
                <a:cubicBezTo>
                  <a:pt x="1549046" y="4881560"/>
                  <a:pt x="1571272" y="4700978"/>
                  <a:pt x="1599666" y="4519144"/>
                </a:cubicBezTo>
                <a:cubicBezTo>
                  <a:pt x="1598314" y="4516221"/>
                  <a:pt x="1597468" y="4512966"/>
                  <a:pt x="1598145" y="4509042"/>
                </a:cubicBezTo>
                <a:cubicBezTo>
                  <a:pt x="1608539" y="4449181"/>
                  <a:pt x="1619357" y="4389488"/>
                  <a:pt x="1630089" y="4329711"/>
                </a:cubicBezTo>
                <a:close/>
                <a:moveTo>
                  <a:pt x="7217859" y="2177046"/>
                </a:moveTo>
                <a:cubicBezTo>
                  <a:pt x="7220151" y="2175145"/>
                  <a:pt x="7223119" y="2173986"/>
                  <a:pt x="7226563" y="2174153"/>
                </a:cubicBezTo>
                <a:cubicBezTo>
                  <a:pt x="7242789" y="2174822"/>
                  <a:pt x="7253267" y="2173236"/>
                  <a:pt x="7265689" y="2183838"/>
                </a:cubicBezTo>
                <a:cubicBezTo>
                  <a:pt x="7272873" y="2189933"/>
                  <a:pt x="7268648" y="2200285"/>
                  <a:pt x="7260957" y="2203291"/>
                </a:cubicBezTo>
                <a:cubicBezTo>
                  <a:pt x="7246422" y="2208968"/>
                  <a:pt x="7235689" y="2202957"/>
                  <a:pt x="7220985" y="2198448"/>
                </a:cubicBezTo>
                <a:cubicBezTo>
                  <a:pt x="7210210" y="2195130"/>
                  <a:pt x="7210987" y="2182748"/>
                  <a:pt x="7217859" y="2177046"/>
                </a:cubicBezTo>
                <a:close/>
                <a:moveTo>
                  <a:pt x="1732491" y="4283656"/>
                </a:moveTo>
                <a:cubicBezTo>
                  <a:pt x="1735766" y="4279805"/>
                  <a:pt x="1741258" y="4277489"/>
                  <a:pt x="1746625" y="4278448"/>
                </a:cubicBezTo>
                <a:cubicBezTo>
                  <a:pt x="1771470" y="4283040"/>
                  <a:pt x="1792429" y="4306083"/>
                  <a:pt x="1787358" y="4331129"/>
                </a:cubicBezTo>
                <a:cubicBezTo>
                  <a:pt x="1786090" y="4337056"/>
                  <a:pt x="1779836" y="4344321"/>
                  <a:pt x="1772654" y="4340731"/>
                </a:cubicBezTo>
                <a:cubicBezTo>
                  <a:pt x="1754145" y="4331547"/>
                  <a:pt x="1743076" y="4315100"/>
                  <a:pt x="1731667" y="4298069"/>
                </a:cubicBezTo>
                <a:cubicBezTo>
                  <a:pt x="1728160" y="4292892"/>
                  <a:pt x="1729217" y="4287507"/>
                  <a:pt x="1732491" y="4283656"/>
                </a:cubicBezTo>
                <a:close/>
                <a:moveTo>
                  <a:pt x="2004050" y="4169352"/>
                </a:moveTo>
                <a:cubicBezTo>
                  <a:pt x="2009300" y="4167807"/>
                  <a:pt x="2015364" y="4168621"/>
                  <a:pt x="2020433" y="4173005"/>
                </a:cubicBezTo>
                <a:cubicBezTo>
                  <a:pt x="2038349" y="4188366"/>
                  <a:pt x="2043589" y="4211742"/>
                  <a:pt x="2040969" y="4234368"/>
                </a:cubicBezTo>
                <a:cubicBezTo>
                  <a:pt x="2039532" y="4246474"/>
                  <a:pt x="2021617" y="4247642"/>
                  <a:pt x="2017477" y="4236706"/>
                </a:cubicBezTo>
                <a:cubicBezTo>
                  <a:pt x="2012575" y="4223765"/>
                  <a:pt x="2006067" y="4212996"/>
                  <a:pt x="1998800" y="4201390"/>
                </a:cubicBezTo>
                <a:cubicBezTo>
                  <a:pt x="1997194" y="4198887"/>
                  <a:pt x="1995249" y="4195881"/>
                  <a:pt x="1993814" y="4192792"/>
                </a:cubicBezTo>
                <a:cubicBezTo>
                  <a:pt x="1993814" y="4192875"/>
                  <a:pt x="1993813" y="4192958"/>
                  <a:pt x="1993814" y="4193042"/>
                </a:cubicBezTo>
                <a:cubicBezTo>
                  <a:pt x="1993644" y="4192707"/>
                  <a:pt x="1993644" y="4192374"/>
                  <a:pt x="1993475" y="4191956"/>
                </a:cubicBezTo>
                <a:cubicBezTo>
                  <a:pt x="1992968" y="4190871"/>
                  <a:pt x="1992377" y="4189869"/>
                  <a:pt x="1992123" y="4188867"/>
                </a:cubicBezTo>
                <a:cubicBezTo>
                  <a:pt x="1992039" y="4188533"/>
                  <a:pt x="1992207" y="4188283"/>
                  <a:pt x="1992123" y="4187949"/>
                </a:cubicBezTo>
                <a:cubicBezTo>
                  <a:pt x="1991700" y="4186113"/>
                  <a:pt x="1991700" y="4184359"/>
                  <a:pt x="1991954" y="4182689"/>
                </a:cubicBezTo>
                <a:cubicBezTo>
                  <a:pt x="1991954" y="4182689"/>
                  <a:pt x="1991954" y="4182606"/>
                  <a:pt x="1991953" y="4182523"/>
                </a:cubicBezTo>
                <a:cubicBezTo>
                  <a:pt x="1991954" y="4182438"/>
                  <a:pt x="1991954" y="4182438"/>
                  <a:pt x="1991954" y="4182355"/>
                </a:cubicBezTo>
                <a:cubicBezTo>
                  <a:pt x="1992039" y="4181688"/>
                  <a:pt x="1992123" y="4181020"/>
                  <a:pt x="1992293" y="4180436"/>
                </a:cubicBezTo>
                <a:cubicBezTo>
                  <a:pt x="1992376" y="4180018"/>
                  <a:pt x="1992461" y="4179850"/>
                  <a:pt x="1992546" y="4179850"/>
                </a:cubicBezTo>
                <a:cubicBezTo>
                  <a:pt x="1994363" y="4174799"/>
                  <a:pt x="1998800" y="4170896"/>
                  <a:pt x="2004050" y="4169352"/>
                </a:cubicBezTo>
                <a:close/>
                <a:moveTo>
                  <a:pt x="2058483" y="4144462"/>
                </a:moveTo>
                <a:cubicBezTo>
                  <a:pt x="2061187" y="4142719"/>
                  <a:pt x="2064588" y="4142156"/>
                  <a:pt x="2067925" y="4143700"/>
                </a:cubicBezTo>
                <a:cubicBezTo>
                  <a:pt x="2097420" y="4157559"/>
                  <a:pt x="2104687" y="4194128"/>
                  <a:pt x="2114067" y="4221846"/>
                </a:cubicBezTo>
                <a:cubicBezTo>
                  <a:pt x="2118124" y="4233868"/>
                  <a:pt x="2099447" y="4243719"/>
                  <a:pt x="2091672" y="4233533"/>
                </a:cubicBezTo>
                <a:cubicBezTo>
                  <a:pt x="2074517" y="4210908"/>
                  <a:pt x="2047897" y="4183190"/>
                  <a:pt x="2053222" y="4152300"/>
                </a:cubicBezTo>
                <a:cubicBezTo>
                  <a:pt x="2053772" y="4149127"/>
                  <a:pt x="2055778" y="4146205"/>
                  <a:pt x="2058483" y="4144462"/>
                </a:cubicBezTo>
                <a:close/>
                <a:moveTo>
                  <a:pt x="2833740" y="3845150"/>
                </a:moveTo>
                <a:cubicBezTo>
                  <a:pt x="2850134" y="3848823"/>
                  <a:pt x="2865177" y="3856754"/>
                  <a:pt x="2880050" y="3864435"/>
                </a:cubicBezTo>
                <a:cubicBezTo>
                  <a:pt x="2895683" y="3872450"/>
                  <a:pt x="2908528" y="3875873"/>
                  <a:pt x="2913683" y="3893488"/>
                </a:cubicBezTo>
                <a:cubicBezTo>
                  <a:pt x="2915628" y="3900252"/>
                  <a:pt x="2910473" y="3907432"/>
                  <a:pt x="2903880" y="3909018"/>
                </a:cubicBezTo>
                <a:cubicBezTo>
                  <a:pt x="2887149" y="3912941"/>
                  <a:pt x="2879289" y="3905010"/>
                  <a:pt x="2865345" y="3896076"/>
                </a:cubicBezTo>
                <a:cubicBezTo>
                  <a:pt x="2850134" y="3886308"/>
                  <a:pt x="2834753" y="3876791"/>
                  <a:pt x="2822246" y="3863683"/>
                </a:cubicBezTo>
                <a:cubicBezTo>
                  <a:pt x="2814134" y="3855251"/>
                  <a:pt x="2823006" y="3842729"/>
                  <a:pt x="2833740" y="3845150"/>
                </a:cubicBezTo>
                <a:close/>
                <a:moveTo>
                  <a:pt x="6922112" y="2268484"/>
                </a:moveTo>
                <a:cubicBezTo>
                  <a:pt x="6928967" y="2264613"/>
                  <a:pt x="6936362" y="2261940"/>
                  <a:pt x="6944644" y="2261397"/>
                </a:cubicBezTo>
                <a:cubicBezTo>
                  <a:pt x="6953772" y="2260813"/>
                  <a:pt x="6961883" y="2269747"/>
                  <a:pt x="6955884" y="2278345"/>
                </a:cubicBezTo>
                <a:cubicBezTo>
                  <a:pt x="6946081" y="2292371"/>
                  <a:pt x="6931121" y="2298883"/>
                  <a:pt x="6915065" y="2303893"/>
                </a:cubicBezTo>
                <a:cubicBezTo>
                  <a:pt x="6901375" y="2308152"/>
                  <a:pt x="6892079" y="2292121"/>
                  <a:pt x="6902814" y="2282771"/>
                </a:cubicBezTo>
                <a:cubicBezTo>
                  <a:pt x="6908939" y="2277427"/>
                  <a:pt x="6915255" y="2272356"/>
                  <a:pt x="6922112" y="2268484"/>
                </a:cubicBezTo>
                <a:close/>
                <a:moveTo>
                  <a:pt x="7787615" y="1921437"/>
                </a:moveTo>
                <a:cubicBezTo>
                  <a:pt x="7786601" y="1927198"/>
                  <a:pt x="7783219" y="1932625"/>
                  <a:pt x="7776796" y="1934712"/>
                </a:cubicBezTo>
                <a:cubicBezTo>
                  <a:pt x="7690598" y="1964600"/>
                  <a:pt x="7622230" y="1992485"/>
                  <a:pt x="7546006" y="2044664"/>
                </a:cubicBezTo>
                <a:cubicBezTo>
                  <a:pt x="7507131" y="2071298"/>
                  <a:pt x="7480426" y="2109284"/>
                  <a:pt x="7445440" y="2138755"/>
                </a:cubicBezTo>
                <a:cubicBezTo>
                  <a:pt x="7458453" y="2140259"/>
                  <a:pt x="7471384" y="2141594"/>
                  <a:pt x="7484397" y="2143012"/>
                </a:cubicBezTo>
                <a:cubicBezTo>
                  <a:pt x="7512370" y="2086408"/>
                  <a:pt x="7614035" y="2028718"/>
                  <a:pt x="7672515" y="2041074"/>
                </a:cubicBezTo>
                <a:cubicBezTo>
                  <a:pt x="7684007" y="2043497"/>
                  <a:pt x="7689923" y="2058523"/>
                  <a:pt x="7679359" y="2066204"/>
                </a:cubicBezTo>
                <a:cubicBezTo>
                  <a:pt x="7647752" y="2089248"/>
                  <a:pt x="7606597" y="2095091"/>
                  <a:pt x="7572793" y="2115630"/>
                </a:cubicBezTo>
                <a:cubicBezTo>
                  <a:pt x="7557497" y="2124980"/>
                  <a:pt x="7543807" y="2137085"/>
                  <a:pt x="7529610" y="2148105"/>
                </a:cubicBezTo>
                <a:cubicBezTo>
                  <a:pt x="7553019" y="2150527"/>
                  <a:pt x="7576512" y="2152781"/>
                  <a:pt x="7600007" y="2154952"/>
                </a:cubicBezTo>
                <a:cubicBezTo>
                  <a:pt x="7635582" y="2108365"/>
                  <a:pt x="7706401" y="2067790"/>
                  <a:pt x="7758373" y="2069627"/>
                </a:cubicBezTo>
                <a:cubicBezTo>
                  <a:pt x="7772656" y="2070127"/>
                  <a:pt x="7777557" y="2089665"/>
                  <a:pt x="7767163" y="2098014"/>
                </a:cubicBezTo>
                <a:cubicBezTo>
                  <a:pt x="7740965" y="2119053"/>
                  <a:pt x="7707754" y="2129654"/>
                  <a:pt x="7679021" y="2147187"/>
                </a:cubicBezTo>
                <a:cubicBezTo>
                  <a:pt x="7672514" y="2151194"/>
                  <a:pt x="7666260" y="2155620"/>
                  <a:pt x="7660007" y="2160128"/>
                </a:cubicBezTo>
                <a:cubicBezTo>
                  <a:pt x="7682063" y="2161881"/>
                  <a:pt x="7704120" y="2163466"/>
                  <a:pt x="7726091" y="2164888"/>
                </a:cubicBezTo>
                <a:cubicBezTo>
                  <a:pt x="7736486" y="2147940"/>
                  <a:pt x="7753473" y="2134664"/>
                  <a:pt x="7769529" y="2123142"/>
                </a:cubicBezTo>
                <a:cubicBezTo>
                  <a:pt x="7792009" y="2107029"/>
                  <a:pt x="7817698" y="2091502"/>
                  <a:pt x="7846348" y="2094255"/>
                </a:cubicBezTo>
                <a:cubicBezTo>
                  <a:pt x="7857418" y="2095342"/>
                  <a:pt x="7859530" y="2109451"/>
                  <a:pt x="7853784" y="2116631"/>
                </a:cubicBezTo>
                <a:cubicBezTo>
                  <a:pt x="7836207" y="2138504"/>
                  <a:pt x="7806291" y="2149691"/>
                  <a:pt x="7783220" y="2165220"/>
                </a:cubicBezTo>
                <a:cubicBezTo>
                  <a:pt x="7781867" y="2166138"/>
                  <a:pt x="7780601" y="2167140"/>
                  <a:pt x="7779246" y="2168058"/>
                </a:cubicBezTo>
                <a:cubicBezTo>
                  <a:pt x="7800797" y="2169143"/>
                  <a:pt x="7822432" y="2169478"/>
                  <a:pt x="7844064" y="2170230"/>
                </a:cubicBezTo>
                <a:cubicBezTo>
                  <a:pt x="7871616" y="2143097"/>
                  <a:pt x="7909306" y="2102605"/>
                  <a:pt x="7949363" y="2101019"/>
                </a:cubicBezTo>
                <a:cubicBezTo>
                  <a:pt x="7958743" y="2100601"/>
                  <a:pt x="7965673" y="2112039"/>
                  <a:pt x="7962463" y="2120221"/>
                </a:cubicBezTo>
                <a:cubicBezTo>
                  <a:pt x="7954434" y="2140592"/>
                  <a:pt x="7936519" y="2152196"/>
                  <a:pt x="7918685" y="2164051"/>
                </a:cubicBezTo>
                <a:cubicBezTo>
                  <a:pt x="7914208" y="2166973"/>
                  <a:pt x="7909643" y="2169477"/>
                  <a:pt x="7905164" y="2172233"/>
                </a:cubicBezTo>
                <a:cubicBezTo>
                  <a:pt x="7918940" y="2172483"/>
                  <a:pt x="7932630" y="2172150"/>
                  <a:pt x="7946406" y="2172150"/>
                </a:cubicBezTo>
                <a:cubicBezTo>
                  <a:pt x="7965672" y="2145351"/>
                  <a:pt x="8001167" y="2114878"/>
                  <a:pt x="8030660" y="2126064"/>
                </a:cubicBezTo>
                <a:cubicBezTo>
                  <a:pt x="8035983" y="2128069"/>
                  <a:pt x="8039365" y="2135749"/>
                  <a:pt x="8037843" y="2141009"/>
                </a:cubicBezTo>
                <a:cubicBezTo>
                  <a:pt x="8033194" y="2157456"/>
                  <a:pt x="8020264" y="2164218"/>
                  <a:pt x="8006576" y="2171732"/>
                </a:cubicBezTo>
                <a:cubicBezTo>
                  <a:pt x="8100379" y="2169645"/>
                  <a:pt x="8194183" y="2162466"/>
                  <a:pt x="8287902" y="2148105"/>
                </a:cubicBezTo>
                <a:cubicBezTo>
                  <a:pt x="8101392" y="2115713"/>
                  <a:pt x="7943278" y="2022373"/>
                  <a:pt x="7787615" y="1921437"/>
                </a:cubicBezTo>
                <a:close/>
                <a:moveTo>
                  <a:pt x="4416158" y="3217160"/>
                </a:moveTo>
                <a:cubicBezTo>
                  <a:pt x="4438213" y="3212901"/>
                  <a:pt x="4459848" y="3227178"/>
                  <a:pt x="4472355" y="3244043"/>
                </a:cubicBezTo>
                <a:cubicBezTo>
                  <a:pt x="4488666" y="3266083"/>
                  <a:pt x="4453341" y="3295638"/>
                  <a:pt x="4435257" y="3274933"/>
                </a:cubicBezTo>
                <a:cubicBezTo>
                  <a:pt x="4426890" y="3265332"/>
                  <a:pt x="4419453" y="3262076"/>
                  <a:pt x="4408552" y="3256565"/>
                </a:cubicBezTo>
                <a:cubicBezTo>
                  <a:pt x="4388523" y="3246463"/>
                  <a:pt x="4396635" y="3220917"/>
                  <a:pt x="4416158" y="3217160"/>
                </a:cubicBezTo>
                <a:close/>
                <a:moveTo>
                  <a:pt x="6758599" y="2284292"/>
                </a:moveTo>
                <a:cubicBezTo>
                  <a:pt x="6771487" y="2278051"/>
                  <a:pt x="6785728" y="2274503"/>
                  <a:pt x="6798953" y="2274587"/>
                </a:cubicBezTo>
                <a:cubicBezTo>
                  <a:pt x="6804613" y="2274670"/>
                  <a:pt x="6808502" y="2281517"/>
                  <a:pt x="6805206" y="2286192"/>
                </a:cubicBezTo>
                <a:cubicBezTo>
                  <a:pt x="6790248" y="2307398"/>
                  <a:pt x="6760838" y="2324263"/>
                  <a:pt x="6734726" y="2324597"/>
                </a:cubicBezTo>
                <a:cubicBezTo>
                  <a:pt x="6727881" y="2324680"/>
                  <a:pt x="6721966" y="2316164"/>
                  <a:pt x="6726360" y="2310154"/>
                </a:cubicBezTo>
                <a:cubicBezTo>
                  <a:pt x="6734176" y="2299467"/>
                  <a:pt x="6745713" y="2290533"/>
                  <a:pt x="6758599" y="2284292"/>
                </a:cubicBezTo>
                <a:close/>
                <a:moveTo>
                  <a:pt x="6855317" y="2219737"/>
                </a:moveTo>
                <a:cubicBezTo>
                  <a:pt x="6879403" y="2209970"/>
                  <a:pt x="6889796" y="2250377"/>
                  <a:pt x="6864023" y="2253466"/>
                </a:cubicBezTo>
                <a:cubicBezTo>
                  <a:pt x="6860050" y="2254468"/>
                  <a:pt x="6856079" y="2254551"/>
                  <a:pt x="6852022" y="2253967"/>
                </a:cubicBezTo>
                <a:cubicBezTo>
                  <a:pt x="6837487" y="2252965"/>
                  <a:pt x="6829375" y="2234765"/>
                  <a:pt x="6843063" y="2225916"/>
                </a:cubicBezTo>
                <a:cubicBezTo>
                  <a:pt x="6847206" y="2223327"/>
                  <a:pt x="6850838" y="2221574"/>
                  <a:pt x="6855317" y="2219737"/>
                </a:cubicBezTo>
                <a:close/>
                <a:moveTo>
                  <a:pt x="4438045" y="3142437"/>
                </a:moveTo>
                <a:cubicBezTo>
                  <a:pt x="4464834" y="3131835"/>
                  <a:pt x="4500836" y="3168401"/>
                  <a:pt x="4508947" y="3190610"/>
                </a:cubicBezTo>
                <a:cubicBezTo>
                  <a:pt x="4515539" y="3208560"/>
                  <a:pt x="4492469" y="3231602"/>
                  <a:pt x="4475989" y="3215572"/>
                </a:cubicBezTo>
                <a:cubicBezTo>
                  <a:pt x="4467369" y="3207140"/>
                  <a:pt x="4460609" y="3197372"/>
                  <a:pt x="4452412" y="3188522"/>
                </a:cubicBezTo>
                <a:cubicBezTo>
                  <a:pt x="4443623" y="3179005"/>
                  <a:pt x="4431454" y="3172076"/>
                  <a:pt x="4428834" y="3158884"/>
                </a:cubicBezTo>
                <a:cubicBezTo>
                  <a:pt x="4427313" y="3151120"/>
                  <a:pt x="4430862" y="3145275"/>
                  <a:pt x="4438045" y="3142437"/>
                </a:cubicBezTo>
                <a:close/>
                <a:moveTo>
                  <a:pt x="5411241" y="2761652"/>
                </a:moveTo>
                <a:cubicBezTo>
                  <a:pt x="5386903" y="2790622"/>
                  <a:pt x="5362395" y="2819509"/>
                  <a:pt x="5337551" y="2848146"/>
                </a:cubicBezTo>
                <a:cubicBezTo>
                  <a:pt x="5315156" y="2874026"/>
                  <a:pt x="5292676" y="2899908"/>
                  <a:pt x="5270198" y="2925789"/>
                </a:cubicBezTo>
                <a:cubicBezTo>
                  <a:pt x="5306535" y="2913600"/>
                  <a:pt x="5343806" y="2904750"/>
                  <a:pt x="5382086" y="2902162"/>
                </a:cubicBezTo>
                <a:cubicBezTo>
                  <a:pt x="5385552" y="2851735"/>
                  <a:pt x="5395692" y="2804983"/>
                  <a:pt x="5411241" y="2761652"/>
                </a:cubicBezTo>
                <a:close/>
                <a:moveTo>
                  <a:pt x="6679416" y="2250303"/>
                </a:moveTo>
                <a:cubicBezTo>
                  <a:pt x="6684739" y="2247412"/>
                  <a:pt x="6690360" y="2245241"/>
                  <a:pt x="6697035" y="2244449"/>
                </a:cubicBezTo>
                <a:cubicBezTo>
                  <a:pt x="6706585" y="2243281"/>
                  <a:pt x="6714190" y="2252548"/>
                  <a:pt x="6708866" y="2261396"/>
                </a:cubicBezTo>
                <a:cubicBezTo>
                  <a:pt x="6701345" y="2273669"/>
                  <a:pt x="6690105" y="2279096"/>
                  <a:pt x="6677852" y="2286443"/>
                </a:cubicBezTo>
                <a:cubicBezTo>
                  <a:pt x="6661204" y="2296462"/>
                  <a:pt x="6647935" y="2270914"/>
                  <a:pt x="6663570" y="2260479"/>
                </a:cubicBezTo>
                <a:cubicBezTo>
                  <a:pt x="6669063" y="2256805"/>
                  <a:pt x="6674091" y="2253194"/>
                  <a:pt x="6679416" y="2250303"/>
                </a:cubicBezTo>
                <a:close/>
                <a:moveTo>
                  <a:pt x="1639386" y="4180936"/>
                </a:moveTo>
                <a:cubicBezTo>
                  <a:pt x="1653244" y="4184527"/>
                  <a:pt x="1665667" y="4190788"/>
                  <a:pt x="1678259" y="4197384"/>
                </a:cubicBezTo>
                <a:cubicBezTo>
                  <a:pt x="1691696" y="4204396"/>
                  <a:pt x="1708513" y="4209739"/>
                  <a:pt x="1716118" y="4223264"/>
                </a:cubicBezTo>
                <a:cubicBezTo>
                  <a:pt x="1719499" y="4229358"/>
                  <a:pt x="1717724" y="4239544"/>
                  <a:pt x="1708850" y="4239795"/>
                </a:cubicBezTo>
                <a:cubicBezTo>
                  <a:pt x="1693724" y="4240296"/>
                  <a:pt x="1685273" y="4233534"/>
                  <a:pt x="1672428" y="4226186"/>
                </a:cubicBezTo>
                <a:cubicBezTo>
                  <a:pt x="1657807" y="4217837"/>
                  <a:pt x="1643019" y="4209990"/>
                  <a:pt x="1630681" y="4198386"/>
                </a:cubicBezTo>
                <a:cubicBezTo>
                  <a:pt x="1623836" y="4191956"/>
                  <a:pt x="1629159" y="4178265"/>
                  <a:pt x="1639386" y="4180936"/>
                </a:cubicBezTo>
                <a:close/>
                <a:moveTo>
                  <a:pt x="2069616" y="4010037"/>
                </a:moveTo>
                <a:cubicBezTo>
                  <a:pt x="2072574" y="4005446"/>
                  <a:pt x="2079082" y="4002273"/>
                  <a:pt x="2084658" y="4004277"/>
                </a:cubicBezTo>
                <a:cubicBezTo>
                  <a:pt x="2109251" y="4013210"/>
                  <a:pt x="2110604" y="4043849"/>
                  <a:pt x="2108406" y="4066724"/>
                </a:cubicBezTo>
                <a:cubicBezTo>
                  <a:pt x="2107560" y="4075325"/>
                  <a:pt x="2094462" y="4079165"/>
                  <a:pt x="2088800" y="4072902"/>
                </a:cubicBezTo>
                <a:cubicBezTo>
                  <a:pt x="2074095" y="4056874"/>
                  <a:pt x="2056264" y="4030742"/>
                  <a:pt x="2069616" y="4010037"/>
                </a:cubicBezTo>
                <a:close/>
                <a:moveTo>
                  <a:pt x="1688189" y="4134631"/>
                </a:moveTo>
                <a:cubicBezTo>
                  <a:pt x="1691548" y="4130384"/>
                  <a:pt x="1697273" y="4127963"/>
                  <a:pt x="1702682" y="4130760"/>
                </a:cubicBezTo>
                <a:cubicBezTo>
                  <a:pt x="1714766" y="4137104"/>
                  <a:pt x="1722373" y="4142031"/>
                  <a:pt x="1727275" y="4154720"/>
                </a:cubicBezTo>
                <a:cubicBezTo>
                  <a:pt x="1729555" y="4160648"/>
                  <a:pt x="1725584" y="4168662"/>
                  <a:pt x="1718232" y="4167660"/>
                </a:cubicBezTo>
                <a:cubicBezTo>
                  <a:pt x="1703696" y="4165741"/>
                  <a:pt x="1697443" y="4160064"/>
                  <a:pt x="1687893" y="4149461"/>
                </a:cubicBezTo>
                <a:cubicBezTo>
                  <a:pt x="1683837" y="4144952"/>
                  <a:pt x="1684829" y="4138879"/>
                  <a:pt x="1688189" y="4134631"/>
                </a:cubicBezTo>
                <a:close/>
                <a:moveTo>
                  <a:pt x="6585989" y="2207495"/>
                </a:moveTo>
                <a:cubicBezTo>
                  <a:pt x="6598221" y="2200263"/>
                  <a:pt x="6612694" y="2197112"/>
                  <a:pt x="6625963" y="2200868"/>
                </a:cubicBezTo>
                <a:cubicBezTo>
                  <a:pt x="6634330" y="2203289"/>
                  <a:pt x="6635935" y="2213642"/>
                  <a:pt x="6631878" y="2219988"/>
                </a:cubicBezTo>
                <a:cubicBezTo>
                  <a:pt x="6620385" y="2238103"/>
                  <a:pt x="6591060" y="2251211"/>
                  <a:pt x="6570188" y="2253047"/>
                </a:cubicBezTo>
                <a:cubicBezTo>
                  <a:pt x="6562919" y="2253716"/>
                  <a:pt x="6557257" y="2245032"/>
                  <a:pt x="6559454" y="2238604"/>
                </a:cubicBezTo>
                <a:cubicBezTo>
                  <a:pt x="6563764" y="2226039"/>
                  <a:pt x="6573757" y="2214727"/>
                  <a:pt x="6585989" y="2207495"/>
                </a:cubicBezTo>
                <a:close/>
                <a:moveTo>
                  <a:pt x="4435003" y="3032319"/>
                </a:moveTo>
                <a:cubicBezTo>
                  <a:pt x="4456807" y="3022384"/>
                  <a:pt x="4479455" y="3039915"/>
                  <a:pt x="4495765" y="3053774"/>
                </a:cubicBezTo>
                <a:cubicBezTo>
                  <a:pt x="4515962" y="3071056"/>
                  <a:pt x="4535991" y="3093848"/>
                  <a:pt x="4539033" y="3121149"/>
                </a:cubicBezTo>
                <a:cubicBezTo>
                  <a:pt x="4541061" y="3139516"/>
                  <a:pt x="4515455" y="3147029"/>
                  <a:pt x="4503793" y="3135425"/>
                </a:cubicBezTo>
                <a:cubicBezTo>
                  <a:pt x="4492131" y="3123820"/>
                  <a:pt x="4484779" y="3108626"/>
                  <a:pt x="4474468" y="3095852"/>
                </a:cubicBezTo>
                <a:cubicBezTo>
                  <a:pt x="4460272" y="3078237"/>
                  <a:pt x="4433143" y="3065463"/>
                  <a:pt x="4429426" y="3042588"/>
                </a:cubicBezTo>
                <a:cubicBezTo>
                  <a:pt x="4428835" y="3038998"/>
                  <a:pt x="4431622" y="3033820"/>
                  <a:pt x="4435003" y="3032319"/>
                </a:cubicBezTo>
                <a:close/>
                <a:moveTo>
                  <a:pt x="1559408" y="4116013"/>
                </a:moveTo>
                <a:cubicBezTo>
                  <a:pt x="1561890" y="4112017"/>
                  <a:pt x="1566919" y="4109512"/>
                  <a:pt x="1572453" y="4111641"/>
                </a:cubicBezTo>
                <a:cubicBezTo>
                  <a:pt x="1589101" y="4117987"/>
                  <a:pt x="1605328" y="4124164"/>
                  <a:pt x="1616313" y="4138524"/>
                </a:cubicBezTo>
                <a:cubicBezTo>
                  <a:pt x="1621892" y="4145871"/>
                  <a:pt x="1613947" y="4155138"/>
                  <a:pt x="1605835" y="4154052"/>
                </a:cubicBezTo>
                <a:cubicBezTo>
                  <a:pt x="1588426" y="4151631"/>
                  <a:pt x="1574819" y="4140278"/>
                  <a:pt x="1561637" y="4129340"/>
                </a:cubicBezTo>
                <a:cubicBezTo>
                  <a:pt x="1556989" y="4125500"/>
                  <a:pt x="1556926" y="4120010"/>
                  <a:pt x="1559408" y="4116013"/>
                </a:cubicBezTo>
                <a:close/>
                <a:moveTo>
                  <a:pt x="1670311" y="4071748"/>
                </a:moveTo>
                <a:cubicBezTo>
                  <a:pt x="1672492" y="4070643"/>
                  <a:pt x="1675239" y="4070481"/>
                  <a:pt x="1678429" y="4071817"/>
                </a:cubicBezTo>
                <a:cubicBezTo>
                  <a:pt x="1688484" y="4075992"/>
                  <a:pt x="1694907" y="4079999"/>
                  <a:pt x="1702005" y="4088264"/>
                </a:cubicBezTo>
                <a:cubicBezTo>
                  <a:pt x="1706823" y="4093858"/>
                  <a:pt x="1702344" y="4104628"/>
                  <a:pt x="1694316" y="4103125"/>
                </a:cubicBezTo>
                <a:cubicBezTo>
                  <a:pt x="1684175" y="4101372"/>
                  <a:pt x="1677330" y="4098450"/>
                  <a:pt x="1669217" y="4092189"/>
                </a:cubicBezTo>
                <a:cubicBezTo>
                  <a:pt x="1662309" y="4086867"/>
                  <a:pt x="1663767" y="4075063"/>
                  <a:pt x="1670311" y="4071748"/>
                </a:cubicBezTo>
                <a:close/>
                <a:moveTo>
                  <a:pt x="5852808" y="2437744"/>
                </a:moveTo>
                <a:cubicBezTo>
                  <a:pt x="5647062" y="2506015"/>
                  <a:pt x="5481258" y="2655039"/>
                  <a:pt x="5419610" y="2901494"/>
                </a:cubicBezTo>
                <a:cubicBezTo>
                  <a:pt x="5422143" y="2901661"/>
                  <a:pt x="5424340" y="2902246"/>
                  <a:pt x="5426200" y="2903165"/>
                </a:cubicBezTo>
                <a:cubicBezTo>
                  <a:pt x="5497863" y="2894481"/>
                  <a:pt x="5572315" y="2894564"/>
                  <a:pt x="5647696" y="2900408"/>
                </a:cubicBezTo>
                <a:cubicBezTo>
                  <a:pt x="5681414" y="2819427"/>
                  <a:pt x="5761020" y="2742367"/>
                  <a:pt x="5831332" y="2699372"/>
                </a:cubicBezTo>
                <a:cubicBezTo>
                  <a:pt x="5927164" y="2640764"/>
                  <a:pt x="6024517" y="2578984"/>
                  <a:pt x="6134378" y="2549094"/>
                </a:cubicBezTo>
                <a:cubicBezTo>
                  <a:pt x="6152126" y="2544253"/>
                  <a:pt x="6160999" y="2574141"/>
                  <a:pt x="6143673" y="2579651"/>
                </a:cubicBezTo>
                <a:cubicBezTo>
                  <a:pt x="6022068" y="2618222"/>
                  <a:pt x="5920067" y="2664141"/>
                  <a:pt x="5828375" y="2753888"/>
                </a:cubicBezTo>
                <a:cubicBezTo>
                  <a:pt x="5780966" y="2800308"/>
                  <a:pt x="5739981" y="2856662"/>
                  <a:pt x="5693500" y="2904750"/>
                </a:cubicBezTo>
                <a:cubicBezTo>
                  <a:pt x="5773275" y="2913183"/>
                  <a:pt x="5853643" y="2927543"/>
                  <a:pt x="5932658" y="2944240"/>
                </a:cubicBezTo>
                <a:cubicBezTo>
                  <a:pt x="5956997" y="2907338"/>
                  <a:pt x="5991561" y="2874612"/>
                  <a:pt x="6024602" y="2846726"/>
                </a:cubicBezTo>
                <a:cubicBezTo>
                  <a:pt x="6068546" y="2809574"/>
                  <a:pt x="6127957" y="2769584"/>
                  <a:pt x="6182465" y="2750298"/>
                </a:cubicBezTo>
                <a:cubicBezTo>
                  <a:pt x="6189986" y="2747710"/>
                  <a:pt x="6198183" y="2757729"/>
                  <a:pt x="6191845" y="2763740"/>
                </a:cubicBezTo>
                <a:cubicBezTo>
                  <a:pt x="6162014" y="2792042"/>
                  <a:pt x="6124914" y="2809825"/>
                  <a:pt x="6094828" y="2838211"/>
                </a:cubicBezTo>
                <a:cubicBezTo>
                  <a:pt x="6079281" y="2852904"/>
                  <a:pt x="6065673" y="2869686"/>
                  <a:pt x="6049533" y="2884212"/>
                </a:cubicBezTo>
                <a:cubicBezTo>
                  <a:pt x="6024687" y="2906587"/>
                  <a:pt x="6000940" y="2931215"/>
                  <a:pt x="5975672" y="2953674"/>
                </a:cubicBezTo>
                <a:cubicBezTo>
                  <a:pt x="6082491" y="2977467"/>
                  <a:pt x="6185507" y="3004184"/>
                  <a:pt x="6280411" y="3026224"/>
                </a:cubicBezTo>
                <a:cubicBezTo>
                  <a:pt x="6295030" y="3001344"/>
                  <a:pt x="6318183" y="2979973"/>
                  <a:pt x="6339058" y="2961270"/>
                </a:cubicBezTo>
                <a:cubicBezTo>
                  <a:pt x="6365426" y="2937644"/>
                  <a:pt x="6397876" y="2910928"/>
                  <a:pt x="6434553" y="2907839"/>
                </a:cubicBezTo>
                <a:cubicBezTo>
                  <a:pt x="6443595" y="2907088"/>
                  <a:pt x="6451284" y="2916772"/>
                  <a:pt x="6445199" y="2924788"/>
                </a:cubicBezTo>
                <a:cubicBezTo>
                  <a:pt x="6424495" y="2952254"/>
                  <a:pt x="6392299" y="2969202"/>
                  <a:pt x="6366016" y="2991075"/>
                </a:cubicBezTo>
                <a:cubicBezTo>
                  <a:pt x="6349960" y="3004433"/>
                  <a:pt x="6335847" y="3020631"/>
                  <a:pt x="6320973" y="3035575"/>
                </a:cubicBezTo>
                <a:cubicBezTo>
                  <a:pt x="6323256" y="3036077"/>
                  <a:pt x="6325705" y="3036660"/>
                  <a:pt x="6327902" y="3037162"/>
                </a:cubicBezTo>
                <a:cubicBezTo>
                  <a:pt x="6570442" y="3090342"/>
                  <a:pt x="6810275" y="3115806"/>
                  <a:pt x="7058561" y="3111549"/>
                </a:cubicBezTo>
                <a:cubicBezTo>
                  <a:pt x="7088646" y="3111047"/>
                  <a:pt x="7118816" y="3109962"/>
                  <a:pt x="7148899" y="3109126"/>
                </a:cubicBezTo>
                <a:cubicBezTo>
                  <a:pt x="7149069" y="3107708"/>
                  <a:pt x="7148563" y="3106372"/>
                  <a:pt x="7149069" y="3104953"/>
                </a:cubicBezTo>
                <a:cubicBezTo>
                  <a:pt x="7158281" y="3080324"/>
                  <a:pt x="7188112" y="3057782"/>
                  <a:pt x="7214141" y="3070138"/>
                </a:cubicBezTo>
                <a:cubicBezTo>
                  <a:pt x="7222508" y="3074146"/>
                  <a:pt x="7223521" y="3085918"/>
                  <a:pt x="7219295" y="3092847"/>
                </a:cubicBezTo>
                <a:cubicBezTo>
                  <a:pt x="7214309" y="3101112"/>
                  <a:pt x="7210507" y="3103366"/>
                  <a:pt x="7202310" y="3107708"/>
                </a:cubicBezTo>
                <a:cubicBezTo>
                  <a:pt x="7360679" y="3102532"/>
                  <a:pt x="7518962" y="3095518"/>
                  <a:pt x="7677245" y="3100028"/>
                </a:cubicBezTo>
                <a:cubicBezTo>
                  <a:pt x="7650710" y="3083997"/>
                  <a:pt x="7624259" y="3067968"/>
                  <a:pt x="7597724" y="3051939"/>
                </a:cubicBezTo>
                <a:cubicBezTo>
                  <a:pt x="7578540" y="3073645"/>
                  <a:pt x="7545666" y="3086085"/>
                  <a:pt x="7519807" y="3094433"/>
                </a:cubicBezTo>
                <a:cubicBezTo>
                  <a:pt x="7506032" y="3098857"/>
                  <a:pt x="7501130" y="3080492"/>
                  <a:pt x="7508653" y="3072309"/>
                </a:cubicBezTo>
                <a:cubicBezTo>
                  <a:pt x="7521583" y="3058367"/>
                  <a:pt x="7539665" y="3040251"/>
                  <a:pt x="7559526" y="3028896"/>
                </a:cubicBezTo>
                <a:lnTo>
                  <a:pt x="7524455" y="3007690"/>
                </a:lnTo>
                <a:cubicBezTo>
                  <a:pt x="7513975" y="3028145"/>
                  <a:pt x="7492682" y="3042086"/>
                  <a:pt x="7473497" y="3054360"/>
                </a:cubicBezTo>
                <a:cubicBezTo>
                  <a:pt x="7454821" y="3066299"/>
                  <a:pt x="7435637" y="3077067"/>
                  <a:pt x="7413158" y="3078737"/>
                </a:cubicBezTo>
                <a:cubicBezTo>
                  <a:pt x="7404622" y="3079405"/>
                  <a:pt x="7397692" y="3068887"/>
                  <a:pt x="7402510" y="3061539"/>
                </a:cubicBezTo>
                <a:cubicBezTo>
                  <a:pt x="7412650" y="3045927"/>
                  <a:pt x="7426424" y="3035241"/>
                  <a:pt x="7441045" y="3023720"/>
                </a:cubicBezTo>
                <a:cubicBezTo>
                  <a:pt x="7456341" y="3011698"/>
                  <a:pt x="7472905" y="2996752"/>
                  <a:pt x="7491414" y="2987736"/>
                </a:cubicBezTo>
                <a:cubicBezTo>
                  <a:pt x="7482370" y="2982226"/>
                  <a:pt x="7473243" y="2976800"/>
                  <a:pt x="7464201" y="2971289"/>
                </a:cubicBezTo>
                <a:cubicBezTo>
                  <a:pt x="7444004" y="2988988"/>
                  <a:pt x="7415946" y="3000510"/>
                  <a:pt x="7393550" y="3013703"/>
                </a:cubicBezTo>
                <a:cubicBezTo>
                  <a:pt x="7353833" y="3037078"/>
                  <a:pt x="7314707" y="3060620"/>
                  <a:pt x="7270593" y="3074897"/>
                </a:cubicBezTo>
                <a:cubicBezTo>
                  <a:pt x="7261465" y="3077819"/>
                  <a:pt x="7251325" y="3066299"/>
                  <a:pt x="7259098" y="3058619"/>
                </a:cubicBezTo>
                <a:cubicBezTo>
                  <a:pt x="7293324" y="3024720"/>
                  <a:pt x="7334058" y="3000092"/>
                  <a:pt x="7374961" y="2974713"/>
                </a:cubicBezTo>
                <a:cubicBezTo>
                  <a:pt x="7389918" y="2965446"/>
                  <a:pt x="7404791" y="2954008"/>
                  <a:pt x="7420340" y="2944741"/>
                </a:cubicBezTo>
                <a:cubicBezTo>
                  <a:pt x="7388227" y="2925288"/>
                  <a:pt x="7356115" y="2905919"/>
                  <a:pt x="7324002" y="2886466"/>
                </a:cubicBezTo>
                <a:cubicBezTo>
                  <a:pt x="7292227" y="2908006"/>
                  <a:pt x="7254621" y="2922449"/>
                  <a:pt x="7219887" y="2938813"/>
                </a:cubicBezTo>
                <a:cubicBezTo>
                  <a:pt x="7185745" y="2954927"/>
                  <a:pt x="7149829" y="2977134"/>
                  <a:pt x="7111716" y="2979972"/>
                </a:cubicBezTo>
                <a:cubicBezTo>
                  <a:pt x="7101661" y="2980640"/>
                  <a:pt x="7093379" y="2968284"/>
                  <a:pt x="7100985" y="2960186"/>
                </a:cubicBezTo>
                <a:cubicBezTo>
                  <a:pt x="7128533" y="2931048"/>
                  <a:pt x="7170113" y="2917023"/>
                  <a:pt x="7206197" y="2899991"/>
                </a:cubicBezTo>
                <a:cubicBezTo>
                  <a:pt x="7231973" y="2887802"/>
                  <a:pt x="7257830" y="2873359"/>
                  <a:pt x="7284621" y="2862589"/>
                </a:cubicBezTo>
                <a:cubicBezTo>
                  <a:pt x="7265267" y="2850900"/>
                  <a:pt x="7246000" y="2839213"/>
                  <a:pt x="7226648" y="2827358"/>
                </a:cubicBezTo>
                <a:cubicBezTo>
                  <a:pt x="7222845" y="2847896"/>
                  <a:pt x="7196902" y="2856995"/>
                  <a:pt x="7180085" y="2867097"/>
                </a:cubicBezTo>
                <a:cubicBezTo>
                  <a:pt x="7161152" y="2878452"/>
                  <a:pt x="7142479" y="2891225"/>
                  <a:pt x="7119914" y="2893396"/>
                </a:cubicBezTo>
                <a:cubicBezTo>
                  <a:pt x="7112730" y="2894063"/>
                  <a:pt x="7105208" y="2885716"/>
                  <a:pt x="7109435" y="2878869"/>
                </a:cubicBezTo>
                <a:cubicBezTo>
                  <a:pt x="7122282" y="2857997"/>
                  <a:pt x="7143492" y="2846226"/>
                  <a:pt x="7163689" y="2832950"/>
                </a:cubicBezTo>
                <a:cubicBezTo>
                  <a:pt x="7173999" y="2826190"/>
                  <a:pt x="7186253" y="2815001"/>
                  <a:pt x="7199014" y="2810661"/>
                </a:cubicBezTo>
                <a:cubicBezTo>
                  <a:pt x="7177043" y="2797386"/>
                  <a:pt x="7155154" y="2784111"/>
                  <a:pt x="7133265" y="2770921"/>
                </a:cubicBezTo>
                <a:cubicBezTo>
                  <a:pt x="7132845" y="2771087"/>
                  <a:pt x="7132421" y="2771254"/>
                  <a:pt x="7131999" y="2771421"/>
                </a:cubicBezTo>
                <a:cubicBezTo>
                  <a:pt x="7124140" y="2774511"/>
                  <a:pt x="7118817" y="2768416"/>
                  <a:pt x="7117886" y="2761652"/>
                </a:cubicBezTo>
                <a:cubicBezTo>
                  <a:pt x="7084758" y="2741701"/>
                  <a:pt x="7051547" y="2721746"/>
                  <a:pt x="7018251" y="2701877"/>
                </a:cubicBezTo>
                <a:cubicBezTo>
                  <a:pt x="7014363" y="2701709"/>
                  <a:pt x="7011322" y="2699622"/>
                  <a:pt x="7009209" y="2696449"/>
                </a:cubicBezTo>
                <a:cubicBezTo>
                  <a:pt x="6854473" y="2604697"/>
                  <a:pt x="6696273" y="2517453"/>
                  <a:pt x="6525653" y="2458510"/>
                </a:cubicBezTo>
                <a:cubicBezTo>
                  <a:pt x="6304240" y="2381953"/>
                  <a:pt x="6058555" y="2369471"/>
                  <a:pt x="5852808" y="2437744"/>
                </a:cubicBezTo>
                <a:close/>
                <a:moveTo>
                  <a:pt x="4012789" y="3140956"/>
                </a:moveTo>
                <a:cubicBezTo>
                  <a:pt x="4015905" y="3136614"/>
                  <a:pt x="4021250" y="3133880"/>
                  <a:pt x="4026827" y="3135675"/>
                </a:cubicBezTo>
                <a:cubicBezTo>
                  <a:pt x="4042800" y="3140768"/>
                  <a:pt x="4056321" y="3150202"/>
                  <a:pt x="4069927" y="3159720"/>
                </a:cubicBezTo>
                <a:cubicBezTo>
                  <a:pt x="4082519" y="3168486"/>
                  <a:pt x="4092998" y="3173078"/>
                  <a:pt x="4096294" y="3188523"/>
                </a:cubicBezTo>
                <a:cubicBezTo>
                  <a:pt x="4098237" y="3197456"/>
                  <a:pt x="4092575" y="3204552"/>
                  <a:pt x="4083534" y="3205388"/>
                </a:cubicBezTo>
                <a:cubicBezTo>
                  <a:pt x="4067392" y="3206889"/>
                  <a:pt x="4059448" y="3197622"/>
                  <a:pt x="4046941" y="3188189"/>
                </a:cubicBezTo>
                <a:cubicBezTo>
                  <a:pt x="4034095" y="3178587"/>
                  <a:pt x="4021504" y="3168903"/>
                  <a:pt x="4012124" y="3155879"/>
                </a:cubicBezTo>
                <a:cubicBezTo>
                  <a:pt x="4008785" y="3151246"/>
                  <a:pt x="4009673" y="3145297"/>
                  <a:pt x="4012789" y="3140956"/>
                </a:cubicBezTo>
                <a:close/>
                <a:moveTo>
                  <a:pt x="6590048" y="2146936"/>
                </a:moveTo>
                <a:cubicBezTo>
                  <a:pt x="6597823" y="2145516"/>
                  <a:pt x="6605767" y="2153532"/>
                  <a:pt x="6600865" y="2161045"/>
                </a:cubicBezTo>
                <a:cubicBezTo>
                  <a:pt x="6583456" y="2187511"/>
                  <a:pt x="6555653" y="2200201"/>
                  <a:pt x="6527258" y="2212641"/>
                </a:cubicBezTo>
                <a:cubicBezTo>
                  <a:pt x="6516356" y="2217399"/>
                  <a:pt x="6506385" y="2201370"/>
                  <a:pt x="6514750" y="2193522"/>
                </a:cubicBezTo>
                <a:cubicBezTo>
                  <a:pt x="6536638" y="2172901"/>
                  <a:pt x="6559455" y="2152280"/>
                  <a:pt x="6590048" y="2146936"/>
                </a:cubicBezTo>
                <a:close/>
                <a:moveTo>
                  <a:pt x="7102252" y="1938719"/>
                </a:moveTo>
                <a:cubicBezTo>
                  <a:pt x="7117718" y="1937298"/>
                  <a:pt x="7126507" y="1937215"/>
                  <a:pt x="7139014" y="1946316"/>
                </a:cubicBezTo>
                <a:cubicBezTo>
                  <a:pt x="7144929" y="1950741"/>
                  <a:pt x="7143069" y="1961426"/>
                  <a:pt x="7136986" y="1964600"/>
                </a:cubicBezTo>
                <a:cubicBezTo>
                  <a:pt x="7123632" y="1971613"/>
                  <a:pt x="7115519" y="1970109"/>
                  <a:pt x="7100562" y="1966855"/>
                </a:cubicBezTo>
                <a:cubicBezTo>
                  <a:pt x="7086618" y="1963765"/>
                  <a:pt x="7087886" y="1940054"/>
                  <a:pt x="7102252" y="1938719"/>
                </a:cubicBezTo>
                <a:close/>
                <a:moveTo>
                  <a:pt x="6459696" y="2146665"/>
                </a:moveTo>
                <a:cubicBezTo>
                  <a:pt x="6464908" y="2144959"/>
                  <a:pt x="6470489" y="2144370"/>
                  <a:pt x="6476468" y="2145350"/>
                </a:cubicBezTo>
                <a:cubicBezTo>
                  <a:pt x="6485257" y="2146853"/>
                  <a:pt x="6490074" y="2153699"/>
                  <a:pt x="6487877" y="2162215"/>
                </a:cubicBezTo>
                <a:cubicBezTo>
                  <a:pt x="6482047" y="2184589"/>
                  <a:pt x="6456693" y="2192353"/>
                  <a:pt x="6435988" y="2196611"/>
                </a:cubicBezTo>
                <a:cubicBezTo>
                  <a:pt x="6427200" y="2198448"/>
                  <a:pt x="6415623" y="2189013"/>
                  <a:pt x="6422297" y="2179915"/>
                </a:cubicBezTo>
                <a:cubicBezTo>
                  <a:pt x="6431805" y="2166952"/>
                  <a:pt x="6444070" y="2151784"/>
                  <a:pt x="6459696" y="2146665"/>
                </a:cubicBezTo>
                <a:close/>
                <a:moveTo>
                  <a:pt x="1665467" y="3989532"/>
                </a:moveTo>
                <a:cubicBezTo>
                  <a:pt x="1668034" y="3985409"/>
                  <a:pt x="1673146" y="3982779"/>
                  <a:pt x="1678513" y="3985159"/>
                </a:cubicBezTo>
                <a:cubicBezTo>
                  <a:pt x="1690089" y="3990252"/>
                  <a:pt x="1699385" y="3995010"/>
                  <a:pt x="1707751" y="4004444"/>
                </a:cubicBezTo>
                <a:cubicBezTo>
                  <a:pt x="1712653" y="4009955"/>
                  <a:pt x="1707497" y="4020473"/>
                  <a:pt x="1699809" y="4018888"/>
                </a:cubicBezTo>
                <a:cubicBezTo>
                  <a:pt x="1686962" y="4016299"/>
                  <a:pt x="1678258" y="4010705"/>
                  <a:pt x="1667695" y="4002858"/>
                </a:cubicBezTo>
                <a:cubicBezTo>
                  <a:pt x="1662878" y="3999268"/>
                  <a:pt x="1662899" y="3993654"/>
                  <a:pt x="1665467" y="3989532"/>
                </a:cubicBezTo>
                <a:close/>
                <a:moveTo>
                  <a:pt x="4452999" y="2910873"/>
                </a:moveTo>
                <a:cubicBezTo>
                  <a:pt x="4455622" y="2909514"/>
                  <a:pt x="4458834" y="2909091"/>
                  <a:pt x="4462552" y="2910093"/>
                </a:cubicBezTo>
                <a:cubicBezTo>
                  <a:pt x="4497285" y="2919359"/>
                  <a:pt x="4526187" y="2949582"/>
                  <a:pt x="4547990" y="2977050"/>
                </a:cubicBezTo>
                <a:cubicBezTo>
                  <a:pt x="4564722" y="2997921"/>
                  <a:pt x="4591257" y="3027893"/>
                  <a:pt x="4579089" y="3055443"/>
                </a:cubicBezTo>
                <a:cubicBezTo>
                  <a:pt x="4576723" y="3060704"/>
                  <a:pt x="4569961" y="3064878"/>
                  <a:pt x="4563962" y="3063459"/>
                </a:cubicBezTo>
                <a:cubicBezTo>
                  <a:pt x="4535399" y="3056613"/>
                  <a:pt x="4523314" y="3021381"/>
                  <a:pt x="4506073" y="2999842"/>
                </a:cubicBezTo>
                <a:cubicBezTo>
                  <a:pt x="4488073" y="2977383"/>
                  <a:pt x="4462722" y="2959350"/>
                  <a:pt x="4447425" y="2935222"/>
                </a:cubicBezTo>
                <a:cubicBezTo>
                  <a:pt x="4442545" y="2927458"/>
                  <a:pt x="4445128" y="2914951"/>
                  <a:pt x="4452999" y="2910873"/>
                </a:cubicBezTo>
                <a:close/>
                <a:moveTo>
                  <a:pt x="7115349" y="1875019"/>
                </a:moveTo>
                <a:cubicBezTo>
                  <a:pt x="7134787" y="1860240"/>
                  <a:pt x="7174759" y="1855900"/>
                  <a:pt x="7188111" y="1879777"/>
                </a:cubicBezTo>
                <a:cubicBezTo>
                  <a:pt x="7190646" y="1884285"/>
                  <a:pt x="7189125" y="1891884"/>
                  <a:pt x="7184733" y="1894805"/>
                </a:cubicBezTo>
                <a:cubicBezTo>
                  <a:pt x="7174844" y="1901316"/>
                  <a:pt x="7169183" y="1900649"/>
                  <a:pt x="7157858" y="1899396"/>
                </a:cubicBezTo>
                <a:cubicBezTo>
                  <a:pt x="7146026" y="1898061"/>
                  <a:pt x="7134027" y="1899479"/>
                  <a:pt x="7122364" y="1897225"/>
                </a:cubicBezTo>
                <a:cubicBezTo>
                  <a:pt x="7112393" y="1895306"/>
                  <a:pt x="7105801" y="1882281"/>
                  <a:pt x="7115349" y="1875019"/>
                </a:cubicBezTo>
                <a:close/>
                <a:moveTo>
                  <a:pt x="6741654" y="1969276"/>
                </a:moveTo>
                <a:cubicBezTo>
                  <a:pt x="6755006" y="1961261"/>
                  <a:pt x="6770556" y="1957170"/>
                  <a:pt x="6783147" y="1967940"/>
                </a:cubicBezTo>
                <a:cubicBezTo>
                  <a:pt x="6787289" y="1971446"/>
                  <a:pt x="6790162" y="1978292"/>
                  <a:pt x="6786022" y="1983135"/>
                </a:cubicBezTo>
                <a:cubicBezTo>
                  <a:pt x="6774444" y="1996409"/>
                  <a:pt x="6759318" y="1996325"/>
                  <a:pt x="6743344" y="1989731"/>
                </a:cubicBezTo>
                <a:cubicBezTo>
                  <a:pt x="6734303" y="1985974"/>
                  <a:pt x="6732950" y="1974451"/>
                  <a:pt x="6741654" y="1969276"/>
                </a:cubicBezTo>
                <a:close/>
                <a:moveTo>
                  <a:pt x="6619625" y="2011186"/>
                </a:moveTo>
                <a:cubicBezTo>
                  <a:pt x="6650133" y="2004674"/>
                  <a:pt x="6678358" y="2002004"/>
                  <a:pt x="6709542" y="2005259"/>
                </a:cubicBezTo>
                <a:cubicBezTo>
                  <a:pt x="6730161" y="2007430"/>
                  <a:pt x="6760078" y="2005759"/>
                  <a:pt x="6768783" y="2028135"/>
                </a:cubicBezTo>
                <a:cubicBezTo>
                  <a:pt x="6770979" y="2033645"/>
                  <a:pt x="6770220" y="2039071"/>
                  <a:pt x="6765739" y="2043413"/>
                </a:cubicBezTo>
                <a:cubicBezTo>
                  <a:pt x="6748754" y="2059777"/>
                  <a:pt x="6722049" y="2046835"/>
                  <a:pt x="6701431" y="2043914"/>
                </a:cubicBezTo>
                <a:cubicBezTo>
                  <a:pt x="6674471" y="2040157"/>
                  <a:pt x="6647429" y="2035899"/>
                  <a:pt x="6620471" y="2032559"/>
                </a:cubicBezTo>
                <a:cubicBezTo>
                  <a:pt x="6608048" y="2030974"/>
                  <a:pt x="6607541" y="2013775"/>
                  <a:pt x="6619625" y="2011186"/>
                </a:cubicBezTo>
                <a:close/>
                <a:moveTo>
                  <a:pt x="6194380" y="2147939"/>
                </a:moveTo>
                <a:cubicBezTo>
                  <a:pt x="6197590" y="2151863"/>
                  <a:pt x="6198606" y="2157373"/>
                  <a:pt x="6195393" y="2162715"/>
                </a:cubicBezTo>
                <a:cubicBezTo>
                  <a:pt x="6192859" y="2167057"/>
                  <a:pt x="6189055" y="2170981"/>
                  <a:pt x="6185168" y="2174822"/>
                </a:cubicBezTo>
                <a:cubicBezTo>
                  <a:pt x="6191507" y="2172734"/>
                  <a:pt x="6197844" y="2171398"/>
                  <a:pt x="6204351" y="2171566"/>
                </a:cubicBezTo>
                <a:cubicBezTo>
                  <a:pt x="6210775" y="2171732"/>
                  <a:pt x="6217535" y="2178495"/>
                  <a:pt x="6216435" y="2185090"/>
                </a:cubicBezTo>
                <a:cubicBezTo>
                  <a:pt x="6210942" y="2217233"/>
                  <a:pt x="6174436" y="2239774"/>
                  <a:pt x="6147563" y="2257390"/>
                </a:cubicBezTo>
                <a:cubicBezTo>
                  <a:pt x="6151703" y="2263819"/>
                  <a:pt x="6155845" y="2270330"/>
                  <a:pt x="6160407" y="2276593"/>
                </a:cubicBezTo>
                <a:cubicBezTo>
                  <a:pt x="6168436" y="2264319"/>
                  <a:pt x="6180605" y="2254551"/>
                  <a:pt x="6192013" y="2245034"/>
                </a:cubicBezTo>
                <a:cubicBezTo>
                  <a:pt x="6209170" y="2230674"/>
                  <a:pt x="6224635" y="2218902"/>
                  <a:pt x="6247282" y="2215314"/>
                </a:cubicBezTo>
                <a:cubicBezTo>
                  <a:pt x="6255817" y="2213977"/>
                  <a:pt x="6259451" y="2223411"/>
                  <a:pt x="6257169" y="2229840"/>
                </a:cubicBezTo>
                <a:cubicBezTo>
                  <a:pt x="6249986" y="2250043"/>
                  <a:pt x="6234438" y="2263235"/>
                  <a:pt x="6218128" y="2276342"/>
                </a:cubicBezTo>
                <a:cubicBezTo>
                  <a:pt x="6206380" y="2285775"/>
                  <a:pt x="6194548" y="2295961"/>
                  <a:pt x="6180691" y="2301472"/>
                </a:cubicBezTo>
                <a:cubicBezTo>
                  <a:pt x="6185339" y="2306898"/>
                  <a:pt x="6189564" y="2312407"/>
                  <a:pt x="6194633" y="2317668"/>
                </a:cubicBezTo>
                <a:cubicBezTo>
                  <a:pt x="6219224" y="2289366"/>
                  <a:pt x="6252184" y="2266406"/>
                  <a:pt x="6282353" y="2245785"/>
                </a:cubicBezTo>
                <a:cubicBezTo>
                  <a:pt x="6317253" y="2221908"/>
                  <a:pt x="6355959" y="2190767"/>
                  <a:pt x="6399734" y="2190852"/>
                </a:cubicBezTo>
                <a:cubicBezTo>
                  <a:pt x="6409875" y="2190851"/>
                  <a:pt x="6414101" y="2203373"/>
                  <a:pt x="6409032" y="2210720"/>
                </a:cubicBezTo>
                <a:cubicBezTo>
                  <a:pt x="6385960" y="2244200"/>
                  <a:pt x="6344636" y="2259727"/>
                  <a:pt x="6311423" y="2282020"/>
                </a:cubicBezTo>
                <a:cubicBezTo>
                  <a:pt x="6281678" y="2301973"/>
                  <a:pt x="6253788" y="2326601"/>
                  <a:pt x="6223113" y="2345636"/>
                </a:cubicBezTo>
                <a:cubicBezTo>
                  <a:pt x="6225816" y="2345887"/>
                  <a:pt x="6228437" y="2346388"/>
                  <a:pt x="6231141" y="2346554"/>
                </a:cubicBezTo>
                <a:cubicBezTo>
                  <a:pt x="6258184" y="2321007"/>
                  <a:pt x="6296043" y="2305646"/>
                  <a:pt x="6328409" y="2287946"/>
                </a:cubicBezTo>
                <a:cubicBezTo>
                  <a:pt x="6374973" y="2262483"/>
                  <a:pt x="6420777" y="2236184"/>
                  <a:pt x="6471736" y="2220405"/>
                </a:cubicBezTo>
                <a:cubicBezTo>
                  <a:pt x="6485258" y="2216231"/>
                  <a:pt x="6493876" y="2232678"/>
                  <a:pt x="6483229" y="2241527"/>
                </a:cubicBezTo>
                <a:cubicBezTo>
                  <a:pt x="6439791" y="2277427"/>
                  <a:pt x="6389086" y="2302223"/>
                  <a:pt x="6339397" y="2328438"/>
                </a:cubicBezTo>
                <a:cubicBezTo>
                  <a:pt x="6324354" y="2336369"/>
                  <a:pt x="6309395" y="2345386"/>
                  <a:pt x="6294185" y="2353568"/>
                </a:cubicBezTo>
                <a:cubicBezTo>
                  <a:pt x="6302127" y="2354652"/>
                  <a:pt x="6310493" y="2354904"/>
                  <a:pt x="6318268" y="2356239"/>
                </a:cubicBezTo>
                <a:cubicBezTo>
                  <a:pt x="6323423" y="2357158"/>
                  <a:pt x="6328410" y="2358493"/>
                  <a:pt x="6333565" y="2359411"/>
                </a:cubicBezTo>
                <a:cubicBezTo>
                  <a:pt x="6363566" y="2329856"/>
                  <a:pt x="6405396" y="2310571"/>
                  <a:pt x="6441734" y="2289868"/>
                </a:cubicBezTo>
                <a:cubicBezTo>
                  <a:pt x="6471567" y="2272919"/>
                  <a:pt x="6500891" y="2254968"/>
                  <a:pt x="6534610" y="2247121"/>
                </a:cubicBezTo>
                <a:cubicBezTo>
                  <a:pt x="6547624" y="2244115"/>
                  <a:pt x="6558103" y="2258725"/>
                  <a:pt x="6548638" y="2269163"/>
                </a:cubicBezTo>
                <a:cubicBezTo>
                  <a:pt x="6519567" y="2301054"/>
                  <a:pt x="6479342" y="2320674"/>
                  <a:pt x="6441228" y="2340210"/>
                </a:cubicBezTo>
                <a:cubicBezTo>
                  <a:pt x="6421539" y="2350312"/>
                  <a:pt x="6401509" y="2360998"/>
                  <a:pt x="6380720" y="2369096"/>
                </a:cubicBezTo>
                <a:cubicBezTo>
                  <a:pt x="6397536" y="2372769"/>
                  <a:pt x="6414017" y="2377445"/>
                  <a:pt x="6430664" y="2381702"/>
                </a:cubicBezTo>
                <a:cubicBezTo>
                  <a:pt x="6482131" y="2337036"/>
                  <a:pt x="6548385" y="2295209"/>
                  <a:pt x="6609231" y="2272000"/>
                </a:cubicBezTo>
                <a:cubicBezTo>
                  <a:pt x="6624696" y="2266073"/>
                  <a:pt x="6636527" y="2285108"/>
                  <a:pt x="6624358" y="2296045"/>
                </a:cubicBezTo>
                <a:cubicBezTo>
                  <a:pt x="6583794" y="2332695"/>
                  <a:pt x="6529962" y="2368178"/>
                  <a:pt x="6476385" y="2393975"/>
                </a:cubicBezTo>
                <a:cubicBezTo>
                  <a:pt x="6486779" y="2396981"/>
                  <a:pt x="6496920" y="2400571"/>
                  <a:pt x="6507228" y="2403827"/>
                </a:cubicBezTo>
                <a:cubicBezTo>
                  <a:pt x="6522016" y="2387213"/>
                  <a:pt x="6544244" y="2378613"/>
                  <a:pt x="6565455" y="2367342"/>
                </a:cubicBezTo>
                <a:cubicBezTo>
                  <a:pt x="6608049" y="2344634"/>
                  <a:pt x="6647682" y="2322176"/>
                  <a:pt x="6695936" y="2314411"/>
                </a:cubicBezTo>
                <a:cubicBezTo>
                  <a:pt x="6708106" y="2312492"/>
                  <a:pt x="6713600" y="2329356"/>
                  <a:pt x="6706331" y="2337036"/>
                </a:cubicBezTo>
                <a:cubicBezTo>
                  <a:pt x="6674893" y="2370349"/>
                  <a:pt x="6635935" y="2389384"/>
                  <a:pt x="6595457" y="2410422"/>
                </a:cubicBezTo>
                <a:cubicBezTo>
                  <a:pt x="6586668" y="2415014"/>
                  <a:pt x="6578046" y="2420024"/>
                  <a:pt x="6569343" y="2424783"/>
                </a:cubicBezTo>
                <a:cubicBezTo>
                  <a:pt x="6585231" y="2430543"/>
                  <a:pt x="6600779" y="2437474"/>
                  <a:pt x="6616582" y="2443734"/>
                </a:cubicBezTo>
                <a:cubicBezTo>
                  <a:pt x="6648357" y="2413094"/>
                  <a:pt x="6689853" y="2392639"/>
                  <a:pt x="6727881" y="2370431"/>
                </a:cubicBezTo>
                <a:cubicBezTo>
                  <a:pt x="6768190" y="2346890"/>
                  <a:pt x="6807657" y="2321175"/>
                  <a:pt x="6853290" y="2309319"/>
                </a:cubicBezTo>
                <a:cubicBezTo>
                  <a:pt x="6866473" y="2305897"/>
                  <a:pt x="6873824" y="2322593"/>
                  <a:pt x="6865121" y="2331443"/>
                </a:cubicBezTo>
                <a:cubicBezTo>
                  <a:pt x="6829627" y="2367176"/>
                  <a:pt x="6782642" y="2389967"/>
                  <a:pt x="6738867" y="2414430"/>
                </a:cubicBezTo>
                <a:cubicBezTo>
                  <a:pt x="6711485" y="2429708"/>
                  <a:pt x="6684106" y="2447073"/>
                  <a:pt x="6654865" y="2459178"/>
                </a:cubicBezTo>
                <a:cubicBezTo>
                  <a:pt x="6670752" y="2465858"/>
                  <a:pt x="6686388" y="2473205"/>
                  <a:pt x="6702105" y="2480218"/>
                </a:cubicBezTo>
                <a:cubicBezTo>
                  <a:pt x="6727540" y="2457927"/>
                  <a:pt x="6757373" y="2440477"/>
                  <a:pt x="6785854" y="2422194"/>
                </a:cubicBezTo>
                <a:cubicBezTo>
                  <a:pt x="6823881" y="2397733"/>
                  <a:pt x="6859628" y="2373186"/>
                  <a:pt x="6903065" y="2358828"/>
                </a:cubicBezTo>
                <a:cubicBezTo>
                  <a:pt x="6916503" y="2354402"/>
                  <a:pt x="6923010" y="2372435"/>
                  <a:pt x="6914898" y="2380951"/>
                </a:cubicBezTo>
                <a:cubicBezTo>
                  <a:pt x="6881263" y="2416183"/>
                  <a:pt x="6839010" y="2439725"/>
                  <a:pt x="6797769" y="2465190"/>
                </a:cubicBezTo>
                <a:cubicBezTo>
                  <a:pt x="6779683" y="2476377"/>
                  <a:pt x="6761514" y="2488067"/>
                  <a:pt x="6742670" y="2498250"/>
                </a:cubicBezTo>
                <a:cubicBezTo>
                  <a:pt x="6766249" y="2509271"/>
                  <a:pt x="6789317" y="2521712"/>
                  <a:pt x="6812642" y="2533484"/>
                </a:cubicBezTo>
                <a:cubicBezTo>
                  <a:pt x="6828698" y="2520459"/>
                  <a:pt x="6847292" y="2510106"/>
                  <a:pt x="6864614" y="2498837"/>
                </a:cubicBezTo>
                <a:cubicBezTo>
                  <a:pt x="6887770" y="2483724"/>
                  <a:pt x="6908557" y="2466861"/>
                  <a:pt x="6935940" y="2460431"/>
                </a:cubicBezTo>
                <a:cubicBezTo>
                  <a:pt x="6945995" y="2458094"/>
                  <a:pt x="6956646" y="2470366"/>
                  <a:pt x="6951658" y="2479716"/>
                </a:cubicBezTo>
                <a:cubicBezTo>
                  <a:pt x="6938053" y="2505431"/>
                  <a:pt x="6914729" y="2520208"/>
                  <a:pt x="6889714" y="2534569"/>
                </a:cubicBezTo>
                <a:cubicBezTo>
                  <a:pt x="6877798" y="2541415"/>
                  <a:pt x="6865376" y="2548093"/>
                  <a:pt x="6852530" y="2553520"/>
                </a:cubicBezTo>
                <a:cubicBezTo>
                  <a:pt x="6861910" y="2558445"/>
                  <a:pt x="6870868" y="2563872"/>
                  <a:pt x="6880166" y="2568797"/>
                </a:cubicBezTo>
                <a:cubicBezTo>
                  <a:pt x="6888953" y="2560532"/>
                  <a:pt x="6898418" y="2552768"/>
                  <a:pt x="6908304" y="2545504"/>
                </a:cubicBezTo>
                <a:cubicBezTo>
                  <a:pt x="6927066" y="2531812"/>
                  <a:pt x="6946166" y="2515115"/>
                  <a:pt x="6970165" y="2512945"/>
                </a:cubicBezTo>
                <a:cubicBezTo>
                  <a:pt x="6980391" y="2512026"/>
                  <a:pt x="6989433" y="2522796"/>
                  <a:pt x="6984531" y="2532482"/>
                </a:cubicBezTo>
                <a:cubicBezTo>
                  <a:pt x="6974729" y="2551932"/>
                  <a:pt x="6955546" y="2562786"/>
                  <a:pt x="6937293" y="2573807"/>
                </a:cubicBezTo>
                <a:cubicBezTo>
                  <a:pt x="6929434" y="2578565"/>
                  <a:pt x="6921658" y="2583157"/>
                  <a:pt x="6913799" y="2587499"/>
                </a:cubicBezTo>
                <a:cubicBezTo>
                  <a:pt x="6926728" y="2594511"/>
                  <a:pt x="6939404" y="2601775"/>
                  <a:pt x="6952250" y="2608788"/>
                </a:cubicBezTo>
                <a:cubicBezTo>
                  <a:pt x="6971095" y="2591256"/>
                  <a:pt x="6996785" y="2573808"/>
                  <a:pt x="7020617" y="2570968"/>
                </a:cubicBezTo>
                <a:cubicBezTo>
                  <a:pt x="7031941" y="2569632"/>
                  <a:pt x="7039968" y="2580570"/>
                  <a:pt x="7033969" y="2590588"/>
                </a:cubicBezTo>
                <a:cubicBezTo>
                  <a:pt x="7024588" y="2606283"/>
                  <a:pt x="7006843" y="2618974"/>
                  <a:pt x="6988420" y="2628742"/>
                </a:cubicBezTo>
                <a:cubicBezTo>
                  <a:pt x="6998308" y="2634251"/>
                  <a:pt x="7008449" y="2639427"/>
                  <a:pt x="7018166" y="2645189"/>
                </a:cubicBezTo>
                <a:cubicBezTo>
                  <a:pt x="7023743" y="2648443"/>
                  <a:pt x="7029237" y="2651868"/>
                  <a:pt x="7034729" y="2655125"/>
                </a:cubicBezTo>
                <a:cubicBezTo>
                  <a:pt x="7056870" y="2635588"/>
                  <a:pt x="7081717" y="2616637"/>
                  <a:pt x="7109858" y="2613297"/>
                </a:cubicBezTo>
                <a:cubicBezTo>
                  <a:pt x="7118394" y="2612295"/>
                  <a:pt x="7129042" y="2620893"/>
                  <a:pt x="7124139" y="2630078"/>
                </a:cubicBezTo>
                <a:cubicBezTo>
                  <a:pt x="7113407" y="2650448"/>
                  <a:pt x="7093041" y="2664892"/>
                  <a:pt x="7071322" y="2676998"/>
                </a:cubicBezTo>
                <a:cubicBezTo>
                  <a:pt x="7078927" y="2681590"/>
                  <a:pt x="7086449" y="2686181"/>
                  <a:pt x="7094055" y="2690689"/>
                </a:cubicBezTo>
                <a:cubicBezTo>
                  <a:pt x="7110703" y="2673072"/>
                  <a:pt x="7132844" y="2655541"/>
                  <a:pt x="7152788" y="2655623"/>
                </a:cubicBezTo>
                <a:cubicBezTo>
                  <a:pt x="7159886" y="2655709"/>
                  <a:pt x="7168422" y="2661302"/>
                  <a:pt x="7166141" y="2669650"/>
                </a:cubicBezTo>
                <a:cubicBezTo>
                  <a:pt x="7161659" y="2686098"/>
                  <a:pt x="7146027" y="2700374"/>
                  <a:pt x="7128618" y="2711394"/>
                </a:cubicBezTo>
                <a:cubicBezTo>
                  <a:pt x="7135295" y="2715317"/>
                  <a:pt x="7141885" y="2719326"/>
                  <a:pt x="7148477" y="2723250"/>
                </a:cubicBezTo>
                <a:cubicBezTo>
                  <a:pt x="7164703" y="2708889"/>
                  <a:pt x="7183379" y="2696616"/>
                  <a:pt x="7202056" y="2695783"/>
                </a:cubicBezTo>
                <a:cubicBezTo>
                  <a:pt x="7210168" y="2695448"/>
                  <a:pt x="7216929" y="2705216"/>
                  <a:pt x="7213973" y="2712646"/>
                </a:cubicBezTo>
                <a:cubicBezTo>
                  <a:pt x="7208732" y="2725586"/>
                  <a:pt x="7197661" y="2736106"/>
                  <a:pt x="7184647" y="2745040"/>
                </a:cubicBezTo>
                <a:cubicBezTo>
                  <a:pt x="7189887" y="2748211"/>
                  <a:pt x="7195043" y="2751300"/>
                  <a:pt x="7200197" y="2754389"/>
                </a:cubicBezTo>
                <a:cubicBezTo>
                  <a:pt x="7222169" y="2750716"/>
                  <a:pt x="7244225" y="2747209"/>
                  <a:pt x="7266199" y="2743619"/>
                </a:cubicBezTo>
                <a:cubicBezTo>
                  <a:pt x="7286480" y="2721746"/>
                  <a:pt x="7311073" y="2699204"/>
                  <a:pt x="7337775" y="2689186"/>
                </a:cubicBezTo>
                <a:cubicBezTo>
                  <a:pt x="7344284" y="2686765"/>
                  <a:pt x="7351550" y="2694613"/>
                  <a:pt x="7347917" y="2700707"/>
                </a:cubicBezTo>
                <a:cubicBezTo>
                  <a:pt x="7340311" y="2713397"/>
                  <a:pt x="7328903" y="2724752"/>
                  <a:pt x="7316311" y="2735188"/>
                </a:cubicBezTo>
                <a:cubicBezTo>
                  <a:pt x="7396003" y="2721412"/>
                  <a:pt x="7474933" y="2704799"/>
                  <a:pt x="7551243" y="2676162"/>
                </a:cubicBezTo>
                <a:cubicBezTo>
                  <a:pt x="7666598" y="2632999"/>
                  <a:pt x="7760148" y="2561867"/>
                  <a:pt x="7854290" y="2485393"/>
                </a:cubicBezTo>
                <a:cubicBezTo>
                  <a:pt x="7998461" y="2368429"/>
                  <a:pt x="8151676" y="2277427"/>
                  <a:pt x="8312494" y="2190767"/>
                </a:cubicBezTo>
                <a:cubicBezTo>
                  <a:pt x="8076294" y="2229003"/>
                  <a:pt x="7837727" y="2221073"/>
                  <a:pt x="7598823" y="2197946"/>
                </a:cubicBezTo>
                <a:cubicBezTo>
                  <a:pt x="7597047" y="2198031"/>
                  <a:pt x="7595358" y="2198031"/>
                  <a:pt x="7593667" y="2197445"/>
                </a:cubicBezTo>
                <a:cubicBezTo>
                  <a:pt x="7522427" y="2190518"/>
                  <a:pt x="7451186" y="2182169"/>
                  <a:pt x="7379947" y="2173402"/>
                </a:cubicBezTo>
                <a:cubicBezTo>
                  <a:pt x="7395747" y="2193857"/>
                  <a:pt x="7410200" y="2215564"/>
                  <a:pt x="7425158" y="2237021"/>
                </a:cubicBezTo>
                <a:cubicBezTo>
                  <a:pt x="7435129" y="2236434"/>
                  <a:pt x="7445356" y="2237436"/>
                  <a:pt x="7455075" y="2238105"/>
                </a:cubicBezTo>
                <a:cubicBezTo>
                  <a:pt x="7469526" y="2239107"/>
                  <a:pt x="7482284" y="2238856"/>
                  <a:pt x="7492088" y="2250377"/>
                </a:cubicBezTo>
                <a:cubicBezTo>
                  <a:pt x="7495131" y="2253967"/>
                  <a:pt x="7496230" y="2259978"/>
                  <a:pt x="7493188" y="2263901"/>
                </a:cubicBezTo>
                <a:cubicBezTo>
                  <a:pt x="7485244" y="2274088"/>
                  <a:pt x="7470539" y="2277760"/>
                  <a:pt x="7455075" y="2277176"/>
                </a:cubicBezTo>
                <a:cubicBezTo>
                  <a:pt x="7457104" y="2279764"/>
                  <a:pt x="7459046" y="2282520"/>
                  <a:pt x="7461159" y="2285025"/>
                </a:cubicBezTo>
                <a:cubicBezTo>
                  <a:pt x="7468258" y="2293540"/>
                  <a:pt x="7475947" y="2300469"/>
                  <a:pt x="7483722" y="2306898"/>
                </a:cubicBezTo>
                <a:cubicBezTo>
                  <a:pt x="7497581" y="2293207"/>
                  <a:pt x="7544991" y="2291704"/>
                  <a:pt x="7556230" y="2299801"/>
                </a:cubicBezTo>
                <a:cubicBezTo>
                  <a:pt x="7562823" y="2304562"/>
                  <a:pt x="7563414" y="2311490"/>
                  <a:pt x="7558512" y="2317751"/>
                </a:cubicBezTo>
                <a:cubicBezTo>
                  <a:pt x="7552766" y="2325014"/>
                  <a:pt x="7538653" y="2330941"/>
                  <a:pt x="7523864" y="2333280"/>
                </a:cubicBezTo>
                <a:cubicBezTo>
                  <a:pt x="7552512" y="2348725"/>
                  <a:pt x="7582427" y="2360831"/>
                  <a:pt x="7609808" y="2383289"/>
                </a:cubicBezTo>
                <a:cubicBezTo>
                  <a:pt x="7621132" y="2392556"/>
                  <a:pt x="7610400" y="2407584"/>
                  <a:pt x="7598907" y="2408754"/>
                </a:cubicBezTo>
                <a:cubicBezTo>
                  <a:pt x="7541442" y="2414430"/>
                  <a:pt x="7468088" y="2357909"/>
                  <a:pt x="7426595" y="2323177"/>
                </a:cubicBezTo>
                <a:cubicBezTo>
                  <a:pt x="7401663" y="2302223"/>
                  <a:pt x="7377580" y="2273419"/>
                  <a:pt x="7361016" y="2241695"/>
                </a:cubicBezTo>
                <a:cubicBezTo>
                  <a:pt x="7355017" y="2234931"/>
                  <a:pt x="7349523" y="2227418"/>
                  <a:pt x="7344283" y="2219486"/>
                </a:cubicBezTo>
                <a:cubicBezTo>
                  <a:pt x="7333636" y="2203207"/>
                  <a:pt x="7322732" y="2185340"/>
                  <a:pt x="7319946" y="2165889"/>
                </a:cubicBezTo>
                <a:cubicBezTo>
                  <a:pt x="7308621" y="2164469"/>
                  <a:pt x="7297382" y="2163048"/>
                  <a:pt x="7286142" y="2161630"/>
                </a:cubicBezTo>
                <a:cubicBezTo>
                  <a:pt x="7270170" y="2160963"/>
                  <a:pt x="7254199" y="2159876"/>
                  <a:pt x="7239324" y="2156287"/>
                </a:cubicBezTo>
                <a:cubicBezTo>
                  <a:pt x="7236366" y="2158624"/>
                  <a:pt x="7232563" y="2160044"/>
                  <a:pt x="7227914" y="2159709"/>
                </a:cubicBezTo>
                <a:cubicBezTo>
                  <a:pt x="7179915" y="2155786"/>
                  <a:pt x="7131745" y="2151862"/>
                  <a:pt x="7083575" y="2147939"/>
                </a:cubicBezTo>
                <a:cubicBezTo>
                  <a:pt x="7092366" y="2151111"/>
                  <a:pt x="7100224" y="2156119"/>
                  <a:pt x="7106141" y="2163216"/>
                </a:cubicBezTo>
                <a:cubicBezTo>
                  <a:pt x="7120928" y="2166055"/>
                  <a:pt x="7134619" y="2172816"/>
                  <a:pt x="7144589" y="2184507"/>
                </a:cubicBezTo>
                <a:cubicBezTo>
                  <a:pt x="7146618" y="2186926"/>
                  <a:pt x="7146871" y="2189514"/>
                  <a:pt x="7146449" y="2192020"/>
                </a:cubicBezTo>
                <a:cubicBezTo>
                  <a:pt x="7166648" y="2187928"/>
                  <a:pt x="7190817" y="2188429"/>
                  <a:pt x="7203577" y="2203290"/>
                </a:cubicBezTo>
                <a:cubicBezTo>
                  <a:pt x="7207719" y="2208132"/>
                  <a:pt x="7206026" y="2214311"/>
                  <a:pt x="7201973" y="2218401"/>
                </a:cubicBezTo>
                <a:cubicBezTo>
                  <a:pt x="7185492" y="2235100"/>
                  <a:pt x="7150168" y="2227168"/>
                  <a:pt x="7131324" y="2218402"/>
                </a:cubicBezTo>
                <a:cubicBezTo>
                  <a:pt x="7124477" y="2215229"/>
                  <a:pt x="7122111" y="2206129"/>
                  <a:pt x="7125829" y="2200284"/>
                </a:cubicBezTo>
                <a:cubicBezTo>
                  <a:pt x="7114252" y="2198865"/>
                  <a:pt x="7102843" y="2196278"/>
                  <a:pt x="7091266" y="2195359"/>
                </a:cubicBezTo>
                <a:cubicBezTo>
                  <a:pt x="7088900" y="2195108"/>
                  <a:pt x="7086534" y="2195358"/>
                  <a:pt x="7084166" y="2195276"/>
                </a:cubicBezTo>
                <a:cubicBezTo>
                  <a:pt x="7091604" y="2199116"/>
                  <a:pt x="7097772" y="2205378"/>
                  <a:pt x="7100307" y="2214060"/>
                </a:cubicBezTo>
                <a:cubicBezTo>
                  <a:pt x="7102166" y="2220571"/>
                  <a:pt x="7096335" y="2227754"/>
                  <a:pt x="7089999" y="2228753"/>
                </a:cubicBezTo>
                <a:cubicBezTo>
                  <a:pt x="7075041" y="2231175"/>
                  <a:pt x="7057294" y="2228086"/>
                  <a:pt x="7044194" y="2220656"/>
                </a:cubicBezTo>
                <a:cubicBezTo>
                  <a:pt x="7051209" y="2234430"/>
                  <a:pt x="7056110" y="2247121"/>
                  <a:pt x="7052307" y="2265738"/>
                </a:cubicBezTo>
                <a:cubicBezTo>
                  <a:pt x="7051377" y="2270247"/>
                  <a:pt x="7045631" y="2273755"/>
                  <a:pt x="7041152" y="2273419"/>
                </a:cubicBezTo>
                <a:cubicBezTo>
                  <a:pt x="7007096" y="2270665"/>
                  <a:pt x="6994927" y="2241444"/>
                  <a:pt x="6985377" y="2212307"/>
                </a:cubicBezTo>
                <a:cubicBezTo>
                  <a:pt x="6978532" y="2191268"/>
                  <a:pt x="6969827" y="2162466"/>
                  <a:pt x="6975321" y="2139172"/>
                </a:cubicBezTo>
                <a:cubicBezTo>
                  <a:pt x="6824811" y="2127484"/>
                  <a:pt x="6674134" y="2118049"/>
                  <a:pt x="6523286" y="2118718"/>
                </a:cubicBezTo>
                <a:cubicBezTo>
                  <a:pt x="6478158" y="2118884"/>
                  <a:pt x="6434044" y="2121223"/>
                  <a:pt x="6390355" y="2124395"/>
                </a:cubicBezTo>
                <a:cubicBezTo>
                  <a:pt x="6390355" y="2124896"/>
                  <a:pt x="6390692" y="2125230"/>
                  <a:pt x="6390608" y="2125647"/>
                </a:cubicBezTo>
                <a:cubicBezTo>
                  <a:pt x="6386297" y="2149107"/>
                  <a:pt x="6360523" y="2154450"/>
                  <a:pt x="6343198" y="2167224"/>
                </a:cubicBezTo>
                <a:cubicBezTo>
                  <a:pt x="6330945" y="2176240"/>
                  <a:pt x="6323930" y="2188095"/>
                  <a:pt x="6310917" y="2196445"/>
                </a:cubicBezTo>
                <a:cubicBezTo>
                  <a:pt x="6301029" y="2202789"/>
                  <a:pt x="6290551" y="2206462"/>
                  <a:pt x="6279818" y="2211138"/>
                </a:cubicBezTo>
                <a:cubicBezTo>
                  <a:pt x="6273564" y="2213894"/>
                  <a:pt x="6263424" y="2207549"/>
                  <a:pt x="6268747" y="2200451"/>
                </a:cubicBezTo>
                <a:cubicBezTo>
                  <a:pt x="6277534" y="2188596"/>
                  <a:pt x="6283958" y="2178244"/>
                  <a:pt x="6295199" y="2168477"/>
                </a:cubicBezTo>
                <a:cubicBezTo>
                  <a:pt x="6305000" y="2159877"/>
                  <a:pt x="6316832" y="2156119"/>
                  <a:pt x="6327057" y="2147854"/>
                </a:cubicBezTo>
                <a:cubicBezTo>
                  <a:pt x="6334325" y="2141928"/>
                  <a:pt x="6340240" y="2134665"/>
                  <a:pt x="6346410" y="2128152"/>
                </a:cubicBezTo>
                <a:cubicBezTo>
                  <a:pt x="6332129" y="2129488"/>
                  <a:pt x="6318100" y="2131575"/>
                  <a:pt x="6303902" y="2133161"/>
                </a:cubicBezTo>
                <a:cubicBezTo>
                  <a:pt x="6296635" y="2153531"/>
                  <a:pt x="6273734" y="2162715"/>
                  <a:pt x="6255986" y="2173653"/>
                </a:cubicBezTo>
                <a:cubicBezTo>
                  <a:pt x="6235620" y="2186259"/>
                  <a:pt x="6217620" y="2153700"/>
                  <a:pt x="6238072" y="2141343"/>
                </a:cubicBezTo>
                <a:cubicBezTo>
                  <a:pt x="6238239" y="2141176"/>
                  <a:pt x="6238492" y="2141009"/>
                  <a:pt x="6238663" y="2140925"/>
                </a:cubicBezTo>
                <a:cubicBezTo>
                  <a:pt x="6223790" y="2142929"/>
                  <a:pt x="6209170" y="2145685"/>
                  <a:pt x="6194380" y="2147939"/>
                </a:cubicBezTo>
                <a:close/>
                <a:moveTo>
                  <a:pt x="7159886" y="1768405"/>
                </a:moveTo>
                <a:cubicBezTo>
                  <a:pt x="7179491" y="1762394"/>
                  <a:pt x="7205944" y="1758636"/>
                  <a:pt x="7220816" y="1774917"/>
                </a:cubicBezTo>
                <a:cubicBezTo>
                  <a:pt x="7225717" y="1780261"/>
                  <a:pt x="7223436" y="1787940"/>
                  <a:pt x="7218788" y="1792366"/>
                </a:cubicBezTo>
                <a:cubicBezTo>
                  <a:pt x="7203914" y="1806726"/>
                  <a:pt x="7177209" y="1800464"/>
                  <a:pt x="7159464" y="1793701"/>
                </a:cubicBezTo>
                <a:cubicBezTo>
                  <a:pt x="7147378" y="1789026"/>
                  <a:pt x="7146873" y="1772412"/>
                  <a:pt x="7159886" y="1768405"/>
                </a:cubicBezTo>
                <a:close/>
                <a:moveTo>
                  <a:pt x="6760247" y="1914256"/>
                </a:moveTo>
                <a:cubicBezTo>
                  <a:pt x="6773177" y="1909164"/>
                  <a:pt x="6785515" y="1902986"/>
                  <a:pt x="6799374" y="1906826"/>
                </a:cubicBezTo>
                <a:cubicBezTo>
                  <a:pt x="6806389" y="1908746"/>
                  <a:pt x="6810362" y="1917679"/>
                  <a:pt x="6804699" y="1923356"/>
                </a:cubicBezTo>
                <a:cubicBezTo>
                  <a:pt x="6793374" y="1934292"/>
                  <a:pt x="6778838" y="1934794"/>
                  <a:pt x="6763459" y="1936714"/>
                </a:cubicBezTo>
                <a:cubicBezTo>
                  <a:pt x="6749177" y="1938551"/>
                  <a:pt x="6749345" y="1918598"/>
                  <a:pt x="6760247" y="1914256"/>
                </a:cubicBezTo>
                <a:close/>
                <a:moveTo>
                  <a:pt x="6105310" y="2162465"/>
                </a:moveTo>
                <a:cubicBezTo>
                  <a:pt x="6107590" y="2170647"/>
                  <a:pt x="6110294" y="2178495"/>
                  <a:pt x="6113084" y="2186259"/>
                </a:cubicBezTo>
                <a:cubicBezTo>
                  <a:pt x="6123392" y="2175404"/>
                  <a:pt x="6137167" y="2163717"/>
                  <a:pt x="6152042" y="2155034"/>
                </a:cubicBezTo>
                <a:cubicBezTo>
                  <a:pt x="6136492" y="2157622"/>
                  <a:pt x="6120772" y="2159544"/>
                  <a:pt x="6105310" y="2162465"/>
                </a:cubicBezTo>
                <a:close/>
                <a:moveTo>
                  <a:pt x="4471604" y="2783177"/>
                </a:moveTo>
                <a:cubicBezTo>
                  <a:pt x="4476787" y="2781867"/>
                  <a:pt x="4482688" y="2782608"/>
                  <a:pt x="4488582" y="2786449"/>
                </a:cubicBezTo>
                <a:cubicBezTo>
                  <a:pt x="4513765" y="2802896"/>
                  <a:pt x="4536920" y="2821597"/>
                  <a:pt x="4556865" y="2843971"/>
                </a:cubicBezTo>
                <a:cubicBezTo>
                  <a:pt x="4578245" y="2867849"/>
                  <a:pt x="4607738" y="2899908"/>
                  <a:pt x="4599710" y="2933971"/>
                </a:cubicBezTo>
                <a:cubicBezTo>
                  <a:pt x="4598190" y="2940483"/>
                  <a:pt x="4589654" y="2945325"/>
                  <a:pt x="4583231" y="2942905"/>
                </a:cubicBezTo>
                <a:cubicBezTo>
                  <a:pt x="4561174" y="2934638"/>
                  <a:pt x="4550863" y="2914436"/>
                  <a:pt x="4537511" y="2896235"/>
                </a:cubicBezTo>
                <a:cubicBezTo>
                  <a:pt x="4516976" y="2868182"/>
                  <a:pt x="4491708" y="2842886"/>
                  <a:pt x="4463735" y="2822015"/>
                </a:cubicBezTo>
                <a:cubicBezTo>
                  <a:pt x="4446940" y="2809491"/>
                  <a:pt x="4456051" y="2787106"/>
                  <a:pt x="4471604" y="2783177"/>
                </a:cubicBezTo>
                <a:close/>
                <a:moveTo>
                  <a:pt x="3990658" y="2954759"/>
                </a:moveTo>
                <a:cubicBezTo>
                  <a:pt x="4011530" y="2954592"/>
                  <a:pt x="4028686" y="2976465"/>
                  <a:pt x="4047532" y="2985148"/>
                </a:cubicBezTo>
                <a:cubicBezTo>
                  <a:pt x="4071786" y="2996336"/>
                  <a:pt x="4051419" y="3034405"/>
                  <a:pt x="4027927" y="3021381"/>
                </a:cubicBezTo>
                <a:cubicBezTo>
                  <a:pt x="4007475" y="3010027"/>
                  <a:pt x="3974433" y="2987820"/>
                  <a:pt x="3982208" y="2960937"/>
                </a:cubicBezTo>
                <a:cubicBezTo>
                  <a:pt x="3983136" y="2957848"/>
                  <a:pt x="3987362" y="2954759"/>
                  <a:pt x="3990658" y="2954759"/>
                </a:cubicBezTo>
                <a:close/>
                <a:moveTo>
                  <a:pt x="5866066" y="2212557"/>
                </a:moveTo>
                <a:cubicBezTo>
                  <a:pt x="5843755" y="2246871"/>
                  <a:pt x="5816290" y="2278346"/>
                  <a:pt x="5789162" y="2309319"/>
                </a:cubicBezTo>
                <a:cubicBezTo>
                  <a:pt x="5738036" y="2367677"/>
                  <a:pt x="5688176" y="2427036"/>
                  <a:pt x="5638738" y="2486646"/>
                </a:cubicBezTo>
                <a:cubicBezTo>
                  <a:pt x="5787726" y="2389967"/>
                  <a:pt x="5980913" y="2343382"/>
                  <a:pt x="6161506" y="2343800"/>
                </a:cubicBezTo>
                <a:cubicBezTo>
                  <a:pt x="6113505" y="2297631"/>
                  <a:pt x="6081138" y="2233764"/>
                  <a:pt x="6071590" y="2168643"/>
                </a:cubicBezTo>
                <a:cubicBezTo>
                  <a:pt x="6003561" y="2181835"/>
                  <a:pt x="5935362" y="2196862"/>
                  <a:pt x="5866066" y="2212557"/>
                </a:cubicBezTo>
                <a:close/>
                <a:moveTo>
                  <a:pt x="5103761" y="2467352"/>
                </a:moveTo>
                <a:cubicBezTo>
                  <a:pt x="5106464" y="2466462"/>
                  <a:pt x="5109654" y="2466566"/>
                  <a:pt x="5113013" y="2468194"/>
                </a:cubicBezTo>
                <a:cubicBezTo>
                  <a:pt x="5124337" y="2473620"/>
                  <a:pt x="5134138" y="2477713"/>
                  <a:pt x="5141998" y="2487730"/>
                </a:cubicBezTo>
                <a:cubicBezTo>
                  <a:pt x="5147576" y="2494994"/>
                  <a:pt x="5139633" y="2504511"/>
                  <a:pt x="5131520" y="2503259"/>
                </a:cubicBezTo>
                <a:cubicBezTo>
                  <a:pt x="5119265" y="2501255"/>
                  <a:pt x="5111490" y="2494743"/>
                  <a:pt x="5101266" y="2487897"/>
                </a:cubicBezTo>
                <a:cubicBezTo>
                  <a:pt x="5091948" y="2481636"/>
                  <a:pt x="5095657" y="2470021"/>
                  <a:pt x="5103761" y="2467352"/>
                </a:cubicBezTo>
                <a:close/>
                <a:moveTo>
                  <a:pt x="7126991" y="1678594"/>
                </a:moveTo>
                <a:cubicBezTo>
                  <a:pt x="7176028" y="1657597"/>
                  <a:pt x="7231085" y="1648058"/>
                  <a:pt x="7282593" y="1647682"/>
                </a:cubicBezTo>
                <a:cubicBezTo>
                  <a:pt x="7308369" y="1647516"/>
                  <a:pt x="7307692" y="1682580"/>
                  <a:pt x="7286395" y="1689343"/>
                </a:cubicBezTo>
                <a:cubicBezTo>
                  <a:pt x="7289355" y="1692432"/>
                  <a:pt x="7291804" y="1696105"/>
                  <a:pt x="7293326" y="1700865"/>
                </a:cubicBezTo>
                <a:cubicBezTo>
                  <a:pt x="7295607" y="1707960"/>
                  <a:pt x="7288677" y="1714473"/>
                  <a:pt x="7281917" y="1714389"/>
                </a:cubicBezTo>
                <a:cubicBezTo>
                  <a:pt x="7266622" y="1714138"/>
                  <a:pt x="7256310" y="1703118"/>
                  <a:pt x="7241521" y="1699362"/>
                </a:cubicBezTo>
                <a:cubicBezTo>
                  <a:pt x="7238479" y="1698610"/>
                  <a:pt x="7236452" y="1696856"/>
                  <a:pt x="7235183" y="1694853"/>
                </a:cubicBezTo>
                <a:cubicBezTo>
                  <a:pt x="7218535" y="1697440"/>
                  <a:pt x="7202479" y="1700947"/>
                  <a:pt x="7187098" y="1705623"/>
                </a:cubicBezTo>
                <a:cubicBezTo>
                  <a:pt x="7209830" y="1704120"/>
                  <a:pt x="7234255" y="1711467"/>
                  <a:pt x="7242284" y="1733508"/>
                </a:cubicBezTo>
                <a:cubicBezTo>
                  <a:pt x="7244647" y="1740019"/>
                  <a:pt x="7238818" y="1747700"/>
                  <a:pt x="7232480" y="1749036"/>
                </a:cubicBezTo>
                <a:cubicBezTo>
                  <a:pt x="7210507" y="1753712"/>
                  <a:pt x="7185746" y="1740019"/>
                  <a:pt x="7165295" y="1733257"/>
                </a:cubicBezTo>
                <a:cubicBezTo>
                  <a:pt x="7155998" y="1730168"/>
                  <a:pt x="7155746" y="1721235"/>
                  <a:pt x="7160056" y="1714974"/>
                </a:cubicBezTo>
                <a:cubicBezTo>
                  <a:pt x="7125914" y="1728332"/>
                  <a:pt x="7093886" y="1746197"/>
                  <a:pt x="7061012" y="1766318"/>
                </a:cubicBezTo>
                <a:cubicBezTo>
                  <a:pt x="7084589" y="1763230"/>
                  <a:pt x="7115689" y="1767737"/>
                  <a:pt x="7124815" y="1790111"/>
                </a:cubicBezTo>
                <a:cubicBezTo>
                  <a:pt x="7126253" y="1793701"/>
                  <a:pt x="7125155" y="1799044"/>
                  <a:pt x="7122282" y="1801717"/>
                </a:cubicBezTo>
                <a:cubicBezTo>
                  <a:pt x="7102675" y="1820000"/>
                  <a:pt x="7066336" y="1806142"/>
                  <a:pt x="7048083" y="1791280"/>
                </a:cubicBezTo>
                <a:cubicBezTo>
                  <a:pt x="7044025" y="1787941"/>
                  <a:pt x="7042844" y="1781929"/>
                  <a:pt x="7044111" y="1776753"/>
                </a:cubicBezTo>
                <a:cubicBezTo>
                  <a:pt x="7036335" y="1781596"/>
                  <a:pt x="7028562" y="1786438"/>
                  <a:pt x="7020618" y="1791448"/>
                </a:cubicBezTo>
                <a:cubicBezTo>
                  <a:pt x="7012334" y="1796707"/>
                  <a:pt x="7002871" y="1786188"/>
                  <a:pt x="7007519" y="1778256"/>
                </a:cubicBezTo>
                <a:cubicBezTo>
                  <a:pt x="7034942" y="1732046"/>
                  <a:pt x="7077955" y="1699591"/>
                  <a:pt x="7126991" y="1678594"/>
                </a:cubicBezTo>
                <a:close/>
                <a:moveTo>
                  <a:pt x="6676413" y="1846884"/>
                </a:moveTo>
                <a:cubicBezTo>
                  <a:pt x="6705232" y="1844128"/>
                  <a:pt x="6732020" y="1845130"/>
                  <a:pt x="6760753" y="1849723"/>
                </a:cubicBezTo>
                <a:cubicBezTo>
                  <a:pt x="6779852" y="1852727"/>
                  <a:pt x="6801064" y="1855149"/>
                  <a:pt x="6813654" y="1871012"/>
                </a:cubicBezTo>
                <a:cubicBezTo>
                  <a:pt x="6818388" y="1877023"/>
                  <a:pt x="6817882" y="1887625"/>
                  <a:pt x="6809770" y="1890881"/>
                </a:cubicBezTo>
                <a:cubicBezTo>
                  <a:pt x="6788641" y="1899397"/>
                  <a:pt x="6767261" y="1890463"/>
                  <a:pt x="6745966" y="1885955"/>
                </a:cubicBezTo>
                <a:cubicBezTo>
                  <a:pt x="6722049" y="1880946"/>
                  <a:pt x="6698387" y="1875937"/>
                  <a:pt x="6674641" y="1870175"/>
                </a:cubicBezTo>
                <a:cubicBezTo>
                  <a:pt x="6661372" y="1866921"/>
                  <a:pt x="6663062" y="1848136"/>
                  <a:pt x="6676413" y="1846884"/>
                </a:cubicBezTo>
                <a:close/>
                <a:moveTo>
                  <a:pt x="4486236" y="2685310"/>
                </a:moveTo>
                <a:cubicBezTo>
                  <a:pt x="4489504" y="2683650"/>
                  <a:pt x="4493312" y="2683113"/>
                  <a:pt x="4497285" y="2684344"/>
                </a:cubicBezTo>
                <a:cubicBezTo>
                  <a:pt x="4527285" y="2693695"/>
                  <a:pt x="4553144" y="2712813"/>
                  <a:pt x="4573341" y="2736357"/>
                </a:cubicBezTo>
                <a:cubicBezTo>
                  <a:pt x="4586862" y="2752052"/>
                  <a:pt x="4615089" y="2785114"/>
                  <a:pt x="4600130" y="2806653"/>
                </a:cubicBezTo>
                <a:cubicBezTo>
                  <a:pt x="4586102" y="2826773"/>
                  <a:pt x="4566918" y="2807989"/>
                  <a:pt x="4557877" y="2794380"/>
                </a:cubicBezTo>
                <a:cubicBezTo>
                  <a:pt x="4535990" y="2761487"/>
                  <a:pt x="4513087" y="2737526"/>
                  <a:pt x="4481566" y="2713146"/>
                </a:cubicBezTo>
                <a:cubicBezTo>
                  <a:pt x="4471487" y="2705383"/>
                  <a:pt x="4476432" y="2690292"/>
                  <a:pt x="4486236" y="2685310"/>
                </a:cubicBezTo>
                <a:close/>
                <a:moveTo>
                  <a:pt x="3287550" y="3100695"/>
                </a:moveTo>
                <a:cubicBezTo>
                  <a:pt x="3293972" y="3091093"/>
                  <a:pt x="3306902" y="3099024"/>
                  <a:pt x="3308761" y="3107457"/>
                </a:cubicBezTo>
                <a:cubicBezTo>
                  <a:pt x="3313071" y="3128578"/>
                  <a:pt x="3306311" y="3150870"/>
                  <a:pt x="3302086" y="3171658"/>
                </a:cubicBezTo>
                <a:cubicBezTo>
                  <a:pt x="3297860" y="3192614"/>
                  <a:pt x="3294987" y="3217910"/>
                  <a:pt x="3281465" y="3235108"/>
                </a:cubicBezTo>
                <a:cubicBezTo>
                  <a:pt x="3276902" y="3240870"/>
                  <a:pt x="3265408" y="3240785"/>
                  <a:pt x="3263042" y="3232854"/>
                </a:cubicBezTo>
                <a:cubicBezTo>
                  <a:pt x="3256281" y="3210063"/>
                  <a:pt x="3263972" y="3184097"/>
                  <a:pt x="3268367" y="3161222"/>
                </a:cubicBezTo>
                <a:cubicBezTo>
                  <a:pt x="3272422" y="3140183"/>
                  <a:pt x="3275381" y="3118810"/>
                  <a:pt x="3287550" y="3100695"/>
                </a:cubicBezTo>
                <a:close/>
                <a:moveTo>
                  <a:pt x="6952495" y="1651460"/>
                </a:moveTo>
                <a:cubicBezTo>
                  <a:pt x="6991789" y="1638943"/>
                  <a:pt x="7031201" y="1630047"/>
                  <a:pt x="7069377" y="1625559"/>
                </a:cubicBezTo>
                <a:cubicBezTo>
                  <a:pt x="7087463" y="1623389"/>
                  <a:pt x="7092365" y="1649436"/>
                  <a:pt x="7076139" y="1655697"/>
                </a:cubicBezTo>
                <a:cubicBezTo>
                  <a:pt x="7063801" y="1660456"/>
                  <a:pt x="7051377" y="1664547"/>
                  <a:pt x="7039040" y="1668889"/>
                </a:cubicBezTo>
                <a:cubicBezTo>
                  <a:pt x="7040730" y="1669305"/>
                  <a:pt x="7042335" y="1669305"/>
                  <a:pt x="7044026" y="1669806"/>
                </a:cubicBezTo>
                <a:cubicBezTo>
                  <a:pt x="7048167" y="1671059"/>
                  <a:pt x="7052476" y="1672645"/>
                  <a:pt x="7056450" y="1674733"/>
                </a:cubicBezTo>
                <a:cubicBezTo>
                  <a:pt x="7056364" y="1674649"/>
                  <a:pt x="7056364" y="1674566"/>
                  <a:pt x="7056279" y="1674483"/>
                </a:cubicBezTo>
                <a:cubicBezTo>
                  <a:pt x="7059829" y="1675984"/>
                  <a:pt x="7062279" y="1678323"/>
                  <a:pt x="7064225" y="1680994"/>
                </a:cubicBezTo>
                <a:cubicBezTo>
                  <a:pt x="7064392" y="1681162"/>
                  <a:pt x="7064645" y="1681245"/>
                  <a:pt x="7064815" y="1681413"/>
                </a:cubicBezTo>
                <a:cubicBezTo>
                  <a:pt x="7065322" y="1682497"/>
                  <a:pt x="7065913" y="1683499"/>
                  <a:pt x="7066421" y="1684501"/>
                </a:cubicBezTo>
                <a:cubicBezTo>
                  <a:pt x="7066588" y="1684835"/>
                  <a:pt x="7066843" y="1685085"/>
                  <a:pt x="7066927" y="1685419"/>
                </a:cubicBezTo>
                <a:cubicBezTo>
                  <a:pt x="7067096" y="1685669"/>
                  <a:pt x="7067182" y="1685919"/>
                  <a:pt x="7067351" y="1686170"/>
                </a:cubicBezTo>
                <a:cubicBezTo>
                  <a:pt x="7068448" y="1690011"/>
                  <a:pt x="7068533" y="1691596"/>
                  <a:pt x="7068112" y="1692015"/>
                </a:cubicBezTo>
                <a:cubicBezTo>
                  <a:pt x="7068449" y="1704453"/>
                  <a:pt x="7058816" y="1717478"/>
                  <a:pt x="7044026" y="1714222"/>
                </a:cubicBezTo>
                <a:cubicBezTo>
                  <a:pt x="7026194" y="1710298"/>
                  <a:pt x="7008364" y="1703536"/>
                  <a:pt x="6995518" y="1690178"/>
                </a:cubicBezTo>
                <a:cubicBezTo>
                  <a:pt x="6994250" y="1688843"/>
                  <a:pt x="6993405" y="1687005"/>
                  <a:pt x="6992645" y="1685168"/>
                </a:cubicBezTo>
                <a:cubicBezTo>
                  <a:pt x="6975236" y="1690929"/>
                  <a:pt x="6957827" y="1696773"/>
                  <a:pt x="6940502" y="1702868"/>
                </a:cubicBezTo>
                <a:cubicBezTo>
                  <a:pt x="6953940" y="1704371"/>
                  <a:pt x="6967124" y="1707460"/>
                  <a:pt x="6978953" y="1713221"/>
                </a:cubicBezTo>
                <a:cubicBezTo>
                  <a:pt x="6986561" y="1716977"/>
                  <a:pt x="6987829" y="1729583"/>
                  <a:pt x="6978616" y="1732506"/>
                </a:cubicBezTo>
                <a:cubicBezTo>
                  <a:pt x="6949375" y="1741856"/>
                  <a:pt x="6916249" y="1738851"/>
                  <a:pt x="6887515" y="1727331"/>
                </a:cubicBezTo>
                <a:cubicBezTo>
                  <a:pt x="6886165" y="1726745"/>
                  <a:pt x="6885488" y="1725577"/>
                  <a:pt x="6884558" y="1724575"/>
                </a:cubicBezTo>
                <a:cubicBezTo>
                  <a:pt x="6879489" y="1726662"/>
                  <a:pt x="6874333" y="1728499"/>
                  <a:pt x="6869348" y="1730753"/>
                </a:cubicBezTo>
                <a:cubicBezTo>
                  <a:pt x="6859967" y="1734927"/>
                  <a:pt x="6851008" y="1739852"/>
                  <a:pt x="6841883" y="1744361"/>
                </a:cubicBezTo>
                <a:cubicBezTo>
                  <a:pt x="6859038" y="1745529"/>
                  <a:pt x="6875602" y="1749787"/>
                  <a:pt x="6884135" y="1762477"/>
                </a:cubicBezTo>
                <a:cubicBezTo>
                  <a:pt x="6887179" y="1766986"/>
                  <a:pt x="6888277" y="1774249"/>
                  <a:pt x="6882954" y="1777923"/>
                </a:cubicBezTo>
                <a:cubicBezTo>
                  <a:pt x="6858783" y="1794537"/>
                  <a:pt x="6824981" y="1778257"/>
                  <a:pt x="6800726" y="1768155"/>
                </a:cubicBezTo>
                <a:cubicBezTo>
                  <a:pt x="6799881" y="1767821"/>
                  <a:pt x="6799628" y="1766986"/>
                  <a:pt x="6798951" y="1766485"/>
                </a:cubicBezTo>
                <a:cubicBezTo>
                  <a:pt x="6783656" y="1774918"/>
                  <a:pt x="6768443" y="1783433"/>
                  <a:pt x="6753401" y="1792199"/>
                </a:cubicBezTo>
                <a:cubicBezTo>
                  <a:pt x="6770473" y="1789110"/>
                  <a:pt x="6788642" y="1792283"/>
                  <a:pt x="6805544" y="1795122"/>
                </a:cubicBezTo>
                <a:cubicBezTo>
                  <a:pt x="6822698" y="1797961"/>
                  <a:pt x="6838755" y="1800631"/>
                  <a:pt x="6852190" y="1812070"/>
                </a:cubicBezTo>
                <a:cubicBezTo>
                  <a:pt x="6858615" y="1817496"/>
                  <a:pt x="6859461" y="1830270"/>
                  <a:pt x="6849742" y="1833359"/>
                </a:cubicBezTo>
                <a:cubicBezTo>
                  <a:pt x="6820248" y="1842709"/>
                  <a:pt x="6768107" y="1829769"/>
                  <a:pt x="6743768" y="1810065"/>
                </a:cubicBezTo>
                <a:cubicBezTo>
                  <a:pt x="6740304" y="1807228"/>
                  <a:pt x="6739289" y="1803302"/>
                  <a:pt x="6740218" y="1799880"/>
                </a:cubicBezTo>
                <a:cubicBezTo>
                  <a:pt x="6710134" y="1817662"/>
                  <a:pt x="6680218" y="1835697"/>
                  <a:pt x="6649710" y="1852895"/>
                </a:cubicBezTo>
                <a:cubicBezTo>
                  <a:pt x="6641851" y="1857320"/>
                  <a:pt x="6631372" y="1847719"/>
                  <a:pt x="6638639" y="1840539"/>
                </a:cubicBezTo>
                <a:cubicBezTo>
                  <a:pt x="6717803" y="1759139"/>
                  <a:pt x="6834614" y="1689009"/>
                  <a:pt x="6952495" y="1651460"/>
                </a:cubicBezTo>
                <a:close/>
                <a:moveTo>
                  <a:pt x="3982472" y="2791735"/>
                </a:moveTo>
                <a:cubicBezTo>
                  <a:pt x="3985709" y="2791114"/>
                  <a:pt x="3989391" y="2791666"/>
                  <a:pt x="3993194" y="2793879"/>
                </a:cubicBezTo>
                <a:cubicBezTo>
                  <a:pt x="4013306" y="2805568"/>
                  <a:pt x="4051504" y="2828025"/>
                  <a:pt x="4052772" y="2853322"/>
                </a:cubicBezTo>
                <a:cubicBezTo>
                  <a:pt x="4053111" y="2860418"/>
                  <a:pt x="4048210" y="2868433"/>
                  <a:pt x="4040265" y="2868683"/>
                </a:cubicBezTo>
                <a:cubicBezTo>
                  <a:pt x="4013138" y="2869602"/>
                  <a:pt x="3988545" y="2836207"/>
                  <a:pt x="3974095" y="2815920"/>
                </a:cubicBezTo>
                <a:cubicBezTo>
                  <a:pt x="3967060" y="2806026"/>
                  <a:pt x="3972763" y="2793597"/>
                  <a:pt x="3982472" y="2791735"/>
                </a:cubicBezTo>
                <a:close/>
                <a:moveTo>
                  <a:pt x="4507678" y="2574391"/>
                </a:moveTo>
                <a:cubicBezTo>
                  <a:pt x="4547567" y="2576646"/>
                  <a:pt x="4588131" y="2622061"/>
                  <a:pt x="4604778" y="2655290"/>
                </a:cubicBezTo>
                <a:cubicBezTo>
                  <a:pt x="4615596" y="2676997"/>
                  <a:pt x="4581453" y="2695948"/>
                  <a:pt x="4567848" y="2676246"/>
                </a:cubicBezTo>
                <a:cubicBezTo>
                  <a:pt x="4557201" y="2660967"/>
                  <a:pt x="4546975" y="2645690"/>
                  <a:pt x="4534045" y="2632164"/>
                </a:cubicBezTo>
                <a:cubicBezTo>
                  <a:pt x="4521539" y="2619057"/>
                  <a:pt x="4505904" y="2608955"/>
                  <a:pt x="4495932" y="2593927"/>
                </a:cubicBezTo>
                <a:cubicBezTo>
                  <a:pt x="4490522" y="2585662"/>
                  <a:pt x="4497960" y="2573806"/>
                  <a:pt x="4507678" y="2574391"/>
                </a:cubicBezTo>
                <a:close/>
                <a:moveTo>
                  <a:pt x="5067652" y="2356489"/>
                </a:moveTo>
                <a:cubicBezTo>
                  <a:pt x="5070018" y="2354213"/>
                  <a:pt x="5073631" y="2353149"/>
                  <a:pt x="5077180" y="2354402"/>
                </a:cubicBezTo>
                <a:cubicBezTo>
                  <a:pt x="5093660" y="2360161"/>
                  <a:pt x="5104985" y="2366842"/>
                  <a:pt x="5114786" y="2381701"/>
                </a:cubicBezTo>
                <a:cubicBezTo>
                  <a:pt x="5123913" y="2395477"/>
                  <a:pt x="5109547" y="2410588"/>
                  <a:pt x="5095096" y="2402239"/>
                </a:cubicBezTo>
                <a:cubicBezTo>
                  <a:pt x="5079716" y="2393390"/>
                  <a:pt x="5072027" y="2381701"/>
                  <a:pt x="5065603" y="2365840"/>
                </a:cubicBezTo>
                <a:cubicBezTo>
                  <a:pt x="5064167" y="2362249"/>
                  <a:pt x="5065285" y="2358764"/>
                  <a:pt x="5067652" y="2356489"/>
                </a:cubicBezTo>
                <a:close/>
                <a:moveTo>
                  <a:pt x="6635937" y="1694852"/>
                </a:moveTo>
                <a:cubicBezTo>
                  <a:pt x="6652161" y="1694101"/>
                  <a:pt x="6670583" y="1690178"/>
                  <a:pt x="6685119" y="1698359"/>
                </a:cubicBezTo>
                <a:cubicBezTo>
                  <a:pt x="6691542" y="1701948"/>
                  <a:pt x="6693233" y="1711550"/>
                  <a:pt x="6686218" y="1715808"/>
                </a:cubicBezTo>
                <a:cubicBezTo>
                  <a:pt x="6671345" y="1724825"/>
                  <a:pt x="6653175" y="1721569"/>
                  <a:pt x="6636189" y="1721401"/>
                </a:cubicBezTo>
                <a:cubicBezTo>
                  <a:pt x="6618866" y="1721150"/>
                  <a:pt x="6618696" y="1695604"/>
                  <a:pt x="6635937" y="1694852"/>
                </a:cubicBezTo>
                <a:close/>
                <a:moveTo>
                  <a:pt x="6083252" y="1883701"/>
                </a:moveTo>
                <a:cubicBezTo>
                  <a:pt x="6038207" y="1958590"/>
                  <a:pt x="5994095" y="2033894"/>
                  <a:pt x="5951418" y="2109451"/>
                </a:cubicBezTo>
                <a:cubicBezTo>
                  <a:pt x="5951164" y="2111289"/>
                  <a:pt x="5951165" y="2113207"/>
                  <a:pt x="5950912" y="2115043"/>
                </a:cubicBezTo>
                <a:cubicBezTo>
                  <a:pt x="5993419" y="2099098"/>
                  <a:pt x="6037362" y="2086158"/>
                  <a:pt x="6082321" y="2075639"/>
                </a:cubicBezTo>
                <a:cubicBezTo>
                  <a:pt x="6075899" y="2004507"/>
                  <a:pt x="6088068" y="1941306"/>
                  <a:pt x="6114773" y="1885622"/>
                </a:cubicBezTo>
                <a:cubicBezTo>
                  <a:pt x="6107844" y="1886708"/>
                  <a:pt x="6100913" y="1887875"/>
                  <a:pt x="6093899" y="1888210"/>
                </a:cubicBezTo>
                <a:cubicBezTo>
                  <a:pt x="6089842" y="1888460"/>
                  <a:pt x="6086293" y="1886374"/>
                  <a:pt x="6083252" y="1883701"/>
                </a:cubicBezTo>
                <a:close/>
                <a:moveTo>
                  <a:pt x="4513088" y="2465440"/>
                </a:moveTo>
                <a:cubicBezTo>
                  <a:pt x="4536497" y="2464270"/>
                  <a:pt x="4557539" y="2489651"/>
                  <a:pt x="4570975" y="2506266"/>
                </a:cubicBezTo>
                <a:cubicBezTo>
                  <a:pt x="4578328" y="2515448"/>
                  <a:pt x="4586187" y="2526218"/>
                  <a:pt x="4589737" y="2537489"/>
                </a:cubicBezTo>
                <a:cubicBezTo>
                  <a:pt x="4590751" y="2540828"/>
                  <a:pt x="4591427" y="2544586"/>
                  <a:pt x="4591512" y="2548259"/>
                </a:cubicBezTo>
                <a:cubicBezTo>
                  <a:pt x="4591597" y="2548008"/>
                  <a:pt x="4591680" y="2547842"/>
                  <a:pt x="4591764" y="2547592"/>
                </a:cubicBezTo>
                <a:cubicBezTo>
                  <a:pt x="4592948" y="2554020"/>
                  <a:pt x="4590244" y="2559447"/>
                  <a:pt x="4585850" y="2563370"/>
                </a:cubicBezTo>
                <a:cubicBezTo>
                  <a:pt x="4585850" y="2563370"/>
                  <a:pt x="4585765" y="2563537"/>
                  <a:pt x="4585765" y="2563537"/>
                </a:cubicBezTo>
                <a:cubicBezTo>
                  <a:pt x="4577906" y="2570384"/>
                  <a:pt x="4564469" y="2572053"/>
                  <a:pt x="4556779" y="2564372"/>
                </a:cubicBezTo>
                <a:cubicBezTo>
                  <a:pt x="4544018" y="2551683"/>
                  <a:pt x="4535906" y="2535236"/>
                  <a:pt x="4525172" y="2520791"/>
                </a:cubicBezTo>
                <a:cubicBezTo>
                  <a:pt x="4515031" y="2507017"/>
                  <a:pt x="4501595" y="2496330"/>
                  <a:pt x="4499821" y="2478798"/>
                </a:cubicBezTo>
                <a:cubicBezTo>
                  <a:pt x="4499060" y="2471450"/>
                  <a:pt x="4506328" y="2465773"/>
                  <a:pt x="4513088" y="2465440"/>
                </a:cubicBezTo>
                <a:close/>
                <a:moveTo>
                  <a:pt x="5602736" y="2020370"/>
                </a:moveTo>
                <a:cubicBezTo>
                  <a:pt x="5609413" y="2015610"/>
                  <a:pt x="5622089" y="2020034"/>
                  <a:pt x="5621583" y="2029218"/>
                </a:cubicBezTo>
                <a:cubicBezTo>
                  <a:pt x="5620230" y="2054599"/>
                  <a:pt x="5604681" y="2075387"/>
                  <a:pt x="5592003" y="2096844"/>
                </a:cubicBezTo>
                <a:cubicBezTo>
                  <a:pt x="5577722" y="2121055"/>
                  <a:pt x="5562342" y="2143179"/>
                  <a:pt x="5546033" y="2165888"/>
                </a:cubicBezTo>
                <a:cubicBezTo>
                  <a:pt x="5538511" y="2176323"/>
                  <a:pt x="5524061" y="2168058"/>
                  <a:pt x="5528708" y="2156454"/>
                </a:cubicBezTo>
                <a:cubicBezTo>
                  <a:pt x="5540707" y="2126649"/>
                  <a:pt x="5553470" y="2098430"/>
                  <a:pt x="5568173" y="2069710"/>
                </a:cubicBezTo>
                <a:cubicBezTo>
                  <a:pt x="5577469" y="2051510"/>
                  <a:pt x="5585581" y="2032558"/>
                  <a:pt x="5602736" y="2020370"/>
                </a:cubicBezTo>
                <a:close/>
                <a:moveTo>
                  <a:pt x="3138325" y="2953385"/>
                </a:moveTo>
                <a:cubicBezTo>
                  <a:pt x="3146220" y="2950204"/>
                  <a:pt x="3156456" y="2955510"/>
                  <a:pt x="3155378" y="2966030"/>
                </a:cubicBezTo>
                <a:cubicBezTo>
                  <a:pt x="3151069" y="3010946"/>
                  <a:pt x="3140928" y="3066548"/>
                  <a:pt x="3116252" y="3105621"/>
                </a:cubicBezTo>
                <a:cubicBezTo>
                  <a:pt x="3109237" y="3116808"/>
                  <a:pt x="3087604" y="3110965"/>
                  <a:pt x="3087857" y="3097606"/>
                </a:cubicBezTo>
                <a:cubicBezTo>
                  <a:pt x="3088616" y="3051689"/>
                  <a:pt x="3110420" y="2999841"/>
                  <a:pt x="3131716" y="2959518"/>
                </a:cubicBezTo>
                <a:cubicBezTo>
                  <a:pt x="3133322" y="2956450"/>
                  <a:pt x="3135693" y="2954446"/>
                  <a:pt x="3138325" y="2953385"/>
                </a:cubicBezTo>
                <a:close/>
                <a:moveTo>
                  <a:pt x="3961322" y="2632842"/>
                </a:moveTo>
                <a:cubicBezTo>
                  <a:pt x="3964572" y="2632550"/>
                  <a:pt x="3968137" y="2633562"/>
                  <a:pt x="3971559" y="2636422"/>
                </a:cubicBezTo>
                <a:cubicBezTo>
                  <a:pt x="3989982" y="2651866"/>
                  <a:pt x="4007897" y="2667646"/>
                  <a:pt x="4025392" y="2684093"/>
                </a:cubicBezTo>
                <a:cubicBezTo>
                  <a:pt x="4036884" y="2694863"/>
                  <a:pt x="4050743" y="2705465"/>
                  <a:pt x="4053702" y="2721494"/>
                </a:cubicBezTo>
                <a:cubicBezTo>
                  <a:pt x="4055223" y="2730177"/>
                  <a:pt x="4049054" y="2737858"/>
                  <a:pt x="4039674" y="2736104"/>
                </a:cubicBezTo>
                <a:cubicBezTo>
                  <a:pt x="4022095" y="2732849"/>
                  <a:pt x="4011194" y="2718656"/>
                  <a:pt x="3999193" y="2706384"/>
                </a:cubicBezTo>
                <a:cubicBezTo>
                  <a:pt x="3983306" y="2690020"/>
                  <a:pt x="3967840" y="2673406"/>
                  <a:pt x="3952967" y="2656041"/>
                </a:cubicBezTo>
                <a:cubicBezTo>
                  <a:pt x="3944664" y="2646335"/>
                  <a:pt x="3951573" y="2633718"/>
                  <a:pt x="3961322" y="2632842"/>
                </a:cubicBezTo>
                <a:close/>
                <a:moveTo>
                  <a:pt x="6445962" y="1668722"/>
                </a:moveTo>
                <a:cubicBezTo>
                  <a:pt x="6458722" y="1669306"/>
                  <a:pt x="6471145" y="1670391"/>
                  <a:pt x="6482300" y="1671059"/>
                </a:cubicBezTo>
                <a:cubicBezTo>
                  <a:pt x="6522778" y="1673563"/>
                  <a:pt x="6560639" y="1677488"/>
                  <a:pt x="6593513" y="1702951"/>
                </a:cubicBezTo>
                <a:cubicBezTo>
                  <a:pt x="6599429" y="1707543"/>
                  <a:pt x="6595963" y="1717644"/>
                  <a:pt x="6589286" y="1719316"/>
                </a:cubicBezTo>
                <a:cubicBezTo>
                  <a:pt x="6547794" y="1729750"/>
                  <a:pt x="6507228" y="1719982"/>
                  <a:pt x="6465314" y="1717228"/>
                </a:cubicBezTo>
                <a:cubicBezTo>
                  <a:pt x="6433368" y="1715140"/>
                  <a:pt x="6394495" y="1720568"/>
                  <a:pt x="6364410" y="1707794"/>
                </a:cubicBezTo>
                <a:cubicBezTo>
                  <a:pt x="6344719" y="1718980"/>
                  <a:pt x="6325705" y="1730837"/>
                  <a:pt x="6307873" y="1743777"/>
                </a:cubicBezTo>
                <a:cubicBezTo>
                  <a:pt x="6333226" y="1744277"/>
                  <a:pt x="6359001" y="1747618"/>
                  <a:pt x="6383340" y="1748870"/>
                </a:cubicBezTo>
                <a:cubicBezTo>
                  <a:pt x="6434974" y="1751457"/>
                  <a:pt x="6497934" y="1744862"/>
                  <a:pt x="6544329" y="1769407"/>
                </a:cubicBezTo>
                <a:cubicBezTo>
                  <a:pt x="6556919" y="1776169"/>
                  <a:pt x="6550837" y="1792450"/>
                  <a:pt x="6539849" y="1796374"/>
                </a:cubicBezTo>
                <a:cubicBezTo>
                  <a:pt x="6496750" y="1811901"/>
                  <a:pt x="6446553" y="1798293"/>
                  <a:pt x="6401848" y="1793785"/>
                </a:cubicBezTo>
                <a:cubicBezTo>
                  <a:pt x="6359254" y="1789445"/>
                  <a:pt x="6309058" y="1790279"/>
                  <a:pt x="6266973" y="1776337"/>
                </a:cubicBezTo>
                <a:cubicBezTo>
                  <a:pt x="6253704" y="1788192"/>
                  <a:pt x="6240691" y="1800131"/>
                  <a:pt x="6229027" y="1813238"/>
                </a:cubicBezTo>
                <a:cubicBezTo>
                  <a:pt x="6257507" y="1809814"/>
                  <a:pt x="6289030" y="1812403"/>
                  <a:pt x="6313114" y="1812237"/>
                </a:cubicBezTo>
                <a:cubicBezTo>
                  <a:pt x="6356467" y="1811902"/>
                  <a:pt x="6403030" y="1813239"/>
                  <a:pt x="6444102" y="1827348"/>
                </a:cubicBezTo>
                <a:cubicBezTo>
                  <a:pt x="6456945" y="1831689"/>
                  <a:pt x="6452298" y="1848220"/>
                  <a:pt x="6441313" y="1851141"/>
                </a:cubicBezTo>
                <a:cubicBezTo>
                  <a:pt x="6388665" y="1865084"/>
                  <a:pt x="6330439" y="1861577"/>
                  <a:pt x="6276184" y="1862161"/>
                </a:cubicBezTo>
                <a:cubicBezTo>
                  <a:pt x="6248634" y="1862411"/>
                  <a:pt x="6219477" y="1867506"/>
                  <a:pt x="6194380" y="1858739"/>
                </a:cubicBezTo>
                <a:cubicBezTo>
                  <a:pt x="6190155" y="1865000"/>
                  <a:pt x="6185084" y="1870594"/>
                  <a:pt x="6181196" y="1877106"/>
                </a:cubicBezTo>
                <a:cubicBezTo>
                  <a:pt x="6208830" y="1873515"/>
                  <a:pt x="6237226" y="1873515"/>
                  <a:pt x="6264776" y="1874769"/>
                </a:cubicBezTo>
                <a:cubicBezTo>
                  <a:pt x="6302213" y="1876438"/>
                  <a:pt x="6347086" y="1878192"/>
                  <a:pt x="6379285" y="1898562"/>
                </a:cubicBezTo>
                <a:cubicBezTo>
                  <a:pt x="6388326" y="1904239"/>
                  <a:pt x="6386637" y="1920270"/>
                  <a:pt x="6375226" y="1922021"/>
                </a:cubicBezTo>
                <a:cubicBezTo>
                  <a:pt x="6342691" y="1927114"/>
                  <a:pt x="6309649" y="1917930"/>
                  <a:pt x="6277030" y="1915426"/>
                </a:cubicBezTo>
                <a:cubicBezTo>
                  <a:pt x="6238832" y="1912422"/>
                  <a:pt x="6200802" y="1913590"/>
                  <a:pt x="6162689" y="1912003"/>
                </a:cubicBezTo>
                <a:cubicBezTo>
                  <a:pt x="6157449" y="1923191"/>
                  <a:pt x="6152716" y="1934712"/>
                  <a:pt x="6148491" y="1946650"/>
                </a:cubicBezTo>
                <a:cubicBezTo>
                  <a:pt x="6168183" y="1941391"/>
                  <a:pt x="6190831" y="1940973"/>
                  <a:pt x="6208578" y="1940389"/>
                </a:cubicBezTo>
                <a:cubicBezTo>
                  <a:pt x="6241873" y="1939304"/>
                  <a:pt x="6274407" y="1942978"/>
                  <a:pt x="6305424" y="1955082"/>
                </a:cubicBezTo>
                <a:cubicBezTo>
                  <a:pt x="6313115" y="1958088"/>
                  <a:pt x="6309733" y="1970527"/>
                  <a:pt x="6301874" y="1970361"/>
                </a:cubicBezTo>
                <a:cubicBezTo>
                  <a:pt x="6269845" y="1969609"/>
                  <a:pt x="6237900" y="1966854"/>
                  <a:pt x="6205874" y="1968440"/>
                </a:cubicBezTo>
                <a:cubicBezTo>
                  <a:pt x="6184239" y="1969525"/>
                  <a:pt x="6160660" y="1977206"/>
                  <a:pt x="6138689" y="1976956"/>
                </a:cubicBezTo>
                <a:cubicBezTo>
                  <a:pt x="6131084" y="2005091"/>
                  <a:pt x="6126183" y="2034979"/>
                  <a:pt x="6124407" y="2066788"/>
                </a:cubicBezTo>
                <a:cubicBezTo>
                  <a:pt x="6231985" y="2045499"/>
                  <a:pt x="6344973" y="2037819"/>
                  <a:pt x="6458637" y="2038070"/>
                </a:cubicBezTo>
                <a:cubicBezTo>
                  <a:pt x="6475032" y="2000335"/>
                  <a:pt x="6503934" y="1965852"/>
                  <a:pt x="6529793" y="1934629"/>
                </a:cubicBezTo>
                <a:cubicBezTo>
                  <a:pt x="6557173" y="1901568"/>
                  <a:pt x="6582696" y="1866585"/>
                  <a:pt x="6623852" y="1850474"/>
                </a:cubicBezTo>
                <a:cubicBezTo>
                  <a:pt x="6629259" y="1848387"/>
                  <a:pt x="6635598" y="1854731"/>
                  <a:pt x="6633739" y="1860074"/>
                </a:cubicBezTo>
                <a:cubicBezTo>
                  <a:pt x="6627485" y="1877774"/>
                  <a:pt x="6617343" y="1893469"/>
                  <a:pt x="6605851" y="1908330"/>
                </a:cubicBezTo>
                <a:cubicBezTo>
                  <a:pt x="6614132" y="1906243"/>
                  <a:pt x="6621654" y="1905073"/>
                  <a:pt x="6623512" y="1904907"/>
                </a:cubicBezTo>
                <a:cubicBezTo>
                  <a:pt x="6652161" y="1901734"/>
                  <a:pt x="6686471" y="1903572"/>
                  <a:pt x="6706415" y="1926447"/>
                </a:cubicBezTo>
                <a:cubicBezTo>
                  <a:pt x="6711402" y="1932208"/>
                  <a:pt x="6707936" y="1942560"/>
                  <a:pt x="6700837" y="1944814"/>
                </a:cubicBezTo>
                <a:cubicBezTo>
                  <a:pt x="6678697" y="1951993"/>
                  <a:pt x="6656641" y="1946735"/>
                  <a:pt x="6634076" y="1944564"/>
                </a:cubicBezTo>
                <a:cubicBezTo>
                  <a:pt x="6619202" y="1943060"/>
                  <a:pt x="6596554" y="1944648"/>
                  <a:pt x="6584892" y="1933627"/>
                </a:cubicBezTo>
                <a:cubicBezTo>
                  <a:pt x="6576105" y="1943478"/>
                  <a:pt x="6567230" y="1953164"/>
                  <a:pt x="6558695" y="1962931"/>
                </a:cubicBezTo>
                <a:cubicBezTo>
                  <a:pt x="6579315" y="1958841"/>
                  <a:pt x="6600863" y="1957588"/>
                  <a:pt x="6621062" y="1956084"/>
                </a:cubicBezTo>
                <a:cubicBezTo>
                  <a:pt x="6653175" y="1953664"/>
                  <a:pt x="6682415" y="1953163"/>
                  <a:pt x="6713007" y="1963848"/>
                </a:cubicBezTo>
                <a:cubicBezTo>
                  <a:pt x="6724162" y="1967773"/>
                  <a:pt x="6723148" y="1981883"/>
                  <a:pt x="6712584" y="1985639"/>
                </a:cubicBezTo>
                <a:cubicBezTo>
                  <a:pt x="6681571" y="1996576"/>
                  <a:pt x="6650808" y="1996491"/>
                  <a:pt x="6618274" y="1998162"/>
                </a:cubicBezTo>
                <a:cubicBezTo>
                  <a:pt x="6596806" y="1999248"/>
                  <a:pt x="6574836" y="2002004"/>
                  <a:pt x="6553200" y="2001335"/>
                </a:cubicBezTo>
                <a:cubicBezTo>
                  <a:pt x="6556244" y="2002504"/>
                  <a:pt x="6559287" y="2003255"/>
                  <a:pt x="6562159" y="2005009"/>
                </a:cubicBezTo>
                <a:cubicBezTo>
                  <a:pt x="6567737" y="2008431"/>
                  <a:pt x="6567653" y="2018282"/>
                  <a:pt x="6562160" y="2021789"/>
                </a:cubicBezTo>
                <a:cubicBezTo>
                  <a:pt x="6545512" y="2032476"/>
                  <a:pt x="6525230" y="2031975"/>
                  <a:pt x="6506469" y="2026882"/>
                </a:cubicBezTo>
                <a:cubicBezTo>
                  <a:pt x="6503173" y="2030722"/>
                  <a:pt x="6500301" y="2034813"/>
                  <a:pt x="6496919" y="2038487"/>
                </a:cubicBezTo>
                <a:cubicBezTo>
                  <a:pt x="6599766" y="2040323"/>
                  <a:pt x="6702527" y="2048338"/>
                  <a:pt x="6802247" y="2058690"/>
                </a:cubicBezTo>
                <a:cubicBezTo>
                  <a:pt x="6809092" y="2048339"/>
                  <a:pt x="6815262" y="2037569"/>
                  <a:pt x="6821261" y="2026799"/>
                </a:cubicBezTo>
                <a:cubicBezTo>
                  <a:pt x="6820500" y="2022791"/>
                  <a:pt x="6821685" y="2018532"/>
                  <a:pt x="6826332" y="2016195"/>
                </a:cubicBezTo>
                <a:cubicBezTo>
                  <a:pt x="6826671" y="2016029"/>
                  <a:pt x="6827007" y="2016029"/>
                  <a:pt x="6827262" y="2015861"/>
                </a:cubicBezTo>
                <a:cubicBezTo>
                  <a:pt x="6845431" y="1981632"/>
                  <a:pt x="6861405" y="1946233"/>
                  <a:pt x="6881854" y="1913172"/>
                </a:cubicBezTo>
                <a:cubicBezTo>
                  <a:pt x="6907713" y="1871345"/>
                  <a:pt x="6937798" y="1813990"/>
                  <a:pt x="6988166" y="1798794"/>
                </a:cubicBezTo>
                <a:cubicBezTo>
                  <a:pt x="6994673" y="1796875"/>
                  <a:pt x="7001942" y="1804138"/>
                  <a:pt x="7000843" y="1810400"/>
                </a:cubicBezTo>
                <a:cubicBezTo>
                  <a:pt x="6997968" y="1827681"/>
                  <a:pt x="6989771" y="1844212"/>
                  <a:pt x="6979884" y="1860324"/>
                </a:cubicBezTo>
                <a:cubicBezTo>
                  <a:pt x="6988420" y="1860825"/>
                  <a:pt x="6996952" y="1861578"/>
                  <a:pt x="7005405" y="1862496"/>
                </a:cubicBezTo>
                <a:cubicBezTo>
                  <a:pt x="7027039" y="1864916"/>
                  <a:pt x="7049180" y="1866170"/>
                  <a:pt x="7065153" y="1882115"/>
                </a:cubicBezTo>
                <a:cubicBezTo>
                  <a:pt x="7071239" y="1888125"/>
                  <a:pt x="7069548" y="1898478"/>
                  <a:pt x="7062195" y="1902654"/>
                </a:cubicBezTo>
                <a:cubicBezTo>
                  <a:pt x="7043095" y="1913423"/>
                  <a:pt x="7021883" y="1909249"/>
                  <a:pt x="7001095" y="1905742"/>
                </a:cubicBezTo>
                <a:cubicBezTo>
                  <a:pt x="6985715" y="1903236"/>
                  <a:pt x="6970166" y="1900315"/>
                  <a:pt x="6955123" y="1896057"/>
                </a:cubicBezTo>
                <a:cubicBezTo>
                  <a:pt x="6946926" y="1906661"/>
                  <a:pt x="6938560" y="1917095"/>
                  <a:pt x="6930532" y="1927364"/>
                </a:cubicBezTo>
                <a:cubicBezTo>
                  <a:pt x="6947685" y="1926196"/>
                  <a:pt x="6965012" y="1926362"/>
                  <a:pt x="6981827" y="1926363"/>
                </a:cubicBezTo>
                <a:cubicBezTo>
                  <a:pt x="7006758" y="1926363"/>
                  <a:pt x="7031264" y="1925862"/>
                  <a:pt x="7052984" y="1939136"/>
                </a:cubicBezTo>
                <a:cubicBezTo>
                  <a:pt x="7061095" y="1944147"/>
                  <a:pt x="7063210" y="1957169"/>
                  <a:pt x="7053745" y="1962345"/>
                </a:cubicBezTo>
                <a:cubicBezTo>
                  <a:pt x="7031688" y="1974368"/>
                  <a:pt x="7009040" y="1973450"/>
                  <a:pt x="6984362" y="1972281"/>
                </a:cubicBezTo>
                <a:cubicBezTo>
                  <a:pt x="6958589" y="1971028"/>
                  <a:pt x="6930784" y="1970193"/>
                  <a:pt x="6905348" y="1963598"/>
                </a:cubicBezTo>
                <a:cubicBezTo>
                  <a:pt x="6898925" y="1974535"/>
                  <a:pt x="6892587" y="1987309"/>
                  <a:pt x="6886080" y="2000499"/>
                </a:cubicBezTo>
                <a:cubicBezTo>
                  <a:pt x="6911348" y="1997828"/>
                  <a:pt x="6937375" y="1998245"/>
                  <a:pt x="6961968" y="1998329"/>
                </a:cubicBezTo>
                <a:cubicBezTo>
                  <a:pt x="7007941" y="1998495"/>
                  <a:pt x="7064393" y="1992818"/>
                  <a:pt x="7103774" y="2018117"/>
                </a:cubicBezTo>
                <a:cubicBezTo>
                  <a:pt x="7112731" y="2023876"/>
                  <a:pt x="7110281" y="2038737"/>
                  <a:pt x="7100648" y="2042327"/>
                </a:cubicBezTo>
                <a:cubicBezTo>
                  <a:pt x="7059407" y="2057688"/>
                  <a:pt x="7009463" y="2044581"/>
                  <a:pt x="6965939" y="2043496"/>
                </a:cubicBezTo>
                <a:cubicBezTo>
                  <a:pt x="6932137" y="2042660"/>
                  <a:pt x="6895797" y="2047169"/>
                  <a:pt x="6861488" y="2043662"/>
                </a:cubicBezTo>
                <a:cubicBezTo>
                  <a:pt x="6856586" y="2050842"/>
                  <a:pt x="6851516" y="2057856"/>
                  <a:pt x="6845769" y="2063700"/>
                </a:cubicBezTo>
                <a:cubicBezTo>
                  <a:pt x="6921995" y="2072132"/>
                  <a:pt x="6996532" y="2081399"/>
                  <a:pt x="7066589" y="2090249"/>
                </a:cubicBezTo>
                <a:cubicBezTo>
                  <a:pt x="7081464" y="2092168"/>
                  <a:pt x="7096252" y="2094089"/>
                  <a:pt x="7111125" y="2096010"/>
                </a:cubicBezTo>
                <a:cubicBezTo>
                  <a:pt x="7159888" y="2038654"/>
                  <a:pt x="7186676" y="1965101"/>
                  <a:pt x="7241606" y="1910083"/>
                </a:cubicBezTo>
                <a:cubicBezTo>
                  <a:pt x="7302030" y="1849472"/>
                  <a:pt x="7392453" y="1783016"/>
                  <a:pt x="7481355" y="1782515"/>
                </a:cubicBezTo>
                <a:cubicBezTo>
                  <a:pt x="7494371" y="1782432"/>
                  <a:pt x="7502736" y="1799380"/>
                  <a:pt x="7490483" y="1807477"/>
                </a:cubicBezTo>
                <a:cubicBezTo>
                  <a:pt x="7391102" y="1873014"/>
                  <a:pt x="7293493" y="1904907"/>
                  <a:pt x="7219382" y="2006845"/>
                </a:cubicBezTo>
                <a:cubicBezTo>
                  <a:pt x="7197662" y="2036817"/>
                  <a:pt x="7181859" y="2074469"/>
                  <a:pt x="7157942" y="2102103"/>
                </a:cubicBezTo>
                <a:cubicBezTo>
                  <a:pt x="7165379" y="2103107"/>
                  <a:pt x="7172732" y="2104023"/>
                  <a:pt x="7180168" y="2105026"/>
                </a:cubicBezTo>
                <a:cubicBezTo>
                  <a:pt x="7218028" y="2025212"/>
                  <a:pt x="7337185" y="1939638"/>
                  <a:pt x="7417213" y="1932626"/>
                </a:cubicBezTo>
                <a:cubicBezTo>
                  <a:pt x="7427018" y="1931789"/>
                  <a:pt x="7435975" y="1944647"/>
                  <a:pt x="7427947" y="1952411"/>
                </a:cubicBezTo>
                <a:cubicBezTo>
                  <a:pt x="7390087" y="1989228"/>
                  <a:pt x="7340227" y="2011771"/>
                  <a:pt x="7299071" y="2044999"/>
                </a:cubicBezTo>
                <a:cubicBezTo>
                  <a:pt x="7274394" y="2064953"/>
                  <a:pt x="7253269" y="2089748"/>
                  <a:pt x="7230030" y="2111621"/>
                </a:cubicBezTo>
                <a:cubicBezTo>
                  <a:pt x="7245323" y="2113626"/>
                  <a:pt x="7260536" y="2115545"/>
                  <a:pt x="7275832" y="2117548"/>
                </a:cubicBezTo>
                <a:cubicBezTo>
                  <a:pt x="7299918" y="2082067"/>
                  <a:pt x="7339551" y="2054933"/>
                  <a:pt x="7374455" y="2031974"/>
                </a:cubicBezTo>
                <a:cubicBezTo>
                  <a:pt x="7419497" y="2002421"/>
                  <a:pt x="7463270" y="1980796"/>
                  <a:pt x="7516004" y="1969610"/>
                </a:cubicBezTo>
                <a:cubicBezTo>
                  <a:pt x="7528342" y="1967022"/>
                  <a:pt x="7533920" y="1984971"/>
                  <a:pt x="7524455" y="1991483"/>
                </a:cubicBezTo>
                <a:cubicBezTo>
                  <a:pt x="7484819" y="2018867"/>
                  <a:pt x="7442989" y="2041909"/>
                  <a:pt x="7402933" y="2068458"/>
                </a:cubicBezTo>
                <a:cubicBezTo>
                  <a:pt x="7378171" y="2084906"/>
                  <a:pt x="7355016" y="2105443"/>
                  <a:pt x="7330594" y="2123476"/>
                </a:cubicBezTo>
                <a:cubicBezTo>
                  <a:pt x="7343271" y="2124395"/>
                  <a:pt x="7356198" y="2125898"/>
                  <a:pt x="7368032" y="2129320"/>
                </a:cubicBezTo>
                <a:cubicBezTo>
                  <a:pt x="7379692" y="2130741"/>
                  <a:pt x="7391438" y="2132243"/>
                  <a:pt x="7403101" y="2133663"/>
                </a:cubicBezTo>
                <a:cubicBezTo>
                  <a:pt x="7428539" y="2077893"/>
                  <a:pt x="7495890" y="2028887"/>
                  <a:pt x="7545328" y="1997911"/>
                </a:cubicBezTo>
                <a:cubicBezTo>
                  <a:pt x="7610314" y="1957255"/>
                  <a:pt x="7684431" y="1919934"/>
                  <a:pt x="7760572" y="1903738"/>
                </a:cubicBezTo>
                <a:cubicBezTo>
                  <a:pt x="7611920" y="1806475"/>
                  <a:pt x="7464201" y="1705205"/>
                  <a:pt x="7295015" y="1646264"/>
                </a:cubicBezTo>
                <a:cubicBezTo>
                  <a:pt x="7121436" y="1585820"/>
                  <a:pt x="6849151" y="1566032"/>
                  <a:pt x="6611343" y="1618128"/>
                </a:cubicBezTo>
                <a:cubicBezTo>
                  <a:pt x="6621146" y="1618128"/>
                  <a:pt x="6630951" y="1618045"/>
                  <a:pt x="6640753" y="1617961"/>
                </a:cubicBezTo>
                <a:cubicBezTo>
                  <a:pt x="6672443" y="1617543"/>
                  <a:pt x="6708274" y="1610448"/>
                  <a:pt x="6730923" y="1635494"/>
                </a:cubicBezTo>
                <a:cubicBezTo>
                  <a:pt x="6732275" y="1636913"/>
                  <a:pt x="6732867" y="1639251"/>
                  <a:pt x="6732867" y="1641588"/>
                </a:cubicBezTo>
                <a:cubicBezTo>
                  <a:pt x="6734558" y="1634408"/>
                  <a:pt x="6740388" y="1627897"/>
                  <a:pt x="6749937" y="1628480"/>
                </a:cubicBezTo>
                <a:cubicBezTo>
                  <a:pt x="6766162" y="1629399"/>
                  <a:pt x="6782473" y="1630400"/>
                  <a:pt x="6798699" y="1631319"/>
                </a:cubicBezTo>
                <a:cubicBezTo>
                  <a:pt x="6813064" y="1632155"/>
                  <a:pt x="6826079" y="1631069"/>
                  <a:pt x="6836981" y="1641255"/>
                </a:cubicBezTo>
                <a:cubicBezTo>
                  <a:pt x="6841798" y="1645679"/>
                  <a:pt x="6843148" y="1653612"/>
                  <a:pt x="6837066" y="1658035"/>
                </a:cubicBezTo>
                <a:cubicBezTo>
                  <a:pt x="6824050" y="1667302"/>
                  <a:pt x="6811713" y="1664882"/>
                  <a:pt x="6796164" y="1663712"/>
                </a:cubicBezTo>
                <a:cubicBezTo>
                  <a:pt x="6779345" y="1662461"/>
                  <a:pt x="6762612" y="1661293"/>
                  <a:pt x="6745797" y="1660039"/>
                </a:cubicBezTo>
                <a:cubicBezTo>
                  <a:pt x="6735570" y="1659288"/>
                  <a:pt x="6731430" y="1651273"/>
                  <a:pt x="6732359" y="1643508"/>
                </a:cubicBezTo>
                <a:cubicBezTo>
                  <a:pt x="6732106" y="1645178"/>
                  <a:pt x="6731767" y="1647015"/>
                  <a:pt x="6730668" y="1648101"/>
                </a:cubicBezTo>
                <a:cubicBezTo>
                  <a:pt x="6705823" y="1671727"/>
                  <a:pt x="6670332" y="1661792"/>
                  <a:pt x="6638302" y="1658954"/>
                </a:cubicBezTo>
                <a:cubicBezTo>
                  <a:pt x="6596386" y="1655196"/>
                  <a:pt x="6553878" y="1653025"/>
                  <a:pt x="6512553" y="1644677"/>
                </a:cubicBezTo>
                <a:cubicBezTo>
                  <a:pt x="6489819" y="1652026"/>
                  <a:pt x="6467425" y="1659789"/>
                  <a:pt x="6445962" y="1668722"/>
                </a:cubicBezTo>
                <a:close/>
                <a:moveTo>
                  <a:pt x="6148999" y="1777505"/>
                </a:moveTo>
                <a:cubicBezTo>
                  <a:pt x="6144181" y="1785103"/>
                  <a:pt x="6139449" y="1792867"/>
                  <a:pt x="6134548" y="1800466"/>
                </a:cubicBezTo>
                <a:cubicBezTo>
                  <a:pt x="6149843" y="1795372"/>
                  <a:pt x="6165138" y="1792366"/>
                  <a:pt x="6179758" y="1791615"/>
                </a:cubicBezTo>
                <a:cubicBezTo>
                  <a:pt x="6192436" y="1777840"/>
                  <a:pt x="6206043" y="1764648"/>
                  <a:pt x="6220492" y="1752042"/>
                </a:cubicBezTo>
                <a:cubicBezTo>
                  <a:pt x="6214408" y="1754379"/>
                  <a:pt x="6208240" y="1756716"/>
                  <a:pt x="6202239" y="1759055"/>
                </a:cubicBezTo>
                <a:cubicBezTo>
                  <a:pt x="6184494" y="1766068"/>
                  <a:pt x="6167000" y="1772246"/>
                  <a:pt x="6148999" y="1777505"/>
                </a:cubicBezTo>
                <a:close/>
                <a:moveTo>
                  <a:pt x="3226107" y="2869603"/>
                </a:moveTo>
                <a:cubicBezTo>
                  <a:pt x="3234109" y="2866523"/>
                  <a:pt x="3245867" y="2872002"/>
                  <a:pt x="3245549" y="2881707"/>
                </a:cubicBezTo>
                <a:cubicBezTo>
                  <a:pt x="3244789" y="2899907"/>
                  <a:pt x="3241408" y="2919109"/>
                  <a:pt x="3231605" y="2934722"/>
                </a:cubicBezTo>
                <a:cubicBezTo>
                  <a:pt x="3226704" y="2942403"/>
                  <a:pt x="3212337" y="2941316"/>
                  <a:pt x="3210815" y="2931466"/>
                </a:cubicBezTo>
                <a:cubicBezTo>
                  <a:pt x="3207858" y="2912514"/>
                  <a:pt x="3212844" y="2893311"/>
                  <a:pt x="3219943" y="2875697"/>
                </a:cubicBezTo>
                <a:cubicBezTo>
                  <a:pt x="3221190" y="2872608"/>
                  <a:pt x="3223440" y="2870630"/>
                  <a:pt x="3226107" y="2869603"/>
                </a:cubicBezTo>
                <a:close/>
                <a:moveTo>
                  <a:pt x="1618764" y="3461110"/>
                </a:moveTo>
                <a:cubicBezTo>
                  <a:pt x="1737499" y="3836384"/>
                  <a:pt x="1878712" y="4200639"/>
                  <a:pt x="2060321" y="4549615"/>
                </a:cubicBezTo>
                <a:cubicBezTo>
                  <a:pt x="2062011" y="4544021"/>
                  <a:pt x="2064630" y="4538596"/>
                  <a:pt x="2066743" y="4533001"/>
                </a:cubicBezTo>
                <a:cubicBezTo>
                  <a:pt x="2048489" y="4495182"/>
                  <a:pt x="2053137" y="4457029"/>
                  <a:pt x="2045108" y="4415368"/>
                </a:cubicBezTo>
                <a:cubicBezTo>
                  <a:pt x="2034039" y="4358012"/>
                  <a:pt x="1992882" y="4314266"/>
                  <a:pt x="1975390" y="4259831"/>
                </a:cubicBezTo>
                <a:cubicBezTo>
                  <a:pt x="1970741" y="4245220"/>
                  <a:pt x="1988657" y="4231447"/>
                  <a:pt x="1999728" y="4244887"/>
                </a:cubicBezTo>
                <a:cubicBezTo>
                  <a:pt x="2033362" y="4285795"/>
                  <a:pt x="2041307" y="4339729"/>
                  <a:pt x="2060151" y="4388151"/>
                </a:cubicBezTo>
                <a:cubicBezTo>
                  <a:pt x="2071308" y="4416620"/>
                  <a:pt x="2085504" y="4444421"/>
                  <a:pt x="2093111" y="4473057"/>
                </a:cubicBezTo>
                <a:cubicBezTo>
                  <a:pt x="2093195" y="4472724"/>
                  <a:pt x="2093279" y="4472473"/>
                  <a:pt x="2093448" y="4472223"/>
                </a:cubicBezTo>
                <a:cubicBezTo>
                  <a:pt x="2086940" y="4438912"/>
                  <a:pt x="2079842" y="4405767"/>
                  <a:pt x="2079842" y="4372039"/>
                </a:cubicBezTo>
                <a:cubicBezTo>
                  <a:pt x="2079843" y="4334636"/>
                  <a:pt x="2054997" y="4314182"/>
                  <a:pt x="2046546" y="4280035"/>
                </a:cubicBezTo>
                <a:cubicBezTo>
                  <a:pt x="2044687" y="4272522"/>
                  <a:pt x="2053390" y="4264673"/>
                  <a:pt x="2060151" y="4270768"/>
                </a:cubicBezTo>
                <a:cubicBezTo>
                  <a:pt x="2087616" y="4295648"/>
                  <a:pt x="2092602" y="4334719"/>
                  <a:pt x="2111109" y="4366195"/>
                </a:cubicBezTo>
                <a:cubicBezTo>
                  <a:pt x="2117955" y="4377967"/>
                  <a:pt x="2121336" y="4390906"/>
                  <a:pt x="2123365" y="4404098"/>
                </a:cubicBezTo>
                <a:cubicBezTo>
                  <a:pt x="2126743" y="4395165"/>
                  <a:pt x="2130632" y="4386482"/>
                  <a:pt x="2133083" y="4377298"/>
                </a:cubicBezTo>
                <a:cubicBezTo>
                  <a:pt x="2133419" y="4376129"/>
                  <a:pt x="2133505" y="4374961"/>
                  <a:pt x="2133844" y="4373708"/>
                </a:cubicBezTo>
                <a:cubicBezTo>
                  <a:pt x="2131307" y="4372122"/>
                  <a:pt x="2129025" y="4369868"/>
                  <a:pt x="2128434" y="4366695"/>
                </a:cubicBezTo>
                <a:cubicBezTo>
                  <a:pt x="2124800" y="4348077"/>
                  <a:pt x="2120490" y="4328624"/>
                  <a:pt x="2115420" y="4310341"/>
                </a:cubicBezTo>
                <a:cubicBezTo>
                  <a:pt x="2111025" y="4294563"/>
                  <a:pt x="2101730" y="4279200"/>
                  <a:pt x="2106377" y="4262587"/>
                </a:cubicBezTo>
                <a:cubicBezTo>
                  <a:pt x="2108659" y="4254573"/>
                  <a:pt x="2115250" y="4250063"/>
                  <a:pt x="2123618" y="4252986"/>
                </a:cubicBezTo>
                <a:cubicBezTo>
                  <a:pt x="2134350" y="4256742"/>
                  <a:pt x="2141449" y="4264841"/>
                  <a:pt x="2146267" y="4274441"/>
                </a:cubicBezTo>
                <a:cubicBezTo>
                  <a:pt x="2146266" y="4217753"/>
                  <a:pt x="2136039" y="4162568"/>
                  <a:pt x="2128941" y="4102124"/>
                </a:cubicBezTo>
                <a:cubicBezTo>
                  <a:pt x="2127504" y="4090019"/>
                  <a:pt x="2144575" y="4085678"/>
                  <a:pt x="2150828" y="4095027"/>
                </a:cubicBezTo>
                <a:cubicBezTo>
                  <a:pt x="2197732" y="4164489"/>
                  <a:pt x="2202294" y="4259164"/>
                  <a:pt x="2187759" y="4339479"/>
                </a:cubicBezTo>
                <a:cubicBezTo>
                  <a:pt x="2171196" y="4431564"/>
                  <a:pt x="2114236" y="4506536"/>
                  <a:pt x="2084153" y="4594032"/>
                </a:cubicBezTo>
                <a:cubicBezTo>
                  <a:pt x="2105109" y="4633354"/>
                  <a:pt x="2126068" y="4672591"/>
                  <a:pt x="2148042" y="4711414"/>
                </a:cubicBezTo>
                <a:cubicBezTo>
                  <a:pt x="2154125" y="4715255"/>
                  <a:pt x="2157843" y="4722686"/>
                  <a:pt x="2159195" y="4729197"/>
                </a:cubicBezTo>
                <a:cubicBezTo>
                  <a:pt x="2159448" y="4730532"/>
                  <a:pt x="2159702" y="4731785"/>
                  <a:pt x="2159956" y="4733037"/>
                </a:cubicBezTo>
                <a:cubicBezTo>
                  <a:pt x="2159956" y="4733037"/>
                  <a:pt x="2159955" y="4733205"/>
                  <a:pt x="2159955" y="4733205"/>
                </a:cubicBezTo>
                <a:cubicBezTo>
                  <a:pt x="2179139" y="4766851"/>
                  <a:pt x="2199083" y="4800245"/>
                  <a:pt x="2219365" y="4833389"/>
                </a:cubicBezTo>
                <a:cubicBezTo>
                  <a:pt x="2221054" y="4834391"/>
                  <a:pt x="2222745" y="4835226"/>
                  <a:pt x="2224434" y="4836144"/>
                </a:cubicBezTo>
                <a:cubicBezTo>
                  <a:pt x="2224774" y="4836228"/>
                  <a:pt x="2224942" y="4836478"/>
                  <a:pt x="2225281" y="4836561"/>
                </a:cubicBezTo>
                <a:cubicBezTo>
                  <a:pt x="2226716" y="4837313"/>
                  <a:pt x="2228154" y="4838064"/>
                  <a:pt x="2229506" y="4838816"/>
                </a:cubicBezTo>
                <a:cubicBezTo>
                  <a:pt x="2229422" y="4838983"/>
                  <a:pt x="2229253" y="4839066"/>
                  <a:pt x="2229083" y="4839149"/>
                </a:cubicBezTo>
                <a:cubicBezTo>
                  <a:pt x="2237365" y="4844660"/>
                  <a:pt x="2240661" y="4854761"/>
                  <a:pt x="2238886" y="4864446"/>
                </a:cubicBezTo>
                <a:cubicBezTo>
                  <a:pt x="2284098" y="4937163"/>
                  <a:pt x="2331169" y="5009130"/>
                  <a:pt x="2378072" y="5081178"/>
                </a:cubicBezTo>
                <a:cubicBezTo>
                  <a:pt x="2361845" y="5050121"/>
                  <a:pt x="2348747" y="5016644"/>
                  <a:pt x="2337086" y="4985502"/>
                </a:cubicBezTo>
                <a:cubicBezTo>
                  <a:pt x="2315367" y="4927645"/>
                  <a:pt x="2287985" y="4873546"/>
                  <a:pt x="2263225" y="4816942"/>
                </a:cubicBezTo>
                <a:cubicBezTo>
                  <a:pt x="2259929" y="4809428"/>
                  <a:pt x="2269816" y="4801497"/>
                  <a:pt x="2275732" y="4808342"/>
                </a:cubicBezTo>
                <a:cubicBezTo>
                  <a:pt x="2313676" y="4852006"/>
                  <a:pt x="2344016" y="4905439"/>
                  <a:pt x="2375282" y="4953610"/>
                </a:cubicBezTo>
                <a:cubicBezTo>
                  <a:pt x="2380100" y="4960958"/>
                  <a:pt x="2384495" y="4969723"/>
                  <a:pt x="2388973" y="4978072"/>
                </a:cubicBezTo>
                <a:cubicBezTo>
                  <a:pt x="2383312" y="4957200"/>
                  <a:pt x="2378326" y="4936161"/>
                  <a:pt x="2371648" y="4915540"/>
                </a:cubicBezTo>
                <a:cubicBezTo>
                  <a:pt x="2356439" y="4868871"/>
                  <a:pt x="2341902" y="4825625"/>
                  <a:pt x="2331085" y="4777703"/>
                </a:cubicBezTo>
                <a:cubicBezTo>
                  <a:pt x="2328972" y="4768436"/>
                  <a:pt x="2341817" y="4766099"/>
                  <a:pt x="2346804" y="4771776"/>
                </a:cubicBezTo>
                <a:cubicBezTo>
                  <a:pt x="2394297" y="4825625"/>
                  <a:pt x="2430044" y="4903936"/>
                  <a:pt x="2433593" y="4979408"/>
                </a:cubicBezTo>
                <a:cubicBezTo>
                  <a:pt x="2435200" y="4974649"/>
                  <a:pt x="2436805" y="4969974"/>
                  <a:pt x="2438326" y="4965215"/>
                </a:cubicBezTo>
                <a:cubicBezTo>
                  <a:pt x="2424045" y="4914538"/>
                  <a:pt x="2418128" y="4862109"/>
                  <a:pt x="2404944" y="4810930"/>
                </a:cubicBezTo>
                <a:cubicBezTo>
                  <a:pt x="2394043" y="4768436"/>
                  <a:pt x="2379086" y="4731534"/>
                  <a:pt x="2377480" y="4687453"/>
                </a:cubicBezTo>
                <a:cubicBezTo>
                  <a:pt x="2377141" y="4679355"/>
                  <a:pt x="2388635" y="4674428"/>
                  <a:pt x="2394129" y="4680773"/>
                </a:cubicBezTo>
                <a:cubicBezTo>
                  <a:pt x="2435199" y="4728612"/>
                  <a:pt x="2458946" y="4806756"/>
                  <a:pt x="2465031" y="4880309"/>
                </a:cubicBezTo>
                <a:cubicBezTo>
                  <a:pt x="2468834" y="4866867"/>
                  <a:pt x="2471538" y="4853258"/>
                  <a:pt x="2474580" y="4839650"/>
                </a:cubicBezTo>
                <a:cubicBezTo>
                  <a:pt x="2465453" y="4797907"/>
                  <a:pt x="2459115" y="4755662"/>
                  <a:pt x="2447453" y="4714419"/>
                </a:cubicBezTo>
                <a:cubicBezTo>
                  <a:pt x="2436213" y="4674846"/>
                  <a:pt x="2416100" y="4637110"/>
                  <a:pt x="2415763" y="4595700"/>
                </a:cubicBezTo>
                <a:cubicBezTo>
                  <a:pt x="2415679" y="4585683"/>
                  <a:pt x="2429200" y="4582677"/>
                  <a:pt x="2435199" y="4589272"/>
                </a:cubicBezTo>
                <a:cubicBezTo>
                  <a:pt x="2465960" y="4623168"/>
                  <a:pt x="2482186" y="4680858"/>
                  <a:pt x="2489623" y="4737962"/>
                </a:cubicBezTo>
                <a:cubicBezTo>
                  <a:pt x="2491059" y="4719429"/>
                  <a:pt x="2491481" y="4700811"/>
                  <a:pt x="2491567" y="4682194"/>
                </a:cubicBezTo>
                <a:cubicBezTo>
                  <a:pt x="2478299" y="4646377"/>
                  <a:pt x="2469510" y="4609476"/>
                  <a:pt x="2458354" y="4572908"/>
                </a:cubicBezTo>
                <a:cubicBezTo>
                  <a:pt x="2447115" y="4535841"/>
                  <a:pt x="2425649" y="4497018"/>
                  <a:pt x="2426664" y="4458114"/>
                </a:cubicBezTo>
                <a:cubicBezTo>
                  <a:pt x="2426917" y="4449013"/>
                  <a:pt x="2439001" y="4440332"/>
                  <a:pt x="2446608" y="4448763"/>
                </a:cubicBezTo>
                <a:cubicBezTo>
                  <a:pt x="2456242" y="4459366"/>
                  <a:pt x="2462749" y="4471722"/>
                  <a:pt x="2468326" y="4484495"/>
                </a:cubicBezTo>
                <a:cubicBezTo>
                  <a:pt x="2459537" y="4447261"/>
                  <a:pt x="2448721" y="4410442"/>
                  <a:pt x="2435368" y="4374627"/>
                </a:cubicBezTo>
                <a:cubicBezTo>
                  <a:pt x="2427425" y="4353253"/>
                  <a:pt x="2457764" y="4336055"/>
                  <a:pt x="2468241" y="4357845"/>
                </a:cubicBezTo>
                <a:cubicBezTo>
                  <a:pt x="2523511" y="4472892"/>
                  <a:pt x="2537876" y="4599123"/>
                  <a:pt x="2526468" y="4725188"/>
                </a:cubicBezTo>
                <a:cubicBezTo>
                  <a:pt x="2514129" y="4862026"/>
                  <a:pt x="2484806" y="5020651"/>
                  <a:pt x="2420325" y="5146467"/>
                </a:cubicBezTo>
                <a:cubicBezTo>
                  <a:pt x="2470355" y="5223942"/>
                  <a:pt x="2519116" y="5302003"/>
                  <a:pt x="2565003" y="5381482"/>
                </a:cubicBezTo>
                <a:cubicBezTo>
                  <a:pt x="2564328" y="5377726"/>
                  <a:pt x="2563483" y="5373885"/>
                  <a:pt x="2562807" y="5370128"/>
                </a:cubicBezTo>
                <a:cubicBezTo>
                  <a:pt x="2552328" y="5308682"/>
                  <a:pt x="2505849" y="5260593"/>
                  <a:pt x="2499004" y="5198395"/>
                </a:cubicBezTo>
                <a:cubicBezTo>
                  <a:pt x="2497988" y="5188544"/>
                  <a:pt x="2510748" y="5178776"/>
                  <a:pt x="2518355" y="5188544"/>
                </a:cubicBezTo>
                <a:cubicBezTo>
                  <a:pt x="2535764" y="5210919"/>
                  <a:pt x="2537116" y="5213006"/>
                  <a:pt x="2546243" y="5239804"/>
                </a:cubicBezTo>
                <a:cubicBezTo>
                  <a:pt x="2564328" y="5293321"/>
                  <a:pt x="2587990" y="5342578"/>
                  <a:pt x="2609117" y="5395426"/>
                </a:cubicBezTo>
                <a:cubicBezTo>
                  <a:pt x="2612581" y="5404191"/>
                  <a:pt x="2616131" y="5412873"/>
                  <a:pt x="2619427" y="5421557"/>
                </a:cubicBezTo>
                <a:cubicBezTo>
                  <a:pt x="2613511" y="5393504"/>
                  <a:pt x="2609287" y="5364952"/>
                  <a:pt x="2605229" y="5336566"/>
                </a:cubicBezTo>
                <a:cubicBezTo>
                  <a:pt x="2591371" y="5238719"/>
                  <a:pt x="2541003" y="5153562"/>
                  <a:pt x="2512186" y="5059889"/>
                </a:cubicBezTo>
                <a:cubicBezTo>
                  <a:pt x="2507707" y="5045363"/>
                  <a:pt x="2529003" y="5036513"/>
                  <a:pt x="2536609" y="5049454"/>
                </a:cubicBezTo>
                <a:cubicBezTo>
                  <a:pt x="2581314" y="5125511"/>
                  <a:pt x="2599737" y="5211252"/>
                  <a:pt x="2627624" y="5294072"/>
                </a:cubicBezTo>
                <a:cubicBezTo>
                  <a:pt x="2649089" y="5358023"/>
                  <a:pt x="2672583" y="5418551"/>
                  <a:pt x="2669879" y="5484672"/>
                </a:cubicBezTo>
                <a:cubicBezTo>
                  <a:pt x="2673597" y="5480165"/>
                  <a:pt x="2676386" y="5475240"/>
                  <a:pt x="2679935" y="5470648"/>
                </a:cubicBezTo>
                <a:cubicBezTo>
                  <a:pt x="2679259" y="5469562"/>
                  <a:pt x="2678414" y="5468560"/>
                  <a:pt x="2678160" y="5467308"/>
                </a:cubicBezTo>
                <a:cubicBezTo>
                  <a:pt x="2674780" y="5448356"/>
                  <a:pt x="2674273" y="5429905"/>
                  <a:pt x="2673428" y="5410786"/>
                </a:cubicBezTo>
                <a:cubicBezTo>
                  <a:pt x="2672415" y="5389664"/>
                  <a:pt x="2667766" y="5369627"/>
                  <a:pt x="2671569" y="5348506"/>
                </a:cubicBezTo>
                <a:cubicBezTo>
                  <a:pt x="2673428" y="5338236"/>
                  <a:pt x="2686526" y="5332643"/>
                  <a:pt x="2694048" y="5341576"/>
                </a:cubicBezTo>
                <a:cubicBezTo>
                  <a:pt x="2711963" y="5362948"/>
                  <a:pt x="2717627" y="5394006"/>
                  <a:pt x="2713907" y="5423310"/>
                </a:cubicBezTo>
                <a:cubicBezTo>
                  <a:pt x="2723795" y="5407697"/>
                  <a:pt x="2731908" y="5391500"/>
                  <a:pt x="2740190" y="5375387"/>
                </a:cubicBezTo>
                <a:cubicBezTo>
                  <a:pt x="2727767" y="5315277"/>
                  <a:pt x="2721767" y="5253830"/>
                  <a:pt x="2703091" y="5195139"/>
                </a:cubicBezTo>
                <a:cubicBezTo>
                  <a:pt x="2689485" y="5152560"/>
                  <a:pt x="2671484" y="5111318"/>
                  <a:pt x="2666075" y="5066736"/>
                </a:cubicBezTo>
                <a:cubicBezTo>
                  <a:pt x="2664809" y="5056634"/>
                  <a:pt x="2678331" y="5049119"/>
                  <a:pt x="2685259" y="5058136"/>
                </a:cubicBezTo>
                <a:cubicBezTo>
                  <a:pt x="2729542" y="5116076"/>
                  <a:pt x="2736809" y="5189211"/>
                  <a:pt x="2752358" y="5258089"/>
                </a:cubicBezTo>
                <a:cubicBezTo>
                  <a:pt x="2754725" y="5268441"/>
                  <a:pt x="2756838" y="5278710"/>
                  <a:pt x="2758697" y="5288812"/>
                </a:cubicBezTo>
                <a:cubicBezTo>
                  <a:pt x="2754302" y="5257921"/>
                  <a:pt x="2751599" y="5226697"/>
                  <a:pt x="2745937" y="5195975"/>
                </a:cubicBezTo>
                <a:cubicBezTo>
                  <a:pt x="2737825" y="5151976"/>
                  <a:pt x="2721006" y="5109064"/>
                  <a:pt x="2721428" y="5064148"/>
                </a:cubicBezTo>
                <a:cubicBezTo>
                  <a:pt x="2721513" y="5054129"/>
                  <a:pt x="2735203" y="5053378"/>
                  <a:pt x="2740358" y="5059390"/>
                </a:cubicBezTo>
                <a:cubicBezTo>
                  <a:pt x="2772893" y="5097375"/>
                  <a:pt x="2789964" y="5158655"/>
                  <a:pt x="2793937" y="5218515"/>
                </a:cubicBezTo>
                <a:cubicBezTo>
                  <a:pt x="2797571" y="5201151"/>
                  <a:pt x="2800191" y="5183702"/>
                  <a:pt x="2802472" y="5166086"/>
                </a:cubicBezTo>
                <a:cubicBezTo>
                  <a:pt x="2788866" y="5129519"/>
                  <a:pt x="2785148" y="5089862"/>
                  <a:pt x="2776021" y="5052042"/>
                </a:cubicBezTo>
                <a:cubicBezTo>
                  <a:pt x="2767907" y="5018397"/>
                  <a:pt x="2757767" y="4985085"/>
                  <a:pt x="2755147" y="4950521"/>
                </a:cubicBezTo>
                <a:cubicBezTo>
                  <a:pt x="2754556" y="4942256"/>
                  <a:pt x="2766556" y="4937664"/>
                  <a:pt x="2771880" y="4943842"/>
                </a:cubicBezTo>
                <a:cubicBezTo>
                  <a:pt x="2785148" y="4959204"/>
                  <a:pt x="2796387" y="4978323"/>
                  <a:pt x="2805684" y="4999195"/>
                </a:cubicBezTo>
                <a:cubicBezTo>
                  <a:pt x="2785486" y="4745561"/>
                  <a:pt x="2657710" y="4485163"/>
                  <a:pt x="2505002" y="4304163"/>
                </a:cubicBezTo>
                <a:cubicBezTo>
                  <a:pt x="2364889" y="4138024"/>
                  <a:pt x="2201872" y="3989166"/>
                  <a:pt x="2039195" y="3844900"/>
                </a:cubicBezTo>
                <a:cubicBezTo>
                  <a:pt x="1900516" y="3721924"/>
                  <a:pt x="1731498" y="3611469"/>
                  <a:pt x="1618764" y="3461110"/>
                </a:cubicBezTo>
                <a:close/>
                <a:moveTo>
                  <a:pt x="4487530" y="2346987"/>
                </a:moveTo>
                <a:cubicBezTo>
                  <a:pt x="4490734" y="2346105"/>
                  <a:pt x="4494326" y="2346283"/>
                  <a:pt x="4497960" y="2347973"/>
                </a:cubicBezTo>
                <a:cubicBezTo>
                  <a:pt x="4513426" y="2355320"/>
                  <a:pt x="4527455" y="2365171"/>
                  <a:pt x="4541060" y="2375524"/>
                </a:cubicBezTo>
                <a:cubicBezTo>
                  <a:pt x="4555764" y="2386795"/>
                  <a:pt x="4565482" y="2393808"/>
                  <a:pt x="4563369" y="2413511"/>
                </a:cubicBezTo>
                <a:cubicBezTo>
                  <a:pt x="4562779" y="2418604"/>
                  <a:pt x="4557623" y="2423362"/>
                  <a:pt x="4552891" y="2424698"/>
                </a:cubicBezTo>
                <a:cubicBezTo>
                  <a:pt x="4538186" y="2428789"/>
                  <a:pt x="4530751" y="2424364"/>
                  <a:pt x="4519595" y="2414763"/>
                </a:cubicBezTo>
                <a:cubicBezTo>
                  <a:pt x="4504467" y="2401739"/>
                  <a:pt x="4489932" y="2387630"/>
                  <a:pt x="4478439" y="2371266"/>
                </a:cubicBezTo>
                <a:cubicBezTo>
                  <a:pt x="4471784" y="2361812"/>
                  <a:pt x="4477916" y="2349633"/>
                  <a:pt x="4487530" y="2346987"/>
                </a:cubicBezTo>
                <a:close/>
                <a:moveTo>
                  <a:pt x="5580849" y="1923525"/>
                </a:moveTo>
                <a:cubicBezTo>
                  <a:pt x="5589130" y="1916846"/>
                  <a:pt x="5603075" y="1923191"/>
                  <a:pt x="5601724" y="1934294"/>
                </a:cubicBezTo>
                <a:cubicBezTo>
                  <a:pt x="5597076" y="1971028"/>
                  <a:pt x="5571891" y="2003256"/>
                  <a:pt x="5553722" y="2034814"/>
                </a:cubicBezTo>
                <a:cubicBezTo>
                  <a:pt x="5536737" y="2064368"/>
                  <a:pt x="5521440" y="2097012"/>
                  <a:pt x="5493552" y="2117966"/>
                </a:cubicBezTo>
                <a:cubicBezTo>
                  <a:pt x="5487299" y="2122642"/>
                  <a:pt x="5479185" y="2116798"/>
                  <a:pt x="5479863" y="2109701"/>
                </a:cubicBezTo>
                <a:cubicBezTo>
                  <a:pt x="5483073" y="2075221"/>
                  <a:pt x="5504201" y="2044164"/>
                  <a:pt x="5520848" y="2014442"/>
                </a:cubicBezTo>
                <a:cubicBezTo>
                  <a:pt x="5538089" y="1983385"/>
                  <a:pt x="5552454" y="1946150"/>
                  <a:pt x="5580849" y="1923525"/>
                </a:cubicBezTo>
                <a:close/>
                <a:moveTo>
                  <a:pt x="6390946" y="1602256"/>
                </a:moveTo>
                <a:cubicBezTo>
                  <a:pt x="6399944" y="1598593"/>
                  <a:pt x="6409115" y="1596004"/>
                  <a:pt x="6417312" y="1597089"/>
                </a:cubicBezTo>
                <a:cubicBezTo>
                  <a:pt x="6423227" y="1597841"/>
                  <a:pt x="6428300" y="1602851"/>
                  <a:pt x="6426270" y="1609196"/>
                </a:cubicBezTo>
                <a:cubicBezTo>
                  <a:pt x="6419593" y="1629734"/>
                  <a:pt x="6391454" y="1637248"/>
                  <a:pt x="6371508" y="1635244"/>
                </a:cubicBezTo>
                <a:cubicBezTo>
                  <a:pt x="6361538" y="1634241"/>
                  <a:pt x="6353676" y="1618964"/>
                  <a:pt x="6365592" y="1613871"/>
                </a:cubicBezTo>
                <a:cubicBezTo>
                  <a:pt x="6373113" y="1610657"/>
                  <a:pt x="6381945" y="1605919"/>
                  <a:pt x="6390946" y="1602256"/>
                </a:cubicBezTo>
                <a:close/>
                <a:moveTo>
                  <a:pt x="3901839" y="2541664"/>
                </a:moveTo>
                <a:cubicBezTo>
                  <a:pt x="3923304" y="2541831"/>
                  <a:pt x="3937418" y="2558945"/>
                  <a:pt x="3952375" y="2572804"/>
                </a:cubicBezTo>
                <a:cubicBezTo>
                  <a:pt x="3965389" y="2584826"/>
                  <a:pt x="3972573" y="2590753"/>
                  <a:pt x="3969530" y="2608285"/>
                </a:cubicBezTo>
                <a:cubicBezTo>
                  <a:pt x="3968855" y="2612460"/>
                  <a:pt x="3964207" y="2616467"/>
                  <a:pt x="3960149" y="2617303"/>
                </a:cubicBezTo>
                <a:cubicBezTo>
                  <a:pt x="3940966" y="2621226"/>
                  <a:pt x="3932516" y="2609454"/>
                  <a:pt x="3920346" y="2596180"/>
                </a:cubicBezTo>
                <a:cubicBezTo>
                  <a:pt x="3908515" y="2583323"/>
                  <a:pt x="3893135" y="2571050"/>
                  <a:pt x="3892544" y="2552851"/>
                </a:cubicBezTo>
                <a:cubicBezTo>
                  <a:pt x="3892374" y="2547758"/>
                  <a:pt x="3896008" y="2541663"/>
                  <a:pt x="3901839" y="2541664"/>
                </a:cubicBezTo>
                <a:close/>
                <a:moveTo>
                  <a:pt x="1575497" y="3435895"/>
                </a:moveTo>
                <a:cubicBezTo>
                  <a:pt x="1446622" y="3782703"/>
                  <a:pt x="1432848" y="4135769"/>
                  <a:pt x="1495553" y="4499690"/>
                </a:cubicBezTo>
                <a:cubicBezTo>
                  <a:pt x="1509918" y="4476564"/>
                  <a:pt x="1523102" y="4453105"/>
                  <a:pt x="1536623" y="4429728"/>
                </a:cubicBezTo>
                <a:cubicBezTo>
                  <a:pt x="1528510" y="4425637"/>
                  <a:pt x="1520567" y="4421212"/>
                  <a:pt x="1512539" y="4416955"/>
                </a:cubicBezTo>
                <a:cubicBezTo>
                  <a:pt x="1494791" y="4407688"/>
                  <a:pt x="1509664" y="4382975"/>
                  <a:pt x="1527327" y="4390573"/>
                </a:cubicBezTo>
                <a:cubicBezTo>
                  <a:pt x="1535778" y="4394162"/>
                  <a:pt x="1544482" y="4397836"/>
                  <a:pt x="1553017" y="4401759"/>
                </a:cubicBezTo>
                <a:cubicBezTo>
                  <a:pt x="1555045" y="4398087"/>
                  <a:pt x="1557328" y="4394580"/>
                  <a:pt x="1559356" y="4390990"/>
                </a:cubicBezTo>
                <a:cubicBezTo>
                  <a:pt x="1540594" y="4380136"/>
                  <a:pt x="1520566" y="4368364"/>
                  <a:pt x="1509750" y="4349413"/>
                </a:cubicBezTo>
                <a:cubicBezTo>
                  <a:pt x="1504678" y="4340563"/>
                  <a:pt x="1513637" y="4330963"/>
                  <a:pt x="1522934" y="4333216"/>
                </a:cubicBezTo>
                <a:cubicBezTo>
                  <a:pt x="1542622" y="4337975"/>
                  <a:pt x="1558426" y="4351834"/>
                  <a:pt x="1573131" y="4365443"/>
                </a:cubicBezTo>
                <a:cubicBezTo>
                  <a:pt x="1581666" y="4349330"/>
                  <a:pt x="1589863" y="4333217"/>
                  <a:pt x="1597891" y="4317020"/>
                </a:cubicBezTo>
                <a:cubicBezTo>
                  <a:pt x="1597722" y="4316855"/>
                  <a:pt x="1597469" y="4316937"/>
                  <a:pt x="1597215" y="4316770"/>
                </a:cubicBezTo>
                <a:cubicBezTo>
                  <a:pt x="1573722" y="4302911"/>
                  <a:pt x="1543299" y="4293142"/>
                  <a:pt x="1524707" y="4272938"/>
                </a:cubicBezTo>
                <a:cubicBezTo>
                  <a:pt x="1521242" y="4269182"/>
                  <a:pt x="1524200" y="4263004"/>
                  <a:pt x="1529272" y="4263255"/>
                </a:cubicBezTo>
                <a:cubicBezTo>
                  <a:pt x="1556905" y="4264507"/>
                  <a:pt x="1584370" y="4281621"/>
                  <a:pt x="1609978" y="4290637"/>
                </a:cubicBezTo>
                <a:cubicBezTo>
                  <a:pt x="1610144" y="4290638"/>
                  <a:pt x="1610145" y="4290805"/>
                  <a:pt x="1610315" y="4290805"/>
                </a:cubicBezTo>
                <a:cubicBezTo>
                  <a:pt x="1614962" y="4281037"/>
                  <a:pt x="1619526" y="4271186"/>
                  <a:pt x="1623919" y="4261334"/>
                </a:cubicBezTo>
                <a:cubicBezTo>
                  <a:pt x="1605751" y="4249228"/>
                  <a:pt x="1588257" y="4236204"/>
                  <a:pt x="1572707" y="4223347"/>
                </a:cubicBezTo>
                <a:cubicBezTo>
                  <a:pt x="1566624" y="4218339"/>
                  <a:pt x="1572708" y="4209155"/>
                  <a:pt x="1579806" y="4211910"/>
                </a:cubicBezTo>
                <a:cubicBezTo>
                  <a:pt x="1600089" y="4219674"/>
                  <a:pt x="1619103" y="4230026"/>
                  <a:pt x="1638371" y="4239878"/>
                </a:cubicBezTo>
                <a:cubicBezTo>
                  <a:pt x="1642934" y="4242216"/>
                  <a:pt x="1647583" y="4244554"/>
                  <a:pt x="1652231" y="4246891"/>
                </a:cubicBezTo>
                <a:cubicBezTo>
                  <a:pt x="1653328" y="4247559"/>
                  <a:pt x="1654512" y="4247726"/>
                  <a:pt x="1655526" y="4248560"/>
                </a:cubicBezTo>
                <a:cubicBezTo>
                  <a:pt x="1669385" y="4255574"/>
                  <a:pt x="1683245" y="4262670"/>
                  <a:pt x="1695667" y="4271520"/>
                </a:cubicBezTo>
                <a:cubicBezTo>
                  <a:pt x="1709612" y="4281455"/>
                  <a:pt x="1698203" y="4301909"/>
                  <a:pt x="1682315" y="4294563"/>
                </a:cubicBezTo>
                <a:cubicBezTo>
                  <a:pt x="1678765" y="4292975"/>
                  <a:pt x="1675132" y="4290805"/>
                  <a:pt x="1671583" y="4289051"/>
                </a:cubicBezTo>
                <a:cubicBezTo>
                  <a:pt x="1721358" y="4447510"/>
                  <a:pt x="1807387" y="4588438"/>
                  <a:pt x="1898403" y="4726942"/>
                </a:cubicBezTo>
                <a:cubicBezTo>
                  <a:pt x="1952149" y="4754577"/>
                  <a:pt x="1997700" y="4793398"/>
                  <a:pt x="2050517" y="4823289"/>
                </a:cubicBezTo>
                <a:cubicBezTo>
                  <a:pt x="2098687" y="4850504"/>
                  <a:pt x="2147448" y="4876468"/>
                  <a:pt x="2196294" y="4902433"/>
                </a:cubicBezTo>
                <a:cubicBezTo>
                  <a:pt x="2188605" y="4890160"/>
                  <a:pt x="2180998" y="4877804"/>
                  <a:pt x="2173392" y="4865531"/>
                </a:cubicBezTo>
                <a:cubicBezTo>
                  <a:pt x="2125137" y="4839149"/>
                  <a:pt x="2078152" y="4810431"/>
                  <a:pt x="2032771" y="4779624"/>
                </a:cubicBezTo>
                <a:cubicBezTo>
                  <a:pt x="1982827" y="4745811"/>
                  <a:pt x="1923587" y="4717676"/>
                  <a:pt x="1884883" y="4670589"/>
                </a:cubicBezTo>
                <a:cubicBezTo>
                  <a:pt x="1880402" y="4665246"/>
                  <a:pt x="1887332" y="4656563"/>
                  <a:pt x="1893669" y="4658484"/>
                </a:cubicBezTo>
                <a:cubicBezTo>
                  <a:pt x="1945137" y="4674012"/>
                  <a:pt x="1987475" y="4708826"/>
                  <a:pt x="2034207" y="4734455"/>
                </a:cubicBezTo>
                <a:cubicBezTo>
                  <a:pt x="2063278" y="4750486"/>
                  <a:pt x="2092686" y="4765763"/>
                  <a:pt x="2122096" y="4781209"/>
                </a:cubicBezTo>
                <a:cubicBezTo>
                  <a:pt x="2115420" y="4770105"/>
                  <a:pt x="2109082" y="4758751"/>
                  <a:pt x="2102576" y="4747563"/>
                </a:cubicBezTo>
                <a:cubicBezTo>
                  <a:pt x="2001334" y="4682194"/>
                  <a:pt x="1896458" y="4606470"/>
                  <a:pt x="1817020" y="4517974"/>
                </a:cubicBezTo>
                <a:cubicBezTo>
                  <a:pt x="1808740" y="4508624"/>
                  <a:pt x="1819810" y="4492511"/>
                  <a:pt x="1831135" y="4500024"/>
                </a:cubicBezTo>
                <a:cubicBezTo>
                  <a:pt x="1888262" y="4537843"/>
                  <a:pt x="1938459" y="4584513"/>
                  <a:pt x="1994911" y="4622500"/>
                </a:cubicBezTo>
                <a:cubicBezTo>
                  <a:pt x="2014094" y="4635441"/>
                  <a:pt x="2033785" y="4647797"/>
                  <a:pt x="2053476" y="4660152"/>
                </a:cubicBezTo>
                <a:cubicBezTo>
                  <a:pt x="2044433" y="4643373"/>
                  <a:pt x="2035053" y="4626758"/>
                  <a:pt x="2026349" y="4609810"/>
                </a:cubicBezTo>
                <a:cubicBezTo>
                  <a:pt x="2021953" y="4601295"/>
                  <a:pt x="2017812" y="4592528"/>
                  <a:pt x="2013418" y="4583929"/>
                </a:cubicBezTo>
                <a:cubicBezTo>
                  <a:pt x="1964911" y="4546526"/>
                  <a:pt x="1916487" y="4509877"/>
                  <a:pt x="1866627" y="4474227"/>
                </a:cubicBezTo>
                <a:cubicBezTo>
                  <a:pt x="1853191" y="4464542"/>
                  <a:pt x="1867304" y="4443672"/>
                  <a:pt x="1881078" y="4453021"/>
                </a:cubicBezTo>
                <a:cubicBezTo>
                  <a:pt x="1913867" y="4475145"/>
                  <a:pt x="1947079" y="4496434"/>
                  <a:pt x="1980291" y="4517723"/>
                </a:cubicBezTo>
                <a:cubicBezTo>
                  <a:pt x="1965249" y="4487418"/>
                  <a:pt x="1950797" y="4456778"/>
                  <a:pt x="1936177" y="4426138"/>
                </a:cubicBezTo>
                <a:cubicBezTo>
                  <a:pt x="1912769" y="4417289"/>
                  <a:pt x="1888684" y="4398671"/>
                  <a:pt x="1871951" y="4388068"/>
                </a:cubicBezTo>
                <a:cubicBezTo>
                  <a:pt x="1842880" y="4369700"/>
                  <a:pt x="1811020" y="4349331"/>
                  <a:pt x="1791162" y="4320860"/>
                </a:cubicBezTo>
                <a:cubicBezTo>
                  <a:pt x="1784486" y="4311343"/>
                  <a:pt x="1793445" y="4296065"/>
                  <a:pt x="1805698" y="4301575"/>
                </a:cubicBezTo>
                <a:cubicBezTo>
                  <a:pt x="1841782" y="4318022"/>
                  <a:pt x="1873134" y="4344821"/>
                  <a:pt x="1907277" y="4364859"/>
                </a:cubicBezTo>
                <a:cubicBezTo>
                  <a:pt x="1893923" y="4335972"/>
                  <a:pt x="1881078" y="4307001"/>
                  <a:pt x="1868149" y="4277949"/>
                </a:cubicBezTo>
                <a:cubicBezTo>
                  <a:pt x="1855979" y="4272104"/>
                  <a:pt x="1844232" y="4264841"/>
                  <a:pt x="1833247" y="4258746"/>
                </a:cubicBezTo>
                <a:cubicBezTo>
                  <a:pt x="1811614" y="4246808"/>
                  <a:pt x="1787274" y="4235620"/>
                  <a:pt x="1769021" y="4218840"/>
                </a:cubicBezTo>
                <a:cubicBezTo>
                  <a:pt x="1759048" y="4209657"/>
                  <a:pt x="1766486" y="4192124"/>
                  <a:pt x="1780599" y="4194795"/>
                </a:cubicBezTo>
                <a:cubicBezTo>
                  <a:pt x="1801810" y="4198802"/>
                  <a:pt x="1822092" y="4208571"/>
                  <a:pt x="1841866" y="4217753"/>
                </a:cubicBezTo>
                <a:cubicBezTo>
                  <a:pt x="1833586" y="4198552"/>
                  <a:pt x="1825556" y="4179183"/>
                  <a:pt x="1817527" y="4159897"/>
                </a:cubicBezTo>
                <a:cubicBezTo>
                  <a:pt x="1815669" y="4162402"/>
                  <a:pt x="1813134" y="4164322"/>
                  <a:pt x="1809838" y="4164406"/>
                </a:cubicBezTo>
                <a:cubicBezTo>
                  <a:pt x="1777134" y="4165742"/>
                  <a:pt x="1746964" y="4134434"/>
                  <a:pt x="1727273" y="4111391"/>
                </a:cubicBezTo>
                <a:cubicBezTo>
                  <a:pt x="1719752" y="4102625"/>
                  <a:pt x="1730991" y="4092940"/>
                  <a:pt x="1739951" y="4095613"/>
                </a:cubicBezTo>
                <a:cubicBezTo>
                  <a:pt x="1760316" y="4101623"/>
                  <a:pt x="1785837" y="4110975"/>
                  <a:pt x="1803331" y="4126252"/>
                </a:cubicBezTo>
                <a:cubicBezTo>
                  <a:pt x="1711049" y="3901504"/>
                  <a:pt x="1633216" y="3670829"/>
                  <a:pt x="1575497" y="3435895"/>
                </a:cubicBezTo>
                <a:close/>
                <a:moveTo>
                  <a:pt x="6632883" y="1488316"/>
                </a:moveTo>
                <a:cubicBezTo>
                  <a:pt x="6644070" y="1483295"/>
                  <a:pt x="6655838" y="1479872"/>
                  <a:pt x="6667542" y="1479705"/>
                </a:cubicBezTo>
                <a:cubicBezTo>
                  <a:pt x="6675740" y="1479539"/>
                  <a:pt x="6682076" y="1490142"/>
                  <a:pt x="6675316" y="1496403"/>
                </a:cubicBezTo>
                <a:cubicBezTo>
                  <a:pt x="6657991" y="1512266"/>
                  <a:pt x="6631626" y="1519112"/>
                  <a:pt x="6608725" y="1522284"/>
                </a:cubicBezTo>
                <a:cubicBezTo>
                  <a:pt x="6600189" y="1523537"/>
                  <a:pt x="6594105" y="1511849"/>
                  <a:pt x="6601709" y="1506506"/>
                </a:cubicBezTo>
                <a:cubicBezTo>
                  <a:pt x="6611089" y="1499953"/>
                  <a:pt x="6621696" y="1493336"/>
                  <a:pt x="6632883" y="1488316"/>
                </a:cubicBezTo>
                <a:close/>
                <a:moveTo>
                  <a:pt x="6503476" y="1507570"/>
                </a:moveTo>
                <a:cubicBezTo>
                  <a:pt x="6520419" y="1502074"/>
                  <a:pt x="6537377" y="1498156"/>
                  <a:pt x="6553963" y="1496402"/>
                </a:cubicBezTo>
                <a:cubicBezTo>
                  <a:pt x="6562244" y="1495485"/>
                  <a:pt x="6567483" y="1507172"/>
                  <a:pt x="6559963" y="1511931"/>
                </a:cubicBezTo>
                <a:cubicBezTo>
                  <a:pt x="6530385" y="1530465"/>
                  <a:pt x="6494552" y="1539649"/>
                  <a:pt x="6462441" y="1553591"/>
                </a:cubicBezTo>
                <a:cubicBezTo>
                  <a:pt x="6430664" y="1567367"/>
                  <a:pt x="6399229" y="1580391"/>
                  <a:pt x="6366691" y="1592329"/>
                </a:cubicBezTo>
                <a:cubicBezTo>
                  <a:pt x="6361368" y="1594333"/>
                  <a:pt x="6357566" y="1586985"/>
                  <a:pt x="6362044" y="1583731"/>
                </a:cubicBezTo>
                <a:cubicBezTo>
                  <a:pt x="6401974" y="1554739"/>
                  <a:pt x="6452648" y="1524058"/>
                  <a:pt x="6503476" y="1507570"/>
                </a:cubicBezTo>
                <a:close/>
                <a:moveTo>
                  <a:pt x="5511638" y="1865166"/>
                </a:moveTo>
                <a:cubicBezTo>
                  <a:pt x="5518482" y="1859825"/>
                  <a:pt x="5532343" y="1862245"/>
                  <a:pt x="5531329" y="1873182"/>
                </a:cubicBezTo>
                <a:cubicBezTo>
                  <a:pt x="5528877" y="1899981"/>
                  <a:pt x="5515103" y="1922189"/>
                  <a:pt x="5502172" y="1945065"/>
                </a:cubicBezTo>
                <a:cubicBezTo>
                  <a:pt x="5492201" y="1962679"/>
                  <a:pt x="5483920" y="1984721"/>
                  <a:pt x="5462623" y="1989730"/>
                </a:cubicBezTo>
                <a:cubicBezTo>
                  <a:pt x="5458313" y="1990732"/>
                  <a:pt x="5452821" y="1987225"/>
                  <a:pt x="5451552" y="1983218"/>
                </a:cubicBezTo>
                <a:cubicBezTo>
                  <a:pt x="5443524" y="1958924"/>
                  <a:pt x="5465243" y="1932458"/>
                  <a:pt x="5476483" y="1911670"/>
                </a:cubicBezTo>
                <a:cubicBezTo>
                  <a:pt x="5485694" y="1894638"/>
                  <a:pt x="5496087" y="1877273"/>
                  <a:pt x="5511638" y="1865166"/>
                </a:cubicBezTo>
                <a:close/>
                <a:moveTo>
                  <a:pt x="4448946" y="2248747"/>
                </a:moveTo>
                <a:cubicBezTo>
                  <a:pt x="4451693" y="2246594"/>
                  <a:pt x="4455305" y="2245263"/>
                  <a:pt x="4459678" y="2245284"/>
                </a:cubicBezTo>
                <a:cubicBezTo>
                  <a:pt x="4486975" y="2245367"/>
                  <a:pt x="4515962" y="2262314"/>
                  <a:pt x="4524328" y="2288781"/>
                </a:cubicBezTo>
                <a:cubicBezTo>
                  <a:pt x="4531003" y="2310154"/>
                  <a:pt x="4505735" y="2321174"/>
                  <a:pt x="4490101" y="2309736"/>
                </a:cubicBezTo>
                <a:cubicBezTo>
                  <a:pt x="4476073" y="2299467"/>
                  <a:pt x="4465002" y="2286109"/>
                  <a:pt x="4450468" y="2276090"/>
                </a:cubicBezTo>
                <a:cubicBezTo>
                  <a:pt x="4440263" y="2269078"/>
                  <a:pt x="4440707" y="2255209"/>
                  <a:pt x="4448946" y="2248747"/>
                </a:cubicBezTo>
                <a:close/>
                <a:moveTo>
                  <a:pt x="6454497" y="1476283"/>
                </a:moveTo>
                <a:cubicBezTo>
                  <a:pt x="6473680" y="1467350"/>
                  <a:pt x="6491763" y="1461255"/>
                  <a:pt x="6513313" y="1462675"/>
                </a:cubicBezTo>
                <a:cubicBezTo>
                  <a:pt x="6520835" y="1463176"/>
                  <a:pt x="6525399" y="1474112"/>
                  <a:pt x="6518552" y="1478705"/>
                </a:cubicBezTo>
                <a:cubicBezTo>
                  <a:pt x="6500129" y="1491061"/>
                  <a:pt x="6480523" y="1494400"/>
                  <a:pt x="6458553" y="1495903"/>
                </a:cubicBezTo>
                <a:cubicBezTo>
                  <a:pt x="6446131" y="1496737"/>
                  <a:pt x="6444523" y="1480876"/>
                  <a:pt x="6454497" y="1476283"/>
                </a:cubicBezTo>
                <a:close/>
                <a:moveTo>
                  <a:pt x="6886249" y="1284179"/>
                </a:moveTo>
                <a:cubicBezTo>
                  <a:pt x="6902051" y="1278752"/>
                  <a:pt x="6916757" y="1272324"/>
                  <a:pt x="6933657" y="1275997"/>
                </a:cubicBezTo>
                <a:cubicBezTo>
                  <a:pt x="6941771" y="1277750"/>
                  <a:pt x="6945828" y="1285849"/>
                  <a:pt x="6940925" y="1292944"/>
                </a:cubicBezTo>
                <a:cubicBezTo>
                  <a:pt x="6917939" y="1326507"/>
                  <a:pt x="6858783" y="1330515"/>
                  <a:pt x="6821431" y="1330180"/>
                </a:cubicBezTo>
                <a:cubicBezTo>
                  <a:pt x="6812220" y="1330097"/>
                  <a:pt x="6807572" y="1316405"/>
                  <a:pt x="6816700" y="1312230"/>
                </a:cubicBezTo>
                <a:cubicBezTo>
                  <a:pt x="6839854" y="1301627"/>
                  <a:pt x="6862081" y="1292443"/>
                  <a:pt x="6886249" y="1284179"/>
                </a:cubicBezTo>
                <a:close/>
                <a:moveTo>
                  <a:pt x="6666106" y="1356813"/>
                </a:moveTo>
                <a:cubicBezTo>
                  <a:pt x="6686725" y="1348798"/>
                  <a:pt x="6707008" y="1341368"/>
                  <a:pt x="6728133" y="1334857"/>
                </a:cubicBezTo>
                <a:cubicBezTo>
                  <a:pt x="6744614" y="1329763"/>
                  <a:pt x="6761262" y="1321498"/>
                  <a:pt x="6775373" y="1334772"/>
                </a:cubicBezTo>
                <a:cubicBezTo>
                  <a:pt x="6777825" y="1337027"/>
                  <a:pt x="6779261" y="1340784"/>
                  <a:pt x="6778330" y="1344123"/>
                </a:cubicBezTo>
                <a:cubicBezTo>
                  <a:pt x="6774022" y="1359736"/>
                  <a:pt x="6762276" y="1362908"/>
                  <a:pt x="6747402" y="1366748"/>
                </a:cubicBezTo>
                <a:cubicBezTo>
                  <a:pt x="6722810" y="1373010"/>
                  <a:pt x="6698387" y="1377852"/>
                  <a:pt x="6673458" y="1382361"/>
                </a:cubicBezTo>
                <a:cubicBezTo>
                  <a:pt x="6656388" y="1385365"/>
                  <a:pt x="6649964" y="1363075"/>
                  <a:pt x="6666106" y="1356813"/>
                </a:cubicBezTo>
                <a:close/>
                <a:moveTo>
                  <a:pt x="5461355" y="1795788"/>
                </a:moveTo>
                <a:cubicBezTo>
                  <a:pt x="5469131" y="1793116"/>
                  <a:pt x="5476651" y="1797959"/>
                  <a:pt x="5477917" y="1805807"/>
                </a:cubicBezTo>
                <a:cubicBezTo>
                  <a:pt x="5481214" y="1826261"/>
                  <a:pt x="5469214" y="1846381"/>
                  <a:pt x="5451721" y="1857151"/>
                </a:cubicBezTo>
                <a:cubicBezTo>
                  <a:pt x="5441074" y="1863747"/>
                  <a:pt x="5427551" y="1857903"/>
                  <a:pt x="5428227" y="1844545"/>
                </a:cubicBezTo>
                <a:cubicBezTo>
                  <a:pt x="5429242" y="1823923"/>
                  <a:pt x="5441073" y="1802718"/>
                  <a:pt x="5461355" y="1795788"/>
                </a:cubicBezTo>
                <a:close/>
                <a:moveTo>
                  <a:pt x="5006447" y="1957984"/>
                </a:moveTo>
                <a:cubicBezTo>
                  <a:pt x="5008792" y="1956210"/>
                  <a:pt x="5012405" y="1955709"/>
                  <a:pt x="5015152" y="1957671"/>
                </a:cubicBezTo>
                <a:cubicBezTo>
                  <a:pt x="5028927" y="1967606"/>
                  <a:pt x="5044222" y="1974619"/>
                  <a:pt x="5057997" y="1984637"/>
                </a:cubicBezTo>
                <a:cubicBezTo>
                  <a:pt x="5072871" y="1995489"/>
                  <a:pt x="5085631" y="2008848"/>
                  <a:pt x="5098984" y="2021371"/>
                </a:cubicBezTo>
                <a:cubicBezTo>
                  <a:pt x="5102617" y="2024878"/>
                  <a:pt x="5104054" y="2028801"/>
                  <a:pt x="5104562" y="2032725"/>
                </a:cubicBezTo>
                <a:cubicBezTo>
                  <a:pt x="5104562" y="2033059"/>
                  <a:pt x="5104645" y="2033226"/>
                  <a:pt x="5104646" y="2033561"/>
                </a:cubicBezTo>
                <a:cubicBezTo>
                  <a:pt x="5104982" y="2037151"/>
                  <a:pt x="5104392" y="2040656"/>
                  <a:pt x="5102617" y="2043912"/>
                </a:cubicBezTo>
                <a:cubicBezTo>
                  <a:pt x="5102279" y="2044497"/>
                  <a:pt x="5102616" y="2045333"/>
                  <a:pt x="5102195" y="2045832"/>
                </a:cubicBezTo>
                <a:cubicBezTo>
                  <a:pt x="5102112" y="2045415"/>
                  <a:pt x="5102110" y="2045083"/>
                  <a:pt x="5102026" y="2044664"/>
                </a:cubicBezTo>
                <a:cubicBezTo>
                  <a:pt x="5095688" y="2055267"/>
                  <a:pt x="5080646" y="2061529"/>
                  <a:pt x="5069744" y="2050008"/>
                </a:cubicBezTo>
                <a:cubicBezTo>
                  <a:pt x="5057574" y="2037317"/>
                  <a:pt x="5044644" y="2025046"/>
                  <a:pt x="5034081" y="2010936"/>
                </a:cubicBezTo>
                <a:cubicBezTo>
                  <a:pt x="5023348" y="1996491"/>
                  <a:pt x="5016080" y="1980463"/>
                  <a:pt x="5005348" y="1965935"/>
                </a:cubicBezTo>
                <a:cubicBezTo>
                  <a:pt x="5003024" y="1962805"/>
                  <a:pt x="5004102" y="1959758"/>
                  <a:pt x="5006447" y="1957984"/>
                </a:cubicBezTo>
                <a:close/>
                <a:moveTo>
                  <a:pt x="5528876" y="1706624"/>
                </a:moveTo>
                <a:cubicBezTo>
                  <a:pt x="5534200" y="1700697"/>
                  <a:pt x="5546200" y="1704455"/>
                  <a:pt x="5544255" y="1713304"/>
                </a:cubicBezTo>
                <a:cubicBezTo>
                  <a:pt x="5539608" y="1734760"/>
                  <a:pt x="5528285" y="1755047"/>
                  <a:pt x="5512228" y="1770242"/>
                </a:cubicBezTo>
                <a:cubicBezTo>
                  <a:pt x="5508679" y="1773581"/>
                  <a:pt x="5501326" y="1771076"/>
                  <a:pt x="5502003" y="1765817"/>
                </a:cubicBezTo>
                <a:cubicBezTo>
                  <a:pt x="5504623" y="1744193"/>
                  <a:pt x="5514256" y="1722989"/>
                  <a:pt x="5528876" y="1706624"/>
                </a:cubicBezTo>
                <a:close/>
                <a:moveTo>
                  <a:pt x="5397299" y="1708462"/>
                </a:moveTo>
                <a:cubicBezTo>
                  <a:pt x="5405327" y="1706959"/>
                  <a:pt x="5411496" y="1713888"/>
                  <a:pt x="5412848" y="1720817"/>
                </a:cubicBezTo>
                <a:cubicBezTo>
                  <a:pt x="5418087" y="1747785"/>
                  <a:pt x="5397297" y="1773164"/>
                  <a:pt x="5375579" y="1787023"/>
                </a:cubicBezTo>
                <a:cubicBezTo>
                  <a:pt x="5359269" y="1797460"/>
                  <a:pt x="5344481" y="1777590"/>
                  <a:pt x="5347353" y="1763063"/>
                </a:cubicBezTo>
                <a:cubicBezTo>
                  <a:pt x="5352339" y="1737766"/>
                  <a:pt x="5371100" y="1713389"/>
                  <a:pt x="5397299" y="1708462"/>
                </a:cubicBezTo>
                <a:close/>
                <a:moveTo>
                  <a:pt x="7056195" y="1023448"/>
                </a:moveTo>
                <a:cubicBezTo>
                  <a:pt x="7065659" y="1020275"/>
                  <a:pt x="7073182" y="1032883"/>
                  <a:pt x="7068027" y="1040313"/>
                </a:cubicBezTo>
                <a:cubicBezTo>
                  <a:pt x="7044449" y="1074042"/>
                  <a:pt x="6999407" y="1087567"/>
                  <a:pt x="6963911" y="1106518"/>
                </a:cubicBezTo>
                <a:cubicBezTo>
                  <a:pt x="6929856" y="1124718"/>
                  <a:pt x="6898839" y="1133318"/>
                  <a:pt x="6860390" y="1136073"/>
                </a:cubicBezTo>
                <a:cubicBezTo>
                  <a:pt x="6848474" y="1136907"/>
                  <a:pt x="6844924" y="1120544"/>
                  <a:pt x="6855826" y="1116203"/>
                </a:cubicBezTo>
                <a:cubicBezTo>
                  <a:pt x="6883459" y="1105182"/>
                  <a:pt x="6911096" y="1095248"/>
                  <a:pt x="6939066" y="1085313"/>
                </a:cubicBezTo>
                <a:cubicBezTo>
                  <a:pt x="6971097" y="1073791"/>
                  <a:pt x="6994841" y="1059850"/>
                  <a:pt x="7022475" y="1040313"/>
                </a:cubicBezTo>
                <a:cubicBezTo>
                  <a:pt x="7034475" y="1031881"/>
                  <a:pt x="7041659" y="1028291"/>
                  <a:pt x="7056195" y="1023448"/>
                </a:cubicBezTo>
                <a:close/>
                <a:moveTo>
                  <a:pt x="4983155" y="1818612"/>
                </a:moveTo>
                <a:cubicBezTo>
                  <a:pt x="4986417" y="1814657"/>
                  <a:pt x="4991827" y="1812654"/>
                  <a:pt x="4997236" y="1815743"/>
                </a:cubicBezTo>
                <a:cubicBezTo>
                  <a:pt x="5031546" y="1835445"/>
                  <a:pt x="5059941" y="1861243"/>
                  <a:pt x="5088757" y="1887958"/>
                </a:cubicBezTo>
                <a:cubicBezTo>
                  <a:pt x="5093489" y="1892383"/>
                  <a:pt x="5097293" y="1900899"/>
                  <a:pt x="5094927" y="1907412"/>
                </a:cubicBezTo>
                <a:cubicBezTo>
                  <a:pt x="5091801" y="1915926"/>
                  <a:pt x="5089435" y="1918848"/>
                  <a:pt x="5080813" y="1922689"/>
                </a:cubicBezTo>
                <a:cubicBezTo>
                  <a:pt x="5074307" y="1925612"/>
                  <a:pt x="5065265" y="1922606"/>
                  <a:pt x="5060364" y="1918097"/>
                </a:cubicBezTo>
                <a:cubicBezTo>
                  <a:pt x="5031800" y="1891631"/>
                  <a:pt x="5003742" y="1865501"/>
                  <a:pt x="4981940" y="1833191"/>
                </a:cubicBezTo>
                <a:cubicBezTo>
                  <a:pt x="4978771" y="1828474"/>
                  <a:pt x="4979890" y="1822568"/>
                  <a:pt x="4983155" y="1818612"/>
                </a:cubicBezTo>
                <a:close/>
                <a:moveTo>
                  <a:pt x="6669147" y="1159533"/>
                </a:moveTo>
                <a:cubicBezTo>
                  <a:pt x="6699485" y="1147427"/>
                  <a:pt x="6733456" y="1133986"/>
                  <a:pt x="6766247" y="1131313"/>
                </a:cubicBezTo>
                <a:cubicBezTo>
                  <a:pt x="6772161" y="1130814"/>
                  <a:pt x="6778922" y="1133402"/>
                  <a:pt x="6782134" y="1138578"/>
                </a:cubicBezTo>
                <a:cubicBezTo>
                  <a:pt x="6785261" y="1143504"/>
                  <a:pt x="6785683" y="1145590"/>
                  <a:pt x="6785174" y="1151518"/>
                </a:cubicBezTo>
                <a:cubicBezTo>
                  <a:pt x="6784671" y="1157696"/>
                  <a:pt x="6779345" y="1162789"/>
                  <a:pt x="6773852" y="1164960"/>
                </a:cubicBezTo>
                <a:cubicBezTo>
                  <a:pt x="6743430" y="1176815"/>
                  <a:pt x="6706583" y="1180238"/>
                  <a:pt x="6674216" y="1182659"/>
                </a:cubicBezTo>
                <a:cubicBezTo>
                  <a:pt x="6660190" y="1183745"/>
                  <a:pt x="6656723" y="1164543"/>
                  <a:pt x="6669147" y="1159533"/>
                </a:cubicBezTo>
                <a:close/>
                <a:moveTo>
                  <a:pt x="4950831" y="1788477"/>
                </a:moveTo>
                <a:cubicBezTo>
                  <a:pt x="4953646" y="1786565"/>
                  <a:pt x="4957200" y="1785626"/>
                  <a:pt x="4961320" y="1786273"/>
                </a:cubicBezTo>
                <a:cubicBezTo>
                  <a:pt x="4963685" y="1786606"/>
                  <a:pt x="4965967" y="1787023"/>
                  <a:pt x="4968334" y="1787358"/>
                </a:cubicBezTo>
                <a:cubicBezTo>
                  <a:pt x="4974165" y="1788275"/>
                  <a:pt x="4980671" y="1792366"/>
                  <a:pt x="4982447" y="1798293"/>
                </a:cubicBezTo>
                <a:cubicBezTo>
                  <a:pt x="4982870" y="1799630"/>
                  <a:pt x="4983208" y="1800966"/>
                  <a:pt x="4983630" y="1802301"/>
                </a:cubicBezTo>
                <a:cubicBezTo>
                  <a:pt x="4985743" y="1809148"/>
                  <a:pt x="4983884" y="1815241"/>
                  <a:pt x="4977207" y="1818666"/>
                </a:cubicBezTo>
                <a:lnTo>
                  <a:pt x="4972474" y="1821086"/>
                </a:lnTo>
                <a:cubicBezTo>
                  <a:pt x="4967067" y="1824008"/>
                  <a:pt x="4959798" y="1822005"/>
                  <a:pt x="4955066" y="1818748"/>
                </a:cubicBezTo>
                <a:cubicBezTo>
                  <a:pt x="4953459" y="1817663"/>
                  <a:pt x="4951854" y="1816494"/>
                  <a:pt x="4950249" y="1815409"/>
                </a:cubicBezTo>
                <a:cubicBezTo>
                  <a:pt x="4940616" y="1808709"/>
                  <a:pt x="4942391" y="1794214"/>
                  <a:pt x="4950831" y="1788477"/>
                </a:cubicBezTo>
                <a:close/>
                <a:moveTo>
                  <a:pt x="5386989" y="1527879"/>
                </a:moveTo>
                <a:cubicBezTo>
                  <a:pt x="5393748" y="1524205"/>
                  <a:pt x="5404397" y="1529214"/>
                  <a:pt x="5404988" y="1537061"/>
                </a:cubicBezTo>
                <a:cubicBezTo>
                  <a:pt x="5406764" y="1558685"/>
                  <a:pt x="5392989" y="1577636"/>
                  <a:pt x="5376424" y="1590828"/>
                </a:cubicBezTo>
                <a:cubicBezTo>
                  <a:pt x="5367382" y="1598091"/>
                  <a:pt x="5357580" y="1587238"/>
                  <a:pt x="5358255" y="1578387"/>
                </a:cubicBezTo>
                <a:cubicBezTo>
                  <a:pt x="5359946" y="1558686"/>
                  <a:pt x="5369155" y="1537730"/>
                  <a:pt x="5386989" y="1527879"/>
                </a:cubicBezTo>
                <a:close/>
                <a:moveTo>
                  <a:pt x="4953291" y="1609779"/>
                </a:moveTo>
                <a:cubicBezTo>
                  <a:pt x="4992504" y="1602432"/>
                  <a:pt x="5037545" y="1648267"/>
                  <a:pt x="5035010" y="1686170"/>
                </a:cubicBezTo>
                <a:cubicBezTo>
                  <a:pt x="5034588" y="1693433"/>
                  <a:pt x="5024024" y="1698609"/>
                  <a:pt x="5017854" y="1694686"/>
                </a:cubicBezTo>
                <a:cubicBezTo>
                  <a:pt x="5004756" y="1686421"/>
                  <a:pt x="4995629" y="1674566"/>
                  <a:pt x="4985066" y="1663545"/>
                </a:cubicBezTo>
                <a:cubicBezTo>
                  <a:pt x="4972813" y="1650771"/>
                  <a:pt x="4955741" y="1642256"/>
                  <a:pt x="4946698" y="1626977"/>
                </a:cubicBezTo>
                <a:cubicBezTo>
                  <a:pt x="4943235" y="1621049"/>
                  <a:pt x="4945600" y="1611199"/>
                  <a:pt x="4953291" y="1609779"/>
                </a:cubicBezTo>
                <a:close/>
                <a:moveTo>
                  <a:pt x="5337635" y="1450571"/>
                </a:moveTo>
                <a:cubicBezTo>
                  <a:pt x="5344650" y="1445894"/>
                  <a:pt x="5355044" y="1452658"/>
                  <a:pt x="5354537" y="1460672"/>
                </a:cubicBezTo>
                <a:cubicBezTo>
                  <a:pt x="5352931" y="1484299"/>
                  <a:pt x="5341269" y="1508427"/>
                  <a:pt x="5319128" y="1519364"/>
                </a:cubicBezTo>
                <a:cubicBezTo>
                  <a:pt x="5313297" y="1522286"/>
                  <a:pt x="5304508" y="1518195"/>
                  <a:pt x="5303833" y="1511348"/>
                </a:cubicBezTo>
                <a:cubicBezTo>
                  <a:pt x="5301719" y="1486553"/>
                  <a:pt x="5317607" y="1464012"/>
                  <a:pt x="5337635" y="1450571"/>
                </a:cubicBezTo>
                <a:close/>
                <a:moveTo>
                  <a:pt x="5016563" y="1573453"/>
                </a:moveTo>
                <a:cubicBezTo>
                  <a:pt x="5020269" y="1572988"/>
                  <a:pt x="5024172" y="1573818"/>
                  <a:pt x="5027659" y="1576468"/>
                </a:cubicBezTo>
                <a:cubicBezTo>
                  <a:pt x="5043798" y="1588742"/>
                  <a:pt x="5061124" y="1598592"/>
                  <a:pt x="5069659" y="1617210"/>
                </a:cubicBezTo>
                <a:cubicBezTo>
                  <a:pt x="5075576" y="1630067"/>
                  <a:pt x="5061546" y="1643090"/>
                  <a:pt x="5048784" y="1638249"/>
                </a:cubicBezTo>
                <a:cubicBezTo>
                  <a:pt x="5029602" y="1630985"/>
                  <a:pt x="5017940" y="1613453"/>
                  <a:pt x="5005095" y="1598341"/>
                </a:cubicBezTo>
                <a:cubicBezTo>
                  <a:pt x="4996095" y="1587885"/>
                  <a:pt x="5005442" y="1574846"/>
                  <a:pt x="5016563" y="1573453"/>
                </a:cubicBezTo>
                <a:close/>
                <a:moveTo>
                  <a:pt x="2892727" y="2371601"/>
                </a:moveTo>
                <a:cubicBezTo>
                  <a:pt x="2900332" y="2390051"/>
                  <a:pt x="2894670" y="2424615"/>
                  <a:pt x="2895515" y="2444736"/>
                </a:cubicBezTo>
                <a:cubicBezTo>
                  <a:pt x="2896615" y="2470532"/>
                  <a:pt x="2897883" y="2496248"/>
                  <a:pt x="2899318" y="2521961"/>
                </a:cubicBezTo>
                <a:cubicBezTo>
                  <a:pt x="2902107" y="2571803"/>
                  <a:pt x="2905487" y="2621645"/>
                  <a:pt x="2909543" y="2671403"/>
                </a:cubicBezTo>
                <a:cubicBezTo>
                  <a:pt x="2921205" y="2813250"/>
                  <a:pt x="2938446" y="2954676"/>
                  <a:pt x="2963207" y="3094934"/>
                </a:cubicBezTo>
                <a:cubicBezTo>
                  <a:pt x="2986448" y="3226761"/>
                  <a:pt x="3015770" y="3358253"/>
                  <a:pt x="3053040" y="3486823"/>
                </a:cubicBezTo>
                <a:cubicBezTo>
                  <a:pt x="3055575" y="3495340"/>
                  <a:pt x="3058533" y="3503604"/>
                  <a:pt x="3061067" y="3512036"/>
                </a:cubicBezTo>
                <a:cubicBezTo>
                  <a:pt x="3064533" y="3513622"/>
                  <a:pt x="3068083" y="3515208"/>
                  <a:pt x="3071546" y="3516796"/>
                </a:cubicBezTo>
                <a:cubicBezTo>
                  <a:pt x="3087012" y="3496925"/>
                  <a:pt x="3102983" y="3477221"/>
                  <a:pt x="3116758" y="3456100"/>
                </a:cubicBezTo>
                <a:cubicBezTo>
                  <a:pt x="3130279" y="3435228"/>
                  <a:pt x="3137378" y="3408179"/>
                  <a:pt x="3164336" y="3403754"/>
                </a:cubicBezTo>
                <a:cubicBezTo>
                  <a:pt x="3170421" y="3402751"/>
                  <a:pt x="3175745" y="3408263"/>
                  <a:pt x="3177774" y="3413188"/>
                </a:cubicBezTo>
                <a:cubicBezTo>
                  <a:pt x="3189858" y="3442074"/>
                  <a:pt x="3150731" y="3482148"/>
                  <a:pt x="3133998" y="3504355"/>
                </a:cubicBezTo>
                <a:cubicBezTo>
                  <a:pt x="3117265" y="3526646"/>
                  <a:pt x="3099772" y="3548853"/>
                  <a:pt x="3078560" y="3567054"/>
                </a:cubicBezTo>
                <a:cubicBezTo>
                  <a:pt x="3069771" y="3574569"/>
                  <a:pt x="3125462" y="3698964"/>
                  <a:pt x="3131547" y="3714660"/>
                </a:cubicBezTo>
                <a:cubicBezTo>
                  <a:pt x="3149801" y="3761580"/>
                  <a:pt x="3163745" y="3808667"/>
                  <a:pt x="3182505" y="3855420"/>
                </a:cubicBezTo>
                <a:cubicBezTo>
                  <a:pt x="3194084" y="3824445"/>
                  <a:pt x="3206506" y="3793724"/>
                  <a:pt x="3218507" y="3762916"/>
                </a:cubicBezTo>
                <a:cubicBezTo>
                  <a:pt x="3238112" y="3712740"/>
                  <a:pt x="3250028" y="3648954"/>
                  <a:pt x="3283577" y="3606544"/>
                </a:cubicBezTo>
                <a:cubicBezTo>
                  <a:pt x="3290845" y="3597277"/>
                  <a:pt x="3307239" y="3604123"/>
                  <a:pt x="3307071" y="3615226"/>
                </a:cubicBezTo>
                <a:cubicBezTo>
                  <a:pt x="3306480" y="3664902"/>
                  <a:pt x="3277747" y="3716580"/>
                  <a:pt x="3259492" y="3762582"/>
                </a:cubicBezTo>
                <a:cubicBezTo>
                  <a:pt x="3241663" y="3807748"/>
                  <a:pt x="3223323" y="3853749"/>
                  <a:pt x="3199661" y="3896412"/>
                </a:cubicBezTo>
                <a:cubicBezTo>
                  <a:pt x="3235745" y="3983572"/>
                  <a:pt x="3274451" y="4069481"/>
                  <a:pt x="3316535" y="4153802"/>
                </a:cubicBezTo>
                <a:cubicBezTo>
                  <a:pt x="3319325" y="4133181"/>
                  <a:pt x="3322959" y="4112811"/>
                  <a:pt x="3326931" y="4092523"/>
                </a:cubicBezTo>
                <a:cubicBezTo>
                  <a:pt x="3314761" y="4059545"/>
                  <a:pt x="3305043" y="4025817"/>
                  <a:pt x="3295323" y="3992005"/>
                </a:cubicBezTo>
                <a:cubicBezTo>
                  <a:pt x="3285437" y="3957775"/>
                  <a:pt x="3267944" y="3922878"/>
                  <a:pt x="3277409" y="3887645"/>
                </a:cubicBezTo>
                <a:cubicBezTo>
                  <a:pt x="3280113" y="3877626"/>
                  <a:pt x="3293211" y="3878796"/>
                  <a:pt x="3298958" y="3884556"/>
                </a:cubicBezTo>
                <a:cubicBezTo>
                  <a:pt x="3320846" y="3906514"/>
                  <a:pt x="3323127" y="3939157"/>
                  <a:pt x="3330480" y="3968293"/>
                </a:cubicBezTo>
                <a:cubicBezTo>
                  <a:pt x="3334789" y="3985326"/>
                  <a:pt x="3339183" y="4002356"/>
                  <a:pt x="3343409" y="4019472"/>
                </a:cubicBezTo>
                <a:cubicBezTo>
                  <a:pt x="3346959" y="4005530"/>
                  <a:pt x="3350593" y="3991587"/>
                  <a:pt x="3354396" y="3977728"/>
                </a:cubicBezTo>
                <a:cubicBezTo>
                  <a:pt x="3340622" y="3944917"/>
                  <a:pt x="3333438" y="3908934"/>
                  <a:pt x="3324817" y="3874622"/>
                </a:cubicBezTo>
                <a:cubicBezTo>
                  <a:pt x="3315605" y="3837971"/>
                  <a:pt x="3300903" y="3800902"/>
                  <a:pt x="3309691" y="3763250"/>
                </a:cubicBezTo>
                <a:cubicBezTo>
                  <a:pt x="3311550" y="3755068"/>
                  <a:pt x="3323635" y="3753815"/>
                  <a:pt x="3328536" y="3759743"/>
                </a:cubicBezTo>
                <a:cubicBezTo>
                  <a:pt x="3352199" y="3788129"/>
                  <a:pt x="3356171" y="3825031"/>
                  <a:pt x="3364536" y="3860178"/>
                </a:cubicBezTo>
                <a:cubicBezTo>
                  <a:pt x="3367917" y="3874454"/>
                  <a:pt x="3371635" y="3888897"/>
                  <a:pt x="3375185" y="3903425"/>
                </a:cubicBezTo>
                <a:cubicBezTo>
                  <a:pt x="3380254" y="3885307"/>
                  <a:pt x="3385325" y="3867274"/>
                  <a:pt x="3390312" y="3849242"/>
                </a:cubicBezTo>
                <a:cubicBezTo>
                  <a:pt x="3382706" y="3816849"/>
                  <a:pt x="3379326" y="3783202"/>
                  <a:pt x="3372819" y="3750643"/>
                </a:cubicBezTo>
                <a:cubicBezTo>
                  <a:pt x="3364368" y="3708398"/>
                  <a:pt x="3344846" y="3665652"/>
                  <a:pt x="3348817" y="3622489"/>
                </a:cubicBezTo>
                <a:cubicBezTo>
                  <a:pt x="3349916" y="3611386"/>
                  <a:pt x="3364283" y="3608297"/>
                  <a:pt x="3371212" y="3616145"/>
                </a:cubicBezTo>
                <a:cubicBezTo>
                  <a:pt x="3399354" y="3648288"/>
                  <a:pt x="3405184" y="3695709"/>
                  <a:pt x="3413213" y="3736617"/>
                </a:cubicBezTo>
                <a:cubicBezTo>
                  <a:pt x="3413974" y="3740290"/>
                  <a:pt x="3414565" y="3744048"/>
                  <a:pt x="3415242" y="3747720"/>
                </a:cubicBezTo>
                <a:cubicBezTo>
                  <a:pt x="3418959" y="3730189"/>
                  <a:pt x="3422172" y="3712489"/>
                  <a:pt x="3425045" y="3694707"/>
                </a:cubicBezTo>
                <a:cubicBezTo>
                  <a:pt x="3413213" y="3664985"/>
                  <a:pt x="3405607" y="3633427"/>
                  <a:pt x="3397494" y="3602537"/>
                </a:cubicBezTo>
                <a:cubicBezTo>
                  <a:pt x="3388283" y="3567304"/>
                  <a:pt x="3373581" y="3527816"/>
                  <a:pt x="3378396" y="3491415"/>
                </a:cubicBezTo>
                <a:cubicBezTo>
                  <a:pt x="3379494" y="3482900"/>
                  <a:pt x="3391663" y="3475718"/>
                  <a:pt x="3398001" y="3484402"/>
                </a:cubicBezTo>
                <a:cubicBezTo>
                  <a:pt x="3420228" y="3515208"/>
                  <a:pt x="3426734" y="3555031"/>
                  <a:pt x="3435016" y="3591850"/>
                </a:cubicBezTo>
                <a:cubicBezTo>
                  <a:pt x="3436707" y="3526396"/>
                  <a:pt x="3429271" y="3459106"/>
                  <a:pt x="3405945" y="3388225"/>
                </a:cubicBezTo>
                <a:cubicBezTo>
                  <a:pt x="3397410" y="3362510"/>
                  <a:pt x="3432734" y="3345230"/>
                  <a:pt x="3445412" y="3370526"/>
                </a:cubicBezTo>
                <a:cubicBezTo>
                  <a:pt x="3576315" y="3632174"/>
                  <a:pt x="3415072" y="3953517"/>
                  <a:pt x="3348228" y="4217169"/>
                </a:cubicBezTo>
                <a:cubicBezTo>
                  <a:pt x="3386086" y="4290136"/>
                  <a:pt x="3425720" y="4362354"/>
                  <a:pt x="3467044" y="4433485"/>
                </a:cubicBezTo>
                <a:cubicBezTo>
                  <a:pt x="3484115" y="4420044"/>
                  <a:pt x="3499919" y="4405850"/>
                  <a:pt x="3515299" y="4391575"/>
                </a:cubicBezTo>
                <a:cubicBezTo>
                  <a:pt x="3511666" y="4377632"/>
                  <a:pt x="3508115" y="4363690"/>
                  <a:pt x="3505075" y="4349663"/>
                </a:cubicBezTo>
                <a:cubicBezTo>
                  <a:pt x="3501440" y="4332800"/>
                  <a:pt x="3494764" y="4314850"/>
                  <a:pt x="3501524" y="4298319"/>
                </a:cubicBezTo>
                <a:cubicBezTo>
                  <a:pt x="3504988" y="4289971"/>
                  <a:pt x="3513693" y="4287298"/>
                  <a:pt x="3520961" y="4293226"/>
                </a:cubicBezTo>
                <a:cubicBezTo>
                  <a:pt x="3535074" y="4304747"/>
                  <a:pt x="3538538" y="4324368"/>
                  <a:pt x="3543693" y="4341148"/>
                </a:cubicBezTo>
                <a:cubicBezTo>
                  <a:pt x="3545384" y="4346824"/>
                  <a:pt x="3546906" y="4352669"/>
                  <a:pt x="3548595" y="4358346"/>
                </a:cubicBezTo>
                <a:cubicBezTo>
                  <a:pt x="3557130" y="4349413"/>
                  <a:pt x="3566088" y="4340814"/>
                  <a:pt x="3574116" y="4331714"/>
                </a:cubicBezTo>
                <a:cubicBezTo>
                  <a:pt x="3562623" y="4284376"/>
                  <a:pt x="3545723" y="4233533"/>
                  <a:pt x="3545722" y="4185194"/>
                </a:cubicBezTo>
                <a:cubicBezTo>
                  <a:pt x="3545723" y="4170584"/>
                  <a:pt x="3567355" y="4166910"/>
                  <a:pt x="3573609" y="4179433"/>
                </a:cubicBezTo>
                <a:cubicBezTo>
                  <a:pt x="3590510" y="4213496"/>
                  <a:pt x="3598962" y="4253152"/>
                  <a:pt x="3607244" y="4291557"/>
                </a:cubicBezTo>
                <a:cubicBezTo>
                  <a:pt x="3622033" y="4272271"/>
                  <a:pt x="3636062" y="4252651"/>
                  <a:pt x="3648738" y="4232531"/>
                </a:cubicBezTo>
                <a:cubicBezTo>
                  <a:pt x="3633019" y="4177179"/>
                  <a:pt x="3614512" y="4124248"/>
                  <a:pt x="3594906" y="4069982"/>
                </a:cubicBezTo>
                <a:cubicBezTo>
                  <a:pt x="3589751" y="4055788"/>
                  <a:pt x="3610033" y="4040511"/>
                  <a:pt x="3619245" y="4055038"/>
                </a:cubicBezTo>
                <a:cubicBezTo>
                  <a:pt x="3644174" y="4094276"/>
                  <a:pt x="3663357" y="4138525"/>
                  <a:pt x="3677386" y="4183607"/>
                </a:cubicBezTo>
                <a:cubicBezTo>
                  <a:pt x="3685499" y="4168413"/>
                  <a:pt x="3693189" y="4153135"/>
                  <a:pt x="3700205" y="4137523"/>
                </a:cubicBezTo>
                <a:cubicBezTo>
                  <a:pt x="3679075" y="4084174"/>
                  <a:pt x="3653217" y="4032912"/>
                  <a:pt x="3633442" y="3979231"/>
                </a:cubicBezTo>
                <a:cubicBezTo>
                  <a:pt x="3627019" y="3962033"/>
                  <a:pt x="3652286" y="3956773"/>
                  <a:pt x="3661076" y="3968796"/>
                </a:cubicBezTo>
                <a:cubicBezTo>
                  <a:pt x="3686343" y="4003526"/>
                  <a:pt x="3705274" y="4043933"/>
                  <a:pt x="3721837" y="4084675"/>
                </a:cubicBezTo>
                <a:cubicBezTo>
                  <a:pt x="3728598" y="4066225"/>
                  <a:pt x="3734682" y="4047523"/>
                  <a:pt x="3740090" y="4028656"/>
                </a:cubicBezTo>
                <a:cubicBezTo>
                  <a:pt x="3735105" y="4018387"/>
                  <a:pt x="3732570" y="4005362"/>
                  <a:pt x="3728851" y="3996513"/>
                </a:cubicBezTo>
                <a:cubicBezTo>
                  <a:pt x="3715414" y="3964454"/>
                  <a:pt x="3693104" y="3937989"/>
                  <a:pt x="3677977" y="3907098"/>
                </a:cubicBezTo>
                <a:cubicBezTo>
                  <a:pt x="3672906" y="3896829"/>
                  <a:pt x="3686006" y="3889231"/>
                  <a:pt x="3694372" y="3894574"/>
                </a:cubicBezTo>
                <a:cubicBezTo>
                  <a:pt x="3721500" y="3911773"/>
                  <a:pt x="3740515" y="3941579"/>
                  <a:pt x="3754880" y="3972469"/>
                </a:cubicBezTo>
                <a:cubicBezTo>
                  <a:pt x="3756063" y="3967042"/>
                  <a:pt x="3756824" y="3961448"/>
                  <a:pt x="3757838" y="3956022"/>
                </a:cubicBezTo>
                <a:cubicBezTo>
                  <a:pt x="3755978" y="3954351"/>
                  <a:pt x="3754710" y="3952099"/>
                  <a:pt x="3754035" y="3949343"/>
                </a:cubicBezTo>
                <a:cubicBezTo>
                  <a:pt x="3729780" y="3892738"/>
                  <a:pt x="3699865" y="3843815"/>
                  <a:pt x="3663105" y="3793973"/>
                </a:cubicBezTo>
                <a:cubicBezTo>
                  <a:pt x="3654399" y="3782201"/>
                  <a:pt x="3668259" y="3769177"/>
                  <a:pt x="3679668" y="3778527"/>
                </a:cubicBezTo>
                <a:cubicBezTo>
                  <a:pt x="3716512" y="3808667"/>
                  <a:pt x="3746176" y="3848323"/>
                  <a:pt x="3767640" y="3891319"/>
                </a:cubicBezTo>
                <a:cubicBezTo>
                  <a:pt x="3768147" y="3887229"/>
                  <a:pt x="3768317" y="3883053"/>
                  <a:pt x="3768739" y="3878963"/>
                </a:cubicBezTo>
                <a:cubicBezTo>
                  <a:pt x="3765445" y="3867191"/>
                  <a:pt x="3762317" y="3854918"/>
                  <a:pt x="3760035" y="3842478"/>
                </a:cubicBezTo>
                <a:cubicBezTo>
                  <a:pt x="3758513" y="3841811"/>
                  <a:pt x="3756824" y="3841643"/>
                  <a:pt x="3755556" y="3840225"/>
                </a:cubicBezTo>
                <a:cubicBezTo>
                  <a:pt x="3736457" y="3818100"/>
                  <a:pt x="3729950" y="3786709"/>
                  <a:pt x="3717527" y="3760327"/>
                </a:cubicBezTo>
                <a:cubicBezTo>
                  <a:pt x="3699865" y="3722927"/>
                  <a:pt x="3678484" y="3687860"/>
                  <a:pt x="3654399" y="3654132"/>
                </a:cubicBezTo>
                <a:cubicBezTo>
                  <a:pt x="3646794" y="3643445"/>
                  <a:pt x="3664202" y="3631924"/>
                  <a:pt x="3672738" y="3641025"/>
                </a:cubicBezTo>
                <a:cubicBezTo>
                  <a:pt x="3701386" y="3671413"/>
                  <a:pt x="3726317" y="3703556"/>
                  <a:pt x="3746429" y="3740124"/>
                </a:cubicBezTo>
                <a:cubicBezTo>
                  <a:pt x="3754880" y="3755484"/>
                  <a:pt x="3763585" y="3772600"/>
                  <a:pt x="3769922" y="3790131"/>
                </a:cubicBezTo>
                <a:cubicBezTo>
                  <a:pt x="3771106" y="3790132"/>
                  <a:pt x="3772119" y="3790467"/>
                  <a:pt x="3773220" y="3790968"/>
                </a:cubicBezTo>
                <a:cubicBezTo>
                  <a:pt x="3773219" y="3771765"/>
                  <a:pt x="3772458" y="3752395"/>
                  <a:pt x="3771444" y="3733110"/>
                </a:cubicBezTo>
                <a:cubicBezTo>
                  <a:pt x="3738063" y="3650041"/>
                  <a:pt x="3690400" y="3581581"/>
                  <a:pt x="3644090" y="3505274"/>
                </a:cubicBezTo>
                <a:cubicBezTo>
                  <a:pt x="3639356" y="3497594"/>
                  <a:pt x="3649583" y="3486405"/>
                  <a:pt x="3657442" y="3492333"/>
                </a:cubicBezTo>
                <a:cubicBezTo>
                  <a:pt x="3698090" y="3522974"/>
                  <a:pt x="3730964" y="3563631"/>
                  <a:pt x="3757499" y="3608129"/>
                </a:cubicBezTo>
                <a:cubicBezTo>
                  <a:pt x="3753442" y="3584837"/>
                  <a:pt x="3748542" y="3561545"/>
                  <a:pt x="3743049" y="3538334"/>
                </a:cubicBezTo>
                <a:cubicBezTo>
                  <a:pt x="3718457" y="3523476"/>
                  <a:pt x="3703584" y="3496925"/>
                  <a:pt x="3686175" y="3474633"/>
                </a:cubicBezTo>
                <a:cubicBezTo>
                  <a:pt x="3661076" y="3442574"/>
                  <a:pt x="3627696" y="3412102"/>
                  <a:pt x="3608766" y="3376203"/>
                </a:cubicBezTo>
                <a:cubicBezTo>
                  <a:pt x="3605385" y="3369690"/>
                  <a:pt x="3612991" y="3360340"/>
                  <a:pt x="3620174" y="3363763"/>
                </a:cubicBezTo>
                <a:cubicBezTo>
                  <a:pt x="3652877" y="3379124"/>
                  <a:pt x="3678400" y="3408846"/>
                  <a:pt x="3702230" y="3435228"/>
                </a:cubicBezTo>
                <a:cubicBezTo>
                  <a:pt x="3707725" y="3441322"/>
                  <a:pt x="3713639" y="3447667"/>
                  <a:pt x="3719555" y="3454263"/>
                </a:cubicBezTo>
                <a:cubicBezTo>
                  <a:pt x="3708486" y="3418947"/>
                  <a:pt x="3695302" y="3384051"/>
                  <a:pt x="3681020" y="3349404"/>
                </a:cubicBezTo>
                <a:cubicBezTo>
                  <a:pt x="3673753" y="3348986"/>
                  <a:pt x="3666484" y="3345229"/>
                  <a:pt x="3663104" y="3336964"/>
                </a:cubicBezTo>
                <a:cubicBezTo>
                  <a:pt x="3644765" y="3292130"/>
                  <a:pt x="3612230" y="3271259"/>
                  <a:pt x="3576568" y="3241454"/>
                </a:cubicBezTo>
                <a:cubicBezTo>
                  <a:pt x="3567272" y="3233606"/>
                  <a:pt x="3574370" y="3218411"/>
                  <a:pt x="3586370" y="3220165"/>
                </a:cubicBezTo>
                <a:cubicBezTo>
                  <a:pt x="3601159" y="3222335"/>
                  <a:pt x="3614934" y="3228262"/>
                  <a:pt x="3627610" y="3236278"/>
                </a:cubicBezTo>
                <a:cubicBezTo>
                  <a:pt x="3605046" y="3193449"/>
                  <a:pt x="3580793" y="3151288"/>
                  <a:pt x="3553413" y="3110880"/>
                </a:cubicBezTo>
                <a:cubicBezTo>
                  <a:pt x="3408395" y="2896569"/>
                  <a:pt x="3214027" y="2740948"/>
                  <a:pt x="3028023" y="2565124"/>
                </a:cubicBezTo>
                <a:cubicBezTo>
                  <a:pt x="2963376" y="2503927"/>
                  <a:pt x="2920868" y="2440061"/>
                  <a:pt x="2892727" y="2371601"/>
                </a:cubicBezTo>
                <a:close/>
                <a:moveTo>
                  <a:pt x="7223014" y="688174"/>
                </a:moveTo>
                <a:cubicBezTo>
                  <a:pt x="7230176" y="683363"/>
                  <a:pt x="7238057" y="679941"/>
                  <a:pt x="7248028" y="679649"/>
                </a:cubicBezTo>
                <a:cubicBezTo>
                  <a:pt x="7257155" y="679398"/>
                  <a:pt x="7264001" y="688497"/>
                  <a:pt x="7258084" y="696597"/>
                </a:cubicBezTo>
                <a:cubicBezTo>
                  <a:pt x="7246000" y="713293"/>
                  <a:pt x="7228084" y="715547"/>
                  <a:pt x="7209323" y="720890"/>
                </a:cubicBezTo>
                <a:cubicBezTo>
                  <a:pt x="7200113" y="723478"/>
                  <a:pt x="7195972" y="710287"/>
                  <a:pt x="7202309" y="705027"/>
                </a:cubicBezTo>
                <a:cubicBezTo>
                  <a:pt x="7209409" y="699183"/>
                  <a:pt x="7215853" y="692985"/>
                  <a:pt x="7223014" y="688174"/>
                </a:cubicBezTo>
                <a:close/>
                <a:moveTo>
                  <a:pt x="7049011" y="751365"/>
                </a:moveTo>
                <a:cubicBezTo>
                  <a:pt x="7073687" y="741512"/>
                  <a:pt x="7099379" y="738090"/>
                  <a:pt x="7123802" y="729156"/>
                </a:cubicBezTo>
                <a:cubicBezTo>
                  <a:pt x="7147887" y="720390"/>
                  <a:pt x="7163519" y="705780"/>
                  <a:pt x="7191071" y="708451"/>
                </a:cubicBezTo>
                <a:cubicBezTo>
                  <a:pt x="7197322" y="709120"/>
                  <a:pt x="7200534" y="717802"/>
                  <a:pt x="7196139" y="722227"/>
                </a:cubicBezTo>
                <a:cubicBezTo>
                  <a:pt x="7179662" y="738591"/>
                  <a:pt x="7162084" y="741262"/>
                  <a:pt x="7140026" y="745937"/>
                </a:cubicBezTo>
                <a:cubicBezTo>
                  <a:pt x="7125659" y="748943"/>
                  <a:pt x="7115181" y="756624"/>
                  <a:pt x="7102168" y="762718"/>
                </a:cubicBezTo>
                <a:cubicBezTo>
                  <a:pt x="7088477" y="769229"/>
                  <a:pt x="7073773" y="772820"/>
                  <a:pt x="7059406" y="777329"/>
                </a:cubicBezTo>
                <a:cubicBezTo>
                  <a:pt x="7042167" y="782672"/>
                  <a:pt x="7032026" y="758209"/>
                  <a:pt x="7049011" y="751365"/>
                </a:cubicBezTo>
                <a:close/>
                <a:moveTo>
                  <a:pt x="5299944" y="1375682"/>
                </a:moveTo>
                <a:cubicBezTo>
                  <a:pt x="5306791" y="1371924"/>
                  <a:pt x="5316338" y="1379188"/>
                  <a:pt x="5314818" y="1386618"/>
                </a:cubicBezTo>
                <a:cubicBezTo>
                  <a:pt x="5311016" y="1404986"/>
                  <a:pt x="5302649" y="1416591"/>
                  <a:pt x="5287607" y="1428445"/>
                </a:cubicBezTo>
                <a:cubicBezTo>
                  <a:pt x="5278057" y="1435959"/>
                  <a:pt x="5261916" y="1427193"/>
                  <a:pt x="5266818" y="1414671"/>
                </a:cubicBezTo>
                <a:cubicBezTo>
                  <a:pt x="5273917" y="1397055"/>
                  <a:pt x="5283043" y="1384782"/>
                  <a:pt x="5299944" y="1375682"/>
                </a:cubicBezTo>
                <a:close/>
                <a:moveTo>
                  <a:pt x="6507568" y="842698"/>
                </a:moveTo>
                <a:cubicBezTo>
                  <a:pt x="6513059" y="835519"/>
                  <a:pt x="6524976" y="839775"/>
                  <a:pt x="6527259" y="847373"/>
                </a:cubicBezTo>
                <a:cubicBezTo>
                  <a:pt x="6532498" y="864655"/>
                  <a:pt x="6526498" y="884776"/>
                  <a:pt x="6517623" y="900054"/>
                </a:cubicBezTo>
                <a:cubicBezTo>
                  <a:pt x="6512976" y="908068"/>
                  <a:pt x="6498440" y="906399"/>
                  <a:pt x="6496833" y="896882"/>
                </a:cubicBezTo>
                <a:cubicBezTo>
                  <a:pt x="6493793" y="878180"/>
                  <a:pt x="6495819" y="857893"/>
                  <a:pt x="6507568" y="842698"/>
                </a:cubicBezTo>
                <a:close/>
                <a:moveTo>
                  <a:pt x="6168859" y="944637"/>
                </a:moveTo>
                <a:cubicBezTo>
                  <a:pt x="6178409" y="934868"/>
                  <a:pt x="6199452" y="937791"/>
                  <a:pt x="6198605" y="954739"/>
                </a:cubicBezTo>
                <a:cubicBezTo>
                  <a:pt x="6198014" y="966676"/>
                  <a:pt x="6195986" y="977280"/>
                  <a:pt x="6194126" y="989053"/>
                </a:cubicBezTo>
                <a:cubicBezTo>
                  <a:pt x="6191678" y="1004748"/>
                  <a:pt x="6168013" y="1002827"/>
                  <a:pt x="6166576" y="987549"/>
                </a:cubicBezTo>
                <a:cubicBezTo>
                  <a:pt x="6165563" y="977363"/>
                  <a:pt x="6162775" y="966426"/>
                  <a:pt x="6164126" y="956075"/>
                </a:cubicBezTo>
                <a:cubicBezTo>
                  <a:pt x="6164126" y="953319"/>
                  <a:pt x="6164718" y="950815"/>
                  <a:pt x="6165732" y="948728"/>
                </a:cubicBezTo>
                <a:cubicBezTo>
                  <a:pt x="6165901" y="948394"/>
                  <a:pt x="6165816" y="947977"/>
                  <a:pt x="6165986" y="947641"/>
                </a:cubicBezTo>
                <a:cubicBezTo>
                  <a:pt x="6168436" y="943718"/>
                  <a:pt x="6169367" y="942883"/>
                  <a:pt x="6168859" y="944637"/>
                </a:cubicBezTo>
                <a:close/>
                <a:moveTo>
                  <a:pt x="6251316" y="862412"/>
                </a:moveTo>
                <a:cubicBezTo>
                  <a:pt x="6254802" y="861379"/>
                  <a:pt x="6258604" y="861859"/>
                  <a:pt x="6261732" y="864823"/>
                </a:cubicBezTo>
                <a:cubicBezTo>
                  <a:pt x="6277536" y="879600"/>
                  <a:pt x="6276944" y="900639"/>
                  <a:pt x="6279395" y="921010"/>
                </a:cubicBezTo>
                <a:cubicBezTo>
                  <a:pt x="6282100" y="943885"/>
                  <a:pt x="6285818" y="965008"/>
                  <a:pt x="6279481" y="987715"/>
                </a:cubicBezTo>
                <a:cubicBezTo>
                  <a:pt x="6277282" y="995647"/>
                  <a:pt x="6265790" y="999570"/>
                  <a:pt x="6260887" y="991389"/>
                </a:cubicBezTo>
                <a:cubicBezTo>
                  <a:pt x="6247027" y="968431"/>
                  <a:pt x="6244915" y="943468"/>
                  <a:pt x="6240943" y="917753"/>
                </a:cubicBezTo>
                <a:cubicBezTo>
                  <a:pt x="6238240" y="900890"/>
                  <a:pt x="6233592" y="884358"/>
                  <a:pt x="6242802" y="869081"/>
                </a:cubicBezTo>
                <a:cubicBezTo>
                  <a:pt x="6244662" y="865992"/>
                  <a:pt x="6247831" y="863446"/>
                  <a:pt x="6251316" y="862412"/>
                </a:cubicBezTo>
                <a:close/>
                <a:moveTo>
                  <a:pt x="2846585" y="2167808"/>
                </a:moveTo>
                <a:cubicBezTo>
                  <a:pt x="2730893" y="2521543"/>
                  <a:pt x="2621540" y="2893813"/>
                  <a:pt x="2584947" y="3265415"/>
                </a:cubicBezTo>
                <a:cubicBezTo>
                  <a:pt x="2597455" y="3275267"/>
                  <a:pt x="2609202" y="3286287"/>
                  <a:pt x="2620188" y="3297391"/>
                </a:cubicBezTo>
                <a:cubicBezTo>
                  <a:pt x="2631681" y="3309078"/>
                  <a:pt x="2640977" y="3317512"/>
                  <a:pt x="2643174" y="3334125"/>
                </a:cubicBezTo>
                <a:cubicBezTo>
                  <a:pt x="2644441" y="3343059"/>
                  <a:pt x="2634300" y="3349319"/>
                  <a:pt x="2626441" y="3347650"/>
                </a:cubicBezTo>
                <a:cubicBezTo>
                  <a:pt x="2610638" y="3344227"/>
                  <a:pt x="2594751" y="3329282"/>
                  <a:pt x="2581314" y="3313003"/>
                </a:cubicBezTo>
                <a:cubicBezTo>
                  <a:pt x="2578864" y="3343224"/>
                  <a:pt x="2575821" y="3373365"/>
                  <a:pt x="2574383" y="3403503"/>
                </a:cubicBezTo>
                <a:cubicBezTo>
                  <a:pt x="2580722" y="3400998"/>
                  <a:pt x="2587905" y="3401834"/>
                  <a:pt x="2592722" y="3408929"/>
                </a:cubicBezTo>
                <a:cubicBezTo>
                  <a:pt x="2602186" y="3423039"/>
                  <a:pt x="2612244" y="3436733"/>
                  <a:pt x="2625427" y="3447668"/>
                </a:cubicBezTo>
                <a:cubicBezTo>
                  <a:pt x="2641568" y="3461110"/>
                  <a:pt x="2664723" y="3466452"/>
                  <a:pt x="2674527" y="3485904"/>
                </a:cubicBezTo>
                <a:cubicBezTo>
                  <a:pt x="2677991" y="3492834"/>
                  <a:pt x="2673174" y="3501267"/>
                  <a:pt x="2666582" y="3504022"/>
                </a:cubicBezTo>
                <a:cubicBezTo>
                  <a:pt x="2631765" y="3518798"/>
                  <a:pt x="2592893" y="3478809"/>
                  <a:pt x="2572440" y="3446749"/>
                </a:cubicBezTo>
                <a:cubicBezTo>
                  <a:pt x="2572356" y="3449838"/>
                  <a:pt x="2572187" y="3452927"/>
                  <a:pt x="2572103" y="3455932"/>
                </a:cubicBezTo>
                <a:cubicBezTo>
                  <a:pt x="2571003" y="3496675"/>
                  <a:pt x="2572864" y="3538168"/>
                  <a:pt x="2576075" y="3579745"/>
                </a:cubicBezTo>
                <a:cubicBezTo>
                  <a:pt x="2576752" y="3579577"/>
                  <a:pt x="2577172" y="3579160"/>
                  <a:pt x="2577849" y="3579076"/>
                </a:cubicBezTo>
                <a:cubicBezTo>
                  <a:pt x="2608103" y="3576238"/>
                  <a:pt x="2638696" y="3589763"/>
                  <a:pt x="2664216" y="3604457"/>
                </a:cubicBezTo>
                <a:cubicBezTo>
                  <a:pt x="2685936" y="3617063"/>
                  <a:pt x="2730133" y="3639522"/>
                  <a:pt x="2725738" y="3668825"/>
                </a:cubicBezTo>
                <a:cubicBezTo>
                  <a:pt x="2724724" y="3675838"/>
                  <a:pt x="2719062" y="3681682"/>
                  <a:pt x="2711880" y="3682601"/>
                </a:cubicBezTo>
                <a:cubicBezTo>
                  <a:pt x="2696160" y="3684604"/>
                  <a:pt x="2689992" y="3676923"/>
                  <a:pt x="2678751" y="3667322"/>
                </a:cubicBezTo>
                <a:cubicBezTo>
                  <a:pt x="2667259" y="3657472"/>
                  <a:pt x="2655344" y="3647954"/>
                  <a:pt x="2642582" y="3639772"/>
                </a:cubicBezTo>
                <a:cubicBezTo>
                  <a:pt x="2621963" y="3626665"/>
                  <a:pt x="2599229" y="3617230"/>
                  <a:pt x="2578694" y="3604206"/>
                </a:cubicBezTo>
                <a:cubicBezTo>
                  <a:pt x="2580807" y="3626665"/>
                  <a:pt x="2582581" y="3649205"/>
                  <a:pt x="2585792" y="3671747"/>
                </a:cubicBezTo>
                <a:cubicBezTo>
                  <a:pt x="2600581" y="3686775"/>
                  <a:pt x="2614610" y="3702554"/>
                  <a:pt x="2630075" y="3716915"/>
                </a:cubicBezTo>
                <a:cubicBezTo>
                  <a:pt x="2656020" y="3741041"/>
                  <a:pt x="2696837" y="3755068"/>
                  <a:pt x="2711711" y="3787544"/>
                </a:cubicBezTo>
                <a:cubicBezTo>
                  <a:pt x="2716611" y="3798147"/>
                  <a:pt x="2709852" y="3808917"/>
                  <a:pt x="2698019" y="3809334"/>
                </a:cubicBezTo>
                <a:cubicBezTo>
                  <a:pt x="2669625" y="3810336"/>
                  <a:pt x="2642666" y="3781952"/>
                  <a:pt x="2623484" y="3763834"/>
                </a:cubicBezTo>
                <a:cubicBezTo>
                  <a:pt x="2613934" y="3754817"/>
                  <a:pt x="2604893" y="3745215"/>
                  <a:pt x="2596186" y="3735197"/>
                </a:cubicBezTo>
                <a:cubicBezTo>
                  <a:pt x="2601089" y="3760161"/>
                  <a:pt x="2606244" y="3785123"/>
                  <a:pt x="2612581" y="3809752"/>
                </a:cubicBezTo>
                <a:cubicBezTo>
                  <a:pt x="2643766" y="3824027"/>
                  <a:pt x="2673259" y="3850327"/>
                  <a:pt x="2702245" y="3866941"/>
                </a:cubicBezTo>
                <a:cubicBezTo>
                  <a:pt x="2720499" y="3877377"/>
                  <a:pt x="2739259" y="3887061"/>
                  <a:pt x="2758443" y="3895743"/>
                </a:cubicBezTo>
                <a:cubicBezTo>
                  <a:pt x="2778979" y="3905095"/>
                  <a:pt x="2800191" y="3910104"/>
                  <a:pt x="2814388" y="3928304"/>
                </a:cubicBezTo>
                <a:cubicBezTo>
                  <a:pt x="2821485" y="3937403"/>
                  <a:pt x="2814558" y="3948341"/>
                  <a:pt x="2804585" y="3950428"/>
                </a:cubicBezTo>
                <a:cubicBezTo>
                  <a:pt x="2767654" y="3958192"/>
                  <a:pt x="2718048" y="3923294"/>
                  <a:pt x="2687287" y="3905595"/>
                </a:cubicBezTo>
                <a:cubicBezTo>
                  <a:pt x="2669709" y="3895493"/>
                  <a:pt x="2648920" y="3883972"/>
                  <a:pt x="2629907" y="3870531"/>
                </a:cubicBezTo>
                <a:cubicBezTo>
                  <a:pt x="2635568" y="3888647"/>
                  <a:pt x="2641569" y="3906681"/>
                  <a:pt x="2647991" y="3924547"/>
                </a:cubicBezTo>
                <a:cubicBezTo>
                  <a:pt x="2682555" y="3952765"/>
                  <a:pt x="2712387" y="3983741"/>
                  <a:pt x="2751683" y="4006197"/>
                </a:cubicBezTo>
                <a:cubicBezTo>
                  <a:pt x="2769346" y="4016300"/>
                  <a:pt x="2787682" y="4025149"/>
                  <a:pt x="2806698" y="4032496"/>
                </a:cubicBezTo>
                <a:cubicBezTo>
                  <a:pt x="2826726" y="4040177"/>
                  <a:pt x="2848529" y="4042680"/>
                  <a:pt x="2866022" y="4055287"/>
                </a:cubicBezTo>
                <a:cubicBezTo>
                  <a:pt x="2877854" y="4063804"/>
                  <a:pt x="2878783" y="4086261"/>
                  <a:pt x="2861036" y="4089100"/>
                </a:cubicBezTo>
                <a:cubicBezTo>
                  <a:pt x="2817599" y="4096029"/>
                  <a:pt x="2764359" y="4065640"/>
                  <a:pt x="2728528" y="4043767"/>
                </a:cubicBezTo>
                <a:cubicBezTo>
                  <a:pt x="2713569" y="4034583"/>
                  <a:pt x="2698613" y="4023896"/>
                  <a:pt x="2684162" y="4012459"/>
                </a:cubicBezTo>
                <a:cubicBezTo>
                  <a:pt x="2693964" y="4033749"/>
                  <a:pt x="2704105" y="4054871"/>
                  <a:pt x="2715176" y="4075325"/>
                </a:cubicBezTo>
                <a:cubicBezTo>
                  <a:pt x="2745767" y="4091938"/>
                  <a:pt x="2772218" y="4114647"/>
                  <a:pt x="2804500" y="4128923"/>
                </a:cubicBezTo>
                <a:cubicBezTo>
                  <a:pt x="2845402" y="4146957"/>
                  <a:pt x="2887488" y="4152217"/>
                  <a:pt x="2932107" y="4152216"/>
                </a:cubicBezTo>
                <a:cubicBezTo>
                  <a:pt x="2961264" y="4152216"/>
                  <a:pt x="2962276" y="4194211"/>
                  <a:pt x="2933544" y="4196715"/>
                </a:cubicBezTo>
                <a:cubicBezTo>
                  <a:pt x="2881740" y="4201223"/>
                  <a:pt x="2815992" y="4187532"/>
                  <a:pt x="2764866" y="4157477"/>
                </a:cubicBezTo>
                <a:cubicBezTo>
                  <a:pt x="2780838" y="4181020"/>
                  <a:pt x="2797655" y="4203895"/>
                  <a:pt x="2815571" y="4225519"/>
                </a:cubicBezTo>
                <a:cubicBezTo>
                  <a:pt x="2816754" y="4216001"/>
                  <a:pt x="2825628" y="4207985"/>
                  <a:pt x="2836951" y="4213579"/>
                </a:cubicBezTo>
                <a:cubicBezTo>
                  <a:pt x="2880473" y="4234952"/>
                  <a:pt x="2920530" y="4258580"/>
                  <a:pt x="2968446" y="4269600"/>
                </a:cubicBezTo>
                <a:cubicBezTo>
                  <a:pt x="3010194" y="4279201"/>
                  <a:pt x="3056588" y="4269766"/>
                  <a:pt x="3096223" y="4282791"/>
                </a:cubicBezTo>
                <a:cubicBezTo>
                  <a:pt x="3108983" y="4286965"/>
                  <a:pt x="3116588" y="4306083"/>
                  <a:pt x="3101969" y="4313848"/>
                </a:cubicBezTo>
                <a:cubicBezTo>
                  <a:pt x="3062504" y="4334887"/>
                  <a:pt x="3003602" y="4323198"/>
                  <a:pt x="2961939" y="4312596"/>
                </a:cubicBezTo>
                <a:cubicBezTo>
                  <a:pt x="2924079" y="4302994"/>
                  <a:pt x="2883854" y="4288134"/>
                  <a:pt x="2850727" y="4265258"/>
                </a:cubicBezTo>
                <a:cubicBezTo>
                  <a:pt x="2861966" y="4277196"/>
                  <a:pt x="2873459" y="4288801"/>
                  <a:pt x="2885459" y="4299905"/>
                </a:cubicBezTo>
                <a:cubicBezTo>
                  <a:pt x="2930925" y="4323282"/>
                  <a:pt x="2974615" y="4348578"/>
                  <a:pt x="3024138" y="4364190"/>
                </a:cubicBezTo>
                <a:cubicBezTo>
                  <a:pt x="3052194" y="4373124"/>
                  <a:pt x="3080842" y="4379718"/>
                  <a:pt x="3109997" y="4383643"/>
                </a:cubicBezTo>
                <a:cubicBezTo>
                  <a:pt x="3135772" y="4387066"/>
                  <a:pt x="3154533" y="4384979"/>
                  <a:pt x="3175660" y="4400006"/>
                </a:cubicBezTo>
                <a:cubicBezTo>
                  <a:pt x="3185041" y="4406686"/>
                  <a:pt x="3183943" y="4419459"/>
                  <a:pt x="3174307" y="4425220"/>
                </a:cubicBezTo>
                <a:cubicBezTo>
                  <a:pt x="3151913" y="4438661"/>
                  <a:pt x="3120899" y="4436742"/>
                  <a:pt x="3090476" y="4430229"/>
                </a:cubicBezTo>
                <a:cubicBezTo>
                  <a:pt x="3126646" y="4444589"/>
                  <a:pt x="3165181" y="4455025"/>
                  <a:pt x="3205154" y="4462706"/>
                </a:cubicBezTo>
                <a:cubicBezTo>
                  <a:pt x="3228732" y="4463874"/>
                  <a:pt x="3252310" y="4464876"/>
                  <a:pt x="3275972" y="4464124"/>
                </a:cubicBezTo>
                <a:cubicBezTo>
                  <a:pt x="3314761" y="4462872"/>
                  <a:pt x="3352367" y="4455776"/>
                  <a:pt x="3390565" y="4451936"/>
                </a:cubicBezTo>
                <a:cubicBezTo>
                  <a:pt x="3395381" y="4448011"/>
                  <a:pt x="3402142" y="4446259"/>
                  <a:pt x="3408144" y="4447427"/>
                </a:cubicBezTo>
                <a:cubicBezTo>
                  <a:pt x="3401129" y="4435655"/>
                  <a:pt x="3394706" y="4423299"/>
                  <a:pt x="3387860" y="4411361"/>
                </a:cubicBezTo>
                <a:cubicBezTo>
                  <a:pt x="3383805" y="4412196"/>
                  <a:pt x="3379579" y="4412196"/>
                  <a:pt x="3375860" y="4411026"/>
                </a:cubicBezTo>
                <a:cubicBezTo>
                  <a:pt x="3351775" y="4403680"/>
                  <a:pt x="3327775" y="4396167"/>
                  <a:pt x="3303776" y="4388903"/>
                </a:cubicBezTo>
                <a:cubicBezTo>
                  <a:pt x="3280534" y="4381807"/>
                  <a:pt x="3255604" y="4376463"/>
                  <a:pt x="3235239" y="4362855"/>
                </a:cubicBezTo>
                <a:cubicBezTo>
                  <a:pt x="3223408" y="4354924"/>
                  <a:pt x="3224928" y="4334218"/>
                  <a:pt x="3241830" y="4334052"/>
                </a:cubicBezTo>
                <a:cubicBezTo>
                  <a:pt x="3279943" y="4333635"/>
                  <a:pt x="3320846" y="4347827"/>
                  <a:pt x="3359128" y="4360267"/>
                </a:cubicBezTo>
                <a:cubicBezTo>
                  <a:pt x="3351523" y="4346491"/>
                  <a:pt x="3343494" y="4333133"/>
                  <a:pt x="3336058" y="4319275"/>
                </a:cubicBezTo>
                <a:cubicBezTo>
                  <a:pt x="3303860" y="4314098"/>
                  <a:pt x="3271915" y="4307503"/>
                  <a:pt x="3240055" y="4300991"/>
                </a:cubicBezTo>
                <a:cubicBezTo>
                  <a:pt x="3209887" y="4294814"/>
                  <a:pt x="3170590" y="4295147"/>
                  <a:pt x="3150055" y="4270351"/>
                </a:cubicBezTo>
                <a:cubicBezTo>
                  <a:pt x="3145999" y="4265508"/>
                  <a:pt x="3147011" y="4258831"/>
                  <a:pt x="3152590" y="4255574"/>
                </a:cubicBezTo>
                <a:cubicBezTo>
                  <a:pt x="3179632" y="4239878"/>
                  <a:pt x="3214534" y="4253403"/>
                  <a:pt x="3243943" y="4258245"/>
                </a:cubicBezTo>
                <a:cubicBezTo>
                  <a:pt x="3265915" y="4261835"/>
                  <a:pt x="3288057" y="4265425"/>
                  <a:pt x="3310029" y="4269349"/>
                </a:cubicBezTo>
                <a:cubicBezTo>
                  <a:pt x="3300309" y="4250649"/>
                  <a:pt x="3290338" y="4232198"/>
                  <a:pt x="3280874" y="4213413"/>
                </a:cubicBezTo>
                <a:cubicBezTo>
                  <a:pt x="3280621" y="4213329"/>
                  <a:pt x="3280367" y="4213496"/>
                  <a:pt x="3280113" y="4213413"/>
                </a:cubicBezTo>
                <a:cubicBezTo>
                  <a:pt x="3197632" y="4198969"/>
                  <a:pt x="3084224" y="4166075"/>
                  <a:pt x="3029461" y="4098617"/>
                </a:cubicBezTo>
                <a:cubicBezTo>
                  <a:pt x="3022363" y="4089934"/>
                  <a:pt x="3032334" y="4079332"/>
                  <a:pt x="3041968" y="4082338"/>
                </a:cubicBezTo>
                <a:cubicBezTo>
                  <a:pt x="3072561" y="4091772"/>
                  <a:pt x="3100110" y="4109387"/>
                  <a:pt x="3129097" y="4122662"/>
                </a:cubicBezTo>
                <a:cubicBezTo>
                  <a:pt x="3169915" y="4141363"/>
                  <a:pt x="3212844" y="4154388"/>
                  <a:pt x="3256535" y="4164239"/>
                </a:cubicBezTo>
                <a:cubicBezTo>
                  <a:pt x="3246140" y="4142950"/>
                  <a:pt x="3234985" y="4122078"/>
                  <a:pt x="3224928" y="4100538"/>
                </a:cubicBezTo>
                <a:cubicBezTo>
                  <a:pt x="3166872" y="4078330"/>
                  <a:pt x="3110675" y="4051030"/>
                  <a:pt x="3057095" y="4019890"/>
                </a:cubicBezTo>
                <a:cubicBezTo>
                  <a:pt x="3013489" y="3994509"/>
                  <a:pt x="2959742" y="3966875"/>
                  <a:pt x="2928052" y="3927385"/>
                </a:cubicBezTo>
                <a:cubicBezTo>
                  <a:pt x="2920614" y="3918118"/>
                  <a:pt x="2928559" y="3901087"/>
                  <a:pt x="2941657" y="3906263"/>
                </a:cubicBezTo>
                <a:cubicBezTo>
                  <a:pt x="2998531" y="3928638"/>
                  <a:pt x="3048222" y="3971384"/>
                  <a:pt x="3102476" y="3999601"/>
                </a:cubicBezTo>
                <a:cubicBezTo>
                  <a:pt x="3134083" y="4016049"/>
                  <a:pt x="3166618" y="4030325"/>
                  <a:pt x="3199407" y="4044018"/>
                </a:cubicBezTo>
                <a:cubicBezTo>
                  <a:pt x="3191125" y="4025651"/>
                  <a:pt x="3183773" y="4006783"/>
                  <a:pt x="3175829" y="3988247"/>
                </a:cubicBezTo>
                <a:cubicBezTo>
                  <a:pt x="3175407" y="3988081"/>
                  <a:pt x="3175071" y="3987914"/>
                  <a:pt x="3174731" y="3987746"/>
                </a:cubicBezTo>
                <a:lnTo>
                  <a:pt x="3174731" y="3987831"/>
                </a:lnTo>
                <a:cubicBezTo>
                  <a:pt x="3074250" y="3957440"/>
                  <a:pt x="2938277" y="3888063"/>
                  <a:pt x="2882248" y="3795976"/>
                </a:cubicBezTo>
                <a:cubicBezTo>
                  <a:pt x="2875994" y="3785707"/>
                  <a:pt x="2890361" y="3778110"/>
                  <a:pt x="2898557" y="3782785"/>
                </a:cubicBezTo>
                <a:cubicBezTo>
                  <a:pt x="2947149" y="3810421"/>
                  <a:pt x="2987713" y="3851078"/>
                  <a:pt x="3036306" y="3879714"/>
                </a:cubicBezTo>
                <a:cubicBezTo>
                  <a:pt x="3074419" y="3902255"/>
                  <a:pt x="3113548" y="3919621"/>
                  <a:pt x="3153858" y="3936151"/>
                </a:cubicBezTo>
                <a:cubicBezTo>
                  <a:pt x="3147519" y="3920957"/>
                  <a:pt x="3141519" y="3905512"/>
                  <a:pt x="3135351" y="3890150"/>
                </a:cubicBezTo>
                <a:cubicBezTo>
                  <a:pt x="3100617" y="3871282"/>
                  <a:pt x="3067489" y="3849825"/>
                  <a:pt x="3035714" y="3826617"/>
                </a:cubicBezTo>
                <a:cubicBezTo>
                  <a:pt x="3005545" y="3804576"/>
                  <a:pt x="2971742" y="3781366"/>
                  <a:pt x="2952135" y="3749056"/>
                </a:cubicBezTo>
                <a:cubicBezTo>
                  <a:pt x="2946051" y="3739122"/>
                  <a:pt x="2955431" y="3725680"/>
                  <a:pt x="2967178" y="3731024"/>
                </a:cubicBezTo>
                <a:cubicBezTo>
                  <a:pt x="2997854" y="3744965"/>
                  <a:pt x="3023799" y="3768510"/>
                  <a:pt x="3051180" y="3787711"/>
                </a:cubicBezTo>
                <a:cubicBezTo>
                  <a:pt x="3069941" y="3800902"/>
                  <a:pt x="3089292" y="3812924"/>
                  <a:pt x="3108984" y="3824446"/>
                </a:cubicBezTo>
                <a:cubicBezTo>
                  <a:pt x="3094955" y="3788129"/>
                  <a:pt x="3081433" y="3751561"/>
                  <a:pt x="3068590" y="3714661"/>
                </a:cubicBezTo>
                <a:cubicBezTo>
                  <a:pt x="3005038" y="3686275"/>
                  <a:pt x="2940305" y="3656971"/>
                  <a:pt x="2886558" y="3617146"/>
                </a:cubicBezTo>
                <a:cubicBezTo>
                  <a:pt x="2875065" y="3608547"/>
                  <a:pt x="2880895" y="3588678"/>
                  <a:pt x="2896698" y="3592769"/>
                </a:cubicBezTo>
                <a:cubicBezTo>
                  <a:pt x="2947658" y="3605960"/>
                  <a:pt x="2997854" y="3628166"/>
                  <a:pt x="3047124" y="3652296"/>
                </a:cubicBezTo>
                <a:cubicBezTo>
                  <a:pt x="3034532" y="3613974"/>
                  <a:pt x="3022448" y="3575486"/>
                  <a:pt x="3010955" y="3536833"/>
                </a:cubicBezTo>
                <a:cubicBezTo>
                  <a:pt x="2989911" y="3527147"/>
                  <a:pt x="2968869" y="3517630"/>
                  <a:pt x="2947910" y="3507779"/>
                </a:cubicBezTo>
                <a:cubicBezTo>
                  <a:pt x="2911234" y="3490496"/>
                  <a:pt x="2870586" y="3474968"/>
                  <a:pt x="2838219" y="3450423"/>
                </a:cubicBezTo>
                <a:cubicBezTo>
                  <a:pt x="2826050" y="3441240"/>
                  <a:pt x="2834669" y="3424291"/>
                  <a:pt x="2849204" y="3427215"/>
                </a:cubicBezTo>
                <a:cubicBezTo>
                  <a:pt x="2898304" y="3436982"/>
                  <a:pt x="2947403" y="3458520"/>
                  <a:pt x="2995067" y="3481062"/>
                </a:cubicBezTo>
                <a:cubicBezTo>
                  <a:pt x="2990080" y="3463280"/>
                  <a:pt x="2984587" y="3445665"/>
                  <a:pt x="2979855" y="3427798"/>
                </a:cubicBezTo>
                <a:cubicBezTo>
                  <a:pt x="2899826" y="3379125"/>
                  <a:pt x="2819628" y="3318345"/>
                  <a:pt x="2763936" y="3245796"/>
                </a:cubicBezTo>
                <a:cubicBezTo>
                  <a:pt x="2754218" y="3233022"/>
                  <a:pt x="2772472" y="3217493"/>
                  <a:pt x="2784388" y="3227345"/>
                </a:cubicBezTo>
                <a:cubicBezTo>
                  <a:pt x="2845063" y="3277521"/>
                  <a:pt x="2901177" y="3325776"/>
                  <a:pt x="2964305" y="3368689"/>
                </a:cubicBezTo>
                <a:cubicBezTo>
                  <a:pt x="2954164" y="3328282"/>
                  <a:pt x="2944953" y="3287623"/>
                  <a:pt x="2936080" y="3246964"/>
                </a:cubicBezTo>
                <a:cubicBezTo>
                  <a:pt x="2923235" y="3245044"/>
                  <a:pt x="2910811" y="3236278"/>
                  <a:pt x="2898727" y="3229850"/>
                </a:cubicBezTo>
                <a:cubicBezTo>
                  <a:pt x="2872529" y="3215824"/>
                  <a:pt x="2845657" y="3201965"/>
                  <a:pt x="2822502" y="3183181"/>
                </a:cubicBezTo>
                <a:cubicBezTo>
                  <a:pt x="2812021" y="3174665"/>
                  <a:pt x="2821233" y="3156214"/>
                  <a:pt x="2834501" y="3159721"/>
                </a:cubicBezTo>
                <a:cubicBezTo>
                  <a:pt x="2864247" y="3167651"/>
                  <a:pt x="2891882" y="3181677"/>
                  <a:pt x="2919433" y="3194867"/>
                </a:cubicBezTo>
                <a:cubicBezTo>
                  <a:pt x="2921544" y="3195870"/>
                  <a:pt x="2923741" y="3196790"/>
                  <a:pt x="2925939" y="3197791"/>
                </a:cubicBezTo>
                <a:cubicBezTo>
                  <a:pt x="2922220" y="3179758"/>
                  <a:pt x="2919178" y="3161641"/>
                  <a:pt x="2915712" y="3143523"/>
                </a:cubicBezTo>
                <a:cubicBezTo>
                  <a:pt x="2873206" y="3121817"/>
                  <a:pt x="2829938" y="3076065"/>
                  <a:pt x="2810669" y="3034656"/>
                </a:cubicBezTo>
                <a:cubicBezTo>
                  <a:pt x="2803739" y="3019629"/>
                  <a:pt x="2821655" y="3004350"/>
                  <a:pt x="2834501" y="3016623"/>
                </a:cubicBezTo>
                <a:cubicBezTo>
                  <a:pt x="2854444" y="3035742"/>
                  <a:pt x="2872359" y="3056613"/>
                  <a:pt x="2893657" y="3074396"/>
                </a:cubicBezTo>
                <a:cubicBezTo>
                  <a:pt x="2897036" y="3077235"/>
                  <a:pt x="2900670" y="3079489"/>
                  <a:pt x="2904220" y="3082077"/>
                </a:cubicBezTo>
                <a:cubicBezTo>
                  <a:pt x="2898980" y="3051854"/>
                  <a:pt x="2894249" y="3021549"/>
                  <a:pt x="2889768" y="2991243"/>
                </a:cubicBezTo>
                <a:cubicBezTo>
                  <a:pt x="2878783" y="2986901"/>
                  <a:pt x="2868726" y="2976465"/>
                  <a:pt x="2860613" y="2969620"/>
                </a:cubicBezTo>
                <a:cubicBezTo>
                  <a:pt x="2842529" y="2954426"/>
                  <a:pt x="2823430" y="2938395"/>
                  <a:pt x="2808979" y="2919694"/>
                </a:cubicBezTo>
                <a:cubicBezTo>
                  <a:pt x="2799177" y="2907005"/>
                  <a:pt x="2815232" y="2890809"/>
                  <a:pt x="2828754" y="2897152"/>
                </a:cubicBezTo>
                <a:cubicBezTo>
                  <a:pt x="2835008" y="2900158"/>
                  <a:pt x="2859345" y="2913600"/>
                  <a:pt x="2881318" y="2929797"/>
                </a:cubicBezTo>
                <a:cubicBezTo>
                  <a:pt x="2851149" y="2701208"/>
                  <a:pt x="2841937" y="2472120"/>
                  <a:pt x="2857571" y="2248206"/>
                </a:cubicBezTo>
                <a:cubicBezTo>
                  <a:pt x="2852839" y="2222074"/>
                  <a:pt x="2849037" y="2195526"/>
                  <a:pt x="2846585" y="2167808"/>
                </a:cubicBezTo>
                <a:close/>
                <a:moveTo>
                  <a:pt x="7352048" y="428528"/>
                </a:moveTo>
                <a:cubicBezTo>
                  <a:pt x="7359242" y="423655"/>
                  <a:pt x="7367397" y="420545"/>
                  <a:pt x="7377158" y="420169"/>
                </a:cubicBezTo>
                <a:cubicBezTo>
                  <a:pt x="7383834" y="419919"/>
                  <a:pt x="7389834" y="428685"/>
                  <a:pt x="7386876" y="434695"/>
                </a:cubicBezTo>
                <a:cubicBezTo>
                  <a:pt x="7378341" y="451811"/>
                  <a:pt x="7363044" y="459409"/>
                  <a:pt x="7344199" y="463750"/>
                </a:cubicBezTo>
                <a:cubicBezTo>
                  <a:pt x="7334480" y="465921"/>
                  <a:pt x="7325775" y="456153"/>
                  <a:pt x="7332706" y="447470"/>
                </a:cubicBezTo>
                <a:cubicBezTo>
                  <a:pt x="7338622" y="440039"/>
                  <a:pt x="7344855" y="433402"/>
                  <a:pt x="7352048" y="428528"/>
                </a:cubicBezTo>
                <a:close/>
                <a:moveTo>
                  <a:pt x="7460399" y="324242"/>
                </a:moveTo>
                <a:cubicBezTo>
                  <a:pt x="7465975" y="320987"/>
                  <a:pt x="7472228" y="328584"/>
                  <a:pt x="7466652" y="332424"/>
                </a:cubicBezTo>
                <a:cubicBezTo>
                  <a:pt x="7452709" y="342026"/>
                  <a:pt x="7438171" y="350792"/>
                  <a:pt x="7423806" y="359892"/>
                </a:cubicBezTo>
                <a:cubicBezTo>
                  <a:pt x="7418060" y="363566"/>
                  <a:pt x="7411466" y="355384"/>
                  <a:pt x="7417130" y="351626"/>
                </a:cubicBezTo>
                <a:cubicBezTo>
                  <a:pt x="7431496" y="342360"/>
                  <a:pt x="7445693" y="332843"/>
                  <a:pt x="7460399" y="324242"/>
                </a:cubicBezTo>
                <a:close/>
                <a:moveTo>
                  <a:pt x="6684696" y="619786"/>
                </a:moveTo>
                <a:cubicBezTo>
                  <a:pt x="6689006" y="614360"/>
                  <a:pt x="6697118" y="616614"/>
                  <a:pt x="6700583" y="621289"/>
                </a:cubicBezTo>
                <a:cubicBezTo>
                  <a:pt x="6710132" y="634146"/>
                  <a:pt x="6709203" y="647839"/>
                  <a:pt x="6708780" y="663199"/>
                </a:cubicBezTo>
                <a:cubicBezTo>
                  <a:pt x="6708273" y="681650"/>
                  <a:pt x="6707766" y="700184"/>
                  <a:pt x="6707260" y="718635"/>
                </a:cubicBezTo>
                <a:cubicBezTo>
                  <a:pt x="6706667" y="739924"/>
                  <a:pt x="6673963" y="737920"/>
                  <a:pt x="6673963" y="716882"/>
                </a:cubicBezTo>
                <a:cubicBezTo>
                  <a:pt x="6674050" y="687828"/>
                  <a:pt x="6665597" y="644081"/>
                  <a:pt x="6684696" y="619786"/>
                </a:cubicBezTo>
                <a:close/>
                <a:moveTo>
                  <a:pt x="7720767" y="124877"/>
                </a:moveTo>
                <a:cubicBezTo>
                  <a:pt x="7420003" y="302203"/>
                  <a:pt x="7153465" y="523277"/>
                  <a:pt x="6914136" y="771902"/>
                </a:cubicBezTo>
                <a:cubicBezTo>
                  <a:pt x="6921997" y="771233"/>
                  <a:pt x="6930194" y="770900"/>
                  <a:pt x="6938389" y="770566"/>
                </a:cubicBezTo>
                <a:cubicBezTo>
                  <a:pt x="6964589" y="769397"/>
                  <a:pt x="6986053" y="754955"/>
                  <a:pt x="7012588" y="763052"/>
                </a:cubicBezTo>
                <a:cubicBezTo>
                  <a:pt x="7020363" y="765473"/>
                  <a:pt x="7022560" y="776076"/>
                  <a:pt x="7013940" y="779332"/>
                </a:cubicBezTo>
                <a:cubicBezTo>
                  <a:pt x="7002615" y="783506"/>
                  <a:pt x="6992560" y="784842"/>
                  <a:pt x="6980308" y="785009"/>
                </a:cubicBezTo>
                <a:cubicBezTo>
                  <a:pt x="6957743" y="785343"/>
                  <a:pt x="6949207" y="787012"/>
                  <a:pt x="6926897" y="798118"/>
                </a:cubicBezTo>
                <a:cubicBezTo>
                  <a:pt x="6910673" y="806131"/>
                  <a:pt x="6893684" y="812560"/>
                  <a:pt x="6875686" y="812142"/>
                </a:cubicBezTo>
                <a:cubicBezTo>
                  <a:pt x="6767516" y="927188"/>
                  <a:pt x="6665006" y="1047827"/>
                  <a:pt x="6567568" y="1172642"/>
                </a:cubicBezTo>
                <a:cubicBezTo>
                  <a:pt x="6588103" y="1164626"/>
                  <a:pt x="6609654" y="1160451"/>
                  <a:pt x="6628667" y="1168131"/>
                </a:cubicBezTo>
                <a:cubicBezTo>
                  <a:pt x="6636781" y="1171388"/>
                  <a:pt x="6637627" y="1180905"/>
                  <a:pt x="6631709" y="1186583"/>
                </a:cubicBezTo>
                <a:cubicBezTo>
                  <a:pt x="6608723" y="1208623"/>
                  <a:pt x="6569428" y="1211128"/>
                  <a:pt x="6540949" y="1225404"/>
                </a:cubicBezTo>
                <a:cubicBezTo>
                  <a:pt x="6531907" y="1229995"/>
                  <a:pt x="6523371" y="1235256"/>
                  <a:pt x="6515004" y="1240765"/>
                </a:cubicBezTo>
                <a:cubicBezTo>
                  <a:pt x="6469116" y="1301463"/>
                  <a:pt x="6424242" y="1362908"/>
                  <a:pt x="6380551" y="1425189"/>
                </a:cubicBezTo>
                <a:cubicBezTo>
                  <a:pt x="6379791" y="1427026"/>
                  <a:pt x="6379115" y="1428862"/>
                  <a:pt x="6378438" y="1430784"/>
                </a:cubicBezTo>
                <a:cubicBezTo>
                  <a:pt x="6406327" y="1418761"/>
                  <a:pt x="6435313" y="1408909"/>
                  <a:pt x="6464044" y="1399809"/>
                </a:cubicBezTo>
                <a:cubicBezTo>
                  <a:pt x="6521510" y="1381609"/>
                  <a:pt x="6585652" y="1358232"/>
                  <a:pt x="6646246" y="1365830"/>
                </a:cubicBezTo>
                <a:cubicBezTo>
                  <a:pt x="6656217" y="1367082"/>
                  <a:pt x="6659176" y="1382611"/>
                  <a:pt x="6650218" y="1387203"/>
                </a:cubicBezTo>
                <a:cubicBezTo>
                  <a:pt x="6594104" y="1415839"/>
                  <a:pt x="6525652" y="1421515"/>
                  <a:pt x="6465060" y="1439800"/>
                </a:cubicBezTo>
                <a:cubicBezTo>
                  <a:pt x="6425003" y="1451906"/>
                  <a:pt x="6385708" y="1467350"/>
                  <a:pt x="6345566" y="1479455"/>
                </a:cubicBezTo>
                <a:cubicBezTo>
                  <a:pt x="6339735" y="1493399"/>
                  <a:pt x="6333903" y="1507341"/>
                  <a:pt x="6327142" y="1520531"/>
                </a:cubicBezTo>
                <a:cubicBezTo>
                  <a:pt x="6352158" y="1504919"/>
                  <a:pt x="6378945" y="1491311"/>
                  <a:pt x="6406834" y="1487638"/>
                </a:cubicBezTo>
                <a:cubicBezTo>
                  <a:pt x="6421793" y="1485718"/>
                  <a:pt x="6427370" y="1503666"/>
                  <a:pt x="6417481" y="1512767"/>
                </a:cubicBezTo>
                <a:cubicBezTo>
                  <a:pt x="6390355" y="1537814"/>
                  <a:pt x="6352494" y="1551922"/>
                  <a:pt x="6320888" y="1571124"/>
                </a:cubicBezTo>
                <a:cubicBezTo>
                  <a:pt x="6298748" y="1584650"/>
                  <a:pt x="6276437" y="1603769"/>
                  <a:pt x="6252438" y="1616792"/>
                </a:cubicBezTo>
                <a:cubicBezTo>
                  <a:pt x="6251002" y="1619547"/>
                  <a:pt x="6249647" y="1622553"/>
                  <a:pt x="6248125" y="1625225"/>
                </a:cubicBezTo>
                <a:cubicBezTo>
                  <a:pt x="6246690" y="1627897"/>
                  <a:pt x="6244325" y="1629315"/>
                  <a:pt x="6241705" y="1630067"/>
                </a:cubicBezTo>
                <a:cubicBezTo>
                  <a:pt x="6237817" y="1636078"/>
                  <a:pt x="6234184" y="1642172"/>
                  <a:pt x="6230296" y="1648184"/>
                </a:cubicBezTo>
                <a:cubicBezTo>
                  <a:pt x="6260043" y="1633239"/>
                  <a:pt x="6291142" y="1623639"/>
                  <a:pt x="6319368" y="1624222"/>
                </a:cubicBezTo>
                <a:cubicBezTo>
                  <a:pt x="6330185" y="1624473"/>
                  <a:pt x="6337621" y="1639334"/>
                  <a:pt x="6328409" y="1646764"/>
                </a:cubicBezTo>
                <a:cubicBezTo>
                  <a:pt x="6302466" y="1667553"/>
                  <a:pt x="6269592" y="1677237"/>
                  <a:pt x="6239929" y="1692182"/>
                </a:cubicBezTo>
                <a:cubicBezTo>
                  <a:pt x="6219986" y="1702282"/>
                  <a:pt x="6200972" y="1713971"/>
                  <a:pt x="6181787" y="1725409"/>
                </a:cubicBezTo>
                <a:cubicBezTo>
                  <a:pt x="6179168" y="1729500"/>
                  <a:pt x="6176633" y="1733675"/>
                  <a:pt x="6174014" y="1737766"/>
                </a:cubicBezTo>
                <a:cubicBezTo>
                  <a:pt x="6179759" y="1735178"/>
                  <a:pt x="6185252" y="1732505"/>
                  <a:pt x="6190998" y="1729918"/>
                </a:cubicBezTo>
                <a:cubicBezTo>
                  <a:pt x="6212127" y="1720400"/>
                  <a:pt x="6233338" y="1708545"/>
                  <a:pt x="6256833" y="1707709"/>
                </a:cubicBezTo>
                <a:cubicBezTo>
                  <a:pt x="6262240" y="1707543"/>
                  <a:pt x="6266042" y="1711133"/>
                  <a:pt x="6267563" y="1715558"/>
                </a:cubicBezTo>
                <a:cubicBezTo>
                  <a:pt x="6345650" y="1660623"/>
                  <a:pt x="6441736" y="1620299"/>
                  <a:pt x="6541876" y="1591247"/>
                </a:cubicBezTo>
                <a:cubicBezTo>
                  <a:pt x="6519568" y="1598091"/>
                  <a:pt x="6492357" y="1598175"/>
                  <a:pt x="6474018" y="1597924"/>
                </a:cubicBezTo>
                <a:cubicBezTo>
                  <a:pt x="6464469" y="1597757"/>
                  <a:pt x="6463538" y="1585319"/>
                  <a:pt x="6471820" y="1582313"/>
                </a:cubicBezTo>
                <a:cubicBezTo>
                  <a:pt x="6486355" y="1577052"/>
                  <a:pt x="6500215" y="1570040"/>
                  <a:pt x="6514919" y="1564780"/>
                </a:cubicBezTo>
                <a:cubicBezTo>
                  <a:pt x="6532075" y="1558602"/>
                  <a:pt x="6548721" y="1547833"/>
                  <a:pt x="6567145" y="1551588"/>
                </a:cubicBezTo>
                <a:cubicBezTo>
                  <a:pt x="6574583" y="1553091"/>
                  <a:pt x="6578385" y="1562025"/>
                  <a:pt x="6574666" y="1568454"/>
                </a:cubicBezTo>
                <a:cubicBezTo>
                  <a:pt x="6568329" y="1579474"/>
                  <a:pt x="6556837" y="1586403"/>
                  <a:pt x="6543484" y="1590745"/>
                </a:cubicBezTo>
                <a:cubicBezTo>
                  <a:pt x="6676921" y="1552257"/>
                  <a:pt x="6817628" y="1534559"/>
                  <a:pt x="6934842" y="1535142"/>
                </a:cubicBezTo>
                <a:cubicBezTo>
                  <a:pt x="6935854" y="1531719"/>
                  <a:pt x="6937462" y="1528380"/>
                  <a:pt x="6940589" y="1525374"/>
                </a:cubicBezTo>
                <a:cubicBezTo>
                  <a:pt x="7159549" y="1315654"/>
                  <a:pt x="7271015" y="1037223"/>
                  <a:pt x="7380115" y="762050"/>
                </a:cubicBezTo>
                <a:cubicBezTo>
                  <a:pt x="7401243" y="708618"/>
                  <a:pt x="7422623" y="653350"/>
                  <a:pt x="7445272" y="597830"/>
                </a:cubicBezTo>
                <a:cubicBezTo>
                  <a:pt x="7444003" y="598666"/>
                  <a:pt x="7442735" y="599417"/>
                  <a:pt x="7441554" y="600252"/>
                </a:cubicBezTo>
                <a:cubicBezTo>
                  <a:pt x="7412565" y="620206"/>
                  <a:pt x="7383495" y="640994"/>
                  <a:pt x="7350283" y="653434"/>
                </a:cubicBezTo>
                <a:cubicBezTo>
                  <a:pt x="7338283" y="657942"/>
                  <a:pt x="7331015" y="643416"/>
                  <a:pt x="7339551" y="635317"/>
                </a:cubicBezTo>
                <a:cubicBezTo>
                  <a:pt x="7361186" y="614778"/>
                  <a:pt x="7386874" y="599083"/>
                  <a:pt x="7411131" y="581633"/>
                </a:cubicBezTo>
                <a:cubicBezTo>
                  <a:pt x="7430398" y="567775"/>
                  <a:pt x="7450341" y="548908"/>
                  <a:pt x="7471807" y="534798"/>
                </a:cubicBezTo>
                <a:cubicBezTo>
                  <a:pt x="7474426" y="528787"/>
                  <a:pt x="7477215" y="522777"/>
                  <a:pt x="7479835" y="516680"/>
                </a:cubicBezTo>
                <a:cubicBezTo>
                  <a:pt x="7472905" y="521523"/>
                  <a:pt x="7465890" y="526115"/>
                  <a:pt x="7459045" y="530624"/>
                </a:cubicBezTo>
                <a:cubicBezTo>
                  <a:pt x="7435721" y="545902"/>
                  <a:pt x="7411552" y="561096"/>
                  <a:pt x="7383327" y="564603"/>
                </a:cubicBezTo>
                <a:cubicBezTo>
                  <a:pt x="7377749" y="565271"/>
                  <a:pt x="7370988" y="558508"/>
                  <a:pt x="7375636" y="553249"/>
                </a:cubicBezTo>
                <a:cubicBezTo>
                  <a:pt x="7397523" y="528286"/>
                  <a:pt x="7428200" y="512256"/>
                  <a:pt x="7454144" y="491887"/>
                </a:cubicBezTo>
                <a:cubicBezTo>
                  <a:pt x="7472146" y="477692"/>
                  <a:pt x="7488623" y="461329"/>
                  <a:pt x="7509412" y="451645"/>
                </a:cubicBezTo>
                <a:cubicBezTo>
                  <a:pt x="7513300" y="443212"/>
                  <a:pt x="7517441" y="435031"/>
                  <a:pt x="7521496" y="426682"/>
                </a:cubicBezTo>
                <a:cubicBezTo>
                  <a:pt x="7486764" y="446719"/>
                  <a:pt x="7449665" y="463499"/>
                  <a:pt x="7417384" y="476774"/>
                </a:cubicBezTo>
                <a:cubicBezTo>
                  <a:pt x="7409947" y="479863"/>
                  <a:pt x="7402678" y="469594"/>
                  <a:pt x="7409609" y="464585"/>
                </a:cubicBezTo>
                <a:cubicBezTo>
                  <a:pt x="7441720" y="441293"/>
                  <a:pt x="7474764" y="420086"/>
                  <a:pt x="7507891" y="398379"/>
                </a:cubicBezTo>
                <a:cubicBezTo>
                  <a:pt x="7522257" y="388946"/>
                  <a:pt x="7536372" y="378510"/>
                  <a:pt x="7550905" y="368660"/>
                </a:cubicBezTo>
                <a:cubicBezTo>
                  <a:pt x="7555470" y="360059"/>
                  <a:pt x="7560541" y="351794"/>
                  <a:pt x="7565273" y="343278"/>
                </a:cubicBezTo>
                <a:cubicBezTo>
                  <a:pt x="7558006" y="347369"/>
                  <a:pt x="7550822" y="351460"/>
                  <a:pt x="7543723" y="355550"/>
                </a:cubicBezTo>
                <a:cubicBezTo>
                  <a:pt x="7509158" y="375755"/>
                  <a:pt x="7473751" y="400634"/>
                  <a:pt x="7434538" y="410652"/>
                </a:cubicBezTo>
                <a:cubicBezTo>
                  <a:pt x="7422792" y="413659"/>
                  <a:pt x="7417468" y="399130"/>
                  <a:pt x="7424565" y="391535"/>
                </a:cubicBezTo>
                <a:cubicBezTo>
                  <a:pt x="7449073" y="365570"/>
                  <a:pt x="7483299" y="349038"/>
                  <a:pt x="7513891" y="331006"/>
                </a:cubicBezTo>
                <a:cubicBezTo>
                  <a:pt x="7543046" y="313808"/>
                  <a:pt x="7572116" y="294773"/>
                  <a:pt x="7602879" y="280162"/>
                </a:cubicBezTo>
                <a:cubicBezTo>
                  <a:pt x="7610147" y="268641"/>
                  <a:pt x="7617668" y="257453"/>
                  <a:pt x="7625274" y="246266"/>
                </a:cubicBezTo>
                <a:cubicBezTo>
                  <a:pt x="7617923" y="250523"/>
                  <a:pt x="7610570" y="254781"/>
                  <a:pt x="7603553" y="259041"/>
                </a:cubicBezTo>
                <a:cubicBezTo>
                  <a:pt x="7567640" y="280829"/>
                  <a:pt x="7530876" y="300616"/>
                  <a:pt x="7493439" y="319818"/>
                </a:cubicBezTo>
                <a:cubicBezTo>
                  <a:pt x="7487946" y="322657"/>
                  <a:pt x="7483470" y="314474"/>
                  <a:pt x="7488033" y="310884"/>
                </a:cubicBezTo>
                <a:cubicBezTo>
                  <a:pt x="7518625" y="286590"/>
                  <a:pt x="7549638" y="263129"/>
                  <a:pt x="7581836" y="240840"/>
                </a:cubicBezTo>
                <a:cubicBezTo>
                  <a:pt x="7609470" y="221721"/>
                  <a:pt x="7639132" y="198261"/>
                  <a:pt x="7670569" y="185069"/>
                </a:cubicBezTo>
                <a:cubicBezTo>
                  <a:pt x="7687304" y="164030"/>
                  <a:pt x="7704795" y="143660"/>
                  <a:pt x="7723556" y="124458"/>
                </a:cubicBezTo>
                <a:cubicBezTo>
                  <a:pt x="7722626" y="124542"/>
                  <a:pt x="7721696" y="124626"/>
                  <a:pt x="7720767" y="124877"/>
                </a:cubicBezTo>
                <a:close/>
                <a:moveTo>
                  <a:pt x="6717738" y="503657"/>
                </a:moveTo>
                <a:cubicBezTo>
                  <a:pt x="6722978" y="497479"/>
                  <a:pt x="6735740" y="501486"/>
                  <a:pt x="6735149" y="510002"/>
                </a:cubicBezTo>
                <a:cubicBezTo>
                  <a:pt x="6733289" y="537052"/>
                  <a:pt x="6717909" y="562683"/>
                  <a:pt x="6704978" y="585976"/>
                </a:cubicBezTo>
                <a:cubicBezTo>
                  <a:pt x="6699655" y="595577"/>
                  <a:pt x="6683852" y="589566"/>
                  <a:pt x="6686726" y="578879"/>
                </a:cubicBezTo>
                <a:cubicBezTo>
                  <a:pt x="6693656" y="553248"/>
                  <a:pt x="6700331" y="524613"/>
                  <a:pt x="6717738" y="503657"/>
                </a:cubicBezTo>
                <a:close/>
                <a:moveTo>
                  <a:pt x="6966785" y="356219"/>
                </a:moveTo>
                <a:cubicBezTo>
                  <a:pt x="6974136" y="352128"/>
                  <a:pt x="6982419" y="359641"/>
                  <a:pt x="6980391" y="367239"/>
                </a:cubicBezTo>
                <a:cubicBezTo>
                  <a:pt x="6976672" y="381014"/>
                  <a:pt x="6968390" y="391951"/>
                  <a:pt x="6961206" y="404139"/>
                </a:cubicBezTo>
                <a:cubicBezTo>
                  <a:pt x="6954109" y="416244"/>
                  <a:pt x="6947939" y="428602"/>
                  <a:pt x="6939826" y="440122"/>
                </a:cubicBezTo>
                <a:cubicBezTo>
                  <a:pt x="6933236" y="449390"/>
                  <a:pt x="6920222" y="444047"/>
                  <a:pt x="6921658" y="433109"/>
                </a:cubicBezTo>
                <a:cubicBezTo>
                  <a:pt x="6924953" y="405893"/>
                  <a:pt x="6941856" y="370244"/>
                  <a:pt x="6966785" y="356219"/>
                </a:cubicBezTo>
                <a:close/>
                <a:moveTo>
                  <a:pt x="6987490" y="272482"/>
                </a:moveTo>
                <a:cubicBezTo>
                  <a:pt x="6789233" y="361479"/>
                  <a:pt x="6619711" y="501319"/>
                  <a:pt x="6456018" y="640659"/>
                </a:cubicBezTo>
                <a:cubicBezTo>
                  <a:pt x="6295113" y="777662"/>
                  <a:pt x="6128801" y="928106"/>
                  <a:pt x="6053420" y="1130229"/>
                </a:cubicBezTo>
                <a:cubicBezTo>
                  <a:pt x="5969334" y="1355811"/>
                  <a:pt x="6023250" y="1580308"/>
                  <a:pt x="6070408" y="1805473"/>
                </a:cubicBezTo>
                <a:cubicBezTo>
                  <a:pt x="6073702" y="1802551"/>
                  <a:pt x="6077421" y="1801800"/>
                  <a:pt x="6080971" y="1802133"/>
                </a:cubicBezTo>
                <a:cubicBezTo>
                  <a:pt x="6047674" y="1634075"/>
                  <a:pt x="6042181" y="1431451"/>
                  <a:pt x="6055363" y="1263141"/>
                </a:cubicBezTo>
                <a:cubicBezTo>
                  <a:pt x="6056463" y="1248864"/>
                  <a:pt x="6077927" y="1245107"/>
                  <a:pt x="6081477" y="1260051"/>
                </a:cubicBezTo>
                <a:cubicBezTo>
                  <a:pt x="6116040" y="1404151"/>
                  <a:pt x="6132942" y="1580559"/>
                  <a:pt x="6121619" y="1736597"/>
                </a:cubicBezTo>
                <a:cubicBezTo>
                  <a:pt x="6123392" y="1734260"/>
                  <a:pt x="6125421" y="1731921"/>
                  <a:pt x="6127365" y="1729584"/>
                </a:cubicBezTo>
                <a:cubicBezTo>
                  <a:pt x="6144350" y="1623972"/>
                  <a:pt x="6161083" y="1520617"/>
                  <a:pt x="6156182" y="1411998"/>
                </a:cubicBezTo>
                <a:cubicBezTo>
                  <a:pt x="6151873" y="1316739"/>
                  <a:pt x="6124998" y="1226906"/>
                  <a:pt x="6114266" y="1133067"/>
                </a:cubicBezTo>
                <a:cubicBezTo>
                  <a:pt x="6112743" y="1120043"/>
                  <a:pt x="6133448" y="1114701"/>
                  <a:pt x="6139196" y="1126139"/>
                </a:cubicBezTo>
                <a:cubicBezTo>
                  <a:pt x="6186690" y="1220979"/>
                  <a:pt x="6207142" y="1339363"/>
                  <a:pt x="6205197" y="1457665"/>
                </a:cubicBezTo>
                <a:cubicBezTo>
                  <a:pt x="6211535" y="1409995"/>
                  <a:pt x="6215254" y="1361988"/>
                  <a:pt x="6213648" y="1312648"/>
                </a:cubicBezTo>
                <a:cubicBezTo>
                  <a:pt x="6210351" y="1211880"/>
                  <a:pt x="6182041" y="1117706"/>
                  <a:pt x="6167083" y="1018857"/>
                </a:cubicBezTo>
                <a:cubicBezTo>
                  <a:pt x="6164632" y="1002493"/>
                  <a:pt x="6187535" y="997734"/>
                  <a:pt x="6194380" y="1011510"/>
                </a:cubicBezTo>
                <a:cubicBezTo>
                  <a:pt x="6271706" y="1166796"/>
                  <a:pt x="6282692" y="1397221"/>
                  <a:pt x="6230634" y="1578890"/>
                </a:cubicBezTo>
                <a:cubicBezTo>
                  <a:pt x="6234183" y="1573379"/>
                  <a:pt x="6237818" y="1568035"/>
                  <a:pt x="6241365" y="1562610"/>
                </a:cubicBezTo>
                <a:cubicBezTo>
                  <a:pt x="6259452" y="1484381"/>
                  <a:pt x="6277366" y="1407240"/>
                  <a:pt x="6281001" y="1325672"/>
                </a:cubicBezTo>
                <a:cubicBezTo>
                  <a:pt x="6284972" y="1235590"/>
                  <a:pt x="6264099" y="1148847"/>
                  <a:pt x="6264521" y="1059848"/>
                </a:cubicBezTo>
                <a:cubicBezTo>
                  <a:pt x="6264605" y="1045656"/>
                  <a:pt x="6286410" y="1039980"/>
                  <a:pt x="6292579" y="1053337"/>
                </a:cubicBezTo>
                <a:cubicBezTo>
                  <a:pt x="6344383" y="1164876"/>
                  <a:pt x="6344297" y="1320078"/>
                  <a:pt x="6311677" y="1456246"/>
                </a:cubicBezTo>
                <a:cubicBezTo>
                  <a:pt x="6316495" y="1449150"/>
                  <a:pt x="6321395" y="1442137"/>
                  <a:pt x="6326213" y="1435041"/>
                </a:cubicBezTo>
                <a:cubicBezTo>
                  <a:pt x="6339987" y="1373928"/>
                  <a:pt x="6348777" y="1312648"/>
                  <a:pt x="6349451" y="1247695"/>
                </a:cubicBezTo>
                <a:cubicBezTo>
                  <a:pt x="6350382" y="1149766"/>
                  <a:pt x="6325621" y="1052418"/>
                  <a:pt x="6332718" y="955158"/>
                </a:cubicBezTo>
                <a:cubicBezTo>
                  <a:pt x="6333650" y="942298"/>
                  <a:pt x="6351226" y="938375"/>
                  <a:pt x="6355705" y="951399"/>
                </a:cubicBezTo>
                <a:cubicBezTo>
                  <a:pt x="6387311" y="1043486"/>
                  <a:pt x="6400749" y="1156109"/>
                  <a:pt x="6392975" y="1266146"/>
                </a:cubicBezTo>
                <a:cubicBezTo>
                  <a:pt x="6400496" y="1225821"/>
                  <a:pt x="6406917" y="1185247"/>
                  <a:pt x="6410383" y="1143420"/>
                </a:cubicBezTo>
                <a:cubicBezTo>
                  <a:pt x="6417565" y="1057846"/>
                  <a:pt x="6407340" y="972605"/>
                  <a:pt x="6413003" y="887363"/>
                </a:cubicBezTo>
                <a:cubicBezTo>
                  <a:pt x="6413847" y="874591"/>
                  <a:pt x="6431933" y="872504"/>
                  <a:pt x="6435481" y="884860"/>
                </a:cubicBezTo>
                <a:cubicBezTo>
                  <a:pt x="6471567" y="1009841"/>
                  <a:pt x="6458045" y="1161537"/>
                  <a:pt x="6422552" y="1296786"/>
                </a:cubicBezTo>
                <a:cubicBezTo>
                  <a:pt x="6428129" y="1288939"/>
                  <a:pt x="6433875" y="1281257"/>
                  <a:pt x="6439539" y="1273408"/>
                </a:cubicBezTo>
                <a:cubicBezTo>
                  <a:pt x="6439623" y="1272657"/>
                  <a:pt x="6439368" y="1271990"/>
                  <a:pt x="6439792" y="1271155"/>
                </a:cubicBezTo>
                <a:cubicBezTo>
                  <a:pt x="6442665" y="1265144"/>
                  <a:pt x="6446385" y="1259800"/>
                  <a:pt x="6450102" y="1254541"/>
                </a:cubicBezTo>
                <a:cubicBezTo>
                  <a:pt x="6456187" y="1200108"/>
                  <a:pt x="6471229" y="1146258"/>
                  <a:pt x="6479342" y="1091992"/>
                </a:cubicBezTo>
                <a:cubicBezTo>
                  <a:pt x="6487876" y="1035136"/>
                  <a:pt x="6489988" y="977615"/>
                  <a:pt x="6504525" y="921760"/>
                </a:cubicBezTo>
                <a:cubicBezTo>
                  <a:pt x="6507314" y="910907"/>
                  <a:pt x="6523370" y="914749"/>
                  <a:pt x="6525060" y="924182"/>
                </a:cubicBezTo>
                <a:cubicBezTo>
                  <a:pt x="6538413" y="999905"/>
                  <a:pt x="6530638" y="1097584"/>
                  <a:pt x="6506216" y="1182993"/>
                </a:cubicBezTo>
                <a:cubicBezTo>
                  <a:pt x="6512129" y="1175062"/>
                  <a:pt x="6518216" y="1167380"/>
                  <a:pt x="6524131" y="1159533"/>
                </a:cubicBezTo>
                <a:cubicBezTo>
                  <a:pt x="6542469" y="1102011"/>
                  <a:pt x="6562329" y="1044654"/>
                  <a:pt x="6574583" y="985463"/>
                </a:cubicBezTo>
                <a:cubicBezTo>
                  <a:pt x="6586666" y="927188"/>
                  <a:pt x="6583962" y="866826"/>
                  <a:pt x="6596977" y="809388"/>
                </a:cubicBezTo>
                <a:cubicBezTo>
                  <a:pt x="6599767" y="797365"/>
                  <a:pt x="6620639" y="794109"/>
                  <a:pt x="6623514" y="807884"/>
                </a:cubicBezTo>
                <a:cubicBezTo>
                  <a:pt x="6636695" y="871419"/>
                  <a:pt x="6627230" y="947392"/>
                  <a:pt x="6606020" y="1019441"/>
                </a:cubicBezTo>
                <a:cubicBezTo>
                  <a:pt x="6621398" y="992058"/>
                  <a:pt x="6636358" y="964339"/>
                  <a:pt x="6646666" y="933868"/>
                </a:cubicBezTo>
                <a:cubicBezTo>
                  <a:pt x="6664667" y="881020"/>
                  <a:pt x="6663231" y="823663"/>
                  <a:pt x="6682754" y="771902"/>
                </a:cubicBezTo>
                <a:cubicBezTo>
                  <a:pt x="6685373" y="764972"/>
                  <a:pt x="6696864" y="762634"/>
                  <a:pt x="6700077" y="770650"/>
                </a:cubicBezTo>
                <a:cubicBezTo>
                  <a:pt x="6720189" y="820575"/>
                  <a:pt x="6711993" y="890370"/>
                  <a:pt x="6687738" y="954739"/>
                </a:cubicBezTo>
                <a:cubicBezTo>
                  <a:pt x="6698810" y="941548"/>
                  <a:pt x="6710387" y="928775"/>
                  <a:pt x="6721627" y="915751"/>
                </a:cubicBezTo>
                <a:cubicBezTo>
                  <a:pt x="6758556" y="866575"/>
                  <a:pt x="6792613" y="816401"/>
                  <a:pt x="6818812" y="758043"/>
                </a:cubicBezTo>
                <a:cubicBezTo>
                  <a:pt x="6857685" y="671466"/>
                  <a:pt x="6864023" y="583889"/>
                  <a:pt x="6890812" y="495309"/>
                </a:cubicBezTo>
                <a:cubicBezTo>
                  <a:pt x="6894700" y="482368"/>
                  <a:pt x="6912700" y="483704"/>
                  <a:pt x="6914390" y="497062"/>
                </a:cubicBezTo>
                <a:cubicBezTo>
                  <a:pt x="6924699" y="577377"/>
                  <a:pt x="6902729" y="671049"/>
                  <a:pt x="6862756" y="759045"/>
                </a:cubicBezTo>
                <a:cubicBezTo>
                  <a:pt x="7091604" y="516931"/>
                  <a:pt x="7348509" y="302204"/>
                  <a:pt x="7646908" y="131805"/>
                </a:cubicBezTo>
                <a:cubicBezTo>
                  <a:pt x="7421609" y="153345"/>
                  <a:pt x="7196563" y="178641"/>
                  <a:pt x="6987490" y="272482"/>
                </a:cubicBezTo>
                <a:close/>
                <a:moveTo>
                  <a:pt x="4130265" y="1353641"/>
                </a:moveTo>
                <a:cubicBezTo>
                  <a:pt x="4059616" y="1696189"/>
                  <a:pt x="4037729" y="2033728"/>
                  <a:pt x="4072293" y="2388631"/>
                </a:cubicBezTo>
                <a:cubicBezTo>
                  <a:pt x="4089448" y="2564540"/>
                  <a:pt x="4116661" y="2739196"/>
                  <a:pt x="4148096" y="2913099"/>
                </a:cubicBezTo>
                <a:cubicBezTo>
                  <a:pt x="4148942" y="2909342"/>
                  <a:pt x="4149872" y="2905334"/>
                  <a:pt x="4150632" y="2901829"/>
                </a:cubicBezTo>
                <a:cubicBezTo>
                  <a:pt x="4165844" y="2831782"/>
                  <a:pt x="4187478" y="2744704"/>
                  <a:pt x="4242746" y="2694947"/>
                </a:cubicBezTo>
                <a:cubicBezTo>
                  <a:pt x="4252380" y="2686264"/>
                  <a:pt x="4266579" y="2697368"/>
                  <a:pt x="4265057" y="2708388"/>
                </a:cubicBezTo>
                <a:cubicBezTo>
                  <a:pt x="4255675" y="2777515"/>
                  <a:pt x="4216041" y="2842552"/>
                  <a:pt x="4199309" y="2910845"/>
                </a:cubicBezTo>
                <a:cubicBezTo>
                  <a:pt x="4195590" y="2926122"/>
                  <a:pt x="4193647" y="2944157"/>
                  <a:pt x="4191788" y="2962606"/>
                </a:cubicBezTo>
                <a:cubicBezTo>
                  <a:pt x="4220183" y="2912849"/>
                  <a:pt x="4257535" y="2869434"/>
                  <a:pt x="4292015" y="2845892"/>
                </a:cubicBezTo>
                <a:cubicBezTo>
                  <a:pt x="4301226" y="2839714"/>
                  <a:pt x="4317536" y="2847729"/>
                  <a:pt x="4313733" y="2859751"/>
                </a:cubicBezTo>
                <a:cubicBezTo>
                  <a:pt x="4297169" y="2911513"/>
                  <a:pt x="4259141" y="2953256"/>
                  <a:pt x="4233620" y="3001011"/>
                </a:cubicBezTo>
                <a:cubicBezTo>
                  <a:pt x="4208183" y="3048599"/>
                  <a:pt x="4202266" y="3096604"/>
                  <a:pt x="4191281" y="3145778"/>
                </a:cubicBezTo>
                <a:cubicBezTo>
                  <a:pt x="4194238" y="3162224"/>
                  <a:pt x="4197195" y="3178839"/>
                  <a:pt x="4200154" y="3195369"/>
                </a:cubicBezTo>
                <a:cubicBezTo>
                  <a:pt x="4207169" y="3177586"/>
                  <a:pt x="4214944" y="3159970"/>
                  <a:pt x="4223563" y="3142772"/>
                </a:cubicBezTo>
                <a:cubicBezTo>
                  <a:pt x="4247395" y="3095352"/>
                  <a:pt x="4278240" y="3029563"/>
                  <a:pt x="4329959" y="3007439"/>
                </a:cubicBezTo>
                <a:cubicBezTo>
                  <a:pt x="4339592" y="3003348"/>
                  <a:pt x="4351677" y="3011698"/>
                  <a:pt x="4349649" y="3022383"/>
                </a:cubicBezTo>
                <a:cubicBezTo>
                  <a:pt x="4340522" y="3069554"/>
                  <a:pt x="4302747" y="3110296"/>
                  <a:pt x="4279423" y="3151874"/>
                </a:cubicBezTo>
                <a:cubicBezTo>
                  <a:pt x="4255844" y="3193867"/>
                  <a:pt x="4238859" y="3239200"/>
                  <a:pt x="4215957" y="3281360"/>
                </a:cubicBezTo>
                <a:cubicBezTo>
                  <a:pt x="4218998" y="3297892"/>
                  <a:pt x="4222633" y="3314254"/>
                  <a:pt x="4225845" y="3330704"/>
                </a:cubicBezTo>
                <a:cubicBezTo>
                  <a:pt x="4236914" y="3294552"/>
                  <a:pt x="4254662" y="3261073"/>
                  <a:pt x="4279593" y="3240285"/>
                </a:cubicBezTo>
                <a:cubicBezTo>
                  <a:pt x="4287789" y="3233440"/>
                  <a:pt x="4302662" y="3238533"/>
                  <a:pt x="4301564" y="3250303"/>
                </a:cubicBezTo>
                <a:cubicBezTo>
                  <a:pt x="4298352" y="3286036"/>
                  <a:pt x="4282042" y="3318096"/>
                  <a:pt x="4271478" y="3352076"/>
                </a:cubicBezTo>
                <a:cubicBezTo>
                  <a:pt x="4262691" y="3380377"/>
                  <a:pt x="4256942" y="3409514"/>
                  <a:pt x="4249253" y="3438067"/>
                </a:cubicBezTo>
                <a:cubicBezTo>
                  <a:pt x="4255676" y="3465702"/>
                  <a:pt x="4262014" y="3493252"/>
                  <a:pt x="4269535" y="3520385"/>
                </a:cubicBezTo>
                <a:cubicBezTo>
                  <a:pt x="4449622" y="3348819"/>
                  <a:pt x="4605286" y="3171242"/>
                  <a:pt x="4635540" y="2915269"/>
                </a:cubicBezTo>
                <a:cubicBezTo>
                  <a:pt x="4662246" y="2689020"/>
                  <a:pt x="4604611" y="2465774"/>
                  <a:pt x="4517146" y="2257974"/>
                </a:cubicBezTo>
                <a:cubicBezTo>
                  <a:pt x="4508017" y="2236434"/>
                  <a:pt x="4497961" y="2214561"/>
                  <a:pt x="4487398" y="2192604"/>
                </a:cubicBezTo>
                <a:cubicBezTo>
                  <a:pt x="4485877" y="2194943"/>
                  <a:pt x="4483764" y="2197195"/>
                  <a:pt x="4480552" y="2199534"/>
                </a:cubicBezTo>
                <a:cubicBezTo>
                  <a:pt x="4474637" y="2203791"/>
                  <a:pt x="4466354" y="2206128"/>
                  <a:pt x="4459257" y="2202956"/>
                </a:cubicBezTo>
                <a:cubicBezTo>
                  <a:pt x="4440243" y="2194357"/>
                  <a:pt x="4423086" y="2184255"/>
                  <a:pt x="4406439" y="2171732"/>
                </a:cubicBezTo>
                <a:cubicBezTo>
                  <a:pt x="4389283" y="2158875"/>
                  <a:pt x="4405762" y="2135916"/>
                  <a:pt x="4424101" y="2141509"/>
                </a:cubicBezTo>
                <a:cubicBezTo>
                  <a:pt x="4433058" y="2144181"/>
                  <a:pt x="4456466" y="2152279"/>
                  <a:pt x="4472947" y="2162967"/>
                </a:cubicBezTo>
                <a:cubicBezTo>
                  <a:pt x="4459087" y="2135248"/>
                  <a:pt x="4444213" y="2107197"/>
                  <a:pt x="4429003" y="2078895"/>
                </a:cubicBezTo>
                <a:cubicBezTo>
                  <a:pt x="4427565" y="2092419"/>
                  <a:pt x="4409313" y="2102855"/>
                  <a:pt x="4397142" y="2091584"/>
                </a:cubicBezTo>
                <a:cubicBezTo>
                  <a:pt x="4395454" y="2089079"/>
                  <a:pt x="4393085" y="2088077"/>
                  <a:pt x="4389958" y="2088412"/>
                </a:cubicBezTo>
                <a:cubicBezTo>
                  <a:pt x="4369930" y="2093004"/>
                  <a:pt x="4358945" y="2061612"/>
                  <a:pt x="4378466" y="2054349"/>
                </a:cubicBezTo>
                <a:cubicBezTo>
                  <a:pt x="4393678" y="2048672"/>
                  <a:pt x="4407623" y="2050175"/>
                  <a:pt x="4418692" y="2059693"/>
                </a:cubicBezTo>
                <a:cubicBezTo>
                  <a:pt x="4297169" y="1836364"/>
                  <a:pt x="4146914" y="1595838"/>
                  <a:pt x="4130265" y="1353641"/>
                </a:cubicBezTo>
                <a:close/>
                <a:moveTo>
                  <a:pt x="4131958" y="1196100"/>
                </a:moveTo>
                <a:cubicBezTo>
                  <a:pt x="4042209" y="1321915"/>
                  <a:pt x="3969616" y="1457499"/>
                  <a:pt x="3903870" y="1597925"/>
                </a:cubicBezTo>
                <a:cubicBezTo>
                  <a:pt x="3904206" y="1598677"/>
                  <a:pt x="3904797" y="1599093"/>
                  <a:pt x="3904967" y="1599844"/>
                </a:cubicBezTo>
                <a:cubicBezTo>
                  <a:pt x="3910713" y="1625893"/>
                  <a:pt x="3902516" y="1651524"/>
                  <a:pt x="3900572" y="1677822"/>
                </a:cubicBezTo>
                <a:cubicBezTo>
                  <a:pt x="3897953" y="1713472"/>
                  <a:pt x="3904544" y="1748869"/>
                  <a:pt x="3902769" y="1784434"/>
                </a:cubicBezTo>
                <a:cubicBezTo>
                  <a:pt x="3902093" y="1797960"/>
                  <a:pt x="3884431" y="1798711"/>
                  <a:pt x="3878516" y="1788693"/>
                </a:cubicBezTo>
                <a:cubicBezTo>
                  <a:pt x="3866178" y="1767821"/>
                  <a:pt x="3857896" y="1735928"/>
                  <a:pt x="3855698" y="1703119"/>
                </a:cubicBezTo>
                <a:cubicBezTo>
                  <a:pt x="3852741" y="1709965"/>
                  <a:pt x="3849782" y="1716727"/>
                  <a:pt x="3846741" y="1723406"/>
                </a:cubicBezTo>
                <a:cubicBezTo>
                  <a:pt x="3847500" y="1724324"/>
                  <a:pt x="3848514" y="1724908"/>
                  <a:pt x="3849107" y="1726077"/>
                </a:cubicBezTo>
                <a:cubicBezTo>
                  <a:pt x="3865586" y="1757969"/>
                  <a:pt x="3859670" y="1799295"/>
                  <a:pt x="3865332" y="1834360"/>
                </a:cubicBezTo>
                <a:cubicBezTo>
                  <a:pt x="3871671" y="1873599"/>
                  <a:pt x="3885023" y="1911920"/>
                  <a:pt x="3888657" y="1951409"/>
                </a:cubicBezTo>
                <a:cubicBezTo>
                  <a:pt x="3889755" y="1963765"/>
                  <a:pt x="3874037" y="1969110"/>
                  <a:pt x="3866516" y="1959757"/>
                </a:cubicBezTo>
                <a:cubicBezTo>
                  <a:pt x="3840656" y="1927615"/>
                  <a:pt x="3828486" y="1885955"/>
                  <a:pt x="3821050" y="1846048"/>
                </a:cubicBezTo>
                <a:cubicBezTo>
                  <a:pt x="3818346" y="1831522"/>
                  <a:pt x="3815472" y="1814990"/>
                  <a:pt x="3813697" y="1798293"/>
                </a:cubicBezTo>
                <a:cubicBezTo>
                  <a:pt x="3811924" y="1802218"/>
                  <a:pt x="3810233" y="1806142"/>
                  <a:pt x="3808457" y="1810065"/>
                </a:cubicBezTo>
                <a:cubicBezTo>
                  <a:pt x="3813950" y="1832274"/>
                  <a:pt x="3809979" y="1859240"/>
                  <a:pt x="3803050" y="1884119"/>
                </a:cubicBezTo>
                <a:cubicBezTo>
                  <a:pt x="3814289" y="1908497"/>
                  <a:pt x="3816233" y="1936381"/>
                  <a:pt x="3822656" y="1962513"/>
                </a:cubicBezTo>
                <a:cubicBezTo>
                  <a:pt x="3831614" y="1999081"/>
                  <a:pt x="3846319" y="2034145"/>
                  <a:pt x="3854431" y="2070963"/>
                </a:cubicBezTo>
                <a:cubicBezTo>
                  <a:pt x="3857726" y="2086158"/>
                  <a:pt x="3839387" y="2094340"/>
                  <a:pt x="3829924" y="2082150"/>
                </a:cubicBezTo>
                <a:cubicBezTo>
                  <a:pt x="3799669" y="2043329"/>
                  <a:pt x="3769753" y="1974535"/>
                  <a:pt x="3768992" y="1917180"/>
                </a:cubicBezTo>
                <a:lnTo>
                  <a:pt x="3768992" y="1917096"/>
                </a:lnTo>
                <a:cubicBezTo>
                  <a:pt x="3768738" y="1912421"/>
                  <a:pt x="3768655" y="1906994"/>
                  <a:pt x="3768486" y="1901818"/>
                </a:cubicBezTo>
                <a:cubicBezTo>
                  <a:pt x="3758514" y="1925445"/>
                  <a:pt x="3748035" y="1948989"/>
                  <a:pt x="3738569" y="1972866"/>
                </a:cubicBezTo>
                <a:cubicBezTo>
                  <a:pt x="3755557" y="1998245"/>
                  <a:pt x="3762231" y="2028468"/>
                  <a:pt x="3774233" y="2057187"/>
                </a:cubicBezTo>
                <a:cubicBezTo>
                  <a:pt x="3797726" y="2113542"/>
                  <a:pt x="3836346" y="2163133"/>
                  <a:pt x="3857473" y="2219987"/>
                </a:cubicBezTo>
                <a:cubicBezTo>
                  <a:pt x="3861276" y="2230256"/>
                  <a:pt x="3849107" y="2236852"/>
                  <a:pt x="3840994" y="2231341"/>
                </a:cubicBezTo>
                <a:cubicBezTo>
                  <a:pt x="3796881" y="2201286"/>
                  <a:pt x="3769246" y="2150777"/>
                  <a:pt x="3745416" y="2104441"/>
                </a:cubicBezTo>
                <a:cubicBezTo>
                  <a:pt x="3734768" y="2083653"/>
                  <a:pt x="3722682" y="2061529"/>
                  <a:pt x="3714062" y="2038654"/>
                </a:cubicBezTo>
                <a:cubicBezTo>
                  <a:pt x="3708485" y="2053932"/>
                  <a:pt x="3702400" y="2069127"/>
                  <a:pt x="3697161" y="2084487"/>
                </a:cubicBezTo>
                <a:cubicBezTo>
                  <a:pt x="3749049" y="2154367"/>
                  <a:pt x="3792654" y="2229672"/>
                  <a:pt x="3848177" y="2297547"/>
                </a:cubicBezTo>
                <a:cubicBezTo>
                  <a:pt x="3901417" y="2362584"/>
                  <a:pt x="3962095" y="2421275"/>
                  <a:pt x="4014320" y="2486979"/>
                </a:cubicBezTo>
                <a:cubicBezTo>
                  <a:pt x="4024546" y="2499921"/>
                  <a:pt x="4009841" y="2518121"/>
                  <a:pt x="3995221" y="2509020"/>
                </a:cubicBezTo>
                <a:cubicBezTo>
                  <a:pt x="3868883" y="2430459"/>
                  <a:pt x="3746091" y="2288364"/>
                  <a:pt x="3676625" y="2148105"/>
                </a:cubicBezTo>
                <a:cubicBezTo>
                  <a:pt x="3675442" y="2152028"/>
                  <a:pt x="3674597" y="2156036"/>
                  <a:pt x="3673414" y="2159960"/>
                </a:cubicBezTo>
                <a:cubicBezTo>
                  <a:pt x="3703584" y="2210470"/>
                  <a:pt x="3722852" y="2267158"/>
                  <a:pt x="3753781" y="2317835"/>
                </a:cubicBezTo>
                <a:cubicBezTo>
                  <a:pt x="3792063" y="2380617"/>
                  <a:pt x="3842094" y="2432713"/>
                  <a:pt x="3885699" y="2491571"/>
                </a:cubicBezTo>
                <a:cubicBezTo>
                  <a:pt x="3894488" y="2503426"/>
                  <a:pt x="3877585" y="2521460"/>
                  <a:pt x="3865248" y="2512694"/>
                </a:cubicBezTo>
                <a:cubicBezTo>
                  <a:pt x="3782007" y="2453669"/>
                  <a:pt x="3692090" y="2338206"/>
                  <a:pt x="3654399" y="2229839"/>
                </a:cubicBezTo>
                <a:cubicBezTo>
                  <a:pt x="3653724" y="2232511"/>
                  <a:pt x="3653385" y="2235349"/>
                  <a:pt x="3652710" y="2238020"/>
                </a:cubicBezTo>
                <a:cubicBezTo>
                  <a:pt x="3689471" y="2326601"/>
                  <a:pt x="3719132" y="2416600"/>
                  <a:pt x="3768739" y="2500171"/>
                </a:cubicBezTo>
                <a:cubicBezTo>
                  <a:pt x="3824008" y="2593343"/>
                  <a:pt x="3905474" y="2662888"/>
                  <a:pt x="3963362" y="2752302"/>
                </a:cubicBezTo>
                <a:cubicBezTo>
                  <a:pt x="3969448" y="2761652"/>
                  <a:pt x="3960487" y="2777350"/>
                  <a:pt x="3948575" y="2771003"/>
                </a:cubicBezTo>
                <a:cubicBezTo>
                  <a:pt x="3803809" y="2693945"/>
                  <a:pt x="3681188" y="2493744"/>
                  <a:pt x="3635809" y="2318586"/>
                </a:cubicBezTo>
                <a:cubicBezTo>
                  <a:pt x="3635302" y="2321675"/>
                  <a:pt x="3634371" y="2324763"/>
                  <a:pt x="3633863" y="2327852"/>
                </a:cubicBezTo>
                <a:cubicBezTo>
                  <a:pt x="3631835" y="2340126"/>
                  <a:pt x="3630906" y="2352149"/>
                  <a:pt x="3629216" y="2364338"/>
                </a:cubicBezTo>
                <a:cubicBezTo>
                  <a:pt x="3671977" y="2488650"/>
                  <a:pt x="3713471" y="2604196"/>
                  <a:pt x="3795022" y="2715067"/>
                </a:cubicBezTo>
                <a:cubicBezTo>
                  <a:pt x="3843783" y="2781355"/>
                  <a:pt x="3906235" y="2835288"/>
                  <a:pt x="3956093" y="2900408"/>
                </a:cubicBezTo>
                <a:cubicBezTo>
                  <a:pt x="3963362" y="2909926"/>
                  <a:pt x="3951277" y="2923368"/>
                  <a:pt x="3940798" y="2917859"/>
                </a:cubicBezTo>
                <a:cubicBezTo>
                  <a:pt x="3810740" y="2849064"/>
                  <a:pt x="3702654" y="2699372"/>
                  <a:pt x="3642315" y="2544754"/>
                </a:cubicBezTo>
                <a:cubicBezTo>
                  <a:pt x="3665639" y="2630245"/>
                  <a:pt x="3694796" y="2712562"/>
                  <a:pt x="3742289" y="2791541"/>
                </a:cubicBezTo>
                <a:cubicBezTo>
                  <a:pt x="3814965" y="2912349"/>
                  <a:pt x="3913756" y="2992496"/>
                  <a:pt x="4014574" y="3087671"/>
                </a:cubicBezTo>
                <a:cubicBezTo>
                  <a:pt x="4029194" y="3101446"/>
                  <a:pt x="4010941" y="3122068"/>
                  <a:pt x="3994291" y="3114219"/>
                </a:cubicBezTo>
                <a:cubicBezTo>
                  <a:pt x="3829416" y="3036242"/>
                  <a:pt x="3695724" y="2860335"/>
                  <a:pt x="3629976" y="2674242"/>
                </a:cubicBezTo>
                <a:cubicBezTo>
                  <a:pt x="3630062" y="2674576"/>
                  <a:pt x="3630146" y="2674910"/>
                  <a:pt x="3630145" y="2675244"/>
                </a:cubicBezTo>
                <a:cubicBezTo>
                  <a:pt x="3679668" y="2811912"/>
                  <a:pt x="3735021" y="2940399"/>
                  <a:pt x="3827641" y="3055278"/>
                </a:cubicBezTo>
                <a:cubicBezTo>
                  <a:pt x="3900742" y="3145778"/>
                  <a:pt x="3997250" y="3206640"/>
                  <a:pt x="4075081" y="3290377"/>
                </a:cubicBezTo>
                <a:cubicBezTo>
                  <a:pt x="4084293" y="3300229"/>
                  <a:pt x="4070095" y="3311917"/>
                  <a:pt x="4060040" y="3308411"/>
                </a:cubicBezTo>
                <a:cubicBezTo>
                  <a:pt x="3932517" y="3263745"/>
                  <a:pt x="3820036" y="3151791"/>
                  <a:pt x="3737218" y="3020797"/>
                </a:cubicBezTo>
                <a:cubicBezTo>
                  <a:pt x="3762148" y="3071558"/>
                  <a:pt x="3790965" y="3120482"/>
                  <a:pt x="3822909" y="3167651"/>
                </a:cubicBezTo>
                <a:cubicBezTo>
                  <a:pt x="3880205" y="3224256"/>
                  <a:pt x="3939191" y="3279274"/>
                  <a:pt x="4006800" y="3323773"/>
                </a:cubicBezTo>
                <a:cubicBezTo>
                  <a:pt x="4059787" y="3358586"/>
                  <a:pt x="4121814" y="3379292"/>
                  <a:pt x="4172265" y="3417111"/>
                </a:cubicBezTo>
                <a:cubicBezTo>
                  <a:pt x="4181393" y="3423957"/>
                  <a:pt x="4173956" y="3440823"/>
                  <a:pt x="4162971" y="3439820"/>
                </a:cubicBezTo>
                <a:cubicBezTo>
                  <a:pt x="4100266" y="3434226"/>
                  <a:pt x="4037560" y="3398660"/>
                  <a:pt x="3983899" y="3361008"/>
                </a:cubicBezTo>
                <a:cubicBezTo>
                  <a:pt x="4057672" y="3434477"/>
                  <a:pt x="4140322" y="3500933"/>
                  <a:pt x="4231507" y="3558205"/>
                </a:cubicBezTo>
                <a:cubicBezTo>
                  <a:pt x="4199985" y="3446415"/>
                  <a:pt x="4179786" y="3330869"/>
                  <a:pt x="4157224" y="3216909"/>
                </a:cubicBezTo>
                <a:cubicBezTo>
                  <a:pt x="4108210" y="2969452"/>
                  <a:pt x="4061814" y="2721162"/>
                  <a:pt x="4034010" y="2470366"/>
                </a:cubicBezTo>
                <a:cubicBezTo>
                  <a:pt x="3987871" y="2055017"/>
                  <a:pt x="3978827" y="1593416"/>
                  <a:pt x="4131958" y="1196100"/>
                </a:cubicBezTo>
                <a:close/>
                <a:moveTo>
                  <a:pt x="5227859" y="95822"/>
                </a:moveTo>
                <a:cubicBezTo>
                  <a:pt x="5141491" y="275737"/>
                  <a:pt x="5143603" y="478027"/>
                  <a:pt x="5150027" y="675224"/>
                </a:cubicBezTo>
                <a:cubicBezTo>
                  <a:pt x="5153829" y="790352"/>
                  <a:pt x="5158731" y="905481"/>
                  <a:pt x="5163464" y="1020611"/>
                </a:cubicBezTo>
                <a:cubicBezTo>
                  <a:pt x="5172507" y="1011843"/>
                  <a:pt x="5183322" y="1005582"/>
                  <a:pt x="5194140" y="1004664"/>
                </a:cubicBezTo>
                <a:cubicBezTo>
                  <a:pt x="5204027" y="1003746"/>
                  <a:pt x="5211296" y="1011761"/>
                  <a:pt x="5208338" y="1021445"/>
                </a:cubicBezTo>
                <a:cubicBezTo>
                  <a:pt x="5204619" y="1033635"/>
                  <a:pt x="5195324" y="1042567"/>
                  <a:pt x="5187379" y="1052335"/>
                </a:cubicBezTo>
                <a:cubicBezTo>
                  <a:pt x="5180113" y="1061268"/>
                  <a:pt x="5174281" y="1071370"/>
                  <a:pt x="5165661" y="1078968"/>
                </a:cubicBezTo>
                <a:cubicBezTo>
                  <a:pt x="5166252" y="1094580"/>
                  <a:pt x="5166759" y="1110108"/>
                  <a:pt x="5167436" y="1125638"/>
                </a:cubicBezTo>
                <a:cubicBezTo>
                  <a:pt x="5175634" y="1115118"/>
                  <a:pt x="5185182" y="1105767"/>
                  <a:pt x="5197689" y="1099673"/>
                </a:cubicBezTo>
                <a:cubicBezTo>
                  <a:pt x="5207745" y="1094831"/>
                  <a:pt x="5220423" y="1103346"/>
                  <a:pt x="5216957" y="1114783"/>
                </a:cubicBezTo>
                <a:cubicBezTo>
                  <a:pt x="5211379" y="1132984"/>
                  <a:pt x="5200816" y="1148096"/>
                  <a:pt x="5190845" y="1164125"/>
                </a:cubicBezTo>
                <a:cubicBezTo>
                  <a:pt x="5184001" y="1175228"/>
                  <a:pt x="5177998" y="1187000"/>
                  <a:pt x="5170477" y="1197520"/>
                </a:cubicBezTo>
                <a:cubicBezTo>
                  <a:pt x="5171744" y="1227325"/>
                  <a:pt x="5172928" y="1257212"/>
                  <a:pt x="5174197" y="1287017"/>
                </a:cubicBezTo>
                <a:cubicBezTo>
                  <a:pt x="5177914" y="1281007"/>
                  <a:pt x="5181718" y="1275079"/>
                  <a:pt x="5185351" y="1269402"/>
                </a:cubicBezTo>
                <a:cubicBezTo>
                  <a:pt x="5200056" y="1246276"/>
                  <a:pt x="5216281" y="1226825"/>
                  <a:pt x="5240113" y="1212632"/>
                </a:cubicBezTo>
                <a:cubicBezTo>
                  <a:pt x="5248310" y="1207789"/>
                  <a:pt x="5259548" y="1217139"/>
                  <a:pt x="5256001" y="1225905"/>
                </a:cubicBezTo>
                <a:cubicBezTo>
                  <a:pt x="5246958" y="1248197"/>
                  <a:pt x="5234197" y="1267398"/>
                  <a:pt x="5220252" y="1287017"/>
                </a:cubicBezTo>
                <a:cubicBezTo>
                  <a:pt x="5205887" y="1307389"/>
                  <a:pt x="5194055" y="1331517"/>
                  <a:pt x="5176815" y="1349883"/>
                </a:cubicBezTo>
                <a:cubicBezTo>
                  <a:pt x="5177323" y="1360403"/>
                  <a:pt x="5177746" y="1371006"/>
                  <a:pt x="5178168" y="1381526"/>
                </a:cubicBezTo>
                <a:cubicBezTo>
                  <a:pt x="5192451" y="1361822"/>
                  <a:pt x="5210366" y="1345459"/>
                  <a:pt x="5229633" y="1340283"/>
                </a:cubicBezTo>
                <a:cubicBezTo>
                  <a:pt x="5237492" y="1338197"/>
                  <a:pt x="5249323" y="1343204"/>
                  <a:pt x="5246704" y="1353223"/>
                </a:cubicBezTo>
                <a:cubicBezTo>
                  <a:pt x="5241212" y="1374429"/>
                  <a:pt x="5226675" y="1392045"/>
                  <a:pt x="5214507" y="1409911"/>
                </a:cubicBezTo>
                <a:cubicBezTo>
                  <a:pt x="5202929" y="1426858"/>
                  <a:pt x="5194986" y="1446645"/>
                  <a:pt x="5182056" y="1462591"/>
                </a:cubicBezTo>
                <a:cubicBezTo>
                  <a:pt x="5181886" y="1462759"/>
                  <a:pt x="5181632" y="1462926"/>
                  <a:pt x="5181464" y="1463092"/>
                </a:cubicBezTo>
                <a:cubicBezTo>
                  <a:pt x="5181972" y="1475699"/>
                  <a:pt x="5182479" y="1488389"/>
                  <a:pt x="5182986" y="1500995"/>
                </a:cubicBezTo>
                <a:cubicBezTo>
                  <a:pt x="5183661" y="1499993"/>
                  <a:pt x="5184422" y="1498991"/>
                  <a:pt x="5185097" y="1497989"/>
                </a:cubicBezTo>
                <a:cubicBezTo>
                  <a:pt x="5200394" y="1475866"/>
                  <a:pt x="5218393" y="1445560"/>
                  <a:pt x="5245773" y="1437628"/>
                </a:cubicBezTo>
                <a:cubicBezTo>
                  <a:pt x="5254817" y="1435040"/>
                  <a:pt x="5265381" y="1442722"/>
                  <a:pt x="5264705" y="1452322"/>
                </a:cubicBezTo>
                <a:cubicBezTo>
                  <a:pt x="5262676" y="1480040"/>
                  <a:pt x="5238338" y="1503417"/>
                  <a:pt x="5222872" y="1525457"/>
                </a:cubicBezTo>
                <a:cubicBezTo>
                  <a:pt x="5211804" y="1541319"/>
                  <a:pt x="5201238" y="1563694"/>
                  <a:pt x="5185942" y="1577972"/>
                </a:cubicBezTo>
                <a:cubicBezTo>
                  <a:pt x="5186618" y="1595671"/>
                  <a:pt x="5187294" y="1613286"/>
                  <a:pt x="5187971" y="1630986"/>
                </a:cubicBezTo>
                <a:cubicBezTo>
                  <a:pt x="5192195" y="1624891"/>
                  <a:pt x="5196338" y="1619046"/>
                  <a:pt x="5199547" y="1614121"/>
                </a:cubicBezTo>
                <a:cubicBezTo>
                  <a:pt x="5219577" y="1583480"/>
                  <a:pt x="5241718" y="1545245"/>
                  <a:pt x="5275352" y="1527794"/>
                </a:cubicBezTo>
                <a:cubicBezTo>
                  <a:pt x="5287521" y="1521534"/>
                  <a:pt x="5298423" y="1534391"/>
                  <a:pt x="5295466" y="1545744"/>
                </a:cubicBezTo>
                <a:cubicBezTo>
                  <a:pt x="5285916" y="1581980"/>
                  <a:pt x="5253887" y="1614287"/>
                  <a:pt x="5233436" y="1645512"/>
                </a:cubicBezTo>
                <a:cubicBezTo>
                  <a:pt x="5221438" y="1663795"/>
                  <a:pt x="5209268" y="1695187"/>
                  <a:pt x="5191098" y="1712970"/>
                </a:cubicBezTo>
                <a:cubicBezTo>
                  <a:pt x="5191859" y="1731503"/>
                  <a:pt x="5192619" y="1750038"/>
                  <a:pt x="5193294" y="1768573"/>
                </a:cubicBezTo>
                <a:cubicBezTo>
                  <a:pt x="5207409" y="1749453"/>
                  <a:pt x="5222619" y="1731253"/>
                  <a:pt x="5235295" y="1714389"/>
                </a:cubicBezTo>
                <a:cubicBezTo>
                  <a:pt x="5265635" y="1673981"/>
                  <a:pt x="5294959" y="1632155"/>
                  <a:pt x="5337128" y="1603017"/>
                </a:cubicBezTo>
                <a:cubicBezTo>
                  <a:pt x="5346592" y="1596505"/>
                  <a:pt x="5362989" y="1604687"/>
                  <a:pt x="5357240" y="1617127"/>
                </a:cubicBezTo>
                <a:cubicBezTo>
                  <a:pt x="5334255" y="1667052"/>
                  <a:pt x="5296226" y="1707877"/>
                  <a:pt x="5263522" y="1751791"/>
                </a:cubicBezTo>
                <a:cubicBezTo>
                  <a:pt x="5242310" y="1780177"/>
                  <a:pt x="5222195" y="1817664"/>
                  <a:pt x="5196170" y="1844462"/>
                </a:cubicBezTo>
                <a:cubicBezTo>
                  <a:pt x="5197268" y="1873599"/>
                  <a:pt x="5198450" y="1902653"/>
                  <a:pt x="5199547" y="1931790"/>
                </a:cubicBezTo>
                <a:cubicBezTo>
                  <a:pt x="5205210" y="1923691"/>
                  <a:pt x="5210873" y="1915677"/>
                  <a:pt x="5216111" y="1907996"/>
                </a:cubicBezTo>
                <a:cubicBezTo>
                  <a:pt x="5246028" y="1864332"/>
                  <a:pt x="5276283" y="1818998"/>
                  <a:pt x="5322592" y="1791030"/>
                </a:cubicBezTo>
                <a:cubicBezTo>
                  <a:pt x="5332903" y="1784852"/>
                  <a:pt x="5346845" y="1792866"/>
                  <a:pt x="5342113" y="1805391"/>
                </a:cubicBezTo>
                <a:cubicBezTo>
                  <a:pt x="5326987" y="1845714"/>
                  <a:pt x="5301296" y="1878692"/>
                  <a:pt x="5276029" y="1913339"/>
                </a:cubicBezTo>
                <a:cubicBezTo>
                  <a:pt x="5252621" y="1945314"/>
                  <a:pt x="5231325" y="1986224"/>
                  <a:pt x="5202844" y="2016112"/>
                </a:cubicBezTo>
                <a:cubicBezTo>
                  <a:pt x="5203520" y="2036817"/>
                  <a:pt x="5204449" y="2057438"/>
                  <a:pt x="5205211" y="2078143"/>
                </a:cubicBezTo>
                <a:cubicBezTo>
                  <a:pt x="5223887" y="2051510"/>
                  <a:pt x="5246113" y="2026298"/>
                  <a:pt x="5263522" y="2003172"/>
                </a:cubicBezTo>
                <a:cubicBezTo>
                  <a:pt x="5302141" y="1951660"/>
                  <a:pt x="5349465" y="1911001"/>
                  <a:pt x="5394509" y="1865084"/>
                </a:cubicBezTo>
                <a:cubicBezTo>
                  <a:pt x="5402368" y="1857153"/>
                  <a:pt x="5415128" y="1866252"/>
                  <a:pt x="5408621" y="1875770"/>
                </a:cubicBezTo>
                <a:cubicBezTo>
                  <a:pt x="5370087" y="1932457"/>
                  <a:pt x="5338313" y="1990899"/>
                  <a:pt x="5297156" y="2045834"/>
                </a:cubicBezTo>
                <a:cubicBezTo>
                  <a:pt x="5270367" y="2081649"/>
                  <a:pt x="5244592" y="2131074"/>
                  <a:pt x="5208169" y="2159794"/>
                </a:cubicBezTo>
                <a:cubicBezTo>
                  <a:pt x="5209268" y="2191685"/>
                  <a:pt x="5210619" y="2223662"/>
                  <a:pt x="5211633" y="2255553"/>
                </a:cubicBezTo>
                <a:cubicBezTo>
                  <a:pt x="5238507" y="2219988"/>
                  <a:pt x="5270195" y="2187011"/>
                  <a:pt x="5296987" y="2152279"/>
                </a:cubicBezTo>
                <a:cubicBezTo>
                  <a:pt x="5334846" y="2103189"/>
                  <a:pt x="5366284" y="2046501"/>
                  <a:pt x="5413608" y="2005676"/>
                </a:cubicBezTo>
                <a:cubicBezTo>
                  <a:pt x="5425185" y="1995657"/>
                  <a:pt x="5441243" y="2007263"/>
                  <a:pt x="5437524" y="2021121"/>
                </a:cubicBezTo>
                <a:cubicBezTo>
                  <a:pt x="5421045" y="2082985"/>
                  <a:pt x="5376169" y="2136000"/>
                  <a:pt x="5337465" y="2186093"/>
                </a:cubicBezTo>
                <a:cubicBezTo>
                  <a:pt x="5301634" y="2232344"/>
                  <a:pt x="5263776" y="2286528"/>
                  <a:pt x="5214337" y="2320005"/>
                </a:cubicBezTo>
                <a:cubicBezTo>
                  <a:pt x="5215774" y="2341796"/>
                  <a:pt x="5217633" y="2363586"/>
                  <a:pt x="5219154" y="2385377"/>
                </a:cubicBezTo>
                <a:cubicBezTo>
                  <a:pt x="5243154" y="2353819"/>
                  <a:pt x="5271043" y="2324180"/>
                  <a:pt x="5296395" y="2295710"/>
                </a:cubicBezTo>
                <a:cubicBezTo>
                  <a:pt x="5346677" y="2239273"/>
                  <a:pt x="5393409" y="2178579"/>
                  <a:pt x="5445636" y="2124060"/>
                </a:cubicBezTo>
                <a:cubicBezTo>
                  <a:pt x="5453327" y="2116130"/>
                  <a:pt x="5470229" y="2123059"/>
                  <a:pt x="5464144" y="2134496"/>
                </a:cubicBezTo>
                <a:cubicBezTo>
                  <a:pt x="5428482" y="2201871"/>
                  <a:pt x="5379551" y="2263986"/>
                  <a:pt x="5335270" y="2326101"/>
                </a:cubicBezTo>
                <a:cubicBezTo>
                  <a:pt x="5305099" y="2368428"/>
                  <a:pt x="5267661" y="2417268"/>
                  <a:pt x="5223972" y="2449828"/>
                </a:cubicBezTo>
                <a:cubicBezTo>
                  <a:pt x="5224900" y="2461351"/>
                  <a:pt x="5225409" y="2472870"/>
                  <a:pt x="5226505" y="2484309"/>
                </a:cubicBezTo>
                <a:cubicBezTo>
                  <a:pt x="5272479" y="2441146"/>
                  <a:pt x="5319212" y="2398985"/>
                  <a:pt x="5361468" y="2352065"/>
                </a:cubicBezTo>
                <a:cubicBezTo>
                  <a:pt x="5409045" y="2299217"/>
                  <a:pt x="5450031" y="2239941"/>
                  <a:pt x="5500568" y="2189849"/>
                </a:cubicBezTo>
                <a:cubicBezTo>
                  <a:pt x="5509017" y="2181335"/>
                  <a:pt x="5520678" y="2191185"/>
                  <a:pt x="5516792" y="2201203"/>
                </a:cubicBezTo>
                <a:cubicBezTo>
                  <a:pt x="5467777" y="2328688"/>
                  <a:pt x="5347100" y="2452667"/>
                  <a:pt x="5231070" y="2529392"/>
                </a:cubicBezTo>
                <a:cubicBezTo>
                  <a:pt x="5232677" y="2541915"/>
                  <a:pt x="5234365" y="2554523"/>
                  <a:pt x="5236394" y="2566961"/>
                </a:cubicBezTo>
                <a:cubicBezTo>
                  <a:pt x="5602147" y="2269663"/>
                  <a:pt x="5817050" y="1833277"/>
                  <a:pt x="5740993" y="1359150"/>
                </a:cubicBezTo>
                <a:cubicBezTo>
                  <a:pt x="5668316" y="906317"/>
                  <a:pt x="5223125" y="559094"/>
                  <a:pt x="5227859" y="95822"/>
                </a:cubicBezTo>
                <a:close/>
                <a:moveTo>
                  <a:pt x="5182986" y="110348"/>
                </a:moveTo>
                <a:cubicBezTo>
                  <a:pt x="5109801" y="188242"/>
                  <a:pt x="5048532" y="277239"/>
                  <a:pt x="4996137" y="370661"/>
                </a:cubicBezTo>
                <a:cubicBezTo>
                  <a:pt x="5000871" y="373416"/>
                  <a:pt x="5005011" y="377424"/>
                  <a:pt x="5005856" y="382684"/>
                </a:cubicBezTo>
                <a:cubicBezTo>
                  <a:pt x="5009067" y="401635"/>
                  <a:pt x="5011602" y="420838"/>
                  <a:pt x="5013715" y="439956"/>
                </a:cubicBezTo>
                <a:cubicBezTo>
                  <a:pt x="5014391" y="446052"/>
                  <a:pt x="5015744" y="453814"/>
                  <a:pt x="5014729" y="460078"/>
                </a:cubicBezTo>
                <a:cubicBezTo>
                  <a:pt x="5014391" y="482368"/>
                  <a:pt x="4984222" y="480948"/>
                  <a:pt x="4978306" y="462748"/>
                </a:cubicBezTo>
                <a:cubicBezTo>
                  <a:pt x="4974419" y="450726"/>
                  <a:pt x="4971038" y="436199"/>
                  <a:pt x="4969262" y="421590"/>
                </a:cubicBezTo>
                <a:cubicBezTo>
                  <a:pt x="4960560" y="438286"/>
                  <a:pt x="4951349" y="454901"/>
                  <a:pt x="4943151" y="471849"/>
                </a:cubicBezTo>
                <a:cubicBezTo>
                  <a:pt x="4950164" y="486793"/>
                  <a:pt x="4948391" y="506329"/>
                  <a:pt x="4952616" y="523026"/>
                </a:cubicBezTo>
                <a:cubicBezTo>
                  <a:pt x="4957518" y="542812"/>
                  <a:pt x="4971038" y="563267"/>
                  <a:pt x="4967404" y="583888"/>
                </a:cubicBezTo>
                <a:cubicBezTo>
                  <a:pt x="4966053" y="591401"/>
                  <a:pt x="4958025" y="597579"/>
                  <a:pt x="4950164" y="593989"/>
                </a:cubicBezTo>
                <a:cubicBezTo>
                  <a:pt x="4928108" y="583888"/>
                  <a:pt x="4920249" y="557172"/>
                  <a:pt x="4913911" y="535048"/>
                </a:cubicBezTo>
                <a:cubicBezTo>
                  <a:pt x="4907320" y="550075"/>
                  <a:pt x="4900896" y="565354"/>
                  <a:pt x="4894473" y="580633"/>
                </a:cubicBezTo>
                <a:cubicBezTo>
                  <a:pt x="4897010" y="582886"/>
                  <a:pt x="4899121" y="585809"/>
                  <a:pt x="4900052" y="590149"/>
                </a:cubicBezTo>
                <a:cubicBezTo>
                  <a:pt x="4904107" y="608434"/>
                  <a:pt x="4909262" y="626133"/>
                  <a:pt x="4916447" y="643414"/>
                </a:cubicBezTo>
                <a:cubicBezTo>
                  <a:pt x="4922867" y="658859"/>
                  <a:pt x="4931912" y="672635"/>
                  <a:pt x="4934785" y="689165"/>
                </a:cubicBezTo>
                <a:cubicBezTo>
                  <a:pt x="4937236" y="703024"/>
                  <a:pt x="4919489" y="710873"/>
                  <a:pt x="4909093" y="703275"/>
                </a:cubicBezTo>
                <a:cubicBezTo>
                  <a:pt x="4890248" y="689500"/>
                  <a:pt x="4878670" y="664120"/>
                  <a:pt x="4870557" y="639073"/>
                </a:cubicBezTo>
                <a:cubicBezTo>
                  <a:pt x="4863628" y="656690"/>
                  <a:pt x="4856614" y="674222"/>
                  <a:pt x="4849852" y="692088"/>
                </a:cubicBezTo>
                <a:cubicBezTo>
                  <a:pt x="4889911" y="730659"/>
                  <a:pt x="4910276" y="796781"/>
                  <a:pt x="4914587" y="849962"/>
                </a:cubicBezTo>
                <a:cubicBezTo>
                  <a:pt x="4915685" y="863486"/>
                  <a:pt x="4896164" y="867662"/>
                  <a:pt x="4889656" y="856893"/>
                </a:cubicBezTo>
                <a:cubicBezTo>
                  <a:pt x="4875798" y="833849"/>
                  <a:pt x="4863883" y="810723"/>
                  <a:pt x="4853403" y="785927"/>
                </a:cubicBezTo>
                <a:cubicBezTo>
                  <a:pt x="4846811" y="770231"/>
                  <a:pt x="4839037" y="754536"/>
                  <a:pt x="4832698" y="738507"/>
                </a:cubicBezTo>
                <a:cubicBezTo>
                  <a:pt x="4827374" y="753116"/>
                  <a:pt x="4821711" y="767394"/>
                  <a:pt x="4816557" y="782171"/>
                </a:cubicBezTo>
                <a:cubicBezTo>
                  <a:pt x="4837094" y="804127"/>
                  <a:pt x="4847993" y="837356"/>
                  <a:pt x="4860840" y="863571"/>
                </a:cubicBezTo>
                <a:cubicBezTo>
                  <a:pt x="4878079" y="899053"/>
                  <a:pt x="4898867" y="932949"/>
                  <a:pt x="4906135" y="972105"/>
                </a:cubicBezTo>
                <a:cubicBezTo>
                  <a:pt x="4908247" y="983792"/>
                  <a:pt x="4891938" y="992392"/>
                  <a:pt x="4883235" y="984460"/>
                </a:cubicBezTo>
                <a:cubicBezTo>
                  <a:pt x="4851964" y="956158"/>
                  <a:pt x="4834896" y="916584"/>
                  <a:pt x="4817656" y="878933"/>
                </a:cubicBezTo>
                <a:cubicBezTo>
                  <a:pt x="4811741" y="865908"/>
                  <a:pt x="4804303" y="851799"/>
                  <a:pt x="4798133" y="837188"/>
                </a:cubicBezTo>
                <a:cubicBezTo>
                  <a:pt x="4792895" y="853302"/>
                  <a:pt x="4787485" y="869165"/>
                  <a:pt x="4782416" y="885361"/>
                </a:cubicBezTo>
                <a:cubicBezTo>
                  <a:pt x="4813600" y="930528"/>
                  <a:pt x="4841065" y="983875"/>
                  <a:pt x="4863375" y="1033802"/>
                </a:cubicBezTo>
                <a:cubicBezTo>
                  <a:pt x="4887544" y="1087901"/>
                  <a:pt x="4920249" y="1141916"/>
                  <a:pt x="4937235" y="1198354"/>
                </a:cubicBezTo>
                <a:cubicBezTo>
                  <a:pt x="4940869" y="1210293"/>
                  <a:pt x="4924390" y="1222649"/>
                  <a:pt x="4915008" y="1212130"/>
                </a:cubicBezTo>
                <a:cubicBezTo>
                  <a:pt x="4874529" y="1166630"/>
                  <a:pt x="4842247" y="1104264"/>
                  <a:pt x="4813345" y="1050581"/>
                </a:cubicBezTo>
                <a:cubicBezTo>
                  <a:pt x="4795431" y="1017354"/>
                  <a:pt x="4778358" y="982207"/>
                  <a:pt x="4764500" y="946306"/>
                </a:cubicBezTo>
                <a:cubicBezTo>
                  <a:pt x="4757062" y="971769"/>
                  <a:pt x="4749372" y="997068"/>
                  <a:pt x="4742528" y="1022698"/>
                </a:cubicBezTo>
                <a:cubicBezTo>
                  <a:pt x="4743627" y="1023615"/>
                  <a:pt x="4744810" y="1024366"/>
                  <a:pt x="4745824" y="1025619"/>
                </a:cubicBezTo>
                <a:cubicBezTo>
                  <a:pt x="4833203" y="1137242"/>
                  <a:pt x="4884502" y="1270988"/>
                  <a:pt x="4970448" y="1381859"/>
                </a:cubicBezTo>
                <a:cubicBezTo>
                  <a:pt x="4988447" y="1405153"/>
                  <a:pt x="4953207" y="1429281"/>
                  <a:pt x="4937488" y="1404902"/>
                </a:cubicBezTo>
                <a:cubicBezTo>
                  <a:pt x="4868108" y="1297120"/>
                  <a:pt x="4780304" y="1200274"/>
                  <a:pt x="4727484" y="1081889"/>
                </a:cubicBezTo>
                <a:cubicBezTo>
                  <a:pt x="4722415" y="1102344"/>
                  <a:pt x="4716584" y="1122714"/>
                  <a:pt x="4711935" y="1143169"/>
                </a:cubicBezTo>
                <a:cubicBezTo>
                  <a:pt x="4760443" y="1204449"/>
                  <a:pt x="4801937" y="1273409"/>
                  <a:pt x="4845207" y="1338279"/>
                </a:cubicBezTo>
                <a:cubicBezTo>
                  <a:pt x="4872080" y="1378520"/>
                  <a:pt x="4896502" y="1418593"/>
                  <a:pt x="4927685" y="1455661"/>
                </a:cubicBezTo>
                <a:cubicBezTo>
                  <a:pt x="4951686" y="1484215"/>
                  <a:pt x="4973234" y="1504084"/>
                  <a:pt x="4990306" y="1536978"/>
                </a:cubicBezTo>
                <a:cubicBezTo>
                  <a:pt x="4995038" y="1545994"/>
                  <a:pt x="4986417" y="1561858"/>
                  <a:pt x="4975010" y="1554427"/>
                </a:cubicBezTo>
                <a:cubicBezTo>
                  <a:pt x="4941884" y="1532972"/>
                  <a:pt x="4923629" y="1511097"/>
                  <a:pt x="4898784" y="1479789"/>
                </a:cubicBezTo>
                <a:cubicBezTo>
                  <a:pt x="4864812" y="1436961"/>
                  <a:pt x="4826107" y="1400060"/>
                  <a:pt x="4792895" y="1356729"/>
                </a:cubicBezTo>
                <a:cubicBezTo>
                  <a:pt x="4757909" y="1311145"/>
                  <a:pt x="4724190" y="1261638"/>
                  <a:pt x="4697738" y="1209626"/>
                </a:cubicBezTo>
                <a:cubicBezTo>
                  <a:pt x="4694274" y="1226741"/>
                  <a:pt x="4690555" y="1243939"/>
                  <a:pt x="4687344" y="1261053"/>
                </a:cubicBezTo>
                <a:cubicBezTo>
                  <a:pt x="4706359" y="1281425"/>
                  <a:pt x="4719035" y="1308557"/>
                  <a:pt x="4733571" y="1331933"/>
                </a:cubicBezTo>
                <a:cubicBezTo>
                  <a:pt x="4744472" y="1349467"/>
                  <a:pt x="4755543" y="1367166"/>
                  <a:pt x="4765768" y="1385282"/>
                </a:cubicBezTo>
                <a:cubicBezTo>
                  <a:pt x="4826784" y="1452657"/>
                  <a:pt x="4885516" y="1523705"/>
                  <a:pt x="4943065" y="1590827"/>
                </a:cubicBezTo>
                <a:cubicBezTo>
                  <a:pt x="4951264" y="1600345"/>
                  <a:pt x="4940023" y="1615123"/>
                  <a:pt x="4928785" y="1608109"/>
                </a:cubicBezTo>
                <a:cubicBezTo>
                  <a:pt x="4830501" y="1546997"/>
                  <a:pt x="4732894" y="1455077"/>
                  <a:pt x="4671542" y="1352555"/>
                </a:cubicBezTo>
                <a:cubicBezTo>
                  <a:pt x="4669006" y="1369586"/>
                  <a:pt x="4666808" y="1386451"/>
                  <a:pt x="4664526" y="1403316"/>
                </a:cubicBezTo>
                <a:cubicBezTo>
                  <a:pt x="4716836" y="1452407"/>
                  <a:pt x="4751909" y="1524790"/>
                  <a:pt x="4795685" y="1580308"/>
                </a:cubicBezTo>
                <a:cubicBezTo>
                  <a:pt x="4842333" y="1639501"/>
                  <a:pt x="4910108" y="1691347"/>
                  <a:pt x="4943066" y="1758971"/>
                </a:cubicBezTo>
                <a:cubicBezTo>
                  <a:pt x="4948560" y="1770409"/>
                  <a:pt x="4934785" y="1781262"/>
                  <a:pt x="4924137" y="1776838"/>
                </a:cubicBezTo>
                <a:cubicBezTo>
                  <a:pt x="4855599" y="1747951"/>
                  <a:pt x="4805318" y="1675150"/>
                  <a:pt x="4760105" y="1618463"/>
                </a:cubicBezTo>
                <a:cubicBezTo>
                  <a:pt x="4725205" y="1574799"/>
                  <a:pt x="4682358" y="1523454"/>
                  <a:pt x="4656582" y="1469020"/>
                </a:cubicBezTo>
                <a:cubicBezTo>
                  <a:pt x="4655147" y="1482795"/>
                  <a:pt x="4653372" y="1496654"/>
                  <a:pt x="4652272" y="1510347"/>
                </a:cubicBezTo>
                <a:cubicBezTo>
                  <a:pt x="4652019" y="1513938"/>
                  <a:pt x="4651935" y="1517610"/>
                  <a:pt x="4651680" y="1521201"/>
                </a:cubicBezTo>
                <a:cubicBezTo>
                  <a:pt x="4706695" y="1575049"/>
                  <a:pt x="4749627" y="1641255"/>
                  <a:pt x="4798979" y="1700113"/>
                </a:cubicBezTo>
                <a:cubicBezTo>
                  <a:pt x="4857037" y="1769324"/>
                  <a:pt x="4931995" y="1832273"/>
                  <a:pt x="4980251" y="1908079"/>
                </a:cubicBezTo>
                <a:cubicBezTo>
                  <a:pt x="4987685" y="1919684"/>
                  <a:pt x="4972814" y="1931706"/>
                  <a:pt x="4961826" y="1925695"/>
                </a:cubicBezTo>
                <a:cubicBezTo>
                  <a:pt x="4886445" y="1884703"/>
                  <a:pt x="4826530" y="1810650"/>
                  <a:pt x="4771092" y="1746948"/>
                </a:cubicBezTo>
                <a:cubicBezTo>
                  <a:pt x="4727485" y="1696856"/>
                  <a:pt x="4681428" y="1643257"/>
                  <a:pt x="4648216" y="1584232"/>
                </a:cubicBezTo>
                <a:cubicBezTo>
                  <a:pt x="4647709" y="1600179"/>
                  <a:pt x="4647879" y="1616291"/>
                  <a:pt x="4647879" y="1632321"/>
                </a:cubicBezTo>
                <a:cubicBezTo>
                  <a:pt x="4700020" y="1690511"/>
                  <a:pt x="4742107" y="1758554"/>
                  <a:pt x="4791880" y="1818748"/>
                </a:cubicBezTo>
                <a:cubicBezTo>
                  <a:pt x="4856276" y="1896643"/>
                  <a:pt x="4940953" y="1963097"/>
                  <a:pt x="4998080" y="2045334"/>
                </a:cubicBezTo>
                <a:cubicBezTo>
                  <a:pt x="5008052" y="2059608"/>
                  <a:pt x="4988954" y="2075804"/>
                  <a:pt x="4975010" y="2068292"/>
                </a:cubicBezTo>
                <a:cubicBezTo>
                  <a:pt x="4896586" y="2025797"/>
                  <a:pt x="4834051" y="1948070"/>
                  <a:pt x="4777260" y="1880863"/>
                </a:cubicBezTo>
                <a:cubicBezTo>
                  <a:pt x="4733147" y="1828683"/>
                  <a:pt x="4685738" y="1771411"/>
                  <a:pt x="4650076" y="1709798"/>
                </a:cubicBezTo>
                <a:cubicBezTo>
                  <a:pt x="4650669" y="1720233"/>
                  <a:pt x="4651682" y="1730586"/>
                  <a:pt x="4652528" y="1741021"/>
                </a:cubicBezTo>
                <a:cubicBezTo>
                  <a:pt x="4788330" y="1914927"/>
                  <a:pt x="4891263" y="2099433"/>
                  <a:pt x="5081490" y="2228252"/>
                </a:cubicBezTo>
                <a:cubicBezTo>
                  <a:pt x="5093406" y="2236351"/>
                  <a:pt x="5081067" y="2255053"/>
                  <a:pt x="5069151" y="2246870"/>
                </a:cubicBezTo>
                <a:cubicBezTo>
                  <a:pt x="4947629" y="2163217"/>
                  <a:pt x="4816555" y="2065870"/>
                  <a:pt x="4720977" y="1945733"/>
                </a:cubicBezTo>
                <a:cubicBezTo>
                  <a:pt x="4765766" y="2013357"/>
                  <a:pt x="4809711" y="2081148"/>
                  <a:pt x="4865148" y="2142929"/>
                </a:cubicBezTo>
                <a:cubicBezTo>
                  <a:pt x="4918896" y="2202789"/>
                  <a:pt x="4984475" y="2251714"/>
                  <a:pt x="5033150" y="2315413"/>
                </a:cubicBezTo>
                <a:cubicBezTo>
                  <a:pt x="5040844" y="2325349"/>
                  <a:pt x="5027742" y="2336787"/>
                  <a:pt x="5017689" y="2332194"/>
                </a:cubicBezTo>
                <a:cubicBezTo>
                  <a:pt x="4894644" y="2275841"/>
                  <a:pt x="4775148" y="2139005"/>
                  <a:pt x="4699851" y="2003256"/>
                </a:cubicBezTo>
                <a:cubicBezTo>
                  <a:pt x="4706444" y="2025963"/>
                  <a:pt x="4713964" y="2048339"/>
                  <a:pt x="4721908" y="2070462"/>
                </a:cubicBezTo>
                <a:cubicBezTo>
                  <a:pt x="4788416" y="2153866"/>
                  <a:pt x="4850614" y="2240109"/>
                  <a:pt x="4928783" y="2314245"/>
                </a:cubicBezTo>
                <a:cubicBezTo>
                  <a:pt x="4979827" y="2362750"/>
                  <a:pt x="5038307" y="2402825"/>
                  <a:pt x="5087660" y="2452917"/>
                </a:cubicBezTo>
                <a:cubicBezTo>
                  <a:pt x="5096449" y="2461852"/>
                  <a:pt x="5083432" y="2476795"/>
                  <a:pt x="5072870" y="2471619"/>
                </a:cubicBezTo>
                <a:cubicBezTo>
                  <a:pt x="4983378" y="2427788"/>
                  <a:pt x="4891010" y="2350562"/>
                  <a:pt x="4814107" y="2262483"/>
                </a:cubicBezTo>
                <a:cubicBezTo>
                  <a:pt x="4896586" y="2394142"/>
                  <a:pt x="5012361" y="2503260"/>
                  <a:pt x="5167013" y="2571553"/>
                </a:cubicBezTo>
                <a:cubicBezTo>
                  <a:pt x="5146308" y="2144347"/>
                  <a:pt x="5140477" y="1715641"/>
                  <a:pt x="5128899" y="1288605"/>
                </a:cubicBezTo>
                <a:cubicBezTo>
                  <a:pt x="5122224" y="1044153"/>
                  <a:pt x="5111997" y="799285"/>
                  <a:pt x="5110645" y="554752"/>
                </a:cubicBezTo>
                <a:cubicBezTo>
                  <a:pt x="5109801" y="400550"/>
                  <a:pt x="5123493" y="249939"/>
                  <a:pt x="5182986" y="110348"/>
                </a:cubicBezTo>
                <a:close/>
                <a:moveTo>
                  <a:pt x="5247745" y="350"/>
                </a:moveTo>
                <a:cubicBezTo>
                  <a:pt x="5258724" y="-1664"/>
                  <a:pt x="5271655" y="5113"/>
                  <a:pt x="5270703" y="17761"/>
                </a:cubicBezTo>
                <a:cubicBezTo>
                  <a:pt x="5247802" y="317565"/>
                  <a:pt x="5410226" y="554667"/>
                  <a:pt x="5560905" y="799370"/>
                </a:cubicBezTo>
                <a:cubicBezTo>
                  <a:pt x="5691640" y="1011677"/>
                  <a:pt x="5786796" y="1229330"/>
                  <a:pt x="5801332" y="1480207"/>
                </a:cubicBezTo>
                <a:cubicBezTo>
                  <a:pt x="5827107" y="1924194"/>
                  <a:pt x="5612202" y="2356239"/>
                  <a:pt x="5244085" y="2609790"/>
                </a:cubicBezTo>
                <a:cubicBezTo>
                  <a:pt x="5252958" y="2658797"/>
                  <a:pt x="5261155" y="2706552"/>
                  <a:pt x="5258536" y="2753054"/>
                </a:cubicBezTo>
                <a:cubicBezTo>
                  <a:pt x="5328255" y="2678083"/>
                  <a:pt x="5398059" y="2603026"/>
                  <a:pt x="5467778" y="2528056"/>
                </a:cubicBezTo>
                <a:cubicBezTo>
                  <a:pt x="5566484" y="2421860"/>
                  <a:pt x="5665441" y="2315664"/>
                  <a:pt x="5771501" y="2216648"/>
                </a:cubicBezTo>
                <a:cubicBezTo>
                  <a:pt x="5771163" y="2211221"/>
                  <a:pt x="5773444" y="2205795"/>
                  <a:pt x="5779445" y="2203207"/>
                </a:cubicBezTo>
                <a:cubicBezTo>
                  <a:pt x="5782064" y="2202122"/>
                  <a:pt x="5784682" y="2200953"/>
                  <a:pt x="5787303" y="2199867"/>
                </a:cubicBezTo>
                <a:cubicBezTo>
                  <a:pt x="5787473" y="2199366"/>
                  <a:pt x="5788065" y="2199033"/>
                  <a:pt x="5788317" y="2198532"/>
                </a:cubicBezTo>
                <a:cubicBezTo>
                  <a:pt x="5788487" y="2197530"/>
                  <a:pt x="5788401" y="2196446"/>
                  <a:pt x="5788909" y="2195526"/>
                </a:cubicBezTo>
                <a:cubicBezTo>
                  <a:pt x="5803359" y="2167976"/>
                  <a:pt x="5833698" y="2149526"/>
                  <a:pt x="5856008" y="2128319"/>
                </a:cubicBezTo>
                <a:cubicBezTo>
                  <a:pt x="5869783" y="2115211"/>
                  <a:pt x="5882376" y="2100100"/>
                  <a:pt x="5896487" y="2087243"/>
                </a:cubicBezTo>
                <a:cubicBezTo>
                  <a:pt x="5918038" y="2047837"/>
                  <a:pt x="5940939" y="2009182"/>
                  <a:pt x="5963673" y="1970527"/>
                </a:cubicBezTo>
                <a:cubicBezTo>
                  <a:pt x="5987843" y="1929286"/>
                  <a:pt x="6011420" y="1880111"/>
                  <a:pt x="6041168" y="1839619"/>
                </a:cubicBezTo>
                <a:cubicBezTo>
                  <a:pt x="5966377" y="1645845"/>
                  <a:pt x="5932489" y="1420013"/>
                  <a:pt x="5976519" y="1216805"/>
                </a:cubicBezTo>
                <a:cubicBezTo>
                  <a:pt x="6020715" y="1013096"/>
                  <a:pt x="6151196" y="851799"/>
                  <a:pt x="6302127" y="712208"/>
                </a:cubicBezTo>
                <a:cubicBezTo>
                  <a:pt x="6505202" y="524279"/>
                  <a:pt x="6731092" y="332508"/>
                  <a:pt x="6989348" y="224058"/>
                </a:cubicBezTo>
                <a:cubicBezTo>
                  <a:pt x="7221070" y="126796"/>
                  <a:pt x="7479413" y="100914"/>
                  <a:pt x="7728882" y="86889"/>
                </a:cubicBezTo>
                <a:cubicBezTo>
                  <a:pt x="7739782" y="81128"/>
                  <a:pt x="7750176" y="74867"/>
                  <a:pt x="7761078" y="69273"/>
                </a:cubicBezTo>
                <a:cubicBezTo>
                  <a:pt x="7775614" y="61759"/>
                  <a:pt x="7789050" y="80961"/>
                  <a:pt x="7777388" y="90394"/>
                </a:cubicBezTo>
                <a:cubicBezTo>
                  <a:pt x="7779840" y="93818"/>
                  <a:pt x="7781021" y="98243"/>
                  <a:pt x="7778149" y="102417"/>
                </a:cubicBezTo>
                <a:cubicBezTo>
                  <a:pt x="7608540" y="348955"/>
                  <a:pt x="7492174" y="598749"/>
                  <a:pt x="7381299" y="875426"/>
                </a:cubicBezTo>
                <a:cubicBezTo>
                  <a:pt x="7284959" y="1115869"/>
                  <a:pt x="7174337" y="1350385"/>
                  <a:pt x="6989688" y="1536561"/>
                </a:cubicBezTo>
                <a:cubicBezTo>
                  <a:pt x="7001435" y="1537229"/>
                  <a:pt x="7012927" y="1538065"/>
                  <a:pt x="7023997" y="1539149"/>
                </a:cubicBezTo>
                <a:cubicBezTo>
                  <a:pt x="7280142" y="1563694"/>
                  <a:pt x="7494624" y="1676068"/>
                  <a:pt x="7704119" y="1816829"/>
                </a:cubicBezTo>
                <a:cubicBezTo>
                  <a:pt x="7904489" y="1951326"/>
                  <a:pt x="8106125" y="2095927"/>
                  <a:pt x="8351791" y="2121389"/>
                </a:cubicBezTo>
                <a:cubicBezTo>
                  <a:pt x="8384579" y="2118217"/>
                  <a:pt x="8418723" y="2120221"/>
                  <a:pt x="8450327" y="2121558"/>
                </a:cubicBezTo>
                <a:cubicBezTo>
                  <a:pt x="8468329" y="2122308"/>
                  <a:pt x="8467145" y="2144850"/>
                  <a:pt x="8455145" y="2152028"/>
                </a:cubicBezTo>
                <a:cubicBezTo>
                  <a:pt x="8447878" y="2156287"/>
                  <a:pt x="8440270" y="2160796"/>
                  <a:pt x="8432413" y="2164970"/>
                </a:cubicBezTo>
                <a:cubicBezTo>
                  <a:pt x="8431483" y="2165972"/>
                  <a:pt x="8431144" y="2167308"/>
                  <a:pt x="8429708" y="2168059"/>
                </a:cubicBezTo>
                <a:cubicBezTo>
                  <a:pt x="8203395" y="2284774"/>
                  <a:pt x="8005899" y="2419606"/>
                  <a:pt x="7805277" y="2574140"/>
                </a:cubicBezTo>
                <a:cubicBezTo>
                  <a:pt x="7638288" y="2702794"/>
                  <a:pt x="7448652" y="2755058"/>
                  <a:pt x="7244142" y="2780604"/>
                </a:cubicBezTo>
                <a:cubicBezTo>
                  <a:pt x="7422707" y="2888220"/>
                  <a:pt x="7600765" y="2996752"/>
                  <a:pt x="7779162" y="3104703"/>
                </a:cubicBezTo>
                <a:cubicBezTo>
                  <a:pt x="7790741" y="3105453"/>
                  <a:pt x="7802402" y="3105871"/>
                  <a:pt x="7814065" y="3106789"/>
                </a:cubicBezTo>
                <a:cubicBezTo>
                  <a:pt x="7832995" y="3108292"/>
                  <a:pt x="7838994" y="3126825"/>
                  <a:pt x="7833417" y="3140101"/>
                </a:cubicBezTo>
                <a:cubicBezTo>
                  <a:pt x="7835783" y="3147614"/>
                  <a:pt x="7834092" y="3156464"/>
                  <a:pt x="7825052" y="3161390"/>
                </a:cubicBezTo>
                <a:cubicBezTo>
                  <a:pt x="7355522" y="3417446"/>
                  <a:pt x="6768782" y="3642526"/>
                  <a:pt x="6223704" y="3624160"/>
                </a:cubicBezTo>
                <a:cubicBezTo>
                  <a:pt x="5837164" y="3611136"/>
                  <a:pt x="5394678" y="3384551"/>
                  <a:pt x="5379973" y="2959184"/>
                </a:cubicBezTo>
                <a:cubicBezTo>
                  <a:pt x="5313381" y="2971373"/>
                  <a:pt x="5248732" y="2991494"/>
                  <a:pt x="5186873" y="3021882"/>
                </a:cubicBezTo>
                <a:cubicBezTo>
                  <a:pt x="4887459" y="3366768"/>
                  <a:pt x="4586188" y="3712740"/>
                  <a:pt x="4286267" y="4058877"/>
                </a:cubicBezTo>
                <a:cubicBezTo>
                  <a:pt x="4352775" y="4072402"/>
                  <a:pt x="4420383" y="4082505"/>
                  <a:pt x="4485537" y="4098868"/>
                </a:cubicBezTo>
                <a:cubicBezTo>
                  <a:pt x="4501341" y="4100871"/>
                  <a:pt x="4516383" y="4102708"/>
                  <a:pt x="4531510" y="4104544"/>
                </a:cubicBezTo>
                <a:cubicBezTo>
                  <a:pt x="4712611" y="3732108"/>
                  <a:pt x="5179605" y="3619150"/>
                  <a:pt x="5544765" y="3779195"/>
                </a:cubicBezTo>
                <a:cubicBezTo>
                  <a:pt x="6009813" y="3982988"/>
                  <a:pt x="6321650" y="4522232"/>
                  <a:pt x="6877207" y="4505034"/>
                </a:cubicBezTo>
                <a:cubicBezTo>
                  <a:pt x="6893094" y="4504616"/>
                  <a:pt x="6897319" y="4518976"/>
                  <a:pt x="6892756" y="4530580"/>
                </a:cubicBezTo>
                <a:cubicBezTo>
                  <a:pt x="6894363" y="4535840"/>
                  <a:pt x="6893433" y="4541768"/>
                  <a:pt x="6888023" y="4545358"/>
                </a:cubicBezTo>
                <a:cubicBezTo>
                  <a:pt x="6887601" y="4545609"/>
                  <a:pt x="6887179" y="4545942"/>
                  <a:pt x="6886755" y="4546193"/>
                </a:cubicBezTo>
                <a:cubicBezTo>
                  <a:pt x="6884729" y="4550033"/>
                  <a:pt x="6881516" y="4553456"/>
                  <a:pt x="6875769" y="4555126"/>
                </a:cubicBezTo>
                <a:cubicBezTo>
                  <a:pt x="6874249" y="4555627"/>
                  <a:pt x="6872727" y="4555961"/>
                  <a:pt x="6871206" y="4556379"/>
                </a:cubicBezTo>
                <a:cubicBezTo>
                  <a:pt x="6503851" y="4799994"/>
                  <a:pt x="6037785" y="5019733"/>
                  <a:pt x="5582032" y="5021486"/>
                </a:cubicBezTo>
                <a:cubicBezTo>
                  <a:pt x="5581273" y="5021736"/>
                  <a:pt x="5580934" y="5022487"/>
                  <a:pt x="5580089" y="5022654"/>
                </a:cubicBezTo>
                <a:cubicBezTo>
                  <a:pt x="5560735" y="5026244"/>
                  <a:pt x="5540032" y="5023489"/>
                  <a:pt x="5520342" y="5022404"/>
                </a:cubicBezTo>
                <a:cubicBezTo>
                  <a:pt x="5402875" y="5038850"/>
                  <a:pt x="5251520" y="5002283"/>
                  <a:pt x="5134307" y="4939751"/>
                </a:cubicBezTo>
                <a:cubicBezTo>
                  <a:pt x="4807683" y="4807424"/>
                  <a:pt x="4571315" y="4521231"/>
                  <a:pt x="4539792" y="4153636"/>
                </a:cubicBezTo>
                <a:cubicBezTo>
                  <a:pt x="4472861" y="4146289"/>
                  <a:pt x="4405847" y="4140444"/>
                  <a:pt x="4338578" y="4137022"/>
                </a:cubicBezTo>
                <a:cubicBezTo>
                  <a:pt x="4299958" y="4135101"/>
                  <a:pt x="4260662" y="4135770"/>
                  <a:pt x="4221872" y="4133432"/>
                </a:cubicBezTo>
                <a:cubicBezTo>
                  <a:pt x="4029870" y="4355257"/>
                  <a:pt x="3838460" y="4577167"/>
                  <a:pt x="3648654" y="4798741"/>
                </a:cubicBezTo>
                <a:cubicBezTo>
                  <a:pt x="3544623" y="4920215"/>
                  <a:pt x="3440340" y="5041523"/>
                  <a:pt x="3336395" y="5163080"/>
                </a:cubicBezTo>
                <a:cubicBezTo>
                  <a:pt x="3365804" y="5162829"/>
                  <a:pt x="3394536" y="5164750"/>
                  <a:pt x="3416171" y="5166169"/>
                </a:cubicBezTo>
                <a:cubicBezTo>
                  <a:pt x="3461298" y="5169091"/>
                  <a:pt x="3506340" y="5177106"/>
                  <a:pt x="3550454" y="5188710"/>
                </a:cubicBezTo>
                <a:cubicBezTo>
                  <a:pt x="3704682" y="4754159"/>
                  <a:pt x="4254662" y="4762258"/>
                  <a:pt x="4599202" y="4960624"/>
                </a:cubicBezTo>
                <a:cubicBezTo>
                  <a:pt x="4837599" y="5097960"/>
                  <a:pt x="5020645" y="5306343"/>
                  <a:pt x="5211633" y="5498949"/>
                </a:cubicBezTo>
                <a:cubicBezTo>
                  <a:pt x="5434228" y="5723530"/>
                  <a:pt x="5672541" y="5931414"/>
                  <a:pt x="5923700" y="6124185"/>
                </a:cubicBezTo>
                <a:cubicBezTo>
                  <a:pt x="5941447" y="6137794"/>
                  <a:pt x="5932150" y="6169185"/>
                  <a:pt x="5907981" y="6166346"/>
                </a:cubicBezTo>
                <a:cubicBezTo>
                  <a:pt x="5317353" y="6097552"/>
                  <a:pt x="4731542" y="6341503"/>
                  <a:pt x="4142773" y="6229463"/>
                </a:cubicBezTo>
                <a:cubicBezTo>
                  <a:pt x="3932938" y="6189556"/>
                  <a:pt x="3705105" y="6101393"/>
                  <a:pt x="3570230" y="5929159"/>
                </a:cubicBezTo>
                <a:cubicBezTo>
                  <a:pt x="3412536" y="5727871"/>
                  <a:pt x="3475242" y="5474904"/>
                  <a:pt x="3546652" y="5252495"/>
                </a:cubicBezTo>
                <a:cubicBezTo>
                  <a:pt x="3531019" y="5248154"/>
                  <a:pt x="3515469" y="5243562"/>
                  <a:pt x="3499665" y="5239638"/>
                </a:cubicBezTo>
                <a:cubicBezTo>
                  <a:pt x="3408057" y="5235964"/>
                  <a:pt x="3322705" y="5249572"/>
                  <a:pt x="3237774" y="5278961"/>
                </a:cubicBezTo>
                <a:cubicBezTo>
                  <a:pt x="3094195" y="5447437"/>
                  <a:pt x="2951377" y="5616667"/>
                  <a:pt x="2810839" y="5787731"/>
                </a:cubicBezTo>
                <a:cubicBezTo>
                  <a:pt x="2749824" y="5861951"/>
                  <a:pt x="2689146" y="5936506"/>
                  <a:pt x="2628723" y="6011310"/>
                </a:cubicBezTo>
                <a:cubicBezTo>
                  <a:pt x="2617229" y="6025502"/>
                  <a:pt x="2605821" y="6039780"/>
                  <a:pt x="2594327" y="6053972"/>
                </a:cubicBezTo>
                <a:cubicBezTo>
                  <a:pt x="2619427" y="6060568"/>
                  <a:pt x="2644272" y="6069668"/>
                  <a:pt x="2667259" y="6081189"/>
                </a:cubicBezTo>
                <a:cubicBezTo>
                  <a:pt x="2783541" y="5949947"/>
                  <a:pt x="2948080" y="5869966"/>
                  <a:pt x="3126478" y="5871804"/>
                </a:cubicBezTo>
                <a:cubicBezTo>
                  <a:pt x="3334451" y="5873890"/>
                  <a:pt x="3509806" y="5998955"/>
                  <a:pt x="3651442" y="6138377"/>
                </a:cubicBezTo>
                <a:cubicBezTo>
                  <a:pt x="4025983" y="6507225"/>
                  <a:pt x="4261761" y="6952380"/>
                  <a:pt x="4440326" y="7438275"/>
                </a:cubicBezTo>
                <a:lnTo>
                  <a:pt x="4439796" y="7445286"/>
                </a:lnTo>
                <a:lnTo>
                  <a:pt x="4386175" y="7465930"/>
                </a:lnTo>
                <a:lnTo>
                  <a:pt x="4322830" y="7416066"/>
                </a:lnTo>
                <a:cubicBezTo>
                  <a:pt x="3961820" y="7171236"/>
                  <a:pt x="3473002" y="7391339"/>
                  <a:pt x="3098419" y="7161932"/>
                </a:cubicBezTo>
                <a:cubicBezTo>
                  <a:pt x="2751513" y="6949457"/>
                  <a:pt x="2666414" y="6520165"/>
                  <a:pt x="2661767" y="6144889"/>
                </a:cubicBezTo>
                <a:cubicBezTo>
                  <a:pt x="2619004" y="6135706"/>
                  <a:pt x="2575397" y="6131198"/>
                  <a:pt x="2530693" y="6132701"/>
                </a:cubicBezTo>
                <a:cubicBezTo>
                  <a:pt x="2305478" y="6412299"/>
                  <a:pt x="2081363" y="6693151"/>
                  <a:pt x="1858345" y="6974837"/>
                </a:cubicBezTo>
                <a:cubicBezTo>
                  <a:pt x="1892151" y="6978928"/>
                  <a:pt x="1925700" y="6990865"/>
                  <a:pt x="1958319" y="7007062"/>
                </a:cubicBezTo>
                <a:cubicBezTo>
                  <a:pt x="2116857" y="6893437"/>
                  <a:pt x="2269055" y="6843678"/>
                  <a:pt x="2467989" y="6895524"/>
                </a:cubicBezTo>
                <a:cubicBezTo>
                  <a:pt x="2664640" y="6946701"/>
                  <a:pt x="2845910" y="7052731"/>
                  <a:pt x="2991179" y="7192821"/>
                </a:cubicBezTo>
                <a:cubicBezTo>
                  <a:pt x="3152421" y="7348317"/>
                  <a:pt x="3269359" y="7538042"/>
                  <a:pt x="3390998" y="7723696"/>
                </a:cubicBezTo>
                <a:lnTo>
                  <a:pt x="3458059" y="7823251"/>
                </a:lnTo>
                <a:lnTo>
                  <a:pt x="3414099" y="7840176"/>
                </a:lnTo>
                <a:lnTo>
                  <a:pt x="3353465" y="7753272"/>
                </a:lnTo>
                <a:cubicBezTo>
                  <a:pt x="3343241" y="7760535"/>
                  <a:pt x="3329550" y="7763874"/>
                  <a:pt x="3317043" y="7764542"/>
                </a:cubicBezTo>
                <a:cubicBezTo>
                  <a:pt x="3307494" y="7765043"/>
                  <a:pt x="3303014" y="7755442"/>
                  <a:pt x="3309437" y="7748596"/>
                </a:cubicBezTo>
                <a:cubicBezTo>
                  <a:pt x="3316790" y="7740665"/>
                  <a:pt x="3327014" y="7733234"/>
                  <a:pt x="3337916" y="7729395"/>
                </a:cubicBezTo>
                <a:cubicBezTo>
                  <a:pt x="3329296" y="7716036"/>
                  <a:pt x="3320593" y="7702679"/>
                  <a:pt x="3311887" y="7689321"/>
                </a:cubicBezTo>
                <a:cubicBezTo>
                  <a:pt x="3298873" y="7700758"/>
                  <a:pt x="3278254" y="7706352"/>
                  <a:pt x="3262450" y="7702261"/>
                </a:cubicBezTo>
                <a:cubicBezTo>
                  <a:pt x="3258056" y="7701091"/>
                  <a:pt x="3255520" y="7694663"/>
                  <a:pt x="3257550" y="7690824"/>
                </a:cubicBezTo>
                <a:cubicBezTo>
                  <a:pt x="3264480" y="7677465"/>
                  <a:pt x="3279774" y="7667363"/>
                  <a:pt x="3295493" y="7664107"/>
                </a:cubicBezTo>
                <a:cubicBezTo>
                  <a:pt x="3279606" y="7639729"/>
                  <a:pt x="3263802" y="7615350"/>
                  <a:pt x="3247747" y="7591140"/>
                </a:cubicBezTo>
                <a:cubicBezTo>
                  <a:pt x="3239127" y="7597568"/>
                  <a:pt x="3227971" y="7600990"/>
                  <a:pt x="3216732" y="7601241"/>
                </a:cubicBezTo>
                <a:cubicBezTo>
                  <a:pt x="3212084" y="7601326"/>
                  <a:pt x="3207351" y="7595982"/>
                  <a:pt x="3209294" y="7591390"/>
                </a:cubicBezTo>
                <a:cubicBezTo>
                  <a:pt x="3213773" y="7580620"/>
                  <a:pt x="3221211" y="7571270"/>
                  <a:pt x="3230844" y="7565676"/>
                </a:cubicBezTo>
                <a:cubicBezTo>
                  <a:pt x="3225267" y="7557410"/>
                  <a:pt x="3219520" y="7549312"/>
                  <a:pt x="3213942" y="7541048"/>
                </a:cubicBezTo>
                <a:cubicBezTo>
                  <a:pt x="3190957" y="7549312"/>
                  <a:pt x="3164252" y="7556993"/>
                  <a:pt x="3141688" y="7556660"/>
                </a:cubicBezTo>
                <a:cubicBezTo>
                  <a:pt x="3134758" y="7556575"/>
                  <a:pt x="3132392" y="7548895"/>
                  <a:pt x="3137464" y="7544637"/>
                </a:cubicBezTo>
                <a:cubicBezTo>
                  <a:pt x="3152083" y="7532199"/>
                  <a:pt x="3174561" y="7521762"/>
                  <a:pt x="3195352" y="7513914"/>
                </a:cubicBezTo>
                <a:cubicBezTo>
                  <a:pt x="3185125" y="7499052"/>
                  <a:pt x="3174307" y="7484610"/>
                  <a:pt x="3163914" y="7469916"/>
                </a:cubicBezTo>
                <a:cubicBezTo>
                  <a:pt x="3141604" y="7482105"/>
                  <a:pt x="3115153" y="7491038"/>
                  <a:pt x="3090645" y="7485946"/>
                </a:cubicBezTo>
                <a:cubicBezTo>
                  <a:pt x="3080336" y="7483776"/>
                  <a:pt x="3079067" y="7470084"/>
                  <a:pt x="3087264" y="7464741"/>
                </a:cubicBezTo>
                <a:cubicBezTo>
                  <a:pt x="3103828" y="7453886"/>
                  <a:pt x="3123012" y="7446873"/>
                  <a:pt x="3141097" y="7438023"/>
                </a:cubicBezTo>
                <a:cubicBezTo>
                  <a:pt x="3135265" y="7430008"/>
                  <a:pt x="3129772" y="7421744"/>
                  <a:pt x="3123772" y="7413812"/>
                </a:cubicBezTo>
                <a:cubicBezTo>
                  <a:pt x="3115322" y="7402626"/>
                  <a:pt x="3106448" y="7391939"/>
                  <a:pt x="3097744" y="7381001"/>
                </a:cubicBezTo>
                <a:cubicBezTo>
                  <a:pt x="3078307" y="7393608"/>
                  <a:pt x="3059714" y="7404879"/>
                  <a:pt x="3037320" y="7411475"/>
                </a:cubicBezTo>
                <a:cubicBezTo>
                  <a:pt x="3028109" y="7414148"/>
                  <a:pt x="3019743" y="7402041"/>
                  <a:pt x="3025490" y="7394527"/>
                </a:cubicBezTo>
                <a:cubicBezTo>
                  <a:pt x="3034109" y="7383173"/>
                  <a:pt x="3044166" y="7373821"/>
                  <a:pt x="3054645" y="7364889"/>
                </a:cubicBezTo>
                <a:cubicBezTo>
                  <a:pt x="3045686" y="7364888"/>
                  <a:pt x="3036560" y="7363637"/>
                  <a:pt x="3028870" y="7361300"/>
                </a:cubicBezTo>
                <a:cubicBezTo>
                  <a:pt x="3020588" y="7358794"/>
                  <a:pt x="3022110" y="7347942"/>
                  <a:pt x="3027265" y="7343600"/>
                </a:cubicBezTo>
                <a:cubicBezTo>
                  <a:pt x="3034616" y="7337423"/>
                  <a:pt x="3044587" y="7331661"/>
                  <a:pt x="3054814" y="7328822"/>
                </a:cubicBezTo>
                <a:cubicBezTo>
                  <a:pt x="3042560" y="7314630"/>
                  <a:pt x="3029884" y="7300771"/>
                  <a:pt x="3017208" y="7287079"/>
                </a:cubicBezTo>
                <a:cubicBezTo>
                  <a:pt x="3008165" y="7294593"/>
                  <a:pt x="2995235" y="7295762"/>
                  <a:pt x="2982052" y="7298266"/>
                </a:cubicBezTo>
                <a:cubicBezTo>
                  <a:pt x="2971826" y="7300270"/>
                  <a:pt x="2963460" y="7285827"/>
                  <a:pt x="2972756" y="7279232"/>
                </a:cubicBezTo>
                <a:cubicBezTo>
                  <a:pt x="2980446" y="7273805"/>
                  <a:pt x="2987713" y="7267877"/>
                  <a:pt x="2995489" y="7264203"/>
                </a:cubicBezTo>
                <a:cubicBezTo>
                  <a:pt x="2890615" y="7155754"/>
                  <a:pt x="2770443" y="7064419"/>
                  <a:pt x="2630160" y="6998546"/>
                </a:cubicBezTo>
                <a:cubicBezTo>
                  <a:pt x="2544807" y="6958390"/>
                  <a:pt x="2450834" y="6921155"/>
                  <a:pt x="2356438" y="6909550"/>
                </a:cubicBezTo>
                <a:cubicBezTo>
                  <a:pt x="2214633" y="6892184"/>
                  <a:pt x="2102152" y="6952796"/>
                  <a:pt x="1989756" y="7024260"/>
                </a:cubicBezTo>
                <a:cubicBezTo>
                  <a:pt x="2041307" y="7054316"/>
                  <a:pt x="2089729" y="7092053"/>
                  <a:pt x="2131898" y="7122108"/>
                </a:cubicBezTo>
                <a:cubicBezTo>
                  <a:pt x="2135279" y="7124529"/>
                  <a:pt x="2138575" y="7127201"/>
                  <a:pt x="2141956" y="7129622"/>
                </a:cubicBezTo>
                <a:cubicBezTo>
                  <a:pt x="2162238" y="7119771"/>
                  <a:pt x="2189871" y="7121607"/>
                  <a:pt x="2211253" y="7120438"/>
                </a:cubicBezTo>
                <a:cubicBezTo>
                  <a:pt x="2234915" y="7119102"/>
                  <a:pt x="2266353" y="7113759"/>
                  <a:pt x="2284268" y="7131792"/>
                </a:cubicBezTo>
                <a:cubicBezTo>
                  <a:pt x="2289000" y="7136468"/>
                  <a:pt x="2290689" y="7145901"/>
                  <a:pt x="2284943" y="7150744"/>
                </a:cubicBezTo>
                <a:cubicBezTo>
                  <a:pt x="2264747" y="7167859"/>
                  <a:pt x="2235422" y="7161013"/>
                  <a:pt x="2210238" y="7160597"/>
                </a:cubicBezTo>
                <a:cubicBezTo>
                  <a:pt x="2202040" y="7160512"/>
                  <a:pt x="2193337" y="7161013"/>
                  <a:pt x="2184548" y="7161514"/>
                </a:cubicBezTo>
                <a:cubicBezTo>
                  <a:pt x="2195112" y="7169529"/>
                  <a:pt x="2205928" y="7177209"/>
                  <a:pt x="2216322" y="7185308"/>
                </a:cubicBezTo>
                <a:cubicBezTo>
                  <a:pt x="2219956" y="7186560"/>
                  <a:pt x="2223760" y="7187728"/>
                  <a:pt x="2227478" y="7188898"/>
                </a:cubicBezTo>
                <a:cubicBezTo>
                  <a:pt x="2255957" y="7182219"/>
                  <a:pt x="2288746" y="7188229"/>
                  <a:pt x="2317987" y="7185726"/>
                </a:cubicBezTo>
                <a:cubicBezTo>
                  <a:pt x="2343929" y="7183471"/>
                  <a:pt x="2371988" y="7172118"/>
                  <a:pt x="2397255" y="7179881"/>
                </a:cubicBezTo>
                <a:cubicBezTo>
                  <a:pt x="2406046" y="7182637"/>
                  <a:pt x="2413734" y="7194408"/>
                  <a:pt x="2405282" y="7202339"/>
                </a:cubicBezTo>
                <a:cubicBezTo>
                  <a:pt x="2379847" y="7226300"/>
                  <a:pt x="2336409" y="7224798"/>
                  <a:pt x="2302859" y="7224630"/>
                </a:cubicBezTo>
                <a:cubicBezTo>
                  <a:pt x="2291198" y="7224547"/>
                  <a:pt x="2277675" y="7224548"/>
                  <a:pt x="2264323" y="7223378"/>
                </a:cubicBezTo>
                <a:cubicBezTo>
                  <a:pt x="2270407" y="7228221"/>
                  <a:pt x="2276577" y="7232979"/>
                  <a:pt x="2282662" y="7237905"/>
                </a:cubicBezTo>
                <a:cubicBezTo>
                  <a:pt x="2392523" y="7226467"/>
                  <a:pt x="2502552" y="7243332"/>
                  <a:pt x="2612243" y="7234147"/>
                </a:cubicBezTo>
                <a:cubicBezTo>
                  <a:pt x="2634216" y="7232311"/>
                  <a:pt x="2635231" y="7264287"/>
                  <a:pt x="2614356" y="7263035"/>
                </a:cubicBezTo>
                <a:cubicBezTo>
                  <a:pt x="2517509" y="7257441"/>
                  <a:pt x="2419987" y="7272468"/>
                  <a:pt x="2322126" y="7270215"/>
                </a:cubicBezTo>
                <a:cubicBezTo>
                  <a:pt x="2333874" y="7279983"/>
                  <a:pt x="2345958" y="7289417"/>
                  <a:pt x="2357620" y="7299268"/>
                </a:cubicBezTo>
                <a:cubicBezTo>
                  <a:pt x="2476101" y="7305028"/>
                  <a:pt x="2597792" y="7326903"/>
                  <a:pt x="2714753" y="7340928"/>
                </a:cubicBezTo>
                <a:cubicBezTo>
                  <a:pt x="2735795" y="7343516"/>
                  <a:pt x="2737063" y="7374490"/>
                  <a:pt x="2714583" y="7374490"/>
                </a:cubicBezTo>
                <a:cubicBezTo>
                  <a:pt x="2619681" y="7374323"/>
                  <a:pt x="2512777" y="7369063"/>
                  <a:pt x="2414749" y="7348275"/>
                </a:cubicBezTo>
                <a:cubicBezTo>
                  <a:pt x="2425480" y="7357542"/>
                  <a:pt x="2436298" y="7366726"/>
                  <a:pt x="2446946" y="7376076"/>
                </a:cubicBezTo>
                <a:cubicBezTo>
                  <a:pt x="2521904" y="7385761"/>
                  <a:pt x="2595933" y="7400872"/>
                  <a:pt x="2671568" y="7407301"/>
                </a:cubicBezTo>
                <a:cubicBezTo>
                  <a:pt x="2735457" y="7412727"/>
                  <a:pt x="2802303" y="7405881"/>
                  <a:pt x="2864755" y="7419990"/>
                </a:cubicBezTo>
                <a:cubicBezTo>
                  <a:pt x="2877093" y="7422829"/>
                  <a:pt x="2881993" y="7442449"/>
                  <a:pt x="2867628" y="7446706"/>
                </a:cubicBezTo>
                <a:cubicBezTo>
                  <a:pt x="2767486" y="7476262"/>
                  <a:pt x="2624836" y="7460231"/>
                  <a:pt x="2508383" y="7429843"/>
                </a:cubicBezTo>
                <a:cubicBezTo>
                  <a:pt x="2520130" y="7440195"/>
                  <a:pt x="2531791" y="7450714"/>
                  <a:pt x="2543454" y="7461151"/>
                </a:cubicBezTo>
                <a:cubicBezTo>
                  <a:pt x="2605230" y="7474258"/>
                  <a:pt x="2663456" y="7496214"/>
                  <a:pt x="2728528" y="7501891"/>
                </a:cubicBezTo>
                <a:cubicBezTo>
                  <a:pt x="2823347" y="7510157"/>
                  <a:pt x="2914191" y="7500305"/>
                  <a:pt x="3008926" y="7500054"/>
                </a:cubicBezTo>
                <a:cubicBezTo>
                  <a:pt x="3028193" y="7499971"/>
                  <a:pt x="3034193" y="7527772"/>
                  <a:pt x="3014926" y="7533450"/>
                </a:cubicBezTo>
                <a:cubicBezTo>
                  <a:pt x="2937348" y="7556409"/>
                  <a:pt x="2848868" y="7554739"/>
                  <a:pt x="2769091" y="7545555"/>
                </a:cubicBezTo>
                <a:cubicBezTo>
                  <a:pt x="2717456" y="7539627"/>
                  <a:pt x="2658386" y="7531029"/>
                  <a:pt x="2603793" y="7515000"/>
                </a:cubicBezTo>
                <a:cubicBezTo>
                  <a:pt x="2612497" y="7522847"/>
                  <a:pt x="2621286" y="7530695"/>
                  <a:pt x="2630075" y="7538543"/>
                </a:cubicBezTo>
                <a:cubicBezTo>
                  <a:pt x="2632272" y="7540464"/>
                  <a:pt x="2634470" y="7542383"/>
                  <a:pt x="2636583" y="7544302"/>
                </a:cubicBezTo>
                <a:cubicBezTo>
                  <a:pt x="2693119" y="7551984"/>
                  <a:pt x="2749401" y="7567595"/>
                  <a:pt x="2804923" y="7578700"/>
                </a:cubicBezTo>
                <a:cubicBezTo>
                  <a:pt x="2882163" y="7594146"/>
                  <a:pt x="2956023" y="7593895"/>
                  <a:pt x="3034194" y="7592976"/>
                </a:cubicBezTo>
                <a:cubicBezTo>
                  <a:pt x="3049743" y="7592726"/>
                  <a:pt x="3053715" y="7615435"/>
                  <a:pt x="3037405" y="7617271"/>
                </a:cubicBezTo>
                <a:cubicBezTo>
                  <a:pt x="2938446" y="7628374"/>
                  <a:pt x="2814726" y="7633300"/>
                  <a:pt x="2707992" y="7607503"/>
                </a:cubicBezTo>
                <a:cubicBezTo>
                  <a:pt x="2722274" y="7620025"/>
                  <a:pt x="2736556" y="7632465"/>
                  <a:pt x="2750922" y="7644906"/>
                </a:cubicBezTo>
                <a:cubicBezTo>
                  <a:pt x="2792838" y="7651167"/>
                  <a:pt x="2834585" y="7661937"/>
                  <a:pt x="2876587" y="7661353"/>
                </a:cubicBezTo>
                <a:cubicBezTo>
                  <a:pt x="2918755" y="7660852"/>
                  <a:pt x="2958389" y="7646743"/>
                  <a:pt x="3000560" y="7653921"/>
                </a:cubicBezTo>
                <a:cubicBezTo>
                  <a:pt x="3009349" y="7655424"/>
                  <a:pt x="3010194" y="7667614"/>
                  <a:pt x="3003264" y="7671788"/>
                </a:cubicBezTo>
                <a:cubicBezTo>
                  <a:pt x="2962615" y="7696416"/>
                  <a:pt x="2914784" y="7692160"/>
                  <a:pt x="2868895" y="7689154"/>
                </a:cubicBezTo>
                <a:cubicBezTo>
                  <a:pt x="2844473" y="7687567"/>
                  <a:pt x="2821571" y="7687733"/>
                  <a:pt x="2799345" y="7686566"/>
                </a:cubicBezTo>
                <a:cubicBezTo>
                  <a:pt x="2816500" y="7701091"/>
                  <a:pt x="2833825" y="7715619"/>
                  <a:pt x="2851149" y="7729979"/>
                </a:cubicBezTo>
                <a:cubicBezTo>
                  <a:pt x="2895515" y="7733987"/>
                  <a:pt x="2939968" y="7739414"/>
                  <a:pt x="2984502" y="7740080"/>
                </a:cubicBezTo>
                <a:cubicBezTo>
                  <a:pt x="3042729" y="7740916"/>
                  <a:pt x="3098843" y="7726056"/>
                  <a:pt x="3156561" y="7724720"/>
                </a:cubicBezTo>
                <a:cubicBezTo>
                  <a:pt x="3173803" y="7724385"/>
                  <a:pt x="3175914" y="7748763"/>
                  <a:pt x="3162477" y="7755609"/>
                </a:cubicBezTo>
                <a:cubicBezTo>
                  <a:pt x="3090053" y="7792427"/>
                  <a:pt x="2990756" y="7794764"/>
                  <a:pt x="2905572" y="7774226"/>
                </a:cubicBezTo>
                <a:cubicBezTo>
                  <a:pt x="2929827" y="7793680"/>
                  <a:pt x="2954503" y="7812631"/>
                  <a:pt x="2979263" y="7831499"/>
                </a:cubicBezTo>
                <a:cubicBezTo>
                  <a:pt x="3016954" y="7828577"/>
                  <a:pt x="3054728" y="7834171"/>
                  <a:pt x="3092758" y="7827575"/>
                </a:cubicBezTo>
                <a:cubicBezTo>
                  <a:pt x="3131124" y="7820896"/>
                  <a:pt x="3165688" y="7803365"/>
                  <a:pt x="3203717" y="7796185"/>
                </a:cubicBezTo>
                <a:cubicBezTo>
                  <a:pt x="3216899" y="7793680"/>
                  <a:pt x="3224507" y="7808958"/>
                  <a:pt x="3215549" y="7818308"/>
                </a:cubicBezTo>
                <a:cubicBezTo>
                  <a:pt x="3179041" y="7856378"/>
                  <a:pt x="3100194" y="7877750"/>
                  <a:pt x="3033855" y="7871907"/>
                </a:cubicBezTo>
                <a:cubicBezTo>
                  <a:pt x="3055489" y="7887602"/>
                  <a:pt x="3077462" y="7902880"/>
                  <a:pt x="3099434" y="7917992"/>
                </a:cubicBezTo>
                <a:cubicBezTo>
                  <a:pt x="3114392" y="7916155"/>
                  <a:pt x="3129434" y="7914318"/>
                  <a:pt x="3144138" y="7910896"/>
                </a:cubicBezTo>
                <a:cubicBezTo>
                  <a:pt x="3168307" y="7905385"/>
                  <a:pt x="3190619" y="7893948"/>
                  <a:pt x="3215464" y="7892195"/>
                </a:cubicBezTo>
                <a:cubicBezTo>
                  <a:pt x="3221759" y="7891777"/>
                  <a:pt x="3225690" y="7895471"/>
                  <a:pt x="3227210" y="7900241"/>
                </a:cubicBezTo>
                <a:lnTo>
                  <a:pt x="3224821" y="7913047"/>
                </a:lnTo>
                <a:lnTo>
                  <a:pt x="3077325" y="7969833"/>
                </a:lnTo>
                <a:lnTo>
                  <a:pt x="2911234" y="7848949"/>
                </a:lnTo>
                <a:cubicBezTo>
                  <a:pt x="2919685" y="7877417"/>
                  <a:pt x="2927185" y="7906137"/>
                  <a:pt x="2935762" y="7934627"/>
                </a:cubicBezTo>
                <a:lnTo>
                  <a:pt x="2964655" y="8013210"/>
                </a:lnTo>
                <a:lnTo>
                  <a:pt x="2913619" y="8032859"/>
                </a:lnTo>
                <a:lnTo>
                  <a:pt x="2877465" y="7923990"/>
                </a:lnTo>
                <a:cubicBezTo>
                  <a:pt x="2868901" y="7884994"/>
                  <a:pt x="2865092" y="7847048"/>
                  <a:pt x="2867120" y="7813215"/>
                </a:cubicBezTo>
                <a:cubicBezTo>
                  <a:pt x="2850219" y="7799607"/>
                  <a:pt x="2833064" y="7786166"/>
                  <a:pt x="2816416" y="7772224"/>
                </a:cubicBezTo>
                <a:cubicBezTo>
                  <a:pt x="2768331" y="7732149"/>
                  <a:pt x="2721260" y="7690907"/>
                  <a:pt x="2674442" y="7649496"/>
                </a:cubicBezTo>
                <a:cubicBezTo>
                  <a:pt x="2696667" y="7750349"/>
                  <a:pt x="2710188" y="7851452"/>
                  <a:pt x="2746444" y="7950135"/>
                </a:cubicBezTo>
                <a:cubicBezTo>
                  <a:pt x="2760472" y="7988414"/>
                  <a:pt x="2777395" y="8025231"/>
                  <a:pt x="2795035" y="8061684"/>
                </a:cubicBezTo>
                <a:lnTo>
                  <a:pt x="2801898" y="8075871"/>
                </a:lnTo>
                <a:lnTo>
                  <a:pt x="2748470" y="8096441"/>
                </a:lnTo>
                <a:lnTo>
                  <a:pt x="2746647" y="8093526"/>
                </a:lnTo>
                <a:cubicBezTo>
                  <a:pt x="2665689" y="7948360"/>
                  <a:pt x="2617757" y="7763018"/>
                  <a:pt x="2631765" y="7611677"/>
                </a:cubicBezTo>
                <a:cubicBezTo>
                  <a:pt x="2568469" y="7555156"/>
                  <a:pt x="2505595" y="7498050"/>
                  <a:pt x="2442045" y="7441780"/>
                </a:cubicBezTo>
                <a:cubicBezTo>
                  <a:pt x="2449565" y="7557577"/>
                  <a:pt x="2456410" y="7670537"/>
                  <a:pt x="2488777" y="7783995"/>
                </a:cubicBezTo>
                <a:cubicBezTo>
                  <a:pt x="2507454" y="7849532"/>
                  <a:pt x="2533630" y="7910040"/>
                  <a:pt x="2562638" y="7969263"/>
                </a:cubicBezTo>
                <a:lnTo>
                  <a:pt x="2647577" y="8135284"/>
                </a:lnTo>
                <a:lnTo>
                  <a:pt x="2614199" y="8148134"/>
                </a:lnTo>
                <a:lnTo>
                  <a:pt x="2565662" y="8087321"/>
                </a:lnTo>
                <a:cubicBezTo>
                  <a:pt x="2434159" y="7897832"/>
                  <a:pt x="2369346" y="7623762"/>
                  <a:pt x="2400550" y="7405046"/>
                </a:cubicBezTo>
                <a:cubicBezTo>
                  <a:pt x="2393283" y="7398784"/>
                  <a:pt x="2386184" y="7392273"/>
                  <a:pt x="2378916" y="7386012"/>
                </a:cubicBezTo>
                <a:cubicBezTo>
                  <a:pt x="2342747" y="7354620"/>
                  <a:pt x="2305985" y="7324065"/>
                  <a:pt x="2269141" y="7293507"/>
                </a:cubicBezTo>
                <a:cubicBezTo>
                  <a:pt x="2262634" y="7305529"/>
                  <a:pt x="2253929" y="7317218"/>
                  <a:pt x="2248774" y="7327402"/>
                </a:cubicBezTo>
                <a:cubicBezTo>
                  <a:pt x="2245563" y="7333748"/>
                  <a:pt x="2242690" y="7340344"/>
                  <a:pt x="2239647" y="7346772"/>
                </a:cubicBezTo>
                <a:cubicBezTo>
                  <a:pt x="2243027" y="7473422"/>
                  <a:pt x="2237450" y="7598403"/>
                  <a:pt x="2267280" y="7725888"/>
                </a:cubicBezTo>
                <a:cubicBezTo>
                  <a:pt x="2296437" y="7850535"/>
                  <a:pt x="2348578" y="7965079"/>
                  <a:pt x="2396495" y="8083213"/>
                </a:cubicBezTo>
                <a:cubicBezTo>
                  <a:pt x="2400973" y="8094233"/>
                  <a:pt x="2385761" y="8104585"/>
                  <a:pt x="2378155" y="8094484"/>
                </a:cubicBezTo>
                <a:cubicBezTo>
                  <a:pt x="2232125" y="7901128"/>
                  <a:pt x="2141532" y="7576613"/>
                  <a:pt x="2191056" y="7326317"/>
                </a:cubicBezTo>
                <a:cubicBezTo>
                  <a:pt x="2191562" y="7296429"/>
                  <a:pt x="2196717" y="7266374"/>
                  <a:pt x="2206014" y="7241244"/>
                </a:cubicBezTo>
                <a:cubicBezTo>
                  <a:pt x="2195027" y="7232228"/>
                  <a:pt x="2184041" y="7223044"/>
                  <a:pt x="2172801" y="7214278"/>
                </a:cubicBezTo>
                <a:cubicBezTo>
                  <a:pt x="2123618" y="7175873"/>
                  <a:pt x="2044264" y="7105077"/>
                  <a:pt x="1962206" y="7059243"/>
                </a:cubicBezTo>
                <a:cubicBezTo>
                  <a:pt x="1956376" y="7133044"/>
                  <a:pt x="1953079" y="7209852"/>
                  <a:pt x="1953587" y="7287078"/>
                </a:cubicBezTo>
                <a:cubicBezTo>
                  <a:pt x="1962459" y="7251764"/>
                  <a:pt x="1973193" y="7217283"/>
                  <a:pt x="1987306" y="7184724"/>
                </a:cubicBezTo>
                <a:cubicBezTo>
                  <a:pt x="1994320" y="7168610"/>
                  <a:pt x="2020265" y="7178796"/>
                  <a:pt x="2016037" y="7195242"/>
                </a:cubicBezTo>
                <a:cubicBezTo>
                  <a:pt x="1983841" y="7321893"/>
                  <a:pt x="1970574" y="7433265"/>
                  <a:pt x="1974545" y="7550648"/>
                </a:cubicBezTo>
                <a:cubicBezTo>
                  <a:pt x="1998629" y="7699338"/>
                  <a:pt x="2045955" y="7839765"/>
                  <a:pt x="2130123" y="7953640"/>
                </a:cubicBezTo>
                <a:cubicBezTo>
                  <a:pt x="2053137" y="7824736"/>
                  <a:pt x="2004122" y="7664357"/>
                  <a:pt x="2018405" y="7536623"/>
                </a:cubicBezTo>
                <a:cubicBezTo>
                  <a:pt x="2019588" y="7526520"/>
                  <a:pt x="2035307" y="7525184"/>
                  <a:pt x="2038433" y="7534787"/>
                </a:cubicBezTo>
                <a:cubicBezTo>
                  <a:pt x="2066152" y="7619525"/>
                  <a:pt x="2073504" y="7708271"/>
                  <a:pt x="2104518" y="7792845"/>
                </a:cubicBezTo>
                <a:cubicBezTo>
                  <a:pt x="2143814" y="7900043"/>
                  <a:pt x="2207280" y="7988288"/>
                  <a:pt x="2263226" y="8086051"/>
                </a:cubicBezTo>
                <a:cubicBezTo>
                  <a:pt x="2271929" y="8092480"/>
                  <a:pt x="2280043" y="8099410"/>
                  <a:pt x="2289253" y="8105421"/>
                </a:cubicBezTo>
                <a:cubicBezTo>
                  <a:pt x="2209140" y="8006322"/>
                  <a:pt x="2139759" y="7861388"/>
                  <a:pt x="2147786" y="7749097"/>
                </a:cubicBezTo>
                <a:cubicBezTo>
                  <a:pt x="2148294" y="7741751"/>
                  <a:pt x="2159533" y="7740581"/>
                  <a:pt x="2162998" y="7746258"/>
                </a:cubicBezTo>
                <a:cubicBezTo>
                  <a:pt x="2196886" y="7802112"/>
                  <a:pt x="2210745" y="7867733"/>
                  <a:pt x="2236943" y="7927426"/>
                </a:cubicBezTo>
                <a:cubicBezTo>
                  <a:pt x="2270577" y="8004068"/>
                  <a:pt x="2318746" y="8071358"/>
                  <a:pt x="2357874" y="8144660"/>
                </a:cubicBezTo>
                <a:cubicBezTo>
                  <a:pt x="2377735" y="8154427"/>
                  <a:pt x="2398269" y="8163694"/>
                  <a:pt x="2419989" y="8171877"/>
                </a:cubicBezTo>
                <a:cubicBezTo>
                  <a:pt x="2407396" y="8157516"/>
                  <a:pt x="2395396" y="8141905"/>
                  <a:pt x="2390579" y="8123872"/>
                </a:cubicBezTo>
                <a:cubicBezTo>
                  <a:pt x="2388127" y="8114688"/>
                  <a:pt x="2397424" y="8103418"/>
                  <a:pt x="2407311" y="8109177"/>
                </a:cubicBezTo>
                <a:cubicBezTo>
                  <a:pt x="2428523" y="8121451"/>
                  <a:pt x="2443565" y="8142071"/>
                  <a:pt x="2459791" y="8159938"/>
                </a:cubicBezTo>
                <a:cubicBezTo>
                  <a:pt x="2470270" y="8171376"/>
                  <a:pt x="2484045" y="8181728"/>
                  <a:pt x="2491905" y="8194836"/>
                </a:cubicBezTo>
                <a:lnTo>
                  <a:pt x="2492477" y="8194997"/>
                </a:lnTo>
                <a:lnTo>
                  <a:pt x="2424706" y="8221089"/>
                </a:lnTo>
                <a:lnTo>
                  <a:pt x="2322126" y="8181227"/>
                </a:lnTo>
                <a:cubicBezTo>
                  <a:pt x="1917332" y="7970588"/>
                  <a:pt x="1868656" y="7460983"/>
                  <a:pt x="1921051" y="7059994"/>
                </a:cubicBezTo>
                <a:cubicBezTo>
                  <a:pt x="1887249" y="7051812"/>
                  <a:pt x="1851500" y="7048555"/>
                  <a:pt x="1817444" y="7041209"/>
                </a:cubicBezTo>
                <a:cubicBezTo>
                  <a:pt x="1813810" y="7043296"/>
                  <a:pt x="1809500" y="7044048"/>
                  <a:pt x="1804683" y="7042460"/>
                </a:cubicBezTo>
                <a:cubicBezTo>
                  <a:pt x="1541355" y="7375492"/>
                  <a:pt x="1279464" y="7709524"/>
                  <a:pt x="1018672" y="8043891"/>
                </a:cubicBezTo>
                <a:cubicBezTo>
                  <a:pt x="985798" y="8085968"/>
                  <a:pt x="953516" y="8128547"/>
                  <a:pt x="921403" y="8171209"/>
                </a:cubicBezTo>
                <a:cubicBezTo>
                  <a:pt x="999742" y="8160940"/>
                  <a:pt x="1085180" y="8173296"/>
                  <a:pt x="1153970" y="8194251"/>
                </a:cubicBezTo>
                <a:cubicBezTo>
                  <a:pt x="1194281" y="7883762"/>
                  <a:pt x="1682485" y="7660852"/>
                  <a:pt x="1921389" y="7895116"/>
                </a:cubicBezTo>
                <a:cubicBezTo>
                  <a:pt x="2008855" y="7980858"/>
                  <a:pt x="2074179" y="8096904"/>
                  <a:pt x="2142800" y="8197341"/>
                </a:cubicBezTo>
                <a:lnTo>
                  <a:pt x="2212392" y="8302829"/>
                </a:lnTo>
                <a:lnTo>
                  <a:pt x="2176578" y="8316617"/>
                </a:lnTo>
                <a:lnTo>
                  <a:pt x="2137394" y="8256199"/>
                </a:lnTo>
                <a:cubicBezTo>
                  <a:pt x="2131054" y="8246765"/>
                  <a:pt x="2124547" y="8236663"/>
                  <a:pt x="2118124" y="8226644"/>
                </a:cubicBezTo>
                <a:cubicBezTo>
                  <a:pt x="2116772" y="8228982"/>
                  <a:pt x="2114914" y="8231069"/>
                  <a:pt x="2112631" y="8231820"/>
                </a:cubicBezTo>
                <a:cubicBezTo>
                  <a:pt x="2093025" y="8238249"/>
                  <a:pt x="2068856" y="8226978"/>
                  <a:pt x="2050771" y="8219297"/>
                </a:cubicBezTo>
                <a:cubicBezTo>
                  <a:pt x="2040460" y="8214872"/>
                  <a:pt x="2037504" y="8197007"/>
                  <a:pt x="2050094" y="8192999"/>
                </a:cubicBezTo>
                <a:cubicBezTo>
                  <a:pt x="2064292" y="8188491"/>
                  <a:pt x="2083223" y="8188741"/>
                  <a:pt x="2098012" y="8195169"/>
                </a:cubicBezTo>
                <a:cubicBezTo>
                  <a:pt x="2092265" y="8186070"/>
                  <a:pt x="2086518" y="8177053"/>
                  <a:pt x="2080687" y="8167786"/>
                </a:cubicBezTo>
                <a:cubicBezTo>
                  <a:pt x="2080179" y="8167619"/>
                  <a:pt x="2079673" y="8167702"/>
                  <a:pt x="2079165" y="8167536"/>
                </a:cubicBezTo>
                <a:cubicBezTo>
                  <a:pt x="2066405" y="8162443"/>
                  <a:pt x="2053983" y="8156682"/>
                  <a:pt x="2040801" y="8152424"/>
                </a:cubicBezTo>
                <a:cubicBezTo>
                  <a:pt x="2024827" y="8147248"/>
                  <a:pt x="2008264" y="8147164"/>
                  <a:pt x="1997531" y="8133305"/>
                </a:cubicBezTo>
                <a:cubicBezTo>
                  <a:pt x="1994488" y="8129382"/>
                  <a:pt x="1995587" y="8122452"/>
                  <a:pt x="1999052" y="8119196"/>
                </a:cubicBezTo>
                <a:cubicBezTo>
                  <a:pt x="2009869" y="8109011"/>
                  <a:pt x="2027192" y="8108511"/>
                  <a:pt x="2044941" y="8112101"/>
                </a:cubicBezTo>
                <a:cubicBezTo>
                  <a:pt x="2033109" y="8093983"/>
                  <a:pt x="2020939" y="8075867"/>
                  <a:pt x="2008348" y="8058083"/>
                </a:cubicBezTo>
                <a:cubicBezTo>
                  <a:pt x="2008179" y="8058168"/>
                  <a:pt x="2008095" y="8058334"/>
                  <a:pt x="2007925" y="8058334"/>
                </a:cubicBezTo>
                <a:cubicBezTo>
                  <a:pt x="1994236" y="8060338"/>
                  <a:pt x="1981306" y="8058168"/>
                  <a:pt x="1967446" y="8057916"/>
                </a:cubicBezTo>
                <a:cubicBezTo>
                  <a:pt x="1952742" y="8057667"/>
                  <a:pt x="1938206" y="8058502"/>
                  <a:pt x="1923924" y="8054493"/>
                </a:cubicBezTo>
                <a:cubicBezTo>
                  <a:pt x="1916319" y="8052406"/>
                  <a:pt x="1910742" y="8041136"/>
                  <a:pt x="1918178" y="8035208"/>
                </a:cubicBezTo>
                <a:cubicBezTo>
                  <a:pt x="1933812" y="8022852"/>
                  <a:pt x="1956629" y="8017509"/>
                  <a:pt x="1978600" y="8018177"/>
                </a:cubicBezTo>
                <a:cubicBezTo>
                  <a:pt x="1975136" y="8013668"/>
                  <a:pt x="1971926" y="8008826"/>
                  <a:pt x="1968377" y="8004401"/>
                </a:cubicBezTo>
                <a:cubicBezTo>
                  <a:pt x="1965925" y="8004985"/>
                  <a:pt x="1963220" y="8005236"/>
                  <a:pt x="1960263" y="8004819"/>
                </a:cubicBezTo>
                <a:cubicBezTo>
                  <a:pt x="1940403" y="8001979"/>
                  <a:pt x="1920291" y="8000728"/>
                  <a:pt x="1900262" y="8002815"/>
                </a:cubicBezTo>
                <a:cubicBezTo>
                  <a:pt x="1884036" y="8004569"/>
                  <a:pt x="1867557" y="8009243"/>
                  <a:pt x="1851247" y="8006488"/>
                </a:cubicBezTo>
                <a:cubicBezTo>
                  <a:pt x="1839754" y="8004486"/>
                  <a:pt x="1836543" y="7992379"/>
                  <a:pt x="1844233" y="7984281"/>
                </a:cubicBezTo>
                <a:cubicBezTo>
                  <a:pt x="1863670" y="7963826"/>
                  <a:pt x="1898403" y="7959317"/>
                  <a:pt x="1930178" y="7960404"/>
                </a:cubicBezTo>
                <a:cubicBezTo>
                  <a:pt x="1925023" y="7954893"/>
                  <a:pt x="1919953" y="7949133"/>
                  <a:pt x="1914628" y="7943872"/>
                </a:cubicBezTo>
                <a:cubicBezTo>
                  <a:pt x="1877868" y="7945042"/>
                  <a:pt x="1841529" y="7946377"/>
                  <a:pt x="1805274" y="7953725"/>
                </a:cubicBezTo>
                <a:cubicBezTo>
                  <a:pt x="1767162" y="7961489"/>
                  <a:pt x="1731668" y="7978603"/>
                  <a:pt x="1693301" y="7984281"/>
                </a:cubicBezTo>
                <a:cubicBezTo>
                  <a:pt x="1685779" y="7985366"/>
                  <a:pt x="1680878" y="7976768"/>
                  <a:pt x="1686456" y="7971257"/>
                </a:cubicBezTo>
                <a:cubicBezTo>
                  <a:pt x="1730232" y="7928178"/>
                  <a:pt x="1806119" y="7910395"/>
                  <a:pt x="1872797" y="7907138"/>
                </a:cubicBezTo>
                <a:cubicBezTo>
                  <a:pt x="1868064" y="7903465"/>
                  <a:pt x="1863670" y="7899207"/>
                  <a:pt x="1858852" y="7895784"/>
                </a:cubicBezTo>
                <a:cubicBezTo>
                  <a:pt x="1855811" y="7898289"/>
                  <a:pt x="1852092" y="7900292"/>
                  <a:pt x="1846938" y="7900544"/>
                </a:cubicBezTo>
                <a:cubicBezTo>
                  <a:pt x="1749077" y="7905720"/>
                  <a:pt x="1667103" y="7935608"/>
                  <a:pt x="1574229" y="7961071"/>
                </a:cubicBezTo>
                <a:cubicBezTo>
                  <a:pt x="1558596" y="7965413"/>
                  <a:pt x="1552088" y="7945543"/>
                  <a:pt x="1563665" y="7936944"/>
                </a:cubicBezTo>
                <a:cubicBezTo>
                  <a:pt x="1628315" y="7889188"/>
                  <a:pt x="1717470" y="7868317"/>
                  <a:pt x="1799866" y="7861639"/>
                </a:cubicBezTo>
                <a:cubicBezTo>
                  <a:pt x="1789810" y="7857129"/>
                  <a:pt x="1779500" y="7853039"/>
                  <a:pt x="1768852" y="7849616"/>
                </a:cubicBezTo>
                <a:cubicBezTo>
                  <a:pt x="1767077" y="7850786"/>
                  <a:pt x="1765048" y="7851703"/>
                  <a:pt x="1762514" y="7852121"/>
                </a:cubicBezTo>
                <a:cubicBezTo>
                  <a:pt x="1711049" y="7860469"/>
                  <a:pt x="1660175" y="7864978"/>
                  <a:pt x="1609891" y="7879504"/>
                </a:cubicBezTo>
                <a:cubicBezTo>
                  <a:pt x="1559778" y="7894031"/>
                  <a:pt x="1513805" y="7918242"/>
                  <a:pt x="1464198" y="7933438"/>
                </a:cubicBezTo>
                <a:cubicBezTo>
                  <a:pt x="1454144" y="7936526"/>
                  <a:pt x="1449072" y="7924921"/>
                  <a:pt x="1456002" y="7918409"/>
                </a:cubicBezTo>
                <a:cubicBezTo>
                  <a:pt x="1494116" y="7882677"/>
                  <a:pt x="1549383" y="7856212"/>
                  <a:pt x="1607356" y="7839597"/>
                </a:cubicBezTo>
                <a:cubicBezTo>
                  <a:pt x="1405128" y="7864309"/>
                  <a:pt x="1203998" y="7993048"/>
                  <a:pt x="1181181" y="8204185"/>
                </a:cubicBezTo>
                <a:cubicBezTo>
                  <a:pt x="1213041" y="8213286"/>
                  <a:pt x="1244562" y="8225058"/>
                  <a:pt x="1275831" y="8237998"/>
                </a:cubicBezTo>
                <a:cubicBezTo>
                  <a:pt x="1289099" y="8221133"/>
                  <a:pt x="1306339" y="8206274"/>
                  <a:pt x="1322310" y="8192749"/>
                </a:cubicBezTo>
                <a:cubicBezTo>
                  <a:pt x="1342000" y="8176135"/>
                  <a:pt x="1365916" y="8154928"/>
                  <a:pt x="1393635" y="8158102"/>
                </a:cubicBezTo>
                <a:cubicBezTo>
                  <a:pt x="1399382" y="8158770"/>
                  <a:pt x="1404705" y="8164029"/>
                  <a:pt x="1402508" y="8170207"/>
                </a:cubicBezTo>
                <a:cubicBezTo>
                  <a:pt x="1397099" y="8185318"/>
                  <a:pt x="1385607" y="8196088"/>
                  <a:pt x="1372930" y="8205773"/>
                </a:cubicBezTo>
                <a:cubicBezTo>
                  <a:pt x="1392621" y="8209446"/>
                  <a:pt x="1411635" y="8217210"/>
                  <a:pt x="1424311" y="8226644"/>
                </a:cubicBezTo>
                <a:cubicBezTo>
                  <a:pt x="1430819" y="8231487"/>
                  <a:pt x="1433438" y="8237915"/>
                  <a:pt x="1433608" y="8244261"/>
                </a:cubicBezTo>
                <a:cubicBezTo>
                  <a:pt x="1457861" y="8237582"/>
                  <a:pt x="1485326" y="8250772"/>
                  <a:pt x="1503919" y="8265382"/>
                </a:cubicBezTo>
                <a:cubicBezTo>
                  <a:pt x="1523946" y="8281078"/>
                  <a:pt x="1504171" y="8314806"/>
                  <a:pt x="1482453" y="8299529"/>
                </a:cubicBezTo>
                <a:cubicBezTo>
                  <a:pt x="1464538" y="8286922"/>
                  <a:pt x="1442143" y="8277320"/>
                  <a:pt x="1426508" y="8261793"/>
                </a:cubicBezTo>
                <a:cubicBezTo>
                  <a:pt x="1420340" y="8267720"/>
                  <a:pt x="1411128" y="8270057"/>
                  <a:pt x="1401071" y="8264130"/>
                </a:cubicBezTo>
                <a:cubicBezTo>
                  <a:pt x="1386030" y="8255280"/>
                  <a:pt x="1371494" y="8247600"/>
                  <a:pt x="1354000" y="8244845"/>
                </a:cubicBezTo>
                <a:cubicBezTo>
                  <a:pt x="1343945" y="8243174"/>
                  <a:pt x="1333634" y="8244344"/>
                  <a:pt x="1323577" y="8243760"/>
                </a:cubicBezTo>
                <a:cubicBezTo>
                  <a:pt x="1319690" y="8247015"/>
                  <a:pt x="1315634" y="8250188"/>
                  <a:pt x="1311747" y="8253443"/>
                </a:cubicBezTo>
                <a:cubicBezTo>
                  <a:pt x="1399972" y="8293768"/>
                  <a:pt x="1484228" y="8345613"/>
                  <a:pt x="1561131" y="8397042"/>
                </a:cubicBezTo>
                <a:cubicBezTo>
                  <a:pt x="1720429" y="8294769"/>
                  <a:pt x="1946404" y="8276904"/>
                  <a:pt x="2126068" y="8328582"/>
                </a:cubicBezTo>
                <a:lnTo>
                  <a:pt x="2132129" y="8333730"/>
                </a:lnTo>
                <a:lnTo>
                  <a:pt x="2059355" y="8361747"/>
                </a:lnTo>
                <a:lnTo>
                  <a:pt x="2054996" y="8357135"/>
                </a:lnTo>
                <a:cubicBezTo>
                  <a:pt x="2039194" y="8355466"/>
                  <a:pt x="2023559" y="8353962"/>
                  <a:pt x="2008179" y="8353045"/>
                </a:cubicBezTo>
                <a:cubicBezTo>
                  <a:pt x="2013757" y="8356467"/>
                  <a:pt x="2019504" y="8359807"/>
                  <a:pt x="2025080" y="8363062"/>
                </a:cubicBezTo>
                <a:lnTo>
                  <a:pt x="2037505" y="8370160"/>
                </a:lnTo>
                <a:lnTo>
                  <a:pt x="1990191" y="8388375"/>
                </a:lnTo>
                <a:lnTo>
                  <a:pt x="1945811" y="8351540"/>
                </a:lnTo>
                <a:cubicBezTo>
                  <a:pt x="1918093" y="8351958"/>
                  <a:pt x="1890629" y="8353211"/>
                  <a:pt x="1863670" y="8356300"/>
                </a:cubicBezTo>
                <a:cubicBezTo>
                  <a:pt x="1877782" y="8362395"/>
                  <a:pt x="1891726" y="8369074"/>
                  <a:pt x="1905585" y="8375420"/>
                </a:cubicBezTo>
                <a:cubicBezTo>
                  <a:pt x="1919023" y="8381555"/>
                  <a:pt x="1934002" y="8386460"/>
                  <a:pt x="1948147" y="8392669"/>
                </a:cubicBezTo>
                <a:lnTo>
                  <a:pt x="1959444" y="8400213"/>
                </a:lnTo>
                <a:lnTo>
                  <a:pt x="1907772" y="8420107"/>
                </a:lnTo>
                <a:lnTo>
                  <a:pt x="1888262" y="8410984"/>
                </a:lnTo>
                <a:cubicBezTo>
                  <a:pt x="1864684" y="8398711"/>
                  <a:pt x="1840261" y="8384185"/>
                  <a:pt x="1823867" y="8362979"/>
                </a:cubicBezTo>
                <a:cubicBezTo>
                  <a:pt x="1823613" y="8362645"/>
                  <a:pt x="1823697" y="8362227"/>
                  <a:pt x="1823529" y="8361894"/>
                </a:cubicBezTo>
                <a:cubicBezTo>
                  <a:pt x="1805612" y="8364732"/>
                  <a:pt x="1787782" y="8367989"/>
                  <a:pt x="1769950" y="8371995"/>
                </a:cubicBezTo>
                <a:cubicBezTo>
                  <a:pt x="1791753" y="8383099"/>
                  <a:pt x="1812797" y="8395790"/>
                  <a:pt x="1833416" y="8408229"/>
                </a:cubicBezTo>
                <a:cubicBezTo>
                  <a:pt x="1842902" y="8413968"/>
                  <a:pt x="1854602" y="8420188"/>
                  <a:pt x="1866973" y="8427012"/>
                </a:cubicBezTo>
                <a:lnTo>
                  <a:pt x="1875944" y="8432360"/>
                </a:lnTo>
                <a:lnTo>
                  <a:pt x="1818622" y="8454429"/>
                </a:lnTo>
                <a:lnTo>
                  <a:pt x="1714766" y="8385772"/>
                </a:lnTo>
                <a:cubicBezTo>
                  <a:pt x="1708766" y="8387441"/>
                  <a:pt x="1702851" y="8388860"/>
                  <a:pt x="1696767" y="8390697"/>
                </a:cubicBezTo>
                <a:cubicBezTo>
                  <a:pt x="1689413" y="8396792"/>
                  <a:pt x="1680540" y="8400382"/>
                  <a:pt x="1671329" y="8403471"/>
                </a:cubicBezTo>
                <a:cubicBezTo>
                  <a:pt x="1691232" y="8412237"/>
                  <a:pt x="1710795" y="8422965"/>
                  <a:pt x="1729767" y="8434163"/>
                </a:cubicBezTo>
                <a:lnTo>
                  <a:pt x="1784488" y="8467570"/>
                </a:lnTo>
                <a:lnTo>
                  <a:pt x="1722866" y="8491295"/>
                </a:lnTo>
                <a:lnTo>
                  <a:pt x="1695816" y="8475990"/>
                </a:lnTo>
                <a:cubicBezTo>
                  <a:pt x="1669660" y="8460743"/>
                  <a:pt x="1644202" y="8444337"/>
                  <a:pt x="1622484" y="8425177"/>
                </a:cubicBezTo>
                <a:cubicBezTo>
                  <a:pt x="1619187" y="8427348"/>
                  <a:pt x="1615807" y="8429602"/>
                  <a:pt x="1612512" y="8431855"/>
                </a:cubicBezTo>
                <a:cubicBezTo>
                  <a:pt x="1615046" y="8433526"/>
                  <a:pt x="1617582" y="8435279"/>
                  <a:pt x="1620032" y="8436948"/>
                </a:cubicBezTo>
                <a:lnTo>
                  <a:pt x="1706951" y="8497422"/>
                </a:lnTo>
                <a:lnTo>
                  <a:pt x="1660348" y="8515364"/>
                </a:lnTo>
                <a:lnTo>
                  <a:pt x="1633723" y="8496558"/>
                </a:lnTo>
                <a:lnTo>
                  <a:pt x="1624730" y="8529077"/>
                </a:lnTo>
                <a:lnTo>
                  <a:pt x="1579856" y="8546353"/>
                </a:lnTo>
                <a:lnTo>
                  <a:pt x="1584082" y="8515293"/>
                </a:lnTo>
                <a:cubicBezTo>
                  <a:pt x="1587862" y="8499611"/>
                  <a:pt x="1593160" y="8484933"/>
                  <a:pt x="1599836" y="8472515"/>
                </a:cubicBezTo>
                <a:cubicBezTo>
                  <a:pt x="1595018" y="8469091"/>
                  <a:pt x="1590286" y="8465668"/>
                  <a:pt x="1585468" y="8462329"/>
                </a:cubicBezTo>
                <a:cubicBezTo>
                  <a:pt x="1582131" y="8485288"/>
                  <a:pt x="1578413" y="8508122"/>
                  <a:pt x="1575550" y="8531070"/>
                </a:cubicBezTo>
                <a:lnTo>
                  <a:pt x="1574350" y="8548473"/>
                </a:lnTo>
                <a:lnTo>
                  <a:pt x="1539683" y="8561820"/>
                </a:lnTo>
                <a:lnTo>
                  <a:pt x="1539697" y="8523170"/>
                </a:lnTo>
                <a:cubicBezTo>
                  <a:pt x="1542433" y="8495660"/>
                  <a:pt x="1548032" y="8468423"/>
                  <a:pt x="1556904" y="8442625"/>
                </a:cubicBezTo>
                <a:cubicBezTo>
                  <a:pt x="1474763" y="8386773"/>
                  <a:pt x="1389831" y="8335011"/>
                  <a:pt x="1301943" y="8296190"/>
                </a:cubicBezTo>
                <a:cubicBezTo>
                  <a:pt x="1301436" y="8301032"/>
                  <a:pt x="1301353" y="8305456"/>
                  <a:pt x="1300930" y="8310216"/>
                </a:cubicBezTo>
                <a:cubicBezTo>
                  <a:pt x="1315381" y="8315475"/>
                  <a:pt x="1328986" y="8323406"/>
                  <a:pt x="1342591" y="8330836"/>
                </a:cubicBezTo>
                <a:cubicBezTo>
                  <a:pt x="1364141" y="8342691"/>
                  <a:pt x="1388480" y="8354213"/>
                  <a:pt x="1407665" y="8369825"/>
                </a:cubicBezTo>
                <a:cubicBezTo>
                  <a:pt x="1420340" y="8380095"/>
                  <a:pt x="1427607" y="8395707"/>
                  <a:pt x="1441890" y="8404305"/>
                </a:cubicBezTo>
                <a:cubicBezTo>
                  <a:pt x="1448058" y="8407978"/>
                  <a:pt x="1465467" y="8412487"/>
                  <a:pt x="1471129" y="8415493"/>
                </a:cubicBezTo>
                <a:cubicBezTo>
                  <a:pt x="1489045" y="8425093"/>
                  <a:pt x="1499609" y="8431855"/>
                  <a:pt x="1506453" y="8450306"/>
                </a:cubicBezTo>
                <a:cubicBezTo>
                  <a:pt x="1510171" y="8460492"/>
                  <a:pt x="1503918" y="8471846"/>
                  <a:pt x="1492002" y="8471012"/>
                </a:cubicBezTo>
                <a:cubicBezTo>
                  <a:pt x="1468762" y="8469426"/>
                  <a:pt x="1455495" y="8457569"/>
                  <a:pt x="1439776" y="8439954"/>
                </a:cubicBezTo>
                <a:cubicBezTo>
                  <a:pt x="1422030" y="8420085"/>
                  <a:pt x="1404030" y="8417413"/>
                  <a:pt x="1381128" y="8405475"/>
                </a:cubicBezTo>
                <a:cubicBezTo>
                  <a:pt x="1357043" y="8392867"/>
                  <a:pt x="1334564" y="8375335"/>
                  <a:pt x="1311747" y="8360809"/>
                </a:cubicBezTo>
                <a:cubicBezTo>
                  <a:pt x="1307014" y="8357803"/>
                  <a:pt x="1302367" y="8354880"/>
                  <a:pt x="1297802" y="8352041"/>
                </a:cubicBezTo>
                <a:cubicBezTo>
                  <a:pt x="1297211" y="8364064"/>
                  <a:pt x="1297295" y="8375586"/>
                  <a:pt x="1297126" y="8387274"/>
                </a:cubicBezTo>
                <a:cubicBezTo>
                  <a:pt x="1310900" y="8392701"/>
                  <a:pt x="1322479" y="8402887"/>
                  <a:pt x="1333972" y="8412487"/>
                </a:cubicBezTo>
                <a:cubicBezTo>
                  <a:pt x="1351128" y="8426763"/>
                  <a:pt x="1362789" y="8439120"/>
                  <a:pt x="1369296" y="8460658"/>
                </a:cubicBezTo>
                <a:cubicBezTo>
                  <a:pt x="1369382" y="8461076"/>
                  <a:pt x="1369212" y="8461411"/>
                  <a:pt x="1369296" y="8461828"/>
                </a:cubicBezTo>
                <a:cubicBezTo>
                  <a:pt x="1372677" y="8459157"/>
                  <a:pt x="1377240" y="8457654"/>
                  <a:pt x="1382057" y="8460325"/>
                </a:cubicBezTo>
                <a:cubicBezTo>
                  <a:pt x="1401832" y="8471262"/>
                  <a:pt x="1425917" y="8475770"/>
                  <a:pt x="1442735" y="8491382"/>
                </a:cubicBezTo>
                <a:cubicBezTo>
                  <a:pt x="1462509" y="8509750"/>
                  <a:pt x="1488537" y="8513006"/>
                  <a:pt x="1509918" y="8528702"/>
                </a:cubicBezTo>
                <a:cubicBezTo>
                  <a:pt x="1530707" y="8543979"/>
                  <a:pt x="1505186" y="8577291"/>
                  <a:pt x="1483636" y="8564601"/>
                </a:cubicBezTo>
                <a:cubicBezTo>
                  <a:pt x="1461665" y="8551660"/>
                  <a:pt x="1448143" y="8531540"/>
                  <a:pt x="1424228" y="8520520"/>
                </a:cubicBezTo>
                <a:cubicBezTo>
                  <a:pt x="1402509" y="8510501"/>
                  <a:pt x="1388396" y="8491382"/>
                  <a:pt x="1369297" y="8477691"/>
                </a:cubicBezTo>
                <a:cubicBezTo>
                  <a:pt x="1366002" y="8475353"/>
                  <a:pt x="1364987" y="8472432"/>
                  <a:pt x="1364987" y="8469592"/>
                </a:cubicBezTo>
                <a:cubicBezTo>
                  <a:pt x="1363973" y="8470093"/>
                  <a:pt x="1362789" y="8470343"/>
                  <a:pt x="1361608" y="8470177"/>
                </a:cubicBezTo>
                <a:cubicBezTo>
                  <a:pt x="1341240" y="8467422"/>
                  <a:pt x="1316563" y="8453896"/>
                  <a:pt x="1297887" y="8436281"/>
                </a:cubicBezTo>
                <a:cubicBezTo>
                  <a:pt x="1298394" y="8448470"/>
                  <a:pt x="1299409" y="8460492"/>
                  <a:pt x="1300422" y="8472432"/>
                </a:cubicBezTo>
                <a:cubicBezTo>
                  <a:pt x="1320366" y="8481030"/>
                  <a:pt x="1343268" y="8495307"/>
                  <a:pt x="1356705" y="8510667"/>
                </a:cubicBezTo>
                <a:cubicBezTo>
                  <a:pt x="1361100" y="8515677"/>
                  <a:pt x="1363043" y="8522524"/>
                  <a:pt x="1367354" y="8527199"/>
                </a:cubicBezTo>
                <a:cubicBezTo>
                  <a:pt x="1377409" y="8538052"/>
                  <a:pt x="1397439" y="8546066"/>
                  <a:pt x="1409860" y="8554081"/>
                </a:cubicBezTo>
                <a:cubicBezTo>
                  <a:pt x="1421692" y="8561763"/>
                  <a:pt x="1430902" y="8570444"/>
                  <a:pt x="1441384" y="8579713"/>
                </a:cubicBezTo>
                <a:lnTo>
                  <a:pt x="1459657" y="8592629"/>
                </a:lnTo>
                <a:lnTo>
                  <a:pt x="1421845" y="8607187"/>
                </a:lnTo>
                <a:lnTo>
                  <a:pt x="1402593" y="8594323"/>
                </a:lnTo>
                <a:cubicBezTo>
                  <a:pt x="1392537" y="8587727"/>
                  <a:pt x="1386198" y="8579628"/>
                  <a:pt x="1377662" y="8571529"/>
                </a:cubicBezTo>
                <a:cubicBezTo>
                  <a:pt x="1360170" y="8554999"/>
                  <a:pt x="1331943" y="8545566"/>
                  <a:pt x="1312593" y="8529536"/>
                </a:cubicBezTo>
                <a:cubicBezTo>
                  <a:pt x="1310309" y="8527615"/>
                  <a:pt x="1308451" y="8525696"/>
                  <a:pt x="1306255" y="8523775"/>
                </a:cubicBezTo>
                <a:cubicBezTo>
                  <a:pt x="1308874" y="8541725"/>
                  <a:pt x="1312592" y="8559424"/>
                  <a:pt x="1316310" y="8577208"/>
                </a:cubicBezTo>
                <a:cubicBezTo>
                  <a:pt x="1330254" y="8579462"/>
                  <a:pt x="1343522" y="8588980"/>
                  <a:pt x="1355268" y="8596576"/>
                </a:cubicBezTo>
                <a:cubicBezTo>
                  <a:pt x="1361057" y="8600291"/>
                  <a:pt x="1366444" y="8604236"/>
                  <a:pt x="1370522" y="8609057"/>
                </a:cubicBezTo>
                <a:lnTo>
                  <a:pt x="1376946" y="8624472"/>
                </a:lnTo>
                <a:lnTo>
                  <a:pt x="1344548" y="8636946"/>
                </a:lnTo>
                <a:lnTo>
                  <a:pt x="1329748" y="8629554"/>
                </a:lnTo>
                <a:cubicBezTo>
                  <a:pt x="1329409" y="8629304"/>
                  <a:pt x="1329070" y="8629136"/>
                  <a:pt x="1328733" y="8628886"/>
                </a:cubicBezTo>
                <a:lnTo>
                  <a:pt x="1332638" y="8641531"/>
                </a:lnTo>
                <a:lnTo>
                  <a:pt x="1290004" y="8657945"/>
                </a:lnTo>
                <a:lnTo>
                  <a:pt x="1265140" y="8564455"/>
                </a:lnTo>
                <a:cubicBezTo>
                  <a:pt x="1249210" y="8468820"/>
                  <a:pt x="1250393" y="8369867"/>
                  <a:pt x="1266196" y="8281078"/>
                </a:cubicBezTo>
                <a:cubicBezTo>
                  <a:pt x="1234675" y="8268638"/>
                  <a:pt x="1202731" y="8257952"/>
                  <a:pt x="1170449" y="8249603"/>
                </a:cubicBezTo>
                <a:cubicBezTo>
                  <a:pt x="1167829" y="8254028"/>
                  <a:pt x="1166054" y="8258370"/>
                  <a:pt x="1163602" y="8262795"/>
                </a:cubicBezTo>
                <a:cubicBezTo>
                  <a:pt x="1185492" y="8282498"/>
                  <a:pt x="1209914" y="8309047"/>
                  <a:pt x="1219548" y="8335261"/>
                </a:cubicBezTo>
                <a:cubicBezTo>
                  <a:pt x="1223436" y="8345697"/>
                  <a:pt x="1210843" y="8351207"/>
                  <a:pt x="1203068" y="8346031"/>
                </a:cubicBezTo>
                <a:cubicBezTo>
                  <a:pt x="1183125" y="8332673"/>
                  <a:pt x="1165631" y="8307127"/>
                  <a:pt x="1152617" y="8283833"/>
                </a:cubicBezTo>
                <a:cubicBezTo>
                  <a:pt x="1150081" y="8288925"/>
                  <a:pt x="1146956" y="8294102"/>
                  <a:pt x="1144674" y="8299111"/>
                </a:cubicBezTo>
                <a:cubicBezTo>
                  <a:pt x="1155322" y="8313138"/>
                  <a:pt x="1164279" y="8328916"/>
                  <a:pt x="1175265" y="8342524"/>
                </a:cubicBezTo>
                <a:cubicBezTo>
                  <a:pt x="1189886" y="8360641"/>
                  <a:pt x="1210929" y="8377256"/>
                  <a:pt x="1219379" y="8399129"/>
                </a:cubicBezTo>
                <a:cubicBezTo>
                  <a:pt x="1221577" y="8404806"/>
                  <a:pt x="1216843" y="8412653"/>
                  <a:pt x="1210083" y="8411152"/>
                </a:cubicBezTo>
                <a:cubicBezTo>
                  <a:pt x="1185913" y="8405725"/>
                  <a:pt x="1166731" y="8382765"/>
                  <a:pt x="1152279" y="8363648"/>
                </a:cubicBezTo>
                <a:cubicBezTo>
                  <a:pt x="1145012" y="8354129"/>
                  <a:pt x="1137407" y="8343526"/>
                  <a:pt x="1130983" y="8332339"/>
                </a:cubicBezTo>
                <a:cubicBezTo>
                  <a:pt x="1126167" y="8345362"/>
                  <a:pt x="1121857" y="8358304"/>
                  <a:pt x="1118307" y="8371161"/>
                </a:cubicBezTo>
                <a:cubicBezTo>
                  <a:pt x="1133856" y="8383016"/>
                  <a:pt x="1146194" y="8400047"/>
                  <a:pt x="1158618" y="8414574"/>
                </a:cubicBezTo>
                <a:cubicBezTo>
                  <a:pt x="1175012" y="8433693"/>
                  <a:pt x="1196393" y="8453145"/>
                  <a:pt x="1203575" y="8477774"/>
                </a:cubicBezTo>
                <a:cubicBezTo>
                  <a:pt x="1205689" y="8484871"/>
                  <a:pt x="1199350" y="8491549"/>
                  <a:pt x="1191999" y="8488711"/>
                </a:cubicBezTo>
                <a:cubicBezTo>
                  <a:pt x="1168252" y="8479610"/>
                  <a:pt x="1151942" y="8457403"/>
                  <a:pt x="1136476" y="8438368"/>
                </a:cubicBezTo>
                <a:cubicBezTo>
                  <a:pt x="1127773" y="8427681"/>
                  <a:pt x="1118140" y="8416160"/>
                  <a:pt x="1110195" y="8403887"/>
                </a:cubicBezTo>
                <a:cubicBezTo>
                  <a:pt x="1107405" y="8418248"/>
                  <a:pt x="1105039" y="8432441"/>
                  <a:pt x="1103771" y="8446633"/>
                </a:cubicBezTo>
                <a:cubicBezTo>
                  <a:pt x="1121096" y="8459407"/>
                  <a:pt x="1135378" y="8476606"/>
                  <a:pt x="1149490" y="8492719"/>
                </a:cubicBezTo>
                <a:cubicBezTo>
                  <a:pt x="1161829" y="8506828"/>
                  <a:pt x="1173492" y="8520352"/>
                  <a:pt x="1178224" y="8538720"/>
                </a:cubicBezTo>
                <a:cubicBezTo>
                  <a:pt x="1180420" y="8547403"/>
                  <a:pt x="1172478" y="8554332"/>
                  <a:pt x="1164026" y="8550992"/>
                </a:cubicBezTo>
                <a:cubicBezTo>
                  <a:pt x="1143744" y="8542977"/>
                  <a:pt x="1130223" y="8525946"/>
                  <a:pt x="1116364" y="8509917"/>
                </a:cubicBezTo>
                <a:cubicBezTo>
                  <a:pt x="1111546" y="8504323"/>
                  <a:pt x="1106730" y="8498562"/>
                  <a:pt x="1101996" y="8492802"/>
                </a:cubicBezTo>
                <a:cubicBezTo>
                  <a:pt x="1102251" y="8506828"/>
                  <a:pt x="1103857" y="8520603"/>
                  <a:pt x="1105462" y="8534379"/>
                </a:cubicBezTo>
                <a:cubicBezTo>
                  <a:pt x="1117462" y="8545482"/>
                  <a:pt x="1128110" y="8557421"/>
                  <a:pt x="1130814" y="8574618"/>
                </a:cubicBezTo>
                <a:cubicBezTo>
                  <a:pt x="1131912" y="8581299"/>
                  <a:pt x="1125067" y="8586808"/>
                  <a:pt x="1118730" y="8584388"/>
                </a:cubicBezTo>
                <a:cubicBezTo>
                  <a:pt x="1116871" y="8583719"/>
                  <a:pt x="1115603" y="8582384"/>
                  <a:pt x="1113828" y="8581549"/>
                </a:cubicBezTo>
                <a:cubicBezTo>
                  <a:pt x="1120505" y="8610435"/>
                  <a:pt x="1130223" y="8638737"/>
                  <a:pt x="1142138" y="8666455"/>
                </a:cubicBezTo>
                <a:lnTo>
                  <a:pt x="1176464" y="8701658"/>
                </a:lnTo>
                <a:lnTo>
                  <a:pt x="1124795" y="8721550"/>
                </a:lnTo>
                <a:lnTo>
                  <a:pt x="1078798" y="8612067"/>
                </a:lnTo>
                <a:cubicBezTo>
                  <a:pt x="1042906" y="8490543"/>
                  <a:pt x="1052147" y="8362290"/>
                  <a:pt x="1134701" y="8241505"/>
                </a:cubicBezTo>
                <a:cubicBezTo>
                  <a:pt x="1047066" y="8223889"/>
                  <a:pt x="956473" y="8223889"/>
                  <a:pt x="862755" y="8249938"/>
                </a:cubicBezTo>
                <a:cubicBezTo>
                  <a:pt x="761513" y="8387274"/>
                  <a:pt x="663145" y="8526615"/>
                  <a:pt x="564862" y="8666038"/>
                </a:cubicBezTo>
                <a:lnTo>
                  <a:pt x="292223" y="9042087"/>
                </a:lnTo>
                <a:lnTo>
                  <a:pt x="3581" y="9153214"/>
                </a:lnTo>
                <a:lnTo>
                  <a:pt x="107335" y="9021109"/>
                </a:lnTo>
                <a:cubicBezTo>
                  <a:pt x="224210" y="8864237"/>
                  <a:pt x="339817" y="8706278"/>
                  <a:pt x="458044" y="8550409"/>
                </a:cubicBezTo>
                <a:cubicBezTo>
                  <a:pt x="610412" y="8349370"/>
                  <a:pt x="759992" y="8146246"/>
                  <a:pt x="909572" y="7943205"/>
                </a:cubicBezTo>
                <a:cubicBezTo>
                  <a:pt x="915065" y="7826656"/>
                  <a:pt x="901881" y="7714534"/>
                  <a:pt x="876951" y="7605166"/>
                </a:cubicBezTo>
                <a:cubicBezTo>
                  <a:pt x="492946" y="7709441"/>
                  <a:pt x="152209" y="7422829"/>
                  <a:pt x="45052" y="7068593"/>
                </a:cubicBezTo>
                <a:cubicBezTo>
                  <a:pt x="-104866" y="6572846"/>
                  <a:pt x="153477" y="6069584"/>
                  <a:pt x="321564" y="5614328"/>
                </a:cubicBezTo>
                <a:cubicBezTo>
                  <a:pt x="326211" y="5601722"/>
                  <a:pt x="345394" y="5596212"/>
                  <a:pt x="352662" y="5610237"/>
                </a:cubicBezTo>
                <a:cubicBezTo>
                  <a:pt x="454664" y="5808186"/>
                  <a:pt x="641935" y="5931998"/>
                  <a:pt x="809936" y="6070670"/>
                </a:cubicBezTo>
                <a:cubicBezTo>
                  <a:pt x="968136" y="6201327"/>
                  <a:pt x="1091264" y="6354276"/>
                  <a:pt x="1162083" y="6547298"/>
                </a:cubicBezTo>
                <a:cubicBezTo>
                  <a:pt x="1290112" y="6896358"/>
                  <a:pt x="1210929" y="7305446"/>
                  <a:pt x="948699" y="7573523"/>
                </a:cubicBezTo>
                <a:cubicBezTo>
                  <a:pt x="971094" y="7652002"/>
                  <a:pt x="990616" y="7731147"/>
                  <a:pt x="1008362" y="7809793"/>
                </a:cubicBezTo>
                <a:cubicBezTo>
                  <a:pt x="1049517" y="7753856"/>
                  <a:pt x="1090757" y="7698087"/>
                  <a:pt x="1132166" y="7642318"/>
                </a:cubicBezTo>
                <a:cubicBezTo>
                  <a:pt x="1355691" y="7341095"/>
                  <a:pt x="1588173" y="7046886"/>
                  <a:pt x="1824711" y="6755850"/>
                </a:cubicBezTo>
                <a:cubicBezTo>
                  <a:pt x="1823444" y="6649320"/>
                  <a:pt x="1812374" y="6545044"/>
                  <a:pt x="1795220" y="6441938"/>
                </a:cubicBezTo>
                <a:cubicBezTo>
                  <a:pt x="1583694" y="6423404"/>
                  <a:pt x="1430142" y="6367467"/>
                  <a:pt x="1306254" y="6184381"/>
                </a:cubicBezTo>
                <a:cubicBezTo>
                  <a:pt x="1175604" y="5991190"/>
                  <a:pt x="1060758" y="5747908"/>
                  <a:pt x="1050447" y="5512725"/>
                </a:cubicBezTo>
                <a:cubicBezTo>
                  <a:pt x="1034137" y="5140205"/>
                  <a:pt x="1274985" y="4845996"/>
                  <a:pt x="1469693" y="4541184"/>
                </a:cubicBezTo>
                <a:cubicBezTo>
                  <a:pt x="1357127" y="4153051"/>
                  <a:pt x="1405382" y="3725514"/>
                  <a:pt x="1559271" y="3355414"/>
                </a:cubicBezTo>
                <a:cubicBezTo>
                  <a:pt x="1566116" y="3338968"/>
                  <a:pt x="1590624" y="3332622"/>
                  <a:pt x="1600089" y="3351073"/>
                </a:cubicBezTo>
                <a:cubicBezTo>
                  <a:pt x="1710795" y="3566470"/>
                  <a:pt x="1964318" y="3711821"/>
                  <a:pt x="2142039" y="3871867"/>
                </a:cubicBezTo>
                <a:cubicBezTo>
                  <a:pt x="2332944" y="4043767"/>
                  <a:pt x="2531707" y="4223181"/>
                  <a:pt x="2671653" y="4439746"/>
                </a:cubicBezTo>
                <a:cubicBezTo>
                  <a:pt x="2881740" y="4764762"/>
                  <a:pt x="2970391" y="5271112"/>
                  <a:pt x="2664385" y="5568243"/>
                </a:cubicBezTo>
                <a:cubicBezTo>
                  <a:pt x="2682301" y="5605730"/>
                  <a:pt x="2699033" y="5643716"/>
                  <a:pt x="2714584" y="5682287"/>
                </a:cubicBezTo>
                <a:cubicBezTo>
                  <a:pt x="2994137" y="5346334"/>
                  <a:pt x="3275888" y="5012219"/>
                  <a:pt x="3559750" y="4679772"/>
                </a:cubicBezTo>
                <a:cubicBezTo>
                  <a:pt x="3557808" y="4678103"/>
                  <a:pt x="3555947" y="4676182"/>
                  <a:pt x="3554257" y="4673761"/>
                </a:cubicBezTo>
                <a:cubicBezTo>
                  <a:pt x="3516904" y="4620497"/>
                  <a:pt x="3481159" y="4565478"/>
                  <a:pt x="3446255" y="4509541"/>
                </a:cubicBezTo>
                <a:cubicBezTo>
                  <a:pt x="3438144" y="4513966"/>
                  <a:pt x="3430706" y="4519059"/>
                  <a:pt x="3422339" y="4523150"/>
                </a:cubicBezTo>
                <a:cubicBezTo>
                  <a:pt x="3410847" y="4528827"/>
                  <a:pt x="3397747" y="4521815"/>
                  <a:pt x="3392593" y="4511128"/>
                </a:cubicBezTo>
                <a:cubicBezTo>
                  <a:pt x="2930755" y="4577501"/>
                  <a:pt x="2602694" y="4143701"/>
                  <a:pt x="2539736" y="3728853"/>
                </a:cubicBezTo>
                <a:cubicBezTo>
                  <a:pt x="2496805" y="3446499"/>
                  <a:pt x="2546242" y="3160306"/>
                  <a:pt x="2605736" y="2884045"/>
                </a:cubicBezTo>
                <a:cubicBezTo>
                  <a:pt x="2667089" y="2598852"/>
                  <a:pt x="2745599" y="2316583"/>
                  <a:pt x="2842951" y="2041243"/>
                </a:cubicBezTo>
                <a:cubicBezTo>
                  <a:pt x="2851403" y="2017364"/>
                  <a:pt x="2885629" y="2026882"/>
                  <a:pt x="2885120" y="2050341"/>
                </a:cubicBezTo>
                <a:cubicBezTo>
                  <a:pt x="2884192" y="2092002"/>
                  <a:pt x="2885036" y="2130824"/>
                  <a:pt x="2888080" y="2167475"/>
                </a:cubicBezTo>
                <a:cubicBezTo>
                  <a:pt x="2888163" y="2168142"/>
                  <a:pt x="2888670" y="2168392"/>
                  <a:pt x="2888670" y="2169062"/>
                </a:cubicBezTo>
                <a:cubicBezTo>
                  <a:pt x="2888670" y="2171148"/>
                  <a:pt x="2888756" y="2173152"/>
                  <a:pt x="2888757" y="2175156"/>
                </a:cubicBezTo>
                <a:cubicBezTo>
                  <a:pt x="2903459" y="2334115"/>
                  <a:pt x="2961264" y="2451998"/>
                  <a:pt x="3102646" y="2574976"/>
                </a:cubicBezTo>
                <a:cubicBezTo>
                  <a:pt x="3202619" y="2661969"/>
                  <a:pt x="3302761" y="2747878"/>
                  <a:pt x="3393946" y="2843971"/>
                </a:cubicBezTo>
                <a:cubicBezTo>
                  <a:pt x="3553074" y="3011530"/>
                  <a:pt x="3689048" y="3202884"/>
                  <a:pt x="3766543" y="3421034"/>
                </a:cubicBezTo>
                <a:cubicBezTo>
                  <a:pt x="3894403" y="3780949"/>
                  <a:pt x="3835079" y="4258663"/>
                  <a:pt x="3495355" y="4481406"/>
                </a:cubicBezTo>
                <a:cubicBezTo>
                  <a:pt x="3519777" y="4522232"/>
                  <a:pt x="3544878" y="4562807"/>
                  <a:pt x="3570398" y="4603131"/>
                </a:cubicBezTo>
                <a:cubicBezTo>
                  <a:pt x="3576822" y="4604968"/>
                  <a:pt x="3582737" y="4609225"/>
                  <a:pt x="3585948" y="4617073"/>
                </a:cubicBezTo>
                <a:cubicBezTo>
                  <a:pt x="3588905" y="4624253"/>
                  <a:pt x="3591948" y="4631433"/>
                  <a:pt x="3594905" y="4638613"/>
                </a:cubicBezTo>
                <a:cubicBezTo>
                  <a:pt x="3819529" y="4375880"/>
                  <a:pt x="4045335" y="4114147"/>
                  <a:pt x="4272577" y="3853583"/>
                </a:cubicBezTo>
                <a:cubicBezTo>
                  <a:pt x="4289901" y="3833712"/>
                  <a:pt x="4306972" y="3813926"/>
                  <a:pt x="4324128" y="3794057"/>
                </a:cubicBezTo>
                <a:cubicBezTo>
                  <a:pt x="4289564" y="3730356"/>
                  <a:pt x="4263619" y="3663733"/>
                  <a:pt x="4242493" y="3595440"/>
                </a:cubicBezTo>
                <a:cubicBezTo>
                  <a:pt x="4241393" y="3595190"/>
                  <a:pt x="4240380" y="3595523"/>
                  <a:pt x="4239197" y="3594939"/>
                </a:cubicBezTo>
                <a:cubicBezTo>
                  <a:pt x="3784458" y="3381629"/>
                  <a:pt x="3523749" y="2877616"/>
                  <a:pt x="3578428" y="2387880"/>
                </a:cubicBezTo>
                <a:cubicBezTo>
                  <a:pt x="3590004" y="2284023"/>
                  <a:pt x="3615948" y="2183170"/>
                  <a:pt x="3649077" y="2084237"/>
                </a:cubicBezTo>
                <a:cubicBezTo>
                  <a:pt x="3646624" y="2076723"/>
                  <a:pt x="3650005" y="2069794"/>
                  <a:pt x="3655667" y="2065119"/>
                </a:cubicBezTo>
                <a:cubicBezTo>
                  <a:pt x="3702991" y="1928450"/>
                  <a:pt x="3763669" y="1795539"/>
                  <a:pt x="3822232" y="1664631"/>
                </a:cubicBezTo>
                <a:cubicBezTo>
                  <a:pt x="3920516" y="1445059"/>
                  <a:pt x="4027249" y="1225739"/>
                  <a:pt x="4192886" y="1047159"/>
                </a:cubicBezTo>
                <a:cubicBezTo>
                  <a:pt x="4211985" y="1026621"/>
                  <a:pt x="4241564" y="1047660"/>
                  <a:pt x="4228380" y="1072121"/>
                </a:cubicBezTo>
                <a:cubicBezTo>
                  <a:pt x="4091645" y="1325840"/>
                  <a:pt x="4230492" y="1599511"/>
                  <a:pt x="4354889" y="1828599"/>
                </a:cubicBezTo>
                <a:cubicBezTo>
                  <a:pt x="4471002" y="2042495"/>
                  <a:pt x="4593286" y="2256722"/>
                  <a:pt x="4656076" y="2493158"/>
                </a:cubicBezTo>
                <a:cubicBezTo>
                  <a:pt x="4705177" y="2678250"/>
                  <a:pt x="4716161" y="2878034"/>
                  <a:pt x="4661315" y="3063125"/>
                </a:cubicBezTo>
                <a:cubicBezTo>
                  <a:pt x="4599541" y="3271510"/>
                  <a:pt x="4449875" y="3422454"/>
                  <a:pt x="4294888" y="3568474"/>
                </a:cubicBezTo>
                <a:cubicBezTo>
                  <a:pt x="4292183" y="3570979"/>
                  <a:pt x="4289310" y="3572648"/>
                  <a:pt x="4286436" y="3573817"/>
                </a:cubicBezTo>
                <a:cubicBezTo>
                  <a:pt x="4306212" y="3635432"/>
                  <a:pt x="4329453" y="3695792"/>
                  <a:pt x="4359028" y="3753399"/>
                </a:cubicBezTo>
                <a:cubicBezTo>
                  <a:pt x="4515624" y="3570978"/>
                  <a:pt x="4667653" y="3388559"/>
                  <a:pt x="4832951" y="3210815"/>
                </a:cubicBezTo>
                <a:cubicBezTo>
                  <a:pt x="4949235" y="3085750"/>
                  <a:pt x="5065519" y="2960687"/>
                  <a:pt x="5181888" y="2835623"/>
                </a:cubicBezTo>
                <a:cubicBezTo>
                  <a:pt x="5177238" y="2763740"/>
                  <a:pt x="5173095" y="2691859"/>
                  <a:pt x="5169378" y="2619892"/>
                </a:cubicBezTo>
                <a:cubicBezTo>
                  <a:pt x="4805825" y="2472120"/>
                  <a:pt x="4642978" y="2120555"/>
                  <a:pt x="4612977" y="1756132"/>
                </a:cubicBezTo>
                <a:cubicBezTo>
                  <a:pt x="4608836" y="1744360"/>
                  <a:pt x="4604863" y="1732505"/>
                  <a:pt x="4601568" y="1720317"/>
                </a:cubicBezTo>
                <a:cubicBezTo>
                  <a:pt x="4599624" y="1713221"/>
                  <a:pt x="4603851" y="1707794"/>
                  <a:pt x="4609681" y="1705456"/>
                </a:cubicBezTo>
                <a:cubicBezTo>
                  <a:pt x="4604611" y="1602183"/>
                  <a:pt x="4609850" y="1498658"/>
                  <a:pt x="4624047" y="1399058"/>
                </a:cubicBezTo>
                <a:cubicBezTo>
                  <a:pt x="4669175" y="1082224"/>
                  <a:pt x="4757654" y="761216"/>
                  <a:pt x="4906220" y="473936"/>
                </a:cubicBezTo>
                <a:cubicBezTo>
                  <a:pt x="4907319" y="470178"/>
                  <a:pt x="4909262" y="466839"/>
                  <a:pt x="4911713" y="463833"/>
                </a:cubicBezTo>
                <a:cubicBezTo>
                  <a:pt x="4999010" y="296942"/>
                  <a:pt x="5106504" y="141573"/>
                  <a:pt x="5238000" y="5404"/>
                </a:cubicBezTo>
                <a:cubicBezTo>
                  <a:pt x="5240641" y="2671"/>
                  <a:pt x="5244084" y="1022"/>
                  <a:pt x="5247745" y="350"/>
                </a:cubicBezTo>
                <a:close/>
              </a:path>
            </a:pathLst>
          </a:custGeom>
          <a:solidFill>
            <a:schemeClr val="accent2">
              <a:lumMod val="50000"/>
              <a:alpha val="40000"/>
            </a:schemeClr>
          </a:solidFill>
          <a:ln w="59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baseline="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3C18CDA2-1EA2-4970-B06A-E549264737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38200" y="681037"/>
            <a:ext cx="4083463" cy="5185124"/>
          </a:xfrm>
          <a:custGeom>
            <a:avLst/>
            <a:gdLst>
              <a:gd name="connsiteX0" fmla="*/ 0 w 4083463"/>
              <a:gd name="connsiteY0" fmla="*/ 0 h 5185124"/>
              <a:gd name="connsiteX1" fmla="*/ 3406997 w 4083463"/>
              <a:gd name="connsiteY1" fmla="*/ 0 h 5185124"/>
              <a:gd name="connsiteX2" fmla="*/ 4083463 w 4083463"/>
              <a:gd name="connsiteY2" fmla="*/ 970121 h 5185124"/>
              <a:gd name="connsiteX3" fmla="*/ 4083463 w 4083463"/>
              <a:gd name="connsiteY3" fmla="*/ 2746724 h 5185124"/>
              <a:gd name="connsiteX4" fmla="*/ 4083463 w 4083463"/>
              <a:gd name="connsiteY4" fmla="*/ 3082004 h 5185124"/>
              <a:gd name="connsiteX5" fmla="*/ 4083463 w 4083463"/>
              <a:gd name="connsiteY5" fmla="*/ 5185124 h 5185124"/>
              <a:gd name="connsiteX6" fmla="*/ 0 w 4083463"/>
              <a:gd name="connsiteY6" fmla="*/ 5185124 h 5185124"/>
              <a:gd name="connsiteX7" fmla="*/ 0 w 4083463"/>
              <a:gd name="connsiteY7" fmla="*/ 3082004 h 5185124"/>
              <a:gd name="connsiteX8" fmla="*/ 0 w 4083463"/>
              <a:gd name="connsiteY8" fmla="*/ 2746724 h 5185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83463" h="5185124">
                <a:moveTo>
                  <a:pt x="0" y="0"/>
                </a:moveTo>
                <a:lnTo>
                  <a:pt x="3406997" y="0"/>
                </a:lnTo>
                <a:lnTo>
                  <a:pt x="4083463" y="970121"/>
                </a:lnTo>
                <a:lnTo>
                  <a:pt x="4083463" y="2746724"/>
                </a:lnTo>
                <a:lnTo>
                  <a:pt x="4083463" y="3082004"/>
                </a:lnTo>
                <a:lnTo>
                  <a:pt x="4083463" y="5185124"/>
                </a:lnTo>
                <a:lnTo>
                  <a:pt x="0" y="5185124"/>
                </a:lnTo>
                <a:lnTo>
                  <a:pt x="0" y="3082004"/>
                </a:lnTo>
                <a:lnTo>
                  <a:pt x="0" y="2746724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1362807"/>
            <a:ext cx="2971800" cy="787273"/>
          </a:xfrm>
        </p:spPr>
        <p:txBody>
          <a:bodyPr anchor="t">
            <a:noAutofit/>
          </a:bodyPr>
          <a:lstStyle>
            <a:lvl1pPr>
              <a:defRPr sz="3600" spc="150" baseline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393" name="Text Placeholder 392">
            <a:extLst>
              <a:ext uri="{FF2B5EF4-FFF2-40B4-BE49-F238E27FC236}">
                <a16:creationId xmlns:a16="http://schemas.microsoft.com/office/drawing/2014/main" id="{07459921-A067-452C-8A98-C114F72243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94760" y="2568575"/>
            <a:ext cx="2985267" cy="570336"/>
          </a:xfrm>
        </p:spPr>
        <p:txBody>
          <a:bodyPr anchor="ctr">
            <a:normAutofit/>
          </a:bodyPr>
          <a:lstStyle>
            <a:lvl1pPr marL="0" indent="0">
              <a:buNone/>
              <a:defRPr sz="1400" spc="15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94" name="Text Placeholder 392">
            <a:extLst>
              <a:ext uri="{FF2B5EF4-FFF2-40B4-BE49-F238E27FC236}">
                <a16:creationId xmlns:a16="http://schemas.microsoft.com/office/drawing/2014/main" id="{6BEB6966-12B2-44EC-86F0-7311700B0DD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94760" y="3291829"/>
            <a:ext cx="2985267" cy="567854"/>
          </a:xfrm>
        </p:spPr>
        <p:txBody>
          <a:bodyPr anchor="ctr">
            <a:normAutofit/>
          </a:bodyPr>
          <a:lstStyle>
            <a:lvl1pPr marL="0" indent="0">
              <a:buNone/>
              <a:defRPr sz="1400" spc="15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95" name="Text Placeholder 392">
            <a:extLst>
              <a:ext uri="{FF2B5EF4-FFF2-40B4-BE49-F238E27FC236}">
                <a16:creationId xmlns:a16="http://schemas.microsoft.com/office/drawing/2014/main" id="{B80D1B16-6944-4BFD-AD3F-1979378985A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94760" y="3986690"/>
            <a:ext cx="2985267" cy="575289"/>
          </a:xfrm>
        </p:spPr>
        <p:txBody>
          <a:bodyPr anchor="ctr">
            <a:normAutofit/>
          </a:bodyPr>
          <a:lstStyle>
            <a:lvl1pPr marL="0" indent="0">
              <a:buNone/>
              <a:defRPr sz="1400" spc="15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96" name="Text Placeholder 392">
            <a:extLst>
              <a:ext uri="{FF2B5EF4-FFF2-40B4-BE49-F238E27FC236}">
                <a16:creationId xmlns:a16="http://schemas.microsoft.com/office/drawing/2014/main" id="{AF9FCBB5-D1F4-488A-8D7B-43CE5F07C0B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94760" y="4701938"/>
            <a:ext cx="2985267" cy="561547"/>
          </a:xfrm>
        </p:spPr>
        <p:txBody>
          <a:bodyPr anchor="ctr">
            <a:normAutofit/>
          </a:bodyPr>
          <a:lstStyle>
            <a:lvl1pPr marL="0" indent="0">
              <a:buNone/>
              <a:defRPr sz="1400" spc="15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01" name="Date Placeholder 2">
            <a:extLst>
              <a:ext uri="{FF2B5EF4-FFF2-40B4-BE49-F238E27FC236}">
                <a16:creationId xmlns:a16="http://schemas.microsoft.com/office/drawing/2014/main" id="{F8607548-80C7-4BA7-88E4-D70F555688C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02" name="Footer Placeholder 3">
            <a:extLst>
              <a:ext uri="{FF2B5EF4-FFF2-40B4-BE49-F238E27FC236}">
                <a16:creationId xmlns:a16="http://schemas.microsoft.com/office/drawing/2014/main" id="{3F8DC4DF-D8E1-4702-AD36-A3E8E5815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40226" y="6356350"/>
            <a:ext cx="4114800" cy="365125"/>
          </a:xfrm>
        </p:spPr>
        <p:txBody>
          <a:bodyPr/>
          <a:lstStyle>
            <a:lvl1pPr>
              <a:defRPr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03" name="Slide Number Placeholder 4">
            <a:extLst>
              <a:ext uri="{FF2B5EF4-FFF2-40B4-BE49-F238E27FC236}">
                <a16:creationId xmlns:a16="http://schemas.microsoft.com/office/drawing/2014/main" id="{FDB01148-F686-45B5-BD13-E76D3DB8C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5900" y="6332478"/>
            <a:ext cx="977900" cy="388997"/>
          </a:xfrm>
        </p:spPr>
        <p:txBody>
          <a:bodyPr/>
          <a:lstStyle>
            <a:lvl1pPr>
              <a:defRPr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5874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3 column with icons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Freeform: Shape 338">
            <a:extLst>
              <a:ext uri="{FF2B5EF4-FFF2-40B4-BE49-F238E27FC236}">
                <a16:creationId xmlns:a16="http://schemas.microsoft.com/office/drawing/2014/main" id="{B37FF20B-62E1-4D9E-A0DA-A5D721DEB3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731959" flipV="1">
            <a:off x="2028405" y="-1773090"/>
            <a:ext cx="8135190" cy="6549670"/>
          </a:xfrm>
          <a:custGeom>
            <a:avLst/>
            <a:gdLst>
              <a:gd name="connsiteX0" fmla="*/ 7219764 w 7953876"/>
              <a:gd name="connsiteY0" fmla="*/ 5105856 h 6403694"/>
              <a:gd name="connsiteX1" fmla="*/ 7229636 w 7953876"/>
              <a:gd name="connsiteY1" fmla="*/ 5109503 h 6403694"/>
              <a:gd name="connsiteX2" fmla="*/ 7293075 w 7953876"/>
              <a:gd name="connsiteY2" fmla="*/ 5078789 h 6403694"/>
              <a:gd name="connsiteX3" fmla="*/ 7273976 w 7953876"/>
              <a:gd name="connsiteY3" fmla="*/ 5048074 h 6403694"/>
              <a:gd name="connsiteX4" fmla="*/ 7220031 w 7953876"/>
              <a:gd name="connsiteY4" fmla="*/ 5078119 h 6403694"/>
              <a:gd name="connsiteX5" fmla="*/ 7219764 w 7953876"/>
              <a:gd name="connsiteY5" fmla="*/ 5105856 h 6403694"/>
              <a:gd name="connsiteX6" fmla="*/ 7325018 w 7953876"/>
              <a:gd name="connsiteY6" fmla="*/ 5291890 h 6403694"/>
              <a:gd name="connsiteX7" fmla="*/ 7515111 w 7953876"/>
              <a:gd name="connsiteY7" fmla="*/ 5304511 h 6403694"/>
              <a:gd name="connsiteX8" fmla="*/ 7640201 w 7953876"/>
              <a:gd name="connsiteY8" fmla="*/ 5290997 h 6403694"/>
              <a:gd name="connsiteX9" fmla="*/ 7639643 w 7953876"/>
              <a:gd name="connsiteY9" fmla="*/ 5276365 h 6403694"/>
              <a:gd name="connsiteX10" fmla="*/ 7553392 w 7953876"/>
              <a:gd name="connsiteY10" fmla="*/ 5268757 h 6403694"/>
              <a:gd name="connsiteX11" fmla="*/ 7466973 w 7953876"/>
              <a:gd name="connsiteY11" fmla="*/ 5279493 h 6403694"/>
              <a:gd name="connsiteX12" fmla="*/ 7327699 w 7953876"/>
              <a:gd name="connsiteY12" fmla="*/ 5281391 h 6403694"/>
              <a:gd name="connsiteX13" fmla="*/ 7325018 w 7953876"/>
              <a:gd name="connsiteY13" fmla="*/ 5291890 h 6403694"/>
              <a:gd name="connsiteX14" fmla="*/ 7143568 w 7953876"/>
              <a:gd name="connsiteY14" fmla="*/ 5140329 h 6403694"/>
              <a:gd name="connsiteX15" fmla="*/ 7157040 w 7953876"/>
              <a:gd name="connsiteY15" fmla="*/ 5137202 h 6403694"/>
              <a:gd name="connsiteX16" fmla="*/ 7203278 w 7953876"/>
              <a:gd name="connsiteY16" fmla="*/ 5085156 h 6403694"/>
              <a:gd name="connsiteX17" fmla="*/ 7199704 w 7953876"/>
              <a:gd name="connsiteY17" fmla="*/ 5075885 h 6403694"/>
              <a:gd name="connsiteX18" fmla="*/ 7175051 w 7953876"/>
              <a:gd name="connsiteY18" fmla="*/ 5070607 h 6403694"/>
              <a:gd name="connsiteX19" fmla="*/ 7133697 w 7953876"/>
              <a:gd name="connsiteY19" fmla="*/ 5130054 h 6403694"/>
              <a:gd name="connsiteX20" fmla="*/ 7143568 w 7953876"/>
              <a:gd name="connsiteY20" fmla="*/ 5140329 h 6403694"/>
              <a:gd name="connsiteX21" fmla="*/ 7346238 w 7953876"/>
              <a:gd name="connsiteY21" fmla="*/ 5352202 h 6403694"/>
              <a:gd name="connsiteX22" fmla="*/ 7454464 w 7953876"/>
              <a:gd name="connsiteY22" fmla="*/ 5397658 h 6403694"/>
              <a:gd name="connsiteX23" fmla="*/ 7542586 w 7953876"/>
              <a:gd name="connsiteY23" fmla="*/ 5432058 h 6403694"/>
              <a:gd name="connsiteX24" fmla="*/ 7550404 w 7953876"/>
              <a:gd name="connsiteY24" fmla="*/ 5418991 h 6403694"/>
              <a:gd name="connsiteX25" fmla="*/ 7351822 w 7953876"/>
              <a:gd name="connsiteY25" fmla="*/ 5335113 h 6403694"/>
              <a:gd name="connsiteX26" fmla="*/ 7346238 w 7953876"/>
              <a:gd name="connsiteY26" fmla="*/ 5352202 h 6403694"/>
              <a:gd name="connsiteX27" fmla="*/ 7176352 w 7953876"/>
              <a:gd name="connsiteY27" fmla="*/ 5295819 h 6403694"/>
              <a:gd name="connsiteX28" fmla="*/ 7236003 w 7953876"/>
              <a:gd name="connsiteY28" fmla="*/ 5319142 h 6403694"/>
              <a:gd name="connsiteX29" fmla="*/ 7333283 w 7953876"/>
              <a:gd name="connsiteY29" fmla="*/ 5326849 h 6403694"/>
              <a:gd name="connsiteX30" fmla="*/ 7334512 w 7953876"/>
              <a:gd name="connsiteY30" fmla="*/ 5313335 h 6403694"/>
              <a:gd name="connsiteX31" fmla="*/ 7262137 w 7953876"/>
              <a:gd name="connsiteY31" fmla="*/ 5295911 h 6403694"/>
              <a:gd name="connsiteX32" fmla="*/ 7169437 w 7953876"/>
              <a:gd name="connsiteY32" fmla="*/ 5271452 h 6403694"/>
              <a:gd name="connsiteX33" fmla="*/ 7162512 w 7953876"/>
              <a:gd name="connsiteY33" fmla="*/ 5279828 h 6403694"/>
              <a:gd name="connsiteX34" fmla="*/ 7176352 w 7953876"/>
              <a:gd name="connsiteY34" fmla="*/ 5295819 h 6403694"/>
              <a:gd name="connsiteX35" fmla="*/ 7037212 w 7953876"/>
              <a:gd name="connsiteY35" fmla="*/ 5160964 h 6403694"/>
              <a:gd name="connsiteX36" fmla="*/ 7056631 w 7953876"/>
              <a:gd name="connsiteY36" fmla="*/ 5166800 h 6403694"/>
              <a:gd name="connsiteX37" fmla="*/ 7105327 w 7953876"/>
              <a:gd name="connsiteY37" fmla="*/ 5112519 h 6403694"/>
              <a:gd name="connsiteX38" fmla="*/ 7096615 w 7953876"/>
              <a:gd name="connsiteY38" fmla="*/ 5102356 h 6403694"/>
              <a:gd name="connsiteX39" fmla="*/ 7037309 w 7953876"/>
              <a:gd name="connsiteY39" fmla="*/ 5141558 h 6403694"/>
              <a:gd name="connsiteX40" fmla="*/ 7037212 w 7953876"/>
              <a:gd name="connsiteY40" fmla="*/ 5160964 h 6403694"/>
              <a:gd name="connsiteX41" fmla="*/ 4923196 w 7953876"/>
              <a:gd name="connsiteY41" fmla="*/ 3039870 h 6403694"/>
              <a:gd name="connsiteX42" fmla="*/ 4929870 w 7953876"/>
              <a:gd name="connsiteY42" fmla="*/ 3046403 h 6403694"/>
              <a:gd name="connsiteX43" fmla="*/ 5022906 w 7953876"/>
              <a:gd name="connsiteY43" fmla="*/ 3018147 h 6403694"/>
              <a:gd name="connsiteX44" fmla="*/ 5020895 w 7953876"/>
              <a:gd name="connsiteY44" fmla="*/ 3004297 h 6403694"/>
              <a:gd name="connsiteX45" fmla="*/ 4996346 w 7953876"/>
              <a:gd name="connsiteY45" fmla="*/ 3002238 h 6403694"/>
              <a:gd name="connsiteX46" fmla="*/ 4926407 w 7953876"/>
              <a:gd name="connsiteY46" fmla="*/ 3031326 h 6403694"/>
              <a:gd name="connsiteX47" fmla="*/ 4923196 w 7953876"/>
              <a:gd name="connsiteY47" fmla="*/ 3039870 h 6403694"/>
              <a:gd name="connsiteX48" fmla="*/ 6948364 w 7953876"/>
              <a:gd name="connsiteY48" fmla="*/ 5185424 h 6403694"/>
              <a:gd name="connsiteX49" fmla="*/ 6968733 w 7953876"/>
              <a:gd name="connsiteY49" fmla="*/ 5184112 h 6403694"/>
              <a:gd name="connsiteX50" fmla="*/ 7001570 w 7953876"/>
              <a:gd name="connsiteY50" fmla="*/ 5150606 h 6403694"/>
              <a:gd name="connsiteX51" fmla="*/ 6995762 w 7953876"/>
              <a:gd name="connsiteY51" fmla="*/ 5138096 h 6403694"/>
              <a:gd name="connsiteX52" fmla="*/ 6943828 w 7953876"/>
              <a:gd name="connsiteY52" fmla="*/ 5165795 h 6403694"/>
              <a:gd name="connsiteX53" fmla="*/ 6948364 w 7953876"/>
              <a:gd name="connsiteY53" fmla="*/ 5185424 h 6403694"/>
              <a:gd name="connsiteX54" fmla="*/ 7014749 w 7953876"/>
              <a:gd name="connsiteY54" fmla="*/ 5287535 h 6403694"/>
              <a:gd name="connsiteX55" fmla="*/ 7148216 w 7953876"/>
              <a:gd name="connsiteY55" fmla="*/ 5337682 h 6403694"/>
              <a:gd name="connsiteX56" fmla="*/ 7156704 w 7953876"/>
              <a:gd name="connsiteY56" fmla="*/ 5322046 h 6403694"/>
              <a:gd name="connsiteX57" fmla="*/ 7055478 w 7953876"/>
              <a:gd name="connsiteY57" fmla="*/ 5269869 h 6403694"/>
              <a:gd name="connsiteX58" fmla="*/ 7018322 w 7953876"/>
              <a:gd name="connsiteY58" fmla="*/ 5270445 h 6403694"/>
              <a:gd name="connsiteX59" fmla="*/ 7014749 w 7953876"/>
              <a:gd name="connsiteY59" fmla="*/ 5287535 h 6403694"/>
              <a:gd name="connsiteX60" fmla="*/ 5064816 w 7953876"/>
              <a:gd name="connsiteY60" fmla="*/ 3318211 h 6403694"/>
              <a:gd name="connsiteX61" fmla="*/ 5085116 w 7953876"/>
              <a:gd name="connsiteY61" fmla="*/ 3331766 h 6403694"/>
              <a:gd name="connsiteX62" fmla="*/ 5126217 w 7953876"/>
              <a:gd name="connsiteY62" fmla="*/ 3352652 h 6403694"/>
              <a:gd name="connsiteX63" fmla="*/ 5137944 w 7953876"/>
              <a:gd name="connsiteY63" fmla="*/ 3340143 h 6403694"/>
              <a:gd name="connsiteX64" fmla="*/ 5059316 w 7953876"/>
              <a:gd name="connsiteY64" fmla="*/ 3282735 h 6403694"/>
              <a:gd name="connsiteX65" fmla="*/ 5048036 w 7953876"/>
              <a:gd name="connsiteY65" fmla="*/ 3301053 h 6403694"/>
              <a:gd name="connsiteX66" fmla="*/ 5064816 w 7953876"/>
              <a:gd name="connsiteY66" fmla="*/ 3318211 h 6403694"/>
              <a:gd name="connsiteX67" fmla="*/ 6834860 w 7953876"/>
              <a:gd name="connsiteY67" fmla="*/ 5192906 h 6403694"/>
              <a:gd name="connsiteX68" fmla="*/ 6846993 w 7953876"/>
              <a:gd name="connsiteY68" fmla="*/ 5198184 h 6403694"/>
              <a:gd name="connsiteX69" fmla="*/ 6890439 w 7953876"/>
              <a:gd name="connsiteY69" fmla="*/ 5174953 h 6403694"/>
              <a:gd name="connsiteX70" fmla="*/ 6883961 w 7953876"/>
              <a:gd name="connsiteY70" fmla="*/ 5159316 h 6403694"/>
              <a:gd name="connsiteX71" fmla="*/ 6838393 w 7953876"/>
              <a:gd name="connsiteY71" fmla="*/ 5179421 h 6403694"/>
              <a:gd name="connsiteX72" fmla="*/ 6834860 w 7953876"/>
              <a:gd name="connsiteY72" fmla="*/ 5192906 h 6403694"/>
              <a:gd name="connsiteX73" fmla="*/ 6913001 w 7953876"/>
              <a:gd name="connsiteY73" fmla="*/ 5281169 h 6403694"/>
              <a:gd name="connsiteX74" fmla="*/ 7068136 w 7953876"/>
              <a:gd name="connsiteY74" fmla="*/ 5371970 h 6403694"/>
              <a:gd name="connsiteX75" fmla="*/ 7209197 w 7953876"/>
              <a:gd name="connsiteY75" fmla="*/ 5436526 h 6403694"/>
              <a:gd name="connsiteX76" fmla="*/ 7220701 w 7953876"/>
              <a:gd name="connsiteY76" fmla="*/ 5421560 h 6403694"/>
              <a:gd name="connsiteX77" fmla="*/ 7059982 w 7953876"/>
              <a:gd name="connsiteY77" fmla="*/ 5329194 h 6403694"/>
              <a:gd name="connsiteX78" fmla="*/ 6917580 w 7953876"/>
              <a:gd name="connsiteY78" fmla="*/ 5274132 h 6403694"/>
              <a:gd name="connsiteX79" fmla="*/ 6913001 w 7953876"/>
              <a:gd name="connsiteY79" fmla="*/ 5281169 h 6403694"/>
              <a:gd name="connsiteX80" fmla="*/ 1897220 w 7953876"/>
              <a:gd name="connsiteY80" fmla="*/ 171542 h 6403694"/>
              <a:gd name="connsiteX81" fmla="*/ 1909045 w 7953876"/>
              <a:gd name="connsiteY81" fmla="*/ 170105 h 6403694"/>
              <a:gd name="connsiteX82" fmla="*/ 1939759 w 7953876"/>
              <a:gd name="connsiteY82" fmla="*/ 126769 h 6403694"/>
              <a:gd name="connsiteX83" fmla="*/ 1927250 w 7953876"/>
              <a:gd name="connsiteY83" fmla="*/ 111914 h 6403694"/>
              <a:gd name="connsiteX84" fmla="*/ 1890840 w 7953876"/>
              <a:gd name="connsiteY84" fmla="*/ 161169 h 6403694"/>
              <a:gd name="connsiteX85" fmla="*/ 1897220 w 7953876"/>
              <a:gd name="connsiteY85" fmla="*/ 171542 h 6403694"/>
              <a:gd name="connsiteX86" fmla="*/ 4781660 w 7953876"/>
              <a:gd name="connsiteY86" fmla="*/ 3187020 h 6403694"/>
              <a:gd name="connsiteX87" fmla="*/ 4895469 w 7953876"/>
              <a:gd name="connsiteY87" fmla="*/ 3151614 h 6403694"/>
              <a:gd name="connsiteX88" fmla="*/ 5046025 w 7953876"/>
              <a:gd name="connsiteY88" fmla="*/ 3076448 h 6403694"/>
              <a:gd name="connsiteX89" fmla="*/ 5046584 w 7953876"/>
              <a:gd name="connsiteY89" fmla="*/ 3076448 h 6403694"/>
              <a:gd name="connsiteX90" fmla="*/ 5207604 w 7953876"/>
              <a:gd name="connsiteY90" fmla="*/ 3033634 h 6403694"/>
              <a:gd name="connsiteX91" fmla="*/ 5259573 w 7953876"/>
              <a:gd name="connsiteY91" fmla="*/ 3038251 h 6403694"/>
              <a:gd name="connsiteX92" fmla="*/ 5382652 w 7953876"/>
              <a:gd name="connsiteY92" fmla="*/ 3090186 h 6403694"/>
              <a:gd name="connsiteX93" fmla="*/ 5282803 w 7953876"/>
              <a:gd name="connsiteY93" fmla="*/ 3139552 h 6403694"/>
              <a:gd name="connsiteX94" fmla="*/ 5287830 w 7953876"/>
              <a:gd name="connsiteY94" fmla="*/ 3183557 h 6403694"/>
              <a:gd name="connsiteX95" fmla="*/ 5506961 w 7953876"/>
              <a:gd name="connsiteY95" fmla="*/ 3254814 h 6403694"/>
              <a:gd name="connsiteX96" fmla="*/ 5593855 w 7953876"/>
              <a:gd name="connsiteY96" fmla="*/ 3323837 h 6403694"/>
              <a:gd name="connsiteX97" fmla="*/ 5572187 w 7953876"/>
              <a:gd name="connsiteY97" fmla="*/ 3324507 h 6403694"/>
              <a:gd name="connsiteX98" fmla="*/ 5187087 w 7953876"/>
              <a:gd name="connsiteY98" fmla="*/ 3198970 h 6403694"/>
              <a:gd name="connsiteX99" fmla="*/ 5082436 w 7953876"/>
              <a:gd name="connsiteY99" fmla="*/ 3190705 h 6403694"/>
              <a:gd name="connsiteX100" fmla="*/ 5148890 w 7953876"/>
              <a:gd name="connsiteY100" fmla="*/ 3168032 h 6403694"/>
              <a:gd name="connsiteX101" fmla="*/ 5264934 w 7953876"/>
              <a:gd name="connsiteY101" fmla="*/ 3135531 h 6403694"/>
              <a:gd name="connsiteX102" fmla="*/ 5314969 w 7953876"/>
              <a:gd name="connsiteY102" fmla="*/ 3110624 h 6403694"/>
              <a:gd name="connsiteX103" fmla="*/ 5307041 w 7953876"/>
              <a:gd name="connsiteY103" fmla="*/ 3098674 h 6403694"/>
              <a:gd name="connsiteX104" fmla="*/ 4958463 w 7953876"/>
              <a:gd name="connsiteY104" fmla="*/ 3182440 h 6403694"/>
              <a:gd name="connsiteX105" fmla="*/ 4982252 w 7953876"/>
              <a:gd name="connsiteY105" fmla="*/ 3175292 h 6403694"/>
              <a:gd name="connsiteX106" fmla="*/ 5108347 w 7953876"/>
              <a:gd name="connsiteY106" fmla="*/ 3125144 h 6403694"/>
              <a:gd name="connsiteX107" fmla="*/ 5201383 w 7953876"/>
              <a:gd name="connsiteY107" fmla="*/ 3087728 h 6403694"/>
              <a:gd name="connsiteX108" fmla="*/ 5197027 w 7953876"/>
              <a:gd name="connsiteY108" fmla="*/ 3075332 h 6403694"/>
              <a:gd name="connsiteX109" fmla="*/ 4996883 w 7953876"/>
              <a:gd name="connsiteY109" fmla="*/ 3134861 h 6403694"/>
              <a:gd name="connsiteX110" fmla="*/ 4805674 w 7953876"/>
              <a:gd name="connsiteY110" fmla="*/ 3186684 h 6403694"/>
              <a:gd name="connsiteX111" fmla="*/ 4781660 w 7953876"/>
              <a:gd name="connsiteY111" fmla="*/ 3187020 h 6403694"/>
              <a:gd name="connsiteX112" fmla="*/ 6856360 w 7953876"/>
              <a:gd name="connsiteY112" fmla="*/ 5308453 h 6403694"/>
              <a:gd name="connsiteX113" fmla="*/ 6934891 w 7953876"/>
              <a:gd name="connsiteY113" fmla="*/ 5356781 h 6403694"/>
              <a:gd name="connsiteX114" fmla="*/ 7112922 w 7953876"/>
              <a:gd name="connsiteY114" fmla="*/ 5456406 h 6403694"/>
              <a:gd name="connsiteX115" fmla="*/ 7123198 w 7953876"/>
              <a:gd name="connsiteY115" fmla="*/ 5443897 h 6403694"/>
              <a:gd name="connsiteX116" fmla="*/ 6979678 w 7953876"/>
              <a:gd name="connsiteY116" fmla="*/ 5352425 h 6403694"/>
              <a:gd name="connsiteX117" fmla="*/ 6845541 w 7953876"/>
              <a:gd name="connsiteY117" fmla="*/ 5276254 h 6403694"/>
              <a:gd name="connsiteX118" fmla="*/ 6838951 w 7953876"/>
              <a:gd name="connsiteY118" fmla="*/ 5284631 h 6403694"/>
              <a:gd name="connsiteX119" fmla="*/ 6856360 w 7953876"/>
              <a:gd name="connsiteY119" fmla="*/ 5308453 h 6403694"/>
              <a:gd name="connsiteX120" fmla="*/ 1804589 w 7953876"/>
              <a:gd name="connsiteY120" fmla="*/ 203554 h 6403694"/>
              <a:gd name="connsiteX121" fmla="*/ 1823157 w 7953876"/>
              <a:gd name="connsiteY121" fmla="*/ 199478 h 6403694"/>
              <a:gd name="connsiteX122" fmla="*/ 1865821 w 7953876"/>
              <a:gd name="connsiteY122" fmla="*/ 134921 h 6403694"/>
              <a:gd name="connsiteX123" fmla="*/ 1854988 w 7953876"/>
              <a:gd name="connsiteY123" fmla="*/ 123083 h 6403694"/>
              <a:gd name="connsiteX124" fmla="*/ 1797580 w 7953876"/>
              <a:gd name="connsiteY124" fmla="*/ 185851 h 6403694"/>
              <a:gd name="connsiteX125" fmla="*/ 1804589 w 7953876"/>
              <a:gd name="connsiteY125" fmla="*/ 203554 h 6403694"/>
              <a:gd name="connsiteX126" fmla="*/ 5334850 w 7953876"/>
              <a:gd name="connsiteY126" fmla="*/ 3805658 h 6403694"/>
              <a:gd name="connsiteX127" fmla="*/ 5560460 w 7953876"/>
              <a:gd name="connsiteY127" fmla="*/ 3683360 h 6403694"/>
              <a:gd name="connsiteX128" fmla="*/ 5417164 w 7953876"/>
              <a:gd name="connsiteY128" fmla="*/ 3827103 h 6403694"/>
              <a:gd name="connsiteX129" fmla="*/ 5334850 w 7953876"/>
              <a:gd name="connsiteY129" fmla="*/ 3805658 h 6403694"/>
              <a:gd name="connsiteX130" fmla="*/ 6878183 w 7953876"/>
              <a:gd name="connsiteY130" fmla="*/ 5389087 h 6403694"/>
              <a:gd name="connsiteX131" fmla="*/ 6919256 w 7953876"/>
              <a:gd name="connsiteY131" fmla="*/ 5415529 h 6403694"/>
              <a:gd name="connsiteX132" fmla="*/ 7004028 w 7953876"/>
              <a:gd name="connsiteY132" fmla="*/ 5457860 h 6403694"/>
              <a:gd name="connsiteX133" fmla="*/ 7011399 w 7953876"/>
              <a:gd name="connsiteY133" fmla="*/ 5444792 h 6403694"/>
              <a:gd name="connsiteX134" fmla="*/ 6933551 w 7953876"/>
              <a:gd name="connsiteY134" fmla="*/ 5391293 h 6403694"/>
              <a:gd name="connsiteX135" fmla="*/ 6887426 w 7953876"/>
              <a:gd name="connsiteY135" fmla="*/ 5359797 h 6403694"/>
              <a:gd name="connsiteX136" fmla="*/ 6853807 w 7953876"/>
              <a:gd name="connsiteY136" fmla="*/ 5332657 h 6403694"/>
              <a:gd name="connsiteX137" fmla="*/ 6846547 w 7953876"/>
              <a:gd name="connsiteY137" fmla="*/ 5335896 h 6403694"/>
              <a:gd name="connsiteX138" fmla="*/ 6843531 w 7953876"/>
              <a:gd name="connsiteY138" fmla="*/ 5341033 h 6403694"/>
              <a:gd name="connsiteX139" fmla="*/ 6844313 w 7953876"/>
              <a:gd name="connsiteY139" fmla="*/ 5354435 h 6403694"/>
              <a:gd name="connsiteX140" fmla="*/ 6878183 w 7953876"/>
              <a:gd name="connsiteY140" fmla="*/ 5389087 h 6403694"/>
              <a:gd name="connsiteX141" fmla="*/ 6755409 w 7953876"/>
              <a:gd name="connsiteY141" fmla="*/ 5286194 h 6403694"/>
              <a:gd name="connsiteX142" fmla="*/ 6820858 w 7953876"/>
              <a:gd name="connsiteY142" fmla="*/ 5324837 h 6403694"/>
              <a:gd name="connsiteX143" fmla="*/ 6832027 w 7953876"/>
              <a:gd name="connsiteY143" fmla="*/ 5314339 h 6403694"/>
              <a:gd name="connsiteX144" fmla="*/ 6764233 w 7953876"/>
              <a:gd name="connsiteY144" fmla="*/ 5271228 h 6403694"/>
              <a:gd name="connsiteX145" fmla="*/ 6755409 w 7953876"/>
              <a:gd name="connsiteY145" fmla="*/ 5286194 h 6403694"/>
              <a:gd name="connsiteX146" fmla="*/ 6339372 w 7953876"/>
              <a:gd name="connsiteY146" fmla="*/ 4875518 h 6403694"/>
              <a:gd name="connsiteX147" fmla="*/ 6410517 w 7953876"/>
              <a:gd name="connsiteY147" fmla="*/ 4844356 h 6403694"/>
              <a:gd name="connsiteX148" fmla="*/ 6479875 w 7953876"/>
              <a:gd name="connsiteY148" fmla="*/ 4844803 h 6403694"/>
              <a:gd name="connsiteX149" fmla="*/ 6576149 w 7953876"/>
              <a:gd name="connsiteY149" fmla="*/ 4866247 h 6403694"/>
              <a:gd name="connsiteX150" fmla="*/ 6583745 w 7953876"/>
              <a:gd name="connsiteY150" fmla="*/ 4852733 h 6403694"/>
              <a:gd name="connsiteX151" fmla="*/ 6501542 w 7953876"/>
              <a:gd name="connsiteY151" fmla="*/ 4814982 h 6403694"/>
              <a:gd name="connsiteX152" fmla="*/ 6577491 w 7953876"/>
              <a:gd name="connsiteY152" fmla="*/ 4787954 h 6403694"/>
              <a:gd name="connsiteX153" fmla="*/ 6721568 w 7953876"/>
              <a:gd name="connsiteY153" fmla="*/ 4730435 h 6403694"/>
              <a:gd name="connsiteX154" fmla="*/ 6633335 w 7953876"/>
              <a:gd name="connsiteY154" fmla="*/ 4828609 h 6403694"/>
              <a:gd name="connsiteX155" fmla="*/ 6533374 w 7953876"/>
              <a:gd name="connsiteY155" fmla="*/ 4899977 h 6403694"/>
              <a:gd name="connsiteX156" fmla="*/ 6529688 w 7953876"/>
              <a:gd name="connsiteY156" fmla="*/ 4902434 h 6403694"/>
              <a:gd name="connsiteX157" fmla="*/ 6420122 w 7953876"/>
              <a:gd name="connsiteY157" fmla="*/ 4885235 h 6403694"/>
              <a:gd name="connsiteX158" fmla="*/ 6339372 w 7953876"/>
              <a:gd name="connsiteY158" fmla="*/ 4875518 h 6403694"/>
              <a:gd name="connsiteX159" fmla="*/ 4538096 w 7953876"/>
              <a:gd name="connsiteY159" fmla="*/ 3084699 h 6403694"/>
              <a:gd name="connsiteX160" fmla="*/ 4549237 w 7953876"/>
              <a:gd name="connsiteY160" fmla="*/ 3084601 h 6403694"/>
              <a:gd name="connsiteX161" fmla="*/ 4615691 w 7953876"/>
              <a:gd name="connsiteY161" fmla="*/ 3035347 h 6403694"/>
              <a:gd name="connsiteX162" fmla="*/ 4657462 w 7953876"/>
              <a:gd name="connsiteY162" fmla="*/ 2997820 h 6403694"/>
              <a:gd name="connsiteX163" fmla="*/ 4650091 w 7953876"/>
              <a:gd name="connsiteY163" fmla="*/ 2984641 h 6403694"/>
              <a:gd name="connsiteX164" fmla="*/ 4585759 w 7953876"/>
              <a:gd name="connsiteY164" fmla="*/ 3012562 h 6403694"/>
              <a:gd name="connsiteX165" fmla="*/ 4533489 w 7953876"/>
              <a:gd name="connsiteY165" fmla="*/ 3074326 h 6403694"/>
              <a:gd name="connsiteX166" fmla="*/ 4538096 w 7953876"/>
              <a:gd name="connsiteY166" fmla="*/ 3084699 h 6403694"/>
              <a:gd name="connsiteX167" fmla="*/ 6674213 w 7953876"/>
              <a:gd name="connsiteY167" fmla="*/ 5276143 h 6403694"/>
              <a:gd name="connsiteX168" fmla="*/ 6751388 w 7953876"/>
              <a:gd name="connsiteY168" fmla="*/ 5321823 h 6403694"/>
              <a:gd name="connsiteX169" fmla="*/ 6761329 w 7953876"/>
              <a:gd name="connsiteY169" fmla="*/ 5311883 h 6403694"/>
              <a:gd name="connsiteX170" fmla="*/ 6679350 w 7953876"/>
              <a:gd name="connsiteY170" fmla="*/ 5263075 h 6403694"/>
              <a:gd name="connsiteX171" fmla="*/ 6674213 w 7953876"/>
              <a:gd name="connsiteY171" fmla="*/ 5276143 h 6403694"/>
              <a:gd name="connsiteX172" fmla="*/ 6709911 w 7953876"/>
              <a:gd name="connsiteY172" fmla="*/ 5375600 h 6403694"/>
              <a:gd name="connsiteX173" fmla="*/ 6729832 w 7953876"/>
              <a:gd name="connsiteY173" fmla="*/ 5386266 h 6403694"/>
              <a:gd name="connsiteX174" fmla="*/ 6743459 w 7953876"/>
              <a:gd name="connsiteY174" fmla="*/ 5375991 h 6403694"/>
              <a:gd name="connsiteX175" fmla="*/ 6708723 w 7953876"/>
              <a:gd name="connsiteY175" fmla="*/ 5338017 h 6403694"/>
              <a:gd name="connsiteX176" fmla="*/ 6694427 w 7953876"/>
              <a:gd name="connsiteY176" fmla="*/ 5358232 h 6403694"/>
              <a:gd name="connsiteX177" fmla="*/ 6709911 w 7953876"/>
              <a:gd name="connsiteY177" fmla="*/ 5375600 h 6403694"/>
              <a:gd name="connsiteX178" fmla="*/ 6618592 w 7953876"/>
              <a:gd name="connsiteY178" fmla="*/ 5286975 h 6403694"/>
              <a:gd name="connsiteX179" fmla="*/ 6690854 w 7953876"/>
              <a:gd name="connsiteY179" fmla="*/ 5328523 h 6403694"/>
              <a:gd name="connsiteX180" fmla="*/ 6699231 w 7953876"/>
              <a:gd name="connsiteY180" fmla="*/ 5315009 h 6403694"/>
              <a:gd name="connsiteX181" fmla="*/ 6625516 w 7953876"/>
              <a:gd name="connsiteY181" fmla="*/ 5271562 h 6403694"/>
              <a:gd name="connsiteX182" fmla="*/ 6618592 w 7953876"/>
              <a:gd name="connsiteY182" fmla="*/ 5286975 h 6403694"/>
              <a:gd name="connsiteX183" fmla="*/ 5258343 w 7953876"/>
              <a:gd name="connsiteY183" fmla="*/ 3945379 h 6403694"/>
              <a:gd name="connsiteX184" fmla="*/ 5307375 w 7953876"/>
              <a:gd name="connsiteY184" fmla="*/ 3915671 h 6403694"/>
              <a:gd name="connsiteX185" fmla="*/ 5296764 w 7953876"/>
              <a:gd name="connsiteY185" fmla="*/ 3904949 h 6403694"/>
              <a:gd name="connsiteX186" fmla="*/ 5258456 w 7953876"/>
              <a:gd name="connsiteY186" fmla="*/ 3918351 h 6403694"/>
              <a:gd name="connsiteX187" fmla="*/ 5258343 w 7953876"/>
              <a:gd name="connsiteY187" fmla="*/ 3945379 h 6403694"/>
              <a:gd name="connsiteX188" fmla="*/ 6933398 w 7953876"/>
              <a:gd name="connsiteY188" fmla="*/ 5653843 h 6403694"/>
              <a:gd name="connsiteX189" fmla="*/ 6961585 w 7953876"/>
              <a:gd name="connsiteY189" fmla="*/ 5678107 h 6403694"/>
              <a:gd name="connsiteX190" fmla="*/ 6970520 w 7953876"/>
              <a:gd name="connsiteY190" fmla="*/ 5671294 h 6403694"/>
              <a:gd name="connsiteX191" fmla="*/ 6930535 w 7953876"/>
              <a:gd name="connsiteY191" fmla="*/ 5611764 h 6403694"/>
              <a:gd name="connsiteX192" fmla="*/ 6919758 w 7953876"/>
              <a:gd name="connsiteY192" fmla="*/ 5610787 h 6403694"/>
              <a:gd name="connsiteX193" fmla="*/ 6916016 w 7953876"/>
              <a:gd name="connsiteY193" fmla="*/ 5620699 h 6403694"/>
              <a:gd name="connsiteX194" fmla="*/ 6933398 w 7953876"/>
              <a:gd name="connsiteY194" fmla="*/ 5653843 h 6403694"/>
              <a:gd name="connsiteX195" fmla="*/ 6213946 w 7953876"/>
              <a:gd name="connsiteY195" fmla="*/ 4941972 h 6403694"/>
              <a:gd name="connsiteX196" fmla="*/ 6282969 w 7953876"/>
              <a:gd name="connsiteY196" fmla="*/ 4905228 h 6403694"/>
              <a:gd name="connsiteX197" fmla="*/ 6396780 w 7953876"/>
              <a:gd name="connsiteY197" fmla="*/ 4913492 h 6403694"/>
              <a:gd name="connsiteX198" fmla="*/ 6461447 w 7953876"/>
              <a:gd name="connsiteY198" fmla="*/ 4917401 h 6403694"/>
              <a:gd name="connsiteX199" fmla="*/ 6496963 w 7953876"/>
              <a:gd name="connsiteY199" fmla="*/ 4924102 h 6403694"/>
              <a:gd name="connsiteX200" fmla="*/ 6432631 w 7953876"/>
              <a:gd name="connsiteY200" fmla="*/ 4959395 h 6403694"/>
              <a:gd name="connsiteX201" fmla="*/ 6213946 w 7953876"/>
              <a:gd name="connsiteY201" fmla="*/ 4941972 h 6403694"/>
              <a:gd name="connsiteX202" fmla="*/ 6519188 w 7953876"/>
              <a:gd name="connsiteY202" fmla="*/ 5271787 h 6403694"/>
              <a:gd name="connsiteX203" fmla="*/ 6604183 w 7953876"/>
              <a:gd name="connsiteY203" fmla="*/ 5331093 h 6403694"/>
              <a:gd name="connsiteX204" fmla="*/ 6658686 w 7953876"/>
              <a:gd name="connsiteY204" fmla="*/ 5364375 h 6403694"/>
              <a:gd name="connsiteX205" fmla="*/ 6670415 w 7953876"/>
              <a:gd name="connsiteY205" fmla="*/ 5350973 h 6403694"/>
              <a:gd name="connsiteX206" fmla="*/ 6599268 w 7953876"/>
              <a:gd name="connsiteY206" fmla="*/ 5286753 h 6403694"/>
              <a:gd name="connsiteX207" fmla="*/ 6524102 w 7953876"/>
              <a:gd name="connsiteY207" fmla="*/ 5257602 h 6403694"/>
              <a:gd name="connsiteX208" fmla="*/ 6519188 w 7953876"/>
              <a:gd name="connsiteY208" fmla="*/ 5271787 h 6403694"/>
              <a:gd name="connsiteX209" fmla="*/ 6935157 w 7953876"/>
              <a:gd name="connsiteY209" fmla="*/ 5739633 h 6403694"/>
              <a:gd name="connsiteX210" fmla="*/ 6957789 w 7953876"/>
              <a:gd name="connsiteY210" fmla="*/ 5761874 h 6403694"/>
              <a:gd name="connsiteX211" fmla="*/ 6970855 w 7953876"/>
              <a:gd name="connsiteY211" fmla="*/ 5753943 h 6403694"/>
              <a:gd name="connsiteX212" fmla="*/ 6944944 w 7953876"/>
              <a:gd name="connsiteY212" fmla="*/ 5694414 h 6403694"/>
              <a:gd name="connsiteX213" fmla="*/ 6926516 w 7953876"/>
              <a:gd name="connsiteY213" fmla="*/ 5693464 h 6403694"/>
              <a:gd name="connsiteX214" fmla="*/ 6920484 w 7953876"/>
              <a:gd name="connsiteY214" fmla="*/ 5710609 h 6403694"/>
              <a:gd name="connsiteX215" fmla="*/ 6935157 w 7953876"/>
              <a:gd name="connsiteY215" fmla="*/ 5739633 h 6403694"/>
              <a:gd name="connsiteX216" fmla="*/ 5163172 w 7953876"/>
              <a:gd name="connsiteY216" fmla="*/ 3942658 h 6403694"/>
              <a:gd name="connsiteX217" fmla="*/ 5172456 w 7953876"/>
              <a:gd name="connsiteY217" fmla="*/ 3951746 h 6403694"/>
              <a:gd name="connsiteX218" fmla="*/ 5214339 w 7953876"/>
              <a:gd name="connsiteY218" fmla="*/ 3930638 h 6403694"/>
              <a:gd name="connsiteX219" fmla="*/ 5206521 w 7953876"/>
              <a:gd name="connsiteY219" fmla="*/ 3917122 h 6403694"/>
              <a:gd name="connsiteX220" fmla="*/ 5167877 w 7953876"/>
              <a:gd name="connsiteY220" fmla="*/ 3930302 h 6403694"/>
              <a:gd name="connsiteX221" fmla="*/ 5163172 w 7953876"/>
              <a:gd name="connsiteY221" fmla="*/ 3942658 h 6403694"/>
              <a:gd name="connsiteX222" fmla="*/ 6421127 w 7953876"/>
              <a:gd name="connsiteY222" fmla="*/ 5247327 h 6403694"/>
              <a:gd name="connsiteX223" fmla="*/ 6507685 w 7953876"/>
              <a:gd name="connsiteY223" fmla="*/ 5316015 h 6403694"/>
              <a:gd name="connsiteX224" fmla="*/ 6580059 w 7953876"/>
              <a:gd name="connsiteY224" fmla="*/ 5376550 h 6403694"/>
              <a:gd name="connsiteX225" fmla="*/ 6591786 w 7953876"/>
              <a:gd name="connsiteY225" fmla="*/ 5363482 h 6403694"/>
              <a:gd name="connsiteX226" fmla="*/ 6498639 w 7953876"/>
              <a:gd name="connsiteY226" fmla="*/ 5271452 h 6403694"/>
              <a:gd name="connsiteX227" fmla="*/ 6428833 w 7953876"/>
              <a:gd name="connsiteY227" fmla="*/ 5237274 h 6403694"/>
              <a:gd name="connsiteX228" fmla="*/ 6421127 w 7953876"/>
              <a:gd name="connsiteY228" fmla="*/ 5247327 h 6403694"/>
              <a:gd name="connsiteX229" fmla="*/ 4425040 w 7953876"/>
              <a:gd name="connsiteY229" fmla="*/ 3220860 h 6403694"/>
              <a:gd name="connsiteX230" fmla="*/ 4583414 w 7953876"/>
              <a:gd name="connsiteY230" fmla="*/ 3151279 h 6403694"/>
              <a:gd name="connsiteX231" fmla="*/ 4720902 w 7953876"/>
              <a:gd name="connsiteY231" fmla="*/ 3066955 h 6403694"/>
              <a:gd name="connsiteX232" fmla="*/ 4781438 w 7953876"/>
              <a:gd name="connsiteY232" fmla="*/ 3054780 h 6403694"/>
              <a:gd name="connsiteX233" fmla="*/ 4821979 w 7953876"/>
              <a:gd name="connsiteY233" fmla="*/ 3034789 h 6403694"/>
              <a:gd name="connsiteX234" fmla="*/ 4822091 w 7953876"/>
              <a:gd name="connsiteY234" fmla="*/ 3034678 h 6403694"/>
              <a:gd name="connsiteX235" fmla="*/ 4904852 w 7953876"/>
              <a:gd name="connsiteY235" fmla="*/ 3000947 h 6403694"/>
              <a:gd name="connsiteX236" fmla="*/ 5073054 w 7953876"/>
              <a:gd name="connsiteY236" fmla="*/ 2972131 h 6403694"/>
              <a:gd name="connsiteX237" fmla="*/ 5056524 w 7953876"/>
              <a:gd name="connsiteY237" fmla="*/ 3009771 h 6403694"/>
              <a:gd name="connsiteX238" fmla="*/ 5015200 w 7953876"/>
              <a:gd name="connsiteY238" fmla="*/ 3038697 h 6403694"/>
              <a:gd name="connsiteX239" fmla="*/ 4985379 w 7953876"/>
              <a:gd name="connsiteY239" fmla="*/ 3076895 h 6403694"/>
              <a:gd name="connsiteX240" fmla="*/ 4848785 w 7953876"/>
              <a:gd name="connsiteY240" fmla="*/ 3129276 h 6403694"/>
              <a:gd name="connsiteX241" fmla="*/ 4667403 w 7953876"/>
              <a:gd name="connsiteY241" fmla="*/ 3199305 h 6403694"/>
              <a:gd name="connsiteX242" fmla="*/ 4601173 w 7953876"/>
              <a:gd name="connsiteY242" fmla="*/ 3207347 h 6403694"/>
              <a:gd name="connsiteX243" fmla="*/ 4692310 w 7953876"/>
              <a:gd name="connsiteY243" fmla="*/ 3158986 h 6403694"/>
              <a:gd name="connsiteX244" fmla="*/ 4900608 w 7953876"/>
              <a:gd name="connsiteY244" fmla="*/ 3073545 h 6403694"/>
              <a:gd name="connsiteX245" fmla="*/ 4891895 w 7953876"/>
              <a:gd name="connsiteY245" fmla="*/ 3054780 h 6403694"/>
              <a:gd name="connsiteX246" fmla="*/ 4647635 w 7953876"/>
              <a:gd name="connsiteY246" fmla="*/ 3133856 h 6403694"/>
              <a:gd name="connsiteX247" fmla="*/ 4480772 w 7953876"/>
              <a:gd name="connsiteY247" fmla="*/ 3216952 h 6403694"/>
              <a:gd name="connsiteX248" fmla="*/ 4425040 w 7953876"/>
              <a:gd name="connsiteY248" fmla="*/ 3220860 h 6403694"/>
              <a:gd name="connsiteX249" fmla="*/ 6715285 w 7953876"/>
              <a:gd name="connsiteY249" fmla="*/ 5558126 h 6403694"/>
              <a:gd name="connsiteX250" fmla="*/ 6758649 w 7953876"/>
              <a:gd name="connsiteY250" fmla="*/ 5594900 h 6403694"/>
              <a:gd name="connsiteX251" fmla="*/ 6840404 w 7953876"/>
              <a:gd name="connsiteY251" fmla="*/ 5657557 h 6403694"/>
              <a:gd name="connsiteX252" fmla="*/ 6852019 w 7953876"/>
              <a:gd name="connsiteY252" fmla="*/ 5646611 h 6403694"/>
              <a:gd name="connsiteX253" fmla="*/ 6771604 w 7953876"/>
              <a:gd name="connsiteY253" fmla="*/ 5565861 h 6403694"/>
              <a:gd name="connsiteX254" fmla="*/ 6690742 w 7953876"/>
              <a:gd name="connsiteY254" fmla="*/ 5505103 h 6403694"/>
              <a:gd name="connsiteX255" fmla="*/ 6681472 w 7953876"/>
              <a:gd name="connsiteY255" fmla="*/ 5512809 h 6403694"/>
              <a:gd name="connsiteX256" fmla="*/ 6715285 w 7953876"/>
              <a:gd name="connsiteY256" fmla="*/ 5558126 h 6403694"/>
              <a:gd name="connsiteX257" fmla="*/ 5631312 w 7953876"/>
              <a:gd name="connsiteY257" fmla="*/ 4461839 h 6403694"/>
              <a:gd name="connsiteX258" fmla="*/ 5647019 w 7953876"/>
              <a:gd name="connsiteY258" fmla="*/ 4466069 h 6403694"/>
              <a:gd name="connsiteX259" fmla="*/ 5667233 w 7953876"/>
              <a:gd name="connsiteY259" fmla="*/ 4395929 h 6403694"/>
              <a:gd name="connsiteX260" fmla="*/ 5651038 w 7953876"/>
              <a:gd name="connsiteY260" fmla="*/ 4395371 h 6403694"/>
              <a:gd name="connsiteX261" fmla="*/ 5628589 w 7953876"/>
              <a:gd name="connsiteY261" fmla="*/ 4444961 h 6403694"/>
              <a:gd name="connsiteX262" fmla="*/ 5631312 w 7953876"/>
              <a:gd name="connsiteY262" fmla="*/ 4461839 h 6403694"/>
              <a:gd name="connsiteX263" fmla="*/ 5095614 w 7953876"/>
              <a:gd name="connsiteY263" fmla="*/ 3923825 h 6403694"/>
              <a:gd name="connsiteX264" fmla="*/ 5154697 w 7953876"/>
              <a:gd name="connsiteY264" fmla="*/ 3902716 h 6403694"/>
              <a:gd name="connsiteX265" fmla="*/ 5149225 w 7953876"/>
              <a:gd name="connsiteY265" fmla="*/ 3894004 h 6403694"/>
              <a:gd name="connsiteX266" fmla="*/ 5122126 w 7953876"/>
              <a:gd name="connsiteY266" fmla="*/ 3893418 h 6403694"/>
              <a:gd name="connsiteX267" fmla="*/ 5096284 w 7953876"/>
              <a:gd name="connsiteY267" fmla="*/ 3905397 h 6403694"/>
              <a:gd name="connsiteX268" fmla="*/ 5095614 w 7953876"/>
              <a:gd name="connsiteY268" fmla="*/ 3923825 h 6403694"/>
              <a:gd name="connsiteX269" fmla="*/ 5010844 w 7953876"/>
              <a:gd name="connsiteY269" fmla="*/ 3921814 h 6403694"/>
              <a:gd name="connsiteX270" fmla="*/ 5229530 w 7953876"/>
              <a:gd name="connsiteY270" fmla="*/ 3831459 h 6403694"/>
              <a:gd name="connsiteX271" fmla="*/ 5260578 w 7953876"/>
              <a:gd name="connsiteY271" fmla="*/ 3824535 h 6403694"/>
              <a:gd name="connsiteX272" fmla="*/ 5294530 w 7953876"/>
              <a:gd name="connsiteY272" fmla="*/ 3839947 h 6403694"/>
              <a:gd name="connsiteX273" fmla="*/ 5411134 w 7953876"/>
              <a:gd name="connsiteY273" fmla="*/ 3928069 h 6403694"/>
              <a:gd name="connsiteX274" fmla="*/ 5146768 w 7953876"/>
              <a:gd name="connsiteY274" fmla="*/ 3950853 h 6403694"/>
              <a:gd name="connsiteX275" fmla="*/ 5010844 w 7953876"/>
              <a:gd name="connsiteY275" fmla="*/ 3921814 h 6403694"/>
              <a:gd name="connsiteX276" fmla="*/ 6285985 w 7953876"/>
              <a:gd name="connsiteY276" fmla="*/ 5226554 h 6403694"/>
              <a:gd name="connsiteX277" fmla="*/ 6627080 w 7953876"/>
              <a:gd name="connsiteY277" fmla="*/ 5469139 h 6403694"/>
              <a:gd name="connsiteX278" fmla="*/ 6633222 w 7953876"/>
              <a:gd name="connsiteY278" fmla="*/ 5460316 h 6403694"/>
              <a:gd name="connsiteX279" fmla="*/ 6442683 w 7953876"/>
              <a:gd name="connsiteY279" fmla="*/ 5292448 h 6403694"/>
              <a:gd name="connsiteX280" fmla="*/ 6289670 w 7953876"/>
              <a:gd name="connsiteY280" fmla="*/ 5210135 h 6403694"/>
              <a:gd name="connsiteX281" fmla="*/ 6285985 w 7953876"/>
              <a:gd name="connsiteY281" fmla="*/ 5226554 h 6403694"/>
              <a:gd name="connsiteX282" fmla="*/ 5545684 w 7953876"/>
              <a:gd name="connsiteY282" fmla="*/ 4498536 h 6403694"/>
              <a:gd name="connsiteX283" fmla="*/ 5574756 w 7953876"/>
              <a:gd name="connsiteY283" fmla="*/ 4504379 h 6403694"/>
              <a:gd name="connsiteX284" fmla="*/ 5602232 w 7953876"/>
              <a:gd name="connsiteY284" fmla="*/ 4443620 h 6403694"/>
              <a:gd name="connsiteX285" fmla="*/ 5585967 w 7953876"/>
              <a:gd name="connsiteY285" fmla="*/ 4431321 h 6403694"/>
              <a:gd name="connsiteX286" fmla="*/ 5566603 w 7953876"/>
              <a:gd name="connsiteY286" fmla="*/ 4442393 h 6403694"/>
              <a:gd name="connsiteX287" fmla="*/ 5552643 w 7953876"/>
              <a:gd name="connsiteY287" fmla="*/ 4474335 h 6403694"/>
              <a:gd name="connsiteX288" fmla="*/ 5544600 w 7953876"/>
              <a:gd name="connsiteY288" fmla="*/ 4488073 h 6403694"/>
              <a:gd name="connsiteX289" fmla="*/ 5545684 w 7953876"/>
              <a:gd name="connsiteY289" fmla="*/ 4498536 h 6403694"/>
              <a:gd name="connsiteX290" fmla="*/ 6089190 w 7953876"/>
              <a:gd name="connsiteY290" fmla="*/ 5072088 h 6403694"/>
              <a:gd name="connsiteX291" fmla="*/ 6262865 w 7953876"/>
              <a:gd name="connsiteY291" fmla="*/ 5053214 h 6403694"/>
              <a:gd name="connsiteX292" fmla="*/ 6263398 w 7953876"/>
              <a:gd name="connsiteY292" fmla="*/ 5022679 h 6403694"/>
              <a:gd name="connsiteX293" fmla="*/ 6250356 w 7953876"/>
              <a:gd name="connsiteY293" fmla="*/ 5022722 h 6403694"/>
              <a:gd name="connsiteX294" fmla="*/ 6168378 w 7953876"/>
              <a:gd name="connsiteY294" fmla="*/ 5056563 h 6403694"/>
              <a:gd name="connsiteX295" fmla="*/ 6090754 w 7953876"/>
              <a:gd name="connsiteY295" fmla="*/ 5060808 h 6403694"/>
              <a:gd name="connsiteX296" fmla="*/ 6089190 w 7953876"/>
              <a:gd name="connsiteY296" fmla="*/ 5072088 h 6403694"/>
              <a:gd name="connsiteX297" fmla="*/ 1403323 w 7953876"/>
              <a:gd name="connsiteY297" fmla="*/ 301226 h 6403694"/>
              <a:gd name="connsiteX298" fmla="*/ 1411253 w 7953876"/>
              <a:gd name="connsiteY298" fmla="*/ 302008 h 6403694"/>
              <a:gd name="connsiteX299" fmla="*/ 1430686 w 7953876"/>
              <a:gd name="connsiteY299" fmla="*/ 242477 h 6403694"/>
              <a:gd name="connsiteX300" fmla="*/ 1420411 w 7953876"/>
              <a:gd name="connsiteY300" fmla="*/ 237676 h 6403694"/>
              <a:gd name="connsiteX301" fmla="*/ 1403323 w 7953876"/>
              <a:gd name="connsiteY301" fmla="*/ 301226 h 6403694"/>
              <a:gd name="connsiteX302" fmla="*/ 4944055 w 7953876"/>
              <a:gd name="connsiteY302" fmla="*/ 3926170 h 6403694"/>
              <a:gd name="connsiteX303" fmla="*/ 5054513 w 7953876"/>
              <a:gd name="connsiteY303" fmla="*/ 3784103 h 6403694"/>
              <a:gd name="connsiteX304" fmla="*/ 5257339 w 7953876"/>
              <a:gd name="connsiteY304" fmla="*/ 3658566 h 6403694"/>
              <a:gd name="connsiteX305" fmla="*/ 5297101 w 7953876"/>
              <a:gd name="connsiteY305" fmla="*/ 3716866 h 6403694"/>
              <a:gd name="connsiteX306" fmla="*/ 5326138 w 7953876"/>
              <a:gd name="connsiteY306" fmla="*/ 3733509 h 6403694"/>
              <a:gd name="connsiteX307" fmla="*/ 5500595 w 7953876"/>
              <a:gd name="connsiteY307" fmla="*/ 3663369 h 6403694"/>
              <a:gd name="connsiteX308" fmla="*/ 5565821 w 7953876"/>
              <a:gd name="connsiteY308" fmla="*/ 3624055 h 6403694"/>
              <a:gd name="connsiteX309" fmla="*/ 5564369 w 7953876"/>
              <a:gd name="connsiteY309" fmla="*/ 3650971 h 6403694"/>
              <a:gd name="connsiteX310" fmla="*/ 5561465 w 7953876"/>
              <a:gd name="connsiteY310" fmla="*/ 3652646 h 6403694"/>
              <a:gd name="connsiteX311" fmla="*/ 5222157 w 7953876"/>
              <a:gd name="connsiteY311" fmla="*/ 3804765 h 6403694"/>
              <a:gd name="connsiteX312" fmla="*/ 5218361 w 7953876"/>
              <a:gd name="connsiteY312" fmla="*/ 3806105 h 6403694"/>
              <a:gd name="connsiteX313" fmla="*/ 5232097 w 7953876"/>
              <a:gd name="connsiteY313" fmla="*/ 3794490 h 6403694"/>
              <a:gd name="connsiteX314" fmla="*/ 5259238 w 7953876"/>
              <a:gd name="connsiteY314" fmla="*/ 3759643 h 6403694"/>
              <a:gd name="connsiteX315" fmla="*/ 5245946 w 7953876"/>
              <a:gd name="connsiteY315" fmla="*/ 3747916 h 6403694"/>
              <a:gd name="connsiteX316" fmla="*/ 5166536 w 7953876"/>
              <a:gd name="connsiteY316" fmla="*/ 3819172 h 6403694"/>
              <a:gd name="connsiteX317" fmla="*/ 5166536 w 7953876"/>
              <a:gd name="connsiteY317" fmla="*/ 3824535 h 6403694"/>
              <a:gd name="connsiteX318" fmla="*/ 5067246 w 7953876"/>
              <a:gd name="connsiteY318" fmla="*/ 3864072 h 6403694"/>
              <a:gd name="connsiteX319" fmla="*/ 5149783 w 7953876"/>
              <a:gd name="connsiteY319" fmla="*/ 3789240 h 6403694"/>
              <a:gd name="connsiteX320" fmla="*/ 5275656 w 7953876"/>
              <a:gd name="connsiteY320" fmla="*/ 3666719 h 6403694"/>
              <a:gd name="connsiteX321" fmla="*/ 5267838 w 7953876"/>
              <a:gd name="connsiteY321" fmla="*/ 3658790 h 6403694"/>
              <a:gd name="connsiteX322" fmla="*/ 5130349 w 7953876"/>
              <a:gd name="connsiteY322" fmla="*/ 3768467 h 6403694"/>
              <a:gd name="connsiteX323" fmla="*/ 5007605 w 7953876"/>
              <a:gd name="connsiteY323" fmla="*/ 3892775 h 6403694"/>
              <a:gd name="connsiteX324" fmla="*/ 4944055 w 7953876"/>
              <a:gd name="connsiteY324" fmla="*/ 3926170 h 6403694"/>
              <a:gd name="connsiteX325" fmla="*/ 4281074 w 7953876"/>
              <a:gd name="connsiteY325" fmla="*/ 3274695 h 6403694"/>
              <a:gd name="connsiteX326" fmla="*/ 4526341 w 7953876"/>
              <a:gd name="connsiteY326" fmla="*/ 3249118 h 6403694"/>
              <a:gd name="connsiteX327" fmla="*/ 4656011 w 7953876"/>
              <a:gd name="connsiteY327" fmla="*/ 3237055 h 6403694"/>
              <a:gd name="connsiteX328" fmla="*/ 4656345 w 7953876"/>
              <a:gd name="connsiteY328" fmla="*/ 3237055 h 6403694"/>
              <a:gd name="connsiteX329" fmla="*/ 4656681 w 7953876"/>
              <a:gd name="connsiteY329" fmla="*/ 3236943 h 6403694"/>
              <a:gd name="connsiteX330" fmla="*/ 4699234 w 7953876"/>
              <a:gd name="connsiteY330" fmla="*/ 3232700 h 6403694"/>
              <a:gd name="connsiteX331" fmla="*/ 4700574 w 7953876"/>
              <a:gd name="connsiteY331" fmla="*/ 3234152 h 6403694"/>
              <a:gd name="connsiteX332" fmla="*/ 4763566 w 7953876"/>
              <a:gd name="connsiteY332" fmla="*/ 3257047 h 6403694"/>
              <a:gd name="connsiteX333" fmla="*/ 4805561 w 7953876"/>
              <a:gd name="connsiteY333" fmla="*/ 3270339 h 6403694"/>
              <a:gd name="connsiteX334" fmla="*/ 4811480 w 7953876"/>
              <a:gd name="connsiteY334" fmla="*/ 3263302 h 6403694"/>
              <a:gd name="connsiteX335" fmla="*/ 4774959 w 7953876"/>
              <a:gd name="connsiteY335" fmla="*/ 3226668 h 6403694"/>
              <a:gd name="connsiteX336" fmla="*/ 4882067 w 7953876"/>
              <a:gd name="connsiteY336" fmla="*/ 3224881 h 6403694"/>
              <a:gd name="connsiteX337" fmla="*/ 5247845 w 7953876"/>
              <a:gd name="connsiteY337" fmla="*/ 3250235 h 6403694"/>
              <a:gd name="connsiteX338" fmla="*/ 5455584 w 7953876"/>
              <a:gd name="connsiteY338" fmla="*/ 3320933 h 6403694"/>
              <a:gd name="connsiteX339" fmla="*/ 5262365 w 7953876"/>
              <a:gd name="connsiteY339" fmla="*/ 3271901 h 6403694"/>
              <a:gd name="connsiteX340" fmla="*/ 5237682 w 7953876"/>
              <a:gd name="connsiteY340" fmla="*/ 3304516 h 6403694"/>
              <a:gd name="connsiteX341" fmla="*/ 5293638 w 7953876"/>
              <a:gd name="connsiteY341" fmla="*/ 3386494 h 6403694"/>
              <a:gd name="connsiteX342" fmla="*/ 5166983 w 7953876"/>
              <a:gd name="connsiteY342" fmla="*/ 3359131 h 6403694"/>
              <a:gd name="connsiteX343" fmla="*/ 5137722 w 7953876"/>
              <a:gd name="connsiteY343" fmla="*/ 3386271 h 6403694"/>
              <a:gd name="connsiteX344" fmla="*/ 5054848 w 7953876"/>
              <a:gd name="connsiteY344" fmla="*/ 3423686 h 6403694"/>
              <a:gd name="connsiteX345" fmla="*/ 5088132 w 7953876"/>
              <a:gd name="connsiteY345" fmla="*/ 3415197 h 6403694"/>
              <a:gd name="connsiteX346" fmla="*/ 5079419 w 7953876"/>
              <a:gd name="connsiteY346" fmla="*/ 3376442 h 6403694"/>
              <a:gd name="connsiteX347" fmla="*/ 4998781 w 7953876"/>
              <a:gd name="connsiteY347" fmla="*/ 3400120 h 6403694"/>
              <a:gd name="connsiteX348" fmla="*/ 4984486 w 7953876"/>
              <a:gd name="connsiteY348" fmla="*/ 3391631 h 6403694"/>
              <a:gd name="connsiteX349" fmla="*/ 4981358 w 7953876"/>
              <a:gd name="connsiteY349" fmla="*/ 3389175 h 6403694"/>
              <a:gd name="connsiteX350" fmla="*/ 5012854 w 7953876"/>
              <a:gd name="connsiteY350" fmla="*/ 3377335 h 6403694"/>
              <a:gd name="connsiteX351" fmla="*/ 4998111 w 7953876"/>
              <a:gd name="connsiteY351" fmla="*/ 3342936 h 6403694"/>
              <a:gd name="connsiteX352" fmla="*/ 4947852 w 7953876"/>
              <a:gd name="connsiteY352" fmla="*/ 3355445 h 6403694"/>
              <a:gd name="connsiteX353" fmla="*/ 4940927 w 7953876"/>
              <a:gd name="connsiteY353" fmla="*/ 3356673 h 6403694"/>
              <a:gd name="connsiteX354" fmla="*/ 4828792 w 7953876"/>
              <a:gd name="connsiteY354" fmla="*/ 3279609 h 6403694"/>
              <a:gd name="connsiteX355" fmla="*/ 4811593 w 7953876"/>
              <a:gd name="connsiteY355" fmla="*/ 3302281 h 6403694"/>
              <a:gd name="connsiteX356" fmla="*/ 4863415 w 7953876"/>
              <a:gd name="connsiteY356" fmla="*/ 3351647 h 6403694"/>
              <a:gd name="connsiteX357" fmla="*/ 4871457 w 7953876"/>
              <a:gd name="connsiteY357" fmla="*/ 3469925 h 6403694"/>
              <a:gd name="connsiteX358" fmla="*/ 4712301 w 7953876"/>
              <a:gd name="connsiteY358" fmla="*/ 3436641 h 6403694"/>
              <a:gd name="connsiteX359" fmla="*/ 4762226 w 7953876"/>
              <a:gd name="connsiteY359" fmla="*/ 3420112 h 6403694"/>
              <a:gd name="connsiteX360" fmla="*/ 4758652 w 7953876"/>
              <a:gd name="connsiteY360" fmla="*/ 3404699 h 6403694"/>
              <a:gd name="connsiteX361" fmla="*/ 4715764 w 7953876"/>
              <a:gd name="connsiteY361" fmla="*/ 3407938 h 6403694"/>
              <a:gd name="connsiteX362" fmla="*/ 4682592 w 7953876"/>
              <a:gd name="connsiteY362" fmla="*/ 3415644 h 6403694"/>
              <a:gd name="connsiteX363" fmla="*/ 4669078 w 7953876"/>
              <a:gd name="connsiteY363" fmla="*/ 3419553 h 6403694"/>
              <a:gd name="connsiteX364" fmla="*/ 4638475 w 7953876"/>
              <a:gd name="connsiteY364" fmla="*/ 3405593 h 6403694"/>
              <a:gd name="connsiteX365" fmla="*/ 4665505 w 7953876"/>
              <a:gd name="connsiteY365" fmla="*/ 3389844 h 6403694"/>
              <a:gd name="connsiteX366" fmla="*/ 4659585 w 7953876"/>
              <a:gd name="connsiteY366" fmla="*/ 3373650 h 6403694"/>
              <a:gd name="connsiteX367" fmla="*/ 4601842 w 7953876"/>
              <a:gd name="connsiteY367" fmla="*/ 3375994 h 6403694"/>
              <a:gd name="connsiteX368" fmla="*/ 4579281 w 7953876"/>
              <a:gd name="connsiteY368" fmla="*/ 3377783 h 6403694"/>
              <a:gd name="connsiteX369" fmla="*/ 4538739 w 7953876"/>
              <a:gd name="connsiteY369" fmla="*/ 3358125 h 6403694"/>
              <a:gd name="connsiteX370" fmla="*/ 4606645 w 7953876"/>
              <a:gd name="connsiteY370" fmla="*/ 3332995 h 6403694"/>
              <a:gd name="connsiteX371" fmla="*/ 4601842 w 7953876"/>
              <a:gd name="connsiteY371" fmla="*/ 3315572 h 6403694"/>
              <a:gd name="connsiteX372" fmla="*/ 4509811 w 7953876"/>
              <a:gd name="connsiteY372" fmla="*/ 3321715 h 6403694"/>
              <a:gd name="connsiteX373" fmla="*/ 4466923 w 7953876"/>
              <a:gd name="connsiteY373" fmla="*/ 3326629 h 6403694"/>
              <a:gd name="connsiteX374" fmla="*/ 4363612 w 7953876"/>
              <a:gd name="connsiteY374" fmla="*/ 3295803 h 6403694"/>
              <a:gd name="connsiteX375" fmla="*/ 4281074 w 7953876"/>
              <a:gd name="connsiteY375" fmla="*/ 3274695 h 6403694"/>
              <a:gd name="connsiteX376" fmla="*/ 5092821 w 7953876"/>
              <a:gd name="connsiteY376" fmla="*/ 4109003 h 6403694"/>
              <a:gd name="connsiteX377" fmla="*/ 5125322 w 7953876"/>
              <a:gd name="connsiteY377" fmla="*/ 4068908 h 6403694"/>
              <a:gd name="connsiteX378" fmla="*/ 5112033 w 7953876"/>
              <a:gd name="connsiteY378" fmla="*/ 4067902 h 6403694"/>
              <a:gd name="connsiteX379" fmla="*/ 5091370 w 7953876"/>
              <a:gd name="connsiteY379" fmla="*/ 4085436 h 6403694"/>
              <a:gd name="connsiteX380" fmla="*/ 5092821 w 7953876"/>
              <a:gd name="connsiteY380" fmla="*/ 4109003 h 6403694"/>
              <a:gd name="connsiteX381" fmla="*/ 1419517 w 7953876"/>
              <a:gd name="connsiteY381" fmla="*/ 406995 h 6403694"/>
              <a:gd name="connsiteX382" fmla="*/ 1433255 w 7953876"/>
              <a:gd name="connsiteY382" fmla="*/ 409340 h 6403694"/>
              <a:gd name="connsiteX383" fmla="*/ 1447775 w 7953876"/>
              <a:gd name="connsiteY383" fmla="*/ 328366 h 6403694"/>
              <a:gd name="connsiteX384" fmla="*/ 1440055 w 7953876"/>
              <a:gd name="connsiteY384" fmla="*/ 319333 h 6403694"/>
              <a:gd name="connsiteX385" fmla="*/ 1429904 w 7953876"/>
              <a:gd name="connsiteY385" fmla="*/ 325462 h 6403694"/>
              <a:gd name="connsiteX386" fmla="*/ 1419517 w 7953876"/>
              <a:gd name="connsiteY386" fmla="*/ 406995 h 6403694"/>
              <a:gd name="connsiteX387" fmla="*/ 5467870 w 7953876"/>
              <a:gd name="connsiteY387" fmla="*/ 4544699 h 6403694"/>
              <a:gd name="connsiteX388" fmla="*/ 5516789 w 7953876"/>
              <a:gd name="connsiteY388" fmla="*/ 4478132 h 6403694"/>
              <a:gd name="connsiteX389" fmla="*/ 5508943 w 7953876"/>
              <a:gd name="connsiteY389" fmla="*/ 4473720 h 6403694"/>
              <a:gd name="connsiteX390" fmla="*/ 5500594 w 7953876"/>
              <a:gd name="connsiteY390" fmla="*/ 4477015 h 6403694"/>
              <a:gd name="connsiteX391" fmla="*/ 5465636 w 7953876"/>
              <a:gd name="connsiteY391" fmla="*/ 4527945 h 6403694"/>
              <a:gd name="connsiteX392" fmla="*/ 5467870 w 7953876"/>
              <a:gd name="connsiteY392" fmla="*/ 4544699 h 6403694"/>
              <a:gd name="connsiteX393" fmla="*/ 5004114 w 7953876"/>
              <a:gd name="connsiteY393" fmla="*/ 4104759 h 6403694"/>
              <a:gd name="connsiteX394" fmla="*/ 5014640 w 7953876"/>
              <a:gd name="connsiteY394" fmla="*/ 4112130 h 6403694"/>
              <a:gd name="connsiteX395" fmla="*/ 5048146 w 7953876"/>
              <a:gd name="connsiteY395" fmla="*/ 4091244 h 6403694"/>
              <a:gd name="connsiteX396" fmla="*/ 5039435 w 7953876"/>
              <a:gd name="connsiteY396" fmla="*/ 4080634 h 6403694"/>
              <a:gd name="connsiteX397" fmla="*/ 5009837 w 7953876"/>
              <a:gd name="connsiteY397" fmla="*/ 4093031 h 6403694"/>
              <a:gd name="connsiteX398" fmla="*/ 5004114 w 7953876"/>
              <a:gd name="connsiteY398" fmla="*/ 4104759 h 6403694"/>
              <a:gd name="connsiteX399" fmla="*/ 1449114 w 7953876"/>
              <a:gd name="connsiteY399" fmla="*/ 506061 h 6403694"/>
              <a:gd name="connsiteX400" fmla="*/ 1484966 w 7953876"/>
              <a:gd name="connsiteY400" fmla="*/ 421178 h 6403694"/>
              <a:gd name="connsiteX401" fmla="*/ 1490662 w 7953876"/>
              <a:gd name="connsiteY401" fmla="*/ 282574 h 6403694"/>
              <a:gd name="connsiteX402" fmla="*/ 1495241 w 7953876"/>
              <a:gd name="connsiteY402" fmla="*/ 279224 h 6403694"/>
              <a:gd name="connsiteX403" fmla="*/ 1561584 w 7953876"/>
              <a:gd name="connsiteY403" fmla="*/ 187080 h 6403694"/>
              <a:gd name="connsiteX404" fmla="*/ 1572753 w 7953876"/>
              <a:gd name="connsiteY404" fmla="*/ 276654 h 6403694"/>
              <a:gd name="connsiteX405" fmla="*/ 1584033 w 7953876"/>
              <a:gd name="connsiteY405" fmla="*/ 272522 h 6403694"/>
              <a:gd name="connsiteX406" fmla="*/ 1605142 w 7953876"/>
              <a:gd name="connsiteY406" fmla="*/ 171110 h 6403694"/>
              <a:gd name="connsiteX407" fmla="*/ 1621225 w 7953876"/>
              <a:gd name="connsiteY407" fmla="*/ 141847 h 6403694"/>
              <a:gd name="connsiteX408" fmla="*/ 1618211 w 7953876"/>
              <a:gd name="connsiteY408" fmla="*/ 198473 h 6403694"/>
              <a:gd name="connsiteX409" fmla="*/ 1628933 w 7953876"/>
              <a:gd name="connsiteY409" fmla="*/ 199478 h 6403694"/>
              <a:gd name="connsiteX410" fmla="*/ 1652387 w 7953876"/>
              <a:gd name="connsiteY410" fmla="*/ 129226 h 6403694"/>
              <a:gd name="connsiteX411" fmla="*/ 1673161 w 7953876"/>
              <a:gd name="connsiteY411" fmla="*/ 84998 h 6403694"/>
              <a:gd name="connsiteX412" fmla="*/ 1683437 w 7953876"/>
              <a:gd name="connsiteY412" fmla="*/ 188644 h 6403694"/>
              <a:gd name="connsiteX413" fmla="*/ 1722638 w 7953876"/>
              <a:gd name="connsiteY413" fmla="*/ 207073 h 6403694"/>
              <a:gd name="connsiteX414" fmla="*/ 1817238 w 7953876"/>
              <a:gd name="connsiteY414" fmla="*/ 126881 h 6403694"/>
              <a:gd name="connsiteX415" fmla="*/ 1976953 w 7953876"/>
              <a:gd name="connsiteY415" fmla="*/ 107894 h 6403694"/>
              <a:gd name="connsiteX416" fmla="*/ 2020734 w 7953876"/>
              <a:gd name="connsiteY416" fmla="*/ 109905 h 6403694"/>
              <a:gd name="connsiteX417" fmla="*/ 1841809 w 7953876"/>
              <a:gd name="connsiteY417" fmla="*/ 224831 h 6403694"/>
              <a:gd name="connsiteX418" fmla="*/ 1723085 w 7953876"/>
              <a:gd name="connsiteY418" fmla="*/ 318202 h 6403694"/>
              <a:gd name="connsiteX419" fmla="*/ 1636750 w 7953876"/>
              <a:gd name="connsiteY419" fmla="*/ 385662 h 6403694"/>
              <a:gd name="connsiteX420" fmla="*/ 1687904 w 7953876"/>
              <a:gd name="connsiteY420" fmla="*/ 259343 h 6403694"/>
              <a:gd name="connsiteX421" fmla="*/ 1671597 w 7953876"/>
              <a:gd name="connsiteY421" fmla="*/ 252865 h 6403694"/>
              <a:gd name="connsiteX422" fmla="*/ 1615306 w 7953876"/>
              <a:gd name="connsiteY422" fmla="*/ 362431 h 6403694"/>
              <a:gd name="connsiteX423" fmla="*/ 1572195 w 7953876"/>
              <a:gd name="connsiteY423" fmla="*/ 425199 h 6403694"/>
              <a:gd name="connsiteX424" fmla="*/ 1538242 w 7953876"/>
              <a:gd name="connsiteY424" fmla="*/ 452786 h 6403694"/>
              <a:gd name="connsiteX425" fmla="*/ 1449114 w 7953876"/>
              <a:gd name="connsiteY425" fmla="*/ 506061 h 6403694"/>
              <a:gd name="connsiteX426" fmla="*/ 4931098 w 7953876"/>
              <a:gd name="connsiteY426" fmla="*/ 4089123 h 6403694"/>
              <a:gd name="connsiteX427" fmla="*/ 4979125 w 7953876"/>
              <a:gd name="connsiteY427" fmla="*/ 4064999 h 6403694"/>
              <a:gd name="connsiteX428" fmla="*/ 4970972 w 7953876"/>
              <a:gd name="connsiteY428" fmla="*/ 4053272 h 6403694"/>
              <a:gd name="connsiteX429" fmla="*/ 4933333 w 7953876"/>
              <a:gd name="connsiteY429" fmla="*/ 4069689 h 6403694"/>
              <a:gd name="connsiteX430" fmla="*/ 4931098 w 7953876"/>
              <a:gd name="connsiteY430" fmla="*/ 4089123 h 6403694"/>
              <a:gd name="connsiteX431" fmla="*/ 5383016 w 7953876"/>
              <a:gd name="connsiteY431" fmla="*/ 4558407 h 6403694"/>
              <a:gd name="connsiteX432" fmla="*/ 5406666 w 7953876"/>
              <a:gd name="connsiteY432" fmla="*/ 4557318 h 6403694"/>
              <a:gd name="connsiteX433" fmla="*/ 5433135 w 7953876"/>
              <a:gd name="connsiteY433" fmla="*/ 4495554 h 6403694"/>
              <a:gd name="connsiteX434" fmla="*/ 5425024 w 7953876"/>
              <a:gd name="connsiteY434" fmla="*/ 4486299 h 6403694"/>
              <a:gd name="connsiteX435" fmla="*/ 5412808 w 7953876"/>
              <a:gd name="connsiteY435" fmla="*/ 4486843 h 6403694"/>
              <a:gd name="connsiteX436" fmla="*/ 5375616 w 7953876"/>
              <a:gd name="connsiteY436" fmla="*/ 4536879 h 6403694"/>
              <a:gd name="connsiteX437" fmla="*/ 5383016 w 7953876"/>
              <a:gd name="connsiteY437" fmla="*/ 4558407 h 6403694"/>
              <a:gd name="connsiteX438" fmla="*/ 4873131 w 7953876"/>
              <a:gd name="connsiteY438" fmla="*/ 4067455 h 6403694"/>
              <a:gd name="connsiteX439" fmla="*/ 4911552 w 7953876"/>
              <a:gd name="connsiteY439" fmla="*/ 4051483 h 6403694"/>
              <a:gd name="connsiteX440" fmla="*/ 4902728 w 7953876"/>
              <a:gd name="connsiteY440" fmla="*/ 4040873 h 6403694"/>
              <a:gd name="connsiteX441" fmla="*/ 4871457 w 7953876"/>
              <a:gd name="connsiteY441" fmla="*/ 4053382 h 6403694"/>
              <a:gd name="connsiteX442" fmla="*/ 4873131 w 7953876"/>
              <a:gd name="connsiteY442" fmla="*/ 4067455 h 6403694"/>
              <a:gd name="connsiteX443" fmla="*/ 5951320 w 7953876"/>
              <a:gd name="connsiteY443" fmla="*/ 5187904 h 6403694"/>
              <a:gd name="connsiteX444" fmla="*/ 6056913 w 7953876"/>
              <a:gd name="connsiteY444" fmla="*/ 5277037 h 6403694"/>
              <a:gd name="connsiteX445" fmla="*/ 6179881 w 7953876"/>
              <a:gd name="connsiteY445" fmla="*/ 5347399 h 6403694"/>
              <a:gd name="connsiteX446" fmla="*/ 6188145 w 7953876"/>
              <a:gd name="connsiteY446" fmla="*/ 5332434 h 6403694"/>
              <a:gd name="connsiteX447" fmla="*/ 6044961 w 7953876"/>
              <a:gd name="connsiteY447" fmla="*/ 5225325 h 6403694"/>
              <a:gd name="connsiteX448" fmla="*/ 5929588 w 7953876"/>
              <a:gd name="connsiteY448" fmla="*/ 5144574 h 6403694"/>
              <a:gd name="connsiteX449" fmla="*/ 5922887 w 7953876"/>
              <a:gd name="connsiteY449" fmla="*/ 5152281 h 6403694"/>
              <a:gd name="connsiteX450" fmla="*/ 5951320 w 7953876"/>
              <a:gd name="connsiteY450" fmla="*/ 5187904 h 6403694"/>
              <a:gd name="connsiteX451" fmla="*/ 1327263 w 7953876"/>
              <a:gd name="connsiteY451" fmla="*/ 503827 h 6403694"/>
              <a:gd name="connsiteX452" fmla="*/ 1341894 w 7953876"/>
              <a:gd name="connsiteY452" fmla="*/ 500142 h 6403694"/>
              <a:gd name="connsiteX453" fmla="*/ 1341446 w 7953876"/>
              <a:gd name="connsiteY453" fmla="*/ 442064 h 6403694"/>
              <a:gd name="connsiteX454" fmla="*/ 1341223 w 7953876"/>
              <a:gd name="connsiteY454" fmla="*/ 381864 h 6403694"/>
              <a:gd name="connsiteX455" fmla="*/ 1331688 w 7953876"/>
              <a:gd name="connsiteY455" fmla="*/ 372328 h 6403694"/>
              <a:gd name="connsiteX456" fmla="*/ 1319221 w 7953876"/>
              <a:gd name="connsiteY456" fmla="*/ 378961 h 6403694"/>
              <a:gd name="connsiteX457" fmla="*/ 1327263 w 7953876"/>
              <a:gd name="connsiteY457" fmla="*/ 503827 h 6403694"/>
              <a:gd name="connsiteX458" fmla="*/ 4712036 w 7953876"/>
              <a:gd name="connsiteY458" fmla="*/ 3953045 h 6403694"/>
              <a:gd name="connsiteX459" fmla="*/ 4722130 w 7953876"/>
              <a:gd name="connsiteY459" fmla="*/ 3962133 h 6403694"/>
              <a:gd name="connsiteX460" fmla="*/ 4743796 w 7953876"/>
              <a:gd name="connsiteY460" fmla="*/ 3960904 h 6403694"/>
              <a:gd name="connsiteX461" fmla="*/ 4746812 w 7953876"/>
              <a:gd name="connsiteY461" fmla="*/ 3928235 h 6403694"/>
              <a:gd name="connsiteX462" fmla="*/ 4731400 w 7953876"/>
              <a:gd name="connsiteY462" fmla="*/ 3928627 h 6403694"/>
              <a:gd name="connsiteX463" fmla="*/ 4714759 w 7953876"/>
              <a:gd name="connsiteY463" fmla="*/ 3939684 h 6403694"/>
              <a:gd name="connsiteX464" fmla="*/ 4712036 w 7953876"/>
              <a:gd name="connsiteY464" fmla="*/ 3953045 h 6403694"/>
              <a:gd name="connsiteX465" fmla="*/ 3933207 w 7953876"/>
              <a:gd name="connsiteY465" fmla="*/ 3178447 h 6403694"/>
              <a:gd name="connsiteX466" fmla="*/ 3938303 w 7953876"/>
              <a:gd name="connsiteY466" fmla="*/ 3182104 h 6403694"/>
              <a:gd name="connsiteX467" fmla="*/ 4036030 w 7953876"/>
              <a:gd name="connsiteY467" fmla="*/ 3134860 h 6403694"/>
              <a:gd name="connsiteX468" fmla="*/ 4150399 w 7953876"/>
              <a:gd name="connsiteY468" fmla="*/ 3051764 h 6403694"/>
              <a:gd name="connsiteX469" fmla="*/ 4142357 w 7953876"/>
              <a:gd name="connsiteY469" fmla="*/ 3040261 h 6403694"/>
              <a:gd name="connsiteX470" fmla="*/ 4041503 w 7953876"/>
              <a:gd name="connsiteY470" fmla="*/ 3099679 h 6403694"/>
              <a:gd name="connsiteX471" fmla="*/ 3936740 w 7953876"/>
              <a:gd name="connsiteY471" fmla="*/ 3173282 h 6403694"/>
              <a:gd name="connsiteX472" fmla="*/ 3933207 w 7953876"/>
              <a:gd name="connsiteY472" fmla="*/ 3178447 h 6403694"/>
              <a:gd name="connsiteX473" fmla="*/ 5165084 w 7953876"/>
              <a:gd name="connsiteY473" fmla="*/ 4440380 h 6403694"/>
              <a:gd name="connsiteX474" fmla="*/ 5216348 w 7953876"/>
              <a:gd name="connsiteY474" fmla="*/ 4388223 h 6403694"/>
              <a:gd name="connsiteX475" fmla="*/ 5206186 w 7953876"/>
              <a:gd name="connsiteY475" fmla="*/ 4385207 h 6403694"/>
              <a:gd name="connsiteX476" fmla="*/ 5163633 w 7953876"/>
              <a:gd name="connsiteY476" fmla="*/ 4429211 h 6403694"/>
              <a:gd name="connsiteX477" fmla="*/ 5165084 w 7953876"/>
              <a:gd name="connsiteY477" fmla="*/ 4440380 h 6403694"/>
              <a:gd name="connsiteX478" fmla="*/ 5817789 w 7953876"/>
              <a:gd name="connsiteY478" fmla="*/ 5127710 h 6403694"/>
              <a:gd name="connsiteX479" fmla="*/ 5979178 w 7953876"/>
              <a:gd name="connsiteY479" fmla="*/ 5260506 h 6403694"/>
              <a:gd name="connsiteX480" fmla="*/ 6121580 w 7953876"/>
              <a:gd name="connsiteY480" fmla="*/ 5373312 h 6403694"/>
              <a:gd name="connsiteX481" fmla="*/ 6129957 w 7953876"/>
              <a:gd name="connsiteY481" fmla="*/ 5360802 h 6403694"/>
              <a:gd name="connsiteX482" fmla="*/ 5976944 w 7953876"/>
              <a:gd name="connsiteY482" fmla="*/ 5225995 h 6403694"/>
              <a:gd name="connsiteX483" fmla="*/ 5820581 w 7953876"/>
              <a:gd name="connsiteY483" fmla="*/ 5123465 h 6403694"/>
              <a:gd name="connsiteX484" fmla="*/ 5817789 w 7953876"/>
              <a:gd name="connsiteY484" fmla="*/ 5127710 h 6403694"/>
              <a:gd name="connsiteX485" fmla="*/ 4774368 w 7953876"/>
              <a:gd name="connsiteY485" fmla="*/ 4084401 h 6403694"/>
              <a:gd name="connsiteX486" fmla="*/ 4786238 w 7953876"/>
              <a:gd name="connsiteY486" fmla="*/ 4087783 h 6403694"/>
              <a:gd name="connsiteX487" fmla="*/ 4824436 w 7953876"/>
              <a:gd name="connsiteY487" fmla="*/ 4078289 h 6403694"/>
              <a:gd name="connsiteX488" fmla="*/ 4827116 w 7953876"/>
              <a:gd name="connsiteY488" fmla="*/ 4062094 h 6403694"/>
              <a:gd name="connsiteX489" fmla="*/ 4805072 w 7953876"/>
              <a:gd name="connsiteY489" fmla="*/ 4049432 h 6403694"/>
              <a:gd name="connsiteX490" fmla="*/ 4779425 w 7953876"/>
              <a:gd name="connsiteY490" fmla="*/ 4055282 h 6403694"/>
              <a:gd name="connsiteX491" fmla="*/ 4774368 w 7953876"/>
              <a:gd name="connsiteY491" fmla="*/ 4084401 h 6403694"/>
              <a:gd name="connsiteX492" fmla="*/ 4662498 w 7953876"/>
              <a:gd name="connsiteY492" fmla="*/ 4026739 h 6403694"/>
              <a:gd name="connsiteX493" fmla="*/ 4672317 w 7953876"/>
              <a:gd name="connsiteY493" fmla="*/ 4029594 h 6403694"/>
              <a:gd name="connsiteX494" fmla="*/ 4711072 w 7953876"/>
              <a:gd name="connsiteY494" fmla="*/ 4017531 h 6403694"/>
              <a:gd name="connsiteX495" fmla="*/ 4718444 w 7953876"/>
              <a:gd name="connsiteY495" fmla="*/ 4007256 h 6403694"/>
              <a:gd name="connsiteX496" fmla="*/ 4718444 w 7953876"/>
              <a:gd name="connsiteY496" fmla="*/ 4006809 h 6403694"/>
              <a:gd name="connsiteX497" fmla="*/ 4719002 w 7953876"/>
              <a:gd name="connsiteY497" fmla="*/ 3998097 h 6403694"/>
              <a:gd name="connsiteX498" fmla="*/ 4718109 w 7953876"/>
              <a:gd name="connsiteY498" fmla="*/ 4000442 h 6403694"/>
              <a:gd name="connsiteX499" fmla="*/ 4697782 w 7953876"/>
              <a:gd name="connsiteY499" fmla="*/ 3986035 h 6403694"/>
              <a:gd name="connsiteX500" fmla="*/ 4663047 w 7953876"/>
              <a:gd name="connsiteY500" fmla="*/ 4001671 h 6403694"/>
              <a:gd name="connsiteX501" fmla="*/ 4662498 w 7953876"/>
              <a:gd name="connsiteY501" fmla="*/ 4026739 h 6403694"/>
              <a:gd name="connsiteX502" fmla="*/ 5203017 w 7953876"/>
              <a:gd name="connsiteY502" fmla="*/ 4591914 h 6403694"/>
              <a:gd name="connsiteX503" fmla="*/ 5214005 w 7953876"/>
              <a:gd name="connsiteY503" fmla="*/ 4600318 h 6403694"/>
              <a:gd name="connsiteX504" fmla="*/ 5275767 w 7953876"/>
              <a:gd name="connsiteY504" fmla="*/ 4605455 h 6403694"/>
              <a:gd name="connsiteX505" fmla="*/ 5292855 w 7953876"/>
              <a:gd name="connsiteY505" fmla="*/ 4598977 h 6403694"/>
              <a:gd name="connsiteX506" fmla="*/ 5296430 w 7953876"/>
              <a:gd name="connsiteY506" fmla="*/ 4582448 h 6403694"/>
              <a:gd name="connsiteX507" fmla="*/ 5252815 w 7953876"/>
              <a:gd name="connsiteY507" fmla="*/ 4563837 h 6403694"/>
              <a:gd name="connsiteX508" fmla="*/ 5206521 w 7953876"/>
              <a:gd name="connsiteY508" fmla="*/ 4577980 h 6403694"/>
              <a:gd name="connsiteX509" fmla="*/ 5203017 w 7953876"/>
              <a:gd name="connsiteY509" fmla="*/ 4591914 h 6403694"/>
              <a:gd name="connsiteX510" fmla="*/ 5723525 w 7953876"/>
              <a:gd name="connsiteY510" fmla="*/ 5138654 h 6403694"/>
              <a:gd name="connsiteX511" fmla="*/ 6235836 w 7953876"/>
              <a:gd name="connsiteY511" fmla="*/ 5597021 h 6403694"/>
              <a:gd name="connsiteX512" fmla="*/ 6246335 w 7953876"/>
              <a:gd name="connsiteY512" fmla="*/ 5587974 h 6403694"/>
              <a:gd name="connsiteX513" fmla="*/ 5964547 w 7953876"/>
              <a:gd name="connsiteY513" fmla="*/ 5284519 h 6403694"/>
              <a:gd name="connsiteX514" fmla="*/ 5726986 w 7953876"/>
              <a:gd name="connsiteY514" fmla="*/ 5127373 h 6403694"/>
              <a:gd name="connsiteX515" fmla="*/ 5723525 w 7953876"/>
              <a:gd name="connsiteY515" fmla="*/ 5138654 h 6403694"/>
              <a:gd name="connsiteX516" fmla="*/ 1136835 w 7953876"/>
              <a:gd name="connsiteY516" fmla="*/ 479256 h 6403694"/>
              <a:gd name="connsiteX517" fmla="*/ 1150013 w 7953876"/>
              <a:gd name="connsiteY517" fmla="*/ 478251 h 6403694"/>
              <a:gd name="connsiteX518" fmla="*/ 1154594 w 7953876"/>
              <a:gd name="connsiteY518" fmla="*/ 377396 h 6403694"/>
              <a:gd name="connsiteX519" fmla="*/ 1148115 w 7953876"/>
              <a:gd name="connsiteY519" fmla="*/ 376280 h 6403694"/>
              <a:gd name="connsiteX520" fmla="*/ 1136835 w 7953876"/>
              <a:gd name="connsiteY520" fmla="*/ 479256 h 6403694"/>
              <a:gd name="connsiteX521" fmla="*/ 1259692 w 7953876"/>
              <a:gd name="connsiteY521" fmla="*/ 617191 h 6403694"/>
              <a:gd name="connsiteX522" fmla="*/ 1259803 w 7953876"/>
              <a:gd name="connsiteY522" fmla="*/ 564363 h 6403694"/>
              <a:gd name="connsiteX523" fmla="*/ 1260809 w 7953876"/>
              <a:gd name="connsiteY523" fmla="*/ 563580 h 6403694"/>
              <a:gd name="connsiteX524" fmla="*/ 1287614 w 7953876"/>
              <a:gd name="connsiteY524" fmla="*/ 482718 h 6403694"/>
              <a:gd name="connsiteX525" fmla="*/ 1256006 w 7953876"/>
              <a:gd name="connsiteY525" fmla="*/ 481378 h 6403694"/>
              <a:gd name="connsiteX526" fmla="*/ 1255895 w 7953876"/>
              <a:gd name="connsiteY526" fmla="*/ 481936 h 6403694"/>
              <a:gd name="connsiteX527" fmla="*/ 1232217 w 7953876"/>
              <a:gd name="connsiteY527" fmla="*/ 406101 h 6403694"/>
              <a:gd name="connsiteX528" fmla="*/ 1282923 w 7953876"/>
              <a:gd name="connsiteY528" fmla="*/ 249849 h 6403694"/>
              <a:gd name="connsiteX529" fmla="*/ 1261256 w 7953876"/>
              <a:gd name="connsiteY529" fmla="*/ 413025 h 6403694"/>
              <a:gd name="connsiteX530" fmla="*/ 1275886 w 7953876"/>
              <a:gd name="connsiteY530" fmla="*/ 412467 h 6403694"/>
              <a:gd name="connsiteX531" fmla="*/ 1324917 w 7953876"/>
              <a:gd name="connsiteY531" fmla="*/ 239910 h 6403694"/>
              <a:gd name="connsiteX532" fmla="*/ 1358312 w 7953876"/>
              <a:gd name="connsiteY532" fmla="*/ 183953 h 6403694"/>
              <a:gd name="connsiteX533" fmla="*/ 1354514 w 7953876"/>
              <a:gd name="connsiteY533" fmla="*/ 193559 h 6403694"/>
              <a:gd name="connsiteX534" fmla="*/ 1333852 w 7953876"/>
              <a:gd name="connsiteY534" fmla="*/ 322558 h 6403694"/>
              <a:gd name="connsiteX535" fmla="*/ 1345580 w 7953876"/>
              <a:gd name="connsiteY535" fmla="*/ 322335 h 6403694"/>
              <a:gd name="connsiteX536" fmla="*/ 1380650 w 7953876"/>
              <a:gd name="connsiteY536" fmla="*/ 212098 h 6403694"/>
              <a:gd name="connsiteX537" fmla="*/ 1415608 w 7953876"/>
              <a:gd name="connsiteY537" fmla="*/ 150670 h 6403694"/>
              <a:gd name="connsiteX538" fmla="*/ 1455593 w 7953876"/>
              <a:gd name="connsiteY538" fmla="*/ 272634 h 6403694"/>
              <a:gd name="connsiteX539" fmla="*/ 1463969 w 7953876"/>
              <a:gd name="connsiteY539" fmla="*/ 283132 h 6403694"/>
              <a:gd name="connsiteX540" fmla="*/ 1452019 w 7953876"/>
              <a:gd name="connsiteY540" fmla="*/ 414924 h 6403694"/>
              <a:gd name="connsiteX541" fmla="*/ 1390590 w 7953876"/>
              <a:gd name="connsiteY541" fmla="*/ 537893 h 6403694"/>
              <a:gd name="connsiteX542" fmla="*/ 1390590 w 7953876"/>
              <a:gd name="connsiteY542" fmla="*/ 538004 h 6403694"/>
              <a:gd name="connsiteX543" fmla="*/ 1388580 w 7953876"/>
              <a:gd name="connsiteY543" fmla="*/ 539121 h 6403694"/>
              <a:gd name="connsiteX544" fmla="*/ 1259692 w 7953876"/>
              <a:gd name="connsiteY544" fmla="*/ 617191 h 6403694"/>
              <a:gd name="connsiteX545" fmla="*/ 3571297 w 7953876"/>
              <a:gd name="connsiteY545" fmla="*/ 2973137 h 6403694"/>
              <a:gd name="connsiteX546" fmla="*/ 3580791 w 7953876"/>
              <a:gd name="connsiteY546" fmla="*/ 2932706 h 6403694"/>
              <a:gd name="connsiteX547" fmla="*/ 3579227 w 7953876"/>
              <a:gd name="connsiteY547" fmla="*/ 2927122 h 6403694"/>
              <a:gd name="connsiteX548" fmla="*/ 3671705 w 7953876"/>
              <a:gd name="connsiteY548" fmla="*/ 2892498 h 6403694"/>
              <a:gd name="connsiteX549" fmla="*/ 3671816 w 7953876"/>
              <a:gd name="connsiteY549" fmla="*/ 2894509 h 6403694"/>
              <a:gd name="connsiteX550" fmla="*/ 3571297 w 7953876"/>
              <a:gd name="connsiteY550" fmla="*/ 2973137 h 6403694"/>
              <a:gd name="connsiteX551" fmla="*/ 3814554 w 7953876"/>
              <a:gd name="connsiteY551" fmla="*/ 3222870 h 6403694"/>
              <a:gd name="connsiteX552" fmla="*/ 3880896 w 7953876"/>
              <a:gd name="connsiteY552" fmla="*/ 3205671 h 6403694"/>
              <a:gd name="connsiteX553" fmla="*/ 3869280 w 7953876"/>
              <a:gd name="connsiteY553" fmla="*/ 3196176 h 6403694"/>
              <a:gd name="connsiteX554" fmla="*/ 3818462 w 7953876"/>
              <a:gd name="connsiteY554" fmla="*/ 3202878 h 6403694"/>
              <a:gd name="connsiteX555" fmla="*/ 3814554 w 7953876"/>
              <a:gd name="connsiteY555" fmla="*/ 3222870 h 6403694"/>
              <a:gd name="connsiteX556" fmla="*/ 5061884 w 7953876"/>
              <a:gd name="connsiteY556" fmla="*/ 4497440 h 6403694"/>
              <a:gd name="connsiteX557" fmla="*/ 5068139 w 7953876"/>
              <a:gd name="connsiteY557" fmla="*/ 4497901 h 6403694"/>
              <a:gd name="connsiteX558" fmla="*/ 5144868 w 7953876"/>
              <a:gd name="connsiteY558" fmla="*/ 4392019 h 6403694"/>
              <a:gd name="connsiteX559" fmla="*/ 5139772 w 7953876"/>
              <a:gd name="connsiteY559" fmla="*/ 4386966 h 6403694"/>
              <a:gd name="connsiteX560" fmla="*/ 5132582 w 7953876"/>
              <a:gd name="connsiteY560" fmla="*/ 4388781 h 6403694"/>
              <a:gd name="connsiteX561" fmla="*/ 5095949 w 7953876"/>
              <a:gd name="connsiteY561" fmla="*/ 4439264 h 6403694"/>
              <a:gd name="connsiteX562" fmla="*/ 5061326 w 7953876"/>
              <a:gd name="connsiteY562" fmla="*/ 4491198 h 6403694"/>
              <a:gd name="connsiteX563" fmla="*/ 5061884 w 7953876"/>
              <a:gd name="connsiteY563" fmla="*/ 4497440 h 6403694"/>
              <a:gd name="connsiteX564" fmla="*/ 5896891 w 7953876"/>
              <a:gd name="connsiteY564" fmla="*/ 5381995 h 6403694"/>
              <a:gd name="connsiteX565" fmla="*/ 5911272 w 7953876"/>
              <a:gd name="connsiteY565" fmla="*/ 5391070 h 6403694"/>
              <a:gd name="connsiteX566" fmla="*/ 5920207 w 7953876"/>
              <a:gd name="connsiteY566" fmla="*/ 5385931 h 6403694"/>
              <a:gd name="connsiteX567" fmla="*/ 5872292 w 7953876"/>
              <a:gd name="connsiteY567" fmla="*/ 5307080 h 6403694"/>
              <a:gd name="connsiteX568" fmla="*/ 5863274 w 7953876"/>
              <a:gd name="connsiteY568" fmla="*/ 5302642 h 6403694"/>
              <a:gd name="connsiteX569" fmla="*/ 5852970 w 7953876"/>
              <a:gd name="connsiteY569" fmla="*/ 5323610 h 6403694"/>
              <a:gd name="connsiteX570" fmla="*/ 5886700 w 7953876"/>
              <a:gd name="connsiteY570" fmla="*/ 5367391 h 6403694"/>
              <a:gd name="connsiteX571" fmla="*/ 5896891 w 7953876"/>
              <a:gd name="connsiteY571" fmla="*/ 5381995 h 6403694"/>
              <a:gd name="connsiteX572" fmla="*/ 3846719 w 7953876"/>
              <a:gd name="connsiteY572" fmla="*/ 3295469 h 6403694"/>
              <a:gd name="connsiteX573" fmla="*/ 3855542 w 7953876"/>
              <a:gd name="connsiteY573" fmla="*/ 3297032 h 6403694"/>
              <a:gd name="connsiteX574" fmla="*/ 3957515 w 7953876"/>
              <a:gd name="connsiteY574" fmla="*/ 3233371 h 6403694"/>
              <a:gd name="connsiteX575" fmla="*/ 4081710 w 7953876"/>
              <a:gd name="connsiteY575" fmla="*/ 3143908 h 6403694"/>
              <a:gd name="connsiteX576" fmla="*/ 4075009 w 7953876"/>
              <a:gd name="connsiteY576" fmla="*/ 3134526 h 6403694"/>
              <a:gd name="connsiteX577" fmla="*/ 3993253 w 7953876"/>
              <a:gd name="connsiteY577" fmla="*/ 3177861 h 6403694"/>
              <a:gd name="connsiteX578" fmla="*/ 3915631 w 7953876"/>
              <a:gd name="connsiteY578" fmla="*/ 3228679 h 6403694"/>
              <a:gd name="connsiteX579" fmla="*/ 3846719 w 7953876"/>
              <a:gd name="connsiteY579" fmla="*/ 3295469 h 6403694"/>
              <a:gd name="connsiteX580" fmla="*/ 4806678 w 7953876"/>
              <a:gd name="connsiteY580" fmla="*/ 4278433 h 6403694"/>
              <a:gd name="connsiteX581" fmla="*/ 4888545 w 7953876"/>
              <a:gd name="connsiteY581" fmla="*/ 4238561 h 6403694"/>
              <a:gd name="connsiteX582" fmla="*/ 4875366 w 7953876"/>
              <a:gd name="connsiteY582" fmla="*/ 4225828 h 6403694"/>
              <a:gd name="connsiteX583" fmla="*/ 4844205 w 7953876"/>
              <a:gd name="connsiteY583" fmla="*/ 4242470 h 6403694"/>
              <a:gd name="connsiteX584" fmla="*/ 4805450 w 7953876"/>
              <a:gd name="connsiteY584" fmla="*/ 4258777 h 6403694"/>
              <a:gd name="connsiteX585" fmla="*/ 4806678 w 7953876"/>
              <a:gd name="connsiteY585" fmla="*/ 4278433 h 6403694"/>
              <a:gd name="connsiteX586" fmla="*/ 3762312 w 7953876"/>
              <a:gd name="connsiteY586" fmla="*/ 3275392 h 6403694"/>
              <a:gd name="connsiteX587" fmla="*/ 3774346 w 7953876"/>
              <a:gd name="connsiteY587" fmla="*/ 3282178 h 6403694"/>
              <a:gd name="connsiteX588" fmla="*/ 3846608 w 7953876"/>
              <a:gd name="connsiteY588" fmla="*/ 3260956 h 6403694"/>
              <a:gd name="connsiteX589" fmla="*/ 3841359 w 7953876"/>
              <a:gd name="connsiteY589" fmla="*/ 3244873 h 6403694"/>
              <a:gd name="connsiteX590" fmla="*/ 3822631 w 7953876"/>
              <a:gd name="connsiteY590" fmla="*/ 3239645 h 6403694"/>
              <a:gd name="connsiteX591" fmla="*/ 3765523 w 7953876"/>
              <a:gd name="connsiteY591" fmla="*/ 3262073 h 6403694"/>
              <a:gd name="connsiteX592" fmla="*/ 3762312 w 7953876"/>
              <a:gd name="connsiteY592" fmla="*/ 3275392 h 6403694"/>
              <a:gd name="connsiteX593" fmla="*/ 3833205 w 7953876"/>
              <a:gd name="connsiteY593" fmla="*/ 3347849 h 6403694"/>
              <a:gd name="connsiteX594" fmla="*/ 3921774 w 7953876"/>
              <a:gd name="connsiteY594" fmla="*/ 3292005 h 6403694"/>
              <a:gd name="connsiteX595" fmla="*/ 3914067 w 7953876"/>
              <a:gd name="connsiteY595" fmla="*/ 3284522 h 6403694"/>
              <a:gd name="connsiteX596" fmla="*/ 3834099 w 7953876"/>
              <a:gd name="connsiteY596" fmla="*/ 3335116 h 6403694"/>
              <a:gd name="connsiteX597" fmla="*/ 3832646 w 7953876"/>
              <a:gd name="connsiteY597" fmla="*/ 3346509 h 6403694"/>
              <a:gd name="connsiteX598" fmla="*/ 3833205 w 7953876"/>
              <a:gd name="connsiteY598" fmla="*/ 3347849 h 6403694"/>
              <a:gd name="connsiteX599" fmla="*/ 4962231 w 7953876"/>
              <a:gd name="connsiteY599" fmla="*/ 4515309 h 6403694"/>
              <a:gd name="connsiteX600" fmla="*/ 4970524 w 7953876"/>
              <a:gd name="connsiteY600" fmla="*/ 4519680 h 6403694"/>
              <a:gd name="connsiteX601" fmla="*/ 5044908 w 7953876"/>
              <a:gd name="connsiteY601" fmla="*/ 4449986 h 6403694"/>
              <a:gd name="connsiteX602" fmla="*/ 5038541 w 7953876"/>
              <a:gd name="connsiteY602" fmla="*/ 4441944 h 6403694"/>
              <a:gd name="connsiteX603" fmla="*/ 5002801 w 7953876"/>
              <a:gd name="connsiteY603" fmla="*/ 4467744 h 6403694"/>
              <a:gd name="connsiteX604" fmla="*/ 4964158 w 7953876"/>
              <a:gd name="connsiteY604" fmla="*/ 4505830 h 6403694"/>
              <a:gd name="connsiteX605" fmla="*/ 4962231 w 7953876"/>
              <a:gd name="connsiteY605" fmla="*/ 4515309 h 6403694"/>
              <a:gd name="connsiteX606" fmla="*/ 1079204 w 7953876"/>
              <a:gd name="connsiteY606" fmla="*/ 564698 h 6403694"/>
              <a:gd name="connsiteX607" fmla="*/ 1094840 w 7953876"/>
              <a:gd name="connsiteY607" fmla="*/ 565703 h 6403694"/>
              <a:gd name="connsiteX608" fmla="*/ 1097745 w 7953876"/>
              <a:gd name="connsiteY608" fmla="*/ 510752 h 6403694"/>
              <a:gd name="connsiteX609" fmla="*/ 1087874 w 7953876"/>
              <a:gd name="connsiteY609" fmla="*/ 501900 h 6403694"/>
              <a:gd name="connsiteX610" fmla="*/ 1077752 w 7953876"/>
              <a:gd name="connsiteY610" fmla="*/ 509970 h 6403694"/>
              <a:gd name="connsiteX611" fmla="*/ 1079204 w 7953876"/>
              <a:gd name="connsiteY611" fmla="*/ 564698 h 6403694"/>
              <a:gd name="connsiteX612" fmla="*/ 4538403 w 7953876"/>
              <a:gd name="connsiteY612" fmla="*/ 4106434 h 6403694"/>
              <a:gd name="connsiteX613" fmla="*/ 4682928 w 7953876"/>
              <a:gd name="connsiteY613" fmla="*/ 3948508 h 6403694"/>
              <a:gd name="connsiteX614" fmla="*/ 4824325 w 7953876"/>
              <a:gd name="connsiteY614" fmla="*/ 3714745 h 6403694"/>
              <a:gd name="connsiteX615" fmla="*/ 4755971 w 7953876"/>
              <a:gd name="connsiteY615" fmla="*/ 3877474 h 6403694"/>
              <a:gd name="connsiteX616" fmla="*/ 4764237 w 7953876"/>
              <a:gd name="connsiteY616" fmla="*/ 3915113 h 6403694"/>
              <a:gd name="connsiteX617" fmla="*/ 4863751 w 7953876"/>
              <a:gd name="connsiteY617" fmla="*/ 3759309 h 6403694"/>
              <a:gd name="connsiteX618" fmla="*/ 5077745 w 7953876"/>
              <a:gd name="connsiteY618" fmla="*/ 3675431 h 6403694"/>
              <a:gd name="connsiteX619" fmla="*/ 5021901 w 7953876"/>
              <a:gd name="connsiteY619" fmla="*/ 3765228 h 6403694"/>
              <a:gd name="connsiteX620" fmla="*/ 5020225 w 7953876"/>
              <a:gd name="connsiteY620" fmla="*/ 3776732 h 6403694"/>
              <a:gd name="connsiteX621" fmla="*/ 4981693 w 7953876"/>
              <a:gd name="connsiteY621" fmla="*/ 3840170 h 6403694"/>
              <a:gd name="connsiteX622" fmla="*/ 4916467 w 7953876"/>
              <a:gd name="connsiteY622" fmla="*/ 3908747 h 6403694"/>
              <a:gd name="connsiteX623" fmla="*/ 4845880 w 7953876"/>
              <a:gd name="connsiteY623" fmla="*/ 3964926 h 6403694"/>
              <a:gd name="connsiteX624" fmla="*/ 4837504 w 7953876"/>
              <a:gd name="connsiteY624" fmla="*/ 3969952 h 6403694"/>
              <a:gd name="connsiteX625" fmla="*/ 4860846 w 7953876"/>
              <a:gd name="connsiteY625" fmla="*/ 3948284 h 6403694"/>
              <a:gd name="connsiteX626" fmla="*/ 4958127 w 7953876"/>
              <a:gd name="connsiteY626" fmla="*/ 3786672 h 6403694"/>
              <a:gd name="connsiteX627" fmla="*/ 4947294 w 7953876"/>
              <a:gd name="connsiteY627" fmla="*/ 3777179 h 6403694"/>
              <a:gd name="connsiteX628" fmla="*/ 4814608 w 7953876"/>
              <a:gd name="connsiteY628" fmla="*/ 3946721 h 6403694"/>
              <a:gd name="connsiteX629" fmla="*/ 4726263 w 7953876"/>
              <a:gd name="connsiteY629" fmla="*/ 4036518 h 6403694"/>
              <a:gd name="connsiteX630" fmla="*/ 4684827 w 7953876"/>
              <a:gd name="connsiteY630" fmla="*/ 4054053 h 6403694"/>
              <a:gd name="connsiteX631" fmla="*/ 4682928 w 7953876"/>
              <a:gd name="connsiteY631" fmla="*/ 4045453 h 6403694"/>
              <a:gd name="connsiteX632" fmla="*/ 4626860 w 7953876"/>
              <a:gd name="connsiteY632" fmla="*/ 4058632 h 6403694"/>
              <a:gd name="connsiteX633" fmla="*/ 4622840 w 7953876"/>
              <a:gd name="connsiteY633" fmla="*/ 4075163 h 6403694"/>
              <a:gd name="connsiteX634" fmla="*/ 4579728 w 7953876"/>
              <a:gd name="connsiteY634" fmla="*/ 4089123 h 6403694"/>
              <a:gd name="connsiteX635" fmla="*/ 4538403 w 7953876"/>
              <a:gd name="connsiteY635" fmla="*/ 4106434 h 6403694"/>
              <a:gd name="connsiteX636" fmla="*/ 5421066 w 7953876"/>
              <a:gd name="connsiteY636" fmla="*/ 5028014 h 6403694"/>
              <a:gd name="connsiteX637" fmla="*/ 5426769 w 7953876"/>
              <a:gd name="connsiteY637" fmla="*/ 5032217 h 6403694"/>
              <a:gd name="connsiteX638" fmla="*/ 5516789 w 7953876"/>
              <a:gd name="connsiteY638" fmla="*/ 5079795 h 6403694"/>
              <a:gd name="connsiteX639" fmla="*/ 5521926 w 7953876"/>
              <a:gd name="connsiteY639" fmla="*/ 5074433 h 6403694"/>
              <a:gd name="connsiteX640" fmla="*/ 5432689 w 7953876"/>
              <a:gd name="connsiteY640" fmla="*/ 5014569 h 6403694"/>
              <a:gd name="connsiteX641" fmla="*/ 5421066 w 7953876"/>
              <a:gd name="connsiteY641" fmla="*/ 5028014 h 6403694"/>
              <a:gd name="connsiteX642" fmla="*/ 5719057 w 7953876"/>
              <a:gd name="connsiteY642" fmla="*/ 5341256 h 6403694"/>
              <a:gd name="connsiteX643" fmla="*/ 5728327 w 7953876"/>
              <a:gd name="connsiteY643" fmla="*/ 5335783 h 6403694"/>
              <a:gd name="connsiteX644" fmla="*/ 5655618 w 7953876"/>
              <a:gd name="connsiteY644" fmla="*/ 5212480 h 6403694"/>
              <a:gd name="connsiteX645" fmla="*/ 5558339 w 7953876"/>
              <a:gd name="connsiteY645" fmla="*/ 5126146 h 6403694"/>
              <a:gd name="connsiteX646" fmla="*/ 5554765 w 7953876"/>
              <a:gd name="connsiteY646" fmla="*/ 5130949 h 6403694"/>
              <a:gd name="connsiteX647" fmla="*/ 5643109 w 7953876"/>
              <a:gd name="connsiteY647" fmla="*/ 5239062 h 6403694"/>
              <a:gd name="connsiteX648" fmla="*/ 5719057 w 7953876"/>
              <a:gd name="connsiteY648" fmla="*/ 5341256 h 6403694"/>
              <a:gd name="connsiteX649" fmla="*/ 3478819 w 7953876"/>
              <a:gd name="connsiteY649" fmla="*/ 3068407 h 6403694"/>
              <a:gd name="connsiteX650" fmla="*/ 3488871 w 7953876"/>
              <a:gd name="connsiteY650" fmla="*/ 3043166 h 6403694"/>
              <a:gd name="connsiteX651" fmla="*/ 3502275 w 7953876"/>
              <a:gd name="connsiteY651" fmla="*/ 2964425 h 6403694"/>
              <a:gd name="connsiteX652" fmla="*/ 3560575 w 7953876"/>
              <a:gd name="connsiteY652" fmla="*/ 2936279 h 6403694"/>
              <a:gd name="connsiteX653" fmla="*/ 3523718 w 7953876"/>
              <a:gd name="connsiteY653" fmla="*/ 3020269 h 6403694"/>
              <a:gd name="connsiteX654" fmla="*/ 3478819 w 7953876"/>
              <a:gd name="connsiteY654" fmla="*/ 3068407 h 6403694"/>
              <a:gd name="connsiteX655" fmla="*/ 3737712 w 7953876"/>
              <a:gd name="connsiteY655" fmla="*/ 3353819 h 6403694"/>
              <a:gd name="connsiteX656" fmla="*/ 3812096 w 7953876"/>
              <a:gd name="connsiteY656" fmla="*/ 3323726 h 6403694"/>
              <a:gd name="connsiteX657" fmla="*/ 3805395 w 7953876"/>
              <a:gd name="connsiteY657" fmla="*/ 3311328 h 6403694"/>
              <a:gd name="connsiteX658" fmla="*/ 3775798 w 7953876"/>
              <a:gd name="connsiteY658" fmla="*/ 3313339 h 6403694"/>
              <a:gd name="connsiteX659" fmla="*/ 3733245 w 7953876"/>
              <a:gd name="connsiteY659" fmla="*/ 3320375 h 6403694"/>
              <a:gd name="connsiteX660" fmla="*/ 3725203 w 7953876"/>
              <a:gd name="connsiteY660" fmla="*/ 3328863 h 6403694"/>
              <a:gd name="connsiteX661" fmla="*/ 3737712 w 7953876"/>
              <a:gd name="connsiteY661" fmla="*/ 3353819 h 6403694"/>
              <a:gd name="connsiteX662" fmla="*/ 4439559 w 7953876"/>
              <a:gd name="connsiteY662" fmla="*/ 4072927 h 6403694"/>
              <a:gd name="connsiteX663" fmla="*/ 4445701 w 7953876"/>
              <a:gd name="connsiteY663" fmla="*/ 4076725 h 6403694"/>
              <a:gd name="connsiteX664" fmla="*/ 4509923 w 7953876"/>
              <a:gd name="connsiteY664" fmla="*/ 4006586 h 6403694"/>
              <a:gd name="connsiteX665" fmla="*/ 4555715 w 7953876"/>
              <a:gd name="connsiteY665" fmla="*/ 3944263 h 6403694"/>
              <a:gd name="connsiteX666" fmla="*/ 4547227 w 7953876"/>
              <a:gd name="connsiteY666" fmla="*/ 3936110 h 6403694"/>
              <a:gd name="connsiteX667" fmla="*/ 4481219 w 7953876"/>
              <a:gd name="connsiteY667" fmla="*/ 4007702 h 6403694"/>
              <a:gd name="connsiteX668" fmla="*/ 4439559 w 7953876"/>
              <a:gd name="connsiteY668" fmla="*/ 4072927 h 6403694"/>
              <a:gd name="connsiteX669" fmla="*/ 3480048 w 7953876"/>
              <a:gd name="connsiteY669" fmla="*/ 3095770 h 6403694"/>
              <a:gd name="connsiteX670" fmla="*/ 3548178 w 7953876"/>
              <a:gd name="connsiteY670" fmla="*/ 3029762 h 6403694"/>
              <a:gd name="connsiteX671" fmla="*/ 3671928 w 7953876"/>
              <a:gd name="connsiteY671" fmla="*/ 2916622 h 6403694"/>
              <a:gd name="connsiteX672" fmla="*/ 3643337 w 7953876"/>
              <a:gd name="connsiteY672" fmla="*/ 3059136 h 6403694"/>
              <a:gd name="connsiteX673" fmla="*/ 3581572 w 7953876"/>
              <a:gd name="connsiteY673" fmla="*/ 3076001 h 6403694"/>
              <a:gd name="connsiteX674" fmla="*/ 3525394 w 7953876"/>
              <a:gd name="connsiteY674" fmla="*/ 3083372 h 6403694"/>
              <a:gd name="connsiteX675" fmla="*/ 3480048 w 7953876"/>
              <a:gd name="connsiteY675" fmla="*/ 3095770 h 6403694"/>
              <a:gd name="connsiteX676" fmla="*/ 1008059 w 7953876"/>
              <a:gd name="connsiteY676" fmla="*/ 617637 h 6403694"/>
              <a:gd name="connsiteX677" fmla="*/ 1020568 w 7953876"/>
              <a:gd name="connsiteY677" fmla="*/ 618307 h 6403694"/>
              <a:gd name="connsiteX678" fmla="*/ 1021908 w 7953876"/>
              <a:gd name="connsiteY678" fmla="*/ 526723 h 6403694"/>
              <a:gd name="connsiteX679" fmla="*/ 1013713 w 7953876"/>
              <a:gd name="connsiteY679" fmla="*/ 520217 h 6403694"/>
              <a:gd name="connsiteX680" fmla="*/ 1004596 w 7953876"/>
              <a:gd name="connsiteY680" fmla="*/ 526612 h 6403694"/>
              <a:gd name="connsiteX681" fmla="*/ 1008059 w 7953876"/>
              <a:gd name="connsiteY681" fmla="*/ 617637 h 6403694"/>
              <a:gd name="connsiteX682" fmla="*/ 3820697 w 7953876"/>
              <a:gd name="connsiteY682" fmla="*/ 3511584 h 6403694"/>
              <a:gd name="connsiteX683" fmla="*/ 3803609 w 7953876"/>
              <a:gd name="connsiteY683" fmla="*/ 3493490 h 6403694"/>
              <a:gd name="connsiteX684" fmla="*/ 3894187 w 7953876"/>
              <a:gd name="connsiteY684" fmla="*/ 3478189 h 6403694"/>
              <a:gd name="connsiteX685" fmla="*/ 3890167 w 7953876"/>
              <a:gd name="connsiteY685" fmla="*/ 3463893 h 6403694"/>
              <a:gd name="connsiteX686" fmla="*/ 3817904 w 7953876"/>
              <a:gd name="connsiteY686" fmla="*/ 3469812 h 6403694"/>
              <a:gd name="connsiteX687" fmla="*/ 3780376 w 7953876"/>
              <a:gd name="connsiteY687" fmla="*/ 3464229 h 6403694"/>
              <a:gd name="connsiteX688" fmla="*/ 3767757 w 7953876"/>
              <a:gd name="connsiteY688" fmla="*/ 3448257 h 6403694"/>
              <a:gd name="connsiteX689" fmla="*/ 3764406 w 7953876"/>
              <a:gd name="connsiteY689" fmla="*/ 3425137 h 6403694"/>
              <a:gd name="connsiteX690" fmla="*/ 3842364 w 7953876"/>
              <a:gd name="connsiteY690" fmla="*/ 3393866 h 6403694"/>
              <a:gd name="connsiteX691" fmla="*/ 3845044 w 7953876"/>
              <a:gd name="connsiteY691" fmla="*/ 3398332 h 6403694"/>
              <a:gd name="connsiteX692" fmla="*/ 3940202 w 7953876"/>
              <a:gd name="connsiteY692" fmla="*/ 3420335 h 6403694"/>
              <a:gd name="connsiteX693" fmla="*/ 3938415 w 7953876"/>
              <a:gd name="connsiteY693" fmla="*/ 3406151 h 6403694"/>
              <a:gd name="connsiteX694" fmla="*/ 3891171 w 7953876"/>
              <a:gd name="connsiteY694" fmla="*/ 3395093 h 6403694"/>
              <a:gd name="connsiteX695" fmla="*/ 3864478 w 7953876"/>
              <a:gd name="connsiteY695" fmla="*/ 3385153 h 6403694"/>
              <a:gd name="connsiteX696" fmla="*/ 4119016 w 7953876"/>
              <a:gd name="connsiteY696" fmla="*/ 3302505 h 6403694"/>
              <a:gd name="connsiteX697" fmla="*/ 4182566 w 7953876"/>
              <a:gd name="connsiteY697" fmla="*/ 3290553 h 6403694"/>
              <a:gd name="connsiteX698" fmla="*/ 4260635 w 7953876"/>
              <a:gd name="connsiteY698" fmla="*/ 3301500 h 6403694"/>
              <a:gd name="connsiteX699" fmla="*/ 4304194 w 7953876"/>
              <a:gd name="connsiteY699" fmla="*/ 3307643 h 6403694"/>
              <a:gd name="connsiteX700" fmla="*/ 4311230 w 7953876"/>
              <a:gd name="connsiteY700" fmla="*/ 3313897 h 6403694"/>
              <a:gd name="connsiteX701" fmla="*/ 4498307 w 7953876"/>
              <a:gd name="connsiteY701" fmla="*/ 3386271 h 6403694"/>
              <a:gd name="connsiteX702" fmla="*/ 4665616 w 7953876"/>
              <a:gd name="connsiteY702" fmla="*/ 3551569 h 6403694"/>
              <a:gd name="connsiteX703" fmla="*/ 4457207 w 7953876"/>
              <a:gd name="connsiteY703" fmla="*/ 3545984 h 6403694"/>
              <a:gd name="connsiteX704" fmla="*/ 4450617 w 7953876"/>
              <a:gd name="connsiteY704" fmla="*/ 3544309 h 6403694"/>
              <a:gd name="connsiteX705" fmla="*/ 4478092 w 7953876"/>
              <a:gd name="connsiteY705" fmla="*/ 3521413 h 6403694"/>
              <a:gd name="connsiteX706" fmla="*/ 4469268 w 7953876"/>
              <a:gd name="connsiteY706" fmla="*/ 3505106 h 6403694"/>
              <a:gd name="connsiteX707" fmla="*/ 4400915 w 7953876"/>
              <a:gd name="connsiteY707" fmla="*/ 3531130 h 6403694"/>
              <a:gd name="connsiteX708" fmla="*/ 4400470 w 7953876"/>
              <a:gd name="connsiteY708" fmla="*/ 3531688 h 6403694"/>
              <a:gd name="connsiteX709" fmla="*/ 4352332 w 7953876"/>
              <a:gd name="connsiteY709" fmla="*/ 3515828 h 6403694"/>
              <a:gd name="connsiteX710" fmla="*/ 4433640 w 7953876"/>
              <a:gd name="connsiteY710" fmla="*/ 3465457 h 6403694"/>
              <a:gd name="connsiteX711" fmla="*/ 4424035 w 7953876"/>
              <a:gd name="connsiteY711" fmla="*/ 3450715 h 6403694"/>
              <a:gd name="connsiteX712" fmla="*/ 4368749 w 7953876"/>
              <a:gd name="connsiteY712" fmla="*/ 3474615 h 6403694"/>
              <a:gd name="connsiteX713" fmla="*/ 4296710 w 7953876"/>
              <a:gd name="connsiteY713" fmla="*/ 3495277 h 6403694"/>
              <a:gd name="connsiteX714" fmla="*/ 4264879 w 7953876"/>
              <a:gd name="connsiteY714" fmla="*/ 3483550 h 6403694"/>
              <a:gd name="connsiteX715" fmla="*/ 4277389 w 7953876"/>
              <a:gd name="connsiteY715" fmla="*/ 3481429 h 6403694"/>
              <a:gd name="connsiteX716" fmla="*/ 4367521 w 7953876"/>
              <a:gd name="connsiteY716" fmla="*/ 3436195 h 6403694"/>
              <a:gd name="connsiteX717" fmla="*/ 4357468 w 7953876"/>
              <a:gd name="connsiteY717" fmla="*/ 3421787 h 6403694"/>
              <a:gd name="connsiteX718" fmla="*/ 4285319 w 7953876"/>
              <a:gd name="connsiteY718" fmla="*/ 3447252 h 6403694"/>
              <a:gd name="connsiteX719" fmla="*/ 4203228 w 7953876"/>
              <a:gd name="connsiteY719" fmla="*/ 3459539 h 6403694"/>
              <a:gd name="connsiteX720" fmla="*/ 4184018 w 7953876"/>
              <a:gd name="connsiteY720" fmla="*/ 3448815 h 6403694"/>
              <a:gd name="connsiteX721" fmla="*/ 4242096 w 7953876"/>
              <a:gd name="connsiteY721" fmla="*/ 3427595 h 6403694"/>
              <a:gd name="connsiteX722" fmla="*/ 4237181 w 7953876"/>
              <a:gd name="connsiteY722" fmla="*/ 3409949 h 6403694"/>
              <a:gd name="connsiteX723" fmla="*/ 4158329 w 7953876"/>
              <a:gd name="connsiteY723" fmla="*/ 3419665 h 6403694"/>
              <a:gd name="connsiteX724" fmla="*/ 4123036 w 7953876"/>
              <a:gd name="connsiteY724" fmla="*/ 3422681 h 6403694"/>
              <a:gd name="connsiteX725" fmla="*/ 3982086 w 7953876"/>
              <a:gd name="connsiteY725" fmla="*/ 3404811 h 6403694"/>
              <a:gd name="connsiteX726" fmla="*/ 3979183 w 7953876"/>
              <a:gd name="connsiteY726" fmla="*/ 3422681 h 6403694"/>
              <a:gd name="connsiteX727" fmla="*/ 4265327 w 7953876"/>
              <a:gd name="connsiteY727" fmla="*/ 3545426 h 6403694"/>
              <a:gd name="connsiteX728" fmla="*/ 4403150 w 7953876"/>
              <a:gd name="connsiteY728" fmla="*/ 3667166 h 6403694"/>
              <a:gd name="connsiteX729" fmla="*/ 4055353 w 7953876"/>
              <a:gd name="connsiteY729" fmla="*/ 3659459 h 6403694"/>
              <a:gd name="connsiteX730" fmla="*/ 4065070 w 7953876"/>
              <a:gd name="connsiteY730" fmla="*/ 3660130 h 6403694"/>
              <a:gd name="connsiteX731" fmla="*/ 4190383 w 7953876"/>
              <a:gd name="connsiteY731" fmla="*/ 3639355 h 6403694"/>
              <a:gd name="connsiteX732" fmla="*/ 4183348 w 7953876"/>
              <a:gd name="connsiteY732" fmla="*/ 3621485 h 6403694"/>
              <a:gd name="connsiteX733" fmla="*/ 3975384 w 7953876"/>
              <a:gd name="connsiteY733" fmla="*/ 3623943 h 6403694"/>
              <a:gd name="connsiteX734" fmla="*/ 3937969 w 7953876"/>
              <a:gd name="connsiteY734" fmla="*/ 3603615 h 6403694"/>
              <a:gd name="connsiteX735" fmla="*/ 4079255 w 7953876"/>
              <a:gd name="connsiteY735" fmla="*/ 3582171 h 6403694"/>
              <a:gd name="connsiteX736" fmla="*/ 4073559 w 7953876"/>
              <a:gd name="connsiteY736" fmla="*/ 3566982 h 6403694"/>
              <a:gd name="connsiteX737" fmla="*/ 3954723 w 7953876"/>
              <a:gd name="connsiteY737" fmla="*/ 3573572 h 6403694"/>
              <a:gd name="connsiteX738" fmla="*/ 3878440 w 7953876"/>
              <a:gd name="connsiteY738" fmla="*/ 3561285 h 6403694"/>
              <a:gd name="connsiteX739" fmla="*/ 3871738 w 7953876"/>
              <a:gd name="connsiteY739" fmla="*/ 3559275 h 6403694"/>
              <a:gd name="connsiteX740" fmla="*/ 3860570 w 7953876"/>
              <a:gd name="connsiteY740" fmla="*/ 3549447 h 6403694"/>
              <a:gd name="connsiteX741" fmla="*/ 3967007 w 7953876"/>
              <a:gd name="connsiteY741" fmla="*/ 3540735 h 6403694"/>
              <a:gd name="connsiteX742" fmla="*/ 3964551 w 7953876"/>
              <a:gd name="connsiteY742" fmla="*/ 3524652 h 6403694"/>
              <a:gd name="connsiteX743" fmla="*/ 3862579 w 7953876"/>
              <a:gd name="connsiteY743" fmla="*/ 3517057 h 6403694"/>
              <a:gd name="connsiteX744" fmla="*/ 3820697 w 7953876"/>
              <a:gd name="connsiteY744" fmla="*/ 3511584 h 6403694"/>
              <a:gd name="connsiteX745" fmla="*/ 5736062 w 7953876"/>
              <a:gd name="connsiteY745" fmla="*/ 5464197 h 6403694"/>
              <a:gd name="connsiteX746" fmla="*/ 5757924 w 7953876"/>
              <a:gd name="connsiteY746" fmla="*/ 5486003 h 6403694"/>
              <a:gd name="connsiteX747" fmla="*/ 5769875 w 7953876"/>
              <a:gd name="connsiteY747" fmla="*/ 5478073 h 6403694"/>
              <a:gd name="connsiteX748" fmla="*/ 5734805 w 7953876"/>
              <a:gd name="connsiteY748" fmla="*/ 5412736 h 6403694"/>
              <a:gd name="connsiteX749" fmla="*/ 5682536 w 7953876"/>
              <a:gd name="connsiteY749" fmla="*/ 5358791 h 6403694"/>
              <a:gd name="connsiteX750" fmla="*/ 5671143 w 7953876"/>
              <a:gd name="connsiteY750" fmla="*/ 5369402 h 6403694"/>
              <a:gd name="connsiteX751" fmla="*/ 5717716 w 7953876"/>
              <a:gd name="connsiteY751" fmla="*/ 5439206 h 6403694"/>
              <a:gd name="connsiteX752" fmla="*/ 5736062 w 7953876"/>
              <a:gd name="connsiteY752" fmla="*/ 5464197 h 6403694"/>
              <a:gd name="connsiteX753" fmla="*/ 3558998 w 7953876"/>
              <a:gd name="connsiteY753" fmla="*/ 3283727 h 6403694"/>
              <a:gd name="connsiteX754" fmla="*/ 3565936 w 7953876"/>
              <a:gd name="connsiteY754" fmla="*/ 3290218 h 6403694"/>
              <a:gd name="connsiteX755" fmla="*/ 3649925 w 7953876"/>
              <a:gd name="connsiteY755" fmla="*/ 3273800 h 6403694"/>
              <a:gd name="connsiteX756" fmla="*/ 3690022 w 7953876"/>
              <a:gd name="connsiteY756" fmla="*/ 3244985 h 6403694"/>
              <a:gd name="connsiteX757" fmla="*/ 3682202 w 7953876"/>
              <a:gd name="connsiteY757" fmla="*/ 3232476 h 6403694"/>
              <a:gd name="connsiteX758" fmla="*/ 3615637 w 7953876"/>
              <a:gd name="connsiteY758" fmla="*/ 3256601 h 6403694"/>
              <a:gd name="connsiteX759" fmla="*/ 3564373 w 7953876"/>
              <a:gd name="connsiteY759" fmla="*/ 3275476 h 6403694"/>
              <a:gd name="connsiteX760" fmla="*/ 3558998 w 7953876"/>
              <a:gd name="connsiteY760" fmla="*/ 3283727 h 6403694"/>
              <a:gd name="connsiteX761" fmla="*/ 4640709 w 7953876"/>
              <a:gd name="connsiteY761" fmla="*/ 4431780 h 6403694"/>
              <a:gd name="connsiteX762" fmla="*/ 4691415 w 7953876"/>
              <a:gd name="connsiteY762" fmla="*/ 4423517 h 6403694"/>
              <a:gd name="connsiteX763" fmla="*/ 4680694 w 7953876"/>
              <a:gd name="connsiteY763" fmla="*/ 4411230 h 6403694"/>
              <a:gd name="connsiteX764" fmla="*/ 4648080 w 7953876"/>
              <a:gd name="connsiteY764" fmla="*/ 4418266 h 6403694"/>
              <a:gd name="connsiteX765" fmla="*/ 4640709 w 7953876"/>
              <a:gd name="connsiteY765" fmla="*/ 4431780 h 6403694"/>
              <a:gd name="connsiteX766" fmla="*/ 3527516 w 7953876"/>
              <a:gd name="connsiteY766" fmla="*/ 3359576 h 6403694"/>
              <a:gd name="connsiteX767" fmla="*/ 3591514 w 7953876"/>
              <a:gd name="connsiteY767" fmla="*/ 3344946 h 6403694"/>
              <a:gd name="connsiteX768" fmla="*/ 3588386 w 7953876"/>
              <a:gd name="connsiteY768" fmla="*/ 3332437 h 6403694"/>
              <a:gd name="connsiteX769" fmla="*/ 3558565 w 7953876"/>
              <a:gd name="connsiteY769" fmla="*/ 3332045 h 6403694"/>
              <a:gd name="connsiteX770" fmla="*/ 3528744 w 7953876"/>
              <a:gd name="connsiteY770" fmla="*/ 3338356 h 6403694"/>
              <a:gd name="connsiteX771" fmla="*/ 3527516 w 7953876"/>
              <a:gd name="connsiteY771" fmla="*/ 3359576 h 6403694"/>
              <a:gd name="connsiteX772" fmla="*/ 5767193 w 7953876"/>
              <a:gd name="connsiteY772" fmla="*/ 5654988 h 6403694"/>
              <a:gd name="connsiteX773" fmla="*/ 5779257 w 7953876"/>
              <a:gd name="connsiteY773" fmla="*/ 5647841 h 6403694"/>
              <a:gd name="connsiteX774" fmla="*/ 5727992 w 7953876"/>
              <a:gd name="connsiteY774" fmla="*/ 5534812 h 6403694"/>
              <a:gd name="connsiteX775" fmla="*/ 5651262 w 7953876"/>
              <a:gd name="connsiteY775" fmla="*/ 5437420 h 6403694"/>
              <a:gd name="connsiteX776" fmla="*/ 5638641 w 7953876"/>
              <a:gd name="connsiteY776" fmla="*/ 5448701 h 6403694"/>
              <a:gd name="connsiteX777" fmla="*/ 5706771 w 7953876"/>
              <a:gd name="connsiteY777" fmla="*/ 5560948 h 6403694"/>
              <a:gd name="connsiteX778" fmla="*/ 5767193 w 7953876"/>
              <a:gd name="connsiteY778" fmla="*/ 5654988 h 6403694"/>
              <a:gd name="connsiteX779" fmla="*/ 4560518 w 7953876"/>
              <a:gd name="connsiteY779" fmla="*/ 4428766 h 6403694"/>
              <a:gd name="connsiteX780" fmla="*/ 4611559 w 7953876"/>
              <a:gd name="connsiteY780" fmla="*/ 4417821 h 6403694"/>
              <a:gd name="connsiteX781" fmla="*/ 4606198 w 7953876"/>
              <a:gd name="connsiteY781" fmla="*/ 4404530 h 6403694"/>
              <a:gd name="connsiteX782" fmla="*/ 4561635 w 7953876"/>
              <a:gd name="connsiteY782" fmla="*/ 4413800 h 6403694"/>
              <a:gd name="connsiteX783" fmla="*/ 4560518 w 7953876"/>
              <a:gd name="connsiteY783" fmla="*/ 4428766 h 6403694"/>
              <a:gd name="connsiteX784" fmla="*/ 3447659 w 7953876"/>
              <a:gd name="connsiteY784" fmla="*/ 3308535 h 6403694"/>
              <a:gd name="connsiteX785" fmla="*/ 3535111 w 7953876"/>
              <a:gd name="connsiteY785" fmla="*/ 3291782 h 6403694"/>
              <a:gd name="connsiteX786" fmla="*/ 3530309 w 7953876"/>
              <a:gd name="connsiteY786" fmla="*/ 3278269 h 6403694"/>
              <a:gd name="connsiteX787" fmla="*/ 3487742 w 7953876"/>
              <a:gd name="connsiteY787" fmla="*/ 3276035 h 6403694"/>
              <a:gd name="connsiteX788" fmla="*/ 3444754 w 7953876"/>
              <a:gd name="connsiteY788" fmla="*/ 3286533 h 6403694"/>
              <a:gd name="connsiteX789" fmla="*/ 3447659 w 7953876"/>
              <a:gd name="connsiteY789" fmla="*/ 3308535 h 6403694"/>
              <a:gd name="connsiteX790" fmla="*/ 945849 w 7953876"/>
              <a:gd name="connsiteY790" fmla="*/ 773330 h 6403694"/>
              <a:gd name="connsiteX791" fmla="*/ 962714 w 7953876"/>
              <a:gd name="connsiteY791" fmla="*/ 776457 h 6403694"/>
              <a:gd name="connsiteX792" fmla="*/ 975781 w 7953876"/>
              <a:gd name="connsiteY792" fmla="*/ 688113 h 6403694"/>
              <a:gd name="connsiteX793" fmla="*/ 969067 w 7953876"/>
              <a:gd name="connsiteY793" fmla="*/ 679401 h 6403694"/>
              <a:gd name="connsiteX794" fmla="*/ 960257 w 7953876"/>
              <a:gd name="connsiteY794" fmla="*/ 684092 h 6403694"/>
              <a:gd name="connsiteX795" fmla="*/ 945849 w 7953876"/>
              <a:gd name="connsiteY795" fmla="*/ 773330 h 6403694"/>
              <a:gd name="connsiteX796" fmla="*/ 5675722 w 7953876"/>
              <a:gd name="connsiteY796" fmla="*/ 5659008 h 6403694"/>
              <a:gd name="connsiteX797" fmla="*/ 5689683 w 7953876"/>
              <a:gd name="connsiteY797" fmla="*/ 5654765 h 6403694"/>
              <a:gd name="connsiteX798" fmla="*/ 5656736 w 7953876"/>
              <a:gd name="connsiteY798" fmla="*/ 5572338 h 6403694"/>
              <a:gd name="connsiteX799" fmla="*/ 5648401 w 7953876"/>
              <a:gd name="connsiteY799" fmla="*/ 5569700 h 6403694"/>
              <a:gd name="connsiteX800" fmla="*/ 5642327 w 7953876"/>
              <a:gd name="connsiteY800" fmla="*/ 5576359 h 6403694"/>
              <a:gd name="connsiteX801" fmla="*/ 5675722 w 7953876"/>
              <a:gd name="connsiteY801" fmla="*/ 5659008 h 6403694"/>
              <a:gd name="connsiteX802" fmla="*/ 3413036 w 7953876"/>
              <a:gd name="connsiteY802" fmla="*/ 3359242 h 6403694"/>
              <a:gd name="connsiteX803" fmla="*/ 3498029 w 7953876"/>
              <a:gd name="connsiteY803" fmla="*/ 3347626 h 6403694"/>
              <a:gd name="connsiteX804" fmla="*/ 3488424 w 7953876"/>
              <a:gd name="connsiteY804" fmla="*/ 3332326 h 6403694"/>
              <a:gd name="connsiteX805" fmla="*/ 3417503 w 7953876"/>
              <a:gd name="connsiteY805" fmla="*/ 3339138 h 6403694"/>
              <a:gd name="connsiteX806" fmla="*/ 3413036 w 7953876"/>
              <a:gd name="connsiteY806" fmla="*/ 3359242 h 6403694"/>
              <a:gd name="connsiteX807" fmla="*/ 5047635 w 7953876"/>
              <a:gd name="connsiteY807" fmla="*/ 5039266 h 6403694"/>
              <a:gd name="connsiteX808" fmla="*/ 5060098 w 7953876"/>
              <a:gd name="connsiteY808" fmla="*/ 5048856 h 6403694"/>
              <a:gd name="connsiteX809" fmla="*/ 5074729 w 7953876"/>
              <a:gd name="connsiteY809" fmla="*/ 5041709 h 6403694"/>
              <a:gd name="connsiteX810" fmla="*/ 5032512 w 7953876"/>
              <a:gd name="connsiteY810" fmla="*/ 4982179 h 6403694"/>
              <a:gd name="connsiteX811" fmla="*/ 5023353 w 7953876"/>
              <a:gd name="connsiteY811" fmla="*/ 4998933 h 6403694"/>
              <a:gd name="connsiteX812" fmla="*/ 5047635 w 7953876"/>
              <a:gd name="connsiteY812" fmla="*/ 5039266 h 6403694"/>
              <a:gd name="connsiteX813" fmla="*/ 3406920 w 7953876"/>
              <a:gd name="connsiteY813" fmla="*/ 3413927 h 6403694"/>
              <a:gd name="connsiteX814" fmla="*/ 3416943 w 7953876"/>
              <a:gd name="connsiteY814" fmla="*/ 3417878 h 6403694"/>
              <a:gd name="connsiteX815" fmla="*/ 3459609 w 7953876"/>
              <a:gd name="connsiteY815" fmla="*/ 3398555 h 6403694"/>
              <a:gd name="connsiteX816" fmla="*/ 3455364 w 7953876"/>
              <a:gd name="connsiteY816" fmla="*/ 3389844 h 6403694"/>
              <a:gd name="connsiteX817" fmla="*/ 3410802 w 7953876"/>
              <a:gd name="connsiteY817" fmla="*/ 3402688 h 6403694"/>
              <a:gd name="connsiteX818" fmla="*/ 3406920 w 7953876"/>
              <a:gd name="connsiteY818" fmla="*/ 3413927 h 6403694"/>
              <a:gd name="connsiteX819" fmla="*/ 3398558 w 7953876"/>
              <a:gd name="connsiteY819" fmla="*/ 3444333 h 6403694"/>
              <a:gd name="connsiteX820" fmla="*/ 3411137 w 7953876"/>
              <a:gd name="connsiteY820" fmla="*/ 3452836 h 6403694"/>
              <a:gd name="connsiteX821" fmla="*/ 3441739 w 7953876"/>
              <a:gd name="connsiteY821" fmla="*/ 3440438 h 6403694"/>
              <a:gd name="connsiteX822" fmla="*/ 3443303 w 7953876"/>
              <a:gd name="connsiteY822" fmla="*/ 3433961 h 6403694"/>
              <a:gd name="connsiteX823" fmla="*/ 3441628 w 7953876"/>
              <a:gd name="connsiteY823" fmla="*/ 3427371 h 6403694"/>
              <a:gd name="connsiteX824" fmla="*/ 3424092 w 7953876"/>
              <a:gd name="connsiteY824" fmla="*/ 3426589 h 6403694"/>
              <a:gd name="connsiteX825" fmla="*/ 3404325 w 7953876"/>
              <a:gd name="connsiteY825" fmla="*/ 3431727 h 6403694"/>
              <a:gd name="connsiteX826" fmla="*/ 3398558 w 7953876"/>
              <a:gd name="connsiteY826" fmla="*/ 3444333 h 6403694"/>
              <a:gd name="connsiteX827" fmla="*/ 4951747 w 7953876"/>
              <a:gd name="connsiteY827" fmla="*/ 5074277 h 6403694"/>
              <a:gd name="connsiteX828" fmla="*/ 4966280 w 7953876"/>
              <a:gd name="connsiteY828" fmla="*/ 5082364 h 6403694"/>
              <a:gd name="connsiteX829" fmla="*/ 4981245 w 7953876"/>
              <a:gd name="connsiteY829" fmla="*/ 5072759 h 6403694"/>
              <a:gd name="connsiteX830" fmla="*/ 4965834 w 7953876"/>
              <a:gd name="connsiteY830" fmla="*/ 5028978 h 6403694"/>
              <a:gd name="connsiteX831" fmla="*/ 4949932 w 7953876"/>
              <a:gd name="connsiteY831" fmla="*/ 5017906 h 6403694"/>
              <a:gd name="connsiteX832" fmla="*/ 4935789 w 7953876"/>
              <a:gd name="connsiteY832" fmla="*/ 5029200 h 6403694"/>
              <a:gd name="connsiteX833" fmla="*/ 4951747 w 7953876"/>
              <a:gd name="connsiteY833" fmla="*/ 5074277 h 6403694"/>
              <a:gd name="connsiteX834" fmla="*/ 3568282 w 7953876"/>
              <a:gd name="connsiteY834" fmla="*/ 3674202 h 6403694"/>
              <a:gd name="connsiteX835" fmla="*/ 3619323 w 7953876"/>
              <a:gd name="connsiteY835" fmla="*/ 3665936 h 6403694"/>
              <a:gd name="connsiteX836" fmla="*/ 3612398 w 7953876"/>
              <a:gd name="connsiteY836" fmla="*/ 3651976 h 6403694"/>
              <a:gd name="connsiteX837" fmla="*/ 3590131 w 7953876"/>
              <a:gd name="connsiteY837" fmla="*/ 3651095 h 6403694"/>
              <a:gd name="connsiteX838" fmla="*/ 3569622 w 7953876"/>
              <a:gd name="connsiteY838" fmla="*/ 3660687 h 6403694"/>
              <a:gd name="connsiteX839" fmla="*/ 3568282 w 7953876"/>
              <a:gd name="connsiteY839" fmla="*/ 3674202 h 6403694"/>
              <a:gd name="connsiteX840" fmla="*/ 936914 w 7953876"/>
              <a:gd name="connsiteY840" fmla="*/ 997265 h 6403694"/>
              <a:gd name="connsiteX841" fmla="*/ 940935 w 7953876"/>
              <a:gd name="connsiteY841" fmla="*/ 955717 h 6403694"/>
              <a:gd name="connsiteX842" fmla="*/ 949870 w 7953876"/>
              <a:gd name="connsiteY842" fmla="*/ 949016 h 6403694"/>
              <a:gd name="connsiteX843" fmla="*/ 976675 w 7953876"/>
              <a:gd name="connsiteY843" fmla="*/ 883679 h 6403694"/>
              <a:gd name="connsiteX844" fmla="*/ 947636 w 7953876"/>
              <a:gd name="connsiteY844" fmla="*/ 868043 h 6403694"/>
              <a:gd name="connsiteX845" fmla="*/ 937026 w 7953876"/>
              <a:gd name="connsiteY845" fmla="*/ 884348 h 6403694"/>
              <a:gd name="connsiteX846" fmla="*/ 955231 w 7953876"/>
              <a:gd name="connsiteY846" fmla="*/ 824595 h 6403694"/>
              <a:gd name="connsiteX847" fmla="*/ 932558 w 7953876"/>
              <a:gd name="connsiteY847" fmla="*/ 801699 h 6403694"/>
              <a:gd name="connsiteX848" fmla="*/ 927643 w 7953876"/>
              <a:gd name="connsiteY848" fmla="*/ 482830 h 6403694"/>
              <a:gd name="connsiteX849" fmla="*/ 939482 w 7953876"/>
              <a:gd name="connsiteY849" fmla="*/ 453121 h 6403694"/>
              <a:gd name="connsiteX850" fmla="*/ 937584 w 7953876"/>
              <a:gd name="connsiteY850" fmla="*/ 634949 h 6403694"/>
              <a:gd name="connsiteX851" fmla="*/ 956236 w 7953876"/>
              <a:gd name="connsiteY851" fmla="*/ 637295 h 6403694"/>
              <a:gd name="connsiteX852" fmla="*/ 965840 w 7953876"/>
              <a:gd name="connsiteY852" fmla="*/ 496903 h 6403694"/>
              <a:gd name="connsiteX853" fmla="*/ 1006383 w 7953876"/>
              <a:gd name="connsiteY853" fmla="*/ 348357 h 6403694"/>
              <a:gd name="connsiteX854" fmla="*/ 1037545 w 7953876"/>
              <a:gd name="connsiteY854" fmla="*/ 318872 h 6403694"/>
              <a:gd name="connsiteX855" fmla="*/ 1011968 w 7953876"/>
              <a:gd name="connsiteY855" fmla="*/ 488079 h 6403694"/>
              <a:gd name="connsiteX856" fmla="*/ 1027158 w 7953876"/>
              <a:gd name="connsiteY856" fmla="*/ 489531 h 6403694"/>
              <a:gd name="connsiteX857" fmla="*/ 1054297 w 7953876"/>
              <a:gd name="connsiteY857" fmla="*/ 371142 h 6403694"/>
              <a:gd name="connsiteX858" fmla="*/ 1112375 w 7953876"/>
              <a:gd name="connsiteY858" fmla="*/ 268613 h 6403694"/>
              <a:gd name="connsiteX859" fmla="*/ 1115055 w 7953876"/>
              <a:gd name="connsiteY859" fmla="*/ 267049 h 6403694"/>
              <a:gd name="connsiteX860" fmla="*/ 1094394 w 7953876"/>
              <a:gd name="connsiteY860" fmla="*/ 325015 h 6403694"/>
              <a:gd name="connsiteX861" fmla="*/ 1076859 w 7953876"/>
              <a:gd name="connsiteY861" fmla="*/ 440612 h 6403694"/>
              <a:gd name="connsiteX862" fmla="*/ 1090931 w 7953876"/>
              <a:gd name="connsiteY862" fmla="*/ 443515 h 6403694"/>
              <a:gd name="connsiteX863" fmla="*/ 1114051 w 7953876"/>
              <a:gd name="connsiteY863" fmla="*/ 352491 h 6403694"/>
              <a:gd name="connsiteX864" fmla="*/ 1147781 w 7953876"/>
              <a:gd name="connsiteY864" fmla="*/ 262358 h 6403694"/>
              <a:gd name="connsiteX865" fmla="*/ 1197593 w 7953876"/>
              <a:gd name="connsiteY865" fmla="*/ 454797 h 6403694"/>
              <a:gd name="connsiteX866" fmla="*/ 1199157 w 7953876"/>
              <a:gd name="connsiteY866" fmla="*/ 469874 h 6403694"/>
              <a:gd name="connsiteX867" fmla="*/ 1205746 w 7953876"/>
              <a:gd name="connsiteY867" fmla="*/ 479368 h 6403694"/>
              <a:gd name="connsiteX868" fmla="*/ 1210326 w 7953876"/>
              <a:gd name="connsiteY868" fmla="*/ 490313 h 6403694"/>
              <a:gd name="connsiteX869" fmla="*/ 1210102 w 7953876"/>
              <a:gd name="connsiteY869" fmla="*/ 491431 h 6403694"/>
              <a:gd name="connsiteX870" fmla="*/ 1220266 w 7953876"/>
              <a:gd name="connsiteY870" fmla="*/ 597645 h 6403694"/>
              <a:gd name="connsiteX871" fmla="*/ 1191003 w 7953876"/>
              <a:gd name="connsiteY871" fmla="*/ 676720 h 6403694"/>
              <a:gd name="connsiteX872" fmla="*/ 1143760 w 7953876"/>
              <a:gd name="connsiteY872" fmla="*/ 732677 h 6403694"/>
              <a:gd name="connsiteX873" fmla="*/ 1064126 w 7953876"/>
              <a:gd name="connsiteY873" fmla="*/ 838780 h 6403694"/>
              <a:gd name="connsiteX874" fmla="*/ 1043464 w 7953876"/>
              <a:gd name="connsiteY874" fmla="*/ 665998 h 6403694"/>
              <a:gd name="connsiteX875" fmla="*/ 1026487 w 7953876"/>
              <a:gd name="connsiteY875" fmla="*/ 669125 h 6403694"/>
              <a:gd name="connsiteX876" fmla="*/ 1034529 w 7953876"/>
              <a:gd name="connsiteY876" fmla="*/ 875860 h 6403694"/>
              <a:gd name="connsiteX877" fmla="*/ 1034864 w 7953876"/>
              <a:gd name="connsiteY877" fmla="*/ 877312 h 6403694"/>
              <a:gd name="connsiteX878" fmla="*/ 936914 w 7953876"/>
              <a:gd name="connsiteY878" fmla="*/ 997265 h 6403694"/>
              <a:gd name="connsiteX879" fmla="*/ 3505737 w 7953876"/>
              <a:gd name="connsiteY879" fmla="*/ 3628395 h 6403694"/>
              <a:gd name="connsiteX880" fmla="*/ 3517464 w 7953876"/>
              <a:gd name="connsiteY880" fmla="*/ 3632877 h 6403694"/>
              <a:gd name="connsiteX881" fmla="*/ 3631050 w 7953876"/>
              <a:gd name="connsiteY881" fmla="*/ 3572566 h 6403694"/>
              <a:gd name="connsiteX882" fmla="*/ 3623567 w 7953876"/>
              <a:gd name="connsiteY882" fmla="*/ 3558605 h 6403694"/>
              <a:gd name="connsiteX883" fmla="*/ 3556220 w 7953876"/>
              <a:gd name="connsiteY883" fmla="*/ 3581165 h 6403694"/>
              <a:gd name="connsiteX884" fmla="*/ 3506742 w 7953876"/>
              <a:gd name="connsiteY884" fmla="*/ 3615789 h 6403694"/>
              <a:gd name="connsiteX885" fmla="*/ 3505737 w 7953876"/>
              <a:gd name="connsiteY885" fmla="*/ 3628395 h 6403694"/>
              <a:gd name="connsiteX886" fmla="*/ 3441097 w 7953876"/>
              <a:gd name="connsiteY886" fmla="*/ 3569661 h 6403694"/>
              <a:gd name="connsiteX887" fmla="*/ 3451122 w 7953876"/>
              <a:gd name="connsiteY887" fmla="*/ 3577368 h 6403694"/>
              <a:gd name="connsiteX888" fmla="*/ 3551753 w 7953876"/>
              <a:gd name="connsiteY888" fmla="*/ 3542969 h 6403694"/>
              <a:gd name="connsiteX889" fmla="*/ 3546502 w 7953876"/>
              <a:gd name="connsiteY889" fmla="*/ 3529789 h 6403694"/>
              <a:gd name="connsiteX890" fmla="*/ 3445984 w 7953876"/>
              <a:gd name="connsiteY890" fmla="*/ 3557265 h 6403694"/>
              <a:gd name="connsiteX891" fmla="*/ 3441097 w 7953876"/>
              <a:gd name="connsiteY891" fmla="*/ 3569661 h 6403694"/>
              <a:gd name="connsiteX892" fmla="*/ 696059 w 7953876"/>
              <a:gd name="connsiteY892" fmla="*/ 791591 h 6403694"/>
              <a:gd name="connsiteX893" fmla="*/ 709405 w 7953876"/>
              <a:gd name="connsiteY893" fmla="*/ 790531 h 6403694"/>
              <a:gd name="connsiteX894" fmla="*/ 749836 w 7953876"/>
              <a:gd name="connsiteY894" fmla="*/ 751886 h 6403694"/>
              <a:gd name="connsiteX895" fmla="*/ 742800 w 7953876"/>
              <a:gd name="connsiteY895" fmla="*/ 737814 h 6403694"/>
              <a:gd name="connsiteX896" fmla="*/ 692764 w 7953876"/>
              <a:gd name="connsiteY896" fmla="*/ 777910 h 6403694"/>
              <a:gd name="connsiteX897" fmla="*/ 696059 w 7953876"/>
              <a:gd name="connsiteY897" fmla="*/ 791591 h 6403694"/>
              <a:gd name="connsiteX898" fmla="*/ 4843199 w 7953876"/>
              <a:gd name="connsiteY898" fmla="*/ 5062036 h 6403694"/>
              <a:gd name="connsiteX899" fmla="*/ 4858613 w 7953876"/>
              <a:gd name="connsiteY899" fmla="*/ 5058909 h 6403694"/>
              <a:gd name="connsiteX900" fmla="*/ 4838509 w 7953876"/>
              <a:gd name="connsiteY900" fmla="*/ 4993125 h 6403694"/>
              <a:gd name="connsiteX901" fmla="*/ 4826461 w 7953876"/>
              <a:gd name="connsiteY901" fmla="*/ 4990137 h 6403694"/>
              <a:gd name="connsiteX902" fmla="*/ 4819186 w 7953876"/>
              <a:gd name="connsiteY902" fmla="*/ 4999715 h 6403694"/>
              <a:gd name="connsiteX903" fmla="*/ 4843199 w 7953876"/>
              <a:gd name="connsiteY903" fmla="*/ 5062036 h 6403694"/>
              <a:gd name="connsiteX904" fmla="*/ 693224 w 7953876"/>
              <a:gd name="connsiteY904" fmla="*/ 862933 h 6403694"/>
              <a:gd name="connsiteX905" fmla="*/ 711192 w 7953876"/>
              <a:gd name="connsiteY905" fmla="*/ 868825 h 6403694"/>
              <a:gd name="connsiteX906" fmla="*/ 750953 w 7953876"/>
              <a:gd name="connsiteY906" fmla="*/ 813650 h 6403694"/>
              <a:gd name="connsiteX907" fmla="*/ 735875 w 7953876"/>
              <a:gd name="connsiteY907" fmla="*/ 806502 h 6403694"/>
              <a:gd name="connsiteX908" fmla="*/ 696114 w 7953876"/>
              <a:gd name="connsiteY908" fmla="*/ 844141 h 6403694"/>
              <a:gd name="connsiteX909" fmla="*/ 693224 w 7953876"/>
              <a:gd name="connsiteY909" fmla="*/ 862933 h 6403694"/>
              <a:gd name="connsiteX910" fmla="*/ 3127896 w 7953876"/>
              <a:gd name="connsiteY910" fmla="*/ 3484221 h 6403694"/>
              <a:gd name="connsiteX911" fmla="*/ 3175921 w 7953876"/>
              <a:gd name="connsiteY911" fmla="*/ 3490922 h 6403694"/>
              <a:gd name="connsiteX912" fmla="*/ 3468210 w 7953876"/>
              <a:gd name="connsiteY912" fmla="*/ 3514265 h 6403694"/>
              <a:gd name="connsiteX913" fmla="*/ 3737824 w 7953876"/>
              <a:gd name="connsiteY913" fmla="*/ 3435525 h 6403694"/>
              <a:gd name="connsiteX914" fmla="*/ 3740840 w 7953876"/>
              <a:gd name="connsiteY914" fmla="*/ 3455182 h 6403694"/>
              <a:gd name="connsiteX915" fmla="*/ 3740393 w 7953876"/>
              <a:gd name="connsiteY915" fmla="*/ 3458086 h 6403694"/>
              <a:gd name="connsiteX916" fmla="*/ 3818798 w 7953876"/>
              <a:gd name="connsiteY916" fmla="*/ 3574130 h 6403694"/>
              <a:gd name="connsiteX917" fmla="*/ 3930932 w 7953876"/>
              <a:gd name="connsiteY917" fmla="*/ 3697768 h 6403694"/>
              <a:gd name="connsiteX918" fmla="*/ 3984431 w 7953876"/>
              <a:gd name="connsiteY918" fmla="*/ 3745459 h 6403694"/>
              <a:gd name="connsiteX919" fmla="*/ 4046976 w 7953876"/>
              <a:gd name="connsiteY919" fmla="*/ 3787342 h 6403694"/>
              <a:gd name="connsiteX920" fmla="*/ 3863026 w 7953876"/>
              <a:gd name="connsiteY920" fmla="*/ 3832352 h 6403694"/>
              <a:gd name="connsiteX921" fmla="*/ 3918536 w 7953876"/>
              <a:gd name="connsiteY921" fmla="*/ 3803872 h 6403694"/>
              <a:gd name="connsiteX922" fmla="*/ 3915409 w 7953876"/>
              <a:gd name="connsiteY922" fmla="*/ 3792256 h 6403694"/>
              <a:gd name="connsiteX923" fmla="*/ 3832870 w 7953876"/>
              <a:gd name="connsiteY923" fmla="*/ 3818167 h 6403694"/>
              <a:gd name="connsiteX924" fmla="*/ 3773899 w 7953876"/>
              <a:gd name="connsiteY924" fmla="*/ 3835926 h 6403694"/>
              <a:gd name="connsiteX925" fmla="*/ 3708674 w 7953876"/>
              <a:gd name="connsiteY925" fmla="*/ 3831906 h 6403694"/>
              <a:gd name="connsiteX926" fmla="*/ 3829185 w 7953876"/>
              <a:gd name="connsiteY926" fmla="*/ 3778854 h 6403694"/>
              <a:gd name="connsiteX927" fmla="*/ 3821925 w 7953876"/>
              <a:gd name="connsiteY927" fmla="*/ 3764446 h 6403694"/>
              <a:gd name="connsiteX928" fmla="*/ 3729782 w 7953876"/>
              <a:gd name="connsiteY928" fmla="*/ 3793820 h 6403694"/>
              <a:gd name="connsiteX929" fmla="*/ 3611617 w 7953876"/>
              <a:gd name="connsiteY929" fmla="*/ 3806441 h 6403694"/>
              <a:gd name="connsiteX930" fmla="*/ 3601342 w 7953876"/>
              <a:gd name="connsiteY930" fmla="*/ 3808339 h 6403694"/>
              <a:gd name="connsiteX931" fmla="*/ 3586263 w 7953876"/>
              <a:gd name="connsiteY931" fmla="*/ 3803984 h 6403694"/>
              <a:gd name="connsiteX932" fmla="*/ 3763178 w 7953876"/>
              <a:gd name="connsiteY932" fmla="*/ 3726919 h 6403694"/>
              <a:gd name="connsiteX933" fmla="*/ 3753125 w 7953876"/>
              <a:gd name="connsiteY933" fmla="*/ 3719213 h 6403694"/>
              <a:gd name="connsiteX934" fmla="*/ 3511879 w 7953876"/>
              <a:gd name="connsiteY934" fmla="*/ 3772934 h 6403694"/>
              <a:gd name="connsiteX935" fmla="*/ 3456259 w 7953876"/>
              <a:gd name="connsiteY935" fmla="*/ 3743113 h 6403694"/>
              <a:gd name="connsiteX936" fmla="*/ 3520479 w 7953876"/>
              <a:gd name="connsiteY936" fmla="*/ 3747469 h 6403694"/>
              <a:gd name="connsiteX937" fmla="*/ 3693484 w 7953876"/>
              <a:gd name="connsiteY937" fmla="*/ 3705139 h 6403694"/>
              <a:gd name="connsiteX938" fmla="*/ 3690915 w 7953876"/>
              <a:gd name="connsiteY938" fmla="*/ 3686487 h 6403694"/>
              <a:gd name="connsiteX939" fmla="*/ 3562697 w 7953876"/>
              <a:gd name="connsiteY939" fmla="*/ 3715303 h 6403694"/>
              <a:gd name="connsiteX940" fmla="*/ 3393267 w 7953876"/>
              <a:gd name="connsiteY940" fmla="*/ 3698662 h 6403694"/>
              <a:gd name="connsiteX941" fmla="*/ 3378188 w 7953876"/>
              <a:gd name="connsiteY941" fmla="*/ 3687828 h 6403694"/>
              <a:gd name="connsiteX942" fmla="*/ 3544269 w 7953876"/>
              <a:gd name="connsiteY942" fmla="*/ 3695757 h 6403694"/>
              <a:gd name="connsiteX943" fmla="*/ 3540360 w 7953876"/>
              <a:gd name="connsiteY943" fmla="*/ 3670405 h 6403694"/>
              <a:gd name="connsiteX944" fmla="*/ 3384890 w 7953876"/>
              <a:gd name="connsiteY944" fmla="*/ 3652089 h 6403694"/>
              <a:gd name="connsiteX945" fmla="*/ 3304699 w 7953876"/>
              <a:gd name="connsiteY945" fmla="*/ 3620256 h 6403694"/>
              <a:gd name="connsiteX946" fmla="*/ 3300119 w 7953876"/>
              <a:gd name="connsiteY946" fmla="*/ 3615678 h 6403694"/>
              <a:gd name="connsiteX947" fmla="*/ 3472006 w 7953876"/>
              <a:gd name="connsiteY947" fmla="*/ 3643153 h 6403694"/>
              <a:gd name="connsiteX948" fmla="*/ 3474241 w 7953876"/>
              <a:gd name="connsiteY948" fmla="*/ 3618358 h 6403694"/>
              <a:gd name="connsiteX949" fmla="*/ 3340997 w 7953876"/>
              <a:gd name="connsiteY949" fmla="*/ 3592558 h 6403694"/>
              <a:gd name="connsiteX950" fmla="*/ 3330945 w 7953876"/>
              <a:gd name="connsiteY950" fmla="*/ 3589319 h 6403694"/>
              <a:gd name="connsiteX951" fmla="*/ 3398516 w 7953876"/>
              <a:gd name="connsiteY951" fmla="*/ 3579826 h 6403694"/>
              <a:gd name="connsiteX952" fmla="*/ 3396283 w 7953876"/>
              <a:gd name="connsiteY952" fmla="*/ 3563072 h 6403694"/>
              <a:gd name="connsiteX953" fmla="*/ 3271639 w 7953876"/>
              <a:gd name="connsiteY953" fmla="*/ 3541405 h 6403694"/>
              <a:gd name="connsiteX954" fmla="*/ 3190553 w 7953876"/>
              <a:gd name="connsiteY954" fmla="*/ 3514823 h 6403694"/>
              <a:gd name="connsiteX955" fmla="*/ 3155595 w 7953876"/>
              <a:gd name="connsiteY955" fmla="*/ 3497512 h 6403694"/>
              <a:gd name="connsiteX956" fmla="*/ 3127896 w 7953876"/>
              <a:gd name="connsiteY956" fmla="*/ 3484221 h 6403694"/>
              <a:gd name="connsiteX957" fmla="*/ 4675109 w 7953876"/>
              <a:gd name="connsiteY957" fmla="*/ 5080911 h 6403694"/>
              <a:gd name="connsiteX958" fmla="*/ 4692086 w 7953876"/>
              <a:gd name="connsiteY958" fmla="*/ 5075774 h 6403694"/>
              <a:gd name="connsiteX959" fmla="*/ 4682034 w 7953876"/>
              <a:gd name="connsiteY959" fmla="*/ 5022722 h 6403694"/>
              <a:gd name="connsiteX960" fmla="*/ 4661706 w 7953876"/>
              <a:gd name="connsiteY960" fmla="*/ 4964755 h 6403694"/>
              <a:gd name="connsiteX961" fmla="*/ 4649687 w 7953876"/>
              <a:gd name="connsiteY961" fmla="*/ 4959059 h 6403694"/>
              <a:gd name="connsiteX962" fmla="*/ 4640934 w 7953876"/>
              <a:gd name="connsiteY962" fmla="*/ 4969112 h 6403694"/>
              <a:gd name="connsiteX963" fmla="*/ 4675109 w 7953876"/>
              <a:gd name="connsiteY963" fmla="*/ 5080911 h 6403694"/>
              <a:gd name="connsiteX964" fmla="*/ 3048821 w 7953876"/>
              <a:gd name="connsiteY964" fmla="*/ 3449151 h 6403694"/>
              <a:gd name="connsiteX965" fmla="*/ 3095172 w 7953876"/>
              <a:gd name="connsiteY965" fmla="*/ 3443231 h 6403694"/>
              <a:gd name="connsiteX966" fmla="*/ 3169220 w 7953876"/>
              <a:gd name="connsiteY966" fmla="*/ 3402019 h 6403694"/>
              <a:gd name="connsiteX967" fmla="*/ 3225288 w 7953876"/>
              <a:gd name="connsiteY967" fmla="*/ 3357790 h 6403694"/>
              <a:gd name="connsiteX968" fmla="*/ 3259464 w 7953876"/>
              <a:gd name="connsiteY968" fmla="*/ 3355445 h 6403694"/>
              <a:gd name="connsiteX969" fmla="*/ 3306485 w 7953876"/>
              <a:gd name="connsiteY969" fmla="*/ 3353323 h 6403694"/>
              <a:gd name="connsiteX970" fmla="*/ 3393267 w 7953876"/>
              <a:gd name="connsiteY970" fmla="*/ 3315907 h 6403694"/>
              <a:gd name="connsiteX971" fmla="*/ 3384778 w 7953876"/>
              <a:gd name="connsiteY971" fmla="*/ 3304403 h 6403694"/>
              <a:gd name="connsiteX972" fmla="*/ 3341220 w 7953876"/>
              <a:gd name="connsiteY972" fmla="*/ 3320486 h 6403694"/>
              <a:gd name="connsiteX973" fmla="*/ 3276218 w 7953876"/>
              <a:gd name="connsiteY973" fmla="*/ 3331432 h 6403694"/>
              <a:gd name="connsiteX974" fmla="*/ 3255444 w 7953876"/>
              <a:gd name="connsiteY974" fmla="*/ 3333108 h 6403694"/>
              <a:gd name="connsiteX975" fmla="*/ 3355405 w 7953876"/>
              <a:gd name="connsiteY975" fmla="*/ 3234376 h 6403694"/>
              <a:gd name="connsiteX976" fmla="*/ 3422528 w 7953876"/>
              <a:gd name="connsiteY976" fmla="*/ 3211143 h 6403694"/>
              <a:gd name="connsiteX977" fmla="*/ 3492110 w 7953876"/>
              <a:gd name="connsiteY977" fmla="*/ 3173840 h 6403694"/>
              <a:gd name="connsiteX978" fmla="*/ 3482059 w 7953876"/>
              <a:gd name="connsiteY978" fmla="*/ 3159432 h 6403694"/>
              <a:gd name="connsiteX979" fmla="*/ 3405999 w 7953876"/>
              <a:gd name="connsiteY979" fmla="*/ 3188025 h 6403694"/>
              <a:gd name="connsiteX980" fmla="*/ 3390028 w 7953876"/>
              <a:gd name="connsiteY980" fmla="*/ 3194279 h 6403694"/>
              <a:gd name="connsiteX981" fmla="*/ 3448552 w 7953876"/>
              <a:gd name="connsiteY981" fmla="*/ 3126261 h 6403694"/>
              <a:gd name="connsiteX982" fmla="*/ 3572973 w 7953876"/>
              <a:gd name="connsiteY982" fmla="*/ 3104035 h 6403694"/>
              <a:gd name="connsiteX983" fmla="*/ 3627587 w 7953876"/>
              <a:gd name="connsiteY983" fmla="*/ 3093313 h 6403694"/>
              <a:gd name="connsiteX984" fmla="*/ 3495127 w 7953876"/>
              <a:gd name="connsiteY984" fmla="*/ 3216617 h 6403694"/>
              <a:gd name="connsiteX985" fmla="*/ 3503056 w 7953876"/>
              <a:gd name="connsiteY985" fmla="*/ 3255818 h 6403694"/>
              <a:gd name="connsiteX986" fmla="*/ 3573866 w 7953876"/>
              <a:gd name="connsiteY986" fmla="*/ 3227897 h 6403694"/>
              <a:gd name="connsiteX987" fmla="*/ 3673156 w 7953876"/>
              <a:gd name="connsiteY987" fmla="*/ 3189365 h 6403694"/>
              <a:gd name="connsiteX988" fmla="*/ 3790205 w 7953876"/>
              <a:gd name="connsiteY988" fmla="*/ 3108503 h 6403694"/>
              <a:gd name="connsiteX989" fmla="*/ 3782387 w 7953876"/>
              <a:gd name="connsiteY989" fmla="*/ 3096105 h 6403694"/>
              <a:gd name="connsiteX990" fmla="*/ 3670253 w 7953876"/>
              <a:gd name="connsiteY990" fmla="*/ 3155634 h 6403694"/>
              <a:gd name="connsiteX991" fmla="*/ 3629934 w 7953876"/>
              <a:gd name="connsiteY991" fmla="*/ 3175404 h 6403694"/>
              <a:gd name="connsiteX992" fmla="*/ 3666902 w 7953876"/>
              <a:gd name="connsiteY992" fmla="*/ 3116767 h 6403694"/>
              <a:gd name="connsiteX993" fmla="*/ 3725092 w 7953876"/>
              <a:gd name="connsiteY993" fmla="*/ 3086835 h 6403694"/>
              <a:gd name="connsiteX994" fmla="*/ 3810309 w 7953876"/>
              <a:gd name="connsiteY994" fmla="*/ 3047856 h 6403694"/>
              <a:gd name="connsiteX995" fmla="*/ 3805507 w 7953876"/>
              <a:gd name="connsiteY995" fmla="*/ 3033895 h 6403694"/>
              <a:gd name="connsiteX996" fmla="*/ 3733581 w 7953876"/>
              <a:gd name="connsiteY996" fmla="*/ 3050536 h 6403694"/>
              <a:gd name="connsiteX997" fmla="*/ 3691361 w 7953876"/>
              <a:gd name="connsiteY997" fmla="*/ 3057573 h 6403694"/>
              <a:gd name="connsiteX998" fmla="*/ 3694378 w 7953876"/>
              <a:gd name="connsiteY998" fmla="*/ 3048525 h 6403694"/>
              <a:gd name="connsiteX999" fmla="*/ 3930820 w 7953876"/>
              <a:gd name="connsiteY999" fmla="*/ 2930807 h 6403694"/>
              <a:gd name="connsiteX1000" fmla="*/ 3924677 w 7953876"/>
              <a:gd name="connsiteY1000" fmla="*/ 2916511 h 6403694"/>
              <a:gd name="connsiteX1001" fmla="*/ 3749552 w 7953876"/>
              <a:gd name="connsiteY1001" fmla="*/ 2983748 h 6403694"/>
              <a:gd name="connsiteX1002" fmla="*/ 3740282 w 7953876"/>
              <a:gd name="connsiteY1002" fmla="*/ 2988885 h 6403694"/>
              <a:gd name="connsiteX1003" fmla="*/ 4012800 w 7953876"/>
              <a:gd name="connsiteY1003" fmla="*/ 2856870 h 6403694"/>
              <a:gd name="connsiteX1004" fmla="*/ 3965556 w 7953876"/>
              <a:gd name="connsiteY1004" fmla="*/ 3068630 h 6403694"/>
              <a:gd name="connsiteX1005" fmla="*/ 3866824 w 7953876"/>
              <a:gd name="connsiteY1005" fmla="*/ 3139552 h 6403694"/>
              <a:gd name="connsiteX1006" fmla="*/ 3887933 w 7953876"/>
              <a:gd name="connsiteY1006" fmla="*/ 3176409 h 6403694"/>
              <a:gd name="connsiteX1007" fmla="*/ 3991915 w 7953876"/>
              <a:gd name="connsiteY1007" fmla="*/ 3102024 h 6403694"/>
              <a:gd name="connsiteX1008" fmla="*/ 4084727 w 7953876"/>
              <a:gd name="connsiteY1008" fmla="*/ 3021162 h 6403694"/>
              <a:gd name="connsiteX1009" fmla="*/ 4089864 w 7953876"/>
              <a:gd name="connsiteY1009" fmla="*/ 3037134 h 6403694"/>
              <a:gd name="connsiteX1010" fmla="*/ 4171956 w 7953876"/>
              <a:gd name="connsiteY1010" fmla="*/ 3004745 h 6403694"/>
              <a:gd name="connsiteX1011" fmla="*/ 4267225 w 7953876"/>
              <a:gd name="connsiteY1011" fmla="*/ 2945774 h 6403694"/>
              <a:gd name="connsiteX1012" fmla="*/ 4260635 w 7953876"/>
              <a:gd name="connsiteY1012" fmla="*/ 2930807 h 6403694"/>
              <a:gd name="connsiteX1013" fmla="*/ 4175976 w 7953876"/>
              <a:gd name="connsiteY1013" fmla="*/ 2968781 h 6403694"/>
              <a:gd name="connsiteX1014" fmla="*/ 4084616 w 7953876"/>
              <a:gd name="connsiteY1014" fmla="*/ 3021162 h 6403694"/>
              <a:gd name="connsiteX1015" fmla="*/ 4402814 w 7953876"/>
              <a:gd name="connsiteY1015" fmla="*/ 2851285 h 6403694"/>
              <a:gd name="connsiteX1016" fmla="*/ 4450617 w 7953876"/>
              <a:gd name="connsiteY1016" fmla="*/ 2852737 h 6403694"/>
              <a:gd name="connsiteX1017" fmla="*/ 4394214 w 7953876"/>
              <a:gd name="connsiteY1017" fmla="*/ 2887137 h 6403694"/>
              <a:gd name="connsiteX1018" fmla="*/ 4312012 w 7953876"/>
              <a:gd name="connsiteY1018" fmla="*/ 2966324 h 6403694"/>
              <a:gd name="connsiteX1019" fmla="*/ 4335131 w 7953876"/>
              <a:gd name="connsiteY1019" fmla="*/ 2981290 h 6403694"/>
              <a:gd name="connsiteX1020" fmla="*/ 4408287 w 7953876"/>
              <a:gd name="connsiteY1020" fmla="*/ 2916622 h 6403694"/>
              <a:gd name="connsiteX1021" fmla="*/ 4456090 w 7953876"/>
              <a:gd name="connsiteY1021" fmla="*/ 2887137 h 6403694"/>
              <a:gd name="connsiteX1022" fmla="*/ 4479656 w 7953876"/>
              <a:gd name="connsiteY1022" fmla="*/ 2875410 h 6403694"/>
              <a:gd name="connsiteX1023" fmla="*/ 4489752 w 7953876"/>
              <a:gd name="connsiteY1023" fmla="*/ 2871175 h 6403694"/>
              <a:gd name="connsiteX1024" fmla="*/ 4489499 w 7953876"/>
              <a:gd name="connsiteY1024" fmla="*/ 2870630 h 6403694"/>
              <a:gd name="connsiteX1025" fmla="*/ 4484011 w 7953876"/>
              <a:gd name="connsiteY1025" fmla="*/ 2866363 h 6403694"/>
              <a:gd name="connsiteX1026" fmla="*/ 4487362 w 7953876"/>
              <a:gd name="connsiteY1026" fmla="*/ 2866028 h 6403694"/>
              <a:gd name="connsiteX1027" fmla="*/ 4489499 w 7953876"/>
              <a:gd name="connsiteY1027" fmla="*/ 2870630 h 6403694"/>
              <a:gd name="connsiteX1028" fmla="*/ 4490043 w 7953876"/>
              <a:gd name="connsiteY1028" fmla="*/ 2871054 h 6403694"/>
              <a:gd name="connsiteX1029" fmla="*/ 4489752 w 7953876"/>
              <a:gd name="connsiteY1029" fmla="*/ 2871175 h 6403694"/>
              <a:gd name="connsiteX1030" fmla="*/ 4495487 w 7953876"/>
              <a:gd name="connsiteY1030" fmla="*/ 2883534 h 6403694"/>
              <a:gd name="connsiteX1031" fmla="*/ 4486693 w 7953876"/>
              <a:gd name="connsiteY1031" fmla="*/ 2910927 h 6403694"/>
              <a:gd name="connsiteX1032" fmla="*/ 4431518 w 7953876"/>
              <a:gd name="connsiteY1032" fmla="*/ 2982853 h 6403694"/>
              <a:gd name="connsiteX1033" fmla="*/ 4302631 w 7953876"/>
              <a:gd name="connsiteY1033" fmla="*/ 3105264 h 6403694"/>
              <a:gd name="connsiteX1034" fmla="*/ 4308103 w 7953876"/>
              <a:gd name="connsiteY1034" fmla="*/ 3135419 h 6403694"/>
              <a:gd name="connsiteX1035" fmla="*/ 4452627 w 7953876"/>
              <a:gd name="connsiteY1035" fmla="*/ 3094541 h 6403694"/>
              <a:gd name="connsiteX1036" fmla="*/ 4596369 w 7953876"/>
              <a:gd name="connsiteY1036" fmla="*/ 2953368 h 6403694"/>
              <a:gd name="connsiteX1037" fmla="*/ 4726151 w 7953876"/>
              <a:gd name="connsiteY1037" fmla="*/ 3005191 h 6403694"/>
              <a:gd name="connsiteX1038" fmla="*/ 4723805 w 7953876"/>
              <a:gd name="connsiteY1038" fmla="*/ 3015132 h 6403694"/>
              <a:gd name="connsiteX1039" fmla="*/ 4254046 w 7953876"/>
              <a:gd name="connsiteY1039" fmla="*/ 3241411 h 6403694"/>
              <a:gd name="connsiteX1040" fmla="*/ 4252148 w 7953876"/>
              <a:gd name="connsiteY1040" fmla="*/ 3241746 h 6403694"/>
              <a:gd name="connsiteX1041" fmla="*/ 4132752 w 7953876"/>
              <a:gd name="connsiteY1041" fmla="*/ 3267769 h 6403694"/>
              <a:gd name="connsiteX1042" fmla="*/ 4201441 w 7953876"/>
              <a:gd name="connsiteY1042" fmla="*/ 3232253 h 6403694"/>
              <a:gd name="connsiteX1043" fmla="*/ 4278506 w 7953876"/>
              <a:gd name="connsiteY1043" fmla="*/ 3162113 h 6403694"/>
              <a:gd name="connsiteX1044" fmla="*/ 4263092 w 7953876"/>
              <a:gd name="connsiteY1044" fmla="*/ 3148375 h 6403694"/>
              <a:gd name="connsiteX1045" fmla="*/ 4218306 w 7953876"/>
              <a:gd name="connsiteY1045" fmla="*/ 3184227 h 6403694"/>
              <a:gd name="connsiteX1046" fmla="*/ 4144368 w 7953876"/>
              <a:gd name="connsiteY1046" fmla="*/ 3237614 h 6403694"/>
              <a:gd name="connsiteX1047" fmla="*/ 4093551 w 7953876"/>
              <a:gd name="connsiteY1047" fmla="*/ 3278045 h 6403694"/>
              <a:gd name="connsiteX1048" fmla="*/ 4050103 w 7953876"/>
              <a:gd name="connsiteY1048" fmla="*/ 3289549 h 6403694"/>
              <a:gd name="connsiteX1049" fmla="*/ 4160675 w 7953876"/>
              <a:gd name="connsiteY1049" fmla="*/ 3194279 h 6403694"/>
              <a:gd name="connsiteX1050" fmla="*/ 4298498 w 7953876"/>
              <a:gd name="connsiteY1050" fmla="*/ 3060365 h 6403694"/>
              <a:gd name="connsiteX1051" fmla="*/ 4291014 w 7953876"/>
              <a:gd name="connsiteY1051" fmla="*/ 3049532 h 6403694"/>
              <a:gd name="connsiteX1052" fmla="*/ 4145819 w 7953876"/>
              <a:gd name="connsiteY1052" fmla="*/ 3178754 h 6403694"/>
              <a:gd name="connsiteX1053" fmla="*/ 4057028 w 7953876"/>
              <a:gd name="connsiteY1053" fmla="*/ 3258723 h 6403694"/>
              <a:gd name="connsiteX1054" fmla="*/ 4078249 w 7953876"/>
              <a:gd name="connsiteY1054" fmla="*/ 3236943 h 6403694"/>
              <a:gd name="connsiteX1055" fmla="*/ 4150847 w 7953876"/>
              <a:gd name="connsiteY1055" fmla="*/ 3153178 h 6403694"/>
              <a:gd name="connsiteX1056" fmla="*/ 4296599 w 7953876"/>
              <a:gd name="connsiteY1056" fmla="*/ 2997150 h 6403694"/>
              <a:gd name="connsiteX1057" fmla="*/ 4288893 w 7953876"/>
              <a:gd name="connsiteY1057" fmla="*/ 2990449 h 6403694"/>
              <a:gd name="connsiteX1058" fmla="*/ 4118680 w 7953876"/>
              <a:gd name="connsiteY1058" fmla="*/ 3155970 h 6403694"/>
              <a:gd name="connsiteX1059" fmla="*/ 4027878 w 7953876"/>
              <a:gd name="connsiteY1059" fmla="*/ 3258500 h 6403694"/>
              <a:gd name="connsiteX1060" fmla="*/ 3953605 w 7953876"/>
              <a:gd name="connsiteY1060" fmla="*/ 3317025 h 6403694"/>
              <a:gd name="connsiteX1061" fmla="*/ 3867495 w 7953876"/>
              <a:gd name="connsiteY1061" fmla="*/ 3350083 h 6403694"/>
              <a:gd name="connsiteX1062" fmla="*/ 3522825 w 7953876"/>
              <a:gd name="connsiteY1062" fmla="*/ 3475397 h 6403694"/>
              <a:gd name="connsiteX1063" fmla="*/ 3501604 w 7953876"/>
              <a:gd name="connsiteY1063" fmla="*/ 3479530 h 6403694"/>
              <a:gd name="connsiteX1064" fmla="*/ 3638087 w 7953876"/>
              <a:gd name="connsiteY1064" fmla="*/ 3359689 h 6403694"/>
              <a:gd name="connsiteX1065" fmla="*/ 3630715 w 7953876"/>
              <a:gd name="connsiteY1065" fmla="*/ 3354105 h 6403694"/>
              <a:gd name="connsiteX1066" fmla="*/ 3507077 w 7953876"/>
              <a:gd name="connsiteY1066" fmla="*/ 3448592 h 6403694"/>
              <a:gd name="connsiteX1067" fmla="*/ 3402648 w 7953876"/>
              <a:gd name="connsiteY1067" fmla="*/ 3493603 h 6403694"/>
              <a:gd name="connsiteX1068" fmla="*/ 3308273 w 7953876"/>
              <a:gd name="connsiteY1068" fmla="*/ 3492486 h 6403694"/>
              <a:gd name="connsiteX1069" fmla="*/ 3146771 w 7953876"/>
              <a:gd name="connsiteY1069" fmla="*/ 3462219 h 6403694"/>
              <a:gd name="connsiteX1070" fmla="*/ 3048821 w 7953876"/>
              <a:gd name="connsiteY1070" fmla="*/ 3449151 h 6403694"/>
              <a:gd name="connsiteX1071" fmla="*/ 666489 w 7953876"/>
              <a:gd name="connsiteY1071" fmla="*/ 1064207 h 6403694"/>
              <a:gd name="connsiteX1072" fmla="*/ 683493 w 7953876"/>
              <a:gd name="connsiteY1072" fmla="*/ 1064836 h 6403694"/>
              <a:gd name="connsiteX1073" fmla="*/ 749613 w 7953876"/>
              <a:gd name="connsiteY1073" fmla="*/ 992016 h 6403694"/>
              <a:gd name="connsiteX1074" fmla="*/ 759665 w 7953876"/>
              <a:gd name="connsiteY1074" fmla="*/ 936283 h 6403694"/>
              <a:gd name="connsiteX1075" fmla="*/ 744810 w 7953876"/>
              <a:gd name="connsiteY1075" fmla="*/ 930922 h 6403694"/>
              <a:gd name="connsiteX1076" fmla="*/ 706166 w 7953876"/>
              <a:gd name="connsiteY1076" fmla="*/ 976713 h 6403694"/>
              <a:gd name="connsiteX1077" fmla="*/ 660373 w 7953876"/>
              <a:gd name="connsiteY1077" fmla="*/ 1048418 h 6403694"/>
              <a:gd name="connsiteX1078" fmla="*/ 666489 w 7953876"/>
              <a:gd name="connsiteY1078" fmla="*/ 1064207 h 6403694"/>
              <a:gd name="connsiteX1079" fmla="*/ 4643763 w 7953876"/>
              <a:gd name="connsiteY1079" fmla="*/ 5141571 h 6403694"/>
              <a:gd name="connsiteX1080" fmla="*/ 4658579 w 7953876"/>
              <a:gd name="connsiteY1080" fmla="*/ 5150270 h 6403694"/>
              <a:gd name="connsiteX1081" fmla="*/ 4672206 w 7953876"/>
              <a:gd name="connsiteY1081" fmla="*/ 5143122 h 6403694"/>
              <a:gd name="connsiteX1082" fmla="*/ 4646406 w 7953876"/>
              <a:gd name="connsiteY1082" fmla="*/ 5082253 h 6403694"/>
              <a:gd name="connsiteX1083" fmla="*/ 4636955 w 7953876"/>
              <a:gd name="connsiteY1083" fmla="*/ 5081261 h 6403694"/>
              <a:gd name="connsiteX1084" fmla="*/ 4631105 w 7953876"/>
              <a:gd name="connsiteY1084" fmla="*/ 5089065 h 6403694"/>
              <a:gd name="connsiteX1085" fmla="*/ 4643763 w 7953876"/>
              <a:gd name="connsiteY1085" fmla="*/ 5141571 h 6403694"/>
              <a:gd name="connsiteX1086" fmla="*/ 4815054 w 7953876"/>
              <a:gd name="connsiteY1086" fmla="*/ 5384255 h 6403694"/>
              <a:gd name="connsiteX1087" fmla="*/ 4825440 w 7953876"/>
              <a:gd name="connsiteY1087" fmla="*/ 5376661 h 6403694"/>
              <a:gd name="connsiteX1088" fmla="*/ 4759770 w 7953876"/>
              <a:gd name="connsiteY1088" fmla="*/ 5261510 h 6403694"/>
              <a:gd name="connsiteX1089" fmla="*/ 4701468 w 7953876"/>
              <a:gd name="connsiteY1089" fmla="*/ 5168586 h 6403694"/>
              <a:gd name="connsiteX1090" fmla="*/ 4693552 w 7953876"/>
              <a:gd name="connsiteY1090" fmla="*/ 5166898 h 6403694"/>
              <a:gd name="connsiteX1091" fmla="*/ 4688736 w 7953876"/>
              <a:gd name="connsiteY1091" fmla="*/ 5173500 h 6403694"/>
              <a:gd name="connsiteX1092" fmla="*/ 4742122 w 7953876"/>
              <a:gd name="connsiteY1092" fmla="*/ 5285748 h 6403694"/>
              <a:gd name="connsiteX1093" fmla="*/ 4815054 w 7953876"/>
              <a:gd name="connsiteY1093" fmla="*/ 5384255 h 6403694"/>
              <a:gd name="connsiteX1094" fmla="*/ 4670418 w 7953876"/>
              <a:gd name="connsiteY1094" fmla="*/ 5311323 h 6403694"/>
              <a:gd name="connsiteX1095" fmla="*/ 4686054 w 7953876"/>
              <a:gd name="connsiteY1095" fmla="*/ 5304847 h 6403694"/>
              <a:gd name="connsiteX1096" fmla="*/ 4642496 w 7953876"/>
              <a:gd name="connsiteY1096" fmla="*/ 5227335 h 6403694"/>
              <a:gd name="connsiteX1097" fmla="*/ 4626524 w 7953876"/>
              <a:gd name="connsiteY1097" fmla="*/ 5241407 h 6403694"/>
              <a:gd name="connsiteX1098" fmla="*/ 4670418 w 7953876"/>
              <a:gd name="connsiteY1098" fmla="*/ 5311323 h 6403694"/>
              <a:gd name="connsiteX1099" fmla="*/ 1945009 w 7953876"/>
              <a:gd name="connsiteY1099" fmla="*/ 2581671 h 6403694"/>
              <a:gd name="connsiteX1100" fmla="*/ 1963772 w 7953876"/>
              <a:gd name="connsiteY1100" fmla="*/ 2563354 h 6403694"/>
              <a:gd name="connsiteX1101" fmla="*/ 2150850 w 7953876"/>
              <a:gd name="connsiteY1101" fmla="*/ 2497122 h 6403694"/>
              <a:gd name="connsiteX1102" fmla="*/ 2150850 w 7953876"/>
              <a:gd name="connsiteY1102" fmla="*/ 2497235 h 6403694"/>
              <a:gd name="connsiteX1103" fmla="*/ 2171847 w 7953876"/>
              <a:gd name="connsiteY1103" fmla="*/ 2508404 h 6403694"/>
              <a:gd name="connsiteX1104" fmla="*/ 2199881 w 7953876"/>
              <a:gd name="connsiteY1104" fmla="*/ 2476683 h 6403694"/>
              <a:gd name="connsiteX1105" fmla="*/ 2466257 w 7953876"/>
              <a:gd name="connsiteY1105" fmla="*/ 2327357 h 6403694"/>
              <a:gd name="connsiteX1106" fmla="*/ 2668189 w 7953876"/>
              <a:gd name="connsiteY1106" fmla="*/ 2277544 h 6403694"/>
              <a:gd name="connsiteX1107" fmla="*/ 2878386 w 7953876"/>
              <a:gd name="connsiteY1107" fmla="*/ 2242474 h 6403694"/>
              <a:gd name="connsiteX1108" fmla="*/ 2864759 w 7953876"/>
              <a:gd name="connsiteY1108" fmla="*/ 2215893 h 6403694"/>
              <a:gd name="connsiteX1109" fmla="*/ 2641719 w 7953876"/>
              <a:gd name="connsiteY1109" fmla="*/ 2245378 h 6403694"/>
              <a:gd name="connsiteX1110" fmla="*/ 2531929 w 7953876"/>
              <a:gd name="connsiteY1110" fmla="*/ 2274082 h 6403694"/>
              <a:gd name="connsiteX1111" fmla="*/ 2575376 w 7953876"/>
              <a:gd name="connsiteY1111" fmla="*/ 2235214 h 6403694"/>
              <a:gd name="connsiteX1112" fmla="*/ 2830136 w 7953876"/>
              <a:gd name="connsiteY1112" fmla="*/ 2137487 h 6403694"/>
              <a:gd name="connsiteX1113" fmla="*/ 3055076 w 7953876"/>
              <a:gd name="connsiteY1113" fmla="*/ 2116154 h 6403694"/>
              <a:gd name="connsiteX1114" fmla="*/ 3057310 w 7953876"/>
              <a:gd name="connsiteY1114" fmla="*/ 2093929 h 6403694"/>
              <a:gd name="connsiteX1115" fmla="*/ 2797076 w 7953876"/>
              <a:gd name="connsiteY1115" fmla="*/ 2105879 h 6403694"/>
              <a:gd name="connsiteX1116" fmla="*/ 2676342 w 7953876"/>
              <a:gd name="connsiteY1116" fmla="*/ 2144412 h 6403694"/>
              <a:gd name="connsiteX1117" fmla="*/ 2694212 w 7953876"/>
              <a:gd name="connsiteY1117" fmla="*/ 2128664 h 6403694"/>
              <a:gd name="connsiteX1118" fmla="*/ 2971422 w 7953876"/>
              <a:gd name="connsiteY1118" fmla="*/ 2021778 h 6403694"/>
              <a:gd name="connsiteX1119" fmla="*/ 3244834 w 7953876"/>
              <a:gd name="connsiteY1119" fmla="*/ 2033952 h 6403694"/>
              <a:gd name="connsiteX1120" fmla="*/ 3254774 w 7953876"/>
              <a:gd name="connsiteY1120" fmla="*/ 2007482 h 6403694"/>
              <a:gd name="connsiteX1121" fmla="*/ 2832705 w 7953876"/>
              <a:gd name="connsiteY1121" fmla="*/ 2010051 h 6403694"/>
              <a:gd name="connsiteX1122" fmla="*/ 2895250 w 7953876"/>
              <a:gd name="connsiteY1122" fmla="*/ 1959791 h 6403694"/>
              <a:gd name="connsiteX1123" fmla="*/ 2940819 w 7953876"/>
              <a:gd name="connsiteY1123" fmla="*/ 1927849 h 6403694"/>
              <a:gd name="connsiteX1124" fmla="*/ 3117844 w 7953876"/>
              <a:gd name="connsiteY1124" fmla="*/ 1902942 h 6403694"/>
              <a:gd name="connsiteX1125" fmla="*/ 3411919 w 7953876"/>
              <a:gd name="connsiteY1125" fmla="*/ 1930752 h 6403694"/>
              <a:gd name="connsiteX1126" fmla="*/ 3423646 w 7953876"/>
              <a:gd name="connsiteY1126" fmla="*/ 1915116 h 6403694"/>
              <a:gd name="connsiteX1127" fmla="*/ 3094279 w 7953876"/>
              <a:gd name="connsiteY1127" fmla="*/ 1863964 h 6403694"/>
              <a:gd name="connsiteX1128" fmla="*/ 3046587 w 7953876"/>
              <a:gd name="connsiteY1128" fmla="*/ 1868989 h 6403694"/>
              <a:gd name="connsiteX1129" fmla="*/ 3227187 w 7953876"/>
              <a:gd name="connsiteY1129" fmla="*/ 1814150 h 6403694"/>
              <a:gd name="connsiteX1130" fmla="*/ 3481501 w 7953876"/>
              <a:gd name="connsiteY1130" fmla="*/ 1840621 h 6403694"/>
              <a:gd name="connsiteX1131" fmla="*/ 3770437 w 7953876"/>
              <a:gd name="connsiteY1131" fmla="*/ 1909979 h 6403694"/>
              <a:gd name="connsiteX1132" fmla="*/ 3779596 w 7953876"/>
              <a:gd name="connsiteY1132" fmla="*/ 1889540 h 6403694"/>
              <a:gd name="connsiteX1133" fmla="*/ 3489430 w 7953876"/>
              <a:gd name="connsiteY1133" fmla="*/ 1801194 h 6403694"/>
              <a:gd name="connsiteX1134" fmla="*/ 3424986 w 7953876"/>
              <a:gd name="connsiteY1134" fmla="*/ 1794047 h 6403694"/>
              <a:gd name="connsiteX1135" fmla="*/ 3686224 w 7953876"/>
              <a:gd name="connsiteY1135" fmla="*/ 1779863 h 6403694"/>
              <a:gd name="connsiteX1136" fmla="*/ 3771666 w 7953876"/>
              <a:gd name="connsiteY1136" fmla="*/ 1807115 h 6403694"/>
              <a:gd name="connsiteX1137" fmla="*/ 3941320 w 7953876"/>
              <a:gd name="connsiteY1137" fmla="*/ 1895906 h 6403694"/>
              <a:gd name="connsiteX1138" fmla="*/ 3955058 w 7953876"/>
              <a:gd name="connsiteY1138" fmla="*/ 1881163 h 6403694"/>
              <a:gd name="connsiteX1139" fmla="*/ 3837227 w 7953876"/>
              <a:gd name="connsiteY1139" fmla="*/ 1785224 h 6403694"/>
              <a:gd name="connsiteX1140" fmla="*/ 4177987 w 7953876"/>
              <a:gd name="connsiteY1140" fmla="*/ 1882503 h 6403694"/>
              <a:gd name="connsiteX1141" fmla="*/ 4488813 w 7953876"/>
              <a:gd name="connsiteY1141" fmla="*/ 2034511 h 6403694"/>
              <a:gd name="connsiteX1142" fmla="*/ 4274373 w 7953876"/>
              <a:gd name="connsiteY1142" fmla="*/ 1991288 h 6403694"/>
              <a:gd name="connsiteX1143" fmla="*/ 4100139 w 7953876"/>
              <a:gd name="connsiteY1143" fmla="*/ 1938571 h 6403694"/>
              <a:gd name="connsiteX1144" fmla="*/ 4034132 w 7953876"/>
              <a:gd name="connsiteY1144" fmla="*/ 1921036 h 6403694"/>
              <a:gd name="connsiteX1145" fmla="*/ 4025532 w 7953876"/>
              <a:gd name="connsiteY1145" fmla="*/ 1953202 h 6403694"/>
              <a:gd name="connsiteX1146" fmla="*/ 4193957 w 7953876"/>
              <a:gd name="connsiteY1146" fmla="*/ 2122968 h 6403694"/>
              <a:gd name="connsiteX1147" fmla="*/ 3840688 w 7953876"/>
              <a:gd name="connsiteY1147" fmla="*/ 1989724 h 6403694"/>
              <a:gd name="connsiteX1148" fmla="*/ 3818239 w 7953876"/>
              <a:gd name="connsiteY1148" fmla="*/ 2000893 h 6403694"/>
              <a:gd name="connsiteX1149" fmla="*/ 3814219 w 7953876"/>
              <a:gd name="connsiteY1149" fmla="*/ 2018651 h 6403694"/>
              <a:gd name="connsiteX1150" fmla="*/ 3951260 w 7953876"/>
              <a:gd name="connsiteY1150" fmla="*/ 2212095 h 6403694"/>
              <a:gd name="connsiteX1151" fmla="*/ 3694042 w 7953876"/>
              <a:gd name="connsiteY1151" fmla="*/ 2152341 h 6403694"/>
              <a:gd name="connsiteX1152" fmla="*/ 3439840 w 7953876"/>
              <a:gd name="connsiteY1152" fmla="*/ 2018651 h 6403694"/>
              <a:gd name="connsiteX1153" fmla="*/ 3428002 w 7953876"/>
              <a:gd name="connsiteY1153" fmla="*/ 2036410 h 6403694"/>
              <a:gd name="connsiteX1154" fmla="*/ 3613180 w 7953876"/>
              <a:gd name="connsiteY1154" fmla="*/ 2163287 h 6403694"/>
              <a:gd name="connsiteX1155" fmla="*/ 3707556 w 7953876"/>
              <a:gd name="connsiteY1155" fmla="*/ 2284133 h 6403694"/>
              <a:gd name="connsiteX1156" fmla="*/ 3521262 w 7953876"/>
              <a:gd name="connsiteY1156" fmla="*/ 2293962 h 6403694"/>
              <a:gd name="connsiteX1157" fmla="*/ 3292190 w 7953876"/>
              <a:gd name="connsiteY1157" fmla="*/ 2216340 h 6403694"/>
              <a:gd name="connsiteX1158" fmla="*/ 2930655 w 7953876"/>
              <a:gd name="connsiteY1158" fmla="*/ 2177361 h 6403694"/>
              <a:gd name="connsiteX1159" fmla="*/ 2931437 w 7953876"/>
              <a:gd name="connsiteY1159" fmla="*/ 2206287 h 6403694"/>
              <a:gd name="connsiteX1160" fmla="*/ 3262480 w 7953876"/>
              <a:gd name="connsiteY1160" fmla="*/ 2249957 h 6403694"/>
              <a:gd name="connsiteX1161" fmla="*/ 3313745 w 7953876"/>
              <a:gd name="connsiteY1161" fmla="*/ 2281118 h 6403694"/>
              <a:gd name="connsiteX1162" fmla="*/ 3515008 w 7953876"/>
              <a:gd name="connsiteY1162" fmla="*/ 2457139 h 6403694"/>
              <a:gd name="connsiteX1163" fmla="*/ 3322009 w 7953876"/>
              <a:gd name="connsiteY1163" fmla="*/ 2461271 h 6403694"/>
              <a:gd name="connsiteX1164" fmla="*/ 3377966 w 7953876"/>
              <a:gd name="connsiteY1164" fmla="*/ 2426424 h 6403694"/>
              <a:gd name="connsiteX1165" fmla="*/ 3382098 w 7953876"/>
              <a:gd name="connsiteY1165" fmla="*/ 2394147 h 6403694"/>
              <a:gd name="connsiteX1166" fmla="*/ 3349821 w 7953876"/>
              <a:gd name="connsiteY1166" fmla="*/ 2390013 h 6403694"/>
              <a:gd name="connsiteX1167" fmla="*/ 3261810 w 7953876"/>
              <a:gd name="connsiteY1167" fmla="*/ 2440943 h 6403694"/>
              <a:gd name="connsiteX1168" fmla="*/ 3202169 w 7953876"/>
              <a:gd name="connsiteY1168" fmla="*/ 2419612 h 6403694"/>
              <a:gd name="connsiteX1169" fmla="*/ 3275213 w 7953876"/>
              <a:gd name="connsiteY1169" fmla="*/ 2391019 h 6403694"/>
              <a:gd name="connsiteX1170" fmla="*/ 3264267 w 7953876"/>
              <a:gd name="connsiteY1170" fmla="*/ 2344111 h 6403694"/>
              <a:gd name="connsiteX1171" fmla="*/ 3186756 w 7953876"/>
              <a:gd name="connsiteY1171" fmla="*/ 2375383 h 6403694"/>
              <a:gd name="connsiteX1172" fmla="*/ 3118179 w 7953876"/>
              <a:gd name="connsiteY1172" fmla="*/ 2398390 h 6403694"/>
              <a:gd name="connsiteX1173" fmla="*/ 3063899 w 7953876"/>
              <a:gd name="connsiteY1173" fmla="*/ 2395263 h 6403694"/>
              <a:gd name="connsiteX1174" fmla="*/ 3049491 w 7953876"/>
              <a:gd name="connsiteY1174" fmla="*/ 2388003 h 6403694"/>
              <a:gd name="connsiteX1175" fmla="*/ 3199935 w 7953876"/>
              <a:gd name="connsiteY1175" fmla="*/ 2313396 h 6403694"/>
              <a:gd name="connsiteX1176" fmla="*/ 3173912 w 7953876"/>
              <a:gd name="connsiteY1176" fmla="*/ 2277545 h 6403694"/>
              <a:gd name="connsiteX1177" fmla="*/ 3089811 w 7953876"/>
              <a:gd name="connsiteY1177" fmla="*/ 2324787 h 6403694"/>
              <a:gd name="connsiteX1178" fmla="*/ 2979463 w 7953876"/>
              <a:gd name="connsiteY1178" fmla="*/ 2355502 h 6403694"/>
              <a:gd name="connsiteX1179" fmla="*/ 2979351 w 7953876"/>
              <a:gd name="connsiteY1179" fmla="*/ 2355614 h 6403694"/>
              <a:gd name="connsiteX1180" fmla="*/ 2972649 w 7953876"/>
              <a:gd name="connsiteY1180" fmla="*/ 2352710 h 6403694"/>
              <a:gd name="connsiteX1181" fmla="*/ 3001465 w 7953876"/>
              <a:gd name="connsiteY1181" fmla="*/ 2341541 h 6403694"/>
              <a:gd name="connsiteX1182" fmla="*/ 3067585 w 7953876"/>
              <a:gd name="connsiteY1182" fmla="*/ 2280225 h 6403694"/>
              <a:gd name="connsiteX1183" fmla="*/ 3003699 w 7953876"/>
              <a:gd name="connsiteY1183" fmla="*/ 2288601 h 6403694"/>
              <a:gd name="connsiteX1184" fmla="*/ 2880284 w 7953876"/>
              <a:gd name="connsiteY1184" fmla="*/ 2320767 h 6403694"/>
              <a:gd name="connsiteX1185" fmla="*/ 2876263 w 7953876"/>
              <a:gd name="connsiteY1185" fmla="*/ 2322666 h 6403694"/>
              <a:gd name="connsiteX1186" fmla="*/ 2587438 w 7953876"/>
              <a:gd name="connsiteY1186" fmla="*/ 2391800 h 6403694"/>
              <a:gd name="connsiteX1187" fmla="*/ 2600505 w 7953876"/>
              <a:gd name="connsiteY1187" fmla="*/ 2407772 h 6403694"/>
              <a:gd name="connsiteX1188" fmla="*/ 2987839 w 7953876"/>
              <a:gd name="connsiteY1188" fmla="*/ 2411011 h 6403694"/>
              <a:gd name="connsiteX1189" fmla="*/ 3232101 w 7953876"/>
              <a:gd name="connsiteY1189" fmla="*/ 2569831 h 6403694"/>
              <a:gd name="connsiteX1190" fmla="*/ 3056751 w 7953876"/>
              <a:gd name="connsiteY1190" fmla="*/ 2636956 h 6403694"/>
              <a:gd name="connsiteX1191" fmla="*/ 3093161 w 7953876"/>
              <a:gd name="connsiteY1191" fmla="*/ 2585579 h 6403694"/>
              <a:gd name="connsiteX1192" fmla="*/ 3095283 w 7953876"/>
              <a:gd name="connsiteY1192" fmla="*/ 2575192 h 6403694"/>
              <a:gd name="connsiteX1193" fmla="*/ 3090258 w 7953876"/>
              <a:gd name="connsiteY1193" fmla="*/ 2558663 h 6403694"/>
              <a:gd name="connsiteX1194" fmla="*/ 3090593 w 7953876"/>
              <a:gd name="connsiteY1194" fmla="*/ 2561790 h 6403694"/>
              <a:gd name="connsiteX1195" fmla="*/ 3054852 w 7953876"/>
              <a:gd name="connsiteY1195" fmla="*/ 2562461 h 6403694"/>
              <a:gd name="connsiteX1196" fmla="*/ 2942717 w 7953876"/>
              <a:gd name="connsiteY1196" fmla="*/ 2652592 h 6403694"/>
              <a:gd name="connsiteX1197" fmla="*/ 2940819 w 7953876"/>
              <a:gd name="connsiteY1197" fmla="*/ 2649018 h 6403694"/>
              <a:gd name="connsiteX1198" fmla="*/ 2923061 w 7953876"/>
              <a:gd name="connsiteY1198" fmla="*/ 2642764 h 6403694"/>
              <a:gd name="connsiteX1199" fmla="*/ 2969299 w 7953876"/>
              <a:gd name="connsiteY1199" fmla="*/ 2514770 h 6403694"/>
              <a:gd name="connsiteX1200" fmla="*/ 2950425 w 7953876"/>
              <a:gd name="connsiteY1200" fmla="*/ 2513206 h 6403694"/>
              <a:gd name="connsiteX1201" fmla="*/ 2889220 w 7953876"/>
              <a:gd name="connsiteY1201" fmla="*/ 2615065 h 6403694"/>
              <a:gd name="connsiteX1202" fmla="*/ 2816733 w 7953876"/>
              <a:gd name="connsiteY1202" fmla="*/ 2672249 h 6403694"/>
              <a:gd name="connsiteX1203" fmla="*/ 2720794 w 7953876"/>
              <a:gd name="connsiteY1203" fmla="*/ 2662980 h 6403694"/>
              <a:gd name="connsiteX1204" fmla="*/ 2779765 w 7953876"/>
              <a:gd name="connsiteY1204" fmla="*/ 2633494 h 6403694"/>
              <a:gd name="connsiteX1205" fmla="*/ 2824216 w 7953876"/>
              <a:gd name="connsiteY1205" fmla="*/ 2548610 h 6403694"/>
              <a:gd name="connsiteX1206" fmla="*/ 2802772 w 7953876"/>
              <a:gd name="connsiteY1206" fmla="*/ 2542021 h 6403694"/>
              <a:gd name="connsiteX1207" fmla="*/ 2774292 w 7953876"/>
              <a:gd name="connsiteY1207" fmla="*/ 2586920 h 6403694"/>
              <a:gd name="connsiteX1208" fmla="*/ 2735537 w 7953876"/>
              <a:gd name="connsiteY1208" fmla="*/ 2616740 h 6403694"/>
              <a:gd name="connsiteX1209" fmla="*/ 2671986 w 7953876"/>
              <a:gd name="connsiteY1209" fmla="*/ 2656948 h 6403694"/>
              <a:gd name="connsiteX1210" fmla="*/ 2505347 w 7953876"/>
              <a:gd name="connsiteY1210" fmla="*/ 2648125 h 6403694"/>
              <a:gd name="connsiteX1211" fmla="*/ 2500992 w 7953876"/>
              <a:gd name="connsiteY1211" fmla="*/ 2676605 h 6403694"/>
              <a:gd name="connsiteX1212" fmla="*/ 2682820 w 7953876"/>
              <a:gd name="connsiteY1212" fmla="*/ 2721504 h 6403694"/>
              <a:gd name="connsiteX1213" fmla="*/ 2840858 w 7953876"/>
              <a:gd name="connsiteY1213" fmla="*/ 2799126 h 6403694"/>
              <a:gd name="connsiteX1214" fmla="*/ 2964496 w 7953876"/>
              <a:gd name="connsiteY1214" fmla="*/ 2909027 h 6403694"/>
              <a:gd name="connsiteX1215" fmla="*/ 2793168 w 7953876"/>
              <a:gd name="connsiteY1215" fmla="*/ 2903444 h 6403694"/>
              <a:gd name="connsiteX1216" fmla="*/ 2793279 w 7953876"/>
              <a:gd name="connsiteY1216" fmla="*/ 2903444 h 6403694"/>
              <a:gd name="connsiteX1217" fmla="*/ 2867775 w 7953876"/>
              <a:gd name="connsiteY1217" fmla="*/ 2890822 h 6403694"/>
              <a:gd name="connsiteX1218" fmla="*/ 2868222 w 7953876"/>
              <a:gd name="connsiteY1218" fmla="*/ 2869267 h 6403694"/>
              <a:gd name="connsiteX1219" fmla="*/ 2778648 w 7953876"/>
              <a:gd name="connsiteY1219" fmla="*/ 2868150 h 6403694"/>
              <a:gd name="connsiteX1220" fmla="*/ 2768372 w 7953876"/>
              <a:gd name="connsiteY1220" fmla="*/ 2869490 h 6403694"/>
              <a:gd name="connsiteX1221" fmla="*/ 2812601 w 7953876"/>
              <a:gd name="connsiteY1221" fmla="*/ 2850616 h 6403694"/>
              <a:gd name="connsiteX1222" fmla="*/ 2808469 w 7953876"/>
              <a:gd name="connsiteY1222" fmla="*/ 2832186 h 6403694"/>
              <a:gd name="connsiteX1223" fmla="*/ 2705827 w 7953876"/>
              <a:gd name="connsiteY1223" fmla="*/ 2832745 h 6403694"/>
              <a:gd name="connsiteX1224" fmla="*/ 2606984 w 7953876"/>
              <a:gd name="connsiteY1224" fmla="*/ 2814987 h 6403694"/>
              <a:gd name="connsiteX1225" fmla="*/ 2597602 w 7953876"/>
              <a:gd name="connsiteY1225" fmla="*/ 2812195 h 6403694"/>
              <a:gd name="connsiteX1226" fmla="*/ 2659923 w 7953876"/>
              <a:gd name="connsiteY1226" fmla="*/ 2801026 h 6403694"/>
              <a:gd name="connsiteX1227" fmla="*/ 2658918 w 7953876"/>
              <a:gd name="connsiteY1227" fmla="*/ 2780363 h 6403694"/>
              <a:gd name="connsiteX1228" fmla="*/ 2525004 w 7953876"/>
              <a:gd name="connsiteY1228" fmla="*/ 2758026 h 6403694"/>
              <a:gd name="connsiteX1229" fmla="*/ 2436436 w 7953876"/>
              <a:gd name="connsiteY1229" fmla="*/ 2744734 h 6403694"/>
              <a:gd name="connsiteX1230" fmla="*/ 2146382 w 7953876"/>
              <a:gd name="connsiteY1230" fmla="*/ 2597083 h 6403694"/>
              <a:gd name="connsiteX1231" fmla="*/ 1945009 w 7953876"/>
              <a:gd name="connsiteY1231" fmla="*/ 2581671 h 6403694"/>
              <a:gd name="connsiteX1232" fmla="*/ 5503122 w 7953876"/>
              <a:gd name="connsiteY1232" fmla="*/ 6253999 h 6403694"/>
              <a:gd name="connsiteX1233" fmla="*/ 5534101 w 7953876"/>
              <a:gd name="connsiteY1233" fmla="*/ 6266367 h 6403694"/>
              <a:gd name="connsiteX1234" fmla="*/ 5540914 w 7953876"/>
              <a:gd name="connsiteY1234" fmla="*/ 6253412 h 6403694"/>
              <a:gd name="connsiteX1235" fmla="*/ 5493336 w 7953876"/>
              <a:gd name="connsiteY1235" fmla="*/ 6214880 h 6403694"/>
              <a:gd name="connsiteX1236" fmla="*/ 5480268 w 7953876"/>
              <a:gd name="connsiteY1236" fmla="*/ 6228729 h 6403694"/>
              <a:gd name="connsiteX1237" fmla="*/ 5503122 w 7953876"/>
              <a:gd name="connsiteY1237" fmla="*/ 6253999 h 6403694"/>
              <a:gd name="connsiteX1238" fmla="*/ 4117674 w 7953876"/>
              <a:gd name="connsiteY1238" fmla="*/ 4862436 h 6403694"/>
              <a:gd name="connsiteX1239" fmla="*/ 4128173 w 7953876"/>
              <a:gd name="connsiteY1239" fmla="*/ 4859210 h 6403694"/>
              <a:gd name="connsiteX1240" fmla="*/ 4139565 w 7953876"/>
              <a:gd name="connsiteY1240" fmla="*/ 4790188 h 6403694"/>
              <a:gd name="connsiteX1241" fmla="*/ 4127838 w 7953876"/>
              <a:gd name="connsiteY1241" fmla="*/ 4788512 h 6403694"/>
              <a:gd name="connsiteX1242" fmla="*/ 4110527 w 7953876"/>
              <a:gd name="connsiteY1242" fmla="*/ 4854185 h 6403694"/>
              <a:gd name="connsiteX1243" fmla="*/ 4117674 w 7953876"/>
              <a:gd name="connsiteY1243" fmla="*/ 4862436 h 6403694"/>
              <a:gd name="connsiteX1244" fmla="*/ 4021511 w 7953876"/>
              <a:gd name="connsiteY1244" fmla="*/ 4782816 h 6403694"/>
              <a:gd name="connsiteX1245" fmla="*/ 4042285 w 7953876"/>
              <a:gd name="connsiteY1245" fmla="*/ 4782593 h 6403694"/>
              <a:gd name="connsiteX1246" fmla="*/ 4051331 w 7953876"/>
              <a:gd name="connsiteY1246" fmla="*/ 4699162 h 6403694"/>
              <a:gd name="connsiteX1247" fmla="*/ 4035514 w 7953876"/>
              <a:gd name="connsiteY1247" fmla="*/ 4681501 h 6403694"/>
              <a:gd name="connsiteX1248" fmla="*/ 4014250 w 7953876"/>
              <a:gd name="connsiteY1248" fmla="*/ 4694917 h 6403694"/>
              <a:gd name="connsiteX1249" fmla="*/ 4021511 w 7953876"/>
              <a:gd name="connsiteY1249" fmla="*/ 4782816 h 6403694"/>
              <a:gd name="connsiteX1250" fmla="*/ 4146588 w 7953876"/>
              <a:gd name="connsiteY1250" fmla="*/ 4927424 h 6403694"/>
              <a:gd name="connsiteX1251" fmla="*/ 4160227 w 7953876"/>
              <a:gd name="connsiteY1251" fmla="*/ 4925888 h 6403694"/>
              <a:gd name="connsiteX1252" fmla="*/ 4164137 w 7953876"/>
              <a:gd name="connsiteY1252" fmla="*/ 4882219 h 6403694"/>
              <a:gd name="connsiteX1253" fmla="*/ 4153190 w 7953876"/>
              <a:gd name="connsiteY1253" fmla="*/ 4881548 h 6403694"/>
              <a:gd name="connsiteX1254" fmla="*/ 4139230 w 7953876"/>
              <a:gd name="connsiteY1254" fmla="*/ 4915055 h 6403694"/>
              <a:gd name="connsiteX1255" fmla="*/ 4146588 w 7953876"/>
              <a:gd name="connsiteY1255" fmla="*/ 4927424 h 6403694"/>
              <a:gd name="connsiteX1256" fmla="*/ 2595659 w 7953876"/>
              <a:gd name="connsiteY1256" fmla="*/ 3351500 h 6403694"/>
              <a:gd name="connsiteX1257" fmla="*/ 2750725 w 7953876"/>
              <a:gd name="connsiteY1257" fmla="*/ 3423684 h 6403694"/>
              <a:gd name="connsiteX1258" fmla="*/ 2756422 w 7953876"/>
              <a:gd name="connsiteY1258" fmla="*/ 3396992 h 6403694"/>
              <a:gd name="connsiteX1259" fmla="*/ 2562084 w 7953876"/>
              <a:gd name="connsiteY1259" fmla="*/ 3307083 h 6403694"/>
              <a:gd name="connsiteX1260" fmla="*/ 2558622 w 7953876"/>
              <a:gd name="connsiteY1260" fmla="*/ 3310433 h 6403694"/>
              <a:gd name="connsiteX1261" fmla="*/ 2595659 w 7953876"/>
              <a:gd name="connsiteY1261" fmla="*/ 3351500 h 6403694"/>
              <a:gd name="connsiteX1262" fmla="*/ 5400313 w 7953876"/>
              <a:gd name="connsiteY1262" fmla="*/ 6212352 h 6403694"/>
              <a:gd name="connsiteX1263" fmla="*/ 5428220 w 7953876"/>
              <a:gd name="connsiteY1263" fmla="*/ 6231855 h 6403694"/>
              <a:gd name="connsiteX1264" fmla="*/ 5438831 w 7953876"/>
              <a:gd name="connsiteY1264" fmla="*/ 6223031 h 6403694"/>
              <a:gd name="connsiteX1265" fmla="*/ 5407000 w 7953876"/>
              <a:gd name="connsiteY1265" fmla="*/ 6174671 h 6403694"/>
              <a:gd name="connsiteX1266" fmla="*/ 5395231 w 7953876"/>
              <a:gd name="connsiteY1266" fmla="*/ 6170819 h 6403694"/>
              <a:gd name="connsiteX1267" fmla="*/ 5388236 w 7953876"/>
              <a:gd name="connsiteY1267" fmla="*/ 6181038 h 6403694"/>
              <a:gd name="connsiteX1268" fmla="*/ 5400313 w 7953876"/>
              <a:gd name="connsiteY1268" fmla="*/ 6212352 h 6403694"/>
              <a:gd name="connsiteX1269" fmla="*/ 334246 w 7953876"/>
              <a:gd name="connsiteY1269" fmla="*/ 1058022 h 6403694"/>
              <a:gd name="connsiteX1270" fmla="*/ 353903 w 7953876"/>
              <a:gd name="connsiteY1270" fmla="*/ 1057911 h 6403694"/>
              <a:gd name="connsiteX1271" fmla="*/ 376575 w 7953876"/>
              <a:gd name="connsiteY1271" fmla="*/ 1003631 h 6403694"/>
              <a:gd name="connsiteX1272" fmla="*/ 397014 w 7953876"/>
              <a:gd name="connsiteY1272" fmla="*/ 947452 h 6403694"/>
              <a:gd name="connsiteX1273" fmla="*/ 381489 w 7953876"/>
              <a:gd name="connsiteY1273" fmla="*/ 936283 h 6403694"/>
              <a:gd name="connsiteX1274" fmla="*/ 334246 w 7953876"/>
              <a:gd name="connsiteY1274" fmla="*/ 1058022 h 6403694"/>
              <a:gd name="connsiteX1275" fmla="*/ 4772612 w 7953876"/>
              <a:gd name="connsiteY1275" fmla="*/ 5580157 h 6403694"/>
              <a:gd name="connsiteX1276" fmla="*/ 4784452 w 7953876"/>
              <a:gd name="connsiteY1276" fmla="*/ 5578034 h 6403694"/>
              <a:gd name="connsiteX1277" fmla="*/ 4766469 w 7953876"/>
              <a:gd name="connsiteY1277" fmla="*/ 5446020 h 6403694"/>
              <a:gd name="connsiteX1278" fmla="*/ 4730842 w 7953876"/>
              <a:gd name="connsiteY1278" fmla="*/ 5299038 h 6403694"/>
              <a:gd name="connsiteX1279" fmla="*/ 4720790 w 7953876"/>
              <a:gd name="connsiteY1279" fmla="*/ 5294990 h 6403694"/>
              <a:gd name="connsiteX1280" fmla="*/ 4714088 w 7953876"/>
              <a:gd name="connsiteY1280" fmla="*/ 5303506 h 6403694"/>
              <a:gd name="connsiteX1281" fmla="*/ 4735756 w 7953876"/>
              <a:gd name="connsiteY1281" fmla="*/ 5433733 h 6403694"/>
              <a:gd name="connsiteX1282" fmla="*/ 4772612 w 7953876"/>
              <a:gd name="connsiteY1282" fmla="*/ 5580157 h 6403694"/>
              <a:gd name="connsiteX1283" fmla="*/ 5478843 w 7953876"/>
              <a:gd name="connsiteY1283" fmla="*/ 6306561 h 6403694"/>
              <a:gd name="connsiteX1284" fmla="*/ 5512769 w 7953876"/>
              <a:gd name="connsiteY1284" fmla="*/ 6308586 h 6403694"/>
              <a:gd name="connsiteX1285" fmla="*/ 5516119 w 7953876"/>
              <a:gd name="connsiteY1285" fmla="*/ 6300434 h 6403694"/>
              <a:gd name="connsiteX1286" fmla="*/ 5476247 w 7953876"/>
              <a:gd name="connsiteY1286" fmla="*/ 6260561 h 6403694"/>
              <a:gd name="connsiteX1287" fmla="*/ 5466017 w 7953876"/>
              <a:gd name="connsiteY1287" fmla="*/ 6256434 h 6403694"/>
              <a:gd name="connsiteX1288" fmla="*/ 5452793 w 7953876"/>
              <a:gd name="connsiteY1288" fmla="*/ 6279994 h 6403694"/>
              <a:gd name="connsiteX1289" fmla="*/ 5478843 w 7953876"/>
              <a:gd name="connsiteY1289" fmla="*/ 6306561 h 6403694"/>
              <a:gd name="connsiteX1290" fmla="*/ 5214548 w 7953876"/>
              <a:gd name="connsiteY1290" fmla="*/ 6050055 h 6403694"/>
              <a:gd name="connsiteX1291" fmla="*/ 5325244 w 7953876"/>
              <a:gd name="connsiteY1291" fmla="*/ 6137926 h 6403694"/>
              <a:gd name="connsiteX1292" fmla="*/ 5336078 w 7953876"/>
              <a:gd name="connsiteY1292" fmla="*/ 6127986 h 6403694"/>
              <a:gd name="connsiteX1293" fmla="*/ 5141741 w 7953876"/>
              <a:gd name="connsiteY1293" fmla="*/ 5926166 h 6403694"/>
              <a:gd name="connsiteX1294" fmla="*/ 5031393 w 7953876"/>
              <a:gd name="connsiteY1294" fmla="*/ 5797501 h 6403694"/>
              <a:gd name="connsiteX1295" fmla="*/ 4958462 w 7953876"/>
              <a:gd name="connsiteY1295" fmla="*/ 5681570 h 6403694"/>
              <a:gd name="connsiteX1296" fmla="*/ 4954650 w 7953876"/>
              <a:gd name="connsiteY1296" fmla="*/ 5680787 h 6403694"/>
              <a:gd name="connsiteX1297" fmla="*/ 4953100 w 7953876"/>
              <a:gd name="connsiteY1297" fmla="*/ 5684696 h 6403694"/>
              <a:gd name="connsiteX1298" fmla="*/ 5118511 w 7953876"/>
              <a:gd name="connsiteY1298" fmla="*/ 5944260 h 6403694"/>
              <a:gd name="connsiteX1299" fmla="*/ 5214548 w 7953876"/>
              <a:gd name="connsiteY1299" fmla="*/ 6050055 h 6403694"/>
              <a:gd name="connsiteX1300" fmla="*/ 249656 w 7953876"/>
              <a:gd name="connsiteY1300" fmla="*/ 1055831 h 6403694"/>
              <a:gd name="connsiteX1301" fmla="*/ 262654 w 7953876"/>
              <a:gd name="connsiteY1301" fmla="*/ 1053890 h 6403694"/>
              <a:gd name="connsiteX1302" fmla="*/ 326762 w 7953876"/>
              <a:gd name="connsiteY1302" fmla="*/ 952589 h 6403694"/>
              <a:gd name="connsiteX1303" fmla="*/ 313137 w 7953876"/>
              <a:gd name="connsiteY1303" fmla="*/ 943320 h 6403694"/>
              <a:gd name="connsiteX1304" fmla="*/ 245789 w 7953876"/>
              <a:gd name="connsiteY1304" fmla="*/ 1043615 h 6403694"/>
              <a:gd name="connsiteX1305" fmla="*/ 249656 w 7953876"/>
              <a:gd name="connsiteY1305" fmla="*/ 1055831 h 6403694"/>
              <a:gd name="connsiteX1306" fmla="*/ 707507 w 7953876"/>
              <a:gd name="connsiteY1306" fmla="*/ 1532962 h 6403694"/>
              <a:gd name="connsiteX1307" fmla="*/ 730962 w 7953876"/>
              <a:gd name="connsiteY1307" fmla="*/ 1533256 h 6403694"/>
              <a:gd name="connsiteX1308" fmla="*/ 783008 w 7953876"/>
              <a:gd name="connsiteY1308" fmla="*/ 1486681 h 6403694"/>
              <a:gd name="connsiteX1309" fmla="*/ 800095 w 7953876"/>
              <a:gd name="connsiteY1309" fmla="*/ 1450494 h 6403694"/>
              <a:gd name="connsiteX1310" fmla="*/ 790156 w 7953876"/>
              <a:gd name="connsiteY1310" fmla="*/ 1440443 h 6403694"/>
              <a:gd name="connsiteX1311" fmla="*/ 750283 w 7953876"/>
              <a:gd name="connsiteY1311" fmla="*/ 1457755 h 6403694"/>
              <a:gd name="connsiteX1312" fmla="*/ 704156 w 7953876"/>
              <a:gd name="connsiteY1312" fmla="*/ 1510806 h 6403694"/>
              <a:gd name="connsiteX1313" fmla="*/ 707507 w 7953876"/>
              <a:gd name="connsiteY1313" fmla="*/ 1532962 h 6403694"/>
              <a:gd name="connsiteX1314" fmla="*/ 4989958 w 7953876"/>
              <a:gd name="connsiteY1314" fmla="*/ 5931528 h 6403694"/>
              <a:gd name="connsiteX1315" fmla="*/ 5000791 w 7953876"/>
              <a:gd name="connsiteY1315" fmla="*/ 5924044 h 6403694"/>
              <a:gd name="connsiteX1316" fmla="*/ 4908761 w 7953876"/>
              <a:gd name="connsiteY1316" fmla="*/ 5623716 h 6403694"/>
              <a:gd name="connsiteX1317" fmla="*/ 4801653 w 7953876"/>
              <a:gd name="connsiteY1317" fmla="*/ 5416311 h 6403694"/>
              <a:gd name="connsiteX1318" fmla="*/ 4794839 w 7953876"/>
              <a:gd name="connsiteY1318" fmla="*/ 5420108 h 6403694"/>
              <a:gd name="connsiteX1319" fmla="*/ 4858502 w 7953876"/>
              <a:gd name="connsiteY1319" fmla="*/ 5567759 h 6403694"/>
              <a:gd name="connsiteX1320" fmla="*/ 4899045 w 7953876"/>
              <a:gd name="connsiteY1320" fmla="*/ 5721443 h 6403694"/>
              <a:gd name="connsiteX1321" fmla="*/ 4989958 w 7953876"/>
              <a:gd name="connsiteY1321" fmla="*/ 5931528 h 6403694"/>
              <a:gd name="connsiteX1322" fmla="*/ 3093832 w 7953876"/>
              <a:gd name="connsiteY1322" fmla="*/ 4034731 h 6403694"/>
              <a:gd name="connsiteX1323" fmla="*/ 3110361 w 7953876"/>
              <a:gd name="connsiteY1323" fmla="*/ 4027023 h 6403694"/>
              <a:gd name="connsiteX1324" fmla="*/ 3090481 w 7953876"/>
              <a:gd name="connsiteY1324" fmla="*/ 3961128 h 6403694"/>
              <a:gd name="connsiteX1325" fmla="*/ 3093832 w 7953876"/>
              <a:gd name="connsiteY1325" fmla="*/ 4034731 h 6403694"/>
              <a:gd name="connsiteX1326" fmla="*/ 5273435 w 7953876"/>
              <a:gd name="connsiteY1326" fmla="*/ 6277522 h 6403694"/>
              <a:gd name="connsiteX1327" fmla="*/ 5315192 w 7953876"/>
              <a:gd name="connsiteY1327" fmla="*/ 6309479 h 6403694"/>
              <a:gd name="connsiteX1328" fmla="*/ 5324685 w 7953876"/>
              <a:gd name="connsiteY1328" fmla="*/ 6298645 h 6403694"/>
              <a:gd name="connsiteX1329" fmla="*/ 5258120 w 7953876"/>
              <a:gd name="connsiteY1329" fmla="*/ 6222139 h 6403694"/>
              <a:gd name="connsiteX1330" fmla="*/ 5243154 w 7953876"/>
              <a:gd name="connsiteY1330" fmla="*/ 6233755 h 6403694"/>
              <a:gd name="connsiteX1331" fmla="*/ 5273435 w 7953876"/>
              <a:gd name="connsiteY1331" fmla="*/ 6277522 h 6403694"/>
              <a:gd name="connsiteX1332" fmla="*/ 319391 w 7953876"/>
              <a:gd name="connsiteY1332" fmla="*/ 1233820 h 6403694"/>
              <a:gd name="connsiteX1333" fmla="*/ 335138 w 7953876"/>
              <a:gd name="connsiteY1333" fmla="*/ 1234826 h 6403694"/>
              <a:gd name="connsiteX1334" fmla="*/ 364513 w 7953876"/>
              <a:gd name="connsiteY1334" fmla="*/ 1169041 h 6403694"/>
              <a:gd name="connsiteX1335" fmla="*/ 386626 w 7953876"/>
              <a:gd name="connsiteY1335" fmla="*/ 1102587 h 6403694"/>
              <a:gd name="connsiteX1336" fmla="*/ 379619 w 7953876"/>
              <a:gd name="connsiteY1336" fmla="*/ 1093903 h 6403694"/>
              <a:gd name="connsiteX1337" fmla="*/ 368422 w 7953876"/>
              <a:gd name="connsiteY1337" fmla="*/ 1095439 h 6403694"/>
              <a:gd name="connsiteX1338" fmla="*/ 327321 w 7953876"/>
              <a:gd name="connsiteY1338" fmla="*/ 1162899 h 6403694"/>
              <a:gd name="connsiteX1339" fmla="*/ 319391 w 7953876"/>
              <a:gd name="connsiteY1339" fmla="*/ 1233820 h 6403694"/>
              <a:gd name="connsiteX1340" fmla="*/ 3011463 w 7953876"/>
              <a:gd name="connsiteY1340" fmla="*/ 3980836 h 6403694"/>
              <a:gd name="connsiteX1341" fmla="*/ 3024250 w 7953876"/>
              <a:gd name="connsiteY1341" fmla="*/ 3987709 h 6403694"/>
              <a:gd name="connsiteX1342" fmla="*/ 3033743 w 7953876"/>
              <a:gd name="connsiteY1342" fmla="*/ 3983130 h 6403694"/>
              <a:gd name="connsiteX1343" fmla="*/ 3023132 w 7953876"/>
              <a:gd name="connsiteY1343" fmla="*/ 3931754 h 6403694"/>
              <a:gd name="connsiteX1344" fmla="*/ 3007595 w 7953876"/>
              <a:gd name="connsiteY1344" fmla="*/ 3926309 h 6403694"/>
              <a:gd name="connsiteX1345" fmla="*/ 2998003 w 7953876"/>
              <a:gd name="connsiteY1345" fmla="*/ 3939796 h 6403694"/>
              <a:gd name="connsiteX1346" fmla="*/ 3011463 w 7953876"/>
              <a:gd name="connsiteY1346" fmla="*/ 3980836 h 6403694"/>
              <a:gd name="connsiteX1347" fmla="*/ 5188455 w 7953876"/>
              <a:gd name="connsiteY1347" fmla="*/ 6207424 h 6403694"/>
              <a:gd name="connsiteX1348" fmla="*/ 5213781 w 7953876"/>
              <a:gd name="connsiteY1348" fmla="*/ 6226496 h 6403694"/>
              <a:gd name="connsiteX1349" fmla="*/ 5222269 w 7953876"/>
              <a:gd name="connsiteY1349" fmla="*/ 6217447 h 6403694"/>
              <a:gd name="connsiteX1350" fmla="*/ 5192001 w 7953876"/>
              <a:gd name="connsiteY1350" fmla="*/ 6172103 h 6403694"/>
              <a:gd name="connsiteX1351" fmla="*/ 5179953 w 7953876"/>
              <a:gd name="connsiteY1351" fmla="*/ 6168124 h 6403694"/>
              <a:gd name="connsiteX1352" fmla="*/ 5174689 w 7953876"/>
              <a:gd name="connsiteY1352" fmla="*/ 6178469 h 6403694"/>
              <a:gd name="connsiteX1353" fmla="*/ 5188455 w 7953876"/>
              <a:gd name="connsiteY1353" fmla="*/ 6207424 h 6403694"/>
              <a:gd name="connsiteX1354" fmla="*/ 924292 w 7953876"/>
              <a:gd name="connsiteY1354" fmla="*/ 1866420 h 6403694"/>
              <a:gd name="connsiteX1355" fmla="*/ 1065243 w 7953876"/>
              <a:gd name="connsiteY1355" fmla="*/ 1897804 h 6403694"/>
              <a:gd name="connsiteX1356" fmla="*/ 1161406 w 7953876"/>
              <a:gd name="connsiteY1356" fmla="*/ 1869324 h 6403694"/>
              <a:gd name="connsiteX1357" fmla="*/ 1150350 w 7953876"/>
              <a:gd name="connsiteY1357" fmla="*/ 1848215 h 6403694"/>
              <a:gd name="connsiteX1358" fmla="*/ 1096181 w 7953876"/>
              <a:gd name="connsiteY1358" fmla="*/ 1858937 h 6403694"/>
              <a:gd name="connsiteX1359" fmla="*/ 1027716 w 7953876"/>
              <a:gd name="connsiteY1359" fmla="*/ 1858714 h 6403694"/>
              <a:gd name="connsiteX1360" fmla="*/ 927644 w 7953876"/>
              <a:gd name="connsiteY1360" fmla="*/ 1849666 h 6403694"/>
              <a:gd name="connsiteX1361" fmla="*/ 924292 w 7953876"/>
              <a:gd name="connsiteY1361" fmla="*/ 1866420 h 6403694"/>
              <a:gd name="connsiteX1362" fmla="*/ 4977159 w 7953876"/>
              <a:gd name="connsiteY1362" fmla="*/ 6019818 h 6403694"/>
              <a:gd name="connsiteX1363" fmla="*/ 4999451 w 7953876"/>
              <a:gd name="connsiteY1363" fmla="*/ 6039417 h 6403694"/>
              <a:gd name="connsiteX1364" fmla="*/ 5012184 w 7953876"/>
              <a:gd name="connsiteY1364" fmla="*/ 6031376 h 6403694"/>
              <a:gd name="connsiteX1365" fmla="*/ 4949415 w 7953876"/>
              <a:gd name="connsiteY1365" fmla="*/ 5924155 h 6403694"/>
              <a:gd name="connsiteX1366" fmla="*/ 4898038 w 7953876"/>
              <a:gd name="connsiteY1366" fmla="*/ 5821291 h 6403694"/>
              <a:gd name="connsiteX1367" fmla="*/ 4884161 w 7953876"/>
              <a:gd name="connsiteY1367" fmla="*/ 5815791 h 6403694"/>
              <a:gd name="connsiteX1368" fmla="*/ 4875143 w 7953876"/>
              <a:gd name="connsiteY1368" fmla="*/ 5827546 h 6403694"/>
              <a:gd name="connsiteX1369" fmla="*/ 4925737 w 7953876"/>
              <a:gd name="connsiteY1369" fmla="*/ 5942026 h 6403694"/>
              <a:gd name="connsiteX1370" fmla="*/ 4977159 w 7953876"/>
              <a:gd name="connsiteY1370" fmla="*/ 6019818 h 6403694"/>
              <a:gd name="connsiteX1371" fmla="*/ 2915313 w 7953876"/>
              <a:gd name="connsiteY1371" fmla="*/ 3941667 h 6403694"/>
              <a:gd name="connsiteX1372" fmla="*/ 2936464 w 7953876"/>
              <a:gd name="connsiteY1372" fmla="*/ 3959007 h 6403694"/>
              <a:gd name="connsiteX1373" fmla="*/ 2952323 w 7953876"/>
              <a:gd name="connsiteY1373" fmla="*/ 3949736 h 6403694"/>
              <a:gd name="connsiteX1374" fmla="*/ 2913120 w 7953876"/>
              <a:gd name="connsiteY1374" fmla="*/ 3886745 h 6403694"/>
              <a:gd name="connsiteX1375" fmla="*/ 2904632 w 7953876"/>
              <a:gd name="connsiteY1375" fmla="*/ 3915113 h 6403694"/>
              <a:gd name="connsiteX1376" fmla="*/ 2915313 w 7953876"/>
              <a:gd name="connsiteY1376" fmla="*/ 3941667 h 6403694"/>
              <a:gd name="connsiteX1377" fmla="*/ 249831 w 7953876"/>
              <a:gd name="connsiteY1377" fmla="*/ 1252826 h 6403694"/>
              <a:gd name="connsiteX1378" fmla="*/ 283426 w 7953876"/>
              <a:gd name="connsiteY1378" fmla="*/ 1242979 h 6403694"/>
              <a:gd name="connsiteX1379" fmla="*/ 311460 w 7953876"/>
              <a:gd name="connsiteY1379" fmla="*/ 1058358 h 6403694"/>
              <a:gd name="connsiteX1380" fmla="*/ 300990 w 7953876"/>
              <a:gd name="connsiteY1380" fmla="*/ 1051614 h 6403694"/>
              <a:gd name="connsiteX1381" fmla="*/ 289681 w 7953876"/>
              <a:gd name="connsiteY1381" fmla="*/ 1057353 h 6403694"/>
              <a:gd name="connsiteX1382" fmla="*/ 260419 w 7953876"/>
              <a:gd name="connsiteY1382" fmla="*/ 1148043 h 6403694"/>
              <a:gd name="connsiteX1383" fmla="*/ 244336 w 7953876"/>
              <a:gd name="connsiteY1383" fmla="*/ 1237952 h 6403694"/>
              <a:gd name="connsiteX1384" fmla="*/ 249831 w 7953876"/>
              <a:gd name="connsiteY1384" fmla="*/ 1252826 h 6403694"/>
              <a:gd name="connsiteX1385" fmla="*/ 4945682 w 7953876"/>
              <a:gd name="connsiteY1385" fmla="*/ 6052564 h 6403694"/>
              <a:gd name="connsiteX1386" fmla="*/ 4974098 w 7953876"/>
              <a:gd name="connsiteY1386" fmla="*/ 6071137 h 6403694"/>
              <a:gd name="connsiteX1387" fmla="*/ 4984486 w 7953876"/>
              <a:gd name="connsiteY1387" fmla="*/ 6060415 h 6403694"/>
              <a:gd name="connsiteX1388" fmla="*/ 4938135 w 7953876"/>
              <a:gd name="connsiteY1388" fmla="*/ 6006359 h 6403694"/>
              <a:gd name="connsiteX1389" fmla="*/ 4899043 w 7953876"/>
              <a:gd name="connsiteY1389" fmla="*/ 5956099 h 6403694"/>
              <a:gd name="connsiteX1390" fmla="*/ 4888294 w 7953876"/>
              <a:gd name="connsiteY1390" fmla="*/ 5953782 h 6403694"/>
              <a:gd name="connsiteX1391" fmla="*/ 4884412 w 7953876"/>
              <a:gd name="connsiteY1391" fmla="*/ 5964029 h 6403694"/>
              <a:gd name="connsiteX1392" fmla="*/ 4945682 w 7953876"/>
              <a:gd name="connsiteY1392" fmla="*/ 6052564 h 6403694"/>
              <a:gd name="connsiteX1393" fmla="*/ 3980857 w 7953876"/>
              <a:gd name="connsiteY1393" fmla="*/ 5081693 h 6403694"/>
              <a:gd name="connsiteX1394" fmla="*/ 3993254 w 7953876"/>
              <a:gd name="connsiteY1394" fmla="*/ 5076556 h 6403694"/>
              <a:gd name="connsiteX1395" fmla="*/ 3984989 w 7953876"/>
              <a:gd name="connsiteY1395" fmla="*/ 5031323 h 6403694"/>
              <a:gd name="connsiteX1396" fmla="*/ 3969884 w 7953876"/>
              <a:gd name="connsiteY1396" fmla="*/ 5026129 h 6403694"/>
              <a:gd name="connsiteX1397" fmla="*/ 3960306 w 7953876"/>
              <a:gd name="connsiteY1397" fmla="*/ 5039698 h 6403694"/>
              <a:gd name="connsiteX1398" fmla="*/ 3980857 w 7953876"/>
              <a:gd name="connsiteY1398" fmla="*/ 5081693 h 6403694"/>
              <a:gd name="connsiteX1399" fmla="*/ 2813299 w 7953876"/>
              <a:gd name="connsiteY1399" fmla="*/ 3892283 h 6403694"/>
              <a:gd name="connsiteX1400" fmla="*/ 2829466 w 7953876"/>
              <a:gd name="connsiteY1400" fmla="*/ 3900370 h 6403694"/>
              <a:gd name="connsiteX1401" fmla="*/ 2843204 w 7953876"/>
              <a:gd name="connsiteY1401" fmla="*/ 3890875 h 6403694"/>
              <a:gd name="connsiteX1402" fmla="*/ 2810703 w 7953876"/>
              <a:gd name="connsiteY1402" fmla="*/ 3830900 h 6403694"/>
              <a:gd name="connsiteX1403" fmla="*/ 2796630 w 7953876"/>
              <a:gd name="connsiteY1403" fmla="*/ 3830089 h 6403694"/>
              <a:gd name="connsiteX1404" fmla="*/ 2789928 w 7953876"/>
              <a:gd name="connsiteY1404" fmla="*/ 3843186 h 6403694"/>
              <a:gd name="connsiteX1405" fmla="*/ 2813299 w 7953876"/>
              <a:gd name="connsiteY1405" fmla="*/ 3892283 h 6403694"/>
              <a:gd name="connsiteX1406" fmla="*/ 4052284 w 7953876"/>
              <a:gd name="connsiteY1406" fmla="*/ 5157758 h 6403694"/>
              <a:gd name="connsiteX1407" fmla="*/ 4068755 w 7953876"/>
              <a:gd name="connsiteY1407" fmla="*/ 5167469 h 6403694"/>
              <a:gd name="connsiteX1408" fmla="*/ 4080482 w 7953876"/>
              <a:gd name="connsiteY1408" fmla="*/ 5159316 h 6403694"/>
              <a:gd name="connsiteX1409" fmla="*/ 4065070 w 7953876"/>
              <a:gd name="connsiteY1409" fmla="*/ 5095654 h 6403694"/>
              <a:gd name="connsiteX1410" fmla="*/ 4049350 w 7953876"/>
              <a:gd name="connsiteY1410" fmla="*/ 5090725 h 6403694"/>
              <a:gd name="connsiteX1411" fmla="*/ 4038823 w 7953876"/>
              <a:gd name="connsiteY1411" fmla="*/ 5102802 h 6403694"/>
              <a:gd name="connsiteX1412" fmla="*/ 4052284 w 7953876"/>
              <a:gd name="connsiteY1412" fmla="*/ 5157758 h 6403694"/>
              <a:gd name="connsiteX1413" fmla="*/ 4997567 w 7953876"/>
              <a:gd name="connsiteY1413" fmla="*/ 6140496 h 6403694"/>
              <a:gd name="connsiteX1414" fmla="*/ 5033069 w 7953876"/>
              <a:gd name="connsiteY1414" fmla="*/ 6162610 h 6403694"/>
              <a:gd name="connsiteX1415" fmla="*/ 5037983 w 7953876"/>
              <a:gd name="connsiteY1415" fmla="*/ 6155462 h 6403694"/>
              <a:gd name="connsiteX1416" fmla="*/ 4978900 w 7953876"/>
              <a:gd name="connsiteY1416" fmla="*/ 6100958 h 6403694"/>
              <a:gd name="connsiteX1417" fmla="*/ 4968514 w 7953876"/>
              <a:gd name="connsiteY1417" fmla="*/ 6110004 h 6403694"/>
              <a:gd name="connsiteX1418" fmla="*/ 4997567 w 7953876"/>
              <a:gd name="connsiteY1418" fmla="*/ 6140496 h 6403694"/>
              <a:gd name="connsiteX1419" fmla="*/ 3763513 w 7953876"/>
              <a:gd name="connsiteY1419" fmla="*/ 4896962 h 6403694"/>
              <a:gd name="connsiteX1420" fmla="*/ 3780376 w 7953876"/>
              <a:gd name="connsiteY1420" fmla="*/ 4891266 h 6403694"/>
              <a:gd name="connsiteX1421" fmla="*/ 3748770 w 7953876"/>
              <a:gd name="connsiteY1421" fmla="*/ 4822241 h 6403694"/>
              <a:gd name="connsiteX1422" fmla="*/ 3735157 w 7953876"/>
              <a:gd name="connsiteY1422" fmla="*/ 4819394 h 6403694"/>
              <a:gd name="connsiteX1423" fmla="*/ 3727326 w 7953876"/>
              <a:gd name="connsiteY1423" fmla="*/ 4830618 h 6403694"/>
              <a:gd name="connsiteX1424" fmla="*/ 3763513 w 7953876"/>
              <a:gd name="connsiteY1424" fmla="*/ 4896962 h 6403694"/>
              <a:gd name="connsiteX1425" fmla="*/ 358356 w 7953876"/>
              <a:gd name="connsiteY1425" fmla="*/ 1430460 h 6403694"/>
              <a:gd name="connsiteX1426" fmla="*/ 371773 w 7953876"/>
              <a:gd name="connsiteY1426" fmla="*/ 1425476 h 6403694"/>
              <a:gd name="connsiteX1427" fmla="*/ 399248 w 7953876"/>
              <a:gd name="connsiteY1427" fmla="*/ 1363713 h 6403694"/>
              <a:gd name="connsiteX1428" fmla="*/ 422143 w 7953876"/>
              <a:gd name="connsiteY1428" fmla="*/ 1286536 h 6403694"/>
              <a:gd name="connsiteX1429" fmla="*/ 414423 w 7953876"/>
              <a:gd name="connsiteY1429" fmla="*/ 1275451 h 6403694"/>
              <a:gd name="connsiteX1430" fmla="*/ 401259 w 7953876"/>
              <a:gd name="connsiteY1430" fmla="*/ 1277937 h 6403694"/>
              <a:gd name="connsiteX1431" fmla="*/ 362725 w 7953876"/>
              <a:gd name="connsiteY1431" fmla="*/ 1350087 h 6403694"/>
              <a:gd name="connsiteX1432" fmla="*/ 348542 w 7953876"/>
              <a:gd name="connsiteY1432" fmla="*/ 1420115 h 6403694"/>
              <a:gd name="connsiteX1433" fmla="*/ 358356 w 7953876"/>
              <a:gd name="connsiteY1433" fmla="*/ 1430460 h 6403694"/>
              <a:gd name="connsiteX1434" fmla="*/ 392952 w 7953876"/>
              <a:gd name="connsiteY1434" fmla="*/ 1515414 h 6403694"/>
              <a:gd name="connsiteX1435" fmla="*/ 408853 w 7953876"/>
              <a:gd name="connsiteY1435" fmla="*/ 1515274 h 6403694"/>
              <a:gd name="connsiteX1436" fmla="*/ 435436 w 7953876"/>
              <a:gd name="connsiteY1436" fmla="*/ 1430838 h 6403694"/>
              <a:gd name="connsiteX1437" fmla="*/ 426543 w 7953876"/>
              <a:gd name="connsiteY1437" fmla="*/ 1425533 h 6403694"/>
              <a:gd name="connsiteX1438" fmla="*/ 416560 w 7953876"/>
              <a:gd name="connsiteY1438" fmla="*/ 1429274 h 6403694"/>
              <a:gd name="connsiteX1439" fmla="*/ 388526 w 7953876"/>
              <a:gd name="connsiteY1439" fmla="*/ 1500978 h 6403694"/>
              <a:gd name="connsiteX1440" fmla="*/ 392952 w 7953876"/>
              <a:gd name="connsiteY1440" fmla="*/ 1515414 h 6403694"/>
              <a:gd name="connsiteX1441" fmla="*/ 3051166 w 7953876"/>
              <a:gd name="connsiteY1441" fmla="*/ 4224376 h 6403694"/>
              <a:gd name="connsiteX1442" fmla="*/ 3009060 w 7953876"/>
              <a:gd name="connsiteY1442" fmla="*/ 4112019 h 6403694"/>
              <a:gd name="connsiteX1443" fmla="*/ 2977564 w 7953876"/>
              <a:gd name="connsiteY1443" fmla="*/ 4061201 h 6403694"/>
              <a:gd name="connsiteX1444" fmla="*/ 3047592 w 7953876"/>
              <a:gd name="connsiteY1444" fmla="*/ 4091133 h 6403694"/>
              <a:gd name="connsiteX1445" fmla="*/ 3050384 w 7953876"/>
              <a:gd name="connsiteY1445" fmla="*/ 4092138 h 6403694"/>
              <a:gd name="connsiteX1446" fmla="*/ 3066803 w 7953876"/>
              <a:gd name="connsiteY1446" fmla="*/ 4107887 h 6403694"/>
              <a:gd name="connsiteX1447" fmla="*/ 3101091 w 7953876"/>
              <a:gd name="connsiteY1447" fmla="*/ 4151557 h 6403694"/>
              <a:gd name="connsiteX1448" fmla="*/ 3158164 w 7953876"/>
              <a:gd name="connsiteY1448" fmla="*/ 4227839 h 6403694"/>
              <a:gd name="connsiteX1449" fmla="*/ 3171120 w 7953876"/>
              <a:gd name="connsiteY1449" fmla="*/ 4217230 h 6403694"/>
              <a:gd name="connsiteX1450" fmla="*/ 3124434 w 7953876"/>
              <a:gd name="connsiteY1450" fmla="*/ 4121065 h 6403694"/>
              <a:gd name="connsiteX1451" fmla="*/ 3123205 w 7953876"/>
              <a:gd name="connsiteY1451" fmla="*/ 4119502 h 6403694"/>
              <a:gd name="connsiteX1452" fmla="*/ 3271639 w 7953876"/>
              <a:gd name="connsiteY1452" fmla="*/ 4213767 h 6403694"/>
              <a:gd name="connsiteX1453" fmla="*/ 3078754 w 7953876"/>
              <a:gd name="connsiteY1453" fmla="*/ 4230073 h 6403694"/>
              <a:gd name="connsiteX1454" fmla="*/ 3051166 w 7953876"/>
              <a:gd name="connsiteY1454" fmla="*/ 4224376 h 6403694"/>
              <a:gd name="connsiteX1455" fmla="*/ 2612833 w 7953876"/>
              <a:gd name="connsiteY1455" fmla="*/ 3778337 h 6403694"/>
              <a:gd name="connsiteX1456" fmla="*/ 2432304 w 7953876"/>
              <a:gd name="connsiteY1456" fmla="*/ 3489917 h 6403694"/>
              <a:gd name="connsiteX1457" fmla="*/ 2429399 w 7953876"/>
              <a:gd name="connsiteY1457" fmla="*/ 3479083 h 6403694"/>
              <a:gd name="connsiteX1458" fmla="*/ 2431186 w 7953876"/>
              <a:gd name="connsiteY1458" fmla="*/ 3476962 h 6403694"/>
              <a:gd name="connsiteX1459" fmla="*/ 2448498 w 7953876"/>
              <a:gd name="connsiteY1459" fmla="*/ 3509909 h 6403694"/>
              <a:gd name="connsiteX1460" fmla="*/ 2531818 w 7953876"/>
              <a:gd name="connsiteY1460" fmla="*/ 3629416 h 6403694"/>
              <a:gd name="connsiteX1461" fmla="*/ 2715320 w 7953876"/>
              <a:gd name="connsiteY1461" fmla="*/ 3800297 h 6403694"/>
              <a:gd name="connsiteX1462" fmla="*/ 2725820 w 7953876"/>
              <a:gd name="connsiteY1462" fmla="*/ 3795048 h 6403694"/>
              <a:gd name="connsiteX1463" fmla="*/ 2553038 w 7953876"/>
              <a:gd name="connsiteY1463" fmla="*/ 3614114 h 6403694"/>
              <a:gd name="connsiteX1464" fmla="*/ 2689297 w 7953876"/>
              <a:gd name="connsiteY1464" fmla="*/ 3678558 h 6403694"/>
              <a:gd name="connsiteX1465" fmla="*/ 2731069 w 7953876"/>
              <a:gd name="connsiteY1465" fmla="*/ 3731386 h 6403694"/>
              <a:gd name="connsiteX1466" fmla="*/ 2773511 w 7953876"/>
              <a:gd name="connsiteY1466" fmla="*/ 3808116 h 6403694"/>
              <a:gd name="connsiteX1467" fmla="*/ 2788923 w 7953876"/>
              <a:gd name="connsiteY1467" fmla="*/ 3804542 h 6403694"/>
              <a:gd name="connsiteX1468" fmla="*/ 2755975 w 7953876"/>
              <a:gd name="connsiteY1468" fmla="*/ 3714410 h 6403694"/>
              <a:gd name="connsiteX1469" fmla="*/ 2743243 w 7953876"/>
              <a:gd name="connsiteY1469" fmla="*/ 3697991 h 6403694"/>
              <a:gd name="connsiteX1470" fmla="*/ 2747375 w 7953876"/>
              <a:gd name="connsiteY1470" fmla="*/ 3699443 h 6403694"/>
              <a:gd name="connsiteX1471" fmla="*/ 2793279 w 7953876"/>
              <a:gd name="connsiteY1471" fmla="*/ 3716308 h 6403694"/>
              <a:gd name="connsiteX1472" fmla="*/ 2850352 w 7953876"/>
              <a:gd name="connsiteY1472" fmla="*/ 3797952 h 6403694"/>
              <a:gd name="connsiteX1473" fmla="*/ 2892682 w 7953876"/>
              <a:gd name="connsiteY1473" fmla="*/ 3875799 h 6403694"/>
              <a:gd name="connsiteX1474" fmla="*/ 2910775 w 7953876"/>
              <a:gd name="connsiteY1474" fmla="*/ 3867870 h 6403694"/>
              <a:gd name="connsiteX1475" fmla="*/ 2871908 w 7953876"/>
              <a:gd name="connsiteY1475" fmla="*/ 3760872 h 6403694"/>
              <a:gd name="connsiteX1476" fmla="*/ 2862079 w 7953876"/>
              <a:gd name="connsiteY1476" fmla="*/ 3744900 h 6403694"/>
              <a:gd name="connsiteX1477" fmla="*/ 2889331 w 7953876"/>
              <a:gd name="connsiteY1477" fmla="*/ 3757969 h 6403694"/>
              <a:gd name="connsiteX1478" fmla="*/ 2937245 w 7953876"/>
              <a:gd name="connsiteY1478" fmla="*/ 3820625 h 6403694"/>
              <a:gd name="connsiteX1479" fmla="*/ 2981473 w 7953876"/>
              <a:gd name="connsiteY1479" fmla="*/ 3884287 h 6403694"/>
              <a:gd name="connsiteX1480" fmla="*/ 2997556 w 7953876"/>
              <a:gd name="connsiteY1480" fmla="*/ 3878032 h 6403694"/>
              <a:gd name="connsiteX1481" fmla="*/ 2955450 w 7953876"/>
              <a:gd name="connsiteY1481" fmla="*/ 3794825 h 6403694"/>
              <a:gd name="connsiteX1482" fmla="*/ 2955226 w 7953876"/>
              <a:gd name="connsiteY1482" fmla="*/ 3794602 h 6403694"/>
              <a:gd name="connsiteX1483" fmla="*/ 2983372 w 7953876"/>
              <a:gd name="connsiteY1483" fmla="*/ 3813924 h 6403694"/>
              <a:gd name="connsiteX1484" fmla="*/ 3020787 w 7953876"/>
              <a:gd name="connsiteY1484" fmla="*/ 3871444 h 6403694"/>
              <a:gd name="connsiteX1485" fmla="*/ 3059766 w 7953876"/>
              <a:gd name="connsiteY1485" fmla="*/ 3919357 h 6403694"/>
              <a:gd name="connsiteX1486" fmla="*/ 3071828 w 7953876"/>
              <a:gd name="connsiteY1486" fmla="*/ 3911316 h 6403694"/>
              <a:gd name="connsiteX1487" fmla="*/ 3071047 w 7953876"/>
              <a:gd name="connsiteY1487" fmla="*/ 3891212 h 6403694"/>
              <a:gd name="connsiteX1488" fmla="*/ 3105447 w 7953876"/>
              <a:gd name="connsiteY1488" fmla="*/ 3934100 h 6403694"/>
              <a:gd name="connsiteX1489" fmla="*/ 3249077 w 7953876"/>
              <a:gd name="connsiteY1489" fmla="*/ 4144854 h 6403694"/>
              <a:gd name="connsiteX1490" fmla="*/ 3162966 w 7953876"/>
              <a:gd name="connsiteY1490" fmla="*/ 4096829 h 6403694"/>
              <a:gd name="connsiteX1491" fmla="*/ 2897148 w 7953876"/>
              <a:gd name="connsiteY1491" fmla="*/ 3976206 h 6403694"/>
              <a:gd name="connsiteX1492" fmla="*/ 2612833 w 7953876"/>
              <a:gd name="connsiteY1492" fmla="*/ 3778337 h 6403694"/>
              <a:gd name="connsiteX1493" fmla="*/ 257516 w 7953876"/>
              <a:gd name="connsiteY1493" fmla="*/ 1458536 h 6403694"/>
              <a:gd name="connsiteX1494" fmla="*/ 279741 w 7953876"/>
              <a:gd name="connsiteY1494" fmla="*/ 1462222 h 6403694"/>
              <a:gd name="connsiteX1495" fmla="*/ 305765 w 7953876"/>
              <a:gd name="connsiteY1495" fmla="*/ 1342604 h 6403694"/>
              <a:gd name="connsiteX1496" fmla="*/ 273710 w 7953876"/>
              <a:gd name="connsiteY1496" fmla="*/ 1332440 h 6403694"/>
              <a:gd name="connsiteX1497" fmla="*/ 253858 w 7953876"/>
              <a:gd name="connsiteY1497" fmla="*/ 1313147 h 6403694"/>
              <a:gd name="connsiteX1498" fmla="*/ 231492 w 7953876"/>
              <a:gd name="connsiteY1498" fmla="*/ 1330207 h 6403694"/>
              <a:gd name="connsiteX1499" fmla="*/ 216973 w 7953876"/>
              <a:gd name="connsiteY1499" fmla="*/ 1379238 h 6403694"/>
              <a:gd name="connsiteX1500" fmla="*/ 231045 w 7953876"/>
              <a:gd name="connsiteY1500" fmla="*/ 1392752 h 6403694"/>
              <a:gd name="connsiteX1501" fmla="*/ 255840 w 7953876"/>
              <a:gd name="connsiteY1501" fmla="*/ 1382030 h 6403694"/>
              <a:gd name="connsiteX1502" fmla="*/ 257516 w 7953876"/>
              <a:gd name="connsiteY1502" fmla="*/ 1458536 h 6403694"/>
              <a:gd name="connsiteX1503" fmla="*/ 4332400 w 7953876"/>
              <a:gd name="connsiteY1503" fmla="*/ 5653725 h 6403694"/>
              <a:gd name="connsiteX1504" fmla="*/ 4404152 w 7953876"/>
              <a:gd name="connsiteY1504" fmla="*/ 5726824 h 6403694"/>
              <a:gd name="connsiteX1505" fmla="*/ 4394549 w 7953876"/>
              <a:gd name="connsiteY1505" fmla="*/ 5708710 h 6403694"/>
              <a:gd name="connsiteX1506" fmla="*/ 4338580 w 7953876"/>
              <a:gd name="connsiteY1506" fmla="*/ 5657655 h 6403694"/>
              <a:gd name="connsiteX1507" fmla="*/ 4120552 w 7953876"/>
              <a:gd name="connsiteY1507" fmla="*/ 5437902 h 6403694"/>
              <a:gd name="connsiteX1508" fmla="*/ 4162888 w 7953876"/>
              <a:gd name="connsiteY1508" fmla="*/ 5481032 h 6403694"/>
              <a:gd name="connsiteX1509" fmla="*/ 4156234 w 7953876"/>
              <a:gd name="connsiteY1509" fmla="*/ 5458794 h 6403694"/>
              <a:gd name="connsiteX1510" fmla="*/ 4134093 w 7953876"/>
              <a:gd name="connsiteY1510" fmla="*/ 5432729 h 6403694"/>
              <a:gd name="connsiteX1511" fmla="*/ 4124404 w 7953876"/>
              <a:gd name="connsiteY1511" fmla="*/ 5431445 h 6403694"/>
              <a:gd name="connsiteX1512" fmla="*/ 2604497 w 7953876"/>
              <a:gd name="connsiteY1512" fmla="*/ 3893393 h 6403694"/>
              <a:gd name="connsiteX1513" fmla="*/ 2707191 w 7953876"/>
              <a:gd name="connsiteY1513" fmla="*/ 3998015 h 6403694"/>
              <a:gd name="connsiteX1514" fmla="*/ 2682428 w 7953876"/>
              <a:gd name="connsiteY1514" fmla="*/ 3964437 h 6403694"/>
              <a:gd name="connsiteX1515" fmla="*/ 2631890 w 7953876"/>
              <a:gd name="connsiteY1515" fmla="*/ 3898025 h 6403694"/>
              <a:gd name="connsiteX1516" fmla="*/ 2561191 w 7953876"/>
              <a:gd name="connsiteY1516" fmla="*/ 3781869 h 6403694"/>
              <a:gd name="connsiteX1517" fmla="*/ 2553890 w 7953876"/>
              <a:gd name="connsiteY1517" fmla="*/ 3780319 h 6403694"/>
              <a:gd name="connsiteX1518" fmla="*/ 2550357 w 7953876"/>
              <a:gd name="connsiteY1518" fmla="*/ 3786895 h 6403694"/>
              <a:gd name="connsiteX1519" fmla="*/ 2580415 w 7953876"/>
              <a:gd name="connsiteY1519" fmla="*/ 3857677 h 6403694"/>
              <a:gd name="connsiteX1520" fmla="*/ 2416512 w 7953876"/>
              <a:gd name="connsiteY1520" fmla="*/ 3701881 h 6403694"/>
              <a:gd name="connsiteX1521" fmla="*/ 2437020 w 7953876"/>
              <a:gd name="connsiteY1521" fmla="*/ 3722773 h 6403694"/>
              <a:gd name="connsiteX1522" fmla="*/ 2437372 w 7953876"/>
              <a:gd name="connsiteY1522" fmla="*/ 3720594 h 6403694"/>
              <a:gd name="connsiteX1523" fmla="*/ 2438112 w 7953876"/>
              <a:gd name="connsiteY1523" fmla="*/ 3612774 h 6403694"/>
              <a:gd name="connsiteX1524" fmla="*/ 2467486 w 7953876"/>
              <a:gd name="connsiteY1524" fmla="*/ 3709942 h 6403694"/>
              <a:gd name="connsiteX1525" fmla="*/ 2462663 w 7953876"/>
              <a:gd name="connsiteY1525" fmla="*/ 3748898 h 6403694"/>
              <a:gd name="connsiteX1526" fmla="*/ 2517637 w 7953876"/>
              <a:gd name="connsiteY1526" fmla="*/ 3804903 h 6403694"/>
              <a:gd name="connsiteX1527" fmla="*/ 2515958 w 7953876"/>
              <a:gd name="connsiteY1527" fmla="*/ 3798511 h 6403694"/>
              <a:gd name="connsiteX1528" fmla="*/ 2501326 w 7953876"/>
              <a:gd name="connsiteY1528" fmla="*/ 3742555 h 6403694"/>
              <a:gd name="connsiteX1529" fmla="*/ 2497194 w 7953876"/>
              <a:gd name="connsiteY1529" fmla="*/ 3692183 h 6403694"/>
              <a:gd name="connsiteX1530" fmla="*/ 2703371 w 7953876"/>
              <a:gd name="connsiteY1530" fmla="*/ 3889872 h 6403694"/>
              <a:gd name="connsiteX1531" fmla="*/ 2789816 w 7953876"/>
              <a:gd name="connsiteY1531" fmla="*/ 3980004 h 6403694"/>
              <a:gd name="connsiteX1532" fmla="*/ 2858840 w 7953876"/>
              <a:gd name="connsiteY1532" fmla="*/ 4050256 h 6403694"/>
              <a:gd name="connsiteX1533" fmla="*/ 2868222 w 7953876"/>
              <a:gd name="connsiteY1533" fmla="*/ 4041768 h 6403694"/>
              <a:gd name="connsiteX1534" fmla="*/ 2847559 w 7953876"/>
              <a:gd name="connsiteY1534" fmla="*/ 4000219 h 6403694"/>
              <a:gd name="connsiteX1535" fmla="*/ 2869562 w 7953876"/>
              <a:gd name="connsiteY1535" fmla="*/ 4015967 h 6403694"/>
              <a:gd name="connsiteX1536" fmla="*/ 2926747 w 7953876"/>
              <a:gd name="connsiteY1536" fmla="*/ 4062430 h 6403694"/>
              <a:gd name="connsiteX1537" fmla="*/ 2933559 w 7953876"/>
              <a:gd name="connsiteY1537" fmla="*/ 4063323 h 6403694"/>
              <a:gd name="connsiteX1538" fmla="*/ 2989292 w 7953876"/>
              <a:gd name="connsiteY1538" fmla="*/ 4148430 h 6403694"/>
              <a:gd name="connsiteX1539" fmla="*/ 3010065 w 7953876"/>
              <a:gd name="connsiteY1539" fmla="*/ 4211980 h 6403694"/>
              <a:gd name="connsiteX1540" fmla="*/ 2842779 w 7953876"/>
              <a:gd name="connsiteY1540" fmla="*/ 4112450 h 6403694"/>
              <a:gd name="connsiteX1541" fmla="*/ 2787669 w 7953876"/>
              <a:gd name="connsiteY1541" fmla="*/ 4080004 h 6403694"/>
              <a:gd name="connsiteX1542" fmla="*/ 2925697 w 7953876"/>
              <a:gd name="connsiteY1542" fmla="*/ 4220622 h 6403694"/>
              <a:gd name="connsiteX1543" fmla="*/ 2954557 w 7953876"/>
              <a:gd name="connsiteY1543" fmla="*/ 4239790 h 6403694"/>
              <a:gd name="connsiteX1544" fmla="*/ 2977330 w 7953876"/>
              <a:gd name="connsiteY1544" fmla="*/ 4273224 h 6403694"/>
              <a:gd name="connsiteX1545" fmla="*/ 3050559 w 7953876"/>
              <a:gd name="connsiteY1545" fmla="*/ 4347828 h 6403694"/>
              <a:gd name="connsiteX1546" fmla="*/ 3045736 w 7953876"/>
              <a:gd name="connsiteY1546" fmla="*/ 4332016 h 6403694"/>
              <a:gd name="connsiteX1547" fmla="*/ 2999456 w 7953876"/>
              <a:gd name="connsiteY1547" fmla="*/ 4257996 h 6403694"/>
              <a:gd name="connsiteX1548" fmla="*/ 3011741 w 7953876"/>
              <a:gd name="connsiteY1548" fmla="*/ 4262128 h 6403694"/>
              <a:gd name="connsiteX1549" fmla="*/ 3032962 w 7953876"/>
              <a:gd name="connsiteY1549" fmla="*/ 4267042 h 6403694"/>
              <a:gd name="connsiteX1550" fmla="*/ 3100756 w 7953876"/>
              <a:gd name="connsiteY1550" fmla="*/ 4383867 h 6403694"/>
              <a:gd name="connsiteX1551" fmla="*/ 3108580 w 7953876"/>
              <a:gd name="connsiteY1551" fmla="*/ 4406937 h 6403694"/>
              <a:gd name="connsiteX1552" fmla="*/ 3159633 w 7953876"/>
              <a:gd name="connsiteY1552" fmla="*/ 4458948 h 6403694"/>
              <a:gd name="connsiteX1553" fmla="*/ 3141634 w 7953876"/>
              <a:gd name="connsiteY1553" fmla="*/ 4397718 h 6403694"/>
              <a:gd name="connsiteX1554" fmla="*/ 3153696 w 7953876"/>
              <a:gd name="connsiteY1554" fmla="*/ 4419608 h 6403694"/>
              <a:gd name="connsiteX1555" fmla="*/ 3182741 w 7953876"/>
              <a:gd name="connsiteY1555" fmla="*/ 4482490 h 6403694"/>
              <a:gd name="connsiteX1556" fmla="*/ 3272038 w 7953876"/>
              <a:gd name="connsiteY1556" fmla="*/ 4573463 h 6403694"/>
              <a:gd name="connsiteX1557" fmla="*/ 3257330 w 7953876"/>
              <a:gd name="connsiteY1557" fmla="*/ 4545951 h 6403694"/>
              <a:gd name="connsiteX1558" fmla="*/ 3102767 w 7953876"/>
              <a:gd name="connsiteY1558" fmla="*/ 4282120 h 6403694"/>
              <a:gd name="connsiteX1559" fmla="*/ 3201052 w 7953876"/>
              <a:gd name="connsiteY1559" fmla="*/ 4283683 h 6403694"/>
              <a:gd name="connsiteX1560" fmla="*/ 3324467 w 7953876"/>
              <a:gd name="connsiteY1560" fmla="*/ 4246938 h 6403694"/>
              <a:gd name="connsiteX1561" fmla="*/ 3339545 w 7953876"/>
              <a:gd name="connsiteY1561" fmla="*/ 4212873 h 6403694"/>
              <a:gd name="connsiteX1562" fmla="*/ 3156153 w 7953876"/>
              <a:gd name="connsiteY1562" fmla="*/ 3938121 h 6403694"/>
              <a:gd name="connsiteX1563" fmla="*/ 2966508 w 7953876"/>
              <a:gd name="connsiteY1563" fmla="*/ 3751044 h 6403694"/>
              <a:gd name="connsiteX1564" fmla="*/ 2796071 w 7953876"/>
              <a:gd name="connsiteY1564" fmla="*/ 3678892 h 6403694"/>
              <a:gd name="connsiteX1565" fmla="*/ 2595257 w 7953876"/>
              <a:gd name="connsiteY1565" fmla="*/ 3619921 h 6403694"/>
              <a:gd name="connsiteX1566" fmla="*/ 2427725 w 7953876"/>
              <a:gd name="connsiteY1566" fmla="*/ 3391855 h 6403694"/>
              <a:gd name="connsiteX1567" fmla="*/ 2381150 w 7953876"/>
              <a:gd name="connsiteY1567" fmla="*/ 3263190 h 6403694"/>
              <a:gd name="connsiteX1568" fmla="*/ 2676788 w 7953876"/>
              <a:gd name="connsiteY1568" fmla="*/ 3495837 h 6403694"/>
              <a:gd name="connsiteX1569" fmla="*/ 3142862 w 7953876"/>
              <a:gd name="connsiteY1569" fmla="*/ 3854019 h 6403694"/>
              <a:gd name="connsiteX1570" fmla="*/ 3329492 w 7953876"/>
              <a:gd name="connsiteY1570" fmla="*/ 4011053 h 6403694"/>
              <a:gd name="connsiteX1571" fmla="*/ 3483400 w 7953876"/>
              <a:gd name="connsiteY1571" fmla="*/ 4196232 h 6403694"/>
              <a:gd name="connsiteX1572" fmla="*/ 3436937 w 7953876"/>
              <a:gd name="connsiteY1572" fmla="*/ 4666687 h 6403694"/>
              <a:gd name="connsiteX1573" fmla="*/ 3404720 w 7953876"/>
              <a:gd name="connsiteY1573" fmla="*/ 4708636 h 6403694"/>
              <a:gd name="connsiteX1574" fmla="*/ 3436206 w 7953876"/>
              <a:gd name="connsiteY1574" fmla="*/ 4740712 h 6403694"/>
              <a:gd name="connsiteX1575" fmla="*/ 3442409 w 7953876"/>
              <a:gd name="connsiteY1575" fmla="*/ 4733450 h 6403694"/>
              <a:gd name="connsiteX1576" fmla="*/ 3443773 w 7953876"/>
              <a:gd name="connsiteY1576" fmla="*/ 4748421 h 6403694"/>
              <a:gd name="connsiteX1577" fmla="*/ 3479234 w 7953876"/>
              <a:gd name="connsiteY1577" fmla="*/ 4784547 h 6403694"/>
              <a:gd name="connsiteX1578" fmla="*/ 3479085 w 7953876"/>
              <a:gd name="connsiteY1578" fmla="*/ 4779494 h 6403694"/>
              <a:gd name="connsiteX1579" fmla="*/ 3475134 w 7953876"/>
              <a:gd name="connsiteY1579" fmla="*/ 4738923 h 6403694"/>
              <a:gd name="connsiteX1580" fmla="*/ 3482059 w 7953876"/>
              <a:gd name="connsiteY1580" fmla="*/ 4686877 h 6403694"/>
              <a:gd name="connsiteX1581" fmla="*/ 3486749 w 7953876"/>
              <a:gd name="connsiteY1581" fmla="*/ 4677048 h 6403694"/>
              <a:gd name="connsiteX1582" fmla="*/ 3522713 w 7953876"/>
              <a:gd name="connsiteY1582" fmla="*/ 4581555 h 6403694"/>
              <a:gd name="connsiteX1583" fmla="*/ 3517910 w 7953876"/>
              <a:gd name="connsiteY1583" fmla="*/ 4248836 h 6403694"/>
              <a:gd name="connsiteX1584" fmla="*/ 3497360 w 7953876"/>
              <a:gd name="connsiteY1584" fmla="*/ 4116040 h 6403694"/>
              <a:gd name="connsiteX1585" fmla="*/ 3372492 w 7953876"/>
              <a:gd name="connsiteY1585" fmla="*/ 4006139 h 6403694"/>
              <a:gd name="connsiteX1586" fmla="*/ 3012412 w 7953876"/>
              <a:gd name="connsiteY1586" fmla="*/ 3714968 h 6403694"/>
              <a:gd name="connsiteX1587" fmla="*/ 2689633 w 7953876"/>
              <a:gd name="connsiteY1587" fmla="*/ 3470707 h 6403694"/>
              <a:gd name="connsiteX1588" fmla="*/ 2339156 w 7953876"/>
              <a:gd name="connsiteY1588" fmla="*/ 3209581 h 6403694"/>
              <a:gd name="connsiteX1589" fmla="*/ 2330333 w 7953876"/>
              <a:gd name="connsiteY1589" fmla="*/ 3210027 h 6403694"/>
              <a:gd name="connsiteX1590" fmla="*/ 2318493 w 7953876"/>
              <a:gd name="connsiteY1590" fmla="*/ 3214717 h 6403694"/>
              <a:gd name="connsiteX1591" fmla="*/ 2404605 w 7953876"/>
              <a:gd name="connsiteY1591" fmla="*/ 3499411 h 6403694"/>
              <a:gd name="connsiteX1592" fmla="*/ 2420465 w 7953876"/>
              <a:gd name="connsiteY1592" fmla="*/ 3667278 h 6403694"/>
              <a:gd name="connsiteX1593" fmla="*/ 1635780 w 7953876"/>
              <a:gd name="connsiteY1593" fmla="*/ 2906496 h 6403694"/>
              <a:gd name="connsiteX1594" fmla="*/ 1739693 w 7953876"/>
              <a:gd name="connsiteY1594" fmla="*/ 3012359 h 6403694"/>
              <a:gd name="connsiteX1595" fmla="*/ 1732019 w 7953876"/>
              <a:gd name="connsiteY1595" fmla="*/ 2999607 h 6403694"/>
              <a:gd name="connsiteX1596" fmla="*/ 1774014 w 7953876"/>
              <a:gd name="connsiteY1596" fmla="*/ 3029428 h 6403694"/>
              <a:gd name="connsiteX1597" fmla="*/ 1798405 w 7953876"/>
              <a:gd name="connsiteY1597" fmla="*/ 3062250 h 6403694"/>
              <a:gd name="connsiteX1598" fmla="*/ 1811177 w 7953876"/>
              <a:gd name="connsiteY1598" fmla="*/ 3085184 h 6403694"/>
              <a:gd name="connsiteX1599" fmla="*/ 1877818 w 7953876"/>
              <a:gd name="connsiteY1599" fmla="*/ 3153076 h 6403694"/>
              <a:gd name="connsiteX1600" fmla="*/ 1865711 w 7953876"/>
              <a:gd name="connsiteY1600" fmla="*/ 3116320 h 6403694"/>
              <a:gd name="connsiteX1601" fmla="*/ 1892963 w 7953876"/>
              <a:gd name="connsiteY1601" fmla="*/ 3147258 h 6403694"/>
              <a:gd name="connsiteX1602" fmla="*/ 2006562 w 7953876"/>
              <a:gd name="connsiteY1602" fmla="*/ 3284237 h 6403694"/>
              <a:gd name="connsiteX1603" fmla="*/ 2199550 w 7953876"/>
              <a:gd name="connsiteY1603" fmla="*/ 3480846 h 6403694"/>
              <a:gd name="connsiteX1604" fmla="*/ 2200244 w 7953876"/>
              <a:gd name="connsiteY1604" fmla="*/ 3480312 h 6403694"/>
              <a:gd name="connsiteX1605" fmla="*/ 2197647 w 7953876"/>
              <a:gd name="connsiteY1605" fmla="*/ 3454065 h 6403694"/>
              <a:gd name="connsiteX1606" fmla="*/ 1949700 w 7953876"/>
              <a:gd name="connsiteY1606" fmla="*/ 3135978 h 6403694"/>
              <a:gd name="connsiteX1607" fmla="*/ 1705214 w 7953876"/>
              <a:gd name="connsiteY1607" fmla="*/ 2927456 h 6403694"/>
              <a:gd name="connsiteX1608" fmla="*/ 1438422 w 7953876"/>
              <a:gd name="connsiteY1608" fmla="*/ 2705434 h 6403694"/>
              <a:gd name="connsiteX1609" fmla="*/ 1489272 w 7953876"/>
              <a:gd name="connsiteY1609" fmla="*/ 2757238 h 6403694"/>
              <a:gd name="connsiteX1610" fmla="*/ 1540922 w 7953876"/>
              <a:gd name="connsiteY1610" fmla="*/ 2775673 h 6403694"/>
              <a:gd name="connsiteX1611" fmla="*/ 2093555 w 7953876"/>
              <a:gd name="connsiteY1611" fmla="*/ 3077006 h 6403694"/>
              <a:gd name="connsiteX1612" fmla="*/ 2262649 w 7953876"/>
              <a:gd name="connsiteY1612" fmla="*/ 3237950 h 6403694"/>
              <a:gd name="connsiteX1613" fmla="*/ 2300065 w 7953876"/>
              <a:gd name="connsiteY1613" fmla="*/ 3362816 h 6403694"/>
              <a:gd name="connsiteX1614" fmla="*/ 2350324 w 7953876"/>
              <a:gd name="connsiteY1614" fmla="*/ 3574018 h 6403694"/>
              <a:gd name="connsiteX1615" fmla="*/ 2354326 w 7953876"/>
              <a:gd name="connsiteY1615" fmla="*/ 3636550 h 6403694"/>
              <a:gd name="connsiteX1616" fmla="*/ 2353961 w 7953876"/>
              <a:gd name="connsiteY1616" fmla="*/ 3638155 h 6403694"/>
              <a:gd name="connsiteX1617" fmla="*/ 2395216 w 7953876"/>
              <a:gd name="connsiteY1617" fmla="*/ 3680185 h 6403694"/>
              <a:gd name="connsiteX1618" fmla="*/ 2398015 w 7953876"/>
              <a:gd name="connsiteY1618" fmla="*/ 3669959 h 6403694"/>
              <a:gd name="connsiteX1619" fmla="*/ 2345745 w 7953876"/>
              <a:gd name="connsiteY1619" fmla="*/ 3382138 h 6403694"/>
              <a:gd name="connsiteX1620" fmla="*/ 2269462 w 7953876"/>
              <a:gd name="connsiteY1620" fmla="*/ 3173505 h 6403694"/>
              <a:gd name="connsiteX1621" fmla="*/ 1737940 w 7953876"/>
              <a:gd name="connsiteY1621" fmla="*/ 2819901 h 6403694"/>
              <a:gd name="connsiteX1622" fmla="*/ 1578617 w 7953876"/>
              <a:gd name="connsiteY1622" fmla="*/ 2750831 h 6403694"/>
              <a:gd name="connsiteX1623" fmla="*/ 1353644 w 7953876"/>
              <a:gd name="connsiteY1623" fmla="*/ 2619065 h 6403694"/>
              <a:gd name="connsiteX1624" fmla="*/ 1380578 w 7953876"/>
              <a:gd name="connsiteY1624" fmla="*/ 2646504 h 6403694"/>
              <a:gd name="connsiteX1625" fmla="*/ 1424989 w 7953876"/>
              <a:gd name="connsiteY1625" fmla="*/ 2658819 h 6403694"/>
              <a:gd name="connsiteX1626" fmla="*/ 1508532 w 7953876"/>
              <a:gd name="connsiteY1626" fmla="*/ 2664543 h 6403694"/>
              <a:gd name="connsiteX1627" fmla="*/ 1504176 w 7953876"/>
              <a:gd name="connsiteY1627" fmla="*/ 2641201 h 6403694"/>
              <a:gd name="connsiteX1628" fmla="*/ 1424138 w 7953876"/>
              <a:gd name="connsiteY1628" fmla="*/ 2634722 h 6403694"/>
              <a:gd name="connsiteX1629" fmla="*/ 1276143 w 7953876"/>
              <a:gd name="connsiteY1629" fmla="*/ 2540109 h 6403694"/>
              <a:gd name="connsiteX1630" fmla="*/ 1331844 w 7953876"/>
              <a:gd name="connsiteY1630" fmla="*/ 2596856 h 6403694"/>
              <a:gd name="connsiteX1631" fmla="*/ 1395780 w 7953876"/>
              <a:gd name="connsiteY1631" fmla="*/ 2613393 h 6403694"/>
              <a:gd name="connsiteX1632" fmla="*/ 1817238 w 7953876"/>
              <a:gd name="connsiteY1632" fmla="*/ 2548276 h 6403694"/>
              <a:gd name="connsiteX1633" fmla="*/ 1994041 w 7953876"/>
              <a:gd name="connsiteY1633" fmla="*/ 2285697 h 6403694"/>
              <a:gd name="connsiteX1634" fmla="*/ 1995716 w 7953876"/>
              <a:gd name="connsiteY1634" fmla="*/ 2117719 h 6403694"/>
              <a:gd name="connsiteX1635" fmla="*/ 2030339 w 7953876"/>
              <a:gd name="connsiteY1635" fmla="*/ 2199139 h 6403694"/>
              <a:gd name="connsiteX1636" fmla="*/ 2048320 w 7953876"/>
              <a:gd name="connsiteY1636" fmla="*/ 2195789 h 6403694"/>
              <a:gd name="connsiteX1637" fmla="*/ 2011575 w 7953876"/>
              <a:gd name="connsiteY1637" fmla="*/ 2006589 h 6403694"/>
              <a:gd name="connsiteX1638" fmla="*/ 2002640 w 7953876"/>
              <a:gd name="connsiteY1638" fmla="*/ 1847434 h 6403694"/>
              <a:gd name="connsiteX1639" fmla="*/ 2008113 w 7953876"/>
              <a:gd name="connsiteY1639" fmla="*/ 1830793 h 6403694"/>
              <a:gd name="connsiteX1640" fmla="*/ 2005209 w 7953876"/>
              <a:gd name="connsiteY1640" fmla="*/ 1861283 h 6403694"/>
              <a:gd name="connsiteX1641" fmla="*/ 2023414 w 7953876"/>
              <a:gd name="connsiteY1641" fmla="*/ 2018987 h 6403694"/>
              <a:gd name="connsiteX1642" fmla="*/ 2041843 w 7953876"/>
              <a:gd name="connsiteY1642" fmla="*/ 2017535 h 6403694"/>
              <a:gd name="connsiteX1643" fmla="*/ 2036035 w 7953876"/>
              <a:gd name="connsiteY1643" fmla="*/ 1840509 h 6403694"/>
              <a:gd name="connsiteX1644" fmla="*/ 2047427 w 7953876"/>
              <a:gd name="connsiteY1644" fmla="*/ 1753951 h 6403694"/>
              <a:gd name="connsiteX1645" fmla="*/ 2058261 w 7953876"/>
              <a:gd name="connsiteY1645" fmla="*/ 1834367 h 6403694"/>
              <a:gd name="connsiteX1646" fmla="*/ 2082720 w 7953876"/>
              <a:gd name="connsiteY1646" fmla="*/ 1831574 h 6403694"/>
              <a:gd name="connsiteX1647" fmla="*/ 2100479 w 7953876"/>
              <a:gd name="connsiteY1647" fmla="*/ 1667617 h 6403694"/>
              <a:gd name="connsiteX1648" fmla="*/ 2174752 w 7953876"/>
              <a:gd name="connsiteY1648" fmla="*/ 1810353 h 6403694"/>
              <a:gd name="connsiteX1649" fmla="*/ 2186144 w 7953876"/>
              <a:gd name="connsiteY1649" fmla="*/ 1860836 h 6403694"/>
              <a:gd name="connsiteX1650" fmla="*/ 2187595 w 7953876"/>
              <a:gd name="connsiteY1650" fmla="*/ 2014742 h 6403694"/>
              <a:gd name="connsiteX1651" fmla="*/ 2162466 w 7953876"/>
              <a:gd name="connsiteY1651" fmla="*/ 2238677 h 6403694"/>
              <a:gd name="connsiteX1652" fmla="*/ 2196977 w 7953876"/>
              <a:gd name="connsiteY1652" fmla="*/ 2246830 h 6403694"/>
              <a:gd name="connsiteX1653" fmla="*/ 2220208 w 7953876"/>
              <a:gd name="connsiteY1653" fmla="*/ 2155357 h 6403694"/>
              <a:gd name="connsiteX1654" fmla="*/ 2230372 w 7953876"/>
              <a:gd name="connsiteY1654" fmla="*/ 2237337 h 6403694"/>
              <a:gd name="connsiteX1655" fmla="*/ 2248353 w 7953876"/>
              <a:gd name="connsiteY1655" fmla="*/ 2237113 h 6403694"/>
              <a:gd name="connsiteX1656" fmla="*/ 2257624 w 7953876"/>
              <a:gd name="connsiteY1656" fmla="*/ 2160607 h 6403694"/>
              <a:gd name="connsiteX1657" fmla="*/ 2252486 w 7953876"/>
              <a:gd name="connsiteY1657" fmla="*/ 2040095 h 6403694"/>
              <a:gd name="connsiteX1658" fmla="*/ 2249805 w 7953876"/>
              <a:gd name="connsiteY1658" fmla="*/ 2033618 h 6403694"/>
              <a:gd name="connsiteX1659" fmla="*/ 2253714 w 7953876"/>
              <a:gd name="connsiteY1659" fmla="*/ 2005473 h 6403694"/>
              <a:gd name="connsiteX1660" fmla="*/ 2313468 w 7953876"/>
              <a:gd name="connsiteY1660" fmla="*/ 2136818 h 6403694"/>
              <a:gd name="connsiteX1661" fmla="*/ 2333460 w 7953876"/>
              <a:gd name="connsiteY1661" fmla="*/ 2124643 h 6403694"/>
              <a:gd name="connsiteX1662" fmla="*/ 2278732 w 7953876"/>
              <a:gd name="connsiteY1662" fmla="*/ 1915229 h 6403694"/>
              <a:gd name="connsiteX1663" fmla="*/ 2236068 w 7953876"/>
              <a:gd name="connsiteY1663" fmla="*/ 1746579 h 6403694"/>
              <a:gd name="connsiteX1664" fmla="*/ 2251369 w 7953876"/>
              <a:gd name="connsiteY1664" fmla="*/ 1676998 h 6403694"/>
              <a:gd name="connsiteX1665" fmla="*/ 2271585 w 7953876"/>
              <a:gd name="connsiteY1665" fmla="*/ 1782990 h 6403694"/>
              <a:gd name="connsiteX1666" fmla="*/ 2325306 w 7953876"/>
              <a:gd name="connsiteY1666" fmla="*/ 1943262 h 6403694"/>
              <a:gd name="connsiteX1667" fmla="*/ 2339602 w 7953876"/>
              <a:gd name="connsiteY1667" fmla="*/ 1937120 h 6403694"/>
              <a:gd name="connsiteX1668" fmla="*/ 2303639 w 7953876"/>
              <a:gd name="connsiteY1668" fmla="*/ 1754732 h 6403694"/>
              <a:gd name="connsiteX1669" fmla="*/ 2280297 w 7953876"/>
              <a:gd name="connsiteY1669" fmla="*/ 1643826 h 6403694"/>
              <a:gd name="connsiteX1670" fmla="*/ 2308778 w 7953876"/>
              <a:gd name="connsiteY1670" fmla="*/ 1673870 h 6403694"/>
              <a:gd name="connsiteX1671" fmla="*/ 2342507 w 7953876"/>
              <a:gd name="connsiteY1671" fmla="*/ 1653208 h 6403694"/>
              <a:gd name="connsiteX1672" fmla="*/ 2367078 w 7953876"/>
              <a:gd name="connsiteY1672" fmla="*/ 1494947 h 6403694"/>
              <a:gd name="connsiteX1673" fmla="*/ 2389974 w 7953876"/>
              <a:gd name="connsiteY1673" fmla="*/ 1529347 h 6403694"/>
              <a:gd name="connsiteX1674" fmla="*/ 2422029 w 7953876"/>
              <a:gd name="connsiteY1674" fmla="*/ 1520634 h 6403694"/>
              <a:gd name="connsiteX1675" fmla="*/ 2453748 w 7953876"/>
              <a:gd name="connsiteY1675" fmla="*/ 1387726 h 6403694"/>
              <a:gd name="connsiteX1676" fmla="*/ 2586098 w 7953876"/>
              <a:gd name="connsiteY1676" fmla="*/ 1777629 h 6403694"/>
              <a:gd name="connsiteX1677" fmla="*/ 2408961 w 7953876"/>
              <a:gd name="connsiteY1677" fmla="*/ 2102418 h 6403694"/>
              <a:gd name="connsiteX1678" fmla="*/ 2422698 w 7953876"/>
              <a:gd name="connsiteY1678" fmla="*/ 2130004 h 6403694"/>
              <a:gd name="connsiteX1679" fmla="*/ 2624854 w 7953876"/>
              <a:gd name="connsiteY1679" fmla="*/ 1754174 h 6403694"/>
              <a:gd name="connsiteX1680" fmla="*/ 2613350 w 7953876"/>
              <a:gd name="connsiteY1680" fmla="*/ 1658234 h 6403694"/>
              <a:gd name="connsiteX1681" fmla="*/ 2614243 w 7953876"/>
              <a:gd name="connsiteY1681" fmla="*/ 1646172 h 6403694"/>
              <a:gd name="connsiteX1682" fmla="*/ 2695216 w 7953876"/>
              <a:gd name="connsiteY1682" fmla="*/ 1439325 h 6403694"/>
              <a:gd name="connsiteX1683" fmla="*/ 2713311 w 7953876"/>
              <a:gd name="connsiteY1683" fmla="*/ 1466131 h 6403694"/>
              <a:gd name="connsiteX1684" fmla="*/ 2714204 w 7953876"/>
              <a:gd name="connsiteY1684" fmla="*/ 1496064 h 6403694"/>
              <a:gd name="connsiteX1685" fmla="*/ 2741903 w 7953876"/>
              <a:gd name="connsiteY1685" fmla="*/ 1588206 h 6403694"/>
              <a:gd name="connsiteX1686" fmla="*/ 2760331 w 7953876"/>
              <a:gd name="connsiteY1686" fmla="*/ 1580834 h 6403694"/>
              <a:gd name="connsiteX1687" fmla="*/ 2749720 w 7953876"/>
              <a:gd name="connsiteY1687" fmla="*/ 1490814 h 6403694"/>
              <a:gd name="connsiteX1688" fmla="*/ 2749274 w 7953876"/>
              <a:gd name="connsiteY1688" fmla="*/ 1477635 h 6403694"/>
              <a:gd name="connsiteX1689" fmla="*/ 2754077 w 7953876"/>
              <a:gd name="connsiteY1689" fmla="*/ 1465461 h 6403694"/>
              <a:gd name="connsiteX1690" fmla="*/ 2774292 w 7953876"/>
              <a:gd name="connsiteY1690" fmla="*/ 1389960 h 6403694"/>
              <a:gd name="connsiteX1691" fmla="*/ 2764016 w 7953876"/>
              <a:gd name="connsiteY1691" fmla="*/ 1501871 h 6403694"/>
              <a:gd name="connsiteX1692" fmla="*/ 2787918 w 7953876"/>
              <a:gd name="connsiteY1692" fmla="*/ 1500419 h 6403694"/>
              <a:gd name="connsiteX1693" fmla="*/ 2798529 w 7953876"/>
              <a:gd name="connsiteY1693" fmla="*/ 1407159 h 6403694"/>
              <a:gd name="connsiteX1694" fmla="*/ 2810479 w 7953876"/>
              <a:gd name="connsiteY1694" fmla="*/ 1367845 h 6403694"/>
              <a:gd name="connsiteX1695" fmla="*/ 2832482 w 7953876"/>
              <a:gd name="connsiteY1695" fmla="*/ 1336685 h 6403694"/>
              <a:gd name="connsiteX1696" fmla="*/ 2852697 w 7953876"/>
              <a:gd name="connsiteY1696" fmla="*/ 1307869 h 6403694"/>
              <a:gd name="connsiteX1697" fmla="*/ 2861186 w 7953876"/>
              <a:gd name="connsiteY1697" fmla="*/ 1319932 h 6403694"/>
              <a:gd name="connsiteX1698" fmla="*/ 2848899 w 7953876"/>
              <a:gd name="connsiteY1698" fmla="*/ 1572793 h 6403694"/>
              <a:gd name="connsiteX1699" fmla="*/ 2865653 w 7953876"/>
              <a:gd name="connsiteY1699" fmla="*/ 1568325 h 6403694"/>
              <a:gd name="connsiteX1700" fmla="*/ 2876822 w 7953876"/>
              <a:gd name="connsiteY1700" fmla="*/ 1420786 h 6403694"/>
              <a:gd name="connsiteX1701" fmla="*/ 2902622 w 7953876"/>
              <a:gd name="connsiteY1701" fmla="*/ 1306864 h 6403694"/>
              <a:gd name="connsiteX1702" fmla="*/ 2905861 w 7953876"/>
              <a:gd name="connsiteY1702" fmla="*/ 1301839 h 6403694"/>
              <a:gd name="connsiteX1703" fmla="*/ 2935793 w 7953876"/>
              <a:gd name="connsiteY1703" fmla="*/ 1556374 h 6403694"/>
              <a:gd name="connsiteX1704" fmla="*/ 2926747 w 7953876"/>
              <a:gd name="connsiteY1704" fmla="*/ 1603843 h 6403694"/>
              <a:gd name="connsiteX1705" fmla="*/ 2832593 w 7953876"/>
              <a:gd name="connsiteY1705" fmla="*/ 1818059 h 6403694"/>
              <a:gd name="connsiteX1706" fmla="*/ 2857611 w 7953876"/>
              <a:gd name="connsiteY1706" fmla="*/ 1835594 h 6403694"/>
              <a:gd name="connsiteX1707" fmla="*/ 2972203 w 7953876"/>
              <a:gd name="connsiteY1707" fmla="*/ 1552578 h 6403694"/>
              <a:gd name="connsiteX1708" fmla="*/ 3078083 w 7953876"/>
              <a:gd name="connsiteY1708" fmla="*/ 1332664 h 6403694"/>
              <a:gd name="connsiteX1709" fmla="*/ 3093385 w 7953876"/>
              <a:gd name="connsiteY1709" fmla="*/ 1391858 h 6403694"/>
              <a:gd name="connsiteX1710" fmla="*/ 3130019 w 7953876"/>
              <a:gd name="connsiteY1710" fmla="*/ 1392417 h 6403694"/>
              <a:gd name="connsiteX1711" fmla="*/ 3303470 w 7953876"/>
              <a:gd name="connsiteY1711" fmla="*/ 1263194 h 6403694"/>
              <a:gd name="connsiteX1712" fmla="*/ 3233552 w 7953876"/>
              <a:gd name="connsiteY1712" fmla="*/ 1566427 h 6403694"/>
              <a:gd name="connsiteX1713" fmla="*/ 3259688 w 7953876"/>
              <a:gd name="connsiteY1713" fmla="*/ 1581839 h 6403694"/>
              <a:gd name="connsiteX1714" fmla="*/ 3327929 w 7953876"/>
              <a:gd name="connsiteY1714" fmla="*/ 1411739 h 6403694"/>
              <a:gd name="connsiteX1715" fmla="*/ 3447324 w 7953876"/>
              <a:gd name="connsiteY1715" fmla="*/ 1318033 h 6403694"/>
              <a:gd name="connsiteX1716" fmla="*/ 3570403 w 7953876"/>
              <a:gd name="connsiteY1716" fmla="*/ 1285643 h 6403694"/>
              <a:gd name="connsiteX1717" fmla="*/ 3571185 w 7953876"/>
              <a:gd name="connsiteY1717" fmla="*/ 1287430 h 6403694"/>
              <a:gd name="connsiteX1718" fmla="*/ 3592294 w 7953876"/>
              <a:gd name="connsiteY1718" fmla="*/ 1298487 h 6403694"/>
              <a:gd name="connsiteX1719" fmla="*/ 3598102 w 7953876"/>
              <a:gd name="connsiteY1719" fmla="*/ 1298376 h 6403694"/>
              <a:gd name="connsiteX1720" fmla="*/ 3593301 w 7953876"/>
              <a:gd name="connsiteY1720" fmla="*/ 1300609 h 6403694"/>
              <a:gd name="connsiteX1721" fmla="*/ 3472342 w 7953876"/>
              <a:gd name="connsiteY1721" fmla="*/ 1387168 h 6403694"/>
              <a:gd name="connsiteX1722" fmla="*/ 3496131 w 7953876"/>
              <a:gd name="connsiteY1722" fmla="*/ 1408612 h 6403694"/>
              <a:gd name="connsiteX1723" fmla="*/ 3620106 w 7953876"/>
              <a:gd name="connsiteY1723" fmla="*/ 1332440 h 6403694"/>
              <a:gd name="connsiteX1724" fmla="*/ 3690580 w 7953876"/>
              <a:gd name="connsiteY1724" fmla="*/ 1312560 h 6403694"/>
              <a:gd name="connsiteX1725" fmla="*/ 3751227 w 7953876"/>
              <a:gd name="connsiteY1725" fmla="*/ 1317809 h 6403694"/>
              <a:gd name="connsiteX1726" fmla="*/ 3524612 w 7953876"/>
              <a:gd name="connsiteY1726" fmla="*/ 1557156 h 6403694"/>
              <a:gd name="connsiteX1727" fmla="*/ 3541253 w 7953876"/>
              <a:gd name="connsiteY1727" fmla="*/ 1580946 h 6403694"/>
              <a:gd name="connsiteX1728" fmla="*/ 3578669 w 7953876"/>
              <a:gd name="connsiteY1728" fmla="*/ 1561177 h 6403694"/>
              <a:gd name="connsiteX1729" fmla="*/ 3585370 w 7953876"/>
              <a:gd name="connsiteY1729" fmla="*/ 1559055 h 6403694"/>
              <a:gd name="connsiteX1730" fmla="*/ 3642219 w 7953876"/>
              <a:gd name="connsiteY1730" fmla="*/ 1530016 h 6403694"/>
              <a:gd name="connsiteX1731" fmla="*/ 3647469 w 7953876"/>
              <a:gd name="connsiteY1731" fmla="*/ 1529235 h 6403694"/>
              <a:gd name="connsiteX1732" fmla="*/ 3916078 w 7953876"/>
              <a:gd name="connsiteY1732" fmla="*/ 1456079 h 6403694"/>
              <a:gd name="connsiteX1733" fmla="*/ 4048652 w 7953876"/>
              <a:gd name="connsiteY1733" fmla="*/ 1471492 h 6403694"/>
              <a:gd name="connsiteX1734" fmla="*/ 3890501 w 7953876"/>
              <a:gd name="connsiteY1734" fmla="*/ 1595577 h 6403694"/>
              <a:gd name="connsiteX1735" fmla="*/ 3891730 w 7953876"/>
              <a:gd name="connsiteY1735" fmla="*/ 1627521 h 6403694"/>
              <a:gd name="connsiteX1736" fmla="*/ 3953941 w 7953876"/>
              <a:gd name="connsiteY1736" fmla="*/ 1622494 h 6403694"/>
              <a:gd name="connsiteX1737" fmla="*/ 3979628 w 7953876"/>
              <a:gd name="connsiteY1737" fmla="*/ 1620484 h 6403694"/>
              <a:gd name="connsiteX1738" fmla="*/ 3982532 w 7953876"/>
              <a:gd name="connsiteY1738" fmla="*/ 1619926 h 6403694"/>
              <a:gd name="connsiteX1739" fmla="*/ 3984208 w 7953876"/>
              <a:gd name="connsiteY1739" fmla="*/ 1619590 h 6403694"/>
              <a:gd name="connsiteX1740" fmla="*/ 4035249 w 7953876"/>
              <a:gd name="connsiteY1740" fmla="*/ 1602614 h 6403694"/>
              <a:gd name="connsiteX1741" fmla="*/ 4059150 w 7953876"/>
              <a:gd name="connsiteY1741" fmla="*/ 1587536 h 6403694"/>
              <a:gd name="connsiteX1742" fmla="*/ 4058705 w 7953876"/>
              <a:gd name="connsiteY1742" fmla="*/ 1584297 h 6403694"/>
              <a:gd name="connsiteX1743" fmla="*/ 4164249 w 7953876"/>
              <a:gd name="connsiteY1743" fmla="*/ 1596359 h 6403694"/>
              <a:gd name="connsiteX1744" fmla="*/ 4112762 w 7953876"/>
              <a:gd name="connsiteY1744" fmla="*/ 1613559 h 6403694"/>
              <a:gd name="connsiteX1745" fmla="*/ 4120803 w 7953876"/>
              <a:gd name="connsiteY1745" fmla="*/ 1642486 h 6403694"/>
              <a:gd name="connsiteX1746" fmla="*/ 4224896 w 7953876"/>
              <a:gd name="connsiteY1746" fmla="*/ 1625733 h 6403694"/>
              <a:gd name="connsiteX1747" fmla="*/ 4243993 w 7953876"/>
              <a:gd name="connsiteY1747" fmla="*/ 1622718 h 6403694"/>
              <a:gd name="connsiteX1748" fmla="*/ 4288000 w 7953876"/>
              <a:gd name="connsiteY1748" fmla="*/ 1635785 h 6403694"/>
              <a:gd name="connsiteX1749" fmla="*/ 4215848 w 7953876"/>
              <a:gd name="connsiteY1749" fmla="*/ 1690846 h 6403694"/>
              <a:gd name="connsiteX1750" fmla="*/ 4186810 w 7953876"/>
              <a:gd name="connsiteY1750" fmla="*/ 1676775 h 6403694"/>
              <a:gd name="connsiteX1751" fmla="*/ 4165366 w 7953876"/>
              <a:gd name="connsiteY1751" fmla="*/ 1700452 h 6403694"/>
              <a:gd name="connsiteX1752" fmla="*/ 4164025 w 7953876"/>
              <a:gd name="connsiteY1752" fmla="*/ 1706707 h 6403694"/>
              <a:gd name="connsiteX1753" fmla="*/ 4119239 w 7953876"/>
              <a:gd name="connsiteY1753" fmla="*/ 1717987 h 6403694"/>
              <a:gd name="connsiteX1754" fmla="*/ 4092991 w 7953876"/>
              <a:gd name="connsiteY1754" fmla="*/ 1720221 h 6403694"/>
              <a:gd name="connsiteX1755" fmla="*/ 4024527 w 7953876"/>
              <a:gd name="connsiteY1755" fmla="*/ 1717764 h 6403694"/>
              <a:gd name="connsiteX1756" fmla="*/ 4022740 w 7953876"/>
              <a:gd name="connsiteY1756" fmla="*/ 1729156 h 6403694"/>
              <a:gd name="connsiteX1757" fmla="*/ 4101480 w 7953876"/>
              <a:gd name="connsiteY1757" fmla="*/ 1749148 h 6403694"/>
              <a:gd name="connsiteX1758" fmla="*/ 4137555 w 7953876"/>
              <a:gd name="connsiteY1758" fmla="*/ 1751047 h 6403694"/>
              <a:gd name="connsiteX1759" fmla="*/ 4237181 w 7953876"/>
              <a:gd name="connsiteY1759" fmla="*/ 1734630 h 6403694"/>
              <a:gd name="connsiteX1760" fmla="*/ 4296153 w 7953876"/>
              <a:gd name="connsiteY1760" fmla="*/ 1758306 h 6403694"/>
              <a:gd name="connsiteX1761" fmla="*/ 4207249 w 7953876"/>
              <a:gd name="connsiteY1761" fmla="*/ 1773609 h 6403694"/>
              <a:gd name="connsiteX1762" fmla="*/ 4210153 w 7953876"/>
              <a:gd name="connsiteY1762" fmla="*/ 1795611 h 6403694"/>
              <a:gd name="connsiteX1763" fmla="*/ 4311007 w 7953876"/>
              <a:gd name="connsiteY1763" fmla="*/ 1795833 h 6403694"/>
              <a:gd name="connsiteX1764" fmla="*/ 4377126 w 7953876"/>
              <a:gd name="connsiteY1764" fmla="*/ 1800414 h 6403694"/>
              <a:gd name="connsiteX1765" fmla="*/ 4406724 w 7953876"/>
              <a:gd name="connsiteY1765" fmla="*/ 1821075 h 6403694"/>
              <a:gd name="connsiteX1766" fmla="*/ 4397788 w 7953876"/>
              <a:gd name="connsiteY1766" fmla="*/ 1820293 h 6403694"/>
              <a:gd name="connsiteX1767" fmla="*/ 4324409 w 7953876"/>
              <a:gd name="connsiteY1767" fmla="*/ 1824425 h 6403694"/>
              <a:gd name="connsiteX1768" fmla="*/ 4326420 w 7953876"/>
              <a:gd name="connsiteY1768" fmla="*/ 1856034 h 6403694"/>
              <a:gd name="connsiteX1769" fmla="*/ 4433417 w 7953876"/>
              <a:gd name="connsiteY1769" fmla="*/ 1867202 h 6403694"/>
              <a:gd name="connsiteX1770" fmla="*/ 4455978 w 7953876"/>
              <a:gd name="connsiteY1770" fmla="*/ 1865193 h 6403694"/>
              <a:gd name="connsiteX1771" fmla="*/ 4496520 w 7953876"/>
              <a:gd name="connsiteY1771" fmla="*/ 1912101 h 6403694"/>
              <a:gd name="connsiteX1772" fmla="*/ 4563087 w 7953876"/>
              <a:gd name="connsiteY1772" fmla="*/ 1982241 h 6403694"/>
              <a:gd name="connsiteX1773" fmla="*/ 4300396 w 7953876"/>
              <a:gd name="connsiteY1773" fmla="*/ 1893225 h 6403694"/>
              <a:gd name="connsiteX1774" fmla="*/ 4070208 w 7953876"/>
              <a:gd name="connsiteY1774" fmla="*/ 1781091 h 6403694"/>
              <a:gd name="connsiteX1775" fmla="*/ 3804167 w 7953876"/>
              <a:gd name="connsiteY1775" fmla="*/ 1736639 h 6403694"/>
              <a:gd name="connsiteX1776" fmla="*/ 3879222 w 7953876"/>
              <a:gd name="connsiteY1776" fmla="*/ 1710281 h 6403694"/>
              <a:gd name="connsiteX1777" fmla="*/ 3913174 w 7953876"/>
              <a:gd name="connsiteY1777" fmla="*/ 1697214 h 6403694"/>
              <a:gd name="connsiteX1778" fmla="*/ 4040052 w 7953876"/>
              <a:gd name="connsiteY1778" fmla="*/ 1665159 h 6403694"/>
              <a:gd name="connsiteX1779" fmla="*/ 4068978 w 7953876"/>
              <a:gd name="connsiteY1779" fmla="*/ 1654548 h 6403694"/>
              <a:gd name="connsiteX1780" fmla="*/ 4068644 w 7953876"/>
              <a:gd name="connsiteY1780" fmla="*/ 1637460 h 6403694"/>
              <a:gd name="connsiteX1781" fmla="*/ 3950813 w 7953876"/>
              <a:gd name="connsiteY1781" fmla="*/ 1647289 h 6403694"/>
              <a:gd name="connsiteX1782" fmla="*/ 3871850 w 7953876"/>
              <a:gd name="connsiteY1782" fmla="*/ 1675546 h 6403694"/>
              <a:gd name="connsiteX1783" fmla="*/ 3852863 w 7953876"/>
              <a:gd name="connsiteY1783" fmla="*/ 1680013 h 6403694"/>
              <a:gd name="connsiteX1784" fmla="*/ 3850964 w 7953876"/>
              <a:gd name="connsiteY1784" fmla="*/ 1673983 h 6403694"/>
              <a:gd name="connsiteX1785" fmla="*/ 3738606 w 7953876"/>
              <a:gd name="connsiteY1785" fmla="*/ 1676997 h 6403694"/>
              <a:gd name="connsiteX1786" fmla="*/ 3637975 w 7953876"/>
              <a:gd name="connsiteY1786" fmla="*/ 1734182 h 6403694"/>
              <a:gd name="connsiteX1787" fmla="*/ 3589503 w 7953876"/>
              <a:gd name="connsiteY1787" fmla="*/ 1736304 h 6403694"/>
              <a:gd name="connsiteX1788" fmla="*/ 3718725 w 7953876"/>
              <a:gd name="connsiteY1788" fmla="*/ 1652873 h 6403694"/>
              <a:gd name="connsiteX1789" fmla="*/ 3830190 w 7953876"/>
              <a:gd name="connsiteY1789" fmla="*/ 1599040 h 6403694"/>
              <a:gd name="connsiteX1790" fmla="*/ 3822037 w 7953876"/>
              <a:gd name="connsiteY1790" fmla="*/ 1577372 h 6403694"/>
              <a:gd name="connsiteX1791" fmla="*/ 3752456 w 7953876"/>
              <a:gd name="connsiteY1791" fmla="*/ 1593232 h 6403694"/>
              <a:gd name="connsiteX1792" fmla="*/ 3873525 w 7953876"/>
              <a:gd name="connsiteY1792" fmla="*/ 1491595 h 6403694"/>
              <a:gd name="connsiteX1793" fmla="*/ 3862021 w 7953876"/>
              <a:gd name="connsiteY1793" fmla="*/ 1470487 h 6403694"/>
              <a:gd name="connsiteX1794" fmla="*/ 3657855 w 7953876"/>
              <a:gd name="connsiteY1794" fmla="*/ 1620819 h 6403694"/>
              <a:gd name="connsiteX1795" fmla="*/ 3437942 w 7953876"/>
              <a:gd name="connsiteY1795" fmla="*/ 1723237 h 6403694"/>
              <a:gd name="connsiteX1796" fmla="*/ 3351495 w 7953876"/>
              <a:gd name="connsiteY1796" fmla="*/ 1749707 h 6403694"/>
              <a:gd name="connsiteX1797" fmla="*/ 3338316 w 7953876"/>
              <a:gd name="connsiteY1797" fmla="*/ 1750600 h 6403694"/>
              <a:gd name="connsiteX1798" fmla="*/ 3399857 w 7953876"/>
              <a:gd name="connsiteY1798" fmla="*/ 1711397 h 6403694"/>
              <a:gd name="connsiteX1799" fmla="*/ 3517353 w 7953876"/>
              <a:gd name="connsiteY1799" fmla="*/ 1609204 h 6403694"/>
              <a:gd name="connsiteX1800" fmla="*/ 3490659 w 7953876"/>
              <a:gd name="connsiteY1800" fmla="*/ 1586866 h 6403694"/>
              <a:gd name="connsiteX1801" fmla="*/ 3355069 w 7953876"/>
              <a:gd name="connsiteY1801" fmla="*/ 1696320 h 6403694"/>
              <a:gd name="connsiteX1802" fmla="*/ 3265942 w 7953876"/>
              <a:gd name="connsiteY1802" fmla="*/ 1759200 h 6403694"/>
              <a:gd name="connsiteX1803" fmla="*/ 3220374 w 7953876"/>
              <a:gd name="connsiteY1803" fmla="*/ 1765120 h 6403694"/>
              <a:gd name="connsiteX1804" fmla="*/ 3185303 w 7953876"/>
              <a:gd name="connsiteY1804" fmla="*/ 1772602 h 6403694"/>
              <a:gd name="connsiteX1805" fmla="*/ 3331057 w 7953876"/>
              <a:gd name="connsiteY1805" fmla="*/ 1660803 h 6403694"/>
              <a:gd name="connsiteX1806" fmla="*/ 3456817 w 7953876"/>
              <a:gd name="connsiteY1806" fmla="*/ 1488804 h 6403694"/>
              <a:gd name="connsiteX1807" fmla="*/ 3433363 w 7953876"/>
              <a:gd name="connsiteY1807" fmla="*/ 1475959 h 6403694"/>
              <a:gd name="connsiteX1808" fmla="*/ 3277670 w 7953876"/>
              <a:gd name="connsiteY1808" fmla="*/ 1657118 h 6403694"/>
              <a:gd name="connsiteX1809" fmla="*/ 3123875 w 7953876"/>
              <a:gd name="connsiteY1809" fmla="*/ 1789132 h 6403694"/>
              <a:gd name="connsiteX1810" fmla="*/ 3110920 w 7953876"/>
              <a:gd name="connsiteY1810" fmla="*/ 1793042 h 6403694"/>
              <a:gd name="connsiteX1811" fmla="*/ 3215906 w 7953876"/>
              <a:gd name="connsiteY1811" fmla="*/ 1614787 h 6403694"/>
              <a:gd name="connsiteX1812" fmla="*/ 3195356 w 7953876"/>
              <a:gd name="connsiteY1812" fmla="*/ 1603060 h 6403694"/>
              <a:gd name="connsiteX1813" fmla="*/ 3133369 w 7953876"/>
              <a:gd name="connsiteY1813" fmla="*/ 1712515 h 6403694"/>
              <a:gd name="connsiteX1814" fmla="*/ 3050161 w 7953876"/>
              <a:gd name="connsiteY1814" fmla="*/ 1816943 h 6403694"/>
              <a:gd name="connsiteX1815" fmla="*/ 3001130 w 7953876"/>
              <a:gd name="connsiteY1815" fmla="*/ 1840509 h 6403694"/>
              <a:gd name="connsiteX1816" fmla="*/ 3151127 w 7953876"/>
              <a:gd name="connsiteY1816" fmla="*/ 1516614 h 6403694"/>
              <a:gd name="connsiteX1817" fmla="*/ 3133257 w 7953876"/>
              <a:gd name="connsiteY1817" fmla="*/ 1513710 h 6403694"/>
              <a:gd name="connsiteX1818" fmla="*/ 3042120 w 7953876"/>
              <a:gd name="connsiteY1818" fmla="*/ 1721785 h 6403694"/>
              <a:gd name="connsiteX1819" fmla="*/ 2962263 w 7953876"/>
              <a:gd name="connsiteY1819" fmla="*/ 1861619 h 6403694"/>
              <a:gd name="connsiteX1820" fmla="*/ 2902845 w 7953876"/>
              <a:gd name="connsiteY1820" fmla="*/ 1898475 h 6403694"/>
              <a:gd name="connsiteX1821" fmla="*/ 2789705 w 7953876"/>
              <a:gd name="connsiteY1821" fmla="*/ 1984251 h 6403694"/>
              <a:gd name="connsiteX1822" fmla="*/ 2551251 w 7953876"/>
              <a:gd name="connsiteY1822" fmla="*/ 2197463 h 6403694"/>
              <a:gd name="connsiteX1823" fmla="*/ 2246008 w 7953876"/>
              <a:gd name="connsiteY1823" fmla="*/ 2410899 h 6403694"/>
              <a:gd name="connsiteX1824" fmla="*/ 2286551 w 7953876"/>
              <a:gd name="connsiteY1824" fmla="*/ 2343440 h 6403694"/>
              <a:gd name="connsiteX1825" fmla="*/ 2386400 w 7953876"/>
              <a:gd name="connsiteY1825" fmla="*/ 2168425 h 6403694"/>
              <a:gd name="connsiteX1826" fmla="*/ 2376460 w 7953876"/>
              <a:gd name="connsiteY1826" fmla="*/ 2161165 h 6403694"/>
              <a:gd name="connsiteX1827" fmla="*/ 2254385 w 7953876"/>
              <a:gd name="connsiteY1827" fmla="*/ 2322220 h 6403694"/>
              <a:gd name="connsiteX1828" fmla="*/ 2170730 w 7953876"/>
              <a:gd name="connsiteY1828" fmla="*/ 2443066 h 6403694"/>
              <a:gd name="connsiteX1829" fmla="*/ 2158445 w 7953876"/>
              <a:gd name="connsiteY1829" fmla="*/ 2447868 h 6403694"/>
              <a:gd name="connsiteX1830" fmla="*/ 2016042 w 7953876"/>
              <a:gd name="connsiteY1830" fmla="*/ 2494219 h 6403694"/>
              <a:gd name="connsiteX1831" fmla="*/ 2060271 w 7953876"/>
              <a:gd name="connsiteY1831" fmla="*/ 2406990 h 6403694"/>
              <a:gd name="connsiteX1832" fmla="*/ 2101037 w 7953876"/>
              <a:gd name="connsiteY1832" fmla="*/ 1878148 h 6403694"/>
              <a:gd name="connsiteX1833" fmla="*/ 2079928 w 7953876"/>
              <a:gd name="connsiteY1833" fmla="*/ 1884961 h 6403694"/>
              <a:gd name="connsiteX1834" fmla="*/ 2058484 w 7953876"/>
              <a:gd name="connsiteY1834" fmla="*/ 2316970 h 6403694"/>
              <a:gd name="connsiteX1835" fmla="*/ 1953386 w 7953876"/>
              <a:gd name="connsiteY1835" fmla="*/ 2512089 h 6403694"/>
              <a:gd name="connsiteX1836" fmla="*/ 1911280 w 7953876"/>
              <a:gd name="connsiteY1836" fmla="*/ 2536214 h 6403694"/>
              <a:gd name="connsiteX1837" fmla="*/ 1905918 w 7953876"/>
              <a:gd name="connsiteY1837" fmla="*/ 2538670 h 6403694"/>
              <a:gd name="connsiteX1838" fmla="*/ 1947578 w 7953876"/>
              <a:gd name="connsiteY1838" fmla="*/ 2489528 h 6403694"/>
              <a:gd name="connsiteX1839" fmla="*/ 1988902 w 7953876"/>
              <a:gd name="connsiteY1839" fmla="*/ 2381525 h 6403694"/>
              <a:gd name="connsiteX1840" fmla="*/ 1974830 w 7953876"/>
              <a:gd name="connsiteY1840" fmla="*/ 2378733 h 6403694"/>
              <a:gd name="connsiteX1841" fmla="*/ 1901227 w 7953876"/>
              <a:gd name="connsiteY1841" fmla="*/ 2504717 h 6403694"/>
              <a:gd name="connsiteX1842" fmla="*/ 1843932 w 7953876"/>
              <a:gd name="connsiteY1842" fmla="*/ 2569385 h 6403694"/>
              <a:gd name="connsiteX1843" fmla="*/ 1775467 w 7953876"/>
              <a:gd name="connsiteY1843" fmla="*/ 2603896 h 6403694"/>
              <a:gd name="connsiteX1844" fmla="*/ 1671708 w 7953876"/>
              <a:gd name="connsiteY1844" fmla="*/ 2633047 h 6403694"/>
              <a:gd name="connsiteX1845" fmla="*/ 1673161 w 7953876"/>
              <a:gd name="connsiteY1845" fmla="*/ 2643323 h 6403694"/>
              <a:gd name="connsiteX1846" fmla="*/ 1811095 w 7953876"/>
              <a:gd name="connsiteY1846" fmla="*/ 2629138 h 6403694"/>
              <a:gd name="connsiteX1847" fmla="*/ 1870736 w 7953876"/>
              <a:gd name="connsiteY1847" fmla="*/ 2619421 h 6403694"/>
              <a:gd name="connsiteX1848" fmla="*/ 2044412 w 7953876"/>
              <a:gd name="connsiteY1848" fmla="*/ 2611937 h 6403694"/>
              <a:gd name="connsiteX1849" fmla="*/ 2253156 w 7953876"/>
              <a:gd name="connsiteY1849" fmla="*/ 2691906 h 6403694"/>
              <a:gd name="connsiteX1850" fmla="*/ 2520650 w 7953876"/>
              <a:gd name="connsiteY1850" fmla="*/ 2835649 h 6403694"/>
              <a:gd name="connsiteX1851" fmla="*/ 2912338 w 7953876"/>
              <a:gd name="connsiteY1851" fmla="*/ 2972579 h 6403694"/>
              <a:gd name="connsiteX1852" fmla="*/ 2670869 w 7953876"/>
              <a:gd name="connsiteY1852" fmla="*/ 3062487 h 6403694"/>
              <a:gd name="connsiteX1853" fmla="*/ 2461454 w 7953876"/>
              <a:gd name="connsiteY1853" fmla="*/ 3024736 h 6403694"/>
              <a:gd name="connsiteX1854" fmla="*/ 2534052 w 7953876"/>
              <a:gd name="connsiteY1854" fmla="*/ 3034453 h 6403694"/>
              <a:gd name="connsiteX1855" fmla="*/ 2675561 w 7953876"/>
              <a:gd name="connsiteY1855" fmla="*/ 2990114 h 6403694"/>
              <a:gd name="connsiteX1856" fmla="*/ 2662269 w 7953876"/>
              <a:gd name="connsiteY1856" fmla="*/ 2967999 h 6403694"/>
              <a:gd name="connsiteX1857" fmla="*/ 2557841 w 7953876"/>
              <a:gd name="connsiteY1857" fmla="*/ 2995028 h 6403694"/>
              <a:gd name="connsiteX1858" fmla="*/ 2432973 w 7953876"/>
              <a:gd name="connsiteY1858" fmla="*/ 2985422 h 6403694"/>
              <a:gd name="connsiteX1859" fmla="*/ 2433308 w 7953876"/>
              <a:gd name="connsiteY1859" fmla="*/ 2976040 h 6403694"/>
              <a:gd name="connsiteX1860" fmla="*/ 2430739 w 7953876"/>
              <a:gd name="connsiteY1860" fmla="*/ 2972579 h 6403694"/>
              <a:gd name="connsiteX1861" fmla="*/ 2591347 w 7953876"/>
              <a:gd name="connsiteY1861" fmla="*/ 2983970 h 6403694"/>
              <a:gd name="connsiteX1862" fmla="*/ 2582748 w 7953876"/>
              <a:gd name="connsiteY1862" fmla="*/ 2942981 h 6403694"/>
              <a:gd name="connsiteX1863" fmla="*/ 2226909 w 7953876"/>
              <a:gd name="connsiteY1863" fmla="*/ 2833304 h 6403694"/>
              <a:gd name="connsiteX1864" fmla="*/ 2213618 w 7953876"/>
              <a:gd name="connsiteY1864" fmla="*/ 2820348 h 6403694"/>
              <a:gd name="connsiteX1865" fmla="*/ 2287779 w 7953876"/>
              <a:gd name="connsiteY1865" fmla="*/ 2855306 h 6403694"/>
              <a:gd name="connsiteX1866" fmla="*/ 2488706 w 7953876"/>
              <a:gd name="connsiteY1866" fmla="*/ 2883004 h 6403694"/>
              <a:gd name="connsiteX1867" fmla="*/ 2472958 w 7953876"/>
              <a:gd name="connsiteY1867" fmla="*/ 2852961 h 6403694"/>
              <a:gd name="connsiteX1868" fmla="*/ 2099249 w 7953876"/>
              <a:gd name="connsiteY1868" fmla="*/ 2721727 h 6403694"/>
              <a:gd name="connsiteX1869" fmla="*/ 2071104 w 7953876"/>
              <a:gd name="connsiteY1869" fmla="*/ 2702517 h 6403694"/>
              <a:gd name="connsiteX1870" fmla="*/ 2173857 w 7953876"/>
              <a:gd name="connsiteY1870" fmla="*/ 2733901 h 6403694"/>
              <a:gd name="connsiteX1871" fmla="*/ 2317824 w 7953876"/>
              <a:gd name="connsiteY1871" fmla="*/ 2789969 h 6403694"/>
              <a:gd name="connsiteX1872" fmla="*/ 2326759 w 7953876"/>
              <a:gd name="connsiteY1872" fmla="*/ 2771652 h 6403694"/>
              <a:gd name="connsiteX1873" fmla="*/ 2171959 w 7953876"/>
              <a:gd name="connsiteY1873" fmla="*/ 2693804 h 6403694"/>
              <a:gd name="connsiteX1874" fmla="*/ 2018834 w 7953876"/>
              <a:gd name="connsiteY1874" fmla="*/ 2665660 h 6403694"/>
              <a:gd name="connsiteX1875" fmla="*/ 2016936 w 7953876"/>
              <a:gd name="connsiteY1875" fmla="*/ 2662532 h 6403694"/>
              <a:gd name="connsiteX1876" fmla="*/ 2047762 w 7953876"/>
              <a:gd name="connsiteY1876" fmla="*/ 2642205 h 6403694"/>
              <a:gd name="connsiteX1877" fmla="*/ 2041284 w 7953876"/>
              <a:gd name="connsiteY1877" fmla="*/ 2621432 h 6403694"/>
              <a:gd name="connsiteX1878" fmla="*/ 1990355 w 7953876"/>
              <a:gd name="connsiteY1878" fmla="*/ 2624335 h 6403694"/>
              <a:gd name="connsiteX1879" fmla="*/ 1987003 w 7953876"/>
              <a:gd name="connsiteY1879" fmla="*/ 2624893 h 6403694"/>
              <a:gd name="connsiteX1880" fmla="*/ 1842367 w 7953876"/>
              <a:gd name="connsiteY1880" fmla="*/ 2633270 h 6403694"/>
              <a:gd name="connsiteX1881" fmla="*/ 1606706 w 7953876"/>
              <a:gd name="connsiteY1881" fmla="*/ 2670351 h 6403694"/>
              <a:gd name="connsiteX1882" fmla="*/ 1558680 w 7953876"/>
              <a:gd name="connsiteY1882" fmla="*/ 2672696 h 6403694"/>
              <a:gd name="connsiteX1883" fmla="*/ 1554883 w 7953876"/>
              <a:gd name="connsiteY1883" fmla="*/ 2675042 h 6403694"/>
              <a:gd name="connsiteX1884" fmla="*/ 1532322 w 7953876"/>
              <a:gd name="connsiteY1884" fmla="*/ 2678281 h 6403694"/>
              <a:gd name="connsiteX1885" fmla="*/ 1529530 w 7953876"/>
              <a:gd name="connsiteY1885" fmla="*/ 2701065 h 6403694"/>
              <a:gd name="connsiteX1886" fmla="*/ 1537460 w 7953876"/>
              <a:gd name="connsiteY1886" fmla="*/ 2706091 h 6403694"/>
              <a:gd name="connsiteX1887" fmla="*/ 1914741 w 7953876"/>
              <a:gd name="connsiteY1887" fmla="*/ 2845477 h 6403694"/>
              <a:gd name="connsiteX1888" fmla="*/ 2156547 w 7953876"/>
              <a:gd name="connsiteY1888" fmla="*/ 2998044 h 6403694"/>
              <a:gd name="connsiteX1889" fmla="*/ 2673996 w 7953876"/>
              <a:gd name="connsiteY1889" fmla="*/ 3348967 h 6403694"/>
              <a:gd name="connsiteX1890" fmla="*/ 3006826 w 7953876"/>
              <a:gd name="connsiteY1890" fmla="*/ 3384371 h 6403694"/>
              <a:gd name="connsiteX1891" fmla="*/ 3050720 w 7953876"/>
              <a:gd name="connsiteY1891" fmla="*/ 3380017 h 6403694"/>
              <a:gd name="connsiteX1892" fmla="*/ 3131023 w 7953876"/>
              <a:gd name="connsiteY1892" fmla="*/ 3349860 h 6403694"/>
              <a:gd name="connsiteX1893" fmla="*/ 3125551 w 7953876"/>
              <a:gd name="connsiteY1893" fmla="*/ 3340255 h 6403694"/>
              <a:gd name="connsiteX1894" fmla="*/ 3067138 w 7953876"/>
              <a:gd name="connsiteY1894" fmla="*/ 3358684 h 6403694"/>
              <a:gd name="connsiteX1895" fmla="*/ 3051724 w 7953876"/>
              <a:gd name="connsiteY1895" fmla="*/ 3360694 h 6403694"/>
              <a:gd name="connsiteX1896" fmla="*/ 3065909 w 7953876"/>
              <a:gd name="connsiteY1896" fmla="*/ 3352206 h 6403694"/>
              <a:gd name="connsiteX1897" fmla="*/ 3118850 w 7953876"/>
              <a:gd name="connsiteY1897" fmla="*/ 3308201 h 6403694"/>
              <a:gd name="connsiteX1898" fmla="*/ 3160956 w 7953876"/>
              <a:gd name="connsiteY1898" fmla="*/ 3288209 h 6403694"/>
              <a:gd name="connsiteX1899" fmla="*/ 3245503 w 7953876"/>
              <a:gd name="connsiteY1899" fmla="*/ 3241635 h 6403694"/>
              <a:gd name="connsiteX1900" fmla="*/ 3239696 w 7953876"/>
              <a:gd name="connsiteY1900" fmla="*/ 3230800 h 6403694"/>
              <a:gd name="connsiteX1901" fmla="*/ 3168327 w 7953876"/>
              <a:gd name="connsiteY1901" fmla="*/ 3257160 h 6403694"/>
              <a:gd name="connsiteX1902" fmla="*/ 3171789 w 7953876"/>
              <a:gd name="connsiteY1902" fmla="*/ 3252915 h 6403694"/>
              <a:gd name="connsiteX1903" fmla="*/ 3296657 w 7953876"/>
              <a:gd name="connsiteY1903" fmla="*/ 3185120 h 6403694"/>
              <a:gd name="connsiteX1904" fmla="*/ 3392373 w 7953876"/>
              <a:gd name="connsiteY1904" fmla="*/ 3148822 h 6403694"/>
              <a:gd name="connsiteX1905" fmla="*/ 3386454 w 7953876"/>
              <a:gd name="connsiteY1905" fmla="*/ 3138435 h 6403694"/>
              <a:gd name="connsiteX1906" fmla="*/ 3268623 w 7953876"/>
              <a:gd name="connsiteY1906" fmla="*/ 3163229 h 6403694"/>
              <a:gd name="connsiteX1907" fmla="*/ 3219369 w 7953876"/>
              <a:gd name="connsiteY1907" fmla="*/ 3190481 h 6403694"/>
              <a:gd name="connsiteX1908" fmla="*/ 3228527 w 7953876"/>
              <a:gd name="connsiteY1908" fmla="*/ 3177191 h 6403694"/>
              <a:gd name="connsiteX1909" fmla="*/ 3244499 w 7953876"/>
              <a:gd name="connsiteY1909" fmla="*/ 3152731 h 6403694"/>
              <a:gd name="connsiteX1910" fmla="*/ 3255668 w 7953876"/>
              <a:gd name="connsiteY1910" fmla="*/ 3145248 h 6403694"/>
              <a:gd name="connsiteX1911" fmla="*/ 3330275 w 7953876"/>
              <a:gd name="connsiteY1911" fmla="*/ 3101578 h 6403694"/>
              <a:gd name="connsiteX1912" fmla="*/ 3391256 w 7953876"/>
              <a:gd name="connsiteY1912" fmla="*/ 3072092 h 6403694"/>
              <a:gd name="connsiteX1913" fmla="*/ 3386901 w 7953876"/>
              <a:gd name="connsiteY1913" fmla="*/ 3059471 h 6403694"/>
              <a:gd name="connsiteX1914" fmla="*/ 3302018 w 7953876"/>
              <a:gd name="connsiteY1914" fmla="*/ 3074773 h 6403694"/>
              <a:gd name="connsiteX1915" fmla="*/ 3330051 w 7953876"/>
              <a:gd name="connsiteY1915" fmla="*/ 3042048 h 6403694"/>
              <a:gd name="connsiteX1916" fmla="*/ 3334296 w 7953876"/>
              <a:gd name="connsiteY1916" fmla="*/ 3042384 h 6403694"/>
              <a:gd name="connsiteX1917" fmla="*/ 3456706 w 7953876"/>
              <a:gd name="connsiteY1917" fmla="*/ 3001618 h 6403694"/>
              <a:gd name="connsiteX1918" fmla="*/ 3453020 w 7953876"/>
              <a:gd name="connsiteY1918" fmla="*/ 2991119 h 6403694"/>
              <a:gd name="connsiteX1919" fmla="*/ 3351272 w 7953876"/>
              <a:gd name="connsiteY1919" fmla="*/ 3019711 h 6403694"/>
              <a:gd name="connsiteX1920" fmla="*/ 3466199 w 7953876"/>
              <a:gd name="connsiteY1920" fmla="*/ 2971461 h 6403694"/>
              <a:gd name="connsiteX1921" fmla="*/ 3475134 w 7953876"/>
              <a:gd name="connsiteY1921" fmla="*/ 2974366 h 6403694"/>
              <a:gd name="connsiteX1922" fmla="*/ 3468433 w 7953876"/>
              <a:gd name="connsiteY1922" fmla="*/ 3026747 h 6403694"/>
              <a:gd name="connsiteX1923" fmla="*/ 3427108 w 7953876"/>
              <a:gd name="connsiteY1923" fmla="*/ 3122687 h 6403694"/>
              <a:gd name="connsiteX1924" fmla="*/ 3428560 w 7953876"/>
              <a:gd name="connsiteY1924" fmla="*/ 3125367 h 6403694"/>
              <a:gd name="connsiteX1925" fmla="*/ 3315308 w 7953876"/>
              <a:gd name="connsiteY1925" fmla="*/ 3237726 h 6403694"/>
              <a:gd name="connsiteX1926" fmla="*/ 3133927 w 7953876"/>
              <a:gd name="connsiteY1926" fmla="*/ 3395987 h 6403694"/>
              <a:gd name="connsiteX1927" fmla="*/ 2988287 w 7953876"/>
              <a:gd name="connsiteY1927" fmla="*/ 3439099 h 6403694"/>
              <a:gd name="connsiteX1928" fmla="*/ 2820420 w 7953876"/>
              <a:gd name="connsiteY1928" fmla="*/ 3410954 h 6403694"/>
              <a:gd name="connsiteX1929" fmla="*/ 2800650 w 7953876"/>
              <a:gd name="connsiteY1929" fmla="*/ 3409836 h 6403694"/>
              <a:gd name="connsiteX1930" fmla="*/ 2786913 w 7953876"/>
              <a:gd name="connsiteY1930" fmla="*/ 3422681 h 6403694"/>
              <a:gd name="connsiteX1931" fmla="*/ 2796071 w 7953876"/>
              <a:gd name="connsiteY1931" fmla="*/ 3441668 h 6403694"/>
              <a:gd name="connsiteX1932" fmla="*/ 3325808 w 7953876"/>
              <a:gd name="connsiteY1932" fmla="*/ 3897467 h 6403694"/>
              <a:gd name="connsiteX1933" fmla="*/ 3871403 w 7953876"/>
              <a:gd name="connsiteY1933" fmla="*/ 4161720 h 6403694"/>
              <a:gd name="connsiteX1934" fmla="*/ 4135657 w 7953876"/>
              <a:gd name="connsiteY1934" fmla="*/ 4119837 h 6403694"/>
              <a:gd name="connsiteX1935" fmla="*/ 4248685 w 7953876"/>
              <a:gd name="connsiteY1935" fmla="*/ 3966936 h 6403694"/>
              <a:gd name="connsiteX1936" fmla="*/ 4378913 w 7953876"/>
              <a:gd name="connsiteY1936" fmla="*/ 3824981 h 6403694"/>
              <a:gd name="connsiteX1937" fmla="*/ 4360373 w 7953876"/>
              <a:gd name="connsiteY1937" fmla="*/ 3850334 h 6403694"/>
              <a:gd name="connsiteX1938" fmla="*/ 4281745 w 7953876"/>
              <a:gd name="connsiteY1938" fmla="*/ 3954651 h 6403694"/>
              <a:gd name="connsiteX1939" fmla="*/ 4295481 w 7953876"/>
              <a:gd name="connsiteY1939" fmla="*/ 3968389 h 6403694"/>
              <a:gd name="connsiteX1940" fmla="*/ 4374446 w 7953876"/>
              <a:gd name="connsiteY1940" fmla="*/ 3873900 h 6403694"/>
              <a:gd name="connsiteX1941" fmla="*/ 4419567 w 7953876"/>
              <a:gd name="connsiteY1941" fmla="*/ 3820848 h 6403694"/>
              <a:gd name="connsiteX1942" fmla="*/ 4425599 w 7953876"/>
              <a:gd name="connsiteY1942" fmla="*/ 3815487 h 6403694"/>
              <a:gd name="connsiteX1943" fmla="*/ 4347193 w 7953876"/>
              <a:gd name="connsiteY1943" fmla="*/ 3940689 h 6403694"/>
              <a:gd name="connsiteX1944" fmla="*/ 4253042 w 7953876"/>
              <a:gd name="connsiteY1944" fmla="*/ 4079071 h 6403694"/>
              <a:gd name="connsiteX1945" fmla="*/ 4259630 w 7953876"/>
              <a:gd name="connsiteY1945" fmla="*/ 4084656 h 6403694"/>
              <a:gd name="connsiteX1946" fmla="*/ 4376345 w 7953876"/>
              <a:gd name="connsiteY1946" fmla="*/ 3933318 h 6403694"/>
              <a:gd name="connsiteX1947" fmla="*/ 4459886 w 7953876"/>
              <a:gd name="connsiteY1947" fmla="*/ 3819173 h 6403694"/>
              <a:gd name="connsiteX1948" fmla="*/ 4431518 w 7953876"/>
              <a:gd name="connsiteY1948" fmla="*/ 3937786 h 6403694"/>
              <a:gd name="connsiteX1949" fmla="*/ 4367744 w 7953876"/>
              <a:gd name="connsiteY1949" fmla="*/ 4044671 h 6403694"/>
              <a:gd name="connsiteX1950" fmla="*/ 4395108 w 7953876"/>
              <a:gd name="connsiteY1950" fmla="*/ 4073040 h 6403694"/>
              <a:gd name="connsiteX1951" fmla="*/ 4551359 w 7953876"/>
              <a:gd name="connsiteY1951" fmla="*/ 3862396 h 6403694"/>
              <a:gd name="connsiteX1952" fmla="*/ 4805115 w 7953876"/>
              <a:gd name="connsiteY1952" fmla="*/ 3676771 h 6403694"/>
              <a:gd name="connsiteX1953" fmla="*/ 4666287 w 7953876"/>
              <a:gd name="connsiteY1953" fmla="*/ 3837491 h 6403694"/>
              <a:gd name="connsiteX1954" fmla="*/ 4685497 w 7953876"/>
              <a:gd name="connsiteY1954" fmla="*/ 3852903 h 6403694"/>
              <a:gd name="connsiteX1955" fmla="*/ 4754186 w 7953876"/>
              <a:gd name="connsiteY1955" fmla="*/ 3777067 h 6403694"/>
              <a:gd name="connsiteX1956" fmla="*/ 4676562 w 7953876"/>
              <a:gd name="connsiteY1956" fmla="*/ 3911092 h 6403694"/>
              <a:gd name="connsiteX1957" fmla="*/ 4499647 w 7953876"/>
              <a:gd name="connsiteY1957" fmla="*/ 4124081 h 6403694"/>
              <a:gd name="connsiteX1958" fmla="*/ 4499536 w 7953876"/>
              <a:gd name="connsiteY1958" fmla="*/ 4127320 h 6403694"/>
              <a:gd name="connsiteX1959" fmla="*/ 4477869 w 7953876"/>
              <a:gd name="connsiteY1959" fmla="*/ 4138712 h 6403694"/>
              <a:gd name="connsiteX1960" fmla="*/ 4537845 w 7953876"/>
              <a:gd name="connsiteY1960" fmla="*/ 4063881 h 6403694"/>
              <a:gd name="connsiteX1961" fmla="*/ 4662154 w 7953876"/>
              <a:gd name="connsiteY1961" fmla="*/ 3876357 h 6403694"/>
              <a:gd name="connsiteX1962" fmla="*/ 4649644 w 7953876"/>
              <a:gd name="connsiteY1962" fmla="*/ 3865970 h 6403694"/>
              <a:gd name="connsiteX1963" fmla="*/ 4515172 w 7953876"/>
              <a:gd name="connsiteY1963" fmla="*/ 4042996 h 6403694"/>
              <a:gd name="connsiteX1964" fmla="*/ 4381259 w 7953876"/>
              <a:gd name="connsiteY1964" fmla="*/ 4174006 h 6403694"/>
              <a:gd name="connsiteX1965" fmla="*/ 4375450 w 7953876"/>
              <a:gd name="connsiteY1965" fmla="*/ 4186403 h 6403694"/>
              <a:gd name="connsiteX1966" fmla="*/ 4314357 w 7953876"/>
              <a:gd name="connsiteY1966" fmla="*/ 4198242 h 6403694"/>
              <a:gd name="connsiteX1967" fmla="*/ 4341944 w 7953876"/>
              <a:gd name="connsiteY1967" fmla="*/ 4181042 h 6403694"/>
              <a:gd name="connsiteX1968" fmla="*/ 4386061 w 7953876"/>
              <a:gd name="connsiteY1968" fmla="*/ 4117827 h 6403694"/>
              <a:gd name="connsiteX1969" fmla="*/ 4378355 w 7953876"/>
              <a:gd name="connsiteY1969" fmla="*/ 4111125 h 6403694"/>
              <a:gd name="connsiteX1970" fmla="*/ 4340157 w 7953876"/>
              <a:gd name="connsiteY1970" fmla="*/ 4135808 h 6403694"/>
              <a:gd name="connsiteX1971" fmla="*/ 4279958 w 7953876"/>
              <a:gd name="connsiteY1971" fmla="*/ 4190201 h 6403694"/>
              <a:gd name="connsiteX1972" fmla="*/ 4276384 w 7953876"/>
              <a:gd name="connsiteY1972" fmla="*/ 4199694 h 6403694"/>
              <a:gd name="connsiteX1973" fmla="*/ 4148055 w 7953876"/>
              <a:gd name="connsiteY1973" fmla="*/ 4203268 h 6403694"/>
              <a:gd name="connsiteX1974" fmla="*/ 4147942 w 7953876"/>
              <a:gd name="connsiteY1974" fmla="*/ 4206619 h 6403694"/>
              <a:gd name="connsiteX1975" fmla="*/ 4347640 w 7953876"/>
              <a:gd name="connsiteY1975" fmla="*/ 4216001 h 6403694"/>
              <a:gd name="connsiteX1976" fmla="*/ 4499201 w 7953876"/>
              <a:gd name="connsiteY1976" fmla="*/ 4147870 h 6403694"/>
              <a:gd name="connsiteX1977" fmla="*/ 4707164 w 7953876"/>
              <a:gd name="connsiteY1977" fmla="*/ 4075050 h 6403694"/>
              <a:gd name="connsiteX1978" fmla="*/ 4793610 w 7953876"/>
              <a:gd name="connsiteY1978" fmla="*/ 4020211 h 6403694"/>
              <a:gd name="connsiteX1979" fmla="*/ 4892231 w 7953876"/>
              <a:gd name="connsiteY1979" fmla="*/ 3972632 h 6403694"/>
              <a:gd name="connsiteX1980" fmla="*/ 4954441 w 7953876"/>
              <a:gd name="connsiteY1980" fmla="*/ 3949401 h 6403694"/>
              <a:gd name="connsiteX1981" fmla="*/ 5075176 w 7953876"/>
              <a:gd name="connsiteY1981" fmla="*/ 3986370 h 6403694"/>
              <a:gd name="connsiteX1982" fmla="*/ 5195799 w 7953876"/>
              <a:gd name="connsiteY1982" fmla="*/ 4070918 h 6403694"/>
              <a:gd name="connsiteX1983" fmla="*/ 5140737 w 7953876"/>
              <a:gd name="connsiteY1983" fmla="*/ 4125644 h 6403694"/>
              <a:gd name="connsiteX1984" fmla="*/ 4847555 w 7953876"/>
              <a:gd name="connsiteY1984" fmla="*/ 4088006 h 6403694"/>
              <a:gd name="connsiteX1985" fmla="*/ 4833148 w 7953876"/>
              <a:gd name="connsiteY1985" fmla="*/ 4108669 h 6403694"/>
              <a:gd name="connsiteX1986" fmla="*/ 4848561 w 7953876"/>
              <a:gd name="connsiteY1986" fmla="*/ 4123523 h 6403694"/>
              <a:gd name="connsiteX1987" fmla="*/ 4994314 w 7953876"/>
              <a:gd name="connsiteY1987" fmla="*/ 4253863 h 6403694"/>
              <a:gd name="connsiteX1988" fmla="*/ 4733187 w 7953876"/>
              <a:gd name="connsiteY1988" fmla="*/ 4262127 h 6403694"/>
              <a:gd name="connsiteX1989" fmla="*/ 4805896 w 7953876"/>
              <a:gd name="connsiteY1989" fmla="*/ 4213767 h 6403694"/>
              <a:gd name="connsiteX1990" fmla="*/ 4795286 w 7953876"/>
              <a:gd name="connsiteY1990" fmla="*/ 4200811 h 6403694"/>
              <a:gd name="connsiteX1991" fmla="*/ 4707835 w 7953876"/>
              <a:gd name="connsiteY1991" fmla="*/ 4252076 h 6403694"/>
              <a:gd name="connsiteX1992" fmla="*/ 4659809 w 7953876"/>
              <a:gd name="connsiteY1992" fmla="*/ 4233982 h 6403694"/>
              <a:gd name="connsiteX1993" fmla="*/ 4704930 w 7953876"/>
              <a:gd name="connsiteY1993" fmla="*/ 4196232 h 6403694"/>
              <a:gd name="connsiteX1994" fmla="*/ 4696553 w 7953876"/>
              <a:gd name="connsiteY1994" fmla="*/ 4184951 h 6403694"/>
              <a:gd name="connsiteX1995" fmla="*/ 4608096 w 7953876"/>
              <a:gd name="connsiteY1995" fmla="*/ 4211644 h 6403694"/>
              <a:gd name="connsiteX1996" fmla="*/ 4602402 w 7953876"/>
              <a:gd name="connsiteY1996" fmla="*/ 4213990 h 6403694"/>
              <a:gd name="connsiteX1997" fmla="*/ 4561634 w 7953876"/>
              <a:gd name="connsiteY1997" fmla="*/ 4203491 h 6403694"/>
              <a:gd name="connsiteX1998" fmla="*/ 4584865 w 7953876"/>
              <a:gd name="connsiteY1998" fmla="*/ 4195114 h 6403694"/>
              <a:gd name="connsiteX1999" fmla="*/ 4656457 w 7953876"/>
              <a:gd name="connsiteY1999" fmla="*/ 4157252 h 6403694"/>
              <a:gd name="connsiteX2000" fmla="*/ 4651320 w 7953876"/>
              <a:gd name="connsiteY2000" fmla="*/ 4144854 h 6403694"/>
              <a:gd name="connsiteX2001" fmla="*/ 4576154 w 7953876"/>
              <a:gd name="connsiteY2001" fmla="*/ 4169650 h 6403694"/>
              <a:gd name="connsiteX2002" fmla="*/ 4505679 w 7953876"/>
              <a:gd name="connsiteY2002" fmla="*/ 4191988 h 6403694"/>
              <a:gd name="connsiteX2003" fmla="*/ 4502217 w 7953876"/>
              <a:gd name="connsiteY2003" fmla="*/ 4196791 h 6403694"/>
              <a:gd name="connsiteX2004" fmla="*/ 4464689 w 7953876"/>
              <a:gd name="connsiteY2004" fmla="*/ 4199136 h 6403694"/>
              <a:gd name="connsiteX2005" fmla="*/ 4463126 w 7953876"/>
              <a:gd name="connsiteY2005" fmla="*/ 4213208 h 6403694"/>
              <a:gd name="connsiteX2006" fmla="*/ 4632221 w 7953876"/>
              <a:gd name="connsiteY2006" fmla="*/ 4273854 h 6403694"/>
              <a:gd name="connsiteX2007" fmla="*/ 4759322 w 7953876"/>
              <a:gd name="connsiteY2007" fmla="*/ 4442392 h 6403694"/>
              <a:gd name="connsiteX2008" fmla="*/ 4458323 w 7953876"/>
              <a:gd name="connsiteY2008" fmla="*/ 4407322 h 6403694"/>
              <a:gd name="connsiteX2009" fmla="*/ 4470944 w 7953876"/>
              <a:gd name="connsiteY2009" fmla="*/ 4404195 h 6403694"/>
              <a:gd name="connsiteX2010" fmla="*/ 4531590 w 7953876"/>
              <a:gd name="connsiteY2010" fmla="*/ 4369236 h 6403694"/>
              <a:gd name="connsiteX2011" fmla="*/ 4525000 w 7953876"/>
              <a:gd name="connsiteY2011" fmla="*/ 4359072 h 6403694"/>
              <a:gd name="connsiteX2012" fmla="*/ 4474183 w 7953876"/>
              <a:gd name="connsiteY2012" fmla="*/ 4380294 h 6403694"/>
              <a:gd name="connsiteX2013" fmla="*/ 4418563 w 7953876"/>
              <a:gd name="connsiteY2013" fmla="*/ 4391908 h 6403694"/>
              <a:gd name="connsiteX2014" fmla="*/ 4344290 w 7953876"/>
              <a:gd name="connsiteY2014" fmla="*/ 4360971 h 6403694"/>
              <a:gd name="connsiteX2015" fmla="*/ 4351885 w 7953876"/>
              <a:gd name="connsiteY2015" fmla="*/ 4360859 h 6403694"/>
              <a:gd name="connsiteX2016" fmla="*/ 4429731 w 7953876"/>
              <a:gd name="connsiteY2016" fmla="*/ 4351478 h 6403694"/>
              <a:gd name="connsiteX2017" fmla="*/ 4430402 w 7953876"/>
              <a:gd name="connsiteY2017" fmla="*/ 4336846 h 6403694"/>
              <a:gd name="connsiteX2018" fmla="*/ 4368526 w 7953876"/>
              <a:gd name="connsiteY2018" fmla="*/ 4335506 h 6403694"/>
              <a:gd name="connsiteX2019" fmla="*/ 4302742 w 7953876"/>
              <a:gd name="connsiteY2019" fmla="*/ 4343325 h 6403694"/>
              <a:gd name="connsiteX2020" fmla="*/ 4241202 w 7953876"/>
              <a:gd name="connsiteY2020" fmla="*/ 4318195 h 6403694"/>
              <a:gd name="connsiteX2021" fmla="*/ 4231820 w 7953876"/>
              <a:gd name="connsiteY2021" fmla="*/ 4314956 h 6403694"/>
              <a:gd name="connsiteX2022" fmla="*/ 4307657 w 7953876"/>
              <a:gd name="connsiteY2022" fmla="*/ 4292618 h 6403694"/>
              <a:gd name="connsiteX2023" fmla="*/ 4303301 w 7953876"/>
              <a:gd name="connsiteY2023" fmla="*/ 4284243 h 6403694"/>
              <a:gd name="connsiteX2024" fmla="*/ 4208925 w 7953876"/>
              <a:gd name="connsiteY2024" fmla="*/ 4294963 h 6403694"/>
              <a:gd name="connsiteX2025" fmla="*/ 4150735 w 7953876"/>
              <a:gd name="connsiteY2025" fmla="*/ 4286810 h 6403694"/>
              <a:gd name="connsiteX2026" fmla="*/ 3984097 w 7953876"/>
              <a:gd name="connsiteY2026" fmla="*/ 4235769 h 6403694"/>
              <a:gd name="connsiteX2027" fmla="*/ 3783393 w 7953876"/>
              <a:gd name="connsiteY2027" fmla="*/ 4175011 h 6403694"/>
              <a:gd name="connsiteX2028" fmla="*/ 3763066 w 7953876"/>
              <a:gd name="connsiteY2028" fmla="*/ 4175346 h 6403694"/>
              <a:gd name="connsiteX2029" fmla="*/ 3761279 w 7953876"/>
              <a:gd name="connsiteY2029" fmla="*/ 4192434 h 6403694"/>
              <a:gd name="connsiteX2030" fmla="*/ 3774458 w 7953876"/>
              <a:gd name="connsiteY2030" fmla="*/ 4205390 h 6403694"/>
              <a:gd name="connsiteX2031" fmla="*/ 4035584 w 7953876"/>
              <a:gd name="connsiteY2031" fmla="*/ 4378394 h 6403694"/>
              <a:gd name="connsiteX2032" fmla="*/ 4304641 w 7953876"/>
              <a:gd name="connsiteY2032" fmla="*/ 4530290 h 6403694"/>
              <a:gd name="connsiteX2033" fmla="*/ 4479097 w 7953876"/>
              <a:gd name="connsiteY2033" fmla="*/ 4606573 h 6403694"/>
              <a:gd name="connsiteX2034" fmla="*/ 4488144 w 7953876"/>
              <a:gd name="connsiteY2034" fmla="*/ 4609253 h 6403694"/>
              <a:gd name="connsiteX2035" fmla="*/ 4884636 w 7953876"/>
              <a:gd name="connsiteY2035" fmla="*/ 4521355 h 6403694"/>
              <a:gd name="connsiteX2036" fmla="*/ 5103544 w 7953876"/>
              <a:gd name="connsiteY2036" fmla="*/ 4323109 h 6403694"/>
              <a:gd name="connsiteX2037" fmla="*/ 5173462 w 7953876"/>
              <a:gd name="connsiteY2037" fmla="*/ 4251517 h 6403694"/>
              <a:gd name="connsiteX2038" fmla="*/ 5152240 w 7953876"/>
              <a:gd name="connsiteY2038" fmla="*/ 4289044 h 6403694"/>
              <a:gd name="connsiteX2039" fmla="*/ 5064230 w 7953876"/>
              <a:gd name="connsiteY2039" fmla="*/ 4400063 h 6403694"/>
              <a:gd name="connsiteX2040" fmla="*/ 5077856 w 7953876"/>
              <a:gd name="connsiteY2040" fmla="*/ 4414358 h 6403694"/>
              <a:gd name="connsiteX2041" fmla="*/ 5175360 w 7953876"/>
              <a:gd name="connsiteY2041" fmla="*/ 4308813 h 6403694"/>
              <a:gd name="connsiteX2042" fmla="*/ 5217466 w 7953876"/>
              <a:gd name="connsiteY2042" fmla="*/ 4249841 h 6403694"/>
              <a:gd name="connsiteX2043" fmla="*/ 5222827 w 7953876"/>
              <a:gd name="connsiteY2043" fmla="*/ 4346564 h 6403694"/>
              <a:gd name="connsiteX2044" fmla="*/ 5239692 w 7953876"/>
              <a:gd name="connsiteY2044" fmla="*/ 4351366 h 6403694"/>
              <a:gd name="connsiteX2045" fmla="*/ 5381759 w 7953876"/>
              <a:gd name="connsiteY2045" fmla="*/ 4187967 h 6403694"/>
              <a:gd name="connsiteX2046" fmla="*/ 5325804 w 7953876"/>
              <a:gd name="connsiteY2046" fmla="*/ 4296862 h 6403694"/>
              <a:gd name="connsiteX2047" fmla="*/ 5345125 w 7953876"/>
              <a:gd name="connsiteY2047" fmla="*/ 4304122 h 6403694"/>
              <a:gd name="connsiteX2048" fmla="*/ 5407894 w 7953876"/>
              <a:gd name="connsiteY2048" fmla="*/ 4195339 h 6403694"/>
              <a:gd name="connsiteX2049" fmla="*/ 5431460 w 7953876"/>
              <a:gd name="connsiteY2049" fmla="*/ 4167974 h 6403694"/>
              <a:gd name="connsiteX2050" fmla="*/ 5402086 w 7953876"/>
              <a:gd name="connsiteY2050" fmla="*/ 4225494 h 6403694"/>
              <a:gd name="connsiteX2051" fmla="*/ 5410574 w 7953876"/>
              <a:gd name="connsiteY2051" fmla="*/ 4233200 h 6403694"/>
              <a:gd name="connsiteX2052" fmla="*/ 5475130 w 7953876"/>
              <a:gd name="connsiteY2052" fmla="*/ 4167081 h 6403694"/>
              <a:gd name="connsiteX2053" fmla="*/ 5473344 w 7953876"/>
              <a:gd name="connsiteY2053" fmla="*/ 4176128 h 6403694"/>
              <a:gd name="connsiteX2054" fmla="*/ 5477029 w 7953876"/>
              <a:gd name="connsiteY2054" fmla="*/ 4183052 h 6403694"/>
              <a:gd name="connsiteX2055" fmla="*/ 5468318 w 7953876"/>
              <a:gd name="connsiteY2055" fmla="*/ 4210863 h 6403694"/>
              <a:gd name="connsiteX2056" fmla="*/ 5495681 w 7953876"/>
              <a:gd name="connsiteY2056" fmla="*/ 4221920 h 6403694"/>
              <a:gd name="connsiteX2057" fmla="*/ 5710904 w 7953876"/>
              <a:gd name="connsiteY2057" fmla="*/ 4059079 h 6403694"/>
              <a:gd name="connsiteX2058" fmla="*/ 5806062 w 7953876"/>
              <a:gd name="connsiteY2058" fmla="*/ 4021440 h 6403694"/>
              <a:gd name="connsiteX2059" fmla="*/ 5891056 w 7953876"/>
              <a:gd name="connsiteY2059" fmla="*/ 3925723 h 6403694"/>
              <a:gd name="connsiteX2060" fmla="*/ 5782273 w 7953876"/>
              <a:gd name="connsiteY2060" fmla="*/ 4103084 h 6403694"/>
              <a:gd name="connsiteX2061" fmla="*/ 5784618 w 7953876"/>
              <a:gd name="connsiteY2061" fmla="*/ 4136590 h 6403694"/>
              <a:gd name="connsiteX2062" fmla="*/ 5823820 w 7953876"/>
              <a:gd name="connsiteY2062" fmla="*/ 4126650 h 6403694"/>
              <a:gd name="connsiteX2063" fmla="*/ 5832420 w 7953876"/>
              <a:gd name="connsiteY2063" fmla="*/ 4129107 h 6403694"/>
              <a:gd name="connsiteX2064" fmla="*/ 5878883 w 7953876"/>
              <a:gd name="connsiteY2064" fmla="*/ 4127208 h 6403694"/>
              <a:gd name="connsiteX2065" fmla="*/ 5729444 w 7953876"/>
              <a:gd name="connsiteY2065" fmla="*/ 4332715 h 6403694"/>
              <a:gd name="connsiteX2066" fmla="*/ 5664665 w 7953876"/>
              <a:gd name="connsiteY2066" fmla="*/ 4331263 h 6403694"/>
              <a:gd name="connsiteX2067" fmla="*/ 5662877 w 7953876"/>
              <a:gd name="connsiteY2067" fmla="*/ 4368343 h 6403694"/>
              <a:gd name="connsiteX2068" fmla="*/ 5735140 w 7953876"/>
              <a:gd name="connsiteY2068" fmla="*/ 4370577 h 6403694"/>
              <a:gd name="connsiteX2069" fmla="*/ 5754015 w 7953876"/>
              <a:gd name="connsiteY2069" fmla="*/ 4373034 h 6403694"/>
              <a:gd name="connsiteX2070" fmla="*/ 5344232 w 7953876"/>
              <a:gd name="connsiteY2070" fmla="*/ 4575300 h 6403694"/>
              <a:gd name="connsiteX2071" fmla="*/ 5335408 w 7953876"/>
              <a:gd name="connsiteY2071" fmla="*/ 4612939 h 6403694"/>
              <a:gd name="connsiteX2072" fmla="*/ 5497357 w 7953876"/>
              <a:gd name="connsiteY2072" fmla="*/ 4662417 h 6403694"/>
              <a:gd name="connsiteX2073" fmla="*/ 5471110 w 7953876"/>
              <a:gd name="connsiteY2073" fmla="*/ 4730324 h 6403694"/>
              <a:gd name="connsiteX2074" fmla="*/ 5408230 w 7953876"/>
              <a:gd name="connsiteY2074" fmla="*/ 4750427 h 6403694"/>
              <a:gd name="connsiteX2075" fmla="*/ 5421298 w 7953876"/>
              <a:gd name="connsiteY2075" fmla="*/ 4730324 h 6403694"/>
              <a:gd name="connsiteX2076" fmla="*/ 5411803 w 7953876"/>
              <a:gd name="connsiteY2076" fmla="*/ 4716586 h 6403694"/>
              <a:gd name="connsiteX2077" fmla="*/ 5348253 w 7953876"/>
              <a:gd name="connsiteY2077" fmla="*/ 4745402 h 6403694"/>
              <a:gd name="connsiteX2078" fmla="*/ 5315976 w 7953876"/>
              <a:gd name="connsiteY2078" fmla="*/ 4764501 h 6403694"/>
              <a:gd name="connsiteX2079" fmla="*/ 5260132 w 7953876"/>
              <a:gd name="connsiteY2079" fmla="*/ 4763271 h 6403694"/>
              <a:gd name="connsiteX2080" fmla="*/ 5222716 w 7953876"/>
              <a:gd name="connsiteY2080" fmla="*/ 4759027 h 6403694"/>
              <a:gd name="connsiteX2081" fmla="*/ 5268508 w 7953876"/>
              <a:gd name="connsiteY2081" fmla="*/ 4730770 h 6403694"/>
              <a:gd name="connsiteX2082" fmla="*/ 5311619 w 7953876"/>
              <a:gd name="connsiteY2082" fmla="*/ 4675373 h 6403694"/>
              <a:gd name="connsiteX2083" fmla="*/ 5304918 w 7953876"/>
              <a:gd name="connsiteY2083" fmla="*/ 4665321 h 6403694"/>
              <a:gd name="connsiteX2084" fmla="*/ 5254993 w 7953876"/>
              <a:gd name="connsiteY2084" fmla="*/ 4689222 h 6403694"/>
              <a:gd name="connsiteX2085" fmla="*/ 5184407 w 7953876"/>
              <a:gd name="connsiteY2085" fmla="*/ 4739594 h 6403694"/>
              <a:gd name="connsiteX2086" fmla="*/ 5177594 w 7953876"/>
              <a:gd name="connsiteY2086" fmla="*/ 4753890 h 6403694"/>
              <a:gd name="connsiteX2087" fmla="*/ 5119181 w 7953876"/>
              <a:gd name="connsiteY2087" fmla="*/ 4747189 h 6403694"/>
              <a:gd name="connsiteX2088" fmla="*/ 5174243 w 7953876"/>
              <a:gd name="connsiteY2088" fmla="*/ 4695141 h 6403694"/>
              <a:gd name="connsiteX2089" fmla="*/ 5162962 w 7953876"/>
              <a:gd name="connsiteY2089" fmla="*/ 4688106 h 6403694"/>
              <a:gd name="connsiteX2090" fmla="*/ 5102650 w 7953876"/>
              <a:gd name="connsiteY2090" fmla="*/ 4722728 h 6403694"/>
              <a:gd name="connsiteX2091" fmla="*/ 5062555 w 7953876"/>
              <a:gd name="connsiteY2091" fmla="*/ 4738587 h 6403694"/>
              <a:gd name="connsiteX2092" fmla="*/ 4707164 w 7953876"/>
              <a:gd name="connsiteY2092" fmla="*/ 4674926 h 6403694"/>
              <a:gd name="connsiteX2093" fmla="*/ 4753179 w 7953876"/>
              <a:gd name="connsiteY2093" fmla="*/ 4672246 h 6403694"/>
              <a:gd name="connsiteX2094" fmla="*/ 4902059 w 7953876"/>
              <a:gd name="connsiteY2094" fmla="*/ 4636394 h 6403694"/>
              <a:gd name="connsiteX2095" fmla="*/ 4958463 w 7953876"/>
              <a:gd name="connsiteY2095" fmla="*/ 4628576 h 6403694"/>
              <a:gd name="connsiteX2096" fmla="*/ 5207638 w 7953876"/>
              <a:gd name="connsiteY2096" fmla="*/ 4538667 h 6403694"/>
              <a:gd name="connsiteX2097" fmla="*/ 5520028 w 7953876"/>
              <a:gd name="connsiteY2097" fmla="*/ 4318307 h 6403694"/>
              <a:gd name="connsiteX2098" fmla="*/ 5754015 w 7953876"/>
              <a:gd name="connsiteY2098" fmla="*/ 4142063 h 6403694"/>
              <a:gd name="connsiteX2099" fmla="*/ 5731566 w 7953876"/>
              <a:gd name="connsiteY2099" fmla="*/ 4113917 h 6403694"/>
              <a:gd name="connsiteX2100" fmla="*/ 5610161 w 7953876"/>
              <a:gd name="connsiteY2100" fmla="*/ 4234876 h 6403694"/>
              <a:gd name="connsiteX2101" fmla="*/ 5603795 w 7953876"/>
              <a:gd name="connsiteY2101" fmla="*/ 4238561 h 6403694"/>
              <a:gd name="connsiteX2102" fmla="*/ 5616751 w 7953876"/>
              <a:gd name="connsiteY2102" fmla="*/ 4215442 h 6403694"/>
              <a:gd name="connsiteX2103" fmla="*/ 5648358 w 7953876"/>
              <a:gd name="connsiteY2103" fmla="*/ 4131118 h 6403694"/>
              <a:gd name="connsiteX2104" fmla="*/ 5633169 w 7953876"/>
              <a:gd name="connsiteY2104" fmla="*/ 4125199 h 6403694"/>
              <a:gd name="connsiteX2105" fmla="*/ 5589723 w 7953876"/>
              <a:gd name="connsiteY2105" fmla="*/ 4199806 h 6403694"/>
              <a:gd name="connsiteX2106" fmla="*/ 5552194 w 7953876"/>
              <a:gd name="connsiteY2106" fmla="*/ 4265590 h 6403694"/>
              <a:gd name="connsiteX2107" fmla="*/ 5477476 w 7953876"/>
              <a:gd name="connsiteY2107" fmla="*/ 4302112 h 6403694"/>
              <a:gd name="connsiteX2108" fmla="*/ 5426657 w 7953876"/>
              <a:gd name="connsiteY2108" fmla="*/ 4336624 h 6403694"/>
              <a:gd name="connsiteX2109" fmla="*/ 5458489 w 7953876"/>
              <a:gd name="connsiteY2109" fmla="*/ 4284353 h 6403694"/>
              <a:gd name="connsiteX2110" fmla="*/ 5431126 w 7953876"/>
              <a:gd name="connsiteY2110" fmla="*/ 4273296 h 6403694"/>
              <a:gd name="connsiteX2111" fmla="*/ 5370479 w 7953876"/>
              <a:gd name="connsiteY2111" fmla="*/ 4372364 h 6403694"/>
              <a:gd name="connsiteX2112" fmla="*/ 5373606 w 7953876"/>
              <a:gd name="connsiteY2112" fmla="*/ 4375714 h 6403694"/>
              <a:gd name="connsiteX2113" fmla="*/ 5215009 w 7953876"/>
              <a:gd name="connsiteY2113" fmla="*/ 4496672 h 6403694"/>
              <a:gd name="connsiteX2114" fmla="*/ 5094722 w 7953876"/>
              <a:gd name="connsiteY2114" fmla="*/ 4568711 h 6403694"/>
              <a:gd name="connsiteX2115" fmla="*/ 5165196 w 7953876"/>
              <a:gd name="connsiteY2115" fmla="*/ 4466405 h 6403694"/>
              <a:gd name="connsiteX2116" fmla="*/ 5142189 w 7953876"/>
              <a:gd name="connsiteY2116" fmla="*/ 4461714 h 6403694"/>
              <a:gd name="connsiteX2117" fmla="*/ 5022571 w 7953876"/>
              <a:gd name="connsiteY2117" fmla="*/ 4568041 h 6403694"/>
              <a:gd name="connsiteX2118" fmla="*/ 4925068 w 7953876"/>
              <a:gd name="connsiteY2118" fmla="*/ 4597974 h 6403694"/>
              <a:gd name="connsiteX2119" fmla="*/ 4867772 w 7953876"/>
              <a:gd name="connsiteY2119" fmla="*/ 4611712 h 6403694"/>
              <a:gd name="connsiteX2120" fmla="*/ 4595812 w 7953876"/>
              <a:gd name="connsiteY2120" fmla="*/ 4648457 h 6403694"/>
              <a:gd name="connsiteX2121" fmla="*/ 4594694 w 7953876"/>
              <a:gd name="connsiteY2121" fmla="*/ 4665321 h 6403694"/>
              <a:gd name="connsiteX2122" fmla="*/ 4608543 w 7953876"/>
              <a:gd name="connsiteY2122" fmla="*/ 4666660 h 6403694"/>
              <a:gd name="connsiteX2123" fmla="*/ 4687060 w 7953876"/>
              <a:gd name="connsiteY2123" fmla="*/ 4694583 h 6403694"/>
              <a:gd name="connsiteX2124" fmla="*/ 4762003 w 7953876"/>
              <a:gd name="connsiteY2124" fmla="*/ 4709549 h 6403694"/>
              <a:gd name="connsiteX2125" fmla="*/ 4903958 w 7953876"/>
              <a:gd name="connsiteY2125" fmla="*/ 4756570 h 6403694"/>
              <a:gd name="connsiteX2126" fmla="*/ 5116724 w 7953876"/>
              <a:gd name="connsiteY2126" fmla="*/ 4841006 h 6403694"/>
              <a:gd name="connsiteX2127" fmla="*/ 5501824 w 7953876"/>
              <a:gd name="connsiteY2127" fmla="*/ 4878198 h 6403694"/>
              <a:gd name="connsiteX2128" fmla="*/ 5630153 w 7953876"/>
              <a:gd name="connsiteY2128" fmla="*/ 4773434 h 6403694"/>
              <a:gd name="connsiteX2129" fmla="*/ 5715036 w 7953876"/>
              <a:gd name="connsiteY2129" fmla="*/ 4580215 h 6403694"/>
              <a:gd name="connsiteX2130" fmla="*/ 5846493 w 7953876"/>
              <a:gd name="connsiteY2130" fmla="*/ 4479361 h 6403694"/>
              <a:gd name="connsiteX2131" fmla="*/ 5818124 w 7953876"/>
              <a:gd name="connsiteY2131" fmla="*/ 4572174 h 6403694"/>
              <a:gd name="connsiteX2132" fmla="*/ 5850066 w 7953876"/>
              <a:gd name="connsiteY2132" fmla="*/ 4588814 h 6403694"/>
              <a:gd name="connsiteX2133" fmla="*/ 5865480 w 7953876"/>
              <a:gd name="connsiteY2133" fmla="*/ 4559776 h 6403694"/>
              <a:gd name="connsiteX2134" fmla="*/ 6006654 w 7953876"/>
              <a:gd name="connsiteY2134" fmla="*/ 4402408 h 6403694"/>
              <a:gd name="connsiteX2135" fmla="*/ 5994703 w 7953876"/>
              <a:gd name="connsiteY2135" fmla="*/ 4418156 h 6403694"/>
              <a:gd name="connsiteX2136" fmla="*/ 5938970 w 7953876"/>
              <a:gd name="connsiteY2136" fmla="*/ 4535205 h 6403694"/>
              <a:gd name="connsiteX2137" fmla="*/ 5960191 w 7953876"/>
              <a:gd name="connsiteY2137" fmla="*/ 4544028 h 6403694"/>
              <a:gd name="connsiteX2138" fmla="*/ 6006653 w 7953876"/>
              <a:gd name="connsiteY2138" fmla="*/ 4445854 h 6403694"/>
              <a:gd name="connsiteX2139" fmla="*/ 6049653 w 7953876"/>
              <a:gd name="connsiteY2139" fmla="*/ 4395817 h 6403694"/>
              <a:gd name="connsiteX2140" fmla="*/ 6069199 w 7953876"/>
              <a:gd name="connsiteY2140" fmla="*/ 4385095 h 6403694"/>
              <a:gd name="connsiteX2141" fmla="*/ 6059259 w 7953876"/>
              <a:gd name="connsiteY2141" fmla="*/ 4401403 h 6403694"/>
              <a:gd name="connsiteX2142" fmla="*/ 6030331 w 7953876"/>
              <a:gd name="connsiteY2142" fmla="*/ 4506723 h 6403694"/>
              <a:gd name="connsiteX2143" fmla="*/ 6036922 w 7953876"/>
              <a:gd name="connsiteY2143" fmla="*/ 4507171 h 6403694"/>
              <a:gd name="connsiteX2144" fmla="*/ 6083607 w 7953876"/>
              <a:gd name="connsiteY2144" fmla="*/ 4413688 h 6403694"/>
              <a:gd name="connsiteX2145" fmla="*/ 6137328 w 7953876"/>
              <a:gd name="connsiteY2145" fmla="*/ 4357174 h 6403694"/>
              <a:gd name="connsiteX2146" fmla="*/ 6132862 w 7953876"/>
              <a:gd name="connsiteY2146" fmla="*/ 4428097 h 6403694"/>
              <a:gd name="connsiteX2147" fmla="*/ 6131074 w 7953876"/>
              <a:gd name="connsiteY2147" fmla="*/ 4430777 h 6403694"/>
              <a:gd name="connsiteX2148" fmla="*/ 6150619 w 7953876"/>
              <a:gd name="connsiteY2148" fmla="*/ 4443620 h 6403694"/>
              <a:gd name="connsiteX2149" fmla="*/ 6152184 w 7953876"/>
              <a:gd name="connsiteY2149" fmla="*/ 4440828 h 6403694"/>
              <a:gd name="connsiteX2150" fmla="*/ 6250356 w 7953876"/>
              <a:gd name="connsiteY2150" fmla="*/ 4365774 h 6403694"/>
              <a:gd name="connsiteX2151" fmla="*/ 6328762 w 7953876"/>
              <a:gd name="connsiteY2151" fmla="*/ 4360637 h 6403694"/>
              <a:gd name="connsiteX2152" fmla="*/ 6345068 w 7953876"/>
              <a:gd name="connsiteY2152" fmla="*/ 4378729 h 6403694"/>
              <a:gd name="connsiteX2153" fmla="*/ 6444135 w 7953876"/>
              <a:gd name="connsiteY2153" fmla="*/ 4364657 h 6403694"/>
              <a:gd name="connsiteX2154" fmla="*/ 6304525 w 7953876"/>
              <a:gd name="connsiteY2154" fmla="*/ 4440717 h 6403694"/>
              <a:gd name="connsiteX2155" fmla="*/ 6148274 w 7953876"/>
              <a:gd name="connsiteY2155" fmla="*/ 4509181 h 6403694"/>
              <a:gd name="connsiteX2156" fmla="*/ 5938188 w 7953876"/>
              <a:gd name="connsiteY2156" fmla="*/ 4656832 h 6403694"/>
              <a:gd name="connsiteX2157" fmla="*/ 5792324 w 7953876"/>
              <a:gd name="connsiteY2157" fmla="*/ 4734568 h 6403694"/>
              <a:gd name="connsiteX2158" fmla="*/ 5705096 w 7953876"/>
              <a:gd name="connsiteY2158" fmla="*/ 4804708 h 6403694"/>
              <a:gd name="connsiteX2159" fmla="*/ 5700517 w 7953876"/>
              <a:gd name="connsiteY2159" fmla="*/ 4808169 h 6403694"/>
              <a:gd name="connsiteX2160" fmla="*/ 5763174 w 7953876"/>
              <a:gd name="connsiteY2160" fmla="*/ 4585687 h 6403694"/>
              <a:gd name="connsiteX2161" fmla="*/ 5749324 w 7953876"/>
              <a:gd name="connsiteY2161" fmla="*/ 4581666 h 6403694"/>
              <a:gd name="connsiteX2162" fmla="*/ 5712691 w 7953876"/>
              <a:gd name="connsiteY2162" fmla="*/ 4700391 h 6403694"/>
              <a:gd name="connsiteX2163" fmla="*/ 5675833 w 7953876"/>
              <a:gd name="connsiteY2163" fmla="*/ 4827268 h 6403694"/>
              <a:gd name="connsiteX2164" fmla="*/ 5375952 w 7953876"/>
              <a:gd name="connsiteY2164" fmla="*/ 4970899 h 6403694"/>
              <a:gd name="connsiteX2165" fmla="*/ 5368580 w 7953876"/>
              <a:gd name="connsiteY2165" fmla="*/ 4994912 h 6403694"/>
              <a:gd name="connsiteX2166" fmla="*/ 5594302 w 7953876"/>
              <a:gd name="connsiteY2166" fmla="*/ 4928123 h 6403694"/>
              <a:gd name="connsiteX2167" fmla="*/ 5930482 w 7953876"/>
              <a:gd name="connsiteY2167" fmla="*/ 4701620 h 6403694"/>
              <a:gd name="connsiteX2168" fmla="*/ 5996043 w 7953876"/>
              <a:gd name="connsiteY2168" fmla="*/ 4652030 h 6403694"/>
              <a:gd name="connsiteX2169" fmla="*/ 6101923 w 7953876"/>
              <a:gd name="connsiteY2169" fmla="*/ 4647339 h 6403694"/>
              <a:gd name="connsiteX2170" fmla="*/ 6183792 w 7953876"/>
              <a:gd name="connsiteY2170" fmla="*/ 4646446 h 6403694"/>
              <a:gd name="connsiteX2171" fmla="*/ 6185466 w 7953876"/>
              <a:gd name="connsiteY2171" fmla="*/ 4633043 h 6403694"/>
              <a:gd name="connsiteX2172" fmla="*/ 6040718 w 7953876"/>
              <a:gd name="connsiteY2172" fmla="*/ 4614614 h 6403694"/>
              <a:gd name="connsiteX2173" fmla="*/ 6052781 w 7953876"/>
              <a:gd name="connsiteY2173" fmla="*/ 4605345 h 6403694"/>
              <a:gd name="connsiteX2174" fmla="*/ 6118229 w 7953876"/>
              <a:gd name="connsiteY2174" fmla="*/ 4563797 h 6403694"/>
              <a:gd name="connsiteX2175" fmla="*/ 6174967 w 7953876"/>
              <a:gd name="connsiteY2175" fmla="*/ 4571169 h 6403694"/>
              <a:gd name="connsiteX2176" fmla="*/ 6231034 w 7953876"/>
              <a:gd name="connsiteY2176" fmla="*/ 4587140 h 6403694"/>
              <a:gd name="connsiteX2177" fmla="*/ 6238518 w 7953876"/>
              <a:gd name="connsiteY2177" fmla="*/ 4575747 h 6403694"/>
              <a:gd name="connsiteX2178" fmla="*/ 6164133 w 7953876"/>
              <a:gd name="connsiteY2178" fmla="*/ 4537326 h 6403694"/>
              <a:gd name="connsiteX2179" fmla="*/ 6219308 w 7953876"/>
              <a:gd name="connsiteY2179" fmla="*/ 4507283 h 6403694"/>
              <a:gd name="connsiteX2180" fmla="*/ 6378127 w 7953876"/>
              <a:gd name="connsiteY2180" fmla="*/ 4443732 h 6403694"/>
              <a:gd name="connsiteX2181" fmla="*/ 6445588 w 7953876"/>
              <a:gd name="connsiteY2181" fmla="*/ 4400956 h 6403694"/>
              <a:gd name="connsiteX2182" fmla="*/ 6419005 w 7953876"/>
              <a:gd name="connsiteY2182" fmla="*/ 4437143 h 6403694"/>
              <a:gd name="connsiteX2183" fmla="*/ 6274592 w 7953876"/>
              <a:gd name="connsiteY2183" fmla="*/ 4561787 h 6403694"/>
              <a:gd name="connsiteX2184" fmla="*/ 6271019 w 7953876"/>
              <a:gd name="connsiteY2184" fmla="*/ 4578316 h 6403694"/>
              <a:gd name="connsiteX2185" fmla="*/ 6114097 w 7953876"/>
              <a:gd name="connsiteY2185" fmla="*/ 4727867 h 6403694"/>
              <a:gd name="connsiteX2186" fmla="*/ 5937072 w 7953876"/>
              <a:gd name="connsiteY2186" fmla="*/ 4802139 h 6403694"/>
              <a:gd name="connsiteX2187" fmla="*/ 5927467 w 7953876"/>
              <a:gd name="connsiteY2187" fmla="*/ 4830731 h 6403694"/>
              <a:gd name="connsiteX2188" fmla="*/ 5800254 w 7953876"/>
              <a:gd name="connsiteY2188" fmla="*/ 4849048 h 6403694"/>
              <a:gd name="connsiteX2189" fmla="*/ 5669691 w 7953876"/>
              <a:gd name="connsiteY2189" fmla="*/ 4912263 h 6403694"/>
              <a:gd name="connsiteX2190" fmla="*/ 5672930 w 7953876"/>
              <a:gd name="connsiteY2190" fmla="*/ 4937951 h 6403694"/>
              <a:gd name="connsiteX2191" fmla="*/ 6046972 w 7953876"/>
              <a:gd name="connsiteY2191" fmla="*/ 4899307 h 6403694"/>
              <a:gd name="connsiteX2192" fmla="*/ 6213722 w 7953876"/>
              <a:gd name="connsiteY2192" fmla="*/ 4754112 h 6403694"/>
              <a:gd name="connsiteX2193" fmla="*/ 6373995 w 7953876"/>
              <a:gd name="connsiteY2193" fmla="*/ 4712454 h 6403694"/>
              <a:gd name="connsiteX2194" fmla="*/ 6392870 w 7953876"/>
              <a:gd name="connsiteY2194" fmla="*/ 4729654 h 6403694"/>
              <a:gd name="connsiteX2195" fmla="*/ 6581623 w 7953876"/>
              <a:gd name="connsiteY2195" fmla="*/ 4699162 h 6403694"/>
              <a:gd name="connsiteX2196" fmla="*/ 6671421 w 7953876"/>
              <a:gd name="connsiteY2196" fmla="*/ 4703295 h 6403694"/>
              <a:gd name="connsiteX2197" fmla="*/ 6512711 w 7953876"/>
              <a:gd name="connsiteY2197" fmla="*/ 4773882 h 6403694"/>
              <a:gd name="connsiteX2198" fmla="*/ 6290117 w 7953876"/>
              <a:gd name="connsiteY2198" fmla="*/ 4862897 h 6403694"/>
              <a:gd name="connsiteX2199" fmla="*/ 6304860 w 7953876"/>
              <a:gd name="connsiteY2199" fmla="*/ 4840895 h 6403694"/>
              <a:gd name="connsiteX2200" fmla="*/ 6363273 w 7953876"/>
              <a:gd name="connsiteY2200" fmla="*/ 4746965 h 6403694"/>
              <a:gd name="connsiteX2201" fmla="*/ 6352440 w 7953876"/>
              <a:gd name="connsiteY2201" fmla="*/ 4738365 h 6403694"/>
              <a:gd name="connsiteX2202" fmla="*/ 6281294 w 7953876"/>
              <a:gd name="connsiteY2202" fmla="*/ 4823024 h 6403694"/>
              <a:gd name="connsiteX2203" fmla="*/ 6237736 w 7953876"/>
              <a:gd name="connsiteY2203" fmla="*/ 4890037 h 6403694"/>
              <a:gd name="connsiteX2204" fmla="*/ 6167149 w 7953876"/>
              <a:gd name="connsiteY2204" fmla="*/ 4925778 h 6403694"/>
              <a:gd name="connsiteX2205" fmla="*/ 6202553 w 7953876"/>
              <a:gd name="connsiteY2205" fmla="*/ 4882443 h 6403694"/>
              <a:gd name="connsiteX2206" fmla="*/ 6262642 w 7953876"/>
              <a:gd name="connsiteY2206" fmla="*/ 4772876 h 6403694"/>
              <a:gd name="connsiteX2207" fmla="*/ 6248681 w 7953876"/>
              <a:gd name="connsiteY2207" fmla="*/ 4768408 h 6403694"/>
              <a:gd name="connsiteX2208" fmla="*/ 6182227 w 7953876"/>
              <a:gd name="connsiteY2208" fmla="*/ 4865019 h 6403694"/>
              <a:gd name="connsiteX2209" fmla="*/ 6119904 w 7953876"/>
              <a:gd name="connsiteY2209" fmla="*/ 4946328 h 6403694"/>
              <a:gd name="connsiteX2210" fmla="*/ 6061827 w 7953876"/>
              <a:gd name="connsiteY2210" fmla="*/ 4969894 h 6403694"/>
              <a:gd name="connsiteX2211" fmla="*/ 6107508 w 7953876"/>
              <a:gd name="connsiteY2211" fmla="*/ 4916731 h 6403694"/>
              <a:gd name="connsiteX2212" fmla="*/ 6182450 w 7953876"/>
              <a:gd name="connsiteY2212" fmla="*/ 4825704 h 6403694"/>
              <a:gd name="connsiteX2213" fmla="*/ 6174521 w 7953876"/>
              <a:gd name="connsiteY2213" fmla="*/ 4813755 h 6403694"/>
              <a:gd name="connsiteX2214" fmla="*/ 6084611 w 7953876"/>
              <a:gd name="connsiteY2214" fmla="*/ 4912152 h 6403694"/>
              <a:gd name="connsiteX2215" fmla="*/ 6008888 w 7953876"/>
              <a:gd name="connsiteY2215" fmla="*/ 4990891 h 6403694"/>
              <a:gd name="connsiteX2216" fmla="*/ 5954049 w 7953876"/>
              <a:gd name="connsiteY2216" fmla="*/ 5012671 h 6403694"/>
              <a:gd name="connsiteX2217" fmla="*/ 5942433 w 7953876"/>
              <a:gd name="connsiteY2217" fmla="*/ 5017362 h 6403694"/>
              <a:gd name="connsiteX2218" fmla="*/ 5969350 w 7953876"/>
              <a:gd name="connsiteY2218" fmla="*/ 4962188 h 6403694"/>
              <a:gd name="connsiteX2219" fmla="*/ 5953155 w 7953876"/>
              <a:gd name="connsiteY2219" fmla="*/ 4965315 h 6403694"/>
              <a:gd name="connsiteX2220" fmla="*/ 5903789 w 7953876"/>
              <a:gd name="connsiteY2220" fmla="*/ 5019260 h 6403694"/>
              <a:gd name="connsiteX2221" fmla="*/ 5877207 w 7953876"/>
              <a:gd name="connsiteY2221" fmla="*/ 5042827 h 6403694"/>
              <a:gd name="connsiteX2222" fmla="*/ 5621218 w 7953876"/>
              <a:gd name="connsiteY2222" fmla="*/ 5088730 h 6403694"/>
              <a:gd name="connsiteX2223" fmla="*/ 5589610 w 7953876"/>
              <a:gd name="connsiteY2223" fmla="*/ 5081917 h 6403694"/>
              <a:gd name="connsiteX2224" fmla="*/ 5586707 w 7953876"/>
              <a:gd name="connsiteY2224" fmla="*/ 5099787 h 6403694"/>
              <a:gd name="connsiteX2225" fmla="*/ 5743070 w 7953876"/>
              <a:gd name="connsiteY2225" fmla="*/ 5200306 h 6403694"/>
              <a:gd name="connsiteX2226" fmla="*/ 5855652 w 7953876"/>
              <a:gd name="connsiteY2226" fmla="*/ 5290774 h 6403694"/>
              <a:gd name="connsiteX2227" fmla="*/ 5861571 w 7953876"/>
              <a:gd name="connsiteY2227" fmla="*/ 5283291 h 6403694"/>
              <a:gd name="connsiteX2228" fmla="*/ 5734358 w 7953876"/>
              <a:gd name="connsiteY2228" fmla="*/ 5159317 h 6403694"/>
              <a:gd name="connsiteX2229" fmla="*/ 5671590 w 7953876"/>
              <a:gd name="connsiteY2229" fmla="*/ 5110509 h 6403694"/>
              <a:gd name="connsiteX2230" fmla="*/ 5854312 w 7953876"/>
              <a:gd name="connsiteY2230" fmla="*/ 5075663 h 6403694"/>
              <a:gd name="connsiteX2231" fmla="*/ 5951368 w 7953876"/>
              <a:gd name="connsiteY2231" fmla="*/ 5074993 h 6403694"/>
              <a:gd name="connsiteX2232" fmla="*/ 6049542 w 7953876"/>
              <a:gd name="connsiteY2232" fmla="*/ 5076891 h 6403694"/>
              <a:gd name="connsiteX2233" fmla="*/ 6051329 w 7953876"/>
              <a:gd name="connsiteY2233" fmla="*/ 5066170 h 6403694"/>
              <a:gd name="connsiteX2234" fmla="*/ 5949692 w 7953876"/>
              <a:gd name="connsiteY2234" fmla="*/ 5054777 h 6403694"/>
              <a:gd name="connsiteX2235" fmla="*/ 5908145 w 7953876"/>
              <a:gd name="connsiteY2235" fmla="*/ 5058128 h 6403694"/>
              <a:gd name="connsiteX2236" fmla="*/ 6157209 w 7953876"/>
              <a:gd name="connsiteY2236" fmla="*/ 4969113 h 6403694"/>
              <a:gd name="connsiteX2237" fmla="*/ 6307876 w 7953876"/>
              <a:gd name="connsiteY2237" fmla="*/ 4972909 h 6403694"/>
              <a:gd name="connsiteX2238" fmla="*/ 6376340 w 7953876"/>
              <a:gd name="connsiteY2238" fmla="*/ 4982404 h 6403694"/>
              <a:gd name="connsiteX2239" fmla="*/ 6312232 w 7953876"/>
              <a:gd name="connsiteY2239" fmla="*/ 4999157 h 6403694"/>
              <a:gd name="connsiteX2240" fmla="*/ 6318375 w 7953876"/>
              <a:gd name="connsiteY2240" fmla="*/ 5030540 h 6403694"/>
              <a:gd name="connsiteX2241" fmla="*/ 6463011 w 7953876"/>
              <a:gd name="connsiteY2241" fmla="*/ 4987205 h 6403694"/>
              <a:gd name="connsiteX2242" fmla="*/ 6464351 w 7953876"/>
              <a:gd name="connsiteY2242" fmla="*/ 4987206 h 6403694"/>
              <a:gd name="connsiteX2243" fmla="*/ 6469600 w 7953876"/>
              <a:gd name="connsiteY2243" fmla="*/ 4983743 h 6403694"/>
              <a:gd name="connsiteX2244" fmla="*/ 6558168 w 7953876"/>
              <a:gd name="connsiteY2244" fmla="*/ 4927005 h 6403694"/>
              <a:gd name="connsiteX2245" fmla="*/ 6652433 w 7953876"/>
              <a:gd name="connsiteY2245" fmla="*/ 4863344 h 6403694"/>
              <a:gd name="connsiteX2246" fmla="*/ 6919479 w 7953876"/>
              <a:gd name="connsiteY2246" fmla="*/ 4861333 h 6403694"/>
              <a:gd name="connsiteX2247" fmla="*/ 6935226 w 7953876"/>
              <a:gd name="connsiteY2247" fmla="*/ 4876411 h 6403694"/>
              <a:gd name="connsiteX2248" fmla="*/ 7054398 w 7953876"/>
              <a:gd name="connsiteY2248" fmla="*/ 4884564 h 6403694"/>
              <a:gd name="connsiteX2249" fmla="*/ 6917021 w 7953876"/>
              <a:gd name="connsiteY2249" fmla="*/ 4920975 h 6403694"/>
              <a:gd name="connsiteX2250" fmla="*/ 6666059 w 7953876"/>
              <a:gd name="connsiteY2250" fmla="*/ 5029536 h 6403694"/>
              <a:gd name="connsiteX2251" fmla="*/ 6673766 w 7953876"/>
              <a:gd name="connsiteY2251" fmla="*/ 5044614 h 6403694"/>
              <a:gd name="connsiteX2252" fmla="*/ 7077629 w 7953876"/>
              <a:gd name="connsiteY2252" fmla="*/ 4919411 h 6403694"/>
              <a:gd name="connsiteX2253" fmla="*/ 7040213 w 7953876"/>
              <a:gd name="connsiteY2253" fmla="*/ 4953923 h 6403694"/>
              <a:gd name="connsiteX2254" fmla="*/ 7030498 w 7953876"/>
              <a:gd name="connsiteY2254" fmla="*/ 4954035 h 6403694"/>
              <a:gd name="connsiteX2255" fmla="*/ 6986714 w 7953876"/>
              <a:gd name="connsiteY2255" fmla="*/ 4952247 h 6403694"/>
              <a:gd name="connsiteX2256" fmla="*/ 6980014 w 7953876"/>
              <a:gd name="connsiteY2256" fmla="*/ 4970229 h 6403694"/>
              <a:gd name="connsiteX2257" fmla="*/ 6986269 w 7953876"/>
              <a:gd name="connsiteY2257" fmla="*/ 4974586 h 6403694"/>
              <a:gd name="connsiteX2258" fmla="*/ 6923500 w 7953876"/>
              <a:gd name="connsiteY2258" fmla="*/ 4990221 h 6403694"/>
              <a:gd name="connsiteX2259" fmla="*/ 6923389 w 7953876"/>
              <a:gd name="connsiteY2259" fmla="*/ 5017250 h 6403694"/>
              <a:gd name="connsiteX2260" fmla="*/ 6993081 w 7953876"/>
              <a:gd name="connsiteY2260" fmla="*/ 5010772 h 6403694"/>
              <a:gd name="connsiteX2261" fmla="*/ 6957230 w 7953876"/>
              <a:gd name="connsiteY2261" fmla="*/ 5051985 h 6403694"/>
              <a:gd name="connsiteX2262" fmla="*/ 6927409 w 7953876"/>
              <a:gd name="connsiteY2262" fmla="*/ 5046513 h 6403694"/>
              <a:gd name="connsiteX2263" fmla="*/ 6840069 w 7953876"/>
              <a:gd name="connsiteY2263" fmla="*/ 5044614 h 6403694"/>
              <a:gd name="connsiteX2264" fmla="*/ 6837724 w 7953876"/>
              <a:gd name="connsiteY2264" fmla="*/ 5065387 h 6403694"/>
              <a:gd name="connsiteX2265" fmla="*/ 6914678 w 7953876"/>
              <a:gd name="connsiteY2265" fmla="*/ 5081135 h 6403694"/>
              <a:gd name="connsiteX2266" fmla="*/ 6907193 w 7953876"/>
              <a:gd name="connsiteY2266" fmla="*/ 5085156 h 6403694"/>
              <a:gd name="connsiteX2267" fmla="*/ 6872346 w 7953876"/>
              <a:gd name="connsiteY2267" fmla="*/ 5097330 h 6403694"/>
              <a:gd name="connsiteX2268" fmla="*/ 6812483 w 7953876"/>
              <a:gd name="connsiteY2268" fmla="*/ 5092304 h 6403694"/>
              <a:gd name="connsiteX2269" fmla="*/ 6755299 w 7953876"/>
              <a:gd name="connsiteY2269" fmla="*/ 5080242 h 6403694"/>
              <a:gd name="connsiteX2270" fmla="*/ 6749937 w 7953876"/>
              <a:gd name="connsiteY2270" fmla="*/ 5088842 h 6403694"/>
              <a:gd name="connsiteX2271" fmla="*/ 6807455 w 7953876"/>
              <a:gd name="connsiteY2271" fmla="*/ 5121008 h 6403694"/>
              <a:gd name="connsiteX2272" fmla="*/ 6803547 w 7953876"/>
              <a:gd name="connsiteY2272" fmla="*/ 5125029 h 6403694"/>
              <a:gd name="connsiteX2273" fmla="*/ 6790032 w 7953876"/>
              <a:gd name="connsiteY2273" fmla="*/ 5127821 h 6403694"/>
              <a:gd name="connsiteX2274" fmla="*/ 6766579 w 7953876"/>
              <a:gd name="connsiteY2274" fmla="*/ 5126146 h 6403694"/>
              <a:gd name="connsiteX2275" fmla="*/ 6671867 w 7953876"/>
              <a:gd name="connsiteY2275" fmla="*/ 5107382 h 6403694"/>
              <a:gd name="connsiteX2276" fmla="*/ 6667511 w 7953876"/>
              <a:gd name="connsiteY2276" fmla="*/ 5115535 h 6403694"/>
              <a:gd name="connsiteX2277" fmla="*/ 6721233 w 7953876"/>
              <a:gd name="connsiteY2277" fmla="*/ 5142340 h 6403694"/>
              <a:gd name="connsiteX2278" fmla="*/ 6308992 w 7953876"/>
              <a:gd name="connsiteY2278" fmla="*/ 5183106 h 6403694"/>
              <a:gd name="connsiteX2279" fmla="*/ 6484119 w 7953876"/>
              <a:gd name="connsiteY2279" fmla="*/ 5115312 h 6403694"/>
              <a:gd name="connsiteX2280" fmla="*/ 6627973 w 7953876"/>
              <a:gd name="connsiteY2280" fmla="*/ 5059691 h 6403694"/>
              <a:gd name="connsiteX2281" fmla="*/ 6618704 w 7953876"/>
              <a:gd name="connsiteY2281" fmla="*/ 5046066 h 6403694"/>
              <a:gd name="connsiteX2282" fmla="*/ 6407948 w 7953876"/>
              <a:gd name="connsiteY2282" fmla="*/ 5132289 h 6403694"/>
              <a:gd name="connsiteX2283" fmla="*/ 6216403 w 7953876"/>
              <a:gd name="connsiteY2283" fmla="*/ 5176405 h 6403694"/>
              <a:gd name="connsiteX2284" fmla="*/ 6208473 w 7953876"/>
              <a:gd name="connsiteY2284" fmla="*/ 5184000 h 6403694"/>
              <a:gd name="connsiteX2285" fmla="*/ 6076011 w 7953876"/>
              <a:gd name="connsiteY2285" fmla="*/ 5181878 h 6403694"/>
              <a:gd name="connsiteX2286" fmla="*/ 6073331 w 7953876"/>
              <a:gd name="connsiteY2286" fmla="*/ 5182994 h 6403694"/>
              <a:gd name="connsiteX2287" fmla="*/ 6019609 w 7953876"/>
              <a:gd name="connsiteY2287" fmla="*/ 5177857 h 6403694"/>
              <a:gd name="connsiteX2288" fmla="*/ 6018603 w 7953876"/>
              <a:gd name="connsiteY2288" fmla="*/ 5185228 h 6403694"/>
              <a:gd name="connsiteX2289" fmla="*/ 6148497 w 7953876"/>
              <a:gd name="connsiteY2289" fmla="*/ 5246992 h 6403694"/>
              <a:gd name="connsiteX2290" fmla="*/ 6268450 w 7953876"/>
              <a:gd name="connsiteY2290" fmla="*/ 5311994 h 6403694"/>
              <a:gd name="connsiteX2291" fmla="*/ 6277050 w 7953876"/>
              <a:gd name="connsiteY2291" fmla="*/ 5303506 h 6403694"/>
              <a:gd name="connsiteX2292" fmla="*/ 6161341 w 7953876"/>
              <a:gd name="connsiteY2292" fmla="*/ 5225771 h 6403694"/>
              <a:gd name="connsiteX2293" fmla="*/ 6120798 w 7953876"/>
              <a:gd name="connsiteY2293" fmla="*/ 5204438 h 6403694"/>
              <a:gd name="connsiteX2294" fmla="*/ 6151848 w 7953876"/>
              <a:gd name="connsiteY2294" fmla="*/ 5205443 h 6403694"/>
              <a:gd name="connsiteX2295" fmla="*/ 6157097 w 7953876"/>
              <a:gd name="connsiteY2295" fmla="*/ 5211810 h 6403694"/>
              <a:gd name="connsiteX2296" fmla="*/ 6457985 w 7953876"/>
              <a:gd name="connsiteY2296" fmla="*/ 5388947 h 6403694"/>
              <a:gd name="connsiteX2297" fmla="*/ 6464910 w 7953876"/>
              <a:gd name="connsiteY2297" fmla="*/ 5375211 h 6403694"/>
              <a:gd name="connsiteX2298" fmla="*/ 6289112 w 7953876"/>
              <a:gd name="connsiteY2298" fmla="*/ 5244981 h 6403694"/>
              <a:gd name="connsiteX2299" fmla="*/ 6215845 w 7953876"/>
              <a:gd name="connsiteY2299" fmla="*/ 5205556 h 6403694"/>
              <a:gd name="connsiteX2300" fmla="*/ 6392201 w 7953876"/>
              <a:gd name="connsiteY2300" fmla="*/ 5197850 h 6403694"/>
              <a:gd name="connsiteX2301" fmla="*/ 6718329 w 7953876"/>
              <a:gd name="connsiteY2301" fmla="*/ 5172273 h 6403694"/>
              <a:gd name="connsiteX2302" fmla="*/ 6793942 w 7953876"/>
              <a:gd name="connsiteY2302" fmla="*/ 5157418 h 6403694"/>
              <a:gd name="connsiteX2303" fmla="*/ 6825885 w 7953876"/>
              <a:gd name="connsiteY2303" fmla="*/ 5151163 h 6403694"/>
              <a:gd name="connsiteX2304" fmla="*/ 7023014 w 7953876"/>
              <a:gd name="connsiteY2304" fmla="*/ 5114083 h 6403694"/>
              <a:gd name="connsiteX2305" fmla="*/ 7145982 w 7953876"/>
              <a:gd name="connsiteY2305" fmla="*/ 5072200 h 6403694"/>
              <a:gd name="connsiteX2306" fmla="*/ 7363103 w 7953876"/>
              <a:gd name="connsiteY2306" fmla="*/ 5046177 h 6403694"/>
              <a:gd name="connsiteX2307" fmla="*/ 7238124 w 7953876"/>
              <a:gd name="connsiteY2307" fmla="*/ 5191595 h 6403694"/>
              <a:gd name="connsiteX2308" fmla="*/ 7251191 w 7953876"/>
              <a:gd name="connsiteY2308" fmla="*/ 5221415 h 6403694"/>
              <a:gd name="connsiteX2309" fmla="*/ 7274089 w 7953876"/>
              <a:gd name="connsiteY2309" fmla="*/ 5210917 h 6403694"/>
              <a:gd name="connsiteX2310" fmla="*/ 7284811 w 7953876"/>
              <a:gd name="connsiteY2310" fmla="*/ 5209688 h 6403694"/>
              <a:gd name="connsiteX2311" fmla="*/ 7595750 w 7953876"/>
              <a:gd name="connsiteY2311" fmla="*/ 5116093 h 6403694"/>
              <a:gd name="connsiteX2312" fmla="*/ 7702412 w 7953876"/>
              <a:gd name="connsiteY2312" fmla="*/ 5125252 h 6403694"/>
              <a:gd name="connsiteX2313" fmla="*/ 7649918 w 7953876"/>
              <a:gd name="connsiteY2313" fmla="*/ 5178193 h 6403694"/>
              <a:gd name="connsiteX2314" fmla="*/ 7640314 w 7953876"/>
              <a:gd name="connsiteY2314" fmla="*/ 5199860 h 6403694"/>
              <a:gd name="connsiteX2315" fmla="*/ 7636851 w 7953876"/>
              <a:gd name="connsiteY2315" fmla="*/ 5209800 h 6403694"/>
              <a:gd name="connsiteX2316" fmla="*/ 7637185 w 7953876"/>
              <a:gd name="connsiteY2316" fmla="*/ 5211811 h 6403694"/>
              <a:gd name="connsiteX2317" fmla="*/ 7644446 w 7953876"/>
              <a:gd name="connsiteY2317" fmla="*/ 5224542 h 6403694"/>
              <a:gd name="connsiteX2318" fmla="*/ 7663432 w 7953876"/>
              <a:gd name="connsiteY2318" fmla="*/ 5223538 h 6403694"/>
              <a:gd name="connsiteX2319" fmla="*/ 7799692 w 7953876"/>
              <a:gd name="connsiteY2319" fmla="*/ 5217394 h 6403694"/>
              <a:gd name="connsiteX2320" fmla="*/ 7889154 w 7953876"/>
              <a:gd name="connsiteY2320" fmla="*/ 5217841 h 6403694"/>
              <a:gd name="connsiteX2321" fmla="*/ 7874746 w 7953876"/>
              <a:gd name="connsiteY2321" fmla="*/ 5234930 h 6403694"/>
              <a:gd name="connsiteX2322" fmla="*/ 7868269 w 7953876"/>
              <a:gd name="connsiteY2322" fmla="*/ 5233366 h 6403694"/>
              <a:gd name="connsiteX2323" fmla="*/ 7791427 w 7953876"/>
              <a:gd name="connsiteY2323" fmla="*/ 5272010 h 6403694"/>
              <a:gd name="connsiteX2324" fmla="*/ 7715926 w 7953876"/>
              <a:gd name="connsiteY2324" fmla="*/ 5275807 h 6403694"/>
              <a:gd name="connsiteX2325" fmla="*/ 7701518 w 7953876"/>
              <a:gd name="connsiteY2325" fmla="*/ 5296022 h 6403694"/>
              <a:gd name="connsiteX2326" fmla="*/ 7782268 w 7953876"/>
              <a:gd name="connsiteY2326" fmla="*/ 5312776 h 6403694"/>
              <a:gd name="connsiteX2327" fmla="*/ 7736923 w 7953876"/>
              <a:gd name="connsiteY2327" fmla="*/ 5345612 h 6403694"/>
              <a:gd name="connsiteX2328" fmla="*/ 7719834 w 7953876"/>
              <a:gd name="connsiteY2328" fmla="*/ 5347735 h 6403694"/>
              <a:gd name="connsiteX2329" fmla="*/ 7676054 w 7953876"/>
              <a:gd name="connsiteY2329" fmla="*/ 5343603 h 6403694"/>
              <a:gd name="connsiteX2330" fmla="*/ 7661757 w 7953876"/>
              <a:gd name="connsiteY2330" fmla="*/ 5340810 h 6403694"/>
              <a:gd name="connsiteX2331" fmla="*/ 7556771 w 7953876"/>
              <a:gd name="connsiteY2331" fmla="*/ 5318473 h 6403694"/>
              <a:gd name="connsiteX2332" fmla="*/ 7552191 w 7953876"/>
              <a:gd name="connsiteY2332" fmla="*/ 5338800 h 6403694"/>
              <a:gd name="connsiteX2333" fmla="*/ 7668906 w 7953876"/>
              <a:gd name="connsiteY2333" fmla="*/ 5368732 h 6403694"/>
              <a:gd name="connsiteX2334" fmla="*/ 7765850 w 7953876"/>
              <a:gd name="connsiteY2334" fmla="*/ 5379678 h 6403694"/>
              <a:gd name="connsiteX2335" fmla="*/ 7771546 w 7953876"/>
              <a:gd name="connsiteY2335" fmla="*/ 5373199 h 6403694"/>
              <a:gd name="connsiteX2336" fmla="*/ 7789528 w 7953876"/>
              <a:gd name="connsiteY2336" fmla="*/ 5382581 h 6403694"/>
              <a:gd name="connsiteX2337" fmla="*/ 7751778 w 7953876"/>
              <a:gd name="connsiteY2337" fmla="*/ 5386155 h 6403694"/>
              <a:gd name="connsiteX2338" fmla="*/ 7711681 w 7953876"/>
              <a:gd name="connsiteY2338" fmla="*/ 5384926 h 6403694"/>
              <a:gd name="connsiteX2339" fmla="*/ 7711012 w 7953876"/>
              <a:gd name="connsiteY2339" fmla="*/ 5399557 h 6403694"/>
              <a:gd name="connsiteX2340" fmla="*/ 7791092 w 7953876"/>
              <a:gd name="connsiteY2340" fmla="*/ 5412402 h 6403694"/>
              <a:gd name="connsiteX2341" fmla="*/ 7788411 w 7953876"/>
              <a:gd name="connsiteY2341" fmla="*/ 5417763 h 6403694"/>
              <a:gd name="connsiteX2342" fmla="*/ 7751442 w 7953876"/>
              <a:gd name="connsiteY2342" fmla="*/ 5422342 h 6403694"/>
              <a:gd name="connsiteX2343" fmla="*/ 7677282 w 7953876"/>
              <a:gd name="connsiteY2343" fmla="*/ 5416088 h 6403694"/>
              <a:gd name="connsiteX2344" fmla="*/ 7672367 w 7953876"/>
              <a:gd name="connsiteY2344" fmla="*/ 5427703 h 6403694"/>
              <a:gd name="connsiteX2345" fmla="*/ 7721287 w 7953876"/>
              <a:gd name="connsiteY2345" fmla="*/ 5448254 h 6403694"/>
              <a:gd name="connsiteX2346" fmla="*/ 7705986 w 7953876"/>
              <a:gd name="connsiteY2346" fmla="*/ 5449147 h 6403694"/>
              <a:gd name="connsiteX2347" fmla="*/ 7601446 w 7953876"/>
              <a:gd name="connsiteY2347" fmla="*/ 5445126 h 6403694"/>
              <a:gd name="connsiteX2348" fmla="*/ 7596532 w 7953876"/>
              <a:gd name="connsiteY2348" fmla="*/ 5454397 h 6403694"/>
              <a:gd name="connsiteX2349" fmla="*/ 7683983 w 7953876"/>
              <a:gd name="connsiteY2349" fmla="*/ 5476623 h 6403694"/>
              <a:gd name="connsiteX2350" fmla="*/ 7711123 w 7953876"/>
              <a:gd name="connsiteY2350" fmla="*/ 5475394 h 6403694"/>
              <a:gd name="connsiteX2351" fmla="*/ 7691355 w 7953876"/>
              <a:gd name="connsiteY2351" fmla="*/ 5482318 h 6403694"/>
              <a:gd name="connsiteX2352" fmla="*/ 7562243 w 7953876"/>
              <a:gd name="connsiteY2352" fmla="*/ 5502199 h 6403694"/>
              <a:gd name="connsiteX2353" fmla="*/ 7341771 w 7953876"/>
              <a:gd name="connsiteY2353" fmla="*/ 5442557 h 6403694"/>
              <a:gd name="connsiteX2354" fmla="*/ 7339761 w 7953876"/>
              <a:gd name="connsiteY2354" fmla="*/ 5437420 h 6403694"/>
              <a:gd name="connsiteX2355" fmla="*/ 7486407 w 7953876"/>
              <a:gd name="connsiteY2355" fmla="*/ 5479080 h 6403694"/>
              <a:gd name="connsiteX2356" fmla="*/ 7488194 w 7953876"/>
              <a:gd name="connsiteY2356" fmla="*/ 5466570 h 6403694"/>
              <a:gd name="connsiteX2357" fmla="*/ 7392701 w 7953876"/>
              <a:gd name="connsiteY2357" fmla="*/ 5440325 h 6403694"/>
              <a:gd name="connsiteX2358" fmla="*/ 7322896 w 7953876"/>
              <a:gd name="connsiteY2358" fmla="*/ 5407041 h 6403694"/>
              <a:gd name="connsiteX2359" fmla="*/ 7315189 w 7953876"/>
              <a:gd name="connsiteY2359" fmla="*/ 5397548 h 6403694"/>
              <a:gd name="connsiteX2360" fmla="*/ 7340542 w 7953876"/>
              <a:gd name="connsiteY2360" fmla="*/ 5408716 h 6403694"/>
              <a:gd name="connsiteX2361" fmla="*/ 7433690 w 7953876"/>
              <a:gd name="connsiteY2361" fmla="*/ 5438872 h 6403694"/>
              <a:gd name="connsiteX2362" fmla="*/ 7438158 w 7953876"/>
              <a:gd name="connsiteY2362" fmla="*/ 5427368 h 6403694"/>
              <a:gd name="connsiteX2363" fmla="*/ 7349030 w 7953876"/>
              <a:gd name="connsiteY2363" fmla="*/ 5387608 h 6403694"/>
              <a:gd name="connsiteX2364" fmla="*/ 7250857 w 7953876"/>
              <a:gd name="connsiteY2364" fmla="*/ 5343602 h 6403694"/>
              <a:gd name="connsiteX2365" fmla="*/ 7240471 w 7953876"/>
              <a:gd name="connsiteY2365" fmla="*/ 5345165 h 6403694"/>
              <a:gd name="connsiteX2366" fmla="*/ 7191215 w 7953876"/>
              <a:gd name="connsiteY2366" fmla="*/ 5321600 h 6403694"/>
              <a:gd name="connsiteX2367" fmla="*/ 7184738 w 7953876"/>
              <a:gd name="connsiteY2367" fmla="*/ 5339357 h 6403694"/>
              <a:gd name="connsiteX2368" fmla="*/ 7268057 w 7953876"/>
              <a:gd name="connsiteY2368" fmla="*/ 5385709 h 6403694"/>
              <a:gd name="connsiteX2369" fmla="*/ 7307818 w 7953876"/>
              <a:gd name="connsiteY2369" fmla="*/ 5422900 h 6403694"/>
              <a:gd name="connsiteX2370" fmla="*/ 7325688 w 7953876"/>
              <a:gd name="connsiteY2370" fmla="*/ 5445015 h 6403694"/>
              <a:gd name="connsiteX2371" fmla="*/ 7328145 w 7953876"/>
              <a:gd name="connsiteY2371" fmla="*/ 5448478 h 6403694"/>
              <a:gd name="connsiteX2372" fmla="*/ 7422298 w 7953876"/>
              <a:gd name="connsiteY2372" fmla="*/ 5541736 h 6403694"/>
              <a:gd name="connsiteX2373" fmla="*/ 7463623 w 7953876"/>
              <a:gd name="connsiteY2373" fmla="*/ 5594006 h 6403694"/>
              <a:gd name="connsiteX2374" fmla="*/ 7411017 w 7953876"/>
              <a:gd name="connsiteY2374" fmla="*/ 5577477 h 6403694"/>
              <a:gd name="connsiteX2375" fmla="*/ 7321444 w 7953876"/>
              <a:gd name="connsiteY2375" fmla="*/ 5554023 h 6403694"/>
              <a:gd name="connsiteX2376" fmla="*/ 7317981 w 7953876"/>
              <a:gd name="connsiteY2376" fmla="*/ 5562622 h 6403694"/>
              <a:gd name="connsiteX2377" fmla="*/ 7405545 w 7953876"/>
              <a:gd name="connsiteY2377" fmla="*/ 5601154 h 6403694"/>
              <a:gd name="connsiteX2378" fmla="*/ 7436706 w 7953876"/>
              <a:gd name="connsiteY2378" fmla="*/ 5612435 h 6403694"/>
              <a:gd name="connsiteX2379" fmla="*/ 7395939 w 7953876"/>
              <a:gd name="connsiteY2379" fmla="*/ 5617014 h 6403694"/>
              <a:gd name="connsiteX2380" fmla="*/ 7315748 w 7953876"/>
              <a:gd name="connsiteY2380" fmla="*/ 5599145 h 6403694"/>
              <a:gd name="connsiteX2381" fmla="*/ 7216345 w 7953876"/>
              <a:gd name="connsiteY2381" fmla="*/ 5559495 h 6403694"/>
              <a:gd name="connsiteX2382" fmla="*/ 7209310 w 7953876"/>
              <a:gd name="connsiteY2382" fmla="*/ 5571781 h 6403694"/>
              <a:gd name="connsiteX2383" fmla="*/ 7306477 w 7953876"/>
              <a:gd name="connsiteY2383" fmla="*/ 5619583 h 6403694"/>
              <a:gd name="connsiteX2384" fmla="*/ 7271966 w 7953876"/>
              <a:gd name="connsiteY2384" fmla="*/ 5621928 h 6403694"/>
              <a:gd name="connsiteX2385" fmla="*/ 7164857 w 7953876"/>
              <a:gd name="connsiteY2385" fmla="*/ 5581051 h 6403694"/>
              <a:gd name="connsiteX2386" fmla="*/ 7054062 w 7953876"/>
              <a:gd name="connsiteY2386" fmla="*/ 5546203 h 6403694"/>
              <a:gd name="connsiteX2387" fmla="*/ 7051382 w 7953876"/>
              <a:gd name="connsiteY2387" fmla="*/ 5556703 h 6403694"/>
              <a:gd name="connsiteX2388" fmla="*/ 7213553 w 7953876"/>
              <a:gd name="connsiteY2388" fmla="*/ 5613440 h 6403694"/>
              <a:gd name="connsiteX2389" fmla="*/ 7242592 w 7953876"/>
              <a:gd name="connsiteY2389" fmla="*/ 5623715 h 6403694"/>
              <a:gd name="connsiteX2390" fmla="*/ 7055291 w 7953876"/>
              <a:gd name="connsiteY2390" fmla="*/ 5598362 h 6403694"/>
              <a:gd name="connsiteX2391" fmla="*/ 6976105 w 7953876"/>
              <a:gd name="connsiteY2391" fmla="*/ 5564633 h 6403694"/>
              <a:gd name="connsiteX2392" fmla="*/ 6755633 w 7953876"/>
              <a:gd name="connsiteY2392" fmla="*/ 5395873 h 6403694"/>
              <a:gd name="connsiteX2393" fmla="*/ 6747368 w 7953876"/>
              <a:gd name="connsiteY2393" fmla="*/ 5410838 h 6403694"/>
              <a:gd name="connsiteX2394" fmla="*/ 6993528 w 7953876"/>
              <a:gd name="connsiteY2394" fmla="*/ 5752156 h 6403694"/>
              <a:gd name="connsiteX2395" fmla="*/ 6977668 w 7953876"/>
              <a:gd name="connsiteY2395" fmla="*/ 5842624 h 6403694"/>
              <a:gd name="connsiteX2396" fmla="*/ 6976776 w 7953876"/>
              <a:gd name="connsiteY2396" fmla="*/ 5844635 h 6403694"/>
              <a:gd name="connsiteX2397" fmla="*/ 6937573 w 7953876"/>
              <a:gd name="connsiteY2397" fmla="*/ 5791359 h 6403694"/>
              <a:gd name="connsiteX2398" fmla="*/ 6868214 w 7953876"/>
              <a:gd name="connsiteY2398" fmla="*/ 5715858 h 6403694"/>
              <a:gd name="connsiteX2399" fmla="*/ 6861625 w 7953876"/>
              <a:gd name="connsiteY2399" fmla="*/ 5720437 h 6403694"/>
              <a:gd name="connsiteX2400" fmla="*/ 6930871 w 7953876"/>
              <a:gd name="connsiteY2400" fmla="*/ 5825090 h 6403694"/>
              <a:gd name="connsiteX2401" fmla="*/ 6933104 w 7953876"/>
              <a:gd name="connsiteY2401" fmla="*/ 5828662 h 6403694"/>
              <a:gd name="connsiteX2402" fmla="*/ 6790591 w 7953876"/>
              <a:gd name="connsiteY2402" fmla="*/ 5717981 h 6403694"/>
              <a:gd name="connsiteX2403" fmla="*/ 6769928 w 7953876"/>
              <a:gd name="connsiteY2403" fmla="*/ 5723341 h 6403694"/>
              <a:gd name="connsiteX2404" fmla="*/ 6761217 w 7953876"/>
              <a:gd name="connsiteY2404" fmla="*/ 5762767 h 6403694"/>
              <a:gd name="connsiteX2405" fmla="*/ 6727375 w 7953876"/>
              <a:gd name="connsiteY2405" fmla="*/ 5730936 h 6403694"/>
              <a:gd name="connsiteX2406" fmla="*/ 6670749 w 7953876"/>
              <a:gd name="connsiteY2406" fmla="*/ 5664705 h 6403694"/>
              <a:gd name="connsiteX2407" fmla="*/ 6662150 w 7953876"/>
              <a:gd name="connsiteY2407" fmla="*/ 5669396 h 6403694"/>
              <a:gd name="connsiteX2408" fmla="*/ 6702580 w 7953876"/>
              <a:gd name="connsiteY2408" fmla="*/ 5736073 h 6403694"/>
              <a:gd name="connsiteX2409" fmla="*/ 6701018 w 7953876"/>
              <a:gd name="connsiteY2409" fmla="*/ 5735404 h 6403694"/>
              <a:gd name="connsiteX2410" fmla="*/ 6678233 w 7953876"/>
              <a:gd name="connsiteY2410" fmla="*/ 5711055 h 6403694"/>
              <a:gd name="connsiteX2411" fmla="*/ 6622500 w 7953876"/>
              <a:gd name="connsiteY2411" fmla="*/ 5641808 h 6403694"/>
              <a:gd name="connsiteX2412" fmla="*/ 6557946 w 7953876"/>
              <a:gd name="connsiteY2412" fmla="*/ 5563293 h 6403694"/>
              <a:gd name="connsiteX2413" fmla="*/ 6543537 w 7953876"/>
              <a:gd name="connsiteY2413" fmla="*/ 5575020 h 6403694"/>
              <a:gd name="connsiteX2414" fmla="*/ 6624512 w 7953876"/>
              <a:gd name="connsiteY2414" fmla="*/ 5683581 h 6403694"/>
              <a:gd name="connsiteX2415" fmla="*/ 6672648 w 7953876"/>
              <a:gd name="connsiteY2415" fmla="*/ 5731717 h 6403694"/>
              <a:gd name="connsiteX2416" fmla="*/ 6622836 w 7953876"/>
              <a:gd name="connsiteY2416" fmla="*/ 5696090 h 6403694"/>
              <a:gd name="connsiteX2417" fmla="*/ 6548787 w 7953876"/>
              <a:gd name="connsiteY2417" fmla="*/ 5633544 h 6403694"/>
              <a:gd name="connsiteX2418" fmla="*/ 6343505 w 7953876"/>
              <a:gd name="connsiteY2418" fmla="*/ 5417763 h 6403694"/>
              <a:gd name="connsiteX2419" fmla="*/ 6330660 w 7953876"/>
              <a:gd name="connsiteY2419" fmla="*/ 5441217 h 6403694"/>
              <a:gd name="connsiteX2420" fmla="*/ 6530134 w 7953876"/>
              <a:gd name="connsiteY2420" fmla="*/ 5697876 h 6403694"/>
              <a:gd name="connsiteX2421" fmla="*/ 6570901 w 7953876"/>
              <a:gd name="connsiteY2421" fmla="*/ 5923375 h 6403694"/>
              <a:gd name="connsiteX2422" fmla="*/ 6292575 w 7953876"/>
              <a:gd name="connsiteY2422" fmla="*/ 5610648 h 6403694"/>
              <a:gd name="connsiteX2423" fmla="*/ 6281964 w 7953876"/>
              <a:gd name="connsiteY2423" fmla="*/ 5622152 h 6403694"/>
              <a:gd name="connsiteX2424" fmla="*/ 6550574 w 7953876"/>
              <a:gd name="connsiteY2424" fmla="*/ 5947053 h 6403694"/>
              <a:gd name="connsiteX2425" fmla="*/ 6534491 w 7953876"/>
              <a:gd name="connsiteY2425" fmla="*/ 5937558 h 6403694"/>
              <a:gd name="connsiteX2426" fmla="*/ 6535048 w 7953876"/>
              <a:gd name="connsiteY2426" fmla="*/ 5935101 h 6403694"/>
              <a:gd name="connsiteX2427" fmla="*/ 6493166 w 7953876"/>
              <a:gd name="connsiteY2427" fmla="*/ 5858930 h 6403694"/>
              <a:gd name="connsiteX2428" fmla="*/ 6435759 w 7953876"/>
              <a:gd name="connsiteY2428" fmla="*/ 5785440 h 6403694"/>
              <a:gd name="connsiteX2429" fmla="*/ 6420569 w 7953876"/>
              <a:gd name="connsiteY2429" fmla="*/ 5795938 h 6403694"/>
              <a:gd name="connsiteX2430" fmla="*/ 6471722 w 7953876"/>
              <a:gd name="connsiteY2430" fmla="*/ 5874455 h 6403694"/>
              <a:gd name="connsiteX2431" fmla="*/ 6491380 w 7953876"/>
              <a:gd name="connsiteY2431" fmla="*/ 5906398 h 6403694"/>
              <a:gd name="connsiteX2432" fmla="*/ 6432855 w 7953876"/>
              <a:gd name="connsiteY2432" fmla="*/ 5850108 h 6403694"/>
              <a:gd name="connsiteX2433" fmla="*/ 6406050 w 7953876"/>
              <a:gd name="connsiteY2433" fmla="*/ 5801300 h 6403694"/>
              <a:gd name="connsiteX2434" fmla="*/ 6339148 w 7953876"/>
              <a:gd name="connsiteY2434" fmla="*/ 5714517 h 6403694"/>
              <a:gd name="connsiteX2435" fmla="*/ 6323401 w 7953876"/>
              <a:gd name="connsiteY2435" fmla="*/ 5724793 h 6403694"/>
              <a:gd name="connsiteX2436" fmla="*/ 6376787 w 7953876"/>
              <a:gd name="connsiteY2436" fmla="*/ 5804092 h 6403694"/>
              <a:gd name="connsiteX2437" fmla="*/ 6394434 w 7953876"/>
              <a:gd name="connsiteY2437" fmla="*/ 5833018 h 6403694"/>
              <a:gd name="connsiteX2438" fmla="*/ 6391976 w 7953876"/>
              <a:gd name="connsiteY2438" fmla="*/ 5836816 h 6403694"/>
              <a:gd name="connsiteX2439" fmla="*/ 6381255 w 7953876"/>
              <a:gd name="connsiteY2439" fmla="*/ 5844970 h 6403694"/>
              <a:gd name="connsiteX2440" fmla="*/ 6306200 w 7953876"/>
              <a:gd name="connsiteY2440" fmla="*/ 5765223 h 6403694"/>
              <a:gd name="connsiteX2441" fmla="*/ 6226902 w 7953876"/>
              <a:gd name="connsiteY2441" fmla="*/ 5644824 h 6403694"/>
              <a:gd name="connsiteX2442" fmla="*/ 6212606 w 7953876"/>
              <a:gd name="connsiteY2442" fmla="*/ 5650967 h 6403694"/>
              <a:gd name="connsiteX2443" fmla="*/ 6285874 w 7953876"/>
              <a:gd name="connsiteY2443" fmla="*/ 5781307 h 6403694"/>
              <a:gd name="connsiteX2444" fmla="*/ 6307541 w 7953876"/>
              <a:gd name="connsiteY2444" fmla="*/ 5804650 h 6403694"/>
              <a:gd name="connsiteX2445" fmla="*/ 6251585 w 7953876"/>
              <a:gd name="connsiteY2445" fmla="*/ 5754837 h 6403694"/>
              <a:gd name="connsiteX2446" fmla="*/ 6251249 w 7953876"/>
              <a:gd name="connsiteY2446" fmla="*/ 5750370 h 6403694"/>
              <a:gd name="connsiteX2447" fmla="*/ 6188706 w 7953876"/>
              <a:gd name="connsiteY2447" fmla="*/ 5665375 h 6403694"/>
              <a:gd name="connsiteX2448" fmla="*/ 6115773 w 7953876"/>
              <a:gd name="connsiteY2448" fmla="*/ 5553129 h 6403694"/>
              <a:gd name="connsiteX2449" fmla="*/ 6110188 w 7953876"/>
              <a:gd name="connsiteY2449" fmla="*/ 5554805 h 6403694"/>
              <a:gd name="connsiteX2450" fmla="*/ 6161341 w 7953876"/>
              <a:gd name="connsiteY2450" fmla="*/ 5669955 h 6403694"/>
              <a:gd name="connsiteX2451" fmla="*/ 6163687 w 7953876"/>
              <a:gd name="connsiteY2451" fmla="*/ 5673641 h 6403694"/>
              <a:gd name="connsiteX2452" fmla="*/ 6018716 w 7953876"/>
              <a:gd name="connsiteY2452" fmla="*/ 5521410 h 6403694"/>
              <a:gd name="connsiteX2453" fmla="*/ 5941539 w 7953876"/>
              <a:gd name="connsiteY2453" fmla="*/ 5417987 h 6403694"/>
              <a:gd name="connsiteX2454" fmla="*/ 5919760 w 7953876"/>
              <a:gd name="connsiteY2454" fmla="*/ 5431389 h 6403694"/>
              <a:gd name="connsiteX2455" fmla="*/ 6019052 w 7953876"/>
              <a:gd name="connsiteY2455" fmla="*/ 5572786 h 6403694"/>
              <a:gd name="connsiteX2456" fmla="*/ 6087292 w 7953876"/>
              <a:gd name="connsiteY2456" fmla="*/ 5736073 h 6403694"/>
              <a:gd name="connsiteX2457" fmla="*/ 6048202 w 7953876"/>
              <a:gd name="connsiteY2457" fmla="*/ 5732499 h 6403694"/>
              <a:gd name="connsiteX2458" fmla="*/ 6039601 w 7953876"/>
              <a:gd name="connsiteY2458" fmla="*/ 5756290 h 6403694"/>
              <a:gd name="connsiteX2459" fmla="*/ 6093211 w 7953876"/>
              <a:gd name="connsiteY2459" fmla="*/ 5881267 h 6403694"/>
              <a:gd name="connsiteX2460" fmla="*/ 6078468 w 7953876"/>
              <a:gd name="connsiteY2460" fmla="*/ 5904723 h 6403694"/>
              <a:gd name="connsiteX2461" fmla="*/ 6154082 w 7953876"/>
              <a:gd name="connsiteY2461" fmla="*/ 6062538 h 6403694"/>
              <a:gd name="connsiteX2462" fmla="*/ 6126830 w 7953876"/>
              <a:gd name="connsiteY2462" fmla="*/ 6051257 h 6403694"/>
              <a:gd name="connsiteX2463" fmla="*/ 6080591 w 7953876"/>
              <a:gd name="connsiteY2463" fmla="*/ 6013953 h 6403694"/>
              <a:gd name="connsiteX2464" fmla="*/ 6009557 w 7953876"/>
              <a:gd name="connsiteY2464" fmla="*/ 5944037 h 6403694"/>
              <a:gd name="connsiteX2465" fmla="*/ 6004309 w 7953876"/>
              <a:gd name="connsiteY2465" fmla="*/ 5948505 h 6403694"/>
              <a:gd name="connsiteX2466" fmla="*/ 6055684 w 7953876"/>
              <a:gd name="connsiteY2466" fmla="*/ 6019873 h 6403694"/>
              <a:gd name="connsiteX2467" fmla="*/ 6023741 w 7953876"/>
              <a:gd name="connsiteY2467" fmla="*/ 6003678 h 6403694"/>
              <a:gd name="connsiteX2468" fmla="*/ 6024858 w 7953876"/>
              <a:gd name="connsiteY2468" fmla="*/ 6000663 h 6403694"/>
              <a:gd name="connsiteX2469" fmla="*/ 5966334 w 7953876"/>
              <a:gd name="connsiteY2469" fmla="*/ 5932756 h 6403694"/>
              <a:gd name="connsiteX2470" fmla="*/ 5903118 w 7953876"/>
              <a:gd name="connsiteY2470" fmla="*/ 5846533 h 6403694"/>
              <a:gd name="connsiteX2471" fmla="*/ 5892732 w 7953876"/>
              <a:gd name="connsiteY2471" fmla="*/ 5849437 h 6403694"/>
              <a:gd name="connsiteX2472" fmla="*/ 5938636 w 7953876"/>
              <a:gd name="connsiteY2472" fmla="*/ 5937447 h 6403694"/>
              <a:gd name="connsiteX2473" fmla="*/ 5964771 w 7953876"/>
              <a:gd name="connsiteY2473" fmla="*/ 5967492 h 6403694"/>
              <a:gd name="connsiteX2474" fmla="*/ 5859337 w 7953876"/>
              <a:gd name="connsiteY2474" fmla="*/ 5860270 h 6403694"/>
              <a:gd name="connsiteX2475" fmla="*/ 5828846 w 7953876"/>
              <a:gd name="connsiteY2475" fmla="*/ 5870993 h 6403694"/>
              <a:gd name="connsiteX2476" fmla="*/ 5816337 w 7953876"/>
              <a:gd name="connsiteY2476" fmla="*/ 5938229 h 6403694"/>
              <a:gd name="connsiteX2477" fmla="*/ 5735587 w 7953876"/>
              <a:gd name="connsiteY2477" fmla="*/ 5855133 h 6403694"/>
              <a:gd name="connsiteX2478" fmla="*/ 5675051 w 7953876"/>
              <a:gd name="connsiteY2478" fmla="*/ 5730043 h 6403694"/>
              <a:gd name="connsiteX2479" fmla="*/ 5663100 w 7953876"/>
              <a:gd name="connsiteY2479" fmla="*/ 5664146 h 6403694"/>
              <a:gd name="connsiteX2480" fmla="*/ 5643333 w 7953876"/>
              <a:gd name="connsiteY2480" fmla="*/ 5675427 h 6403694"/>
              <a:gd name="connsiteX2481" fmla="*/ 5647800 w 7953876"/>
              <a:gd name="connsiteY2481" fmla="*/ 5707705 h 6403694"/>
              <a:gd name="connsiteX2482" fmla="*/ 5644896 w 7953876"/>
              <a:gd name="connsiteY2482" fmla="*/ 5715635 h 6403694"/>
              <a:gd name="connsiteX2483" fmla="*/ 5647130 w 7953876"/>
              <a:gd name="connsiteY2483" fmla="*/ 5723900 h 6403694"/>
              <a:gd name="connsiteX2484" fmla="*/ 5605135 w 7953876"/>
              <a:gd name="connsiteY2484" fmla="*/ 5823078 h 6403694"/>
              <a:gd name="connsiteX2485" fmla="*/ 5564034 w 7953876"/>
              <a:gd name="connsiteY2485" fmla="*/ 5740765 h 6403694"/>
              <a:gd name="connsiteX2486" fmla="*/ 5542032 w 7953876"/>
              <a:gd name="connsiteY2486" fmla="*/ 5586636 h 6403694"/>
              <a:gd name="connsiteX2487" fmla="*/ 5576766 w 7953876"/>
              <a:gd name="connsiteY2487" fmla="*/ 5659232 h 6403694"/>
              <a:gd name="connsiteX2488" fmla="*/ 5586036 w 7953876"/>
              <a:gd name="connsiteY2488" fmla="*/ 5655882 h 6403694"/>
              <a:gd name="connsiteX2489" fmla="*/ 5537787 w 7953876"/>
              <a:gd name="connsiteY2489" fmla="*/ 5485445 h 6403694"/>
              <a:gd name="connsiteX2490" fmla="*/ 5481608 w 7953876"/>
              <a:gd name="connsiteY2490" fmla="*/ 5338688 h 6403694"/>
              <a:gd name="connsiteX2491" fmla="*/ 5627696 w 7953876"/>
              <a:gd name="connsiteY2491" fmla="*/ 5554581 h 6403694"/>
              <a:gd name="connsiteX2492" fmla="*/ 5640317 w 7953876"/>
              <a:gd name="connsiteY2492" fmla="*/ 5547657 h 6403694"/>
              <a:gd name="connsiteX2493" fmla="*/ 5490431 w 7953876"/>
              <a:gd name="connsiteY2493" fmla="*/ 5295800 h 6403694"/>
              <a:gd name="connsiteX2494" fmla="*/ 5376063 w 7953876"/>
              <a:gd name="connsiteY2494" fmla="*/ 5134745 h 6403694"/>
              <a:gd name="connsiteX2495" fmla="*/ 5405772 w 7953876"/>
              <a:gd name="connsiteY2495" fmla="*/ 5164343 h 6403694"/>
              <a:gd name="connsiteX2496" fmla="*/ 5612394 w 7953876"/>
              <a:gd name="connsiteY2496" fmla="*/ 5418210 h 6403694"/>
              <a:gd name="connsiteX2497" fmla="*/ 5624010 w 7953876"/>
              <a:gd name="connsiteY2497" fmla="*/ 5411844 h 6403694"/>
              <a:gd name="connsiteX2498" fmla="*/ 5427439 w 7953876"/>
              <a:gd name="connsiteY2498" fmla="*/ 5138654 h 6403694"/>
              <a:gd name="connsiteX2499" fmla="*/ 5343897 w 7953876"/>
              <a:gd name="connsiteY2499" fmla="*/ 5055224 h 6403694"/>
              <a:gd name="connsiteX2500" fmla="*/ 5438050 w 7953876"/>
              <a:gd name="connsiteY2500" fmla="*/ 5124806 h 6403694"/>
              <a:gd name="connsiteX2501" fmla="*/ 5642104 w 7953876"/>
              <a:gd name="connsiteY2501" fmla="*/ 5348516 h 6403694"/>
              <a:gd name="connsiteX2502" fmla="*/ 5652937 w 7953876"/>
              <a:gd name="connsiteY2502" fmla="*/ 5341033 h 6403694"/>
              <a:gd name="connsiteX2503" fmla="*/ 5375058 w 7953876"/>
              <a:gd name="connsiteY2503" fmla="*/ 5043608 h 6403694"/>
              <a:gd name="connsiteX2504" fmla="*/ 5205292 w 7953876"/>
              <a:gd name="connsiteY2504" fmla="*/ 4937392 h 6403694"/>
              <a:gd name="connsiteX2505" fmla="*/ 5116724 w 7953876"/>
              <a:gd name="connsiteY2505" fmla="*/ 4894504 h 6403694"/>
              <a:gd name="connsiteX2506" fmla="*/ 5029719 w 7953876"/>
              <a:gd name="connsiteY2506" fmla="*/ 4869152 h 6403694"/>
              <a:gd name="connsiteX2507" fmla="*/ 4943384 w 7953876"/>
              <a:gd name="connsiteY2507" fmla="*/ 4835198 h 6403694"/>
              <a:gd name="connsiteX2508" fmla="*/ 4742569 w 7953876"/>
              <a:gd name="connsiteY2508" fmla="*/ 4754448 h 6403694"/>
              <a:gd name="connsiteX2509" fmla="*/ 4626191 w 7953876"/>
              <a:gd name="connsiteY2509" fmla="*/ 4706981 h 6403694"/>
              <a:gd name="connsiteX2510" fmla="*/ 4591120 w 7953876"/>
              <a:gd name="connsiteY2510" fmla="*/ 4724740 h 6403694"/>
              <a:gd name="connsiteX2511" fmla="*/ 4600502 w 7953876"/>
              <a:gd name="connsiteY2511" fmla="*/ 4744731 h 6403694"/>
              <a:gd name="connsiteX2512" fmla="*/ 4660702 w 7953876"/>
              <a:gd name="connsiteY2512" fmla="*/ 4860887 h 6403694"/>
              <a:gd name="connsiteX2513" fmla="*/ 4746367 w 7953876"/>
              <a:gd name="connsiteY2513" fmla="*/ 4976931 h 6403694"/>
              <a:gd name="connsiteX2514" fmla="*/ 4755748 w 7953876"/>
              <a:gd name="connsiteY2514" fmla="*/ 4967995 h 6403694"/>
              <a:gd name="connsiteX2515" fmla="*/ 4701915 w 7953876"/>
              <a:gd name="connsiteY2515" fmla="*/ 4865801 h 6403694"/>
              <a:gd name="connsiteX2516" fmla="*/ 4744245 w 7953876"/>
              <a:gd name="connsiteY2516" fmla="*/ 4889367 h 6403694"/>
              <a:gd name="connsiteX2517" fmla="*/ 4744580 w 7953876"/>
              <a:gd name="connsiteY2517" fmla="*/ 4894951 h 6403694"/>
              <a:gd name="connsiteX2518" fmla="*/ 4765577 w 7953876"/>
              <a:gd name="connsiteY2518" fmla="*/ 4932144 h 6403694"/>
              <a:gd name="connsiteX2519" fmla="*/ 4798971 w 7953876"/>
              <a:gd name="connsiteY2519" fmla="*/ 4980393 h 6403694"/>
              <a:gd name="connsiteX2520" fmla="*/ 4816284 w 7953876"/>
              <a:gd name="connsiteY2520" fmla="*/ 4975479 h 6403694"/>
              <a:gd name="connsiteX2521" fmla="*/ 4797966 w 7953876"/>
              <a:gd name="connsiteY2521" fmla="*/ 4909582 h 6403694"/>
              <a:gd name="connsiteX2522" fmla="*/ 4839961 w 7953876"/>
              <a:gd name="connsiteY2522" fmla="*/ 4919077 h 6403694"/>
              <a:gd name="connsiteX2523" fmla="*/ 4871904 w 7953876"/>
              <a:gd name="connsiteY2523" fmla="*/ 4962188 h 6403694"/>
              <a:gd name="connsiteX2524" fmla="*/ 4898598 w 7953876"/>
              <a:gd name="connsiteY2524" fmla="*/ 4994131 h 6403694"/>
              <a:gd name="connsiteX2525" fmla="*/ 4912893 w 7953876"/>
              <a:gd name="connsiteY2525" fmla="*/ 4989551 h 6403694"/>
              <a:gd name="connsiteX2526" fmla="*/ 4898262 w 7953876"/>
              <a:gd name="connsiteY2526" fmla="*/ 4927787 h 6403694"/>
              <a:gd name="connsiteX2527" fmla="*/ 4934450 w 7953876"/>
              <a:gd name="connsiteY2527" fmla="*/ 4933373 h 6403694"/>
              <a:gd name="connsiteX2528" fmla="*/ 4945059 w 7953876"/>
              <a:gd name="connsiteY2528" fmla="*/ 4950908 h 6403694"/>
              <a:gd name="connsiteX2529" fmla="*/ 4980576 w 7953876"/>
              <a:gd name="connsiteY2529" fmla="*/ 4999268 h 6403694"/>
              <a:gd name="connsiteX2530" fmla="*/ 4994985 w 7953876"/>
              <a:gd name="connsiteY2530" fmla="*/ 4992009 h 6403694"/>
              <a:gd name="connsiteX2531" fmla="*/ 4984039 w 7953876"/>
              <a:gd name="connsiteY2531" fmla="*/ 4943760 h 6403694"/>
              <a:gd name="connsiteX2532" fmla="*/ 5125099 w 7953876"/>
              <a:gd name="connsiteY2532" fmla="*/ 5031323 h 6403694"/>
              <a:gd name="connsiteX2533" fmla="*/ 5244383 w 7953876"/>
              <a:gd name="connsiteY2533" fmla="*/ 5208572 h 6403694"/>
              <a:gd name="connsiteX2534" fmla="*/ 5149002 w 7953876"/>
              <a:gd name="connsiteY2534" fmla="*/ 5236158 h 6403694"/>
              <a:gd name="connsiteX2535" fmla="*/ 5002691 w 7953876"/>
              <a:gd name="connsiteY2535" fmla="*/ 5256039 h 6403694"/>
              <a:gd name="connsiteX2536" fmla="*/ 4981917 w 7953876"/>
              <a:gd name="connsiteY2536" fmla="*/ 5248780 h 6403694"/>
              <a:gd name="connsiteX2537" fmla="*/ 4930205 w 7953876"/>
              <a:gd name="connsiteY2537" fmla="*/ 5229792 h 6403694"/>
              <a:gd name="connsiteX2538" fmla="*/ 4896364 w 7953876"/>
              <a:gd name="connsiteY2538" fmla="*/ 5201424 h 6403694"/>
              <a:gd name="connsiteX2539" fmla="*/ 4882738 w 7953876"/>
              <a:gd name="connsiteY2539" fmla="*/ 5205332 h 6403694"/>
              <a:gd name="connsiteX2540" fmla="*/ 4754186 w 7953876"/>
              <a:gd name="connsiteY2540" fmla="*/ 5099229 h 6403694"/>
              <a:gd name="connsiteX2541" fmla="*/ 4734081 w 7953876"/>
              <a:gd name="connsiteY2541" fmla="*/ 5116875 h 6403694"/>
              <a:gd name="connsiteX2542" fmla="*/ 4900050 w 7953876"/>
              <a:gd name="connsiteY2542" fmla="*/ 5254699 h 6403694"/>
              <a:gd name="connsiteX2543" fmla="*/ 4939922 w 7953876"/>
              <a:gd name="connsiteY2543" fmla="*/ 5307080 h 6403694"/>
              <a:gd name="connsiteX2544" fmla="*/ 4957345 w 7953876"/>
              <a:gd name="connsiteY2544" fmla="*/ 5295911 h 6403694"/>
              <a:gd name="connsiteX2545" fmla="*/ 4953660 w 7953876"/>
              <a:gd name="connsiteY2545" fmla="*/ 5277148 h 6403694"/>
              <a:gd name="connsiteX2546" fmla="*/ 5002467 w 7953876"/>
              <a:gd name="connsiteY2546" fmla="*/ 5295017 h 6403694"/>
              <a:gd name="connsiteX2547" fmla="*/ 5012295 w 7953876"/>
              <a:gd name="connsiteY2547" fmla="*/ 5298703 h 6403694"/>
              <a:gd name="connsiteX2548" fmla="*/ 5041669 w 7953876"/>
              <a:gd name="connsiteY2548" fmla="*/ 5359014 h 6403694"/>
              <a:gd name="connsiteX2549" fmla="*/ 5053396 w 7953876"/>
              <a:gd name="connsiteY2549" fmla="*/ 5352984 h 6403694"/>
              <a:gd name="connsiteX2550" fmla="*/ 5039436 w 7953876"/>
              <a:gd name="connsiteY2550" fmla="*/ 5308867 h 6403694"/>
              <a:gd name="connsiteX2551" fmla="*/ 5069703 w 7953876"/>
              <a:gd name="connsiteY2551" fmla="*/ 5321934 h 6403694"/>
              <a:gd name="connsiteX2552" fmla="*/ 5088132 w 7953876"/>
              <a:gd name="connsiteY2552" fmla="*/ 5356111 h 6403694"/>
              <a:gd name="connsiteX2553" fmla="*/ 5119293 w 7953876"/>
              <a:gd name="connsiteY2553" fmla="*/ 5402573 h 6403694"/>
              <a:gd name="connsiteX2554" fmla="*/ 5136269 w 7953876"/>
              <a:gd name="connsiteY2554" fmla="*/ 5397213 h 6403694"/>
              <a:gd name="connsiteX2555" fmla="*/ 5132694 w 7953876"/>
              <a:gd name="connsiteY2555" fmla="*/ 5352872 h 6403694"/>
              <a:gd name="connsiteX2556" fmla="*/ 5151793 w 7953876"/>
              <a:gd name="connsiteY2556" fmla="*/ 5364265 h 6403694"/>
              <a:gd name="connsiteX2557" fmla="*/ 5171673 w 7953876"/>
              <a:gd name="connsiteY2557" fmla="*/ 5421895 h 6403694"/>
              <a:gd name="connsiteX2558" fmla="*/ 5199373 w 7953876"/>
              <a:gd name="connsiteY2558" fmla="*/ 5477739 h 6403694"/>
              <a:gd name="connsiteX2559" fmla="*/ 5217802 w 7953876"/>
              <a:gd name="connsiteY2559" fmla="*/ 5473607 h 6403694"/>
              <a:gd name="connsiteX2560" fmla="*/ 5198703 w 7953876"/>
              <a:gd name="connsiteY2560" fmla="*/ 5395873 h 6403694"/>
              <a:gd name="connsiteX2561" fmla="*/ 5233214 w 7953876"/>
              <a:gd name="connsiteY2561" fmla="*/ 5426587 h 6403694"/>
              <a:gd name="connsiteX2562" fmla="*/ 5233214 w 7953876"/>
              <a:gd name="connsiteY2562" fmla="*/ 5428932 h 6403694"/>
              <a:gd name="connsiteX2563" fmla="*/ 5269736 w 7953876"/>
              <a:gd name="connsiteY2563" fmla="*/ 5506443 h 6403694"/>
              <a:gd name="connsiteX2564" fmla="*/ 5284143 w 7953876"/>
              <a:gd name="connsiteY2564" fmla="*/ 5499183 h 6403694"/>
              <a:gd name="connsiteX2565" fmla="*/ 5283139 w 7953876"/>
              <a:gd name="connsiteY2565" fmla="*/ 5491142 h 6403694"/>
              <a:gd name="connsiteX2566" fmla="*/ 5331723 w 7953876"/>
              <a:gd name="connsiteY2566" fmla="*/ 5563069 h 6403694"/>
              <a:gd name="connsiteX2567" fmla="*/ 5224056 w 7953876"/>
              <a:gd name="connsiteY2567" fmla="*/ 5592554 h 6403694"/>
              <a:gd name="connsiteX2568" fmla="*/ 5167653 w 7953876"/>
              <a:gd name="connsiteY2568" fmla="*/ 5590656 h 6403694"/>
              <a:gd name="connsiteX2569" fmla="*/ 4994090 w 7953876"/>
              <a:gd name="connsiteY2569" fmla="*/ 5540508 h 6403694"/>
              <a:gd name="connsiteX2570" fmla="*/ 4883519 w 7953876"/>
              <a:gd name="connsiteY2570" fmla="*/ 5441217 h 6403694"/>
              <a:gd name="connsiteX2571" fmla="*/ 4868665 w 7953876"/>
              <a:gd name="connsiteY2571" fmla="*/ 5454732 h 6403694"/>
              <a:gd name="connsiteX2572" fmla="*/ 5105890 w 7953876"/>
              <a:gd name="connsiteY2572" fmla="*/ 5608749 h 6403694"/>
              <a:gd name="connsiteX2573" fmla="*/ 5119740 w 7953876"/>
              <a:gd name="connsiteY2573" fmla="*/ 5610648 h 6403694"/>
              <a:gd name="connsiteX2574" fmla="*/ 5150342 w 7953876"/>
              <a:gd name="connsiteY2574" fmla="*/ 5666828 h 6403694"/>
              <a:gd name="connsiteX2575" fmla="*/ 5171897 w 7953876"/>
              <a:gd name="connsiteY2575" fmla="*/ 5697207 h 6403694"/>
              <a:gd name="connsiteX2576" fmla="*/ 5184742 w 7953876"/>
              <a:gd name="connsiteY2576" fmla="*/ 5692180 h 6403694"/>
              <a:gd name="connsiteX2577" fmla="*/ 5154251 w 7953876"/>
              <a:gd name="connsiteY2577" fmla="*/ 5615450 h 6403694"/>
              <a:gd name="connsiteX2578" fmla="*/ 5187198 w 7953876"/>
              <a:gd name="connsiteY2578" fmla="*/ 5625056 h 6403694"/>
              <a:gd name="connsiteX2579" fmla="*/ 5240028 w 7953876"/>
              <a:gd name="connsiteY2579" fmla="*/ 5716082 h 6403694"/>
              <a:gd name="connsiteX2580" fmla="*/ 5255106 w 7953876"/>
              <a:gd name="connsiteY2580" fmla="*/ 5712173 h 6403694"/>
              <a:gd name="connsiteX2581" fmla="*/ 5236230 w 7953876"/>
              <a:gd name="connsiteY2581" fmla="*/ 5645271 h 6403694"/>
              <a:gd name="connsiteX2582" fmla="*/ 5292520 w 7953876"/>
              <a:gd name="connsiteY2582" fmla="*/ 5680900 h 6403694"/>
              <a:gd name="connsiteX2583" fmla="*/ 5291180 w 7953876"/>
              <a:gd name="connsiteY2583" fmla="*/ 5689277 h 6403694"/>
              <a:gd name="connsiteX2584" fmla="*/ 5324910 w 7953876"/>
              <a:gd name="connsiteY2584" fmla="*/ 5766229 h 6403694"/>
              <a:gd name="connsiteX2585" fmla="*/ 5342556 w 7953876"/>
              <a:gd name="connsiteY2585" fmla="*/ 5761315 h 6403694"/>
              <a:gd name="connsiteX2586" fmla="*/ 5337195 w 7953876"/>
              <a:gd name="connsiteY2586" fmla="*/ 5718538 h 6403694"/>
              <a:gd name="connsiteX2587" fmla="*/ 5452235 w 7953876"/>
              <a:gd name="connsiteY2587" fmla="*/ 5851113 h 6403694"/>
              <a:gd name="connsiteX2588" fmla="*/ 5289952 w 7953876"/>
              <a:gd name="connsiteY2588" fmla="*/ 5841730 h 6403694"/>
              <a:gd name="connsiteX2589" fmla="*/ 5140513 w 7953876"/>
              <a:gd name="connsiteY2589" fmla="*/ 5786668 h 6403694"/>
              <a:gd name="connsiteX2590" fmla="*/ 5134928 w 7953876"/>
              <a:gd name="connsiteY2590" fmla="*/ 5799289 h 6403694"/>
              <a:gd name="connsiteX2591" fmla="*/ 5220482 w 7953876"/>
              <a:gd name="connsiteY2591" fmla="*/ 5841061 h 6403694"/>
              <a:gd name="connsiteX2592" fmla="*/ 5344790 w 7953876"/>
              <a:gd name="connsiteY2592" fmla="*/ 5908855 h 6403694"/>
              <a:gd name="connsiteX2593" fmla="*/ 5508526 w 7953876"/>
              <a:gd name="connsiteY2593" fmla="*/ 6028026 h 6403694"/>
              <a:gd name="connsiteX2594" fmla="*/ 5568837 w 7953876"/>
              <a:gd name="connsiteY2594" fmla="*/ 6097048 h 6403694"/>
              <a:gd name="connsiteX2595" fmla="*/ 5460163 w 7953876"/>
              <a:gd name="connsiteY2595" fmla="*/ 6094145 h 6403694"/>
              <a:gd name="connsiteX2596" fmla="*/ 5404097 w 7953876"/>
              <a:gd name="connsiteY2596" fmla="*/ 6076834 h 6403694"/>
              <a:gd name="connsiteX2597" fmla="*/ 5398625 w 7953876"/>
              <a:gd name="connsiteY2597" fmla="*/ 6091912 h 6403694"/>
              <a:gd name="connsiteX2598" fmla="*/ 5498362 w 7953876"/>
              <a:gd name="connsiteY2598" fmla="*/ 6158031 h 6403694"/>
              <a:gd name="connsiteX2599" fmla="*/ 5569841 w 7953876"/>
              <a:gd name="connsiteY2599" fmla="*/ 6226384 h 6403694"/>
              <a:gd name="connsiteX2600" fmla="*/ 5633392 w 7953876"/>
              <a:gd name="connsiteY2600" fmla="*/ 6300992 h 6403694"/>
              <a:gd name="connsiteX2601" fmla="*/ 5612842 w 7953876"/>
              <a:gd name="connsiteY2601" fmla="*/ 6298200 h 6403694"/>
              <a:gd name="connsiteX2602" fmla="*/ 5550520 w 7953876"/>
              <a:gd name="connsiteY2602" fmla="*/ 6281223 h 6403694"/>
              <a:gd name="connsiteX2603" fmla="*/ 5546053 w 7953876"/>
              <a:gd name="connsiteY2603" fmla="*/ 6296860 h 6403694"/>
              <a:gd name="connsiteX2604" fmla="*/ 5653944 w 7953876"/>
              <a:gd name="connsiteY2604" fmla="*/ 6324894 h 6403694"/>
              <a:gd name="connsiteX2605" fmla="*/ 5657294 w 7953876"/>
              <a:gd name="connsiteY2605" fmla="*/ 6328802 h 6403694"/>
              <a:gd name="connsiteX2606" fmla="*/ 5423307 w 7953876"/>
              <a:gd name="connsiteY2606" fmla="*/ 6310038 h 6403694"/>
              <a:gd name="connsiteX2607" fmla="*/ 5414037 w 7953876"/>
              <a:gd name="connsiteY2607" fmla="*/ 6251290 h 6403694"/>
              <a:gd name="connsiteX2608" fmla="*/ 5391588 w 7953876"/>
              <a:gd name="connsiteY2608" fmla="*/ 6260673 h 6403694"/>
              <a:gd name="connsiteX2609" fmla="*/ 5393710 w 7953876"/>
              <a:gd name="connsiteY2609" fmla="*/ 6304901 h 6403694"/>
              <a:gd name="connsiteX2610" fmla="*/ 5340993 w 7953876"/>
              <a:gd name="connsiteY2610" fmla="*/ 6267485 h 6403694"/>
              <a:gd name="connsiteX2611" fmla="*/ 5332728 w 7953876"/>
              <a:gd name="connsiteY2611" fmla="*/ 6280999 h 6403694"/>
              <a:gd name="connsiteX2612" fmla="*/ 5388237 w 7953876"/>
              <a:gd name="connsiteY2612" fmla="*/ 6331371 h 6403694"/>
              <a:gd name="connsiteX2613" fmla="*/ 5391923 w 7953876"/>
              <a:gd name="connsiteY2613" fmla="*/ 6331706 h 6403694"/>
              <a:gd name="connsiteX2614" fmla="*/ 5387232 w 7953876"/>
              <a:gd name="connsiteY2614" fmla="*/ 6354267 h 6403694"/>
              <a:gd name="connsiteX2615" fmla="*/ 5356629 w 7953876"/>
              <a:gd name="connsiteY2615" fmla="*/ 6327796 h 6403694"/>
              <a:gd name="connsiteX2616" fmla="*/ 5342221 w 7953876"/>
              <a:gd name="connsiteY2616" fmla="*/ 6339523 h 6403694"/>
              <a:gd name="connsiteX2617" fmla="*/ 5358975 w 7953876"/>
              <a:gd name="connsiteY2617" fmla="*/ 6365100 h 6403694"/>
              <a:gd name="connsiteX2618" fmla="*/ 5243155 w 7953876"/>
              <a:gd name="connsiteY2618" fmla="*/ 6295183 h 6403694"/>
              <a:gd name="connsiteX2619" fmla="*/ 5129121 w 7953876"/>
              <a:gd name="connsiteY2619" fmla="*/ 6160488 h 6403694"/>
              <a:gd name="connsiteX2620" fmla="*/ 5110469 w 7953876"/>
              <a:gd name="connsiteY2620" fmla="*/ 6115589 h 6403694"/>
              <a:gd name="connsiteX2621" fmla="*/ 5103097 w 7953876"/>
              <a:gd name="connsiteY2621" fmla="*/ 5970060 h 6403694"/>
              <a:gd name="connsiteX2622" fmla="*/ 5092599 w 7953876"/>
              <a:gd name="connsiteY2622" fmla="*/ 5975309 h 6403694"/>
              <a:gd name="connsiteX2623" fmla="*/ 5082771 w 7953876"/>
              <a:gd name="connsiteY2623" fmla="*/ 6133571 h 6403694"/>
              <a:gd name="connsiteX2624" fmla="*/ 5060544 w 7953876"/>
              <a:gd name="connsiteY2624" fmla="*/ 6214880 h 6403694"/>
              <a:gd name="connsiteX2625" fmla="*/ 5002467 w 7953876"/>
              <a:gd name="connsiteY2625" fmla="*/ 6185506 h 6403694"/>
              <a:gd name="connsiteX2626" fmla="*/ 4887429 w 7953876"/>
              <a:gd name="connsiteY2626" fmla="*/ 6036515 h 6403694"/>
              <a:gd name="connsiteX2627" fmla="*/ 4858389 w 7953876"/>
              <a:gd name="connsiteY2627" fmla="*/ 5888080 h 6403694"/>
              <a:gd name="connsiteX2628" fmla="*/ 4852247 w 7953876"/>
              <a:gd name="connsiteY2628" fmla="*/ 5878251 h 6403694"/>
              <a:gd name="connsiteX2629" fmla="*/ 4847556 w 7953876"/>
              <a:gd name="connsiteY2629" fmla="*/ 5739760 h 6403694"/>
              <a:gd name="connsiteX2630" fmla="*/ 4835493 w 7953876"/>
              <a:gd name="connsiteY2630" fmla="*/ 5745121 h 6403694"/>
              <a:gd name="connsiteX2631" fmla="*/ 4758205 w 7953876"/>
              <a:gd name="connsiteY2631" fmla="*/ 5970618 h 6403694"/>
              <a:gd name="connsiteX2632" fmla="*/ 4689406 w 7953876"/>
              <a:gd name="connsiteY2632" fmla="*/ 5833467 h 6403694"/>
              <a:gd name="connsiteX2633" fmla="*/ 4642385 w 7953876"/>
              <a:gd name="connsiteY2633" fmla="*/ 5631086 h 6403694"/>
              <a:gd name="connsiteX2634" fmla="*/ 4710069 w 7953876"/>
              <a:gd name="connsiteY2634" fmla="*/ 5527553 h 6403694"/>
              <a:gd name="connsiteX2635" fmla="*/ 4695884 w 7953876"/>
              <a:gd name="connsiteY2635" fmla="*/ 5344496 h 6403694"/>
              <a:gd name="connsiteX2636" fmla="*/ 4661260 w 7953876"/>
              <a:gd name="connsiteY2636" fmla="*/ 5359014 h 6403694"/>
              <a:gd name="connsiteX2637" fmla="*/ 4677455 w 7953876"/>
              <a:gd name="connsiteY2637" fmla="*/ 5492482 h 6403694"/>
              <a:gd name="connsiteX2638" fmla="*/ 4602959 w 7953876"/>
              <a:gd name="connsiteY2638" fmla="*/ 5620924 h 6403694"/>
              <a:gd name="connsiteX2639" fmla="*/ 4554486 w 7953876"/>
              <a:gd name="connsiteY2639" fmla="*/ 5587418 h 6403694"/>
              <a:gd name="connsiteX2640" fmla="*/ 4525782 w 7953876"/>
              <a:gd name="connsiteY2640" fmla="*/ 5505996 h 6403694"/>
              <a:gd name="connsiteX2641" fmla="*/ 4547338 w 7953876"/>
              <a:gd name="connsiteY2641" fmla="*/ 5531461 h 6403694"/>
              <a:gd name="connsiteX2642" fmla="*/ 4561523 w 7953876"/>
              <a:gd name="connsiteY2642" fmla="*/ 5524425 h 6403694"/>
              <a:gd name="connsiteX2643" fmla="*/ 4521651 w 7953876"/>
              <a:gd name="connsiteY2643" fmla="*/ 5444457 h 6403694"/>
              <a:gd name="connsiteX2644" fmla="*/ 4500542 w 7953876"/>
              <a:gd name="connsiteY2644" fmla="*/ 5409945 h 6403694"/>
              <a:gd name="connsiteX2645" fmla="*/ 4492947 w 7953876"/>
              <a:gd name="connsiteY2645" fmla="*/ 5317468 h 6403694"/>
              <a:gd name="connsiteX2646" fmla="*/ 4584418 w 7953876"/>
              <a:gd name="connsiteY2646" fmla="*/ 5471149 h 6403694"/>
              <a:gd name="connsiteX2647" fmla="*/ 4598715 w 7953876"/>
              <a:gd name="connsiteY2647" fmla="*/ 5465008 h 6403694"/>
              <a:gd name="connsiteX2648" fmla="*/ 4524889 w 7953876"/>
              <a:gd name="connsiteY2648" fmla="*/ 5307751 h 6403694"/>
              <a:gd name="connsiteX2649" fmla="*/ 4514390 w 7953876"/>
              <a:gd name="connsiteY2649" fmla="*/ 5188133 h 6403694"/>
              <a:gd name="connsiteX2650" fmla="*/ 4575372 w 7953876"/>
              <a:gd name="connsiteY2650" fmla="*/ 5336901 h 6403694"/>
              <a:gd name="connsiteX2651" fmla="*/ 4590897 w 7953876"/>
              <a:gd name="connsiteY2651" fmla="*/ 5331429 h 6403694"/>
              <a:gd name="connsiteX2652" fmla="*/ 4556273 w 7953876"/>
              <a:gd name="connsiteY2652" fmla="*/ 5230574 h 6403694"/>
              <a:gd name="connsiteX2653" fmla="*/ 4535389 w 7953876"/>
              <a:gd name="connsiteY2653" fmla="*/ 5077674 h 6403694"/>
              <a:gd name="connsiteX2654" fmla="*/ 4541977 w 7953876"/>
              <a:gd name="connsiteY2654" fmla="*/ 5051649 h 6403694"/>
              <a:gd name="connsiteX2655" fmla="*/ 4608990 w 7953876"/>
              <a:gd name="connsiteY2655" fmla="*/ 5220076 h 6403694"/>
              <a:gd name="connsiteX2656" fmla="*/ 4621946 w 7953876"/>
              <a:gd name="connsiteY2656" fmla="*/ 5213262 h 6403694"/>
              <a:gd name="connsiteX2657" fmla="*/ 4570794 w 7953876"/>
              <a:gd name="connsiteY2657" fmla="*/ 5059357 h 6403694"/>
              <a:gd name="connsiteX2658" fmla="*/ 4563533 w 7953876"/>
              <a:gd name="connsiteY2658" fmla="*/ 4981398 h 6403694"/>
              <a:gd name="connsiteX2659" fmla="*/ 4617031 w 7953876"/>
              <a:gd name="connsiteY2659" fmla="*/ 5078901 h 6403694"/>
              <a:gd name="connsiteX2660" fmla="*/ 4629205 w 7953876"/>
              <a:gd name="connsiteY2660" fmla="*/ 5069185 h 6403694"/>
              <a:gd name="connsiteX2661" fmla="*/ 4570905 w 7953876"/>
              <a:gd name="connsiteY2661" fmla="*/ 4906679 h 6403694"/>
              <a:gd name="connsiteX2662" fmla="*/ 4570458 w 7953876"/>
              <a:gd name="connsiteY2662" fmla="*/ 4904333 h 6403694"/>
              <a:gd name="connsiteX2663" fmla="*/ 4574256 w 7953876"/>
              <a:gd name="connsiteY2663" fmla="*/ 4853291 h 6403694"/>
              <a:gd name="connsiteX2664" fmla="*/ 4622281 w 7953876"/>
              <a:gd name="connsiteY2664" fmla="*/ 4936834 h 6403694"/>
              <a:gd name="connsiteX2665" fmla="*/ 4629653 w 7953876"/>
              <a:gd name="connsiteY2665" fmla="*/ 4931139 h 6403694"/>
              <a:gd name="connsiteX2666" fmla="*/ 4586987 w 7953876"/>
              <a:gd name="connsiteY2666" fmla="*/ 4811297 h 6403694"/>
              <a:gd name="connsiteX2667" fmla="*/ 4567442 w 7953876"/>
              <a:gd name="connsiteY2667" fmla="*/ 4760033 h 6403694"/>
              <a:gd name="connsiteX2668" fmla="*/ 4565432 w 7953876"/>
              <a:gd name="connsiteY2668" fmla="*/ 4747636 h 6403694"/>
              <a:gd name="connsiteX2669" fmla="*/ 4428279 w 7953876"/>
              <a:gd name="connsiteY2669" fmla="*/ 4638181 h 6403694"/>
              <a:gd name="connsiteX2670" fmla="*/ 4138114 w 7953876"/>
              <a:gd name="connsiteY2670" fmla="*/ 4501698 h 6403694"/>
              <a:gd name="connsiteX2671" fmla="*/ 3829408 w 7953876"/>
              <a:gd name="connsiteY2671" fmla="*/ 4295858 h 6403694"/>
              <a:gd name="connsiteX2672" fmla="*/ 3536116 w 7953876"/>
              <a:gd name="connsiteY2672" fmla="*/ 4095489 h 6403694"/>
              <a:gd name="connsiteX2673" fmla="*/ 3533994 w 7953876"/>
              <a:gd name="connsiteY2673" fmla="*/ 4094707 h 6403694"/>
              <a:gd name="connsiteX2674" fmla="*/ 3514001 w 7953876"/>
              <a:gd name="connsiteY2674" fmla="*/ 4097834 h 6403694"/>
              <a:gd name="connsiteX2675" fmla="*/ 3514559 w 7953876"/>
              <a:gd name="connsiteY2675" fmla="*/ 4105206 h 6403694"/>
              <a:gd name="connsiteX2676" fmla="*/ 3529526 w 7953876"/>
              <a:gd name="connsiteY2676" fmla="*/ 4226163 h 6403694"/>
              <a:gd name="connsiteX2677" fmla="*/ 3525506 w 7953876"/>
              <a:gd name="connsiteY2677" fmla="*/ 4231637 h 6403694"/>
              <a:gd name="connsiteX2678" fmla="*/ 3556666 w 7953876"/>
              <a:gd name="connsiteY2678" fmla="*/ 4364545 h 6403694"/>
              <a:gd name="connsiteX2679" fmla="*/ 3570851 w 7953876"/>
              <a:gd name="connsiteY2679" fmla="*/ 4450992 h 6403694"/>
              <a:gd name="connsiteX2680" fmla="*/ 3543711 w 7953876"/>
              <a:gd name="connsiteY2680" fmla="*/ 4649908 h 6403694"/>
              <a:gd name="connsiteX2681" fmla="*/ 3536228 w 7953876"/>
              <a:gd name="connsiteY2681" fmla="*/ 4836873 h 6403694"/>
              <a:gd name="connsiteX2682" fmla="*/ 3556107 w 7953876"/>
              <a:gd name="connsiteY2682" fmla="*/ 4832853 h 6403694"/>
              <a:gd name="connsiteX2683" fmla="*/ 3575653 w 7953876"/>
              <a:gd name="connsiteY2683" fmla="*/ 4601548 h 6403694"/>
              <a:gd name="connsiteX2684" fmla="*/ 3584365 w 7953876"/>
              <a:gd name="connsiteY2684" fmla="*/ 4547044 h 6403694"/>
              <a:gd name="connsiteX2685" fmla="*/ 3594081 w 7953876"/>
              <a:gd name="connsiteY2685" fmla="*/ 4610706 h 6403694"/>
              <a:gd name="connsiteX2686" fmla="*/ 3588609 w 7953876"/>
              <a:gd name="connsiteY2686" fmla="*/ 4713458 h 6403694"/>
              <a:gd name="connsiteX2687" fmla="*/ 3575988 w 7953876"/>
              <a:gd name="connsiteY2687" fmla="*/ 4839331 h 6403694"/>
              <a:gd name="connsiteX2688" fmla="*/ 3585482 w 7953876"/>
              <a:gd name="connsiteY2688" fmla="*/ 4840783 h 6403694"/>
              <a:gd name="connsiteX2689" fmla="*/ 3612286 w 7953876"/>
              <a:gd name="connsiteY2689" fmla="*/ 4751209 h 6403694"/>
              <a:gd name="connsiteX2690" fmla="*/ 3620328 w 7953876"/>
              <a:gd name="connsiteY2690" fmla="*/ 4793093 h 6403694"/>
              <a:gd name="connsiteX2691" fmla="*/ 3615302 w 7953876"/>
              <a:gd name="connsiteY2691" fmla="*/ 4879427 h 6403694"/>
              <a:gd name="connsiteX2692" fmla="*/ 3611126 w 7953876"/>
              <a:gd name="connsiteY2692" fmla="*/ 4918915 h 6403694"/>
              <a:gd name="connsiteX2693" fmla="*/ 3635139 w 7953876"/>
              <a:gd name="connsiteY2693" fmla="*/ 4943379 h 6403694"/>
              <a:gd name="connsiteX2694" fmla="*/ 3638604 w 7953876"/>
              <a:gd name="connsiteY2694" fmla="*/ 4932102 h 6403694"/>
              <a:gd name="connsiteX2695" fmla="*/ 3642330 w 7953876"/>
              <a:gd name="connsiteY2695" fmla="*/ 4890372 h 6403694"/>
              <a:gd name="connsiteX2696" fmla="*/ 3665487 w 7953876"/>
              <a:gd name="connsiteY2696" fmla="*/ 4974297 h 6403694"/>
              <a:gd name="connsiteX2697" fmla="*/ 3699529 w 7953876"/>
              <a:gd name="connsiteY2697" fmla="*/ 5008977 h 6403694"/>
              <a:gd name="connsiteX2698" fmla="*/ 3656403 w 7953876"/>
              <a:gd name="connsiteY2698" fmla="*/ 4852622 h 6403694"/>
              <a:gd name="connsiteX2699" fmla="*/ 3620663 w 7953876"/>
              <a:gd name="connsiteY2699" fmla="*/ 4666549 h 6403694"/>
              <a:gd name="connsiteX2700" fmla="*/ 3620663 w 7953876"/>
              <a:gd name="connsiteY2700" fmla="*/ 4665768 h 6403694"/>
              <a:gd name="connsiteX2701" fmla="*/ 3628705 w 7953876"/>
              <a:gd name="connsiteY2701" fmla="*/ 4683415 h 6403694"/>
              <a:gd name="connsiteX2702" fmla="*/ 3703090 w 7953876"/>
              <a:gd name="connsiteY2702" fmla="*/ 4790635 h 6403694"/>
              <a:gd name="connsiteX2703" fmla="*/ 3716715 w 7953876"/>
              <a:gd name="connsiteY2703" fmla="*/ 4782929 h 6403694"/>
              <a:gd name="connsiteX2704" fmla="*/ 3654058 w 7953876"/>
              <a:gd name="connsiteY2704" fmla="*/ 4670458 h 6403694"/>
              <a:gd name="connsiteX2705" fmla="*/ 3609384 w 7953876"/>
              <a:gd name="connsiteY2705" fmla="*/ 4553074 h 6403694"/>
              <a:gd name="connsiteX2706" fmla="*/ 3586599 w 7953876"/>
              <a:gd name="connsiteY2706" fmla="*/ 4419272 h 6403694"/>
              <a:gd name="connsiteX2707" fmla="*/ 3616532 w 7953876"/>
              <a:gd name="connsiteY2707" fmla="*/ 4469979 h 6403694"/>
              <a:gd name="connsiteX2708" fmla="*/ 3782723 w 7953876"/>
              <a:gd name="connsiteY2708" fmla="*/ 4660295 h 6403694"/>
              <a:gd name="connsiteX2709" fmla="*/ 3795790 w 7953876"/>
              <a:gd name="connsiteY2709" fmla="*/ 4653482 h 6403694"/>
              <a:gd name="connsiteX2710" fmla="*/ 3649703 w 7953876"/>
              <a:gd name="connsiteY2710" fmla="*/ 4478244 h 6403694"/>
              <a:gd name="connsiteX2711" fmla="*/ 3559012 w 7953876"/>
              <a:gd name="connsiteY2711" fmla="*/ 4280445 h 6403694"/>
              <a:gd name="connsiteX2712" fmla="*/ 3540806 w 7953876"/>
              <a:gd name="connsiteY2712" fmla="*/ 4161050 h 6403694"/>
              <a:gd name="connsiteX2713" fmla="*/ 3658973 w 7953876"/>
              <a:gd name="connsiteY2713" fmla="*/ 4405423 h 6403694"/>
              <a:gd name="connsiteX2714" fmla="*/ 3872409 w 7953876"/>
              <a:gd name="connsiteY2714" fmla="*/ 4506836 h 6403694"/>
              <a:gd name="connsiteX2715" fmla="*/ 3921663 w 7953876"/>
              <a:gd name="connsiteY2715" fmla="*/ 4523589 h 6403694"/>
              <a:gd name="connsiteX2716" fmla="*/ 3922668 w 7953876"/>
              <a:gd name="connsiteY2716" fmla="*/ 4525153 h 6403694"/>
              <a:gd name="connsiteX2717" fmla="*/ 3933725 w 7953876"/>
              <a:gd name="connsiteY2717" fmla="*/ 4527721 h 6403694"/>
              <a:gd name="connsiteX2718" fmla="*/ 3943776 w 7953876"/>
              <a:gd name="connsiteY2718" fmla="*/ 4531296 h 6403694"/>
              <a:gd name="connsiteX2719" fmla="*/ 3961535 w 7953876"/>
              <a:gd name="connsiteY2719" fmla="*/ 4546708 h 6403694"/>
              <a:gd name="connsiteX2720" fmla="*/ 3988005 w 7953876"/>
              <a:gd name="connsiteY2720" fmla="*/ 4580773 h 6403694"/>
              <a:gd name="connsiteX2721" fmla="*/ 4015034 w 7953876"/>
              <a:gd name="connsiteY2721" fmla="*/ 4646334 h 6403694"/>
              <a:gd name="connsiteX2722" fmla="*/ 4034244 w 7953876"/>
              <a:gd name="connsiteY2722" fmla="*/ 4640303 h 6403694"/>
              <a:gd name="connsiteX2723" fmla="*/ 4004534 w 7953876"/>
              <a:gd name="connsiteY2723" fmla="*/ 4555086 h 6403694"/>
              <a:gd name="connsiteX2724" fmla="*/ 4027208 w 7953876"/>
              <a:gd name="connsiteY2724" fmla="*/ 4565025 h 6403694"/>
              <a:gd name="connsiteX2725" fmla="*/ 4046082 w 7953876"/>
              <a:gd name="connsiteY2725" fmla="*/ 4586358 h 6403694"/>
              <a:gd name="connsiteX2726" fmla="*/ 4094109 w 7953876"/>
              <a:gd name="connsiteY2726" fmla="*/ 4733898 h 6403694"/>
              <a:gd name="connsiteX2727" fmla="*/ 4105612 w 7953876"/>
              <a:gd name="connsiteY2727" fmla="*/ 4733340 h 6403694"/>
              <a:gd name="connsiteX2728" fmla="*/ 4107399 w 7953876"/>
              <a:gd name="connsiteY2728" fmla="*/ 4653371 h 6403694"/>
              <a:gd name="connsiteX2729" fmla="*/ 4112873 w 7953876"/>
              <a:gd name="connsiteY2729" fmla="*/ 4666996 h 6403694"/>
              <a:gd name="connsiteX2730" fmla="*/ 4123371 w 7953876"/>
              <a:gd name="connsiteY2730" fmla="*/ 4754672 h 6403694"/>
              <a:gd name="connsiteX2731" fmla="*/ 4147495 w 7953876"/>
              <a:gd name="connsiteY2731" fmla="*/ 4757576 h 6403694"/>
              <a:gd name="connsiteX2732" fmla="*/ 4144927 w 7953876"/>
              <a:gd name="connsiteY2732" fmla="*/ 4665544 h 6403694"/>
              <a:gd name="connsiteX2733" fmla="*/ 4145262 w 7953876"/>
              <a:gd name="connsiteY2733" fmla="*/ 4665991 h 6403694"/>
              <a:gd name="connsiteX2734" fmla="*/ 4164361 w 7953876"/>
              <a:gd name="connsiteY2734" fmla="*/ 4699275 h 6403694"/>
              <a:gd name="connsiteX2735" fmla="*/ 4171397 w 7953876"/>
              <a:gd name="connsiteY2735" fmla="*/ 4740599 h 6403694"/>
              <a:gd name="connsiteX2736" fmla="*/ 4174860 w 7953876"/>
              <a:gd name="connsiteY2736" fmla="*/ 4849160 h 6403694"/>
              <a:gd name="connsiteX2737" fmla="*/ 4188932 w 7953876"/>
              <a:gd name="connsiteY2737" fmla="*/ 4852064 h 6403694"/>
              <a:gd name="connsiteX2738" fmla="*/ 4201999 w 7953876"/>
              <a:gd name="connsiteY2738" fmla="*/ 4770195 h 6403694"/>
              <a:gd name="connsiteX2739" fmla="*/ 4232825 w 7953876"/>
              <a:gd name="connsiteY2739" fmla="*/ 4837544 h 6403694"/>
              <a:gd name="connsiteX2740" fmla="*/ 4231038 w 7953876"/>
              <a:gd name="connsiteY2740" fmla="*/ 4838773 h 6403694"/>
              <a:gd name="connsiteX2741" fmla="*/ 4208366 w 7953876"/>
              <a:gd name="connsiteY2741" fmla="*/ 4907237 h 6403694"/>
              <a:gd name="connsiteX2742" fmla="*/ 4224449 w 7953876"/>
              <a:gd name="connsiteY2742" fmla="*/ 4925778 h 6403694"/>
              <a:gd name="connsiteX2743" fmla="*/ 4251589 w 7953876"/>
              <a:gd name="connsiteY2743" fmla="*/ 4879203 h 6403694"/>
              <a:gd name="connsiteX2744" fmla="*/ 4289340 w 7953876"/>
              <a:gd name="connsiteY2744" fmla="*/ 4965315 h 6403694"/>
              <a:gd name="connsiteX2745" fmla="*/ 4112648 w 7953876"/>
              <a:gd name="connsiteY2745" fmla="*/ 4990891 h 6403694"/>
              <a:gd name="connsiteX2746" fmla="*/ 3862579 w 7953876"/>
              <a:gd name="connsiteY2746" fmla="*/ 4708544 h 6403694"/>
              <a:gd name="connsiteX2747" fmla="*/ 3846832 w 7953876"/>
              <a:gd name="connsiteY2747" fmla="*/ 4712676 h 6403694"/>
              <a:gd name="connsiteX2748" fmla="*/ 3919316 w 7953876"/>
              <a:gd name="connsiteY2748" fmla="*/ 4893164 h 6403694"/>
              <a:gd name="connsiteX2749" fmla="*/ 3929592 w 7953876"/>
              <a:gd name="connsiteY2749" fmla="*/ 4920529 h 6403694"/>
              <a:gd name="connsiteX2750" fmla="*/ 3956398 w 7953876"/>
              <a:gd name="connsiteY2750" fmla="*/ 4996365 h 6403694"/>
              <a:gd name="connsiteX2751" fmla="*/ 3972146 w 7953876"/>
              <a:gd name="connsiteY2751" fmla="*/ 4993125 h 6403694"/>
              <a:gd name="connsiteX2752" fmla="*/ 3972257 w 7953876"/>
              <a:gd name="connsiteY2752" fmla="*/ 4946440 h 6403694"/>
              <a:gd name="connsiteX2753" fmla="*/ 3991467 w 7953876"/>
              <a:gd name="connsiteY2753" fmla="*/ 4961741 h 6403694"/>
              <a:gd name="connsiteX2754" fmla="*/ 4022740 w 7953876"/>
              <a:gd name="connsiteY2754" fmla="*/ 5021383 h 6403694"/>
              <a:gd name="connsiteX2755" fmla="*/ 4043626 w 7953876"/>
              <a:gd name="connsiteY2755" fmla="*/ 5065834 h 6403694"/>
              <a:gd name="connsiteX2756" fmla="*/ 4057251 w 7953876"/>
              <a:gd name="connsiteY2756" fmla="*/ 5061255 h 6403694"/>
              <a:gd name="connsiteX2757" fmla="*/ 4040834 w 7953876"/>
              <a:gd name="connsiteY2757" fmla="*/ 4991338 h 6403694"/>
              <a:gd name="connsiteX2758" fmla="*/ 4062501 w 7953876"/>
              <a:gd name="connsiteY2758" fmla="*/ 5001837 h 6403694"/>
              <a:gd name="connsiteX2759" fmla="*/ 4099806 w 7953876"/>
              <a:gd name="connsiteY2759" fmla="*/ 5072647 h 6403694"/>
              <a:gd name="connsiteX2760" fmla="*/ 4131636 w 7953876"/>
              <a:gd name="connsiteY2760" fmla="*/ 5161550 h 6403694"/>
              <a:gd name="connsiteX2761" fmla="*/ 4147384 w 7953876"/>
              <a:gd name="connsiteY2761" fmla="*/ 5158758 h 6403694"/>
              <a:gd name="connsiteX2762" fmla="*/ 4125940 w 7953876"/>
              <a:gd name="connsiteY2762" fmla="*/ 5051202 h 6403694"/>
              <a:gd name="connsiteX2763" fmla="*/ 4113319 w 7953876"/>
              <a:gd name="connsiteY2763" fmla="*/ 5026408 h 6403694"/>
              <a:gd name="connsiteX2764" fmla="*/ 4153750 w 7953876"/>
              <a:gd name="connsiteY2764" fmla="*/ 5047628 h 6403694"/>
              <a:gd name="connsiteX2765" fmla="*/ 4172179 w 7953876"/>
              <a:gd name="connsiteY2765" fmla="*/ 5089065 h 6403694"/>
              <a:gd name="connsiteX2766" fmla="*/ 4193734 w 7953876"/>
              <a:gd name="connsiteY2766" fmla="*/ 5155296 h 6403694"/>
              <a:gd name="connsiteX2767" fmla="*/ 4208031 w 7953876"/>
              <a:gd name="connsiteY2767" fmla="*/ 5154403 h 6403694"/>
              <a:gd name="connsiteX2768" fmla="*/ 4200436 w 7953876"/>
              <a:gd name="connsiteY2768" fmla="*/ 5079795 h 6403694"/>
              <a:gd name="connsiteX2769" fmla="*/ 4216519 w 7953876"/>
              <a:gd name="connsiteY2769" fmla="*/ 5094873 h 6403694"/>
              <a:gd name="connsiteX2770" fmla="*/ 4231820 w 7953876"/>
              <a:gd name="connsiteY2770" fmla="*/ 5113078 h 6403694"/>
              <a:gd name="connsiteX2771" fmla="*/ 4260859 w 7953876"/>
              <a:gd name="connsiteY2771" fmla="*/ 5182437 h 6403694"/>
              <a:gd name="connsiteX2772" fmla="*/ 4272921 w 7953876"/>
              <a:gd name="connsiteY2772" fmla="*/ 5176629 h 6403694"/>
              <a:gd name="connsiteX2773" fmla="*/ 4271916 w 7953876"/>
              <a:gd name="connsiteY2773" fmla="*/ 5163337 h 6403694"/>
              <a:gd name="connsiteX2774" fmla="*/ 4307879 w 7953876"/>
              <a:gd name="connsiteY2774" fmla="*/ 5203099 h 6403694"/>
              <a:gd name="connsiteX2775" fmla="*/ 4114771 w 7953876"/>
              <a:gd name="connsiteY2775" fmla="*/ 5246657 h 6403694"/>
              <a:gd name="connsiteX2776" fmla="*/ 3956621 w 7953876"/>
              <a:gd name="connsiteY2776" fmla="*/ 5173278 h 6403694"/>
              <a:gd name="connsiteX2777" fmla="*/ 3810645 w 7953876"/>
              <a:gd name="connsiteY2777" fmla="*/ 4944429 h 6403694"/>
              <a:gd name="connsiteX2778" fmla="*/ 3789201 w 7953876"/>
              <a:gd name="connsiteY2778" fmla="*/ 4954593 h 6403694"/>
              <a:gd name="connsiteX2779" fmla="*/ 3840018 w 7953876"/>
              <a:gd name="connsiteY2779" fmla="*/ 5082141 h 6403694"/>
              <a:gd name="connsiteX2780" fmla="*/ 3849847 w 7953876"/>
              <a:gd name="connsiteY2780" fmla="*/ 5109169 h 6403694"/>
              <a:gd name="connsiteX2781" fmla="*/ 3869951 w 7953876"/>
              <a:gd name="connsiteY2781" fmla="*/ 5171644 h 6403694"/>
              <a:gd name="connsiteX2782" fmla="*/ 3877331 w 7953876"/>
              <a:gd name="connsiteY2782" fmla="*/ 5190116 h 6403694"/>
              <a:gd name="connsiteX2783" fmla="*/ 3913863 w 7953876"/>
              <a:gd name="connsiteY2783" fmla="*/ 5227333 h 6403694"/>
              <a:gd name="connsiteX2784" fmla="*/ 3916749 w 7953876"/>
              <a:gd name="connsiteY2784" fmla="*/ 5224431 h 6403694"/>
              <a:gd name="connsiteX2785" fmla="*/ 3913733 w 7953876"/>
              <a:gd name="connsiteY2785" fmla="*/ 5182772 h 6403694"/>
              <a:gd name="connsiteX2786" fmla="*/ 3943553 w 7953876"/>
              <a:gd name="connsiteY2786" fmla="*/ 5210246 h 6403694"/>
              <a:gd name="connsiteX2787" fmla="*/ 3962987 w 7953876"/>
              <a:gd name="connsiteY2787" fmla="*/ 5245429 h 6403694"/>
              <a:gd name="connsiteX2788" fmla="*/ 3982058 w 7953876"/>
              <a:gd name="connsiteY2788" fmla="*/ 5290146 h 6403694"/>
              <a:gd name="connsiteX2789" fmla="*/ 3990778 w 7953876"/>
              <a:gd name="connsiteY2789" fmla="*/ 5305692 h 6403694"/>
              <a:gd name="connsiteX2790" fmla="*/ 4013720 w 7953876"/>
              <a:gd name="connsiteY2790" fmla="*/ 5329065 h 6403694"/>
              <a:gd name="connsiteX2791" fmla="*/ 4016109 w 7953876"/>
              <a:gd name="connsiteY2791" fmla="*/ 5329055 h 6403694"/>
              <a:gd name="connsiteX2792" fmla="*/ 4018944 w 7953876"/>
              <a:gd name="connsiteY2792" fmla="*/ 5322828 h 6403694"/>
              <a:gd name="connsiteX2793" fmla="*/ 3987112 w 7953876"/>
              <a:gd name="connsiteY2793" fmla="*/ 5239732 h 6403694"/>
              <a:gd name="connsiteX2794" fmla="*/ 4002525 w 7953876"/>
              <a:gd name="connsiteY2794" fmla="*/ 5248555 h 6403694"/>
              <a:gd name="connsiteX2795" fmla="*/ 4055017 w 7953876"/>
              <a:gd name="connsiteY2795" fmla="*/ 5300714 h 6403694"/>
              <a:gd name="connsiteX2796" fmla="*/ 4123482 w 7953876"/>
              <a:gd name="connsiteY2796" fmla="*/ 5403914 h 6403694"/>
              <a:gd name="connsiteX2797" fmla="*/ 4133535 w 7953876"/>
              <a:gd name="connsiteY2797" fmla="*/ 5397882 h 6403694"/>
              <a:gd name="connsiteX2798" fmla="*/ 4063618 w 7953876"/>
              <a:gd name="connsiteY2798" fmla="*/ 5276589 h 6403694"/>
              <a:gd name="connsiteX2799" fmla="*/ 4056805 w 7953876"/>
              <a:gd name="connsiteY2799" fmla="*/ 5269218 h 6403694"/>
              <a:gd name="connsiteX2800" fmla="*/ 4108628 w 7953876"/>
              <a:gd name="connsiteY2800" fmla="*/ 5284743 h 6403694"/>
              <a:gd name="connsiteX2801" fmla="*/ 4161011 w 7953876"/>
              <a:gd name="connsiteY2801" fmla="*/ 5373535 h 6403694"/>
              <a:gd name="connsiteX2802" fmla="*/ 4213727 w 7953876"/>
              <a:gd name="connsiteY2802" fmla="*/ 5493153 h 6403694"/>
              <a:gd name="connsiteX2803" fmla="*/ 4224114 w 7953876"/>
              <a:gd name="connsiteY2803" fmla="*/ 5488908 h 6403694"/>
              <a:gd name="connsiteX2804" fmla="*/ 4207360 w 7953876"/>
              <a:gd name="connsiteY2804" fmla="*/ 5420667 h 6403694"/>
              <a:gd name="connsiteX2805" fmla="*/ 4174078 w 7953876"/>
              <a:gd name="connsiteY2805" fmla="*/ 5331652 h 6403694"/>
              <a:gd name="connsiteX2806" fmla="*/ 4155984 w 7953876"/>
              <a:gd name="connsiteY2806" fmla="*/ 5300714 h 6403694"/>
              <a:gd name="connsiteX2807" fmla="*/ 4168939 w 7953876"/>
              <a:gd name="connsiteY2807" fmla="*/ 5306186 h 6403694"/>
              <a:gd name="connsiteX2808" fmla="*/ 4234277 w 7953876"/>
              <a:gd name="connsiteY2808" fmla="*/ 5389282 h 6403694"/>
              <a:gd name="connsiteX2809" fmla="*/ 4284760 w 7953876"/>
              <a:gd name="connsiteY2809" fmla="*/ 5537604 h 6403694"/>
              <a:gd name="connsiteX2810" fmla="*/ 4295147 w 7953876"/>
              <a:gd name="connsiteY2810" fmla="*/ 5534700 h 6403694"/>
              <a:gd name="connsiteX2811" fmla="*/ 4268453 w 7953876"/>
              <a:gd name="connsiteY2811" fmla="*/ 5401456 h 6403694"/>
              <a:gd name="connsiteX2812" fmla="*/ 4287106 w 7953876"/>
              <a:gd name="connsiteY2812" fmla="*/ 5433064 h 6403694"/>
              <a:gd name="connsiteX2813" fmla="*/ 4308885 w 7953876"/>
              <a:gd name="connsiteY2813" fmla="*/ 5513592 h 6403694"/>
              <a:gd name="connsiteX2814" fmla="*/ 4317149 w 7953876"/>
              <a:gd name="connsiteY2814" fmla="*/ 5518058 h 6403694"/>
              <a:gd name="connsiteX2815" fmla="*/ 4333232 w 7953876"/>
              <a:gd name="connsiteY2815" fmla="*/ 5483324 h 6403694"/>
              <a:gd name="connsiteX2816" fmla="*/ 4371765 w 7953876"/>
              <a:gd name="connsiteY2816" fmla="*/ 5562399 h 6403694"/>
              <a:gd name="connsiteX2817" fmla="*/ 4335802 w 7953876"/>
              <a:gd name="connsiteY2817" fmla="*/ 5567871 h 6403694"/>
              <a:gd name="connsiteX2818" fmla="*/ 4256908 w 7953876"/>
              <a:gd name="connsiteY2818" fmla="*/ 5573540 h 6403694"/>
              <a:gd name="connsiteX2819" fmla="*/ 4253432 w 7953876"/>
              <a:gd name="connsiteY2819" fmla="*/ 5573275 h 6403694"/>
              <a:gd name="connsiteX2820" fmla="*/ 4283445 w 7953876"/>
              <a:gd name="connsiteY2820" fmla="*/ 5603852 h 6403694"/>
              <a:gd name="connsiteX2821" fmla="*/ 4323390 w 7953876"/>
              <a:gd name="connsiteY2821" fmla="*/ 5604268 h 6403694"/>
              <a:gd name="connsiteX2822" fmla="*/ 4401697 w 7953876"/>
              <a:gd name="connsiteY2822" fmla="*/ 5601266 h 6403694"/>
              <a:gd name="connsiteX2823" fmla="*/ 4420796 w 7953876"/>
              <a:gd name="connsiteY2823" fmla="*/ 5573456 h 6403694"/>
              <a:gd name="connsiteX2824" fmla="*/ 4194628 w 7953876"/>
              <a:gd name="connsiteY2824" fmla="*/ 5276478 h 6403694"/>
              <a:gd name="connsiteX2825" fmla="*/ 4345741 w 7953876"/>
              <a:gd name="connsiteY2825" fmla="*/ 5227223 h 6403694"/>
              <a:gd name="connsiteX2826" fmla="*/ 4350544 w 7953876"/>
              <a:gd name="connsiteY2826" fmla="*/ 5195503 h 6403694"/>
              <a:gd name="connsiteX2827" fmla="*/ 4241313 w 7953876"/>
              <a:gd name="connsiteY2827" fmla="*/ 5071866 h 6403694"/>
              <a:gd name="connsiteX2828" fmla="*/ 4171173 w 7953876"/>
              <a:gd name="connsiteY2828" fmla="*/ 5024063 h 6403694"/>
              <a:gd name="connsiteX2829" fmla="*/ 4314916 w 7953876"/>
              <a:gd name="connsiteY2829" fmla="*/ 4995694 h 6403694"/>
              <a:gd name="connsiteX2830" fmla="*/ 4327983 w 7953876"/>
              <a:gd name="connsiteY2830" fmla="*/ 4973134 h 6403694"/>
              <a:gd name="connsiteX2831" fmla="*/ 4178768 w 7953876"/>
              <a:gd name="connsiteY2831" fmla="*/ 4653036 h 6403694"/>
              <a:gd name="connsiteX2832" fmla="*/ 4145820 w 7953876"/>
              <a:gd name="connsiteY2832" fmla="*/ 4611152 h 6403694"/>
              <a:gd name="connsiteX2833" fmla="*/ 4046418 w 7953876"/>
              <a:gd name="connsiteY2833" fmla="*/ 4535539 h 6403694"/>
              <a:gd name="connsiteX2834" fmla="*/ 3984766 w 7953876"/>
              <a:gd name="connsiteY2834" fmla="*/ 4509963 h 6403694"/>
              <a:gd name="connsiteX2835" fmla="*/ 3981751 w 7953876"/>
              <a:gd name="connsiteY2835" fmla="*/ 4508846 h 6403694"/>
              <a:gd name="connsiteX2836" fmla="*/ 3699514 w 7953876"/>
              <a:gd name="connsiteY2836" fmla="*/ 4395036 h 6403694"/>
              <a:gd name="connsiteX2837" fmla="*/ 3572415 w 7953876"/>
              <a:gd name="connsiteY2837" fmla="*/ 4166858 h 6403694"/>
              <a:gd name="connsiteX2838" fmla="*/ 3948915 w 7953876"/>
              <a:gd name="connsiteY2838" fmla="*/ 4416704 h 6403694"/>
              <a:gd name="connsiteX2839" fmla="*/ 4417222 w 7953876"/>
              <a:gd name="connsiteY2839" fmla="*/ 4672804 h 6403694"/>
              <a:gd name="connsiteX2840" fmla="*/ 4537845 w 7953876"/>
              <a:gd name="connsiteY2840" fmla="*/ 4810068 h 6403694"/>
              <a:gd name="connsiteX2841" fmla="*/ 4541754 w 7953876"/>
              <a:gd name="connsiteY2841" fmla="*/ 4861110 h 6403694"/>
              <a:gd name="connsiteX2842" fmla="*/ 4450728 w 7953876"/>
              <a:gd name="connsiteY2842" fmla="*/ 5269217 h 6403694"/>
              <a:gd name="connsiteX2843" fmla="*/ 4493728 w 7953876"/>
              <a:gd name="connsiteY2843" fmla="*/ 5543189 h 6403694"/>
              <a:gd name="connsiteX2844" fmla="*/ 4560294 w 7953876"/>
              <a:gd name="connsiteY2844" fmla="*/ 5713401 h 6403694"/>
              <a:gd name="connsiteX2845" fmla="*/ 4585089 w 7953876"/>
              <a:gd name="connsiteY2845" fmla="*/ 5715969 h 6403694"/>
              <a:gd name="connsiteX2846" fmla="*/ 4620159 w 7953876"/>
              <a:gd name="connsiteY2846" fmla="*/ 5680007 h 6403694"/>
              <a:gd name="connsiteX2847" fmla="*/ 4741117 w 7953876"/>
              <a:gd name="connsiteY2847" fmla="*/ 5996642 h 6403694"/>
              <a:gd name="connsiteX2848" fmla="*/ 4757870 w 7953876"/>
              <a:gd name="connsiteY2848" fmla="*/ 6001109 h 6403694"/>
              <a:gd name="connsiteX2849" fmla="*/ 4829016 w 7953876"/>
              <a:gd name="connsiteY2849" fmla="*/ 5924379 h 6403694"/>
              <a:gd name="connsiteX2850" fmla="*/ 4869781 w 7953876"/>
              <a:gd name="connsiteY2850" fmla="*/ 6072925 h 6403694"/>
              <a:gd name="connsiteX2851" fmla="*/ 5044797 w 7953876"/>
              <a:gd name="connsiteY2851" fmla="*/ 6256427 h 6403694"/>
              <a:gd name="connsiteX2852" fmla="*/ 5061885 w 7953876"/>
              <a:gd name="connsiteY2852" fmla="*/ 6255869 h 6403694"/>
              <a:gd name="connsiteX2853" fmla="*/ 5103321 w 7953876"/>
              <a:gd name="connsiteY2853" fmla="*/ 6151107 h 6403694"/>
              <a:gd name="connsiteX2854" fmla="*/ 5377850 w 7953876"/>
              <a:gd name="connsiteY2854" fmla="*/ 6402851 h 6403694"/>
              <a:gd name="connsiteX2855" fmla="*/ 5392928 w 7953876"/>
              <a:gd name="connsiteY2855" fmla="*/ 6398271 h 6403694"/>
              <a:gd name="connsiteX2856" fmla="*/ 5419399 w 7953876"/>
              <a:gd name="connsiteY2856" fmla="*/ 6334721 h 6403694"/>
              <a:gd name="connsiteX2857" fmla="*/ 5519024 w 7953876"/>
              <a:gd name="connsiteY2857" fmla="*/ 6365213 h 6403694"/>
              <a:gd name="connsiteX2858" fmla="*/ 5689794 w 7953876"/>
              <a:gd name="connsiteY2858" fmla="*/ 6356836 h 6403694"/>
              <a:gd name="connsiteX2859" fmla="*/ 5700070 w 7953876"/>
              <a:gd name="connsiteY2859" fmla="*/ 6330365 h 6403694"/>
              <a:gd name="connsiteX2860" fmla="*/ 5546834 w 7953876"/>
              <a:gd name="connsiteY2860" fmla="*/ 6164061 h 6403694"/>
              <a:gd name="connsiteX2861" fmla="*/ 5511094 w 7953876"/>
              <a:gd name="connsiteY2861" fmla="*/ 6131784 h 6403694"/>
              <a:gd name="connsiteX2862" fmla="*/ 5612172 w 7953876"/>
              <a:gd name="connsiteY2862" fmla="*/ 6135582 h 6403694"/>
              <a:gd name="connsiteX2863" fmla="*/ 5622001 w 7953876"/>
              <a:gd name="connsiteY2863" fmla="*/ 6103192 h 6403694"/>
              <a:gd name="connsiteX2864" fmla="*/ 5357858 w 7953876"/>
              <a:gd name="connsiteY2864" fmla="*/ 5882496 h 6403694"/>
              <a:gd name="connsiteX2865" fmla="*/ 5348364 w 7953876"/>
              <a:gd name="connsiteY2865" fmla="*/ 5877024 h 6403694"/>
              <a:gd name="connsiteX2866" fmla="*/ 5484847 w 7953876"/>
              <a:gd name="connsiteY2866" fmla="*/ 5890315 h 6403694"/>
              <a:gd name="connsiteX2867" fmla="*/ 5501489 w 7953876"/>
              <a:gd name="connsiteY2867" fmla="*/ 5861388 h 6403694"/>
              <a:gd name="connsiteX2868" fmla="*/ 5238798 w 7953876"/>
              <a:gd name="connsiteY2868" fmla="*/ 5618689 h 6403694"/>
              <a:gd name="connsiteX2869" fmla="*/ 5235225 w 7953876"/>
              <a:gd name="connsiteY2869" fmla="*/ 5616903 h 6403694"/>
              <a:gd name="connsiteX2870" fmla="*/ 5360092 w 7953876"/>
              <a:gd name="connsiteY2870" fmla="*/ 5588646 h 6403694"/>
              <a:gd name="connsiteX2871" fmla="*/ 5369139 w 7953876"/>
              <a:gd name="connsiteY2871" fmla="*/ 5561952 h 6403694"/>
              <a:gd name="connsiteX2872" fmla="*/ 5258232 w 7953876"/>
              <a:gd name="connsiteY2872" fmla="*/ 5406929 h 6403694"/>
              <a:gd name="connsiteX2873" fmla="*/ 5131354 w 7953876"/>
              <a:gd name="connsiteY2873" fmla="*/ 5310878 h 6403694"/>
              <a:gd name="connsiteX2874" fmla="*/ 5077186 w 7953876"/>
              <a:gd name="connsiteY2874" fmla="*/ 5285524 h 6403694"/>
              <a:gd name="connsiteX2875" fmla="*/ 5154920 w 7953876"/>
              <a:gd name="connsiteY2875" fmla="*/ 5272456 h 6403694"/>
              <a:gd name="connsiteX2876" fmla="*/ 5277555 w 7953876"/>
              <a:gd name="connsiteY2876" fmla="*/ 5239621 h 6403694"/>
              <a:gd name="connsiteX2877" fmla="*/ 5287717 w 7953876"/>
              <a:gd name="connsiteY2877" fmla="*/ 5213151 h 6403694"/>
              <a:gd name="connsiteX2878" fmla="*/ 5153804 w 7953876"/>
              <a:gd name="connsiteY2878" fmla="*/ 5006751 h 6403694"/>
              <a:gd name="connsiteX2879" fmla="*/ 4985044 w 7953876"/>
              <a:gd name="connsiteY2879" fmla="*/ 4896515 h 6403694"/>
              <a:gd name="connsiteX2880" fmla="*/ 4639927 w 7953876"/>
              <a:gd name="connsiteY2880" fmla="*/ 4734233 h 6403694"/>
              <a:gd name="connsiteX2881" fmla="*/ 4796290 w 7953876"/>
              <a:gd name="connsiteY2881" fmla="*/ 4815317 h 6403694"/>
              <a:gd name="connsiteX2882" fmla="*/ 4969854 w 7953876"/>
              <a:gd name="connsiteY2882" fmla="*/ 4871162 h 6403694"/>
              <a:gd name="connsiteX2883" fmla="*/ 5353390 w 7953876"/>
              <a:gd name="connsiteY2883" fmla="*/ 5177969 h 6403694"/>
              <a:gd name="connsiteX2884" fmla="*/ 5500595 w 7953876"/>
              <a:gd name="connsiteY2884" fmla="*/ 5570888 h 6403694"/>
              <a:gd name="connsiteX2885" fmla="*/ 5593966 w 7953876"/>
              <a:gd name="connsiteY2885" fmla="*/ 5860494 h 6403694"/>
              <a:gd name="connsiteX2886" fmla="*/ 5617755 w 7953876"/>
              <a:gd name="connsiteY2886" fmla="*/ 5854686 h 6403694"/>
              <a:gd name="connsiteX2887" fmla="*/ 5659751 w 7953876"/>
              <a:gd name="connsiteY2887" fmla="*/ 5771926 h 6403694"/>
              <a:gd name="connsiteX2888" fmla="*/ 5693704 w 7953876"/>
              <a:gd name="connsiteY2888" fmla="*/ 5852118 h 6403694"/>
              <a:gd name="connsiteX2889" fmla="*/ 5809971 w 7953876"/>
              <a:gd name="connsiteY2889" fmla="*/ 5979442 h 6403694"/>
              <a:gd name="connsiteX2890" fmla="*/ 5839569 w 7953876"/>
              <a:gd name="connsiteY2890" fmla="*/ 5972071 h 6403694"/>
              <a:gd name="connsiteX2891" fmla="*/ 5858779 w 7953876"/>
              <a:gd name="connsiteY2891" fmla="*/ 5916003 h 6403694"/>
              <a:gd name="connsiteX2892" fmla="*/ 6169829 w 7953876"/>
              <a:gd name="connsiteY2892" fmla="*/ 6108888 h 6403694"/>
              <a:gd name="connsiteX2893" fmla="*/ 6193842 w 7953876"/>
              <a:gd name="connsiteY2893" fmla="*/ 6089231 h 6403694"/>
              <a:gd name="connsiteX2894" fmla="*/ 6124037 w 7953876"/>
              <a:gd name="connsiteY2894" fmla="*/ 5917121 h 6403694"/>
              <a:gd name="connsiteX2895" fmla="*/ 6154082 w 7953876"/>
              <a:gd name="connsiteY2895" fmla="*/ 5925720 h 6403694"/>
              <a:gd name="connsiteX2896" fmla="*/ 6170052 w 7953876"/>
              <a:gd name="connsiteY2896" fmla="*/ 5910977 h 6403694"/>
              <a:gd name="connsiteX2897" fmla="*/ 6094329 w 7953876"/>
              <a:gd name="connsiteY2897" fmla="*/ 5769915 h 6403694"/>
              <a:gd name="connsiteX2898" fmla="*/ 6106949 w 7953876"/>
              <a:gd name="connsiteY2898" fmla="*/ 5773153 h 6403694"/>
              <a:gd name="connsiteX2899" fmla="*/ 6125377 w 7953876"/>
              <a:gd name="connsiteY2899" fmla="*/ 5753832 h 6403694"/>
              <a:gd name="connsiteX2900" fmla="*/ 6064619 w 7953876"/>
              <a:gd name="connsiteY2900" fmla="*/ 5611542 h 6403694"/>
              <a:gd name="connsiteX2901" fmla="*/ 6168154 w 7953876"/>
              <a:gd name="connsiteY2901" fmla="*/ 5712061 h 6403694"/>
              <a:gd name="connsiteX2902" fmla="*/ 6385164 w 7953876"/>
              <a:gd name="connsiteY2902" fmla="*/ 5887969 h 6403694"/>
              <a:gd name="connsiteX2903" fmla="*/ 6402476 w 7953876"/>
              <a:gd name="connsiteY2903" fmla="*/ 5879816 h 6403694"/>
              <a:gd name="connsiteX2904" fmla="*/ 6573693 w 7953876"/>
              <a:gd name="connsiteY2904" fmla="*/ 5983798 h 6403694"/>
              <a:gd name="connsiteX2905" fmla="*/ 6591898 w 7953876"/>
              <a:gd name="connsiteY2905" fmla="*/ 5976427 h 6403694"/>
              <a:gd name="connsiteX2906" fmla="*/ 6561296 w 7953876"/>
              <a:gd name="connsiteY2906" fmla="*/ 5667944 h 6403694"/>
              <a:gd name="connsiteX2907" fmla="*/ 6651763 w 7953876"/>
              <a:gd name="connsiteY2907" fmla="*/ 5752380 h 6403694"/>
              <a:gd name="connsiteX2908" fmla="*/ 6755857 w 7953876"/>
              <a:gd name="connsiteY2908" fmla="*/ 5810905 h 6403694"/>
              <a:gd name="connsiteX2909" fmla="*/ 6777188 w 7953876"/>
              <a:gd name="connsiteY2909" fmla="*/ 5802416 h 6403694"/>
              <a:gd name="connsiteX2910" fmla="*/ 6778306 w 7953876"/>
              <a:gd name="connsiteY2910" fmla="*/ 5797390 h 6403694"/>
              <a:gd name="connsiteX2911" fmla="*/ 6780317 w 7953876"/>
              <a:gd name="connsiteY2911" fmla="*/ 5788902 h 6403694"/>
              <a:gd name="connsiteX2912" fmla="*/ 6788357 w 7953876"/>
              <a:gd name="connsiteY2912" fmla="*/ 5749811 h 6403694"/>
              <a:gd name="connsiteX2913" fmla="*/ 6973425 w 7953876"/>
              <a:gd name="connsiteY2913" fmla="*/ 5885513 h 6403694"/>
              <a:gd name="connsiteX2914" fmla="*/ 6994422 w 7953876"/>
              <a:gd name="connsiteY2914" fmla="*/ 5880374 h 6403694"/>
              <a:gd name="connsiteX2915" fmla="*/ 6985599 w 7953876"/>
              <a:gd name="connsiteY2915" fmla="*/ 5579152 h 6403694"/>
              <a:gd name="connsiteX2916" fmla="*/ 7108566 w 7953876"/>
              <a:gd name="connsiteY2916" fmla="*/ 5631868 h 6403694"/>
              <a:gd name="connsiteX2917" fmla="*/ 7249851 w 7953876"/>
              <a:gd name="connsiteY2917" fmla="*/ 5643484 h 6403694"/>
              <a:gd name="connsiteX2918" fmla="*/ 7310387 w 7953876"/>
              <a:gd name="connsiteY2918" fmla="*/ 5643931 h 6403694"/>
              <a:gd name="connsiteX2919" fmla="*/ 7326805 w 7953876"/>
              <a:gd name="connsiteY2919" fmla="*/ 5646723 h 6403694"/>
              <a:gd name="connsiteX2920" fmla="*/ 7329597 w 7953876"/>
              <a:gd name="connsiteY2920" fmla="*/ 5644490 h 6403694"/>
              <a:gd name="connsiteX2921" fmla="*/ 7476020 w 7953876"/>
              <a:gd name="connsiteY2921" fmla="*/ 5628295 h 6403694"/>
              <a:gd name="connsiteX2922" fmla="*/ 7493444 w 7953876"/>
              <a:gd name="connsiteY2922" fmla="*/ 5582503 h 6403694"/>
              <a:gd name="connsiteX2923" fmla="*/ 7381309 w 7953876"/>
              <a:gd name="connsiteY2923" fmla="*/ 5488797 h 6403694"/>
              <a:gd name="connsiteX2924" fmla="*/ 7379856 w 7953876"/>
              <a:gd name="connsiteY2924" fmla="*/ 5487233 h 6403694"/>
              <a:gd name="connsiteX2925" fmla="*/ 7616412 w 7953876"/>
              <a:gd name="connsiteY2925" fmla="*/ 5525319 h 6403694"/>
              <a:gd name="connsiteX2926" fmla="*/ 7831859 w 7953876"/>
              <a:gd name="connsiteY2926" fmla="*/ 5380348 h 6403694"/>
              <a:gd name="connsiteX2927" fmla="*/ 7823369 w 7953876"/>
              <a:gd name="connsiteY2927" fmla="*/ 5372194 h 6403694"/>
              <a:gd name="connsiteX2928" fmla="*/ 7779923 w 7953876"/>
              <a:gd name="connsiteY2928" fmla="*/ 5360690 h 6403694"/>
              <a:gd name="connsiteX2929" fmla="*/ 7781933 w 7953876"/>
              <a:gd name="connsiteY2929" fmla="*/ 5355776 h 6403694"/>
              <a:gd name="connsiteX2930" fmla="*/ 7883123 w 7953876"/>
              <a:gd name="connsiteY2930" fmla="*/ 5289434 h 6403694"/>
              <a:gd name="connsiteX2931" fmla="*/ 7953598 w 7953876"/>
              <a:gd name="connsiteY2931" fmla="*/ 5188132 h 6403694"/>
              <a:gd name="connsiteX2932" fmla="*/ 7923219 w 7953876"/>
              <a:gd name="connsiteY2932" fmla="*/ 5160098 h 6403694"/>
              <a:gd name="connsiteX2933" fmla="*/ 7840346 w 7953876"/>
              <a:gd name="connsiteY2933" fmla="*/ 5172497 h 6403694"/>
              <a:gd name="connsiteX2934" fmla="*/ 7786178 w 7953876"/>
              <a:gd name="connsiteY2934" fmla="*/ 5166242 h 6403694"/>
              <a:gd name="connsiteX2935" fmla="*/ 7732121 w 7953876"/>
              <a:gd name="connsiteY2935" fmla="*/ 5163450 h 6403694"/>
              <a:gd name="connsiteX2936" fmla="*/ 7742172 w 7953876"/>
              <a:gd name="connsiteY2936" fmla="*/ 5102356 h 6403694"/>
              <a:gd name="connsiteX2937" fmla="*/ 7618757 w 7953876"/>
              <a:gd name="connsiteY2937" fmla="*/ 5079907 h 6403694"/>
              <a:gd name="connsiteX2938" fmla="*/ 7357743 w 7953876"/>
              <a:gd name="connsiteY2938" fmla="*/ 5126146 h 6403694"/>
              <a:gd name="connsiteX2939" fmla="*/ 7410459 w 7953876"/>
              <a:gd name="connsiteY2939" fmla="*/ 5041710 h 6403694"/>
              <a:gd name="connsiteX2940" fmla="*/ 7399515 w 7953876"/>
              <a:gd name="connsiteY2940" fmla="*/ 5013676 h 6403694"/>
              <a:gd name="connsiteX2941" fmla="*/ 7133249 w 7953876"/>
              <a:gd name="connsiteY2941" fmla="*/ 5040258 h 6403694"/>
              <a:gd name="connsiteX2942" fmla="*/ 6972307 w 7953876"/>
              <a:gd name="connsiteY2942" fmla="*/ 5088060 h 6403694"/>
              <a:gd name="connsiteX2943" fmla="*/ 6988837 w 7953876"/>
              <a:gd name="connsiteY2943" fmla="*/ 5071866 h 6403694"/>
              <a:gd name="connsiteX2944" fmla="*/ 7076177 w 7953876"/>
              <a:gd name="connsiteY2944" fmla="*/ 4964421 h 6403694"/>
              <a:gd name="connsiteX2945" fmla="*/ 7146206 w 7953876"/>
              <a:gd name="connsiteY2945" fmla="*/ 4887244 h 6403694"/>
              <a:gd name="connsiteX2946" fmla="*/ 7138611 w 7953876"/>
              <a:gd name="connsiteY2946" fmla="*/ 4864684 h 6403694"/>
              <a:gd name="connsiteX2947" fmla="*/ 7001570 w 7953876"/>
              <a:gd name="connsiteY2947" fmla="*/ 4846143 h 6403694"/>
              <a:gd name="connsiteX2948" fmla="*/ 6944944 w 7953876"/>
              <a:gd name="connsiteY2948" fmla="*/ 4841118 h 6403694"/>
              <a:gd name="connsiteX2949" fmla="*/ 6874357 w 7953876"/>
              <a:gd name="connsiteY2949" fmla="*/ 4817217 h 6403694"/>
              <a:gd name="connsiteX2950" fmla="*/ 6693087 w 7953876"/>
              <a:gd name="connsiteY2950" fmla="*/ 4824477 h 6403694"/>
              <a:gd name="connsiteX2951" fmla="*/ 6781768 w 7953876"/>
              <a:gd name="connsiteY2951" fmla="*/ 4715358 h 6403694"/>
              <a:gd name="connsiteX2952" fmla="*/ 6776630 w 7953876"/>
              <a:gd name="connsiteY2952" fmla="*/ 4686319 h 6403694"/>
              <a:gd name="connsiteX2953" fmla="*/ 6552472 w 7953876"/>
              <a:gd name="connsiteY2953" fmla="*/ 4663086 h 6403694"/>
              <a:gd name="connsiteX2954" fmla="*/ 6406161 w 7953876"/>
              <a:gd name="connsiteY2954" fmla="*/ 4694918 h 6403694"/>
              <a:gd name="connsiteX2955" fmla="*/ 6250245 w 7953876"/>
              <a:gd name="connsiteY2955" fmla="*/ 4693466 h 6403694"/>
              <a:gd name="connsiteX2956" fmla="*/ 6048535 w 7953876"/>
              <a:gd name="connsiteY2956" fmla="*/ 4856419 h 6403694"/>
              <a:gd name="connsiteX2957" fmla="*/ 5709339 w 7953876"/>
              <a:gd name="connsiteY2957" fmla="*/ 4920863 h 6403694"/>
              <a:gd name="connsiteX2958" fmla="*/ 5870841 w 7953876"/>
              <a:gd name="connsiteY2958" fmla="*/ 4868816 h 6403694"/>
              <a:gd name="connsiteX2959" fmla="*/ 5951703 w 7953876"/>
              <a:gd name="connsiteY2959" fmla="*/ 4832294 h 6403694"/>
              <a:gd name="connsiteX2960" fmla="*/ 6110076 w 7953876"/>
              <a:gd name="connsiteY2960" fmla="*/ 4771536 h 6403694"/>
              <a:gd name="connsiteX2961" fmla="*/ 6310780 w 7953876"/>
              <a:gd name="connsiteY2961" fmla="*/ 4614503 h 6403694"/>
              <a:gd name="connsiteX2962" fmla="*/ 6305753 w 7953876"/>
              <a:gd name="connsiteY2962" fmla="*/ 4585687 h 6403694"/>
              <a:gd name="connsiteX2963" fmla="*/ 6380473 w 7953876"/>
              <a:gd name="connsiteY2963" fmla="*/ 4534982 h 6403694"/>
              <a:gd name="connsiteX2964" fmla="*/ 6502324 w 7953876"/>
              <a:gd name="connsiteY2964" fmla="*/ 4360748 h 6403694"/>
              <a:gd name="connsiteX2965" fmla="*/ 6489927 w 7953876"/>
              <a:gd name="connsiteY2965" fmla="*/ 4341426 h 6403694"/>
              <a:gd name="connsiteX2966" fmla="*/ 6366624 w 7953876"/>
              <a:gd name="connsiteY2966" fmla="*/ 4345335 h 6403694"/>
              <a:gd name="connsiteX2967" fmla="*/ 6367517 w 7953876"/>
              <a:gd name="connsiteY2967" fmla="*/ 4343437 h 6403694"/>
              <a:gd name="connsiteX2968" fmla="*/ 6353891 w 7953876"/>
              <a:gd name="connsiteY2968" fmla="*/ 4321768 h 6403694"/>
              <a:gd name="connsiteX2969" fmla="*/ 6174521 w 7953876"/>
              <a:gd name="connsiteY2969" fmla="*/ 4378953 h 6403694"/>
              <a:gd name="connsiteX2970" fmla="*/ 6179435 w 7953876"/>
              <a:gd name="connsiteY2970" fmla="*/ 4332937 h 6403694"/>
              <a:gd name="connsiteX2971" fmla="*/ 6163910 w 7953876"/>
              <a:gd name="connsiteY2971" fmla="*/ 4321210 h 6403694"/>
              <a:gd name="connsiteX2972" fmla="*/ 6138668 w 7953876"/>
              <a:gd name="connsiteY2972" fmla="*/ 4327800 h 6403694"/>
              <a:gd name="connsiteX2973" fmla="*/ 6129175 w 7953876"/>
              <a:gd name="connsiteY2973" fmla="*/ 4327131 h 6403694"/>
              <a:gd name="connsiteX2974" fmla="*/ 6121469 w 7953876"/>
              <a:gd name="connsiteY2974" fmla="*/ 4331821 h 6403694"/>
              <a:gd name="connsiteX2975" fmla="*/ 5961085 w 7953876"/>
              <a:gd name="connsiteY2975" fmla="*/ 4393472 h 6403694"/>
              <a:gd name="connsiteX2976" fmla="*/ 5885473 w 7953876"/>
              <a:gd name="connsiteY2976" fmla="*/ 4482154 h 6403694"/>
              <a:gd name="connsiteX2977" fmla="*/ 5861906 w 7953876"/>
              <a:gd name="connsiteY2977" fmla="*/ 4433345 h 6403694"/>
              <a:gd name="connsiteX2978" fmla="*/ 5669020 w 7953876"/>
              <a:gd name="connsiteY2978" fmla="*/ 4571615 h 6403694"/>
              <a:gd name="connsiteX2979" fmla="*/ 5578777 w 7953876"/>
              <a:gd name="connsiteY2979" fmla="*/ 4774329 h 6403694"/>
              <a:gd name="connsiteX2980" fmla="*/ 5155368 w 7953876"/>
              <a:gd name="connsiteY2980" fmla="*/ 4832405 h 6403694"/>
              <a:gd name="connsiteX2981" fmla="*/ 4939140 w 7953876"/>
              <a:gd name="connsiteY2981" fmla="*/ 4748864 h 6403694"/>
              <a:gd name="connsiteX2982" fmla="*/ 4920264 w 7953876"/>
              <a:gd name="connsiteY2982" fmla="*/ 4742163 h 6403694"/>
              <a:gd name="connsiteX2983" fmla="*/ 5151458 w 7953876"/>
              <a:gd name="connsiteY2983" fmla="*/ 4786390 h 6403694"/>
              <a:gd name="connsiteX2984" fmla="*/ 5449442 w 7953876"/>
              <a:gd name="connsiteY2984" fmla="*/ 4773769 h 6403694"/>
              <a:gd name="connsiteX2985" fmla="*/ 5568277 w 7953876"/>
              <a:gd name="connsiteY2985" fmla="*/ 4676378 h 6403694"/>
              <a:gd name="connsiteX2986" fmla="*/ 5536893 w 7953876"/>
              <a:gd name="connsiteY2986" fmla="*/ 4639409 h 6403694"/>
              <a:gd name="connsiteX2987" fmla="*/ 5450448 w 7953876"/>
              <a:gd name="connsiteY2987" fmla="*/ 4613274 h 6403694"/>
              <a:gd name="connsiteX2988" fmla="*/ 5795004 w 7953876"/>
              <a:gd name="connsiteY2988" fmla="*/ 4369459 h 6403694"/>
              <a:gd name="connsiteX2989" fmla="*/ 5787745 w 7953876"/>
              <a:gd name="connsiteY2989" fmla="*/ 4344665 h 6403694"/>
              <a:gd name="connsiteX2990" fmla="*/ 5780373 w 7953876"/>
              <a:gd name="connsiteY2990" fmla="*/ 4342878 h 6403694"/>
              <a:gd name="connsiteX2991" fmla="*/ 5919425 w 7953876"/>
              <a:gd name="connsiteY2991" fmla="*/ 4103977 h 6403694"/>
              <a:gd name="connsiteX2992" fmla="*/ 5896529 w 7953876"/>
              <a:gd name="connsiteY2992" fmla="*/ 4087894 h 6403694"/>
              <a:gd name="connsiteX2993" fmla="*/ 5874862 w 7953876"/>
              <a:gd name="connsiteY2993" fmla="*/ 4095600 h 6403694"/>
              <a:gd name="connsiteX2994" fmla="*/ 5895077 w 7953876"/>
              <a:gd name="connsiteY2994" fmla="*/ 3876581 h 6403694"/>
              <a:gd name="connsiteX2995" fmla="*/ 5864810 w 7953876"/>
              <a:gd name="connsiteY2995" fmla="*/ 3886856 h 6403694"/>
              <a:gd name="connsiteX2996" fmla="*/ 5598323 w 7953876"/>
              <a:gd name="connsiteY2996" fmla="*/ 4053494 h 6403694"/>
              <a:gd name="connsiteX2997" fmla="*/ 5509865 w 7953876"/>
              <a:gd name="connsiteY2997" fmla="*/ 4140499 h 6403694"/>
              <a:gd name="connsiteX2998" fmla="*/ 5501154 w 7953876"/>
              <a:gd name="connsiteY2998" fmla="*/ 4095601 h 6403694"/>
              <a:gd name="connsiteX2999" fmla="*/ 5484065 w 7953876"/>
              <a:gd name="connsiteY2999" fmla="*/ 4086443 h 6403694"/>
              <a:gd name="connsiteX3000" fmla="*/ 5451788 w 7953876"/>
              <a:gd name="connsiteY3000" fmla="*/ 4102526 h 6403694"/>
              <a:gd name="connsiteX3001" fmla="*/ 5418169 w 7953876"/>
              <a:gd name="connsiteY3001" fmla="*/ 4118497 h 6403694"/>
              <a:gd name="connsiteX3002" fmla="*/ 5258567 w 7953876"/>
              <a:gd name="connsiteY3002" fmla="*/ 4283125 h 6403694"/>
              <a:gd name="connsiteX3003" fmla="*/ 5239916 w 7953876"/>
              <a:gd name="connsiteY3003" fmla="*/ 4202262 h 6403694"/>
              <a:gd name="connsiteX3004" fmla="*/ 5220035 w 7953876"/>
              <a:gd name="connsiteY3004" fmla="*/ 4188638 h 6403694"/>
              <a:gd name="connsiteX3005" fmla="*/ 4945058 w 7953876"/>
              <a:gd name="connsiteY3005" fmla="*/ 4441163 h 6403694"/>
              <a:gd name="connsiteX3006" fmla="*/ 4496968 w 7953876"/>
              <a:gd name="connsiteY3006" fmla="*/ 4573960 h 6403694"/>
              <a:gd name="connsiteX3007" fmla="*/ 4289675 w 7953876"/>
              <a:gd name="connsiteY3007" fmla="*/ 4479919 h 6403694"/>
              <a:gd name="connsiteX3008" fmla="*/ 4116223 w 7953876"/>
              <a:gd name="connsiteY3008" fmla="*/ 4383086 h 6403694"/>
              <a:gd name="connsiteX3009" fmla="*/ 3892735 w 7953876"/>
              <a:gd name="connsiteY3009" fmla="*/ 4250065 h 6403694"/>
              <a:gd name="connsiteX3010" fmla="*/ 3972481 w 7953876"/>
              <a:gd name="connsiteY3010" fmla="*/ 4271733 h 6403694"/>
              <a:gd name="connsiteX3011" fmla="*/ 4322064 w 7953876"/>
              <a:gd name="connsiteY3011" fmla="*/ 4398722 h 6403694"/>
              <a:gd name="connsiteX3012" fmla="*/ 4811593 w 7953876"/>
              <a:gd name="connsiteY3012" fmla="*/ 4468080 h 6403694"/>
              <a:gd name="connsiteX3013" fmla="*/ 4813603 w 7953876"/>
              <a:gd name="connsiteY3013" fmla="*/ 4431000 h 6403694"/>
              <a:gd name="connsiteX3014" fmla="*/ 4685720 w 7953876"/>
              <a:gd name="connsiteY3014" fmla="*/ 4291389 h 6403694"/>
              <a:gd name="connsiteX3015" fmla="*/ 5050381 w 7953876"/>
              <a:gd name="connsiteY3015" fmla="*/ 4263691 h 6403694"/>
              <a:gd name="connsiteX3016" fmla="*/ 5041781 w 7953876"/>
              <a:gd name="connsiteY3016" fmla="*/ 4227839 h 6403694"/>
              <a:gd name="connsiteX3017" fmla="*/ 4915797 w 7953876"/>
              <a:gd name="connsiteY3017" fmla="*/ 4155800 h 6403694"/>
              <a:gd name="connsiteX3018" fmla="*/ 5087014 w 7953876"/>
              <a:gd name="connsiteY3018" fmla="*/ 4171101 h 6403694"/>
              <a:gd name="connsiteX3019" fmla="*/ 5259461 w 7953876"/>
              <a:gd name="connsiteY3019" fmla="*/ 4067121 h 6403694"/>
              <a:gd name="connsiteX3020" fmla="*/ 5245836 w 7953876"/>
              <a:gd name="connsiteY3020" fmla="*/ 4048469 h 6403694"/>
              <a:gd name="connsiteX3021" fmla="*/ 5152018 w 7953876"/>
              <a:gd name="connsiteY3021" fmla="*/ 4001001 h 6403694"/>
              <a:gd name="connsiteX3022" fmla="*/ 5460388 w 7953876"/>
              <a:gd name="connsiteY3022" fmla="*/ 3943482 h 6403694"/>
              <a:gd name="connsiteX3023" fmla="*/ 5457149 w 7953876"/>
              <a:gd name="connsiteY3023" fmla="*/ 3908300 h 6403694"/>
              <a:gd name="connsiteX3024" fmla="*/ 5389912 w 7953876"/>
              <a:gd name="connsiteY3024" fmla="*/ 3870549 h 6403694"/>
              <a:gd name="connsiteX3025" fmla="*/ 5502940 w 7953876"/>
              <a:gd name="connsiteY3025" fmla="*/ 3855137 h 6403694"/>
              <a:gd name="connsiteX3026" fmla="*/ 5601115 w 7953876"/>
              <a:gd name="connsiteY3026" fmla="*/ 3590324 h 6403694"/>
              <a:gd name="connsiteX3027" fmla="*/ 5572299 w 7953876"/>
              <a:gd name="connsiteY3027" fmla="*/ 3575805 h 6403694"/>
              <a:gd name="connsiteX3028" fmla="*/ 5385333 w 7953876"/>
              <a:gd name="connsiteY3028" fmla="*/ 3662809 h 6403694"/>
              <a:gd name="connsiteX3029" fmla="*/ 5338647 w 7953876"/>
              <a:gd name="connsiteY3029" fmla="*/ 3682355 h 6403694"/>
              <a:gd name="connsiteX3030" fmla="*/ 5305476 w 7953876"/>
              <a:gd name="connsiteY3030" fmla="*/ 3603392 h 6403694"/>
              <a:gd name="connsiteX3031" fmla="*/ 5108571 w 7953876"/>
              <a:gd name="connsiteY3031" fmla="*/ 3700449 h 6403694"/>
              <a:gd name="connsiteX3032" fmla="*/ 5121080 w 7953876"/>
              <a:gd name="connsiteY3032" fmla="*/ 3653093 h 6403694"/>
              <a:gd name="connsiteX3033" fmla="*/ 5097178 w 7953876"/>
              <a:gd name="connsiteY3033" fmla="*/ 3634665 h 6403694"/>
              <a:gd name="connsiteX3034" fmla="*/ 4863527 w 7953876"/>
              <a:gd name="connsiteY3034" fmla="*/ 3716421 h 6403694"/>
              <a:gd name="connsiteX3035" fmla="*/ 4846886 w 7953876"/>
              <a:gd name="connsiteY3035" fmla="*/ 3624277 h 6403694"/>
              <a:gd name="connsiteX3036" fmla="*/ 4816730 w 7953876"/>
              <a:gd name="connsiteY3036" fmla="*/ 3617242 h 6403694"/>
              <a:gd name="connsiteX3037" fmla="*/ 4560630 w 7953876"/>
              <a:gd name="connsiteY3037" fmla="*/ 3789911 h 6403694"/>
              <a:gd name="connsiteX3038" fmla="*/ 4509476 w 7953876"/>
              <a:gd name="connsiteY3038" fmla="*/ 3851227 h 6403694"/>
              <a:gd name="connsiteX3039" fmla="*/ 4511263 w 7953876"/>
              <a:gd name="connsiteY3039" fmla="*/ 3842739 h 6403694"/>
              <a:gd name="connsiteX3040" fmla="*/ 4499647 w 7953876"/>
              <a:gd name="connsiteY3040" fmla="*/ 3737530 h 6403694"/>
              <a:gd name="connsiteX3041" fmla="*/ 4473736 w 7953876"/>
              <a:gd name="connsiteY3041" fmla="*/ 3730046 h 6403694"/>
              <a:gd name="connsiteX3042" fmla="*/ 4420460 w 7953876"/>
              <a:gd name="connsiteY3042" fmla="*/ 3754618 h 6403694"/>
              <a:gd name="connsiteX3043" fmla="*/ 4215179 w 7953876"/>
              <a:gd name="connsiteY3043" fmla="*/ 3948284 h 6403694"/>
              <a:gd name="connsiteX3044" fmla="*/ 4137778 w 7953876"/>
              <a:gd name="connsiteY3044" fmla="*/ 4069019 h 6403694"/>
              <a:gd name="connsiteX3045" fmla="*/ 3935959 w 7953876"/>
              <a:gd name="connsiteY3045" fmla="*/ 4125199 h 6403694"/>
              <a:gd name="connsiteX3046" fmla="*/ 3492557 w 7953876"/>
              <a:gd name="connsiteY3046" fmla="*/ 3985588 h 6403694"/>
              <a:gd name="connsiteX3047" fmla="*/ 3262144 w 7953876"/>
              <a:gd name="connsiteY3047" fmla="*/ 3802197 h 6403694"/>
              <a:gd name="connsiteX3048" fmla="*/ 3036870 w 7953876"/>
              <a:gd name="connsiteY3048" fmla="*/ 3615231 h 6403694"/>
              <a:gd name="connsiteX3049" fmla="*/ 2928868 w 7953876"/>
              <a:gd name="connsiteY3049" fmla="*/ 3520184 h 6403694"/>
              <a:gd name="connsiteX3050" fmla="*/ 2893016 w 7953876"/>
              <a:gd name="connsiteY3050" fmla="*/ 3482768 h 6403694"/>
              <a:gd name="connsiteX3051" fmla="*/ 3158164 w 7953876"/>
              <a:gd name="connsiteY3051" fmla="*/ 3548442 h 6403694"/>
              <a:gd name="connsiteX3052" fmla="*/ 3452685 w 7953876"/>
              <a:gd name="connsiteY3052" fmla="*/ 3795942 h 6403694"/>
              <a:gd name="connsiteX3053" fmla="*/ 4106394 w 7953876"/>
              <a:gd name="connsiteY3053" fmla="*/ 3803871 h 6403694"/>
              <a:gd name="connsiteX3054" fmla="*/ 4101257 w 7953876"/>
              <a:gd name="connsiteY3054" fmla="*/ 3769583 h 6403694"/>
              <a:gd name="connsiteX3055" fmla="*/ 3950143 w 7953876"/>
              <a:gd name="connsiteY3055" fmla="*/ 3660130 h 6403694"/>
              <a:gd name="connsiteX3056" fmla="*/ 4019836 w 7953876"/>
              <a:gd name="connsiteY3056" fmla="*/ 3690174 h 6403694"/>
              <a:gd name="connsiteX3057" fmla="*/ 4452851 w 7953876"/>
              <a:gd name="connsiteY3057" fmla="*/ 3708155 h 6403694"/>
              <a:gd name="connsiteX3058" fmla="*/ 4469268 w 7953876"/>
              <a:gd name="connsiteY3058" fmla="*/ 3673197 h 6403694"/>
              <a:gd name="connsiteX3059" fmla="*/ 4332674 w 7953876"/>
              <a:gd name="connsiteY3059" fmla="*/ 3553579 h 6403694"/>
              <a:gd name="connsiteX3060" fmla="*/ 4416440 w 7953876"/>
              <a:gd name="connsiteY3060" fmla="*/ 3576028 h 6403694"/>
              <a:gd name="connsiteX3061" fmla="*/ 4725592 w 7953876"/>
              <a:gd name="connsiteY3061" fmla="*/ 3593005 h 6403694"/>
              <a:gd name="connsiteX3062" fmla="*/ 4737879 w 7953876"/>
              <a:gd name="connsiteY3062" fmla="*/ 3561398 h 6403694"/>
              <a:gd name="connsiteX3063" fmla="*/ 4560964 w 7953876"/>
              <a:gd name="connsiteY3063" fmla="*/ 3413076 h 6403694"/>
              <a:gd name="connsiteX3064" fmla="*/ 4642162 w 7953876"/>
              <a:gd name="connsiteY3064" fmla="*/ 3447587 h 6403694"/>
              <a:gd name="connsiteX3065" fmla="*/ 4961142 w 7953876"/>
              <a:gd name="connsiteY3065" fmla="*/ 3496506 h 6403694"/>
              <a:gd name="connsiteX3066" fmla="*/ 4973428 w 7953876"/>
              <a:gd name="connsiteY3066" fmla="*/ 3477854 h 6403694"/>
              <a:gd name="connsiteX3067" fmla="*/ 4950868 w 7953876"/>
              <a:gd name="connsiteY3067" fmla="*/ 3421340 h 6403694"/>
              <a:gd name="connsiteX3068" fmla="*/ 5105666 w 7953876"/>
              <a:gd name="connsiteY3068" fmla="*/ 3478636 h 6403694"/>
              <a:gd name="connsiteX3069" fmla="*/ 5121192 w 7953876"/>
              <a:gd name="connsiteY3069" fmla="*/ 3477409 h 6403694"/>
              <a:gd name="connsiteX3070" fmla="*/ 5180721 w 7953876"/>
              <a:gd name="connsiteY3070" fmla="*/ 3478078 h 6403694"/>
              <a:gd name="connsiteX3071" fmla="*/ 5198479 w 7953876"/>
              <a:gd name="connsiteY3071" fmla="*/ 3452725 h 6403694"/>
              <a:gd name="connsiteX3072" fmla="*/ 5183848 w 7953876"/>
              <a:gd name="connsiteY3072" fmla="*/ 3423910 h 6403694"/>
              <a:gd name="connsiteX3073" fmla="*/ 5185747 w 7953876"/>
              <a:gd name="connsiteY3073" fmla="*/ 3413299 h 6403694"/>
              <a:gd name="connsiteX3074" fmla="*/ 5338424 w 7953876"/>
              <a:gd name="connsiteY3074" fmla="*/ 3420447 h 6403694"/>
              <a:gd name="connsiteX3075" fmla="*/ 5349146 w 7953876"/>
              <a:gd name="connsiteY3075" fmla="*/ 3387723 h 6403694"/>
              <a:gd name="connsiteX3076" fmla="*/ 5309943 w 7953876"/>
              <a:gd name="connsiteY3076" fmla="*/ 3335899 h 6403694"/>
              <a:gd name="connsiteX3077" fmla="*/ 5666899 w 7953876"/>
              <a:gd name="connsiteY3077" fmla="*/ 3359465 h 6403694"/>
              <a:gd name="connsiteX3078" fmla="*/ 5673153 w 7953876"/>
              <a:gd name="connsiteY3078" fmla="*/ 3318588 h 6403694"/>
              <a:gd name="connsiteX3079" fmla="*/ 5465191 w 7953876"/>
              <a:gd name="connsiteY3079" fmla="*/ 3164794 h 6403694"/>
              <a:gd name="connsiteX3080" fmla="*/ 5392258 w 7953876"/>
              <a:gd name="connsiteY3080" fmla="*/ 3141563 h 6403694"/>
              <a:gd name="connsiteX3081" fmla="*/ 5439837 w 7953876"/>
              <a:gd name="connsiteY3081" fmla="*/ 3090744 h 6403694"/>
              <a:gd name="connsiteX3082" fmla="*/ 5426770 w 7953876"/>
              <a:gd name="connsiteY3082" fmla="*/ 3057684 h 6403694"/>
              <a:gd name="connsiteX3083" fmla="*/ 5238241 w 7953876"/>
              <a:gd name="connsiteY3083" fmla="*/ 2989778 h 6403694"/>
              <a:gd name="connsiteX3084" fmla="*/ 5102762 w 7953876"/>
              <a:gd name="connsiteY3084" fmla="*/ 3019152 h 6403694"/>
              <a:gd name="connsiteX3085" fmla="*/ 5112926 w 7953876"/>
              <a:gd name="connsiteY3085" fmla="*/ 2956496 h 6403694"/>
              <a:gd name="connsiteX3086" fmla="*/ 5112926 w 7953876"/>
              <a:gd name="connsiteY3086" fmla="*/ 2931031 h 6403694"/>
              <a:gd name="connsiteX3087" fmla="*/ 5088802 w 7953876"/>
              <a:gd name="connsiteY3087" fmla="*/ 2923882 h 6403694"/>
              <a:gd name="connsiteX3088" fmla="*/ 4938023 w 7953876"/>
              <a:gd name="connsiteY3088" fmla="*/ 2944768 h 6403694"/>
              <a:gd name="connsiteX3089" fmla="*/ 4776187 w 7953876"/>
              <a:gd name="connsiteY3089" fmla="*/ 2999271 h 6403694"/>
              <a:gd name="connsiteX3090" fmla="*/ 4794616 w 7953876"/>
              <a:gd name="connsiteY3090" fmla="*/ 2916846 h 6403694"/>
              <a:gd name="connsiteX3091" fmla="*/ 4777862 w 7953876"/>
              <a:gd name="connsiteY3091" fmla="*/ 2894397 h 6403694"/>
              <a:gd name="connsiteX3092" fmla="*/ 4530921 w 7953876"/>
              <a:gd name="connsiteY3092" fmla="*/ 2948230 h 6403694"/>
              <a:gd name="connsiteX3093" fmla="*/ 4356464 w 7953876"/>
              <a:gd name="connsiteY3093" fmla="*/ 3107721 h 6403694"/>
              <a:gd name="connsiteX3094" fmla="*/ 4502552 w 7953876"/>
              <a:gd name="connsiteY3094" fmla="*/ 2819901 h 6403694"/>
              <a:gd name="connsiteX3095" fmla="*/ 4044185 w 7953876"/>
              <a:gd name="connsiteY3095" fmla="*/ 3002510 h 6403694"/>
              <a:gd name="connsiteX3096" fmla="*/ 4050216 w 7953876"/>
              <a:gd name="connsiteY3096" fmla="*/ 2829172 h 6403694"/>
              <a:gd name="connsiteX3097" fmla="*/ 4023075 w 7953876"/>
              <a:gd name="connsiteY3097" fmla="*/ 2813200 h 6403694"/>
              <a:gd name="connsiteX3098" fmla="*/ 3714593 w 7953876"/>
              <a:gd name="connsiteY3098" fmla="*/ 2960404 h 6403694"/>
              <a:gd name="connsiteX3099" fmla="*/ 3712359 w 7953876"/>
              <a:gd name="connsiteY3099" fmla="*/ 2858880 h 6403694"/>
              <a:gd name="connsiteX3100" fmla="*/ 3685442 w 7953876"/>
              <a:gd name="connsiteY3100" fmla="*/ 2842015 h 6403694"/>
              <a:gd name="connsiteX3101" fmla="*/ 3464189 w 7953876"/>
              <a:gd name="connsiteY3101" fmla="*/ 2913608 h 6403694"/>
              <a:gd name="connsiteX3102" fmla="*/ 3441852 w 7953876"/>
              <a:gd name="connsiteY3102" fmla="*/ 2912713 h 6403694"/>
              <a:gd name="connsiteX3103" fmla="*/ 3238914 w 7953876"/>
              <a:gd name="connsiteY3103" fmla="*/ 3079464 h 6403694"/>
              <a:gd name="connsiteX3104" fmla="*/ 3017102 w 7953876"/>
              <a:gd name="connsiteY3104" fmla="*/ 3334224 h 6403694"/>
              <a:gd name="connsiteX3105" fmla="*/ 2353117 w 7953876"/>
              <a:gd name="connsiteY3105" fmla="*/ 3097223 h 6403694"/>
              <a:gd name="connsiteX3106" fmla="*/ 1836337 w 7953876"/>
              <a:gd name="connsiteY3106" fmla="*/ 2765062 h 6403694"/>
              <a:gd name="connsiteX3107" fmla="*/ 1686451 w 7953876"/>
              <a:gd name="connsiteY3107" fmla="*/ 2696598 h 6403694"/>
              <a:gd name="connsiteX3108" fmla="*/ 2000964 w 7953876"/>
              <a:gd name="connsiteY3108" fmla="*/ 2711341 h 6403694"/>
              <a:gd name="connsiteX3109" fmla="*/ 2336141 w 7953876"/>
              <a:gd name="connsiteY3109" fmla="*/ 2994134 h 6403694"/>
              <a:gd name="connsiteX3110" fmla="*/ 2676119 w 7953876"/>
              <a:gd name="connsiteY3110" fmla="*/ 3104258 h 6403694"/>
              <a:gd name="connsiteX3111" fmla="*/ 3046029 w 7953876"/>
              <a:gd name="connsiteY3111" fmla="*/ 2976040 h 6403694"/>
              <a:gd name="connsiteX3112" fmla="*/ 3058203 w 7953876"/>
              <a:gd name="connsiteY3112" fmla="*/ 2937955 h 6403694"/>
              <a:gd name="connsiteX3113" fmla="*/ 2864871 w 7953876"/>
              <a:gd name="connsiteY3113" fmla="*/ 2762046 h 6403694"/>
              <a:gd name="connsiteX3114" fmla="*/ 2803554 w 7953876"/>
              <a:gd name="connsiteY3114" fmla="*/ 2728652 h 6403694"/>
              <a:gd name="connsiteX3115" fmla="*/ 2903291 w 7953876"/>
              <a:gd name="connsiteY3115" fmla="*/ 2722509 h 6403694"/>
              <a:gd name="connsiteX3116" fmla="*/ 3284706 w 7953876"/>
              <a:gd name="connsiteY3116" fmla="*/ 2604567 h 6403694"/>
              <a:gd name="connsiteX3117" fmla="*/ 3298891 w 7953876"/>
              <a:gd name="connsiteY3117" fmla="*/ 2564693 h 6403694"/>
              <a:gd name="connsiteX3118" fmla="*/ 3204179 w 7953876"/>
              <a:gd name="connsiteY3118" fmla="*/ 2485731 h 6403694"/>
              <a:gd name="connsiteX3119" fmla="*/ 3344460 w 7953876"/>
              <a:gd name="connsiteY3119" fmla="*/ 2519349 h 6403694"/>
              <a:gd name="connsiteX3120" fmla="*/ 3573084 w 7953876"/>
              <a:gd name="connsiteY3120" fmla="*/ 2478805 h 6403694"/>
              <a:gd name="connsiteX3121" fmla="*/ 3573866 w 7953876"/>
              <a:gd name="connsiteY3121" fmla="*/ 2441949 h 6403694"/>
              <a:gd name="connsiteX3122" fmla="*/ 3444196 w 7953876"/>
              <a:gd name="connsiteY3122" fmla="*/ 2330931 h 6403694"/>
              <a:gd name="connsiteX3123" fmla="*/ 3454583 w 7953876"/>
              <a:gd name="connsiteY3123" fmla="*/ 2332942 h 6403694"/>
              <a:gd name="connsiteX3124" fmla="*/ 3773675 w 7953876"/>
              <a:gd name="connsiteY3124" fmla="*/ 2332048 h 6403694"/>
              <a:gd name="connsiteX3125" fmla="*/ 3788307 w 7953876"/>
              <a:gd name="connsiteY3125" fmla="*/ 2294297 h 6403694"/>
              <a:gd name="connsiteX3126" fmla="*/ 3684103 w 7953876"/>
              <a:gd name="connsiteY3126" fmla="*/ 2193667 h 6403694"/>
              <a:gd name="connsiteX3127" fmla="*/ 3999509 w 7953876"/>
              <a:gd name="connsiteY3127" fmla="*/ 2263584 h 6403694"/>
              <a:gd name="connsiteX3128" fmla="*/ 4020618 w 7953876"/>
              <a:gd name="connsiteY3128" fmla="*/ 2226391 h 6403694"/>
              <a:gd name="connsiteX3129" fmla="*/ 3912951 w 7953876"/>
              <a:gd name="connsiteY3129" fmla="*/ 2074719 h 6403694"/>
              <a:gd name="connsiteX3130" fmla="*/ 4225007 w 7953876"/>
              <a:gd name="connsiteY3130" fmla="*/ 2168760 h 6403694"/>
              <a:gd name="connsiteX3131" fmla="*/ 4247233 w 7953876"/>
              <a:gd name="connsiteY3131" fmla="*/ 2142066 h 6403694"/>
              <a:gd name="connsiteX3132" fmla="*/ 4172402 w 7953876"/>
              <a:gd name="connsiteY3132" fmla="*/ 2006477 h 6403694"/>
              <a:gd name="connsiteX3133" fmla="*/ 4235506 w 7953876"/>
              <a:gd name="connsiteY3133" fmla="*/ 2026693 h 6403694"/>
              <a:gd name="connsiteX3134" fmla="*/ 4376456 w 7953876"/>
              <a:gd name="connsiteY3134" fmla="*/ 2072485 h 6403694"/>
              <a:gd name="connsiteX3135" fmla="*/ 4642385 w 7953876"/>
              <a:gd name="connsiteY3135" fmla="*/ 2006030 h 6403694"/>
              <a:gd name="connsiteX3136" fmla="*/ 4635014 w 7953876"/>
              <a:gd name="connsiteY3136" fmla="*/ 1972413 h 6403694"/>
              <a:gd name="connsiteX3137" fmla="*/ 4396895 w 7953876"/>
              <a:gd name="connsiteY3137" fmla="*/ 1755403 h 6403694"/>
              <a:gd name="connsiteX3138" fmla="*/ 4279398 w 7953876"/>
              <a:gd name="connsiteY3138" fmla="*/ 1707154 h 6403694"/>
              <a:gd name="connsiteX3139" fmla="*/ 4340381 w 7953876"/>
              <a:gd name="connsiteY3139" fmla="*/ 1629530 h 6403694"/>
              <a:gd name="connsiteX3140" fmla="*/ 4330441 w 7953876"/>
              <a:gd name="connsiteY3140" fmla="*/ 1600827 h 6403694"/>
              <a:gd name="connsiteX3141" fmla="*/ 4325415 w 7953876"/>
              <a:gd name="connsiteY3141" fmla="*/ 1597141 h 6403694"/>
              <a:gd name="connsiteX3142" fmla="*/ 4316479 w 7953876"/>
              <a:gd name="connsiteY3142" fmla="*/ 1595130 h 6403694"/>
              <a:gd name="connsiteX3143" fmla="*/ 4292132 w 7953876"/>
              <a:gd name="connsiteY3143" fmla="*/ 1585860 h 6403694"/>
              <a:gd name="connsiteX3144" fmla="*/ 4230369 w 7953876"/>
              <a:gd name="connsiteY3144" fmla="*/ 1566650 h 6403694"/>
              <a:gd name="connsiteX3145" fmla="*/ 4190048 w 7953876"/>
              <a:gd name="connsiteY3145" fmla="*/ 1561624 h 6403694"/>
              <a:gd name="connsiteX3146" fmla="*/ 4052895 w 7953876"/>
              <a:gd name="connsiteY3146" fmla="*/ 1542525 h 6403694"/>
              <a:gd name="connsiteX3147" fmla="*/ 4103491 w 7953876"/>
              <a:gd name="connsiteY3147" fmla="*/ 1457642 h 6403694"/>
              <a:gd name="connsiteX3148" fmla="*/ 4081042 w 7953876"/>
              <a:gd name="connsiteY3148" fmla="*/ 1427934 h 6403694"/>
              <a:gd name="connsiteX3149" fmla="*/ 3805507 w 7953876"/>
              <a:gd name="connsiteY3149" fmla="*/ 1418775 h 6403694"/>
              <a:gd name="connsiteX3150" fmla="*/ 3699850 w 7953876"/>
              <a:gd name="connsiteY3150" fmla="*/ 1459430 h 6403694"/>
              <a:gd name="connsiteX3151" fmla="*/ 3803721 w 7953876"/>
              <a:gd name="connsiteY3151" fmla="*/ 1297929 h 6403694"/>
              <a:gd name="connsiteX3152" fmla="*/ 3790876 w 7953876"/>
              <a:gd name="connsiteY3152" fmla="*/ 1271571 h 6403694"/>
              <a:gd name="connsiteX3153" fmla="*/ 3599889 w 7953876"/>
              <a:gd name="connsiteY3153" fmla="*/ 1255152 h 6403694"/>
              <a:gd name="connsiteX3154" fmla="*/ 3574424 w 7953876"/>
              <a:gd name="connsiteY3154" fmla="*/ 1241414 h 6403694"/>
              <a:gd name="connsiteX3155" fmla="*/ 3337312 w 7953876"/>
              <a:gd name="connsiteY3155" fmla="*/ 1331547 h 6403694"/>
              <a:gd name="connsiteX3156" fmla="*/ 3345241 w 7953876"/>
              <a:gd name="connsiteY3156" fmla="*/ 1241527 h 6403694"/>
              <a:gd name="connsiteX3157" fmla="*/ 3323573 w 7953876"/>
              <a:gd name="connsiteY3157" fmla="*/ 1218183 h 6403694"/>
              <a:gd name="connsiteX3158" fmla="*/ 3115276 w 7953876"/>
              <a:gd name="connsiteY3158" fmla="*/ 1326744 h 6403694"/>
              <a:gd name="connsiteX3159" fmla="*/ 3101091 w 7953876"/>
              <a:gd name="connsiteY3159" fmla="*/ 1281622 h 6403694"/>
              <a:gd name="connsiteX3160" fmla="*/ 3066580 w 7953876"/>
              <a:gd name="connsiteY3160" fmla="*/ 1277267 h 6403694"/>
              <a:gd name="connsiteX3161" fmla="*/ 2969411 w 7953876"/>
              <a:gd name="connsiteY3161" fmla="*/ 1452058 h 6403694"/>
              <a:gd name="connsiteX3162" fmla="*/ 2931772 w 7953876"/>
              <a:gd name="connsiteY3162" fmla="*/ 1246888 h 6403694"/>
              <a:gd name="connsiteX3163" fmla="*/ 2895027 w 7953876"/>
              <a:gd name="connsiteY3163" fmla="*/ 1245435 h 6403694"/>
              <a:gd name="connsiteX3164" fmla="*/ 2876375 w 7953876"/>
              <a:gd name="connsiteY3164" fmla="*/ 1272911 h 6403694"/>
              <a:gd name="connsiteX3165" fmla="*/ 2869003 w 7953876"/>
              <a:gd name="connsiteY3165" fmla="*/ 1262412 h 6403694"/>
              <a:gd name="connsiteX3166" fmla="*/ 2837172 w 7953876"/>
              <a:gd name="connsiteY3166" fmla="*/ 1260178 h 6403694"/>
              <a:gd name="connsiteX3167" fmla="*/ 2728389 w 7953876"/>
              <a:gd name="connsiteY3167" fmla="*/ 1397219 h 6403694"/>
              <a:gd name="connsiteX3168" fmla="*/ 2719118 w 7953876"/>
              <a:gd name="connsiteY3168" fmla="*/ 1403474 h 6403694"/>
              <a:gd name="connsiteX3169" fmla="*/ 2707168 w 7953876"/>
              <a:gd name="connsiteY3169" fmla="*/ 1388173 h 6403694"/>
              <a:gd name="connsiteX3170" fmla="*/ 2673326 w 7953876"/>
              <a:gd name="connsiteY3170" fmla="*/ 1392641 h 6403694"/>
              <a:gd name="connsiteX3171" fmla="*/ 2588332 w 7953876"/>
              <a:gd name="connsiteY3171" fmla="*/ 1561513 h 6403694"/>
              <a:gd name="connsiteX3172" fmla="*/ 2457433 w 7953876"/>
              <a:gd name="connsiteY3172" fmla="*/ 1341264 h 6403694"/>
              <a:gd name="connsiteX3173" fmla="*/ 2430405 w 7953876"/>
              <a:gd name="connsiteY3173" fmla="*/ 1349528 h 6403694"/>
              <a:gd name="connsiteX3174" fmla="*/ 2395335 w 7953876"/>
              <a:gd name="connsiteY3174" fmla="*/ 1467806 h 6403694"/>
              <a:gd name="connsiteX3175" fmla="*/ 2383272 w 7953876"/>
              <a:gd name="connsiteY3175" fmla="*/ 1446697 h 6403694"/>
              <a:gd name="connsiteX3176" fmla="*/ 2351665 w 7953876"/>
              <a:gd name="connsiteY3176" fmla="*/ 1445692 h 6403694"/>
              <a:gd name="connsiteX3177" fmla="*/ 2295598 w 7953876"/>
              <a:gd name="connsiteY3177" fmla="*/ 1601720 h 6403694"/>
              <a:gd name="connsiteX3178" fmla="*/ 2265888 w 7953876"/>
              <a:gd name="connsiteY3178" fmla="*/ 1570112 h 6403694"/>
              <a:gd name="connsiteX3179" fmla="*/ 2231488 w 7953876"/>
              <a:gd name="connsiteY3179" fmla="*/ 1579383 h 6403694"/>
              <a:gd name="connsiteX3180" fmla="*/ 2194296 w 7953876"/>
              <a:gd name="connsiteY3180" fmla="*/ 1739767 h 6403694"/>
              <a:gd name="connsiteX3181" fmla="*/ 2067196 w 7953876"/>
              <a:gd name="connsiteY3181" fmla="*/ 1602056 h 6403694"/>
              <a:gd name="connsiteX3182" fmla="*/ 2043965 w 7953876"/>
              <a:gd name="connsiteY3182" fmla="*/ 1614341 h 6403694"/>
              <a:gd name="connsiteX3183" fmla="*/ 1950034 w 7953876"/>
              <a:gd name="connsiteY3183" fmla="*/ 1882950 h 6403694"/>
              <a:gd name="connsiteX3184" fmla="*/ 1957742 w 7953876"/>
              <a:gd name="connsiteY3184" fmla="*/ 2152118 h 6403694"/>
              <a:gd name="connsiteX3185" fmla="*/ 1791438 w 7953876"/>
              <a:gd name="connsiteY3185" fmla="*/ 2512647 h 6403694"/>
              <a:gd name="connsiteX3186" fmla="*/ 1545837 w 7953876"/>
              <a:gd name="connsiteY3186" fmla="*/ 2598648 h 6403694"/>
              <a:gd name="connsiteX3187" fmla="*/ 1401647 w 7953876"/>
              <a:gd name="connsiteY3187" fmla="*/ 2574160 h 6403694"/>
              <a:gd name="connsiteX3188" fmla="*/ 785303 w 7953876"/>
              <a:gd name="connsiteY3188" fmla="*/ 2040057 h 6403694"/>
              <a:gd name="connsiteX3189" fmla="*/ 822380 w 7953876"/>
              <a:gd name="connsiteY3189" fmla="*/ 2077830 h 6403694"/>
              <a:gd name="connsiteX3190" fmla="*/ 841198 w 7953876"/>
              <a:gd name="connsiteY3190" fmla="*/ 2076728 h 6403694"/>
              <a:gd name="connsiteX3191" fmla="*/ 1120194 w 7953876"/>
              <a:gd name="connsiteY3191" fmla="*/ 2102863 h 6403694"/>
              <a:gd name="connsiteX3192" fmla="*/ 1124550 w 7953876"/>
              <a:gd name="connsiteY3192" fmla="*/ 2075165 h 6403694"/>
              <a:gd name="connsiteX3193" fmla="*/ 897125 w 7953876"/>
              <a:gd name="connsiteY3193" fmla="*/ 2030163 h 6403694"/>
              <a:gd name="connsiteX3194" fmla="*/ 815593 w 7953876"/>
              <a:gd name="connsiteY3194" fmla="*/ 2033031 h 6403694"/>
              <a:gd name="connsiteX3195" fmla="*/ 627092 w 7953876"/>
              <a:gd name="connsiteY3195" fmla="*/ 1878877 h 6403694"/>
              <a:gd name="connsiteX3196" fmla="*/ 650512 w 7953876"/>
              <a:gd name="connsiteY3196" fmla="*/ 1902737 h 6403694"/>
              <a:gd name="connsiteX3197" fmla="*/ 681371 w 7953876"/>
              <a:gd name="connsiteY3197" fmla="*/ 1864187 h 6403694"/>
              <a:gd name="connsiteX3198" fmla="*/ 703708 w 7953876"/>
              <a:gd name="connsiteY3198" fmla="*/ 1827107 h 6403694"/>
              <a:gd name="connsiteX3199" fmla="*/ 691312 w 7953876"/>
              <a:gd name="connsiteY3199" fmla="*/ 1814932 h 6403694"/>
              <a:gd name="connsiteX3200" fmla="*/ 647753 w 7953876"/>
              <a:gd name="connsiteY3200" fmla="*/ 1845758 h 6403694"/>
              <a:gd name="connsiteX3201" fmla="*/ 366246 w 7953876"/>
              <a:gd name="connsiteY3201" fmla="*/ 1613135 h 6403694"/>
              <a:gd name="connsiteX3202" fmla="*/ 406995 w 7953876"/>
              <a:gd name="connsiteY3202" fmla="*/ 1654649 h 6403694"/>
              <a:gd name="connsiteX3203" fmla="*/ 410277 w 7953876"/>
              <a:gd name="connsiteY3203" fmla="*/ 1627687 h 6403694"/>
              <a:gd name="connsiteX3204" fmla="*/ 409187 w 7953876"/>
              <a:gd name="connsiteY3204" fmla="*/ 1582955 h 6403694"/>
              <a:gd name="connsiteX3205" fmla="*/ 396316 w 7953876"/>
              <a:gd name="connsiteY3205" fmla="*/ 1570000 h 6403694"/>
              <a:gd name="connsiteX3206" fmla="*/ 379926 w 7953876"/>
              <a:gd name="connsiteY3206" fmla="*/ 1576478 h 6403694"/>
              <a:gd name="connsiteX3207" fmla="*/ 288278 w 7953876"/>
              <a:gd name="connsiteY3207" fmla="*/ 1533703 h 6403694"/>
              <a:gd name="connsiteX3208" fmla="*/ 339724 w 7953876"/>
              <a:gd name="connsiteY3208" fmla="*/ 1586115 h 6403694"/>
              <a:gd name="connsiteX3209" fmla="*/ 340137 w 7953876"/>
              <a:gd name="connsiteY3209" fmla="*/ 1582580 h 6403694"/>
              <a:gd name="connsiteX3210" fmla="*/ 338713 w 7953876"/>
              <a:gd name="connsiteY3210" fmla="*/ 1555481 h 6403694"/>
              <a:gd name="connsiteX3211" fmla="*/ 346197 w 7953876"/>
              <a:gd name="connsiteY3211" fmla="*/ 1483554 h 6403694"/>
              <a:gd name="connsiteX3212" fmla="*/ 313528 w 7953876"/>
              <a:gd name="connsiteY3212" fmla="*/ 1456901 h 6403694"/>
              <a:gd name="connsiteX3213" fmla="*/ 301968 w 7953876"/>
              <a:gd name="connsiteY3213" fmla="*/ 1468924 h 6403694"/>
              <a:gd name="connsiteX3214" fmla="*/ 291860 w 7953876"/>
              <a:gd name="connsiteY3214" fmla="*/ 1504477 h 6403694"/>
              <a:gd name="connsiteX3215" fmla="*/ 58581 w 7953876"/>
              <a:gd name="connsiteY3215" fmla="*/ 1299696 h 6403694"/>
              <a:gd name="connsiteX3216" fmla="*/ 97048 w 7953876"/>
              <a:gd name="connsiteY3216" fmla="*/ 1338884 h 6403694"/>
              <a:gd name="connsiteX3217" fmla="*/ 91436 w 7953876"/>
              <a:gd name="connsiteY3217" fmla="*/ 1242196 h 6403694"/>
              <a:gd name="connsiteX3218" fmla="*/ 73119 w 7953876"/>
              <a:gd name="connsiteY3218" fmla="*/ 1238287 h 6403694"/>
              <a:gd name="connsiteX3219" fmla="*/ 0 w 7953876"/>
              <a:gd name="connsiteY3219" fmla="*/ 1240016 h 6403694"/>
              <a:gd name="connsiteX3220" fmla="*/ 31900 w 7953876"/>
              <a:gd name="connsiteY3220" fmla="*/ 1272515 h 6403694"/>
              <a:gd name="connsiteX3221" fmla="*/ 42405 w 7953876"/>
              <a:gd name="connsiteY3221" fmla="*/ 1244821 h 6403694"/>
              <a:gd name="connsiteX3222" fmla="*/ 96238 w 7953876"/>
              <a:gd name="connsiteY3222" fmla="*/ 1111856 h 6403694"/>
              <a:gd name="connsiteX3223" fmla="*/ 206475 w 7953876"/>
              <a:gd name="connsiteY3223" fmla="*/ 1296700 h 6403694"/>
              <a:gd name="connsiteX3224" fmla="*/ 238194 w 7953876"/>
              <a:gd name="connsiteY3224" fmla="*/ 1278384 h 6403694"/>
              <a:gd name="connsiteX3225" fmla="*/ 222222 w 7953876"/>
              <a:gd name="connsiteY3225" fmla="*/ 1001286 h 6403694"/>
              <a:gd name="connsiteX3226" fmla="*/ 363172 w 7953876"/>
              <a:gd name="connsiteY3226" fmla="*/ 802035 h 6403694"/>
              <a:gd name="connsiteX3227" fmla="*/ 515403 w 7953876"/>
              <a:gd name="connsiteY3227" fmla="*/ 1095104 h 6403694"/>
              <a:gd name="connsiteX3228" fmla="*/ 582527 w 7953876"/>
              <a:gd name="connsiteY3228" fmla="*/ 1298823 h 6403694"/>
              <a:gd name="connsiteX3229" fmla="*/ 603637 w 7953876"/>
              <a:gd name="connsiteY3229" fmla="*/ 1287319 h 6403694"/>
              <a:gd name="connsiteX3230" fmla="*/ 586101 w 7953876"/>
              <a:gd name="connsiteY3230" fmla="*/ 1218407 h 6403694"/>
              <a:gd name="connsiteX3231" fmla="*/ 615922 w 7953876"/>
              <a:gd name="connsiteY3231" fmla="*/ 1179540 h 6403694"/>
              <a:gd name="connsiteX3232" fmla="*/ 641611 w 7953876"/>
              <a:gd name="connsiteY3232" fmla="*/ 1101916 h 6403694"/>
              <a:gd name="connsiteX3233" fmla="*/ 623629 w 7953876"/>
              <a:gd name="connsiteY3233" fmla="*/ 1093428 h 6403694"/>
              <a:gd name="connsiteX3234" fmla="*/ 582863 w 7953876"/>
              <a:gd name="connsiteY3234" fmla="*/ 1157091 h 6403694"/>
              <a:gd name="connsiteX3235" fmla="*/ 575938 w 7953876"/>
              <a:gd name="connsiteY3235" fmla="*/ 1170940 h 6403694"/>
              <a:gd name="connsiteX3236" fmla="*/ 554941 w 7953876"/>
              <a:gd name="connsiteY3236" fmla="*/ 1072655 h 6403694"/>
              <a:gd name="connsiteX3237" fmla="*/ 615029 w 7953876"/>
              <a:gd name="connsiteY3237" fmla="*/ 998941 h 6403694"/>
              <a:gd name="connsiteX3238" fmla="*/ 648200 w 7953876"/>
              <a:gd name="connsiteY3238" fmla="*/ 912718 h 6403694"/>
              <a:gd name="connsiteX3239" fmla="*/ 637144 w 7953876"/>
              <a:gd name="connsiteY3239" fmla="*/ 905681 h 6403694"/>
              <a:gd name="connsiteX3240" fmla="*/ 576273 w 7953876"/>
              <a:gd name="connsiteY3240" fmla="*/ 978166 h 6403694"/>
              <a:gd name="connsiteX3241" fmla="*/ 544219 w 7953876"/>
              <a:gd name="connsiteY3241" fmla="*/ 1032781 h 6403694"/>
              <a:gd name="connsiteX3242" fmla="*/ 540979 w 7953876"/>
              <a:gd name="connsiteY3242" fmla="*/ 1020943 h 6403694"/>
              <a:gd name="connsiteX3243" fmla="*/ 544777 w 7953876"/>
              <a:gd name="connsiteY3243" fmla="*/ 1010779 h 6403694"/>
              <a:gd name="connsiteX3244" fmla="*/ 601179 w 7953876"/>
              <a:gd name="connsiteY3244" fmla="*/ 863798 h 6403694"/>
              <a:gd name="connsiteX3245" fmla="*/ 673442 w 7953876"/>
              <a:gd name="connsiteY3245" fmla="*/ 763949 h 6403694"/>
              <a:gd name="connsiteX3246" fmla="*/ 660598 w 7953876"/>
              <a:gd name="connsiteY3246" fmla="*/ 753674 h 6403694"/>
              <a:gd name="connsiteX3247" fmla="*/ 535172 w 7953876"/>
              <a:gd name="connsiteY3247" fmla="*/ 884684 h 6403694"/>
              <a:gd name="connsiteX3248" fmla="*/ 528024 w 7953876"/>
              <a:gd name="connsiteY3248" fmla="*/ 898422 h 6403694"/>
              <a:gd name="connsiteX3249" fmla="*/ 537852 w 7953876"/>
              <a:gd name="connsiteY3249" fmla="*/ 859107 h 6403694"/>
              <a:gd name="connsiteX3250" fmla="*/ 642392 w 7953876"/>
              <a:gd name="connsiteY3250" fmla="*/ 740159 h 6403694"/>
              <a:gd name="connsiteX3251" fmla="*/ 725041 w 7953876"/>
              <a:gd name="connsiteY3251" fmla="*/ 664211 h 6403694"/>
              <a:gd name="connsiteX3252" fmla="*/ 713761 w 7953876"/>
              <a:gd name="connsiteY3252" fmla="*/ 654160 h 6403694"/>
              <a:gd name="connsiteX3253" fmla="*/ 657135 w 7953876"/>
              <a:gd name="connsiteY3253" fmla="*/ 686773 h 6403694"/>
              <a:gd name="connsiteX3254" fmla="*/ 617151 w 7953876"/>
              <a:gd name="connsiteY3254" fmla="*/ 715365 h 6403694"/>
              <a:gd name="connsiteX3255" fmla="*/ 740008 w 7953876"/>
              <a:gd name="connsiteY3255" fmla="*/ 579105 h 6403694"/>
              <a:gd name="connsiteX3256" fmla="*/ 870682 w 7953876"/>
              <a:gd name="connsiteY3256" fmla="*/ 841572 h 6403694"/>
              <a:gd name="connsiteX3257" fmla="*/ 888999 w 7953876"/>
              <a:gd name="connsiteY3257" fmla="*/ 908473 h 6403694"/>
              <a:gd name="connsiteX3258" fmla="*/ 890116 w 7953876"/>
              <a:gd name="connsiteY3258" fmla="*/ 913164 h 6403694"/>
              <a:gd name="connsiteX3259" fmla="*/ 894919 w 7953876"/>
              <a:gd name="connsiteY3259" fmla="*/ 982299 h 6403694"/>
              <a:gd name="connsiteX3260" fmla="*/ 892686 w 7953876"/>
              <a:gd name="connsiteY3260" fmla="*/ 1020161 h 6403694"/>
              <a:gd name="connsiteX3261" fmla="*/ 892350 w 7953876"/>
              <a:gd name="connsiteY3261" fmla="*/ 1021390 h 6403694"/>
              <a:gd name="connsiteX3262" fmla="*/ 867890 w 7953876"/>
              <a:gd name="connsiteY3262" fmla="*/ 1071649 h 6403694"/>
              <a:gd name="connsiteX3263" fmla="*/ 868784 w 7953876"/>
              <a:gd name="connsiteY3263" fmla="*/ 1080584 h 6403694"/>
              <a:gd name="connsiteX3264" fmla="*/ 634575 w 7953876"/>
              <a:gd name="connsiteY3264" fmla="*/ 1441225 h 6403694"/>
              <a:gd name="connsiteX3265" fmla="*/ 633904 w 7953876"/>
              <a:gd name="connsiteY3265" fmla="*/ 1433964 h 6403694"/>
              <a:gd name="connsiteX3266" fmla="*/ 610115 w 7953876"/>
              <a:gd name="connsiteY3266" fmla="*/ 1359134 h 6403694"/>
              <a:gd name="connsiteX3267" fmla="*/ 600397 w 7953876"/>
              <a:gd name="connsiteY3267" fmla="*/ 1361926 h 6403694"/>
              <a:gd name="connsiteX3268" fmla="*/ 599057 w 7953876"/>
              <a:gd name="connsiteY3268" fmla="*/ 1398337 h 6403694"/>
              <a:gd name="connsiteX3269" fmla="*/ 600286 w 7953876"/>
              <a:gd name="connsiteY3269" fmla="*/ 1466801 h 6403694"/>
              <a:gd name="connsiteX3270" fmla="*/ 593696 w 7953876"/>
              <a:gd name="connsiteY3270" fmla="*/ 1531469 h 6403694"/>
              <a:gd name="connsiteX3271" fmla="*/ 551814 w 7953876"/>
              <a:gd name="connsiteY3271" fmla="*/ 1646284 h 6403694"/>
              <a:gd name="connsiteX3272" fmla="*/ 522645 w 7953876"/>
              <a:gd name="connsiteY3272" fmla="*/ 1772469 h 6403694"/>
              <a:gd name="connsiteX3273" fmla="*/ 557102 w 7953876"/>
              <a:gd name="connsiteY3273" fmla="*/ 1807573 h 6403694"/>
              <a:gd name="connsiteX3274" fmla="*/ 560636 w 7953876"/>
              <a:gd name="connsiteY3274" fmla="*/ 1786117 h 6403694"/>
              <a:gd name="connsiteX3275" fmla="*/ 954896 w 7953876"/>
              <a:gd name="connsiteY3275" fmla="*/ 1034681 h 6403694"/>
              <a:gd name="connsiteX3276" fmla="*/ 1189552 w 7953876"/>
              <a:gd name="connsiteY3276" fmla="*/ 733458 h 6403694"/>
              <a:gd name="connsiteX3277" fmla="*/ 1544608 w 7953876"/>
              <a:gd name="connsiteY3277" fmla="*/ 489084 h 6403694"/>
              <a:gd name="connsiteX3278" fmla="*/ 1881012 w 7953876"/>
              <a:gd name="connsiteY3278" fmla="*/ 242701 h 6403694"/>
              <a:gd name="connsiteX3279" fmla="*/ 2076354 w 7953876"/>
              <a:gd name="connsiteY3279" fmla="*/ 101639 h 6403694"/>
              <a:gd name="connsiteX3280" fmla="*/ 1922113 w 7953876"/>
              <a:gd name="connsiteY3280" fmla="*/ 283914 h 6403694"/>
              <a:gd name="connsiteX3281" fmla="*/ 1926134 w 7953876"/>
              <a:gd name="connsiteY3281" fmla="*/ 332052 h 6403694"/>
              <a:gd name="connsiteX3282" fmla="*/ 2011575 w 7953876"/>
              <a:gd name="connsiteY3282" fmla="*/ 336742 h 6403694"/>
              <a:gd name="connsiteX3283" fmla="*/ 1613966 w 7953876"/>
              <a:gd name="connsiteY3283" fmla="*/ 579999 h 6403694"/>
              <a:gd name="connsiteX3284" fmla="*/ 1614971 w 7953876"/>
              <a:gd name="connsiteY3284" fmla="*/ 627466 h 6403694"/>
              <a:gd name="connsiteX3285" fmla="*/ 1775020 w 7953876"/>
              <a:gd name="connsiteY3285" fmla="*/ 604459 h 6403694"/>
              <a:gd name="connsiteX3286" fmla="*/ 1874199 w 7953876"/>
              <a:gd name="connsiteY3286" fmla="*/ 642320 h 6403694"/>
              <a:gd name="connsiteX3287" fmla="*/ 1671597 w 7953876"/>
              <a:gd name="connsiteY3287" fmla="*/ 772772 h 6403694"/>
              <a:gd name="connsiteX3288" fmla="*/ 1654509 w 7953876"/>
              <a:gd name="connsiteY3288" fmla="*/ 779139 h 6403694"/>
              <a:gd name="connsiteX3289" fmla="*/ 1663333 w 7953876"/>
              <a:gd name="connsiteY3289" fmla="*/ 709333 h 6403694"/>
              <a:gd name="connsiteX3290" fmla="*/ 1651604 w 7953876"/>
              <a:gd name="connsiteY3290" fmla="*/ 705648 h 6403694"/>
              <a:gd name="connsiteX3291" fmla="*/ 1603132 w 7953876"/>
              <a:gd name="connsiteY3291" fmla="*/ 783606 h 6403694"/>
              <a:gd name="connsiteX3292" fmla="*/ 1593639 w 7953876"/>
              <a:gd name="connsiteY3292" fmla="*/ 799019 h 6403694"/>
              <a:gd name="connsiteX3293" fmla="*/ 1498592 w 7953876"/>
              <a:gd name="connsiteY3293" fmla="*/ 816331 h 6403694"/>
              <a:gd name="connsiteX3294" fmla="*/ 1563594 w 7953876"/>
              <a:gd name="connsiteY3294" fmla="*/ 735804 h 6403694"/>
              <a:gd name="connsiteX3295" fmla="*/ 1560802 w 7953876"/>
              <a:gd name="connsiteY3295" fmla="*/ 710786 h 6403694"/>
              <a:gd name="connsiteX3296" fmla="*/ 1546060 w 7953876"/>
              <a:gd name="connsiteY3296" fmla="*/ 704419 h 6403694"/>
              <a:gd name="connsiteX3297" fmla="*/ 1528301 w 7953876"/>
              <a:gd name="connsiteY3297" fmla="*/ 714360 h 6403694"/>
              <a:gd name="connsiteX3298" fmla="*/ 1420858 w 7953876"/>
              <a:gd name="connsiteY3298" fmla="*/ 809741 h 6403694"/>
              <a:gd name="connsiteX3299" fmla="*/ 1412928 w 7953876"/>
              <a:gd name="connsiteY3299" fmla="*/ 820351 h 6403694"/>
              <a:gd name="connsiteX3300" fmla="*/ 1323242 w 7953876"/>
              <a:gd name="connsiteY3300" fmla="*/ 817447 h 6403694"/>
              <a:gd name="connsiteX3301" fmla="*/ 1318775 w 7953876"/>
              <a:gd name="connsiteY3301" fmla="*/ 835988 h 6403694"/>
              <a:gd name="connsiteX3302" fmla="*/ 1519032 w 7953876"/>
              <a:gd name="connsiteY3302" fmla="*/ 855645 h 6403694"/>
              <a:gd name="connsiteX3303" fmla="*/ 1525733 w 7953876"/>
              <a:gd name="connsiteY3303" fmla="*/ 861006 h 6403694"/>
              <a:gd name="connsiteX3304" fmla="*/ 1708454 w 7953876"/>
              <a:gd name="connsiteY3304" fmla="*/ 917073 h 6403694"/>
              <a:gd name="connsiteX3305" fmla="*/ 1532210 w 7953876"/>
              <a:gd name="connsiteY3305" fmla="*/ 1082706 h 6403694"/>
              <a:gd name="connsiteX3306" fmla="*/ 1572865 w 7953876"/>
              <a:gd name="connsiteY3306" fmla="*/ 1044174 h 6403694"/>
              <a:gd name="connsiteX3307" fmla="*/ 1604026 w 7953876"/>
              <a:gd name="connsiteY3307" fmla="*/ 934496 h 6403694"/>
              <a:gd name="connsiteX3308" fmla="*/ 1590623 w 7953876"/>
              <a:gd name="connsiteY3308" fmla="*/ 933491 h 6403694"/>
              <a:gd name="connsiteX3309" fmla="*/ 1550974 w 7953876"/>
              <a:gd name="connsiteY3309" fmla="*/ 1013683 h 6403694"/>
              <a:gd name="connsiteX3310" fmla="*/ 1457603 w 7953876"/>
              <a:gd name="connsiteY3310" fmla="*/ 1091306 h 6403694"/>
              <a:gd name="connsiteX3311" fmla="*/ 1457044 w 7953876"/>
              <a:gd name="connsiteY3311" fmla="*/ 1091306 h 6403694"/>
              <a:gd name="connsiteX3312" fmla="*/ 1451683 w 7953876"/>
              <a:gd name="connsiteY3312" fmla="*/ 1090747 h 6403694"/>
              <a:gd name="connsiteX3313" fmla="*/ 1473686 w 7953876"/>
              <a:gd name="connsiteY3313" fmla="*/ 1067070 h 6403694"/>
              <a:gd name="connsiteX3314" fmla="*/ 1499709 w 7953876"/>
              <a:gd name="connsiteY3314" fmla="*/ 971689 h 6403694"/>
              <a:gd name="connsiteX3315" fmla="*/ 1483068 w 7953876"/>
              <a:gd name="connsiteY3315" fmla="*/ 969678 h 6403694"/>
              <a:gd name="connsiteX3316" fmla="*/ 1439621 w 7953876"/>
              <a:gd name="connsiteY3316" fmla="*/ 1041270 h 6403694"/>
              <a:gd name="connsiteX3317" fmla="*/ 1386681 w 7953876"/>
              <a:gd name="connsiteY3317" fmla="*/ 1084940 h 6403694"/>
              <a:gd name="connsiteX3318" fmla="*/ 1326035 w 7953876"/>
              <a:gd name="connsiteY3318" fmla="*/ 1094322 h 6403694"/>
              <a:gd name="connsiteX3319" fmla="*/ 1303809 w 7953876"/>
              <a:gd name="connsiteY3319" fmla="*/ 1094099 h 6403694"/>
              <a:gd name="connsiteX3320" fmla="*/ 1379980 w 7953876"/>
              <a:gd name="connsiteY3320" fmla="*/ 1035686 h 6403694"/>
              <a:gd name="connsiteX3321" fmla="*/ 1440850 w 7953876"/>
              <a:gd name="connsiteY3321" fmla="*/ 923216 h 6403694"/>
              <a:gd name="connsiteX3322" fmla="*/ 1427112 w 7953876"/>
              <a:gd name="connsiteY3322" fmla="*/ 918301 h 6403694"/>
              <a:gd name="connsiteX3323" fmla="*/ 1395728 w 7953876"/>
              <a:gd name="connsiteY3323" fmla="*/ 951697 h 6403694"/>
              <a:gd name="connsiteX3324" fmla="*/ 1346697 w 7953876"/>
              <a:gd name="connsiteY3324" fmla="*/ 1008992 h 6403694"/>
              <a:gd name="connsiteX3325" fmla="*/ 1277786 w 7953876"/>
              <a:gd name="connsiteY3325" fmla="*/ 1061820 h 6403694"/>
              <a:gd name="connsiteX3326" fmla="*/ 1224845 w 7953876"/>
              <a:gd name="connsiteY3326" fmla="*/ 1072766 h 6403694"/>
              <a:gd name="connsiteX3327" fmla="*/ 1249081 w 7953876"/>
              <a:gd name="connsiteY3327" fmla="*/ 1051880 h 6403694"/>
              <a:gd name="connsiteX3328" fmla="*/ 1294315 w 7953876"/>
              <a:gd name="connsiteY3328" fmla="*/ 942203 h 6403694"/>
              <a:gd name="connsiteX3329" fmla="*/ 1277115 w 7953876"/>
              <a:gd name="connsiteY3329" fmla="*/ 939187 h 6403694"/>
              <a:gd name="connsiteX3330" fmla="*/ 1248411 w 7953876"/>
              <a:gd name="connsiteY3330" fmla="*/ 996372 h 6403694"/>
              <a:gd name="connsiteX3331" fmla="*/ 1199716 w 7953876"/>
              <a:gd name="connsiteY3331" fmla="*/ 1054896 h 6403694"/>
              <a:gd name="connsiteX3332" fmla="*/ 1121757 w 7953876"/>
              <a:gd name="connsiteY3332" fmla="*/ 1106384 h 6403694"/>
              <a:gd name="connsiteX3333" fmla="*/ 1119523 w 7953876"/>
              <a:gd name="connsiteY3333" fmla="*/ 1108842 h 6403694"/>
              <a:gd name="connsiteX3334" fmla="*/ 992758 w 7953876"/>
              <a:gd name="connsiteY3334" fmla="*/ 1173174 h 6403694"/>
              <a:gd name="connsiteX3335" fmla="*/ 1006048 w 7953876"/>
              <a:gd name="connsiteY3335" fmla="*/ 1188586 h 6403694"/>
              <a:gd name="connsiteX3336" fmla="*/ 1570742 w 7953876"/>
              <a:gd name="connsiteY3336" fmla="*/ 1255934 h 6403694"/>
              <a:gd name="connsiteX3337" fmla="*/ 1443195 w 7953876"/>
              <a:gd name="connsiteY3337" fmla="*/ 1342940 h 6403694"/>
              <a:gd name="connsiteX3338" fmla="*/ 1441408 w 7953876"/>
              <a:gd name="connsiteY3338" fmla="*/ 1293126 h 6403694"/>
              <a:gd name="connsiteX3339" fmla="*/ 1421640 w 7953876"/>
              <a:gd name="connsiteY3339" fmla="*/ 1293015 h 6403694"/>
              <a:gd name="connsiteX3340" fmla="*/ 1392823 w 7953876"/>
              <a:gd name="connsiteY3340" fmla="*/ 1356229 h 6403694"/>
              <a:gd name="connsiteX3341" fmla="*/ 1331061 w 7953876"/>
              <a:gd name="connsiteY3341" fmla="*/ 1364718 h 6403694"/>
              <a:gd name="connsiteX3342" fmla="*/ 1378081 w 7953876"/>
              <a:gd name="connsiteY3342" fmla="*/ 1297371 h 6403694"/>
              <a:gd name="connsiteX3343" fmla="*/ 1378639 w 7953876"/>
              <a:gd name="connsiteY3343" fmla="*/ 1284973 h 6403694"/>
              <a:gd name="connsiteX3344" fmla="*/ 1378639 w 7953876"/>
              <a:gd name="connsiteY3344" fmla="*/ 1284862 h 6403694"/>
              <a:gd name="connsiteX3345" fmla="*/ 1373725 w 7953876"/>
              <a:gd name="connsiteY3345" fmla="*/ 1275703 h 6403694"/>
              <a:gd name="connsiteX3346" fmla="*/ 1372831 w 7953876"/>
              <a:gd name="connsiteY3346" fmla="*/ 1273916 h 6403694"/>
              <a:gd name="connsiteX3347" fmla="*/ 1373055 w 7953876"/>
              <a:gd name="connsiteY3347" fmla="*/ 1274698 h 6403694"/>
              <a:gd name="connsiteX3348" fmla="*/ 1334635 w 7953876"/>
              <a:gd name="connsiteY3348" fmla="*/ 1277379 h 6403694"/>
              <a:gd name="connsiteX3349" fmla="*/ 1233222 w 7953876"/>
              <a:gd name="connsiteY3349" fmla="*/ 1382477 h 6403694"/>
              <a:gd name="connsiteX3350" fmla="*/ 1231658 w 7953876"/>
              <a:gd name="connsiteY3350" fmla="*/ 1384041 h 6403694"/>
              <a:gd name="connsiteX3351" fmla="*/ 1182068 w 7953876"/>
              <a:gd name="connsiteY3351" fmla="*/ 1369409 h 6403694"/>
              <a:gd name="connsiteX3352" fmla="*/ 1237243 w 7953876"/>
              <a:gd name="connsiteY3352" fmla="*/ 1333111 h 6403694"/>
              <a:gd name="connsiteX3353" fmla="*/ 1267398 w 7953876"/>
              <a:gd name="connsiteY3353" fmla="*/ 1241080 h 6403694"/>
              <a:gd name="connsiteX3354" fmla="*/ 1248970 w 7953876"/>
              <a:gd name="connsiteY3354" fmla="*/ 1240410 h 6403694"/>
              <a:gd name="connsiteX3355" fmla="*/ 1227972 w 7953876"/>
              <a:gd name="connsiteY3355" fmla="*/ 1276708 h 6403694"/>
              <a:gd name="connsiteX3356" fmla="*/ 1198375 w 7953876"/>
              <a:gd name="connsiteY3356" fmla="*/ 1311220 h 6403694"/>
              <a:gd name="connsiteX3357" fmla="*/ 1134825 w 7953876"/>
              <a:gd name="connsiteY3357" fmla="*/ 1354331 h 6403694"/>
              <a:gd name="connsiteX3358" fmla="*/ 1131474 w 7953876"/>
              <a:gd name="connsiteY3358" fmla="*/ 1359804 h 6403694"/>
              <a:gd name="connsiteX3359" fmla="*/ 1094171 w 7953876"/>
              <a:gd name="connsiteY3359" fmla="*/ 1356007 h 6403694"/>
              <a:gd name="connsiteX3360" fmla="*/ 1099979 w 7953876"/>
              <a:gd name="connsiteY3360" fmla="*/ 1351204 h 6403694"/>
              <a:gd name="connsiteX3361" fmla="*/ 1129687 w 7953876"/>
              <a:gd name="connsiteY3361" fmla="*/ 1267997 h 6403694"/>
              <a:gd name="connsiteX3362" fmla="*/ 1113269 w 7953876"/>
              <a:gd name="connsiteY3362" fmla="*/ 1264869 h 6403694"/>
              <a:gd name="connsiteX3363" fmla="*/ 1078981 w 7953876"/>
              <a:gd name="connsiteY3363" fmla="*/ 1312448 h 6403694"/>
              <a:gd name="connsiteX3364" fmla="*/ 1005154 w 7953876"/>
              <a:gd name="connsiteY3364" fmla="*/ 1361703 h 6403694"/>
              <a:gd name="connsiteX3365" fmla="*/ 999235 w 7953876"/>
              <a:gd name="connsiteY3365" fmla="*/ 1366952 h 6403694"/>
              <a:gd name="connsiteX3366" fmla="*/ 967069 w 7953876"/>
              <a:gd name="connsiteY3366" fmla="*/ 1378791 h 6403694"/>
              <a:gd name="connsiteX3367" fmla="*/ 958916 w 7953876"/>
              <a:gd name="connsiteY3367" fmla="*/ 1379908 h 6403694"/>
              <a:gd name="connsiteX3368" fmla="*/ 940375 w 7953876"/>
              <a:gd name="connsiteY3368" fmla="*/ 1387502 h 6403694"/>
              <a:gd name="connsiteX3369" fmla="*/ 957465 w 7953876"/>
              <a:gd name="connsiteY3369" fmla="*/ 1361144 h 6403694"/>
              <a:gd name="connsiteX3370" fmla="*/ 986504 w 7953876"/>
              <a:gd name="connsiteY3370" fmla="*/ 1307087 h 6403694"/>
              <a:gd name="connsiteX3371" fmla="*/ 989518 w 7953876"/>
              <a:gd name="connsiteY3371" fmla="*/ 1291004 h 6403694"/>
              <a:gd name="connsiteX3372" fmla="*/ 988402 w 7953876"/>
              <a:gd name="connsiteY3372" fmla="*/ 1286649 h 6403694"/>
              <a:gd name="connsiteX3373" fmla="*/ 967627 w 7953876"/>
              <a:gd name="connsiteY3373" fmla="*/ 1279054 h 6403694"/>
              <a:gd name="connsiteX3374" fmla="*/ 927532 w 7953876"/>
              <a:gd name="connsiteY3374" fmla="*/ 1347183 h 6403694"/>
              <a:gd name="connsiteX3375" fmla="*/ 881182 w 7953876"/>
              <a:gd name="connsiteY3375" fmla="*/ 1407272 h 6403694"/>
              <a:gd name="connsiteX3376" fmla="*/ 847563 w 7953876"/>
              <a:gd name="connsiteY3376" fmla="*/ 1420897 h 6403694"/>
              <a:gd name="connsiteX3377" fmla="*/ 860854 w 7953876"/>
              <a:gd name="connsiteY3377" fmla="*/ 1452394 h 6403694"/>
              <a:gd name="connsiteX3378" fmla="*/ 884085 w 7953876"/>
              <a:gd name="connsiteY3378" fmla="*/ 1444017 h 6403694"/>
              <a:gd name="connsiteX3379" fmla="*/ 968074 w 7953876"/>
              <a:gd name="connsiteY3379" fmla="*/ 1418664 h 6403694"/>
              <a:gd name="connsiteX3380" fmla="*/ 1267733 w 7953876"/>
              <a:gd name="connsiteY3380" fmla="*/ 1438098 h 6403694"/>
              <a:gd name="connsiteX3381" fmla="*/ 1435823 w 7953876"/>
              <a:gd name="connsiteY3381" fmla="*/ 1519965 h 6403694"/>
              <a:gd name="connsiteX3382" fmla="*/ 1137393 w 7953876"/>
              <a:gd name="connsiteY3382" fmla="*/ 1655666 h 6403694"/>
              <a:gd name="connsiteX3383" fmla="*/ 1148786 w 7953876"/>
              <a:gd name="connsiteY3383" fmla="*/ 1641481 h 6403694"/>
              <a:gd name="connsiteX3384" fmla="*/ 1174809 w 7953876"/>
              <a:gd name="connsiteY3384" fmla="*/ 1543307 h 6403694"/>
              <a:gd name="connsiteX3385" fmla="*/ 1155710 w 7953876"/>
              <a:gd name="connsiteY3385" fmla="*/ 1541185 h 6403694"/>
              <a:gd name="connsiteX3386" fmla="*/ 1115949 w 7953876"/>
              <a:gd name="connsiteY3386" fmla="*/ 1612889 h 6403694"/>
              <a:gd name="connsiteX3387" fmla="*/ 1064350 w 7953876"/>
              <a:gd name="connsiteY3387" fmla="*/ 1668509 h 6403694"/>
              <a:gd name="connsiteX3388" fmla="*/ 1024589 w 7953876"/>
              <a:gd name="connsiteY3388" fmla="*/ 1674094 h 6403694"/>
              <a:gd name="connsiteX3389" fmla="*/ 1023248 w 7953876"/>
              <a:gd name="connsiteY3389" fmla="*/ 1674652 h 6403694"/>
              <a:gd name="connsiteX3390" fmla="*/ 1056643 w 7953876"/>
              <a:gd name="connsiteY3390" fmla="*/ 1566985 h 6403694"/>
              <a:gd name="connsiteX3391" fmla="*/ 1038996 w 7953876"/>
              <a:gd name="connsiteY3391" fmla="*/ 1562518 h 6403694"/>
              <a:gd name="connsiteX3392" fmla="*/ 987955 w 7953876"/>
              <a:gd name="connsiteY3392" fmla="*/ 1644385 h 6403694"/>
              <a:gd name="connsiteX3393" fmla="*/ 934456 w 7953876"/>
              <a:gd name="connsiteY3393" fmla="*/ 1692076 h 6403694"/>
              <a:gd name="connsiteX3394" fmla="*/ 857168 w 7953876"/>
              <a:gd name="connsiteY3394" fmla="*/ 1716535 h 6403694"/>
              <a:gd name="connsiteX3395" fmla="*/ 908656 w 7953876"/>
              <a:gd name="connsiteY3395" fmla="*/ 1600604 h 6403694"/>
              <a:gd name="connsiteX3396" fmla="*/ 888776 w 7953876"/>
              <a:gd name="connsiteY3396" fmla="*/ 1597364 h 6403694"/>
              <a:gd name="connsiteX3397" fmla="*/ 857615 w 7953876"/>
              <a:gd name="connsiteY3397" fmla="*/ 1653321 h 6403694"/>
              <a:gd name="connsiteX3398" fmla="*/ 817743 w 7953876"/>
              <a:gd name="connsiteY3398" fmla="*/ 1698442 h 6403694"/>
              <a:gd name="connsiteX3399" fmla="*/ 789933 w 7953876"/>
              <a:gd name="connsiteY3399" fmla="*/ 1724130 h 6403694"/>
              <a:gd name="connsiteX3400" fmla="*/ 726828 w 7953876"/>
              <a:gd name="connsiteY3400" fmla="*/ 1801418 h 6403694"/>
              <a:gd name="connsiteX3401" fmla="*/ 727834 w 7953876"/>
              <a:gd name="connsiteY3401" fmla="*/ 1804099 h 6403694"/>
              <a:gd name="connsiteX3402" fmla="*/ 727387 w 7953876"/>
              <a:gd name="connsiteY3402" fmla="*/ 1804546 h 6403694"/>
              <a:gd name="connsiteX3403" fmla="*/ 736434 w 7953876"/>
              <a:gd name="connsiteY3403" fmla="*/ 1815490 h 6403694"/>
              <a:gd name="connsiteX3404" fmla="*/ 903966 w 7953876"/>
              <a:gd name="connsiteY3404" fmla="*/ 1745686 h 6403694"/>
              <a:gd name="connsiteX3405" fmla="*/ 909774 w 7953876"/>
              <a:gd name="connsiteY3405" fmla="*/ 1746915 h 6403694"/>
              <a:gd name="connsiteX3406" fmla="*/ 938588 w 7953876"/>
              <a:gd name="connsiteY3406" fmla="*/ 1737980 h 6403694"/>
              <a:gd name="connsiteX3407" fmla="*/ 980472 w 7953876"/>
              <a:gd name="connsiteY3407" fmla="*/ 1730385 h 6403694"/>
              <a:gd name="connsiteX3408" fmla="*/ 1272201 w 7953876"/>
              <a:gd name="connsiteY3408" fmla="*/ 1834478 h 6403694"/>
              <a:gd name="connsiteX3409" fmla="*/ 1238248 w 7953876"/>
              <a:gd name="connsiteY3409" fmla="*/ 1841402 h 6403694"/>
              <a:gd name="connsiteX3410" fmla="*/ 1229759 w 7953876"/>
              <a:gd name="connsiteY3410" fmla="*/ 1887418 h 6403694"/>
              <a:gd name="connsiteX3411" fmla="*/ 1384000 w 7953876"/>
              <a:gd name="connsiteY3411" fmla="*/ 2019880 h 6403694"/>
              <a:gd name="connsiteX3412" fmla="*/ 979802 w 7953876"/>
              <a:gd name="connsiteY3412" fmla="*/ 1937454 h 6403694"/>
              <a:gd name="connsiteX3413" fmla="*/ 795991 w 7953876"/>
              <a:gd name="connsiteY3413" fmla="*/ 1949488 h 6403694"/>
              <a:gd name="connsiteX3414" fmla="*/ 723030 w 7953876"/>
              <a:gd name="connsiteY3414" fmla="*/ 1976616 h 6403694"/>
              <a:gd name="connsiteX3415" fmla="*/ 759646 w 7953876"/>
              <a:gd name="connsiteY3415" fmla="*/ 2013918 h 6403694"/>
              <a:gd name="connsiteX3416" fmla="*/ 851221 w 7953876"/>
              <a:gd name="connsiteY3416" fmla="*/ 1991218 h 6403694"/>
              <a:gd name="connsiteX3417" fmla="*/ 1056531 w 7953876"/>
              <a:gd name="connsiteY3417" fmla="*/ 1991288 h 6403694"/>
              <a:gd name="connsiteX3418" fmla="*/ 1364789 w 7953876"/>
              <a:gd name="connsiteY3418" fmla="*/ 2061539 h 6403694"/>
              <a:gd name="connsiteX3419" fmla="*/ 954185 w 7953876"/>
              <a:gd name="connsiteY3419" fmla="*/ 2098638 h 6403694"/>
              <a:gd name="connsiteX3420" fmla="*/ 838773 w 7953876"/>
              <a:gd name="connsiteY3420" fmla="*/ 2094531 h 6403694"/>
              <a:gd name="connsiteX3421" fmla="*/ 889979 w 7953876"/>
              <a:gd name="connsiteY3421" fmla="*/ 2146698 h 6403694"/>
              <a:gd name="connsiteX3422" fmla="*/ 1011522 w 7953876"/>
              <a:gd name="connsiteY3422" fmla="*/ 2151896 h 6403694"/>
              <a:gd name="connsiteX3423" fmla="*/ 1451125 w 7953876"/>
              <a:gd name="connsiteY3423" fmla="*/ 2056849 h 6403694"/>
              <a:gd name="connsiteX3424" fmla="*/ 1450566 w 7953876"/>
              <a:gd name="connsiteY3424" fmla="*/ 2023230 h 6403694"/>
              <a:gd name="connsiteX3425" fmla="*/ 1312073 w 7953876"/>
              <a:gd name="connsiteY3425" fmla="*/ 1879935 h 6403694"/>
              <a:gd name="connsiteX3426" fmla="*/ 1342340 w 7953876"/>
              <a:gd name="connsiteY3426" fmla="*/ 1864522 h 6403694"/>
              <a:gd name="connsiteX3427" fmla="*/ 1344352 w 7953876"/>
              <a:gd name="connsiteY3427" fmla="*/ 1827330 h 6403694"/>
              <a:gd name="connsiteX3428" fmla="*/ 1164534 w 7953876"/>
              <a:gd name="connsiteY3428" fmla="*/ 1718881 h 6403694"/>
              <a:gd name="connsiteX3429" fmla="*/ 1499375 w 7953876"/>
              <a:gd name="connsiteY3429" fmla="*/ 1531803 h 6403694"/>
              <a:gd name="connsiteX3430" fmla="*/ 1490104 w 7953876"/>
              <a:gd name="connsiteY3430" fmla="*/ 1490926 h 6403694"/>
              <a:gd name="connsiteX3431" fmla="*/ 1305372 w 7953876"/>
              <a:gd name="connsiteY3431" fmla="*/ 1412967 h 6403694"/>
              <a:gd name="connsiteX3432" fmla="*/ 1629826 w 7953876"/>
              <a:gd name="connsiteY3432" fmla="*/ 1258950 h 6403694"/>
              <a:gd name="connsiteX3433" fmla="*/ 1617205 w 7953876"/>
              <a:gd name="connsiteY3433" fmla="*/ 1222540 h 6403694"/>
              <a:gd name="connsiteX3434" fmla="*/ 1425437 w 7953876"/>
              <a:gd name="connsiteY3434" fmla="*/ 1143018 h 6403694"/>
              <a:gd name="connsiteX3435" fmla="*/ 1579231 w 7953876"/>
              <a:gd name="connsiteY3435" fmla="*/ 1116659 h 6403694"/>
              <a:gd name="connsiteX3436" fmla="*/ 1761618 w 7953876"/>
              <a:gd name="connsiteY3436" fmla="*/ 910595 h 6403694"/>
              <a:gd name="connsiteX3437" fmla="*/ 1743189 w 7953876"/>
              <a:gd name="connsiteY3437" fmla="*/ 878987 h 6403694"/>
              <a:gd name="connsiteX3438" fmla="*/ 1602797 w 7953876"/>
              <a:gd name="connsiteY3438" fmla="*/ 844476 h 6403694"/>
              <a:gd name="connsiteX3439" fmla="*/ 1608382 w 7953876"/>
              <a:gd name="connsiteY3439" fmla="*/ 840231 h 6403694"/>
              <a:gd name="connsiteX3440" fmla="*/ 1657078 w 7953876"/>
              <a:gd name="connsiteY3440" fmla="*/ 827611 h 6403694"/>
              <a:gd name="connsiteX3441" fmla="*/ 1931606 w 7953876"/>
              <a:gd name="connsiteY3441" fmla="*/ 663877 h 6403694"/>
              <a:gd name="connsiteX3442" fmla="*/ 1935963 w 7953876"/>
              <a:gd name="connsiteY3442" fmla="*/ 621436 h 6403694"/>
              <a:gd name="connsiteX3443" fmla="*/ 1850968 w 7953876"/>
              <a:gd name="connsiteY3443" fmla="*/ 575643 h 6403694"/>
              <a:gd name="connsiteX3444" fmla="*/ 2066191 w 7953876"/>
              <a:gd name="connsiteY3444" fmla="*/ 310272 h 6403694"/>
              <a:gd name="connsiteX3445" fmla="*/ 2034471 w 7953876"/>
              <a:gd name="connsiteY3445" fmla="*/ 282015 h 6403694"/>
              <a:gd name="connsiteX3446" fmla="*/ 2127172 w 7953876"/>
              <a:gd name="connsiteY3446" fmla="*/ 57188 h 6403694"/>
              <a:gd name="connsiteX3447" fmla="*/ 2087970 w 7953876"/>
              <a:gd name="connsiteY3447" fmla="*/ 38758 h 6403694"/>
              <a:gd name="connsiteX3448" fmla="*/ 1837453 w 7953876"/>
              <a:gd name="connsiteY3448" fmla="*/ 61656 h 6403694"/>
              <a:gd name="connsiteX3449" fmla="*/ 1730233 w 7953876"/>
              <a:gd name="connsiteY3449" fmla="*/ 136597 h 6403694"/>
              <a:gd name="connsiteX3450" fmla="*/ 1706890 w 7953876"/>
              <a:gd name="connsiteY3450" fmla="*/ 14969 h 6403694"/>
              <a:gd name="connsiteX3451" fmla="*/ 1690584 w 7953876"/>
              <a:gd name="connsiteY3451" fmla="*/ 631 h 6403694"/>
              <a:gd name="connsiteX3452" fmla="*/ 1668916 w 7953876"/>
              <a:gd name="connsiteY3452" fmla="*/ 4805 h 6403694"/>
              <a:gd name="connsiteX3453" fmla="*/ 1485748 w 7953876"/>
              <a:gd name="connsiteY3453" fmla="*/ 213215 h 6403694"/>
              <a:gd name="connsiteX3454" fmla="*/ 1423203 w 7953876"/>
              <a:gd name="connsiteY3454" fmla="*/ 79079 h 6403694"/>
              <a:gd name="connsiteX3455" fmla="*/ 1387909 w 7953876"/>
              <a:gd name="connsiteY3455" fmla="*/ 82987 h 6403694"/>
              <a:gd name="connsiteX3456" fmla="*/ 1213118 w 7953876"/>
              <a:gd name="connsiteY3456" fmla="*/ 274756 h 6403694"/>
              <a:gd name="connsiteX3457" fmla="*/ 1207086 w 7953876"/>
              <a:gd name="connsiteY3457" fmla="*/ 299550 h 6403694"/>
              <a:gd name="connsiteX3458" fmla="*/ 1176820 w 7953876"/>
              <a:gd name="connsiteY3458" fmla="*/ 212098 h 6403694"/>
              <a:gd name="connsiteX3459" fmla="*/ 1146552 w 7953876"/>
              <a:gd name="connsiteY3459" fmla="*/ 201489 h 6403694"/>
              <a:gd name="connsiteX3460" fmla="*/ 906758 w 7953876"/>
              <a:gd name="connsiteY3460" fmla="*/ 410791 h 6403694"/>
              <a:gd name="connsiteX3461" fmla="*/ 891904 w 7953876"/>
              <a:gd name="connsiteY3461" fmla="*/ 803486 h 6403694"/>
              <a:gd name="connsiteX3462" fmla="*/ 757096 w 7953876"/>
              <a:gd name="connsiteY3462" fmla="*/ 532532 h 6403694"/>
              <a:gd name="connsiteX3463" fmla="*/ 727946 w 7953876"/>
              <a:gd name="connsiteY3463" fmla="*/ 532196 h 6403694"/>
              <a:gd name="connsiteX3464" fmla="*/ 478100 w 7953876"/>
              <a:gd name="connsiteY3464" fmla="*/ 888704 h 6403694"/>
              <a:gd name="connsiteX3465" fmla="*/ 376017 w 7953876"/>
              <a:gd name="connsiteY3465" fmla="*/ 757806 h 6403694"/>
              <a:gd name="connsiteX3466" fmla="*/ 347871 w 7953876"/>
              <a:gd name="connsiteY3466" fmla="*/ 760263 h 6403694"/>
              <a:gd name="connsiteX3467" fmla="*/ 176318 w 7953876"/>
              <a:gd name="connsiteY3467" fmla="*/ 1012455 h 6403694"/>
              <a:gd name="connsiteX3468" fmla="*/ 179670 w 7953876"/>
              <a:gd name="connsiteY3468" fmla="*/ 1193725 h 6403694"/>
              <a:gd name="connsiteX3469" fmla="*/ 104615 w 7953876"/>
              <a:gd name="connsiteY3469" fmla="*/ 1056794 h 6403694"/>
              <a:gd name="connsiteX3470" fmla="*/ 70550 w 7953876"/>
              <a:gd name="connsiteY3470" fmla="*/ 1066623 h 6403694"/>
              <a:gd name="connsiteX3471" fmla="*/ 6232 w 7953876"/>
              <a:gd name="connsiteY3471" fmla="*/ 1223620 h 6403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</a:cxnLst>
            <a:rect l="l" t="t" r="r" b="b"/>
            <a:pathLst>
              <a:path w="7953876" h="6403694">
                <a:moveTo>
                  <a:pt x="7219764" y="5105856"/>
                </a:moveTo>
                <a:cubicBezTo>
                  <a:pt x="7222258" y="5108059"/>
                  <a:pt x="7225560" y="5109448"/>
                  <a:pt x="7229636" y="5109503"/>
                </a:cubicBezTo>
                <a:cubicBezTo>
                  <a:pt x="7252309" y="5109839"/>
                  <a:pt x="7278891" y="5096212"/>
                  <a:pt x="7293075" y="5078789"/>
                </a:cubicBezTo>
                <a:cubicBezTo>
                  <a:pt x="7305026" y="5064270"/>
                  <a:pt x="7289613" y="5046847"/>
                  <a:pt x="7273976" y="5048074"/>
                </a:cubicBezTo>
                <a:cubicBezTo>
                  <a:pt x="7254765" y="5049527"/>
                  <a:pt x="7233769" y="5065722"/>
                  <a:pt x="7220031" y="5078119"/>
                </a:cubicBezTo>
                <a:cubicBezTo>
                  <a:pt x="7212074" y="5085323"/>
                  <a:pt x="7212283" y="5099249"/>
                  <a:pt x="7219764" y="5105856"/>
                </a:cubicBezTo>
                <a:close/>
                <a:moveTo>
                  <a:pt x="7325018" y="5291890"/>
                </a:moveTo>
                <a:cubicBezTo>
                  <a:pt x="7390914" y="5323499"/>
                  <a:pt x="7446311" y="5306298"/>
                  <a:pt x="7515111" y="5304511"/>
                </a:cubicBezTo>
                <a:cubicBezTo>
                  <a:pt x="7557887" y="5303506"/>
                  <a:pt x="7600776" y="5309760"/>
                  <a:pt x="7640201" y="5290997"/>
                </a:cubicBezTo>
                <a:cubicBezTo>
                  <a:pt x="7645897" y="5288204"/>
                  <a:pt x="7646568" y="5278152"/>
                  <a:pt x="7639643" y="5276365"/>
                </a:cubicBezTo>
                <a:cubicBezTo>
                  <a:pt x="7611944" y="5269106"/>
                  <a:pt x="7582683" y="5267404"/>
                  <a:pt x="7553392" y="5268757"/>
                </a:cubicBezTo>
                <a:cubicBezTo>
                  <a:pt x="7524102" y="5270111"/>
                  <a:pt x="7494783" y="5274524"/>
                  <a:pt x="7466973" y="5279493"/>
                </a:cubicBezTo>
                <a:cubicBezTo>
                  <a:pt x="7419617" y="5287981"/>
                  <a:pt x="7374497" y="5275248"/>
                  <a:pt x="7327699" y="5281391"/>
                </a:cubicBezTo>
                <a:cubicBezTo>
                  <a:pt x="7322673" y="5282062"/>
                  <a:pt x="7319435" y="5289210"/>
                  <a:pt x="7325018" y="5291890"/>
                </a:cubicBezTo>
                <a:close/>
                <a:moveTo>
                  <a:pt x="7143568" y="5140329"/>
                </a:moveTo>
                <a:cubicBezTo>
                  <a:pt x="7148216" y="5141893"/>
                  <a:pt x="7153466" y="5141223"/>
                  <a:pt x="7157040" y="5137202"/>
                </a:cubicBezTo>
                <a:cubicBezTo>
                  <a:pt x="7170218" y="5122683"/>
                  <a:pt x="7201044" y="5108274"/>
                  <a:pt x="7203278" y="5085156"/>
                </a:cubicBezTo>
                <a:cubicBezTo>
                  <a:pt x="7203613" y="5081805"/>
                  <a:pt x="7202609" y="5077895"/>
                  <a:pt x="7199704" y="5075885"/>
                </a:cubicBezTo>
                <a:cubicBezTo>
                  <a:pt x="7191830" y="5070441"/>
                  <a:pt x="7183300" y="5069080"/>
                  <a:pt x="7175051" y="5070607"/>
                </a:cubicBezTo>
                <a:cubicBezTo>
                  <a:pt x="7150303" y="5075187"/>
                  <a:pt x="7128084" y="5105763"/>
                  <a:pt x="7133697" y="5130054"/>
                </a:cubicBezTo>
                <a:cubicBezTo>
                  <a:pt x="7134870" y="5134968"/>
                  <a:pt x="7138918" y="5138766"/>
                  <a:pt x="7143568" y="5140329"/>
                </a:cubicBezTo>
                <a:close/>
                <a:moveTo>
                  <a:pt x="7346238" y="5352202"/>
                </a:moveTo>
                <a:cubicBezTo>
                  <a:pt x="7381309" y="5369290"/>
                  <a:pt x="7418835" y="5381688"/>
                  <a:pt x="7454464" y="5397658"/>
                </a:cubicBezTo>
                <a:cubicBezTo>
                  <a:pt x="7483727" y="5410726"/>
                  <a:pt x="7510978" y="5425580"/>
                  <a:pt x="7542586" y="5432058"/>
                </a:cubicBezTo>
                <a:cubicBezTo>
                  <a:pt x="7549622" y="5433511"/>
                  <a:pt x="7554983" y="5424463"/>
                  <a:pt x="7550404" y="5418991"/>
                </a:cubicBezTo>
                <a:cubicBezTo>
                  <a:pt x="7507293" y="5367949"/>
                  <a:pt x="7416825" y="5338911"/>
                  <a:pt x="7351822" y="5335113"/>
                </a:cubicBezTo>
                <a:cubicBezTo>
                  <a:pt x="7343111" y="5334666"/>
                  <a:pt x="7337527" y="5348068"/>
                  <a:pt x="7346238" y="5352202"/>
                </a:cubicBezTo>
                <a:close/>
                <a:moveTo>
                  <a:pt x="7176352" y="5295819"/>
                </a:moveTo>
                <a:cubicBezTo>
                  <a:pt x="7192780" y="5309090"/>
                  <a:pt x="7215899" y="5314870"/>
                  <a:pt x="7236003" y="5319142"/>
                </a:cubicBezTo>
                <a:cubicBezTo>
                  <a:pt x="7266270" y="5325508"/>
                  <a:pt x="7302903" y="5336677"/>
                  <a:pt x="7333283" y="5326849"/>
                </a:cubicBezTo>
                <a:cubicBezTo>
                  <a:pt x="7339091" y="5324950"/>
                  <a:pt x="7338979" y="5316350"/>
                  <a:pt x="7334512" y="5313335"/>
                </a:cubicBezTo>
                <a:cubicBezTo>
                  <a:pt x="7313402" y="5298814"/>
                  <a:pt x="7286486" y="5300155"/>
                  <a:pt x="7262137" y="5295911"/>
                </a:cubicBezTo>
                <a:cubicBezTo>
                  <a:pt x="7230195" y="5290326"/>
                  <a:pt x="7200598" y="5279604"/>
                  <a:pt x="7169437" y="5271452"/>
                </a:cubicBezTo>
                <a:cubicBezTo>
                  <a:pt x="7164746" y="5270223"/>
                  <a:pt x="7159832" y="5275137"/>
                  <a:pt x="7162512" y="5279828"/>
                </a:cubicBezTo>
                <a:cubicBezTo>
                  <a:pt x="7166142" y="5286138"/>
                  <a:pt x="7170875" y="5291394"/>
                  <a:pt x="7176352" y="5295819"/>
                </a:cubicBezTo>
                <a:close/>
                <a:moveTo>
                  <a:pt x="7037212" y="5160964"/>
                </a:moveTo>
                <a:cubicBezTo>
                  <a:pt x="7041721" y="5166381"/>
                  <a:pt x="7049483" y="5169536"/>
                  <a:pt x="7056631" y="5166800"/>
                </a:cubicBezTo>
                <a:cubicBezTo>
                  <a:pt x="7079751" y="5157977"/>
                  <a:pt x="7100301" y="5136979"/>
                  <a:pt x="7105327" y="5112519"/>
                </a:cubicBezTo>
                <a:cubicBezTo>
                  <a:pt x="7106332" y="5107493"/>
                  <a:pt x="7101306" y="5102690"/>
                  <a:pt x="7096615" y="5102356"/>
                </a:cubicBezTo>
                <a:cubicBezTo>
                  <a:pt x="7070257" y="5100234"/>
                  <a:pt x="7053615" y="5123912"/>
                  <a:pt x="7037309" y="5141558"/>
                </a:cubicBezTo>
                <a:cubicBezTo>
                  <a:pt x="7031445" y="5147868"/>
                  <a:pt x="7032702" y="5155547"/>
                  <a:pt x="7037212" y="5160964"/>
                </a:cubicBezTo>
                <a:close/>
                <a:moveTo>
                  <a:pt x="4923196" y="3039870"/>
                </a:moveTo>
                <a:cubicBezTo>
                  <a:pt x="4924034" y="3042941"/>
                  <a:pt x="4926519" y="3045677"/>
                  <a:pt x="4929870" y="3046403"/>
                </a:cubicBezTo>
                <a:cubicBezTo>
                  <a:pt x="4960919" y="3052993"/>
                  <a:pt x="4999899" y="3038921"/>
                  <a:pt x="5022906" y="3018147"/>
                </a:cubicBezTo>
                <a:cubicBezTo>
                  <a:pt x="5026927" y="3014461"/>
                  <a:pt x="5027151" y="3006084"/>
                  <a:pt x="5020895" y="3004297"/>
                </a:cubicBezTo>
                <a:cubicBezTo>
                  <a:pt x="5012882" y="3001980"/>
                  <a:pt x="5004630" y="3001456"/>
                  <a:pt x="4996346" y="3002238"/>
                </a:cubicBezTo>
                <a:cubicBezTo>
                  <a:pt x="4971495" y="3004584"/>
                  <a:pt x="4946344" y="3018678"/>
                  <a:pt x="4926407" y="3031326"/>
                </a:cubicBezTo>
                <a:cubicBezTo>
                  <a:pt x="4923168" y="3033392"/>
                  <a:pt x="4922358" y="3036799"/>
                  <a:pt x="4923196" y="3039870"/>
                </a:cubicBezTo>
                <a:close/>
                <a:moveTo>
                  <a:pt x="6948364" y="5185424"/>
                </a:moveTo>
                <a:cubicBezTo>
                  <a:pt x="6954018" y="5189529"/>
                  <a:pt x="6962311" y="5190143"/>
                  <a:pt x="6968733" y="5184112"/>
                </a:cubicBezTo>
                <a:cubicBezTo>
                  <a:pt x="6980684" y="5172719"/>
                  <a:pt x="6994422" y="5165795"/>
                  <a:pt x="7001570" y="5150606"/>
                </a:cubicBezTo>
                <a:cubicBezTo>
                  <a:pt x="7003915" y="5145580"/>
                  <a:pt x="7001346" y="5139437"/>
                  <a:pt x="6995762" y="5138096"/>
                </a:cubicBezTo>
                <a:cubicBezTo>
                  <a:pt x="6973536" y="5132847"/>
                  <a:pt x="6953879" y="5146361"/>
                  <a:pt x="6943828" y="5165795"/>
                </a:cubicBezTo>
                <a:cubicBezTo>
                  <a:pt x="6939695" y="5173725"/>
                  <a:pt x="6942710" y="5181319"/>
                  <a:pt x="6948364" y="5185424"/>
                </a:cubicBezTo>
                <a:close/>
                <a:moveTo>
                  <a:pt x="7014749" y="5287535"/>
                </a:moveTo>
                <a:cubicBezTo>
                  <a:pt x="7050712" y="5312440"/>
                  <a:pt x="7103541" y="5338240"/>
                  <a:pt x="7148216" y="5337682"/>
                </a:cubicBezTo>
                <a:cubicBezTo>
                  <a:pt x="7156704" y="5337571"/>
                  <a:pt x="7161841" y="5329305"/>
                  <a:pt x="7156704" y="5322046"/>
                </a:cubicBezTo>
                <a:cubicBezTo>
                  <a:pt x="7136014" y="5292560"/>
                  <a:pt x="7094403" y="5274132"/>
                  <a:pt x="7055478" y="5269869"/>
                </a:cubicBezTo>
                <a:cubicBezTo>
                  <a:pt x="7042503" y="5268450"/>
                  <a:pt x="7029826" y="5268603"/>
                  <a:pt x="7018322" y="5270445"/>
                </a:cubicBezTo>
                <a:cubicBezTo>
                  <a:pt x="7010170" y="5271786"/>
                  <a:pt x="7008160" y="5282955"/>
                  <a:pt x="7014749" y="5287535"/>
                </a:cubicBezTo>
                <a:close/>
                <a:moveTo>
                  <a:pt x="5064816" y="3318211"/>
                </a:moveTo>
                <a:cubicBezTo>
                  <a:pt x="5071266" y="3322887"/>
                  <a:pt x="5078303" y="3326964"/>
                  <a:pt x="5085116" y="3331766"/>
                </a:cubicBezTo>
                <a:cubicBezTo>
                  <a:pt x="5099412" y="3341930"/>
                  <a:pt x="5108124" y="3352652"/>
                  <a:pt x="5126217" y="3352652"/>
                </a:cubicBezTo>
                <a:cubicBezTo>
                  <a:pt x="5132583" y="3352652"/>
                  <a:pt x="5138503" y="3346509"/>
                  <a:pt x="5137944" y="3340143"/>
                </a:cubicBezTo>
                <a:cubicBezTo>
                  <a:pt x="5135263" y="3310658"/>
                  <a:pt x="5087237" y="3283406"/>
                  <a:pt x="5059316" y="3282735"/>
                </a:cubicBezTo>
                <a:cubicBezTo>
                  <a:pt x="5049152" y="3282512"/>
                  <a:pt x="5042339" y="3291783"/>
                  <a:pt x="5048036" y="3301053"/>
                </a:cubicBezTo>
                <a:cubicBezTo>
                  <a:pt x="5052503" y="3308257"/>
                  <a:pt x="5058366" y="3313534"/>
                  <a:pt x="5064816" y="3318211"/>
                </a:cubicBezTo>
                <a:close/>
                <a:moveTo>
                  <a:pt x="6834860" y="5192906"/>
                </a:moveTo>
                <a:cubicBezTo>
                  <a:pt x="6836661" y="5197262"/>
                  <a:pt x="6841072" y="5200249"/>
                  <a:pt x="6846993" y="5198184"/>
                </a:cubicBezTo>
                <a:cubicBezTo>
                  <a:pt x="6863299" y="5192599"/>
                  <a:pt x="6881170" y="5190925"/>
                  <a:pt x="6890439" y="5174953"/>
                </a:cubicBezTo>
                <a:cubicBezTo>
                  <a:pt x="6894013" y="5168921"/>
                  <a:pt x="6892003" y="5160210"/>
                  <a:pt x="6883961" y="5159316"/>
                </a:cubicBezTo>
                <a:cubicBezTo>
                  <a:pt x="6865309" y="5157305"/>
                  <a:pt x="6852801" y="5168587"/>
                  <a:pt x="6838393" y="5179421"/>
                </a:cubicBezTo>
                <a:cubicBezTo>
                  <a:pt x="6833870" y="5182827"/>
                  <a:pt x="6833060" y="5188550"/>
                  <a:pt x="6834860" y="5192906"/>
                </a:cubicBezTo>
                <a:close/>
                <a:moveTo>
                  <a:pt x="6913001" y="5281169"/>
                </a:moveTo>
                <a:cubicBezTo>
                  <a:pt x="6956894" y="5323275"/>
                  <a:pt x="7013520" y="5346840"/>
                  <a:pt x="7068136" y="5371970"/>
                </a:cubicBezTo>
                <a:cubicBezTo>
                  <a:pt x="7114710" y="5393415"/>
                  <a:pt x="7159719" y="5422454"/>
                  <a:pt x="7209197" y="5436526"/>
                </a:cubicBezTo>
                <a:cubicBezTo>
                  <a:pt x="7217574" y="5438983"/>
                  <a:pt x="7228073" y="5429602"/>
                  <a:pt x="7220701" y="5421560"/>
                </a:cubicBezTo>
                <a:cubicBezTo>
                  <a:pt x="7179265" y="5375768"/>
                  <a:pt x="7115714" y="5353094"/>
                  <a:pt x="7059982" y="5329194"/>
                </a:cubicBezTo>
                <a:cubicBezTo>
                  <a:pt x="7012850" y="5309090"/>
                  <a:pt x="6967169" y="5287199"/>
                  <a:pt x="6917580" y="5274132"/>
                </a:cubicBezTo>
                <a:cubicBezTo>
                  <a:pt x="6913671" y="5273127"/>
                  <a:pt x="6909651" y="5277929"/>
                  <a:pt x="6913001" y="5281169"/>
                </a:cubicBezTo>
                <a:close/>
                <a:moveTo>
                  <a:pt x="1897220" y="171542"/>
                </a:moveTo>
                <a:cubicBezTo>
                  <a:pt x="1900724" y="173427"/>
                  <a:pt x="1905136" y="173343"/>
                  <a:pt x="1909045" y="170105"/>
                </a:cubicBezTo>
                <a:cubicBezTo>
                  <a:pt x="1922559" y="159047"/>
                  <a:pt x="1935515" y="143969"/>
                  <a:pt x="1939759" y="126769"/>
                </a:cubicBezTo>
                <a:cubicBezTo>
                  <a:pt x="1941657" y="118951"/>
                  <a:pt x="1936297" y="110016"/>
                  <a:pt x="1927250" y="111914"/>
                </a:cubicBezTo>
                <a:cubicBezTo>
                  <a:pt x="1904577" y="116717"/>
                  <a:pt x="1889500" y="137937"/>
                  <a:pt x="1890840" y="161169"/>
                </a:cubicBezTo>
                <a:cubicBezTo>
                  <a:pt x="1891119" y="165804"/>
                  <a:pt x="1893716" y="169657"/>
                  <a:pt x="1897220" y="171542"/>
                </a:cubicBezTo>
                <a:close/>
                <a:moveTo>
                  <a:pt x="4781660" y="3187020"/>
                </a:moveTo>
                <a:cubicBezTo>
                  <a:pt x="4819410" y="3174510"/>
                  <a:pt x="4857719" y="3163900"/>
                  <a:pt x="4895469" y="3151614"/>
                </a:cubicBezTo>
                <a:cubicBezTo>
                  <a:pt x="4949080" y="3134079"/>
                  <a:pt x="5003360" y="3112859"/>
                  <a:pt x="5046025" y="3076448"/>
                </a:cubicBezTo>
                <a:lnTo>
                  <a:pt x="5046584" y="3076448"/>
                </a:lnTo>
                <a:cubicBezTo>
                  <a:pt x="5095921" y="3071253"/>
                  <a:pt x="5153805" y="3039550"/>
                  <a:pt x="5207604" y="3033634"/>
                </a:cubicBezTo>
                <a:cubicBezTo>
                  <a:pt x="5225536" y="3031662"/>
                  <a:pt x="5243015" y="3032555"/>
                  <a:pt x="5259573" y="3038251"/>
                </a:cubicBezTo>
                <a:cubicBezTo>
                  <a:pt x="5302460" y="3052994"/>
                  <a:pt x="5340769" y="3074996"/>
                  <a:pt x="5382652" y="3090186"/>
                </a:cubicBezTo>
                <a:cubicBezTo>
                  <a:pt x="5355959" y="3119225"/>
                  <a:pt x="5324128" y="3132069"/>
                  <a:pt x="5282803" y="3139552"/>
                </a:cubicBezTo>
                <a:cubicBezTo>
                  <a:pt x="5257785" y="3144019"/>
                  <a:pt x="5262476" y="3184562"/>
                  <a:pt x="5287830" y="3183557"/>
                </a:cubicBezTo>
                <a:cubicBezTo>
                  <a:pt x="5381313" y="3179872"/>
                  <a:pt x="5433247" y="3188918"/>
                  <a:pt x="5506961" y="3254814"/>
                </a:cubicBezTo>
                <a:cubicBezTo>
                  <a:pt x="5535219" y="3280167"/>
                  <a:pt x="5563363" y="3303398"/>
                  <a:pt x="5593855" y="3323837"/>
                </a:cubicBezTo>
                <a:cubicBezTo>
                  <a:pt x="5586483" y="3324618"/>
                  <a:pt x="5579335" y="3324060"/>
                  <a:pt x="5572187" y="3324507"/>
                </a:cubicBezTo>
                <a:cubicBezTo>
                  <a:pt x="5441737" y="3292118"/>
                  <a:pt x="5320554" y="3216952"/>
                  <a:pt x="5187087" y="3198970"/>
                </a:cubicBezTo>
                <a:cubicBezTo>
                  <a:pt x="5152464" y="3194279"/>
                  <a:pt x="5117505" y="3192157"/>
                  <a:pt x="5082436" y="3190705"/>
                </a:cubicBezTo>
                <a:cubicBezTo>
                  <a:pt x="5104884" y="3184115"/>
                  <a:pt x="5126998" y="3176297"/>
                  <a:pt x="5148890" y="3168032"/>
                </a:cubicBezTo>
                <a:cubicBezTo>
                  <a:pt x="5187533" y="3153401"/>
                  <a:pt x="5224614" y="3143350"/>
                  <a:pt x="5264934" y="3135531"/>
                </a:cubicBezTo>
                <a:cubicBezTo>
                  <a:pt x="5289393" y="3130729"/>
                  <a:pt x="5300003" y="3129276"/>
                  <a:pt x="5314969" y="3110624"/>
                </a:cubicBezTo>
                <a:cubicBezTo>
                  <a:pt x="5319549" y="3104929"/>
                  <a:pt x="5313071" y="3097892"/>
                  <a:pt x="5307041" y="3098674"/>
                </a:cubicBezTo>
                <a:cubicBezTo>
                  <a:pt x="5186417" y="3113306"/>
                  <a:pt x="5078303" y="3164905"/>
                  <a:pt x="4958463" y="3182440"/>
                </a:cubicBezTo>
                <a:cubicBezTo>
                  <a:pt x="4966392" y="3180094"/>
                  <a:pt x="4974322" y="3178084"/>
                  <a:pt x="4982252" y="3175292"/>
                </a:cubicBezTo>
                <a:cubicBezTo>
                  <a:pt x="5025251" y="3160326"/>
                  <a:pt x="5063336" y="3135643"/>
                  <a:pt x="5108347" y="3125144"/>
                </a:cubicBezTo>
                <a:cubicBezTo>
                  <a:pt x="5143529" y="3116991"/>
                  <a:pt x="5174243" y="3112300"/>
                  <a:pt x="5201383" y="3087728"/>
                </a:cubicBezTo>
                <a:cubicBezTo>
                  <a:pt x="5206074" y="3083372"/>
                  <a:pt x="5204287" y="3074885"/>
                  <a:pt x="5197027" y="3075332"/>
                </a:cubicBezTo>
                <a:cubicBezTo>
                  <a:pt x="5126440" y="3079464"/>
                  <a:pt x="5060657" y="3106827"/>
                  <a:pt x="4996883" y="3134861"/>
                </a:cubicBezTo>
                <a:cubicBezTo>
                  <a:pt x="4934560" y="3162336"/>
                  <a:pt x="4870340" y="3172500"/>
                  <a:pt x="4805674" y="3186684"/>
                </a:cubicBezTo>
                <a:cubicBezTo>
                  <a:pt x="4797630" y="3187020"/>
                  <a:pt x="4789701" y="3186460"/>
                  <a:pt x="4781660" y="3187020"/>
                </a:cubicBezTo>
                <a:close/>
                <a:moveTo>
                  <a:pt x="6856360" y="5308453"/>
                </a:moveTo>
                <a:cubicBezTo>
                  <a:pt x="6878203" y="5329055"/>
                  <a:pt x="6911101" y="5341284"/>
                  <a:pt x="6934891" y="5356781"/>
                </a:cubicBezTo>
                <a:cubicBezTo>
                  <a:pt x="6990288" y="5392856"/>
                  <a:pt x="7050154" y="5434740"/>
                  <a:pt x="7112922" y="5456406"/>
                </a:cubicBezTo>
                <a:cubicBezTo>
                  <a:pt x="7119735" y="5458753"/>
                  <a:pt x="7129675" y="5450711"/>
                  <a:pt x="7123198" y="5443897"/>
                </a:cubicBezTo>
                <a:cubicBezTo>
                  <a:pt x="7084329" y="5402127"/>
                  <a:pt x="7027033" y="5383028"/>
                  <a:pt x="6979678" y="5352425"/>
                </a:cubicBezTo>
                <a:cubicBezTo>
                  <a:pt x="6938130" y="5325508"/>
                  <a:pt x="6892450" y="5291667"/>
                  <a:pt x="6845541" y="5276254"/>
                </a:cubicBezTo>
                <a:cubicBezTo>
                  <a:pt x="6840292" y="5274579"/>
                  <a:pt x="6837053" y="5280387"/>
                  <a:pt x="6838951" y="5284631"/>
                </a:cubicBezTo>
                <a:cubicBezTo>
                  <a:pt x="6843028" y="5293790"/>
                  <a:pt x="6849080" y="5301586"/>
                  <a:pt x="6856360" y="5308453"/>
                </a:cubicBezTo>
                <a:close/>
                <a:moveTo>
                  <a:pt x="1804589" y="203554"/>
                </a:moveTo>
                <a:cubicBezTo>
                  <a:pt x="1810592" y="206737"/>
                  <a:pt x="1818522" y="206290"/>
                  <a:pt x="1823157" y="199478"/>
                </a:cubicBezTo>
                <a:cubicBezTo>
                  <a:pt x="1836448" y="179932"/>
                  <a:pt x="1862359" y="158264"/>
                  <a:pt x="1865821" y="134921"/>
                </a:cubicBezTo>
                <a:cubicBezTo>
                  <a:pt x="1866827" y="128332"/>
                  <a:pt x="1861689" y="122524"/>
                  <a:pt x="1854988" y="123083"/>
                </a:cubicBezTo>
                <a:cubicBezTo>
                  <a:pt x="1825726" y="125317"/>
                  <a:pt x="1807521" y="161280"/>
                  <a:pt x="1797580" y="185851"/>
                </a:cubicBezTo>
                <a:cubicBezTo>
                  <a:pt x="1794509" y="193558"/>
                  <a:pt x="1798585" y="200371"/>
                  <a:pt x="1804589" y="203554"/>
                </a:cubicBezTo>
                <a:close/>
                <a:moveTo>
                  <a:pt x="5334850" y="3805658"/>
                </a:moveTo>
                <a:cubicBezTo>
                  <a:pt x="5418840" y="3781647"/>
                  <a:pt x="5502605" y="3745347"/>
                  <a:pt x="5560460" y="3683360"/>
                </a:cubicBezTo>
                <a:cubicBezTo>
                  <a:pt x="5547504" y="3762994"/>
                  <a:pt x="5506737" y="3842850"/>
                  <a:pt x="5417164" y="3827103"/>
                </a:cubicBezTo>
                <a:cubicBezTo>
                  <a:pt x="5388236" y="3821965"/>
                  <a:pt x="5361655" y="3812806"/>
                  <a:pt x="5334850" y="3805658"/>
                </a:cubicBezTo>
                <a:close/>
                <a:moveTo>
                  <a:pt x="6878183" y="5389087"/>
                </a:moveTo>
                <a:cubicBezTo>
                  <a:pt x="6891585" y="5399083"/>
                  <a:pt x="6906188" y="5407711"/>
                  <a:pt x="6919256" y="5415529"/>
                </a:cubicBezTo>
                <a:cubicBezTo>
                  <a:pt x="6944275" y="5430496"/>
                  <a:pt x="6974318" y="5454732"/>
                  <a:pt x="7004028" y="5457860"/>
                </a:cubicBezTo>
                <a:cubicBezTo>
                  <a:pt x="7011623" y="5458641"/>
                  <a:pt x="7015196" y="5450599"/>
                  <a:pt x="7011399" y="5444792"/>
                </a:cubicBezTo>
                <a:cubicBezTo>
                  <a:pt x="6995427" y="5420219"/>
                  <a:pt x="6957677" y="5406819"/>
                  <a:pt x="6933551" y="5391293"/>
                </a:cubicBezTo>
                <a:cubicBezTo>
                  <a:pt x="6918027" y="5381352"/>
                  <a:pt x="6901720" y="5371525"/>
                  <a:pt x="6887426" y="5359797"/>
                </a:cubicBezTo>
                <a:cubicBezTo>
                  <a:pt x="6876703" y="5350862"/>
                  <a:pt x="6867769" y="5335672"/>
                  <a:pt x="6853807" y="5332657"/>
                </a:cubicBezTo>
                <a:cubicBezTo>
                  <a:pt x="6851237" y="5332098"/>
                  <a:pt x="6847888" y="5333774"/>
                  <a:pt x="6846547" y="5335896"/>
                </a:cubicBezTo>
                <a:cubicBezTo>
                  <a:pt x="6845542" y="5337572"/>
                  <a:pt x="6844536" y="5339246"/>
                  <a:pt x="6843531" y="5341033"/>
                </a:cubicBezTo>
                <a:cubicBezTo>
                  <a:pt x="6841074" y="5345054"/>
                  <a:pt x="6841968" y="5350639"/>
                  <a:pt x="6844313" y="5354435"/>
                </a:cubicBezTo>
                <a:cubicBezTo>
                  <a:pt x="6852578" y="5367727"/>
                  <a:pt x="6864780" y="5379091"/>
                  <a:pt x="6878183" y="5389087"/>
                </a:cubicBezTo>
                <a:close/>
                <a:moveTo>
                  <a:pt x="6755409" y="5286194"/>
                </a:moveTo>
                <a:cubicBezTo>
                  <a:pt x="6769929" y="5302500"/>
                  <a:pt x="6798409" y="5324056"/>
                  <a:pt x="6820858" y="5324837"/>
                </a:cubicBezTo>
                <a:cubicBezTo>
                  <a:pt x="6826667" y="5325061"/>
                  <a:pt x="6831915" y="5320259"/>
                  <a:pt x="6832027" y="5314339"/>
                </a:cubicBezTo>
                <a:cubicBezTo>
                  <a:pt x="6832362" y="5282062"/>
                  <a:pt x="6788357" y="5276701"/>
                  <a:pt x="6764233" y="5271228"/>
                </a:cubicBezTo>
                <a:cubicBezTo>
                  <a:pt x="6755299" y="5269106"/>
                  <a:pt x="6749378" y="5279381"/>
                  <a:pt x="6755409" y="5286194"/>
                </a:cubicBezTo>
                <a:close/>
                <a:moveTo>
                  <a:pt x="6339372" y="4875518"/>
                </a:moveTo>
                <a:cubicBezTo>
                  <a:pt x="6362379" y="4863902"/>
                  <a:pt x="6386058" y="4853627"/>
                  <a:pt x="6410517" y="4844356"/>
                </a:cubicBezTo>
                <a:cubicBezTo>
                  <a:pt x="6433747" y="4841900"/>
                  <a:pt x="6457760" y="4841676"/>
                  <a:pt x="6479875" y="4844803"/>
                </a:cubicBezTo>
                <a:cubicBezTo>
                  <a:pt x="6511148" y="4849271"/>
                  <a:pt x="6545435" y="4870604"/>
                  <a:pt x="6576149" y="4866247"/>
                </a:cubicBezTo>
                <a:cubicBezTo>
                  <a:pt x="6582739" y="4865354"/>
                  <a:pt x="6585755" y="4858652"/>
                  <a:pt x="6583745" y="4852733"/>
                </a:cubicBezTo>
                <a:cubicBezTo>
                  <a:pt x="6573469" y="4822131"/>
                  <a:pt x="6532145" y="4817551"/>
                  <a:pt x="6501542" y="4814982"/>
                </a:cubicBezTo>
                <a:cubicBezTo>
                  <a:pt x="6527231" y="4806941"/>
                  <a:pt x="6552696" y="4798341"/>
                  <a:pt x="6577491" y="4787954"/>
                </a:cubicBezTo>
                <a:cubicBezTo>
                  <a:pt x="6627192" y="4766957"/>
                  <a:pt x="6668404" y="4739370"/>
                  <a:pt x="6721568" y="4730435"/>
                </a:cubicBezTo>
                <a:cubicBezTo>
                  <a:pt x="6694763" y="4765506"/>
                  <a:pt x="6669074" y="4801581"/>
                  <a:pt x="6633335" y="4828609"/>
                </a:cubicBezTo>
                <a:cubicBezTo>
                  <a:pt x="6600721" y="4853403"/>
                  <a:pt x="6566323" y="4875629"/>
                  <a:pt x="6533374" y="4899977"/>
                </a:cubicBezTo>
                <a:cubicBezTo>
                  <a:pt x="6532145" y="4900871"/>
                  <a:pt x="6530917" y="4901541"/>
                  <a:pt x="6529688" y="4902434"/>
                </a:cubicBezTo>
                <a:cubicBezTo>
                  <a:pt x="6503331" y="4880768"/>
                  <a:pt x="6447932" y="4886017"/>
                  <a:pt x="6420122" y="4885235"/>
                </a:cubicBezTo>
                <a:cubicBezTo>
                  <a:pt x="6396780" y="4884564"/>
                  <a:pt x="6367516" y="4877751"/>
                  <a:pt x="6339372" y="4875518"/>
                </a:cubicBezTo>
                <a:close/>
                <a:moveTo>
                  <a:pt x="4538096" y="3084699"/>
                </a:moveTo>
                <a:cubicBezTo>
                  <a:pt x="4541307" y="3086947"/>
                  <a:pt x="4545607" y="3087449"/>
                  <a:pt x="4549237" y="3084601"/>
                </a:cubicBezTo>
                <a:cubicBezTo>
                  <a:pt x="4571463" y="3067290"/>
                  <a:pt x="4591120" y="3049756"/>
                  <a:pt x="4615691" y="3035347"/>
                </a:cubicBezTo>
                <a:cubicBezTo>
                  <a:pt x="4631439" y="3025965"/>
                  <a:pt x="4653777" y="3017923"/>
                  <a:pt x="4657462" y="2997820"/>
                </a:cubicBezTo>
                <a:cubicBezTo>
                  <a:pt x="4658467" y="2992347"/>
                  <a:pt x="4656234" y="2985982"/>
                  <a:pt x="4650091" y="2984641"/>
                </a:cubicBezTo>
                <a:cubicBezTo>
                  <a:pt x="4627083" y="2979615"/>
                  <a:pt x="4603629" y="2999718"/>
                  <a:pt x="4585759" y="3012562"/>
                </a:cubicBezTo>
                <a:cubicBezTo>
                  <a:pt x="4564315" y="3027976"/>
                  <a:pt x="4538403" y="3046628"/>
                  <a:pt x="4533489" y="3074326"/>
                </a:cubicBezTo>
                <a:cubicBezTo>
                  <a:pt x="4532763" y="3078458"/>
                  <a:pt x="4534885" y="3082451"/>
                  <a:pt x="4538096" y="3084699"/>
                </a:cubicBezTo>
                <a:close/>
                <a:moveTo>
                  <a:pt x="6674213" y="5276143"/>
                </a:moveTo>
                <a:cubicBezTo>
                  <a:pt x="6688285" y="5295465"/>
                  <a:pt x="6726147" y="5325620"/>
                  <a:pt x="6751388" y="5321823"/>
                </a:cubicBezTo>
                <a:cubicBezTo>
                  <a:pt x="6756079" y="5321152"/>
                  <a:pt x="6761216" y="5317020"/>
                  <a:pt x="6761329" y="5311883"/>
                </a:cubicBezTo>
                <a:cubicBezTo>
                  <a:pt x="6761999" y="5276923"/>
                  <a:pt x="6707383" y="5261399"/>
                  <a:pt x="6679350" y="5263075"/>
                </a:cubicBezTo>
                <a:cubicBezTo>
                  <a:pt x="6672983" y="5263521"/>
                  <a:pt x="6670861" y="5271562"/>
                  <a:pt x="6674213" y="5276143"/>
                </a:cubicBezTo>
                <a:close/>
                <a:moveTo>
                  <a:pt x="6709911" y="5375600"/>
                </a:moveTo>
                <a:cubicBezTo>
                  <a:pt x="6715453" y="5380654"/>
                  <a:pt x="6721735" y="5384591"/>
                  <a:pt x="6729832" y="5386266"/>
                </a:cubicBezTo>
                <a:cubicBezTo>
                  <a:pt x="6736198" y="5387607"/>
                  <a:pt x="6743905" y="5383363"/>
                  <a:pt x="6743459" y="5375991"/>
                </a:cubicBezTo>
                <a:cubicBezTo>
                  <a:pt x="6742007" y="5354994"/>
                  <a:pt x="6727599" y="5345724"/>
                  <a:pt x="6708723" y="5338017"/>
                </a:cubicBezTo>
                <a:cubicBezTo>
                  <a:pt x="6696885" y="5333215"/>
                  <a:pt x="6686386" y="5348628"/>
                  <a:pt x="6694427" y="5358232"/>
                </a:cubicBezTo>
                <a:cubicBezTo>
                  <a:pt x="6699565" y="5364375"/>
                  <a:pt x="6704367" y="5370546"/>
                  <a:pt x="6709911" y="5375600"/>
                </a:cubicBezTo>
                <a:close/>
                <a:moveTo>
                  <a:pt x="6618592" y="5286975"/>
                </a:moveTo>
                <a:cubicBezTo>
                  <a:pt x="6638920" y="5305739"/>
                  <a:pt x="6662708" y="5325396"/>
                  <a:pt x="6690854" y="5328523"/>
                </a:cubicBezTo>
                <a:cubicBezTo>
                  <a:pt x="6697890" y="5329305"/>
                  <a:pt x="6702357" y="5320705"/>
                  <a:pt x="6699231" y="5315009"/>
                </a:cubicBezTo>
                <a:cubicBezTo>
                  <a:pt x="6684935" y="5289656"/>
                  <a:pt x="6655003" y="5271116"/>
                  <a:pt x="6625516" y="5271562"/>
                </a:cubicBezTo>
                <a:cubicBezTo>
                  <a:pt x="6618033" y="5271674"/>
                  <a:pt x="6612338" y="5281278"/>
                  <a:pt x="6618592" y="5286975"/>
                </a:cubicBezTo>
                <a:close/>
                <a:moveTo>
                  <a:pt x="5258343" y="3945379"/>
                </a:moveTo>
                <a:cubicBezTo>
                  <a:pt x="5281576" y="3953310"/>
                  <a:pt x="5305030" y="3940689"/>
                  <a:pt x="5307375" y="3915671"/>
                </a:cubicBezTo>
                <a:cubicBezTo>
                  <a:pt x="5307933" y="3910421"/>
                  <a:pt x="5302238" y="3904278"/>
                  <a:pt x="5296764" y="3904949"/>
                </a:cubicBezTo>
                <a:cubicBezTo>
                  <a:pt x="5282469" y="3906624"/>
                  <a:pt x="5272417" y="3915113"/>
                  <a:pt x="5258456" y="3918351"/>
                </a:cubicBezTo>
                <a:cubicBezTo>
                  <a:pt x="5244049" y="3921703"/>
                  <a:pt x="5245723" y="3941136"/>
                  <a:pt x="5258343" y="3945379"/>
                </a:cubicBezTo>
                <a:close/>
                <a:moveTo>
                  <a:pt x="6933398" y="5653843"/>
                </a:moveTo>
                <a:cubicBezTo>
                  <a:pt x="6940950" y="5663560"/>
                  <a:pt x="6950304" y="5671797"/>
                  <a:pt x="6961585" y="5678107"/>
                </a:cubicBezTo>
                <a:cubicBezTo>
                  <a:pt x="6965828" y="5680452"/>
                  <a:pt x="6971301" y="5675762"/>
                  <a:pt x="6970520" y="5671294"/>
                </a:cubicBezTo>
                <a:cubicBezTo>
                  <a:pt x="6966387" y="5645829"/>
                  <a:pt x="6949412" y="5628406"/>
                  <a:pt x="6930535" y="5611764"/>
                </a:cubicBezTo>
                <a:cubicBezTo>
                  <a:pt x="6927352" y="5608917"/>
                  <a:pt x="6922969" y="5608945"/>
                  <a:pt x="6919758" y="5610787"/>
                </a:cubicBezTo>
                <a:cubicBezTo>
                  <a:pt x="6916546" y="5612630"/>
                  <a:pt x="6914509" y="5616288"/>
                  <a:pt x="6916016" y="5620699"/>
                </a:cubicBezTo>
                <a:cubicBezTo>
                  <a:pt x="6920093" y="5632929"/>
                  <a:pt x="6925844" y="5644125"/>
                  <a:pt x="6933398" y="5653843"/>
                </a:cubicBezTo>
                <a:close/>
                <a:moveTo>
                  <a:pt x="6213946" y="4941972"/>
                </a:moveTo>
                <a:cubicBezTo>
                  <a:pt x="6237401" y="4930245"/>
                  <a:pt x="6260184" y="4917736"/>
                  <a:pt x="6282969" y="4905228"/>
                </a:cubicBezTo>
                <a:cubicBezTo>
                  <a:pt x="6321278" y="4906119"/>
                  <a:pt x="6358136" y="4909806"/>
                  <a:pt x="6396780" y="4913492"/>
                </a:cubicBezTo>
                <a:cubicBezTo>
                  <a:pt x="6418336" y="4915502"/>
                  <a:pt x="6439891" y="4915278"/>
                  <a:pt x="6461447" y="4917401"/>
                </a:cubicBezTo>
                <a:cubicBezTo>
                  <a:pt x="6473398" y="4918519"/>
                  <a:pt x="6485125" y="4921422"/>
                  <a:pt x="6496963" y="4924102"/>
                </a:cubicBezTo>
                <a:cubicBezTo>
                  <a:pt x="6476190" y="4937170"/>
                  <a:pt x="6454857" y="4949232"/>
                  <a:pt x="6432631" y="4959395"/>
                </a:cubicBezTo>
                <a:cubicBezTo>
                  <a:pt x="6365842" y="4936500"/>
                  <a:pt x="6287994" y="4935940"/>
                  <a:pt x="6213946" y="4941972"/>
                </a:cubicBezTo>
                <a:close/>
                <a:moveTo>
                  <a:pt x="6519188" y="5271787"/>
                </a:moveTo>
                <a:cubicBezTo>
                  <a:pt x="6547893" y="5292002"/>
                  <a:pt x="6577266" y="5307862"/>
                  <a:pt x="6604183" y="5331093"/>
                </a:cubicBezTo>
                <a:cubicBezTo>
                  <a:pt x="6620489" y="5345165"/>
                  <a:pt x="6636572" y="5361248"/>
                  <a:pt x="6658686" y="5364375"/>
                </a:cubicBezTo>
                <a:cubicBezTo>
                  <a:pt x="6665611" y="5365269"/>
                  <a:pt x="6673988" y="5358568"/>
                  <a:pt x="6670415" y="5350973"/>
                </a:cubicBezTo>
                <a:cubicBezTo>
                  <a:pt x="6657123" y="5322717"/>
                  <a:pt x="6624510" y="5303060"/>
                  <a:pt x="6599268" y="5286753"/>
                </a:cubicBezTo>
                <a:cubicBezTo>
                  <a:pt x="6576821" y="5272122"/>
                  <a:pt x="6551689" y="5256485"/>
                  <a:pt x="6524102" y="5257602"/>
                </a:cubicBezTo>
                <a:cubicBezTo>
                  <a:pt x="6516731" y="5257937"/>
                  <a:pt x="6512375" y="5266984"/>
                  <a:pt x="6519188" y="5271787"/>
                </a:cubicBezTo>
                <a:close/>
                <a:moveTo>
                  <a:pt x="6935157" y="5739633"/>
                </a:moveTo>
                <a:cubicBezTo>
                  <a:pt x="6940923" y="5748722"/>
                  <a:pt x="6948015" y="5756679"/>
                  <a:pt x="6957789" y="5761874"/>
                </a:cubicBezTo>
                <a:cubicBezTo>
                  <a:pt x="6963707" y="5765112"/>
                  <a:pt x="6969850" y="5759415"/>
                  <a:pt x="6970855" y="5753943"/>
                </a:cubicBezTo>
                <a:cubicBezTo>
                  <a:pt x="6975100" y="5731271"/>
                  <a:pt x="6960358" y="5709826"/>
                  <a:pt x="6944944" y="5694414"/>
                </a:cubicBezTo>
                <a:cubicBezTo>
                  <a:pt x="6939805" y="5689219"/>
                  <a:pt x="6932127" y="5689834"/>
                  <a:pt x="6926516" y="5693464"/>
                </a:cubicBezTo>
                <a:cubicBezTo>
                  <a:pt x="6920903" y="5697095"/>
                  <a:pt x="6917357" y="5703740"/>
                  <a:pt x="6920484" y="5710609"/>
                </a:cubicBezTo>
                <a:cubicBezTo>
                  <a:pt x="6924952" y="5720326"/>
                  <a:pt x="6929391" y="5730545"/>
                  <a:pt x="6935157" y="5739633"/>
                </a:cubicBezTo>
                <a:close/>
                <a:moveTo>
                  <a:pt x="5163172" y="3942658"/>
                </a:moveTo>
                <a:cubicBezTo>
                  <a:pt x="5163967" y="3947000"/>
                  <a:pt x="5167094" y="3950797"/>
                  <a:pt x="5172456" y="3951746"/>
                </a:cubicBezTo>
                <a:cubicBezTo>
                  <a:pt x="5190325" y="3954985"/>
                  <a:pt x="5208419" y="3948730"/>
                  <a:pt x="5214339" y="3930638"/>
                </a:cubicBezTo>
                <a:cubicBezTo>
                  <a:pt x="5216237" y="3924606"/>
                  <a:pt x="5213221" y="3918016"/>
                  <a:pt x="5206521" y="3917122"/>
                </a:cubicBezTo>
                <a:cubicBezTo>
                  <a:pt x="5191890" y="3915336"/>
                  <a:pt x="5179379" y="3921478"/>
                  <a:pt x="5167877" y="3930302"/>
                </a:cubicBezTo>
                <a:cubicBezTo>
                  <a:pt x="5163911" y="3933429"/>
                  <a:pt x="5162376" y="3938316"/>
                  <a:pt x="5163172" y="3942658"/>
                </a:cubicBezTo>
                <a:close/>
                <a:moveTo>
                  <a:pt x="6421127" y="5247327"/>
                </a:moveTo>
                <a:cubicBezTo>
                  <a:pt x="6446257" y="5273908"/>
                  <a:pt x="6480656" y="5290662"/>
                  <a:pt x="6507685" y="5316015"/>
                </a:cubicBezTo>
                <a:cubicBezTo>
                  <a:pt x="6530023" y="5337012"/>
                  <a:pt x="6551467" y="5364264"/>
                  <a:pt x="6580059" y="5376550"/>
                </a:cubicBezTo>
                <a:cubicBezTo>
                  <a:pt x="6587654" y="5379789"/>
                  <a:pt x="6595694" y="5370630"/>
                  <a:pt x="6591786" y="5363482"/>
                </a:cubicBezTo>
                <a:cubicBezTo>
                  <a:pt x="6571794" y="5327073"/>
                  <a:pt x="6530581" y="5297251"/>
                  <a:pt x="6498639" y="5271452"/>
                </a:cubicBezTo>
                <a:cubicBezTo>
                  <a:pt x="6477751" y="5254586"/>
                  <a:pt x="6453404" y="5246991"/>
                  <a:pt x="6428833" y="5237274"/>
                </a:cubicBezTo>
                <a:cubicBezTo>
                  <a:pt x="6423138" y="5235042"/>
                  <a:pt x="6416436" y="5242301"/>
                  <a:pt x="6421127" y="5247327"/>
                </a:cubicBezTo>
                <a:close/>
                <a:moveTo>
                  <a:pt x="4425040" y="3220860"/>
                </a:moveTo>
                <a:cubicBezTo>
                  <a:pt x="4479544" y="3199529"/>
                  <a:pt x="4532708" y="3174398"/>
                  <a:pt x="4583414" y="3151279"/>
                </a:cubicBezTo>
                <a:cubicBezTo>
                  <a:pt x="4633003" y="3128718"/>
                  <a:pt x="4682370" y="3103142"/>
                  <a:pt x="4720902" y="3066955"/>
                </a:cubicBezTo>
                <a:cubicBezTo>
                  <a:pt x="4741228" y="3064609"/>
                  <a:pt x="4761556" y="3059025"/>
                  <a:pt x="4781438" y="3054780"/>
                </a:cubicBezTo>
                <a:cubicBezTo>
                  <a:pt x="4797519" y="3051319"/>
                  <a:pt x="4810699" y="3047520"/>
                  <a:pt x="4821979" y="3034789"/>
                </a:cubicBezTo>
                <a:lnTo>
                  <a:pt x="4822091" y="3034678"/>
                </a:lnTo>
                <a:cubicBezTo>
                  <a:pt x="4848560" y="3027417"/>
                  <a:pt x="4874027" y="3014014"/>
                  <a:pt x="4904852" y="3000947"/>
                </a:cubicBezTo>
                <a:cubicBezTo>
                  <a:pt x="4959243" y="2978051"/>
                  <a:pt x="5017992" y="2986204"/>
                  <a:pt x="5073054" y="2972131"/>
                </a:cubicBezTo>
                <a:cubicBezTo>
                  <a:pt x="5069033" y="2985422"/>
                  <a:pt x="5063783" y="2998490"/>
                  <a:pt x="5056524" y="3009771"/>
                </a:cubicBezTo>
                <a:cubicBezTo>
                  <a:pt x="5041669" y="3017701"/>
                  <a:pt x="5027932" y="3028423"/>
                  <a:pt x="5015200" y="3038697"/>
                </a:cubicBezTo>
                <a:cubicBezTo>
                  <a:pt x="5002355" y="3049085"/>
                  <a:pt x="4988171" y="3059918"/>
                  <a:pt x="4985379" y="3076895"/>
                </a:cubicBezTo>
                <a:cubicBezTo>
                  <a:pt x="4943607" y="3099790"/>
                  <a:pt x="4899156" y="3115538"/>
                  <a:pt x="4848785" y="3129276"/>
                </a:cubicBezTo>
                <a:cubicBezTo>
                  <a:pt x="4798079" y="3143126"/>
                  <a:pt x="4710627" y="3157422"/>
                  <a:pt x="4667403" y="3199305"/>
                </a:cubicBezTo>
                <a:cubicBezTo>
                  <a:pt x="4645177" y="3202209"/>
                  <a:pt x="4623174" y="3205001"/>
                  <a:pt x="4601173" y="3207347"/>
                </a:cubicBezTo>
                <a:cubicBezTo>
                  <a:pt x="4632668" y="3190928"/>
                  <a:pt x="4663382" y="3172835"/>
                  <a:pt x="4692310" y="3158986"/>
                </a:cubicBezTo>
                <a:cubicBezTo>
                  <a:pt x="4759992" y="3126820"/>
                  <a:pt x="4835940" y="3111071"/>
                  <a:pt x="4900608" y="3073545"/>
                </a:cubicBezTo>
                <a:cubicBezTo>
                  <a:pt x="4910772" y="3067625"/>
                  <a:pt x="4903064" y="3050648"/>
                  <a:pt x="4891895" y="3054780"/>
                </a:cubicBezTo>
                <a:cubicBezTo>
                  <a:pt x="4811033" y="3084714"/>
                  <a:pt x="4726263" y="3097892"/>
                  <a:pt x="4647635" y="3133856"/>
                </a:cubicBezTo>
                <a:cubicBezTo>
                  <a:pt x="4593689" y="3158539"/>
                  <a:pt x="4525783" y="3176409"/>
                  <a:pt x="4480772" y="3216952"/>
                </a:cubicBezTo>
                <a:cubicBezTo>
                  <a:pt x="4462232" y="3218180"/>
                  <a:pt x="4443581" y="3219409"/>
                  <a:pt x="4425040" y="3220860"/>
                </a:cubicBezTo>
                <a:close/>
                <a:moveTo>
                  <a:pt x="6715285" y="5558126"/>
                </a:moveTo>
                <a:cubicBezTo>
                  <a:pt x="6728493" y="5571138"/>
                  <a:pt x="6743291" y="5582725"/>
                  <a:pt x="6758649" y="5594900"/>
                </a:cubicBezTo>
                <a:cubicBezTo>
                  <a:pt x="6784560" y="5615450"/>
                  <a:pt x="6810025" y="5643930"/>
                  <a:pt x="6840404" y="5657557"/>
                </a:cubicBezTo>
                <a:cubicBezTo>
                  <a:pt x="6846770" y="5660348"/>
                  <a:pt x="6854030" y="5652754"/>
                  <a:pt x="6852019" y="5646611"/>
                </a:cubicBezTo>
                <a:cubicBezTo>
                  <a:pt x="6840404" y="5610089"/>
                  <a:pt x="6800643" y="5587863"/>
                  <a:pt x="6771604" y="5565861"/>
                </a:cubicBezTo>
                <a:cubicBezTo>
                  <a:pt x="6744687" y="5545421"/>
                  <a:pt x="6718106" y="5524760"/>
                  <a:pt x="6690742" y="5505103"/>
                </a:cubicBezTo>
                <a:cubicBezTo>
                  <a:pt x="6685717" y="5501529"/>
                  <a:pt x="6678791" y="5507336"/>
                  <a:pt x="6681472" y="5512809"/>
                </a:cubicBezTo>
                <a:cubicBezTo>
                  <a:pt x="6690462" y="5530679"/>
                  <a:pt x="6702078" y="5545115"/>
                  <a:pt x="6715285" y="5558126"/>
                </a:cubicBezTo>
                <a:close/>
                <a:moveTo>
                  <a:pt x="5631312" y="4461839"/>
                </a:moveTo>
                <a:cubicBezTo>
                  <a:pt x="5634733" y="4466544"/>
                  <a:pt x="5640318" y="4469141"/>
                  <a:pt x="5647019" y="4466069"/>
                </a:cubicBezTo>
                <a:cubicBezTo>
                  <a:pt x="5671700" y="4454678"/>
                  <a:pt x="5693815" y="4416815"/>
                  <a:pt x="5667233" y="4395929"/>
                </a:cubicBezTo>
                <a:cubicBezTo>
                  <a:pt x="5662431" y="4392132"/>
                  <a:pt x="5656288" y="4392020"/>
                  <a:pt x="5651038" y="4395371"/>
                </a:cubicBezTo>
                <a:cubicBezTo>
                  <a:pt x="5633839" y="4406205"/>
                  <a:pt x="5635179" y="4427091"/>
                  <a:pt x="5628589" y="4444961"/>
                </a:cubicBezTo>
                <a:cubicBezTo>
                  <a:pt x="5626635" y="4450322"/>
                  <a:pt x="5627892" y="4457134"/>
                  <a:pt x="5631312" y="4461839"/>
                </a:cubicBezTo>
                <a:close/>
                <a:moveTo>
                  <a:pt x="5095614" y="3923825"/>
                </a:moveTo>
                <a:cubicBezTo>
                  <a:pt x="5116053" y="3940577"/>
                  <a:pt x="5153803" y="3932201"/>
                  <a:pt x="5154697" y="3902716"/>
                </a:cubicBezTo>
                <a:cubicBezTo>
                  <a:pt x="5154810" y="3899365"/>
                  <a:pt x="5152240" y="3895344"/>
                  <a:pt x="5149225" y="3894004"/>
                </a:cubicBezTo>
                <a:cubicBezTo>
                  <a:pt x="5140402" y="3890038"/>
                  <a:pt x="5131158" y="3890681"/>
                  <a:pt x="5122126" y="3893418"/>
                </a:cubicBezTo>
                <a:cubicBezTo>
                  <a:pt x="5113093" y="3896155"/>
                  <a:pt x="5104269" y="3900984"/>
                  <a:pt x="5096284" y="3905397"/>
                </a:cubicBezTo>
                <a:cubicBezTo>
                  <a:pt x="5089583" y="3909082"/>
                  <a:pt x="5090253" y="3919469"/>
                  <a:pt x="5095614" y="3923825"/>
                </a:cubicBezTo>
                <a:close/>
                <a:moveTo>
                  <a:pt x="5010844" y="3921814"/>
                </a:moveTo>
                <a:cubicBezTo>
                  <a:pt x="5081878" y="3886633"/>
                  <a:pt x="5151906" y="3847877"/>
                  <a:pt x="5229530" y="3831459"/>
                </a:cubicBezTo>
                <a:cubicBezTo>
                  <a:pt x="5239581" y="3829336"/>
                  <a:pt x="5250191" y="3826880"/>
                  <a:pt x="5260578" y="3824535"/>
                </a:cubicBezTo>
                <a:cubicBezTo>
                  <a:pt x="5271076" y="3829560"/>
                  <a:pt x="5282245" y="3834697"/>
                  <a:pt x="5294530" y="3839947"/>
                </a:cubicBezTo>
                <a:cubicBezTo>
                  <a:pt x="5331276" y="3873230"/>
                  <a:pt x="5367910" y="3904950"/>
                  <a:pt x="5411134" y="3928069"/>
                </a:cubicBezTo>
                <a:cubicBezTo>
                  <a:pt x="5326138" y="3974531"/>
                  <a:pt x="5245388" y="3975759"/>
                  <a:pt x="5146768" y="3950853"/>
                </a:cubicBezTo>
                <a:cubicBezTo>
                  <a:pt x="5102316" y="3939573"/>
                  <a:pt x="5056746" y="3925612"/>
                  <a:pt x="5010844" y="3921814"/>
                </a:cubicBezTo>
                <a:close/>
                <a:moveTo>
                  <a:pt x="6285985" y="5226554"/>
                </a:moveTo>
                <a:cubicBezTo>
                  <a:pt x="6420346" y="5277594"/>
                  <a:pt x="6498192" y="5413296"/>
                  <a:pt x="6627080" y="5469139"/>
                </a:cubicBezTo>
                <a:cubicBezTo>
                  <a:pt x="6632776" y="5471596"/>
                  <a:pt x="6637467" y="5464895"/>
                  <a:pt x="6633222" y="5460316"/>
                </a:cubicBezTo>
                <a:cubicBezTo>
                  <a:pt x="6575591" y="5399111"/>
                  <a:pt x="6508803" y="5344607"/>
                  <a:pt x="6442683" y="5292448"/>
                </a:cubicBezTo>
                <a:cubicBezTo>
                  <a:pt x="6396891" y="5256262"/>
                  <a:pt x="6349982" y="5215049"/>
                  <a:pt x="6289670" y="5210135"/>
                </a:cubicBezTo>
                <a:cubicBezTo>
                  <a:pt x="6281182" y="5209464"/>
                  <a:pt x="6278055" y="5223537"/>
                  <a:pt x="6285985" y="5226554"/>
                </a:cubicBezTo>
                <a:close/>
                <a:moveTo>
                  <a:pt x="5545684" y="4498536"/>
                </a:moveTo>
                <a:cubicBezTo>
                  <a:pt x="5550945" y="4507080"/>
                  <a:pt x="5566715" y="4509656"/>
                  <a:pt x="5574756" y="4504379"/>
                </a:cubicBezTo>
                <a:cubicBezTo>
                  <a:pt x="5595978" y="4490865"/>
                  <a:pt x="5607592" y="4468527"/>
                  <a:pt x="5602232" y="4443620"/>
                </a:cubicBezTo>
                <a:cubicBezTo>
                  <a:pt x="5599942" y="4433066"/>
                  <a:pt x="5593212" y="4430245"/>
                  <a:pt x="5585967" y="4431321"/>
                </a:cubicBezTo>
                <a:cubicBezTo>
                  <a:pt x="5578720" y="4432396"/>
                  <a:pt x="5570959" y="4437365"/>
                  <a:pt x="5566603" y="4442393"/>
                </a:cubicBezTo>
                <a:cubicBezTo>
                  <a:pt x="5558897" y="4451326"/>
                  <a:pt x="5559789" y="4465064"/>
                  <a:pt x="5552643" y="4474335"/>
                </a:cubicBezTo>
                <a:cubicBezTo>
                  <a:pt x="5549402" y="4478579"/>
                  <a:pt x="5546275" y="4482823"/>
                  <a:pt x="5544600" y="4488073"/>
                </a:cubicBezTo>
                <a:cubicBezTo>
                  <a:pt x="5543343" y="4492177"/>
                  <a:pt x="5543929" y="4495688"/>
                  <a:pt x="5545684" y="4498536"/>
                </a:cubicBezTo>
                <a:close/>
                <a:moveTo>
                  <a:pt x="6089190" y="5072088"/>
                </a:moveTo>
                <a:cubicBezTo>
                  <a:pt x="6143805" y="5085715"/>
                  <a:pt x="6212940" y="5080465"/>
                  <a:pt x="6262865" y="5053214"/>
                </a:cubicBezTo>
                <a:cubicBezTo>
                  <a:pt x="6276520" y="5045674"/>
                  <a:pt x="6274027" y="5027768"/>
                  <a:pt x="6263398" y="5022679"/>
                </a:cubicBezTo>
                <a:cubicBezTo>
                  <a:pt x="6259856" y="5020984"/>
                  <a:pt x="6255410" y="5020712"/>
                  <a:pt x="6250356" y="5022722"/>
                </a:cubicBezTo>
                <a:cubicBezTo>
                  <a:pt x="6223663" y="5033333"/>
                  <a:pt x="6196411" y="5050309"/>
                  <a:pt x="6168378" y="5056563"/>
                </a:cubicBezTo>
                <a:cubicBezTo>
                  <a:pt x="6142242" y="5062372"/>
                  <a:pt x="6117224" y="5062818"/>
                  <a:pt x="6090754" y="5060808"/>
                </a:cubicBezTo>
                <a:cubicBezTo>
                  <a:pt x="6084276" y="5060249"/>
                  <a:pt x="6082824" y="5070525"/>
                  <a:pt x="6089190" y="5072088"/>
                </a:cubicBezTo>
                <a:close/>
                <a:moveTo>
                  <a:pt x="1403323" y="301226"/>
                </a:moveTo>
                <a:cubicBezTo>
                  <a:pt x="1405444" y="303013"/>
                  <a:pt x="1408795" y="302901"/>
                  <a:pt x="1411253" y="302008"/>
                </a:cubicBezTo>
                <a:cubicBezTo>
                  <a:pt x="1430239" y="294301"/>
                  <a:pt x="1439286" y="260125"/>
                  <a:pt x="1430686" y="242477"/>
                </a:cubicBezTo>
                <a:cubicBezTo>
                  <a:pt x="1428899" y="238792"/>
                  <a:pt x="1424432" y="236670"/>
                  <a:pt x="1420411" y="237676"/>
                </a:cubicBezTo>
                <a:cubicBezTo>
                  <a:pt x="1397068" y="243260"/>
                  <a:pt x="1384448" y="285254"/>
                  <a:pt x="1403323" y="301226"/>
                </a:cubicBezTo>
                <a:close/>
                <a:moveTo>
                  <a:pt x="4944055" y="3926170"/>
                </a:moveTo>
                <a:cubicBezTo>
                  <a:pt x="4986273" y="3889313"/>
                  <a:pt x="5032510" y="3838607"/>
                  <a:pt x="5054513" y="3784103"/>
                </a:cubicBezTo>
                <a:cubicBezTo>
                  <a:pt x="5120298" y="3737418"/>
                  <a:pt x="5183514" y="3692072"/>
                  <a:pt x="5257339" y="3658566"/>
                </a:cubicBezTo>
                <a:cubicBezTo>
                  <a:pt x="5315528" y="3632207"/>
                  <a:pt x="5301457" y="3668172"/>
                  <a:pt x="5297101" y="3716866"/>
                </a:cubicBezTo>
                <a:cubicBezTo>
                  <a:pt x="5295760" y="3732391"/>
                  <a:pt x="5313183" y="3743560"/>
                  <a:pt x="5326138" y="3733509"/>
                </a:cubicBezTo>
                <a:cubicBezTo>
                  <a:pt x="5380084" y="3691626"/>
                  <a:pt x="5442629" y="3693748"/>
                  <a:pt x="5500595" y="3663369"/>
                </a:cubicBezTo>
                <a:cubicBezTo>
                  <a:pt x="5523268" y="3651529"/>
                  <a:pt x="5544599" y="3637904"/>
                  <a:pt x="5565821" y="3624055"/>
                </a:cubicBezTo>
                <a:cubicBezTo>
                  <a:pt x="5565597" y="3632877"/>
                  <a:pt x="5564928" y="3641925"/>
                  <a:pt x="5564369" y="3650971"/>
                </a:cubicBezTo>
                <a:cubicBezTo>
                  <a:pt x="5563363" y="3651640"/>
                  <a:pt x="5562247" y="3651529"/>
                  <a:pt x="5561465" y="3652646"/>
                </a:cubicBezTo>
                <a:cubicBezTo>
                  <a:pt x="5477699" y="3774610"/>
                  <a:pt x="5346690" y="3763329"/>
                  <a:pt x="5222157" y="3804765"/>
                </a:cubicBezTo>
                <a:cubicBezTo>
                  <a:pt x="5220928" y="3805212"/>
                  <a:pt x="5219588" y="3805658"/>
                  <a:pt x="5218361" y="3806105"/>
                </a:cubicBezTo>
                <a:cubicBezTo>
                  <a:pt x="5222940" y="3802197"/>
                  <a:pt x="5227518" y="3798288"/>
                  <a:pt x="5232097" y="3794490"/>
                </a:cubicBezTo>
                <a:cubicBezTo>
                  <a:pt x="5244607" y="3784326"/>
                  <a:pt x="5254659" y="3775615"/>
                  <a:pt x="5259238" y="3759643"/>
                </a:cubicBezTo>
                <a:cubicBezTo>
                  <a:pt x="5261583" y="3751379"/>
                  <a:pt x="5252760" y="3746465"/>
                  <a:pt x="5245946" y="3747916"/>
                </a:cubicBezTo>
                <a:cubicBezTo>
                  <a:pt x="5215790" y="3754506"/>
                  <a:pt x="5177147" y="3790580"/>
                  <a:pt x="5166536" y="3819172"/>
                </a:cubicBezTo>
                <a:cubicBezTo>
                  <a:pt x="5165866" y="3821072"/>
                  <a:pt x="5166201" y="3822859"/>
                  <a:pt x="5166536" y="3824535"/>
                </a:cubicBezTo>
                <a:cubicBezTo>
                  <a:pt x="5133030" y="3836820"/>
                  <a:pt x="5099636" y="3849776"/>
                  <a:pt x="5067246" y="3864072"/>
                </a:cubicBezTo>
                <a:cubicBezTo>
                  <a:pt x="5095504" y="3839723"/>
                  <a:pt x="5122421" y="3812807"/>
                  <a:pt x="5149783" y="3789240"/>
                </a:cubicBezTo>
                <a:cubicBezTo>
                  <a:pt x="5193230" y="3751825"/>
                  <a:pt x="5245500" y="3716085"/>
                  <a:pt x="5275656" y="3666719"/>
                </a:cubicBezTo>
                <a:cubicBezTo>
                  <a:pt x="5278784" y="3661582"/>
                  <a:pt x="5272865" y="3656444"/>
                  <a:pt x="5267838" y="3658790"/>
                </a:cubicBezTo>
                <a:cubicBezTo>
                  <a:pt x="5216126" y="3683473"/>
                  <a:pt x="5171673" y="3729488"/>
                  <a:pt x="5130349" y="3768467"/>
                </a:cubicBezTo>
                <a:cubicBezTo>
                  <a:pt x="5089137" y="3807446"/>
                  <a:pt x="5037648" y="3844192"/>
                  <a:pt x="5007605" y="3892775"/>
                </a:cubicBezTo>
                <a:cubicBezTo>
                  <a:pt x="4986496" y="3904168"/>
                  <a:pt x="4965498" y="3915784"/>
                  <a:pt x="4944055" y="3926170"/>
                </a:cubicBezTo>
                <a:close/>
                <a:moveTo>
                  <a:pt x="4281074" y="3274695"/>
                </a:moveTo>
                <a:cubicBezTo>
                  <a:pt x="4362160" y="3263190"/>
                  <a:pt x="4443357" y="3254926"/>
                  <a:pt x="4526341" y="3249118"/>
                </a:cubicBezTo>
                <a:cubicBezTo>
                  <a:pt x="4569007" y="3246103"/>
                  <a:pt x="4612452" y="3241522"/>
                  <a:pt x="4656011" y="3237055"/>
                </a:cubicBezTo>
                <a:lnTo>
                  <a:pt x="4656345" y="3237055"/>
                </a:lnTo>
                <a:cubicBezTo>
                  <a:pt x="4656345" y="3237055"/>
                  <a:pt x="4656457" y="3236944"/>
                  <a:pt x="4656681" y="3236943"/>
                </a:cubicBezTo>
                <a:cubicBezTo>
                  <a:pt x="4670866" y="3235492"/>
                  <a:pt x="4685049" y="3234152"/>
                  <a:pt x="4699234" y="3232700"/>
                </a:cubicBezTo>
                <a:cubicBezTo>
                  <a:pt x="4699680" y="3233146"/>
                  <a:pt x="4699904" y="3233816"/>
                  <a:pt x="4700574" y="3234152"/>
                </a:cubicBezTo>
                <a:cubicBezTo>
                  <a:pt x="4720902" y="3243980"/>
                  <a:pt x="4743462" y="3246884"/>
                  <a:pt x="4763566" y="3257047"/>
                </a:cubicBezTo>
                <a:cubicBezTo>
                  <a:pt x="4778309" y="3264419"/>
                  <a:pt x="4788919" y="3274694"/>
                  <a:pt x="4805561" y="3270339"/>
                </a:cubicBezTo>
                <a:cubicBezTo>
                  <a:pt x="4808576" y="3269556"/>
                  <a:pt x="4811704" y="3266765"/>
                  <a:pt x="4811480" y="3263302"/>
                </a:cubicBezTo>
                <a:cubicBezTo>
                  <a:pt x="4810475" y="3245432"/>
                  <a:pt x="4794616" y="3233927"/>
                  <a:pt x="4774959" y="3226668"/>
                </a:cubicBezTo>
                <a:cubicBezTo>
                  <a:pt x="4811033" y="3224434"/>
                  <a:pt x="4846886" y="3223429"/>
                  <a:pt x="4882067" y="3224881"/>
                </a:cubicBezTo>
                <a:cubicBezTo>
                  <a:pt x="5003583" y="3229795"/>
                  <a:pt x="5129568" y="3217510"/>
                  <a:pt x="5247845" y="3250235"/>
                </a:cubicBezTo>
                <a:cubicBezTo>
                  <a:pt x="5318209" y="3269780"/>
                  <a:pt x="5386338" y="3297255"/>
                  <a:pt x="5455584" y="3320933"/>
                </a:cubicBezTo>
                <a:cubicBezTo>
                  <a:pt x="5390136" y="3313115"/>
                  <a:pt x="5325580" y="3297032"/>
                  <a:pt x="5262365" y="3271901"/>
                </a:cubicBezTo>
                <a:cubicBezTo>
                  <a:pt x="5242931" y="3264195"/>
                  <a:pt x="5230087" y="3289437"/>
                  <a:pt x="5237682" y="3304516"/>
                </a:cubicBezTo>
                <a:cubicBezTo>
                  <a:pt x="5252983" y="3334671"/>
                  <a:pt x="5273310" y="3360247"/>
                  <a:pt x="5293638" y="3386494"/>
                </a:cubicBezTo>
                <a:cubicBezTo>
                  <a:pt x="5249632" y="3392748"/>
                  <a:pt x="5208420" y="3377001"/>
                  <a:pt x="5166983" y="3359131"/>
                </a:cubicBezTo>
                <a:cubicBezTo>
                  <a:pt x="5149449" y="3351536"/>
                  <a:pt x="5131578" y="3368401"/>
                  <a:pt x="5137722" y="3386271"/>
                </a:cubicBezTo>
                <a:cubicBezTo>
                  <a:pt x="5157490" y="3444348"/>
                  <a:pt x="5104438" y="3439881"/>
                  <a:pt x="5054848" y="3423686"/>
                </a:cubicBezTo>
                <a:cubicBezTo>
                  <a:pt x="5065459" y="3421005"/>
                  <a:pt x="5076293" y="3417991"/>
                  <a:pt x="5088132" y="3415197"/>
                </a:cubicBezTo>
                <a:cubicBezTo>
                  <a:pt x="5110470" y="3409949"/>
                  <a:pt x="5101535" y="3373874"/>
                  <a:pt x="5079419" y="3376442"/>
                </a:cubicBezTo>
                <a:cubicBezTo>
                  <a:pt x="5052391" y="3379570"/>
                  <a:pt x="5026145" y="3402688"/>
                  <a:pt x="4998781" y="3400120"/>
                </a:cubicBezTo>
                <a:cubicBezTo>
                  <a:pt x="4992414" y="3396769"/>
                  <a:pt x="4987389" y="3393753"/>
                  <a:pt x="4984486" y="3391631"/>
                </a:cubicBezTo>
                <a:cubicBezTo>
                  <a:pt x="4983368" y="3390850"/>
                  <a:pt x="4982476" y="3389957"/>
                  <a:pt x="4981358" y="3389175"/>
                </a:cubicBezTo>
                <a:cubicBezTo>
                  <a:pt x="4993085" y="3387163"/>
                  <a:pt x="5004478" y="3382697"/>
                  <a:pt x="5012854" y="3377335"/>
                </a:cubicBezTo>
                <a:cubicBezTo>
                  <a:pt x="5030723" y="3366055"/>
                  <a:pt x="5018997" y="3336682"/>
                  <a:pt x="4998111" y="3342936"/>
                </a:cubicBezTo>
                <a:cubicBezTo>
                  <a:pt x="4981470" y="3347962"/>
                  <a:pt x="4965834" y="3357008"/>
                  <a:pt x="4947852" y="3355445"/>
                </a:cubicBezTo>
                <a:cubicBezTo>
                  <a:pt x="4945282" y="3355221"/>
                  <a:pt x="4942938" y="3355668"/>
                  <a:pt x="4940927" y="3356673"/>
                </a:cubicBezTo>
                <a:cubicBezTo>
                  <a:pt x="4905857" y="3327300"/>
                  <a:pt x="4871010" y="3297813"/>
                  <a:pt x="4828792" y="3279609"/>
                </a:cubicBezTo>
                <a:cubicBezTo>
                  <a:pt x="4816172" y="3274136"/>
                  <a:pt x="4800870" y="3291671"/>
                  <a:pt x="4811593" y="3302281"/>
                </a:cubicBezTo>
                <a:cubicBezTo>
                  <a:pt x="4828234" y="3318699"/>
                  <a:pt x="4845546" y="3335341"/>
                  <a:pt x="4863415" y="3351647"/>
                </a:cubicBezTo>
                <a:cubicBezTo>
                  <a:pt x="4885865" y="3392860"/>
                  <a:pt x="4954218" y="3474504"/>
                  <a:pt x="4871457" y="3469925"/>
                </a:cubicBezTo>
                <a:cubicBezTo>
                  <a:pt x="4816171" y="3466909"/>
                  <a:pt x="4763790" y="3455182"/>
                  <a:pt x="4712301" y="3436641"/>
                </a:cubicBezTo>
                <a:cubicBezTo>
                  <a:pt x="4730619" y="3435748"/>
                  <a:pt x="4748377" y="3432956"/>
                  <a:pt x="4762226" y="3420112"/>
                </a:cubicBezTo>
                <a:cubicBezTo>
                  <a:pt x="4766805" y="3415868"/>
                  <a:pt x="4765577" y="3405927"/>
                  <a:pt x="4758652" y="3404699"/>
                </a:cubicBezTo>
                <a:cubicBezTo>
                  <a:pt x="4743351" y="3402019"/>
                  <a:pt x="4730953" y="3405035"/>
                  <a:pt x="4715764" y="3407938"/>
                </a:cubicBezTo>
                <a:cubicBezTo>
                  <a:pt x="4712414" y="3408609"/>
                  <a:pt x="4683262" y="3417208"/>
                  <a:pt x="4682592" y="3415644"/>
                </a:cubicBezTo>
                <a:cubicBezTo>
                  <a:pt x="4679466" y="3408385"/>
                  <a:pt x="4668966" y="3412517"/>
                  <a:pt x="4669078" y="3419553"/>
                </a:cubicBezTo>
                <a:cubicBezTo>
                  <a:pt x="4658915" y="3414975"/>
                  <a:pt x="4648751" y="3410396"/>
                  <a:pt x="4638475" y="3405593"/>
                </a:cubicBezTo>
                <a:cubicBezTo>
                  <a:pt x="4649645" y="3402354"/>
                  <a:pt x="4659361" y="3397327"/>
                  <a:pt x="4665505" y="3389844"/>
                </a:cubicBezTo>
                <a:cubicBezTo>
                  <a:pt x="4670195" y="3384037"/>
                  <a:pt x="4665505" y="3375772"/>
                  <a:pt x="4659585" y="3373650"/>
                </a:cubicBezTo>
                <a:cubicBezTo>
                  <a:pt x="4641380" y="3366948"/>
                  <a:pt x="4620718" y="3374543"/>
                  <a:pt x="4601842" y="3375994"/>
                </a:cubicBezTo>
                <a:cubicBezTo>
                  <a:pt x="4594360" y="3376554"/>
                  <a:pt x="4586765" y="3376777"/>
                  <a:pt x="4579281" y="3377783"/>
                </a:cubicBezTo>
                <a:cubicBezTo>
                  <a:pt x="4565655" y="3371080"/>
                  <a:pt x="4552252" y="3364492"/>
                  <a:pt x="4538739" y="3358125"/>
                </a:cubicBezTo>
                <a:cubicBezTo>
                  <a:pt x="4565097" y="3356561"/>
                  <a:pt x="4590115" y="3349078"/>
                  <a:pt x="4606645" y="3332995"/>
                </a:cubicBezTo>
                <a:cubicBezTo>
                  <a:pt x="4612564" y="3327187"/>
                  <a:pt x="4610890" y="3317025"/>
                  <a:pt x="4601842" y="3315572"/>
                </a:cubicBezTo>
                <a:cubicBezTo>
                  <a:pt x="4571351" y="3310657"/>
                  <a:pt x="4540303" y="3319370"/>
                  <a:pt x="4509811" y="3321715"/>
                </a:cubicBezTo>
                <a:cubicBezTo>
                  <a:pt x="4495179" y="3322831"/>
                  <a:pt x="4481107" y="3324284"/>
                  <a:pt x="4466923" y="3326629"/>
                </a:cubicBezTo>
                <a:cubicBezTo>
                  <a:pt x="4432969" y="3313115"/>
                  <a:pt x="4398459" y="3302281"/>
                  <a:pt x="4363612" y="3295803"/>
                </a:cubicBezTo>
                <a:cubicBezTo>
                  <a:pt x="4342503" y="3280391"/>
                  <a:pt x="4305646" y="3276146"/>
                  <a:pt x="4281074" y="3274695"/>
                </a:cubicBezTo>
                <a:close/>
                <a:moveTo>
                  <a:pt x="5092821" y="4109003"/>
                </a:moveTo>
                <a:cubicBezTo>
                  <a:pt x="5118063" y="4120730"/>
                  <a:pt x="5145650" y="4091245"/>
                  <a:pt x="5125322" y="4068908"/>
                </a:cubicBezTo>
                <a:cubicBezTo>
                  <a:pt x="5121637" y="4064886"/>
                  <a:pt x="5116389" y="4064886"/>
                  <a:pt x="5112033" y="4067902"/>
                </a:cubicBezTo>
                <a:cubicBezTo>
                  <a:pt x="5104549" y="4073263"/>
                  <a:pt x="5099635" y="4081193"/>
                  <a:pt x="5091370" y="4085436"/>
                </a:cubicBezTo>
                <a:cubicBezTo>
                  <a:pt x="5080760" y="4091133"/>
                  <a:pt x="5082882" y="4104424"/>
                  <a:pt x="5092821" y="4109003"/>
                </a:cubicBezTo>
                <a:close/>
                <a:moveTo>
                  <a:pt x="1419517" y="406995"/>
                </a:moveTo>
                <a:cubicBezTo>
                  <a:pt x="1420635" y="413137"/>
                  <a:pt x="1430240" y="415370"/>
                  <a:pt x="1433255" y="409340"/>
                </a:cubicBezTo>
                <a:cubicBezTo>
                  <a:pt x="1446658" y="383539"/>
                  <a:pt x="1448669" y="357181"/>
                  <a:pt x="1447775" y="328366"/>
                </a:cubicBezTo>
                <a:cubicBezTo>
                  <a:pt x="1447608" y="323228"/>
                  <a:pt x="1444034" y="320017"/>
                  <a:pt x="1440055" y="319333"/>
                </a:cubicBezTo>
                <a:cubicBezTo>
                  <a:pt x="1436077" y="318649"/>
                  <a:pt x="1431692" y="320491"/>
                  <a:pt x="1429904" y="325462"/>
                </a:cubicBezTo>
                <a:cubicBezTo>
                  <a:pt x="1420411" y="352267"/>
                  <a:pt x="1414269" y="378737"/>
                  <a:pt x="1419517" y="406995"/>
                </a:cubicBezTo>
                <a:close/>
                <a:moveTo>
                  <a:pt x="5467870" y="4544699"/>
                </a:moveTo>
                <a:cubicBezTo>
                  <a:pt x="5504505" y="4557655"/>
                  <a:pt x="5541808" y="4509628"/>
                  <a:pt x="5516789" y="4478132"/>
                </a:cubicBezTo>
                <a:cubicBezTo>
                  <a:pt x="5514667" y="4475507"/>
                  <a:pt x="5511847" y="4473972"/>
                  <a:pt x="5508943" y="4473720"/>
                </a:cubicBezTo>
                <a:cubicBezTo>
                  <a:pt x="5506039" y="4473469"/>
                  <a:pt x="5503052" y="4474502"/>
                  <a:pt x="5500594" y="4477015"/>
                </a:cubicBezTo>
                <a:cubicBezTo>
                  <a:pt x="5485071" y="4492876"/>
                  <a:pt x="5483953" y="4513426"/>
                  <a:pt x="5465636" y="4527945"/>
                </a:cubicBezTo>
                <a:cubicBezTo>
                  <a:pt x="5460164" y="4532301"/>
                  <a:pt x="5460722" y="4542130"/>
                  <a:pt x="5467870" y="4544699"/>
                </a:cubicBezTo>
                <a:close/>
                <a:moveTo>
                  <a:pt x="5004114" y="4104759"/>
                </a:moveTo>
                <a:cubicBezTo>
                  <a:pt x="5005203" y="4109254"/>
                  <a:pt x="5009000" y="4113024"/>
                  <a:pt x="5014640" y="4112130"/>
                </a:cubicBezTo>
                <a:cubicBezTo>
                  <a:pt x="5030499" y="4109561"/>
                  <a:pt x="5041446" y="4106211"/>
                  <a:pt x="5048146" y="4091244"/>
                </a:cubicBezTo>
                <a:cubicBezTo>
                  <a:pt x="5050603" y="4085772"/>
                  <a:pt x="5045131" y="4079517"/>
                  <a:pt x="5039435" y="4080634"/>
                </a:cubicBezTo>
                <a:cubicBezTo>
                  <a:pt x="5028378" y="4082756"/>
                  <a:pt x="5020225" y="4089011"/>
                  <a:pt x="5009837" y="4093031"/>
                </a:cubicBezTo>
                <a:cubicBezTo>
                  <a:pt x="5004644" y="4095042"/>
                  <a:pt x="5003025" y="4100263"/>
                  <a:pt x="5004114" y="4104759"/>
                </a:cubicBezTo>
                <a:close/>
                <a:moveTo>
                  <a:pt x="1449114" y="506061"/>
                </a:moveTo>
                <a:cubicBezTo>
                  <a:pt x="1465309" y="479144"/>
                  <a:pt x="1480498" y="451334"/>
                  <a:pt x="1484966" y="421178"/>
                </a:cubicBezTo>
                <a:cubicBezTo>
                  <a:pt x="1491780" y="375498"/>
                  <a:pt x="1491220" y="328813"/>
                  <a:pt x="1490662" y="282574"/>
                </a:cubicBezTo>
                <a:cubicBezTo>
                  <a:pt x="1492227" y="281457"/>
                  <a:pt x="1494014" y="280898"/>
                  <a:pt x="1495241" y="279224"/>
                </a:cubicBezTo>
                <a:cubicBezTo>
                  <a:pt x="1518250" y="248620"/>
                  <a:pt x="1539582" y="217459"/>
                  <a:pt x="1561584" y="187080"/>
                </a:cubicBezTo>
                <a:cubicBezTo>
                  <a:pt x="1550751" y="224273"/>
                  <a:pt x="1550862" y="258785"/>
                  <a:pt x="1572753" y="276654"/>
                </a:cubicBezTo>
                <a:cubicBezTo>
                  <a:pt x="1576439" y="279670"/>
                  <a:pt x="1582917" y="276990"/>
                  <a:pt x="1584033" y="272522"/>
                </a:cubicBezTo>
                <a:cubicBezTo>
                  <a:pt x="1593080" y="238123"/>
                  <a:pt x="1589394" y="205732"/>
                  <a:pt x="1605142" y="171110"/>
                </a:cubicBezTo>
                <a:cubicBezTo>
                  <a:pt x="1609610" y="161281"/>
                  <a:pt x="1615306" y="151564"/>
                  <a:pt x="1621225" y="141847"/>
                </a:cubicBezTo>
                <a:cubicBezTo>
                  <a:pt x="1617651" y="161504"/>
                  <a:pt x="1615864" y="181161"/>
                  <a:pt x="1618211" y="198473"/>
                </a:cubicBezTo>
                <a:cubicBezTo>
                  <a:pt x="1618992" y="204503"/>
                  <a:pt x="1627146" y="205621"/>
                  <a:pt x="1628933" y="199478"/>
                </a:cubicBezTo>
                <a:cubicBezTo>
                  <a:pt x="1635745" y="176135"/>
                  <a:pt x="1643229" y="151675"/>
                  <a:pt x="1652387" y="129226"/>
                </a:cubicBezTo>
                <a:cubicBezTo>
                  <a:pt x="1658418" y="114372"/>
                  <a:pt x="1666683" y="99963"/>
                  <a:pt x="1673161" y="84998"/>
                </a:cubicBezTo>
                <a:cubicBezTo>
                  <a:pt x="1679303" y="118840"/>
                  <a:pt x="1682096" y="152680"/>
                  <a:pt x="1683437" y="188644"/>
                </a:cubicBezTo>
                <a:cubicBezTo>
                  <a:pt x="1684106" y="207073"/>
                  <a:pt x="1708008" y="218577"/>
                  <a:pt x="1722638" y="207073"/>
                </a:cubicBezTo>
                <a:cubicBezTo>
                  <a:pt x="1754470" y="182278"/>
                  <a:pt x="1783062" y="147766"/>
                  <a:pt x="1817238" y="126881"/>
                </a:cubicBezTo>
                <a:cubicBezTo>
                  <a:pt x="1870179" y="94715"/>
                  <a:pt x="1918651" y="101528"/>
                  <a:pt x="1976953" y="107894"/>
                </a:cubicBezTo>
                <a:cubicBezTo>
                  <a:pt x="1992589" y="109792"/>
                  <a:pt x="2006885" y="110239"/>
                  <a:pt x="2020734" y="109905"/>
                </a:cubicBezTo>
                <a:cubicBezTo>
                  <a:pt x="1967794" y="156701"/>
                  <a:pt x="1901116" y="187304"/>
                  <a:pt x="1841809" y="224831"/>
                </a:cubicBezTo>
                <a:cubicBezTo>
                  <a:pt x="1798475" y="252306"/>
                  <a:pt x="1762287" y="285031"/>
                  <a:pt x="1723085" y="318202"/>
                </a:cubicBezTo>
                <a:cubicBezTo>
                  <a:pt x="1694717" y="342103"/>
                  <a:pt x="1665900" y="364218"/>
                  <a:pt x="1636750" y="385662"/>
                </a:cubicBezTo>
                <a:cubicBezTo>
                  <a:pt x="1658306" y="345119"/>
                  <a:pt x="1674277" y="303013"/>
                  <a:pt x="1687904" y="259343"/>
                </a:cubicBezTo>
                <a:cubicBezTo>
                  <a:pt x="1691031" y="249291"/>
                  <a:pt x="1676735" y="244824"/>
                  <a:pt x="1671597" y="252865"/>
                </a:cubicBezTo>
                <a:cubicBezTo>
                  <a:pt x="1649259" y="287712"/>
                  <a:pt x="1634963" y="325908"/>
                  <a:pt x="1615306" y="362431"/>
                </a:cubicBezTo>
                <a:cubicBezTo>
                  <a:pt x="1603355" y="384544"/>
                  <a:pt x="1590623" y="407776"/>
                  <a:pt x="1572195" y="425199"/>
                </a:cubicBezTo>
                <a:cubicBezTo>
                  <a:pt x="1561249" y="435474"/>
                  <a:pt x="1549075" y="443069"/>
                  <a:pt x="1538242" y="452786"/>
                </a:cubicBezTo>
                <a:cubicBezTo>
                  <a:pt x="1509091" y="471214"/>
                  <a:pt x="1479605" y="489084"/>
                  <a:pt x="1449114" y="506061"/>
                </a:cubicBezTo>
                <a:close/>
                <a:moveTo>
                  <a:pt x="4931098" y="4089123"/>
                </a:moveTo>
                <a:cubicBezTo>
                  <a:pt x="4949416" y="4104982"/>
                  <a:pt x="4977337" y="4086889"/>
                  <a:pt x="4979125" y="4064999"/>
                </a:cubicBezTo>
                <a:cubicBezTo>
                  <a:pt x="4979571" y="4060084"/>
                  <a:pt x="4976780" y="4053494"/>
                  <a:pt x="4970972" y="4053272"/>
                </a:cubicBezTo>
                <a:cubicBezTo>
                  <a:pt x="4952766" y="4052377"/>
                  <a:pt x="4949861" y="4062876"/>
                  <a:pt x="4933333" y="4069689"/>
                </a:cubicBezTo>
                <a:cubicBezTo>
                  <a:pt x="4924956" y="4073151"/>
                  <a:pt x="4924956" y="4083762"/>
                  <a:pt x="4931098" y="4089123"/>
                </a:cubicBezTo>
                <a:close/>
                <a:moveTo>
                  <a:pt x="5383016" y="4558407"/>
                </a:moveTo>
                <a:cubicBezTo>
                  <a:pt x="5390191" y="4562735"/>
                  <a:pt x="5400076" y="4563294"/>
                  <a:pt x="5406666" y="4557318"/>
                </a:cubicBezTo>
                <a:cubicBezTo>
                  <a:pt x="5424312" y="4541459"/>
                  <a:pt x="5441736" y="4520126"/>
                  <a:pt x="5433135" y="4495554"/>
                </a:cubicBezTo>
                <a:cubicBezTo>
                  <a:pt x="5431628" y="4491199"/>
                  <a:pt x="5428668" y="4487932"/>
                  <a:pt x="5425024" y="4486299"/>
                </a:cubicBezTo>
                <a:cubicBezTo>
                  <a:pt x="5421379" y="4484665"/>
                  <a:pt x="5417052" y="4484665"/>
                  <a:pt x="5412808" y="4486843"/>
                </a:cubicBezTo>
                <a:cubicBezTo>
                  <a:pt x="5393709" y="4496784"/>
                  <a:pt x="5384439" y="4518003"/>
                  <a:pt x="5375616" y="4536879"/>
                </a:cubicBezTo>
                <a:cubicBezTo>
                  <a:pt x="5371372" y="4545981"/>
                  <a:pt x="5375840" y="4554079"/>
                  <a:pt x="5383016" y="4558407"/>
                </a:cubicBezTo>
                <a:close/>
                <a:moveTo>
                  <a:pt x="4873131" y="4067455"/>
                </a:moveTo>
                <a:cubicBezTo>
                  <a:pt x="4889439" y="4076836"/>
                  <a:pt x="4906080" y="4068347"/>
                  <a:pt x="4911552" y="4051483"/>
                </a:cubicBezTo>
                <a:cubicBezTo>
                  <a:pt x="4913228" y="4046345"/>
                  <a:pt x="4908089" y="4040203"/>
                  <a:pt x="4902728" y="4040873"/>
                </a:cubicBezTo>
                <a:cubicBezTo>
                  <a:pt x="4891225" y="4042437"/>
                  <a:pt x="4881062" y="4047016"/>
                  <a:pt x="4871457" y="4053382"/>
                </a:cubicBezTo>
                <a:cubicBezTo>
                  <a:pt x="4865761" y="4057067"/>
                  <a:pt x="4868217" y="4064662"/>
                  <a:pt x="4873131" y="4067455"/>
                </a:cubicBezTo>
                <a:close/>
                <a:moveTo>
                  <a:pt x="5951320" y="5187904"/>
                </a:moveTo>
                <a:cubicBezTo>
                  <a:pt x="5982402" y="5221730"/>
                  <a:pt x="6020474" y="5250483"/>
                  <a:pt x="6056913" y="5277037"/>
                </a:cubicBezTo>
                <a:cubicBezTo>
                  <a:pt x="6094663" y="5304512"/>
                  <a:pt x="6132972" y="5338464"/>
                  <a:pt x="6179881" y="5347399"/>
                </a:cubicBezTo>
                <a:cubicBezTo>
                  <a:pt x="6189151" y="5349188"/>
                  <a:pt x="6193619" y="5339246"/>
                  <a:pt x="6188145" y="5332434"/>
                </a:cubicBezTo>
                <a:cubicBezTo>
                  <a:pt x="6152294" y="5288093"/>
                  <a:pt x="6090977" y="5259055"/>
                  <a:pt x="6044961" y="5225325"/>
                </a:cubicBezTo>
                <a:cubicBezTo>
                  <a:pt x="6007100" y="5197626"/>
                  <a:pt x="5971136" y="5166577"/>
                  <a:pt x="5929588" y="5144574"/>
                </a:cubicBezTo>
                <a:cubicBezTo>
                  <a:pt x="5924897" y="5142117"/>
                  <a:pt x="5919982" y="5148036"/>
                  <a:pt x="5922887" y="5152281"/>
                </a:cubicBezTo>
                <a:cubicBezTo>
                  <a:pt x="5931375" y="5164790"/>
                  <a:pt x="5940960" y="5176629"/>
                  <a:pt x="5951320" y="5187904"/>
                </a:cubicBezTo>
                <a:close/>
                <a:moveTo>
                  <a:pt x="1327263" y="503827"/>
                </a:moveTo>
                <a:cubicBezTo>
                  <a:pt x="1331953" y="509188"/>
                  <a:pt x="1340441" y="507290"/>
                  <a:pt x="1341894" y="500142"/>
                </a:cubicBezTo>
                <a:cubicBezTo>
                  <a:pt x="1345914" y="480373"/>
                  <a:pt x="1342117" y="461945"/>
                  <a:pt x="1341446" y="442064"/>
                </a:cubicBezTo>
                <a:cubicBezTo>
                  <a:pt x="1340777" y="421960"/>
                  <a:pt x="1343346" y="401856"/>
                  <a:pt x="1341223" y="381864"/>
                </a:cubicBezTo>
                <a:cubicBezTo>
                  <a:pt x="1340554" y="375609"/>
                  <a:pt x="1336365" y="372621"/>
                  <a:pt x="1331688" y="372328"/>
                </a:cubicBezTo>
                <a:cubicBezTo>
                  <a:pt x="1327012" y="372035"/>
                  <a:pt x="1321845" y="374437"/>
                  <a:pt x="1319221" y="378961"/>
                </a:cubicBezTo>
                <a:cubicBezTo>
                  <a:pt x="1299340" y="413249"/>
                  <a:pt x="1300569" y="473225"/>
                  <a:pt x="1327263" y="503827"/>
                </a:cubicBezTo>
                <a:close/>
                <a:moveTo>
                  <a:pt x="4712036" y="3953045"/>
                </a:moveTo>
                <a:cubicBezTo>
                  <a:pt x="4713502" y="3957582"/>
                  <a:pt x="4717104" y="3961407"/>
                  <a:pt x="4722130" y="3962133"/>
                </a:cubicBezTo>
                <a:cubicBezTo>
                  <a:pt x="4730282" y="3963250"/>
                  <a:pt x="4735756" y="3962356"/>
                  <a:pt x="4743796" y="3960904"/>
                </a:cubicBezTo>
                <a:cubicBezTo>
                  <a:pt x="4761890" y="3957553"/>
                  <a:pt x="4759315" y="3934664"/>
                  <a:pt x="4746812" y="3928235"/>
                </a:cubicBezTo>
                <a:cubicBezTo>
                  <a:pt x="4742645" y="3926093"/>
                  <a:pt x="4737376" y="3925779"/>
                  <a:pt x="4731400" y="3928627"/>
                </a:cubicBezTo>
                <a:cubicBezTo>
                  <a:pt x="4724921" y="3931642"/>
                  <a:pt x="4719896" y="3934546"/>
                  <a:pt x="4714759" y="3939684"/>
                </a:cubicBezTo>
                <a:cubicBezTo>
                  <a:pt x="4711241" y="3943258"/>
                  <a:pt x="4710570" y="3948507"/>
                  <a:pt x="4712036" y="3953045"/>
                </a:cubicBezTo>
                <a:close/>
                <a:moveTo>
                  <a:pt x="3933207" y="3178447"/>
                </a:moveTo>
                <a:cubicBezTo>
                  <a:pt x="3933584" y="3180513"/>
                  <a:pt x="3935399" y="3182328"/>
                  <a:pt x="3938303" y="3182104"/>
                </a:cubicBezTo>
                <a:cubicBezTo>
                  <a:pt x="3978288" y="3179089"/>
                  <a:pt x="4003306" y="3156081"/>
                  <a:pt x="4036030" y="3134860"/>
                </a:cubicBezTo>
                <a:cubicBezTo>
                  <a:pt x="4073334" y="3110513"/>
                  <a:pt x="4126163" y="3090633"/>
                  <a:pt x="4150399" y="3051764"/>
                </a:cubicBezTo>
                <a:cubicBezTo>
                  <a:pt x="4153637" y="3046627"/>
                  <a:pt x="4148947" y="3038139"/>
                  <a:pt x="4142357" y="3040261"/>
                </a:cubicBezTo>
                <a:cubicBezTo>
                  <a:pt x="4106394" y="3051877"/>
                  <a:pt x="4073222" y="3079351"/>
                  <a:pt x="4041503" y="3099679"/>
                </a:cubicBezTo>
                <a:cubicBezTo>
                  <a:pt x="4009225" y="3120341"/>
                  <a:pt x="3973038" y="3162671"/>
                  <a:pt x="3936740" y="3173282"/>
                </a:cubicBezTo>
                <a:cubicBezTo>
                  <a:pt x="3933892" y="3174063"/>
                  <a:pt x="3932830" y="3176380"/>
                  <a:pt x="3933207" y="3178447"/>
                </a:cubicBezTo>
                <a:close/>
                <a:moveTo>
                  <a:pt x="5165084" y="4440380"/>
                </a:moveTo>
                <a:cubicBezTo>
                  <a:pt x="5194011" y="4449204"/>
                  <a:pt x="5223385" y="4416255"/>
                  <a:pt x="5216348" y="4388223"/>
                </a:cubicBezTo>
                <a:cubicBezTo>
                  <a:pt x="5215232" y="4383532"/>
                  <a:pt x="5209536" y="4383308"/>
                  <a:pt x="5206186" y="4385207"/>
                </a:cubicBezTo>
                <a:cubicBezTo>
                  <a:pt x="5188204" y="4395258"/>
                  <a:pt x="5179381" y="4415922"/>
                  <a:pt x="5163633" y="4429211"/>
                </a:cubicBezTo>
                <a:cubicBezTo>
                  <a:pt x="5160171" y="4432116"/>
                  <a:pt x="5160058" y="4438817"/>
                  <a:pt x="5165084" y="4440380"/>
                </a:cubicBezTo>
                <a:close/>
                <a:moveTo>
                  <a:pt x="5817789" y="5127710"/>
                </a:moveTo>
                <a:cubicBezTo>
                  <a:pt x="5862129" y="5179198"/>
                  <a:pt x="5928807" y="5213709"/>
                  <a:pt x="5979178" y="5260506"/>
                </a:cubicBezTo>
                <a:cubicBezTo>
                  <a:pt x="6023071" y="5301273"/>
                  <a:pt x="6067300" y="5346953"/>
                  <a:pt x="6121580" y="5373312"/>
                </a:cubicBezTo>
                <a:cubicBezTo>
                  <a:pt x="6128951" y="5376885"/>
                  <a:pt x="6134648" y="5366275"/>
                  <a:pt x="6129957" y="5360802"/>
                </a:cubicBezTo>
                <a:cubicBezTo>
                  <a:pt x="6086399" y="5309538"/>
                  <a:pt x="6027315" y="5270223"/>
                  <a:pt x="5976944" y="5225995"/>
                </a:cubicBezTo>
                <a:cubicBezTo>
                  <a:pt x="5931487" y="5185899"/>
                  <a:pt x="5878100" y="5144239"/>
                  <a:pt x="5820581" y="5123465"/>
                </a:cubicBezTo>
                <a:cubicBezTo>
                  <a:pt x="5818013" y="5122460"/>
                  <a:pt x="5816114" y="5125810"/>
                  <a:pt x="5817789" y="5127710"/>
                </a:cubicBezTo>
                <a:close/>
                <a:moveTo>
                  <a:pt x="4774368" y="4084401"/>
                </a:moveTo>
                <a:cubicBezTo>
                  <a:pt x="4777198" y="4086757"/>
                  <a:pt x="4781156" y="4088118"/>
                  <a:pt x="4786238" y="4087783"/>
                </a:cubicBezTo>
                <a:cubicBezTo>
                  <a:pt x="4800087" y="4086889"/>
                  <a:pt x="4813154" y="4087112"/>
                  <a:pt x="4824436" y="4078289"/>
                </a:cubicBezTo>
                <a:cubicBezTo>
                  <a:pt x="4829350" y="4074492"/>
                  <a:pt x="4831024" y="4067344"/>
                  <a:pt x="4827116" y="4062094"/>
                </a:cubicBezTo>
                <a:cubicBezTo>
                  <a:pt x="4821030" y="4054053"/>
                  <a:pt x="4813351" y="4050199"/>
                  <a:pt x="4805072" y="4049432"/>
                </a:cubicBezTo>
                <a:cubicBezTo>
                  <a:pt x="4796794" y="4048663"/>
                  <a:pt x="4787914" y="4050982"/>
                  <a:pt x="4779425" y="4055282"/>
                </a:cubicBezTo>
                <a:cubicBezTo>
                  <a:pt x="4767530" y="4061313"/>
                  <a:pt x="4765876" y="4077333"/>
                  <a:pt x="4774368" y="4084401"/>
                </a:cubicBezTo>
                <a:close/>
                <a:moveTo>
                  <a:pt x="4662498" y="4026739"/>
                </a:moveTo>
                <a:cubicBezTo>
                  <a:pt x="4665002" y="4028602"/>
                  <a:pt x="4668296" y="4029705"/>
                  <a:pt x="4672317" y="4029594"/>
                </a:cubicBezTo>
                <a:cubicBezTo>
                  <a:pt x="4687059" y="4029147"/>
                  <a:pt x="4699234" y="4026131"/>
                  <a:pt x="4711072" y="4017531"/>
                </a:cubicBezTo>
                <a:cubicBezTo>
                  <a:pt x="4714424" y="4015074"/>
                  <a:pt x="4716993" y="4011388"/>
                  <a:pt x="4718444" y="4007256"/>
                </a:cubicBezTo>
                <a:lnTo>
                  <a:pt x="4718444" y="4006809"/>
                </a:lnTo>
                <a:cubicBezTo>
                  <a:pt x="4719449" y="4003905"/>
                  <a:pt x="4720231" y="4001002"/>
                  <a:pt x="4719002" y="3998097"/>
                </a:cubicBezTo>
                <a:cubicBezTo>
                  <a:pt x="4718779" y="3998879"/>
                  <a:pt x="4718444" y="3999661"/>
                  <a:pt x="4718109" y="4000442"/>
                </a:cubicBezTo>
                <a:cubicBezTo>
                  <a:pt x="4716880" y="3991620"/>
                  <a:pt x="4709620" y="3983912"/>
                  <a:pt x="4697782" y="3986035"/>
                </a:cubicBezTo>
                <a:cubicBezTo>
                  <a:pt x="4684938" y="3988381"/>
                  <a:pt x="4673098" y="3993294"/>
                  <a:pt x="4663047" y="4001671"/>
                </a:cubicBezTo>
                <a:cubicBezTo>
                  <a:pt x="4654587" y="4008708"/>
                  <a:pt x="4654985" y="4021147"/>
                  <a:pt x="4662498" y="4026739"/>
                </a:cubicBezTo>
                <a:close/>
                <a:moveTo>
                  <a:pt x="5203017" y="4591914"/>
                </a:moveTo>
                <a:cubicBezTo>
                  <a:pt x="5204204" y="4596632"/>
                  <a:pt x="5207806" y="4600429"/>
                  <a:pt x="5214005" y="4600318"/>
                </a:cubicBezTo>
                <a:cubicBezTo>
                  <a:pt x="5235002" y="4599984"/>
                  <a:pt x="5255217" y="4602999"/>
                  <a:pt x="5275767" y="4605455"/>
                </a:cubicBezTo>
                <a:cubicBezTo>
                  <a:pt x="5282803" y="4606238"/>
                  <a:pt x="5287717" y="4603110"/>
                  <a:pt x="5292855" y="4598977"/>
                </a:cubicBezTo>
                <a:cubicBezTo>
                  <a:pt x="5297881" y="4594957"/>
                  <a:pt x="5300339" y="4588256"/>
                  <a:pt x="5296430" y="4582448"/>
                </a:cubicBezTo>
                <a:cubicBezTo>
                  <a:pt x="5288556" y="4570721"/>
                  <a:pt x="5270909" y="4564549"/>
                  <a:pt x="5252815" y="4563837"/>
                </a:cubicBezTo>
                <a:cubicBezTo>
                  <a:pt x="5234723" y="4563125"/>
                  <a:pt x="5216182" y="4567873"/>
                  <a:pt x="5206521" y="4577980"/>
                </a:cubicBezTo>
                <a:cubicBezTo>
                  <a:pt x="5203059" y="4581555"/>
                  <a:pt x="5201830" y="4587195"/>
                  <a:pt x="5203017" y="4591914"/>
                </a:cubicBezTo>
                <a:close/>
                <a:moveTo>
                  <a:pt x="5723525" y="5138654"/>
                </a:moveTo>
                <a:cubicBezTo>
                  <a:pt x="5943884" y="5225100"/>
                  <a:pt x="6063167" y="5448923"/>
                  <a:pt x="6235836" y="5597021"/>
                </a:cubicBezTo>
                <a:cubicBezTo>
                  <a:pt x="6241645" y="5602047"/>
                  <a:pt x="6251250" y="5594453"/>
                  <a:pt x="6246335" y="5587974"/>
                </a:cubicBezTo>
                <a:cubicBezTo>
                  <a:pt x="6164244" y="5480978"/>
                  <a:pt x="6064172" y="5375432"/>
                  <a:pt x="5964547" y="5284519"/>
                </a:cubicBezTo>
                <a:cubicBezTo>
                  <a:pt x="5893625" y="5219851"/>
                  <a:pt x="5824044" y="5147366"/>
                  <a:pt x="5726986" y="5127373"/>
                </a:cubicBezTo>
                <a:cubicBezTo>
                  <a:pt x="5719615" y="5125810"/>
                  <a:pt x="5716376" y="5135861"/>
                  <a:pt x="5723525" y="5138654"/>
                </a:cubicBezTo>
                <a:close/>
                <a:moveTo>
                  <a:pt x="1136835" y="479256"/>
                </a:moveTo>
                <a:cubicBezTo>
                  <a:pt x="1138733" y="486292"/>
                  <a:pt x="1148562" y="484394"/>
                  <a:pt x="1150013" y="478251"/>
                </a:cubicBezTo>
                <a:cubicBezTo>
                  <a:pt x="1157721" y="446196"/>
                  <a:pt x="1156715" y="410121"/>
                  <a:pt x="1154594" y="377396"/>
                </a:cubicBezTo>
                <a:cubicBezTo>
                  <a:pt x="1154370" y="373822"/>
                  <a:pt x="1149679" y="373376"/>
                  <a:pt x="1148115" y="376280"/>
                </a:cubicBezTo>
                <a:cubicBezTo>
                  <a:pt x="1132032" y="407217"/>
                  <a:pt x="1127788" y="445638"/>
                  <a:pt x="1136835" y="479256"/>
                </a:cubicBezTo>
                <a:close/>
                <a:moveTo>
                  <a:pt x="1259692" y="617191"/>
                </a:moveTo>
                <a:cubicBezTo>
                  <a:pt x="1262596" y="599879"/>
                  <a:pt x="1262149" y="582009"/>
                  <a:pt x="1259803" y="564363"/>
                </a:cubicBezTo>
                <a:cubicBezTo>
                  <a:pt x="1260138" y="564027"/>
                  <a:pt x="1260585" y="564027"/>
                  <a:pt x="1260809" y="563580"/>
                </a:cubicBezTo>
                <a:cubicBezTo>
                  <a:pt x="1277562" y="540907"/>
                  <a:pt x="1284152" y="510306"/>
                  <a:pt x="1287614" y="482718"/>
                </a:cubicBezTo>
                <a:cubicBezTo>
                  <a:pt x="1290182" y="462279"/>
                  <a:pt x="1258910" y="461498"/>
                  <a:pt x="1256006" y="481378"/>
                </a:cubicBezTo>
                <a:lnTo>
                  <a:pt x="1255895" y="481936"/>
                </a:lnTo>
                <a:cubicBezTo>
                  <a:pt x="1246400" y="457031"/>
                  <a:pt x="1238471" y="431789"/>
                  <a:pt x="1232217" y="406101"/>
                </a:cubicBezTo>
                <a:cubicBezTo>
                  <a:pt x="1237131" y="337413"/>
                  <a:pt x="1252208" y="291286"/>
                  <a:pt x="1282923" y="249849"/>
                </a:cubicBezTo>
                <a:cubicBezTo>
                  <a:pt x="1255113" y="304576"/>
                  <a:pt x="1240705" y="365558"/>
                  <a:pt x="1261256" y="413025"/>
                </a:cubicBezTo>
                <a:cubicBezTo>
                  <a:pt x="1263824" y="418944"/>
                  <a:pt x="1274099" y="419280"/>
                  <a:pt x="1275886" y="412467"/>
                </a:cubicBezTo>
                <a:cubicBezTo>
                  <a:pt x="1291522" y="351932"/>
                  <a:pt x="1291969" y="295976"/>
                  <a:pt x="1324917" y="239910"/>
                </a:cubicBezTo>
                <a:cubicBezTo>
                  <a:pt x="1335863" y="221369"/>
                  <a:pt x="1347702" y="202940"/>
                  <a:pt x="1358312" y="183953"/>
                </a:cubicBezTo>
                <a:cubicBezTo>
                  <a:pt x="1356861" y="187527"/>
                  <a:pt x="1355520" y="190878"/>
                  <a:pt x="1354514" y="193559"/>
                </a:cubicBezTo>
                <a:cubicBezTo>
                  <a:pt x="1339660" y="230750"/>
                  <a:pt x="1320338" y="282238"/>
                  <a:pt x="1333852" y="322558"/>
                </a:cubicBezTo>
                <a:cubicBezTo>
                  <a:pt x="1335751" y="328142"/>
                  <a:pt x="1343681" y="327026"/>
                  <a:pt x="1345580" y="322335"/>
                </a:cubicBezTo>
                <a:cubicBezTo>
                  <a:pt x="1360435" y="286930"/>
                  <a:pt x="1365907" y="247838"/>
                  <a:pt x="1380650" y="212098"/>
                </a:cubicBezTo>
                <a:cubicBezTo>
                  <a:pt x="1389696" y="190431"/>
                  <a:pt x="1400530" y="168876"/>
                  <a:pt x="1415608" y="150670"/>
                </a:cubicBezTo>
                <a:cubicBezTo>
                  <a:pt x="1434260" y="188867"/>
                  <a:pt x="1442413" y="230862"/>
                  <a:pt x="1455593" y="272634"/>
                </a:cubicBezTo>
                <a:cubicBezTo>
                  <a:pt x="1457045" y="277324"/>
                  <a:pt x="1460172" y="280675"/>
                  <a:pt x="1463969" y="283132"/>
                </a:cubicBezTo>
                <a:cubicBezTo>
                  <a:pt x="1459836" y="327360"/>
                  <a:pt x="1463299" y="372706"/>
                  <a:pt x="1452019" y="414924"/>
                </a:cubicBezTo>
                <a:cubicBezTo>
                  <a:pt x="1439733" y="460492"/>
                  <a:pt x="1411588" y="496456"/>
                  <a:pt x="1390590" y="537893"/>
                </a:cubicBezTo>
                <a:lnTo>
                  <a:pt x="1390590" y="538004"/>
                </a:lnTo>
                <a:cubicBezTo>
                  <a:pt x="1389920" y="538340"/>
                  <a:pt x="1389250" y="538786"/>
                  <a:pt x="1388580" y="539121"/>
                </a:cubicBezTo>
                <a:cubicBezTo>
                  <a:pt x="1342229" y="563134"/>
                  <a:pt x="1299230" y="588041"/>
                  <a:pt x="1259692" y="617191"/>
                </a:cubicBezTo>
                <a:close/>
                <a:moveTo>
                  <a:pt x="3571297" y="2973137"/>
                </a:moveTo>
                <a:cubicBezTo>
                  <a:pt x="3575318" y="2958841"/>
                  <a:pt x="3578445" y="2944656"/>
                  <a:pt x="3580791" y="2932706"/>
                </a:cubicBezTo>
                <a:cubicBezTo>
                  <a:pt x="3581238" y="2930360"/>
                  <a:pt x="3580456" y="2928573"/>
                  <a:pt x="3579227" y="2927122"/>
                </a:cubicBezTo>
                <a:cubicBezTo>
                  <a:pt x="3609271" y="2913942"/>
                  <a:pt x="3639874" y="2902103"/>
                  <a:pt x="3671705" y="2892498"/>
                </a:cubicBezTo>
                <a:cubicBezTo>
                  <a:pt x="3671816" y="2893168"/>
                  <a:pt x="3671705" y="2893950"/>
                  <a:pt x="3671816" y="2894509"/>
                </a:cubicBezTo>
                <a:cubicBezTo>
                  <a:pt x="3635965" y="2916735"/>
                  <a:pt x="3602905" y="2943652"/>
                  <a:pt x="3571297" y="2973137"/>
                </a:cubicBezTo>
                <a:close/>
                <a:moveTo>
                  <a:pt x="3814554" y="3222870"/>
                </a:moveTo>
                <a:cubicBezTo>
                  <a:pt x="3828738" y="3230576"/>
                  <a:pt x="3892736" y="3236497"/>
                  <a:pt x="3880896" y="3205671"/>
                </a:cubicBezTo>
                <a:cubicBezTo>
                  <a:pt x="3879221" y="3201203"/>
                  <a:pt x="3874530" y="3196401"/>
                  <a:pt x="3869280" y="3196176"/>
                </a:cubicBezTo>
                <a:cubicBezTo>
                  <a:pt x="3851968" y="3195507"/>
                  <a:pt x="3835551" y="3200197"/>
                  <a:pt x="3818462" y="3202878"/>
                </a:cubicBezTo>
                <a:cubicBezTo>
                  <a:pt x="3809415" y="3204330"/>
                  <a:pt x="3806177" y="3218291"/>
                  <a:pt x="3814554" y="3222870"/>
                </a:cubicBezTo>
                <a:close/>
                <a:moveTo>
                  <a:pt x="5061884" y="4497440"/>
                </a:moveTo>
                <a:cubicBezTo>
                  <a:pt x="5063420" y="4498962"/>
                  <a:pt x="5065905" y="4499520"/>
                  <a:pt x="5068139" y="4497901"/>
                </a:cubicBezTo>
                <a:cubicBezTo>
                  <a:pt x="5098964" y="4475451"/>
                  <a:pt x="5150676" y="4435690"/>
                  <a:pt x="5144868" y="4392019"/>
                </a:cubicBezTo>
                <a:cubicBezTo>
                  <a:pt x="5144422" y="4388893"/>
                  <a:pt x="5142272" y="4387357"/>
                  <a:pt x="5139772" y="4386966"/>
                </a:cubicBezTo>
                <a:cubicBezTo>
                  <a:pt x="5137273" y="4386575"/>
                  <a:pt x="5134425" y="4387330"/>
                  <a:pt x="5132582" y="4388781"/>
                </a:cubicBezTo>
                <a:cubicBezTo>
                  <a:pt x="5116612" y="4401402"/>
                  <a:pt x="5107229" y="4422623"/>
                  <a:pt x="5095949" y="4439264"/>
                </a:cubicBezTo>
                <a:cubicBezTo>
                  <a:pt x="5084334" y="4456576"/>
                  <a:pt x="5073165" y="4474111"/>
                  <a:pt x="5061326" y="4491198"/>
                </a:cubicBezTo>
                <a:cubicBezTo>
                  <a:pt x="5059762" y="4493432"/>
                  <a:pt x="5060349" y="4495918"/>
                  <a:pt x="5061884" y="4497440"/>
                </a:cubicBezTo>
                <a:close/>
                <a:moveTo>
                  <a:pt x="5896891" y="5381995"/>
                </a:moveTo>
                <a:cubicBezTo>
                  <a:pt x="5900298" y="5385821"/>
                  <a:pt x="5904403" y="5388725"/>
                  <a:pt x="5911272" y="5391070"/>
                </a:cubicBezTo>
                <a:cubicBezTo>
                  <a:pt x="5914957" y="5392298"/>
                  <a:pt x="5919425" y="5389618"/>
                  <a:pt x="5920207" y="5385931"/>
                </a:cubicBezTo>
                <a:cubicBezTo>
                  <a:pt x="5926797" y="5357228"/>
                  <a:pt x="5889492" y="5326849"/>
                  <a:pt x="5872292" y="5307080"/>
                </a:cubicBezTo>
                <a:cubicBezTo>
                  <a:pt x="5869583" y="5303981"/>
                  <a:pt x="5866387" y="5302669"/>
                  <a:pt x="5863274" y="5302642"/>
                </a:cubicBezTo>
                <a:cubicBezTo>
                  <a:pt x="5853932" y="5302563"/>
                  <a:pt x="5845347" y="5314061"/>
                  <a:pt x="5852970" y="5323610"/>
                </a:cubicBezTo>
                <a:cubicBezTo>
                  <a:pt x="5864362" y="5338017"/>
                  <a:pt x="5876313" y="5352202"/>
                  <a:pt x="5886700" y="5367391"/>
                </a:cubicBezTo>
                <a:cubicBezTo>
                  <a:pt x="5890776" y="5373423"/>
                  <a:pt x="5893485" y="5378170"/>
                  <a:pt x="5896891" y="5381995"/>
                </a:cubicBezTo>
                <a:close/>
                <a:moveTo>
                  <a:pt x="3846719" y="3295469"/>
                </a:moveTo>
                <a:cubicBezTo>
                  <a:pt x="3848283" y="3299154"/>
                  <a:pt x="3852862" y="3300048"/>
                  <a:pt x="3855542" y="3297032"/>
                </a:cubicBezTo>
                <a:cubicBezTo>
                  <a:pt x="3884247" y="3265313"/>
                  <a:pt x="3920657" y="3252915"/>
                  <a:pt x="3957515" y="3233371"/>
                </a:cubicBezTo>
                <a:cubicBezTo>
                  <a:pt x="3997498" y="3212373"/>
                  <a:pt x="4058814" y="3184228"/>
                  <a:pt x="4081710" y="3143908"/>
                </a:cubicBezTo>
                <a:cubicBezTo>
                  <a:pt x="4084391" y="3139329"/>
                  <a:pt x="4079589" y="3134192"/>
                  <a:pt x="4075009" y="3134526"/>
                </a:cubicBezTo>
                <a:cubicBezTo>
                  <a:pt x="4043289" y="3136648"/>
                  <a:pt x="4018384" y="3160103"/>
                  <a:pt x="3993253" y="3177861"/>
                </a:cubicBezTo>
                <a:cubicBezTo>
                  <a:pt x="3968124" y="3195620"/>
                  <a:pt x="3942659" y="3213825"/>
                  <a:pt x="3915631" y="3228679"/>
                </a:cubicBezTo>
                <a:cubicBezTo>
                  <a:pt x="3897314" y="3238730"/>
                  <a:pt x="3834209" y="3265759"/>
                  <a:pt x="3846719" y="3295469"/>
                </a:cubicBezTo>
                <a:close/>
                <a:moveTo>
                  <a:pt x="4806678" y="4278433"/>
                </a:moveTo>
                <a:cubicBezTo>
                  <a:pt x="4836611" y="4288262"/>
                  <a:pt x="4881844" y="4272179"/>
                  <a:pt x="4888545" y="4238561"/>
                </a:cubicBezTo>
                <a:cubicBezTo>
                  <a:pt x="4890110" y="4230296"/>
                  <a:pt x="4883407" y="4224265"/>
                  <a:pt x="4875366" y="4225828"/>
                </a:cubicBezTo>
                <a:cubicBezTo>
                  <a:pt x="4862858" y="4228286"/>
                  <a:pt x="4854592" y="4235545"/>
                  <a:pt x="4844205" y="4242470"/>
                </a:cubicBezTo>
                <a:cubicBezTo>
                  <a:pt x="4832143" y="4250624"/>
                  <a:pt x="4819410" y="4254867"/>
                  <a:pt x="4805450" y="4258777"/>
                </a:cubicBezTo>
                <a:cubicBezTo>
                  <a:pt x="4794616" y="4261903"/>
                  <a:pt x="4797966" y="4275642"/>
                  <a:pt x="4806678" y="4278433"/>
                </a:cubicBezTo>
                <a:close/>
                <a:moveTo>
                  <a:pt x="3762312" y="3275392"/>
                </a:moveTo>
                <a:cubicBezTo>
                  <a:pt x="3764322" y="3279860"/>
                  <a:pt x="3768874" y="3283238"/>
                  <a:pt x="3774346" y="3282178"/>
                </a:cubicBezTo>
                <a:cubicBezTo>
                  <a:pt x="3799587" y="3277375"/>
                  <a:pt x="3831754" y="3286197"/>
                  <a:pt x="3846608" y="3260956"/>
                </a:cubicBezTo>
                <a:cubicBezTo>
                  <a:pt x="3850071" y="3254926"/>
                  <a:pt x="3846609" y="3248112"/>
                  <a:pt x="3841359" y="3244873"/>
                </a:cubicBezTo>
                <a:cubicBezTo>
                  <a:pt x="3835636" y="3241328"/>
                  <a:pt x="3829269" y="3239770"/>
                  <a:pt x="3822631" y="3239645"/>
                </a:cubicBezTo>
                <a:cubicBezTo>
                  <a:pt x="3802716" y="3239267"/>
                  <a:pt x="3780349" y="3251771"/>
                  <a:pt x="3765523" y="3262073"/>
                </a:cubicBezTo>
                <a:cubicBezTo>
                  <a:pt x="3760831" y="3265368"/>
                  <a:pt x="3760301" y="3270924"/>
                  <a:pt x="3762312" y="3275392"/>
                </a:cubicBezTo>
                <a:close/>
                <a:moveTo>
                  <a:pt x="3833205" y="3347849"/>
                </a:moveTo>
                <a:cubicBezTo>
                  <a:pt x="3842699" y="3370634"/>
                  <a:pt x="3913956" y="3304403"/>
                  <a:pt x="3921774" y="3292005"/>
                </a:cubicBezTo>
                <a:cubicBezTo>
                  <a:pt x="3925013" y="3286867"/>
                  <a:pt x="3918647" y="3282288"/>
                  <a:pt x="3914067" y="3284522"/>
                </a:cubicBezTo>
                <a:cubicBezTo>
                  <a:pt x="3885363" y="3298148"/>
                  <a:pt x="3856549" y="3311885"/>
                  <a:pt x="3834099" y="3335116"/>
                </a:cubicBezTo>
                <a:cubicBezTo>
                  <a:pt x="3831307" y="3338021"/>
                  <a:pt x="3831195" y="3343047"/>
                  <a:pt x="3832646" y="3346509"/>
                </a:cubicBezTo>
                <a:cubicBezTo>
                  <a:pt x="3832871" y="3346956"/>
                  <a:pt x="3832982" y="3347403"/>
                  <a:pt x="3833205" y="3347849"/>
                </a:cubicBezTo>
                <a:close/>
                <a:moveTo>
                  <a:pt x="4962231" y="4515309"/>
                </a:moveTo>
                <a:cubicBezTo>
                  <a:pt x="4963515" y="4518395"/>
                  <a:pt x="4966503" y="4520628"/>
                  <a:pt x="4970524" y="4519680"/>
                </a:cubicBezTo>
                <a:cubicBezTo>
                  <a:pt x="5000456" y="4512419"/>
                  <a:pt x="5032845" y="4477796"/>
                  <a:pt x="5044908" y="4449986"/>
                </a:cubicBezTo>
                <a:cubicBezTo>
                  <a:pt x="5046807" y="4445630"/>
                  <a:pt x="5043568" y="4440827"/>
                  <a:pt x="5038541" y="4441944"/>
                </a:cubicBezTo>
                <a:cubicBezTo>
                  <a:pt x="5022347" y="4445741"/>
                  <a:pt x="5013635" y="4455347"/>
                  <a:pt x="5002801" y="4467744"/>
                </a:cubicBezTo>
                <a:cubicBezTo>
                  <a:pt x="4990740" y="4481481"/>
                  <a:pt x="4977783" y="4493657"/>
                  <a:pt x="4964158" y="4505830"/>
                </a:cubicBezTo>
                <a:cubicBezTo>
                  <a:pt x="4961365" y="4508287"/>
                  <a:pt x="4960946" y="4512224"/>
                  <a:pt x="4962231" y="4515309"/>
                </a:cubicBezTo>
                <a:close/>
                <a:moveTo>
                  <a:pt x="1079204" y="564698"/>
                </a:moveTo>
                <a:cubicBezTo>
                  <a:pt x="1082107" y="571064"/>
                  <a:pt x="1091602" y="572851"/>
                  <a:pt x="1094840" y="565703"/>
                </a:cubicBezTo>
                <a:cubicBezTo>
                  <a:pt x="1102993" y="547944"/>
                  <a:pt x="1101653" y="529627"/>
                  <a:pt x="1097745" y="510752"/>
                </a:cubicBezTo>
                <a:cubicBezTo>
                  <a:pt x="1096572" y="505335"/>
                  <a:pt x="1092244" y="502208"/>
                  <a:pt x="1087874" y="501900"/>
                </a:cubicBezTo>
                <a:cubicBezTo>
                  <a:pt x="1083505" y="501593"/>
                  <a:pt x="1079092" y="504106"/>
                  <a:pt x="1077752" y="509970"/>
                </a:cubicBezTo>
                <a:cubicBezTo>
                  <a:pt x="1073620" y="528399"/>
                  <a:pt x="1071274" y="547162"/>
                  <a:pt x="1079204" y="564698"/>
                </a:cubicBezTo>
                <a:close/>
                <a:moveTo>
                  <a:pt x="4538403" y="4106434"/>
                </a:moveTo>
                <a:cubicBezTo>
                  <a:pt x="4598157" y="4067679"/>
                  <a:pt x="4644954" y="4007255"/>
                  <a:pt x="4682928" y="3948508"/>
                </a:cubicBezTo>
                <a:cubicBezTo>
                  <a:pt x="4730842" y="3874347"/>
                  <a:pt x="4788584" y="3795942"/>
                  <a:pt x="4824325" y="3714745"/>
                </a:cubicBezTo>
                <a:cubicBezTo>
                  <a:pt x="4829351" y="3783991"/>
                  <a:pt x="4817065" y="3866417"/>
                  <a:pt x="4755971" y="3877474"/>
                </a:cubicBezTo>
                <a:cubicBezTo>
                  <a:pt x="4731512" y="3881830"/>
                  <a:pt x="4739777" y="3919246"/>
                  <a:pt x="4764237" y="3915113"/>
                </a:cubicBezTo>
                <a:cubicBezTo>
                  <a:pt x="4834377" y="3903274"/>
                  <a:pt x="4860177" y="3832576"/>
                  <a:pt x="4863751" y="3759309"/>
                </a:cubicBezTo>
                <a:cubicBezTo>
                  <a:pt x="4914233" y="3696093"/>
                  <a:pt x="5001016" y="3686822"/>
                  <a:pt x="5077745" y="3675431"/>
                </a:cubicBezTo>
                <a:cubicBezTo>
                  <a:pt x="5066241" y="3708379"/>
                  <a:pt x="5038765" y="3735965"/>
                  <a:pt x="5021901" y="3765228"/>
                </a:cubicBezTo>
                <a:cubicBezTo>
                  <a:pt x="5019555" y="3769249"/>
                  <a:pt x="5019332" y="3773157"/>
                  <a:pt x="5020225" y="3776732"/>
                </a:cubicBezTo>
                <a:cubicBezTo>
                  <a:pt x="5007605" y="3797841"/>
                  <a:pt x="4996659" y="3820513"/>
                  <a:pt x="4981693" y="3840170"/>
                </a:cubicBezTo>
                <a:cubicBezTo>
                  <a:pt x="4962148" y="3865858"/>
                  <a:pt x="4941039" y="3888196"/>
                  <a:pt x="4916467" y="3908747"/>
                </a:cubicBezTo>
                <a:cubicBezTo>
                  <a:pt x="4894129" y="3927399"/>
                  <a:pt x="4870675" y="3947503"/>
                  <a:pt x="4845880" y="3964926"/>
                </a:cubicBezTo>
                <a:cubicBezTo>
                  <a:pt x="4842976" y="3966378"/>
                  <a:pt x="4840296" y="3968389"/>
                  <a:pt x="4837504" y="3969952"/>
                </a:cubicBezTo>
                <a:cubicBezTo>
                  <a:pt x="4845769" y="3963251"/>
                  <a:pt x="4854034" y="3956438"/>
                  <a:pt x="4860846" y="3948284"/>
                </a:cubicBezTo>
                <a:cubicBezTo>
                  <a:pt x="4898820" y="3902716"/>
                  <a:pt x="4933779" y="3840505"/>
                  <a:pt x="4958127" y="3786672"/>
                </a:cubicBezTo>
                <a:cubicBezTo>
                  <a:pt x="4960919" y="3780418"/>
                  <a:pt x="4952989" y="3774052"/>
                  <a:pt x="4947294" y="3777179"/>
                </a:cubicBezTo>
                <a:cubicBezTo>
                  <a:pt x="4882515" y="3812360"/>
                  <a:pt x="4868666" y="3898583"/>
                  <a:pt x="4814608" y="3946721"/>
                </a:cubicBezTo>
                <a:cubicBezTo>
                  <a:pt x="4785457" y="3972744"/>
                  <a:pt x="4747707" y="4002229"/>
                  <a:pt x="4726263" y="4036518"/>
                </a:cubicBezTo>
                <a:cubicBezTo>
                  <a:pt x="4712525" y="4042884"/>
                  <a:pt x="4698787" y="4048803"/>
                  <a:pt x="4684827" y="4054053"/>
                </a:cubicBezTo>
                <a:cubicBezTo>
                  <a:pt x="4684938" y="4051372"/>
                  <a:pt x="4684491" y="4048469"/>
                  <a:pt x="4682928" y="4045453"/>
                </a:cubicBezTo>
                <a:cubicBezTo>
                  <a:pt x="4671871" y="4024567"/>
                  <a:pt x="4636800" y="4049585"/>
                  <a:pt x="4626860" y="4058632"/>
                </a:cubicBezTo>
                <a:cubicBezTo>
                  <a:pt x="4622058" y="4063099"/>
                  <a:pt x="4621164" y="4069689"/>
                  <a:pt x="4622840" y="4075163"/>
                </a:cubicBezTo>
                <a:cubicBezTo>
                  <a:pt x="4608656" y="4079741"/>
                  <a:pt x="4594360" y="4084209"/>
                  <a:pt x="4579728" y="4089123"/>
                </a:cubicBezTo>
                <a:cubicBezTo>
                  <a:pt x="4565543" y="4093925"/>
                  <a:pt x="4552029" y="4100179"/>
                  <a:pt x="4538403" y="4106434"/>
                </a:cubicBezTo>
                <a:close/>
                <a:moveTo>
                  <a:pt x="5421066" y="5028014"/>
                </a:moveTo>
                <a:cubicBezTo>
                  <a:pt x="5421974" y="5029969"/>
                  <a:pt x="5423809" y="5031546"/>
                  <a:pt x="5426769" y="5032217"/>
                </a:cubicBezTo>
                <a:cubicBezTo>
                  <a:pt x="5459828" y="5039698"/>
                  <a:pt x="5488643" y="5061702"/>
                  <a:pt x="5516789" y="5079795"/>
                </a:cubicBezTo>
                <a:cubicBezTo>
                  <a:pt x="5520251" y="5082141"/>
                  <a:pt x="5523379" y="5077561"/>
                  <a:pt x="5521926" y="5074433"/>
                </a:cubicBezTo>
                <a:cubicBezTo>
                  <a:pt x="5506179" y="5041486"/>
                  <a:pt x="5467200" y="5021270"/>
                  <a:pt x="5432689" y="5014569"/>
                </a:cubicBezTo>
                <a:cubicBezTo>
                  <a:pt x="5423976" y="5012894"/>
                  <a:pt x="5418343" y="5022150"/>
                  <a:pt x="5421066" y="5028014"/>
                </a:cubicBezTo>
                <a:close/>
                <a:moveTo>
                  <a:pt x="5719057" y="5341256"/>
                </a:moveTo>
                <a:cubicBezTo>
                  <a:pt x="5722966" y="5345054"/>
                  <a:pt x="5729890" y="5341033"/>
                  <a:pt x="5728327" y="5335783"/>
                </a:cubicBezTo>
                <a:cubicBezTo>
                  <a:pt x="5714702" y="5289881"/>
                  <a:pt x="5685215" y="5249784"/>
                  <a:pt x="5655618" y="5212480"/>
                </a:cubicBezTo>
                <a:cubicBezTo>
                  <a:pt x="5630600" y="5180761"/>
                  <a:pt x="5598210" y="5138654"/>
                  <a:pt x="5558339" y="5126146"/>
                </a:cubicBezTo>
                <a:cubicBezTo>
                  <a:pt x="5555211" y="5125141"/>
                  <a:pt x="5553200" y="5128379"/>
                  <a:pt x="5554765" y="5130949"/>
                </a:cubicBezTo>
                <a:cubicBezTo>
                  <a:pt x="5578441" y="5169704"/>
                  <a:pt x="5616416" y="5201647"/>
                  <a:pt x="5643109" y="5239062"/>
                </a:cubicBezTo>
                <a:cubicBezTo>
                  <a:pt x="5668016" y="5273797"/>
                  <a:pt x="5688343" y="5311324"/>
                  <a:pt x="5719057" y="5341256"/>
                </a:cubicBezTo>
                <a:close/>
                <a:moveTo>
                  <a:pt x="3478819" y="3068407"/>
                </a:moveTo>
                <a:cubicBezTo>
                  <a:pt x="3482729" y="3059472"/>
                  <a:pt x="3486191" y="3050648"/>
                  <a:pt x="3488871" y="3043166"/>
                </a:cubicBezTo>
                <a:cubicBezTo>
                  <a:pt x="3496467" y="3021498"/>
                  <a:pt x="3503168" y="2989890"/>
                  <a:pt x="3502275" y="2964425"/>
                </a:cubicBezTo>
                <a:cubicBezTo>
                  <a:pt x="3521484" y="2954149"/>
                  <a:pt x="3541031" y="2945327"/>
                  <a:pt x="3560575" y="2936279"/>
                </a:cubicBezTo>
                <a:cubicBezTo>
                  <a:pt x="3544381" y="2960070"/>
                  <a:pt x="3530085" y="2991901"/>
                  <a:pt x="3523718" y="3020269"/>
                </a:cubicBezTo>
                <a:cubicBezTo>
                  <a:pt x="3508529" y="3036016"/>
                  <a:pt x="3493675" y="3052212"/>
                  <a:pt x="3478819" y="3068407"/>
                </a:cubicBezTo>
                <a:close/>
                <a:moveTo>
                  <a:pt x="3737712" y="3353819"/>
                </a:moveTo>
                <a:cubicBezTo>
                  <a:pt x="3760810" y="3368289"/>
                  <a:pt x="3808159" y="3353043"/>
                  <a:pt x="3812096" y="3323726"/>
                </a:cubicBezTo>
                <a:cubicBezTo>
                  <a:pt x="3812767" y="3319034"/>
                  <a:pt x="3810309" y="3312891"/>
                  <a:pt x="3805395" y="3311328"/>
                </a:cubicBezTo>
                <a:cubicBezTo>
                  <a:pt x="3794785" y="3307977"/>
                  <a:pt x="3786073" y="3308983"/>
                  <a:pt x="3775798" y="3313339"/>
                </a:cubicBezTo>
                <a:cubicBezTo>
                  <a:pt x="3761279" y="3319594"/>
                  <a:pt x="3748770" y="3319594"/>
                  <a:pt x="3733245" y="3320375"/>
                </a:cubicBezTo>
                <a:cubicBezTo>
                  <a:pt x="3729335" y="3320598"/>
                  <a:pt x="3725315" y="3325066"/>
                  <a:pt x="3725203" y="3328863"/>
                </a:cubicBezTo>
                <a:cubicBezTo>
                  <a:pt x="3725008" y="3340870"/>
                  <a:pt x="3730013" y="3348995"/>
                  <a:pt x="3737712" y="3353819"/>
                </a:cubicBezTo>
                <a:close/>
                <a:moveTo>
                  <a:pt x="4439559" y="4072927"/>
                </a:moveTo>
                <a:cubicBezTo>
                  <a:pt x="4439224" y="4076279"/>
                  <a:pt x="4443021" y="4077954"/>
                  <a:pt x="4445701" y="4076725"/>
                </a:cubicBezTo>
                <a:cubicBezTo>
                  <a:pt x="4472060" y="4064663"/>
                  <a:pt x="4491159" y="4028252"/>
                  <a:pt x="4509923" y="4006586"/>
                </a:cubicBezTo>
                <a:cubicBezTo>
                  <a:pt x="4525783" y="3988269"/>
                  <a:pt x="4549683" y="3968388"/>
                  <a:pt x="4555715" y="3944263"/>
                </a:cubicBezTo>
                <a:cubicBezTo>
                  <a:pt x="4556943" y="3939461"/>
                  <a:pt x="4552699" y="3933207"/>
                  <a:pt x="4547227" y="3936110"/>
                </a:cubicBezTo>
                <a:cubicBezTo>
                  <a:pt x="4520645" y="3950071"/>
                  <a:pt x="4500206" y="3984695"/>
                  <a:pt x="4481219" y="4007702"/>
                </a:cubicBezTo>
                <a:cubicBezTo>
                  <a:pt x="4465694" y="4026689"/>
                  <a:pt x="4441793" y="4047575"/>
                  <a:pt x="4439559" y="4072927"/>
                </a:cubicBezTo>
                <a:close/>
                <a:moveTo>
                  <a:pt x="3480048" y="3095770"/>
                </a:moveTo>
                <a:cubicBezTo>
                  <a:pt x="3502385" y="3073321"/>
                  <a:pt x="3524389" y="3050648"/>
                  <a:pt x="3548178" y="3029762"/>
                </a:cubicBezTo>
                <a:cubicBezTo>
                  <a:pt x="3587826" y="2995028"/>
                  <a:pt x="3627365" y="2944879"/>
                  <a:pt x="3671928" y="2916622"/>
                </a:cubicBezTo>
                <a:cubicBezTo>
                  <a:pt x="3672375" y="2962191"/>
                  <a:pt x="3662100" y="3012562"/>
                  <a:pt x="3643337" y="3059136"/>
                </a:cubicBezTo>
                <a:cubicBezTo>
                  <a:pt x="3622562" y="3063157"/>
                  <a:pt x="3603240" y="3073098"/>
                  <a:pt x="3581572" y="3076001"/>
                </a:cubicBezTo>
                <a:cubicBezTo>
                  <a:pt x="3562810" y="3078459"/>
                  <a:pt x="3543933" y="3080133"/>
                  <a:pt x="3525394" y="3083372"/>
                </a:cubicBezTo>
                <a:cubicBezTo>
                  <a:pt x="3508864" y="3086277"/>
                  <a:pt x="3494009" y="3090073"/>
                  <a:pt x="3480048" y="3095770"/>
                </a:cubicBezTo>
                <a:close/>
                <a:moveTo>
                  <a:pt x="1008059" y="617637"/>
                </a:moveTo>
                <a:cubicBezTo>
                  <a:pt x="1010404" y="622328"/>
                  <a:pt x="1018445" y="624561"/>
                  <a:pt x="1020568" y="618307"/>
                </a:cubicBezTo>
                <a:cubicBezTo>
                  <a:pt x="1030955" y="590162"/>
                  <a:pt x="1026041" y="555986"/>
                  <a:pt x="1021908" y="526723"/>
                </a:cubicBezTo>
                <a:cubicBezTo>
                  <a:pt x="1021239" y="521920"/>
                  <a:pt x="1017553" y="519993"/>
                  <a:pt x="1013713" y="520217"/>
                </a:cubicBezTo>
                <a:cubicBezTo>
                  <a:pt x="1009874" y="520440"/>
                  <a:pt x="1005882" y="522814"/>
                  <a:pt x="1004596" y="526612"/>
                </a:cubicBezTo>
                <a:cubicBezTo>
                  <a:pt x="994991" y="555092"/>
                  <a:pt x="994656" y="590497"/>
                  <a:pt x="1008059" y="617637"/>
                </a:cubicBezTo>
                <a:close/>
                <a:moveTo>
                  <a:pt x="3820697" y="3511584"/>
                </a:moveTo>
                <a:cubicBezTo>
                  <a:pt x="3815001" y="3505554"/>
                  <a:pt x="3809082" y="3499746"/>
                  <a:pt x="3803609" y="3493490"/>
                </a:cubicBezTo>
                <a:cubicBezTo>
                  <a:pt x="3835327" y="3500080"/>
                  <a:pt x="3871627" y="3494943"/>
                  <a:pt x="3894187" y="3478189"/>
                </a:cubicBezTo>
                <a:cubicBezTo>
                  <a:pt x="3899548" y="3474280"/>
                  <a:pt x="3897203" y="3464117"/>
                  <a:pt x="3890167" y="3463893"/>
                </a:cubicBezTo>
                <a:cubicBezTo>
                  <a:pt x="3865819" y="3463111"/>
                  <a:pt x="3842475" y="3471712"/>
                  <a:pt x="3817904" y="3469812"/>
                </a:cubicBezTo>
                <a:cubicBezTo>
                  <a:pt x="3805172" y="3468808"/>
                  <a:pt x="3792886" y="3466351"/>
                  <a:pt x="3780376" y="3464229"/>
                </a:cubicBezTo>
                <a:cubicBezTo>
                  <a:pt x="3776356" y="3458756"/>
                  <a:pt x="3771665" y="3453953"/>
                  <a:pt x="3767757" y="3448257"/>
                </a:cubicBezTo>
                <a:cubicBezTo>
                  <a:pt x="3766527" y="3440662"/>
                  <a:pt x="3765300" y="3432956"/>
                  <a:pt x="3764406" y="3425137"/>
                </a:cubicBezTo>
                <a:cubicBezTo>
                  <a:pt x="3790429" y="3414863"/>
                  <a:pt x="3816341" y="3404253"/>
                  <a:pt x="3842364" y="3393866"/>
                </a:cubicBezTo>
                <a:cubicBezTo>
                  <a:pt x="3842922" y="3395540"/>
                  <a:pt x="3843593" y="3397216"/>
                  <a:pt x="3845044" y="3398332"/>
                </a:cubicBezTo>
                <a:cubicBezTo>
                  <a:pt x="3869169" y="3416203"/>
                  <a:pt x="3912839" y="3442673"/>
                  <a:pt x="3940202" y="3420335"/>
                </a:cubicBezTo>
                <a:cubicBezTo>
                  <a:pt x="3944558" y="3416761"/>
                  <a:pt x="3943330" y="3408720"/>
                  <a:pt x="3938415" y="3406151"/>
                </a:cubicBezTo>
                <a:cubicBezTo>
                  <a:pt x="3923115" y="3398332"/>
                  <a:pt x="3907590" y="3401125"/>
                  <a:pt x="3891171" y="3395093"/>
                </a:cubicBezTo>
                <a:cubicBezTo>
                  <a:pt x="3882236" y="3391744"/>
                  <a:pt x="3873413" y="3388392"/>
                  <a:pt x="3864478" y="3385153"/>
                </a:cubicBezTo>
                <a:cubicBezTo>
                  <a:pt x="3947575" y="3352206"/>
                  <a:pt x="4031228" y="3321045"/>
                  <a:pt x="4119016" y="3302505"/>
                </a:cubicBezTo>
                <a:cubicBezTo>
                  <a:pt x="4140236" y="3298037"/>
                  <a:pt x="4161456" y="3294352"/>
                  <a:pt x="4182566" y="3290553"/>
                </a:cubicBezTo>
                <a:cubicBezTo>
                  <a:pt x="4199876" y="3304627"/>
                  <a:pt x="4241425" y="3299153"/>
                  <a:pt x="4260635" y="3301500"/>
                </a:cubicBezTo>
                <a:cubicBezTo>
                  <a:pt x="4275044" y="3303287"/>
                  <a:pt x="4289675" y="3305074"/>
                  <a:pt x="4304194" y="3307643"/>
                </a:cubicBezTo>
                <a:cubicBezTo>
                  <a:pt x="4305534" y="3310435"/>
                  <a:pt x="4307768" y="3312780"/>
                  <a:pt x="4311230" y="3313897"/>
                </a:cubicBezTo>
                <a:cubicBezTo>
                  <a:pt x="4375339" y="3335787"/>
                  <a:pt x="4436990" y="3360582"/>
                  <a:pt x="4498307" y="3386271"/>
                </a:cubicBezTo>
                <a:cubicBezTo>
                  <a:pt x="4554039" y="3441556"/>
                  <a:pt x="4604747" y="3502538"/>
                  <a:pt x="4665616" y="3551569"/>
                </a:cubicBezTo>
                <a:cubicBezTo>
                  <a:pt x="4595923" y="3549000"/>
                  <a:pt x="4525894" y="3558940"/>
                  <a:pt x="4457207" y="3545984"/>
                </a:cubicBezTo>
                <a:cubicBezTo>
                  <a:pt x="4454972" y="3545538"/>
                  <a:pt x="4452851" y="3544755"/>
                  <a:pt x="4450617" y="3544309"/>
                </a:cubicBezTo>
                <a:cubicBezTo>
                  <a:pt x="4462121" y="3539060"/>
                  <a:pt x="4472395" y="3531577"/>
                  <a:pt x="4478092" y="3521413"/>
                </a:cubicBezTo>
                <a:cubicBezTo>
                  <a:pt x="4481554" y="3515158"/>
                  <a:pt x="4476417" y="3505554"/>
                  <a:pt x="4469268" y="3505106"/>
                </a:cubicBezTo>
                <a:cubicBezTo>
                  <a:pt x="4446485" y="3503878"/>
                  <a:pt x="4420573" y="3519626"/>
                  <a:pt x="4400915" y="3531130"/>
                </a:cubicBezTo>
                <a:lnTo>
                  <a:pt x="4400470" y="3531688"/>
                </a:lnTo>
                <a:cubicBezTo>
                  <a:pt x="4384274" y="3526774"/>
                  <a:pt x="4368191" y="3521524"/>
                  <a:pt x="4352332" y="3515828"/>
                </a:cubicBezTo>
                <a:cubicBezTo>
                  <a:pt x="4386061" y="3507341"/>
                  <a:pt x="4418897" y="3488689"/>
                  <a:pt x="4433640" y="3465457"/>
                </a:cubicBezTo>
                <a:cubicBezTo>
                  <a:pt x="4437773" y="3458868"/>
                  <a:pt x="4432523" y="3448481"/>
                  <a:pt x="4424035" y="3450715"/>
                </a:cubicBezTo>
                <a:cubicBezTo>
                  <a:pt x="4404490" y="3455852"/>
                  <a:pt x="4387289" y="3467020"/>
                  <a:pt x="4368749" y="3474615"/>
                </a:cubicBezTo>
                <a:cubicBezTo>
                  <a:pt x="4345071" y="3484332"/>
                  <a:pt x="4321170" y="3489693"/>
                  <a:pt x="4296710" y="3495277"/>
                </a:cubicBezTo>
                <a:cubicBezTo>
                  <a:pt x="4286100" y="3491369"/>
                  <a:pt x="4275490" y="3487348"/>
                  <a:pt x="4264879" y="3483550"/>
                </a:cubicBezTo>
                <a:cubicBezTo>
                  <a:pt x="4269125" y="3482881"/>
                  <a:pt x="4273592" y="3482210"/>
                  <a:pt x="4277389" y="3481429"/>
                </a:cubicBezTo>
                <a:cubicBezTo>
                  <a:pt x="4307433" y="3474951"/>
                  <a:pt x="4349986" y="3463782"/>
                  <a:pt x="4367521" y="3436195"/>
                </a:cubicBezTo>
                <a:cubicBezTo>
                  <a:pt x="4371876" y="3429382"/>
                  <a:pt x="4364394" y="3421229"/>
                  <a:pt x="4357468" y="3421787"/>
                </a:cubicBezTo>
                <a:cubicBezTo>
                  <a:pt x="4332115" y="3423797"/>
                  <a:pt x="4309332" y="3439881"/>
                  <a:pt x="4285319" y="3447252"/>
                </a:cubicBezTo>
                <a:cubicBezTo>
                  <a:pt x="4257396" y="3455740"/>
                  <a:pt x="4231596" y="3460096"/>
                  <a:pt x="4203228" y="3459539"/>
                </a:cubicBezTo>
                <a:cubicBezTo>
                  <a:pt x="4196862" y="3455964"/>
                  <a:pt x="4190495" y="3452167"/>
                  <a:pt x="4184018" y="3448815"/>
                </a:cubicBezTo>
                <a:cubicBezTo>
                  <a:pt x="4205126" y="3446023"/>
                  <a:pt x="4226123" y="3440997"/>
                  <a:pt x="4242096" y="3427595"/>
                </a:cubicBezTo>
                <a:cubicBezTo>
                  <a:pt x="4248239" y="3422458"/>
                  <a:pt x="4244552" y="3411512"/>
                  <a:pt x="4237181" y="3409949"/>
                </a:cubicBezTo>
                <a:cubicBezTo>
                  <a:pt x="4210822" y="3404475"/>
                  <a:pt x="4184465" y="3415644"/>
                  <a:pt x="4158329" y="3419665"/>
                </a:cubicBezTo>
                <a:cubicBezTo>
                  <a:pt x="4146826" y="3421452"/>
                  <a:pt x="4134987" y="3422123"/>
                  <a:pt x="4123036" y="3422681"/>
                </a:cubicBezTo>
                <a:cubicBezTo>
                  <a:pt x="4079143" y="3407826"/>
                  <a:pt x="4032569" y="3400455"/>
                  <a:pt x="3982086" y="3404811"/>
                </a:cubicBezTo>
                <a:cubicBezTo>
                  <a:pt x="3972593" y="3405593"/>
                  <a:pt x="3968236" y="3420335"/>
                  <a:pt x="3979183" y="3422681"/>
                </a:cubicBezTo>
                <a:cubicBezTo>
                  <a:pt x="4086402" y="3446470"/>
                  <a:pt x="4178321" y="3473164"/>
                  <a:pt x="4265327" y="3545426"/>
                </a:cubicBezTo>
                <a:cubicBezTo>
                  <a:pt x="4312460" y="3584628"/>
                  <a:pt x="4357469" y="3626288"/>
                  <a:pt x="4403150" y="3667166"/>
                </a:cubicBezTo>
                <a:cubicBezTo>
                  <a:pt x="4287887" y="3669846"/>
                  <a:pt x="4163243" y="3695535"/>
                  <a:pt x="4055353" y="3659459"/>
                </a:cubicBezTo>
                <a:cubicBezTo>
                  <a:pt x="4058591" y="3659682"/>
                  <a:pt x="4061943" y="3659794"/>
                  <a:pt x="4065070" y="3660130"/>
                </a:cubicBezTo>
                <a:cubicBezTo>
                  <a:pt x="4109075" y="3664150"/>
                  <a:pt x="4154532" y="3668952"/>
                  <a:pt x="4190383" y="3639355"/>
                </a:cubicBezTo>
                <a:cubicBezTo>
                  <a:pt x="4198202" y="3632877"/>
                  <a:pt x="4193399" y="3620927"/>
                  <a:pt x="4183348" y="3621485"/>
                </a:cubicBezTo>
                <a:cubicBezTo>
                  <a:pt x="4113653" y="3625395"/>
                  <a:pt x="4044967" y="3624613"/>
                  <a:pt x="3975384" y="3623943"/>
                </a:cubicBezTo>
                <a:cubicBezTo>
                  <a:pt x="3962652" y="3617464"/>
                  <a:pt x="3950143" y="3610875"/>
                  <a:pt x="3937969" y="3603615"/>
                </a:cubicBezTo>
                <a:cubicBezTo>
                  <a:pt x="3986777" y="3611434"/>
                  <a:pt x="4039047" y="3605067"/>
                  <a:pt x="4079255" y="3582171"/>
                </a:cubicBezTo>
                <a:cubicBezTo>
                  <a:pt x="4087408" y="3577481"/>
                  <a:pt x="4080818" y="3567205"/>
                  <a:pt x="4073559" y="3566982"/>
                </a:cubicBezTo>
                <a:cubicBezTo>
                  <a:pt x="4033685" y="3565753"/>
                  <a:pt x="3994706" y="3575805"/>
                  <a:pt x="3954723" y="3573572"/>
                </a:cubicBezTo>
                <a:cubicBezTo>
                  <a:pt x="3928698" y="3572119"/>
                  <a:pt x="3903457" y="3567317"/>
                  <a:pt x="3878440" y="3561285"/>
                </a:cubicBezTo>
                <a:cubicBezTo>
                  <a:pt x="3876429" y="3560058"/>
                  <a:pt x="3874083" y="3559387"/>
                  <a:pt x="3871738" y="3559275"/>
                </a:cubicBezTo>
                <a:cubicBezTo>
                  <a:pt x="3867828" y="3556259"/>
                  <a:pt x="3864367" y="3552686"/>
                  <a:pt x="3860570" y="3549447"/>
                </a:cubicBezTo>
                <a:cubicBezTo>
                  <a:pt x="3898432" y="3557042"/>
                  <a:pt x="3939979" y="3555477"/>
                  <a:pt x="3967007" y="3540735"/>
                </a:cubicBezTo>
                <a:cubicBezTo>
                  <a:pt x="3973373" y="3537273"/>
                  <a:pt x="3972146" y="3525769"/>
                  <a:pt x="3964551" y="3524652"/>
                </a:cubicBezTo>
                <a:cubicBezTo>
                  <a:pt x="3930710" y="3519515"/>
                  <a:pt x="3896532" y="3523089"/>
                  <a:pt x="3862579" y="3517057"/>
                </a:cubicBezTo>
                <a:cubicBezTo>
                  <a:pt x="3848395" y="3514600"/>
                  <a:pt x="3834547" y="3511808"/>
                  <a:pt x="3820697" y="3511584"/>
                </a:cubicBezTo>
                <a:close/>
                <a:moveTo>
                  <a:pt x="5736062" y="5464197"/>
                </a:moveTo>
                <a:cubicBezTo>
                  <a:pt x="5742455" y="5472154"/>
                  <a:pt x="5749436" y="5479581"/>
                  <a:pt x="5757924" y="5486003"/>
                </a:cubicBezTo>
                <a:cubicBezTo>
                  <a:pt x="5763510" y="5490247"/>
                  <a:pt x="5771104" y="5484439"/>
                  <a:pt x="5769875" y="5478073"/>
                </a:cubicBezTo>
                <a:cubicBezTo>
                  <a:pt x="5765297" y="5452944"/>
                  <a:pt x="5749772" y="5432840"/>
                  <a:pt x="5734805" y="5412736"/>
                </a:cubicBezTo>
                <a:cubicBezTo>
                  <a:pt x="5719503" y="5392185"/>
                  <a:pt x="5704426" y="5372529"/>
                  <a:pt x="5682536" y="5358791"/>
                </a:cubicBezTo>
                <a:cubicBezTo>
                  <a:pt x="5676058" y="5354770"/>
                  <a:pt x="5668574" y="5363147"/>
                  <a:pt x="5671143" y="5369402"/>
                </a:cubicBezTo>
                <a:cubicBezTo>
                  <a:pt x="5681976" y="5395537"/>
                  <a:pt x="5701299" y="5416534"/>
                  <a:pt x="5717716" y="5439206"/>
                </a:cubicBezTo>
                <a:cubicBezTo>
                  <a:pt x="5723859" y="5447750"/>
                  <a:pt x="5729667" y="5456238"/>
                  <a:pt x="5736062" y="5464197"/>
                </a:cubicBezTo>
                <a:close/>
                <a:moveTo>
                  <a:pt x="3558998" y="3283727"/>
                </a:moveTo>
                <a:cubicBezTo>
                  <a:pt x="3559207" y="3287036"/>
                  <a:pt x="3561469" y="3290051"/>
                  <a:pt x="3565936" y="3290218"/>
                </a:cubicBezTo>
                <a:cubicBezTo>
                  <a:pt x="3594417" y="3291001"/>
                  <a:pt x="3623344" y="3283852"/>
                  <a:pt x="3649925" y="3273800"/>
                </a:cubicBezTo>
                <a:cubicBezTo>
                  <a:pt x="3666344" y="3267547"/>
                  <a:pt x="3684214" y="3262855"/>
                  <a:pt x="3690022" y="3244985"/>
                </a:cubicBezTo>
                <a:cubicBezTo>
                  <a:pt x="3691808" y="3239512"/>
                  <a:pt x="3687341" y="3233705"/>
                  <a:pt x="3682202" y="3232476"/>
                </a:cubicBezTo>
                <a:cubicBezTo>
                  <a:pt x="3660536" y="3227338"/>
                  <a:pt x="3635182" y="3248670"/>
                  <a:pt x="3615637" y="3256601"/>
                </a:cubicBezTo>
                <a:cubicBezTo>
                  <a:pt x="3598772" y="3263413"/>
                  <a:pt x="3581461" y="3269334"/>
                  <a:pt x="3564373" y="3275476"/>
                </a:cubicBezTo>
                <a:cubicBezTo>
                  <a:pt x="3560631" y="3276816"/>
                  <a:pt x="3558788" y="3280418"/>
                  <a:pt x="3558998" y="3283727"/>
                </a:cubicBezTo>
                <a:close/>
                <a:moveTo>
                  <a:pt x="4640709" y="4431780"/>
                </a:moveTo>
                <a:cubicBezTo>
                  <a:pt x="4655675" y="4451885"/>
                  <a:pt x="4686614" y="4451104"/>
                  <a:pt x="4691415" y="4423517"/>
                </a:cubicBezTo>
                <a:cubicBezTo>
                  <a:pt x="4692533" y="4417038"/>
                  <a:pt x="4687507" y="4410672"/>
                  <a:pt x="4680694" y="4411230"/>
                </a:cubicBezTo>
                <a:cubicBezTo>
                  <a:pt x="4669078" y="4412124"/>
                  <a:pt x="4660031" y="4418825"/>
                  <a:pt x="4648080" y="4418266"/>
                </a:cubicBezTo>
                <a:cubicBezTo>
                  <a:pt x="4641714" y="4418043"/>
                  <a:pt x="4636800" y="4426531"/>
                  <a:pt x="4640709" y="4431780"/>
                </a:cubicBezTo>
                <a:close/>
                <a:moveTo>
                  <a:pt x="3527516" y="3359576"/>
                </a:moveTo>
                <a:cubicBezTo>
                  <a:pt x="3552199" y="3367060"/>
                  <a:pt x="3572191" y="3360805"/>
                  <a:pt x="3591514" y="3344946"/>
                </a:cubicBezTo>
                <a:cubicBezTo>
                  <a:pt x="3595981" y="3341261"/>
                  <a:pt x="3593300" y="3334000"/>
                  <a:pt x="3588386" y="3332437"/>
                </a:cubicBezTo>
                <a:cubicBezTo>
                  <a:pt x="3577329" y="3328918"/>
                  <a:pt x="3567947" y="3329924"/>
                  <a:pt x="3558565" y="3332045"/>
                </a:cubicBezTo>
                <a:cubicBezTo>
                  <a:pt x="3549183" y="3334168"/>
                  <a:pt x="3539802" y="3337406"/>
                  <a:pt x="3528744" y="3338356"/>
                </a:cubicBezTo>
                <a:cubicBezTo>
                  <a:pt x="3517464" y="3339249"/>
                  <a:pt x="3517575" y="3356561"/>
                  <a:pt x="3527516" y="3359576"/>
                </a:cubicBezTo>
                <a:close/>
                <a:moveTo>
                  <a:pt x="5767193" y="5654988"/>
                </a:moveTo>
                <a:cubicBezTo>
                  <a:pt x="5772444" y="5660238"/>
                  <a:pt x="5780933" y="5654765"/>
                  <a:pt x="5779257" y="5647841"/>
                </a:cubicBezTo>
                <a:cubicBezTo>
                  <a:pt x="5769987" y="5607521"/>
                  <a:pt x="5748543" y="5570329"/>
                  <a:pt x="5727992" y="5534812"/>
                </a:cubicBezTo>
                <a:cubicBezTo>
                  <a:pt x="5706994" y="5498401"/>
                  <a:pt x="5684210" y="5464225"/>
                  <a:pt x="5651262" y="5437420"/>
                </a:cubicBezTo>
                <a:cubicBezTo>
                  <a:pt x="5643778" y="5431277"/>
                  <a:pt x="5633392" y="5440436"/>
                  <a:pt x="5638641" y="5448701"/>
                </a:cubicBezTo>
                <a:cubicBezTo>
                  <a:pt x="5662208" y="5485558"/>
                  <a:pt x="5686220" y="5522192"/>
                  <a:pt x="5706771" y="5560948"/>
                </a:cubicBezTo>
                <a:cubicBezTo>
                  <a:pt x="5724418" y="5594006"/>
                  <a:pt x="5739942" y="5628519"/>
                  <a:pt x="5767193" y="5654988"/>
                </a:cubicBezTo>
                <a:close/>
                <a:moveTo>
                  <a:pt x="4560518" y="4428766"/>
                </a:moveTo>
                <a:cubicBezTo>
                  <a:pt x="4578835" y="4437254"/>
                  <a:pt x="4600279" y="4436026"/>
                  <a:pt x="4611559" y="4417821"/>
                </a:cubicBezTo>
                <a:cubicBezTo>
                  <a:pt x="4614351" y="4413241"/>
                  <a:pt x="4611894" y="4405535"/>
                  <a:pt x="4606198" y="4404530"/>
                </a:cubicBezTo>
                <a:cubicBezTo>
                  <a:pt x="4590115" y="4401850"/>
                  <a:pt x="4576824" y="4408997"/>
                  <a:pt x="4561635" y="4413800"/>
                </a:cubicBezTo>
                <a:cubicBezTo>
                  <a:pt x="4554039" y="4416145"/>
                  <a:pt x="4553258" y="4425416"/>
                  <a:pt x="4560518" y="4428766"/>
                </a:cubicBezTo>
                <a:close/>
                <a:moveTo>
                  <a:pt x="3447659" y="3308535"/>
                </a:moveTo>
                <a:cubicBezTo>
                  <a:pt x="3472007" y="3311104"/>
                  <a:pt x="3522266" y="3320821"/>
                  <a:pt x="3535111" y="3291782"/>
                </a:cubicBezTo>
                <a:cubicBezTo>
                  <a:pt x="3537232" y="3286757"/>
                  <a:pt x="3535446" y="3280614"/>
                  <a:pt x="3530309" y="3278269"/>
                </a:cubicBezTo>
                <a:cubicBezTo>
                  <a:pt x="3518637" y="3272962"/>
                  <a:pt x="3503224" y="3273438"/>
                  <a:pt x="3487742" y="3276035"/>
                </a:cubicBezTo>
                <a:cubicBezTo>
                  <a:pt x="3472258" y="3278631"/>
                  <a:pt x="3456705" y="3283349"/>
                  <a:pt x="3444754" y="3286533"/>
                </a:cubicBezTo>
                <a:cubicBezTo>
                  <a:pt x="3433363" y="3289549"/>
                  <a:pt x="3436825" y="3307419"/>
                  <a:pt x="3447659" y="3308535"/>
                </a:cubicBezTo>
                <a:close/>
                <a:moveTo>
                  <a:pt x="945849" y="773330"/>
                </a:moveTo>
                <a:cubicBezTo>
                  <a:pt x="947525" y="780925"/>
                  <a:pt x="958581" y="783605"/>
                  <a:pt x="962714" y="776457"/>
                </a:cubicBezTo>
                <a:cubicBezTo>
                  <a:pt x="978127" y="750099"/>
                  <a:pt x="974330" y="717821"/>
                  <a:pt x="975781" y="688113"/>
                </a:cubicBezTo>
                <a:cubicBezTo>
                  <a:pt x="975949" y="683868"/>
                  <a:pt x="972682" y="680518"/>
                  <a:pt x="969067" y="679401"/>
                </a:cubicBezTo>
                <a:cubicBezTo>
                  <a:pt x="965451" y="678284"/>
                  <a:pt x="961485" y="679401"/>
                  <a:pt x="960257" y="684092"/>
                </a:cubicBezTo>
                <a:cubicBezTo>
                  <a:pt x="952662" y="712796"/>
                  <a:pt x="939036" y="743398"/>
                  <a:pt x="945849" y="773330"/>
                </a:cubicBezTo>
                <a:close/>
                <a:moveTo>
                  <a:pt x="5675722" y="5659008"/>
                </a:moveTo>
                <a:cubicBezTo>
                  <a:pt x="5680414" y="5664481"/>
                  <a:pt x="5688566" y="5661465"/>
                  <a:pt x="5689683" y="5654765"/>
                </a:cubicBezTo>
                <a:cubicBezTo>
                  <a:pt x="5694708" y="5625614"/>
                  <a:pt x="5673153" y="5595011"/>
                  <a:pt x="5656736" y="5572338"/>
                </a:cubicBezTo>
                <a:cubicBezTo>
                  <a:pt x="5654670" y="5569435"/>
                  <a:pt x="5651346" y="5568792"/>
                  <a:pt x="5648401" y="5569700"/>
                </a:cubicBezTo>
                <a:cubicBezTo>
                  <a:pt x="5645454" y="5570607"/>
                  <a:pt x="5642886" y="5573065"/>
                  <a:pt x="5642327" y="5576359"/>
                </a:cubicBezTo>
                <a:cubicBezTo>
                  <a:pt x="5638306" y="5605287"/>
                  <a:pt x="5657181" y="5637899"/>
                  <a:pt x="5675722" y="5659008"/>
                </a:cubicBezTo>
                <a:close/>
                <a:moveTo>
                  <a:pt x="3413036" y="3359242"/>
                </a:moveTo>
                <a:cubicBezTo>
                  <a:pt x="3439170" y="3375548"/>
                  <a:pt x="3481946" y="3379122"/>
                  <a:pt x="3498029" y="3347626"/>
                </a:cubicBezTo>
                <a:cubicBezTo>
                  <a:pt x="3501939" y="3339920"/>
                  <a:pt x="3496131" y="3332995"/>
                  <a:pt x="3488424" y="3332326"/>
                </a:cubicBezTo>
                <a:cubicBezTo>
                  <a:pt x="3466310" y="3330427"/>
                  <a:pt x="3439616" y="3336234"/>
                  <a:pt x="3417503" y="3339138"/>
                </a:cubicBezTo>
                <a:cubicBezTo>
                  <a:pt x="3408121" y="3340367"/>
                  <a:pt x="3404994" y="3354105"/>
                  <a:pt x="3413036" y="3359242"/>
                </a:cubicBezTo>
                <a:close/>
                <a:moveTo>
                  <a:pt x="5047635" y="5039266"/>
                </a:moveTo>
                <a:cubicBezTo>
                  <a:pt x="5050835" y="5043224"/>
                  <a:pt x="5054793" y="5046567"/>
                  <a:pt x="5060098" y="5048856"/>
                </a:cubicBezTo>
                <a:cubicBezTo>
                  <a:pt x="5065683" y="5051314"/>
                  <a:pt x="5073947" y="5048745"/>
                  <a:pt x="5074729" y="5041709"/>
                </a:cubicBezTo>
                <a:cubicBezTo>
                  <a:pt x="5077856" y="5014903"/>
                  <a:pt x="5055295" y="4992565"/>
                  <a:pt x="5032512" y="4982179"/>
                </a:cubicBezTo>
                <a:cubicBezTo>
                  <a:pt x="5021788" y="4977264"/>
                  <a:pt x="5015982" y="4992120"/>
                  <a:pt x="5023353" y="4998933"/>
                </a:cubicBezTo>
                <a:cubicBezTo>
                  <a:pt x="5035247" y="5009990"/>
                  <a:pt x="5038033" y="5027392"/>
                  <a:pt x="5047635" y="5039266"/>
                </a:cubicBezTo>
                <a:close/>
                <a:moveTo>
                  <a:pt x="3406920" y="3413927"/>
                </a:moveTo>
                <a:cubicBezTo>
                  <a:pt x="3408372" y="3417682"/>
                  <a:pt x="3412141" y="3420223"/>
                  <a:pt x="3416943" y="3417878"/>
                </a:cubicBezTo>
                <a:cubicBezTo>
                  <a:pt x="3432245" y="3410506"/>
                  <a:pt x="3446541" y="3410059"/>
                  <a:pt x="3459609" y="3398555"/>
                </a:cubicBezTo>
                <a:cubicBezTo>
                  <a:pt x="3463071" y="3395540"/>
                  <a:pt x="3459609" y="3389286"/>
                  <a:pt x="3455364" y="3389844"/>
                </a:cubicBezTo>
                <a:cubicBezTo>
                  <a:pt x="3439394" y="3391966"/>
                  <a:pt x="3424985" y="3394758"/>
                  <a:pt x="3410802" y="3402688"/>
                </a:cubicBezTo>
                <a:cubicBezTo>
                  <a:pt x="3406334" y="3405201"/>
                  <a:pt x="3405468" y="3410171"/>
                  <a:pt x="3406920" y="3413927"/>
                </a:cubicBezTo>
                <a:close/>
                <a:moveTo>
                  <a:pt x="3398558" y="3444333"/>
                </a:moveTo>
                <a:cubicBezTo>
                  <a:pt x="3400415" y="3449122"/>
                  <a:pt x="3405329" y="3453227"/>
                  <a:pt x="3411137" y="3452836"/>
                </a:cubicBezTo>
                <a:cubicBezTo>
                  <a:pt x="3424875" y="3451942"/>
                  <a:pt x="3432135" y="3450491"/>
                  <a:pt x="3441739" y="3440438"/>
                </a:cubicBezTo>
                <a:cubicBezTo>
                  <a:pt x="3443526" y="3438428"/>
                  <a:pt x="3443750" y="3436195"/>
                  <a:pt x="3443303" y="3433961"/>
                </a:cubicBezTo>
                <a:cubicBezTo>
                  <a:pt x="3444643" y="3431727"/>
                  <a:pt x="3444643" y="3429047"/>
                  <a:pt x="3441628" y="3427371"/>
                </a:cubicBezTo>
                <a:cubicBezTo>
                  <a:pt x="3434815" y="3423574"/>
                  <a:pt x="3429565" y="3424244"/>
                  <a:pt x="3424092" y="3426589"/>
                </a:cubicBezTo>
                <a:cubicBezTo>
                  <a:pt x="3417949" y="3427260"/>
                  <a:pt x="3412031" y="3428934"/>
                  <a:pt x="3404325" y="3431727"/>
                </a:cubicBezTo>
                <a:cubicBezTo>
                  <a:pt x="3397902" y="3434072"/>
                  <a:pt x="3396701" y="3439545"/>
                  <a:pt x="3398558" y="3444333"/>
                </a:cubicBezTo>
                <a:close/>
                <a:moveTo>
                  <a:pt x="4951747" y="5074277"/>
                </a:moveTo>
                <a:cubicBezTo>
                  <a:pt x="4955865" y="5077882"/>
                  <a:pt x="4960724" y="5080689"/>
                  <a:pt x="4966280" y="5082364"/>
                </a:cubicBezTo>
                <a:cubicBezTo>
                  <a:pt x="4973763" y="5084597"/>
                  <a:pt x="4979906" y="5080130"/>
                  <a:pt x="4981245" y="5072759"/>
                </a:cubicBezTo>
                <a:cubicBezTo>
                  <a:pt x="4984262" y="5055670"/>
                  <a:pt x="4971305" y="5044278"/>
                  <a:pt x="4965834" y="5028978"/>
                </a:cubicBezTo>
                <a:cubicBezTo>
                  <a:pt x="4963543" y="5022500"/>
                  <a:pt x="4956591" y="5018339"/>
                  <a:pt x="4949932" y="5017906"/>
                </a:cubicBezTo>
                <a:cubicBezTo>
                  <a:pt x="4943272" y="5017474"/>
                  <a:pt x="4936906" y="5020769"/>
                  <a:pt x="4935789" y="5029200"/>
                </a:cubicBezTo>
                <a:cubicBezTo>
                  <a:pt x="4933694" y="5045451"/>
                  <a:pt x="4939391" y="5063460"/>
                  <a:pt x="4951747" y="5074277"/>
                </a:cubicBezTo>
                <a:close/>
                <a:moveTo>
                  <a:pt x="3568282" y="3674202"/>
                </a:moveTo>
                <a:cubicBezTo>
                  <a:pt x="3584701" y="3690843"/>
                  <a:pt x="3609830" y="3687827"/>
                  <a:pt x="3619323" y="3665936"/>
                </a:cubicBezTo>
                <a:cubicBezTo>
                  <a:pt x="3621668" y="3660464"/>
                  <a:pt x="3617760" y="3653652"/>
                  <a:pt x="3612398" y="3651976"/>
                </a:cubicBezTo>
                <a:cubicBezTo>
                  <a:pt x="3604748" y="3649629"/>
                  <a:pt x="3597293" y="3649490"/>
                  <a:pt x="3590131" y="3651095"/>
                </a:cubicBezTo>
                <a:cubicBezTo>
                  <a:pt x="3582968" y="3652700"/>
                  <a:pt x="3576101" y="3656052"/>
                  <a:pt x="3569622" y="3660687"/>
                </a:cubicBezTo>
                <a:cubicBezTo>
                  <a:pt x="3565713" y="3663479"/>
                  <a:pt x="3564708" y="3670628"/>
                  <a:pt x="3568282" y="3674202"/>
                </a:cubicBezTo>
                <a:close/>
                <a:moveTo>
                  <a:pt x="936914" y="997265"/>
                </a:moveTo>
                <a:cubicBezTo>
                  <a:pt x="939482" y="982187"/>
                  <a:pt x="940711" y="967779"/>
                  <a:pt x="940935" y="955717"/>
                </a:cubicBezTo>
                <a:cubicBezTo>
                  <a:pt x="944620" y="954824"/>
                  <a:pt x="947859" y="952925"/>
                  <a:pt x="949870" y="949016"/>
                </a:cubicBezTo>
                <a:cubicBezTo>
                  <a:pt x="960257" y="928241"/>
                  <a:pt x="971648" y="906239"/>
                  <a:pt x="976675" y="883679"/>
                </a:cubicBezTo>
                <a:cubicBezTo>
                  <a:pt x="980136" y="867818"/>
                  <a:pt x="958805" y="854081"/>
                  <a:pt x="947636" y="868043"/>
                </a:cubicBezTo>
                <a:cubicBezTo>
                  <a:pt x="943503" y="873180"/>
                  <a:pt x="940041" y="878652"/>
                  <a:pt x="937026" y="884348"/>
                </a:cubicBezTo>
                <a:cubicBezTo>
                  <a:pt x="943615" y="864468"/>
                  <a:pt x="947301" y="844029"/>
                  <a:pt x="955231" y="824595"/>
                </a:cubicBezTo>
                <a:cubicBezTo>
                  <a:pt x="961932" y="808178"/>
                  <a:pt x="945514" y="797456"/>
                  <a:pt x="932558" y="801699"/>
                </a:cubicBezTo>
                <a:cubicBezTo>
                  <a:pt x="941046" y="694926"/>
                  <a:pt x="894137" y="586254"/>
                  <a:pt x="927643" y="482830"/>
                </a:cubicBezTo>
                <a:cubicBezTo>
                  <a:pt x="931106" y="472220"/>
                  <a:pt x="935461" y="462950"/>
                  <a:pt x="939482" y="453121"/>
                </a:cubicBezTo>
                <a:cubicBezTo>
                  <a:pt x="927866" y="513991"/>
                  <a:pt x="931329" y="580892"/>
                  <a:pt x="937584" y="634949"/>
                </a:cubicBezTo>
                <a:cubicBezTo>
                  <a:pt x="938701" y="644331"/>
                  <a:pt x="953109" y="646565"/>
                  <a:pt x="956236" y="637295"/>
                </a:cubicBezTo>
                <a:cubicBezTo>
                  <a:pt x="971761" y="591503"/>
                  <a:pt x="964277" y="544594"/>
                  <a:pt x="965840" y="496903"/>
                </a:cubicBezTo>
                <a:cubicBezTo>
                  <a:pt x="967740" y="439942"/>
                  <a:pt x="980807" y="396831"/>
                  <a:pt x="1006383" y="348357"/>
                </a:cubicBezTo>
                <a:cubicBezTo>
                  <a:pt x="1016212" y="337971"/>
                  <a:pt x="1026487" y="328031"/>
                  <a:pt x="1037545" y="318872"/>
                </a:cubicBezTo>
                <a:cubicBezTo>
                  <a:pt x="1013867" y="372148"/>
                  <a:pt x="1007166" y="436927"/>
                  <a:pt x="1011968" y="488079"/>
                </a:cubicBezTo>
                <a:cubicBezTo>
                  <a:pt x="1012749" y="496233"/>
                  <a:pt x="1024365" y="496456"/>
                  <a:pt x="1027158" y="489531"/>
                </a:cubicBezTo>
                <a:cubicBezTo>
                  <a:pt x="1042459" y="451335"/>
                  <a:pt x="1043799" y="410569"/>
                  <a:pt x="1054297" y="371142"/>
                </a:cubicBezTo>
                <a:cubicBezTo>
                  <a:pt x="1065579" y="328366"/>
                  <a:pt x="1084454" y="297987"/>
                  <a:pt x="1112375" y="268613"/>
                </a:cubicBezTo>
                <a:cubicBezTo>
                  <a:pt x="1113268" y="268166"/>
                  <a:pt x="1114162" y="267608"/>
                  <a:pt x="1115055" y="267049"/>
                </a:cubicBezTo>
                <a:cubicBezTo>
                  <a:pt x="1105227" y="286372"/>
                  <a:pt x="1098750" y="309156"/>
                  <a:pt x="1094394" y="325015"/>
                </a:cubicBezTo>
                <a:cubicBezTo>
                  <a:pt x="1084900" y="359639"/>
                  <a:pt x="1067924" y="404648"/>
                  <a:pt x="1076859" y="440612"/>
                </a:cubicBezTo>
                <a:cubicBezTo>
                  <a:pt x="1078311" y="446643"/>
                  <a:pt x="1087357" y="449770"/>
                  <a:pt x="1090931" y="443515"/>
                </a:cubicBezTo>
                <a:cubicBezTo>
                  <a:pt x="1106009" y="416599"/>
                  <a:pt x="1106791" y="382199"/>
                  <a:pt x="1114051" y="352491"/>
                </a:cubicBezTo>
                <a:cubicBezTo>
                  <a:pt x="1122092" y="319989"/>
                  <a:pt x="1133819" y="291620"/>
                  <a:pt x="1147781" y="262358"/>
                </a:cubicBezTo>
                <a:cubicBezTo>
                  <a:pt x="1170565" y="325126"/>
                  <a:pt x="1178383" y="391581"/>
                  <a:pt x="1197593" y="454797"/>
                </a:cubicBezTo>
                <a:cubicBezTo>
                  <a:pt x="1198264" y="459823"/>
                  <a:pt x="1198375" y="464960"/>
                  <a:pt x="1199157" y="469874"/>
                </a:cubicBezTo>
                <a:cubicBezTo>
                  <a:pt x="1199938" y="474454"/>
                  <a:pt x="1202507" y="477581"/>
                  <a:pt x="1205746" y="479368"/>
                </a:cubicBezTo>
                <a:cubicBezTo>
                  <a:pt x="1207086" y="483054"/>
                  <a:pt x="1208873" y="486628"/>
                  <a:pt x="1210326" y="490313"/>
                </a:cubicBezTo>
                <a:cubicBezTo>
                  <a:pt x="1210214" y="490871"/>
                  <a:pt x="1209991" y="491095"/>
                  <a:pt x="1210102" y="491431"/>
                </a:cubicBezTo>
                <a:cubicBezTo>
                  <a:pt x="1218368" y="526165"/>
                  <a:pt x="1227861" y="561793"/>
                  <a:pt x="1220266" y="597645"/>
                </a:cubicBezTo>
                <a:cubicBezTo>
                  <a:pt x="1214347" y="625343"/>
                  <a:pt x="1200832" y="650474"/>
                  <a:pt x="1191003" y="676720"/>
                </a:cubicBezTo>
                <a:cubicBezTo>
                  <a:pt x="1174362" y="693809"/>
                  <a:pt x="1158390" y="712013"/>
                  <a:pt x="1143760" y="732677"/>
                </a:cubicBezTo>
                <a:cubicBezTo>
                  <a:pt x="1117849" y="768975"/>
                  <a:pt x="1091044" y="803822"/>
                  <a:pt x="1064126" y="838780"/>
                </a:cubicBezTo>
                <a:cubicBezTo>
                  <a:pt x="1069599" y="780926"/>
                  <a:pt x="1061892" y="719608"/>
                  <a:pt x="1043464" y="665998"/>
                </a:cubicBezTo>
                <a:cubicBezTo>
                  <a:pt x="1040225" y="656616"/>
                  <a:pt x="1026376" y="659297"/>
                  <a:pt x="1026487" y="669125"/>
                </a:cubicBezTo>
                <a:cubicBezTo>
                  <a:pt x="1027045" y="740494"/>
                  <a:pt x="1049942" y="803486"/>
                  <a:pt x="1034529" y="875860"/>
                </a:cubicBezTo>
                <a:cubicBezTo>
                  <a:pt x="1034417" y="876418"/>
                  <a:pt x="1034864" y="876753"/>
                  <a:pt x="1034864" y="877312"/>
                </a:cubicBezTo>
                <a:cubicBezTo>
                  <a:pt x="1003033" y="917632"/>
                  <a:pt x="970308" y="957393"/>
                  <a:pt x="936914" y="997265"/>
                </a:cubicBezTo>
                <a:close/>
                <a:moveTo>
                  <a:pt x="3505737" y="3628395"/>
                </a:moveTo>
                <a:cubicBezTo>
                  <a:pt x="3507998" y="3632067"/>
                  <a:pt x="3512382" y="3634385"/>
                  <a:pt x="3517464" y="3632877"/>
                </a:cubicBezTo>
                <a:cubicBezTo>
                  <a:pt x="3553539" y="3622043"/>
                  <a:pt x="3612733" y="3609310"/>
                  <a:pt x="3631050" y="3572566"/>
                </a:cubicBezTo>
                <a:cubicBezTo>
                  <a:pt x="3634066" y="3566646"/>
                  <a:pt x="3631050" y="3558605"/>
                  <a:pt x="3623567" y="3558605"/>
                </a:cubicBezTo>
                <a:cubicBezTo>
                  <a:pt x="3599108" y="3558492"/>
                  <a:pt x="3577551" y="3570108"/>
                  <a:pt x="3556220" y="3581165"/>
                </a:cubicBezTo>
                <a:cubicBezTo>
                  <a:pt x="3537679" y="3590771"/>
                  <a:pt x="3520703" y="3599929"/>
                  <a:pt x="3506742" y="3615789"/>
                </a:cubicBezTo>
                <a:cubicBezTo>
                  <a:pt x="3503335" y="3619698"/>
                  <a:pt x="3503475" y="3624724"/>
                  <a:pt x="3505737" y="3628395"/>
                </a:cubicBezTo>
                <a:close/>
                <a:moveTo>
                  <a:pt x="3441097" y="3569661"/>
                </a:moveTo>
                <a:cubicBezTo>
                  <a:pt x="3441935" y="3574073"/>
                  <a:pt x="3445258" y="3577703"/>
                  <a:pt x="3451122" y="3577368"/>
                </a:cubicBezTo>
                <a:cubicBezTo>
                  <a:pt x="3485633" y="3575470"/>
                  <a:pt x="3528297" y="3570667"/>
                  <a:pt x="3551753" y="3542969"/>
                </a:cubicBezTo>
                <a:cubicBezTo>
                  <a:pt x="3555549" y="3538501"/>
                  <a:pt x="3552646" y="3530236"/>
                  <a:pt x="3546502" y="3529789"/>
                </a:cubicBezTo>
                <a:cubicBezTo>
                  <a:pt x="3513555" y="3527108"/>
                  <a:pt x="3473347" y="3538390"/>
                  <a:pt x="3445984" y="3557265"/>
                </a:cubicBezTo>
                <a:cubicBezTo>
                  <a:pt x="3441907" y="3560056"/>
                  <a:pt x="3440260" y="3565250"/>
                  <a:pt x="3441097" y="3569661"/>
                </a:cubicBezTo>
                <a:close/>
                <a:moveTo>
                  <a:pt x="696059" y="791591"/>
                </a:moveTo>
                <a:cubicBezTo>
                  <a:pt x="700051" y="794690"/>
                  <a:pt x="705719" y="795333"/>
                  <a:pt x="709405" y="790531"/>
                </a:cubicBezTo>
                <a:cubicBezTo>
                  <a:pt x="721578" y="774447"/>
                  <a:pt x="737997" y="766964"/>
                  <a:pt x="749836" y="751886"/>
                </a:cubicBezTo>
                <a:cubicBezTo>
                  <a:pt x="754751" y="745744"/>
                  <a:pt x="750283" y="737925"/>
                  <a:pt x="742800" y="737814"/>
                </a:cubicBezTo>
                <a:cubicBezTo>
                  <a:pt x="718898" y="737367"/>
                  <a:pt x="704044" y="759034"/>
                  <a:pt x="692764" y="777910"/>
                </a:cubicBezTo>
                <a:cubicBezTo>
                  <a:pt x="689748" y="782936"/>
                  <a:pt x="692066" y="788492"/>
                  <a:pt x="696059" y="791591"/>
                </a:cubicBezTo>
                <a:close/>
                <a:moveTo>
                  <a:pt x="4843199" y="5062036"/>
                </a:moveTo>
                <a:cubicBezTo>
                  <a:pt x="4847555" y="5068626"/>
                  <a:pt x="4856714" y="5065610"/>
                  <a:pt x="4858613" y="5058909"/>
                </a:cubicBezTo>
                <a:cubicBezTo>
                  <a:pt x="4865873" y="5033668"/>
                  <a:pt x="4854257" y="5012559"/>
                  <a:pt x="4838509" y="4993125"/>
                </a:cubicBezTo>
                <a:cubicBezTo>
                  <a:pt x="4835661" y="4989607"/>
                  <a:pt x="4830663" y="4988825"/>
                  <a:pt x="4826461" y="4990137"/>
                </a:cubicBezTo>
                <a:cubicBezTo>
                  <a:pt x="4822259" y="4991450"/>
                  <a:pt x="4818852" y="4994857"/>
                  <a:pt x="4819186" y="4999715"/>
                </a:cubicBezTo>
                <a:cubicBezTo>
                  <a:pt x="4820750" y="5023392"/>
                  <a:pt x="4830468" y="5042491"/>
                  <a:pt x="4843199" y="5062036"/>
                </a:cubicBezTo>
                <a:close/>
                <a:moveTo>
                  <a:pt x="693224" y="862933"/>
                </a:moveTo>
                <a:cubicBezTo>
                  <a:pt x="696533" y="868434"/>
                  <a:pt x="703318" y="871784"/>
                  <a:pt x="711192" y="868825"/>
                </a:cubicBezTo>
                <a:cubicBezTo>
                  <a:pt x="731742" y="861006"/>
                  <a:pt x="762568" y="838892"/>
                  <a:pt x="750953" y="813650"/>
                </a:cubicBezTo>
                <a:cubicBezTo>
                  <a:pt x="748161" y="807731"/>
                  <a:pt x="742464" y="804492"/>
                  <a:pt x="735875" y="806502"/>
                </a:cubicBezTo>
                <a:cubicBezTo>
                  <a:pt x="718564" y="811863"/>
                  <a:pt x="709182" y="831856"/>
                  <a:pt x="696114" y="844141"/>
                </a:cubicBezTo>
                <a:cubicBezTo>
                  <a:pt x="690083" y="849781"/>
                  <a:pt x="689915" y="857432"/>
                  <a:pt x="693224" y="862933"/>
                </a:cubicBezTo>
                <a:close/>
                <a:moveTo>
                  <a:pt x="3127896" y="3484221"/>
                </a:moveTo>
                <a:cubicBezTo>
                  <a:pt x="3143979" y="3485115"/>
                  <a:pt x="3160174" y="3487125"/>
                  <a:pt x="3175921" y="3490922"/>
                </a:cubicBezTo>
                <a:cubicBezTo>
                  <a:pt x="3272979" y="3513707"/>
                  <a:pt x="3368360" y="3529566"/>
                  <a:pt x="3468210" y="3514265"/>
                </a:cubicBezTo>
                <a:cubicBezTo>
                  <a:pt x="3561915" y="3499969"/>
                  <a:pt x="3650484" y="3469478"/>
                  <a:pt x="3737824" y="3435525"/>
                </a:cubicBezTo>
                <a:cubicBezTo>
                  <a:pt x="3737042" y="3442449"/>
                  <a:pt x="3738270" y="3449039"/>
                  <a:pt x="3740840" y="3455182"/>
                </a:cubicBezTo>
                <a:cubicBezTo>
                  <a:pt x="3740840" y="3456187"/>
                  <a:pt x="3740058" y="3456969"/>
                  <a:pt x="3740393" y="3458086"/>
                </a:cubicBezTo>
                <a:cubicBezTo>
                  <a:pt x="3751673" y="3505106"/>
                  <a:pt x="3784063" y="3542187"/>
                  <a:pt x="3818798" y="3574130"/>
                </a:cubicBezTo>
                <a:cubicBezTo>
                  <a:pt x="3860122" y="3612103"/>
                  <a:pt x="3891730" y="3658119"/>
                  <a:pt x="3930932" y="3697768"/>
                </a:cubicBezTo>
                <a:cubicBezTo>
                  <a:pt x="3947351" y="3714410"/>
                  <a:pt x="3966114" y="3730717"/>
                  <a:pt x="3984431" y="3745459"/>
                </a:cubicBezTo>
                <a:cubicBezTo>
                  <a:pt x="3992696" y="3752160"/>
                  <a:pt x="4036590" y="3791363"/>
                  <a:pt x="4046976" y="3787342"/>
                </a:cubicBezTo>
                <a:cubicBezTo>
                  <a:pt x="3985549" y="3811131"/>
                  <a:pt x="3924008" y="3825539"/>
                  <a:pt x="3863026" y="3832352"/>
                </a:cubicBezTo>
                <a:cubicBezTo>
                  <a:pt x="3882796" y="3824869"/>
                  <a:pt x="3902452" y="3816380"/>
                  <a:pt x="3918536" y="3803872"/>
                </a:cubicBezTo>
                <a:cubicBezTo>
                  <a:pt x="3922668" y="3800633"/>
                  <a:pt x="3921327" y="3792480"/>
                  <a:pt x="3915409" y="3792256"/>
                </a:cubicBezTo>
                <a:cubicBezTo>
                  <a:pt x="3886034" y="3791028"/>
                  <a:pt x="3859453" y="3807334"/>
                  <a:pt x="3832870" y="3818167"/>
                </a:cubicBezTo>
                <a:cubicBezTo>
                  <a:pt x="3813325" y="3826209"/>
                  <a:pt x="3793668" y="3831123"/>
                  <a:pt x="3773899" y="3835926"/>
                </a:cubicBezTo>
                <a:cubicBezTo>
                  <a:pt x="3752008" y="3835368"/>
                  <a:pt x="3730229" y="3834697"/>
                  <a:pt x="3708674" y="3831906"/>
                </a:cubicBezTo>
                <a:cubicBezTo>
                  <a:pt x="3743743" y="3823752"/>
                  <a:pt x="3808634" y="3810797"/>
                  <a:pt x="3829185" y="3778854"/>
                </a:cubicBezTo>
                <a:cubicBezTo>
                  <a:pt x="3833429" y="3772376"/>
                  <a:pt x="3828626" y="3765675"/>
                  <a:pt x="3821925" y="3764446"/>
                </a:cubicBezTo>
                <a:cubicBezTo>
                  <a:pt x="3793780" y="3759196"/>
                  <a:pt x="3755471" y="3785221"/>
                  <a:pt x="3729782" y="3793820"/>
                </a:cubicBezTo>
                <a:cubicBezTo>
                  <a:pt x="3699292" y="3804096"/>
                  <a:pt x="3641102" y="3829672"/>
                  <a:pt x="3611617" y="3806441"/>
                </a:cubicBezTo>
                <a:cubicBezTo>
                  <a:pt x="3608043" y="3803536"/>
                  <a:pt x="3603799" y="3805324"/>
                  <a:pt x="3601342" y="3808339"/>
                </a:cubicBezTo>
                <a:cubicBezTo>
                  <a:pt x="3596316" y="3806776"/>
                  <a:pt x="3591178" y="3805659"/>
                  <a:pt x="3586263" y="3803984"/>
                </a:cubicBezTo>
                <a:cubicBezTo>
                  <a:pt x="3658860" y="3810126"/>
                  <a:pt x="3732016" y="3791475"/>
                  <a:pt x="3763178" y="3726919"/>
                </a:cubicBezTo>
                <a:cubicBezTo>
                  <a:pt x="3766193" y="3720664"/>
                  <a:pt x="3758263" y="3715861"/>
                  <a:pt x="3753125" y="3719213"/>
                </a:cubicBezTo>
                <a:cubicBezTo>
                  <a:pt x="3679970" y="3768131"/>
                  <a:pt x="3596092" y="3788235"/>
                  <a:pt x="3511879" y="3772934"/>
                </a:cubicBezTo>
                <a:cubicBezTo>
                  <a:pt x="3493115" y="3763776"/>
                  <a:pt x="3474465" y="3754282"/>
                  <a:pt x="3456259" y="3743113"/>
                </a:cubicBezTo>
                <a:cubicBezTo>
                  <a:pt x="3479378" y="3746576"/>
                  <a:pt x="3502274" y="3747692"/>
                  <a:pt x="3520479" y="3747469"/>
                </a:cubicBezTo>
                <a:cubicBezTo>
                  <a:pt x="3581572" y="3746687"/>
                  <a:pt x="3639538" y="3734960"/>
                  <a:pt x="3693484" y="3705139"/>
                </a:cubicBezTo>
                <a:cubicBezTo>
                  <a:pt x="3701414" y="3700784"/>
                  <a:pt x="3701414" y="3687493"/>
                  <a:pt x="3690915" y="3686487"/>
                </a:cubicBezTo>
                <a:cubicBezTo>
                  <a:pt x="3645905" y="3681797"/>
                  <a:pt x="3607485" y="3710500"/>
                  <a:pt x="3562697" y="3715303"/>
                </a:cubicBezTo>
                <a:cubicBezTo>
                  <a:pt x="3508082" y="3721111"/>
                  <a:pt x="3446766" y="3717761"/>
                  <a:pt x="3393267" y="3698662"/>
                </a:cubicBezTo>
                <a:cubicBezTo>
                  <a:pt x="3388352" y="3694753"/>
                  <a:pt x="3382992" y="3691848"/>
                  <a:pt x="3378188" y="3687828"/>
                </a:cubicBezTo>
                <a:cubicBezTo>
                  <a:pt x="3436825" y="3708379"/>
                  <a:pt x="3502275" y="3714634"/>
                  <a:pt x="3544269" y="3695757"/>
                </a:cubicBezTo>
                <a:cubicBezTo>
                  <a:pt x="3555327" y="3690732"/>
                  <a:pt x="3551753" y="3672415"/>
                  <a:pt x="3540360" y="3670405"/>
                </a:cubicBezTo>
                <a:cubicBezTo>
                  <a:pt x="3488313" y="3661135"/>
                  <a:pt x="3437271" y="3668952"/>
                  <a:pt x="3384890" y="3652089"/>
                </a:cubicBezTo>
                <a:cubicBezTo>
                  <a:pt x="3357415" y="3643265"/>
                  <a:pt x="3331168" y="3631314"/>
                  <a:pt x="3304699" y="3620256"/>
                </a:cubicBezTo>
                <a:cubicBezTo>
                  <a:pt x="3303135" y="3618693"/>
                  <a:pt x="3301683" y="3617242"/>
                  <a:pt x="3300119" y="3615678"/>
                </a:cubicBezTo>
                <a:cubicBezTo>
                  <a:pt x="3350154" y="3632765"/>
                  <a:pt x="3419290" y="3655774"/>
                  <a:pt x="3472006" y="3643153"/>
                </a:cubicBezTo>
                <a:cubicBezTo>
                  <a:pt x="3484962" y="3640026"/>
                  <a:pt x="3486080" y="3623831"/>
                  <a:pt x="3474241" y="3618358"/>
                </a:cubicBezTo>
                <a:cubicBezTo>
                  <a:pt x="3434257" y="3599706"/>
                  <a:pt x="3383661" y="3604174"/>
                  <a:pt x="3340997" y="3592558"/>
                </a:cubicBezTo>
                <a:cubicBezTo>
                  <a:pt x="3337535" y="3591664"/>
                  <a:pt x="3334407" y="3590324"/>
                  <a:pt x="3330945" y="3589319"/>
                </a:cubicBezTo>
                <a:cubicBezTo>
                  <a:pt x="3354511" y="3593675"/>
                  <a:pt x="3377966" y="3593004"/>
                  <a:pt x="3398516" y="3579826"/>
                </a:cubicBezTo>
                <a:cubicBezTo>
                  <a:pt x="3404325" y="3576141"/>
                  <a:pt x="3403207" y="3564972"/>
                  <a:pt x="3396283" y="3563072"/>
                </a:cubicBezTo>
                <a:cubicBezTo>
                  <a:pt x="3355739" y="3551569"/>
                  <a:pt x="3312851" y="3552908"/>
                  <a:pt x="3271639" y="3541405"/>
                </a:cubicBezTo>
                <a:cubicBezTo>
                  <a:pt x="3244275" y="3533698"/>
                  <a:pt x="3217135" y="3524876"/>
                  <a:pt x="3190553" y="3514823"/>
                </a:cubicBezTo>
                <a:cubicBezTo>
                  <a:pt x="3178490" y="3510244"/>
                  <a:pt x="3166988" y="3503767"/>
                  <a:pt x="3155595" y="3497512"/>
                </a:cubicBezTo>
                <a:cubicBezTo>
                  <a:pt x="3146660" y="3492485"/>
                  <a:pt x="3137389" y="3487682"/>
                  <a:pt x="3127896" y="3484221"/>
                </a:cubicBezTo>
                <a:close/>
                <a:moveTo>
                  <a:pt x="4675109" y="5080911"/>
                </a:moveTo>
                <a:cubicBezTo>
                  <a:pt x="4680582" y="5087165"/>
                  <a:pt x="4691081" y="5084374"/>
                  <a:pt x="4692086" y="5075774"/>
                </a:cubicBezTo>
                <a:cubicBezTo>
                  <a:pt x="4694431" y="5057122"/>
                  <a:pt x="4687842" y="5040481"/>
                  <a:pt x="4682034" y="5022722"/>
                </a:cubicBezTo>
                <a:cubicBezTo>
                  <a:pt x="4675668" y="5003399"/>
                  <a:pt x="4670307" y="4983184"/>
                  <a:pt x="4661706" y="4964755"/>
                </a:cubicBezTo>
                <a:cubicBezTo>
                  <a:pt x="4659416" y="4959786"/>
                  <a:pt x="4654280" y="4958111"/>
                  <a:pt x="4649687" y="4959059"/>
                </a:cubicBezTo>
                <a:cubicBezTo>
                  <a:pt x="4645094" y="4960009"/>
                  <a:pt x="4641044" y="4963583"/>
                  <a:pt x="4640934" y="4969112"/>
                </a:cubicBezTo>
                <a:cubicBezTo>
                  <a:pt x="4640040" y="5002953"/>
                  <a:pt x="4651990" y="5055000"/>
                  <a:pt x="4675109" y="5080911"/>
                </a:cubicBezTo>
                <a:close/>
                <a:moveTo>
                  <a:pt x="3048821" y="3449151"/>
                </a:moveTo>
                <a:cubicBezTo>
                  <a:pt x="3064234" y="3449486"/>
                  <a:pt x="3079536" y="3449375"/>
                  <a:pt x="3095172" y="3443231"/>
                </a:cubicBezTo>
                <a:cubicBezTo>
                  <a:pt x="3122870" y="3432509"/>
                  <a:pt x="3145543" y="3420670"/>
                  <a:pt x="3169220" y="3402019"/>
                </a:cubicBezTo>
                <a:cubicBezTo>
                  <a:pt x="3187650" y="3387499"/>
                  <a:pt x="3206524" y="3372756"/>
                  <a:pt x="3225288" y="3357790"/>
                </a:cubicBezTo>
                <a:cubicBezTo>
                  <a:pt x="3236345" y="3358013"/>
                  <a:pt x="3247737" y="3356003"/>
                  <a:pt x="3259464" y="3355445"/>
                </a:cubicBezTo>
                <a:cubicBezTo>
                  <a:pt x="3275101" y="3354775"/>
                  <a:pt x="3290849" y="3354886"/>
                  <a:pt x="3306485" y="3353323"/>
                </a:cubicBezTo>
                <a:cubicBezTo>
                  <a:pt x="3337423" y="3350195"/>
                  <a:pt x="3377519" y="3345728"/>
                  <a:pt x="3393267" y="3315907"/>
                </a:cubicBezTo>
                <a:cubicBezTo>
                  <a:pt x="3396282" y="3310099"/>
                  <a:pt x="3390475" y="3303956"/>
                  <a:pt x="3384778" y="3304403"/>
                </a:cubicBezTo>
                <a:cubicBezTo>
                  <a:pt x="3367466" y="3305967"/>
                  <a:pt x="3357973" y="3315013"/>
                  <a:pt x="3341220" y="3320486"/>
                </a:cubicBezTo>
                <a:cubicBezTo>
                  <a:pt x="3319888" y="3327411"/>
                  <a:pt x="3298444" y="3329532"/>
                  <a:pt x="3276218" y="3331432"/>
                </a:cubicBezTo>
                <a:cubicBezTo>
                  <a:pt x="3269964" y="3331990"/>
                  <a:pt x="3262815" y="3332437"/>
                  <a:pt x="3255444" y="3333108"/>
                </a:cubicBezTo>
                <a:cubicBezTo>
                  <a:pt x="3291743" y="3302729"/>
                  <a:pt x="3326477" y="3270561"/>
                  <a:pt x="3355405" y="3234376"/>
                </a:cubicBezTo>
                <a:cubicBezTo>
                  <a:pt x="3377966" y="3228121"/>
                  <a:pt x="3400303" y="3217064"/>
                  <a:pt x="3422528" y="3211143"/>
                </a:cubicBezTo>
                <a:cubicBezTo>
                  <a:pt x="3447435" y="3204443"/>
                  <a:pt x="3479714" y="3198970"/>
                  <a:pt x="3492110" y="3173840"/>
                </a:cubicBezTo>
                <a:cubicBezTo>
                  <a:pt x="3495797" y="3166357"/>
                  <a:pt x="3489430" y="3159655"/>
                  <a:pt x="3482059" y="3159432"/>
                </a:cubicBezTo>
                <a:cubicBezTo>
                  <a:pt x="3456929" y="3158762"/>
                  <a:pt x="3428672" y="3178084"/>
                  <a:pt x="3405999" y="3188025"/>
                </a:cubicBezTo>
                <a:cubicBezTo>
                  <a:pt x="3400973" y="3190258"/>
                  <a:pt x="3395501" y="3192268"/>
                  <a:pt x="3390028" y="3194279"/>
                </a:cubicBezTo>
                <a:cubicBezTo>
                  <a:pt x="3409238" y="3171382"/>
                  <a:pt x="3428113" y="3148040"/>
                  <a:pt x="3448552" y="3126261"/>
                </a:cubicBezTo>
                <a:cubicBezTo>
                  <a:pt x="3488760" y="3107274"/>
                  <a:pt x="3531536" y="3109061"/>
                  <a:pt x="3572973" y="3104035"/>
                </a:cubicBezTo>
                <a:cubicBezTo>
                  <a:pt x="3590173" y="3101913"/>
                  <a:pt x="3610053" y="3099568"/>
                  <a:pt x="3627587" y="3093313"/>
                </a:cubicBezTo>
                <a:cubicBezTo>
                  <a:pt x="3596986" y="3151726"/>
                  <a:pt x="3551752" y="3199529"/>
                  <a:pt x="3495127" y="3216617"/>
                </a:cubicBezTo>
                <a:cubicBezTo>
                  <a:pt x="3473459" y="3223094"/>
                  <a:pt x="3480160" y="3259281"/>
                  <a:pt x="3503056" y="3255818"/>
                </a:cubicBezTo>
                <a:cubicBezTo>
                  <a:pt x="3528856" y="3251910"/>
                  <a:pt x="3552422" y="3242082"/>
                  <a:pt x="3573866" y="3227897"/>
                </a:cubicBezTo>
                <a:cubicBezTo>
                  <a:pt x="3608490" y="3223094"/>
                  <a:pt x="3642666" y="3204666"/>
                  <a:pt x="3673156" y="3189365"/>
                </a:cubicBezTo>
                <a:cubicBezTo>
                  <a:pt x="3713699" y="3169150"/>
                  <a:pt x="3765634" y="3148152"/>
                  <a:pt x="3790205" y="3108503"/>
                </a:cubicBezTo>
                <a:cubicBezTo>
                  <a:pt x="3793557" y="3103029"/>
                  <a:pt x="3789647" y="3094541"/>
                  <a:pt x="3782387" y="3096105"/>
                </a:cubicBezTo>
                <a:cubicBezTo>
                  <a:pt x="3741398" y="3105376"/>
                  <a:pt x="3706775" y="3135643"/>
                  <a:pt x="3670253" y="3155634"/>
                </a:cubicBezTo>
                <a:cubicBezTo>
                  <a:pt x="3657408" y="3162671"/>
                  <a:pt x="3643670" y="3169037"/>
                  <a:pt x="3629934" y="3175404"/>
                </a:cubicBezTo>
                <a:cubicBezTo>
                  <a:pt x="3644006" y="3157757"/>
                  <a:pt x="3656069" y="3137765"/>
                  <a:pt x="3666902" y="3116767"/>
                </a:cubicBezTo>
                <a:cubicBezTo>
                  <a:pt x="3685107" y="3104818"/>
                  <a:pt x="3704653" y="3095212"/>
                  <a:pt x="3725092" y="3086835"/>
                </a:cubicBezTo>
                <a:cubicBezTo>
                  <a:pt x="3753125" y="3075443"/>
                  <a:pt x="3787971" y="3069189"/>
                  <a:pt x="3810309" y="3047856"/>
                </a:cubicBezTo>
                <a:cubicBezTo>
                  <a:pt x="3814665" y="3043611"/>
                  <a:pt x="3811762" y="3034453"/>
                  <a:pt x="3805507" y="3033895"/>
                </a:cubicBezTo>
                <a:cubicBezTo>
                  <a:pt x="3782388" y="3031773"/>
                  <a:pt x="3756699" y="3039926"/>
                  <a:pt x="3733581" y="3050536"/>
                </a:cubicBezTo>
                <a:cubicBezTo>
                  <a:pt x="3720847" y="3049196"/>
                  <a:pt x="3705547" y="3053106"/>
                  <a:pt x="3691361" y="3057573"/>
                </a:cubicBezTo>
                <a:cubicBezTo>
                  <a:pt x="3692367" y="3054557"/>
                  <a:pt x="3693373" y="3051542"/>
                  <a:pt x="3694378" y="3048525"/>
                </a:cubicBezTo>
                <a:cubicBezTo>
                  <a:pt x="3761837" y="2991230"/>
                  <a:pt x="3857665" y="2977158"/>
                  <a:pt x="3930820" y="2930807"/>
                </a:cubicBezTo>
                <a:cubicBezTo>
                  <a:pt x="3938416" y="2926004"/>
                  <a:pt x="3931714" y="2916287"/>
                  <a:pt x="3924677" y="2916511"/>
                </a:cubicBezTo>
                <a:cubicBezTo>
                  <a:pt x="3863808" y="2918633"/>
                  <a:pt x="3800816" y="2952921"/>
                  <a:pt x="3749552" y="2983748"/>
                </a:cubicBezTo>
                <a:cubicBezTo>
                  <a:pt x="3746648" y="2985535"/>
                  <a:pt x="3743297" y="2987209"/>
                  <a:pt x="3740282" y="2988885"/>
                </a:cubicBezTo>
                <a:cubicBezTo>
                  <a:pt x="3816452" y="2921649"/>
                  <a:pt x="3911275" y="2887137"/>
                  <a:pt x="4012800" y="2856870"/>
                </a:cubicBezTo>
                <a:cubicBezTo>
                  <a:pt x="4020842" y="2938960"/>
                  <a:pt x="4010790" y="3012898"/>
                  <a:pt x="3965556" y="3068630"/>
                </a:cubicBezTo>
                <a:cubicBezTo>
                  <a:pt x="3932161" y="3095994"/>
                  <a:pt x="3899326" y="3120788"/>
                  <a:pt x="3866824" y="3139552"/>
                </a:cubicBezTo>
                <a:cubicBezTo>
                  <a:pt x="3845379" y="3151949"/>
                  <a:pt x="3866153" y="3185678"/>
                  <a:pt x="3887933" y="3176409"/>
                </a:cubicBezTo>
                <a:cubicBezTo>
                  <a:pt x="3932832" y="3157422"/>
                  <a:pt x="3966226" y="3131734"/>
                  <a:pt x="3991915" y="3102024"/>
                </a:cubicBezTo>
                <a:cubicBezTo>
                  <a:pt x="4022852" y="3076337"/>
                  <a:pt x="4053566" y="3048525"/>
                  <a:pt x="4084727" y="3021162"/>
                </a:cubicBezTo>
                <a:cubicBezTo>
                  <a:pt x="4078026" y="3025742"/>
                  <a:pt x="4080929" y="3038139"/>
                  <a:pt x="4089864" y="3037134"/>
                </a:cubicBezTo>
                <a:cubicBezTo>
                  <a:pt x="4119574" y="3033560"/>
                  <a:pt x="4146155" y="3019264"/>
                  <a:pt x="4171956" y="3004745"/>
                </a:cubicBezTo>
                <a:cubicBezTo>
                  <a:pt x="4202781" y="2987322"/>
                  <a:pt x="4242430" y="2971797"/>
                  <a:pt x="4267225" y="2945774"/>
                </a:cubicBezTo>
                <a:cubicBezTo>
                  <a:pt x="4272363" y="2940412"/>
                  <a:pt x="4268565" y="2930249"/>
                  <a:pt x="4260635" y="2930807"/>
                </a:cubicBezTo>
                <a:cubicBezTo>
                  <a:pt x="4229251" y="2933041"/>
                  <a:pt x="4202558" y="2953256"/>
                  <a:pt x="4175976" y="2968781"/>
                </a:cubicBezTo>
                <a:cubicBezTo>
                  <a:pt x="4145820" y="2986427"/>
                  <a:pt x="4113542" y="3001394"/>
                  <a:pt x="4084616" y="3021162"/>
                </a:cubicBezTo>
                <a:cubicBezTo>
                  <a:pt x="4181114" y="2936392"/>
                  <a:pt x="4281521" y="2855306"/>
                  <a:pt x="4402814" y="2851285"/>
                </a:cubicBezTo>
                <a:cubicBezTo>
                  <a:pt x="4416440" y="2850838"/>
                  <a:pt x="4434199" y="2850727"/>
                  <a:pt x="4450617" y="2852737"/>
                </a:cubicBezTo>
                <a:cubicBezTo>
                  <a:pt x="4430736" y="2862678"/>
                  <a:pt x="4411525" y="2874851"/>
                  <a:pt x="4394214" y="2887137"/>
                </a:cubicBezTo>
                <a:cubicBezTo>
                  <a:pt x="4365510" y="2907353"/>
                  <a:pt x="4325861" y="2932482"/>
                  <a:pt x="4312012" y="2966324"/>
                </a:cubicBezTo>
                <a:cubicBezTo>
                  <a:pt x="4306763" y="2979168"/>
                  <a:pt x="4325638" y="2991677"/>
                  <a:pt x="4335131" y="2981290"/>
                </a:cubicBezTo>
                <a:cubicBezTo>
                  <a:pt x="4357693" y="2956719"/>
                  <a:pt x="4380477" y="2935274"/>
                  <a:pt x="4408287" y="2916622"/>
                </a:cubicBezTo>
                <a:cubicBezTo>
                  <a:pt x="4423812" y="2906236"/>
                  <a:pt x="4439560" y="2895960"/>
                  <a:pt x="4456090" y="2887137"/>
                </a:cubicBezTo>
                <a:cubicBezTo>
                  <a:pt x="4463796" y="2883005"/>
                  <a:pt x="4471615" y="2878873"/>
                  <a:pt x="4479656" y="2875410"/>
                </a:cubicBezTo>
                <a:lnTo>
                  <a:pt x="4489752" y="2871175"/>
                </a:lnTo>
                <a:lnTo>
                  <a:pt x="4489499" y="2870630"/>
                </a:lnTo>
                <a:lnTo>
                  <a:pt x="4484011" y="2866363"/>
                </a:lnTo>
                <a:cubicBezTo>
                  <a:pt x="4484235" y="2865805"/>
                  <a:pt x="4485799" y="2865916"/>
                  <a:pt x="4487362" y="2866028"/>
                </a:cubicBezTo>
                <a:lnTo>
                  <a:pt x="4489499" y="2870630"/>
                </a:lnTo>
                <a:lnTo>
                  <a:pt x="4490043" y="2871054"/>
                </a:lnTo>
                <a:lnTo>
                  <a:pt x="4489752" y="2871175"/>
                </a:lnTo>
                <a:lnTo>
                  <a:pt x="4495487" y="2883534"/>
                </a:lnTo>
                <a:cubicBezTo>
                  <a:pt x="4495711" y="2890878"/>
                  <a:pt x="4493113" y="2899870"/>
                  <a:pt x="4486693" y="2910927"/>
                </a:cubicBezTo>
                <a:cubicBezTo>
                  <a:pt x="4471503" y="2937062"/>
                  <a:pt x="4452293" y="2960851"/>
                  <a:pt x="4431518" y="2982853"/>
                </a:cubicBezTo>
                <a:cubicBezTo>
                  <a:pt x="4391533" y="3025183"/>
                  <a:pt x="4348087" y="3068742"/>
                  <a:pt x="4302631" y="3105264"/>
                </a:cubicBezTo>
                <a:cubicBezTo>
                  <a:pt x="4292243" y="3113640"/>
                  <a:pt x="4295817" y="3131176"/>
                  <a:pt x="4308103" y="3135419"/>
                </a:cubicBezTo>
                <a:cubicBezTo>
                  <a:pt x="4365176" y="3155412"/>
                  <a:pt x="4413424" y="3142009"/>
                  <a:pt x="4452627" y="3094541"/>
                </a:cubicBezTo>
                <a:cubicBezTo>
                  <a:pt x="4495179" y="3043053"/>
                  <a:pt x="4529580" y="2977940"/>
                  <a:pt x="4596369" y="2953368"/>
                </a:cubicBezTo>
                <a:cubicBezTo>
                  <a:pt x="4656123" y="2931365"/>
                  <a:pt x="4804220" y="2886578"/>
                  <a:pt x="4726151" y="3005191"/>
                </a:cubicBezTo>
                <a:cubicBezTo>
                  <a:pt x="4723918" y="3008542"/>
                  <a:pt x="4723470" y="3011892"/>
                  <a:pt x="4723805" y="3015132"/>
                </a:cubicBezTo>
                <a:cubicBezTo>
                  <a:pt x="4606310" y="3142232"/>
                  <a:pt x="4405160" y="3168926"/>
                  <a:pt x="4254046" y="3241411"/>
                </a:cubicBezTo>
                <a:cubicBezTo>
                  <a:pt x="4253375" y="3241522"/>
                  <a:pt x="4252706" y="3241635"/>
                  <a:pt x="4252148" y="3241746"/>
                </a:cubicBezTo>
                <a:cubicBezTo>
                  <a:pt x="4211381" y="3249006"/>
                  <a:pt x="4171844" y="3258053"/>
                  <a:pt x="4132752" y="3267769"/>
                </a:cubicBezTo>
                <a:cubicBezTo>
                  <a:pt x="4156207" y="3256265"/>
                  <a:pt x="4179997" y="3245320"/>
                  <a:pt x="4201441" y="3232253"/>
                </a:cubicBezTo>
                <a:cubicBezTo>
                  <a:pt x="4229251" y="3215276"/>
                  <a:pt x="4268789" y="3195284"/>
                  <a:pt x="4278506" y="3162113"/>
                </a:cubicBezTo>
                <a:cubicBezTo>
                  <a:pt x="4280963" y="3153848"/>
                  <a:pt x="4271134" y="3144912"/>
                  <a:pt x="4263092" y="3148375"/>
                </a:cubicBezTo>
                <a:cubicBezTo>
                  <a:pt x="4244776" y="3156194"/>
                  <a:pt x="4233495" y="3171606"/>
                  <a:pt x="4218306" y="3184227"/>
                </a:cubicBezTo>
                <a:cubicBezTo>
                  <a:pt x="4195186" y="3203548"/>
                  <a:pt x="4169721" y="3221420"/>
                  <a:pt x="4144368" y="3237614"/>
                </a:cubicBezTo>
                <a:cubicBezTo>
                  <a:pt x="4124041" y="3250681"/>
                  <a:pt x="4108517" y="3263637"/>
                  <a:pt x="4093551" y="3278045"/>
                </a:cubicBezTo>
                <a:cubicBezTo>
                  <a:pt x="4079142" y="3281954"/>
                  <a:pt x="4064511" y="3285416"/>
                  <a:pt x="4050103" y="3289549"/>
                </a:cubicBezTo>
                <a:cubicBezTo>
                  <a:pt x="4089641" y="3261180"/>
                  <a:pt x="4126163" y="3228232"/>
                  <a:pt x="4160675" y="3194279"/>
                </a:cubicBezTo>
                <a:cubicBezTo>
                  <a:pt x="4205685" y="3150162"/>
                  <a:pt x="4258625" y="3108950"/>
                  <a:pt x="4298498" y="3060365"/>
                </a:cubicBezTo>
                <a:cubicBezTo>
                  <a:pt x="4302518" y="3055451"/>
                  <a:pt x="4297381" y="3046404"/>
                  <a:pt x="4291014" y="3049532"/>
                </a:cubicBezTo>
                <a:cubicBezTo>
                  <a:pt x="4233496" y="3077006"/>
                  <a:pt x="4190830" y="3134861"/>
                  <a:pt x="4145819" y="3178754"/>
                </a:cubicBezTo>
                <a:cubicBezTo>
                  <a:pt x="4117340" y="3206564"/>
                  <a:pt x="4086737" y="3232140"/>
                  <a:pt x="4057028" y="3258723"/>
                </a:cubicBezTo>
                <a:cubicBezTo>
                  <a:pt x="4064177" y="3251575"/>
                  <a:pt x="4071436" y="3244427"/>
                  <a:pt x="4078249" y="3236943"/>
                </a:cubicBezTo>
                <a:cubicBezTo>
                  <a:pt x="4102932" y="3209580"/>
                  <a:pt x="4124935" y="3179536"/>
                  <a:pt x="4150847" y="3153178"/>
                </a:cubicBezTo>
                <a:cubicBezTo>
                  <a:pt x="4199765" y="3103364"/>
                  <a:pt x="4263316" y="3059360"/>
                  <a:pt x="4296599" y="2997150"/>
                </a:cubicBezTo>
                <a:cubicBezTo>
                  <a:pt x="4298944" y="2992682"/>
                  <a:pt x="4293137" y="2987098"/>
                  <a:pt x="4288893" y="2990449"/>
                </a:cubicBezTo>
                <a:cubicBezTo>
                  <a:pt x="4228357" y="3039032"/>
                  <a:pt x="4171062" y="3098563"/>
                  <a:pt x="4118680" y="3155970"/>
                </a:cubicBezTo>
                <a:cubicBezTo>
                  <a:pt x="4087966" y="3189588"/>
                  <a:pt x="4061832" y="3227897"/>
                  <a:pt x="4027878" y="3258500"/>
                </a:cubicBezTo>
                <a:cubicBezTo>
                  <a:pt x="4004647" y="3279385"/>
                  <a:pt x="3981751" y="3302729"/>
                  <a:pt x="3953605" y="3317025"/>
                </a:cubicBezTo>
                <a:cubicBezTo>
                  <a:pt x="3926242" y="3330985"/>
                  <a:pt x="3895192" y="3339249"/>
                  <a:pt x="3867495" y="3350083"/>
                </a:cubicBezTo>
                <a:cubicBezTo>
                  <a:pt x="3754131" y="3394313"/>
                  <a:pt x="3642890" y="3449262"/>
                  <a:pt x="3522825" y="3475397"/>
                </a:cubicBezTo>
                <a:cubicBezTo>
                  <a:pt x="3515788" y="3476962"/>
                  <a:pt x="3508640" y="3478078"/>
                  <a:pt x="3501604" y="3479530"/>
                </a:cubicBezTo>
                <a:cubicBezTo>
                  <a:pt x="3561692" y="3451608"/>
                  <a:pt x="3618988" y="3412741"/>
                  <a:pt x="3638087" y="3359689"/>
                </a:cubicBezTo>
                <a:cubicBezTo>
                  <a:pt x="3639539" y="3355445"/>
                  <a:pt x="3634401" y="3350642"/>
                  <a:pt x="3630715" y="3354105"/>
                </a:cubicBezTo>
                <a:cubicBezTo>
                  <a:pt x="3591513" y="3390179"/>
                  <a:pt x="3555214" y="3424468"/>
                  <a:pt x="3507077" y="3448592"/>
                </a:cubicBezTo>
                <a:cubicBezTo>
                  <a:pt x="3473012" y="3465680"/>
                  <a:pt x="3437718" y="3479194"/>
                  <a:pt x="3402648" y="3493603"/>
                </a:cubicBezTo>
                <a:cubicBezTo>
                  <a:pt x="3371152" y="3495948"/>
                  <a:pt x="3339657" y="3496284"/>
                  <a:pt x="3308273" y="3492486"/>
                </a:cubicBezTo>
                <a:cubicBezTo>
                  <a:pt x="3254216" y="3485896"/>
                  <a:pt x="3200939" y="3466240"/>
                  <a:pt x="3146771" y="3462219"/>
                </a:cubicBezTo>
                <a:cubicBezTo>
                  <a:pt x="3113711" y="3459538"/>
                  <a:pt x="3081210" y="3454624"/>
                  <a:pt x="3048821" y="3449151"/>
                </a:cubicBezTo>
                <a:close/>
                <a:moveTo>
                  <a:pt x="666489" y="1064207"/>
                </a:moveTo>
                <a:cubicBezTo>
                  <a:pt x="671515" y="1067767"/>
                  <a:pt x="678356" y="1068801"/>
                  <a:pt x="683493" y="1064836"/>
                </a:cubicBezTo>
                <a:cubicBezTo>
                  <a:pt x="707842" y="1046073"/>
                  <a:pt x="732971" y="1018374"/>
                  <a:pt x="749613" y="992016"/>
                </a:cubicBezTo>
                <a:cubicBezTo>
                  <a:pt x="760559" y="974815"/>
                  <a:pt x="771503" y="955940"/>
                  <a:pt x="759665" y="936283"/>
                </a:cubicBezTo>
                <a:cubicBezTo>
                  <a:pt x="756425" y="930922"/>
                  <a:pt x="750841" y="928353"/>
                  <a:pt x="744810" y="930922"/>
                </a:cubicBezTo>
                <a:cubicBezTo>
                  <a:pt x="724930" y="939299"/>
                  <a:pt x="717558" y="959737"/>
                  <a:pt x="706166" y="976713"/>
                </a:cubicBezTo>
                <a:cubicBezTo>
                  <a:pt x="690306" y="1000280"/>
                  <a:pt x="669533" y="1021166"/>
                  <a:pt x="660373" y="1048418"/>
                </a:cubicBezTo>
                <a:cubicBezTo>
                  <a:pt x="658252" y="1054560"/>
                  <a:pt x="661463" y="1060647"/>
                  <a:pt x="666489" y="1064207"/>
                </a:cubicBezTo>
                <a:close/>
                <a:moveTo>
                  <a:pt x="4643763" y="5141571"/>
                </a:moveTo>
                <a:cubicBezTo>
                  <a:pt x="4647809" y="5145907"/>
                  <a:pt x="4652744" y="5149042"/>
                  <a:pt x="4658579" y="5150270"/>
                </a:cubicBezTo>
                <a:cubicBezTo>
                  <a:pt x="4663829" y="5151386"/>
                  <a:pt x="4671088" y="5149377"/>
                  <a:pt x="4672206" y="5143122"/>
                </a:cubicBezTo>
                <a:cubicBezTo>
                  <a:pt x="4675780" y="5122460"/>
                  <a:pt x="4662600" y="5094985"/>
                  <a:pt x="4646406" y="5082253"/>
                </a:cubicBezTo>
                <a:cubicBezTo>
                  <a:pt x="4643222" y="5079740"/>
                  <a:pt x="4639788" y="5079768"/>
                  <a:pt x="4636955" y="5081261"/>
                </a:cubicBezTo>
                <a:cubicBezTo>
                  <a:pt x="4634119" y="5082755"/>
                  <a:pt x="4631885" y="5085715"/>
                  <a:pt x="4631105" y="5089065"/>
                </a:cubicBezTo>
                <a:cubicBezTo>
                  <a:pt x="4627503" y="5104729"/>
                  <a:pt x="4631628" y="5128561"/>
                  <a:pt x="4643763" y="5141571"/>
                </a:cubicBezTo>
                <a:close/>
                <a:moveTo>
                  <a:pt x="4815054" y="5384255"/>
                </a:moveTo>
                <a:cubicBezTo>
                  <a:pt x="4819745" y="5388723"/>
                  <a:pt x="4828233" y="5382580"/>
                  <a:pt x="4825440" y="5376661"/>
                </a:cubicBezTo>
                <a:cubicBezTo>
                  <a:pt x="4806567" y="5336900"/>
                  <a:pt x="4782888" y="5298926"/>
                  <a:pt x="4759770" y="5261510"/>
                </a:cubicBezTo>
                <a:cubicBezTo>
                  <a:pt x="4741229" y="5231467"/>
                  <a:pt x="4724922" y="5194610"/>
                  <a:pt x="4701468" y="5168586"/>
                </a:cubicBezTo>
                <a:cubicBezTo>
                  <a:pt x="4699178" y="5166073"/>
                  <a:pt x="4696106" y="5165794"/>
                  <a:pt x="4693552" y="5166898"/>
                </a:cubicBezTo>
                <a:cubicBezTo>
                  <a:pt x="4690997" y="5167999"/>
                  <a:pt x="4688959" y="5170485"/>
                  <a:pt x="4688736" y="5173500"/>
                </a:cubicBezTo>
                <a:cubicBezTo>
                  <a:pt x="4685497" y="5213150"/>
                  <a:pt x="4722801" y="5253246"/>
                  <a:pt x="4742122" y="5285748"/>
                </a:cubicBezTo>
                <a:cubicBezTo>
                  <a:pt x="4763342" y="5321599"/>
                  <a:pt x="4784787" y="5355552"/>
                  <a:pt x="4815054" y="5384255"/>
                </a:cubicBezTo>
                <a:close/>
                <a:moveTo>
                  <a:pt x="4670418" y="5311323"/>
                </a:moveTo>
                <a:cubicBezTo>
                  <a:pt x="4676450" y="5315233"/>
                  <a:pt x="4685049" y="5312776"/>
                  <a:pt x="4686054" y="5304847"/>
                </a:cubicBezTo>
                <a:cubicBezTo>
                  <a:pt x="4689852" y="5275138"/>
                  <a:pt x="4668519" y="5240849"/>
                  <a:pt x="4642496" y="5227335"/>
                </a:cubicBezTo>
                <a:cubicBezTo>
                  <a:pt x="4632333" y="5222086"/>
                  <a:pt x="4622728" y="5230685"/>
                  <a:pt x="4626524" y="5241407"/>
                </a:cubicBezTo>
                <a:cubicBezTo>
                  <a:pt x="4634789" y="5265197"/>
                  <a:pt x="4647969" y="5297363"/>
                  <a:pt x="4670418" y="5311323"/>
                </a:cubicBezTo>
                <a:close/>
                <a:moveTo>
                  <a:pt x="1945009" y="2581671"/>
                </a:moveTo>
                <a:cubicBezTo>
                  <a:pt x="1951487" y="2576086"/>
                  <a:pt x="1957630" y="2569831"/>
                  <a:pt x="1963772" y="2563354"/>
                </a:cubicBezTo>
                <a:cubicBezTo>
                  <a:pt x="2026764" y="2543250"/>
                  <a:pt x="2089421" y="2521471"/>
                  <a:pt x="2150850" y="2497122"/>
                </a:cubicBezTo>
                <a:cubicBezTo>
                  <a:pt x="2150850" y="2497122"/>
                  <a:pt x="2150850" y="2497235"/>
                  <a:pt x="2150850" y="2497235"/>
                </a:cubicBezTo>
                <a:cubicBezTo>
                  <a:pt x="2149063" y="2507956"/>
                  <a:pt x="2163917" y="2515886"/>
                  <a:pt x="2171847" y="2508404"/>
                </a:cubicBezTo>
                <a:cubicBezTo>
                  <a:pt x="2181787" y="2499021"/>
                  <a:pt x="2190834" y="2487965"/>
                  <a:pt x="2199881" y="2476683"/>
                </a:cubicBezTo>
                <a:cubicBezTo>
                  <a:pt x="2294034" y="2436141"/>
                  <a:pt x="2384390" y="2388226"/>
                  <a:pt x="2466257" y="2327357"/>
                </a:cubicBezTo>
                <a:cubicBezTo>
                  <a:pt x="2534386" y="2316970"/>
                  <a:pt x="2598048" y="2282793"/>
                  <a:pt x="2668189" y="2277544"/>
                </a:cubicBezTo>
                <a:cubicBezTo>
                  <a:pt x="2735537" y="2272517"/>
                  <a:pt x="2822653" y="2287931"/>
                  <a:pt x="2878386" y="2242474"/>
                </a:cubicBezTo>
                <a:cubicBezTo>
                  <a:pt x="2891676" y="2231529"/>
                  <a:pt x="2881289" y="2211425"/>
                  <a:pt x="2864759" y="2215893"/>
                </a:cubicBezTo>
                <a:cubicBezTo>
                  <a:pt x="2790822" y="2235996"/>
                  <a:pt x="2715098" y="2227508"/>
                  <a:pt x="2641719" y="2245378"/>
                </a:cubicBezTo>
                <a:cubicBezTo>
                  <a:pt x="2605421" y="2254201"/>
                  <a:pt x="2568563" y="2263807"/>
                  <a:pt x="2531929" y="2274082"/>
                </a:cubicBezTo>
                <a:cubicBezTo>
                  <a:pt x="2546561" y="2261349"/>
                  <a:pt x="2560968" y="2248170"/>
                  <a:pt x="2575376" y="2235214"/>
                </a:cubicBezTo>
                <a:cubicBezTo>
                  <a:pt x="2650430" y="2184173"/>
                  <a:pt x="2742014" y="2154799"/>
                  <a:pt x="2830136" y="2137487"/>
                </a:cubicBezTo>
                <a:cubicBezTo>
                  <a:pt x="2904856" y="2122856"/>
                  <a:pt x="2981809" y="2130563"/>
                  <a:pt x="3055076" y="2116154"/>
                </a:cubicBezTo>
                <a:cubicBezTo>
                  <a:pt x="3066356" y="2113921"/>
                  <a:pt x="3065351" y="2098955"/>
                  <a:pt x="3057310" y="2093929"/>
                </a:cubicBezTo>
                <a:cubicBezTo>
                  <a:pt x="2989961" y="2051153"/>
                  <a:pt x="2867440" y="2087115"/>
                  <a:pt x="2797076" y="2105879"/>
                </a:cubicBezTo>
                <a:cubicBezTo>
                  <a:pt x="2758544" y="2116155"/>
                  <a:pt x="2716549" y="2128105"/>
                  <a:pt x="2676342" y="2144412"/>
                </a:cubicBezTo>
                <a:cubicBezTo>
                  <a:pt x="2682261" y="2139051"/>
                  <a:pt x="2688293" y="2133913"/>
                  <a:pt x="2694212" y="2128664"/>
                </a:cubicBezTo>
                <a:cubicBezTo>
                  <a:pt x="2782780" y="2080750"/>
                  <a:pt x="2869338" y="2037303"/>
                  <a:pt x="2971422" y="2021778"/>
                </a:cubicBezTo>
                <a:cubicBezTo>
                  <a:pt x="3068478" y="2007036"/>
                  <a:pt x="3149676" y="2023230"/>
                  <a:pt x="3244834" y="2033952"/>
                </a:cubicBezTo>
                <a:cubicBezTo>
                  <a:pt x="3260023" y="2035628"/>
                  <a:pt x="3265831" y="2016306"/>
                  <a:pt x="3254774" y="2007482"/>
                </a:cubicBezTo>
                <a:cubicBezTo>
                  <a:pt x="3161291" y="1932986"/>
                  <a:pt x="2977564" y="1952196"/>
                  <a:pt x="2832705" y="2010051"/>
                </a:cubicBezTo>
                <a:cubicBezTo>
                  <a:pt x="2853479" y="1993186"/>
                  <a:pt x="2873806" y="1975763"/>
                  <a:pt x="2895250" y="1959791"/>
                </a:cubicBezTo>
                <a:cubicBezTo>
                  <a:pt x="2910440" y="1948400"/>
                  <a:pt x="2925629" y="1937901"/>
                  <a:pt x="2940819" y="1927849"/>
                </a:cubicBezTo>
                <a:cubicBezTo>
                  <a:pt x="3000125" y="1911542"/>
                  <a:pt x="3064680" y="1906070"/>
                  <a:pt x="3117844" y="1902942"/>
                </a:cubicBezTo>
                <a:cubicBezTo>
                  <a:pt x="3218699" y="1897135"/>
                  <a:pt x="3314303" y="1904283"/>
                  <a:pt x="3411919" y="1930752"/>
                </a:cubicBezTo>
                <a:cubicBezTo>
                  <a:pt x="3420184" y="1932986"/>
                  <a:pt x="3429230" y="1922711"/>
                  <a:pt x="3423646" y="1915116"/>
                </a:cubicBezTo>
                <a:cubicBezTo>
                  <a:pt x="3362664" y="1833138"/>
                  <a:pt x="3180389" y="1854918"/>
                  <a:pt x="3094279" y="1863964"/>
                </a:cubicBezTo>
                <a:cubicBezTo>
                  <a:pt x="3080429" y="1865415"/>
                  <a:pt x="3064122" y="1866980"/>
                  <a:pt x="3046587" y="1868989"/>
                </a:cubicBezTo>
                <a:cubicBezTo>
                  <a:pt x="3103772" y="1842966"/>
                  <a:pt x="3163301" y="1825319"/>
                  <a:pt x="3227187" y="1814150"/>
                </a:cubicBezTo>
                <a:cubicBezTo>
                  <a:pt x="3310729" y="1830680"/>
                  <a:pt x="3396841" y="1828335"/>
                  <a:pt x="3481501" y="1840621"/>
                </a:cubicBezTo>
                <a:cubicBezTo>
                  <a:pt x="3581014" y="1855028"/>
                  <a:pt x="3672822" y="1889764"/>
                  <a:pt x="3770437" y="1909979"/>
                </a:cubicBezTo>
                <a:cubicBezTo>
                  <a:pt x="3781383" y="1912213"/>
                  <a:pt x="3789089" y="1896019"/>
                  <a:pt x="3779596" y="1889540"/>
                </a:cubicBezTo>
                <a:cubicBezTo>
                  <a:pt x="3696387" y="1832021"/>
                  <a:pt x="3588609" y="1812363"/>
                  <a:pt x="3489430" y="1801194"/>
                </a:cubicBezTo>
                <a:cubicBezTo>
                  <a:pt x="3468210" y="1798738"/>
                  <a:pt x="3446653" y="1796280"/>
                  <a:pt x="3424986" y="1794047"/>
                </a:cubicBezTo>
                <a:cubicBezTo>
                  <a:pt x="3510874" y="1787233"/>
                  <a:pt x="3598773" y="1780757"/>
                  <a:pt x="3686224" y="1779863"/>
                </a:cubicBezTo>
                <a:cubicBezTo>
                  <a:pt x="3714817" y="1788463"/>
                  <a:pt x="3744079" y="1795722"/>
                  <a:pt x="3771666" y="1807115"/>
                </a:cubicBezTo>
                <a:cubicBezTo>
                  <a:pt x="3831195" y="1831798"/>
                  <a:pt x="3883129" y="1868878"/>
                  <a:pt x="3941320" y="1895906"/>
                </a:cubicBezTo>
                <a:cubicBezTo>
                  <a:pt x="3950144" y="1899926"/>
                  <a:pt x="3961647" y="1890211"/>
                  <a:pt x="3955058" y="1881163"/>
                </a:cubicBezTo>
                <a:cubicBezTo>
                  <a:pt x="3928811" y="1845089"/>
                  <a:pt x="3885810" y="1811135"/>
                  <a:pt x="3837227" y="1785224"/>
                </a:cubicBezTo>
                <a:cubicBezTo>
                  <a:pt x="3956286" y="1795833"/>
                  <a:pt x="4072105" y="1823309"/>
                  <a:pt x="4177987" y="1882503"/>
                </a:cubicBezTo>
                <a:cubicBezTo>
                  <a:pt x="4254716" y="1925504"/>
                  <a:pt x="4377685" y="2014630"/>
                  <a:pt x="4488813" y="2034511"/>
                </a:cubicBezTo>
                <a:cubicBezTo>
                  <a:pt x="4418673" y="2041771"/>
                  <a:pt x="4342614" y="2016753"/>
                  <a:pt x="4274373" y="1991288"/>
                </a:cubicBezTo>
                <a:cubicBezTo>
                  <a:pt x="4222996" y="1972077"/>
                  <a:pt x="4157883" y="1935220"/>
                  <a:pt x="4100139" y="1938571"/>
                </a:cubicBezTo>
                <a:cubicBezTo>
                  <a:pt x="4080260" y="1927625"/>
                  <a:pt x="4058369" y="1920924"/>
                  <a:pt x="4034132" y="1921036"/>
                </a:cubicBezTo>
                <a:cubicBezTo>
                  <a:pt x="4017379" y="1921036"/>
                  <a:pt x="4009784" y="1945272"/>
                  <a:pt x="4025532" y="1953202"/>
                </a:cubicBezTo>
                <a:cubicBezTo>
                  <a:pt x="4108181" y="1995420"/>
                  <a:pt x="4154196" y="2047243"/>
                  <a:pt x="4193957" y="2122968"/>
                </a:cubicBezTo>
                <a:cubicBezTo>
                  <a:pt x="4065964" y="2102529"/>
                  <a:pt x="3954276" y="2055285"/>
                  <a:pt x="3840688" y="1989724"/>
                </a:cubicBezTo>
                <a:cubicBezTo>
                  <a:pt x="3829185" y="1983135"/>
                  <a:pt x="3819692" y="1991064"/>
                  <a:pt x="3818239" y="2000893"/>
                </a:cubicBezTo>
                <a:cubicBezTo>
                  <a:pt x="3811985" y="2003350"/>
                  <a:pt x="3809193" y="2013179"/>
                  <a:pt x="3814219" y="2018651"/>
                </a:cubicBezTo>
                <a:cubicBezTo>
                  <a:pt x="3868611" y="2077400"/>
                  <a:pt x="3903346" y="2149661"/>
                  <a:pt x="3951260" y="2212095"/>
                </a:cubicBezTo>
                <a:cubicBezTo>
                  <a:pt x="3863696" y="2201150"/>
                  <a:pt x="3773564" y="2189646"/>
                  <a:pt x="3694042" y="2152341"/>
                </a:cubicBezTo>
                <a:cubicBezTo>
                  <a:pt x="3608155" y="2112022"/>
                  <a:pt x="3531536" y="2043669"/>
                  <a:pt x="3439840" y="2018651"/>
                </a:cubicBezTo>
                <a:cubicBezTo>
                  <a:pt x="3430124" y="2015971"/>
                  <a:pt x="3419625" y="2028144"/>
                  <a:pt x="3428002" y="2036410"/>
                </a:cubicBezTo>
                <a:cubicBezTo>
                  <a:pt x="3484628" y="2091471"/>
                  <a:pt x="3547061" y="2132015"/>
                  <a:pt x="3613180" y="2163287"/>
                </a:cubicBezTo>
                <a:cubicBezTo>
                  <a:pt x="3643894" y="2202601"/>
                  <a:pt x="3672375" y="2248394"/>
                  <a:pt x="3707556" y="2284133"/>
                </a:cubicBezTo>
                <a:cubicBezTo>
                  <a:pt x="3645682" y="2283910"/>
                  <a:pt x="3585705" y="2295190"/>
                  <a:pt x="3521262" y="2293962"/>
                </a:cubicBezTo>
                <a:cubicBezTo>
                  <a:pt x="3436378" y="2292287"/>
                  <a:pt x="3367802" y="2235884"/>
                  <a:pt x="3292190" y="2216340"/>
                </a:cubicBezTo>
                <a:cubicBezTo>
                  <a:pt x="3179496" y="2165744"/>
                  <a:pt x="3052731" y="2169318"/>
                  <a:pt x="2930655" y="2177361"/>
                </a:cubicBezTo>
                <a:cubicBezTo>
                  <a:pt x="2913231" y="2178477"/>
                  <a:pt x="2915912" y="2203719"/>
                  <a:pt x="2931437" y="2206287"/>
                </a:cubicBezTo>
                <a:cubicBezTo>
                  <a:pt x="3040221" y="2224157"/>
                  <a:pt x="3160398" y="2201150"/>
                  <a:pt x="3262480" y="2249957"/>
                </a:cubicBezTo>
                <a:cubicBezTo>
                  <a:pt x="3278340" y="2260791"/>
                  <a:pt x="3295651" y="2271290"/>
                  <a:pt x="3313745" y="2281118"/>
                </a:cubicBezTo>
                <a:cubicBezTo>
                  <a:pt x="3385784" y="2334169"/>
                  <a:pt x="3442632" y="2404645"/>
                  <a:pt x="3515008" y="2457139"/>
                </a:cubicBezTo>
                <a:cubicBezTo>
                  <a:pt x="3447771" y="2488187"/>
                  <a:pt x="3384554" y="2480034"/>
                  <a:pt x="3322009" y="2461271"/>
                </a:cubicBezTo>
                <a:cubicBezTo>
                  <a:pt x="3344571" y="2454569"/>
                  <a:pt x="3365568" y="2442954"/>
                  <a:pt x="3377966" y="2426424"/>
                </a:cubicBezTo>
                <a:cubicBezTo>
                  <a:pt x="3385448" y="2416372"/>
                  <a:pt x="3391369" y="2406096"/>
                  <a:pt x="3382098" y="2394147"/>
                </a:cubicBezTo>
                <a:cubicBezTo>
                  <a:pt x="3374504" y="2384318"/>
                  <a:pt x="3359761" y="2382307"/>
                  <a:pt x="3349821" y="2390013"/>
                </a:cubicBezTo>
                <a:cubicBezTo>
                  <a:pt x="3321786" y="2412017"/>
                  <a:pt x="3291854" y="2423632"/>
                  <a:pt x="3261810" y="2440943"/>
                </a:cubicBezTo>
                <a:cubicBezTo>
                  <a:pt x="3242042" y="2433684"/>
                  <a:pt x="3222161" y="2426313"/>
                  <a:pt x="3202169" y="2419612"/>
                </a:cubicBezTo>
                <a:cubicBezTo>
                  <a:pt x="3225957" y="2408107"/>
                  <a:pt x="3249635" y="2395710"/>
                  <a:pt x="3275213" y="2391019"/>
                </a:cubicBezTo>
                <a:cubicBezTo>
                  <a:pt x="3305703" y="2385434"/>
                  <a:pt x="3294758" y="2337967"/>
                  <a:pt x="3264267" y="2344111"/>
                </a:cubicBezTo>
                <a:cubicBezTo>
                  <a:pt x="3236345" y="2349806"/>
                  <a:pt x="3211663" y="2361868"/>
                  <a:pt x="3186756" y="2375383"/>
                </a:cubicBezTo>
                <a:cubicBezTo>
                  <a:pt x="3163525" y="2388004"/>
                  <a:pt x="3142415" y="2395263"/>
                  <a:pt x="3118179" y="2398390"/>
                </a:cubicBezTo>
                <a:cubicBezTo>
                  <a:pt x="3100309" y="2395821"/>
                  <a:pt x="3082328" y="2394481"/>
                  <a:pt x="3063899" y="2395263"/>
                </a:cubicBezTo>
                <a:cubicBezTo>
                  <a:pt x="3059208" y="2392694"/>
                  <a:pt x="3054293" y="2390461"/>
                  <a:pt x="3049491" y="2388003"/>
                </a:cubicBezTo>
                <a:cubicBezTo>
                  <a:pt x="3104889" y="2376611"/>
                  <a:pt x="3161738" y="2342657"/>
                  <a:pt x="3199935" y="2313396"/>
                </a:cubicBezTo>
                <a:cubicBezTo>
                  <a:pt x="3221490" y="2296866"/>
                  <a:pt x="3195467" y="2268274"/>
                  <a:pt x="3173912" y="2277545"/>
                </a:cubicBezTo>
                <a:cubicBezTo>
                  <a:pt x="3144426" y="2290165"/>
                  <a:pt x="3118626" y="2310491"/>
                  <a:pt x="3089811" y="2324787"/>
                </a:cubicBezTo>
                <a:cubicBezTo>
                  <a:pt x="3053400" y="2342882"/>
                  <a:pt x="3019336" y="2350141"/>
                  <a:pt x="2979463" y="2355502"/>
                </a:cubicBezTo>
                <a:lnTo>
                  <a:pt x="2979351" y="2355614"/>
                </a:lnTo>
                <a:cubicBezTo>
                  <a:pt x="2977118" y="2354720"/>
                  <a:pt x="2974883" y="2353604"/>
                  <a:pt x="2972649" y="2352710"/>
                </a:cubicBezTo>
                <a:cubicBezTo>
                  <a:pt x="2982478" y="2349806"/>
                  <a:pt x="2992195" y="2346120"/>
                  <a:pt x="3001465" y="2341541"/>
                </a:cubicBezTo>
                <a:cubicBezTo>
                  <a:pt x="3020229" y="2332271"/>
                  <a:pt x="3073281" y="2307142"/>
                  <a:pt x="3067585" y="2280225"/>
                </a:cubicBezTo>
                <a:cubicBezTo>
                  <a:pt x="3059432" y="2242027"/>
                  <a:pt x="3019894" y="2277209"/>
                  <a:pt x="3003699" y="2288601"/>
                </a:cubicBezTo>
                <a:cubicBezTo>
                  <a:pt x="2964943" y="2315965"/>
                  <a:pt x="2925965" y="2317975"/>
                  <a:pt x="2880284" y="2320767"/>
                </a:cubicBezTo>
                <a:cubicBezTo>
                  <a:pt x="2878609" y="2320879"/>
                  <a:pt x="2877604" y="2322107"/>
                  <a:pt x="2876263" y="2322666"/>
                </a:cubicBezTo>
                <a:cubicBezTo>
                  <a:pt x="2769713" y="2299323"/>
                  <a:pt x="2665844" y="2311832"/>
                  <a:pt x="2587438" y="2391800"/>
                </a:cubicBezTo>
                <a:cubicBezTo>
                  <a:pt x="2578503" y="2400848"/>
                  <a:pt x="2590565" y="2412463"/>
                  <a:pt x="2600505" y="2407772"/>
                </a:cubicBezTo>
                <a:cubicBezTo>
                  <a:pt x="2733192" y="2344445"/>
                  <a:pt x="2848007" y="2345674"/>
                  <a:pt x="2987839" y="2411011"/>
                </a:cubicBezTo>
                <a:cubicBezTo>
                  <a:pt x="3076631" y="2452447"/>
                  <a:pt x="3158387" y="2505611"/>
                  <a:pt x="3232101" y="2569831"/>
                </a:cubicBezTo>
                <a:cubicBezTo>
                  <a:pt x="3173576" y="2590271"/>
                  <a:pt x="3115610" y="2616182"/>
                  <a:pt x="3056751" y="2636956"/>
                </a:cubicBezTo>
                <a:cubicBezTo>
                  <a:pt x="3072499" y="2620203"/>
                  <a:pt x="3085566" y="2601998"/>
                  <a:pt x="3093161" y="2585579"/>
                </a:cubicBezTo>
                <a:cubicBezTo>
                  <a:pt x="3094837" y="2582005"/>
                  <a:pt x="3095395" y="2578544"/>
                  <a:pt x="3095283" y="2575192"/>
                </a:cubicBezTo>
                <a:cubicBezTo>
                  <a:pt x="3095730" y="2569496"/>
                  <a:pt x="3094725" y="2563912"/>
                  <a:pt x="3090258" y="2558663"/>
                </a:cubicBezTo>
                <a:cubicBezTo>
                  <a:pt x="3090369" y="2559668"/>
                  <a:pt x="3090481" y="2560673"/>
                  <a:pt x="3090593" y="2561790"/>
                </a:cubicBezTo>
                <a:cubicBezTo>
                  <a:pt x="3081769" y="2549728"/>
                  <a:pt x="3063117" y="2545483"/>
                  <a:pt x="3054852" y="2562461"/>
                </a:cubicBezTo>
                <a:cubicBezTo>
                  <a:pt x="3031063" y="2611491"/>
                  <a:pt x="2992530" y="2639636"/>
                  <a:pt x="2942717" y="2652592"/>
                </a:cubicBezTo>
                <a:cubicBezTo>
                  <a:pt x="2941936" y="2651363"/>
                  <a:pt x="2941936" y="2650247"/>
                  <a:pt x="2940819" y="2649018"/>
                </a:cubicBezTo>
                <a:cubicBezTo>
                  <a:pt x="2936462" y="2644104"/>
                  <a:pt x="2929538" y="2641981"/>
                  <a:pt x="2923061" y="2642764"/>
                </a:cubicBezTo>
                <a:cubicBezTo>
                  <a:pt x="2965949" y="2606354"/>
                  <a:pt x="2996328" y="2560672"/>
                  <a:pt x="2969299" y="2514770"/>
                </a:cubicBezTo>
                <a:cubicBezTo>
                  <a:pt x="2965614" y="2508515"/>
                  <a:pt x="2955115" y="2507175"/>
                  <a:pt x="2950425" y="2513206"/>
                </a:cubicBezTo>
                <a:cubicBezTo>
                  <a:pt x="2924847" y="2546154"/>
                  <a:pt x="2923954" y="2586026"/>
                  <a:pt x="2889220" y="2615065"/>
                </a:cubicBezTo>
                <a:cubicBezTo>
                  <a:pt x="2866322" y="2634275"/>
                  <a:pt x="2839071" y="2651252"/>
                  <a:pt x="2816733" y="2672249"/>
                </a:cubicBezTo>
                <a:cubicBezTo>
                  <a:pt x="2784680" y="2670351"/>
                  <a:pt x="2752736" y="2666888"/>
                  <a:pt x="2720794" y="2662980"/>
                </a:cubicBezTo>
                <a:cubicBezTo>
                  <a:pt x="2741009" y="2654044"/>
                  <a:pt x="2761448" y="2645444"/>
                  <a:pt x="2779765" y="2633494"/>
                </a:cubicBezTo>
                <a:cubicBezTo>
                  <a:pt x="2802549" y="2618527"/>
                  <a:pt x="2845214" y="2578766"/>
                  <a:pt x="2824216" y="2548610"/>
                </a:cubicBezTo>
                <a:cubicBezTo>
                  <a:pt x="2819749" y="2542356"/>
                  <a:pt x="2810478" y="2536660"/>
                  <a:pt x="2802772" y="2542021"/>
                </a:cubicBezTo>
                <a:cubicBezTo>
                  <a:pt x="2786242" y="2553749"/>
                  <a:pt x="2787807" y="2572512"/>
                  <a:pt x="2774292" y="2586920"/>
                </a:cubicBezTo>
                <a:cubicBezTo>
                  <a:pt x="2762789" y="2599094"/>
                  <a:pt x="2750391" y="2608923"/>
                  <a:pt x="2735537" y="2616740"/>
                </a:cubicBezTo>
                <a:cubicBezTo>
                  <a:pt x="2712528" y="2628914"/>
                  <a:pt x="2690526" y="2639971"/>
                  <a:pt x="2671986" y="2656948"/>
                </a:cubicBezTo>
                <a:cubicBezTo>
                  <a:pt x="2616477" y="2650247"/>
                  <a:pt x="2561080" y="2644663"/>
                  <a:pt x="2505347" y="2648125"/>
                </a:cubicBezTo>
                <a:cubicBezTo>
                  <a:pt x="2489823" y="2649018"/>
                  <a:pt x="2487924" y="2670573"/>
                  <a:pt x="2500992" y="2676605"/>
                </a:cubicBezTo>
                <a:cubicBezTo>
                  <a:pt x="2552144" y="2700172"/>
                  <a:pt x="2616590" y="2714244"/>
                  <a:pt x="2682820" y="2721504"/>
                </a:cubicBezTo>
                <a:cubicBezTo>
                  <a:pt x="2733861" y="2750096"/>
                  <a:pt x="2793279" y="2761711"/>
                  <a:pt x="2840858" y="2799126"/>
                </a:cubicBezTo>
                <a:cubicBezTo>
                  <a:pt x="2884416" y="2833639"/>
                  <a:pt x="2924513" y="2871277"/>
                  <a:pt x="2964496" y="2909027"/>
                </a:cubicBezTo>
                <a:cubicBezTo>
                  <a:pt x="2908988" y="2921201"/>
                  <a:pt x="2851134" y="2917069"/>
                  <a:pt x="2793168" y="2903444"/>
                </a:cubicBezTo>
                <a:lnTo>
                  <a:pt x="2793279" y="2903444"/>
                </a:lnTo>
                <a:cubicBezTo>
                  <a:pt x="2818409" y="2901210"/>
                  <a:pt x="2844991" y="2902885"/>
                  <a:pt x="2867775" y="2890822"/>
                </a:cubicBezTo>
                <a:cubicBezTo>
                  <a:pt x="2875593" y="2886690"/>
                  <a:pt x="2876822" y="2873511"/>
                  <a:pt x="2868222" y="2869267"/>
                </a:cubicBezTo>
                <a:cubicBezTo>
                  <a:pt x="2840635" y="2855641"/>
                  <a:pt x="2808133" y="2863683"/>
                  <a:pt x="2778648" y="2868150"/>
                </a:cubicBezTo>
                <a:cubicBezTo>
                  <a:pt x="2775185" y="2868709"/>
                  <a:pt x="2771835" y="2868933"/>
                  <a:pt x="2768372" y="2869490"/>
                </a:cubicBezTo>
                <a:cubicBezTo>
                  <a:pt x="2784680" y="2865693"/>
                  <a:pt x="2799869" y="2859996"/>
                  <a:pt x="2812601" y="2850616"/>
                </a:cubicBezTo>
                <a:cubicBezTo>
                  <a:pt x="2818855" y="2845924"/>
                  <a:pt x="2816175" y="2833750"/>
                  <a:pt x="2808469" y="2832186"/>
                </a:cubicBezTo>
                <a:cubicBezTo>
                  <a:pt x="2773734" y="2825598"/>
                  <a:pt x="2741121" y="2835984"/>
                  <a:pt x="2705827" y="2832745"/>
                </a:cubicBezTo>
                <a:cubicBezTo>
                  <a:pt x="2672098" y="2829618"/>
                  <a:pt x="2639597" y="2824145"/>
                  <a:pt x="2606984" y="2814987"/>
                </a:cubicBezTo>
                <a:cubicBezTo>
                  <a:pt x="2603856" y="2814093"/>
                  <a:pt x="2600729" y="2813088"/>
                  <a:pt x="2597602" y="2812195"/>
                </a:cubicBezTo>
                <a:cubicBezTo>
                  <a:pt x="2620944" y="2813311"/>
                  <a:pt x="2642613" y="2810742"/>
                  <a:pt x="2659923" y="2801026"/>
                </a:cubicBezTo>
                <a:cubicBezTo>
                  <a:pt x="2667965" y="2796557"/>
                  <a:pt x="2668858" y="2783603"/>
                  <a:pt x="2658918" y="2780363"/>
                </a:cubicBezTo>
                <a:cubicBezTo>
                  <a:pt x="2616365" y="2766402"/>
                  <a:pt x="2569232" y="2769307"/>
                  <a:pt x="2525004" y="2758026"/>
                </a:cubicBezTo>
                <a:cubicBezTo>
                  <a:pt x="2495518" y="2750542"/>
                  <a:pt x="2466368" y="2743953"/>
                  <a:pt x="2436436" y="2744734"/>
                </a:cubicBezTo>
                <a:cubicBezTo>
                  <a:pt x="2341948" y="2693917"/>
                  <a:pt x="2249136" y="2628133"/>
                  <a:pt x="2146382" y="2597083"/>
                </a:cubicBezTo>
                <a:cubicBezTo>
                  <a:pt x="2078587" y="2576533"/>
                  <a:pt x="2011799" y="2574635"/>
                  <a:pt x="1945009" y="2581671"/>
                </a:cubicBezTo>
                <a:close/>
                <a:moveTo>
                  <a:pt x="5503122" y="6253999"/>
                </a:moveTo>
                <a:cubicBezTo>
                  <a:pt x="5512350" y="6261035"/>
                  <a:pt x="5522933" y="6265921"/>
                  <a:pt x="5534101" y="6266367"/>
                </a:cubicBezTo>
                <a:cubicBezTo>
                  <a:pt x="5541138" y="6266703"/>
                  <a:pt x="5545158" y="6259108"/>
                  <a:pt x="5540914" y="6253412"/>
                </a:cubicBezTo>
                <a:cubicBezTo>
                  <a:pt x="5529298" y="6237775"/>
                  <a:pt x="5508190" y="6227724"/>
                  <a:pt x="5493336" y="6214880"/>
                </a:cubicBezTo>
                <a:cubicBezTo>
                  <a:pt x="5484400" y="6207061"/>
                  <a:pt x="5474907" y="6220241"/>
                  <a:pt x="5480268" y="6228729"/>
                </a:cubicBezTo>
                <a:cubicBezTo>
                  <a:pt x="5486019" y="6237775"/>
                  <a:pt x="5493894" y="6246962"/>
                  <a:pt x="5503122" y="6253999"/>
                </a:cubicBezTo>
                <a:close/>
                <a:moveTo>
                  <a:pt x="4117674" y="4862436"/>
                </a:moveTo>
                <a:cubicBezTo>
                  <a:pt x="4121444" y="4863511"/>
                  <a:pt x="4125772" y="4862673"/>
                  <a:pt x="4128173" y="4859210"/>
                </a:cubicBezTo>
                <a:cubicBezTo>
                  <a:pt x="4141352" y="4840112"/>
                  <a:pt x="4153192" y="4811297"/>
                  <a:pt x="4139565" y="4790188"/>
                </a:cubicBezTo>
                <a:cubicBezTo>
                  <a:pt x="4136774" y="4785832"/>
                  <a:pt x="4131747" y="4785386"/>
                  <a:pt x="4127838" y="4788512"/>
                </a:cubicBezTo>
                <a:cubicBezTo>
                  <a:pt x="4109409" y="4802920"/>
                  <a:pt x="4109744" y="4832517"/>
                  <a:pt x="4110527" y="4854185"/>
                </a:cubicBezTo>
                <a:cubicBezTo>
                  <a:pt x="4110694" y="4858374"/>
                  <a:pt x="4113905" y="4861361"/>
                  <a:pt x="4117674" y="4862436"/>
                </a:cubicBezTo>
                <a:close/>
                <a:moveTo>
                  <a:pt x="4021511" y="4782816"/>
                </a:moveTo>
                <a:cubicBezTo>
                  <a:pt x="4026201" y="4790188"/>
                  <a:pt x="4037483" y="4788848"/>
                  <a:pt x="4042285" y="4782593"/>
                </a:cubicBezTo>
                <a:cubicBezTo>
                  <a:pt x="4059597" y="4760143"/>
                  <a:pt x="4049879" y="4725856"/>
                  <a:pt x="4051331" y="4699162"/>
                </a:cubicBezTo>
                <a:cubicBezTo>
                  <a:pt x="4051946" y="4688105"/>
                  <a:pt x="4044183" y="4682214"/>
                  <a:pt x="4035514" y="4681501"/>
                </a:cubicBezTo>
                <a:cubicBezTo>
                  <a:pt x="4026844" y="4680789"/>
                  <a:pt x="4017267" y="4685257"/>
                  <a:pt x="4014250" y="4694917"/>
                </a:cubicBezTo>
                <a:cubicBezTo>
                  <a:pt x="4006322" y="4720941"/>
                  <a:pt x="4006545" y="4759139"/>
                  <a:pt x="4021511" y="4782816"/>
                </a:cubicBezTo>
                <a:close/>
                <a:moveTo>
                  <a:pt x="4146588" y="4927424"/>
                </a:moveTo>
                <a:cubicBezTo>
                  <a:pt x="4150706" y="4929993"/>
                  <a:pt x="4155872" y="4930244"/>
                  <a:pt x="4160227" y="4925888"/>
                </a:cubicBezTo>
                <a:cubicBezTo>
                  <a:pt x="4173072" y="4913157"/>
                  <a:pt x="4174859" y="4896515"/>
                  <a:pt x="4164137" y="4882219"/>
                </a:cubicBezTo>
                <a:cubicBezTo>
                  <a:pt x="4161679" y="4878868"/>
                  <a:pt x="4156095" y="4878868"/>
                  <a:pt x="4153190" y="4881548"/>
                </a:cubicBezTo>
                <a:cubicBezTo>
                  <a:pt x="4143697" y="4890372"/>
                  <a:pt x="4138894" y="4901987"/>
                  <a:pt x="4139230" y="4915055"/>
                </a:cubicBezTo>
                <a:cubicBezTo>
                  <a:pt x="4139398" y="4919969"/>
                  <a:pt x="4142469" y="4924856"/>
                  <a:pt x="4146588" y="4927424"/>
                </a:cubicBezTo>
                <a:close/>
                <a:moveTo>
                  <a:pt x="2595659" y="3351500"/>
                </a:moveTo>
                <a:cubicBezTo>
                  <a:pt x="2639087" y="3389006"/>
                  <a:pt x="2698958" y="3415141"/>
                  <a:pt x="2750725" y="3423684"/>
                </a:cubicBezTo>
                <a:cubicBezTo>
                  <a:pt x="2768149" y="3426478"/>
                  <a:pt x="2773733" y="3398890"/>
                  <a:pt x="2756422" y="3396992"/>
                </a:cubicBezTo>
                <a:cubicBezTo>
                  <a:pt x="2683266" y="3388615"/>
                  <a:pt x="2623848" y="3342600"/>
                  <a:pt x="2562084" y="3307083"/>
                </a:cubicBezTo>
                <a:cubicBezTo>
                  <a:pt x="2560075" y="3305966"/>
                  <a:pt x="2557170" y="3308311"/>
                  <a:pt x="2558622" y="3310433"/>
                </a:cubicBezTo>
                <a:cubicBezTo>
                  <a:pt x="2568534" y="3325232"/>
                  <a:pt x="2581183" y="3338997"/>
                  <a:pt x="2595659" y="3351500"/>
                </a:cubicBezTo>
                <a:close/>
                <a:moveTo>
                  <a:pt x="5400313" y="6212352"/>
                </a:moveTo>
                <a:cubicBezTo>
                  <a:pt x="5407893" y="6221469"/>
                  <a:pt x="5418112" y="6228616"/>
                  <a:pt x="5428220" y="6231855"/>
                </a:cubicBezTo>
                <a:cubicBezTo>
                  <a:pt x="5433247" y="6233531"/>
                  <a:pt x="5439613" y="6228394"/>
                  <a:pt x="5438831" y="6223031"/>
                </a:cubicBezTo>
                <a:cubicBezTo>
                  <a:pt x="5435815" y="6203710"/>
                  <a:pt x="5418839" y="6189525"/>
                  <a:pt x="5407000" y="6174671"/>
                </a:cubicBezTo>
                <a:cubicBezTo>
                  <a:pt x="5403649" y="6170483"/>
                  <a:pt x="5399042" y="6169479"/>
                  <a:pt x="5395231" y="6170819"/>
                </a:cubicBezTo>
                <a:cubicBezTo>
                  <a:pt x="5391420" y="6172160"/>
                  <a:pt x="5388404" y="6175844"/>
                  <a:pt x="5388236" y="6181038"/>
                </a:cubicBezTo>
                <a:cubicBezTo>
                  <a:pt x="5387789" y="6192150"/>
                  <a:pt x="5392732" y="6203235"/>
                  <a:pt x="5400313" y="6212352"/>
                </a:cubicBezTo>
                <a:close/>
                <a:moveTo>
                  <a:pt x="334246" y="1058022"/>
                </a:moveTo>
                <a:cubicBezTo>
                  <a:pt x="338713" y="1063160"/>
                  <a:pt x="349547" y="1063719"/>
                  <a:pt x="353903" y="1057911"/>
                </a:cubicBezTo>
                <a:cubicBezTo>
                  <a:pt x="365853" y="1042163"/>
                  <a:pt x="368199" y="1021501"/>
                  <a:pt x="376575" y="1003631"/>
                </a:cubicBezTo>
                <a:cubicBezTo>
                  <a:pt x="384729" y="986431"/>
                  <a:pt x="397684" y="967331"/>
                  <a:pt x="397014" y="947452"/>
                </a:cubicBezTo>
                <a:cubicBezTo>
                  <a:pt x="396791" y="939522"/>
                  <a:pt x="388972" y="934161"/>
                  <a:pt x="381489" y="936283"/>
                </a:cubicBezTo>
                <a:cubicBezTo>
                  <a:pt x="345302" y="946558"/>
                  <a:pt x="307441" y="1027532"/>
                  <a:pt x="334246" y="1058022"/>
                </a:cubicBezTo>
                <a:close/>
                <a:moveTo>
                  <a:pt x="4772612" y="5580157"/>
                </a:moveTo>
                <a:cubicBezTo>
                  <a:pt x="4775405" y="5585071"/>
                  <a:pt x="4784339" y="5584735"/>
                  <a:pt x="4784452" y="5578034"/>
                </a:cubicBezTo>
                <a:cubicBezTo>
                  <a:pt x="4785122" y="5533360"/>
                  <a:pt x="4773730" y="5490025"/>
                  <a:pt x="4766469" y="5446020"/>
                </a:cubicBezTo>
                <a:cubicBezTo>
                  <a:pt x="4758316" y="5396542"/>
                  <a:pt x="4752508" y="5344718"/>
                  <a:pt x="4730842" y="5299038"/>
                </a:cubicBezTo>
                <a:cubicBezTo>
                  <a:pt x="4729000" y="5295074"/>
                  <a:pt x="4724616" y="5293985"/>
                  <a:pt x="4720790" y="5294990"/>
                </a:cubicBezTo>
                <a:cubicBezTo>
                  <a:pt x="4716964" y="5295994"/>
                  <a:pt x="4713696" y="5299095"/>
                  <a:pt x="4714088" y="5303506"/>
                </a:cubicBezTo>
                <a:cubicBezTo>
                  <a:pt x="4717886" y="5347288"/>
                  <a:pt x="4728720" y="5390399"/>
                  <a:pt x="4735756" y="5433733"/>
                </a:cubicBezTo>
                <a:cubicBezTo>
                  <a:pt x="4743797" y="5483323"/>
                  <a:pt x="4747483" y="5535817"/>
                  <a:pt x="4772612" y="5580157"/>
                </a:cubicBezTo>
                <a:close/>
                <a:moveTo>
                  <a:pt x="5478843" y="6306561"/>
                </a:moveTo>
                <a:cubicBezTo>
                  <a:pt x="5489370" y="6313277"/>
                  <a:pt x="5501209" y="6315902"/>
                  <a:pt x="5512769" y="6308586"/>
                </a:cubicBezTo>
                <a:cubicBezTo>
                  <a:pt x="5515449" y="6306910"/>
                  <a:pt x="5517125" y="6303561"/>
                  <a:pt x="5516119" y="6300434"/>
                </a:cubicBezTo>
                <a:cubicBezTo>
                  <a:pt x="5510200" y="6282116"/>
                  <a:pt x="5489425" y="6273851"/>
                  <a:pt x="5476247" y="6260561"/>
                </a:cubicBezTo>
                <a:cubicBezTo>
                  <a:pt x="5473175" y="6257490"/>
                  <a:pt x="5469559" y="6256288"/>
                  <a:pt x="5466017" y="6256434"/>
                </a:cubicBezTo>
                <a:cubicBezTo>
                  <a:pt x="5455390" y="6256874"/>
                  <a:pt x="5445422" y="6269440"/>
                  <a:pt x="5452793" y="6279994"/>
                </a:cubicBezTo>
                <a:cubicBezTo>
                  <a:pt x="5459103" y="6289040"/>
                  <a:pt x="5468317" y="6299846"/>
                  <a:pt x="5478843" y="6306561"/>
                </a:cubicBezTo>
                <a:close/>
                <a:moveTo>
                  <a:pt x="5214548" y="6050055"/>
                </a:moveTo>
                <a:cubicBezTo>
                  <a:pt x="5248878" y="6085013"/>
                  <a:pt x="5285651" y="6116984"/>
                  <a:pt x="5325244" y="6137926"/>
                </a:cubicBezTo>
                <a:cubicBezTo>
                  <a:pt x="5331499" y="6141277"/>
                  <a:pt x="5340211" y="6135022"/>
                  <a:pt x="5336078" y="6127986"/>
                </a:cubicBezTo>
                <a:cubicBezTo>
                  <a:pt x="5289951" y="6050251"/>
                  <a:pt x="5203617" y="5991838"/>
                  <a:pt x="5141741" y="5926166"/>
                </a:cubicBezTo>
                <a:cubicBezTo>
                  <a:pt x="5102762" y="5884842"/>
                  <a:pt x="5066686" y="5841842"/>
                  <a:pt x="5031393" y="5797501"/>
                </a:cubicBezTo>
                <a:cubicBezTo>
                  <a:pt x="5002467" y="5761092"/>
                  <a:pt x="4984150" y="5720213"/>
                  <a:pt x="4958462" y="5681570"/>
                </a:cubicBezTo>
                <a:cubicBezTo>
                  <a:pt x="4957400" y="5680007"/>
                  <a:pt x="4955837" y="5680006"/>
                  <a:pt x="4954650" y="5680787"/>
                </a:cubicBezTo>
                <a:cubicBezTo>
                  <a:pt x="4953464" y="5681569"/>
                  <a:pt x="4952654" y="5683134"/>
                  <a:pt x="4953100" y="5684696"/>
                </a:cubicBezTo>
                <a:cubicBezTo>
                  <a:pt x="4979571" y="5778850"/>
                  <a:pt x="5053396" y="5872557"/>
                  <a:pt x="5118511" y="5944260"/>
                </a:cubicBezTo>
                <a:cubicBezTo>
                  <a:pt x="5148332" y="5977152"/>
                  <a:pt x="5180218" y="6015097"/>
                  <a:pt x="5214548" y="6050055"/>
                </a:cubicBezTo>
                <a:close/>
                <a:moveTo>
                  <a:pt x="249656" y="1055831"/>
                </a:moveTo>
                <a:cubicBezTo>
                  <a:pt x="253523" y="1058078"/>
                  <a:pt x="258912" y="1057967"/>
                  <a:pt x="262654" y="1053890"/>
                </a:cubicBezTo>
                <a:cubicBezTo>
                  <a:pt x="286332" y="1027978"/>
                  <a:pt x="327656" y="990675"/>
                  <a:pt x="326762" y="952589"/>
                </a:cubicBezTo>
                <a:cubicBezTo>
                  <a:pt x="326540" y="946334"/>
                  <a:pt x="319838" y="938963"/>
                  <a:pt x="313137" y="943320"/>
                </a:cubicBezTo>
                <a:cubicBezTo>
                  <a:pt x="281865" y="963870"/>
                  <a:pt x="260420" y="1010779"/>
                  <a:pt x="245789" y="1043615"/>
                </a:cubicBezTo>
                <a:cubicBezTo>
                  <a:pt x="243443" y="1048976"/>
                  <a:pt x="245789" y="1053583"/>
                  <a:pt x="249656" y="1055831"/>
                </a:cubicBezTo>
                <a:close/>
                <a:moveTo>
                  <a:pt x="707507" y="1532962"/>
                </a:moveTo>
                <a:cubicBezTo>
                  <a:pt x="713733" y="1537779"/>
                  <a:pt x="723310" y="1538952"/>
                  <a:pt x="730962" y="1533256"/>
                </a:cubicBezTo>
                <a:cubicBezTo>
                  <a:pt x="749725" y="1519071"/>
                  <a:pt x="765808" y="1502542"/>
                  <a:pt x="783008" y="1486681"/>
                </a:cubicBezTo>
                <a:cubicBezTo>
                  <a:pt x="795517" y="1475178"/>
                  <a:pt x="803447" y="1467806"/>
                  <a:pt x="800095" y="1450494"/>
                </a:cubicBezTo>
                <a:cubicBezTo>
                  <a:pt x="799202" y="1445580"/>
                  <a:pt x="794736" y="1441672"/>
                  <a:pt x="790156" y="1440443"/>
                </a:cubicBezTo>
                <a:cubicBezTo>
                  <a:pt x="772174" y="1435529"/>
                  <a:pt x="762568" y="1445804"/>
                  <a:pt x="750283" y="1457755"/>
                </a:cubicBezTo>
                <a:cubicBezTo>
                  <a:pt x="733082" y="1474396"/>
                  <a:pt x="717224" y="1490702"/>
                  <a:pt x="704156" y="1510806"/>
                </a:cubicBezTo>
                <a:cubicBezTo>
                  <a:pt x="698404" y="1519685"/>
                  <a:pt x="701280" y="1528146"/>
                  <a:pt x="707507" y="1532962"/>
                </a:cubicBezTo>
                <a:close/>
                <a:moveTo>
                  <a:pt x="4989958" y="5931528"/>
                </a:moveTo>
                <a:cubicBezTo>
                  <a:pt x="4995208" y="5936888"/>
                  <a:pt x="5002244" y="5929852"/>
                  <a:pt x="5000791" y="5924044"/>
                </a:cubicBezTo>
                <a:cubicBezTo>
                  <a:pt x="4975997" y="5823861"/>
                  <a:pt x="4936907" y="5723900"/>
                  <a:pt x="4908761" y="5623716"/>
                </a:cubicBezTo>
                <a:cubicBezTo>
                  <a:pt x="4887763" y="5548884"/>
                  <a:pt x="4858278" y="5471262"/>
                  <a:pt x="4801653" y="5416311"/>
                </a:cubicBezTo>
                <a:cubicBezTo>
                  <a:pt x="4798861" y="5413518"/>
                  <a:pt x="4793723" y="5416199"/>
                  <a:pt x="4794839" y="5420108"/>
                </a:cubicBezTo>
                <a:cubicBezTo>
                  <a:pt x="4810476" y="5471932"/>
                  <a:pt x="4841302" y="5516495"/>
                  <a:pt x="4858502" y="5567759"/>
                </a:cubicBezTo>
                <a:cubicBezTo>
                  <a:pt x="4875478" y="5618243"/>
                  <a:pt x="4885307" y="5670066"/>
                  <a:pt x="4899045" y="5721443"/>
                </a:cubicBezTo>
                <a:cubicBezTo>
                  <a:pt x="4918701" y="5794821"/>
                  <a:pt x="4935901" y="5875795"/>
                  <a:pt x="4989958" y="5931528"/>
                </a:cubicBezTo>
                <a:close/>
                <a:moveTo>
                  <a:pt x="3093832" y="4034731"/>
                </a:moveTo>
                <a:cubicBezTo>
                  <a:pt x="3100756" y="4037523"/>
                  <a:pt x="3107570" y="4033278"/>
                  <a:pt x="3110361" y="4027023"/>
                </a:cubicBezTo>
                <a:cubicBezTo>
                  <a:pt x="3117733" y="4010494"/>
                  <a:pt x="3107793" y="3969505"/>
                  <a:pt x="3090481" y="3961128"/>
                </a:cubicBezTo>
                <a:cubicBezTo>
                  <a:pt x="3059655" y="3946274"/>
                  <a:pt x="3066468" y="4023562"/>
                  <a:pt x="3093832" y="4034731"/>
                </a:cubicBezTo>
                <a:close/>
                <a:moveTo>
                  <a:pt x="5273435" y="6277522"/>
                </a:moveTo>
                <a:cubicBezTo>
                  <a:pt x="5285288" y="6290939"/>
                  <a:pt x="5299053" y="6302386"/>
                  <a:pt x="5315192" y="6309479"/>
                </a:cubicBezTo>
                <a:cubicBezTo>
                  <a:pt x="5321782" y="6312382"/>
                  <a:pt x="5327256" y="6304453"/>
                  <a:pt x="5324685" y="6298645"/>
                </a:cubicBezTo>
                <a:cubicBezTo>
                  <a:pt x="5311282" y="6268042"/>
                  <a:pt x="5281686" y="6244924"/>
                  <a:pt x="5258120" y="6222139"/>
                </a:cubicBezTo>
                <a:cubicBezTo>
                  <a:pt x="5251195" y="6215438"/>
                  <a:pt x="5238350" y="6225266"/>
                  <a:pt x="5243154" y="6233755"/>
                </a:cubicBezTo>
                <a:cubicBezTo>
                  <a:pt x="5251642" y="6248722"/>
                  <a:pt x="5261582" y="6264106"/>
                  <a:pt x="5273435" y="6277522"/>
                </a:cubicBezTo>
                <a:close/>
                <a:moveTo>
                  <a:pt x="319391" y="1233820"/>
                </a:moveTo>
                <a:cubicBezTo>
                  <a:pt x="322182" y="1241192"/>
                  <a:pt x="331453" y="1241080"/>
                  <a:pt x="335138" y="1234826"/>
                </a:cubicBezTo>
                <a:cubicBezTo>
                  <a:pt x="347424" y="1214163"/>
                  <a:pt x="353567" y="1190485"/>
                  <a:pt x="364513" y="1169041"/>
                </a:cubicBezTo>
                <a:cubicBezTo>
                  <a:pt x="375011" y="1148156"/>
                  <a:pt x="390200" y="1126712"/>
                  <a:pt x="386626" y="1102587"/>
                </a:cubicBezTo>
                <a:cubicBezTo>
                  <a:pt x="386013" y="1098231"/>
                  <a:pt x="383164" y="1095215"/>
                  <a:pt x="379619" y="1093903"/>
                </a:cubicBezTo>
                <a:cubicBezTo>
                  <a:pt x="376073" y="1092591"/>
                  <a:pt x="371828" y="1092981"/>
                  <a:pt x="368422" y="1095439"/>
                </a:cubicBezTo>
                <a:cubicBezTo>
                  <a:pt x="348205" y="1110069"/>
                  <a:pt x="336590" y="1140226"/>
                  <a:pt x="327321" y="1162899"/>
                </a:cubicBezTo>
                <a:cubicBezTo>
                  <a:pt x="317715" y="1186353"/>
                  <a:pt x="310232" y="1209248"/>
                  <a:pt x="319391" y="1233820"/>
                </a:cubicBezTo>
                <a:close/>
                <a:moveTo>
                  <a:pt x="3011463" y="3980836"/>
                </a:moveTo>
                <a:cubicBezTo>
                  <a:pt x="3014791" y="3984149"/>
                  <a:pt x="3018972" y="3986592"/>
                  <a:pt x="3024250" y="3987709"/>
                </a:cubicBezTo>
                <a:cubicBezTo>
                  <a:pt x="3027935" y="3988492"/>
                  <a:pt x="3031956" y="3986481"/>
                  <a:pt x="3033743" y="3983130"/>
                </a:cubicBezTo>
                <a:cubicBezTo>
                  <a:pt x="3041785" y="3965819"/>
                  <a:pt x="3031621" y="3946832"/>
                  <a:pt x="3023132" y="3931754"/>
                </a:cubicBezTo>
                <a:cubicBezTo>
                  <a:pt x="3019782" y="3925778"/>
                  <a:pt x="3013192" y="3924466"/>
                  <a:pt x="3007595" y="3926309"/>
                </a:cubicBezTo>
                <a:cubicBezTo>
                  <a:pt x="3001995" y="3928152"/>
                  <a:pt x="2997389" y="3933149"/>
                  <a:pt x="2998003" y="3939796"/>
                </a:cubicBezTo>
                <a:cubicBezTo>
                  <a:pt x="2999175" y="3953114"/>
                  <a:pt x="3001479" y="3970893"/>
                  <a:pt x="3011463" y="3980836"/>
                </a:cubicBezTo>
                <a:close/>
                <a:moveTo>
                  <a:pt x="5188455" y="6207424"/>
                </a:moveTo>
                <a:cubicBezTo>
                  <a:pt x="5194626" y="6215745"/>
                  <a:pt x="5202724" y="6222418"/>
                  <a:pt x="5213781" y="6226496"/>
                </a:cubicBezTo>
                <a:cubicBezTo>
                  <a:pt x="5219030" y="6228394"/>
                  <a:pt x="5223609" y="6222139"/>
                  <a:pt x="5222269" y="6217447"/>
                </a:cubicBezTo>
                <a:cubicBezTo>
                  <a:pt x="5217020" y="6198795"/>
                  <a:pt x="5202947" y="6187964"/>
                  <a:pt x="5192001" y="6172103"/>
                </a:cubicBezTo>
                <a:cubicBezTo>
                  <a:pt x="5189265" y="6168139"/>
                  <a:pt x="5184043" y="6166938"/>
                  <a:pt x="5179953" y="6168124"/>
                </a:cubicBezTo>
                <a:cubicBezTo>
                  <a:pt x="5175862" y="6169311"/>
                  <a:pt x="5172902" y="6172885"/>
                  <a:pt x="5174689" y="6178469"/>
                </a:cubicBezTo>
                <a:cubicBezTo>
                  <a:pt x="5178040" y="6189135"/>
                  <a:pt x="5182284" y="6199103"/>
                  <a:pt x="5188455" y="6207424"/>
                </a:cubicBezTo>
                <a:close/>
                <a:moveTo>
                  <a:pt x="924292" y="1866420"/>
                </a:moveTo>
                <a:cubicBezTo>
                  <a:pt x="970979" y="1876584"/>
                  <a:pt x="1017329" y="1895348"/>
                  <a:pt x="1065243" y="1897804"/>
                </a:cubicBezTo>
                <a:cubicBezTo>
                  <a:pt x="1096627" y="1899369"/>
                  <a:pt x="1144654" y="1901378"/>
                  <a:pt x="1161406" y="1869324"/>
                </a:cubicBezTo>
                <a:cubicBezTo>
                  <a:pt x="1165540" y="1861395"/>
                  <a:pt x="1159843" y="1848773"/>
                  <a:pt x="1150350" y="1848215"/>
                </a:cubicBezTo>
                <a:cubicBezTo>
                  <a:pt x="1130693" y="1847098"/>
                  <a:pt x="1115726" y="1856927"/>
                  <a:pt x="1096181" y="1858937"/>
                </a:cubicBezTo>
                <a:cubicBezTo>
                  <a:pt x="1073285" y="1861282"/>
                  <a:pt x="1050612" y="1859719"/>
                  <a:pt x="1027716" y="1858714"/>
                </a:cubicBezTo>
                <a:cubicBezTo>
                  <a:pt x="993987" y="1857150"/>
                  <a:pt x="961261" y="1853129"/>
                  <a:pt x="927644" y="1849666"/>
                </a:cubicBezTo>
                <a:cubicBezTo>
                  <a:pt x="916922" y="1848550"/>
                  <a:pt x="913348" y="1864075"/>
                  <a:pt x="924292" y="1866420"/>
                </a:cubicBezTo>
                <a:close/>
                <a:moveTo>
                  <a:pt x="4977159" y="6019818"/>
                </a:moveTo>
                <a:cubicBezTo>
                  <a:pt x="4984003" y="6027425"/>
                  <a:pt x="4991381" y="6034140"/>
                  <a:pt x="4999451" y="6039417"/>
                </a:cubicBezTo>
                <a:cubicBezTo>
                  <a:pt x="5004700" y="6042880"/>
                  <a:pt x="5013189" y="6037631"/>
                  <a:pt x="5012184" y="6031376"/>
                </a:cubicBezTo>
                <a:cubicBezTo>
                  <a:pt x="5005705" y="5992286"/>
                  <a:pt x="4970077" y="5957104"/>
                  <a:pt x="4949415" y="5924155"/>
                </a:cubicBezTo>
                <a:cubicBezTo>
                  <a:pt x="4928530" y="5890872"/>
                  <a:pt x="4915239" y="5856138"/>
                  <a:pt x="4898038" y="5821291"/>
                </a:cubicBezTo>
                <a:cubicBezTo>
                  <a:pt x="4895414" y="5815931"/>
                  <a:pt x="4889383" y="5814422"/>
                  <a:pt x="4884161" y="5815791"/>
                </a:cubicBezTo>
                <a:cubicBezTo>
                  <a:pt x="4878939" y="5817159"/>
                  <a:pt x="4874528" y="5821403"/>
                  <a:pt x="4875143" y="5827546"/>
                </a:cubicBezTo>
                <a:cubicBezTo>
                  <a:pt x="4879275" y="5868423"/>
                  <a:pt x="4904294" y="5907961"/>
                  <a:pt x="4925737" y="5942026"/>
                </a:cubicBezTo>
                <a:cubicBezTo>
                  <a:pt x="4940900" y="5966151"/>
                  <a:pt x="4956626" y="5996997"/>
                  <a:pt x="4977159" y="6019818"/>
                </a:cubicBezTo>
                <a:close/>
                <a:moveTo>
                  <a:pt x="2915313" y="3941667"/>
                </a:moveTo>
                <a:cubicBezTo>
                  <a:pt x="2920129" y="3949736"/>
                  <a:pt x="2926691" y="3956270"/>
                  <a:pt x="2936464" y="3959007"/>
                </a:cubicBezTo>
                <a:cubicBezTo>
                  <a:pt x="2943834" y="3961129"/>
                  <a:pt x="2950760" y="3957889"/>
                  <a:pt x="2952323" y="3949736"/>
                </a:cubicBezTo>
                <a:cubicBezTo>
                  <a:pt x="2956008" y="3929633"/>
                  <a:pt x="2936686" y="3886744"/>
                  <a:pt x="2913120" y="3886745"/>
                </a:cubicBezTo>
                <a:cubicBezTo>
                  <a:pt x="2899159" y="3886856"/>
                  <a:pt x="2902398" y="3908077"/>
                  <a:pt x="2904632" y="3915113"/>
                </a:cubicBezTo>
                <a:cubicBezTo>
                  <a:pt x="2907425" y="3923992"/>
                  <a:pt x="2910496" y="3933597"/>
                  <a:pt x="2915313" y="3941667"/>
                </a:cubicBezTo>
                <a:close/>
                <a:moveTo>
                  <a:pt x="249831" y="1252826"/>
                </a:moveTo>
                <a:cubicBezTo>
                  <a:pt x="259930" y="1263773"/>
                  <a:pt x="280662" y="1262328"/>
                  <a:pt x="283426" y="1242979"/>
                </a:cubicBezTo>
                <a:cubicBezTo>
                  <a:pt x="291468" y="1186017"/>
                  <a:pt x="332011" y="1114537"/>
                  <a:pt x="311460" y="1058358"/>
                </a:cubicBezTo>
                <a:cubicBezTo>
                  <a:pt x="309786" y="1053834"/>
                  <a:pt x="305458" y="1051685"/>
                  <a:pt x="300990" y="1051614"/>
                </a:cubicBezTo>
                <a:cubicBezTo>
                  <a:pt x="296523" y="1051545"/>
                  <a:pt x="291915" y="1053555"/>
                  <a:pt x="289681" y="1057353"/>
                </a:cubicBezTo>
                <a:cubicBezTo>
                  <a:pt x="273710" y="1084716"/>
                  <a:pt x="268572" y="1117553"/>
                  <a:pt x="260419" y="1148043"/>
                </a:cubicBezTo>
                <a:cubicBezTo>
                  <a:pt x="252378" y="1177752"/>
                  <a:pt x="244671" y="1207014"/>
                  <a:pt x="244336" y="1237952"/>
                </a:cubicBezTo>
                <a:cubicBezTo>
                  <a:pt x="244280" y="1244151"/>
                  <a:pt x="246465" y="1249177"/>
                  <a:pt x="249831" y="1252826"/>
                </a:cubicBezTo>
                <a:close/>
                <a:moveTo>
                  <a:pt x="4945682" y="6052564"/>
                </a:moveTo>
                <a:cubicBezTo>
                  <a:pt x="4954510" y="6060485"/>
                  <a:pt x="4963990" y="6066949"/>
                  <a:pt x="4974098" y="6071137"/>
                </a:cubicBezTo>
                <a:cubicBezTo>
                  <a:pt x="4980687" y="6073930"/>
                  <a:pt x="4987166" y="6066894"/>
                  <a:pt x="4984486" y="6060415"/>
                </a:cubicBezTo>
                <a:cubicBezTo>
                  <a:pt x="4975438" y="6038748"/>
                  <a:pt x="4954217" y="6023000"/>
                  <a:pt x="4938135" y="6006359"/>
                </a:cubicBezTo>
                <a:cubicBezTo>
                  <a:pt x="4923168" y="5990722"/>
                  <a:pt x="4910212" y="5974639"/>
                  <a:pt x="4899043" y="5956099"/>
                </a:cubicBezTo>
                <a:cubicBezTo>
                  <a:pt x="4896643" y="5952023"/>
                  <a:pt x="4891897" y="5951856"/>
                  <a:pt x="4888294" y="5953782"/>
                </a:cubicBezTo>
                <a:cubicBezTo>
                  <a:pt x="4884692" y="5955708"/>
                  <a:pt x="4882235" y="5959730"/>
                  <a:pt x="4884412" y="5964029"/>
                </a:cubicBezTo>
                <a:cubicBezTo>
                  <a:pt x="4898569" y="5991923"/>
                  <a:pt x="4919196" y="6028801"/>
                  <a:pt x="4945682" y="6052564"/>
                </a:cubicBezTo>
                <a:close/>
                <a:moveTo>
                  <a:pt x="3980857" y="5081693"/>
                </a:moveTo>
                <a:cubicBezTo>
                  <a:pt x="3986107" y="5085827"/>
                  <a:pt x="3992361" y="5083034"/>
                  <a:pt x="3993254" y="5076556"/>
                </a:cubicBezTo>
                <a:cubicBezTo>
                  <a:pt x="3995488" y="5059021"/>
                  <a:pt x="3994483" y="5046623"/>
                  <a:pt x="3984989" y="5031323"/>
                </a:cubicBezTo>
                <a:cubicBezTo>
                  <a:pt x="3981192" y="5025124"/>
                  <a:pt x="3975078" y="5024064"/>
                  <a:pt x="3969884" y="5026129"/>
                </a:cubicBezTo>
                <a:cubicBezTo>
                  <a:pt x="3964690" y="5028196"/>
                  <a:pt x="3960417" y="5033389"/>
                  <a:pt x="3960306" y="5039698"/>
                </a:cubicBezTo>
                <a:cubicBezTo>
                  <a:pt x="3959971" y="5057904"/>
                  <a:pt x="3966783" y="5070748"/>
                  <a:pt x="3980857" y="5081693"/>
                </a:cubicBezTo>
                <a:close/>
                <a:moveTo>
                  <a:pt x="2813299" y="3892283"/>
                </a:moveTo>
                <a:cubicBezTo>
                  <a:pt x="2818053" y="3896063"/>
                  <a:pt x="2823463" y="3898890"/>
                  <a:pt x="2829466" y="3900370"/>
                </a:cubicBezTo>
                <a:cubicBezTo>
                  <a:pt x="2835496" y="3901821"/>
                  <a:pt x="2842422" y="3896907"/>
                  <a:pt x="2843204" y="3890875"/>
                </a:cubicBezTo>
                <a:cubicBezTo>
                  <a:pt x="2845996" y="3867645"/>
                  <a:pt x="2827232" y="3845866"/>
                  <a:pt x="2810703" y="3830900"/>
                </a:cubicBezTo>
                <a:cubicBezTo>
                  <a:pt x="2806012" y="3826655"/>
                  <a:pt x="2800706" y="3827214"/>
                  <a:pt x="2796630" y="3830089"/>
                </a:cubicBezTo>
                <a:cubicBezTo>
                  <a:pt x="2792553" y="3832965"/>
                  <a:pt x="2789705" y="3838159"/>
                  <a:pt x="2789928" y="3843186"/>
                </a:cubicBezTo>
                <a:cubicBezTo>
                  <a:pt x="2790682" y="3861028"/>
                  <a:pt x="2799038" y="3880943"/>
                  <a:pt x="2813299" y="3892283"/>
                </a:cubicBezTo>
                <a:close/>
                <a:moveTo>
                  <a:pt x="4052284" y="5157758"/>
                </a:moveTo>
                <a:cubicBezTo>
                  <a:pt x="4056407" y="5162241"/>
                  <a:pt x="4061775" y="5165654"/>
                  <a:pt x="4068755" y="5167469"/>
                </a:cubicBezTo>
                <a:cubicBezTo>
                  <a:pt x="4074228" y="5168921"/>
                  <a:pt x="4079367" y="5164342"/>
                  <a:pt x="4080482" y="5159316"/>
                </a:cubicBezTo>
                <a:cubicBezTo>
                  <a:pt x="4085062" y="5138096"/>
                  <a:pt x="4078026" y="5112854"/>
                  <a:pt x="4065070" y="5095654"/>
                </a:cubicBezTo>
                <a:cubicBezTo>
                  <a:pt x="4061553" y="5090964"/>
                  <a:pt x="4055019" y="5089427"/>
                  <a:pt x="4049350" y="5090725"/>
                </a:cubicBezTo>
                <a:cubicBezTo>
                  <a:pt x="4043683" y="5092024"/>
                  <a:pt x="4038880" y="5096157"/>
                  <a:pt x="4038823" y="5102802"/>
                </a:cubicBezTo>
                <a:cubicBezTo>
                  <a:pt x="4038740" y="5121230"/>
                  <a:pt x="4039913" y="5144308"/>
                  <a:pt x="4052284" y="5157758"/>
                </a:cubicBezTo>
                <a:close/>
                <a:moveTo>
                  <a:pt x="4997567" y="6140496"/>
                </a:moveTo>
                <a:cubicBezTo>
                  <a:pt x="5008023" y="6149347"/>
                  <a:pt x="5019555" y="6156802"/>
                  <a:pt x="5033069" y="6162610"/>
                </a:cubicBezTo>
                <a:cubicBezTo>
                  <a:pt x="5037201" y="6164397"/>
                  <a:pt x="5040999" y="6158700"/>
                  <a:pt x="5037983" y="6155462"/>
                </a:cubicBezTo>
                <a:cubicBezTo>
                  <a:pt x="5019443" y="6135693"/>
                  <a:pt x="4997551" y="6120502"/>
                  <a:pt x="4978900" y="6100958"/>
                </a:cubicBezTo>
                <a:cubicBezTo>
                  <a:pt x="4973427" y="6095262"/>
                  <a:pt x="4963376" y="6103862"/>
                  <a:pt x="4968514" y="6110004"/>
                </a:cubicBezTo>
                <a:cubicBezTo>
                  <a:pt x="4977727" y="6121396"/>
                  <a:pt x="4987110" y="6131644"/>
                  <a:pt x="4997567" y="6140496"/>
                </a:cubicBezTo>
                <a:close/>
                <a:moveTo>
                  <a:pt x="3763513" y="4896962"/>
                </a:moveTo>
                <a:cubicBezTo>
                  <a:pt x="3769097" y="4901318"/>
                  <a:pt x="3779594" y="4899754"/>
                  <a:pt x="3780376" y="4891266"/>
                </a:cubicBezTo>
                <a:cubicBezTo>
                  <a:pt x="3783057" y="4864125"/>
                  <a:pt x="3765411" y="4842234"/>
                  <a:pt x="3748770" y="4822241"/>
                </a:cubicBezTo>
                <a:cubicBezTo>
                  <a:pt x="3745475" y="4818277"/>
                  <a:pt x="3739835" y="4817663"/>
                  <a:pt x="3735157" y="4819394"/>
                </a:cubicBezTo>
                <a:cubicBezTo>
                  <a:pt x="3730481" y="4821125"/>
                  <a:pt x="3726768" y="4825203"/>
                  <a:pt x="3727326" y="4830618"/>
                </a:cubicBezTo>
                <a:cubicBezTo>
                  <a:pt x="3730006" y="4856084"/>
                  <a:pt x="3743185" y="4881101"/>
                  <a:pt x="3763513" y="4896962"/>
                </a:cubicBezTo>
                <a:close/>
                <a:moveTo>
                  <a:pt x="358356" y="1430460"/>
                </a:moveTo>
                <a:cubicBezTo>
                  <a:pt x="363396" y="1431591"/>
                  <a:pt x="369036" y="1430167"/>
                  <a:pt x="371773" y="1425476"/>
                </a:cubicBezTo>
                <a:cubicBezTo>
                  <a:pt x="383165" y="1405931"/>
                  <a:pt x="390201" y="1384486"/>
                  <a:pt x="399248" y="1363713"/>
                </a:cubicBezTo>
                <a:cubicBezTo>
                  <a:pt x="409858" y="1339476"/>
                  <a:pt x="425159" y="1313677"/>
                  <a:pt x="422143" y="1286536"/>
                </a:cubicBezTo>
                <a:cubicBezTo>
                  <a:pt x="421585" y="1281231"/>
                  <a:pt x="418458" y="1277210"/>
                  <a:pt x="414423" y="1275451"/>
                </a:cubicBezTo>
                <a:cubicBezTo>
                  <a:pt x="410390" y="1273692"/>
                  <a:pt x="405447" y="1274195"/>
                  <a:pt x="401259" y="1277937"/>
                </a:cubicBezTo>
                <a:cubicBezTo>
                  <a:pt x="381266" y="1295918"/>
                  <a:pt x="371996" y="1325404"/>
                  <a:pt x="362725" y="1350087"/>
                </a:cubicBezTo>
                <a:cubicBezTo>
                  <a:pt x="354014" y="1373318"/>
                  <a:pt x="346978" y="1395097"/>
                  <a:pt x="348542" y="1420115"/>
                </a:cubicBezTo>
                <a:cubicBezTo>
                  <a:pt x="348877" y="1425644"/>
                  <a:pt x="353316" y="1429330"/>
                  <a:pt x="358356" y="1430460"/>
                </a:cubicBezTo>
                <a:close/>
                <a:moveTo>
                  <a:pt x="392952" y="1515414"/>
                </a:moveTo>
                <a:cubicBezTo>
                  <a:pt x="397489" y="1518262"/>
                  <a:pt x="403939" y="1518681"/>
                  <a:pt x="408853" y="1515274"/>
                </a:cubicBezTo>
                <a:cubicBezTo>
                  <a:pt x="432196" y="1499192"/>
                  <a:pt x="449061" y="1456750"/>
                  <a:pt x="435436" y="1430838"/>
                </a:cubicBezTo>
                <a:cubicBezTo>
                  <a:pt x="433481" y="1427097"/>
                  <a:pt x="430103" y="1425561"/>
                  <a:pt x="426543" y="1425533"/>
                </a:cubicBezTo>
                <a:cubicBezTo>
                  <a:pt x="422982" y="1425504"/>
                  <a:pt x="419240" y="1426984"/>
                  <a:pt x="416560" y="1429274"/>
                </a:cubicBezTo>
                <a:cubicBezTo>
                  <a:pt x="397126" y="1445804"/>
                  <a:pt x="398020" y="1478641"/>
                  <a:pt x="388526" y="1500978"/>
                </a:cubicBezTo>
                <a:cubicBezTo>
                  <a:pt x="385789" y="1507289"/>
                  <a:pt x="388414" y="1512566"/>
                  <a:pt x="392952" y="1515414"/>
                </a:cubicBezTo>
                <a:close/>
                <a:moveTo>
                  <a:pt x="3051166" y="4224376"/>
                </a:moveTo>
                <a:cubicBezTo>
                  <a:pt x="3045023" y="4185510"/>
                  <a:pt x="3026819" y="4144855"/>
                  <a:pt x="3009060" y="4112019"/>
                </a:cubicBezTo>
                <a:cubicBezTo>
                  <a:pt x="3000237" y="4095824"/>
                  <a:pt x="2989850" y="4077954"/>
                  <a:pt x="2977564" y="4061201"/>
                </a:cubicBezTo>
                <a:cubicBezTo>
                  <a:pt x="3000460" y="4072146"/>
                  <a:pt x="3023692" y="4082422"/>
                  <a:pt x="3047592" y="4091133"/>
                </a:cubicBezTo>
                <a:cubicBezTo>
                  <a:pt x="3048486" y="4091468"/>
                  <a:pt x="3049491" y="4091804"/>
                  <a:pt x="3050384" y="4092138"/>
                </a:cubicBezTo>
                <a:cubicBezTo>
                  <a:pt x="3055858" y="4097276"/>
                  <a:pt x="3061442" y="4102302"/>
                  <a:pt x="3066803" y="4107887"/>
                </a:cubicBezTo>
                <a:cubicBezTo>
                  <a:pt x="3079759" y="4121289"/>
                  <a:pt x="3091598" y="4135361"/>
                  <a:pt x="3101091" y="4151557"/>
                </a:cubicBezTo>
                <a:cubicBezTo>
                  <a:pt x="3116169" y="4177245"/>
                  <a:pt x="3128790" y="4215443"/>
                  <a:pt x="3158164" y="4227839"/>
                </a:cubicBezTo>
                <a:cubicBezTo>
                  <a:pt x="3165535" y="4230967"/>
                  <a:pt x="3171566" y="4224153"/>
                  <a:pt x="3171120" y="4217230"/>
                </a:cubicBezTo>
                <a:cubicBezTo>
                  <a:pt x="3169109" y="4186180"/>
                  <a:pt x="3142862" y="4145525"/>
                  <a:pt x="3124434" y="4121065"/>
                </a:cubicBezTo>
                <a:cubicBezTo>
                  <a:pt x="3124099" y="4120618"/>
                  <a:pt x="3123651" y="4120060"/>
                  <a:pt x="3123205" y="4119502"/>
                </a:cubicBezTo>
                <a:cubicBezTo>
                  <a:pt x="3178937" y="4142063"/>
                  <a:pt x="3235117" y="4170767"/>
                  <a:pt x="3271639" y="4213767"/>
                </a:cubicBezTo>
                <a:cubicBezTo>
                  <a:pt x="3208088" y="4228285"/>
                  <a:pt x="3150234" y="4239343"/>
                  <a:pt x="3078754" y="4230073"/>
                </a:cubicBezTo>
                <a:cubicBezTo>
                  <a:pt x="3069036" y="4228845"/>
                  <a:pt x="3060214" y="4226499"/>
                  <a:pt x="3051166" y="4224376"/>
                </a:cubicBezTo>
                <a:close/>
                <a:moveTo>
                  <a:pt x="2612833" y="3778337"/>
                </a:moveTo>
                <a:cubicBezTo>
                  <a:pt x="2530701" y="3698494"/>
                  <a:pt x="2465866" y="3603559"/>
                  <a:pt x="2432304" y="3489917"/>
                </a:cubicBezTo>
                <a:cubicBezTo>
                  <a:pt x="2431299" y="3486343"/>
                  <a:pt x="2430293" y="3482657"/>
                  <a:pt x="2429399" y="3479083"/>
                </a:cubicBezTo>
                <a:cubicBezTo>
                  <a:pt x="2430181" y="3478525"/>
                  <a:pt x="2430628" y="3477631"/>
                  <a:pt x="2431186" y="3476962"/>
                </a:cubicBezTo>
                <a:cubicBezTo>
                  <a:pt x="2436547" y="3488242"/>
                  <a:pt x="2442021" y="3499299"/>
                  <a:pt x="2448498" y="3509909"/>
                </a:cubicBezTo>
                <a:cubicBezTo>
                  <a:pt x="2469607" y="3552239"/>
                  <a:pt x="2494178" y="3592335"/>
                  <a:pt x="2531818" y="3629416"/>
                </a:cubicBezTo>
                <a:cubicBezTo>
                  <a:pt x="2590789" y="3687493"/>
                  <a:pt x="2653557" y="3746129"/>
                  <a:pt x="2715320" y="3800297"/>
                </a:cubicBezTo>
                <a:cubicBezTo>
                  <a:pt x="2719230" y="3803760"/>
                  <a:pt x="2727718" y="3801526"/>
                  <a:pt x="2725820" y="3795048"/>
                </a:cubicBezTo>
                <a:cubicBezTo>
                  <a:pt x="2700802" y="3713739"/>
                  <a:pt x="2607989" y="3673309"/>
                  <a:pt x="2553038" y="3614114"/>
                </a:cubicBezTo>
                <a:cubicBezTo>
                  <a:pt x="2594363" y="3641589"/>
                  <a:pt x="2639485" y="3660353"/>
                  <a:pt x="2689297" y="3678558"/>
                </a:cubicBezTo>
                <a:cubicBezTo>
                  <a:pt x="2698903" y="3697991"/>
                  <a:pt x="2719230" y="3714074"/>
                  <a:pt x="2731069" y="3731386"/>
                </a:cubicBezTo>
                <a:cubicBezTo>
                  <a:pt x="2747488" y="3755399"/>
                  <a:pt x="2755641" y="3785666"/>
                  <a:pt x="2773511" y="3808116"/>
                </a:cubicBezTo>
                <a:cubicBezTo>
                  <a:pt x="2777754" y="3813477"/>
                  <a:pt x="2787249" y="3810797"/>
                  <a:pt x="2788923" y="3804542"/>
                </a:cubicBezTo>
                <a:cubicBezTo>
                  <a:pt x="2797189" y="3773157"/>
                  <a:pt x="2774515" y="3738199"/>
                  <a:pt x="2755975" y="3714410"/>
                </a:cubicBezTo>
                <a:cubicBezTo>
                  <a:pt x="2752066" y="3709384"/>
                  <a:pt x="2747822" y="3703688"/>
                  <a:pt x="2743243" y="3697991"/>
                </a:cubicBezTo>
                <a:cubicBezTo>
                  <a:pt x="2744694" y="3698550"/>
                  <a:pt x="2745924" y="3698997"/>
                  <a:pt x="2747375" y="3699443"/>
                </a:cubicBezTo>
                <a:cubicBezTo>
                  <a:pt x="2762900" y="3704917"/>
                  <a:pt x="2778201" y="3710500"/>
                  <a:pt x="2793279" y="3716308"/>
                </a:cubicBezTo>
                <a:cubicBezTo>
                  <a:pt x="2812154" y="3743448"/>
                  <a:pt x="2835832" y="3766568"/>
                  <a:pt x="2850352" y="3797952"/>
                </a:cubicBezTo>
                <a:cubicBezTo>
                  <a:pt x="2861968" y="3823195"/>
                  <a:pt x="2869450" y="3858822"/>
                  <a:pt x="2892682" y="3875799"/>
                </a:cubicBezTo>
                <a:cubicBezTo>
                  <a:pt x="2899941" y="3881048"/>
                  <a:pt x="2909435" y="3876357"/>
                  <a:pt x="2910775" y="3867870"/>
                </a:cubicBezTo>
                <a:cubicBezTo>
                  <a:pt x="2916136" y="3833915"/>
                  <a:pt x="2888102" y="3789576"/>
                  <a:pt x="2871908" y="3760872"/>
                </a:cubicBezTo>
                <a:cubicBezTo>
                  <a:pt x="2869003" y="3755622"/>
                  <a:pt x="2865430" y="3750261"/>
                  <a:pt x="2862079" y="3744900"/>
                </a:cubicBezTo>
                <a:cubicBezTo>
                  <a:pt x="2871349" y="3749032"/>
                  <a:pt x="2880396" y="3753500"/>
                  <a:pt x="2889331" y="3757969"/>
                </a:cubicBezTo>
                <a:cubicBezTo>
                  <a:pt x="2906643" y="3777849"/>
                  <a:pt x="2923061" y="3798846"/>
                  <a:pt x="2937245" y="3820625"/>
                </a:cubicBezTo>
                <a:cubicBezTo>
                  <a:pt x="2950312" y="3840618"/>
                  <a:pt x="2960811" y="3871555"/>
                  <a:pt x="2981473" y="3884287"/>
                </a:cubicBezTo>
                <a:cubicBezTo>
                  <a:pt x="2986946" y="3887638"/>
                  <a:pt x="2997333" y="3886520"/>
                  <a:pt x="2997556" y="3878032"/>
                </a:cubicBezTo>
                <a:cubicBezTo>
                  <a:pt x="2998227" y="3848659"/>
                  <a:pt x="2972538" y="3817274"/>
                  <a:pt x="2955450" y="3794825"/>
                </a:cubicBezTo>
                <a:lnTo>
                  <a:pt x="2955226" y="3794602"/>
                </a:lnTo>
                <a:cubicBezTo>
                  <a:pt x="2964832" y="3800633"/>
                  <a:pt x="2974102" y="3807334"/>
                  <a:pt x="2983372" y="3813924"/>
                </a:cubicBezTo>
                <a:cubicBezTo>
                  <a:pt x="2999456" y="3830900"/>
                  <a:pt x="3010959" y="3848993"/>
                  <a:pt x="3020787" y="3871444"/>
                </a:cubicBezTo>
                <a:cubicBezTo>
                  <a:pt x="3030393" y="3893446"/>
                  <a:pt x="3036423" y="3912879"/>
                  <a:pt x="3059766" y="3919357"/>
                </a:cubicBezTo>
                <a:cubicBezTo>
                  <a:pt x="3064904" y="3920809"/>
                  <a:pt x="3071048" y="3916564"/>
                  <a:pt x="3071828" y="3911316"/>
                </a:cubicBezTo>
                <a:cubicBezTo>
                  <a:pt x="3072834" y="3904726"/>
                  <a:pt x="3072388" y="3897913"/>
                  <a:pt x="3071047" y="3891212"/>
                </a:cubicBezTo>
                <a:cubicBezTo>
                  <a:pt x="3082997" y="3904614"/>
                  <a:pt x="3094501" y="3918799"/>
                  <a:pt x="3105447" y="3934100"/>
                </a:cubicBezTo>
                <a:cubicBezTo>
                  <a:pt x="3153697" y="4002229"/>
                  <a:pt x="3203733" y="4072928"/>
                  <a:pt x="3249077" y="4144854"/>
                </a:cubicBezTo>
                <a:cubicBezTo>
                  <a:pt x="3221825" y="4125644"/>
                  <a:pt x="3190777" y="4110567"/>
                  <a:pt x="3162966" y="4096829"/>
                </a:cubicBezTo>
                <a:cubicBezTo>
                  <a:pt x="3075515" y="4053606"/>
                  <a:pt x="2984153" y="4021328"/>
                  <a:pt x="2897148" y="3976206"/>
                </a:cubicBezTo>
                <a:cubicBezTo>
                  <a:pt x="2794396" y="3922931"/>
                  <a:pt x="2694966" y="3858180"/>
                  <a:pt x="2612833" y="3778337"/>
                </a:cubicBezTo>
                <a:close/>
                <a:moveTo>
                  <a:pt x="257516" y="1458536"/>
                </a:moveTo>
                <a:cubicBezTo>
                  <a:pt x="261313" y="1466690"/>
                  <a:pt x="273710" y="1468700"/>
                  <a:pt x="279741" y="1462222"/>
                </a:cubicBezTo>
                <a:cubicBezTo>
                  <a:pt x="305765" y="1434300"/>
                  <a:pt x="307217" y="1378903"/>
                  <a:pt x="305765" y="1342604"/>
                </a:cubicBezTo>
                <a:cubicBezTo>
                  <a:pt x="304872" y="1323059"/>
                  <a:pt x="283762" y="1321049"/>
                  <a:pt x="273710" y="1332440"/>
                </a:cubicBezTo>
                <a:cubicBezTo>
                  <a:pt x="272147" y="1320992"/>
                  <a:pt x="263212" y="1314040"/>
                  <a:pt x="253858" y="1313147"/>
                </a:cubicBezTo>
                <a:cubicBezTo>
                  <a:pt x="244504" y="1312253"/>
                  <a:pt x="234732" y="1317419"/>
                  <a:pt x="231492" y="1330207"/>
                </a:cubicBezTo>
                <a:cubicBezTo>
                  <a:pt x="227248" y="1346848"/>
                  <a:pt x="214739" y="1361591"/>
                  <a:pt x="216973" y="1379238"/>
                </a:cubicBezTo>
                <a:cubicBezTo>
                  <a:pt x="217978" y="1387168"/>
                  <a:pt x="222892" y="1392194"/>
                  <a:pt x="231045" y="1392752"/>
                </a:cubicBezTo>
                <a:cubicBezTo>
                  <a:pt x="241544" y="1393423"/>
                  <a:pt x="249362" y="1388620"/>
                  <a:pt x="255840" y="1382030"/>
                </a:cubicBezTo>
                <a:cubicBezTo>
                  <a:pt x="249921" y="1408946"/>
                  <a:pt x="247799" y="1437427"/>
                  <a:pt x="257516" y="1458536"/>
                </a:cubicBezTo>
                <a:close/>
                <a:moveTo>
                  <a:pt x="4332400" y="5653725"/>
                </a:moveTo>
                <a:lnTo>
                  <a:pt x="4404152" y="5726824"/>
                </a:lnTo>
                <a:lnTo>
                  <a:pt x="4394549" y="5708710"/>
                </a:lnTo>
                <a:cubicBezTo>
                  <a:pt x="4379025" y="5689500"/>
                  <a:pt x="4359479" y="5672719"/>
                  <a:pt x="4338580" y="5657655"/>
                </a:cubicBezTo>
                <a:close/>
                <a:moveTo>
                  <a:pt x="4120552" y="5437902"/>
                </a:moveTo>
                <a:lnTo>
                  <a:pt x="4162888" y="5481032"/>
                </a:lnTo>
                <a:lnTo>
                  <a:pt x="4156234" y="5458794"/>
                </a:lnTo>
                <a:cubicBezTo>
                  <a:pt x="4150315" y="5449175"/>
                  <a:pt x="4142302" y="5440547"/>
                  <a:pt x="4134093" y="5432729"/>
                </a:cubicBezTo>
                <a:cubicBezTo>
                  <a:pt x="4131579" y="5430329"/>
                  <a:pt x="4127586" y="5430105"/>
                  <a:pt x="4124404" y="5431445"/>
                </a:cubicBezTo>
                <a:close/>
                <a:moveTo>
                  <a:pt x="2604497" y="3893393"/>
                </a:moveTo>
                <a:lnTo>
                  <a:pt x="2707191" y="3998015"/>
                </a:lnTo>
                <a:lnTo>
                  <a:pt x="2682428" y="3964437"/>
                </a:lnTo>
                <a:cubicBezTo>
                  <a:pt x="2664922" y="3942784"/>
                  <a:pt x="2647247" y="3921256"/>
                  <a:pt x="2631890" y="3898025"/>
                </a:cubicBezTo>
                <a:cubicBezTo>
                  <a:pt x="2607318" y="3860720"/>
                  <a:pt x="2589672" y="3816045"/>
                  <a:pt x="2561191" y="3781869"/>
                </a:cubicBezTo>
                <a:cubicBezTo>
                  <a:pt x="2559237" y="3779468"/>
                  <a:pt x="2556250" y="3779217"/>
                  <a:pt x="2553890" y="3780319"/>
                </a:cubicBezTo>
                <a:cubicBezTo>
                  <a:pt x="2551531" y="3781423"/>
                  <a:pt x="2549800" y="3783879"/>
                  <a:pt x="2550357" y="3786895"/>
                </a:cubicBezTo>
                <a:cubicBezTo>
                  <a:pt x="2554881" y="3811523"/>
                  <a:pt x="2566524" y="3835116"/>
                  <a:pt x="2580415" y="3857677"/>
                </a:cubicBezTo>
                <a:close/>
                <a:moveTo>
                  <a:pt x="2416512" y="3701881"/>
                </a:moveTo>
                <a:lnTo>
                  <a:pt x="2437020" y="3722773"/>
                </a:lnTo>
                <a:lnTo>
                  <a:pt x="2437372" y="3720594"/>
                </a:lnTo>
                <a:cubicBezTo>
                  <a:pt x="2440318" y="3684561"/>
                  <a:pt x="2440457" y="3648682"/>
                  <a:pt x="2438112" y="3612774"/>
                </a:cubicBezTo>
                <a:cubicBezTo>
                  <a:pt x="2447940" y="3645163"/>
                  <a:pt x="2457991" y="3677441"/>
                  <a:pt x="2467486" y="3709942"/>
                </a:cubicBezTo>
                <a:lnTo>
                  <a:pt x="2462663" y="3748898"/>
                </a:lnTo>
                <a:lnTo>
                  <a:pt x="2517637" y="3804903"/>
                </a:lnTo>
                <a:lnTo>
                  <a:pt x="2515958" y="3798511"/>
                </a:lnTo>
                <a:cubicBezTo>
                  <a:pt x="2511379" y="3779747"/>
                  <a:pt x="2506353" y="3761207"/>
                  <a:pt x="2501326" y="3742555"/>
                </a:cubicBezTo>
                <a:cubicBezTo>
                  <a:pt x="2505906" y="3726472"/>
                  <a:pt x="2502891" y="3709160"/>
                  <a:pt x="2497194" y="3692183"/>
                </a:cubicBezTo>
                <a:cubicBezTo>
                  <a:pt x="2555272" y="3769583"/>
                  <a:pt x="2633789" y="3837937"/>
                  <a:pt x="2703371" y="3889872"/>
                </a:cubicBezTo>
                <a:cubicBezTo>
                  <a:pt x="2723697" y="3924830"/>
                  <a:pt x="2763236" y="3949179"/>
                  <a:pt x="2789816" y="3980004"/>
                </a:cubicBezTo>
                <a:cubicBezTo>
                  <a:pt x="2810703" y="4004240"/>
                  <a:pt x="2829355" y="4036071"/>
                  <a:pt x="2858840" y="4050256"/>
                </a:cubicBezTo>
                <a:cubicBezTo>
                  <a:pt x="2864648" y="4053047"/>
                  <a:pt x="2869450" y="4047351"/>
                  <a:pt x="2868222" y="4041768"/>
                </a:cubicBezTo>
                <a:cubicBezTo>
                  <a:pt x="2864871" y="4027471"/>
                  <a:pt x="2857165" y="4013622"/>
                  <a:pt x="2847559" y="4000219"/>
                </a:cubicBezTo>
                <a:cubicBezTo>
                  <a:pt x="2854931" y="4005580"/>
                  <a:pt x="2862303" y="4010941"/>
                  <a:pt x="2869562" y="4015967"/>
                </a:cubicBezTo>
                <a:cubicBezTo>
                  <a:pt x="2889555" y="4029705"/>
                  <a:pt x="2905861" y="4051038"/>
                  <a:pt x="2926747" y="4062430"/>
                </a:cubicBezTo>
                <a:cubicBezTo>
                  <a:pt x="2928868" y="4063546"/>
                  <a:pt x="2931214" y="4063658"/>
                  <a:pt x="2933559" y="4063323"/>
                </a:cubicBezTo>
                <a:cubicBezTo>
                  <a:pt x="2956008" y="4086778"/>
                  <a:pt x="2974325" y="4112689"/>
                  <a:pt x="2989292" y="4148430"/>
                </a:cubicBezTo>
                <a:cubicBezTo>
                  <a:pt x="2997892" y="4169203"/>
                  <a:pt x="3004035" y="4190647"/>
                  <a:pt x="3010065" y="4211980"/>
                </a:cubicBezTo>
                <a:cubicBezTo>
                  <a:pt x="2948162" y="4188525"/>
                  <a:pt x="2898384" y="4148674"/>
                  <a:pt x="2842779" y="4112450"/>
                </a:cubicBezTo>
                <a:lnTo>
                  <a:pt x="2787669" y="4080004"/>
                </a:lnTo>
                <a:lnTo>
                  <a:pt x="2925697" y="4220622"/>
                </a:lnTo>
                <a:lnTo>
                  <a:pt x="2954557" y="4239790"/>
                </a:lnTo>
                <a:lnTo>
                  <a:pt x="2977330" y="4273224"/>
                </a:lnTo>
                <a:lnTo>
                  <a:pt x="3050559" y="4347828"/>
                </a:lnTo>
                <a:lnTo>
                  <a:pt x="3045736" y="4332016"/>
                </a:lnTo>
                <a:cubicBezTo>
                  <a:pt x="3034469" y="4305798"/>
                  <a:pt x="3017549" y="4280389"/>
                  <a:pt x="2999456" y="4257996"/>
                </a:cubicBezTo>
                <a:cubicBezTo>
                  <a:pt x="3003588" y="4259224"/>
                  <a:pt x="3007609" y="4261122"/>
                  <a:pt x="3011741" y="4262128"/>
                </a:cubicBezTo>
                <a:cubicBezTo>
                  <a:pt x="3018442" y="4263803"/>
                  <a:pt x="3025813" y="4265366"/>
                  <a:pt x="3032962" y="4267042"/>
                </a:cubicBezTo>
                <a:cubicBezTo>
                  <a:pt x="3057198" y="4305239"/>
                  <a:pt x="3082997" y="4341538"/>
                  <a:pt x="3100756" y="4383867"/>
                </a:cubicBezTo>
                <a:lnTo>
                  <a:pt x="3108580" y="4406937"/>
                </a:lnTo>
                <a:lnTo>
                  <a:pt x="3159633" y="4458948"/>
                </a:lnTo>
                <a:lnTo>
                  <a:pt x="3141634" y="4397718"/>
                </a:lnTo>
                <a:cubicBezTo>
                  <a:pt x="3145655" y="4404977"/>
                  <a:pt x="3149899" y="4412014"/>
                  <a:pt x="3153696" y="4419608"/>
                </a:cubicBezTo>
                <a:lnTo>
                  <a:pt x="3182741" y="4482490"/>
                </a:lnTo>
                <a:lnTo>
                  <a:pt x="3272038" y="4573463"/>
                </a:lnTo>
                <a:lnTo>
                  <a:pt x="3257330" y="4545951"/>
                </a:lnTo>
                <a:cubicBezTo>
                  <a:pt x="3213505" y="4455054"/>
                  <a:pt x="3170952" y="4350808"/>
                  <a:pt x="3102767" y="4282120"/>
                </a:cubicBezTo>
                <a:cubicBezTo>
                  <a:pt x="3136384" y="4287034"/>
                  <a:pt x="3170226" y="4288933"/>
                  <a:pt x="3201052" y="4283683"/>
                </a:cubicBezTo>
                <a:cubicBezTo>
                  <a:pt x="3244163" y="4276312"/>
                  <a:pt x="3282137" y="4256767"/>
                  <a:pt x="3324467" y="4246938"/>
                </a:cubicBezTo>
                <a:cubicBezTo>
                  <a:pt x="3341219" y="4243028"/>
                  <a:pt x="3347809" y="4227839"/>
                  <a:pt x="3339545" y="4212873"/>
                </a:cubicBezTo>
                <a:cubicBezTo>
                  <a:pt x="3287051" y="4118943"/>
                  <a:pt x="3219369" y="4026243"/>
                  <a:pt x="3156153" y="3938121"/>
                </a:cubicBezTo>
                <a:cubicBezTo>
                  <a:pt x="3104889" y="3866752"/>
                  <a:pt x="3047592" y="3790580"/>
                  <a:pt x="2966508" y="3751044"/>
                </a:cubicBezTo>
                <a:cubicBezTo>
                  <a:pt x="2911668" y="3724238"/>
                  <a:pt x="2853702" y="3698438"/>
                  <a:pt x="2796071" y="3678892"/>
                </a:cubicBezTo>
                <a:cubicBezTo>
                  <a:pt x="2736989" y="3658901"/>
                  <a:pt x="2647191" y="3652422"/>
                  <a:pt x="2595257" y="3619921"/>
                </a:cubicBezTo>
                <a:cubicBezTo>
                  <a:pt x="2508252" y="3565418"/>
                  <a:pt x="2456317" y="3488577"/>
                  <a:pt x="2427725" y="3391855"/>
                </a:cubicBezTo>
                <a:cubicBezTo>
                  <a:pt x="2415439" y="3350195"/>
                  <a:pt x="2391872" y="3306637"/>
                  <a:pt x="2381150" y="3263190"/>
                </a:cubicBezTo>
                <a:cubicBezTo>
                  <a:pt x="2481669" y="3336904"/>
                  <a:pt x="2573031" y="3426032"/>
                  <a:pt x="2676788" y="3495837"/>
                </a:cubicBezTo>
                <a:cubicBezTo>
                  <a:pt x="2837843" y="3604174"/>
                  <a:pt x="2994317" y="3728817"/>
                  <a:pt x="3142862" y="3854019"/>
                </a:cubicBezTo>
                <a:cubicBezTo>
                  <a:pt x="3204960" y="3906402"/>
                  <a:pt x="3267618" y="3958336"/>
                  <a:pt x="3329492" y="4011053"/>
                </a:cubicBezTo>
                <a:cubicBezTo>
                  <a:pt x="3390698" y="4063212"/>
                  <a:pt x="3477925" y="4107887"/>
                  <a:pt x="3483400" y="4196232"/>
                </a:cubicBezTo>
                <a:cubicBezTo>
                  <a:pt x="3493954" y="4365788"/>
                  <a:pt x="3526227" y="4524227"/>
                  <a:pt x="3436937" y="4666687"/>
                </a:cubicBezTo>
                <a:lnTo>
                  <a:pt x="3404720" y="4708636"/>
                </a:lnTo>
                <a:lnTo>
                  <a:pt x="3436206" y="4740712"/>
                </a:lnTo>
                <a:lnTo>
                  <a:pt x="3442409" y="4733450"/>
                </a:lnTo>
                <a:lnTo>
                  <a:pt x="3443773" y="4748421"/>
                </a:lnTo>
                <a:lnTo>
                  <a:pt x="3479234" y="4784547"/>
                </a:lnTo>
                <a:lnTo>
                  <a:pt x="3479085" y="4779494"/>
                </a:lnTo>
                <a:cubicBezTo>
                  <a:pt x="3477396" y="4765896"/>
                  <a:pt x="3475246" y="4752270"/>
                  <a:pt x="3475134" y="4738923"/>
                </a:cubicBezTo>
                <a:cubicBezTo>
                  <a:pt x="3475023" y="4722058"/>
                  <a:pt x="3474687" y="4702514"/>
                  <a:pt x="3482059" y="4686877"/>
                </a:cubicBezTo>
                <a:cubicBezTo>
                  <a:pt x="3483510" y="4683750"/>
                  <a:pt x="3485297" y="4680510"/>
                  <a:pt x="3486749" y="4677048"/>
                </a:cubicBezTo>
                <a:cubicBezTo>
                  <a:pt x="3504172" y="4648790"/>
                  <a:pt x="3516459" y="4618078"/>
                  <a:pt x="3522713" y="4581555"/>
                </a:cubicBezTo>
                <a:cubicBezTo>
                  <a:pt x="3542370" y="4466404"/>
                  <a:pt x="3524276" y="4363316"/>
                  <a:pt x="3517910" y="4248836"/>
                </a:cubicBezTo>
                <a:cubicBezTo>
                  <a:pt x="3515677" y="4207959"/>
                  <a:pt x="3517575" y="4153567"/>
                  <a:pt x="3497360" y="4116040"/>
                </a:cubicBezTo>
                <a:cubicBezTo>
                  <a:pt x="3470332" y="4066004"/>
                  <a:pt x="3415269" y="4041321"/>
                  <a:pt x="3372492" y="4006139"/>
                </a:cubicBezTo>
                <a:cubicBezTo>
                  <a:pt x="3253211" y="3907965"/>
                  <a:pt x="3132922" y="3811466"/>
                  <a:pt x="3012412" y="3714968"/>
                </a:cubicBezTo>
                <a:cubicBezTo>
                  <a:pt x="2906530" y="3630198"/>
                  <a:pt x="2801209" y="3547883"/>
                  <a:pt x="2689633" y="3470707"/>
                </a:cubicBezTo>
                <a:cubicBezTo>
                  <a:pt x="2572919" y="3389957"/>
                  <a:pt x="2465810" y="3273130"/>
                  <a:pt x="2339156" y="3209581"/>
                </a:cubicBezTo>
                <a:cubicBezTo>
                  <a:pt x="2335805" y="3207905"/>
                  <a:pt x="2332790" y="3208575"/>
                  <a:pt x="2330333" y="3210027"/>
                </a:cubicBezTo>
                <a:cubicBezTo>
                  <a:pt x="2326312" y="3202433"/>
                  <a:pt x="2315143" y="3207123"/>
                  <a:pt x="2318493" y="3214717"/>
                </a:cubicBezTo>
                <a:cubicBezTo>
                  <a:pt x="2359036" y="3305074"/>
                  <a:pt x="2377911" y="3404029"/>
                  <a:pt x="2404605" y="3499411"/>
                </a:cubicBezTo>
                <a:cubicBezTo>
                  <a:pt x="2408068" y="3555366"/>
                  <a:pt x="2423033" y="3611210"/>
                  <a:pt x="2420465" y="3667278"/>
                </a:cubicBezTo>
                <a:close/>
                <a:moveTo>
                  <a:pt x="1635780" y="2906496"/>
                </a:moveTo>
                <a:lnTo>
                  <a:pt x="1739693" y="3012359"/>
                </a:lnTo>
                <a:lnTo>
                  <a:pt x="1732019" y="2999607"/>
                </a:lnTo>
                <a:cubicBezTo>
                  <a:pt x="1746428" y="3008653"/>
                  <a:pt x="1760389" y="3018706"/>
                  <a:pt x="1774014" y="3029428"/>
                </a:cubicBezTo>
                <a:cubicBezTo>
                  <a:pt x="1782615" y="3040094"/>
                  <a:pt x="1790852" y="3050872"/>
                  <a:pt x="1798405" y="3062250"/>
                </a:cubicBezTo>
                <a:lnTo>
                  <a:pt x="1811177" y="3085184"/>
                </a:lnTo>
                <a:lnTo>
                  <a:pt x="1877818" y="3153076"/>
                </a:lnTo>
                <a:lnTo>
                  <a:pt x="1865711" y="3116320"/>
                </a:lnTo>
                <a:cubicBezTo>
                  <a:pt x="1874980" y="3126596"/>
                  <a:pt x="1884251" y="3136760"/>
                  <a:pt x="1892963" y="3147258"/>
                </a:cubicBezTo>
                <a:lnTo>
                  <a:pt x="2006562" y="3284237"/>
                </a:lnTo>
                <a:lnTo>
                  <a:pt x="2199550" y="3480846"/>
                </a:lnTo>
                <a:lnTo>
                  <a:pt x="2200244" y="3480312"/>
                </a:lnTo>
                <a:cubicBezTo>
                  <a:pt x="2203846" y="3472634"/>
                  <a:pt x="2203511" y="3463279"/>
                  <a:pt x="2197647" y="3454065"/>
                </a:cubicBezTo>
                <a:cubicBezTo>
                  <a:pt x="2125163" y="3340479"/>
                  <a:pt x="2036593" y="3238619"/>
                  <a:pt x="1949700" y="3135978"/>
                </a:cubicBezTo>
                <a:cubicBezTo>
                  <a:pt x="1880341" y="3053999"/>
                  <a:pt x="1808414" y="2966882"/>
                  <a:pt x="1705214" y="2927456"/>
                </a:cubicBezTo>
                <a:close/>
                <a:moveTo>
                  <a:pt x="1438422" y="2705434"/>
                </a:moveTo>
                <a:lnTo>
                  <a:pt x="1489272" y="2757238"/>
                </a:lnTo>
                <a:lnTo>
                  <a:pt x="1540922" y="2775673"/>
                </a:lnTo>
                <a:cubicBezTo>
                  <a:pt x="1736487" y="2844584"/>
                  <a:pt x="1927251" y="2953033"/>
                  <a:pt x="2093555" y="3077006"/>
                </a:cubicBezTo>
                <a:cubicBezTo>
                  <a:pt x="2149174" y="3118443"/>
                  <a:pt x="2234393" y="3170601"/>
                  <a:pt x="2262649" y="3237950"/>
                </a:cubicBezTo>
                <a:cubicBezTo>
                  <a:pt x="2279850" y="3279051"/>
                  <a:pt x="2289008" y="3320039"/>
                  <a:pt x="2300065" y="3362816"/>
                </a:cubicBezTo>
                <a:cubicBezTo>
                  <a:pt x="2318270" y="3432956"/>
                  <a:pt x="2337481" y="3502314"/>
                  <a:pt x="2350324" y="3574018"/>
                </a:cubicBezTo>
                <a:cubicBezTo>
                  <a:pt x="2354429" y="3596942"/>
                  <a:pt x="2355713" y="3617548"/>
                  <a:pt x="2354326" y="3636550"/>
                </a:cubicBezTo>
                <a:lnTo>
                  <a:pt x="2353961" y="3638155"/>
                </a:lnTo>
                <a:lnTo>
                  <a:pt x="2395216" y="3680185"/>
                </a:lnTo>
                <a:lnTo>
                  <a:pt x="2398015" y="3669959"/>
                </a:lnTo>
                <a:cubicBezTo>
                  <a:pt x="2407062" y="3574465"/>
                  <a:pt x="2369981" y="3473946"/>
                  <a:pt x="2345745" y="3382138"/>
                </a:cubicBezTo>
                <a:cubicBezTo>
                  <a:pt x="2328210" y="3316018"/>
                  <a:pt x="2318382" y="3226334"/>
                  <a:pt x="2269462" y="3173505"/>
                </a:cubicBezTo>
                <a:cubicBezTo>
                  <a:pt x="2125832" y="3018146"/>
                  <a:pt x="1924235" y="2914948"/>
                  <a:pt x="1737940" y="2819901"/>
                </a:cubicBezTo>
                <a:cubicBezTo>
                  <a:pt x="1686033" y="2793459"/>
                  <a:pt x="1632779" y="2770835"/>
                  <a:pt x="1578617" y="2750831"/>
                </a:cubicBezTo>
                <a:close/>
                <a:moveTo>
                  <a:pt x="1353644" y="2619065"/>
                </a:moveTo>
                <a:lnTo>
                  <a:pt x="1380578" y="2646504"/>
                </a:lnTo>
                <a:lnTo>
                  <a:pt x="1424989" y="2658819"/>
                </a:lnTo>
                <a:cubicBezTo>
                  <a:pt x="1453386" y="2666051"/>
                  <a:pt x="1481894" y="2670406"/>
                  <a:pt x="1508532" y="2664543"/>
                </a:cubicBezTo>
                <a:cubicBezTo>
                  <a:pt x="1521822" y="2661640"/>
                  <a:pt x="1517579" y="2638967"/>
                  <a:pt x="1504176" y="2641201"/>
                </a:cubicBezTo>
                <a:cubicBezTo>
                  <a:pt x="1483290" y="2644718"/>
                  <a:pt x="1453749" y="2640670"/>
                  <a:pt x="1424138" y="2634722"/>
                </a:cubicBezTo>
                <a:close/>
                <a:moveTo>
                  <a:pt x="1276143" y="2540109"/>
                </a:moveTo>
                <a:lnTo>
                  <a:pt x="1331844" y="2596856"/>
                </a:lnTo>
                <a:lnTo>
                  <a:pt x="1395780" y="2613393"/>
                </a:lnTo>
                <a:cubicBezTo>
                  <a:pt x="1542109" y="2646847"/>
                  <a:pt x="1684888" y="2656083"/>
                  <a:pt x="1817238" y="2548276"/>
                </a:cubicBezTo>
                <a:cubicBezTo>
                  <a:pt x="1901563" y="2479588"/>
                  <a:pt x="1977286" y="2397609"/>
                  <a:pt x="1994041" y="2285697"/>
                </a:cubicBezTo>
                <a:cubicBezTo>
                  <a:pt x="2002193" y="2230858"/>
                  <a:pt x="1999737" y="2174345"/>
                  <a:pt x="1995716" y="2117719"/>
                </a:cubicBezTo>
                <a:cubicBezTo>
                  <a:pt x="2004651" y="2148433"/>
                  <a:pt x="2016266" y="2176466"/>
                  <a:pt x="2030339" y="2199139"/>
                </a:cubicBezTo>
                <a:cubicBezTo>
                  <a:pt x="2034806" y="2206287"/>
                  <a:pt x="2048320" y="2206176"/>
                  <a:pt x="2048320" y="2195789"/>
                </a:cubicBezTo>
                <a:cubicBezTo>
                  <a:pt x="2047986" y="2132126"/>
                  <a:pt x="2019170" y="2070252"/>
                  <a:pt x="2011575" y="2006589"/>
                </a:cubicBezTo>
                <a:cubicBezTo>
                  <a:pt x="2005209" y="1953426"/>
                  <a:pt x="2006549" y="1900486"/>
                  <a:pt x="2002640" y="1847434"/>
                </a:cubicBezTo>
                <a:cubicBezTo>
                  <a:pt x="2004092" y="1842742"/>
                  <a:pt x="2005878" y="1837381"/>
                  <a:pt x="2008113" y="1830793"/>
                </a:cubicBezTo>
                <a:cubicBezTo>
                  <a:pt x="2006549" y="1840844"/>
                  <a:pt x="2005209" y="1850897"/>
                  <a:pt x="2005209" y="1861283"/>
                </a:cubicBezTo>
                <a:cubicBezTo>
                  <a:pt x="2005320" y="1913888"/>
                  <a:pt x="2009118" y="1968280"/>
                  <a:pt x="2023414" y="2018987"/>
                </a:cubicBezTo>
                <a:cubicBezTo>
                  <a:pt x="2026429" y="2029597"/>
                  <a:pt x="2040055" y="2027586"/>
                  <a:pt x="2041843" y="2017535"/>
                </a:cubicBezTo>
                <a:cubicBezTo>
                  <a:pt x="2052341" y="1958228"/>
                  <a:pt x="2029110" y="1899927"/>
                  <a:pt x="2036035" y="1840509"/>
                </a:cubicBezTo>
                <a:cubicBezTo>
                  <a:pt x="2039498" y="1811358"/>
                  <a:pt x="2043965" y="1782766"/>
                  <a:pt x="2047427" y="1753951"/>
                </a:cubicBezTo>
                <a:cubicBezTo>
                  <a:pt x="2048320" y="1782766"/>
                  <a:pt x="2052788" y="1811136"/>
                  <a:pt x="2058261" y="1834367"/>
                </a:cubicBezTo>
                <a:cubicBezTo>
                  <a:pt x="2061388" y="1847769"/>
                  <a:pt x="2083726" y="1845870"/>
                  <a:pt x="2082720" y="1831574"/>
                </a:cubicBezTo>
                <a:cubicBezTo>
                  <a:pt x="2079034" y="1777740"/>
                  <a:pt x="2076912" y="1717318"/>
                  <a:pt x="2100479" y="1667617"/>
                </a:cubicBezTo>
                <a:cubicBezTo>
                  <a:pt x="2136890" y="1707377"/>
                  <a:pt x="2159450" y="1759200"/>
                  <a:pt x="2174752" y="1810353"/>
                </a:cubicBezTo>
                <a:cubicBezTo>
                  <a:pt x="2179889" y="1827441"/>
                  <a:pt x="2183352" y="1844195"/>
                  <a:pt x="2186144" y="1860836"/>
                </a:cubicBezTo>
                <a:cubicBezTo>
                  <a:pt x="2185697" y="1912102"/>
                  <a:pt x="2186590" y="1963478"/>
                  <a:pt x="2187595" y="2014742"/>
                </a:cubicBezTo>
                <a:cubicBezTo>
                  <a:pt x="2179778" y="2087786"/>
                  <a:pt x="2164588" y="2160718"/>
                  <a:pt x="2162466" y="2238677"/>
                </a:cubicBezTo>
                <a:cubicBezTo>
                  <a:pt x="2161908" y="2257887"/>
                  <a:pt x="2190722" y="2267156"/>
                  <a:pt x="2196977" y="2246830"/>
                </a:cubicBezTo>
                <a:cubicBezTo>
                  <a:pt x="2205801" y="2217791"/>
                  <a:pt x="2213395" y="2186854"/>
                  <a:pt x="2220208" y="2155357"/>
                </a:cubicBezTo>
                <a:cubicBezTo>
                  <a:pt x="2220208" y="2183280"/>
                  <a:pt x="2215294" y="2213435"/>
                  <a:pt x="2230372" y="2237337"/>
                </a:cubicBezTo>
                <a:cubicBezTo>
                  <a:pt x="2234393" y="2243591"/>
                  <a:pt x="2244332" y="2242474"/>
                  <a:pt x="2248353" y="2237113"/>
                </a:cubicBezTo>
                <a:cubicBezTo>
                  <a:pt x="2264883" y="2214553"/>
                  <a:pt x="2258964" y="2187523"/>
                  <a:pt x="2257624" y="2160607"/>
                </a:cubicBezTo>
                <a:cubicBezTo>
                  <a:pt x="2255613" y="2120399"/>
                  <a:pt x="2253603" y="2080303"/>
                  <a:pt x="2252486" y="2040095"/>
                </a:cubicBezTo>
                <a:cubicBezTo>
                  <a:pt x="2252374" y="2037192"/>
                  <a:pt x="2250923" y="2035516"/>
                  <a:pt x="2249805" y="2033618"/>
                </a:cubicBezTo>
                <a:cubicBezTo>
                  <a:pt x="2250811" y="2024124"/>
                  <a:pt x="2252374" y="2014855"/>
                  <a:pt x="2253714" y="2005473"/>
                </a:cubicBezTo>
                <a:cubicBezTo>
                  <a:pt x="2264548" y="2053386"/>
                  <a:pt x="2280519" y="2099848"/>
                  <a:pt x="2313468" y="2136818"/>
                </a:cubicBezTo>
                <a:cubicBezTo>
                  <a:pt x="2322067" y="2146533"/>
                  <a:pt x="2336028" y="2135477"/>
                  <a:pt x="2333460" y="2124643"/>
                </a:cubicBezTo>
                <a:cubicBezTo>
                  <a:pt x="2316595" y="2054168"/>
                  <a:pt x="2291465" y="1987156"/>
                  <a:pt x="2278732" y="1915229"/>
                </a:cubicBezTo>
                <a:cubicBezTo>
                  <a:pt x="2269015" y="1860501"/>
                  <a:pt x="2262315" y="1797509"/>
                  <a:pt x="2236068" y="1746579"/>
                </a:cubicBezTo>
                <a:cubicBezTo>
                  <a:pt x="2240536" y="1723237"/>
                  <a:pt x="2245673" y="1700117"/>
                  <a:pt x="2251369" y="1676998"/>
                </a:cubicBezTo>
                <a:cubicBezTo>
                  <a:pt x="2257735" y="1712515"/>
                  <a:pt x="2264660" y="1747808"/>
                  <a:pt x="2271585" y="1782990"/>
                </a:cubicBezTo>
                <a:cubicBezTo>
                  <a:pt x="2282753" y="1839839"/>
                  <a:pt x="2293364" y="1894119"/>
                  <a:pt x="2325306" y="1943262"/>
                </a:cubicBezTo>
                <a:cubicBezTo>
                  <a:pt x="2329886" y="1950298"/>
                  <a:pt x="2340497" y="1944490"/>
                  <a:pt x="2339602" y="1937120"/>
                </a:cubicBezTo>
                <a:cubicBezTo>
                  <a:pt x="2332007" y="1875468"/>
                  <a:pt x="2315255" y="1815603"/>
                  <a:pt x="2303639" y="1754732"/>
                </a:cubicBezTo>
                <a:cubicBezTo>
                  <a:pt x="2296603" y="1717765"/>
                  <a:pt x="2290013" y="1680349"/>
                  <a:pt x="2280297" y="1643826"/>
                </a:cubicBezTo>
                <a:cubicBezTo>
                  <a:pt x="2289790" y="1653879"/>
                  <a:pt x="2299172" y="1663930"/>
                  <a:pt x="2308778" y="1673870"/>
                </a:cubicBezTo>
                <a:cubicBezTo>
                  <a:pt x="2324078" y="1689955"/>
                  <a:pt x="2346303" y="1671860"/>
                  <a:pt x="2342507" y="1653208"/>
                </a:cubicBezTo>
                <a:cubicBezTo>
                  <a:pt x="2325306" y="1595689"/>
                  <a:pt x="2334577" y="1543196"/>
                  <a:pt x="2367078" y="1494947"/>
                </a:cubicBezTo>
                <a:cubicBezTo>
                  <a:pt x="2374337" y="1506562"/>
                  <a:pt x="2381932" y="1517954"/>
                  <a:pt x="2389974" y="1529347"/>
                </a:cubicBezTo>
                <a:cubicBezTo>
                  <a:pt x="2400361" y="1543978"/>
                  <a:pt x="2419906" y="1537612"/>
                  <a:pt x="2422029" y="1520634"/>
                </a:cubicBezTo>
                <a:cubicBezTo>
                  <a:pt x="2427948" y="1473167"/>
                  <a:pt x="2435878" y="1430614"/>
                  <a:pt x="2453748" y="1387726"/>
                </a:cubicBezTo>
                <a:cubicBezTo>
                  <a:pt x="2539078" y="1480204"/>
                  <a:pt x="2595368" y="1656336"/>
                  <a:pt x="2586098" y="1777629"/>
                </a:cubicBezTo>
                <a:cubicBezTo>
                  <a:pt x="2575376" y="1917797"/>
                  <a:pt x="2517522" y="2017311"/>
                  <a:pt x="2408961" y="2102418"/>
                </a:cubicBezTo>
                <a:cubicBezTo>
                  <a:pt x="2396563" y="2112134"/>
                  <a:pt x="2407621" y="2133913"/>
                  <a:pt x="2422698" y="2130004"/>
                </a:cubicBezTo>
                <a:cubicBezTo>
                  <a:pt x="2562085" y="2093929"/>
                  <a:pt x="2631444" y="1882280"/>
                  <a:pt x="2624854" y="1754174"/>
                </a:cubicBezTo>
                <a:cubicBezTo>
                  <a:pt x="2623290" y="1723461"/>
                  <a:pt x="2619269" y="1691071"/>
                  <a:pt x="2613350" y="1658234"/>
                </a:cubicBezTo>
                <a:cubicBezTo>
                  <a:pt x="2613796" y="1654102"/>
                  <a:pt x="2613908" y="1650305"/>
                  <a:pt x="2614243" y="1646172"/>
                </a:cubicBezTo>
                <a:cubicBezTo>
                  <a:pt x="2626529" y="1570224"/>
                  <a:pt x="2659700" y="1509243"/>
                  <a:pt x="2695216" y="1439325"/>
                </a:cubicBezTo>
                <a:cubicBezTo>
                  <a:pt x="2701249" y="1448262"/>
                  <a:pt x="2707503" y="1457084"/>
                  <a:pt x="2713311" y="1466131"/>
                </a:cubicBezTo>
                <a:cubicBezTo>
                  <a:pt x="2713422" y="1476406"/>
                  <a:pt x="2713757" y="1486570"/>
                  <a:pt x="2714204" y="1496064"/>
                </a:cubicBezTo>
                <a:cubicBezTo>
                  <a:pt x="2715991" y="1529347"/>
                  <a:pt x="2718894" y="1562629"/>
                  <a:pt x="2741903" y="1588206"/>
                </a:cubicBezTo>
                <a:cubicBezTo>
                  <a:pt x="2748380" y="1595354"/>
                  <a:pt x="2760108" y="1589881"/>
                  <a:pt x="2760331" y="1580834"/>
                </a:cubicBezTo>
                <a:cubicBezTo>
                  <a:pt x="2760889" y="1550679"/>
                  <a:pt x="2751285" y="1521081"/>
                  <a:pt x="2749720" y="1490814"/>
                </a:cubicBezTo>
                <a:cubicBezTo>
                  <a:pt x="2749498" y="1486458"/>
                  <a:pt x="2749386" y="1481991"/>
                  <a:pt x="2749274" y="1477635"/>
                </a:cubicBezTo>
                <a:cubicBezTo>
                  <a:pt x="2752289" y="1474843"/>
                  <a:pt x="2754301" y="1470934"/>
                  <a:pt x="2754077" y="1465461"/>
                </a:cubicBezTo>
                <a:cubicBezTo>
                  <a:pt x="2753518" y="1437539"/>
                  <a:pt x="2761560" y="1412633"/>
                  <a:pt x="2774292" y="1389960"/>
                </a:cubicBezTo>
                <a:cubicBezTo>
                  <a:pt x="2761895" y="1426370"/>
                  <a:pt x="2757874" y="1466354"/>
                  <a:pt x="2764016" y="1501871"/>
                </a:cubicBezTo>
                <a:cubicBezTo>
                  <a:pt x="2766698" y="1517060"/>
                  <a:pt x="2787024" y="1515944"/>
                  <a:pt x="2787918" y="1500419"/>
                </a:cubicBezTo>
                <a:cubicBezTo>
                  <a:pt x="2789594" y="1469035"/>
                  <a:pt x="2789036" y="1437651"/>
                  <a:pt x="2798529" y="1407159"/>
                </a:cubicBezTo>
                <a:cubicBezTo>
                  <a:pt x="2802550" y="1394204"/>
                  <a:pt x="2806793" y="1381136"/>
                  <a:pt x="2810479" y="1367845"/>
                </a:cubicBezTo>
                <a:cubicBezTo>
                  <a:pt x="2818856" y="1358463"/>
                  <a:pt x="2825445" y="1347183"/>
                  <a:pt x="2832482" y="1336685"/>
                </a:cubicBezTo>
                <a:cubicBezTo>
                  <a:pt x="2838737" y="1327303"/>
                  <a:pt x="2846554" y="1317922"/>
                  <a:pt x="2852697" y="1307869"/>
                </a:cubicBezTo>
                <a:cubicBezTo>
                  <a:pt x="2855601" y="1311890"/>
                  <a:pt x="2858505" y="1315799"/>
                  <a:pt x="2861186" y="1319932"/>
                </a:cubicBezTo>
                <a:cubicBezTo>
                  <a:pt x="2837284" y="1400347"/>
                  <a:pt x="2807798" y="1503770"/>
                  <a:pt x="2848899" y="1572793"/>
                </a:cubicBezTo>
                <a:cubicBezTo>
                  <a:pt x="2853926" y="1581170"/>
                  <a:pt x="2864535" y="1576702"/>
                  <a:pt x="2865653" y="1568325"/>
                </a:cubicBezTo>
                <a:cubicBezTo>
                  <a:pt x="2872243" y="1519182"/>
                  <a:pt x="2866993" y="1470040"/>
                  <a:pt x="2876822" y="1420786"/>
                </a:cubicBezTo>
                <a:cubicBezTo>
                  <a:pt x="2884417" y="1382588"/>
                  <a:pt x="2894357" y="1344838"/>
                  <a:pt x="2902622" y="1306864"/>
                </a:cubicBezTo>
                <a:cubicBezTo>
                  <a:pt x="2903738" y="1305077"/>
                  <a:pt x="2904743" y="1303513"/>
                  <a:pt x="2905861" y="1301839"/>
                </a:cubicBezTo>
                <a:cubicBezTo>
                  <a:pt x="2927081" y="1384041"/>
                  <a:pt x="2946626" y="1472609"/>
                  <a:pt x="2935793" y="1556374"/>
                </a:cubicBezTo>
                <a:cubicBezTo>
                  <a:pt x="2932108" y="1572011"/>
                  <a:pt x="2929092" y="1587871"/>
                  <a:pt x="2926747" y="1603843"/>
                </a:cubicBezTo>
                <a:cubicBezTo>
                  <a:pt x="2907201" y="1680796"/>
                  <a:pt x="2868222" y="1745128"/>
                  <a:pt x="2832593" y="1818059"/>
                </a:cubicBezTo>
                <a:cubicBezTo>
                  <a:pt x="2824999" y="1833585"/>
                  <a:pt x="2845660" y="1848774"/>
                  <a:pt x="2857611" y="1835594"/>
                </a:cubicBezTo>
                <a:cubicBezTo>
                  <a:pt x="2934230" y="1749930"/>
                  <a:pt x="2966061" y="1653432"/>
                  <a:pt x="2972203" y="1552578"/>
                </a:cubicBezTo>
                <a:cubicBezTo>
                  <a:pt x="3002135" y="1476294"/>
                  <a:pt x="3034636" y="1403138"/>
                  <a:pt x="3078083" y="1332664"/>
                </a:cubicBezTo>
                <a:cubicBezTo>
                  <a:pt x="3083444" y="1352209"/>
                  <a:pt x="3088471" y="1371978"/>
                  <a:pt x="3093385" y="1391858"/>
                </a:cubicBezTo>
                <a:cubicBezTo>
                  <a:pt x="3097740" y="1409505"/>
                  <a:pt x="3125774" y="1411180"/>
                  <a:pt x="3130019" y="1392417"/>
                </a:cubicBezTo>
                <a:cubicBezTo>
                  <a:pt x="3151350" y="1299716"/>
                  <a:pt x="3223390" y="1279054"/>
                  <a:pt x="3303470" y="1263194"/>
                </a:cubicBezTo>
                <a:cubicBezTo>
                  <a:pt x="3291854" y="1369856"/>
                  <a:pt x="3274207" y="1464232"/>
                  <a:pt x="3233552" y="1566427"/>
                </a:cubicBezTo>
                <a:cubicBezTo>
                  <a:pt x="3227857" y="1580723"/>
                  <a:pt x="3249971" y="1593902"/>
                  <a:pt x="3259688" y="1581839"/>
                </a:cubicBezTo>
                <a:cubicBezTo>
                  <a:pt x="3298667" y="1533143"/>
                  <a:pt x="3317319" y="1473614"/>
                  <a:pt x="3327929" y="1411739"/>
                </a:cubicBezTo>
                <a:cubicBezTo>
                  <a:pt x="3349151" y="1367287"/>
                  <a:pt x="3380534" y="1335791"/>
                  <a:pt x="3447324" y="1318033"/>
                </a:cubicBezTo>
                <a:cubicBezTo>
                  <a:pt x="3488425" y="1307087"/>
                  <a:pt x="3529749" y="1297929"/>
                  <a:pt x="3570403" y="1285643"/>
                </a:cubicBezTo>
                <a:cubicBezTo>
                  <a:pt x="3570739" y="1286202"/>
                  <a:pt x="3570962" y="1286760"/>
                  <a:pt x="3571185" y="1287430"/>
                </a:cubicBezTo>
                <a:cubicBezTo>
                  <a:pt x="3575653" y="1295807"/>
                  <a:pt x="3583025" y="1299158"/>
                  <a:pt x="3592294" y="1298487"/>
                </a:cubicBezTo>
                <a:cubicBezTo>
                  <a:pt x="3594305" y="1298376"/>
                  <a:pt x="3596092" y="1298487"/>
                  <a:pt x="3598102" y="1298376"/>
                </a:cubicBezTo>
                <a:cubicBezTo>
                  <a:pt x="3596539" y="1299045"/>
                  <a:pt x="3594752" y="1299939"/>
                  <a:pt x="3593301" y="1300609"/>
                </a:cubicBezTo>
                <a:cubicBezTo>
                  <a:pt x="3547619" y="1321942"/>
                  <a:pt x="3504731" y="1347965"/>
                  <a:pt x="3472342" y="1387168"/>
                </a:cubicBezTo>
                <a:cubicBezTo>
                  <a:pt x="3460391" y="1401576"/>
                  <a:pt x="3482506" y="1420339"/>
                  <a:pt x="3496131" y="1408612"/>
                </a:cubicBezTo>
                <a:cubicBezTo>
                  <a:pt x="3532876" y="1377004"/>
                  <a:pt x="3574759" y="1349863"/>
                  <a:pt x="3620106" y="1332440"/>
                </a:cubicBezTo>
                <a:cubicBezTo>
                  <a:pt x="3642889" y="1323729"/>
                  <a:pt x="3666343" y="1316246"/>
                  <a:pt x="3690580" y="1312560"/>
                </a:cubicBezTo>
                <a:cubicBezTo>
                  <a:pt x="3710684" y="1318144"/>
                  <a:pt x="3734921" y="1321607"/>
                  <a:pt x="3751227" y="1317809"/>
                </a:cubicBezTo>
                <a:cubicBezTo>
                  <a:pt x="3693148" y="1416653"/>
                  <a:pt x="3606925" y="1475736"/>
                  <a:pt x="3524612" y="1557156"/>
                </a:cubicBezTo>
                <a:cubicBezTo>
                  <a:pt x="3514112" y="1567543"/>
                  <a:pt x="3527962" y="1586866"/>
                  <a:pt x="3541253" y="1580946"/>
                </a:cubicBezTo>
                <a:cubicBezTo>
                  <a:pt x="3554097" y="1575250"/>
                  <a:pt x="3566495" y="1568325"/>
                  <a:pt x="3578669" y="1561177"/>
                </a:cubicBezTo>
                <a:cubicBezTo>
                  <a:pt x="3580791" y="1561401"/>
                  <a:pt x="3583137" y="1560842"/>
                  <a:pt x="3585370" y="1559055"/>
                </a:cubicBezTo>
                <a:cubicBezTo>
                  <a:pt x="3602012" y="1544760"/>
                  <a:pt x="3622897" y="1539064"/>
                  <a:pt x="3642219" y="1530016"/>
                </a:cubicBezTo>
                <a:cubicBezTo>
                  <a:pt x="3644006" y="1529904"/>
                  <a:pt x="3645570" y="1530240"/>
                  <a:pt x="3647469" y="1529235"/>
                </a:cubicBezTo>
                <a:cubicBezTo>
                  <a:pt x="3733356" y="1487463"/>
                  <a:pt x="3816899" y="1441559"/>
                  <a:pt x="3916078" y="1456079"/>
                </a:cubicBezTo>
                <a:cubicBezTo>
                  <a:pt x="3960753" y="1462669"/>
                  <a:pt x="4004201" y="1470264"/>
                  <a:pt x="4048652" y="1471492"/>
                </a:cubicBezTo>
                <a:cubicBezTo>
                  <a:pt x="4011124" y="1536606"/>
                  <a:pt x="3971028" y="1570894"/>
                  <a:pt x="3890501" y="1595577"/>
                </a:cubicBezTo>
                <a:cubicBezTo>
                  <a:pt x="3873414" y="1600827"/>
                  <a:pt x="3872632" y="1624728"/>
                  <a:pt x="3891730" y="1627521"/>
                </a:cubicBezTo>
                <a:cubicBezTo>
                  <a:pt x="3914402" y="1630871"/>
                  <a:pt x="3934953" y="1628525"/>
                  <a:pt x="3953941" y="1622494"/>
                </a:cubicBezTo>
                <a:cubicBezTo>
                  <a:pt x="3962987" y="1623053"/>
                  <a:pt x="3972035" y="1622047"/>
                  <a:pt x="3979628" y="1620484"/>
                </a:cubicBezTo>
                <a:cubicBezTo>
                  <a:pt x="3980634" y="1620595"/>
                  <a:pt x="3981527" y="1620037"/>
                  <a:pt x="3982532" y="1619926"/>
                </a:cubicBezTo>
                <a:cubicBezTo>
                  <a:pt x="3982979" y="1619814"/>
                  <a:pt x="3983761" y="1619702"/>
                  <a:pt x="3984208" y="1619590"/>
                </a:cubicBezTo>
                <a:cubicBezTo>
                  <a:pt x="4001520" y="1615011"/>
                  <a:pt x="4018496" y="1608868"/>
                  <a:pt x="4035249" y="1602614"/>
                </a:cubicBezTo>
                <a:cubicBezTo>
                  <a:pt x="4045636" y="1598704"/>
                  <a:pt x="4053454" y="1596917"/>
                  <a:pt x="4059150" y="1587536"/>
                </a:cubicBezTo>
                <a:cubicBezTo>
                  <a:pt x="4059932" y="1586308"/>
                  <a:pt x="4058815" y="1585302"/>
                  <a:pt x="4058705" y="1584297"/>
                </a:cubicBezTo>
                <a:cubicBezTo>
                  <a:pt x="4092098" y="1579159"/>
                  <a:pt x="4128062" y="1585749"/>
                  <a:pt x="4164249" y="1596359"/>
                </a:cubicBezTo>
                <a:cubicBezTo>
                  <a:pt x="4146715" y="1600938"/>
                  <a:pt x="4129402" y="1606188"/>
                  <a:pt x="4112762" y="1613559"/>
                </a:cubicBezTo>
                <a:cubicBezTo>
                  <a:pt x="4098912" y="1619702"/>
                  <a:pt x="4105836" y="1644273"/>
                  <a:pt x="4120803" y="1642486"/>
                </a:cubicBezTo>
                <a:cubicBezTo>
                  <a:pt x="4155649" y="1638242"/>
                  <a:pt x="4190272" y="1631429"/>
                  <a:pt x="4224896" y="1625733"/>
                </a:cubicBezTo>
                <a:cubicBezTo>
                  <a:pt x="4231262" y="1624727"/>
                  <a:pt x="4237739" y="1623723"/>
                  <a:pt x="4243993" y="1622718"/>
                </a:cubicBezTo>
                <a:cubicBezTo>
                  <a:pt x="4258961" y="1627632"/>
                  <a:pt x="4273704" y="1632322"/>
                  <a:pt x="4288000" y="1635785"/>
                </a:cubicBezTo>
                <a:cubicBezTo>
                  <a:pt x="4268789" y="1664601"/>
                  <a:pt x="4243883" y="1680013"/>
                  <a:pt x="4215848" y="1690846"/>
                </a:cubicBezTo>
                <a:cubicBezTo>
                  <a:pt x="4219311" y="1675546"/>
                  <a:pt x="4197309" y="1661361"/>
                  <a:pt x="4186810" y="1676775"/>
                </a:cubicBezTo>
                <a:cubicBezTo>
                  <a:pt x="4180779" y="1685598"/>
                  <a:pt x="4171956" y="1691964"/>
                  <a:pt x="4165366" y="1700452"/>
                </a:cubicBezTo>
                <a:cubicBezTo>
                  <a:pt x="4164025" y="1702128"/>
                  <a:pt x="4164137" y="1704473"/>
                  <a:pt x="4164025" y="1706707"/>
                </a:cubicBezTo>
                <a:cubicBezTo>
                  <a:pt x="4149507" y="1710281"/>
                  <a:pt x="4134764" y="1713744"/>
                  <a:pt x="4119239" y="1717987"/>
                </a:cubicBezTo>
                <a:cubicBezTo>
                  <a:pt x="4109745" y="1719998"/>
                  <a:pt x="4101480" y="1721003"/>
                  <a:pt x="4092991" y="1720221"/>
                </a:cubicBezTo>
                <a:cubicBezTo>
                  <a:pt x="4070542" y="1718322"/>
                  <a:pt x="4046530" y="1711063"/>
                  <a:pt x="4024527" y="1717764"/>
                </a:cubicBezTo>
                <a:cubicBezTo>
                  <a:pt x="4019836" y="1719216"/>
                  <a:pt x="4018719" y="1726364"/>
                  <a:pt x="4022740" y="1729156"/>
                </a:cubicBezTo>
                <a:cubicBezTo>
                  <a:pt x="4044296" y="1744234"/>
                  <a:pt x="4075679" y="1746579"/>
                  <a:pt x="4101480" y="1749148"/>
                </a:cubicBezTo>
                <a:cubicBezTo>
                  <a:pt x="4113095" y="1750265"/>
                  <a:pt x="4125493" y="1751718"/>
                  <a:pt x="4137555" y="1751047"/>
                </a:cubicBezTo>
                <a:cubicBezTo>
                  <a:pt x="4171285" y="1757079"/>
                  <a:pt x="4205685" y="1750264"/>
                  <a:pt x="4237181" y="1734630"/>
                </a:cubicBezTo>
                <a:cubicBezTo>
                  <a:pt x="4257731" y="1742223"/>
                  <a:pt x="4277166" y="1750042"/>
                  <a:pt x="4296153" y="1758306"/>
                </a:cubicBezTo>
                <a:cubicBezTo>
                  <a:pt x="4265662" y="1759535"/>
                  <a:pt x="4236510" y="1763220"/>
                  <a:pt x="4207249" y="1773609"/>
                </a:cubicBezTo>
                <a:cubicBezTo>
                  <a:pt x="4196638" y="1777405"/>
                  <a:pt x="4198649" y="1795052"/>
                  <a:pt x="4210153" y="1795611"/>
                </a:cubicBezTo>
                <a:cubicBezTo>
                  <a:pt x="4243771" y="1797398"/>
                  <a:pt x="4277388" y="1794046"/>
                  <a:pt x="4311007" y="1795833"/>
                </a:cubicBezTo>
                <a:cubicBezTo>
                  <a:pt x="4332562" y="1796951"/>
                  <a:pt x="4355235" y="1801194"/>
                  <a:pt x="4377126" y="1800414"/>
                </a:cubicBezTo>
                <a:cubicBezTo>
                  <a:pt x="4387178" y="1806779"/>
                  <a:pt x="4397007" y="1813816"/>
                  <a:pt x="4406724" y="1821075"/>
                </a:cubicBezTo>
                <a:cubicBezTo>
                  <a:pt x="4403708" y="1820853"/>
                  <a:pt x="4400692" y="1820629"/>
                  <a:pt x="4397788" y="1820293"/>
                </a:cubicBezTo>
                <a:cubicBezTo>
                  <a:pt x="4372882" y="1817948"/>
                  <a:pt x="4348646" y="1816832"/>
                  <a:pt x="4324409" y="1824425"/>
                </a:cubicBezTo>
                <a:cubicBezTo>
                  <a:pt x="4308103" y="1829564"/>
                  <a:pt x="4307099" y="1855251"/>
                  <a:pt x="4326420" y="1856034"/>
                </a:cubicBezTo>
                <a:cubicBezTo>
                  <a:pt x="4362383" y="1857598"/>
                  <a:pt x="4397787" y="1861841"/>
                  <a:pt x="4433417" y="1867202"/>
                </a:cubicBezTo>
                <a:cubicBezTo>
                  <a:pt x="4442575" y="1868542"/>
                  <a:pt x="4449388" y="1867649"/>
                  <a:pt x="4455978" y="1865193"/>
                </a:cubicBezTo>
                <a:cubicBezTo>
                  <a:pt x="4469827" y="1879376"/>
                  <a:pt x="4483341" y="1894565"/>
                  <a:pt x="4496520" y="1912101"/>
                </a:cubicBezTo>
                <a:cubicBezTo>
                  <a:pt x="4516959" y="1939241"/>
                  <a:pt x="4537956" y="1963365"/>
                  <a:pt x="4563087" y="1982241"/>
                </a:cubicBezTo>
                <a:cubicBezTo>
                  <a:pt x="4479768" y="2003015"/>
                  <a:pt x="4365510" y="1929189"/>
                  <a:pt x="4300396" y="1893225"/>
                </a:cubicBezTo>
                <a:cubicBezTo>
                  <a:pt x="4225677" y="1851901"/>
                  <a:pt x="4152969" y="1804657"/>
                  <a:pt x="4070208" y="1781091"/>
                </a:cubicBezTo>
                <a:cubicBezTo>
                  <a:pt x="3982644" y="1756185"/>
                  <a:pt x="3893851" y="1742336"/>
                  <a:pt x="3804167" y="1736639"/>
                </a:cubicBezTo>
                <a:cubicBezTo>
                  <a:pt x="3829296" y="1730831"/>
                  <a:pt x="3857218" y="1723237"/>
                  <a:pt x="3879222" y="1710281"/>
                </a:cubicBezTo>
                <a:cubicBezTo>
                  <a:pt x="3890502" y="1705702"/>
                  <a:pt x="3901782" y="1701123"/>
                  <a:pt x="3913174" y="1697214"/>
                </a:cubicBezTo>
                <a:cubicBezTo>
                  <a:pt x="3956286" y="1682358"/>
                  <a:pt x="3995266" y="1672196"/>
                  <a:pt x="4040052" y="1665159"/>
                </a:cubicBezTo>
                <a:cubicBezTo>
                  <a:pt x="4052337" y="1663261"/>
                  <a:pt x="4059709" y="1662590"/>
                  <a:pt x="4068978" y="1654548"/>
                </a:cubicBezTo>
                <a:cubicBezTo>
                  <a:pt x="4074117" y="1650192"/>
                  <a:pt x="4072888" y="1641704"/>
                  <a:pt x="4068644" y="1637460"/>
                </a:cubicBezTo>
                <a:cubicBezTo>
                  <a:pt x="4043180" y="1611884"/>
                  <a:pt x="3978511" y="1638465"/>
                  <a:pt x="3950813" y="1647289"/>
                </a:cubicBezTo>
                <a:cubicBezTo>
                  <a:pt x="3925906" y="1655331"/>
                  <a:pt x="3898432" y="1664601"/>
                  <a:pt x="3871850" y="1675546"/>
                </a:cubicBezTo>
                <a:cubicBezTo>
                  <a:pt x="3865483" y="1676328"/>
                  <a:pt x="3859229" y="1678003"/>
                  <a:pt x="3852863" y="1680013"/>
                </a:cubicBezTo>
                <a:cubicBezTo>
                  <a:pt x="3853199" y="1677779"/>
                  <a:pt x="3852975" y="1675658"/>
                  <a:pt x="3850964" y="1673983"/>
                </a:cubicBezTo>
                <a:cubicBezTo>
                  <a:pt x="3821702" y="1649188"/>
                  <a:pt x="3771108" y="1665495"/>
                  <a:pt x="3738606" y="1676997"/>
                </a:cubicBezTo>
                <a:cubicBezTo>
                  <a:pt x="3701749" y="1689954"/>
                  <a:pt x="3665115" y="1705478"/>
                  <a:pt x="3637975" y="1734182"/>
                </a:cubicBezTo>
                <a:cubicBezTo>
                  <a:pt x="3622004" y="1734964"/>
                  <a:pt x="3605697" y="1735634"/>
                  <a:pt x="3589503" y="1736304"/>
                </a:cubicBezTo>
                <a:cubicBezTo>
                  <a:pt x="3631833" y="1707265"/>
                  <a:pt x="3673380" y="1677110"/>
                  <a:pt x="3718725" y="1652873"/>
                </a:cubicBezTo>
                <a:cubicBezTo>
                  <a:pt x="3752455" y="1634891"/>
                  <a:pt x="3802939" y="1624951"/>
                  <a:pt x="3830190" y="1599040"/>
                </a:cubicBezTo>
                <a:cubicBezTo>
                  <a:pt x="3837897" y="1591668"/>
                  <a:pt x="3830972" y="1579047"/>
                  <a:pt x="3822037" y="1577372"/>
                </a:cubicBezTo>
                <a:cubicBezTo>
                  <a:pt x="3801374" y="1573351"/>
                  <a:pt x="3776468" y="1581505"/>
                  <a:pt x="3752456" y="1593232"/>
                </a:cubicBezTo>
                <a:cubicBezTo>
                  <a:pt x="3792999" y="1559279"/>
                  <a:pt x="3833429" y="1525214"/>
                  <a:pt x="3873525" y="1491595"/>
                </a:cubicBezTo>
                <a:cubicBezTo>
                  <a:pt x="3883911" y="1482884"/>
                  <a:pt x="3873190" y="1468811"/>
                  <a:pt x="3862021" y="1470487"/>
                </a:cubicBezTo>
                <a:cubicBezTo>
                  <a:pt x="3778256" y="1482996"/>
                  <a:pt x="3717832" y="1567767"/>
                  <a:pt x="3657855" y="1620819"/>
                </a:cubicBezTo>
                <a:cubicBezTo>
                  <a:pt x="3590843" y="1680125"/>
                  <a:pt x="3525170" y="1707601"/>
                  <a:pt x="3437942" y="1723237"/>
                </a:cubicBezTo>
                <a:cubicBezTo>
                  <a:pt x="3406334" y="1728933"/>
                  <a:pt x="3378524" y="1736081"/>
                  <a:pt x="3351495" y="1749707"/>
                </a:cubicBezTo>
                <a:cubicBezTo>
                  <a:pt x="3347140" y="1750042"/>
                  <a:pt x="3342672" y="1750153"/>
                  <a:pt x="3338316" y="1750600"/>
                </a:cubicBezTo>
                <a:cubicBezTo>
                  <a:pt x="3358756" y="1737533"/>
                  <a:pt x="3379306" y="1724466"/>
                  <a:pt x="3399857" y="1711397"/>
                </a:cubicBezTo>
                <a:cubicBezTo>
                  <a:pt x="3442298" y="1684481"/>
                  <a:pt x="3491441" y="1653321"/>
                  <a:pt x="3517353" y="1609204"/>
                </a:cubicBezTo>
                <a:cubicBezTo>
                  <a:pt x="3527292" y="1592339"/>
                  <a:pt x="3505513" y="1572793"/>
                  <a:pt x="3490659" y="1586866"/>
                </a:cubicBezTo>
                <a:cubicBezTo>
                  <a:pt x="3447324" y="1627855"/>
                  <a:pt x="3405105" y="1663148"/>
                  <a:pt x="3355069" y="1696320"/>
                </a:cubicBezTo>
                <a:cubicBezTo>
                  <a:pt x="3324803" y="1716424"/>
                  <a:pt x="3293530" y="1735635"/>
                  <a:pt x="3265942" y="1759200"/>
                </a:cubicBezTo>
                <a:cubicBezTo>
                  <a:pt x="3250753" y="1761211"/>
                  <a:pt x="3235339" y="1762551"/>
                  <a:pt x="3220374" y="1765120"/>
                </a:cubicBezTo>
                <a:cubicBezTo>
                  <a:pt x="3208423" y="1767130"/>
                  <a:pt x="3196919" y="1769922"/>
                  <a:pt x="3185303" y="1772602"/>
                </a:cubicBezTo>
                <a:cubicBezTo>
                  <a:pt x="3236121" y="1737868"/>
                  <a:pt x="3286382" y="1699559"/>
                  <a:pt x="3331057" y="1660803"/>
                </a:cubicBezTo>
                <a:cubicBezTo>
                  <a:pt x="3382880" y="1615905"/>
                  <a:pt x="3444308" y="1559167"/>
                  <a:pt x="3456817" y="1488804"/>
                </a:cubicBezTo>
                <a:cubicBezTo>
                  <a:pt x="3458939" y="1476741"/>
                  <a:pt x="3442298" y="1464009"/>
                  <a:pt x="3433363" y="1475959"/>
                </a:cubicBezTo>
                <a:cubicBezTo>
                  <a:pt x="3383549" y="1543307"/>
                  <a:pt x="3345576" y="1604847"/>
                  <a:pt x="3277670" y="1657118"/>
                </a:cubicBezTo>
                <a:cubicBezTo>
                  <a:pt x="3225735" y="1697102"/>
                  <a:pt x="3164753" y="1736415"/>
                  <a:pt x="3123875" y="1789132"/>
                </a:cubicBezTo>
                <a:cubicBezTo>
                  <a:pt x="3119631" y="1790474"/>
                  <a:pt x="3115163" y="1791590"/>
                  <a:pt x="3110920" y="1793042"/>
                </a:cubicBezTo>
                <a:cubicBezTo>
                  <a:pt x="3158945" y="1741889"/>
                  <a:pt x="3198930" y="1673647"/>
                  <a:pt x="3215906" y="1614787"/>
                </a:cubicBezTo>
                <a:cubicBezTo>
                  <a:pt x="3219145" y="1603619"/>
                  <a:pt x="3203173" y="1593456"/>
                  <a:pt x="3195356" y="1603060"/>
                </a:cubicBezTo>
                <a:cubicBezTo>
                  <a:pt x="3168997" y="1635449"/>
                  <a:pt x="3155037" y="1676886"/>
                  <a:pt x="3133369" y="1712515"/>
                </a:cubicBezTo>
                <a:cubicBezTo>
                  <a:pt x="3109468" y="1751829"/>
                  <a:pt x="3080763" y="1783883"/>
                  <a:pt x="3050161" y="1816943"/>
                </a:cubicBezTo>
                <a:cubicBezTo>
                  <a:pt x="3033520" y="1824314"/>
                  <a:pt x="3017214" y="1832133"/>
                  <a:pt x="3001130" y="1840509"/>
                </a:cubicBezTo>
                <a:cubicBezTo>
                  <a:pt x="3069148" y="1745463"/>
                  <a:pt x="3150792" y="1627743"/>
                  <a:pt x="3151127" y="1516614"/>
                </a:cubicBezTo>
                <a:cubicBezTo>
                  <a:pt x="3151127" y="1505891"/>
                  <a:pt x="3136943" y="1504217"/>
                  <a:pt x="3133257" y="1513710"/>
                </a:cubicBezTo>
                <a:cubicBezTo>
                  <a:pt x="3104441" y="1585637"/>
                  <a:pt x="3082774" y="1654660"/>
                  <a:pt x="3042120" y="1721785"/>
                </a:cubicBezTo>
                <a:cubicBezTo>
                  <a:pt x="3014197" y="1767912"/>
                  <a:pt x="2984600" y="1812699"/>
                  <a:pt x="2962263" y="1861619"/>
                </a:cubicBezTo>
                <a:cubicBezTo>
                  <a:pt x="2942159" y="1873345"/>
                  <a:pt x="2922167" y="1885408"/>
                  <a:pt x="2902845" y="1898475"/>
                </a:cubicBezTo>
                <a:cubicBezTo>
                  <a:pt x="2851804" y="1915452"/>
                  <a:pt x="2808022" y="1941921"/>
                  <a:pt x="2789705" y="1984251"/>
                </a:cubicBezTo>
                <a:cubicBezTo>
                  <a:pt x="2708396" y="2051711"/>
                  <a:pt x="2631108" y="2126430"/>
                  <a:pt x="2551251" y="2197463"/>
                </a:cubicBezTo>
                <a:cubicBezTo>
                  <a:pt x="2454417" y="2283575"/>
                  <a:pt x="2359148" y="2356955"/>
                  <a:pt x="2246008" y="2410899"/>
                </a:cubicBezTo>
                <a:cubicBezTo>
                  <a:pt x="2260080" y="2387779"/>
                  <a:pt x="2273484" y="2364549"/>
                  <a:pt x="2286551" y="2343440"/>
                </a:cubicBezTo>
                <a:cubicBezTo>
                  <a:pt x="2321285" y="2287260"/>
                  <a:pt x="2369534" y="2233092"/>
                  <a:pt x="2386400" y="2168425"/>
                </a:cubicBezTo>
                <a:cubicBezTo>
                  <a:pt x="2387851" y="2163065"/>
                  <a:pt x="2381485" y="2156028"/>
                  <a:pt x="2376460" y="2161165"/>
                </a:cubicBezTo>
                <a:cubicBezTo>
                  <a:pt x="2330220" y="2208074"/>
                  <a:pt x="2294033" y="2269279"/>
                  <a:pt x="2254385" y="2322220"/>
                </a:cubicBezTo>
                <a:cubicBezTo>
                  <a:pt x="2226909" y="2358965"/>
                  <a:pt x="2192398" y="2399395"/>
                  <a:pt x="2170730" y="2443066"/>
                </a:cubicBezTo>
                <a:cubicBezTo>
                  <a:pt x="2166598" y="2444629"/>
                  <a:pt x="2162688" y="2446416"/>
                  <a:pt x="2158445" y="2447868"/>
                </a:cubicBezTo>
                <a:cubicBezTo>
                  <a:pt x="2112876" y="2464063"/>
                  <a:pt x="2064180" y="2478136"/>
                  <a:pt x="2016042" y="2494219"/>
                </a:cubicBezTo>
                <a:cubicBezTo>
                  <a:pt x="2034583" y="2463058"/>
                  <a:pt x="2049549" y="2431674"/>
                  <a:pt x="2060271" y="2406990"/>
                </a:cubicBezTo>
                <a:cubicBezTo>
                  <a:pt x="2130300" y="2245490"/>
                  <a:pt x="2174416" y="2047021"/>
                  <a:pt x="2101037" y="1878148"/>
                </a:cubicBezTo>
                <a:cubicBezTo>
                  <a:pt x="2095788" y="1866086"/>
                  <a:pt x="2078365" y="1872676"/>
                  <a:pt x="2079928" y="1884961"/>
                </a:cubicBezTo>
                <a:cubicBezTo>
                  <a:pt x="2098803" y="2033394"/>
                  <a:pt x="2114663" y="2173116"/>
                  <a:pt x="2058484" y="2316970"/>
                </a:cubicBezTo>
                <a:cubicBezTo>
                  <a:pt x="2033466" y="2381191"/>
                  <a:pt x="2001635" y="2457139"/>
                  <a:pt x="1953386" y="2512089"/>
                </a:cubicBezTo>
                <a:cubicBezTo>
                  <a:pt x="1938420" y="2514770"/>
                  <a:pt x="1924124" y="2525714"/>
                  <a:pt x="1911280" y="2536214"/>
                </a:cubicBezTo>
                <a:cubicBezTo>
                  <a:pt x="1909493" y="2537107"/>
                  <a:pt x="1907706" y="2537889"/>
                  <a:pt x="1905918" y="2538670"/>
                </a:cubicBezTo>
                <a:cubicBezTo>
                  <a:pt x="1921442" y="2523928"/>
                  <a:pt x="1936074" y="2508404"/>
                  <a:pt x="1947578" y="2489528"/>
                </a:cubicBezTo>
                <a:cubicBezTo>
                  <a:pt x="1967458" y="2456803"/>
                  <a:pt x="1992923" y="2421174"/>
                  <a:pt x="1988902" y="2381525"/>
                </a:cubicBezTo>
                <a:cubicBezTo>
                  <a:pt x="1988121" y="2374154"/>
                  <a:pt x="1978626" y="2373930"/>
                  <a:pt x="1974830" y="2378733"/>
                </a:cubicBezTo>
                <a:cubicBezTo>
                  <a:pt x="1944786" y="2416931"/>
                  <a:pt x="1935738" y="2468754"/>
                  <a:pt x="1901227" y="2504717"/>
                </a:cubicBezTo>
                <a:cubicBezTo>
                  <a:pt x="1881123" y="2525714"/>
                  <a:pt x="1858786" y="2544813"/>
                  <a:pt x="1843932" y="2569385"/>
                </a:cubicBezTo>
                <a:cubicBezTo>
                  <a:pt x="1821147" y="2581112"/>
                  <a:pt x="1798363" y="2592616"/>
                  <a:pt x="1775467" y="2603896"/>
                </a:cubicBezTo>
                <a:cubicBezTo>
                  <a:pt x="1739615" y="2610709"/>
                  <a:pt x="1700413" y="2615065"/>
                  <a:pt x="1671708" y="2633047"/>
                </a:cubicBezTo>
                <a:cubicBezTo>
                  <a:pt x="1667576" y="2635615"/>
                  <a:pt x="1668358" y="2641981"/>
                  <a:pt x="1673161" y="2643323"/>
                </a:cubicBezTo>
                <a:cubicBezTo>
                  <a:pt x="1717277" y="2654603"/>
                  <a:pt x="1767760" y="2638854"/>
                  <a:pt x="1811095" y="2629138"/>
                </a:cubicBezTo>
                <a:cubicBezTo>
                  <a:pt x="1829858" y="2624894"/>
                  <a:pt x="1850522" y="2622771"/>
                  <a:pt x="1870736" y="2619421"/>
                </a:cubicBezTo>
                <a:cubicBezTo>
                  <a:pt x="1928703" y="2615512"/>
                  <a:pt x="1986557" y="2602891"/>
                  <a:pt x="2044412" y="2611937"/>
                </a:cubicBezTo>
                <a:cubicBezTo>
                  <a:pt x="2120360" y="2623777"/>
                  <a:pt x="2186590" y="2654268"/>
                  <a:pt x="2253156" y="2691906"/>
                </a:cubicBezTo>
                <a:cubicBezTo>
                  <a:pt x="2341278" y="2741831"/>
                  <a:pt x="2429512" y="2791197"/>
                  <a:pt x="2520650" y="2835649"/>
                </a:cubicBezTo>
                <a:cubicBezTo>
                  <a:pt x="2590565" y="2869714"/>
                  <a:pt x="2783451" y="2976264"/>
                  <a:pt x="2912338" y="2972579"/>
                </a:cubicBezTo>
                <a:cubicBezTo>
                  <a:pt x="2832705" y="3006197"/>
                  <a:pt x="2756534" y="3049754"/>
                  <a:pt x="2670869" y="3062487"/>
                </a:cubicBezTo>
                <a:cubicBezTo>
                  <a:pt x="2592352" y="3074103"/>
                  <a:pt x="2523777" y="3057015"/>
                  <a:pt x="2461454" y="3024736"/>
                </a:cubicBezTo>
                <a:cubicBezTo>
                  <a:pt x="2485021" y="3031215"/>
                  <a:pt x="2509816" y="3034565"/>
                  <a:pt x="2534052" y="3034453"/>
                </a:cubicBezTo>
                <a:cubicBezTo>
                  <a:pt x="2575041" y="3034118"/>
                  <a:pt x="2656238" y="3036017"/>
                  <a:pt x="2675561" y="2990114"/>
                </a:cubicBezTo>
                <a:cubicBezTo>
                  <a:pt x="2679357" y="2981178"/>
                  <a:pt x="2672767" y="2967999"/>
                  <a:pt x="2662269" y="2967999"/>
                </a:cubicBezTo>
                <a:cubicBezTo>
                  <a:pt x="2627758" y="2967887"/>
                  <a:pt x="2593581" y="2990672"/>
                  <a:pt x="2557841" y="2995028"/>
                </a:cubicBezTo>
                <a:cubicBezTo>
                  <a:pt x="2519867" y="2999607"/>
                  <a:pt x="2473181" y="2997931"/>
                  <a:pt x="2432973" y="2985422"/>
                </a:cubicBezTo>
                <a:cubicBezTo>
                  <a:pt x="2433979" y="2982407"/>
                  <a:pt x="2434649" y="2979168"/>
                  <a:pt x="2433308" y="2976040"/>
                </a:cubicBezTo>
                <a:cubicBezTo>
                  <a:pt x="2432751" y="2974700"/>
                  <a:pt x="2431410" y="2973918"/>
                  <a:pt x="2430739" y="2972579"/>
                </a:cubicBezTo>
                <a:cubicBezTo>
                  <a:pt x="2483456" y="2986316"/>
                  <a:pt x="2538072" y="2991677"/>
                  <a:pt x="2591347" y="2983970"/>
                </a:cubicBezTo>
                <a:cubicBezTo>
                  <a:pt x="2618264" y="2980061"/>
                  <a:pt x="2609217" y="2939965"/>
                  <a:pt x="2582748" y="2942981"/>
                </a:cubicBezTo>
                <a:cubicBezTo>
                  <a:pt x="2448498" y="2958283"/>
                  <a:pt x="2335023" y="2905342"/>
                  <a:pt x="2226909" y="2833304"/>
                </a:cubicBezTo>
                <a:cubicBezTo>
                  <a:pt x="2222554" y="2828947"/>
                  <a:pt x="2218086" y="2824703"/>
                  <a:pt x="2213618" y="2820348"/>
                </a:cubicBezTo>
                <a:cubicBezTo>
                  <a:pt x="2238636" y="2832745"/>
                  <a:pt x="2263767" y="2844584"/>
                  <a:pt x="2287779" y="2855306"/>
                </a:cubicBezTo>
                <a:cubicBezTo>
                  <a:pt x="2341949" y="2879542"/>
                  <a:pt x="2432304" y="2924552"/>
                  <a:pt x="2488706" y="2883004"/>
                </a:cubicBezTo>
                <a:cubicBezTo>
                  <a:pt x="2503113" y="2872394"/>
                  <a:pt x="2489152" y="2848940"/>
                  <a:pt x="2472958" y="2852961"/>
                </a:cubicBezTo>
                <a:cubicBezTo>
                  <a:pt x="2338486" y="2886914"/>
                  <a:pt x="2219761" y="2765174"/>
                  <a:pt x="2099249" y="2721727"/>
                </a:cubicBezTo>
                <a:cubicBezTo>
                  <a:pt x="2089980" y="2715137"/>
                  <a:pt x="2080710" y="2708324"/>
                  <a:pt x="2071104" y="2702517"/>
                </a:cubicBezTo>
                <a:cubicBezTo>
                  <a:pt x="2105728" y="2710670"/>
                  <a:pt x="2139904" y="2719940"/>
                  <a:pt x="2173857" y="2733901"/>
                </a:cubicBezTo>
                <a:cubicBezTo>
                  <a:pt x="2215518" y="2750990"/>
                  <a:pt x="2271361" y="2792202"/>
                  <a:pt x="2317824" y="2789969"/>
                </a:cubicBezTo>
                <a:cubicBezTo>
                  <a:pt x="2327652" y="2789522"/>
                  <a:pt x="2332454" y="2779805"/>
                  <a:pt x="2326759" y="2771652"/>
                </a:cubicBezTo>
                <a:cubicBezTo>
                  <a:pt x="2297161" y="2730438"/>
                  <a:pt x="2217192" y="2709887"/>
                  <a:pt x="2171959" y="2693804"/>
                </a:cubicBezTo>
                <a:cubicBezTo>
                  <a:pt x="2128177" y="2678281"/>
                  <a:pt x="2068201" y="2654491"/>
                  <a:pt x="2018834" y="2665660"/>
                </a:cubicBezTo>
                <a:cubicBezTo>
                  <a:pt x="2018276" y="2664543"/>
                  <a:pt x="2017718" y="2663426"/>
                  <a:pt x="2016936" y="2662532"/>
                </a:cubicBezTo>
                <a:cubicBezTo>
                  <a:pt x="2029109" y="2659629"/>
                  <a:pt x="2040167" y="2654268"/>
                  <a:pt x="2047762" y="2642205"/>
                </a:cubicBezTo>
                <a:cubicBezTo>
                  <a:pt x="2051895" y="2635616"/>
                  <a:pt x="2048544" y="2624335"/>
                  <a:pt x="2041284" y="2621432"/>
                </a:cubicBezTo>
                <a:cubicBezTo>
                  <a:pt x="2021850" y="2613725"/>
                  <a:pt x="2010793" y="2619979"/>
                  <a:pt x="1990355" y="2624335"/>
                </a:cubicBezTo>
                <a:cubicBezTo>
                  <a:pt x="1989237" y="2624559"/>
                  <a:pt x="1988121" y="2624670"/>
                  <a:pt x="1987003" y="2624893"/>
                </a:cubicBezTo>
                <a:cubicBezTo>
                  <a:pt x="1943668" y="2603561"/>
                  <a:pt x="1887043" y="2626569"/>
                  <a:pt x="1842367" y="2633270"/>
                </a:cubicBezTo>
                <a:cubicBezTo>
                  <a:pt x="1763516" y="2645221"/>
                  <a:pt x="1685223" y="2656837"/>
                  <a:pt x="1606706" y="2670351"/>
                </a:cubicBezTo>
                <a:cubicBezTo>
                  <a:pt x="1590735" y="2671356"/>
                  <a:pt x="1574763" y="2672696"/>
                  <a:pt x="1558680" y="2672696"/>
                </a:cubicBezTo>
                <a:cubicBezTo>
                  <a:pt x="1557005" y="2672696"/>
                  <a:pt x="1556223" y="2674260"/>
                  <a:pt x="1554883" y="2675042"/>
                </a:cubicBezTo>
                <a:cubicBezTo>
                  <a:pt x="1547288" y="2676270"/>
                  <a:pt x="1539694" y="2677610"/>
                  <a:pt x="1532322" y="2678281"/>
                </a:cubicBezTo>
                <a:cubicBezTo>
                  <a:pt x="1518472" y="2679397"/>
                  <a:pt x="1518138" y="2697491"/>
                  <a:pt x="1529530" y="2701065"/>
                </a:cubicBezTo>
                <a:cubicBezTo>
                  <a:pt x="1530981" y="2704080"/>
                  <a:pt x="1533774" y="2706426"/>
                  <a:pt x="1537460" y="2706091"/>
                </a:cubicBezTo>
                <a:cubicBezTo>
                  <a:pt x="1675395" y="2692688"/>
                  <a:pt x="1801601" y="2775673"/>
                  <a:pt x="1914741" y="2845477"/>
                </a:cubicBezTo>
                <a:cubicBezTo>
                  <a:pt x="1995827" y="2895513"/>
                  <a:pt x="2078365" y="2943427"/>
                  <a:pt x="2156547" y="2998044"/>
                </a:cubicBezTo>
                <a:cubicBezTo>
                  <a:pt x="2324972" y="3115538"/>
                  <a:pt x="2485802" y="3263079"/>
                  <a:pt x="2673996" y="3348967"/>
                </a:cubicBezTo>
                <a:cubicBezTo>
                  <a:pt x="2779541" y="3397104"/>
                  <a:pt x="2899606" y="3428264"/>
                  <a:pt x="3006826" y="3384371"/>
                </a:cubicBezTo>
                <a:cubicBezTo>
                  <a:pt x="3021458" y="3383144"/>
                  <a:pt x="3036201" y="3382138"/>
                  <a:pt x="3050720" y="3380017"/>
                </a:cubicBezTo>
                <a:cubicBezTo>
                  <a:pt x="3077971" y="3376107"/>
                  <a:pt x="3111813" y="3371416"/>
                  <a:pt x="3131023" y="3349860"/>
                </a:cubicBezTo>
                <a:cubicBezTo>
                  <a:pt x="3134709" y="3345616"/>
                  <a:pt x="3131359" y="3338914"/>
                  <a:pt x="3125551" y="3340255"/>
                </a:cubicBezTo>
                <a:cubicBezTo>
                  <a:pt x="3105559" y="3344723"/>
                  <a:pt x="3087688" y="3355110"/>
                  <a:pt x="3067138" y="3358684"/>
                </a:cubicBezTo>
                <a:cubicBezTo>
                  <a:pt x="3062000" y="3359577"/>
                  <a:pt x="3056863" y="3359911"/>
                  <a:pt x="3051724" y="3360694"/>
                </a:cubicBezTo>
                <a:cubicBezTo>
                  <a:pt x="3056416" y="3357679"/>
                  <a:pt x="3061219" y="3355556"/>
                  <a:pt x="3065909" y="3352206"/>
                </a:cubicBezTo>
                <a:cubicBezTo>
                  <a:pt x="3084337" y="3338580"/>
                  <a:pt x="3101873" y="3323726"/>
                  <a:pt x="3118850" y="3308201"/>
                </a:cubicBezTo>
                <a:cubicBezTo>
                  <a:pt x="3132699" y="3301276"/>
                  <a:pt x="3146549" y="3294463"/>
                  <a:pt x="3160956" y="3288209"/>
                </a:cubicBezTo>
                <a:cubicBezTo>
                  <a:pt x="3189213" y="3275924"/>
                  <a:pt x="3226517" y="3267658"/>
                  <a:pt x="3245503" y="3241635"/>
                </a:cubicBezTo>
                <a:cubicBezTo>
                  <a:pt x="3248966" y="3236832"/>
                  <a:pt x="3245504" y="3230578"/>
                  <a:pt x="3239696" y="3230800"/>
                </a:cubicBezTo>
                <a:cubicBezTo>
                  <a:pt x="3215460" y="3231918"/>
                  <a:pt x="3191000" y="3244650"/>
                  <a:pt x="3168327" y="3257160"/>
                </a:cubicBezTo>
                <a:cubicBezTo>
                  <a:pt x="3169555" y="3255818"/>
                  <a:pt x="3170561" y="3254255"/>
                  <a:pt x="3171789" y="3252915"/>
                </a:cubicBezTo>
                <a:cubicBezTo>
                  <a:pt x="3216800" y="3234710"/>
                  <a:pt x="3247068" y="3195284"/>
                  <a:pt x="3296657" y="3185120"/>
                </a:cubicBezTo>
                <a:cubicBezTo>
                  <a:pt x="3328711" y="3178643"/>
                  <a:pt x="3372716" y="3178978"/>
                  <a:pt x="3392373" y="3148822"/>
                </a:cubicBezTo>
                <a:cubicBezTo>
                  <a:pt x="3395389" y="3144243"/>
                  <a:pt x="3392374" y="3137765"/>
                  <a:pt x="3386454" y="3138435"/>
                </a:cubicBezTo>
                <a:cubicBezTo>
                  <a:pt x="3348814" y="3142679"/>
                  <a:pt x="3303916" y="3150051"/>
                  <a:pt x="3268623" y="3163229"/>
                </a:cubicBezTo>
                <a:cubicBezTo>
                  <a:pt x="3250864" y="3169819"/>
                  <a:pt x="3234670" y="3179536"/>
                  <a:pt x="3219369" y="3190481"/>
                </a:cubicBezTo>
                <a:cubicBezTo>
                  <a:pt x="3222384" y="3186014"/>
                  <a:pt x="3225623" y="3181770"/>
                  <a:pt x="3228527" y="3177191"/>
                </a:cubicBezTo>
                <a:cubicBezTo>
                  <a:pt x="3231432" y="3172500"/>
                  <a:pt x="3237126" y="3163787"/>
                  <a:pt x="3244499" y="3152731"/>
                </a:cubicBezTo>
                <a:cubicBezTo>
                  <a:pt x="3249301" y="3152396"/>
                  <a:pt x="3253880" y="3150385"/>
                  <a:pt x="3255668" y="3145248"/>
                </a:cubicBezTo>
                <a:cubicBezTo>
                  <a:pt x="3265496" y="3118107"/>
                  <a:pt x="3305479" y="3109061"/>
                  <a:pt x="3330275" y="3101578"/>
                </a:cubicBezTo>
                <a:cubicBezTo>
                  <a:pt x="3346247" y="3096775"/>
                  <a:pt x="3386566" y="3092420"/>
                  <a:pt x="3391256" y="3072092"/>
                </a:cubicBezTo>
                <a:cubicBezTo>
                  <a:pt x="3392485" y="3067066"/>
                  <a:pt x="3391256" y="3062599"/>
                  <a:pt x="3386901" y="3059471"/>
                </a:cubicBezTo>
                <a:cubicBezTo>
                  <a:pt x="3368026" y="3045734"/>
                  <a:pt x="3324467" y="3065168"/>
                  <a:pt x="3302018" y="3074773"/>
                </a:cubicBezTo>
                <a:cubicBezTo>
                  <a:pt x="3310953" y="3063716"/>
                  <a:pt x="3320446" y="3052770"/>
                  <a:pt x="3330051" y="3042048"/>
                </a:cubicBezTo>
                <a:cubicBezTo>
                  <a:pt x="3331279" y="3042495"/>
                  <a:pt x="3332620" y="3042830"/>
                  <a:pt x="3334296" y="3042384"/>
                </a:cubicBezTo>
                <a:cubicBezTo>
                  <a:pt x="3375285" y="3030544"/>
                  <a:pt x="3423422" y="3031102"/>
                  <a:pt x="3456706" y="3001618"/>
                </a:cubicBezTo>
                <a:cubicBezTo>
                  <a:pt x="3460280" y="2998378"/>
                  <a:pt x="3458492" y="2990783"/>
                  <a:pt x="3453020" y="2991119"/>
                </a:cubicBezTo>
                <a:cubicBezTo>
                  <a:pt x="3417838" y="2992794"/>
                  <a:pt x="3383550" y="3005079"/>
                  <a:pt x="3351272" y="3019711"/>
                </a:cubicBezTo>
                <a:cubicBezTo>
                  <a:pt x="3393378" y="2977716"/>
                  <a:pt x="3437049" y="2949347"/>
                  <a:pt x="3466199" y="2971461"/>
                </a:cubicBezTo>
                <a:cubicBezTo>
                  <a:pt x="3468657" y="2973360"/>
                  <a:pt x="3471895" y="2973918"/>
                  <a:pt x="3475134" y="2974366"/>
                </a:cubicBezTo>
                <a:cubicBezTo>
                  <a:pt x="3471448" y="2991565"/>
                  <a:pt x="3472678" y="3012005"/>
                  <a:pt x="3468433" y="3026747"/>
                </a:cubicBezTo>
                <a:cubicBezTo>
                  <a:pt x="3458715" y="3059918"/>
                  <a:pt x="3431687" y="3089181"/>
                  <a:pt x="3427108" y="3122687"/>
                </a:cubicBezTo>
                <a:cubicBezTo>
                  <a:pt x="3426884" y="3124028"/>
                  <a:pt x="3428113" y="3124362"/>
                  <a:pt x="3428560" y="3125367"/>
                </a:cubicBezTo>
                <a:cubicBezTo>
                  <a:pt x="3391927" y="3165352"/>
                  <a:pt x="3354957" y="3204330"/>
                  <a:pt x="3315308" y="3237726"/>
                </a:cubicBezTo>
                <a:cubicBezTo>
                  <a:pt x="3254774" y="3288879"/>
                  <a:pt x="3201275" y="3353323"/>
                  <a:pt x="3133927" y="3395987"/>
                </a:cubicBezTo>
                <a:cubicBezTo>
                  <a:pt x="3082663" y="3428489"/>
                  <a:pt x="3030504" y="3411177"/>
                  <a:pt x="2988287" y="3439099"/>
                </a:cubicBezTo>
                <a:cubicBezTo>
                  <a:pt x="2932219" y="3428489"/>
                  <a:pt x="2876263" y="3421676"/>
                  <a:pt x="2820420" y="3410954"/>
                </a:cubicBezTo>
                <a:cubicBezTo>
                  <a:pt x="2813830" y="3409725"/>
                  <a:pt x="2807128" y="3408496"/>
                  <a:pt x="2800650" y="3409836"/>
                </a:cubicBezTo>
                <a:cubicBezTo>
                  <a:pt x="2794173" y="3411289"/>
                  <a:pt x="2787918" y="3416091"/>
                  <a:pt x="2786913" y="3422681"/>
                </a:cubicBezTo>
                <a:cubicBezTo>
                  <a:pt x="2785907" y="3429829"/>
                  <a:pt x="2791157" y="3436306"/>
                  <a:pt x="2796071" y="3441668"/>
                </a:cubicBezTo>
                <a:cubicBezTo>
                  <a:pt x="2954221" y="3614449"/>
                  <a:pt x="3148894" y="3745905"/>
                  <a:pt x="3325808" y="3897467"/>
                </a:cubicBezTo>
                <a:cubicBezTo>
                  <a:pt x="3480384" y="4029928"/>
                  <a:pt x="3659866" y="4154796"/>
                  <a:pt x="3871403" y="4161720"/>
                </a:cubicBezTo>
                <a:cubicBezTo>
                  <a:pt x="3950255" y="4164289"/>
                  <a:pt x="4066968" y="4169650"/>
                  <a:pt x="4135657" y="4119837"/>
                </a:cubicBezTo>
                <a:cubicBezTo>
                  <a:pt x="4189267" y="4080969"/>
                  <a:pt x="4211046" y="4019430"/>
                  <a:pt x="4248685" y="3966936"/>
                </a:cubicBezTo>
                <a:cubicBezTo>
                  <a:pt x="4282192" y="3920140"/>
                  <a:pt x="4327761" y="3861280"/>
                  <a:pt x="4378913" y="3824981"/>
                </a:cubicBezTo>
                <a:cubicBezTo>
                  <a:pt x="4372100" y="3833804"/>
                  <a:pt x="4365846" y="3842628"/>
                  <a:pt x="4360373" y="3850334"/>
                </a:cubicBezTo>
                <a:cubicBezTo>
                  <a:pt x="4334909" y="3886074"/>
                  <a:pt x="4309555" y="3920921"/>
                  <a:pt x="4281745" y="3954651"/>
                </a:cubicBezTo>
                <a:cubicBezTo>
                  <a:pt x="4274597" y="3963250"/>
                  <a:pt x="4286882" y="3975313"/>
                  <a:pt x="4295481" y="3968389"/>
                </a:cubicBezTo>
                <a:cubicBezTo>
                  <a:pt x="4327425" y="3942365"/>
                  <a:pt x="4349651" y="3906290"/>
                  <a:pt x="4374446" y="3873900"/>
                </a:cubicBezTo>
                <a:cubicBezTo>
                  <a:pt x="4388406" y="3855583"/>
                  <a:pt x="4402815" y="3836708"/>
                  <a:pt x="4419567" y="3820848"/>
                </a:cubicBezTo>
                <a:cubicBezTo>
                  <a:pt x="4421578" y="3818950"/>
                  <a:pt x="4423588" y="3817274"/>
                  <a:pt x="4425599" y="3815487"/>
                </a:cubicBezTo>
                <a:cubicBezTo>
                  <a:pt x="4401921" y="3858488"/>
                  <a:pt x="4371542" y="3897690"/>
                  <a:pt x="4347193" y="3940689"/>
                </a:cubicBezTo>
                <a:cubicBezTo>
                  <a:pt x="4319161" y="3990167"/>
                  <a:pt x="4289787" y="4035624"/>
                  <a:pt x="4253042" y="4079071"/>
                </a:cubicBezTo>
                <a:cubicBezTo>
                  <a:pt x="4249579" y="4083204"/>
                  <a:pt x="4255945" y="4087112"/>
                  <a:pt x="4259630" y="4084656"/>
                </a:cubicBezTo>
                <a:cubicBezTo>
                  <a:pt x="4315140" y="4046570"/>
                  <a:pt x="4339041" y="3987152"/>
                  <a:pt x="4376345" y="3933318"/>
                </a:cubicBezTo>
                <a:cubicBezTo>
                  <a:pt x="4403708" y="3893781"/>
                  <a:pt x="4436990" y="3860386"/>
                  <a:pt x="4459886" y="3819173"/>
                </a:cubicBezTo>
                <a:cubicBezTo>
                  <a:pt x="4465806" y="3855806"/>
                  <a:pt x="4436544" y="3927957"/>
                  <a:pt x="4431518" y="3937786"/>
                </a:cubicBezTo>
                <a:cubicBezTo>
                  <a:pt x="4412643" y="3974866"/>
                  <a:pt x="4391646" y="4010606"/>
                  <a:pt x="4367744" y="4044671"/>
                </a:cubicBezTo>
                <a:cubicBezTo>
                  <a:pt x="4355012" y="4062876"/>
                  <a:pt x="4376233" y="4086442"/>
                  <a:pt x="4395108" y="4073040"/>
                </a:cubicBezTo>
                <a:cubicBezTo>
                  <a:pt x="4471950" y="4018312"/>
                  <a:pt x="4495739" y="3934212"/>
                  <a:pt x="4551359" y="3862396"/>
                </a:cubicBezTo>
                <a:cubicBezTo>
                  <a:pt x="4618149" y="3776062"/>
                  <a:pt x="4719562" y="3738646"/>
                  <a:pt x="4805115" y="3676771"/>
                </a:cubicBezTo>
                <a:cubicBezTo>
                  <a:pt x="4758541" y="3729711"/>
                  <a:pt x="4706606" y="3779859"/>
                  <a:pt x="4666287" y="3837491"/>
                </a:cubicBezTo>
                <a:cubicBezTo>
                  <a:pt x="4658356" y="3848882"/>
                  <a:pt x="4676338" y="3863514"/>
                  <a:pt x="4685497" y="3852903"/>
                </a:cubicBezTo>
                <a:cubicBezTo>
                  <a:pt x="4707500" y="3827327"/>
                  <a:pt x="4730953" y="3802420"/>
                  <a:pt x="4754186" y="3777067"/>
                </a:cubicBezTo>
                <a:cubicBezTo>
                  <a:pt x="4726486" y="3820960"/>
                  <a:pt x="4702920" y="3868762"/>
                  <a:pt x="4676562" y="3911092"/>
                </a:cubicBezTo>
                <a:cubicBezTo>
                  <a:pt x="4625855" y="3992289"/>
                  <a:pt x="4566214" y="4056175"/>
                  <a:pt x="4499647" y="4124081"/>
                </a:cubicBezTo>
                <a:cubicBezTo>
                  <a:pt x="4498531" y="4125199"/>
                  <a:pt x="4498755" y="4126426"/>
                  <a:pt x="4499536" y="4127320"/>
                </a:cubicBezTo>
                <a:cubicBezTo>
                  <a:pt x="4492388" y="4131229"/>
                  <a:pt x="4485017" y="4134803"/>
                  <a:pt x="4477869" y="4138712"/>
                </a:cubicBezTo>
                <a:cubicBezTo>
                  <a:pt x="4500318" y="4115258"/>
                  <a:pt x="4519752" y="4088118"/>
                  <a:pt x="4537845" y="4063881"/>
                </a:cubicBezTo>
                <a:cubicBezTo>
                  <a:pt x="4580845" y="4006363"/>
                  <a:pt x="4633450" y="3942588"/>
                  <a:pt x="4662154" y="3876357"/>
                </a:cubicBezTo>
                <a:cubicBezTo>
                  <a:pt x="4665505" y="3868539"/>
                  <a:pt x="4656681" y="3861280"/>
                  <a:pt x="4649644" y="3865970"/>
                </a:cubicBezTo>
                <a:cubicBezTo>
                  <a:pt x="4590339" y="3906513"/>
                  <a:pt x="4557837" y="3986481"/>
                  <a:pt x="4515172" y="4042996"/>
                </a:cubicBezTo>
                <a:cubicBezTo>
                  <a:pt x="4475523" y="4095378"/>
                  <a:pt x="4440564" y="4143067"/>
                  <a:pt x="4381259" y="4174006"/>
                </a:cubicBezTo>
                <a:cubicBezTo>
                  <a:pt x="4376568" y="4176463"/>
                  <a:pt x="4374669" y="4181936"/>
                  <a:pt x="4375450" y="4186403"/>
                </a:cubicBezTo>
                <a:cubicBezTo>
                  <a:pt x="4354677" y="4193105"/>
                  <a:pt x="4334350" y="4196455"/>
                  <a:pt x="4314357" y="4198242"/>
                </a:cubicBezTo>
                <a:cubicBezTo>
                  <a:pt x="4323739" y="4194332"/>
                  <a:pt x="4332450" y="4188637"/>
                  <a:pt x="4341944" y="4181042"/>
                </a:cubicBezTo>
                <a:cubicBezTo>
                  <a:pt x="4359256" y="4167305"/>
                  <a:pt x="4389523" y="4143180"/>
                  <a:pt x="4386061" y="4117827"/>
                </a:cubicBezTo>
                <a:cubicBezTo>
                  <a:pt x="4385614" y="4114364"/>
                  <a:pt x="4381371" y="4111908"/>
                  <a:pt x="4378355" y="4111125"/>
                </a:cubicBezTo>
                <a:cubicBezTo>
                  <a:pt x="4361043" y="4106658"/>
                  <a:pt x="4349985" y="4124304"/>
                  <a:pt x="4340157" y="4135808"/>
                </a:cubicBezTo>
                <a:cubicBezTo>
                  <a:pt x="4323293" y="4155465"/>
                  <a:pt x="4304418" y="4179590"/>
                  <a:pt x="4279958" y="4190201"/>
                </a:cubicBezTo>
                <a:cubicBezTo>
                  <a:pt x="4276384" y="4191765"/>
                  <a:pt x="4275043" y="4196343"/>
                  <a:pt x="4276384" y="4199694"/>
                </a:cubicBezTo>
                <a:cubicBezTo>
                  <a:pt x="4234054" y="4199806"/>
                  <a:pt x="4192170" y="4196119"/>
                  <a:pt x="4148055" y="4203268"/>
                </a:cubicBezTo>
                <a:cubicBezTo>
                  <a:pt x="4146155" y="4203603"/>
                  <a:pt x="4146043" y="4206395"/>
                  <a:pt x="4147942" y="4206619"/>
                </a:cubicBezTo>
                <a:cubicBezTo>
                  <a:pt x="4214396" y="4216223"/>
                  <a:pt x="4280851" y="4224489"/>
                  <a:pt x="4347640" y="4216001"/>
                </a:cubicBezTo>
                <a:cubicBezTo>
                  <a:pt x="4400692" y="4209300"/>
                  <a:pt x="4452180" y="4169985"/>
                  <a:pt x="4499201" y="4147870"/>
                </a:cubicBezTo>
                <a:cubicBezTo>
                  <a:pt x="4566437" y="4116151"/>
                  <a:pt x="4639704" y="4105318"/>
                  <a:pt x="4707164" y="4075050"/>
                </a:cubicBezTo>
                <a:cubicBezTo>
                  <a:pt x="4737432" y="4061425"/>
                  <a:pt x="4765242" y="4039981"/>
                  <a:pt x="4793610" y="4020211"/>
                </a:cubicBezTo>
                <a:cubicBezTo>
                  <a:pt x="4825218" y="4021328"/>
                  <a:pt x="4861069" y="3997873"/>
                  <a:pt x="4892231" y="3972632"/>
                </a:cubicBezTo>
                <a:cubicBezTo>
                  <a:pt x="4913340" y="3965931"/>
                  <a:pt x="4934003" y="3958225"/>
                  <a:pt x="4954441" y="3949401"/>
                </a:cubicBezTo>
                <a:cubicBezTo>
                  <a:pt x="4993532" y="3963362"/>
                  <a:pt x="5034075" y="3976206"/>
                  <a:pt x="5075176" y="3986370"/>
                </a:cubicBezTo>
                <a:cubicBezTo>
                  <a:pt x="5110357" y="4021217"/>
                  <a:pt x="5153469" y="4053048"/>
                  <a:pt x="5195799" y="4070918"/>
                </a:cubicBezTo>
                <a:cubicBezTo>
                  <a:pt x="5250749" y="4094037"/>
                  <a:pt x="5169663" y="4121401"/>
                  <a:pt x="5140737" y="4125644"/>
                </a:cubicBezTo>
                <a:cubicBezTo>
                  <a:pt x="5035527" y="4141281"/>
                  <a:pt x="4948187" y="4104089"/>
                  <a:pt x="4847555" y="4088006"/>
                </a:cubicBezTo>
                <a:cubicBezTo>
                  <a:pt x="4836834" y="4086331"/>
                  <a:pt x="4825553" y="4098505"/>
                  <a:pt x="4833148" y="4108669"/>
                </a:cubicBezTo>
                <a:cubicBezTo>
                  <a:pt x="4837282" y="4114253"/>
                  <a:pt x="4842977" y="4118832"/>
                  <a:pt x="4848561" y="4123523"/>
                </a:cubicBezTo>
                <a:cubicBezTo>
                  <a:pt x="4886312" y="4180819"/>
                  <a:pt x="4932438" y="4229961"/>
                  <a:pt x="4994314" y="4253863"/>
                </a:cubicBezTo>
                <a:cubicBezTo>
                  <a:pt x="4910325" y="4297868"/>
                  <a:pt x="4827676" y="4296974"/>
                  <a:pt x="4733187" y="4262127"/>
                </a:cubicBezTo>
                <a:cubicBezTo>
                  <a:pt x="4761779" y="4252857"/>
                  <a:pt x="4792271" y="4241019"/>
                  <a:pt x="4805896" y="4213767"/>
                </a:cubicBezTo>
                <a:cubicBezTo>
                  <a:pt x="4809359" y="4206731"/>
                  <a:pt x="4801987" y="4200029"/>
                  <a:pt x="4795286" y="4200811"/>
                </a:cubicBezTo>
                <a:cubicBezTo>
                  <a:pt x="4763119" y="4204496"/>
                  <a:pt x="4730731" y="4230186"/>
                  <a:pt x="4707835" y="4252076"/>
                </a:cubicBezTo>
                <a:cubicBezTo>
                  <a:pt x="4691752" y="4246380"/>
                  <a:pt x="4675892" y="4240126"/>
                  <a:pt x="4659809" y="4233982"/>
                </a:cubicBezTo>
                <a:cubicBezTo>
                  <a:pt x="4681811" y="4226722"/>
                  <a:pt x="4701467" y="4213767"/>
                  <a:pt x="4704930" y="4196232"/>
                </a:cubicBezTo>
                <a:cubicBezTo>
                  <a:pt x="4706048" y="4190870"/>
                  <a:pt x="4701692" y="4185844"/>
                  <a:pt x="4696553" y="4184951"/>
                </a:cubicBezTo>
                <a:cubicBezTo>
                  <a:pt x="4667067" y="4179925"/>
                  <a:pt x="4638587" y="4210751"/>
                  <a:pt x="4608096" y="4211644"/>
                </a:cubicBezTo>
                <a:cubicBezTo>
                  <a:pt x="4605640" y="4211756"/>
                  <a:pt x="4604189" y="4213096"/>
                  <a:pt x="4602402" y="4213990"/>
                </a:cubicBezTo>
                <a:cubicBezTo>
                  <a:pt x="4588886" y="4209969"/>
                  <a:pt x="4575372" y="4206283"/>
                  <a:pt x="4561634" y="4203491"/>
                </a:cubicBezTo>
                <a:cubicBezTo>
                  <a:pt x="4569900" y="4200811"/>
                  <a:pt x="4577828" y="4198019"/>
                  <a:pt x="4584865" y="4195114"/>
                </a:cubicBezTo>
                <a:cubicBezTo>
                  <a:pt x="4609437" y="4185286"/>
                  <a:pt x="4637360" y="4176351"/>
                  <a:pt x="4656457" y="4157252"/>
                </a:cubicBezTo>
                <a:cubicBezTo>
                  <a:pt x="4661037" y="4152673"/>
                  <a:pt x="4657463" y="4145079"/>
                  <a:pt x="4651320" y="4144854"/>
                </a:cubicBezTo>
                <a:cubicBezTo>
                  <a:pt x="4624404" y="4143627"/>
                  <a:pt x="4600167" y="4160045"/>
                  <a:pt x="4576154" y="4169650"/>
                </a:cubicBezTo>
                <a:cubicBezTo>
                  <a:pt x="4553259" y="4178920"/>
                  <a:pt x="4527794" y="4182048"/>
                  <a:pt x="4505679" y="4191988"/>
                </a:cubicBezTo>
                <a:cubicBezTo>
                  <a:pt x="4503556" y="4192881"/>
                  <a:pt x="4502775" y="4194892"/>
                  <a:pt x="4502217" y="4196791"/>
                </a:cubicBezTo>
                <a:cubicBezTo>
                  <a:pt x="4489820" y="4196679"/>
                  <a:pt x="4477309" y="4197348"/>
                  <a:pt x="4464689" y="4199136"/>
                </a:cubicBezTo>
                <a:cubicBezTo>
                  <a:pt x="4456759" y="4200252"/>
                  <a:pt x="4455084" y="4210639"/>
                  <a:pt x="4463126" y="4213208"/>
                </a:cubicBezTo>
                <a:cubicBezTo>
                  <a:pt x="4519081" y="4231190"/>
                  <a:pt x="4575596" y="4253750"/>
                  <a:pt x="4632221" y="4273854"/>
                </a:cubicBezTo>
                <a:cubicBezTo>
                  <a:pt x="4678683" y="4327018"/>
                  <a:pt x="4704259" y="4398163"/>
                  <a:pt x="4759322" y="4442392"/>
                </a:cubicBezTo>
                <a:cubicBezTo>
                  <a:pt x="4651320" y="4464617"/>
                  <a:pt x="4553928" y="4442615"/>
                  <a:pt x="4458323" y="4407322"/>
                </a:cubicBezTo>
                <a:cubicBezTo>
                  <a:pt x="4462568" y="4406428"/>
                  <a:pt x="4466923" y="4405535"/>
                  <a:pt x="4470944" y="4404195"/>
                </a:cubicBezTo>
                <a:cubicBezTo>
                  <a:pt x="4491718" y="4397829"/>
                  <a:pt x="4521315" y="4390346"/>
                  <a:pt x="4531590" y="4369236"/>
                </a:cubicBezTo>
                <a:cubicBezTo>
                  <a:pt x="4533713" y="4364880"/>
                  <a:pt x="4530474" y="4358291"/>
                  <a:pt x="4525000" y="4359072"/>
                </a:cubicBezTo>
                <a:cubicBezTo>
                  <a:pt x="4506797" y="4361865"/>
                  <a:pt x="4491830" y="4374821"/>
                  <a:pt x="4474183" y="4380294"/>
                </a:cubicBezTo>
                <a:cubicBezTo>
                  <a:pt x="4455866" y="4385989"/>
                  <a:pt x="4437326" y="4389005"/>
                  <a:pt x="4418563" y="4391908"/>
                </a:cubicBezTo>
                <a:cubicBezTo>
                  <a:pt x="4393880" y="4381969"/>
                  <a:pt x="4369084" y="4371582"/>
                  <a:pt x="4344290" y="4360971"/>
                </a:cubicBezTo>
                <a:cubicBezTo>
                  <a:pt x="4346858" y="4360748"/>
                  <a:pt x="4349316" y="4361084"/>
                  <a:pt x="4351885" y="4360859"/>
                </a:cubicBezTo>
                <a:cubicBezTo>
                  <a:pt x="4377126" y="4358179"/>
                  <a:pt x="4405829" y="4359854"/>
                  <a:pt x="4429731" y="4351478"/>
                </a:cubicBezTo>
                <a:cubicBezTo>
                  <a:pt x="4436991" y="4348909"/>
                  <a:pt x="4437661" y="4339973"/>
                  <a:pt x="4430402" y="4336846"/>
                </a:cubicBezTo>
                <a:cubicBezTo>
                  <a:pt x="4410744" y="4328358"/>
                  <a:pt x="4389188" y="4332825"/>
                  <a:pt x="4368526" y="4335506"/>
                </a:cubicBezTo>
                <a:cubicBezTo>
                  <a:pt x="4346635" y="4338411"/>
                  <a:pt x="4324745" y="4341203"/>
                  <a:pt x="4302742" y="4343325"/>
                </a:cubicBezTo>
                <a:cubicBezTo>
                  <a:pt x="4282415" y="4334724"/>
                  <a:pt x="4261864" y="4326237"/>
                  <a:pt x="4241202" y="4318195"/>
                </a:cubicBezTo>
                <a:cubicBezTo>
                  <a:pt x="4238075" y="4316967"/>
                  <a:pt x="4234947" y="4316073"/>
                  <a:pt x="4231820" y="4314956"/>
                </a:cubicBezTo>
                <a:cubicBezTo>
                  <a:pt x="4259183" y="4315849"/>
                  <a:pt x="4288893" y="4314398"/>
                  <a:pt x="4307657" y="4292618"/>
                </a:cubicBezTo>
                <a:cubicBezTo>
                  <a:pt x="4310337" y="4289490"/>
                  <a:pt x="4307768" y="4283347"/>
                  <a:pt x="4303301" y="4284243"/>
                </a:cubicBezTo>
                <a:cubicBezTo>
                  <a:pt x="4271023" y="4290943"/>
                  <a:pt x="4242542" y="4297979"/>
                  <a:pt x="4208925" y="4294963"/>
                </a:cubicBezTo>
                <a:cubicBezTo>
                  <a:pt x="4190943" y="4293289"/>
                  <a:pt x="4170168" y="4287592"/>
                  <a:pt x="4150735" y="4286810"/>
                </a:cubicBezTo>
                <a:cubicBezTo>
                  <a:pt x="4095560" y="4268493"/>
                  <a:pt x="4039941" y="4251406"/>
                  <a:pt x="3984097" y="4235769"/>
                </a:cubicBezTo>
                <a:cubicBezTo>
                  <a:pt x="3916413" y="4216894"/>
                  <a:pt x="3849958" y="4197348"/>
                  <a:pt x="3783393" y="4175011"/>
                </a:cubicBezTo>
                <a:cubicBezTo>
                  <a:pt x="3776692" y="4172777"/>
                  <a:pt x="3768427" y="4170767"/>
                  <a:pt x="3763066" y="4175346"/>
                </a:cubicBezTo>
                <a:cubicBezTo>
                  <a:pt x="3758375" y="4179367"/>
                  <a:pt x="3758263" y="4186962"/>
                  <a:pt x="3761279" y="4192434"/>
                </a:cubicBezTo>
                <a:cubicBezTo>
                  <a:pt x="3764182" y="4197906"/>
                  <a:pt x="3769432" y="4201705"/>
                  <a:pt x="3774458" y="4205390"/>
                </a:cubicBezTo>
                <a:cubicBezTo>
                  <a:pt x="3859229" y="4266372"/>
                  <a:pt x="3946346" y="4324003"/>
                  <a:pt x="4035584" y="4378394"/>
                </a:cubicBezTo>
                <a:cubicBezTo>
                  <a:pt x="4122143" y="4431111"/>
                  <a:pt x="4211605" y="4489748"/>
                  <a:pt x="4304641" y="4530290"/>
                </a:cubicBezTo>
                <a:cubicBezTo>
                  <a:pt x="4363054" y="4555755"/>
                  <a:pt x="4425152" y="4571951"/>
                  <a:pt x="4479097" y="4606573"/>
                </a:cubicBezTo>
                <a:cubicBezTo>
                  <a:pt x="4482224" y="4608584"/>
                  <a:pt x="4485239" y="4609253"/>
                  <a:pt x="4488144" y="4609253"/>
                </a:cubicBezTo>
                <a:cubicBezTo>
                  <a:pt x="4597263" y="4677382"/>
                  <a:pt x="4796179" y="4574519"/>
                  <a:pt x="4884636" y="4521355"/>
                </a:cubicBezTo>
                <a:cubicBezTo>
                  <a:pt x="4974991" y="4467075"/>
                  <a:pt x="5043568" y="4410226"/>
                  <a:pt x="5103544" y="4323109"/>
                </a:cubicBezTo>
                <a:cubicBezTo>
                  <a:pt x="5108458" y="4315962"/>
                  <a:pt x="5143863" y="4277317"/>
                  <a:pt x="5173462" y="4251517"/>
                </a:cubicBezTo>
                <a:cubicBezTo>
                  <a:pt x="5166536" y="4264920"/>
                  <a:pt x="5159835" y="4278322"/>
                  <a:pt x="5152240" y="4289044"/>
                </a:cubicBezTo>
                <a:cubicBezTo>
                  <a:pt x="5124877" y="4327688"/>
                  <a:pt x="5091482" y="4361529"/>
                  <a:pt x="5064230" y="4400063"/>
                </a:cubicBezTo>
                <a:cubicBezTo>
                  <a:pt x="5057642" y="4409444"/>
                  <a:pt x="5068251" y="4420500"/>
                  <a:pt x="5077856" y="4414358"/>
                </a:cubicBezTo>
                <a:cubicBezTo>
                  <a:pt x="5117618" y="4389005"/>
                  <a:pt x="5148443" y="4347010"/>
                  <a:pt x="5175360" y="4308813"/>
                </a:cubicBezTo>
                <a:cubicBezTo>
                  <a:pt x="5187198" y="4292060"/>
                  <a:pt x="5205069" y="4271509"/>
                  <a:pt x="5217466" y="4249841"/>
                </a:cubicBezTo>
                <a:cubicBezTo>
                  <a:pt x="5222269" y="4285247"/>
                  <a:pt x="5220817" y="4311048"/>
                  <a:pt x="5222827" y="4346564"/>
                </a:cubicBezTo>
                <a:cubicBezTo>
                  <a:pt x="5223385" y="4355274"/>
                  <a:pt x="5234778" y="4359520"/>
                  <a:pt x="5239692" y="4351366"/>
                </a:cubicBezTo>
                <a:cubicBezTo>
                  <a:pt x="5277219" y="4288375"/>
                  <a:pt x="5327814" y="4236998"/>
                  <a:pt x="5381759" y="4187967"/>
                </a:cubicBezTo>
                <a:cubicBezTo>
                  <a:pt x="5359533" y="4221584"/>
                  <a:pt x="5337866" y="4258777"/>
                  <a:pt x="5325804" y="4296862"/>
                </a:cubicBezTo>
                <a:cubicBezTo>
                  <a:pt x="5322119" y="4308590"/>
                  <a:pt x="5339318" y="4313726"/>
                  <a:pt x="5345125" y="4304122"/>
                </a:cubicBezTo>
                <a:cubicBezTo>
                  <a:pt x="5366905" y="4268159"/>
                  <a:pt x="5382095" y="4229179"/>
                  <a:pt x="5407894" y="4195339"/>
                </a:cubicBezTo>
                <a:cubicBezTo>
                  <a:pt x="5415043" y="4185956"/>
                  <a:pt x="5422972" y="4176574"/>
                  <a:pt x="5431460" y="4167974"/>
                </a:cubicBezTo>
                <a:cubicBezTo>
                  <a:pt x="5418058" y="4185956"/>
                  <a:pt x="5407112" y="4206060"/>
                  <a:pt x="5402086" y="4225494"/>
                </a:cubicBezTo>
                <a:cubicBezTo>
                  <a:pt x="5400969" y="4230073"/>
                  <a:pt x="5405437" y="4236328"/>
                  <a:pt x="5410574" y="4233200"/>
                </a:cubicBezTo>
                <a:cubicBezTo>
                  <a:pt x="5436374" y="4217787"/>
                  <a:pt x="5454245" y="4189754"/>
                  <a:pt x="5475130" y="4167081"/>
                </a:cubicBezTo>
                <a:cubicBezTo>
                  <a:pt x="5474572" y="4170543"/>
                  <a:pt x="5474013" y="4173112"/>
                  <a:pt x="5473344" y="4176128"/>
                </a:cubicBezTo>
                <a:cubicBezTo>
                  <a:pt x="5472672" y="4179255"/>
                  <a:pt x="5474572" y="4181601"/>
                  <a:pt x="5477029" y="4183052"/>
                </a:cubicBezTo>
                <a:cubicBezTo>
                  <a:pt x="5476582" y="4191094"/>
                  <a:pt x="5474237" y="4200140"/>
                  <a:pt x="5468318" y="4210863"/>
                </a:cubicBezTo>
                <a:cubicBezTo>
                  <a:pt x="5459829" y="4228063"/>
                  <a:pt x="5486970" y="4238450"/>
                  <a:pt x="5495681" y="4221920"/>
                </a:cubicBezTo>
                <a:cubicBezTo>
                  <a:pt x="5543930" y="4130112"/>
                  <a:pt x="5613401" y="4089570"/>
                  <a:pt x="5710904" y="4059079"/>
                </a:cubicBezTo>
                <a:cubicBezTo>
                  <a:pt x="5742846" y="4049138"/>
                  <a:pt x="5777358" y="4039421"/>
                  <a:pt x="5806062" y="4021440"/>
                </a:cubicBezTo>
                <a:cubicBezTo>
                  <a:pt x="5847610" y="3995305"/>
                  <a:pt x="5874526" y="3966936"/>
                  <a:pt x="5891056" y="3925723"/>
                </a:cubicBezTo>
                <a:cubicBezTo>
                  <a:pt x="5949805" y="4001895"/>
                  <a:pt x="5854200" y="4094373"/>
                  <a:pt x="5782273" y="4103084"/>
                </a:cubicBezTo>
                <a:cubicBezTo>
                  <a:pt x="5760827" y="4105653"/>
                  <a:pt x="5763174" y="4138935"/>
                  <a:pt x="5784618" y="4136590"/>
                </a:cubicBezTo>
                <a:cubicBezTo>
                  <a:pt x="5798132" y="4135026"/>
                  <a:pt x="5811311" y="4131565"/>
                  <a:pt x="5823820" y="4126650"/>
                </a:cubicBezTo>
                <a:cubicBezTo>
                  <a:pt x="5826166" y="4128213"/>
                  <a:pt x="5828734" y="4129442"/>
                  <a:pt x="5832420" y="4129107"/>
                </a:cubicBezTo>
                <a:cubicBezTo>
                  <a:pt x="5851295" y="4127655"/>
                  <a:pt x="5865145" y="4128660"/>
                  <a:pt x="5878883" y="4127208"/>
                </a:cubicBezTo>
                <a:cubicBezTo>
                  <a:pt x="5854646" y="4192099"/>
                  <a:pt x="5796010" y="4307027"/>
                  <a:pt x="5729444" y="4332715"/>
                </a:cubicBezTo>
                <a:cubicBezTo>
                  <a:pt x="5708782" y="4329810"/>
                  <a:pt x="5688008" y="4329029"/>
                  <a:pt x="5664665" y="4331263"/>
                </a:cubicBezTo>
                <a:cubicBezTo>
                  <a:pt x="5643556" y="4333272"/>
                  <a:pt x="5647800" y="4361529"/>
                  <a:pt x="5662877" y="4368343"/>
                </a:cubicBezTo>
                <a:cubicBezTo>
                  <a:pt x="5687673" y="4379512"/>
                  <a:pt x="5712020" y="4378841"/>
                  <a:pt x="5735140" y="4370577"/>
                </a:cubicBezTo>
                <a:cubicBezTo>
                  <a:pt x="5741394" y="4371357"/>
                  <a:pt x="5747760" y="4372140"/>
                  <a:pt x="5754015" y="4373034"/>
                </a:cubicBezTo>
                <a:cubicBezTo>
                  <a:pt x="5666676" y="4504825"/>
                  <a:pt x="5504393" y="4598867"/>
                  <a:pt x="5344232" y="4575300"/>
                </a:cubicBezTo>
                <a:cubicBezTo>
                  <a:pt x="5322677" y="4572062"/>
                  <a:pt x="5314075" y="4606909"/>
                  <a:pt x="5335408" y="4612939"/>
                </a:cubicBezTo>
                <a:cubicBezTo>
                  <a:pt x="5387679" y="4627906"/>
                  <a:pt x="5442741" y="4662529"/>
                  <a:pt x="5497357" y="4662417"/>
                </a:cubicBezTo>
                <a:cubicBezTo>
                  <a:pt x="5563922" y="4662305"/>
                  <a:pt x="5498808" y="4719155"/>
                  <a:pt x="5471110" y="4730324"/>
                </a:cubicBezTo>
                <a:cubicBezTo>
                  <a:pt x="5450559" y="4738587"/>
                  <a:pt x="5429451" y="4744955"/>
                  <a:pt x="5408230" y="4750427"/>
                </a:cubicBezTo>
                <a:cubicBezTo>
                  <a:pt x="5414483" y="4744842"/>
                  <a:pt x="5419621" y="4738476"/>
                  <a:pt x="5421298" y="4730324"/>
                </a:cubicBezTo>
                <a:cubicBezTo>
                  <a:pt x="5422414" y="4724627"/>
                  <a:pt x="5418058" y="4716921"/>
                  <a:pt x="5411803" y="4716586"/>
                </a:cubicBezTo>
                <a:cubicBezTo>
                  <a:pt x="5388349" y="4715469"/>
                  <a:pt x="5368357" y="4735909"/>
                  <a:pt x="5348253" y="4745402"/>
                </a:cubicBezTo>
                <a:cubicBezTo>
                  <a:pt x="5338201" y="4750092"/>
                  <a:pt x="5321448" y="4753890"/>
                  <a:pt x="5315976" y="4764501"/>
                </a:cubicBezTo>
                <a:cubicBezTo>
                  <a:pt x="5297435" y="4765282"/>
                  <a:pt x="5278784" y="4764948"/>
                  <a:pt x="5260132" y="4763271"/>
                </a:cubicBezTo>
                <a:cubicBezTo>
                  <a:pt x="5247623" y="4762154"/>
                  <a:pt x="5235113" y="4760256"/>
                  <a:pt x="5222716" y="4759027"/>
                </a:cubicBezTo>
                <a:cubicBezTo>
                  <a:pt x="5239358" y="4752550"/>
                  <a:pt x="5254770" y="4742721"/>
                  <a:pt x="5268508" y="4730770"/>
                </a:cubicBezTo>
                <a:cubicBezTo>
                  <a:pt x="5286265" y="4715469"/>
                  <a:pt x="5309050" y="4700503"/>
                  <a:pt x="5311619" y="4675373"/>
                </a:cubicBezTo>
                <a:cubicBezTo>
                  <a:pt x="5312066" y="4671128"/>
                  <a:pt x="5309832" y="4665769"/>
                  <a:pt x="5304918" y="4665321"/>
                </a:cubicBezTo>
                <a:cubicBezTo>
                  <a:pt x="5283362" y="4663310"/>
                  <a:pt x="5270407" y="4675038"/>
                  <a:pt x="5254993" y="4689222"/>
                </a:cubicBezTo>
                <a:cubicBezTo>
                  <a:pt x="5232991" y="4709326"/>
                  <a:pt x="5209424" y="4723622"/>
                  <a:pt x="5184407" y="4739594"/>
                </a:cubicBezTo>
                <a:cubicBezTo>
                  <a:pt x="5179716" y="4742610"/>
                  <a:pt x="5177594" y="4748418"/>
                  <a:pt x="5177594" y="4753890"/>
                </a:cubicBezTo>
                <a:cubicBezTo>
                  <a:pt x="5158160" y="4751544"/>
                  <a:pt x="5138615" y="4749869"/>
                  <a:pt x="5119181" y="4747189"/>
                </a:cubicBezTo>
                <a:cubicBezTo>
                  <a:pt x="5150008" y="4739259"/>
                  <a:pt x="5177929" y="4722729"/>
                  <a:pt x="5174243" y="4695141"/>
                </a:cubicBezTo>
                <a:cubicBezTo>
                  <a:pt x="5173462" y="4689558"/>
                  <a:pt x="5168212" y="4686430"/>
                  <a:pt x="5162962" y="4688106"/>
                </a:cubicBezTo>
                <a:cubicBezTo>
                  <a:pt x="5141071" y="4695141"/>
                  <a:pt x="5124654" y="4714240"/>
                  <a:pt x="5102650" y="4722728"/>
                </a:cubicBezTo>
                <a:cubicBezTo>
                  <a:pt x="5088801" y="4728089"/>
                  <a:pt x="5075288" y="4731775"/>
                  <a:pt x="5062555" y="4738587"/>
                </a:cubicBezTo>
                <a:cubicBezTo>
                  <a:pt x="4943496" y="4720717"/>
                  <a:pt x="4824771" y="4698380"/>
                  <a:pt x="4707164" y="4674926"/>
                </a:cubicBezTo>
                <a:cubicBezTo>
                  <a:pt x="4722801" y="4675262"/>
                  <a:pt x="4738214" y="4674702"/>
                  <a:pt x="4753179" y="4672246"/>
                </a:cubicBezTo>
                <a:cubicBezTo>
                  <a:pt x="4803885" y="4663758"/>
                  <a:pt x="4851242" y="4644101"/>
                  <a:pt x="4902059" y="4636394"/>
                </a:cubicBezTo>
                <a:cubicBezTo>
                  <a:pt x="4919036" y="4637399"/>
                  <a:pt x="4938804" y="4633825"/>
                  <a:pt x="4958463" y="4628576"/>
                </a:cubicBezTo>
                <a:cubicBezTo>
                  <a:pt x="5050046" y="4615619"/>
                  <a:pt x="5125994" y="4595851"/>
                  <a:pt x="5207638" y="4538667"/>
                </a:cubicBezTo>
                <a:cubicBezTo>
                  <a:pt x="5308827" y="4467968"/>
                  <a:pt x="5404432" y="4363651"/>
                  <a:pt x="5520028" y="4318307"/>
                </a:cubicBezTo>
                <a:cubicBezTo>
                  <a:pt x="5626021" y="4276647"/>
                  <a:pt x="5669914" y="4214325"/>
                  <a:pt x="5754015" y="4142063"/>
                </a:cubicBezTo>
                <a:cubicBezTo>
                  <a:pt x="5771549" y="4126984"/>
                  <a:pt x="5749659" y="4099174"/>
                  <a:pt x="5731566" y="4113917"/>
                </a:cubicBezTo>
                <a:cubicBezTo>
                  <a:pt x="5687784" y="4149546"/>
                  <a:pt x="5656512" y="4203603"/>
                  <a:pt x="5610161" y="4234876"/>
                </a:cubicBezTo>
                <a:cubicBezTo>
                  <a:pt x="5608039" y="4236328"/>
                  <a:pt x="5605917" y="4237221"/>
                  <a:pt x="5603795" y="4238561"/>
                </a:cubicBezTo>
                <a:cubicBezTo>
                  <a:pt x="5608374" y="4231077"/>
                  <a:pt x="5612619" y="4223260"/>
                  <a:pt x="5616751" y="4215442"/>
                </a:cubicBezTo>
                <a:cubicBezTo>
                  <a:pt x="5630712" y="4188638"/>
                  <a:pt x="5647130" y="4161944"/>
                  <a:pt x="5648358" y="4131118"/>
                </a:cubicBezTo>
                <a:cubicBezTo>
                  <a:pt x="5648693" y="4122517"/>
                  <a:pt x="5638530" y="4120730"/>
                  <a:pt x="5633169" y="4125199"/>
                </a:cubicBezTo>
                <a:cubicBezTo>
                  <a:pt x="5610161" y="4144185"/>
                  <a:pt x="5602566" y="4173895"/>
                  <a:pt x="5589723" y="4199806"/>
                </a:cubicBezTo>
                <a:cubicBezTo>
                  <a:pt x="5578442" y="4222590"/>
                  <a:pt x="5564927" y="4243810"/>
                  <a:pt x="5552194" y="4265590"/>
                </a:cubicBezTo>
                <a:cubicBezTo>
                  <a:pt x="5526953" y="4276870"/>
                  <a:pt x="5501489" y="4287370"/>
                  <a:pt x="5477476" y="4302112"/>
                </a:cubicBezTo>
                <a:cubicBezTo>
                  <a:pt x="5460052" y="4312834"/>
                  <a:pt x="5443411" y="4324672"/>
                  <a:pt x="5426657" y="4336624"/>
                </a:cubicBezTo>
                <a:cubicBezTo>
                  <a:pt x="5439837" y="4320205"/>
                  <a:pt x="5450559" y="4301331"/>
                  <a:pt x="5458489" y="4284353"/>
                </a:cubicBezTo>
                <a:cubicBezTo>
                  <a:pt x="5466530" y="4267153"/>
                  <a:pt x="5439055" y="4256096"/>
                  <a:pt x="5431126" y="4273296"/>
                </a:cubicBezTo>
                <a:cubicBezTo>
                  <a:pt x="5414708" y="4308701"/>
                  <a:pt x="5385668" y="4337070"/>
                  <a:pt x="5370479" y="4372364"/>
                </a:cubicBezTo>
                <a:cubicBezTo>
                  <a:pt x="5369697" y="4374151"/>
                  <a:pt x="5371819" y="4376160"/>
                  <a:pt x="5373606" y="4375714"/>
                </a:cubicBezTo>
                <a:cubicBezTo>
                  <a:pt x="5321337" y="4416257"/>
                  <a:pt x="5269848" y="4459145"/>
                  <a:pt x="5215009" y="4496672"/>
                </a:cubicBezTo>
                <a:cubicBezTo>
                  <a:pt x="5177817" y="4522137"/>
                  <a:pt x="5137609" y="4549835"/>
                  <a:pt x="5094722" y="4568711"/>
                </a:cubicBezTo>
                <a:cubicBezTo>
                  <a:pt x="5134147" y="4543916"/>
                  <a:pt x="5171339" y="4509405"/>
                  <a:pt x="5165196" y="4466405"/>
                </a:cubicBezTo>
                <a:cubicBezTo>
                  <a:pt x="5163744" y="4456018"/>
                  <a:pt x="5147326" y="4451886"/>
                  <a:pt x="5142189" y="4461714"/>
                </a:cubicBezTo>
                <a:cubicBezTo>
                  <a:pt x="5114267" y="4514543"/>
                  <a:pt x="5078861" y="4545479"/>
                  <a:pt x="5022571" y="4568041"/>
                </a:cubicBezTo>
                <a:cubicBezTo>
                  <a:pt x="4991298" y="4580550"/>
                  <a:pt x="4958574" y="4592613"/>
                  <a:pt x="4925068" y="4597974"/>
                </a:cubicBezTo>
                <a:cubicBezTo>
                  <a:pt x="4906638" y="4600877"/>
                  <a:pt x="4882626" y="4599090"/>
                  <a:pt x="4867772" y="4611712"/>
                </a:cubicBezTo>
                <a:cubicBezTo>
                  <a:pt x="4773283" y="4635389"/>
                  <a:pt x="4694431" y="4650466"/>
                  <a:pt x="4595812" y="4648457"/>
                </a:cubicBezTo>
                <a:cubicBezTo>
                  <a:pt x="4586206" y="4648233"/>
                  <a:pt x="4585090" y="4664763"/>
                  <a:pt x="4594694" y="4665321"/>
                </a:cubicBezTo>
                <a:cubicBezTo>
                  <a:pt x="4599162" y="4665656"/>
                  <a:pt x="4603964" y="4666214"/>
                  <a:pt x="4608543" y="4666660"/>
                </a:cubicBezTo>
                <a:cubicBezTo>
                  <a:pt x="4626860" y="4680510"/>
                  <a:pt x="4663271" y="4697711"/>
                  <a:pt x="4687060" y="4694583"/>
                </a:cubicBezTo>
                <a:cubicBezTo>
                  <a:pt x="4712078" y="4699497"/>
                  <a:pt x="4736985" y="4704412"/>
                  <a:pt x="4762003" y="4709549"/>
                </a:cubicBezTo>
                <a:cubicBezTo>
                  <a:pt x="4808576" y="4726749"/>
                  <a:pt x="4857943" y="4737583"/>
                  <a:pt x="4903958" y="4756570"/>
                </a:cubicBezTo>
                <a:cubicBezTo>
                  <a:pt x="4974433" y="4785609"/>
                  <a:pt x="5043904" y="4817776"/>
                  <a:pt x="5116724" y="4841006"/>
                </a:cubicBezTo>
                <a:cubicBezTo>
                  <a:pt x="5232768" y="4877975"/>
                  <a:pt x="5382877" y="4936834"/>
                  <a:pt x="5501824" y="4878198"/>
                </a:cubicBezTo>
                <a:cubicBezTo>
                  <a:pt x="5551302" y="4853851"/>
                  <a:pt x="5602119" y="4823472"/>
                  <a:pt x="5630153" y="4773434"/>
                </a:cubicBezTo>
                <a:cubicBezTo>
                  <a:pt x="5665112" y="4711001"/>
                  <a:pt x="5667011" y="4635723"/>
                  <a:pt x="5715036" y="4580215"/>
                </a:cubicBezTo>
                <a:cubicBezTo>
                  <a:pt x="5753346" y="4536098"/>
                  <a:pt x="5803382" y="4514765"/>
                  <a:pt x="5846493" y="4479361"/>
                </a:cubicBezTo>
                <a:cubicBezTo>
                  <a:pt x="5829629" y="4493210"/>
                  <a:pt x="5822927" y="4549166"/>
                  <a:pt x="5818124" y="4572174"/>
                </a:cubicBezTo>
                <a:cubicBezTo>
                  <a:pt x="5814439" y="4589932"/>
                  <a:pt x="5837558" y="4603446"/>
                  <a:pt x="5850066" y="4588814"/>
                </a:cubicBezTo>
                <a:cubicBezTo>
                  <a:pt x="5853865" y="4584347"/>
                  <a:pt x="5859673" y="4573514"/>
                  <a:pt x="5865480" y="4559776"/>
                </a:cubicBezTo>
                <a:cubicBezTo>
                  <a:pt x="5911719" y="4504043"/>
                  <a:pt x="5941316" y="4437925"/>
                  <a:pt x="6006654" y="4402408"/>
                </a:cubicBezTo>
                <a:cubicBezTo>
                  <a:pt x="6001962" y="4407991"/>
                  <a:pt x="5997718" y="4413576"/>
                  <a:pt x="5994703" y="4418156"/>
                </a:cubicBezTo>
                <a:cubicBezTo>
                  <a:pt x="5970467" y="4454342"/>
                  <a:pt x="5954161" y="4494550"/>
                  <a:pt x="5938970" y="4535205"/>
                </a:cubicBezTo>
                <a:cubicBezTo>
                  <a:pt x="5933833" y="4549054"/>
                  <a:pt x="5954384" y="4557766"/>
                  <a:pt x="5960191" y="4544028"/>
                </a:cubicBezTo>
                <a:cubicBezTo>
                  <a:pt x="5974376" y="4510857"/>
                  <a:pt x="5987444" y="4476568"/>
                  <a:pt x="6006653" y="4445854"/>
                </a:cubicBezTo>
                <a:cubicBezTo>
                  <a:pt x="6017934" y="4427873"/>
                  <a:pt x="6030555" y="4406651"/>
                  <a:pt x="6049653" y="4395817"/>
                </a:cubicBezTo>
                <a:cubicBezTo>
                  <a:pt x="6056690" y="4391797"/>
                  <a:pt x="6063167" y="4389563"/>
                  <a:pt x="6069199" y="4385095"/>
                </a:cubicBezTo>
                <a:cubicBezTo>
                  <a:pt x="6065513" y="4390680"/>
                  <a:pt x="6061827" y="4396265"/>
                  <a:pt x="6059259" y="4401403"/>
                </a:cubicBezTo>
                <a:cubicBezTo>
                  <a:pt x="6043957" y="4432005"/>
                  <a:pt x="6021061" y="4471765"/>
                  <a:pt x="6030331" y="4506723"/>
                </a:cubicBezTo>
                <a:cubicBezTo>
                  <a:pt x="6031225" y="4510075"/>
                  <a:pt x="6035469" y="4509516"/>
                  <a:pt x="6036922" y="4507171"/>
                </a:cubicBezTo>
                <a:cubicBezTo>
                  <a:pt x="6054903" y="4477462"/>
                  <a:pt x="6064173" y="4442615"/>
                  <a:pt x="6083607" y="4413688"/>
                </a:cubicBezTo>
                <a:cubicBezTo>
                  <a:pt x="6097791" y="4392579"/>
                  <a:pt x="6123703" y="4377948"/>
                  <a:pt x="6137328" y="4357174"/>
                </a:cubicBezTo>
                <a:cubicBezTo>
                  <a:pt x="6160671" y="4357509"/>
                  <a:pt x="6168600" y="4373815"/>
                  <a:pt x="6132862" y="4428097"/>
                </a:cubicBezTo>
                <a:cubicBezTo>
                  <a:pt x="6132414" y="4429101"/>
                  <a:pt x="6131631" y="4429883"/>
                  <a:pt x="6131074" y="4430777"/>
                </a:cubicBezTo>
                <a:cubicBezTo>
                  <a:pt x="6123814" y="4442057"/>
                  <a:pt x="6142689" y="4454231"/>
                  <a:pt x="6150619" y="4443620"/>
                </a:cubicBezTo>
                <a:cubicBezTo>
                  <a:pt x="6151289" y="4442727"/>
                  <a:pt x="6151513" y="4441833"/>
                  <a:pt x="6152184" y="4440828"/>
                </a:cubicBezTo>
                <a:cubicBezTo>
                  <a:pt x="6173515" y="4405646"/>
                  <a:pt x="6212047" y="4380070"/>
                  <a:pt x="6250356" y="4365774"/>
                </a:cubicBezTo>
                <a:cubicBezTo>
                  <a:pt x="6259626" y="4362311"/>
                  <a:pt x="6337026" y="4337293"/>
                  <a:pt x="6328762" y="4360637"/>
                </a:cubicBezTo>
                <a:cubicBezTo>
                  <a:pt x="6325299" y="4370465"/>
                  <a:pt x="6335016" y="4380852"/>
                  <a:pt x="6345068" y="4378729"/>
                </a:cubicBezTo>
                <a:cubicBezTo>
                  <a:pt x="6350876" y="4376832"/>
                  <a:pt x="6414650" y="4359519"/>
                  <a:pt x="6444135" y="4364657"/>
                </a:cubicBezTo>
                <a:cubicBezTo>
                  <a:pt x="6397561" y="4389563"/>
                  <a:pt x="6356683" y="4422064"/>
                  <a:pt x="6304525" y="4440717"/>
                </a:cubicBezTo>
                <a:cubicBezTo>
                  <a:pt x="6251249" y="4459816"/>
                  <a:pt x="6198310" y="4482264"/>
                  <a:pt x="6148274" y="4509181"/>
                </a:cubicBezTo>
                <a:cubicBezTo>
                  <a:pt x="6070315" y="4551065"/>
                  <a:pt x="6009110" y="4605791"/>
                  <a:pt x="5938188" y="4656832"/>
                </a:cubicBezTo>
                <a:cubicBezTo>
                  <a:pt x="5892508" y="4689669"/>
                  <a:pt x="5837669" y="4702513"/>
                  <a:pt x="5792324" y="4734568"/>
                </a:cubicBezTo>
                <a:cubicBezTo>
                  <a:pt x="5761721" y="4756235"/>
                  <a:pt x="5735251" y="4782705"/>
                  <a:pt x="5705096" y="4804708"/>
                </a:cubicBezTo>
                <a:cubicBezTo>
                  <a:pt x="5703644" y="4805825"/>
                  <a:pt x="5701969" y="4807054"/>
                  <a:pt x="5700517" y="4808169"/>
                </a:cubicBezTo>
                <a:cubicBezTo>
                  <a:pt x="5729110" y="4737696"/>
                  <a:pt x="5762727" y="4659959"/>
                  <a:pt x="5763174" y="4585687"/>
                </a:cubicBezTo>
                <a:cubicBezTo>
                  <a:pt x="5763174" y="4578428"/>
                  <a:pt x="5753122" y="4574965"/>
                  <a:pt x="5749324" y="4581666"/>
                </a:cubicBezTo>
                <a:cubicBezTo>
                  <a:pt x="5729110" y="4617742"/>
                  <a:pt x="5722520" y="4660406"/>
                  <a:pt x="5712691" y="4700391"/>
                </a:cubicBezTo>
                <a:cubicBezTo>
                  <a:pt x="5702416" y="4742497"/>
                  <a:pt x="5680078" y="4783934"/>
                  <a:pt x="5675833" y="4827268"/>
                </a:cubicBezTo>
                <a:cubicBezTo>
                  <a:pt x="5592961" y="4893834"/>
                  <a:pt x="5479040" y="4999492"/>
                  <a:pt x="5375952" y="4970899"/>
                </a:cubicBezTo>
                <a:cubicBezTo>
                  <a:pt x="5360315" y="4966543"/>
                  <a:pt x="5352945" y="4990333"/>
                  <a:pt x="5368580" y="4994912"/>
                </a:cubicBezTo>
                <a:cubicBezTo>
                  <a:pt x="5450783" y="5018925"/>
                  <a:pt x="5530416" y="4980393"/>
                  <a:pt x="5594302" y="4928123"/>
                </a:cubicBezTo>
                <a:cubicBezTo>
                  <a:pt x="5701187" y="4840783"/>
                  <a:pt x="5809301" y="4766175"/>
                  <a:pt x="5930482" y="4701620"/>
                </a:cubicBezTo>
                <a:cubicBezTo>
                  <a:pt x="5954495" y="4688776"/>
                  <a:pt x="5975381" y="4670570"/>
                  <a:pt x="5996043" y="4652030"/>
                </a:cubicBezTo>
                <a:cubicBezTo>
                  <a:pt x="6030554" y="4655157"/>
                  <a:pt x="6066741" y="4644771"/>
                  <a:pt x="6101923" y="4647339"/>
                </a:cubicBezTo>
                <a:cubicBezTo>
                  <a:pt x="6130850" y="4649350"/>
                  <a:pt x="6155309" y="4653259"/>
                  <a:pt x="6183792" y="4646446"/>
                </a:cubicBezTo>
                <a:cubicBezTo>
                  <a:pt x="6190156" y="4644994"/>
                  <a:pt x="6190827" y="4636170"/>
                  <a:pt x="6185466" y="4633043"/>
                </a:cubicBezTo>
                <a:cubicBezTo>
                  <a:pt x="6153299" y="4614392"/>
                  <a:pt x="6090979" y="4606127"/>
                  <a:pt x="6040718" y="4614614"/>
                </a:cubicBezTo>
                <a:cubicBezTo>
                  <a:pt x="6044739" y="4611599"/>
                  <a:pt x="6048648" y="4608137"/>
                  <a:pt x="6052781" y="4605345"/>
                </a:cubicBezTo>
                <a:cubicBezTo>
                  <a:pt x="6074224" y="4591159"/>
                  <a:pt x="6096227" y="4577423"/>
                  <a:pt x="6118229" y="4563797"/>
                </a:cubicBezTo>
                <a:cubicBezTo>
                  <a:pt x="6137440" y="4564690"/>
                  <a:pt x="6156762" y="4566701"/>
                  <a:pt x="6174967" y="4571169"/>
                </a:cubicBezTo>
                <a:cubicBezTo>
                  <a:pt x="6193730" y="4575859"/>
                  <a:pt x="6211602" y="4586247"/>
                  <a:pt x="6231034" y="4587140"/>
                </a:cubicBezTo>
                <a:cubicBezTo>
                  <a:pt x="6237065" y="4587363"/>
                  <a:pt x="6239746" y="4580550"/>
                  <a:pt x="6238518" y="4575747"/>
                </a:cubicBezTo>
                <a:cubicBezTo>
                  <a:pt x="6231481" y="4548272"/>
                  <a:pt x="6197863" y="4538220"/>
                  <a:pt x="6164133" y="4537326"/>
                </a:cubicBezTo>
                <a:cubicBezTo>
                  <a:pt x="6182450" y="4527052"/>
                  <a:pt x="6200544" y="4516330"/>
                  <a:pt x="6219308" y="4507283"/>
                </a:cubicBezTo>
                <a:cubicBezTo>
                  <a:pt x="6270348" y="4482600"/>
                  <a:pt x="6328650" y="4470202"/>
                  <a:pt x="6378127" y="4443732"/>
                </a:cubicBezTo>
                <a:cubicBezTo>
                  <a:pt x="6401916" y="4430999"/>
                  <a:pt x="6423473" y="4415588"/>
                  <a:pt x="6445588" y="4400956"/>
                </a:cubicBezTo>
                <a:cubicBezTo>
                  <a:pt x="6436318" y="4412683"/>
                  <a:pt x="6426823" y="4424523"/>
                  <a:pt x="6419005" y="4437143"/>
                </a:cubicBezTo>
                <a:cubicBezTo>
                  <a:pt x="6382484" y="4495779"/>
                  <a:pt x="6329096" y="4523477"/>
                  <a:pt x="6274592" y="4561787"/>
                </a:cubicBezTo>
                <a:cubicBezTo>
                  <a:pt x="6269455" y="4565360"/>
                  <a:pt x="6267110" y="4572844"/>
                  <a:pt x="6271019" y="4578316"/>
                </a:cubicBezTo>
                <a:cubicBezTo>
                  <a:pt x="6305418" y="4626677"/>
                  <a:pt x="6139785" y="4709997"/>
                  <a:pt x="6114097" y="4727867"/>
                </a:cubicBezTo>
                <a:cubicBezTo>
                  <a:pt x="6060040" y="4765393"/>
                  <a:pt x="6008552" y="4810068"/>
                  <a:pt x="5937072" y="4802139"/>
                </a:cubicBezTo>
                <a:cubicBezTo>
                  <a:pt x="5920095" y="4800240"/>
                  <a:pt x="5911829" y="4822131"/>
                  <a:pt x="5927467" y="4830731"/>
                </a:cubicBezTo>
                <a:cubicBezTo>
                  <a:pt x="5918979" y="4826039"/>
                  <a:pt x="5820246" y="4842347"/>
                  <a:pt x="5800254" y="4849048"/>
                </a:cubicBezTo>
                <a:cubicBezTo>
                  <a:pt x="5753123" y="4864796"/>
                  <a:pt x="5711126" y="4884899"/>
                  <a:pt x="5669691" y="4912263"/>
                </a:cubicBezTo>
                <a:cubicBezTo>
                  <a:pt x="5658968" y="4919300"/>
                  <a:pt x="5661315" y="4933596"/>
                  <a:pt x="5672930" y="4937951"/>
                </a:cubicBezTo>
                <a:cubicBezTo>
                  <a:pt x="5801594" y="4986536"/>
                  <a:pt x="5932940" y="4983520"/>
                  <a:pt x="6046972" y="4899307"/>
                </a:cubicBezTo>
                <a:cubicBezTo>
                  <a:pt x="6106502" y="4855302"/>
                  <a:pt x="6149390" y="4794431"/>
                  <a:pt x="6213722" y="4754112"/>
                </a:cubicBezTo>
                <a:cubicBezTo>
                  <a:pt x="6231146" y="4743168"/>
                  <a:pt x="6380585" y="4645552"/>
                  <a:pt x="6373995" y="4712454"/>
                </a:cubicBezTo>
                <a:cubicBezTo>
                  <a:pt x="6372990" y="4722840"/>
                  <a:pt x="6382707" y="4731441"/>
                  <a:pt x="6392870" y="4729654"/>
                </a:cubicBezTo>
                <a:cubicBezTo>
                  <a:pt x="6463234" y="4717591"/>
                  <a:pt x="6495288" y="4686430"/>
                  <a:pt x="6581623" y="4699162"/>
                </a:cubicBezTo>
                <a:cubicBezTo>
                  <a:pt x="6607200" y="4702960"/>
                  <a:pt x="6639590" y="4702290"/>
                  <a:pt x="6671421" y="4703295"/>
                </a:cubicBezTo>
                <a:cubicBezTo>
                  <a:pt x="6617139" y="4721388"/>
                  <a:pt x="6567663" y="4756235"/>
                  <a:pt x="6512711" y="4773882"/>
                </a:cubicBezTo>
                <a:cubicBezTo>
                  <a:pt x="6433747" y="4799347"/>
                  <a:pt x="6361933" y="4825593"/>
                  <a:pt x="6290117" y="4862897"/>
                </a:cubicBezTo>
                <a:cubicBezTo>
                  <a:pt x="6295031" y="4855414"/>
                  <a:pt x="6299834" y="4847931"/>
                  <a:pt x="6304860" y="4840895"/>
                </a:cubicBezTo>
                <a:cubicBezTo>
                  <a:pt x="6324741" y="4812861"/>
                  <a:pt x="6357130" y="4781589"/>
                  <a:pt x="6363273" y="4746965"/>
                </a:cubicBezTo>
                <a:cubicBezTo>
                  <a:pt x="6364390" y="4740487"/>
                  <a:pt x="6358694" y="4735349"/>
                  <a:pt x="6352440" y="4738365"/>
                </a:cubicBezTo>
                <a:cubicBezTo>
                  <a:pt x="6320161" y="4753666"/>
                  <a:pt x="6300504" y="4794209"/>
                  <a:pt x="6281294" y="4823024"/>
                </a:cubicBezTo>
                <a:cubicBezTo>
                  <a:pt x="6267110" y="4844245"/>
                  <a:pt x="6249129" y="4866136"/>
                  <a:pt x="6237736" y="4890037"/>
                </a:cubicBezTo>
                <a:cubicBezTo>
                  <a:pt x="6214393" y="4902658"/>
                  <a:pt x="6191050" y="4914944"/>
                  <a:pt x="6167149" y="4925778"/>
                </a:cubicBezTo>
                <a:cubicBezTo>
                  <a:pt x="6179435" y="4911927"/>
                  <a:pt x="6190827" y="4897186"/>
                  <a:pt x="6202553" y="4882443"/>
                </a:cubicBezTo>
                <a:cubicBezTo>
                  <a:pt x="6228018" y="4850164"/>
                  <a:pt x="6262531" y="4816323"/>
                  <a:pt x="6262642" y="4772876"/>
                </a:cubicBezTo>
                <a:cubicBezTo>
                  <a:pt x="6262642" y="4765058"/>
                  <a:pt x="6253148" y="4762154"/>
                  <a:pt x="6248681" y="4768408"/>
                </a:cubicBezTo>
                <a:cubicBezTo>
                  <a:pt x="6225673" y="4800016"/>
                  <a:pt x="6205234" y="4833301"/>
                  <a:pt x="6182227" y="4865019"/>
                </a:cubicBezTo>
                <a:cubicBezTo>
                  <a:pt x="6162235" y="4892494"/>
                  <a:pt x="6139227" y="4918406"/>
                  <a:pt x="6119904" y="4946328"/>
                </a:cubicBezTo>
                <a:cubicBezTo>
                  <a:pt x="6100583" y="4954370"/>
                  <a:pt x="6081261" y="4962187"/>
                  <a:pt x="6061827" y="4969894"/>
                </a:cubicBezTo>
                <a:cubicBezTo>
                  <a:pt x="6079027" y="4952470"/>
                  <a:pt x="6094775" y="4933595"/>
                  <a:pt x="6107508" y="4916731"/>
                </a:cubicBezTo>
                <a:cubicBezTo>
                  <a:pt x="6130850" y="4886128"/>
                  <a:pt x="6162234" y="4857759"/>
                  <a:pt x="6182450" y="4825704"/>
                </a:cubicBezTo>
                <a:cubicBezTo>
                  <a:pt x="6185801" y="4820345"/>
                  <a:pt x="6181334" y="4811855"/>
                  <a:pt x="6174521" y="4813755"/>
                </a:cubicBezTo>
                <a:cubicBezTo>
                  <a:pt x="6132414" y="4825259"/>
                  <a:pt x="6110747" y="4880990"/>
                  <a:pt x="6084611" y="4912152"/>
                </a:cubicBezTo>
                <a:cubicBezTo>
                  <a:pt x="6062497" y="4938398"/>
                  <a:pt x="6031001" y="4962634"/>
                  <a:pt x="6008888" y="4990891"/>
                </a:cubicBezTo>
                <a:cubicBezTo>
                  <a:pt x="5990571" y="4998039"/>
                  <a:pt x="5972365" y="5005187"/>
                  <a:pt x="5954049" y="5012671"/>
                </a:cubicBezTo>
                <a:cubicBezTo>
                  <a:pt x="5950139" y="5014235"/>
                  <a:pt x="5946342" y="5015798"/>
                  <a:pt x="5942433" y="5017362"/>
                </a:cubicBezTo>
                <a:cubicBezTo>
                  <a:pt x="5961866" y="4998486"/>
                  <a:pt x="5988113" y="4968889"/>
                  <a:pt x="5969350" y="4962188"/>
                </a:cubicBezTo>
                <a:cubicBezTo>
                  <a:pt x="5963095" y="4959954"/>
                  <a:pt x="5958180" y="4960736"/>
                  <a:pt x="5953155" y="4965315"/>
                </a:cubicBezTo>
                <a:cubicBezTo>
                  <a:pt x="5935396" y="4981286"/>
                  <a:pt x="5920989" y="5002284"/>
                  <a:pt x="5903789" y="5019260"/>
                </a:cubicBezTo>
                <a:cubicBezTo>
                  <a:pt x="5895524" y="5027414"/>
                  <a:pt x="5886700" y="5035567"/>
                  <a:pt x="5877207" y="5042827"/>
                </a:cubicBezTo>
                <a:cubicBezTo>
                  <a:pt x="5794894" y="5072982"/>
                  <a:pt x="5711797" y="5094203"/>
                  <a:pt x="5621218" y="5088730"/>
                </a:cubicBezTo>
                <a:cubicBezTo>
                  <a:pt x="5610943" y="5085826"/>
                  <a:pt x="5600667" y="5082923"/>
                  <a:pt x="5589610" y="5081917"/>
                </a:cubicBezTo>
                <a:cubicBezTo>
                  <a:pt x="5579224" y="5081024"/>
                  <a:pt x="5576879" y="5096996"/>
                  <a:pt x="5586707" y="5099787"/>
                </a:cubicBezTo>
                <a:cubicBezTo>
                  <a:pt x="5650928" y="5118662"/>
                  <a:pt x="5696384" y="5153175"/>
                  <a:pt x="5743070" y="5200306"/>
                </a:cubicBezTo>
                <a:cubicBezTo>
                  <a:pt x="5776241" y="5233812"/>
                  <a:pt x="5809300" y="5276365"/>
                  <a:pt x="5855652" y="5290774"/>
                </a:cubicBezTo>
                <a:cubicBezTo>
                  <a:pt x="5859896" y="5292114"/>
                  <a:pt x="5865144" y="5287423"/>
                  <a:pt x="5861571" y="5283291"/>
                </a:cubicBezTo>
                <a:cubicBezTo>
                  <a:pt x="5823485" y="5239509"/>
                  <a:pt x="5777023" y="5198744"/>
                  <a:pt x="5734358" y="5159317"/>
                </a:cubicBezTo>
                <a:cubicBezTo>
                  <a:pt x="5714812" y="5141335"/>
                  <a:pt x="5694039" y="5124247"/>
                  <a:pt x="5671590" y="5110509"/>
                </a:cubicBezTo>
                <a:cubicBezTo>
                  <a:pt x="5734024" y="5108611"/>
                  <a:pt x="5794000" y="5094873"/>
                  <a:pt x="5854312" y="5075663"/>
                </a:cubicBezTo>
                <a:cubicBezTo>
                  <a:pt x="5886253" y="5081247"/>
                  <a:pt x="5918866" y="5076220"/>
                  <a:pt x="5951368" y="5074993"/>
                </a:cubicBezTo>
                <a:cubicBezTo>
                  <a:pt x="5983757" y="5073764"/>
                  <a:pt x="6018269" y="5082699"/>
                  <a:pt x="6049542" y="5076891"/>
                </a:cubicBezTo>
                <a:cubicBezTo>
                  <a:pt x="6054903" y="5075887"/>
                  <a:pt x="6055461" y="5068962"/>
                  <a:pt x="6051329" y="5066170"/>
                </a:cubicBezTo>
                <a:cubicBezTo>
                  <a:pt x="6023853" y="5047071"/>
                  <a:pt x="5981635" y="5052320"/>
                  <a:pt x="5949692" y="5054777"/>
                </a:cubicBezTo>
                <a:cubicBezTo>
                  <a:pt x="5935843" y="5055783"/>
                  <a:pt x="5921995" y="5056899"/>
                  <a:pt x="5908145" y="5058128"/>
                </a:cubicBezTo>
                <a:cubicBezTo>
                  <a:pt x="5991576" y="5030318"/>
                  <a:pt x="6076236" y="5002842"/>
                  <a:pt x="6157209" y="4969113"/>
                </a:cubicBezTo>
                <a:cubicBezTo>
                  <a:pt x="6208921" y="4967437"/>
                  <a:pt x="6298494" y="4972127"/>
                  <a:pt x="6307876" y="4972909"/>
                </a:cubicBezTo>
                <a:cubicBezTo>
                  <a:pt x="6330549" y="4974921"/>
                  <a:pt x="6353445" y="4978941"/>
                  <a:pt x="6376340" y="4982404"/>
                </a:cubicBezTo>
                <a:cubicBezTo>
                  <a:pt x="6355455" y="4989216"/>
                  <a:pt x="6334123" y="4995025"/>
                  <a:pt x="6312232" y="4999157"/>
                </a:cubicBezTo>
                <a:cubicBezTo>
                  <a:pt x="6291681" y="5003066"/>
                  <a:pt x="6298271" y="5032663"/>
                  <a:pt x="6318375" y="5030540"/>
                </a:cubicBezTo>
                <a:cubicBezTo>
                  <a:pt x="6370421" y="5025180"/>
                  <a:pt x="6418112" y="5009544"/>
                  <a:pt x="6463011" y="4987205"/>
                </a:cubicBezTo>
                <a:cubicBezTo>
                  <a:pt x="6463457" y="4987206"/>
                  <a:pt x="6464351" y="4987206"/>
                  <a:pt x="6464351" y="4987206"/>
                </a:cubicBezTo>
                <a:cubicBezTo>
                  <a:pt x="6466695" y="4986983"/>
                  <a:pt x="6468371" y="4985531"/>
                  <a:pt x="6469600" y="4983743"/>
                </a:cubicBezTo>
                <a:cubicBezTo>
                  <a:pt x="6500426" y="4967884"/>
                  <a:pt x="6530134" y="4949343"/>
                  <a:pt x="6558168" y="4927005"/>
                </a:cubicBezTo>
                <a:cubicBezTo>
                  <a:pt x="6586091" y="4904668"/>
                  <a:pt x="6621943" y="4885682"/>
                  <a:pt x="6652433" y="4863344"/>
                </a:cubicBezTo>
                <a:cubicBezTo>
                  <a:pt x="6727823" y="4855750"/>
                  <a:pt x="6915569" y="4828833"/>
                  <a:pt x="6919479" y="4861333"/>
                </a:cubicBezTo>
                <a:cubicBezTo>
                  <a:pt x="6920484" y="4869487"/>
                  <a:pt x="6926180" y="4876858"/>
                  <a:pt x="6935226" y="4876411"/>
                </a:cubicBezTo>
                <a:cubicBezTo>
                  <a:pt x="6925511" y="4876858"/>
                  <a:pt x="7004027" y="4876858"/>
                  <a:pt x="7054398" y="4884564"/>
                </a:cubicBezTo>
                <a:cubicBezTo>
                  <a:pt x="7007489" y="4889479"/>
                  <a:pt x="6960356" y="4906567"/>
                  <a:pt x="6917021" y="4920975"/>
                </a:cubicBezTo>
                <a:cubicBezTo>
                  <a:pt x="6832027" y="4949009"/>
                  <a:pt x="6742565" y="4982627"/>
                  <a:pt x="6666059" y="5029536"/>
                </a:cubicBezTo>
                <a:cubicBezTo>
                  <a:pt x="6657571" y="5034786"/>
                  <a:pt x="6664719" y="5047517"/>
                  <a:pt x="6673766" y="5044614"/>
                </a:cubicBezTo>
                <a:cubicBezTo>
                  <a:pt x="6803993" y="5002954"/>
                  <a:pt x="6938131" y="4925778"/>
                  <a:pt x="7077629" y="4919411"/>
                </a:cubicBezTo>
                <a:cubicBezTo>
                  <a:pt x="7064785" y="4930468"/>
                  <a:pt x="7052275" y="4941972"/>
                  <a:pt x="7040213" y="4953923"/>
                </a:cubicBezTo>
                <a:cubicBezTo>
                  <a:pt x="7037421" y="4953811"/>
                  <a:pt x="7034852" y="4953810"/>
                  <a:pt x="7030498" y="4954035"/>
                </a:cubicBezTo>
                <a:cubicBezTo>
                  <a:pt x="7015642" y="4954704"/>
                  <a:pt x="7001458" y="4951690"/>
                  <a:pt x="6986714" y="4952247"/>
                </a:cubicBezTo>
                <a:cubicBezTo>
                  <a:pt x="6977222" y="4952583"/>
                  <a:pt x="6974094" y="4963863"/>
                  <a:pt x="6980014" y="4970229"/>
                </a:cubicBezTo>
                <a:cubicBezTo>
                  <a:pt x="6981690" y="4972016"/>
                  <a:pt x="6984258" y="4973021"/>
                  <a:pt x="6986269" y="4974586"/>
                </a:cubicBezTo>
                <a:cubicBezTo>
                  <a:pt x="6965271" y="4979053"/>
                  <a:pt x="6944162" y="4984972"/>
                  <a:pt x="6923500" y="4990221"/>
                </a:cubicBezTo>
                <a:cubicBezTo>
                  <a:pt x="6910656" y="4993573"/>
                  <a:pt x="6908981" y="5014905"/>
                  <a:pt x="6923389" y="5017250"/>
                </a:cubicBezTo>
                <a:cubicBezTo>
                  <a:pt x="6933886" y="5018925"/>
                  <a:pt x="6968175" y="5017920"/>
                  <a:pt x="6993081" y="5010772"/>
                </a:cubicBezTo>
                <a:cubicBezTo>
                  <a:pt x="6981913" y="5025404"/>
                  <a:pt x="6970298" y="5039587"/>
                  <a:pt x="6957230" y="5051985"/>
                </a:cubicBezTo>
                <a:cubicBezTo>
                  <a:pt x="6949524" y="5046177"/>
                  <a:pt x="6940365" y="5046959"/>
                  <a:pt x="6927409" y="5046513"/>
                </a:cubicBezTo>
                <a:cubicBezTo>
                  <a:pt x="6898147" y="5045619"/>
                  <a:pt x="6869330" y="5044167"/>
                  <a:pt x="6840069" y="5044614"/>
                </a:cubicBezTo>
                <a:cubicBezTo>
                  <a:pt x="6827784" y="5044837"/>
                  <a:pt x="6826555" y="5061925"/>
                  <a:pt x="6837724" y="5065387"/>
                </a:cubicBezTo>
                <a:cubicBezTo>
                  <a:pt x="6863077" y="5073429"/>
                  <a:pt x="6888429" y="5078343"/>
                  <a:pt x="6914678" y="5081135"/>
                </a:cubicBezTo>
                <a:cubicBezTo>
                  <a:pt x="6911996" y="5082364"/>
                  <a:pt x="6909986" y="5084151"/>
                  <a:pt x="6907193" y="5085156"/>
                </a:cubicBezTo>
                <a:cubicBezTo>
                  <a:pt x="6895690" y="5089624"/>
                  <a:pt x="6883963" y="5093421"/>
                  <a:pt x="6872346" y="5097330"/>
                </a:cubicBezTo>
                <a:cubicBezTo>
                  <a:pt x="6852355" y="5096437"/>
                  <a:pt x="6832585" y="5095766"/>
                  <a:pt x="6812483" y="5092304"/>
                </a:cubicBezTo>
                <a:cubicBezTo>
                  <a:pt x="6794613" y="5089289"/>
                  <a:pt x="6771827" y="5087837"/>
                  <a:pt x="6755299" y="5080242"/>
                </a:cubicBezTo>
                <a:cubicBezTo>
                  <a:pt x="6749714" y="5077674"/>
                  <a:pt x="6745916" y="5084933"/>
                  <a:pt x="6749937" y="5088842"/>
                </a:cubicBezTo>
                <a:cubicBezTo>
                  <a:pt x="6763898" y="5102692"/>
                  <a:pt x="6785007" y="5113748"/>
                  <a:pt x="6807455" y="5121008"/>
                </a:cubicBezTo>
                <a:cubicBezTo>
                  <a:pt x="6805446" y="5121902"/>
                  <a:pt x="6804775" y="5123576"/>
                  <a:pt x="6803547" y="5125029"/>
                </a:cubicBezTo>
                <a:cubicBezTo>
                  <a:pt x="6799079" y="5126145"/>
                  <a:pt x="6794500" y="5126817"/>
                  <a:pt x="6790032" y="5127821"/>
                </a:cubicBezTo>
                <a:cubicBezTo>
                  <a:pt x="6781880" y="5127486"/>
                  <a:pt x="6773726" y="5127151"/>
                  <a:pt x="6766579" y="5126146"/>
                </a:cubicBezTo>
                <a:cubicBezTo>
                  <a:pt x="6736087" y="5121455"/>
                  <a:pt x="6701240" y="5116430"/>
                  <a:pt x="6671867" y="5107382"/>
                </a:cubicBezTo>
                <a:cubicBezTo>
                  <a:pt x="6666953" y="5105819"/>
                  <a:pt x="6663155" y="5112296"/>
                  <a:pt x="6667511" y="5115535"/>
                </a:cubicBezTo>
                <a:cubicBezTo>
                  <a:pt x="6684711" y="5128044"/>
                  <a:pt x="6702357" y="5136309"/>
                  <a:pt x="6721233" y="5142340"/>
                </a:cubicBezTo>
                <a:cubicBezTo>
                  <a:pt x="6586202" y="5168922"/>
                  <a:pt x="6447709" y="5180426"/>
                  <a:pt x="6308992" y="5183106"/>
                </a:cubicBezTo>
                <a:cubicBezTo>
                  <a:pt x="6369305" y="5168476"/>
                  <a:pt x="6424142" y="5143458"/>
                  <a:pt x="6484119" y="5115312"/>
                </a:cubicBezTo>
                <a:cubicBezTo>
                  <a:pt x="6530582" y="5093422"/>
                  <a:pt x="6590334" y="5095990"/>
                  <a:pt x="6627973" y="5059691"/>
                </a:cubicBezTo>
                <a:cubicBezTo>
                  <a:pt x="6634227" y="5053660"/>
                  <a:pt x="6626410" y="5043161"/>
                  <a:pt x="6618704" y="5046066"/>
                </a:cubicBezTo>
                <a:cubicBezTo>
                  <a:pt x="6546999" y="5073093"/>
                  <a:pt x="6481773" y="5109615"/>
                  <a:pt x="6407948" y="5132289"/>
                </a:cubicBezTo>
                <a:cubicBezTo>
                  <a:pt x="6344287" y="5151722"/>
                  <a:pt x="6282522" y="5166353"/>
                  <a:pt x="6216403" y="5176405"/>
                </a:cubicBezTo>
                <a:cubicBezTo>
                  <a:pt x="6211489" y="5177186"/>
                  <a:pt x="6209367" y="5180426"/>
                  <a:pt x="6208473" y="5184000"/>
                </a:cubicBezTo>
                <a:cubicBezTo>
                  <a:pt x="6164133" y="5183776"/>
                  <a:pt x="6119905" y="5183106"/>
                  <a:pt x="6076011" y="5181878"/>
                </a:cubicBezTo>
                <a:cubicBezTo>
                  <a:pt x="6074895" y="5181878"/>
                  <a:pt x="6074224" y="5182547"/>
                  <a:pt x="6073331" y="5182994"/>
                </a:cubicBezTo>
                <a:cubicBezTo>
                  <a:pt x="6055572" y="5177186"/>
                  <a:pt x="6037591" y="5174395"/>
                  <a:pt x="6019609" y="5177857"/>
                </a:cubicBezTo>
                <a:cubicBezTo>
                  <a:pt x="6016260" y="5178528"/>
                  <a:pt x="6015365" y="5183777"/>
                  <a:pt x="6018603" y="5185228"/>
                </a:cubicBezTo>
                <a:cubicBezTo>
                  <a:pt x="6063056" y="5205109"/>
                  <a:pt x="6104827" y="5224319"/>
                  <a:pt x="6148497" y="5246992"/>
                </a:cubicBezTo>
                <a:cubicBezTo>
                  <a:pt x="6188370" y="5267766"/>
                  <a:pt x="6227349" y="5294682"/>
                  <a:pt x="6268450" y="5311994"/>
                </a:cubicBezTo>
                <a:cubicBezTo>
                  <a:pt x="6273588" y="5314117"/>
                  <a:pt x="6279284" y="5308756"/>
                  <a:pt x="6277050" y="5303506"/>
                </a:cubicBezTo>
                <a:cubicBezTo>
                  <a:pt x="6257951" y="5260283"/>
                  <a:pt x="6200767" y="5244759"/>
                  <a:pt x="6161341" y="5225771"/>
                </a:cubicBezTo>
                <a:cubicBezTo>
                  <a:pt x="6148386" y="5219517"/>
                  <a:pt x="6134760" y="5211922"/>
                  <a:pt x="6120798" y="5204438"/>
                </a:cubicBezTo>
                <a:cubicBezTo>
                  <a:pt x="6131073" y="5205332"/>
                  <a:pt x="6141572" y="5205109"/>
                  <a:pt x="6151848" y="5205443"/>
                </a:cubicBezTo>
                <a:cubicBezTo>
                  <a:pt x="6151624" y="5208348"/>
                  <a:pt x="6153411" y="5211475"/>
                  <a:pt x="6157097" y="5211810"/>
                </a:cubicBezTo>
                <a:cubicBezTo>
                  <a:pt x="6279619" y="5220745"/>
                  <a:pt x="6349759" y="5349857"/>
                  <a:pt x="6457985" y="5388947"/>
                </a:cubicBezTo>
                <a:cubicBezTo>
                  <a:pt x="6466808" y="5392075"/>
                  <a:pt x="6471387" y="5380571"/>
                  <a:pt x="6464910" y="5375211"/>
                </a:cubicBezTo>
                <a:cubicBezTo>
                  <a:pt x="6410182" y="5329976"/>
                  <a:pt x="6350317" y="5281168"/>
                  <a:pt x="6289112" y="5244981"/>
                </a:cubicBezTo>
                <a:cubicBezTo>
                  <a:pt x="6266774" y="5231803"/>
                  <a:pt x="6241868" y="5215160"/>
                  <a:pt x="6215845" y="5205556"/>
                </a:cubicBezTo>
                <a:cubicBezTo>
                  <a:pt x="6274705" y="5203322"/>
                  <a:pt x="6333787" y="5197626"/>
                  <a:pt x="6392201" y="5197850"/>
                </a:cubicBezTo>
                <a:cubicBezTo>
                  <a:pt x="6503331" y="5198408"/>
                  <a:pt x="6609210" y="5195392"/>
                  <a:pt x="6718329" y="5172273"/>
                </a:cubicBezTo>
                <a:cubicBezTo>
                  <a:pt x="6743459" y="5166911"/>
                  <a:pt x="6768701" y="5162332"/>
                  <a:pt x="6793942" y="5157418"/>
                </a:cubicBezTo>
                <a:cubicBezTo>
                  <a:pt x="6805892" y="5158535"/>
                  <a:pt x="6817061" y="5156972"/>
                  <a:pt x="6825885" y="5151163"/>
                </a:cubicBezTo>
                <a:cubicBezTo>
                  <a:pt x="6891558" y="5138655"/>
                  <a:pt x="6957342" y="5126593"/>
                  <a:pt x="7023014" y="5114083"/>
                </a:cubicBezTo>
                <a:cubicBezTo>
                  <a:pt x="7067466" y="5105595"/>
                  <a:pt x="7105328" y="5092639"/>
                  <a:pt x="7145982" y="5072200"/>
                </a:cubicBezTo>
                <a:cubicBezTo>
                  <a:pt x="7215675" y="5037242"/>
                  <a:pt x="7288832" y="5035120"/>
                  <a:pt x="7363103" y="5046177"/>
                </a:cubicBezTo>
                <a:cubicBezTo>
                  <a:pt x="7326692" y="5101463"/>
                  <a:pt x="7300335" y="5155408"/>
                  <a:pt x="7238124" y="5191595"/>
                </a:cubicBezTo>
                <a:cubicBezTo>
                  <a:pt x="7220143" y="5202093"/>
                  <a:pt x="7231088" y="5228563"/>
                  <a:pt x="7251191" y="5221415"/>
                </a:cubicBezTo>
                <a:cubicBezTo>
                  <a:pt x="7259568" y="5218400"/>
                  <a:pt x="7266829" y="5214714"/>
                  <a:pt x="7274089" y="5210917"/>
                </a:cubicBezTo>
                <a:cubicBezTo>
                  <a:pt x="7277551" y="5212592"/>
                  <a:pt x="7281348" y="5213040"/>
                  <a:pt x="7284811" y="5209688"/>
                </a:cubicBezTo>
                <a:cubicBezTo>
                  <a:pt x="7355398" y="5139883"/>
                  <a:pt x="7499698" y="5107271"/>
                  <a:pt x="7595750" y="5116093"/>
                </a:cubicBezTo>
                <a:cubicBezTo>
                  <a:pt x="7630708" y="5119333"/>
                  <a:pt x="7667788" y="5120002"/>
                  <a:pt x="7702412" y="5125252"/>
                </a:cubicBezTo>
                <a:cubicBezTo>
                  <a:pt x="7701630" y="5125140"/>
                  <a:pt x="7653939" y="5174284"/>
                  <a:pt x="7649918" y="5178193"/>
                </a:cubicBezTo>
                <a:cubicBezTo>
                  <a:pt x="7645339" y="5182660"/>
                  <a:pt x="7642435" y="5191818"/>
                  <a:pt x="7640314" y="5199860"/>
                </a:cubicBezTo>
                <a:cubicBezTo>
                  <a:pt x="7639085" y="5202987"/>
                  <a:pt x="7637633" y="5206114"/>
                  <a:pt x="7636851" y="5209800"/>
                </a:cubicBezTo>
                <a:cubicBezTo>
                  <a:pt x="7636738" y="5210581"/>
                  <a:pt x="7637185" y="5211140"/>
                  <a:pt x="7637185" y="5211811"/>
                </a:cubicBezTo>
                <a:cubicBezTo>
                  <a:pt x="7635287" y="5218288"/>
                  <a:pt x="7639308" y="5222644"/>
                  <a:pt x="7644446" y="5224542"/>
                </a:cubicBezTo>
                <a:cubicBezTo>
                  <a:pt x="7650365" y="5228005"/>
                  <a:pt x="7658295" y="5228563"/>
                  <a:pt x="7663432" y="5223538"/>
                </a:cubicBezTo>
                <a:cubicBezTo>
                  <a:pt x="7693142" y="5194834"/>
                  <a:pt x="7763058" y="5211140"/>
                  <a:pt x="7799692" y="5217394"/>
                </a:cubicBezTo>
                <a:cubicBezTo>
                  <a:pt x="7832751" y="5222756"/>
                  <a:pt x="7859669" y="5221751"/>
                  <a:pt x="7889154" y="5217841"/>
                </a:cubicBezTo>
                <a:cubicBezTo>
                  <a:pt x="7885356" y="5224319"/>
                  <a:pt x="7879884" y="5229569"/>
                  <a:pt x="7874746" y="5234930"/>
                </a:cubicBezTo>
                <a:cubicBezTo>
                  <a:pt x="7872736" y="5233812"/>
                  <a:pt x="7870614" y="5233031"/>
                  <a:pt x="7868269" y="5233366"/>
                </a:cubicBezTo>
                <a:cubicBezTo>
                  <a:pt x="7840346" y="5237498"/>
                  <a:pt x="7819460" y="5263298"/>
                  <a:pt x="7791427" y="5272010"/>
                </a:cubicBezTo>
                <a:cubicBezTo>
                  <a:pt x="7766632" y="5279828"/>
                  <a:pt x="7741056" y="5285525"/>
                  <a:pt x="7715926" y="5275807"/>
                </a:cubicBezTo>
                <a:cubicBezTo>
                  <a:pt x="7703864" y="5271117"/>
                  <a:pt x="7693811" y="5286306"/>
                  <a:pt x="7701518" y="5296022"/>
                </a:cubicBezTo>
                <a:cubicBezTo>
                  <a:pt x="7720394" y="5319700"/>
                  <a:pt x="7754681" y="5317802"/>
                  <a:pt x="7782268" y="5312776"/>
                </a:cubicBezTo>
                <a:cubicBezTo>
                  <a:pt x="7768196" y="5325509"/>
                  <a:pt x="7753677" y="5337459"/>
                  <a:pt x="7736923" y="5345612"/>
                </a:cubicBezTo>
                <a:cubicBezTo>
                  <a:pt x="7731227" y="5346618"/>
                  <a:pt x="7725419" y="5347512"/>
                  <a:pt x="7719834" y="5347735"/>
                </a:cubicBezTo>
                <a:cubicBezTo>
                  <a:pt x="7705651" y="5348516"/>
                  <a:pt x="7690797" y="5345725"/>
                  <a:pt x="7676054" y="5343603"/>
                </a:cubicBezTo>
                <a:cubicBezTo>
                  <a:pt x="7671251" y="5342709"/>
                  <a:pt x="7666448" y="5341927"/>
                  <a:pt x="7661757" y="5340810"/>
                </a:cubicBezTo>
                <a:cubicBezTo>
                  <a:pt x="7627023" y="5332098"/>
                  <a:pt x="7592399" y="5322158"/>
                  <a:pt x="7556771" y="5318473"/>
                </a:cubicBezTo>
                <a:cubicBezTo>
                  <a:pt x="7543814" y="5317131"/>
                  <a:pt x="7538677" y="5335784"/>
                  <a:pt x="7552191" y="5338800"/>
                </a:cubicBezTo>
                <a:cubicBezTo>
                  <a:pt x="7591505" y="5347623"/>
                  <a:pt x="7629926" y="5358904"/>
                  <a:pt x="7668906" y="5368732"/>
                </a:cubicBezTo>
                <a:cubicBezTo>
                  <a:pt x="7700848" y="5376774"/>
                  <a:pt x="7733238" y="5387496"/>
                  <a:pt x="7765850" y="5379678"/>
                </a:cubicBezTo>
                <a:cubicBezTo>
                  <a:pt x="7769760" y="5378785"/>
                  <a:pt x="7771211" y="5376104"/>
                  <a:pt x="7771546" y="5373199"/>
                </a:cubicBezTo>
                <a:cubicBezTo>
                  <a:pt x="7780034" y="5375433"/>
                  <a:pt x="7785508" y="5378784"/>
                  <a:pt x="7789528" y="5382581"/>
                </a:cubicBezTo>
                <a:cubicBezTo>
                  <a:pt x="7777131" y="5384926"/>
                  <a:pt x="7764846" y="5387608"/>
                  <a:pt x="7751778" y="5386155"/>
                </a:cubicBezTo>
                <a:cubicBezTo>
                  <a:pt x="7738040" y="5384592"/>
                  <a:pt x="7725531" y="5383252"/>
                  <a:pt x="7711681" y="5384926"/>
                </a:cubicBezTo>
                <a:cubicBezTo>
                  <a:pt x="7703193" y="5385933"/>
                  <a:pt x="7704980" y="5396766"/>
                  <a:pt x="7711012" y="5399557"/>
                </a:cubicBezTo>
                <a:cubicBezTo>
                  <a:pt x="7731785" y="5409275"/>
                  <a:pt x="7764287" y="5416311"/>
                  <a:pt x="7791092" y="5412402"/>
                </a:cubicBezTo>
                <a:cubicBezTo>
                  <a:pt x="7790087" y="5414189"/>
                  <a:pt x="7789640" y="5415865"/>
                  <a:pt x="7788411" y="5417763"/>
                </a:cubicBezTo>
                <a:cubicBezTo>
                  <a:pt x="7776238" y="5418545"/>
                  <a:pt x="7763729" y="5421337"/>
                  <a:pt x="7751442" y="5422342"/>
                </a:cubicBezTo>
                <a:cubicBezTo>
                  <a:pt x="7725977" y="5424464"/>
                  <a:pt x="7702300" y="5420444"/>
                  <a:pt x="7677282" y="5416088"/>
                </a:cubicBezTo>
                <a:cubicBezTo>
                  <a:pt x="7670245" y="5414858"/>
                  <a:pt x="7668124" y="5423571"/>
                  <a:pt x="7672367" y="5427703"/>
                </a:cubicBezTo>
                <a:cubicBezTo>
                  <a:pt x="7686441" y="5441217"/>
                  <a:pt x="7703193" y="5446579"/>
                  <a:pt x="7721287" y="5448254"/>
                </a:cubicBezTo>
                <a:cubicBezTo>
                  <a:pt x="7716149" y="5448589"/>
                  <a:pt x="7710900" y="5448812"/>
                  <a:pt x="7705986" y="5449147"/>
                </a:cubicBezTo>
                <a:cubicBezTo>
                  <a:pt x="7669129" y="5451828"/>
                  <a:pt x="7638191" y="5451493"/>
                  <a:pt x="7601446" y="5445126"/>
                </a:cubicBezTo>
                <a:cubicBezTo>
                  <a:pt x="7596197" y="5444233"/>
                  <a:pt x="7592399" y="5450599"/>
                  <a:pt x="7596532" y="5454397"/>
                </a:cubicBezTo>
                <a:cubicBezTo>
                  <a:pt x="7620321" y="5476399"/>
                  <a:pt x="7653268" y="5476176"/>
                  <a:pt x="7683983" y="5476623"/>
                </a:cubicBezTo>
                <a:cubicBezTo>
                  <a:pt x="7693029" y="5476734"/>
                  <a:pt x="7702077" y="5476064"/>
                  <a:pt x="7711123" y="5475394"/>
                </a:cubicBezTo>
                <a:cubicBezTo>
                  <a:pt x="7704311" y="5478186"/>
                  <a:pt x="7697721" y="5480644"/>
                  <a:pt x="7691355" y="5482318"/>
                </a:cubicBezTo>
                <a:cubicBezTo>
                  <a:pt x="7649472" y="5493264"/>
                  <a:pt x="7605690" y="5501528"/>
                  <a:pt x="7562243" y="5502199"/>
                </a:cubicBezTo>
                <a:cubicBezTo>
                  <a:pt x="7479148" y="5503540"/>
                  <a:pt x="7402976" y="5509123"/>
                  <a:pt x="7341771" y="5442557"/>
                </a:cubicBezTo>
                <a:cubicBezTo>
                  <a:pt x="7341435" y="5440770"/>
                  <a:pt x="7340208" y="5439207"/>
                  <a:pt x="7339761" y="5437420"/>
                </a:cubicBezTo>
                <a:cubicBezTo>
                  <a:pt x="7382425" y="5467799"/>
                  <a:pt x="7446199" y="5487121"/>
                  <a:pt x="7486407" y="5479080"/>
                </a:cubicBezTo>
                <a:cubicBezTo>
                  <a:pt x="7492773" y="5477851"/>
                  <a:pt x="7494337" y="5469475"/>
                  <a:pt x="7488194" y="5466570"/>
                </a:cubicBezTo>
                <a:cubicBezTo>
                  <a:pt x="7458038" y="5452721"/>
                  <a:pt x="7423750" y="5451939"/>
                  <a:pt x="7392701" y="5440325"/>
                </a:cubicBezTo>
                <a:cubicBezTo>
                  <a:pt x="7368242" y="5431166"/>
                  <a:pt x="7345904" y="5418545"/>
                  <a:pt x="7322896" y="5407041"/>
                </a:cubicBezTo>
                <a:cubicBezTo>
                  <a:pt x="7320215" y="5403914"/>
                  <a:pt x="7318094" y="5400451"/>
                  <a:pt x="7315189" y="5397548"/>
                </a:cubicBezTo>
                <a:cubicBezTo>
                  <a:pt x="7323678" y="5401234"/>
                  <a:pt x="7331831" y="5405366"/>
                  <a:pt x="7340542" y="5408716"/>
                </a:cubicBezTo>
                <a:cubicBezTo>
                  <a:pt x="7371033" y="5420555"/>
                  <a:pt x="7400742" y="5435744"/>
                  <a:pt x="7433690" y="5438872"/>
                </a:cubicBezTo>
                <a:cubicBezTo>
                  <a:pt x="7440503" y="5439542"/>
                  <a:pt x="7442625" y="5431501"/>
                  <a:pt x="7438158" y="5427368"/>
                </a:cubicBezTo>
                <a:cubicBezTo>
                  <a:pt x="7413140" y="5404249"/>
                  <a:pt x="7380638" y="5398217"/>
                  <a:pt x="7349030" y="5387608"/>
                </a:cubicBezTo>
                <a:cubicBezTo>
                  <a:pt x="7314407" y="5375880"/>
                  <a:pt x="7282465" y="5362030"/>
                  <a:pt x="7250857" y="5343602"/>
                </a:cubicBezTo>
                <a:cubicBezTo>
                  <a:pt x="7246837" y="5341257"/>
                  <a:pt x="7242927" y="5342597"/>
                  <a:pt x="7240471" y="5345165"/>
                </a:cubicBezTo>
                <a:cubicBezTo>
                  <a:pt x="7224387" y="5336789"/>
                  <a:pt x="7207970" y="5328971"/>
                  <a:pt x="7191215" y="5321600"/>
                </a:cubicBezTo>
                <a:cubicBezTo>
                  <a:pt x="7179824" y="5316573"/>
                  <a:pt x="7174016" y="5334220"/>
                  <a:pt x="7184738" y="5339357"/>
                </a:cubicBezTo>
                <a:cubicBezTo>
                  <a:pt x="7213106" y="5353207"/>
                  <a:pt x="7242592" y="5366833"/>
                  <a:pt x="7268057" y="5385709"/>
                </a:cubicBezTo>
                <a:cubicBezTo>
                  <a:pt x="7282688" y="5396542"/>
                  <a:pt x="7296649" y="5408381"/>
                  <a:pt x="7307818" y="5422900"/>
                </a:cubicBezTo>
                <a:cubicBezTo>
                  <a:pt x="7313961" y="5430831"/>
                  <a:pt x="7319322" y="5438202"/>
                  <a:pt x="7325688" y="5445015"/>
                </a:cubicBezTo>
                <a:cubicBezTo>
                  <a:pt x="7326470" y="5446131"/>
                  <a:pt x="7327363" y="5447471"/>
                  <a:pt x="7328145" y="5448478"/>
                </a:cubicBezTo>
                <a:cubicBezTo>
                  <a:pt x="7355955" y="5483324"/>
                  <a:pt x="7386670" y="5514597"/>
                  <a:pt x="7422298" y="5541736"/>
                </a:cubicBezTo>
                <a:cubicBezTo>
                  <a:pt x="7454799" y="5566420"/>
                  <a:pt x="7465521" y="5582838"/>
                  <a:pt x="7463623" y="5594006"/>
                </a:cubicBezTo>
                <a:cubicBezTo>
                  <a:pt x="7447428" y="5585964"/>
                  <a:pt x="7428329" y="5582615"/>
                  <a:pt x="7411017" y="5577477"/>
                </a:cubicBezTo>
                <a:cubicBezTo>
                  <a:pt x="7381309" y="5568765"/>
                  <a:pt x="7352381" y="5557372"/>
                  <a:pt x="7321444" y="5554023"/>
                </a:cubicBezTo>
                <a:cubicBezTo>
                  <a:pt x="7316641" y="5553464"/>
                  <a:pt x="7314072" y="5559719"/>
                  <a:pt x="7317981" y="5562622"/>
                </a:cubicBezTo>
                <a:cubicBezTo>
                  <a:pt x="7343782" y="5582614"/>
                  <a:pt x="7374942" y="5590879"/>
                  <a:pt x="7405545" y="5601154"/>
                </a:cubicBezTo>
                <a:cubicBezTo>
                  <a:pt x="7415820" y="5604617"/>
                  <a:pt x="7426207" y="5608861"/>
                  <a:pt x="7436706" y="5612435"/>
                </a:cubicBezTo>
                <a:cubicBezTo>
                  <a:pt x="7425091" y="5615004"/>
                  <a:pt x="7410795" y="5616344"/>
                  <a:pt x="7395939" y="5617014"/>
                </a:cubicBezTo>
                <a:cubicBezTo>
                  <a:pt x="7370698" y="5607520"/>
                  <a:pt x="7341659" y="5607074"/>
                  <a:pt x="7315748" y="5599145"/>
                </a:cubicBezTo>
                <a:cubicBezTo>
                  <a:pt x="7281348" y="5588758"/>
                  <a:pt x="7250410" y="5568542"/>
                  <a:pt x="7216345" y="5559495"/>
                </a:cubicBezTo>
                <a:cubicBezTo>
                  <a:pt x="7208863" y="5557485"/>
                  <a:pt x="7204842" y="5566420"/>
                  <a:pt x="7209310" y="5571781"/>
                </a:cubicBezTo>
                <a:cubicBezTo>
                  <a:pt x="7231870" y="5598251"/>
                  <a:pt x="7273530" y="5610649"/>
                  <a:pt x="7306477" y="5619583"/>
                </a:cubicBezTo>
                <a:cubicBezTo>
                  <a:pt x="7294751" y="5620365"/>
                  <a:pt x="7283247" y="5621147"/>
                  <a:pt x="7271966" y="5621928"/>
                </a:cubicBezTo>
                <a:cubicBezTo>
                  <a:pt x="7235557" y="5610872"/>
                  <a:pt x="7201380" y="5597246"/>
                  <a:pt x="7164857" y="5581051"/>
                </a:cubicBezTo>
                <a:cubicBezTo>
                  <a:pt x="7128559" y="5564967"/>
                  <a:pt x="7094271" y="5547099"/>
                  <a:pt x="7054062" y="5546203"/>
                </a:cubicBezTo>
                <a:cubicBezTo>
                  <a:pt x="7048591" y="5546093"/>
                  <a:pt x="7046357" y="5554245"/>
                  <a:pt x="7051382" y="5556703"/>
                </a:cubicBezTo>
                <a:cubicBezTo>
                  <a:pt x="7101977" y="5581386"/>
                  <a:pt x="7160278" y="5595459"/>
                  <a:pt x="7213553" y="5613440"/>
                </a:cubicBezTo>
                <a:cubicBezTo>
                  <a:pt x="7223381" y="5616679"/>
                  <a:pt x="7232987" y="5620253"/>
                  <a:pt x="7242592" y="5623715"/>
                </a:cubicBezTo>
                <a:cubicBezTo>
                  <a:pt x="7179265" y="5626843"/>
                  <a:pt x="7121299" y="5624944"/>
                  <a:pt x="7055291" y="5598362"/>
                </a:cubicBezTo>
                <a:cubicBezTo>
                  <a:pt x="7032730" y="5589316"/>
                  <a:pt x="7002464" y="5569436"/>
                  <a:pt x="6976105" y="5564633"/>
                </a:cubicBezTo>
                <a:cubicBezTo>
                  <a:pt x="6921824" y="5493040"/>
                  <a:pt x="6842750" y="5419326"/>
                  <a:pt x="6755633" y="5395873"/>
                </a:cubicBezTo>
                <a:cubicBezTo>
                  <a:pt x="6746697" y="5393414"/>
                  <a:pt x="6741561" y="5404584"/>
                  <a:pt x="6747368" y="5410838"/>
                </a:cubicBezTo>
                <a:cubicBezTo>
                  <a:pt x="6845318" y="5516384"/>
                  <a:pt x="7015084" y="5573233"/>
                  <a:pt x="6993528" y="5752156"/>
                </a:cubicBezTo>
                <a:cubicBezTo>
                  <a:pt x="6989843" y="5782759"/>
                  <a:pt x="6984482" y="5812579"/>
                  <a:pt x="6977668" y="5842624"/>
                </a:cubicBezTo>
                <a:cubicBezTo>
                  <a:pt x="6977446" y="5843740"/>
                  <a:pt x="6976999" y="5843741"/>
                  <a:pt x="6976776" y="5844635"/>
                </a:cubicBezTo>
                <a:cubicBezTo>
                  <a:pt x="6965607" y="5825312"/>
                  <a:pt x="6948853" y="5806884"/>
                  <a:pt x="6937573" y="5791359"/>
                </a:cubicBezTo>
                <a:cubicBezTo>
                  <a:pt x="6918809" y="5765671"/>
                  <a:pt x="6897812" y="5729931"/>
                  <a:pt x="6868214" y="5715858"/>
                </a:cubicBezTo>
                <a:cubicBezTo>
                  <a:pt x="6865198" y="5714406"/>
                  <a:pt x="6860396" y="5716304"/>
                  <a:pt x="6861625" y="5720437"/>
                </a:cubicBezTo>
                <a:cubicBezTo>
                  <a:pt x="6872794" y="5757852"/>
                  <a:pt x="6910208" y="5795045"/>
                  <a:pt x="6930871" y="5825090"/>
                </a:cubicBezTo>
                <a:cubicBezTo>
                  <a:pt x="6931652" y="5826205"/>
                  <a:pt x="6932435" y="5827546"/>
                  <a:pt x="6933104" y="5828662"/>
                </a:cubicBezTo>
                <a:cubicBezTo>
                  <a:pt x="6877931" y="5800741"/>
                  <a:pt x="6831692" y="5766341"/>
                  <a:pt x="6790591" y="5717981"/>
                </a:cubicBezTo>
                <a:cubicBezTo>
                  <a:pt x="6784336" y="5710609"/>
                  <a:pt x="6771157" y="5712730"/>
                  <a:pt x="6769928" y="5723341"/>
                </a:cubicBezTo>
                <a:cubicBezTo>
                  <a:pt x="6768701" y="5734397"/>
                  <a:pt x="6765014" y="5748583"/>
                  <a:pt x="6761217" y="5762767"/>
                </a:cubicBezTo>
                <a:cubicBezTo>
                  <a:pt x="6749825" y="5751934"/>
                  <a:pt x="6736646" y="5741994"/>
                  <a:pt x="6727375" y="5730936"/>
                </a:cubicBezTo>
                <a:cubicBezTo>
                  <a:pt x="6708389" y="5708710"/>
                  <a:pt x="6690629" y="5686038"/>
                  <a:pt x="6670749" y="5664705"/>
                </a:cubicBezTo>
                <a:cubicBezTo>
                  <a:pt x="6667176" y="5660796"/>
                  <a:pt x="6659916" y="5663812"/>
                  <a:pt x="6662150" y="5669396"/>
                </a:cubicBezTo>
                <a:cubicBezTo>
                  <a:pt x="6672090" y="5694302"/>
                  <a:pt x="6686497" y="5715522"/>
                  <a:pt x="6702580" y="5736073"/>
                </a:cubicBezTo>
                <a:cubicBezTo>
                  <a:pt x="6702135" y="5735851"/>
                  <a:pt x="6701576" y="5735628"/>
                  <a:pt x="6701018" y="5735404"/>
                </a:cubicBezTo>
                <a:cubicBezTo>
                  <a:pt x="6693981" y="5726916"/>
                  <a:pt x="6686274" y="5719208"/>
                  <a:pt x="6678233" y="5711055"/>
                </a:cubicBezTo>
                <a:cubicBezTo>
                  <a:pt x="6657123" y="5689946"/>
                  <a:pt x="6638808" y="5666828"/>
                  <a:pt x="6622500" y="5641808"/>
                </a:cubicBezTo>
                <a:cubicBezTo>
                  <a:pt x="6604295" y="5614111"/>
                  <a:pt x="6585644" y="5582279"/>
                  <a:pt x="6557946" y="5563293"/>
                </a:cubicBezTo>
                <a:cubicBezTo>
                  <a:pt x="6550686" y="5558267"/>
                  <a:pt x="6538177" y="5566196"/>
                  <a:pt x="6543537" y="5575020"/>
                </a:cubicBezTo>
                <a:cubicBezTo>
                  <a:pt x="6566099" y="5612212"/>
                  <a:pt x="6595361" y="5651303"/>
                  <a:pt x="6624512" y="5683581"/>
                </a:cubicBezTo>
                <a:cubicBezTo>
                  <a:pt x="6639031" y="5699664"/>
                  <a:pt x="6655225" y="5716752"/>
                  <a:pt x="6672648" y="5731717"/>
                </a:cubicBezTo>
                <a:cubicBezTo>
                  <a:pt x="6655113" y="5721219"/>
                  <a:pt x="6637914" y="5710050"/>
                  <a:pt x="6622836" y="5696090"/>
                </a:cubicBezTo>
                <a:cubicBezTo>
                  <a:pt x="6598711" y="5673974"/>
                  <a:pt x="6574251" y="5653536"/>
                  <a:pt x="6548787" y="5633544"/>
                </a:cubicBezTo>
                <a:cubicBezTo>
                  <a:pt x="6505340" y="5529675"/>
                  <a:pt x="6436093" y="5441887"/>
                  <a:pt x="6343505" y="5417763"/>
                </a:cubicBezTo>
                <a:cubicBezTo>
                  <a:pt x="6330325" y="5414301"/>
                  <a:pt x="6320496" y="5431948"/>
                  <a:pt x="6330660" y="5441217"/>
                </a:cubicBezTo>
                <a:cubicBezTo>
                  <a:pt x="6419453" y="5521521"/>
                  <a:pt x="6486129" y="5580716"/>
                  <a:pt x="6530134" y="5697876"/>
                </a:cubicBezTo>
                <a:cubicBezTo>
                  <a:pt x="6536388" y="5714406"/>
                  <a:pt x="6573469" y="5861834"/>
                  <a:pt x="6570901" y="5923375"/>
                </a:cubicBezTo>
                <a:cubicBezTo>
                  <a:pt x="6518631" y="5792812"/>
                  <a:pt x="6411187" y="5683580"/>
                  <a:pt x="6292575" y="5610648"/>
                </a:cubicBezTo>
                <a:cubicBezTo>
                  <a:pt x="6285427" y="5606181"/>
                  <a:pt x="6274928" y="5615674"/>
                  <a:pt x="6281964" y="5622152"/>
                </a:cubicBezTo>
                <a:cubicBezTo>
                  <a:pt x="6384830" y="5717869"/>
                  <a:pt x="6502435" y="5810011"/>
                  <a:pt x="6550574" y="5947053"/>
                </a:cubicBezTo>
                <a:cubicBezTo>
                  <a:pt x="6544877" y="5944372"/>
                  <a:pt x="6539851" y="5940798"/>
                  <a:pt x="6534491" y="5937558"/>
                </a:cubicBezTo>
                <a:cubicBezTo>
                  <a:pt x="6534715" y="5936778"/>
                  <a:pt x="6535161" y="5935884"/>
                  <a:pt x="6535048" y="5935101"/>
                </a:cubicBezTo>
                <a:cubicBezTo>
                  <a:pt x="6534490" y="5907514"/>
                  <a:pt x="6508914" y="5880374"/>
                  <a:pt x="6493166" y="5858930"/>
                </a:cubicBezTo>
                <a:cubicBezTo>
                  <a:pt x="6474850" y="5833912"/>
                  <a:pt x="6457426" y="5807555"/>
                  <a:pt x="6435759" y="5785440"/>
                </a:cubicBezTo>
                <a:cubicBezTo>
                  <a:pt x="6428164" y="5777733"/>
                  <a:pt x="6416325" y="5786221"/>
                  <a:pt x="6420569" y="5795938"/>
                </a:cubicBezTo>
                <a:cubicBezTo>
                  <a:pt x="6433077" y="5824642"/>
                  <a:pt x="6453963" y="5848878"/>
                  <a:pt x="6471722" y="5874455"/>
                </a:cubicBezTo>
                <a:cubicBezTo>
                  <a:pt x="6478422" y="5884060"/>
                  <a:pt x="6484678" y="5895341"/>
                  <a:pt x="6491380" y="5906398"/>
                </a:cubicBezTo>
                <a:cubicBezTo>
                  <a:pt x="6471275" y="5888528"/>
                  <a:pt x="6452512" y="5868871"/>
                  <a:pt x="6432855" y="5850108"/>
                </a:cubicBezTo>
                <a:cubicBezTo>
                  <a:pt x="6428275" y="5832125"/>
                  <a:pt x="6413980" y="5812579"/>
                  <a:pt x="6406050" y="5801300"/>
                </a:cubicBezTo>
                <a:cubicBezTo>
                  <a:pt x="6385052" y="5771368"/>
                  <a:pt x="6360145" y="5744338"/>
                  <a:pt x="6339148" y="5714517"/>
                </a:cubicBezTo>
                <a:cubicBezTo>
                  <a:pt x="6332894" y="5705694"/>
                  <a:pt x="6318263" y="5715523"/>
                  <a:pt x="6323401" y="5724793"/>
                </a:cubicBezTo>
                <a:cubicBezTo>
                  <a:pt x="6339149" y="5753051"/>
                  <a:pt x="6358694" y="5777399"/>
                  <a:pt x="6376787" y="5804092"/>
                </a:cubicBezTo>
                <a:cubicBezTo>
                  <a:pt x="6383154" y="5813361"/>
                  <a:pt x="6389072" y="5823078"/>
                  <a:pt x="6394434" y="5833018"/>
                </a:cubicBezTo>
                <a:cubicBezTo>
                  <a:pt x="6393428" y="5834247"/>
                  <a:pt x="6392536" y="5835476"/>
                  <a:pt x="6391976" y="5836816"/>
                </a:cubicBezTo>
                <a:cubicBezTo>
                  <a:pt x="6389967" y="5842065"/>
                  <a:pt x="6386058" y="5844187"/>
                  <a:pt x="6381255" y="5844970"/>
                </a:cubicBezTo>
                <a:cubicBezTo>
                  <a:pt x="6365953" y="5813920"/>
                  <a:pt x="6327422" y="5790466"/>
                  <a:pt x="6306200" y="5765223"/>
                </a:cubicBezTo>
                <a:cubicBezTo>
                  <a:pt x="6274816" y="5727809"/>
                  <a:pt x="6252032" y="5686372"/>
                  <a:pt x="6226902" y="5644824"/>
                </a:cubicBezTo>
                <a:cubicBezTo>
                  <a:pt x="6222770" y="5638012"/>
                  <a:pt x="6210596" y="5643484"/>
                  <a:pt x="6212606" y="5650967"/>
                </a:cubicBezTo>
                <a:cubicBezTo>
                  <a:pt x="6224892" y="5698212"/>
                  <a:pt x="6253819" y="5744562"/>
                  <a:pt x="6285874" y="5781307"/>
                </a:cubicBezTo>
                <a:cubicBezTo>
                  <a:pt x="6292909" y="5789349"/>
                  <a:pt x="6300169" y="5796944"/>
                  <a:pt x="6307541" y="5804650"/>
                </a:cubicBezTo>
                <a:cubicBezTo>
                  <a:pt x="6288330" y="5788791"/>
                  <a:pt x="6268562" y="5770920"/>
                  <a:pt x="6251585" y="5754837"/>
                </a:cubicBezTo>
                <a:cubicBezTo>
                  <a:pt x="6251808" y="5753385"/>
                  <a:pt x="6251696" y="5751822"/>
                  <a:pt x="6251249" y="5750370"/>
                </a:cubicBezTo>
                <a:cubicBezTo>
                  <a:pt x="6239076" y="5718539"/>
                  <a:pt x="6208250" y="5693298"/>
                  <a:pt x="6188706" y="5665375"/>
                </a:cubicBezTo>
                <a:cubicBezTo>
                  <a:pt x="6163239" y="5628965"/>
                  <a:pt x="6139004" y="5590992"/>
                  <a:pt x="6115773" y="5553129"/>
                </a:cubicBezTo>
                <a:cubicBezTo>
                  <a:pt x="6114208" y="5550560"/>
                  <a:pt x="6109071" y="5551342"/>
                  <a:pt x="6110188" y="5554805"/>
                </a:cubicBezTo>
                <a:cubicBezTo>
                  <a:pt x="6122474" y="5595793"/>
                  <a:pt x="6137664" y="5633991"/>
                  <a:pt x="6161341" y="5669955"/>
                </a:cubicBezTo>
                <a:cubicBezTo>
                  <a:pt x="6162124" y="5671072"/>
                  <a:pt x="6162904" y="5672523"/>
                  <a:pt x="6163687" y="5673641"/>
                </a:cubicBezTo>
                <a:cubicBezTo>
                  <a:pt x="6111528" y="5626507"/>
                  <a:pt x="6061827" y="5578482"/>
                  <a:pt x="6018716" y="5521410"/>
                </a:cubicBezTo>
                <a:cubicBezTo>
                  <a:pt x="5997830" y="5486451"/>
                  <a:pt x="5973483" y="5452275"/>
                  <a:pt x="5941539" y="5417987"/>
                </a:cubicBezTo>
                <a:cubicBezTo>
                  <a:pt x="5932157" y="5407934"/>
                  <a:pt x="5911943" y="5418210"/>
                  <a:pt x="5919760" y="5431389"/>
                </a:cubicBezTo>
                <a:cubicBezTo>
                  <a:pt x="5949134" y="5481202"/>
                  <a:pt x="5989789" y="5522973"/>
                  <a:pt x="6019052" y="5572786"/>
                </a:cubicBezTo>
                <a:cubicBezTo>
                  <a:pt x="6049766" y="5625056"/>
                  <a:pt x="6068305" y="5679559"/>
                  <a:pt x="6087292" y="5736073"/>
                </a:cubicBezTo>
                <a:cubicBezTo>
                  <a:pt x="6074448" y="5733840"/>
                  <a:pt x="6061380" y="5732388"/>
                  <a:pt x="6048202" y="5732499"/>
                </a:cubicBezTo>
                <a:cubicBezTo>
                  <a:pt x="6035804" y="5731605"/>
                  <a:pt x="6031561" y="5748806"/>
                  <a:pt x="6039601" y="5756290"/>
                </a:cubicBezTo>
                <a:cubicBezTo>
                  <a:pt x="6077352" y="5791024"/>
                  <a:pt x="6211489" y="5905839"/>
                  <a:pt x="6093211" y="5881267"/>
                </a:cubicBezTo>
                <a:cubicBezTo>
                  <a:pt x="6080032" y="5878475"/>
                  <a:pt x="6071321" y="5894335"/>
                  <a:pt x="6078468" y="5904723"/>
                </a:cubicBezTo>
                <a:cubicBezTo>
                  <a:pt x="6113316" y="5956433"/>
                  <a:pt x="6143583" y="6003455"/>
                  <a:pt x="6154082" y="6062538"/>
                </a:cubicBezTo>
                <a:cubicBezTo>
                  <a:pt x="6144811" y="6058740"/>
                  <a:pt x="6135876" y="6055054"/>
                  <a:pt x="6126830" y="6051257"/>
                </a:cubicBezTo>
                <a:cubicBezTo>
                  <a:pt x="6110411" y="6040088"/>
                  <a:pt x="6094886" y="6027802"/>
                  <a:pt x="6080591" y="6013953"/>
                </a:cubicBezTo>
                <a:cubicBezTo>
                  <a:pt x="6057360" y="5991504"/>
                  <a:pt x="6037927" y="5960120"/>
                  <a:pt x="6009557" y="5944037"/>
                </a:cubicBezTo>
                <a:cubicBezTo>
                  <a:pt x="6006653" y="5942361"/>
                  <a:pt x="6003415" y="5945488"/>
                  <a:pt x="6004309" y="5948505"/>
                </a:cubicBezTo>
                <a:cubicBezTo>
                  <a:pt x="6011680" y="5973857"/>
                  <a:pt x="6033235" y="5998540"/>
                  <a:pt x="6055684" y="6019873"/>
                </a:cubicBezTo>
                <a:cubicBezTo>
                  <a:pt x="6044852" y="6014735"/>
                  <a:pt x="6034129" y="6009263"/>
                  <a:pt x="6023741" y="6003678"/>
                </a:cubicBezTo>
                <a:cubicBezTo>
                  <a:pt x="6024189" y="6002673"/>
                  <a:pt x="6025194" y="6001891"/>
                  <a:pt x="6024858" y="6000663"/>
                </a:cubicBezTo>
                <a:cubicBezTo>
                  <a:pt x="6016929" y="5973187"/>
                  <a:pt x="5985433" y="5953194"/>
                  <a:pt x="5966334" y="5932756"/>
                </a:cubicBezTo>
                <a:cubicBezTo>
                  <a:pt x="5941762" y="5906285"/>
                  <a:pt x="5922441" y="5876800"/>
                  <a:pt x="5903118" y="5846533"/>
                </a:cubicBezTo>
                <a:cubicBezTo>
                  <a:pt x="5900327" y="5842178"/>
                  <a:pt x="5892173" y="5843629"/>
                  <a:pt x="5892732" y="5849437"/>
                </a:cubicBezTo>
                <a:cubicBezTo>
                  <a:pt x="5896082" y="5884730"/>
                  <a:pt x="5915628" y="5911424"/>
                  <a:pt x="5938636" y="5937447"/>
                </a:cubicBezTo>
                <a:cubicBezTo>
                  <a:pt x="5946342" y="5946159"/>
                  <a:pt x="5955277" y="5956881"/>
                  <a:pt x="5964771" y="5967492"/>
                </a:cubicBezTo>
                <a:cubicBezTo>
                  <a:pt x="5926238" y="5940127"/>
                  <a:pt x="5890832" y="5906398"/>
                  <a:pt x="5859337" y="5860270"/>
                </a:cubicBezTo>
                <a:cubicBezTo>
                  <a:pt x="5850291" y="5847203"/>
                  <a:pt x="5826390" y="5854239"/>
                  <a:pt x="5828846" y="5870993"/>
                </a:cubicBezTo>
                <a:cubicBezTo>
                  <a:pt x="5832421" y="5895452"/>
                  <a:pt x="5824379" y="5916673"/>
                  <a:pt x="5816337" y="5938229"/>
                </a:cubicBezTo>
                <a:cubicBezTo>
                  <a:pt x="5788192" y="5911424"/>
                  <a:pt x="5756807" y="5886517"/>
                  <a:pt x="5735587" y="5855133"/>
                </a:cubicBezTo>
                <a:cubicBezTo>
                  <a:pt x="5708781" y="5815595"/>
                  <a:pt x="5697502" y="5770475"/>
                  <a:pt x="5675051" y="5730043"/>
                </a:cubicBezTo>
                <a:cubicBezTo>
                  <a:pt x="5679184" y="5709492"/>
                  <a:pt x="5677398" y="5688048"/>
                  <a:pt x="5663100" y="5664146"/>
                </a:cubicBezTo>
                <a:cubicBezTo>
                  <a:pt x="5655842" y="5651973"/>
                  <a:pt x="5640093" y="5663924"/>
                  <a:pt x="5643333" y="5675427"/>
                </a:cubicBezTo>
                <a:cubicBezTo>
                  <a:pt x="5646459" y="5686597"/>
                  <a:pt x="5647577" y="5697207"/>
                  <a:pt x="5647800" y="5707705"/>
                </a:cubicBezTo>
                <a:cubicBezTo>
                  <a:pt x="5645567" y="5709604"/>
                  <a:pt x="5644002" y="5712172"/>
                  <a:pt x="5644896" y="5715635"/>
                </a:cubicBezTo>
                <a:cubicBezTo>
                  <a:pt x="5645567" y="5718315"/>
                  <a:pt x="5646348" y="5721219"/>
                  <a:pt x="5647130" y="5723900"/>
                </a:cubicBezTo>
                <a:cubicBezTo>
                  <a:pt x="5643333" y="5759417"/>
                  <a:pt x="5625574" y="5791694"/>
                  <a:pt x="5605135" y="5823078"/>
                </a:cubicBezTo>
                <a:cubicBezTo>
                  <a:pt x="5602455" y="5827212"/>
                  <a:pt x="5567050" y="5753720"/>
                  <a:pt x="5564034" y="5740765"/>
                </a:cubicBezTo>
                <a:cubicBezTo>
                  <a:pt x="5551861" y="5690282"/>
                  <a:pt x="5548621" y="5638234"/>
                  <a:pt x="5542032" y="5586636"/>
                </a:cubicBezTo>
                <a:cubicBezTo>
                  <a:pt x="5549514" y="5613329"/>
                  <a:pt x="5559120" y="5639017"/>
                  <a:pt x="5576766" y="5659232"/>
                </a:cubicBezTo>
                <a:cubicBezTo>
                  <a:pt x="5579671" y="5662583"/>
                  <a:pt x="5587153" y="5661465"/>
                  <a:pt x="5586036" y="5655882"/>
                </a:cubicBezTo>
                <a:cubicBezTo>
                  <a:pt x="5574980" y="5599926"/>
                  <a:pt x="5558561" y="5538721"/>
                  <a:pt x="5537787" y="5485445"/>
                </a:cubicBezTo>
                <a:cubicBezTo>
                  <a:pt x="5519581" y="5438872"/>
                  <a:pt x="5505510" y="5384368"/>
                  <a:pt x="5481608" y="5338688"/>
                </a:cubicBezTo>
                <a:cubicBezTo>
                  <a:pt x="5528294" y="5410503"/>
                  <a:pt x="5571851" y="5489355"/>
                  <a:pt x="5627696" y="5554581"/>
                </a:cubicBezTo>
                <a:cubicBezTo>
                  <a:pt x="5632387" y="5560053"/>
                  <a:pt x="5642885" y="5554581"/>
                  <a:pt x="5640317" y="5547657"/>
                </a:cubicBezTo>
                <a:cubicBezTo>
                  <a:pt x="5607256" y="5457635"/>
                  <a:pt x="5544377" y="5374539"/>
                  <a:pt x="5490431" y="5295800"/>
                </a:cubicBezTo>
                <a:cubicBezTo>
                  <a:pt x="5453239" y="5241519"/>
                  <a:pt x="5415713" y="5187239"/>
                  <a:pt x="5376063" y="5134745"/>
                </a:cubicBezTo>
                <a:cubicBezTo>
                  <a:pt x="5386003" y="5144574"/>
                  <a:pt x="5396166" y="5154068"/>
                  <a:pt x="5405772" y="5164343"/>
                </a:cubicBezTo>
                <a:cubicBezTo>
                  <a:pt x="5481274" y="5244870"/>
                  <a:pt x="5541138" y="5334891"/>
                  <a:pt x="5612394" y="5418210"/>
                </a:cubicBezTo>
                <a:cubicBezTo>
                  <a:pt x="5617198" y="5423794"/>
                  <a:pt x="5626691" y="5419215"/>
                  <a:pt x="5624010" y="5411844"/>
                </a:cubicBezTo>
                <a:cubicBezTo>
                  <a:pt x="5586036" y="5308978"/>
                  <a:pt x="5503053" y="5216725"/>
                  <a:pt x="5427439" y="5138654"/>
                </a:cubicBezTo>
                <a:cubicBezTo>
                  <a:pt x="5400634" y="5110956"/>
                  <a:pt x="5372824" y="5082587"/>
                  <a:pt x="5343897" y="5055224"/>
                </a:cubicBezTo>
                <a:cubicBezTo>
                  <a:pt x="5376845" y="5076221"/>
                  <a:pt x="5408675" y="5098782"/>
                  <a:pt x="5438050" y="5124806"/>
                </a:cubicBezTo>
                <a:cubicBezTo>
                  <a:pt x="5515338" y="5193047"/>
                  <a:pt x="5570958" y="5275696"/>
                  <a:pt x="5642104" y="5348516"/>
                </a:cubicBezTo>
                <a:cubicBezTo>
                  <a:pt x="5646795" y="5353320"/>
                  <a:pt x="5655507" y="5347065"/>
                  <a:pt x="5652937" y="5341033"/>
                </a:cubicBezTo>
                <a:cubicBezTo>
                  <a:pt x="5602455" y="5222868"/>
                  <a:pt x="5481720" y="5111291"/>
                  <a:pt x="5375058" y="5043608"/>
                </a:cubicBezTo>
                <a:cubicBezTo>
                  <a:pt x="5323123" y="5010661"/>
                  <a:pt x="5265380" y="4967772"/>
                  <a:pt x="5205292" y="4937392"/>
                </a:cubicBezTo>
                <a:cubicBezTo>
                  <a:pt x="5181056" y="4916172"/>
                  <a:pt x="5144981" y="4904668"/>
                  <a:pt x="5116724" y="4894504"/>
                </a:cubicBezTo>
                <a:cubicBezTo>
                  <a:pt x="5087350" y="4884006"/>
                  <a:pt x="5060209" y="4871497"/>
                  <a:pt x="5029719" y="4869152"/>
                </a:cubicBezTo>
                <a:cubicBezTo>
                  <a:pt x="5002579" y="4856530"/>
                  <a:pt x="4974210" y="4844914"/>
                  <a:pt x="4943384" y="4835198"/>
                </a:cubicBezTo>
                <a:cubicBezTo>
                  <a:pt x="4872573" y="4812861"/>
                  <a:pt x="4807907" y="4788959"/>
                  <a:pt x="4742569" y="4754448"/>
                </a:cubicBezTo>
                <a:cubicBezTo>
                  <a:pt x="4708282" y="4736354"/>
                  <a:pt x="4667068" y="4708991"/>
                  <a:pt x="4626191" y="4706981"/>
                </a:cubicBezTo>
                <a:cubicBezTo>
                  <a:pt x="4612453" y="4692126"/>
                  <a:pt x="4582409" y="4702736"/>
                  <a:pt x="4591120" y="4724740"/>
                </a:cubicBezTo>
                <a:cubicBezTo>
                  <a:pt x="4593912" y="4731775"/>
                  <a:pt x="4597375" y="4738030"/>
                  <a:pt x="4600502" y="4744731"/>
                </a:cubicBezTo>
                <a:cubicBezTo>
                  <a:pt x="4610777" y="4787396"/>
                  <a:pt x="4638700" y="4822801"/>
                  <a:pt x="4660702" y="4860887"/>
                </a:cubicBezTo>
                <a:cubicBezTo>
                  <a:pt x="4682704" y="4898973"/>
                  <a:pt x="4703254" y="4959618"/>
                  <a:pt x="4746367" y="4976931"/>
                </a:cubicBezTo>
                <a:cubicBezTo>
                  <a:pt x="4752175" y="4979276"/>
                  <a:pt x="4756307" y="4973021"/>
                  <a:pt x="4755748" y="4967995"/>
                </a:cubicBezTo>
                <a:cubicBezTo>
                  <a:pt x="4751504" y="4933595"/>
                  <a:pt x="4723918" y="4897409"/>
                  <a:pt x="4701915" y="4865801"/>
                </a:cubicBezTo>
                <a:cubicBezTo>
                  <a:pt x="4715094" y="4874736"/>
                  <a:pt x="4729390" y="4882330"/>
                  <a:pt x="4744245" y="4889367"/>
                </a:cubicBezTo>
                <a:cubicBezTo>
                  <a:pt x="4744244" y="4891265"/>
                  <a:pt x="4743909" y="4893164"/>
                  <a:pt x="4744580" y="4894951"/>
                </a:cubicBezTo>
                <a:cubicBezTo>
                  <a:pt x="4749494" y="4908354"/>
                  <a:pt x="4758205" y="4919970"/>
                  <a:pt x="4765577" y="4932144"/>
                </a:cubicBezTo>
                <a:cubicBezTo>
                  <a:pt x="4775629" y="4948785"/>
                  <a:pt x="4783001" y="4968554"/>
                  <a:pt x="4798971" y="4980393"/>
                </a:cubicBezTo>
                <a:cubicBezTo>
                  <a:pt x="4804667" y="4984525"/>
                  <a:pt x="4813938" y="4982516"/>
                  <a:pt x="4816284" y="4975479"/>
                </a:cubicBezTo>
                <a:cubicBezTo>
                  <a:pt x="4823096" y="4954704"/>
                  <a:pt x="4812933" y="4930022"/>
                  <a:pt x="4797966" y="4909582"/>
                </a:cubicBezTo>
                <a:cubicBezTo>
                  <a:pt x="4811480" y="4913380"/>
                  <a:pt x="4825330" y="4916619"/>
                  <a:pt x="4839961" y="4919077"/>
                </a:cubicBezTo>
                <a:cubicBezTo>
                  <a:pt x="4851465" y="4932815"/>
                  <a:pt x="4862633" y="4946440"/>
                  <a:pt x="4871904" y="4962188"/>
                </a:cubicBezTo>
                <a:cubicBezTo>
                  <a:pt x="4878941" y="4974250"/>
                  <a:pt x="4886758" y="4986312"/>
                  <a:pt x="4898598" y="4994131"/>
                </a:cubicBezTo>
                <a:cubicBezTo>
                  <a:pt x="4903288" y="4997258"/>
                  <a:pt x="4911329" y="4995694"/>
                  <a:pt x="4912893" y="4989551"/>
                </a:cubicBezTo>
                <a:cubicBezTo>
                  <a:pt x="4917472" y="4971569"/>
                  <a:pt x="4910883" y="4947669"/>
                  <a:pt x="4898262" y="4927787"/>
                </a:cubicBezTo>
                <a:cubicBezTo>
                  <a:pt x="4910436" y="4929463"/>
                  <a:pt x="4922498" y="4931361"/>
                  <a:pt x="4934450" y="4933373"/>
                </a:cubicBezTo>
                <a:cubicBezTo>
                  <a:pt x="4937801" y="4939404"/>
                  <a:pt x="4941485" y="4945211"/>
                  <a:pt x="4945059" y="4950908"/>
                </a:cubicBezTo>
                <a:cubicBezTo>
                  <a:pt x="4956675" y="4970007"/>
                  <a:pt x="4962817" y="4985642"/>
                  <a:pt x="4980576" y="4999268"/>
                </a:cubicBezTo>
                <a:cubicBezTo>
                  <a:pt x="4986831" y="5003960"/>
                  <a:pt x="4993978" y="4998263"/>
                  <a:pt x="4994985" y="4992009"/>
                </a:cubicBezTo>
                <a:cubicBezTo>
                  <a:pt x="4997328" y="4977824"/>
                  <a:pt x="4992750" y="4959730"/>
                  <a:pt x="4984039" y="4943760"/>
                </a:cubicBezTo>
                <a:cubicBezTo>
                  <a:pt x="5037425" y="4957498"/>
                  <a:pt x="5086679" y="4981062"/>
                  <a:pt x="5125099" y="5031323"/>
                </a:cubicBezTo>
                <a:cubicBezTo>
                  <a:pt x="5168100" y="5087836"/>
                  <a:pt x="5201607" y="5152057"/>
                  <a:pt x="5244383" y="5208572"/>
                </a:cubicBezTo>
                <a:cubicBezTo>
                  <a:pt x="5212217" y="5214267"/>
                  <a:pt x="5182061" y="5228563"/>
                  <a:pt x="5149002" y="5236158"/>
                </a:cubicBezTo>
                <a:cubicBezTo>
                  <a:pt x="5099524" y="5247440"/>
                  <a:pt x="5052838" y="5254810"/>
                  <a:pt x="5002691" y="5256039"/>
                </a:cubicBezTo>
                <a:cubicBezTo>
                  <a:pt x="4995654" y="5253805"/>
                  <a:pt x="4989065" y="5250790"/>
                  <a:pt x="4981917" y="5248780"/>
                </a:cubicBezTo>
                <a:cubicBezTo>
                  <a:pt x="4963153" y="5243306"/>
                  <a:pt x="4946287" y="5236828"/>
                  <a:pt x="4930205" y="5229792"/>
                </a:cubicBezTo>
                <a:cubicBezTo>
                  <a:pt x="4920488" y="5216949"/>
                  <a:pt x="4908873" y="5206338"/>
                  <a:pt x="4896364" y="5201424"/>
                </a:cubicBezTo>
                <a:cubicBezTo>
                  <a:pt x="4891673" y="5199524"/>
                  <a:pt x="4885753" y="5201424"/>
                  <a:pt x="4882738" y="5205332"/>
                </a:cubicBezTo>
                <a:cubicBezTo>
                  <a:pt x="4836722" y="5177075"/>
                  <a:pt x="4798412" y="5141112"/>
                  <a:pt x="4754186" y="5099229"/>
                </a:cubicBezTo>
                <a:cubicBezTo>
                  <a:pt x="4742793" y="5088507"/>
                  <a:pt x="4726151" y="5104255"/>
                  <a:pt x="4734081" y="5116875"/>
                </a:cubicBezTo>
                <a:cubicBezTo>
                  <a:pt x="4777192" y="5185341"/>
                  <a:pt x="4834377" y="5224542"/>
                  <a:pt x="4900050" y="5254699"/>
                </a:cubicBezTo>
                <a:cubicBezTo>
                  <a:pt x="4910549" y="5275696"/>
                  <a:pt x="4923392" y="5296247"/>
                  <a:pt x="4939922" y="5307080"/>
                </a:cubicBezTo>
                <a:cubicBezTo>
                  <a:pt x="4948634" y="5312777"/>
                  <a:pt x="4958127" y="5305628"/>
                  <a:pt x="4957345" y="5295911"/>
                </a:cubicBezTo>
                <a:cubicBezTo>
                  <a:pt x="4956898" y="5290103"/>
                  <a:pt x="4955447" y="5283625"/>
                  <a:pt x="4953660" y="5277148"/>
                </a:cubicBezTo>
                <a:cubicBezTo>
                  <a:pt x="4969632" y="5283180"/>
                  <a:pt x="4985825" y="5289210"/>
                  <a:pt x="5002467" y="5295017"/>
                </a:cubicBezTo>
                <a:cubicBezTo>
                  <a:pt x="5005705" y="5296135"/>
                  <a:pt x="5009057" y="5297476"/>
                  <a:pt x="5012295" y="5298703"/>
                </a:cubicBezTo>
                <a:cubicBezTo>
                  <a:pt x="5018103" y="5320595"/>
                  <a:pt x="5024023" y="5344943"/>
                  <a:pt x="5041669" y="5359014"/>
                </a:cubicBezTo>
                <a:cubicBezTo>
                  <a:pt x="5046024" y="5362477"/>
                  <a:pt x="5053508" y="5358457"/>
                  <a:pt x="5053396" y="5352984"/>
                </a:cubicBezTo>
                <a:cubicBezTo>
                  <a:pt x="5052839" y="5337906"/>
                  <a:pt x="5047142" y="5322717"/>
                  <a:pt x="5039436" y="5308867"/>
                </a:cubicBezTo>
                <a:cubicBezTo>
                  <a:pt x="5049598" y="5312888"/>
                  <a:pt x="5059540" y="5317579"/>
                  <a:pt x="5069703" y="5321934"/>
                </a:cubicBezTo>
                <a:cubicBezTo>
                  <a:pt x="5074618" y="5333885"/>
                  <a:pt x="5081989" y="5344831"/>
                  <a:pt x="5088132" y="5356111"/>
                </a:cubicBezTo>
                <a:cubicBezTo>
                  <a:pt x="5097067" y="5372530"/>
                  <a:pt x="5103657" y="5391181"/>
                  <a:pt x="5119293" y="5402573"/>
                </a:cubicBezTo>
                <a:cubicBezTo>
                  <a:pt x="5125213" y="5406930"/>
                  <a:pt x="5133812" y="5404025"/>
                  <a:pt x="5136269" y="5397213"/>
                </a:cubicBezTo>
                <a:cubicBezTo>
                  <a:pt x="5140625" y="5385262"/>
                  <a:pt x="5138726" y="5368843"/>
                  <a:pt x="5132694" y="5352872"/>
                </a:cubicBezTo>
                <a:cubicBezTo>
                  <a:pt x="5139173" y="5356447"/>
                  <a:pt x="5145428" y="5360468"/>
                  <a:pt x="5151793" y="5364265"/>
                </a:cubicBezTo>
                <a:cubicBezTo>
                  <a:pt x="5158272" y="5383586"/>
                  <a:pt x="5164638" y="5402685"/>
                  <a:pt x="5171673" y="5421895"/>
                </a:cubicBezTo>
                <a:cubicBezTo>
                  <a:pt x="5178934" y="5441441"/>
                  <a:pt x="5183960" y="5462885"/>
                  <a:pt x="5199373" y="5477739"/>
                </a:cubicBezTo>
                <a:cubicBezTo>
                  <a:pt x="5204957" y="5483100"/>
                  <a:pt x="5215679" y="5481984"/>
                  <a:pt x="5217802" y="5473607"/>
                </a:cubicBezTo>
                <a:cubicBezTo>
                  <a:pt x="5224279" y="5447472"/>
                  <a:pt x="5214450" y="5419662"/>
                  <a:pt x="5198703" y="5395873"/>
                </a:cubicBezTo>
                <a:cubicBezTo>
                  <a:pt x="5210876" y="5405365"/>
                  <a:pt x="5222269" y="5415641"/>
                  <a:pt x="5233214" y="5426587"/>
                </a:cubicBezTo>
                <a:cubicBezTo>
                  <a:pt x="5233326" y="5427367"/>
                  <a:pt x="5232879" y="5428038"/>
                  <a:pt x="5233214" y="5428932"/>
                </a:cubicBezTo>
                <a:cubicBezTo>
                  <a:pt x="5243155" y="5453614"/>
                  <a:pt x="5245946" y="5490919"/>
                  <a:pt x="5269736" y="5506443"/>
                </a:cubicBezTo>
                <a:cubicBezTo>
                  <a:pt x="5275544" y="5510241"/>
                  <a:pt x="5283920" y="5506331"/>
                  <a:pt x="5284143" y="5499183"/>
                </a:cubicBezTo>
                <a:cubicBezTo>
                  <a:pt x="5284256" y="5496614"/>
                  <a:pt x="5283362" y="5493823"/>
                  <a:pt x="5283139" y="5491142"/>
                </a:cubicBezTo>
                <a:cubicBezTo>
                  <a:pt x="5298775" y="5515713"/>
                  <a:pt x="5313853" y="5540508"/>
                  <a:pt x="5331723" y="5563069"/>
                </a:cubicBezTo>
                <a:cubicBezTo>
                  <a:pt x="5295424" y="5573009"/>
                  <a:pt x="5260132" y="5592332"/>
                  <a:pt x="5224056" y="5592554"/>
                </a:cubicBezTo>
                <a:cubicBezTo>
                  <a:pt x="5205180" y="5592666"/>
                  <a:pt x="5186418" y="5591661"/>
                  <a:pt x="5167653" y="5590656"/>
                </a:cubicBezTo>
                <a:cubicBezTo>
                  <a:pt x="5106560" y="5576471"/>
                  <a:pt x="5040664" y="5575020"/>
                  <a:pt x="4994090" y="5540508"/>
                </a:cubicBezTo>
                <a:cubicBezTo>
                  <a:pt x="4953771" y="5510687"/>
                  <a:pt x="4920936" y="5474165"/>
                  <a:pt x="4883519" y="5441217"/>
                </a:cubicBezTo>
                <a:cubicBezTo>
                  <a:pt x="4874584" y="5433399"/>
                  <a:pt x="4862745" y="5445238"/>
                  <a:pt x="4868665" y="5454732"/>
                </a:cubicBezTo>
                <a:cubicBezTo>
                  <a:pt x="4922276" y="5540173"/>
                  <a:pt x="5003137" y="5603612"/>
                  <a:pt x="5105890" y="5608749"/>
                </a:cubicBezTo>
                <a:cubicBezTo>
                  <a:pt x="5110693" y="5608973"/>
                  <a:pt x="5115048" y="5610202"/>
                  <a:pt x="5119740" y="5610648"/>
                </a:cubicBezTo>
                <a:cubicBezTo>
                  <a:pt x="5127893" y="5630082"/>
                  <a:pt x="5141518" y="5647505"/>
                  <a:pt x="5150342" y="5666828"/>
                </a:cubicBezTo>
                <a:cubicBezTo>
                  <a:pt x="5156038" y="5679336"/>
                  <a:pt x="5161735" y="5688271"/>
                  <a:pt x="5171897" y="5697207"/>
                </a:cubicBezTo>
                <a:cubicBezTo>
                  <a:pt x="5176700" y="5701451"/>
                  <a:pt x="5184295" y="5698993"/>
                  <a:pt x="5184742" y="5692180"/>
                </a:cubicBezTo>
                <a:cubicBezTo>
                  <a:pt x="5185858" y="5670290"/>
                  <a:pt x="5173686" y="5636225"/>
                  <a:pt x="5154251" y="5615450"/>
                </a:cubicBezTo>
                <a:cubicBezTo>
                  <a:pt x="5165642" y="5617796"/>
                  <a:pt x="5176365" y="5621482"/>
                  <a:pt x="5187198" y="5625056"/>
                </a:cubicBezTo>
                <a:cubicBezTo>
                  <a:pt x="5203281" y="5655435"/>
                  <a:pt x="5215232" y="5692293"/>
                  <a:pt x="5240028" y="5716082"/>
                </a:cubicBezTo>
                <a:cubicBezTo>
                  <a:pt x="5244606" y="5720437"/>
                  <a:pt x="5253765" y="5719096"/>
                  <a:pt x="5255106" y="5712173"/>
                </a:cubicBezTo>
                <a:cubicBezTo>
                  <a:pt x="5259460" y="5689277"/>
                  <a:pt x="5250527" y="5665487"/>
                  <a:pt x="5236230" y="5645271"/>
                </a:cubicBezTo>
                <a:cubicBezTo>
                  <a:pt x="5255999" y="5655435"/>
                  <a:pt x="5274539" y="5667609"/>
                  <a:pt x="5292520" y="5680900"/>
                </a:cubicBezTo>
                <a:cubicBezTo>
                  <a:pt x="5291180" y="5683580"/>
                  <a:pt x="5290287" y="5686484"/>
                  <a:pt x="5291180" y="5689277"/>
                </a:cubicBezTo>
                <a:cubicBezTo>
                  <a:pt x="5298775" y="5713736"/>
                  <a:pt x="5308939" y="5746237"/>
                  <a:pt x="5324910" y="5766229"/>
                </a:cubicBezTo>
                <a:cubicBezTo>
                  <a:pt x="5329936" y="5772484"/>
                  <a:pt x="5340994" y="5768575"/>
                  <a:pt x="5342556" y="5761315"/>
                </a:cubicBezTo>
                <a:cubicBezTo>
                  <a:pt x="5345461" y="5747913"/>
                  <a:pt x="5342780" y="5732723"/>
                  <a:pt x="5337195" y="5718538"/>
                </a:cubicBezTo>
                <a:cubicBezTo>
                  <a:pt x="5379526" y="5758077"/>
                  <a:pt x="5417277" y="5804426"/>
                  <a:pt x="5452235" y="5851113"/>
                </a:cubicBezTo>
                <a:cubicBezTo>
                  <a:pt x="5398400" y="5845863"/>
                  <a:pt x="5344120" y="5845416"/>
                  <a:pt x="5289952" y="5841730"/>
                </a:cubicBezTo>
                <a:cubicBezTo>
                  <a:pt x="5243266" y="5814926"/>
                  <a:pt x="5195129" y="5791248"/>
                  <a:pt x="5140513" y="5786668"/>
                </a:cubicBezTo>
                <a:cubicBezTo>
                  <a:pt x="5134035" y="5786110"/>
                  <a:pt x="5130350" y="5794933"/>
                  <a:pt x="5134928" y="5799289"/>
                </a:cubicBezTo>
                <a:cubicBezTo>
                  <a:pt x="5162851" y="5825982"/>
                  <a:pt x="5182284" y="5828886"/>
                  <a:pt x="5220482" y="5841061"/>
                </a:cubicBezTo>
                <a:cubicBezTo>
                  <a:pt x="5266833" y="5855914"/>
                  <a:pt x="5304918" y="5882385"/>
                  <a:pt x="5344790" y="5908855"/>
                </a:cubicBezTo>
                <a:cubicBezTo>
                  <a:pt x="5400858" y="5946047"/>
                  <a:pt x="5463626" y="5976650"/>
                  <a:pt x="5508526" y="6028026"/>
                </a:cubicBezTo>
                <a:cubicBezTo>
                  <a:pt x="5528629" y="6051146"/>
                  <a:pt x="5548620" y="6074265"/>
                  <a:pt x="5568837" y="6097048"/>
                </a:cubicBezTo>
                <a:cubicBezTo>
                  <a:pt x="5532650" y="6096379"/>
                  <a:pt x="5496350" y="6095597"/>
                  <a:pt x="5460163" y="6094145"/>
                </a:cubicBezTo>
                <a:cubicBezTo>
                  <a:pt x="5442853" y="6084875"/>
                  <a:pt x="5424424" y="6078285"/>
                  <a:pt x="5404097" y="6076834"/>
                </a:cubicBezTo>
                <a:cubicBezTo>
                  <a:pt x="5396390" y="6076275"/>
                  <a:pt x="5393264" y="6087333"/>
                  <a:pt x="5398625" y="6091912"/>
                </a:cubicBezTo>
                <a:cubicBezTo>
                  <a:pt x="5429337" y="6118270"/>
                  <a:pt x="5467089" y="6132566"/>
                  <a:pt x="5498362" y="6158031"/>
                </a:cubicBezTo>
                <a:cubicBezTo>
                  <a:pt x="5524051" y="6179028"/>
                  <a:pt x="5547728" y="6201813"/>
                  <a:pt x="5569841" y="6226384"/>
                </a:cubicBezTo>
                <a:cubicBezTo>
                  <a:pt x="5591733" y="6250620"/>
                  <a:pt x="5612507" y="6275862"/>
                  <a:pt x="5633392" y="6300992"/>
                </a:cubicBezTo>
                <a:cubicBezTo>
                  <a:pt x="5626468" y="6300433"/>
                  <a:pt x="5619542" y="6299762"/>
                  <a:pt x="5612842" y="6298200"/>
                </a:cubicBezTo>
                <a:cubicBezTo>
                  <a:pt x="5591845" y="6293508"/>
                  <a:pt x="5571629" y="6285355"/>
                  <a:pt x="5550520" y="6281223"/>
                </a:cubicBezTo>
                <a:cubicBezTo>
                  <a:pt x="5540692" y="6279324"/>
                  <a:pt x="5538345" y="6292615"/>
                  <a:pt x="5546053" y="6296860"/>
                </a:cubicBezTo>
                <a:cubicBezTo>
                  <a:pt x="5570958" y="6310708"/>
                  <a:pt x="5618873" y="6327462"/>
                  <a:pt x="5653944" y="6324894"/>
                </a:cubicBezTo>
                <a:cubicBezTo>
                  <a:pt x="5655060" y="6326233"/>
                  <a:pt x="5656176" y="6327574"/>
                  <a:pt x="5657294" y="6328802"/>
                </a:cubicBezTo>
                <a:cubicBezTo>
                  <a:pt x="5582239" y="6341757"/>
                  <a:pt x="5483730" y="6344438"/>
                  <a:pt x="5423307" y="6310038"/>
                </a:cubicBezTo>
                <a:cubicBezTo>
                  <a:pt x="5424983" y="6289376"/>
                  <a:pt x="5422637" y="6269049"/>
                  <a:pt x="5414037" y="6251290"/>
                </a:cubicBezTo>
                <a:cubicBezTo>
                  <a:pt x="5407894" y="6238558"/>
                  <a:pt x="5387902" y="6247492"/>
                  <a:pt x="5391588" y="6260673"/>
                </a:cubicBezTo>
                <a:cubicBezTo>
                  <a:pt x="5392705" y="6264804"/>
                  <a:pt x="5394046" y="6283791"/>
                  <a:pt x="5393710" y="6304901"/>
                </a:cubicBezTo>
                <a:cubicBezTo>
                  <a:pt x="5383099" y="6285020"/>
                  <a:pt x="5363331" y="6269719"/>
                  <a:pt x="5340993" y="6267485"/>
                </a:cubicBezTo>
                <a:cubicBezTo>
                  <a:pt x="5334403" y="6266816"/>
                  <a:pt x="5328931" y="6275414"/>
                  <a:pt x="5332728" y="6280999"/>
                </a:cubicBezTo>
                <a:cubicBezTo>
                  <a:pt x="5346132" y="6300656"/>
                  <a:pt x="5366569" y="6321430"/>
                  <a:pt x="5388237" y="6331371"/>
                </a:cubicBezTo>
                <a:cubicBezTo>
                  <a:pt x="5389465" y="6331929"/>
                  <a:pt x="5390695" y="6331818"/>
                  <a:pt x="5391923" y="6331706"/>
                </a:cubicBezTo>
                <a:cubicBezTo>
                  <a:pt x="5390917" y="6340306"/>
                  <a:pt x="5389242" y="6347676"/>
                  <a:pt x="5387232" y="6354267"/>
                </a:cubicBezTo>
                <a:cubicBezTo>
                  <a:pt x="5377962" y="6344438"/>
                  <a:pt x="5366681" y="6336172"/>
                  <a:pt x="5356629" y="6327796"/>
                </a:cubicBezTo>
                <a:cubicBezTo>
                  <a:pt x="5348923" y="6321319"/>
                  <a:pt x="5338535" y="6331148"/>
                  <a:pt x="5342221" y="6339523"/>
                </a:cubicBezTo>
                <a:cubicBezTo>
                  <a:pt x="5346131" y="6348571"/>
                  <a:pt x="5351939" y="6357505"/>
                  <a:pt x="5358975" y="6365100"/>
                </a:cubicBezTo>
                <a:cubicBezTo>
                  <a:pt x="5318098" y="6346114"/>
                  <a:pt x="5277889" y="6323664"/>
                  <a:pt x="5243155" y="6295183"/>
                </a:cubicBezTo>
                <a:cubicBezTo>
                  <a:pt x="5196581" y="6256986"/>
                  <a:pt x="5145763" y="6220465"/>
                  <a:pt x="5129121" y="6160488"/>
                </a:cubicBezTo>
                <a:cubicBezTo>
                  <a:pt x="5124206" y="6142841"/>
                  <a:pt x="5120298" y="6129327"/>
                  <a:pt x="5110469" y="6115589"/>
                </a:cubicBezTo>
                <a:cubicBezTo>
                  <a:pt x="5120521" y="6066558"/>
                  <a:pt x="5139620" y="6011050"/>
                  <a:pt x="5103097" y="5970060"/>
                </a:cubicBezTo>
                <a:cubicBezTo>
                  <a:pt x="5098966" y="5965481"/>
                  <a:pt x="5091706" y="5969502"/>
                  <a:pt x="5092599" y="5975309"/>
                </a:cubicBezTo>
                <a:cubicBezTo>
                  <a:pt x="5101311" y="6031154"/>
                  <a:pt x="5093046" y="6078509"/>
                  <a:pt x="5082771" y="6133571"/>
                </a:cubicBezTo>
                <a:cubicBezTo>
                  <a:pt x="5077857" y="6159930"/>
                  <a:pt x="5073947" y="6191314"/>
                  <a:pt x="5060544" y="6214880"/>
                </a:cubicBezTo>
                <a:cubicBezTo>
                  <a:pt x="5047142" y="6238446"/>
                  <a:pt x="5013747" y="6196005"/>
                  <a:pt x="5002467" y="6185506"/>
                </a:cubicBezTo>
                <a:cubicBezTo>
                  <a:pt x="4956116" y="6142171"/>
                  <a:pt x="4910883" y="6096714"/>
                  <a:pt x="4887429" y="6036515"/>
                </a:cubicBezTo>
                <a:cubicBezTo>
                  <a:pt x="4870453" y="5992622"/>
                  <a:pt x="4846775" y="5935436"/>
                  <a:pt x="4858389" y="5888080"/>
                </a:cubicBezTo>
                <a:cubicBezTo>
                  <a:pt x="4859729" y="5882721"/>
                  <a:pt x="4856379" y="5879258"/>
                  <a:pt x="4852247" y="5878251"/>
                </a:cubicBezTo>
                <a:cubicBezTo>
                  <a:pt x="4874249" y="5824978"/>
                  <a:pt x="4880281" y="5768686"/>
                  <a:pt x="4847556" y="5739760"/>
                </a:cubicBezTo>
                <a:cubicBezTo>
                  <a:pt x="4843312" y="5735962"/>
                  <a:pt x="4834823" y="5738642"/>
                  <a:pt x="4835493" y="5745121"/>
                </a:cubicBezTo>
                <a:cubicBezTo>
                  <a:pt x="4843424" y="5814590"/>
                  <a:pt x="4824883" y="5927507"/>
                  <a:pt x="4758205" y="5970618"/>
                </a:cubicBezTo>
                <a:cubicBezTo>
                  <a:pt x="4740671" y="5922482"/>
                  <a:pt x="4708169" y="5881492"/>
                  <a:pt x="4689406" y="5833467"/>
                </a:cubicBezTo>
                <a:cubicBezTo>
                  <a:pt x="4663829" y="5767794"/>
                  <a:pt x="4661037" y="5697765"/>
                  <a:pt x="4642385" y="5631086"/>
                </a:cubicBezTo>
                <a:cubicBezTo>
                  <a:pt x="4661931" y="5594342"/>
                  <a:pt x="4692980" y="5565861"/>
                  <a:pt x="4710069" y="5527553"/>
                </a:cubicBezTo>
                <a:cubicBezTo>
                  <a:pt x="4734304" y="5473494"/>
                  <a:pt x="4721907" y="5395426"/>
                  <a:pt x="4695884" y="5344496"/>
                </a:cubicBezTo>
                <a:cubicBezTo>
                  <a:pt x="4686166" y="5325508"/>
                  <a:pt x="4654224" y="5338576"/>
                  <a:pt x="4661260" y="5359014"/>
                </a:cubicBezTo>
                <a:cubicBezTo>
                  <a:pt x="4675220" y="5399669"/>
                  <a:pt x="4687171" y="5449371"/>
                  <a:pt x="4677455" y="5492482"/>
                </a:cubicBezTo>
                <a:cubicBezTo>
                  <a:pt x="4665394" y="5545646"/>
                  <a:pt x="4622058" y="5573232"/>
                  <a:pt x="4602959" y="5620924"/>
                </a:cubicBezTo>
                <a:cubicBezTo>
                  <a:pt x="4575149" y="5690728"/>
                  <a:pt x="4569787" y="5627736"/>
                  <a:pt x="4554486" y="5587418"/>
                </a:cubicBezTo>
                <a:cubicBezTo>
                  <a:pt x="4544323" y="5560500"/>
                  <a:pt x="4534718" y="5533360"/>
                  <a:pt x="4525782" y="5505996"/>
                </a:cubicBezTo>
                <a:cubicBezTo>
                  <a:pt x="4532373" y="5515378"/>
                  <a:pt x="4539521" y="5524090"/>
                  <a:pt x="4547338" y="5531461"/>
                </a:cubicBezTo>
                <a:cubicBezTo>
                  <a:pt x="4552812" y="5536599"/>
                  <a:pt x="4562081" y="5531685"/>
                  <a:pt x="4561523" y="5524425"/>
                </a:cubicBezTo>
                <a:cubicBezTo>
                  <a:pt x="4559065" y="5494157"/>
                  <a:pt x="4538850" y="5468469"/>
                  <a:pt x="4521651" y="5444457"/>
                </a:cubicBezTo>
                <a:cubicBezTo>
                  <a:pt x="4513497" y="5433064"/>
                  <a:pt x="4506684" y="5421560"/>
                  <a:pt x="4500542" y="5409945"/>
                </a:cubicBezTo>
                <a:cubicBezTo>
                  <a:pt x="4494957" y="5379007"/>
                  <a:pt x="4492165" y="5348181"/>
                  <a:pt x="4492947" y="5317468"/>
                </a:cubicBezTo>
                <a:cubicBezTo>
                  <a:pt x="4514390" y="5378561"/>
                  <a:pt x="4551919" y="5436750"/>
                  <a:pt x="4584418" y="5471149"/>
                </a:cubicBezTo>
                <a:cubicBezTo>
                  <a:pt x="4589444" y="5476510"/>
                  <a:pt x="4600613" y="5473495"/>
                  <a:pt x="4598715" y="5465008"/>
                </a:cubicBezTo>
                <a:cubicBezTo>
                  <a:pt x="4586429" y="5408157"/>
                  <a:pt x="4544657" y="5362366"/>
                  <a:pt x="4524889" y="5307751"/>
                </a:cubicBezTo>
                <a:cubicBezTo>
                  <a:pt x="4509030" y="5263969"/>
                  <a:pt x="4510370" y="5228117"/>
                  <a:pt x="4514390" y="5188133"/>
                </a:cubicBezTo>
                <a:cubicBezTo>
                  <a:pt x="4524889" y="5244758"/>
                  <a:pt x="4548121" y="5300268"/>
                  <a:pt x="4575372" y="5336901"/>
                </a:cubicBezTo>
                <a:cubicBezTo>
                  <a:pt x="4580286" y="5343491"/>
                  <a:pt x="4591679" y="5340251"/>
                  <a:pt x="4590897" y="5331429"/>
                </a:cubicBezTo>
                <a:cubicBezTo>
                  <a:pt x="4587657" y="5295576"/>
                  <a:pt x="4569900" y="5263523"/>
                  <a:pt x="4556273" y="5230574"/>
                </a:cubicBezTo>
                <a:cubicBezTo>
                  <a:pt x="4533489" y="5174953"/>
                  <a:pt x="4529021" y="5130613"/>
                  <a:pt x="4535389" y="5077674"/>
                </a:cubicBezTo>
                <a:cubicBezTo>
                  <a:pt x="4537622" y="5068961"/>
                  <a:pt x="4539743" y="5060362"/>
                  <a:pt x="4541977" y="5051649"/>
                </a:cubicBezTo>
                <a:cubicBezTo>
                  <a:pt x="4547338" y="5116987"/>
                  <a:pt x="4566548" y="5180985"/>
                  <a:pt x="4608990" y="5220076"/>
                </a:cubicBezTo>
                <a:cubicBezTo>
                  <a:pt x="4614686" y="5225325"/>
                  <a:pt x="4623063" y="5220968"/>
                  <a:pt x="4621946" y="5213262"/>
                </a:cubicBezTo>
                <a:cubicBezTo>
                  <a:pt x="4614686" y="5160099"/>
                  <a:pt x="4580398" y="5113413"/>
                  <a:pt x="4570794" y="5059357"/>
                </a:cubicBezTo>
                <a:cubicBezTo>
                  <a:pt x="4566215" y="5033445"/>
                  <a:pt x="4564204" y="5007421"/>
                  <a:pt x="4563533" y="4981398"/>
                </a:cubicBezTo>
                <a:cubicBezTo>
                  <a:pt x="4572692" y="5019372"/>
                  <a:pt x="4587546" y="5056899"/>
                  <a:pt x="4617031" y="5078901"/>
                </a:cubicBezTo>
                <a:cubicBezTo>
                  <a:pt x="4624068" y="5084151"/>
                  <a:pt x="4631440" y="5076444"/>
                  <a:pt x="4629205" y="5069185"/>
                </a:cubicBezTo>
                <a:cubicBezTo>
                  <a:pt x="4612230" y="5013676"/>
                  <a:pt x="4582073" y="4965203"/>
                  <a:pt x="4570905" y="4906679"/>
                </a:cubicBezTo>
                <a:cubicBezTo>
                  <a:pt x="4570793" y="4905897"/>
                  <a:pt x="4570569" y="4905115"/>
                  <a:pt x="4570458" y="4904333"/>
                </a:cubicBezTo>
                <a:cubicBezTo>
                  <a:pt x="4572356" y="4887357"/>
                  <a:pt x="4573809" y="4870380"/>
                  <a:pt x="4574256" y="4853291"/>
                </a:cubicBezTo>
                <a:cubicBezTo>
                  <a:pt x="4586318" y="4883670"/>
                  <a:pt x="4597599" y="4913603"/>
                  <a:pt x="4622281" y="4936834"/>
                </a:cubicBezTo>
                <a:cubicBezTo>
                  <a:pt x="4626078" y="4940408"/>
                  <a:pt x="4630994" y="4935271"/>
                  <a:pt x="4629653" y="4931139"/>
                </a:cubicBezTo>
                <a:cubicBezTo>
                  <a:pt x="4616026" y="4891601"/>
                  <a:pt x="4603517" y="4849606"/>
                  <a:pt x="4586987" y="4811297"/>
                </a:cubicBezTo>
                <a:cubicBezTo>
                  <a:pt x="4579840" y="4794767"/>
                  <a:pt x="4573809" y="4777344"/>
                  <a:pt x="4567442" y="4760033"/>
                </a:cubicBezTo>
                <a:cubicBezTo>
                  <a:pt x="4566660" y="4755900"/>
                  <a:pt x="4566326" y="4751768"/>
                  <a:pt x="4565432" y="4747636"/>
                </a:cubicBezTo>
                <a:cubicBezTo>
                  <a:pt x="4550912" y="4679282"/>
                  <a:pt x="4489038" y="4658285"/>
                  <a:pt x="4428279" y="4638181"/>
                </a:cubicBezTo>
                <a:cubicBezTo>
                  <a:pt x="4328542" y="4605121"/>
                  <a:pt x="4228917" y="4554526"/>
                  <a:pt x="4138114" y="4501698"/>
                </a:cubicBezTo>
                <a:cubicBezTo>
                  <a:pt x="4030447" y="4439153"/>
                  <a:pt x="3935177" y="4360637"/>
                  <a:pt x="3829408" y="4295858"/>
                </a:cubicBezTo>
                <a:cubicBezTo>
                  <a:pt x="3727773" y="4233536"/>
                  <a:pt x="3625354" y="4175682"/>
                  <a:pt x="3536116" y="4095489"/>
                </a:cubicBezTo>
                <a:cubicBezTo>
                  <a:pt x="3535445" y="4094819"/>
                  <a:pt x="3534663" y="4095154"/>
                  <a:pt x="3533994" y="4094707"/>
                </a:cubicBezTo>
                <a:cubicBezTo>
                  <a:pt x="3529749" y="4085214"/>
                  <a:pt x="3513666" y="4085325"/>
                  <a:pt x="3514001" y="4097834"/>
                </a:cubicBezTo>
                <a:cubicBezTo>
                  <a:pt x="3514113" y="4100292"/>
                  <a:pt x="3514448" y="4102749"/>
                  <a:pt x="3514559" y="4105206"/>
                </a:cubicBezTo>
                <a:cubicBezTo>
                  <a:pt x="3516459" y="4147312"/>
                  <a:pt x="3522266" y="4186850"/>
                  <a:pt x="3529526" y="4226163"/>
                </a:cubicBezTo>
                <a:cubicBezTo>
                  <a:pt x="3527515" y="4227392"/>
                  <a:pt x="3525728" y="4229179"/>
                  <a:pt x="3525506" y="4231637"/>
                </a:cubicBezTo>
                <a:cubicBezTo>
                  <a:pt x="3519921" y="4276648"/>
                  <a:pt x="3535334" y="4321657"/>
                  <a:pt x="3556666" y="4364545"/>
                </a:cubicBezTo>
                <a:cubicBezTo>
                  <a:pt x="3561803" y="4393137"/>
                  <a:pt x="3566718" y="4421842"/>
                  <a:pt x="3570851" y="4450992"/>
                </a:cubicBezTo>
                <a:cubicBezTo>
                  <a:pt x="3550635" y="4513760"/>
                  <a:pt x="3551081" y="4584905"/>
                  <a:pt x="3543711" y="4649908"/>
                </a:cubicBezTo>
                <a:cubicBezTo>
                  <a:pt x="3536674" y="4711671"/>
                  <a:pt x="3523607" y="4775222"/>
                  <a:pt x="3536228" y="4836873"/>
                </a:cubicBezTo>
                <a:cubicBezTo>
                  <a:pt x="3538684" y="4849160"/>
                  <a:pt x="3555773" y="4843463"/>
                  <a:pt x="3556107" y="4832853"/>
                </a:cubicBezTo>
                <a:cubicBezTo>
                  <a:pt x="3559123" y="4754672"/>
                  <a:pt x="3564931" y="4679059"/>
                  <a:pt x="3575653" y="4601548"/>
                </a:cubicBezTo>
                <a:cubicBezTo>
                  <a:pt x="3578110" y="4583565"/>
                  <a:pt x="3581572" y="4565361"/>
                  <a:pt x="3584365" y="4547044"/>
                </a:cubicBezTo>
                <a:cubicBezTo>
                  <a:pt x="3587380" y="4568377"/>
                  <a:pt x="3590507" y="4589597"/>
                  <a:pt x="3594081" y="4610706"/>
                </a:cubicBezTo>
                <a:cubicBezTo>
                  <a:pt x="3589614" y="4644547"/>
                  <a:pt x="3591067" y="4679729"/>
                  <a:pt x="3588609" y="4713458"/>
                </a:cubicBezTo>
                <a:cubicBezTo>
                  <a:pt x="3585593" y="4755230"/>
                  <a:pt x="3574424" y="4797559"/>
                  <a:pt x="3575988" y="4839331"/>
                </a:cubicBezTo>
                <a:cubicBezTo>
                  <a:pt x="3576211" y="4844914"/>
                  <a:pt x="3583248" y="4844580"/>
                  <a:pt x="3585482" y="4840783"/>
                </a:cubicBezTo>
                <a:cubicBezTo>
                  <a:pt x="3600783" y="4814313"/>
                  <a:pt x="3607819" y="4782482"/>
                  <a:pt x="3612286" y="4751209"/>
                </a:cubicBezTo>
                <a:cubicBezTo>
                  <a:pt x="3614745" y="4765170"/>
                  <a:pt x="3617537" y="4779131"/>
                  <a:pt x="3620328" y="4793093"/>
                </a:cubicBezTo>
                <a:cubicBezTo>
                  <a:pt x="3610835" y="4819227"/>
                  <a:pt x="3617090" y="4852064"/>
                  <a:pt x="3615302" y="4879427"/>
                </a:cubicBezTo>
                <a:lnTo>
                  <a:pt x="3611126" y="4918915"/>
                </a:lnTo>
                <a:lnTo>
                  <a:pt x="3635139" y="4943379"/>
                </a:lnTo>
                <a:lnTo>
                  <a:pt x="3638604" y="4932102"/>
                </a:lnTo>
                <a:cubicBezTo>
                  <a:pt x="3640824" y="4918238"/>
                  <a:pt x="3641661" y="4903942"/>
                  <a:pt x="3642330" y="4890372"/>
                </a:cubicBezTo>
                <a:lnTo>
                  <a:pt x="3665487" y="4974297"/>
                </a:lnTo>
                <a:lnTo>
                  <a:pt x="3699529" y="5008977"/>
                </a:lnTo>
                <a:lnTo>
                  <a:pt x="3656403" y="4852622"/>
                </a:lnTo>
                <a:cubicBezTo>
                  <a:pt x="3641214" y="4790747"/>
                  <a:pt x="3630045" y="4728872"/>
                  <a:pt x="3620663" y="4666549"/>
                </a:cubicBezTo>
                <a:cubicBezTo>
                  <a:pt x="3620664" y="4666327"/>
                  <a:pt x="3620663" y="4665768"/>
                  <a:pt x="3620663" y="4665768"/>
                </a:cubicBezTo>
                <a:cubicBezTo>
                  <a:pt x="3623344" y="4671687"/>
                  <a:pt x="3625913" y="4677942"/>
                  <a:pt x="3628705" y="4683415"/>
                </a:cubicBezTo>
                <a:cubicBezTo>
                  <a:pt x="3647357" y="4719936"/>
                  <a:pt x="3665897" y="4769638"/>
                  <a:pt x="3703090" y="4790635"/>
                </a:cubicBezTo>
                <a:cubicBezTo>
                  <a:pt x="3708562" y="4793762"/>
                  <a:pt x="3717274" y="4789966"/>
                  <a:pt x="3716715" y="4782929"/>
                </a:cubicBezTo>
                <a:cubicBezTo>
                  <a:pt x="3712695" y="4739705"/>
                  <a:pt x="3674163" y="4707539"/>
                  <a:pt x="3654058" y="4670458"/>
                </a:cubicBezTo>
                <a:cubicBezTo>
                  <a:pt x="3634848" y="4635054"/>
                  <a:pt x="3627476" y="4589820"/>
                  <a:pt x="3609384" y="4553074"/>
                </a:cubicBezTo>
                <a:cubicBezTo>
                  <a:pt x="3603240" y="4508176"/>
                  <a:pt x="3595534" y="4463613"/>
                  <a:pt x="3586599" y="4419272"/>
                </a:cubicBezTo>
                <a:cubicBezTo>
                  <a:pt x="3596986" y="4436808"/>
                  <a:pt x="3607261" y="4453784"/>
                  <a:pt x="3616532" y="4469979"/>
                </a:cubicBezTo>
                <a:cubicBezTo>
                  <a:pt x="3658973" y="4544810"/>
                  <a:pt x="3719619" y="4602553"/>
                  <a:pt x="3782723" y="4660295"/>
                </a:cubicBezTo>
                <a:cubicBezTo>
                  <a:pt x="3787637" y="4664762"/>
                  <a:pt x="3798471" y="4661412"/>
                  <a:pt x="3795790" y="4653482"/>
                </a:cubicBezTo>
                <a:cubicBezTo>
                  <a:pt x="3771108" y="4581778"/>
                  <a:pt x="3687899" y="4544363"/>
                  <a:pt x="3649703" y="4478244"/>
                </a:cubicBezTo>
                <a:cubicBezTo>
                  <a:pt x="3612286" y="4413353"/>
                  <a:pt x="3584477" y="4348686"/>
                  <a:pt x="3559012" y="4280445"/>
                </a:cubicBezTo>
                <a:cubicBezTo>
                  <a:pt x="3551641" y="4240908"/>
                  <a:pt x="3545051" y="4201146"/>
                  <a:pt x="3540806" y="4161050"/>
                </a:cubicBezTo>
                <a:cubicBezTo>
                  <a:pt x="3571521" y="4247943"/>
                  <a:pt x="3583136" y="4346787"/>
                  <a:pt x="3658973" y="4405423"/>
                </a:cubicBezTo>
                <a:cubicBezTo>
                  <a:pt x="3717384" y="4450545"/>
                  <a:pt x="3803496" y="4482711"/>
                  <a:pt x="3872409" y="4506836"/>
                </a:cubicBezTo>
                <a:cubicBezTo>
                  <a:pt x="3888715" y="4512533"/>
                  <a:pt x="3905244" y="4518005"/>
                  <a:pt x="3921663" y="4523589"/>
                </a:cubicBezTo>
                <a:cubicBezTo>
                  <a:pt x="3922109" y="4524035"/>
                  <a:pt x="3921997" y="4524929"/>
                  <a:pt x="3922668" y="4525153"/>
                </a:cubicBezTo>
                <a:cubicBezTo>
                  <a:pt x="3926242" y="4526046"/>
                  <a:pt x="3930038" y="4526828"/>
                  <a:pt x="3933725" y="4527721"/>
                </a:cubicBezTo>
                <a:cubicBezTo>
                  <a:pt x="3937075" y="4528839"/>
                  <a:pt x="3940315" y="4530178"/>
                  <a:pt x="3943776" y="4531296"/>
                </a:cubicBezTo>
                <a:cubicBezTo>
                  <a:pt x="3949361" y="4536321"/>
                  <a:pt x="3955839" y="4540676"/>
                  <a:pt x="3961535" y="4546708"/>
                </a:cubicBezTo>
                <a:cubicBezTo>
                  <a:pt x="3971587" y="4557095"/>
                  <a:pt x="3980968" y="4568041"/>
                  <a:pt x="3988005" y="4580773"/>
                </a:cubicBezTo>
                <a:cubicBezTo>
                  <a:pt x="3999509" y="4601771"/>
                  <a:pt x="4004647" y="4624890"/>
                  <a:pt x="4015034" y="4646334"/>
                </a:cubicBezTo>
                <a:cubicBezTo>
                  <a:pt x="4019948" y="4656498"/>
                  <a:pt x="4034021" y="4649686"/>
                  <a:pt x="4034244" y="4640303"/>
                </a:cubicBezTo>
                <a:cubicBezTo>
                  <a:pt x="4034914" y="4610594"/>
                  <a:pt x="4021064" y="4579991"/>
                  <a:pt x="4004534" y="4555086"/>
                </a:cubicBezTo>
                <a:cubicBezTo>
                  <a:pt x="4012129" y="4558435"/>
                  <a:pt x="4019836" y="4561340"/>
                  <a:pt x="4027208" y="4565025"/>
                </a:cubicBezTo>
                <a:cubicBezTo>
                  <a:pt x="4034245" y="4571056"/>
                  <a:pt x="4040722" y="4577870"/>
                  <a:pt x="4046082" y="4586358"/>
                </a:cubicBezTo>
                <a:cubicBezTo>
                  <a:pt x="4074898" y="4632373"/>
                  <a:pt x="4073670" y="4685313"/>
                  <a:pt x="4094109" y="4733898"/>
                </a:cubicBezTo>
                <a:cubicBezTo>
                  <a:pt x="4096119" y="4738700"/>
                  <a:pt x="4104049" y="4738588"/>
                  <a:pt x="4105612" y="4733340"/>
                </a:cubicBezTo>
                <a:cubicBezTo>
                  <a:pt x="4112426" y="4709773"/>
                  <a:pt x="4112313" y="4681405"/>
                  <a:pt x="4107399" y="4653371"/>
                </a:cubicBezTo>
                <a:cubicBezTo>
                  <a:pt x="4109410" y="4657950"/>
                  <a:pt x="4111644" y="4662528"/>
                  <a:pt x="4112873" y="4666996"/>
                </a:cubicBezTo>
                <a:cubicBezTo>
                  <a:pt x="4121472" y="4697040"/>
                  <a:pt x="4121361" y="4723845"/>
                  <a:pt x="4123371" y="4754672"/>
                </a:cubicBezTo>
                <a:cubicBezTo>
                  <a:pt x="4124264" y="4769191"/>
                  <a:pt x="4142693" y="4770307"/>
                  <a:pt x="4147495" y="4757576"/>
                </a:cubicBezTo>
                <a:cubicBezTo>
                  <a:pt x="4158218" y="4729542"/>
                  <a:pt x="4153639" y="4694472"/>
                  <a:pt x="4144927" y="4665544"/>
                </a:cubicBezTo>
                <a:cubicBezTo>
                  <a:pt x="4145039" y="4665768"/>
                  <a:pt x="4145262" y="4665991"/>
                  <a:pt x="4145262" y="4665991"/>
                </a:cubicBezTo>
                <a:cubicBezTo>
                  <a:pt x="4151963" y="4676602"/>
                  <a:pt x="4157995" y="4688218"/>
                  <a:pt x="4164361" y="4699275"/>
                </a:cubicBezTo>
                <a:cubicBezTo>
                  <a:pt x="4167599" y="4712454"/>
                  <a:pt x="4170279" y="4725967"/>
                  <a:pt x="4171397" y="4740599"/>
                </a:cubicBezTo>
                <a:cubicBezTo>
                  <a:pt x="4173966" y="4775556"/>
                  <a:pt x="4166147" y="4815430"/>
                  <a:pt x="4174860" y="4849160"/>
                </a:cubicBezTo>
                <a:cubicBezTo>
                  <a:pt x="4176423" y="4855191"/>
                  <a:pt x="4185358" y="4858318"/>
                  <a:pt x="4188932" y="4852064"/>
                </a:cubicBezTo>
                <a:cubicBezTo>
                  <a:pt x="4201663" y="4829613"/>
                  <a:pt x="4203786" y="4799794"/>
                  <a:pt x="4201999" y="4770195"/>
                </a:cubicBezTo>
                <a:cubicBezTo>
                  <a:pt x="4212721" y="4792311"/>
                  <a:pt x="4222774" y="4814983"/>
                  <a:pt x="4232825" y="4837544"/>
                </a:cubicBezTo>
                <a:cubicBezTo>
                  <a:pt x="4232267" y="4838102"/>
                  <a:pt x="4231374" y="4837991"/>
                  <a:pt x="4231038" y="4838773"/>
                </a:cubicBezTo>
                <a:cubicBezTo>
                  <a:pt x="4222550" y="4862004"/>
                  <a:pt x="4220316" y="4885123"/>
                  <a:pt x="4208366" y="4907237"/>
                </a:cubicBezTo>
                <a:cubicBezTo>
                  <a:pt x="4203116" y="4917065"/>
                  <a:pt x="4212609" y="4933372"/>
                  <a:pt x="4224449" y="4925778"/>
                </a:cubicBezTo>
                <a:cubicBezTo>
                  <a:pt x="4239973" y="4915950"/>
                  <a:pt x="4249243" y="4897855"/>
                  <a:pt x="4251589" y="4879203"/>
                </a:cubicBezTo>
                <a:cubicBezTo>
                  <a:pt x="4264321" y="4908242"/>
                  <a:pt x="4276831" y="4937281"/>
                  <a:pt x="4289340" y="4965315"/>
                </a:cubicBezTo>
                <a:cubicBezTo>
                  <a:pt x="4234165" y="4975368"/>
                  <a:pt x="4168940" y="5000386"/>
                  <a:pt x="4112648" y="4990891"/>
                </a:cubicBezTo>
                <a:cubicBezTo>
                  <a:pt x="3979852" y="4921198"/>
                  <a:pt x="3928253" y="4845810"/>
                  <a:pt x="3862579" y="4708544"/>
                </a:cubicBezTo>
                <a:cubicBezTo>
                  <a:pt x="3858447" y="4699833"/>
                  <a:pt x="3846720" y="4703518"/>
                  <a:pt x="3846832" y="4712676"/>
                </a:cubicBezTo>
                <a:cubicBezTo>
                  <a:pt x="3847389" y="4777567"/>
                  <a:pt x="3876875" y="4841230"/>
                  <a:pt x="3919316" y="4893164"/>
                </a:cubicBezTo>
                <a:cubicBezTo>
                  <a:pt x="3923003" y="4902212"/>
                  <a:pt x="3926800" y="4911146"/>
                  <a:pt x="3929592" y="4920529"/>
                </a:cubicBezTo>
                <a:cubicBezTo>
                  <a:pt x="3936740" y="4944764"/>
                  <a:pt x="3937522" y="4977712"/>
                  <a:pt x="3956398" y="4996365"/>
                </a:cubicBezTo>
                <a:cubicBezTo>
                  <a:pt x="3961646" y="5001613"/>
                  <a:pt x="3969242" y="4999604"/>
                  <a:pt x="3972146" y="4993125"/>
                </a:cubicBezTo>
                <a:cubicBezTo>
                  <a:pt x="3977953" y="4980057"/>
                  <a:pt x="3976501" y="4963193"/>
                  <a:pt x="3972257" y="4946440"/>
                </a:cubicBezTo>
                <a:cubicBezTo>
                  <a:pt x="3978623" y="4951690"/>
                  <a:pt x="3984990" y="4957050"/>
                  <a:pt x="3991467" y="4961741"/>
                </a:cubicBezTo>
                <a:cubicBezTo>
                  <a:pt x="4003195" y="4980840"/>
                  <a:pt x="4014474" y="5000385"/>
                  <a:pt x="4022740" y="5021383"/>
                </a:cubicBezTo>
                <a:cubicBezTo>
                  <a:pt x="4028884" y="5037242"/>
                  <a:pt x="4032793" y="5052544"/>
                  <a:pt x="4043626" y="5065834"/>
                </a:cubicBezTo>
                <a:cubicBezTo>
                  <a:pt x="4048316" y="5071530"/>
                  <a:pt x="4056022" y="5067398"/>
                  <a:pt x="4057251" y="5061255"/>
                </a:cubicBezTo>
                <a:cubicBezTo>
                  <a:pt x="4061496" y="5039923"/>
                  <a:pt x="4052673" y="5014793"/>
                  <a:pt x="4040834" y="4991338"/>
                </a:cubicBezTo>
                <a:cubicBezTo>
                  <a:pt x="4047870" y="4994912"/>
                  <a:pt x="4055242" y="4998375"/>
                  <a:pt x="4062501" y="5001837"/>
                </a:cubicBezTo>
                <a:cubicBezTo>
                  <a:pt x="4073781" y="5025851"/>
                  <a:pt x="4090199" y="5047628"/>
                  <a:pt x="4099806" y="5072647"/>
                </a:cubicBezTo>
                <a:cubicBezTo>
                  <a:pt x="4110639" y="5100904"/>
                  <a:pt x="4112537" y="5137761"/>
                  <a:pt x="4131636" y="5161550"/>
                </a:cubicBezTo>
                <a:cubicBezTo>
                  <a:pt x="4136550" y="5167693"/>
                  <a:pt x="4144815" y="5166131"/>
                  <a:pt x="4147384" y="5158758"/>
                </a:cubicBezTo>
                <a:cubicBezTo>
                  <a:pt x="4159000" y="5126146"/>
                  <a:pt x="4140013" y="5080912"/>
                  <a:pt x="4125940" y="5051202"/>
                </a:cubicBezTo>
                <a:cubicBezTo>
                  <a:pt x="4122031" y="5042939"/>
                  <a:pt x="4117787" y="5034673"/>
                  <a:pt x="4113319" y="5026408"/>
                </a:cubicBezTo>
                <a:cubicBezTo>
                  <a:pt x="4127280" y="5033110"/>
                  <a:pt x="4140683" y="5040258"/>
                  <a:pt x="4153750" y="5047628"/>
                </a:cubicBezTo>
                <a:cubicBezTo>
                  <a:pt x="4160451" y="5061255"/>
                  <a:pt x="4167265" y="5074882"/>
                  <a:pt x="4172179" y="5089065"/>
                </a:cubicBezTo>
                <a:cubicBezTo>
                  <a:pt x="4179661" y="5110844"/>
                  <a:pt x="4181895" y="5135304"/>
                  <a:pt x="4193734" y="5155296"/>
                </a:cubicBezTo>
                <a:cubicBezTo>
                  <a:pt x="4197085" y="5160992"/>
                  <a:pt x="4205573" y="5160992"/>
                  <a:pt x="4208031" y="5154403"/>
                </a:cubicBezTo>
                <a:cubicBezTo>
                  <a:pt x="4216295" y="5132064"/>
                  <a:pt x="4211716" y="5104590"/>
                  <a:pt x="4200436" y="5079795"/>
                </a:cubicBezTo>
                <a:cubicBezTo>
                  <a:pt x="4206020" y="5084597"/>
                  <a:pt x="4211605" y="5089400"/>
                  <a:pt x="4216519" y="5094873"/>
                </a:cubicBezTo>
                <a:cubicBezTo>
                  <a:pt x="4221880" y="5100792"/>
                  <a:pt x="4226795" y="5106935"/>
                  <a:pt x="4231820" y="5113078"/>
                </a:cubicBezTo>
                <a:cubicBezTo>
                  <a:pt x="4238632" y="5135862"/>
                  <a:pt x="4238521" y="5171156"/>
                  <a:pt x="4260859" y="5182437"/>
                </a:cubicBezTo>
                <a:cubicBezTo>
                  <a:pt x="4265773" y="5184894"/>
                  <a:pt x="4272586" y="5182995"/>
                  <a:pt x="4272921" y="5176629"/>
                </a:cubicBezTo>
                <a:cubicBezTo>
                  <a:pt x="4273144" y="5172497"/>
                  <a:pt x="4272363" y="5167805"/>
                  <a:pt x="4271916" y="5163337"/>
                </a:cubicBezTo>
                <a:cubicBezTo>
                  <a:pt x="4283196" y="5177299"/>
                  <a:pt x="4294701" y="5190925"/>
                  <a:pt x="4307879" y="5203099"/>
                </a:cubicBezTo>
                <a:cubicBezTo>
                  <a:pt x="4243883" y="5226107"/>
                  <a:pt x="4181784" y="5245652"/>
                  <a:pt x="4114771" y="5246657"/>
                </a:cubicBezTo>
                <a:cubicBezTo>
                  <a:pt x="4057922" y="5231021"/>
                  <a:pt x="4001408" y="5217060"/>
                  <a:pt x="3956621" y="5173278"/>
                </a:cubicBezTo>
                <a:cubicBezTo>
                  <a:pt x="3888044" y="5106265"/>
                  <a:pt x="3859787" y="5023170"/>
                  <a:pt x="3810645" y="4944429"/>
                </a:cubicBezTo>
                <a:cubicBezTo>
                  <a:pt x="3803049" y="4932366"/>
                  <a:pt x="3786185" y="4941861"/>
                  <a:pt x="3789201" y="4954593"/>
                </a:cubicBezTo>
                <a:cubicBezTo>
                  <a:pt x="3799029" y="4995694"/>
                  <a:pt x="3816565" y="5040034"/>
                  <a:pt x="3840018" y="5082141"/>
                </a:cubicBezTo>
                <a:cubicBezTo>
                  <a:pt x="3843035" y="5091076"/>
                  <a:pt x="3846385" y="5100011"/>
                  <a:pt x="3849847" y="5109169"/>
                </a:cubicBezTo>
                <a:cubicBezTo>
                  <a:pt x="3857442" y="5129329"/>
                  <a:pt x="3862943" y="5150885"/>
                  <a:pt x="3869951" y="5171644"/>
                </a:cubicBezTo>
                <a:lnTo>
                  <a:pt x="3877331" y="5190116"/>
                </a:lnTo>
                <a:lnTo>
                  <a:pt x="3913863" y="5227333"/>
                </a:lnTo>
                <a:lnTo>
                  <a:pt x="3916749" y="5224431"/>
                </a:lnTo>
                <a:cubicBezTo>
                  <a:pt x="3919205" y="5210359"/>
                  <a:pt x="3917196" y="5196510"/>
                  <a:pt x="3913733" y="5182772"/>
                </a:cubicBezTo>
                <a:cubicBezTo>
                  <a:pt x="3923226" y="5192489"/>
                  <a:pt x="3933166" y="5201870"/>
                  <a:pt x="3943553" y="5210246"/>
                </a:cubicBezTo>
                <a:cubicBezTo>
                  <a:pt x="3950255" y="5221751"/>
                  <a:pt x="3957290" y="5233030"/>
                  <a:pt x="3962987" y="5245429"/>
                </a:cubicBezTo>
                <a:cubicBezTo>
                  <a:pt x="3969521" y="5259669"/>
                  <a:pt x="3975077" y="5275389"/>
                  <a:pt x="3982058" y="5290146"/>
                </a:cubicBezTo>
                <a:lnTo>
                  <a:pt x="3990778" y="5305692"/>
                </a:lnTo>
                <a:lnTo>
                  <a:pt x="4013720" y="5329065"/>
                </a:lnTo>
                <a:lnTo>
                  <a:pt x="4016109" y="5329055"/>
                </a:lnTo>
                <a:cubicBezTo>
                  <a:pt x="4017910" y="5327575"/>
                  <a:pt x="4019111" y="5325062"/>
                  <a:pt x="4018944" y="5322828"/>
                </a:cubicBezTo>
                <a:cubicBezTo>
                  <a:pt x="4016486" y="5295353"/>
                  <a:pt x="4001408" y="5265979"/>
                  <a:pt x="3987112" y="5239732"/>
                </a:cubicBezTo>
                <a:cubicBezTo>
                  <a:pt x="3992361" y="5242636"/>
                  <a:pt x="3997275" y="5246099"/>
                  <a:pt x="4002525" y="5248555"/>
                </a:cubicBezTo>
                <a:cubicBezTo>
                  <a:pt x="4021176" y="5264751"/>
                  <a:pt x="4039828" y="5281057"/>
                  <a:pt x="4055017" y="5300714"/>
                </a:cubicBezTo>
                <a:cubicBezTo>
                  <a:pt x="4079702" y="5332769"/>
                  <a:pt x="4092211" y="5378114"/>
                  <a:pt x="4123482" y="5403914"/>
                </a:cubicBezTo>
                <a:cubicBezTo>
                  <a:pt x="4127504" y="5407264"/>
                  <a:pt x="4134875" y="5403131"/>
                  <a:pt x="4133535" y="5397882"/>
                </a:cubicBezTo>
                <a:cubicBezTo>
                  <a:pt x="4123260" y="5356334"/>
                  <a:pt x="4093327" y="5307638"/>
                  <a:pt x="4063618" y="5276589"/>
                </a:cubicBezTo>
                <a:cubicBezTo>
                  <a:pt x="4061385" y="5274244"/>
                  <a:pt x="4059039" y="5271676"/>
                  <a:pt x="4056805" y="5269218"/>
                </a:cubicBezTo>
                <a:cubicBezTo>
                  <a:pt x="4074005" y="5274467"/>
                  <a:pt x="4091316" y="5279493"/>
                  <a:pt x="4108628" y="5284743"/>
                </a:cubicBezTo>
                <a:cubicBezTo>
                  <a:pt x="4132530" y="5309649"/>
                  <a:pt x="4148724" y="5339469"/>
                  <a:pt x="4161011" y="5373535"/>
                </a:cubicBezTo>
                <a:cubicBezTo>
                  <a:pt x="4173631" y="5408604"/>
                  <a:pt x="4179997" y="5472043"/>
                  <a:pt x="4213727" y="5493153"/>
                </a:cubicBezTo>
                <a:cubicBezTo>
                  <a:pt x="4217635" y="5495609"/>
                  <a:pt x="4223554" y="5494157"/>
                  <a:pt x="4224114" y="5488908"/>
                </a:cubicBezTo>
                <a:cubicBezTo>
                  <a:pt x="4226795" y="5465119"/>
                  <a:pt x="4214732" y="5442781"/>
                  <a:pt x="4207360" y="5420667"/>
                </a:cubicBezTo>
                <a:cubicBezTo>
                  <a:pt x="4197420" y="5390735"/>
                  <a:pt x="4188373" y="5359908"/>
                  <a:pt x="4174078" y="5331652"/>
                </a:cubicBezTo>
                <a:cubicBezTo>
                  <a:pt x="4168605" y="5320818"/>
                  <a:pt x="4162574" y="5310543"/>
                  <a:pt x="4155984" y="5300714"/>
                </a:cubicBezTo>
                <a:cubicBezTo>
                  <a:pt x="4160339" y="5302389"/>
                  <a:pt x="4164584" y="5304399"/>
                  <a:pt x="4168939" y="5306186"/>
                </a:cubicBezTo>
                <a:cubicBezTo>
                  <a:pt x="4194070" y="5330758"/>
                  <a:pt x="4215849" y="5356000"/>
                  <a:pt x="4234277" y="5389282"/>
                </a:cubicBezTo>
                <a:cubicBezTo>
                  <a:pt x="4259854" y="5435633"/>
                  <a:pt x="4258625" y="5492818"/>
                  <a:pt x="4284760" y="5537604"/>
                </a:cubicBezTo>
                <a:cubicBezTo>
                  <a:pt x="4287664" y="5542629"/>
                  <a:pt x="4294812" y="5540061"/>
                  <a:pt x="4295147" y="5534700"/>
                </a:cubicBezTo>
                <a:cubicBezTo>
                  <a:pt x="4297717" y="5491142"/>
                  <a:pt x="4286547" y="5444010"/>
                  <a:pt x="4268453" y="5401456"/>
                </a:cubicBezTo>
                <a:cubicBezTo>
                  <a:pt x="4275043" y="5412625"/>
                  <a:pt x="4282749" y="5423459"/>
                  <a:pt x="4287106" y="5433064"/>
                </a:cubicBezTo>
                <a:cubicBezTo>
                  <a:pt x="4298944" y="5458641"/>
                  <a:pt x="4305423" y="5486005"/>
                  <a:pt x="4308885" y="5513592"/>
                </a:cubicBezTo>
                <a:cubicBezTo>
                  <a:pt x="4309444" y="5517947"/>
                  <a:pt x="4313351" y="5519958"/>
                  <a:pt x="4317149" y="5518058"/>
                </a:cubicBezTo>
                <a:cubicBezTo>
                  <a:pt x="4330441" y="5511581"/>
                  <a:pt x="4333902" y="5498067"/>
                  <a:pt x="4333232" y="5483324"/>
                </a:cubicBezTo>
                <a:cubicBezTo>
                  <a:pt x="4345853" y="5509794"/>
                  <a:pt x="4358027" y="5536375"/>
                  <a:pt x="4371765" y="5562399"/>
                </a:cubicBezTo>
                <a:cubicBezTo>
                  <a:pt x="4361825" y="5563182"/>
                  <a:pt x="4352220" y="5564633"/>
                  <a:pt x="4335802" y="5567871"/>
                </a:cubicBezTo>
                <a:cubicBezTo>
                  <a:pt x="4308494" y="5573177"/>
                  <a:pt x="4282582" y="5574322"/>
                  <a:pt x="4256908" y="5573540"/>
                </a:cubicBezTo>
                <a:lnTo>
                  <a:pt x="4253432" y="5573275"/>
                </a:lnTo>
                <a:lnTo>
                  <a:pt x="4283445" y="5603852"/>
                </a:lnTo>
                <a:lnTo>
                  <a:pt x="4323390" y="5604268"/>
                </a:lnTo>
                <a:cubicBezTo>
                  <a:pt x="4348450" y="5603360"/>
                  <a:pt x="4374277" y="5601825"/>
                  <a:pt x="4401697" y="5601266"/>
                </a:cubicBezTo>
                <a:cubicBezTo>
                  <a:pt x="4414877" y="5600932"/>
                  <a:pt x="4429173" y="5587418"/>
                  <a:pt x="4420796" y="5573456"/>
                </a:cubicBezTo>
                <a:cubicBezTo>
                  <a:pt x="4352779" y="5459869"/>
                  <a:pt x="4319719" y="5335450"/>
                  <a:pt x="4194628" y="5276478"/>
                </a:cubicBezTo>
                <a:cubicBezTo>
                  <a:pt x="4248127" y="5266761"/>
                  <a:pt x="4302742" y="5243306"/>
                  <a:pt x="4345741" y="5227223"/>
                </a:cubicBezTo>
                <a:cubicBezTo>
                  <a:pt x="4359591" y="5221974"/>
                  <a:pt x="4364170" y="5204327"/>
                  <a:pt x="4350544" y="5195503"/>
                </a:cubicBezTo>
                <a:cubicBezTo>
                  <a:pt x="4301290" y="5163450"/>
                  <a:pt x="4284202" y="5108611"/>
                  <a:pt x="4241313" y="5071866"/>
                </a:cubicBezTo>
                <a:cubicBezTo>
                  <a:pt x="4219535" y="5053214"/>
                  <a:pt x="4195744" y="5038135"/>
                  <a:pt x="4171173" y="5024063"/>
                </a:cubicBezTo>
                <a:cubicBezTo>
                  <a:pt x="4222103" y="5017920"/>
                  <a:pt x="4276607" y="4999045"/>
                  <a:pt x="4314916" y="4995694"/>
                </a:cubicBezTo>
                <a:cubicBezTo>
                  <a:pt x="4325415" y="4994800"/>
                  <a:pt x="4332228" y="4982627"/>
                  <a:pt x="4327983" y="4973134"/>
                </a:cubicBezTo>
                <a:cubicBezTo>
                  <a:pt x="4284426" y="4875407"/>
                  <a:pt x="4246004" y="4749310"/>
                  <a:pt x="4178768" y="4653036"/>
                </a:cubicBezTo>
                <a:cubicBezTo>
                  <a:pt x="4171397" y="4635612"/>
                  <a:pt x="4160787" y="4620199"/>
                  <a:pt x="4145820" y="4611152"/>
                </a:cubicBezTo>
                <a:cubicBezTo>
                  <a:pt x="4117787" y="4579880"/>
                  <a:pt x="4085285" y="4553633"/>
                  <a:pt x="4046418" y="4535539"/>
                </a:cubicBezTo>
                <a:cubicBezTo>
                  <a:pt x="4026314" y="4526158"/>
                  <a:pt x="4005652" y="4517892"/>
                  <a:pt x="3984766" y="4509963"/>
                </a:cubicBezTo>
                <a:cubicBezTo>
                  <a:pt x="3983761" y="4509516"/>
                  <a:pt x="3982756" y="4509182"/>
                  <a:pt x="3981751" y="4508846"/>
                </a:cubicBezTo>
                <a:cubicBezTo>
                  <a:pt x="3886927" y="4472883"/>
                  <a:pt x="3786855" y="4446972"/>
                  <a:pt x="3699514" y="4395036"/>
                </a:cubicBezTo>
                <a:cubicBezTo>
                  <a:pt x="3631274" y="4354493"/>
                  <a:pt x="3594975" y="4250959"/>
                  <a:pt x="3572415" y="4166858"/>
                </a:cubicBezTo>
                <a:cubicBezTo>
                  <a:pt x="3687006" y="4262686"/>
                  <a:pt x="3829297" y="4329252"/>
                  <a:pt x="3948915" y="4416704"/>
                </a:cubicBezTo>
                <a:cubicBezTo>
                  <a:pt x="4087072" y="4517669"/>
                  <a:pt x="4255610" y="4614839"/>
                  <a:pt x="4417222" y="4672804"/>
                </a:cubicBezTo>
                <a:cubicBezTo>
                  <a:pt x="4492723" y="4699833"/>
                  <a:pt x="4526899" y="4749423"/>
                  <a:pt x="4537845" y="4810068"/>
                </a:cubicBezTo>
                <a:cubicBezTo>
                  <a:pt x="4537510" y="4827046"/>
                  <a:pt x="4539297" y="4844134"/>
                  <a:pt x="4541754" y="4861110"/>
                </a:cubicBezTo>
                <a:cubicBezTo>
                  <a:pt x="4540750" y="4993237"/>
                  <a:pt x="4464242" y="5158535"/>
                  <a:pt x="4450728" y="5269217"/>
                </a:cubicBezTo>
                <a:cubicBezTo>
                  <a:pt x="4439002" y="5365493"/>
                  <a:pt x="4461227" y="5452610"/>
                  <a:pt x="4493728" y="5543189"/>
                </a:cubicBezTo>
                <a:cubicBezTo>
                  <a:pt x="4512045" y="5594230"/>
                  <a:pt x="4523326" y="5673417"/>
                  <a:pt x="4560294" y="5713401"/>
                </a:cubicBezTo>
                <a:cubicBezTo>
                  <a:pt x="4566884" y="5720548"/>
                  <a:pt x="4577159" y="5719879"/>
                  <a:pt x="4585089" y="5715969"/>
                </a:cubicBezTo>
                <a:cubicBezTo>
                  <a:pt x="4603629" y="5706812"/>
                  <a:pt x="4612899" y="5694414"/>
                  <a:pt x="4620159" y="5680007"/>
                </a:cubicBezTo>
                <a:cubicBezTo>
                  <a:pt x="4620159" y="5791137"/>
                  <a:pt x="4687396" y="5909078"/>
                  <a:pt x="4741117" y="5996642"/>
                </a:cubicBezTo>
                <a:cubicBezTo>
                  <a:pt x="4744802" y="6002672"/>
                  <a:pt x="4751728" y="6004125"/>
                  <a:pt x="4757870" y="6001109"/>
                </a:cubicBezTo>
                <a:cubicBezTo>
                  <a:pt x="4780765" y="5990163"/>
                  <a:pt x="4807459" y="5960455"/>
                  <a:pt x="4829016" y="5924379"/>
                </a:cubicBezTo>
                <a:cubicBezTo>
                  <a:pt x="4824659" y="5974416"/>
                  <a:pt x="4850460" y="6034839"/>
                  <a:pt x="4869781" y="6072925"/>
                </a:cubicBezTo>
                <a:cubicBezTo>
                  <a:pt x="4909878" y="6151776"/>
                  <a:pt x="4981134" y="6198350"/>
                  <a:pt x="5044797" y="6256427"/>
                </a:cubicBezTo>
                <a:cubicBezTo>
                  <a:pt x="5049376" y="6260561"/>
                  <a:pt x="5057641" y="6261119"/>
                  <a:pt x="5061885" y="6255869"/>
                </a:cubicBezTo>
                <a:cubicBezTo>
                  <a:pt x="5086791" y="6224932"/>
                  <a:pt x="5095950" y="6188746"/>
                  <a:pt x="5103321" y="6151107"/>
                </a:cubicBezTo>
                <a:cubicBezTo>
                  <a:pt x="5129011" y="6273964"/>
                  <a:pt x="5268619" y="6358175"/>
                  <a:pt x="5377850" y="6402851"/>
                </a:cubicBezTo>
                <a:cubicBezTo>
                  <a:pt x="5382988" y="6404974"/>
                  <a:pt x="5389801" y="6402962"/>
                  <a:pt x="5392928" y="6398271"/>
                </a:cubicBezTo>
                <a:cubicBezTo>
                  <a:pt x="5404655" y="6380289"/>
                  <a:pt x="5414148" y="6357952"/>
                  <a:pt x="5419399" y="6334721"/>
                </a:cubicBezTo>
                <a:cubicBezTo>
                  <a:pt x="5445980" y="6361414"/>
                  <a:pt x="5479151" y="6367334"/>
                  <a:pt x="5519024" y="6365213"/>
                </a:cubicBezTo>
                <a:cubicBezTo>
                  <a:pt x="5576207" y="6362197"/>
                  <a:pt x="5633392" y="6369344"/>
                  <a:pt x="5689794" y="6356836"/>
                </a:cubicBezTo>
                <a:cubicBezTo>
                  <a:pt x="5701187" y="6354266"/>
                  <a:pt x="5708893" y="6340417"/>
                  <a:pt x="5700070" y="6330365"/>
                </a:cubicBezTo>
                <a:cubicBezTo>
                  <a:pt x="5650369" y="6274187"/>
                  <a:pt x="5602119" y="6214880"/>
                  <a:pt x="5546834" y="6164061"/>
                </a:cubicBezTo>
                <a:cubicBezTo>
                  <a:pt x="5535330" y="6153452"/>
                  <a:pt x="5523379" y="6142394"/>
                  <a:pt x="5511094" y="6131784"/>
                </a:cubicBezTo>
                <a:cubicBezTo>
                  <a:pt x="5542590" y="6136140"/>
                  <a:pt x="5574198" y="6134688"/>
                  <a:pt x="5612172" y="6135582"/>
                </a:cubicBezTo>
                <a:cubicBezTo>
                  <a:pt x="5630042" y="6136028"/>
                  <a:pt x="5631717" y="6113021"/>
                  <a:pt x="5622001" y="6103192"/>
                </a:cubicBezTo>
                <a:cubicBezTo>
                  <a:pt x="5534660" y="6014847"/>
                  <a:pt x="5467313" y="5944148"/>
                  <a:pt x="5357858" y="5882496"/>
                </a:cubicBezTo>
                <a:cubicBezTo>
                  <a:pt x="5354619" y="5880710"/>
                  <a:pt x="5351492" y="5878811"/>
                  <a:pt x="5348364" y="5877024"/>
                </a:cubicBezTo>
                <a:cubicBezTo>
                  <a:pt x="5392481" y="5884954"/>
                  <a:pt x="5439279" y="5883390"/>
                  <a:pt x="5484847" y="5890315"/>
                </a:cubicBezTo>
                <a:cubicBezTo>
                  <a:pt x="5502495" y="5892994"/>
                  <a:pt x="5512769" y="5875348"/>
                  <a:pt x="5501489" y="5861388"/>
                </a:cubicBezTo>
                <a:cubicBezTo>
                  <a:pt x="5429337" y="5771813"/>
                  <a:pt x="5337642" y="5679559"/>
                  <a:pt x="5238798" y="5618689"/>
                </a:cubicBezTo>
                <a:cubicBezTo>
                  <a:pt x="5237683" y="5618020"/>
                  <a:pt x="5236454" y="5617573"/>
                  <a:pt x="5235225" y="5616903"/>
                </a:cubicBezTo>
                <a:cubicBezTo>
                  <a:pt x="5272752" y="5610872"/>
                  <a:pt x="5310167" y="5597915"/>
                  <a:pt x="5360092" y="5588646"/>
                </a:cubicBezTo>
                <a:cubicBezTo>
                  <a:pt x="5372378" y="5586412"/>
                  <a:pt x="5380307" y="5571445"/>
                  <a:pt x="5369139" y="5561952"/>
                </a:cubicBezTo>
                <a:cubicBezTo>
                  <a:pt x="5322119" y="5521968"/>
                  <a:pt x="5303801" y="5451605"/>
                  <a:pt x="5258232" y="5406929"/>
                </a:cubicBezTo>
                <a:cubicBezTo>
                  <a:pt x="5220147" y="5369514"/>
                  <a:pt x="5178822" y="5335783"/>
                  <a:pt x="5131354" y="5310878"/>
                </a:cubicBezTo>
                <a:cubicBezTo>
                  <a:pt x="5113485" y="5301496"/>
                  <a:pt x="5095392" y="5293455"/>
                  <a:pt x="5077186" y="5285524"/>
                </a:cubicBezTo>
                <a:cubicBezTo>
                  <a:pt x="5102540" y="5283402"/>
                  <a:pt x="5127893" y="5278824"/>
                  <a:pt x="5154920" y="5272456"/>
                </a:cubicBezTo>
                <a:cubicBezTo>
                  <a:pt x="5188874" y="5264527"/>
                  <a:pt x="5245612" y="5240402"/>
                  <a:pt x="5277555" y="5239621"/>
                </a:cubicBezTo>
                <a:cubicBezTo>
                  <a:pt x="5289617" y="5239286"/>
                  <a:pt x="5295871" y="5221415"/>
                  <a:pt x="5287717" y="5213151"/>
                </a:cubicBezTo>
                <a:cubicBezTo>
                  <a:pt x="5230646" y="5155855"/>
                  <a:pt x="5209536" y="5067063"/>
                  <a:pt x="5153804" y="5006751"/>
                </a:cubicBezTo>
                <a:cubicBezTo>
                  <a:pt x="5105891" y="4954928"/>
                  <a:pt x="5052391" y="4917401"/>
                  <a:pt x="4985044" y="4896515"/>
                </a:cubicBezTo>
                <a:cubicBezTo>
                  <a:pt x="4852805" y="4855525"/>
                  <a:pt x="4711074" y="4873396"/>
                  <a:pt x="4639927" y="4734233"/>
                </a:cubicBezTo>
                <a:cubicBezTo>
                  <a:pt x="4693539" y="4747636"/>
                  <a:pt x="4749382" y="4794321"/>
                  <a:pt x="4796290" y="4815317"/>
                </a:cubicBezTo>
                <a:cubicBezTo>
                  <a:pt x="4851689" y="4840113"/>
                  <a:pt x="4912892" y="4851170"/>
                  <a:pt x="4969854" y="4871162"/>
                </a:cubicBezTo>
                <a:cubicBezTo>
                  <a:pt x="5131578" y="4927787"/>
                  <a:pt x="5248404" y="5047406"/>
                  <a:pt x="5353390" y="5177969"/>
                </a:cubicBezTo>
                <a:cubicBezTo>
                  <a:pt x="5443076" y="5289434"/>
                  <a:pt x="5481273" y="5430607"/>
                  <a:pt x="5500595" y="5570888"/>
                </a:cubicBezTo>
                <a:cubicBezTo>
                  <a:pt x="5514333" y="5670848"/>
                  <a:pt x="5522040" y="5783206"/>
                  <a:pt x="5593966" y="5860494"/>
                </a:cubicBezTo>
                <a:cubicBezTo>
                  <a:pt x="5601561" y="5868647"/>
                  <a:pt x="5614405" y="5864626"/>
                  <a:pt x="5617755" y="5854686"/>
                </a:cubicBezTo>
                <a:cubicBezTo>
                  <a:pt x="5627920" y="5824754"/>
                  <a:pt x="5646125" y="5798285"/>
                  <a:pt x="5659751" y="5771926"/>
                </a:cubicBezTo>
                <a:cubicBezTo>
                  <a:pt x="5668016" y="5800518"/>
                  <a:pt x="5678067" y="5828775"/>
                  <a:pt x="5693704" y="5852118"/>
                </a:cubicBezTo>
                <a:cubicBezTo>
                  <a:pt x="5726540" y="5901037"/>
                  <a:pt x="5770769" y="5935884"/>
                  <a:pt x="5809971" y="5979442"/>
                </a:cubicBezTo>
                <a:cubicBezTo>
                  <a:pt x="5820023" y="5990610"/>
                  <a:pt x="5835659" y="5986367"/>
                  <a:pt x="5839569" y="5972071"/>
                </a:cubicBezTo>
                <a:cubicBezTo>
                  <a:pt x="5846381" y="5947500"/>
                  <a:pt x="5853976" y="5931975"/>
                  <a:pt x="5858779" y="5916003"/>
                </a:cubicBezTo>
                <a:cubicBezTo>
                  <a:pt x="5941986" y="6016969"/>
                  <a:pt x="6046191" y="6057177"/>
                  <a:pt x="6169829" y="6108888"/>
                </a:cubicBezTo>
                <a:cubicBezTo>
                  <a:pt x="6183456" y="6114585"/>
                  <a:pt x="6194512" y="6101963"/>
                  <a:pt x="6193842" y="6089231"/>
                </a:cubicBezTo>
                <a:cubicBezTo>
                  <a:pt x="6189934" y="6022554"/>
                  <a:pt x="6161788" y="5968720"/>
                  <a:pt x="6124037" y="5917121"/>
                </a:cubicBezTo>
                <a:cubicBezTo>
                  <a:pt x="6134202" y="5919354"/>
                  <a:pt x="6144253" y="5922146"/>
                  <a:pt x="6154082" y="5925720"/>
                </a:cubicBezTo>
                <a:cubicBezTo>
                  <a:pt x="6163464" y="5928400"/>
                  <a:pt x="6171616" y="5920359"/>
                  <a:pt x="6170052" y="5910977"/>
                </a:cubicBezTo>
                <a:cubicBezTo>
                  <a:pt x="6156540" y="5833131"/>
                  <a:pt x="6137775" y="5809341"/>
                  <a:pt x="6094329" y="5769915"/>
                </a:cubicBezTo>
                <a:cubicBezTo>
                  <a:pt x="6098573" y="5771032"/>
                  <a:pt x="6102817" y="5771926"/>
                  <a:pt x="6106949" y="5773153"/>
                </a:cubicBezTo>
                <a:cubicBezTo>
                  <a:pt x="6117113" y="5775834"/>
                  <a:pt x="6130180" y="5764778"/>
                  <a:pt x="6125377" y="5753832"/>
                </a:cubicBezTo>
                <a:cubicBezTo>
                  <a:pt x="6103152" y="5703126"/>
                  <a:pt x="6084722" y="5656217"/>
                  <a:pt x="6064619" y="5611542"/>
                </a:cubicBezTo>
                <a:cubicBezTo>
                  <a:pt x="6096227" y="5647393"/>
                  <a:pt x="6132526" y="5679559"/>
                  <a:pt x="6168154" y="5712061"/>
                </a:cubicBezTo>
                <a:cubicBezTo>
                  <a:pt x="6238294" y="5776058"/>
                  <a:pt x="6301286" y="5841619"/>
                  <a:pt x="6385164" y="5887969"/>
                </a:cubicBezTo>
                <a:cubicBezTo>
                  <a:pt x="6392647" y="5892102"/>
                  <a:pt x="6400018" y="5886964"/>
                  <a:pt x="6402476" y="5879816"/>
                </a:cubicBezTo>
                <a:cubicBezTo>
                  <a:pt x="6405267" y="5871774"/>
                  <a:pt x="6560626" y="5976090"/>
                  <a:pt x="6573693" y="5983798"/>
                </a:cubicBezTo>
                <a:cubicBezTo>
                  <a:pt x="6580394" y="5987707"/>
                  <a:pt x="6590110" y="5984244"/>
                  <a:pt x="6591898" y="5976427"/>
                </a:cubicBezTo>
                <a:cubicBezTo>
                  <a:pt x="6610774" y="5893889"/>
                  <a:pt x="6599269" y="5775276"/>
                  <a:pt x="6561296" y="5667944"/>
                </a:cubicBezTo>
                <a:cubicBezTo>
                  <a:pt x="6589329" y="5698212"/>
                  <a:pt x="6617363" y="5727585"/>
                  <a:pt x="6651763" y="5752380"/>
                </a:cubicBezTo>
                <a:cubicBezTo>
                  <a:pt x="6683817" y="5775500"/>
                  <a:pt x="6722573" y="5789460"/>
                  <a:pt x="6755857" y="5810905"/>
                </a:cubicBezTo>
                <a:cubicBezTo>
                  <a:pt x="6764234" y="5816266"/>
                  <a:pt x="6775289" y="5813027"/>
                  <a:pt x="6777188" y="5802416"/>
                </a:cubicBezTo>
                <a:cubicBezTo>
                  <a:pt x="6777524" y="5800630"/>
                  <a:pt x="6777970" y="5799065"/>
                  <a:pt x="6778306" y="5797390"/>
                </a:cubicBezTo>
                <a:cubicBezTo>
                  <a:pt x="6780428" y="5795046"/>
                  <a:pt x="6781544" y="5792030"/>
                  <a:pt x="6780317" y="5788902"/>
                </a:cubicBezTo>
                <a:cubicBezTo>
                  <a:pt x="6782884" y="5775611"/>
                  <a:pt x="6785676" y="5762656"/>
                  <a:pt x="6788357" y="5749811"/>
                </a:cubicBezTo>
                <a:cubicBezTo>
                  <a:pt x="6844983" y="5806884"/>
                  <a:pt x="6913225" y="5832907"/>
                  <a:pt x="6973425" y="5885513"/>
                </a:cubicBezTo>
                <a:cubicBezTo>
                  <a:pt x="6979791" y="5891096"/>
                  <a:pt x="6992523" y="5890650"/>
                  <a:pt x="6994422" y="5880374"/>
                </a:cubicBezTo>
                <a:cubicBezTo>
                  <a:pt x="7012961" y="5780190"/>
                  <a:pt x="7048925" y="5670960"/>
                  <a:pt x="6985599" y="5579152"/>
                </a:cubicBezTo>
                <a:cubicBezTo>
                  <a:pt x="7026252" y="5597580"/>
                  <a:pt x="7062328" y="5623604"/>
                  <a:pt x="7108566" y="5631868"/>
                </a:cubicBezTo>
                <a:cubicBezTo>
                  <a:pt x="7157821" y="5640692"/>
                  <a:pt x="7199593" y="5645160"/>
                  <a:pt x="7249851" y="5643484"/>
                </a:cubicBezTo>
                <a:cubicBezTo>
                  <a:pt x="7269286" y="5642815"/>
                  <a:pt x="7289725" y="5643373"/>
                  <a:pt x="7310387" y="5643931"/>
                </a:cubicBezTo>
                <a:cubicBezTo>
                  <a:pt x="7315859" y="5644936"/>
                  <a:pt x="7321220" y="5646164"/>
                  <a:pt x="7326805" y="5646723"/>
                </a:cubicBezTo>
                <a:cubicBezTo>
                  <a:pt x="7328481" y="5646835"/>
                  <a:pt x="7328703" y="5645383"/>
                  <a:pt x="7329597" y="5644490"/>
                </a:cubicBezTo>
                <a:cubicBezTo>
                  <a:pt x="7379856" y="5645718"/>
                  <a:pt x="7431121" y="5645495"/>
                  <a:pt x="7476020" y="5628295"/>
                </a:cubicBezTo>
                <a:cubicBezTo>
                  <a:pt x="7492103" y="5622153"/>
                  <a:pt x="7507182" y="5598809"/>
                  <a:pt x="7493444" y="5582503"/>
                </a:cubicBezTo>
                <a:cubicBezTo>
                  <a:pt x="7461948" y="5544976"/>
                  <a:pt x="7416378" y="5523085"/>
                  <a:pt x="7381309" y="5488797"/>
                </a:cubicBezTo>
                <a:cubicBezTo>
                  <a:pt x="7380751" y="5488350"/>
                  <a:pt x="7380303" y="5487679"/>
                  <a:pt x="7379856" y="5487233"/>
                </a:cubicBezTo>
                <a:cubicBezTo>
                  <a:pt x="7444301" y="5528111"/>
                  <a:pt x="7522929" y="5538722"/>
                  <a:pt x="7616412" y="5525319"/>
                </a:cubicBezTo>
                <a:cubicBezTo>
                  <a:pt x="7691913" y="5514485"/>
                  <a:pt x="7851181" y="5486563"/>
                  <a:pt x="7831859" y="5380348"/>
                </a:cubicBezTo>
                <a:cubicBezTo>
                  <a:pt x="7831077" y="5375991"/>
                  <a:pt x="7827725" y="5372864"/>
                  <a:pt x="7823369" y="5372194"/>
                </a:cubicBezTo>
                <a:cubicBezTo>
                  <a:pt x="7807957" y="5369849"/>
                  <a:pt x="7793884" y="5365047"/>
                  <a:pt x="7779923" y="5360690"/>
                </a:cubicBezTo>
                <a:cubicBezTo>
                  <a:pt x="7781487" y="5359239"/>
                  <a:pt x="7782268" y="5357674"/>
                  <a:pt x="7781933" y="5355776"/>
                </a:cubicBezTo>
                <a:cubicBezTo>
                  <a:pt x="7818344" y="5338018"/>
                  <a:pt x="7851292" y="5310989"/>
                  <a:pt x="7883123" y="5289434"/>
                </a:cubicBezTo>
                <a:cubicBezTo>
                  <a:pt x="7922325" y="5262851"/>
                  <a:pt x="7946115" y="5235489"/>
                  <a:pt x="7953598" y="5188132"/>
                </a:cubicBezTo>
                <a:cubicBezTo>
                  <a:pt x="7956279" y="5171267"/>
                  <a:pt x="7939078" y="5157418"/>
                  <a:pt x="7923219" y="5160098"/>
                </a:cubicBezTo>
                <a:cubicBezTo>
                  <a:pt x="7895632" y="5164678"/>
                  <a:pt x="7868938" y="5176293"/>
                  <a:pt x="7840346" y="5172497"/>
                </a:cubicBezTo>
                <a:cubicBezTo>
                  <a:pt x="7822364" y="5170151"/>
                  <a:pt x="7804383" y="5167024"/>
                  <a:pt x="7786178" y="5166242"/>
                </a:cubicBezTo>
                <a:cubicBezTo>
                  <a:pt x="7768196" y="5165460"/>
                  <a:pt x="7750215" y="5164232"/>
                  <a:pt x="7732121" y="5163450"/>
                </a:cubicBezTo>
                <a:cubicBezTo>
                  <a:pt x="7744965" y="5145691"/>
                  <a:pt x="7750996" y="5125364"/>
                  <a:pt x="7742172" y="5102356"/>
                </a:cubicBezTo>
                <a:cubicBezTo>
                  <a:pt x="7731340" y="5074322"/>
                  <a:pt x="7642212" y="5079684"/>
                  <a:pt x="7618757" y="5079907"/>
                </a:cubicBezTo>
                <a:cubicBezTo>
                  <a:pt x="7546943" y="5080689"/>
                  <a:pt x="7440056" y="5089624"/>
                  <a:pt x="7357743" y="5126146"/>
                </a:cubicBezTo>
                <a:cubicBezTo>
                  <a:pt x="7375166" y="5099117"/>
                  <a:pt x="7391025" y="5069855"/>
                  <a:pt x="7410459" y="5041710"/>
                </a:cubicBezTo>
                <a:cubicBezTo>
                  <a:pt x="7416938" y="5032328"/>
                  <a:pt x="7411353" y="5015687"/>
                  <a:pt x="7399515" y="5013676"/>
                </a:cubicBezTo>
                <a:cubicBezTo>
                  <a:pt x="7304132" y="4997481"/>
                  <a:pt x="7221259" y="4995024"/>
                  <a:pt x="7133249" y="5040258"/>
                </a:cubicBezTo>
                <a:cubicBezTo>
                  <a:pt x="7082209" y="5066505"/>
                  <a:pt x="7027593" y="5078009"/>
                  <a:pt x="6972307" y="5088060"/>
                </a:cubicBezTo>
                <a:cubicBezTo>
                  <a:pt x="6978339" y="5083034"/>
                  <a:pt x="6983923" y="5077674"/>
                  <a:pt x="6988837" y="5071866"/>
                </a:cubicBezTo>
                <a:cubicBezTo>
                  <a:pt x="7018546" y="5036572"/>
                  <a:pt x="7040549" y="4994577"/>
                  <a:pt x="7076177" y="4964421"/>
                </a:cubicBezTo>
                <a:cubicBezTo>
                  <a:pt x="7104547" y="4940408"/>
                  <a:pt x="7128001" y="4919635"/>
                  <a:pt x="7146206" y="4887244"/>
                </a:cubicBezTo>
                <a:cubicBezTo>
                  <a:pt x="7150339" y="4879874"/>
                  <a:pt x="7146875" y="4867699"/>
                  <a:pt x="7138611" y="4864684"/>
                </a:cubicBezTo>
                <a:cubicBezTo>
                  <a:pt x="7092261" y="4847931"/>
                  <a:pt x="7051271" y="4843575"/>
                  <a:pt x="7001570" y="4846143"/>
                </a:cubicBezTo>
                <a:cubicBezTo>
                  <a:pt x="6921824" y="4850276"/>
                  <a:pt x="6962256" y="4869822"/>
                  <a:pt x="6944944" y="4841118"/>
                </a:cubicBezTo>
                <a:cubicBezTo>
                  <a:pt x="6932323" y="4820232"/>
                  <a:pt x="6895578" y="4817998"/>
                  <a:pt x="6874357" y="4817217"/>
                </a:cubicBezTo>
                <a:cubicBezTo>
                  <a:pt x="6823651" y="4815318"/>
                  <a:pt x="6753065" y="4812637"/>
                  <a:pt x="6693087" y="4824477"/>
                </a:cubicBezTo>
                <a:cubicBezTo>
                  <a:pt x="6724360" y="4789518"/>
                  <a:pt x="6750048" y="4750204"/>
                  <a:pt x="6781768" y="4715358"/>
                </a:cubicBezTo>
                <a:cubicBezTo>
                  <a:pt x="6789586" y="4706757"/>
                  <a:pt x="6787576" y="4691568"/>
                  <a:pt x="6776630" y="4686319"/>
                </a:cubicBezTo>
                <a:cubicBezTo>
                  <a:pt x="6707942" y="4653370"/>
                  <a:pt x="6627080" y="4669007"/>
                  <a:pt x="6552472" y="4663086"/>
                </a:cubicBezTo>
                <a:cubicBezTo>
                  <a:pt x="6498304" y="4658843"/>
                  <a:pt x="6455862" y="4686207"/>
                  <a:pt x="6406161" y="4694918"/>
                </a:cubicBezTo>
                <a:cubicBezTo>
                  <a:pt x="6401471" y="4616848"/>
                  <a:pt x="6297154" y="4664651"/>
                  <a:pt x="6250245" y="4693466"/>
                </a:cubicBezTo>
                <a:cubicBezTo>
                  <a:pt x="6176307" y="4738923"/>
                  <a:pt x="6112980" y="4798899"/>
                  <a:pt x="6048535" y="4856419"/>
                </a:cubicBezTo>
                <a:cubicBezTo>
                  <a:pt x="5952708" y="4942084"/>
                  <a:pt x="5827617" y="4960848"/>
                  <a:pt x="5709339" y="4920863"/>
                </a:cubicBezTo>
                <a:cubicBezTo>
                  <a:pt x="5760270" y="4892383"/>
                  <a:pt x="5810194" y="4876969"/>
                  <a:pt x="5870841" y="4868816"/>
                </a:cubicBezTo>
                <a:cubicBezTo>
                  <a:pt x="5904236" y="4864349"/>
                  <a:pt x="5930148" y="4858877"/>
                  <a:pt x="5951703" y="4832294"/>
                </a:cubicBezTo>
                <a:cubicBezTo>
                  <a:pt x="6010339" y="4832072"/>
                  <a:pt x="6060599" y="4804820"/>
                  <a:pt x="6110076" y="4771536"/>
                </a:cubicBezTo>
                <a:cubicBezTo>
                  <a:pt x="6170611" y="4730659"/>
                  <a:pt x="6282411" y="4685313"/>
                  <a:pt x="6310780" y="4614503"/>
                </a:cubicBezTo>
                <a:cubicBezTo>
                  <a:pt x="6314131" y="4606015"/>
                  <a:pt x="6310556" y="4592388"/>
                  <a:pt x="6305753" y="4585687"/>
                </a:cubicBezTo>
                <a:cubicBezTo>
                  <a:pt x="6296260" y="4572508"/>
                  <a:pt x="6369305" y="4544699"/>
                  <a:pt x="6380473" y="4534982"/>
                </a:cubicBezTo>
                <a:cubicBezTo>
                  <a:pt x="6429615" y="4492205"/>
                  <a:pt x="6476412" y="4419943"/>
                  <a:pt x="6502324" y="4360748"/>
                </a:cubicBezTo>
                <a:cubicBezTo>
                  <a:pt x="6506122" y="4352036"/>
                  <a:pt x="6498750" y="4342208"/>
                  <a:pt x="6489927" y="4341426"/>
                </a:cubicBezTo>
                <a:cubicBezTo>
                  <a:pt x="6446815" y="4337406"/>
                  <a:pt x="6407501" y="4338633"/>
                  <a:pt x="6366624" y="4345335"/>
                </a:cubicBezTo>
                <a:cubicBezTo>
                  <a:pt x="6366958" y="4344665"/>
                  <a:pt x="6367294" y="4344106"/>
                  <a:pt x="6367517" y="4343437"/>
                </a:cubicBezTo>
                <a:cubicBezTo>
                  <a:pt x="6372208" y="4333049"/>
                  <a:pt x="6363384" y="4323779"/>
                  <a:pt x="6353891" y="4321768"/>
                </a:cubicBezTo>
                <a:cubicBezTo>
                  <a:pt x="6289559" y="4308143"/>
                  <a:pt x="6223328" y="4335172"/>
                  <a:pt x="6174521" y="4378953"/>
                </a:cubicBezTo>
                <a:cubicBezTo>
                  <a:pt x="6176419" y="4364656"/>
                  <a:pt x="6177647" y="4349802"/>
                  <a:pt x="6179435" y="4332937"/>
                </a:cubicBezTo>
                <a:cubicBezTo>
                  <a:pt x="6180328" y="4325008"/>
                  <a:pt x="6170834" y="4319311"/>
                  <a:pt x="6163910" y="4321210"/>
                </a:cubicBezTo>
                <a:cubicBezTo>
                  <a:pt x="6155758" y="4323556"/>
                  <a:pt x="6147269" y="4325678"/>
                  <a:pt x="6138668" y="4327800"/>
                </a:cubicBezTo>
                <a:cubicBezTo>
                  <a:pt x="6135988" y="4326348"/>
                  <a:pt x="6132862" y="4325566"/>
                  <a:pt x="6129175" y="4327131"/>
                </a:cubicBezTo>
                <a:cubicBezTo>
                  <a:pt x="6126606" y="4328247"/>
                  <a:pt x="6124037" y="4330369"/>
                  <a:pt x="6121469" y="4331821"/>
                </a:cubicBezTo>
                <a:cubicBezTo>
                  <a:pt x="6065401" y="4344776"/>
                  <a:pt x="6003749" y="4357844"/>
                  <a:pt x="5961085" y="4393472"/>
                </a:cubicBezTo>
                <a:cubicBezTo>
                  <a:pt x="5930259" y="4419160"/>
                  <a:pt x="5907364" y="4450210"/>
                  <a:pt x="5885473" y="4482154"/>
                </a:cubicBezTo>
                <a:cubicBezTo>
                  <a:pt x="5887371" y="4457470"/>
                  <a:pt x="5881899" y="4437254"/>
                  <a:pt x="5861906" y="4433345"/>
                </a:cubicBezTo>
                <a:cubicBezTo>
                  <a:pt x="5796903" y="4420947"/>
                  <a:pt x="5703978" y="4525934"/>
                  <a:pt x="5669020" y="4571615"/>
                </a:cubicBezTo>
                <a:cubicBezTo>
                  <a:pt x="5622559" y="4632150"/>
                  <a:pt x="5631046" y="4718149"/>
                  <a:pt x="5578777" y="4774329"/>
                </a:cubicBezTo>
                <a:cubicBezTo>
                  <a:pt x="5454468" y="4908019"/>
                  <a:pt x="5305141" y="4880879"/>
                  <a:pt x="5155368" y="4832405"/>
                </a:cubicBezTo>
                <a:cubicBezTo>
                  <a:pt x="5081542" y="4808505"/>
                  <a:pt x="5010955" y="4777902"/>
                  <a:pt x="4939140" y="4748864"/>
                </a:cubicBezTo>
                <a:cubicBezTo>
                  <a:pt x="4932997" y="4746407"/>
                  <a:pt x="4926519" y="4744395"/>
                  <a:pt x="4920264" y="4742163"/>
                </a:cubicBezTo>
                <a:cubicBezTo>
                  <a:pt x="4996995" y="4758358"/>
                  <a:pt x="5073836" y="4773993"/>
                  <a:pt x="5151458" y="4786390"/>
                </a:cubicBezTo>
                <a:cubicBezTo>
                  <a:pt x="5251754" y="4802474"/>
                  <a:pt x="5353725" y="4813195"/>
                  <a:pt x="5449442" y="4773769"/>
                </a:cubicBezTo>
                <a:cubicBezTo>
                  <a:pt x="5478482" y="4761820"/>
                  <a:pt x="5579112" y="4725632"/>
                  <a:pt x="5568277" y="4676378"/>
                </a:cubicBezTo>
                <a:cubicBezTo>
                  <a:pt x="5565039" y="4661635"/>
                  <a:pt x="5553648" y="4642425"/>
                  <a:pt x="5536893" y="4639409"/>
                </a:cubicBezTo>
                <a:cubicBezTo>
                  <a:pt x="5507073" y="4633936"/>
                  <a:pt x="5478704" y="4624108"/>
                  <a:pt x="5450448" y="4613274"/>
                </a:cubicBezTo>
                <a:cubicBezTo>
                  <a:pt x="5592849" y="4591383"/>
                  <a:pt x="5719726" y="4487960"/>
                  <a:pt x="5795004" y="4369459"/>
                </a:cubicBezTo>
                <a:cubicBezTo>
                  <a:pt x="5800142" y="4361418"/>
                  <a:pt x="5798468" y="4347569"/>
                  <a:pt x="5787745" y="4344665"/>
                </a:cubicBezTo>
                <a:cubicBezTo>
                  <a:pt x="5785176" y="4343994"/>
                  <a:pt x="5782943" y="4343437"/>
                  <a:pt x="5780373" y="4342878"/>
                </a:cubicBezTo>
                <a:cubicBezTo>
                  <a:pt x="5852636" y="4283572"/>
                  <a:pt x="5907028" y="4159821"/>
                  <a:pt x="5919425" y="4103977"/>
                </a:cubicBezTo>
                <a:cubicBezTo>
                  <a:pt x="5921995" y="4092362"/>
                  <a:pt x="5906470" y="4082087"/>
                  <a:pt x="5896529" y="4087894"/>
                </a:cubicBezTo>
                <a:cubicBezTo>
                  <a:pt x="5889492" y="4092027"/>
                  <a:pt x="5882234" y="4094038"/>
                  <a:pt x="5874862" y="4095600"/>
                </a:cubicBezTo>
                <a:cubicBezTo>
                  <a:pt x="5940646" y="4040874"/>
                  <a:pt x="5968456" y="3943370"/>
                  <a:pt x="5895077" y="3876581"/>
                </a:cubicBezTo>
                <a:cubicBezTo>
                  <a:pt x="5884132" y="3866529"/>
                  <a:pt x="5868608" y="3874012"/>
                  <a:pt x="5864810" y="3886856"/>
                </a:cubicBezTo>
                <a:cubicBezTo>
                  <a:pt x="5825048" y="4023674"/>
                  <a:pt x="5697055" y="3998879"/>
                  <a:pt x="5598323" y="4053494"/>
                </a:cubicBezTo>
                <a:cubicBezTo>
                  <a:pt x="5561242" y="4074045"/>
                  <a:pt x="5533543" y="4105653"/>
                  <a:pt x="5509865" y="4140499"/>
                </a:cubicBezTo>
                <a:cubicBezTo>
                  <a:pt x="5509642" y="4123746"/>
                  <a:pt x="5505510" y="4106211"/>
                  <a:pt x="5501154" y="4095601"/>
                </a:cubicBezTo>
                <a:cubicBezTo>
                  <a:pt x="5498250" y="4088564"/>
                  <a:pt x="5491772" y="4084320"/>
                  <a:pt x="5484065" y="4086443"/>
                </a:cubicBezTo>
                <a:cubicBezTo>
                  <a:pt x="5473679" y="4089346"/>
                  <a:pt x="5462622" y="4095489"/>
                  <a:pt x="5451788" y="4102526"/>
                </a:cubicBezTo>
                <a:cubicBezTo>
                  <a:pt x="5441847" y="4104424"/>
                  <a:pt x="5430678" y="4109450"/>
                  <a:pt x="5418169" y="4118497"/>
                </a:cubicBezTo>
                <a:cubicBezTo>
                  <a:pt x="5357970" y="4162613"/>
                  <a:pt x="5299892" y="4220468"/>
                  <a:pt x="5258567" y="4283125"/>
                </a:cubicBezTo>
                <a:cubicBezTo>
                  <a:pt x="5259908" y="4261681"/>
                  <a:pt x="5242037" y="4214436"/>
                  <a:pt x="5239916" y="4202262"/>
                </a:cubicBezTo>
                <a:cubicBezTo>
                  <a:pt x="5238128" y="4192211"/>
                  <a:pt x="5230422" y="4186068"/>
                  <a:pt x="5220035" y="4188638"/>
                </a:cubicBezTo>
                <a:cubicBezTo>
                  <a:pt x="5099523" y="4218234"/>
                  <a:pt x="5048594" y="4376160"/>
                  <a:pt x="4945058" y="4441163"/>
                </a:cubicBezTo>
                <a:cubicBezTo>
                  <a:pt x="4813937" y="4523478"/>
                  <a:pt x="4656010" y="4609924"/>
                  <a:pt x="4496968" y="4573960"/>
                </a:cubicBezTo>
                <a:cubicBezTo>
                  <a:pt x="4431742" y="4531743"/>
                  <a:pt x="4356464" y="4516665"/>
                  <a:pt x="4289675" y="4479919"/>
                </a:cubicBezTo>
                <a:cubicBezTo>
                  <a:pt x="4231596" y="4447977"/>
                  <a:pt x="4174524" y="4414470"/>
                  <a:pt x="4116223" y="4383086"/>
                </a:cubicBezTo>
                <a:cubicBezTo>
                  <a:pt x="4037930" y="4340979"/>
                  <a:pt x="3964663" y="4297421"/>
                  <a:pt x="3892735" y="4250065"/>
                </a:cubicBezTo>
                <a:cubicBezTo>
                  <a:pt x="3919876" y="4257549"/>
                  <a:pt x="3947127" y="4264026"/>
                  <a:pt x="3972481" y="4271733"/>
                </a:cubicBezTo>
                <a:cubicBezTo>
                  <a:pt x="4092434" y="4308032"/>
                  <a:pt x="4209705" y="4342432"/>
                  <a:pt x="4322064" y="4398722"/>
                </a:cubicBezTo>
                <a:cubicBezTo>
                  <a:pt x="4467705" y="4471766"/>
                  <a:pt x="4649756" y="4519680"/>
                  <a:pt x="4811593" y="4468080"/>
                </a:cubicBezTo>
                <a:cubicBezTo>
                  <a:pt x="4829685" y="4462272"/>
                  <a:pt x="4832031" y="4438259"/>
                  <a:pt x="4813603" y="4431000"/>
                </a:cubicBezTo>
                <a:cubicBezTo>
                  <a:pt x="4750611" y="4406093"/>
                  <a:pt x="4723023" y="4343437"/>
                  <a:pt x="4685720" y="4291389"/>
                </a:cubicBezTo>
                <a:cubicBezTo>
                  <a:pt x="4808912" y="4330034"/>
                  <a:pt x="4931880" y="4345782"/>
                  <a:pt x="5050381" y="4263691"/>
                </a:cubicBezTo>
                <a:cubicBezTo>
                  <a:pt x="5066464" y="4252523"/>
                  <a:pt x="5061216" y="4230519"/>
                  <a:pt x="5041781" y="4227839"/>
                </a:cubicBezTo>
                <a:cubicBezTo>
                  <a:pt x="4991522" y="4220915"/>
                  <a:pt x="4952542" y="4189530"/>
                  <a:pt x="4915797" y="4155800"/>
                </a:cubicBezTo>
                <a:cubicBezTo>
                  <a:pt x="4973986" y="4171660"/>
                  <a:pt x="5044462" y="4172666"/>
                  <a:pt x="5087014" y="4171101"/>
                </a:cubicBezTo>
                <a:cubicBezTo>
                  <a:pt x="5158941" y="4168309"/>
                  <a:pt x="5250527" y="4153455"/>
                  <a:pt x="5259461" y="4067121"/>
                </a:cubicBezTo>
                <a:cubicBezTo>
                  <a:pt x="5260354" y="4058856"/>
                  <a:pt x="5253430" y="4050703"/>
                  <a:pt x="5245836" y="4048469"/>
                </a:cubicBezTo>
                <a:cubicBezTo>
                  <a:pt x="5210988" y="4038529"/>
                  <a:pt x="5180832" y="4021105"/>
                  <a:pt x="5152018" y="4001001"/>
                </a:cubicBezTo>
                <a:cubicBezTo>
                  <a:pt x="5259349" y="4016749"/>
                  <a:pt x="5367016" y="4007255"/>
                  <a:pt x="5460388" y="3943482"/>
                </a:cubicBezTo>
                <a:cubicBezTo>
                  <a:pt x="5473903" y="3934323"/>
                  <a:pt x="5473902" y="3914332"/>
                  <a:pt x="5457149" y="3908300"/>
                </a:cubicBezTo>
                <a:cubicBezTo>
                  <a:pt x="5431796" y="3899254"/>
                  <a:pt x="5410462" y="3885516"/>
                  <a:pt x="5389912" y="3870549"/>
                </a:cubicBezTo>
                <a:cubicBezTo>
                  <a:pt x="5430902" y="3878032"/>
                  <a:pt x="5471445" y="3876804"/>
                  <a:pt x="5502940" y="3855137"/>
                </a:cubicBezTo>
                <a:cubicBezTo>
                  <a:pt x="5589164" y="3795830"/>
                  <a:pt x="5612730" y="3690061"/>
                  <a:pt x="5601115" y="3590324"/>
                </a:cubicBezTo>
                <a:cubicBezTo>
                  <a:pt x="5599552" y="3576810"/>
                  <a:pt x="5584696" y="3567428"/>
                  <a:pt x="5572299" y="3575805"/>
                </a:cubicBezTo>
                <a:cubicBezTo>
                  <a:pt x="5511429" y="3617242"/>
                  <a:pt x="5457038" y="3644270"/>
                  <a:pt x="5385333" y="3662809"/>
                </a:cubicBezTo>
                <a:cubicBezTo>
                  <a:pt x="5367798" y="3667278"/>
                  <a:pt x="5352832" y="3674091"/>
                  <a:pt x="5338647" y="3682355"/>
                </a:cubicBezTo>
                <a:cubicBezTo>
                  <a:pt x="5342892" y="3644941"/>
                  <a:pt x="5342221" y="3598254"/>
                  <a:pt x="5305476" y="3603392"/>
                </a:cubicBezTo>
                <a:cubicBezTo>
                  <a:pt x="5236342" y="3612997"/>
                  <a:pt x="5169775" y="3656332"/>
                  <a:pt x="5108571" y="3700449"/>
                </a:cubicBezTo>
                <a:cubicBezTo>
                  <a:pt x="5114713" y="3686600"/>
                  <a:pt x="5119628" y="3671746"/>
                  <a:pt x="5121080" y="3653093"/>
                </a:cubicBezTo>
                <a:cubicBezTo>
                  <a:pt x="5122085" y="3639914"/>
                  <a:pt x="5108571" y="3632543"/>
                  <a:pt x="5097178" y="3634665"/>
                </a:cubicBezTo>
                <a:cubicBezTo>
                  <a:pt x="5016316" y="3649184"/>
                  <a:pt x="4920711" y="3658790"/>
                  <a:pt x="4863527" y="3716421"/>
                </a:cubicBezTo>
                <a:cubicBezTo>
                  <a:pt x="4861404" y="3681685"/>
                  <a:pt x="4855150" y="3648848"/>
                  <a:pt x="4846886" y="3624277"/>
                </a:cubicBezTo>
                <a:cubicBezTo>
                  <a:pt x="4842865" y="3612439"/>
                  <a:pt x="4825440" y="3609534"/>
                  <a:pt x="4816730" y="3617242"/>
                </a:cubicBezTo>
                <a:cubicBezTo>
                  <a:pt x="4738884" y="3686264"/>
                  <a:pt x="4638811" y="3720999"/>
                  <a:pt x="4560630" y="3789911"/>
                </a:cubicBezTo>
                <a:cubicBezTo>
                  <a:pt x="4540079" y="3808004"/>
                  <a:pt x="4524107" y="3829113"/>
                  <a:pt x="4509476" y="3851227"/>
                </a:cubicBezTo>
                <a:cubicBezTo>
                  <a:pt x="4510035" y="3848435"/>
                  <a:pt x="4510705" y="3845308"/>
                  <a:pt x="4511263" y="3842739"/>
                </a:cubicBezTo>
                <a:cubicBezTo>
                  <a:pt x="4517630" y="3806887"/>
                  <a:pt x="4516848" y="3770365"/>
                  <a:pt x="4499647" y="3737530"/>
                </a:cubicBezTo>
                <a:cubicBezTo>
                  <a:pt x="4495068" y="3728706"/>
                  <a:pt x="4482337" y="3724574"/>
                  <a:pt x="4473736" y="3730046"/>
                </a:cubicBezTo>
                <a:cubicBezTo>
                  <a:pt x="4460334" y="3738534"/>
                  <a:pt x="4435761" y="3743560"/>
                  <a:pt x="4420460" y="3754618"/>
                </a:cubicBezTo>
                <a:cubicBezTo>
                  <a:pt x="4341386" y="3773046"/>
                  <a:pt x="4242542" y="3906625"/>
                  <a:pt x="4215179" y="3948284"/>
                </a:cubicBezTo>
                <a:cubicBezTo>
                  <a:pt x="4190384" y="3986035"/>
                  <a:pt x="4170615" y="4037634"/>
                  <a:pt x="4137778" y="4069019"/>
                </a:cubicBezTo>
                <a:cubicBezTo>
                  <a:pt x="4087184" y="4117268"/>
                  <a:pt x="4003083" y="4123857"/>
                  <a:pt x="3935959" y="4125199"/>
                </a:cubicBezTo>
                <a:cubicBezTo>
                  <a:pt x="3775798" y="4128213"/>
                  <a:pt x="3623456" y="4077172"/>
                  <a:pt x="3492557" y="3985588"/>
                </a:cubicBezTo>
                <a:cubicBezTo>
                  <a:pt x="3412142" y="3929186"/>
                  <a:pt x="3337645" y="3864965"/>
                  <a:pt x="3262144" y="3802197"/>
                </a:cubicBezTo>
                <a:cubicBezTo>
                  <a:pt x="3186979" y="3739874"/>
                  <a:pt x="3109244" y="3681015"/>
                  <a:pt x="3036870" y="3615231"/>
                </a:cubicBezTo>
                <a:cubicBezTo>
                  <a:pt x="3001801" y="3583288"/>
                  <a:pt x="2962040" y="3554137"/>
                  <a:pt x="2928868" y="3520184"/>
                </a:cubicBezTo>
                <a:cubicBezTo>
                  <a:pt x="2917476" y="3508568"/>
                  <a:pt x="2905525" y="3495501"/>
                  <a:pt x="2893016" y="3482768"/>
                </a:cubicBezTo>
                <a:cubicBezTo>
                  <a:pt x="2983818" y="3498517"/>
                  <a:pt x="3080652" y="3493045"/>
                  <a:pt x="3158164" y="3548442"/>
                </a:cubicBezTo>
                <a:cubicBezTo>
                  <a:pt x="3262592" y="3622937"/>
                  <a:pt x="3339434" y="3733285"/>
                  <a:pt x="3452685" y="3795942"/>
                </a:cubicBezTo>
                <a:cubicBezTo>
                  <a:pt x="3659754" y="3910645"/>
                  <a:pt x="3894634" y="3901376"/>
                  <a:pt x="4106394" y="3803871"/>
                </a:cubicBezTo>
                <a:cubicBezTo>
                  <a:pt x="4121695" y="3796835"/>
                  <a:pt x="4116000" y="3773045"/>
                  <a:pt x="4101257" y="3769583"/>
                </a:cubicBezTo>
                <a:cubicBezTo>
                  <a:pt x="4051110" y="3757745"/>
                  <a:pt x="3994930" y="3711059"/>
                  <a:pt x="3950143" y="3660130"/>
                </a:cubicBezTo>
                <a:cubicBezTo>
                  <a:pt x="3974714" y="3672191"/>
                  <a:pt x="3998727" y="3682579"/>
                  <a:pt x="4019836" y="3690174"/>
                </a:cubicBezTo>
                <a:cubicBezTo>
                  <a:pt x="4159557" y="3740545"/>
                  <a:pt x="4308550" y="3699109"/>
                  <a:pt x="4452851" y="3708155"/>
                </a:cubicBezTo>
                <a:cubicBezTo>
                  <a:pt x="4471614" y="3709384"/>
                  <a:pt x="4485687" y="3687047"/>
                  <a:pt x="4469268" y="3673197"/>
                </a:cubicBezTo>
                <a:cubicBezTo>
                  <a:pt x="4424482" y="3635670"/>
                  <a:pt x="4379584" y="3593340"/>
                  <a:pt x="4332674" y="3553579"/>
                </a:cubicBezTo>
                <a:cubicBezTo>
                  <a:pt x="4360931" y="3562738"/>
                  <a:pt x="4389077" y="3570780"/>
                  <a:pt x="4416440" y="3576028"/>
                </a:cubicBezTo>
                <a:cubicBezTo>
                  <a:pt x="4519305" y="3595796"/>
                  <a:pt x="4622839" y="3573794"/>
                  <a:pt x="4725592" y="3593005"/>
                </a:cubicBezTo>
                <a:cubicBezTo>
                  <a:pt x="4744021" y="3596467"/>
                  <a:pt x="4755860" y="3570332"/>
                  <a:pt x="4737879" y="3561398"/>
                </a:cubicBezTo>
                <a:cubicBezTo>
                  <a:pt x="4667739" y="3526438"/>
                  <a:pt x="4617031" y="3466574"/>
                  <a:pt x="4560964" y="3413076"/>
                </a:cubicBezTo>
                <a:cubicBezTo>
                  <a:pt x="4587881" y="3424579"/>
                  <a:pt x="4614797" y="3436083"/>
                  <a:pt x="4642162" y="3447587"/>
                </a:cubicBezTo>
                <a:cubicBezTo>
                  <a:pt x="4746143" y="3491369"/>
                  <a:pt x="4848561" y="3522195"/>
                  <a:pt x="4961142" y="3496506"/>
                </a:cubicBezTo>
                <a:cubicBezTo>
                  <a:pt x="4968403" y="3494832"/>
                  <a:pt x="4974880" y="3485115"/>
                  <a:pt x="4973428" y="3477854"/>
                </a:cubicBezTo>
                <a:cubicBezTo>
                  <a:pt x="4969408" y="3456523"/>
                  <a:pt x="4960919" y="3438317"/>
                  <a:pt x="4950868" y="3421340"/>
                </a:cubicBezTo>
                <a:cubicBezTo>
                  <a:pt x="4997664" y="3452055"/>
                  <a:pt x="5048816" y="3474392"/>
                  <a:pt x="5105666" y="3478636"/>
                </a:cubicBezTo>
                <a:cubicBezTo>
                  <a:pt x="5111587" y="3479083"/>
                  <a:pt x="5115942" y="3477743"/>
                  <a:pt x="5121192" y="3477409"/>
                </a:cubicBezTo>
                <a:cubicBezTo>
                  <a:pt x="5141631" y="3479307"/>
                  <a:pt x="5162851" y="3478413"/>
                  <a:pt x="5180721" y="3478078"/>
                </a:cubicBezTo>
                <a:cubicBezTo>
                  <a:pt x="5195241" y="3477743"/>
                  <a:pt x="5202947" y="3466351"/>
                  <a:pt x="5198479" y="3452725"/>
                </a:cubicBezTo>
                <a:cubicBezTo>
                  <a:pt x="5195017" y="3442115"/>
                  <a:pt x="5189991" y="3432621"/>
                  <a:pt x="5183848" y="3423910"/>
                </a:cubicBezTo>
                <a:cubicBezTo>
                  <a:pt x="5184295" y="3420336"/>
                  <a:pt x="5185747" y="3417208"/>
                  <a:pt x="5185747" y="3413299"/>
                </a:cubicBezTo>
                <a:cubicBezTo>
                  <a:pt x="5235560" y="3431280"/>
                  <a:pt x="5286377" y="3440104"/>
                  <a:pt x="5338424" y="3420447"/>
                </a:cubicBezTo>
                <a:cubicBezTo>
                  <a:pt x="5351156" y="3415644"/>
                  <a:pt x="5357523" y="3399338"/>
                  <a:pt x="5349146" y="3387723"/>
                </a:cubicBezTo>
                <a:cubicBezTo>
                  <a:pt x="5336302" y="3369964"/>
                  <a:pt x="5322676" y="3353210"/>
                  <a:pt x="5309943" y="3335899"/>
                </a:cubicBezTo>
                <a:cubicBezTo>
                  <a:pt x="5425653" y="3372756"/>
                  <a:pt x="5545159" y="3382697"/>
                  <a:pt x="5666899" y="3359465"/>
                </a:cubicBezTo>
                <a:cubicBezTo>
                  <a:pt x="5685104" y="3356003"/>
                  <a:pt x="5690800" y="3326965"/>
                  <a:pt x="5673153" y="3318588"/>
                </a:cubicBezTo>
                <a:cubicBezTo>
                  <a:pt x="5592738" y="3280502"/>
                  <a:pt x="5541585" y="3206229"/>
                  <a:pt x="5465191" y="3164794"/>
                </a:cubicBezTo>
                <a:cubicBezTo>
                  <a:pt x="5440284" y="3151280"/>
                  <a:pt x="5416383" y="3145025"/>
                  <a:pt x="5392258" y="3141563"/>
                </a:cubicBezTo>
                <a:cubicBezTo>
                  <a:pt x="5410016" y="3127936"/>
                  <a:pt x="5426323" y="3111965"/>
                  <a:pt x="5439837" y="3090744"/>
                </a:cubicBezTo>
                <a:cubicBezTo>
                  <a:pt x="5447543" y="3078793"/>
                  <a:pt x="5440731" y="3061034"/>
                  <a:pt x="5426770" y="3057684"/>
                </a:cubicBezTo>
                <a:cubicBezTo>
                  <a:pt x="5365118" y="3042942"/>
                  <a:pt x="5303801" y="2989109"/>
                  <a:pt x="5238241" y="2989778"/>
                </a:cubicBezTo>
                <a:cubicBezTo>
                  <a:pt x="5190326" y="2990225"/>
                  <a:pt x="5147215" y="3006308"/>
                  <a:pt x="5102762" y="3019152"/>
                </a:cubicBezTo>
                <a:cubicBezTo>
                  <a:pt x="5109799" y="3000612"/>
                  <a:pt x="5112256" y="2979950"/>
                  <a:pt x="5112926" y="2956496"/>
                </a:cubicBezTo>
                <a:cubicBezTo>
                  <a:pt x="5119404" y="2949459"/>
                  <a:pt x="5118400" y="2938737"/>
                  <a:pt x="5112926" y="2931031"/>
                </a:cubicBezTo>
                <a:cubicBezTo>
                  <a:pt x="5112033" y="2918187"/>
                  <a:pt x="5097067" y="2916622"/>
                  <a:pt x="5088802" y="2923882"/>
                </a:cubicBezTo>
                <a:cubicBezTo>
                  <a:pt x="5039100" y="2940077"/>
                  <a:pt x="4987724" y="2931589"/>
                  <a:pt x="4938023" y="2944768"/>
                </a:cubicBezTo>
                <a:cubicBezTo>
                  <a:pt x="4884525" y="2959064"/>
                  <a:pt x="4833930" y="3001729"/>
                  <a:pt x="4776187" y="2999271"/>
                </a:cubicBezTo>
                <a:cubicBezTo>
                  <a:pt x="4788473" y="2973806"/>
                  <a:pt x="4793387" y="2948566"/>
                  <a:pt x="4794616" y="2916846"/>
                </a:cubicBezTo>
                <a:cubicBezTo>
                  <a:pt x="4794950" y="2907240"/>
                  <a:pt x="4789367" y="2894509"/>
                  <a:pt x="4777862" y="2894397"/>
                </a:cubicBezTo>
                <a:cubicBezTo>
                  <a:pt x="4687842" y="2893391"/>
                  <a:pt x="4607538" y="2895960"/>
                  <a:pt x="4530921" y="2948230"/>
                </a:cubicBezTo>
                <a:cubicBezTo>
                  <a:pt x="4472061" y="2988327"/>
                  <a:pt x="4434199" y="3103142"/>
                  <a:pt x="4356464" y="3107721"/>
                </a:cubicBezTo>
                <a:cubicBezTo>
                  <a:pt x="4439113" y="3038810"/>
                  <a:pt x="4632445" y="2865581"/>
                  <a:pt x="4502552" y="2819901"/>
                </a:cubicBezTo>
                <a:cubicBezTo>
                  <a:pt x="4329659" y="2759032"/>
                  <a:pt x="4181115" y="2884010"/>
                  <a:pt x="4044185" y="3002510"/>
                </a:cubicBezTo>
                <a:cubicBezTo>
                  <a:pt x="4058034" y="2950241"/>
                  <a:pt x="4059038" y="2891717"/>
                  <a:pt x="4050216" y="2829172"/>
                </a:cubicBezTo>
                <a:cubicBezTo>
                  <a:pt x="4048317" y="2815657"/>
                  <a:pt x="4035361" y="2809513"/>
                  <a:pt x="4023075" y="2813200"/>
                </a:cubicBezTo>
                <a:cubicBezTo>
                  <a:pt x="3917642" y="2845031"/>
                  <a:pt x="3794115" y="2880771"/>
                  <a:pt x="3714593" y="2960404"/>
                </a:cubicBezTo>
                <a:cubicBezTo>
                  <a:pt x="3718725" y="2923882"/>
                  <a:pt x="3718278" y="2888812"/>
                  <a:pt x="3712359" y="2858880"/>
                </a:cubicBezTo>
                <a:cubicBezTo>
                  <a:pt x="3710014" y="2847153"/>
                  <a:pt x="3697058" y="2838887"/>
                  <a:pt x="3685442" y="2842015"/>
                </a:cubicBezTo>
                <a:cubicBezTo>
                  <a:pt x="3643671" y="2853184"/>
                  <a:pt x="3493451" y="2935610"/>
                  <a:pt x="3464189" y="2913608"/>
                </a:cubicBezTo>
                <a:cubicBezTo>
                  <a:pt x="3458157" y="2909027"/>
                  <a:pt x="3448328" y="2909140"/>
                  <a:pt x="3441852" y="2912713"/>
                </a:cubicBezTo>
                <a:cubicBezTo>
                  <a:pt x="3361771" y="2956272"/>
                  <a:pt x="3294982" y="3006866"/>
                  <a:pt x="3238914" y="3079464"/>
                </a:cubicBezTo>
                <a:cubicBezTo>
                  <a:pt x="3169780" y="3168926"/>
                  <a:pt x="3122200" y="3277598"/>
                  <a:pt x="3017102" y="3334224"/>
                </a:cubicBezTo>
                <a:cubicBezTo>
                  <a:pt x="2789594" y="3456969"/>
                  <a:pt x="2527015" y="3224211"/>
                  <a:pt x="2353117" y="3097223"/>
                </a:cubicBezTo>
                <a:cubicBezTo>
                  <a:pt x="2188377" y="2976934"/>
                  <a:pt x="2017383" y="2860220"/>
                  <a:pt x="1836337" y="2765062"/>
                </a:cubicBezTo>
                <a:cubicBezTo>
                  <a:pt x="1791884" y="2741720"/>
                  <a:pt x="1739950" y="2713797"/>
                  <a:pt x="1686451" y="2696598"/>
                </a:cubicBezTo>
                <a:cubicBezTo>
                  <a:pt x="1793113" y="2688890"/>
                  <a:pt x="1901339" y="2664208"/>
                  <a:pt x="2000964" y="2711341"/>
                </a:cubicBezTo>
                <a:cubicBezTo>
                  <a:pt x="2138229" y="2776231"/>
                  <a:pt x="2218979" y="2903555"/>
                  <a:pt x="2336141" y="2994134"/>
                </a:cubicBezTo>
                <a:cubicBezTo>
                  <a:pt x="2430517" y="3067178"/>
                  <a:pt x="2552256" y="3133297"/>
                  <a:pt x="2676119" y="3104258"/>
                </a:cubicBezTo>
                <a:cubicBezTo>
                  <a:pt x="2804224" y="3074326"/>
                  <a:pt x="2914907" y="2993576"/>
                  <a:pt x="3046029" y="2976040"/>
                </a:cubicBezTo>
                <a:cubicBezTo>
                  <a:pt x="3064793" y="2973471"/>
                  <a:pt x="3072275" y="2950911"/>
                  <a:pt x="3058203" y="2937955"/>
                </a:cubicBezTo>
                <a:cubicBezTo>
                  <a:pt x="2995099" y="2879989"/>
                  <a:pt x="2936575" y="2809626"/>
                  <a:pt x="2864871" y="2762046"/>
                </a:cubicBezTo>
                <a:cubicBezTo>
                  <a:pt x="2845325" y="2749091"/>
                  <a:pt x="2824663" y="2738480"/>
                  <a:pt x="2803554" y="2728652"/>
                </a:cubicBezTo>
                <a:cubicBezTo>
                  <a:pt x="2838959" y="2728317"/>
                  <a:pt x="2872912" y="2726195"/>
                  <a:pt x="2903291" y="2722509"/>
                </a:cubicBezTo>
                <a:cubicBezTo>
                  <a:pt x="3037764" y="2706537"/>
                  <a:pt x="3155930" y="2641423"/>
                  <a:pt x="3284706" y="2604567"/>
                </a:cubicBezTo>
                <a:cubicBezTo>
                  <a:pt x="3300454" y="2600099"/>
                  <a:pt x="3313634" y="2578767"/>
                  <a:pt x="3298891" y="2564693"/>
                </a:cubicBezTo>
                <a:cubicBezTo>
                  <a:pt x="3272533" y="2539788"/>
                  <a:pt x="3240143" y="2512647"/>
                  <a:pt x="3204179" y="2485731"/>
                </a:cubicBezTo>
                <a:cubicBezTo>
                  <a:pt x="3251647" y="2500138"/>
                  <a:pt x="3299785" y="2512089"/>
                  <a:pt x="3344460" y="2519349"/>
                </a:cubicBezTo>
                <a:cubicBezTo>
                  <a:pt x="3429007" y="2532975"/>
                  <a:pt x="3500041" y="2524821"/>
                  <a:pt x="3573084" y="2478805"/>
                </a:cubicBezTo>
                <a:cubicBezTo>
                  <a:pt x="3584812" y="2471435"/>
                  <a:pt x="3586375" y="2449544"/>
                  <a:pt x="3573866" y="2441949"/>
                </a:cubicBezTo>
                <a:cubicBezTo>
                  <a:pt x="3525059" y="2412240"/>
                  <a:pt x="3484963" y="2371138"/>
                  <a:pt x="3444196" y="2330931"/>
                </a:cubicBezTo>
                <a:cubicBezTo>
                  <a:pt x="3447659" y="2331489"/>
                  <a:pt x="3451233" y="2332495"/>
                  <a:pt x="3454583" y="2332942"/>
                </a:cubicBezTo>
                <a:cubicBezTo>
                  <a:pt x="3561804" y="2347014"/>
                  <a:pt x="3667014" y="2310715"/>
                  <a:pt x="3773675" y="2332048"/>
                </a:cubicBezTo>
                <a:cubicBezTo>
                  <a:pt x="3795344" y="2336403"/>
                  <a:pt x="3810198" y="2304126"/>
                  <a:pt x="3788307" y="2294297"/>
                </a:cubicBezTo>
                <a:cubicBezTo>
                  <a:pt x="3741845" y="2273524"/>
                  <a:pt x="3714034" y="2232645"/>
                  <a:pt x="3684103" y="2193667"/>
                </a:cubicBezTo>
                <a:cubicBezTo>
                  <a:pt x="3783839" y="2229853"/>
                  <a:pt x="3890501" y="2249064"/>
                  <a:pt x="3999509" y="2263584"/>
                </a:cubicBezTo>
                <a:cubicBezTo>
                  <a:pt x="4019725" y="2266263"/>
                  <a:pt x="4037930" y="2242921"/>
                  <a:pt x="4020618" y="2226391"/>
                </a:cubicBezTo>
                <a:cubicBezTo>
                  <a:pt x="3975496" y="2183056"/>
                  <a:pt x="3949361" y="2123638"/>
                  <a:pt x="3912951" y="2074719"/>
                </a:cubicBezTo>
                <a:cubicBezTo>
                  <a:pt x="4009003" y="2126430"/>
                  <a:pt x="4117451" y="2155581"/>
                  <a:pt x="4225007" y="2168760"/>
                </a:cubicBezTo>
                <a:cubicBezTo>
                  <a:pt x="4238968" y="2170435"/>
                  <a:pt x="4253933" y="2156697"/>
                  <a:pt x="4247233" y="2142066"/>
                </a:cubicBezTo>
                <a:cubicBezTo>
                  <a:pt x="4228581" y="2101411"/>
                  <a:pt x="4204457" y="2049701"/>
                  <a:pt x="4172402" y="2006477"/>
                </a:cubicBezTo>
                <a:cubicBezTo>
                  <a:pt x="4194070" y="2012843"/>
                  <a:pt x="4215626" y="2019098"/>
                  <a:pt x="4235506" y="2026693"/>
                </a:cubicBezTo>
                <a:cubicBezTo>
                  <a:pt x="4281521" y="2044116"/>
                  <a:pt x="4328096" y="2062433"/>
                  <a:pt x="4376456" y="2072485"/>
                </a:cubicBezTo>
                <a:cubicBezTo>
                  <a:pt x="4480103" y="2094152"/>
                  <a:pt x="4566996" y="2083095"/>
                  <a:pt x="4642385" y="2006030"/>
                </a:cubicBezTo>
                <a:cubicBezTo>
                  <a:pt x="4651656" y="1996538"/>
                  <a:pt x="4647858" y="1976880"/>
                  <a:pt x="4635014" y="1972413"/>
                </a:cubicBezTo>
                <a:cubicBezTo>
                  <a:pt x="4531814" y="1936673"/>
                  <a:pt x="4491941" y="1809236"/>
                  <a:pt x="4396895" y="1755403"/>
                </a:cubicBezTo>
                <a:cubicBezTo>
                  <a:pt x="4359591" y="1734294"/>
                  <a:pt x="4320165" y="1718211"/>
                  <a:pt x="4279398" y="1707154"/>
                </a:cubicBezTo>
                <a:cubicBezTo>
                  <a:pt x="4305870" y="1685374"/>
                  <a:pt x="4327537" y="1658011"/>
                  <a:pt x="4340381" y="1629530"/>
                </a:cubicBezTo>
                <a:cubicBezTo>
                  <a:pt x="4345071" y="1619144"/>
                  <a:pt x="4340716" y="1605852"/>
                  <a:pt x="4330441" y="1600827"/>
                </a:cubicBezTo>
                <a:cubicBezTo>
                  <a:pt x="4328319" y="1599040"/>
                  <a:pt x="4326867" y="1598035"/>
                  <a:pt x="4325415" y="1597141"/>
                </a:cubicBezTo>
                <a:cubicBezTo>
                  <a:pt x="4322511" y="1595242"/>
                  <a:pt x="4319495" y="1594908"/>
                  <a:pt x="4316479" y="1595130"/>
                </a:cubicBezTo>
                <a:cubicBezTo>
                  <a:pt x="4308103" y="1592450"/>
                  <a:pt x="4299950" y="1589435"/>
                  <a:pt x="4292132" y="1585860"/>
                </a:cubicBezTo>
                <a:cubicBezTo>
                  <a:pt x="4271470" y="1576478"/>
                  <a:pt x="4252706" y="1567209"/>
                  <a:pt x="4230369" y="1566650"/>
                </a:cubicBezTo>
                <a:cubicBezTo>
                  <a:pt x="4217636" y="1566316"/>
                  <a:pt x="4203786" y="1563522"/>
                  <a:pt x="4190048" y="1561624"/>
                </a:cubicBezTo>
                <a:cubicBezTo>
                  <a:pt x="4143028" y="1547552"/>
                  <a:pt x="4095338" y="1536270"/>
                  <a:pt x="4052895" y="1542525"/>
                </a:cubicBezTo>
                <a:cubicBezTo>
                  <a:pt x="4072776" y="1515386"/>
                  <a:pt x="4089529" y="1485565"/>
                  <a:pt x="4103491" y="1457642"/>
                </a:cubicBezTo>
                <a:cubicBezTo>
                  <a:pt x="4111197" y="1442230"/>
                  <a:pt x="4096231" y="1426817"/>
                  <a:pt x="4081042" y="1427934"/>
                </a:cubicBezTo>
                <a:cubicBezTo>
                  <a:pt x="3987112" y="1434858"/>
                  <a:pt x="3899883" y="1401576"/>
                  <a:pt x="3805507" y="1418775"/>
                </a:cubicBezTo>
                <a:cubicBezTo>
                  <a:pt x="3768538" y="1425476"/>
                  <a:pt x="3733357" y="1441001"/>
                  <a:pt x="3699850" y="1459430"/>
                </a:cubicBezTo>
                <a:cubicBezTo>
                  <a:pt x="3743073" y="1410510"/>
                  <a:pt x="3778367" y="1354442"/>
                  <a:pt x="3803721" y="1297929"/>
                </a:cubicBezTo>
                <a:cubicBezTo>
                  <a:pt x="3808411" y="1287430"/>
                  <a:pt x="3803049" y="1273581"/>
                  <a:pt x="3790876" y="1271571"/>
                </a:cubicBezTo>
                <a:cubicBezTo>
                  <a:pt x="3770548" y="1268219"/>
                  <a:pt x="3601229" y="1259284"/>
                  <a:pt x="3599889" y="1255152"/>
                </a:cubicBezTo>
                <a:cubicBezTo>
                  <a:pt x="3596427" y="1244541"/>
                  <a:pt x="3585370" y="1238287"/>
                  <a:pt x="3574424" y="1241414"/>
                </a:cubicBezTo>
                <a:cubicBezTo>
                  <a:pt x="3492335" y="1265652"/>
                  <a:pt x="3397063" y="1281511"/>
                  <a:pt x="3337312" y="1331547"/>
                </a:cubicBezTo>
                <a:cubicBezTo>
                  <a:pt x="3340215" y="1300945"/>
                  <a:pt x="3342449" y="1270566"/>
                  <a:pt x="3345241" y="1241527"/>
                </a:cubicBezTo>
                <a:cubicBezTo>
                  <a:pt x="3346358" y="1229687"/>
                  <a:pt x="3337311" y="1215615"/>
                  <a:pt x="3323573" y="1218183"/>
                </a:cubicBezTo>
                <a:cubicBezTo>
                  <a:pt x="3234446" y="1235160"/>
                  <a:pt x="3157158" y="1254929"/>
                  <a:pt x="3115276" y="1326744"/>
                </a:cubicBezTo>
                <a:cubicBezTo>
                  <a:pt x="3111031" y="1311554"/>
                  <a:pt x="3106564" y="1296477"/>
                  <a:pt x="3101091" y="1281622"/>
                </a:cubicBezTo>
                <a:cubicBezTo>
                  <a:pt x="3095395" y="1265874"/>
                  <a:pt x="3075962" y="1263194"/>
                  <a:pt x="3066580" y="1277267"/>
                </a:cubicBezTo>
                <a:cubicBezTo>
                  <a:pt x="3029500" y="1332440"/>
                  <a:pt x="2995434" y="1390742"/>
                  <a:pt x="2969411" y="1452058"/>
                </a:cubicBezTo>
                <a:cubicBezTo>
                  <a:pt x="2963603" y="1383928"/>
                  <a:pt x="2949307" y="1314906"/>
                  <a:pt x="2931772" y="1246888"/>
                </a:cubicBezTo>
                <a:cubicBezTo>
                  <a:pt x="2926858" y="1227901"/>
                  <a:pt x="2902956" y="1232926"/>
                  <a:pt x="2895027" y="1245435"/>
                </a:cubicBezTo>
                <a:cubicBezTo>
                  <a:pt x="2888213" y="1256046"/>
                  <a:pt x="2882183" y="1264534"/>
                  <a:pt x="2876375" y="1272911"/>
                </a:cubicBezTo>
                <a:cubicBezTo>
                  <a:pt x="2873806" y="1269448"/>
                  <a:pt x="2871684" y="1265763"/>
                  <a:pt x="2869003" y="1262412"/>
                </a:cubicBezTo>
                <a:cubicBezTo>
                  <a:pt x="2860515" y="1251132"/>
                  <a:pt x="2847112" y="1251355"/>
                  <a:pt x="2837172" y="1260178"/>
                </a:cubicBezTo>
                <a:cubicBezTo>
                  <a:pt x="2794396" y="1298487"/>
                  <a:pt x="2749944" y="1343498"/>
                  <a:pt x="2728389" y="1397219"/>
                </a:cubicBezTo>
                <a:cubicBezTo>
                  <a:pt x="2724591" y="1396773"/>
                  <a:pt x="2720682" y="1398560"/>
                  <a:pt x="2719118" y="1403474"/>
                </a:cubicBezTo>
                <a:cubicBezTo>
                  <a:pt x="2714986" y="1399231"/>
                  <a:pt x="2711188" y="1393869"/>
                  <a:pt x="2707168" y="1388173"/>
                </a:cubicBezTo>
                <a:cubicBezTo>
                  <a:pt x="2698121" y="1375440"/>
                  <a:pt x="2679580" y="1379908"/>
                  <a:pt x="2673326" y="1392641"/>
                </a:cubicBezTo>
                <a:cubicBezTo>
                  <a:pt x="2646744" y="1446697"/>
                  <a:pt x="2607207" y="1502877"/>
                  <a:pt x="2588332" y="1561513"/>
                </a:cubicBezTo>
                <a:cubicBezTo>
                  <a:pt x="2561415" y="1476630"/>
                  <a:pt x="2518974" y="1396326"/>
                  <a:pt x="2457433" y="1341264"/>
                </a:cubicBezTo>
                <a:cubicBezTo>
                  <a:pt x="2448163" y="1332999"/>
                  <a:pt x="2434984" y="1340259"/>
                  <a:pt x="2430405" y="1349528"/>
                </a:cubicBezTo>
                <a:cubicBezTo>
                  <a:pt x="2411529" y="1387838"/>
                  <a:pt x="2402707" y="1427152"/>
                  <a:pt x="2395335" y="1467806"/>
                </a:cubicBezTo>
                <a:cubicBezTo>
                  <a:pt x="2391314" y="1460769"/>
                  <a:pt x="2387293" y="1453845"/>
                  <a:pt x="2383272" y="1446697"/>
                </a:cubicBezTo>
                <a:cubicBezTo>
                  <a:pt x="2377018" y="1435640"/>
                  <a:pt x="2358812" y="1436087"/>
                  <a:pt x="2351665" y="1445692"/>
                </a:cubicBezTo>
                <a:cubicBezTo>
                  <a:pt x="2313021" y="1497292"/>
                  <a:pt x="2295598" y="1545318"/>
                  <a:pt x="2295598" y="1601720"/>
                </a:cubicBezTo>
                <a:cubicBezTo>
                  <a:pt x="2285769" y="1591221"/>
                  <a:pt x="2275941" y="1580499"/>
                  <a:pt x="2265888" y="1570112"/>
                </a:cubicBezTo>
                <a:cubicBezTo>
                  <a:pt x="2255501" y="1559390"/>
                  <a:pt x="2234504" y="1564082"/>
                  <a:pt x="2231488" y="1579383"/>
                </a:cubicBezTo>
                <a:cubicBezTo>
                  <a:pt x="2220990" y="1632322"/>
                  <a:pt x="2204460" y="1685821"/>
                  <a:pt x="2194296" y="1739767"/>
                </a:cubicBezTo>
                <a:cubicBezTo>
                  <a:pt x="2169278" y="1677110"/>
                  <a:pt x="2131751" y="1615681"/>
                  <a:pt x="2067196" y="1602056"/>
                </a:cubicBezTo>
                <a:cubicBezTo>
                  <a:pt x="2058373" y="1600156"/>
                  <a:pt x="2047204" y="1605630"/>
                  <a:pt x="2043965" y="1614341"/>
                </a:cubicBezTo>
                <a:cubicBezTo>
                  <a:pt x="2010570" y="1704473"/>
                  <a:pt x="1964219" y="1786898"/>
                  <a:pt x="1950034" y="1882950"/>
                </a:cubicBezTo>
                <a:cubicBezTo>
                  <a:pt x="1937079" y="1971073"/>
                  <a:pt x="1957631" y="2063550"/>
                  <a:pt x="1957742" y="2152118"/>
                </a:cubicBezTo>
                <a:cubicBezTo>
                  <a:pt x="1957853" y="2301445"/>
                  <a:pt x="1914072" y="2421399"/>
                  <a:pt x="1791438" y="2512647"/>
                </a:cubicBezTo>
                <a:cubicBezTo>
                  <a:pt x="1719623" y="2566034"/>
                  <a:pt x="1637308" y="2603338"/>
                  <a:pt x="1545837" y="2598648"/>
                </a:cubicBezTo>
                <a:cubicBezTo>
                  <a:pt x="1496080" y="2596078"/>
                  <a:pt x="1448640" y="2586278"/>
                  <a:pt x="1401647" y="2574160"/>
                </a:cubicBezTo>
                <a:close/>
                <a:moveTo>
                  <a:pt x="785303" y="2040057"/>
                </a:moveTo>
                <a:lnTo>
                  <a:pt x="822380" y="2077830"/>
                </a:lnTo>
                <a:lnTo>
                  <a:pt x="841198" y="2076728"/>
                </a:lnTo>
                <a:cubicBezTo>
                  <a:pt x="933451" y="2079968"/>
                  <a:pt x="1029056" y="2110347"/>
                  <a:pt x="1120194" y="2102863"/>
                </a:cubicBezTo>
                <a:cubicBezTo>
                  <a:pt x="1136388" y="2101523"/>
                  <a:pt x="1139739" y="2081419"/>
                  <a:pt x="1124550" y="2075165"/>
                </a:cubicBezTo>
                <a:cubicBezTo>
                  <a:pt x="1058416" y="2047941"/>
                  <a:pt x="978572" y="2032056"/>
                  <a:pt x="897125" y="2030163"/>
                </a:cubicBezTo>
                <a:cubicBezTo>
                  <a:pt x="869976" y="2029532"/>
                  <a:pt x="842649" y="2030454"/>
                  <a:pt x="815593" y="2033031"/>
                </a:cubicBezTo>
                <a:close/>
                <a:moveTo>
                  <a:pt x="627092" y="1878877"/>
                </a:moveTo>
                <a:lnTo>
                  <a:pt x="650512" y="1902737"/>
                </a:lnTo>
                <a:lnTo>
                  <a:pt x="681371" y="1864187"/>
                </a:lnTo>
                <a:cubicBezTo>
                  <a:pt x="693433" y="1852572"/>
                  <a:pt x="705608" y="1845089"/>
                  <a:pt x="703708" y="1827107"/>
                </a:cubicBezTo>
                <a:cubicBezTo>
                  <a:pt x="702928" y="1820071"/>
                  <a:pt x="698460" y="1815379"/>
                  <a:pt x="691312" y="1814932"/>
                </a:cubicBezTo>
                <a:cubicBezTo>
                  <a:pt x="671431" y="1813592"/>
                  <a:pt x="659815" y="1831909"/>
                  <a:pt x="647753" y="1845758"/>
                </a:cubicBezTo>
                <a:close/>
                <a:moveTo>
                  <a:pt x="366246" y="1613135"/>
                </a:moveTo>
                <a:lnTo>
                  <a:pt x="406995" y="1654649"/>
                </a:lnTo>
                <a:lnTo>
                  <a:pt x="410277" y="1627687"/>
                </a:lnTo>
                <a:cubicBezTo>
                  <a:pt x="411617" y="1612693"/>
                  <a:pt x="411868" y="1597698"/>
                  <a:pt x="409187" y="1582955"/>
                </a:cubicBezTo>
                <a:cubicBezTo>
                  <a:pt x="408015" y="1576590"/>
                  <a:pt x="402460" y="1571676"/>
                  <a:pt x="396316" y="1570000"/>
                </a:cubicBezTo>
                <a:cubicBezTo>
                  <a:pt x="390173" y="1568324"/>
                  <a:pt x="383443" y="1569888"/>
                  <a:pt x="379926" y="1576478"/>
                </a:cubicBezTo>
                <a:close/>
                <a:moveTo>
                  <a:pt x="288278" y="1533703"/>
                </a:moveTo>
                <a:lnTo>
                  <a:pt x="339724" y="1586115"/>
                </a:lnTo>
                <a:lnTo>
                  <a:pt x="340137" y="1582580"/>
                </a:lnTo>
                <a:cubicBezTo>
                  <a:pt x="339830" y="1573658"/>
                  <a:pt x="338769" y="1564639"/>
                  <a:pt x="338713" y="1555481"/>
                </a:cubicBezTo>
                <a:cubicBezTo>
                  <a:pt x="338602" y="1531022"/>
                  <a:pt x="341952" y="1507679"/>
                  <a:pt x="346197" y="1483554"/>
                </a:cubicBezTo>
                <a:cubicBezTo>
                  <a:pt x="349631" y="1464539"/>
                  <a:pt x="328376" y="1451493"/>
                  <a:pt x="313528" y="1456901"/>
                </a:cubicBezTo>
                <a:cubicBezTo>
                  <a:pt x="308579" y="1458704"/>
                  <a:pt x="304342" y="1462558"/>
                  <a:pt x="301968" y="1468924"/>
                </a:cubicBezTo>
                <a:cubicBezTo>
                  <a:pt x="298422" y="1478696"/>
                  <a:pt x="294729" y="1491038"/>
                  <a:pt x="291860" y="1504477"/>
                </a:cubicBezTo>
                <a:close/>
                <a:moveTo>
                  <a:pt x="58581" y="1299696"/>
                </a:moveTo>
                <a:lnTo>
                  <a:pt x="97048" y="1338884"/>
                </a:lnTo>
                <a:lnTo>
                  <a:pt x="91436" y="1242196"/>
                </a:lnTo>
                <a:cubicBezTo>
                  <a:pt x="91324" y="1231810"/>
                  <a:pt x="77139" y="1227789"/>
                  <a:pt x="73119" y="1238287"/>
                </a:cubicBezTo>
                <a:close/>
                <a:moveTo>
                  <a:pt x="0" y="1240016"/>
                </a:moveTo>
                <a:lnTo>
                  <a:pt x="31900" y="1272515"/>
                </a:lnTo>
                <a:lnTo>
                  <a:pt x="42405" y="1244821"/>
                </a:lnTo>
                <a:cubicBezTo>
                  <a:pt x="60471" y="1200565"/>
                  <a:pt x="79039" y="1156476"/>
                  <a:pt x="96238" y="1111856"/>
                </a:cubicBezTo>
                <a:cubicBezTo>
                  <a:pt x="136222" y="1172056"/>
                  <a:pt x="151747" y="1244319"/>
                  <a:pt x="206475" y="1296700"/>
                </a:cubicBezTo>
                <a:cubicBezTo>
                  <a:pt x="219318" y="1308987"/>
                  <a:pt x="240762" y="1294467"/>
                  <a:pt x="238194" y="1278384"/>
                </a:cubicBezTo>
                <a:cubicBezTo>
                  <a:pt x="224010" y="1188810"/>
                  <a:pt x="181568" y="1089966"/>
                  <a:pt x="222222" y="1001286"/>
                </a:cubicBezTo>
                <a:cubicBezTo>
                  <a:pt x="256845" y="925785"/>
                  <a:pt x="306770" y="861899"/>
                  <a:pt x="363172" y="802035"/>
                </a:cubicBezTo>
                <a:cubicBezTo>
                  <a:pt x="438897" y="887364"/>
                  <a:pt x="498204" y="978724"/>
                  <a:pt x="515403" y="1095104"/>
                </a:cubicBezTo>
                <a:cubicBezTo>
                  <a:pt x="526236" y="1168260"/>
                  <a:pt x="532491" y="1241080"/>
                  <a:pt x="582527" y="1298823"/>
                </a:cubicBezTo>
                <a:cubicBezTo>
                  <a:pt x="590569" y="1308093"/>
                  <a:pt x="607211" y="1299158"/>
                  <a:pt x="603637" y="1287319"/>
                </a:cubicBezTo>
                <a:cubicBezTo>
                  <a:pt x="596823" y="1264758"/>
                  <a:pt x="591239" y="1241638"/>
                  <a:pt x="586101" y="1218407"/>
                </a:cubicBezTo>
                <a:cubicBezTo>
                  <a:pt x="599393" y="1210142"/>
                  <a:pt x="613019" y="1185459"/>
                  <a:pt x="615922" y="1179540"/>
                </a:cubicBezTo>
                <a:cubicBezTo>
                  <a:pt x="627091" y="1157537"/>
                  <a:pt x="648088" y="1127605"/>
                  <a:pt x="641611" y="1101916"/>
                </a:cubicBezTo>
                <a:cubicBezTo>
                  <a:pt x="639488" y="1093652"/>
                  <a:pt x="631223" y="1090301"/>
                  <a:pt x="623629" y="1093428"/>
                </a:cubicBezTo>
                <a:cubicBezTo>
                  <a:pt x="600621" y="1103034"/>
                  <a:pt x="592244" y="1136428"/>
                  <a:pt x="582863" y="1157091"/>
                </a:cubicBezTo>
                <a:cubicBezTo>
                  <a:pt x="581076" y="1160999"/>
                  <a:pt x="578507" y="1165802"/>
                  <a:pt x="575938" y="1170940"/>
                </a:cubicBezTo>
                <a:cubicBezTo>
                  <a:pt x="569349" y="1137992"/>
                  <a:pt x="562870" y="1105044"/>
                  <a:pt x="554941" y="1072655"/>
                </a:cubicBezTo>
                <a:cubicBezTo>
                  <a:pt x="582751" y="1064948"/>
                  <a:pt x="601291" y="1021166"/>
                  <a:pt x="615029" y="998941"/>
                </a:cubicBezTo>
                <a:cubicBezTo>
                  <a:pt x="631112" y="972917"/>
                  <a:pt x="655125" y="944884"/>
                  <a:pt x="648200" y="912718"/>
                </a:cubicBezTo>
                <a:cubicBezTo>
                  <a:pt x="647195" y="908138"/>
                  <a:pt x="641945" y="904005"/>
                  <a:pt x="637144" y="905681"/>
                </a:cubicBezTo>
                <a:cubicBezTo>
                  <a:pt x="605089" y="916403"/>
                  <a:pt x="592244" y="950803"/>
                  <a:pt x="576273" y="978166"/>
                </a:cubicBezTo>
                <a:cubicBezTo>
                  <a:pt x="567338" y="993580"/>
                  <a:pt x="552372" y="1013013"/>
                  <a:pt x="544219" y="1032781"/>
                </a:cubicBezTo>
                <a:cubicBezTo>
                  <a:pt x="543102" y="1028873"/>
                  <a:pt x="542320" y="1024852"/>
                  <a:pt x="540979" y="1020943"/>
                </a:cubicBezTo>
                <a:cubicBezTo>
                  <a:pt x="544219" y="1018932"/>
                  <a:pt x="546340" y="1014911"/>
                  <a:pt x="544777" y="1010779"/>
                </a:cubicBezTo>
                <a:cubicBezTo>
                  <a:pt x="525902" y="962307"/>
                  <a:pt x="571918" y="899538"/>
                  <a:pt x="601179" y="863798"/>
                </a:cubicBezTo>
                <a:cubicBezTo>
                  <a:pt x="623741" y="836210"/>
                  <a:pt x="673665" y="801699"/>
                  <a:pt x="673442" y="763949"/>
                </a:cubicBezTo>
                <a:cubicBezTo>
                  <a:pt x="673442" y="757248"/>
                  <a:pt x="666405" y="753450"/>
                  <a:pt x="660598" y="753674"/>
                </a:cubicBezTo>
                <a:cubicBezTo>
                  <a:pt x="613242" y="754790"/>
                  <a:pt x="555946" y="847715"/>
                  <a:pt x="535172" y="884684"/>
                </a:cubicBezTo>
                <a:cubicBezTo>
                  <a:pt x="532604" y="889151"/>
                  <a:pt x="530370" y="893842"/>
                  <a:pt x="528024" y="898422"/>
                </a:cubicBezTo>
                <a:cubicBezTo>
                  <a:pt x="530370" y="884906"/>
                  <a:pt x="533944" y="871839"/>
                  <a:pt x="537852" y="859107"/>
                </a:cubicBezTo>
                <a:cubicBezTo>
                  <a:pt x="562647" y="805273"/>
                  <a:pt x="594143" y="773889"/>
                  <a:pt x="642392" y="740159"/>
                </a:cubicBezTo>
                <a:cubicBezTo>
                  <a:pt x="668974" y="721619"/>
                  <a:pt x="719680" y="699282"/>
                  <a:pt x="725041" y="664211"/>
                </a:cubicBezTo>
                <a:cubicBezTo>
                  <a:pt x="726047" y="657510"/>
                  <a:pt x="719457" y="653713"/>
                  <a:pt x="713761" y="654160"/>
                </a:cubicBezTo>
                <a:cubicBezTo>
                  <a:pt x="692317" y="655835"/>
                  <a:pt x="674111" y="674933"/>
                  <a:pt x="657135" y="686773"/>
                </a:cubicBezTo>
                <a:cubicBezTo>
                  <a:pt x="643732" y="696154"/>
                  <a:pt x="630442" y="705872"/>
                  <a:pt x="617151" y="715365"/>
                </a:cubicBezTo>
                <a:cubicBezTo>
                  <a:pt x="653785" y="668456"/>
                  <a:pt x="697008" y="624227"/>
                  <a:pt x="740008" y="579105"/>
                </a:cubicBezTo>
                <a:cubicBezTo>
                  <a:pt x="795181" y="661196"/>
                  <a:pt x="805903" y="765624"/>
                  <a:pt x="870682" y="841572"/>
                </a:cubicBezTo>
                <a:cubicBezTo>
                  <a:pt x="878612" y="863240"/>
                  <a:pt x="885091" y="887587"/>
                  <a:pt x="888999" y="908473"/>
                </a:cubicBezTo>
                <a:cubicBezTo>
                  <a:pt x="889335" y="910149"/>
                  <a:pt x="889781" y="911600"/>
                  <a:pt x="890116" y="913164"/>
                </a:cubicBezTo>
                <a:cubicBezTo>
                  <a:pt x="891345" y="936171"/>
                  <a:pt x="894137" y="959180"/>
                  <a:pt x="894919" y="982299"/>
                </a:cubicBezTo>
                <a:cubicBezTo>
                  <a:pt x="895366" y="996036"/>
                  <a:pt x="894360" y="1008323"/>
                  <a:pt x="892686" y="1020161"/>
                </a:cubicBezTo>
                <a:cubicBezTo>
                  <a:pt x="892573" y="1020608"/>
                  <a:pt x="892462" y="1020943"/>
                  <a:pt x="892350" y="1021390"/>
                </a:cubicBezTo>
                <a:cubicBezTo>
                  <a:pt x="884867" y="1038813"/>
                  <a:pt x="872693" y="1053444"/>
                  <a:pt x="867890" y="1071649"/>
                </a:cubicBezTo>
                <a:cubicBezTo>
                  <a:pt x="866997" y="1075000"/>
                  <a:pt x="867668" y="1077903"/>
                  <a:pt x="868784" y="1080584"/>
                </a:cubicBezTo>
                <a:cubicBezTo>
                  <a:pt x="779211" y="1193278"/>
                  <a:pt x="698125" y="1312672"/>
                  <a:pt x="634575" y="1441225"/>
                </a:cubicBezTo>
                <a:cubicBezTo>
                  <a:pt x="634351" y="1438767"/>
                  <a:pt x="634128" y="1436087"/>
                  <a:pt x="633904" y="1433964"/>
                </a:cubicBezTo>
                <a:cubicBezTo>
                  <a:pt x="631894" y="1411962"/>
                  <a:pt x="632117" y="1371419"/>
                  <a:pt x="610115" y="1359134"/>
                </a:cubicBezTo>
                <a:cubicBezTo>
                  <a:pt x="606318" y="1357012"/>
                  <a:pt x="602408" y="1358017"/>
                  <a:pt x="600397" y="1361926"/>
                </a:cubicBezTo>
                <a:cubicBezTo>
                  <a:pt x="594702" y="1373542"/>
                  <a:pt x="597829" y="1385715"/>
                  <a:pt x="599057" y="1398337"/>
                </a:cubicBezTo>
                <a:cubicBezTo>
                  <a:pt x="601291" y="1421009"/>
                  <a:pt x="601962" y="1443906"/>
                  <a:pt x="600286" y="1466801"/>
                </a:cubicBezTo>
                <a:cubicBezTo>
                  <a:pt x="598946" y="1485565"/>
                  <a:pt x="591462" y="1510694"/>
                  <a:pt x="593696" y="1531469"/>
                </a:cubicBezTo>
                <a:cubicBezTo>
                  <a:pt x="578284" y="1568996"/>
                  <a:pt x="563764" y="1607081"/>
                  <a:pt x="551814" y="1646284"/>
                </a:cubicBezTo>
                <a:lnTo>
                  <a:pt x="522645" y="1772469"/>
                </a:lnTo>
                <a:lnTo>
                  <a:pt x="557102" y="1807573"/>
                </a:lnTo>
                <a:lnTo>
                  <a:pt x="560636" y="1786117"/>
                </a:lnTo>
                <a:cubicBezTo>
                  <a:pt x="625416" y="1505780"/>
                  <a:pt x="770722" y="1253812"/>
                  <a:pt x="954896" y="1034681"/>
                </a:cubicBezTo>
                <a:cubicBezTo>
                  <a:pt x="1037098" y="936842"/>
                  <a:pt x="1108801" y="831856"/>
                  <a:pt x="1189552" y="733458"/>
                </a:cubicBezTo>
                <a:cubicBezTo>
                  <a:pt x="1286608" y="615068"/>
                  <a:pt x="1420411" y="569500"/>
                  <a:pt x="1544608" y="489084"/>
                </a:cubicBezTo>
                <a:cubicBezTo>
                  <a:pt x="1661210" y="413472"/>
                  <a:pt x="1760724" y="312059"/>
                  <a:pt x="1881012" y="242701"/>
                </a:cubicBezTo>
                <a:cubicBezTo>
                  <a:pt x="1950816" y="202494"/>
                  <a:pt x="2024643" y="165302"/>
                  <a:pt x="2076354" y="101639"/>
                </a:cubicBezTo>
                <a:cubicBezTo>
                  <a:pt x="2067308" y="188533"/>
                  <a:pt x="2011575" y="261465"/>
                  <a:pt x="1922113" y="283914"/>
                </a:cubicBezTo>
                <a:cubicBezTo>
                  <a:pt x="1896090" y="290392"/>
                  <a:pt x="1903796" y="326914"/>
                  <a:pt x="1926134" y="332052"/>
                </a:cubicBezTo>
                <a:cubicBezTo>
                  <a:pt x="1957071" y="339088"/>
                  <a:pt x="1983654" y="340540"/>
                  <a:pt x="2011575" y="336742"/>
                </a:cubicBezTo>
                <a:cubicBezTo>
                  <a:pt x="1974272" y="500366"/>
                  <a:pt x="1762623" y="564251"/>
                  <a:pt x="1613966" y="579999"/>
                </a:cubicBezTo>
                <a:cubicBezTo>
                  <a:pt x="1583587" y="583238"/>
                  <a:pt x="1584033" y="626237"/>
                  <a:pt x="1614971" y="627466"/>
                </a:cubicBezTo>
                <a:cubicBezTo>
                  <a:pt x="1664673" y="629477"/>
                  <a:pt x="1720293" y="621211"/>
                  <a:pt x="1775020" y="604459"/>
                </a:cubicBezTo>
                <a:cubicBezTo>
                  <a:pt x="1808750" y="616297"/>
                  <a:pt x="1841809" y="626461"/>
                  <a:pt x="1874199" y="642320"/>
                </a:cubicBezTo>
                <a:cubicBezTo>
                  <a:pt x="1806963" y="686437"/>
                  <a:pt x="1745088" y="741612"/>
                  <a:pt x="1671597" y="772772"/>
                </a:cubicBezTo>
                <a:cubicBezTo>
                  <a:pt x="1665900" y="775230"/>
                  <a:pt x="1660205" y="777017"/>
                  <a:pt x="1654509" y="779139"/>
                </a:cubicBezTo>
                <a:cubicBezTo>
                  <a:pt x="1667353" y="755572"/>
                  <a:pt x="1675729" y="729549"/>
                  <a:pt x="1663333" y="709333"/>
                </a:cubicBezTo>
                <a:cubicBezTo>
                  <a:pt x="1661210" y="705759"/>
                  <a:pt x="1655402" y="703749"/>
                  <a:pt x="1651604" y="705648"/>
                </a:cubicBezTo>
                <a:cubicBezTo>
                  <a:pt x="1623125" y="719497"/>
                  <a:pt x="1618433" y="757582"/>
                  <a:pt x="1603132" y="783606"/>
                </a:cubicBezTo>
                <a:cubicBezTo>
                  <a:pt x="1600116" y="788743"/>
                  <a:pt x="1596878" y="793882"/>
                  <a:pt x="1593639" y="799019"/>
                </a:cubicBezTo>
                <a:cubicBezTo>
                  <a:pt x="1561920" y="807284"/>
                  <a:pt x="1530423" y="813092"/>
                  <a:pt x="1498592" y="816331"/>
                </a:cubicBezTo>
                <a:cubicBezTo>
                  <a:pt x="1527407" y="795444"/>
                  <a:pt x="1550974" y="764283"/>
                  <a:pt x="1563594" y="735804"/>
                </a:cubicBezTo>
                <a:cubicBezTo>
                  <a:pt x="1567504" y="726980"/>
                  <a:pt x="1567728" y="718268"/>
                  <a:pt x="1560802" y="710786"/>
                </a:cubicBezTo>
                <a:cubicBezTo>
                  <a:pt x="1556223" y="705759"/>
                  <a:pt x="1552872" y="704978"/>
                  <a:pt x="1546060" y="704419"/>
                </a:cubicBezTo>
                <a:cubicBezTo>
                  <a:pt x="1539023" y="703860"/>
                  <a:pt x="1531764" y="708552"/>
                  <a:pt x="1528301" y="714360"/>
                </a:cubicBezTo>
                <a:cubicBezTo>
                  <a:pt x="1500715" y="759593"/>
                  <a:pt x="1471563" y="791201"/>
                  <a:pt x="1420858" y="809741"/>
                </a:cubicBezTo>
                <a:cubicBezTo>
                  <a:pt x="1415497" y="811752"/>
                  <a:pt x="1413486" y="815884"/>
                  <a:pt x="1412928" y="820351"/>
                </a:cubicBezTo>
                <a:cubicBezTo>
                  <a:pt x="1383666" y="820351"/>
                  <a:pt x="1353845" y="819234"/>
                  <a:pt x="1323242" y="817447"/>
                </a:cubicBezTo>
                <a:cubicBezTo>
                  <a:pt x="1312632" y="816889"/>
                  <a:pt x="1308276" y="832078"/>
                  <a:pt x="1318775" y="835988"/>
                </a:cubicBezTo>
                <a:cubicBezTo>
                  <a:pt x="1381879" y="859777"/>
                  <a:pt x="1451013" y="863128"/>
                  <a:pt x="1519032" y="855645"/>
                </a:cubicBezTo>
                <a:cubicBezTo>
                  <a:pt x="1520372" y="857879"/>
                  <a:pt x="1522493" y="859888"/>
                  <a:pt x="1525733" y="861006"/>
                </a:cubicBezTo>
                <a:cubicBezTo>
                  <a:pt x="1585485" y="881668"/>
                  <a:pt x="1646690" y="901995"/>
                  <a:pt x="1708454" y="917073"/>
                </a:cubicBezTo>
                <a:cubicBezTo>
                  <a:pt x="1675506" y="989447"/>
                  <a:pt x="1609498" y="1058359"/>
                  <a:pt x="1532210" y="1082706"/>
                </a:cubicBezTo>
                <a:cubicBezTo>
                  <a:pt x="1547400" y="1071426"/>
                  <a:pt x="1561473" y="1058693"/>
                  <a:pt x="1572865" y="1044174"/>
                </a:cubicBezTo>
                <a:cubicBezTo>
                  <a:pt x="1594086" y="1017258"/>
                  <a:pt x="1627926" y="967444"/>
                  <a:pt x="1604026" y="934496"/>
                </a:cubicBezTo>
                <a:cubicBezTo>
                  <a:pt x="1601121" y="930475"/>
                  <a:pt x="1594086" y="930029"/>
                  <a:pt x="1590623" y="933491"/>
                </a:cubicBezTo>
                <a:cubicBezTo>
                  <a:pt x="1569402" y="954600"/>
                  <a:pt x="1569515" y="989112"/>
                  <a:pt x="1550974" y="1013683"/>
                </a:cubicBezTo>
                <a:cubicBezTo>
                  <a:pt x="1525620" y="1047301"/>
                  <a:pt x="1493678" y="1070755"/>
                  <a:pt x="1457603" y="1091306"/>
                </a:cubicBezTo>
                <a:cubicBezTo>
                  <a:pt x="1457380" y="1091306"/>
                  <a:pt x="1457044" y="1091306"/>
                  <a:pt x="1457044" y="1091306"/>
                </a:cubicBezTo>
                <a:cubicBezTo>
                  <a:pt x="1455258" y="1091083"/>
                  <a:pt x="1453471" y="1090972"/>
                  <a:pt x="1451683" y="1090747"/>
                </a:cubicBezTo>
                <a:cubicBezTo>
                  <a:pt x="1459725" y="1083377"/>
                  <a:pt x="1467208" y="1075447"/>
                  <a:pt x="1473686" y="1067070"/>
                </a:cubicBezTo>
                <a:cubicBezTo>
                  <a:pt x="1493231" y="1041605"/>
                  <a:pt x="1513893" y="1003855"/>
                  <a:pt x="1499709" y="971689"/>
                </a:cubicBezTo>
                <a:cubicBezTo>
                  <a:pt x="1497028" y="965546"/>
                  <a:pt x="1487312" y="965099"/>
                  <a:pt x="1483068" y="969678"/>
                </a:cubicBezTo>
                <a:cubicBezTo>
                  <a:pt x="1464528" y="990006"/>
                  <a:pt x="1457491" y="1019491"/>
                  <a:pt x="1439621" y="1041270"/>
                </a:cubicBezTo>
                <a:cubicBezTo>
                  <a:pt x="1424208" y="1060033"/>
                  <a:pt x="1406338" y="1073436"/>
                  <a:pt x="1386681" y="1084940"/>
                </a:cubicBezTo>
                <a:cubicBezTo>
                  <a:pt x="1366130" y="1084493"/>
                  <a:pt x="1346026" y="1086616"/>
                  <a:pt x="1326035" y="1094322"/>
                </a:cubicBezTo>
                <a:cubicBezTo>
                  <a:pt x="1318551" y="1094322"/>
                  <a:pt x="1311180" y="1094210"/>
                  <a:pt x="1303809" y="1094099"/>
                </a:cubicBezTo>
                <a:cubicBezTo>
                  <a:pt x="1332736" y="1079803"/>
                  <a:pt x="1358871" y="1056572"/>
                  <a:pt x="1379980" y="1035686"/>
                </a:cubicBezTo>
                <a:cubicBezTo>
                  <a:pt x="1402876" y="1013013"/>
                  <a:pt x="1460619" y="960967"/>
                  <a:pt x="1440850" y="923216"/>
                </a:cubicBezTo>
                <a:cubicBezTo>
                  <a:pt x="1438616" y="918860"/>
                  <a:pt x="1431580" y="916292"/>
                  <a:pt x="1427112" y="918301"/>
                </a:cubicBezTo>
                <a:cubicBezTo>
                  <a:pt x="1413710" y="924445"/>
                  <a:pt x="1404216" y="940081"/>
                  <a:pt x="1395728" y="951697"/>
                </a:cubicBezTo>
                <a:cubicBezTo>
                  <a:pt x="1380985" y="971800"/>
                  <a:pt x="1364790" y="991793"/>
                  <a:pt x="1346697" y="1008992"/>
                </a:cubicBezTo>
                <a:cubicBezTo>
                  <a:pt x="1325588" y="1029096"/>
                  <a:pt x="1303026" y="1047859"/>
                  <a:pt x="1277786" y="1061820"/>
                </a:cubicBezTo>
                <a:cubicBezTo>
                  <a:pt x="1261256" y="1056572"/>
                  <a:pt x="1241710" y="1062491"/>
                  <a:pt x="1224845" y="1072766"/>
                </a:cubicBezTo>
                <a:cubicBezTo>
                  <a:pt x="1233110" y="1066288"/>
                  <a:pt x="1241486" y="1059922"/>
                  <a:pt x="1249081" y="1051880"/>
                </a:cubicBezTo>
                <a:cubicBezTo>
                  <a:pt x="1275328" y="1024182"/>
                  <a:pt x="1307605" y="982187"/>
                  <a:pt x="1294315" y="942203"/>
                </a:cubicBezTo>
                <a:cubicBezTo>
                  <a:pt x="1291969" y="935278"/>
                  <a:pt x="1281694" y="933156"/>
                  <a:pt x="1277115" y="939187"/>
                </a:cubicBezTo>
                <a:cubicBezTo>
                  <a:pt x="1264159" y="956611"/>
                  <a:pt x="1260027" y="978055"/>
                  <a:pt x="1248411" y="996372"/>
                </a:cubicBezTo>
                <a:cubicBezTo>
                  <a:pt x="1234898" y="1017927"/>
                  <a:pt x="1219261" y="1038366"/>
                  <a:pt x="1199716" y="1054896"/>
                </a:cubicBezTo>
                <a:cubicBezTo>
                  <a:pt x="1176038" y="1074889"/>
                  <a:pt x="1150461" y="1094322"/>
                  <a:pt x="1121757" y="1106384"/>
                </a:cubicBezTo>
                <a:cubicBezTo>
                  <a:pt x="1120529" y="1106942"/>
                  <a:pt x="1120082" y="1107948"/>
                  <a:pt x="1119523" y="1108842"/>
                </a:cubicBezTo>
                <a:cubicBezTo>
                  <a:pt x="1072614" y="1118558"/>
                  <a:pt x="1028721" y="1137545"/>
                  <a:pt x="992758" y="1173174"/>
                </a:cubicBezTo>
                <a:cubicBezTo>
                  <a:pt x="984270" y="1181662"/>
                  <a:pt x="996443" y="1194505"/>
                  <a:pt x="1006048" y="1188586"/>
                </a:cubicBezTo>
                <a:cubicBezTo>
                  <a:pt x="1196700" y="1069974"/>
                  <a:pt x="1389920" y="1184230"/>
                  <a:pt x="1570742" y="1255934"/>
                </a:cubicBezTo>
                <a:cubicBezTo>
                  <a:pt x="1535561" y="1299828"/>
                  <a:pt x="1491891" y="1326521"/>
                  <a:pt x="1443195" y="1342940"/>
                </a:cubicBezTo>
                <a:cubicBezTo>
                  <a:pt x="1452130" y="1326968"/>
                  <a:pt x="1454587" y="1308874"/>
                  <a:pt x="1441408" y="1293126"/>
                </a:cubicBezTo>
                <a:cubicBezTo>
                  <a:pt x="1436494" y="1287207"/>
                  <a:pt x="1426777" y="1288101"/>
                  <a:pt x="1421640" y="1293015"/>
                </a:cubicBezTo>
                <a:cubicBezTo>
                  <a:pt x="1404775" y="1309209"/>
                  <a:pt x="1406561" y="1336350"/>
                  <a:pt x="1392823" y="1356229"/>
                </a:cubicBezTo>
                <a:cubicBezTo>
                  <a:pt x="1372720" y="1360139"/>
                  <a:pt x="1352169" y="1362931"/>
                  <a:pt x="1331061" y="1364718"/>
                </a:cubicBezTo>
                <a:cubicBezTo>
                  <a:pt x="1351053" y="1345285"/>
                  <a:pt x="1367917" y="1322836"/>
                  <a:pt x="1378081" y="1297371"/>
                </a:cubicBezTo>
                <a:cubicBezTo>
                  <a:pt x="1379868" y="1292903"/>
                  <a:pt x="1379645" y="1288770"/>
                  <a:pt x="1378639" y="1284973"/>
                </a:cubicBezTo>
                <a:lnTo>
                  <a:pt x="1378639" y="1284862"/>
                </a:lnTo>
                <a:cubicBezTo>
                  <a:pt x="1377746" y="1281399"/>
                  <a:pt x="1376182" y="1278384"/>
                  <a:pt x="1373725" y="1275703"/>
                </a:cubicBezTo>
                <a:cubicBezTo>
                  <a:pt x="1373278" y="1275256"/>
                  <a:pt x="1373278" y="1274363"/>
                  <a:pt x="1372831" y="1273916"/>
                </a:cubicBezTo>
                <a:cubicBezTo>
                  <a:pt x="1372831" y="1274140"/>
                  <a:pt x="1372944" y="1274474"/>
                  <a:pt x="1373055" y="1274698"/>
                </a:cubicBezTo>
                <a:cubicBezTo>
                  <a:pt x="1362556" y="1264199"/>
                  <a:pt x="1342565" y="1261631"/>
                  <a:pt x="1334635" y="1277379"/>
                </a:cubicBezTo>
                <a:cubicBezTo>
                  <a:pt x="1311626" y="1322947"/>
                  <a:pt x="1274323" y="1353549"/>
                  <a:pt x="1233222" y="1382477"/>
                </a:cubicBezTo>
                <a:cubicBezTo>
                  <a:pt x="1232551" y="1382923"/>
                  <a:pt x="1232217" y="1383594"/>
                  <a:pt x="1231658" y="1384041"/>
                </a:cubicBezTo>
                <a:cubicBezTo>
                  <a:pt x="1215128" y="1378567"/>
                  <a:pt x="1198711" y="1373542"/>
                  <a:pt x="1182068" y="1369409"/>
                </a:cubicBezTo>
                <a:cubicBezTo>
                  <a:pt x="1203066" y="1360921"/>
                  <a:pt x="1223169" y="1347741"/>
                  <a:pt x="1237243" y="1333111"/>
                </a:cubicBezTo>
                <a:cubicBezTo>
                  <a:pt x="1258798" y="1310773"/>
                  <a:pt x="1289401" y="1272353"/>
                  <a:pt x="1267398" y="1241080"/>
                </a:cubicBezTo>
                <a:cubicBezTo>
                  <a:pt x="1262708" y="1234490"/>
                  <a:pt x="1254108" y="1235272"/>
                  <a:pt x="1248970" y="1240410"/>
                </a:cubicBezTo>
                <a:cubicBezTo>
                  <a:pt x="1239030" y="1250349"/>
                  <a:pt x="1234674" y="1264534"/>
                  <a:pt x="1227972" y="1276708"/>
                </a:cubicBezTo>
                <a:cubicBezTo>
                  <a:pt x="1220601" y="1289999"/>
                  <a:pt x="1210214" y="1301615"/>
                  <a:pt x="1198375" y="1311220"/>
                </a:cubicBezTo>
                <a:cubicBezTo>
                  <a:pt x="1178271" y="1327526"/>
                  <a:pt x="1154929" y="1338584"/>
                  <a:pt x="1134825" y="1354331"/>
                </a:cubicBezTo>
                <a:cubicBezTo>
                  <a:pt x="1132926" y="1355783"/>
                  <a:pt x="1132256" y="1357794"/>
                  <a:pt x="1131474" y="1359804"/>
                </a:cubicBezTo>
                <a:cubicBezTo>
                  <a:pt x="1119076" y="1358016"/>
                  <a:pt x="1106567" y="1356565"/>
                  <a:pt x="1094171" y="1356007"/>
                </a:cubicBezTo>
                <a:cubicBezTo>
                  <a:pt x="1096069" y="1354331"/>
                  <a:pt x="1098303" y="1352991"/>
                  <a:pt x="1099979" y="1351204"/>
                </a:cubicBezTo>
                <a:cubicBezTo>
                  <a:pt x="1120416" y="1329871"/>
                  <a:pt x="1146217" y="1298376"/>
                  <a:pt x="1129687" y="1267997"/>
                </a:cubicBezTo>
                <a:cubicBezTo>
                  <a:pt x="1126560" y="1262300"/>
                  <a:pt x="1118183" y="1261518"/>
                  <a:pt x="1113269" y="1264869"/>
                </a:cubicBezTo>
                <a:cubicBezTo>
                  <a:pt x="1096069" y="1276596"/>
                  <a:pt x="1091602" y="1296700"/>
                  <a:pt x="1078981" y="1312448"/>
                </a:cubicBezTo>
                <a:cubicBezTo>
                  <a:pt x="1059435" y="1336685"/>
                  <a:pt x="1033859" y="1350981"/>
                  <a:pt x="1005154" y="1361703"/>
                </a:cubicBezTo>
                <a:cubicBezTo>
                  <a:pt x="1002251" y="1362819"/>
                  <a:pt x="1000353" y="1364718"/>
                  <a:pt x="999235" y="1366952"/>
                </a:cubicBezTo>
                <a:cubicBezTo>
                  <a:pt x="988402" y="1370079"/>
                  <a:pt x="977680" y="1374212"/>
                  <a:pt x="967069" y="1378791"/>
                </a:cubicBezTo>
                <a:cubicBezTo>
                  <a:pt x="964500" y="1378680"/>
                  <a:pt x="961708" y="1378903"/>
                  <a:pt x="958916" y="1379908"/>
                </a:cubicBezTo>
                <a:cubicBezTo>
                  <a:pt x="952215" y="1382141"/>
                  <a:pt x="946519" y="1384935"/>
                  <a:pt x="940375" y="1387502"/>
                </a:cubicBezTo>
                <a:cubicBezTo>
                  <a:pt x="946743" y="1378456"/>
                  <a:pt x="952438" y="1369186"/>
                  <a:pt x="957465" y="1361144"/>
                </a:cubicBezTo>
                <a:cubicBezTo>
                  <a:pt x="968298" y="1343721"/>
                  <a:pt x="978015" y="1325739"/>
                  <a:pt x="986504" y="1307087"/>
                </a:cubicBezTo>
                <a:cubicBezTo>
                  <a:pt x="988513" y="1302732"/>
                  <a:pt x="990747" y="1295807"/>
                  <a:pt x="989518" y="1291004"/>
                </a:cubicBezTo>
                <a:cubicBezTo>
                  <a:pt x="989295" y="1290223"/>
                  <a:pt x="988848" y="1288547"/>
                  <a:pt x="988402" y="1286649"/>
                </a:cubicBezTo>
                <a:cubicBezTo>
                  <a:pt x="985833" y="1276596"/>
                  <a:pt x="975893" y="1273693"/>
                  <a:pt x="967627" y="1279054"/>
                </a:cubicBezTo>
                <a:cubicBezTo>
                  <a:pt x="948417" y="1291450"/>
                  <a:pt x="939706" y="1327973"/>
                  <a:pt x="927532" y="1347183"/>
                </a:cubicBezTo>
                <a:cubicBezTo>
                  <a:pt x="914799" y="1367287"/>
                  <a:pt x="900168" y="1390854"/>
                  <a:pt x="881182" y="1407272"/>
                </a:cubicBezTo>
                <a:cubicBezTo>
                  <a:pt x="869231" y="1406601"/>
                  <a:pt x="859179" y="1412856"/>
                  <a:pt x="847563" y="1420897"/>
                </a:cubicBezTo>
                <a:cubicBezTo>
                  <a:pt x="832039" y="1431731"/>
                  <a:pt x="841309" y="1457755"/>
                  <a:pt x="860854" y="1452394"/>
                </a:cubicBezTo>
                <a:cubicBezTo>
                  <a:pt x="870013" y="1449825"/>
                  <a:pt x="877719" y="1447702"/>
                  <a:pt x="884085" y="1444017"/>
                </a:cubicBezTo>
                <a:cubicBezTo>
                  <a:pt x="913124" y="1446251"/>
                  <a:pt x="941381" y="1430950"/>
                  <a:pt x="968074" y="1418664"/>
                </a:cubicBezTo>
                <a:cubicBezTo>
                  <a:pt x="1067588" y="1399677"/>
                  <a:pt x="1174139" y="1395432"/>
                  <a:pt x="1267733" y="1438098"/>
                </a:cubicBezTo>
                <a:cubicBezTo>
                  <a:pt x="1324695" y="1464009"/>
                  <a:pt x="1378639" y="1494947"/>
                  <a:pt x="1435823" y="1519965"/>
                </a:cubicBezTo>
                <a:cubicBezTo>
                  <a:pt x="1342676" y="1591780"/>
                  <a:pt x="1245954" y="1632100"/>
                  <a:pt x="1137393" y="1655666"/>
                </a:cubicBezTo>
                <a:cubicBezTo>
                  <a:pt x="1141303" y="1650975"/>
                  <a:pt x="1145434" y="1646284"/>
                  <a:pt x="1148786" y="1641481"/>
                </a:cubicBezTo>
                <a:cubicBezTo>
                  <a:pt x="1167102" y="1614787"/>
                  <a:pt x="1195024" y="1575473"/>
                  <a:pt x="1174809" y="1543307"/>
                </a:cubicBezTo>
                <a:cubicBezTo>
                  <a:pt x="1170342" y="1536271"/>
                  <a:pt x="1161630" y="1536159"/>
                  <a:pt x="1155710" y="1541185"/>
                </a:cubicBezTo>
                <a:cubicBezTo>
                  <a:pt x="1134825" y="1559279"/>
                  <a:pt x="1132145" y="1590774"/>
                  <a:pt x="1115949" y="1612889"/>
                </a:cubicBezTo>
                <a:cubicBezTo>
                  <a:pt x="1100425" y="1634222"/>
                  <a:pt x="1083002" y="1651421"/>
                  <a:pt x="1064350" y="1668509"/>
                </a:cubicBezTo>
                <a:cubicBezTo>
                  <a:pt x="1051170" y="1670409"/>
                  <a:pt x="1038103" y="1672418"/>
                  <a:pt x="1024589" y="1674094"/>
                </a:cubicBezTo>
                <a:cubicBezTo>
                  <a:pt x="1024031" y="1674206"/>
                  <a:pt x="1023807" y="1674541"/>
                  <a:pt x="1023248" y="1674652"/>
                </a:cubicBezTo>
                <a:cubicBezTo>
                  <a:pt x="1052845" y="1641146"/>
                  <a:pt x="1071051" y="1601274"/>
                  <a:pt x="1056643" y="1566985"/>
                </a:cubicBezTo>
                <a:cubicBezTo>
                  <a:pt x="1053963" y="1560619"/>
                  <a:pt x="1044357" y="1555481"/>
                  <a:pt x="1038996" y="1562518"/>
                </a:cubicBezTo>
                <a:cubicBezTo>
                  <a:pt x="1019228" y="1588207"/>
                  <a:pt x="1009175" y="1619702"/>
                  <a:pt x="987955" y="1644385"/>
                </a:cubicBezTo>
                <a:cubicBezTo>
                  <a:pt x="971648" y="1663372"/>
                  <a:pt x="953555" y="1678115"/>
                  <a:pt x="934456" y="1692076"/>
                </a:cubicBezTo>
                <a:cubicBezTo>
                  <a:pt x="908656" y="1697772"/>
                  <a:pt x="882410" y="1705925"/>
                  <a:pt x="857168" y="1716535"/>
                </a:cubicBezTo>
                <a:cubicBezTo>
                  <a:pt x="893467" y="1681018"/>
                  <a:pt x="921725" y="1640588"/>
                  <a:pt x="908656" y="1600604"/>
                </a:cubicBezTo>
                <a:cubicBezTo>
                  <a:pt x="905864" y="1592003"/>
                  <a:pt x="894249" y="1590998"/>
                  <a:pt x="888776" y="1597364"/>
                </a:cubicBezTo>
                <a:cubicBezTo>
                  <a:pt x="874592" y="1613894"/>
                  <a:pt x="870124" y="1635562"/>
                  <a:pt x="857615" y="1653321"/>
                </a:cubicBezTo>
                <a:cubicBezTo>
                  <a:pt x="845888" y="1669849"/>
                  <a:pt x="832486" y="1684592"/>
                  <a:pt x="817743" y="1698442"/>
                </a:cubicBezTo>
                <a:cubicBezTo>
                  <a:pt x="808584" y="1707042"/>
                  <a:pt x="799202" y="1715531"/>
                  <a:pt x="789933" y="1724130"/>
                </a:cubicBezTo>
                <a:cubicBezTo>
                  <a:pt x="759218" y="1730720"/>
                  <a:pt x="724930" y="1769699"/>
                  <a:pt x="726828" y="1801418"/>
                </a:cubicBezTo>
                <a:cubicBezTo>
                  <a:pt x="726828" y="1802423"/>
                  <a:pt x="727610" y="1803205"/>
                  <a:pt x="727834" y="1804099"/>
                </a:cubicBezTo>
                <a:cubicBezTo>
                  <a:pt x="727722" y="1804210"/>
                  <a:pt x="727387" y="1804546"/>
                  <a:pt x="727387" y="1804546"/>
                </a:cubicBezTo>
                <a:cubicBezTo>
                  <a:pt x="722026" y="1810576"/>
                  <a:pt x="729397" y="1819735"/>
                  <a:pt x="736434" y="1815490"/>
                </a:cubicBezTo>
                <a:cubicBezTo>
                  <a:pt x="786359" y="1784665"/>
                  <a:pt x="844771" y="1760988"/>
                  <a:pt x="903966" y="1745686"/>
                </a:cubicBezTo>
                <a:cubicBezTo>
                  <a:pt x="905864" y="1746244"/>
                  <a:pt x="907651" y="1747250"/>
                  <a:pt x="909774" y="1746915"/>
                </a:cubicBezTo>
                <a:cubicBezTo>
                  <a:pt x="918597" y="1745575"/>
                  <a:pt x="928426" y="1742447"/>
                  <a:pt x="938588" y="1737980"/>
                </a:cubicBezTo>
                <a:cubicBezTo>
                  <a:pt x="952550" y="1735188"/>
                  <a:pt x="966623" y="1732172"/>
                  <a:pt x="980472" y="1730385"/>
                </a:cubicBezTo>
                <a:cubicBezTo>
                  <a:pt x="1094282" y="1716313"/>
                  <a:pt x="1183408" y="1774836"/>
                  <a:pt x="1272201" y="1834478"/>
                </a:cubicBezTo>
                <a:cubicBezTo>
                  <a:pt x="1260921" y="1836823"/>
                  <a:pt x="1249528" y="1839057"/>
                  <a:pt x="1238248" y="1841402"/>
                </a:cubicBezTo>
                <a:cubicBezTo>
                  <a:pt x="1207980" y="1839615"/>
                  <a:pt x="1200832" y="1878371"/>
                  <a:pt x="1229759" y="1887418"/>
                </a:cubicBezTo>
                <a:cubicBezTo>
                  <a:pt x="1301351" y="1909755"/>
                  <a:pt x="1339102" y="1966828"/>
                  <a:pt x="1384000" y="2019880"/>
                </a:cubicBezTo>
                <a:cubicBezTo>
                  <a:pt x="1252097" y="1985816"/>
                  <a:pt x="1116731" y="1943821"/>
                  <a:pt x="979802" y="1937454"/>
                </a:cubicBezTo>
                <a:cubicBezTo>
                  <a:pt x="923790" y="1934885"/>
                  <a:pt x="857364" y="1935556"/>
                  <a:pt x="795991" y="1949488"/>
                </a:cubicBezTo>
                <a:lnTo>
                  <a:pt x="723030" y="1976616"/>
                </a:lnTo>
                <a:lnTo>
                  <a:pt x="759646" y="2013918"/>
                </a:lnTo>
                <a:lnTo>
                  <a:pt x="851221" y="1991218"/>
                </a:lnTo>
                <a:cubicBezTo>
                  <a:pt x="915525" y="1980091"/>
                  <a:pt x="980919" y="1979170"/>
                  <a:pt x="1056531" y="1991288"/>
                </a:cubicBezTo>
                <a:cubicBezTo>
                  <a:pt x="1160959" y="2008041"/>
                  <a:pt x="1262149" y="2036968"/>
                  <a:pt x="1364789" y="2061539"/>
                </a:cubicBezTo>
                <a:cubicBezTo>
                  <a:pt x="1250617" y="2127463"/>
                  <a:pt x="1094164" y="2109265"/>
                  <a:pt x="954185" y="2098638"/>
                </a:cubicBezTo>
                <a:lnTo>
                  <a:pt x="838773" y="2094531"/>
                </a:lnTo>
                <a:lnTo>
                  <a:pt x="889979" y="2146698"/>
                </a:lnTo>
                <a:lnTo>
                  <a:pt x="1011522" y="2151896"/>
                </a:lnTo>
                <a:cubicBezTo>
                  <a:pt x="1155041" y="2157144"/>
                  <a:pt x="1340331" y="2165297"/>
                  <a:pt x="1451125" y="2056849"/>
                </a:cubicBezTo>
                <a:cubicBezTo>
                  <a:pt x="1460395" y="2047801"/>
                  <a:pt x="1459725" y="2031942"/>
                  <a:pt x="1450566" y="2023230"/>
                </a:cubicBezTo>
                <a:cubicBezTo>
                  <a:pt x="1397627" y="1972636"/>
                  <a:pt x="1364120" y="1918579"/>
                  <a:pt x="1312073" y="1879935"/>
                </a:cubicBezTo>
                <a:cubicBezTo>
                  <a:pt x="1322014" y="1876249"/>
                  <a:pt x="1332065" y="1871447"/>
                  <a:pt x="1342340" y="1864522"/>
                </a:cubicBezTo>
                <a:cubicBezTo>
                  <a:pt x="1353733" y="1856816"/>
                  <a:pt x="1357419" y="1835818"/>
                  <a:pt x="1344352" y="1827330"/>
                </a:cubicBezTo>
                <a:cubicBezTo>
                  <a:pt x="1283594" y="1787792"/>
                  <a:pt x="1226409" y="1747026"/>
                  <a:pt x="1164534" y="1718881"/>
                </a:cubicBezTo>
                <a:cubicBezTo>
                  <a:pt x="1289177" y="1692522"/>
                  <a:pt x="1425325" y="1595801"/>
                  <a:pt x="1499375" y="1531803"/>
                </a:cubicBezTo>
                <a:cubicBezTo>
                  <a:pt x="1513782" y="1519295"/>
                  <a:pt x="1506745" y="1496845"/>
                  <a:pt x="1490104" y="1490926"/>
                </a:cubicBezTo>
                <a:cubicBezTo>
                  <a:pt x="1431244" y="1469929"/>
                  <a:pt x="1369034" y="1439661"/>
                  <a:pt x="1305372" y="1412967"/>
                </a:cubicBezTo>
                <a:cubicBezTo>
                  <a:pt x="1424208" y="1443012"/>
                  <a:pt x="1568844" y="1354667"/>
                  <a:pt x="1629826" y="1258950"/>
                </a:cubicBezTo>
                <a:cubicBezTo>
                  <a:pt x="1638426" y="1245435"/>
                  <a:pt x="1632060" y="1228012"/>
                  <a:pt x="1617205" y="1222540"/>
                </a:cubicBezTo>
                <a:cubicBezTo>
                  <a:pt x="1548405" y="1197299"/>
                  <a:pt x="1487870" y="1167031"/>
                  <a:pt x="1425437" y="1143018"/>
                </a:cubicBezTo>
                <a:cubicBezTo>
                  <a:pt x="1480164" y="1146480"/>
                  <a:pt x="1536008" y="1141901"/>
                  <a:pt x="1579231" y="1116659"/>
                </a:cubicBezTo>
                <a:cubicBezTo>
                  <a:pt x="1662327" y="1068187"/>
                  <a:pt x="1732019" y="1004413"/>
                  <a:pt x="1761618" y="910595"/>
                </a:cubicBezTo>
                <a:cubicBezTo>
                  <a:pt x="1765973" y="896746"/>
                  <a:pt x="1758937" y="880774"/>
                  <a:pt x="1743189" y="878987"/>
                </a:cubicBezTo>
                <a:cubicBezTo>
                  <a:pt x="1695052" y="873403"/>
                  <a:pt x="1649483" y="855087"/>
                  <a:pt x="1602797" y="844476"/>
                </a:cubicBezTo>
                <a:cubicBezTo>
                  <a:pt x="1604695" y="843136"/>
                  <a:pt x="1606482" y="841684"/>
                  <a:pt x="1608382" y="840231"/>
                </a:cubicBezTo>
                <a:cubicBezTo>
                  <a:pt x="1624912" y="836323"/>
                  <a:pt x="1641329" y="832414"/>
                  <a:pt x="1657078" y="827611"/>
                </a:cubicBezTo>
                <a:cubicBezTo>
                  <a:pt x="1759942" y="796896"/>
                  <a:pt x="1838906" y="714136"/>
                  <a:pt x="1931606" y="663877"/>
                </a:cubicBezTo>
                <a:cubicBezTo>
                  <a:pt x="1947354" y="655389"/>
                  <a:pt x="1952492" y="632604"/>
                  <a:pt x="1935963" y="621436"/>
                </a:cubicBezTo>
                <a:cubicBezTo>
                  <a:pt x="1908822" y="603006"/>
                  <a:pt x="1880565" y="587036"/>
                  <a:pt x="1850968" y="575643"/>
                </a:cubicBezTo>
                <a:cubicBezTo>
                  <a:pt x="1964108" y="522256"/>
                  <a:pt x="2058595" y="430448"/>
                  <a:pt x="2066191" y="310272"/>
                </a:cubicBezTo>
                <a:cubicBezTo>
                  <a:pt x="2067308" y="291733"/>
                  <a:pt x="2053347" y="277213"/>
                  <a:pt x="2034471" y="282015"/>
                </a:cubicBezTo>
                <a:cubicBezTo>
                  <a:pt x="2098245" y="228628"/>
                  <a:pt x="2132645" y="144863"/>
                  <a:pt x="2127172" y="57188"/>
                </a:cubicBezTo>
                <a:cubicBezTo>
                  <a:pt x="2125944" y="38200"/>
                  <a:pt x="2103270" y="27925"/>
                  <a:pt x="2087970" y="38758"/>
                </a:cubicBezTo>
                <a:cubicBezTo>
                  <a:pt x="2011240" y="92928"/>
                  <a:pt x="1919768" y="26920"/>
                  <a:pt x="1837453" y="61656"/>
                </a:cubicBezTo>
                <a:cubicBezTo>
                  <a:pt x="1795347" y="79413"/>
                  <a:pt x="1763405" y="107894"/>
                  <a:pt x="1730233" y="136597"/>
                </a:cubicBezTo>
                <a:cubicBezTo>
                  <a:pt x="1726883" y="95385"/>
                  <a:pt x="1720628" y="55512"/>
                  <a:pt x="1706890" y="14969"/>
                </a:cubicBezTo>
                <a:cubicBezTo>
                  <a:pt x="1704210" y="6928"/>
                  <a:pt x="1697844" y="2236"/>
                  <a:pt x="1690584" y="631"/>
                </a:cubicBezTo>
                <a:cubicBezTo>
                  <a:pt x="1683325" y="-974"/>
                  <a:pt x="1675171" y="506"/>
                  <a:pt x="1668916" y="4805"/>
                </a:cubicBezTo>
                <a:cubicBezTo>
                  <a:pt x="1587496" y="60426"/>
                  <a:pt x="1540029" y="135704"/>
                  <a:pt x="1485748" y="213215"/>
                </a:cubicBezTo>
                <a:cubicBezTo>
                  <a:pt x="1472010" y="164631"/>
                  <a:pt x="1459837" y="120291"/>
                  <a:pt x="1423203" y="79079"/>
                </a:cubicBezTo>
                <a:cubicBezTo>
                  <a:pt x="1412928" y="67463"/>
                  <a:pt x="1396062" y="71707"/>
                  <a:pt x="1387909" y="82987"/>
                </a:cubicBezTo>
                <a:cubicBezTo>
                  <a:pt x="1337426" y="152793"/>
                  <a:pt x="1239699" y="186857"/>
                  <a:pt x="1213118" y="274756"/>
                </a:cubicBezTo>
                <a:cubicBezTo>
                  <a:pt x="1210660" y="282909"/>
                  <a:pt x="1209097" y="291286"/>
                  <a:pt x="1207086" y="299550"/>
                </a:cubicBezTo>
                <a:cubicBezTo>
                  <a:pt x="1199380" y="269842"/>
                  <a:pt x="1190110" y="240468"/>
                  <a:pt x="1176820" y="212098"/>
                </a:cubicBezTo>
                <a:cubicBezTo>
                  <a:pt x="1171458" y="200595"/>
                  <a:pt x="1157721" y="196574"/>
                  <a:pt x="1146552" y="201489"/>
                </a:cubicBezTo>
                <a:cubicBezTo>
                  <a:pt x="1042235" y="247280"/>
                  <a:pt x="957911" y="306475"/>
                  <a:pt x="906758" y="410791"/>
                </a:cubicBezTo>
                <a:cubicBezTo>
                  <a:pt x="842761" y="541243"/>
                  <a:pt x="909996" y="672030"/>
                  <a:pt x="891904" y="803486"/>
                </a:cubicBezTo>
                <a:cubicBezTo>
                  <a:pt x="831034" y="723518"/>
                  <a:pt x="821205" y="612612"/>
                  <a:pt x="757096" y="532532"/>
                </a:cubicBezTo>
                <a:cubicBezTo>
                  <a:pt x="750283" y="524044"/>
                  <a:pt x="735094" y="524602"/>
                  <a:pt x="727946" y="532196"/>
                </a:cubicBezTo>
                <a:cubicBezTo>
                  <a:pt x="649540" y="615851"/>
                  <a:pt x="494741" y="753339"/>
                  <a:pt x="478100" y="888704"/>
                </a:cubicBezTo>
                <a:cubicBezTo>
                  <a:pt x="448726" y="842354"/>
                  <a:pt x="414437" y="799354"/>
                  <a:pt x="376017" y="757806"/>
                </a:cubicBezTo>
                <a:cubicBezTo>
                  <a:pt x="368199" y="749429"/>
                  <a:pt x="354684" y="753339"/>
                  <a:pt x="347871" y="760263"/>
                </a:cubicBezTo>
                <a:cubicBezTo>
                  <a:pt x="276391" y="834089"/>
                  <a:pt x="211277" y="914727"/>
                  <a:pt x="176318" y="1012455"/>
                </a:cubicBezTo>
                <a:cubicBezTo>
                  <a:pt x="155432" y="1070868"/>
                  <a:pt x="166043" y="1132966"/>
                  <a:pt x="179670" y="1193725"/>
                </a:cubicBezTo>
                <a:cubicBezTo>
                  <a:pt x="156103" y="1147485"/>
                  <a:pt x="139127" y="1097114"/>
                  <a:pt x="104615" y="1056794"/>
                </a:cubicBezTo>
                <a:cubicBezTo>
                  <a:pt x="93447" y="1043727"/>
                  <a:pt x="75352" y="1053779"/>
                  <a:pt x="70550" y="1066623"/>
                </a:cubicBezTo>
                <a:cubicBezTo>
                  <a:pt x="51646" y="1117720"/>
                  <a:pt x="28744" y="1170165"/>
                  <a:pt x="6232" y="1223620"/>
                </a:cubicBezTo>
                <a:close/>
              </a:path>
            </a:pathLst>
          </a:custGeom>
          <a:solidFill>
            <a:schemeClr val="accent3">
              <a:lumMod val="10000"/>
              <a:alpha val="20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114421"/>
            <a:ext cx="10514011" cy="823913"/>
          </a:xfrm>
        </p:spPr>
        <p:txBody>
          <a:bodyPr>
            <a:normAutofit/>
          </a:bodyPr>
          <a:lstStyle>
            <a:lvl1pPr algn="ctr">
              <a:defRPr sz="3600" spc="150" baseline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40" name="Online Image Placeholder 21">
            <a:extLst>
              <a:ext uri="{FF2B5EF4-FFF2-40B4-BE49-F238E27FC236}">
                <a16:creationId xmlns:a16="http://schemas.microsoft.com/office/drawing/2014/main" id="{965D4B17-A174-4691-B652-4D31A111E8A8}"/>
              </a:ext>
            </a:extLst>
          </p:cNvPr>
          <p:cNvSpPr>
            <a:spLocks noGrp="1"/>
          </p:cNvSpPr>
          <p:nvPr>
            <p:ph type="clipArt" sz="quarter" idx="20"/>
          </p:nvPr>
        </p:nvSpPr>
        <p:spPr>
          <a:xfrm>
            <a:off x="2051149" y="3140315"/>
            <a:ext cx="685158" cy="685159"/>
          </a:xfrm>
        </p:spPr>
        <p:txBody>
          <a:bodyPr>
            <a:normAutofit/>
          </a:bodyPr>
          <a:lstStyle>
            <a:lvl1pPr marL="0" indent="0">
              <a:buNone/>
              <a:defRPr sz="1100"/>
            </a:lvl1pPr>
          </a:lstStyle>
          <a:p>
            <a:endParaRPr lang="en-US" dirty="0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EDDC5831-05A2-450D-80B6-C0B23E4F3F80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38199" y="3777849"/>
            <a:ext cx="3145517" cy="673502"/>
          </a:xfrm>
        </p:spPr>
        <p:txBody>
          <a:bodyPr anchor="b">
            <a:noAutofit/>
          </a:bodyPr>
          <a:lstStyle>
            <a:lvl1pPr marL="0" indent="0" algn="ctr">
              <a:buNone/>
              <a:defRPr sz="1800" spc="15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4600575"/>
            <a:ext cx="3107878" cy="1504950"/>
          </a:xfrm>
        </p:spPr>
        <p:txBody>
          <a:bodyPr>
            <a:normAutofit/>
          </a:bodyPr>
          <a:lstStyle>
            <a:lvl1pPr marL="0" indent="0" algn="ctr">
              <a:lnSpc>
                <a:spcPts val="1600"/>
              </a:lnSpc>
              <a:buFontTx/>
              <a:buNone/>
              <a:defRPr sz="1200">
                <a:solidFill>
                  <a:schemeClr val="accent3"/>
                </a:solidFill>
              </a:defRPr>
            </a:lvl1pPr>
            <a:lvl2pPr>
              <a:defRPr sz="1200">
                <a:solidFill>
                  <a:schemeClr val="accent2">
                    <a:lumMod val="75000"/>
                  </a:schemeClr>
                </a:solidFill>
              </a:defRPr>
            </a:lvl2pPr>
            <a:lvl3pPr>
              <a:defRPr sz="1200">
                <a:solidFill>
                  <a:schemeClr val="accent2">
                    <a:lumMod val="75000"/>
                  </a:schemeClr>
                </a:solidFill>
              </a:defRPr>
            </a:lvl3pPr>
            <a:lvl4pPr>
              <a:defRPr sz="1200">
                <a:solidFill>
                  <a:schemeClr val="accent2">
                    <a:lumMod val="75000"/>
                  </a:schemeClr>
                </a:solidFill>
              </a:defRPr>
            </a:lvl4pPr>
            <a:lvl5pPr>
              <a:defRPr sz="1200">
                <a:solidFill>
                  <a:schemeClr val="accent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41" name="Online Image Placeholder 21">
            <a:extLst>
              <a:ext uri="{FF2B5EF4-FFF2-40B4-BE49-F238E27FC236}">
                <a16:creationId xmlns:a16="http://schemas.microsoft.com/office/drawing/2014/main" id="{B41F0104-104B-48FE-9807-566FEFA6FDA2}"/>
              </a:ext>
            </a:extLst>
          </p:cNvPr>
          <p:cNvSpPr>
            <a:spLocks noGrp="1"/>
          </p:cNvSpPr>
          <p:nvPr>
            <p:ph type="clipArt" sz="quarter" idx="21"/>
          </p:nvPr>
        </p:nvSpPr>
        <p:spPr>
          <a:xfrm>
            <a:off x="5752625" y="3140315"/>
            <a:ext cx="685158" cy="685159"/>
          </a:xfrm>
        </p:spPr>
        <p:txBody>
          <a:bodyPr>
            <a:normAutofit/>
          </a:bodyPr>
          <a:lstStyle>
            <a:lvl1pPr marL="0" indent="0">
              <a:buNone/>
              <a:defRPr sz="1100"/>
            </a:lvl1pPr>
          </a:lstStyle>
          <a:p>
            <a:endParaRPr lang="en-US" dirty="0"/>
          </a:p>
        </p:txBody>
      </p:sp>
      <p:sp>
        <p:nvSpPr>
          <p:cNvPr id="17" name="Content Placeholder 14">
            <a:extLst>
              <a:ext uri="{FF2B5EF4-FFF2-40B4-BE49-F238E27FC236}">
                <a16:creationId xmlns:a16="http://schemas.microsoft.com/office/drawing/2014/main" id="{29C2C2C1-0172-4B4B-8C16-A2C93ADD8D8A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523242" y="3777849"/>
            <a:ext cx="3145517" cy="673502"/>
          </a:xfrm>
        </p:spPr>
        <p:txBody>
          <a:bodyPr anchor="b">
            <a:noAutofit/>
          </a:bodyPr>
          <a:lstStyle>
            <a:lvl1pPr marL="0" indent="0" algn="ctr">
              <a:buNone/>
              <a:defRPr sz="1800" spc="15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534408" y="4600575"/>
            <a:ext cx="3123184" cy="1504950"/>
          </a:xfrm>
        </p:spPr>
        <p:txBody>
          <a:bodyPr>
            <a:normAutofit/>
          </a:bodyPr>
          <a:lstStyle>
            <a:lvl1pPr marL="0" indent="0" algn="ctr">
              <a:lnSpc>
                <a:spcPts val="1600"/>
              </a:lnSpc>
              <a:buNone/>
              <a:defRPr sz="1200">
                <a:solidFill>
                  <a:schemeClr val="accent3"/>
                </a:solidFill>
              </a:defRPr>
            </a:lvl1pPr>
            <a:lvl2pPr>
              <a:defRPr sz="1200">
                <a:solidFill>
                  <a:schemeClr val="accent2">
                    <a:lumMod val="75000"/>
                  </a:schemeClr>
                </a:solidFill>
              </a:defRPr>
            </a:lvl2pPr>
            <a:lvl3pPr>
              <a:defRPr sz="1200">
                <a:solidFill>
                  <a:schemeClr val="accent2">
                    <a:lumMod val="75000"/>
                  </a:schemeClr>
                </a:solidFill>
              </a:defRPr>
            </a:lvl3pPr>
            <a:lvl4pPr>
              <a:defRPr sz="1200">
                <a:solidFill>
                  <a:schemeClr val="accent2">
                    <a:lumMod val="75000"/>
                  </a:schemeClr>
                </a:solidFill>
              </a:defRPr>
            </a:lvl4pPr>
            <a:lvl5pPr>
              <a:defRPr sz="1200">
                <a:solidFill>
                  <a:schemeClr val="accent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42" name="Online Image Placeholder 21">
            <a:extLst>
              <a:ext uri="{FF2B5EF4-FFF2-40B4-BE49-F238E27FC236}">
                <a16:creationId xmlns:a16="http://schemas.microsoft.com/office/drawing/2014/main" id="{7E85FD39-EA9C-4076-8A86-50D041EB087D}"/>
              </a:ext>
            </a:extLst>
          </p:cNvPr>
          <p:cNvSpPr>
            <a:spLocks noGrp="1"/>
          </p:cNvSpPr>
          <p:nvPr>
            <p:ph type="clipArt" sz="quarter" idx="22"/>
          </p:nvPr>
        </p:nvSpPr>
        <p:spPr>
          <a:xfrm>
            <a:off x="9437948" y="3140315"/>
            <a:ext cx="685158" cy="685159"/>
          </a:xfrm>
        </p:spPr>
        <p:txBody>
          <a:bodyPr>
            <a:normAutofit/>
          </a:bodyPr>
          <a:lstStyle>
            <a:lvl1pPr marL="0" indent="0">
              <a:buNone/>
              <a:defRPr sz="1100"/>
            </a:lvl1pPr>
          </a:lstStyle>
          <a:p>
            <a:endParaRPr lang="en-US" dirty="0"/>
          </a:p>
        </p:txBody>
      </p:sp>
      <p:sp>
        <p:nvSpPr>
          <p:cNvPr id="16" name="Content Placeholder 14">
            <a:extLst>
              <a:ext uri="{FF2B5EF4-FFF2-40B4-BE49-F238E27FC236}">
                <a16:creationId xmlns:a16="http://schemas.microsoft.com/office/drawing/2014/main" id="{62BB1322-9443-457B-BD00-8D224075FBF1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8197452" y="3777849"/>
            <a:ext cx="3145517" cy="673502"/>
          </a:xfrm>
        </p:spPr>
        <p:txBody>
          <a:bodyPr anchor="b">
            <a:noAutofit/>
          </a:bodyPr>
          <a:lstStyle>
            <a:lvl1pPr marL="0" indent="0" algn="ctr">
              <a:buNone/>
              <a:defRPr sz="1800" spc="15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5880D21F-6C09-4BE6-8A7A-5431EB560B2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218935" y="4600575"/>
            <a:ext cx="3123184" cy="1504950"/>
          </a:xfrm>
        </p:spPr>
        <p:txBody>
          <a:bodyPr>
            <a:normAutofit/>
          </a:bodyPr>
          <a:lstStyle>
            <a:lvl1pPr marL="0" indent="0" algn="ctr">
              <a:lnSpc>
                <a:spcPts val="1600"/>
              </a:lnSpc>
              <a:buNone/>
              <a:defRPr sz="1200">
                <a:solidFill>
                  <a:schemeClr val="accent3"/>
                </a:solidFill>
              </a:defRPr>
            </a:lvl1pPr>
            <a:lvl2pPr>
              <a:defRPr sz="1200">
                <a:solidFill>
                  <a:schemeClr val="accent2">
                    <a:lumMod val="75000"/>
                  </a:schemeClr>
                </a:solidFill>
              </a:defRPr>
            </a:lvl2pPr>
            <a:lvl3pPr>
              <a:defRPr sz="1200">
                <a:solidFill>
                  <a:schemeClr val="accent2">
                    <a:lumMod val="75000"/>
                  </a:schemeClr>
                </a:solidFill>
              </a:defRPr>
            </a:lvl3pPr>
            <a:lvl4pPr>
              <a:defRPr sz="1200">
                <a:solidFill>
                  <a:schemeClr val="accent2">
                    <a:lumMod val="75000"/>
                  </a:schemeClr>
                </a:solidFill>
              </a:defRPr>
            </a:lvl4pPr>
            <a:lvl5pPr>
              <a:defRPr sz="1200">
                <a:solidFill>
                  <a:schemeClr val="accent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6501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4 column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8" name="Freeform: Shape 1147">
            <a:extLst>
              <a:ext uri="{FF2B5EF4-FFF2-40B4-BE49-F238E27FC236}">
                <a16:creationId xmlns:a16="http://schemas.microsoft.com/office/drawing/2014/main" id="{D42B9502-B746-442D-BDF7-C7699760C1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>
            <a:off x="4721218" y="-1753543"/>
            <a:ext cx="3265410" cy="6759197"/>
          </a:xfrm>
          <a:custGeom>
            <a:avLst/>
            <a:gdLst>
              <a:gd name="connsiteX0" fmla="*/ 3077535 w 3265410"/>
              <a:gd name="connsiteY0" fmla="*/ 854812 h 6759197"/>
              <a:gd name="connsiteX1" fmla="*/ 3129435 w 3265410"/>
              <a:gd name="connsiteY1" fmla="*/ 825218 h 6759197"/>
              <a:gd name="connsiteX2" fmla="*/ 3173495 w 3265410"/>
              <a:gd name="connsiteY2" fmla="*/ 796838 h 6759197"/>
              <a:gd name="connsiteX3" fmla="*/ 3176919 w 3265410"/>
              <a:gd name="connsiteY3" fmla="*/ 803906 h 6759197"/>
              <a:gd name="connsiteX4" fmla="*/ 3122699 w 3265410"/>
              <a:gd name="connsiteY4" fmla="*/ 847412 h 6759197"/>
              <a:gd name="connsiteX5" fmla="*/ 3078638 w 3265410"/>
              <a:gd name="connsiteY5" fmla="*/ 864088 h 6759197"/>
              <a:gd name="connsiteX6" fmla="*/ 3077535 w 3265410"/>
              <a:gd name="connsiteY6" fmla="*/ 854812 h 6759197"/>
              <a:gd name="connsiteX7" fmla="*/ 2989303 w 3265410"/>
              <a:gd name="connsiteY7" fmla="*/ 819848 h 6759197"/>
              <a:gd name="connsiteX8" fmla="*/ 2990960 w 3265410"/>
              <a:gd name="connsiteY8" fmla="*/ 813402 h 6759197"/>
              <a:gd name="connsiteX9" fmla="*/ 3040983 w 3265410"/>
              <a:gd name="connsiteY9" fmla="*/ 782482 h 6759197"/>
              <a:gd name="connsiteX10" fmla="*/ 3077313 w 3265410"/>
              <a:gd name="connsiteY10" fmla="*/ 759404 h 6759197"/>
              <a:gd name="connsiteX11" fmla="*/ 3086479 w 3265410"/>
              <a:gd name="connsiteY11" fmla="*/ 768128 h 6759197"/>
              <a:gd name="connsiteX12" fmla="*/ 3044075 w 3265410"/>
              <a:gd name="connsiteY12" fmla="*/ 804238 h 6759197"/>
              <a:gd name="connsiteX13" fmla="*/ 2994935 w 3265410"/>
              <a:gd name="connsiteY13" fmla="*/ 823230 h 6759197"/>
              <a:gd name="connsiteX14" fmla="*/ 2989303 w 3265410"/>
              <a:gd name="connsiteY14" fmla="*/ 819848 h 6759197"/>
              <a:gd name="connsiteX15" fmla="*/ 2984885 w 3265410"/>
              <a:gd name="connsiteY15" fmla="*/ 905276 h 6759197"/>
              <a:gd name="connsiteX16" fmla="*/ 3032038 w 3265410"/>
              <a:gd name="connsiteY16" fmla="*/ 850174 h 6759197"/>
              <a:gd name="connsiteX17" fmla="*/ 3095754 w 3265410"/>
              <a:gd name="connsiteY17" fmla="*/ 811856 h 6759197"/>
              <a:gd name="connsiteX18" fmla="*/ 3099951 w 3265410"/>
              <a:gd name="connsiteY18" fmla="*/ 820358 h 6759197"/>
              <a:gd name="connsiteX19" fmla="*/ 3032038 w 3265410"/>
              <a:gd name="connsiteY19" fmla="*/ 871154 h 6759197"/>
              <a:gd name="connsiteX20" fmla="*/ 2990959 w 3265410"/>
              <a:gd name="connsiteY20" fmla="*/ 909140 h 6759197"/>
              <a:gd name="connsiteX21" fmla="*/ 2984885 w 3265410"/>
              <a:gd name="connsiteY21" fmla="*/ 905276 h 6759197"/>
              <a:gd name="connsiteX22" fmla="*/ 2904399 w 3265410"/>
              <a:gd name="connsiteY22" fmla="*/ 990388 h 6759197"/>
              <a:gd name="connsiteX23" fmla="*/ 2906704 w 3265410"/>
              <a:gd name="connsiteY23" fmla="*/ 984342 h 6759197"/>
              <a:gd name="connsiteX24" fmla="*/ 3016467 w 3265410"/>
              <a:gd name="connsiteY24" fmla="*/ 924490 h 6759197"/>
              <a:gd name="connsiteX25" fmla="*/ 3097521 w 3265410"/>
              <a:gd name="connsiteY25" fmla="*/ 878554 h 6759197"/>
              <a:gd name="connsiteX26" fmla="*/ 3103153 w 3265410"/>
              <a:gd name="connsiteY26" fmla="*/ 886726 h 6759197"/>
              <a:gd name="connsiteX27" fmla="*/ 3007413 w 3265410"/>
              <a:gd name="connsiteY27" fmla="*/ 950440 h 6759197"/>
              <a:gd name="connsiteX28" fmla="*/ 2910128 w 3265410"/>
              <a:gd name="connsiteY28" fmla="*/ 993618 h 6759197"/>
              <a:gd name="connsiteX29" fmla="*/ 2904399 w 3265410"/>
              <a:gd name="connsiteY29" fmla="*/ 990388 h 6759197"/>
              <a:gd name="connsiteX30" fmla="*/ 2884549 w 3265410"/>
              <a:gd name="connsiteY30" fmla="*/ 797210 h 6759197"/>
              <a:gd name="connsiteX31" fmla="*/ 2884618 w 3265410"/>
              <a:gd name="connsiteY31" fmla="*/ 791426 h 6759197"/>
              <a:gd name="connsiteX32" fmla="*/ 2929451 w 3265410"/>
              <a:gd name="connsiteY32" fmla="*/ 755316 h 6759197"/>
              <a:gd name="connsiteX33" fmla="*/ 2934421 w 3265410"/>
              <a:gd name="connsiteY33" fmla="*/ 762162 h 6759197"/>
              <a:gd name="connsiteX34" fmla="*/ 2890361 w 3265410"/>
              <a:gd name="connsiteY34" fmla="*/ 798272 h 6759197"/>
              <a:gd name="connsiteX35" fmla="*/ 2884549 w 3265410"/>
              <a:gd name="connsiteY35" fmla="*/ 797210 h 6759197"/>
              <a:gd name="connsiteX36" fmla="*/ 2843927 w 3265410"/>
              <a:gd name="connsiteY36" fmla="*/ 1073952 h 6759197"/>
              <a:gd name="connsiteX37" fmla="*/ 2844314 w 3265410"/>
              <a:gd name="connsiteY37" fmla="*/ 1068598 h 6759197"/>
              <a:gd name="connsiteX38" fmla="*/ 2920397 w 3265410"/>
              <a:gd name="connsiteY38" fmla="*/ 1024536 h 6759197"/>
              <a:gd name="connsiteX39" fmla="*/ 2924151 w 3265410"/>
              <a:gd name="connsiteY39" fmla="*/ 1032598 h 6759197"/>
              <a:gd name="connsiteX40" fmla="*/ 2849505 w 3265410"/>
              <a:gd name="connsiteY40" fmla="*/ 1075332 h 6759197"/>
              <a:gd name="connsiteX41" fmla="*/ 2843927 w 3265410"/>
              <a:gd name="connsiteY41" fmla="*/ 1073952 h 6759197"/>
              <a:gd name="connsiteX42" fmla="*/ 2785788 w 3265410"/>
              <a:gd name="connsiteY42" fmla="*/ 963044 h 6759197"/>
              <a:gd name="connsiteX43" fmla="*/ 2788327 w 3265410"/>
              <a:gd name="connsiteY43" fmla="*/ 957620 h 6759197"/>
              <a:gd name="connsiteX44" fmla="*/ 2861982 w 3265410"/>
              <a:gd name="connsiteY44" fmla="*/ 920184 h 6759197"/>
              <a:gd name="connsiteX45" fmla="*/ 2922164 w 3265410"/>
              <a:gd name="connsiteY45" fmla="*/ 881094 h 6759197"/>
              <a:gd name="connsiteX46" fmla="*/ 2927355 w 3265410"/>
              <a:gd name="connsiteY46" fmla="*/ 888272 h 6759197"/>
              <a:gd name="connsiteX47" fmla="*/ 2871590 w 3265410"/>
              <a:gd name="connsiteY47" fmla="*/ 934098 h 6759197"/>
              <a:gd name="connsiteX48" fmla="*/ 2790205 w 3265410"/>
              <a:gd name="connsiteY48" fmla="*/ 966896 h 6759197"/>
              <a:gd name="connsiteX49" fmla="*/ 2785788 w 3265410"/>
              <a:gd name="connsiteY49" fmla="*/ 963044 h 6759197"/>
              <a:gd name="connsiteX50" fmla="*/ 2785608 w 3265410"/>
              <a:gd name="connsiteY50" fmla="*/ 918016 h 6759197"/>
              <a:gd name="connsiteX51" fmla="*/ 2786340 w 3265410"/>
              <a:gd name="connsiteY51" fmla="*/ 910466 h 6759197"/>
              <a:gd name="connsiteX52" fmla="*/ 2830069 w 3265410"/>
              <a:gd name="connsiteY52" fmla="*/ 875350 h 6759197"/>
              <a:gd name="connsiteX53" fmla="*/ 2866289 w 3265410"/>
              <a:gd name="connsiteY53" fmla="*/ 856026 h 6759197"/>
              <a:gd name="connsiteX54" fmla="*/ 2872031 w 3265410"/>
              <a:gd name="connsiteY54" fmla="*/ 866074 h 6759197"/>
              <a:gd name="connsiteX55" fmla="*/ 2834706 w 3265410"/>
              <a:gd name="connsiteY55" fmla="*/ 894122 h 6759197"/>
              <a:gd name="connsiteX56" fmla="*/ 2792744 w 3265410"/>
              <a:gd name="connsiteY56" fmla="*/ 919852 h 6759197"/>
              <a:gd name="connsiteX57" fmla="*/ 2785608 w 3265410"/>
              <a:gd name="connsiteY57" fmla="*/ 918016 h 6759197"/>
              <a:gd name="connsiteX58" fmla="*/ 2785125 w 3265410"/>
              <a:gd name="connsiteY58" fmla="*/ 858566 h 6759197"/>
              <a:gd name="connsiteX59" fmla="*/ 2852927 w 3265410"/>
              <a:gd name="connsiteY59" fmla="*/ 811414 h 6759197"/>
              <a:gd name="connsiteX60" fmla="*/ 2857013 w 3265410"/>
              <a:gd name="connsiteY60" fmla="*/ 820138 h 6759197"/>
              <a:gd name="connsiteX61" fmla="*/ 2794180 w 3265410"/>
              <a:gd name="connsiteY61" fmla="*/ 869168 h 6759197"/>
              <a:gd name="connsiteX62" fmla="*/ 2785125 w 3265410"/>
              <a:gd name="connsiteY62" fmla="*/ 858566 h 6759197"/>
              <a:gd name="connsiteX63" fmla="*/ 2774302 w 3265410"/>
              <a:gd name="connsiteY63" fmla="*/ 603150 h 6759197"/>
              <a:gd name="connsiteX64" fmla="*/ 2805442 w 3265410"/>
              <a:gd name="connsiteY64" fmla="*/ 550478 h 6759197"/>
              <a:gd name="connsiteX65" fmla="*/ 2829074 w 3265410"/>
              <a:gd name="connsiteY65" fmla="*/ 496590 h 6759197"/>
              <a:gd name="connsiteX66" fmla="*/ 2838128 w 3265410"/>
              <a:gd name="connsiteY66" fmla="*/ 495928 h 6759197"/>
              <a:gd name="connsiteX67" fmla="*/ 2828853 w 3265410"/>
              <a:gd name="connsiteY67" fmla="*/ 555998 h 6759197"/>
              <a:gd name="connsiteX68" fmla="*/ 2782253 w 3265410"/>
              <a:gd name="connsiteY68" fmla="*/ 609886 h 6759197"/>
              <a:gd name="connsiteX69" fmla="*/ 2774302 w 3265410"/>
              <a:gd name="connsiteY69" fmla="*/ 603150 h 6759197"/>
              <a:gd name="connsiteX70" fmla="*/ 2747953 w 3265410"/>
              <a:gd name="connsiteY70" fmla="*/ 755648 h 6759197"/>
              <a:gd name="connsiteX71" fmla="*/ 2749126 w 3265410"/>
              <a:gd name="connsiteY71" fmla="*/ 748470 h 6759197"/>
              <a:gd name="connsiteX72" fmla="*/ 2794291 w 3265410"/>
              <a:gd name="connsiteY72" fmla="*/ 703196 h 6759197"/>
              <a:gd name="connsiteX73" fmla="*/ 2800253 w 3265410"/>
              <a:gd name="connsiteY73" fmla="*/ 709048 h 6759197"/>
              <a:gd name="connsiteX74" fmla="*/ 2754979 w 3265410"/>
              <a:gd name="connsiteY74" fmla="*/ 757856 h 6759197"/>
              <a:gd name="connsiteX75" fmla="*/ 2747953 w 3265410"/>
              <a:gd name="connsiteY75" fmla="*/ 755648 h 6759197"/>
              <a:gd name="connsiteX76" fmla="*/ 2733554 w 3265410"/>
              <a:gd name="connsiteY76" fmla="*/ 528060 h 6759197"/>
              <a:gd name="connsiteX77" fmla="*/ 2757076 w 3265410"/>
              <a:gd name="connsiteY77" fmla="*/ 485326 h 6759197"/>
              <a:gd name="connsiteX78" fmla="*/ 2770658 w 3265410"/>
              <a:gd name="connsiteY78" fmla="*/ 460700 h 6759197"/>
              <a:gd name="connsiteX79" fmla="*/ 2780707 w 3265410"/>
              <a:gd name="connsiteY79" fmla="*/ 462688 h 6759197"/>
              <a:gd name="connsiteX80" fmla="*/ 2741505 w 3265410"/>
              <a:gd name="connsiteY80" fmla="*/ 537556 h 6759197"/>
              <a:gd name="connsiteX81" fmla="*/ 2733554 w 3265410"/>
              <a:gd name="connsiteY81" fmla="*/ 528060 h 6759197"/>
              <a:gd name="connsiteX82" fmla="*/ 2730547 w 3265410"/>
              <a:gd name="connsiteY82" fmla="*/ 1091854 h 6759197"/>
              <a:gd name="connsiteX83" fmla="*/ 2733446 w 3265410"/>
              <a:gd name="connsiteY83" fmla="*/ 1086706 h 6759197"/>
              <a:gd name="connsiteX84" fmla="*/ 2804118 w 3265410"/>
              <a:gd name="connsiteY84" fmla="*/ 1050818 h 6759197"/>
              <a:gd name="connsiteX85" fmla="*/ 2857785 w 3265410"/>
              <a:gd name="connsiteY85" fmla="*/ 1024648 h 6759197"/>
              <a:gd name="connsiteX86" fmla="*/ 2862975 w 3265410"/>
              <a:gd name="connsiteY86" fmla="*/ 1033372 h 6759197"/>
              <a:gd name="connsiteX87" fmla="*/ 2801688 w 3265410"/>
              <a:gd name="connsiteY87" fmla="*/ 1071578 h 6759197"/>
              <a:gd name="connsiteX88" fmla="*/ 2735101 w 3265410"/>
              <a:gd name="connsiteY88" fmla="*/ 1095430 h 6759197"/>
              <a:gd name="connsiteX89" fmla="*/ 2730547 w 3265410"/>
              <a:gd name="connsiteY89" fmla="*/ 1091854 h 6759197"/>
              <a:gd name="connsiteX90" fmla="*/ 2702637 w 3265410"/>
              <a:gd name="connsiteY90" fmla="*/ 717220 h 6759197"/>
              <a:gd name="connsiteX91" fmla="*/ 2742390 w 3265410"/>
              <a:gd name="connsiteY91" fmla="*/ 669626 h 6759197"/>
              <a:gd name="connsiteX92" fmla="*/ 2750451 w 3265410"/>
              <a:gd name="connsiteY92" fmla="*/ 675148 h 6759197"/>
              <a:gd name="connsiteX93" fmla="*/ 2714453 w 3265410"/>
              <a:gd name="connsiteY93" fmla="*/ 724510 h 6759197"/>
              <a:gd name="connsiteX94" fmla="*/ 2702637 w 3265410"/>
              <a:gd name="connsiteY94" fmla="*/ 717220 h 6759197"/>
              <a:gd name="connsiteX95" fmla="*/ 2692697 w 3265410"/>
              <a:gd name="connsiteY95" fmla="*/ 859892 h 6759197"/>
              <a:gd name="connsiteX96" fmla="*/ 2751554 w 3265410"/>
              <a:gd name="connsiteY96" fmla="*/ 802470 h 6759197"/>
              <a:gd name="connsiteX97" fmla="*/ 2757408 w 3265410"/>
              <a:gd name="connsiteY97" fmla="*/ 807880 h 6759197"/>
              <a:gd name="connsiteX98" fmla="*/ 2700538 w 3265410"/>
              <a:gd name="connsiteY98" fmla="*/ 866958 h 6759197"/>
              <a:gd name="connsiteX99" fmla="*/ 2692697 w 3265410"/>
              <a:gd name="connsiteY99" fmla="*/ 859892 h 6759197"/>
              <a:gd name="connsiteX100" fmla="*/ 2687066 w 3265410"/>
              <a:gd name="connsiteY100" fmla="*/ 761832 h 6759197"/>
              <a:gd name="connsiteX101" fmla="*/ 2715778 w 3265410"/>
              <a:gd name="connsiteY101" fmla="*/ 727712 h 6759197"/>
              <a:gd name="connsiteX102" fmla="*/ 2737310 w 3265410"/>
              <a:gd name="connsiteY102" fmla="*/ 709380 h 6759197"/>
              <a:gd name="connsiteX103" fmla="*/ 2745041 w 3265410"/>
              <a:gd name="connsiteY103" fmla="*/ 716226 h 6759197"/>
              <a:gd name="connsiteX104" fmla="*/ 2722182 w 3265410"/>
              <a:gd name="connsiteY104" fmla="*/ 747808 h 6759197"/>
              <a:gd name="connsiteX105" fmla="*/ 2694134 w 3265410"/>
              <a:gd name="connsiteY105" fmla="*/ 770116 h 6759197"/>
              <a:gd name="connsiteX106" fmla="*/ 2687066 w 3265410"/>
              <a:gd name="connsiteY106" fmla="*/ 761832 h 6759197"/>
              <a:gd name="connsiteX107" fmla="*/ 2675553 w 3265410"/>
              <a:gd name="connsiteY107" fmla="*/ 1043158 h 6759197"/>
              <a:gd name="connsiteX108" fmla="*/ 2675802 w 3265410"/>
              <a:gd name="connsiteY108" fmla="*/ 1035912 h 6759197"/>
              <a:gd name="connsiteX109" fmla="*/ 2735763 w 3265410"/>
              <a:gd name="connsiteY109" fmla="*/ 994832 h 6759197"/>
              <a:gd name="connsiteX110" fmla="*/ 2775958 w 3265410"/>
              <a:gd name="connsiteY110" fmla="*/ 974624 h 6759197"/>
              <a:gd name="connsiteX111" fmla="*/ 2781149 w 3265410"/>
              <a:gd name="connsiteY111" fmla="*/ 984010 h 6759197"/>
              <a:gd name="connsiteX112" fmla="*/ 2737420 w 3265410"/>
              <a:gd name="connsiteY112" fmla="*/ 1014046 h 6759197"/>
              <a:gd name="connsiteX113" fmla="*/ 2682758 w 3265410"/>
              <a:gd name="connsiteY113" fmla="*/ 1045518 h 6759197"/>
              <a:gd name="connsiteX114" fmla="*/ 2675553 w 3265410"/>
              <a:gd name="connsiteY114" fmla="*/ 1043158 h 6759197"/>
              <a:gd name="connsiteX115" fmla="*/ 2665464 w 3265410"/>
              <a:gd name="connsiteY115" fmla="*/ 1007656 h 6759197"/>
              <a:gd name="connsiteX116" fmla="*/ 2665643 w 3265410"/>
              <a:gd name="connsiteY116" fmla="*/ 1002010 h 6759197"/>
              <a:gd name="connsiteX117" fmla="*/ 2705286 w 3265410"/>
              <a:gd name="connsiteY117" fmla="*/ 970758 h 6759197"/>
              <a:gd name="connsiteX118" fmla="*/ 2747689 w 3265410"/>
              <a:gd name="connsiteY118" fmla="*/ 949226 h 6759197"/>
              <a:gd name="connsiteX119" fmla="*/ 2750892 w 3265410"/>
              <a:gd name="connsiteY119" fmla="*/ 956292 h 6759197"/>
              <a:gd name="connsiteX120" fmla="*/ 2708931 w 3265410"/>
              <a:gd name="connsiteY120" fmla="*/ 984894 h 6759197"/>
              <a:gd name="connsiteX121" fmla="*/ 2671164 w 3265410"/>
              <a:gd name="connsiteY121" fmla="*/ 1008746 h 6759197"/>
              <a:gd name="connsiteX122" fmla="*/ 2665464 w 3265410"/>
              <a:gd name="connsiteY122" fmla="*/ 1007656 h 6759197"/>
              <a:gd name="connsiteX123" fmla="*/ 2653055 w 3265410"/>
              <a:gd name="connsiteY123" fmla="*/ 710264 h 6759197"/>
              <a:gd name="connsiteX124" fmla="*/ 2682980 w 3265410"/>
              <a:gd name="connsiteY124" fmla="*/ 658584 h 6759197"/>
              <a:gd name="connsiteX125" fmla="*/ 2712133 w 3265410"/>
              <a:gd name="connsiteY125" fmla="*/ 619604 h 6759197"/>
              <a:gd name="connsiteX126" fmla="*/ 2723175 w 3265410"/>
              <a:gd name="connsiteY126" fmla="*/ 626340 h 6759197"/>
              <a:gd name="connsiteX127" fmla="*/ 2700317 w 3265410"/>
              <a:gd name="connsiteY127" fmla="*/ 670290 h 6759197"/>
              <a:gd name="connsiteX128" fmla="*/ 2658245 w 3265410"/>
              <a:gd name="connsiteY128" fmla="*/ 714240 h 6759197"/>
              <a:gd name="connsiteX129" fmla="*/ 2653055 w 3265410"/>
              <a:gd name="connsiteY129" fmla="*/ 710264 h 6759197"/>
              <a:gd name="connsiteX130" fmla="*/ 2648541 w 3265410"/>
              <a:gd name="connsiteY130" fmla="*/ 1196196 h 6759197"/>
              <a:gd name="connsiteX131" fmla="*/ 2649410 w 3265410"/>
              <a:gd name="connsiteY131" fmla="*/ 1191172 h 6759197"/>
              <a:gd name="connsiteX132" fmla="*/ 2756082 w 3265410"/>
              <a:gd name="connsiteY132" fmla="*/ 1138940 h 6759197"/>
              <a:gd name="connsiteX133" fmla="*/ 2873797 w 3265410"/>
              <a:gd name="connsiteY133" fmla="*/ 1077984 h 6759197"/>
              <a:gd name="connsiteX134" fmla="*/ 3086147 w 3265410"/>
              <a:gd name="connsiteY134" fmla="*/ 959276 h 6759197"/>
              <a:gd name="connsiteX135" fmla="*/ 3091778 w 3265410"/>
              <a:gd name="connsiteY135" fmla="*/ 967338 h 6759197"/>
              <a:gd name="connsiteX136" fmla="*/ 2653386 w 3265410"/>
              <a:gd name="connsiteY136" fmla="*/ 1197908 h 6759197"/>
              <a:gd name="connsiteX137" fmla="*/ 2648541 w 3265410"/>
              <a:gd name="connsiteY137" fmla="*/ 1196196 h 6759197"/>
              <a:gd name="connsiteX138" fmla="*/ 2639197 w 3265410"/>
              <a:gd name="connsiteY138" fmla="*/ 1106488 h 6759197"/>
              <a:gd name="connsiteX139" fmla="*/ 2640688 w 3265410"/>
              <a:gd name="connsiteY139" fmla="*/ 1102278 h 6759197"/>
              <a:gd name="connsiteX140" fmla="*/ 2805112 w 3265410"/>
              <a:gd name="connsiteY140" fmla="*/ 999470 h 6759197"/>
              <a:gd name="connsiteX141" fmla="*/ 2933760 w 3265410"/>
              <a:gd name="connsiteY141" fmla="*/ 917424 h 6759197"/>
              <a:gd name="connsiteX142" fmla="*/ 2936962 w 3265410"/>
              <a:gd name="connsiteY142" fmla="*/ 926698 h 6759197"/>
              <a:gd name="connsiteX143" fmla="*/ 2643338 w 3265410"/>
              <a:gd name="connsiteY143" fmla="*/ 1108130 h 6759197"/>
              <a:gd name="connsiteX144" fmla="*/ 2639197 w 3265410"/>
              <a:gd name="connsiteY144" fmla="*/ 1106488 h 6759197"/>
              <a:gd name="connsiteX145" fmla="*/ 2632516 w 3265410"/>
              <a:gd name="connsiteY145" fmla="*/ 835486 h 6759197"/>
              <a:gd name="connsiteX146" fmla="*/ 2656257 w 3265410"/>
              <a:gd name="connsiteY146" fmla="*/ 805450 h 6759197"/>
              <a:gd name="connsiteX147" fmla="*/ 2685852 w 3265410"/>
              <a:gd name="connsiteY147" fmla="*/ 779390 h 6759197"/>
              <a:gd name="connsiteX148" fmla="*/ 2694907 w 3265410"/>
              <a:gd name="connsiteY148" fmla="*/ 787340 h 6759197"/>
              <a:gd name="connsiteX149" fmla="*/ 2673263 w 3265410"/>
              <a:gd name="connsiteY149" fmla="*/ 815388 h 6759197"/>
              <a:gd name="connsiteX150" fmla="*/ 2641129 w 3265410"/>
              <a:gd name="connsiteY150" fmla="*/ 842222 h 6759197"/>
              <a:gd name="connsiteX151" fmla="*/ 2632516 w 3265410"/>
              <a:gd name="connsiteY151" fmla="*/ 835486 h 6759197"/>
              <a:gd name="connsiteX152" fmla="*/ 2612307 w 3265410"/>
              <a:gd name="connsiteY152" fmla="*/ 831402 h 6759197"/>
              <a:gd name="connsiteX153" fmla="*/ 2669839 w 3265410"/>
              <a:gd name="connsiteY153" fmla="*/ 751454 h 6759197"/>
              <a:gd name="connsiteX154" fmla="*/ 2678451 w 3265410"/>
              <a:gd name="connsiteY154" fmla="*/ 756312 h 6759197"/>
              <a:gd name="connsiteX155" fmla="*/ 2618933 w 3265410"/>
              <a:gd name="connsiteY155" fmla="*/ 836040 h 6759197"/>
              <a:gd name="connsiteX156" fmla="*/ 2612307 w 3265410"/>
              <a:gd name="connsiteY156" fmla="*/ 831402 h 6759197"/>
              <a:gd name="connsiteX157" fmla="*/ 2567584 w 3265410"/>
              <a:gd name="connsiteY157" fmla="*/ 845094 h 6759197"/>
              <a:gd name="connsiteX158" fmla="*/ 2590995 w 3265410"/>
              <a:gd name="connsiteY158" fmla="*/ 817268 h 6759197"/>
              <a:gd name="connsiteX159" fmla="*/ 2624011 w 3265410"/>
              <a:gd name="connsiteY159" fmla="*/ 784692 h 6759197"/>
              <a:gd name="connsiteX160" fmla="*/ 2633398 w 3265410"/>
              <a:gd name="connsiteY160" fmla="*/ 790876 h 6759197"/>
              <a:gd name="connsiteX161" fmla="*/ 2604908 w 3265410"/>
              <a:gd name="connsiteY161" fmla="*/ 829414 h 6759197"/>
              <a:gd name="connsiteX162" fmla="*/ 2574982 w 3265410"/>
              <a:gd name="connsiteY162" fmla="*/ 853376 h 6759197"/>
              <a:gd name="connsiteX163" fmla="*/ 2567584 w 3265410"/>
              <a:gd name="connsiteY163" fmla="*/ 845094 h 6759197"/>
              <a:gd name="connsiteX164" fmla="*/ 2541744 w 3265410"/>
              <a:gd name="connsiteY164" fmla="*/ 1261264 h 6759197"/>
              <a:gd name="connsiteX165" fmla="*/ 2543733 w 3265410"/>
              <a:gd name="connsiteY165" fmla="*/ 1256212 h 6759197"/>
              <a:gd name="connsiteX166" fmla="*/ 2703961 w 3265410"/>
              <a:gd name="connsiteY166" fmla="*/ 1188300 h 6759197"/>
              <a:gd name="connsiteX167" fmla="*/ 2881748 w 3265410"/>
              <a:gd name="connsiteY167" fmla="*/ 1111662 h 6759197"/>
              <a:gd name="connsiteX168" fmla="*/ 2884840 w 3265410"/>
              <a:gd name="connsiteY168" fmla="*/ 1118178 h 6759197"/>
              <a:gd name="connsiteX169" fmla="*/ 2727703 w 3265410"/>
              <a:gd name="connsiteY169" fmla="*/ 1193820 h 6759197"/>
              <a:gd name="connsiteX170" fmla="*/ 2546051 w 3265410"/>
              <a:gd name="connsiteY170" fmla="*/ 1263830 h 6759197"/>
              <a:gd name="connsiteX171" fmla="*/ 2541744 w 3265410"/>
              <a:gd name="connsiteY171" fmla="*/ 1261264 h 6759197"/>
              <a:gd name="connsiteX172" fmla="*/ 2536002 w 3265410"/>
              <a:gd name="connsiteY172" fmla="*/ 916430 h 6759197"/>
              <a:gd name="connsiteX173" fmla="*/ 2594971 w 3265410"/>
              <a:gd name="connsiteY173" fmla="*/ 860886 h 6759197"/>
              <a:gd name="connsiteX174" fmla="*/ 2600160 w 3265410"/>
              <a:gd name="connsiteY174" fmla="*/ 868064 h 6759197"/>
              <a:gd name="connsiteX175" fmla="*/ 2544284 w 3265410"/>
              <a:gd name="connsiteY175" fmla="*/ 920958 h 6759197"/>
              <a:gd name="connsiteX176" fmla="*/ 2536002 w 3265410"/>
              <a:gd name="connsiteY176" fmla="*/ 916430 h 6759197"/>
              <a:gd name="connsiteX177" fmla="*/ 2508286 w 3265410"/>
              <a:gd name="connsiteY177" fmla="*/ 994500 h 6759197"/>
              <a:gd name="connsiteX178" fmla="*/ 2573657 w 3265410"/>
              <a:gd name="connsiteY178" fmla="*/ 924712 h 6759197"/>
              <a:gd name="connsiteX179" fmla="*/ 2630307 w 3265410"/>
              <a:gd name="connsiteY179" fmla="*/ 873144 h 6759197"/>
              <a:gd name="connsiteX180" fmla="*/ 2636821 w 3265410"/>
              <a:gd name="connsiteY180" fmla="*/ 880210 h 6759197"/>
              <a:gd name="connsiteX181" fmla="*/ 2571339 w 3265410"/>
              <a:gd name="connsiteY181" fmla="*/ 954196 h 6759197"/>
              <a:gd name="connsiteX182" fmla="*/ 2513144 w 3265410"/>
              <a:gd name="connsiteY182" fmla="*/ 1000464 h 6759197"/>
              <a:gd name="connsiteX183" fmla="*/ 2508286 w 3265410"/>
              <a:gd name="connsiteY183" fmla="*/ 994500 h 6759197"/>
              <a:gd name="connsiteX184" fmla="*/ 2486297 w 3265410"/>
              <a:gd name="connsiteY184" fmla="*/ 1136330 h 6759197"/>
              <a:gd name="connsiteX185" fmla="*/ 2487415 w 3265410"/>
              <a:gd name="connsiteY185" fmla="*/ 1131762 h 6759197"/>
              <a:gd name="connsiteX186" fmla="*/ 2553560 w 3265410"/>
              <a:gd name="connsiteY186" fmla="*/ 1098082 h 6759197"/>
              <a:gd name="connsiteX187" fmla="*/ 2622136 w 3265410"/>
              <a:gd name="connsiteY187" fmla="*/ 1063188 h 6759197"/>
              <a:gd name="connsiteX188" fmla="*/ 2627325 w 3265410"/>
              <a:gd name="connsiteY188" fmla="*/ 1072022 h 6759197"/>
              <a:gd name="connsiteX189" fmla="*/ 2560297 w 3265410"/>
              <a:gd name="connsiteY189" fmla="*/ 1111664 h 6759197"/>
              <a:gd name="connsiteX190" fmla="*/ 2490396 w 3265410"/>
              <a:gd name="connsiteY190" fmla="*/ 1138828 h 6759197"/>
              <a:gd name="connsiteX191" fmla="*/ 2486297 w 3265410"/>
              <a:gd name="connsiteY191" fmla="*/ 1136330 h 6759197"/>
              <a:gd name="connsiteX192" fmla="*/ 2468312 w 3265410"/>
              <a:gd name="connsiteY192" fmla="*/ 757196 h 6759197"/>
              <a:gd name="connsiteX193" fmla="*/ 2511378 w 3265410"/>
              <a:gd name="connsiteY193" fmla="*/ 704520 h 6759197"/>
              <a:gd name="connsiteX194" fmla="*/ 2547267 w 3265410"/>
              <a:gd name="connsiteY194" fmla="*/ 660240 h 6759197"/>
              <a:gd name="connsiteX195" fmla="*/ 2556763 w 3265410"/>
              <a:gd name="connsiteY195" fmla="*/ 666092 h 6759197"/>
              <a:gd name="connsiteX196" fmla="*/ 2476373 w 3265410"/>
              <a:gd name="connsiteY196" fmla="*/ 766250 h 6759197"/>
              <a:gd name="connsiteX197" fmla="*/ 2468312 w 3265410"/>
              <a:gd name="connsiteY197" fmla="*/ 757196 h 6759197"/>
              <a:gd name="connsiteX198" fmla="*/ 2396645 w 3265410"/>
              <a:gd name="connsiteY198" fmla="*/ 942710 h 6759197"/>
              <a:gd name="connsiteX199" fmla="*/ 2426792 w 3265410"/>
              <a:gd name="connsiteY199" fmla="*/ 908590 h 6759197"/>
              <a:gd name="connsiteX200" fmla="*/ 2435073 w 3265410"/>
              <a:gd name="connsiteY200" fmla="*/ 915324 h 6759197"/>
              <a:gd name="connsiteX201" fmla="*/ 2404927 w 3265410"/>
              <a:gd name="connsiteY201" fmla="*/ 952098 h 6759197"/>
              <a:gd name="connsiteX202" fmla="*/ 2396645 w 3265410"/>
              <a:gd name="connsiteY202" fmla="*/ 942710 h 6759197"/>
              <a:gd name="connsiteX203" fmla="*/ 2381516 w 3265410"/>
              <a:gd name="connsiteY203" fmla="*/ 1029838 h 6759197"/>
              <a:gd name="connsiteX204" fmla="*/ 2421491 w 3265410"/>
              <a:gd name="connsiteY204" fmla="*/ 996158 h 6759197"/>
              <a:gd name="connsiteX205" fmla="*/ 2460581 w 3265410"/>
              <a:gd name="connsiteY205" fmla="*/ 968110 h 6759197"/>
              <a:gd name="connsiteX206" fmla="*/ 2467428 w 3265410"/>
              <a:gd name="connsiteY206" fmla="*/ 976502 h 6759197"/>
              <a:gd name="connsiteX207" fmla="*/ 2433637 w 3265410"/>
              <a:gd name="connsiteY207" fmla="*/ 1009300 h 6759197"/>
              <a:gd name="connsiteX208" fmla="*/ 2389908 w 3265410"/>
              <a:gd name="connsiteY208" fmla="*/ 1038782 h 6759197"/>
              <a:gd name="connsiteX209" fmla="*/ 2381516 w 3265410"/>
              <a:gd name="connsiteY209" fmla="*/ 1029838 h 6759197"/>
              <a:gd name="connsiteX210" fmla="*/ 2369370 w 3265410"/>
              <a:gd name="connsiteY210" fmla="*/ 564832 h 6759197"/>
              <a:gd name="connsiteX211" fmla="*/ 2413652 w 3265410"/>
              <a:gd name="connsiteY211" fmla="*/ 498244 h 6759197"/>
              <a:gd name="connsiteX212" fmla="*/ 2421823 w 3265410"/>
              <a:gd name="connsiteY212" fmla="*/ 504760 h 6759197"/>
              <a:gd name="connsiteX213" fmla="*/ 2376659 w 3265410"/>
              <a:gd name="connsiteY213" fmla="*/ 569800 h 6759197"/>
              <a:gd name="connsiteX214" fmla="*/ 2369370 w 3265410"/>
              <a:gd name="connsiteY214" fmla="*/ 564832 h 6759197"/>
              <a:gd name="connsiteX215" fmla="*/ 2364842 w 3265410"/>
              <a:gd name="connsiteY215" fmla="*/ 725916 h 6759197"/>
              <a:gd name="connsiteX216" fmla="*/ 2366388 w 3265410"/>
              <a:gd name="connsiteY216" fmla="*/ 718214 h 6759197"/>
              <a:gd name="connsiteX217" fmla="*/ 2519659 w 3265410"/>
              <a:gd name="connsiteY217" fmla="*/ 534134 h 6759197"/>
              <a:gd name="connsiteX218" fmla="*/ 2531697 w 3265410"/>
              <a:gd name="connsiteY218" fmla="*/ 541642 h 6759197"/>
              <a:gd name="connsiteX219" fmla="*/ 2444238 w 3265410"/>
              <a:gd name="connsiteY219" fmla="*/ 665430 h 6759197"/>
              <a:gd name="connsiteX220" fmla="*/ 2371578 w 3265410"/>
              <a:gd name="connsiteY220" fmla="*/ 729478 h 6759197"/>
              <a:gd name="connsiteX221" fmla="*/ 2364842 w 3265410"/>
              <a:gd name="connsiteY221" fmla="*/ 725916 h 6759197"/>
              <a:gd name="connsiteX222" fmla="*/ 2352295 w 3265410"/>
              <a:gd name="connsiteY222" fmla="*/ 3705266 h 6759197"/>
              <a:gd name="connsiteX223" fmla="*/ 2359541 w 3265410"/>
              <a:gd name="connsiteY223" fmla="*/ 3697178 h 6759197"/>
              <a:gd name="connsiteX224" fmla="*/ 2533353 w 3265410"/>
              <a:gd name="connsiteY224" fmla="*/ 3717276 h 6759197"/>
              <a:gd name="connsiteX225" fmla="*/ 2529598 w 3265410"/>
              <a:gd name="connsiteY225" fmla="*/ 3734502 h 6759197"/>
              <a:gd name="connsiteX226" fmla="*/ 2443687 w 3265410"/>
              <a:gd name="connsiteY226" fmla="*/ 3723128 h 6759197"/>
              <a:gd name="connsiteX227" fmla="*/ 2359210 w 3265410"/>
              <a:gd name="connsiteY227" fmla="*/ 3713851 h 6759197"/>
              <a:gd name="connsiteX228" fmla="*/ 2352295 w 3265410"/>
              <a:gd name="connsiteY228" fmla="*/ 3705266 h 6759197"/>
              <a:gd name="connsiteX229" fmla="*/ 2352101 w 3265410"/>
              <a:gd name="connsiteY229" fmla="*/ 669282 h 6759197"/>
              <a:gd name="connsiteX230" fmla="*/ 2353799 w 3265410"/>
              <a:gd name="connsiteY230" fmla="*/ 662670 h 6759197"/>
              <a:gd name="connsiteX231" fmla="*/ 2493488 w 3265410"/>
              <a:gd name="connsiteY231" fmla="*/ 482454 h 6759197"/>
              <a:gd name="connsiteX232" fmla="*/ 2502101 w 3265410"/>
              <a:gd name="connsiteY232" fmla="*/ 490296 h 6759197"/>
              <a:gd name="connsiteX233" fmla="*/ 2424692 w 3265410"/>
              <a:gd name="connsiteY233" fmla="*/ 604698 h 6759197"/>
              <a:gd name="connsiteX234" fmla="*/ 2358436 w 3265410"/>
              <a:gd name="connsiteY234" fmla="*/ 672166 h 6759197"/>
              <a:gd name="connsiteX235" fmla="*/ 2352101 w 3265410"/>
              <a:gd name="connsiteY235" fmla="*/ 669282 h 6759197"/>
              <a:gd name="connsiteX236" fmla="*/ 2314709 w 3265410"/>
              <a:gd name="connsiteY236" fmla="*/ 1036132 h 6759197"/>
              <a:gd name="connsiteX237" fmla="*/ 2340990 w 3265410"/>
              <a:gd name="connsiteY237" fmla="*/ 1008304 h 6759197"/>
              <a:gd name="connsiteX238" fmla="*/ 2373898 w 3265410"/>
              <a:gd name="connsiteY238" fmla="*/ 977054 h 6759197"/>
              <a:gd name="connsiteX239" fmla="*/ 2381517 w 3265410"/>
              <a:gd name="connsiteY239" fmla="*/ 983790 h 6759197"/>
              <a:gd name="connsiteX240" fmla="*/ 2356781 w 3265410"/>
              <a:gd name="connsiteY240" fmla="*/ 1014268 h 6759197"/>
              <a:gd name="connsiteX241" fmla="*/ 2322991 w 3265410"/>
              <a:gd name="connsiteY241" fmla="*/ 1043640 h 6759197"/>
              <a:gd name="connsiteX242" fmla="*/ 2314709 w 3265410"/>
              <a:gd name="connsiteY242" fmla="*/ 1036132 h 6759197"/>
              <a:gd name="connsiteX243" fmla="*/ 2311314 w 3265410"/>
              <a:gd name="connsiteY243" fmla="*/ 958048 h 6759197"/>
              <a:gd name="connsiteX244" fmla="*/ 2312833 w 3265410"/>
              <a:gd name="connsiteY244" fmla="*/ 949448 h 6759197"/>
              <a:gd name="connsiteX245" fmla="*/ 2353580 w 3265410"/>
              <a:gd name="connsiteY245" fmla="*/ 921510 h 6759197"/>
              <a:gd name="connsiteX246" fmla="*/ 2358770 w 3265410"/>
              <a:gd name="connsiteY246" fmla="*/ 928688 h 6759197"/>
              <a:gd name="connsiteX247" fmla="*/ 2319237 w 3265410"/>
              <a:gd name="connsiteY247" fmla="*/ 959606 h 6759197"/>
              <a:gd name="connsiteX248" fmla="*/ 2311314 w 3265410"/>
              <a:gd name="connsiteY248" fmla="*/ 958048 h 6759197"/>
              <a:gd name="connsiteX249" fmla="*/ 2294832 w 3265410"/>
              <a:gd name="connsiteY249" fmla="*/ 3778625 h 6759197"/>
              <a:gd name="connsiteX250" fmla="*/ 2303666 w 3265410"/>
              <a:gd name="connsiteY250" fmla="*/ 3770716 h 6759197"/>
              <a:gd name="connsiteX251" fmla="*/ 2478360 w 3265410"/>
              <a:gd name="connsiteY251" fmla="*/ 3798324 h 6759197"/>
              <a:gd name="connsiteX252" fmla="*/ 2471403 w 3265410"/>
              <a:gd name="connsiteY252" fmla="*/ 3819969 h 6759197"/>
              <a:gd name="connsiteX253" fmla="*/ 2300906 w 3265410"/>
              <a:gd name="connsiteY253" fmla="*/ 3787943 h 6759197"/>
              <a:gd name="connsiteX254" fmla="*/ 2294832 w 3265410"/>
              <a:gd name="connsiteY254" fmla="*/ 3778625 h 6759197"/>
              <a:gd name="connsiteX255" fmla="*/ 2286868 w 3265410"/>
              <a:gd name="connsiteY255" fmla="*/ 1317278 h 6759197"/>
              <a:gd name="connsiteX256" fmla="*/ 2290084 w 3265410"/>
              <a:gd name="connsiteY256" fmla="*/ 1308996 h 6759197"/>
              <a:gd name="connsiteX257" fmla="*/ 2453736 w 3265410"/>
              <a:gd name="connsiteY257" fmla="*/ 1232580 h 6759197"/>
              <a:gd name="connsiteX258" fmla="*/ 2456386 w 3265410"/>
              <a:gd name="connsiteY258" fmla="*/ 1243072 h 6759197"/>
              <a:gd name="connsiteX259" fmla="*/ 2294501 w 3265410"/>
              <a:gd name="connsiteY259" fmla="*/ 1320590 h 6759197"/>
              <a:gd name="connsiteX260" fmla="*/ 2286868 w 3265410"/>
              <a:gd name="connsiteY260" fmla="*/ 1317278 h 6759197"/>
              <a:gd name="connsiteX261" fmla="*/ 2278558 w 3265410"/>
              <a:gd name="connsiteY261" fmla="*/ 783614 h 6759197"/>
              <a:gd name="connsiteX262" fmla="*/ 2278931 w 3265410"/>
              <a:gd name="connsiteY262" fmla="*/ 772764 h 6759197"/>
              <a:gd name="connsiteX263" fmla="*/ 2303445 w 3265410"/>
              <a:gd name="connsiteY263" fmla="*/ 743170 h 6759197"/>
              <a:gd name="connsiteX264" fmla="*/ 2328734 w 3265410"/>
              <a:gd name="connsiteY264" fmla="*/ 712472 h 6759197"/>
              <a:gd name="connsiteX265" fmla="*/ 2339223 w 3265410"/>
              <a:gd name="connsiteY265" fmla="*/ 719650 h 6759197"/>
              <a:gd name="connsiteX266" fmla="*/ 2288869 w 3265410"/>
              <a:gd name="connsiteY266" fmla="*/ 785684 h 6759197"/>
              <a:gd name="connsiteX267" fmla="*/ 2278558 w 3265410"/>
              <a:gd name="connsiteY267" fmla="*/ 783614 h 6759197"/>
              <a:gd name="connsiteX268" fmla="*/ 2247569 w 3265410"/>
              <a:gd name="connsiteY268" fmla="*/ 755318 h 6759197"/>
              <a:gd name="connsiteX269" fmla="*/ 2287212 w 3265410"/>
              <a:gd name="connsiteY269" fmla="*/ 689724 h 6759197"/>
              <a:gd name="connsiteX270" fmla="*/ 2332487 w 3265410"/>
              <a:gd name="connsiteY270" fmla="*/ 641466 h 6759197"/>
              <a:gd name="connsiteX271" fmla="*/ 2341542 w 3265410"/>
              <a:gd name="connsiteY271" fmla="*/ 647650 h 6759197"/>
              <a:gd name="connsiteX272" fmla="*/ 2304549 w 3265410"/>
              <a:gd name="connsiteY272" fmla="*/ 703418 h 6759197"/>
              <a:gd name="connsiteX273" fmla="*/ 2258501 w 3265410"/>
              <a:gd name="connsiteY273" fmla="*/ 761942 h 6759197"/>
              <a:gd name="connsiteX274" fmla="*/ 2247569 w 3265410"/>
              <a:gd name="connsiteY274" fmla="*/ 755318 h 6759197"/>
              <a:gd name="connsiteX275" fmla="*/ 2196111 w 3265410"/>
              <a:gd name="connsiteY275" fmla="*/ 639812 h 6759197"/>
              <a:gd name="connsiteX276" fmla="*/ 2304770 w 3265410"/>
              <a:gd name="connsiteY276" fmla="*/ 453412 h 6759197"/>
              <a:gd name="connsiteX277" fmla="*/ 2313826 w 3265410"/>
              <a:gd name="connsiteY277" fmla="*/ 459596 h 6759197"/>
              <a:gd name="connsiteX278" fmla="*/ 2261815 w 3265410"/>
              <a:gd name="connsiteY278" fmla="*/ 547164 h 6759197"/>
              <a:gd name="connsiteX279" fmla="*/ 2201301 w 3265410"/>
              <a:gd name="connsiteY279" fmla="*/ 642240 h 6759197"/>
              <a:gd name="connsiteX280" fmla="*/ 2196111 w 3265410"/>
              <a:gd name="connsiteY280" fmla="*/ 639812 h 6759197"/>
              <a:gd name="connsiteX281" fmla="*/ 2195724 w 3265410"/>
              <a:gd name="connsiteY281" fmla="*/ 3487292 h 6759197"/>
              <a:gd name="connsiteX282" fmla="*/ 2201632 w 3265410"/>
              <a:gd name="connsiteY282" fmla="*/ 3476332 h 6759197"/>
              <a:gd name="connsiteX283" fmla="*/ 2253532 w 3265410"/>
              <a:gd name="connsiteY283" fmla="*/ 3466725 h 6759197"/>
              <a:gd name="connsiteX284" fmla="*/ 2302672 w 3265410"/>
              <a:gd name="connsiteY284" fmla="*/ 3463303 h 6759197"/>
              <a:gd name="connsiteX285" fmla="*/ 2305212 w 3265410"/>
              <a:gd name="connsiteY285" fmla="*/ 3481301 h 6759197"/>
              <a:gd name="connsiteX286" fmla="*/ 2253864 w 3265410"/>
              <a:gd name="connsiteY286" fmla="*/ 3491681 h 6759197"/>
              <a:gd name="connsiteX287" fmla="*/ 2204723 w 3265410"/>
              <a:gd name="connsiteY287" fmla="*/ 3496098 h 6759197"/>
              <a:gd name="connsiteX288" fmla="*/ 2195724 w 3265410"/>
              <a:gd name="connsiteY288" fmla="*/ 3487292 h 6759197"/>
              <a:gd name="connsiteX289" fmla="*/ 2192135 w 3265410"/>
              <a:gd name="connsiteY289" fmla="*/ 1037126 h 6759197"/>
              <a:gd name="connsiteX290" fmla="*/ 2225043 w 3265410"/>
              <a:gd name="connsiteY290" fmla="*/ 999912 h 6759197"/>
              <a:gd name="connsiteX291" fmla="*/ 2257949 w 3265410"/>
              <a:gd name="connsiteY291" fmla="*/ 966454 h 6759197"/>
              <a:gd name="connsiteX292" fmla="*/ 2267446 w 3265410"/>
              <a:gd name="connsiteY292" fmla="*/ 973962 h 6759197"/>
              <a:gd name="connsiteX293" fmla="*/ 2203729 w 3265410"/>
              <a:gd name="connsiteY293" fmla="*/ 1046180 h 6759197"/>
              <a:gd name="connsiteX294" fmla="*/ 2192135 w 3265410"/>
              <a:gd name="connsiteY294" fmla="*/ 1037126 h 6759197"/>
              <a:gd name="connsiteX295" fmla="*/ 2190479 w 3265410"/>
              <a:gd name="connsiteY295" fmla="*/ 1315622 h 6759197"/>
              <a:gd name="connsiteX296" fmla="*/ 2265017 w 3265410"/>
              <a:gd name="connsiteY296" fmla="*/ 1277966 h 6759197"/>
              <a:gd name="connsiteX297" fmla="*/ 2332045 w 3265410"/>
              <a:gd name="connsiteY297" fmla="*/ 1245722 h 6759197"/>
              <a:gd name="connsiteX298" fmla="*/ 2336462 w 3265410"/>
              <a:gd name="connsiteY298" fmla="*/ 1252900 h 6759197"/>
              <a:gd name="connsiteX299" fmla="*/ 2256403 w 3265410"/>
              <a:gd name="connsiteY299" fmla="*/ 1298174 h 6759197"/>
              <a:gd name="connsiteX300" fmla="*/ 2190921 w 3265410"/>
              <a:gd name="connsiteY300" fmla="*/ 1322800 h 6759197"/>
              <a:gd name="connsiteX301" fmla="*/ 2190479 w 3265410"/>
              <a:gd name="connsiteY301" fmla="*/ 1315622 h 6759197"/>
              <a:gd name="connsiteX302" fmla="*/ 2186698 w 3265410"/>
              <a:gd name="connsiteY302" fmla="*/ 3264976 h 6759197"/>
              <a:gd name="connsiteX303" fmla="*/ 2191474 w 3265410"/>
              <a:gd name="connsiteY303" fmla="*/ 3256473 h 6759197"/>
              <a:gd name="connsiteX304" fmla="*/ 2262920 w 3265410"/>
              <a:gd name="connsiteY304" fmla="*/ 3244657 h 6759197"/>
              <a:gd name="connsiteX305" fmla="*/ 2266012 w 3265410"/>
              <a:gd name="connsiteY305" fmla="*/ 3262767 h 6759197"/>
              <a:gd name="connsiteX306" fmla="*/ 2192357 w 3265410"/>
              <a:gd name="connsiteY306" fmla="*/ 3272485 h 6759197"/>
              <a:gd name="connsiteX307" fmla="*/ 2186698 w 3265410"/>
              <a:gd name="connsiteY307" fmla="*/ 3264976 h 6759197"/>
              <a:gd name="connsiteX308" fmla="*/ 2185386 w 3265410"/>
              <a:gd name="connsiteY308" fmla="*/ 3311147 h 6759197"/>
              <a:gd name="connsiteX309" fmla="*/ 2191363 w 3265410"/>
              <a:gd name="connsiteY309" fmla="*/ 3301527 h 6759197"/>
              <a:gd name="connsiteX310" fmla="*/ 2249446 w 3265410"/>
              <a:gd name="connsiteY310" fmla="*/ 3293908 h 6759197"/>
              <a:gd name="connsiteX311" fmla="*/ 2250771 w 3265410"/>
              <a:gd name="connsiteY311" fmla="*/ 3311244 h 6759197"/>
              <a:gd name="connsiteX312" fmla="*/ 2192577 w 3265410"/>
              <a:gd name="connsiteY312" fmla="*/ 3319195 h 6759197"/>
              <a:gd name="connsiteX313" fmla="*/ 2185386 w 3265410"/>
              <a:gd name="connsiteY313" fmla="*/ 3311147 h 6759197"/>
              <a:gd name="connsiteX314" fmla="*/ 2183785 w 3265410"/>
              <a:gd name="connsiteY314" fmla="*/ 1375430 h 6759197"/>
              <a:gd name="connsiteX315" fmla="*/ 2186835 w 3265410"/>
              <a:gd name="connsiteY315" fmla="*/ 1367963 h 6759197"/>
              <a:gd name="connsiteX316" fmla="*/ 2227693 w 3265410"/>
              <a:gd name="connsiteY316" fmla="*/ 1350295 h 6759197"/>
              <a:gd name="connsiteX317" fmla="*/ 2272636 w 3265410"/>
              <a:gd name="connsiteY317" fmla="*/ 1340246 h 6759197"/>
              <a:gd name="connsiteX318" fmla="*/ 2274734 w 3265410"/>
              <a:gd name="connsiteY318" fmla="*/ 1349963 h 6759197"/>
              <a:gd name="connsiteX319" fmla="*/ 2226699 w 3265410"/>
              <a:gd name="connsiteY319" fmla="*/ 1369950 h 6759197"/>
              <a:gd name="connsiteX320" fmla="*/ 2189927 w 3265410"/>
              <a:gd name="connsiteY320" fmla="*/ 1380331 h 6759197"/>
              <a:gd name="connsiteX321" fmla="*/ 2183785 w 3265410"/>
              <a:gd name="connsiteY321" fmla="*/ 1375430 h 6759197"/>
              <a:gd name="connsiteX322" fmla="*/ 2177973 w 3265410"/>
              <a:gd name="connsiteY322" fmla="*/ 5123230 h 6759197"/>
              <a:gd name="connsiteX323" fmla="*/ 2183522 w 3265410"/>
              <a:gd name="connsiteY323" fmla="*/ 5115262 h 6759197"/>
              <a:gd name="connsiteX324" fmla="*/ 2246796 w 3265410"/>
              <a:gd name="connsiteY324" fmla="*/ 5106647 h 6759197"/>
              <a:gd name="connsiteX325" fmla="*/ 2247680 w 3265410"/>
              <a:gd name="connsiteY325" fmla="*/ 5125419 h 6759197"/>
              <a:gd name="connsiteX326" fmla="*/ 2183522 w 3265410"/>
              <a:gd name="connsiteY326" fmla="*/ 5130280 h 6759197"/>
              <a:gd name="connsiteX327" fmla="*/ 2177973 w 3265410"/>
              <a:gd name="connsiteY327" fmla="*/ 5123230 h 6759197"/>
              <a:gd name="connsiteX328" fmla="*/ 2176234 w 3265410"/>
              <a:gd name="connsiteY328" fmla="*/ 1262506 h 6759197"/>
              <a:gd name="connsiteX329" fmla="*/ 2242712 w 3265410"/>
              <a:gd name="connsiteY329" fmla="*/ 1216348 h 6759197"/>
              <a:gd name="connsiteX330" fmla="*/ 2247129 w 3265410"/>
              <a:gd name="connsiteY330" fmla="*/ 1224520 h 6759197"/>
              <a:gd name="connsiteX331" fmla="*/ 2183301 w 3265410"/>
              <a:gd name="connsiteY331" fmla="*/ 1269794 h 6759197"/>
              <a:gd name="connsiteX332" fmla="*/ 2176234 w 3265410"/>
              <a:gd name="connsiteY332" fmla="*/ 1262506 h 6759197"/>
              <a:gd name="connsiteX333" fmla="*/ 2162873 w 3265410"/>
              <a:gd name="connsiteY333" fmla="*/ 974072 h 6759197"/>
              <a:gd name="connsiteX334" fmla="*/ 2244035 w 3265410"/>
              <a:gd name="connsiteY334" fmla="*/ 886946 h 6759197"/>
              <a:gd name="connsiteX335" fmla="*/ 2250219 w 3265410"/>
              <a:gd name="connsiteY335" fmla="*/ 895008 h 6759197"/>
              <a:gd name="connsiteX336" fmla="*/ 2172810 w 3265410"/>
              <a:gd name="connsiteY336" fmla="*/ 982466 h 6759197"/>
              <a:gd name="connsiteX337" fmla="*/ 2162873 w 3265410"/>
              <a:gd name="connsiteY337" fmla="*/ 974072 h 6759197"/>
              <a:gd name="connsiteX338" fmla="*/ 2141740 w 3265410"/>
              <a:gd name="connsiteY338" fmla="*/ 3225333 h 6759197"/>
              <a:gd name="connsiteX339" fmla="*/ 2147081 w 3265410"/>
              <a:gd name="connsiteY339" fmla="*/ 3211530 h 6759197"/>
              <a:gd name="connsiteX340" fmla="*/ 2228466 w 3265410"/>
              <a:gd name="connsiteY340" fmla="*/ 3194634 h 6759197"/>
              <a:gd name="connsiteX341" fmla="*/ 2229570 w 3265410"/>
              <a:gd name="connsiteY341" fmla="*/ 3213959 h 6759197"/>
              <a:gd name="connsiteX342" fmla="*/ 2188050 w 3265410"/>
              <a:gd name="connsiteY342" fmla="*/ 3224671 h 6759197"/>
              <a:gd name="connsiteX343" fmla="*/ 2154701 w 3265410"/>
              <a:gd name="connsiteY343" fmla="*/ 3232843 h 6759197"/>
              <a:gd name="connsiteX344" fmla="*/ 2141740 w 3265410"/>
              <a:gd name="connsiteY344" fmla="*/ 3225333 h 6759197"/>
              <a:gd name="connsiteX345" fmla="*/ 2132532 w 3265410"/>
              <a:gd name="connsiteY345" fmla="*/ 1227570 h 6759197"/>
              <a:gd name="connsiteX346" fmla="*/ 2136370 w 3265410"/>
              <a:gd name="connsiteY346" fmla="*/ 1220434 h 6759197"/>
              <a:gd name="connsiteX347" fmla="*/ 2306095 w 3265410"/>
              <a:gd name="connsiteY347" fmla="*/ 1126130 h 6759197"/>
              <a:gd name="connsiteX348" fmla="*/ 2310732 w 3265410"/>
              <a:gd name="connsiteY348" fmla="*/ 1134190 h 6759197"/>
              <a:gd name="connsiteX349" fmla="*/ 2139792 w 3265410"/>
              <a:gd name="connsiteY349" fmla="*/ 1231808 h 6759197"/>
              <a:gd name="connsiteX350" fmla="*/ 2132532 w 3265410"/>
              <a:gd name="connsiteY350" fmla="*/ 1227570 h 6759197"/>
              <a:gd name="connsiteX351" fmla="*/ 2122828 w 3265410"/>
              <a:gd name="connsiteY351" fmla="*/ 4082753 h 6759197"/>
              <a:gd name="connsiteX352" fmla="*/ 2131732 w 3265410"/>
              <a:gd name="connsiteY352" fmla="*/ 4076708 h 6759197"/>
              <a:gd name="connsiteX353" fmla="*/ 2192024 w 3265410"/>
              <a:gd name="connsiteY353" fmla="*/ 4094487 h 6759197"/>
              <a:gd name="connsiteX354" fmla="*/ 2244919 w 3265410"/>
              <a:gd name="connsiteY354" fmla="*/ 4117237 h 6759197"/>
              <a:gd name="connsiteX355" fmla="*/ 2241055 w 3265410"/>
              <a:gd name="connsiteY355" fmla="*/ 4128611 h 6759197"/>
              <a:gd name="connsiteX356" fmla="*/ 2186835 w 3265410"/>
              <a:gd name="connsiteY356" fmla="*/ 4115359 h 6759197"/>
              <a:gd name="connsiteX357" fmla="*/ 2127756 w 3265410"/>
              <a:gd name="connsiteY357" fmla="*/ 4093273 h 6759197"/>
              <a:gd name="connsiteX358" fmla="*/ 2122828 w 3265410"/>
              <a:gd name="connsiteY358" fmla="*/ 4082753 h 6759197"/>
              <a:gd name="connsiteX359" fmla="*/ 2113636 w 3265410"/>
              <a:gd name="connsiteY359" fmla="*/ 3280035 h 6759197"/>
              <a:gd name="connsiteX360" fmla="*/ 2118922 w 3265410"/>
              <a:gd name="connsiteY360" fmla="*/ 3270939 h 6759197"/>
              <a:gd name="connsiteX361" fmla="*/ 2164640 w 3265410"/>
              <a:gd name="connsiteY361" fmla="*/ 3264202 h 6759197"/>
              <a:gd name="connsiteX362" fmla="*/ 2167290 w 3265410"/>
              <a:gd name="connsiteY362" fmla="*/ 3280545 h 6759197"/>
              <a:gd name="connsiteX363" fmla="*/ 2122014 w 3265410"/>
              <a:gd name="connsiteY363" fmla="*/ 3287061 h 6759197"/>
              <a:gd name="connsiteX364" fmla="*/ 2113636 w 3265410"/>
              <a:gd name="connsiteY364" fmla="*/ 3280035 h 6759197"/>
              <a:gd name="connsiteX365" fmla="*/ 2102689 w 3265410"/>
              <a:gd name="connsiteY365" fmla="*/ 943926 h 6759197"/>
              <a:gd name="connsiteX366" fmla="*/ 2206380 w 3265410"/>
              <a:gd name="connsiteY366" fmla="*/ 815832 h 6759197"/>
              <a:gd name="connsiteX367" fmla="*/ 2216871 w 3265410"/>
              <a:gd name="connsiteY367" fmla="*/ 824334 h 6759197"/>
              <a:gd name="connsiteX368" fmla="*/ 2163645 w 3265410"/>
              <a:gd name="connsiteY368" fmla="*/ 887830 h 6759197"/>
              <a:gd name="connsiteX369" fmla="*/ 2114395 w 3265410"/>
              <a:gd name="connsiteY369" fmla="*/ 949448 h 6759197"/>
              <a:gd name="connsiteX370" fmla="*/ 2102689 w 3265410"/>
              <a:gd name="connsiteY370" fmla="*/ 943926 h 6759197"/>
              <a:gd name="connsiteX371" fmla="*/ 2096465 w 3265410"/>
              <a:gd name="connsiteY371" fmla="*/ 3793391 h 6759197"/>
              <a:gd name="connsiteX372" fmla="*/ 2103353 w 3265410"/>
              <a:gd name="connsiteY372" fmla="*/ 3784735 h 6759197"/>
              <a:gd name="connsiteX373" fmla="*/ 2181535 w 3265410"/>
              <a:gd name="connsiteY373" fmla="*/ 3789485 h 6759197"/>
              <a:gd name="connsiteX374" fmla="*/ 2178774 w 3265410"/>
              <a:gd name="connsiteY374" fmla="*/ 3808590 h 6759197"/>
              <a:gd name="connsiteX375" fmla="*/ 2104236 w 3265410"/>
              <a:gd name="connsiteY375" fmla="*/ 3801965 h 6759197"/>
              <a:gd name="connsiteX376" fmla="*/ 2096465 w 3265410"/>
              <a:gd name="connsiteY376" fmla="*/ 3793391 h 6759197"/>
              <a:gd name="connsiteX377" fmla="*/ 2037870 w 3265410"/>
              <a:gd name="connsiteY377" fmla="*/ 3549462 h 6759197"/>
              <a:gd name="connsiteX378" fmla="*/ 2044164 w 3265410"/>
              <a:gd name="connsiteY378" fmla="*/ 3541595 h 6759197"/>
              <a:gd name="connsiteX379" fmla="*/ 2263030 w 3265410"/>
              <a:gd name="connsiteY379" fmla="*/ 3515202 h 6759197"/>
              <a:gd name="connsiteX380" fmla="*/ 2370254 w 3265410"/>
              <a:gd name="connsiteY380" fmla="*/ 3497866 h 6759197"/>
              <a:gd name="connsiteX381" fmla="*/ 2374892 w 3265410"/>
              <a:gd name="connsiteY381" fmla="*/ 3517411 h 6759197"/>
              <a:gd name="connsiteX382" fmla="*/ 2044496 w 3265410"/>
              <a:gd name="connsiteY382" fmla="*/ 3556833 h 6759197"/>
              <a:gd name="connsiteX383" fmla="*/ 2037870 w 3265410"/>
              <a:gd name="connsiteY383" fmla="*/ 3549462 h 6759197"/>
              <a:gd name="connsiteX384" fmla="*/ 2018077 w 3265410"/>
              <a:gd name="connsiteY384" fmla="*/ 1361613 h 6759197"/>
              <a:gd name="connsiteX385" fmla="*/ 2022079 w 3265410"/>
              <a:gd name="connsiteY385" fmla="*/ 1354491 h 6759197"/>
              <a:gd name="connsiteX386" fmla="*/ 2144983 w 3265410"/>
              <a:gd name="connsiteY386" fmla="*/ 1287572 h 6759197"/>
              <a:gd name="connsiteX387" fmla="*/ 2148517 w 3265410"/>
              <a:gd name="connsiteY387" fmla="*/ 1294860 h 6759197"/>
              <a:gd name="connsiteX388" fmla="*/ 2024840 w 3265410"/>
              <a:gd name="connsiteY388" fmla="*/ 1365754 h 6759197"/>
              <a:gd name="connsiteX389" fmla="*/ 2018077 w 3265410"/>
              <a:gd name="connsiteY389" fmla="*/ 1361613 h 6759197"/>
              <a:gd name="connsiteX390" fmla="*/ 2011478 w 3265410"/>
              <a:gd name="connsiteY390" fmla="*/ 3254498 h 6759197"/>
              <a:gd name="connsiteX391" fmla="*/ 2018766 w 3265410"/>
              <a:gd name="connsiteY391" fmla="*/ 3244105 h 6759197"/>
              <a:gd name="connsiteX392" fmla="*/ 2072433 w 3265410"/>
              <a:gd name="connsiteY392" fmla="*/ 3235271 h 6759197"/>
              <a:gd name="connsiteX393" fmla="*/ 2121021 w 3265410"/>
              <a:gd name="connsiteY393" fmla="*/ 3225884 h 6759197"/>
              <a:gd name="connsiteX394" fmla="*/ 2125106 w 3265410"/>
              <a:gd name="connsiteY394" fmla="*/ 3245430 h 6759197"/>
              <a:gd name="connsiteX395" fmla="*/ 2071328 w 3265410"/>
              <a:gd name="connsiteY395" fmla="*/ 3258791 h 6759197"/>
              <a:gd name="connsiteX396" fmla="*/ 2020422 w 3265410"/>
              <a:gd name="connsiteY396" fmla="*/ 3263319 h 6759197"/>
              <a:gd name="connsiteX397" fmla="*/ 2011478 w 3265410"/>
              <a:gd name="connsiteY397" fmla="*/ 3254498 h 6759197"/>
              <a:gd name="connsiteX398" fmla="*/ 1999704 w 3265410"/>
              <a:gd name="connsiteY398" fmla="*/ 3104361 h 6759197"/>
              <a:gd name="connsiteX399" fmla="*/ 2003749 w 3265410"/>
              <a:gd name="connsiteY399" fmla="*/ 3091607 h 6759197"/>
              <a:gd name="connsiteX400" fmla="*/ 2043944 w 3265410"/>
              <a:gd name="connsiteY400" fmla="*/ 3077692 h 6759197"/>
              <a:gd name="connsiteX401" fmla="*/ 2050458 w 3265410"/>
              <a:gd name="connsiteY401" fmla="*/ 3092600 h 6759197"/>
              <a:gd name="connsiteX402" fmla="*/ 2010484 w 3265410"/>
              <a:gd name="connsiteY402" fmla="*/ 3111484 h 6759197"/>
              <a:gd name="connsiteX403" fmla="*/ 1999704 w 3265410"/>
              <a:gd name="connsiteY403" fmla="*/ 3104361 h 6759197"/>
              <a:gd name="connsiteX404" fmla="*/ 1980434 w 3265410"/>
              <a:gd name="connsiteY404" fmla="*/ 5264107 h 6759197"/>
              <a:gd name="connsiteX405" fmla="*/ 1985637 w 3265410"/>
              <a:gd name="connsiteY405" fmla="*/ 5256596 h 6759197"/>
              <a:gd name="connsiteX406" fmla="*/ 2032238 w 3265410"/>
              <a:gd name="connsiteY406" fmla="*/ 5252065 h 6759197"/>
              <a:gd name="connsiteX407" fmla="*/ 2085463 w 3265410"/>
              <a:gd name="connsiteY407" fmla="*/ 5260460 h 6759197"/>
              <a:gd name="connsiteX408" fmla="*/ 2083586 w 3265410"/>
              <a:gd name="connsiteY408" fmla="*/ 5274707 h 6759197"/>
              <a:gd name="connsiteX409" fmla="*/ 2030691 w 3265410"/>
              <a:gd name="connsiteY409" fmla="*/ 5277137 h 6759197"/>
              <a:gd name="connsiteX410" fmla="*/ 1985085 w 3265410"/>
              <a:gd name="connsiteY410" fmla="*/ 5271614 h 6759197"/>
              <a:gd name="connsiteX411" fmla="*/ 1980434 w 3265410"/>
              <a:gd name="connsiteY411" fmla="*/ 5264107 h 6759197"/>
              <a:gd name="connsiteX412" fmla="*/ 1980337 w 3265410"/>
              <a:gd name="connsiteY412" fmla="*/ 3966360 h 6759197"/>
              <a:gd name="connsiteX413" fmla="*/ 1991601 w 3265410"/>
              <a:gd name="connsiteY413" fmla="*/ 3957667 h 6759197"/>
              <a:gd name="connsiteX414" fmla="*/ 2058188 w 3265410"/>
              <a:gd name="connsiteY414" fmla="*/ 3977436 h 6759197"/>
              <a:gd name="connsiteX415" fmla="*/ 2053108 w 3265410"/>
              <a:gd name="connsiteY415" fmla="*/ 3995549 h 6759197"/>
              <a:gd name="connsiteX416" fmla="*/ 1987625 w 3265410"/>
              <a:gd name="connsiteY416" fmla="*/ 3979863 h 6759197"/>
              <a:gd name="connsiteX417" fmla="*/ 1980337 w 3265410"/>
              <a:gd name="connsiteY417" fmla="*/ 3966360 h 6759197"/>
              <a:gd name="connsiteX418" fmla="*/ 1969378 w 3265410"/>
              <a:gd name="connsiteY418" fmla="*/ 3223181 h 6759197"/>
              <a:gd name="connsiteX419" fmla="*/ 1972387 w 3265410"/>
              <a:gd name="connsiteY419" fmla="*/ 3212635 h 6759197"/>
              <a:gd name="connsiteX420" fmla="*/ 2034446 w 3265410"/>
              <a:gd name="connsiteY420" fmla="*/ 3196071 h 6759197"/>
              <a:gd name="connsiteX421" fmla="*/ 2036986 w 3265410"/>
              <a:gd name="connsiteY421" fmla="*/ 3218709 h 6759197"/>
              <a:gd name="connsiteX422" fmla="*/ 1979123 w 3265410"/>
              <a:gd name="connsiteY422" fmla="*/ 3229420 h 6759197"/>
              <a:gd name="connsiteX423" fmla="*/ 1969378 w 3265410"/>
              <a:gd name="connsiteY423" fmla="*/ 3223181 h 6759197"/>
              <a:gd name="connsiteX424" fmla="*/ 1950315 w 3265410"/>
              <a:gd name="connsiteY424" fmla="*/ 3462874 h 6759197"/>
              <a:gd name="connsiteX425" fmla="*/ 1957921 w 3265410"/>
              <a:gd name="connsiteY425" fmla="*/ 3452701 h 6759197"/>
              <a:gd name="connsiteX426" fmla="*/ 2098053 w 3265410"/>
              <a:gd name="connsiteY426" fmla="*/ 3434812 h 6759197"/>
              <a:gd name="connsiteX427" fmla="*/ 2099378 w 3265410"/>
              <a:gd name="connsiteY427" fmla="*/ 3452149 h 6759197"/>
              <a:gd name="connsiteX428" fmla="*/ 1958694 w 3265410"/>
              <a:gd name="connsiteY428" fmla="*/ 3471474 h 6759197"/>
              <a:gd name="connsiteX429" fmla="*/ 1950315 w 3265410"/>
              <a:gd name="connsiteY429" fmla="*/ 3462874 h 6759197"/>
              <a:gd name="connsiteX430" fmla="*/ 1933518 w 3265410"/>
              <a:gd name="connsiteY430" fmla="*/ 1179244 h 6759197"/>
              <a:gd name="connsiteX431" fmla="*/ 2025171 w 3265410"/>
              <a:gd name="connsiteY431" fmla="*/ 981360 h 6759197"/>
              <a:gd name="connsiteX432" fmla="*/ 2127646 w 3265410"/>
              <a:gd name="connsiteY432" fmla="*/ 783808 h 6759197"/>
              <a:gd name="connsiteX433" fmla="*/ 2134935 w 3265410"/>
              <a:gd name="connsiteY433" fmla="*/ 787894 h 6759197"/>
              <a:gd name="connsiteX434" fmla="*/ 2033011 w 3265410"/>
              <a:gd name="connsiteY434" fmla="*/ 1005212 h 6759197"/>
              <a:gd name="connsiteX435" fmla="*/ 1938045 w 3265410"/>
              <a:gd name="connsiteY435" fmla="*/ 1180902 h 6759197"/>
              <a:gd name="connsiteX436" fmla="*/ 1933518 w 3265410"/>
              <a:gd name="connsiteY436" fmla="*/ 1179244 h 6759197"/>
              <a:gd name="connsiteX437" fmla="*/ 1927582 w 3265410"/>
              <a:gd name="connsiteY437" fmla="*/ 3755068 h 6759197"/>
              <a:gd name="connsiteX438" fmla="*/ 1937382 w 3265410"/>
              <a:gd name="connsiteY438" fmla="*/ 3746854 h 6759197"/>
              <a:gd name="connsiteX439" fmla="*/ 2010705 w 3265410"/>
              <a:gd name="connsiteY439" fmla="*/ 3767839 h 6759197"/>
              <a:gd name="connsiteX440" fmla="*/ 2004742 w 3265410"/>
              <a:gd name="connsiteY440" fmla="*/ 3785398 h 6759197"/>
              <a:gd name="connsiteX441" fmla="*/ 1932854 w 3265410"/>
              <a:gd name="connsiteY441" fmla="*/ 3767174 h 6759197"/>
              <a:gd name="connsiteX442" fmla="*/ 1927582 w 3265410"/>
              <a:gd name="connsiteY442" fmla="*/ 3755068 h 6759197"/>
              <a:gd name="connsiteX443" fmla="*/ 1907870 w 3265410"/>
              <a:gd name="connsiteY443" fmla="*/ 4084185 h 6759197"/>
              <a:gd name="connsiteX444" fmla="*/ 1914413 w 3265410"/>
              <a:gd name="connsiteY444" fmla="*/ 4078471 h 6759197"/>
              <a:gd name="connsiteX445" fmla="*/ 1957258 w 3265410"/>
              <a:gd name="connsiteY445" fmla="*/ 4087968 h 6759197"/>
              <a:gd name="connsiteX446" fmla="*/ 2000655 w 3265410"/>
              <a:gd name="connsiteY446" fmla="*/ 4107404 h 6759197"/>
              <a:gd name="connsiteX447" fmla="*/ 1994361 w 3265410"/>
              <a:gd name="connsiteY447" fmla="*/ 4124739 h 6759197"/>
              <a:gd name="connsiteX448" fmla="*/ 1941688 w 3265410"/>
              <a:gd name="connsiteY448" fmla="*/ 4109944 h 6759197"/>
              <a:gd name="connsiteX449" fmla="*/ 1909444 w 3265410"/>
              <a:gd name="connsiteY449" fmla="*/ 4092716 h 6759197"/>
              <a:gd name="connsiteX450" fmla="*/ 1907870 w 3265410"/>
              <a:gd name="connsiteY450" fmla="*/ 4084185 h 6759197"/>
              <a:gd name="connsiteX451" fmla="*/ 1899284 w 3265410"/>
              <a:gd name="connsiteY451" fmla="*/ 1255880 h 6759197"/>
              <a:gd name="connsiteX452" fmla="*/ 1954719 w 3265410"/>
              <a:gd name="connsiteY452" fmla="*/ 1189182 h 6759197"/>
              <a:gd name="connsiteX453" fmla="*/ 1996350 w 3265410"/>
              <a:gd name="connsiteY453" fmla="*/ 1141920 h 6759197"/>
              <a:gd name="connsiteX454" fmla="*/ 2005184 w 3265410"/>
              <a:gd name="connsiteY454" fmla="*/ 1149650 h 6759197"/>
              <a:gd name="connsiteX455" fmla="*/ 1957479 w 3265410"/>
              <a:gd name="connsiteY455" fmla="*/ 1215244 h 6759197"/>
              <a:gd name="connsiteX456" fmla="*/ 1907346 w 3265410"/>
              <a:gd name="connsiteY456" fmla="*/ 1264934 h 6759197"/>
              <a:gd name="connsiteX457" fmla="*/ 1899284 w 3265410"/>
              <a:gd name="connsiteY457" fmla="*/ 1255880 h 6759197"/>
              <a:gd name="connsiteX458" fmla="*/ 1888987 w 3265410"/>
              <a:gd name="connsiteY458" fmla="*/ 3594585 h 6759197"/>
              <a:gd name="connsiteX459" fmla="*/ 1898070 w 3265410"/>
              <a:gd name="connsiteY459" fmla="*/ 3586207 h 6759197"/>
              <a:gd name="connsiteX460" fmla="*/ 2257838 w 3265410"/>
              <a:gd name="connsiteY460" fmla="*/ 3564122 h 6759197"/>
              <a:gd name="connsiteX461" fmla="*/ 2259274 w 3265410"/>
              <a:gd name="connsiteY461" fmla="*/ 3585876 h 6759197"/>
              <a:gd name="connsiteX462" fmla="*/ 1896634 w 3265410"/>
              <a:gd name="connsiteY462" fmla="*/ 3603544 h 6759197"/>
              <a:gd name="connsiteX463" fmla="*/ 1888987 w 3265410"/>
              <a:gd name="connsiteY463" fmla="*/ 3594585 h 6759197"/>
              <a:gd name="connsiteX464" fmla="*/ 1868104 w 3265410"/>
              <a:gd name="connsiteY464" fmla="*/ 3526783 h 6759197"/>
              <a:gd name="connsiteX465" fmla="*/ 1874439 w 3265410"/>
              <a:gd name="connsiteY465" fmla="*/ 3518846 h 6759197"/>
              <a:gd name="connsiteX466" fmla="*/ 2157462 w 3265410"/>
              <a:gd name="connsiteY466" fmla="*/ 3487264 h 6759197"/>
              <a:gd name="connsiteX467" fmla="*/ 2161658 w 3265410"/>
              <a:gd name="connsiteY467" fmla="*/ 3506810 h 6759197"/>
              <a:gd name="connsiteX468" fmla="*/ 1874439 w 3265410"/>
              <a:gd name="connsiteY468" fmla="*/ 3533975 h 6759197"/>
              <a:gd name="connsiteX469" fmla="*/ 1868104 w 3265410"/>
              <a:gd name="connsiteY469" fmla="*/ 3526783 h 6759197"/>
              <a:gd name="connsiteX470" fmla="*/ 1849054 w 3265410"/>
              <a:gd name="connsiteY470" fmla="*/ 3930882 h 6759197"/>
              <a:gd name="connsiteX471" fmla="*/ 1859973 w 3265410"/>
              <a:gd name="connsiteY471" fmla="*/ 3923334 h 6759197"/>
              <a:gd name="connsiteX472" fmla="*/ 1917284 w 3265410"/>
              <a:gd name="connsiteY472" fmla="*/ 3940447 h 6759197"/>
              <a:gd name="connsiteX473" fmla="*/ 1912425 w 3265410"/>
              <a:gd name="connsiteY473" fmla="*/ 3956898 h 6759197"/>
              <a:gd name="connsiteX474" fmla="*/ 1854783 w 3265410"/>
              <a:gd name="connsiteY474" fmla="*/ 3942986 h 6759197"/>
              <a:gd name="connsiteX475" fmla="*/ 1849054 w 3265410"/>
              <a:gd name="connsiteY475" fmla="*/ 3930882 h 6759197"/>
              <a:gd name="connsiteX476" fmla="*/ 1846556 w 3265410"/>
              <a:gd name="connsiteY476" fmla="*/ 5145453 h 6759197"/>
              <a:gd name="connsiteX477" fmla="*/ 1853789 w 3265410"/>
              <a:gd name="connsiteY477" fmla="*/ 5136369 h 6759197"/>
              <a:gd name="connsiteX478" fmla="*/ 1908561 w 3265410"/>
              <a:gd name="connsiteY478" fmla="*/ 5140787 h 6759197"/>
              <a:gd name="connsiteX479" fmla="*/ 1907567 w 3265410"/>
              <a:gd name="connsiteY479" fmla="*/ 5155252 h 6759197"/>
              <a:gd name="connsiteX480" fmla="*/ 1853237 w 3265410"/>
              <a:gd name="connsiteY480" fmla="*/ 5155031 h 6759197"/>
              <a:gd name="connsiteX481" fmla="*/ 1846556 w 3265410"/>
              <a:gd name="connsiteY481" fmla="*/ 5145453 h 6759197"/>
              <a:gd name="connsiteX482" fmla="*/ 1801338 w 3265410"/>
              <a:gd name="connsiteY482" fmla="*/ 4038384 h 6759197"/>
              <a:gd name="connsiteX483" fmla="*/ 1806418 w 3265410"/>
              <a:gd name="connsiteY483" fmla="*/ 4057046 h 6759197"/>
              <a:gd name="connsiteX484" fmla="*/ 1819669 w 3265410"/>
              <a:gd name="connsiteY484" fmla="*/ 4053400 h 6759197"/>
              <a:gd name="connsiteX485" fmla="*/ 1813375 w 3265410"/>
              <a:gd name="connsiteY485" fmla="*/ 4050421 h 6759197"/>
              <a:gd name="connsiteX486" fmla="*/ 1801338 w 3265410"/>
              <a:gd name="connsiteY486" fmla="*/ 4038384 h 6759197"/>
              <a:gd name="connsiteX487" fmla="*/ 1780162 w 3265410"/>
              <a:gd name="connsiteY487" fmla="*/ 3498279 h 6759197"/>
              <a:gd name="connsiteX488" fmla="*/ 1787975 w 3265410"/>
              <a:gd name="connsiteY488" fmla="*/ 3486602 h 6759197"/>
              <a:gd name="connsiteX489" fmla="*/ 1901714 w 3265410"/>
              <a:gd name="connsiteY489" fmla="*/ 3470700 h 6759197"/>
              <a:gd name="connsiteX490" fmla="*/ 1904806 w 3265410"/>
              <a:gd name="connsiteY490" fmla="*/ 3490135 h 6759197"/>
              <a:gd name="connsiteX491" fmla="*/ 1790074 w 3265410"/>
              <a:gd name="connsiteY491" fmla="*/ 3507472 h 6759197"/>
              <a:gd name="connsiteX492" fmla="*/ 1780162 w 3265410"/>
              <a:gd name="connsiteY492" fmla="*/ 3498279 h 6759197"/>
              <a:gd name="connsiteX493" fmla="*/ 1779266 w 3265410"/>
              <a:gd name="connsiteY493" fmla="*/ 4922453 h 6759197"/>
              <a:gd name="connsiteX494" fmla="*/ 1784112 w 3265410"/>
              <a:gd name="connsiteY494" fmla="*/ 4914185 h 6759197"/>
              <a:gd name="connsiteX495" fmla="*/ 1861741 w 3265410"/>
              <a:gd name="connsiteY495" fmla="*/ 4912308 h 6759197"/>
              <a:gd name="connsiteX496" fmla="*/ 1862514 w 3265410"/>
              <a:gd name="connsiteY496" fmla="*/ 4926111 h 6759197"/>
              <a:gd name="connsiteX497" fmla="*/ 1786099 w 3265410"/>
              <a:gd name="connsiteY497" fmla="*/ 4929977 h 6759197"/>
              <a:gd name="connsiteX498" fmla="*/ 1779266 w 3265410"/>
              <a:gd name="connsiteY498" fmla="*/ 4922453 h 6759197"/>
              <a:gd name="connsiteX499" fmla="*/ 1774503 w 3265410"/>
              <a:gd name="connsiteY499" fmla="*/ 3844125 h 6759197"/>
              <a:gd name="connsiteX500" fmla="*/ 1782232 w 3265410"/>
              <a:gd name="connsiteY500" fmla="*/ 3837085 h 6759197"/>
              <a:gd name="connsiteX501" fmla="*/ 1833140 w 3265410"/>
              <a:gd name="connsiteY501" fmla="*/ 3846362 h 6759197"/>
              <a:gd name="connsiteX502" fmla="*/ 1872562 w 3265410"/>
              <a:gd name="connsiteY502" fmla="*/ 3861052 h 6759197"/>
              <a:gd name="connsiteX503" fmla="*/ 1866820 w 3265410"/>
              <a:gd name="connsiteY503" fmla="*/ 3878497 h 6759197"/>
              <a:gd name="connsiteX504" fmla="*/ 1817680 w 3265410"/>
              <a:gd name="connsiteY504" fmla="*/ 3868893 h 6759197"/>
              <a:gd name="connsiteX505" fmla="*/ 1778037 w 3265410"/>
              <a:gd name="connsiteY505" fmla="*/ 3853983 h 6759197"/>
              <a:gd name="connsiteX506" fmla="*/ 1774503 w 3265410"/>
              <a:gd name="connsiteY506" fmla="*/ 3844125 h 6759197"/>
              <a:gd name="connsiteX507" fmla="*/ 1766855 w 3265410"/>
              <a:gd name="connsiteY507" fmla="*/ 5051464 h 6759197"/>
              <a:gd name="connsiteX508" fmla="*/ 1771079 w 3265410"/>
              <a:gd name="connsiteY508" fmla="*/ 5039083 h 6759197"/>
              <a:gd name="connsiteX509" fmla="*/ 1826403 w 3265410"/>
              <a:gd name="connsiteY509" fmla="*/ 5038089 h 6759197"/>
              <a:gd name="connsiteX510" fmla="*/ 1824084 w 3265410"/>
              <a:gd name="connsiteY510" fmla="*/ 5053991 h 6759197"/>
              <a:gd name="connsiteX511" fmla="*/ 1778036 w 3265410"/>
              <a:gd name="connsiteY511" fmla="*/ 5059291 h 6759197"/>
              <a:gd name="connsiteX512" fmla="*/ 1766855 w 3265410"/>
              <a:gd name="connsiteY512" fmla="*/ 5051464 h 6759197"/>
              <a:gd name="connsiteX513" fmla="*/ 1761680 w 3265410"/>
              <a:gd name="connsiteY513" fmla="*/ 3452605 h 6759197"/>
              <a:gd name="connsiteX514" fmla="*/ 1767104 w 3265410"/>
              <a:gd name="connsiteY514" fmla="*/ 3442652 h 6759197"/>
              <a:gd name="connsiteX515" fmla="*/ 1814366 w 3265410"/>
              <a:gd name="connsiteY515" fmla="*/ 3432713 h 6759197"/>
              <a:gd name="connsiteX516" fmla="*/ 1880070 w 3265410"/>
              <a:gd name="connsiteY516" fmla="*/ 3426088 h 6759197"/>
              <a:gd name="connsiteX517" fmla="*/ 1884599 w 3265410"/>
              <a:gd name="connsiteY517" fmla="*/ 3444419 h 6759197"/>
              <a:gd name="connsiteX518" fmla="*/ 1820772 w 3265410"/>
              <a:gd name="connsiteY518" fmla="*/ 3456676 h 6759197"/>
              <a:gd name="connsiteX519" fmla="*/ 1769755 w 3265410"/>
              <a:gd name="connsiteY519" fmla="*/ 3460652 h 6759197"/>
              <a:gd name="connsiteX520" fmla="*/ 1761680 w 3265410"/>
              <a:gd name="connsiteY520" fmla="*/ 3452605 h 6759197"/>
              <a:gd name="connsiteX521" fmla="*/ 1747697 w 3265410"/>
              <a:gd name="connsiteY521" fmla="*/ 5529807 h 6759197"/>
              <a:gd name="connsiteX522" fmla="*/ 1755621 w 3265410"/>
              <a:gd name="connsiteY522" fmla="*/ 5525168 h 6759197"/>
              <a:gd name="connsiteX523" fmla="*/ 1893875 w 3265410"/>
              <a:gd name="connsiteY523" fmla="*/ 5568786 h 6759197"/>
              <a:gd name="connsiteX524" fmla="*/ 2015674 w 3265410"/>
              <a:gd name="connsiteY524" fmla="*/ 5616822 h 6759197"/>
              <a:gd name="connsiteX525" fmla="*/ 2007723 w 3265410"/>
              <a:gd name="connsiteY525" fmla="*/ 5635595 h 6759197"/>
              <a:gd name="connsiteX526" fmla="*/ 1873777 w 3265410"/>
              <a:gd name="connsiteY526" fmla="*/ 5583804 h 6759197"/>
              <a:gd name="connsiteX527" fmla="*/ 1750872 w 3265410"/>
              <a:gd name="connsiteY527" fmla="*/ 5538089 h 6759197"/>
              <a:gd name="connsiteX528" fmla="*/ 1747697 w 3265410"/>
              <a:gd name="connsiteY528" fmla="*/ 5529807 h 6759197"/>
              <a:gd name="connsiteX529" fmla="*/ 1726580 w 3265410"/>
              <a:gd name="connsiteY529" fmla="*/ 1499370 h 6759197"/>
              <a:gd name="connsiteX530" fmla="*/ 1740163 w 3265410"/>
              <a:gd name="connsiteY530" fmla="*/ 1501247 h 6759197"/>
              <a:gd name="connsiteX531" fmla="*/ 1892219 w 3265410"/>
              <a:gd name="connsiteY531" fmla="*/ 1379447 h 6759197"/>
              <a:gd name="connsiteX532" fmla="*/ 2044608 w 3265410"/>
              <a:gd name="connsiteY532" fmla="*/ 1235010 h 6759197"/>
              <a:gd name="connsiteX533" fmla="*/ 2171487 w 3265410"/>
              <a:gd name="connsiteY533" fmla="*/ 1124584 h 6759197"/>
              <a:gd name="connsiteX534" fmla="*/ 2179438 w 3265410"/>
              <a:gd name="connsiteY534" fmla="*/ 1135516 h 6759197"/>
              <a:gd name="connsiteX535" fmla="*/ 1896526 w 3265410"/>
              <a:gd name="connsiteY535" fmla="*/ 1412575 h 6759197"/>
              <a:gd name="connsiteX536" fmla="*/ 1839104 w 3265410"/>
              <a:gd name="connsiteY536" fmla="*/ 1461163 h 6759197"/>
              <a:gd name="connsiteX537" fmla="*/ 1863508 w 3265410"/>
              <a:gd name="connsiteY537" fmla="*/ 1446917 h 6759197"/>
              <a:gd name="connsiteX538" fmla="*/ 1997455 w 3265410"/>
              <a:gd name="connsiteY538" fmla="*/ 1365643 h 6759197"/>
              <a:gd name="connsiteX539" fmla="*/ 2003750 w 3265410"/>
              <a:gd name="connsiteY539" fmla="*/ 1376797 h 6759197"/>
              <a:gd name="connsiteX540" fmla="*/ 1876428 w 3265410"/>
              <a:gd name="connsiteY540" fmla="*/ 1467567 h 6759197"/>
              <a:gd name="connsiteX541" fmla="*/ 1906022 w 3265410"/>
              <a:gd name="connsiteY541" fmla="*/ 1454868 h 6759197"/>
              <a:gd name="connsiteX542" fmla="*/ 2054988 w 3265410"/>
              <a:gd name="connsiteY542" fmla="*/ 1397999 h 6759197"/>
              <a:gd name="connsiteX543" fmla="*/ 2120029 w 3265410"/>
              <a:gd name="connsiteY543" fmla="*/ 1372710 h 6759197"/>
              <a:gd name="connsiteX544" fmla="*/ 2149182 w 3265410"/>
              <a:gd name="connsiteY544" fmla="*/ 1367521 h 6759197"/>
              <a:gd name="connsiteX545" fmla="*/ 2153929 w 3265410"/>
              <a:gd name="connsiteY545" fmla="*/ 1366306 h 6759197"/>
              <a:gd name="connsiteX546" fmla="*/ 2154702 w 3265410"/>
              <a:gd name="connsiteY546" fmla="*/ 1366858 h 6759197"/>
              <a:gd name="connsiteX547" fmla="*/ 2154592 w 3265410"/>
              <a:gd name="connsiteY547" fmla="*/ 1372932 h 6759197"/>
              <a:gd name="connsiteX548" fmla="*/ 2043393 w 3265410"/>
              <a:gd name="connsiteY548" fmla="*/ 1422955 h 6759197"/>
              <a:gd name="connsiteX549" fmla="*/ 1896305 w 3265410"/>
              <a:gd name="connsiteY549" fmla="*/ 1483027 h 6759197"/>
              <a:gd name="connsiteX550" fmla="*/ 1806418 w 3265410"/>
              <a:gd name="connsiteY550" fmla="*/ 1526645 h 6759197"/>
              <a:gd name="connsiteX551" fmla="*/ 2041074 w 3265410"/>
              <a:gd name="connsiteY551" fmla="*/ 1454537 h 6759197"/>
              <a:gd name="connsiteX552" fmla="*/ 2547600 w 3265410"/>
              <a:gd name="connsiteY552" fmla="*/ 1293094 h 6759197"/>
              <a:gd name="connsiteX553" fmla="*/ 3005206 w 3265410"/>
              <a:gd name="connsiteY553" fmla="*/ 1056450 h 6759197"/>
              <a:gd name="connsiteX554" fmla="*/ 3198121 w 3265410"/>
              <a:gd name="connsiteY554" fmla="*/ 892026 h 6759197"/>
              <a:gd name="connsiteX555" fmla="*/ 3205077 w 3265410"/>
              <a:gd name="connsiteY555" fmla="*/ 750460 h 6759197"/>
              <a:gd name="connsiteX556" fmla="*/ 3141804 w 3265410"/>
              <a:gd name="connsiteY556" fmla="*/ 754654 h 6759197"/>
              <a:gd name="connsiteX557" fmla="*/ 3135730 w 3265410"/>
              <a:gd name="connsiteY557" fmla="*/ 761722 h 6759197"/>
              <a:gd name="connsiteX558" fmla="*/ 3126012 w 3265410"/>
              <a:gd name="connsiteY558" fmla="*/ 763488 h 6759197"/>
              <a:gd name="connsiteX559" fmla="*/ 3117068 w 3265410"/>
              <a:gd name="connsiteY559" fmla="*/ 768238 h 6759197"/>
              <a:gd name="connsiteX560" fmla="*/ 3108897 w 3265410"/>
              <a:gd name="connsiteY560" fmla="*/ 753882 h 6759197"/>
              <a:gd name="connsiteX561" fmla="*/ 3129657 w 3265410"/>
              <a:gd name="connsiteY561" fmla="*/ 744386 h 6759197"/>
              <a:gd name="connsiteX562" fmla="*/ 3141914 w 3265410"/>
              <a:gd name="connsiteY562" fmla="*/ 727600 h 6759197"/>
              <a:gd name="connsiteX563" fmla="*/ 3157705 w 3265410"/>
              <a:gd name="connsiteY563" fmla="*/ 658584 h 6759197"/>
              <a:gd name="connsiteX564" fmla="*/ 3053462 w 3265410"/>
              <a:gd name="connsiteY564" fmla="*/ 749022 h 6759197"/>
              <a:gd name="connsiteX565" fmla="*/ 2919184 w 3265410"/>
              <a:gd name="connsiteY565" fmla="*/ 836812 h 6759197"/>
              <a:gd name="connsiteX566" fmla="*/ 2914215 w 3265410"/>
              <a:gd name="connsiteY566" fmla="*/ 830628 h 6759197"/>
              <a:gd name="connsiteX567" fmla="*/ 3043525 w 3265410"/>
              <a:gd name="connsiteY567" fmla="*/ 736656 h 6759197"/>
              <a:gd name="connsiteX568" fmla="*/ 3145890 w 3265410"/>
              <a:gd name="connsiteY568" fmla="*/ 646768 h 6759197"/>
              <a:gd name="connsiteX569" fmla="*/ 3130099 w 3265410"/>
              <a:gd name="connsiteY569" fmla="*/ 648646 h 6759197"/>
              <a:gd name="connsiteX570" fmla="*/ 3071352 w 3265410"/>
              <a:gd name="connsiteY570" fmla="*/ 700436 h 6759197"/>
              <a:gd name="connsiteX571" fmla="*/ 2994384 w 3265410"/>
              <a:gd name="connsiteY571" fmla="*/ 751122 h 6759197"/>
              <a:gd name="connsiteX572" fmla="*/ 2989525 w 3265410"/>
              <a:gd name="connsiteY572" fmla="*/ 743060 h 6759197"/>
              <a:gd name="connsiteX573" fmla="*/ 3061193 w 3265410"/>
              <a:gd name="connsiteY573" fmla="*/ 683540 h 6759197"/>
              <a:gd name="connsiteX574" fmla="*/ 3110112 w 3265410"/>
              <a:gd name="connsiteY574" fmla="*/ 638596 h 6759197"/>
              <a:gd name="connsiteX575" fmla="*/ 3110112 w 3265410"/>
              <a:gd name="connsiteY575" fmla="*/ 638376 h 6759197"/>
              <a:gd name="connsiteX576" fmla="*/ 3107130 w 3265410"/>
              <a:gd name="connsiteY576" fmla="*/ 610880 h 6759197"/>
              <a:gd name="connsiteX577" fmla="*/ 3017574 w 3265410"/>
              <a:gd name="connsiteY577" fmla="*/ 694032 h 6759197"/>
              <a:gd name="connsiteX578" fmla="*/ 3011832 w 3265410"/>
              <a:gd name="connsiteY578" fmla="*/ 688178 h 6759197"/>
              <a:gd name="connsiteX579" fmla="*/ 3057880 w 3265410"/>
              <a:gd name="connsiteY579" fmla="*/ 639038 h 6759197"/>
              <a:gd name="connsiteX580" fmla="*/ 3095536 w 3265410"/>
              <a:gd name="connsiteY580" fmla="*/ 590230 h 6759197"/>
              <a:gd name="connsiteX581" fmla="*/ 2989857 w 3265410"/>
              <a:gd name="connsiteY581" fmla="*/ 587800 h 6759197"/>
              <a:gd name="connsiteX582" fmla="*/ 2940828 w 3265410"/>
              <a:gd name="connsiteY582" fmla="*/ 666976 h 6759197"/>
              <a:gd name="connsiteX583" fmla="*/ 2854695 w 3265410"/>
              <a:gd name="connsiteY583" fmla="*/ 739196 h 6759197"/>
              <a:gd name="connsiteX584" fmla="*/ 2839235 w 3265410"/>
              <a:gd name="connsiteY584" fmla="*/ 721526 h 6759197"/>
              <a:gd name="connsiteX585" fmla="*/ 2880646 w 3265410"/>
              <a:gd name="connsiteY585" fmla="*/ 483006 h 6759197"/>
              <a:gd name="connsiteX586" fmla="*/ 2874683 w 3265410"/>
              <a:gd name="connsiteY586" fmla="*/ 522540 h 6759197"/>
              <a:gd name="connsiteX587" fmla="*/ 2792526 w 3265410"/>
              <a:gd name="connsiteY587" fmla="*/ 687406 h 6759197"/>
              <a:gd name="connsiteX588" fmla="*/ 2785017 w 3265410"/>
              <a:gd name="connsiteY588" fmla="*/ 683430 h 6759197"/>
              <a:gd name="connsiteX589" fmla="*/ 2852266 w 3265410"/>
              <a:gd name="connsiteY589" fmla="*/ 460038 h 6759197"/>
              <a:gd name="connsiteX590" fmla="*/ 2818697 w 3265410"/>
              <a:gd name="connsiteY590" fmla="*/ 457718 h 6759197"/>
              <a:gd name="connsiteX591" fmla="*/ 2726490 w 3265410"/>
              <a:gd name="connsiteY591" fmla="*/ 413326 h 6759197"/>
              <a:gd name="connsiteX592" fmla="*/ 2696344 w 3265410"/>
              <a:gd name="connsiteY592" fmla="*/ 447890 h 6759197"/>
              <a:gd name="connsiteX593" fmla="*/ 2692258 w 3265410"/>
              <a:gd name="connsiteY593" fmla="*/ 452196 h 6759197"/>
              <a:gd name="connsiteX594" fmla="*/ 2669731 w 3265410"/>
              <a:gd name="connsiteY594" fmla="*/ 467768 h 6759197"/>
              <a:gd name="connsiteX595" fmla="*/ 2637376 w 3265410"/>
              <a:gd name="connsiteY595" fmla="*/ 531152 h 6759197"/>
              <a:gd name="connsiteX596" fmla="*/ 2622910 w 3265410"/>
              <a:gd name="connsiteY596" fmla="*/ 518564 h 6759197"/>
              <a:gd name="connsiteX597" fmla="*/ 2647425 w 3265410"/>
              <a:gd name="connsiteY597" fmla="*/ 437952 h 6759197"/>
              <a:gd name="connsiteX598" fmla="*/ 2641351 w 3265410"/>
              <a:gd name="connsiteY598" fmla="*/ 417302 h 6759197"/>
              <a:gd name="connsiteX599" fmla="*/ 2621806 w 3265410"/>
              <a:gd name="connsiteY599" fmla="*/ 475276 h 6759197"/>
              <a:gd name="connsiteX600" fmla="*/ 2614076 w 3265410"/>
              <a:gd name="connsiteY600" fmla="*/ 470970 h 6759197"/>
              <a:gd name="connsiteX601" fmla="*/ 2619156 w 3265410"/>
              <a:gd name="connsiteY601" fmla="*/ 421388 h 6759197"/>
              <a:gd name="connsiteX602" fmla="*/ 2610212 w 3265410"/>
              <a:gd name="connsiteY602" fmla="*/ 379868 h 6759197"/>
              <a:gd name="connsiteX603" fmla="*/ 2610764 w 3265410"/>
              <a:gd name="connsiteY603" fmla="*/ 378764 h 6759197"/>
              <a:gd name="connsiteX604" fmla="*/ 2586912 w 3265410"/>
              <a:gd name="connsiteY604" fmla="*/ 375120 h 6759197"/>
              <a:gd name="connsiteX605" fmla="*/ 2527833 w 3265410"/>
              <a:gd name="connsiteY605" fmla="*/ 418186 h 6759197"/>
              <a:gd name="connsiteX606" fmla="*/ 2510607 w 3265410"/>
              <a:gd name="connsiteY606" fmla="*/ 414874 h 6759197"/>
              <a:gd name="connsiteX607" fmla="*/ 2370144 w 3265410"/>
              <a:gd name="connsiteY607" fmla="*/ 380752 h 6759197"/>
              <a:gd name="connsiteX608" fmla="*/ 2283570 w 3265410"/>
              <a:gd name="connsiteY608" fmla="*/ 438726 h 6759197"/>
              <a:gd name="connsiteX609" fmla="*/ 2178666 w 3265410"/>
              <a:gd name="connsiteY609" fmla="*/ 622254 h 6759197"/>
              <a:gd name="connsiteX610" fmla="*/ 2075307 w 3265410"/>
              <a:gd name="connsiteY610" fmla="*/ 806556 h 6759197"/>
              <a:gd name="connsiteX611" fmla="*/ 1986082 w 3265410"/>
              <a:gd name="connsiteY611" fmla="*/ 1016808 h 6759197"/>
              <a:gd name="connsiteX612" fmla="*/ 1895753 w 3265410"/>
              <a:gd name="connsiteY612" fmla="*/ 1198238 h 6759197"/>
              <a:gd name="connsiteX613" fmla="*/ 1818565 w 3265410"/>
              <a:gd name="connsiteY613" fmla="*/ 1333952 h 6759197"/>
              <a:gd name="connsiteX614" fmla="*/ 1864613 w 3265410"/>
              <a:gd name="connsiteY614" fmla="*/ 1301928 h 6759197"/>
              <a:gd name="connsiteX615" fmla="*/ 1872564 w 3265410"/>
              <a:gd name="connsiteY615" fmla="*/ 1311426 h 6759197"/>
              <a:gd name="connsiteX616" fmla="*/ 1781131 w 3265410"/>
              <a:gd name="connsiteY616" fmla="*/ 1413017 h 6759197"/>
              <a:gd name="connsiteX617" fmla="*/ 1750210 w 3265410"/>
              <a:gd name="connsiteY617" fmla="*/ 1452991 h 6759197"/>
              <a:gd name="connsiteX618" fmla="*/ 1865275 w 3265410"/>
              <a:gd name="connsiteY618" fmla="*/ 1351730 h 6759197"/>
              <a:gd name="connsiteX619" fmla="*/ 2108987 w 3265410"/>
              <a:gd name="connsiteY619" fmla="*/ 1104818 h 6759197"/>
              <a:gd name="connsiteX620" fmla="*/ 2115832 w 3265410"/>
              <a:gd name="connsiteY620" fmla="*/ 1112768 h 6759197"/>
              <a:gd name="connsiteX621" fmla="*/ 1987296 w 3265410"/>
              <a:gd name="connsiteY621" fmla="*/ 1257538 h 6759197"/>
              <a:gd name="connsiteX622" fmla="*/ 1864392 w 3265410"/>
              <a:gd name="connsiteY622" fmla="*/ 1380551 h 6759197"/>
              <a:gd name="connsiteX623" fmla="*/ 1726580 w 3265410"/>
              <a:gd name="connsiteY623" fmla="*/ 1499370 h 6759197"/>
              <a:gd name="connsiteX624" fmla="*/ 1665913 w 3265410"/>
              <a:gd name="connsiteY624" fmla="*/ 2506582 h 6759197"/>
              <a:gd name="connsiteX625" fmla="*/ 1667721 w 3265410"/>
              <a:gd name="connsiteY625" fmla="*/ 2496630 h 6759197"/>
              <a:gd name="connsiteX626" fmla="*/ 1730775 w 3265410"/>
              <a:gd name="connsiteY626" fmla="*/ 2469466 h 6759197"/>
              <a:gd name="connsiteX627" fmla="*/ 1738284 w 3265410"/>
              <a:gd name="connsiteY627" fmla="*/ 2487796 h 6759197"/>
              <a:gd name="connsiteX628" fmla="*/ 1675450 w 3265410"/>
              <a:gd name="connsiteY628" fmla="*/ 2511648 h 6759197"/>
              <a:gd name="connsiteX629" fmla="*/ 1665913 w 3265410"/>
              <a:gd name="connsiteY629" fmla="*/ 2506582 h 6759197"/>
              <a:gd name="connsiteX630" fmla="*/ 1660488 w 3265410"/>
              <a:gd name="connsiteY630" fmla="*/ 3186407 h 6759197"/>
              <a:gd name="connsiteX631" fmla="*/ 1661205 w 3265410"/>
              <a:gd name="connsiteY631" fmla="*/ 3173542 h 6759197"/>
              <a:gd name="connsiteX632" fmla="*/ 1711340 w 3265410"/>
              <a:gd name="connsiteY632" fmla="*/ 3142734 h 6759197"/>
              <a:gd name="connsiteX633" fmla="*/ 1760149 w 3265410"/>
              <a:gd name="connsiteY633" fmla="*/ 3123188 h 6759197"/>
              <a:gd name="connsiteX634" fmla="*/ 1768652 w 3265410"/>
              <a:gd name="connsiteY634" fmla="*/ 3139752 h 6759197"/>
              <a:gd name="connsiteX635" fmla="*/ 1717965 w 3265410"/>
              <a:gd name="connsiteY635" fmla="*/ 3168905 h 6759197"/>
              <a:gd name="connsiteX636" fmla="*/ 1673353 w 3265410"/>
              <a:gd name="connsiteY636" fmla="*/ 3190990 h 6759197"/>
              <a:gd name="connsiteX637" fmla="*/ 1660488 w 3265410"/>
              <a:gd name="connsiteY637" fmla="*/ 3186407 h 6759197"/>
              <a:gd name="connsiteX638" fmla="*/ 1645166 w 3265410"/>
              <a:gd name="connsiteY638" fmla="*/ 3553023 h 6759197"/>
              <a:gd name="connsiteX639" fmla="*/ 1652040 w 3265410"/>
              <a:gd name="connsiteY639" fmla="*/ 3543361 h 6759197"/>
              <a:gd name="connsiteX640" fmla="*/ 1778147 w 3265410"/>
              <a:gd name="connsiteY640" fmla="*/ 3530993 h 6759197"/>
              <a:gd name="connsiteX641" fmla="*/ 1778478 w 3265410"/>
              <a:gd name="connsiteY641" fmla="*/ 3548441 h 6759197"/>
              <a:gd name="connsiteX642" fmla="*/ 1654690 w 3265410"/>
              <a:gd name="connsiteY642" fmla="*/ 3560367 h 6759197"/>
              <a:gd name="connsiteX643" fmla="*/ 1645166 w 3265410"/>
              <a:gd name="connsiteY643" fmla="*/ 3553023 h 6759197"/>
              <a:gd name="connsiteX644" fmla="*/ 1631529 w 3265410"/>
              <a:gd name="connsiteY644" fmla="*/ 3652617 h 6759197"/>
              <a:gd name="connsiteX645" fmla="*/ 1640005 w 3265410"/>
              <a:gd name="connsiteY645" fmla="*/ 3643948 h 6759197"/>
              <a:gd name="connsiteX646" fmla="*/ 1896193 w 3265410"/>
              <a:gd name="connsiteY646" fmla="*/ 3658304 h 6759197"/>
              <a:gd name="connsiteX647" fmla="*/ 1892881 w 3265410"/>
              <a:gd name="connsiteY647" fmla="*/ 3678955 h 6759197"/>
              <a:gd name="connsiteX648" fmla="*/ 1757387 w 3265410"/>
              <a:gd name="connsiteY648" fmla="*/ 3671888 h 6759197"/>
              <a:gd name="connsiteX649" fmla="*/ 1638458 w 3265410"/>
              <a:gd name="connsiteY649" fmla="*/ 3661948 h 6759197"/>
              <a:gd name="connsiteX650" fmla="*/ 1631529 w 3265410"/>
              <a:gd name="connsiteY650" fmla="*/ 3652617 h 6759197"/>
              <a:gd name="connsiteX651" fmla="*/ 1612536 w 3265410"/>
              <a:gd name="connsiteY651" fmla="*/ 5525986 h 6759197"/>
              <a:gd name="connsiteX652" fmla="*/ 1623772 w 3265410"/>
              <a:gd name="connsiteY652" fmla="*/ 5519651 h 6759197"/>
              <a:gd name="connsiteX653" fmla="*/ 1763682 w 3265410"/>
              <a:gd name="connsiteY653" fmla="*/ 5572764 h 6759197"/>
              <a:gd name="connsiteX654" fmla="*/ 1867704 w 3265410"/>
              <a:gd name="connsiteY654" fmla="*/ 5629854 h 6759197"/>
              <a:gd name="connsiteX655" fmla="*/ 1864059 w 3265410"/>
              <a:gd name="connsiteY655" fmla="*/ 5638357 h 6759197"/>
              <a:gd name="connsiteX656" fmla="*/ 1739830 w 3265410"/>
              <a:gd name="connsiteY656" fmla="*/ 5591315 h 6759197"/>
              <a:gd name="connsiteX657" fmla="*/ 1617036 w 3265410"/>
              <a:gd name="connsiteY657" fmla="*/ 5538201 h 6759197"/>
              <a:gd name="connsiteX658" fmla="*/ 1612536 w 3265410"/>
              <a:gd name="connsiteY658" fmla="*/ 5525986 h 6759197"/>
              <a:gd name="connsiteX659" fmla="*/ 1612480 w 3265410"/>
              <a:gd name="connsiteY659" fmla="*/ 3490121 h 6759197"/>
              <a:gd name="connsiteX660" fmla="*/ 1618360 w 3265410"/>
              <a:gd name="connsiteY660" fmla="*/ 3480528 h 6759197"/>
              <a:gd name="connsiteX661" fmla="*/ 1692236 w 3265410"/>
              <a:gd name="connsiteY661" fmla="*/ 3471914 h 6759197"/>
              <a:gd name="connsiteX662" fmla="*/ 1693339 w 3265410"/>
              <a:gd name="connsiteY662" fmla="*/ 3491129 h 6759197"/>
              <a:gd name="connsiteX663" fmla="*/ 1620017 w 3265410"/>
              <a:gd name="connsiteY663" fmla="*/ 3498307 h 6759197"/>
              <a:gd name="connsiteX664" fmla="*/ 1612480 w 3265410"/>
              <a:gd name="connsiteY664" fmla="*/ 3490121 h 6759197"/>
              <a:gd name="connsiteX665" fmla="*/ 1606749 w 3265410"/>
              <a:gd name="connsiteY665" fmla="*/ 3150820 h 6759197"/>
              <a:gd name="connsiteX666" fmla="*/ 1610741 w 3265410"/>
              <a:gd name="connsiteY666" fmla="*/ 3143728 h 6759197"/>
              <a:gd name="connsiteX667" fmla="*/ 1634814 w 3265410"/>
              <a:gd name="connsiteY667" fmla="*/ 3127165 h 6759197"/>
              <a:gd name="connsiteX668" fmla="*/ 1646187 w 3265410"/>
              <a:gd name="connsiteY668" fmla="*/ 3139643 h 6759197"/>
              <a:gd name="connsiteX669" fmla="*/ 1622557 w 3265410"/>
              <a:gd name="connsiteY669" fmla="*/ 3160292 h 6759197"/>
              <a:gd name="connsiteX670" fmla="*/ 1606749 w 3265410"/>
              <a:gd name="connsiteY670" fmla="*/ 3150820 h 6759197"/>
              <a:gd name="connsiteX671" fmla="*/ 1606545 w 3265410"/>
              <a:gd name="connsiteY671" fmla="*/ 4363822 h 6759197"/>
              <a:gd name="connsiteX672" fmla="*/ 1684726 w 3265410"/>
              <a:gd name="connsiteY672" fmla="*/ 4289838 h 6759197"/>
              <a:gd name="connsiteX673" fmla="*/ 1757608 w 3265410"/>
              <a:gd name="connsiteY673" fmla="*/ 4225126 h 6759197"/>
              <a:gd name="connsiteX674" fmla="*/ 1771300 w 3265410"/>
              <a:gd name="connsiteY674" fmla="*/ 4233628 h 6759197"/>
              <a:gd name="connsiteX675" fmla="*/ 1698641 w 3265410"/>
              <a:gd name="connsiteY675" fmla="*/ 4307725 h 6759197"/>
              <a:gd name="connsiteX676" fmla="*/ 1619465 w 3265410"/>
              <a:gd name="connsiteY676" fmla="*/ 4373430 h 6759197"/>
              <a:gd name="connsiteX677" fmla="*/ 1606545 w 3265410"/>
              <a:gd name="connsiteY677" fmla="*/ 4363822 h 6759197"/>
              <a:gd name="connsiteX678" fmla="*/ 1598870 w 3265410"/>
              <a:gd name="connsiteY678" fmla="*/ 3299484 h 6759197"/>
              <a:gd name="connsiteX679" fmla="*/ 1601685 w 3265410"/>
              <a:gd name="connsiteY679" fmla="*/ 3286288 h 6759197"/>
              <a:gd name="connsiteX680" fmla="*/ 1647732 w 3265410"/>
              <a:gd name="connsiteY680" fmla="*/ 3259344 h 6759197"/>
              <a:gd name="connsiteX681" fmla="*/ 1655794 w 3265410"/>
              <a:gd name="connsiteY681" fmla="*/ 3275909 h 6759197"/>
              <a:gd name="connsiteX682" fmla="*/ 1610630 w 3265410"/>
              <a:gd name="connsiteY682" fmla="*/ 3304066 h 6759197"/>
              <a:gd name="connsiteX683" fmla="*/ 1598870 w 3265410"/>
              <a:gd name="connsiteY683" fmla="*/ 3299484 h 6759197"/>
              <a:gd name="connsiteX684" fmla="*/ 1598375 w 3265410"/>
              <a:gd name="connsiteY684" fmla="*/ 4059667 h 6759197"/>
              <a:gd name="connsiteX685" fmla="*/ 1625429 w 3265410"/>
              <a:gd name="connsiteY685" fmla="*/ 4051523 h 6759197"/>
              <a:gd name="connsiteX686" fmla="*/ 1611185 w 3265410"/>
              <a:gd name="connsiteY686" fmla="*/ 4043244 h 6759197"/>
              <a:gd name="connsiteX687" fmla="*/ 1624326 w 3265410"/>
              <a:gd name="connsiteY687" fmla="*/ 4015973 h 6759197"/>
              <a:gd name="connsiteX688" fmla="*/ 1649833 w 3265410"/>
              <a:gd name="connsiteY688" fmla="*/ 4031100 h 6759197"/>
              <a:gd name="connsiteX689" fmla="*/ 1629846 w 3265410"/>
              <a:gd name="connsiteY689" fmla="*/ 4049204 h 6759197"/>
              <a:gd name="connsiteX690" fmla="*/ 1667060 w 3265410"/>
              <a:gd name="connsiteY690" fmla="*/ 4026573 h 6759197"/>
              <a:gd name="connsiteX691" fmla="*/ 1714985 w 3265410"/>
              <a:gd name="connsiteY691" fmla="*/ 4003826 h 6759197"/>
              <a:gd name="connsiteX692" fmla="*/ 1642324 w 3265410"/>
              <a:gd name="connsiteY692" fmla="*/ 3969592 h 6759197"/>
              <a:gd name="connsiteX693" fmla="*/ 1616043 w 3265410"/>
              <a:gd name="connsiteY693" fmla="*/ 4025577 h 6759197"/>
              <a:gd name="connsiteX694" fmla="*/ 1598375 w 3265410"/>
              <a:gd name="connsiteY694" fmla="*/ 4059667 h 6759197"/>
              <a:gd name="connsiteX695" fmla="*/ 1588614 w 3265410"/>
              <a:gd name="connsiteY695" fmla="*/ 5046469 h 6759197"/>
              <a:gd name="connsiteX696" fmla="*/ 1593404 w 3265410"/>
              <a:gd name="connsiteY696" fmla="*/ 5039497 h 6759197"/>
              <a:gd name="connsiteX697" fmla="*/ 1649721 w 3265410"/>
              <a:gd name="connsiteY697" fmla="*/ 5030664 h 6759197"/>
              <a:gd name="connsiteX698" fmla="*/ 1714762 w 3265410"/>
              <a:gd name="connsiteY698" fmla="*/ 5037730 h 6759197"/>
              <a:gd name="connsiteX699" fmla="*/ 1715757 w 3265410"/>
              <a:gd name="connsiteY699" fmla="*/ 5055068 h 6759197"/>
              <a:gd name="connsiteX700" fmla="*/ 1660985 w 3265410"/>
              <a:gd name="connsiteY700" fmla="*/ 5060923 h 6759197"/>
              <a:gd name="connsiteX701" fmla="*/ 1600802 w 3265410"/>
              <a:gd name="connsiteY701" fmla="*/ 5058714 h 6759197"/>
              <a:gd name="connsiteX702" fmla="*/ 1596716 w 3265410"/>
              <a:gd name="connsiteY702" fmla="*/ 5060809 h 6759197"/>
              <a:gd name="connsiteX703" fmla="*/ 1590532 w 3265410"/>
              <a:gd name="connsiteY703" fmla="*/ 5053522 h 6759197"/>
              <a:gd name="connsiteX704" fmla="*/ 1588614 w 3265410"/>
              <a:gd name="connsiteY704" fmla="*/ 5046469 h 6759197"/>
              <a:gd name="connsiteX705" fmla="*/ 1544664 w 3265410"/>
              <a:gd name="connsiteY705" fmla="*/ 5450623 h 6759197"/>
              <a:gd name="connsiteX706" fmla="*/ 1552214 w 3265410"/>
              <a:gd name="connsiteY706" fmla="*/ 5445763 h 6759197"/>
              <a:gd name="connsiteX707" fmla="*/ 1620238 w 3265410"/>
              <a:gd name="connsiteY707" fmla="*/ 5465864 h 6759197"/>
              <a:gd name="connsiteX708" fmla="*/ 1688039 w 3265410"/>
              <a:gd name="connsiteY708" fmla="*/ 5493249 h 6759197"/>
              <a:gd name="connsiteX709" fmla="*/ 1681745 w 3265410"/>
              <a:gd name="connsiteY709" fmla="*/ 5507164 h 6759197"/>
              <a:gd name="connsiteX710" fmla="*/ 1615158 w 3265410"/>
              <a:gd name="connsiteY710" fmla="*/ 5487065 h 6759197"/>
              <a:gd name="connsiteX711" fmla="*/ 1547135 w 3265410"/>
              <a:gd name="connsiteY711" fmla="*/ 5459127 h 6759197"/>
              <a:gd name="connsiteX712" fmla="*/ 1544664 w 3265410"/>
              <a:gd name="connsiteY712" fmla="*/ 5450623 h 6759197"/>
              <a:gd name="connsiteX713" fmla="*/ 1541394 w 3265410"/>
              <a:gd name="connsiteY713" fmla="*/ 6182859 h 6759197"/>
              <a:gd name="connsiteX714" fmla="*/ 1549896 w 3265410"/>
              <a:gd name="connsiteY714" fmla="*/ 6171596 h 6759197"/>
              <a:gd name="connsiteX715" fmla="*/ 1622778 w 3265410"/>
              <a:gd name="connsiteY715" fmla="*/ 6241826 h 6759197"/>
              <a:gd name="connsiteX716" fmla="*/ 1610632 w 3265410"/>
              <a:gd name="connsiteY716" fmla="*/ 6251212 h 6759197"/>
              <a:gd name="connsiteX717" fmla="*/ 1541394 w 3265410"/>
              <a:gd name="connsiteY717" fmla="*/ 6182859 h 6759197"/>
              <a:gd name="connsiteX718" fmla="*/ 1533555 w 3265410"/>
              <a:gd name="connsiteY718" fmla="*/ 3858510 h 6759197"/>
              <a:gd name="connsiteX719" fmla="*/ 1550671 w 3265410"/>
              <a:gd name="connsiteY719" fmla="*/ 3849345 h 6759197"/>
              <a:gd name="connsiteX720" fmla="*/ 1540732 w 3265410"/>
              <a:gd name="connsiteY720" fmla="*/ 3838080 h 6759197"/>
              <a:gd name="connsiteX721" fmla="*/ 1538965 w 3265410"/>
              <a:gd name="connsiteY721" fmla="*/ 3835761 h 6759197"/>
              <a:gd name="connsiteX722" fmla="*/ 1533555 w 3265410"/>
              <a:gd name="connsiteY722" fmla="*/ 3858510 h 6759197"/>
              <a:gd name="connsiteX723" fmla="*/ 1526789 w 3265410"/>
              <a:gd name="connsiteY723" fmla="*/ 2578800 h 6759197"/>
              <a:gd name="connsiteX724" fmla="*/ 1532117 w 3265410"/>
              <a:gd name="connsiteY724" fmla="*/ 2568738 h 6759197"/>
              <a:gd name="connsiteX725" fmla="*/ 1604666 w 3265410"/>
              <a:gd name="connsiteY725" fmla="*/ 2544002 h 6759197"/>
              <a:gd name="connsiteX726" fmla="*/ 1611513 w 3265410"/>
              <a:gd name="connsiteY726" fmla="*/ 2558688 h 6759197"/>
              <a:gd name="connsiteX727" fmla="*/ 1536534 w 3265410"/>
              <a:gd name="connsiteY727" fmla="*/ 2584307 h 6759197"/>
              <a:gd name="connsiteX728" fmla="*/ 1526789 w 3265410"/>
              <a:gd name="connsiteY728" fmla="*/ 2578800 h 6759197"/>
              <a:gd name="connsiteX729" fmla="*/ 1514983 w 3265410"/>
              <a:gd name="connsiteY729" fmla="*/ 3201907 h 6759197"/>
              <a:gd name="connsiteX730" fmla="*/ 1518536 w 3265410"/>
              <a:gd name="connsiteY730" fmla="*/ 3195297 h 6759197"/>
              <a:gd name="connsiteX731" fmla="*/ 1568117 w 3265410"/>
              <a:gd name="connsiteY731" fmla="*/ 3174206 h 6759197"/>
              <a:gd name="connsiteX732" fmla="*/ 1572534 w 3265410"/>
              <a:gd name="connsiteY732" fmla="*/ 3190771 h 6759197"/>
              <a:gd name="connsiteX733" fmla="*/ 1530682 w 3265410"/>
              <a:gd name="connsiteY733" fmla="*/ 3209874 h 6759197"/>
              <a:gd name="connsiteX734" fmla="*/ 1514983 w 3265410"/>
              <a:gd name="connsiteY734" fmla="*/ 3201907 h 6759197"/>
              <a:gd name="connsiteX735" fmla="*/ 1511121 w 3265410"/>
              <a:gd name="connsiteY735" fmla="*/ 5638156 h 6759197"/>
              <a:gd name="connsiteX736" fmla="*/ 1518423 w 3265410"/>
              <a:gd name="connsiteY736" fmla="*/ 5632731 h 6759197"/>
              <a:gd name="connsiteX737" fmla="*/ 1628629 w 3265410"/>
              <a:gd name="connsiteY737" fmla="*/ 5668178 h 6759197"/>
              <a:gd name="connsiteX738" fmla="*/ 1623329 w 3265410"/>
              <a:gd name="connsiteY738" fmla="*/ 5683746 h 6759197"/>
              <a:gd name="connsiteX739" fmla="*/ 1514337 w 3265410"/>
              <a:gd name="connsiteY739" fmla="*/ 5646976 h 6759197"/>
              <a:gd name="connsiteX740" fmla="*/ 1511121 w 3265410"/>
              <a:gd name="connsiteY740" fmla="*/ 5638156 h 6759197"/>
              <a:gd name="connsiteX741" fmla="*/ 1486719 w 3265410"/>
              <a:gd name="connsiteY741" fmla="*/ 3654840 h 6759197"/>
              <a:gd name="connsiteX742" fmla="*/ 1493028 w 3265410"/>
              <a:gd name="connsiteY742" fmla="*/ 3647345 h 6759197"/>
              <a:gd name="connsiteX743" fmla="*/ 1547909 w 3265410"/>
              <a:gd name="connsiteY743" fmla="*/ 3653309 h 6759197"/>
              <a:gd name="connsiteX744" fmla="*/ 1603012 w 3265410"/>
              <a:gd name="connsiteY744" fmla="*/ 3674183 h 6759197"/>
              <a:gd name="connsiteX745" fmla="*/ 1598815 w 3265410"/>
              <a:gd name="connsiteY745" fmla="*/ 3689202 h 6759197"/>
              <a:gd name="connsiteX746" fmla="*/ 1539517 w 3265410"/>
              <a:gd name="connsiteY746" fmla="*/ 3678158 h 6759197"/>
              <a:gd name="connsiteX747" fmla="*/ 1491261 w 3265410"/>
              <a:gd name="connsiteY747" fmla="*/ 3663910 h 6759197"/>
              <a:gd name="connsiteX748" fmla="*/ 1486719 w 3265410"/>
              <a:gd name="connsiteY748" fmla="*/ 3654840 h 6759197"/>
              <a:gd name="connsiteX749" fmla="*/ 1485585 w 3265410"/>
              <a:gd name="connsiteY749" fmla="*/ 4276469 h 6759197"/>
              <a:gd name="connsiteX750" fmla="*/ 1487615 w 3265410"/>
              <a:gd name="connsiteY750" fmla="*/ 4269402 h 6759197"/>
              <a:gd name="connsiteX751" fmla="*/ 1526485 w 3265410"/>
              <a:gd name="connsiteY751" fmla="*/ 4225344 h 6759197"/>
              <a:gd name="connsiteX752" fmla="*/ 1561160 w 3265410"/>
              <a:gd name="connsiteY752" fmla="*/ 4192328 h 6759197"/>
              <a:gd name="connsiteX753" fmla="*/ 1572313 w 3265410"/>
              <a:gd name="connsiteY753" fmla="*/ 4203036 h 6759197"/>
              <a:gd name="connsiteX754" fmla="*/ 1538853 w 3265410"/>
              <a:gd name="connsiteY754" fmla="*/ 4244774 h 6759197"/>
              <a:gd name="connsiteX755" fmla="*/ 1502743 w 3265410"/>
              <a:gd name="connsiteY755" fmla="*/ 4283425 h 6759197"/>
              <a:gd name="connsiteX756" fmla="*/ 1485585 w 3265410"/>
              <a:gd name="connsiteY756" fmla="*/ 4276469 h 6759197"/>
              <a:gd name="connsiteX757" fmla="*/ 1482758 w 3265410"/>
              <a:gd name="connsiteY757" fmla="*/ 3761986 h 6759197"/>
              <a:gd name="connsiteX758" fmla="*/ 1482869 w 3265410"/>
              <a:gd name="connsiteY758" fmla="*/ 3761986 h 6759197"/>
              <a:gd name="connsiteX759" fmla="*/ 1482758 w 3265410"/>
              <a:gd name="connsiteY759" fmla="*/ 3761875 h 6759197"/>
              <a:gd name="connsiteX760" fmla="*/ 1482758 w 3265410"/>
              <a:gd name="connsiteY760" fmla="*/ 3761986 h 6759197"/>
              <a:gd name="connsiteX761" fmla="*/ 1480880 w 3265410"/>
              <a:gd name="connsiteY761" fmla="*/ 4514449 h 6759197"/>
              <a:gd name="connsiteX762" fmla="*/ 1481762 w 3265410"/>
              <a:gd name="connsiteY762" fmla="*/ 4503721 h 6759197"/>
              <a:gd name="connsiteX763" fmla="*/ 1523614 w 3265410"/>
              <a:gd name="connsiteY763" fmla="*/ 4471036 h 6759197"/>
              <a:gd name="connsiteX764" fmla="*/ 1567123 w 3265410"/>
              <a:gd name="connsiteY764" fmla="*/ 4437687 h 6759197"/>
              <a:gd name="connsiteX765" fmla="*/ 1578386 w 3265410"/>
              <a:gd name="connsiteY765" fmla="*/ 4451270 h 6759197"/>
              <a:gd name="connsiteX766" fmla="*/ 1490928 w 3265410"/>
              <a:gd name="connsiteY766" fmla="*/ 4518300 h 6759197"/>
              <a:gd name="connsiteX767" fmla="*/ 1480880 w 3265410"/>
              <a:gd name="connsiteY767" fmla="*/ 4514449 h 6759197"/>
              <a:gd name="connsiteX768" fmla="*/ 1466206 w 3265410"/>
              <a:gd name="connsiteY768" fmla="*/ 3422237 h 6759197"/>
              <a:gd name="connsiteX769" fmla="*/ 1471492 w 3265410"/>
              <a:gd name="connsiteY769" fmla="*/ 3409303 h 6759197"/>
              <a:gd name="connsiteX770" fmla="*/ 1530129 w 3265410"/>
              <a:gd name="connsiteY770" fmla="*/ 3398040 h 6759197"/>
              <a:gd name="connsiteX771" fmla="*/ 1530571 w 3265410"/>
              <a:gd name="connsiteY771" fmla="*/ 3415487 h 6759197"/>
              <a:gd name="connsiteX772" fmla="*/ 1477235 w 3265410"/>
              <a:gd name="connsiteY772" fmla="*/ 3428960 h 6759197"/>
              <a:gd name="connsiteX773" fmla="*/ 1466206 w 3265410"/>
              <a:gd name="connsiteY773" fmla="*/ 3422237 h 6759197"/>
              <a:gd name="connsiteX774" fmla="*/ 1461362 w 3265410"/>
              <a:gd name="connsiteY774" fmla="*/ 4798592 h 6759197"/>
              <a:gd name="connsiteX775" fmla="*/ 1464205 w 3265410"/>
              <a:gd name="connsiteY775" fmla="*/ 4788959 h 6759197"/>
              <a:gd name="connsiteX776" fmla="*/ 1634703 w 3265410"/>
              <a:gd name="connsiteY776" fmla="*/ 4714421 h 6759197"/>
              <a:gd name="connsiteX777" fmla="*/ 1643537 w 3265410"/>
              <a:gd name="connsiteY777" fmla="*/ 4732642 h 6759197"/>
              <a:gd name="connsiteX778" fmla="*/ 1633710 w 3265410"/>
              <a:gd name="connsiteY778" fmla="*/ 4739267 h 6759197"/>
              <a:gd name="connsiteX779" fmla="*/ 1631501 w 3265410"/>
              <a:gd name="connsiteY779" fmla="*/ 4739267 h 6759197"/>
              <a:gd name="connsiteX780" fmla="*/ 1470610 w 3265410"/>
              <a:gd name="connsiteY780" fmla="*/ 4803095 h 6759197"/>
              <a:gd name="connsiteX781" fmla="*/ 1461362 w 3265410"/>
              <a:gd name="connsiteY781" fmla="*/ 4798592 h 6759197"/>
              <a:gd name="connsiteX782" fmla="*/ 1421083 w 3265410"/>
              <a:gd name="connsiteY782" fmla="*/ 4997257 h 6759197"/>
              <a:gd name="connsiteX783" fmla="*/ 1426990 w 3265410"/>
              <a:gd name="connsiteY783" fmla="*/ 4989031 h 6759197"/>
              <a:gd name="connsiteX784" fmla="*/ 1639450 w 3265410"/>
              <a:gd name="connsiteY784" fmla="*/ 4958555 h 6759197"/>
              <a:gd name="connsiteX785" fmla="*/ 1640334 w 3265410"/>
              <a:gd name="connsiteY785" fmla="*/ 4973352 h 6759197"/>
              <a:gd name="connsiteX786" fmla="*/ 1429089 w 3265410"/>
              <a:gd name="connsiteY786" fmla="*/ 5003499 h 6759197"/>
              <a:gd name="connsiteX787" fmla="*/ 1421083 w 3265410"/>
              <a:gd name="connsiteY787" fmla="*/ 4997257 h 6759197"/>
              <a:gd name="connsiteX788" fmla="*/ 1416860 w 3265410"/>
              <a:gd name="connsiteY788" fmla="*/ 3550359 h 6759197"/>
              <a:gd name="connsiteX789" fmla="*/ 1423347 w 3265410"/>
              <a:gd name="connsiteY789" fmla="*/ 3540711 h 6759197"/>
              <a:gd name="connsiteX790" fmla="*/ 1606545 w 3265410"/>
              <a:gd name="connsiteY790" fmla="*/ 3519841 h 6759197"/>
              <a:gd name="connsiteX791" fmla="*/ 1607980 w 3265410"/>
              <a:gd name="connsiteY791" fmla="*/ 3535521 h 6759197"/>
              <a:gd name="connsiteX792" fmla="*/ 1425445 w 3265410"/>
              <a:gd name="connsiteY792" fmla="*/ 3558269 h 6759197"/>
              <a:gd name="connsiteX793" fmla="*/ 1416860 w 3265410"/>
              <a:gd name="connsiteY793" fmla="*/ 3550359 h 6759197"/>
              <a:gd name="connsiteX794" fmla="*/ 1408426 w 3265410"/>
              <a:gd name="connsiteY794" fmla="*/ 4935229 h 6759197"/>
              <a:gd name="connsiteX795" fmla="*/ 1415286 w 3265410"/>
              <a:gd name="connsiteY795" fmla="*/ 4924324 h 6759197"/>
              <a:gd name="connsiteX796" fmla="*/ 1524056 w 3265410"/>
              <a:gd name="connsiteY796" fmla="*/ 4909638 h 6759197"/>
              <a:gd name="connsiteX797" fmla="*/ 1526816 w 3265410"/>
              <a:gd name="connsiteY797" fmla="*/ 4925652 h 6759197"/>
              <a:gd name="connsiteX798" fmla="*/ 1418046 w 3265410"/>
              <a:gd name="connsiteY798" fmla="*/ 4943649 h 6759197"/>
              <a:gd name="connsiteX799" fmla="*/ 1408426 w 3265410"/>
              <a:gd name="connsiteY799" fmla="*/ 4935229 h 6759197"/>
              <a:gd name="connsiteX800" fmla="*/ 1407167 w 3265410"/>
              <a:gd name="connsiteY800" fmla="*/ 3166036 h 6759197"/>
              <a:gd name="connsiteX801" fmla="*/ 1409433 w 3265410"/>
              <a:gd name="connsiteY801" fmla="*/ 3159187 h 6759197"/>
              <a:gd name="connsiteX802" fmla="*/ 1506608 w 3265410"/>
              <a:gd name="connsiteY802" fmla="*/ 3073608 h 6759197"/>
              <a:gd name="connsiteX803" fmla="*/ 1516216 w 3265410"/>
              <a:gd name="connsiteY803" fmla="*/ 3087301 h 6759197"/>
              <a:gd name="connsiteX804" fmla="*/ 1423348 w 3265410"/>
              <a:gd name="connsiteY804" fmla="*/ 3171114 h 6759197"/>
              <a:gd name="connsiteX805" fmla="*/ 1407167 w 3265410"/>
              <a:gd name="connsiteY805" fmla="*/ 3166036 h 6759197"/>
              <a:gd name="connsiteX806" fmla="*/ 1398571 w 3265410"/>
              <a:gd name="connsiteY806" fmla="*/ 2669143 h 6759197"/>
              <a:gd name="connsiteX807" fmla="*/ 1402588 w 3265410"/>
              <a:gd name="connsiteY807" fmla="*/ 2659950 h 6759197"/>
              <a:gd name="connsiteX808" fmla="*/ 1468622 w 3265410"/>
              <a:gd name="connsiteY808" fmla="*/ 2635877 h 6759197"/>
              <a:gd name="connsiteX809" fmla="*/ 1528253 w 3265410"/>
              <a:gd name="connsiteY809" fmla="*/ 2623399 h 6759197"/>
              <a:gd name="connsiteX810" fmla="*/ 1532228 w 3265410"/>
              <a:gd name="connsiteY810" fmla="*/ 2641619 h 6759197"/>
              <a:gd name="connsiteX811" fmla="*/ 1472487 w 3265410"/>
              <a:gd name="connsiteY811" fmla="*/ 2659729 h 6759197"/>
              <a:gd name="connsiteX812" fmla="*/ 1406895 w 3265410"/>
              <a:gd name="connsiteY812" fmla="*/ 2674526 h 6759197"/>
              <a:gd name="connsiteX813" fmla="*/ 1398571 w 3265410"/>
              <a:gd name="connsiteY813" fmla="*/ 2669143 h 6759197"/>
              <a:gd name="connsiteX814" fmla="*/ 1396804 w 3265410"/>
              <a:gd name="connsiteY814" fmla="*/ 5247015 h 6759197"/>
              <a:gd name="connsiteX815" fmla="*/ 1402697 w 3265410"/>
              <a:gd name="connsiteY815" fmla="*/ 5241132 h 6759197"/>
              <a:gd name="connsiteX816" fmla="*/ 1455702 w 3265410"/>
              <a:gd name="connsiteY816" fmla="*/ 5241132 h 6759197"/>
              <a:gd name="connsiteX817" fmla="*/ 1499542 w 3265410"/>
              <a:gd name="connsiteY817" fmla="*/ 5245882 h 6759197"/>
              <a:gd name="connsiteX818" fmla="*/ 1498658 w 3265410"/>
              <a:gd name="connsiteY818" fmla="*/ 5262449 h 6759197"/>
              <a:gd name="connsiteX819" fmla="*/ 1444329 w 3265410"/>
              <a:gd name="connsiteY819" fmla="*/ 5264436 h 6759197"/>
              <a:gd name="connsiteX820" fmla="*/ 1399605 w 3265410"/>
              <a:gd name="connsiteY820" fmla="*/ 5254384 h 6759197"/>
              <a:gd name="connsiteX821" fmla="*/ 1396804 w 3265410"/>
              <a:gd name="connsiteY821" fmla="*/ 5247015 h 6759197"/>
              <a:gd name="connsiteX822" fmla="*/ 1396652 w 3265410"/>
              <a:gd name="connsiteY822" fmla="*/ 3598381 h 6759197"/>
              <a:gd name="connsiteX823" fmla="*/ 1404906 w 3265410"/>
              <a:gd name="connsiteY823" fmla="*/ 3589299 h 6759197"/>
              <a:gd name="connsiteX824" fmla="*/ 1800674 w 3265410"/>
              <a:gd name="connsiteY824" fmla="*/ 3589519 h 6759197"/>
              <a:gd name="connsiteX825" fmla="*/ 1800233 w 3265410"/>
              <a:gd name="connsiteY825" fmla="*/ 3606194 h 6759197"/>
              <a:gd name="connsiteX826" fmla="*/ 1404133 w 3265410"/>
              <a:gd name="connsiteY826" fmla="*/ 3607629 h 6759197"/>
              <a:gd name="connsiteX827" fmla="*/ 1396652 w 3265410"/>
              <a:gd name="connsiteY827" fmla="*/ 3598381 h 6759197"/>
              <a:gd name="connsiteX828" fmla="*/ 1368700 w 3265410"/>
              <a:gd name="connsiteY828" fmla="*/ 2620251 h 6759197"/>
              <a:gd name="connsiteX829" fmla="*/ 1373434 w 3265410"/>
              <a:gd name="connsiteY829" fmla="*/ 2608380 h 6759197"/>
              <a:gd name="connsiteX830" fmla="*/ 1467517 w 3265410"/>
              <a:gd name="connsiteY830" fmla="*/ 2580000 h 6759197"/>
              <a:gd name="connsiteX831" fmla="*/ 1470168 w 3265410"/>
              <a:gd name="connsiteY831" fmla="*/ 2596012 h 6759197"/>
              <a:gd name="connsiteX832" fmla="*/ 1379287 w 3265410"/>
              <a:gd name="connsiteY832" fmla="*/ 2626490 h 6759197"/>
              <a:gd name="connsiteX833" fmla="*/ 1368700 w 3265410"/>
              <a:gd name="connsiteY833" fmla="*/ 2620251 h 6759197"/>
              <a:gd name="connsiteX834" fmla="*/ 1357532 w 3265410"/>
              <a:gd name="connsiteY834" fmla="*/ 6186492 h 6759197"/>
              <a:gd name="connsiteX835" fmla="*/ 1365705 w 3265410"/>
              <a:gd name="connsiteY835" fmla="*/ 6174013 h 6759197"/>
              <a:gd name="connsiteX836" fmla="*/ 1405790 w 3265410"/>
              <a:gd name="connsiteY836" fmla="*/ 6203832 h 6759197"/>
              <a:gd name="connsiteX837" fmla="*/ 1392869 w 3265410"/>
              <a:gd name="connsiteY837" fmla="*/ 6217965 h 6759197"/>
              <a:gd name="connsiteX838" fmla="*/ 1357532 w 3265410"/>
              <a:gd name="connsiteY838" fmla="*/ 6186492 h 6759197"/>
              <a:gd name="connsiteX839" fmla="*/ 1345261 w 3265410"/>
              <a:gd name="connsiteY839" fmla="*/ 2776628 h 6759197"/>
              <a:gd name="connsiteX840" fmla="*/ 1347705 w 3265410"/>
              <a:gd name="connsiteY840" fmla="*/ 2767395 h 6759197"/>
              <a:gd name="connsiteX841" fmla="*/ 1396513 w 3265410"/>
              <a:gd name="connsiteY841" fmla="*/ 2748953 h 6759197"/>
              <a:gd name="connsiteX842" fmla="*/ 1441567 w 3265410"/>
              <a:gd name="connsiteY842" fmla="*/ 2744978 h 6759197"/>
              <a:gd name="connsiteX843" fmla="*/ 1444548 w 3265410"/>
              <a:gd name="connsiteY843" fmla="*/ 2759996 h 6759197"/>
              <a:gd name="connsiteX844" fmla="*/ 1396071 w 3265410"/>
              <a:gd name="connsiteY844" fmla="*/ 2774351 h 6759197"/>
              <a:gd name="connsiteX845" fmla="*/ 1352674 w 3265410"/>
              <a:gd name="connsiteY845" fmla="*/ 2782633 h 6759197"/>
              <a:gd name="connsiteX846" fmla="*/ 1345261 w 3265410"/>
              <a:gd name="connsiteY846" fmla="*/ 2776628 h 6759197"/>
              <a:gd name="connsiteX847" fmla="*/ 1329154 w 3265410"/>
              <a:gd name="connsiteY847" fmla="*/ 4422785 h 6759197"/>
              <a:gd name="connsiteX848" fmla="*/ 1392760 w 3265410"/>
              <a:gd name="connsiteY848" fmla="*/ 4367461 h 6759197"/>
              <a:gd name="connsiteX849" fmla="*/ 1460009 w 3265410"/>
              <a:gd name="connsiteY849" fmla="*/ 4313574 h 6759197"/>
              <a:gd name="connsiteX850" fmla="*/ 1471383 w 3265410"/>
              <a:gd name="connsiteY850" fmla="*/ 4325718 h 6759197"/>
              <a:gd name="connsiteX851" fmla="*/ 1337878 w 3265410"/>
              <a:gd name="connsiteY851" fmla="*/ 4435815 h 6759197"/>
              <a:gd name="connsiteX852" fmla="*/ 1329154 w 3265410"/>
              <a:gd name="connsiteY852" fmla="*/ 4422785 h 6759197"/>
              <a:gd name="connsiteX853" fmla="*/ 1322418 w 3265410"/>
              <a:gd name="connsiteY853" fmla="*/ 5694679 h 6759197"/>
              <a:gd name="connsiteX854" fmla="*/ 1333460 w 3265410"/>
              <a:gd name="connsiteY854" fmla="*/ 5690042 h 6759197"/>
              <a:gd name="connsiteX855" fmla="*/ 1409213 w 3265410"/>
              <a:gd name="connsiteY855" fmla="*/ 5723390 h 6759197"/>
              <a:gd name="connsiteX856" fmla="*/ 1488609 w 3265410"/>
              <a:gd name="connsiteY856" fmla="*/ 5773302 h 6759197"/>
              <a:gd name="connsiteX857" fmla="*/ 1478782 w 3265410"/>
              <a:gd name="connsiteY857" fmla="*/ 5789203 h 6759197"/>
              <a:gd name="connsiteX858" fmla="*/ 1394967 w 3265410"/>
              <a:gd name="connsiteY858" fmla="*/ 5749560 h 6759197"/>
              <a:gd name="connsiteX859" fmla="*/ 1323632 w 3265410"/>
              <a:gd name="connsiteY859" fmla="*/ 5705943 h 6759197"/>
              <a:gd name="connsiteX860" fmla="*/ 1322418 w 3265410"/>
              <a:gd name="connsiteY860" fmla="*/ 5694679 h 6759197"/>
              <a:gd name="connsiteX861" fmla="*/ 1321990 w 3265410"/>
              <a:gd name="connsiteY861" fmla="*/ 3461370 h 6759197"/>
              <a:gd name="connsiteX862" fmla="*/ 1326393 w 3265410"/>
              <a:gd name="connsiteY862" fmla="*/ 3451597 h 6759197"/>
              <a:gd name="connsiteX863" fmla="*/ 1427544 w 3265410"/>
              <a:gd name="connsiteY863" fmla="*/ 3425315 h 6759197"/>
              <a:gd name="connsiteX864" fmla="*/ 1431961 w 3265410"/>
              <a:gd name="connsiteY864" fmla="*/ 3441990 h 6759197"/>
              <a:gd name="connsiteX865" fmla="*/ 1329926 w 3265410"/>
              <a:gd name="connsiteY865" fmla="*/ 3468161 h 6759197"/>
              <a:gd name="connsiteX866" fmla="*/ 1321990 w 3265410"/>
              <a:gd name="connsiteY866" fmla="*/ 3461370 h 6759197"/>
              <a:gd name="connsiteX867" fmla="*/ 1321093 w 3265410"/>
              <a:gd name="connsiteY867" fmla="*/ 6053101 h 6759197"/>
              <a:gd name="connsiteX868" fmla="*/ 1330921 w 3265410"/>
              <a:gd name="connsiteY868" fmla="*/ 6040512 h 6759197"/>
              <a:gd name="connsiteX869" fmla="*/ 1388895 w 3265410"/>
              <a:gd name="connsiteY869" fmla="*/ 6094731 h 6759197"/>
              <a:gd name="connsiteX870" fmla="*/ 1379288 w 3265410"/>
              <a:gd name="connsiteY870" fmla="*/ 6102461 h 6759197"/>
              <a:gd name="connsiteX871" fmla="*/ 1321093 w 3265410"/>
              <a:gd name="connsiteY871" fmla="*/ 6053101 h 6759197"/>
              <a:gd name="connsiteX872" fmla="*/ 1314909 w 3265410"/>
              <a:gd name="connsiteY872" fmla="*/ 4329148 h 6759197"/>
              <a:gd name="connsiteX873" fmla="*/ 1367582 w 3265410"/>
              <a:gd name="connsiteY873" fmla="*/ 4269518 h 6759197"/>
              <a:gd name="connsiteX874" fmla="*/ 1415948 w 3265410"/>
              <a:gd name="connsiteY874" fmla="*/ 4225901 h 6759197"/>
              <a:gd name="connsiteX875" fmla="*/ 1427653 w 3265410"/>
              <a:gd name="connsiteY875" fmla="*/ 4238158 h 6759197"/>
              <a:gd name="connsiteX876" fmla="*/ 1381495 w 3265410"/>
              <a:gd name="connsiteY876" fmla="*/ 4293149 h 6759197"/>
              <a:gd name="connsiteX877" fmla="*/ 1329595 w 3265410"/>
              <a:gd name="connsiteY877" fmla="*/ 4343393 h 6759197"/>
              <a:gd name="connsiteX878" fmla="*/ 1314909 w 3265410"/>
              <a:gd name="connsiteY878" fmla="*/ 4329148 h 6759197"/>
              <a:gd name="connsiteX879" fmla="*/ 1313362 w 3265410"/>
              <a:gd name="connsiteY879" fmla="*/ 3992458 h 6759197"/>
              <a:gd name="connsiteX880" fmla="*/ 1341080 w 3265410"/>
              <a:gd name="connsiteY880" fmla="*/ 3948949 h 6759197"/>
              <a:gd name="connsiteX881" fmla="*/ 1356209 w 3265410"/>
              <a:gd name="connsiteY881" fmla="*/ 3959331 h 6759197"/>
              <a:gd name="connsiteX882" fmla="*/ 1326945 w 3265410"/>
              <a:gd name="connsiteY882" fmla="*/ 3997758 h 6759197"/>
              <a:gd name="connsiteX883" fmla="*/ 1313362 w 3265410"/>
              <a:gd name="connsiteY883" fmla="*/ 3992458 h 6759197"/>
              <a:gd name="connsiteX884" fmla="*/ 1297612 w 3265410"/>
              <a:gd name="connsiteY884" fmla="*/ 2737662 h 6759197"/>
              <a:gd name="connsiteX885" fmla="*/ 1302099 w 3265410"/>
              <a:gd name="connsiteY885" fmla="*/ 2728856 h 6759197"/>
              <a:gd name="connsiteX886" fmla="*/ 1483528 w 3265410"/>
              <a:gd name="connsiteY886" fmla="*/ 2679495 h 6759197"/>
              <a:gd name="connsiteX887" fmla="*/ 1487505 w 3265410"/>
              <a:gd name="connsiteY887" fmla="*/ 2697495 h 6759197"/>
              <a:gd name="connsiteX888" fmla="*/ 1305301 w 3265410"/>
              <a:gd name="connsiteY888" fmla="*/ 2743322 h 6759197"/>
              <a:gd name="connsiteX889" fmla="*/ 1297612 w 3265410"/>
              <a:gd name="connsiteY889" fmla="*/ 2737662 h 6759197"/>
              <a:gd name="connsiteX890" fmla="*/ 1293320 w 3265410"/>
              <a:gd name="connsiteY890" fmla="*/ 3618479 h 6759197"/>
              <a:gd name="connsiteX891" fmla="*/ 1298786 w 3265410"/>
              <a:gd name="connsiteY891" fmla="*/ 3609617 h 6759197"/>
              <a:gd name="connsiteX892" fmla="*/ 1446647 w 3265410"/>
              <a:gd name="connsiteY892" fmla="*/ 3636892 h 6759197"/>
              <a:gd name="connsiteX893" fmla="*/ 1439138 w 3265410"/>
              <a:gd name="connsiteY893" fmla="*/ 3655112 h 6759197"/>
              <a:gd name="connsiteX894" fmla="*/ 1370895 w 3265410"/>
              <a:gd name="connsiteY894" fmla="*/ 3638659 h 6759197"/>
              <a:gd name="connsiteX895" fmla="*/ 1299449 w 3265410"/>
              <a:gd name="connsiteY895" fmla="*/ 3627175 h 6759197"/>
              <a:gd name="connsiteX896" fmla="*/ 1293320 w 3265410"/>
              <a:gd name="connsiteY896" fmla="*/ 3618479 h 6759197"/>
              <a:gd name="connsiteX897" fmla="*/ 1278027 w 3265410"/>
              <a:gd name="connsiteY897" fmla="*/ 2295875 h 6759197"/>
              <a:gd name="connsiteX898" fmla="*/ 1324737 w 3265410"/>
              <a:gd name="connsiteY898" fmla="*/ 2233153 h 6759197"/>
              <a:gd name="connsiteX899" fmla="*/ 1340528 w 3265410"/>
              <a:gd name="connsiteY899" fmla="*/ 2243090 h 6759197"/>
              <a:gd name="connsiteX900" fmla="*/ 1293265 w 3265410"/>
              <a:gd name="connsiteY900" fmla="*/ 2307801 h 6759197"/>
              <a:gd name="connsiteX901" fmla="*/ 1278027 w 3265410"/>
              <a:gd name="connsiteY901" fmla="*/ 2295875 h 6759197"/>
              <a:gd name="connsiteX902" fmla="*/ 1257611 w 3265410"/>
              <a:gd name="connsiteY902" fmla="*/ 5012144 h 6759197"/>
              <a:gd name="connsiteX903" fmla="*/ 1262235 w 3265410"/>
              <a:gd name="connsiteY903" fmla="*/ 5003279 h 6759197"/>
              <a:gd name="connsiteX904" fmla="*/ 1371005 w 3265410"/>
              <a:gd name="connsiteY904" fmla="*/ 4984837 h 6759197"/>
              <a:gd name="connsiteX905" fmla="*/ 1373324 w 3265410"/>
              <a:gd name="connsiteY905" fmla="*/ 5004051 h 6759197"/>
              <a:gd name="connsiteX906" fmla="*/ 1264664 w 3265410"/>
              <a:gd name="connsiteY906" fmla="*/ 5019181 h 6759197"/>
              <a:gd name="connsiteX907" fmla="*/ 1257611 w 3265410"/>
              <a:gd name="connsiteY907" fmla="*/ 5012144 h 6759197"/>
              <a:gd name="connsiteX908" fmla="*/ 1246651 w 3265410"/>
              <a:gd name="connsiteY908" fmla="*/ 2593860 h 6759197"/>
              <a:gd name="connsiteX909" fmla="*/ 1249758 w 3265410"/>
              <a:gd name="connsiteY909" fmla="*/ 2581989 h 6759197"/>
              <a:gd name="connsiteX910" fmla="*/ 1372882 w 3265410"/>
              <a:gd name="connsiteY910" fmla="*/ 2518936 h 6759197"/>
              <a:gd name="connsiteX911" fmla="*/ 1381496 w 3265410"/>
              <a:gd name="connsiteY911" fmla="*/ 2535168 h 6759197"/>
              <a:gd name="connsiteX912" fmla="*/ 1318774 w 3265410"/>
              <a:gd name="connsiteY912" fmla="*/ 2568075 h 6759197"/>
              <a:gd name="connsiteX913" fmla="*/ 1258702 w 3265410"/>
              <a:gd name="connsiteY913" fmla="*/ 2597449 h 6759197"/>
              <a:gd name="connsiteX914" fmla="*/ 1246651 w 3265410"/>
              <a:gd name="connsiteY914" fmla="*/ 2593860 h 6759197"/>
              <a:gd name="connsiteX915" fmla="*/ 1229107 w 3265410"/>
              <a:gd name="connsiteY915" fmla="*/ 4297110 h 6759197"/>
              <a:gd name="connsiteX916" fmla="*/ 1295142 w 3265410"/>
              <a:gd name="connsiteY916" fmla="*/ 4213410 h 6759197"/>
              <a:gd name="connsiteX917" fmla="*/ 1359411 w 3265410"/>
              <a:gd name="connsiteY917" fmla="*/ 4142740 h 6759197"/>
              <a:gd name="connsiteX918" fmla="*/ 1371227 w 3265410"/>
              <a:gd name="connsiteY918" fmla="*/ 4151353 h 6759197"/>
              <a:gd name="connsiteX919" fmla="*/ 1315350 w 3265410"/>
              <a:gd name="connsiteY919" fmla="*/ 4230305 h 6759197"/>
              <a:gd name="connsiteX920" fmla="*/ 1240702 w 3265410"/>
              <a:gd name="connsiteY920" fmla="*/ 4308817 h 6759197"/>
              <a:gd name="connsiteX921" fmla="*/ 1229107 w 3265410"/>
              <a:gd name="connsiteY921" fmla="*/ 4297110 h 6759197"/>
              <a:gd name="connsiteX922" fmla="*/ 1222951 w 3265410"/>
              <a:gd name="connsiteY922" fmla="*/ 2761391 h 6759197"/>
              <a:gd name="connsiteX923" fmla="*/ 1226346 w 3265410"/>
              <a:gd name="connsiteY923" fmla="*/ 2751936 h 6759197"/>
              <a:gd name="connsiteX924" fmla="*/ 1274272 w 3265410"/>
              <a:gd name="connsiteY924" fmla="*/ 2735482 h 6759197"/>
              <a:gd name="connsiteX925" fmla="*/ 1279572 w 3265410"/>
              <a:gd name="connsiteY925" fmla="*/ 2752156 h 6759197"/>
              <a:gd name="connsiteX926" fmla="*/ 1232310 w 3265410"/>
              <a:gd name="connsiteY926" fmla="*/ 2766622 h 6759197"/>
              <a:gd name="connsiteX927" fmla="*/ 1222951 w 3265410"/>
              <a:gd name="connsiteY927" fmla="*/ 2761391 h 6759197"/>
              <a:gd name="connsiteX928" fmla="*/ 1204703 w 3265410"/>
              <a:gd name="connsiteY928" fmla="*/ 2728027 h 6759197"/>
              <a:gd name="connsiteX929" fmla="*/ 1207794 w 3265410"/>
              <a:gd name="connsiteY929" fmla="*/ 2716929 h 6759197"/>
              <a:gd name="connsiteX930" fmla="*/ 1277253 w 3265410"/>
              <a:gd name="connsiteY930" fmla="*/ 2688661 h 6759197"/>
              <a:gd name="connsiteX931" fmla="*/ 1352343 w 3265410"/>
              <a:gd name="connsiteY931" fmla="*/ 2669557 h 6759197"/>
              <a:gd name="connsiteX932" fmla="*/ 1356428 w 3265410"/>
              <a:gd name="connsiteY932" fmla="*/ 2687446 h 6759197"/>
              <a:gd name="connsiteX933" fmla="*/ 1284210 w 3265410"/>
              <a:gd name="connsiteY933" fmla="*/ 2709973 h 6759197"/>
              <a:gd name="connsiteX934" fmla="*/ 1215856 w 3265410"/>
              <a:gd name="connsiteY934" fmla="*/ 2733162 h 6759197"/>
              <a:gd name="connsiteX935" fmla="*/ 1204703 w 3265410"/>
              <a:gd name="connsiteY935" fmla="*/ 2728027 h 6759197"/>
              <a:gd name="connsiteX936" fmla="*/ 1202853 w 3265410"/>
              <a:gd name="connsiteY936" fmla="*/ 4937020 h 6759197"/>
              <a:gd name="connsiteX937" fmla="*/ 1204261 w 3265410"/>
              <a:gd name="connsiteY937" fmla="*/ 4926655 h 6759197"/>
              <a:gd name="connsiteX938" fmla="*/ 1298454 w 3265410"/>
              <a:gd name="connsiteY938" fmla="*/ 4871441 h 6759197"/>
              <a:gd name="connsiteX939" fmla="*/ 1362613 w 3265410"/>
              <a:gd name="connsiteY939" fmla="*/ 4852555 h 6759197"/>
              <a:gd name="connsiteX940" fmla="*/ 1366035 w 3265410"/>
              <a:gd name="connsiteY940" fmla="*/ 4860728 h 6759197"/>
              <a:gd name="connsiteX941" fmla="*/ 1296577 w 3265410"/>
              <a:gd name="connsiteY941" fmla="*/ 4903576 h 6759197"/>
              <a:gd name="connsiteX942" fmla="*/ 1212543 w 3265410"/>
              <a:gd name="connsiteY942" fmla="*/ 4941340 h 6759197"/>
              <a:gd name="connsiteX943" fmla="*/ 1202853 w 3265410"/>
              <a:gd name="connsiteY943" fmla="*/ 4937020 h 6759197"/>
              <a:gd name="connsiteX944" fmla="*/ 1201611 w 3265410"/>
              <a:gd name="connsiteY944" fmla="*/ 2652096 h 6759197"/>
              <a:gd name="connsiteX945" fmla="*/ 1203709 w 3265410"/>
              <a:gd name="connsiteY945" fmla="*/ 2640625 h 6759197"/>
              <a:gd name="connsiteX946" fmla="*/ 1274604 w 3265410"/>
              <a:gd name="connsiteY946" fmla="*/ 2602639 h 6759197"/>
              <a:gd name="connsiteX947" fmla="*/ 1283658 w 3265410"/>
              <a:gd name="connsiteY947" fmla="*/ 2618761 h 6759197"/>
              <a:gd name="connsiteX948" fmla="*/ 1211770 w 3265410"/>
              <a:gd name="connsiteY948" fmla="*/ 2657190 h 6759197"/>
              <a:gd name="connsiteX949" fmla="*/ 1201611 w 3265410"/>
              <a:gd name="connsiteY949" fmla="*/ 2652096 h 6759197"/>
              <a:gd name="connsiteX950" fmla="*/ 1198188 w 3265410"/>
              <a:gd name="connsiteY950" fmla="*/ 5071160 h 6759197"/>
              <a:gd name="connsiteX951" fmla="*/ 1206691 w 3265410"/>
              <a:gd name="connsiteY951" fmla="*/ 5060049 h 6759197"/>
              <a:gd name="connsiteX952" fmla="*/ 1420144 w 3265410"/>
              <a:gd name="connsiteY952" fmla="*/ 5038073 h 6759197"/>
              <a:gd name="connsiteX953" fmla="*/ 1551331 w 3265410"/>
              <a:gd name="connsiteY953" fmla="*/ 5042492 h 6759197"/>
              <a:gd name="connsiteX954" fmla="*/ 1552104 w 3265410"/>
              <a:gd name="connsiteY954" fmla="*/ 5051104 h 6759197"/>
              <a:gd name="connsiteX955" fmla="*/ 1543712 w 3265410"/>
              <a:gd name="connsiteY955" fmla="*/ 5054527 h 6759197"/>
              <a:gd name="connsiteX956" fmla="*/ 1541834 w 3265410"/>
              <a:gd name="connsiteY956" fmla="*/ 5053644 h 6759197"/>
              <a:gd name="connsiteX957" fmla="*/ 1518424 w 3265410"/>
              <a:gd name="connsiteY957" fmla="*/ 5057620 h 6759197"/>
              <a:gd name="connsiteX958" fmla="*/ 1469394 w 3265410"/>
              <a:gd name="connsiteY958" fmla="*/ 5062921 h 6759197"/>
              <a:gd name="connsiteX959" fmla="*/ 1376857 w 3265410"/>
              <a:gd name="connsiteY959" fmla="*/ 5069875 h 6759197"/>
              <a:gd name="connsiteX960" fmla="*/ 1207243 w 3265410"/>
              <a:gd name="connsiteY960" fmla="*/ 5080697 h 6759197"/>
              <a:gd name="connsiteX961" fmla="*/ 1198188 w 3265410"/>
              <a:gd name="connsiteY961" fmla="*/ 5071160 h 6759197"/>
              <a:gd name="connsiteX962" fmla="*/ 1180522 w 3265410"/>
              <a:gd name="connsiteY962" fmla="*/ 3670317 h 6759197"/>
              <a:gd name="connsiteX963" fmla="*/ 1194435 w 3265410"/>
              <a:gd name="connsiteY963" fmla="*/ 3674073 h 6759197"/>
              <a:gd name="connsiteX964" fmla="*/ 1204816 w 3265410"/>
              <a:gd name="connsiteY964" fmla="*/ 3664796 h 6759197"/>
              <a:gd name="connsiteX965" fmla="*/ 1182177 w 3265410"/>
              <a:gd name="connsiteY965" fmla="*/ 3660599 h 6759197"/>
              <a:gd name="connsiteX966" fmla="*/ 1180522 w 3265410"/>
              <a:gd name="connsiteY966" fmla="*/ 3670317 h 6759197"/>
              <a:gd name="connsiteX967" fmla="*/ 1172792 w 3265410"/>
              <a:gd name="connsiteY967" fmla="*/ 3695941 h 6759197"/>
              <a:gd name="connsiteX968" fmla="*/ 1176325 w 3265410"/>
              <a:gd name="connsiteY968" fmla="*/ 3692185 h 6759197"/>
              <a:gd name="connsiteX969" fmla="*/ 1175553 w 3265410"/>
              <a:gd name="connsiteY969" fmla="*/ 3688431 h 6759197"/>
              <a:gd name="connsiteX970" fmla="*/ 1172792 w 3265410"/>
              <a:gd name="connsiteY970" fmla="*/ 3695941 h 6759197"/>
              <a:gd name="connsiteX971" fmla="*/ 1172197 w 3265410"/>
              <a:gd name="connsiteY971" fmla="*/ 3564038 h 6759197"/>
              <a:gd name="connsiteX972" fmla="*/ 1178974 w 3265410"/>
              <a:gd name="connsiteY972" fmla="*/ 3555508 h 6759197"/>
              <a:gd name="connsiteX973" fmla="*/ 1262125 w 3265410"/>
              <a:gd name="connsiteY973" fmla="*/ 3547447 h 6759197"/>
              <a:gd name="connsiteX974" fmla="*/ 1347153 w 3265410"/>
              <a:gd name="connsiteY974" fmla="*/ 3546895 h 6759197"/>
              <a:gd name="connsiteX975" fmla="*/ 1347485 w 3265410"/>
              <a:gd name="connsiteY975" fmla="*/ 3565557 h 6759197"/>
              <a:gd name="connsiteX976" fmla="*/ 1264776 w 3265410"/>
              <a:gd name="connsiteY976" fmla="*/ 3572844 h 6759197"/>
              <a:gd name="connsiteX977" fmla="*/ 1178090 w 3265410"/>
              <a:gd name="connsiteY977" fmla="*/ 3572403 h 6759197"/>
              <a:gd name="connsiteX978" fmla="*/ 1172197 w 3265410"/>
              <a:gd name="connsiteY978" fmla="*/ 3564038 h 6759197"/>
              <a:gd name="connsiteX979" fmla="*/ 1161196 w 3265410"/>
              <a:gd name="connsiteY979" fmla="*/ 2505616 h 6759197"/>
              <a:gd name="connsiteX980" fmla="*/ 1161748 w 3265410"/>
              <a:gd name="connsiteY980" fmla="*/ 2496078 h 6759197"/>
              <a:gd name="connsiteX981" fmla="*/ 1295363 w 3265410"/>
              <a:gd name="connsiteY981" fmla="*/ 2347555 h 6759197"/>
              <a:gd name="connsiteX982" fmla="*/ 1305854 w 3265410"/>
              <a:gd name="connsiteY982" fmla="*/ 2359923 h 6759197"/>
              <a:gd name="connsiteX983" fmla="*/ 1170913 w 3265410"/>
              <a:gd name="connsiteY983" fmla="*/ 2506458 h 6759197"/>
              <a:gd name="connsiteX984" fmla="*/ 1161196 w 3265410"/>
              <a:gd name="connsiteY984" fmla="*/ 2505616 h 6759197"/>
              <a:gd name="connsiteX985" fmla="*/ 1145638 w 3265410"/>
              <a:gd name="connsiteY985" fmla="*/ 4557416 h 6759197"/>
              <a:gd name="connsiteX986" fmla="*/ 1146618 w 3265410"/>
              <a:gd name="connsiteY986" fmla="*/ 4544703 h 6759197"/>
              <a:gd name="connsiteX987" fmla="*/ 1277915 w 3265410"/>
              <a:gd name="connsiteY987" fmla="*/ 4420143 h 6759197"/>
              <a:gd name="connsiteX988" fmla="*/ 1288738 w 3265410"/>
              <a:gd name="connsiteY988" fmla="*/ 4428755 h 6759197"/>
              <a:gd name="connsiteX989" fmla="*/ 1157330 w 3265410"/>
              <a:gd name="connsiteY989" fmla="*/ 4560273 h 6759197"/>
              <a:gd name="connsiteX990" fmla="*/ 1145638 w 3265410"/>
              <a:gd name="connsiteY990" fmla="*/ 4557416 h 6759197"/>
              <a:gd name="connsiteX991" fmla="*/ 1145432 w 3265410"/>
              <a:gd name="connsiteY991" fmla="*/ 5330670 h 6759197"/>
              <a:gd name="connsiteX992" fmla="*/ 1154128 w 3265410"/>
              <a:gd name="connsiteY992" fmla="*/ 5323962 h 6759197"/>
              <a:gd name="connsiteX993" fmla="*/ 1389667 w 3265410"/>
              <a:gd name="connsiteY993" fmla="*/ 5379174 h 6759197"/>
              <a:gd name="connsiteX994" fmla="*/ 1387900 w 3265410"/>
              <a:gd name="connsiteY994" fmla="*/ 5392425 h 6759197"/>
              <a:gd name="connsiteX995" fmla="*/ 1150816 w 3265410"/>
              <a:gd name="connsiteY995" fmla="*/ 5340527 h 6759197"/>
              <a:gd name="connsiteX996" fmla="*/ 1145432 w 3265410"/>
              <a:gd name="connsiteY996" fmla="*/ 5330670 h 6759197"/>
              <a:gd name="connsiteX997" fmla="*/ 1140684 w 3265410"/>
              <a:gd name="connsiteY997" fmla="*/ 2836702 h 6759197"/>
              <a:gd name="connsiteX998" fmla="*/ 1145625 w 3265410"/>
              <a:gd name="connsiteY998" fmla="*/ 2826694 h 6759197"/>
              <a:gd name="connsiteX999" fmla="*/ 1304088 w 3265410"/>
              <a:gd name="connsiteY999" fmla="*/ 2778880 h 6759197"/>
              <a:gd name="connsiteX1000" fmla="*/ 1308503 w 3265410"/>
              <a:gd name="connsiteY1000" fmla="*/ 2796106 h 6759197"/>
              <a:gd name="connsiteX1001" fmla="*/ 1149159 w 3265410"/>
              <a:gd name="connsiteY1001" fmla="*/ 2842817 h 6759197"/>
              <a:gd name="connsiteX1002" fmla="*/ 1140684 w 3265410"/>
              <a:gd name="connsiteY1002" fmla="*/ 2836702 h 6759197"/>
              <a:gd name="connsiteX1003" fmla="*/ 1138889 w 3265410"/>
              <a:gd name="connsiteY1003" fmla="*/ 2437551 h 6759197"/>
              <a:gd name="connsiteX1004" fmla="*/ 1204703 w 3265410"/>
              <a:gd name="connsiteY1004" fmla="*/ 2349762 h 6759197"/>
              <a:gd name="connsiteX1005" fmla="*/ 1218837 w 3265410"/>
              <a:gd name="connsiteY1005" fmla="*/ 2360473 h 6759197"/>
              <a:gd name="connsiteX1006" fmla="*/ 1149931 w 3265410"/>
              <a:gd name="connsiteY1006" fmla="*/ 2447379 h 6759197"/>
              <a:gd name="connsiteX1007" fmla="*/ 1138889 w 3265410"/>
              <a:gd name="connsiteY1007" fmla="*/ 2437551 h 6759197"/>
              <a:gd name="connsiteX1008" fmla="*/ 1135134 w 3265410"/>
              <a:gd name="connsiteY1008" fmla="*/ 5835010 h 6759197"/>
              <a:gd name="connsiteX1009" fmla="*/ 1144962 w 3265410"/>
              <a:gd name="connsiteY1009" fmla="*/ 5822421 h 6759197"/>
              <a:gd name="connsiteX1010" fmla="*/ 1292160 w 3265410"/>
              <a:gd name="connsiteY1010" fmla="*/ 5975253 h 6759197"/>
              <a:gd name="connsiteX1011" fmla="*/ 1280014 w 3265410"/>
              <a:gd name="connsiteY1011" fmla="*/ 5984749 h 6759197"/>
              <a:gd name="connsiteX1012" fmla="*/ 1135134 w 3265410"/>
              <a:gd name="connsiteY1012" fmla="*/ 5835010 h 6759197"/>
              <a:gd name="connsiteX1013" fmla="*/ 1130941 w 3265410"/>
              <a:gd name="connsiteY1013" fmla="*/ 1995185 h 6759197"/>
              <a:gd name="connsiteX1014" fmla="*/ 1133480 w 3265410"/>
              <a:gd name="connsiteY1014" fmla="*/ 1998607 h 6759197"/>
              <a:gd name="connsiteX1015" fmla="*/ 1139995 w 3265410"/>
              <a:gd name="connsiteY1015" fmla="*/ 1988559 h 6759197"/>
              <a:gd name="connsiteX1016" fmla="*/ 1130941 w 3265410"/>
              <a:gd name="connsiteY1016" fmla="*/ 1995185 h 6759197"/>
              <a:gd name="connsiteX1017" fmla="*/ 1117578 w 3265410"/>
              <a:gd name="connsiteY1017" fmla="*/ 2399453 h 6759197"/>
              <a:gd name="connsiteX1018" fmla="*/ 1140435 w 3265410"/>
              <a:gd name="connsiteY1018" fmla="*/ 2346670 h 6759197"/>
              <a:gd name="connsiteX1019" fmla="*/ 1157662 w 3265410"/>
              <a:gd name="connsiteY1019" fmla="*/ 2355282 h 6759197"/>
              <a:gd name="connsiteX1020" fmla="*/ 1134031 w 3265410"/>
              <a:gd name="connsiteY1020" fmla="*/ 2404312 h 6759197"/>
              <a:gd name="connsiteX1021" fmla="*/ 1117578 w 3265410"/>
              <a:gd name="connsiteY1021" fmla="*/ 2399453 h 6759197"/>
              <a:gd name="connsiteX1022" fmla="*/ 1107900 w 3265410"/>
              <a:gd name="connsiteY1022" fmla="*/ 5130860 h 6759197"/>
              <a:gd name="connsiteX1023" fmla="*/ 1114043 w 3265410"/>
              <a:gd name="connsiteY1023" fmla="*/ 5122207 h 6759197"/>
              <a:gd name="connsiteX1024" fmla="*/ 1475358 w 3265410"/>
              <a:gd name="connsiteY1024" fmla="*/ 5119556 h 6759197"/>
              <a:gd name="connsiteX1025" fmla="*/ 1802330 w 3265410"/>
              <a:gd name="connsiteY1025" fmla="*/ 5140206 h 6759197"/>
              <a:gd name="connsiteX1026" fmla="*/ 1801337 w 3265410"/>
              <a:gd name="connsiteY1026" fmla="*/ 5152792 h 6759197"/>
              <a:gd name="connsiteX1027" fmla="*/ 1471383 w 3265410"/>
              <a:gd name="connsiteY1027" fmla="*/ 5147935 h 6759197"/>
              <a:gd name="connsiteX1028" fmla="*/ 1114595 w 3265410"/>
              <a:gd name="connsiteY1028" fmla="*/ 5139433 h 6759197"/>
              <a:gd name="connsiteX1029" fmla="*/ 1107900 w 3265410"/>
              <a:gd name="connsiteY1029" fmla="*/ 5130860 h 6759197"/>
              <a:gd name="connsiteX1030" fmla="*/ 1101787 w 3265410"/>
              <a:gd name="connsiteY1030" fmla="*/ 5676579 h 6759197"/>
              <a:gd name="connsiteX1031" fmla="*/ 1111726 w 3265410"/>
              <a:gd name="connsiteY1031" fmla="*/ 5672369 h 6759197"/>
              <a:gd name="connsiteX1032" fmla="*/ 1198188 w 3265410"/>
              <a:gd name="connsiteY1032" fmla="*/ 5714993 h 6759197"/>
              <a:gd name="connsiteX1033" fmla="*/ 1263230 w 3265410"/>
              <a:gd name="connsiteY1033" fmla="*/ 5772194 h 6759197"/>
              <a:gd name="connsiteX1034" fmla="*/ 1256383 w 3265410"/>
              <a:gd name="connsiteY1034" fmla="*/ 5779261 h 6759197"/>
              <a:gd name="connsiteX1035" fmla="*/ 1183392 w 3265410"/>
              <a:gd name="connsiteY1035" fmla="*/ 5737740 h 6759197"/>
              <a:gd name="connsiteX1036" fmla="*/ 1103111 w 3265410"/>
              <a:gd name="connsiteY1036" fmla="*/ 5686836 h 6759197"/>
              <a:gd name="connsiteX1037" fmla="*/ 1101787 w 3265410"/>
              <a:gd name="connsiteY1037" fmla="*/ 5676579 h 6759197"/>
              <a:gd name="connsiteX1038" fmla="*/ 1098583 w 3265410"/>
              <a:gd name="connsiteY1038" fmla="*/ 1088364 h 6759197"/>
              <a:gd name="connsiteX1039" fmla="*/ 1151698 w 3265410"/>
              <a:gd name="connsiteY1039" fmla="*/ 1035470 h 6759197"/>
              <a:gd name="connsiteX1040" fmla="*/ 1160532 w 3265410"/>
              <a:gd name="connsiteY1040" fmla="*/ 1053580 h 6759197"/>
              <a:gd name="connsiteX1041" fmla="*/ 1138778 w 3265410"/>
              <a:gd name="connsiteY1041" fmla="*/ 1070586 h 6759197"/>
              <a:gd name="connsiteX1042" fmla="*/ 1108742 w 3265410"/>
              <a:gd name="connsiteY1042" fmla="*/ 1093664 h 6759197"/>
              <a:gd name="connsiteX1043" fmla="*/ 1098583 w 3265410"/>
              <a:gd name="connsiteY1043" fmla="*/ 1088364 h 6759197"/>
              <a:gd name="connsiteX1044" fmla="*/ 1080902 w 3265410"/>
              <a:gd name="connsiteY1044" fmla="*/ 5017001 h 6759197"/>
              <a:gd name="connsiteX1045" fmla="*/ 1084891 w 3265410"/>
              <a:gd name="connsiteY1045" fmla="*/ 5006510 h 6759197"/>
              <a:gd name="connsiteX1046" fmla="*/ 1191121 w 3265410"/>
              <a:gd name="connsiteY1046" fmla="*/ 4977800 h 6759197"/>
              <a:gd name="connsiteX1047" fmla="*/ 1194876 w 3265410"/>
              <a:gd name="connsiteY1047" fmla="*/ 4993591 h 6759197"/>
              <a:gd name="connsiteX1048" fmla="*/ 1090412 w 3265410"/>
              <a:gd name="connsiteY1048" fmla="*/ 5022522 h 6759197"/>
              <a:gd name="connsiteX1049" fmla="*/ 1080902 w 3265410"/>
              <a:gd name="connsiteY1049" fmla="*/ 5017001 h 6759197"/>
              <a:gd name="connsiteX1050" fmla="*/ 1070314 w 3265410"/>
              <a:gd name="connsiteY1050" fmla="*/ 5081545 h 6759197"/>
              <a:gd name="connsiteX1051" fmla="*/ 1074069 w 3265410"/>
              <a:gd name="connsiteY1051" fmla="*/ 5072436 h 6759197"/>
              <a:gd name="connsiteX1052" fmla="*/ 1143859 w 3265410"/>
              <a:gd name="connsiteY1052" fmla="*/ 5060398 h 6759197"/>
              <a:gd name="connsiteX1053" fmla="*/ 1146399 w 3265410"/>
              <a:gd name="connsiteY1053" fmla="*/ 5075857 h 6759197"/>
              <a:gd name="connsiteX1054" fmla="*/ 1077161 w 3265410"/>
              <a:gd name="connsiteY1054" fmla="*/ 5088666 h 6759197"/>
              <a:gd name="connsiteX1055" fmla="*/ 1070314 w 3265410"/>
              <a:gd name="connsiteY1055" fmla="*/ 5081545 h 6759197"/>
              <a:gd name="connsiteX1056" fmla="*/ 1062833 w 3265410"/>
              <a:gd name="connsiteY1056" fmla="*/ 2772199 h 6759197"/>
              <a:gd name="connsiteX1057" fmla="*/ 1063910 w 3265410"/>
              <a:gd name="connsiteY1057" fmla="*/ 2759555 h 6759197"/>
              <a:gd name="connsiteX1058" fmla="*/ 1108632 w 3265410"/>
              <a:gd name="connsiteY1058" fmla="*/ 2726648 h 6759197"/>
              <a:gd name="connsiteX1059" fmla="*/ 1169146 w 3265410"/>
              <a:gd name="connsiteY1059" fmla="*/ 2698489 h 6759197"/>
              <a:gd name="connsiteX1060" fmla="*/ 1178202 w 3265410"/>
              <a:gd name="connsiteY1060" fmla="*/ 2715053 h 6759197"/>
              <a:gd name="connsiteX1061" fmla="*/ 1119897 w 3265410"/>
              <a:gd name="connsiteY1061" fmla="*/ 2748402 h 6759197"/>
              <a:gd name="connsiteX1062" fmla="*/ 1074841 w 3265410"/>
              <a:gd name="connsiteY1062" fmla="*/ 2775236 h 6759197"/>
              <a:gd name="connsiteX1063" fmla="*/ 1062833 w 3265410"/>
              <a:gd name="connsiteY1063" fmla="*/ 2772199 h 6759197"/>
              <a:gd name="connsiteX1064" fmla="*/ 1049444 w 3265410"/>
              <a:gd name="connsiteY1064" fmla="*/ 2257666 h 6759197"/>
              <a:gd name="connsiteX1065" fmla="*/ 1061148 w 3265410"/>
              <a:gd name="connsiteY1065" fmla="*/ 2234477 h 6759197"/>
              <a:gd name="connsiteX1066" fmla="*/ 1077050 w 3265410"/>
              <a:gd name="connsiteY1066" fmla="*/ 2236464 h 6759197"/>
              <a:gd name="connsiteX1067" fmla="*/ 1061590 w 3265410"/>
              <a:gd name="connsiteY1067" fmla="*/ 2267604 h 6759197"/>
              <a:gd name="connsiteX1068" fmla="*/ 1049444 w 3265410"/>
              <a:gd name="connsiteY1068" fmla="*/ 2257666 h 6759197"/>
              <a:gd name="connsiteX1069" fmla="*/ 1046614 w 3265410"/>
              <a:gd name="connsiteY1069" fmla="*/ 2686522 h 6759197"/>
              <a:gd name="connsiteX1070" fmla="*/ 1047125 w 3265410"/>
              <a:gd name="connsiteY1070" fmla="*/ 2677067 h 6759197"/>
              <a:gd name="connsiteX1071" fmla="*/ 1199844 w 3265410"/>
              <a:gd name="connsiteY1071" fmla="*/ 2561892 h 6759197"/>
              <a:gd name="connsiteX1072" fmla="*/ 1209341 w 3265410"/>
              <a:gd name="connsiteY1072" fmla="*/ 2576248 h 6759197"/>
              <a:gd name="connsiteX1073" fmla="*/ 1128178 w 3265410"/>
              <a:gd name="connsiteY1073" fmla="*/ 2636320 h 6759197"/>
              <a:gd name="connsiteX1074" fmla="*/ 1055296 w 3265410"/>
              <a:gd name="connsiteY1074" fmla="*/ 2688442 h 6759197"/>
              <a:gd name="connsiteX1075" fmla="*/ 1046614 w 3265410"/>
              <a:gd name="connsiteY1075" fmla="*/ 2686522 h 6759197"/>
              <a:gd name="connsiteX1076" fmla="*/ 1032551 w 3265410"/>
              <a:gd name="connsiteY1076" fmla="*/ 3386557 h 6759197"/>
              <a:gd name="connsiteX1077" fmla="*/ 1033434 w 3265410"/>
              <a:gd name="connsiteY1077" fmla="*/ 3387882 h 6759197"/>
              <a:gd name="connsiteX1078" fmla="*/ 1162080 w 3265410"/>
              <a:gd name="connsiteY1078" fmla="*/ 3273039 h 6759197"/>
              <a:gd name="connsiteX1079" fmla="*/ 1304089 w 3265410"/>
              <a:gd name="connsiteY1079" fmla="*/ 3127938 h 6759197"/>
              <a:gd name="connsiteX1080" fmla="*/ 1318444 w 3265410"/>
              <a:gd name="connsiteY1080" fmla="*/ 3140417 h 6759197"/>
              <a:gd name="connsiteX1081" fmla="*/ 1116365 w 3265410"/>
              <a:gd name="connsiteY1081" fmla="*/ 3351441 h 6759197"/>
              <a:gd name="connsiteX1082" fmla="*/ 1350357 w 3265410"/>
              <a:gd name="connsiteY1082" fmla="*/ 3193532 h 6759197"/>
              <a:gd name="connsiteX1083" fmla="*/ 1362946 w 3265410"/>
              <a:gd name="connsiteY1083" fmla="*/ 3210537 h 6759197"/>
              <a:gd name="connsiteX1084" fmla="*/ 1100352 w 3265410"/>
              <a:gd name="connsiteY1084" fmla="*/ 3395501 h 6759197"/>
              <a:gd name="connsiteX1085" fmla="*/ 1049335 w 3265410"/>
              <a:gd name="connsiteY1085" fmla="*/ 3428519 h 6759197"/>
              <a:gd name="connsiteX1086" fmla="*/ 1049777 w 3265410"/>
              <a:gd name="connsiteY1086" fmla="*/ 3432383 h 6759197"/>
              <a:gd name="connsiteX1087" fmla="*/ 1641883 w 3265410"/>
              <a:gd name="connsiteY1087" fmla="*/ 3025794 h 6759197"/>
              <a:gd name="connsiteX1088" fmla="*/ 1654472 w 3265410"/>
              <a:gd name="connsiteY1088" fmla="*/ 3042689 h 6759197"/>
              <a:gd name="connsiteX1089" fmla="*/ 1141542 w 3265410"/>
              <a:gd name="connsiteY1089" fmla="*/ 3407538 h 6759197"/>
              <a:gd name="connsiteX1090" fmla="*/ 1173565 w 3265410"/>
              <a:gd name="connsiteY1090" fmla="*/ 3390974 h 6759197"/>
              <a:gd name="connsiteX1091" fmla="*/ 1479667 w 3265410"/>
              <a:gd name="connsiteY1091" fmla="*/ 3209543 h 6759197"/>
              <a:gd name="connsiteX1092" fmla="*/ 1488722 w 3265410"/>
              <a:gd name="connsiteY1092" fmla="*/ 3225665 h 6759197"/>
              <a:gd name="connsiteX1093" fmla="*/ 1132376 w 3265410"/>
              <a:gd name="connsiteY1093" fmla="*/ 3438678 h 6759197"/>
              <a:gd name="connsiteX1094" fmla="*/ 1044587 w 3265410"/>
              <a:gd name="connsiteY1094" fmla="*/ 3484174 h 6759197"/>
              <a:gd name="connsiteX1095" fmla="*/ 1043925 w 3265410"/>
              <a:gd name="connsiteY1095" fmla="*/ 3480640 h 6759197"/>
              <a:gd name="connsiteX1096" fmla="*/ 1042488 w 3265410"/>
              <a:gd name="connsiteY1096" fmla="*/ 3484174 h 6759197"/>
              <a:gd name="connsiteX1097" fmla="*/ 1045912 w 3265410"/>
              <a:gd name="connsiteY1097" fmla="*/ 3484394 h 6759197"/>
              <a:gd name="connsiteX1098" fmla="*/ 1267980 w 3265410"/>
              <a:gd name="connsiteY1098" fmla="*/ 3382250 h 6759197"/>
              <a:gd name="connsiteX1099" fmla="*/ 1636693 w 3265410"/>
              <a:gd name="connsiteY1099" fmla="*/ 3184146 h 6759197"/>
              <a:gd name="connsiteX1100" fmla="*/ 1647183 w 3265410"/>
              <a:gd name="connsiteY1100" fmla="*/ 3199936 h 6759197"/>
              <a:gd name="connsiteX1101" fmla="*/ 1278691 w 3265410"/>
              <a:gd name="connsiteY1101" fmla="*/ 3405881 h 6759197"/>
              <a:gd name="connsiteX1102" fmla="*/ 1561603 w 3265410"/>
              <a:gd name="connsiteY1102" fmla="*/ 3295786 h 6759197"/>
              <a:gd name="connsiteX1103" fmla="*/ 1569001 w 3265410"/>
              <a:gd name="connsiteY1103" fmla="*/ 3313123 h 6759197"/>
              <a:gd name="connsiteX1104" fmla="*/ 1156007 w 3265410"/>
              <a:gd name="connsiteY1104" fmla="*/ 3485389 h 6759197"/>
              <a:gd name="connsiteX1105" fmla="*/ 1283218 w 3265410"/>
              <a:gd name="connsiteY1105" fmla="*/ 3462751 h 6759197"/>
              <a:gd name="connsiteX1106" fmla="*/ 1287746 w 3265410"/>
              <a:gd name="connsiteY1106" fmla="*/ 3480751 h 6759197"/>
              <a:gd name="connsiteX1107" fmla="*/ 1158327 w 3265410"/>
              <a:gd name="connsiteY1107" fmla="*/ 3520394 h 6759197"/>
              <a:gd name="connsiteX1108" fmla="*/ 1208460 w 3265410"/>
              <a:gd name="connsiteY1108" fmla="*/ 3514872 h 6759197"/>
              <a:gd name="connsiteX1109" fmla="*/ 1560057 w 3265410"/>
              <a:gd name="connsiteY1109" fmla="*/ 3443979 h 6759197"/>
              <a:gd name="connsiteX1110" fmla="*/ 1564032 w 3265410"/>
              <a:gd name="connsiteY1110" fmla="*/ 3460212 h 6759197"/>
              <a:gd name="connsiteX1111" fmla="*/ 1243686 w 3265410"/>
              <a:gd name="connsiteY1111" fmla="*/ 3533424 h 6759197"/>
              <a:gd name="connsiteX1112" fmla="*/ 1109518 w 3265410"/>
              <a:gd name="connsiteY1112" fmla="*/ 3553300 h 6759197"/>
              <a:gd name="connsiteX1113" fmla="*/ 1105432 w 3265410"/>
              <a:gd name="connsiteY1113" fmla="*/ 3565226 h 6759197"/>
              <a:gd name="connsiteX1114" fmla="*/ 1107199 w 3265410"/>
              <a:gd name="connsiteY1114" fmla="*/ 3565006 h 6759197"/>
              <a:gd name="connsiteX1115" fmla="*/ 1106315 w 3265410"/>
              <a:gd name="connsiteY1115" fmla="*/ 3564123 h 6759197"/>
              <a:gd name="connsiteX1116" fmla="*/ 1145737 w 3265410"/>
              <a:gd name="connsiteY1116" fmla="*/ 3559926 h 6759197"/>
              <a:gd name="connsiteX1117" fmla="*/ 1152142 w 3265410"/>
              <a:gd name="connsiteY1117" fmla="*/ 3574502 h 6759197"/>
              <a:gd name="connsiteX1118" fmla="*/ 1169811 w 3265410"/>
              <a:gd name="connsiteY1118" fmla="*/ 3594490 h 6759197"/>
              <a:gd name="connsiteX1119" fmla="*/ 1267427 w 3265410"/>
              <a:gd name="connsiteY1119" fmla="*/ 3600453 h 6759197"/>
              <a:gd name="connsiteX1120" fmla="*/ 1267758 w 3265410"/>
              <a:gd name="connsiteY1120" fmla="*/ 3622538 h 6759197"/>
              <a:gd name="connsiteX1121" fmla="*/ 1181626 w 3265410"/>
              <a:gd name="connsiteY1121" fmla="*/ 3628832 h 6759197"/>
              <a:gd name="connsiteX1122" fmla="*/ 1182289 w 3265410"/>
              <a:gd name="connsiteY1122" fmla="*/ 3633651 h 6759197"/>
              <a:gd name="connsiteX1123" fmla="*/ 1222594 w 3265410"/>
              <a:gd name="connsiteY1123" fmla="*/ 3641824 h 6759197"/>
              <a:gd name="connsiteX1124" fmla="*/ 1233085 w 3265410"/>
              <a:gd name="connsiteY1124" fmla="*/ 3644034 h 6759197"/>
              <a:gd name="connsiteX1125" fmla="*/ 1300003 w 3265410"/>
              <a:gd name="connsiteY1125" fmla="*/ 3658281 h 6759197"/>
              <a:gd name="connsiteX1126" fmla="*/ 1310383 w 3265410"/>
              <a:gd name="connsiteY1126" fmla="*/ 3660489 h 6759197"/>
              <a:gd name="connsiteX1127" fmla="*/ 1303426 w 3265410"/>
              <a:gd name="connsiteY1127" fmla="*/ 3660158 h 6759197"/>
              <a:gd name="connsiteX1128" fmla="*/ 1300886 w 3265410"/>
              <a:gd name="connsiteY1128" fmla="*/ 3660268 h 6759197"/>
              <a:gd name="connsiteX1129" fmla="*/ 1302653 w 3265410"/>
              <a:gd name="connsiteY1129" fmla="*/ 3664355 h 6759197"/>
              <a:gd name="connsiteX1130" fmla="*/ 1411644 w 3265410"/>
              <a:gd name="connsiteY1130" fmla="*/ 3683130 h 6759197"/>
              <a:gd name="connsiteX1131" fmla="*/ 1688151 w 3265410"/>
              <a:gd name="connsiteY1131" fmla="*/ 3772034 h 6759197"/>
              <a:gd name="connsiteX1132" fmla="*/ 1682409 w 3265410"/>
              <a:gd name="connsiteY1132" fmla="*/ 3788381 h 6759197"/>
              <a:gd name="connsiteX1133" fmla="*/ 1475360 w 3265410"/>
              <a:gd name="connsiteY1133" fmla="*/ 3732387 h 6759197"/>
              <a:gd name="connsiteX1134" fmla="*/ 1482427 w 3265410"/>
              <a:gd name="connsiteY1134" fmla="*/ 3758231 h 6759197"/>
              <a:gd name="connsiteX1135" fmla="*/ 1489494 w 3265410"/>
              <a:gd name="connsiteY1135" fmla="*/ 3761212 h 6759197"/>
              <a:gd name="connsiteX1136" fmla="*/ 1518426 w 3265410"/>
              <a:gd name="connsiteY1136" fmla="*/ 3767949 h 6759197"/>
              <a:gd name="connsiteX1137" fmla="*/ 1539628 w 3265410"/>
              <a:gd name="connsiteY1137" fmla="*/ 3829244 h 6759197"/>
              <a:gd name="connsiteX1138" fmla="*/ 1569996 w 3265410"/>
              <a:gd name="connsiteY1138" fmla="*/ 3843271 h 6759197"/>
              <a:gd name="connsiteX1139" fmla="*/ 1617037 w 3265410"/>
              <a:gd name="connsiteY1139" fmla="*/ 3856192 h 6759197"/>
              <a:gd name="connsiteX1140" fmla="*/ 1633712 w 3265410"/>
              <a:gd name="connsiteY1140" fmla="*/ 3875626 h 6759197"/>
              <a:gd name="connsiteX1141" fmla="*/ 1637687 w 3265410"/>
              <a:gd name="connsiteY1141" fmla="*/ 3875185 h 6759197"/>
              <a:gd name="connsiteX1142" fmla="*/ 1745683 w 3265410"/>
              <a:gd name="connsiteY1142" fmla="*/ 3908641 h 6759197"/>
              <a:gd name="connsiteX1143" fmla="*/ 1738616 w 3265410"/>
              <a:gd name="connsiteY1143" fmla="*/ 3924655 h 6759197"/>
              <a:gd name="connsiteX1144" fmla="*/ 1643319 w 3265410"/>
              <a:gd name="connsiteY1144" fmla="*/ 3898487 h 6759197"/>
              <a:gd name="connsiteX1145" fmla="*/ 1646963 w 3265410"/>
              <a:gd name="connsiteY1145" fmla="*/ 3936907 h 6759197"/>
              <a:gd name="connsiteX1146" fmla="*/ 1850147 w 3265410"/>
              <a:gd name="connsiteY1146" fmla="*/ 4051301 h 6759197"/>
              <a:gd name="connsiteX1147" fmla="*/ 1847055 w 3265410"/>
              <a:gd name="connsiteY1147" fmla="*/ 4064438 h 6759197"/>
              <a:gd name="connsiteX1148" fmla="*/ 1858429 w 3265410"/>
              <a:gd name="connsiteY1148" fmla="*/ 4099338 h 6759197"/>
              <a:gd name="connsiteX1149" fmla="*/ 1855889 w 3265410"/>
              <a:gd name="connsiteY1149" fmla="*/ 4126505 h 6759197"/>
              <a:gd name="connsiteX1150" fmla="*/ 1911102 w 3265410"/>
              <a:gd name="connsiteY1150" fmla="*/ 4138765 h 6759197"/>
              <a:gd name="connsiteX1151" fmla="*/ 1940145 w 3265410"/>
              <a:gd name="connsiteY1151" fmla="*/ 4206449 h 6759197"/>
              <a:gd name="connsiteX1152" fmla="*/ 2094410 w 3265410"/>
              <a:gd name="connsiteY1152" fmla="*/ 4290150 h 6759197"/>
              <a:gd name="connsiteX1153" fmla="*/ 2170052 w 3265410"/>
              <a:gd name="connsiteY1153" fmla="*/ 4254923 h 6759197"/>
              <a:gd name="connsiteX1154" fmla="*/ 2107330 w 3265410"/>
              <a:gd name="connsiteY1154" fmla="*/ 4197398 h 6759197"/>
              <a:gd name="connsiteX1155" fmla="*/ 2121796 w 3265410"/>
              <a:gd name="connsiteY1155" fmla="*/ 4181165 h 6759197"/>
              <a:gd name="connsiteX1156" fmla="*/ 2164310 w 3265410"/>
              <a:gd name="connsiteY1156" fmla="*/ 4216497 h 6759197"/>
              <a:gd name="connsiteX1157" fmla="*/ 2318023 w 3265410"/>
              <a:gd name="connsiteY1157" fmla="*/ 4238693 h 6759197"/>
              <a:gd name="connsiteX1158" fmla="*/ 2344636 w 3265410"/>
              <a:gd name="connsiteY1158" fmla="*/ 4234827 h 6759197"/>
              <a:gd name="connsiteX1159" fmla="*/ 2315153 w 3265410"/>
              <a:gd name="connsiteY1159" fmla="*/ 4226216 h 6759197"/>
              <a:gd name="connsiteX1160" fmla="*/ 2242823 w 3265410"/>
              <a:gd name="connsiteY1160" fmla="*/ 4208218 h 6759197"/>
              <a:gd name="connsiteX1161" fmla="*/ 2243265 w 3265410"/>
              <a:gd name="connsiteY1161" fmla="*/ 4195079 h 6759197"/>
              <a:gd name="connsiteX1162" fmla="*/ 2325091 w 3265410"/>
              <a:gd name="connsiteY1162" fmla="*/ 4204243 h 6759197"/>
              <a:gd name="connsiteX1163" fmla="*/ 2185070 w 3265410"/>
              <a:gd name="connsiteY1163" fmla="*/ 4157315 h 6759197"/>
              <a:gd name="connsiteX1164" fmla="*/ 2189708 w 3265410"/>
              <a:gd name="connsiteY1164" fmla="*/ 4143290 h 6759197"/>
              <a:gd name="connsiteX1165" fmla="*/ 2313496 w 3265410"/>
              <a:gd name="connsiteY1165" fmla="*/ 4170896 h 6759197"/>
              <a:gd name="connsiteX1166" fmla="*/ 2338783 w 3265410"/>
              <a:gd name="connsiteY1166" fmla="*/ 4181828 h 6759197"/>
              <a:gd name="connsiteX1167" fmla="*/ 2333263 w 3265410"/>
              <a:gd name="connsiteY1167" fmla="*/ 4177744 h 6759197"/>
              <a:gd name="connsiteX1168" fmla="*/ 2265682 w 3265410"/>
              <a:gd name="connsiteY1168" fmla="*/ 4143290 h 6759197"/>
              <a:gd name="connsiteX1169" fmla="*/ 2270209 w 3265410"/>
              <a:gd name="connsiteY1169" fmla="*/ 4125177 h 6759197"/>
              <a:gd name="connsiteX1170" fmla="*/ 2318575 w 3265410"/>
              <a:gd name="connsiteY1170" fmla="*/ 4143953 h 6759197"/>
              <a:gd name="connsiteX1171" fmla="*/ 2477147 w 3265410"/>
              <a:gd name="connsiteY1171" fmla="*/ 4125069 h 6759197"/>
              <a:gd name="connsiteX1172" fmla="*/ 2483884 w 3265410"/>
              <a:gd name="connsiteY1172" fmla="*/ 4100220 h 6759197"/>
              <a:gd name="connsiteX1173" fmla="*/ 2457382 w 3265410"/>
              <a:gd name="connsiteY1173" fmla="*/ 4076695 h 6759197"/>
              <a:gd name="connsiteX1174" fmla="*/ 2445566 w 3265410"/>
              <a:gd name="connsiteY1174" fmla="*/ 4073273 h 6759197"/>
              <a:gd name="connsiteX1175" fmla="*/ 2410229 w 3265410"/>
              <a:gd name="connsiteY1175" fmla="*/ 4062894 h 6759197"/>
              <a:gd name="connsiteX1176" fmla="*/ 2364512 w 3265410"/>
              <a:gd name="connsiteY1176" fmla="*/ 4033748 h 6759197"/>
              <a:gd name="connsiteX1177" fmla="*/ 2364734 w 3265410"/>
              <a:gd name="connsiteY1177" fmla="*/ 4017958 h 6759197"/>
              <a:gd name="connsiteX1178" fmla="*/ 2458154 w 3265410"/>
              <a:gd name="connsiteY1178" fmla="*/ 3965618 h 6759197"/>
              <a:gd name="connsiteX1179" fmla="*/ 2425689 w 3265410"/>
              <a:gd name="connsiteY1179" fmla="*/ 3956122 h 6759197"/>
              <a:gd name="connsiteX1180" fmla="*/ 2363409 w 3265410"/>
              <a:gd name="connsiteY1180" fmla="*/ 3944855 h 6759197"/>
              <a:gd name="connsiteX1181" fmla="*/ 2364512 w 3265410"/>
              <a:gd name="connsiteY1181" fmla="*/ 3926749 h 6759197"/>
              <a:gd name="connsiteX1182" fmla="*/ 2430216 w 3265410"/>
              <a:gd name="connsiteY1182" fmla="*/ 3935032 h 6759197"/>
              <a:gd name="connsiteX1183" fmla="*/ 2474055 w 3265410"/>
              <a:gd name="connsiteY1183" fmla="*/ 3949606 h 6759197"/>
              <a:gd name="connsiteX1184" fmla="*/ 2489185 w 3265410"/>
              <a:gd name="connsiteY1184" fmla="*/ 3944191 h 6759197"/>
              <a:gd name="connsiteX1185" fmla="*/ 2425909 w 3265410"/>
              <a:gd name="connsiteY1185" fmla="*/ 3921453 h 6759197"/>
              <a:gd name="connsiteX1186" fmla="*/ 2430768 w 3265410"/>
              <a:gd name="connsiteY1186" fmla="*/ 3903564 h 6759197"/>
              <a:gd name="connsiteX1187" fmla="*/ 2524189 w 3265410"/>
              <a:gd name="connsiteY1187" fmla="*/ 3932380 h 6759197"/>
              <a:gd name="connsiteX1188" fmla="*/ 2533575 w 3265410"/>
              <a:gd name="connsiteY1188" fmla="*/ 3927965 h 6759197"/>
              <a:gd name="connsiteX1189" fmla="*/ 2432535 w 3265410"/>
              <a:gd name="connsiteY1189" fmla="*/ 3862487 h 6759197"/>
              <a:gd name="connsiteX1190" fmla="*/ 2223167 w 3265410"/>
              <a:gd name="connsiteY1190" fmla="*/ 3812126 h 6759197"/>
              <a:gd name="connsiteX1191" fmla="*/ 2223608 w 3265410"/>
              <a:gd name="connsiteY1191" fmla="*/ 3792025 h 6759197"/>
              <a:gd name="connsiteX1192" fmla="*/ 2459700 w 3265410"/>
              <a:gd name="connsiteY1192" fmla="*/ 3843271 h 6759197"/>
              <a:gd name="connsiteX1193" fmla="*/ 2534237 w 3265410"/>
              <a:gd name="connsiteY1193" fmla="*/ 3846140 h 6759197"/>
              <a:gd name="connsiteX1194" fmla="*/ 2579181 w 3265410"/>
              <a:gd name="connsiteY1194" fmla="*/ 3847356 h 6759197"/>
              <a:gd name="connsiteX1195" fmla="*/ 2520546 w 3265410"/>
              <a:gd name="connsiteY1195" fmla="*/ 3824053 h 6759197"/>
              <a:gd name="connsiteX1196" fmla="*/ 2525073 w 3265410"/>
              <a:gd name="connsiteY1196" fmla="*/ 3807378 h 6759197"/>
              <a:gd name="connsiteX1197" fmla="*/ 2605573 w 3265410"/>
              <a:gd name="connsiteY1197" fmla="*/ 3831011 h 6759197"/>
              <a:gd name="connsiteX1198" fmla="*/ 2545723 w 3265410"/>
              <a:gd name="connsiteY1198" fmla="*/ 3794896 h 6759197"/>
              <a:gd name="connsiteX1199" fmla="*/ 2489295 w 3265410"/>
              <a:gd name="connsiteY1199" fmla="*/ 3776453 h 6759197"/>
              <a:gd name="connsiteX1200" fmla="*/ 2494815 w 3265410"/>
              <a:gd name="connsiteY1200" fmla="*/ 3758562 h 6759197"/>
              <a:gd name="connsiteX1201" fmla="*/ 2537882 w 3265410"/>
              <a:gd name="connsiteY1201" fmla="*/ 3766623 h 6759197"/>
              <a:gd name="connsiteX1202" fmla="*/ 2561183 w 3265410"/>
              <a:gd name="connsiteY1202" fmla="*/ 3760439 h 6759197"/>
              <a:gd name="connsiteX1203" fmla="*/ 2590445 w 3265410"/>
              <a:gd name="connsiteY1203" fmla="*/ 3706100 h 6759197"/>
              <a:gd name="connsiteX1204" fmla="*/ 2589340 w 3265410"/>
              <a:gd name="connsiteY1204" fmla="*/ 3705990 h 6759197"/>
              <a:gd name="connsiteX1205" fmla="*/ 2159231 w 3265410"/>
              <a:gd name="connsiteY1205" fmla="*/ 3648451 h 6759197"/>
              <a:gd name="connsiteX1206" fmla="*/ 2160776 w 3265410"/>
              <a:gd name="connsiteY1206" fmla="*/ 3630489 h 6759197"/>
              <a:gd name="connsiteX1207" fmla="*/ 2590665 w 3265410"/>
              <a:gd name="connsiteY1207" fmla="*/ 3678933 h 6759197"/>
              <a:gd name="connsiteX1208" fmla="*/ 2569795 w 3265410"/>
              <a:gd name="connsiteY1208" fmla="*/ 3640278 h 6759197"/>
              <a:gd name="connsiteX1209" fmla="*/ 2299030 w 3265410"/>
              <a:gd name="connsiteY1209" fmla="*/ 3591177 h 6759197"/>
              <a:gd name="connsiteX1210" fmla="*/ 2301460 w 3265410"/>
              <a:gd name="connsiteY1210" fmla="*/ 3568208 h 6759197"/>
              <a:gd name="connsiteX1211" fmla="*/ 2322330 w 3265410"/>
              <a:gd name="connsiteY1211" fmla="*/ 3569754 h 6759197"/>
              <a:gd name="connsiteX1212" fmla="*/ 2490067 w 3265410"/>
              <a:gd name="connsiteY1212" fmla="*/ 3535854 h 6759197"/>
              <a:gd name="connsiteX1213" fmla="*/ 2556544 w 3265410"/>
              <a:gd name="connsiteY1213" fmla="*/ 3503609 h 6759197"/>
              <a:gd name="connsiteX1214" fmla="*/ 2577526 w 3265410"/>
              <a:gd name="connsiteY1214" fmla="*/ 3455132 h 6759197"/>
              <a:gd name="connsiteX1215" fmla="*/ 2551023 w 3265410"/>
              <a:gd name="connsiteY1215" fmla="*/ 3447954 h 6759197"/>
              <a:gd name="connsiteX1216" fmla="*/ 2547268 w 3265410"/>
              <a:gd name="connsiteY1216" fmla="*/ 3423329 h 6759197"/>
              <a:gd name="connsiteX1217" fmla="*/ 2498571 w 3265410"/>
              <a:gd name="connsiteY1217" fmla="*/ 3347245 h 6759197"/>
              <a:gd name="connsiteX1218" fmla="*/ 2476485 w 3265410"/>
              <a:gd name="connsiteY1218" fmla="*/ 3342387 h 6759197"/>
              <a:gd name="connsiteX1219" fmla="*/ 2453517 w 3265410"/>
              <a:gd name="connsiteY1219" fmla="*/ 3333221 h 6759197"/>
              <a:gd name="connsiteX1220" fmla="*/ 2450535 w 3265410"/>
              <a:gd name="connsiteY1220" fmla="*/ 3317540 h 6759197"/>
              <a:gd name="connsiteX1221" fmla="*/ 2451528 w 3265410"/>
              <a:gd name="connsiteY1221" fmla="*/ 3309369 h 6759197"/>
              <a:gd name="connsiteX1222" fmla="*/ 2461577 w 3265410"/>
              <a:gd name="connsiteY1222" fmla="*/ 3251395 h 6759197"/>
              <a:gd name="connsiteX1223" fmla="*/ 2429885 w 3265410"/>
              <a:gd name="connsiteY1223" fmla="*/ 3251284 h 6759197"/>
              <a:gd name="connsiteX1224" fmla="*/ 2378317 w 3265410"/>
              <a:gd name="connsiteY1224" fmla="*/ 3262880 h 6759197"/>
              <a:gd name="connsiteX1225" fmla="*/ 2370476 w 3265410"/>
              <a:gd name="connsiteY1225" fmla="*/ 3243223 h 6759197"/>
              <a:gd name="connsiteX1226" fmla="*/ 2433308 w 3265410"/>
              <a:gd name="connsiteY1226" fmla="*/ 3225225 h 6759197"/>
              <a:gd name="connsiteX1227" fmla="*/ 2440817 w 3265410"/>
              <a:gd name="connsiteY1227" fmla="*/ 3224672 h 6759197"/>
              <a:gd name="connsiteX1228" fmla="*/ 2430548 w 3265410"/>
              <a:gd name="connsiteY1228" fmla="*/ 3217716 h 6759197"/>
              <a:gd name="connsiteX1229" fmla="*/ 2408353 w 3265410"/>
              <a:gd name="connsiteY1229" fmla="*/ 3219041 h 6759197"/>
              <a:gd name="connsiteX1230" fmla="*/ 2375003 w 3265410"/>
              <a:gd name="connsiteY1230" fmla="*/ 3225225 h 6759197"/>
              <a:gd name="connsiteX1231" fmla="*/ 2303999 w 3265410"/>
              <a:gd name="connsiteY1231" fmla="*/ 3234721 h 6759197"/>
              <a:gd name="connsiteX1232" fmla="*/ 2299693 w 3265410"/>
              <a:gd name="connsiteY1232" fmla="*/ 3219703 h 6759197"/>
              <a:gd name="connsiteX1233" fmla="*/ 2380856 w 3265410"/>
              <a:gd name="connsiteY1233" fmla="*/ 3198059 h 6759197"/>
              <a:gd name="connsiteX1234" fmla="*/ 2395763 w 3265410"/>
              <a:gd name="connsiteY1234" fmla="*/ 3194746 h 6759197"/>
              <a:gd name="connsiteX1235" fmla="*/ 2397752 w 3265410"/>
              <a:gd name="connsiteY1235" fmla="*/ 3189225 h 6759197"/>
              <a:gd name="connsiteX1236" fmla="*/ 2401726 w 3265410"/>
              <a:gd name="connsiteY1236" fmla="*/ 3180722 h 6759197"/>
              <a:gd name="connsiteX1237" fmla="*/ 2394990 w 3265410"/>
              <a:gd name="connsiteY1237" fmla="*/ 3183373 h 6759197"/>
              <a:gd name="connsiteX1238" fmla="*/ 2263031 w 3265410"/>
              <a:gd name="connsiteY1238" fmla="*/ 3207335 h 6759197"/>
              <a:gd name="connsiteX1239" fmla="*/ 2257951 w 3265410"/>
              <a:gd name="connsiteY1239" fmla="*/ 3192207 h 6759197"/>
              <a:gd name="connsiteX1240" fmla="*/ 2378317 w 3265410"/>
              <a:gd name="connsiteY1240" fmla="*/ 3159631 h 6759197"/>
              <a:gd name="connsiteX1241" fmla="*/ 2277386 w 3265410"/>
              <a:gd name="connsiteY1241" fmla="*/ 3165153 h 6759197"/>
              <a:gd name="connsiteX1242" fmla="*/ 2216099 w 3265410"/>
              <a:gd name="connsiteY1242" fmla="*/ 3175642 h 6759197"/>
              <a:gd name="connsiteX1243" fmla="*/ 2062939 w 3265410"/>
              <a:gd name="connsiteY1243" fmla="*/ 3201041 h 6759197"/>
              <a:gd name="connsiteX1244" fmla="*/ 2058632 w 3265410"/>
              <a:gd name="connsiteY1244" fmla="*/ 3178182 h 6759197"/>
              <a:gd name="connsiteX1245" fmla="*/ 2076190 w 3265410"/>
              <a:gd name="connsiteY1245" fmla="*/ 3174427 h 6759197"/>
              <a:gd name="connsiteX1246" fmla="*/ 2081932 w 3265410"/>
              <a:gd name="connsiteY1246" fmla="*/ 3166919 h 6759197"/>
              <a:gd name="connsiteX1247" fmla="*/ 2161549 w 3265410"/>
              <a:gd name="connsiteY1247" fmla="*/ 3129043 h 6759197"/>
              <a:gd name="connsiteX1248" fmla="*/ 2208702 w 3265410"/>
              <a:gd name="connsiteY1248" fmla="*/ 3086529 h 6759197"/>
              <a:gd name="connsiteX1249" fmla="*/ 2201523 w 3265410"/>
              <a:gd name="connsiteY1249" fmla="*/ 3038714 h 6759197"/>
              <a:gd name="connsiteX1250" fmla="*/ 2153377 w 3265410"/>
              <a:gd name="connsiteY1250" fmla="*/ 3062345 h 6759197"/>
              <a:gd name="connsiteX1251" fmla="*/ 2080607 w 3265410"/>
              <a:gd name="connsiteY1251" fmla="*/ 3088736 h 6759197"/>
              <a:gd name="connsiteX1252" fmla="*/ 2074423 w 3265410"/>
              <a:gd name="connsiteY1252" fmla="*/ 3071952 h 6759197"/>
              <a:gd name="connsiteX1253" fmla="*/ 2142225 w 3265410"/>
              <a:gd name="connsiteY1253" fmla="*/ 3040592 h 6759197"/>
              <a:gd name="connsiteX1254" fmla="*/ 2189267 w 3265410"/>
              <a:gd name="connsiteY1254" fmla="*/ 3016850 h 6759197"/>
              <a:gd name="connsiteX1255" fmla="*/ 2182088 w 3265410"/>
              <a:gd name="connsiteY1255" fmla="*/ 2995096 h 6759197"/>
              <a:gd name="connsiteX1256" fmla="*/ 2162101 w 3265410"/>
              <a:gd name="connsiteY1256" fmla="*/ 3001720 h 6759197"/>
              <a:gd name="connsiteX1257" fmla="*/ 2127096 w 3265410"/>
              <a:gd name="connsiteY1257" fmla="*/ 3011769 h 6759197"/>
              <a:gd name="connsiteX1258" fmla="*/ 2120361 w 3265410"/>
              <a:gd name="connsiteY1258" fmla="*/ 2996641 h 6759197"/>
              <a:gd name="connsiteX1259" fmla="*/ 2161660 w 3265410"/>
              <a:gd name="connsiteY1259" fmla="*/ 2974114 h 6759197"/>
              <a:gd name="connsiteX1260" fmla="*/ 2144654 w 3265410"/>
              <a:gd name="connsiteY1260" fmla="*/ 2964617 h 6759197"/>
              <a:gd name="connsiteX1261" fmla="*/ 2101036 w 3265410"/>
              <a:gd name="connsiteY1261" fmla="*/ 2979967 h 6759197"/>
              <a:gd name="connsiteX1262" fmla="*/ 2059736 w 3265410"/>
              <a:gd name="connsiteY1262" fmla="*/ 3002935 h 6759197"/>
              <a:gd name="connsiteX1263" fmla="*/ 2048915 w 3265410"/>
              <a:gd name="connsiteY1263" fmla="*/ 2990678 h 6759197"/>
              <a:gd name="connsiteX1264" fmla="*/ 2092643 w 3265410"/>
              <a:gd name="connsiteY1264" fmla="*/ 2956446 h 6759197"/>
              <a:gd name="connsiteX1265" fmla="*/ 2103796 w 3265410"/>
              <a:gd name="connsiteY1265" fmla="*/ 2951256 h 6759197"/>
              <a:gd name="connsiteX1266" fmla="*/ 2045933 w 3265410"/>
              <a:gd name="connsiteY1266" fmla="*/ 2948164 h 6759197"/>
              <a:gd name="connsiteX1267" fmla="*/ 1823645 w 3265410"/>
              <a:gd name="connsiteY1267" fmla="*/ 3048099 h 6759197"/>
              <a:gd name="connsiteX1268" fmla="*/ 1812822 w 3265410"/>
              <a:gd name="connsiteY1268" fmla="*/ 3034076 h 6759197"/>
              <a:gd name="connsiteX1269" fmla="*/ 1851141 w 3265410"/>
              <a:gd name="connsiteY1269" fmla="*/ 3000065 h 6759197"/>
              <a:gd name="connsiteX1270" fmla="*/ 1853459 w 3265410"/>
              <a:gd name="connsiteY1270" fmla="*/ 2994211 h 6759197"/>
              <a:gd name="connsiteX1271" fmla="*/ 1884379 w 3265410"/>
              <a:gd name="connsiteY1271" fmla="*/ 2912939 h 6759197"/>
              <a:gd name="connsiteX1272" fmla="*/ 1839546 w 3265410"/>
              <a:gd name="connsiteY1272" fmla="*/ 2897699 h 6759197"/>
              <a:gd name="connsiteX1273" fmla="*/ 1810504 w 3265410"/>
              <a:gd name="connsiteY1273" fmla="*/ 2914042 h 6759197"/>
              <a:gd name="connsiteX1274" fmla="*/ 1797473 w 3265410"/>
              <a:gd name="connsiteY1274" fmla="*/ 2904325 h 6759197"/>
              <a:gd name="connsiteX1275" fmla="*/ 1826957 w 3265410"/>
              <a:gd name="connsiteY1275" fmla="*/ 2855627 h 6759197"/>
              <a:gd name="connsiteX1276" fmla="*/ 1841755 w 3265410"/>
              <a:gd name="connsiteY1276" fmla="*/ 2828130 h 6759197"/>
              <a:gd name="connsiteX1277" fmla="*/ 1837889 w 3265410"/>
              <a:gd name="connsiteY1277" fmla="*/ 2808585 h 6759197"/>
              <a:gd name="connsiteX1278" fmla="*/ 1819338 w 3265410"/>
              <a:gd name="connsiteY1278" fmla="*/ 2804058 h 6759197"/>
              <a:gd name="connsiteX1279" fmla="*/ 1767658 w 3265410"/>
              <a:gd name="connsiteY1279" fmla="*/ 2824818 h 6759197"/>
              <a:gd name="connsiteX1280" fmla="*/ 1761585 w 3265410"/>
              <a:gd name="connsiteY1280" fmla="*/ 2825591 h 6759197"/>
              <a:gd name="connsiteX1281" fmla="*/ 1758714 w 3265410"/>
              <a:gd name="connsiteY1281" fmla="*/ 2820291 h 6759197"/>
              <a:gd name="connsiteX1282" fmla="*/ 1761143 w 3265410"/>
              <a:gd name="connsiteY1282" fmla="*/ 2814437 h 6759197"/>
              <a:gd name="connsiteX1283" fmla="*/ 1769535 w 3265410"/>
              <a:gd name="connsiteY1283" fmla="*/ 2802953 h 6759197"/>
              <a:gd name="connsiteX1284" fmla="*/ 1770088 w 3265410"/>
              <a:gd name="connsiteY1284" fmla="*/ 2793347 h 6759197"/>
              <a:gd name="connsiteX1285" fmla="*/ 1767437 w 3265410"/>
              <a:gd name="connsiteY1285" fmla="*/ 2790033 h 6759197"/>
              <a:gd name="connsiteX1286" fmla="*/ 1743586 w 3265410"/>
              <a:gd name="connsiteY1286" fmla="*/ 2794562 h 6759197"/>
              <a:gd name="connsiteX1287" fmla="*/ 1722384 w 3265410"/>
              <a:gd name="connsiteY1287" fmla="*/ 2806818 h 6759197"/>
              <a:gd name="connsiteX1288" fmla="*/ 1695550 w 3265410"/>
              <a:gd name="connsiteY1288" fmla="*/ 2827800 h 6759197"/>
              <a:gd name="connsiteX1289" fmla="*/ 1670373 w 3265410"/>
              <a:gd name="connsiteY1289" fmla="*/ 2853860 h 6759197"/>
              <a:gd name="connsiteX1290" fmla="*/ 1616375 w 3265410"/>
              <a:gd name="connsiteY1290" fmla="*/ 2892067 h 6759197"/>
              <a:gd name="connsiteX1291" fmla="*/ 1606878 w 3265410"/>
              <a:gd name="connsiteY1291" fmla="*/ 2873957 h 6759197"/>
              <a:gd name="connsiteX1292" fmla="*/ 1633048 w 3265410"/>
              <a:gd name="connsiteY1292" fmla="*/ 2836412 h 6759197"/>
              <a:gd name="connsiteX1293" fmla="*/ 1633048 w 3265410"/>
              <a:gd name="connsiteY1293" fmla="*/ 2826585 h 6759197"/>
              <a:gd name="connsiteX1294" fmla="*/ 1619909 w 3265410"/>
              <a:gd name="connsiteY1294" fmla="*/ 2820401 h 6759197"/>
              <a:gd name="connsiteX1295" fmla="*/ 1573971 w 3265410"/>
              <a:gd name="connsiteY1295" fmla="*/ 2841713 h 6759197"/>
              <a:gd name="connsiteX1296" fmla="*/ 1522844 w 3265410"/>
              <a:gd name="connsiteY1296" fmla="*/ 2879258 h 6759197"/>
              <a:gd name="connsiteX1297" fmla="*/ 1473814 w 3265410"/>
              <a:gd name="connsiteY1297" fmla="*/ 2924643 h 6759197"/>
              <a:gd name="connsiteX1298" fmla="*/ 1368357 w 3265410"/>
              <a:gd name="connsiteY1298" fmla="*/ 3028334 h 6759197"/>
              <a:gd name="connsiteX1299" fmla="*/ 1131603 w 3265410"/>
              <a:gd name="connsiteY1299" fmla="*/ 3273701 h 6759197"/>
              <a:gd name="connsiteX1300" fmla="*/ 1032551 w 3265410"/>
              <a:gd name="connsiteY1300" fmla="*/ 3386557 h 6759197"/>
              <a:gd name="connsiteX1301" fmla="*/ 1015654 w 3265410"/>
              <a:gd name="connsiteY1301" fmla="*/ 2851153 h 6759197"/>
              <a:gd name="connsiteX1302" fmla="*/ 1017421 w 3265410"/>
              <a:gd name="connsiteY1302" fmla="*/ 2840829 h 6759197"/>
              <a:gd name="connsiteX1303" fmla="*/ 1107087 w 3265410"/>
              <a:gd name="connsiteY1303" fmla="*/ 2793787 h 6759197"/>
              <a:gd name="connsiteX1304" fmla="*/ 1191011 w 3265410"/>
              <a:gd name="connsiteY1304" fmla="*/ 2762316 h 6759197"/>
              <a:gd name="connsiteX1305" fmla="*/ 1199624 w 3265410"/>
              <a:gd name="connsiteY1305" fmla="*/ 2778548 h 6759197"/>
              <a:gd name="connsiteX1306" fmla="*/ 1118571 w 3265410"/>
              <a:gd name="connsiteY1306" fmla="*/ 2815541 h 6759197"/>
              <a:gd name="connsiteX1307" fmla="*/ 1025150 w 3265410"/>
              <a:gd name="connsiteY1307" fmla="*/ 2855846 h 6759197"/>
              <a:gd name="connsiteX1308" fmla="*/ 1015654 w 3265410"/>
              <a:gd name="connsiteY1308" fmla="*/ 2851153 h 6759197"/>
              <a:gd name="connsiteX1309" fmla="*/ 1006367 w 3265410"/>
              <a:gd name="connsiteY1309" fmla="*/ 2282272 h 6759197"/>
              <a:gd name="connsiteX1310" fmla="*/ 1007813 w 3265410"/>
              <a:gd name="connsiteY1310" fmla="*/ 2275004 h 6759197"/>
              <a:gd name="connsiteX1311" fmla="*/ 1021064 w 3265410"/>
              <a:gd name="connsiteY1311" fmla="*/ 2258772 h 6759197"/>
              <a:gd name="connsiteX1312" fmla="*/ 1034204 w 3265410"/>
              <a:gd name="connsiteY1312" fmla="*/ 2268710 h 6759197"/>
              <a:gd name="connsiteX1313" fmla="*/ 1024597 w 3265410"/>
              <a:gd name="connsiteY1313" fmla="*/ 2284943 h 6759197"/>
              <a:gd name="connsiteX1314" fmla="*/ 1006367 w 3265410"/>
              <a:gd name="connsiteY1314" fmla="*/ 2282272 h 6759197"/>
              <a:gd name="connsiteX1315" fmla="*/ 1006266 w 3265410"/>
              <a:gd name="connsiteY1315" fmla="*/ 4510233 h 6759197"/>
              <a:gd name="connsiteX1316" fmla="*/ 1113712 w 3265410"/>
              <a:gd name="connsiteY1316" fmla="*/ 4396717 h 6759197"/>
              <a:gd name="connsiteX1317" fmla="*/ 1123981 w 3265410"/>
              <a:gd name="connsiteY1317" fmla="*/ 4406875 h 6759197"/>
              <a:gd name="connsiteX1318" fmla="*/ 1019408 w 3265410"/>
              <a:gd name="connsiteY1318" fmla="*/ 4521168 h 6759197"/>
              <a:gd name="connsiteX1319" fmla="*/ 1006266 w 3265410"/>
              <a:gd name="connsiteY1319" fmla="*/ 4510233 h 6759197"/>
              <a:gd name="connsiteX1320" fmla="*/ 998329 w 3265410"/>
              <a:gd name="connsiteY1320" fmla="*/ 5454878 h 6759197"/>
              <a:gd name="connsiteX1321" fmla="*/ 1007371 w 3265410"/>
              <a:gd name="connsiteY1321" fmla="*/ 5448845 h 6759197"/>
              <a:gd name="connsiteX1322" fmla="*/ 1143637 w 3265410"/>
              <a:gd name="connsiteY1322" fmla="*/ 5484956 h 6759197"/>
              <a:gd name="connsiteX1323" fmla="*/ 1261903 w 3265410"/>
              <a:gd name="connsiteY1323" fmla="*/ 5537518 h 6759197"/>
              <a:gd name="connsiteX1324" fmla="*/ 1255940 w 3265410"/>
              <a:gd name="connsiteY1324" fmla="*/ 5549664 h 6759197"/>
              <a:gd name="connsiteX1325" fmla="*/ 1137011 w 3265410"/>
              <a:gd name="connsiteY1325" fmla="*/ 5507263 h 6759197"/>
              <a:gd name="connsiteX1326" fmla="*/ 1002622 w 3265410"/>
              <a:gd name="connsiteY1326" fmla="*/ 5464306 h 6759197"/>
              <a:gd name="connsiteX1327" fmla="*/ 998329 w 3265410"/>
              <a:gd name="connsiteY1327" fmla="*/ 5454878 h 6759197"/>
              <a:gd name="connsiteX1328" fmla="*/ 995473 w 3265410"/>
              <a:gd name="connsiteY1328" fmla="*/ 1151886 h 6759197"/>
              <a:gd name="connsiteX1329" fmla="*/ 996440 w 3265410"/>
              <a:gd name="connsiteY1329" fmla="*/ 1138608 h 6759197"/>
              <a:gd name="connsiteX1330" fmla="*/ 1056291 w 3265410"/>
              <a:gd name="connsiteY1330" fmla="*/ 1098302 h 6759197"/>
              <a:gd name="connsiteX1331" fmla="*/ 1066671 w 3265410"/>
              <a:gd name="connsiteY1331" fmla="*/ 1114424 h 6759197"/>
              <a:gd name="connsiteX1332" fmla="*/ 1007592 w 3265410"/>
              <a:gd name="connsiteY1332" fmla="*/ 1156386 h 6759197"/>
              <a:gd name="connsiteX1333" fmla="*/ 995473 w 3265410"/>
              <a:gd name="connsiteY1333" fmla="*/ 1151886 h 6759197"/>
              <a:gd name="connsiteX1334" fmla="*/ 981973 w 3265410"/>
              <a:gd name="connsiteY1334" fmla="*/ 1240752 h 6759197"/>
              <a:gd name="connsiteX1335" fmla="*/ 1027910 w 3265410"/>
              <a:gd name="connsiteY1335" fmla="*/ 1198458 h 6759197"/>
              <a:gd name="connsiteX1336" fmla="*/ 1080253 w 3265410"/>
              <a:gd name="connsiteY1336" fmla="*/ 1176814 h 6759197"/>
              <a:gd name="connsiteX1337" fmla="*/ 1086106 w 3265410"/>
              <a:gd name="connsiteY1337" fmla="*/ 1195146 h 6759197"/>
              <a:gd name="connsiteX1338" fmla="*/ 1040720 w 3265410"/>
              <a:gd name="connsiteY1338" fmla="*/ 1223304 h 6759197"/>
              <a:gd name="connsiteX1339" fmla="*/ 994119 w 3265410"/>
              <a:gd name="connsiteY1339" fmla="*/ 1254666 h 6759197"/>
              <a:gd name="connsiteX1340" fmla="*/ 981973 w 3265410"/>
              <a:gd name="connsiteY1340" fmla="*/ 1240752 h 6759197"/>
              <a:gd name="connsiteX1341" fmla="*/ 969716 w 3265410"/>
              <a:gd name="connsiteY1341" fmla="*/ 3804512 h 6759197"/>
              <a:gd name="connsiteX1342" fmla="*/ 1044476 w 3265410"/>
              <a:gd name="connsiteY1342" fmla="*/ 3718261 h 6759197"/>
              <a:gd name="connsiteX1343" fmla="*/ 1100351 w 3265410"/>
              <a:gd name="connsiteY1343" fmla="*/ 3647583 h 6759197"/>
              <a:gd name="connsiteX1344" fmla="*/ 1112167 w 3265410"/>
              <a:gd name="connsiteY1344" fmla="*/ 3657742 h 6759197"/>
              <a:gd name="connsiteX1345" fmla="*/ 1053420 w 3265410"/>
              <a:gd name="connsiteY1345" fmla="*/ 3742226 h 6759197"/>
              <a:gd name="connsiteX1346" fmla="*/ 979876 w 3265410"/>
              <a:gd name="connsiteY1346" fmla="*/ 3815113 h 6759197"/>
              <a:gd name="connsiteX1347" fmla="*/ 969716 w 3265410"/>
              <a:gd name="connsiteY1347" fmla="*/ 3804512 h 6759197"/>
              <a:gd name="connsiteX1348" fmla="*/ 966527 w 3265410"/>
              <a:gd name="connsiteY1348" fmla="*/ 5128445 h 6759197"/>
              <a:gd name="connsiteX1349" fmla="*/ 971372 w 3265410"/>
              <a:gd name="connsiteY1349" fmla="*/ 5120689 h 6759197"/>
              <a:gd name="connsiteX1350" fmla="*/ 1036524 w 3265410"/>
              <a:gd name="connsiteY1350" fmla="*/ 5120246 h 6759197"/>
              <a:gd name="connsiteX1351" fmla="*/ 1036634 w 3265410"/>
              <a:gd name="connsiteY1351" fmla="*/ 5133717 h 6759197"/>
              <a:gd name="connsiteX1352" fmla="*/ 971704 w 3265410"/>
              <a:gd name="connsiteY1352" fmla="*/ 5136036 h 6759197"/>
              <a:gd name="connsiteX1353" fmla="*/ 966527 w 3265410"/>
              <a:gd name="connsiteY1353" fmla="*/ 5128445 h 6759197"/>
              <a:gd name="connsiteX1354" fmla="*/ 965852 w 3265410"/>
              <a:gd name="connsiteY1354" fmla="*/ 2736476 h 6759197"/>
              <a:gd name="connsiteX1355" fmla="*/ 1011347 w 3265410"/>
              <a:gd name="connsiteY1355" fmla="*/ 2707544 h 6759197"/>
              <a:gd name="connsiteX1356" fmla="*/ 1017641 w 3265410"/>
              <a:gd name="connsiteY1356" fmla="*/ 2724329 h 6759197"/>
              <a:gd name="connsiteX1357" fmla="*/ 978441 w 3265410"/>
              <a:gd name="connsiteY1357" fmla="*/ 2750169 h 6759197"/>
              <a:gd name="connsiteX1358" fmla="*/ 965852 w 3265410"/>
              <a:gd name="connsiteY1358" fmla="*/ 2736476 h 6759197"/>
              <a:gd name="connsiteX1359" fmla="*/ 964266 w 3265410"/>
              <a:gd name="connsiteY1359" fmla="*/ 1076432 h 6759197"/>
              <a:gd name="connsiteX1360" fmla="*/ 968169 w 3265410"/>
              <a:gd name="connsiteY1360" fmla="*/ 1068378 h 6759197"/>
              <a:gd name="connsiteX1361" fmla="*/ 1018854 w 3265410"/>
              <a:gd name="connsiteY1361" fmla="*/ 1031274 h 6759197"/>
              <a:gd name="connsiteX1362" fmla="*/ 1029897 w 3265410"/>
              <a:gd name="connsiteY1362" fmla="*/ 1047286 h 6759197"/>
              <a:gd name="connsiteX1363" fmla="*/ 981751 w 3265410"/>
              <a:gd name="connsiteY1363" fmla="*/ 1085934 h 6759197"/>
              <a:gd name="connsiteX1364" fmla="*/ 964266 w 3265410"/>
              <a:gd name="connsiteY1364" fmla="*/ 1076432 h 6759197"/>
              <a:gd name="connsiteX1365" fmla="*/ 957791 w 3265410"/>
              <a:gd name="connsiteY1365" fmla="*/ 2423858 h 6759197"/>
              <a:gd name="connsiteX1366" fmla="*/ 991582 w 3265410"/>
              <a:gd name="connsiteY1366" fmla="*/ 2356718 h 6759197"/>
              <a:gd name="connsiteX1367" fmla="*/ 1007924 w 3265410"/>
              <a:gd name="connsiteY1367" fmla="*/ 2365773 h 6759197"/>
              <a:gd name="connsiteX1368" fmla="*/ 970159 w 3265410"/>
              <a:gd name="connsiteY1368" fmla="*/ 2430594 h 6759197"/>
              <a:gd name="connsiteX1369" fmla="*/ 957791 w 3265410"/>
              <a:gd name="connsiteY1369" fmla="*/ 2423858 h 6759197"/>
              <a:gd name="connsiteX1370" fmla="*/ 952822 w 3265410"/>
              <a:gd name="connsiteY1370" fmla="*/ 2096335 h 6759197"/>
              <a:gd name="connsiteX1371" fmla="*/ 963313 w 3265410"/>
              <a:gd name="connsiteY1371" fmla="*/ 2122838 h 6759197"/>
              <a:gd name="connsiteX1372" fmla="*/ 967510 w 3265410"/>
              <a:gd name="connsiteY1372" fmla="*/ 2113120 h 6759197"/>
              <a:gd name="connsiteX1373" fmla="*/ 952822 w 3265410"/>
              <a:gd name="connsiteY1373" fmla="*/ 2096335 h 6759197"/>
              <a:gd name="connsiteX1374" fmla="*/ 942978 w 3265410"/>
              <a:gd name="connsiteY1374" fmla="*/ 4991552 h 6759197"/>
              <a:gd name="connsiteX1375" fmla="*/ 946084 w 3265410"/>
              <a:gd name="connsiteY1375" fmla="*/ 4980418 h 6759197"/>
              <a:gd name="connsiteX1376" fmla="*/ 1162520 w 3265410"/>
              <a:gd name="connsiteY1376" fmla="*/ 4865685 h 6759197"/>
              <a:gd name="connsiteX1377" fmla="*/ 1353998 w 3265410"/>
              <a:gd name="connsiteY1377" fmla="*/ 4776243 h 6759197"/>
              <a:gd name="connsiteX1378" fmla="*/ 1362171 w 3265410"/>
              <a:gd name="connsiteY1378" fmla="*/ 4788609 h 6759197"/>
              <a:gd name="connsiteX1379" fmla="*/ 1146619 w 3265410"/>
              <a:gd name="connsiteY1379" fmla="*/ 4907540 h 6759197"/>
              <a:gd name="connsiteX1380" fmla="*/ 953372 w 3265410"/>
              <a:gd name="connsiteY1380" fmla="*/ 4996319 h 6759197"/>
              <a:gd name="connsiteX1381" fmla="*/ 942978 w 3265410"/>
              <a:gd name="connsiteY1381" fmla="*/ 4991552 h 6759197"/>
              <a:gd name="connsiteX1382" fmla="*/ 940122 w 3265410"/>
              <a:gd name="connsiteY1382" fmla="*/ 2988523 h 6759197"/>
              <a:gd name="connsiteX1383" fmla="*/ 942993 w 3265410"/>
              <a:gd name="connsiteY1383" fmla="*/ 2978971 h 6759197"/>
              <a:gd name="connsiteX1384" fmla="*/ 1114265 w 3265410"/>
              <a:gd name="connsiteY1384" fmla="*/ 2920555 h 6759197"/>
              <a:gd name="connsiteX1385" fmla="*/ 1251194 w 3265410"/>
              <a:gd name="connsiteY1385" fmla="*/ 2894716 h 6759197"/>
              <a:gd name="connsiteX1386" fmla="*/ 1255832 w 3265410"/>
              <a:gd name="connsiteY1386" fmla="*/ 2914593 h 6759197"/>
              <a:gd name="connsiteX1387" fmla="*/ 1082794 w 3265410"/>
              <a:gd name="connsiteY1387" fmla="*/ 2957107 h 6759197"/>
              <a:gd name="connsiteX1388" fmla="*/ 948515 w 3265410"/>
              <a:gd name="connsiteY1388" fmla="*/ 2994100 h 6759197"/>
              <a:gd name="connsiteX1389" fmla="*/ 940122 w 3265410"/>
              <a:gd name="connsiteY1389" fmla="*/ 2988523 h 6759197"/>
              <a:gd name="connsiteX1390" fmla="*/ 938466 w 3265410"/>
              <a:gd name="connsiteY1390" fmla="*/ 2331874 h 6759197"/>
              <a:gd name="connsiteX1391" fmla="*/ 965410 w 3265410"/>
              <a:gd name="connsiteY1391" fmla="*/ 2284611 h 6759197"/>
              <a:gd name="connsiteX1392" fmla="*/ 982084 w 3265410"/>
              <a:gd name="connsiteY1392" fmla="*/ 2291016 h 6759197"/>
              <a:gd name="connsiteX1393" fmla="*/ 952157 w 3265410"/>
              <a:gd name="connsiteY1393" fmla="*/ 2342806 h 6759197"/>
              <a:gd name="connsiteX1394" fmla="*/ 938466 w 3265410"/>
              <a:gd name="connsiteY1394" fmla="*/ 2331874 h 6759197"/>
              <a:gd name="connsiteX1395" fmla="*/ 931329 w 3265410"/>
              <a:gd name="connsiteY1395" fmla="*/ 5277999 h 6759197"/>
              <a:gd name="connsiteX1396" fmla="*/ 938576 w 3265410"/>
              <a:gd name="connsiteY1396" fmla="*/ 5271086 h 6759197"/>
              <a:gd name="connsiteX1397" fmla="*/ 1027690 w 3265410"/>
              <a:gd name="connsiteY1397" fmla="*/ 5277600 h 6759197"/>
              <a:gd name="connsiteX1398" fmla="*/ 1115148 w 3265410"/>
              <a:gd name="connsiteY1398" fmla="*/ 5292286 h 6759197"/>
              <a:gd name="connsiteX1399" fmla="*/ 1111173 w 3265410"/>
              <a:gd name="connsiteY1399" fmla="*/ 5310618 h 6759197"/>
              <a:gd name="connsiteX1400" fmla="*/ 1013335 w 3265410"/>
              <a:gd name="connsiteY1400" fmla="*/ 5298248 h 6759197"/>
              <a:gd name="connsiteX1401" fmla="*/ 935594 w 3265410"/>
              <a:gd name="connsiteY1401" fmla="*/ 5286321 h 6759197"/>
              <a:gd name="connsiteX1402" fmla="*/ 931329 w 3265410"/>
              <a:gd name="connsiteY1402" fmla="*/ 5277999 h 6759197"/>
              <a:gd name="connsiteX1403" fmla="*/ 929176 w 3265410"/>
              <a:gd name="connsiteY1403" fmla="*/ 5332043 h 6759197"/>
              <a:gd name="connsiteX1404" fmla="*/ 934380 w 3265410"/>
              <a:gd name="connsiteY1404" fmla="*/ 5326853 h 6759197"/>
              <a:gd name="connsiteX1405" fmla="*/ 1022721 w 3265410"/>
              <a:gd name="connsiteY1405" fmla="*/ 5339882 h 6759197"/>
              <a:gd name="connsiteX1406" fmla="*/ 1120006 w 3265410"/>
              <a:gd name="connsiteY1406" fmla="*/ 5369809 h 6759197"/>
              <a:gd name="connsiteX1407" fmla="*/ 1115921 w 3265410"/>
              <a:gd name="connsiteY1407" fmla="*/ 5385821 h 6759197"/>
              <a:gd name="connsiteX1408" fmla="*/ 1019629 w 3265410"/>
              <a:gd name="connsiteY1408" fmla="*/ 5364287 h 6759197"/>
              <a:gd name="connsiteX1409" fmla="*/ 932833 w 3265410"/>
              <a:gd name="connsiteY1409" fmla="*/ 5338889 h 6759197"/>
              <a:gd name="connsiteX1410" fmla="*/ 929176 w 3265410"/>
              <a:gd name="connsiteY1410" fmla="*/ 5332043 h 6759197"/>
              <a:gd name="connsiteX1411" fmla="*/ 923779 w 3265410"/>
              <a:gd name="connsiteY1411" fmla="*/ 3926311 h 6759197"/>
              <a:gd name="connsiteX1412" fmla="*/ 962539 w 3265410"/>
              <a:gd name="connsiteY1412" fmla="*/ 3895612 h 6759197"/>
              <a:gd name="connsiteX1413" fmla="*/ 970931 w 3265410"/>
              <a:gd name="connsiteY1413" fmla="*/ 3905108 h 6759197"/>
              <a:gd name="connsiteX1414" fmla="*/ 930956 w 3265410"/>
              <a:gd name="connsiteY1414" fmla="*/ 3936464 h 6759197"/>
              <a:gd name="connsiteX1415" fmla="*/ 923779 w 3265410"/>
              <a:gd name="connsiteY1415" fmla="*/ 3926311 h 6759197"/>
              <a:gd name="connsiteX1416" fmla="*/ 912211 w 3265410"/>
              <a:gd name="connsiteY1416" fmla="*/ 5754686 h 6759197"/>
              <a:gd name="connsiteX1417" fmla="*/ 924109 w 3265410"/>
              <a:gd name="connsiteY1417" fmla="*/ 5749440 h 6759197"/>
              <a:gd name="connsiteX1418" fmla="*/ 994340 w 3265410"/>
              <a:gd name="connsiteY1418" fmla="*/ 5798360 h 6759197"/>
              <a:gd name="connsiteX1419" fmla="*/ 1041934 w 3265410"/>
              <a:gd name="connsiteY1419" fmla="*/ 5872346 h 6759197"/>
              <a:gd name="connsiteX1420" fmla="*/ 1028793 w 3265410"/>
              <a:gd name="connsiteY1420" fmla="*/ 5880738 h 6759197"/>
              <a:gd name="connsiteX1421" fmla="*/ 975568 w 3265410"/>
              <a:gd name="connsiteY1421" fmla="*/ 5825746 h 6759197"/>
              <a:gd name="connsiteX1422" fmla="*/ 913730 w 3265410"/>
              <a:gd name="connsiteY1422" fmla="*/ 5767550 h 6759197"/>
              <a:gd name="connsiteX1423" fmla="*/ 912211 w 3265410"/>
              <a:gd name="connsiteY1423" fmla="*/ 5754686 h 6759197"/>
              <a:gd name="connsiteX1424" fmla="*/ 912142 w 3265410"/>
              <a:gd name="connsiteY1424" fmla="*/ 5233765 h 6759197"/>
              <a:gd name="connsiteX1425" fmla="*/ 919693 w 3265410"/>
              <a:gd name="connsiteY1425" fmla="*/ 5226686 h 6759197"/>
              <a:gd name="connsiteX1426" fmla="*/ 1352343 w 3265410"/>
              <a:gd name="connsiteY1426" fmla="*/ 5238394 h 6759197"/>
              <a:gd name="connsiteX1427" fmla="*/ 1351349 w 3265410"/>
              <a:gd name="connsiteY1427" fmla="*/ 5254293 h 6759197"/>
              <a:gd name="connsiteX1428" fmla="*/ 917594 w 3265410"/>
              <a:gd name="connsiteY1428" fmla="*/ 5241924 h 6759197"/>
              <a:gd name="connsiteX1429" fmla="*/ 912142 w 3265410"/>
              <a:gd name="connsiteY1429" fmla="*/ 5233765 h 6759197"/>
              <a:gd name="connsiteX1430" fmla="*/ 911962 w 3265410"/>
              <a:gd name="connsiteY1430" fmla="*/ 3752266 h 6759197"/>
              <a:gd name="connsiteX1431" fmla="*/ 984844 w 3265410"/>
              <a:gd name="connsiteY1431" fmla="*/ 3678492 h 6759197"/>
              <a:gd name="connsiteX1432" fmla="*/ 995225 w 3265410"/>
              <a:gd name="connsiteY1432" fmla="*/ 3688653 h 6759197"/>
              <a:gd name="connsiteX1433" fmla="*/ 923447 w 3265410"/>
              <a:gd name="connsiteY1433" fmla="*/ 3762648 h 6759197"/>
              <a:gd name="connsiteX1434" fmla="*/ 911962 w 3265410"/>
              <a:gd name="connsiteY1434" fmla="*/ 3752266 h 6759197"/>
              <a:gd name="connsiteX1435" fmla="*/ 896172 w 3265410"/>
              <a:gd name="connsiteY1435" fmla="*/ 3665129 h 6759197"/>
              <a:gd name="connsiteX1436" fmla="*/ 987275 w 3265410"/>
              <a:gd name="connsiteY1436" fmla="*/ 3572403 h 6759197"/>
              <a:gd name="connsiteX1437" fmla="*/ 997323 w 3265410"/>
              <a:gd name="connsiteY1437" fmla="*/ 3584992 h 6759197"/>
              <a:gd name="connsiteX1438" fmla="*/ 953594 w 3265410"/>
              <a:gd name="connsiteY1438" fmla="*/ 3626291 h 6759197"/>
              <a:gd name="connsiteX1439" fmla="*/ 909093 w 3265410"/>
              <a:gd name="connsiteY1439" fmla="*/ 3674738 h 6759197"/>
              <a:gd name="connsiteX1440" fmla="*/ 896172 w 3265410"/>
              <a:gd name="connsiteY1440" fmla="*/ 3665129 h 6759197"/>
              <a:gd name="connsiteX1441" fmla="*/ 893135 w 3265410"/>
              <a:gd name="connsiteY1441" fmla="*/ 5181252 h 6759197"/>
              <a:gd name="connsiteX1442" fmla="*/ 901251 w 3265410"/>
              <a:gd name="connsiteY1442" fmla="*/ 5170927 h 6759197"/>
              <a:gd name="connsiteX1443" fmla="*/ 1270296 w 3265410"/>
              <a:gd name="connsiteY1443" fmla="*/ 5177331 h 6759197"/>
              <a:gd name="connsiteX1444" fmla="*/ 1607207 w 3265410"/>
              <a:gd name="connsiteY1444" fmla="*/ 5193677 h 6759197"/>
              <a:gd name="connsiteX1445" fmla="*/ 1608201 w 3265410"/>
              <a:gd name="connsiteY1445" fmla="*/ 5206705 h 6759197"/>
              <a:gd name="connsiteX1446" fmla="*/ 1240039 w 3265410"/>
              <a:gd name="connsiteY1446" fmla="*/ 5204276 h 6759197"/>
              <a:gd name="connsiteX1447" fmla="*/ 902908 w 3265410"/>
              <a:gd name="connsiteY1447" fmla="*/ 5191909 h 6759197"/>
              <a:gd name="connsiteX1448" fmla="*/ 893135 w 3265410"/>
              <a:gd name="connsiteY1448" fmla="*/ 5181252 h 6759197"/>
              <a:gd name="connsiteX1449" fmla="*/ 887475 w 3265410"/>
              <a:gd name="connsiteY1449" fmla="*/ 5089347 h 6759197"/>
              <a:gd name="connsiteX1450" fmla="*/ 892306 w 3265410"/>
              <a:gd name="connsiteY1450" fmla="*/ 5078592 h 6759197"/>
              <a:gd name="connsiteX1451" fmla="*/ 1057173 w 3265410"/>
              <a:gd name="connsiteY1451" fmla="*/ 5044801 h 6759197"/>
              <a:gd name="connsiteX1452" fmla="*/ 1058498 w 3265410"/>
              <a:gd name="connsiteY1452" fmla="*/ 5058493 h 6759197"/>
              <a:gd name="connsiteX1453" fmla="*/ 978881 w 3265410"/>
              <a:gd name="connsiteY1453" fmla="*/ 5081241 h 6759197"/>
              <a:gd name="connsiteX1454" fmla="*/ 896060 w 3265410"/>
              <a:gd name="connsiteY1454" fmla="*/ 5096700 h 6759197"/>
              <a:gd name="connsiteX1455" fmla="*/ 887475 w 3265410"/>
              <a:gd name="connsiteY1455" fmla="*/ 5089347 h 6759197"/>
              <a:gd name="connsiteX1456" fmla="*/ 887228 w 3265410"/>
              <a:gd name="connsiteY1456" fmla="*/ 3883248 h 6759197"/>
              <a:gd name="connsiteX1457" fmla="*/ 946306 w 3265410"/>
              <a:gd name="connsiteY1457" fmla="*/ 3829802 h 6759197"/>
              <a:gd name="connsiteX1458" fmla="*/ 957680 w 3265410"/>
              <a:gd name="connsiteY1458" fmla="*/ 3842060 h 6759197"/>
              <a:gd name="connsiteX1459" fmla="*/ 896282 w 3265410"/>
              <a:gd name="connsiteY1459" fmla="*/ 3894290 h 6759197"/>
              <a:gd name="connsiteX1460" fmla="*/ 887228 w 3265410"/>
              <a:gd name="connsiteY1460" fmla="*/ 3883248 h 6759197"/>
              <a:gd name="connsiteX1461" fmla="*/ 874860 w 3265410"/>
              <a:gd name="connsiteY1461" fmla="*/ 4519726 h 6759197"/>
              <a:gd name="connsiteX1462" fmla="*/ 1033542 w 3265410"/>
              <a:gd name="connsiteY1462" fmla="*/ 4349224 h 6759197"/>
              <a:gd name="connsiteX1463" fmla="*/ 1045800 w 3265410"/>
              <a:gd name="connsiteY1463" fmla="*/ 4361154 h 6759197"/>
              <a:gd name="connsiteX1464" fmla="*/ 888994 w 3265410"/>
              <a:gd name="connsiteY1464" fmla="*/ 4534190 h 6759197"/>
              <a:gd name="connsiteX1465" fmla="*/ 874860 w 3265410"/>
              <a:gd name="connsiteY1465" fmla="*/ 4519726 h 6759197"/>
              <a:gd name="connsiteX1466" fmla="*/ 870331 w 3265410"/>
              <a:gd name="connsiteY1466" fmla="*/ 6088237 h 6759197"/>
              <a:gd name="connsiteX1467" fmla="*/ 881484 w 3265410"/>
              <a:gd name="connsiteY1467" fmla="*/ 6083931 h 6759197"/>
              <a:gd name="connsiteX1468" fmla="*/ 911410 w 3265410"/>
              <a:gd name="connsiteY1468" fmla="*/ 6167192 h 6759197"/>
              <a:gd name="connsiteX1469" fmla="*/ 904342 w 3265410"/>
              <a:gd name="connsiteY1469" fmla="*/ 6170395 h 6759197"/>
              <a:gd name="connsiteX1470" fmla="*/ 870331 w 3265410"/>
              <a:gd name="connsiteY1470" fmla="*/ 6088237 h 6759197"/>
              <a:gd name="connsiteX1471" fmla="*/ 846591 w 3265410"/>
              <a:gd name="connsiteY1471" fmla="*/ 3984725 h 6759197"/>
              <a:gd name="connsiteX1472" fmla="*/ 890320 w 3265410"/>
              <a:gd name="connsiteY1472" fmla="*/ 3947623 h 6759197"/>
              <a:gd name="connsiteX1473" fmla="*/ 901252 w 3265410"/>
              <a:gd name="connsiteY1473" fmla="*/ 3959989 h 6759197"/>
              <a:gd name="connsiteX1474" fmla="*/ 858407 w 3265410"/>
              <a:gd name="connsiteY1474" fmla="*/ 3996761 h 6759197"/>
              <a:gd name="connsiteX1475" fmla="*/ 846591 w 3265410"/>
              <a:gd name="connsiteY1475" fmla="*/ 3984725 h 6759197"/>
              <a:gd name="connsiteX1476" fmla="*/ 843499 w 3265410"/>
              <a:gd name="connsiteY1476" fmla="*/ 2440753 h 6759197"/>
              <a:gd name="connsiteX1477" fmla="*/ 874860 w 3265410"/>
              <a:gd name="connsiteY1477" fmla="*/ 2378804 h 6759197"/>
              <a:gd name="connsiteX1478" fmla="*/ 886233 w 3265410"/>
              <a:gd name="connsiteY1478" fmla="*/ 2351197 h 6759197"/>
              <a:gd name="connsiteX1479" fmla="*/ 904012 w 3265410"/>
              <a:gd name="connsiteY1479" fmla="*/ 2356166 h 6759197"/>
              <a:gd name="connsiteX1480" fmla="*/ 854430 w 3265410"/>
              <a:gd name="connsiteY1480" fmla="*/ 2450139 h 6759197"/>
              <a:gd name="connsiteX1481" fmla="*/ 843499 w 3265410"/>
              <a:gd name="connsiteY1481" fmla="*/ 2440753 h 6759197"/>
              <a:gd name="connsiteX1482" fmla="*/ 833670 w 3265410"/>
              <a:gd name="connsiteY1482" fmla="*/ 5875858 h 6759197"/>
              <a:gd name="connsiteX1483" fmla="*/ 846038 w 3265410"/>
              <a:gd name="connsiteY1483" fmla="*/ 5864927 h 6759197"/>
              <a:gd name="connsiteX1484" fmla="*/ 924771 w 3265410"/>
              <a:gd name="connsiteY1484" fmla="*/ 5994348 h 6759197"/>
              <a:gd name="connsiteX1485" fmla="*/ 911742 w 3265410"/>
              <a:gd name="connsiteY1485" fmla="*/ 6000311 h 6759197"/>
              <a:gd name="connsiteX1486" fmla="*/ 833670 w 3265410"/>
              <a:gd name="connsiteY1486" fmla="*/ 5875858 h 6759197"/>
              <a:gd name="connsiteX1487" fmla="*/ 789500 w 3265410"/>
              <a:gd name="connsiteY1487" fmla="*/ 2444950 h 6759197"/>
              <a:gd name="connsiteX1488" fmla="*/ 850125 w 3265410"/>
              <a:gd name="connsiteY1488" fmla="*/ 2288586 h 6759197"/>
              <a:gd name="connsiteX1489" fmla="*/ 866688 w 3265410"/>
              <a:gd name="connsiteY1489" fmla="*/ 2296427 h 6759197"/>
              <a:gd name="connsiteX1490" fmla="*/ 803856 w 3265410"/>
              <a:gd name="connsiteY1490" fmla="*/ 2451465 h 6759197"/>
              <a:gd name="connsiteX1491" fmla="*/ 789500 w 3265410"/>
              <a:gd name="connsiteY1491" fmla="*/ 2444950 h 6759197"/>
              <a:gd name="connsiteX1492" fmla="*/ 789445 w 3265410"/>
              <a:gd name="connsiteY1492" fmla="*/ 4109281 h 6759197"/>
              <a:gd name="connsiteX1493" fmla="*/ 791267 w 3265410"/>
              <a:gd name="connsiteY1493" fmla="*/ 4099894 h 6759197"/>
              <a:gd name="connsiteX1494" fmla="*/ 912405 w 3265410"/>
              <a:gd name="connsiteY1494" fmla="*/ 4008137 h 6759197"/>
              <a:gd name="connsiteX1495" fmla="*/ 921902 w 3265410"/>
              <a:gd name="connsiteY1495" fmla="*/ 4019180 h 6759197"/>
              <a:gd name="connsiteX1496" fmla="*/ 797893 w 3265410"/>
              <a:gd name="connsiteY1496" fmla="*/ 4112376 h 6759197"/>
              <a:gd name="connsiteX1497" fmla="*/ 789445 w 3265410"/>
              <a:gd name="connsiteY1497" fmla="*/ 4109281 h 6759197"/>
              <a:gd name="connsiteX1498" fmla="*/ 787071 w 3265410"/>
              <a:gd name="connsiteY1498" fmla="*/ 4187368 h 6759197"/>
              <a:gd name="connsiteX1499" fmla="*/ 873423 w 3265410"/>
              <a:gd name="connsiteY1499" fmla="*/ 4151036 h 6759197"/>
              <a:gd name="connsiteX1500" fmla="*/ 878392 w 3265410"/>
              <a:gd name="connsiteY1500" fmla="*/ 4167600 h 6759197"/>
              <a:gd name="connsiteX1501" fmla="*/ 836210 w 3265410"/>
              <a:gd name="connsiteY1501" fmla="*/ 4186373 h 6759197"/>
              <a:gd name="connsiteX1502" fmla="*/ 799549 w 3265410"/>
              <a:gd name="connsiteY1502" fmla="*/ 4204925 h 6759197"/>
              <a:gd name="connsiteX1503" fmla="*/ 787071 w 3265410"/>
              <a:gd name="connsiteY1503" fmla="*/ 4187368 h 6759197"/>
              <a:gd name="connsiteX1504" fmla="*/ 776028 w 3265410"/>
              <a:gd name="connsiteY1504" fmla="*/ 3910527 h 6759197"/>
              <a:gd name="connsiteX1505" fmla="*/ 822186 w 3265410"/>
              <a:gd name="connsiteY1505" fmla="*/ 3859953 h 6759197"/>
              <a:gd name="connsiteX1506" fmla="*/ 871879 w 3265410"/>
              <a:gd name="connsiteY1506" fmla="*/ 3814014 h 6759197"/>
              <a:gd name="connsiteX1507" fmla="*/ 879608 w 3265410"/>
              <a:gd name="connsiteY1507" fmla="*/ 3820308 h 6759197"/>
              <a:gd name="connsiteX1508" fmla="*/ 834223 w 3265410"/>
              <a:gd name="connsiteY1508" fmla="*/ 3872430 h 6759197"/>
              <a:gd name="connsiteX1509" fmla="*/ 785856 w 3265410"/>
              <a:gd name="connsiteY1509" fmla="*/ 3919029 h 6759197"/>
              <a:gd name="connsiteX1510" fmla="*/ 776028 w 3265410"/>
              <a:gd name="connsiteY1510" fmla="*/ 3910527 h 6759197"/>
              <a:gd name="connsiteX1511" fmla="*/ 774261 w 3265410"/>
              <a:gd name="connsiteY1511" fmla="*/ 3773808 h 6759197"/>
              <a:gd name="connsiteX1512" fmla="*/ 863596 w 3265410"/>
              <a:gd name="connsiteY1512" fmla="*/ 3698162 h 6759197"/>
              <a:gd name="connsiteX1513" fmla="*/ 873534 w 3265410"/>
              <a:gd name="connsiteY1513" fmla="*/ 3709094 h 6759197"/>
              <a:gd name="connsiteX1514" fmla="*/ 786076 w 3265410"/>
              <a:gd name="connsiteY1514" fmla="*/ 3785845 h 6759197"/>
              <a:gd name="connsiteX1515" fmla="*/ 774261 w 3265410"/>
              <a:gd name="connsiteY1515" fmla="*/ 3773808 h 6759197"/>
              <a:gd name="connsiteX1516" fmla="*/ 746102 w 3265410"/>
              <a:gd name="connsiteY1516" fmla="*/ 2365664 h 6759197"/>
              <a:gd name="connsiteX1517" fmla="*/ 758802 w 3265410"/>
              <a:gd name="connsiteY1517" fmla="*/ 2303384 h 6759197"/>
              <a:gd name="connsiteX1518" fmla="*/ 776028 w 3265410"/>
              <a:gd name="connsiteY1518" fmla="*/ 2303495 h 6759197"/>
              <a:gd name="connsiteX1519" fmla="*/ 763329 w 3265410"/>
              <a:gd name="connsiteY1519" fmla="*/ 2371959 h 6759197"/>
              <a:gd name="connsiteX1520" fmla="*/ 746102 w 3265410"/>
              <a:gd name="connsiteY1520" fmla="*/ 2365664 h 6759197"/>
              <a:gd name="connsiteX1521" fmla="*/ 745550 w 3265410"/>
              <a:gd name="connsiteY1521" fmla="*/ 3666569 h 6759197"/>
              <a:gd name="connsiteX1522" fmla="*/ 798885 w 3265410"/>
              <a:gd name="connsiteY1522" fmla="*/ 3603875 h 6759197"/>
              <a:gd name="connsiteX1523" fmla="*/ 860504 w 3265410"/>
              <a:gd name="connsiteY1523" fmla="*/ 3546785 h 6759197"/>
              <a:gd name="connsiteX1524" fmla="*/ 873092 w 3265410"/>
              <a:gd name="connsiteY1524" fmla="*/ 3558489 h 6759197"/>
              <a:gd name="connsiteX1525" fmla="*/ 808824 w 3265410"/>
              <a:gd name="connsiteY1525" fmla="*/ 3628058 h 6759197"/>
              <a:gd name="connsiteX1526" fmla="*/ 753059 w 3265410"/>
              <a:gd name="connsiteY1526" fmla="*/ 3674851 h 6759197"/>
              <a:gd name="connsiteX1527" fmla="*/ 745550 w 3265410"/>
              <a:gd name="connsiteY1527" fmla="*/ 3666569 h 6759197"/>
              <a:gd name="connsiteX1528" fmla="*/ 740029 w 3265410"/>
              <a:gd name="connsiteY1528" fmla="*/ 4799127 h 6759197"/>
              <a:gd name="connsiteX1529" fmla="*/ 859509 w 3265410"/>
              <a:gd name="connsiteY1529" fmla="*/ 4659659 h 6759197"/>
              <a:gd name="connsiteX1530" fmla="*/ 943433 w 3265410"/>
              <a:gd name="connsiteY1530" fmla="*/ 4577392 h 6759197"/>
              <a:gd name="connsiteX1531" fmla="*/ 956133 w 3265410"/>
              <a:gd name="connsiteY1531" fmla="*/ 4590974 h 6759197"/>
              <a:gd name="connsiteX1532" fmla="*/ 845486 w 3265410"/>
              <a:gd name="connsiteY1532" fmla="*/ 4716970 h 6759197"/>
              <a:gd name="connsiteX1533" fmla="*/ 746102 w 3265410"/>
              <a:gd name="connsiteY1533" fmla="*/ 4807187 h 6759197"/>
              <a:gd name="connsiteX1534" fmla="*/ 740029 w 3265410"/>
              <a:gd name="connsiteY1534" fmla="*/ 4799127 h 6759197"/>
              <a:gd name="connsiteX1535" fmla="*/ 733735 w 3265410"/>
              <a:gd name="connsiteY1535" fmla="*/ 2661828 h 6759197"/>
              <a:gd name="connsiteX1536" fmla="*/ 765648 w 3265410"/>
              <a:gd name="connsiteY1536" fmla="*/ 2556702 h 6759197"/>
              <a:gd name="connsiteX1537" fmla="*/ 781991 w 3265410"/>
              <a:gd name="connsiteY1537" fmla="*/ 2560898 h 6759197"/>
              <a:gd name="connsiteX1538" fmla="*/ 749195 w 3265410"/>
              <a:gd name="connsiteY1538" fmla="*/ 2665362 h 6759197"/>
              <a:gd name="connsiteX1539" fmla="*/ 733735 w 3265410"/>
              <a:gd name="connsiteY1539" fmla="*/ 2661828 h 6759197"/>
              <a:gd name="connsiteX1540" fmla="*/ 726212 w 3265410"/>
              <a:gd name="connsiteY1540" fmla="*/ 4105381 h 6759197"/>
              <a:gd name="connsiteX1541" fmla="*/ 726446 w 3265410"/>
              <a:gd name="connsiteY1541" fmla="*/ 4097787 h 6759197"/>
              <a:gd name="connsiteX1542" fmla="*/ 751955 w 3265410"/>
              <a:gd name="connsiteY1542" fmla="*/ 4076693 h 6759197"/>
              <a:gd name="connsiteX1543" fmla="*/ 760568 w 3265410"/>
              <a:gd name="connsiteY1543" fmla="*/ 4088290 h 6759197"/>
              <a:gd name="connsiteX1544" fmla="*/ 733845 w 3265410"/>
              <a:gd name="connsiteY1544" fmla="*/ 4106844 h 6759197"/>
              <a:gd name="connsiteX1545" fmla="*/ 726212 w 3265410"/>
              <a:gd name="connsiteY1545" fmla="*/ 4105381 h 6759197"/>
              <a:gd name="connsiteX1546" fmla="*/ 712864 w 3265410"/>
              <a:gd name="connsiteY1546" fmla="*/ 5935382 h 6759197"/>
              <a:gd name="connsiteX1547" fmla="*/ 727772 w 3265410"/>
              <a:gd name="connsiteY1547" fmla="*/ 5929420 h 6759197"/>
              <a:gd name="connsiteX1548" fmla="*/ 753059 w 3265410"/>
              <a:gd name="connsiteY1548" fmla="*/ 5978339 h 6759197"/>
              <a:gd name="connsiteX1549" fmla="*/ 773489 w 3265410"/>
              <a:gd name="connsiteY1549" fmla="*/ 6037197 h 6759197"/>
              <a:gd name="connsiteX1550" fmla="*/ 763440 w 3265410"/>
              <a:gd name="connsiteY1550" fmla="*/ 6042718 h 6759197"/>
              <a:gd name="connsiteX1551" fmla="*/ 740361 w 3265410"/>
              <a:gd name="connsiteY1551" fmla="*/ 6003737 h 6759197"/>
              <a:gd name="connsiteX1552" fmla="*/ 712864 w 3265410"/>
              <a:gd name="connsiteY1552" fmla="*/ 5935382 h 6759197"/>
              <a:gd name="connsiteX1553" fmla="*/ 707868 w 3265410"/>
              <a:gd name="connsiteY1553" fmla="*/ 4072073 h 6759197"/>
              <a:gd name="connsiteX1554" fmla="*/ 707895 w 3265410"/>
              <a:gd name="connsiteY1554" fmla="*/ 4062783 h 6759197"/>
              <a:gd name="connsiteX1555" fmla="*/ 791378 w 3265410"/>
              <a:gd name="connsiteY1555" fmla="*/ 3973454 h 6759197"/>
              <a:gd name="connsiteX1556" fmla="*/ 802752 w 3265410"/>
              <a:gd name="connsiteY1556" fmla="*/ 3983833 h 6759197"/>
              <a:gd name="connsiteX1557" fmla="*/ 716288 w 3265410"/>
              <a:gd name="connsiteY1557" fmla="*/ 4073495 h 6759197"/>
              <a:gd name="connsiteX1558" fmla="*/ 707868 w 3265410"/>
              <a:gd name="connsiteY1558" fmla="*/ 4072073 h 6759197"/>
              <a:gd name="connsiteX1559" fmla="*/ 706019 w 3265410"/>
              <a:gd name="connsiteY1559" fmla="*/ 1197354 h 6759197"/>
              <a:gd name="connsiteX1560" fmla="*/ 762115 w 3265410"/>
              <a:gd name="connsiteY1560" fmla="*/ 1126682 h 6759197"/>
              <a:gd name="connsiteX1561" fmla="*/ 814015 w 3265410"/>
              <a:gd name="connsiteY1561" fmla="*/ 1069702 h 6759197"/>
              <a:gd name="connsiteX1562" fmla="*/ 831573 w 3265410"/>
              <a:gd name="connsiteY1562" fmla="*/ 1082400 h 6759197"/>
              <a:gd name="connsiteX1563" fmla="*/ 774483 w 3265410"/>
              <a:gd name="connsiteY1563" fmla="*/ 1155282 h 6759197"/>
              <a:gd name="connsiteX1564" fmla="*/ 718717 w 3265410"/>
              <a:gd name="connsiteY1564" fmla="*/ 1209392 h 6759197"/>
              <a:gd name="connsiteX1565" fmla="*/ 706019 w 3265410"/>
              <a:gd name="connsiteY1565" fmla="*/ 1197354 h 6759197"/>
              <a:gd name="connsiteX1566" fmla="*/ 699226 w 3265410"/>
              <a:gd name="connsiteY1566" fmla="*/ 1503234 h 6759197"/>
              <a:gd name="connsiteX1567" fmla="*/ 701490 w 3265410"/>
              <a:gd name="connsiteY1567" fmla="*/ 1493406 h 6759197"/>
              <a:gd name="connsiteX1568" fmla="*/ 841732 w 3265410"/>
              <a:gd name="connsiteY1568" fmla="*/ 1393581 h 6759197"/>
              <a:gd name="connsiteX1569" fmla="*/ 960109 w 3265410"/>
              <a:gd name="connsiteY1569" fmla="*/ 1317940 h 6759197"/>
              <a:gd name="connsiteX1570" fmla="*/ 965410 w 3265410"/>
              <a:gd name="connsiteY1570" fmla="*/ 1334282 h 6759197"/>
              <a:gd name="connsiteX1571" fmla="*/ 708889 w 3265410"/>
              <a:gd name="connsiteY1571" fmla="*/ 1505773 h 6759197"/>
              <a:gd name="connsiteX1572" fmla="*/ 699226 w 3265410"/>
              <a:gd name="connsiteY1572" fmla="*/ 1503234 h 6759197"/>
              <a:gd name="connsiteX1573" fmla="*/ 697832 w 3265410"/>
              <a:gd name="connsiteY1573" fmla="*/ 4321203 h 6759197"/>
              <a:gd name="connsiteX1574" fmla="*/ 701269 w 3265410"/>
              <a:gd name="connsiteY1574" fmla="*/ 4310697 h 6759197"/>
              <a:gd name="connsiteX1575" fmla="*/ 766310 w 3265410"/>
              <a:gd name="connsiteY1575" fmla="*/ 4280550 h 6759197"/>
              <a:gd name="connsiteX1576" fmla="*/ 823732 w 3265410"/>
              <a:gd name="connsiteY1576" fmla="*/ 4261560 h 6759197"/>
              <a:gd name="connsiteX1577" fmla="*/ 829142 w 3265410"/>
              <a:gd name="connsiteY1577" fmla="*/ 4274811 h 6759197"/>
              <a:gd name="connsiteX1578" fmla="*/ 764322 w 3265410"/>
              <a:gd name="connsiteY1578" fmla="*/ 4307053 h 6759197"/>
              <a:gd name="connsiteX1579" fmla="*/ 706238 w 3265410"/>
              <a:gd name="connsiteY1579" fmla="*/ 4327152 h 6759197"/>
              <a:gd name="connsiteX1580" fmla="*/ 697832 w 3265410"/>
              <a:gd name="connsiteY1580" fmla="*/ 4321203 h 6759197"/>
              <a:gd name="connsiteX1581" fmla="*/ 688350 w 3265410"/>
              <a:gd name="connsiteY1581" fmla="*/ 1293314 h 6759197"/>
              <a:gd name="connsiteX1582" fmla="*/ 811585 w 3265410"/>
              <a:gd name="connsiteY1582" fmla="*/ 1175820 h 6759197"/>
              <a:gd name="connsiteX1583" fmla="*/ 932171 w 3265410"/>
              <a:gd name="connsiteY1583" fmla="*/ 1097860 h 6759197"/>
              <a:gd name="connsiteX1584" fmla="*/ 937693 w 3265410"/>
              <a:gd name="connsiteY1584" fmla="*/ 1112988 h 6759197"/>
              <a:gd name="connsiteX1585" fmla="*/ 700939 w 3265410"/>
              <a:gd name="connsiteY1585" fmla="*/ 1306676 h 6759197"/>
              <a:gd name="connsiteX1586" fmla="*/ 688350 w 3265410"/>
              <a:gd name="connsiteY1586" fmla="*/ 1293314 h 6759197"/>
              <a:gd name="connsiteX1587" fmla="*/ 680841 w 3265410"/>
              <a:gd name="connsiteY1587" fmla="*/ 4366450 h 6759197"/>
              <a:gd name="connsiteX1588" fmla="*/ 683602 w 3265410"/>
              <a:gd name="connsiteY1588" fmla="*/ 4358279 h 6759197"/>
              <a:gd name="connsiteX1589" fmla="*/ 770617 w 3265410"/>
              <a:gd name="connsiteY1589" fmla="*/ 4328575 h 6759197"/>
              <a:gd name="connsiteX1590" fmla="*/ 773489 w 3265410"/>
              <a:gd name="connsiteY1590" fmla="*/ 4340393 h 6759197"/>
              <a:gd name="connsiteX1591" fmla="*/ 689013 w 3265410"/>
              <a:gd name="connsiteY1591" fmla="*/ 4370645 h 6759197"/>
              <a:gd name="connsiteX1592" fmla="*/ 680841 w 3265410"/>
              <a:gd name="connsiteY1592" fmla="*/ 4366450 h 6759197"/>
              <a:gd name="connsiteX1593" fmla="*/ 664830 w 3265410"/>
              <a:gd name="connsiteY1593" fmla="*/ 3547115 h 6759197"/>
              <a:gd name="connsiteX1594" fmla="*/ 672891 w 3265410"/>
              <a:gd name="connsiteY1594" fmla="*/ 3532650 h 6759197"/>
              <a:gd name="connsiteX1595" fmla="*/ 689344 w 3265410"/>
              <a:gd name="connsiteY1595" fmla="*/ 3537839 h 6759197"/>
              <a:gd name="connsiteX1596" fmla="*/ 672228 w 3265410"/>
              <a:gd name="connsiteY1596" fmla="*/ 3556722 h 6759197"/>
              <a:gd name="connsiteX1597" fmla="*/ 664830 w 3265410"/>
              <a:gd name="connsiteY1597" fmla="*/ 3547115 h 6759197"/>
              <a:gd name="connsiteX1598" fmla="*/ 647494 w 3265410"/>
              <a:gd name="connsiteY1598" fmla="*/ 3176747 h 6759197"/>
              <a:gd name="connsiteX1599" fmla="*/ 648377 w 3265410"/>
              <a:gd name="connsiteY1599" fmla="*/ 3178182 h 6759197"/>
              <a:gd name="connsiteX1600" fmla="*/ 673554 w 3265410"/>
              <a:gd name="connsiteY1600" fmla="*/ 3284081 h 6759197"/>
              <a:gd name="connsiteX1601" fmla="*/ 674106 w 3265410"/>
              <a:gd name="connsiteY1601" fmla="*/ 3284081 h 6759197"/>
              <a:gd name="connsiteX1602" fmla="*/ 688241 w 3265410"/>
              <a:gd name="connsiteY1602" fmla="*/ 3293467 h 6759197"/>
              <a:gd name="connsiteX1603" fmla="*/ 682940 w 3265410"/>
              <a:gd name="connsiteY1603" fmla="*/ 3385674 h 6759197"/>
              <a:gd name="connsiteX1604" fmla="*/ 694425 w 3265410"/>
              <a:gd name="connsiteY1604" fmla="*/ 3379932 h 6759197"/>
              <a:gd name="connsiteX1605" fmla="*/ 806949 w 3265410"/>
              <a:gd name="connsiteY1605" fmla="*/ 3361932 h 6759197"/>
              <a:gd name="connsiteX1606" fmla="*/ 861611 w 3265410"/>
              <a:gd name="connsiteY1606" fmla="*/ 3367564 h 6759197"/>
              <a:gd name="connsiteX1607" fmla="*/ 869340 w 3265410"/>
              <a:gd name="connsiteY1607" fmla="*/ 3358840 h 6759197"/>
              <a:gd name="connsiteX1608" fmla="*/ 925548 w 3265410"/>
              <a:gd name="connsiteY1608" fmla="*/ 3352546 h 6759197"/>
              <a:gd name="connsiteX1609" fmla="*/ 1004613 w 3265410"/>
              <a:gd name="connsiteY1609" fmla="*/ 3364250 h 6759197"/>
              <a:gd name="connsiteX1610" fmla="*/ 1009140 w 3265410"/>
              <a:gd name="connsiteY1610" fmla="*/ 3366791 h 6759197"/>
              <a:gd name="connsiteX1611" fmla="*/ 1090304 w 3265410"/>
              <a:gd name="connsiteY1611" fmla="*/ 3273922 h 6759197"/>
              <a:gd name="connsiteX1612" fmla="*/ 1160424 w 3265410"/>
              <a:gd name="connsiteY1612" fmla="*/ 3193421 h 6759197"/>
              <a:gd name="connsiteX1613" fmla="*/ 666819 w 3265410"/>
              <a:gd name="connsiteY1613" fmla="*/ 3174649 h 6759197"/>
              <a:gd name="connsiteX1614" fmla="*/ 666487 w 3265410"/>
              <a:gd name="connsiteY1614" fmla="*/ 3174649 h 6759197"/>
              <a:gd name="connsiteX1615" fmla="*/ 647494 w 3265410"/>
              <a:gd name="connsiteY1615" fmla="*/ 3176747 h 6759197"/>
              <a:gd name="connsiteX1616" fmla="*/ 628071 w 3265410"/>
              <a:gd name="connsiteY1616" fmla="*/ 5119289 h 6759197"/>
              <a:gd name="connsiteX1617" fmla="*/ 633909 w 3265410"/>
              <a:gd name="connsiteY1617" fmla="*/ 5109308 h 6759197"/>
              <a:gd name="connsiteX1618" fmla="*/ 736055 w 3265410"/>
              <a:gd name="connsiteY1618" fmla="*/ 5087442 h 6759197"/>
              <a:gd name="connsiteX1619" fmla="*/ 852665 w 3265410"/>
              <a:gd name="connsiteY1619" fmla="*/ 5074413 h 6759197"/>
              <a:gd name="connsiteX1620" fmla="*/ 856529 w 3265410"/>
              <a:gd name="connsiteY1620" fmla="*/ 5093958 h 6759197"/>
              <a:gd name="connsiteX1621" fmla="*/ 856641 w 3265410"/>
              <a:gd name="connsiteY1621" fmla="*/ 5094068 h 6759197"/>
              <a:gd name="connsiteX1622" fmla="*/ 720595 w 3265410"/>
              <a:gd name="connsiteY1622" fmla="*/ 5120019 h 6759197"/>
              <a:gd name="connsiteX1623" fmla="*/ 637223 w 3265410"/>
              <a:gd name="connsiteY1623" fmla="*/ 5126867 h 6759197"/>
              <a:gd name="connsiteX1624" fmla="*/ 628071 w 3265410"/>
              <a:gd name="connsiteY1624" fmla="*/ 5119289 h 6759197"/>
              <a:gd name="connsiteX1625" fmla="*/ 624305 w 3265410"/>
              <a:gd name="connsiteY1625" fmla="*/ 3174870 h 6759197"/>
              <a:gd name="connsiteX1626" fmla="*/ 624415 w 3265410"/>
              <a:gd name="connsiteY1626" fmla="*/ 3175642 h 6759197"/>
              <a:gd name="connsiteX1627" fmla="*/ 624747 w 3265410"/>
              <a:gd name="connsiteY1627" fmla="*/ 3175201 h 6759197"/>
              <a:gd name="connsiteX1628" fmla="*/ 624305 w 3265410"/>
              <a:gd name="connsiteY1628" fmla="*/ 3174870 h 6759197"/>
              <a:gd name="connsiteX1629" fmla="*/ 616987 w 3265410"/>
              <a:gd name="connsiteY1629" fmla="*/ 1377762 h 6759197"/>
              <a:gd name="connsiteX1630" fmla="*/ 618009 w 3265410"/>
              <a:gd name="connsiteY1630" fmla="*/ 1366969 h 6759197"/>
              <a:gd name="connsiteX1631" fmla="*/ 651026 w 3265410"/>
              <a:gd name="connsiteY1631" fmla="*/ 1330860 h 6759197"/>
              <a:gd name="connsiteX1632" fmla="*/ 667038 w 3265410"/>
              <a:gd name="connsiteY1632" fmla="*/ 1338038 h 6759197"/>
              <a:gd name="connsiteX1633" fmla="*/ 627063 w 3265410"/>
              <a:gd name="connsiteY1633" fmla="*/ 1381765 h 6759197"/>
              <a:gd name="connsiteX1634" fmla="*/ 616987 w 3265410"/>
              <a:gd name="connsiteY1634" fmla="*/ 1377762 h 6759197"/>
              <a:gd name="connsiteX1635" fmla="*/ 593163 w 3265410"/>
              <a:gd name="connsiteY1635" fmla="*/ 1471321 h 6759197"/>
              <a:gd name="connsiteX1636" fmla="*/ 958894 w 3265410"/>
              <a:gd name="connsiteY1636" fmla="*/ 1170190 h 6759197"/>
              <a:gd name="connsiteX1637" fmla="*/ 972809 w 3265410"/>
              <a:gd name="connsiteY1637" fmla="*/ 1191280 h 6759197"/>
              <a:gd name="connsiteX1638" fmla="*/ 803966 w 3265410"/>
              <a:gd name="connsiteY1638" fmla="*/ 1308774 h 6759197"/>
              <a:gd name="connsiteX1639" fmla="*/ 602770 w 3265410"/>
              <a:gd name="connsiteY1639" fmla="*/ 1482364 h 6759197"/>
              <a:gd name="connsiteX1640" fmla="*/ 593163 w 3265410"/>
              <a:gd name="connsiteY1640" fmla="*/ 1471321 h 6759197"/>
              <a:gd name="connsiteX1641" fmla="*/ 585089 w 3265410"/>
              <a:gd name="connsiteY1641" fmla="*/ 2325635 h 6759197"/>
              <a:gd name="connsiteX1642" fmla="*/ 590182 w 3265410"/>
              <a:gd name="connsiteY1642" fmla="*/ 2364892 h 6759197"/>
              <a:gd name="connsiteX1643" fmla="*/ 590845 w 3265410"/>
              <a:gd name="connsiteY1643" fmla="*/ 2341040 h 6759197"/>
              <a:gd name="connsiteX1644" fmla="*/ 589520 w 3265410"/>
              <a:gd name="connsiteY1644" fmla="*/ 2287041 h 6759197"/>
              <a:gd name="connsiteX1645" fmla="*/ 585089 w 3265410"/>
              <a:gd name="connsiteY1645" fmla="*/ 2325635 h 6759197"/>
              <a:gd name="connsiteX1646" fmla="*/ 584220 w 3265410"/>
              <a:gd name="connsiteY1646" fmla="*/ 2961415 h 6759197"/>
              <a:gd name="connsiteX1647" fmla="*/ 643629 w 3265410"/>
              <a:gd name="connsiteY1647" fmla="*/ 2783408 h 6759197"/>
              <a:gd name="connsiteX1648" fmla="*/ 734620 w 3265410"/>
              <a:gd name="connsiteY1648" fmla="*/ 2412044 h 6759197"/>
              <a:gd name="connsiteX1649" fmla="*/ 756263 w 3265410"/>
              <a:gd name="connsiteY1649" fmla="*/ 2417014 h 6759197"/>
              <a:gd name="connsiteX1650" fmla="*/ 658868 w 3265410"/>
              <a:gd name="connsiteY1650" fmla="*/ 2821174 h 6759197"/>
              <a:gd name="connsiteX1651" fmla="*/ 608514 w 3265410"/>
              <a:gd name="connsiteY1651" fmla="*/ 2977869 h 6759197"/>
              <a:gd name="connsiteX1652" fmla="*/ 624083 w 3265410"/>
              <a:gd name="connsiteY1652" fmla="*/ 2945072 h 6759197"/>
              <a:gd name="connsiteX1653" fmla="*/ 719382 w 3265410"/>
              <a:gd name="connsiteY1653" fmla="*/ 2713950 h 6759197"/>
              <a:gd name="connsiteX1654" fmla="*/ 739810 w 3265410"/>
              <a:gd name="connsiteY1654" fmla="*/ 2720796 h 6759197"/>
              <a:gd name="connsiteX1655" fmla="*/ 649592 w 3265410"/>
              <a:gd name="connsiteY1655" fmla="*/ 2962850 h 6759197"/>
              <a:gd name="connsiteX1656" fmla="*/ 736498 w 3265410"/>
              <a:gd name="connsiteY1656" fmla="*/ 2820179 h 6759197"/>
              <a:gd name="connsiteX1657" fmla="*/ 887892 w 3265410"/>
              <a:gd name="connsiteY1657" fmla="*/ 2506458 h 6759197"/>
              <a:gd name="connsiteX1658" fmla="*/ 913842 w 3265410"/>
              <a:gd name="connsiteY1658" fmla="*/ 2519931 h 6759197"/>
              <a:gd name="connsiteX1659" fmla="*/ 703701 w 3265410"/>
              <a:gd name="connsiteY1659" fmla="*/ 2944189 h 6759197"/>
              <a:gd name="connsiteX1660" fmla="*/ 1052096 w 3265410"/>
              <a:gd name="connsiteY1660" fmla="*/ 2488017 h 6759197"/>
              <a:gd name="connsiteX1661" fmla="*/ 1074623 w 3265410"/>
              <a:gd name="connsiteY1661" fmla="*/ 2504030 h 6759197"/>
              <a:gd name="connsiteX1662" fmla="*/ 803968 w 3265410"/>
              <a:gd name="connsiteY1662" fmla="*/ 2868547 h 6759197"/>
              <a:gd name="connsiteX1663" fmla="*/ 732743 w 3265410"/>
              <a:gd name="connsiteY1663" fmla="*/ 2964507 h 6759197"/>
              <a:gd name="connsiteX1664" fmla="*/ 755050 w 3265410"/>
              <a:gd name="connsiteY1664" fmla="*/ 2944520 h 6759197"/>
              <a:gd name="connsiteX1665" fmla="*/ 949620 w 3265410"/>
              <a:gd name="connsiteY1665" fmla="*/ 2770267 h 6759197"/>
              <a:gd name="connsiteX1666" fmla="*/ 964197 w 3265410"/>
              <a:gd name="connsiteY1666" fmla="*/ 2786390 h 6759197"/>
              <a:gd name="connsiteX1667" fmla="*/ 815894 w 3265410"/>
              <a:gd name="connsiteY1667" fmla="*/ 2931821 h 6759197"/>
              <a:gd name="connsiteX1668" fmla="*/ 1010134 w 3265410"/>
              <a:gd name="connsiteY1668" fmla="*/ 2791248 h 6759197"/>
              <a:gd name="connsiteX1669" fmla="*/ 1024158 w 3265410"/>
              <a:gd name="connsiteY1669" fmla="*/ 2811125 h 6759197"/>
              <a:gd name="connsiteX1670" fmla="*/ 784091 w 3265410"/>
              <a:gd name="connsiteY1670" fmla="*/ 2994764 h 6759197"/>
              <a:gd name="connsiteX1671" fmla="*/ 822519 w 3265410"/>
              <a:gd name="connsiteY1671" fmla="*/ 2975218 h 6759197"/>
              <a:gd name="connsiteX1672" fmla="*/ 1099690 w 3265410"/>
              <a:gd name="connsiteY1672" fmla="*/ 2855074 h 6759197"/>
              <a:gd name="connsiteX1673" fmla="*/ 1106977 w 3265410"/>
              <a:gd name="connsiteY1673" fmla="*/ 2874731 h 6759197"/>
              <a:gd name="connsiteX1674" fmla="*/ 810705 w 3265410"/>
              <a:gd name="connsiteY1674" fmla="*/ 3015083 h 6759197"/>
              <a:gd name="connsiteX1675" fmla="*/ 759025 w 3265410"/>
              <a:gd name="connsiteY1675" fmla="*/ 3043684 h 6759197"/>
              <a:gd name="connsiteX1676" fmla="*/ 856420 w 3265410"/>
              <a:gd name="connsiteY1676" fmla="*/ 3033965 h 6759197"/>
              <a:gd name="connsiteX1677" fmla="*/ 858849 w 3265410"/>
              <a:gd name="connsiteY1677" fmla="*/ 3057597 h 6759197"/>
              <a:gd name="connsiteX1678" fmla="*/ 658978 w 3265410"/>
              <a:gd name="connsiteY1678" fmla="*/ 3108061 h 6759197"/>
              <a:gd name="connsiteX1679" fmla="*/ 651691 w 3265410"/>
              <a:gd name="connsiteY1679" fmla="*/ 3112258 h 6759197"/>
              <a:gd name="connsiteX1680" fmla="*/ 789061 w 3265410"/>
              <a:gd name="connsiteY1680" fmla="*/ 3086529 h 6759197"/>
              <a:gd name="connsiteX1681" fmla="*/ 791048 w 3265410"/>
              <a:gd name="connsiteY1681" fmla="*/ 3109055 h 6759197"/>
              <a:gd name="connsiteX1682" fmla="*/ 653899 w 3265410"/>
              <a:gd name="connsiteY1682" fmla="*/ 3141631 h 6759197"/>
              <a:gd name="connsiteX1683" fmla="*/ 620881 w 3265410"/>
              <a:gd name="connsiteY1683" fmla="*/ 3151128 h 6759197"/>
              <a:gd name="connsiteX1684" fmla="*/ 621213 w 3265410"/>
              <a:gd name="connsiteY1684" fmla="*/ 3152453 h 6759197"/>
              <a:gd name="connsiteX1685" fmla="*/ 921241 w 3265410"/>
              <a:gd name="connsiteY1685" fmla="*/ 3115350 h 6759197"/>
              <a:gd name="connsiteX1686" fmla="*/ 1028244 w 3265410"/>
              <a:gd name="connsiteY1686" fmla="*/ 3111263 h 6759197"/>
              <a:gd name="connsiteX1687" fmla="*/ 1255060 w 3265410"/>
              <a:gd name="connsiteY1687" fmla="*/ 3091498 h 6759197"/>
              <a:gd name="connsiteX1688" fmla="*/ 1260581 w 3265410"/>
              <a:gd name="connsiteY1688" fmla="*/ 3092050 h 6759197"/>
              <a:gd name="connsiteX1689" fmla="*/ 1274384 w 3265410"/>
              <a:gd name="connsiteY1689" fmla="*/ 3078135 h 6759197"/>
              <a:gd name="connsiteX1690" fmla="*/ 1052648 w 3265410"/>
              <a:gd name="connsiteY1690" fmla="*/ 3088626 h 6759197"/>
              <a:gd name="connsiteX1691" fmla="*/ 834777 w 3265410"/>
              <a:gd name="connsiteY1691" fmla="*/ 3100221 h 6759197"/>
              <a:gd name="connsiteX1692" fmla="*/ 834115 w 3265410"/>
              <a:gd name="connsiteY1692" fmla="*/ 3081449 h 6759197"/>
              <a:gd name="connsiteX1693" fmla="*/ 1048784 w 3265410"/>
              <a:gd name="connsiteY1693" fmla="*/ 3048099 h 6759197"/>
              <a:gd name="connsiteX1694" fmla="*/ 1050992 w 3265410"/>
              <a:gd name="connsiteY1694" fmla="*/ 3046664 h 6759197"/>
              <a:gd name="connsiteX1695" fmla="*/ 1186154 w 3265410"/>
              <a:gd name="connsiteY1695" fmla="*/ 3028664 h 6759197"/>
              <a:gd name="connsiteX1696" fmla="*/ 1302543 w 3265410"/>
              <a:gd name="connsiteY1696" fmla="*/ 3013868 h 6759197"/>
              <a:gd name="connsiteX1697" fmla="*/ 1308505 w 3265410"/>
              <a:gd name="connsiteY1697" fmla="*/ 3012101 h 6759197"/>
              <a:gd name="connsiteX1698" fmla="*/ 1092733 w 3265410"/>
              <a:gd name="connsiteY1698" fmla="*/ 3029328 h 6759197"/>
              <a:gd name="connsiteX1699" fmla="*/ 902799 w 3265410"/>
              <a:gd name="connsiteY1699" fmla="*/ 3054063 h 6759197"/>
              <a:gd name="connsiteX1700" fmla="*/ 898714 w 3265410"/>
              <a:gd name="connsiteY1700" fmla="*/ 3032641 h 6759197"/>
              <a:gd name="connsiteX1701" fmla="*/ 1181737 w 3265410"/>
              <a:gd name="connsiteY1701" fmla="*/ 2984163 h 6759197"/>
              <a:gd name="connsiteX1702" fmla="*/ 1259697 w 3265410"/>
              <a:gd name="connsiteY1702" fmla="*/ 2978090 h 6759197"/>
              <a:gd name="connsiteX1703" fmla="*/ 1277917 w 3265410"/>
              <a:gd name="connsiteY1703" fmla="*/ 2974998 h 6759197"/>
              <a:gd name="connsiteX1704" fmla="*/ 1279242 w 3265410"/>
              <a:gd name="connsiteY1704" fmla="*/ 2974446 h 6759197"/>
              <a:gd name="connsiteX1705" fmla="*/ 1281451 w 3265410"/>
              <a:gd name="connsiteY1705" fmla="*/ 2974336 h 6759197"/>
              <a:gd name="connsiteX1706" fmla="*/ 1286310 w 3265410"/>
              <a:gd name="connsiteY1706" fmla="*/ 2973563 h 6759197"/>
              <a:gd name="connsiteX1707" fmla="*/ 1403915 w 3265410"/>
              <a:gd name="connsiteY1707" fmla="*/ 2949599 h 6759197"/>
              <a:gd name="connsiteX1708" fmla="*/ 1406785 w 3265410"/>
              <a:gd name="connsiteY1708" fmla="*/ 2949599 h 6759197"/>
              <a:gd name="connsiteX1709" fmla="*/ 1415841 w 3265410"/>
              <a:gd name="connsiteY1709" fmla="*/ 2940103 h 6759197"/>
              <a:gd name="connsiteX1710" fmla="*/ 1232753 w 3265410"/>
              <a:gd name="connsiteY1710" fmla="*/ 2963293 h 6759197"/>
              <a:gd name="connsiteX1711" fmla="*/ 1103113 w 3265410"/>
              <a:gd name="connsiteY1711" fmla="*/ 2980630 h 6759197"/>
              <a:gd name="connsiteX1712" fmla="*/ 1100352 w 3265410"/>
              <a:gd name="connsiteY1712" fmla="*/ 2966274 h 6759197"/>
              <a:gd name="connsiteX1713" fmla="*/ 1289512 w 3265410"/>
              <a:gd name="connsiteY1713" fmla="*/ 2926962 h 6759197"/>
              <a:gd name="connsiteX1714" fmla="*/ 1455925 w 3265410"/>
              <a:gd name="connsiteY1714" fmla="*/ 2889638 h 6759197"/>
              <a:gd name="connsiteX1715" fmla="*/ 1462550 w 3265410"/>
              <a:gd name="connsiteY1715" fmla="*/ 2890964 h 6759197"/>
              <a:gd name="connsiteX1716" fmla="*/ 1476354 w 3265410"/>
              <a:gd name="connsiteY1716" fmla="*/ 2877601 h 6759197"/>
              <a:gd name="connsiteX1717" fmla="*/ 1420810 w 3265410"/>
              <a:gd name="connsiteY1717" fmla="*/ 2881136 h 6759197"/>
              <a:gd name="connsiteX1718" fmla="*/ 1419043 w 3265410"/>
              <a:gd name="connsiteY1718" fmla="*/ 2881578 h 6759197"/>
              <a:gd name="connsiteX1719" fmla="*/ 1293488 w 3265410"/>
              <a:gd name="connsiteY1719" fmla="*/ 2909294 h 6759197"/>
              <a:gd name="connsiteX1720" fmla="*/ 1289512 w 3265410"/>
              <a:gd name="connsiteY1720" fmla="*/ 2897147 h 6759197"/>
              <a:gd name="connsiteX1721" fmla="*/ 1407889 w 3265410"/>
              <a:gd name="connsiteY1721" fmla="*/ 2847676 h 6759197"/>
              <a:gd name="connsiteX1722" fmla="*/ 1567014 w 3265410"/>
              <a:gd name="connsiteY1722" fmla="*/ 2811235 h 6759197"/>
              <a:gd name="connsiteX1723" fmla="*/ 1635368 w 3265410"/>
              <a:gd name="connsiteY1723" fmla="*/ 2803616 h 6759197"/>
              <a:gd name="connsiteX1724" fmla="*/ 1656680 w 3265410"/>
              <a:gd name="connsiteY1724" fmla="*/ 2826585 h 6759197"/>
              <a:gd name="connsiteX1725" fmla="*/ 1741266 w 3265410"/>
              <a:gd name="connsiteY1725" fmla="*/ 2769053 h 6759197"/>
              <a:gd name="connsiteX1726" fmla="*/ 1785216 w 3265410"/>
              <a:gd name="connsiteY1726" fmla="*/ 2779654 h 6759197"/>
              <a:gd name="connsiteX1727" fmla="*/ 1801338 w 3265410"/>
              <a:gd name="connsiteY1727" fmla="*/ 2735593 h 6759197"/>
              <a:gd name="connsiteX1728" fmla="*/ 1146401 w 3265410"/>
              <a:gd name="connsiteY1728" fmla="*/ 2886877 h 6759197"/>
              <a:gd name="connsiteX1729" fmla="*/ 1142866 w 3265410"/>
              <a:gd name="connsiteY1729" fmla="*/ 2869099 h 6759197"/>
              <a:gd name="connsiteX1730" fmla="*/ 1782786 w 3265410"/>
              <a:gd name="connsiteY1730" fmla="*/ 2710416 h 6759197"/>
              <a:gd name="connsiteX1731" fmla="*/ 1784443 w 3265410"/>
              <a:gd name="connsiteY1731" fmla="*/ 2705778 h 6759197"/>
              <a:gd name="connsiteX1732" fmla="*/ 1791732 w 3265410"/>
              <a:gd name="connsiteY1732" fmla="*/ 2691203 h 6759197"/>
              <a:gd name="connsiteX1733" fmla="*/ 1501973 w 3265410"/>
              <a:gd name="connsiteY1733" fmla="*/ 2753151 h 6759197"/>
              <a:gd name="connsiteX1734" fmla="*/ 1498881 w 3265410"/>
              <a:gd name="connsiteY1734" fmla="*/ 2733716 h 6759197"/>
              <a:gd name="connsiteX1735" fmla="*/ 1571983 w 3265410"/>
              <a:gd name="connsiteY1735" fmla="*/ 2713066 h 6759197"/>
              <a:gd name="connsiteX1736" fmla="*/ 1694557 w 3265410"/>
              <a:gd name="connsiteY1736" fmla="*/ 2684466 h 6759197"/>
              <a:gd name="connsiteX1737" fmla="*/ 1751867 w 3265410"/>
              <a:gd name="connsiteY1737" fmla="*/ 2672429 h 6759197"/>
              <a:gd name="connsiteX1738" fmla="*/ 1775830 w 3265410"/>
              <a:gd name="connsiteY1738" fmla="*/ 2666466 h 6759197"/>
              <a:gd name="connsiteX1739" fmla="*/ 1786873 w 3265410"/>
              <a:gd name="connsiteY1739" fmla="*/ 2659730 h 6759197"/>
              <a:gd name="connsiteX1740" fmla="*/ 1794934 w 3265410"/>
              <a:gd name="connsiteY1740" fmla="*/ 2652331 h 6759197"/>
              <a:gd name="connsiteX1741" fmla="*/ 1699857 w 3265410"/>
              <a:gd name="connsiteY1741" fmla="*/ 2652221 h 6759197"/>
              <a:gd name="connsiteX1742" fmla="*/ 1608866 w 3265410"/>
              <a:gd name="connsiteY1742" fmla="*/ 2668454 h 6759197"/>
              <a:gd name="connsiteX1743" fmla="*/ 1525384 w 3265410"/>
              <a:gd name="connsiteY1743" fmla="*/ 2684466 h 6759197"/>
              <a:gd name="connsiteX1744" fmla="*/ 1520083 w 3265410"/>
              <a:gd name="connsiteY1744" fmla="*/ 2667791 h 6759197"/>
              <a:gd name="connsiteX1745" fmla="*/ 1610301 w 3265410"/>
              <a:gd name="connsiteY1745" fmla="*/ 2633670 h 6759197"/>
              <a:gd name="connsiteX1746" fmla="*/ 1646521 w 3265410"/>
              <a:gd name="connsiteY1746" fmla="*/ 2622848 h 6759197"/>
              <a:gd name="connsiteX1747" fmla="*/ 1650496 w 3265410"/>
              <a:gd name="connsiteY1747" fmla="*/ 2619315 h 6759197"/>
              <a:gd name="connsiteX1748" fmla="*/ 1577283 w 3265410"/>
              <a:gd name="connsiteY1748" fmla="*/ 2627817 h 6759197"/>
              <a:gd name="connsiteX1749" fmla="*/ 1576732 w 3265410"/>
              <a:gd name="connsiteY1749" fmla="*/ 2607389 h 6759197"/>
              <a:gd name="connsiteX1750" fmla="*/ 1691243 w 3265410"/>
              <a:gd name="connsiteY1750" fmla="*/ 2582211 h 6759197"/>
              <a:gd name="connsiteX1751" fmla="*/ 1784775 w 3265410"/>
              <a:gd name="connsiteY1751" fmla="*/ 2537709 h 6759197"/>
              <a:gd name="connsiteX1752" fmla="*/ 1786100 w 3265410"/>
              <a:gd name="connsiteY1752" fmla="*/ 2536053 h 6759197"/>
              <a:gd name="connsiteX1753" fmla="*/ 1777266 w 3265410"/>
              <a:gd name="connsiteY1753" fmla="*/ 2534066 h 6759197"/>
              <a:gd name="connsiteX1754" fmla="*/ 1669931 w 3265410"/>
              <a:gd name="connsiteY1754" fmla="*/ 2571279 h 6759197"/>
              <a:gd name="connsiteX1755" fmla="*/ 1666839 w 3265410"/>
              <a:gd name="connsiteY1755" fmla="*/ 2551512 h 6759197"/>
              <a:gd name="connsiteX1756" fmla="*/ 1760591 w 3265410"/>
              <a:gd name="connsiteY1756" fmla="*/ 2511759 h 6759197"/>
              <a:gd name="connsiteX1757" fmla="*/ 1808295 w 3265410"/>
              <a:gd name="connsiteY1757" fmla="*/ 2443406 h 6759197"/>
              <a:gd name="connsiteX1758" fmla="*/ 1805755 w 3265410"/>
              <a:gd name="connsiteY1758" fmla="*/ 2442411 h 6759197"/>
              <a:gd name="connsiteX1759" fmla="*/ 1765781 w 3265410"/>
              <a:gd name="connsiteY1759" fmla="*/ 2465601 h 6759197"/>
              <a:gd name="connsiteX1760" fmla="*/ 1753634 w 3265410"/>
              <a:gd name="connsiteY1760" fmla="*/ 2452018 h 6759197"/>
              <a:gd name="connsiteX1761" fmla="*/ 1745463 w 3265410"/>
              <a:gd name="connsiteY1761" fmla="*/ 2390842 h 6759197"/>
              <a:gd name="connsiteX1762" fmla="*/ 1605111 w 3265410"/>
              <a:gd name="connsiteY1762" fmla="*/ 2400670 h 6759197"/>
              <a:gd name="connsiteX1763" fmla="*/ 1440465 w 3265410"/>
              <a:gd name="connsiteY1763" fmla="*/ 2430153 h 6759197"/>
              <a:gd name="connsiteX1764" fmla="*/ 1430196 w 3265410"/>
              <a:gd name="connsiteY1764" fmla="*/ 2407626 h 6759197"/>
              <a:gd name="connsiteX1765" fmla="*/ 1481875 w 3265410"/>
              <a:gd name="connsiteY1765" fmla="*/ 2217915 h 6759197"/>
              <a:gd name="connsiteX1766" fmla="*/ 1455594 w 3265410"/>
              <a:gd name="connsiteY1766" fmla="*/ 2260318 h 6759197"/>
              <a:gd name="connsiteX1767" fmla="*/ 1412637 w 3265410"/>
              <a:gd name="connsiteY1767" fmla="*/ 2310783 h 6759197"/>
              <a:gd name="connsiteX1768" fmla="*/ 1398724 w 3265410"/>
              <a:gd name="connsiteY1768" fmla="*/ 2301397 h 6759197"/>
              <a:gd name="connsiteX1769" fmla="*/ 1439471 w 3265410"/>
              <a:gd name="connsiteY1769" fmla="*/ 2237460 h 6759197"/>
              <a:gd name="connsiteX1770" fmla="*/ 1465864 w 3265410"/>
              <a:gd name="connsiteY1770" fmla="*/ 2194062 h 6759197"/>
              <a:gd name="connsiteX1771" fmla="*/ 1495348 w 3265410"/>
              <a:gd name="connsiteY1771" fmla="*/ 2144260 h 6759197"/>
              <a:gd name="connsiteX1772" fmla="*/ 1497887 w 3265410"/>
              <a:gd name="connsiteY1772" fmla="*/ 2117316 h 6759197"/>
              <a:gd name="connsiteX1773" fmla="*/ 1478452 w 3265410"/>
              <a:gd name="connsiteY1773" fmla="*/ 2111022 h 6759197"/>
              <a:gd name="connsiteX1774" fmla="*/ 1462220 w 3265410"/>
              <a:gd name="connsiteY1774" fmla="*/ 2124825 h 6759197"/>
              <a:gd name="connsiteX1775" fmla="*/ 1421141 w 3265410"/>
              <a:gd name="connsiteY1775" fmla="*/ 2221117 h 6759197"/>
              <a:gd name="connsiteX1776" fmla="*/ 1403030 w 3265410"/>
              <a:gd name="connsiteY1776" fmla="*/ 2215926 h 6759197"/>
              <a:gd name="connsiteX1777" fmla="*/ 1429202 w 3265410"/>
              <a:gd name="connsiteY1777" fmla="*/ 2129132 h 6759197"/>
              <a:gd name="connsiteX1778" fmla="*/ 1459680 w 3265410"/>
              <a:gd name="connsiteY1778" fmla="*/ 2078887 h 6759197"/>
              <a:gd name="connsiteX1779" fmla="*/ 1457803 w 3265410"/>
              <a:gd name="connsiteY1779" fmla="*/ 2045760 h 6759197"/>
              <a:gd name="connsiteX1780" fmla="*/ 1422466 w 3265410"/>
              <a:gd name="connsiteY1780" fmla="*/ 2032398 h 6759197"/>
              <a:gd name="connsiteX1781" fmla="*/ 1387460 w 3265410"/>
              <a:gd name="connsiteY1781" fmla="*/ 2050728 h 6759197"/>
              <a:gd name="connsiteX1782" fmla="*/ 1303316 w 3265410"/>
              <a:gd name="connsiteY1782" fmla="*/ 2149560 h 6759197"/>
              <a:gd name="connsiteX1783" fmla="*/ 1286090 w 3265410"/>
              <a:gd name="connsiteY1783" fmla="*/ 2177829 h 6759197"/>
              <a:gd name="connsiteX1784" fmla="*/ 1268973 w 3265410"/>
              <a:gd name="connsiteY1784" fmla="*/ 2171314 h 6759197"/>
              <a:gd name="connsiteX1785" fmla="*/ 1281121 w 3265410"/>
              <a:gd name="connsiteY1785" fmla="*/ 2085403 h 6759197"/>
              <a:gd name="connsiteX1786" fmla="*/ 1268973 w 3265410"/>
              <a:gd name="connsiteY1786" fmla="*/ 2026876 h 6759197"/>
              <a:gd name="connsiteX1787" fmla="*/ 1233416 w 3265410"/>
              <a:gd name="connsiteY1787" fmla="*/ 1999491 h 6759197"/>
              <a:gd name="connsiteX1788" fmla="*/ 1205809 w 3265410"/>
              <a:gd name="connsiteY1788" fmla="*/ 2002583 h 6759197"/>
              <a:gd name="connsiteX1789" fmla="*/ 1147946 w 3265410"/>
              <a:gd name="connsiteY1789" fmla="*/ 2033834 h 6759197"/>
              <a:gd name="connsiteX1790" fmla="*/ 1143087 w 3265410"/>
              <a:gd name="connsiteY1790" fmla="*/ 2087280 h 6759197"/>
              <a:gd name="connsiteX1791" fmla="*/ 1118903 w 3265410"/>
              <a:gd name="connsiteY1791" fmla="*/ 2083526 h 6759197"/>
              <a:gd name="connsiteX1792" fmla="*/ 1110953 w 3265410"/>
              <a:gd name="connsiteY1792" fmla="*/ 2018154 h 6759197"/>
              <a:gd name="connsiteX1793" fmla="*/ 1106757 w 3265410"/>
              <a:gd name="connsiteY1793" fmla="*/ 2013515 h 6759197"/>
              <a:gd name="connsiteX1794" fmla="*/ 1013336 w 3265410"/>
              <a:gd name="connsiteY1794" fmla="*/ 2082643 h 6759197"/>
              <a:gd name="connsiteX1795" fmla="*/ 970160 w 3265410"/>
              <a:gd name="connsiteY1795" fmla="*/ 2148677 h 6759197"/>
              <a:gd name="connsiteX1796" fmla="*/ 970932 w 3265410"/>
              <a:gd name="connsiteY1796" fmla="*/ 2161045 h 6759197"/>
              <a:gd name="connsiteX1797" fmla="*/ 946308 w 3265410"/>
              <a:gd name="connsiteY1797" fmla="*/ 2164247 h 6759197"/>
              <a:gd name="connsiteX1798" fmla="*/ 912738 w 3265410"/>
              <a:gd name="connsiteY1798" fmla="*/ 2080434 h 6759197"/>
              <a:gd name="connsiteX1799" fmla="*/ 809490 w 3265410"/>
              <a:gd name="connsiteY1799" fmla="*/ 2027760 h 6759197"/>
              <a:gd name="connsiteX1800" fmla="*/ 789391 w 3265410"/>
              <a:gd name="connsiteY1800" fmla="*/ 2020472 h 6759197"/>
              <a:gd name="connsiteX1801" fmla="*/ 719492 w 3265410"/>
              <a:gd name="connsiteY1801" fmla="*/ 2081428 h 6759197"/>
              <a:gd name="connsiteX1802" fmla="*/ 719602 w 3265410"/>
              <a:gd name="connsiteY1802" fmla="*/ 2083084 h 6759197"/>
              <a:gd name="connsiteX1803" fmla="*/ 691886 w 3265410"/>
              <a:gd name="connsiteY1803" fmla="*/ 2085181 h 6759197"/>
              <a:gd name="connsiteX1804" fmla="*/ 623863 w 3265410"/>
              <a:gd name="connsiteY1804" fmla="*/ 2153094 h 6759197"/>
              <a:gd name="connsiteX1805" fmla="*/ 619666 w 3265410"/>
              <a:gd name="connsiteY1805" fmla="*/ 2278648 h 6759197"/>
              <a:gd name="connsiteX1806" fmla="*/ 614476 w 3265410"/>
              <a:gd name="connsiteY1806" fmla="*/ 2439099 h 6759197"/>
              <a:gd name="connsiteX1807" fmla="*/ 611826 w 3265410"/>
              <a:gd name="connsiteY1807" fmla="*/ 2505686 h 6759197"/>
              <a:gd name="connsiteX1808" fmla="*/ 637445 w 3265410"/>
              <a:gd name="connsiteY1808" fmla="*/ 2160934 h 6759197"/>
              <a:gd name="connsiteX1809" fmla="*/ 659310 w 3265410"/>
              <a:gd name="connsiteY1809" fmla="*/ 2164026 h 6759197"/>
              <a:gd name="connsiteX1810" fmla="*/ 647936 w 3265410"/>
              <a:gd name="connsiteY1810" fmla="*/ 2464276 h 6759197"/>
              <a:gd name="connsiteX1811" fmla="*/ 685370 w 3265410"/>
              <a:gd name="connsiteY1811" fmla="*/ 2228626 h 6759197"/>
              <a:gd name="connsiteX1812" fmla="*/ 704474 w 3265410"/>
              <a:gd name="connsiteY1812" fmla="*/ 2231386 h 6759197"/>
              <a:gd name="connsiteX1813" fmla="*/ 652794 w 3265410"/>
              <a:gd name="connsiteY1813" fmla="*/ 2623180 h 6759197"/>
              <a:gd name="connsiteX1814" fmla="*/ 584220 w 3265410"/>
              <a:gd name="connsiteY1814" fmla="*/ 2961415 h 6759197"/>
              <a:gd name="connsiteX1815" fmla="*/ 569421 w 3265410"/>
              <a:gd name="connsiteY1815" fmla="*/ 1281058 h 6759197"/>
              <a:gd name="connsiteX1816" fmla="*/ 615358 w 3265410"/>
              <a:gd name="connsiteY1816" fmla="*/ 1228604 h 6759197"/>
              <a:gd name="connsiteX1817" fmla="*/ 661516 w 3265410"/>
              <a:gd name="connsiteY1817" fmla="*/ 1182998 h 6759197"/>
              <a:gd name="connsiteX1818" fmla="*/ 674989 w 3265410"/>
              <a:gd name="connsiteY1818" fmla="*/ 1194482 h 6759197"/>
              <a:gd name="connsiteX1819" fmla="*/ 631591 w 3265410"/>
              <a:gd name="connsiteY1819" fmla="*/ 1243844 h 6759197"/>
              <a:gd name="connsiteX1820" fmla="*/ 581567 w 3265410"/>
              <a:gd name="connsiteY1820" fmla="*/ 1292874 h 6759197"/>
              <a:gd name="connsiteX1821" fmla="*/ 569421 w 3265410"/>
              <a:gd name="connsiteY1821" fmla="*/ 1281058 h 6759197"/>
              <a:gd name="connsiteX1822" fmla="*/ 563458 w 3265410"/>
              <a:gd name="connsiteY1822" fmla="*/ 1196360 h 6759197"/>
              <a:gd name="connsiteX1823" fmla="*/ 629824 w 3265410"/>
              <a:gd name="connsiteY1823" fmla="*/ 1105810 h 6759197"/>
              <a:gd name="connsiteX1824" fmla="*/ 700055 w 3265410"/>
              <a:gd name="connsiteY1824" fmla="*/ 997702 h 6759197"/>
              <a:gd name="connsiteX1825" fmla="*/ 715405 w 3265410"/>
              <a:gd name="connsiteY1825" fmla="*/ 1005986 h 6759197"/>
              <a:gd name="connsiteX1826" fmla="*/ 576156 w 3265410"/>
              <a:gd name="connsiteY1826" fmla="*/ 1206188 h 6759197"/>
              <a:gd name="connsiteX1827" fmla="*/ 563458 w 3265410"/>
              <a:gd name="connsiteY1827" fmla="*/ 1196360 h 6759197"/>
              <a:gd name="connsiteX1828" fmla="*/ 563016 w 3265410"/>
              <a:gd name="connsiteY1828" fmla="*/ 656708 h 6759197"/>
              <a:gd name="connsiteX1829" fmla="*/ 580463 w 3265410"/>
              <a:gd name="connsiteY1829" fmla="*/ 591776 h 6759197"/>
              <a:gd name="connsiteX1830" fmla="*/ 601996 w 3265410"/>
              <a:gd name="connsiteY1830" fmla="*/ 600390 h 6759197"/>
              <a:gd name="connsiteX1831" fmla="*/ 585321 w 3265410"/>
              <a:gd name="connsiteY1831" fmla="*/ 661012 h 6759197"/>
              <a:gd name="connsiteX1832" fmla="*/ 563016 w 3265410"/>
              <a:gd name="connsiteY1832" fmla="*/ 656708 h 6759197"/>
              <a:gd name="connsiteX1833" fmla="*/ 558378 w 3265410"/>
              <a:gd name="connsiteY1833" fmla="*/ 362420 h 6759197"/>
              <a:gd name="connsiteX1834" fmla="*/ 563127 w 3265410"/>
              <a:gd name="connsiteY1834" fmla="*/ 332164 h 6759197"/>
              <a:gd name="connsiteX1835" fmla="*/ 566329 w 3265410"/>
              <a:gd name="connsiteY1835" fmla="*/ 300140 h 6759197"/>
              <a:gd name="connsiteX1836" fmla="*/ 583334 w 3265410"/>
              <a:gd name="connsiteY1836" fmla="*/ 296828 h 6759197"/>
              <a:gd name="connsiteX1837" fmla="*/ 573616 w 3265410"/>
              <a:gd name="connsiteY1837" fmla="*/ 368826 h 6759197"/>
              <a:gd name="connsiteX1838" fmla="*/ 558378 w 3265410"/>
              <a:gd name="connsiteY1838" fmla="*/ 362420 h 6759197"/>
              <a:gd name="connsiteX1839" fmla="*/ 554444 w 3265410"/>
              <a:gd name="connsiteY1839" fmla="*/ 4298951 h 6759197"/>
              <a:gd name="connsiteX1840" fmla="*/ 558267 w 3265410"/>
              <a:gd name="connsiteY1840" fmla="*/ 4288166 h 6759197"/>
              <a:gd name="connsiteX1841" fmla="*/ 657319 w 3265410"/>
              <a:gd name="connsiteY1841" fmla="*/ 4242897 h 6759197"/>
              <a:gd name="connsiteX1842" fmla="*/ 714079 w 3265410"/>
              <a:gd name="connsiteY1842" fmla="*/ 4221036 h 6759197"/>
              <a:gd name="connsiteX1843" fmla="*/ 723354 w 3265410"/>
              <a:gd name="connsiteY1843" fmla="*/ 4235717 h 6759197"/>
              <a:gd name="connsiteX1844" fmla="*/ 643406 w 3265410"/>
              <a:gd name="connsiteY1844" fmla="*/ 4276575 h 6759197"/>
              <a:gd name="connsiteX1845" fmla="*/ 563789 w 3265410"/>
              <a:gd name="connsiteY1845" fmla="*/ 4304182 h 6759197"/>
              <a:gd name="connsiteX1846" fmla="*/ 554444 w 3265410"/>
              <a:gd name="connsiteY1846" fmla="*/ 4298951 h 6759197"/>
              <a:gd name="connsiteX1847" fmla="*/ 530219 w 3265410"/>
              <a:gd name="connsiteY1847" fmla="*/ 555998 h 6759197"/>
              <a:gd name="connsiteX1848" fmla="*/ 541482 w 3265410"/>
              <a:gd name="connsiteY1848" fmla="*/ 495154 h 6759197"/>
              <a:gd name="connsiteX1849" fmla="*/ 556059 w 3265410"/>
              <a:gd name="connsiteY1849" fmla="*/ 456394 h 6759197"/>
              <a:gd name="connsiteX1850" fmla="*/ 577813 w 3265410"/>
              <a:gd name="connsiteY1850" fmla="*/ 461694 h 6759197"/>
              <a:gd name="connsiteX1851" fmla="*/ 569531 w 3265410"/>
              <a:gd name="connsiteY1851" fmla="*/ 508072 h 6759197"/>
              <a:gd name="connsiteX1852" fmla="*/ 550758 w 3265410"/>
              <a:gd name="connsiteY1852" fmla="*/ 560194 h 6759197"/>
              <a:gd name="connsiteX1853" fmla="*/ 530219 w 3265410"/>
              <a:gd name="connsiteY1853" fmla="*/ 555998 h 6759197"/>
              <a:gd name="connsiteX1854" fmla="*/ 528893 w 3265410"/>
              <a:gd name="connsiteY1854" fmla="*/ 3540600 h 6759197"/>
              <a:gd name="connsiteX1855" fmla="*/ 561801 w 3265410"/>
              <a:gd name="connsiteY1855" fmla="*/ 3507472 h 6759197"/>
              <a:gd name="connsiteX1856" fmla="*/ 573395 w 3265410"/>
              <a:gd name="connsiteY1856" fmla="*/ 3515864 h 6759197"/>
              <a:gd name="connsiteX1857" fmla="*/ 539164 w 3265410"/>
              <a:gd name="connsiteY1857" fmla="*/ 3551421 h 6759197"/>
              <a:gd name="connsiteX1858" fmla="*/ 528893 w 3265410"/>
              <a:gd name="connsiteY1858" fmla="*/ 3540600 h 6759197"/>
              <a:gd name="connsiteX1859" fmla="*/ 519618 w 3265410"/>
              <a:gd name="connsiteY1859" fmla="*/ 872810 h 6759197"/>
              <a:gd name="connsiteX1860" fmla="*/ 545568 w 3265410"/>
              <a:gd name="connsiteY1860" fmla="*/ 755206 h 6759197"/>
              <a:gd name="connsiteX1861" fmla="*/ 565003 w 3265410"/>
              <a:gd name="connsiteY1861" fmla="*/ 758188 h 6759197"/>
              <a:gd name="connsiteX1862" fmla="*/ 537727 w 3265410"/>
              <a:gd name="connsiteY1862" fmla="*/ 877338 h 6759197"/>
              <a:gd name="connsiteX1863" fmla="*/ 519618 w 3265410"/>
              <a:gd name="connsiteY1863" fmla="*/ 872810 h 6759197"/>
              <a:gd name="connsiteX1864" fmla="*/ 485497 w 3265410"/>
              <a:gd name="connsiteY1864" fmla="*/ 1463260 h 6759197"/>
              <a:gd name="connsiteX1865" fmla="*/ 552636 w 3265410"/>
              <a:gd name="connsiteY1865" fmla="*/ 1381213 h 6759197"/>
              <a:gd name="connsiteX1866" fmla="*/ 565887 w 3265410"/>
              <a:gd name="connsiteY1866" fmla="*/ 1392366 h 6759197"/>
              <a:gd name="connsiteX1867" fmla="*/ 497533 w 3265410"/>
              <a:gd name="connsiteY1867" fmla="*/ 1474303 h 6759197"/>
              <a:gd name="connsiteX1868" fmla="*/ 485497 w 3265410"/>
              <a:gd name="connsiteY1868" fmla="*/ 1463260 h 6759197"/>
              <a:gd name="connsiteX1869" fmla="*/ 483399 w 3265410"/>
              <a:gd name="connsiteY1869" fmla="*/ 1668102 h 6759197"/>
              <a:gd name="connsiteX1870" fmla="*/ 921017 w 3265410"/>
              <a:gd name="connsiteY1870" fmla="*/ 1275316 h 6759197"/>
              <a:gd name="connsiteX1871" fmla="*/ 935042 w 3265410"/>
              <a:gd name="connsiteY1871" fmla="*/ 1295192 h 6759197"/>
              <a:gd name="connsiteX1872" fmla="*/ 694975 w 3265410"/>
              <a:gd name="connsiteY1872" fmla="*/ 1487223 h 6759197"/>
              <a:gd name="connsiteX1873" fmla="*/ 492674 w 3265410"/>
              <a:gd name="connsiteY1873" fmla="*/ 1677598 h 6759197"/>
              <a:gd name="connsiteX1874" fmla="*/ 483399 w 3265410"/>
              <a:gd name="connsiteY1874" fmla="*/ 1668102 h 6759197"/>
              <a:gd name="connsiteX1875" fmla="*/ 466172 w 3265410"/>
              <a:gd name="connsiteY1875" fmla="*/ 273196 h 6759197"/>
              <a:gd name="connsiteX1876" fmla="*/ 499521 w 3265410"/>
              <a:gd name="connsiteY1876" fmla="*/ 170278 h 6759197"/>
              <a:gd name="connsiteX1877" fmla="*/ 515864 w 3265410"/>
              <a:gd name="connsiteY1877" fmla="*/ 177566 h 6759197"/>
              <a:gd name="connsiteX1878" fmla="*/ 497422 w 3265410"/>
              <a:gd name="connsiteY1878" fmla="*/ 226816 h 6759197"/>
              <a:gd name="connsiteX1879" fmla="*/ 482516 w 3265410"/>
              <a:gd name="connsiteY1879" fmla="*/ 275292 h 6759197"/>
              <a:gd name="connsiteX1880" fmla="*/ 466172 w 3265410"/>
              <a:gd name="connsiteY1880" fmla="*/ 273196 h 6759197"/>
              <a:gd name="connsiteX1881" fmla="*/ 465841 w 3265410"/>
              <a:gd name="connsiteY1881" fmla="*/ 1588043 h 6759197"/>
              <a:gd name="connsiteX1882" fmla="*/ 539938 w 3265410"/>
              <a:gd name="connsiteY1882" fmla="*/ 1510303 h 6759197"/>
              <a:gd name="connsiteX1883" fmla="*/ 552747 w 3265410"/>
              <a:gd name="connsiteY1883" fmla="*/ 1525321 h 6759197"/>
              <a:gd name="connsiteX1884" fmla="*/ 519729 w 3265410"/>
              <a:gd name="connsiteY1884" fmla="*/ 1559000 h 6759197"/>
              <a:gd name="connsiteX1885" fmla="*/ 479313 w 3265410"/>
              <a:gd name="connsiteY1885" fmla="*/ 1600852 h 6759197"/>
              <a:gd name="connsiteX1886" fmla="*/ 465841 w 3265410"/>
              <a:gd name="connsiteY1886" fmla="*/ 1588043 h 6759197"/>
              <a:gd name="connsiteX1887" fmla="*/ 439559 w 3265410"/>
              <a:gd name="connsiteY1887" fmla="*/ 727822 h 6759197"/>
              <a:gd name="connsiteX1888" fmla="*/ 459877 w 3265410"/>
              <a:gd name="connsiteY1888" fmla="*/ 644892 h 6759197"/>
              <a:gd name="connsiteX1889" fmla="*/ 479312 w 3265410"/>
              <a:gd name="connsiteY1889" fmla="*/ 647874 h 6759197"/>
              <a:gd name="connsiteX1890" fmla="*/ 458662 w 3265410"/>
              <a:gd name="connsiteY1890" fmla="*/ 736434 h 6759197"/>
              <a:gd name="connsiteX1891" fmla="*/ 439559 w 3265410"/>
              <a:gd name="connsiteY1891" fmla="*/ 727822 h 6759197"/>
              <a:gd name="connsiteX1892" fmla="*/ 424653 w 3265410"/>
              <a:gd name="connsiteY1892" fmla="*/ 527728 h 6759197"/>
              <a:gd name="connsiteX1893" fmla="*/ 453694 w 3265410"/>
              <a:gd name="connsiteY1893" fmla="*/ 421388 h 6759197"/>
              <a:gd name="connsiteX1894" fmla="*/ 472799 w 3265410"/>
              <a:gd name="connsiteY1894" fmla="*/ 427350 h 6759197"/>
              <a:gd name="connsiteX1895" fmla="*/ 445302 w 3265410"/>
              <a:gd name="connsiteY1895" fmla="*/ 531814 h 6759197"/>
              <a:gd name="connsiteX1896" fmla="*/ 424653 w 3265410"/>
              <a:gd name="connsiteY1896" fmla="*/ 527728 h 6759197"/>
              <a:gd name="connsiteX1897" fmla="*/ 417916 w 3265410"/>
              <a:gd name="connsiteY1897" fmla="*/ 3483179 h 6759197"/>
              <a:gd name="connsiteX1898" fmla="*/ 448172 w 3265410"/>
              <a:gd name="connsiteY1898" fmla="*/ 3415819 h 6759197"/>
              <a:gd name="connsiteX1899" fmla="*/ 459105 w 3265410"/>
              <a:gd name="connsiteY1899" fmla="*/ 3419906 h 6759197"/>
              <a:gd name="connsiteX1900" fmla="*/ 433376 w 3265410"/>
              <a:gd name="connsiteY1900" fmla="*/ 3489363 h 6759197"/>
              <a:gd name="connsiteX1901" fmla="*/ 417916 w 3265410"/>
              <a:gd name="connsiteY1901" fmla="*/ 3483179 h 6759197"/>
              <a:gd name="connsiteX1902" fmla="*/ 392255 w 3265410"/>
              <a:gd name="connsiteY1902" fmla="*/ 1082898 h 6759197"/>
              <a:gd name="connsiteX1903" fmla="*/ 396824 w 3265410"/>
              <a:gd name="connsiteY1903" fmla="*/ 1021114 h 6759197"/>
              <a:gd name="connsiteX1904" fmla="*/ 416148 w 3265410"/>
              <a:gd name="connsiteY1904" fmla="*/ 1023434 h 6759197"/>
              <a:gd name="connsiteX1905" fmla="*/ 408971 w 3265410"/>
              <a:gd name="connsiteY1905" fmla="*/ 1146118 h 6759197"/>
              <a:gd name="connsiteX1906" fmla="*/ 394395 w 3265410"/>
              <a:gd name="connsiteY1906" fmla="*/ 1145012 h 6759197"/>
              <a:gd name="connsiteX1907" fmla="*/ 392255 w 3265410"/>
              <a:gd name="connsiteY1907" fmla="*/ 1082898 h 6759197"/>
              <a:gd name="connsiteX1908" fmla="*/ 380923 w 3265410"/>
              <a:gd name="connsiteY1908" fmla="*/ 1853618 h 6759197"/>
              <a:gd name="connsiteX1909" fmla="*/ 518183 w 3265410"/>
              <a:gd name="connsiteY1909" fmla="*/ 1692506 h 6759197"/>
              <a:gd name="connsiteX1910" fmla="*/ 685700 w 3265410"/>
              <a:gd name="connsiteY1910" fmla="*/ 1541884 h 6759197"/>
              <a:gd name="connsiteX1911" fmla="*/ 1022942 w 3265410"/>
              <a:gd name="connsiteY1911" fmla="*/ 1338810 h 6759197"/>
              <a:gd name="connsiteX1912" fmla="*/ 1031113 w 3265410"/>
              <a:gd name="connsiteY1912" fmla="*/ 1360012 h 6759197"/>
              <a:gd name="connsiteX1913" fmla="*/ 677859 w 3265410"/>
              <a:gd name="connsiteY1913" fmla="*/ 1578877 h 6759197"/>
              <a:gd name="connsiteX1914" fmla="*/ 396382 w 3265410"/>
              <a:gd name="connsiteY1914" fmla="*/ 1862452 h 6759197"/>
              <a:gd name="connsiteX1915" fmla="*/ 380923 w 3265410"/>
              <a:gd name="connsiteY1915" fmla="*/ 1853618 h 6759197"/>
              <a:gd name="connsiteX1916" fmla="*/ 377057 w 3265410"/>
              <a:gd name="connsiteY1916" fmla="*/ 817378 h 6759197"/>
              <a:gd name="connsiteX1917" fmla="*/ 394725 w 3265410"/>
              <a:gd name="connsiteY1917" fmla="*/ 637492 h 6759197"/>
              <a:gd name="connsiteX1918" fmla="*/ 413719 w 3265410"/>
              <a:gd name="connsiteY1918" fmla="*/ 640806 h 6759197"/>
              <a:gd name="connsiteX1919" fmla="*/ 392848 w 3265410"/>
              <a:gd name="connsiteY1919" fmla="*/ 819698 h 6759197"/>
              <a:gd name="connsiteX1920" fmla="*/ 377057 w 3265410"/>
              <a:gd name="connsiteY1920" fmla="*/ 817378 h 6759197"/>
              <a:gd name="connsiteX1921" fmla="*/ 372507 w 3265410"/>
              <a:gd name="connsiteY1921" fmla="*/ 4292295 h 6759197"/>
              <a:gd name="connsiteX1922" fmla="*/ 375182 w 3265410"/>
              <a:gd name="connsiteY1922" fmla="*/ 4285859 h 6759197"/>
              <a:gd name="connsiteX1923" fmla="*/ 612046 w 3265410"/>
              <a:gd name="connsiteY1923" fmla="*/ 4108847 h 6759197"/>
              <a:gd name="connsiteX1924" fmla="*/ 622425 w 3265410"/>
              <a:gd name="connsiteY1924" fmla="*/ 4122650 h 6759197"/>
              <a:gd name="connsiteX1925" fmla="*/ 387880 w 3265410"/>
              <a:gd name="connsiteY1925" fmla="*/ 4298115 h 6759197"/>
              <a:gd name="connsiteX1926" fmla="*/ 372507 w 3265410"/>
              <a:gd name="connsiteY1926" fmla="*/ 4292295 h 6759197"/>
              <a:gd name="connsiteX1927" fmla="*/ 368003 w 3265410"/>
              <a:gd name="connsiteY1927" fmla="*/ 4066996 h 6759197"/>
              <a:gd name="connsiteX1928" fmla="*/ 416370 w 3265410"/>
              <a:gd name="connsiteY1928" fmla="*/ 3987050 h 6759197"/>
              <a:gd name="connsiteX1929" fmla="*/ 429069 w 3265410"/>
              <a:gd name="connsiteY1929" fmla="*/ 3994780 h 6759197"/>
              <a:gd name="connsiteX1930" fmla="*/ 384678 w 3265410"/>
              <a:gd name="connsiteY1930" fmla="*/ 4068984 h 6759197"/>
              <a:gd name="connsiteX1931" fmla="*/ 368003 w 3265410"/>
              <a:gd name="connsiteY1931" fmla="*/ 4066996 h 6759197"/>
              <a:gd name="connsiteX1932" fmla="*/ 357706 w 3265410"/>
              <a:gd name="connsiteY1932" fmla="*/ 5939395 h 6759197"/>
              <a:gd name="connsiteX1933" fmla="*/ 366347 w 3265410"/>
              <a:gd name="connsiteY1933" fmla="*/ 5935737 h 6759197"/>
              <a:gd name="connsiteX1934" fmla="*/ 415377 w 3265410"/>
              <a:gd name="connsiteY1934" fmla="*/ 5961024 h 6759197"/>
              <a:gd name="connsiteX1935" fmla="*/ 446627 w 3265410"/>
              <a:gd name="connsiteY1935" fmla="*/ 5985871 h 6759197"/>
              <a:gd name="connsiteX1936" fmla="*/ 441989 w 3265410"/>
              <a:gd name="connsiteY1936" fmla="*/ 5994706 h 6759197"/>
              <a:gd name="connsiteX1937" fmla="*/ 398040 w 3265410"/>
              <a:gd name="connsiteY1937" fmla="*/ 5975602 h 6759197"/>
              <a:gd name="connsiteX1938" fmla="*/ 358838 w 3265410"/>
              <a:gd name="connsiteY1938" fmla="*/ 5948768 h 6759197"/>
              <a:gd name="connsiteX1939" fmla="*/ 357706 w 3265410"/>
              <a:gd name="connsiteY1939" fmla="*/ 5939395 h 6759197"/>
              <a:gd name="connsiteX1940" fmla="*/ 355084 w 3265410"/>
              <a:gd name="connsiteY1940" fmla="*/ 1042868 h 6759197"/>
              <a:gd name="connsiteX1941" fmla="*/ 365464 w 3265410"/>
              <a:gd name="connsiteY1941" fmla="*/ 895892 h 6759197"/>
              <a:gd name="connsiteX1942" fmla="*/ 381807 w 3265410"/>
              <a:gd name="connsiteY1942" fmla="*/ 897106 h 6759197"/>
              <a:gd name="connsiteX1943" fmla="*/ 369991 w 3265410"/>
              <a:gd name="connsiteY1943" fmla="*/ 1043310 h 6759197"/>
              <a:gd name="connsiteX1944" fmla="*/ 355084 w 3265410"/>
              <a:gd name="connsiteY1944" fmla="*/ 1042868 h 6759197"/>
              <a:gd name="connsiteX1945" fmla="*/ 354642 w 3265410"/>
              <a:gd name="connsiteY1945" fmla="*/ 1570264 h 6759197"/>
              <a:gd name="connsiteX1946" fmla="*/ 381034 w 3265410"/>
              <a:gd name="connsiteY1946" fmla="*/ 1509750 h 6759197"/>
              <a:gd name="connsiteX1947" fmla="*/ 414382 w 3265410"/>
              <a:gd name="connsiteY1947" fmla="*/ 1470660 h 6759197"/>
              <a:gd name="connsiteX1948" fmla="*/ 431718 w 3265410"/>
              <a:gd name="connsiteY1948" fmla="*/ 1483358 h 6759197"/>
              <a:gd name="connsiteX1949" fmla="*/ 406873 w 3265410"/>
              <a:gd name="connsiteY1949" fmla="*/ 1527418 h 6759197"/>
              <a:gd name="connsiteX1950" fmla="*/ 374077 w 3265410"/>
              <a:gd name="connsiteY1950" fmla="*/ 1578436 h 6759197"/>
              <a:gd name="connsiteX1951" fmla="*/ 354642 w 3265410"/>
              <a:gd name="connsiteY1951" fmla="*/ 1570264 h 6759197"/>
              <a:gd name="connsiteX1952" fmla="*/ 354310 w 3265410"/>
              <a:gd name="connsiteY1952" fmla="*/ 3652771 h 6759197"/>
              <a:gd name="connsiteX1953" fmla="*/ 399916 w 3265410"/>
              <a:gd name="connsiteY1953" fmla="*/ 3537176 h 6759197"/>
              <a:gd name="connsiteX1954" fmla="*/ 410296 w 3265410"/>
              <a:gd name="connsiteY1954" fmla="*/ 3541593 h 6759197"/>
              <a:gd name="connsiteX1955" fmla="*/ 367782 w 3265410"/>
              <a:gd name="connsiteY1955" fmla="*/ 3655752 h 6759197"/>
              <a:gd name="connsiteX1956" fmla="*/ 354310 w 3265410"/>
              <a:gd name="connsiteY1956" fmla="*/ 3652771 h 6759197"/>
              <a:gd name="connsiteX1957" fmla="*/ 325157 w 3265410"/>
              <a:gd name="connsiteY1957" fmla="*/ 1782504 h 6759197"/>
              <a:gd name="connsiteX1958" fmla="*/ 407646 w 3265410"/>
              <a:gd name="connsiteY1958" fmla="*/ 1619956 h 6759197"/>
              <a:gd name="connsiteX1959" fmla="*/ 422112 w 3265410"/>
              <a:gd name="connsiteY1959" fmla="*/ 1630447 h 6759197"/>
              <a:gd name="connsiteX1960" fmla="*/ 370543 w 3265410"/>
              <a:gd name="connsiteY1960" fmla="*/ 1715254 h 6759197"/>
              <a:gd name="connsiteX1961" fmla="*/ 339072 w 3265410"/>
              <a:gd name="connsiteY1961" fmla="*/ 1785485 h 6759197"/>
              <a:gd name="connsiteX1962" fmla="*/ 325157 w 3265410"/>
              <a:gd name="connsiteY1962" fmla="*/ 1782504 h 6759197"/>
              <a:gd name="connsiteX1963" fmla="*/ 313452 w 3265410"/>
              <a:gd name="connsiteY1963" fmla="*/ 600058 h 6759197"/>
              <a:gd name="connsiteX1964" fmla="*/ 391082 w 3265410"/>
              <a:gd name="connsiteY1964" fmla="*/ 317808 h 6759197"/>
              <a:gd name="connsiteX1965" fmla="*/ 408640 w 3265410"/>
              <a:gd name="connsiteY1965" fmla="*/ 323110 h 6759197"/>
              <a:gd name="connsiteX1966" fmla="*/ 335648 w 3265410"/>
              <a:gd name="connsiteY1966" fmla="*/ 602708 h 6759197"/>
              <a:gd name="connsiteX1967" fmla="*/ 313452 w 3265410"/>
              <a:gd name="connsiteY1967" fmla="*/ 600058 h 6759197"/>
              <a:gd name="connsiteX1968" fmla="*/ 312126 w 3265410"/>
              <a:gd name="connsiteY1968" fmla="*/ 3996655 h 6759197"/>
              <a:gd name="connsiteX1969" fmla="*/ 516857 w 3265410"/>
              <a:gd name="connsiteY1969" fmla="*/ 3627064 h 6759197"/>
              <a:gd name="connsiteX1970" fmla="*/ 527348 w 3265410"/>
              <a:gd name="connsiteY1970" fmla="*/ 3635328 h 6759197"/>
              <a:gd name="connsiteX1971" fmla="*/ 319857 w 3265410"/>
              <a:gd name="connsiteY1971" fmla="*/ 4003282 h 6759197"/>
              <a:gd name="connsiteX1972" fmla="*/ 312126 w 3265410"/>
              <a:gd name="connsiteY1972" fmla="*/ 3996655 h 6759197"/>
              <a:gd name="connsiteX1973" fmla="*/ 310043 w 3265410"/>
              <a:gd name="connsiteY1973" fmla="*/ 5839129 h 6759197"/>
              <a:gd name="connsiteX1974" fmla="*/ 315772 w 3265410"/>
              <a:gd name="connsiteY1974" fmla="*/ 5833014 h 6759197"/>
              <a:gd name="connsiteX1975" fmla="*/ 359059 w 3265410"/>
              <a:gd name="connsiteY1975" fmla="*/ 5841626 h 6759197"/>
              <a:gd name="connsiteX1976" fmla="*/ 355525 w 3265410"/>
              <a:gd name="connsiteY1976" fmla="*/ 5858632 h 6759197"/>
              <a:gd name="connsiteX1977" fmla="*/ 313342 w 3265410"/>
              <a:gd name="connsiteY1977" fmla="*/ 5846817 h 6759197"/>
              <a:gd name="connsiteX1978" fmla="*/ 310043 w 3265410"/>
              <a:gd name="connsiteY1978" fmla="*/ 5839129 h 6759197"/>
              <a:gd name="connsiteX1979" fmla="*/ 308594 w 3265410"/>
              <a:gd name="connsiteY1979" fmla="*/ 3273921 h 6759197"/>
              <a:gd name="connsiteX1980" fmla="*/ 316875 w 3265410"/>
              <a:gd name="connsiteY1980" fmla="*/ 3249517 h 6759197"/>
              <a:gd name="connsiteX1981" fmla="*/ 328029 w 3265410"/>
              <a:gd name="connsiteY1981" fmla="*/ 3252499 h 6759197"/>
              <a:gd name="connsiteX1982" fmla="*/ 323832 w 3265410"/>
              <a:gd name="connsiteY1982" fmla="*/ 3276903 h 6759197"/>
              <a:gd name="connsiteX1983" fmla="*/ 308594 w 3265410"/>
              <a:gd name="connsiteY1983" fmla="*/ 3273921 h 6759197"/>
              <a:gd name="connsiteX1984" fmla="*/ 305724 w 3265410"/>
              <a:gd name="connsiteY1984" fmla="*/ 5292929 h 6759197"/>
              <a:gd name="connsiteX1985" fmla="*/ 555509 w 3265410"/>
              <a:gd name="connsiteY1985" fmla="*/ 5443985 h 6759197"/>
              <a:gd name="connsiteX1986" fmla="*/ 885794 w 3265410"/>
              <a:gd name="connsiteY1986" fmla="*/ 5696753 h 6759197"/>
              <a:gd name="connsiteX1987" fmla="*/ 878727 w 3265410"/>
              <a:gd name="connsiteY1987" fmla="*/ 5705588 h 6759197"/>
              <a:gd name="connsiteX1988" fmla="*/ 538503 w 3265410"/>
              <a:gd name="connsiteY1988" fmla="*/ 5467177 h 6759197"/>
              <a:gd name="connsiteX1989" fmla="*/ 389759 w 3265410"/>
              <a:gd name="connsiteY1989" fmla="*/ 5378612 h 6759197"/>
              <a:gd name="connsiteX1990" fmla="*/ 506369 w 3265410"/>
              <a:gd name="connsiteY1990" fmla="*/ 5517972 h 6759197"/>
              <a:gd name="connsiteX1991" fmla="*/ 710989 w 3265410"/>
              <a:gd name="connsiteY1991" fmla="*/ 5877188 h 6759197"/>
              <a:gd name="connsiteX1992" fmla="*/ 691886 w 3265410"/>
              <a:gd name="connsiteY1992" fmla="*/ 5884036 h 6759197"/>
              <a:gd name="connsiteX1993" fmla="*/ 469928 w 3265410"/>
              <a:gd name="connsiteY1993" fmla="*/ 5511127 h 6759197"/>
              <a:gd name="connsiteX1994" fmla="*/ 382692 w 3265410"/>
              <a:gd name="connsiteY1994" fmla="*/ 5415494 h 6759197"/>
              <a:gd name="connsiteX1995" fmla="*/ 380814 w 3265410"/>
              <a:gd name="connsiteY1995" fmla="*/ 5415494 h 6759197"/>
              <a:gd name="connsiteX1996" fmla="*/ 400580 w 3265410"/>
              <a:gd name="connsiteY1996" fmla="*/ 5452381 h 6759197"/>
              <a:gd name="connsiteX1997" fmla="*/ 414383 w 3265410"/>
              <a:gd name="connsiteY1997" fmla="*/ 5453925 h 6759197"/>
              <a:gd name="connsiteX1998" fmla="*/ 423770 w 3265410"/>
              <a:gd name="connsiteY1998" fmla="*/ 5474136 h 6759197"/>
              <a:gd name="connsiteX1999" fmla="*/ 424874 w 3265410"/>
              <a:gd name="connsiteY1999" fmla="*/ 5476566 h 6759197"/>
              <a:gd name="connsiteX2000" fmla="*/ 412838 w 3265410"/>
              <a:gd name="connsiteY2000" fmla="*/ 5475130 h 6759197"/>
              <a:gd name="connsiteX2001" fmla="*/ 424654 w 3265410"/>
              <a:gd name="connsiteY2001" fmla="*/ 5497439 h 6759197"/>
              <a:gd name="connsiteX2002" fmla="*/ 434040 w 3265410"/>
              <a:gd name="connsiteY2002" fmla="*/ 5499203 h 6759197"/>
              <a:gd name="connsiteX2003" fmla="*/ 442101 w 3265410"/>
              <a:gd name="connsiteY2003" fmla="*/ 5521067 h 6759197"/>
              <a:gd name="connsiteX2004" fmla="*/ 435585 w 3265410"/>
              <a:gd name="connsiteY2004" fmla="*/ 5519519 h 6759197"/>
              <a:gd name="connsiteX2005" fmla="*/ 445524 w 3265410"/>
              <a:gd name="connsiteY2005" fmla="*/ 5539615 h 6759197"/>
              <a:gd name="connsiteX2006" fmla="*/ 448836 w 3265410"/>
              <a:gd name="connsiteY2006" fmla="*/ 5540389 h 6759197"/>
              <a:gd name="connsiteX2007" fmla="*/ 455020 w 3265410"/>
              <a:gd name="connsiteY2007" fmla="*/ 5559050 h 6759197"/>
              <a:gd name="connsiteX2008" fmla="*/ 564453 w 3265410"/>
              <a:gd name="connsiteY2008" fmla="*/ 5801215 h 6759197"/>
              <a:gd name="connsiteX2009" fmla="*/ 692216 w 3265410"/>
              <a:gd name="connsiteY2009" fmla="*/ 6239943 h 6759197"/>
              <a:gd name="connsiteX2010" fmla="*/ 766202 w 3265410"/>
              <a:gd name="connsiteY2010" fmla="*/ 6468082 h 6759197"/>
              <a:gd name="connsiteX2011" fmla="*/ 824286 w 3265410"/>
              <a:gd name="connsiteY2011" fmla="*/ 6534339 h 6759197"/>
              <a:gd name="connsiteX2012" fmla="*/ 876407 w 3265410"/>
              <a:gd name="connsiteY2012" fmla="*/ 6535002 h 6759197"/>
              <a:gd name="connsiteX2013" fmla="*/ 911523 w 3265410"/>
              <a:gd name="connsiteY2013" fmla="*/ 6523847 h 6759197"/>
              <a:gd name="connsiteX2014" fmla="*/ 912075 w 3265410"/>
              <a:gd name="connsiteY2014" fmla="*/ 6524178 h 6759197"/>
              <a:gd name="connsiteX2015" fmla="*/ 964306 w 3265410"/>
              <a:gd name="connsiteY2015" fmla="*/ 6559406 h 6759197"/>
              <a:gd name="connsiteX2016" fmla="*/ 1048120 w 3265410"/>
              <a:gd name="connsiteY2016" fmla="*/ 6535775 h 6759197"/>
              <a:gd name="connsiteX2017" fmla="*/ 1088979 w 3265410"/>
              <a:gd name="connsiteY2017" fmla="*/ 6437052 h 6759197"/>
              <a:gd name="connsiteX2018" fmla="*/ 1075286 w 3265410"/>
              <a:gd name="connsiteY2018" fmla="*/ 6399948 h 6759197"/>
              <a:gd name="connsiteX2019" fmla="*/ 1058059 w 3265410"/>
              <a:gd name="connsiteY2019" fmla="*/ 6344853 h 6759197"/>
              <a:gd name="connsiteX2020" fmla="*/ 1075948 w 3265410"/>
              <a:gd name="connsiteY2020" fmla="*/ 6336900 h 6759197"/>
              <a:gd name="connsiteX2021" fmla="*/ 1132486 w 3265410"/>
              <a:gd name="connsiteY2021" fmla="*/ 6414856 h 6759197"/>
              <a:gd name="connsiteX2022" fmla="*/ 1223478 w 3265410"/>
              <a:gd name="connsiteY2022" fmla="*/ 6475149 h 6759197"/>
              <a:gd name="connsiteX2023" fmla="*/ 1342186 w 3265410"/>
              <a:gd name="connsiteY2023" fmla="*/ 6394758 h 6759197"/>
              <a:gd name="connsiteX2024" fmla="*/ 1253955 w 3265410"/>
              <a:gd name="connsiteY2024" fmla="*/ 6216751 h 6759197"/>
              <a:gd name="connsiteX2025" fmla="*/ 1268090 w 3265410"/>
              <a:gd name="connsiteY2025" fmla="*/ 6205824 h 6759197"/>
              <a:gd name="connsiteX2026" fmla="*/ 1334897 w 3265410"/>
              <a:gd name="connsiteY2026" fmla="*/ 6283230 h 6759197"/>
              <a:gd name="connsiteX2027" fmla="*/ 1350137 w 3265410"/>
              <a:gd name="connsiteY2027" fmla="*/ 6299462 h 6759197"/>
              <a:gd name="connsiteX2028" fmla="*/ 1361841 w 3265410"/>
              <a:gd name="connsiteY2028" fmla="*/ 6313708 h 6759197"/>
              <a:gd name="connsiteX2029" fmla="*/ 1366480 w 3265410"/>
              <a:gd name="connsiteY2029" fmla="*/ 6315584 h 6759197"/>
              <a:gd name="connsiteX2030" fmla="*/ 1415729 w 3265410"/>
              <a:gd name="connsiteY2030" fmla="*/ 6348494 h 6759197"/>
              <a:gd name="connsiteX2031" fmla="*/ 1466084 w 3265410"/>
              <a:gd name="connsiteY2031" fmla="*/ 6329611 h 6759197"/>
              <a:gd name="connsiteX2032" fmla="*/ 1421803 w 3265410"/>
              <a:gd name="connsiteY2032" fmla="*/ 6237734 h 6759197"/>
              <a:gd name="connsiteX2033" fmla="*/ 1438478 w 3265410"/>
              <a:gd name="connsiteY2033" fmla="*/ 6231440 h 6759197"/>
              <a:gd name="connsiteX2034" fmla="*/ 1494574 w 3265410"/>
              <a:gd name="connsiteY2034" fmla="*/ 6317683 h 6759197"/>
              <a:gd name="connsiteX2035" fmla="*/ 1535432 w 3265410"/>
              <a:gd name="connsiteY2035" fmla="*/ 6340548 h 6759197"/>
              <a:gd name="connsiteX2036" fmla="*/ 1405240 w 3265410"/>
              <a:gd name="connsiteY2036" fmla="*/ 6151491 h 6759197"/>
              <a:gd name="connsiteX2037" fmla="*/ 1417165 w 3265410"/>
              <a:gd name="connsiteY2037" fmla="*/ 6140778 h 6759197"/>
              <a:gd name="connsiteX2038" fmla="*/ 1554315 w 3265410"/>
              <a:gd name="connsiteY2038" fmla="*/ 6305646 h 6759197"/>
              <a:gd name="connsiteX2039" fmla="*/ 1641331 w 3265410"/>
              <a:gd name="connsiteY2039" fmla="*/ 6302333 h 6759197"/>
              <a:gd name="connsiteX2040" fmla="*/ 1656459 w 3265410"/>
              <a:gd name="connsiteY2040" fmla="*/ 6285659 h 6759197"/>
              <a:gd name="connsiteX2041" fmla="*/ 1704605 w 3265410"/>
              <a:gd name="connsiteY2041" fmla="*/ 6163305 h 6759197"/>
              <a:gd name="connsiteX2042" fmla="*/ 1654582 w 3265410"/>
              <a:gd name="connsiteY2042" fmla="*/ 6060499 h 6759197"/>
              <a:gd name="connsiteX2043" fmla="*/ 1673133 w 3265410"/>
              <a:gd name="connsiteY2043" fmla="*/ 6043163 h 6759197"/>
              <a:gd name="connsiteX2044" fmla="*/ 1878195 w 3265410"/>
              <a:gd name="connsiteY2044" fmla="*/ 6095064 h 6759197"/>
              <a:gd name="connsiteX2045" fmla="*/ 1923028 w 3265410"/>
              <a:gd name="connsiteY2045" fmla="*/ 6024721 h 6759197"/>
              <a:gd name="connsiteX2046" fmla="*/ 1957260 w 3265410"/>
              <a:gd name="connsiteY2046" fmla="*/ 5971495 h 6759197"/>
              <a:gd name="connsiteX2047" fmla="*/ 1776934 w 3265410"/>
              <a:gd name="connsiteY2047" fmla="*/ 5873325 h 6759197"/>
              <a:gd name="connsiteX2048" fmla="*/ 1782566 w 3265410"/>
              <a:gd name="connsiteY2048" fmla="*/ 5858085 h 6759197"/>
              <a:gd name="connsiteX2049" fmla="*/ 1882943 w 3265410"/>
              <a:gd name="connsiteY2049" fmla="*/ 5895079 h 6759197"/>
              <a:gd name="connsiteX2050" fmla="*/ 1985971 w 3265410"/>
              <a:gd name="connsiteY2050" fmla="*/ 5914183 h 6759197"/>
              <a:gd name="connsiteX2051" fmla="*/ 2032682 w 3265410"/>
              <a:gd name="connsiteY2051" fmla="*/ 5852786 h 6759197"/>
              <a:gd name="connsiteX2052" fmla="*/ 1986854 w 3265410"/>
              <a:gd name="connsiteY2052" fmla="*/ 5820430 h 6759197"/>
              <a:gd name="connsiteX2053" fmla="*/ 1912869 w 3265410"/>
              <a:gd name="connsiteY2053" fmla="*/ 5783768 h 6759197"/>
              <a:gd name="connsiteX2054" fmla="*/ 1681636 w 3265410"/>
              <a:gd name="connsiteY2054" fmla="*/ 5699954 h 6759197"/>
              <a:gd name="connsiteX2055" fmla="*/ 1685059 w 3265410"/>
              <a:gd name="connsiteY2055" fmla="*/ 5688139 h 6759197"/>
              <a:gd name="connsiteX2056" fmla="*/ 1961567 w 3265410"/>
              <a:gd name="connsiteY2056" fmla="*/ 5773608 h 6759197"/>
              <a:gd name="connsiteX2057" fmla="*/ 2031798 w 3265410"/>
              <a:gd name="connsiteY2057" fmla="*/ 5813252 h 6759197"/>
              <a:gd name="connsiteX2058" fmla="*/ 2049356 w 3265410"/>
              <a:gd name="connsiteY2058" fmla="*/ 5814356 h 6759197"/>
              <a:gd name="connsiteX2059" fmla="*/ 2069233 w 3265410"/>
              <a:gd name="connsiteY2059" fmla="*/ 5766761 h 6759197"/>
              <a:gd name="connsiteX2060" fmla="*/ 1999443 w 3265410"/>
              <a:gd name="connsiteY2060" fmla="*/ 5732861 h 6759197"/>
              <a:gd name="connsiteX2061" fmla="*/ 1829829 w 3265410"/>
              <a:gd name="connsiteY2061" fmla="*/ 5682177 h 6759197"/>
              <a:gd name="connsiteX2062" fmla="*/ 1833141 w 3265410"/>
              <a:gd name="connsiteY2062" fmla="*/ 5667158 h 6759197"/>
              <a:gd name="connsiteX2063" fmla="*/ 1995137 w 3265410"/>
              <a:gd name="connsiteY2063" fmla="*/ 5704594 h 6759197"/>
              <a:gd name="connsiteX2064" fmla="*/ 2034670 w 3265410"/>
              <a:gd name="connsiteY2064" fmla="*/ 5718397 h 6759197"/>
              <a:gd name="connsiteX2065" fmla="*/ 2118924 w 3265410"/>
              <a:gd name="connsiteY2065" fmla="*/ 5594053 h 6759197"/>
              <a:gd name="connsiteX2066" fmla="*/ 1986634 w 3265410"/>
              <a:gd name="connsiteY2066" fmla="*/ 5544807 h 6759197"/>
              <a:gd name="connsiteX2067" fmla="*/ 1503850 w 3265410"/>
              <a:gd name="connsiteY2067" fmla="*/ 5360172 h 6759197"/>
              <a:gd name="connsiteX2068" fmla="*/ 1514230 w 3265410"/>
              <a:gd name="connsiteY2068" fmla="*/ 5340075 h 6759197"/>
              <a:gd name="connsiteX2069" fmla="*/ 1606546 w 3265410"/>
              <a:gd name="connsiteY2069" fmla="*/ 5369559 h 6759197"/>
              <a:gd name="connsiteX2070" fmla="*/ 1757389 w 3265410"/>
              <a:gd name="connsiteY2070" fmla="*/ 5394071 h 6759197"/>
              <a:gd name="connsiteX2071" fmla="*/ 1988511 w 3265410"/>
              <a:gd name="connsiteY2071" fmla="*/ 5419911 h 6759197"/>
              <a:gd name="connsiteX2072" fmla="*/ 2197217 w 3265410"/>
              <a:gd name="connsiteY2072" fmla="*/ 5421347 h 6759197"/>
              <a:gd name="connsiteX2073" fmla="*/ 2279595 w 3265410"/>
              <a:gd name="connsiteY2073" fmla="*/ 5366354 h 6759197"/>
              <a:gd name="connsiteX2074" fmla="*/ 2284012 w 3265410"/>
              <a:gd name="connsiteY2074" fmla="*/ 5347805 h 6759197"/>
              <a:gd name="connsiteX2075" fmla="*/ 2292514 w 3265410"/>
              <a:gd name="connsiteY2075" fmla="*/ 5336982 h 6759197"/>
              <a:gd name="connsiteX2076" fmla="*/ 2312833 w 3265410"/>
              <a:gd name="connsiteY2076" fmla="*/ 5336317 h 6759197"/>
              <a:gd name="connsiteX2077" fmla="*/ 2317692 w 3265410"/>
              <a:gd name="connsiteY2077" fmla="*/ 5317879 h 6759197"/>
              <a:gd name="connsiteX2078" fmla="*/ 2288209 w 3265410"/>
              <a:gd name="connsiteY2078" fmla="*/ 5308609 h 6759197"/>
              <a:gd name="connsiteX2079" fmla="*/ 2232222 w 3265410"/>
              <a:gd name="connsiteY2079" fmla="*/ 5296240 h 6759197"/>
              <a:gd name="connsiteX2080" fmla="*/ 2113845 w 3265410"/>
              <a:gd name="connsiteY2080" fmla="*/ 5276582 h 6759197"/>
              <a:gd name="connsiteX2081" fmla="*/ 2117269 w 3265410"/>
              <a:gd name="connsiteY2081" fmla="*/ 5264771 h 6759197"/>
              <a:gd name="connsiteX2082" fmla="*/ 2260270 w 3265410"/>
              <a:gd name="connsiteY2082" fmla="*/ 5276697 h 6759197"/>
              <a:gd name="connsiteX2083" fmla="*/ 2274184 w 3265410"/>
              <a:gd name="connsiteY2083" fmla="*/ 5279787 h 6759197"/>
              <a:gd name="connsiteX2084" fmla="*/ 2309962 w 3265410"/>
              <a:gd name="connsiteY2084" fmla="*/ 5268851 h 6759197"/>
              <a:gd name="connsiteX2085" fmla="*/ 2331826 w 3265410"/>
              <a:gd name="connsiteY2085" fmla="*/ 5259579 h 6759197"/>
              <a:gd name="connsiteX2086" fmla="*/ 2302895 w 3265410"/>
              <a:gd name="connsiteY2086" fmla="*/ 5214528 h 6759197"/>
              <a:gd name="connsiteX2087" fmla="*/ 2206493 w 3265410"/>
              <a:gd name="connsiteY2087" fmla="*/ 5193328 h 6759197"/>
              <a:gd name="connsiteX2088" fmla="*/ 2210689 w 3265410"/>
              <a:gd name="connsiteY2088" fmla="*/ 5179082 h 6759197"/>
              <a:gd name="connsiteX2089" fmla="*/ 2336133 w 3265410"/>
              <a:gd name="connsiteY2089" fmla="*/ 5203154 h 6759197"/>
              <a:gd name="connsiteX2090" fmla="*/ 2357335 w 3265410"/>
              <a:gd name="connsiteY2090" fmla="*/ 5166377 h 6759197"/>
              <a:gd name="connsiteX2091" fmla="*/ 2272638 w 3265410"/>
              <a:gd name="connsiteY2091" fmla="*/ 5128504 h 6759197"/>
              <a:gd name="connsiteX2092" fmla="*/ 2270871 w 3265410"/>
              <a:gd name="connsiteY2092" fmla="*/ 5114368 h 6759197"/>
              <a:gd name="connsiteX2093" fmla="*/ 2334918 w 3265410"/>
              <a:gd name="connsiteY2093" fmla="*/ 5116355 h 6759197"/>
              <a:gd name="connsiteX2094" fmla="*/ 2350268 w 3265410"/>
              <a:gd name="connsiteY2094" fmla="*/ 5123643 h 6759197"/>
              <a:gd name="connsiteX2095" fmla="*/ 2371801 w 3265410"/>
              <a:gd name="connsiteY2095" fmla="*/ 5105532 h 6759197"/>
              <a:gd name="connsiteX2096" fmla="*/ 2357998 w 3265410"/>
              <a:gd name="connsiteY2096" fmla="*/ 5060923 h 6759197"/>
              <a:gd name="connsiteX2097" fmla="*/ 2310956 w 3265410"/>
              <a:gd name="connsiteY2097" fmla="*/ 5051426 h 6759197"/>
              <a:gd name="connsiteX2098" fmla="*/ 2265682 w 3265410"/>
              <a:gd name="connsiteY2098" fmla="*/ 5051866 h 6759197"/>
              <a:gd name="connsiteX2099" fmla="*/ 2262920 w 3265410"/>
              <a:gd name="connsiteY2099" fmla="*/ 5040710 h 6759197"/>
              <a:gd name="connsiteX2100" fmla="*/ 2331274 w 3265410"/>
              <a:gd name="connsiteY2100" fmla="*/ 5026246 h 6759197"/>
              <a:gd name="connsiteX2101" fmla="*/ 2351483 w 3265410"/>
              <a:gd name="connsiteY2101" fmla="*/ 5029891 h 6759197"/>
              <a:gd name="connsiteX2102" fmla="*/ 2228689 w 3265410"/>
              <a:gd name="connsiteY2102" fmla="*/ 4907100 h 6759197"/>
              <a:gd name="connsiteX2103" fmla="*/ 2107220 w 3265410"/>
              <a:gd name="connsiteY2103" fmla="*/ 4922670 h 6759197"/>
              <a:gd name="connsiteX2104" fmla="*/ 1894980 w 3265410"/>
              <a:gd name="connsiteY2104" fmla="*/ 4927970 h 6759197"/>
              <a:gd name="connsiteX2105" fmla="*/ 1898293 w 3265410"/>
              <a:gd name="connsiteY2105" fmla="*/ 4913726 h 6759197"/>
              <a:gd name="connsiteX2106" fmla="*/ 2124446 w 3265410"/>
              <a:gd name="connsiteY2106" fmla="*/ 4894401 h 6759197"/>
              <a:gd name="connsiteX2107" fmla="*/ 2174359 w 3265410"/>
              <a:gd name="connsiteY2107" fmla="*/ 4887226 h 6759197"/>
              <a:gd name="connsiteX2108" fmla="*/ 2239178 w 3265410"/>
              <a:gd name="connsiteY2108" fmla="*/ 4864365 h 6759197"/>
              <a:gd name="connsiteX2109" fmla="*/ 2261927 w 3265410"/>
              <a:gd name="connsiteY2109" fmla="*/ 4832114 h 6759197"/>
              <a:gd name="connsiteX2110" fmla="*/ 2256958 w 3265410"/>
              <a:gd name="connsiteY2110" fmla="*/ 4810250 h 6759197"/>
              <a:gd name="connsiteX2111" fmla="*/ 2247902 w 3265410"/>
              <a:gd name="connsiteY2111" fmla="*/ 4697622 h 6759197"/>
              <a:gd name="connsiteX2112" fmla="*/ 2148408 w 3265410"/>
              <a:gd name="connsiteY2112" fmla="*/ 4701155 h 6759197"/>
              <a:gd name="connsiteX2113" fmla="*/ 2143660 w 3265410"/>
              <a:gd name="connsiteY2113" fmla="*/ 4688012 h 6759197"/>
              <a:gd name="connsiteX2114" fmla="*/ 2157021 w 3265410"/>
              <a:gd name="connsiteY2114" fmla="*/ 4679509 h 6759197"/>
              <a:gd name="connsiteX2115" fmla="*/ 2157353 w 3265410"/>
              <a:gd name="connsiteY2115" fmla="*/ 4678956 h 6759197"/>
              <a:gd name="connsiteX2116" fmla="*/ 2215658 w 3265410"/>
              <a:gd name="connsiteY2116" fmla="*/ 4619993 h 6759197"/>
              <a:gd name="connsiteX2117" fmla="*/ 2180321 w 3265410"/>
              <a:gd name="connsiteY2117" fmla="*/ 4544241 h 6759197"/>
              <a:gd name="connsiteX2118" fmla="*/ 1825963 w 3265410"/>
              <a:gd name="connsiteY2118" fmla="*/ 4526460 h 6759197"/>
              <a:gd name="connsiteX2119" fmla="*/ 1819669 w 3265410"/>
              <a:gd name="connsiteY2119" fmla="*/ 4513321 h 6759197"/>
              <a:gd name="connsiteX2120" fmla="*/ 1861080 w 3265410"/>
              <a:gd name="connsiteY2120" fmla="*/ 4414712 h 6759197"/>
              <a:gd name="connsiteX2121" fmla="*/ 1895201 w 3265410"/>
              <a:gd name="connsiteY2121" fmla="*/ 4305610 h 6759197"/>
              <a:gd name="connsiteX2122" fmla="*/ 1879631 w 3265410"/>
              <a:gd name="connsiteY2122" fmla="*/ 4282528 h 6759197"/>
              <a:gd name="connsiteX2123" fmla="*/ 1907017 w 3265410"/>
              <a:gd name="connsiteY2123" fmla="*/ 4189003 h 6759197"/>
              <a:gd name="connsiteX2124" fmla="*/ 1796811 w 3265410"/>
              <a:gd name="connsiteY2124" fmla="*/ 4201260 h 6759197"/>
              <a:gd name="connsiteX2125" fmla="*/ 1780689 w 3265410"/>
              <a:gd name="connsiteY2125" fmla="*/ 4187788 h 6759197"/>
              <a:gd name="connsiteX2126" fmla="*/ 1828062 w 3265410"/>
              <a:gd name="connsiteY2126" fmla="*/ 4137549 h 6759197"/>
              <a:gd name="connsiteX2127" fmla="*/ 1808847 w 3265410"/>
              <a:gd name="connsiteY2127" fmla="*/ 4088733 h 6759197"/>
              <a:gd name="connsiteX2128" fmla="*/ 1761696 w 3265410"/>
              <a:gd name="connsiteY2128" fmla="*/ 4131806 h 6759197"/>
              <a:gd name="connsiteX2129" fmla="*/ 1751425 w 3265410"/>
              <a:gd name="connsiteY2129" fmla="*/ 4122198 h 6759197"/>
              <a:gd name="connsiteX2130" fmla="*/ 1783560 w 3265410"/>
              <a:gd name="connsiteY2130" fmla="*/ 4073385 h 6759197"/>
              <a:gd name="connsiteX2131" fmla="*/ 1573750 w 3265410"/>
              <a:gd name="connsiteY2131" fmla="*/ 4077801 h 6759197"/>
              <a:gd name="connsiteX2132" fmla="*/ 1601357 w 3265410"/>
              <a:gd name="connsiteY2132" fmla="*/ 3994769 h 6759197"/>
              <a:gd name="connsiteX2133" fmla="*/ 1574633 w 3265410"/>
              <a:gd name="connsiteY2133" fmla="*/ 3872868 h 6759197"/>
              <a:gd name="connsiteX2134" fmla="*/ 1512684 w 3265410"/>
              <a:gd name="connsiteY2134" fmla="*/ 3914608 h 6759197"/>
              <a:gd name="connsiteX2135" fmla="*/ 1493359 w 3265410"/>
              <a:gd name="connsiteY2135" fmla="*/ 3892852 h 6759197"/>
              <a:gd name="connsiteX2136" fmla="*/ 1493691 w 3265410"/>
              <a:gd name="connsiteY2136" fmla="*/ 3892519 h 6759197"/>
              <a:gd name="connsiteX2137" fmla="*/ 1506169 w 3265410"/>
              <a:gd name="connsiteY2137" fmla="*/ 3799537 h 6759197"/>
              <a:gd name="connsiteX2138" fmla="*/ 1435164 w 3265410"/>
              <a:gd name="connsiteY2138" fmla="*/ 3863923 h 6759197"/>
              <a:gd name="connsiteX2139" fmla="*/ 1374320 w 3265410"/>
              <a:gd name="connsiteY2139" fmla="*/ 3936357 h 6759197"/>
              <a:gd name="connsiteX2140" fmla="*/ 1360958 w 3265410"/>
              <a:gd name="connsiteY2140" fmla="*/ 3924874 h 6759197"/>
              <a:gd name="connsiteX2141" fmla="*/ 1413632 w 3265410"/>
              <a:gd name="connsiteY2141" fmla="*/ 3840729 h 6759197"/>
              <a:gd name="connsiteX2142" fmla="*/ 1445435 w 3265410"/>
              <a:gd name="connsiteY2142" fmla="*/ 3782307 h 6759197"/>
              <a:gd name="connsiteX2143" fmla="*/ 1446539 w 3265410"/>
              <a:gd name="connsiteY2143" fmla="*/ 3781311 h 6759197"/>
              <a:gd name="connsiteX2144" fmla="*/ 1407007 w 3265410"/>
              <a:gd name="connsiteY2144" fmla="*/ 3728190 h 6759197"/>
              <a:gd name="connsiteX2145" fmla="*/ 1405902 w 3265410"/>
              <a:gd name="connsiteY2145" fmla="*/ 3728190 h 6759197"/>
              <a:gd name="connsiteX2146" fmla="*/ 1404025 w 3265410"/>
              <a:gd name="connsiteY2146" fmla="*/ 3734154 h 6759197"/>
              <a:gd name="connsiteX2147" fmla="*/ 1356762 w 3265410"/>
              <a:gd name="connsiteY2147" fmla="*/ 3789154 h 6759197"/>
              <a:gd name="connsiteX2148" fmla="*/ 1342959 w 3265410"/>
              <a:gd name="connsiteY2148" fmla="*/ 3779767 h 6759197"/>
              <a:gd name="connsiteX2149" fmla="*/ 1369682 w 3265410"/>
              <a:gd name="connsiteY2149" fmla="*/ 3737026 h 6759197"/>
              <a:gd name="connsiteX2150" fmla="*/ 1378184 w 3265410"/>
              <a:gd name="connsiteY2150" fmla="*/ 3706434 h 6759197"/>
              <a:gd name="connsiteX2151" fmla="*/ 1307512 w 3265410"/>
              <a:gd name="connsiteY2151" fmla="*/ 3693179 h 6759197"/>
              <a:gd name="connsiteX2152" fmla="*/ 1297905 w 3265410"/>
              <a:gd name="connsiteY2152" fmla="*/ 3710850 h 6759197"/>
              <a:gd name="connsiteX2153" fmla="*/ 1265661 w 3265410"/>
              <a:gd name="connsiteY2153" fmla="*/ 3755359 h 6759197"/>
              <a:gd name="connsiteX2154" fmla="*/ 1251305 w 3265410"/>
              <a:gd name="connsiteY2154" fmla="*/ 3745086 h 6759197"/>
              <a:gd name="connsiteX2155" fmla="*/ 1273610 w 3265410"/>
              <a:gd name="connsiteY2155" fmla="*/ 3707206 h 6759197"/>
              <a:gd name="connsiteX2156" fmla="*/ 1280126 w 3265410"/>
              <a:gd name="connsiteY2156" fmla="*/ 3690087 h 6759197"/>
              <a:gd name="connsiteX2157" fmla="*/ 1279354 w 3265410"/>
              <a:gd name="connsiteY2157" fmla="*/ 3688653 h 6759197"/>
              <a:gd name="connsiteX2158" fmla="*/ 1167381 w 3265410"/>
              <a:gd name="connsiteY2158" fmla="*/ 3745861 h 6759197"/>
              <a:gd name="connsiteX2159" fmla="*/ 1128069 w 3265410"/>
              <a:gd name="connsiteY2159" fmla="*/ 3810910 h 6759197"/>
              <a:gd name="connsiteX2160" fmla="*/ 1110069 w 3265410"/>
              <a:gd name="connsiteY2160" fmla="*/ 3845038 h 6759197"/>
              <a:gd name="connsiteX2161" fmla="*/ 1112058 w 3265410"/>
              <a:gd name="connsiteY2161" fmla="*/ 3843271 h 6759197"/>
              <a:gd name="connsiteX2162" fmla="*/ 1102340 w 3265410"/>
              <a:gd name="connsiteY2162" fmla="*/ 3888547 h 6759197"/>
              <a:gd name="connsiteX2163" fmla="*/ 1086217 w 3265410"/>
              <a:gd name="connsiteY2163" fmla="*/ 3901797 h 6759197"/>
              <a:gd name="connsiteX2164" fmla="*/ 1077825 w 3265410"/>
              <a:gd name="connsiteY2164" fmla="*/ 3927744 h 6759197"/>
              <a:gd name="connsiteX2165" fmla="*/ 1070647 w 3265410"/>
              <a:gd name="connsiteY2165" fmla="*/ 3953580 h 6759197"/>
              <a:gd name="connsiteX2166" fmla="*/ 1089199 w 3265410"/>
              <a:gd name="connsiteY2166" fmla="*/ 3939338 h 6759197"/>
              <a:gd name="connsiteX2167" fmla="*/ 1070647 w 3265410"/>
              <a:gd name="connsiteY2167" fmla="*/ 3998859 h 6759197"/>
              <a:gd name="connsiteX2168" fmla="*/ 1055188 w 3265410"/>
              <a:gd name="connsiteY2168" fmla="*/ 4011445 h 6759197"/>
              <a:gd name="connsiteX2169" fmla="*/ 1038623 w 3265410"/>
              <a:gd name="connsiteY2169" fmla="*/ 4069299 h 6759197"/>
              <a:gd name="connsiteX2170" fmla="*/ 1046795 w 3265410"/>
              <a:gd name="connsiteY2170" fmla="*/ 4064224 h 6759197"/>
              <a:gd name="connsiteX2171" fmla="*/ 1025815 w 3265410"/>
              <a:gd name="connsiteY2171" fmla="*/ 4113803 h 6759197"/>
              <a:gd name="connsiteX2172" fmla="*/ 1022833 w 3265410"/>
              <a:gd name="connsiteY2172" fmla="*/ 4115793 h 6759197"/>
              <a:gd name="connsiteX2173" fmla="*/ 1011127 w 3265410"/>
              <a:gd name="connsiteY2173" fmla="*/ 4144723 h 6759197"/>
              <a:gd name="connsiteX2174" fmla="*/ 963755 w 3265410"/>
              <a:gd name="connsiteY2174" fmla="*/ 4241672 h 6759197"/>
              <a:gd name="connsiteX2175" fmla="*/ 942553 w 3265410"/>
              <a:gd name="connsiteY2175" fmla="*/ 4284407 h 6759197"/>
              <a:gd name="connsiteX2176" fmla="*/ 939682 w 3265410"/>
              <a:gd name="connsiteY2176" fmla="*/ 4285841 h 6759197"/>
              <a:gd name="connsiteX2177" fmla="*/ 918369 w 3265410"/>
              <a:gd name="connsiteY2177" fmla="*/ 4323168 h 6759197"/>
              <a:gd name="connsiteX2178" fmla="*/ 924001 w 3265410"/>
              <a:gd name="connsiteY2178" fmla="*/ 4321625 h 6759197"/>
              <a:gd name="connsiteX2179" fmla="*/ 908652 w 3265410"/>
              <a:gd name="connsiteY2179" fmla="*/ 4352316 h 6759197"/>
              <a:gd name="connsiteX2180" fmla="*/ 899707 w 3265410"/>
              <a:gd name="connsiteY2180" fmla="*/ 4355080 h 6759197"/>
              <a:gd name="connsiteX2181" fmla="*/ 866469 w 3265410"/>
              <a:gd name="connsiteY2181" fmla="*/ 4411286 h 6759197"/>
              <a:gd name="connsiteX2182" fmla="*/ 879169 w 3265410"/>
              <a:gd name="connsiteY2182" fmla="*/ 4410295 h 6759197"/>
              <a:gd name="connsiteX2183" fmla="*/ 863046 w 3265410"/>
              <a:gd name="connsiteY2183" fmla="*/ 4441653 h 6759197"/>
              <a:gd name="connsiteX2184" fmla="*/ 847806 w 3265410"/>
              <a:gd name="connsiteY2184" fmla="*/ 4443090 h 6759197"/>
              <a:gd name="connsiteX2185" fmla="*/ 775146 w 3265410"/>
              <a:gd name="connsiteY2185" fmla="*/ 4575377 h 6759197"/>
              <a:gd name="connsiteX2186" fmla="*/ 469045 w 3265410"/>
              <a:gd name="connsiteY2186" fmla="*/ 5018292 h 6759197"/>
              <a:gd name="connsiteX2187" fmla="*/ 363367 w 3265410"/>
              <a:gd name="connsiteY2187" fmla="*/ 5111055 h 6759197"/>
              <a:gd name="connsiteX2188" fmla="*/ 528565 w 3265410"/>
              <a:gd name="connsiteY2188" fmla="*/ 5012885 h 6759197"/>
              <a:gd name="connsiteX2189" fmla="*/ 753503 w 3265410"/>
              <a:gd name="connsiteY2189" fmla="*/ 4838193 h 6759197"/>
              <a:gd name="connsiteX2190" fmla="*/ 1184607 w 3265410"/>
              <a:gd name="connsiteY2190" fmla="*/ 4422330 h 6759197"/>
              <a:gd name="connsiteX2191" fmla="*/ 1193331 w 3265410"/>
              <a:gd name="connsiteY2191" fmla="*/ 4431162 h 6759197"/>
              <a:gd name="connsiteX2192" fmla="*/ 794030 w 3265410"/>
              <a:gd name="connsiteY2192" fmla="*/ 4847574 h 6759197"/>
              <a:gd name="connsiteX2193" fmla="*/ 577926 w 3265410"/>
              <a:gd name="connsiteY2193" fmla="*/ 5026246 h 6759197"/>
              <a:gd name="connsiteX2194" fmla="*/ 774595 w 3265410"/>
              <a:gd name="connsiteY2194" fmla="*/ 4904231 h 6759197"/>
              <a:gd name="connsiteX2195" fmla="*/ 1129504 w 3265410"/>
              <a:gd name="connsiteY2195" fmla="*/ 4608621 h 6759197"/>
              <a:gd name="connsiteX2196" fmla="*/ 1139775 w 3265410"/>
              <a:gd name="connsiteY2196" fmla="*/ 4618777 h 6759197"/>
              <a:gd name="connsiteX2197" fmla="*/ 813906 w 3265410"/>
              <a:gd name="connsiteY2197" fmla="*/ 4914387 h 6759197"/>
              <a:gd name="connsiteX2198" fmla="*/ 948737 w 3265410"/>
              <a:gd name="connsiteY2198" fmla="*/ 4831341 h 6759197"/>
              <a:gd name="connsiteX2199" fmla="*/ 1523837 w 3265410"/>
              <a:gd name="connsiteY2199" fmla="*/ 4340280 h 6759197"/>
              <a:gd name="connsiteX2200" fmla="*/ 1535985 w 3265410"/>
              <a:gd name="connsiteY2200" fmla="*/ 4355521 h 6759197"/>
              <a:gd name="connsiteX2201" fmla="*/ 1242471 w 3265410"/>
              <a:gd name="connsiteY2201" fmla="*/ 4627831 h 6759197"/>
              <a:gd name="connsiteX2202" fmla="*/ 1096156 w 3265410"/>
              <a:gd name="connsiteY2202" fmla="*/ 4760674 h 6759197"/>
              <a:gd name="connsiteX2203" fmla="*/ 1344615 w 3265410"/>
              <a:gd name="connsiteY2203" fmla="*/ 4604534 h 6759197"/>
              <a:gd name="connsiteX2204" fmla="*/ 1352235 w 3265410"/>
              <a:gd name="connsiteY2204" fmla="*/ 4615244 h 6759197"/>
              <a:gd name="connsiteX2205" fmla="*/ 953485 w 3265410"/>
              <a:gd name="connsiteY2205" fmla="*/ 4878279 h 6759197"/>
              <a:gd name="connsiteX2206" fmla="*/ 718830 w 3265410"/>
              <a:gd name="connsiteY2206" fmla="*/ 5008688 h 6759197"/>
              <a:gd name="connsiteX2207" fmla="*/ 877954 w 3265410"/>
              <a:gd name="connsiteY2207" fmla="*/ 4937024 h 6759197"/>
              <a:gd name="connsiteX2208" fmla="*/ 1508046 w 3265410"/>
              <a:gd name="connsiteY2208" fmla="*/ 4562904 h 6759197"/>
              <a:gd name="connsiteX2209" fmla="*/ 1517875 w 3265410"/>
              <a:gd name="connsiteY2209" fmla="*/ 4575049 h 6759197"/>
              <a:gd name="connsiteX2210" fmla="*/ 359060 w 3265410"/>
              <a:gd name="connsiteY2210" fmla="*/ 5178749 h 6759197"/>
              <a:gd name="connsiteX2211" fmla="*/ 551092 w 3265410"/>
              <a:gd name="connsiteY2211" fmla="*/ 5160640 h 6759197"/>
              <a:gd name="connsiteX2212" fmla="*/ 859734 w 3265410"/>
              <a:gd name="connsiteY2212" fmla="*/ 5159426 h 6759197"/>
              <a:gd name="connsiteX2213" fmla="*/ 861059 w 3265410"/>
              <a:gd name="connsiteY2213" fmla="*/ 5178307 h 6759197"/>
              <a:gd name="connsiteX2214" fmla="*/ 527571 w 3265410"/>
              <a:gd name="connsiteY2214" fmla="*/ 5191118 h 6759197"/>
              <a:gd name="connsiteX2215" fmla="*/ 410629 w 3265410"/>
              <a:gd name="connsiteY2215" fmla="*/ 5205918 h 6759197"/>
              <a:gd name="connsiteX2216" fmla="*/ 544356 w 3265410"/>
              <a:gd name="connsiteY2216" fmla="*/ 5223137 h 6759197"/>
              <a:gd name="connsiteX2217" fmla="*/ 886898 w 3265410"/>
              <a:gd name="connsiteY2217" fmla="*/ 5295467 h 6759197"/>
              <a:gd name="connsiteX2218" fmla="*/ 881156 w 3265410"/>
              <a:gd name="connsiteY2218" fmla="*/ 5310041 h 6759197"/>
              <a:gd name="connsiteX2219" fmla="*/ 513988 w 3265410"/>
              <a:gd name="connsiteY2219" fmla="*/ 5247099 h 6759197"/>
              <a:gd name="connsiteX2220" fmla="*/ 327257 w 3265410"/>
              <a:gd name="connsiteY2220" fmla="*/ 5230315 h 6759197"/>
              <a:gd name="connsiteX2221" fmla="*/ 312791 w 3265410"/>
              <a:gd name="connsiteY2221" fmla="*/ 5230095 h 6759197"/>
              <a:gd name="connsiteX2222" fmla="*/ 396826 w 3265410"/>
              <a:gd name="connsiteY2222" fmla="*/ 5259028 h 6759197"/>
              <a:gd name="connsiteX2223" fmla="*/ 631372 w 3265410"/>
              <a:gd name="connsiteY2223" fmla="*/ 5348686 h 6759197"/>
              <a:gd name="connsiteX2224" fmla="*/ 1041053 w 3265410"/>
              <a:gd name="connsiteY2224" fmla="*/ 5540499 h 6759197"/>
              <a:gd name="connsiteX2225" fmla="*/ 1036857 w 3265410"/>
              <a:gd name="connsiteY2225" fmla="*/ 5549333 h 6759197"/>
              <a:gd name="connsiteX2226" fmla="*/ 828261 w 3265410"/>
              <a:gd name="connsiteY2226" fmla="*/ 5460552 h 6759197"/>
              <a:gd name="connsiteX2227" fmla="*/ 618783 w 3265410"/>
              <a:gd name="connsiteY2227" fmla="*/ 5373754 h 6759197"/>
              <a:gd name="connsiteX2228" fmla="*/ 414163 w 3265410"/>
              <a:gd name="connsiteY2228" fmla="*/ 5299109 h 6759197"/>
              <a:gd name="connsiteX2229" fmla="*/ 548442 w 3265410"/>
              <a:gd name="connsiteY2229" fmla="*/ 5366022 h 6759197"/>
              <a:gd name="connsiteX2230" fmla="*/ 865586 w 3265410"/>
              <a:gd name="connsiteY2230" fmla="*/ 5546683 h 6759197"/>
              <a:gd name="connsiteX2231" fmla="*/ 856972 w 3265410"/>
              <a:gd name="connsiteY2231" fmla="*/ 5562032 h 6759197"/>
              <a:gd name="connsiteX2232" fmla="*/ 509130 w 3265410"/>
              <a:gd name="connsiteY2232" fmla="*/ 5380047 h 6759197"/>
              <a:gd name="connsiteX2233" fmla="*/ 305724 w 3265410"/>
              <a:gd name="connsiteY2233" fmla="*/ 5292929 h 6759197"/>
              <a:gd name="connsiteX2234" fmla="*/ 300423 w 3265410"/>
              <a:gd name="connsiteY2234" fmla="*/ 3687014 h 6759197"/>
              <a:gd name="connsiteX2235" fmla="*/ 317317 w 3265410"/>
              <a:gd name="connsiteY2235" fmla="*/ 3620328 h 6759197"/>
              <a:gd name="connsiteX2236" fmla="*/ 329133 w 3265410"/>
              <a:gd name="connsiteY2236" fmla="*/ 3626624 h 6759197"/>
              <a:gd name="connsiteX2237" fmla="*/ 320631 w 3265410"/>
              <a:gd name="connsiteY2237" fmla="*/ 3656092 h 6759197"/>
              <a:gd name="connsiteX2238" fmla="*/ 313563 w 3265410"/>
              <a:gd name="connsiteY2238" fmla="*/ 3686792 h 6759197"/>
              <a:gd name="connsiteX2239" fmla="*/ 300423 w 3265410"/>
              <a:gd name="connsiteY2239" fmla="*/ 3687014 h 6759197"/>
              <a:gd name="connsiteX2240" fmla="*/ 287391 w 3265410"/>
              <a:gd name="connsiteY2240" fmla="*/ 3573840 h 6759197"/>
              <a:gd name="connsiteX2241" fmla="*/ 318642 w 3265410"/>
              <a:gd name="connsiteY2241" fmla="*/ 3476444 h 6759197"/>
              <a:gd name="connsiteX2242" fmla="*/ 342384 w 3265410"/>
              <a:gd name="connsiteY2242" fmla="*/ 3371980 h 6759197"/>
              <a:gd name="connsiteX2243" fmla="*/ 356850 w 3265410"/>
              <a:gd name="connsiteY2243" fmla="*/ 3373526 h 6759197"/>
              <a:gd name="connsiteX2244" fmla="*/ 335868 w 3265410"/>
              <a:gd name="connsiteY2244" fmla="*/ 3480860 h 6759197"/>
              <a:gd name="connsiteX2245" fmla="*/ 294900 w 3265410"/>
              <a:gd name="connsiteY2245" fmla="*/ 3576048 h 6759197"/>
              <a:gd name="connsiteX2246" fmla="*/ 287391 w 3265410"/>
              <a:gd name="connsiteY2246" fmla="*/ 3573840 h 6759197"/>
              <a:gd name="connsiteX2247" fmla="*/ 286066 w 3265410"/>
              <a:gd name="connsiteY2247" fmla="*/ 4293700 h 6759197"/>
              <a:gd name="connsiteX2248" fmla="*/ 365905 w 3265410"/>
              <a:gd name="connsiteY2248" fmla="*/ 4211544 h 6759197"/>
              <a:gd name="connsiteX2249" fmla="*/ 374849 w 3265410"/>
              <a:gd name="connsiteY2249" fmla="*/ 4223803 h 6759197"/>
              <a:gd name="connsiteX2250" fmla="*/ 299428 w 3265410"/>
              <a:gd name="connsiteY2250" fmla="*/ 4303085 h 6759197"/>
              <a:gd name="connsiteX2251" fmla="*/ 286066 w 3265410"/>
              <a:gd name="connsiteY2251" fmla="*/ 4293700 h 6759197"/>
              <a:gd name="connsiteX2252" fmla="*/ 282312 w 3265410"/>
              <a:gd name="connsiteY2252" fmla="*/ 861438 h 6759197"/>
              <a:gd name="connsiteX2253" fmla="*/ 298435 w 3265410"/>
              <a:gd name="connsiteY2253" fmla="*/ 736656 h 6759197"/>
              <a:gd name="connsiteX2254" fmla="*/ 318090 w 3265410"/>
              <a:gd name="connsiteY2254" fmla="*/ 739196 h 6759197"/>
              <a:gd name="connsiteX2255" fmla="*/ 299650 w 3265410"/>
              <a:gd name="connsiteY2255" fmla="*/ 864310 h 6759197"/>
              <a:gd name="connsiteX2256" fmla="*/ 282312 w 3265410"/>
              <a:gd name="connsiteY2256" fmla="*/ 861438 h 6759197"/>
              <a:gd name="connsiteX2257" fmla="*/ 272484 w 3265410"/>
              <a:gd name="connsiteY2257" fmla="*/ 3211087 h 6759197"/>
              <a:gd name="connsiteX2258" fmla="*/ 285293 w 3265410"/>
              <a:gd name="connsiteY2258" fmla="*/ 3171997 h 6759197"/>
              <a:gd name="connsiteX2259" fmla="*/ 297993 w 3265410"/>
              <a:gd name="connsiteY2259" fmla="*/ 3177960 h 6759197"/>
              <a:gd name="connsiteX2260" fmla="*/ 294901 w 3265410"/>
              <a:gd name="connsiteY2260" fmla="*/ 3194413 h 6759197"/>
              <a:gd name="connsiteX2261" fmla="*/ 289049 w 3265410"/>
              <a:gd name="connsiteY2261" fmla="*/ 3205787 h 6759197"/>
              <a:gd name="connsiteX2262" fmla="*/ 289269 w 3265410"/>
              <a:gd name="connsiteY2262" fmla="*/ 3209099 h 6759197"/>
              <a:gd name="connsiteX2263" fmla="*/ 284520 w 3265410"/>
              <a:gd name="connsiteY2263" fmla="*/ 3214179 h 6759197"/>
              <a:gd name="connsiteX2264" fmla="*/ 272484 w 3265410"/>
              <a:gd name="connsiteY2264" fmla="*/ 3211087 h 6759197"/>
              <a:gd name="connsiteX2265" fmla="*/ 272373 w 3265410"/>
              <a:gd name="connsiteY2265" fmla="*/ 485546 h 6759197"/>
              <a:gd name="connsiteX2266" fmla="*/ 287391 w 3265410"/>
              <a:gd name="connsiteY2266" fmla="*/ 368272 h 6759197"/>
              <a:gd name="connsiteX2267" fmla="*/ 308704 w 3265410"/>
              <a:gd name="connsiteY2267" fmla="*/ 370922 h 6759197"/>
              <a:gd name="connsiteX2268" fmla="*/ 293245 w 3265410"/>
              <a:gd name="connsiteY2268" fmla="*/ 488416 h 6759197"/>
              <a:gd name="connsiteX2269" fmla="*/ 272373 w 3265410"/>
              <a:gd name="connsiteY2269" fmla="*/ 485546 h 6759197"/>
              <a:gd name="connsiteX2270" fmla="*/ 268950 w 3265410"/>
              <a:gd name="connsiteY2270" fmla="*/ 6239963 h 6759197"/>
              <a:gd name="connsiteX2271" fmla="*/ 276679 w 3265410"/>
              <a:gd name="connsiteY2271" fmla="*/ 6230025 h 6759197"/>
              <a:gd name="connsiteX2272" fmla="*/ 335868 w 3265410"/>
              <a:gd name="connsiteY2272" fmla="*/ 6263815 h 6759197"/>
              <a:gd name="connsiteX2273" fmla="*/ 330899 w 3265410"/>
              <a:gd name="connsiteY2273" fmla="*/ 6274747 h 6759197"/>
              <a:gd name="connsiteX2274" fmla="*/ 268950 w 3265410"/>
              <a:gd name="connsiteY2274" fmla="*/ 6239963 h 6759197"/>
              <a:gd name="connsiteX2275" fmla="*/ 268619 w 3265410"/>
              <a:gd name="connsiteY2275" fmla="*/ 1309216 h 6759197"/>
              <a:gd name="connsiteX2276" fmla="*/ 289270 w 3265410"/>
              <a:gd name="connsiteY2276" fmla="*/ 1208396 h 6759197"/>
              <a:gd name="connsiteX2277" fmla="*/ 309919 w 3265410"/>
              <a:gd name="connsiteY2277" fmla="*/ 1215244 h 6759197"/>
              <a:gd name="connsiteX2278" fmla="*/ 301858 w 3265410"/>
              <a:gd name="connsiteY2278" fmla="*/ 1260518 h 6759197"/>
              <a:gd name="connsiteX2279" fmla="*/ 286840 w 3265410"/>
              <a:gd name="connsiteY2279" fmla="*/ 1310984 h 6759197"/>
              <a:gd name="connsiteX2280" fmla="*/ 268619 w 3265410"/>
              <a:gd name="connsiteY2280" fmla="*/ 1309216 h 6759197"/>
              <a:gd name="connsiteX2281" fmla="*/ 267735 w 3265410"/>
              <a:gd name="connsiteY2281" fmla="*/ 3827587 h 6759197"/>
              <a:gd name="connsiteX2282" fmla="*/ 283637 w 3265410"/>
              <a:gd name="connsiteY2282" fmla="*/ 3765409 h 6759197"/>
              <a:gd name="connsiteX2283" fmla="*/ 306826 w 3265410"/>
              <a:gd name="connsiteY2283" fmla="*/ 3721786 h 6759197"/>
              <a:gd name="connsiteX2284" fmla="*/ 320850 w 3265410"/>
              <a:gd name="connsiteY2284" fmla="*/ 3728633 h 6759197"/>
              <a:gd name="connsiteX2285" fmla="*/ 300422 w 3265410"/>
              <a:gd name="connsiteY2285" fmla="*/ 3781976 h 6759197"/>
              <a:gd name="connsiteX2286" fmla="*/ 279551 w 3265410"/>
              <a:gd name="connsiteY2286" fmla="*/ 3831011 h 6759197"/>
              <a:gd name="connsiteX2287" fmla="*/ 267735 w 3265410"/>
              <a:gd name="connsiteY2287" fmla="*/ 3827587 h 6759197"/>
              <a:gd name="connsiteX2288" fmla="*/ 251063 w 3265410"/>
              <a:gd name="connsiteY2288" fmla="*/ 1736014 h 6759197"/>
              <a:gd name="connsiteX2289" fmla="*/ 311576 w 3265410"/>
              <a:gd name="connsiteY2289" fmla="*/ 1467015 h 6759197"/>
              <a:gd name="connsiteX2290" fmla="*/ 330238 w 3265410"/>
              <a:gd name="connsiteY2290" fmla="*/ 1470769 h 6759197"/>
              <a:gd name="connsiteX2291" fmla="*/ 268179 w 3265410"/>
              <a:gd name="connsiteY2291" fmla="*/ 1739216 h 6759197"/>
              <a:gd name="connsiteX2292" fmla="*/ 251063 w 3265410"/>
              <a:gd name="connsiteY2292" fmla="*/ 1736014 h 6759197"/>
              <a:gd name="connsiteX2293" fmla="*/ 249846 w 3265410"/>
              <a:gd name="connsiteY2293" fmla="*/ 662558 h 6759197"/>
              <a:gd name="connsiteX2294" fmla="*/ 253821 w 3265410"/>
              <a:gd name="connsiteY2294" fmla="*/ 612094 h 6759197"/>
              <a:gd name="connsiteX2295" fmla="*/ 263428 w 3265410"/>
              <a:gd name="connsiteY2295" fmla="*/ 571016 h 6759197"/>
              <a:gd name="connsiteX2296" fmla="*/ 283305 w 3265410"/>
              <a:gd name="connsiteY2296" fmla="*/ 573114 h 6759197"/>
              <a:gd name="connsiteX2297" fmla="*/ 279993 w 3265410"/>
              <a:gd name="connsiteY2297" fmla="*/ 618168 h 6759197"/>
              <a:gd name="connsiteX2298" fmla="*/ 268508 w 3265410"/>
              <a:gd name="connsiteY2298" fmla="*/ 666866 h 6759197"/>
              <a:gd name="connsiteX2299" fmla="*/ 249846 w 3265410"/>
              <a:gd name="connsiteY2299" fmla="*/ 662558 h 6759197"/>
              <a:gd name="connsiteX2300" fmla="*/ 235257 w 3265410"/>
              <a:gd name="connsiteY2300" fmla="*/ 5848135 h 6759197"/>
              <a:gd name="connsiteX2301" fmla="*/ 241896 w 3265410"/>
              <a:gd name="connsiteY2301" fmla="*/ 5843843 h 6759197"/>
              <a:gd name="connsiteX2302" fmla="*/ 338298 w 3265410"/>
              <a:gd name="connsiteY2302" fmla="*/ 5870345 h 6759197"/>
              <a:gd name="connsiteX2303" fmla="*/ 418357 w 3265410"/>
              <a:gd name="connsiteY2303" fmla="*/ 5893976 h 6759197"/>
              <a:gd name="connsiteX2304" fmla="*/ 414382 w 3265410"/>
              <a:gd name="connsiteY2304" fmla="*/ 5906013 h 6759197"/>
              <a:gd name="connsiteX2305" fmla="*/ 335538 w 3265410"/>
              <a:gd name="connsiteY2305" fmla="*/ 5888565 h 6759197"/>
              <a:gd name="connsiteX2306" fmla="*/ 238473 w 3265410"/>
              <a:gd name="connsiteY2306" fmla="*/ 5855658 h 6759197"/>
              <a:gd name="connsiteX2307" fmla="*/ 235257 w 3265410"/>
              <a:gd name="connsiteY2307" fmla="*/ 5848135 h 6759197"/>
              <a:gd name="connsiteX2308" fmla="*/ 231778 w 3265410"/>
              <a:gd name="connsiteY2308" fmla="*/ 5881503 h 6759197"/>
              <a:gd name="connsiteX2309" fmla="*/ 239245 w 3265410"/>
              <a:gd name="connsiteY2309" fmla="*/ 5876423 h 6759197"/>
              <a:gd name="connsiteX2310" fmla="*/ 312238 w 3265410"/>
              <a:gd name="connsiteY2310" fmla="*/ 5905245 h 6759197"/>
              <a:gd name="connsiteX2311" fmla="*/ 305391 w 3265410"/>
              <a:gd name="connsiteY2311" fmla="*/ 5921146 h 6759197"/>
              <a:gd name="connsiteX2312" fmla="*/ 234497 w 3265410"/>
              <a:gd name="connsiteY2312" fmla="*/ 5890226 h 6759197"/>
              <a:gd name="connsiteX2313" fmla="*/ 231778 w 3265410"/>
              <a:gd name="connsiteY2313" fmla="*/ 5881503 h 6759197"/>
              <a:gd name="connsiteX2314" fmla="*/ 219258 w 3265410"/>
              <a:gd name="connsiteY2314" fmla="*/ 4250948 h 6759197"/>
              <a:gd name="connsiteX2315" fmla="*/ 348126 w 3265410"/>
              <a:gd name="connsiteY2315" fmla="*/ 4095690 h 6759197"/>
              <a:gd name="connsiteX2316" fmla="*/ 359168 w 3265410"/>
              <a:gd name="connsiteY2316" fmla="*/ 4106183 h 6759197"/>
              <a:gd name="connsiteX2317" fmla="*/ 232619 w 3265410"/>
              <a:gd name="connsiteY2317" fmla="*/ 4260882 h 6759197"/>
              <a:gd name="connsiteX2318" fmla="*/ 219258 w 3265410"/>
              <a:gd name="connsiteY2318" fmla="*/ 4250948 h 6759197"/>
              <a:gd name="connsiteX2319" fmla="*/ 208216 w 3265410"/>
              <a:gd name="connsiteY2319" fmla="*/ 818370 h 6759197"/>
              <a:gd name="connsiteX2320" fmla="*/ 215394 w 3265410"/>
              <a:gd name="connsiteY2320" fmla="*/ 771108 h 6759197"/>
              <a:gd name="connsiteX2321" fmla="*/ 234608 w 3265410"/>
              <a:gd name="connsiteY2321" fmla="*/ 770666 h 6759197"/>
              <a:gd name="connsiteX2322" fmla="*/ 225222 w 3265410"/>
              <a:gd name="connsiteY2322" fmla="*/ 824444 h 6759197"/>
              <a:gd name="connsiteX2323" fmla="*/ 208216 w 3265410"/>
              <a:gd name="connsiteY2323" fmla="*/ 818370 h 6759197"/>
              <a:gd name="connsiteX2324" fmla="*/ 198720 w 3265410"/>
              <a:gd name="connsiteY2324" fmla="*/ 566046 h 6759197"/>
              <a:gd name="connsiteX2325" fmla="*/ 207002 w 3265410"/>
              <a:gd name="connsiteY2325" fmla="*/ 498356 h 6759197"/>
              <a:gd name="connsiteX2326" fmla="*/ 226215 w 3265410"/>
              <a:gd name="connsiteY2326" fmla="*/ 501778 h 6759197"/>
              <a:gd name="connsiteX2327" fmla="*/ 218265 w 3265410"/>
              <a:gd name="connsiteY2327" fmla="*/ 567924 h 6759197"/>
              <a:gd name="connsiteX2328" fmla="*/ 198720 w 3265410"/>
              <a:gd name="connsiteY2328" fmla="*/ 566046 h 6759197"/>
              <a:gd name="connsiteX2329" fmla="*/ 198691 w 3265410"/>
              <a:gd name="connsiteY2329" fmla="*/ 5991052 h 6759197"/>
              <a:gd name="connsiteX2330" fmla="*/ 204903 w 3265410"/>
              <a:gd name="connsiteY2330" fmla="*/ 5987724 h 6759197"/>
              <a:gd name="connsiteX2331" fmla="*/ 254042 w 3265410"/>
              <a:gd name="connsiteY2331" fmla="*/ 6017981 h 6759197"/>
              <a:gd name="connsiteX2332" fmla="*/ 246533 w 3265410"/>
              <a:gd name="connsiteY2332" fmla="*/ 6030349 h 6759197"/>
              <a:gd name="connsiteX2333" fmla="*/ 199271 w 3265410"/>
              <a:gd name="connsiteY2333" fmla="*/ 5998436 h 6759197"/>
              <a:gd name="connsiteX2334" fmla="*/ 198691 w 3265410"/>
              <a:gd name="connsiteY2334" fmla="*/ 5991052 h 6759197"/>
              <a:gd name="connsiteX2335" fmla="*/ 183371 w 3265410"/>
              <a:gd name="connsiteY2335" fmla="*/ 3566440 h 6759197"/>
              <a:gd name="connsiteX2336" fmla="*/ 194634 w 3265410"/>
              <a:gd name="connsiteY2336" fmla="*/ 3527349 h 6759197"/>
              <a:gd name="connsiteX2337" fmla="*/ 207223 w 3265410"/>
              <a:gd name="connsiteY2337" fmla="*/ 3530772 h 6759197"/>
              <a:gd name="connsiteX2338" fmla="*/ 203358 w 3265410"/>
              <a:gd name="connsiteY2338" fmla="*/ 3569864 h 6759197"/>
              <a:gd name="connsiteX2339" fmla="*/ 183371 w 3265410"/>
              <a:gd name="connsiteY2339" fmla="*/ 3566440 h 6759197"/>
              <a:gd name="connsiteX2340" fmla="*/ 176179 w 3265410"/>
              <a:gd name="connsiteY2340" fmla="*/ 5652510 h 6759197"/>
              <a:gd name="connsiteX2341" fmla="*/ 183260 w 3265410"/>
              <a:gd name="connsiteY2341" fmla="*/ 5646177 h 6759197"/>
              <a:gd name="connsiteX2342" fmla="*/ 256362 w 3265410"/>
              <a:gd name="connsiteY2342" fmla="*/ 5665499 h 6759197"/>
              <a:gd name="connsiteX2343" fmla="*/ 253601 w 3265410"/>
              <a:gd name="connsiteY2343" fmla="*/ 5679082 h 6759197"/>
              <a:gd name="connsiteX2344" fmla="*/ 180278 w 3265410"/>
              <a:gd name="connsiteY2344" fmla="*/ 5661414 h 6759197"/>
              <a:gd name="connsiteX2345" fmla="*/ 176179 w 3265410"/>
              <a:gd name="connsiteY2345" fmla="*/ 5652510 h 6759197"/>
              <a:gd name="connsiteX2346" fmla="*/ 173764 w 3265410"/>
              <a:gd name="connsiteY2346" fmla="*/ 3939557 h 6759197"/>
              <a:gd name="connsiteX2347" fmla="*/ 219591 w 3265410"/>
              <a:gd name="connsiteY2347" fmla="*/ 3737906 h 6759197"/>
              <a:gd name="connsiteX2348" fmla="*/ 234387 w 3265410"/>
              <a:gd name="connsiteY2348" fmla="*/ 3745749 h 6759197"/>
              <a:gd name="connsiteX2349" fmla="*/ 210977 w 3265410"/>
              <a:gd name="connsiteY2349" fmla="*/ 3851773 h 6759197"/>
              <a:gd name="connsiteX2350" fmla="*/ 188230 w 3265410"/>
              <a:gd name="connsiteY2350" fmla="*/ 3944303 h 6759197"/>
              <a:gd name="connsiteX2351" fmla="*/ 173764 w 3265410"/>
              <a:gd name="connsiteY2351" fmla="*/ 3939557 h 6759197"/>
              <a:gd name="connsiteX2352" fmla="*/ 147772 w 3265410"/>
              <a:gd name="connsiteY2352" fmla="*/ 1121352 h 6759197"/>
              <a:gd name="connsiteX2353" fmla="*/ 148586 w 3265410"/>
              <a:gd name="connsiteY2353" fmla="*/ 1044524 h 6759197"/>
              <a:gd name="connsiteX2354" fmla="*/ 169237 w 3265410"/>
              <a:gd name="connsiteY2354" fmla="*/ 1044744 h 6759197"/>
              <a:gd name="connsiteX2355" fmla="*/ 181715 w 3265410"/>
              <a:gd name="connsiteY2355" fmla="*/ 1194040 h 6759197"/>
              <a:gd name="connsiteX2356" fmla="*/ 158966 w 3265410"/>
              <a:gd name="connsiteY2356" fmla="*/ 1197686 h 6759197"/>
              <a:gd name="connsiteX2357" fmla="*/ 147772 w 3265410"/>
              <a:gd name="connsiteY2357" fmla="*/ 1121352 h 6759197"/>
              <a:gd name="connsiteX2358" fmla="*/ 139861 w 3265410"/>
              <a:gd name="connsiteY2358" fmla="*/ 422602 h 6759197"/>
              <a:gd name="connsiteX2359" fmla="*/ 180498 w 3265410"/>
              <a:gd name="connsiteY2359" fmla="*/ 275514 h 6759197"/>
              <a:gd name="connsiteX2360" fmla="*/ 198388 w 3265410"/>
              <a:gd name="connsiteY2360" fmla="*/ 283464 h 6759197"/>
              <a:gd name="connsiteX2361" fmla="*/ 174094 w 3265410"/>
              <a:gd name="connsiteY2361" fmla="*/ 372358 h 6759197"/>
              <a:gd name="connsiteX2362" fmla="*/ 157088 w 3265410"/>
              <a:gd name="connsiteY2362" fmla="*/ 426358 h 6759197"/>
              <a:gd name="connsiteX2363" fmla="*/ 139861 w 3265410"/>
              <a:gd name="connsiteY2363" fmla="*/ 422602 h 6759197"/>
              <a:gd name="connsiteX2364" fmla="*/ 135362 w 3265410"/>
              <a:gd name="connsiteY2364" fmla="*/ 5583444 h 6759197"/>
              <a:gd name="connsiteX2365" fmla="*/ 141739 w 3265410"/>
              <a:gd name="connsiteY2365" fmla="*/ 5576185 h 6759197"/>
              <a:gd name="connsiteX2366" fmla="*/ 225001 w 3265410"/>
              <a:gd name="connsiteY2366" fmla="*/ 5592305 h 6759197"/>
              <a:gd name="connsiteX2367" fmla="*/ 220363 w 3265410"/>
              <a:gd name="connsiteY2367" fmla="*/ 5608538 h 6759197"/>
              <a:gd name="connsiteX2368" fmla="*/ 139420 w 3265410"/>
              <a:gd name="connsiteY2368" fmla="*/ 5592195 h 6759197"/>
              <a:gd name="connsiteX2369" fmla="*/ 135362 w 3265410"/>
              <a:gd name="connsiteY2369" fmla="*/ 5583444 h 6759197"/>
              <a:gd name="connsiteX2370" fmla="*/ 113470 w 3265410"/>
              <a:gd name="connsiteY2370" fmla="*/ 6245816 h 6759197"/>
              <a:gd name="connsiteX2371" fmla="*/ 122194 w 3265410"/>
              <a:gd name="connsiteY2371" fmla="*/ 6234000 h 6759197"/>
              <a:gd name="connsiteX2372" fmla="*/ 166145 w 3265410"/>
              <a:gd name="connsiteY2372" fmla="*/ 6267129 h 6759197"/>
              <a:gd name="connsiteX2373" fmla="*/ 158634 w 3265410"/>
              <a:gd name="connsiteY2373" fmla="*/ 6277620 h 6759197"/>
              <a:gd name="connsiteX2374" fmla="*/ 113470 w 3265410"/>
              <a:gd name="connsiteY2374" fmla="*/ 6245816 h 6759197"/>
              <a:gd name="connsiteX2375" fmla="*/ 97666 w 3265410"/>
              <a:gd name="connsiteY2375" fmla="*/ 4571473 h 6759197"/>
              <a:gd name="connsiteX2376" fmla="*/ 98894 w 3265410"/>
              <a:gd name="connsiteY2376" fmla="*/ 4564668 h 6759197"/>
              <a:gd name="connsiteX2377" fmla="*/ 313452 w 3265410"/>
              <a:gd name="connsiteY2377" fmla="*/ 4426855 h 6759197"/>
              <a:gd name="connsiteX2378" fmla="*/ 518293 w 3265410"/>
              <a:gd name="connsiteY2378" fmla="*/ 4320625 h 6759197"/>
              <a:gd name="connsiteX2379" fmla="*/ 524808 w 3265410"/>
              <a:gd name="connsiteY2379" fmla="*/ 4333209 h 6759197"/>
              <a:gd name="connsiteX2380" fmla="*/ 277784 w 3265410"/>
              <a:gd name="connsiteY2380" fmla="*/ 4475110 h 6759197"/>
              <a:gd name="connsiteX2381" fmla="*/ 104305 w 3265410"/>
              <a:gd name="connsiteY2381" fmla="*/ 4573722 h 6759197"/>
              <a:gd name="connsiteX2382" fmla="*/ 97666 w 3265410"/>
              <a:gd name="connsiteY2382" fmla="*/ 4571473 h 6759197"/>
              <a:gd name="connsiteX2383" fmla="*/ 85325 w 3265410"/>
              <a:gd name="connsiteY2383" fmla="*/ 5697814 h 6759197"/>
              <a:gd name="connsiteX2384" fmla="*/ 94034 w 3265410"/>
              <a:gd name="connsiteY2384" fmla="*/ 5692003 h 6759197"/>
              <a:gd name="connsiteX2385" fmla="*/ 191983 w 3265410"/>
              <a:gd name="connsiteY2385" fmla="*/ 5716850 h 6759197"/>
              <a:gd name="connsiteX2386" fmla="*/ 294459 w 3265410"/>
              <a:gd name="connsiteY2386" fmla="*/ 5755386 h 6759197"/>
              <a:gd name="connsiteX2387" fmla="*/ 291257 w 3265410"/>
              <a:gd name="connsiteY2387" fmla="*/ 5767643 h 6759197"/>
              <a:gd name="connsiteX2388" fmla="*/ 170229 w 3265410"/>
              <a:gd name="connsiteY2388" fmla="*/ 5738048 h 6759197"/>
              <a:gd name="connsiteX2389" fmla="*/ 88293 w 3265410"/>
              <a:gd name="connsiteY2389" fmla="*/ 5707353 h 6759197"/>
              <a:gd name="connsiteX2390" fmla="*/ 85325 w 3265410"/>
              <a:gd name="connsiteY2390" fmla="*/ 5697814 h 6759197"/>
              <a:gd name="connsiteX2391" fmla="*/ 69190 w 3265410"/>
              <a:gd name="connsiteY2391" fmla="*/ 6051110 h 6759197"/>
              <a:gd name="connsiteX2392" fmla="*/ 74712 w 3265410"/>
              <a:gd name="connsiteY2392" fmla="*/ 6043381 h 6759197"/>
              <a:gd name="connsiteX2393" fmla="*/ 116894 w 3265410"/>
              <a:gd name="connsiteY2393" fmla="*/ 6067896 h 6759197"/>
              <a:gd name="connsiteX2394" fmla="*/ 110158 w 3265410"/>
              <a:gd name="connsiteY2394" fmla="*/ 6079932 h 6759197"/>
              <a:gd name="connsiteX2395" fmla="*/ 69190 w 3265410"/>
              <a:gd name="connsiteY2395" fmla="*/ 6051110 h 6759197"/>
              <a:gd name="connsiteX2396" fmla="*/ 25681 w 3265410"/>
              <a:gd name="connsiteY2396" fmla="*/ 4413836 h 6759197"/>
              <a:gd name="connsiteX2397" fmla="*/ 81114 w 3265410"/>
              <a:gd name="connsiteY2397" fmla="*/ 4233509 h 6759197"/>
              <a:gd name="connsiteX2398" fmla="*/ 116672 w 3265410"/>
              <a:gd name="connsiteY2398" fmla="*/ 4122092 h 6759197"/>
              <a:gd name="connsiteX2399" fmla="*/ 131359 w 3265410"/>
              <a:gd name="connsiteY2399" fmla="*/ 4126179 h 6759197"/>
              <a:gd name="connsiteX2400" fmla="*/ 91274 w 3265410"/>
              <a:gd name="connsiteY2400" fmla="*/ 4285850 h 6759197"/>
              <a:gd name="connsiteX2401" fmla="*/ 33963 w 3265410"/>
              <a:gd name="connsiteY2401" fmla="*/ 4417702 h 6759197"/>
              <a:gd name="connsiteX2402" fmla="*/ 25681 w 3265410"/>
              <a:gd name="connsiteY2402" fmla="*/ 4413836 h 6759197"/>
              <a:gd name="connsiteX2403" fmla="*/ 24246 w 3265410"/>
              <a:gd name="connsiteY2403" fmla="*/ 1048610 h 6759197"/>
              <a:gd name="connsiteX2404" fmla="*/ 45558 w 3265410"/>
              <a:gd name="connsiteY2404" fmla="*/ 1043200 h 6759197"/>
              <a:gd name="connsiteX2405" fmla="*/ 59140 w 3265410"/>
              <a:gd name="connsiteY2405" fmla="*/ 1155944 h 6759197"/>
              <a:gd name="connsiteX2406" fmla="*/ 41914 w 3265410"/>
              <a:gd name="connsiteY2406" fmla="*/ 1156938 h 6759197"/>
              <a:gd name="connsiteX2407" fmla="*/ 32085 w 3265410"/>
              <a:gd name="connsiteY2407" fmla="*/ 1099406 h 6759197"/>
              <a:gd name="connsiteX2408" fmla="*/ 24246 w 3265410"/>
              <a:gd name="connsiteY2408" fmla="*/ 1048610 h 6759197"/>
              <a:gd name="connsiteX2409" fmla="*/ 14487 w 3265410"/>
              <a:gd name="connsiteY2409" fmla="*/ 5807665 h 6759197"/>
              <a:gd name="connsiteX2410" fmla="*/ 19940 w 3265410"/>
              <a:gd name="connsiteY2410" fmla="*/ 5805539 h 6759197"/>
              <a:gd name="connsiteX2411" fmla="*/ 190549 w 3265410"/>
              <a:gd name="connsiteY2411" fmla="*/ 5890679 h 6759197"/>
              <a:gd name="connsiteX2412" fmla="*/ 319195 w 3265410"/>
              <a:gd name="connsiteY2412" fmla="*/ 5963892 h 6759197"/>
              <a:gd name="connsiteX2413" fmla="*/ 314999 w 3265410"/>
              <a:gd name="connsiteY2413" fmla="*/ 5971621 h 6759197"/>
              <a:gd name="connsiteX2414" fmla="*/ 163051 w 3265410"/>
              <a:gd name="connsiteY2414" fmla="*/ 5896199 h 6759197"/>
              <a:gd name="connsiteX2415" fmla="*/ 15743 w 3265410"/>
              <a:gd name="connsiteY2415" fmla="*/ 5813270 h 6759197"/>
              <a:gd name="connsiteX2416" fmla="*/ 14487 w 3265410"/>
              <a:gd name="connsiteY2416" fmla="*/ 5807665 h 6759197"/>
              <a:gd name="connsiteX2417" fmla="*/ 0 w 3265410"/>
              <a:gd name="connsiteY2417" fmla="*/ 1265987 h 6759197"/>
              <a:gd name="connsiteX2418" fmla="*/ 0 w 3265410"/>
              <a:gd name="connsiteY2418" fmla="*/ 1139800 h 6759197"/>
              <a:gd name="connsiteX2419" fmla="*/ 11727 w 3265410"/>
              <a:gd name="connsiteY2419" fmla="*/ 1189154 h 6759197"/>
              <a:gd name="connsiteX2420" fmla="*/ 20271 w 3265410"/>
              <a:gd name="connsiteY2420" fmla="*/ 1239538 h 6759197"/>
              <a:gd name="connsiteX2421" fmla="*/ 33412 w 3265410"/>
              <a:gd name="connsiteY2421" fmla="*/ 1331854 h 6759197"/>
              <a:gd name="connsiteX2422" fmla="*/ 18504 w 3265410"/>
              <a:gd name="connsiteY2422" fmla="*/ 1335276 h 6759197"/>
              <a:gd name="connsiteX2423" fmla="*/ 4963 w 3265410"/>
              <a:gd name="connsiteY2423" fmla="*/ 1291754 h 6759197"/>
              <a:gd name="connsiteX2424" fmla="*/ 0 w 3265410"/>
              <a:gd name="connsiteY2424" fmla="*/ 4051435 h 6759197"/>
              <a:gd name="connsiteX2425" fmla="*/ 0 w 3265410"/>
              <a:gd name="connsiteY2425" fmla="*/ 3868661 h 6759197"/>
              <a:gd name="connsiteX2426" fmla="*/ 4507 w 3265410"/>
              <a:gd name="connsiteY2426" fmla="*/ 3979539 h 6759197"/>
              <a:gd name="connsiteX2427" fmla="*/ 0 w 3265410"/>
              <a:gd name="connsiteY2427" fmla="*/ 4355525 h 6759197"/>
              <a:gd name="connsiteX2428" fmla="*/ 0 w 3265410"/>
              <a:gd name="connsiteY2428" fmla="*/ 4315478 h 6759197"/>
              <a:gd name="connsiteX2429" fmla="*/ 1500 w 3265410"/>
              <a:gd name="connsiteY2429" fmla="*/ 4317203 h 6759197"/>
              <a:gd name="connsiteX2430" fmla="*/ 0 w 3265410"/>
              <a:gd name="connsiteY2430" fmla="*/ 4578217 h 6759197"/>
              <a:gd name="connsiteX2431" fmla="*/ 0 w 3265410"/>
              <a:gd name="connsiteY2431" fmla="*/ 4526897 h 6759197"/>
              <a:gd name="connsiteX2432" fmla="*/ 47051 w 3265410"/>
              <a:gd name="connsiteY2432" fmla="*/ 4461103 h 6759197"/>
              <a:gd name="connsiteX2433" fmla="*/ 179728 w 3265410"/>
              <a:gd name="connsiteY2433" fmla="*/ 4303067 h 6759197"/>
              <a:gd name="connsiteX2434" fmla="*/ 195519 w 3265410"/>
              <a:gd name="connsiteY2434" fmla="*/ 4314552 h 6759197"/>
              <a:gd name="connsiteX2435" fmla="*/ 102623 w 3265410"/>
              <a:gd name="connsiteY2435" fmla="*/ 4452061 h 6759197"/>
              <a:gd name="connsiteX2436" fmla="*/ 0 w 3265410"/>
              <a:gd name="connsiteY2436" fmla="*/ 4631373 h 6759197"/>
              <a:gd name="connsiteX2437" fmla="*/ 0 w 3265410"/>
              <a:gd name="connsiteY2437" fmla="*/ 4597274 h 6759197"/>
              <a:gd name="connsiteX2438" fmla="*/ 73497 w 3265410"/>
              <a:gd name="connsiteY2438" fmla="*/ 4524473 h 6759197"/>
              <a:gd name="connsiteX2439" fmla="*/ 251947 w 3265410"/>
              <a:gd name="connsiteY2439" fmla="*/ 4346025 h 6759197"/>
              <a:gd name="connsiteX2440" fmla="*/ 261443 w 3265410"/>
              <a:gd name="connsiteY2440" fmla="*/ 4358171 h 6759197"/>
              <a:gd name="connsiteX2441" fmla="*/ 90062 w 3265410"/>
              <a:gd name="connsiteY2441" fmla="*/ 4539822 h 6759197"/>
              <a:gd name="connsiteX2442" fmla="*/ 24468 w 3265410"/>
              <a:gd name="connsiteY2442" fmla="*/ 4608867 h 6759197"/>
              <a:gd name="connsiteX2443" fmla="*/ 0 w 3265410"/>
              <a:gd name="connsiteY2443" fmla="*/ 5306352 h 6759197"/>
              <a:gd name="connsiteX2444" fmla="*/ 0 w 3265410"/>
              <a:gd name="connsiteY2444" fmla="*/ 5283055 h 6759197"/>
              <a:gd name="connsiteX2445" fmla="*/ 34517 w 3265410"/>
              <a:gd name="connsiteY2445" fmla="*/ 5283101 h 6759197"/>
              <a:gd name="connsiteX2446" fmla="*/ 35732 w 3265410"/>
              <a:gd name="connsiteY2446" fmla="*/ 5295028 h 6759197"/>
              <a:gd name="connsiteX2447" fmla="*/ 0 w 3265410"/>
              <a:gd name="connsiteY2447" fmla="*/ 5363256 h 6759197"/>
              <a:gd name="connsiteX2448" fmla="*/ 0 w 3265410"/>
              <a:gd name="connsiteY2448" fmla="*/ 5337828 h 6759197"/>
              <a:gd name="connsiteX2449" fmla="*/ 103754 w 3265410"/>
              <a:gd name="connsiteY2449" fmla="*/ 5352332 h 6759197"/>
              <a:gd name="connsiteX2450" fmla="*/ 103092 w 3265410"/>
              <a:gd name="connsiteY2450" fmla="*/ 5360172 h 6759197"/>
              <a:gd name="connsiteX2451" fmla="*/ 0 w 3265410"/>
              <a:gd name="connsiteY2451" fmla="*/ 5436618 h 6759197"/>
              <a:gd name="connsiteX2452" fmla="*/ 0 w 3265410"/>
              <a:gd name="connsiteY2452" fmla="*/ 5405092 h 6759197"/>
              <a:gd name="connsiteX2453" fmla="*/ 24219 w 3265410"/>
              <a:gd name="connsiteY2453" fmla="*/ 5406674 h 6759197"/>
              <a:gd name="connsiteX2454" fmla="*/ 294129 w 3265410"/>
              <a:gd name="connsiteY2454" fmla="*/ 5443103 h 6759197"/>
              <a:gd name="connsiteX2455" fmla="*/ 292914 w 3265410"/>
              <a:gd name="connsiteY2455" fmla="*/ 5456023 h 6759197"/>
              <a:gd name="connsiteX2456" fmla="*/ 9464 w 3265410"/>
              <a:gd name="connsiteY2456" fmla="*/ 5437443 h 6759197"/>
              <a:gd name="connsiteX2457" fmla="*/ 0 w 3265410"/>
              <a:gd name="connsiteY2457" fmla="*/ 5549925 h 6759197"/>
              <a:gd name="connsiteX2458" fmla="*/ 0 w 3265410"/>
              <a:gd name="connsiteY2458" fmla="*/ 5539105 h 6759197"/>
              <a:gd name="connsiteX2459" fmla="*/ 1057 w 3265410"/>
              <a:gd name="connsiteY2459" fmla="*/ 5538096 h 6759197"/>
              <a:gd name="connsiteX2460" fmla="*/ 77030 w 3265410"/>
              <a:gd name="connsiteY2460" fmla="*/ 5554661 h 6759197"/>
              <a:gd name="connsiteX2461" fmla="*/ 72834 w 3265410"/>
              <a:gd name="connsiteY2461" fmla="*/ 5568131 h 6759197"/>
              <a:gd name="connsiteX2462" fmla="*/ 0 w 3265410"/>
              <a:gd name="connsiteY2462" fmla="*/ 5587701 h 6759197"/>
              <a:gd name="connsiteX2463" fmla="*/ 0 w 3265410"/>
              <a:gd name="connsiteY2463" fmla="*/ 5564308 h 6759197"/>
              <a:gd name="connsiteX2464" fmla="*/ 34956 w 3265410"/>
              <a:gd name="connsiteY2464" fmla="*/ 5573513 h 6759197"/>
              <a:gd name="connsiteX2465" fmla="*/ 247638 w 3265410"/>
              <a:gd name="connsiteY2465" fmla="*/ 5634912 h 6759197"/>
              <a:gd name="connsiteX2466" fmla="*/ 245761 w 3265410"/>
              <a:gd name="connsiteY2466" fmla="*/ 5643748 h 6759197"/>
              <a:gd name="connsiteX2467" fmla="*/ 56269 w 3265410"/>
              <a:gd name="connsiteY2467" fmla="*/ 5600124 h 6759197"/>
              <a:gd name="connsiteX2468" fmla="*/ 0 w 3265410"/>
              <a:gd name="connsiteY2468" fmla="*/ 5639945 h 6759197"/>
              <a:gd name="connsiteX2469" fmla="*/ 0 w 3265410"/>
              <a:gd name="connsiteY2469" fmla="*/ 5610824 h 6759197"/>
              <a:gd name="connsiteX2470" fmla="*/ 93925 w 3265410"/>
              <a:gd name="connsiteY2470" fmla="*/ 5639469 h 6759197"/>
              <a:gd name="connsiteX2471" fmla="*/ 193309 w 3265410"/>
              <a:gd name="connsiteY2471" fmla="*/ 5673908 h 6759197"/>
              <a:gd name="connsiteX2472" fmla="*/ 190990 w 3265410"/>
              <a:gd name="connsiteY2472" fmla="*/ 5683073 h 6759197"/>
              <a:gd name="connsiteX2473" fmla="*/ 5694 w 3265410"/>
              <a:gd name="connsiteY2473" fmla="*/ 5641775 h 6759197"/>
              <a:gd name="connsiteX2474" fmla="*/ 0 w 3265410"/>
              <a:gd name="connsiteY2474" fmla="*/ 5673849 h 6759197"/>
              <a:gd name="connsiteX2475" fmla="*/ 0 w 3265410"/>
              <a:gd name="connsiteY2475" fmla="*/ 5649406 h 6759197"/>
              <a:gd name="connsiteX2476" fmla="*/ 20408 w 3265410"/>
              <a:gd name="connsiteY2476" fmla="*/ 5657206 h 6759197"/>
              <a:gd name="connsiteX2477" fmla="*/ 64109 w 3265410"/>
              <a:gd name="connsiteY2477" fmla="*/ 5679747 h 6759197"/>
              <a:gd name="connsiteX2478" fmla="*/ 57595 w 3265410"/>
              <a:gd name="connsiteY2478" fmla="*/ 5693441 h 6759197"/>
              <a:gd name="connsiteX2479" fmla="*/ 6673 w 3265410"/>
              <a:gd name="connsiteY2479" fmla="*/ 5676669 h 6759197"/>
              <a:gd name="connsiteX2480" fmla="*/ 0 w 3265410"/>
              <a:gd name="connsiteY2480" fmla="*/ 5710233 h 6759197"/>
              <a:gd name="connsiteX2481" fmla="*/ 0 w 3265410"/>
              <a:gd name="connsiteY2481" fmla="*/ 5690379 h 6759197"/>
              <a:gd name="connsiteX2482" fmla="*/ 57817 w 3265410"/>
              <a:gd name="connsiteY2482" fmla="*/ 5713096 h 6759197"/>
              <a:gd name="connsiteX2483" fmla="*/ 299982 w 3265410"/>
              <a:gd name="connsiteY2483" fmla="*/ 5813030 h 6759197"/>
              <a:gd name="connsiteX2484" fmla="*/ 296006 w 3265410"/>
              <a:gd name="connsiteY2484" fmla="*/ 5821313 h 6759197"/>
              <a:gd name="connsiteX2485" fmla="*/ 26235 w 3265410"/>
              <a:gd name="connsiteY2485" fmla="*/ 5720495 h 6759197"/>
              <a:gd name="connsiteX2486" fmla="*/ 0 w 3265410"/>
              <a:gd name="connsiteY2486" fmla="*/ 5742612 h 6759197"/>
              <a:gd name="connsiteX2487" fmla="*/ 0 w 3265410"/>
              <a:gd name="connsiteY2487" fmla="*/ 5719748 h 6759197"/>
              <a:gd name="connsiteX2488" fmla="*/ 20629 w 3265410"/>
              <a:gd name="connsiteY2488" fmla="*/ 5728926 h 6759197"/>
              <a:gd name="connsiteX2489" fmla="*/ 80342 w 3265410"/>
              <a:gd name="connsiteY2489" fmla="*/ 5761253 h 6759197"/>
              <a:gd name="connsiteX2490" fmla="*/ 186793 w 3265410"/>
              <a:gd name="connsiteY2490" fmla="*/ 5821878 h 6759197"/>
              <a:gd name="connsiteX2491" fmla="*/ 180609 w 3265410"/>
              <a:gd name="connsiteY2491" fmla="*/ 5832589 h 6759197"/>
              <a:gd name="connsiteX2492" fmla="*/ 58809 w 3265410"/>
              <a:gd name="connsiteY2492" fmla="*/ 5772958 h 6759197"/>
              <a:gd name="connsiteX2493" fmla="*/ 3858 w 3265410"/>
              <a:gd name="connsiteY2493" fmla="*/ 5744924 h 6759197"/>
              <a:gd name="connsiteX2494" fmla="*/ 0 w 3265410"/>
              <a:gd name="connsiteY2494" fmla="*/ 5890659 h 6759197"/>
              <a:gd name="connsiteX2495" fmla="*/ 0 w 3265410"/>
              <a:gd name="connsiteY2495" fmla="*/ 5859346 h 6759197"/>
              <a:gd name="connsiteX2496" fmla="*/ 158306 w 3265410"/>
              <a:gd name="connsiteY2496" fmla="*/ 5949740 h 6759197"/>
              <a:gd name="connsiteX2497" fmla="*/ 151790 w 3265410"/>
              <a:gd name="connsiteY2497" fmla="*/ 5962108 h 6759197"/>
              <a:gd name="connsiteX2498" fmla="*/ 15477 w 3265410"/>
              <a:gd name="connsiteY2498" fmla="*/ 5899056 h 6759197"/>
              <a:gd name="connsiteX2499" fmla="*/ 0 w 3265410"/>
              <a:gd name="connsiteY2499" fmla="*/ 6015821 h 6759197"/>
              <a:gd name="connsiteX2500" fmla="*/ 0 w 3265410"/>
              <a:gd name="connsiteY2500" fmla="*/ 5996023 h 6759197"/>
              <a:gd name="connsiteX2501" fmla="*/ 27450 w 3265410"/>
              <a:gd name="connsiteY2501" fmla="*/ 6014562 h 6759197"/>
              <a:gd name="connsiteX2502" fmla="*/ 19830 w 3265410"/>
              <a:gd name="connsiteY2502" fmla="*/ 6026489 h 6759197"/>
              <a:gd name="connsiteX2503" fmla="*/ 0 w 3265410"/>
              <a:gd name="connsiteY2503" fmla="*/ 6082462 h 6759197"/>
              <a:gd name="connsiteX2504" fmla="*/ 0 w 3265410"/>
              <a:gd name="connsiteY2504" fmla="*/ 6054731 h 6759197"/>
              <a:gd name="connsiteX2505" fmla="*/ 55829 w 3265410"/>
              <a:gd name="connsiteY2505" fmla="*/ 6091544 h 6759197"/>
              <a:gd name="connsiteX2506" fmla="*/ 230964 w 3265410"/>
              <a:gd name="connsiteY2506" fmla="*/ 6208045 h 6759197"/>
              <a:gd name="connsiteX2507" fmla="*/ 225222 w 3265410"/>
              <a:gd name="connsiteY2507" fmla="*/ 6216105 h 6759197"/>
              <a:gd name="connsiteX2508" fmla="*/ 45448 w 3265410"/>
              <a:gd name="connsiteY2508" fmla="*/ 6110980 h 6759197"/>
              <a:gd name="connsiteX2509" fmla="*/ 0 w 3265410"/>
              <a:gd name="connsiteY2509" fmla="*/ 6151720 h 6759197"/>
              <a:gd name="connsiteX2510" fmla="*/ 0 w 3265410"/>
              <a:gd name="connsiteY2510" fmla="*/ 6122522 h 6759197"/>
              <a:gd name="connsiteX2511" fmla="*/ 18392 w 3265410"/>
              <a:gd name="connsiteY2511" fmla="*/ 6136245 h 6759197"/>
              <a:gd name="connsiteX2512" fmla="*/ 95802 w 3265410"/>
              <a:gd name="connsiteY2512" fmla="*/ 6215202 h 6759197"/>
              <a:gd name="connsiteX2513" fmla="*/ 87851 w 3265410"/>
              <a:gd name="connsiteY2513" fmla="*/ 6223262 h 6759197"/>
              <a:gd name="connsiteX2514" fmla="*/ 1939 w 3265410"/>
              <a:gd name="connsiteY2514" fmla="*/ 6153583 h 6759197"/>
              <a:gd name="connsiteX2515" fmla="*/ 0 w 3265410"/>
              <a:gd name="connsiteY2515" fmla="*/ 6394067 h 6759197"/>
              <a:gd name="connsiteX2516" fmla="*/ 0 w 3265410"/>
              <a:gd name="connsiteY2516" fmla="*/ 6361633 h 6759197"/>
              <a:gd name="connsiteX2517" fmla="*/ 20477 w 3265410"/>
              <a:gd name="connsiteY2517" fmla="*/ 6386120 h 6759197"/>
              <a:gd name="connsiteX2518" fmla="*/ 58146 w 3265410"/>
              <a:gd name="connsiteY2518" fmla="*/ 6437386 h 6759197"/>
              <a:gd name="connsiteX2519" fmla="*/ 51962 w 3265410"/>
              <a:gd name="connsiteY2519" fmla="*/ 6442908 h 6759197"/>
              <a:gd name="connsiteX2520" fmla="*/ 0 w 3265410"/>
              <a:gd name="connsiteY2520" fmla="*/ 6684196 h 6759197"/>
              <a:gd name="connsiteX2521" fmla="*/ 0 w 3265410"/>
              <a:gd name="connsiteY2521" fmla="*/ 6649365 h 6759197"/>
              <a:gd name="connsiteX2522" fmla="*/ 10486 w 3265410"/>
              <a:gd name="connsiteY2522" fmla="*/ 6658705 h 6759197"/>
              <a:gd name="connsiteX2523" fmla="*/ 92602 w 3265410"/>
              <a:gd name="connsiteY2523" fmla="*/ 6689376 h 6759197"/>
              <a:gd name="connsiteX2524" fmla="*/ 160403 w 3265410"/>
              <a:gd name="connsiteY2524" fmla="*/ 6585576 h 6759197"/>
              <a:gd name="connsiteX2525" fmla="*/ 118551 w 3265410"/>
              <a:gd name="connsiteY2525" fmla="*/ 6494364 h 6759197"/>
              <a:gd name="connsiteX2526" fmla="*/ 71620 w 3265410"/>
              <a:gd name="connsiteY2526" fmla="*/ 6466537 h 6759197"/>
              <a:gd name="connsiteX2527" fmla="*/ 80344 w 3265410"/>
              <a:gd name="connsiteY2527" fmla="*/ 6452071 h 6759197"/>
              <a:gd name="connsiteX2528" fmla="*/ 102761 w 3265410"/>
              <a:gd name="connsiteY2528" fmla="*/ 6461124 h 6759197"/>
              <a:gd name="connsiteX2529" fmla="*/ 104416 w 3265410"/>
              <a:gd name="connsiteY2529" fmla="*/ 6459139 h 6759197"/>
              <a:gd name="connsiteX2530" fmla="*/ 100441 w 3265410"/>
              <a:gd name="connsiteY2530" fmla="*/ 6378965 h 6759197"/>
              <a:gd name="connsiteX2531" fmla="*/ 98122 w 3265410"/>
              <a:gd name="connsiteY2531" fmla="*/ 6375984 h 6759197"/>
              <a:gd name="connsiteX2532" fmla="*/ 51412 w 3265410"/>
              <a:gd name="connsiteY2532" fmla="*/ 6304541 h 6759197"/>
              <a:gd name="connsiteX2533" fmla="*/ 66430 w 3265410"/>
              <a:gd name="connsiteY2533" fmla="*/ 6287425 h 6759197"/>
              <a:gd name="connsiteX2534" fmla="*/ 249517 w 3265410"/>
              <a:gd name="connsiteY2534" fmla="*/ 6335245 h 6759197"/>
              <a:gd name="connsiteX2535" fmla="*/ 382470 w 3265410"/>
              <a:gd name="connsiteY2535" fmla="*/ 6359977 h 6759197"/>
              <a:gd name="connsiteX2536" fmla="*/ 411513 w 3265410"/>
              <a:gd name="connsiteY2536" fmla="*/ 6248114 h 6759197"/>
              <a:gd name="connsiteX2537" fmla="*/ 404004 w 3265410"/>
              <a:gd name="connsiteY2537" fmla="*/ 6222495 h 6759197"/>
              <a:gd name="connsiteX2538" fmla="*/ 428298 w 3265410"/>
              <a:gd name="connsiteY2538" fmla="*/ 6180642 h 6759197"/>
              <a:gd name="connsiteX2539" fmla="*/ 420789 w 3265410"/>
              <a:gd name="connsiteY2539" fmla="*/ 6169378 h 6759197"/>
              <a:gd name="connsiteX2540" fmla="*/ 286289 w 3265410"/>
              <a:gd name="connsiteY2540" fmla="*/ 6077284 h 6759197"/>
              <a:gd name="connsiteX2541" fmla="*/ 291479 w 3265410"/>
              <a:gd name="connsiteY2541" fmla="*/ 6063812 h 6759197"/>
              <a:gd name="connsiteX2542" fmla="*/ 451708 w 3265410"/>
              <a:gd name="connsiteY2542" fmla="*/ 6155023 h 6759197"/>
              <a:gd name="connsiteX2543" fmla="*/ 576821 w 3265410"/>
              <a:gd name="connsiteY2543" fmla="*/ 6088326 h 6759197"/>
              <a:gd name="connsiteX2544" fmla="*/ 531105 w 3265410"/>
              <a:gd name="connsiteY2544" fmla="*/ 6056966 h 6759197"/>
              <a:gd name="connsiteX2545" fmla="*/ 479204 w 3265410"/>
              <a:gd name="connsiteY2545" fmla="*/ 6025493 h 6759197"/>
              <a:gd name="connsiteX2546" fmla="*/ 485278 w 3265410"/>
              <a:gd name="connsiteY2546" fmla="*/ 6010366 h 6759197"/>
              <a:gd name="connsiteX2547" fmla="*/ 543473 w 3265410"/>
              <a:gd name="connsiteY2547" fmla="*/ 6037200 h 6759197"/>
              <a:gd name="connsiteX2548" fmla="*/ 579581 w 3265410"/>
              <a:gd name="connsiteY2548" fmla="*/ 6062155 h 6759197"/>
              <a:gd name="connsiteX2549" fmla="*/ 573397 w 3265410"/>
              <a:gd name="connsiteY2549" fmla="*/ 6032451 h 6759197"/>
              <a:gd name="connsiteX2550" fmla="*/ 428629 w 3265410"/>
              <a:gd name="connsiteY2550" fmla="*/ 5946207 h 6759197"/>
              <a:gd name="connsiteX2551" fmla="*/ 436690 w 3265410"/>
              <a:gd name="connsiteY2551" fmla="*/ 5927103 h 6759197"/>
              <a:gd name="connsiteX2552" fmla="*/ 592722 w 3265410"/>
              <a:gd name="connsiteY2552" fmla="*/ 6009702 h 6759197"/>
              <a:gd name="connsiteX2553" fmla="*/ 572404 w 3265410"/>
              <a:gd name="connsiteY2553" fmla="*/ 5946869 h 6759197"/>
              <a:gd name="connsiteX2554" fmla="*/ 560809 w 3265410"/>
              <a:gd name="connsiteY2554" fmla="*/ 5942231 h 6759197"/>
              <a:gd name="connsiteX2555" fmla="*/ 485168 w 3265410"/>
              <a:gd name="connsiteY2555" fmla="*/ 5907337 h 6759197"/>
              <a:gd name="connsiteX2556" fmla="*/ 490136 w 3265410"/>
              <a:gd name="connsiteY2556" fmla="*/ 5895741 h 6759197"/>
              <a:gd name="connsiteX2557" fmla="*/ 561471 w 3265410"/>
              <a:gd name="connsiteY2557" fmla="*/ 5914956 h 6759197"/>
              <a:gd name="connsiteX2558" fmla="*/ 560257 w 3265410"/>
              <a:gd name="connsiteY2558" fmla="*/ 5911312 h 6759197"/>
              <a:gd name="connsiteX2559" fmla="*/ 542920 w 3265410"/>
              <a:gd name="connsiteY2559" fmla="*/ 5905679 h 6759197"/>
              <a:gd name="connsiteX2560" fmla="*/ 377502 w 3265410"/>
              <a:gd name="connsiteY2560" fmla="*/ 5847816 h 6759197"/>
              <a:gd name="connsiteX2561" fmla="*/ 382250 w 3265410"/>
              <a:gd name="connsiteY2561" fmla="*/ 5832246 h 6759197"/>
              <a:gd name="connsiteX2562" fmla="*/ 530883 w 3265410"/>
              <a:gd name="connsiteY2562" fmla="*/ 5874871 h 6759197"/>
              <a:gd name="connsiteX2563" fmla="*/ 548773 w 3265410"/>
              <a:gd name="connsiteY2563" fmla="*/ 5880061 h 6759197"/>
              <a:gd name="connsiteX2564" fmla="*/ 535742 w 3265410"/>
              <a:gd name="connsiteY2564" fmla="*/ 5844834 h 6759197"/>
              <a:gd name="connsiteX2565" fmla="*/ 489032 w 3265410"/>
              <a:gd name="connsiteY2565" fmla="*/ 5831805 h 6759197"/>
              <a:gd name="connsiteX2566" fmla="*/ 305282 w 3265410"/>
              <a:gd name="connsiteY2566" fmla="*/ 5777804 h 6759197"/>
              <a:gd name="connsiteX2567" fmla="*/ 309699 w 3265410"/>
              <a:gd name="connsiteY2567" fmla="*/ 5759695 h 6759197"/>
              <a:gd name="connsiteX2568" fmla="*/ 518295 w 3265410"/>
              <a:gd name="connsiteY2568" fmla="*/ 5812810 h 6759197"/>
              <a:gd name="connsiteX2569" fmla="*/ 523706 w 3265410"/>
              <a:gd name="connsiteY2569" fmla="*/ 5814136 h 6759197"/>
              <a:gd name="connsiteX2570" fmla="*/ 512774 w 3265410"/>
              <a:gd name="connsiteY2570" fmla="*/ 5786418 h 6759197"/>
              <a:gd name="connsiteX2571" fmla="*/ 451266 w 3265410"/>
              <a:gd name="connsiteY2571" fmla="*/ 5770406 h 6759197"/>
              <a:gd name="connsiteX2572" fmla="*/ 236266 w 3265410"/>
              <a:gd name="connsiteY2572" fmla="*/ 5707134 h 6759197"/>
              <a:gd name="connsiteX2573" fmla="*/ 239910 w 3265410"/>
              <a:gd name="connsiteY2573" fmla="*/ 5694543 h 6759197"/>
              <a:gd name="connsiteX2574" fmla="*/ 483511 w 3265410"/>
              <a:gd name="connsiteY2574" fmla="*/ 5754836 h 6759197"/>
              <a:gd name="connsiteX2575" fmla="*/ 501289 w 3265410"/>
              <a:gd name="connsiteY2575" fmla="*/ 5758812 h 6759197"/>
              <a:gd name="connsiteX2576" fmla="*/ 489915 w 3265410"/>
              <a:gd name="connsiteY2576" fmla="*/ 5731646 h 6759197"/>
              <a:gd name="connsiteX2577" fmla="*/ 263873 w 3265410"/>
              <a:gd name="connsiteY2577" fmla="*/ 5665723 h 6759197"/>
              <a:gd name="connsiteX2578" fmla="*/ 268621 w 3265410"/>
              <a:gd name="connsiteY2578" fmla="*/ 5650155 h 6759197"/>
              <a:gd name="connsiteX2579" fmla="*/ 477769 w 3265410"/>
              <a:gd name="connsiteY2579" fmla="*/ 5703600 h 6759197"/>
              <a:gd name="connsiteX2580" fmla="*/ 461315 w 3265410"/>
              <a:gd name="connsiteY2580" fmla="*/ 5666053 h 6759197"/>
              <a:gd name="connsiteX2581" fmla="*/ 430285 w 3265410"/>
              <a:gd name="connsiteY2581" fmla="*/ 5659758 h 6759197"/>
              <a:gd name="connsiteX2582" fmla="*/ 249407 w 3265410"/>
              <a:gd name="connsiteY2582" fmla="*/ 5620889 h 6759197"/>
              <a:gd name="connsiteX2583" fmla="*/ 252831 w 3265410"/>
              <a:gd name="connsiteY2583" fmla="*/ 5604213 h 6759197"/>
              <a:gd name="connsiteX2584" fmla="*/ 436469 w 3265410"/>
              <a:gd name="connsiteY2584" fmla="*/ 5636793 h 6759197"/>
              <a:gd name="connsiteX2585" fmla="*/ 449610 w 3265410"/>
              <a:gd name="connsiteY2585" fmla="*/ 5639220 h 6759197"/>
              <a:gd name="connsiteX2586" fmla="*/ 443426 w 3265410"/>
              <a:gd name="connsiteY2586" fmla="*/ 5625196 h 6759197"/>
              <a:gd name="connsiteX2587" fmla="*/ 342385 w 3265410"/>
              <a:gd name="connsiteY2587" fmla="*/ 5602556 h 6759197"/>
              <a:gd name="connsiteX2588" fmla="*/ 149085 w 3265410"/>
              <a:gd name="connsiteY2588" fmla="*/ 5563439 h 6759197"/>
              <a:gd name="connsiteX2589" fmla="*/ 0 w 3265410"/>
              <a:gd name="connsiteY2589" fmla="*/ 5523516 h 6759197"/>
              <a:gd name="connsiteX2590" fmla="*/ 0 w 3265410"/>
              <a:gd name="connsiteY2590" fmla="*/ 5508655 h 6759197"/>
              <a:gd name="connsiteX2591" fmla="*/ 155158 w 3265410"/>
              <a:gd name="connsiteY2591" fmla="*/ 5534442 h 6759197"/>
              <a:gd name="connsiteX2592" fmla="*/ 346582 w 3265410"/>
              <a:gd name="connsiteY2592" fmla="*/ 5578595 h 6759197"/>
              <a:gd name="connsiteX2593" fmla="*/ 430726 w 3265410"/>
              <a:gd name="connsiteY2593" fmla="*/ 5596262 h 6759197"/>
              <a:gd name="connsiteX2594" fmla="*/ 419022 w 3265410"/>
              <a:gd name="connsiteY2594" fmla="*/ 5569651 h 6759197"/>
              <a:gd name="connsiteX2595" fmla="*/ 165193 w 3265410"/>
              <a:gd name="connsiteY2595" fmla="*/ 5523495 h 6759197"/>
              <a:gd name="connsiteX2596" fmla="*/ 0 w 3265410"/>
              <a:gd name="connsiteY2596" fmla="*/ 5493604 h 6759197"/>
              <a:gd name="connsiteX2597" fmla="*/ 0 w 3265410"/>
              <a:gd name="connsiteY2597" fmla="*/ 5463166 h 6759197"/>
              <a:gd name="connsiteX2598" fmla="*/ 158484 w 3265410"/>
              <a:gd name="connsiteY2598" fmla="*/ 5486476 h 6759197"/>
              <a:gd name="connsiteX2599" fmla="*/ 401574 w 3265410"/>
              <a:gd name="connsiteY2599" fmla="*/ 5529898 h 6759197"/>
              <a:gd name="connsiteX2600" fmla="*/ 391746 w 3265410"/>
              <a:gd name="connsiteY2600" fmla="*/ 5509582 h 6759197"/>
              <a:gd name="connsiteX2601" fmla="*/ 227874 w 3265410"/>
              <a:gd name="connsiteY2601" fmla="*/ 5471042 h 6759197"/>
              <a:gd name="connsiteX2602" fmla="*/ 230414 w 3265410"/>
              <a:gd name="connsiteY2602" fmla="*/ 5463203 h 6759197"/>
              <a:gd name="connsiteX2603" fmla="*/ 381367 w 3265410"/>
              <a:gd name="connsiteY2603" fmla="*/ 5489045 h 6759197"/>
              <a:gd name="connsiteX2604" fmla="*/ 369771 w 3265410"/>
              <a:gd name="connsiteY2604" fmla="*/ 5467399 h 6759197"/>
              <a:gd name="connsiteX2605" fmla="*/ 358508 w 3265410"/>
              <a:gd name="connsiteY2605" fmla="*/ 5464086 h 6759197"/>
              <a:gd name="connsiteX2606" fmla="*/ 359943 w 3265410"/>
              <a:gd name="connsiteY2606" fmla="*/ 5451829 h 6759197"/>
              <a:gd name="connsiteX2607" fmla="*/ 360827 w 3265410"/>
              <a:gd name="connsiteY2607" fmla="*/ 5451829 h 6759197"/>
              <a:gd name="connsiteX2608" fmla="*/ 353428 w 3265410"/>
              <a:gd name="connsiteY2608" fmla="*/ 5439127 h 6759197"/>
              <a:gd name="connsiteX2609" fmla="*/ 330349 w 3265410"/>
              <a:gd name="connsiteY2609" fmla="*/ 5414278 h 6759197"/>
              <a:gd name="connsiteX2610" fmla="*/ 281320 w 3265410"/>
              <a:gd name="connsiteY2610" fmla="*/ 5412844 h 6759197"/>
              <a:gd name="connsiteX2611" fmla="*/ 137904 w 3265410"/>
              <a:gd name="connsiteY2611" fmla="*/ 5411077 h 6759197"/>
              <a:gd name="connsiteX2612" fmla="*/ 0 w 3265410"/>
              <a:gd name="connsiteY2612" fmla="*/ 5395840 h 6759197"/>
              <a:gd name="connsiteX2613" fmla="*/ 0 w 3265410"/>
              <a:gd name="connsiteY2613" fmla="*/ 5383060 h 6759197"/>
              <a:gd name="connsiteX2614" fmla="*/ 126530 w 3265410"/>
              <a:gd name="connsiteY2614" fmla="*/ 5384230 h 6759197"/>
              <a:gd name="connsiteX2615" fmla="*/ 256806 w 3265410"/>
              <a:gd name="connsiteY2615" fmla="*/ 5392967 h 6759197"/>
              <a:gd name="connsiteX2616" fmla="*/ 309811 w 3265410"/>
              <a:gd name="connsiteY2616" fmla="*/ 5393848 h 6759197"/>
              <a:gd name="connsiteX2617" fmla="*/ 289381 w 3265410"/>
              <a:gd name="connsiteY2617" fmla="*/ 5375190 h 6759197"/>
              <a:gd name="connsiteX2618" fmla="*/ 284522 w 3265410"/>
              <a:gd name="connsiteY2618" fmla="*/ 5375080 h 6759197"/>
              <a:gd name="connsiteX2619" fmla="*/ 148257 w 3265410"/>
              <a:gd name="connsiteY2619" fmla="*/ 5363926 h 6759197"/>
              <a:gd name="connsiteX2620" fmla="*/ 148367 w 3265410"/>
              <a:gd name="connsiteY2620" fmla="*/ 5348797 h 6759197"/>
              <a:gd name="connsiteX2621" fmla="*/ 258351 w 3265410"/>
              <a:gd name="connsiteY2621" fmla="*/ 5348797 h 6759197"/>
              <a:gd name="connsiteX2622" fmla="*/ 219150 w 3265410"/>
              <a:gd name="connsiteY2622" fmla="*/ 5317549 h 6759197"/>
              <a:gd name="connsiteX2623" fmla="*/ 102319 w 3265410"/>
              <a:gd name="connsiteY2623" fmla="*/ 5324616 h 6759197"/>
              <a:gd name="connsiteX2624" fmla="*/ 101436 w 3265410"/>
              <a:gd name="connsiteY2624" fmla="*/ 5317107 h 6759197"/>
              <a:gd name="connsiteX2625" fmla="*/ 189887 w 3265410"/>
              <a:gd name="connsiteY2625" fmla="*/ 5294912 h 6759197"/>
              <a:gd name="connsiteX2626" fmla="*/ 165703 w 3265410"/>
              <a:gd name="connsiteY2626" fmla="*/ 5276362 h 6759197"/>
              <a:gd name="connsiteX2627" fmla="*/ 152232 w 3265410"/>
              <a:gd name="connsiteY2627" fmla="*/ 5277913 h 6759197"/>
              <a:gd name="connsiteX2628" fmla="*/ 145938 w 3265410"/>
              <a:gd name="connsiteY2628" fmla="*/ 5261018 h 6759197"/>
              <a:gd name="connsiteX2629" fmla="*/ 123521 w 3265410"/>
              <a:gd name="connsiteY2629" fmla="*/ 5243124 h 6759197"/>
              <a:gd name="connsiteX2630" fmla="*/ 89288 w 3265410"/>
              <a:gd name="connsiteY2630" fmla="*/ 5233072 h 6759197"/>
              <a:gd name="connsiteX2631" fmla="*/ 0 w 3265410"/>
              <a:gd name="connsiteY2631" fmla="*/ 5254299 h 6759197"/>
              <a:gd name="connsiteX2632" fmla="*/ 0 w 3265410"/>
              <a:gd name="connsiteY2632" fmla="*/ 5225079 h 6759197"/>
              <a:gd name="connsiteX2633" fmla="*/ 35400 w 3265410"/>
              <a:gd name="connsiteY2633" fmla="*/ 5215962 h 6759197"/>
              <a:gd name="connsiteX2634" fmla="*/ 0 w 3265410"/>
              <a:gd name="connsiteY2634" fmla="*/ 5203436 h 6759197"/>
              <a:gd name="connsiteX2635" fmla="*/ 0 w 3265410"/>
              <a:gd name="connsiteY2635" fmla="*/ 5144252 h 6759197"/>
              <a:gd name="connsiteX2636" fmla="*/ 100663 w 3265410"/>
              <a:gd name="connsiteY2636" fmla="*/ 5180844 h 6759197"/>
              <a:gd name="connsiteX2637" fmla="*/ 214512 w 3265410"/>
              <a:gd name="connsiteY2637" fmla="*/ 5164284 h 6759197"/>
              <a:gd name="connsiteX2638" fmla="*/ 239910 w 3265410"/>
              <a:gd name="connsiteY2638" fmla="*/ 5155778 h 6759197"/>
              <a:gd name="connsiteX2639" fmla="*/ 287614 w 3265410"/>
              <a:gd name="connsiteY2639" fmla="*/ 5123643 h 6759197"/>
              <a:gd name="connsiteX2640" fmla="*/ 439009 w 3265410"/>
              <a:gd name="connsiteY2640" fmla="*/ 4994773 h 6759197"/>
              <a:gd name="connsiteX2641" fmla="*/ 628832 w 3265410"/>
              <a:gd name="connsiteY2641" fmla="*/ 4764317 h 6759197"/>
              <a:gd name="connsiteX2642" fmla="*/ 777465 w 3265410"/>
              <a:gd name="connsiteY2642" fmla="*/ 4492781 h 6759197"/>
              <a:gd name="connsiteX2643" fmla="*/ 803967 w 3265410"/>
              <a:gd name="connsiteY2643" fmla="*/ 4447838 h 6759197"/>
              <a:gd name="connsiteX2644" fmla="*/ 91248 w 3265410"/>
              <a:gd name="connsiteY2644" fmla="*/ 4630703 h 6759197"/>
              <a:gd name="connsiteX2645" fmla="*/ 0 w 3265410"/>
              <a:gd name="connsiteY2645" fmla="*/ 4681392 h 6759197"/>
              <a:gd name="connsiteX2646" fmla="*/ 0 w 3265410"/>
              <a:gd name="connsiteY2646" fmla="*/ 4649529 h 6759197"/>
              <a:gd name="connsiteX2647" fmla="*/ 92520 w 3265410"/>
              <a:gd name="connsiteY2647" fmla="*/ 4600876 h 6759197"/>
              <a:gd name="connsiteX2648" fmla="*/ 538614 w 3265410"/>
              <a:gd name="connsiteY2648" fmla="*/ 4456009 h 6759197"/>
              <a:gd name="connsiteX2649" fmla="*/ 823182 w 3265410"/>
              <a:gd name="connsiteY2649" fmla="*/ 4415154 h 6759197"/>
              <a:gd name="connsiteX2650" fmla="*/ 850458 w 3265410"/>
              <a:gd name="connsiteY2650" fmla="*/ 4369874 h 6759197"/>
              <a:gd name="connsiteX2651" fmla="*/ 589852 w 3265410"/>
              <a:gd name="connsiteY2651" fmla="*/ 4420009 h 6759197"/>
              <a:gd name="connsiteX2652" fmla="*/ 586870 w 3265410"/>
              <a:gd name="connsiteY2652" fmla="*/ 4405325 h 6759197"/>
              <a:gd name="connsiteX2653" fmla="*/ 819427 w 3265410"/>
              <a:gd name="connsiteY2653" fmla="*/ 4350440 h 6759197"/>
              <a:gd name="connsiteX2654" fmla="*/ 870223 w 3265410"/>
              <a:gd name="connsiteY2654" fmla="*/ 4336858 h 6759197"/>
              <a:gd name="connsiteX2655" fmla="*/ 885241 w 3265410"/>
              <a:gd name="connsiteY2655" fmla="*/ 4311351 h 6759197"/>
              <a:gd name="connsiteX2656" fmla="*/ 817770 w 3265410"/>
              <a:gd name="connsiteY2656" fmla="*/ 4336526 h 6759197"/>
              <a:gd name="connsiteX2657" fmla="*/ 813023 w 3265410"/>
              <a:gd name="connsiteY2657" fmla="*/ 4322505 h 6759197"/>
              <a:gd name="connsiteX2658" fmla="*/ 909315 w 3265410"/>
              <a:gd name="connsiteY2658" fmla="*/ 4269388 h 6759197"/>
              <a:gd name="connsiteX2659" fmla="*/ 913290 w 3265410"/>
              <a:gd name="connsiteY2659" fmla="*/ 4262431 h 6759197"/>
              <a:gd name="connsiteX2660" fmla="*/ 926761 w 3265410"/>
              <a:gd name="connsiteY2660" fmla="*/ 4236814 h 6759197"/>
              <a:gd name="connsiteX2661" fmla="*/ 860947 w 3265410"/>
              <a:gd name="connsiteY2661" fmla="*/ 4268948 h 6759197"/>
              <a:gd name="connsiteX2662" fmla="*/ 854985 w 3265410"/>
              <a:gd name="connsiteY2662" fmla="*/ 4257241 h 6759197"/>
              <a:gd name="connsiteX2663" fmla="*/ 946196 w 3265410"/>
              <a:gd name="connsiteY2663" fmla="*/ 4196070 h 6759197"/>
              <a:gd name="connsiteX2664" fmla="*/ 964528 w 3265410"/>
              <a:gd name="connsiteY2664" fmla="*/ 4152786 h 6759197"/>
              <a:gd name="connsiteX2665" fmla="*/ 942663 w 3265410"/>
              <a:gd name="connsiteY2665" fmla="*/ 4164162 h 6759197"/>
              <a:gd name="connsiteX2666" fmla="*/ 934492 w 3265410"/>
              <a:gd name="connsiteY2666" fmla="*/ 4150024 h 6759197"/>
              <a:gd name="connsiteX2667" fmla="*/ 981423 w 3265410"/>
              <a:gd name="connsiteY2667" fmla="*/ 4109497 h 6759197"/>
              <a:gd name="connsiteX2668" fmla="*/ 1002183 w 3265410"/>
              <a:gd name="connsiteY2668" fmla="*/ 4052189 h 6759197"/>
              <a:gd name="connsiteX2669" fmla="*/ 874640 w 3265410"/>
              <a:gd name="connsiteY2669" fmla="*/ 4123301 h 6759197"/>
              <a:gd name="connsiteX2670" fmla="*/ 865586 w 3265410"/>
              <a:gd name="connsiteY2670" fmla="*/ 4109277 h 6759197"/>
              <a:gd name="connsiteX2671" fmla="*/ 1024048 w 3265410"/>
              <a:gd name="connsiteY2671" fmla="*/ 3989691 h 6759197"/>
              <a:gd name="connsiteX2672" fmla="*/ 1043482 w 3265410"/>
              <a:gd name="connsiteY2672" fmla="*/ 3935691 h 6759197"/>
              <a:gd name="connsiteX2673" fmla="*/ 956467 w 3265410"/>
              <a:gd name="connsiteY2673" fmla="*/ 3993886 h 6759197"/>
              <a:gd name="connsiteX2674" fmla="*/ 949179 w 3265410"/>
              <a:gd name="connsiteY2674" fmla="*/ 3983170 h 6759197"/>
              <a:gd name="connsiteX2675" fmla="*/ 1063249 w 3265410"/>
              <a:gd name="connsiteY2675" fmla="*/ 3885122 h 6759197"/>
              <a:gd name="connsiteX2676" fmla="*/ 1104327 w 3265410"/>
              <a:gd name="connsiteY2676" fmla="*/ 3796334 h 6759197"/>
              <a:gd name="connsiteX2677" fmla="*/ 1011459 w 3265410"/>
              <a:gd name="connsiteY2677" fmla="*/ 3877725 h 6759197"/>
              <a:gd name="connsiteX2678" fmla="*/ 998098 w 3265410"/>
              <a:gd name="connsiteY2678" fmla="*/ 3863701 h 6759197"/>
              <a:gd name="connsiteX2679" fmla="*/ 1135688 w 3265410"/>
              <a:gd name="connsiteY2679" fmla="*/ 3699144 h 6759197"/>
              <a:gd name="connsiteX2680" fmla="*/ 1154461 w 3265410"/>
              <a:gd name="connsiteY2680" fmla="*/ 3628501 h 6759197"/>
              <a:gd name="connsiteX2681" fmla="*/ 1134363 w 3265410"/>
              <a:gd name="connsiteY2681" fmla="*/ 3595815 h 6759197"/>
              <a:gd name="connsiteX2682" fmla="*/ 1119787 w 3265410"/>
              <a:gd name="connsiteY2682" fmla="*/ 3591950 h 6759197"/>
              <a:gd name="connsiteX2683" fmla="*/ 1065237 w 3265410"/>
              <a:gd name="connsiteY2683" fmla="*/ 3605533 h 6759197"/>
              <a:gd name="connsiteX2684" fmla="*/ 1013336 w 3265410"/>
              <a:gd name="connsiteY2684" fmla="*/ 3657949 h 6759197"/>
              <a:gd name="connsiteX2685" fmla="*/ 1000196 w 3265410"/>
              <a:gd name="connsiteY2685" fmla="*/ 3647015 h 6759197"/>
              <a:gd name="connsiteX2686" fmla="*/ 1060820 w 3265410"/>
              <a:gd name="connsiteY2686" fmla="*/ 3583005 h 6759197"/>
              <a:gd name="connsiteX2687" fmla="*/ 1062477 w 3265410"/>
              <a:gd name="connsiteY2687" fmla="*/ 3580356 h 6759197"/>
              <a:gd name="connsiteX2688" fmla="*/ 1088647 w 3265410"/>
              <a:gd name="connsiteY2688" fmla="*/ 3549215 h 6759197"/>
              <a:gd name="connsiteX2689" fmla="*/ 1066562 w 3265410"/>
              <a:gd name="connsiteY2689" fmla="*/ 3533314 h 6759197"/>
              <a:gd name="connsiteX2690" fmla="*/ 1045029 w 3265410"/>
              <a:gd name="connsiteY2690" fmla="*/ 3521166 h 6759197"/>
              <a:gd name="connsiteX2691" fmla="*/ 1046244 w 3265410"/>
              <a:gd name="connsiteY2691" fmla="*/ 3507474 h 6759197"/>
              <a:gd name="connsiteX2692" fmla="*/ 1026257 w 3265410"/>
              <a:gd name="connsiteY2692" fmla="*/ 3509020 h 6759197"/>
              <a:gd name="connsiteX2693" fmla="*/ 941118 w 3265410"/>
              <a:gd name="connsiteY2693" fmla="*/ 3544908 h 6759197"/>
              <a:gd name="connsiteX2694" fmla="*/ 934271 w 3265410"/>
              <a:gd name="connsiteY2694" fmla="*/ 3533203 h 6759197"/>
              <a:gd name="connsiteX2695" fmla="*/ 1014441 w 3265410"/>
              <a:gd name="connsiteY2695" fmla="*/ 3487486 h 6759197"/>
              <a:gd name="connsiteX2696" fmla="*/ 1024379 w 3265410"/>
              <a:gd name="connsiteY2696" fmla="*/ 3433820 h 6759197"/>
              <a:gd name="connsiteX2697" fmla="*/ 1012453 w 3265410"/>
              <a:gd name="connsiteY2697" fmla="*/ 3418580 h 6759197"/>
              <a:gd name="connsiteX2698" fmla="*/ 984957 w 3265410"/>
              <a:gd name="connsiteY2698" fmla="*/ 3444421 h 6759197"/>
              <a:gd name="connsiteX2699" fmla="*/ 973694 w 3265410"/>
              <a:gd name="connsiteY2699" fmla="*/ 3435917 h 6759197"/>
              <a:gd name="connsiteX2700" fmla="*/ 997214 w 3265410"/>
              <a:gd name="connsiteY2700" fmla="*/ 3404004 h 6759197"/>
              <a:gd name="connsiteX2701" fmla="*/ 982417 w 3265410"/>
              <a:gd name="connsiteY2701" fmla="*/ 3393403 h 6759197"/>
              <a:gd name="connsiteX2702" fmla="*/ 988932 w 3265410"/>
              <a:gd name="connsiteY2702" fmla="*/ 3386777 h 6759197"/>
              <a:gd name="connsiteX2703" fmla="*/ 987275 w 3265410"/>
              <a:gd name="connsiteY2703" fmla="*/ 3386557 h 6759197"/>
              <a:gd name="connsiteX2704" fmla="*/ 958233 w 3265410"/>
              <a:gd name="connsiteY2704" fmla="*/ 3386557 h 6759197"/>
              <a:gd name="connsiteX2705" fmla="*/ 953374 w 3265410"/>
              <a:gd name="connsiteY2705" fmla="*/ 3385452 h 6759197"/>
              <a:gd name="connsiteX2706" fmla="*/ 953154 w 3265410"/>
              <a:gd name="connsiteY2706" fmla="*/ 3386999 h 6759197"/>
              <a:gd name="connsiteX2707" fmla="*/ 902689 w 3265410"/>
              <a:gd name="connsiteY2707" fmla="*/ 3450825 h 6759197"/>
              <a:gd name="connsiteX2708" fmla="*/ 890100 w 3265410"/>
              <a:gd name="connsiteY2708" fmla="*/ 3443647 h 6759197"/>
              <a:gd name="connsiteX2709" fmla="*/ 932946 w 3265410"/>
              <a:gd name="connsiteY2709" fmla="*/ 3379710 h 6759197"/>
              <a:gd name="connsiteX2710" fmla="*/ 892750 w 3265410"/>
              <a:gd name="connsiteY2710" fmla="*/ 3366459 h 6759197"/>
              <a:gd name="connsiteX2711" fmla="*/ 765319 w 3265410"/>
              <a:gd name="connsiteY2711" fmla="*/ 3486934 h 6759197"/>
              <a:gd name="connsiteX2712" fmla="*/ 755491 w 3265410"/>
              <a:gd name="connsiteY2712" fmla="*/ 3476113 h 6759197"/>
              <a:gd name="connsiteX2713" fmla="*/ 838974 w 3265410"/>
              <a:gd name="connsiteY2713" fmla="*/ 3391968 h 6759197"/>
              <a:gd name="connsiteX2714" fmla="*/ 814790 w 3265410"/>
              <a:gd name="connsiteY2714" fmla="*/ 3390533 h 6759197"/>
              <a:gd name="connsiteX2715" fmla="*/ 792373 w 3265410"/>
              <a:gd name="connsiteY2715" fmla="*/ 3417918 h 6759197"/>
              <a:gd name="connsiteX2716" fmla="*/ 763994 w 3265410"/>
              <a:gd name="connsiteY2716" fmla="*/ 3441219 h 6759197"/>
              <a:gd name="connsiteX2717" fmla="*/ 757258 w 3265410"/>
              <a:gd name="connsiteY2717" fmla="*/ 3435807 h 6759197"/>
              <a:gd name="connsiteX2718" fmla="*/ 781662 w 3265410"/>
              <a:gd name="connsiteY2718" fmla="*/ 3399808 h 6759197"/>
              <a:gd name="connsiteX2719" fmla="*/ 782766 w 3265410"/>
              <a:gd name="connsiteY2719" fmla="*/ 3398483 h 6759197"/>
              <a:gd name="connsiteX2720" fmla="*/ 762889 w 3265410"/>
              <a:gd name="connsiteY2720" fmla="*/ 3401354 h 6759197"/>
              <a:gd name="connsiteX2721" fmla="*/ 733848 w 3265410"/>
              <a:gd name="connsiteY2721" fmla="*/ 3445524 h 6759197"/>
              <a:gd name="connsiteX2722" fmla="*/ 692658 w 3265410"/>
              <a:gd name="connsiteY2722" fmla="*/ 3493892 h 6759197"/>
              <a:gd name="connsiteX2723" fmla="*/ 685481 w 3265410"/>
              <a:gd name="connsiteY2723" fmla="*/ 3489033 h 6759197"/>
              <a:gd name="connsiteX2724" fmla="*/ 723467 w 3265410"/>
              <a:gd name="connsiteY2724" fmla="*/ 3427856 h 6759197"/>
              <a:gd name="connsiteX2725" fmla="*/ 741467 w 3265410"/>
              <a:gd name="connsiteY2725" fmla="*/ 3397820 h 6759197"/>
              <a:gd name="connsiteX2726" fmla="*/ 724130 w 3265410"/>
              <a:gd name="connsiteY2726" fmla="*/ 3398704 h 6759197"/>
              <a:gd name="connsiteX2727" fmla="*/ 633249 w 3265410"/>
              <a:gd name="connsiteY2727" fmla="*/ 3514872 h 6759197"/>
              <a:gd name="connsiteX2728" fmla="*/ 623422 w 3265410"/>
              <a:gd name="connsiteY2728" fmla="*/ 3505818 h 6759197"/>
              <a:gd name="connsiteX2729" fmla="*/ 668917 w 3265410"/>
              <a:gd name="connsiteY2729" fmla="*/ 3447733 h 6759197"/>
              <a:gd name="connsiteX2730" fmla="*/ 691996 w 3265410"/>
              <a:gd name="connsiteY2730" fmla="*/ 3411403 h 6759197"/>
              <a:gd name="connsiteX2731" fmla="*/ 660303 w 3265410"/>
              <a:gd name="connsiteY2731" fmla="*/ 3435917 h 6759197"/>
              <a:gd name="connsiteX2732" fmla="*/ 597471 w 3265410"/>
              <a:gd name="connsiteY2732" fmla="*/ 3496432 h 6759197"/>
              <a:gd name="connsiteX2733" fmla="*/ 580796 w 3265410"/>
              <a:gd name="connsiteY2733" fmla="*/ 3474788 h 6759197"/>
              <a:gd name="connsiteX2734" fmla="*/ 592944 w 3265410"/>
              <a:gd name="connsiteY2734" fmla="*/ 3464297 h 6759197"/>
              <a:gd name="connsiteX2735" fmla="*/ 593496 w 3265410"/>
              <a:gd name="connsiteY2735" fmla="*/ 3462199 h 6759197"/>
              <a:gd name="connsiteX2736" fmla="*/ 633691 w 3265410"/>
              <a:gd name="connsiteY2736" fmla="*/ 3415820 h 6759197"/>
              <a:gd name="connsiteX2737" fmla="*/ 640648 w 3265410"/>
              <a:gd name="connsiteY2737" fmla="*/ 3414163 h 6759197"/>
              <a:gd name="connsiteX2738" fmla="*/ 653346 w 3265410"/>
              <a:gd name="connsiteY2738" fmla="*/ 3386667 h 6759197"/>
              <a:gd name="connsiteX2739" fmla="*/ 662402 w 3265410"/>
              <a:gd name="connsiteY2739" fmla="*/ 3313344 h 6759197"/>
              <a:gd name="connsiteX2740" fmla="*/ 641973 w 3265410"/>
              <a:gd name="connsiteY2740" fmla="*/ 3362595 h 6759197"/>
              <a:gd name="connsiteX2741" fmla="*/ 606637 w 3265410"/>
              <a:gd name="connsiteY2741" fmla="*/ 3427526 h 6759197"/>
              <a:gd name="connsiteX2742" fmla="*/ 591729 w 3265410"/>
              <a:gd name="connsiteY2742" fmla="*/ 3418580 h 6759197"/>
              <a:gd name="connsiteX2743" fmla="*/ 623200 w 3265410"/>
              <a:gd name="connsiteY2743" fmla="*/ 3354644 h 6759197"/>
              <a:gd name="connsiteX2744" fmla="*/ 646500 w 3265410"/>
              <a:gd name="connsiteY2744" fmla="*/ 3298878 h 6759197"/>
              <a:gd name="connsiteX2745" fmla="*/ 630047 w 3265410"/>
              <a:gd name="connsiteY2745" fmla="*/ 3211642 h 6759197"/>
              <a:gd name="connsiteX2746" fmla="*/ 583005 w 3265410"/>
              <a:gd name="connsiteY2746" fmla="*/ 3286622 h 6759197"/>
              <a:gd name="connsiteX2747" fmla="*/ 562024 w 3265410"/>
              <a:gd name="connsiteY2747" fmla="*/ 3277014 h 6759197"/>
              <a:gd name="connsiteX2748" fmla="*/ 602108 w 3265410"/>
              <a:gd name="connsiteY2748" fmla="*/ 3197176 h 6759197"/>
              <a:gd name="connsiteX2749" fmla="*/ 594379 w 3265410"/>
              <a:gd name="connsiteY2749" fmla="*/ 3159189 h 6759197"/>
              <a:gd name="connsiteX2750" fmla="*/ 560368 w 3265410"/>
              <a:gd name="connsiteY2750" fmla="*/ 3152895 h 6759197"/>
              <a:gd name="connsiteX2751" fmla="*/ 554736 w 3265410"/>
              <a:gd name="connsiteY2751" fmla="*/ 3152785 h 6759197"/>
              <a:gd name="connsiteX2752" fmla="*/ 551865 w 3265410"/>
              <a:gd name="connsiteY2752" fmla="*/ 3153005 h 6759197"/>
              <a:gd name="connsiteX2753" fmla="*/ 534086 w 3265410"/>
              <a:gd name="connsiteY2753" fmla="*/ 3242671 h 6759197"/>
              <a:gd name="connsiteX2754" fmla="*/ 519621 w 3265410"/>
              <a:gd name="connsiteY2754" fmla="*/ 3238364 h 6759197"/>
              <a:gd name="connsiteX2755" fmla="*/ 520504 w 3265410"/>
              <a:gd name="connsiteY2755" fmla="*/ 3171005 h 6759197"/>
              <a:gd name="connsiteX2756" fmla="*/ 518296 w 3265410"/>
              <a:gd name="connsiteY2756" fmla="*/ 3169458 h 6759197"/>
              <a:gd name="connsiteX2757" fmla="*/ 506258 w 3265410"/>
              <a:gd name="connsiteY2757" fmla="*/ 3155324 h 6759197"/>
              <a:gd name="connsiteX2758" fmla="*/ 500738 w 3265410"/>
              <a:gd name="connsiteY2758" fmla="*/ 3154330 h 6759197"/>
              <a:gd name="connsiteX2759" fmla="*/ 500848 w 3265410"/>
              <a:gd name="connsiteY2759" fmla="*/ 3153667 h 6759197"/>
              <a:gd name="connsiteX2760" fmla="*/ 490578 w 3265410"/>
              <a:gd name="connsiteY2760" fmla="*/ 3169348 h 6759197"/>
              <a:gd name="connsiteX2761" fmla="*/ 467058 w 3265410"/>
              <a:gd name="connsiteY2761" fmla="*/ 3166698 h 6759197"/>
              <a:gd name="connsiteX2762" fmla="*/ 423771 w 3265410"/>
              <a:gd name="connsiteY2762" fmla="*/ 3219923 h 6759197"/>
              <a:gd name="connsiteX2763" fmla="*/ 371870 w 3265410"/>
              <a:gd name="connsiteY2763" fmla="*/ 3341172 h 6759197"/>
              <a:gd name="connsiteX2764" fmla="*/ 358508 w 3265410"/>
              <a:gd name="connsiteY2764" fmla="*/ 3333884 h 6759197"/>
              <a:gd name="connsiteX2765" fmla="*/ 400249 w 3265410"/>
              <a:gd name="connsiteY2765" fmla="*/ 3206120 h 6759197"/>
              <a:gd name="connsiteX2766" fmla="*/ 373305 w 3265410"/>
              <a:gd name="connsiteY2766" fmla="*/ 3103203 h 6759197"/>
              <a:gd name="connsiteX2767" fmla="*/ 361600 w 3265410"/>
              <a:gd name="connsiteY2767" fmla="*/ 3112810 h 6759197"/>
              <a:gd name="connsiteX2768" fmla="*/ 355748 w 3265410"/>
              <a:gd name="connsiteY2768" fmla="*/ 3115680 h 6759197"/>
              <a:gd name="connsiteX2769" fmla="*/ 348791 w 3265410"/>
              <a:gd name="connsiteY2769" fmla="*/ 3149913 h 6759197"/>
              <a:gd name="connsiteX2770" fmla="*/ 332226 w 3265410"/>
              <a:gd name="connsiteY2770" fmla="*/ 3221138 h 6759197"/>
              <a:gd name="connsiteX2771" fmla="*/ 320412 w 3265410"/>
              <a:gd name="connsiteY2771" fmla="*/ 3219371 h 6759197"/>
              <a:gd name="connsiteX2772" fmla="*/ 327699 w 3265410"/>
              <a:gd name="connsiteY2772" fmla="*/ 3148588 h 6759197"/>
              <a:gd name="connsiteX2773" fmla="*/ 337748 w 3265410"/>
              <a:gd name="connsiteY2773" fmla="*/ 3093153 h 6759197"/>
              <a:gd name="connsiteX2774" fmla="*/ 326374 w 3265410"/>
              <a:gd name="connsiteY2774" fmla="*/ 3066541 h 6759197"/>
              <a:gd name="connsiteX2775" fmla="*/ 319528 w 3265410"/>
              <a:gd name="connsiteY2775" fmla="*/ 3058149 h 6759197"/>
              <a:gd name="connsiteX2776" fmla="*/ 318423 w 3265410"/>
              <a:gd name="connsiteY2776" fmla="*/ 3082664 h 6759197"/>
              <a:gd name="connsiteX2777" fmla="*/ 307823 w 3265410"/>
              <a:gd name="connsiteY2777" fmla="*/ 3142736 h 6759197"/>
              <a:gd name="connsiteX2778" fmla="*/ 296228 w 3265410"/>
              <a:gd name="connsiteY2778" fmla="*/ 3140637 h 6759197"/>
              <a:gd name="connsiteX2779" fmla="*/ 297773 w 3265410"/>
              <a:gd name="connsiteY2779" fmla="*/ 3094810 h 6759197"/>
              <a:gd name="connsiteX2780" fmla="*/ 295896 w 3265410"/>
              <a:gd name="connsiteY2780" fmla="*/ 3058260 h 6759197"/>
              <a:gd name="connsiteX2781" fmla="*/ 281983 w 3265410"/>
              <a:gd name="connsiteY2781" fmla="*/ 3085093 h 6759197"/>
              <a:gd name="connsiteX2782" fmla="*/ 257137 w 3265410"/>
              <a:gd name="connsiteY2782" fmla="*/ 3167692 h 6759197"/>
              <a:gd name="connsiteX2783" fmla="*/ 241898 w 3265410"/>
              <a:gd name="connsiteY2783" fmla="*/ 3159409 h 6759197"/>
              <a:gd name="connsiteX2784" fmla="*/ 246426 w 3265410"/>
              <a:gd name="connsiteY2784" fmla="*/ 3133128 h 6759197"/>
              <a:gd name="connsiteX2785" fmla="*/ 234279 w 3265410"/>
              <a:gd name="connsiteY2785" fmla="*/ 3091388 h 6759197"/>
              <a:gd name="connsiteX2786" fmla="*/ 182710 w 3265410"/>
              <a:gd name="connsiteY2786" fmla="*/ 3128270 h 6759197"/>
              <a:gd name="connsiteX2787" fmla="*/ 169569 w 3265410"/>
              <a:gd name="connsiteY2787" fmla="*/ 3135999 h 6759197"/>
              <a:gd name="connsiteX2788" fmla="*/ 131140 w 3265410"/>
              <a:gd name="connsiteY2788" fmla="*/ 3255039 h 6759197"/>
              <a:gd name="connsiteX2789" fmla="*/ 119214 w 3265410"/>
              <a:gd name="connsiteY2789" fmla="*/ 3251726 h 6759197"/>
              <a:gd name="connsiteX2790" fmla="*/ 118111 w 3265410"/>
              <a:gd name="connsiteY2790" fmla="*/ 3212415 h 6759197"/>
              <a:gd name="connsiteX2791" fmla="*/ 74934 w 3265410"/>
              <a:gd name="connsiteY2791" fmla="*/ 3133018 h 6759197"/>
              <a:gd name="connsiteX2792" fmla="*/ 286 w 3265410"/>
              <a:gd name="connsiteY2792" fmla="*/ 3131140 h 6759197"/>
              <a:gd name="connsiteX2793" fmla="*/ 0 w 3265410"/>
              <a:gd name="connsiteY2793" fmla="*/ 3131258 h 6759197"/>
              <a:gd name="connsiteX2794" fmla="*/ 0 w 3265410"/>
              <a:gd name="connsiteY2794" fmla="*/ 3107503 h 6759197"/>
              <a:gd name="connsiteX2795" fmla="*/ 48818 w 3265410"/>
              <a:gd name="connsiteY2795" fmla="*/ 3100262 h 6759197"/>
              <a:gd name="connsiteX2796" fmla="*/ 93706 w 3265410"/>
              <a:gd name="connsiteY2796" fmla="*/ 3119104 h 6759197"/>
              <a:gd name="connsiteX2797" fmla="*/ 124957 w 3265410"/>
              <a:gd name="connsiteY2797" fmla="*/ 3164821 h 6759197"/>
              <a:gd name="connsiteX2798" fmla="*/ 128159 w 3265410"/>
              <a:gd name="connsiteY2798" fmla="*/ 3149693 h 6759197"/>
              <a:gd name="connsiteX2799" fmla="*/ 164710 w 3265410"/>
              <a:gd name="connsiteY2799" fmla="*/ 3114355 h 6759197"/>
              <a:gd name="connsiteX2800" fmla="*/ 226107 w 3265410"/>
              <a:gd name="connsiteY2800" fmla="*/ 3063007 h 6759197"/>
              <a:gd name="connsiteX2801" fmla="*/ 256364 w 3265410"/>
              <a:gd name="connsiteY2801" fmla="*/ 3088848 h 6759197"/>
              <a:gd name="connsiteX2802" fmla="*/ 262879 w 3265410"/>
              <a:gd name="connsiteY2802" fmla="*/ 3064664 h 6759197"/>
              <a:gd name="connsiteX2803" fmla="*/ 294682 w 3265410"/>
              <a:gd name="connsiteY2803" fmla="*/ 3027451 h 6759197"/>
              <a:gd name="connsiteX2804" fmla="*/ 358619 w 3265410"/>
              <a:gd name="connsiteY2804" fmla="*/ 3082664 h 6759197"/>
              <a:gd name="connsiteX2805" fmla="*/ 366679 w 3265410"/>
              <a:gd name="connsiteY2805" fmla="*/ 3075817 h 6759197"/>
              <a:gd name="connsiteX2806" fmla="*/ 384789 w 3265410"/>
              <a:gd name="connsiteY2806" fmla="*/ 3075817 h 6759197"/>
              <a:gd name="connsiteX2807" fmla="*/ 417476 w 3265410"/>
              <a:gd name="connsiteY2807" fmla="*/ 3171778 h 6759197"/>
              <a:gd name="connsiteX2808" fmla="*/ 428740 w 3265410"/>
              <a:gd name="connsiteY2808" fmla="*/ 3151460 h 6759197"/>
              <a:gd name="connsiteX2809" fmla="*/ 479646 w 3265410"/>
              <a:gd name="connsiteY2809" fmla="*/ 3139754 h 6759197"/>
              <a:gd name="connsiteX2810" fmla="*/ 493229 w 3265410"/>
              <a:gd name="connsiteY2810" fmla="*/ 3124956 h 6759197"/>
              <a:gd name="connsiteX2811" fmla="*/ 507915 w 3265410"/>
              <a:gd name="connsiteY2811" fmla="*/ 3123742 h 6759197"/>
              <a:gd name="connsiteX2812" fmla="*/ 589520 w 3265410"/>
              <a:gd name="connsiteY2812" fmla="*/ 2382561 h 6759197"/>
              <a:gd name="connsiteX2813" fmla="*/ 539828 w 3265410"/>
              <a:gd name="connsiteY2813" fmla="*/ 2416682 h 6759197"/>
              <a:gd name="connsiteX2814" fmla="*/ 163937 w 3265410"/>
              <a:gd name="connsiteY2814" fmla="*/ 2720686 h 6759197"/>
              <a:gd name="connsiteX2815" fmla="*/ 94369 w 3265410"/>
              <a:gd name="connsiteY2815" fmla="*/ 2807370 h 6759197"/>
              <a:gd name="connsiteX2816" fmla="*/ 4039 w 3265410"/>
              <a:gd name="connsiteY2816" fmla="*/ 2899798 h 6759197"/>
              <a:gd name="connsiteX2817" fmla="*/ 0 w 3265410"/>
              <a:gd name="connsiteY2817" fmla="*/ 2904015 h 6759197"/>
              <a:gd name="connsiteX2818" fmla="*/ 0 w 3265410"/>
              <a:gd name="connsiteY2818" fmla="*/ 2755935 h 6759197"/>
              <a:gd name="connsiteX2819" fmla="*/ 11922 w 3265410"/>
              <a:gd name="connsiteY2819" fmla="*/ 2730445 h 6759197"/>
              <a:gd name="connsiteX2820" fmla="*/ 23806 w 3265410"/>
              <a:gd name="connsiteY2820" fmla="*/ 2674306 h 6759197"/>
              <a:gd name="connsiteX2821" fmla="*/ 102540 w 3265410"/>
              <a:gd name="connsiteY2821" fmla="*/ 2305262 h 6759197"/>
              <a:gd name="connsiteX2822" fmla="*/ 100111 w 3265410"/>
              <a:gd name="connsiteY2822" fmla="*/ 2280968 h 6759197"/>
              <a:gd name="connsiteX2823" fmla="*/ 22929 w 3265410"/>
              <a:gd name="connsiteY2823" fmla="*/ 2032881 h 6759197"/>
              <a:gd name="connsiteX2824" fmla="*/ 0 w 3265410"/>
              <a:gd name="connsiteY2824" fmla="*/ 1968305 h 6759197"/>
              <a:gd name="connsiteX2825" fmla="*/ 0 w 3265410"/>
              <a:gd name="connsiteY2825" fmla="*/ 1870002 h 6759197"/>
              <a:gd name="connsiteX2826" fmla="*/ 30100 w 3265410"/>
              <a:gd name="connsiteY2826" fmla="*/ 1949136 h 6759197"/>
              <a:gd name="connsiteX2827" fmla="*/ 8898 w 3265410"/>
              <a:gd name="connsiteY2827" fmla="*/ 1851519 h 6759197"/>
              <a:gd name="connsiteX2828" fmla="*/ 0 w 3265410"/>
              <a:gd name="connsiteY2828" fmla="*/ 1817162 h 6759197"/>
              <a:gd name="connsiteX2829" fmla="*/ 0 w 3265410"/>
              <a:gd name="connsiteY2829" fmla="*/ 1693285 h 6759197"/>
              <a:gd name="connsiteX2830" fmla="*/ 27230 w 3265410"/>
              <a:gd name="connsiteY2830" fmla="*/ 1811435 h 6759197"/>
              <a:gd name="connsiteX2831" fmla="*/ 49867 w 3265410"/>
              <a:gd name="connsiteY2831" fmla="*/ 1907947 h 6759197"/>
              <a:gd name="connsiteX2832" fmla="*/ 0 w 3265410"/>
              <a:gd name="connsiteY2832" fmla="*/ 1572663 h 6759197"/>
              <a:gd name="connsiteX2833" fmla="*/ 0 w 3265410"/>
              <a:gd name="connsiteY2833" fmla="*/ 1508514 h 6759197"/>
              <a:gd name="connsiteX2834" fmla="*/ 7684 w 3265410"/>
              <a:gd name="connsiteY2834" fmla="*/ 1512842 h 6759197"/>
              <a:gd name="connsiteX2835" fmla="*/ 73277 w 3265410"/>
              <a:gd name="connsiteY2835" fmla="*/ 1834624 h 6759197"/>
              <a:gd name="connsiteX2836" fmla="*/ 37389 w 3265410"/>
              <a:gd name="connsiteY2836" fmla="*/ 1397446 h 6759197"/>
              <a:gd name="connsiteX2837" fmla="*/ 55057 w 3265410"/>
              <a:gd name="connsiteY2837" fmla="*/ 1394796 h 6759197"/>
              <a:gd name="connsiteX2838" fmla="*/ 105853 w 3265410"/>
              <a:gd name="connsiteY2838" fmla="*/ 1886084 h 6759197"/>
              <a:gd name="connsiteX2839" fmla="*/ 122748 w 3265410"/>
              <a:gd name="connsiteY2839" fmla="*/ 2089599 h 6759197"/>
              <a:gd name="connsiteX2840" fmla="*/ 120981 w 3265410"/>
              <a:gd name="connsiteY2840" fmla="*/ 1760970 h 6759197"/>
              <a:gd name="connsiteX2841" fmla="*/ 82995 w 3265410"/>
              <a:gd name="connsiteY2841" fmla="*/ 1222532 h 6759197"/>
              <a:gd name="connsiteX2842" fmla="*/ 108503 w 3265410"/>
              <a:gd name="connsiteY2842" fmla="*/ 1219218 h 6759197"/>
              <a:gd name="connsiteX2843" fmla="*/ 152784 w 3265410"/>
              <a:gd name="connsiteY2843" fmla="*/ 1690187 h 6759197"/>
              <a:gd name="connsiteX2844" fmla="*/ 163605 w 3265410"/>
              <a:gd name="connsiteY2844" fmla="*/ 1257096 h 6759197"/>
              <a:gd name="connsiteX2845" fmla="*/ 187017 w 3265410"/>
              <a:gd name="connsiteY2845" fmla="*/ 1255770 h 6759197"/>
              <a:gd name="connsiteX2846" fmla="*/ 179618 w 3265410"/>
              <a:gd name="connsiteY2846" fmla="*/ 1719561 h 6759197"/>
              <a:gd name="connsiteX2847" fmla="*/ 166145 w 3265410"/>
              <a:gd name="connsiteY2847" fmla="*/ 2038914 h 6759197"/>
              <a:gd name="connsiteX2848" fmla="*/ 195298 w 3265410"/>
              <a:gd name="connsiteY2848" fmla="*/ 1767707 h 6759197"/>
              <a:gd name="connsiteX2849" fmla="*/ 256253 w 3265410"/>
              <a:gd name="connsiteY2849" fmla="*/ 1364871 h 6759197"/>
              <a:gd name="connsiteX2850" fmla="*/ 276903 w 3265410"/>
              <a:gd name="connsiteY2850" fmla="*/ 1368183 h 6759197"/>
              <a:gd name="connsiteX2851" fmla="*/ 218156 w 3265410"/>
              <a:gd name="connsiteY2851" fmla="*/ 1835176 h 6759197"/>
              <a:gd name="connsiteX2852" fmla="*/ 215175 w 3265410"/>
              <a:gd name="connsiteY2852" fmla="*/ 1868746 h 6759197"/>
              <a:gd name="connsiteX2853" fmla="*/ 233948 w 3265410"/>
              <a:gd name="connsiteY2853" fmla="*/ 1786810 h 6759197"/>
              <a:gd name="connsiteX2854" fmla="*/ 258903 w 3265410"/>
              <a:gd name="connsiteY2854" fmla="*/ 1791559 h 6759197"/>
              <a:gd name="connsiteX2855" fmla="*/ 247640 w 3265410"/>
              <a:gd name="connsiteY2855" fmla="*/ 1858918 h 6759197"/>
              <a:gd name="connsiteX2856" fmla="*/ 333110 w 3265410"/>
              <a:gd name="connsiteY2856" fmla="*/ 1617415 h 6759197"/>
              <a:gd name="connsiteX2857" fmla="*/ 350336 w 3265410"/>
              <a:gd name="connsiteY2857" fmla="*/ 1623711 h 6759197"/>
              <a:gd name="connsiteX2858" fmla="*/ 264425 w 3265410"/>
              <a:gd name="connsiteY2858" fmla="*/ 1900880 h 6759197"/>
              <a:gd name="connsiteX2859" fmla="*/ 227764 w 3265410"/>
              <a:gd name="connsiteY2859" fmla="*/ 2022681 h 6759197"/>
              <a:gd name="connsiteX2860" fmla="*/ 385231 w 3265410"/>
              <a:gd name="connsiteY2860" fmla="*/ 1758209 h 6759197"/>
              <a:gd name="connsiteX2861" fmla="*/ 407648 w 3265410"/>
              <a:gd name="connsiteY2861" fmla="*/ 1772124 h 6759197"/>
              <a:gd name="connsiteX2862" fmla="*/ 240352 w 3265410"/>
              <a:gd name="connsiteY2862" fmla="*/ 2064311 h 6759197"/>
              <a:gd name="connsiteX2863" fmla="*/ 250069 w 3265410"/>
              <a:gd name="connsiteY2863" fmla="*/ 2050066 h 6759197"/>
              <a:gd name="connsiteX2864" fmla="*/ 552527 w 3265410"/>
              <a:gd name="connsiteY2864" fmla="*/ 1722653 h 6759197"/>
              <a:gd name="connsiteX2865" fmla="*/ 809931 w 3265410"/>
              <a:gd name="connsiteY2865" fmla="*/ 1519798 h 6759197"/>
              <a:gd name="connsiteX2866" fmla="*/ 1017974 w 3265410"/>
              <a:gd name="connsiteY2866" fmla="*/ 1412354 h 6759197"/>
              <a:gd name="connsiteX2867" fmla="*/ 1121223 w 3265410"/>
              <a:gd name="connsiteY2867" fmla="*/ 1351288 h 6759197"/>
              <a:gd name="connsiteX2868" fmla="*/ 1110843 w 3265410"/>
              <a:gd name="connsiteY2868" fmla="*/ 1334172 h 6759197"/>
              <a:gd name="connsiteX2869" fmla="*/ 1109407 w 3265410"/>
              <a:gd name="connsiteY2869" fmla="*/ 1308996 h 6759197"/>
              <a:gd name="connsiteX2870" fmla="*/ 1131161 w 3265410"/>
              <a:gd name="connsiteY2870" fmla="*/ 1303804 h 6759197"/>
              <a:gd name="connsiteX2871" fmla="*/ 1268973 w 3265410"/>
              <a:gd name="connsiteY2871" fmla="*/ 1173834 h 6759197"/>
              <a:gd name="connsiteX2872" fmla="*/ 1346272 w 3265410"/>
              <a:gd name="connsiteY2872" fmla="*/ 1084940 h 6759197"/>
              <a:gd name="connsiteX2873" fmla="*/ 1348590 w 3265410"/>
              <a:gd name="connsiteY2873" fmla="*/ 1072020 h 6759197"/>
              <a:gd name="connsiteX2874" fmla="*/ 1260139 w 3265410"/>
              <a:gd name="connsiteY2874" fmla="*/ 1135074 h 6759197"/>
              <a:gd name="connsiteX2875" fmla="*/ 1247771 w 3265410"/>
              <a:gd name="connsiteY2875" fmla="*/ 1118730 h 6759197"/>
              <a:gd name="connsiteX2876" fmla="*/ 1352566 w 3265410"/>
              <a:gd name="connsiteY2876" fmla="*/ 1037346 h 6759197"/>
              <a:gd name="connsiteX2877" fmla="*/ 1351682 w 3265410"/>
              <a:gd name="connsiteY2877" fmla="*/ 1021114 h 6759197"/>
              <a:gd name="connsiteX2878" fmla="*/ 1337548 w 3265410"/>
              <a:gd name="connsiteY2878" fmla="*/ 1033922 h 6759197"/>
              <a:gd name="connsiteX2879" fmla="*/ 1291280 w 3265410"/>
              <a:gd name="connsiteY2879" fmla="*/ 1053580 h 6759197"/>
              <a:gd name="connsiteX2880" fmla="*/ 1286531 w 3265410"/>
              <a:gd name="connsiteY2880" fmla="*/ 1038892 h 6759197"/>
              <a:gd name="connsiteX2881" fmla="*/ 1325180 w 3265410"/>
              <a:gd name="connsiteY2881" fmla="*/ 1011508 h 6759197"/>
              <a:gd name="connsiteX2882" fmla="*/ 1342406 w 3265410"/>
              <a:gd name="connsiteY2882" fmla="*/ 996268 h 6759197"/>
              <a:gd name="connsiteX2883" fmla="*/ 1283439 w 3265410"/>
              <a:gd name="connsiteY2883" fmla="*/ 987766 h 6759197"/>
              <a:gd name="connsiteX2884" fmla="*/ 1275709 w 3265410"/>
              <a:gd name="connsiteY2884" fmla="*/ 986660 h 6759197"/>
              <a:gd name="connsiteX2885" fmla="*/ 1238717 w 3265410"/>
              <a:gd name="connsiteY2885" fmla="*/ 1013716 h 6759197"/>
              <a:gd name="connsiteX2886" fmla="*/ 1228778 w 3265410"/>
              <a:gd name="connsiteY2886" fmla="*/ 1020230 h 6759197"/>
              <a:gd name="connsiteX2887" fmla="*/ 1215305 w 3265410"/>
              <a:gd name="connsiteY2887" fmla="*/ 996600 h 6759197"/>
              <a:gd name="connsiteX2888" fmla="*/ 1308175 w 3265410"/>
              <a:gd name="connsiteY2888" fmla="*/ 882860 h 6759197"/>
              <a:gd name="connsiteX2889" fmla="*/ 1269636 w 3265410"/>
              <a:gd name="connsiteY2889" fmla="*/ 875020 h 6759197"/>
              <a:gd name="connsiteX2890" fmla="*/ 1222926 w 3265410"/>
              <a:gd name="connsiteY2890" fmla="*/ 914552 h 6759197"/>
              <a:gd name="connsiteX2891" fmla="*/ 1126964 w 3265410"/>
              <a:gd name="connsiteY2891" fmla="*/ 977716 h 6759197"/>
              <a:gd name="connsiteX2892" fmla="*/ 1117027 w 3265410"/>
              <a:gd name="connsiteY2892" fmla="*/ 963030 h 6759197"/>
              <a:gd name="connsiteX2893" fmla="*/ 1215305 w 3265410"/>
              <a:gd name="connsiteY2893" fmla="*/ 882418 h 6759197"/>
              <a:gd name="connsiteX2894" fmla="*/ 1262679 w 3265410"/>
              <a:gd name="connsiteY2894" fmla="*/ 839130 h 6759197"/>
              <a:gd name="connsiteX2895" fmla="*/ 1230545 w 3265410"/>
              <a:gd name="connsiteY2895" fmla="*/ 806334 h 6759197"/>
              <a:gd name="connsiteX2896" fmla="*/ 1199405 w 3265410"/>
              <a:gd name="connsiteY2896" fmla="*/ 831844 h 6759197"/>
              <a:gd name="connsiteX2897" fmla="*/ 1185601 w 3265410"/>
              <a:gd name="connsiteY2897" fmla="*/ 826762 h 6759197"/>
              <a:gd name="connsiteX2898" fmla="*/ 1194657 w 3265410"/>
              <a:gd name="connsiteY2898" fmla="*/ 796838 h 6759197"/>
              <a:gd name="connsiteX2899" fmla="*/ 1209895 w 3265410"/>
              <a:gd name="connsiteY2899" fmla="*/ 785796 h 6759197"/>
              <a:gd name="connsiteX2900" fmla="*/ 1196533 w 3265410"/>
              <a:gd name="connsiteY2900" fmla="*/ 773206 h 6759197"/>
              <a:gd name="connsiteX2901" fmla="*/ 1151038 w 3265410"/>
              <a:gd name="connsiteY2901" fmla="*/ 773648 h 6759197"/>
              <a:gd name="connsiteX2902" fmla="*/ 1120670 w 3265410"/>
              <a:gd name="connsiteY2902" fmla="*/ 785684 h 6759197"/>
              <a:gd name="connsiteX2903" fmla="*/ 1115481 w 3265410"/>
              <a:gd name="connsiteY2903" fmla="*/ 799156 h 6759197"/>
              <a:gd name="connsiteX2904" fmla="*/ 1091076 w 3265410"/>
              <a:gd name="connsiteY2904" fmla="*/ 791648 h 6759197"/>
              <a:gd name="connsiteX2905" fmla="*/ 1099138 w 3265410"/>
              <a:gd name="connsiteY2905" fmla="*/ 745048 h 6759197"/>
              <a:gd name="connsiteX2906" fmla="*/ 798115 w 3265410"/>
              <a:gd name="connsiteY2906" fmla="*/ 913778 h 6759197"/>
              <a:gd name="connsiteX2907" fmla="*/ 793808 w 3265410"/>
              <a:gd name="connsiteY2907" fmla="*/ 925816 h 6759197"/>
              <a:gd name="connsiteX2908" fmla="*/ 766644 w 3265410"/>
              <a:gd name="connsiteY2908" fmla="*/ 916870 h 6759197"/>
              <a:gd name="connsiteX2909" fmla="*/ 826164 w 3265410"/>
              <a:gd name="connsiteY2909" fmla="*/ 674154 h 6759197"/>
              <a:gd name="connsiteX2910" fmla="*/ 846703 w 3265410"/>
              <a:gd name="connsiteY2910" fmla="*/ 569470 h 6759197"/>
              <a:gd name="connsiteX2911" fmla="*/ 837979 w 3265410"/>
              <a:gd name="connsiteY2911" fmla="*/ 488858 h 6759197"/>
              <a:gd name="connsiteX2912" fmla="*/ 775368 w 3265410"/>
              <a:gd name="connsiteY2912" fmla="*/ 762606 h 6759197"/>
              <a:gd name="connsiteX2913" fmla="*/ 760792 w 3265410"/>
              <a:gd name="connsiteY2913" fmla="*/ 758630 h 6759197"/>
              <a:gd name="connsiteX2914" fmla="*/ 789281 w 3265410"/>
              <a:gd name="connsiteY2914" fmla="*/ 611652 h 6759197"/>
              <a:gd name="connsiteX2915" fmla="*/ 803416 w 3265410"/>
              <a:gd name="connsiteY2915" fmla="*/ 487202 h 6759197"/>
              <a:gd name="connsiteX2916" fmla="*/ 800544 w 3265410"/>
              <a:gd name="connsiteY2916" fmla="*/ 487644 h 6759197"/>
              <a:gd name="connsiteX2917" fmla="*/ 748976 w 3265410"/>
              <a:gd name="connsiteY2917" fmla="*/ 654830 h 6759197"/>
              <a:gd name="connsiteX2918" fmla="*/ 736056 w 3265410"/>
              <a:gd name="connsiteY2918" fmla="*/ 649088 h 6759197"/>
              <a:gd name="connsiteX2919" fmla="*/ 768079 w 3265410"/>
              <a:gd name="connsiteY2919" fmla="*/ 542304 h 6759197"/>
              <a:gd name="connsiteX2920" fmla="*/ 775147 w 3265410"/>
              <a:gd name="connsiteY2920" fmla="*/ 491288 h 6759197"/>
              <a:gd name="connsiteX2921" fmla="*/ 760902 w 3265410"/>
              <a:gd name="connsiteY2921" fmla="*/ 493386 h 6759197"/>
              <a:gd name="connsiteX2922" fmla="*/ 742129 w 3265410"/>
              <a:gd name="connsiteY2922" fmla="*/ 531704 h 6759197"/>
              <a:gd name="connsiteX2923" fmla="*/ 723357 w 3265410"/>
              <a:gd name="connsiteY2923" fmla="*/ 522760 h 6759197"/>
              <a:gd name="connsiteX2924" fmla="*/ 747871 w 3265410"/>
              <a:gd name="connsiteY2924" fmla="*/ 385168 h 6759197"/>
              <a:gd name="connsiteX2925" fmla="*/ 746216 w 3265410"/>
              <a:gd name="connsiteY2925" fmla="*/ 300914 h 6759197"/>
              <a:gd name="connsiteX2926" fmla="*/ 716180 w 3265410"/>
              <a:gd name="connsiteY2926" fmla="*/ 152500 h 6759197"/>
              <a:gd name="connsiteX2927" fmla="*/ 705357 w 3265410"/>
              <a:gd name="connsiteY2927" fmla="*/ 142892 h 6759197"/>
              <a:gd name="connsiteX2928" fmla="*/ 704584 w 3265410"/>
              <a:gd name="connsiteY2928" fmla="*/ 217762 h 6759197"/>
              <a:gd name="connsiteX2929" fmla="*/ 683493 w 3265410"/>
              <a:gd name="connsiteY2929" fmla="*/ 214670 h 6759197"/>
              <a:gd name="connsiteX2930" fmla="*/ 681615 w 3265410"/>
              <a:gd name="connsiteY2930" fmla="*/ 174806 h 6759197"/>
              <a:gd name="connsiteX2931" fmla="*/ 676095 w 3265410"/>
              <a:gd name="connsiteY2931" fmla="*/ 141790 h 6759197"/>
              <a:gd name="connsiteX2932" fmla="*/ 655886 w 3265410"/>
              <a:gd name="connsiteY2932" fmla="*/ 164316 h 6759197"/>
              <a:gd name="connsiteX2933" fmla="*/ 650476 w 3265410"/>
              <a:gd name="connsiteY2933" fmla="*/ 189604 h 6759197"/>
              <a:gd name="connsiteX2934" fmla="*/ 651138 w 3265410"/>
              <a:gd name="connsiteY2934" fmla="*/ 241724 h 6759197"/>
              <a:gd name="connsiteX2935" fmla="*/ 629605 w 3265410"/>
              <a:gd name="connsiteY2935" fmla="*/ 247026 h 6759197"/>
              <a:gd name="connsiteX2936" fmla="*/ 623532 w 3265410"/>
              <a:gd name="connsiteY2936" fmla="*/ 225492 h 6759197"/>
              <a:gd name="connsiteX2937" fmla="*/ 623310 w 3265410"/>
              <a:gd name="connsiteY2937" fmla="*/ 227148 h 6759197"/>
              <a:gd name="connsiteX2938" fmla="*/ 601778 w 3265410"/>
              <a:gd name="connsiteY2938" fmla="*/ 279490 h 6759197"/>
              <a:gd name="connsiteX2939" fmla="*/ 584662 w 3265410"/>
              <a:gd name="connsiteY2939" fmla="*/ 264804 h 6759197"/>
              <a:gd name="connsiteX2940" fmla="*/ 601225 w 3265410"/>
              <a:gd name="connsiteY2940" fmla="*/ 181432 h 6759197"/>
              <a:gd name="connsiteX2941" fmla="*/ 605974 w 3265410"/>
              <a:gd name="connsiteY2941" fmla="*/ 145212 h 6759197"/>
              <a:gd name="connsiteX2942" fmla="*/ 603213 w 3265410"/>
              <a:gd name="connsiteY2942" fmla="*/ 92760 h 6759197"/>
              <a:gd name="connsiteX2943" fmla="*/ 599016 w 3265410"/>
              <a:gd name="connsiteY2943" fmla="*/ 88012 h 6759197"/>
              <a:gd name="connsiteX2944" fmla="*/ 582785 w 3265410"/>
              <a:gd name="connsiteY2944" fmla="*/ 157690 h 6759197"/>
              <a:gd name="connsiteX2945" fmla="*/ 562576 w 3265410"/>
              <a:gd name="connsiteY2945" fmla="*/ 150070 h 6759197"/>
              <a:gd name="connsiteX2946" fmla="*/ 567877 w 3265410"/>
              <a:gd name="connsiteY2946" fmla="*/ 58526 h 6759197"/>
              <a:gd name="connsiteX2947" fmla="*/ 567987 w 3265410"/>
              <a:gd name="connsiteY2947" fmla="*/ 57312 h 6759197"/>
              <a:gd name="connsiteX2948" fmla="*/ 454469 w 3265410"/>
              <a:gd name="connsiteY2948" fmla="*/ 125998 h 6759197"/>
              <a:gd name="connsiteX2949" fmla="*/ 421893 w 3265410"/>
              <a:gd name="connsiteY2949" fmla="*/ 194794 h 6759197"/>
              <a:gd name="connsiteX2950" fmla="*/ 402789 w 3265410"/>
              <a:gd name="connsiteY2950" fmla="*/ 183862 h 6759197"/>
              <a:gd name="connsiteX2951" fmla="*/ 426973 w 3265410"/>
              <a:gd name="connsiteY2951" fmla="*/ 123458 h 6759197"/>
              <a:gd name="connsiteX2952" fmla="*/ 413500 w 3265410"/>
              <a:gd name="connsiteY2952" fmla="*/ 57864 h 6759197"/>
              <a:gd name="connsiteX2953" fmla="*/ 358067 w 3265410"/>
              <a:gd name="connsiteY2953" fmla="*/ 120808 h 6759197"/>
              <a:gd name="connsiteX2954" fmla="*/ 287394 w 3265410"/>
              <a:gd name="connsiteY2954" fmla="*/ 280152 h 6759197"/>
              <a:gd name="connsiteX2955" fmla="*/ 259567 w 3265410"/>
              <a:gd name="connsiteY2955" fmla="*/ 276950 h 6759197"/>
              <a:gd name="connsiteX2956" fmla="*/ 229531 w 3265410"/>
              <a:gd name="connsiteY2956" fmla="*/ 165972 h 6759197"/>
              <a:gd name="connsiteX2957" fmla="*/ 228094 w 3265410"/>
              <a:gd name="connsiteY2957" fmla="*/ 166524 h 6759197"/>
              <a:gd name="connsiteX2958" fmla="*/ 209764 w 3265410"/>
              <a:gd name="connsiteY2958" fmla="*/ 233332 h 6759197"/>
              <a:gd name="connsiteX2959" fmla="*/ 188452 w 3265410"/>
              <a:gd name="connsiteY2959" fmla="*/ 224718 h 6759197"/>
              <a:gd name="connsiteX2960" fmla="*/ 195850 w 3265410"/>
              <a:gd name="connsiteY2960" fmla="*/ 172598 h 6759197"/>
              <a:gd name="connsiteX2961" fmla="*/ 199163 w 3265410"/>
              <a:gd name="connsiteY2961" fmla="*/ 131076 h 6759197"/>
              <a:gd name="connsiteX2962" fmla="*/ 178403 w 3265410"/>
              <a:gd name="connsiteY2962" fmla="*/ 123900 h 6759197"/>
              <a:gd name="connsiteX2963" fmla="*/ 176084 w 3265410"/>
              <a:gd name="connsiteY2963" fmla="*/ 154046 h 6759197"/>
              <a:gd name="connsiteX2964" fmla="*/ 135116 w 3265410"/>
              <a:gd name="connsiteY2964" fmla="*/ 293294 h 6759197"/>
              <a:gd name="connsiteX2965" fmla="*/ 114797 w 3265410"/>
              <a:gd name="connsiteY2965" fmla="*/ 288766 h 6759197"/>
              <a:gd name="connsiteX2966" fmla="*/ 145607 w 3265410"/>
              <a:gd name="connsiteY2966" fmla="*/ 149518 h 6759197"/>
              <a:gd name="connsiteX2967" fmla="*/ 139091 w 3265410"/>
              <a:gd name="connsiteY2967" fmla="*/ 86022 h 6759197"/>
              <a:gd name="connsiteX2968" fmla="*/ 134564 w 3265410"/>
              <a:gd name="connsiteY2968" fmla="*/ 59852 h 6759197"/>
              <a:gd name="connsiteX2969" fmla="*/ 117779 w 3265410"/>
              <a:gd name="connsiteY2969" fmla="*/ 99606 h 6759197"/>
              <a:gd name="connsiteX2970" fmla="*/ 94700 w 3265410"/>
              <a:gd name="connsiteY2970" fmla="*/ 172486 h 6759197"/>
              <a:gd name="connsiteX2971" fmla="*/ 76590 w 3265410"/>
              <a:gd name="connsiteY2971" fmla="*/ 167408 h 6759197"/>
              <a:gd name="connsiteX2972" fmla="*/ 42689 w 3265410"/>
              <a:gd name="connsiteY2972" fmla="*/ 38760 h 6759197"/>
              <a:gd name="connsiteX2973" fmla="*/ 865 w 3265410"/>
              <a:gd name="connsiteY2973" fmla="*/ 88563 h 6759197"/>
              <a:gd name="connsiteX2974" fmla="*/ 0 w 3265410"/>
              <a:gd name="connsiteY2974" fmla="*/ 92671 h 6759197"/>
              <a:gd name="connsiteX2975" fmla="*/ 0 w 3265410"/>
              <a:gd name="connsiteY2975" fmla="*/ 38736 h 6759197"/>
              <a:gd name="connsiteX2976" fmla="*/ 7670 w 3265410"/>
              <a:gd name="connsiteY2976" fmla="*/ 28284 h 6759197"/>
              <a:gd name="connsiteX2977" fmla="*/ 78246 w 3265410"/>
              <a:gd name="connsiteY2977" fmla="*/ 2 h 6759197"/>
              <a:gd name="connsiteX2978" fmla="*/ 113582 w 3265410"/>
              <a:gd name="connsiteY2978" fmla="*/ 39202 h 6759197"/>
              <a:gd name="connsiteX2979" fmla="*/ 130147 w 3265410"/>
              <a:gd name="connsiteY2979" fmla="*/ 25950 h 6759197"/>
              <a:gd name="connsiteX2980" fmla="*/ 159189 w 3265410"/>
              <a:gd name="connsiteY2980" fmla="*/ 45386 h 6759197"/>
              <a:gd name="connsiteX2981" fmla="*/ 172661 w 3265410"/>
              <a:gd name="connsiteY2981" fmla="*/ 90440 h 6759197"/>
              <a:gd name="connsiteX2982" fmla="*/ 224782 w 3265410"/>
              <a:gd name="connsiteY2982" fmla="*/ 102918 h 6759197"/>
              <a:gd name="connsiteX2983" fmla="*/ 230634 w 3265410"/>
              <a:gd name="connsiteY2983" fmla="*/ 137482 h 6759197"/>
              <a:gd name="connsiteX2984" fmla="*/ 280437 w 3265410"/>
              <a:gd name="connsiteY2984" fmla="*/ 209038 h 6759197"/>
              <a:gd name="connsiteX2985" fmla="*/ 316436 w 3265410"/>
              <a:gd name="connsiteY2985" fmla="*/ 122796 h 6759197"/>
              <a:gd name="connsiteX2986" fmla="*/ 415488 w 3265410"/>
              <a:gd name="connsiteY2986" fmla="*/ 24184 h 6759197"/>
              <a:gd name="connsiteX2987" fmla="*/ 463303 w 3265410"/>
              <a:gd name="connsiteY2987" fmla="*/ 69018 h 6759197"/>
              <a:gd name="connsiteX2988" fmla="*/ 579913 w 3265410"/>
              <a:gd name="connsiteY2988" fmla="*/ 19436 h 6759197"/>
              <a:gd name="connsiteX2989" fmla="*/ 620218 w 3265410"/>
              <a:gd name="connsiteY2989" fmla="*/ 65152 h 6759197"/>
              <a:gd name="connsiteX2990" fmla="*/ 639323 w 3265410"/>
              <a:gd name="connsiteY2990" fmla="*/ 100820 h 6759197"/>
              <a:gd name="connsiteX2991" fmla="*/ 640206 w 3265410"/>
              <a:gd name="connsiteY2991" fmla="*/ 131188 h 6759197"/>
              <a:gd name="connsiteX2992" fmla="*/ 689787 w 3265410"/>
              <a:gd name="connsiteY2992" fmla="*/ 87680 h 6759197"/>
              <a:gd name="connsiteX2993" fmla="*/ 773160 w 3265410"/>
              <a:gd name="connsiteY2993" fmla="*/ 174144 h 6759197"/>
              <a:gd name="connsiteX2994" fmla="*/ 774705 w 3265410"/>
              <a:gd name="connsiteY2994" fmla="*/ 332606 h 6759197"/>
              <a:gd name="connsiteX2995" fmla="*/ 774926 w 3265410"/>
              <a:gd name="connsiteY2995" fmla="*/ 436848 h 6759197"/>
              <a:gd name="connsiteX2996" fmla="*/ 882702 w 3265410"/>
              <a:gd name="connsiteY2996" fmla="*/ 515250 h 6759197"/>
              <a:gd name="connsiteX2997" fmla="*/ 853439 w 3265410"/>
              <a:gd name="connsiteY2997" fmla="*/ 707724 h 6759197"/>
              <a:gd name="connsiteX2998" fmla="*/ 814458 w 3265410"/>
              <a:gd name="connsiteY2998" fmla="*/ 868614 h 6759197"/>
              <a:gd name="connsiteX2999" fmla="*/ 1121112 w 3265410"/>
              <a:gd name="connsiteY2999" fmla="*/ 713134 h 6759197"/>
              <a:gd name="connsiteX3000" fmla="*/ 1135800 w 3265410"/>
              <a:gd name="connsiteY3000" fmla="*/ 735000 h 6759197"/>
              <a:gd name="connsiteX3001" fmla="*/ 1132155 w 3265410"/>
              <a:gd name="connsiteY3001" fmla="*/ 750238 h 6759197"/>
              <a:gd name="connsiteX3002" fmla="*/ 1168043 w 3265410"/>
              <a:gd name="connsiteY3002" fmla="*/ 742398 h 6759197"/>
              <a:gd name="connsiteX3003" fmla="*/ 1227011 w 3265410"/>
              <a:gd name="connsiteY3003" fmla="*/ 753110 h 6759197"/>
              <a:gd name="connsiteX3004" fmla="*/ 1243134 w 3265410"/>
              <a:gd name="connsiteY3004" fmla="*/ 784028 h 6759197"/>
              <a:gd name="connsiteX3005" fmla="*/ 1297684 w 3265410"/>
              <a:gd name="connsiteY3005" fmla="*/ 841670 h 6759197"/>
              <a:gd name="connsiteX3006" fmla="*/ 1290617 w 3265410"/>
              <a:gd name="connsiteY3006" fmla="*/ 851498 h 6759197"/>
              <a:gd name="connsiteX3007" fmla="*/ 1326947 w 3265410"/>
              <a:gd name="connsiteY3007" fmla="*/ 858788 h 6759197"/>
              <a:gd name="connsiteX3008" fmla="*/ 1336996 w 3265410"/>
              <a:gd name="connsiteY3008" fmla="*/ 872700 h 6759197"/>
              <a:gd name="connsiteX3009" fmla="*/ 1306076 w 3265410"/>
              <a:gd name="connsiteY3009" fmla="*/ 958502 h 6759197"/>
              <a:gd name="connsiteX3010" fmla="*/ 1365155 w 3265410"/>
              <a:gd name="connsiteY3010" fmla="*/ 978048 h 6759197"/>
              <a:gd name="connsiteX3011" fmla="*/ 1371890 w 3265410"/>
              <a:gd name="connsiteY3011" fmla="*/ 1111442 h 6759197"/>
              <a:gd name="connsiteX3012" fmla="*/ 1322751 w 3265410"/>
              <a:gd name="connsiteY3012" fmla="*/ 1166434 h 6759197"/>
              <a:gd name="connsiteX3013" fmla="*/ 1236729 w 3265410"/>
              <a:gd name="connsiteY3013" fmla="*/ 1258640 h 6759197"/>
              <a:gd name="connsiteX3014" fmla="*/ 1164951 w 3265410"/>
              <a:gd name="connsiteY3014" fmla="*/ 1318050 h 6759197"/>
              <a:gd name="connsiteX3015" fmla="*/ 1150486 w 3265410"/>
              <a:gd name="connsiteY3015" fmla="*/ 1367631 h 6759197"/>
              <a:gd name="connsiteX3016" fmla="*/ 712976 w 3265410"/>
              <a:gd name="connsiteY3016" fmla="*/ 1622054 h 6759197"/>
              <a:gd name="connsiteX3017" fmla="*/ 402569 w 3265410"/>
              <a:gd name="connsiteY3017" fmla="*/ 1912696 h 6759197"/>
              <a:gd name="connsiteX3018" fmla="*/ 223457 w 3265410"/>
              <a:gd name="connsiteY3018" fmla="*/ 2140174 h 6759197"/>
              <a:gd name="connsiteX3019" fmla="*/ 147594 w 3265410"/>
              <a:gd name="connsiteY3019" fmla="*/ 2368315 h 6759197"/>
              <a:gd name="connsiteX3020" fmla="*/ 117116 w 3265410"/>
              <a:gd name="connsiteY3020" fmla="*/ 2568297 h 6759197"/>
              <a:gd name="connsiteX3021" fmla="*/ 108503 w 3265410"/>
              <a:gd name="connsiteY3021" fmla="*/ 2643608 h 6759197"/>
              <a:gd name="connsiteX3022" fmla="*/ 589079 w 3265410"/>
              <a:gd name="connsiteY3022" fmla="*/ 2276109 h 6759197"/>
              <a:gd name="connsiteX3023" fmla="*/ 704916 w 3265410"/>
              <a:gd name="connsiteY3023" fmla="*/ 2029416 h 6759197"/>
              <a:gd name="connsiteX3024" fmla="*/ 710106 w 3265410"/>
              <a:gd name="connsiteY3024" fmla="*/ 2033282 h 6759197"/>
              <a:gd name="connsiteX3025" fmla="*/ 806066 w 3265410"/>
              <a:gd name="connsiteY3025" fmla="*/ 1997393 h 6759197"/>
              <a:gd name="connsiteX3026" fmla="*/ 924443 w 3265410"/>
              <a:gd name="connsiteY3026" fmla="*/ 2048741 h 6759197"/>
              <a:gd name="connsiteX3027" fmla="*/ 1367032 w 3265410"/>
              <a:gd name="connsiteY3027" fmla="*/ 1746615 h 6759197"/>
              <a:gd name="connsiteX3028" fmla="*/ 1632497 w 3265410"/>
              <a:gd name="connsiteY3028" fmla="*/ 1554915 h 6759197"/>
              <a:gd name="connsiteX3029" fmla="*/ 1702396 w 3265410"/>
              <a:gd name="connsiteY3029" fmla="*/ 1436206 h 6759197"/>
              <a:gd name="connsiteX3030" fmla="*/ 1838111 w 3265410"/>
              <a:gd name="connsiteY3030" fmla="*/ 1251464 h 6759197"/>
              <a:gd name="connsiteX3031" fmla="*/ 1962672 w 3265410"/>
              <a:gd name="connsiteY3031" fmla="*/ 1004882 h 6759197"/>
              <a:gd name="connsiteX3032" fmla="*/ 2062166 w 3265410"/>
              <a:gd name="connsiteY3032" fmla="*/ 775526 h 6759197"/>
              <a:gd name="connsiteX3033" fmla="*/ 2185402 w 3265410"/>
              <a:gd name="connsiteY3033" fmla="*/ 557322 h 6759197"/>
              <a:gd name="connsiteX3034" fmla="*/ 2273521 w 3265410"/>
              <a:gd name="connsiteY3034" fmla="*/ 411782 h 6759197"/>
              <a:gd name="connsiteX3035" fmla="*/ 2407910 w 3265410"/>
              <a:gd name="connsiteY3035" fmla="*/ 346630 h 6759197"/>
              <a:gd name="connsiteX3036" fmla="*/ 2523416 w 3265410"/>
              <a:gd name="connsiteY3036" fmla="*/ 390248 h 6759197"/>
              <a:gd name="connsiteX3037" fmla="*/ 2631302 w 3265410"/>
              <a:gd name="connsiteY3037" fmla="*/ 360764 h 6759197"/>
              <a:gd name="connsiteX3038" fmla="*/ 2684860 w 3265410"/>
              <a:gd name="connsiteY3038" fmla="*/ 417524 h 6759197"/>
              <a:gd name="connsiteX3039" fmla="*/ 2772096 w 3265410"/>
              <a:gd name="connsiteY3039" fmla="*/ 380862 h 6759197"/>
              <a:gd name="connsiteX3040" fmla="*/ 2811298 w 3265410"/>
              <a:gd name="connsiteY3040" fmla="*/ 425032 h 6759197"/>
              <a:gd name="connsiteX3041" fmla="*/ 2864964 w 3265410"/>
              <a:gd name="connsiteY3041" fmla="*/ 430332 h 6759197"/>
              <a:gd name="connsiteX3042" fmla="*/ 2871260 w 3265410"/>
              <a:gd name="connsiteY3042" fmla="*/ 705736 h 6759197"/>
              <a:gd name="connsiteX3043" fmla="*/ 3016249 w 3265410"/>
              <a:gd name="connsiteY3043" fmla="*/ 538770 h 6759197"/>
              <a:gd name="connsiteX3044" fmla="*/ 3131203 w 3265410"/>
              <a:gd name="connsiteY3044" fmla="*/ 626008 h 6759197"/>
              <a:gd name="connsiteX3045" fmla="*/ 3176477 w 3265410"/>
              <a:gd name="connsiteY3045" fmla="*/ 655492 h 6759197"/>
              <a:gd name="connsiteX3046" fmla="*/ 3159251 w 3265410"/>
              <a:gd name="connsiteY3046" fmla="*/ 733122 h 6759197"/>
              <a:gd name="connsiteX3047" fmla="*/ 3246819 w 3265410"/>
              <a:gd name="connsiteY3047" fmla="*/ 761832 h 6759197"/>
              <a:gd name="connsiteX3048" fmla="*/ 3201765 w 3265410"/>
              <a:gd name="connsiteY3048" fmla="*/ 918196 h 6759197"/>
              <a:gd name="connsiteX3049" fmla="*/ 2750343 w 3265410"/>
              <a:gd name="connsiteY3049" fmla="*/ 1230262 h 6759197"/>
              <a:gd name="connsiteX3050" fmla="*/ 2159451 w 3265410"/>
              <a:gd name="connsiteY3050" fmla="*/ 1448353 h 6759197"/>
              <a:gd name="connsiteX3051" fmla="*/ 1838773 w 3265410"/>
              <a:gd name="connsiteY3051" fmla="*/ 1539233 h 6759197"/>
              <a:gd name="connsiteX3052" fmla="*/ 1695550 w 3265410"/>
              <a:gd name="connsiteY3052" fmla="*/ 1582190 h 6759197"/>
              <a:gd name="connsiteX3053" fmla="*/ 1167161 w 3265410"/>
              <a:gd name="connsiteY3053" fmla="*/ 1969344 h 6759197"/>
              <a:gd name="connsiteX3054" fmla="*/ 1172792 w 3265410"/>
              <a:gd name="connsiteY3054" fmla="*/ 1967026 h 6759197"/>
              <a:gd name="connsiteX3055" fmla="*/ 1217845 w 3265410"/>
              <a:gd name="connsiteY3055" fmla="*/ 1973651 h 6759197"/>
              <a:gd name="connsiteX3056" fmla="*/ 1246668 w 3265410"/>
              <a:gd name="connsiteY3056" fmla="*/ 1966142 h 6759197"/>
              <a:gd name="connsiteX3057" fmla="*/ 1298567 w 3265410"/>
              <a:gd name="connsiteY3057" fmla="*/ 2024448 h 6759197"/>
              <a:gd name="connsiteX3058" fmla="*/ 1311708 w 3265410"/>
              <a:gd name="connsiteY3058" fmla="*/ 2100973 h 6759197"/>
              <a:gd name="connsiteX3059" fmla="*/ 1326505 w 3265410"/>
              <a:gd name="connsiteY3059" fmla="*/ 2081759 h 6759197"/>
              <a:gd name="connsiteX3060" fmla="*/ 1361179 w 3265410"/>
              <a:gd name="connsiteY3060" fmla="*/ 2039797 h 6759197"/>
              <a:gd name="connsiteX3061" fmla="*/ 1444993 w 3265410"/>
              <a:gd name="connsiteY3061" fmla="*/ 2018264 h 6759197"/>
              <a:gd name="connsiteX3062" fmla="*/ 1483532 w 3265410"/>
              <a:gd name="connsiteY3062" fmla="*/ 2071820 h 6759197"/>
              <a:gd name="connsiteX3063" fmla="*/ 1517433 w 3265410"/>
              <a:gd name="connsiteY3063" fmla="*/ 2093243 h 6759197"/>
              <a:gd name="connsiteX3064" fmla="*/ 1508709 w 3265410"/>
              <a:gd name="connsiteY3064" fmla="*/ 2186995 h 6759197"/>
              <a:gd name="connsiteX3065" fmla="*/ 1556413 w 3265410"/>
              <a:gd name="connsiteY3065" fmla="*/ 2232269 h 6759197"/>
              <a:gd name="connsiteX3066" fmla="*/ 1469066 w 3265410"/>
              <a:gd name="connsiteY3066" fmla="*/ 2400781 h 6759197"/>
              <a:gd name="connsiteX3067" fmla="*/ 1830160 w 3265410"/>
              <a:gd name="connsiteY3067" fmla="*/ 2421872 h 6759197"/>
              <a:gd name="connsiteX3068" fmla="*/ 1828945 w 3265410"/>
              <a:gd name="connsiteY3068" fmla="*/ 2426068 h 6759197"/>
              <a:gd name="connsiteX3069" fmla="*/ 1834136 w 3265410"/>
              <a:gd name="connsiteY3069" fmla="*/ 2436669 h 6759197"/>
              <a:gd name="connsiteX3070" fmla="*/ 1801338 w 3265410"/>
              <a:gd name="connsiteY3070" fmla="*/ 2512642 h 6759197"/>
              <a:gd name="connsiteX3071" fmla="*/ 1806750 w 3265410"/>
              <a:gd name="connsiteY3071" fmla="*/ 2512974 h 6759197"/>
              <a:gd name="connsiteX3072" fmla="*/ 1819780 w 3265410"/>
              <a:gd name="connsiteY3072" fmla="*/ 2531084 h 6759197"/>
              <a:gd name="connsiteX3073" fmla="*/ 1708912 w 3265410"/>
              <a:gd name="connsiteY3073" fmla="*/ 2632896 h 6759197"/>
              <a:gd name="connsiteX3074" fmla="*/ 1773952 w 3265410"/>
              <a:gd name="connsiteY3074" fmla="*/ 2631793 h 6759197"/>
              <a:gd name="connsiteX3075" fmla="*/ 1826627 w 3265410"/>
              <a:gd name="connsiteY3075" fmla="*/ 2645044 h 6759197"/>
              <a:gd name="connsiteX3076" fmla="*/ 1836675 w 3265410"/>
              <a:gd name="connsiteY3076" fmla="*/ 2662380 h 6759197"/>
              <a:gd name="connsiteX3077" fmla="*/ 1821768 w 3265410"/>
              <a:gd name="connsiteY3077" fmla="*/ 2701140 h 6759197"/>
              <a:gd name="connsiteX3078" fmla="*/ 1824418 w 3265410"/>
              <a:gd name="connsiteY3078" fmla="*/ 2716048 h 6759197"/>
              <a:gd name="connsiteX3079" fmla="*/ 1839104 w 3265410"/>
              <a:gd name="connsiteY3079" fmla="*/ 2722011 h 6759197"/>
              <a:gd name="connsiteX3080" fmla="*/ 1846945 w 3265410"/>
              <a:gd name="connsiteY3080" fmla="*/ 2736697 h 6759197"/>
              <a:gd name="connsiteX3081" fmla="*/ 1816246 w 3265410"/>
              <a:gd name="connsiteY3081" fmla="*/ 2791248 h 6759197"/>
              <a:gd name="connsiteX3082" fmla="*/ 1855226 w 3265410"/>
              <a:gd name="connsiteY3082" fmla="*/ 2814549 h 6759197"/>
              <a:gd name="connsiteX3083" fmla="*/ 1847607 w 3265410"/>
              <a:gd name="connsiteY3083" fmla="*/ 2870203 h 6759197"/>
              <a:gd name="connsiteX3084" fmla="*/ 1908784 w 3265410"/>
              <a:gd name="connsiteY3084" fmla="*/ 2902448 h 6759197"/>
              <a:gd name="connsiteX3085" fmla="*/ 1912869 w 3265410"/>
              <a:gd name="connsiteY3085" fmla="*/ 2965170 h 6759197"/>
              <a:gd name="connsiteX3086" fmla="*/ 1919605 w 3265410"/>
              <a:gd name="connsiteY3086" fmla="*/ 2961968 h 6759197"/>
              <a:gd name="connsiteX3087" fmla="*/ 2095294 w 3265410"/>
              <a:gd name="connsiteY3087" fmla="*/ 2919011 h 6759197"/>
              <a:gd name="connsiteX3088" fmla="*/ 2214112 w 3265410"/>
              <a:gd name="connsiteY3088" fmla="*/ 3007574 h 6759197"/>
              <a:gd name="connsiteX3089" fmla="*/ 2222063 w 3265410"/>
              <a:gd name="connsiteY3089" fmla="*/ 3012653 h 6759197"/>
              <a:gd name="connsiteX3090" fmla="*/ 2246688 w 3265410"/>
              <a:gd name="connsiteY3090" fmla="*/ 3078799 h 6759197"/>
              <a:gd name="connsiteX3091" fmla="*/ 2179106 w 3265410"/>
              <a:gd name="connsiteY3091" fmla="*/ 3152122 h 6759197"/>
              <a:gd name="connsiteX3092" fmla="*/ 2386156 w 3265410"/>
              <a:gd name="connsiteY3092" fmla="*/ 3133570 h 6759197"/>
              <a:gd name="connsiteX3093" fmla="*/ 2424254 w 3265410"/>
              <a:gd name="connsiteY3093" fmla="*/ 3187900 h 6759197"/>
              <a:gd name="connsiteX3094" fmla="*/ 2472730 w 3265410"/>
              <a:gd name="connsiteY3094" fmla="*/ 3317320 h 6759197"/>
              <a:gd name="connsiteX3095" fmla="*/ 2585586 w 3265410"/>
              <a:gd name="connsiteY3095" fmla="*/ 3376508 h 6759197"/>
              <a:gd name="connsiteX3096" fmla="*/ 2578408 w 3265410"/>
              <a:gd name="connsiteY3096" fmla="*/ 3430728 h 6759197"/>
              <a:gd name="connsiteX3097" fmla="*/ 2587243 w 3265410"/>
              <a:gd name="connsiteY3097" fmla="*/ 3521719 h 6759197"/>
              <a:gd name="connsiteX3098" fmla="*/ 2465994 w 3265410"/>
              <a:gd name="connsiteY3098" fmla="*/ 3572625 h 6759197"/>
              <a:gd name="connsiteX3099" fmla="*/ 2418290 w 3265410"/>
              <a:gd name="connsiteY3099" fmla="*/ 3580244 h 6759197"/>
              <a:gd name="connsiteX3100" fmla="*/ 2508288 w 3265410"/>
              <a:gd name="connsiteY3100" fmla="*/ 3595484 h 6759197"/>
              <a:gd name="connsiteX3101" fmla="*/ 2618051 w 3265410"/>
              <a:gd name="connsiteY3101" fmla="*/ 3646021 h 6759197"/>
              <a:gd name="connsiteX3102" fmla="*/ 2602592 w 3265410"/>
              <a:gd name="connsiteY3102" fmla="*/ 3753592 h 6759197"/>
              <a:gd name="connsiteX3103" fmla="*/ 2578188 w 3265410"/>
              <a:gd name="connsiteY3103" fmla="*/ 3779656 h 6759197"/>
              <a:gd name="connsiteX3104" fmla="*/ 2627990 w 3265410"/>
              <a:gd name="connsiteY3104" fmla="*/ 3853320 h 6759197"/>
              <a:gd name="connsiteX3105" fmla="*/ 2555329 w 3265410"/>
              <a:gd name="connsiteY3105" fmla="*/ 3873528 h 6759197"/>
              <a:gd name="connsiteX3106" fmla="*/ 2524521 w 3265410"/>
              <a:gd name="connsiteY3106" fmla="*/ 3872976 h 6759197"/>
              <a:gd name="connsiteX3107" fmla="*/ 2578188 w 3265410"/>
              <a:gd name="connsiteY3107" fmla="*/ 3927634 h 6759197"/>
              <a:gd name="connsiteX3108" fmla="*/ 2480571 w 3265410"/>
              <a:gd name="connsiteY3108" fmla="*/ 3989579 h 6759197"/>
              <a:gd name="connsiteX3109" fmla="*/ 2392230 w 3265410"/>
              <a:gd name="connsiteY3109" fmla="*/ 4024475 h 6759197"/>
              <a:gd name="connsiteX3110" fmla="*/ 2464449 w 3265410"/>
              <a:gd name="connsiteY3110" fmla="*/ 4052515 h 6759197"/>
              <a:gd name="connsiteX3111" fmla="*/ 2506853 w 3265410"/>
              <a:gd name="connsiteY3111" fmla="*/ 4076585 h 6759197"/>
              <a:gd name="connsiteX3112" fmla="*/ 2507515 w 3265410"/>
              <a:gd name="connsiteY3112" fmla="*/ 4115241 h 6759197"/>
              <a:gd name="connsiteX3113" fmla="*/ 2494043 w 3265410"/>
              <a:gd name="connsiteY3113" fmla="*/ 4176310 h 6759197"/>
              <a:gd name="connsiteX3114" fmla="*/ 2375445 w 3265410"/>
              <a:gd name="connsiteY3114" fmla="*/ 4179179 h 6759197"/>
              <a:gd name="connsiteX3115" fmla="*/ 2401064 w 3265410"/>
              <a:gd name="connsiteY3115" fmla="*/ 4240571 h 6759197"/>
              <a:gd name="connsiteX3116" fmla="*/ 2207377 w 3265410"/>
              <a:gd name="connsiteY3116" fmla="*/ 4255254 h 6759197"/>
              <a:gd name="connsiteX3117" fmla="*/ 2228247 w 3265410"/>
              <a:gd name="connsiteY3117" fmla="*/ 4273584 h 6759197"/>
              <a:gd name="connsiteX3118" fmla="*/ 2228909 w 3265410"/>
              <a:gd name="connsiteY3118" fmla="*/ 4294124 h 6759197"/>
              <a:gd name="connsiteX3119" fmla="*/ 1977247 w 3265410"/>
              <a:gd name="connsiteY3119" fmla="*/ 4259340 h 6759197"/>
              <a:gd name="connsiteX3120" fmla="*/ 1944230 w 3265410"/>
              <a:gd name="connsiteY3120" fmla="*/ 4239797 h 6759197"/>
              <a:gd name="connsiteX3121" fmla="*/ 1939813 w 3265410"/>
              <a:gd name="connsiteY3121" fmla="*/ 4209323 h 6759197"/>
              <a:gd name="connsiteX3122" fmla="*/ 1922145 w 3265410"/>
              <a:gd name="connsiteY3122" fmla="*/ 4271816 h 6759197"/>
              <a:gd name="connsiteX3123" fmla="*/ 1935838 w 3265410"/>
              <a:gd name="connsiteY3123" fmla="*/ 4338517 h 6759197"/>
              <a:gd name="connsiteX3124" fmla="*/ 1896636 w 3265410"/>
              <a:gd name="connsiteY3124" fmla="*/ 4417580 h 6759197"/>
              <a:gd name="connsiteX3125" fmla="*/ 1838883 w 3265410"/>
              <a:gd name="connsiteY3125" fmla="*/ 4502723 h 6759197"/>
              <a:gd name="connsiteX3126" fmla="*/ 2060619 w 3265410"/>
              <a:gd name="connsiteY3126" fmla="*/ 4457997 h 6759197"/>
              <a:gd name="connsiteX3127" fmla="*/ 2192137 w 3265410"/>
              <a:gd name="connsiteY3127" fmla="*/ 4506697 h 6759197"/>
              <a:gd name="connsiteX3128" fmla="*/ 2258172 w 3265410"/>
              <a:gd name="connsiteY3128" fmla="*/ 4592164 h 6759197"/>
              <a:gd name="connsiteX3129" fmla="*/ 2215106 w 3265410"/>
              <a:gd name="connsiteY3129" fmla="*/ 4665489 h 6759197"/>
              <a:gd name="connsiteX3130" fmla="*/ 2301680 w 3265410"/>
              <a:gd name="connsiteY3130" fmla="*/ 4689452 h 6759197"/>
              <a:gd name="connsiteX3131" fmla="*/ 2288871 w 3265410"/>
              <a:gd name="connsiteY3131" fmla="*/ 4816217 h 6759197"/>
              <a:gd name="connsiteX3132" fmla="*/ 2291521 w 3265410"/>
              <a:gd name="connsiteY3132" fmla="*/ 4861267 h 6759197"/>
              <a:gd name="connsiteX3133" fmla="*/ 2252319 w 3265410"/>
              <a:gd name="connsiteY3133" fmla="*/ 4888332 h 6759197"/>
              <a:gd name="connsiteX3134" fmla="*/ 2321557 w 3265410"/>
              <a:gd name="connsiteY3134" fmla="*/ 4906879 h 6759197"/>
              <a:gd name="connsiteX3135" fmla="*/ 2398965 w 3265410"/>
              <a:gd name="connsiteY3135" fmla="*/ 4998201 h 6759197"/>
              <a:gd name="connsiteX3136" fmla="*/ 2373788 w 3265410"/>
              <a:gd name="connsiteY3136" fmla="*/ 5041706 h 6759197"/>
              <a:gd name="connsiteX3137" fmla="*/ 2393886 w 3265410"/>
              <a:gd name="connsiteY3137" fmla="*/ 5061475 h 6759197"/>
              <a:gd name="connsiteX3138" fmla="*/ 2370366 w 3265410"/>
              <a:gd name="connsiteY3138" fmla="*/ 5142196 h 6759197"/>
              <a:gd name="connsiteX3139" fmla="*/ 2379310 w 3265410"/>
              <a:gd name="connsiteY3139" fmla="*/ 5156661 h 6759197"/>
              <a:gd name="connsiteX3140" fmla="*/ 2346734 w 3265410"/>
              <a:gd name="connsiteY3140" fmla="*/ 5217840 h 6759197"/>
              <a:gd name="connsiteX3141" fmla="*/ 2347397 w 3265410"/>
              <a:gd name="connsiteY3141" fmla="*/ 5218721 h 6759197"/>
              <a:gd name="connsiteX3142" fmla="*/ 2347397 w 3265410"/>
              <a:gd name="connsiteY3142" fmla="*/ 5280011 h 6759197"/>
              <a:gd name="connsiteX3143" fmla="*/ 2319458 w 3265410"/>
              <a:gd name="connsiteY3143" fmla="*/ 5292816 h 6759197"/>
              <a:gd name="connsiteX3144" fmla="*/ 2335802 w 3265410"/>
              <a:gd name="connsiteY3144" fmla="*/ 5300877 h 6759197"/>
              <a:gd name="connsiteX3145" fmla="*/ 2344305 w 3265410"/>
              <a:gd name="connsiteY3145" fmla="*/ 5349352 h 6759197"/>
              <a:gd name="connsiteX3146" fmla="*/ 2300023 w 3265410"/>
              <a:gd name="connsiteY3146" fmla="*/ 5357746 h 6759197"/>
              <a:gd name="connsiteX3147" fmla="*/ 2184738 w 3265410"/>
              <a:gd name="connsiteY3147" fmla="*/ 5450504 h 6759197"/>
              <a:gd name="connsiteX3148" fmla="*/ 1738286 w 3265410"/>
              <a:gd name="connsiteY3148" fmla="*/ 5420684 h 6759197"/>
              <a:gd name="connsiteX3149" fmla="*/ 1916955 w 3265410"/>
              <a:gd name="connsiteY3149" fmla="*/ 5490040 h 6759197"/>
              <a:gd name="connsiteX3150" fmla="*/ 2131624 w 3265410"/>
              <a:gd name="connsiteY3150" fmla="*/ 5571197 h 6759197"/>
              <a:gd name="connsiteX3151" fmla="*/ 2067908 w 3265410"/>
              <a:gd name="connsiteY3151" fmla="*/ 5736394 h 6759197"/>
              <a:gd name="connsiteX3152" fmla="*/ 2101919 w 3265410"/>
              <a:gd name="connsiteY3152" fmla="*/ 5764774 h 6759197"/>
              <a:gd name="connsiteX3153" fmla="*/ 2098716 w 3265410"/>
              <a:gd name="connsiteY3153" fmla="*/ 5828270 h 6759197"/>
              <a:gd name="connsiteX3154" fmla="*/ 2058632 w 3265410"/>
              <a:gd name="connsiteY3154" fmla="*/ 5839423 h 6759197"/>
              <a:gd name="connsiteX3155" fmla="*/ 2079944 w 3265410"/>
              <a:gd name="connsiteY3155" fmla="*/ 5873766 h 6759197"/>
              <a:gd name="connsiteX3156" fmla="*/ 2025614 w 3265410"/>
              <a:gd name="connsiteY3156" fmla="*/ 5938367 h 6759197"/>
              <a:gd name="connsiteX3157" fmla="*/ 1950746 w 3265410"/>
              <a:gd name="connsiteY3157" fmla="*/ 5935717 h 6759197"/>
              <a:gd name="connsiteX3158" fmla="*/ 1960020 w 3265410"/>
              <a:gd name="connsiteY3158" fmla="*/ 6035985 h 6759197"/>
              <a:gd name="connsiteX3159" fmla="*/ 1887912 w 3265410"/>
              <a:gd name="connsiteY3159" fmla="*/ 6132716 h 6759197"/>
              <a:gd name="connsiteX3160" fmla="*/ 1837448 w 3265410"/>
              <a:gd name="connsiteY3160" fmla="*/ 6152815 h 6759197"/>
              <a:gd name="connsiteX3161" fmla="*/ 1709685 w 3265410"/>
              <a:gd name="connsiteY3161" fmla="*/ 6105001 h 6759197"/>
              <a:gd name="connsiteX3162" fmla="*/ 1731107 w 3265410"/>
              <a:gd name="connsiteY3162" fmla="*/ 6239501 h 6759197"/>
              <a:gd name="connsiteX3163" fmla="*/ 1672582 w 3265410"/>
              <a:gd name="connsiteY3163" fmla="*/ 6314039 h 6759197"/>
              <a:gd name="connsiteX3164" fmla="*/ 1559837 w 3265410"/>
              <a:gd name="connsiteY3164" fmla="*/ 6327181 h 6759197"/>
              <a:gd name="connsiteX3165" fmla="*/ 1562486 w 3265410"/>
              <a:gd name="connsiteY3165" fmla="*/ 6362404 h 6759197"/>
              <a:gd name="connsiteX3166" fmla="*/ 1544707 w 3265410"/>
              <a:gd name="connsiteY3166" fmla="*/ 6374768 h 6759197"/>
              <a:gd name="connsiteX3167" fmla="*/ 1492366 w 3265410"/>
              <a:gd name="connsiteY3167" fmla="*/ 6349930 h 6759197"/>
              <a:gd name="connsiteX3168" fmla="*/ 1487507 w 3265410"/>
              <a:gd name="connsiteY3168" fmla="*/ 6359864 h 6759197"/>
              <a:gd name="connsiteX3169" fmla="*/ 1368909 w 3265410"/>
              <a:gd name="connsiteY3169" fmla="*/ 6356332 h 6759197"/>
              <a:gd name="connsiteX3170" fmla="*/ 1355216 w 3265410"/>
              <a:gd name="connsiteY3170" fmla="*/ 6462119 h 6759197"/>
              <a:gd name="connsiteX3171" fmla="*/ 1131823 w 3265410"/>
              <a:gd name="connsiteY3171" fmla="*/ 6466646 h 6759197"/>
              <a:gd name="connsiteX3172" fmla="*/ 906333 w 3265410"/>
              <a:gd name="connsiteY3172" fmla="*/ 6563822 h 6759197"/>
              <a:gd name="connsiteX3173" fmla="*/ 777907 w 3265410"/>
              <a:gd name="connsiteY3173" fmla="*/ 6553885 h 6759197"/>
              <a:gd name="connsiteX3174" fmla="*/ 692658 w 3265410"/>
              <a:gd name="connsiteY3174" fmla="*/ 6391445 h 6759197"/>
              <a:gd name="connsiteX3175" fmla="*/ 634464 w 3265410"/>
              <a:gd name="connsiteY3175" fmla="*/ 6166730 h 6759197"/>
              <a:gd name="connsiteX3176" fmla="*/ 610942 w 3265410"/>
              <a:gd name="connsiteY3176" fmla="*/ 6072868 h 6759197"/>
              <a:gd name="connsiteX3177" fmla="*/ 522601 w 3265410"/>
              <a:gd name="connsiteY3177" fmla="*/ 6187601 h 6759197"/>
              <a:gd name="connsiteX3178" fmla="*/ 457340 w 3265410"/>
              <a:gd name="connsiteY3178" fmla="*/ 6185170 h 6759197"/>
              <a:gd name="connsiteX3179" fmla="*/ 450051 w 3265410"/>
              <a:gd name="connsiteY3179" fmla="*/ 6197428 h 6759197"/>
              <a:gd name="connsiteX3180" fmla="*/ 448726 w 3265410"/>
              <a:gd name="connsiteY3180" fmla="*/ 6280138 h 6759197"/>
              <a:gd name="connsiteX3181" fmla="*/ 439892 w 3265410"/>
              <a:gd name="connsiteY3181" fmla="*/ 6343528 h 6759197"/>
              <a:gd name="connsiteX3182" fmla="*/ 380704 w 3265410"/>
              <a:gd name="connsiteY3182" fmla="*/ 6390120 h 6759197"/>
              <a:gd name="connsiteX3183" fmla="*/ 346802 w 3265410"/>
              <a:gd name="connsiteY3183" fmla="*/ 6375543 h 6759197"/>
              <a:gd name="connsiteX3184" fmla="*/ 261002 w 3265410"/>
              <a:gd name="connsiteY3184" fmla="*/ 6366931 h 6759197"/>
              <a:gd name="connsiteX3185" fmla="*/ 90613 w 3265410"/>
              <a:gd name="connsiteY3185" fmla="*/ 6321108 h 6759197"/>
              <a:gd name="connsiteX3186" fmla="*/ 163053 w 3265410"/>
              <a:gd name="connsiteY3186" fmla="*/ 6479236 h 6759197"/>
              <a:gd name="connsiteX3187" fmla="*/ 147263 w 3265410"/>
              <a:gd name="connsiteY3187" fmla="*/ 6496242 h 6759197"/>
              <a:gd name="connsiteX3188" fmla="*/ 138429 w 3265410"/>
              <a:gd name="connsiteY3188" fmla="*/ 6699756 h 6759197"/>
              <a:gd name="connsiteX3189" fmla="*/ 64705 w 3265410"/>
              <a:gd name="connsiteY3189" fmla="*/ 6714443 h 6759197"/>
              <a:gd name="connsiteX3190" fmla="*/ 0 w 3265410"/>
              <a:gd name="connsiteY3190" fmla="*/ 6759197 h 6759197"/>
              <a:gd name="connsiteX3191" fmla="*/ 0 w 3265410"/>
              <a:gd name="connsiteY3191" fmla="*/ 6711478 h 6759197"/>
              <a:gd name="connsiteX3192" fmla="*/ 4141 w 3265410"/>
              <a:gd name="connsiteY3192" fmla="*/ 6743146 h 6759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</a:cxnLst>
            <a:rect l="l" t="t" r="r" b="b"/>
            <a:pathLst>
              <a:path w="3265410" h="6759197">
                <a:moveTo>
                  <a:pt x="3077535" y="854812"/>
                </a:moveTo>
                <a:cubicBezTo>
                  <a:pt x="3096859" y="846860"/>
                  <a:pt x="3112871" y="838248"/>
                  <a:pt x="3129435" y="825218"/>
                </a:cubicBezTo>
                <a:cubicBezTo>
                  <a:pt x="3142686" y="814726"/>
                  <a:pt x="3156600" y="800814"/>
                  <a:pt x="3173495" y="796838"/>
                </a:cubicBezTo>
                <a:cubicBezTo>
                  <a:pt x="3177802" y="795844"/>
                  <a:pt x="3179569" y="801254"/>
                  <a:pt x="3176919" y="803906"/>
                </a:cubicBezTo>
                <a:cubicBezTo>
                  <a:pt x="3161459" y="820026"/>
                  <a:pt x="3141030" y="834714"/>
                  <a:pt x="3122699" y="847412"/>
                </a:cubicBezTo>
                <a:cubicBezTo>
                  <a:pt x="3110111" y="856136"/>
                  <a:pt x="3094650" y="866738"/>
                  <a:pt x="3078638" y="864088"/>
                </a:cubicBezTo>
                <a:cubicBezTo>
                  <a:pt x="3074443" y="863426"/>
                  <a:pt x="3073559" y="856468"/>
                  <a:pt x="3077535" y="854812"/>
                </a:cubicBezTo>
                <a:close/>
                <a:moveTo>
                  <a:pt x="2989303" y="819848"/>
                </a:moveTo>
                <a:cubicBezTo>
                  <a:pt x="2988475" y="817736"/>
                  <a:pt x="2988862" y="815114"/>
                  <a:pt x="2990960" y="813402"/>
                </a:cubicBezTo>
                <a:cubicBezTo>
                  <a:pt x="3006530" y="801698"/>
                  <a:pt x="3024640" y="793194"/>
                  <a:pt x="3040983" y="782482"/>
                </a:cubicBezTo>
                <a:cubicBezTo>
                  <a:pt x="3051805" y="775416"/>
                  <a:pt x="3064394" y="761060"/>
                  <a:pt x="3077313" y="759404"/>
                </a:cubicBezTo>
                <a:cubicBezTo>
                  <a:pt x="3081952" y="758852"/>
                  <a:pt x="3087694" y="762938"/>
                  <a:pt x="3086479" y="768128"/>
                </a:cubicBezTo>
                <a:cubicBezTo>
                  <a:pt x="3082614" y="785022"/>
                  <a:pt x="3058100" y="796286"/>
                  <a:pt x="3044075" y="804238"/>
                </a:cubicBezTo>
                <a:cubicBezTo>
                  <a:pt x="3029057" y="812740"/>
                  <a:pt x="3012382" y="821352"/>
                  <a:pt x="2994935" y="823230"/>
                </a:cubicBezTo>
                <a:cubicBezTo>
                  <a:pt x="2992174" y="823562"/>
                  <a:pt x="2990131" y="821960"/>
                  <a:pt x="2989303" y="819848"/>
                </a:cubicBezTo>
                <a:close/>
                <a:moveTo>
                  <a:pt x="2984885" y="905276"/>
                </a:moveTo>
                <a:cubicBezTo>
                  <a:pt x="2988087" y="882418"/>
                  <a:pt x="3014921" y="863314"/>
                  <a:pt x="3032038" y="850174"/>
                </a:cubicBezTo>
                <a:cubicBezTo>
                  <a:pt x="3050921" y="835708"/>
                  <a:pt x="3072453" y="818040"/>
                  <a:pt x="3095754" y="811856"/>
                </a:cubicBezTo>
                <a:cubicBezTo>
                  <a:pt x="3100833" y="810420"/>
                  <a:pt x="3103042" y="817046"/>
                  <a:pt x="3099951" y="820358"/>
                </a:cubicBezTo>
                <a:cubicBezTo>
                  <a:pt x="3080736" y="840346"/>
                  <a:pt x="3053130" y="852934"/>
                  <a:pt x="3032038" y="871154"/>
                </a:cubicBezTo>
                <a:cubicBezTo>
                  <a:pt x="3018455" y="882970"/>
                  <a:pt x="3006529" y="900306"/>
                  <a:pt x="2990959" y="909140"/>
                </a:cubicBezTo>
                <a:cubicBezTo>
                  <a:pt x="2988309" y="910686"/>
                  <a:pt x="2984444" y="908368"/>
                  <a:pt x="2984885" y="905276"/>
                </a:cubicBezTo>
                <a:close/>
                <a:moveTo>
                  <a:pt x="2904399" y="990388"/>
                </a:moveTo>
                <a:cubicBezTo>
                  <a:pt x="2903585" y="988290"/>
                  <a:pt x="2904109" y="985722"/>
                  <a:pt x="2906704" y="984342"/>
                </a:cubicBezTo>
                <a:cubicBezTo>
                  <a:pt x="2943697" y="964686"/>
                  <a:pt x="2980911" y="947128"/>
                  <a:pt x="3016467" y="924490"/>
                </a:cubicBezTo>
                <a:cubicBezTo>
                  <a:pt x="3042528" y="907928"/>
                  <a:pt x="3068478" y="889376"/>
                  <a:pt x="3097521" y="878554"/>
                </a:cubicBezTo>
                <a:cubicBezTo>
                  <a:pt x="3102379" y="876676"/>
                  <a:pt x="3107900" y="882638"/>
                  <a:pt x="3103153" y="886726"/>
                </a:cubicBezTo>
                <a:cubicBezTo>
                  <a:pt x="3073890" y="911240"/>
                  <a:pt x="3039989" y="930784"/>
                  <a:pt x="3007413" y="950440"/>
                </a:cubicBezTo>
                <a:cubicBezTo>
                  <a:pt x="2977377" y="968550"/>
                  <a:pt x="2944911" y="987322"/>
                  <a:pt x="2910128" y="993618"/>
                </a:cubicBezTo>
                <a:cubicBezTo>
                  <a:pt x="2907367" y="994114"/>
                  <a:pt x="2905214" y="992486"/>
                  <a:pt x="2904399" y="990388"/>
                </a:cubicBezTo>
                <a:close/>
                <a:moveTo>
                  <a:pt x="2884549" y="797210"/>
                </a:moveTo>
                <a:cubicBezTo>
                  <a:pt x="2883155" y="795594"/>
                  <a:pt x="2882741" y="793194"/>
                  <a:pt x="2884618" y="791426"/>
                </a:cubicBezTo>
                <a:cubicBezTo>
                  <a:pt x="2898422" y="778836"/>
                  <a:pt x="2912776" y="764040"/>
                  <a:pt x="2929451" y="755316"/>
                </a:cubicBezTo>
                <a:cubicBezTo>
                  <a:pt x="2933980" y="752998"/>
                  <a:pt x="2937292" y="758628"/>
                  <a:pt x="2934421" y="762162"/>
                </a:cubicBezTo>
                <a:cubicBezTo>
                  <a:pt x="2922826" y="776628"/>
                  <a:pt x="2905599" y="787892"/>
                  <a:pt x="2890361" y="798272"/>
                </a:cubicBezTo>
                <a:cubicBezTo>
                  <a:pt x="2888318" y="799652"/>
                  <a:pt x="2885943" y="798824"/>
                  <a:pt x="2884549" y="797210"/>
                </a:cubicBezTo>
                <a:close/>
                <a:moveTo>
                  <a:pt x="2843927" y="1073952"/>
                </a:moveTo>
                <a:cubicBezTo>
                  <a:pt x="2842658" y="1072406"/>
                  <a:pt x="2842382" y="1070198"/>
                  <a:pt x="2844314" y="1068598"/>
                </a:cubicBezTo>
                <a:cubicBezTo>
                  <a:pt x="2866178" y="1049824"/>
                  <a:pt x="2892790" y="1033150"/>
                  <a:pt x="2920397" y="1024536"/>
                </a:cubicBezTo>
                <a:cubicBezTo>
                  <a:pt x="2925256" y="1022992"/>
                  <a:pt x="2928238" y="1029728"/>
                  <a:pt x="2924151" y="1032598"/>
                </a:cubicBezTo>
                <a:cubicBezTo>
                  <a:pt x="2900963" y="1048830"/>
                  <a:pt x="2874682" y="1062414"/>
                  <a:pt x="2849505" y="1075332"/>
                </a:cubicBezTo>
                <a:cubicBezTo>
                  <a:pt x="2847461" y="1076382"/>
                  <a:pt x="2845197" y="1075498"/>
                  <a:pt x="2843927" y="1073952"/>
                </a:cubicBezTo>
                <a:close/>
                <a:moveTo>
                  <a:pt x="2785788" y="963044"/>
                </a:moveTo>
                <a:cubicBezTo>
                  <a:pt x="2785401" y="960960"/>
                  <a:pt x="2786174" y="958612"/>
                  <a:pt x="2788327" y="957620"/>
                </a:cubicBezTo>
                <a:cubicBezTo>
                  <a:pt x="2813615" y="945804"/>
                  <a:pt x="2838350" y="935312"/>
                  <a:pt x="2861982" y="920184"/>
                </a:cubicBezTo>
                <a:cubicBezTo>
                  <a:pt x="2881969" y="907264"/>
                  <a:pt x="2900632" y="891584"/>
                  <a:pt x="2922164" y="881094"/>
                </a:cubicBezTo>
                <a:cubicBezTo>
                  <a:pt x="2926471" y="878886"/>
                  <a:pt x="2929895" y="884848"/>
                  <a:pt x="2927355" y="888272"/>
                </a:cubicBezTo>
                <a:cubicBezTo>
                  <a:pt x="2912889" y="907486"/>
                  <a:pt x="2891908" y="921620"/>
                  <a:pt x="2871590" y="934098"/>
                </a:cubicBezTo>
                <a:cubicBezTo>
                  <a:pt x="2847848" y="948786"/>
                  <a:pt x="2818915" y="966344"/>
                  <a:pt x="2790205" y="966896"/>
                </a:cubicBezTo>
                <a:cubicBezTo>
                  <a:pt x="2787720" y="966950"/>
                  <a:pt x="2786174" y="965128"/>
                  <a:pt x="2785788" y="963044"/>
                </a:cubicBezTo>
                <a:close/>
                <a:moveTo>
                  <a:pt x="2785608" y="918016"/>
                </a:moveTo>
                <a:cubicBezTo>
                  <a:pt x="2784242" y="915904"/>
                  <a:pt x="2784187" y="912840"/>
                  <a:pt x="2786340" y="910466"/>
                </a:cubicBezTo>
                <a:cubicBezTo>
                  <a:pt x="2798818" y="896884"/>
                  <a:pt x="2815161" y="885952"/>
                  <a:pt x="2830069" y="875350"/>
                </a:cubicBezTo>
                <a:cubicBezTo>
                  <a:pt x="2841222" y="867400"/>
                  <a:pt x="2852596" y="858234"/>
                  <a:pt x="2866289" y="856026"/>
                </a:cubicBezTo>
                <a:cubicBezTo>
                  <a:pt x="2872031" y="855142"/>
                  <a:pt x="2875123" y="861768"/>
                  <a:pt x="2872031" y="866074"/>
                </a:cubicBezTo>
                <a:cubicBezTo>
                  <a:pt x="2863085" y="878552"/>
                  <a:pt x="2847295" y="885842"/>
                  <a:pt x="2834706" y="894122"/>
                </a:cubicBezTo>
                <a:cubicBezTo>
                  <a:pt x="2821013" y="903068"/>
                  <a:pt x="2807652" y="913006"/>
                  <a:pt x="2792744" y="919852"/>
                </a:cubicBezTo>
                <a:cubicBezTo>
                  <a:pt x="2789652" y="921288"/>
                  <a:pt x="2786974" y="920128"/>
                  <a:pt x="2785608" y="918016"/>
                </a:cubicBezTo>
                <a:close/>
                <a:moveTo>
                  <a:pt x="2785125" y="858566"/>
                </a:moveTo>
                <a:cubicBezTo>
                  <a:pt x="2801688" y="838470"/>
                  <a:pt x="2826755" y="815830"/>
                  <a:pt x="2852927" y="811414"/>
                </a:cubicBezTo>
                <a:cubicBezTo>
                  <a:pt x="2857674" y="810530"/>
                  <a:pt x="2859883" y="817156"/>
                  <a:pt x="2857013" y="820138"/>
                </a:cubicBezTo>
                <a:cubicBezTo>
                  <a:pt x="2839565" y="838358"/>
                  <a:pt x="2815934" y="856138"/>
                  <a:pt x="2794180" y="869168"/>
                </a:cubicBezTo>
                <a:cubicBezTo>
                  <a:pt x="2787996" y="872810"/>
                  <a:pt x="2780597" y="864088"/>
                  <a:pt x="2785125" y="858566"/>
                </a:cubicBezTo>
                <a:close/>
                <a:moveTo>
                  <a:pt x="2774302" y="603150"/>
                </a:moveTo>
                <a:cubicBezTo>
                  <a:pt x="2784462" y="585594"/>
                  <a:pt x="2795725" y="568256"/>
                  <a:pt x="2805442" y="550478"/>
                </a:cubicBezTo>
                <a:cubicBezTo>
                  <a:pt x="2814718" y="533582"/>
                  <a:pt x="2817590" y="511276"/>
                  <a:pt x="2829074" y="496590"/>
                </a:cubicBezTo>
                <a:cubicBezTo>
                  <a:pt x="2831393" y="493608"/>
                  <a:pt x="2835478" y="493056"/>
                  <a:pt x="2838128" y="495928"/>
                </a:cubicBezTo>
                <a:cubicBezTo>
                  <a:pt x="2853809" y="512380"/>
                  <a:pt x="2838350" y="539876"/>
                  <a:pt x="2828853" y="555998"/>
                </a:cubicBezTo>
                <a:cubicBezTo>
                  <a:pt x="2816264" y="577422"/>
                  <a:pt x="2802460" y="595420"/>
                  <a:pt x="2782253" y="609886"/>
                </a:cubicBezTo>
                <a:cubicBezTo>
                  <a:pt x="2778166" y="612868"/>
                  <a:pt x="2771541" y="607898"/>
                  <a:pt x="2774302" y="603150"/>
                </a:cubicBezTo>
                <a:close/>
                <a:moveTo>
                  <a:pt x="2747953" y="755648"/>
                </a:moveTo>
                <a:cubicBezTo>
                  <a:pt x="2746531" y="753384"/>
                  <a:pt x="2746476" y="750292"/>
                  <a:pt x="2749126" y="748470"/>
                </a:cubicBezTo>
                <a:cubicBezTo>
                  <a:pt x="2767236" y="736104"/>
                  <a:pt x="2776180" y="715564"/>
                  <a:pt x="2794291" y="703196"/>
                </a:cubicBezTo>
                <a:cubicBezTo>
                  <a:pt x="2798155" y="700546"/>
                  <a:pt x="2801910" y="705516"/>
                  <a:pt x="2800253" y="709048"/>
                </a:cubicBezTo>
                <a:cubicBezTo>
                  <a:pt x="2790646" y="729368"/>
                  <a:pt x="2774966" y="747368"/>
                  <a:pt x="2754979" y="757856"/>
                </a:cubicBezTo>
                <a:cubicBezTo>
                  <a:pt x="2752163" y="759348"/>
                  <a:pt x="2749375" y="757912"/>
                  <a:pt x="2747953" y="755648"/>
                </a:cubicBezTo>
                <a:close/>
                <a:moveTo>
                  <a:pt x="2733554" y="528060"/>
                </a:moveTo>
                <a:cubicBezTo>
                  <a:pt x="2742942" y="514036"/>
                  <a:pt x="2751886" y="501668"/>
                  <a:pt x="2757076" y="485326"/>
                </a:cubicBezTo>
                <a:cubicBezTo>
                  <a:pt x="2760168" y="475608"/>
                  <a:pt x="2762045" y="467104"/>
                  <a:pt x="2770658" y="460700"/>
                </a:cubicBezTo>
                <a:cubicBezTo>
                  <a:pt x="2773750" y="458382"/>
                  <a:pt x="2778940" y="458602"/>
                  <a:pt x="2780707" y="462688"/>
                </a:cubicBezTo>
                <a:cubicBezTo>
                  <a:pt x="2791529" y="488528"/>
                  <a:pt x="2765027" y="528170"/>
                  <a:pt x="2741505" y="537556"/>
                </a:cubicBezTo>
                <a:cubicBezTo>
                  <a:pt x="2735653" y="539876"/>
                  <a:pt x="2729911" y="533472"/>
                  <a:pt x="2733554" y="528060"/>
                </a:cubicBezTo>
                <a:close/>
                <a:moveTo>
                  <a:pt x="2730547" y="1091854"/>
                </a:moveTo>
                <a:cubicBezTo>
                  <a:pt x="2730188" y="1089826"/>
                  <a:pt x="2731071" y="1087534"/>
                  <a:pt x="2733446" y="1086706"/>
                </a:cubicBezTo>
                <a:cubicBezTo>
                  <a:pt x="2758291" y="1078094"/>
                  <a:pt x="2781701" y="1064510"/>
                  <a:pt x="2804118" y="1050818"/>
                </a:cubicBezTo>
                <a:cubicBezTo>
                  <a:pt x="2820571" y="1040768"/>
                  <a:pt x="2838019" y="1026304"/>
                  <a:pt x="2857785" y="1024648"/>
                </a:cubicBezTo>
                <a:cubicBezTo>
                  <a:pt x="2862091" y="1024206"/>
                  <a:pt x="2866509" y="1029616"/>
                  <a:pt x="2862975" y="1033372"/>
                </a:cubicBezTo>
                <a:cubicBezTo>
                  <a:pt x="2847074" y="1050376"/>
                  <a:pt x="2821896" y="1060646"/>
                  <a:pt x="2801688" y="1071578"/>
                </a:cubicBezTo>
                <a:cubicBezTo>
                  <a:pt x="2780045" y="1083394"/>
                  <a:pt x="2759838" y="1093112"/>
                  <a:pt x="2735101" y="1095430"/>
                </a:cubicBezTo>
                <a:cubicBezTo>
                  <a:pt x="2732507" y="1095650"/>
                  <a:pt x="2730905" y="1093884"/>
                  <a:pt x="2730547" y="1091854"/>
                </a:cubicBezTo>
                <a:close/>
                <a:moveTo>
                  <a:pt x="2702637" y="717220"/>
                </a:moveTo>
                <a:cubicBezTo>
                  <a:pt x="2712796" y="700436"/>
                  <a:pt x="2725274" y="679786"/>
                  <a:pt x="2742390" y="669626"/>
                </a:cubicBezTo>
                <a:cubicBezTo>
                  <a:pt x="2745924" y="667640"/>
                  <a:pt x="2751114" y="671062"/>
                  <a:pt x="2750451" y="675148"/>
                </a:cubicBezTo>
                <a:cubicBezTo>
                  <a:pt x="2747137" y="695578"/>
                  <a:pt x="2727482" y="709602"/>
                  <a:pt x="2714453" y="724510"/>
                </a:cubicBezTo>
                <a:cubicBezTo>
                  <a:pt x="2709484" y="730252"/>
                  <a:pt x="2698330" y="724288"/>
                  <a:pt x="2702637" y="717220"/>
                </a:cubicBezTo>
                <a:close/>
                <a:moveTo>
                  <a:pt x="2692697" y="859892"/>
                </a:moveTo>
                <a:cubicBezTo>
                  <a:pt x="2708047" y="837364"/>
                  <a:pt x="2730132" y="818812"/>
                  <a:pt x="2751554" y="802470"/>
                </a:cubicBezTo>
                <a:cubicBezTo>
                  <a:pt x="2755198" y="799600"/>
                  <a:pt x="2759615" y="803904"/>
                  <a:pt x="2757408" y="807880"/>
                </a:cubicBezTo>
                <a:cubicBezTo>
                  <a:pt x="2743604" y="831512"/>
                  <a:pt x="2720635" y="848848"/>
                  <a:pt x="2700538" y="866958"/>
                </a:cubicBezTo>
                <a:cubicBezTo>
                  <a:pt x="2695458" y="871596"/>
                  <a:pt x="2688942" y="865524"/>
                  <a:pt x="2692697" y="859892"/>
                </a:cubicBezTo>
                <a:close/>
                <a:moveTo>
                  <a:pt x="2687066" y="761832"/>
                </a:moveTo>
                <a:cubicBezTo>
                  <a:pt x="2695128" y="749906"/>
                  <a:pt x="2706171" y="738532"/>
                  <a:pt x="2715778" y="727712"/>
                </a:cubicBezTo>
                <a:cubicBezTo>
                  <a:pt x="2722292" y="720422"/>
                  <a:pt x="2728146" y="713246"/>
                  <a:pt x="2737310" y="709380"/>
                </a:cubicBezTo>
                <a:cubicBezTo>
                  <a:pt x="2741397" y="707724"/>
                  <a:pt x="2746256" y="712140"/>
                  <a:pt x="2745041" y="716226"/>
                </a:cubicBezTo>
                <a:cubicBezTo>
                  <a:pt x="2741397" y="728704"/>
                  <a:pt x="2731126" y="738754"/>
                  <a:pt x="2722182" y="747808"/>
                </a:cubicBezTo>
                <a:cubicBezTo>
                  <a:pt x="2713790" y="756310"/>
                  <a:pt x="2705397" y="765698"/>
                  <a:pt x="2694134" y="770116"/>
                </a:cubicBezTo>
                <a:cubicBezTo>
                  <a:pt x="2689054" y="772212"/>
                  <a:pt x="2683754" y="766802"/>
                  <a:pt x="2687066" y="761832"/>
                </a:cubicBezTo>
                <a:close/>
                <a:moveTo>
                  <a:pt x="2675553" y="1043158"/>
                </a:moveTo>
                <a:cubicBezTo>
                  <a:pt x="2673925" y="1040964"/>
                  <a:pt x="2673538" y="1037954"/>
                  <a:pt x="2675802" y="1035912"/>
                </a:cubicBezTo>
                <a:cubicBezTo>
                  <a:pt x="2693471" y="1019236"/>
                  <a:pt x="2715224" y="1007420"/>
                  <a:pt x="2735763" y="994832"/>
                </a:cubicBezTo>
                <a:cubicBezTo>
                  <a:pt x="2748572" y="986992"/>
                  <a:pt x="2761824" y="979814"/>
                  <a:pt x="2775958" y="974624"/>
                </a:cubicBezTo>
                <a:cubicBezTo>
                  <a:pt x="2782142" y="972306"/>
                  <a:pt x="2785455" y="980034"/>
                  <a:pt x="2781149" y="984010"/>
                </a:cubicBezTo>
                <a:cubicBezTo>
                  <a:pt x="2768119" y="996048"/>
                  <a:pt x="2752659" y="1005102"/>
                  <a:pt x="2737420" y="1014046"/>
                </a:cubicBezTo>
                <a:cubicBezTo>
                  <a:pt x="2719310" y="1024648"/>
                  <a:pt x="2701752" y="1036684"/>
                  <a:pt x="2682758" y="1045518"/>
                </a:cubicBezTo>
                <a:cubicBezTo>
                  <a:pt x="2680053" y="1046734"/>
                  <a:pt x="2677182" y="1045352"/>
                  <a:pt x="2675553" y="1043158"/>
                </a:cubicBezTo>
                <a:close/>
                <a:moveTo>
                  <a:pt x="2665464" y="1007656"/>
                </a:moveTo>
                <a:cubicBezTo>
                  <a:pt x="2664208" y="1006206"/>
                  <a:pt x="2663932" y="1003998"/>
                  <a:pt x="2665643" y="1002010"/>
                </a:cubicBezTo>
                <a:cubicBezTo>
                  <a:pt x="2676686" y="989532"/>
                  <a:pt x="2691483" y="979924"/>
                  <a:pt x="2705286" y="970758"/>
                </a:cubicBezTo>
                <a:cubicBezTo>
                  <a:pt x="2718648" y="961924"/>
                  <a:pt x="2732230" y="953864"/>
                  <a:pt x="2747689" y="949226"/>
                </a:cubicBezTo>
                <a:cubicBezTo>
                  <a:pt x="2751665" y="948012"/>
                  <a:pt x="2753873" y="953974"/>
                  <a:pt x="2750892" y="956292"/>
                </a:cubicBezTo>
                <a:cubicBezTo>
                  <a:pt x="2737641" y="967004"/>
                  <a:pt x="2723065" y="975618"/>
                  <a:pt x="2708931" y="984894"/>
                </a:cubicBezTo>
                <a:cubicBezTo>
                  <a:pt x="2696673" y="993066"/>
                  <a:pt x="2684637" y="1002452"/>
                  <a:pt x="2671164" y="1008746"/>
                </a:cubicBezTo>
                <a:cubicBezTo>
                  <a:pt x="2668956" y="1009794"/>
                  <a:pt x="2666720" y="1009104"/>
                  <a:pt x="2665464" y="1007656"/>
                </a:cubicBezTo>
                <a:close/>
                <a:moveTo>
                  <a:pt x="2653055" y="710264"/>
                </a:moveTo>
                <a:cubicBezTo>
                  <a:pt x="2658356" y="690608"/>
                  <a:pt x="2671276" y="674816"/>
                  <a:pt x="2682980" y="658584"/>
                </a:cubicBezTo>
                <a:cubicBezTo>
                  <a:pt x="2692366" y="645554"/>
                  <a:pt x="2699545" y="629874"/>
                  <a:pt x="2712133" y="619604"/>
                </a:cubicBezTo>
                <a:cubicBezTo>
                  <a:pt x="2717433" y="615186"/>
                  <a:pt x="2723397" y="620818"/>
                  <a:pt x="2723175" y="626340"/>
                </a:cubicBezTo>
                <a:cubicBezTo>
                  <a:pt x="2722623" y="643014"/>
                  <a:pt x="2710146" y="657590"/>
                  <a:pt x="2700317" y="670290"/>
                </a:cubicBezTo>
                <a:cubicBezTo>
                  <a:pt x="2687949" y="686190"/>
                  <a:pt x="2674588" y="702314"/>
                  <a:pt x="2658245" y="714240"/>
                </a:cubicBezTo>
                <a:cubicBezTo>
                  <a:pt x="2655595" y="716116"/>
                  <a:pt x="2652283" y="713024"/>
                  <a:pt x="2653055" y="710264"/>
                </a:cubicBezTo>
                <a:close/>
                <a:moveTo>
                  <a:pt x="2648541" y="1196196"/>
                </a:moveTo>
                <a:cubicBezTo>
                  <a:pt x="2647588" y="1194594"/>
                  <a:pt x="2647588" y="1192442"/>
                  <a:pt x="2649410" y="1191172"/>
                </a:cubicBezTo>
                <a:cubicBezTo>
                  <a:pt x="2682648" y="1167650"/>
                  <a:pt x="2719973" y="1156718"/>
                  <a:pt x="2756082" y="1138940"/>
                </a:cubicBezTo>
                <a:cubicBezTo>
                  <a:pt x="2795725" y="1119504"/>
                  <a:pt x="2834485" y="1098082"/>
                  <a:pt x="2873797" y="1077984"/>
                </a:cubicBezTo>
                <a:cubicBezTo>
                  <a:pt x="2946457" y="1040992"/>
                  <a:pt x="3016688" y="1001900"/>
                  <a:pt x="3086147" y="959276"/>
                </a:cubicBezTo>
                <a:cubicBezTo>
                  <a:pt x="3091005" y="956294"/>
                  <a:pt x="3096306" y="963804"/>
                  <a:pt x="3091778" y="967338"/>
                </a:cubicBezTo>
                <a:cubicBezTo>
                  <a:pt x="2965671" y="1070474"/>
                  <a:pt x="2799590" y="1129884"/>
                  <a:pt x="2653386" y="1197908"/>
                </a:cubicBezTo>
                <a:cubicBezTo>
                  <a:pt x="2651398" y="1198846"/>
                  <a:pt x="2649493" y="1197796"/>
                  <a:pt x="2648541" y="1196196"/>
                </a:cubicBezTo>
                <a:close/>
                <a:moveTo>
                  <a:pt x="2639197" y="1106488"/>
                </a:moveTo>
                <a:cubicBezTo>
                  <a:pt x="2638562" y="1105094"/>
                  <a:pt x="2638866" y="1103272"/>
                  <a:pt x="2640688" y="1102278"/>
                </a:cubicBezTo>
                <a:cubicBezTo>
                  <a:pt x="2696894" y="1071136"/>
                  <a:pt x="2753544" y="1038120"/>
                  <a:pt x="2805112" y="999470"/>
                </a:cubicBezTo>
                <a:cubicBezTo>
                  <a:pt x="2844756" y="969876"/>
                  <a:pt x="2885061" y="930674"/>
                  <a:pt x="2933760" y="917424"/>
                </a:cubicBezTo>
                <a:cubicBezTo>
                  <a:pt x="2939502" y="915878"/>
                  <a:pt x="2941489" y="923938"/>
                  <a:pt x="2936962" y="926698"/>
                </a:cubicBezTo>
                <a:cubicBezTo>
                  <a:pt x="2839565" y="985116"/>
                  <a:pt x="2751004" y="1068376"/>
                  <a:pt x="2643338" y="1108130"/>
                </a:cubicBezTo>
                <a:cubicBezTo>
                  <a:pt x="2641405" y="1108848"/>
                  <a:pt x="2639832" y="1107882"/>
                  <a:pt x="2639197" y="1106488"/>
                </a:cubicBezTo>
                <a:close/>
                <a:moveTo>
                  <a:pt x="2632516" y="835486"/>
                </a:moveTo>
                <a:cubicBezTo>
                  <a:pt x="2637043" y="823228"/>
                  <a:pt x="2647313" y="814616"/>
                  <a:pt x="2656257" y="805450"/>
                </a:cubicBezTo>
                <a:cubicBezTo>
                  <a:pt x="2665091" y="796284"/>
                  <a:pt x="2674257" y="785022"/>
                  <a:pt x="2685852" y="779390"/>
                </a:cubicBezTo>
                <a:cubicBezTo>
                  <a:pt x="2691262" y="776850"/>
                  <a:pt x="2696453" y="781930"/>
                  <a:pt x="2694907" y="787340"/>
                </a:cubicBezTo>
                <a:cubicBezTo>
                  <a:pt x="2691704" y="798714"/>
                  <a:pt x="2681766" y="807770"/>
                  <a:pt x="2673263" y="815388"/>
                </a:cubicBezTo>
                <a:cubicBezTo>
                  <a:pt x="2662993" y="824664"/>
                  <a:pt x="2653165" y="835266"/>
                  <a:pt x="2641129" y="842222"/>
                </a:cubicBezTo>
                <a:cubicBezTo>
                  <a:pt x="2637043" y="844652"/>
                  <a:pt x="2630749" y="840566"/>
                  <a:pt x="2632516" y="835486"/>
                </a:cubicBezTo>
                <a:close/>
                <a:moveTo>
                  <a:pt x="2612307" y="831402"/>
                </a:moveTo>
                <a:cubicBezTo>
                  <a:pt x="2628097" y="803134"/>
                  <a:pt x="2648527" y="775748"/>
                  <a:pt x="2669839" y="751454"/>
                </a:cubicBezTo>
                <a:cubicBezTo>
                  <a:pt x="2673041" y="747810"/>
                  <a:pt x="2680218" y="751454"/>
                  <a:pt x="2678451" y="756312"/>
                </a:cubicBezTo>
                <a:cubicBezTo>
                  <a:pt x="2667078" y="787894"/>
                  <a:pt x="2637926" y="809206"/>
                  <a:pt x="2618933" y="836040"/>
                </a:cubicBezTo>
                <a:cubicBezTo>
                  <a:pt x="2615841" y="840346"/>
                  <a:pt x="2609877" y="835820"/>
                  <a:pt x="2612307" y="831402"/>
                </a:cubicBezTo>
                <a:close/>
                <a:moveTo>
                  <a:pt x="2567584" y="845094"/>
                </a:moveTo>
                <a:cubicBezTo>
                  <a:pt x="2573105" y="834494"/>
                  <a:pt x="2583044" y="825992"/>
                  <a:pt x="2590995" y="817268"/>
                </a:cubicBezTo>
                <a:cubicBezTo>
                  <a:pt x="2600712" y="806556"/>
                  <a:pt x="2610982" y="791318"/>
                  <a:pt x="2624011" y="784692"/>
                </a:cubicBezTo>
                <a:cubicBezTo>
                  <a:pt x="2628428" y="782372"/>
                  <a:pt x="2634612" y="785134"/>
                  <a:pt x="2633398" y="790876"/>
                </a:cubicBezTo>
                <a:cubicBezTo>
                  <a:pt x="2629975" y="806446"/>
                  <a:pt x="2615840" y="818812"/>
                  <a:pt x="2604908" y="829414"/>
                </a:cubicBezTo>
                <a:cubicBezTo>
                  <a:pt x="2595964" y="838138"/>
                  <a:pt x="2586466" y="848076"/>
                  <a:pt x="2574982" y="853376"/>
                </a:cubicBezTo>
                <a:cubicBezTo>
                  <a:pt x="2569571" y="855806"/>
                  <a:pt x="2565044" y="850064"/>
                  <a:pt x="2567584" y="845094"/>
                </a:cubicBezTo>
                <a:close/>
                <a:moveTo>
                  <a:pt x="2541744" y="1261264"/>
                </a:moveTo>
                <a:cubicBezTo>
                  <a:pt x="2541303" y="1259468"/>
                  <a:pt x="2541910" y="1257260"/>
                  <a:pt x="2543733" y="1256212"/>
                </a:cubicBezTo>
                <a:cubicBezTo>
                  <a:pt x="2593424" y="1227170"/>
                  <a:pt x="2650846" y="1210274"/>
                  <a:pt x="2703961" y="1188300"/>
                </a:cubicBezTo>
                <a:cubicBezTo>
                  <a:pt x="2763261" y="1163784"/>
                  <a:pt x="2821234" y="1132644"/>
                  <a:pt x="2881748" y="1111662"/>
                </a:cubicBezTo>
                <a:cubicBezTo>
                  <a:pt x="2885723" y="1110228"/>
                  <a:pt x="2888042" y="1115860"/>
                  <a:pt x="2884840" y="1118178"/>
                </a:cubicBezTo>
                <a:cubicBezTo>
                  <a:pt x="2837467" y="1150864"/>
                  <a:pt x="2780597" y="1171846"/>
                  <a:pt x="2727703" y="1193820"/>
                </a:cubicBezTo>
                <a:cubicBezTo>
                  <a:pt x="2668624" y="1218336"/>
                  <a:pt x="2608222" y="1248482"/>
                  <a:pt x="2546051" y="1263830"/>
                </a:cubicBezTo>
                <a:cubicBezTo>
                  <a:pt x="2543677" y="1264438"/>
                  <a:pt x="2542186" y="1263058"/>
                  <a:pt x="2541744" y="1261264"/>
                </a:cubicBezTo>
                <a:close/>
                <a:moveTo>
                  <a:pt x="2536002" y="916430"/>
                </a:moveTo>
                <a:cubicBezTo>
                  <a:pt x="2545389" y="891032"/>
                  <a:pt x="2570897" y="871596"/>
                  <a:pt x="2594971" y="860886"/>
                </a:cubicBezTo>
                <a:cubicBezTo>
                  <a:pt x="2599056" y="859008"/>
                  <a:pt x="2603363" y="864752"/>
                  <a:pt x="2600160" y="868064"/>
                </a:cubicBezTo>
                <a:cubicBezTo>
                  <a:pt x="2582381" y="886504"/>
                  <a:pt x="2558087" y="898872"/>
                  <a:pt x="2544284" y="920958"/>
                </a:cubicBezTo>
                <a:cubicBezTo>
                  <a:pt x="2541414" y="925706"/>
                  <a:pt x="2534235" y="921400"/>
                  <a:pt x="2536002" y="916430"/>
                </a:cubicBezTo>
                <a:close/>
                <a:moveTo>
                  <a:pt x="2508286" y="994500"/>
                </a:moveTo>
                <a:cubicBezTo>
                  <a:pt x="2525291" y="968110"/>
                  <a:pt x="2551683" y="947128"/>
                  <a:pt x="2573657" y="924712"/>
                </a:cubicBezTo>
                <a:cubicBezTo>
                  <a:pt x="2591437" y="906492"/>
                  <a:pt x="2607670" y="885512"/>
                  <a:pt x="2630307" y="873144"/>
                </a:cubicBezTo>
                <a:cubicBezTo>
                  <a:pt x="2635054" y="870604"/>
                  <a:pt x="2638809" y="876014"/>
                  <a:pt x="2636821" y="880210"/>
                </a:cubicBezTo>
                <a:cubicBezTo>
                  <a:pt x="2623239" y="909032"/>
                  <a:pt x="2594639" y="932994"/>
                  <a:pt x="2571339" y="954196"/>
                </a:cubicBezTo>
                <a:cubicBezTo>
                  <a:pt x="2553119" y="970760"/>
                  <a:pt x="2535450" y="989754"/>
                  <a:pt x="2513144" y="1000464"/>
                </a:cubicBezTo>
                <a:cubicBezTo>
                  <a:pt x="2509390" y="1002232"/>
                  <a:pt x="2506077" y="997704"/>
                  <a:pt x="2508286" y="994500"/>
                </a:cubicBezTo>
                <a:close/>
                <a:moveTo>
                  <a:pt x="2486297" y="1136330"/>
                </a:moveTo>
                <a:cubicBezTo>
                  <a:pt x="2485621" y="1134826"/>
                  <a:pt x="2485814" y="1132976"/>
                  <a:pt x="2487415" y="1131762"/>
                </a:cubicBezTo>
                <a:cubicBezTo>
                  <a:pt x="2506851" y="1117076"/>
                  <a:pt x="2532028" y="1109454"/>
                  <a:pt x="2553560" y="1098082"/>
                </a:cubicBezTo>
                <a:cubicBezTo>
                  <a:pt x="2575314" y="1086598"/>
                  <a:pt x="2597841" y="1068266"/>
                  <a:pt x="2622136" y="1063188"/>
                </a:cubicBezTo>
                <a:cubicBezTo>
                  <a:pt x="2626773" y="1062192"/>
                  <a:pt x="2630417" y="1068488"/>
                  <a:pt x="2627325" y="1072022"/>
                </a:cubicBezTo>
                <a:cubicBezTo>
                  <a:pt x="2610872" y="1090904"/>
                  <a:pt x="2582603" y="1100952"/>
                  <a:pt x="2560297" y="1111664"/>
                </a:cubicBezTo>
                <a:cubicBezTo>
                  <a:pt x="2538542" y="1122154"/>
                  <a:pt x="2514690" y="1136398"/>
                  <a:pt x="2490396" y="1138828"/>
                </a:cubicBezTo>
                <a:cubicBezTo>
                  <a:pt x="2488519" y="1138994"/>
                  <a:pt x="2486974" y="1137834"/>
                  <a:pt x="2486297" y="1136330"/>
                </a:cubicBezTo>
                <a:close/>
                <a:moveTo>
                  <a:pt x="2468312" y="757196"/>
                </a:moveTo>
                <a:cubicBezTo>
                  <a:pt x="2482225" y="739196"/>
                  <a:pt x="2497795" y="722852"/>
                  <a:pt x="2511378" y="704520"/>
                </a:cubicBezTo>
                <a:cubicBezTo>
                  <a:pt x="2522642" y="689282"/>
                  <a:pt x="2532911" y="672828"/>
                  <a:pt x="2547267" y="660240"/>
                </a:cubicBezTo>
                <a:cubicBezTo>
                  <a:pt x="2551353" y="656596"/>
                  <a:pt x="2558862" y="660462"/>
                  <a:pt x="2556763" y="666092"/>
                </a:cubicBezTo>
                <a:cubicBezTo>
                  <a:pt x="2543291" y="703638"/>
                  <a:pt x="2509943" y="745268"/>
                  <a:pt x="2476373" y="766250"/>
                </a:cubicBezTo>
                <a:cubicBezTo>
                  <a:pt x="2470299" y="770004"/>
                  <a:pt x="2464115" y="762716"/>
                  <a:pt x="2468312" y="757196"/>
                </a:cubicBezTo>
                <a:close/>
                <a:moveTo>
                  <a:pt x="2396645" y="942710"/>
                </a:moveTo>
                <a:cubicBezTo>
                  <a:pt x="2403602" y="930784"/>
                  <a:pt x="2412546" y="912786"/>
                  <a:pt x="2426792" y="908590"/>
                </a:cubicBezTo>
                <a:cubicBezTo>
                  <a:pt x="2430766" y="907374"/>
                  <a:pt x="2436288" y="910466"/>
                  <a:pt x="2435073" y="915324"/>
                </a:cubicBezTo>
                <a:cubicBezTo>
                  <a:pt x="2431429" y="929128"/>
                  <a:pt x="2418510" y="946686"/>
                  <a:pt x="2404927" y="952098"/>
                </a:cubicBezTo>
                <a:cubicBezTo>
                  <a:pt x="2398743" y="954526"/>
                  <a:pt x="2393333" y="948452"/>
                  <a:pt x="2396645" y="942710"/>
                </a:cubicBezTo>
                <a:close/>
                <a:moveTo>
                  <a:pt x="2381516" y="1029838"/>
                </a:moveTo>
                <a:cubicBezTo>
                  <a:pt x="2394105" y="1017692"/>
                  <a:pt x="2407908" y="1006980"/>
                  <a:pt x="2421491" y="996158"/>
                </a:cubicBezTo>
                <a:cubicBezTo>
                  <a:pt x="2433858" y="986330"/>
                  <a:pt x="2446116" y="974624"/>
                  <a:pt x="2460581" y="968110"/>
                </a:cubicBezTo>
                <a:cubicBezTo>
                  <a:pt x="2466103" y="965570"/>
                  <a:pt x="2469856" y="971864"/>
                  <a:pt x="2467428" y="976502"/>
                </a:cubicBezTo>
                <a:cubicBezTo>
                  <a:pt x="2459919" y="990194"/>
                  <a:pt x="2445894" y="1000024"/>
                  <a:pt x="2433637" y="1009300"/>
                </a:cubicBezTo>
                <a:cubicBezTo>
                  <a:pt x="2419614" y="1019788"/>
                  <a:pt x="2405037" y="1030060"/>
                  <a:pt x="2389908" y="1038782"/>
                </a:cubicBezTo>
                <a:cubicBezTo>
                  <a:pt x="2384277" y="1042096"/>
                  <a:pt x="2376105" y="1035028"/>
                  <a:pt x="2381516" y="1029838"/>
                </a:cubicBezTo>
                <a:close/>
                <a:moveTo>
                  <a:pt x="2369370" y="564832"/>
                </a:moveTo>
                <a:cubicBezTo>
                  <a:pt x="2380744" y="542636"/>
                  <a:pt x="2391345" y="511938"/>
                  <a:pt x="2413652" y="498244"/>
                </a:cubicBezTo>
                <a:cubicBezTo>
                  <a:pt x="2418289" y="495374"/>
                  <a:pt x="2423700" y="499570"/>
                  <a:pt x="2421823" y="504760"/>
                </a:cubicBezTo>
                <a:cubicBezTo>
                  <a:pt x="2413430" y="528612"/>
                  <a:pt x="2392450" y="550478"/>
                  <a:pt x="2376659" y="569800"/>
                </a:cubicBezTo>
                <a:cubicBezTo>
                  <a:pt x="2373345" y="573776"/>
                  <a:pt x="2367051" y="569250"/>
                  <a:pt x="2369370" y="564832"/>
                </a:cubicBezTo>
                <a:close/>
                <a:moveTo>
                  <a:pt x="2364842" y="725916"/>
                </a:moveTo>
                <a:cubicBezTo>
                  <a:pt x="2363710" y="723350"/>
                  <a:pt x="2363958" y="720092"/>
                  <a:pt x="2366388" y="718214"/>
                </a:cubicBezTo>
                <a:cubicBezTo>
                  <a:pt x="2430215" y="669296"/>
                  <a:pt x="2466213" y="592548"/>
                  <a:pt x="2519659" y="534134"/>
                </a:cubicBezTo>
                <a:cubicBezTo>
                  <a:pt x="2524628" y="528612"/>
                  <a:pt x="2534125" y="534906"/>
                  <a:pt x="2531697" y="541642"/>
                </a:cubicBezTo>
                <a:cubicBezTo>
                  <a:pt x="2515242" y="588022"/>
                  <a:pt x="2477145" y="629762"/>
                  <a:pt x="2444238" y="665430"/>
                </a:cubicBezTo>
                <a:cubicBezTo>
                  <a:pt x="2423037" y="688510"/>
                  <a:pt x="2402939" y="720534"/>
                  <a:pt x="2371578" y="729478"/>
                </a:cubicBezTo>
                <a:cubicBezTo>
                  <a:pt x="2368486" y="730362"/>
                  <a:pt x="2365974" y="728484"/>
                  <a:pt x="2364842" y="725916"/>
                </a:cubicBezTo>
                <a:close/>
                <a:moveTo>
                  <a:pt x="2352295" y="3705266"/>
                </a:moveTo>
                <a:cubicBezTo>
                  <a:pt x="2352364" y="3701566"/>
                  <a:pt x="2354793" y="3697951"/>
                  <a:pt x="2359541" y="3697178"/>
                </a:cubicBezTo>
                <a:cubicBezTo>
                  <a:pt x="2410999" y="3688231"/>
                  <a:pt x="2485206" y="3697288"/>
                  <a:pt x="2533353" y="3717276"/>
                </a:cubicBezTo>
                <a:cubicBezTo>
                  <a:pt x="2541634" y="3720808"/>
                  <a:pt x="2538542" y="3734723"/>
                  <a:pt x="2529598" y="3734502"/>
                </a:cubicBezTo>
                <a:cubicBezTo>
                  <a:pt x="2500777" y="3733729"/>
                  <a:pt x="2472398" y="3726331"/>
                  <a:pt x="2443687" y="3723128"/>
                </a:cubicBezTo>
                <a:cubicBezTo>
                  <a:pt x="2415748" y="3720035"/>
                  <a:pt x="2386595" y="3720147"/>
                  <a:pt x="2359210" y="3713851"/>
                </a:cubicBezTo>
                <a:cubicBezTo>
                  <a:pt x="2354517" y="3712747"/>
                  <a:pt x="2352226" y="3708965"/>
                  <a:pt x="2352295" y="3705266"/>
                </a:cubicBezTo>
                <a:close/>
                <a:moveTo>
                  <a:pt x="2352101" y="669282"/>
                </a:moveTo>
                <a:cubicBezTo>
                  <a:pt x="2351038" y="667254"/>
                  <a:pt x="2351314" y="664604"/>
                  <a:pt x="2353799" y="662670"/>
                </a:cubicBezTo>
                <a:cubicBezTo>
                  <a:pt x="2414423" y="617064"/>
                  <a:pt x="2424914" y="520220"/>
                  <a:pt x="2493488" y="482454"/>
                </a:cubicBezTo>
                <a:cubicBezTo>
                  <a:pt x="2498457" y="479694"/>
                  <a:pt x="2505414" y="484774"/>
                  <a:pt x="2502101" y="490296"/>
                </a:cubicBezTo>
                <a:cubicBezTo>
                  <a:pt x="2478801" y="529608"/>
                  <a:pt x="2449759" y="566378"/>
                  <a:pt x="2424692" y="604698"/>
                </a:cubicBezTo>
                <a:cubicBezTo>
                  <a:pt x="2407687" y="630646"/>
                  <a:pt x="2391564" y="665430"/>
                  <a:pt x="2358436" y="672166"/>
                </a:cubicBezTo>
                <a:cubicBezTo>
                  <a:pt x="2355565" y="672720"/>
                  <a:pt x="2353164" y="671312"/>
                  <a:pt x="2352101" y="669282"/>
                </a:cubicBezTo>
                <a:close/>
                <a:moveTo>
                  <a:pt x="2314709" y="1036132"/>
                </a:moveTo>
                <a:cubicBezTo>
                  <a:pt x="2322991" y="1026414"/>
                  <a:pt x="2332266" y="1017580"/>
                  <a:pt x="2340990" y="1008304"/>
                </a:cubicBezTo>
                <a:cubicBezTo>
                  <a:pt x="2351149" y="997484"/>
                  <a:pt x="2360867" y="984452"/>
                  <a:pt x="2373898" y="977054"/>
                </a:cubicBezTo>
                <a:cubicBezTo>
                  <a:pt x="2378425" y="974514"/>
                  <a:pt x="2383836" y="978822"/>
                  <a:pt x="2381517" y="983790"/>
                </a:cubicBezTo>
                <a:cubicBezTo>
                  <a:pt x="2376106" y="995716"/>
                  <a:pt x="2365947" y="1004992"/>
                  <a:pt x="2356781" y="1014268"/>
                </a:cubicBezTo>
                <a:cubicBezTo>
                  <a:pt x="2346180" y="1024758"/>
                  <a:pt x="2335579" y="1035470"/>
                  <a:pt x="2322991" y="1043640"/>
                </a:cubicBezTo>
                <a:cubicBezTo>
                  <a:pt x="2318133" y="1046844"/>
                  <a:pt x="2310181" y="1041432"/>
                  <a:pt x="2314709" y="1036132"/>
                </a:cubicBezTo>
                <a:close/>
                <a:moveTo>
                  <a:pt x="2311314" y="958048"/>
                </a:moveTo>
                <a:cubicBezTo>
                  <a:pt x="2309741" y="955522"/>
                  <a:pt x="2309741" y="951822"/>
                  <a:pt x="2312833" y="949448"/>
                </a:cubicBezTo>
                <a:cubicBezTo>
                  <a:pt x="2325311" y="939730"/>
                  <a:pt x="2338782" y="927804"/>
                  <a:pt x="2353580" y="921510"/>
                </a:cubicBezTo>
                <a:cubicBezTo>
                  <a:pt x="2358107" y="919522"/>
                  <a:pt x="2361089" y="925154"/>
                  <a:pt x="2358770" y="928688"/>
                </a:cubicBezTo>
                <a:cubicBezTo>
                  <a:pt x="2349936" y="942160"/>
                  <a:pt x="2331936" y="950442"/>
                  <a:pt x="2319237" y="959606"/>
                </a:cubicBezTo>
                <a:cubicBezTo>
                  <a:pt x="2316035" y="961926"/>
                  <a:pt x="2312888" y="960574"/>
                  <a:pt x="2311314" y="958048"/>
                </a:cubicBezTo>
                <a:close/>
                <a:moveTo>
                  <a:pt x="2294832" y="3778625"/>
                </a:moveTo>
                <a:cubicBezTo>
                  <a:pt x="2295688" y="3774720"/>
                  <a:pt x="2299028" y="3771047"/>
                  <a:pt x="2303666" y="3770716"/>
                </a:cubicBezTo>
                <a:cubicBezTo>
                  <a:pt x="2360756" y="3765416"/>
                  <a:pt x="2424141" y="3781538"/>
                  <a:pt x="2478360" y="3798324"/>
                </a:cubicBezTo>
                <a:cubicBezTo>
                  <a:pt x="2492606" y="3802741"/>
                  <a:pt x="2485538" y="3823284"/>
                  <a:pt x="2471403" y="3819969"/>
                </a:cubicBezTo>
                <a:cubicBezTo>
                  <a:pt x="2414976" y="3806717"/>
                  <a:pt x="2357003" y="3801196"/>
                  <a:pt x="2300906" y="3787943"/>
                </a:cubicBezTo>
                <a:cubicBezTo>
                  <a:pt x="2295605" y="3786674"/>
                  <a:pt x="2293976" y="3782532"/>
                  <a:pt x="2294832" y="3778625"/>
                </a:cubicBezTo>
                <a:close/>
                <a:moveTo>
                  <a:pt x="2286868" y="1317278"/>
                </a:moveTo>
                <a:cubicBezTo>
                  <a:pt x="2285805" y="1314406"/>
                  <a:pt x="2286550" y="1310708"/>
                  <a:pt x="2290084" y="1308996"/>
                </a:cubicBezTo>
                <a:cubicBezTo>
                  <a:pt x="2342978" y="1283598"/>
                  <a:pt x="2395431" y="1244064"/>
                  <a:pt x="2453736" y="1232580"/>
                </a:cubicBezTo>
                <a:cubicBezTo>
                  <a:pt x="2460250" y="1231256"/>
                  <a:pt x="2461355" y="1240422"/>
                  <a:pt x="2456386" y="1243072"/>
                </a:cubicBezTo>
                <a:cubicBezTo>
                  <a:pt x="2403712" y="1270348"/>
                  <a:pt x="2348720" y="1296628"/>
                  <a:pt x="2294501" y="1320590"/>
                </a:cubicBezTo>
                <a:cubicBezTo>
                  <a:pt x="2290802" y="1322192"/>
                  <a:pt x="2287930" y="1320150"/>
                  <a:pt x="2286868" y="1317278"/>
                </a:cubicBezTo>
                <a:close/>
                <a:moveTo>
                  <a:pt x="2278558" y="783614"/>
                </a:moveTo>
                <a:cubicBezTo>
                  <a:pt x="2276280" y="780550"/>
                  <a:pt x="2275783" y="776022"/>
                  <a:pt x="2278931" y="772764"/>
                </a:cubicBezTo>
                <a:cubicBezTo>
                  <a:pt x="2287765" y="763598"/>
                  <a:pt x="2296047" y="753550"/>
                  <a:pt x="2303445" y="743170"/>
                </a:cubicBezTo>
                <a:cubicBezTo>
                  <a:pt x="2311064" y="732570"/>
                  <a:pt x="2318133" y="720422"/>
                  <a:pt x="2328734" y="712472"/>
                </a:cubicBezTo>
                <a:cubicBezTo>
                  <a:pt x="2334144" y="708496"/>
                  <a:pt x="2339776" y="714238"/>
                  <a:pt x="2339223" y="719650"/>
                </a:cubicBezTo>
                <a:cubicBezTo>
                  <a:pt x="2336795" y="744938"/>
                  <a:pt x="2309077" y="772654"/>
                  <a:pt x="2288869" y="785684"/>
                </a:cubicBezTo>
                <a:cubicBezTo>
                  <a:pt x="2284893" y="788280"/>
                  <a:pt x="2280835" y="786678"/>
                  <a:pt x="2278558" y="783614"/>
                </a:cubicBezTo>
                <a:close/>
                <a:moveTo>
                  <a:pt x="2247569" y="755318"/>
                </a:moveTo>
                <a:cubicBezTo>
                  <a:pt x="2254746" y="731244"/>
                  <a:pt x="2272304" y="709602"/>
                  <a:pt x="2287212" y="689724"/>
                </a:cubicBezTo>
                <a:cubicBezTo>
                  <a:pt x="2301015" y="671724"/>
                  <a:pt x="2314266" y="655160"/>
                  <a:pt x="2332487" y="641466"/>
                </a:cubicBezTo>
                <a:cubicBezTo>
                  <a:pt x="2336683" y="638374"/>
                  <a:pt x="2343971" y="642130"/>
                  <a:pt x="2341542" y="647650"/>
                </a:cubicBezTo>
                <a:cubicBezTo>
                  <a:pt x="2332266" y="668852"/>
                  <a:pt x="2318794" y="685308"/>
                  <a:pt x="2304549" y="703418"/>
                </a:cubicBezTo>
                <a:cubicBezTo>
                  <a:pt x="2289421" y="722852"/>
                  <a:pt x="2276059" y="744826"/>
                  <a:pt x="2258501" y="761942"/>
                </a:cubicBezTo>
                <a:cubicBezTo>
                  <a:pt x="2253753" y="766582"/>
                  <a:pt x="2245692" y="761612"/>
                  <a:pt x="2247569" y="755318"/>
                </a:cubicBezTo>
                <a:close/>
                <a:moveTo>
                  <a:pt x="2196111" y="639812"/>
                </a:moveTo>
                <a:cubicBezTo>
                  <a:pt x="2216098" y="574992"/>
                  <a:pt x="2258943" y="503434"/>
                  <a:pt x="2304770" y="453412"/>
                </a:cubicBezTo>
                <a:cubicBezTo>
                  <a:pt x="2308967" y="448884"/>
                  <a:pt x="2315151" y="454738"/>
                  <a:pt x="2313826" y="459596"/>
                </a:cubicBezTo>
                <a:cubicBezTo>
                  <a:pt x="2304992" y="492724"/>
                  <a:pt x="2280477" y="519114"/>
                  <a:pt x="2261815" y="547164"/>
                </a:cubicBezTo>
                <a:cubicBezTo>
                  <a:pt x="2240945" y="578414"/>
                  <a:pt x="2224490" y="612646"/>
                  <a:pt x="2201301" y="642240"/>
                </a:cubicBezTo>
                <a:cubicBezTo>
                  <a:pt x="2199534" y="644450"/>
                  <a:pt x="2195117" y="642792"/>
                  <a:pt x="2196111" y="639812"/>
                </a:cubicBezTo>
                <a:close/>
                <a:moveTo>
                  <a:pt x="2195724" y="3487292"/>
                </a:moveTo>
                <a:cubicBezTo>
                  <a:pt x="2195006" y="3482930"/>
                  <a:pt x="2196773" y="3478210"/>
                  <a:pt x="2201632" y="3476332"/>
                </a:cubicBezTo>
                <a:cubicBezTo>
                  <a:pt x="2217976" y="3470038"/>
                  <a:pt x="2236196" y="3469265"/>
                  <a:pt x="2253532" y="3466725"/>
                </a:cubicBezTo>
                <a:cubicBezTo>
                  <a:pt x="2269876" y="3464296"/>
                  <a:pt x="2285998" y="3462088"/>
                  <a:pt x="2302672" y="3463303"/>
                </a:cubicBezTo>
                <a:cubicBezTo>
                  <a:pt x="2311948" y="3463965"/>
                  <a:pt x="2313936" y="3477989"/>
                  <a:pt x="2305212" y="3481301"/>
                </a:cubicBezTo>
                <a:cubicBezTo>
                  <a:pt x="2288649" y="3487375"/>
                  <a:pt x="2271311" y="3489473"/>
                  <a:pt x="2253864" y="3491681"/>
                </a:cubicBezTo>
                <a:cubicBezTo>
                  <a:pt x="2237631" y="3493780"/>
                  <a:pt x="2221068" y="3497534"/>
                  <a:pt x="2204723" y="3496098"/>
                </a:cubicBezTo>
                <a:cubicBezTo>
                  <a:pt x="2199644" y="3495657"/>
                  <a:pt x="2196442" y="3491654"/>
                  <a:pt x="2195724" y="3487292"/>
                </a:cubicBezTo>
                <a:close/>
                <a:moveTo>
                  <a:pt x="2192135" y="1037126"/>
                </a:moveTo>
                <a:cubicBezTo>
                  <a:pt x="2202294" y="1023984"/>
                  <a:pt x="2213668" y="1011948"/>
                  <a:pt x="2225043" y="999912"/>
                </a:cubicBezTo>
                <a:cubicBezTo>
                  <a:pt x="2235754" y="988538"/>
                  <a:pt x="2245581" y="975950"/>
                  <a:pt x="2257949" y="966454"/>
                </a:cubicBezTo>
                <a:cubicBezTo>
                  <a:pt x="2263140" y="962478"/>
                  <a:pt x="2269544" y="968220"/>
                  <a:pt x="2267446" y="973962"/>
                </a:cubicBezTo>
                <a:cubicBezTo>
                  <a:pt x="2256514" y="1003114"/>
                  <a:pt x="2224159" y="1023874"/>
                  <a:pt x="2203729" y="1046180"/>
                </a:cubicBezTo>
                <a:cubicBezTo>
                  <a:pt x="2198099" y="1052364"/>
                  <a:pt x="2186945" y="1043862"/>
                  <a:pt x="2192135" y="1037126"/>
                </a:cubicBezTo>
                <a:close/>
                <a:moveTo>
                  <a:pt x="2190479" y="1315622"/>
                </a:moveTo>
                <a:cubicBezTo>
                  <a:pt x="2216981" y="1308002"/>
                  <a:pt x="2240502" y="1290334"/>
                  <a:pt x="2265017" y="1277966"/>
                </a:cubicBezTo>
                <a:cubicBezTo>
                  <a:pt x="2286991" y="1266812"/>
                  <a:pt x="2308966" y="1254556"/>
                  <a:pt x="2332045" y="1245722"/>
                </a:cubicBezTo>
                <a:cubicBezTo>
                  <a:pt x="2336020" y="1244176"/>
                  <a:pt x="2339775" y="1250028"/>
                  <a:pt x="2336462" y="1252900"/>
                </a:cubicBezTo>
                <a:cubicBezTo>
                  <a:pt x="2313493" y="1273328"/>
                  <a:pt x="2283679" y="1284812"/>
                  <a:pt x="2256403" y="1298174"/>
                </a:cubicBezTo>
                <a:cubicBezTo>
                  <a:pt x="2235533" y="1308444"/>
                  <a:pt x="2215435" y="1325780"/>
                  <a:pt x="2190921" y="1322800"/>
                </a:cubicBezTo>
                <a:cubicBezTo>
                  <a:pt x="2187277" y="1322358"/>
                  <a:pt x="2186946" y="1316616"/>
                  <a:pt x="2190479" y="1315622"/>
                </a:cubicBezTo>
                <a:close/>
                <a:moveTo>
                  <a:pt x="2186698" y="3264976"/>
                </a:moveTo>
                <a:cubicBezTo>
                  <a:pt x="2186753" y="3261608"/>
                  <a:pt x="2188547" y="3258074"/>
                  <a:pt x="2191474" y="3256473"/>
                </a:cubicBezTo>
                <a:cubicBezTo>
                  <a:pt x="2211019" y="3245430"/>
                  <a:pt x="2240835" y="3242449"/>
                  <a:pt x="2262920" y="3244657"/>
                </a:cubicBezTo>
                <a:cubicBezTo>
                  <a:pt x="2272196" y="3245541"/>
                  <a:pt x="2274956" y="3259013"/>
                  <a:pt x="2266012" y="3262767"/>
                </a:cubicBezTo>
                <a:cubicBezTo>
                  <a:pt x="2245582" y="3271381"/>
                  <a:pt x="2214331" y="3277454"/>
                  <a:pt x="2192357" y="3272485"/>
                </a:cubicBezTo>
                <a:cubicBezTo>
                  <a:pt x="2188326" y="3271546"/>
                  <a:pt x="2186642" y="3268344"/>
                  <a:pt x="2186698" y="3264976"/>
                </a:cubicBezTo>
                <a:close/>
                <a:moveTo>
                  <a:pt x="2185386" y="3311147"/>
                </a:moveTo>
                <a:cubicBezTo>
                  <a:pt x="2185317" y="3307241"/>
                  <a:pt x="2187442" y="3303073"/>
                  <a:pt x="2191363" y="3301527"/>
                </a:cubicBezTo>
                <a:cubicBezTo>
                  <a:pt x="2209804" y="3294128"/>
                  <a:pt x="2229901" y="3293135"/>
                  <a:pt x="2249446" y="3293908"/>
                </a:cubicBezTo>
                <a:cubicBezTo>
                  <a:pt x="2260159" y="3294348"/>
                  <a:pt x="2259606" y="3308263"/>
                  <a:pt x="2250771" y="3311244"/>
                </a:cubicBezTo>
                <a:cubicBezTo>
                  <a:pt x="2232110" y="3317428"/>
                  <a:pt x="2212454" y="3321292"/>
                  <a:pt x="2192577" y="3319195"/>
                </a:cubicBezTo>
                <a:cubicBezTo>
                  <a:pt x="2187718" y="3318697"/>
                  <a:pt x="2185455" y="3315053"/>
                  <a:pt x="2185386" y="3311147"/>
                </a:cubicBezTo>
                <a:close/>
                <a:moveTo>
                  <a:pt x="2183785" y="1375430"/>
                </a:moveTo>
                <a:cubicBezTo>
                  <a:pt x="2183136" y="1372656"/>
                  <a:pt x="2184019" y="1369454"/>
                  <a:pt x="2186835" y="1367963"/>
                </a:cubicBezTo>
                <a:cubicBezTo>
                  <a:pt x="2199865" y="1361116"/>
                  <a:pt x="2213999" y="1355926"/>
                  <a:pt x="2227693" y="1350295"/>
                </a:cubicBezTo>
                <a:cubicBezTo>
                  <a:pt x="2241716" y="1344442"/>
                  <a:pt x="2257286" y="1337374"/>
                  <a:pt x="2272636" y="1340246"/>
                </a:cubicBezTo>
                <a:cubicBezTo>
                  <a:pt x="2276722" y="1341020"/>
                  <a:pt x="2278047" y="1347533"/>
                  <a:pt x="2274734" y="1349963"/>
                </a:cubicBezTo>
                <a:cubicBezTo>
                  <a:pt x="2260821" y="1359571"/>
                  <a:pt x="2242380" y="1363766"/>
                  <a:pt x="2226699" y="1369950"/>
                </a:cubicBezTo>
                <a:cubicBezTo>
                  <a:pt x="2214773" y="1374699"/>
                  <a:pt x="2202847" y="1379558"/>
                  <a:pt x="2189927" y="1380331"/>
                </a:cubicBezTo>
                <a:cubicBezTo>
                  <a:pt x="2186614" y="1380552"/>
                  <a:pt x="2184433" y="1378205"/>
                  <a:pt x="2183785" y="1375430"/>
                </a:cubicBezTo>
                <a:close/>
                <a:moveTo>
                  <a:pt x="2177973" y="5123230"/>
                </a:moveTo>
                <a:cubicBezTo>
                  <a:pt x="2178249" y="5119955"/>
                  <a:pt x="2180375" y="5116531"/>
                  <a:pt x="2183522" y="5115262"/>
                </a:cubicBezTo>
                <a:cubicBezTo>
                  <a:pt x="2203068" y="5107532"/>
                  <a:pt x="2225926" y="5106096"/>
                  <a:pt x="2246796" y="5106647"/>
                </a:cubicBezTo>
                <a:cubicBezTo>
                  <a:pt x="2258171" y="5106980"/>
                  <a:pt x="2257618" y="5122991"/>
                  <a:pt x="2247680" y="5125419"/>
                </a:cubicBezTo>
                <a:cubicBezTo>
                  <a:pt x="2227030" y="5130498"/>
                  <a:pt x="2204614" y="5133592"/>
                  <a:pt x="2183522" y="5130280"/>
                </a:cubicBezTo>
                <a:cubicBezTo>
                  <a:pt x="2179271" y="5129616"/>
                  <a:pt x="2177697" y="5126500"/>
                  <a:pt x="2177973" y="5123230"/>
                </a:cubicBezTo>
                <a:close/>
                <a:moveTo>
                  <a:pt x="2176234" y="1262506"/>
                </a:moveTo>
                <a:cubicBezTo>
                  <a:pt x="2193240" y="1243292"/>
                  <a:pt x="2217534" y="1223194"/>
                  <a:pt x="2242712" y="1216348"/>
                </a:cubicBezTo>
                <a:cubicBezTo>
                  <a:pt x="2247902" y="1214912"/>
                  <a:pt x="2250883" y="1220876"/>
                  <a:pt x="2247129" y="1224520"/>
                </a:cubicBezTo>
                <a:cubicBezTo>
                  <a:pt x="2228245" y="1241968"/>
                  <a:pt x="2203178" y="1253120"/>
                  <a:pt x="2183301" y="1269794"/>
                </a:cubicBezTo>
                <a:cubicBezTo>
                  <a:pt x="2178222" y="1273990"/>
                  <a:pt x="2171927" y="1267364"/>
                  <a:pt x="2176234" y="1262506"/>
                </a:cubicBezTo>
                <a:close/>
                <a:moveTo>
                  <a:pt x="2162873" y="974072"/>
                </a:moveTo>
                <a:cubicBezTo>
                  <a:pt x="2181313" y="939840"/>
                  <a:pt x="2209472" y="905608"/>
                  <a:pt x="2244035" y="886946"/>
                </a:cubicBezTo>
                <a:cubicBezTo>
                  <a:pt x="2249447" y="884074"/>
                  <a:pt x="2253642" y="890480"/>
                  <a:pt x="2250219" y="895008"/>
                </a:cubicBezTo>
                <a:cubicBezTo>
                  <a:pt x="2226698" y="925816"/>
                  <a:pt x="2198208" y="953092"/>
                  <a:pt x="2172810" y="982466"/>
                </a:cubicBezTo>
                <a:cubicBezTo>
                  <a:pt x="2167620" y="988428"/>
                  <a:pt x="2159559" y="980146"/>
                  <a:pt x="2162873" y="974072"/>
                </a:cubicBezTo>
                <a:close/>
                <a:moveTo>
                  <a:pt x="2141740" y="3225333"/>
                </a:moveTo>
                <a:cubicBezTo>
                  <a:pt x="2139931" y="3220502"/>
                  <a:pt x="2141174" y="3214621"/>
                  <a:pt x="2147081" y="3211530"/>
                </a:cubicBezTo>
                <a:cubicBezTo>
                  <a:pt x="2169498" y="3199935"/>
                  <a:pt x="2203289" y="3190328"/>
                  <a:pt x="2228466" y="3194634"/>
                </a:cubicBezTo>
                <a:cubicBezTo>
                  <a:pt x="2239399" y="3196511"/>
                  <a:pt x="2237852" y="3210094"/>
                  <a:pt x="2229570" y="3213959"/>
                </a:cubicBezTo>
                <a:cubicBezTo>
                  <a:pt x="2216540" y="3220032"/>
                  <a:pt x="2201854" y="3221357"/>
                  <a:pt x="2188050" y="3224671"/>
                </a:cubicBezTo>
                <a:cubicBezTo>
                  <a:pt x="2176897" y="3227431"/>
                  <a:pt x="2165964" y="3230965"/>
                  <a:pt x="2154701" y="3232843"/>
                </a:cubicBezTo>
                <a:cubicBezTo>
                  <a:pt x="2148407" y="3233946"/>
                  <a:pt x="2143548" y="3230164"/>
                  <a:pt x="2141740" y="3225333"/>
                </a:cubicBezTo>
                <a:close/>
                <a:moveTo>
                  <a:pt x="2132532" y="1227570"/>
                </a:moveTo>
                <a:cubicBezTo>
                  <a:pt x="2131677" y="1224796"/>
                  <a:pt x="2132670" y="1221538"/>
                  <a:pt x="2136370" y="1220434"/>
                </a:cubicBezTo>
                <a:cubicBezTo>
                  <a:pt x="2200306" y="1201882"/>
                  <a:pt x="2244366" y="1146890"/>
                  <a:pt x="2306095" y="1126130"/>
                </a:cubicBezTo>
                <a:cubicBezTo>
                  <a:pt x="2311174" y="1124364"/>
                  <a:pt x="2314819" y="1130768"/>
                  <a:pt x="2310732" y="1134190"/>
                </a:cubicBezTo>
                <a:cubicBezTo>
                  <a:pt x="2263360" y="1173944"/>
                  <a:pt x="2201079" y="1218446"/>
                  <a:pt x="2139792" y="1231808"/>
                </a:cubicBezTo>
                <a:cubicBezTo>
                  <a:pt x="2136093" y="1232636"/>
                  <a:pt x="2133388" y="1230344"/>
                  <a:pt x="2132532" y="1227570"/>
                </a:cubicBezTo>
                <a:close/>
                <a:moveTo>
                  <a:pt x="2122828" y="4082753"/>
                </a:moveTo>
                <a:cubicBezTo>
                  <a:pt x="2123560" y="4078860"/>
                  <a:pt x="2126597" y="4075713"/>
                  <a:pt x="2131732" y="4076708"/>
                </a:cubicBezTo>
                <a:cubicBezTo>
                  <a:pt x="2152270" y="4080683"/>
                  <a:pt x="2172148" y="4087971"/>
                  <a:pt x="2192024" y="4094487"/>
                </a:cubicBezTo>
                <a:cubicBezTo>
                  <a:pt x="2210135" y="4100561"/>
                  <a:pt x="2230454" y="4104426"/>
                  <a:pt x="2244919" y="4117237"/>
                </a:cubicBezTo>
                <a:cubicBezTo>
                  <a:pt x="2248674" y="4120548"/>
                  <a:pt x="2246023" y="4128279"/>
                  <a:pt x="2241055" y="4128611"/>
                </a:cubicBezTo>
                <a:cubicBezTo>
                  <a:pt x="2222281" y="4130154"/>
                  <a:pt x="2204503" y="4121433"/>
                  <a:pt x="2186835" y="4115359"/>
                </a:cubicBezTo>
                <a:cubicBezTo>
                  <a:pt x="2166958" y="4108512"/>
                  <a:pt x="2146639" y="4102438"/>
                  <a:pt x="2127756" y="4093273"/>
                </a:cubicBezTo>
                <a:cubicBezTo>
                  <a:pt x="2123670" y="4091284"/>
                  <a:pt x="2122097" y="4086646"/>
                  <a:pt x="2122828" y="4082753"/>
                </a:cubicBezTo>
                <a:close/>
                <a:moveTo>
                  <a:pt x="2113636" y="3280035"/>
                </a:moveTo>
                <a:cubicBezTo>
                  <a:pt x="2112821" y="3276377"/>
                  <a:pt x="2114284" y="3272375"/>
                  <a:pt x="2118922" y="3270939"/>
                </a:cubicBezTo>
                <a:cubicBezTo>
                  <a:pt x="2133830" y="3266411"/>
                  <a:pt x="2148958" y="3262105"/>
                  <a:pt x="2164640" y="3264202"/>
                </a:cubicBezTo>
                <a:cubicBezTo>
                  <a:pt x="2173032" y="3265307"/>
                  <a:pt x="2175351" y="3277012"/>
                  <a:pt x="2167290" y="3280545"/>
                </a:cubicBezTo>
                <a:cubicBezTo>
                  <a:pt x="2152934" y="3286951"/>
                  <a:pt x="2137585" y="3287171"/>
                  <a:pt x="2122014" y="3287061"/>
                </a:cubicBezTo>
                <a:cubicBezTo>
                  <a:pt x="2117542" y="3287006"/>
                  <a:pt x="2114450" y="3283693"/>
                  <a:pt x="2113636" y="3280035"/>
                </a:cubicBezTo>
                <a:close/>
                <a:moveTo>
                  <a:pt x="2102689" y="943926"/>
                </a:moveTo>
                <a:cubicBezTo>
                  <a:pt x="2121241" y="897768"/>
                  <a:pt x="2163424" y="841892"/>
                  <a:pt x="2206380" y="815832"/>
                </a:cubicBezTo>
                <a:cubicBezTo>
                  <a:pt x="2211681" y="812630"/>
                  <a:pt x="2220736" y="817708"/>
                  <a:pt x="2216871" y="824334"/>
                </a:cubicBezTo>
                <a:cubicBezTo>
                  <a:pt x="2202846" y="848186"/>
                  <a:pt x="2181424" y="866960"/>
                  <a:pt x="2163645" y="887830"/>
                </a:cubicBezTo>
                <a:cubicBezTo>
                  <a:pt x="2146529" y="907926"/>
                  <a:pt x="2130628" y="928686"/>
                  <a:pt x="2114395" y="949448"/>
                </a:cubicBezTo>
                <a:cubicBezTo>
                  <a:pt x="2110198" y="954968"/>
                  <a:pt x="2099709" y="951324"/>
                  <a:pt x="2102689" y="943926"/>
                </a:cubicBezTo>
                <a:close/>
                <a:moveTo>
                  <a:pt x="2096465" y="3793391"/>
                </a:moveTo>
                <a:cubicBezTo>
                  <a:pt x="2096175" y="3789374"/>
                  <a:pt x="2098329" y="3785342"/>
                  <a:pt x="2103353" y="3784735"/>
                </a:cubicBezTo>
                <a:cubicBezTo>
                  <a:pt x="2128751" y="3781754"/>
                  <a:pt x="2156910" y="3781533"/>
                  <a:pt x="2181535" y="3789485"/>
                </a:cubicBezTo>
                <a:cubicBezTo>
                  <a:pt x="2192136" y="3792908"/>
                  <a:pt x="2189927" y="3808480"/>
                  <a:pt x="2178774" y="3808590"/>
                </a:cubicBezTo>
                <a:cubicBezTo>
                  <a:pt x="2154260" y="3808922"/>
                  <a:pt x="2128641" y="3804616"/>
                  <a:pt x="2104236" y="3801965"/>
                </a:cubicBezTo>
                <a:cubicBezTo>
                  <a:pt x="2099488" y="3801412"/>
                  <a:pt x="2096755" y="3797409"/>
                  <a:pt x="2096465" y="3793391"/>
                </a:cubicBezTo>
                <a:close/>
                <a:moveTo>
                  <a:pt x="2037870" y="3549462"/>
                </a:moveTo>
                <a:cubicBezTo>
                  <a:pt x="2037815" y="3545818"/>
                  <a:pt x="2039913" y="3542091"/>
                  <a:pt x="2044164" y="3541595"/>
                </a:cubicBezTo>
                <a:cubicBezTo>
                  <a:pt x="2117156" y="3533312"/>
                  <a:pt x="2190590" y="3527460"/>
                  <a:pt x="2263030" y="3515202"/>
                </a:cubicBezTo>
                <a:cubicBezTo>
                  <a:pt x="2298697" y="3509128"/>
                  <a:pt x="2334034" y="3500294"/>
                  <a:pt x="2370254" y="3497866"/>
                </a:cubicBezTo>
                <a:cubicBezTo>
                  <a:pt x="2381627" y="3496982"/>
                  <a:pt x="2385934" y="3513215"/>
                  <a:pt x="2374892" y="3517411"/>
                </a:cubicBezTo>
                <a:cubicBezTo>
                  <a:pt x="2276060" y="3554736"/>
                  <a:pt x="2149401" y="3560919"/>
                  <a:pt x="2044496" y="3556833"/>
                </a:cubicBezTo>
                <a:cubicBezTo>
                  <a:pt x="2040134" y="3556667"/>
                  <a:pt x="2037925" y="3553106"/>
                  <a:pt x="2037870" y="3549462"/>
                </a:cubicBezTo>
                <a:close/>
                <a:moveTo>
                  <a:pt x="2018077" y="1361613"/>
                </a:moveTo>
                <a:cubicBezTo>
                  <a:pt x="2017414" y="1358852"/>
                  <a:pt x="2018546" y="1355595"/>
                  <a:pt x="2022079" y="1354491"/>
                </a:cubicBezTo>
                <a:cubicBezTo>
                  <a:pt x="2067243" y="1340356"/>
                  <a:pt x="2100371" y="1303254"/>
                  <a:pt x="2144983" y="1287572"/>
                </a:cubicBezTo>
                <a:cubicBezTo>
                  <a:pt x="2149842" y="1285806"/>
                  <a:pt x="2153155" y="1292320"/>
                  <a:pt x="2148517" y="1294860"/>
                </a:cubicBezTo>
                <a:cubicBezTo>
                  <a:pt x="2107438" y="1318712"/>
                  <a:pt x="2072212" y="1354381"/>
                  <a:pt x="2024840" y="1365754"/>
                </a:cubicBezTo>
                <a:cubicBezTo>
                  <a:pt x="2021196" y="1366637"/>
                  <a:pt x="2018739" y="1364373"/>
                  <a:pt x="2018077" y="1361613"/>
                </a:cubicBezTo>
                <a:close/>
                <a:moveTo>
                  <a:pt x="2011478" y="3254498"/>
                </a:moveTo>
                <a:cubicBezTo>
                  <a:pt x="2011119" y="3250371"/>
                  <a:pt x="2013465" y="3245982"/>
                  <a:pt x="2018766" y="3244105"/>
                </a:cubicBezTo>
                <a:cubicBezTo>
                  <a:pt x="2035772" y="3238473"/>
                  <a:pt x="2054765" y="3238363"/>
                  <a:pt x="2072433" y="3235271"/>
                </a:cubicBezTo>
                <a:cubicBezTo>
                  <a:pt x="2088666" y="3232509"/>
                  <a:pt x="2104788" y="3228866"/>
                  <a:pt x="2121021" y="3225884"/>
                </a:cubicBezTo>
                <a:cubicBezTo>
                  <a:pt x="2132395" y="3223787"/>
                  <a:pt x="2135817" y="3241897"/>
                  <a:pt x="2125106" y="3245430"/>
                </a:cubicBezTo>
                <a:cubicBezTo>
                  <a:pt x="2107548" y="3251172"/>
                  <a:pt x="2089550" y="3255810"/>
                  <a:pt x="2071328" y="3258791"/>
                </a:cubicBezTo>
                <a:cubicBezTo>
                  <a:pt x="2054875" y="3261552"/>
                  <a:pt x="2037097" y="3265859"/>
                  <a:pt x="2020422" y="3263319"/>
                </a:cubicBezTo>
                <a:cubicBezTo>
                  <a:pt x="2014901" y="3262490"/>
                  <a:pt x="2011836" y="3258625"/>
                  <a:pt x="2011478" y="3254498"/>
                </a:cubicBezTo>
                <a:close/>
                <a:moveTo>
                  <a:pt x="1999704" y="3104361"/>
                </a:moveTo>
                <a:cubicBezTo>
                  <a:pt x="1998310" y="3099778"/>
                  <a:pt x="1999387" y="3094257"/>
                  <a:pt x="2003749" y="3091607"/>
                </a:cubicBezTo>
                <a:cubicBezTo>
                  <a:pt x="2015785" y="3083988"/>
                  <a:pt x="2029588" y="3077362"/>
                  <a:pt x="2043944" y="3077692"/>
                </a:cubicBezTo>
                <a:cubicBezTo>
                  <a:pt x="2050679" y="3077804"/>
                  <a:pt x="2055096" y="3087521"/>
                  <a:pt x="2050458" y="3092600"/>
                </a:cubicBezTo>
                <a:cubicBezTo>
                  <a:pt x="2040189" y="3103643"/>
                  <a:pt x="2025061" y="3108612"/>
                  <a:pt x="2010484" y="3111484"/>
                </a:cubicBezTo>
                <a:cubicBezTo>
                  <a:pt x="2004963" y="3112588"/>
                  <a:pt x="2001098" y="3108944"/>
                  <a:pt x="1999704" y="3104361"/>
                </a:cubicBezTo>
                <a:close/>
                <a:moveTo>
                  <a:pt x="1980434" y="5264107"/>
                </a:moveTo>
                <a:cubicBezTo>
                  <a:pt x="1980613" y="5260903"/>
                  <a:pt x="1982435" y="5257700"/>
                  <a:pt x="1985637" y="5256596"/>
                </a:cubicBezTo>
                <a:cubicBezTo>
                  <a:pt x="2000435" y="5251626"/>
                  <a:pt x="2016667" y="5251403"/>
                  <a:pt x="2032238" y="5252065"/>
                </a:cubicBezTo>
                <a:cubicBezTo>
                  <a:pt x="2050126" y="5252840"/>
                  <a:pt x="2069120" y="5252511"/>
                  <a:pt x="2085463" y="5260460"/>
                </a:cubicBezTo>
                <a:cubicBezTo>
                  <a:pt x="2091868" y="5263555"/>
                  <a:pt x="2089549" y="5272829"/>
                  <a:pt x="2083586" y="5274707"/>
                </a:cubicBezTo>
                <a:cubicBezTo>
                  <a:pt x="2066801" y="5280116"/>
                  <a:pt x="2048139" y="5277908"/>
                  <a:pt x="2030691" y="5277137"/>
                </a:cubicBezTo>
                <a:cubicBezTo>
                  <a:pt x="2015343" y="5276470"/>
                  <a:pt x="1999772" y="5276582"/>
                  <a:pt x="1985085" y="5271614"/>
                </a:cubicBezTo>
                <a:cubicBezTo>
                  <a:pt x="1981718" y="5270511"/>
                  <a:pt x="1980254" y="5267307"/>
                  <a:pt x="1980434" y="5264107"/>
                </a:cubicBezTo>
                <a:close/>
                <a:moveTo>
                  <a:pt x="1980337" y="3966360"/>
                </a:moveTo>
                <a:cubicBezTo>
                  <a:pt x="1981138" y="3961068"/>
                  <a:pt x="1985030" y="3956565"/>
                  <a:pt x="1991601" y="3957667"/>
                </a:cubicBezTo>
                <a:cubicBezTo>
                  <a:pt x="2013686" y="3961425"/>
                  <a:pt x="2038090" y="3967056"/>
                  <a:pt x="2058188" y="3977436"/>
                </a:cubicBezTo>
                <a:cubicBezTo>
                  <a:pt x="2066911" y="3981964"/>
                  <a:pt x="2062606" y="3996098"/>
                  <a:pt x="2053108" y="3995549"/>
                </a:cubicBezTo>
                <a:cubicBezTo>
                  <a:pt x="2031133" y="3994443"/>
                  <a:pt x="2008276" y="3987265"/>
                  <a:pt x="1987625" y="3979863"/>
                </a:cubicBezTo>
                <a:cubicBezTo>
                  <a:pt x="1981828" y="3977764"/>
                  <a:pt x="1979537" y="3971663"/>
                  <a:pt x="1980337" y="3966360"/>
                </a:cubicBezTo>
                <a:close/>
                <a:moveTo>
                  <a:pt x="1969378" y="3223181"/>
                </a:moveTo>
                <a:cubicBezTo>
                  <a:pt x="1967694" y="3219674"/>
                  <a:pt x="1968136" y="3215451"/>
                  <a:pt x="1972387" y="3212635"/>
                </a:cubicBezTo>
                <a:cubicBezTo>
                  <a:pt x="1990166" y="3200930"/>
                  <a:pt x="2013465" y="3196955"/>
                  <a:pt x="2034446" y="3196071"/>
                </a:cubicBezTo>
                <a:cubicBezTo>
                  <a:pt x="2047697" y="3195518"/>
                  <a:pt x="2049464" y="3215727"/>
                  <a:pt x="2036986" y="3218709"/>
                </a:cubicBezTo>
                <a:cubicBezTo>
                  <a:pt x="2018545" y="3223126"/>
                  <a:pt x="1998116" y="3228978"/>
                  <a:pt x="1979123" y="3229420"/>
                </a:cubicBezTo>
                <a:cubicBezTo>
                  <a:pt x="1974872" y="3229475"/>
                  <a:pt x="1971062" y="3226686"/>
                  <a:pt x="1969378" y="3223181"/>
                </a:cubicBezTo>
                <a:close/>
                <a:moveTo>
                  <a:pt x="1950315" y="3462874"/>
                </a:moveTo>
                <a:cubicBezTo>
                  <a:pt x="1950329" y="3458526"/>
                  <a:pt x="1953007" y="3453916"/>
                  <a:pt x="1957921" y="3452701"/>
                </a:cubicBezTo>
                <a:cubicBezTo>
                  <a:pt x="2002533" y="3441438"/>
                  <a:pt x="2052115" y="3436137"/>
                  <a:pt x="2098053" y="3434812"/>
                </a:cubicBezTo>
                <a:cubicBezTo>
                  <a:pt x="2108654" y="3434480"/>
                  <a:pt x="2108322" y="3449499"/>
                  <a:pt x="2099378" y="3452149"/>
                </a:cubicBezTo>
                <a:cubicBezTo>
                  <a:pt x="2055539" y="3465290"/>
                  <a:pt x="2004521" y="3472799"/>
                  <a:pt x="1958694" y="3471474"/>
                </a:cubicBezTo>
                <a:cubicBezTo>
                  <a:pt x="1952952" y="3471308"/>
                  <a:pt x="1950302" y="3467222"/>
                  <a:pt x="1950315" y="3462874"/>
                </a:cubicBezTo>
                <a:close/>
                <a:moveTo>
                  <a:pt x="1933518" y="1179244"/>
                </a:moveTo>
                <a:cubicBezTo>
                  <a:pt x="1944560" y="1107800"/>
                  <a:pt x="1997785" y="1047174"/>
                  <a:pt x="2025171" y="981360"/>
                </a:cubicBezTo>
                <a:cubicBezTo>
                  <a:pt x="2052998" y="914442"/>
                  <a:pt x="2083034" y="841340"/>
                  <a:pt x="2127646" y="783808"/>
                </a:cubicBezTo>
                <a:cubicBezTo>
                  <a:pt x="2130297" y="780384"/>
                  <a:pt x="2136150" y="784030"/>
                  <a:pt x="2134935" y="787894"/>
                </a:cubicBezTo>
                <a:cubicBezTo>
                  <a:pt x="2111415" y="861880"/>
                  <a:pt x="2067685" y="935864"/>
                  <a:pt x="2033011" y="1005212"/>
                </a:cubicBezTo>
                <a:cubicBezTo>
                  <a:pt x="2003639" y="1064180"/>
                  <a:pt x="1971283" y="1124142"/>
                  <a:pt x="1938045" y="1180902"/>
                </a:cubicBezTo>
                <a:cubicBezTo>
                  <a:pt x="1936720" y="1183000"/>
                  <a:pt x="1933186" y="1181674"/>
                  <a:pt x="1933518" y="1179244"/>
                </a:cubicBezTo>
                <a:close/>
                <a:moveTo>
                  <a:pt x="1927582" y="3755068"/>
                </a:moveTo>
                <a:cubicBezTo>
                  <a:pt x="1928493" y="3750443"/>
                  <a:pt x="1931916" y="3746468"/>
                  <a:pt x="1937382" y="3746854"/>
                </a:cubicBezTo>
                <a:cubicBezTo>
                  <a:pt x="1962338" y="3748511"/>
                  <a:pt x="1988510" y="3756352"/>
                  <a:pt x="2010705" y="3767839"/>
                </a:cubicBezTo>
                <a:cubicBezTo>
                  <a:pt x="2019540" y="3772477"/>
                  <a:pt x="2013687" y="3786061"/>
                  <a:pt x="2004742" y="3785398"/>
                </a:cubicBezTo>
                <a:cubicBezTo>
                  <a:pt x="1980559" y="3783741"/>
                  <a:pt x="1954829" y="3777888"/>
                  <a:pt x="1932854" y="3767174"/>
                </a:cubicBezTo>
                <a:cubicBezTo>
                  <a:pt x="1928272" y="3764966"/>
                  <a:pt x="1926671" y="3759693"/>
                  <a:pt x="1927582" y="3755068"/>
                </a:cubicBezTo>
                <a:close/>
                <a:moveTo>
                  <a:pt x="1907870" y="4084185"/>
                </a:moveTo>
                <a:cubicBezTo>
                  <a:pt x="1908836" y="4081396"/>
                  <a:pt x="1911155" y="4079078"/>
                  <a:pt x="1914413" y="4078471"/>
                </a:cubicBezTo>
                <a:cubicBezTo>
                  <a:pt x="1929320" y="4075708"/>
                  <a:pt x="1943455" y="4082998"/>
                  <a:pt x="1957258" y="4087968"/>
                </a:cubicBezTo>
                <a:cubicBezTo>
                  <a:pt x="1972166" y="4093269"/>
                  <a:pt x="1986742" y="4099784"/>
                  <a:pt x="2000655" y="4107404"/>
                </a:cubicBezTo>
                <a:cubicBezTo>
                  <a:pt x="2008827" y="4111932"/>
                  <a:pt x="2003527" y="4126399"/>
                  <a:pt x="1994361" y="4124739"/>
                </a:cubicBezTo>
                <a:cubicBezTo>
                  <a:pt x="1976251" y="4121319"/>
                  <a:pt x="1959025" y="4116129"/>
                  <a:pt x="1941688" y="4109944"/>
                </a:cubicBezTo>
                <a:cubicBezTo>
                  <a:pt x="1929762" y="4105637"/>
                  <a:pt x="1917946" y="4102546"/>
                  <a:pt x="1909444" y="4092716"/>
                </a:cubicBezTo>
                <a:cubicBezTo>
                  <a:pt x="1907290" y="4090232"/>
                  <a:pt x="1906904" y="4086973"/>
                  <a:pt x="1907870" y="4084185"/>
                </a:cubicBezTo>
                <a:close/>
                <a:moveTo>
                  <a:pt x="1899284" y="1255880"/>
                </a:moveTo>
                <a:cubicBezTo>
                  <a:pt x="1917837" y="1233684"/>
                  <a:pt x="1936941" y="1212040"/>
                  <a:pt x="1954719" y="1189182"/>
                </a:cubicBezTo>
                <a:cubicBezTo>
                  <a:pt x="1967528" y="1172728"/>
                  <a:pt x="1979675" y="1154618"/>
                  <a:pt x="1996350" y="1141920"/>
                </a:cubicBezTo>
                <a:cubicBezTo>
                  <a:pt x="2001320" y="1138054"/>
                  <a:pt x="2007614" y="1144348"/>
                  <a:pt x="2005184" y="1149650"/>
                </a:cubicBezTo>
                <a:cubicBezTo>
                  <a:pt x="1994141" y="1173502"/>
                  <a:pt x="1974596" y="1195366"/>
                  <a:pt x="1957479" y="1215244"/>
                </a:cubicBezTo>
                <a:cubicBezTo>
                  <a:pt x="1942130" y="1233132"/>
                  <a:pt x="1926670" y="1251242"/>
                  <a:pt x="1907346" y="1264934"/>
                </a:cubicBezTo>
                <a:cubicBezTo>
                  <a:pt x="1901493" y="1269020"/>
                  <a:pt x="1894867" y="1261180"/>
                  <a:pt x="1899284" y="1255880"/>
                </a:cubicBezTo>
                <a:close/>
                <a:moveTo>
                  <a:pt x="1888987" y="3594585"/>
                </a:moveTo>
                <a:cubicBezTo>
                  <a:pt x="1889401" y="3590430"/>
                  <a:pt x="1892603" y="3586372"/>
                  <a:pt x="1898070" y="3586207"/>
                </a:cubicBezTo>
                <a:cubicBezTo>
                  <a:pt x="2019097" y="3582674"/>
                  <a:pt x="2137474" y="3579692"/>
                  <a:pt x="2257838" y="3564122"/>
                </a:cubicBezTo>
                <a:cubicBezTo>
                  <a:pt x="2271862" y="3562355"/>
                  <a:pt x="2272966" y="3583667"/>
                  <a:pt x="2259274" y="3585876"/>
                </a:cubicBezTo>
                <a:cubicBezTo>
                  <a:pt x="2140676" y="3604538"/>
                  <a:pt x="2016337" y="3614697"/>
                  <a:pt x="1896634" y="3603544"/>
                </a:cubicBezTo>
                <a:cubicBezTo>
                  <a:pt x="1890947" y="3602992"/>
                  <a:pt x="1888573" y="3598740"/>
                  <a:pt x="1888987" y="3594585"/>
                </a:cubicBezTo>
                <a:close/>
                <a:moveTo>
                  <a:pt x="1868104" y="3526783"/>
                </a:moveTo>
                <a:cubicBezTo>
                  <a:pt x="1868200" y="3523236"/>
                  <a:pt x="1870409" y="3519564"/>
                  <a:pt x="1874439" y="3518846"/>
                </a:cubicBezTo>
                <a:cubicBezTo>
                  <a:pt x="1965099" y="3503718"/>
                  <a:pt x="2065476" y="3488700"/>
                  <a:pt x="2157462" y="3487264"/>
                </a:cubicBezTo>
                <a:cubicBezTo>
                  <a:pt x="2168394" y="3487154"/>
                  <a:pt x="2173252" y="3503497"/>
                  <a:pt x="2161658" y="3506810"/>
                </a:cubicBezTo>
                <a:cubicBezTo>
                  <a:pt x="2072765" y="3532429"/>
                  <a:pt x="1966093" y="3538833"/>
                  <a:pt x="1874439" y="3533975"/>
                </a:cubicBezTo>
                <a:cubicBezTo>
                  <a:pt x="1870022" y="3533754"/>
                  <a:pt x="1868007" y="3530330"/>
                  <a:pt x="1868104" y="3526783"/>
                </a:cubicBezTo>
                <a:close/>
                <a:moveTo>
                  <a:pt x="1849054" y="3930882"/>
                </a:moveTo>
                <a:cubicBezTo>
                  <a:pt x="1850310" y="3926120"/>
                  <a:pt x="1854341" y="3922118"/>
                  <a:pt x="1859973" y="3923334"/>
                </a:cubicBezTo>
                <a:cubicBezTo>
                  <a:pt x="1879628" y="3927639"/>
                  <a:pt x="1899063" y="3931393"/>
                  <a:pt x="1917284" y="3940447"/>
                </a:cubicBezTo>
                <a:cubicBezTo>
                  <a:pt x="1925234" y="3944422"/>
                  <a:pt x="1921039" y="3957561"/>
                  <a:pt x="1912425" y="3956898"/>
                </a:cubicBezTo>
                <a:cubicBezTo>
                  <a:pt x="1892328" y="3955245"/>
                  <a:pt x="1873776" y="3949169"/>
                  <a:pt x="1854783" y="3942986"/>
                </a:cubicBezTo>
                <a:cubicBezTo>
                  <a:pt x="1849317" y="3941165"/>
                  <a:pt x="1847798" y="3935646"/>
                  <a:pt x="1849054" y="3930882"/>
                </a:cubicBezTo>
                <a:close/>
                <a:moveTo>
                  <a:pt x="1846556" y="5145453"/>
                </a:moveTo>
                <a:cubicBezTo>
                  <a:pt x="1846667" y="5141285"/>
                  <a:pt x="1849096" y="5137198"/>
                  <a:pt x="1853789" y="5136369"/>
                </a:cubicBezTo>
                <a:cubicBezTo>
                  <a:pt x="1872894" y="5133057"/>
                  <a:pt x="1890341" y="5134603"/>
                  <a:pt x="1908561" y="5140787"/>
                </a:cubicBezTo>
                <a:cubicBezTo>
                  <a:pt x="1915850" y="5143326"/>
                  <a:pt x="1914525" y="5153487"/>
                  <a:pt x="1907567" y="5155252"/>
                </a:cubicBezTo>
                <a:cubicBezTo>
                  <a:pt x="1889126" y="5159781"/>
                  <a:pt x="1871679" y="5159669"/>
                  <a:pt x="1853237" y="5155031"/>
                </a:cubicBezTo>
                <a:cubicBezTo>
                  <a:pt x="1848655" y="5153872"/>
                  <a:pt x="1846446" y="5149621"/>
                  <a:pt x="1846556" y="5145453"/>
                </a:cubicBezTo>
                <a:close/>
                <a:moveTo>
                  <a:pt x="1801338" y="4038384"/>
                </a:moveTo>
                <a:cubicBezTo>
                  <a:pt x="1803988" y="4044017"/>
                  <a:pt x="1805755" y="4050197"/>
                  <a:pt x="1806418" y="4057046"/>
                </a:cubicBezTo>
                <a:cubicBezTo>
                  <a:pt x="1810614" y="4055057"/>
                  <a:pt x="1815031" y="4053842"/>
                  <a:pt x="1819669" y="4053400"/>
                </a:cubicBezTo>
                <a:cubicBezTo>
                  <a:pt x="1817571" y="4052407"/>
                  <a:pt x="1815473" y="4051413"/>
                  <a:pt x="1813375" y="4050421"/>
                </a:cubicBezTo>
                <a:cubicBezTo>
                  <a:pt x="1809730" y="4046113"/>
                  <a:pt x="1805645" y="4042138"/>
                  <a:pt x="1801338" y="4038384"/>
                </a:cubicBezTo>
                <a:close/>
                <a:moveTo>
                  <a:pt x="1780162" y="3498279"/>
                </a:moveTo>
                <a:cubicBezTo>
                  <a:pt x="1779831" y="3493503"/>
                  <a:pt x="1782454" y="3488313"/>
                  <a:pt x="1787975" y="3486602"/>
                </a:cubicBezTo>
                <a:cubicBezTo>
                  <a:pt x="1822208" y="3475890"/>
                  <a:pt x="1865826" y="3468160"/>
                  <a:pt x="1901714" y="3470700"/>
                </a:cubicBezTo>
                <a:cubicBezTo>
                  <a:pt x="1912868" y="3471583"/>
                  <a:pt x="1915628" y="3486050"/>
                  <a:pt x="1904806" y="3490135"/>
                </a:cubicBezTo>
                <a:cubicBezTo>
                  <a:pt x="1870574" y="3503166"/>
                  <a:pt x="1826625" y="3507583"/>
                  <a:pt x="1790074" y="3507472"/>
                </a:cubicBezTo>
                <a:cubicBezTo>
                  <a:pt x="1783779" y="3507417"/>
                  <a:pt x="1780494" y="3503055"/>
                  <a:pt x="1780162" y="3498279"/>
                </a:cubicBezTo>
                <a:close/>
                <a:moveTo>
                  <a:pt x="1779266" y="4922453"/>
                </a:moveTo>
                <a:cubicBezTo>
                  <a:pt x="1778590" y="4919072"/>
                  <a:pt x="1779860" y="4915566"/>
                  <a:pt x="1784112" y="4914185"/>
                </a:cubicBezTo>
                <a:cubicBezTo>
                  <a:pt x="1806307" y="4907007"/>
                  <a:pt x="1839435" y="4905129"/>
                  <a:pt x="1861741" y="4912308"/>
                </a:cubicBezTo>
                <a:cubicBezTo>
                  <a:pt x="1867704" y="4914185"/>
                  <a:pt x="1868588" y="4923682"/>
                  <a:pt x="1862514" y="4926111"/>
                </a:cubicBezTo>
                <a:cubicBezTo>
                  <a:pt x="1841202" y="4934724"/>
                  <a:pt x="1807964" y="4935387"/>
                  <a:pt x="1786099" y="4929977"/>
                </a:cubicBezTo>
                <a:cubicBezTo>
                  <a:pt x="1782565" y="4929091"/>
                  <a:pt x="1779943" y="4925834"/>
                  <a:pt x="1779266" y="4922453"/>
                </a:cubicBezTo>
                <a:close/>
                <a:moveTo>
                  <a:pt x="1774503" y="3844125"/>
                </a:moveTo>
                <a:cubicBezTo>
                  <a:pt x="1775359" y="3840565"/>
                  <a:pt x="1778092" y="3837472"/>
                  <a:pt x="1782232" y="3837085"/>
                </a:cubicBezTo>
                <a:cubicBezTo>
                  <a:pt x="1799459" y="3835538"/>
                  <a:pt x="1816796" y="3841392"/>
                  <a:pt x="1833140" y="3846362"/>
                </a:cubicBezTo>
                <a:cubicBezTo>
                  <a:pt x="1846611" y="3850559"/>
                  <a:pt x="1859973" y="3854535"/>
                  <a:pt x="1872562" y="3861052"/>
                </a:cubicBezTo>
                <a:cubicBezTo>
                  <a:pt x="1881396" y="3865578"/>
                  <a:pt x="1875543" y="3879270"/>
                  <a:pt x="1866820" y="3878497"/>
                </a:cubicBezTo>
                <a:cubicBezTo>
                  <a:pt x="1850035" y="3877282"/>
                  <a:pt x="1833802" y="3873416"/>
                  <a:pt x="1817680" y="3868893"/>
                </a:cubicBezTo>
                <a:cubicBezTo>
                  <a:pt x="1803766" y="3865027"/>
                  <a:pt x="1790073" y="3862264"/>
                  <a:pt x="1778037" y="3853983"/>
                </a:cubicBezTo>
                <a:cubicBezTo>
                  <a:pt x="1774668" y="3851719"/>
                  <a:pt x="1773647" y="3847688"/>
                  <a:pt x="1774503" y="3844125"/>
                </a:cubicBezTo>
                <a:close/>
                <a:moveTo>
                  <a:pt x="1766855" y="5051464"/>
                </a:moveTo>
                <a:cubicBezTo>
                  <a:pt x="1765116" y="5046951"/>
                  <a:pt x="1765944" y="5041677"/>
                  <a:pt x="1771079" y="5039083"/>
                </a:cubicBezTo>
                <a:cubicBezTo>
                  <a:pt x="1788747" y="5030138"/>
                  <a:pt x="1808955" y="5027709"/>
                  <a:pt x="1826403" y="5038089"/>
                </a:cubicBezTo>
                <a:cubicBezTo>
                  <a:pt x="1832808" y="5041843"/>
                  <a:pt x="1831482" y="5052224"/>
                  <a:pt x="1824084" y="5053991"/>
                </a:cubicBezTo>
                <a:cubicBezTo>
                  <a:pt x="1809177" y="5057414"/>
                  <a:pt x="1793164" y="5057966"/>
                  <a:pt x="1778036" y="5059291"/>
                </a:cubicBezTo>
                <a:cubicBezTo>
                  <a:pt x="1772901" y="5059733"/>
                  <a:pt x="1768594" y="5055978"/>
                  <a:pt x="1766855" y="5051464"/>
                </a:cubicBezTo>
                <a:close/>
                <a:moveTo>
                  <a:pt x="1761680" y="3452605"/>
                </a:moveTo>
                <a:cubicBezTo>
                  <a:pt x="1761086" y="3448643"/>
                  <a:pt x="1762742" y="3444364"/>
                  <a:pt x="1767104" y="3442652"/>
                </a:cubicBezTo>
                <a:cubicBezTo>
                  <a:pt x="1782343" y="3436689"/>
                  <a:pt x="1798244" y="3435033"/>
                  <a:pt x="1814366" y="3432713"/>
                </a:cubicBezTo>
                <a:cubicBezTo>
                  <a:pt x="1835900" y="3429621"/>
                  <a:pt x="1858317" y="3424211"/>
                  <a:pt x="1880070" y="3426088"/>
                </a:cubicBezTo>
                <a:cubicBezTo>
                  <a:pt x="1888794" y="3426861"/>
                  <a:pt x="1894537" y="3440554"/>
                  <a:pt x="1884599" y="3444419"/>
                </a:cubicBezTo>
                <a:cubicBezTo>
                  <a:pt x="1864390" y="3452260"/>
                  <a:pt x="1842195" y="3453695"/>
                  <a:pt x="1820772" y="3456676"/>
                </a:cubicBezTo>
                <a:cubicBezTo>
                  <a:pt x="1803877" y="3458996"/>
                  <a:pt x="1786870" y="3462308"/>
                  <a:pt x="1769755" y="3460652"/>
                </a:cubicBezTo>
                <a:cubicBezTo>
                  <a:pt x="1765117" y="3460210"/>
                  <a:pt x="1762273" y="3456566"/>
                  <a:pt x="1761680" y="3452605"/>
                </a:cubicBezTo>
                <a:close/>
                <a:moveTo>
                  <a:pt x="1747697" y="5529807"/>
                </a:moveTo>
                <a:cubicBezTo>
                  <a:pt x="1748856" y="5526879"/>
                  <a:pt x="1751866" y="5524561"/>
                  <a:pt x="1755621" y="5525168"/>
                </a:cubicBezTo>
                <a:cubicBezTo>
                  <a:pt x="1803104" y="5533120"/>
                  <a:pt x="1848599" y="5552664"/>
                  <a:pt x="1893875" y="5568786"/>
                </a:cubicBezTo>
                <a:cubicBezTo>
                  <a:pt x="1934953" y="5583473"/>
                  <a:pt x="1976252" y="5598159"/>
                  <a:pt x="2015674" y="5616822"/>
                </a:cubicBezTo>
                <a:cubicBezTo>
                  <a:pt x="2027711" y="5622453"/>
                  <a:pt x="2020091" y="5640013"/>
                  <a:pt x="2007723" y="5635595"/>
                </a:cubicBezTo>
                <a:cubicBezTo>
                  <a:pt x="1962669" y="5619362"/>
                  <a:pt x="1918830" y="5600036"/>
                  <a:pt x="1873777" y="5583804"/>
                </a:cubicBezTo>
                <a:cubicBezTo>
                  <a:pt x="1832808" y="5569117"/>
                  <a:pt x="1789963" y="5557302"/>
                  <a:pt x="1750872" y="5538089"/>
                </a:cubicBezTo>
                <a:cubicBezTo>
                  <a:pt x="1747228" y="5536266"/>
                  <a:pt x="1746538" y="5532734"/>
                  <a:pt x="1747697" y="5529807"/>
                </a:cubicBezTo>
                <a:close/>
                <a:moveTo>
                  <a:pt x="1726580" y="1499370"/>
                </a:moveTo>
                <a:cubicBezTo>
                  <a:pt x="1731439" y="1498708"/>
                  <a:pt x="1736077" y="1499480"/>
                  <a:pt x="1740163" y="1501247"/>
                </a:cubicBezTo>
                <a:cubicBezTo>
                  <a:pt x="1793167" y="1463923"/>
                  <a:pt x="1844073" y="1423948"/>
                  <a:pt x="1892219" y="1379447"/>
                </a:cubicBezTo>
                <a:cubicBezTo>
                  <a:pt x="1943457" y="1332074"/>
                  <a:pt x="1996903" y="1285916"/>
                  <a:pt x="2044608" y="1235010"/>
                </a:cubicBezTo>
                <a:cubicBezTo>
                  <a:pt x="2083588" y="1193378"/>
                  <a:pt x="2119919" y="1150422"/>
                  <a:pt x="2171487" y="1124584"/>
                </a:cubicBezTo>
                <a:cubicBezTo>
                  <a:pt x="2177561" y="1121492"/>
                  <a:pt x="2184297" y="1130656"/>
                  <a:pt x="2179438" y="1135516"/>
                </a:cubicBezTo>
                <a:cubicBezTo>
                  <a:pt x="2086238" y="1229046"/>
                  <a:pt x="1995688" y="1325228"/>
                  <a:pt x="1896526" y="1412575"/>
                </a:cubicBezTo>
                <a:cubicBezTo>
                  <a:pt x="1877533" y="1429360"/>
                  <a:pt x="1858429" y="1445372"/>
                  <a:pt x="1839104" y="1461163"/>
                </a:cubicBezTo>
                <a:cubicBezTo>
                  <a:pt x="1847165" y="1456304"/>
                  <a:pt x="1855448" y="1451776"/>
                  <a:pt x="1863508" y="1446917"/>
                </a:cubicBezTo>
                <a:cubicBezTo>
                  <a:pt x="1907347" y="1420415"/>
                  <a:pt x="1946549" y="1377128"/>
                  <a:pt x="1997455" y="1365643"/>
                </a:cubicBezTo>
                <a:cubicBezTo>
                  <a:pt x="2003529" y="1364318"/>
                  <a:pt x="2009161" y="1372380"/>
                  <a:pt x="2003750" y="1376797"/>
                </a:cubicBezTo>
                <a:cubicBezTo>
                  <a:pt x="1964439" y="1409372"/>
                  <a:pt x="1921372" y="1439740"/>
                  <a:pt x="1876428" y="1467567"/>
                </a:cubicBezTo>
                <a:cubicBezTo>
                  <a:pt x="1886367" y="1463371"/>
                  <a:pt x="1896084" y="1458843"/>
                  <a:pt x="1906022" y="1454868"/>
                </a:cubicBezTo>
                <a:cubicBezTo>
                  <a:pt x="1955493" y="1435323"/>
                  <a:pt x="2005296" y="1416881"/>
                  <a:pt x="2054988" y="1397999"/>
                </a:cubicBezTo>
                <a:cubicBezTo>
                  <a:pt x="2076742" y="1389717"/>
                  <a:pt x="2098164" y="1380772"/>
                  <a:pt x="2120029" y="1372710"/>
                </a:cubicBezTo>
                <a:cubicBezTo>
                  <a:pt x="2113072" y="1375251"/>
                  <a:pt x="2152936" y="1360012"/>
                  <a:pt x="2149182" y="1367521"/>
                </a:cubicBezTo>
                <a:cubicBezTo>
                  <a:pt x="2150175" y="1365643"/>
                  <a:pt x="2152163" y="1365201"/>
                  <a:pt x="2153929" y="1366306"/>
                </a:cubicBezTo>
                <a:cubicBezTo>
                  <a:pt x="2154151" y="1366527"/>
                  <a:pt x="2154482" y="1366638"/>
                  <a:pt x="2154702" y="1366858"/>
                </a:cubicBezTo>
                <a:cubicBezTo>
                  <a:pt x="2157021" y="1368293"/>
                  <a:pt x="2156249" y="1371385"/>
                  <a:pt x="2154592" y="1372932"/>
                </a:cubicBezTo>
                <a:cubicBezTo>
                  <a:pt x="2128200" y="1397667"/>
                  <a:pt x="2075527" y="1409925"/>
                  <a:pt x="2043393" y="1422955"/>
                </a:cubicBezTo>
                <a:cubicBezTo>
                  <a:pt x="1994363" y="1442942"/>
                  <a:pt x="1944672" y="1461605"/>
                  <a:pt x="1896305" y="1483027"/>
                </a:cubicBezTo>
                <a:cubicBezTo>
                  <a:pt x="1865938" y="1496388"/>
                  <a:pt x="1836344" y="1512069"/>
                  <a:pt x="1806418" y="1526645"/>
                </a:cubicBezTo>
                <a:cubicBezTo>
                  <a:pt x="1883385" y="1498708"/>
                  <a:pt x="1961347" y="1473419"/>
                  <a:pt x="2041074" y="1454537"/>
                </a:cubicBezTo>
                <a:cubicBezTo>
                  <a:pt x="2213891" y="1413569"/>
                  <a:pt x="2382181" y="1357472"/>
                  <a:pt x="2547600" y="1293094"/>
                </a:cubicBezTo>
                <a:cubicBezTo>
                  <a:pt x="2708159" y="1230704"/>
                  <a:pt x="2863861" y="1155724"/>
                  <a:pt x="3005206" y="1056450"/>
                </a:cubicBezTo>
                <a:cubicBezTo>
                  <a:pt x="3073671" y="1008416"/>
                  <a:pt x="3143680" y="956294"/>
                  <a:pt x="3198121" y="892026"/>
                </a:cubicBezTo>
                <a:cubicBezTo>
                  <a:pt x="3230696" y="853596"/>
                  <a:pt x="3276965" y="782924"/>
                  <a:pt x="3205077" y="750460"/>
                </a:cubicBezTo>
                <a:cubicBezTo>
                  <a:pt x="3176588" y="737538"/>
                  <a:pt x="3160245" y="744164"/>
                  <a:pt x="3141804" y="754654"/>
                </a:cubicBezTo>
                <a:cubicBezTo>
                  <a:pt x="3139816" y="756974"/>
                  <a:pt x="3137828" y="759294"/>
                  <a:pt x="3135730" y="761722"/>
                </a:cubicBezTo>
                <a:cubicBezTo>
                  <a:pt x="3132859" y="765036"/>
                  <a:pt x="3128994" y="765036"/>
                  <a:pt x="3126012" y="763488"/>
                </a:cubicBezTo>
                <a:cubicBezTo>
                  <a:pt x="3123142" y="765146"/>
                  <a:pt x="3120160" y="766692"/>
                  <a:pt x="3117068" y="768238"/>
                </a:cubicBezTo>
                <a:cubicBezTo>
                  <a:pt x="3107571" y="772874"/>
                  <a:pt x="3099289" y="758298"/>
                  <a:pt x="3108897" y="753882"/>
                </a:cubicBezTo>
                <a:cubicBezTo>
                  <a:pt x="3116296" y="750460"/>
                  <a:pt x="3123142" y="747256"/>
                  <a:pt x="3129657" y="744386"/>
                </a:cubicBezTo>
                <a:cubicBezTo>
                  <a:pt x="3133301" y="739086"/>
                  <a:pt x="3136393" y="735000"/>
                  <a:pt x="3141914" y="727600"/>
                </a:cubicBezTo>
                <a:cubicBezTo>
                  <a:pt x="3145669" y="722410"/>
                  <a:pt x="3163337" y="680006"/>
                  <a:pt x="3157705" y="658584"/>
                </a:cubicBezTo>
                <a:cubicBezTo>
                  <a:pt x="3122590" y="688178"/>
                  <a:pt x="3090234" y="721526"/>
                  <a:pt x="3053462" y="749022"/>
                </a:cubicBezTo>
                <a:cubicBezTo>
                  <a:pt x="3010617" y="781048"/>
                  <a:pt x="2964570" y="808654"/>
                  <a:pt x="2919184" y="836812"/>
                </a:cubicBezTo>
                <a:cubicBezTo>
                  <a:pt x="2914877" y="839462"/>
                  <a:pt x="2910350" y="834162"/>
                  <a:pt x="2914215" y="830628"/>
                </a:cubicBezTo>
                <a:cubicBezTo>
                  <a:pt x="2953858" y="794408"/>
                  <a:pt x="3002004" y="770336"/>
                  <a:pt x="3043525" y="736656"/>
                </a:cubicBezTo>
                <a:cubicBezTo>
                  <a:pt x="3078750" y="708056"/>
                  <a:pt x="3110553" y="675370"/>
                  <a:pt x="3145890" y="646768"/>
                </a:cubicBezTo>
                <a:cubicBezTo>
                  <a:pt x="3141914" y="645886"/>
                  <a:pt x="3136503" y="646658"/>
                  <a:pt x="3130099" y="648646"/>
                </a:cubicBezTo>
                <a:cubicBezTo>
                  <a:pt x="3115964" y="671062"/>
                  <a:pt x="3092884" y="685528"/>
                  <a:pt x="3071352" y="700436"/>
                </a:cubicBezTo>
                <a:cubicBezTo>
                  <a:pt x="3046174" y="717884"/>
                  <a:pt x="3023206" y="739636"/>
                  <a:pt x="2994384" y="751122"/>
                </a:cubicBezTo>
                <a:cubicBezTo>
                  <a:pt x="2989084" y="753220"/>
                  <a:pt x="2985882" y="746814"/>
                  <a:pt x="2989525" y="743060"/>
                </a:cubicBezTo>
                <a:cubicBezTo>
                  <a:pt x="3011059" y="721416"/>
                  <a:pt x="3036678" y="701760"/>
                  <a:pt x="3061193" y="683540"/>
                </a:cubicBezTo>
                <a:cubicBezTo>
                  <a:pt x="3079081" y="670290"/>
                  <a:pt x="3097965" y="657370"/>
                  <a:pt x="3110112" y="638596"/>
                </a:cubicBezTo>
                <a:cubicBezTo>
                  <a:pt x="3110112" y="638486"/>
                  <a:pt x="3110112" y="638486"/>
                  <a:pt x="3110112" y="638376"/>
                </a:cubicBezTo>
                <a:cubicBezTo>
                  <a:pt x="3111216" y="628438"/>
                  <a:pt x="3109891" y="619272"/>
                  <a:pt x="3107130" y="610880"/>
                </a:cubicBezTo>
                <a:cubicBezTo>
                  <a:pt x="3089241" y="645664"/>
                  <a:pt x="3049597" y="676472"/>
                  <a:pt x="3017574" y="694032"/>
                </a:cubicBezTo>
                <a:cubicBezTo>
                  <a:pt x="3013930" y="696018"/>
                  <a:pt x="3009513" y="691712"/>
                  <a:pt x="3011832" y="688178"/>
                </a:cubicBezTo>
                <a:cubicBezTo>
                  <a:pt x="3024310" y="668854"/>
                  <a:pt x="3042089" y="655382"/>
                  <a:pt x="3057880" y="639038"/>
                </a:cubicBezTo>
                <a:cubicBezTo>
                  <a:pt x="3072566" y="623910"/>
                  <a:pt x="3083388" y="607126"/>
                  <a:pt x="3095536" y="590230"/>
                </a:cubicBezTo>
                <a:cubicBezTo>
                  <a:pt x="3069806" y="558980"/>
                  <a:pt x="3016801" y="550698"/>
                  <a:pt x="2989857" y="587800"/>
                </a:cubicBezTo>
                <a:cubicBezTo>
                  <a:pt x="2971527" y="613088"/>
                  <a:pt x="2957723" y="640916"/>
                  <a:pt x="2940828" y="666976"/>
                </a:cubicBezTo>
                <a:cubicBezTo>
                  <a:pt x="2920067" y="698890"/>
                  <a:pt x="2895553" y="734558"/>
                  <a:pt x="2854695" y="739196"/>
                </a:cubicBezTo>
                <a:cubicBezTo>
                  <a:pt x="2843874" y="740410"/>
                  <a:pt x="2837027" y="731796"/>
                  <a:pt x="2839235" y="721526"/>
                </a:cubicBezTo>
                <a:cubicBezTo>
                  <a:pt x="2849284" y="675148"/>
                  <a:pt x="2908805" y="540208"/>
                  <a:pt x="2880646" y="483006"/>
                </a:cubicBezTo>
                <a:cubicBezTo>
                  <a:pt x="2880204" y="498798"/>
                  <a:pt x="2876560" y="515692"/>
                  <a:pt x="2874683" y="522540"/>
                </a:cubicBezTo>
                <a:cubicBezTo>
                  <a:pt x="2858892" y="581174"/>
                  <a:pt x="2835592" y="643566"/>
                  <a:pt x="2792526" y="687406"/>
                </a:cubicBezTo>
                <a:cubicBezTo>
                  <a:pt x="2789544" y="690388"/>
                  <a:pt x="2783802" y="687848"/>
                  <a:pt x="2785017" y="683430"/>
                </a:cubicBezTo>
                <a:cubicBezTo>
                  <a:pt x="2806218" y="607456"/>
                  <a:pt x="2866843" y="542526"/>
                  <a:pt x="2852266" y="460038"/>
                </a:cubicBezTo>
                <a:cubicBezTo>
                  <a:pt x="2843101" y="457276"/>
                  <a:pt x="2832390" y="456062"/>
                  <a:pt x="2818697" y="457718"/>
                </a:cubicBezTo>
                <a:cubicBezTo>
                  <a:pt x="2777949" y="462688"/>
                  <a:pt x="2780047" y="363526"/>
                  <a:pt x="2726490" y="413326"/>
                </a:cubicBezTo>
                <a:cubicBezTo>
                  <a:pt x="2715779" y="423266"/>
                  <a:pt x="2706724" y="436406"/>
                  <a:pt x="2696344" y="447890"/>
                </a:cubicBezTo>
                <a:cubicBezTo>
                  <a:pt x="2698553" y="452086"/>
                  <a:pt x="2696454" y="453080"/>
                  <a:pt x="2692258" y="452196"/>
                </a:cubicBezTo>
                <a:cubicBezTo>
                  <a:pt x="2685633" y="458822"/>
                  <a:pt x="2678123" y="464012"/>
                  <a:pt x="2669731" y="467768"/>
                </a:cubicBezTo>
                <a:cubicBezTo>
                  <a:pt x="2665314" y="492062"/>
                  <a:pt x="2656149" y="516244"/>
                  <a:pt x="2637376" y="531152"/>
                </a:cubicBezTo>
                <a:cubicBezTo>
                  <a:pt x="2628762" y="537998"/>
                  <a:pt x="2617279" y="528060"/>
                  <a:pt x="2622910" y="518564"/>
                </a:cubicBezTo>
                <a:cubicBezTo>
                  <a:pt x="2636934" y="494932"/>
                  <a:pt x="2648860" y="466000"/>
                  <a:pt x="2647425" y="437952"/>
                </a:cubicBezTo>
                <a:cubicBezTo>
                  <a:pt x="2647094" y="429670"/>
                  <a:pt x="2644554" y="423266"/>
                  <a:pt x="2641351" y="417302"/>
                </a:cubicBezTo>
                <a:cubicBezTo>
                  <a:pt x="2642787" y="441596"/>
                  <a:pt x="2635941" y="468872"/>
                  <a:pt x="2621806" y="475276"/>
                </a:cubicBezTo>
                <a:cubicBezTo>
                  <a:pt x="2618493" y="476822"/>
                  <a:pt x="2614076" y="475166"/>
                  <a:pt x="2614076" y="470970"/>
                </a:cubicBezTo>
                <a:cubicBezTo>
                  <a:pt x="2614187" y="454184"/>
                  <a:pt x="2620812" y="438504"/>
                  <a:pt x="2619156" y="421388"/>
                </a:cubicBezTo>
                <a:cubicBezTo>
                  <a:pt x="2617831" y="407806"/>
                  <a:pt x="2609439" y="393230"/>
                  <a:pt x="2610212" y="379868"/>
                </a:cubicBezTo>
                <a:cubicBezTo>
                  <a:pt x="2610212" y="379426"/>
                  <a:pt x="2610542" y="379096"/>
                  <a:pt x="2610764" y="378764"/>
                </a:cubicBezTo>
                <a:cubicBezTo>
                  <a:pt x="2602703" y="375892"/>
                  <a:pt x="2594531" y="374014"/>
                  <a:pt x="2586912" y="375120"/>
                </a:cubicBezTo>
                <a:cubicBezTo>
                  <a:pt x="2564274" y="378322"/>
                  <a:pt x="2545723" y="405376"/>
                  <a:pt x="2527833" y="418186"/>
                </a:cubicBezTo>
                <a:cubicBezTo>
                  <a:pt x="2522423" y="422160"/>
                  <a:pt x="2514250" y="420394"/>
                  <a:pt x="2510607" y="414874"/>
                </a:cubicBezTo>
                <a:cubicBezTo>
                  <a:pt x="2473283" y="357342"/>
                  <a:pt x="2424364" y="364078"/>
                  <a:pt x="2370144" y="380752"/>
                </a:cubicBezTo>
                <a:cubicBezTo>
                  <a:pt x="2334476" y="391684"/>
                  <a:pt x="2305877" y="409020"/>
                  <a:pt x="2283570" y="438726"/>
                </a:cubicBezTo>
                <a:cubicBezTo>
                  <a:pt x="2241056" y="495374"/>
                  <a:pt x="2214112" y="561298"/>
                  <a:pt x="2178666" y="622254"/>
                </a:cubicBezTo>
                <a:cubicBezTo>
                  <a:pt x="2143329" y="682988"/>
                  <a:pt x="2105563" y="742950"/>
                  <a:pt x="2075307" y="806556"/>
                </a:cubicBezTo>
                <a:cubicBezTo>
                  <a:pt x="2042509" y="875350"/>
                  <a:pt x="2017885" y="947570"/>
                  <a:pt x="1986082" y="1016808"/>
                </a:cubicBezTo>
                <a:cubicBezTo>
                  <a:pt x="1957923" y="1078094"/>
                  <a:pt x="1925569" y="1137614"/>
                  <a:pt x="1895753" y="1198238"/>
                </a:cubicBezTo>
                <a:cubicBezTo>
                  <a:pt x="1873006" y="1244616"/>
                  <a:pt x="1849374" y="1291990"/>
                  <a:pt x="1818565" y="1333952"/>
                </a:cubicBezTo>
                <a:cubicBezTo>
                  <a:pt x="1832699" y="1320038"/>
                  <a:pt x="1847939" y="1308334"/>
                  <a:pt x="1864613" y="1301928"/>
                </a:cubicBezTo>
                <a:cubicBezTo>
                  <a:pt x="1870355" y="1299720"/>
                  <a:pt x="1876539" y="1306014"/>
                  <a:pt x="1872564" y="1311426"/>
                </a:cubicBezTo>
                <a:cubicBezTo>
                  <a:pt x="1845398" y="1348307"/>
                  <a:pt x="1810504" y="1378122"/>
                  <a:pt x="1781131" y="1413017"/>
                </a:cubicBezTo>
                <a:cubicBezTo>
                  <a:pt x="1770419" y="1425715"/>
                  <a:pt x="1760371" y="1439298"/>
                  <a:pt x="1750210" y="1452991"/>
                </a:cubicBezTo>
                <a:cubicBezTo>
                  <a:pt x="1788529" y="1419311"/>
                  <a:pt x="1828172" y="1386956"/>
                  <a:pt x="1865275" y="1351730"/>
                </a:cubicBezTo>
                <a:cubicBezTo>
                  <a:pt x="1947432" y="1273658"/>
                  <a:pt x="2015013" y="1168754"/>
                  <a:pt x="2108987" y="1104818"/>
                </a:cubicBezTo>
                <a:cubicBezTo>
                  <a:pt x="2114287" y="1101284"/>
                  <a:pt x="2119146" y="1108130"/>
                  <a:pt x="2115832" y="1112768"/>
                </a:cubicBezTo>
                <a:cubicBezTo>
                  <a:pt x="2078509" y="1164778"/>
                  <a:pt x="2030805" y="1210716"/>
                  <a:pt x="1987296" y="1257538"/>
                </a:cubicBezTo>
                <a:cubicBezTo>
                  <a:pt x="1947874" y="1300050"/>
                  <a:pt x="1908231" y="1342564"/>
                  <a:pt x="1864392" y="1380551"/>
                </a:cubicBezTo>
                <a:cubicBezTo>
                  <a:pt x="1818565" y="1420305"/>
                  <a:pt x="1771302" y="1458291"/>
                  <a:pt x="1726580" y="1499370"/>
                </a:cubicBezTo>
                <a:close/>
                <a:moveTo>
                  <a:pt x="1665913" y="2506582"/>
                </a:moveTo>
                <a:cubicBezTo>
                  <a:pt x="1663994" y="2503366"/>
                  <a:pt x="1663967" y="2499336"/>
                  <a:pt x="1667721" y="2496630"/>
                </a:cubicBezTo>
                <a:cubicBezTo>
                  <a:pt x="1685721" y="2483489"/>
                  <a:pt x="1709131" y="2474655"/>
                  <a:pt x="1730775" y="2469466"/>
                </a:cubicBezTo>
                <a:cubicBezTo>
                  <a:pt x="1740493" y="2467146"/>
                  <a:pt x="1747008" y="2482717"/>
                  <a:pt x="1738284" y="2487796"/>
                </a:cubicBezTo>
                <a:cubicBezTo>
                  <a:pt x="1719511" y="2498618"/>
                  <a:pt x="1696874" y="2508556"/>
                  <a:pt x="1675450" y="2511648"/>
                </a:cubicBezTo>
                <a:cubicBezTo>
                  <a:pt x="1671641" y="2512200"/>
                  <a:pt x="1667831" y="2509799"/>
                  <a:pt x="1665913" y="2506582"/>
                </a:cubicBezTo>
                <a:close/>
                <a:moveTo>
                  <a:pt x="1660488" y="3186407"/>
                </a:moveTo>
                <a:cubicBezTo>
                  <a:pt x="1657589" y="3182708"/>
                  <a:pt x="1656954" y="3177628"/>
                  <a:pt x="1661205" y="3173542"/>
                </a:cubicBezTo>
                <a:cubicBezTo>
                  <a:pt x="1675340" y="3160071"/>
                  <a:pt x="1694223" y="3151678"/>
                  <a:pt x="1711340" y="3142734"/>
                </a:cubicBezTo>
                <a:cubicBezTo>
                  <a:pt x="1727021" y="3134672"/>
                  <a:pt x="1742591" y="3125176"/>
                  <a:pt x="1760149" y="3123188"/>
                </a:cubicBezTo>
                <a:cubicBezTo>
                  <a:pt x="1768320" y="3122194"/>
                  <a:pt x="1775277" y="3133678"/>
                  <a:pt x="1768652" y="3139752"/>
                </a:cubicBezTo>
                <a:cubicBezTo>
                  <a:pt x="1754185" y="3153114"/>
                  <a:pt x="1735302" y="3159961"/>
                  <a:pt x="1717965" y="3168905"/>
                </a:cubicBezTo>
                <a:cubicBezTo>
                  <a:pt x="1703389" y="3176524"/>
                  <a:pt x="1689144" y="3186132"/>
                  <a:pt x="1673353" y="3190990"/>
                </a:cubicBezTo>
                <a:cubicBezTo>
                  <a:pt x="1668549" y="3192425"/>
                  <a:pt x="1663387" y="3190106"/>
                  <a:pt x="1660488" y="3186407"/>
                </a:cubicBezTo>
                <a:close/>
                <a:moveTo>
                  <a:pt x="1645166" y="3553023"/>
                </a:moveTo>
                <a:cubicBezTo>
                  <a:pt x="1644504" y="3549020"/>
                  <a:pt x="1646574" y="3544631"/>
                  <a:pt x="1652040" y="3543361"/>
                </a:cubicBezTo>
                <a:cubicBezTo>
                  <a:pt x="1692345" y="3534085"/>
                  <a:pt x="1736627" y="3525914"/>
                  <a:pt x="1778147" y="3530993"/>
                </a:cubicBezTo>
                <a:cubicBezTo>
                  <a:pt x="1787202" y="3532098"/>
                  <a:pt x="1786870" y="3546453"/>
                  <a:pt x="1778478" y="3548441"/>
                </a:cubicBezTo>
                <a:cubicBezTo>
                  <a:pt x="1738836" y="3557937"/>
                  <a:pt x="1695327" y="3558379"/>
                  <a:pt x="1654690" y="3560367"/>
                </a:cubicBezTo>
                <a:cubicBezTo>
                  <a:pt x="1649224" y="3560643"/>
                  <a:pt x="1645829" y="3557026"/>
                  <a:pt x="1645166" y="3553023"/>
                </a:cubicBezTo>
                <a:close/>
                <a:moveTo>
                  <a:pt x="1631529" y="3652617"/>
                </a:moveTo>
                <a:cubicBezTo>
                  <a:pt x="1631999" y="3648503"/>
                  <a:pt x="1635035" y="3644501"/>
                  <a:pt x="1640005" y="3643948"/>
                </a:cubicBezTo>
                <a:cubicBezTo>
                  <a:pt x="1719952" y="3635335"/>
                  <a:pt x="1817791" y="3640525"/>
                  <a:pt x="1896193" y="3658304"/>
                </a:cubicBezTo>
                <a:cubicBezTo>
                  <a:pt x="1908561" y="3661064"/>
                  <a:pt x="1904144" y="3678401"/>
                  <a:pt x="1892881" y="3678955"/>
                </a:cubicBezTo>
                <a:cubicBezTo>
                  <a:pt x="1847937" y="3681384"/>
                  <a:pt x="1802331" y="3674648"/>
                  <a:pt x="1757387" y="3671888"/>
                </a:cubicBezTo>
                <a:cubicBezTo>
                  <a:pt x="1717744" y="3669348"/>
                  <a:pt x="1677549" y="3669017"/>
                  <a:pt x="1638458" y="3661948"/>
                </a:cubicBezTo>
                <a:cubicBezTo>
                  <a:pt x="1633158" y="3660954"/>
                  <a:pt x="1631060" y="3656730"/>
                  <a:pt x="1631529" y="3652617"/>
                </a:cubicBezTo>
                <a:close/>
                <a:moveTo>
                  <a:pt x="1612536" y="5525986"/>
                </a:moveTo>
                <a:cubicBezTo>
                  <a:pt x="1613972" y="5521885"/>
                  <a:pt x="1618030" y="5518766"/>
                  <a:pt x="1623772" y="5519651"/>
                </a:cubicBezTo>
                <a:cubicBezTo>
                  <a:pt x="1672028" y="5527268"/>
                  <a:pt x="1719511" y="5552446"/>
                  <a:pt x="1763682" y="5572764"/>
                </a:cubicBezTo>
                <a:cubicBezTo>
                  <a:pt x="1799350" y="5589217"/>
                  <a:pt x="1836785" y="5605560"/>
                  <a:pt x="1867704" y="5629854"/>
                </a:cubicBezTo>
                <a:cubicBezTo>
                  <a:pt x="1871790" y="5633058"/>
                  <a:pt x="1869471" y="5639684"/>
                  <a:pt x="1864059" y="5638357"/>
                </a:cubicBezTo>
                <a:cubicBezTo>
                  <a:pt x="1821325" y="5628419"/>
                  <a:pt x="1780357" y="5607990"/>
                  <a:pt x="1739830" y="5591315"/>
                </a:cubicBezTo>
                <a:cubicBezTo>
                  <a:pt x="1699414" y="5574752"/>
                  <a:pt x="1654029" y="5561832"/>
                  <a:pt x="1617036" y="5538201"/>
                </a:cubicBezTo>
                <a:cubicBezTo>
                  <a:pt x="1612287" y="5535165"/>
                  <a:pt x="1611101" y="5530086"/>
                  <a:pt x="1612536" y="5525986"/>
                </a:cubicBezTo>
                <a:close/>
                <a:moveTo>
                  <a:pt x="1612480" y="3490121"/>
                </a:moveTo>
                <a:cubicBezTo>
                  <a:pt x="1612149" y="3486132"/>
                  <a:pt x="1614054" y="3481908"/>
                  <a:pt x="1618360" y="3480528"/>
                </a:cubicBezTo>
                <a:cubicBezTo>
                  <a:pt x="1640556" y="3473351"/>
                  <a:pt x="1668935" y="3469486"/>
                  <a:pt x="1692236" y="3471914"/>
                </a:cubicBezTo>
                <a:cubicBezTo>
                  <a:pt x="1702505" y="3473019"/>
                  <a:pt x="1702285" y="3488369"/>
                  <a:pt x="1693339" y="3491129"/>
                </a:cubicBezTo>
                <a:cubicBezTo>
                  <a:pt x="1671254" y="3498087"/>
                  <a:pt x="1643096" y="3500627"/>
                  <a:pt x="1620017" y="3498307"/>
                </a:cubicBezTo>
                <a:cubicBezTo>
                  <a:pt x="1615379" y="3497865"/>
                  <a:pt x="1612811" y="3494110"/>
                  <a:pt x="1612480" y="3490121"/>
                </a:cubicBezTo>
                <a:close/>
                <a:moveTo>
                  <a:pt x="1606749" y="3150820"/>
                </a:moveTo>
                <a:cubicBezTo>
                  <a:pt x="1606938" y="3148277"/>
                  <a:pt x="1608146" y="3145744"/>
                  <a:pt x="1610741" y="3143728"/>
                </a:cubicBezTo>
                <a:cubicBezTo>
                  <a:pt x="1618470" y="3137656"/>
                  <a:pt x="1625869" y="3131471"/>
                  <a:pt x="1634814" y="3127165"/>
                </a:cubicBezTo>
                <a:cubicBezTo>
                  <a:pt x="1641992" y="3123631"/>
                  <a:pt x="1652041" y="3132575"/>
                  <a:pt x="1646187" y="3139643"/>
                </a:cubicBezTo>
                <a:cubicBezTo>
                  <a:pt x="1639341" y="3147925"/>
                  <a:pt x="1631059" y="3153887"/>
                  <a:pt x="1622557" y="3160292"/>
                </a:cubicBezTo>
                <a:cubicBezTo>
                  <a:pt x="1614771" y="3166172"/>
                  <a:pt x="1606179" y="3158449"/>
                  <a:pt x="1606749" y="3150820"/>
                </a:cubicBezTo>
                <a:close/>
                <a:moveTo>
                  <a:pt x="1606545" y="4363822"/>
                </a:moveTo>
                <a:cubicBezTo>
                  <a:pt x="1622999" y="4331798"/>
                  <a:pt x="1656789" y="4311149"/>
                  <a:pt x="1684726" y="4289838"/>
                </a:cubicBezTo>
                <a:cubicBezTo>
                  <a:pt x="1711118" y="4269849"/>
                  <a:pt x="1733755" y="4247873"/>
                  <a:pt x="1757608" y="4225126"/>
                </a:cubicBezTo>
                <a:cubicBezTo>
                  <a:pt x="1763791" y="4219054"/>
                  <a:pt x="1775717" y="4224684"/>
                  <a:pt x="1771300" y="4233628"/>
                </a:cubicBezTo>
                <a:cubicBezTo>
                  <a:pt x="1755952" y="4264989"/>
                  <a:pt x="1725474" y="4286745"/>
                  <a:pt x="1698641" y="4307725"/>
                </a:cubicBezTo>
                <a:cubicBezTo>
                  <a:pt x="1671697" y="4328815"/>
                  <a:pt x="1647181" y="4353552"/>
                  <a:pt x="1619465" y="4373430"/>
                </a:cubicBezTo>
                <a:cubicBezTo>
                  <a:pt x="1613281" y="4377845"/>
                  <a:pt x="1602349" y="4371773"/>
                  <a:pt x="1606545" y="4363822"/>
                </a:cubicBezTo>
                <a:close/>
                <a:moveTo>
                  <a:pt x="1598870" y="3299484"/>
                </a:moveTo>
                <a:cubicBezTo>
                  <a:pt x="1597075" y="3295315"/>
                  <a:pt x="1597710" y="3289711"/>
                  <a:pt x="1601685" y="3286288"/>
                </a:cubicBezTo>
                <a:cubicBezTo>
                  <a:pt x="1614605" y="3275024"/>
                  <a:pt x="1631169" y="3264313"/>
                  <a:pt x="1647732" y="3259344"/>
                </a:cubicBezTo>
                <a:cubicBezTo>
                  <a:pt x="1657781" y="3256252"/>
                  <a:pt x="1661647" y="3269725"/>
                  <a:pt x="1655794" y="3275909"/>
                </a:cubicBezTo>
                <a:cubicBezTo>
                  <a:pt x="1643978" y="3288276"/>
                  <a:pt x="1626420" y="3297662"/>
                  <a:pt x="1610630" y="3304066"/>
                </a:cubicBezTo>
                <a:cubicBezTo>
                  <a:pt x="1604888" y="3306385"/>
                  <a:pt x="1600664" y="3303653"/>
                  <a:pt x="1598870" y="3299484"/>
                </a:cubicBezTo>
                <a:close/>
                <a:moveTo>
                  <a:pt x="1598375" y="4059667"/>
                </a:moveTo>
                <a:cubicBezTo>
                  <a:pt x="1601964" y="4062342"/>
                  <a:pt x="1613007" y="4057983"/>
                  <a:pt x="1625429" y="4051523"/>
                </a:cubicBezTo>
                <a:cubicBezTo>
                  <a:pt x="1620681" y="4048763"/>
                  <a:pt x="1615932" y="4046004"/>
                  <a:pt x="1611185" y="4043244"/>
                </a:cubicBezTo>
                <a:cubicBezTo>
                  <a:pt x="1616485" y="4034632"/>
                  <a:pt x="1620902" y="4025470"/>
                  <a:pt x="1624326" y="4015973"/>
                </a:cubicBezTo>
                <a:cubicBezTo>
                  <a:pt x="1632828" y="4020943"/>
                  <a:pt x="1641331" y="4026020"/>
                  <a:pt x="1649833" y="4031100"/>
                </a:cubicBezTo>
                <a:cubicBezTo>
                  <a:pt x="1642324" y="4036288"/>
                  <a:pt x="1635699" y="4042471"/>
                  <a:pt x="1629846" y="4049204"/>
                </a:cubicBezTo>
                <a:cubicBezTo>
                  <a:pt x="1644644" y="4041145"/>
                  <a:pt x="1660324" y="4030877"/>
                  <a:pt x="1667060" y="4026573"/>
                </a:cubicBezTo>
                <a:cubicBezTo>
                  <a:pt x="1681416" y="4017298"/>
                  <a:pt x="1697759" y="4007578"/>
                  <a:pt x="1714985" y="4003826"/>
                </a:cubicBezTo>
                <a:cubicBezTo>
                  <a:pt x="1690802" y="3992337"/>
                  <a:pt x="1666618" y="3980858"/>
                  <a:pt x="1642324" y="3969592"/>
                </a:cubicBezTo>
                <a:cubicBezTo>
                  <a:pt x="1636803" y="3991347"/>
                  <a:pt x="1627306" y="4011334"/>
                  <a:pt x="1616043" y="4025577"/>
                </a:cubicBezTo>
                <a:cubicBezTo>
                  <a:pt x="1598651" y="4047272"/>
                  <a:pt x="1594786" y="4056986"/>
                  <a:pt x="1598375" y="4059667"/>
                </a:cubicBezTo>
                <a:close/>
                <a:moveTo>
                  <a:pt x="1588614" y="5046469"/>
                </a:moveTo>
                <a:cubicBezTo>
                  <a:pt x="1588959" y="5043940"/>
                  <a:pt x="1590422" y="5041431"/>
                  <a:pt x="1593404" y="5039497"/>
                </a:cubicBezTo>
                <a:cubicBezTo>
                  <a:pt x="1609526" y="5029120"/>
                  <a:pt x="1631059" y="5030997"/>
                  <a:pt x="1649721" y="5030664"/>
                </a:cubicBezTo>
                <a:cubicBezTo>
                  <a:pt x="1671696" y="5030332"/>
                  <a:pt x="1693671" y="5031215"/>
                  <a:pt x="1714762" y="5037730"/>
                </a:cubicBezTo>
                <a:cubicBezTo>
                  <a:pt x="1722492" y="5040050"/>
                  <a:pt x="1725363" y="5052861"/>
                  <a:pt x="1715757" y="5055068"/>
                </a:cubicBezTo>
                <a:cubicBezTo>
                  <a:pt x="1697757" y="5059265"/>
                  <a:pt x="1679315" y="5060699"/>
                  <a:pt x="1660985" y="5060923"/>
                </a:cubicBezTo>
                <a:cubicBezTo>
                  <a:pt x="1641660" y="5061144"/>
                  <a:pt x="1619685" y="5064344"/>
                  <a:pt x="1600802" y="5058714"/>
                </a:cubicBezTo>
                <a:cubicBezTo>
                  <a:pt x="1599477" y="5059375"/>
                  <a:pt x="1598152" y="5060149"/>
                  <a:pt x="1596716" y="5060809"/>
                </a:cubicBezTo>
                <a:cubicBezTo>
                  <a:pt x="1591858" y="5063131"/>
                  <a:pt x="1588545" y="5057390"/>
                  <a:pt x="1590532" y="5053522"/>
                </a:cubicBezTo>
                <a:cubicBezTo>
                  <a:pt x="1589042" y="5051535"/>
                  <a:pt x="1588269" y="5048996"/>
                  <a:pt x="1588614" y="5046469"/>
                </a:cubicBezTo>
                <a:close/>
                <a:moveTo>
                  <a:pt x="1544664" y="5450623"/>
                </a:moveTo>
                <a:cubicBezTo>
                  <a:pt x="1545810" y="5447779"/>
                  <a:pt x="1548626" y="5445543"/>
                  <a:pt x="1552214" y="5445763"/>
                </a:cubicBezTo>
                <a:cubicBezTo>
                  <a:pt x="1575625" y="5447089"/>
                  <a:pt x="1598373" y="5458133"/>
                  <a:pt x="1620238" y="5465864"/>
                </a:cubicBezTo>
                <a:cubicBezTo>
                  <a:pt x="1643317" y="5474035"/>
                  <a:pt x="1665844" y="5482980"/>
                  <a:pt x="1688039" y="5493249"/>
                </a:cubicBezTo>
                <a:cubicBezTo>
                  <a:pt x="1696211" y="5497005"/>
                  <a:pt x="1689806" y="5509262"/>
                  <a:pt x="1681745" y="5507164"/>
                </a:cubicBezTo>
                <a:cubicBezTo>
                  <a:pt x="1659218" y="5501312"/>
                  <a:pt x="1637133" y="5494686"/>
                  <a:pt x="1615158" y="5487065"/>
                </a:cubicBezTo>
                <a:cubicBezTo>
                  <a:pt x="1592521" y="5479114"/>
                  <a:pt x="1566792" y="5473152"/>
                  <a:pt x="1547135" y="5459127"/>
                </a:cubicBezTo>
                <a:cubicBezTo>
                  <a:pt x="1544043" y="5456917"/>
                  <a:pt x="1543519" y="5453468"/>
                  <a:pt x="1544664" y="5450623"/>
                </a:cubicBezTo>
                <a:close/>
                <a:moveTo>
                  <a:pt x="1541394" y="6182859"/>
                </a:moveTo>
                <a:cubicBezTo>
                  <a:pt x="1537308" y="6177227"/>
                  <a:pt x="1542939" y="6168282"/>
                  <a:pt x="1549896" y="6171596"/>
                </a:cubicBezTo>
                <a:cubicBezTo>
                  <a:pt x="1580374" y="6185949"/>
                  <a:pt x="1604116" y="6214220"/>
                  <a:pt x="1622778" y="6241826"/>
                </a:cubicBezTo>
                <a:cubicBezTo>
                  <a:pt x="1627968" y="6249447"/>
                  <a:pt x="1616926" y="6256845"/>
                  <a:pt x="1610632" y="6251212"/>
                </a:cubicBezTo>
                <a:cubicBezTo>
                  <a:pt x="1586779" y="6229790"/>
                  <a:pt x="1560166" y="6208918"/>
                  <a:pt x="1541394" y="6182859"/>
                </a:cubicBezTo>
                <a:close/>
                <a:moveTo>
                  <a:pt x="1533555" y="3858510"/>
                </a:moveTo>
                <a:cubicBezTo>
                  <a:pt x="1539076" y="3854976"/>
                  <a:pt x="1544819" y="3851885"/>
                  <a:pt x="1550671" y="3849345"/>
                </a:cubicBezTo>
                <a:cubicBezTo>
                  <a:pt x="1544819" y="3842386"/>
                  <a:pt x="1538523" y="3834987"/>
                  <a:pt x="1540732" y="3838080"/>
                </a:cubicBezTo>
                <a:cubicBezTo>
                  <a:pt x="1540180" y="3837307"/>
                  <a:pt x="1539518" y="3836532"/>
                  <a:pt x="1538965" y="3835761"/>
                </a:cubicBezTo>
                <a:cubicBezTo>
                  <a:pt x="1537751" y="3843491"/>
                  <a:pt x="1535985" y="3851222"/>
                  <a:pt x="1533555" y="3858510"/>
                </a:cubicBezTo>
                <a:close/>
                <a:moveTo>
                  <a:pt x="1526789" y="2578800"/>
                </a:moveTo>
                <a:cubicBezTo>
                  <a:pt x="1525795" y="2575142"/>
                  <a:pt x="1527313" y="2570725"/>
                  <a:pt x="1532117" y="2568738"/>
                </a:cubicBezTo>
                <a:cubicBezTo>
                  <a:pt x="1555637" y="2559020"/>
                  <a:pt x="1580152" y="2550627"/>
                  <a:pt x="1604666" y="2544002"/>
                </a:cubicBezTo>
                <a:cubicBezTo>
                  <a:pt x="1613170" y="2541683"/>
                  <a:pt x="1620126" y="2554381"/>
                  <a:pt x="1611513" y="2558688"/>
                </a:cubicBezTo>
                <a:cubicBezTo>
                  <a:pt x="1587993" y="2570504"/>
                  <a:pt x="1562264" y="2579228"/>
                  <a:pt x="1536534" y="2584307"/>
                </a:cubicBezTo>
                <a:cubicBezTo>
                  <a:pt x="1531289" y="2585356"/>
                  <a:pt x="1527783" y="2582458"/>
                  <a:pt x="1526789" y="2578800"/>
                </a:cubicBezTo>
                <a:close/>
                <a:moveTo>
                  <a:pt x="1514983" y="3201907"/>
                </a:moveTo>
                <a:cubicBezTo>
                  <a:pt x="1515071" y="3199645"/>
                  <a:pt x="1516134" y="3197312"/>
                  <a:pt x="1518536" y="3195297"/>
                </a:cubicBezTo>
                <a:cubicBezTo>
                  <a:pt x="1532559" y="3183702"/>
                  <a:pt x="1549454" y="3174206"/>
                  <a:pt x="1568117" y="3174206"/>
                </a:cubicBezTo>
                <a:cubicBezTo>
                  <a:pt x="1576398" y="3174206"/>
                  <a:pt x="1581037" y="3187236"/>
                  <a:pt x="1572534" y="3190771"/>
                </a:cubicBezTo>
                <a:cubicBezTo>
                  <a:pt x="1558178" y="3196953"/>
                  <a:pt x="1543933" y="3201040"/>
                  <a:pt x="1530682" y="3209874"/>
                </a:cubicBezTo>
                <a:cubicBezTo>
                  <a:pt x="1523228" y="3214843"/>
                  <a:pt x="1514719" y="3208694"/>
                  <a:pt x="1514983" y="3201907"/>
                </a:cubicBezTo>
                <a:close/>
                <a:moveTo>
                  <a:pt x="1511121" y="5638156"/>
                </a:moveTo>
                <a:cubicBezTo>
                  <a:pt x="1511991" y="5634939"/>
                  <a:pt x="1514613" y="5632289"/>
                  <a:pt x="1518423" y="5632731"/>
                </a:cubicBezTo>
                <a:cubicBezTo>
                  <a:pt x="1555638" y="5637038"/>
                  <a:pt x="1595833" y="5650067"/>
                  <a:pt x="1628629" y="5668178"/>
                </a:cubicBezTo>
                <a:cubicBezTo>
                  <a:pt x="1636028" y="5672262"/>
                  <a:pt x="1631611" y="5684962"/>
                  <a:pt x="1623329" y="5683746"/>
                </a:cubicBezTo>
                <a:cubicBezTo>
                  <a:pt x="1586115" y="5678556"/>
                  <a:pt x="1547024" y="5665527"/>
                  <a:pt x="1514337" y="5646976"/>
                </a:cubicBezTo>
                <a:cubicBezTo>
                  <a:pt x="1511135" y="5645153"/>
                  <a:pt x="1510252" y="5641372"/>
                  <a:pt x="1511121" y="5638156"/>
                </a:cubicBezTo>
                <a:close/>
                <a:moveTo>
                  <a:pt x="1486719" y="3654840"/>
                </a:moveTo>
                <a:cubicBezTo>
                  <a:pt x="1486926" y="3651348"/>
                  <a:pt x="1488941" y="3648118"/>
                  <a:pt x="1493028" y="3647345"/>
                </a:cubicBezTo>
                <a:cubicBezTo>
                  <a:pt x="1511248" y="3643811"/>
                  <a:pt x="1530241" y="3648449"/>
                  <a:pt x="1547909" y="3653309"/>
                </a:cubicBezTo>
                <a:cubicBezTo>
                  <a:pt x="1567234" y="3658499"/>
                  <a:pt x="1585785" y="3663690"/>
                  <a:pt x="1603012" y="3674183"/>
                </a:cubicBezTo>
                <a:cubicBezTo>
                  <a:pt x="1609637" y="3678268"/>
                  <a:pt x="1607097" y="3689753"/>
                  <a:pt x="1598815" y="3689202"/>
                </a:cubicBezTo>
                <a:cubicBezTo>
                  <a:pt x="1578607" y="3687876"/>
                  <a:pt x="1559172" y="3682907"/>
                  <a:pt x="1539517" y="3678158"/>
                </a:cubicBezTo>
                <a:cubicBezTo>
                  <a:pt x="1523174" y="3674183"/>
                  <a:pt x="1505947" y="3672416"/>
                  <a:pt x="1491261" y="3663910"/>
                </a:cubicBezTo>
                <a:cubicBezTo>
                  <a:pt x="1488113" y="3662089"/>
                  <a:pt x="1486512" y="3658333"/>
                  <a:pt x="1486719" y="3654840"/>
                </a:cubicBezTo>
                <a:close/>
                <a:moveTo>
                  <a:pt x="1485585" y="4276469"/>
                </a:moveTo>
                <a:cubicBezTo>
                  <a:pt x="1485158" y="4274080"/>
                  <a:pt x="1485683" y="4271585"/>
                  <a:pt x="1487615" y="4269402"/>
                </a:cubicBezTo>
                <a:cubicBezTo>
                  <a:pt x="1500646" y="4254826"/>
                  <a:pt x="1513345" y="4239918"/>
                  <a:pt x="1526485" y="4225344"/>
                </a:cubicBezTo>
                <a:cubicBezTo>
                  <a:pt x="1537086" y="4213417"/>
                  <a:pt x="1546804" y="4199614"/>
                  <a:pt x="1561160" y="4192328"/>
                </a:cubicBezTo>
                <a:cubicBezTo>
                  <a:pt x="1567896" y="4188905"/>
                  <a:pt x="1574853" y="4196521"/>
                  <a:pt x="1572313" y="4203036"/>
                </a:cubicBezTo>
                <a:cubicBezTo>
                  <a:pt x="1566019" y="4219381"/>
                  <a:pt x="1550669" y="4232079"/>
                  <a:pt x="1538853" y="4244774"/>
                </a:cubicBezTo>
                <a:cubicBezTo>
                  <a:pt x="1526817" y="4257697"/>
                  <a:pt x="1514781" y="4270618"/>
                  <a:pt x="1502743" y="4283425"/>
                </a:cubicBezTo>
                <a:cubicBezTo>
                  <a:pt x="1496698" y="4289802"/>
                  <a:pt x="1486863" y="4283632"/>
                  <a:pt x="1485585" y="4276469"/>
                </a:cubicBezTo>
                <a:close/>
                <a:moveTo>
                  <a:pt x="1482758" y="3761986"/>
                </a:moveTo>
                <a:cubicBezTo>
                  <a:pt x="1482758" y="3761986"/>
                  <a:pt x="1482869" y="3761986"/>
                  <a:pt x="1482869" y="3761986"/>
                </a:cubicBezTo>
                <a:cubicBezTo>
                  <a:pt x="1482869" y="3761986"/>
                  <a:pt x="1482758" y="3761875"/>
                  <a:pt x="1482758" y="3761875"/>
                </a:cubicBezTo>
                <a:cubicBezTo>
                  <a:pt x="1482758" y="3761986"/>
                  <a:pt x="1482758" y="3761986"/>
                  <a:pt x="1482758" y="3761986"/>
                </a:cubicBezTo>
                <a:close/>
                <a:moveTo>
                  <a:pt x="1480880" y="4514449"/>
                </a:moveTo>
                <a:cubicBezTo>
                  <a:pt x="1478919" y="4511288"/>
                  <a:pt x="1478781" y="4506981"/>
                  <a:pt x="1481762" y="4503721"/>
                </a:cubicBezTo>
                <a:cubicBezTo>
                  <a:pt x="1493690" y="4490471"/>
                  <a:pt x="1509591" y="4481859"/>
                  <a:pt x="1523614" y="4471036"/>
                </a:cubicBezTo>
                <a:cubicBezTo>
                  <a:pt x="1538081" y="4459774"/>
                  <a:pt x="1552215" y="4448287"/>
                  <a:pt x="1567123" y="4437687"/>
                </a:cubicBezTo>
                <a:cubicBezTo>
                  <a:pt x="1575626" y="4431615"/>
                  <a:pt x="1584570" y="4443760"/>
                  <a:pt x="1578386" y="4451270"/>
                </a:cubicBezTo>
                <a:cubicBezTo>
                  <a:pt x="1556854" y="4477220"/>
                  <a:pt x="1523836" y="4508139"/>
                  <a:pt x="1490928" y="4518300"/>
                </a:cubicBezTo>
                <a:cubicBezTo>
                  <a:pt x="1486622" y="4519625"/>
                  <a:pt x="1482840" y="4517609"/>
                  <a:pt x="1480880" y="4514449"/>
                </a:cubicBezTo>
                <a:close/>
                <a:moveTo>
                  <a:pt x="1466206" y="3422237"/>
                </a:moveTo>
                <a:cubicBezTo>
                  <a:pt x="1465033" y="3417558"/>
                  <a:pt x="1466579" y="3411843"/>
                  <a:pt x="1471492" y="3409303"/>
                </a:cubicBezTo>
                <a:cubicBezTo>
                  <a:pt x="1489602" y="3400027"/>
                  <a:pt x="1509811" y="3395722"/>
                  <a:pt x="1530129" y="3398040"/>
                </a:cubicBezTo>
                <a:cubicBezTo>
                  <a:pt x="1539294" y="3399145"/>
                  <a:pt x="1538741" y="3413390"/>
                  <a:pt x="1530571" y="3415487"/>
                </a:cubicBezTo>
                <a:cubicBezTo>
                  <a:pt x="1512792" y="3420015"/>
                  <a:pt x="1495013" y="3424101"/>
                  <a:pt x="1477235" y="3428960"/>
                </a:cubicBezTo>
                <a:cubicBezTo>
                  <a:pt x="1471272" y="3430561"/>
                  <a:pt x="1467379" y="3426917"/>
                  <a:pt x="1466206" y="3422237"/>
                </a:cubicBezTo>
                <a:close/>
                <a:moveTo>
                  <a:pt x="1461362" y="4798592"/>
                </a:moveTo>
                <a:cubicBezTo>
                  <a:pt x="1459899" y="4795529"/>
                  <a:pt x="1460451" y="4791610"/>
                  <a:pt x="1464205" y="4788959"/>
                </a:cubicBezTo>
                <a:cubicBezTo>
                  <a:pt x="1512462" y="4754286"/>
                  <a:pt x="1577835" y="4731096"/>
                  <a:pt x="1634703" y="4714421"/>
                </a:cubicBezTo>
                <a:cubicBezTo>
                  <a:pt x="1644421" y="4711550"/>
                  <a:pt x="1652151" y="4726789"/>
                  <a:pt x="1643537" y="4732642"/>
                </a:cubicBezTo>
                <a:cubicBezTo>
                  <a:pt x="1640225" y="4734851"/>
                  <a:pt x="1637023" y="4737059"/>
                  <a:pt x="1633710" y="4739267"/>
                </a:cubicBezTo>
                <a:cubicBezTo>
                  <a:pt x="1633048" y="4739709"/>
                  <a:pt x="1632274" y="4739267"/>
                  <a:pt x="1631501" y="4739267"/>
                </a:cubicBezTo>
                <a:cubicBezTo>
                  <a:pt x="1581920" y="4766322"/>
                  <a:pt x="1525492" y="4793265"/>
                  <a:pt x="1470610" y="4803095"/>
                </a:cubicBezTo>
                <a:cubicBezTo>
                  <a:pt x="1466304" y="4803868"/>
                  <a:pt x="1462825" y="4801657"/>
                  <a:pt x="1461362" y="4798592"/>
                </a:cubicBezTo>
                <a:close/>
                <a:moveTo>
                  <a:pt x="1421083" y="4997257"/>
                </a:moveTo>
                <a:cubicBezTo>
                  <a:pt x="1420586" y="4993917"/>
                  <a:pt x="1422408" y="4990247"/>
                  <a:pt x="1426990" y="4989031"/>
                </a:cubicBezTo>
                <a:cubicBezTo>
                  <a:pt x="1494130" y="4971366"/>
                  <a:pt x="1569883" y="4958664"/>
                  <a:pt x="1639450" y="4958555"/>
                </a:cubicBezTo>
                <a:cubicBezTo>
                  <a:pt x="1648506" y="4958555"/>
                  <a:pt x="1647954" y="4971141"/>
                  <a:pt x="1640334" y="4973352"/>
                </a:cubicBezTo>
                <a:cubicBezTo>
                  <a:pt x="1574078" y="4992782"/>
                  <a:pt x="1498105" y="5001839"/>
                  <a:pt x="1429089" y="5003499"/>
                </a:cubicBezTo>
                <a:cubicBezTo>
                  <a:pt x="1424396" y="5003608"/>
                  <a:pt x="1421580" y="5000596"/>
                  <a:pt x="1421083" y="4997257"/>
                </a:cubicBezTo>
                <a:close/>
                <a:moveTo>
                  <a:pt x="1416860" y="3550359"/>
                </a:moveTo>
                <a:cubicBezTo>
                  <a:pt x="1416335" y="3546177"/>
                  <a:pt x="1418323" y="3541705"/>
                  <a:pt x="1423347" y="3540711"/>
                </a:cubicBezTo>
                <a:cubicBezTo>
                  <a:pt x="1482647" y="3528785"/>
                  <a:pt x="1546031" y="3520283"/>
                  <a:pt x="1606545" y="3519841"/>
                </a:cubicBezTo>
                <a:cubicBezTo>
                  <a:pt x="1615599" y="3519730"/>
                  <a:pt x="1616594" y="3533533"/>
                  <a:pt x="1607980" y="3535521"/>
                </a:cubicBezTo>
                <a:cubicBezTo>
                  <a:pt x="1549233" y="3549324"/>
                  <a:pt x="1485627" y="3556281"/>
                  <a:pt x="1425445" y="3558269"/>
                </a:cubicBezTo>
                <a:cubicBezTo>
                  <a:pt x="1420421" y="3558434"/>
                  <a:pt x="1417384" y="3554542"/>
                  <a:pt x="1416860" y="3550359"/>
                </a:cubicBezTo>
                <a:close/>
                <a:moveTo>
                  <a:pt x="1408426" y="4935229"/>
                </a:moveTo>
                <a:cubicBezTo>
                  <a:pt x="1407832" y="4930896"/>
                  <a:pt x="1409986" y="4926146"/>
                  <a:pt x="1415286" y="4924324"/>
                </a:cubicBezTo>
                <a:cubicBezTo>
                  <a:pt x="1448082" y="4913174"/>
                  <a:pt x="1489493" y="4905666"/>
                  <a:pt x="1524056" y="4909638"/>
                </a:cubicBezTo>
                <a:cubicBezTo>
                  <a:pt x="1532116" y="4910525"/>
                  <a:pt x="1534657" y="4922231"/>
                  <a:pt x="1526816" y="4925652"/>
                </a:cubicBezTo>
                <a:cubicBezTo>
                  <a:pt x="1495125" y="4939568"/>
                  <a:pt x="1452610" y="4944643"/>
                  <a:pt x="1418046" y="4943649"/>
                </a:cubicBezTo>
                <a:cubicBezTo>
                  <a:pt x="1412359" y="4943482"/>
                  <a:pt x="1409019" y="4939562"/>
                  <a:pt x="1408426" y="4935229"/>
                </a:cubicBezTo>
                <a:close/>
                <a:moveTo>
                  <a:pt x="1407167" y="3166036"/>
                </a:moveTo>
                <a:cubicBezTo>
                  <a:pt x="1406859" y="3163825"/>
                  <a:pt x="1407474" y="3161424"/>
                  <a:pt x="1409433" y="3159187"/>
                </a:cubicBezTo>
                <a:cubicBezTo>
                  <a:pt x="1438144" y="3126391"/>
                  <a:pt x="1469174" y="3096135"/>
                  <a:pt x="1506608" y="3073608"/>
                </a:cubicBezTo>
                <a:cubicBezTo>
                  <a:pt x="1515884" y="3067976"/>
                  <a:pt x="1524498" y="3080233"/>
                  <a:pt x="1516216" y="3087301"/>
                </a:cubicBezTo>
                <a:cubicBezTo>
                  <a:pt x="1484303" y="3114134"/>
                  <a:pt x="1451948" y="3140636"/>
                  <a:pt x="1423348" y="3171114"/>
                </a:cubicBezTo>
                <a:cubicBezTo>
                  <a:pt x="1417301" y="3177574"/>
                  <a:pt x="1408088" y="3172667"/>
                  <a:pt x="1407167" y="3166036"/>
                </a:cubicBezTo>
                <a:close/>
                <a:moveTo>
                  <a:pt x="1398571" y="2669143"/>
                </a:moveTo>
                <a:cubicBezTo>
                  <a:pt x="1397618" y="2665830"/>
                  <a:pt x="1398723" y="2661882"/>
                  <a:pt x="1402588" y="2659950"/>
                </a:cubicBezTo>
                <a:cubicBezTo>
                  <a:pt x="1423680" y="2649238"/>
                  <a:pt x="1446095" y="2642613"/>
                  <a:pt x="1468622" y="2635877"/>
                </a:cubicBezTo>
                <a:cubicBezTo>
                  <a:pt x="1487947" y="2630135"/>
                  <a:pt x="1507934" y="2623399"/>
                  <a:pt x="1528253" y="2623399"/>
                </a:cubicBezTo>
                <a:cubicBezTo>
                  <a:pt x="1538081" y="2623399"/>
                  <a:pt x="1540731" y="2637312"/>
                  <a:pt x="1532228" y="2641619"/>
                </a:cubicBezTo>
                <a:cubicBezTo>
                  <a:pt x="1513897" y="2651006"/>
                  <a:pt x="1492474" y="2654870"/>
                  <a:pt x="1472487" y="2659729"/>
                </a:cubicBezTo>
                <a:cubicBezTo>
                  <a:pt x="1450624" y="2664919"/>
                  <a:pt x="1429200" y="2671545"/>
                  <a:pt x="1406895" y="2674526"/>
                </a:cubicBezTo>
                <a:cubicBezTo>
                  <a:pt x="1402533" y="2675133"/>
                  <a:pt x="1399524" y="2672455"/>
                  <a:pt x="1398571" y="2669143"/>
                </a:cubicBezTo>
                <a:close/>
                <a:moveTo>
                  <a:pt x="1396804" y="5247015"/>
                </a:moveTo>
                <a:cubicBezTo>
                  <a:pt x="1397646" y="5244306"/>
                  <a:pt x="1399937" y="5241849"/>
                  <a:pt x="1402697" y="5241132"/>
                </a:cubicBezTo>
                <a:cubicBezTo>
                  <a:pt x="1419482" y="5236936"/>
                  <a:pt x="1438585" y="5240248"/>
                  <a:pt x="1455702" y="5241132"/>
                </a:cubicBezTo>
                <a:cubicBezTo>
                  <a:pt x="1470500" y="5241796"/>
                  <a:pt x="1485296" y="5241685"/>
                  <a:pt x="1499542" y="5245882"/>
                </a:cubicBezTo>
                <a:cubicBezTo>
                  <a:pt x="1508265" y="5248420"/>
                  <a:pt x="1506608" y="5260127"/>
                  <a:pt x="1498658" y="5262449"/>
                </a:cubicBezTo>
                <a:cubicBezTo>
                  <a:pt x="1481432" y="5267856"/>
                  <a:pt x="1462107" y="5266421"/>
                  <a:pt x="1444329" y="5264436"/>
                </a:cubicBezTo>
                <a:cubicBezTo>
                  <a:pt x="1428758" y="5262782"/>
                  <a:pt x="1413520" y="5262115"/>
                  <a:pt x="1399605" y="5254384"/>
                </a:cubicBezTo>
                <a:cubicBezTo>
                  <a:pt x="1396569" y="5252671"/>
                  <a:pt x="1395962" y="5249718"/>
                  <a:pt x="1396804" y="5247015"/>
                </a:cubicBezTo>
                <a:close/>
                <a:moveTo>
                  <a:pt x="1396652" y="3598381"/>
                </a:moveTo>
                <a:cubicBezTo>
                  <a:pt x="1396901" y="3594074"/>
                  <a:pt x="1399772" y="3589795"/>
                  <a:pt x="1404906" y="3589299"/>
                </a:cubicBezTo>
                <a:cubicBezTo>
                  <a:pt x="1531786" y="3575605"/>
                  <a:pt x="1673353" y="3579470"/>
                  <a:pt x="1800674" y="3589519"/>
                </a:cubicBezTo>
                <a:cubicBezTo>
                  <a:pt x="1810282" y="3590181"/>
                  <a:pt x="1809619" y="3605420"/>
                  <a:pt x="1800233" y="3606194"/>
                </a:cubicBezTo>
                <a:cubicBezTo>
                  <a:pt x="1673132" y="3616794"/>
                  <a:pt x="1530903" y="3620770"/>
                  <a:pt x="1404133" y="3607629"/>
                </a:cubicBezTo>
                <a:cubicBezTo>
                  <a:pt x="1398778" y="3607021"/>
                  <a:pt x="1396404" y="3602687"/>
                  <a:pt x="1396652" y="3598381"/>
                </a:cubicBezTo>
                <a:close/>
                <a:moveTo>
                  <a:pt x="1368700" y="2620251"/>
                </a:moveTo>
                <a:cubicBezTo>
                  <a:pt x="1367333" y="2615889"/>
                  <a:pt x="1368521" y="2610588"/>
                  <a:pt x="1373434" y="2608380"/>
                </a:cubicBezTo>
                <a:cubicBezTo>
                  <a:pt x="1403360" y="2594798"/>
                  <a:pt x="1434721" y="2583644"/>
                  <a:pt x="1467517" y="2580000"/>
                </a:cubicBezTo>
                <a:cubicBezTo>
                  <a:pt x="1477345" y="2578897"/>
                  <a:pt x="1478118" y="2592700"/>
                  <a:pt x="1470168" y="2596012"/>
                </a:cubicBezTo>
                <a:cubicBezTo>
                  <a:pt x="1440795" y="2608270"/>
                  <a:pt x="1409764" y="2617325"/>
                  <a:pt x="1379287" y="2626490"/>
                </a:cubicBezTo>
                <a:cubicBezTo>
                  <a:pt x="1373986" y="2628036"/>
                  <a:pt x="1370066" y="2624613"/>
                  <a:pt x="1368700" y="2620251"/>
                </a:cubicBezTo>
                <a:close/>
                <a:moveTo>
                  <a:pt x="1357532" y="6186492"/>
                </a:moveTo>
                <a:cubicBezTo>
                  <a:pt x="1354440" y="6181192"/>
                  <a:pt x="1358306" y="6171584"/>
                  <a:pt x="1365705" y="6174013"/>
                </a:cubicBezTo>
                <a:cubicBezTo>
                  <a:pt x="1382269" y="6179645"/>
                  <a:pt x="1394747" y="6190467"/>
                  <a:pt x="1405790" y="6203832"/>
                </a:cubicBezTo>
                <a:cubicBezTo>
                  <a:pt x="1412194" y="6211560"/>
                  <a:pt x="1401041" y="6222603"/>
                  <a:pt x="1392869" y="6217965"/>
                </a:cubicBezTo>
                <a:cubicBezTo>
                  <a:pt x="1378735" y="6210125"/>
                  <a:pt x="1365815" y="6200629"/>
                  <a:pt x="1357532" y="6186492"/>
                </a:cubicBezTo>
                <a:close/>
                <a:moveTo>
                  <a:pt x="1345261" y="2776628"/>
                </a:moveTo>
                <a:cubicBezTo>
                  <a:pt x="1344254" y="2773578"/>
                  <a:pt x="1344889" y="2769989"/>
                  <a:pt x="1347705" y="2767395"/>
                </a:cubicBezTo>
                <a:cubicBezTo>
                  <a:pt x="1360734" y="2755469"/>
                  <a:pt x="1379728" y="2752597"/>
                  <a:pt x="1396513" y="2748953"/>
                </a:cubicBezTo>
                <a:cubicBezTo>
                  <a:pt x="1411200" y="2745640"/>
                  <a:pt x="1426549" y="2741665"/>
                  <a:pt x="1441567" y="2744978"/>
                </a:cubicBezTo>
                <a:cubicBezTo>
                  <a:pt x="1448192" y="2746523"/>
                  <a:pt x="1450842" y="2756131"/>
                  <a:pt x="1444548" y="2759996"/>
                </a:cubicBezTo>
                <a:cubicBezTo>
                  <a:pt x="1429972" y="2768609"/>
                  <a:pt x="1412194" y="2770045"/>
                  <a:pt x="1396071" y="2774351"/>
                </a:cubicBezTo>
                <a:cubicBezTo>
                  <a:pt x="1381826" y="2778106"/>
                  <a:pt x="1367581" y="2784290"/>
                  <a:pt x="1352674" y="2782633"/>
                </a:cubicBezTo>
                <a:cubicBezTo>
                  <a:pt x="1348919" y="2782191"/>
                  <a:pt x="1346269" y="2779679"/>
                  <a:pt x="1345261" y="2776628"/>
                </a:cubicBezTo>
                <a:close/>
                <a:moveTo>
                  <a:pt x="1329154" y="4422785"/>
                </a:moveTo>
                <a:cubicBezTo>
                  <a:pt x="1347264" y="4400479"/>
                  <a:pt x="1370786" y="4385569"/>
                  <a:pt x="1392760" y="4367461"/>
                </a:cubicBezTo>
                <a:cubicBezTo>
                  <a:pt x="1414845" y="4349349"/>
                  <a:pt x="1436599" y="4330135"/>
                  <a:pt x="1460009" y="4313574"/>
                </a:cubicBezTo>
                <a:cubicBezTo>
                  <a:pt x="1467078" y="4308602"/>
                  <a:pt x="1476242" y="4319091"/>
                  <a:pt x="1471383" y="4325718"/>
                </a:cubicBezTo>
                <a:cubicBezTo>
                  <a:pt x="1439691" y="4368786"/>
                  <a:pt x="1389226" y="4418477"/>
                  <a:pt x="1337878" y="4435815"/>
                </a:cubicBezTo>
                <a:cubicBezTo>
                  <a:pt x="1331032" y="4438244"/>
                  <a:pt x="1324737" y="4428304"/>
                  <a:pt x="1329154" y="4422785"/>
                </a:cubicBezTo>
                <a:close/>
                <a:moveTo>
                  <a:pt x="1322418" y="5694679"/>
                </a:moveTo>
                <a:cubicBezTo>
                  <a:pt x="1324764" y="5691394"/>
                  <a:pt x="1329154" y="5689213"/>
                  <a:pt x="1333460" y="5690042"/>
                </a:cubicBezTo>
                <a:cubicBezTo>
                  <a:pt x="1360626" y="5695342"/>
                  <a:pt x="1385250" y="5710249"/>
                  <a:pt x="1409213" y="5723390"/>
                </a:cubicBezTo>
                <a:cubicBezTo>
                  <a:pt x="1436046" y="5738077"/>
                  <a:pt x="1466745" y="5751770"/>
                  <a:pt x="1488609" y="5773302"/>
                </a:cubicBezTo>
                <a:cubicBezTo>
                  <a:pt x="1495788" y="5780479"/>
                  <a:pt x="1487726" y="5791413"/>
                  <a:pt x="1478782" y="5789203"/>
                </a:cubicBezTo>
                <a:cubicBezTo>
                  <a:pt x="1449409" y="5782026"/>
                  <a:pt x="1421691" y="5763474"/>
                  <a:pt x="1394967" y="5749560"/>
                </a:cubicBezTo>
                <a:cubicBezTo>
                  <a:pt x="1370232" y="5736752"/>
                  <a:pt x="1344283" y="5724937"/>
                  <a:pt x="1323632" y="5705943"/>
                </a:cubicBezTo>
                <a:cubicBezTo>
                  <a:pt x="1319767" y="5702355"/>
                  <a:pt x="1320071" y="5697965"/>
                  <a:pt x="1322418" y="5694679"/>
                </a:cubicBezTo>
                <a:close/>
                <a:moveTo>
                  <a:pt x="1321990" y="3461370"/>
                </a:moveTo>
                <a:cubicBezTo>
                  <a:pt x="1321258" y="3457560"/>
                  <a:pt x="1322583" y="3453253"/>
                  <a:pt x="1326393" y="3451597"/>
                </a:cubicBezTo>
                <a:cubicBezTo>
                  <a:pt x="1357092" y="3438014"/>
                  <a:pt x="1393754" y="3427524"/>
                  <a:pt x="1427544" y="3425315"/>
                </a:cubicBezTo>
                <a:cubicBezTo>
                  <a:pt x="1436268" y="3424763"/>
                  <a:pt x="1439911" y="3438235"/>
                  <a:pt x="1431961" y="3441990"/>
                </a:cubicBezTo>
                <a:cubicBezTo>
                  <a:pt x="1401041" y="3456566"/>
                  <a:pt x="1363938" y="3465732"/>
                  <a:pt x="1329926" y="3468161"/>
                </a:cubicBezTo>
                <a:cubicBezTo>
                  <a:pt x="1325509" y="3468492"/>
                  <a:pt x="1322721" y="3465179"/>
                  <a:pt x="1321990" y="3461370"/>
                </a:cubicBezTo>
                <a:close/>
                <a:moveTo>
                  <a:pt x="1321093" y="6053101"/>
                </a:moveTo>
                <a:cubicBezTo>
                  <a:pt x="1316124" y="6046144"/>
                  <a:pt x="1323192" y="6037862"/>
                  <a:pt x="1330921" y="6040512"/>
                </a:cubicBezTo>
                <a:cubicBezTo>
                  <a:pt x="1355657" y="6048905"/>
                  <a:pt x="1376748" y="6072315"/>
                  <a:pt x="1388895" y="6094731"/>
                </a:cubicBezTo>
                <a:cubicBezTo>
                  <a:pt x="1391877" y="6100254"/>
                  <a:pt x="1384037" y="6106327"/>
                  <a:pt x="1379288" y="6102461"/>
                </a:cubicBezTo>
                <a:cubicBezTo>
                  <a:pt x="1360405" y="6086891"/>
                  <a:pt x="1335559" y="6073310"/>
                  <a:pt x="1321093" y="6053101"/>
                </a:cubicBezTo>
                <a:close/>
                <a:moveTo>
                  <a:pt x="1314909" y="4329148"/>
                </a:moveTo>
                <a:cubicBezTo>
                  <a:pt x="1329817" y="4307285"/>
                  <a:pt x="1349472" y="4288734"/>
                  <a:pt x="1367582" y="4269518"/>
                </a:cubicBezTo>
                <a:cubicBezTo>
                  <a:pt x="1382600" y="4253616"/>
                  <a:pt x="1396182" y="4235838"/>
                  <a:pt x="1415948" y="4225901"/>
                </a:cubicBezTo>
                <a:cubicBezTo>
                  <a:pt x="1423236" y="4222145"/>
                  <a:pt x="1430745" y="4231310"/>
                  <a:pt x="1427653" y="4238158"/>
                </a:cubicBezTo>
                <a:cubicBezTo>
                  <a:pt x="1417715" y="4260021"/>
                  <a:pt x="1398059" y="4276033"/>
                  <a:pt x="1381495" y="4293149"/>
                </a:cubicBezTo>
                <a:cubicBezTo>
                  <a:pt x="1364821" y="4310377"/>
                  <a:pt x="1348810" y="4328928"/>
                  <a:pt x="1329595" y="4343393"/>
                </a:cubicBezTo>
                <a:cubicBezTo>
                  <a:pt x="1320099" y="4350461"/>
                  <a:pt x="1308283" y="4338756"/>
                  <a:pt x="1314909" y="4329148"/>
                </a:cubicBezTo>
                <a:close/>
                <a:moveTo>
                  <a:pt x="1313362" y="3992458"/>
                </a:moveTo>
                <a:cubicBezTo>
                  <a:pt x="1314799" y="3974564"/>
                  <a:pt x="1328712" y="3960877"/>
                  <a:pt x="1341080" y="3948949"/>
                </a:cubicBezTo>
                <a:cubicBezTo>
                  <a:pt x="1347815" y="3942547"/>
                  <a:pt x="1360073" y="3950714"/>
                  <a:pt x="1356209" y="3959331"/>
                </a:cubicBezTo>
                <a:cubicBezTo>
                  <a:pt x="1349804" y="3973682"/>
                  <a:pt x="1338429" y="3987268"/>
                  <a:pt x="1326945" y="3997758"/>
                </a:cubicBezTo>
                <a:cubicBezTo>
                  <a:pt x="1322528" y="4001845"/>
                  <a:pt x="1312810" y="3999968"/>
                  <a:pt x="1313362" y="3992458"/>
                </a:cubicBezTo>
                <a:close/>
                <a:moveTo>
                  <a:pt x="1297612" y="2737662"/>
                </a:moveTo>
                <a:cubicBezTo>
                  <a:pt x="1296936" y="2734267"/>
                  <a:pt x="1298289" y="2730346"/>
                  <a:pt x="1302099" y="2728856"/>
                </a:cubicBezTo>
                <a:cubicBezTo>
                  <a:pt x="1359520" y="2706550"/>
                  <a:pt x="1423126" y="2690980"/>
                  <a:pt x="1483528" y="2679495"/>
                </a:cubicBezTo>
                <a:cubicBezTo>
                  <a:pt x="1493909" y="2677618"/>
                  <a:pt x="1497332" y="2694182"/>
                  <a:pt x="1487505" y="2697495"/>
                </a:cubicBezTo>
                <a:cubicBezTo>
                  <a:pt x="1429530" y="2717041"/>
                  <a:pt x="1365925" y="2734708"/>
                  <a:pt x="1305301" y="2743322"/>
                </a:cubicBezTo>
                <a:cubicBezTo>
                  <a:pt x="1300994" y="2743929"/>
                  <a:pt x="1298289" y="2741058"/>
                  <a:pt x="1297612" y="2737662"/>
                </a:cubicBezTo>
                <a:close/>
                <a:moveTo>
                  <a:pt x="1293320" y="3618479"/>
                </a:moveTo>
                <a:cubicBezTo>
                  <a:pt x="1293044" y="3614697"/>
                  <a:pt x="1294700" y="3610887"/>
                  <a:pt x="1298786" y="3609617"/>
                </a:cubicBezTo>
                <a:cubicBezTo>
                  <a:pt x="1342515" y="3596255"/>
                  <a:pt x="1408660" y="3612930"/>
                  <a:pt x="1446647" y="3636892"/>
                </a:cubicBezTo>
                <a:cubicBezTo>
                  <a:pt x="1455370" y="3642411"/>
                  <a:pt x="1448855" y="3656989"/>
                  <a:pt x="1439138" y="3655112"/>
                </a:cubicBezTo>
                <a:cubicBezTo>
                  <a:pt x="1416059" y="3650915"/>
                  <a:pt x="1394084" y="3642634"/>
                  <a:pt x="1370895" y="3638659"/>
                </a:cubicBezTo>
                <a:cubicBezTo>
                  <a:pt x="1347263" y="3634683"/>
                  <a:pt x="1322196" y="3634683"/>
                  <a:pt x="1299449" y="3627175"/>
                </a:cubicBezTo>
                <a:cubicBezTo>
                  <a:pt x="1295805" y="3626015"/>
                  <a:pt x="1293596" y="3622261"/>
                  <a:pt x="1293320" y="3618479"/>
                </a:cubicBezTo>
                <a:close/>
                <a:moveTo>
                  <a:pt x="1278027" y="2295875"/>
                </a:moveTo>
                <a:cubicBezTo>
                  <a:pt x="1289400" y="2275335"/>
                  <a:pt x="1305853" y="2247729"/>
                  <a:pt x="1324737" y="2233153"/>
                </a:cubicBezTo>
                <a:cubicBezTo>
                  <a:pt x="1331694" y="2227741"/>
                  <a:pt x="1344172" y="2233373"/>
                  <a:pt x="1340528" y="2243090"/>
                </a:cubicBezTo>
                <a:cubicBezTo>
                  <a:pt x="1331804" y="2266281"/>
                  <a:pt x="1310382" y="2290022"/>
                  <a:pt x="1293265" y="2307801"/>
                </a:cubicBezTo>
                <a:cubicBezTo>
                  <a:pt x="1285425" y="2315972"/>
                  <a:pt x="1272947" y="2305261"/>
                  <a:pt x="1278027" y="2295875"/>
                </a:cubicBezTo>
                <a:close/>
                <a:moveTo>
                  <a:pt x="1257611" y="5012144"/>
                </a:moveTo>
                <a:cubicBezTo>
                  <a:pt x="1257100" y="5008713"/>
                  <a:pt x="1258536" y="5004992"/>
                  <a:pt x="1262235" y="5003279"/>
                </a:cubicBezTo>
                <a:cubicBezTo>
                  <a:pt x="1294258" y="4988592"/>
                  <a:pt x="1336442" y="4986274"/>
                  <a:pt x="1371005" y="4984837"/>
                </a:cubicBezTo>
                <a:cubicBezTo>
                  <a:pt x="1382379" y="4984397"/>
                  <a:pt x="1383704" y="5001180"/>
                  <a:pt x="1373324" y="5004051"/>
                </a:cubicBezTo>
                <a:cubicBezTo>
                  <a:pt x="1339864" y="5013216"/>
                  <a:pt x="1299339" y="5023269"/>
                  <a:pt x="1264664" y="5019181"/>
                </a:cubicBezTo>
                <a:cubicBezTo>
                  <a:pt x="1260579" y="5018685"/>
                  <a:pt x="1258122" y="5015565"/>
                  <a:pt x="1257611" y="5012144"/>
                </a:cubicBezTo>
                <a:close/>
                <a:moveTo>
                  <a:pt x="1246651" y="2593860"/>
                </a:moveTo>
                <a:cubicBezTo>
                  <a:pt x="1244512" y="2590271"/>
                  <a:pt x="1244898" y="2585302"/>
                  <a:pt x="1249758" y="2581989"/>
                </a:cubicBezTo>
                <a:cubicBezTo>
                  <a:pt x="1286418" y="2557142"/>
                  <a:pt x="1330588" y="2532077"/>
                  <a:pt x="1372882" y="2518936"/>
                </a:cubicBezTo>
                <a:cubicBezTo>
                  <a:pt x="1382599" y="2515954"/>
                  <a:pt x="1390550" y="2529205"/>
                  <a:pt x="1381496" y="2535168"/>
                </a:cubicBezTo>
                <a:cubicBezTo>
                  <a:pt x="1361839" y="2548308"/>
                  <a:pt x="1339864" y="2557474"/>
                  <a:pt x="1318774" y="2568075"/>
                </a:cubicBezTo>
                <a:cubicBezTo>
                  <a:pt x="1298787" y="2578014"/>
                  <a:pt x="1279241" y="2588835"/>
                  <a:pt x="1258702" y="2597449"/>
                </a:cubicBezTo>
                <a:cubicBezTo>
                  <a:pt x="1253457" y="2599658"/>
                  <a:pt x="1248791" y="2597449"/>
                  <a:pt x="1246651" y="2593860"/>
                </a:cubicBezTo>
                <a:close/>
                <a:moveTo>
                  <a:pt x="1229107" y="4297110"/>
                </a:moveTo>
                <a:cubicBezTo>
                  <a:pt x="1248101" y="4267186"/>
                  <a:pt x="1272726" y="4240906"/>
                  <a:pt x="1295142" y="4213410"/>
                </a:cubicBezTo>
                <a:cubicBezTo>
                  <a:pt x="1315130" y="4188897"/>
                  <a:pt x="1333572" y="4161292"/>
                  <a:pt x="1359411" y="4142740"/>
                </a:cubicBezTo>
                <a:cubicBezTo>
                  <a:pt x="1364711" y="4138988"/>
                  <a:pt x="1373766" y="4144839"/>
                  <a:pt x="1371227" y="4151353"/>
                </a:cubicBezTo>
                <a:cubicBezTo>
                  <a:pt x="1359521" y="4181498"/>
                  <a:pt x="1336111" y="4205902"/>
                  <a:pt x="1315350" y="4230305"/>
                </a:cubicBezTo>
                <a:cubicBezTo>
                  <a:pt x="1291940" y="4257800"/>
                  <a:pt x="1268861" y="4286176"/>
                  <a:pt x="1240702" y="4308817"/>
                </a:cubicBezTo>
                <a:cubicBezTo>
                  <a:pt x="1232863" y="4315112"/>
                  <a:pt x="1224359" y="4304731"/>
                  <a:pt x="1229107" y="4297110"/>
                </a:cubicBezTo>
                <a:close/>
                <a:moveTo>
                  <a:pt x="1222951" y="2761391"/>
                </a:moveTo>
                <a:cubicBezTo>
                  <a:pt x="1221433" y="2758037"/>
                  <a:pt x="1222040" y="2753978"/>
                  <a:pt x="1226346" y="2751936"/>
                </a:cubicBezTo>
                <a:cubicBezTo>
                  <a:pt x="1241807" y="2744537"/>
                  <a:pt x="1256935" y="2736696"/>
                  <a:pt x="1274272" y="2735482"/>
                </a:cubicBezTo>
                <a:cubicBezTo>
                  <a:pt x="1283327" y="2734819"/>
                  <a:pt x="1287191" y="2747408"/>
                  <a:pt x="1279572" y="2752156"/>
                </a:cubicBezTo>
                <a:cubicBezTo>
                  <a:pt x="1265217" y="2761101"/>
                  <a:pt x="1248763" y="2763642"/>
                  <a:pt x="1232310" y="2766622"/>
                </a:cubicBezTo>
                <a:cubicBezTo>
                  <a:pt x="1228114" y="2767396"/>
                  <a:pt x="1224470" y="2764745"/>
                  <a:pt x="1222951" y="2761391"/>
                </a:cubicBezTo>
                <a:close/>
                <a:moveTo>
                  <a:pt x="1204703" y="2728027"/>
                </a:moveTo>
                <a:cubicBezTo>
                  <a:pt x="1202688" y="2724273"/>
                  <a:pt x="1203046" y="2719524"/>
                  <a:pt x="1207794" y="2716929"/>
                </a:cubicBezTo>
                <a:cubicBezTo>
                  <a:pt x="1229659" y="2705004"/>
                  <a:pt x="1253732" y="2696722"/>
                  <a:pt x="1277253" y="2688661"/>
                </a:cubicBezTo>
                <a:cubicBezTo>
                  <a:pt x="1301437" y="2680379"/>
                  <a:pt x="1326724" y="2670993"/>
                  <a:pt x="1352343" y="2669557"/>
                </a:cubicBezTo>
                <a:cubicBezTo>
                  <a:pt x="1363164" y="2668895"/>
                  <a:pt x="1365925" y="2683139"/>
                  <a:pt x="1356428" y="2687446"/>
                </a:cubicBezTo>
                <a:cubicBezTo>
                  <a:pt x="1333570" y="2697826"/>
                  <a:pt x="1308173" y="2702464"/>
                  <a:pt x="1284210" y="2709973"/>
                </a:cubicBezTo>
                <a:cubicBezTo>
                  <a:pt x="1261241" y="2717151"/>
                  <a:pt x="1238935" y="2726426"/>
                  <a:pt x="1215856" y="2733162"/>
                </a:cubicBezTo>
                <a:cubicBezTo>
                  <a:pt x="1211108" y="2734543"/>
                  <a:pt x="1206718" y="2731782"/>
                  <a:pt x="1204703" y="2728027"/>
                </a:cubicBezTo>
                <a:close/>
                <a:moveTo>
                  <a:pt x="1202853" y="4937020"/>
                </a:moveTo>
                <a:cubicBezTo>
                  <a:pt x="1200975" y="4933720"/>
                  <a:pt x="1200948" y="4929415"/>
                  <a:pt x="1204261" y="4926655"/>
                </a:cubicBezTo>
                <a:cubicBezTo>
                  <a:pt x="1232198" y="4903136"/>
                  <a:pt x="1265216" y="4886347"/>
                  <a:pt x="1298454" y="4871441"/>
                </a:cubicBezTo>
                <a:cubicBezTo>
                  <a:pt x="1319104" y="4862164"/>
                  <a:pt x="1339644" y="4851893"/>
                  <a:pt x="1362613" y="4852555"/>
                </a:cubicBezTo>
                <a:cubicBezTo>
                  <a:pt x="1367030" y="4852779"/>
                  <a:pt x="1368797" y="4857526"/>
                  <a:pt x="1366035" y="4860728"/>
                </a:cubicBezTo>
                <a:cubicBezTo>
                  <a:pt x="1348147" y="4881600"/>
                  <a:pt x="1320651" y="4891321"/>
                  <a:pt x="1296577" y="4903576"/>
                </a:cubicBezTo>
                <a:cubicBezTo>
                  <a:pt x="1269081" y="4917600"/>
                  <a:pt x="1241916" y="4931843"/>
                  <a:pt x="1212543" y="4941340"/>
                </a:cubicBezTo>
                <a:cubicBezTo>
                  <a:pt x="1208457" y="4942610"/>
                  <a:pt x="1204730" y="4940318"/>
                  <a:pt x="1202853" y="4937020"/>
                </a:cubicBezTo>
                <a:close/>
                <a:moveTo>
                  <a:pt x="1201611" y="2652096"/>
                </a:moveTo>
                <a:cubicBezTo>
                  <a:pt x="1199844" y="2648300"/>
                  <a:pt x="1200120" y="2643441"/>
                  <a:pt x="1203709" y="2640625"/>
                </a:cubicBezTo>
                <a:cubicBezTo>
                  <a:pt x="1223918" y="2624834"/>
                  <a:pt x="1250199" y="2611031"/>
                  <a:pt x="1274604" y="2602639"/>
                </a:cubicBezTo>
                <a:cubicBezTo>
                  <a:pt x="1284542" y="2599215"/>
                  <a:pt x="1292051" y="2612136"/>
                  <a:pt x="1283658" y="2618761"/>
                </a:cubicBezTo>
                <a:cubicBezTo>
                  <a:pt x="1263340" y="2634551"/>
                  <a:pt x="1236396" y="2649569"/>
                  <a:pt x="1211770" y="2657190"/>
                </a:cubicBezTo>
                <a:cubicBezTo>
                  <a:pt x="1207187" y="2658625"/>
                  <a:pt x="1203378" y="2655892"/>
                  <a:pt x="1201611" y="2652096"/>
                </a:cubicBezTo>
                <a:close/>
                <a:moveTo>
                  <a:pt x="1198188" y="5071160"/>
                </a:moveTo>
                <a:cubicBezTo>
                  <a:pt x="1198270" y="5066453"/>
                  <a:pt x="1201280" y="5061484"/>
                  <a:pt x="1206691" y="5060049"/>
                </a:cubicBezTo>
                <a:cubicBezTo>
                  <a:pt x="1274272" y="5041937"/>
                  <a:pt x="1350465" y="5041937"/>
                  <a:pt x="1420144" y="5038073"/>
                </a:cubicBezTo>
                <a:cubicBezTo>
                  <a:pt x="1454929" y="5036086"/>
                  <a:pt x="1521295" y="5020957"/>
                  <a:pt x="1551331" y="5042492"/>
                </a:cubicBezTo>
                <a:cubicBezTo>
                  <a:pt x="1554091" y="5044368"/>
                  <a:pt x="1554091" y="5048674"/>
                  <a:pt x="1552104" y="5051104"/>
                </a:cubicBezTo>
                <a:cubicBezTo>
                  <a:pt x="1549122" y="5054527"/>
                  <a:pt x="1548239" y="5054969"/>
                  <a:pt x="1543712" y="5054527"/>
                </a:cubicBezTo>
                <a:cubicBezTo>
                  <a:pt x="1542828" y="5054527"/>
                  <a:pt x="1542387" y="5053975"/>
                  <a:pt x="1541834" y="5053644"/>
                </a:cubicBezTo>
                <a:cubicBezTo>
                  <a:pt x="1538521" y="5059718"/>
                  <a:pt x="1530791" y="5061043"/>
                  <a:pt x="1518424" y="5057620"/>
                </a:cubicBezTo>
                <a:cubicBezTo>
                  <a:pt x="1502191" y="5060160"/>
                  <a:pt x="1485848" y="5061925"/>
                  <a:pt x="1469394" y="5062921"/>
                </a:cubicBezTo>
                <a:cubicBezTo>
                  <a:pt x="1438586" y="5065350"/>
                  <a:pt x="1407667" y="5067448"/>
                  <a:pt x="1376857" y="5069875"/>
                </a:cubicBezTo>
                <a:cubicBezTo>
                  <a:pt x="1320761" y="5074296"/>
                  <a:pt x="1263449" y="5084343"/>
                  <a:pt x="1207243" y="5080697"/>
                </a:cubicBezTo>
                <a:cubicBezTo>
                  <a:pt x="1200948" y="5080312"/>
                  <a:pt x="1198105" y="5075868"/>
                  <a:pt x="1198188" y="5071160"/>
                </a:cubicBezTo>
                <a:close/>
                <a:moveTo>
                  <a:pt x="1180522" y="3670317"/>
                </a:moveTo>
                <a:cubicBezTo>
                  <a:pt x="1185159" y="3671533"/>
                  <a:pt x="1189798" y="3672859"/>
                  <a:pt x="1194435" y="3674073"/>
                </a:cubicBezTo>
                <a:cubicBezTo>
                  <a:pt x="1197859" y="3670870"/>
                  <a:pt x="1201392" y="3667777"/>
                  <a:pt x="1204816" y="3664796"/>
                </a:cubicBezTo>
                <a:cubicBezTo>
                  <a:pt x="1197197" y="3663360"/>
                  <a:pt x="1189688" y="3661925"/>
                  <a:pt x="1182177" y="3660599"/>
                </a:cubicBezTo>
                <a:cubicBezTo>
                  <a:pt x="1181737" y="3663804"/>
                  <a:pt x="1181184" y="3667116"/>
                  <a:pt x="1180522" y="3670317"/>
                </a:cubicBezTo>
                <a:close/>
                <a:moveTo>
                  <a:pt x="1172792" y="3695941"/>
                </a:moveTo>
                <a:cubicBezTo>
                  <a:pt x="1174007" y="3694725"/>
                  <a:pt x="1175111" y="3693401"/>
                  <a:pt x="1176325" y="3692185"/>
                </a:cubicBezTo>
                <a:cubicBezTo>
                  <a:pt x="1175994" y="3690971"/>
                  <a:pt x="1175773" y="3689645"/>
                  <a:pt x="1175553" y="3688431"/>
                </a:cubicBezTo>
                <a:cubicBezTo>
                  <a:pt x="1174780" y="3690971"/>
                  <a:pt x="1173786" y="3693511"/>
                  <a:pt x="1172792" y="3695941"/>
                </a:cubicBezTo>
                <a:close/>
                <a:moveTo>
                  <a:pt x="1172197" y="3564038"/>
                </a:moveTo>
                <a:cubicBezTo>
                  <a:pt x="1172707" y="3560422"/>
                  <a:pt x="1175330" y="3556778"/>
                  <a:pt x="1178974" y="3555508"/>
                </a:cubicBezTo>
                <a:cubicBezTo>
                  <a:pt x="1204703" y="3546453"/>
                  <a:pt x="1235070" y="3548661"/>
                  <a:pt x="1262125" y="3547447"/>
                </a:cubicBezTo>
                <a:cubicBezTo>
                  <a:pt x="1290395" y="3546122"/>
                  <a:pt x="1318994" y="3542920"/>
                  <a:pt x="1347153" y="3546895"/>
                </a:cubicBezTo>
                <a:cubicBezTo>
                  <a:pt x="1358306" y="3548440"/>
                  <a:pt x="1357533" y="3563127"/>
                  <a:pt x="1347485" y="3565557"/>
                </a:cubicBezTo>
                <a:cubicBezTo>
                  <a:pt x="1320541" y="3572182"/>
                  <a:pt x="1292272" y="3571630"/>
                  <a:pt x="1264776" y="3572844"/>
                </a:cubicBezTo>
                <a:cubicBezTo>
                  <a:pt x="1236285" y="3574169"/>
                  <a:pt x="1205918" y="3579028"/>
                  <a:pt x="1178090" y="3572403"/>
                </a:cubicBezTo>
                <a:cubicBezTo>
                  <a:pt x="1173287" y="3571243"/>
                  <a:pt x="1171686" y="3567654"/>
                  <a:pt x="1172197" y="3564038"/>
                </a:cubicBezTo>
                <a:close/>
                <a:moveTo>
                  <a:pt x="1161196" y="2505616"/>
                </a:moveTo>
                <a:cubicBezTo>
                  <a:pt x="1159043" y="2503173"/>
                  <a:pt x="1158601" y="2499280"/>
                  <a:pt x="1161748" y="2496078"/>
                </a:cubicBezTo>
                <a:cubicBezTo>
                  <a:pt x="1206802" y="2448926"/>
                  <a:pt x="1241365" y="2384989"/>
                  <a:pt x="1295363" y="2347555"/>
                </a:cubicBezTo>
                <a:cubicBezTo>
                  <a:pt x="1302983" y="2342255"/>
                  <a:pt x="1312480" y="2353408"/>
                  <a:pt x="1305854" y="2359923"/>
                </a:cubicBezTo>
                <a:cubicBezTo>
                  <a:pt x="1259917" y="2405860"/>
                  <a:pt x="1224359" y="2468803"/>
                  <a:pt x="1170913" y="2506458"/>
                </a:cubicBezTo>
                <a:cubicBezTo>
                  <a:pt x="1167214" y="2509053"/>
                  <a:pt x="1163349" y="2508059"/>
                  <a:pt x="1161196" y="2505616"/>
                </a:cubicBezTo>
                <a:close/>
                <a:moveTo>
                  <a:pt x="1145638" y="4557416"/>
                </a:moveTo>
                <a:cubicBezTo>
                  <a:pt x="1143416" y="4553813"/>
                  <a:pt x="1143306" y="4548568"/>
                  <a:pt x="1146618" y="4544703"/>
                </a:cubicBezTo>
                <a:cubicBezTo>
                  <a:pt x="1184937" y="4500532"/>
                  <a:pt x="1232641" y="4457024"/>
                  <a:pt x="1277915" y="4420143"/>
                </a:cubicBezTo>
                <a:cubicBezTo>
                  <a:pt x="1283327" y="4415725"/>
                  <a:pt x="1292271" y="4422350"/>
                  <a:pt x="1288738" y="4428755"/>
                </a:cubicBezTo>
                <a:cubicBezTo>
                  <a:pt x="1260469" y="4481318"/>
                  <a:pt x="1210556" y="4532668"/>
                  <a:pt x="1157330" y="4560273"/>
                </a:cubicBezTo>
                <a:cubicBezTo>
                  <a:pt x="1152195" y="4562979"/>
                  <a:pt x="1147861" y="4561018"/>
                  <a:pt x="1145638" y="4557416"/>
                </a:cubicBezTo>
                <a:close/>
                <a:moveTo>
                  <a:pt x="1145432" y="5330670"/>
                </a:moveTo>
                <a:cubicBezTo>
                  <a:pt x="1146122" y="5326917"/>
                  <a:pt x="1149159" y="5323685"/>
                  <a:pt x="1154128" y="5323962"/>
                </a:cubicBezTo>
                <a:cubicBezTo>
                  <a:pt x="1231758" y="5328268"/>
                  <a:pt x="1316785" y="5352783"/>
                  <a:pt x="1389667" y="5379174"/>
                </a:cubicBezTo>
                <a:cubicBezTo>
                  <a:pt x="1396404" y="5381602"/>
                  <a:pt x="1395962" y="5393197"/>
                  <a:pt x="1387900" y="5392425"/>
                </a:cubicBezTo>
                <a:cubicBezTo>
                  <a:pt x="1310933" y="5384805"/>
                  <a:pt x="1222482" y="5370564"/>
                  <a:pt x="1150816" y="5340527"/>
                </a:cubicBezTo>
                <a:cubicBezTo>
                  <a:pt x="1146399" y="5338702"/>
                  <a:pt x="1144742" y="5334422"/>
                  <a:pt x="1145432" y="5330670"/>
                </a:cubicBezTo>
                <a:close/>
                <a:moveTo>
                  <a:pt x="1140684" y="2836702"/>
                </a:moveTo>
                <a:cubicBezTo>
                  <a:pt x="1140049" y="2832988"/>
                  <a:pt x="1141650" y="2828626"/>
                  <a:pt x="1145625" y="2826694"/>
                </a:cubicBezTo>
                <a:cubicBezTo>
                  <a:pt x="1193661" y="2803725"/>
                  <a:pt x="1251965" y="2789481"/>
                  <a:pt x="1304088" y="2778880"/>
                </a:cubicBezTo>
                <a:cubicBezTo>
                  <a:pt x="1315682" y="2776451"/>
                  <a:pt x="1318994" y="2791911"/>
                  <a:pt x="1308503" y="2796106"/>
                </a:cubicBezTo>
                <a:cubicBezTo>
                  <a:pt x="1259034" y="2816093"/>
                  <a:pt x="1202164" y="2835750"/>
                  <a:pt x="1149159" y="2842817"/>
                </a:cubicBezTo>
                <a:cubicBezTo>
                  <a:pt x="1144190" y="2843479"/>
                  <a:pt x="1141318" y="2840415"/>
                  <a:pt x="1140684" y="2836702"/>
                </a:cubicBezTo>
                <a:close/>
                <a:moveTo>
                  <a:pt x="1138889" y="2437551"/>
                </a:moveTo>
                <a:cubicBezTo>
                  <a:pt x="1160091" y="2408177"/>
                  <a:pt x="1178864" y="2375491"/>
                  <a:pt x="1204703" y="2349762"/>
                </a:cubicBezTo>
                <a:cubicBezTo>
                  <a:pt x="1211880" y="2342694"/>
                  <a:pt x="1224028" y="2351639"/>
                  <a:pt x="1218837" y="2360473"/>
                </a:cubicBezTo>
                <a:cubicBezTo>
                  <a:pt x="1200286" y="2392386"/>
                  <a:pt x="1173232" y="2418889"/>
                  <a:pt x="1149931" y="2447379"/>
                </a:cubicBezTo>
                <a:cubicBezTo>
                  <a:pt x="1143858" y="2454888"/>
                  <a:pt x="1133588" y="2445170"/>
                  <a:pt x="1138889" y="2437551"/>
                </a:cubicBezTo>
                <a:close/>
                <a:moveTo>
                  <a:pt x="1135134" y="5835010"/>
                </a:moveTo>
                <a:cubicBezTo>
                  <a:pt x="1129723" y="5828716"/>
                  <a:pt x="1137673" y="5819107"/>
                  <a:pt x="1144962" y="5822421"/>
                </a:cubicBezTo>
                <a:cubicBezTo>
                  <a:pt x="1210224" y="5852127"/>
                  <a:pt x="1257155" y="5914959"/>
                  <a:pt x="1292160" y="5975253"/>
                </a:cubicBezTo>
                <a:cubicBezTo>
                  <a:pt x="1296577" y="5982762"/>
                  <a:pt x="1285755" y="5991706"/>
                  <a:pt x="1280014" y="5984749"/>
                </a:cubicBezTo>
                <a:cubicBezTo>
                  <a:pt x="1235732" y="5930640"/>
                  <a:pt x="1180519" y="5887574"/>
                  <a:pt x="1135134" y="5835010"/>
                </a:cubicBezTo>
                <a:close/>
                <a:moveTo>
                  <a:pt x="1130941" y="1995185"/>
                </a:moveTo>
                <a:cubicBezTo>
                  <a:pt x="1131823" y="1996289"/>
                  <a:pt x="1132708" y="1997393"/>
                  <a:pt x="1133480" y="1998607"/>
                </a:cubicBezTo>
                <a:cubicBezTo>
                  <a:pt x="1135358" y="1994963"/>
                  <a:pt x="1137455" y="1991651"/>
                  <a:pt x="1139995" y="1988559"/>
                </a:cubicBezTo>
                <a:cubicBezTo>
                  <a:pt x="1136903" y="1990768"/>
                  <a:pt x="1133921" y="1992976"/>
                  <a:pt x="1130941" y="1995185"/>
                </a:cubicBezTo>
                <a:close/>
                <a:moveTo>
                  <a:pt x="1117578" y="2399453"/>
                </a:moveTo>
                <a:cubicBezTo>
                  <a:pt x="1118019" y="2381454"/>
                  <a:pt x="1126411" y="2358706"/>
                  <a:pt x="1140435" y="2346670"/>
                </a:cubicBezTo>
                <a:cubicBezTo>
                  <a:pt x="1146841" y="2341148"/>
                  <a:pt x="1161196" y="2344571"/>
                  <a:pt x="1157662" y="2355282"/>
                </a:cubicBezTo>
                <a:cubicBezTo>
                  <a:pt x="1152141" y="2371957"/>
                  <a:pt x="1142644" y="2389074"/>
                  <a:pt x="1134031" y="2404312"/>
                </a:cubicBezTo>
                <a:cubicBezTo>
                  <a:pt x="1129503" y="2412152"/>
                  <a:pt x="1117357" y="2408177"/>
                  <a:pt x="1117578" y="2399453"/>
                </a:cubicBezTo>
                <a:close/>
                <a:moveTo>
                  <a:pt x="1107900" y="5130860"/>
                </a:moveTo>
                <a:cubicBezTo>
                  <a:pt x="1107721" y="5126952"/>
                  <a:pt x="1109681" y="5123037"/>
                  <a:pt x="1114043" y="5122207"/>
                </a:cubicBezTo>
                <a:cubicBezTo>
                  <a:pt x="1228334" y="5100450"/>
                  <a:pt x="1359079" y="5116461"/>
                  <a:pt x="1475358" y="5119556"/>
                </a:cubicBezTo>
                <a:cubicBezTo>
                  <a:pt x="1582692" y="5122425"/>
                  <a:pt x="1697204" y="5117020"/>
                  <a:pt x="1802330" y="5140206"/>
                </a:cubicBezTo>
                <a:cubicBezTo>
                  <a:pt x="1808624" y="5141641"/>
                  <a:pt x="1807410" y="5151911"/>
                  <a:pt x="1801337" y="5152792"/>
                </a:cubicBezTo>
                <a:cubicBezTo>
                  <a:pt x="1693119" y="5165275"/>
                  <a:pt x="1580152" y="5150363"/>
                  <a:pt x="1471383" y="5147935"/>
                </a:cubicBezTo>
                <a:cubicBezTo>
                  <a:pt x="1355214" y="5145397"/>
                  <a:pt x="1228886" y="5159640"/>
                  <a:pt x="1114595" y="5139433"/>
                </a:cubicBezTo>
                <a:cubicBezTo>
                  <a:pt x="1110399" y="5138658"/>
                  <a:pt x="1108080" y="5134768"/>
                  <a:pt x="1107900" y="5130860"/>
                </a:cubicBezTo>
                <a:close/>
                <a:moveTo>
                  <a:pt x="1101787" y="5676579"/>
                </a:moveTo>
                <a:cubicBezTo>
                  <a:pt x="1103830" y="5673473"/>
                  <a:pt x="1107750" y="5671374"/>
                  <a:pt x="1111726" y="5672369"/>
                </a:cubicBezTo>
                <a:cubicBezTo>
                  <a:pt x="1142975" y="5680210"/>
                  <a:pt x="1171466" y="5697436"/>
                  <a:pt x="1198188" y="5714993"/>
                </a:cubicBezTo>
                <a:cubicBezTo>
                  <a:pt x="1221820" y="5730563"/>
                  <a:pt x="1249648" y="5746574"/>
                  <a:pt x="1263230" y="5772194"/>
                </a:cubicBezTo>
                <a:cubicBezTo>
                  <a:pt x="1265549" y="5776721"/>
                  <a:pt x="1260359" y="5780366"/>
                  <a:pt x="1256383" y="5779261"/>
                </a:cubicBezTo>
                <a:cubicBezTo>
                  <a:pt x="1229661" y="5771972"/>
                  <a:pt x="1206802" y="5751654"/>
                  <a:pt x="1183392" y="5737740"/>
                </a:cubicBezTo>
                <a:cubicBezTo>
                  <a:pt x="1156116" y="5721730"/>
                  <a:pt x="1127074" y="5707706"/>
                  <a:pt x="1103111" y="5686836"/>
                </a:cubicBezTo>
                <a:cubicBezTo>
                  <a:pt x="1099578" y="5683799"/>
                  <a:pt x="1099744" y="5679685"/>
                  <a:pt x="1101787" y="5676579"/>
                </a:cubicBezTo>
                <a:close/>
                <a:moveTo>
                  <a:pt x="1098583" y="1088364"/>
                </a:moveTo>
                <a:cubicBezTo>
                  <a:pt x="1093283" y="1061752"/>
                  <a:pt x="1128067" y="1036794"/>
                  <a:pt x="1151698" y="1035470"/>
                </a:cubicBezTo>
                <a:cubicBezTo>
                  <a:pt x="1160422" y="1034918"/>
                  <a:pt x="1167931" y="1046734"/>
                  <a:pt x="1160532" y="1053580"/>
                </a:cubicBezTo>
                <a:cubicBezTo>
                  <a:pt x="1153686" y="1059764"/>
                  <a:pt x="1145956" y="1064732"/>
                  <a:pt x="1138778" y="1070586"/>
                </a:cubicBezTo>
                <a:cubicBezTo>
                  <a:pt x="1129171" y="1078424"/>
                  <a:pt x="1121000" y="1090350"/>
                  <a:pt x="1108742" y="1093664"/>
                </a:cubicBezTo>
                <a:cubicBezTo>
                  <a:pt x="1104767" y="1094658"/>
                  <a:pt x="1099466" y="1092780"/>
                  <a:pt x="1098583" y="1088364"/>
                </a:cubicBezTo>
                <a:close/>
                <a:moveTo>
                  <a:pt x="1080902" y="5017001"/>
                </a:moveTo>
                <a:cubicBezTo>
                  <a:pt x="1079701" y="5013329"/>
                  <a:pt x="1080750" y="5008829"/>
                  <a:pt x="1084891" y="5006510"/>
                </a:cubicBezTo>
                <a:cubicBezTo>
                  <a:pt x="1115038" y="4989615"/>
                  <a:pt x="1156448" y="4977800"/>
                  <a:pt x="1191121" y="4977800"/>
                </a:cubicBezTo>
                <a:cubicBezTo>
                  <a:pt x="1199845" y="4977800"/>
                  <a:pt x="1204041" y="4990167"/>
                  <a:pt x="1194876" y="4993591"/>
                </a:cubicBezTo>
                <a:cubicBezTo>
                  <a:pt x="1161748" y="5005517"/>
                  <a:pt x="1124865" y="5015455"/>
                  <a:pt x="1090412" y="5022522"/>
                </a:cubicBezTo>
                <a:cubicBezTo>
                  <a:pt x="1085553" y="5023516"/>
                  <a:pt x="1082102" y="5020673"/>
                  <a:pt x="1080902" y="5017001"/>
                </a:cubicBezTo>
                <a:close/>
                <a:moveTo>
                  <a:pt x="1070314" y="5081545"/>
                </a:moveTo>
                <a:cubicBezTo>
                  <a:pt x="1069597" y="5078039"/>
                  <a:pt x="1070646" y="5074202"/>
                  <a:pt x="1074069" y="5072436"/>
                </a:cubicBezTo>
                <a:cubicBezTo>
                  <a:pt x="1094939" y="5061503"/>
                  <a:pt x="1120669" y="5061061"/>
                  <a:pt x="1143859" y="5060398"/>
                </a:cubicBezTo>
                <a:cubicBezTo>
                  <a:pt x="1152913" y="5060178"/>
                  <a:pt x="1154791" y="5073097"/>
                  <a:pt x="1146399" y="5075857"/>
                </a:cubicBezTo>
                <a:cubicBezTo>
                  <a:pt x="1124644" y="5083146"/>
                  <a:pt x="1100240" y="5091759"/>
                  <a:pt x="1077161" y="5088666"/>
                </a:cubicBezTo>
                <a:cubicBezTo>
                  <a:pt x="1073516" y="5088225"/>
                  <a:pt x="1071032" y="5085051"/>
                  <a:pt x="1070314" y="5081545"/>
                </a:cubicBezTo>
                <a:close/>
                <a:moveTo>
                  <a:pt x="1062833" y="2772199"/>
                </a:moveTo>
                <a:cubicBezTo>
                  <a:pt x="1060542" y="2768720"/>
                  <a:pt x="1060432" y="2763641"/>
                  <a:pt x="1063910" y="2759555"/>
                </a:cubicBezTo>
                <a:cubicBezTo>
                  <a:pt x="1075615" y="2745752"/>
                  <a:pt x="1093173" y="2735924"/>
                  <a:pt x="1108632" y="2726648"/>
                </a:cubicBezTo>
                <a:cubicBezTo>
                  <a:pt x="1127516" y="2715384"/>
                  <a:pt x="1147613" y="2703570"/>
                  <a:pt x="1169146" y="2698489"/>
                </a:cubicBezTo>
                <a:cubicBezTo>
                  <a:pt x="1177870" y="2696502"/>
                  <a:pt x="1186373" y="2708980"/>
                  <a:pt x="1178202" y="2715053"/>
                </a:cubicBezTo>
                <a:cubicBezTo>
                  <a:pt x="1160312" y="2728194"/>
                  <a:pt x="1139000" y="2737028"/>
                  <a:pt x="1119897" y="2748402"/>
                </a:cubicBezTo>
                <a:cubicBezTo>
                  <a:pt x="1104989" y="2757236"/>
                  <a:pt x="1090744" y="2768278"/>
                  <a:pt x="1074841" y="2775236"/>
                </a:cubicBezTo>
                <a:cubicBezTo>
                  <a:pt x="1069597" y="2777554"/>
                  <a:pt x="1065124" y="2775677"/>
                  <a:pt x="1062833" y="2772199"/>
                </a:cubicBezTo>
                <a:close/>
                <a:moveTo>
                  <a:pt x="1049444" y="2257666"/>
                </a:moveTo>
                <a:cubicBezTo>
                  <a:pt x="1055407" y="2250158"/>
                  <a:pt x="1058056" y="2243201"/>
                  <a:pt x="1061148" y="2234477"/>
                </a:cubicBezTo>
                <a:cubicBezTo>
                  <a:pt x="1064130" y="2226194"/>
                  <a:pt x="1077161" y="2226636"/>
                  <a:pt x="1077050" y="2236464"/>
                </a:cubicBezTo>
                <a:cubicBezTo>
                  <a:pt x="1076940" y="2249163"/>
                  <a:pt x="1070756" y="2259102"/>
                  <a:pt x="1061590" y="2267604"/>
                </a:cubicBezTo>
                <a:cubicBezTo>
                  <a:pt x="1055186" y="2273567"/>
                  <a:pt x="1043701" y="2264844"/>
                  <a:pt x="1049444" y="2257666"/>
                </a:cubicBezTo>
                <a:close/>
                <a:moveTo>
                  <a:pt x="1046614" y="2686522"/>
                </a:moveTo>
                <a:cubicBezTo>
                  <a:pt x="1044861" y="2683831"/>
                  <a:pt x="1044640" y="2679883"/>
                  <a:pt x="1047125" y="2677067"/>
                </a:cubicBezTo>
                <a:cubicBezTo>
                  <a:pt x="1088093" y="2632455"/>
                  <a:pt x="1145624" y="2589168"/>
                  <a:pt x="1199844" y="2561892"/>
                </a:cubicBezTo>
                <a:cubicBezTo>
                  <a:pt x="1208678" y="2557475"/>
                  <a:pt x="1216740" y="2569843"/>
                  <a:pt x="1209341" y="2576248"/>
                </a:cubicBezTo>
                <a:cubicBezTo>
                  <a:pt x="1184054" y="2598222"/>
                  <a:pt x="1155343" y="2616664"/>
                  <a:pt x="1128178" y="2636320"/>
                </a:cubicBezTo>
                <a:cubicBezTo>
                  <a:pt x="1104105" y="2653877"/>
                  <a:pt x="1080805" y="2672981"/>
                  <a:pt x="1055296" y="2688442"/>
                </a:cubicBezTo>
                <a:cubicBezTo>
                  <a:pt x="1051653" y="2690650"/>
                  <a:pt x="1048367" y="2689214"/>
                  <a:pt x="1046614" y="2686522"/>
                </a:cubicBezTo>
                <a:close/>
                <a:moveTo>
                  <a:pt x="1032551" y="3386557"/>
                </a:moveTo>
                <a:cubicBezTo>
                  <a:pt x="1032882" y="3386999"/>
                  <a:pt x="1033103" y="3387441"/>
                  <a:pt x="1033434" y="3387882"/>
                </a:cubicBezTo>
                <a:cubicBezTo>
                  <a:pt x="1077383" y="3350889"/>
                  <a:pt x="1121223" y="3313896"/>
                  <a:pt x="1162080" y="3273039"/>
                </a:cubicBezTo>
                <a:cubicBezTo>
                  <a:pt x="1209675" y="3225445"/>
                  <a:pt x="1253292" y="3172219"/>
                  <a:pt x="1304089" y="3127938"/>
                </a:cubicBezTo>
                <a:cubicBezTo>
                  <a:pt x="1312150" y="3120982"/>
                  <a:pt x="1325070" y="3131582"/>
                  <a:pt x="1318444" y="3140417"/>
                </a:cubicBezTo>
                <a:cubicBezTo>
                  <a:pt x="1263452" y="3214182"/>
                  <a:pt x="1192448" y="3288609"/>
                  <a:pt x="1116365" y="3351441"/>
                </a:cubicBezTo>
                <a:cubicBezTo>
                  <a:pt x="1193331" y="3297664"/>
                  <a:pt x="1268973" y="3239359"/>
                  <a:pt x="1350357" y="3193532"/>
                </a:cubicBezTo>
                <a:cubicBezTo>
                  <a:pt x="1360738" y="3187790"/>
                  <a:pt x="1372001" y="3202366"/>
                  <a:pt x="1362946" y="3210537"/>
                </a:cubicBezTo>
                <a:cubicBezTo>
                  <a:pt x="1283991" y="3281320"/>
                  <a:pt x="1189024" y="3337638"/>
                  <a:pt x="1100352" y="3395501"/>
                </a:cubicBezTo>
                <a:cubicBezTo>
                  <a:pt x="1083567" y="3406544"/>
                  <a:pt x="1066452" y="3417477"/>
                  <a:pt x="1049335" y="3428519"/>
                </a:cubicBezTo>
                <a:cubicBezTo>
                  <a:pt x="1049556" y="3429844"/>
                  <a:pt x="1049556" y="3431058"/>
                  <a:pt x="1049777" y="3432383"/>
                </a:cubicBezTo>
                <a:cubicBezTo>
                  <a:pt x="1253845" y="3306719"/>
                  <a:pt x="1444330" y="3162061"/>
                  <a:pt x="1641883" y="3025794"/>
                </a:cubicBezTo>
                <a:cubicBezTo>
                  <a:pt x="1651821" y="3018948"/>
                  <a:pt x="1663858" y="3035180"/>
                  <a:pt x="1654472" y="3042689"/>
                </a:cubicBezTo>
                <a:cubicBezTo>
                  <a:pt x="1490599" y="3172882"/>
                  <a:pt x="1319548" y="3296228"/>
                  <a:pt x="1141542" y="3407538"/>
                </a:cubicBezTo>
                <a:cubicBezTo>
                  <a:pt x="1152253" y="3402017"/>
                  <a:pt x="1162964" y="3396716"/>
                  <a:pt x="1173565" y="3390974"/>
                </a:cubicBezTo>
                <a:cubicBezTo>
                  <a:pt x="1277476" y="3334326"/>
                  <a:pt x="1374320" y="3262327"/>
                  <a:pt x="1479667" y="3209543"/>
                </a:cubicBezTo>
                <a:cubicBezTo>
                  <a:pt x="1489605" y="3204575"/>
                  <a:pt x="1496341" y="3219261"/>
                  <a:pt x="1488722" y="3225665"/>
                </a:cubicBezTo>
                <a:cubicBezTo>
                  <a:pt x="1385804" y="3312792"/>
                  <a:pt x="1251747" y="3376950"/>
                  <a:pt x="1132376" y="3438678"/>
                </a:cubicBezTo>
                <a:cubicBezTo>
                  <a:pt x="1103444" y="3453585"/>
                  <a:pt x="1074071" y="3469045"/>
                  <a:pt x="1044587" y="3484174"/>
                </a:cubicBezTo>
                <a:cubicBezTo>
                  <a:pt x="1044477" y="3482959"/>
                  <a:pt x="1044145" y="3481854"/>
                  <a:pt x="1043925" y="3480640"/>
                </a:cubicBezTo>
                <a:cubicBezTo>
                  <a:pt x="1043482" y="3481744"/>
                  <a:pt x="1043041" y="3483069"/>
                  <a:pt x="1042488" y="3484174"/>
                </a:cubicBezTo>
                <a:cubicBezTo>
                  <a:pt x="1043593" y="3484174"/>
                  <a:pt x="1044808" y="3484394"/>
                  <a:pt x="1045912" y="3484394"/>
                </a:cubicBezTo>
                <a:cubicBezTo>
                  <a:pt x="1121112" y="3454469"/>
                  <a:pt x="1195208" y="3421672"/>
                  <a:pt x="1267980" y="3382250"/>
                </a:cubicBezTo>
                <a:cubicBezTo>
                  <a:pt x="1389227" y="3316546"/>
                  <a:pt x="1508267" y="3234942"/>
                  <a:pt x="1636693" y="3184146"/>
                </a:cubicBezTo>
                <a:cubicBezTo>
                  <a:pt x="1646079" y="3180391"/>
                  <a:pt x="1656680" y="3193532"/>
                  <a:pt x="1647183" y="3199936"/>
                </a:cubicBezTo>
                <a:cubicBezTo>
                  <a:pt x="1532009" y="3277014"/>
                  <a:pt x="1403803" y="3343159"/>
                  <a:pt x="1278691" y="3405881"/>
                </a:cubicBezTo>
                <a:cubicBezTo>
                  <a:pt x="1372332" y="3365797"/>
                  <a:pt x="1466967" y="3327479"/>
                  <a:pt x="1561603" y="3295786"/>
                </a:cubicBezTo>
                <a:cubicBezTo>
                  <a:pt x="1573198" y="3291921"/>
                  <a:pt x="1579712" y="3307382"/>
                  <a:pt x="1569001" y="3313123"/>
                </a:cubicBezTo>
                <a:cubicBezTo>
                  <a:pt x="1440245" y="3381698"/>
                  <a:pt x="1296027" y="3436580"/>
                  <a:pt x="1156007" y="3485389"/>
                </a:cubicBezTo>
                <a:cubicBezTo>
                  <a:pt x="1198522" y="3477107"/>
                  <a:pt x="1241036" y="3469266"/>
                  <a:pt x="1283218" y="3462751"/>
                </a:cubicBezTo>
                <a:cubicBezTo>
                  <a:pt x="1293709" y="3461205"/>
                  <a:pt x="1297684" y="3477217"/>
                  <a:pt x="1287746" y="3480751"/>
                </a:cubicBezTo>
                <a:cubicBezTo>
                  <a:pt x="1246226" y="3495547"/>
                  <a:pt x="1202607" y="3508357"/>
                  <a:pt x="1158327" y="3520394"/>
                </a:cubicBezTo>
                <a:cubicBezTo>
                  <a:pt x="1175111" y="3518627"/>
                  <a:pt x="1191785" y="3516970"/>
                  <a:pt x="1208460" y="3514872"/>
                </a:cubicBezTo>
                <a:cubicBezTo>
                  <a:pt x="1329045" y="3499965"/>
                  <a:pt x="1442011" y="3471255"/>
                  <a:pt x="1560057" y="3443979"/>
                </a:cubicBezTo>
                <a:cubicBezTo>
                  <a:pt x="1569443" y="3441770"/>
                  <a:pt x="1572756" y="3456898"/>
                  <a:pt x="1564032" y="3460212"/>
                </a:cubicBezTo>
                <a:cubicBezTo>
                  <a:pt x="1460342" y="3499744"/>
                  <a:pt x="1353229" y="3518737"/>
                  <a:pt x="1243686" y="3533424"/>
                </a:cubicBezTo>
                <a:cubicBezTo>
                  <a:pt x="1199074" y="3539387"/>
                  <a:pt x="1154351" y="3546343"/>
                  <a:pt x="1109518" y="3553300"/>
                </a:cubicBezTo>
                <a:cubicBezTo>
                  <a:pt x="1108524" y="3557386"/>
                  <a:pt x="1107309" y="3561473"/>
                  <a:pt x="1105432" y="3565226"/>
                </a:cubicBezTo>
                <a:cubicBezTo>
                  <a:pt x="1106094" y="3565116"/>
                  <a:pt x="1106647" y="3565116"/>
                  <a:pt x="1107199" y="3565006"/>
                </a:cubicBezTo>
                <a:cubicBezTo>
                  <a:pt x="1106867" y="3564675"/>
                  <a:pt x="1106647" y="3564454"/>
                  <a:pt x="1106315" y="3564123"/>
                </a:cubicBezTo>
                <a:cubicBezTo>
                  <a:pt x="1119456" y="3562576"/>
                  <a:pt x="1132596" y="3561141"/>
                  <a:pt x="1145737" y="3559926"/>
                </a:cubicBezTo>
                <a:cubicBezTo>
                  <a:pt x="1154130" y="3559153"/>
                  <a:pt x="1156338" y="3569092"/>
                  <a:pt x="1152142" y="3574502"/>
                </a:cubicBezTo>
                <a:cubicBezTo>
                  <a:pt x="1158878" y="3579251"/>
                  <a:pt x="1164841" y="3585877"/>
                  <a:pt x="1169811" y="3594490"/>
                </a:cubicBezTo>
                <a:cubicBezTo>
                  <a:pt x="1202386" y="3595152"/>
                  <a:pt x="1235072" y="3596257"/>
                  <a:pt x="1267427" y="3600453"/>
                </a:cubicBezTo>
                <a:cubicBezTo>
                  <a:pt x="1279795" y="3602109"/>
                  <a:pt x="1280568" y="3621103"/>
                  <a:pt x="1267758" y="3622538"/>
                </a:cubicBezTo>
                <a:cubicBezTo>
                  <a:pt x="1240262" y="3625630"/>
                  <a:pt x="1211331" y="3627618"/>
                  <a:pt x="1181626" y="3628832"/>
                </a:cubicBezTo>
                <a:cubicBezTo>
                  <a:pt x="1181957" y="3630489"/>
                  <a:pt x="1182067" y="3631996"/>
                  <a:pt x="1182289" y="3633651"/>
                </a:cubicBezTo>
                <a:cubicBezTo>
                  <a:pt x="1195760" y="3636303"/>
                  <a:pt x="1209233" y="3638953"/>
                  <a:pt x="1222594" y="3641824"/>
                </a:cubicBezTo>
                <a:cubicBezTo>
                  <a:pt x="1226018" y="3642597"/>
                  <a:pt x="1229661" y="3643260"/>
                  <a:pt x="1233085" y="3644034"/>
                </a:cubicBezTo>
                <a:cubicBezTo>
                  <a:pt x="1260029" y="3628832"/>
                  <a:pt x="1285316" y="3627728"/>
                  <a:pt x="1300003" y="3658281"/>
                </a:cubicBezTo>
                <a:cubicBezTo>
                  <a:pt x="1303536" y="3659054"/>
                  <a:pt x="1306850" y="3659715"/>
                  <a:pt x="1310383" y="3660489"/>
                </a:cubicBezTo>
                <a:cubicBezTo>
                  <a:pt x="1308065" y="3660379"/>
                  <a:pt x="1305745" y="3660158"/>
                  <a:pt x="1303426" y="3660158"/>
                </a:cubicBezTo>
                <a:cubicBezTo>
                  <a:pt x="1302543" y="3660158"/>
                  <a:pt x="1301769" y="3660268"/>
                  <a:pt x="1300886" y="3660268"/>
                </a:cubicBezTo>
                <a:cubicBezTo>
                  <a:pt x="1301439" y="3661593"/>
                  <a:pt x="1302101" y="3662919"/>
                  <a:pt x="1302653" y="3664355"/>
                </a:cubicBezTo>
                <a:cubicBezTo>
                  <a:pt x="1345720" y="3646462"/>
                  <a:pt x="1395301" y="3640057"/>
                  <a:pt x="1411644" y="3683130"/>
                </a:cubicBezTo>
                <a:cubicBezTo>
                  <a:pt x="1506721" y="3705549"/>
                  <a:pt x="1601357" y="3732497"/>
                  <a:pt x="1688151" y="3772034"/>
                </a:cubicBezTo>
                <a:cubicBezTo>
                  <a:pt x="1698421" y="3776674"/>
                  <a:pt x="1693230" y="3790811"/>
                  <a:pt x="1682409" y="3788381"/>
                </a:cubicBezTo>
                <a:cubicBezTo>
                  <a:pt x="1612620" y="3772809"/>
                  <a:pt x="1544045" y="3752596"/>
                  <a:pt x="1475360" y="3732387"/>
                </a:cubicBezTo>
                <a:cubicBezTo>
                  <a:pt x="1479556" y="3740118"/>
                  <a:pt x="1481985" y="3748842"/>
                  <a:pt x="1482427" y="3758231"/>
                </a:cubicBezTo>
                <a:cubicBezTo>
                  <a:pt x="1484857" y="3759223"/>
                  <a:pt x="1487176" y="3760217"/>
                  <a:pt x="1489494" y="3761212"/>
                </a:cubicBezTo>
                <a:cubicBezTo>
                  <a:pt x="1498770" y="3760880"/>
                  <a:pt x="1508377" y="3762757"/>
                  <a:pt x="1518426" y="3767949"/>
                </a:cubicBezTo>
                <a:cubicBezTo>
                  <a:pt x="1537310" y="3777888"/>
                  <a:pt x="1542499" y="3802959"/>
                  <a:pt x="1539628" y="3829244"/>
                </a:cubicBezTo>
                <a:cubicBezTo>
                  <a:pt x="1549788" y="3833773"/>
                  <a:pt x="1559947" y="3838521"/>
                  <a:pt x="1569996" y="3843271"/>
                </a:cubicBezTo>
                <a:cubicBezTo>
                  <a:pt x="1585786" y="3840729"/>
                  <a:pt x="1601909" y="3843934"/>
                  <a:pt x="1617037" y="3856192"/>
                </a:cubicBezTo>
                <a:cubicBezTo>
                  <a:pt x="1623883" y="3861713"/>
                  <a:pt x="1629294" y="3868340"/>
                  <a:pt x="1633712" y="3875626"/>
                </a:cubicBezTo>
                <a:cubicBezTo>
                  <a:pt x="1634925" y="3875297"/>
                  <a:pt x="1636252" y="3875075"/>
                  <a:pt x="1637687" y="3875185"/>
                </a:cubicBezTo>
                <a:cubicBezTo>
                  <a:pt x="1673797" y="3877725"/>
                  <a:pt x="1713880" y="3891748"/>
                  <a:pt x="1745683" y="3908641"/>
                </a:cubicBezTo>
                <a:cubicBezTo>
                  <a:pt x="1755070" y="3913497"/>
                  <a:pt x="1748003" y="3926749"/>
                  <a:pt x="1738616" y="3924655"/>
                </a:cubicBezTo>
                <a:cubicBezTo>
                  <a:pt x="1707476" y="3917696"/>
                  <a:pt x="1673907" y="3909305"/>
                  <a:pt x="1643319" y="3898487"/>
                </a:cubicBezTo>
                <a:cubicBezTo>
                  <a:pt x="1646521" y="3910633"/>
                  <a:pt x="1647625" y="3923768"/>
                  <a:pt x="1646963" y="3936907"/>
                </a:cubicBezTo>
                <a:cubicBezTo>
                  <a:pt x="1719402" y="3967937"/>
                  <a:pt x="1789854" y="4003381"/>
                  <a:pt x="1850147" y="4051301"/>
                </a:cubicBezTo>
                <a:cubicBezTo>
                  <a:pt x="1855448" y="4055498"/>
                  <a:pt x="1852356" y="4063116"/>
                  <a:pt x="1847055" y="4064438"/>
                </a:cubicBezTo>
                <a:cubicBezTo>
                  <a:pt x="1854896" y="4073827"/>
                  <a:pt x="1858318" y="4087188"/>
                  <a:pt x="1858429" y="4099338"/>
                </a:cubicBezTo>
                <a:cubicBezTo>
                  <a:pt x="1858540" y="4107179"/>
                  <a:pt x="1857766" y="4117007"/>
                  <a:pt x="1855889" y="4126505"/>
                </a:cubicBezTo>
                <a:cubicBezTo>
                  <a:pt x="1873889" y="4122971"/>
                  <a:pt x="1892882" y="4125951"/>
                  <a:pt x="1911102" y="4138765"/>
                </a:cubicBezTo>
                <a:cubicBezTo>
                  <a:pt x="1933188" y="4154334"/>
                  <a:pt x="1941138" y="4179732"/>
                  <a:pt x="1940145" y="4206449"/>
                </a:cubicBezTo>
                <a:cubicBezTo>
                  <a:pt x="1989726" y="4239797"/>
                  <a:pt x="2042289" y="4275242"/>
                  <a:pt x="2094410" y="4290150"/>
                </a:cubicBezTo>
                <a:cubicBezTo>
                  <a:pt x="2118594" y="4297104"/>
                  <a:pt x="2231891" y="4309256"/>
                  <a:pt x="2170052" y="4254923"/>
                </a:cubicBezTo>
                <a:cubicBezTo>
                  <a:pt x="2148630" y="4236152"/>
                  <a:pt x="2127538" y="4217492"/>
                  <a:pt x="2107330" y="4197398"/>
                </a:cubicBezTo>
                <a:cubicBezTo>
                  <a:pt x="2097281" y="4187456"/>
                  <a:pt x="2110643" y="4172552"/>
                  <a:pt x="2121796" y="4181165"/>
                </a:cubicBezTo>
                <a:cubicBezTo>
                  <a:pt x="2136372" y="4192429"/>
                  <a:pt x="2150397" y="4204461"/>
                  <a:pt x="2164310" y="4216497"/>
                </a:cubicBezTo>
                <a:cubicBezTo>
                  <a:pt x="2215769" y="4222683"/>
                  <a:pt x="2264908" y="4243881"/>
                  <a:pt x="2318023" y="4238693"/>
                </a:cubicBezTo>
                <a:cubicBezTo>
                  <a:pt x="2326857" y="4237918"/>
                  <a:pt x="2335802" y="4236595"/>
                  <a:pt x="2344636" y="4234827"/>
                </a:cubicBezTo>
                <a:cubicBezTo>
                  <a:pt x="2334808" y="4231848"/>
                  <a:pt x="2325091" y="4228647"/>
                  <a:pt x="2315153" y="4226216"/>
                </a:cubicBezTo>
                <a:cubicBezTo>
                  <a:pt x="2290969" y="4220363"/>
                  <a:pt x="2266675" y="4215504"/>
                  <a:pt x="2242823" y="4208218"/>
                </a:cubicBezTo>
                <a:cubicBezTo>
                  <a:pt x="2236418" y="4206232"/>
                  <a:pt x="2235093" y="4195299"/>
                  <a:pt x="2243265" y="4195079"/>
                </a:cubicBezTo>
                <a:cubicBezTo>
                  <a:pt x="2268332" y="4194639"/>
                  <a:pt x="2297373" y="4197729"/>
                  <a:pt x="2325091" y="4204243"/>
                </a:cubicBezTo>
                <a:cubicBezTo>
                  <a:pt x="2281141" y="4183483"/>
                  <a:pt x="2232222" y="4177414"/>
                  <a:pt x="2185070" y="4157315"/>
                </a:cubicBezTo>
                <a:cubicBezTo>
                  <a:pt x="2176788" y="4153782"/>
                  <a:pt x="2181868" y="4142627"/>
                  <a:pt x="2189708" y="4143290"/>
                </a:cubicBezTo>
                <a:cubicBezTo>
                  <a:pt x="2229682" y="4146712"/>
                  <a:pt x="2275841" y="4156874"/>
                  <a:pt x="2313496" y="4170896"/>
                </a:cubicBezTo>
                <a:cubicBezTo>
                  <a:pt x="2322109" y="4174099"/>
                  <a:pt x="2330501" y="4177855"/>
                  <a:pt x="2338783" y="4181828"/>
                </a:cubicBezTo>
                <a:cubicBezTo>
                  <a:pt x="2336355" y="4179951"/>
                  <a:pt x="2334256" y="4178404"/>
                  <a:pt x="2333263" y="4177744"/>
                </a:cubicBezTo>
                <a:cubicBezTo>
                  <a:pt x="2311618" y="4163720"/>
                  <a:pt x="2288097" y="4155546"/>
                  <a:pt x="2265682" y="4143290"/>
                </a:cubicBezTo>
                <a:cubicBezTo>
                  <a:pt x="2256736" y="4138432"/>
                  <a:pt x="2258835" y="4123963"/>
                  <a:pt x="2270209" y="4125177"/>
                </a:cubicBezTo>
                <a:cubicBezTo>
                  <a:pt x="2277386" y="4125951"/>
                  <a:pt x="2296601" y="4133242"/>
                  <a:pt x="2318575" y="4143953"/>
                </a:cubicBezTo>
                <a:cubicBezTo>
                  <a:pt x="2370586" y="4147928"/>
                  <a:pt x="2542189" y="4156211"/>
                  <a:pt x="2477147" y="4125069"/>
                </a:cubicBezTo>
                <a:cubicBezTo>
                  <a:pt x="2464338" y="4118995"/>
                  <a:pt x="2471516" y="4100773"/>
                  <a:pt x="2483884" y="4100220"/>
                </a:cubicBezTo>
                <a:cubicBezTo>
                  <a:pt x="2479356" y="4086415"/>
                  <a:pt x="2470522" y="4078574"/>
                  <a:pt x="2457382" y="4076695"/>
                </a:cubicBezTo>
                <a:cubicBezTo>
                  <a:pt x="2453406" y="4075483"/>
                  <a:pt x="2449541" y="4074379"/>
                  <a:pt x="2445566" y="4073273"/>
                </a:cubicBezTo>
                <a:cubicBezTo>
                  <a:pt x="2433860" y="4070072"/>
                  <a:pt x="2421492" y="4067421"/>
                  <a:pt x="2410229" y="4062894"/>
                </a:cubicBezTo>
                <a:cubicBezTo>
                  <a:pt x="2392340" y="4055828"/>
                  <a:pt x="2377653" y="4048099"/>
                  <a:pt x="2364512" y="4033748"/>
                </a:cubicBezTo>
                <a:cubicBezTo>
                  <a:pt x="2360095" y="4028781"/>
                  <a:pt x="2361200" y="4022266"/>
                  <a:pt x="2364734" y="4017958"/>
                </a:cubicBezTo>
                <a:cubicBezTo>
                  <a:pt x="2350820" y="3976214"/>
                  <a:pt x="2458265" y="3979526"/>
                  <a:pt x="2458154" y="3965618"/>
                </a:cubicBezTo>
                <a:cubicBezTo>
                  <a:pt x="2447443" y="3962302"/>
                  <a:pt x="2436622" y="3958438"/>
                  <a:pt x="2425689" y="3956122"/>
                </a:cubicBezTo>
                <a:cubicBezTo>
                  <a:pt x="2405039" y="3951813"/>
                  <a:pt x="2383947" y="3949937"/>
                  <a:pt x="2363409" y="3944855"/>
                </a:cubicBezTo>
                <a:cubicBezTo>
                  <a:pt x="2353470" y="3942430"/>
                  <a:pt x="2353801" y="3927522"/>
                  <a:pt x="2364512" y="3926749"/>
                </a:cubicBezTo>
                <a:cubicBezTo>
                  <a:pt x="2386709" y="3925314"/>
                  <a:pt x="2408794" y="3929288"/>
                  <a:pt x="2430216" y="3935032"/>
                </a:cubicBezTo>
                <a:cubicBezTo>
                  <a:pt x="2444682" y="3938894"/>
                  <a:pt x="2460694" y="3942207"/>
                  <a:pt x="2474055" y="3949606"/>
                </a:cubicBezTo>
                <a:cubicBezTo>
                  <a:pt x="2479024" y="3947506"/>
                  <a:pt x="2484104" y="3945742"/>
                  <a:pt x="2489185" y="3944191"/>
                </a:cubicBezTo>
                <a:cubicBezTo>
                  <a:pt x="2467099" y="3938674"/>
                  <a:pt x="2444572" y="3931056"/>
                  <a:pt x="2425909" y="3921453"/>
                </a:cubicBezTo>
                <a:cubicBezTo>
                  <a:pt x="2416745" y="3916702"/>
                  <a:pt x="2419837" y="3902019"/>
                  <a:pt x="2430768" y="3903564"/>
                </a:cubicBezTo>
                <a:cubicBezTo>
                  <a:pt x="2461357" y="3907870"/>
                  <a:pt x="2496030" y="3919244"/>
                  <a:pt x="2524189" y="3932380"/>
                </a:cubicBezTo>
                <a:cubicBezTo>
                  <a:pt x="2527392" y="3931056"/>
                  <a:pt x="2530483" y="3929730"/>
                  <a:pt x="2533575" y="3927965"/>
                </a:cubicBezTo>
                <a:cubicBezTo>
                  <a:pt x="2564274" y="3909747"/>
                  <a:pt x="2428229" y="3861052"/>
                  <a:pt x="2432535" y="3862487"/>
                </a:cubicBezTo>
                <a:cubicBezTo>
                  <a:pt x="2363519" y="3839074"/>
                  <a:pt x="2293288" y="3829795"/>
                  <a:pt x="2223167" y="3812126"/>
                </a:cubicBezTo>
                <a:cubicBezTo>
                  <a:pt x="2212787" y="3809584"/>
                  <a:pt x="2211241" y="3792245"/>
                  <a:pt x="2223608" y="3792025"/>
                </a:cubicBezTo>
                <a:cubicBezTo>
                  <a:pt x="2301238" y="3790370"/>
                  <a:pt x="2384721" y="3812899"/>
                  <a:pt x="2459700" y="3843271"/>
                </a:cubicBezTo>
                <a:cubicBezTo>
                  <a:pt x="2484215" y="3841835"/>
                  <a:pt x="2509723" y="3845809"/>
                  <a:pt x="2534237" y="3846140"/>
                </a:cubicBezTo>
                <a:cubicBezTo>
                  <a:pt x="2546385" y="3846252"/>
                  <a:pt x="2563833" y="3848462"/>
                  <a:pt x="2579181" y="3847356"/>
                </a:cubicBezTo>
                <a:cubicBezTo>
                  <a:pt x="2558642" y="3841392"/>
                  <a:pt x="2537992" y="3833882"/>
                  <a:pt x="2520546" y="3824053"/>
                </a:cubicBezTo>
                <a:cubicBezTo>
                  <a:pt x="2513257" y="3819857"/>
                  <a:pt x="2515907" y="3806384"/>
                  <a:pt x="2525073" y="3807378"/>
                </a:cubicBezTo>
                <a:cubicBezTo>
                  <a:pt x="2551575" y="3810249"/>
                  <a:pt x="2580176" y="3820299"/>
                  <a:pt x="2605573" y="3831011"/>
                </a:cubicBezTo>
                <a:cubicBezTo>
                  <a:pt x="2600493" y="3814886"/>
                  <a:pt x="2550470" y="3796001"/>
                  <a:pt x="2545723" y="3794896"/>
                </a:cubicBezTo>
                <a:cubicBezTo>
                  <a:pt x="2525956" y="3790258"/>
                  <a:pt x="2506853" y="3786724"/>
                  <a:pt x="2489295" y="3776453"/>
                </a:cubicBezTo>
                <a:cubicBezTo>
                  <a:pt x="2481344" y="3771814"/>
                  <a:pt x="2484988" y="3756905"/>
                  <a:pt x="2494815" y="3758562"/>
                </a:cubicBezTo>
                <a:cubicBezTo>
                  <a:pt x="2504865" y="3760217"/>
                  <a:pt x="2520656" y="3762757"/>
                  <a:pt x="2537882" y="3766623"/>
                </a:cubicBezTo>
                <a:cubicBezTo>
                  <a:pt x="2544839" y="3764083"/>
                  <a:pt x="2552017" y="3762979"/>
                  <a:pt x="2561183" y="3760439"/>
                </a:cubicBezTo>
                <a:cubicBezTo>
                  <a:pt x="2576973" y="3756132"/>
                  <a:pt x="2587463" y="3731834"/>
                  <a:pt x="2590445" y="3706100"/>
                </a:cubicBezTo>
                <a:cubicBezTo>
                  <a:pt x="2590004" y="3705990"/>
                  <a:pt x="2589672" y="3706100"/>
                  <a:pt x="2589340" y="3705990"/>
                </a:cubicBezTo>
                <a:cubicBezTo>
                  <a:pt x="2449762" y="3659275"/>
                  <a:pt x="2302342" y="3673410"/>
                  <a:pt x="2159231" y="3648451"/>
                </a:cubicBezTo>
                <a:cubicBezTo>
                  <a:pt x="2148960" y="3646574"/>
                  <a:pt x="2150507" y="3630710"/>
                  <a:pt x="2160776" y="3630489"/>
                </a:cubicBezTo>
                <a:cubicBezTo>
                  <a:pt x="2299693" y="3626955"/>
                  <a:pt x="2456829" y="3638070"/>
                  <a:pt x="2590665" y="3678933"/>
                </a:cubicBezTo>
                <a:cubicBezTo>
                  <a:pt x="2588789" y="3660599"/>
                  <a:pt x="2582163" y="3644917"/>
                  <a:pt x="2569795" y="3640278"/>
                </a:cubicBezTo>
                <a:cubicBezTo>
                  <a:pt x="2483111" y="3607410"/>
                  <a:pt x="2389248" y="3608182"/>
                  <a:pt x="2299030" y="3591177"/>
                </a:cubicBezTo>
                <a:cubicBezTo>
                  <a:pt x="2286331" y="3588747"/>
                  <a:pt x="2288319" y="3567325"/>
                  <a:pt x="2301460" y="3568208"/>
                </a:cubicBezTo>
                <a:cubicBezTo>
                  <a:pt x="2308306" y="3568650"/>
                  <a:pt x="2315373" y="3569313"/>
                  <a:pt x="2322330" y="3569754"/>
                </a:cubicBezTo>
                <a:cubicBezTo>
                  <a:pt x="2376770" y="3556172"/>
                  <a:pt x="2438719" y="3558159"/>
                  <a:pt x="2490067" y="3535854"/>
                </a:cubicBezTo>
                <a:cubicBezTo>
                  <a:pt x="2512705" y="3526025"/>
                  <a:pt x="2534017" y="3513547"/>
                  <a:pt x="2556544" y="3503609"/>
                </a:cubicBezTo>
                <a:cubicBezTo>
                  <a:pt x="2579734" y="3499192"/>
                  <a:pt x="2586690" y="3483069"/>
                  <a:pt x="2577526" y="3455132"/>
                </a:cubicBezTo>
                <a:cubicBezTo>
                  <a:pt x="2568912" y="3452040"/>
                  <a:pt x="2560078" y="3449721"/>
                  <a:pt x="2551023" y="3447954"/>
                </a:cubicBezTo>
                <a:cubicBezTo>
                  <a:pt x="2538876" y="3445083"/>
                  <a:pt x="2535122" y="3429403"/>
                  <a:pt x="2547268" y="3423329"/>
                </a:cubicBezTo>
                <a:cubicBezTo>
                  <a:pt x="2556544" y="3374741"/>
                  <a:pt x="2540311" y="3349343"/>
                  <a:pt x="2498571" y="3347245"/>
                </a:cubicBezTo>
                <a:cubicBezTo>
                  <a:pt x="2491172" y="3345589"/>
                  <a:pt x="2483884" y="3344042"/>
                  <a:pt x="2476485" y="3342387"/>
                </a:cubicBezTo>
                <a:cubicBezTo>
                  <a:pt x="2468645" y="3339736"/>
                  <a:pt x="2461026" y="3336644"/>
                  <a:pt x="2453517" y="3333221"/>
                </a:cubicBezTo>
                <a:cubicBezTo>
                  <a:pt x="2446449" y="3330349"/>
                  <a:pt x="2446670" y="3322288"/>
                  <a:pt x="2450535" y="3317540"/>
                </a:cubicBezTo>
                <a:cubicBezTo>
                  <a:pt x="2449541" y="3314890"/>
                  <a:pt x="2449431" y="3311799"/>
                  <a:pt x="2451528" y="3309369"/>
                </a:cubicBezTo>
                <a:cubicBezTo>
                  <a:pt x="2467541" y="3290707"/>
                  <a:pt x="2469197" y="3269615"/>
                  <a:pt x="2461577" y="3251395"/>
                </a:cubicBezTo>
                <a:cubicBezTo>
                  <a:pt x="2450976" y="3251284"/>
                  <a:pt x="2440155" y="3250070"/>
                  <a:pt x="2429885" y="3251284"/>
                </a:cubicBezTo>
                <a:cubicBezTo>
                  <a:pt x="2411996" y="3253272"/>
                  <a:pt x="2395653" y="3258793"/>
                  <a:pt x="2378317" y="3262880"/>
                </a:cubicBezTo>
                <a:cubicBezTo>
                  <a:pt x="2366391" y="3265640"/>
                  <a:pt x="2360095" y="3249517"/>
                  <a:pt x="2370476" y="3243223"/>
                </a:cubicBezTo>
                <a:cubicBezTo>
                  <a:pt x="2388696" y="3232070"/>
                  <a:pt x="2412106" y="3226880"/>
                  <a:pt x="2433308" y="3225225"/>
                </a:cubicBezTo>
                <a:cubicBezTo>
                  <a:pt x="2435738" y="3225003"/>
                  <a:pt x="2438277" y="3224893"/>
                  <a:pt x="2440817" y="3224672"/>
                </a:cubicBezTo>
                <a:cubicBezTo>
                  <a:pt x="2437615" y="3222133"/>
                  <a:pt x="2434302" y="3219703"/>
                  <a:pt x="2430548" y="3217716"/>
                </a:cubicBezTo>
                <a:cubicBezTo>
                  <a:pt x="2423259" y="3218156"/>
                  <a:pt x="2416082" y="3217826"/>
                  <a:pt x="2408353" y="3219041"/>
                </a:cubicBezTo>
                <a:cubicBezTo>
                  <a:pt x="2397199" y="3220807"/>
                  <a:pt x="2386156" y="3223236"/>
                  <a:pt x="2375003" y="3225225"/>
                </a:cubicBezTo>
                <a:cubicBezTo>
                  <a:pt x="2351373" y="3229530"/>
                  <a:pt x="2328182" y="3235272"/>
                  <a:pt x="2303999" y="3234721"/>
                </a:cubicBezTo>
                <a:cubicBezTo>
                  <a:pt x="2296601" y="3234610"/>
                  <a:pt x="2291963" y="3223236"/>
                  <a:pt x="2299693" y="3219703"/>
                </a:cubicBezTo>
                <a:cubicBezTo>
                  <a:pt x="2325201" y="3207998"/>
                  <a:pt x="2353581" y="3203691"/>
                  <a:pt x="2380856" y="3198059"/>
                </a:cubicBezTo>
                <a:cubicBezTo>
                  <a:pt x="2385604" y="3197066"/>
                  <a:pt x="2390573" y="3195851"/>
                  <a:pt x="2395763" y="3194746"/>
                </a:cubicBezTo>
                <a:cubicBezTo>
                  <a:pt x="2396095" y="3192869"/>
                  <a:pt x="2396647" y="3190992"/>
                  <a:pt x="2397752" y="3189225"/>
                </a:cubicBezTo>
                <a:cubicBezTo>
                  <a:pt x="2399739" y="3186133"/>
                  <a:pt x="2401064" y="3183261"/>
                  <a:pt x="2401726" y="3180722"/>
                </a:cubicBezTo>
                <a:cubicBezTo>
                  <a:pt x="2399959" y="3182048"/>
                  <a:pt x="2397862" y="3183151"/>
                  <a:pt x="2394990" y="3183373"/>
                </a:cubicBezTo>
                <a:cubicBezTo>
                  <a:pt x="2349384" y="3186353"/>
                  <a:pt x="2307644" y="3199716"/>
                  <a:pt x="2263031" y="3207335"/>
                </a:cubicBezTo>
                <a:cubicBezTo>
                  <a:pt x="2254859" y="3208660"/>
                  <a:pt x="2251326" y="3196292"/>
                  <a:pt x="2257951" y="3192207"/>
                </a:cubicBezTo>
                <a:cubicBezTo>
                  <a:pt x="2292626" y="3170783"/>
                  <a:pt x="2337127" y="3162943"/>
                  <a:pt x="2378317" y="3159631"/>
                </a:cubicBezTo>
                <a:cubicBezTo>
                  <a:pt x="2343200" y="3153778"/>
                  <a:pt x="2281472" y="3164489"/>
                  <a:pt x="2277386" y="3165153"/>
                </a:cubicBezTo>
                <a:cubicBezTo>
                  <a:pt x="2256958" y="3168686"/>
                  <a:pt x="2236529" y="3172109"/>
                  <a:pt x="2216099" y="3175642"/>
                </a:cubicBezTo>
                <a:cubicBezTo>
                  <a:pt x="2165083" y="3184366"/>
                  <a:pt x="2114177" y="3193642"/>
                  <a:pt x="2062939" y="3201041"/>
                </a:cubicBezTo>
                <a:cubicBezTo>
                  <a:pt x="2049798" y="3202918"/>
                  <a:pt x="2045601" y="3180833"/>
                  <a:pt x="2058632" y="3178182"/>
                </a:cubicBezTo>
                <a:cubicBezTo>
                  <a:pt x="2064374" y="3177077"/>
                  <a:pt x="2070337" y="3175642"/>
                  <a:pt x="2076190" y="3174427"/>
                </a:cubicBezTo>
                <a:cubicBezTo>
                  <a:pt x="2076521" y="3171335"/>
                  <a:pt x="2078177" y="3168465"/>
                  <a:pt x="2081932" y="3166919"/>
                </a:cubicBezTo>
                <a:cubicBezTo>
                  <a:pt x="2109207" y="3156207"/>
                  <a:pt x="2137918" y="3146821"/>
                  <a:pt x="2161549" y="3129043"/>
                </a:cubicBezTo>
                <a:cubicBezTo>
                  <a:pt x="2179218" y="3117117"/>
                  <a:pt x="2194898" y="3102871"/>
                  <a:pt x="2208702" y="3086529"/>
                </a:cubicBezTo>
                <a:cubicBezTo>
                  <a:pt x="2206272" y="3070516"/>
                  <a:pt x="2203953" y="3054615"/>
                  <a:pt x="2201523" y="3038714"/>
                </a:cubicBezTo>
                <a:cubicBezTo>
                  <a:pt x="2185843" y="3047437"/>
                  <a:pt x="2169500" y="3055168"/>
                  <a:pt x="2153377" y="3062345"/>
                </a:cubicBezTo>
                <a:cubicBezTo>
                  <a:pt x="2130520" y="3072505"/>
                  <a:pt x="2105673" y="3086197"/>
                  <a:pt x="2080607" y="3088736"/>
                </a:cubicBezTo>
                <a:cubicBezTo>
                  <a:pt x="2071442" y="3089621"/>
                  <a:pt x="2066914" y="3077253"/>
                  <a:pt x="2074423" y="3071952"/>
                </a:cubicBezTo>
                <a:cubicBezTo>
                  <a:pt x="2094520" y="3057928"/>
                  <a:pt x="2120029" y="3051081"/>
                  <a:pt x="2142225" y="3040592"/>
                </a:cubicBezTo>
                <a:cubicBezTo>
                  <a:pt x="2158126" y="3033083"/>
                  <a:pt x="2173586" y="3024690"/>
                  <a:pt x="2189267" y="3016850"/>
                </a:cubicBezTo>
                <a:cubicBezTo>
                  <a:pt x="2189155" y="3008788"/>
                  <a:pt x="2186175" y="3001720"/>
                  <a:pt x="2182088" y="2995096"/>
                </a:cubicBezTo>
                <a:cubicBezTo>
                  <a:pt x="2175684" y="2997635"/>
                  <a:pt x="2169058" y="2999513"/>
                  <a:pt x="2162101" y="3001720"/>
                </a:cubicBezTo>
                <a:cubicBezTo>
                  <a:pt x="2150397" y="3005475"/>
                  <a:pt x="2139354" y="3010886"/>
                  <a:pt x="2127096" y="3011769"/>
                </a:cubicBezTo>
                <a:cubicBezTo>
                  <a:pt x="2118704" y="3012433"/>
                  <a:pt x="2115722" y="3002273"/>
                  <a:pt x="2120361" y="2996641"/>
                </a:cubicBezTo>
                <a:cubicBezTo>
                  <a:pt x="2128532" y="2986702"/>
                  <a:pt x="2145538" y="2977869"/>
                  <a:pt x="2161660" y="2974114"/>
                </a:cubicBezTo>
                <a:cubicBezTo>
                  <a:pt x="2156359" y="2970691"/>
                  <a:pt x="2150727" y="2967489"/>
                  <a:pt x="2144654" y="2964617"/>
                </a:cubicBezTo>
                <a:cubicBezTo>
                  <a:pt x="2131624" y="2971684"/>
                  <a:pt x="2114397" y="2973231"/>
                  <a:pt x="2101036" y="2979967"/>
                </a:cubicBezTo>
                <a:cubicBezTo>
                  <a:pt x="2087233" y="2986924"/>
                  <a:pt x="2072545" y="2994323"/>
                  <a:pt x="2059736" y="3002935"/>
                </a:cubicBezTo>
                <a:cubicBezTo>
                  <a:pt x="2052007" y="3008236"/>
                  <a:pt x="2042621" y="2997745"/>
                  <a:pt x="2048915" y="2990678"/>
                </a:cubicBezTo>
                <a:cubicBezTo>
                  <a:pt x="2062056" y="2975881"/>
                  <a:pt x="2074533" y="2965280"/>
                  <a:pt x="2092643" y="2956446"/>
                </a:cubicBezTo>
                <a:cubicBezTo>
                  <a:pt x="2096177" y="2954789"/>
                  <a:pt x="2099931" y="2953023"/>
                  <a:pt x="2103796" y="2951256"/>
                </a:cubicBezTo>
                <a:cubicBezTo>
                  <a:pt x="2080938" y="2946287"/>
                  <a:pt x="2058964" y="2945293"/>
                  <a:pt x="2045933" y="2948164"/>
                </a:cubicBezTo>
                <a:cubicBezTo>
                  <a:pt x="1962230" y="2966495"/>
                  <a:pt x="1900612" y="3007905"/>
                  <a:pt x="1823645" y="3048099"/>
                </a:cubicBezTo>
                <a:cubicBezTo>
                  <a:pt x="1814479" y="3052848"/>
                  <a:pt x="1806197" y="3041585"/>
                  <a:pt x="1812822" y="3034076"/>
                </a:cubicBezTo>
                <a:cubicBezTo>
                  <a:pt x="1824086" y="3021267"/>
                  <a:pt x="1837228" y="3010224"/>
                  <a:pt x="1851141" y="3000065"/>
                </a:cubicBezTo>
                <a:cubicBezTo>
                  <a:pt x="1851141" y="2998077"/>
                  <a:pt x="1851804" y="2995978"/>
                  <a:pt x="1853459" y="2994211"/>
                </a:cubicBezTo>
                <a:cubicBezTo>
                  <a:pt x="1872894" y="2972899"/>
                  <a:pt x="1909998" y="2944742"/>
                  <a:pt x="1884379" y="2912939"/>
                </a:cubicBezTo>
                <a:cubicBezTo>
                  <a:pt x="1873557" y="2899466"/>
                  <a:pt x="1856883" y="2891736"/>
                  <a:pt x="1839546" y="2897699"/>
                </a:cubicBezTo>
                <a:cubicBezTo>
                  <a:pt x="1828504" y="2901453"/>
                  <a:pt x="1821436" y="2910509"/>
                  <a:pt x="1810504" y="2914042"/>
                </a:cubicBezTo>
                <a:cubicBezTo>
                  <a:pt x="1803768" y="2916251"/>
                  <a:pt x="1796811" y="2911834"/>
                  <a:pt x="1797473" y="2904325"/>
                </a:cubicBezTo>
                <a:cubicBezTo>
                  <a:pt x="1799019" y="2886436"/>
                  <a:pt x="1816909" y="2869540"/>
                  <a:pt x="1826957" y="2855627"/>
                </a:cubicBezTo>
                <a:cubicBezTo>
                  <a:pt x="1833031" y="2847123"/>
                  <a:pt x="1839325" y="2838289"/>
                  <a:pt x="1841755" y="2828130"/>
                </a:cubicBezTo>
                <a:cubicBezTo>
                  <a:pt x="1843411" y="2821394"/>
                  <a:pt x="1842858" y="2813444"/>
                  <a:pt x="1837889" y="2808585"/>
                </a:cubicBezTo>
                <a:cubicBezTo>
                  <a:pt x="1833141" y="2803948"/>
                  <a:pt x="1825853" y="2803284"/>
                  <a:pt x="1819338" y="2804058"/>
                </a:cubicBezTo>
                <a:cubicBezTo>
                  <a:pt x="1800455" y="2806266"/>
                  <a:pt x="1785216" y="2818302"/>
                  <a:pt x="1767658" y="2824818"/>
                </a:cubicBezTo>
                <a:cubicBezTo>
                  <a:pt x="1765781" y="2825591"/>
                  <a:pt x="1763573" y="2826363"/>
                  <a:pt x="1761585" y="2825591"/>
                </a:cubicBezTo>
                <a:cubicBezTo>
                  <a:pt x="1759598" y="2824708"/>
                  <a:pt x="1758604" y="2822388"/>
                  <a:pt x="1758714" y="2820291"/>
                </a:cubicBezTo>
                <a:cubicBezTo>
                  <a:pt x="1758824" y="2818082"/>
                  <a:pt x="1759929" y="2816204"/>
                  <a:pt x="1761143" y="2814437"/>
                </a:cubicBezTo>
                <a:cubicBezTo>
                  <a:pt x="1763904" y="2810573"/>
                  <a:pt x="1767548" y="2807260"/>
                  <a:pt x="1769535" y="2802953"/>
                </a:cubicBezTo>
                <a:cubicBezTo>
                  <a:pt x="1770972" y="2800082"/>
                  <a:pt x="1771302" y="2796327"/>
                  <a:pt x="1770088" y="2793347"/>
                </a:cubicBezTo>
                <a:cubicBezTo>
                  <a:pt x="1769535" y="2792022"/>
                  <a:pt x="1768652" y="2790807"/>
                  <a:pt x="1767437" y="2790033"/>
                </a:cubicBezTo>
                <a:cubicBezTo>
                  <a:pt x="1761696" y="2786058"/>
                  <a:pt x="1749438" y="2791910"/>
                  <a:pt x="1743586" y="2794562"/>
                </a:cubicBezTo>
                <a:cubicBezTo>
                  <a:pt x="1736187" y="2797874"/>
                  <a:pt x="1729120" y="2802291"/>
                  <a:pt x="1722384" y="2806818"/>
                </a:cubicBezTo>
                <a:cubicBezTo>
                  <a:pt x="1713108" y="2813002"/>
                  <a:pt x="1703391" y="2819849"/>
                  <a:pt x="1695550" y="2827800"/>
                </a:cubicBezTo>
                <a:cubicBezTo>
                  <a:pt x="1687158" y="2836412"/>
                  <a:pt x="1678876" y="2845358"/>
                  <a:pt x="1670373" y="2853860"/>
                </a:cubicBezTo>
                <a:cubicBezTo>
                  <a:pt x="1653809" y="2870424"/>
                  <a:pt x="1638570" y="2884558"/>
                  <a:pt x="1616375" y="2892067"/>
                </a:cubicBezTo>
                <a:cubicBezTo>
                  <a:pt x="1606104" y="2895491"/>
                  <a:pt x="1599369" y="2880693"/>
                  <a:pt x="1606878" y="2873957"/>
                </a:cubicBezTo>
                <a:cubicBezTo>
                  <a:pt x="1618804" y="2863246"/>
                  <a:pt x="1628853" y="2852424"/>
                  <a:pt x="1633048" y="2836412"/>
                </a:cubicBezTo>
                <a:cubicBezTo>
                  <a:pt x="1633932" y="2833210"/>
                  <a:pt x="1634485" y="2829677"/>
                  <a:pt x="1633048" y="2826585"/>
                </a:cubicBezTo>
                <a:cubicBezTo>
                  <a:pt x="1630951" y="2821947"/>
                  <a:pt x="1624988" y="2820401"/>
                  <a:pt x="1619909" y="2820401"/>
                </a:cubicBezTo>
                <a:cubicBezTo>
                  <a:pt x="1602682" y="2820291"/>
                  <a:pt x="1587663" y="2831223"/>
                  <a:pt x="1573971" y="2841713"/>
                </a:cubicBezTo>
                <a:cubicBezTo>
                  <a:pt x="1557075" y="2854522"/>
                  <a:pt x="1540400" y="2867663"/>
                  <a:pt x="1522844" y="2879258"/>
                </a:cubicBezTo>
                <a:cubicBezTo>
                  <a:pt x="1504954" y="2890964"/>
                  <a:pt x="1489052" y="2909735"/>
                  <a:pt x="1473814" y="2924643"/>
                </a:cubicBezTo>
                <a:cubicBezTo>
                  <a:pt x="1438478" y="2959096"/>
                  <a:pt x="1403473" y="2993770"/>
                  <a:pt x="1368357" y="3028334"/>
                </a:cubicBezTo>
                <a:cubicBezTo>
                  <a:pt x="1287415" y="3108171"/>
                  <a:pt x="1203601" y="3185470"/>
                  <a:pt x="1131603" y="3273701"/>
                </a:cubicBezTo>
                <a:cubicBezTo>
                  <a:pt x="1098806" y="3313786"/>
                  <a:pt x="1066120" y="3351331"/>
                  <a:pt x="1032551" y="3386557"/>
                </a:cubicBezTo>
                <a:close/>
                <a:moveTo>
                  <a:pt x="1015654" y="2851153"/>
                </a:moveTo>
                <a:cubicBezTo>
                  <a:pt x="1013887" y="2847758"/>
                  <a:pt x="1013997" y="2843423"/>
                  <a:pt x="1017421" y="2840829"/>
                </a:cubicBezTo>
                <a:cubicBezTo>
                  <a:pt x="1043923" y="2820399"/>
                  <a:pt x="1076609" y="2807370"/>
                  <a:pt x="1107087" y="2793787"/>
                </a:cubicBezTo>
                <a:cubicBezTo>
                  <a:pt x="1134361" y="2781751"/>
                  <a:pt x="1161747" y="2768941"/>
                  <a:pt x="1191011" y="2762316"/>
                </a:cubicBezTo>
                <a:cubicBezTo>
                  <a:pt x="1200287" y="2760327"/>
                  <a:pt x="1209562" y="2772917"/>
                  <a:pt x="1199624" y="2778548"/>
                </a:cubicBezTo>
                <a:cubicBezTo>
                  <a:pt x="1173784" y="2793235"/>
                  <a:pt x="1145736" y="2803504"/>
                  <a:pt x="1118571" y="2815541"/>
                </a:cubicBezTo>
                <a:cubicBezTo>
                  <a:pt x="1087872" y="2829123"/>
                  <a:pt x="1057505" y="2846571"/>
                  <a:pt x="1025150" y="2855846"/>
                </a:cubicBezTo>
                <a:cubicBezTo>
                  <a:pt x="1021065" y="2857006"/>
                  <a:pt x="1017421" y="2854549"/>
                  <a:pt x="1015654" y="2851153"/>
                </a:cubicBezTo>
                <a:close/>
                <a:moveTo>
                  <a:pt x="1006367" y="2282272"/>
                </a:moveTo>
                <a:cubicBezTo>
                  <a:pt x="1005687" y="2280049"/>
                  <a:pt x="1005991" y="2277516"/>
                  <a:pt x="1007813" y="2275004"/>
                </a:cubicBezTo>
                <a:cubicBezTo>
                  <a:pt x="1012009" y="2269152"/>
                  <a:pt x="1015985" y="2263851"/>
                  <a:pt x="1021064" y="2258772"/>
                </a:cubicBezTo>
                <a:cubicBezTo>
                  <a:pt x="1027137" y="2252699"/>
                  <a:pt x="1037738" y="2261311"/>
                  <a:pt x="1034204" y="2268710"/>
                </a:cubicBezTo>
                <a:cubicBezTo>
                  <a:pt x="1031444" y="2274562"/>
                  <a:pt x="1028242" y="2279532"/>
                  <a:pt x="1024597" y="2284943"/>
                </a:cubicBezTo>
                <a:cubicBezTo>
                  <a:pt x="1019297" y="2292811"/>
                  <a:pt x="1008406" y="2288939"/>
                  <a:pt x="1006367" y="2282272"/>
                </a:cubicBezTo>
                <a:close/>
                <a:moveTo>
                  <a:pt x="1006266" y="4510233"/>
                </a:moveTo>
                <a:cubicBezTo>
                  <a:pt x="1030008" y="4465512"/>
                  <a:pt x="1070424" y="4422779"/>
                  <a:pt x="1113712" y="4396717"/>
                </a:cubicBezTo>
                <a:cubicBezTo>
                  <a:pt x="1120447" y="4392629"/>
                  <a:pt x="1129503" y="4399808"/>
                  <a:pt x="1123981" y="4406875"/>
                </a:cubicBezTo>
                <a:cubicBezTo>
                  <a:pt x="1093173" y="4446850"/>
                  <a:pt x="1056621" y="4487158"/>
                  <a:pt x="1019408" y="4521168"/>
                </a:cubicBezTo>
                <a:cubicBezTo>
                  <a:pt x="1011899" y="4528013"/>
                  <a:pt x="1001739" y="4518627"/>
                  <a:pt x="1006266" y="4510233"/>
                </a:cubicBezTo>
                <a:close/>
                <a:moveTo>
                  <a:pt x="998329" y="5454878"/>
                </a:moveTo>
                <a:cubicBezTo>
                  <a:pt x="999558" y="5451439"/>
                  <a:pt x="1003009" y="5448568"/>
                  <a:pt x="1007371" y="5448845"/>
                </a:cubicBezTo>
                <a:cubicBezTo>
                  <a:pt x="1053639" y="5451825"/>
                  <a:pt x="1100239" y="5469607"/>
                  <a:pt x="1143637" y="5484956"/>
                </a:cubicBezTo>
                <a:cubicBezTo>
                  <a:pt x="1183170" y="5498981"/>
                  <a:pt x="1228112" y="5512008"/>
                  <a:pt x="1261903" y="5537518"/>
                </a:cubicBezTo>
                <a:cubicBezTo>
                  <a:pt x="1267756" y="5541824"/>
                  <a:pt x="1262455" y="5550989"/>
                  <a:pt x="1255940" y="5549664"/>
                </a:cubicBezTo>
                <a:cubicBezTo>
                  <a:pt x="1215303" y="5541603"/>
                  <a:pt x="1176323" y="5520622"/>
                  <a:pt x="1137011" y="5507263"/>
                </a:cubicBezTo>
                <a:cubicBezTo>
                  <a:pt x="1092730" y="5492136"/>
                  <a:pt x="1045468" y="5482859"/>
                  <a:pt x="1002622" y="5464306"/>
                </a:cubicBezTo>
                <a:cubicBezTo>
                  <a:pt x="998095" y="5462317"/>
                  <a:pt x="997101" y="5458315"/>
                  <a:pt x="998329" y="5454878"/>
                </a:cubicBezTo>
                <a:close/>
                <a:moveTo>
                  <a:pt x="995473" y="1151886"/>
                </a:moveTo>
                <a:cubicBezTo>
                  <a:pt x="993044" y="1147800"/>
                  <a:pt x="992796" y="1142252"/>
                  <a:pt x="996440" y="1138608"/>
                </a:cubicBezTo>
                <a:cubicBezTo>
                  <a:pt x="1012893" y="1122374"/>
                  <a:pt x="1033543" y="1104376"/>
                  <a:pt x="1056291" y="1098302"/>
                </a:cubicBezTo>
                <a:cubicBezTo>
                  <a:pt x="1065235" y="1095872"/>
                  <a:pt x="1071750" y="1107468"/>
                  <a:pt x="1066671" y="1114424"/>
                </a:cubicBezTo>
                <a:cubicBezTo>
                  <a:pt x="1053088" y="1133308"/>
                  <a:pt x="1028684" y="1147110"/>
                  <a:pt x="1007592" y="1156386"/>
                </a:cubicBezTo>
                <a:cubicBezTo>
                  <a:pt x="1002513" y="1158594"/>
                  <a:pt x="997903" y="1155972"/>
                  <a:pt x="995473" y="1151886"/>
                </a:cubicBezTo>
                <a:close/>
                <a:moveTo>
                  <a:pt x="981973" y="1240752"/>
                </a:moveTo>
                <a:cubicBezTo>
                  <a:pt x="992794" y="1222642"/>
                  <a:pt x="1010462" y="1209942"/>
                  <a:pt x="1027910" y="1198458"/>
                </a:cubicBezTo>
                <a:cubicBezTo>
                  <a:pt x="1043480" y="1187968"/>
                  <a:pt x="1061038" y="1176926"/>
                  <a:pt x="1080253" y="1176814"/>
                </a:cubicBezTo>
                <a:cubicBezTo>
                  <a:pt x="1090411" y="1176704"/>
                  <a:pt x="1091738" y="1189292"/>
                  <a:pt x="1086106" y="1195146"/>
                </a:cubicBezTo>
                <a:cubicBezTo>
                  <a:pt x="1073958" y="1207734"/>
                  <a:pt x="1055406" y="1214138"/>
                  <a:pt x="1040720" y="1223304"/>
                </a:cubicBezTo>
                <a:cubicBezTo>
                  <a:pt x="1024818" y="1233132"/>
                  <a:pt x="1010684" y="1245942"/>
                  <a:pt x="994119" y="1254666"/>
                </a:cubicBezTo>
                <a:cubicBezTo>
                  <a:pt x="985396" y="1259302"/>
                  <a:pt x="977334" y="1248592"/>
                  <a:pt x="981973" y="1240752"/>
                </a:cubicBezTo>
                <a:close/>
                <a:moveTo>
                  <a:pt x="969716" y="3804512"/>
                </a:moveTo>
                <a:cubicBezTo>
                  <a:pt x="993238" y="3774473"/>
                  <a:pt x="1020844" y="3748188"/>
                  <a:pt x="1044476" y="3718261"/>
                </a:cubicBezTo>
                <a:cubicBezTo>
                  <a:pt x="1063027" y="3694849"/>
                  <a:pt x="1078155" y="3667572"/>
                  <a:pt x="1100351" y="3647583"/>
                </a:cubicBezTo>
                <a:cubicBezTo>
                  <a:pt x="1107086" y="3641509"/>
                  <a:pt x="1114485" y="3651227"/>
                  <a:pt x="1112167" y="3657742"/>
                </a:cubicBezTo>
                <a:cubicBezTo>
                  <a:pt x="1101234" y="3689328"/>
                  <a:pt x="1074953" y="3717047"/>
                  <a:pt x="1053420" y="3742226"/>
                </a:cubicBezTo>
                <a:cubicBezTo>
                  <a:pt x="1030893" y="3768619"/>
                  <a:pt x="1008034" y="3794682"/>
                  <a:pt x="979876" y="3815113"/>
                </a:cubicBezTo>
                <a:cubicBezTo>
                  <a:pt x="973693" y="3819641"/>
                  <a:pt x="964969" y="3810364"/>
                  <a:pt x="969716" y="3804512"/>
                </a:cubicBezTo>
                <a:close/>
                <a:moveTo>
                  <a:pt x="966527" y="5128445"/>
                </a:moveTo>
                <a:cubicBezTo>
                  <a:pt x="966458" y="5125105"/>
                  <a:pt x="968059" y="5121737"/>
                  <a:pt x="971372" y="5120689"/>
                </a:cubicBezTo>
                <a:cubicBezTo>
                  <a:pt x="990807" y="5114505"/>
                  <a:pt x="1017199" y="5112626"/>
                  <a:pt x="1036524" y="5120246"/>
                </a:cubicBezTo>
                <a:cubicBezTo>
                  <a:pt x="1042486" y="5122675"/>
                  <a:pt x="1042265" y="5131178"/>
                  <a:pt x="1036634" y="5133717"/>
                </a:cubicBezTo>
                <a:cubicBezTo>
                  <a:pt x="1017861" y="5142110"/>
                  <a:pt x="991139" y="5141449"/>
                  <a:pt x="971704" y="5136036"/>
                </a:cubicBezTo>
                <a:cubicBezTo>
                  <a:pt x="968335" y="5135098"/>
                  <a:pt x="966596" y="5131785"/>
                  <a:pt x="966527" y="5128445"/>
                </a:cubicBezTo>
                <a:close/>
                <a:moveTo>
                  <a:pt x="965852" y="2736476"/>
                </a:moveTo>
                <a:cubicBezTo>
                  <a:pt x="977336" y="2721790"/>
                  <a:pt x="993017" y="2711409"/>
                  <a:pt x="1011347" y="2707544"/>
                </a:cubicBezTo>
                <a:cubicBezTo>
                  <a:pt x="1021396" y="2705446"/>
                  <a:pt x="1023493" y="2719028"/>
                  <a:pt x="1017641" y="2724329"/>
                </a:cubicBezTo>
                <a:cubicBezTo>
                  <a:pt x="1006157" y="2734488"/>
                  <a:pt x="992022" y="2743102"/>
                  <a:pt x="978441" y="2750169"/>
                </a:cubicBezTo>
                <a:cubicBezTo>
                  <a:pt x="970490" y="2754365"/>
                  <a:pt x="959668" y="2744317"/>
                  <a:pt x="965852" y="2736476"/>
                </a:cubicBezTo>
                <a:close/>
                <a:moveTo>
                  <a:pt x="964266" y="1076432"/>
                </a:moveTo>
                <a:cubicBezTo>
                  <a:pt x="964436" y="1073740"/>
                  <a:pt x="965630" y="1070918"/>
                  <a:pt x="968169" y="1068378"/>
                </a:cubicBezTo>
                <a:cubicBezTo>
                  <a:pt x="982304" y="1054132"/>
                  <a:pt x="999861" y="1038120"/>
                  <a:pt x="1018854" y="1031274"/>
                </a:cubicBezTo>
                <a:cubicBezTo>
                  <a:pt x="1029235" y="1027520"/>
                  <a:pt x="1034977" y="1039446"/>
                  <a:pt x="1029897" y="1047286"/>
                </a:cubicBezTo>
                <a:cubicBezTo>
                  <a:pt x="1019186" y="1063628"/>
                  <a:pt x="998426" y="1076216"/>
                  <a:pt x="981751" y="1085934"/>
                </a:cubicBezTo>
                <a:cubicBezTo>
                  <a:pt x="972475" y="1091400"/>
                  <a:pt x="963759" y="1084506"/>
                  <a:pt x="964266" y="1076432"/>
                </a:cubicBezTo>
                <a:close/>
                <a:moveTo>
                  <a:pt x="957791" y="2423858"/>
                </a:moveTo>
                <a:cubicBezTo>
                  <a:pt x="962540" y="2400778"/>
                  <a:pt x="977226" y="2375270"/>
                  <a:pt x="991582" y="2356718"/>
                </a:cubicBezTo>
                <a:cubicBezTo>
                  <a:pt x="998208" y="2348215"/>
                  <a:pt x="1011348" y="2355614"/>
                  <a:pt x="1007924" y="2365773"/>
                </a:cubicBezTo>
                <a:cubicBezTo>
                  <a:pt x="1000415" y="2387858"/>
                  <a:pt x="986612" y="2414029"/>
                  <a:pt x="970159" y="2430594"/>
                </a:cubicBezTo>
                <a:cubicBezTo>
                  <a:pt x="964968" y="2435784"/>
                  <a:pt x="956244" y="2431035"/>
                  <a:pt x="957791" y="2423858"/>
                </a:cubicBezTo>
                <a:close/>
                <a:moveTo>
                  <a:pt x="952822" y="2096335"/>
                </a:moveTo>
                <a:cubicBezTo>
                  <a:pt x="957019" y="2105280"/>
                  <a:pt x="960553" y="2114224"/>
                  <a:pt x="963313" y="2122838"/>
                </a:cubicBezTo>
                <a:cubicBezTo>
                  <a:pt x="964748" y="2119634"/>
                  <a:pt x="966184" y="2116432"/>
                  <a:pt x="967510" y="2113120"/>
                </a:cubicBezTo>
                <a:cubicBezTo>
                  <a:pt x="963203" y="2107157"/>
                  <a:pt x="958233" y="2101525"/>
                  <a:pt x="952822" y="2096335"/>
                </a:cubicBezTo>
                <a:close/>
                <a:moveTo>
                  <a:pt x="942978" y="4991552"/>
                </a:moveTo>
                <a:cubicBezTo>
                  <a:pt x="941336" y="4987843"/>
                  <a:pt x="941943" y="4983068"/>
                  <a:pt x="946084" y="4980418"/>
                </a:cubicBezTo>
                <a:cubicBezTo>
                  <a:pt x="1013554" y="4935370"/>
                  <a:pt x="1090190" y="4902352"/>
                  <a:pt x="1162520" y="4865685"/>
                </a:cubicBezTo>
                <a:cubicBezTo>
                  <a:pt x="1225242" y="4833771"/>
                  <a:pt x="1287411" y="4799319"/>
                  <a:pt x="1353998" y="4776243"/>
                </a:cubicBezTo>
                <a:cubicBezTo>
                  <a:pt x="1361287" y="4773704"/>
                  <a:pt x="1369680" y="4783200"/>
                  <a:pt x="1362171" y="4788609"/>
                </a:cubicBezTo>
                <a:cubicBezTo>
                  <a:pt x="1295473" y="4836199"/>
                  <a:pt x="1219720" y="4870989"/>
                  <a:pt x="1146619" y="4907540"/>
                </a:cubicBezTo>
                <a:cubicBezTo>
                  <a:pt x="1083675" y="4939119"/>
                  <a:pt x="1020291" y="4973902"/>
                  <a:pt x="953372" y="4996319"/>
                </a:cubicBezTo>
                <a:cubicBezTo>
                  <a:pt x="948513" y="4997922"/>
                  <a:pt x="944621" y="4995268"/>
                  <a:pt x="942978" y="4991552"/>
                </a:cubicBezTo>
                <a:close/>
                <a:moveTo>
                  <a:pt x="940122" y="2988523"/>
                </a:moveTo>
                <a:cubicBezTo>
                  <a:pt x="938852" y="2985127"/>
                  <a:pt x="939460" y="2981069"/>
                  <a:pt x="942993" y="2978971"/>
                </a:cubicBezTo>
                <a:cubicBezTo>
                  <a:pt x="993238" y="2949046"/>
                  <a:pt x="1057947" y="2934911"/>
                  <a:pt x="1114265" y="2920555"/>
                </a:cubicBezTo>
                <a:cubicBezTo>
                  <a:pt x="1158546" y="2909181"/>
                  <a:pt x="1205146" y="2894163"/>
                  <a:pt x="1251194" y="2894716"/>
                </a:cubicBezTo>
                <a:cubicBezTo>
                  <a:pt x="1261243" y="2894826"/>
                  <a:pt x="1265991" y="2910506"/>
                  <a:pt x="1255832" y="2914593"/>
                </a:cubicBezTo>
                <a:cubicBezTo>
                  <a:pt x="1201944" y="2936015"/>
                  <a:pt x="1139111" y="2941867"/>
                  <a:pt x="1082794" y="2957107"/>
                </a:cubicBezTo>
                <a:cubicBezTo>
                  <a:pt x="1038513" y="2969143"/>
                  <a:pt x="993901" y="2987695"/>
                  <a:pt x="948515" y="2994100"/>
                </a:cubicBezTo>
                <a:cubicBezTo>
                  <a:pt x="944540" y="2994652"/>
                  <a:pt x="941392" y="2991919"/>
                  <a:pt x="940122" y="2988523"/>
                </a:cubicBezTo>
                <a:close/>
                <a:moveTo>
                  <a:pt x="938466" y="2331874"/>
                </a:moveTo>
                <a:cubicBezTo>
                  <a:pt x="948183" y="2316635"/>
                  <a:pt x="954919" y="2299297"/>
                  <a:pt x="965410" y="2284611"/>
                </a:cubicBezTo>
                <a:cubicBezTo>
                  <a:pt x="971151" y="2276550"/>
                  <a:pt x="984182" y="2280415"/>
                  <a:pt x="982084" y="2291016"/>
                </a:cubicBezTo>
                <a:cubicBezTo>
                  <a:pt x="978108" y="2311113"/>
                  <a:pt x="965520" y="2327678"/>
                  <a:pt x="952157" y="2342806"/>
                </a:cubicBezTo>
                <a:cubicBezTo>
                  <a:pt x="945422" y="2350425"/>
                  <a:pt x="933164" y="2340156"/>
                  <a:pt x="938466" y="2331874"/>
                </a:cubicBezTo>
                <a:close/>
                <a:moveTo>
                  <a:pt x="931329" y="5277999"/>
                </a:moveTo>
                <a:cubicBezTo>
                  <a:pt x="932226" y="5274729"/>
                  <a:pt x="935042" y="5271692"/>
                  <a:pt x="938576" y="5271086"/>
                </a:cubicBezTo>
                <a:cubicBezTo>
                  <a:pt x="967176" y="5265895"/>
                  <a:pt x="999089" y="5273514"/>
                  <a:pt x="1027690" y="5277600"/>
                </a:cubicBezTo>
                <a:cubicBezTo>
                  <a:pt x="1056953" y="5281797"/>
                  <a:pt x="1086327" y="5285994"/>
                  <a:pt x="1115148" y="5292286"/>
                </a:cubicBezTo>
                <a:cubicBezTo>
                  <a:pt x="1125749" y="5294604"/>
                  <a:pt x="1121663" y="5311832"/>
                  <a:pt x="1111173" y="5310618"/>
                </a:cubicBezTo>
                <a:cubicBezTo>
                  <a:pt x="1078486" y="5306752"/>
                  <a:pt x="1046020" y="5301782"/>
                  <a:pt x="1013335" y="5298248"/>
                </a:cubicBezTo>
                <a:cubicBezTo>
                  <a:pt x="987495" y="5295379"/>
                  <a:pt x="959999" y="5295598"/>
                  <a:pt x="935594" y="5286321"/>
                </a:cubicBezTo>
                <a:cubicBezTo>
                  <a:pt x="931453" y="5284776"/>
                  <a:pt x="930432" y="5281272"/>
                  <a:pt x="931329" y="5277999"/>
                </a:cubicBezTo>
                <a:close/>
                <a:moveTo>
                  <a:pt x="929176" y="5332043"/>
                </a:moveTo>
                <a:cubicBezTo>
                  <a:pt x="929356" y="5329392"/>
                  <a:pt x="931012" y="5327019"/>
                  <a:pt x="934380" y="5326853"/>
                </a:cubicBezTo>
                <a:cubicBezTo>
                  <a:pt x="964636" y="5325196"/>
                  <a:pt x="993457" y="5332814"/>
                  <a:pt x="1022721" y="5339882"/>
                </a:cubicBezTo>
                <a:cubicBezTo>
                  <a:pt x="1055517" y="5347833"/>
                  <a:pt x="1089749" y="5354568"/>
                  <a:pt x="1120006" y="5369809"/>
                </a:cubicBezTo>
                <a:cubicBezTo>
                  <a:pt x="1128289" y="5374004"/>
                  <a:pt x="1125748" y="5386703"/>
                  <a:pt x="1115921" y="5385821"/>
                </a:cubicBezTo>
                <a:cubicBezTo>
                  <a:pt x="1083234" y="5382838"/>
                  <a:pt x="1051432" y="5371907"/>
                  <a:pt x="1019629" y="5364287"/>
                </a:cubicBezTo>
                <a:cubicBezTo>
                  <a:pt x="990255" y="5357110"/>
                  <a:pt x="960219" y="5352250"/>
                  <a:pt x="932833" y="5338889"/>
                </a:cubicBezTo>
                <a:cubicBezTo>
                  <a:pt x="930294" y="5337620"/>
                  <a:pt x="928997" y="5334692"/>
                  <a:pt x="929176" y="5332043"/>
                </a:cubicBezTo>
                <a:close/>
                <a:moveTo>
                  <a:pt x="923779" y="3926311"/>
                </a:moveTo>
                <a:cubicBezTo>
                  <a:pt x="931619" y="3910853"/>
                  <a:pt x="947079" y="3902237"/>
                  <a:pt x="962539" y="3895612"/>
                </a:cubicBezTo>
                <a:cubicBezTo>
                  <a:pt x="968833" y="3892960"/>
                  <a:pt x="974133" y="3899369"/>
                  <a:pt x="970931" y="3905108"/>
                </a:cubicBezTo>
                <a:cubicBezTo>
                  <a:pt x="962539" y="3920679"/>
                  <a:pt x="949287" y="3934702"/>
                  <a:pt x="930956" y="3936464"/>
                </a:cubicBezTo>
                <a:cubicBezTo>
                  <a:pt x="925656" y="3936907"/>
                  <a:pt x="921349" y="3931168"/>
                  <a:pt x="923779" y="3926311"/>
                </a:cubicBezTo>
                <a:close/>
                <a:moveTo>
                  <a:pt x="912211" y="5754686"/>
                </a:moveTo>
                <a:cubicBezTo>
                  <a:pt x="914337" y="5751014"/>
                  <a:pt x="918699" y="5748612"/>
                  <a:pt x="924109" y="5749440"/>
                </a:cubicBezTo>
                <a:cubicBezTo>
                  <a:pt x="952710" y="5753969"/>
                  <a:pt x="975568" y="5777710"/>
                  <a:pt x="994340" y="5798360"/>
                </a:cubicBezTo>
                <a:cubicBezTo>
                  <a:pt x="1014217" y="5820004"/>
                  <a:pt x="1038290" y="5841758"/>
                  <a:pt x="1041934" y="5872346"/>
                </a:cubicBezTo>
                <a:cubicBezTo>
                  <a:pt x="1042707" y="5878973"/>
                  <a:pt x="1034757" y="5885930"/>
                  <a:pt x="1028793" y="5880738"/>
                </a:cubicBezTo>
                <a:cubicBezTo>
                  <a:pt x="1009580" y="5864064"/>
                  <a:pt x="993457" y="5843746"/>
                  <a:pt x="975568" y="5825746"/>
                </a:cubicBezTo>
                <a:cubicBezTo>
                  <a:pt x="955692" y="5805759"/>
                  <a:pt x="931728" y="5788974"/>
                  <a:pt x="913730" y="5767550"/>
                </a:cubicBezTo>
                <a:cubicBezTo>
                  <a:pt x="910196" y="5763299"/>
                  <a:pt x="910085" y="5758358"/>
                  <a:pt x="912211" y="5754686"/>
                </a:cubicBezTo>
                <a:close/>
                <a:moveTo>
                  <a:pt x="912142" y="5233765"/>
                </a:moveTo>
                <a:cubicBezTo>
                  <a:pt x="912708" y="5230192"/>
                  <a:pt x="915441" y="5226795"/>
                  <a:pt x="919693" y="5226686"/>
                </a:cubicBezTo>
                <a:cubicBezTo>
                  <a:pt x="1060486" y="5223042"/>
                  <a:pt x="1212433" y="5223264"/>
                  <a:pt x="1352343" y="5238394"/>
                </a:cubicBezTo>
                <a:cubicBezTo>
                  <a:pt x="1361950" y="5239385"/>
                  <a:pt x="1359741" y="5252968"/>
                  <a:pt x="1351349" y="5254293"/>
                </a:cubicBezTo>
                <a:cubicBezTo>
                  <a:pt x="1215194" y="5276268"/>
                  <a:pt x="1052867" y="5267654"/>
                  <a:pt x="917594" y="5241924"/>
                </a:cubicBezTo>
                <a:cubicBezTo>
                  <a:pt x="913177" y="5241095"/>
                  <a:pt x="911576" y="5237340"/>
                  <a:pt x="912142" y="5233765"/>
                </a:cubicBezTo>
                <a:close/>
                <a:moveTo>
                  <a:pt x="911962" y="3752266"/>
                </a:moveTo>
                <a:cubicBezTo>
                  <a:pt x="930072" y="3724877"/>
                  <a:pt x="957348" y="3696494"/>
                  <a:pt x="984844" y="3678492"/>
                </a:cubicBezTo>
                <a:cubicBezTo>
                  <a:pt x="991912" y="3673855"/>
                  <a:pt x="999642" y="3681585"/>
                  <a:pt x="995225" y="3688653"/>
                </a:cubicBezTo>
                <a:cubicBezTo>
                  <a:pt x="977667" y="3716483"/>
                  <a:pt x="950281" y="3743984"/>
                  <a:pt x="923447" y="3762648"/>
                </a:cubicBezTo>
                <a:cubicBezTo>
                  <a:pt x="917153" y="3766954"/>
                  <a:pt x="907435" y="3759115"/>
                  <a:pt x="911962" y="3752266"/>
                </a:cubicBezTo>
                <a:close/>
                <a:moveTo>
                  <a:pt x="896172" y="3665129"/>
                </a:moveTo>
                <a:cubicBezTo>
                  <a:pt x="913952" y="3630487"/>
                  <a:pt x="949730" y="3586428"/>
                  <a:pt x="987275" y="3572403"/>
                </a:cubicBezTo>
                <a:cubicBezTo>
                  <a:pt x="994674" y="3569643"/>
                  <a:pt x="1002734" y="3578035"/>
                  <a:pt x="997323" y="3584992"/>
                </a:cubicBezTo>
                <a:cubicBezTo>
                  <a:pt x="984955" y="3600783"/>
                  <a:pt x="967950" y="3612378"/>
                  <a:pt x="953594" y="3626291"/>
                </a:cubicBezTo>
                <a:cubicBezTo>
                  <a:pt x="937804" y="3641606"/>
                  <a:pt x="924331" y="3658836"/>
                  <a:pt x="909093" y="3674738"/>
                </a:cubicBezTo>
                <a:cubicBezTo>
                  <a:pt x="903351" y="3680702"/>
                  <a:pt x="892418" y="3672308"/>
                  <a:pt x="896172" y="3665129"/>
                </a:cubicBezTo>
                <a:close/>
                <a:moveTo>
                  <a:pt x="893135" y="5181252"/>
                </a:moveTo>
                <a:cubicBezTo>
                  <a:pt x="892500" y="5176337"/>
                  <a:pt x="894846" y="5171480"/>
                  <a:pt x="901251" y="5170927"/>
                </a:cubicBezTo>
                <a:cubicBezTo>
                  <a:pt x="1022830" y="5160768"/>
                  <a:pt x="1148386" y="5174019"/>
                  <a:pt x="1270296" y="5177331"/>
                </a:cubicBezTo>
                <a:cubicBezTo>
                  <a:pt x="1382048" y="5180425"/>
                  <a:pt x="1496338" y="5178546"/>
                  <a:pt x="1607207" y="5193677"/>
                </a:cubicBezTo>
                <a:cubicBezTo>
                  <a:pt x="1614053" y="5194560"/>
                  <a:pt x="1616152" y="5205934"/>
                  <a:pt x="1608201" y="5206705"/>
                </a:cubicBezTo>
                <a:cubicBezTo>
                  <a:pt x="1486621" y="5216973"/>
                  <a:pt x="1361950" y="5207478"/>
                  <a:pt x="1240039" y="5204276"/>
                </a:cubicBezTo>
                <a:cubicBezTo>
                  <a:pt x="1128398" y="5201295"/>
                  <a:pt x="1013666" y="5206815"/>
                  <a:pt x="902908" y="5191909"/>
                </a:cubicBezTo>
                <a:cubicBezTo>
                  <a:pt x="897386" y="5191136"/>
                  <a:pt x="893770" y="5186168"/>
                  <a:pt x="893135" y="5181252"/>
                </a:cubicBezTo>
                <a:close/>
                <a:moveTo>
                  <a:pt x="887475" y="5089347"/>
                </a:moveTo>
                <a:cubicBezTo>
                  <a:pt x="886840" y="5085301"/>
                  <a:pt x="888441" y="5080690"/>
                  <a:pt x="892306" y="5078592"/>
                </a:cubicBezTo>
                <a:cubicBezTo>
                  <a:pt x="937471" y="5053747"/>
                  <a:pt x="1005935" y="5038397"/>
                  <a:pt x="1057173" y="5044801"/>
                </a:cubicBezTo>
                <a:cubicBezTo>
                  <a:pt x="1064792" y="5045797"/>
                  <a:pt x="1064462" y="5055623"/>
                  <a:pt x="1058498" y="5058493"/>
                </a:cubicBezTo>
                <a:cubicBezTo>
                  <a:pt x="1033211" y="5070530"/>
                  <a:pt x="1005935" y="5074950"/>
                  <a:pt x="978881" y="5081241"/>
                </a:cubicBezTo>
                <a:cubicBezTo>
                  <a:pt x="951164" y="5087646"/>
                  <a:pt x="924440" y="5095488"/>
                  <a:pt x="896060" y="5096700"/>
                </a:cubicBezTo>
                <a:cubicBezTo>
                  <a:pt x="890981" y="5096867"/>
                  <a:pt x="888110" y="5093390"/>
                  <a:pt x="887475" y="5089347"/>
                </a:cubicBezTo>
                <a:close/>
                <a:moveTo>
                  <a:pt x="887228" y="3883248"/>
                </a:moveTo>
                <a:cubicBezTo>
                  <a:pt x="902688" y="3862930"/>
                  <a:pt x="924331" y="3842720"/>
                  <a:pt x="946306" y="3829802"/>
                </a:cubicBezTo>
                <a:cubicBezTo>
                  <a:pt x="954036" y="3825274"/>
                  <a:pt x="961876" y="3834882"/>
                  <a:pt x="957680" y="3842060"/>
                </a:cubicBezTo>
                <a:cubicBezTo>
                  <a:pt x="944540" y="3864588"/>
                  <a:pt x="920356" y="3884354"/>
                  <a:pt x="896282" y="3894290"/>
                </a:cubicBezTo>
                <a:cubicBezTo>
                  <a:pt x="889657" y="3897051"/>
                  <a:pt x="882479" y="3889431"/>
                  <a:pt x="887228" y="3883248"/>
                </a:cubicBezTo>
                <a:close/>
                <a:moveTo>
                  <a:pt x="874860" y="4519726"/>
                </a:moveTo>
                <a:cubicBezTo>
                  <a:pt x="915385" y="4457558"/>
                  <a:pt x="971703" y="4390632"/>
                  <a:pt x="1033542" y="4349224"/>
                </a:cubicBezTo>
                <a:cubicBezTo>
                  <a:pt x="1040719" y="4344477"/>
                  <a:pt x="1050879" y="4353864"/>
                  <a:pt x="1045800" y="4361154"/>
                </a:cubicBezTo>
                <a:cubicBezTo>
                  <a:pt x="1002623" y="4422991"/>
                  <a:pt x="943213" y="4481738"/>
                  <a:pt x="888994" y="4534190"/>
                </a:cubicBezTo>
                <a:cubicBezTo>
                  <a:pt x="880160" y="4542692"/>
                  <a:pt x="869006" y="4528672"/>
                  <a:pt x="874860" y="4519726"/>
                </a:cubicBezTo>
                <a:close/>
                <a:moveTo>
                  <a:pt x="870331" y="6088237"/>
                </a:moveTo>
                <a:cubicBezTo>
                  <a:pt x="869448" y="6082163"/>
                  <a:pt x="877950" y="6078850"/>
                  <a:pt x="881484" y="6083931"/>
                </a:cubicBezTo>
                <a:cubicBezTo>
                  <a:pt x="898600" y="6108776"/>
                  <a:pt x="904894" y="6138260"/>
                  <a:pt x="911410" y="6167192"/>
                </a:cubicBezTo>
                <a:cubicBezTo>
                  <a:pt x="912403" y="6171277"/>
                  <a:pt x="906661" y="6174481"/>
                  <a:pt x="904342" y="6170395"/>
                </a:cubicBezTo>
                <a:cubicBezTo>
                  <a:pt x="889656" y="6144333"/>
                  <a:pt x="874638" y="6118273"/>
                  <a:pt x="870331" y="6088237"/>
                </a:cubicBezTo>
                <a:close/>
                <a:moveTo>
                  <a:pt x="846591" y="3984725"/>
                </a:moveTo>
                <a:cubicBezTo>
                  <a:pt x="856861" y="3968825"/>
                  <a:pt x="872872" y="3954802"/>
                  <a:pt x="890320" y="3947623"/>
                </a:cubicBezTo>
                <a:cubicBezTo>
                  <a:pt x="898161" y="3944419"/>
                  <a:pt x="905890" y="3952368"/>
                  <a:pt x="901252" y="3959989"/>
                </a:cubicBezTo>
                <a:cubicBezTo>
                  <a:pt x="891535" y="3975774"/>
                  <a:pt x="875522" y="3989361"/>
                  <a:pt x="858407" y="3996761"/>
                </a:cubicBezTo>
                <a:cubicBezTo>
                  <a:pt x="851008" y="3999965"/>
                  <a:pt x="841401" y="3992786"/>
                  <a:pt x="846591" y="3984725"/>
                </a:cubicBezTo>
                <a:close/>
                <a:moveTo>
                  <a:pt x="843499" y="2440753"/>
                </a:moveTo>
                <a:cubicBezTo>
                  <a:pt x="852443" y="2419220"/>
                  <a:pt x="866136" y="2400890"/>
                  <a:pt x="874860" y="2378804"/>
                </a:cubicBezTo>
                <a:cubicBezTo>
                  <a:pt x="878504" y="2369529"/>
                  <a:pt x="882037" y="2360253"/>
                  <a:pt x="886233" y="2351197"/>
                </a:cubicBezTo>
                <a:cubicBezTo>
                  <a:pt x="890761" y="2341480"/>
                  <a:pt x="905226" y="2345455"/>
                  <a:pt x="904012" y="2356166"/>
                </a:cubicBezTo>
                <a:cubicBezTo>
                  <a:pt x="900589" y="2389184"/>
                  <a:pt x="880933" y="2429711"/>
                  <a:pt x="854430" y="2450139"/>
                </a:cubicBezTo>
                <a:cubicBezTo>
                  <a:pt x="848247" y="2454888"/>
                  <a:pt x="840738" y="2447269"/>
                  <a:pt x="843499" y="2440753"/>
                </a:cubicBezTo>
                <a:close/>
                <a:moveTo>
                  <a:pt x="833670" y="5875858"/>
                </a:moveTo>
                <a:cubicBezTo>
                  <a:pt x="830578" y="5868682"/>
                  <a:pt x="838970" y="5859074"/>
                  <a:pt x="846038" y="5864927"/>
                </a:cubicBezTo>
                <a:cubicBezTo>
                  <a:pt x="883914" y="5895956"/>
                  <a:pt x="911410" y="5947526"/>
                  <a:pt x="924771" y="5994348"/>
                </a:cubicBezTo>
                <a:cubicBezTo>
                  <a:pt x="926759" y="6001525"/>
                  <a:pt x="915937" y="6006054"/>
                  <a:pt x="911742" y="6000311"/>
                </a:cubicBezTo>
                <a:cubicBezTo>
                  <a:pt x="883804" y="5962543"/>
                  <a:pt x="852773" y="5918927"/>
                  <a:pt x="833670" y="5875858"/>
                </a:cubicBezTo>
                <a:close/>
                <a:moveTo>
                  <a:pt x="789500" y="2444950"/>
                </a:moveTo>
                <a:cubicBezTo>
                  <a:pt x="799770" y="2390620"/>
                  <a:pt x="820972" y="2335517"/>
                  <a:pt x="850125" y="2288586"/>
                </a:cubicBezTo>
                <a:cubicBezTo>
                  <a:pt x="856419" y="2278427"/>
                  <a:pt x="870443" y="2285273"/>
                  <a:pt x="866688" y="2296427"/>
                </a:cubicBezTo>
                <a:cubicBezTo>
                  <a:pt x="848910" y="2348880"/>
                  <a:pt x="827376" y="2401331"/>
                  <a:pt x="803856" y="2451465"/>
                </a:cubicBezTo>
                <a:cubicBezTo>
                  <a:pt x="799660" y="2460299"/>
                  <a:pt x="787954" y="2453011"/>
                  <a:pt x="789500" y="2444950"/>
                </a:cubicBezTo>
                <a:close/>
                <a:moveTo>
                  <a:pt x="789445" y="4109281"/>
                </a:moveTo>
                <a:cubicBezTo>
                  <a:pt x="788093" y="4106383"/>
                  <a:pt x="788451" y="4102434"/>
                  <a:pt x="791267" y="4099894"/>
                </a:cubicBezTo>
                <a:cubicBezTo>
                  <a:pt x="827929" y="4066877"/>
                  <a:pt x="870222" y="4033755"/>
                  <a:pt x="912405" y="4008137"/>
                </a:cubicBezTo>
                <a:cubicBezTo>
                  <a:pt x="918920" y="4004269"/>
                  <a:pt x="926319" y="4013326"/>
                  <a:pt x="921902" y="4019180"/>
                </a:cubicBezTo>
                <a:cubicBezTo>
                  <a:pt x="891866" y="4058929"/>
                  <a:pt x="843940" y="4093710"/>
                  <a:pt x="797893" y="4112376"/>
                </a:cubicBezTo>
                <a:cubicBezTo>
                  <a:pt x="793862" y="4114029"/>
                  <a:pt x="790798" y="4112181"/>
                  <a:pt x="789445" y="4109281"/>
                </a:cubicBezTo>
                <a:close/>
                <a:moveTo>
                  <a:pt x="787071" y="4187368"/>
                </a:moveTo>
                <a:cubicBezTo>
                  <a:pt x="802862" y="4163293"/>
                  <a:pt x="845596" y="4148165"/>
                  <a:pt x="873423" y="4151036"/>
                </a:cubicBezTo>
                <a:cubicBezTo>
                  <a:pt x="880822" y="4151808"/>
                  <a:pt x="885571" y="4163074"/>
                  <a:pt x="878392" y="4167600"/>
                </a:cubicBezTo>
                <a:cubicBezTo>
                  <a:pt x="865363" y="4175772"/>
                  <a:pt x="850235" y="4180301"/>
                  <a:pt x="836210" y="4186373"/>
                </a:cubicBezTo>
                <a:cubicBezTo>
                  <a:pt x="823621" y="4191784"/>
                  <a:pt x="811917" y="4198853"/>
                  <a:pt x="799549" y="4204925"/>
                </a:cubicBezTo>
                <a:cubicBezTo>
                  <a:pt x="788506" y="4210335"/>
                  <a:pt x="781659" y="4195538"/>
                  <a:pt x="787071" y="4187368"/>
                </a:cubicBezTo>
                <a:close/>
                <a:moveTo>
                  <a:pt x="776028" y="3910527"/>
                </a:moveTo>
                <a:cubicBezTo>
                  <a:pt x="789941" y="3892306"/>
                  <a:pt x="806174" y="3876184"/>
                  <a:pt x="822186" y="3859953"/>
                </a:cubicBezTo>
                <a:cubicBezTo>
                  <a:pt x="837867" y="3844161"/>
                  <a:pt x="852554" y="3825277"/>
                  <a:pt x="871879" y="3814014"/>
                </a:cubicBezTo>
                <a:cubicBezTo>
                  <a:pt x="875854" y="3811694"/>
                  <a:pt x="882258" y="3815449"/>
                  <a:pt x="879608" y="3820308"/>
                </a:cubicBezTo>
                <a:cubicBezTo>
                  <a:pt x="868565" y="3840405"/>
                  <a:pt x="850014" y="3855976"/>
                  <a:pt x="834223" y="3872430"/>
                </a:cubicBezTo>
                <a:cubicBezTo>
                  <a:pt x="818652" y="3888552"/>
                  <a:pt x="803303" y="3904894"/>
                  <a:pt x="785856" y="3919029"/>
                </a:cubicBezTo>
                <a:cubicBezTo>
                  <a:pt x="780224" y="3923557"/>
                  <a:pt x="771279" y="3916711"/>
                  <a:pt x="776028" y="3910527"/>
                </a:cubicBezTo>
                <a:close/>
                <a:moveTo>
                  <a:pt x="774261" y="3773808"/>
                </a:moveTo>
                <a:cubicBezTo>
                  <a:pt x="795793" y="3744434"/>
                  <a:pt x="831461" y="3715168"/>
                  <a:pt x="863596" y="3698162"/>
                </a:cubicBezTo>
                <a:cubicBezTo>
                  <a:pt x="870111" y="3694738"/>
                  <a:pt x="878062" y="3702799"/>
                  <a:pt x="873534" y="3709094"/>
                </a:cubicBezTo>
                <a:cubicBezTo>
                  <a:pt x="852443" y="3737697"/>
                  <a:pt x="817548" y="3769170"/>
                  <a:pt x="786076" y="3785845"/>
                </a:cubicBezTo>
                <a:cubicBezTo>
                  <a:pt x="778898" y="3789601"/>
                  <a:pt x="768849" y="3781208"/>
                  <a:pt x="774261" y="3773808"/>
                </a:cubicBezTo>
                <a:close/>
                <a:moveTo>
                  <a:pt x="746102" y="2365664"/>
                </a:moveTo>
                <a:cubicBezTo>
                  <a:pt x="748642" y="2344905"/>
                  <a:pt x="753943" y="2323592"/>
                  <a:pt x="758802" y="2303384"/>
                </a:cubicBezTo>
                <a:cubicBezTo>
                  <a:pt x="760789" y="2295102"/>
                  <a:pt x="774481" y="2294549"/>
                  <a:pt x="776028" y="2303495"/>
                </a:cubicBezTo>
                <a:cubicBezTo>
                  <a:pt x="779892" y="2326795"/>
                  <a:pt x="776028" y="2351641"/>
                  <a:pt x="763329" y="2371959"/>
                </a:cubicBezTo>
                <a:cubicBezTo>
                  <a:pt x="758250" y="2380020"/>
                  <a:pt x="744887" y="2374941"/>
                  <a:pt x="746102" y="2365664"/>
                </a:cubicBezTo>
                <a:close/>
                <a:moveTo>
                  <a:pt x="745550" y="3666569"/>
                </a:moveTo>
                <a:cubicBezTo>
                  <a:pt x="757918" y="3642051"/>
                  <a:pt x="779892" y="3623310"/>
                  <a:pt x="798885" y="3603875"/>
                </a:cubicBezTo>
                <a:cubicBezTo>
                  <a:pt x="818542" y="3583778"/>
                  <a:pt x="836762" y="3562023"/>
                  <a:pt x="860504" y="3546785"/>
                </a:cubicBezTo>
                <a:cubicBezTo>
                  <a:pt x="867681" y="3542146"/>
                  <a:pt x="877952" y="3550760"/>
                  <a:pt x="873092" y="3558489"/>
                </a:cubicBezTo>
                <a:cubicBezTo>
                  <a:pt x="856418" y="3585433"/>
                  <a:pt x="831241" y="3606083"/>
                  <a:pt x="808824" y="3628058"/>
                </a:cubicBezTo>
                <a:cubicBezTo>
                  <a:pt x="791488" y="3645032"/>
                  <a:pt x="774923" y="3663807"/>
                  <a:pt x="753059" y="3674851"/>
                </a:cubicBezTo>
                <a:cubicBezTo>
                  <a:pt x="748201" y="3677281"/>
                  <a:pt x="743231" y="3670876"/>
                  <a:pt x="745550" y="3666569"/>
                </a:cubicBezTo>
                <a:close/>
                <a:moveTo>
                  <a:pt x="740029" y="4799127"/>
                </a:moveTo>
                <a:cubicBezTo>
                  <a:pt x="774371" y="4750099"/>
                  <a:pt x="821854" y="4706921"/>
                  <a:pt x="859509" y="4659659"/>
                </a:cubicBezTo>
                <a:cubicBezTo>
                  <a:pt x="884466" y="4628298"/>
                  <a:pt x="909643" y="4599035"/>
                  <a:pt x="943433" y="4577392"/>
                </a:cubicBezTo>
                <a:cubicBezTo>
                  <a:pt x="951164" y="4572423"/>
                  <a:pt x="962096" y="4583466"/>
                  <a:pt x="956133" y="4590974"/>
                </a:cubicBezTo>
                <a:cubicBezTo>
                  <a:pt x="921570" y="4634702"/>
                  <a:pt x="882037" y="4674677"/>
                  <a:pt x="845486" y="4716970"/>
                </a:cubicBezTo>
                <a:cubicBezTo>
                  <a:pt x="816665" y="4750320"/>
                  <a:pt x="787181" y="4788857"/>
                  <a:pt x="746102" y="4807187"/>
                </a:cubicBezTo>
                <a:cubicBezTo>
                  <a:pt x="741133" y="4809507"/>
                  <a:pt x="737158" y="4803213"/>
                  <a:pt x="740029" y="4799127"/>
                </a:cubicBezTo>
                <a:close/>
                <a:moveTo>
                  <a:pt x="733735" y="2661828"/>
                </a:moveTo>
                <a:cubicBezTo>
                  <a:pt x="736275" y="2626933"/>
                  <a:pt x="751955" y="2588725"/>
                  <a:pt x="765648" y="2556702"/>
                </a:cubicBezTo>
                <a:cubicBezTo>
                  <a:pt x="769403" y="2547978"/>
                  <a:pt x="783979" y="2551180"/>
                  <a:pt x="781991" y="2560898"/>
                </a:cubicBezTo>
                <a:cubicBezTo>
                  <a:pt x="775145" y="2594689"/>
                  <a:pt x="766643" y="2635436"/>
                  <a:pt x="749195" y="2665362"/>
                </a:cubicBezTo>
                <a:cubicBezTo>
                  <a:pt x="745441" y="2671877"/>
                  <a:pt x="733073" y="2670552"/>
                  <a:pt x="733735" y="2661828"/>
                </a:cubicBezTo>
                <a:close/>
                <a:moveTo>
                  <a:pt x="726212" y="4105381"/>
                </a:moveTo>
                <a:cubicBezTo>
                  <a:pt x="724486" y="4103365"/>
                  <a:pt x="724072" y="4100328"/>
                  <a:pt x="726446" y="4097787"/>
                </a:cubicBezTo>
                <a:cubicBezTo>
                  <a:pt x="734066" y="4089726"/>
                  <a:pt x="743231" y="4083430"/>
                  <a:pt x="751955" y="4076693"/>
                </a:cubicBezTo>
                <a:cubicBezTo>
                  <a:pt x="759243" y="4070952"/>
                  <a:pt x="768077" y="4082657"/>
                  <a:pt x="760568" y="4088290"/>
                </a:cubicBezTo>
                <a:cubicBezTo>
                  <a:pt x="751844" y="4094696"/>
                  <a:pt x="743451" y="4101764"/>
                  <a:pt x="733845" y="4106844"/>
                </a:cubicBezTo>
                <a:cubicBezTo>
                  <a:pt x="730974" y="4108391"/>
                  <a:pt x="727937" y="4107397"/>
                  <a:pt x="726212" y="4105381"/>
                </a:cubicBezTo>
                <a:close/>
                <a:moveTo>
                  <a:pt x="712864" y="5935382"/>
                </a:moveTo>
                <a:cubicBezTo>
                  <a:pt x="712644" y="5927432"/>
                  <a:pt x="722472" y="5924561"/>
                  <a:pt x="727772" y="5929420"/>
                </a:cubicBezTo>
                <a:cubicBezTo>
                  <a:pt x="741465" y="5942006"/>
                  <a:pt x="746324" y="5961333"/>
                  <a:pt x="753059" y="5978339"/>
                </a:cubicBezTo>
                <a:cubicBezTo>
                  <a:pt x="760790" y="5997443"/>
                  <a:pt x="771722" y="6016437"/>
                  <a:pt x="773489" y="6037197"/>
                </a:cubicBezTo>
                <a:cubicBezTo>
                  <a:pt x="773930" y="6042056"/>
                  <a:pt x="767415" y="6046914"/>
                  <a:pt x="763440" y="6042718"/>
                </a:cubicBezTo>
                <a:cubicBezTo>
                  <a:pt x="752618" y="6031231"/>
                  <a:pt x="747097" y="6017981"/>
                  <a:pt x="740361" y="6003737"/>
                </a:cubicBezTo>
                <a:cubicBezTo>
                  <a:pt x="730091" y="5982203"/>
                  <a:pt x="713306" y="5959787"/>
                  <a:pt x="712864" y="5935382"/>
                </a:cubicBezTo>
                <a:close/>
                <a:moveTo>
                  <a:pt x="707868" y="4072073"/>
                </a:moveTo>
                <a:cubicBezTo>
                  <a:pt x="706101" y="4069522"/>
                  <a:pt x="705742" y="4065653"/>
                  <a:pt x="707895" y="4062783"/>
                </a:cubicBezTo>
                <a:cubicBezTo>
                  <a:pt x="731527" y="4031651"/>
                  <a:pt x="759796" y="3996871"/>
                  <a:pt x="791378" y="3973454"/>
                </a:cubicBezTo>
                <a:cubicBezTo>
                  <a:pt x="797893" y="3968598"/>
                  <a:pt x="806286" y="3976992"/>
                  <a:pt x="802752" y="3983833"/>
                </a:cubicBezTo>
                <a:cubicBezTo>
                  <a:pt x="784200" y="4019507"/>
                  <a:pt x="748974" y="4050973"/>
                  <a:pt x="716288" y="4073495"/>
                </a:cubicBezTo>
                <a:cubicBezTo>
                  <a:pt x="712810" y="4075868"/>
                  <a:pt x="709635" y="4074625"/>
                  <a:pt x="707868" y="4072073"/>
                </a:cubicBezTo>
                <a:close/>
                <a:moveTo>
                  <a:pt x="706019" y="1197354"/>
                </a:moveTo>
                <a:cubicBezTo>
                  <a:pt x="722472" y="1171736"/>
                  <a:pt x="742569" y="1149982"/>
                  <a:pt x="762115" y="1126682"/>
                </a:cubicBezTo>
                <a:cubicBezTo>
                  <a:pt x="778568" y="1107246"/>
                  <a:pt x="793586" y="1085050"/>
                  <a:pt x="814015" y="1069702"/>
                </a:cubicBezTo>
                <a:cubicBezTo>
                  <a:pt x="822297" y="1063518"/>
                  <a:pt x="836653" y="1071800"/>
                  <a:pt x="831573" y="1082400"/>
                </a:cubicBezTo>
                <a:cubicBezTo>
                  <a:pt x="818432" y="1110008"/>
                  <a:pt x="794801" y="1132644"/>
                  <a:pt x="774483" y="1155282"/>
                </a:cubicBezTo>
                <a:cubicBezTo>
                  <a:pt x="756925" y="1174828"/>
                  <a:pt x="739920" y="1193600"/>
                  <a:pt x="718717" y="1209392"/>
                </a:cubicBezTo>
                <a:cubicBezTo>
                  <a:pt x="711539" y="1214692"/>
                  <a:pt x="701380" y="1204754"/>
                  <a:pt x="706019" y="1197354"/>
                </a:cubicBezTo>
                <a:close/>
                <a:moveTo>
                  <a:pt x="699226" y="1503234"/>
                </a:moveTo>
                <a:cubicBezTo>
                  <a:pt x="697514" y="1500308"/>
                  <a:pt x="697790" y="1496167"/>
                  <a:pt x="701490" y="1493406"/>
                </a:cubicBezTo>
                <a:cubicBezTo>
                  <a:pt x="747649" y="1459174"/>
                  <a:pt x="797008" y="1429910"/>
                  <a:pt x="841732" y="1393581"/>
                </a:cubicBezTo>
                <a:cubicBezTo>
                  <a:pt x="878062" y="1363986"/>
                  <a:pt x="914060" y="1330638"/>
                  <a:pt x="960109" y="1317940"/>
                </a:cubicBezTo>
                <a:cubicBezTo>
                  <a:pt x="969827" y="1315290"/>
                  <a:pt x="973912" y="1329976"/>
                  <a:pt x="965410" y="1334282"/>
                </a:cubicBezTo>
                <a:cubicBezTo>
                  <a:pt x="873313" y="1380661"/>
                  <a:pt x="801647" y="1459616"/>
                  <a:pt x="708889" y="1505773"/>
                </a:cubicBezTo>
                <a:cubicBezTo>
                  <a:pt x="704637" y="1507872"/>
                  <a:pt x="700938" y="1506160"/>
                  <a:pt x="699226" y="1503234"/>
                </a:cubicBezTo>
                <a:close/>
                <a:moveTo>
                  <a:pt x="697832" y="4321203"/>
                </a:moveTo>
                <a:cubicBezTo>
                  <a:pt x="696990" y="4317490"/>
                  <a:pt x="698122" y="4313017"/>
                  <a:pt x="701269" y="4310697"/>
                </a:cubicBezTo>
                <a:cubicBezTo>
                  <a:pt x="720483" y="4296566"/>
                  <a:pt x="744225" y="4289056"/>
                  <a:pt x="766310" y="4280550"/>
                </a:cubicBezTo>
                <a:cubicBezTo>
                  <a:pt x="785082" y="4273377"/>
                  <a:pt x="803745" y="4263989"/>
                  <a:pt x="823732" y="4261560"/>
                </a:cubicBezTo>
                <a:cubicBezTo>
                  <a:pt x="830247" y="4260788"/>
                  <a:pt x="834443" y="4270836"/>
                  <a:pt x="829142" y="4274811"/>
                </a:cubicBezTo>
                <a:cubicBezTo>
                  <a:pt x="810370" y="4289496"/>
                  <a:pt x="786297" y="4297778"/>
                  <a:pt x="764322" y="4307053"/>
                </a:cubicBezTo>
                <a:cubicBezTo>
                  <a:pt x="745328" y="4315114"/>
                  <a:pt x="726777" y="4324059"/>
                  <a:pt x="706238" y="4327152"/>
                </a:cubicBezTo>
                <a:cubicBezTo>
                  <a:pt x="701489" y="4327869"/>
                  <a:pt x="698673" y="4324915"/>
                  <a:pt x="697832" y="4321203"/>
                </a:cubicBezTo>
                <a:close/>
                <a:moveTo>
                  <a:pt x="688350" y="1293314"/>
                </a:moveTo>
                <a:cubicBezTo>
                  <a:pt x="724128" y="1249916"/>
                  <a:pt x="770065" y="1213806"/>
                  <a:pt x="811585" y="1175820"/>
                </a:cubicBezTo>
                <a:cubicBezTo>
                  <a:pt x="847916" y="1142472"/>
                  <a:pt x="881596" y="1106472"/>
                  <a:pt x="932171" y="1097860"/>
                </a:cubicBezTo>
                <a:cubicBezTo>
                  <a:pt x="940012" y="1096534"/>
                  <a:pt x="944981" y="1109122"/>
                  <a:pt x="937693" y="1112988"/>
                </a:cubicBezTo>
                <a:cubicBezTo>
                  <a:pt x="847254" y="1161466"/>
                  <a:pt x="785525" y="1250138"/>
                  <a:pt x="700939" y="1306676"/>
                </a:cubicBezTo>
                <a:cubicBezTo>
                  <a:pt x="692325" y="1312418"/>
                  <a:pt x="681614" y="1301486"/>
                  <a:pt x="688350" y="1293314"/>
                </a:cubicBezTo>
                <a:close/>
                <a:moveTo>
                  <a:pt x="680841" y="4366450"/>
                </a:moveTo>
                <a:cubicBezTo>
                  <a:pt x="679461" y="4363665"/>
                  <a:pt x="679902" y="4360212"/>
                  <a:pt x="683602" y="4358279"/>
                </a:cubicBezTo>
                <a:cubicBezTo>
                  <a:pt x="710987" y="4344146"/>
                  <a:pt x="740803" y="4335752"/>
                  <a:pt x="770617" y="4328575"/>
                </a:cubicBezTo>
                <a:cubicBezTo>
                  <a:pt x="777684" y="4326810"/>
                  <a:pt x="779561" y="4337740"/>
                  <a:pt x="773489" y="4340393"/>
                </a:cubicBezTo>
                <a:cubicBezTo>
                  <a:pt x="746213" y="4352755"/>
                  <a:pt x="718606" y="4364796"/>
                  <a:pt x="689013" y="4370645"/>
                </a:cubicBezTo>
                <a:cubicBezTo>
                  <a:pt x="685424" y="4371364"/>
                  <a:pt x="682221" y="4369236"/>
                  <a:pt x="680841" y="4366450"/>
                </a:cubicBezTo>
                <a:close/>
                <a:moveTo>
                  <a:pt x="664830" y="3547115"/>
                </a:moveTo>
                <a:cubicBezTo>
                  <a:pt x="668142" y="3542698"/>
                  <a:pt x="670792" y="3537839"/>
                  <a:pt x="672891" y="3532650"/>
                </a:cubicBezTo>
                <a:cubicBezTo>
                  <a:pt x="676866" y="3522270"/>
                  <a:pt x="693539" y="3527570"/>
                  <a:pt x="689344" y="3537839"/>
                </a:cubicBezTo>
                <a:cubicBezTo>
                  <a:pt x="685700" y="3547005"/>
                  <a:pt x="681393" y="3552527"/>
                  <a:pt x="672228" y="3556722"/>
                </a:cubicBezTo>
                <a:cubicBezTo>
                  <a:pt x="666155" y="3559483"/>
                  <a:pt x="661407" y="3551974"/>
                  <a:pt x="664830" y="3547115"/>
                </a:cubicBezTo>
                <a:close/>
                <a:moveTo>
                  <a:pt x="647494" y="3176747"/>
                </a:moveTo>
                <a:cubicBezTo>
                  <a:pt x="647825" y="3177189"/>
                  <a:pt x="648157" y="3177630"/>
                  <a:pt x="648377" y="3178182"/>
                </a:cubicBezTo>
                <a:cubicBezTo>
                  <a:pt x="663617" y="3213077"/>
                  <a:pt x="670573" y="3246978"/>
                  <a:pt x="673554" y="3284081"/>
                </a:cubicBezTo>
                <a:cubicBezTo>
                  <a:pt x="673665" y="3284081"/>
                  <a:pt x="673886" y="3284081"/>
                  <a:pt x="674106" y="3284081"/>
                </a:cubicBezTo>
                <a:cubicBezTo>
                  <a:pt x="679848" y="3283750"/>
                  <a:pt x="686806" y="3287504"/>
                  <a:pt x="688241" y="3293467"/>
                </a:cubicBezTo>
                <a:cubicBezTo>
                  <a:pt x="694866" y="3322620"/>
                  <a:pt x="692328" y="3354975"/>
                  <a:pt x="682940" y="3385674"/>
                </a:cubicBezTo>
                <a:cubicBezTo>
                  <a:pt x="686695" y="3383686"/>
                  <a:pt x="690449" y="3381588"/>
                  <a:pt x="694425" y="3379932"/>
                </a:cubicBezTo>
                <a:cubicBezTo>
                  <a:pt x="730314" y="3365134"/>
                  <a:pt x="769184" y="3368336"/>
                  <a:pt x="806949" y="3361932"/>
                </a:cubicBezTo>
                <a:cubicBezTo>
                  <a:pt x="829145" y="3358177"/>
                  <a:pt x="853660" y="3355526"/>
                  <a:pt x="861611" y="3367564"/>
                </a:cubicBezTo>
                <a:cubicBezTo>
                  <a:pt x="864040" y="3364582"/>
                  <a:pt x="866911" y="3361932"/>
                  <a:pt x="869340" y="3358840"/>
                </a:cubicBezTo>
                <a:cubicBezTo>
                  <a:pt x="884248" y="3339515"/>
                  <a:pt x="907990" y="3334104"/>
                  <a:pt x="925548" y="3352546"/>
                </a:cubicBezTo>
                <a:cubicBezTo>
                  <a:pt x="945425" y="3373306"/>
                  <a:pt x="981533" y="3352988"/>
                  <a:pt x="1004613" y="3364250"/>
                </a:cubicBezTo>
                <a:cubicBezTo>
                  <a:pt x="1006269" y="3365024"/>
                  <a:pt x="1007594" y="3366017"/>
                  <a:pt x="1009140" y="3366791"/>
                </a:cubicBezTo>
                <a:cubicBezTo>
                  <a:pt x="1036968" y="3337306"/>
                  <a:pt x="1063800" y="3306277"/>
                  <a:pt x="1090304" y="3273922"/>
                </a:cubicBezTo>
                <a:cubicBezTo>
                  <a:pt x="1112941" y="3246315"/>
                  <a:pt x="1136351" y="3219592"/>
                  <a:pt x="1160424" y="3193421"/>
                </a:cubicBezTo>
                <a:cubicBezTo>
                  <a:pt x="1001963" y="3190218"/>
                  <a:pt x="829256" y="3160846"/>
                  <a:pt x="666819" y="3174649"/>
                </a:cubicBezTo>
                <a:cubicBezTo>
                  <a:pt x="666709" y="3174649"/>
                  <a:pt x="666597" y="3174649"/>
                  <a:pt x="666487" y="3174649"/>
                </a:cubicBezTo>
                <a:cubicBezTo>
                  <a:pt x="660082" y="3175201"/>
                  <a:pt x="653788" y="3176084"/>
                  <a:pt x="647494" y="3176747"/>
                </a:cubicBezTo>
                <a:close/>
                <a:moveTo>
                  <a:pt x="628071" y="5119289"/>
                </a:moveTo>
                <a:cubicBezTo>
                  <a:pt x="627229" y="5115436"/>
                  <a:pt x="628886" y="5111185"/>
                  <a:pt x="633909" y="5109308"/>
                </a:cubicBezTo>
                <a:cubicBezTo>
                  <a:pt x="666817" y="5097049"/>
                  <a:pt x="701380" y="5092413"/>
                  <a:pt x="736055" y="5087442"/>
                </a:cubicBezTo>
                <a:cubicBezTo>
                  <a:pt x="774593" y="5082032"/>
                  <a:pt x="813574" y="5073530"/>
                  <a:pt x="852665" y="5074413"/>
                </a:cubicBezTo>
                <a:cubicBezTo>
                  <a:pt x="865365" y="5074633"/>
                  <a:pt x="865916" y="5090757"/>
                  <a:pt x="856529" y="5093958"/>
                </a:cubicBezTo>
                <a:lnTo>
                  <a:pt x="856641" y="5094068"/>
                </a:lnTo>
                <a:cubicBezTo>
                  <a:pt x="813353" y="5108756"/>
                  <a:pt x="765759" y="5113284"/>
                  <a:pt x="720595" y="5120019"/>
                </a:cubicBezTo>
                <a:cubicBezTo>
                  <a:pt x="692768" y="5124106"/>
                  <a:pt x="665492" y="5128413"/>
                  <a:pt x="637223" y="5126867"/>
                </a:cubicBezTo>
                <a:cubicBezTo>
                  <a:pt x="632253" y="5126589"/>
                  <a:pt x="628913" y="5123141"/>
                  <a:pt x="628071" y="5119289"/>
                </a:cubicBezTo>
                <a:close/>
                <a:moveTo>
                  <a:pt x="624305" y="3174870"/>
                </a:moveTo>
                <a:cubicBezTo>
                  <a:pt x="624415" y="3175201"/>
                  <a:pt x="624415" y="3175422"/>
                  <a:pt x="624415" y="3175642"/>
                </a:cubicBezTo>
                <a:cubicBezTo>
                  <a:pt x="624635" y="3175532"/>
                  <a:pt x="624747" y="3175311"/>
                  <a:pt x="624747" y="3175201"/>
                </a:cubicBezTo>
                <a:cubicBezTo>
                  <a:pt x="624635" y="3175090"/>
                  <a:pt x="624415" y="3174980"/>
                  <a:pt x="624305" y="3174870"/>
                </a:cubicBezTo>
                <a:close/>
                <a:moveTo>
                  <a:pt x="616987" y="1377762"/>
                </a:moveTo>
                <a:cubicBezTo>
                  <a:pt x="614944" y="1374422"/>
                  <a:pt x="614751" y="1369950"/>
                  <a:pt x="618009" y="1366969"/>
                </a:cubicBezTo>
                <a:cubicBezTo>
                  <a:pt x="629493" y="1356368"/>
                  <a:pt x="637664" y="1338590"/>
                  <a:pt x="651026" y="1330860"/>
                </a:cubicBezTo>
                <a:cubicBezTo>
                  <a:pt x="657099" y="1327326"/>
                  <a:pt x="666707" y="1329644"/>
                  <a:pt x="667038" y="1338038"/>
                </a:cubicBezTo>
                <a:cubicBezTo>
                  <a:pt x="667922" y="1360563"/>
                  <a:pt x="645946" y="1374919"/>
                  <a:pt x="627063" y="1381765"/>
                </a:cubicBezTo>
                <a:cubicBezTo>
                  <a:pt x="622922" y="1383311"/>
                  <a:pt x="619030" y="1381103"/>
                  <a:pt x="616987" y="1377762"/>
                </a:cubicBezTo>
                <a:close/>
                <a:moveTo>
                  <a:pt x="593163" y="1471321"/>
                </a:moveTo>
                <a:cubicBezTo>
                  <a:pt x="695638" y="1355595"/>
                  <a:pt x="820972" y="1242078"/>
                  <a:pt x="958894" y="1170190"/>
                </a:cubicBezTo>
                <a:cubicBezTo>
                  <a:pt x="973250" y="1162792"/>
                  <a:pt x="985728" y="1181122"/>
                  <a:pt x="972809" y="1191280"/>
                </a:cubicBezTo>
                <a:cubicBezTo>
                  <a:pt x="918921" y="1233574"/>
                  <a:pt x="858186" y="1266592"/>
                  <a:pt x="803966" y="1308774"/>
                </a:cubicBezTo>
                <a:cubicBezTo>
                  <a:pt x="733956" y="1363435"/>
                  <a:pt x="672339" y="1427262"/>
                  <a:pt x="602770" y="1482364"/>
                </a:cubicBezTo>
                <a:cubicBezTo>
                  <a:pt x="596034" y="1487665"/>
                  <a:pt x="587752" y="1477395"/>
                  <a:pt x="593163" y="1471321"/>
                </a:cubicBezTo>
                <a:close/>
                <a:moveTo>
                  <a:pt x="585089" y="2325635"/>
                </a:moveTo>
                <a:cubicBezTo>
                  <a:pt x="585158" y="2338665"/>
                  <a:pt x="586815" y="2351806"/>
                  <a:pt x="590182" y="2364892"/>
                </a:cubicBezTo>
                <a:cubicBezTo>
                  <a:pt x="590404" y="2356942"/>
                  <a:pt x="590624" y="2348991"/>
                  <a:pt x="590845" y="2341040"/>
                </a:cubicBezTo>
                <a:cubicBezTo>
                  <a:pt x="591177" y="2327678"/>
                  <a:pt x="590404" y="2308796"/>
                  <a:pt x="589520" y="2287041"/>
                </a:cubicBezTo>
                <a:cubicBezTo>
                  <a:pt x="586539" y="2299685"/>
                  <a:pt x="585020" y="2312605"/>
                  <a:pt x="585089" y="2325635"/>
                </a:cubicBezTo>
                <a:close/>
                <a:moveTo>
                  <a:pt x="584220" y="2961415"/>
                </a:moveTo>
                <a:cubicBezTo>
                  <a:pt x="605422" y="2902668"/>
                  <a:pt x="626292" y="2843701"/>
                  <a:pt x="643629" y="2783408"/>
                </a:cubicBezTo>
                <a:cubicBezTo>
                  <a:pt x="678965" y="2660614"/>
                  <a:pt x="701824" y="2535279"/>
                  <a:pt x="734620" y="2412044"/>
                </a:cubicBezTo>
                <a:cubicBezTo>
                  <a:pt x="737933" y="2399676"/>
                  <a:pt x="757810" y="2404646"/>
                  <a:pt x="756263" y="2417014"/>
                </a:cubicBezTo>
                <a:cubicBezTo>
                  <a:pt x="739590" y="2553721"/>
                  <a:pt x="698953" y="2689766"/>
                  <a:pt x="658868" y="2821174"/>
                </a:cubicBezTo>
                <a:cubicBezTo>
                  <a:pt x="643077" y="2873074"/>
                  <a:pt x="626624" y="2925748"/>
                  <a:pt x="608514" y="2977869"/>
                </a:cubicBezTo>
                <a:cubicBezTo>
                  <a:pt x="613814" y="2966937"/>
                  <a:pt x="619115" y="2956115"/>
                  <a:pt x="624083" y="2945072"/>
                </a:cubicBezTo>
                <a:cubicBezTo>
                  <a:pt x="658095" y="2868988"/>
                  <a:pt x="684819" y="2789703"/>
                  <a:pt x="719382" y="2713950"/>
                </a:cubicBezTo>
                <a:cubicBezTo>
                  <a:pt x="724351" y="2702797"/>
                  <a:pt x="743012" y="2708870"/>
                  <a:pt x="739810" y="2720796"/>
                </a:cubicBezTo>
                <a:cubicBezTo>
                  <a:pt x="718608" y="2798867"/>
                  <a:pt x="687247" y="2882791"/>
                  <a:pt x="649592" y="2962850"/>
                </a:cubicBezTo>
                <a:cubicBezTo>
                  <a:pt x="681727" y="2917466"/>
                  <a:pt x="712314" y="2871087"/>
                  <a:pt x="736498" y="2820179"/>
                </a:cubicBezTo>
                <a:cubicBezTo>
                  <a:pt x="786189" y="2715827"/>
                  <a:pt x="830691" y="2606947"/>
                  <a:pt x="887892" y="2506458"/>
                </a:cubicBezTo>
                <a:cubicBezTo>
                  <a:pt x="896284" y="2491772"/>
                  <a:pt x="919694" y="2504581"/>
                  <a:pt x="913842" y="2519931"/>
                </a:cubicBezTo>
                <a:cubicBezTo>
                  <a:pt x="857746" y="2666024"/>
                  <a:pt x="789061" y="2811015"/>
                  <a:pt x="703701" y="2944189"/>
                </a:cubicBezTo>
                <a:cubicBezTo>
                  <a:pt x="819759" y="2791910"/>
                  <a:pt x="924775" y="2631019"/>
                  <a:pt x="1052096" y="2488017"/>
                </a:cubicBezTo>
                <a:cubicBezTo>
                  <a:pt x="1063800" y="2474766"/>
                  <a:pt x="1084230" y="2488680"/>
                  <a:pt x="1074623" y="2504030"/>
                </a:cubicBezTo>
                <a:cubicBezTo>
                  <a:pt x="994896" y="2631241"/>
                  <a:pt x="894517" y="2748734"/>
                  <a:pt x="803968" y="2868547"/>
                </a:cubicBezTo>
                <a:cubicBezTo>
                  <a:pt x="780227" y="2899908"/>
                  <a:pt x="756816" y="2932373"/>
                  <a:pt x="732743" y="2964507"/>
                </a:cubicBezTo>
                <a:cubicBezTo>
                  <a:pt x="740252" y="2957881"/>
                  <a:pt x="747761" y="2951256"/>
                  <a:pt x="755050" y="2944520"/>
                </a:cubicBezTo>
                <a:cubicBezTo>
                  <a:pt x="818875" y="2885995"/>
                  <a:pt x="880052" y="2821616"/>
                  <a:pt x="949620" y="2770267"/>
                </a:cubicBezTo>
                <a:cubicBezTo>
                  <a:pt x="959669" y="2762758"/>
                  <a:pt x="972147" y="2776892"/>
                  <a:pt x="964197" y="2786390"/>
                </a:cubicBezTo>
                <a:cubicBezTo>
                  <a:pt x="920246" y="2839063"/>
                  <a:pt x="868126" y="2885883"/>
                  <a:pt x="815894" y="2931821"/>
                </a:cubicBezTo>
                <a:cubicBezTo>
                  <a:pt x="879611" y="2883675"/>
                  <a:pt x="944098" y="2836302"/>
                  <a:pt x="1010134" y="2791248"/>
                </a:cubicBezTo>
                <a:cubicBezTo>
                  <a:pt x="1021618" y="2783408"/>
                  <a:pt x="1035311" y="2802733"/>
                  <a:pt x="1024158" y="2811125"/>
                </a:cubicBezTo>
                <a:cubicBezTo>
                  <a:pt x="943658" y="2871639"/>
                  <a:pt x="862384" y="2931379"/>
                  <a:pt x="784091" y="2994764"/>
                </a:cubicBezTo>
                <a:cubicBezTo>
                  <a:pt x="797012" y="2988139"/>
                  <a:pt x="809820" y="2981623"/>
                  <a:pt x="822519" y="2975218"/>
                </a:cubicBezTo>
                <a:cubicBezTo>
                  <a:pt x="909647" y="2931047"/>
                  <a:pt x="1003177" y="2875282"/>
                  <a:pt x="1099690" y="2855074"/>
                </a:cubicBezTo>
                <a:cubicBezTo>
                  <a:pt x="1111836" y="2852535"/>
                  <a:pt x="1117027" y="2868437"/>
                  <a:pt x="1106977" y="2874731"/>
                </a:cubicBezTo>
                <a:cubicBezTo>
                  <a:pt x="1015544" y="2931600"/>
                  <a:pt x="906665" y="2964839"/>
                  <a:pt x="810705" y="3015083"/>
                </a:cubicBezTo>
                <a:cubicBezTo>
                  <a:pt x="793257" y="3024137"/>
                  <a:pt x="776140" y="3033965"/>
                  <a:pt x="759025" y="3043684"/>
                </a:cubicBezTo>
                <a:cubicBezTo>
                  <a:pt x="791600" y="3037500"/>
                  <a:pt x="824286" y="3033965"/>
                  <a:pt x="856420" y="3033965"/>
                </a:cubicBezTo>
                <a:cubicBezTo>
                  <a:pt x="871438" y="3033965"/>
                  <a:pt x="874310" y="3056713"/>
                  <a:pt x="858849" y="3057597"/>
                </a:cubicBezTo>
                <a:cubicBezTo>
                  <a:pt x="789391" y="3061572"/>
                  <a:pt x="721369" y="3076038"/>
                  <a:pt x="658978" y="3108061"/>
                </a:cubicBezTo>
                <a:cubicBezTo>
                  <a:pt x="656438" y="3109386"/>
                  <a:pt x="654119" y="3110933"/>
                  <a:pt x="651691" y="3112258"/>
                </a:cubicBezTo>
                <a:cubicBezTo>
                  <a:pt x="696745" y="3100442"/>
                  <a:pt x="742792" y="3090061"/>
                  <a:pt x="789061" y="3086529"/>
                </a:cubicBezTo>
                <a:cubicBezTo>
                  <a:pt x="802312" y="3085534"/>
                  <a:pt x="803306" y="3106294"/>
                  <a:pt x="791048" y="3109055"/>
                </a:cubicBezTo>
                <a:cubicBezTo>
                  <a:pt x="745001" y="3119325"/>
                  <a:pt x="699063" y="3127386"/>
                  <a:pt x="653899" y="3141631"/>
                </a:cubicBezTo>
                <a:cubicBezTo>
                  <a:pt x="643960" y="3144723"/>
                  <a:pt x="632586" y="3147815"/>
                  <a:pt x="620881" y="3151128"/>
                </a:cubicBezTo>
                <a:cubicBezTo>
                  <a:pt x="620992" y="3151570"/>
                  <a:pt x="621102" y="3152012"/>
                  <a:pt x="621213" y="3152453"/>
                </a:cubicBezTo>
                <a:cubicBezTo>
                  <a:pt x="717725" y="3126503"/>
                  <a:pt x="822741" y="3120650"/>
                  <a:pt x="921241" y="3115350"/>
                </a:cubicBezTo>
                <a:cubicBezTo>
                  <a:pt x="956909" y="3113473"/>
                  <a:pt x="992576" y="3112147"/>
                  <a:pt x="1028244" y="3111263"/>
                </a:cubicBezTo>
                <a:cubicBezTo>
                  <a:pt x="1102892" y="3099338"/>
                  <a:pt x="1179859" y="3099007"/>
                  <a:pt x="1255060" y="3091498"/>
                </a:cubicBezTo>
                <a:cubicBezTo>
                  <a:pt x="1257047" y="3091276"/>
                  <a:pt x="1258924" y="3091608"/>
                  <a:pt x="1260581" y="3092050"/>
                </a:cubicBezTo>
                <a:cubicBezTo>
                  <a:pt x="1265219" y="3087411"/>
                  <a:pt x="1269746" y="3082664"/>
                  <a:pt x="1274384" y="3078135"/>
                </a:cubicBezTo>
                <a:cubicBezTo>
                  <a:pt x="1200730" y="3083878"/>
                  <a:pt x="1126302" y="3084319"/>
                  <a:pt x="1052648" y="3088626"/>
                </a:cubicBezTo>
                <a:cubicBezTo>
                  <a:pt x="980318" y="3092823"/>
                  <a:pt x="907106" y="3104417"/>
                  <a:pt x="834777" y="3100221"/>
                </a:cubicBezTo>
                <a:cubicBezTo>
                  <a:pt x="823293" y="3099559"/>
                  <a:pt x="824286" y="3084209"/>
                  <a:pt x="834115" y="3081449"/>
                </a:cubicBezTo>
                <a:cubicBezTo>
                  <a:pt x="899597" y="3063229"/>
                  <a:pt x="973694" y="3052958"/>
                  <a:pt x="1048784" y="3048099"/>
                </a:cubicBezTo>
                <a:cubicBezTo>
                  <a:pt x="1049556" y="3047658"/>
                  <a:pt x="1050109" y="3046886"/>
                  <a:pt x="1050992" y="3046664"/>
                </a:cubicBezTo>
                <a:cubicBezTo>
                  <a:pt x="1095715" y="3037830"/>
                  <a:pt x="1141099" y="3034518"/>
                  <a:pt x="1186154" y="3028664"/>
                </a:cubicBezTo>
                <a:cubicBezTo>
                  <a:pt x="1224361" y="3023696"/>
                  <a:pt x="1263673" y="3015414"/>
                  <a:pt x="1302543" y="3013868"/>
                </a:cubicBezTo>
                <a:cubicBezTo>
                  <a:pt x="1304420" y="3013205"/>
                  <a:pt x="1306518" y="3012763"/>
                  <a:pt x="1308505" y="3012101"/>
                </a:cubicBezTo>
                <a:cubicBezTo>
                  <a:pt x="1236839" y="3019610"/>
                  <a:pt x="1164069" y="3020825"/>
                  <a:pt x="1092733" y="3029328"/>
                </a:cubicBezTo>
                <a:cubicBezTo>
                  <a:pt x="1029349" y="3036837"/>
                  <a:pt x="966626" y="3050971"/>
                  <a:pt x="902799" y="3054063"/>
                </a:cubicBezTo>
                <a:cubicBezTo>
                  <a:pt x="891757" y="3054615"/>
                  <a:pt x="888223" y="3036285"/>
                  <a:pt x="898714" y="3032641"/>
                </a:cubicBezTo>
                <a:cubicBezTo>
                  <a:pt x="987165" y="3001832"/>
                  <a:pt x="1088426" y="2992114"/>
                  <a:pt x="1181737" y="2984163"/>
                </a:cubicBezTo>
                <a:cubicBezTo>
                  <a:pt x="1207576" y="2981955"/>
                  <a:pt x="1233637" y="2979635"/>
                  <a:pt x="1259697" y="2978090"/>
                </a:cubicBezTo>
                <a:cubicBezTo>
                  <a:pt x="1265771" y="2977206"/>
                  <a:pt x="1271845" y="2976103"/>
                  <a:pt x="1277917" y="2974998"/>
                </a:cubicBezTo>
                <a:cubicBezTo>
                  <a:pt x="1278469" y="2974888"/>
                  <a:pt x="1278691" y="2974446"/>
                  <a:pt x="1279242" y="2974446"/>
                </a:cubicBezTo>
                <a:cubicBezTo>
                  <a:pt x="1280016" y="2974446"/>
                  <a:pt x="1280679" y="2974336"/>
                  <a:pt x="1281451" y="2974336"/>
                </a:cubicBezTo>
                <a:cubicBezTo>
                  <a:pt x="1283108" y="2974114"/>
                  <a:pt x="1284653" y="2973893"/>
                  <a:pt x="1286310" y="2973563"/>
                </a:cubicBezTo>
                <a:cubicBezTo>
                  <a:pt x="1325511" y="2965390"/>
                  <a:pt x="1364713" y="2957771"/>
                  <a:pt x="1403915" y="2949599"/>
                </a:cubicBezTo>
                <a:cubicBezTo>
                  <a:pt x="1405018" y="2949379"/>
                  <a:pt x="1405792" y="2949599"/>
                  <a:pt x="1406785" y="2949599"/>
                </a:cubicBezTo>
                <a:cubicBezTo>
                  <a:pt x="1409657" y="2946618"/>
                  <a:pt x="1412859" y="2943195"/>
                  <a:pt x="1415841" y="2940103"/>
                </a:cubicBezTo>
                <a:cubicBezTo>
                  <a:pt x="1356321" y="2953244"/>
                  <a:pt x="1292604" y="2965612"/>
                  <a:pt x="1232753" y="2963293"/>
                </a:cubicBezTo>
                <a:cubicBezTo>
                  <a:pt x="1189798" y="2971796"/>
                  <a:pt x="1146401" y="2979525"/>
                  <a:pt x="1103113" y="2980630"/>
                </a:cubicBezTo>
                <a:cubicBezTo>
                  <a:pt x="1094941" y="2980850"/>
                  <a:pt x="1092181" y="2968814"/>
                  <a:pt x="1100352" y="2966274"/>
                </a:cubicBezTo>
                <a:cubicBezTo>
                  <a:pt x="1161529" y="2947392"/>
                  <a:pt x="1226901" y="2940765"/>
                  <a:pt x="1289512" y="2926962"/>
                </a:cubicBezTo>
                <a:cubicBezTo>
                  <a:pt x="1344946" y="2914706"/>
                  <a:pt x="1399166" y="2893724"/>
                  <a:pt x="1455925" y="2889638"/>
                </a:cubicBezTo>
                <a:cubicBezTo>
                  <a:pt x="1458355" y="2889417"/>
                  <a:pt x="1460563" y="2890080"/>
                  <a:pt x="1462550" y="2890964"/>
                </a:cubicBezTo>
                <a:cubicBezTo>
                  <a:pt x="1467079" y="2886436"/>
                  <a:pt x="1471716" y="2882129"/>
                  <a:pt x="1476354" y="2877601"/>
                </a:cubicBezTo>
                <a:cubicBezTo>
                  <a:pt x="1457803" y="2879589"/>
                  <a:pt x="1439361" y="2880804"/>
                  <a:pt x="1420810" y="2881136"/>
                </a:cubicBezTo>
                <a:cubicBezTo>
                  <a:pt x="1420258" y="2881246"/>
                  <a:pt x="1419595" y="2881466"/>
                  <a:pt x="1419043" y="2881578"/>
                </a:cubicBezTo>
                <a:cubicBezTo>
                  <a:pt x="1379399" y="2892841"/>
                  <a:pt x="1335009" y="2914594"/>
                  <a:pt x="1293488" y="2909294"/>
                </a:cubicBezTo>
                <a:cubicBezTo>
                  <a:pt x="1288077" y="2908522"/>
                  <a:pt x="1285758" y="2900901"/>
                  <a:pt x="1289512" y="2897147"/>
                </a:cubicBezTo>
                <a:cubicBezTo>
                  <a:pt x="1318996" y="2867773"/>
                  <a:pt x="1368799" y="2859051"/>
                  <a:pt x="1407889" y="2847676"/>
                </a:cubicBezTo>
                <a:cubicBezTo>
                  <a:pt x="1458465" y="2832879"/>
                  <a:pt x="1514009" y="2811898"/>
                  <a:pt x="1567014" y="2811235"/>
                </a:cubicBezTo>
                <a:cubicBezTo>
                  <a:pt x="1589320" y="2801849"/>
                  <a:pt x="1612178" y="2798205"/>
                  <a:pt x="1635368" y="2803616"/>
                </a:cubicBezTo>
                <a:cubicBezTo>
                  <a:pt x="1648950" y="2806818"/>
                  <a:pt x="1655245" y="2815984"/>
                  <a:pt x="1656680" y="2826585"/>
                </a:cubicBezTo>
                <a:cubicBezTo>
                  <a:pt x="1682409" y="2802069"/>
                  <a:pt x="1709905" y="2779101"/>
                  <a:pt x="1741266" y="2769053"/>
                </a:cubicBezTo>
                <a:cubicBezTo>
                  <a:pt x="1758383" y="2763531"/>
                  <a:pt x="1774726" y="2768721"/>
                  <a:pt x="1785216" y="2779654"/>
                </a:cubicBezTo>
                <a:cubicBezTo>
                  <a:pt x="1803988" y="2767175"/>
                  <a:pt x="1825632" y="2750060"/>
                  <a:pt x="1801338" y="2735593"/>
                </a:cubicBezTo>
                <a:cubicBezTo>
                  <a:pt x="1585786" y="2788930"/>
                  <a:pt x="1364933" y="2849112"/>
                  <a:pt x="1146401" y="2886877"/>
                </a:cubicBezTo>
                <a:cubicBezTo>
                  <a:pt x="1135910" y="2888755"/>
                  <a:pt x="1133370" y="2872522"/>
                  <a:pt x="1142866" y="2869099"/>
                </a:cubicBezTo>
                <a:cubicBezTo>
                  <a:pt x="1346051" y="2795555"/>
                  <a:pt x="1569774" y="2748624"/>
                  <a:pt x="1782786" y="2710416"/>
                </a:cubicBezTo>
                <a:cubicBezTo>
                  <a:pt x="1783228" y="2708870"/>
                  <a:pt x="1783670" y="2707103"/>
                  <a:pt x="1784443" y="2705778"/>
                </a:cubicBezTo>
                <a:cubicBezTo>
                  <a:pt x="1787093" y="2701030"/>
                  <a:pt x="1789302" y="2696060"/>
                  <a:pt x="1791732" y="2691203"/>
                </a:cubicBezTo>
                <a:cubicBezTo>
                  <a:pt x="1696654" y="2715496"/>
                  <a:pt x="1598595" y="2739127"/>
                  <a:pt x="1501973" y="2753151"/>
                </a:cubicBezTo>
                <a:cubicBezTo>
                  <a:pt x="1490599" y="2754807"/>
                  <a:pt x="1488501" y="2736918"/>
                  <a:pt x="1498881" y="2733716"/>
                </a:cubicBezTo>
                <a:cubicBezTo>
                  <a:pt x="1523064" y="2726318"/>
                  <a:pt x="1547469" y="2719472"/>
                  <a:pt x="1571983" y="2713066"/>
                </a:cubicBezTo>
                <a:cubicBezTo>
                  <a:pt x="1612620" y="2702465"/>
                  <a:pt x="1653478" y="2693190"/>
                  <a:pt x="1694557" y="2684466"/>
                </a:cubicBezTo>
                <a:cubicBezTo>
                  <a:pt x="1713550" y="2680380"/>
                  <a:pt x="1732874" y="2675301"/>
                  <a:pt x="1751867" y="2672429"/>
                </a:cubicBezTo>
                <a:cubicBezTo>
                  <a:pt x="1760260" y="2671104"/>
                  <a:pt x="1767990" y="2670221"/>
                  <a:pt x="1775830" y="2666466"/>
                </a:cubicBezTo>
                <a:cubicBezTo>
                  <a:pt x="1779695" y="2664589"/>
                  <a:pt x="1783450" y="2662380"/>
                  <a:pt x="1786873" y="2659730"/>
                </a:cubicBezTo>
                <a:cubicBezTo>
                  <a:pt x="1788087" y="2658847"/>
                  <a:pt x="1793940" y="2652221"/>
                  <a:pt x="1794934" y="2652331"/>
                </a:cubicBezTo>
                <a:cubicBezTo>
                  <a:pt x="1763351" y="2649351"/>
                  <a:pt x="1731439" y="2649241"/>
                  <a:pt x="1699857" y="2652221"/>
                </a:cubicBezTo>
                <a:cubicBezTo>
                  <a:pt x="1668938" y="2655093"/>
                  <a:pt x="1639012" y="2661387"/>
                  <a:pt x="1608866" y="2668454"/>
                </a:cubicBezTo>
                <a:cubicBezTo>
                  <a:pt x="1582032" y="2674638"/>
                  <a:pt x="1553211" y="2685681"/>
                  <a:pt x="1525384" y="2684466"/>
                </a:cubicBezTo>
                <a:cubicBezTo>
                  <a:pt x="1516438" y="2684135"/>
                  <a:pt x="1512353" y="2673203"/>
                  <a:pt x="1520083" y="2667791"/>
                </a:cubicBezTo>
                <a:cubicBezTo>
                  <a:pt x="1545591" y="2649792"/>
                  <a:pt x="1580597" y="2643167"/>
                  <a:pt x="1610301" y="2633670"/>
                </a:cubicBezTo>
                <a:cubicBezTo>
                  <a:pt x="1621896" y="2629916"/>
                  <a:pt x="1634153" y="2625829"/>
                  <a:pt x="1646521" y="2622848"/>
                </a:cubicBezTo>
                <a:cubicBezTo>
                  <a:pt x="1647515" y="2621523"/>
                  <a:pt x="1648840" y="2620308"/>
                  <a:pt x="1650496" y="2619315"/>
                </a:cubicBezTo>
                <a:cubicBezTo>
                  <a:pt x="1625098" y="2624284"/>
                  <a:pt x="1599921" y="2627265"/>
                  <a:pt x="1577283" y="2627817"/>
                </a:cubicBezTo>
                <a:cubicBezTo>
                  <a:pt x="1565467" y="2628149"/>
                  <a:pt x="1565357" y="2608824"/>
                  <a:pt x="1576732" y="2607389"/>
                </a:cubicBezTo>
                <a:cubicBezTo>
                  <a:pt x="1615822" y="2602419"/>
                  <a:pt x="1654140" y="2596014"/>
                  <a:pt x="1691243" y="2582211"/>
                </a:cubicBezTo>
                <a:cubicBezTo>
                  <a:pt x="1724040" y="2570064"/>
                  <a:pt x="1753082" y="2551512"/>
                  <a:pt x="1784775" y="2537709"/>
                </a:cubicBezTo>
                <a:cubicBezTo>
                  <a:pt x="1785106" y="2537157"/>
                  <a:pt x="1785768" y="2536606"/>
                  <a:pt x="1786100" y="2536053"/>
                </a:cubicBezTo>
                <a:cubicBezTo>
                  <a:pt x="1783118" y="2535501"/>
                  <a:pt x="1780136" y="2534727"/>
                  <a:pt x="1777266" y="2534066"/>
                </a:cubicBezTo>
                <a:cubicBezTo>
                  <a:pt x="1745905" y="2557034"/>
                  <a:pt x="1706151" y="2570506"/>
                  <a:pt x="1669931" y="2571279"/>
                </a:cubicBezTo>
                <a:cubicBezTo>
                  <a:pt x="1658337" y="2571499"/>
                  <a:pt x="1658999" y="2555929"/>
                  <a:pt x="1666839" y="2551512"/>
                </a:cubicBezTo>
                <a:cubicBezTo>
                  <a:pt x="1696544" y="2534839"/>
                  <a:pt x="1732322" y="2532077"/>
                  <a:pt x="1760591" y="2511759"/>
                </a:cubicBezTo>
                <a:cubicBezTo>
                  <a:pt x="1784885" y="2494312"/>
                  <a:pt x="1802775" y="2472447"/>
                  <a:pt x="1808295" y="2443406"/>
                </a:cubicBezTo>
                <a:cubicBezTo>
                  <a:pt x="1807522" y="2443074"/>
                  <a:pt x="1806528" y="2442743"/>
                  <a:pt x="1805755" y="2442411"/>
                </a:cubicBezTo>
                <a:cubicBezTo>
                  <a:pt x="1792394" y="2449920"/>
                  <a:pt x="1779143" y="2457650"/>
                  <a:pt x="1765781" y="2465601"/>
                </a:cubicBezTo>
                <a:cubicBezTo>
                  <a:pt x="1757057" y="2470680"/>
                  <a:pt x="1746567" y="2460079"/>
                  <a:pt x="1753634" y="2452018"/>
                </a:cubicBezTo>
                <a:cubicBezTo>
                  <a:pt x="1770750" y="2432583"/>
                  <a:pt x="1839656" y="2393934"/>
                  <a:pt x="1745463" y="2390842"/>
                </a:cubicBezTo>
                <a:cubicBezTo>
                  <a:pt x="1698532" y="2389296"/>
                  <a:pt x="1651270" y="2389958"/>
                  <a:pt x="1605111" y="2400670"/>
                </a:cubicBezTo>
                <a:cubicBezTo>
                  <a:pt x="1549566" y="2413480"/>
                  <a:pt x="1498108" y="2432252"/>
                  <a:pt x="1440465" y="2430153"/>
                </a:cubicBezTo>
                <a:cubicBezTo>
                  <a:pt x="1428097" y="2429712"/>
                  <a:pt x="1423350" y="2417124"/>
                  <a:pt x="1430196" y="2407626"/>
                </a:cubicBezTo>
                <a:cubicBezTo>
                  <a:pt x="1451397" y="2378364"/>
                  <a:pt x="1590535" y="2191522"/>
                  <a:pt x="1481875" y="2217915"/>
                </a:cubicBezTo>
                <a:cubicBezTo>
                  <a:pt x="1474476" y="2233043"/>
                  <a:pt x="1464207" y="2247619"/>
                  <a:pt x="1455594" y="2260318"/>
                </a:cubicBezTo>
                <a:cubicBezTo>
                  <a:pt x="1443337" y="2278318"/>
                  <a:pt x="1430747" y="2298305"/>
                  <a:pt x="1412637" y="2310783"/>
                </a:cubicBezTo>
                <a:cubicBezTo>
                  <a:pt x="1406233" y="2315200"/>
                  <a:pt x="1394859" y="2310231"/>
                  <a:pt x="1398724" y="2301397"/>
                </a:cubicBezTo>
                <a:cubicBezTo>
                  <a:pt x="1408884" y="2278318"/>
                  <a:pt x="1426552" y="2259103"/>
                  <a:pt x="1439471" y="2237460"/>
                </a:cubicBezTo>
                <a:cubicBezTo>
                  <a:pt x="1448527" y="2222442"/>
                  <a:pt x="1455594" y="2208417"/>
                  <a:pt x="1465864" y="2194062"/>
                </a:cubicBezTo>
                <a:cubicBezTo>
                  <a:pt x="1477126" y="2178381"/>
                  <a:pt x="1486955" y="2161708"/>
                  <a:pt x="1495348" y="2144260"/>
                </a:cubicBezTo>
                <a:cubicBezTo>
                  <a:pt x="1499433" y="2135757"/>
                  <a:pt x="1503077" y="2125266"/>
                  <a:pt x="1497887" y="2117316"/>
                </a:cubicBezTo>
                <a:cubicBezTo>
                  <a:pt x="1493911" y="2111132"/>
                  <a:pt x="1485519" y="2109034"/>
                  <a:pt x="1478452" y="2111022"/>
                </a:cubicBezTo>
                <a:cubicBezTo>
                  <a:pt x="1471496" y="2113009"/>
                  <a:pt x="1465864" y="2118531"/>
                  <a:pt x="1462220" y="2124825"/>
                </a:cubicBezTo>
                <a:cubicBezTo>
                  <a:pt x="1444993" y="2154419"/>
                  <a:pt x="1434613" y="2189535"/>
                  <a:pt x="1421141" y="2221117"/>
                </a:cubicBezTo>
                <a:cubicBezTo>
                  <a:pt x="1417276" y="2230282"/>
                  <a:pt x="1402478" y="2225092"/>
                  <a:pt x="1403030" y="2215926"/>
                </a:cubicBezTo>
                <a:cubicBezTo>
                  <a:pt x="1404798" y="2185118"/>
                  <a:pt x="1414626" y="2156296"/>
                  <a:pt x="1429202" y="2129132"/>
                </a:cubicBezTo>
                <a:cubicBezTo>
                  <a:pt x="1438256" y="2112125"/>
                  <a:pt x="1452944" y="2096887"/>
                  <a:pt x="1459680" y="2078887"/>
                </a:cubicBezTo>
                <a:cubicBezTo>
                  <a:pt x="1463765" y="2067513"/>
                  <a:pt x="1463987" y="2055146"/>
                  <a:pt x="1457803" y="2045760"/>
                </a:cubicBezTo>
                <a:cubicBezTo>
                  <a:pt x="1450514" y="2034607"/>
                  <a:pt x="1435606" y="2030190"/>
                  <a:pt x="1422466" y="2032398"/>
                </a:cubicBezTo>
                <a:cubicBezTo>
                  <a:pt x="1409325" y="2034497"/>
                  <a:pt x="1397620" y="2042116"/>
                  <a:pt x="1387460" y="2050728"/>
                </a:cubicBezTo>
                <a:cubicBezTo>
                  <a:pt x="1353781" y="2078998"/>
                  <a:pt x="1337327" y="2121401"/>
                  <a:pt x="1303316" y="2149560"/>
                </a:cubicBezTo>
                <a:cubicBezTo>
                  <a:pt x="1299119" y="2160051"/>
                  <a:pt x="1293709" y="2169879"/>
                  <a:pt x="1286090" y="2177829"/>
                </a:cubicBezTo>
                <a:cubicBezTo>
                  <a:pt x="1280457" y="2183572"/>
                  <a:pt x="1268531" y="2180259"/>
                  <a:pt x="1268973" y="2171314"/>
                </a:cubicBezTo>
                <a:cubicBezTo>
                  <a:pt x="1270408" y="2142051"/>
                  <a:pt x="1282998" y="2115329"/>
                  <a:pt x="1281121" y="2085403"/>
                </a:cubicBezTo>
                <a:cubicBezTo>
                  <a:pt x="1279906" y="2065746"/>
                  <a:pt x="1277145" y="2045098"/>
                  <a:pt x="1268973" y="2026876"/>
                </a:cubicBezTo>
                <a:cubicBezTo>
                  <a:pt x="1267648" y="2024116"/>
                  <a:pt x="1243354" y="1975750"/>
                  <a:pt x="1233416" y="1999491"/>
                </a:cubicBezTo>
                <a:cubicBezTo>
                  <a:pt x="1228226" y="2011858"/>
                  <a:pt x="1213540" y="2014178"/>
                  <a:pt x="1205809" y="2002583"/>
                </a:cubicBezTo>
                <a:cubicBezTo>
                  <a:pt x="1184607" y="1970670"/>
                  <a:pt x="1157553" y="2011858"/>
                  <a:pt x="1147946" y="2033834"/>
                </a:cubicBezTo>
                <a:cubicBezTo>
                  <a:pt x="1150928" y="2052275"/>
                  <a:pt x="1149271" y="2071710"/>
                  <a:pt x="1143087" y="2087280"/>
                </a:cubicBezTo>
                <a:cubicBezTo>
                  <a:pt x="1137787" y="2100752"/>
                  <a:pt x="1120340" y="2097439"/>
                  <a:pt x="1118903" y="2083526"/>
                </a:cubicBezTo>
                <a:cubicBezTo>
                  <a:pt x="1116806" y="2063096"/>
                  <a:pt x="1124536" y="2035490"/>
                  <a:pt x="1110953" y="2018154"/>
                </a:cubicBezTo>
                <a:cubicBezTo>
                  <a:pt x="1109628" y="2016387"/>
                  <a:pt x="1108192" y="2014840"/>
                  <a:pt x="1106757" y="2013515"/>
                </a:cubicBezTo>
                <a:cubicBezTo>
                  <a:pt x="1075506" y="2036374"/>
                  <a:pt x="1044367" y="2059452"/>
                  <a:pt x="1013336" y="2082643"/>
                </a:cubicBezTo>
                <a:cubicBezTo>
                  <a:pt x="1002956" y="2107708"/>
                  <a:pt x="991914" y="2132113"/>
                  <a:pt x="970160" y="2148677"/>
                </a:cubicBezTo>
                <a:cubicBezTo>
                  <a:pt x="970712" y="2152984"/>
                  <a:pt x="971044" y="2157179"/>
                  <a:pt x="970932" y="2161045"/>
                </a:cubicBezTo>
                <a:cubicBezTo>
                  <a:pt x="970602" y="2173854"/>
                  <a:pt x="950394" y="2175731"/>
                  <a:pt x="946308" y="2164247"/>
                </a:cubicBezTo>
                <a:cubicBezTo>
                  <a:pt x="936259" y="2135867"/>
                  <a:pt x="930627" y="2105611"/>
                  <a:pt x="912738" y="2080434"/>
                </a:cubicBezTo>
                <a:cubicBezTo>
                  <a:pt x="895954" y="2056912"/>
                  <a:pt x="848028" y="1995295"/>
                  <a:pt x="809490" y="2027760"/>
                </a:cubicBezTo>
                <a:cubicBezTo>
                  <a:pt x="802201" y="2033944"/>
                  <a:pt x="792373" y="2027539"/>
                  <a:pt x="789391" y="2020472"/>
                </a:cubicBezTo>
                <a:cubicBezTo>
                  <a:pt x="766534" y="1966142"/>
                  <a:pt x="727222" y="2065195"/>
                  <a:pt x="719492" y="2081428"/>
                </a:cubicBezTo>
                <a:cubicBezTo>
                  <a:pt x="719492" y="2082090"/>
                  <a:pt x="719602" y="2082531"/>
                  <a:pt x="719602" y="2083084"/>
                </a:cubicBezTo>
                <a:cubicBezTo>
                  <a:pt x="720485" y="2099537"/>
                  <a:pt x="695530" y="2099979"/>
                  <a:pt x="691886" y="2085181"/>
                </a:cubicBezTo>
                <a:cubicBezTo>
                  <a:pt x="676426" y="2021687"/>
                  <a:pt x="625188" y="2119856"/>
                  <a:pt x="623863" y="2153094"/>
                </a:cubicBezTo>
                <a:cubicBezTo>
                  <a:pt x="622207" y="2194946"/>
                  <a:pt x="620881" y="2236798"/>
                  <a:pt x="619666" y="2278648"/>
                </a:cubicBezTo>
                <a:cubicBezTo>
                  <a:pt x="618010" y="2332095"/>
                  <a:pt x="616464" y="2385652"/>
                  <a:pt x="614476" y="2439099"/>
                </a:cubicBezTo>
                <a:cubicBezTo>
                  <a:pt x="613704" y="2461294"/>
                  <a:pt x="612709" y="2483490"/>
                  <a:pt x="611826" y="2505686"/>
                </a:cubicBezTo>
                <a:cubicBezTo>
                  <a:pt x="621213" y="2390731"/>
                  <a:pt x="631592" y="2275668"/>
                  <a:pt x="637445" y="2160934"/>
                </a:cubicBezTo>
                <a:cubicBezTo>
                  <a:pt x="638108" y="2146468"/>
                  <a:pt x="659641" y="2150112"/>
                  <a:pt x="659310" y="2164026"/>
                </a:cubicBezTo>
                <a:cubicBezTo>
                  <a:pt x="656770" y="2262305"/>
                  <a:pt x="654009" y="2363456"/>
                  <a:pt x="647936" y="2464276"/>
                </a:cubicBezTo>
                <a:cubicBezTo>
                  <a:pt x="657763" y="2384879"/>
                  <a:pt x="668033" y="2305592"/>
                  <a:pt x="685370" y="2228626"/>
                </a:cubicBezTo>
                <a:cubicBezTo>
                  <a:pt x="687799" y="2217473"/>
                  <a:pt x="704474" y="2220565"/>
                  <a:pt x="704474" y="2231386"/>
                </a:cubicBezTo>
                <a:cubicBezTo>
                  <a:pt x="704805" y="2361137"/>
                  <a:pt x="675431" y="2495857"/>
                  <a:pt x="652794" y="2623180"/>
                </a:cubicBezTo>
                <a:cubicBezTo>
                  <a:pt x="632918" y="2734710"/>
                  <a:pt x="615139" y="2850989"/>
                  <a:pt x="584220" y="2961415"/>
                </a:cubicBezTo>
                <a:close/>
                <a:moveTo>
                  <a:pt x="569421" y="1281058"/>
                </a:moveTo>
                <a:cubicBezTo>
                  <a:pt x="583224" y="1262284"/>
                  <a:pt x="599567" y="1245720"/>
                  <a:pt x="615358" y="1228604"/>
                </a:cubicBezTo>
                <a:cubicBezTo>
                  <a:pt x="629935" y="1212814"/>
                  <a:pt x="643627" y="1195144"/>
                  <a:pt x="661516" y="1182998"/>
                </a:cubicBezTo>
                <a:cubicBezTo>
                  <a:pt x="668583" y="1178140"/>
                  <a:pt x="679847" y="1186422"/>
                  <a:pt x="674989" y="1194482"/>
                </a:cubicBezTo>
                <a:cubicBezTo>
                  <a:pt x="663504" y="1213254"/>
                  <a:pt x="646830" y="1228052"/>
                  <a:pt x="631591" y="1243844"/>
                </a:cubicBezTo>
                <a:cubicBezTo>
                  <a:pt x="615358" y="1260738"/>
                  <a:pt x="599677" y="1277966"/>
                  <a:pt x="581567" y="1292874"/>
                </a:cubicBezTo>
                <a:cubicBezTo>
                  <a:pt x="573948" y="1299058"/>
                  <a:pt x="563789" y="1288786"/>
                  <a:pt x="569421" y="1281058"/>
                </a:cubicBezTo>
                <a:close/>
                <a:moveTo>
                  <a:pt x="563458" y="1196360"/>
                </a:moveTo>
                <a:cubicBezTo>
                  <a:pt x="584439" y="1165220"/>
                  <a:pt x="608732" y="1136730"/>
                  <a:pt x="629824" y="1105810"/>
                </a:cubicBezTo>
                <a:cubicBezTo>
                  <a:pt x="654008" y="1070474"/>
                  <a:pt x="674105" y="1031826"/>
                  <a:pt x="700055" y="997702"/>
                </a:cubicBezTo>
                <a:cubicBezTo>
                  <a:pt x="705466" y="990636"/>
                  <a:pt x="718607" y="997702"/>
                  <a:pt x="715405" y="1005986"/>
                </a:cubicBezTo>
                <a:cubicBezTo>
                  <a:pt x="688239" y="1077432"/>
                  <a:pt x="631591" y="1154066"/>
                  <a:pt x="576156" y="1206188"/>
                </a:cubicBezTo>
                <a:cubicBezTo>
                  <a:pt x="569642" y="1212262"/>
                  <a:pt x="558378" y="1204200"/>
                  <a:pt x="563458" y="1196360"/>
                </a:cubicBezTo>
                <a:close/>
                <a:moveTo>
                  <a:pt x="563016" y="656708"/>
                </a:moveTo>
                <a:cubicBezTo>
                  <a:pt x="564009" y="633628"/>
                  <a:pt x="569088" y="611654"/>
                  <a:pt x="580463" y="591776"/>
                </a:cubicBezTo>
                <a:cubicBezTo>
                  <a:pt x="587088" y="580182"/>
                  <a:pt x="602106" y="590010"/>
                  <a:pt x="601996" y="600390"/>
                </a:cubicBezTo>
                <a:cubicBezTo>
                  <a:pt x="601775" y="621812"/>
                  <a:pt x="594709" y="641910"/>
                  <a:pt x="585321" y="661012"/>
                </a:cubicBezTo>
                <a:cubicBezTo>
                  <a:pt x="580574" y="670730"/>
                  <a:pt x="562464" y="668854"/>
                  <a:pt x="563016" y="656708"/>
                </a:cubicBezTo>
                <a:close/>
                <a:moveTo>
                  <a:pt x="558378" y="362420"/>
                </a:moveTo>
                <a:cubicBezTo>
                  <a:pt x="559482" y="352260"/>
                  <a:pt x="562353" y="342434"/>
                  <a:pt x="563127" y="332164"/>
                </a:cubicBezTo>
                <a:cubicBezTo>
                  <a:pt x="564010" y="320900"/>
                  <a:pt x="561248" y="310520"/>
                  <a:pt x="566329" y="300140"/>
                </a:cubicBezTo>
                <a:cubicBezTo>
                  <a:pt x="569421" y="293846"/>
                  <a:pt x="578033" y="292078"/>
                  <a:pt x="583334" y="296828"/>
                </a:cubicBezTo>
                <a:cubicBezTo>
                  <a:pt x="602439" y="314164"/>
                  <a:pt x="590953" y="353586"/>
                  <a:pt x="573616" y="368826"/>
                </a:cubicBezTo>
                <a:cubicBezTo>
                  <a:pt x="568316" y="373352"/>
                  <a:pt x="557384" y="370922"/>
                  <a:pt x="558378" y="362420"/>
                </a:cubicBezTo>
                <a:close/>
                <a:moveTo>
                  <a:pt x="554444" y="4298951"/>
                </a:moveTo>
                <a:cubicBezTo>
                  <a:pt x="553298" y="4295179"/>
                  <a:pt x="554347" y="4290488"/>
                  <a:pt x="558267" y="4288166"/>
                </a:cubicBezTo>
                <a:cubicBezTo>
                  <a:pt x="589408" y="4269616"/>
                  <a:pt x="624191" y="4257363"/>
                  <a:pt x="657319" y="4242897"/>
                </a:cubicBezTo>
                <a:cubicBezTo>
                  <a:pt x="676092" y="4234725"/>
                  <a:pt x="693760" y="4224569"/>
                  <a:pt x="714079" y="4221036"/>
                </a:cubicBezTo>
                <a:cubicBezTo>
                  <a:pt x="722139" y="4219600"/>
                  <a:pt x="729870" y="4228544"/>
                  <a:pt x="723354" y="4235717"/>
                </a:cubicBezTo>
                <a:cubicBezTo>
                  <a:pt x="702373" y="4257474"/>
                  <a:pt x="671565" y="4267078"/>
                  <a:pt x="643406" y="4276575"/>
                </a:cubicBezTo>
                <a:cubicBezTo>
                  <a:pt x="616793" y="4285630"/>
                  <a:pt x="590843" y="4296339"/>
                  <a:pt x="563789" y="4304182"/>
                </a:cubicBezTo>
                <a:cubicBezTo>
                  <a:pt x="558930" y="4305563"/>
                  <a:pt x="555589" y="4302719"/>
                  <a:pt x="554444" y="4298951"/>
                </a:cubicBezTo>
                <a:close/>
                <a:moveTo>
                  <a:pt x="530219" y="555998"/>
                </a:moveTo>
                <a:cubicBezTo>
                  <a:pt x="530771" y="535348"/>
                  <a:pt x="536182" y="515030"/>
                  <a:pt x="541482" y="495154"/>
                </a:cubicBezTo>
                <a:cubicBezTo>
                  <a:pt x="545126" y="481682"/>
                  <a:pt x="547888" y="467878"/>
                  <a:pt x="556059" y="456394"/>
                </a:cubicBezTo>
                <a:cubicBezTo>
                  <a:pt x="562574" y="447118"/>
                  <a:pt x="576708" y="449658"/>
                  <a:pt x="577813" y="461694"/>
                </a:cubicBezTo>
                <a:cubicBezTo>
                  <a:pt x="579249" y="477484"/>
                  <a:pt x="573948" y="493054"/>
                  <a:pt x="569531" y="508072"/>
                </a:cubicBezTo>
                <a:cubicBezTo>
                  <a:pt x="564341" y="525740"/>
                  <a:pt x="559592" y="543962"/>
                  <a:pt x="550758" y="560194"/>
                </a:cubicBezTo>
                <a:cubicBezTo>
                  <a:pt x="545899" y="569028"/>
                  <a:pt x="529778" y="567592"/>
                  <a:pt x="530219" y="555998"/>
                </a:cubicBezTo>
                <a:close/>
                <a:moveTo>
                  <a:pt x="528893" y="3540600"/>
                </a:moveTo>
                <a:cubicBezTo>
                  <a:pt x="537065" y="3527680"/>
                  <a:pt x="549323" y="3516196"/>
                  <a:pt x="561801" y="3507472"/>
                </a:cubicBezTo>
                <a:cubicBezTo>
                  <a:pt x="567433" y="3503497"/>
                  <a:pt x="576597" y="3508577"/>
                  <a:pt x="573395" y="3515864"/>
                </a:cubicBezTo>
                <a:cubicBezTo>
                  <a:pt x="566770" y="3530992"/>
                  <a:pt x="554734" y="3545127"/>
                  <a:pt x="539164" y="3551421"/>
                </a:cubicBezTo>
                <a:cubicBezTo>
                  <a:pt x="532427" y="3554071"/>
                  <a:pt x="524366" y="3547777"/>
                  <a:pt x="528893" y="3540600"/>
                </a:cubicBezTo>
                <a:close/>
                <a:moveTo>
                  <a:pt x="519618" y="872810"/>
                </a:moveTo>
                <a:cubicBezTo>
                  <a:pt x="525471" y="833720"/>
                  <a:pt x="532980" y="792862"/>
                  <a:pt x="545568" y="755206"/>
                </a:cubicBezTo>
                <a:cubicBezTo>
                  <a:pt x="548770" y="745600"/>
                  <a:pt x="564671" y="748250"/>
                  <a:pt x="565003" y="758188"/>
                </a:cubicBezTo>
                <a:cubicBezTo>
                  <a:pt x="566438" y="798162"/>
                  <a:pt x="555065" y="841450"/>
                  <a:pt x="537727" y="877338"/>
                </a:cubicBezTo>
                <a:cubicBezTo>
                  <a:pt x="533310" y="886614"/>
                  <a:pt x="517962" y="883964"/>
                  <a:pt x="519618" y="872810"/>
                </a:cubicBezTo>
                <a:close/>
                <a:moveTo>
                  <a:pt x="485497" y="1463260"/>
                </a:moveTo>
                <a:cubicBezTo>
                  <a:pt x="506147" y="1435433"/>
                  <a:pt x="526907" y="1404513"/>
                  <a:pt x="552636" y="1381213"/>
                </a:cubicBezTo>
                <a:cubicBezTo>
                  <a:pt x="560145" y="1374477"/>
                  <a:pt x="571078" y="1383863"/>
                  <a:pt x="565887" y="1392366"/>
                </a:cubicBezTo>
                <a:cubicBezTo>
                  <a:pt x="547777" y="1422513"/>
                  <a:pt x="520833" y="1448242"/>
                  <a:pt x="497533" y="1474303"/>
                </a:cubicBezTo>
                <a:cubicBezTo>
                  <a:pt x="490356" y="1482364"/>
                  <a:pt x="479313" y="1471543"/>
                  <a:pt x="485497" y="1463260"/>
                </a:cubicBezTo>
                <a:close/>
                <a:moveTo>
                  <a:pt x="483399" y="1668102"/>
                </a:moveTo>
                <a:cubicBezTo>
                  <a:pt x="595039" y="1517259"/>
                  <a:pt x="764875" y="1377901"/>
                  <a:pt x="921017" y="1275316"/>
                </a:cubicBezTo>
                <a:cubicBezTo>
                  <a:pt x="932613" y="1267586"/>
                  <a:pt x="945864" y="1286580"/>
                  <a:pt x="935042" y="1295192"/>
                </a:cubicBezTo>
                <a:cubicBezTo>
                  <a:pt x="854651" y="1359018"/>
                  <a:pt x="771721" y="1418870"/>
                  <a:pt x="694975" y="1487223"/>
                </a:cubicBezTo>
                <a:cubicBezTo>
                  <a:pt x="625848" y="1548731"/>
                  <a:pt x="563126" y="1617857"/>
                  <a:pt x="492674" y="1677598"/>
                </a:cubicBezTo>
                <a:cubicBezTo>
                  <a:pt x="486711" y="1682678"/>
                  <a:pt x="478981" y="1673954"/>
                  <a:pt x="483399" y="1668102"/>
                </a:cubicBezTo>
                <a:close/>
                <a:moveTo>
                  <a:pt x="466172" y="273196"/>
                </a:moveTo>
                <a:cubicBezTo>
                  <a:pt x="463411" y="238962"/>
                  <a:pt x="476994" y="196338"/>
                  <a:pt x="499521" y="170278"/>
                </a:cubicBezTo>
                <a:cubicBezTo>
                  <a:pt x="505153" y="163762"/>
                  <a:pt x="518624" y="168070"/>
                  <a:pt x="515864" y="177566"/>
                </a:cubicBezTo>
                <a:cubicBezTo>
                  <a:pt x="511005" y="194572"/>
                  <a:pt x="502944" y="210032"/>
                  <a:pt x="497422" y="226816"/>
                </a:cubicBezTo>
                <a:cubicBezTo>
                  <a:pt x="492122" y="242828"/>
                  <a:pt x="488588" y="259502"/>
                  <a:pt x="482516" y="275292"/>
                </a:cubicBezTo>
                <a:cubicBezTo>
                  <a:pt x="479534" y="283134"/>
                  <a:pt x="466834" y="281808"/>
                  <a:pt x="466172" y="273196"/>
                </a:cubicBezTo>
                <a:close/>
                <a:moveTo>
                  <a:pt x="465841" y="1588043"/>
                </a:moveTo>
                <a:cubicBezTo>
                  <a:pt x="482405" y="1559442"/>
                  <a:pt x="510895" y="1526534"/>
                  <a:pt x="539938" y="1510303"/>
                </a:cubicBezTo>
                <a:cubicBezTo>
                  <a:pt x="549986" y="1504670"/>
                  <a:pt x="559593" y="1516265"/>
                  <a:pt x="552747" y="1525321"/>
                </a:cubicBezTo>
                <a:cubicBezTo>
                  <a:pt x="543250" y="1537798"/>
                  <a:pt x="530882" y="1547958"/>
                  <a:pt x="519729" y="1559000"/>
                </a:cubicBezTo>
                <a:cubicBezTo>
                  <a:pt x="505926" y="1572583"/>
                  <a:pt x="493559" y="1587601"/>
                  <a:pt x="479313" y="1600852"/>
                </a:cubicBezTo>
                <a:cubicBezTo>
                  <a:pt x="470920" y="1608692"/>
                  <a:pt x="460982" y="1596324"/>
                  <a:pt x="465841" y="1588043"/>
                </a:cubicBezTo>
                <a:close/>
                <a:moveTo>
                  <a:pt x="439559" y="727822"/>
                </a:moveTo>
                <a:cubicBezTo>
                  <a:pt x="445633" y="700214"/>
                  <a:pt x="450381" y="671504"/>
                  <a:pt x="459877" y="644892"/>
                </a:cubicBezTo>
                <a:cubicBezTo>
                  <a:pt x="463411" y="635174"/>
                  <a:pt x="478429" y="638046"/>
                  <a:pt x="479312" y="647874"/>
                </a:cubicBezTo>
                <a:cubicBezTo>
                  <a:pt x="481852" y="678682"/>
                  <a:pt x="472135" y="709160"/>
                  <a:pt x="458662" y="736434"/>
                </a:cubicBezTo>
                <a:cubicBezTo>
                  <a:pt x="453031" y="747698"/>
                  <a:pt x="437130" y="738754"/>
                  <a:pt x="439559" y="727822"/>
                </a:cubicBezTo>
                <a:close/>
                <a:moveTo>
                  <a:pt x="424653" y="527728"/>
                </a:moveTo>
                <a:cubicBezTo>
                  <a:pt x="426640" y="492834"/>
                  <a:pt x="438014" y="452748"/>
                  <a:pt x="453694" y="421388"/>
                </a:cubicBezTo>
                <a:cubicBezTo>
                  <a:pt x="459106" y="410566"/>
                  <a:pt x="473461" y="416308"/>
                  <a:pt x="472799" y="427350"/>
                </a:cubicBezTo>
                <a:cubicBezTo>
                  <a:pt x="470700" y="461140"/>
                  <a:pt x="460541" y="501558"/>
                  <a:pt x="445302" y="531814"/>
                </a:cubicBezTo>
                <a:cubicBezTo>
                  <a:pt x="440774" y="540758"/>
                  <a:pt x="424100" y="539102"/>
                  <a:pt x="424653" y="527728"/>
                </a:cubicBezTo>
                <a:close/>
                <a:moveTo>
                  <a:pt x="417916" y="3483179"/>
                </a:moveTo>
                <a:cubicBezTo>
                  <a:pt x="427192" y="3460211"/>
                  <a:pt x="436246" y="3437573"/>
                  <a:pt x="448172" y="3415819"/>
                </a:cubicBezTo>
                <a:cubicBezTo>
                  <a:pt x="451264" y="3410077"/>
                  <a:pt x="460982" y="3413390"/>
                  <a:pt x="459105" y="3419906"/>
                </a:cubicBezTo>
                <a:cubicBezTo>
                  <a:pt x="452369" y="3443868"/>
                  <a:pt x="442872" y="3466395"/>
                  <a:pt x="433376" y="3489363"/>
                </a:cubicBezTo>
                <a:cubicBezTo>
                  <a:pt x="429289" y="3499301"/>
                  <a:pt x="413830" y="3493117"/>
                  <a:pt x="417916" y="3483179"/>
                </a:cubicBezTo>
                <a:close/>
                <a:moveTo>
                  <a:pt x="392255" y="1082898"/>
                </a:moveTo>
                <a:cubicBezTo>
                  <a:pt x="392020" y="1062138"/>
                  <a:pt x="392904" y="1041432"/>
                  <a:pt x="396824" y="1021114"/>
                </a:cubicBezTo>
                <a:cubicBezTo>
                  <a:pt x="399142" y="1009188"/>
                  <a:pt x="414933" y="1013274"/>
                  <a:pt x="416148" y="1023434"/>
                </a:cubicBezTo>
                <a:cubicBezTo>
                  <a:pt x="421449" y="1063960"/>
                  <a:pt x="413167" y="1105922"/>
                  <a:pt x="408971" y="1146118"/>
                </a:cubicBezTo>
                <a:cubicBezTo>
                  <a:pt x="408088" y="1154510"/>
                  <a:pt x="394615" y="1153184"/>
                  <a:pt x="394395" y="1145012"/>
                </a:cubicBezTo>
                <a:cubicBezTo>
                  <a:pt x="393843" y="1124474"/>
                  <a:pt x="392490" y="1103658"/>
                  <a:pt x="392255" y="1082898"/>
                </a:cubicBezTo>
                <a:close/>
                <a:moveTo>
                  <a:pt x="380923" y="1853618"/>
                </a:moveTo>
                <a:cubicBezTo>
                  <a:pt x="409192" y="1787693"/>
                  <a:pt x="467497" y="1741093"/>
                  <a:pt x="518183" y="1692506"/>
                </a:cubicBezTo>
                <a:cubicBezTo>
                  <a:pt x="572403" y="1640606"/>
                  <a:pt x="627174" y="1589036"/>
                  <a:pt x="685700" y="1541884"/>
                </a:cubicBezTo>
                <a:cubicBezTo>
                  <a:pt x="785525" y="1461494"/>
                  <a:pt x="898491" y="1376134"/>
                  <a:pt x="1022942" y="1338810"/>
                </a:cubicBezTo>
                <a:cubicBezTo>
                  <a:pt x="1035530" y="1335056"/>
                  <a:pt x="1042598" y="1354049"/>
                  <a:pt x="1031113" y="1360012"/>
                </a:cubicBezTo>
                <a:cubicBezTo>
                  <a:pt x="905559" y="1426157"/>
                  <a:pt x="787955" y="1487554"/>
                  <a:pt x="677859" y="1578877"/>
                </a:cubicBezTo>
                <a:cubicBezTo>
                  <a:pt x="581457" y="1658826"/>
                  <a:pt x="455019" y="1750149"/>
                  <a:pt x="396382" y="1862452"/>
                </a:cubicBezTo>
                <a:cubicBezTo>
                  <a:pt x="390972" y="1872942"/>
                  <a:pt x="376506" y="1863888"/>
                  <a:pt x="380923" y="1853618"/>
                </a:cubicBezTo>
                <a:close/>
                <a:moveTo>
                  <a:pt x="377057" y="817378"/>
                </a:moveTo>
                <a:cubicBezTo>
                  <a:pt x="374406" y="759184"/>
                  <a:pt x="382689" y="694362"/>
                  <a:pt x="394725" y="637492"/>
                </a:cubicBezTo>
                <a:cubicBezTo>
                  <a:pt x="397045" y="626450"/>
                  <a:pt x="413719" y="630206"/>
                  <a:pt x="413719" y="640806"/>
                </a:cubicBezTo>
                <a:cubicBezTo>
                  <a:pt x="412947" y="698890"/>
                  <a:pt x="407535" y="763378"/>
                  <a:pt x="392848" y="819698"/>
                </a:cubicBezTo>
                <a:cubicBezTo>
                  <a:pt x="390419" y="828862"/>
                  <a:pt x="377498" y="826212"/>
                  <a:pt x="377057" y="817378"/>
                </a:cubicBezTo>
                <a:close/>
                <a:moveTo>
                  <a:pt x="372507" y="4292295"/>
                </a:moveTo>
                <a:cubicBezTo>
                  <a:pt x="372372" y="4290208"/>
                  <a:pt x="373139" y="4287958"/>
                  <a:pt x="375182" y="4285859"/>
                </a:cubicBezTo>
                <a:cubicBezTo>
                  <a:pt x="444088" y="4215189"/>
                  <a:pt x="530552" y="4163621"/>
                  <a:pt x="612046" y="4108847"/>
                </a:cubicBezTo>
                <a:cubicBezTo>
                  <a:pt x="620770" y="4102994"/>
                  <a:pt x="628499" y="4115694"/>
                  <a:pt x="622425" y="4122650"/>
                </a:cubicBezTo>
                <a:cubicBezTo>
                  <a:pt x="559814" y="4194981"/>
                  <a:pt x="462197" y="4238268"/>
                  <a:pt x="387880" y="4298115"/>
                </a:cubicBezTo>
                <a:cubicBezTo>
                  <a:pt x="381420" y="4303334"/>
                  <a:pt x="372911" y="4298551"/>
                  <a:pt x="372507" y="4292295"/>
                </a:cubicBezTo>
                <a:close/>
                <a:moveTo>
                  <a:pt x="368003" y="4066996"/>
                </a:moveTo>
                <a:cubicBezTo>
                  <a:pt x="371095" y="4035527"/>
                  <a:pt x="397376" y="4010349"/>
                  <a:pt x="416370" y="3987050"/>
                </a:cubicBezTo>
                <a:cubicBezTo>
                  <a:pt x="421229" y="3981088"/>
                  <a:pt x="431719" y="3987820"/>
                  <a:pt x="429069" y="3994780"/>
                </a:cubicBezTo>
                <a:cubicBezTo>
                  <a:pt x="418690" y="4021944"/>
                  <a:pt x="391745" y="4040497"/>
                  <a:pt x="384678" y="4068984"/>
                </a:cubicBezTo>
                <a:cubicBezTo>
                  <a:pt x="382248" y="4079144"/>
                  <a:pt x="367120" y="4078039"/>
                  <a:pt x="368003" y="4066996"/>
                </a:cubicBezTo>
                <a:close/>
                <a:moveTo>
                  <a:pt x="357706" y="5939395"/>
                </a:moveTo>
                <a:cubicBezTo>
                  <a:pt x="359307" y="5936592"/>
                  <a:pt x="362537" y="5934743"/>
                  <a:pt x="366347" y="5935737"/>
                </a:cubicBezTo>
                <a:cubicBezTo>
                  <a:pt x="384016" y="5940375"/>
                  <a:pt x="400137" y="5950867"/>
                  <a:pt x="415377" y="5961024"/>
                </a:cubicBezTo>
                <a:cubicBezTo>
                  <a:pt x="426640" y="5968534"/>
                  <a:pt x="437904" y="5975381"/>
                  <a:pt x="446627" y="5985871"/>
                </a:cubicBezTo>
                <a:cubicBezTo>
                  <a:pt x="449388" y="5989183"/>
                  <a:pt x="446738" y="5995589"/>
                  <a:pt x="441989" y="5994706"/>
                </a:cubicBezTo>
                <a:cubicBezTo>
                  <a:pt x="426088" y="5991723"/>
                  <a:pt x="411953" y="5983552"/>
                  <a:pt x="398040" y="5975602"/>
                </a:cubicBezTo>
                <a:cubicBezTo>
                  <a:pt x="384126" y="5967650"/>
                  <a:pt x="370101" y="5960472"/>
                  <a:pt x="358838" y="5948768"/>
                </a:cubicBezTo>
                <a:cubicBezTo>
                  <a:pt x="356132" y="5945952"/>
                  <a:pt x="356105" y="5942197"/>
                  <a:pt x="357706" y="5939395"/>
                </a:cubicBezTo>
                <a:close/>
                <a:moveTo>
                  <a:pt x="355084" y="1042868"/>
                </a:moveTo>
                <a:cubicBezTo>
                  <a:pt x="349783" y="995496"/>
                  <a:pt x="358949" y="942932"/>
                  <a:pt x="365464" y="895892"/>
                </a:cubicBezTo>
                <a:cubicBezTo>
                  <a:pt x="366789" y="886616"/>
                  <a:pt x="381917" y="887720"/>
                  <a:pt x="381807" y="897106"/>
                </a:cubicBezTo>
                <a:cubicBezTo>
                  <a:pt x="381365" y="944148"/>
                  <a:pt x="382580" y="997704"/>
                  <a:pt x="369991" y="1043310"/>
                </a:cubicBezTo>
                <a:cubicBezTo>
                  <a:pt x="367893" y="1051150"/>
                  <a:pt x="356078" y="1051814"/>
                  <a:pt x="355084" y="1042868"/>
                </a:cubicBezTo>
                <a:close/>
                <a:moveTo>
                  <a:pt x="354642" y="1570264"/>
                </a:moveTo>
                <a:cubicBezTo>
                  <a:pt x="360826" y="1548730"/>
                  <a:pt x="369218" y="1528854"/>
                  <a:pt x="381034" y="1509750"/>
                </a:cubicBezTo>
                <a:cubicBezTo>
                  <a:pt x="390088" y="1495174"/>
                  <a:pt x="398591" y="1478831"/>
                  <a:pt x="414382" y="1470660"/>
                </a:cubicBezTo>
                <a:cubicBezTo>
                  <a:pt x="423326" y="1466131"/>
                  <a:pt x="434038" y="1472978"/>
                  <a:pt x="431718" y="1483358"/>
                </a:cubicBezTo>
                <a:cubicBezTo>
                  <a:pt x="427965" y="1500364"/>
                  <a:pt x="416039" y="1512952"/>
                  <a:pt x="406873" y="1527418"/>
                </a:cubicBezTo>
                <a:cubicBezTo>
                  <a:pt x="396052" y="1544535"/>
                  <a:pt x="385229" y="1561651"/>
                  <a:pt x="374077" y="1578436"/>
                </a:cubicBezTo>
                <a:cubicBezTo>
                  <a:pt x="367561" y="1588264"/>
                  <a:pt x="351218" y="1582190"/>
                  <a:pt x="354642" y="1570264"/>
                </a:cubicBezTo>
                <a:close/>
                <a:moveTo>
                  <a:pt x="354310" y="3652771"/>
                </a:moveTo>
                <a:cubicBezTo>
                  <a:pt x="364359" y="3612598"/>
                  <a:pt x="376947" y="3571961"/>
                  <a:pt x="399916" y="3537176"/>
                </a:cubicBezTo>
                <a:cubicBezTo>
                  <a:pt x="403339" y="3531987"/>
                  <a:pt x="412394" y="3535189"/>
                  <a:pt x="410296" y="3541593"/>
                </a:cubicBezTo>
                <a:cubicBezTo>
                  <a:pt x="397817" y="3580243"/>
                  <a:pt x="380923" y="3617347"/>
                  <a:pt x="367782" y="3655752"/>
                </a:cubicBezTo>
                <a:cubicBezTo>
                  <a:pt x="364911" y="3664036"/>
                  <a:pt x="351992" y="3661604"/>
                  <a:pt x="354310" y="3652771"/>
                </a:cubicBezTo>
                <a:close/>
                <a:moveTo>
                  <a:pt x="325157" y="1782504"/>
                </a:moveTo>
                <a:cubicBezTo>
                  <a:pt x="329133" y="1729279"/>
                  <a:pt x="367341" y="1654961"/>
                  <a:pt x="407646" y="1619956"/>
                </a:cubicBezTo>
                <a:cubicBezTo>
                  <a:pt x="415045" y="1613442"/>
                  <a:pt x="427081" y="1620840"/>
                  <a:pt x="422112" y="1630447"/>
                </a:cubicBezTo>
                <a:cubicBezTo>
                  <a:pt x="406763" y="1659821"/>
                  <a:pt x="384898" y="1684997"/>
                  <a:pt x="370543" y="1715254"/>
                </a:cubicBezTo>
                <a:cubicBezTo>
                  <a:pt x="359610" y="1738333"/>
                  <a:pt x="351660" y="1763400"/>
                  <a:pt x="339072" y="1785485"/>
                </a:cubicBezTo>
                <a:cubicBezTo>
                  <a:pt x="335758" y="1791117"/>
                  <a:pt x="324605" y="1790344"/>
                  <a:pt x="325157" y="1782504"/>
                </a:cubicBezTo>
                <a:close/>
                <a:moveTo>
                  <a:pt x="313452" y="600058"/>
                </a:moveTo>
                <a:cubicBezTo>
                  <a:pt x="324274" y="504650"/>
                  <a:pt x="340949" y="401402"/>
                  <a:pt x="391082" y="317808"/>
                </a:cubicBezTo>
                <a:cubicBezTo>
                  <a:pt x="396051" y="309526"/>
                  <a:pt x="411400" y="312066"/>
                  <a:pt x="408640" y="323110"/>
                </a:cubicBezTo>
                <a:cubicBezTo>
                  <a:pt x="385450" y="417412"/>
                  <a:pt x="350887" y="506086"/>
                  <a:pt x="335648" y="602708"/>
                </a:cubicBezTo>
                <a:cubicBezTo>
                  <a:pt x="333440" y="616844"/>
                  <a:pt x="311907" y="614414"/>
                  <a:pt x="313452" y="600058"/>
                </a:cubicBezTo>
                <a:close/>
                <a:moveTo>
                  <a:pt x="312126" y="3996655"/>
                </a:moveTo>
                <a:cubicBezTo>
                  <a:pt x="389868" y="3880819"/>
                  <a:pt x="423216" y="3731404"/>
                  <a:pt x="516857" y="3627064"/>
                </a:cubicBezTo>
                <a:cubicBezTo>
                  <a:pt x="522158" y="3621211"/>
                  <a:pt x="530882" y="3628831"/>
                  <a:pt x="527348" y="3635328"/>
                </a:cubicBezTo>
                <a:cubicBezTo>
                  <a:pt x="460209" y="3757467"/>
                  <a:pt x="401241" y="3889651"/>
                  <a:pt x="319857" y="4003282"/>
                </a:cubicBezTo>
                <a:cubicBezTo>
                  <a:pt x="315992" y="4008692"/>
                  <a:pt x="308594" y="4001955"/>
                  <a:pt x="312126" y="3996655"/>
                </a:cubicBezTo>
                <a:close/>
                <a:moveTo>
                  <a:pt x="310043" y="5839129"/>
                </a:moveTo>
                <a:cubicBezTo>
                  <a:pt x="310582" y="5836161"/>
                  <a:pt x="312625" y="5833455"/>
                  <a:pt x="315772" y="5833014"/>
                </a:cubicBezTo>
                <a:cubicBezTo>
                  <a:pt x="331010" y="5831027"/>
                  <a:pt x="345808" y="5833345"/>
                  <a:pt x="359059" y="5841626"/>
                </a:cubicBezTo>
                <a:cubicBezTo>
                  <a:pt x="365904" y="5845823"/>
                  <a:pt x="365463" y="5859185"/>
                  <a:pt x="355525" y="5858632"/>
                </a:cubicBezTo>
                <a:cubicBezTo>
                  <a:pt x="340617" y="5857860"/>
                  <a:pt x="326593" y="5853663"/>
                  <a:pt x="313342" y="5846817"/>
                </a:cubicBezTo>
                <a:cubicBezTo>
                  <a:pt x="310471" y="5845326"/>
                  <a:pt x="309505" y="5842096"/>
                  <a:pt x="310043" y="5839129"/>
                </a:cubicBezTo>
                <a:close/>
                <a:moveTo>
                  <a:pt x="308594" y="3273921"/>
                </a:moveTo>
                <a:cubicBezTo>
                  <a:pt x="308924" y="3263872"/>
                  <a:pt x="309919" y="3256916"/>
                  <a:pt x="316875" y="3249517"/>
                </a:cubicBezTo>
                <a:cubicBezTo>
                  <a:pt x="320740" y="3245320"/>
                  <a:pt x="326704" y="3247087"/>
                  <a:pt x="328029" y="3252499"/>
                </a:cubicBezTo>
                <a:cubicBezTo>
                  <a:pt x="330458" y="3262216"/>
                  <a:pt x="328359" y="3267737"/>
                  <a:pt x="323832" y="3276903"/>
                </a:cubicBezTo>
                <a:cubicBezTo>
                  <a:pt x="320520" y="3283528"/>
                  <a:pt x="308263" y="3282313"/>
                  <a:pt x="308594" y="3273921"/>
                </a:cubicBezTo>
                <a:close/>
                <a:moveTo>
                  <a:pt x="305724" y="5292929"/>
                </a:moveTo>
                <a:cubicBezTo>
                  <a:pt x="391746" y="5338637"/>
                  <a:pt x="475229" y="5391312"/>
                  <a:pt x="555509" y="5443985"/>
                </a:cubicBezTo>
                <a:cubicBezTo>
                  <a:pt x="671236" y="5519959"/>
                  <a:pt x="787514" y="5598691"/>
                  <a:pt x="885794" y="5696753"/>
                </a:cubicBezTo>
                <a:cubicBezTo>
                  <a:pt x="890321" y="5701281"/>
                  <a:pt x="884137" y="5709233"/>
                  <a:pt x="878727" y="5705588"/>
                </a:cubicBezTo>
                <a:cubicBezTo>
                  <a:pt x="763110" y="5629282"/>
                  <a:pt x="655113" y="5542155"/>
                  <a:pt x="538503" y="5467177"/>
                </a:cubicBezTo>
                <a:cubicBezTo>
                  <a:pt x="489805" y="5435813"/>
                  <a:pt x="439892" y="5406994"/>
                  <a:pt x="389759" y="5378612"/>
                </a:cubicBezTo>
                <a:cubicBezTo>
                  <a:pt x="432052" y="5423559"/>
                  <a:pt x="471253" y="5471376"/>
                  <a:pt x="506369" y="5517972"/>
                </a:cubicBezTo>
                <a:cubicBezTo>
                  <a:pt x="588305" y="5626522"/>
                  <a:pt x="667260" y="5747658"/>
                  <a:pt x="710989" y="5877188"/>
                </a:cubicBezTo>
                <a:cubicBezTo>
                  <a:pt x="715185" y="5889889"/>
                  <a:pt x="697628" y="5895301"/>
                  <a:pt x="691886" y="5884036"/>
                </a:cubicBezTo>
                <a:cubicBezTo>
                  <a:pt x="624967" y="5753953"/>
                  <a:pt x="562576" y="5625970"/>
                  <a:pt x="469928" y="5511127"/>
                </a:cubicBezTo>
                <a:cubicBezTo>
                  <a:pt x="442432" y="5477007"/>
                  <a:pt x="412838" y="5445862"/>
                  <a:pt x="382692" y="5415494"/>
                </a:cubicBezTo>
                <a:cubicBezTo>
                  <a:pt x="382029" y="5415494"/>
                  <a:pt x="381477" y="5415494"/>
                  <a:pt x="380814" y="5415494"/>
                </a:cubicBezTo>
                <a:cubicBezTo>
                  <a:pt x="387661" y="5427642"/>
                  <a:pt x="394176" y="5440010"/>
                  <a:pt x="400580" y="5452381"/>
                </a:cubicBezTo>
                <a:cubicBezTo>
                  <a:pt x="405108" y="5452822"/>
                  <a:pt x="409746" y="5453374"/>
                  <a:pt x="414383" y="5453925"/>
                </a:cubicBezTo>
                <a:cubicBezTo>
                  <a:pt x="417587" y="5460662"/>
                  <a:pt x="420789" y="5467399"/>
                  <a:pt x="423770" y="5474136"/>
                </a:cubicBezTo>
                <a:cubicBezTo>
                  <a:pt x="424212" y="5474911"/>
                  <a:pt x="424543" y="5475793"/>
                  <a:pt x="424874" y="5476566"/>
                </a:cubicBezTo>
                <a:cubicBezTo>
                  <a:pt x="420899" y="5476125"/>
                  <a:pt x="416813" y="5475571"/>
                  <a:pt x="412838" y="5475130"/>
                </a:cubicBezTo>
                <a:cubicBezTo>
                  <a:pt x="417034" y="5482420"/>
                  <a:pt x="421009" y="5489819"/>
                  <a:pt x="424654" y="5497439"/>
                </a:cubicBezTo>
                <a:cubicBezTo>
                  <a:pt x="427746" y="5497988"/>
                  <a:pt x="430948" y="5498655"/>
                  <a:pt x="434040" y="5499203"/>
                </a:cubicBezTo>
                <a:cubicBezTo>
                  <a:pt x="436690" y="5506050"/>
                  <a:pt x="439340" y="5513445"/>
                  <a:pt x="442101" y="5521067"/>
                </a:cubicBezTo>
                <a:cubicBezTo>
                  <a:pt x="439892" y="5520513"/>
                  <a:pt x="437794" y="5520072"/>
                  <a:pt x="435585" y="5519519"/>
                </a:cubicBezTo>
                <a:cubicBezTo>
                  <a:pt x="439009" y="5526144"/>
                  <a:pt x="442211" y="5532881"/>
                  <a:pt x="445524" y="5539615"/>
                </a:cubicBezTo>
                <a:cubicBezTo>
                  <a:pt x="446628" y="5539947"/>
                  <a:pt x="447733" y="5540169"/>
                  <a:pt x="448836" y="5540389"/>
                </a:cubicBezTo>
                <a:cubicBezTo>
                  <a:pt x="450825" y="5546463"/>
                  <a:pt x="452923" y="5552757"/>
                  <a:pt x="455020" y="5559050"/>
                </a:cubicBezTo>
                <a:cubicBezTo>
                  <a:pt x="493670" y="5638778"/>
                  <a:pt x="529448" y="5719944"/>
                  <a:pt x="564453" y="5801215"/>
                </a:cubicBezTo>
                <a:cubicBezTo>
                  <a:pt x="624967" y="5941680"/>
                  <a:pt x="658758" y="6091308"/>
                  <a:pt x="692216" y="6239943"/>
                </a:cubicBezTo>
                <a:cubicBezTo>
                  <a:pt x="709442" y="6316136"/>
                  <a:pt x="730203" y="6398181"/>
                  <a:pt x="766202" y="6468082"/>
                </a:cubicBezTo>
                <a:cubicBezTo>
                  <a:pt x="781330" y="6497456"/>
                  <a:pt x="794913" y="6519761"/>
                  <a:pt x="824286" y="6534339"/>
                </a:cubicBezTo>
                <a:cubicBezTo>
                  <a:pt x="831353" y="6537762"/>
                  <a:pt x="873868" y="6562387"/>
                  <a:pt x="876407" y="6535002"/>
                </a:cubicBezTo>
                <a:cubicBezTo>
                  <a:pt x="878174" y="6515345"/>
                  <a:pt x="903573" y="6511148"/>
                  <a:pt x="911523" y="6523847"/>
                </a:cubicBezTo>
                <a:cubicBezTo>
                  <a:pt x="911633" y="6523960"/>
                  <a:pt x="911855" y="6523960"/>
                  <a:pt x="912075" y="6524178"/>
                </a:cubicBezTo>
                <a:cubicBezTo>
                  <a:pt x="925878" y="6541627"/>
                  <a:pt x="939239" y="6560620"/>
                  <a:pt x="964306" y="6559406"/>
                </a:cubicBezTo>
                <a:cubicBezTo>
                  <a:pt x="992576" y="6557970"/>
                  <a:pt x="1025041" y="6551896"/>
                  <a:pt x="1048120" y="6535775"/>
                </a:cubicBezTo>
                <a:cubicBezTo>
                  <a:pt x="1084009" y="6510707"/>
                  <a:pt x="1096046" y="6476696"/>
                  <a:pt x="1088979" y="6437052"/>
                </a:cubicBezTo>
                <a:cubicBezTo>
                  <a:pt x="1083457" y="6425126"/>
                  <a:pt x="1079702" y="6412095"/>
                  <a:pt x="1075286" y="6399948"/>
                </a:cubicBezTo>
                <a:cubicBezTo>
                  <a:pt x="1068659" y="6381837"/>
                  <a:pt x="1062476" y="6363618"/>
                  <a:pt x="1058059" y="6344853"/>
                </a:cubicBezTo>
                <a:cubicBezTo>
                  <a:pt x="1055629" y="6334581"/>
                  <a:pt x="1070757" y="6326407"/>
                  <a:pt x="1075948" y="6336900"/>
                </a:cubicBezTo>
                <a:cubicBezTo>
                  <a:pt x="1090414" y="6365827"/>
                  <a:pt x="1109518" y="6391887"/>
                  <a:pt x="1132486" y="6414856"/>
                </a:cubicBezTo>
                <a:cubicBezTo>
                  <a:pt x="1158878" y="6440697"/>
                  <a:pt x="1185601" y="6465653"/>
                  <a:pt x="1223478" y="6475149"/>
                </a:cubicBezTo>
                <a:cubicBezTo>
                  <a:pt x="1276592" y="6488512"/>
                  <a:pt x="1347707" y="6460133"/>
                  <a:pt x="1342186" y="6394758"/>
                </a:cubicBezTo>
                <a:cubicBezTo>
                  <a:pt x="1336222" y="6324310"/>
                  <a:pt x="1281893" y="6277709"/>
                  <a:pt x="1253955" y="6216751"/>
                </a:cubicBezTo>
                <a:cubicBezTo>
                  <a:pt x="1250201" y="6208582"/>
                  <a:pt x="1261022" y="6199858"/>
                  <a:pt x="1268090" y="6205824"/>
                </a:cubicBezTo>
                <a:cubicBezTo>
                  <a:pt x="1289623" y="6224041"/>
                  <a:pt x="1314469" y="6251759"/>
                  <a:pt x="1334897" y="6283230"/>
                </a:cubicBezTo>
                <a:cubicBezTo>
                  <a:pt x="1340419" y="6287756"/>
                  <a:pt x="1344946" y="6293389"/>
                  <a:pt x="1350137" y="6299462"/>
                </a:cubicBezTo>
                <a:cubicBezTo>
                  <a:pt x="1354222" y="6304212"/>
                  <a:pt x="1358308" y="6308738"/>
                  <a:pt x="1361841" y="6313708"/>
                </a:cubicBezTo>
                <a:cubicBezTo>
                  <a:pt x="1363498" y="6314039"/>
                  <a:pt x="1365265" y="6314370"/>
                  <a:pt x="1366480" y="6315584"/>
                </a:cubicBezTo>
                <a:cubicBezTo>
                  <a:pt x="1380283" y="6328838"/>
                  <a:pt x="1397068" y="6342975"/>
                  <a:pt x="1415729" y="6348494"/>
                </a:cubicBezTo>
                <a:cubicBezTo>
                  <a:pt x="1430306" y="6352911"/>
                  <a:pt x="1469949" y="6356002"/>
                  <a:pt x="1466084" y="6329611"/>
                </a:cubicBezTo>
                <a:cubicBezTo>
                  <a:pt x="1461005" y="6295156"/>
                  <a:pt x="1423238" y="6273622"/>
                  <a:pt x="1421803" y="6237734"/>
                </a:cubicBezTo>
                <a:cubicBezTo>
                  <a:pt x="1421472" y="6229011"/>
                  <a:pt x="1432956" y="6225918"/>
                  <a:pt x="1438478" y="6231440"/>
                </a:cubicBezTo>
                <a:cubicBezTo>
                  <a:pt x="1456478" y="6249218"/>
                  <a:pt x="1487065" y="6284776"/>
                  <a:pt x="1494574" y="6317683"/>
                </a:cubicBezTo>
                <a:cubicBezTo>
                  <a:pt x="1506390" y="6328728"/>
                  <a:pt x="1519972" y="6334691"/>
                  <a:pt x="1535432" y="6340548"/>
                </a:cubicBezTo>
                <a:cubicBezTo>
                  <a:pt x="1528144" y="6264899"/>
                  <a:pt x="1439250" y="6213992"/>
                  <a:pt x="1405240" y="6151491"/>
                </a:cubicBezTo>
                <a:cubicBezTo>
                  <a:pt x="1400823" y="6143208"/>
                  <a:pt x="1409435" y="6135588"/>
                  <a:pt x="1417165" y="6140778"/>
                </a:cubicBezTo>
                <a:cubicBezTo>
                  <a:pt x="1464870" y="6173024"/>
                  <a:pt x="1531014" y="6239722"/>
                  <a:pt x="1554315" y="6305646"/>
                </a:cubicBezTo>
                <a:cubicBezTo>
                  <a:pt x="1585014" y="6313154"/>
                  <a:pt x="1662091" y="6350371"/>
                  <a:pt x="1641331" y="6302333"/>
                </a:cubicBezTo>
                <a:cubicBezTo>
                  <a:pt x="1637577" y="6293609"/>
                  <a:pt x="1647515" y="6282900"/>
                  <a:pt x="1656459" y="6285659"/>
                </a:cubicBezTo>
                <a:cubicBezTo>
                  <a:pt x="1716642" y="6303990"/>
                  <a:pt x="1714212" y="6195330"/>
                  <a:pt x="1704605" y="6163305"/>
                </a:cubicBezTo>
                <a:cubicBezTo>
                  <a:pt x="1693452" y="6125871"/>
                  <a:pt x="1678434" y="6091530"/>
                  <a:pt x="1654582" y="6060499"/>
                </a:cubicBezTo>
                <a:cubicBezTo>
                  <a:pt x="1644864" y="6047801"/>
                  <a:pt x="1661649" y="6031015"/>
                  <a:pt x="1673133" y="6043163"/>
                </a:cubicBezTo>
                <a:cubicBezTo>
                  <a:pt x="1699526" y="6071100"/>
                  <a:pt x="1848822" y="6177771"/>
                  <a:pt x="1878195" y="6095064"/>
                </a:cubicBezTo>
                <a:cubicBezTo>
                  <a:pt x="1888134" y="6067125"/>
                  <a:pt x="1898513" y="6042501"/>
                  <a:pt x="1923028" y="6024721"/>
                </a:cubicBezTo>
                <a:cubicBezTo>
                  <a:pt x="1945224" y="6008708"/>
                  <a:pt x="1998228" y="6006500"/>
                  <a:pt x="1957260" y="5971495"/>
                </a:cubicBezTo>
                <a:cubicBezTo>
                  <a:pt x="1902710" y="5924784"/>
                  <a:pt x="1838883" y="5906674"/>
                  <a:pt x="1776934" y="5873325"/>
                </a:cubicBezTo>
                <a:cubicBezTo>
                  <a:pt x="1769425" y="5869350"/>
                  <a:pt x="1774505" y="5856760"/>
                  <a:pt x="1782566" y="5858085"/>
                </a:cubicBezTo>
                <a:cubicBezTo>
                  <a:pt x="1801338" y="5861067"/>
                  <a:pt x="1841865" y="5875423"/>
                  <a:pt x="1882943" y="5895079"/>
                </a:cubicBezTo>
                <a:cubicBezTo>
                  <a:pt x="1918170" y="5895411"/>
                  <a:pt x="1949862" y="5915619"/>
                  <a:pt x="1985971" y="5914183"/>
                </a:cubicBezTo>
                <a:cubicBezTo>
                  <a:pt x="2026056" y="5920809"/>
                  <a:pt x="2041626" y="5900269"/>
                  <a:pt x="2032682" y="5852786"/>
                </a:cubicBezTo>
                <a:cubicBezTo>
                  <a:pt x="2017443" y="5841962"/>
                  <a:pt x="2002094" y="5831252"/>
                  <a:pt x="1986854" y="5820430"/>
                </a:cubicBezTo>
                <a:cubicBezTo>
                  <a:pt x="1963002" y="5806736"/>
                  <a:pt x="1938598" y="5793817"/>
                  <a:pt x="1912869" y="5783768"/>
                </a:cubicBezTo>
                <a:cubicBezTo>
                  <a:pt x="1836896" y="5754283"/>
                  <a:pt x="1754297" y="5737056"/>
                  <a:pt x="1681636" y="5699954"/>
                </a:cubicBezTo>
                <a:cubicBezTo>
                  <a:pt x="1675784" y="5696864"/>
                  <a:pt x="1677992" y="5686151"/>
                  <a:pt x="1685059" y="5688139"/>
                </a:cubicBezTo>
                <a:cubicBezTo>
                  <a:pt x="1775941" y="5713648"/>
                  <a:pt x="1876098" y="5732419"/>
                  <a:pt x="1961567" y="5773608"/>
                </a:cubicBezTo>
                <a:cubicBezTo>
                  <a:pt x="1984536" y="5784651"/>
                  <a:pt x="2009934" y="5797129"/>
                  <a:pt x="2031798" y="5813252"/>
                </a:cubicBezTo>
                <a:cubicBezTo>
                  <a:pt x="2037651" y="5813694"/>
                  <a:pt x="2043393" y="5814246"/>
                  <a:pt x="2049356" y="5814356"/>
                </a:cubicBezTo>
                <a:cubicBezTo>
                  <a:pt x="2073208" y="5814798"/>
                  <a:pt x="2091539" y="5781117"/>
                  <a:pt x="2069233" y="5766761"/>
                </a:cubicBezTo>
                <a:cubicBezTo>
                  <a:pt x="2047148" y="5752516"/>
                  <a:pt x="2024069" y="5741805"/>
                  <a:pt x="1999443" y="5732861"/>
                </a:cubicBezTo>
                <a:cubicBezTo>
                  <a:pt x="1945445" y="5713207"/>
                  <a:pt x="1879851" y="5709784"/>
                  <a:pt x="1829829" y="5682177"/>
                </a:cubicBezTo>
                <a:cubicBezTo>
                  <a:pt x="1823535" y="5678643"/>
                  <a:pt x="1824748" y="5666606"/>
                  <a:pt x="1833141" y="5667158"/>
                </a:cubicBezTo>
                <a:cubicBezTo>
                  <a:pt x="1885594" y="5670691"/>
                  <a:pt x="1944782" y="5689023"/>
                  <a:pt x="1995137" y="5704594"/>
                </a:cubicBezTo>
                <a:cubicBezTo>
                  <a:pt x="2007726" y="5708459"/>
                  <a:pt x="2021307" y="5712986"/>
                  <a:pt x="2034670" y="5718397"/>
                </a:cubicBezTo>
                <a:cubicBezTo>
                  <a:pt x="2088888" y="5707796"/>
                  <a:pt x="2214001" y="5646289"/>
                  <a:pt x="2118924" y="5594053"/>
                </a:cubicBezTo>
                <a:cubicBezTo>
                  <a:pt x="2076742" y="5570866"/>
                  <a:pt x="2031908" y="5559492"/>
                  <a:pt x="1986634" y="5544807"/>
                </a:cubicBezTo>
                <a:cubicBezTo>
                  <a:pt x="1826405" y="5492910"/>
                  <a:pt x="1651048" y="5443215"/>
                  <a:pt x="1503850" y="5360172"/>
                </a:cubicBezTo>
                <a:cubicBezTo>
                  <a:pt x="1491924" y="5353548"/>
                  <a:pt x="1502525" y="5336868"/>
                  <a:pt x="1514230" y="5340075"/>
                </a:cubicBezTo>
                <a:cubicBezTo>
                  <a:pt x="1545149" y="5348797"/>
                  <a:pt x="1575958" y="5358850"/>
                  <a:pt x="1606546" y="5369559"/>
                </a:cubicBezTo>
                <a:cubicBezTo>
                  <a:pt x="1657342" y="5370774"/>
                  <a:pt x="1707145" y="5386451"/>
                  <a:pt x="1757389" y="5394071"/>
                </a:cubicBezTo>
                <a:cubicBezTo>
                  <a:pt x="1834024" y="5405664"/>
                  <a:pt x="1911434" y="5412621"/>
                  <a:pt x="1988511" y="5419911"/>
                </a:cubicBezTo>
                <a:cubicBezTo>
                  <a:pt x="2055209" y="5426206"/>
                  <a:pt x="2131072" y="5435923"/>
                  <a:pt x="2197217" y="5421347"/>
                </a:cubicBezTo>
                <a:cubicBezTo>
                  <a:pt x="2216541" y="5417150"/>
                  <a:pt x="2308747" y="5398376"/>
                  <a:pt x="2279595" y="5366354"/>
                </a:cubicBezTo>
                <a:cubicBezTo>
                  <a:pt x="2273301" y="5359399"/>
                  <a:pt x="2277386" y="5350234"/>
                  <a:pt x="2284012" y="5347805"/>
                </a:cubicBezTo>
                <a:cubicBezTo>
                  <a:pt x="2282687" y="5342834"/>
                  <a:pt x="2286110" y="5336760"/>
                  <a:pt x="2292514" y="5336982"/>
                </a:cubicBezTo>
                <a:cubicBezTo>
                  <a:pt x="2299251" y="5337092"/>
                  <a:pt x="2306097" y="5336868"/>
                  <a:pt x="2312833" y="5336317"/>
                </a:cubicBezTo>
                <a:cubicBezTo>
                  <a:pt x="2314490" y="5330137"/>
                  <a:pt x="2316036" y="5324062"/>
                  <a:pt x="2317692" y="5317879"/>
                </a:cubicBezTo>
                <a:cubicBezTo>
                  <a:pt x="2307974" y="5314127"/>
                  <a:pt x="2298368" y="5311035"/>
                  <a:pt x="2288209" y="5308609"/>
                </a:cubicBezTo>
                <a:cubicBezTo>
                  <a:pt x="2269546" y="5304187"/>
                  <a:pt x="2251216" y="5298780"/>
                  <a:pt x="2232222" y="5296240"/>
                </a:cubicBezTo>
                <a:cubicBezTo>
                  <a:pt x="2191916" y="5290833"/>
                  <a:pt x="2152494" y="5290393"/>
                  <a:pt x="2113845" y="5276582"/>
                </a:cubicBezTo>
                <a:cubicBezTo>
                  <a:pt x="2106778" y="5274044"/>
                  <a:pt x="2110863" y="5264548"/>
                  <a:pt x="2117269" y="5264771"/>
                </a:cubicBezTo>
                <a:cubicBezTo>
                  <a:pt x="2164531" y="5266315"/>
                  <a:pt x="2214112" y="5265100"/>
                  <a:pt x="2260270" y="5276697"/>
                </a:cubicBezTo>
                <a:cubicBezTo>
                  <a:pt x="2264687" y="5277800"/>
                  <a:pt x="2269436" y="5278793"/>
                  <a:pt x="2274184" y="5279787"/>
                </a:cubicBezTo>
                <a:cubicBezTo>
                  <a:pt x="2285447" y="5274484"/>
                  <a:pt x="2297815" y="5271728"/>
                  <a:pt x="2309962" y="5268851"/>
                </a:cubicBezTo>
                <a:cubicBezTo>
                  <a:pt x="2315925" y="5267422"/>
                  <a:pt x="2328182" y="5265540"/>
                  <a:pt x="2331826" y="5259579"/>
                </a:cubicBezTo>
                <a:cubicBezTo>
                  <a:pt x="2342317" y="5242018"/>
                  <a:pt x="2318133" y="5218940"/>
                  <a:pt x="2302895" y="5214528"/>
                </a:cubicBezTo>
                <a:cubicBezTo>
                  <a:pt x="2271644" y="5205583"/>
                  <a:pt x="2234209" y="5213090"/>
                  <a:pt x="2206493" y="5193328"/>
                </a:cubicBezTo>
                <a:cubicBezTo>
                  <a:pt x="2200861" y="5189353"/>
                  <a:pt x="2202518" y="5177976"/>
                  <a:pt x="2210689" y="5179082"/>
                </a:cubicBezTo>
                <a:cubicBezTo>
                  <a:pt x="2247461" y="5183827"/>
                  <a:pt x="2305214" y="5175878"/>
                  <a:pt x="2336133" y="5203154"/>
                </a:cubicBezTo>
                <a:cubicBezTo>
                  <a:pt x="2348281" y="5192224"/>
                  <a:pt x="2363299" y="5178639"/>
                  <a:pt x="2357335" y="5166377"/>
                </a:cubicBezTo>
                <a:cubicBezTo>
                  <a:pt x="2340219" y="5131154"/>
                  <a:pt x="2302012" y="5142418"/>
                  <a:pt x="2272638" y="5128504"/>
                </a:cubicBezTo>
                <a:cubicBezTo>
                  <a:pt x="2267559" y="5126071"/>
                  <a:pt x="2265350" y="5117794"/>
                  <a:pt x="2270871" y="5114368"/>
                </a:cubicBezTo>
                <a:cubicBezTo>
                  <a:pt x="2288981" y="5103212"/>
                  <a:pt x="2316256" y="5109070"/>
                  <a:pt x="2334918" y="5116355"/>
                </a:cubicBezTo>
                <a:cubicBezTo>
                  <a:pt x="2340440" y="5118453"/>
                  <a:pt x="2345519" y="5120995"/>
                  <a:pt x="2350268" y="5123643"/>
                </a:cubicBezTo>
                <a:cubicBezTo>
                  <a:pt x="2358218" y="5118234"/>
                  <a:pt x="2366721" y="5113483"/>
                  <a:pt x="2371801" y="5105532"/>
                </a:cubicBezTo>
                <a:cubicBezTo>
                  <a:pt x="2381850" y="5089634"/>
                  <a:pt x="2374010" y="5070085"/>
                  <a:pt x="2357998" y="5060923"/>
                </a:cubicBezTo>
                <a:cubicBezTo>
                  <a:pt x="2343974" y="5052971"/>
                  <a:pt x="2326967" y="5050873"/>
                  <a:pt x="2310956" y="5051426"/>
                </a:cubicBezTo>
                <a:cubicBezTo>
                  <a:pt x="2296048" y="5051866"/>
                  <a:pt x="2280147" y="5056725"/>
                  <a:pt x="2265682" y="5051866"/>
                </a:cubicBezTo>
                <a:cubicBezTo>
                  <a:pt x="2261264" y="5050323"/>
                  <a:pt x="2260050" y="5044026"/>
                  <a:pt x="2262920" y="5040710"/>
                </a:cubicBezTo>
                <a:cubicBezTo>
                  <a:pt x="2277828" y="5023598"/>
                  <a:pt x="2310514" y="5024482"/>
                  <a:pt x="2331274" y="5026246"/>
                </a:cubicBezTo>
                <a:cubicBezTo>
                  <a:pt x="2338121" y="5026798"/>
                  <a:pt x="2344967" y="5028124"/>
                  <a:pt x="2351483" y="5029891"/>
                </a:cubicBezTo>
                <a:cubicBezTo>
                  <a:pt x="2412217" y="4961317"/>
                  <a:pt x="2278270" y="4906220"/>
                  <a:pt x="2228689" y="4907100"/>
                </a:cubicBezTo>
                <a:cubicBezTo>
                  <a:pt x="2187500" y="4907876"/>
                  <a:pt x="2147635" y="4915383"/>
                  <a:pt x="2107220" y="4922670"/>
                </a:cubicBezTo>
                <a:cubicBezTo>
                  <a:pt x="2039639" y="4934925"/>
                  <a:pt x="1961015" y="4954693"/>
                  <a:pt x="1894980" y="4927970"/>
                </a:cubicBezTo>
                <a:cubicBezTo>
                  <a:pt x="1886919" y="4924766"/>
                  <a:pt x="1890011" y="4913394"/>
                  <a:pt x="1898293" y="4913726"/>
                </a:cubicBezTo>
                <a:cubicBezTo>
                  <a:pt x="1976365" y="4916376"/>
                  <a:pt x="2047479" y="4907762"/>
                  <a:pt x="2124446" y="4894401"/>
                </a:cubicBezTo>
                <a:cubicBezTo>
                  <a:pt x="2141563" y="4891421"/>
                  <a:pt x="2158126" y="4888986"/>
                  <a:pt x="2174359" y="4887226"/>
                </a:cubicBezTo>
                <a:cubicBezTo>
                  <a:pt x="2195561" y="4878942"/>
                  <a:pt x="2218088" y="4874080"/>
                  <a:pt x="2239178" y="4864365"/>
                </a:cubicBezTo>
                <a:cubicBezTo>
                  <a:pt x="2250552" y="4859170"/>
                  <a:pt x="2286441" y="4841171"/>
                  <a:pt x="2261927" y="4832114"/>
                </a:cubicBezTo>
                <a:cubicBezTo>
                  <a:pt x="2253313" y="4828915"/>
                  <a:pt x="2251547" y="4816878"/>
                  <a:pt x="2256958" y="4810250"/>
                </a:cubicBezTo>
                <a:cubicBezTo>
                  <a:pt x="2286220" y="4774699"/>
                  <a:pt x="2322550" y="4707228"/>
                  <a:pt x="2247902" y="4697622"/>
                </a:cubicBezTo>
                <a:cubicBezTo>
                  <a:pt x="2214222" y="4693316"/>
                  <a:pt x="2181316" y="4706677"/>
                  <a:pt x="2148408" y="4701155"/>
                </a:cubicBezTo>
                <a:cubicBezTo>
                  <a:pt x="2142446" y="4700160"/>
                  <a:pt x="2138029" y="4692760"/>
                  <a:pt x="2143660" y="4688012"/>
                </a:cubicBezTo>
                <a:cubicBezTo>
                  <a:pt x="2147525" y="4684923"/>
                  <a:pt x="2152163" y="4682158"/>
                  <a:pt x="2157021" y="4679509"/>
                </a:cubicBezTo>
                <a:cubicBezTo>
                  <a:pt x="2157243" y="4679400"/>
                  <a:pt x="2157132" y="4679071"/>
                  <a:pt x="2157353" y="4678956"/>
                </a:cubicBezTo>
                <a:cubicBezTo>
                  <a:pt x="2178003" y="4661735"/>
                  <a:pt x="2202076" y="4643732"/>
                  <a:pt x="2215658" y="4619993"/>
                </a:cubicBezTo>
                <a:cubicBezTo>
                  <a:pt x="2238958" y="4579137"/>
                  <a:pt x="2202848" y="4566104"/>
                  <a:pt x="2180321" y="4544241"/>
                </a:cubicBezTo>
                <a:cubicBezTo>
                  <a:pt x="2058190" y="4425754"/>
                  <a:pt x="1960573" y="4505258"/>
                  <a:pt x="1825963" y="4526460"/>
                </a:cubicBezTo>
                <a:cubicBezTo>
                  <a:pt x="1818786" y="4527566"/>
                  <a:pt x="1815363" y="4518180"/>
                  <a:pt x="1819669" y="4513321"/>
                </a:cubicBezTo>
                <a:cubicBezTo>
                  <a:pt x="1801228" y="4482402"/>
                  <a:pt x="1844515" y="4436353"/>
                  <a:pt x="1861080" y="4414712"/>
                </a:cubicBezTo>
                <a:cubicBezTo>
                  <a:pt x="1873447" y="4398699"/>
                  <a:pt x="1935175" y="4287720"/>
                  <a:pt x="1895201" y="4305610"/>
                </a:cubicBezTo>
                <a:cubicBezTo>
                  <a:pt x="1882502" y="4311241"/>
                  <a:pt x="1870134" y="4293019"/>
                  <a:pt x="1879631" y="4282528"/>
                </a:cubicBezTo>
                <a:cubicBezTo>
                  <a:pt x="1900612" y="4261327"/>
                  <a:pt x="1915519" y="4219262"/>
                  <a:pt x="1907017" y="4189003"/>
                </a:cubicBezTo>
                <a:cubicBezTo>
                  <a:pt x="1885925" y="4113474"/>
                  <a:pt x="1821105" y="4181165"/>
                  <a:pt x="1796811" y="4201260"/>
                </a:cubicBezTo>
                <a:cubicBezTo>
                  <a:pt x="1787315" y="4209099"/>
                  <a:pt x="1775057" y="4198281"/>
                  <a:pt x="1780689" y="4187788"/>
                </a:cubicBezTo>
                <a:cubicBezTo>
                  <a:pt x="1791732" y="4167366"/>
                  <a:pt x="1808627" y="4149252"/>
                  <a:pt x="1828062" y="4137549"/>
                </a:cubicBezTo>
                <a:cubicBezTo>
                  <a:pt x="1830491" y="4112921"/>
                  <a:pt x="1837338" y="4062675"/>
                  <a:pt x="1808847" y="4088733"/>
                </a:cubicBezTo>
                <a:cubicBezTo>
                  <a:pt x="1796038" y="4100440"/>
                  <a:pt x="1781351" y="4132469"/>
                  <a:pt x="1761696" y="4131806"/>
                </a:cubicBezTo>
                <a:cubicBezTo>
                  <a:pt x="1756394" y="4131583"/>
                  <a:pt x="1751537" y="4127939"/>
                  <a:pt x="1751425" y="4122198"/>
                </a:cubicBezTo>
                <a:cubicBezTo>
                  <a:pt x="1750984" y="4104637"/>
                  <a:pt x="1771302" y="4085311"/>
                  <a:pt x="1783560" y="4073385"/>
                </a:cubicBezTo>
                <a:cubicBezTo>
                  <a:pt x="1758051" y="3927303"/>
                  <a:pt x="1606768" y="4154226"/>
                  <a:pt x="1573750" y="4077801"/>
                </a:cubicBezTo>
                <a:cubicBezTo>
                  <a:pt x="1559615" y="4045009"/>
                  <a:pt x="1584351" y="4020058"/>
                  <a:pt x="1601357" y="3994769"/>
                </a:cubicBezTo>
                <a:cubicBezTo>
                  <a:pt x="1612951" y="3977431"/>
                  <a:pt x="1624767" y="3855309"/>
                  <a:pt x="1574633" y="3872868"/>
                </a:cubicBezTo>
                <a:cubicBezTo>
                  <a:pt x="1550339" y="3881367"/>
                  <a:pt x="1532893" y="3899587"/>
                  <a:pt x="1512684" y="3914608"/>
                </a:cubicBezTo>
                <a:cubicBezTo>
                  <a:pt x="1497445" y="3925868"/>
                  <a:pt x="1480882" y="3906766"/>
                  <a:pt x="1493359" y="3892852"/>
                </a:cubicBezTo>
                <a:cubicBezTo>
                  <a:pt x="1493470" y="3892744"/>
                  <a:pt x="1493581" y="3892630"/>
                  <a:pt x="1493691" y="3892519"/>
                </a:cubicBezTo>
                <a:cubicBezTo>
                  <a:pt x="1493581" y="3862929"/>
                  <a:pt x="1521518" y="3826704"/>
                  <a:pt x="1506169" y="3799537"/>
                </a:cubicBezTo>
                <a:cubicBezTo>
                  <a:pt x="1481875" y="3756463"/>
                  <a:pt x="1443226" y="3850559"/>
                  <a:pt x="1435164" y="3863923"/>
                </a:cubicBezTo>
                <a:cubicBezTo>
                  <a:pt x="1418931" y="3890867"/>
                  <a:pt x="1401264" y="3919022"/>
                  <a:pt x="1374320" y="3936357"/>
                </a:cubicBezTo>
                <a:cubicBezTo>
                  <a:pt x="1367253" y="3940994"/>
                  <a:pt x="1358198" y="3932269"/>
                  <a:pt x="1360958" y="3924874"/>
                </a:cubicBezTo>
                <a:cubicBezTo>
                  <a:pt x="1372774" y="3893625"/>
                  <a:pt x="1398834" y="3870658"/>
                  <a:pt x="1413632" y="3840729"/>
                </a:cubicBezTo>
                <a:cubicBezTo>
                  <a:pt x="1423128" y="3821624"/>
                  <a:pt x="1430527" y="3797989"/>
                  <a:pt x="1445435" y="3782307"/>
                </a:cubicBezTo>
                <a:cubicBezTo>
                  <a:pt x="1445765" y="3781866"/>
                  <a:pt x="1446207" y="3781642"/>
                  <a:pt x="1446539" y="3781311"/>
                </a:cubicBezTo>
                <a:cubicBezTo>
                  <a:pt x="1433398" y="3763642"/>
                  <a:pt x="1420146" y="3745861"/>
                  <a:pt x="1407007" y="3728190"/>
                </a:cubicBezTo>
                <a:cubicBezTo>
                  <a:pt x="1406675" y="3728190"/>
                  <a:pt x="1406233" y="3728190"/>
                  <a:pt x="1405902" y="3728190"/>
                </a:cubicBezTo>
                <a:cubicBezTo>
                  <a:pt x="1405350" y="3730289"/>
                  <a:pt x="1404687" y="3732387"/>
                  <a:pt x="1404025" y="3734154"/>
                </a:cubicBezTo>
                <a:cubicBezTo>
                  <a:pt x="1395853" y="3756242"/>
                  <a:pt x="1375646" y="3775790"/>
                  <a:pt x="1356762" y="3789154"/>
                </a:cubicBezTo>
                <a:cubicBezTo>
                  <a:pt x="1350689" y="3793351"/>
                  <a:pt x="1340529" y="3787497"/>
                  <a:pt x="1342959" y="3779767"/>
                </a:cubicBezTo>
                <a:cubicBezTo>
                  <a:pt x="1348370" y="3762757"/>
                  <a:pt x="1360296" y="3751825"/>
                  <a:pt x="1369682" y="3737026"/>
                </a:cubicBezTo>
                <a:cubicBezTo>
                  <a:pt x="1375866" y="3727306"/>
                  <a:pt x="1378958" y="3717699"/>
                  <a:pt x="1378184" y="3706434"/>
                </a:cubicBezTo>
                <a:cubicBezTo>
                  <a:pt x="1354222" y="3684234"/>
                  <a:pt x="1330590" y="3679264"/>
                  <a:pt x="1307512" y="3693179"/>
                </a:cubicBezTo>
                <a:cubicBezTo>
                  <a:pt x="1305083" y="3699144"/>
                  <a:pt x="1301549" y="3704998"/>
                  <a:pt x="1297905" y="3710850"/>
                </a:cubicBezTo>
                <a:cubicBezTo>
                  <a:pt x="1288298" y="3726203"/>
                  <a:pt x="1278801" y="3742768"/>
                  <a:pt x="1265661" y="3755359"/>
                </a:cubicBezTo>
                <a:cubicBezTo>
                  <a:pt x="1258594" y="3762096"/>
                  <a:pt x="1246226" y="3754253"/>
                  <a:pt x="1251305" y="3745086"/>
                </a:cubicBezTo>
                <a:cubicBezTo>
                  <a:pt x="1258372" y="3732275"/>
                  <a:pt x="1267648" y="3720680"/>
                  <a:pt x="1273610" y="3707206"/>
                </a:cubicBezTo>
                <a:cubicBezTo>
                  <a:pt x="1276040" y="3701795"/>
                  <a:pt x="1277917" y="3695831"/>
                  <a:pt x="1280126" y="3690087"/>
                </a:cubicBezTo>
                <a:cubicBezTo>
                  <a:pt x="1279906" y="3689536"/>
                  <a:pt x="1279464" y="3689314"/>
                  <a:pt x="1279354" y="3688653"/>
                </a:cubicBezTo>
                <a:cubicBezTo>
                  <a:pt x="1265881" y="3615251"/>
                  <a:pt x="1171688" y="3738793"/>
                  <a:pt x="1167381" y="3745861"/>
                </a:cubicBezTo>
                <a:cubicBezTo>
                  <a:pt x="1154240" y="3767507"/>
                  <a:pt x="1140658" y="3788932"/>
                  <a:pt x="1128069" y="3810910"/>
                </a:cubicBezTo>
                <a:cubicBezTo>
                  <a:pt x="1121554" y="3822176"/>
                  <a:pt x="1115701" y="3833551"/>
                  <a:pt x="1110069" y="3845038"/>
                </a:cubicBezTo>
                <a:cubicBezTo>
                  <a:pt x="1110733" y="3844375"/>
                  <a:pt x="1111395" y="3843822"/>
                  <a:pt x="1112058" y="3843271"/>
                </a:cubicBezTo>
                <a:cubicBezTo>
                  <a:pt x="1109186" y="3858400"/>
                  <a:pt x="1105874" y="3873420"/>
                  <a:pt x="1102340" y="3888547"/>
                </a:cubicBezTo>
                <a:cubicBezTo>
                  <a:pt x="1097040" y="3893075"/>
                  <a:pt x="1091629" y="3897379"/>
                  <a:pt x="1086217" y="3901797"/>
                </a:cubicBezTo>
                <a:cubicBezTo>
                  <a:pt x="1083237" y="3910413"/>
                  <a:pt x="1080365" y="3918912"/>
                  <a:pt x="1077825" y="3927744"/>
                </a:cubicBezTo>
                <a:cubicBezTo>
                  <a:pt x="1075396" y="3936357"/>
                  <a:pt x="1072966" y="3944970"/>
                  <a:pt x="1070647" y="3953580"/>
                </a:cubicBezTo>
                <a:cubicBezTo>
                  <a:pt x="1076831" y="3948833"/>
                  <a:pt x="1083015" y="3944191"/>
                  <a:pt x="1089199" y="3939338"/>
                </a:cubicBezTo>
                <a:cubicBezTo>
                  <a:pt x="1083567" y="3959321"/>
                  <a:pt x="1077273" y="3979197"/>
                  <a:pt x="1070647" y="3998859"/>
                </a:cubicBezTo>
                <a:cubicBezTo>
                  <a:pt x="1065567" y="4003163"/>
                  <a:pt x="1060378" y="4007248"/>
                  <a:pt x="1055188" y="4011445"/>
                </a:cubicBezTo>
                <a:cubicBezTo>
                  <a:pt x="1049997" y="4030877"/>
                  <a:pt x="1044587" y="4050197"/>
                  <a:pt x="1038623" y="4069299"/>
                </a:cubicBezTo>
                <a:cubicBezTo>
                  <a:pt x="1041385" y="4067641"/>
                  <a:pt x="1044035" y="4065876"/>
                  <a:pt x="1046795" y="4064224"/>
                </a:cubicBezTo>
                <a:cubicBezTo>
                  <a:pt x="1040059" y="4081114"/>
                  <a:pt x="1033102" y="4097570"/>
                  <a:pt x="1025815" y="4113803"/>
                </a:cubicBezTo>
                <a:cubicBezTo>
                  <a:pt x="1024820" y="4114467"/>
                  <a:pt x="1023826" y="4115130"/>
                  <a:pt x="1022833" y="4115793"/>
                </a:cubicBezTo>
                <a:cubicBezTo>
                  <a:pt x="1019189" y="4125511"/>
                  <a:pt x="1015324" y="4135114"/>
                  <a:pt x="1011127" y="4144723"/>
                </a:cubicBezTo>
                <a:cubicBezTo>
                  <a:pt x="996662" y="4177744"/>
                  <a:pt x="980650" y="4209982"/>
                  <a:pt x="963755" y="4241672"/>
                </a:cubicBezTo>
                <a:cubicBezTo>
                  <a:pt x="956687" y="4255914"/>
                  <a:pt x="949620" y="4270162"/>
                  <a:pt x="942553" y="4284407"/>
                </a:cubicBezTo>
                <a:cubicBezTo>
                  <a:pt x="941669" y="4284960"/>
                  <a:pt x="940676" y="4285401"/>
                  <a:pt x="939682" y="4285841"/>
                </a:cubicBezTo>
                <a:cubicBezTo>
                  <a:pt x="932725" y="4298322"/>
                  <a:pt x="925548" y="4310800"/>
                  <a:pt x="918369" y="4323168"/>
                </a:cubicBezTo>
                <a:cubicBezTo>
                  <a:pt x="920246" y="4322721"/>
                  <a:pt x="922124" y="4322172"/>
                  <a:pt x="924001" y="4321625"/>
                </a:cubicBezTo>
                <a:cubicBezTo>
                  <a:pt x="918922" y="4331782"/>
                  <a:pt x="913842" y="4342049"/>
                  <a:pt x="908652" y="4352316"/>
                </a:cubicBezTo>
                <a:cubicBezTo>
                  <a:pt x="905671" y="4353313"/>
                  <a:pt x="902689" y="4354195"/>
                  <a:pt x="899707" y="4355080"/>
                </a:cubicBezTo>
                <a:cubicBezTo>
                  <a:pt x="888665" y="4373850"/>
                  <a:pt x="877512" y="4392511"/>
                  <a:pt x="866469" y="4411286"/>
                </a:cubicBezTo>
                <a:cubicBezTo>
                  <a:pt x="870665" y="4410953"/>
                  <a:pt x="874972" y="4410624"/>
                  <a:pt x="879169" y="4410295"/>
                </a:cubicBezTo>
                <a:cubicBezTo>
                  <a:pt x="873757" y="4420784"/>
                  <a:pt x="868456" y="4431162"/>
                  <a:pt x="863046" y="4441653"/>
                </a:cubicBezTo>
                <a:cubicBezTo>
                  <a:pt x="857967" y="4442095"/>
                  <a:pt x="852887" y="4442650"/>
                  <a:pt x="847806" y="4443090"/>
                </a:cubicBezTo>
                <a:cubicBezTo>
                  <a:pt x="822409" y="4486489"/>
                  <a:pt x="797673" y="4530324"/>
                  <a:pt x="775146" y="4575377"/>
                </a:cubicBezTo>
                <a:cubicBezTo>
                  <a:pt x="692989" y="4739801"/>
                  <a:pt x="601115" y="4888332"/>
                  <a:pt x="469045" y="5018292"/>
                </a:cubicBezTo>
                <a:cubicBezTo>
                  <a:pt x="434040" y="5052639"/>
                  <a:pt x="399697" y="5082677"/>
                  <a:pt x="363367" y="5111055"/>
                </a:cubicBezTo>
                <a:cubicBezTo>
                  <a:pt x="418912" y="5079249"/>
                  <a:pt x="475670" y="5049436"/>
                  <a:pt x="528565" y="5012885"/>
                </a:cubicBezTo>
                <a:cubicBezTo>
                  <a:pt x="606857" y="4958997"/>
                  <a:pt x="682057" y="4900919"/>
                  <a:pt x="753503" y="4838193"/>
                </a:cubicBezTo>
                <a:cubicBezTo>
                  <a:pt x="903351" y="4706455"/>
                  <a:pt x="1032329" y="4550313"/>
                  <a:pt x="1184607" y="4422330"/>
                </a:cubicBezTo>
                <a:cubicBezTo>
                  <a:pt x="1190128" y="4417580"/>
                  <a:pt x="1197417" y="4425530"/>
                  <a:pt x="1193331" y="4431162"/>
                </a:cubicBezTo>
                <a:cubicBezTo>
                  <a:pt x="1081911" y="4583660"/>
                  <a:pt x="935265" y="4722909"/>
                  <a:pt x="794030" y="4847574"/>
                </a:cubicBezTo>
                <a:cubicBezTo>
                  <a:pt x="727552" y="4906220"/>
                  <a:pt x="655003" y="4969489"/>
                  <a:pt x="577926" y="5026246"/>
                </a:cubicBezTo>
                <a:cubicBezTo>
                  <a:pt x="645395" y="4990689"/>
                  <a:pt x="711321" y="4952261"/>
                  <a:pt x="774595" y="4904231"/>
                </a:cubicBezTo>
                <a:cubicBezTo>
                  <a:pt x="896726" y="4811469"/>
                  <a:pt x="1003840" y="4695521"/>
                  <a:pt x="1129504" y="4608621"/>
                </a:cubicBezTo>
                <a:cubicBezTo>
                  <a:pt x="1136020" y="4604091"/>
                  <a:pt x="1145186" y="4612042"/>
                  <a:pt x="1139775" y="4618777"/>
                </a:cubicBezTo>
                <a:cubicBezTo>
                  <a:pt x="1050329" y="4729865"/>
                  <a:pt x="929191" y="4828363"/>
                  <a:pt x="813906" y="4914387"/>
                </a:cubicBezTo>
                <a:cubicBezTo>
                  <a:pt x="860727" y="4889320"/>
                  <a:pt x="906443" y="4862481"/>
                  <a:pt x="948737" y="4831341"/>
                </a:cubicBezTo>
                <a:cubicBezTo>
                  <a:pt x="1151701" y="4681827"/>
                  <a:pt x="1319107" y="4487370"/>
                  <a:pt x="1523837" y="4340280"/>
                </a:cubicBezTo>
                <a:cubicBezTo>
                  <a:pt x="1533113" y="4333655"/>
                  <a:pt x="1543272" y="4347568"/>
                  <a:pt x="1535985" y="4355521"/>
                </a:cubicBezTo>
                <a:cubicBezTo>
                  <a:pt x="1446318" y="4453801"/>
                  <a:pt x="1341523" y="4539160"/>
                  <a:pt x="1242471" y="4627831"/>
                </a:cubicBezTo>
                <a:cubicBezTo>
                  <a:pt x="1193993" y="4671230"/>
                  <a:pt x="1145958" y="4717054"/>
                  <a:pt x="1096156" y="4760674"/>
                </a:cubicBezTo>
                <a:cubicBezTo>
                  <a:pt x="1178975" y="4708662"/>
                  <a:pt x="1261022" y="4655439"/>
                  <a:pt x="1344615" y="4604534"/>
                </a:cubicBezTo>
                <a:cubicBezTo>
                  <a:pt x="1351020" y="4600557"/>
                  <a:pt x="1358087" y="4610495"/>
                  <a:pt x="1352235" y="4615244"/>
                </a:cubicBezTo>
                <a:cubicBezTo>
                  <a:pt x="1228888" y="4715729"/>
                  <a:pt x="1091629" y="4799762"/>
                  <a:pt x="953485" y="4878279"/>
                </a:cubicBezTo>
                <a:cubicBezTo>
                  <a:pt x="877732" y="4921344"/>
                  <a:pt x="799440" y="4968493"/>
                  <a:pt x="718830" y="5008688"/>
                </a:cubicBezTo>
                <a:cubicBezTo>
                  <a:pt x="772386" y="4986051"/>
                  <a:pt x="825721" y="4962642"/>
                  <a:pt x="877954" y="4937024"/>
                </a:cubicBezTo>
                <a:cubicBezTo>
                  <a:pt x="1098585" y="4828803"/>
                  <a:pt x="1303978" y="4699054"/>
                  <a:pt x="1508046" y="4562904"/>
                </a:cubicBezTo>
                <a:cubicBezTo>
                  <a:pt x="1515335" y="4558044"/>
                  <a:pt x="1524831" y="4569309"/>
                  <a:pt x="1517875" y="4575049"/>
                </a:cubicBezTo>
                <a:cubicBezTo>
                  <a:pt x="1186154" y="4852217"/>
                  <a:pt x="775810" y="5052530"/>
                  <a:pt x="359060" y="5178749"/>
                </a:cubicBezTo>
                <a:cubicBezTo>
                  <a:pt x="423439" y="5169030"/>
                  <a:pt x="489585" y="5164835"/>
                  <a:pt x="551092" y="5160640"/>
                </a:cubicBezTo>
                <a:cubicBezTo>
                  <a:pt x="652463" y="5153571"/>
                  <a:pt x="758803" y="5145842"/>
                  <a:pt x="859734" y="5159426"/>
                </a:cubicBezTo>
                <a:cubicBezTo>
                  <a:pt x="869781" y="5160748"/>
                  <a:pt x="872543" y="5177423"/>
                  <a:pt x="861059" y="5178307"/>
                </a:cubicBezTo>
                <a:cubicBezTo>
                  <a:pt x="750191" y="5186364"/>
                  <a:pt x="638660" y="5181730"/>
                  <a:pt x="527571" y="5191118"/>
                </a:cubicBezTo>
                <a:cubicBezTo>
                  <a:pt x="488701" y="5194432"/>
                  <a:pt x="449720" y="5200173"/>
                  <a:pt x="410629" y="5205918"/>
                </a:cubicBezTo>
                <a:cubicBezTo>
                  <a:pt x="457670" y="5211435"/>
                  <a:pt x="503498" y="5218390"/>
                  <a:pt x="544356" y="5223137"/>
                </a:cubicBezTo>
                <a:cubicBezTo>
                  <a:pt x="658758" y="5236279"/>
                  <a:pt x="779453" y="5251956"/>
                  <a:pt x="886898" y="5295467"/>
                </a:cubicBezTo>
                <a:cubicBezTo>
                  <a:pt x="895953" y="5299109"/>
                  <a:pt x="889106" y="5310922"/>
                  <a:pt x="881156" y="5310041"/>
                </a:cubicBezTo>
                <a:cubicBezTo>
                  <a:pt x="757920" y="5296461"/>
                  <a:pt x="637224" y="5262671"/>
                  <a:pt x="513988" y="5247099"/>
                </a:cubicBezTo>
                <a:cubicBezTo>
                  <a:pt x="451928" y="5239261"/>
                  <a:pt x="389759" y="5233294"/>
                  <a:pt x="327257" y="5230315"/>
                </a:cubicBezTo>
                <a:cubicBezTo>
                  <a:pt x="322509" y="5230095"/>
                  <a:pt x="317540" y="5230203"/>
                  <a:pt x="312791" y="5230095"/>
                </a:cubicBezTo>
                <a:cubicBezTo>
                  <a:pt x="341613" y="5238261"/>
                  <a:pt x="369882" y="5248534"/>
                  <a:pt x="396826" y="5259028"/>
                </a:cubicBezTo>
                <a:cubicBezTo>
                  <a:pt x="474787" y="5289281"/>
                  <a:pt x="553962" y="5316886"/>
                  <a:pt x="631372" y="5348686"/>
                </a:cubicBezTo>
                <a:cubicBezTo>
                  <a:pt x="765319" y="5403679"/>
                  <a:pt x="923339" y="5455139"/>
                  <a:pt x="1041053" y="5540499"/>
                </a:cubicBezTo>
                <a:cubicBezTo>
                  <a:pt x="1045028" y="5543371"/>
                  <a:pt x="1041605" y="5550659"/>
                  <a:pt x="1036857" y="5549333"/>
                </a:cubicBezTo>
                <a:cubicBezTo>
                  <a:pt x="964748" y="5529238"/>
                  <a:pt x="897057" y="5489927"/>
                  <a:pt x="828261" y="5460552"/>
                </a:cubicBezTo>
                <a:cubicBezTo>
                  <a:pt x="758803" y="5430843"/>
                  <a:pt x="688904" y="5402022"/>
                  <a:pt x="618783" y="5373754"/>
                </a:cubicBezTo>
                <a:cubicBezTo>
                  <a:pt x="550429" y="5346259"/>
                  <a:pt x="482627" y="5321527"/>
                  <a:pt x="414163" y="5299109"/>
                </a:cubicBezTo>
                <a:cubicBezTo>
                  <a:pt x="459990" y="5320972"/>
                  <a:pt x="504823" y="5344168"/>
                  <a:pt x="548442" y="5366022"/>
                </a:cubicBezTo>
                <a:cubicBezTo>
                  <a:pt x="657321" y="5420795"/>
                  <a:pt x="764656" y="5478221"/>
                  <a:pt x="865586" y="5546683"/>
                </a:cubicBezTo>
                <a:cubicBezTo>
                  <a:pt x="874972" y="5552978"/>
                  <a:pt x="867131" y="5567442"/>
                  <a:pt x="856972" y="5562032"/>
                </a:cubicBezTo>
                <a:cubicBezTo>
                  <a:pt x="741577" y="5500417"/>
                  <a:pt x="627397" y="5436144"/>
                  <a:pt x="509130" y="5380047"/>
                </a:cubicBezTo>
                <a:cubicBezTo>
                  <a:pt x="442874" y="5348797"/>
                  <a:pt x="373636" y="5321856"/>
                  <a:pt x="305724" y="5292929"/>
                </a:cubicBezTo>
                <a:close/>
                <a:moveTo>
                  <a:pt x="300423" y="3687014"/>
                </a:moveTo>
                <a:cubicBezTo>
                  <a:pt x="296337" y="3665810"/>
                  <a:pt x="303846" y="3636877"/>
                  <a:pt x="317317" y="3620328"/>
                </a:cubicBezTo>
                <a:cubicBezTo>
                  <a:pt x="321844" y="3614696"/>
                  <a:pt x="330237" y="3620218"/>
                  <a:pt x="329133" y="3626624"/>
                </a:cubicBezTo>
                <a:cubicBezTo>
                  <a:pt x="327366" y="3636766"/>
                  <a:pt x="323170" y="3646041"/>
                  <a:pt x="320631" y="3656092"/>
                </a:cubicBezTo>
                <a:cubicBezTo>
                  <a:pt x="317980" y="3666361"/>
                  <a:pt x="317097" y="3676852"/>
                  <a:pt x="313563" y="3686792"/>
                </a:cubicBezTo>
                <a:cubicBezTo>
                  <a:pt x="311575" y="3692423"/>
                  <a:pt x="301858" y="3694412"/>
                  <a:pt x="300423" y="3687014"/>
                </a:cubicBezTo>
                <a:close/>
                <a:moveTo>
                  <a:pt x="287391" y="3573840"/>
                </a:moveTo>
                <a:cubicBezTo>
                  <a:pt x="287613" y="3540933"/>
                  <a:pt x="309588" y="3507916"/>
                  <a:pt x="318642" y="3476444"/>
                </a:cubicBezTo>
                <a:cubicBezTo>
                  <a:pt x="328249" y="3443205"/>
                  <a:pt x="328028" y="3402789"/>
                  <a:pt x="342384" y="3371980"/>
                </a:cubicBezTo>
                <a:cubicBezTo>
                  <a:pt x="345144" y="3366238"/>
                  <a:pt x="355745" y="3366790"/>
                  <a:pt x="356850" y="3373526"/>
                </a:cubicBezTo>
                <a:cubicBezTo>
                  <a:pt x="362592" y="3407537"/>
                  <a:pt x="346359" y="3448505"/>
                  <a:pt x="335868" y="3480860"/>
                </a:cubicBezTo>
                <a:cubicBezTo>
                  <a:pt x="325378" y="3513326"/>
                  <a:pt x="314446" y="3547889"/>
                  <a:pt x="294900" y="3576048"/>
                </a:cubicBezTo>
                <a:cubicBezTo>
                  <a:pt x="292913" y="3578920"/>
                  <a:pt x="287281" y="3577595"/>
                  <a:pt x="287391" y="3573840"/>
                </a:cubicBezTo>
                <a:close/>
                <a:moveTo>
                  <a:pt x="286066" y="4293700"/>
                </a:moveTo>
                <a:cubicBezTo>
                  <a:pt x="298544" y="4259911"/>
                  <a:pt x="334212" y="4227335"/>
                  <a:pt x="365905" y="4211544"/>
                </a:cubicBezTo>
                <a:cubicBezTo>
                  <a:pt x="373744" y="4207679"/>
                  <a:pt x="381253" y="4217509"/>
                  <a:pt x="374849" y="4223803"/>
                </a:cubicBezTo>
                <a:cubicBezTo>
                  <a:pt x="349009" y="4249971"/>
                  <a:pt x="324163" y="4276031"/>
                  <a:pt x="299428" y="4303085"/>
                </a:cubicBezTo>
                <a:cubicBezTo>
                  <a:pt x="293465" y="4309601"/>
                  <a:pt x="283306" y="4301098"/>
                  <a:pt x="286066" y="4293700"/>
                </a:cubicBezTo>
                <a:close/>
                <a:moveTo>
                  <a:pt x="282312" y="861438"/>
                </a:moveTo>
                <a:cubicBezTo>
                  <a:pt x="280325" y="822568"/>
                  <a:pt x="285073" y="773538"/>
                  <a:pt x="298435" y="736656"/>
                </a:cubicBezTo>
                <a:cubicBezTo>
                  <a:pt x="301858" y="727270"/>
                  <a:pt x="317428" y="728926"/>
                  <a:pt x="318090" y="739196"/>
                </a:cubicBezTo>
                <a:cubicBezTo>
                  <a:pt x="320630" y="778838"/>
                  <a:pt x="312348" y="826764"/>
                  <a:pt x="299650" y="864310"/>
                </a:cubicBezTo>
                <a:cubicBezTo>
                  <a:pt x="296336" y="874138"/>
                  <a:pt x="282865" y="871376"/>
                  <a:pt x="282312" y="861438"/>
                </a:cubicBezTo>
                <a:close/>
                <a:moveTo>
                  <a:pt x="272484" y="3211087"/>
                </a:moveTo>
                <a:cubicBezTo>
                  <a:pt x="264975" y="3199051"/>
                  <a:pt x="276681" y="3180610"/>
                  <a:pt x="285293" y="3171997"/>
                </a:cubicBezTo>
                <a:cubicBezTo>
                  <a:pt x="290262" y="3167027"/>
                  <a:pt x="297883" y="3171776"/>
                  <a:pt x="297993" y="3177960"/>
                </a:cubicBezTo>
                <a:cubicBezTo>
                  <a:pt x="298103" y="3186021"/>
                  <a:pt x="297883" y="3187125"/>
                  <a:pt x="294901" y="3194413"/>
                </a:cubicBezTo>
                <a:cubicBezTo>
                  <a:pt x="296226" y="3191211"/>
                  <a:pt x="289490" y="3206450"/>
                  <a:pt x="289049" y="3205787"/>
                </a:cubicBezTo>
                <a:cubicBezTo>
                  <a:pt x="289269" y="3206892"/>
                  <a:pt x="289932" y="3207885"/>
                  <a:pt x="289269" y="3209099"/>
                </a:cubicBezTo>
                <a:cubicBezTo>
                  <a:pt x="287944" y="3211529"/>
                  <a:pt x="286729" y="3212744"/>
                  <a:pt x="284520" y="3214179"/>
                </a:cubicBezTo>
                <a:cubicBezTo>
                  <a:pt x="280435" y="3216830"/>
                  <a:pt x="274914" y="3214953"/>
                  <a:pt x="272484" y="3211087"/>
                </a:cubicBezTo>
                <a:close/>
                <a:moveTo>
                  <a:pt x="272373" y="485546"/>
                </a:moveTo>
                <a:cubicBezTo>
                  <a:pt x="269061" y="448222"/>
                  <a:pt x="274140" y="403168"/>
                  <a:pt x="287391" y="368272"/>
                </a:cubicBezTo>
                <a:cubicBezTo>
                  <a:pt x="291256" y="358114"/>
                  <a:pt x="307710" y="359880"/>
                  <a:pt x="308704" y="370922"/>
                </a:cubicBezTo>
                <a:cubicBezTo>
                  <a:pt x="312127" y="408136"/>
                  <a:pt x="305723" y="453190"/>
                  <a:pt x="293245" y="488416"/>
                </a:cubicBezTo>
                <a:cubicBezTo>
                  <a:pt x="289048" y="500122"/>
                  <a:pt x="273368" y="497692"/>
                  <a:pt x="272373" y="485546"/>
                </a:cubicBezTo>
                <a:close/>
                <a:moveTo>
                  <a:pt x="268950" y="6239963"/>
                </a:moveTo>
                <a:cubicBezTo>
                  <a:pt x="265417" y="6234884"/>
                  <a:pt x="271269" y="6228478"/>
                  <a:pt x="276679" y="6230025"/>
                </a:cubicBezTo>
                <a:cubicBezTo>
                  <a:pt x="298103" y="6236319"/>
                  <a:pt x="317868" y="6251006"/>
                  <a:pt x="335868" y="6263815"/>
                </a:cubicBezTo>
                <a:cubicBezTo>
                  <a:pt x="341058" y="6267458"/>
                  <a:pt x="336861" y="6275852"/>
                  <a:pt x="330899" y="6274747"/>
                </a:cubicBezTo>
                <a:cubicBezTo>
                  <a:pt x="307488" y="6270440"/>
                  <a:pt x="282753" y="6260391"/>
                  <a:pt x="268950" y="6239963"/>
                </a:cubicBezTo>
                <a:close/>
                <a:moveTo>
                  <a:pt x="268619" y="1309216"/>
                </a:moveTo>
                <a:cubicBezTo>
                  <a:pt x="262656" y="1276862"/>
                  <a:pt x="268288" y="1234678"/>
                  <a:pt x="289270" y="1208396"/>
                </a:cubicBezTo>
                <a:cubicBezTo>
                  <a:pt x="295453" y="1200668"/>
                  <a:pt x="309698" y="1205084"/>
                  <a:pt x="309919" y="1215244"/>
                </a:cubicBezTo>
                <a:cubicBezTo>
                  <a:pt x="310140" y="1230924"/>
                  <a:pt x="305503" y="1245390"/>
                  <a:pt x="301858" y="1260518"/>
                </a:cubicBezTo>
                <a:cubicBezTo>
                  <a:pt x="297662" y="1277966"/>
                  <a:pt x="293687" y="1294420"/>
                  <a:pt x="286840" y="1310984"/>
                </a:cubicBezTo>
                <a:cubicBezTo>
                  <a:pt x="283527" y="1318714"/>
                  <a:pt x="270055" y="1317610"/>
                  <a:pt x="268619" y="1309216"/>
                </a:cubicBezTo>
                <a:close/>
                <a:moveTo>
                  <a:pt x="267735" y="3827587"/>
                </a:moveTo>
                <a:cubicBezTo>
                  <a:pt x="268287" y="3805940"/>
                  <a:pt x="275796" y="3785400"/>
                  <a:pt x="283637" y="3765409"/>
                </a:cubicBezTo>
                <a:cubicBezTo>
                  <a:pt x="289710" y="3750060"/>
                  <a:pt x="295341" y="3733934"/>
                  <a:pt x="306826" y="3721786"/>
                </a:cubicBezTo>
                <a:cubicBezTo>
                  <a:pt x="312458" y="3716044"/>
                  <a:pt x="322175" y="3720462"/>
                  <a:pt x="320850" y="3728633"/>
                </a:cubicBezTo>
                <a:cubicBezTo>
                  <a:pt x="317868" y="3747408"/>
                  <a:pt x="307267" y="3764416"/>
                  <a:pt x="300422" y="3781976"/>
                </a:cubicBezTo>
                <a:cubicBezTo>
                  <a:pt x="294016" y="3798652"/>
                  <a:pt x="288496" y="3815550"/>
                  <a:pt x="279551" y="3831011"/>
                </a:cubicBezTo>
                <a:cubicBezTo>
                  <a:pt x="275906" y="3837195"/>
                  <a:pt x="267625" y="3834655"/>
                  <a:pt x="267735" y="3827587"/>
                </a:cubicBezTo>
                <a:close/>
                <a:moveTo>
                  <a:pt x="251063" y="1736014"/>
                </a:moveTo>
                <a:cubicBezTo>
                  <a:pt x="262436" y="1647342"/>
                  <a:pt x="283086" y="1551822"/>
                  <a:pt x="311576" y="1467015"/>
                </a:cubicBezTo>
                <a:cubicBezTo>
                  <a:pt x="314889" y="1456966"/>
                  <a:pt x="332115" y="1459837"/>
                  <a:pt x="330238" y="1470769"/>
                </a:cubicBezTo>
                <a:cubicBezTo>
                  <a:pt x="314558" y="1559994"/>
                  <a:pt x="292031" y="1651759"/>
                  <a:pt x="268179" y="1739216"/>
                </a:cubicBezTo>
                <a:cubicBezTo>
                  <a:pt x="265529" y="1748713"/>
                  <a:pt x="249848" y="1745952"/>
                  <a:pt x="251063" y="1736014"/>
                </a:cubicBezTo>
                <a:close/>
                <a:moveTo>
                  <a:pt x="249846" y="662558"/>
                </a:moveTo>
                <a:cubicBezTo>
                  <a:pt x="248300" y="645664"/>
                  <a:pt x="251392" y="628768"/>
                  <a:pt x="253821" y="612094"/>
                </a:cubicBezTo>
                <a:cubicBezTo>
                  <a:pt x="255919" y="597960"/>
                  <a:pt x="257576" y="584046"/>
                  <a:pt x="263428" y="571016"/>
                </a:cubicBezTo>
                <a:cubicBezTo>
                  <a:pt x="267514" y="562072"/>
                  <a:pt x="281980" y="562292"/>
                  <a:pt x="283305" y="573114"/>
                </a:cubicBezTo>
                <a:cubicBezTo>
                  <a:pt x="285072" y="588352"/>
                  <a:pt x="282421" y="603150"/>
                  <a:pt x="279993" y="618168"/>
                </a:cubicBezTo>
                <a:cubicBezTo>
                  <a:pt x="277342" y="634842"/>
                  <a:pt x="274912" y="651184"/>
                  <a:pt x="268508" y="666866"/>
                </a:cubicBezTo>
                <a:cubicBezTo>
                  <a:pt x="264533" y="676804"/>
                  <a:pt x="250729" y="671614"/>
                  <a:pt x="249846" y="662558"/>
                </a:cubicBezTo>
                <a:close/>
                <a:moveTo>
                  <a:pt x="235257" y="5848135"/>
                </a:moveTo>
                <a:cubicBezTo>
                  <a:pt x="235933" y="5845499"/>
                  <a:pt x="238252" y="5843401"/>
                  <a:pt x="241896" y="5843843"/>
                </a:cubicBezTo>
                <a:cubicBezTo>
                  <a:pt x="274472" y="5848038"/>
                  <a:pt x="306606" y="5861621"/>
                  <a:pt x="338298" y="5870345"/>
                </a:cubicBezTo>
                <a:cubicBezTo>
                  <a:pt x="364469" y="5877523"/>
                  <a:pt x="394285" y="5881276"/>
                  <a:pt x="418357" y="5893976"/>
                </a:cubicBezTo>
                <a:cubicBezTo>
                  <a:pt x="424541" y="5897289"/>
                  <a:pt x="420235" y="5905902"/>
                  <a:pt x="414382" y="5906013"/>
                </a:cubicBezTo>
                <a:cubicBezTo>
                  <a:pt x="388211" y="5906343"/>
                  <a:pt x="360604" y="5895743"/>
                  <a:pt x="335538" y="5888565"/>
                </a:cubicBezTo>
                <a:cubicBezTo>
                  <a:pt x="303514" y="5879509"/>
                  <a:pt x="267515" y="5872222"/>
                  <a:pt x="238473" y="5855658"/>
                </a:cubicBezTo>
                <a:cubicBezTo>
                  <a:pt x="235547" y="5853946"/>
                  <a:pt x="234580" y="5850771"/>
                  <a:pt x="235257" y="5848135"/>
                </a:cubicBezTo>
                <a:close/>
                <a:moveTo>
                  <a:pt x="231778" y="5881503"/>
                </a:moveTo>
                <a:cubicBezTo>
                  <a:pt x="232813" y="5878439"/>
                  <a:pt x="235546" y="5875981"/>
                  <a:pt x="239245" y="5876423"/>
                </a:cubicBezTo>
                <a:cubicBezTo>
                  <a:pt x="265527" y="5879736"/>
                  <a:pt x="289379" y="5892656"/>
                  <a:pt x="312238" y="5905245"/>
                </a:cubicBezTo>
                <a:cubicBezTo>
                  <a:pt x="320850" y="5909993"/>
                  <a:pt x="314666" y="5924791"/>
                  <a:pt x="305391" y="5921146"/>
                </a:cubicBezTo>
                <a:cubicBezTo>
                  <a:pt x="281428" y="5911981"/>
                  <a:pt x="256141" y="5904140"/>
                  <a:pt x="234497" y="5890226"/>
                </a:cubicBezTo>
                <a:cubicBezTo>
                  <a:pt x="231405" y="5888239"/>
                  <a:pt x="230743" y="5884568"/>
                  <a:pt x="231778" y="5881503"/>
                </a:cubicBezTo>
                <a:close/>
                <a:moveTo>
                  <a:pt x="219258" y="4250948"/>
                </a:moveTo>
                <a:cubicBezTo>
                  <a:pt x="250951" y="4195186"/>
                  <a:pt x="296115" y="4133460"/>
                  <a:pt x="348126" y="4095690"/>
                </a:cubicBezTo>
                <a:cubicBezTo>
                  <a:pt x="354420" y="4091161"/>
                  <a:pt x="363585" y="4099667"/>
                  <a:pt x="359168" y="4106183"/>
                </a:cubicBezTo>
                <a:cubicBezTo>
                  <a:pt x="322285" y="4160409"/>
                  <a:pt x="274029" y="4209870"/>
                  <a:pt x="232619" y="4260882"/>
                </a:cubicBezTo>
                <a:cubicBezTo>
                  <a:pt x="225773" y="4269387"/>
                  <a:pt x="214068" y="4260113"/>
                  <a:pt x="219258" y="4250948"/>
                </a:cubicBezTo>
                <a:close/>
                <a:moveTo>
                  <a:pt x="208216" y="818370"/>
                </a:moveTo>
                <a:cubicBezTo>
                  <a:pt x="210867" y="802690"/>
                  <a:pt x="211087" y="786458"/>
                  <a:pt x="215394" y="771108"/>
                </a:cubicBezTo>
                <a:cubicBezTo>
                  <a:pt x="217823" y="762496"/>
                  <a:pt x="231627" y="762274"/>
                  <a:pt x="234608" y="770666"/>
                </a:cubicBezTo>
                <a:cubicBezTo>
                  <a:pt x="241013" y="789218"/>
                  <a:pt x="236044" y="808432"/>
                  <a:pt x="225222" y="824444"/>
                </a:cubicBezTo>
                <a:cubicBezTo>
                  <a:pt x="219590" y="832726"/>
                  <a:pt x="206339" y="829082"/>
                  <a:pt x="208216" y="818370"/>
                </a:cubicBezTo>
                <a:close/>
                <a:moveTo>
                  <a:pt x="198720" y="566046"/>
                </a:moveTo>
                <a:cubicBezTo>
                  <a:pt x="197174" y="544182"/>
                  <a:pt x="199272" y="518894"/>
                  <a:pt x="207002" y="498356"/>
                </a:cubicBezTo>
                <a:cubicBezTo>
                  <a:pt x="210867" y="488308"/>
                  <a:pt x="225002" y="492502"/>
                  <a:pt x="226215" y="501778"/>
                </a:cubicBezTo>
                <a:cubicBezTo>
                  <a:pt x="228977" y="522760"/>
                  <a:pt x="224890" y="547826"/>
                  <a:pt x="218265" y="567924"/>
                </a:cubicBezTo>
                <a:cubicBezTo>
                  <a:pt x="214843" y="578526"/>
                  <a:pt x="199603" y="577752"/>
                  <a:pt x="198720" y="566046"/>
                </a:cubicBezTo>
                <a:close/>
                <a:moveTo>
                  <a:pt x="198691" y="5991052"/>
                </a:moveTo>
                <a:cubicBezTo>
                  <a:pt x="199713" y="5988719"/>
                  <a:pt x="201866" y="5987063"/>
                  <a:pt x="204903" y="5987724"/>
                </a:cubicBezTo>
                <a:cubicBezTo>
                  <a:pt x="223233" y="5991700"/>
                  <a:pt x="240901" y="6004732"/>
                  <a:pt x="254042" y="6017981"/>
                </a:cubicBezTo>
                <a:cubicBezTo>
                  <a:pt x="259674" y="6023725"/>
                  <a:pt x="254594" y="6033551"/>
                  <a:pt x="246533" y="6030349"/>
                </a:cubicBezTo>
                <a:cubicBezTo>
                  <a:pt x="229527" y="6023613"/>
                  <a:pt x="210534" y="6013123"/>
                  <a:pt x="199271" y="5998436"/>
                </a:cubicBezTo>
                <a:cubicBezTo>
                  <a:pt x="197780" y="5996393"/>
                  <a:pt x="197670" y="5993384"/>
                  <a:pt x="198691" y="5991052"/>
                </a:cubicBezTo>
                <a:close/>
                <a:moveTo>
                  <a:pt x="183371" y="3566440"/>
                </a:moveTo>
                <a:cubicBezTo>
                  <a:pt x="186794" y="3553079"/>
                  <a:pt x="188782" y="3539938"/>
                  <a:pt x="194634" y="3527349"/>
                </a:cubicBezTo>
                <a:cubicBezTo>
                  <a:pt x="197616" y="3520834"/>
                  <a:pt x="207002" y="3524588"/>
                  <a:pt x="207223" y="3530772"/>
                </a:cubicBezTo>
                <a:cubicBezTo>
                  <a:pt x="207665" y="3544245"/>
                  <a:pt x="206450" y="3556722"/>
                  <a:pt x="203358" y="3569864"/>
                </a:cubicBezTo>
                <a:cubicBezTo>
                  <a:pt x="200376" y="3582562"/>
                  <a:pt x="180168" y="3579028"/>
                  <a:pt x="183371" y="3566440"/>
                </a:cubicBezTo>
                <a:close/>
                <a:moveTo>
                  <a:pt x="176179" y="5652510"/>
                </a:moveTo>
                <a:cubicBezTo>
                  <a:pt x="176607" y="5649268"/>
                  <a:pt x="178898" y="5646452"/>
                  <a:pt x="183260" y="5646177"/>
                </a:cubicBezTo>
                <a:cubicBezTo>
                  <a:pt x="205565" y="5644852"/>
                  <a:pt x="237700" y="5653132"/>
                  <a:pt x="256362" y="5665499"/>
                </a:cubicBezTo>
                <a:cubicBezTo>
                  <a:pt x="261442" y="5668921"/>
                  <a:pt x="260227" y="5678419"/>
                  <a:pt x="253601" y="5679082"/>
                </a:cubicBezTo>
                <a:cubicBezTo>
                  <a:pt x="231406" y="5681289"/>
                  <a:pt x="198940" y="5673451"/>
                  <a:pt x="180278" y="5661414"/>
                </a:cubicBezTo>
                <a:cubicBezTo>
                  <a:pt x="177186" y="5659424"/>
                  <a:pt x="175751" y="5655754"/>
                  <a:pt x="176179" y="5652510"/>
                </a:cubicBezTo>
                <a:close/>
                <a:moveTo>
                  <a:pt x="173764" y="3939557"/>
                </a:moveTo>
                <a:cubicBezTo>
                  <a:pt x="187898" y="3876397"/>
                  <a:pt x="175641" y="3790256"/>
                  <a:pt x="219591" y="3737906"/>
                </a:cubicBezTo>
                <a:cubicBezTo>
                  <a:pt x="225995" y="3730287"/>
                  <a:pt x="236486" y="3736471"/>
                  <a:pt x="234387" y="3745749"/>
                </a:cubicBezTo>
                <a:cubicBezTo>
                  <a:pt x="226105" y="3781311"/>
                  <a:pt x="216277" y="3815549"/>
                  <a:pt x="210977" y="3851773"/>
                </a:cubicBezTo>
                <a:cubicBezTo>
                  <a:pt x="206450" y="3883246"/>
                  <a:pt x="201149" y="3915155"/>
                  <a:pt x="188230" y="3944303"/>
                </a:cubicBezTo>
                <a:cubicBezTo>
                  <a:pt x="184255" y="3953250"/>
                  <a:pt x="171665" y="3949165"/>
                  <a:pt x="173764" y="3939557"/>
                </a:cubicBezTo>
                <a:close/>
                <a:moveTo>
                  <a:pt x="147772" y="1121352"/>
                </a:moveTo>
                <a:cubicBezTo>
                  <a:pt x="145467" y="1095072"/>
                  <a:pt x="145163" y="1068706"/>
                  <a:pt x="148586" y="1044524"/>
                </a:cubicBezTo>
                <a:cubicBezTo>
                  <a:pt x="150132" y="1033260"/>
                  <a:pt x="166475" y="1035248"/>
                  <a:pt x="169237" y="1044744"/>
                </a:cubicBezTo>
                <a:cubicBezTo>
                  <a:pt x="182376" y="1090902"/>
                  <a:pt x="182929" y="1146226"/>
                  <a:pt x="181715" y="1194040"/>
                </a:cubicBezTo>
                <a:cubicBezTo>
                  <a:pt x="181383" y="1206520"/>
                  <a:pt x="161506" y="1211266"/>
                  <a:pt x="158966" y="1197686"/>
                </a:cubicBezTo>
                <a:cubicBezTo>
                  <a:pt x="154384" y="1173834"/>
                  <a:pt x="150077" y="1147634"/>
                  <a:pt x="147772" y="1121352"/>
                </a:cubicBezTo>
                <a:close/>
                <a:moveTo>
                  <a:pt x="139861" y="422602"/>
                </a:moveTo>
                <a:cubicBezTo>
                  <a:pt x="136549" y="377326"/>
                  <a:pt x="156426" y="314164"/>
                  <a:pt x="180498" y="275514"/>
                </a:cubicBezTo>
                <a:cubicBezTo>
                  <a:pt x="186020" y="266680"/>
                  <a:pt x="200045" y="274078"/>
                  <a:pt x="198388" y="283464"/>
                </a:cubicBezTo>
                <a:cubicBezTo>
                  <a:pt x="193198" y="313612"/>
                  <a:pt x="181272" y="342654"/>
                  <a:pt x="174094" y="372358"/>
                </a:cubicBezTo>
                <a:cubicBezTo>
                  <a:pt x="169567" y="391242"/>
                  <a:pt x="165702" y="408800"/>
                  <a:pt x="157088" y="426358"/>
                </a:cubicBezTo>
                <a:cubicBezTo>
                  <a:pt x="152892" y="434748"/>
                  <a:pt x="140524" y="431546"/>
                  <a:pt x="139861" y="422602"/>
                </a:cubicBezTo>
                <a:close/>
                <a:moveTo>
                  <a:pt x="135362" y="5583444"/>
                </a:moveTo>
                <a:cubicBezTo>
                  <a:pt x="135831" y="5579994"/>
                  <a:pt x="138039" y="5576792"/>
                  <a:pt x="141739" y="5576185"/>
                </a:cubicBezTo>
                <a:cubicBezTo>
                  <a:pt x="167689" y="5572319"/>
                  <a:pt x="202143" y="5579497"/>
                  <a:pt x="225001" y="5592305"/>
                </a:cubicBezTo>
                <a:cubicBezTo>
                  <a:pt x="233062" y="5596833"/>
                  <a:pt x="228755" y="5608207"/>
                  <a:pt x="220363" y="5608538"/>
                </a:cubicBezTo>
                <a:cubicBezTo>
                  <a:pt x="195517" y="5609422"/>
                  <a:pt x="161726" y="5603348"/>
                  <a:pt x="139420" y="5592195"/>
                </a:cubicBezTo>
                <a:cubicBezTo>
                  <a:pt x="136162" y="5590594"/>
                  <a:pt x="134892" y="5586895"/>
                  <a:pt x="135362" y="5583444"/>
                </a:cubicBezTo>
                <a:close/>
                <a:moveTo>
                  <a:pt x="113470" y="6245816"/>
                </a:moveTo>
                <a:cubicBezTo>
                  <a:pt x="110048" y="6239632"/>
                  <a:pt x="115458" y="6232564"/>
                  <a:pt x="122194" y="6234000"/>
                </a:cubicBezTo>
                <a:cubicBezTo>
                  <a:pt x="139862" y="6237643"/>
                  <a:pt x="155764" y="6252552"/>
                  <a:pt x="166145" y="6267129"/>
                </a:cubicBezTo>
                <a:cubicBezTo>
                  <a:pt x="169567" y="6271877"/>
                  <a:pt x="164378" y="6279496"/>
                  <a:pt x="158634" y="6277620"/>
                </a:cubicBezTo>
                <a:cubicBezTo>
                  <a:pt x="141629" y="6271987"/>
                  <a:pt x="122526" y="6261718"/>
                  <a:pt x="113470" y="6245816"/>
                </a:cubicBezTo>
                <a:close/>
                <a:moveTo>
                  <a:pt x="97666" y="4571473"/>
                </a:moveTo>
                <a:cubicBezTo>
                  <a:pt x="96382" y="4569334"/>
                  <a:pt x="96410" y="4566434"/>
                  <a:pt x="98894" y="4564668"/>
                </a:cubicBezTo>
                <a:cubicBezTo>
                  <a:pt x="167800" y="4515417"/>
                  <a:pt x="241123" y="4470807"/>
                  <a:pt x="313452" y="4426855"/>
                </a:cubicBezTo>
                <a:cubicBezTo>
                  <a:pt x="378383" y="4387428"/>
                  <a:pt x="444529" y="4341053"/>
                  <a:pt x="518293" y="4320625"/>
                </a:cubicBezTo>
                <a:cubicBezTo>
                  <a:pt x="525692" y="4318525"/>
                  <a:pt x="531986" y="4328350"/>
                  <a:pt x="524808" y="4333209"/>
                </a:cubicBezTo>
                <a:cubicBezTo>
                  <a:pt x="446516" y="4385663"/>
                  <a:pt x="358175" y="4425088"/>
                  <a:pt x="277784" y="4475110"/>
                </a:cubicBezTo>
                <a:cubicBezTo>
                  <a:pt x="221468" y="4510117"/>
                  <a:pt x="164818" y="4546335"/>
                  <a:pt x="104305" y="4573722"/>
                </a:cubicBezTo>
                <a:cubicBezTo>
                  <a:pt x="101544" y="4574990"/>
                  <a:pt x="98949" y="4573614"/>
                  <a:pt x="97666" y="4571473"/>
                </a:cubicBezTo>
                <a:close/>
                <a:moveTo>
                  <a:pt x="85325" y="5697814"/>
                </a:moveTo>
                <a:cubicBezTo>
                  <a:pt x="86719" y="5694515"/>
                  <a:pt x="90059" y="5691836"/>
                  <a:pt x="94034" y="5692003"/>
                </a:cubicBezTo>
                <a:cubicBezTo>
                  <a:pt x="127384" y="5693659"/>
                  <a:pt x="160401" y="5706689"/>
                  <a:pt x="191983" y="5716850"/>
                </a:cubicBezTo>
                <a:cubicBezTo>
                  <a:pt x="226878" y="5727999"/>
                  <a:pt x="261441" y="5739153"/>
                  <a:pt x="294459" y="5755386"/>
                </a:cubicBezTo>
                <a:cubicBezTo>
                  <a:pt x="300753" y="5758366"/>
                  <a:pt x="298876" y="5768748"/>
                  <a:pt x="291257" y="5767643"/>
                </a:cubicBezTo>
                <a:cubicBezTo>
                  <a:pt x="249846" y="5762011"/>
                  <a:pt x="210203" y="5749754"/>
                  <a:pt x="170229" y="5738048"/>
                </a:cubicBezTo>
                <a:cubicBezTo>
                  <a:pt x="142402" y="5729877"/>
                  <a:pt x="113249" y="5722480"/>
                  <a:pt x="88293" y="5707353"/>
                </a:cubicBezTo>
                <a:cubicBezTo>
                  <a:pt x="84483" y="5705033"/>
                  <a:pt x="83931" y="5701113"/>
                  <a:pt x="85325" y="5697814"/>
                </a:cubicBezTo>
                <a:close/>
                <a:moveTo>
                  <a:pt x="69190" y="6051110"/>
                </a:moveTo>
                <a:cubicBezTo>
                  <a:pt x="67313" y="6047576"/>
                  <a:pt x="70737" y="6042609"/>
                  <a:pt x="74712" y="6043381"/>
                </a:cubicBezTo>
                <a:cubicBezTo>
                  <a:pt x="91827" y="6046473"/>
                  <a:pt x="103091" y="6058179"/>
                  <a:pt x="116894" y="6067896"/>
                </a:cubicBezTo>
                <a:cubicBezTo>
                  <a:pt x="124293" y="6073085"/>
                  <a:pt x="118329" y="6083244"/>
                  <a:pt x="110158" y="6079932"/>
                </a:cubicBezTo>
                <a:cubicBezTo>
                  <a:pt x="93705" y="6073195"/>
                  <a:pt x="78134" y="6067675"/>
                  <a:pt x="69190" y="6051110"/>
                </a:cubicBezTo>
                <a:close/>
                <a:moveTo>
                  <a:pt x="25681" y="4413836"/>
                </a:moveTo>
                <a:cubicBezTo>
                  <a:pt x="42908" y="4353320"/>
                  <a:pt x="65213" y="4294460"/>
                  <a:pt x="81114" y="4233509"/>
                </a:cubicBezTo>
                <a:cubicBezTo>
                  <a:pt x="90832" y="4196297"/>
                  <a:pt x="96795" y="4155441"/>
                  <a:pt x="116672" y="4122092"/>
                </a:cubicBezTo>
                <a:cubicBezTo>
                  <a:pt x="120206" y="4116129"/>
                  <a:pt x="131248" y="4119222"/>
                  <a:pt x="131359" y="4126179"/>
                </a:cubicBezTo>
                <a:cubicBezTo>
                  <a:pt x="131690" y="4178963"/>
                  <a:pt x="107396" y="4235941"/>
                  <a:pt x="91274" y="4285850"/>
                </a:cubicBezTo>
                <a:cubicBezTo>
                  <a:pt x="76587" y="4331565"/>
                  <a:pt x="60796" y="4377504"/>
                  <a:pt x="33963" y="4417702"/>
                </a:cubicBezTo>
                <a:cubicBezTo>
                  <a:pt x="30982" y="4422006"/>
                  <a:pt x="24246" y="4418914"/>
                  <a:pt x="25681" y="4413836"/>
                </a:cubicBezTo>
                <a:close/>
                <a:moveTo>
                  <a:pt x="24246" y="1048610"/>
                </a:moveTo>
                <a:cubicBezTo>
                  <a:pt x="23252" y="1036132"/>
                  <a:pt x="40919" y="1031274"/>
                  <a:pt x="45558" y="1043200"/>
                </a:cubicBezTo>
                <a:cubicBezTo>
                  <a:pt x="58367" y="1075776"/>
                  <a:pt x="66428" y="1121160"/>
                  <a:pt x="59140" y="1155944"/>
                </a:cubicBezTo>
                <a:cubicBezTo>
                  <a:pt x="57152" y="1165772"/>
                  <a:pt x="45116" y="1166324"/>
                  <a:pt x="41914" y="1156938"/>
                </a:cubicBezTo>
                <a:cubicBezTo>
                  <a:pt x="36060" y="1138498"/>
                  <a:pt x="35067" y="1118510"/>
                  <a:pt x="32085" y="1099406"/>
                </a:cubicBezTo>
                <a:cubicBezTo>
                  <a:pt x="29436" y="1082402"/>
                  <a:pt x="25681" y="1065726"/>
                  <a:pt x="24246" y="1048610"/>
                </a:cubicBezTo>
                <a:close/>
                <a:moveTo>
                  <a:pt x="14487" y="5807665"/>
                </a:moveTo>
                <a:cubicBezTo>
                  <a:pt x="15495" y="5805843"/>
                  <a:pt x="17621" y="5804601"/>
                  <a:pt x="19940" y="5805539"/>
                </a:cubicBezTo>
                <a:cubicBezTo>
                  <a:pt x="78797" y="5829502"/>
                  <a:pt x="134342" y="5861084"/>
                  <a:pt x="190549" y="5890679"/>
                </a:cubicBezTo>
                <a:cubicBezTo>
                  <a:pt x="233836" y="5913426"/>
                  <a:pt x="280656" y="5933524"/>
                  <a:pt x="319195" y="5963892"/>
                </a:cubicBezTo>
                <a:cubicBezTo>
                  <a:pt x="323280" y="5967094"/>
                  <a:pt x="319747" y="5973167"/>
                  <a:pt x="314999" y="5971621"/>
                </a:cubicBezTo>
                <a:cubicBezTo>
                  <a:pt x="261883" y="5954616"/>
                  <a:pt x="212302" y="5922260"/>
                  <a:pt x="163051" y="5896199"/>
                </a:cubicBezTo>
                <a:cubicBezTo>
                  <a:pt x="113250" y="5869697"/>
                  <a:pt x="62786" y="5844521"/>
                  <a:pt x="15743" y="5813270"/>
                </a:cubicBezTo>
                <a:cubicBezTo>
                  <a:pt x="13590" y="5811889"/>
                  <a:pt x="13480" y="5809487"/>
                  <a:pt x="14487" y="5807665"/>
                </a:cubicBezTo>
                <a:close/>
                <a:moveTo>
                  <a:pt x="0" y="1265987"/>
                </a:moveTo>
                <a:lnTo>
                  <a:pt x="0" y="1139800"/>
                </a:lnTo>
                <a:lnTo>
                  <a:pt x="11727" y="1189154"/>
                </a:lnTo>
                <a:cubicBezTo>
                  <a:pt x="14722" y="1205967"/>
                  <a:pt x="17179" y="1222918"/>
                  <a:pt x="20271" y="1239538"/>
                </a:cubicBezTo>
                <a:cubicBezTo>
                  <a:pt x="25903" y="1270014"/>
                  <a:pt x="33522" y="1300712"/>
                  <a:pt x="33412" y="1331854"/>
                </a:cubicBezTo>
                <a:cubicBezTo>
                  <a:pt x="33412" y="1339362"/>
                  <a:pt x="21596" y="1342564"/>
                  <a:pt x="18504" y="1335276"/>
                </a:cubicBezTo>
                <a:cubicBezTo>
                  <a:pt x="12486" y="1321252"/>
                  <a:pt x="8318" y="1306620"/>
                  <a:pt x="4963" y="1291754"/>
                </a:cubicBezTo>
                <a:close/>
                <a:moveTo>
                  <a:pt x="0" y="4051435"/>
                </a:moveTo>
                <a:lnTo>
                  <a:pt x="0" y="3868661"/>
                </a:lnTo>
                <a:lnTo>
                  <a:pt x="4507" y="3979539"/>
                </a:lnTo>
                <a:close/>
                <a:moveTo>
                  <a:pt x="0" y="4355525"/>
                </a:moveTo>
                <a:lnTo>
                  <a:pt x="0" y="4315478"/>
                </a:lnTo>
                <a:lnTo>
                  <a:pt x="1500" y="4317203"/>
                </a:lnTo>
                <a:close/>
                <a:moveTo>
                  <a:pt x="0" y="4578217"/>
                </a:moveTo>
                <a:lnTo>
                  <a:pt x="0" y="4526897"/>
                </a:lnTo>
                <a:lnTo>
                  <a:pt x="47051" y="4461103"/>
                </a:lnTo>
                <a:cubicBezTo>
                  <a:pt x="88571" y="4406014"/>
                  <a:pt x="132134" y="4352650"/>
                  <a:pt x="179728" y="4303067"/>
                </a:cubicBezTo>
                <a:cubicBezTo>
                  <a:pt x="187568" y="4294898"/>
                  <a:pt x="200819" y="4304720"/>
                  <a:pt x="195519" y="4314552"/>
                </a:cubicBezTo>
                <a:cubicBezTo>
                  <a:pt x="169459" y="4363140"/>
                  <a:pt x="137048" y="4408305"/>
                  <a:pt x="102623" y="4452061"/>
                </a:cubicBezTo>
                <a:close/>
                <a:moveTo>
                  <a:pt x="0" y="4631373"/>
                </a:moveTo>
                <a:lnTo>
                  <a:pt x="0" y="4597274"/>
                </a:lnTo>
                <a:lnTo>
                  <a:pt x="73497" y="4524473"/>
                </a:lnTo>
                <a:cubicBezTo>
                  <a:pt x="129483" y="4462966"/>
                  <a:pt x="183923" y="4394393"/>
                  <a:pt x="251947" y="4346025"/>
                </a:cubicBezTo>
                <a:cubicBezTo>
                  <a:pt x="259676" y="4340502"/>
                  <a:pt x="266634" y="4351876"/>
                  <a:pt x="261443" y="4358171"/>
                </a:cubicBezTo>
                <a:cubicBezTo>
                  <a:pt x="208990" y="4422110"/>
                  <a:pt x="147042" y="4479751"/>
                  <a:pt x="90062" y="4539822"/>
                </a:cubicBezTo>
                <a:cubicBezTo>
                  <a:pt x="68584" y="4562406"/>
                  <a:pt x="46940" y="4585982"/>
                  <a:pt x="24468" y="4608867"/>
                </a:cubicBezTo>
                <a:close/>
                <a:moveTo>
                  <a:pt x="0" y="5306352"/>
                </a:moveTo>
                <a:lnTo>
                  <a:pt x="0" y="5283055"/>
                </a:lnTo>
                <a:lnTo>
                  <a:pt x="34517" y="5283101"/>
                </a:lnTo>
                <a:cubicBezTo>
                  <a:pt x="41032" y="5283648"/>
                  <a:pt x="41032" y="5292704"/>
                  <a:pt x="35732" y="5295028"/>
                </a:cubicBezTo>
                <a:close/>
                <a:moveTo>
                  <a:pt x="0" y="5363256"/>
                </a:moveTo>
                <a:lnTo>
                  <a:pt x="0" y="5337828"/>
                </a:lnTo>
                <a:lnTo>
                  <a:pt x="103754" y="5352332"/>
                </a:lnTo>
                <a:cubicBezTo>
                  <a:pt x="108282" y="5353547"/>
                  <a:pt x="107508" y="5359618"/>
                  <a:pt x="103092" y="5360172"/>
                </a:cubicBezTo>
                <a:close/>
                <a:moveTo>
                  <a:pt x="0" y="5436618"/>
                </a:moveTo>
                <a:lnTo>
                  <a:pt x="0" y="5405092"/>
                </a:lnTo>
                <a:lnTo>
                  <a:pt x="24219" y="5406674"/>
                </a:lnTo>
                <a:cubicBezTo>
                  <a:pt x="115680" y="5413534"/>
                  <a:pt x="206727" y="5423501"/>
                  <a:pt x="294129" y="5443103"/>
                </a:cubicBezTo>
                <a:cubicBezTo>
                  <a:pt x="302190" y="5444871"/>
                  <a:pt x="301528" y="5456243"/>
                  <a:pt x="292914" y="5456023"/>
                </a:cubicBezTo>
                <a:cubicBezTo>
                  <a:pt x="198721" y="5453594"/>
                  <a:pt x="104086" y="5446030"/>
                  <a:pt x="9464" y="5437443"/>
                </a:cubicBezTo>
                <a:close/>
                <a:moveTo>
                  <a:pt x="0" y="5549925"/>
                </a:moveTo>
                <a:lnTo>
                  <a:pt x="0" y="5539105"/>
                </a:lnTo>
                <a:lnTo>
                  <a:pt x="1057" y="5538096"/>
                </a:lnTo>
                <a:cubicBezTo>
                  <a:pt x="27780" y="5537876"/>
                  <a:pt x="52184" y="5545274"/>
                  <a:pt x="77030" y="5554661"/>
                </a:cubicBezTo>
                <a:cubicBezTo>
                  <a:pt x="84539" y="5557532"/>
                  <a:pt x="80564" y="5570121"/>
                  <a:pt x="72834" y="5568131"/>
                </a:cubicBezTo>
                <a:close/>
                <a:moveTo>
                  <a:pt x="0" y="5587701"/>
                </a:moveTo>
                <a:lnTo>
                  <a:pt x="0" y="5564308"/>
                </a:lnTo>
                <a:lnTo>
                  <a:pt x="34956" y="5573513"/>
                </a:lnTo>
                <a:cubicBezTo>
                  <a:pt x="105629" y="5591180"/>
                  <a:pt x="181382" y="5604432"/>
                  <a:pt x="247638" y="5634912"/>
                </a:cubicBezTo>
                <a:cubicBezTo>
                  <a:pt x="252055" y="5637012"/>
                  <a:pt x="251172" y="5644300"/>
                  <a:pt x="245761" y="5643748"/>
                </a:cubicBezTo>
                <a:cubicBezTo>
                  <a:pt x="181602" y="5637451"/>
                  <a:pt x="118770" y="5615696"/>
                  <a:pt x="56269" y="5600124"/>
                </a:cubicBezTo>
                <a:close/>
                <a:moveTo>
                  <a:pt x="0" y="5639945"/>
                </a:moveTo>
                <a:lnTo>
                  <a:pt x="0" y="5610824"/>
                </a:lnTo>
                <a:lnTo>
                  <a:pt x="93925" y="5639469"/>
                </a:lnTo>
                <a:cubicBezTo>
                  <a:pt x="127467" y="5649836"/>
                  <a:pt x="160788" y="5660823"/>
                  <a:pt x="193309" y="5673908"/>
                </a:cubicBezTo>
                <a:cubicBezTo>
                  <a:pt x="197726" y="5675676"/>
                  <a:pt x="195737" y="5683515"/>
                  <a:pt x="190990" y="5683073"/>
                </a:cubicBezTo>
                <a:cubicBezTo>
                  <a:pt x="127826" y="5677442"/>
                  <a:pt x="65986" y="5660878"/>
                  <a:pt x="5694" y="5641775"/>
                </a:cubicBezTo>
                <a:close/>
                <a:moveTo>
                  <a:pt x="0" y="5673849"/>
                </a:moveTo>
                <a:lnTo>
                  <a:pt x="0" y="5649406"/>
                </a:lnTo>
                <a:lnTo>
                  <a:pt x="20408" y="5657206"/>
                </a:lnTo>
                <a:cubicBezTo>
                  <a:pt x="35758" y="5663514"/>
                  <a:pt x="50693" y="5670637"/>
                  <a:pt x="64109" y="5679747"/>
                </a:cubicBezTo>
                <a:cubicBezTo>
                  <a:pt x="71618" y="5684827"/>
                  <a:pt x="65766" y="5694875"/>
                  <a:pt x="57595" y="5693441"/>
                </a:cubicBezTo>
                <a:cubicBezTo>
                  <a:pt x="40313" y="5689852"/>
                  <a:pt x="23389" y="5683612"/>
                  <a:pt x="6673" y="5676669"/>
                </a:cubicBezTo>
                <a:close/>
                <a:moveTo>
                  <a:pt x="0" y="5710233"/>
                </a:moveTo>
                <a:lnTo>
                  <a:pt x="0" y="5690379"/>
                </a:lnTo>
                <a:lnTo>
                  <a:pt x="57817" y="5713096"/>
                </a:lnTo>
                <a:cubicBezTo>
                  <a:pt x="138759" y="5744787"/>
                  <a:pt x="223898" y="5770627"/>
                  <a:pt x="299982" y="5813030"/>
                </a:cubicBezTo>
                <a:cubicBezTo>
                  <a:pt x="304840" y="5815791"/>
                  <a:pt x="300755" y="5822418"/>
                  <a:pt x="296006" y="5821313"/>
                </a:cubicBezTo>
                <a:cubicBezTo>
                  <a:pt x="203248" y="5798786"/>
                  <a:pt x="114907" y="5755167"/>
                  <a:pt x="26235" y="5720495"/>
                </a:cubicBezTo>
                <a:close/>
                <a:moveTo>
                  <a:pt x="0" y="5742612"/>
                </a:moveTo>
                <a:lnTo>
                  <a:pt x="0" y="5719748"/>
                </a:lnTo>
                <a:lnTo>
                  <a:pt x="20629" y="5728926"/>
                </a:lnTo>
                <a:cubicBezTo>
                  <a:pt x="40837" y="5739472"/>
                  <a:pt x="60686" y="5750818"/>
                  <a:pt x="80342" y="5761253"/>
                </a:cubicBezTo>
                <a:cubicBezTo>
                  <a:pt x="116342" y="5780357"/>
                  <a:pt x="153334" y="5798467"/>
                  <a:pt x="186793" y="5821878"/>
                </a:cubicBezTo>
                <a:cubicBezTo>
                  <a:pt x="192757" y="5825964"/>
                  <a:pt x="187015" y="5835019"/>
                  <a:pt x="180609" y="5832589"/>
                </a:cubicBezTo>
                <a:cubicBezTo>
                  <a:pt x="138537" y="5816577"/>
                  <a:pt x="98562" y="5793830"/>
                  <a:pt x="58809" y="5772958"/>
                </a:cubicBezTo>
                <a:cubicBezTo>
                  <a:pt x="40810" y="5763461"/>
                  <a:pt x="22147" y="5754489"/>
                  <a:pt x="3858" y="5744924"/>
                </a:cubicBezTo>
                <a:close/>
                <a:moveTo>
                  <a:pt x="0" y="5890659"/>
                </a:moveTo>
                <a:lnTo>
                  <a:pt x="0" y="5859346"/>
                </a:lnTo>
                <a:lnTo>
                  <a:pt x="158306" y="5949740"/>
                </a:lnTo>
                <a:cubicBezTo>
                  <a:pt x="166035" y="5954600"/>
                  <a:pt x="160072" y="5965531"/>
                  <a:pt x="151790" y="5962108"/>
                </a:cubicBezTo>
                <a:cubicBezTo>
                  <a:pt x="105880" y="5943170"/>
                  <a:pt x="60454" y="5921899"/>
                  <a:pt x="15477" y="5899056"/>
                </a:cubicBezTo>
                <a:close/>
                <a:moveTo>
                  <a:pt x="0" y="6015821"/>
                </a:moveTo>
                <a:lnTo>
                  <a:pt x="0" y="5996023"/>
                </a:lnTo>
                <a:lnTo>
                  <a:pt x="27450" y="6014562"/>
                </a:lnTo>
                <a:cubicBezTo>
                  <a:pt x="34075" y="6019530"/>
                  <a:pt x="27118" y="6029910"/>
                  <a:pt x="19830" y="6026489"/>
                </a:cubicBezTo>
                <a:close/>
                <a:moveTo>
                  <a:pt x="0" y="6082462"/>
                </a:moveTo>
                <a:lnTo>
                  <a:pt x="0" y="6054731"/>
                </a:lnTo>
                <a:lnTo>
                  <a:pt x="55829" y="6091544"/>
                </a:lnTo>
                <a:cubicBezTo>
                  <a:pt x="115017" y="6128978"/>
                  <a:pt x="176746" y="6163541"/>
                  <a:pt x="230964" y="6208045"/>
                </a:cubicBezTo>
                <a:cubicBezTo>
                  <a:pt x="235603" y="6211799"/>
                  <a:pt x="230192" y="6218313"/>
                  <a:pt x="225222" y="6216105"/>
                </a:cubicBezTo>
                <a:cubicBezTo>
                  <a:pt x="161616" y="6188168"/>
                  <a:pt x="103864" y="6148303"/>
                  <a:pt x="45448" y="6110980"/>
                </a:cubicBezTo>
                <a:close/>
                <a:moveTo>
                  <a:pt x="0" y="6151720"/>
                </a:moveTo>
                <a:lnTo>
                  <a:pt x="0" y="6122522"/>
                </a:lnTo>
                <a:lnTo>
                  <a:pt x="18392" y="6136245"/>
                </a:lnTo>
                <a:cubicBezTo>
                  <a:pt x="45226" y="6159655"/>
                  <a:pt x="78686" y="6183507"/>
                  <a:pt x="95802" y="6215202"/>
                </a:cubicBezTo>
                <a:cubicBezTo>
                  <a:pt x="98783" y="6220725"/>
                  <a:pt x="93041" y="6225582"/>
                  <a:pt x="87851" y="6223262"/>
                </a:cubicBezTo>
                <a:cubicBezTo>
                  <a:pt x="54834" y="6208242"/>
                  <a:pt x="28993" y="6177435"/>
                  <a:pt x="1939" y="6153583"/>
                </a:cubicBezTo>
                <a:close/>
                <a:moveTo>
                  <a:pt x="0" y="6394067"/>
                </a:moveTo>
                <a:lnTo>
                  <a:pt x="0" y="6361633"/>
                </a:lnTo>
                <a:lnTo>
                  <a:pt x="20477" y="6386120"/>
                </a:lnTo>
                <a:cubicBezTo>
                  <a:pt x="34294" y="6402518"/>
                  <a:pt x="47545" y="6419275"/>
                  <a:pt x="58146" y="6437386"/>
                </a:cubicBezTo>
                <a:cubicBezTo>
                  <a:pt x="60576" y="6441583"/>
                  <a:pt x="55827" y="6445559"/>
                  <a:pt x="51962" y="6442908"/>
                </a:cubicBezTo>
                <a:close/>
                <a:moveTo>
                  <a:pt x="0" y="6684196"/>
                </a:moveTo>
                <a:lnTo>
                  <a:pt x="0" y="6649365"/>
                </a:lnTo>
                <a:lnTo>
                  <a:pt x="10486" y="6658705"/>
                </a:lnTo>
                <a:cubicBezTo>
                  <a:pt x="35539" y="6680238"/>
                  <a:pt x="61904" y="6697437"/>
                  <a:pt x="92602" y="6689376"/>
                </a:cubicBezTo>
                <a:cubicBezTo>
                  <a:pt x="137987" y="6677450"/>
                  <a:pt x="172881" y="6633170"/>
                  <a:pt x="160403" y="6585576"/>
                </a:cubicBezTo>
                <a:cubicBezTo>
                  <a:pt x="151569" y="6552116"/>
                  <a:pt x="131913" y="6525172"/>
                  <a:pt x="118551" y="6494364"/>
                </a:cubicBezTo>
                <a:cubicBezTo>
                  <a:pt x="99558" y="6488069"/>
                  <a:pt x="80344" y="6474487"/>
                  <a:pt x="71620" y="6466537"/>
                </a:cubicBezTo>
                <a:cubicBezTo>
                  <a:pt x="65436" y="6460904"/>
                  <a:pt x="72283" y="6448648"/>
                  <a:pt x="80344" y="6452071"/>
                </a:cubicBezTo>
                <a:cubicBezTo>
                  <a:pt x="87633" y="6455383"/>
                  <a:pt x="95252" y="6458146"/>
                  <a:pt x="102761" y="6461124"/>
                </a:cubicBezTo>
                <a:cubicBezTo>
                  <a:pt x="103423" y="6460573"/>
                  <a:pt x="103533" y="6459580"/>
                  <a:pt x="104416" y="6459139"/>
                </a:cubicBezTo>
                <a:cubicBezTo>
                  <a:pt x="135779" y="6442906"/>
                  <a:pt x="116232" y="6408010"/>
                  <a:pt x="100441" y="6378965"/>
                </a:cubicBezTo>
                <a:cubicBezTo>
                  <a:pt x="99558" y="6377972"/>
                  <a:pt x="98896" y="6376977"/>
                  <a:pt x="98122" y="6375984"/>
                </a:cubicBezTo>
                <a:cubicBezTo>
                  <a:pt x="79571" y="6353132"/>
                  <a:pt x="64001" y="6331158"/>
                  <a:pt x="51412" y="6304541"/>
                </a:cubicBezTo>
                <a:cubicBezTo>
                  <a:pt x="46996" y="6295156"/>
                  <a:pt x="57486" y="6285659"/>
                  <a:pt x="66430" y="6287425"/>
                </a:cubicBezTo>
                <a:cubicBezTo>
                  <a:pt x="128490" y="6299793"/>
                  <a:pt x="187789" y="6321991"/>
                  <a:pt x="249517" y="6335245"/>
                </a:cubicBezTo>
                <a:cubicBezTo>
                  <a:pt x="293356" y="6344632"/>
                  <a:pt x="343490" y="6337452"/>
                  <a:pt x="382470" y="6359977"/>
                </a:cubicBezTo>
                <a:cubicBezTo>
                  <a:pt x="426531" y="6385480"/>
                  <a:pt x="415820" y="6258825"/>
                  <a:pt x="411513" y="6248114"/>
                </a:cubicBezTo>
                <a:cubicBezTo>
                  <a:pt x="408089" y="6239611"/>
                  <a:pt x="405881" y="6231551"/>
                  <a:pt x="404004" y="6222495"/>
                </a:cubicBezTo>
                <a:cubicBezTo>
                  <a:pt x="399807" y="6202508"/>
                  <a:pt x="413170" y="6189697"/>
                  <a:pt x="428298" y="6180642"/>
                </a:cubicBezTo>
                <a:cubicBezTo>
                  <a:pt x="425868" y="6176778"/>
                  <a:pt x="423217" y="6173134"/>
                  <a:pt x="420789" y="6169378"/>
                </a:cubicBezTo>
                <a:cubicBezTo>
                  <a:pt x="371428" y="6144753"/>
                  <a:pt x="324829" y="6103676"/>
                  <a:pt x="286289" y="6077284"/>
                </a:cubicBezTo>
                <a:cubicBezTo>
                  <a:pt x="280105" y="6072978"/>
                  <a:pt x="284192" y="6063039"/>
                  <a:pt x="291479" y="6063812"/>
                </a:cubicBezTo>
                <a:cubicBezTo>
                  <a:pt x="352876" y="6070549"/>
                  <a:pt x="396273" y="6131942"/>
                  <a:pt x="451708" y="6155023"/>
                </a:cubicBezTo>
                <a:cubicBezTo>
                  <a:pt x="507253" y="6178102"/>
                  <a:pt x="563459" y="6139564"/>
                  <a:pt x="576821" y="6088326"/>
                </a:cubicBezTo>
                <a:cubicBezTo>
                  <a:pt x="560809" y="6079492"/>
                  <a:pt x="546453" y="6066352"/>
                  <a:pt x="531105" y="6056966"/>
                </a:cubicBezTo>
                <a:cubicBezTo>
                  <a:pt x="514209" y="6046586"/>
                  <a:pt x="493449" y="6039187"/>
                  <a:pt x="479204" y="6025493"/>
                </a:cubicBezTo>
                <a:cubicBezTo>
                  <a:pt x="473903" y="6020524"/>
                  <a:pt x="477327" y="6009702"/>
                  <a:pt x="485278" y="6010366"/>
                </a:cubicBezTo>
                <a:cubicBezTo>
                  <a:pt x="506148" y="6012243"/>
                  <a:pt x="526135" y="6026156"/>
                  <a:pt x="543473" y="6037200"/>
                </a:cubicBezTo>
                <a:cubicBezTo>
                  <a:pt x="555067" y="6044599"/>
                  <a:pt x="568318" y="6052659"/>
                  <a:pt x="579581" y="6062155"/>
                </a:cubicBezTo>
                <a:cubicBezTo>
                  <a:pt x="579251" y="6052328"/>
                  <a:pt x="577373" y="6042279"/>
                  <a:pt x="573397" y="6032451"/>
                </a:cubicBezTo>
                <a:cubicBezTo>
                  <a:pt x="521939" y="6012132"/>
                  <a:pt x="474787" y="5971495"/>
                  <a:pt x="428629" y="5946207"/>
                </a:cubicBezTo>
                <a:cubicBezTo>
                  <a:pt x="418028" y="5940464"/>
                  <a:pt x="426089" y="5922577"/>
                  <a:pt x="436690" y="5927103"/>
                </a:cubicBezTo>
                <a:cubicBezTo>
                  <a:pt x="488480" y="5946538"/>
                  <a:pt x="538172" y="5992918"/>
                  <a:pt x="592722" y="6009702"/>
                </a:cubicBezTo>
                <a:cubicBezTo>
                  <a:pt x="586207" y="5988722"/>
                  <a:pt x="579471" y="5967740"/>
                  <a:pt x="572404" y="5946869"/>
                </a:cubicBezTo>
                <a:cubicBezTo>
                  <a:pt x="568539" y="5945324"/>
                  <a:pt x="564674" y="5943666"/>
                  <a:pt x="560809" y="5942231"/>
                </a:cubicBezTo>
                <a:cubicBezTo>
                  <a:pt x="535522" y="5932514"/>
                  <a:pt x="505928" y="5925337"/>
                  <a:pt x="485168" y="5907337"/>
                </a:cubicBezTo>
                <a:cubicBezTo>
                  <a:pt x="480419" y="5903141"/>
                  <a:pt x="484615" y="5895741"/>
                  <a:pt x="490136" y="5895741"/>
                </a:cubicBezTo>
                <a:cubicBezTo>
                  <a:pt x="513657" y="5895741"/>
                  <a:pt x="538282" y="5905238"/>
                  <a:pt x="561471" y="5914956"/>
                </a:cubicBezTo>
                <a:cubicBezTo>
                  <a:pt x="561030" y="5913740"/>
                  <a:pt x="560699" y="5912528"/>
                  <a:pt x="560257" y="5911312"/>
                </a:cubicBezTo>
                <a:cubicBezTo>
                  <a:pt x="554515" y="5909435"/>
                  <a:pt x="548662" y="5907557"/>
                  <a:pt x="542920" y="5905679"/>
                </a:cubicBezTo>
                <a:cubicBezTo>
                  <a:pt x="488370" y="5888343"/>
                  <a:pt x="428298" y="5874208"/>
                  <a:pt x="377502" y="5847816"/>
                </a:cubicBezTo>
                <a:cubicBezTo>
                  <a:pt x="369219" y="5843509"/>
                  <a:pt x="372863" y="5830811"/>
                  <a:pt x="382250" y="5832246"/>
                </a:cubicBezTo>
                <a:cubicBezTo>
                  <a:pt x="432605" y="5839865"/>
                  <a:pt x="482296" y="5859962"/>
                  <a:pt x="530883" y="5874871"/>
                </a:cubicBezTo>
                <a:cubicBezTo>
                  <a:pt x="536736" y="5876638"/>
                  <a:pt x="542809" y="5878294"/>
                  <a:pt x="548773" y="5880061"/>
                </a:cubicBezTo>
                <a:cubicBezTo>
                  <a:pt x="544466" y="5868356"/>
                  <a:pt x="540269" y="5856540"/>
                  <a:pt x="535742" y="5844834"/>
                </a:cubicBezTo>
                <a:cubicBezTo>
                  <a:pt x="520062" y="5840418"/>
                  <a:pt x="504491" y="5836000"/>
                  <a:pt x="489032" y="5831805"/>
                </a:cubicBezTo>
                <a:cubicBezTo>
                  <a:pt x="428076" y="5815350"/>
                  <a:pt x="363146" y="5803313"/>
                  <a:pt x="305282" y="5777804"/>
                </a:cubicBezTo>
                <a:cubicBezTo>
                  <a:pt x="295786" y="5773608"/>
                  <a:pt x="298768" y="5758260"/>
                  <a:pt x="309699" y="5759695"/>
                </a:cubicBezTo>
                <a:cubicBezTo>
                  <a:pt x="379930" y="5768749"/>
                  <a:pt x="449831" y="5794590"/>
                  <a:pt x="518295" y="5812810"/>
                </a:cubicBezTo>
                <a:cubicBezTo>
                  <a:pt x="520172" y="5813252"/>
                  <a:pt x="521939" y="5813694"/>
                  <a:pt x="523706" y="5814136"/>
                </a:cubicBezTo>
                <a:cubicBezTo>
                  <a:pt x="520062" y="5804860"/>
                  <a:pt x="516529" y="5795584"/>
                  <a:pt x="512774" y="5786418"/>
                </a:cubicBezTo>
                <a:cubicBezTo>
                  <a:pt x="492124" y="5781007"/>
                  <a:pt x="471475" y="5775487"/>
                  <a:pt x="451266" y="5770406"/>
                </a:cubicBezTo>
                <a:cubicBezTo>
                  <a:pt x="380483" y="5752516"/>
                  <a:pt x="301528" y="5740590"/>
                  <a:pt x="236266" y="5707134"/>
                </a:cubicBezTo>
                <a:cubicBezTo>
                  <a:pt x="230304" y="5704152"/>
                  <a:pt x="233174" y="5693993"/>
                  <a:pt x="239910" y="5694543"/>
                </a:cubicBezTo>
                <a:cubicBezTo>
                  <a:pt x="321515" y="5701723"/>
                  <a:pt x="403782" y="5735842"/>
                  <a:pt x="483511" y="5754836"/>
                </a:cubicBezTo>
                <a:cubicBezTo>
                  <a:pt x="489363" y="5756271"/>
                  <a:pt x="495327" y="5757486"/>
                  <a:pt x="501289" y="5758812"/>
                </a:cubicBezTo>
                <a:cubicBezTo>
                  <a:pt x="497535" y="5749755"/>
                  <a:pt x="493780" y="5740701"/>
                  <a:pt x="489915" y="5731646"/>
                </a:cubicBezTo>
                <a:cubicBezTo>
                  <a:pt x="414605" y="5713207"/>
                  <a:pt x="332558" y="5699182"/>
                  <a:pt x="263873" y="5665723"/>
                </a:cubicBezTo>
                <a:cubicBezTo>
                  <a:pt x="255259" y="5661526"/>
                  <a:pt x="259345" y="5649049"/>
                  <a:pt x="268621" y="5650155"/>
                </a:cubicBezTo>
                <a:cubicBezTo>
                  <a:pt x="338852" y="5658655"/>
                  <a:pt x="408531" y="5684386"/>
                  <a:pt x="477769" y="5703600"/>
                </a:cubicBezTo>
                <a:cubicBezTo>
                  <a:pt x="472358" y="5691120"/>
                  <a:pt x="466946" y="5678532"/>
                  <a:pt x="461315" y="5666053"/>
                </a:cubicBezTo>
                <a:cubicBezTo>
                  <a:pt x="450935" y="5663844"/>
                  <a:pt x="440555" y="5661746"/>
                  <a:pt x="430285" y="5659758"/>
                </a:cubicBezTo>
                <a:cubicBezTo>
                  <a:pt x="370655" y="5648498"/>
                  <a:pt x="305945" y="5644081"/>
                  <a:pt x="249407" y="5620889"/>
                </a:cubicBezTo>
                <a:cubicBezTo>
                  <a:pt x="240241" y="5617134"/>
                  <a:pt x="243002" y="5604213"/>
                  <a:pt x="252831" y="5604213"/>
                </a:cubicBezTo>
                <a:cubicBezTo>
                  <a:pt x="314116" y="5603992"/>
                  <a:pt x="376618" y="5624645"/>
                  <a:pt x="436469" y="5636793"/>
                </a:cubicBezTo>
                <a:cubicBezTo>
                  <a:pt x="440776" y="5637672"/>
                  <a:pt x="445303" y="5638337"/>
                  <a:pt x="449610" y="5639220"/>
                </a:cubicBezTo>
                <a:cubicBezTo>
                  <a:pt x="447511" y="5634583"/>
                  <a:pt x="445524" y="5629945"/>
                  <a:pt x="443426" y="5625196"/>
                </a:cubicBezTo>
                <a:cubicBezTo>
                  <a:pt x="409746" y="5617466"/>
                  <a:pt x="376066" y="5609844"/>
                  <a:pt x="342385" y="5602556"/>
                </a:cubicBezTo>
                <a:cubicBezTo>
                  <a:pt x="278725" y="5588864"/>
                  <a:pt x="213629" y="5577132"/>
                  <a:pt x="149085" y="5563439"/>
                </a:cubicBezTo>
                <a:lnTo>
                  <a:pt x="0" y="5523516"/>
                </a:lnTo>
                <a:lnTo>
                  <a:pt x="0" y="5508655"/>
                </a:lnTo>
                <a:lnTo>
                  <a:pt x="155158" y="5534442"/>
                </a:lnTo>
                <a:cubicBezTo>
                  <a:pt x="219371" y="5548616"/>
                  <a:pt x="283253" y="5564793"/>
                  <a:pt x="346582" y="5578595"/>
                </a:cubicBezTo>
                <a:cubicBezTo>
                  <a:pt x="374520" y="5584667"/>
                  <a:pt x="402569" y="5590519"/>
                  <a:pt x="430726" y="5596262"/>
                </a:cubicBezTo>
                <a:cubicBezTo>
                  <a:pt x="426862" y="5587317"/>
                  <a:pt x="422997" y="5578484"/>
                  <a:pt x="419022" y="5569651"/>
                </a:cubicBezTo>
                <a:cubicBezTo>
                  <a:pt x="334325" y="5556456"/>
                  <a:pt x="249711" y="5539948"/>
                  <a:pt x="165193" y="5523495"/>
                </a:cubicBezTo>
                <a:lnTo>
                  <a:pt x="0" y="5493604"/>
                </a:lnTo>
                <a:lnTo>
                  <a:pt x="0" y="5463166"/>
                </a:lnTo>
                <a:lnTo>
                  <a:pt x="158484" y="5486476"/>
                </a:lnTo>
                <a:cubicBezTo>
                  <a:pt x="239938" y="5498844"/>
                  <a:pt x="321515" y="5512509"/>
                  <a:pt x="401574" y="5529898"/>
                </a:cubicBezTo>
                <a:cubicBezTo>
                  <a:pt x="398372" y="5523052"/>
                  <a:pt x="395060" y="5516318"/>
                  <a:pt x="391746" y="5509582"/>
                </a:cubicBezTo>
                <a:cubicBezTo>
                  <a:pt x="337085" y="5498432"/>
                  <a:pt x="280437" y="5489927"/>
                  <a:pt x="227874" y="5471042"/>
                </a:cubicBezTo>
                <a:cubicBezTo>
                  <a:pt x="223125" y="5469386"/>
                  <a:pt x="226107" y="5462982"/>
                  <a:pt x="230414" y="5463203"/>
                </a:cubicBezTo>
                <a:cubicBezTo>
                  <a:pt x="280878" y="5466185"/>
                  <a:pt x="331564" y="5478444"/>
                  <a:pt x="381367" y="5489045"/>
                </a:cubicBezTo>
                <a:cubicBezTo>
                  <a:pt x="377502" y="5481756"/>
                  <a:pt x="373746" y="5474577"/>
                  <a:pt x="369771" y="5467399"/>
                </a:cubicBezTo>
                <a:cubicBezTo>
                  <a:pt x="366017" y="5466295"/>
                  <a:pt x="362152" y="5465302"/>
                  <a:pt x="358508" y="5464086"/>
                </a:cubicBezTo>
                <a:cubicBezTo>
                  <a:pt x="352656" y="5462097"/>
                  <a:pt x="353539" y="5452269"/>
                  <a:pt x="359943" y="5451829"/>
                </a:cubicBezTo>
                <a:cubicBezTo>
                  <a:pt x="360275" y="5451829"/>
                  <a:pt x="360495" y="5451829"/>
                  <a:pt x="360827" y="5451829"/>
                </a:cubicBezTo>
                <a:cubicBezTo>
                  <a:pt x="358287" y="5447629"/>
                  <a:pt x="355968" y="5443323"/>
                  <a:pt x="353428" y="5439127"/>
                </a:cubicBezTo>
                <a:cubicBezTo>
                  <a:pt x="346140" y="5430627"/>
                  <a:pt x="338410" y="5422450"/>
                  <a:pt x="330349" y="5414278"/>
                </a:cubicBezTo>
                <a:cubicBezTo>
                  <a:pt x="313896" y="5413725"/>
                  <a:pt x="297553" y="5413176"/>
                  <a:pt x="281320" y="5412844"/>
                </a:cubicBezTo>
                <a:cubicBezTo>
                  <a:pt x="234720" y="5411739"/>
                  <a:pt x="186188" y="5412567"/>
                  <a:pt x="137904" y="5411077"/>
                </a:cubicBezTo>
                <a:lnTo>
                  <a:pt x="0" y="5395840"/>
                </a:lnTo>
                <a:lnTo>
                  <a:pt x="0" y="5383060"/>
                </a:lnTo>
                <a:lnTo>
                  <a:pt x="126530" y="5384230"/>
                </a:lnTo>
                <a:cubicBezTo>
                  <a:pt x="170176" y="5387252"/>
                  <a:pt x="213850" y="5391531"/>
                  <a:pt x="256806" y="5392967"/>
                </a:cubicBezTo>
                <a:cubicBezTo>
                  <a:pt x="274474" y="5393519"/>
                  <a:pt x="292142" y="5393740"/>
                  <a:pt x="309811" y="5393848"/>
                </a:cubicBezTo>
                <a:cubicBezTo>
                  <a:pt x="303185" y="5387555"/>
                  <a:pt x="296338" y="5381373"/>
                  <a:pt x="289381" y="5375190"/>
                </a:cubicBezTo>
                <a:cubicBezTo>
                  <a:pt x="287835" y="5375190"/>
                  <a:pt x="286179" y="5375080"/>
                  <a:pt x="284522" y="5375080"/>
                </a:cubicBezTo>
                <a:cubicBezTo>
                  <a:pt x="239910" y="5374305"/>
                  <a:pt x="190992" y="5377949"/>
                  <a:pt x="148257" y="5363926"/>
                </a:cubicBezTo>
                <a:cubicBezTo>
                  <a:pt x="141189" y="5361604"/>
                  <a:pt x="140196" y="5350344"/>
                  <a:pt x="148367" y="5348797"/>
                </a:cubicBezTo>
                <a:cubicBezTo>
                  <a:pt x="184035" y="5342177"/>
                  <a:pt x="221580" y="5346040"/>
                  <a:pt x="258351" y="5348797"/>
                </a:cubicBezTo>
                <a:cubicBezTo>
                  <a:pt x="245432" y="5338198"/>
                  <a:pt x="232401" y="5327817"/>
                  <a:pt x="219150" y="5317549"/>
                </a:cubicBezTo>
                <a:cubicBezTo>
                  <a:pt x="180280" y="5323290"/>
                  <a:pt x="141189" y="5327595"/>
                  <a:pt x="102319" y="5324616"/>
                </a:cubicBezTo>
                <a:cubicBezTo>
                  <a:pt x="97902" y="5324176"/>
                  <a:pt x="97460" y="5318544"/>
                  <a:pt x="101436" y="5317107"/>
                </a:cubicBezTo>
                <a:cubicBezTo>
                  <a:pt x="129815" y="5306509"/>
                  <a:pt x="159741" y="5299992"/>
                  <a:pt x="189887" y="5294912"/>
                </a:cubicBezTo>
                <a:cubicBezTo>
                  <a:pt x="181826" y="5288733"/>
                  <a:pt x="173764" y="5282544"/>
                  <a:pt x="165703" y="5276362"/>
                </a:cubicBezTo>
                <a:cubicBezTo>
                  <a:pt x="161066" y="5276914"/>
                  <a:pt x="156649" y="5277359"/>
                  <a:pt x="152232" y="5277913"/>
                </a:cubicBezTo>
                <a:cubicBezTo>
                  <a:pt x="142846" y="5279014"/>
                  <a:pt x="140306" y="5266534"/>
                  <a:pt x="145938" y="5261018"/>
                </a:cubicBezTo>
                <a:cubicBezTo>
                  <a:pt x="138429" y="5255160"/>
                  <a:pt x="130920" y="5249088"/>
                  <a:pt x="123521" y="5243124"/>
                </a:cubicBezTo>
                <a:cubicBezTo>
                  <a:pt x="112147" y="5239921"/>
                  <a:pt x="100663" y="5236603"/>
                  <a:pt x="89288" y="5233072"/>
                </a:cubicBezTo>
                <a:lnTo>
                  <a:pt x="0" y="5254299"/>
                </a:lnTo>
                <a:lnTo>
                  <a:pt x="0" y="5225079"/>
                </a:lnTo>
                <a:lnTo>
                  <a:pt x="35400" y="5215962"/>
                </a:lnTo>
                <a:lnTo>
                  <a:pt x="0" y="5203436"/>
                </a:lnTo>
                <a:lnTo>
                  <a:pt x="0" y="5144252"/>
                </a:lnTo>
                <a:lnTo>
                  <a:pt x="100663" y="5180844"/>
                </a:lnTo>
                <a:cubicBezTo>
                  <a:pt x="142183" y="5184493"/>
                  <a:pt x="174537" y="5180182"/>
                  <a:pt x="214512" y="5164284"/>
                </a:cubicBezTo>
                <a:cubicBezTo>
                  <a:pt x="229640" y="5158207"/>
                  <a:pt x="233174" y="5156333"/>
                  <a:pt x="239910" y="5155778"/>
                </a:cubicBezTo>
                <a:cubicBezTo>
                  <a:pt x="256253" y="5144957"/>
                  <a:pt x="272044" y="5133141"/>
                  <a:pt x="287614" y="5123643"/>
                </a:cubicBezTo>
                <a:cubicBezTo>
                  <a:pt x="345036" y="5088749"/>
                  <a:pt x="391856" y="5041706"/>
                  <a:pt x="439009" y="4994773"/>
                </a:cubicBezTo>
                <a:cubicBezTo>
                  <a:pt x="509792" y="4924548"/>
                  <a:pt x="574612" y="4848131"/>
                  <a:pt x="628832" y="4764317"/>
                </a:cubicBezTo>
                <a:cubicBezTo>
                  <a:pt x="685370" y="4677191"/>
                  <a:pt x="725897" y="4582669"/>
                  <a:pt x="777465" y="4492781"/>
                </a:cubicBezTo>
                <a:cubicBezTo>
                  <a:pt x="786189" y="4477764"/>
                  <a:pt x="795023" y="4462744"/>
                  <a:pt x="803967" y="4447838"/>
                </a:cubicBezTo>
                <a:cubicBezTo>
                  <a:pt x="557744" y="4473511"/>
                  <a:pt x="314565" y="4527697"/>
                  <a:pt x="91248" y="4630703"/>
                </a:cubicBezTo>
                <a:lnTo>
                  <a:pt x="0" y="4681392"/>
                </a:lnTo>
                <a:lnTo>
                  <a:pt x="0" y="4649529"/>
                </a:lnTo>
                <a:lnTo>
                  <a:pt x="92520" y="4600876"/>
                </a:lnTo>
                <a:cubicBezTo>
                  <a:pt x="234230" y="4534108"/>
                  <a:pt x="384652" y="4485741"/>
                  <a:pt x="538614" y="4456009"/>
                </a:cubicBezTo>
                <a:cubicBezTo>
                  <a:pt x="632807" y="4437898"/>
                  <a:pt x="727774" y="4424209"/>
                  <a:pt x="823182" y="4415154"/>
                </a:cubicBezTo>
                <a:cubicBezTo>
                  <a:pt x="832348" y="4400021"/>
                  <a:pt x="841402" y="4385001"/>
                  <a:pt x="850458" y="4369874"/>
                </a:cubicBezTo>
                <a:cubicBezTo>
                  <a:pt x="763772" y="4394504"/>
                  <a:pt x="674216" y="4412834"/>
                  <a:pt x="589852" y="4420009"/>
                </a:cubicBezTo>
                <a:cubicBezTo>
                  <a:pt x="580134" y="4420893"/>
                  <a:pt x="577594" y="4408195"/>
                  <a:pt x="586870" y="4405325"/>
                </a:cubicBezTo>
                <a:cubicBezTo>
                  <a:pt x="662622" y="4381797"/>
                  <a:pt x="742460" y="4370097"/>
                  <a:pt x="819427" y="4350440"/>
                </a:cubicBezTo>
                <a:cubicBezTo>
                  <a:pt x="836433" y="4346133"/>
                  <a:pt x="853328" y="4341496"/>
                  <a:pt x="870223" y="4336858"/>
                </a:cubicBezTo>
                <a:cubicBezTo>
                  <a:pt x="875303" y="4328358"/>
                  <a:pt x="880272" y="4319855"/>
                  <a:pt x="885241" y="4311351"/>
                </a:cubicBezTo>
                <a:cubicBezTo>
                  <a:pt x="862936" y="4320848"/>
                  <a:pt x="840299" y="4329350"/>
                  <a:pt x="817770" y="4336526"/>
                </a:cubicBezTo>
                <a:cubicBezTo>
                  <a:pt x="809268" y="4339290"/>
                  <a:pt x="806066" y="4326479"/>
                  <a:pt x="813023" y="4322505"/>
                </a:cubicBezTo>
                <a:cubicBezTo>
                  <a:pt x="844604" y="4304504"/>
                  <a:pt x="876849" y="4286839"/>
                  <a:pt x="909315" y="4269388"/>
                </a:cubicBezTo>
                <a:cubicBezTo>
                  <a:pt x="910640" y="4267069"/>
                  <a:pt x="911965" y="4264751"/>
                  <a:pt x="913290" y="4262431"/>
                </a:cubicBezTo>
                <a:cubicBezTo>
                  <a:pt x="918039" y="4253929"/>
                  <a:pt x="922456" y="4245428"/>
                  <a:pt x="926761" y="4236814"/>
                </a:cubicBezTo>
                <a:cubicBezTo>
                  <a:pt x="904898" y="4248187"/>
                  <a:pt x="882812" y="4259005"/>
                  <a:pt x="860947" y="4268948"/>
                </a:cubicBezTo>
                <a:cubicBezTo>
                  <a:pt x="852997" y="4272592"/>
                  <a:pt x="848138" y="4261880"/>
                  <a:pt x="854985" y="4257241"/>
                </a:cubicBezTo>
                <a:cubicBezTo>
                  <a:pt x="885131" y="4236923"/>
                  <a:pt x="915609" y="4216497"/>
                  <a:pt x="946196" y="4196070"/>
                </a:cubicBezTo>
                <a:cubicBezTo>
                  <a:pt x="952602" y="4181719"/>
                  <a:pt x="958676" y="4167254"/>
                  <a:pt x="964528" y="4152786"/>
                </a:cubicBezTo>
                <a:cubicBezTo>
                  <a:pt x="957350" y="4156874"/>
                  <a:pt x="950062" y="4160625"/>
                  <a:pt x="942663" y="4164162"/>
                </a:cubicBezTo>
                <a:cubicBezTo>
                  <a:pt x="933498" y="4168576"/>
                  <a:pt x="928418" y="4156103"/>
                  <a:pt x="934492" y="4150024"/>
                </a:cubicBezTo>
                <a:cubicBezTo>
                  <a:pt x="948737" y="4136003"/>
                  <a:pt x="964528" y="4122528"/>
                  <a:pt x="981423" y="4109497"/>
                </a:cubicBezTo>
                <a:cubicBezTo>
                  <a:pt x="988600" y="4090500"/>
                  <a:pt x="995447" y="4071394"/>
                  <a:pt x="1002183" y="4052189"/>
                </a:cubicBezTo>
                <a:cubicBezTo>
                  <a:pt x="961214" y="4080782"/>
                  <a:pt x="918480" y="4105412"/>
                  <a:pt x="874640" y="4123301"/>
                </a:cubicBezTo>
                <a:cubicBezTo>
                  <a:pt x="866028" y="4126835"/>
                  <a:pt x="857855" y="4115461"/>
                  <a:pt x="865586" y="4109277"/>
                </a:cubicBezTo>
                <a:cubicBezTo>
                  <a:pt x="918039" y="4067532"/>
                  <a:pt x="971374" y="4029111"/>
                  <a:pt x="1024048" y="3989691"/>
                </a:cubicBezTo>
                <a:cubicBezTo>
                  <a:pt x="1030342" y="3971575"/>
                  <a:pt x="1036858" y="3953580"/>
                  <a:pt x="1043482" y="3935691"/>
                </a:cubicBezTo>
                <a:cubicBezTo>
                  <a:pt x="1014993" y="3956893"/>
                  <a:pt x="985840" y="3976653"/>
                  <a:pt x="956467" y="3993886"/>
                </a:cubicBezTo>
                <a:cubicBezTo>
                  <a:pt x="949952" y="3997753"/>
                  <a:pt x="943658" y="3988034"/>
                  <a:pt x="949179" y="3983170"/>
                </a:cubicBezTo>
                <a:cubicBezTo>
                  <a:pt x="986613" y="3950269"/>
                  <a:pt x="1024820" y="3917586"/>
                  <a:pt x="1063249" y="3885122"/>
                </a:cubicBezTo>
                <a:cubicBezTo>
                  <a:pt x="1075616" y="3854976"/>
                  <a:pt x="1089089" y="3825378"/>
                  <a:pt x="1104327" y="3796334"/>
                </a:cubicBezTo>
                <a:cubicBezTo>
                  <a:pt x="1072636" y="3829907"/>
                  <a:pt x="1037630" y="3858622"/>
                  <a:pt x="1011459" y="3877725"/>
                </a:cubicBezTo>
                <a:cubicBezTo>
                  <a:pt x="1001631" y="3884793"/>
                  <a:pt x="989374" y="3872976"/>
                  <a:pt x="998098" y="3863701"/>
                </a:cubicBezTo>
                <a:cubicBezTo>
                  <a:pt x="1047237" y="3811683"/>
                  <a:pt x="1106094" y="3766735"/>
                  <a:pt x="1135688" y="3699144"/>
                </a:cubicBezTo>
                <a:cubicBezTo>
                  <a:pt x="1141762" y="3685228"/>
                  <a:pt x="1155455" y="3653862"/>
                  <a:pt x="1154461" y="3628501"/>
                </a:cubicBezTo>
                <a:cubicBezTo>
                  <a:pt x="1148719" y="3617127"/>
                  <a:pt x="1141983" y="3606195"/>
                  <a:pt x="1134363" y="3595815"/>
                </a:cubicBezTo>
                <a:cubicBezTo>
                  <a:pt x="1130168" y="3594047"/>
                  <a:pt x="1125529" y="3592612"/>
                  <a:pt x="1119787" y="3591950"/>
                </a:cubicBezTo>
                <a:cubicBezTo>
                  <a:pt x="1099800" y="3589742"/>
                  <a:pt x="1083237" y="3590735"/>
                  <a:pt x="1065237" y="3605533"/>
                </a:cubicBezTo>
                <a:cubicBezTo>
                  <a:pt x="1046022" y="3621213"/>
                  <a:pt x="1031336" y="3641051"/>
                  <a:pt x="1013336" y="3657949"/>
                </a:cubicBezTo>
                <a:cubicBezTo>
                  <a:pt x="1005717" y="3665128"/>
                  <a:pt x="996331" y="3655408"/>
                  <a:pt x="1000196" y="3647015"/>
                </a:cubicBezTo>
                <a:cubicBezTo>
                  <a:pt x="1011680" y="3622538"/>
                  <a:pt x="1034759" y="3598796"/>
                  <a:pt x="1060820" y="3583005"/>
                </a:cubicBezTo>
                <a:cubicBezTo>
                  <a:pt x="1061372" y="3582123"/>
                  <a:pt x="1061482" y="3581128"/>
                  <a:pt x="1062477" y="3580356"/>
                </a:cubicBezTo>
                <a:cubicBezTo>
                  <a:pt x="1072414" y="3572515"/>
                  <a:pt x="1085665" y="3562135"/>
                  <a:pt x="1088647" y="3549215"/>
                </a:cubicBezTo>
                <a:cubicBezTo>
                  <a:pt x="1081580" y="3543694"/>
                  <a:pt x="1074403" y="3538282"/>
                  <a:pt x="1066562" y="3533314"/>
                </a:cubicBezTo>
                <a:cubicBezTo>
                  <a:pt x="1059605" y="3528896"/>
                  <a:pt x="1052317" y="3525031"/>
                  <a:pt x="1045029" y="3521166"/>
                </a:cubicBezTo>
                <a:cubicBezTo>
                  <a:pt x="1045802" y="3516529"/>
                  <a:pt x="1046133" y="3512002"/>
                  <a:pt x="1046244" y="3507474"/>
                </a:cubicBezTo>
                <a:cubicBezTo>
                  <a:pt x="1039508" y="3507031"/>
                  <a:pt x="1032771" y="3507695"/>
                  <a:pt x="1026257" y="3509020"/>
                </a:cubicBezTo>
                <a:cubicBezTo>
                  <a:pt x="996773" y="3518296"/>
                  <a:pt x="972037" y="3541816"/>
                  <a:pt x="941118" y="3544908"/>
                </a:cubicBezTo>
                <a:cubicBezTo>
                  <a:pt x="935486" y="3545461"/>
                  <a:pt x="929412" y="3538172"/>
                  <a:pt x="934271" y="3533203"/>
                </a:cubicBezTo>
                <a:cubicBezTo>
                  <a:pt x="953927" y="3513215"/>
                  <a:pt x="983742" y="3494995"/>
                  <a:pt x="1014441" y="3487486"/>
                </a:cubicBezTo>
                <a:cubicBezTo>
                  <a:pt x="1021287" y="3475340"/>
                  <a:pt x="1025815" y="3453807"/>
                  <a:pt x="1024379" y="3433820"/>
                </a:cubicBezTo>
                <a:cubicBezTo>
                  <a:pt x="1020735" y="3428408"/>
                  <a:pt x="1016759" y="3423329"/>
                  <a:pt x="1012453" y="3418580"/>
                </a:cubicBezTo>
                <a:cubicBezTo>
                  <a:pt x="1003730" y="3427966"/>
                  <a:pt x="994453" y="3436912"/>
                  <a:pt x="984957" y="3444421"/>
                </a:cubicBezTo>
                <a:cubicBezTo>
                  <a:pt x="979215" y="3448948"/>
                  <a:pt x="970712" y="3442654"/>
                  <a:pt x="973694" y="3435917"/>
                </a:cubicBezTo>
                <a:cubicBezTo>
                  <a:pt x="978773" y="3424102"/>
                  <a:pt x="987165" y="3413060"/>
                  <a:pt x="997214" y="3404004"/>
                </a:cubicBezTo>
                <a:cubicBezTo>
                  <a:pt x="992466" y="3400140"/>
                  <a:pt x="987607" y="3396605"/>
                  <a:pt x="982417" y="3393403"/>
                </a:cubicBezTo>
                <a:cubicBezTo>
                  <a:pt x="984625" y="3391305"/>
                  <a:pt x="986723" y="3388986"/>
                  <a:pt x="988932" y="3386777"/>
                </a:cubicBezTo>
                <a:cubicBezTo>
                  <a:pt x="988380" y="3386777"/>
                  <a:pt x="987828" y="3386557"/>
                  <a:pt x="987275" y="3386557"/>
                </a:cubicBezTo>
                <a:cubicBezTo>
                  <a:pt x="977558" y="3386005"/>
                  <a:pt x="967840" y="3387219"/>
                  <a:pt x="958233" y="3386557"/>
                </a:cubicBezTo>
                <a:cubicBezTo>
                  <a:pt x="957571" y="3386447"/>
                  <a:pt x="955804" y="3386115"/>
                  <a:pt x="953374" y="3385452"/>
                </a:cubicBezTo>
                <a:cubicBezTo>
                  <a:pt x="953154" y="3386005"/>
                  <a:pt x="953485" y="3386557"/>
                  <a:pt x="953154" y="3386999"/>
                </a:cubicBezTo>
                <a:cubicBezTo>
                  <a:pt x="939240" y="3409968"/>
                  <a:pt x="920909" y="3431169"/>
                  <a:pt x="902689" y="3450825"/>
                </a:cubicBezTo>
                <a:cubicBezTo>
                  <a:pt x="897279" y="3456677"/>
                  <a:pt x="886898" y="3451708"/>
                  <a:pt x="890100" y="3443647"/>
                </a:cubicBezTo>
                <a:cubicBezTo>
                  <a:pt x="899487" y="3420127"/>
                  <a:pt x="913952" y="3397158"/>
                  <a:pt x="932946" y="3379710"/>
                </a:cubicBezTo>
                <a:cubicBezTo>
                  <a:pt x="914174" y="3374189"/>
                  <a:pt x="892199" y="3367122"/>
                  <a:pt x="892750" y="3366459"/>
                </a:cubicBezTo>
                <a:cubicBezTo>
                  <a:pt x="853108" y="3412176"/>
                  <a:pt x="823293" y="3460322"/>
                  <a:pt x="765319" y="3486934"/>
                </a:cubicBezTo>
                <a:cubicBezTo>
                  <a:pt x="758914" y="3489916"/>
                  <a:pt x="750521" y="3482517"/>
                  <a:pt x="755491" y="3476113"/>
                </a:cubicBezTo>
                <a:cubicBezTo>
                  <a:pt x="779454" y="3444752"/>
                  <a:pt x="810705" y="3420016"/>
                  <a:pt x="838974" y="3391968"/>
                </a:cubicBezTo>
                <a:cubicBezTo>
                  <a:pt x="837207" y="3386888"/>
                  <a:pt x="827158" y="3387772"/>
                  <a:pt x="814790" y="3390533"/>
                </a:cubicBezTo>
                <a:cubicBezTo>
                  <a:pt x="810263" y="3401685"/>
                  <a:pt x="801539" y="3409636"/>
                  <a:pt x="792373" y="3417918"/>
                </a:cubicBezTo>
                <a:cubicBezTo>
                  <a:pt x="783208" y="3426199"/>
                  <a:pt x="775257" y="3435917"/>
                  <a:pt x="763994" y="3441219"/>
                </a:cubicBezTo>
                <a:cubicBezTo>
                  <a:pt x="760570" y="3442764"/>
                  <a:pt x="755822" y="3439893"/>
                  <a:pt x="757258" y="3435807"/>
                </a:cubicBezTo>
                <a:cubicBezTo>
                  <a:pt x="762006" y="3422225"/>
                  <a:pt x="772718" y="3410961"/>
                  <a:pt x="781662" y="3399808"/>
                </a:cubicBezTo>
                <a:cubicBezTo>
                  <a:pt x="781994" y="3399367"/>
                  <a:pt x="782435" y="3398925"/>
                  <a:pt x="782766" y="3398483"/>
                </a:cubicBezTo>
                <a:cubicBezTo>
                  <a:pt x="775147" y="3400250"/>
                  <a:pt x="768190" y="3401464"/>
                  <a:pt x="762889" y="3401354"/>
                </a:cubicBezTo>
                <a:cubicBezTo>
                  <a:pt x="756043" y="3417255"/>
                  <a:pt x="743344" y="3432383"/>
                  <a:pt x="733848" y="3445524"/>
                </a:cubicBezTo>
                <a:cubicBezTo>
                  <a:pt x="721700" y="3462531"/>
                  <a:pt x="709664" y="3481302"/>
                  <a:pt x="692658" y="3493892"/>
                </a:cubicBezTo>
                <a:cubicBezTo>
                  <a:pt x="689346" y="3496320"/>
                  <a:pt x="683714" y="3493450"/>
                  <a:pt x="685481" y="3489033"/>
                </a:cubicBezTo>
                <a:cubicBezTo>
                  <a:pt x="694425" y="3466948"/>
                  <a:pt x="710768" y="3447954"/>
                  <a:pt x="723467" y="3427856"/>
                </a:cubicBezTo>
                <a:cubicBezTo>
                  <a:pt x="729430" y="3418360"/>
                  <a:pt x="734952" y="3407538"/>
                  <a:pt x="741467" y="3397820"/>
                </a:cubicBezTo>
                <a:cubicBezTo>
                  <a:pt x="735615" y="3397490"/>
                  <a:pt x="729761" y="3397710"/>
                  <a:pt x="724130" y="3398704"/>
                </a:cubicBezTo>
                <a:cubicBezTo>
                  <a:pt x="704252" y="3440997"/>
                  <a:pt x="668806" y="3488591"/>
                  <a:pt x="633249" y="3514872"/>
                </a:cubicBezTo>
                <a:cubicBezTo>
                  <a:pt x="627839" y="3518959"/>
                  <a:pt x="619666" y="3511560"/>
                  <a:pt x="623422" y="3505818"/>
                </a:cubicBezTo>
                <a:cubicBezTo>
                  <a:pt x="636893" y="3485278"/>
                  <a:pt x="654671" y="3467831"/>
                  <a:pt x="668917" y="3447733"/>
                </a:cubicBezTo>
                <a:cubicBezTo>
                  <a:pt x="677198" y="3435917"/>
                  <a:pt x="684597" y="3423660"/>
                  <a:pt x="691996" y="3411403"/>
                </a:cubicBezTo>
                <a:cubicBezTo>
                  <a:pt x="681063" y="3418139"/>
                  <a:pt x="670463" y="3426641"/>
                  <a:pt x="660303" y="3435917"/>
                </a:cubicBezTo>
                <a:cubicBezTo>
                  <a:pt x="644292" y="3461536"/>
                  <a:pt x="622869" y="3483069"/>
                  <a:pt x="597471" y="3496432"/>
                </a:cubicBezTo>
                <a:cubicBezTo>
                  <a:pt x="584330" y="3503388"/>
                  <a:pt x="568097" y="3485058"/>
                  <a:pt x="580796" y="3474788"/>
                </a:cubicBezTo>
                <a:cubicBezTo>
                  <a:pt x="584882" y="3471585"/>
                  <a:pt x="588968" y="3467941"/>
                  <a:pt x="592944" y="3464297"/>
                </a:cubicBezTo>
                <a:cubicBezTo>
                  <a:pt x="593054" y="3463524"/>
                  <a:pt x="593164" y="3462861"/>
                  <a:pt x="593496" y="3462199"/>
                </a:cubicBezTo>
                <a:cubicBezTo>
                  <a:pt x="601667" y="3443537"/>
                  <a:pt x="617789" y="3428077"/>
                  <a:pt x="633691" y="3415820"/>
                </a:cubicBezTo>
                <a:cubicBezTo>
                  <a:pt x="636010" y="3414053"/>
                  <a:pt x="638439" y="3413611"/>
                  <a:pt x="640648" y="3414163"/>
                </a:cubicBezTo>
                <a:cubicBezTo>
                  <a:pt x="645727" y="3405219"/>
                  <a:pt x="650144" y="3396163"/>
                  <a:pt x="653346" y="3386667"/>
                </a:cubicBezTo>
                <a:cubicBezTo>
                  <a:pt x="655886" y="3379268"/>
                  <a:pt x="672229" y="3315773"/>
                  <a:pt x="662402" y="3313344"/>
                </a:cubicBezTo>
                <a:cubicBezTo>
                  <a:pt x="658426" y="3330349"/>
                  <a:pt x="648709" y="3347907"/>
                  <a:pt x="641973" y="3362595"/>
                </a:cubicBezTo>
                <a:cubicBezTo>
                  <a:pt x="631703" y="3385011"/>
                  <a:pt x="620550" y="3406986"/>
                  <a:pt x="606637" y="3427526"/>
                </a:cubicBezTo>
                <a:cubicBezTo>
                  <a:pt x="600342" y="3436912"/>
                  <a:pt x="586760" y="3428629"/>
                  <a:pt x="591729" y="3418580"/>
                </a:cubicBezTo>
                <a:cubicBezTo>
                  <a:pt x="602220" y="3397268"/>
                  <a:pt x="613704" y="3376398"/>
                  <a:pt x="623200" y="3354644"/>
                </a:cubicBezTo>
                <a:cubicBezTo>
                  <a:pt x="630930" y="3337086"/>
                  <a:pt x="636010" y="3315332"/>
                  <a:pt x="646500" y="3298878"/>
                </a:cubicBezTo>
                <a:cubicBezTo>
                  <a:pt x="644512" y="3268070"/>
                  <a:pt x="639985" y="3239911"/>
                  <a:pt x="630047" y="3211642"/>
                </a:cubicBezTo>
                <a:cubicBezTo>
                  <a:pt x="610942" y="3234389"/>
                  <a:pt x="601225" y="3261886"/>
                  <a:pt x="583005" y="3286622"/>
                </a:cubicBezTo>
                <a:cubicBezTo>
                  <a:pt x="575276" y="3297111"/>
                  <a:pt x="558601" y="3290044"/>
                  <a:pt x="562024" y="3277014"/>
                </a:cubicBezTo>
                <a:cubicBezTo>
                  <a:pt x="569644" y="3248082"/>
                  <a:pt x="582895" y="3220144"/>
                  <a:pt x="602108" y="3197176"/>
                </a:cubicBezTo>
                <a:cubicBezTo>
                  <a:pt x="599238" y="3184698"/>
                  <a:pt x="597691" y="3171557"/>
                  <a:pt x="594379" y="3159189"/>
                </a:cubicBezTo>
                <a:cubicBezTo>
                  <a:pt x="583005" y="3155214"/>
                  <a:pt x="571631" y="3153225"/>
                  <a:pt x="560368" y="3152895"/>
                </a:cubicBezTo>
                <a:cubicBezTo>
                  <a:pt x="558491" y="3152895"/>
                  <a:pt x="556613" y="3152785"/>
                  <a:pt x="554736" y="3152785"/>
                </a:cubicBezTo>
                <a:cubicBezTo>
                  <a:pt x="553742" y="3152895"/>
                  <a:pt x="552859" y="3153005"/>
                  <a:pt x="551865" y="3153005"/>
                </a:cubicBezTo>
                <a:cubicBezTo>
                  <a:pt x="547558" y="3183151"/>
                  <a:pt x="553190" y="3218488"/>
                  <a:pt x="534086" y="3242671"/>
                </a:cubicBezTo>
                <a:cubicBezTo>
                  <a:pt x="529559" y="3248413"/>
                  <a:pt x="520393" y="3245322"/>
                  <a:pt x="519621" y="3238364"/>
                </a:cubicBezTo>
                <a:cubicBezTo>
                  <a:pt x="517191" y="3216279"/>
                  <a:pt x="517964" y="3193421"/>
                  <a:pt x="520504" y="3171005"/>
                </a:cubicBezTo>
                <a:cubicBezTo>
                  <a:pt x="519841" y="3170342"/>
                  <a:pt x="518958" y="3170342"/>
                  <a:pt x="518296" y="3169458"/>
                </a:cubicBezTo>
                <a:cubicBezTo>
                  <a:pt x="514762" y="3164268"/>
                  <a:pt x="510675" y="3159631"/>
                  <a:pt x="506258" y="3155324"/>
                </a:cubicBezTo>
                <a:cubicBezTo>
                  <a:pt x="504381" y="3154992"/>
                  <a:pt x="502615" y="3154552"/>
                  <a:pt x="500738" y="3154330"/>
                </a:cubicBezTo>
                <a:cubicBezTo>
                  <a:pt x="500738" y="3154110"/>
                  <a:pt x="500848" y="3153889"/>
                  <a:pt x="500848" y="3153667"/>
                </a:cubicBezTo>
                <a:cubicBezTo>
                  <a:pt x="496983" y="3158306"/>
                  <a:pt x="493339" y="3163164"/>
                  <a:pt x="490578" y="3169348"/>
                </a:cubicBezTo>
                <a:cubicBezTo>
                  <a:pt x="485609" y="3180722"/>
                  <a:pt x="470702" y="3175752"/>
                  <a:pt x="467058" y="3166698"/>
                </a:cubicBezTo>
                <a:cubicBezTo>
                  <a:pt x="455462" y="3138097"/>
                  <a:pt x="427966" y="3207887"/>
                  <a:pt x="423771" y="3219923"/>
                </a:cubicBezTo>
                <a:cubicBezTo>
                  <a:pt x="409194" y="3262106"/>
                  <a:pt x="400581" y="3305725"/>
                  <a:pt x="371870" y="3341172"/>
                </a:cubicBezTo>
                <a:cubicBezTo>
                  <a:pt x="366901" y="3347356"/>
                  <a:pt x="356300" y="3341282"/>
                  <a:pt x="358508" y="3333884"/>
                </a:cubicBezTo>
                <a:cubicBezTo>
                  <a:pt x="370655" y="3292804"/>
                  <a:pt x="382692" y="3247640"/>
                  <a:pt x="400249" y="3206120"/>
                </a:cubicBezTo>
                <a:cubicBezTo>
                  <a:pt x="391526" y="3170563"/>
                  <a:pt x="392962" y="3134122"/>
                  <a:pt x="373305" y="3103203"/>
                </a:cubicBezTo>
                <a:cubicBezTo>
                  <a:pt x="369330" y="3106294"/>
                  <a:pt x="365354" y="3109386"/>
                  <a:pt x="361600" y="3112810"/>
                </a:cubicBezTo>
                <a:cubicBezTo>
                  <a:pt x="359944" y="3114355"/>
                  <a:pt x="357845" y="3115239"/>
                  <a:pt x="355748" y="3115680"/>
                </a:cubicBezTo>
                <a:cubicBezTo>
                  <a:pt x="353870" y="3127276"/>
                  <a:pt x="350778" y="3138871"/>
                  <a:pt x="348791" y="3149913"/>
                </a:cubicBezTo>
                <a:cubicBezTo>
                  <a:pt x="344594" y="3173655"/>
                  <a:pt x="341834" y="3198832"/>
                  <a:pt x="332226" y="3221138"/>
                </a:cubicBezTo>
                <a:cubicBezTo>
                  <a:pt x="329798" y="3226660"/>
                  <a:pt x="320853" y="3225555"/>
                  <a:pt x="320412" y="3219371"/>
                </a:cubicBezTo>
                <a:cubicBezTo>
                  <a:pt x="318645" y="3195740"/>
                  <a:pt x="323945" y="3171778"/>
                  <a:pt x="327699" y="3148588"/>
                </a:cubicBezTo>
                <a:cubicBezTo>
                  <a:pt x="330460" y="3130920"/>
                  <a:pt x="331123" y="3110270"/>
                  <a:pt x="337748" y="3093153"/>
                </a:cubicBezTo>
                <a:cubicBezTo>
                  <a:pt x="334877" y="3083767"/>
                  <a:pt x="331454" y="3074602"/>
                  <a:pt x="326374" y="3066541"/>
                </a:cubicBezTo>
                <a:cubicBezTo>
                  <a:pt x="324055" y="3063007"/>
                  <a:pt x="321847" y="3060247"/>
                  <a:pt x="319528" y="3058149"/>
                </a:cubicBezTo>
                <a:cubicBezTo>
                  <a:pt x="319638" y="3066651"/>
                  <a:pt x="318865" y="3075265"/>
                  <a:pt x="318423" y="3082664"/>
                </a:cubicBezTo>
                <a:cubicBezTo>
                  <a:pt x="317320" y="3102541"/>
                  <a:pt x="317320" y="3124846"/>
                  <a:pt x="307823" y="3142736"/>
                </a:cubicBezTo>
                <a:cubicBezTo>
                  <a:pt x="304952" y="3148146"/>
                  <a:pt x="297111" y="3146711"/>
                  <a:pt x="296228" y="3140637"/>
                </a:cubicBezTo>
                <a:cubicBezTo>
                  <a:pt x="294020" y="3125398"/>
                  <a:pt x="297222" y="3110050"/>
                  <a:pt x="297773" y="3094810"/>
                </a:cubicBezTo>
                <a:cubicBezTo>
                  <a:pt x="298215" y="3082994"/>
                  <a:pt x="296228" y="3070406"/>
                  <a:pt x="295896" y="3058260"/>
                </a:cubicBezTo>
                <a:cubicBezTo>
                  <a:pt x="289381" y="3064222"/>
                  <a:pt x="284192" y="3074382"/>
                  <a:pt x="281983" y="3085093"/>
                </a:cubicBezTo>
                <a:cubicBezTo>
                  <a:pt x="276572" y="3111816"/>
                  <a:pt x="276793" y="3146931"/>
                  <a:pt x="257137" y="3167692"/>
                </a:cubicBezTo>
                <a:cubicBezTo>
                  <a:pt x="251284" y="3173875"/>
                  <a:pt x="240904" y="3166919"/>
                  <a:pt x="241898" y="3159409"/>
                </a:cubicBezTo>
                <a:cubicBezTo>
                  <a:pt x="243002" y="3150907"/>
                  <a:pt x="244880" y="3141962"/>
                  <a:pt x="246426" y="3133128"/>
                </a:cubicBezTo>
                <a:cubicBezTo>
                  <a:pt x="244659" y="3119325"/>
                  <a:pt x="245211" y="3101546"/>
                  <a:pt x="234279" y="3091388"/>
                </a:cubicBezTo>
                <a:cubicBezTo>
                  <a:pt x="201923" y="3061130"/>
                  <a:pt x="189777" y="3106405"/>
                  <a:pt x="182710" y="3128270"/>
                </a:cubicBezTo>
                <a:cubicBezTo>
                  <a:pt x="180832" y="3134012"/>
                  <a:pt x="175532" y="3137324"/>
                  <a:pt x="169569" y="3135999"/>
                </a:cubicBezTo>
                <a:cubicBezTo>
                  <a:pt x="129815" y="3127276"/>
                  <a:pt x="156428" y="3241456"/>
                  <a:pt x="131140" y="3255039"/>
                </a:cubicBezTo>
                <a:cubicBezTo>
                  <a:pt x="126723" y="3257358"/>
                  <a:pt x="121865" y="3255812"/>
                  <a:pt x="119214" y="3251726"/>
                </a:cubicBezTo>
                <a:cubicBezTo>
                  <a:pt x="113362" y="3242451"/>
                  <a:pt x="115681" y="3226660"/>
                  <a:pt x="118111" y="3212415"/>
                </a:cubicBezTo>
                <a:cubicBezTo>
                  <a:pt x="111816" y="3182821"/>
                  <a:pt x="100994" y="3150355"/>
                  <a:pt x="74934" y="3133018"/>
                </a:cubicBezTo>
                <a:cubicBezTo>
                  <a:pt x="51633" y="3117559"/>
                  <a:pt x="25241" y="3121424"/>
                  <a:pt x="286" y="3131140"/>
                </a:cubicBezTo>
                <a:lnTo>
                  <a:pt x="0" y="3131258"/>
                </a:lnTo>
                <a:lnTo>
                  <a:pt x="0" y="3107503"/>
                </a:lnTo>
                <a:lnTo>
                  <a:pt x="48818" y="3100262"/>
                </a:lnTo>
                <a:cubicBezTo>
                  <a:pt x="64885" y="3101325"/>
                  <a:pt x="80290" y="3106736"/>
                  <a:pt x="93706" y="3119104"/>
                </a:cubicBezTo>
                <a:cubicBezTo>
                  <a:pt x="107509" y="3131913"/>
                  <a:pt x="118111" y="3147594"/>
                  <a:pt x="124957" y="3164821"/>
                </a:cubicBezTo>
                <a:cubicBezTo>
                  <a:pt x="125840" y="3159741"/>
                  <a:pt x="126613" y="3154552"/>
                  <a:pt x="128159" y="3149693"/>
                </a:cubicBezTo>
                <a:cubicBezTo>
                  <a:pt x="134454" y="3129815"/>
                  <a:pt x="145496" y="3114798"/>
                  <a:pt x="164710" y="3114355"/>
                </a:cubicBezTo>
                <a:cubicBezTo>
                  <a:pt x="174096" y="3085534"/>
                  <a:pt x="187679" y="3049314"/>
                  <a:pt x="226107" y="3063007"/>
                </a:cubicBezTo>
                <a:cubicBezTo>
                  <a:pt x="239468" y="3067866"/>
                  <a:pt x="249628" y="3077363"/>
                  <a:pt x="256364" y="3088848"/>
                </a:cubicBezTo>
                <a:cubicBezTo>
                  <a:pt x="258462" y="3080786"/>
                  <a:pt x="260340" y="3072394"/>
                  <a:pt x="262879" y="3064664"/>
                </a:cubicBezTo>
                <a:cubicBezTo>
                  <a:pt x="268179" y="3048652"/>
                  <a:pt x="276130" y="3031646"/>
                  <a:pt x="294682" y="3027451"/>
                </a:cubicBezTo>
                <a:cubicBezTo>
                  <a:pt x="329576" y="3019610"/>
                  <a:pt x="348018" y="3052628"/>
                  <a:pt x="358619" y="3082664"/>
                </a:cubicBezTo>
                <a:cubicBezTo>
                  <a:pt x="360827" y="3080786"/>
                  <a:pt x="363367" y="3078688"/>
                  <a:pt x="366679" y="3075817"/>
                </a:cubicBezTo>
                <a:cubicBezTo>
                  <a:pt x="371538" y="3071621"/>
                  <a:pt x="380152" y="3070185"/>
                  <a:pt x="384789" y="3075817"/>
                </a:cubicBezTo>
                <a:cubicBezTo>
                  <a:pt x="406323" y="3102209"/>
                  <a:pt x="415820" y="3137104"/>
                  <a:pt x="417476" y="3171778"/>
                </a:cubicBezTo>
                <a:cubicBezTo>
                  <a:pt x="421231" y="3164931"/>
                  <a:pt x="424433" y="3157754"/>
                  <a:pt x="428740" y="3151460"/>
                </a:cubicBezTo>
                <a:cubicBezTo>
                  <a:pt x="445193" y="3127165"/>
                  <a:pt x="465180" y="3124626"/>
                  <a:pt x="479646" y="3139754"/>
                </a:cubicBezTo>
                <a:cubicBezTo>
                  <a:pt x="483953" y="3134895"/>
                  <a:pt x="488590" y="3130257"/>
                  <a:pt x="493229" y="3124956"/>
                </a:cubicBezTo>
                <a:cubicBezTo>
                  <a:pt x="496983" y="3120871"/>
                  <a:pt x="503278" y="3121202"/>
                  <a:pt x="507915" y="3123742"/>
                </a:cubicBezTo>
                <a:cubicBezTo>
                  <a:pt x="564233" y="2879038"/>
                  <a:pt x="582232" y="2632896"/>
                  <a:pt x="589520" y="2382561"/>
                </a:cubicBezTo>
                <a:cubicBezTo>
                  <a:pt x="572956" y="2393934"/>
                  <a:pt x="556392" y="2405308"/>
                  <a:pt x="539828" y="2416682"/>
                </a:cubicBezTo>
                <a:cubicBezTo>
                  <a:pt x="406323" y="2508557"/>
                  <a:pt x="267737" y="2594358"/>
                  <a:pt x="163937" y="2720686"/>
                </a:cubicBezTo>
                <a:cubicBezTo>
                  <a:pt x="140306" y="2749396"/>
                  <a:pt x="120540" y="2780868"/>
                  <a:pt x="94369" y="2807370"/>
                </a:cubicBezTo>
                <a:cubicBezTo>
                  <a:pt x="64111" y="2838069"/>
                  <a:pt x="34075" y="2868878"/>
                  <a:pt x="4039" y="2899798"/>
                </a:cubicBezTo>
                <a:lnTo>
                  <a:pt x="0" y="2904015"/>
                </a:lnTo>
                <a:lnTo>
                  <a:pt x="0" y="2755935"/>
                </a:lnTo>
                <a:lnTo>
                  <a:pt x="11922" y="2730445"/>
                </a:lnTo>
                <a:cubicBezTo>
                  <a:pt x="17070" y="2711162"/>
                  <a:pt x="20218" y="2691036"/>
                  <a:pt x="23806" y="2674306"/>
                </a:cubicBezTo>
                <a:cubicBezTo>
                  <a:pt x="50088" y="2551292"/>
                  <a:pt x="76259" y="2428276"/>
                  <a:pt x="102540" y="2305262"/>
                </a:cubicBezTo>
                <a:cubicBezTo>
                  <a:pt x="101436" y="2297200"/>
                  <a:pt x="100663" y="2289029"/>
                  <a:pt x="100111" y="2280968"/>
                </a:cubicBezTo>
                <a:cubicBezTo>
                  <a:pt x="76563" y="2197320"/>
                  <a:pt x="50537" y="2114770"/>
                  <a:pt x="22929" y="2032881"/>
                </a:cubicBezTo>
                <a:lnTo>
                  <a:pt x="0" y="1968305"/>
                </a:lnTo>
                <a:lnTo>
                  <a:pt x="0" y="1870002"/>
                </a:lnTo>
                <a:lnTo>
                  <a:pt x="30100" y="1949136"/>
                </a:lnTo>
                <a:cubicBezTo>
                  <a:pt x="23364" y="1916450"/>
                  <a:pt x="16407" y="1883875"/>
                  <a:pt x="8898" y="1851519"/>
                </a:cubicBezTo>
                <a:lnTo>
                  <a:pt x="0" y="1817162"/>
                </a:lnTo>
                <a:lnTo>
                  <a:pt x="0" y="1693285"/>
                </a:lnTo>
                <a:lnTo>
                  <a:pt x="27230" y="1811435"/>
                </a:lnTo>
                <a:cubicBezTo>
                  <a:pt x="34628" y="1843458"/>
                  <a:pt x="42248" y="1875703"/>
                  <a:pt x="49867" y="1907947"/>
                </a:cubicBezTo>
                <a:lnTo>
                  <a:pt x="0" y="1572663"/>
                </a:lnTo>
                <a:lnTo>
                  <a:pt x="0" y="1508514"/>
                </a:lnTo>
                <a:lnTo>
                  <a:pt x="7684" y="1512842"/>
                </a:lnTo>
                <a:cubicBezTo>
                  <a:pt x="33965" y="1615980"/>
                  <a:pt x="56382" y="1725081"/>
                  <a:pt x="73277" y="1834624"/>
                </a:cubicBezTo>
                <a:cubicBezTo>
                  <a:pt x="59806" y="1690076"/>
                  <a:pt x="35401" y="1542325"/>
                  <a:pt x="37389" y="1397446"/>
                </a:cubicBezTo>
                <a:cubicBezTo>
                  <a:pt x="37499" y="1387508"/>
                  <a:pt x="52738" y="1384526"/>
                  <a:pt x="55057" y="1394796"/>
                </a:cubicBezTo>
                <a:cubicBezTo>
                  <a:pt x="90393" y="1553148"/>
                  <a:pt x="92602" y="1724529"/>
                  <a:pt x="105853" y="1886084"/>
                </a:cubicBezTo>
                <a:cubicBezTo>
                  <a:pt x="111374" y="1953665"/>
                  <a:pt x="117558" y="2021576"/>
                  <a:pt x="122748" y="2089599"/>
                </a:cubicBezTo>
                <a:cubicBezTo>
                  <a:pt x="124073" y="1980167"/>
                  <a:pt x="124957" y="1870624"/>
                  <a:pt x="120981" y="1760970"/>
                </a:cubicBezTo>
                <a:cubicBezTo>
                  <a:pt x="114466" y="1580754"/>
                  <a:pt x="96909" y="1402195"/>
                  <a:pt x="82995" y="1222532"/>
                </a:cubicBezTo>
                <a:cubicBezTo>
                  <a:pt x="81780" y="1206078"/>
                  <a:pt x="106185" y="1202766"/>
                  <a:pt x="108503" y="1219218"/>
                </a:cubicBezTo>
                <a:cubicBezTo>
                  <a:pt x="130589" y="1373042"/>
                  <a:pt x="145165" y="1531283"/>
                  <a:pt x="152784" y="1690187"/>
                </a:cubicBezTo>
                <a:cubicBezTo>
                  <a:pt x="156539" y="1546191"/>
                  <a:pt x="152232" y="1400428"/>
                  <a:pt x="163605" y="1257096"/>
                </a:cubicBezTo>
                <a:cubicBezTo>
                  <a:pt x="164820" y="1242520"/>
                  <a:pt x="186133" y="1240200"/>
                  <a:pt x="187017" y="1255770"/>
                </a:cubicBezTo>
                <a:cubicBezTo>
                  <a:pt x="196293" y="1409152"/>
                  <a:pt x="185360" y="1566067"/>
                  <a:pt x="179618" y="1719561"/>
                </a:cubicBezTo>
                <a:cubicBezTo>
                  <a:pt x="175753" y="1825017"/>
                  <a:pt x="174648" y="1932683"/>
                  <a:pt x="166145" y="2038914"/>
                </a:cubicBezTo>
                <a:cubicBezTo>
                  <a:pt x="177519" y="1948806"/>
                  <a:pt x="187127" y="1858587"/>
                  <a:pt x="195298" y="1767707"/>
                </a:cubicBezTo>
                <a:cubicBezTo>
                  <a:pt x="207114" y="1636299"/>
                  <a:pt x="210427" y="1489652"/>
                  <a:pt x="256253" y="1364871"/>
                </a:cubicBezTo>
                <a:cubicBezTo>
                  <a:pt x="260118" y="1354159"/>
                  <a:pt x="278008" y="1355705"/>
                  <a:pt x="276903" y="1368183"/>
                </a:cubicBezTo>
                <a:cubicBezTo>
                  <a:pt x="262990" y="1523774"/>
                  <a:pt x="232070" y="1678702"/>
                  <a:pt x="218156" y="1835176"/>
                </a:cubicBezTo>
                <a:cubicBezTo>
                  <a:pt x="217163" y="1846330"/>
                  <a:pt x="216169" y="1857593"/>
                  <a:pt x="215175" y="1868746"/>
                </a:cubicBezTo>
                <a:cubicBezTo>
                  <a:pt x="221690" y="1840918"/>
                  <a:pt x="228647" y="1813312"/>
                  <a:pt x="233948" y="1786810"/>
                </a:cubicBezTo>
                <a:cubicBezTo>
                  <a:pt x="237150" y="1770798"/>
                  <a:pt x="261995" y="1775436"/>
                  <a:pt x="258903" y="1791559"/>
                </a:cubicBezTo>
                <a:cubicBezTo>
                  <a:pt x="254708" y="1813202"/>
                  <a:pt x="251284" y="1835949"/>
                  <a:pt x="247640" y="1858918"/>
                </a:cubicBezTo>
                <a:cubicBezTo>
                  <a:pt x="271824" y="1777534"/>
                  <a:pt x="294130" y="1691402"/>
                  <a:pt x="333110" y="1617415"/>
                </a:cubicBezTo>
                <a:cubicBezTo>
                  <a:pt x="337527" y="1609023"/>
                  <a:pt x="351883" y="1614655"/>
                  <a:pt x="350336" y="1623711"/>
                </a:cubicBezTo>
                <a:cubicBezTo>
                  <a:pt x="333663" y="1717794"/>
                  <a:pt x="292915" y="1809669"/>
                  <a:pt x="264425" y="1900880"/>
                </a:cubicBezTo>
                <a:cubicBezTo>
                  <a:pt x="251836" y="1941297"/>
                  <a:pt x="239910" y="1981934"/>
                  <a:pt x="227764" y="2022681"/>
                </a:cubicBezTo>
                <a:cubicBezTo>
                  <a:pt x="273149" y="1930474"/>
                  <a:pt x="326926" y="1841913"/>
                  <a:pt x="385231" y="1758209"/>
                </a:cubicBezTo>
                <a:cubicBezTo>
                  <a:pt x="394949" y="1744296"/>
                  <a:pt x="417145" y="1757989"/>
                  <a:pt x="407648" y="1772124"/>
                </a:cubicBezTo>
                <a:cubicBezTo>
                  <a:pt x="344152" y="1866427"/>
                  <a:pt x="290154" y="1963712"/>
                  <a:pt x="240352" y="2064311"/>
                </a:cubicBezTo>
                <a:cubicBezTo>
                  <a:pt x="243665" y="2059563"/>
                  <a:pt x="246536" y="2054925"/>
                  <a:pt x="250069" y="2050066"/>
                </a:cubicBezTo>
                <a:cubicBezTo>
                  <a:pt x="339515" y="1928046"/>
                  <a:pt x="441549" y="1825128"/>
                  <a:pt x="552527" y="1722653"/>
                </a:cubicBezTo>
                <a:cubicBezTo>
                  <a:pt x="632918" y="1648335"/>
                  <a:pt x="711541" y="1570153"/>
                  <a:pt x="809931" y="1519798"/>
                </a:cubicBezTo>
                <a:cubicBezTo>
                  <a:pt x="879499" y="1484242"/>
                  <a:pt x="950062" y="1451114"/>
                  <a:pt x="1017974" y="1412354"/>
                </a:cubicBezTo>
                <a:cubicBezTo>
                  <a:pt x="1052317" y="1392699"/>
                  <a:pt x="1088757" y="1374036"/>
                  <a:pt x="1121223" y="1351288"/>
                </a:cubicBezTo>
                <a:cubicBezTo>
                  <a:pt x="1156448" y="1326554"/>
                  <a:pt x="1112499" y="1334062"/>
                  <a:pt x="1110843" y="1334172"/>
                </a:cubicBezTo>
                <a:cubicBezTo>
                  <a:pt x="1094279" y="1335388"/>
                  <a:pt x="1093616" y="1311426"/>
                  <a:pt x="1109407" y="1308996"/>
                </a:cubicBezTo>
                <a:cubicBezTo>
                  <a:pt x="1117578" y="1307780"/>
                  <a:pt x="1124646" y="1305352"/>
                  <a:pt x="1131161" y="1303804"/>
                </a:cubicBezTo>
                <a:cubicBezTo>
                  <a:pt x="1191565" y="1272224"/>
                  <a:pt x="1226018" y="1226948"/>
                  <a:pt x="1268973" y="1173834"/>
                </a:cubicBezTo>
                <a:cubicBezTo>
                  <a:pt x="1293267" y="1143798"/>
                  <a:pt x="1338652" y="1128780"/>
                  <a:pt x="1346272" y="1084940"/>
                </a:cubicBezTo>
                <a:cubicBezTo>
                  <a:pt x="1346823" y="1081406"/>
                  <a:pt x="1347707" y="1076990"/>
                  <a:pt x="1348590" y="1072020"/>
                </a:cubicBezTo>
                <a:cubicBezTo>
                  <a:pt x="1320101" y="1094326"/>
                  <a:pt x="1290727" y="1116634"/>
                  <a:pt x="1260139" y="1135074"/>
                </a:cubicBezTo>
                <a:cubicBezTo>
                  <a:pt x="1248765" y="1141920"/>
                  <a:pt x="1237944" y="1127676"/>
                  <a:pt x="1247771" y="1118730"/>
                </a:cubicBezTo>
                <a:cubicBezTo>
                  <a:pt x="1280016" y="1089248"/>
                  <a:pt x="1316899" y="1062856"/>
                  <a:pt x="1352566" y="1037346"/>
                </a:cubicBezTo>
                <a:cubicBezTo>
                  <a:pt x="1352676" y="1031826"/>
                  <a:pt x="1352345" y="1026414"/>
                  <a:pt x="1351682" y="1021114"/>
                </a:cubicBezTo>
                <a:cubicBezTo>
                  <a:pt x="1347597" y="1025972"/>
                  <a:pt x="1342406" y="1030168"/>
                  <a:pt x="1337548" y="1033922"/>
                </a:cubicBezTo>
                <a:cubicBezTo>
                  <a:pt x="1323083" y="1045076"/>
                  <a:pt x="1309500" y="1051370"/>
                  <a:pt x="1291280" y="1053580"/>
                </a:cubicBezTo>
                <a:cubicBezTo>
                  <a:pt x="1282224" y="1054682"/>
                  <a:pt x="1279132" y="1043420"/>
                  <a:pt x="1286531" y="1038892"/>
                </a:cubicBezTo>
                <a:cubicBezTo>
                  <a:pt x="1299231" y="1031052"/>
                  <a:pt x="1314579" y="1021996"/>
                  <a:pt x="1325180" y="1011508"/>
                </a:cubicBezTo>
                <a:cubicBezTo>
                  <a:pt x="1331143" y="1005544"/>
                  <a:pt x="1335229" y="999802"/>
                  <a:pt x="1342406" y="996268"/>
                </a:cubicBezTo>
                <a:cubicBezTo>
                  <a:pt x="1332800" y="984122"/>
                  <a:pt x="1315242" y="978600"/>
                  <a:pt x="1283439" y="987766"/>
                </a:cubicBezTo>
                <a:cubicBezTo>
                  <a:pt x="1280457" y="988648"/>
                  <a:pt x="1277917" y="987986"/>
                  <a:pt x="1275709" y="986660"/>
                </a:cubicBezTo>
                <a:cubicBezTo>
                  <a:pt x="1263894" y="996048"/>
                  <a:pt x="1251195" y="1004882"/>
                  <a:pt x="1238717" y="1013716"/>
                </a:cubicBezTo>
                <a:cubicBezTo>
                  <a:pt x="1236508" y="1016586"/>
                  <a:pt x="1233637" y="1018794"/>
                  <a:pt x="1228778" y="1020230"/>
                </a:cubicBezTo>
                <a:cubicBezTo>
                  <a:pt x="1214643" y="1024206"/>
                  <a:pt x="1202055" y="1006426"/>
                  <a:pt x="1215305" y="996600"/>
                </a:cubicBezTo>
                <a:cubicBezTo>
                  <a:pt x="1256716" y="966012"/>
                  <a:pt x="1305745" y="937742"/>
                  <a:pt x="1308175" y="882860"/>
                </a:cubicBezTo>
                <a:cubicBezTo>
                  <a:pt x="1295475" y="879326"/>
                  <a:pt x="1282776" y="877118"/>
                  <a:pt x="1269636" y="875020"/>
                </a:cubicBezTo>
                <a:cubicBezTo>
                  <a:pt x="1254728" y="889264"/>
                  <a:pt x="1237834" y="902184"/>
                  <a:pt x="1222926" y="914552"/>
                </a:cubicBezTo>
                <a:cubicBezTo>
                  <a:pt x="1194105" y="938514"/>
                  <a:pt x="1163627" y="967336"/>
                  <a:pt x="1126964" y="977716"/>
                </a:cubicBezTo>
                <a:cubicBezTo>
                  <a:pt x="1118683" y="980034"/>
                  <a:pt x="1110622" y="970096"/>
                  <a:pt x="1117027" y="963030"/>
                </a:cubicBezTo>
                <a:cubicBezTo>
                  <a:pt x="1145296" y="932220"/>
                  <a:pt x="1183945" y="910356"/>
                  <a:pt x="1215305" y="882418"/>
                </a:cubicBezTo>
                <a:cubicBezTo>
                  <a:pt x="1230986" y="868504"/>
                  <a:pt x="1249096" y="855032"/>
                  <a:pt x="1262679" y="839130"/>
                </a:cubicBezTo>
                <a:cubicBezTo>
                  <a:pt x="1274274" y="825550"/>
                  <a:pt x="1248545" y="813954"/>
                  <a:pt x="1230545" y="806334"/>
                </a:cubicBezTo>
                <a:cubicBezTo>
                  <a:pt x="1221490" y="816604"/>
                  <a:pt x="1209343" y="825770"/>
                  <a:pt x="1199405" y="831844"/>
                </a:cubicBezTo>
                <a:cubicBezTo>
                  <a:pt x="1194877" y="834604"/>
                  <a:pt x="1187479" y="831622"/>
                  <a:pt x="1185601" y="826762"/>
                </a:cubicBezTo>
                <a:cubicBezTo>
                  <a:pt x="1181184" y="814948"/>
                  <a:pt x="1183945" y="804788"/>
                  <a:pt x="1194657" y="796838"/>
                </a:cubicBezTo>
                <a:cubicBezTo>
                  <a:pt x="1199184" y="793524"/>
                  <a:pt x="1206031" y="789772"/>
                  <a:pt x="1209895" y="785796"/>
                </a:cubicBezTo>
                <a:cubicBezTo>
                  <a:pt x="1218619" y="776850"/>
                  <a:pt x="1200730" y="774200"/>
                  <a:pt x="1196533" y="773206"/>
                </a:cubicBezTo>
                <a:cubicBezTo>
                  <a:pt x="1181737" y="769672"/>
                  <a:pt x="1165724" y="769452"/>
                  <a:pt x="1151038" y="773648"/>
                </a:cubicBezTo>
                <a:cubicBezTo>
                  <a:pt x="1140217" y="776740"/>
                  <a:pt x="1131161" y="783476"/>
                  <a:pt x="1120670" y="785684"/>
                </a:cubicBezTo>
                <a:cubicBezTo>
                  <a:pt x="1118903" y="790102"/>
                  <a:pt x="1117578" y="794518"/>
                  <a:pt x="1115481" y="799156"/>
                </a:cubicBezTo>
                <a:cubicBezTo>
                  <a:pt x="1109959" y="811084"/>
                  <a:pt x="1089309" y="804348"/>
                  <a:pt x="1091076" y="791648"/>
                </a:cubicBezTo>
                <a:cubicBezTo>
                  <a:pt x="1092733" y="775966"/>
                  <a:pt x="1095715" y="760508"/>
                  <a:pt x="1099138" y="745048"/>
                </a:cubicBezTo>
                <a:cubicBezTo>
                  <a:pt x="971154" y="742398"/>
                  <a:pt x="900259" y="855254"/>
                  <a:pt x="798115" y="913778"/>
                </a:cubicBezTo>
                <a:cubicBezTo>
                  <a:pt x="796570" y="917754"/>
                  <a:pt x="795465" y="921840"/>
                  <a:pt x="793808" y="925816"/>
                </a:cubicBezTo>
                <a:cubicBezTo>
                  <a:pt x="787735" y="940944"/>
                  <a:pt x="762006" y="932662"/>
                  <a:pt x="766644" y="916870"/>
                </a:cubicBezTo>
                <a:cubicBezTo>
                  <a:pt x="790386" y="836370"/>
                  <a:pt x="810041" y="756532"/>
                  <a:pt x="826164" y="674154"/>
                </a:cubicBezTo>
                <a:cubicBezTo>
                  <a:pt x="833010" y="639260"/>
                  <a:pt x="840519" y="604474"/>
                  <a:pt x="846703" y="569470"/>
                </a:cubicBezTo>
                <a:cubicBezTo>
                  <a:pt x="856420" y="539102"/>
                  <a:pt x="853108" y="512268"/>
                  <a:pt x="837979" y="488858"/>
                </a:cubicBezTo>
                <a:cubicBezTo>
                  <a:pt x="836323" y="579078"/>
                  <a:pt x="807060" y="680780"/>
                  <a:pt x="775368" y="762606"/>
                </a:cubicBezTo>
                <a:cubicBezTo>
                  <a:pt x="772276" y="770666"/>
                  <a:pt x="759355" y="767132"/>
                  <a:pt x="760792" y="758630"/>
                </a:cubicBezTo>
                <a:cubicBezTo>
                  <a:pt x="769294" y="709380"/>
                  <a:pt x="782877" y="661234"/>
                  <a:pt x="789281" y="611652"/>
                </a:cubicBezTo>
                <a:cubicBezTo>
                  <a:pt x="794692" y="570464"/>
                  <a:pt x="796680" y="528282"/>
                  <a:pt x="803416" y="487202"/>
                </a:cubicBezTo>
                <a:lnTo>
                  <a:pt x="800544" y="487644"/>
                </a:lnTo>
                <a:cubicBezTo>
                  <a:pt x="790055" y="546060"/>
                  <a:pt x="779454" y="602046"/>
                  <a:pt x="748976" y="654830"/>
                </a:cubicBezTo>
                <a:cubicBezTo>
                  <a:pt x="744779" y="662006"/>
                  <a:pt x="734178" y="656706"/>
                  <a:pt x="736056" y="649088"/>
                </a:cubicBezTo>
                <a:cubicBezTo>
                  <a:pt x="744890" y="612868"/>
                  <a:pt x="760792" y="578856"/>
                  <a:pt x="768079" y="542304"/>
                </a:cubicBezTo>
                <a:cubicBezTo>
                  <a:pt x="771393" y="525962"/>
                  <a:pt x="771723" y="507962"/>
                  <a:pt x="775147" y="491288"/>
                </a:cubicBezTo>
                <a:cubicBezTo>
                  <a:pt x="770398" y="491950"/>
                  <a:pt x="765649" y="492724"/>
                  <a:pt x="760902" y="493386"/>
                </a:cubicBezTo>
                <a:cubicBezTo>
                  <a:pt x="756043" y="506306"/>
                  <a:pt x="750191" y="519116"/>
                  <a:pt x="742129" y="531704"/>
                </a:cubicBezTo>
                <a:cubicBezTo>
                  <a:pt x="735393" y="542194"/>
                  <a:pt x="720707" y="533802"/>
                  <a:pt x="723357" y="522760"/>
                </a:cubicBezTo>
                <a:cubicBezTo>
                  <a:pt x="734400" y="476822"/>
                  <a:pt x="751074" y="433866"/>
                  <a:pt x="747871" y="385168"/>
                </a:cubicBezTo>
                <a:cubicBezTo>
                  <a:pt x="746104" y="357894"/>
                  <a:pt x="741135" y="328078"/>
                  <a:pt x="746216" y="300914"/>
                </a:cubicBezTo>
                <a:cubicBezTo>
                  <a:pt x="756263" y="247136"/>
                  <a:pt x="756263" y="197002"/>
                  <a:pt x="716180" y="152500"/>
                </a:cubicBezTo>
                <a:cubicBezTo>
                  <a:pt x="712425" y="148304"/>
                  <a:pt x="708781" y="145322"/>
                  <a:pt x="705357" y="142892"/>
                </a:cubicBezTo>
                <a:cubicBezTo>
                  <a:pt x="710548" y="167960"/>
                  <a:pt x="711099" y="196890"/>
                  <a:pt x="704584" y="217762"/>
                </a:cubicBezTo>
                <a:cubicBezTo>
                  <a:pt x="701160" y="228806"/>
                  <a:pt x="684819" y="224830"/>
                  <a:pt x="683493" y="214670"/>
                </a:cubicBezTo>
                <a:cubicBezTo>
                  <a:pt x="681615" y="201420"/>
                  <a:pt x="682830" y="188056"/>
                  <a:pt x="681615" y="174806"/>
                </a:cubicBezTo>
                <a:cubicBezTo>
                  <a:pt x="680512" y="163652"/>
                  <a:pt x="678303" y="152720"/>
                  <a:pt x="676095" y="141790"/>
                </a:cubicBezTo>
                <a:cubicBezTo>
                  <a:pt x="668806" y="146648"/>
                  <a:pt x="662070" y="154928"/>
                  <a:pt x="655886" y="164316"/>
                </a:cubicBezTo>
                <a:cubicBezTo>
                  <a:pt x="653678" y="172598"/>
                  <a:pt x="651249" y="180880"/>
                  <a:pt x="650476" y="189604"/>
                </a:cubicBezTo>
                <a:cubicBezTo>
                  <a:pt x="648929" y="207162"/>
                  <a:pt x="650807" y="224166"/>
                  <a:pt x="651138" y="241724"/>
                </a:cubicBezTo>
                <a:cubicBezTo>
                  <a:pt x="651359" y="252768"/>
                  <a:pt x="634133" y="257846"/>
                  <a:pt x="629605" y="247026"/>
                </a:cubicBezTo>
                <a:cubicBezTo>
                  <a:pt x="627065" y="240952"/>
                  <a:pt x="625077" y="233442"/>
                  <a:pt x="623532" y="225492"/>
                </a:cubicBezTo>
                <a:cubicBezTo>
                  <a:pt x="623422" y="226044"/>
                  <a:pt x="623310" y="226596"/>
                  <a:pt x="623310" y="227148"/>
                </a:cubicBezTo>
                <a:cubicBezTo>
                  <a:pt x="621655" y="246032"/>
                  <a:pt x="618121" y="267676"/>
                  <a:pt x="601778" y="279490"/>
                </a:cubicBezTo>
                <a:cubicBezTo>
                  <a:pt x="592060" y="286558"/>
                  <a:pt x="576269" y="275846"/>
                  <a:pt x="584662" y="264804"/>
                </a:cubicBezTo>
                <a:cubicBezTo>
                  <a:pt x="602882" y="241062"/>
                  <a:pt x="591619" y="207824"/>
                  <a:pt x="601225" y="181432"/>
                </a:cubicBezTo>
                <a:cubicBezTo>
                  <a:pt x="600895" y="169506"/>
                  <a:pt x="603765" y="158242"/>
                  <a:pt x="605974" y="145212"/>
                </a:cubicBezTo>
                <a:cubicBezTo>
                  <a:pt x="608624" y="129422"/>
                  <a:pt x="614146" y="106894"/>
                  <a:pt x="603213" y="92760"/>
                </a:cubicBezTo>
                <a:cubicBezTo>
                  <a:pt x="601888" y="91104"/>
                  <a:pt x="600342" y="89556"/>
                  <a:pt x="599016" y="88012"/>
                </a:cubicBezTo>
                <a:cubicBezTo>
                  <a:pt x="599458" y="112416"/>
                  <a:pt x="595373" y="137482"/>
                  <a:pt x="582785" y="157690"/>
                </a:cubicBezTo>
                <a:cubicBezTo>
                  <a:pt x="576821" y="167296"/>
                  <a:pt x="561361" y="160782"/>
                  <a:pt x="562576" y="150070"/>
                </a:cubicBezTo>
                <a:cubicBezTo>
                  <a:pt x="566220" y="118710"/>
                  <a:pt x="572404" y="90330"/>
                  <a:pt x="567877" y="58526"/>
                </a:cubicBezTo>
                <a:cubicBezTo>
                  <a:pt x="567877" y="58086"/>
                  <a:pt x="567987" y="57754"/>
                  <a:pt x="567987" y="57312"/>
                </a:cubicBezTo>
                <a:cubicBezTo>
                  <a:pt x="518406" y="21646"/>
                  <a:pt x="480088" y="87128"/>
                  <a:pt x="454469" y="125998"/>
                </a:cubicBezTo>
                <a:cubicBezTo>
                  <a:pt x="445856" y="156144"/>
                  <a:pt x="432715" y="183972"/>
                  <a:pt x="421893" y="194794"/>
                </a:cubicBezTo>
                <a:cubicBezTo>
                  <a:pt x="413500" y="203406"/>
                  <a:pt x="398041" y="196450"/>
                  <a:pt x="402789" y="183862"/>
                </a:cubicBezTo>
                <a:cubicBezTo>
                  <a:pt x="410408" y="163542"/>
                  <a:pt x="422224" y="144660"/>
                  <a:pt x="426973" y="123458"/>
                </a:cubicBezTo>
                <a:cubicBezTo>
                  <a:pt x="427415" y="119704"/>
                  <a:pt x="442432" y="36664"/>
                  <a:pt x="413500" y="57864"/>
                </a:cubicBezTo>
                <a:cubicBezTo>
                  <a:pt x="390090" y="75092"/>
                  <a:pt x="376950" y="99496"/>
                  <a:pt x="358067" y="120808"/>
                </a:cubicBezTo>
                <a:cubicBezTo>
                  <a:pt x="315000" y="169506"/>
                  <a:pt x="316767" y="226044"/>
                  <a:pt x="287394" y="280152"/>
                </a:cubicBezTo>
                <a:cubicBezTo>
                  <a:pt x="281542" y="290864"/>
                  <a:pt x="261665" y="290644"/>
                  <a:pt x="259567" y="276950"/>
                </a:cubicBezTo>
                <a:cubicBezTo>
                  <a:pt x="258241" y="268226"/>
                  <a:pt x="242119" y="157690"/>
                  <a:pt x="229531" y="165972"/>
                </a:cubicBezTo>
                <a:cubicBezTo>
                  <a:pt x="228978" y="166304"/>
                  <a:pt x="228537" y="166304"/>
                  <a:pt x="228094" y="166524"/>
                </a:cubicBezTo>
                <a:cubicBezTo>
                  <a:pt x="225555" y="189162"/>
                  <a:pt x="223899" y="215000"/>
                  <a:pt x="209764" y="233332"/>
                </a:cubicBezTo>
                <a:cubicBezTo>
                  <a:pt x="202255" y="243050"/>
                  <a:pt x="189556" y="233994"/>
                  <a:pt x="188452" y="224718"/>
                </a:cubicBezTo>
                <a:cubicBezTo>
                  <a:pt x="186354" y="207272"/>
                  <a:pt x="193752" y="189934"/>
                  <a:pt x="195850" y="172598"/>
                </a:cubicBezTo>
                <a:cubicBezTo>
                  <a:pt x="197506" y="159016"/>
                  <a:pt x="199495" y="144880"/>
                  <a:pt x="199163" y="131076"/>
                </a:cubicBezTo>
                <a:cubicBezTo>
                  <a:pt x="198831" y="118268"/>
                  <a:pt x="187569" y="119150"/>
                  <a:pt x="178403" y="123900"/>
                </a:cubicBezTo>
                <a:cubicBezTo>
                  <a:pt x="179066" y="133948"/>
                  <a:pt x="178513" y="143998"/>
                  <a:pt x="176084" y="154046"/>
                </a:cubicBezTo>
                <a:cubicBezTo>
                  <a:pt x="164820" y="199652"/>
                  <a:pt x="157864" y="251884"/>
                  <a:pt x="135116" y="293294"/>
                </a:cubicBezTo>
                <a:cubicBezTo>
                  <a:pt x="130257" y="302348"/>
                  <a:pt x="114687" y="299920"/>
                  <a:pt x="114797" y="288766"/>
                </a:cubicBezTo>
                <a:cubicBezTo>
                  <a:pt x="115129" y="240952"/>
                  <a:pt x="136993" y="196228"/>
                  <a:pt x="145607" y="149518"/>
                </a:cubicBezTo>
                <a:cubicBezTo>
                  <a:pt x="149582" y="127654"/>
                  <a:pt x="144612" y="107114"/>
                  <a:pt x="139091" y="86022"/>
                </a:cubicBezTo>
                <a:cubicBezTo>
                  <a:pt x="135226" y="77630"/>
                  <a:pt x="133681" y="68908"/>
                  <a:pt x="134564" y="59852"/>
                </a:cubicBezTo>
                <a:cubicBezTo>
                  <a:pt x="128822" y="73104"/>
                  <a:pt x="123411" y="86354"/>
                  <a:pt x="117779" y="99606"/>
                </a:cubicBezTo>
                <a:cubicBezTo>
                  <a:pt x="116233" y="125446"/>
                  <a:pt x="110049" y="149850"/>
                  <a:pt x="94700" y="172486"/>
                </a:cubicBezTo>
                <a:cubicBezTo>
                  <a:pt x="89620" y="179996"/>
                  <a:pt x="75707" y="177788"/>
                  <a:pt x="76590" y="167408"/>
                </a:cubicBezTo>
                <a:cubicBezTo>
                  <a:pt x="79129" y="137372"/>
                  <a:pt x="110822" y="-553"/>
                  <a:pt x="42689" y="38760"/>
                </a:cubicBezTo>
                <a:cubicBezTo>
                  <a:pt x="20714" y="51404"/>
                  <a:pt x="8429" y="68797"/>
                  <a:pt x="865" y="88563"/>
                </a:cubicBezTo>
                <a:lnTo>
                  <a:pt x="0" y="92671"/>
                </a:lnTo>
                <a:lnTo>
                  <a:pt x="0" y="38736"/>
                </a:lnTo>
                <a:lnTo>
                  <a:pt x="7670" y="28284"/>
                </a:lnTo>
                <a:cubicBezTo>
                  <a:pt x="25159" y="11100"/>
                  <a:pt x="48431" y="223"/>
                  <a:pt x="78246" y="2"/>
                </a:cubicBezTo>
                <a:cubicBezTo>
                  <a:pt x="98676" y="-221"/>
                  <a:pt x="108613" y="19326"/>
                  <a:pt x="113582" y="39202"/>
                </a:cubicBezTo>
                <a:cubicBezTo>
                  <a:pt x="118221" y="33460"/>
                  <a:pt x="123521" y="28602"/>
                  <a:pt x="130147" y="25950"/>
                </a:cubicBezTo>
                <a:cubicBezTo>
                  <a:pt x="144171" y="20208"/>
                  <a:pt x="155766" y="33572"/>
                  <a:pt x="159189" y="45386"/>
                </a:cubicBezTo>
                <a:cubicBezTo>
                  <a:pt x="163495" y="59962"/>
                  <a:pt x="168685" y="75092"/>
                  <a:pt x="172661" y="90440"/>
                </a:cubicBezTo>
                <a:cubicBezTo>
                  <a:pt x="188894" y="78846"/>
                  <a:pt x="211862" y="80392"/>
                  <a:pt x="224782" y="102918"/>
                </a:cubicBezTo>
                <a:cubicBezTo>
                  <a:pt x="229972" y="112084"/>
                  <a:pt x="230966" y="124782"/>
                  <a:pt x="230634" y="137482"/>
                </a:cubicBezTo>
                <a:cubicBezTo>
                  <a:pt x="259456" y="129200"/>
                  <a:pt x="273149" y="169836"/>
                  <a:pt x="280437" y="209038"/>
                </a:cubicBezTo>
                <a:cubicBezTo>
                  <a:pt x="288056" y="178230"/>
                  <a:pt x="294793" y="147310"/>
                  <a:pt x="316436" y="122796"/>
                </a:cubicBezTo>
                <a:cubicBezTo>
                  <a:pt x="342939" y="92760"/>
                  <a:pt x="372863" y="34234"/>
                  <a:pt x="415488" y="24184"/>
                </a:cubicBezTo>
                <a:cubicBezTo>
                  <a:pt x="450493" y="15902"/>
                  <a:pt x="462751" y="38098"/>
                  <a:pt x="463303" y="69018"/>
                </a:cubicBezTo>
                <a:cubicBezTo>
                  <a:pt x="493118" y="26724"/>
                  <a:pt x="539608" y="-14023"/>
                  <a:pt x="579913" y="19436"/>
                </a:cubicBezTo>
                <a:cubicBezTo>
                  <a:pt x="594821" y="31694"/>
                  <a:pt x="606637" y="50908"/>
                  <a:pt x="620218" y="65152"/>
                </a:cubicBezTo>
                <a:cubicBezTo>
                  <a:pt x="629164" y="74650"/>
                  <a:pt x="637666" y="87570"/>
                  <a:pt x="639323" y="100820"/>
                </a:cubicBezTo>
                <a:cubicBezTo>
                  <a:pt x="640537" y="110206"/>
                  <a:pt x="640648" y="120588"/>
                  <a:pt x="640206" y="131188"/>
                </a:cubicBezTo>
                <a:cubicBezTo>
                  <a:pt x="653568" y="106672"/>
                  <a:pt x="670573" y="84368"/>
                  <a:pt x="689787" y="87680"/>
                </a:cubicBezTo>
                <a:cubicBezTo>
                  <a:pt x="717393" y="92428"/>
                  <a:pt x="760902" y="152390"/>
                  <a:pt x="773160" y="174144"/>
                </a:cubicBezTo>
                <a:cubicBezTo>
                  <a:pt x="805293" y="231124"/>
                  <a:pt x="770730" y="271760"/>
                  <a:pt x="774705" y="332606"/>
                </a:cubicBezTo>
                <a:cubicBezTo>
                  <a:pt x="777024" y="368272"/>
                  <a:pt x="778790" y="403058"/>
                  <a:pt x="774926" y="436848"/>
                </a:cubicBezTo>
                <a:cubicBezTo>
                  <a:pt x="815563" y="414210"/>
                  <a:pt x="862163" y="452970"/>
                  <a:pt x="882702" y="515250"/>
                </a:cubicBezTo>
                <a:cubicBezTo>
                  <a:pt x="899928" y="567372"/>
                  <a:pt x="863819" y="656376"/>
                  <a:pt x="853439" y="707724"/>
                </a:cubicBezTo>
                <a:cubicBezTo>
                  <a:pt x="842396" y="761832"/>
                  <a:pt x="830912" y="815942"/>
                  <a:pt x="814458" y="868614"/>
                </a:cubicBezTo>
                <a:cubicBezTo>
                  <a:pt x="898493" y="786348"/>
                  <a:pt x="1000968" y="699884"/>
                  <a:pt x="1121112" y="713134"/>
                </a:cubicBezTo>
                <a:cubicBezTo>
                  <a:pt x="1132928" y="714350"/>
                  <a:pt x="1138007" y="724288"/>
                  <a:pt x="1135800" y="735000"/>
                </a:cubicBezTo>
                <a:cubicBezTo>
                  <a:pt x="1134805" y="740410"/>
                  <a:pt x="1133370" y="745158"/>
                  <a:pt x="1132155" y="750238"/>
                </a:cubicBezTo>
                <a:cubicBezTo>
                  <a:pt x="1144192" y="745380"/>
                  <a:pt x="1157663" y="743060"/>
                  <a:pt x="1168043" y="742398"/>
                </a:cubicBezTo>
                <a:cubicBezTo>
                  <a:pt x="1187036" y="741294"/>
                  <a:pt x="1210448" y="742618"/>
                  <a:pt x="1227011" y="753110"/>
                </a:cubicBezTo>
                <a:cubicBezTo>
                  <a:pt x="1241587" y="762496"/>
                  <a:pt x="1245341" y="773316"/>
                  <a:pt x="1243134" y="784028"/>
                </a:cubicBezTo>
                <a:cubicBezTo>
                  <a:pt x="1275930" y="788224"/>
                  <a:pt x="1318444" y="805120"/>
                  <a:pt x="1297684" y="841670"/>
                </a:cubicBezTo>
                <a:cubicBezTo>
                  <a:pt x="1295696" y="845204"/>
                  <a:pt x="1292935" y="848186"/>
                  <a:pt x="1290617" y="851498"/>
                </a:cubicBezTo>
                <a:cubicBezTo>
                  <a:pt x="1302874" y="852382"/>
                  <a:pt x="1314910" y="854702"/>
                  <a:pt x="1326947" y="858788"/>
                </a:cubicBezTo>
                <a:cubicBezTo>
                  <a:pt x="1333462" y="860996"/>
                  <a:pt x="1336554" y="866074"/>
                  <a:pt x="1336996" y="872700"/>
                </a:cubicBezTo>
                <a:cubicBezTo>
                  <a:pt x="1339536" y="908700"/>
                  <a:pt x="1326285" y="935754"/>
                  <a:pt x="1306076" y="958502"/>
                </a:cubicBezTo>
                <a:cubicBezTo>
                  <a:pt x="1326285" y="955740"/>
                  <a:pt x="1345498" y="962698"/>
                  <a:pt x="1365155" y="978048"/>
                </a:cubicBezTo>
                <a:cubicBezTo>
                  <a:pt x="1402478" y="1007090"/>
                  <a:pt x="1382602" y="1075774"/>
                  <a:pt x="1371890" y="1111442"/>
                </a:cubicBezTo>
                <a:cubicBezTo>
                  <a:pt x="1364271" y="1136510"/>
                  <a:pt x="1342848" y="1151858"/>
                  <a:pt x="1322751" y="1166434"/>
                </a:cubicBezTo>
                <a:cubicBezTo>
                  <a:pt x="1286751" y="1192496"/>
                  <a:pt x="1265550" y="1226838"/>
                  <a:pt x="1236729" y="1258640"/>
                </a:cubicBezTo>
                <a:cubicBezTo>
                  <a:pt x="1214975" y="1282714"/>
                  <a:pt x="1192558" y="1305020"/>
                  <a:pt x="1164951" y="1318050"/>
                </a:cubicBezTo>
                <a:cubicBezTo>
                  <a:pt x="1175221" y="1334504"/>
                  <a:pt x="1164289" y="1357804"/>
                  <a:pt x="1150486" y="1367631"/>
                </a:cubicBezTo>
                <a:cubicBezTo>
                  <a:pt x="1013668" y="1465580"/>
                  <a:pt x="840409" y="1511627"/>
                  <a:pt x="712976" y="1622054"/>
                </a:cubicBezTo>
                <a:cubicBezTo>
                  <a:pt x="606747" y="1714039"/>
                  <a:pt x="497977" y="1809557"/>
                  <a:pt x="402569" y="1912696"/>
                </a:cubicBezTo>
                <a:cubicBezTo>
                  <a:pt x="337197" y="1983369"/>
                  <a:pt x="277787" y="2060778"/>
                  <a:pt x="223457" y="2140174"/>
                </a:cubicBezTo>
                <a:cubicBezTo>
                  <a:pt x="173544" y="2213166"/>
                  <a:pt x="156759" y="2284502"/>
                  <a:pt x="147594" y="2368315"/>
                </a:cubicBezTo>
                <a:cubicBezTo>
                  <a:pt x="142183" y="2435234"/>
                  <a:pt x="126061" y="2500274"/>
                  <a:pt x="117116" y="2568297"/>
                </a:cubicBezTo>
                <a:cubicBezTo>
                  <a:pt x="113914" y="2592259"/>
                  <a:pt x="111705" y="2617990"/>
                  <a:pt x="108503" y="2643608"/>
                </a:cubicBezTo>
                <a:cubicBezTo>
                  <a:pt x="245322" y="2496521"/>
                  <a:pt x="417255" y="2385431"/>
                  <a:pt x="589079" y="2276109"/>
                </a:cubicBezTo>
                <a:cubicBezTo>
                  <a:pt x="585103" y="2166897"/>
                  <a:pt x="584110" y="1996952"/>
                  <a:pt x="704916" y="2029416"/>
                </a:cubicBezTo>
                <a:cubicBezTo>
                  <a:pt x="707014" y="2029968"/>
                  <a:pt x="708671" y="2031625"/>
                  <a:pt x="710106" y="2033282"/>
                </a:cubicBezTo>
                <a:cubicBezTo>
                  <a:pt x="728547" y="1988780"/>
                  <a:pt x="777135" y="1955652"/>
                  <a:pt x="806066" y="1997393"/>
                </a:cubicBezTo>
                <a:cubicBezTo>
                  <a:pt x="847255" y="1974313"/>
                  <a:pt x="892088" y="2005344"/>
                  <a:pt x="924443" y="2048741"/>
                </a:cubicBezTo>
                <a:cubicBezTo>
                  <a:pt x="1068881" y="1942290"/>
                  <a:pt x="1218067" y="1846992"/>
                  <a:pt x="1367032" y="1746615"/>
                </a:cubicBezTo>
                <a:cubicBezTo>
                  <a:pt x="1455483" y="1686985"/>
                  <a:pt x="1542610" y="1615318"/>
                  <a:pt x="1632497" y="1554915"/>
                </a:cubicBezTo>
                <a:cubicBezTo>
                  <a:pt x="1660656" y="1519357"/>
                  <a:pt x="1679427" y="1475959"/>
                  <a:pt x="1702396" y="1436206"/>
                </a:cubicBezTo>
                <a:cubicBezTo>
                  <a:pt x="1740936" y="1369730"/>
                  <a:pt x="1800896" y="1320148"/>
                  <a:pt x="1838111" y="1251464"/>
                </a:cubicBezTo>
                <a:cubicBezTo>
                  <a:pt x="1881508" y="1171184"/>
                  <a:pt x="1925347" y="1088142"/>
                  <a:pt x="1962672" y="1004882"/>
                </a:cubicBezTo>
                <a:cubicBezTo>
                  <a:pt x="1996683" y="928908"/>
                  <a:pt x="2023627" y="849402"/>
                  <a:pt x="2062166" y="775526"/>
                </a:cubicBezTo>
                <a:cubicBezTo>
                  <a:pt x="2100814" y="701430"/>
                  <a:pt x="2147193" y="631640"/>
                  <a:pt x="2185402" y="557322"/>
                </a:cubicBezTo>
                <a:cubicBezTo>
                  <a:pt x="2210689" y="508074"/>
                  <a:pt x="2235093" y="452528"/>
                  <a:pt x="2273521" y="411782"/>
                </a:cubicBezTo>
                <a:cubicBezTo>
                  <a:pt x="2311839" y="371034"/>
                  <a:pt x="2354133" y="358556"/>
                  <a:pt x="2407910" y="346630"/>
                </a:cubicBezTo>
                <a:cubicBezTo>
                  <a:pt x="2459479" y="335256"/>
                  <a:pt x="2494264" y="351158"/>
                  <a:pt x="2523416" y="390248"/>
                </a:cubicBezTo>
                <a:cubicBezTo>
                  <a:pt x="2558311" y="362972"/>
                  <a:pt x="2579954" y="335808"/>
                  <a:pt x="2631302" y="360764"/>
                </a:cubicBezTo>
                <a:cubicBezTo>
                  <a:pt x="2647204" y="368494"/>
                  <a:pt x="2676026" y="393120"/>
                  <a:pt x="2684860" y="417524"/>
                </a:cubicBezTo>
                <a:cubicBezTo>
                  <a:pt x="2709154" y="390690"/>
                  <a:pt x="2739190" y="366064"/>
                  <a:pt x="2772096" y="380862"/>
                </a:cubicBezTo>
                <a:cubicBezTo>
                  <a:pt x="2796280" y="391684"/>
                  <a:pt x="2797163" y="404272"/>
                  <a:pt x="2811298" y="425032"/>
                </a:cubicBezTo>
                <a:cubicBezTo>
                  <a:pt x="2817372" y="433866"/>
                  <a:pt x="2852708" y="423486"/>
                  <a:pt x="2864964" y="430332"/>
                </a:cubicBezTo>
                <a:cubicBezTo>
                  <a:pt x="2961367" y="484332"/>
                  <a:pt x="2896768" y="618942"/>
                  <a:pt x="2871260" y="705736"/>
                </a:cubicBezTo>
                <a:cubicBezTo>
                  <a:pt x="2931332" y="677466"/>
                  <a:pt x="2952202" y="568586"/>
                  <a:pt x="3016249" y="538770"/>
                </a:cubicBezTo>
                <a:cubicBezTo>
                  <a:pt x="3066382" y="515472"/>
                  <a:pt x="3124466" y="576648"/>
                  <a:pt x="3131203" y="626008"/>
                </a:cubicBezTo>
                <a:cubicBezTo>
                  <a:pt x="3151300" y="623136"/>
                  <a:pt x="3169742" y="631970"/>
                  <a:pt x="3176477" y="655492"/>
                </a:cubicBezTo>
                <a:cubicBezTo>
                  <a:pt x="3186084" y="689392"/>
                  <a:pt x="3176257" y="710926"/>
                  <a:pt x="3159251" y="733122"/>
                </a:cubicBezTo>
                <a:cubicBezTo>
                  <a:pt x="3188072" y="725060"/>
                  <a:pt x="3212698" y="729478"/>
                  <a:pt x="3246819" y="761832"/>
                </a:cubicBezTo>
                <a:cubicBezTo>
                  <a:pt x="3296070" y="808654"/>
                  <a:pt x="3235666" y="880762"/>
                  <a:pt x="3201765" y="918196"/>
                </a:cubicBezTo>
                <a:cubicBezTo>
                  <a:pt x="3079413" y="1052474"/>
                  <a:pt x="2913000" y="1152742"/>
                  <a:pt x="2750343" y="1230262"/>
                </a:cubicBezTo>
                <a:cubicBezTo>
                  <a:pt x="2561845" y="1320148"/>
                  <a:pt x="2360537" y="1392477"/>
                  <a:pt x="2159451" y="1448353"/>
                </a:cubicBezTo>
                <a:cubicBezTo>
                  <a:pt x="2052117" y="1478168"/>
                  <a:pt x="1944119" y="1501910"/>
                  <a:pt x="1838773" y="1539233"/>
                </a:cubicBezTo>
                <a:cubicBezTo>
                  <a:pt x="1792504" y="1555688"/>
                  <a:pt x="1743696" y="1568166"/>
                  <a:pt x="1695550" y="1582190"/>
                </a:cubicBezTo>
                <a:cubicBezTo>
                  <a:pt x="1521739" y="1714260"/>
                  <a:pt x="1343731" y="1840698"/>
                  <a:pt x="1167161" y="1969344"/>
                </a:cubicBezTo>
                <a:cubicBezTo>
                  <a:pt x="1168927" y="1968571"/>
                  <a:pt x="1170804" y="1967799"/>
                  <a:pt x="1172792" y="1967026"/>
                </a:cubicBezTo>
                <a:cubicBezTo>
                  <a:pt x="1192006" y="1959959"/>
                  <a:pt x="1205809" y="1963050"/>
                  <a:pt x="1217845" y="1973651"/>
                </a:cubicBezTo>
                <a:cubicBezTo>
                  <a:pt x="1225576" y="1967246"/>
                  <a:pt x="1235183" y="1963712"/>
                  <a:pt x="1246668" y="1966142"/>
                </a:cubicBezTo>
                <a:cubicBezTo>
                  <a:pt x="1275709" y="1972216"/>
                  <a:pt x="1288740" y="1998939"/>
                  <a:pt x="1298567" y="2024448"/>
                </a:cubicBezTo>
                <a:cubicBezTo>
                  <a:pt x="1306850" y="2045981"/>
                  <a:pt x="1312150" y="2073808"/>
                  <a:pt x="1311708" y="2100973"/>
                </a:cubicBezTo>
                <a:cubicBezTo>
                  <a:pt x="1316677" y="2094679"/>
                  <a:pt x="1321757" y="2088273"/>
                  <a:pt x="1326505" y="2081759"/>
                </a:cubicBezTo>
                <a:cubicBezTo>
                  <a:pt x="1336774" y="2067403"/>
                  <a:pt x="1347376" y="2051060"/>
                  <a:pt x="1361179" y="2039797"/>
                </a:cubicBezTo>
                <a:cubicBezTo>
                  <a:pt x="1384921" y="2020472"/>
                  <a:pt x="1414184" y="2007441"/>
                  <a:pt x="1444993" y="2018264"/>
                </a:cubicBezTo>
                <a:cubicBezTo>
                  <a:pt x="1470722" y="2027318"/>
                  <a:pt x="1483090" y="2047306"/>
                  <a:pt x="1483532" y="2071820"/>
                </a:cubicBezTo>
                <a:cubicBezTo>
                  <a:pt x="1496783" y="2072925"/>
                  <a:pt x="1508929" y="2079109"/>
                  <a:pt x="1517433" y="2093243"/>
                </a:cubicBezTo>
                <a:cubicBezTo>
                  <a:pt x="1538303" y="2128027"/>
                  <a:pt x="1528144" y="2158284"/>
                  <a:pt x="1508709" y="2186995"/>
                </a:cubicBezTo>
                <a:cubicBezTo>
                  <a:pt x="1534990" y="2187327"/>
                  <a:pt x="1558953" y="2197264"/>
                  <a:pt x="1556413" y="2232269"/>
                </a:cubicBezTo>
                <a:cubicBezTo>
                  <a:pt x="1551664" y="2298415"/>
                  <a:pt x="1509041" y="2349984"/>
                  <a:pt x="1469066" y="2400781"/>
                </a:cubicBezTo>
                <a:cubicBezTo>
                  <a:pt x="1570326" y="2383112"/>
                  <a:pt x="1834356" y="2304930"/>
                  <a:pt x="1830160" y="2421872"/>
                </a:cubicBezTo>
                <a:cubicBezTo>
                  <a:pt x="1830160" y="2423308"/>
                  <a:pt x="1829497" y="2424633"/>
                  <a:pt x="1828945" y="2426068"/>
                </a:cubicBezTo>
                <a:cubicBezTo>
                  <a:pt x="1832257" y="2428387"/>
                  <a:pt x="1834246" y="2432804"/>
                  <a:pt x="1834136" y="2436669"/>
                </a:cubicBezTo>
                <a:cubicBezTo>
                  <a:pt x="1833031" y="2465932"/>
                  <a:pt x="1820443" y="2491662"/>
                  <a:pt x="1801338" y="2512642"/>
                </a:cubicBezTo>
                <a:cubicBezTo>
                  <a:pt x="1803105" y="2512864"/>
                  <a:pt x="1804872" y="2512754"/>
                  <a:pt x="1806750" y="2512974"/>
                </a:cubicBezTo>
                <a:cubicBezTo>
                  <a:pt x="1815584" y="2513857"/>
                  <a:pt x="1822650" y="2521918"/>
                  <a:pt x="1819780" y="2531084"/>
                </a:cubicBezTo>
                <a:cubicBezTo>
                  <a:pt x="1806418" y="2574149"/>
                  <a:pt x="1754517" y="2607719"/>
                  <a:pt x="1708912" y="2632896"/>
                </a:cubicBezTo>
                <a:cubicBezTo>
                  <a:pt x="1730555" y="2633228"/>
                  <a:pt x="1752420" y="2630136"/>
                  <a:pt x="1773952" y="2631793"/>
                </a:cubicBezTo>
                <a:cubicBezTo>
                  <a:pt x="1792174" y="2633228"/>
                  <a:pt x="1809620" y="2638970"/>
                  <a:pt x="1826627" y="2645044"/>
                </a:cubicBezTo>
                <a:cubicBezTo>
                  <a:pt x="1834024" y="2647694"/>
                  <a:pt x="1838551" y="2654430"/>
                  <a:pt x="1836675" y="2662380"/>
                </a:cubicBezTo>
                <a:cubicBezTo>
                  <a:pt x="1833583" y="2675853"/>
                  <a:pt x="1830932" y="2689988"/>
                  <a:pt x="1821768" y="2701140"/>
                </a:cubicBezTo>
                <a:cubicBezTo>
                  <a:pt x="1804872" y="2708429"/>
                  <a:pt x="1805755" y="2713398"/>
                  <a:pt x="1824418" y="2716048"/>
                </a:cubicBezTo>
                <a:lnTo>
                  <a:pt x="1839104" y="2722011"/>
                </a:lnTo>
                <a:cubicBezTo>
                  <a:pt x="1844295" y="2724109"/>
                  <a:pt x="1848490" y="2730955"/>
                  <a:pt x="1846945" y="2736697"/>
                </a:cubicBezTo>
                <a:cubicBezTo>
                  <a:pt x="1841313" y="2758120"/>
                  <a:pt x="1831595" y="2777555"/>
                  <a:pt x="1816246" y="2791248"/>
                </a:cubicBezTo>
                <a:cubicBezTo>
                  <a:pt x="1834136" y="2787825"/>
                  <a:pt x="1851031" y="2790475"/>
                  <a:pt x="1855226" y="2814549"/>
                </a:cubicBezTo>
                <a:cubicBezTo>
                  <a:pt x="1858650" y="2833873"/>
                  <a:pt x="1856883" y="2854412"/>
                  <a:pt x="1847607" y="2870203"/>
                </a:cubicBezTo>
                <a:cubicBezTo>
                  <a:pt x="1873226" y="2869540"/>
                  <a:pt x="1894869" y="2880914"/>
                  <a:pt x="1908784" y="2902448"/>
                </a:cubicBezTo>
                <a:cubicBezTo>
                  <a:pt x="1921262" y="2921662"/>
                  <a:pt x="1921152" y="2944962"/>
                  <a:pt x="1912869" y="2965170"/>
                </a:cubicBezTo>
                <a:cubicBezTo>
                  <a:pt x="1915078" y="2964175"/>
                  <a:pt x="1917286" y="2962962"/>
                  <a:pt x="1919605" y="2961968"/>
                </a:cubicBezTo>
                <a:cubicBezTo>
                  <a:pt x="1962340" y="2943527"/>
                  <a:pt x="2047700" y="2902448"/>
                  <a:pt x="2095294" y="2919011"/>
                </a:cubicBezTo>
                <a:cubicBezTo>
                  <a:pt x="2153267" y="2939220"/>
                  <a:pt x="2209364" y="2941650"/>
                  <a:pt x="2214112" y="3007574"/>
                </a:cubicBezTo>
                <a:cubicBezTo>
                  <a:pt x="2217425" y="3008016"/>
                  <a:pt x="2220185" y="3009893"/>
                  <a:pt x="2222063" y="3012653"/>
                </a:cubicBezTo>
                <a:cubicBezTo>
                  <a:pt x="2248014" y="3020383"/>
                  <a:pt x="2259166" y="3047217"/>
                  <a:pt x="2246688" y="3078799"/>
                </a:cubicBezTo>
                <a:cubicBezTo>
                  <a:pt x="2234872" y="3108614"/>
                  <a:pt x="2209142" y="3133460"/>
                  <a:pt x="2179106" y="3152122"/>
                </a:cubicBezTo>
                <a:cubicBezTo>
                  <a:pt x="2249007" y="3136772"/>
                  <a:pt x="2321337" y="3124516"/>
                  <a:pt x="2386156" y="3133570"/>
                </a:cubicBezTo>
                <a:cubicBezTo>
                  <a:pt x="2418622" y="3138097"/>
                  <a:pt x="2431321" y="3163385"/>
                  <a:pt x="2424254" y="3187900"/>
                </a:cubicBezTo>
                <a:cubicBezTo>
                  <a:pt x="2502656" y="3202255"/>
                  <a:pt x="2556323" y="3273481"/>
                  <a:pt x="2472730" y="3317320"/>
                </a:cubicBezTo>
                <a:cubicBezTo>
                  <a:pt x="2514472" y="3324165"/>
                  <a:pt x="2568360" y="3334326"/>
                  <a:pt x="2585586" y="3376508"/>
                </a:cubicBezTo>
                <a:cubicBezTo>
                  <a:pt x="2593869" y="3396827"/>
                  <a:pt x="2590004" y="3416041"/>
                  <a:pt x="2578408" y="3430728"/>
                </a:cubicBezTo>
                <a:cubicBezTo>
                  <a:pt x="2621916" y="3449500"/>
                  <a:pt x="2647535" y="3495327"/>
                  <a:pt x="2587243" y="3521719"/>
                </a:cubicBezTo>
                <a:cubicBezTo>
                  <a:pt x="2547600" y="3539056"/>
                  <a:pt x="2509282" y="3565226"/>
                  <a:pt x="2465994" y="3572625"/>
                </a:cubicBezTo>
                <a:cubicBezTo>
                  <a:pt x="2450203" y="3575276"/>
                  <a:pt x="2434302" y="3577816"/>
                  <a:pt x="2418290" y="3580244"/>
                </a:cubicBezTo>
                <a:cubicBezTo>
                  <a:pt x="2448878" y="3584220"/>
                  <a:pt x="2479246" y="3588968"/>
                  <a:pt x="2508288" y="3595484"/>
                </a:cubicBezTo>
                <a:cubicBezTo>
                  <a:pt x="2539428" y="3602441"/>
                  <a:pt x="2604911" y="3610280"/>
                  <a:pt x="2618051" y="3646021"/>
                </a:cubicBezTo>
                <a:cubicBezTo>
                  <a:pt x="2629205" y="3676171"/>
                  <a:pt x="2615181" y="3726203"/>
                  <a:pt x="2602592" y="3753592"/>
                </a:cubicBezTo>
                <a:cubicBezTo>
                  <a:pt x="2595414" y="3769165"/>
                  <a:pt x="2587574" y="3775902"/>
                  <a:pt x="2578188" y="3779656"/>
                </a:cubicBezTo>
                <a:cubicBezTo>
                  <a:pt x="2615181" y="3793461"/>
                  <a:pt x="2645107" y="3815992"/>
                  <a:pt x="2627990" y="3853320"/>
                </a:cubicBezTo>
                <a:cubicBezTo>
                  <a:pt x="2616837" y="3877834"/>
                  <a:pt x="2576311" y="3874082"/>
                  <a:pt x="2555329" y="3873528"/>
                </a:cubicBezTo>
                <a:cubicBezTo>
                  <a:pt x="2545391" y="3873310"/>
                  <a:pt x="2535011" y="3873196"/>
                  <a:pt x="2524521" y="3872976"/>
                </a:cubicBezTo>
                <a:cubicBezTo>
                  <a:pt x="2548925" y="3882914"/>
                  <a:pt x="2589782" y="3896492"/>
                  <a:pt x="2578188" y="3927634"/>
                </a:cubicBezTo>
                <a:cubicBezTo>
                  <a:pt x="2562618" y="3969371"/>
                  <a:pt x="2494485" y="3953360"/>
                  <a:pt x="2480571" y="3989579"/>
                </a:cubicBezTo>
                <a:cubicBezTo>
                  <a:pt x="2473725" y="4007248"/>
                  <a:pt x="2399739" y="4012768"/>
                  <a:pt x="2392230" y="4024475"/>
                </a:cubicBezTo>
                <a:cubicBezTo>
                  <a:pt x="2414757" y="4038165"/>
                  <a:pt x="2438609" y="4044017"/>
                  <a:pt x="2464449" y="4052515"/>
                </a:cubicBezTo>
                <a:cubicBezTo>
                  <a:pt x="2478694" y="4057155"/>
                  <a:pt x="2498460" y="4062675"/>
                  <a:pt x="2506853" y="4076585"/>
                </a:cubicBezTo>
                <a:cubicBezTo>
                  <a:pt x="2515024" y="4090061"/>
                  <a:pt x="2514803" y="4104859"/>
                  <a:pt x="2507515" y="4115241"/>
                </a:cubicBezTo>
                <a:cubicBezTo>
                  <a:pt x="2529710" y="4135892"/>
                  <a:pt x="2534569" y="4168359"/>
                  <a:pt x="2494043" y="4176310"/>
                </a:cubicBezTo>
                <a:cubicBezTo>
                  <a:pt x="2458044" y="4183263"/>
                  <a:pt x="2415530" y="4184367"/>
                  <a:pt x="2375445" y="4179179"/>
                </a:cubicBezTo>
                <a:cubicBezTo>
                  <a:pt x="2403824" y="4200377"/>
                  <a:pt x="2421382" y="4223566"/>
                  <a:pt x="2401064" y="4240571"/>
                </a:cubicBezTo>
                <a:cubicBezTo>
                  <a:pt x="2354685" y="4279107"/>
                  <a:pt x="2272417" y="4274467"/>
                  <a:pt x="2207377" y="4255254"/>
                </a:cubicBezTo>
                <a:cubicBezTo>
                  <a:pt x="2214333" y="4261327"/>
                  <a:pt x="2221290" y="4267514"/>
                  <a:pt x="2228247" y="4273584"/>
                </a:cubicBezTo>
                <a:cubicBezTo>
                  <a:pt x="2234541" y="4279107"/>
                  <a:pt x="2235646" y="4288380"/>
                  <a:pt x="2228909" y="4294124"/>
                </a:cubicBezTo>
                <a:cubicBezTo>
                  <a:pt x="2146863" y="4364355"/>
                  <a:pt x="2055319" y="4306050"/>
                  <a:pt x="1977247" y="4259340"/>
                </a:cubicBezTo>
                <a:cubicBezTo>
                  <a:pt x="1966316" y="4252827"/>
                  <a:pt x="1955273" y="4246310"/>
                  <a:pt x="1944230" y="4239797"/>
                </a:cubicBezTo>
                <a:cubicBezTo>
                  <a:pt x="1943899" y="4229528"/>
                  <a:pt x="1942353" y="4219262"/>
                  <a:pt x="1939813" y="4209323"/>
                </a:cubicBezTo>
                <a:cubicBezTo>
                  <a:pt x="1938708" y="4230742"/>
                  <a:pt x="1931973" y="4253047"/>
                  <a:pt x="1922145" y="4271816"/>
                </a:cubicBezTo>
                <a:cubicBezTo>
                  <a:pt x="1942242" y="4277670"/>
                  <a:pt x="1947322" y="4306161"/>
                  <a:pt x="1935838" y="4338517"/>
                </a:cubicBezTo>
                <a:cubicBezTo>
                  <a:pt x="1926010" y="4366232"/>
                  <a:pt x="1914636" y="4394170"/>
                  <a:pt x="1896636" y="4417580"/>
                </a:cubicBezTo>
                <a:cubicBezTo>
                  <a:pt x="1879631" y="4439779"/>
                  <a:pt x="1844405" y="4472129"/>
                  <a:pt x="1838883" y="4502723"/>
                </a:cubicBezTo>
                <a:cubicBezTo>
                  <a:pt x="1904697" y="4468595"/>
                  <a:pt x="1988401" y="4457666"/>
                  <a:pt x="2060619" y="4457997"/>
                </a:cubicBezTo>
                <a:cubicBezTo>
                  <a:pt x="2104018" y="4458216"/>
                  <a:pt x="2167733" y="4462413"/>
                  <a:pt x="2192137" y="4506697"/>
                </a:cubicBezTo>
                <a:cubicBezTo>
                  <a:pt x="2209695" y="4538498"/>
                  <a:pt x="2267337" y="4544241"/>
                  <a:pt x="2258172" y="4592164"/>
                </a:cubicBezTo>
                <a:cubicBezTo>
                  <a:pt x="2252651" y="4620545"/>
                  <a:pt x="2236418" y="4645610"/>
                  <a:pt x="2215106" y="4665489"/>
                </a:cubicBezTo>
                <a:cubicBezTo>
                  <a:pt x="2248344" y="4663390"/>
                  <a:pt x="2282687" y="4670344"/>
                  <a:pt x="2301680" y="4689452"/>
                </a:cubicBezTo>
                <a:cubicBezTo>
                  <a:pt x="2340992" y="4728980"/>
                  <a:pt x="2318245" y="4777902"/>
                  <a:pt x="2288871" y="4816217"/>
                </a:cubicBezTo>
                <a:cubicBezTo>
                  <a:pt x="2303005" y="4827257"/>
                  <a:pt x="2306870" y="4843269"/>
                  <a:pt x="2291521" y="4861267"/>
                </a:cubicBezTo>
                <a:cubicBezTo>
                  <a:pt x="2281914" y="4872536"/>
                  <a:pt x="2267890" y="4881260"/>
                  <a:pt x="2252319" y="4888332"/>
                </a:cubicBezTo>
                <a:cubicBezTo>
                  <a:pt x="2275068" y="4891200"/>
                  <a:pt x="2297815" y="4896829"/>
                  <a:pt x="2321557" y="4906879"/>
                </a:cubicBezTo>
                <a:cubicBezTo>
                  <a:pt x="2364512" y="4924880"/>
                  <a:pt x="2395101" y="4950937"/>
                  <a:pt x="2398965" y="4998201"/>
                </a:cubicBezTo>
                <a:cubicBezTo>
                  <a:pt x="2400622" y="5018959"/>
                  <a:pt x="2389359" y="5033979"/>
                  <a:pt x="2373788" y="5041706"/>
                </a:cubicBezTo>
                <a:cubicBezTo>
                  <a:pt x="2381519" y="5046786"/>
                  <a:pt x="2388586" y="5052971"/>
                  <a:pt x="2393886" y="5061475"/>
                </a:cubicBezTo>
                <a:cubicBezTo>
                  <a:pt x="2410781" y="5088859"/>
                  <a:pt x="2398524" y="5129496"/>
                  <a:pt x="2370366" y="5142196"/>
                </a:cubicBezTo>
                <a:cubicBezTo>
                  <a:pt x="2373678" y="5146393"/>
                  <a:pt x="2376770" y="5151142"/>
                  <a:pt x="2379310" y="5156661"/>
                </a:cubicBezTo>
                <a:cubicBezTo>
                  <a:pt x="2393113" y="5186591"/>
                  <a:pt x="2370586" y="5205918"/>
                  <a:pt x="2346734" y="5217840"/>
                </a:cubicBezTo>
                <a:cubicBezTo>
                  <a:pt x="2346955" y="5218167"/>
                  <a:pt x="2347176" y="5218390"/>
                  <a:pt x="2347397" y="5218721"/>
                </a:cubicBezTo>
                <a:cubicBezTo>
                  <a:pt x="2357335" y="5236057"/>
                  <a:pt x="2366279" y="5264771"/>
                  <a:pt x="2347397" y="5280011"/>
                </a:cubicBezTo>
                <a:cubicBezTo>
                  <a:pt x="2339335" y="5286523"/>
                  <a:pt x="2329618" y="5290164"/>
                  <a:pt x="2319458" y="5292816"/>
                </a:cubicBezTo>
                <a:cubicBezTo>
                  <a:pt x="2325201" y="5295028"/>
                  <a:pt x="2330833" y="5297562"/>
                  <a:pt x="2335802" y="5300877"/>
                </a:cubicBezTo>
                <a:cubicBezTo>
                  <a:pt x="2354685" y="5313134"/>
                  <a:pt x="2360207" y="5331681"/>
                  <a:pt x="2344305" y="5349352"/>
                </a:cubicBezTo>
                <a:cubicBezTo>
                  <a:pt x="2333814" y="5361057"/>
                  <a:pt x="2315373" y="5361057"/>
                  <a:pt x="2300023" y="5357746"/>
                </a:cubicBezTo>
                <a:cubicBezTo>
                  <a:pt x="2348501" y="5411630"/>
                  <a:pt x="2223940" y="5447629"/>
                  <a:pt x="2184738" y="5450504"/>
                </a:cubicBezTo>
                <a:cubicBezTo>
                  <a:pt x="2040964" y="5461215"/>
                  <a:pt x="1886035" y="5447410"/>
                  <a:pt x="1738286" y="5420684"/>
                </a:cubicBezTo>
                <a:cubicBezTo>
                  <a:pt x="1798026" y="5444317"/>
                  <a:pt x="1857435" y="5468616"/>
                  <a:pt x="1916955" y="5490040"/>
                </a:cubicBezTo>
                <a:cubicBezTo>
                  <a:pt x="1984425" y="5514330"/>
                  <a:pt x="2070890" y="5531444"/>
                  <a:pt x="2131624" y="5571197"/>
                </a:cubicBezTo>
                <a:cubicBezTo>
                  <a:pt x="2228247" y="5634473"/>
                  <a:pt x="2153047" y="5724470"/>
                  <a:pt x="2067908" y="5736394"/>
                </a:cubicBezTo>
                <a:cubicBezTo>
                  <a:pt x="2080938" y="5744234"/>
                  <a:pt x="2092754" y="5753511"/>
                  <a:pt x="2101919" y="5764774"/>
                </a:cubicBezTo>
                <a:cubicBezTo>
                  <a:pt x="2120691" y="5787965"/>
                  <a:pt x="2119587" y="5807510"/>
                  <a:pt x="2098716" y="5828270"/>
                </a:cubicBezTo>
                <a:cubicBezTo>
                  <a:pt x="2089220" y="5837657"/>
                  <a:pt x="2074423" y="5839975"/>
                  <a:pt x="2058632" y="5839423"/>
                </a:cubicBezTo>
                <a:cubicBezTo>
                  <a:pt x="2067576" y="5849583"/>
                  <a:pt x="2074975" y="5860846"/>
                  <a:pt x="2079944" y="5873766"/>
                </a:cubicBezTo>
                <a:cubicBezTo>
                  <a:pt x="2093195" y="5908110"/>
                  <a:pt x="2053883" y="5933728"/>
                  <a:pt x="2025614" y="5938367"/>
                </a:cubicBezTo>
                <a:cubicBezTo>
                  <a:pt x="1999443" y="5942673"/>
                  <a:pt x="1974818" y="5940685"/>
                  <a:pt x="1950746" y="5935717"/>
                </a:cubicBezTo>
                <a:cubicBezTo>
                  <a:pt x="2000217" y="5970502"/>
                  <a:pt x="2024841" y="6009702"/>
                  <a:pt x="1960020" y="6035985"/>
                </a:cubicBezTo>
                <a:cubicBezTo>
                  <a:pt x="1912979" y="6055089"/>
                  <a:pt x="1909998" y="6094070"/>
                  <a:pt x="1887912" y="6132716"/>
                </a:cubicBezTo>
                <a:cubicBezTo>
                  <a:pt x="1878968" y="6148509"/>
                  <a:pt x="1853901" y="6155023"/>
                  <a:pt x="1837448" y="6152815"/>
                </a:cubicBezTo>
                <a:cubicBezTo>
                  <a:pt x="1792284" y="6146742"/>
                  <a:pt x="1748555" y="6129515"/>
                  <a:pt x="1709685" y="6105001"/>
                </a:cubicBezTo>
                <a:cubicBezTo>
                  <a:pt x="1728788" y="6146742"/>
                  <a:pt x="1737071" y="6192238"/>
                  <a:pt x="1731107" y="6239501"/>
                </a:cubicBezTo>
                <a:cubicBezTo>
                  <a:pt x="1726028" y="6279034"/>
                  <a:pt x="1707697" y="6311498"/>
                  <a:pt x="1672582" y="6314039"/>
                </a:cubicBezTo>
                <a:cubicBezTo>
                  <a:pt x="1692900" y="6381615"/>
                  <a:pt x="1606988" y="6347723"/>
                  <a:pt x="1559837" y="6327181"/>
                </a:cubicBezTo>
                <a:cubicBezTo>
                  <a:pt x="1562376" y="6339108"/>
                  <a:pt x="1563701" y="6350923"/>
                  <a:pt x="1562486" y="6362404"/>
                </a:cubicBezTo>
                <a:cubicBezTo>
                  <a:pt x="1561603" y="6370463"/>
                  <a:pt x="1553321" y="6378411"/>
                  <a:pt x="1544707" y="6374768"/>
                </a:cubicBezTo>
                <a:cubicBezTo>
                  <a:pt x="1525494" y="6366598"/>
                  <a:pt x="1507273" y="6359864"/>
                  <a:pt x="1492366" y="6349930"/>
                </a:cubicBezTo>
                <a:cubicBezTo>
                  <a:pt x="1491041" y="6353351"/>
                  <a:pt x="1489936" y="6356775"/>
                  <a:pt x="1487507" y="6359864"/>
                </a:cubicBezTo>
                <a:cubicBezTo>
                  <a:pt x="1458465" y="6396967"/>
                  <a:pt x="1401595" y="6386806"/>
                  <a:pt x="1368909" y="6356332"/>
                </a:cubicBezTo>
                <a:cubicBezTo>
                  <a:pt x="1379841" y="6393764"/>
                  <a:pt x="1378848" y="6431420"/>
                  <a:pt x="1355216" y="6462119"/>
                </a:cubicBezTo>
                <a:cubicBezTo>
                  <a:pt x="1301881" y="6531577"/>
                  <a:pt x="1192780" y="6524290"/>
                  <a:pt x="1131823" y="6466646"/>
                </a:cubicBezTo>
                <a:cubicBezTo>
                  <a:pt x="1128511" y="6561504"/>
                  <a:pt x="956687" y="6636703"/>
                  <a:pt x="906333" y="6563822"/>
                </a:cubicBezTo>
                <a:cubicBezTo>
                  <a:pt x="883364" y="6606556"/>
                  <a:pt x="815452" y="6585355"/>
                  <a:pt x="777907" y="6553885"/>
                </a:cubicBezTo>
                <a:cubicBezTo>
                  <a:pt x="729872" y="6513576"/>
                  <a:pt x="713529" y="6448205"/>
                  <a:pt x="692658" y="6391445"/>
                </a:cubicBezTo>
                <a:cubicBezTo>
                  <a:pt x="665604" y="6318126"/>
                  <a:pt x="651359" y="6242814"/>
                  <a:pt x="634464" y="6166730"/>
                </a:cubicBezTo>
                <a:cubicBezTo>
                  <a:pt x="627507" y="6135038"/>
                  <a:pt x="619446" y="6103898"/>
                  <a:pt x="610942" y="6072868"/>
                </a:cubicBezTo>
                <a:cubicBezTo>
                  <a:pt x="607740" y="6121455"/>
                  <a:pt x="565668" y="6176888"/>
                  <a:pt x="522601" y="6187601"/>
                </a:cubicBezTo>
                <a:cubicBezTo>
                  <a:pt x="500847" y="6193012"/>
                  <a:pt x="478984" y="6191353"/>
                  <a:pt x="457340" y="6185170"/>
                </a:cubicBezTo>
                <a:cubicBezTo>
                  <a:pt x="457670" y="6190140"/>
                  <a:pt x="454910" y="6194998"/>
                  <a:pt x="450051" y="6197428"/>
                </a:cubicBezTo>
                <a:cubicBezTo>
                  <a:pt x="411291" y="6217084"/>
                  <a:pt x="445856" y="6255954"/>
                  <a:pt x="448726" y="6280138"/>
                </a:cubicBezTo>
                <a:cubicBezTo>
                  <a:pt x="451376" y="6301670"/>
                  <a:pt x="449058" y="6323426"/>
                  <a:pt x="439892" y="6343528"/>
                </a:cubicBezTo>
                <a:cubicBezTo>
                  <a:pt x="428850" y="6367704"/>
                  <a:pt x="410629" y="6393764"/>
                  <a:pt x="380704" y="6390120"/>
                </a:cubicBezTo>
                <a:cubicBezTo>
                  <a:pt x="367784" y="6388463"/>
                  <a:pt x="361048" y="6375761"/>
                  <a:pt x="346802" y="6375543"/>
                </a:cubicBezTo>
                <a:cubicBezTo>
                  <a:pt x="318092" y="6375100"/>
                  <a:pt x="289161" y="6373223"/>
                  <a:pt x="261002" y="6366931"/>
                </a:cubicBezTo>
                <a:cubicBezTo>
                  <a:pt x="203470" y="6354014"/>
                  <a:pt x="147815" y="6334911"/>
                  <a:pt x="90613" y="6321108"/>
                </a:cubicBezTo>
                <a:cubicBezTo>
                  <a:pt x="124404" y="6368586"/>
                  <a:pt x="183261" y="6421372"/>
                  <a:pt x="163053" y="6479236"/>
                </a:cubicBezTo>
                <a:cubicBezTo>
                  <a:pt x="159741" y="6488732"/>
                  <a:pt x="153999" y="6493701"/>
                  <a:pt x="147263" y="6496242"/>
                </a:cubicBezTo>
                <a:cubicBezTo>
                  <a:pt x="196844" y="6555430"/>
                  <a:pt x="211862" y="6654261"/>
                  <a:pt x="138429" y="6699756"/>
                </a:cubicBezTo>
                <a:cubicBezTo>
                  <a:pt x="113638" y="6715105"/>
                  <a:pt x="88737" y="6718666"/>
                  <a:pt x="64705" y="6714443"/>
                </a:cubicBezTo>
                <a:close/>
                <a:moveTo>
                  <a:pt x="0" y="6759197"/>
                </a:moveTo>
                <a:lnTo>
                  <a:pt x="0" y="6711478"/>
                </a:lnTo>
                <a:lnTo>
                  <a:pt x="4141" y="6743146"/>
                </a:lnTo>
                <a:close/>
              </a:path>
            </a:pathLst>
          </a:custGeom>
          <a:solidFill>
            <a:schemeClr val="accent4">
              <a:lumMod val="75000"/>
              <a:alpha val="6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114421"/>
            <a:ext cx="10514011" cy="823913"/>
          </a:xfrm>
        </p:spPr>
        <p:txBody>
          <a:bodyPr>
            <a:normAutofit/>
          </a:bodyPr>
          <a:lstStyle>
            <a:lvl1pPr algn="ctr">
              <a:defRPr sz="3600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40" name="Online Image Placeholder 21">
            <a:extLst>
              <a:ext uri="{FF2B5EF4-FFF2-40B4-BE49-F238E27FC236}">
                <a16:creationId xmlns:a16="http://schemas.microsoft.com/office/drawing/2014/main" id="{965D4B17-A174-4691-B652-4D31A111E8A8}"/>
              </a:ext>
            </a:extLst>
          </p:cNvPr>
          <p:cNvSpPr>
            <a:spLocks noGrp="1"/>
          </p:cNvSpPr>
          <p:nvPr>
            <p:ph type="clipArt" sz="quarter" idx="20"/>
          </p:nvPr>
        </p:nvSpPr>
        <p:spPr>
          <a:xfrm>
            <a:off x="1631310" y="3238289"/>
            <a:ext cx="685158" cy="685159"/>
          </a:xfrm>
        </p:spPr>
        <p:txBody>
          <a:bodyPr>
            <a:normAutofit/>
          </a:bodyPr>
          <a:lstStyle>
            <a:lvl1pPr marL="0" indent="0">
              <a:buNone/>
              <a:defRPr sz="1100"/>
            </a:lvl1pPr>
          </a:lstStyle>
          <a:p>
            <a:endParaRPr lang="en-US" dirty="0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EDDC5831-05A2-450D-80B6-C0B23E4F3F80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38199" y="3887615"/>
            <a:ext cx="2295671" cy="575528"/>
          </a:xfrm>
        </p:spPr>
        <p:txBody>
          <a:bodyPr anchor="b">
            <a:noAutofit/>
          </a:bodyPr>
          <a:lstStyle>
            <a:lvl1pPr marL="0" indent="0" algn="ctr">
              <a:buNone/>
              <a:defRPr sz="18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4606925"/>
            <a:ext cx="2268201" cy="1191764"/>
          </a:xfrm>
        </p:spPr>
        <p:txBody>
          <a:bodyPr>
            <a:normAutofit/>
          </a:bodyPr>
          <a:lstStyle>
            <a:lvl1pPr marL="0" indent="0" algn="ctr">
              <a:lnSpc>
                <a:spcPts val="1600"/>
              </a:lnSpc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accent2">
                    <a:lumMod val="75000"/>
                  </a:schemeClr>
                </a:solidFill>
              </a:defRPr>
            </a:lvl2pPr>
            <a:lvl3pPr>
              <a:defRPr sz="1200">
                <a:solidFill>
                  <a:schemeClr val="accent2">
                    <a:lumMod val="75000"/>
                  </a:schemeClr>
                </a:solidFill>
              </a:defRPr>
            </a:lvl3pPr>
            <a:lvl4pPr>
              <a:defRPr sz="1200">
                <a:solidFill>
                  <a:schemeClr val="accent2">
                    <a:lumMod val="75000"/>
                  </a:schemeClr>
                </a:solidFill>
              </a:defRPr>
            </a:lvl4pPr>
            <a:lvl5pPr>
              <a:defRPr sz="1200">
                <a:solidFill>
                  <a:schemeClr val="accent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41" name="Online Image Placeholder 21">
            <a:extLst>
              <a:ext uri="{FF2B5EF4-FFF2-40B4-BE49-F238E27FC236}">
                <a16:creationId xmlns:a16="http://schemas.microsoft.com/office/drawing/2014/main" id="{B41F0104-104B-48FE-9807-566FEFA6FDA2}"/>
              </a:ext>
            </a:extLst>
          </p:cNvPr>
          <p:cNvSpPr>
            <a:spLocks noGrp="1"/>
          </p:cNvSpPr>
          <p:nvPr>
            <p:ph type="clipArt" sz="quarter" idx="21"/>
          </p:nvPr>
        </p:nvSpPr>
        <p:spPr>
          <a:xfrm>
            <a:off x="4373799" y="3238289"/>
            <a:ext cx="685158" cy="685159"/>
          </a:xfrm>
        </p:spPr>
        <p:txBody>
          <a:bodyPr>
            <a:normAutofit/>
          </a:bodyPr>
          <a:lstStyle>
            <a:lvl1pPr marL="0" indent="0">
              <a:buNone/>
              <a:defRPr sz="1100"/>
            </a:lvl1pPr>
          </a:lstStyle>
          <a:p>
            <a:endParaRPr lang="en-US" dirty="0"/>
          </a:p>
        </p:txBody>
      </p:sp>
      <p:sp>
        <p:nvSpPr>
          <p:cNvPr id="17" name="Content Placeholder 14">
            <a:extLst>
              <a:ext uri="{FF2B5EF4-FFF2-40B4-BE49-F238E27FC236}">
                <a16:creationId xmlns:a16="http://schemas.microsoft.com/office/drawing/2014/main" id="{29C2C2C1-0172-4B4B-8C16-A2C93ADD8D8A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570741" y="3887615"/>
            <a:ext cx="2295671" cy="575528"/>
          </a:xfrm>
        </p:spPr>
        <p:txBody>
          <a:bodyPr anchor="b">
            <a:noAutofit/>
          </a:bodyPr>
          <a:lstStyle>
            <a:lvl1pPr marL="0" indent="0" algn="ctr">
              <a:buNone/>
              <a:defRPr sz="18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576692" y="4606925"/>
            <a:ext cx="2279372" cy="1191764"/>
          </a:xfrm>
        </p:spPr>
        <p:txBody>
          <a:bodyPr>
            <a:normAutofit/>
          </a:bodyPr>
          <a:lstStyle>
            <a:lvl1pPr marL="0" indent="0" algn="ctr">
              <a:lnSpc>
                <a:spcPts val="16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accent2">
                    <a:lumMod val="75000"/>
                  </a:schemeClr>
                </a:solidFill>
              </a:defRPr>
            </a:lvl2pPr>
            <a:lvl3pPr>
              <a:defRPr sz="1200">
                <a:solidFill>
                  <a:schemeClr val="accent2">
                    <a:lumMod val="75000"/>
                  </a:schemeClr>
                </a:solidFill>
              </a:defRPr>
            </a:lvl3pPr>
            <a:lvl4pPr>
              <a:defRPr sz="1200">
                <a:solidFill>
                  <a:schemeClr val="accent2">
                    <a:lumMod val="75000"/>
                  </a:schemeClr>
                </a:solidFill>
              </a:defRPr>
            </a:lvl4pPr>
            <a:lvl5pPr>
              <a:defRPr sz="1200">
                <a:solidFill>
                  <a:schemeClr val="accent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42" name="Online Image Placeholder 21">
            <a:extLst>
              <a:ext uri="{FF2B5EF4-FFF2-40B4-BE49-F238E27FC236}">
                <a16:creationId xmlns:a16="http://schemas.microsoft.com/office/drawing/2014/main" id="{7E85FD39-EA9C-4076-8A86-50D041EB087D}"/>
              </a:ext>
            </a:extLst>
          </p:cNvPr>
          <p:cNvSpPr>
            <a:spLocks noGrp="1"/>
          </p:cNvSpPr>
          <p:nvPr>
            <p:ph type="clipArt" sz="quarter" idx="22"/>
          </p:nvPr>
        </p:nvSpPr>
        <p:spPr>
          <a:xfrm>
            <a:off x="7121873" y="3238289"/>
            <a:ext cx="685158" cy="685159"/>
          </a:xfrm>
        </p:spPr>
        <p:txBody>
          <a:bodyPr>
            <a:normAutofit/>
          </a:bodyPr>
          <a:lstStyle>
            <a:lvl1pPr marL="0" indent="0">
              <a:buNone/>
              <a:defRPr sz="1100"/>
            </a:lvl1pPr>
          </a:lstStyle>
          <a:p>
            <a:endParaRPr lang="en-US" dirty="0"/>
          </a:p>
        </p:txBody>
      </p:sp>
      <p:sp>
        <p:nvSpPr>
          <p:cNvPr id="16" name="Content Placeholder 14">
            <a:extLst>
              <a:ext uri="{FF2B5EF4-FFF2-40B4-BE49-F238E27FC236}">
                <a16:creationId xmlns:a16="http://schemas.microsoft.com/office/drawing/2014/main" id="{62BB1322-9443-457B-BD00-8D224075FBF1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303283" y="3887615"/>
            <a:ext cx="2295671" cy="575528"/>
          </a:xfrm>
        </p:spPr>
        <p:txBody>
          <a:bodyPr anchor="b">
            <a:noAutofit/>
          </a:bodyPr>
          <a:lstStyle>
            <a:lvl1pPr marL="0" indent="0" algn="ctr">
              <a:buNone/>
              <a:defRPr sz="18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5880D21F-6C09-4BE6-8A7A-5431EB560B2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324766" y="4606925"/>
            <a:ext cx="2279372" cy="1191764"/>
          </a:xfrm>
        </p:spPr>
        <p:txBody>
          <a:bodyPr>
            <a:normAutofit/>
          </a:bodyPr>
          <a:lstStyle>
            <a:lvl1pPr marL="0" indent="0" algn="ctr">
              <a:lnSpc>
                <a:spcPts val="16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accent2">
                    <a:lumMod val="75000"/>
                  </a:schemeClr>
                </a:solidFill>
              </a:defRPr>
            </a:lvl2pPr>
            <a:lvl3pPr>
              <a:defRPr sz="1200">
                <a:solidFill>
                  <a:schemeClr val="accent2">
                    <a:lumMod val="75000"/>
                  </a:schemeClr>
                </a:solidFill>
              </a:defRPr>
            </a:lvl3pPr>
            <a:lvl4pPr>
              <a:defRPr sz="1200">
                <a:solidFill>
                  <a:schemeClr val="accent2">
                    <a:lumMod val="75000"/>
                  </a:schemeClr>
                </a:solidFill>
              </a:defRPr>
            </a:lvl4pPr>
            <a:lvl5pPr>
              <a:defRPr sz="1200">
                <a:solidFill>
                  <a:schemeClr val="accent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43" name="Online Image Placeholder 21">
            <a:extLst>
              <a:ext uri="{FF2B5EF4-FFF2-40B4-BE49-F238E27FC236}">
                <a16:creationId xmlns:a16="http://schemas.microsoft.com/office/drawing/2014/main" id="{4BB10774-5B86-4D3E-B2BC-B58F7706D2DF}"/>
              </a:ext>
            </a:extLst>
          </p:cNvPr>
          <p:cNvSpPr>
            <a:spLocks noGrp="1"/>
          </p:cNvSpPr>
          <p:nvPr>
            <p:ph type="clipArt" sz="quarter" idx="23"/>
          </p:nvPr>
        </p:nvSpPr>
        <p:spPr>
          <a:xfrm>
            <a:off x="9843143" y="3238289"/>
            <a:ext cx="685158" cy="685159"/>
          </a:xfrm>
        </p:spPr>
        <p:txBody>
          <a:bodyPr>
            <a:normAutofit/>
          </a:bodyPr>
          <a:lstStyle>
            <a:lvl1pPr marL="0" indent="0">
              <a:buNone/>
              <a:defRPr sz="1100"/>
            </a:lvl1pPr>
          </a:lstStyle>
          <a:p>
            <a:endParaRPr lang="en-US" dirty="0"/>
          </a:p>
        </p:txBody>
      </p:sp>
      <p:sp>
        <p:nvSpPr>
          <p:cNvPr id="18" name="Content Placeholder 14">
            <a:extLst>
              <a:ext uri="{FF2B5EF4-FFF2-40B4-BE49-F238E27FC236}">
                <a16:creationId xmlns:a16="http://schemas.microsoft.com/office/drawing/2014/main" id="{1866DC2D-6B7C-47B4-AD80-7F3A63CE8C90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9035826" y="3887615"/>
            <a:ext cx="2295671" cy="575528"/>
          </a:xfrm>
        </p:spPr>
        <p:txBody>
          <a:bodyPr anchor="b">
            <a:noAutofit/>
          </a:bodyPr>
          <a:lstStyle>
            <a:lvl1pPr marL="0" indent="0" algn="ctr">
              <a:buNone/>
              <a:defRPr sz="18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18E6508B-D0E8-48E1-AD5A-36B34FCAC172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9072839" y="4606925"/>
            <a:ext cx="2279372" cy="1191764"/>
          </a:xfrm>
        </p:spPr>
        <p:txBody>
          <a:bodyPr>
            <a:normAutofit/>
          </a:bodyPr>
          <a:lstStyle>
            <a:lvl1pPr marL="0" indent="0" algn="ctr">
              <a:lnSpc>
                <a:spcPts val="16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accent2">
                    <a:lumMod val="75000"/>
                  </a:schemeClr>
                </a:solidFill>
              </a:defRPr>
            </a:lvl2pPr>
            <a:lvl3pPr>
              <a:defRPr sz="1200">
                <a:solidFill>
                  <a:schemeClr val="accent2">
                    <a:lumMod val="75000"/>
                  </a:schemeClr>
                </a:solidFill>
              </a:defRPr>
            </a:lvl3pPr>
            <a:lvl4pPr>
              <a:defRPr sz="1200">
                <a:solidFill>
                  <a:schemeClr val="accent2">
                    <a:lumMod val="75000"/>
                  </a:schemeClr>
                </a:solidFill>
              </a:defRPr>
            </a:lvl4pPr>
            <a:lvl5pPr>
              <a:defRPr sz="1200">
                <a:solidFill>
                  <a:schemeClr val="accent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80186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4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C5AACD78-24C1-4AAB-9089-6F164C405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38200" y="847724"/>
            <a:ext cx="7607300" cy="5159598"/>
          </a:xfrm>
          <a:custGeom>
            <a:avLst/>
            <a:gdLst>
              <a:gd name="connsiteX0" fmla="*/ 0 w 7607300"/>
              <a:gd name="connsiteY0" fmla="*/ 0 h 5159598"/>
              <a:gd name="connsiteX1" fmla="*/ 6931057 w 7607300"/>
              <a:gd name="connsiteY1" fmla="*/ 0 h 5159598"/>
              <a:gd name="connsiteX2" fmla="*/ 7607300 w 7607300"/>
              <a:gd name="connsiteY2" fmla="*/ 969857 h 5159598"/>
              <a:gd name="connsiteX3" fmla="*/ 7607300 w 7607300"/>
              <a:gd name="connsiteY3" fmla="*/ 5159598 h 5159598"/>
              <a:gd name="connsiteX4" fmla="*/ 0 w 7607300"/>
              <a:gd name="connsiteY4" fmla="*/ 5159598 h 5159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07300" h="5159598">
                <a:moveTo>
                  <a:pt x="0" y="0"/>
                </a:moveTo>
                <a:lnTo>
                  <a:pt x="6931057" y="0"/>
                </a:lnTo>
                <a:lnTo>
                  <a:pt x="7607300" y="969857"/>
                </a:lnTo>
                <a:lnTo>
                  <a:pt x="7607300" y="5159598"/>
                </a:lnTo>
                <a:lnTo>
                  <a:pt x="0" y="5159598"/>
                </a:lnTo>
                <a:close/>
              </a:path>
            </a:pathLst>
          </a:custGeom>
          <a:solidFill>
            <a:srgbClr val="F1F0F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A04209-1490-4760-89A8-DA0FCF8CD4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216" y="1376934"/>
            <a:ext cx="6286500" cy="954665"/>
          </a:xfrm>
        </p:spPr>
        <p:txBody>
          <a:bodyPr anchor="t">
            <a:normAutofit/>
          </a:bodyPr>
          <a:lstStyle>
            <a:lvl1pPr>
              <a:defRPr sz="3600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C758FF0E-D6FB-4BF4-A940-537CF3D5BAC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87758" y="2584452"/>
            <a:ext cx="2929524" cy="590548"/>
          </a:xfrm>
        </p:spPr>
        <p:txBody>
          <a:bodyPr anchor="b">
            <a:normAutofit/>
          </a:bodyPr>
          <a:lstStyle>
            <a:lvl1pPr marL="0" indent="0">
              <a:buNone/>
              <a:defRPr sz="1800" b="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3190A83D-1DBA-4C01-8B01-DCE587227253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39492" y="2584452"/>
            <a:ext cx="2943951" cy="590548"/>
          </a:xfrm>
        </p:spPr>
        <p:txBody>
          <a:bodyPr anchor="b">
            <a:normAutofit/>
          </a:bodyPr>
          <a:lstStyle>
            <a:lvl1pPr marL="0" indent="0">
              <a:buNone/>
              <a:defRPr sz="1800" b="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5" name="Content Placeholder 3">
            <a:extLst>
              <a:ext uri="{FF2B5EF4-FFF2-40B4-BE49-F238E27FC236}">
                <a16:creationId xmlns:a16="http://schemas.microsoft.com/office/drawing/2014/main" id="{65A96E9D-1B01-4D6D-9A9C-DB83F59A8A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87758" y="3307201"/>
            <a:ext cx="2929524" cy="744099"/>
          </a:xfrm>
        </p:spPr>
        <p:txBody>
          <a:bodyPr>
            <a:normAutofit/>
          </a:bodyPr>
          <a:lstStyle>
            <a:lvl1pPr marL="0" indent="0">
              <a:lnSpc>
                <a:spcPts val="1600"/>
              </a:lnSpc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7" name="Content Placeholder 5">
            <a:extLst>
              <a:ext uri="{FF2B5EF4-FFF2-40B4-BE49-F238E27FC236}">
                <a16:creationId xmlns:a16="http://schemas.microsoft.com/office/drawing/2014/main" id="{BEA413AF-616B-49D9-BA78-1DCA8B719C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39492" y="3307201"/>
            <a:ext cx="2943951" cy="744099"/>
          </a:xfrm>
        </p:spPr>
        <p:txBody>
          <a:bodyPr>
            <a:normAutofit/>
          </a:bodyPr>
          <a:lstStyle>
            <a:lvl1pPr marL="0" indent="0">
              <a:lnSpc>
                <a:spcPts val="16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C03DB75D-F38E-457C-A0A9-6A1228C10F6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297216" y="4183501"/>
            <a:ext cx="2929524" cy="590548"/>
          </a:xfrm>
        </p:spPr>
        <p:txBody>
          <a:bodyPr anchor="b">
            <a:normAutofit/>
          </a:bodyPr>
          <a:lstStyle>
            <a:lvl1pPr marL="0" indent="0">
              <a:buNone/>
              <a:defRPr sz="1800" b="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71E3E7C1-D51B-4BA0-81AB-98F54876BC1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48950" y="4183501"/>
            <a:ext cx="2943951" cy="590548"/>
          </a:xfrm>
        </p:spPr>
        <p:txBody>
          <a:bodyPr anchor="b">
            <a:normAutofit/>
          </a:bodyPr>
          <a:lstStyle>
            <a:lvl1pPr marL="0" indent="0">
              <a:buNone/>
              <a:defRPr sz="1800" b="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9" name="Content Placeholder 3">
            <a:extLst>
              <a:ext uri="{FF2B5EF4-FFF2-40B4-BE49-F238E27FC236}">
                <a16:creationId xmlns:a16="http://schemas.microsoft.com/office/drawing/2014/main" id="{D387810A-6185-463A-94AE-83A1EDEC80B0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1297216" y="4906250"/>
            <a:ext cx="2929524" cy="744099"/>
          </a:xfrm>
        </p:spPr>
        <p:txBody>
          <a:bodyPr>
            <a:normAutofit/>
          </a:bodyPr>
          <a:lstStyle>
            <a:lvl1pPr marL="0" indent="0">
              <a:lnSpc>
                <a:spcPts val="1600"/>
              </a:lnSpc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1" name="Content Placeholder 5">
            <a:extLst>
              <a:ext uri="{FF2B5EF4-FFF2-40B4-BE49-F238E27FC236}">
                <a16:creationId xmlns:a16="http://schemas.microsoft.com/office/drawing/2014/main" id="{F34B6BE6-61B7-4508-B2EE-26611B99259D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648950" y="4906250"/>
            <a:ext cx="2943951" cy="744099"/>
          </a:xfrm>
        </p:spPr>
        <p:txBody>
          <a:bodyPr>
            <a:normAutofit/>
          </a:bodyPr>
          <a:lstStyle>
            <a:lvl1pPr marL="0" indent="0">
              <a:lnSpc>
                <a:spcPts val="16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773438-50D6-47F3-A7A3-D72E1990C4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FD22F3-413A-4C9D-969B-29E5BDDE76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EFE062B0-C32A-476A-AED6-081A0CF0D3F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7710488" y="3367088"/>
            <a:ext cx="4481512" cy="2989262"/>
          </a:xfrm>
          <a:custGeom>
            <a:avLst/>
            <a:gdLst>
              <a:gd name="connsiteX0" fmla="*/ 744537 w 4481512"/>
              <a:gd name="connsiteY0" fmla="*/ 0 h 2989262"/>
              <a:gd name="connsiteX1" fmla="*/ 4481512 w 4481512"/>
              <a:gd name="connsiteY1" fmla="*/ 0 h 2989262"/>
              <a:gd name="connsiteX2" fmla="*/ 4481512 w 4481512"/>
              <a:gd name="connsiteY2" fmla="*/ 2989262 h 2989262"/>
              <a:gd name="connsiteX3" fmla="*/ 0 w 4481512"/>
              <a:gd name="connsiteY3" fmla="*/ 2989262 h 2989262"/>
              <a:gd name="connsiteX4" fmla="*/ 0 w 4481512"/>
              <a:gd name="connsiteY4" fmla="*/ 2640234 h 2989262"/>
              <a:gd name="connsiteX5" fmla="*/ 744537 w 4481512"/>
              <a:gd name="connsiteY5" fmla="*/ 2640234 h 2989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81512" h="2989262">
                <a:moveTo>
                  <a:pt x="744537" y="0"/>
                </a:moveTo>
                <a:lnTo>
                  <a:pt x="4481512" y="0"/>
                </a:lnTo>
                <a:lnTo>
                  <a:pt x="4481512" y="2989262"/>
                </a:lnTo>
                <a:lnTo>
                  <a:pt x="0" y="2989262"/>
                </a:lnTo>
                <a:lnTo>
                  <a:pt x="0" y="2640234"/>
                </a:lnTo>
                <a:lnTo>
                  <a:pt x="744537" y="264023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C28DCB-BBFF-4236-B0CF-57F49F122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92146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Left Title and content righ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icture Placeholder 125">
            <a:extLst>
              <a:ext uri="{FF2B5EF4-FFF2-40B4-BE49-F238E27FC236}">
                <a16:creationId xmlns:a16="http://schemas.microsoft.com/office/drawing/2014/main" id="{D958CF93-4ADF-4B06-B025-A8603D74B9C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825500"/>
            <a:ext cx="7797800" cy="5203825"/>
          </a:xfrm>
          <a:custGeom>
            <a:avLst/>
            <a:gdLst>
              <a:gd name="connsiteX0" fmla="*/ 0 w 7797800"/>
              <a:gd name="connsiteY0" fmla="*/ 0 h 5203825"/>
              <a:gd name="connsiteX1" fmla="*/ 7797800 w 7797800"/>
              <a:gd name="connsiteY1" fmla="*/ 0 h 5203825"/>
              <a:gd name="connsiteX2" fmla="*/ 7797800 w 7797800"/>
              <a:gd name="connsiteY2" fmla="*/ 888883 h 5203825"/>
              <a:gd name="connsiteX3" fmla="*/ 5054600 w 7797800"/>
              <a:gd name="connsiteY3" fmla="*/ 888883 h 5203825"/>
              <a:gd name="connsiteX4" fmla="*/ 5054600 w 7797800"/>
              <a:gd name="connsiteY4" fmla="*/ 4570962 h 5203825"/>
              <a:gd name="connsiteX5" fmla="*/ 7797800 w 7797800"/>
              <a:gd name="connsiteY5" fmla="*/ 4570962 h 5203825"/>
              <a:gd name="connsiteX6" fmla="*/ 7797800 w 7797800"/>
              <a:gd name="connsiteY6" fmla="*/ 5203825 h 5203825"/>
              <a:gd name="connsiteX7" fmla="*/ 0 w 7797800"/>
              <a:gd name="connsiteY7" fmla="*/ 5203825 h 520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97800" h="5203825">
                <a:moveTo>
                  <a:pt x="0" y="0"/>
                </a:moveTo>
                <a:lnTo>
                  <a:pt x="7797800" y="0"/>
                </a:lnTo>
                <a:lnTo>
                  <a:pt x="7797800" y="888883"/>
                </a:lnTo>
                <a:lnTo>
                  <a:pt x="5054600" y="888883"/>
                </a:lnTo>
                <a:lnTo>
                  <a:pt x="5054600" y="4570962"/>
                </a:lnTo>
                <a:lnTo>
                  <a:pt x="7797800" y="4570962"/>
                </a:lnTo>
                <a:lnTo>
                  <a:pt x="7797800" y="5203825"/>
                </a:lnTo>
                <a:lnTo>
                  <a:pt x="0" y="520382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3" name="Graphic 11">
            <a:extLst>
              <a:ext uri="{FF2B5EF4-FFF2-40B4-BE49-F238E27FC236}">
                <a16:creationId xmlns:a16="http://schemas.microsoft.com/office/drawing/2014/main" id="{B9B7CF75-6123-477E-B75B-0AC5DF3CD4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54600" y="1714500"/>
            <a:ext cx="5622702" cy="3682079"/>
          </a:xfrm>
          <a:custGeom>
            <a:avLst/>
            <a:gdLst>
              <a:gd name="connsiteX0" fmla="*/ 5622703 w 5622702"/>
              <a:gd name="connsiteY0" fmla="*/ 3682079 h 3682079"/>
              <a:gd name="connsiteX1" fmla="*/ 0 w 5622702"/>
              <a:gd name="connsiteY1" fmla="*/ 3682079 h 3682079"/>
              <a:gd name="connsiteX2" fmla="*/ 0 w 5622702"/>
              <a:gd name="connsiteY2" fmla="*/ 0 h 3682079"/>
              <a:gd name="connsiteX3" fmla="*/ 4946237 w 5622702"/>
              <a:gd name="connsiteY3" fmla="*/ 0 h 3682079"/>
              <a:gd name="connsiteX4" fmla="*/ 5622703 w 5622702"/>
              <a:gd name="connsiteY4" fmla="*/ 970121 h 36820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22702" h="3682079">
                <a:moveTo>
                  <a:pt x="5622703" y="3682079"/>
                </a:moveTo>
                <a:lnTo>
                  <a:pt x="0" y="3682079"/>
                </a:lnTo>
                <a:lnTo>
                  <a:pt x="0" y="0"/>
                </a:lnTo>
                <a:lnTo>
                  <a:pt x="4946237" y="0"/>
                </a:lnTo>
                <a:lnTo>
                  <a:pt x="5622703" y="970121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9D62B026-E436-4FA3-8BA9-F5C6B321CE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0399" y="2193926"/>
            <a:ext cx="4471802" cy="774574"/>
          </a:xfrm>
        </p:spPr>
        <p:txBody>
          <a:bodyPr anchor="t">
            <a:noAutofit/>
          </a:bodyPr>
          <a:lstStyle>
            <a:lvl1pPr>
              <a:defRPr sz="3600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EA44EEC8-5224-4EE5-8817-958CF078DF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10399" y="3203700"/>
            <a:ext cx="4471802" cy="1749300"/>
          </a:xfrm>
        </p:spPr>
        <p:txBody>
          <a:bodyPr/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7B90425-A0DC-4EDC-957B-1984364340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339647" y="2009887"/>
            <a:ext cx="3845467" cy="4852128"/>
            <a:chOff x="8349074" y="2009887"/>
            <a:chExt cx="3845467" cy="4852128"/>
          </a:xfrm>
        </p:grpSpPr>
        <p:sp>
          <p:nvSpPr>
            <p:cNvPr id="10" name="Graphic 24">
              <a:extLst>
                <a:ext uri="{FF2B5EF4-FFF2-40B4-BE49-F238E27FC236}">
                  <a16:creationId xmlns:a16="http://schemas.microsoft.com/office/drawing/2014/main" id="{174C83C9-9930-4D54-A9A2-C7DDF91098AE}"/>
                </a:ext>
              </a:extLst>
            </p:cNvPr>
            <p:cNvSpPr/>
            <p:nvPr/>
          </p:nvSpPr>
          <p:spPr>
            <a:xfrm>
              <a:off x="8484843" y="6452247"/>
              <a:ext cx="873837" cy="408121"/>
            </a:xfrm>
            <a:custGeom>
              <a:avLst/>
              <a:gdLst>
                <a:gd name="connsiteX0" fmla="*/ 169736 w 873837"/>
                <a:gd name="connsiteY0" fmla="*/ 289645 h 408121"/>
                <a:gd name="connsiteX1" fmla="*/ 223982 w 873837"/>
                <a:gd name="connsiteY1" fmla="*/ 240032 h 408121"/>
                <a:gd name="connsiteX2" fmla="*/ 278433 w 873837"/>
                <a:gd name="connsiteY2" fmla="*/ 197109 h 408121"/>
                <a:gd name="connsiteX3" fmla="*/ 349663 w 873837"/>
                <a:gd name="connsiteY3" fmla="*/ 171787 h 408121"/>
                <a:gd name="connsiteX4" fmla="*/ 502003 w 873837"/>
                <a:gd name="connsiteY4" fmla="*/ 115380 h 408121"/>
                <a:gd name="connsiteX5" fmla="*/ 743587 w 873837"/>
                <a:gd name="connsiteY5" fmla="*/ 23873 h 408121"/>
                <a:gd name="connsiteX6" fmla="*/ 814713 w 873837"/>
                <a:gd name="connsiteY6" fmla="*/ 192168 h 408121"/>
                <a:gd name="connsiteX7" fmla="*/ 836638 w 873837"/>
                <a:gd name="connsiteY7" fmla="*/ 408121 h 408121"/>
                <a:gd name="connsiteX8" fmla="*/ 861239 w 873837"/>
                <a:gd name="connsiteY8" fmla="*/ 408121 h 408121"/>
                <a:gd name="connsiteX9" fmla="*/ 865356 w 873837"/>
                <a:gd name="connsiteY9" fmla="*/ 238797 h 408121"/>
                <a:gd name="connsiteX10" fmla="*/ 814199 w 873837"/>
                <a:gd name="connsiteY10" fmla="*/ 142966 h 408121"/>
                <a:gd name="connsiteX11" fmla="*/ 783113 w 873837"/>
                <a:gd name="connsiteY11" fmla="*/ 73281 h 408121"/>
                <a:gd name="connsiteX12" fmla="*/ 758821 w 873837"/>
                <a:gd name="connsiteY12" fmla="*/ 816 h 408121"/>
                <a:gd name="connsiteX13" fmla="*/ 533192 w 873837"/>
                <a:gd name="connsiteY13" fmla="*/ 78633 h 408121"/>
                <a:gd name="connsiteX14" fmla="*/ 353163 w 873837"/>
                <a:gd name="connsiteY14" fmla="*/ 143893 h 408121"/>
                <a:gd name="connsiteX15" fmla="*/ 265773 w 873837"/>
                <a:gd name="connsiteY15" fmla="*/ 174669 h 408121"/>
                <a:gd name="connsiteX16" fmla="*/ 232319 w 873837"/>
                <a:gd name="connsiteY16" fmla="*/ 200917 h 408121"/>
                <a:gd name="connsiteX17" fmla="*/ 196396 w 873837"/>
                <a:gd name="connsiteY17" fmla="*/ 231180 h 408121"/>
                <a:gd name="connsiteX18" fmla="*/ 13278 w 873837"/>
                <a:gd name="connsiteY18" fmla="*/ 395049 h 408121"/>
                <a:gd name="connsiteX19" fmla="*/ 0 w 873837"/>
                <a:gd name="connsiteY19" fmla="*/ 408121 h 408121"/>
                <a:gd name="connsiteX20" fmla="*/ 36644 w 873837"/>
                <a:gd name="connsiteY20" fmla="*/ 408121 h 408121"/>
                <a:gd name="connsiteX21" fmla="*/ 50437 w 873837"/>
                <a:gd name="connsiteY21" fmla="*/ 394946 h 408121"/>
                <a:gd name="connsiteX22" fmla="*/ 169736 w 873837"/>
                <a:gd name="connsiteY22" fmla="*/ 289645 h 408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73837" h="408121">
                  <a:moveTo>
                    <a:pt x="169736" y="289645"/>
                  </a:moveTo>
                  <a:cubicBezTo>
                    <a:pt x="188161" y="273485"/>
                    <a:pt x="206586" y="257324"/>
                    <a:pt x="223982" y="240032"/>
                  </a:cubicBezTo>
                  <a:cubicBezTo>
                    <a:pt x="240245" y="223974"/>
                    <a:pt x="257435" y="206990"/>
                    <a:pt x="278433" y="197109"/>
                  </a:cubicBezTo>
                  <a:cubicBezTo>
                    <a:pt x="300564" y="186713"/>
                    <a:pt x="326503" y="180331"/>
                    <a:pt x="349663" y="171787"/>
                  </a:cubicBezTo>
                  <a:cubicBezTo>
                    <a:pt x="400409" y="152951"/>
                    <a:pt x="451155" y="134011"/>
                    <a:pt x="502003" y="115380"/>
                  </a:cubicBezTo>
                  <a:cubicBezTo>
                    <a:pt x="582291" y="86147"/>
                    <a:pt x="666490" y="60929"/>
                    <a:pt x="743587" y="23873"/>
                  </a:cubicBezTo>
                  <a:cubicBezTo>
                    <a:pt x="760365" y="81515"/>
                    <a:pt x="781466" y="142554"/>
                    <a:pt x="814713" y="192168"/>
                  </a:cubicBezTo>
                  <a:cubicBezTo>
                    <a:pt x="858769" y="258045"/>
                    <a:pt x="855372" y="334318"/>
                    <a:pt x="836638" y="408121"/>
                  </a:cubicBezTo>
                  <a:lnTo>
                    <a:pt x="861239" y="408121"/>
                  </a:lnTo>
                  <a:cubicBezTo>
                    <a:pt x="875341" y="352846"/>
                    <a:pt x="878841" y="294380"/>
                    <a:pt x="865356" y="238797"/>
                  </a:cubicBezTo>
                  <a:cubicBezTo>
                    <a:pt x="856916" y="203697"/>
                    <a:pt x="830565" y="174258"/>
                    <a:pt x="814199" y="142966"/>
                  </a:cubicBezTo>
                  <a:cubicBezTo>
                    <a:pt x="802361" y="120424"/>
                    <a:pt x="792892" y="96749"/>
                    <a:pt x="783113" y="73281"/>
                  </a:cubicBezTo>
                  <a:cubicBezTo>
                    <a:pt x="773129" y="49297"/>
                    <a:pt x="767673" y="25211"/>
                    <a:pt x="758821" y="816"/>
                  </a:cubicBezTo>
                  <a:cubicBezTo>
                    <a:pt x="755321" y="-8963"/>
                    <a:pt x="550588" y="72251"/>
                    <a:pt x="533192" y="78633"/>
                  </a:cubicBezTo>
                  <a:cubicBezTo>
                    <a:pt x="473285" y="100558"/>
                    <a:pt x="413172" y="122071"/>
                    <a:pt x="353163" y="143893"/>
                  </a:cubicBezTo>
                  <a:cubicBezTo>
                    <a:pt x="324650" y="154186"/>
                    <a:pt x="293359" y="162318"/>
                    <a:pt x="265773" y="174669"/>
                  </a:cubicBezTo>
                  <a:cubicBezTo>
                    <a:pt x="253421" y="180125"/>
                    <a:pt x="242716" y="192271"/>
                    <a:pt x="232319" y="200917"/>
                  </a:cubicBezTo>
                  <a:cubicBezTo>
                    <a:pt x="220276" y="210902"/>
                    <a:pt x="208130" y="220783"/>
                    <a:pt x="196396" y="231180"/>
                  </a:cubicBezTo>
                  <a:cubicBezTo>
                    <a:pt x="135048" y="285425"/>
                    <a:pt x="72362" y="338024"/>
                    <a:pt x="13278" y="395049"/>
                  </a:cubicBezTo>
                  <a:cubicBezTo>
                    <a:pt x="8749" y="399372"/>
                    <a:pt x="4426" y="403798"/>
                    <a:pt x="0" y="408121"/>
                  </a:cubicBezTo>
                  <a:lnTo>
                    <a:pt x="36644" y="408121"/>
                  </a:lnTo>
                  <a:cubicBezTo>
                    <a:pt x="41276" y="403798"/>
                    <a:pt x="45805" y="399372"/>
                    <a:pt x="50437" y="394946"/>
                  </a:cubicBezTo>
                  <a:cubicBezTo>
                    <a:pt x="89037" y="358713"/>
                    <a:pt x="129798" y="324643"/>
                    <a:pt x="169736" y="289645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102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" name="Graphic 24">
              <a:extLst>
                <a:ext uri="{FF2B5EF4-FFF2-40B4-BE49-F238E27FC236}">
                  <a16:creationId xmlns:a16="http://schemas.microsoft.com/office/drawing/2014/main" id="{D4A3DDBD-2E82-4861-800B-50B23DA5B24C}"/>
                </a:ext>
              </a:extLst>
            </p:cNvPr>
            <p:cNvSpPr/>
            <p:nvPr userDrawn="1"/>
          </p:nvSpPr>
          <p:spPr>
            <a:xfrm>
              <a:off x="8349074" y="2009887"/>
              <a:ext cx="3845364" cy="4850583"/>
            </a:xfrm>
            <a:custGeom>
              <a:avLst/>
              <a:gdLst>
                <a:gd name="connsiteX0" fmla="*/ 3845365 w 3845364"/>
                <a:gd name="connsiteY0" fmla="*/ 30548 h 4850583"/>
                <a:gd name="connsiteX1" fmla="*/ 3845365 w 3845364"/>
                <a:gd name="connsiteY1" fmla="*/ 492 h 4850583"/>
                <a:gd name="connsiteX2" fmla="*/ 3776503 w 3845364"/>
                <a:gd name="connsiteY2" fmla="*/ 22931 h 4850583"/>
                <a:gd name="connsiteX3" fmla="*/ 3734095 w 3845364"/>
                <a:gd name="connsiteY3" fmla="*/ 73574 h 4850583"/>
                <a:gd name="connsiteX4" fmla="*/ 3621177 w 3845364"/>
                <a:gd name="connsiteY4" fmla="*/ 47326 h 4850583"/>
                <a:gd name="connsiteX5" fmla="*/ 3563329 w 3845364"/>
                <a:gd name="connsiteY5" fmla="*/ 181139 h 4850583"/>
                <a:gd name="connsiteX6" fmla="*/ 3690348 w 3845364"/>
                <a:gd name="connsiteY6" fmla="*/ 303423 h 4850583"/>
                <a:gd name="connsiteX7" fmla="*/ 3677790 w 3845364"/>
                <a:gd name="connsiteY7" fmla="*/ 566108 h 4850583"/>
                <a:gd name="connsiteX8" fmla="*/ 3614075 w 3845364"/>
                <a:gd name="connsiteY8" fmla="*/ 480776 h 4850583"/>
                <a:gd name="connsiteX9" fmla="*/ 3593488 w 3845364"/>
                <a:gd name="connsiteY9" fmla="*/ 479027 h 4850583"/>
                <a:gd name="connsiteX10" fmla="*/ 3506304 w 3845364"/>
                <a:gd name="connsiteY10" fmla="*/ 622824 h 4850583"/>
                <a:gd name="connsiteX11" fmla="*/ 3558903 w 3845364"/>
                <a:gd name="connsiteY11" fmla="*/ 751593 h 4850583"/>
                <a:gd name="connsiteX12" fmla="*/ 3547683 w 3845364"/>
                <a:gd name="connsiteY12" fmla="*/ 781340 h 4850583"/>
                <a:gd name="connsiteX13" fmla="*/ 3543463 w 3845364"/>
                <a:gd name="connsiteY13" fmla="*/ 795854 h 4850583"/>
                <a:gd name="connsiteX14" fmla="*/ 3524420 w 3845364"/>
                <a:gd name="connsiteY14" fmla="*/ 769606 h 4850583"/>
                <a:gd name="connsiteX15" fmla="*/ 3508157 w 3845364"/>
                <a:gd name="connsiteY15" fmla="*/ 738726 h 4850583"/>
                <a:gd name="connsiteX16" fmla="*/ 3472439 w 3845364"/>
                <a:gd name="connsiteY16" fmla="*/ 672026 h 4850583"/>
                <a:gd name="connsiteX17" fmla="*/ 3461014 w 3845364"/>
                <a:gd name="connsiteY17" fmla="*/ 641969 h 4850583"/>
                <a:gd name="connsiteX18" fmla="*/ 3467499 w 3845364"/>
                <a:gd name="connsiteY18" fmla="*/ 611501 h 4850583"/>
                <a:gd name="connsiteX19" fmla="*/ 3480880 w 3845364"/>
                <a:gd name="connsiteY19" fmla="*/ 586077 h 4850583"/>
                <a:gd name="connsiteX20" fmla="*/ 3478718 w 3845364"/>
                <a:gd name="connsiteY20" fmla="*/ 533169 h 4850583"/>
                <a:gd name="connsiteX21" fmla="*/ 3416444 w 3845364"/>
                <a:gd name="connsiteY21" fmla="*/ 440941 h 4850583"/>
                <a:gd name="connsiteX22" fmla="*/ 3349435 w 3845364"/>
                <a:gd name="connsiteY22" fmla="*/ 402856 h 4850583"/>
                <a:gd name="connsiteX23" fmla="*/ 3249898 w 3845364"/>
                <a:gd name="connsiteY23" fmla="*/ 511862 h 4850583"/>
                <a:gd name="connsiteX24" fmla="*/ 3319790 w 3845364"/>
                <a:gd name="connsiteY24" fmla="*/ 611501 h 4850583"/>
                <a:gd name="connsiteX25" fmla="*/ 3357669 w 3845364"/>
                <a:gd name="connsiteY25" fmla="*/ 636823 h 4850583"/>
                <a:gd name="connsiteX26" fmla="*/ 3396989 w 3845364"/>
                <a:gd name="connsiteY26" fmla="*/ 649483 h 4850583"/>
                <a:gd name="connsiteX27" fmla="*/ 3405945 w 3845364"/>
                <a:gd name="connsiteY27" fmla="*/ 665644 h 4850583"/>
                <a:gd name="connsiteX28" fmla="*/ 3442589 w 3845364"/>
                <a:gd name="connsiteY28" fmla="*/ 746240 h 4850583"/>
                <a:gd name="connsiteX29" fmla="*/ 3489115 w 3845364"/>
                <a:gd name="connsiteY29" fmla="*/ 821793 h 4850583"/>
                <a:gd name="connsiteX30" fmla="*/ 3301262 w 3845364"/>
                <a:gd name="connsiteY30" fmla="*/ 703317 h 4850583"/>
                <a:gd name="connsiteX31" fmla="*/ 3194727 w 3845364"/>
                <a:gd name="connsiteY31" fmla="*/ 630441 h 4850583"/>
                <a:gd name="connsiteX32" fmla="*/ 3146554 w 3845364"/>
                <a:gd name="connsiteY32" fmla="*/ 593488 h 4850583"/>
                <a:gd name="connsiteX33" fmla="*/ 3151083 w 3845364"/>
                <a:gd name="connsiteY33" fmla="*/ 406047 h 4850583"/>
                <a:gd name="connsiteX34" fmla="*/ 2982788 w 3845364"/>
                <a:gd name="connsiteY34" fmla="*/ 298894 h 4850583"/>
                <a:gd name="connsiteX35" fmla="*/ 2909911 w 3845364"/>
                <a:gd name="connsiteY35" fmla="*/ 466366 h 4850583"/>
                <a:gd name="connsiteX36" fmla="*/ 2975891 w 3845364"/>
                <a:gd name="connsiteY36" fmla="*/ 582268 h 4850583"/>
                <a:gd name="connsiteX37" fmla="*/ 3066060 w 3845364"/>
                <a:gd name="connsiteY37" fmla="*/ 626632 h 4850583"/>
                <a:gd name="connsiteX38" fmla="*/ 3285616 w 3845364"/>
                <a:gd name="connsiteY38" fmla="*/ 780002 h 4850583"/>
                <a:gd name="connsiteX39" fmla="*/ 3399563 w 3845364"/>
                <a:gd name="connsiteY39" fmla="*/ 834042 h 4850583"/>
                <a:gd name="connsiteX40" fmla="*/ 3462043 w 3845364"/>
                <a:gd name="connsiteY40" fmla="*/ 863378 h 4850583"/>
                <a:gd name="connsiteX41" fmla="*/ 3426634 w 3845364"/>
                <a:gd name="connsiteY41" fmla="*/ 878097 h 4850583"/>
                <a:gd name="connsiteX42" fmla="*/ 3283763 w 3845364"/>
                <a:gd name="connsiteY42" fmla="*/ 917109 h 4850583"/>
                <a:gd name="connsiteX43" fmla="*/ 3069251 w 3845364"/>
                <a:gd name="connsiteY43" fmla="*/ 962296 h 4850583"/>
                <a:gd name="connsiteX44" fmla="*/ 3066884 w 3845364"/>
                <a:gd name="connsiteY44" fmla="*/ 956841 h 4850583"/>
                <a:gd name="connsiteX45" fmla="*/ 3005330 w 3845364"/>
                <a:gd name="connsiteY45" fmla="*/ 861525 h 4850583"/>
                <a:gd name="connsiteX46" fmla="*/ 2893854 w 3845364"/>
                <a:gd name="connsiteY46" fmla="*/ 830542 h 4850583"/>
                <a:gd name="connsiteX47" fmla="*/ 2763335 w 3845364"/>
                <a:gd name="connsiteY47" fmla="*/ 944489 h 4850583"/>
                <a:gd name="connsiteX48" fmla="*/ 2864415 w 3845364"/>
                <a:gd name="connsiteY48" fmla="*/ 1098373 h 4850583"/>
                <a:gd name="connsiteX49" fmla="*/ 2992669 w 3845364"/>
                <a:gd name="connsiteY49" fmla="*/ 1115975 h 4850583"/>
                <a:gd name="connsiteX50" fmla="*/ 3072751 w 3845364"/>
                <a:gd name="connsiteY50" fmla="*/ 1063170 h 4850583"/>
                <a:gd name="connsiteX51" fmla="*/ 3284175 w 3845364"/>
                <a:gd name="connsiteY51" fmla="*/ 1002131 h 4850583"/>
                <a:gd name="connsiteX52" fmla="*/ 3516906 w 3845364"/>
                <a:gd name="connsiteY52" fmla="*/ 926784 h 4850583"/>
                <a:gd name="connsiteX53" fmla="*/ 3319481 w 3845364"/>
                <a:gd name="connsiteY53" fmla="*/ 1409128 h 4850583"/>
                <a:gd name="connsiteX54" fmla="*/ 3155303 w 3845364"/>
                <a:gd name="connsiteY54" fmla="*/ 1652770 h 4850583"/>
                <a:gd name="connsiteX55" fmla="*/ 3059987 w 3845364"/>
                <a:gd name="connsiteY55" fmla="*/ 1772172 h 4850583"/>
                <a:gd name="connsiteX56" fmla="*/ 3023446 w 3845364"/>
                <a:gd name="connsiteY56" fmla="*/ 1816330 h 4850583"/>
                <a:gd name="connsiteX57" fmla="*/ 3000389 w 3845364"/>
                <a:gd name="connsiteY57" fmla="*/ 1840004 h 4850583"/>
                <a:gd name="connsiteX58" fmla="*/ 2970333 w 3845364"/>
                <a:gd name="connsiteY58" fmla="*/ 1851224 h 4850583"/>
                <a:gd name="connsiteX59" fmla="*/ 2901780 w 3845364"/>
                <a:gd name="connsiteY59" fmla="*/ 1976287 h 4850583"/>
                <a:gd name="connsiteX60" fmla="*/ 2727514 w 3845364"/>
                <a:gd name="connsiteY60" fmla="*/ 2077676 h 4850583"/>
                <a:gd name="connsiteX61" fmla="*/ 2756336 w 3845364"/>
                <a:gd name="connsiteY61" fmla="*/ 2152200 h 4850583"/>
                <a:gd name="connsiteX62" fmla="*/ 2676768 w 3845364"/>
                <a:gd name="connsiteY62" fmla="*/ 2236399 h 4850583"/>
                <a:gd name="connsiteX63" fmla="*/ 2610377 w 3845364"/>
                <a:gd name="connsiteY63" fmla="*/ 2323480 h 4850583"/>
                <a:gd name="connsiteX64" fmla="*/ 2556646 w 3845364"/>
                <a:gd name="connsiteY64" fmla="*/ 2391724 h 4850583"/>
                <a:gd name="connsiteX65" fmla="*/ 2547176 w 3845364"/>
                <a:gd name="connsiteY65" fmla="*/ 2317819 h 4850583"/>
                <a:gd name="connsiteX66" fmla="*/ 2546147 w 3845364"/>
                <a:gd name="connsiteY66" fmla="*/ 2270161 h 4850583"/>
                <a:gd name="connsiteX67" fmla="*/ 2541103 w 3845364"/>
                <a:gd name="connsiteY67" fmla="*/ 2226826 h 4850583"/>
                <a:gd name="connsiteX68" fmla="*/ 2583820 w 3845364"/>
                <a:gd name="connsiteY68" fmla="*/ 2166713 h 4850583"/>
                <a:gd name="connsiteX69" fmla="*/ 2634463 w 3845364"/>
                <a:gd name="connsiteY69" fmla="*/ 2097748 h 4850583"/>
                <a:gd name="connsiteX70" fmla="*/ 2746969 w 3845364"/>
                <a:gd name="connsiteY70" fmla="*/ 1938923 h 4850583"/>
                <a:gd name="connsiteX71" fmla="*/ 2796171 w 3845364"/>
                <a:gd name="connsiteY71" fmla="*/ 1822815 h 4850583"/>
                <a:gd name="connsiteX72" fmla="*/ 2815831 w 3845364"/>
                <a:gd name="connsiteY72" fmla="*/ 1745615 h 4850583"/>
                <a:gd name="connsiteX73" fmla="*/ 2919278 w 3845364"/>
                <a:gd name="connsiteY73" fmla="*/ 1573305 h 4850583"/>
                <a:gd name="connsiteX74" fmla="*/ 2818610 w 3845364"/>
                <a:gd name="connsiteY74" fmla="*/ 1431052 h 4850583"/>
                <a:gd name="connsiteX75" fmla="*/ 2671313 w 3845364"/>
                <a:gd name="connsiteY75" fmla="*/ 1541087 h 4850583"/>
                <a:gd name="connsiteX76" fmla="*/ 2708781 w 3845364"/>
                <a:gd name="connsiteY76" fmla="*/ 1755394 h 4850583"/>
                <a:gd name="connsiteX77" fmla="*/ 2710633 w 3845364"/>
                <a:gd name="connsiteY77" fmla="*/ 1757349 h 4850583"/>
                <a:gd name="connsiteX78" fmla="*/ 2649388 w 3845364"/>
                <a:gd name="connsiteY78" fmla="*/ 1956524 h 4850583"/>
                <a:gd name="connsiteX79" fmla="*/ 2533383 w 3845364"/>
                <a:gd name="connsiteY79" fmla="*/ 2120805 h 4850583"/>
                <a:gd name="connsiteX80" fmla="*/ 2571983 w 3845364"/>
                <a:gd name="connsiteY80" fmla="*/ 1975361 h 4850583"/>
                <a:gd name="connsiteX81" fmla="*/ 2584232 w 3845364"/>
                <a:gd name="connsiteY81" fmla="*/ 1854415 h 4850583"/>
                <a:gd name="connsiteX82" fmla="*/ 2429524 w 3845364"/>
                <a:gd name="connsiteY82" fmla="*/ 1606244 h 4850583"/>
                <a:gd name="connsiteX83" fmla="*/ 2391542 w 3845364"/>
                <a:gd name="connsiteY83" fmla="*/ 1814168 h 4850583"/>
                <a:gd name="connsiteX84" fmla="*/ 2431274 w 3845364"/>
                <a:gd name="connsiteY84" fmla="*/ 1866149 h 4850583"/>
                <a:gd name="connsiteX85" fmla="*/ 2489328 w 3845364"/>
                <a:gd name="connsiteY85" fmla="*/ 1916072 h 4850583"/>
                <a:gd name="connsiteX86" fmla="*/ 2457727 w 3845364"/>
                <a:gd name="connsiteY86" fmla="*/ 2084984 h 4850583"/>
                <a:gd name="connsiteX87" fmla="*/ 2384954 w 3845364"/>
                <a:gd name="connsiteY87" fmla="*/ 1908558 h 4850583"/>
                <a:gd name="connsiteX88" fmla="*/ 2305490 w 3845364"/>
                <a:gd name="connsiteY88" fmla="*/ 1790494 h 4850583"/>
                <a:gd name="connsiteX89" fmla="*/ 2236422 w 3845364"/>
                <a:gd name="connsiteY89" fmla="*/ 1720705 h 4850583"/>
                <a:gd name="connsiteX90" fmla="*/ 2194219 w 3845364"/>
                <a:gd name="connsiteY90" fmla="*/ 1614890 h 4850583"/>
                <a:gd name="connsiteX91" fmla="*/ 2151605 w 3845364"/>
                <a:gd name="connsiteY91" fmla="*/ 1514016 h 4850583"/>
                <a:gd name="connsiteX92" fmla="*/ 1981972 w 3845364"/>
                <a:gd name="connsiteY92" fmla="*/ 1502282 h 4850583"/>
                <a:gd name="connsiteX93" fmla="*/ 1950166 w 3845364"/>
                <a:gd name="connsiteY93" fmla="*/ 1647829 h 4850583"/>
                <a:gd name="connsiteX94" fmla="*/ 2038997 w 3845364"/>
                <a:gd name="connsiteY94" fmla="*/ 1729660 h 4850583"/>
                <a:gd name="connsiteX95" fmla="*/ 2110638 w 3845364"/>
                <a:gd name="connsiteY95" fmla="*/ 1754364 h 4850583"/>
                <a:gd name="connsiteX96" fmla="*/ 2178882 w 3845364"/>
                <a:gd name="connsiteY96" fmla="*/ 1785141 h 4850583"/>
                <a:gd name="connsiteX97" fmla="*/ 2299108 w 3845364"/>
                <a:gd name="connsiteY97" fmla="*/ 1916895 h 4850583"/>
                <a:gd name="connsiteX98" fmla="*/ 2349236 w 3845364"/>
                <a:gd name="connsiteY98" fmla="*/ 2007064 h 4850583"/>
                <a:gd name="connsiteX99" fmla="*/ 2401938 w 3845364"/>
                <a:gd name="connsiteY99" fmla="*/ 2102380 h 4850583"/>
                <a:gd name="connsiteX100" fmla="*/ 2266169 w 3845364"/>
                <a:gd name="connsiteY100" fmla="*/ 2100116 h 4850583"/>
                <a:gd name="connsiteX101" fmla="*/ 2088095 w 3845364"/>
                <a:gd name="connsiteY101" fmla="*/ 2140259 h 4850583"/>
                <a:gd name="connsiteX102" fmla="*/ 2094272 w 3845364"/>
                <a:gd name="connsiteY102" fmla="*/ 2106703 h 4850583"/>
                <a:gd name="connsiteX103" fmla="*/ 2096742 w 3845364"/>
                <a:gd name="connsiteY103" fmla="*/ 2089514 h 4850583"/>
                <a:gd name="connsiteX104" fmla="*/ 2097668 w 3845364"/>
                <a:gd name="connsiteY104" fmla="*/ 2088175 h 4850583"/>
                <a:gd name="connsiteX105" fmla="*/ 2143062 w 3845364"/>
                <a:gd name="connsiteY105" fmla="*/ 2005829 h 4850583"/>
                <a:gd name="connsiteX106" fmla="*/ 2161487 w 3845364"/>
                <a:gd name="connsiteY106" fmla="*/ 1926571 h 4850583"/>
                <a:gd name="connsiteX107" fmla="*/ 2062877 w 3845364"/>
                <a:gd name="connsiteY107" fmla="*/ 1811183 h 4850583"/>
                <a:gd name="connsiteX108" fmla="*/ 1971884 w 3845364"/>
                <a:gd name="connsiteY108" fmla="*/ 1889824 h 4850583"/>
                <a:gd name="connsiteX109" fmla="*/ 1970237 w 3845364"/>
                <a:gd name="connsiteY109" fmla="*/ 1966509 h 4850583"/>
                <a:gd name="connsiteX110" fmla="*/ 2025409 w 3845364"/>
                <a:gd name="connsiteY110" fmla="*/ 2040929 h 4850583"/>
                <a:gd name="connsiteX111" fmla="*/ 2023968 w 3845364"/>
                <a:gd name="connsiteY111" fmla="*/ 2096719 h 4850583"/>
                <a:gd name="connsiteX112" fmla="*/ 2015425 w 3845364"/>
                <a:gd name="connsiteY112" fmla="*/ 2165066 h 4850583"/>
                <a:gd name="connsiteX113" fmla="*/ 2015528 w 3845364"/>
                <a:gd name="connsiteY113" fmla="*/ 2168566 h 4850583"/>
                <a:gd name="connsiteX114" fmla="*/ 1975693 w 3845364"/>
                <a:gd name="connsiteY114" fmla="*/ 2189770 h 4850583"/>
                <a:gd name="connsiteX115" fmla="*/ 1974149 w 3845364"/>
                <a:gd name="connsiteY115" fmla="*/ 2189461 h 4850583"/>
                <a:gd name="connsiteX116" fmla="*/ 1921962 w 3845364"/>
                <a:gd name="connsiteY116" fmla="*/ 2158273 h 4850583"/>
                <a:gd name="connsiteX117" fmla="*/ 1867202 w 3845364"/>
                <a:gd name="connsiteY117" fmla="*/ 2131304 h 4850583"/>
                <a:gd name="connsiteX118" fmla="*/ 1770342 w 3845364"/>
                <a:gd name="connsiteY118" fmla="*/ 2137686 h 4850583"/>
                <a:gd name="connsiteX119" fmla="*/ 1669571 w 3845364"/>
                <a:gd name="connsiteY119" fmla="*/ 2206445 h 4850583"/>
                <a:gd name="connsiteX120" fmla="*/ 1600915 w 3845364"/>
                <a:gd name="connsiteY120" fmla="*/ 2048752 h 4850583"/>
                <a:gd name="connsiteX121" fmla="*/ 1565917 w 3845364"/>
                <a:gd name="connsiteY121" fmla="*/ 1859665 h 4850583"/>
                <a:gd name="connsiteX122" fmla="*/ 1620060 w 3845364"/>
                <a:gd name="connsiteY122" fmla="*/ 1816536 h 4850583"/>
                <a:gd name="connsiteX123" fmla="*/ 1628398 w 3845364"/>
                <a:gd name="connsiteY123" fmla="*/ 1751894 h 4850583"/>
                <a:gd name="connsiteX124" fmla="*/ 1565608 w 3845364"/>
                <a:gd name="connsiteY124" fmla="*/ 1658431 h 4850583"/>
                <a:gd name="connsiteX125" fmla="*/ 1331025 w 3845364"/>
                <a:gd name="connsiteY125" fmla="*/ 1738513 h 4850583"/>
                <a:gd name="connsiteX126" fmla="*/ 1357993 w 3845364"/>
                <a:gd name="connsiteY126" fmla="*/ 1837534 h 4850583"/>
                <a:gd name="connsiteX127" fmla="*/ 1410489 w 3845364"/>
                <a:gd name="connsiteY127" fmla="*/ 1869958 h 4850583"/>
                <a:gd name="connsiteX128" fmla="*/ 1443324 w 3845364"/>
                <a:gd name="connsiteY128" fmla="*/ 1873355 h 4850583"/>
                <a:gd name="connsiteX129" fmla="*/ 1482130 w 3845364"/>
                <a:gd name="connsiteY129" fmla="*/ 1955804 h 4850583"/>
                <a:gd name="connsiteX130" fmla="*/ 1540390 w 3845364"/>
                <a:gd name="connsiteY130" fmla="*/ 2153744 h 4850583"/>
                <a:gd name="connsiteX131" fmla="*/ 1635397 w 3845364"/>
                <a:gd name="connsiteY131" fmla="*/ 2307216 h 4850583"/>
                <a:gd name="connsiteX132" fmla="*/ 1637250 w 3845364"/>
                <a:gd name="connsiteY132" fmla="*/ 2308246 h 4850583"/>
                <a:gd name="connsiteX133" fmla="*/ 1710332 w 3845364"/>
                <a:gd name="connsiteY133" fmla="*/ 2419105 h 4850583"/>
                <a:gd name="connsiteX134" fmla="*/ 1796487 w 3845364"/>
                <a:gd name="connsiteY134" fmla="*/ 2534595 h 4850583"/>
                <a:gd name="connsiteX135" fmla="*/ 1929991 w 3845364"/>
                <a:gd name="connsiteY135" fmla="*/ 2691568 h 4850583"/>
                <a:gd name="connsiteX136" fmla="*/ 1931123 w 3845364"/>
                <a:gd name="connsiteY136" fmla="*/ 2692700 h 4850583"/>
                <a:gd name="connsiteX137" fmla="*/ 1900552 w 3845364"/>
                <a:gd name="connsiteY137" fmla="*/ 2920490 h 4850583"/>
                <a:gd name="connsiteX138" fmla="*/ 1880995 w 3845364"/>
                <a:gd name="connsiteY138" fmla="*/ 3055229 h 4850583"/>
                <a:gd name="connsiteX139" fmla="*/ 1799163 w 3845364"/>
                <a:gd name="connsiteY139" fmla="*/ 3206026 h 4850583"/>
                <a:gd name="connsiteX140" fmla="*/ 1702715 w 3845364"/>
                <a:gd name="connsiteY140" fmla="*/ 3402730 h 4850583"/>
                <a:gd name="connsiteX141" fmla="*/ 1590930 w 3845364"/>
                <a:gd name="connsiteY141" fmla="*/ 3632374 h 4850583"/>
                <a:gd name="connsiteX142" fmla="*/ 1533390 w 3845364"/>
                <a:gd name="connsiteY142" fmla="*/ 3755173 h 4850583"/>
                <a:gd name="connsiteX143" fmla="*/ 1336789 w 3845364"/>
                <a:gd name="connsiteY143" fmla="*/ 3967420 h 4850583"/>
                <a:gd name="connsiteX144" fmla="*/ 975494 w 3845364"/>
                <a:gd name="connsiteY144" fmla="*/ 4276733 h 4850583"/>
                <a:gd name="connsiteX145" fmla="*/ 915279 w 3845364"/>
                <a:gd name="connsiteY145" fmla="*/ 4330876 h 4850583"/>
                <a:gd name="connsiteX146" fmla="*/ 813787 w 3845364"/>
                <a:gd name="connsiteY146" fmla="*/ 4373387 h 4850583"/>
                <a:gd name="connsiteX147" fmla="*/ 664431 w 3845364"/>
                <a:gd name="connsiteY147" fmla="*/ 4425883 h 4850583"/>
                <a:gd name="connsiteX148" fmla="*/ 427068 w 3845364"/>
                <a:gd name="connsiteY148" fmla="*/ 4515332 h 4850583"/>
                <a:gd name="connsiteX149" fmla="*/ 425421 w 3845364"/>
                <a:gd name="connsiteY149" fmla="*/ 4494848 h 4850583"/>
                <a:gd name="connsiteX150" fmla="*/ 449817 w 3845364"/>
                <a:gd name="connsiteY150" fmla="*/ 4392944 h 4850583"/>
                <a:gd name="connsiteX151" fmla="*/ 470506 w 3845364"/>
                <a:gd name="connsiteY151" fmla="*/ 4289497 h 4850583"/>
                <a:gd name="connsiteX152" fmla="*/ 548735 w 3845364"/>
                <a:gd name="connsiteY152" fmla="*/ 3928820 h 4850583"/>
                <a:gd name="connsiteX153" fmla="*/ 586511 w 3845364"/>
                <a:gd name="connsiteY153" fmla="*/ 3767113 h 4850583"/>
                <a:gd name="connsiteX154" fmla="*/ 610701 w 3845364"/>
                <a:gd name="connsiteY154" fmla="*/ 3684664 h 4850583"/>
                <a:gd name="connsiteX155" fmla="*/ 697370 w 3845364"/>
                <a:gd name="connsiteY155" fmla="*/ 3627021 h 4850583"/>
                <a:gd name="connsiteX156" fmla="*/ 846211 w 3845364"/>
                <a:gd name="connsiteY156" fmla="*/ 3589142 h 4850583"/>
                <a:gd name="connsiteX157" fmla="*/ 991964 w 3845364"/>
                <a:gd name="connsiteY157" fmla="*/ 3534588 h 4850583"/>
                <a:gd name="connsiteX158" fmla="*/ 1032313 w 3845364"/>
                <a:gd name="connsiteY158" fmla="*/ 3555380 h 4850583"/>
                <a:gd name="connsiteX159" fmla="*/ 1263089 w 3845364"/>
                <a:gd name="connsiteY159" fmla="*/ 3409524 h 4850583"/>
                <a:gd name="connsiteX160" fmla="*/ 1265971 w 3845364"/>
                <a:gd name="connsiteY160" fmla="*/ 3289813 h 4850583"/>
                <a:gd name="connsiteX161" fmla="*/ 1175184 w 3845364"/>
                <a:gd name="connsiteY161" fmla="*/ 3296195 h 4850583"/>
                <a:gd name="connsiteX162" fmla="*/ 988052 w 3845364"/>
                <a:gd name="connsiteY162" fmla="*/ 3381321 h 4850583"/>
                <a:gd name="connsiteX163" fmla="*/ 962010 w 3845364"/>
                <a:gd name="connsiteY163" fmla="*/ 3410862 h 4850583"/>
                <a:gd name="connsiteX164" fmla="*/ 950379 w 3845364"/>
                <a:gd name="connsiteY164" fmla="*/ 3437625 h 4850583"/>
                <a:gd name="connsiteX165" fmla="*/ 933498 w 3845364"/>
                <a:gd name="connsiteY165" fmla="*/ 3454917 h 4850583"/>
                <a:gd name="connsiteX166" fmla="*/ 839520 w 3845364"/>
                <a:gd name="connsiteY166" fmla="*/ 3507104 h 4850583"/>
                <a:gd name="connsiteX167" fmla="*/ 649918 w 3845364"/>
                <a:gd name="connsiteY167" fmla="*/ 3549822 h 4850583"/>
                <a:gd name="connsiteX168" fmla="*/ 653726 w 3845364"/>
                <a:gd name="connsiteY168" fmla="*/ 3532426 h 4850583"/>
                <a:gd name="connsiteX169" fmla="*/ 687591 w 3845364"/>
                <a:gd name="connsiteY169" fmla="*/ 3443389 h 4850583"/>
                <a:gd name="connsiteX170" fmla="*/ 815125 w 3845364"/>
                <a:gd name="connsiteY170" fmla="*/ 3219304 h 4850583"/>
                <a:gd name="connsiteX171" fmla="*/ 838800 w 3845364"/>
                <a:gd name="connsiteY171" fmla="*/ 3201703 h 4850583"/>
                <a:gd name="connsiteX172" fmla="*/ 919396 w 3845364"/>
                <a:gd name="connsiteY172" fmla="*/ 3177925 h 4850583"/>
                <a:gd name="connsiteX173" fmla="*/ 1006271 w 3845364"/>
                <a:gd name="connsiteY173" fmla="*/ 3083124 h 4850583"/>
                <a:gd name="connsiteX174" fmla="*/ 976421 w 3845364"/>
                <a:gd name="connsiteY174" fmla="*/ 2899904 h 4850583"/>
                <a:gd name="connsiteX175" fmla="*/ 869577 w 3845364"/>
                <a:gd name="connsiteY175" fmla="*/ 2925637 h 4850583"/>
                <a:gd name="connsiteX176" fmla="*/ 761806 w 3845364"/>
                <a:gd name="connsiteY176" fmla="*/ 3027232 h 4850583"/>
                <a:gd name="connsiteX177" fmla="*/ 746572 w 3845364"/>
                <a:gd name="connsiteY177" fmla="*/ 3078698 h 4850583"/>
                <a:gd name="connsiteX178" fmla="*/ 742146 w 3845364"/>
                <a:gd name="connsiteY178" fmla="*/ 3109887 h 4850583"/>
                <a:gd name="connsiteX179" fmla="*/ 745543 w 3845364"/>
                <a:gd name="connsiteY179" fmla="*/ 3141590 h 4850583"/>
                <a:gd name="connsiteX180" fmla="*/ 737102 w 3845364"/>
                <a:gd name="connsiteY180" fmla="*/ 3164544 h 4850583"/>
                <a:gd name="connsiteX181" fmla="*/ 700252 w 3845364"/>
                <a:gd name="connsiteY181" fmla="*/ 3243185 h 4850583"/>
                <a:gd name="connsiteX182" fmla="*/ 638698 w 3845364"/>
                <a:gd name="connsiteY182" fmla="*/ 3365675 h 4850583"/>
                <a:gd name="connsiteX183" fmla="*/ 592276 w 3845364"/>
                <a:gd name="connsiteY183" fmla="*/ 3478180 h 4850583"/>
                <a:gd name="connsiteX184" fmla="*/ 577762 w 3845364"/>
                <a:gd name="connsiteY184" fmla="*/ 3515854 h 4850583"/>
                <a:gd name="connsiteX185" fmla="*/ 546676 w 3845364"/>
                <a:gd name="connsiteY185" fmla="*/ 3414156 h 4850583"/>
                <a:gd name="connsiteX186" fmla="*/ 551514 w 3845364"/>
                <a:gd name="connsiteY186" fmla="*/ 3306488 h 4850583"/>
                <a:gd name="connsiteX187" fmla="*/ 561602 w 3845364"/>
                <a:gd name="connsiteY187" fmla="*/ 3259345 h 4850583"/>
                <a:gd name="connsiteX188" fmla="*/ 595775 w 3845364"/>
                <a:gd name="connsiteY188" fmla="*/ 3219819 h 4850583"/>
                <a:gd name="connsiteX189" fmla="*/ 614818 w 3845364"/>
                <a:gd name="connsiteY189" fmla="*/ 3175043 h 4850583"/>
                <a:gd name="connsiteX190" fmla="*/ 609671 w 3845364"/>
                <a:gd name="connsiteY190" fmla="*/ 3079213 h 4850583"/>
                <a:gd name="connsiteX191" fmla="*/ 541530 w 3845364"/>
                <a:gd name="connsiteY191" fmla="*/ 2936754 h 4850583"/>
                <a:gd name="connsiteX192" fmla="*/ 427171 w 3845364"/>
                <a:gd name="connsiteY192" fmla="*/ 2997278 h 4850583"/>
                <a:gd name="connsiteX193" fmla="*/ 416672 w 3845364"/>
                <a:gd name="connsiteY193" fmla="*/ 3115136 h 4850583"/>
                <a:gd name="connsiteX194" fmla="*/ 489240 w 3845364"/>
                <a:gd name="connsiteY194" fmla="*/ 3237318 h 4850583"/>
                <a:gd name="connsiteX195" fmla="*/ 482034 w 3845364"/>
                <a:gd name="connsiteY195" fmla="*/ 3336648 h 4850583"/>
                <a:gd name="connsiteX196" fmla="*/ 483887 w 3845364"/>
                <a:gd name="connsiteY196" fmla="*/ 3437522 h 4850583"/>
                <a:gd name="connsiteX197" fmla="*/ 488005 w 3845364"/>
                <a:gd name="connsiteY197" fmla="*/ 3476019 h 4850583"/>
                <a:gd name="connsiteX198" fmla="*/ 396086 w 3845364"/>
                <a:gd name="connsiteY198" fmla="*/ 3347456 h 4850583"/>
                <a:gd name="connsiteX199" fmla="*/ 383939 w 3845364"/>
                <a:gd name="connsiteY199" fmla="*/ 3216010 h 4850583"/>
                <a:gd name="connsiteX200" fmla="*/ 208954 w 3845364"/>
                <a:gd name="connsiteY200" fmla="*/ 3153221 h 4850583"/>
                <a:gd name="connsiteX201" fmla="*/ 179412 w 3845364"/>
                <a:gd name="connsiteY201" fmla="*/ 3334486 h 4850583"/>
                <a:gd name="connsiteX202" fmla="*/ 331650 w 3845364"/>
                <a:gd name="connsiteY202" fmla="*/ 3405922 h 4850583"/>
                <a:gd name="connsiteX203" fmla="*/ 419142 w 3845364"/>
                <a:gd name="connsiteY203" fmla="*/ 3491665 h 4850583"/>
                <a:gd name="connsiteX204" fmla="*/ 509929 w 3845364"/>
                <a:gd name="connsiteY204" fmla="*/ 3557438 h 4850583"/>
                <a:gd name="connsiteX205" fmla="*/ 529178 w 3845364"/>
                <a:gd name="connsiteY205" fmla="*/ 3649769 h 4850583"/>
                <a:gd name="connsiteX206" fmla="*/ 430671 w 3845364"/>
                <a:gd name="connsiteY206" fmla="*/ 4012299 h 4850583"/>
                <a:gd name="connsiteX207" fmla="*/ 427892 w 3845364"/>
                <a:gd name="connsiteY207" fmla="*/ 3866031 h 4850583"/>
                <a:gd name="connsiteX208" fmla="*/ 427686 w 3845364"/>
                <a:gd name="connsiteY208" fmla="*/ 3861708 h 4850583"/>
                <a:gd name="connsiteX209" fmla="*/ 439111 w 3845364"/>
                <a:gd name="connsiteY209" fmla="*/ 3717911 h 4850583"/>
                <a:gd name="connsiteX210" fmla="*/ 294285 w 3845364"/>
                <a:gd name="connsiteY210" fmla="*/ 3652857 h 4850583"/>
                <a:gd name="connsiteX211" fmla="*/ 261346 w 3845364"/>
                <a:gd name="connsiteY211" fmla="*/ 3673958 h 4850583"/>
                <a:gd name="connsiteX212" fmla="*/ 264023 w 3845364"/>
                <a:gd name="connsiteY212" fmla="*/ 3715543 h 4850583"/>
                <a:gd name="connsiteX213" fmla="*/ 253112 w 3845364"/>
                <a:gd name="connsiteY213" fmla="*/ 3796346 h 4850583"/>
                <a:gd name="connsiteX214" fmla="*/ 259597 w 3845364"/>
                <a:gd name="connsiteY214" fmla="*/ 3898764 h 4850583"/>
                <a:gd name="connsiteX215" fmla="*/ 312195 w 3845364"/>
                <a:gd name="connsiteY215" fmla="*/ 3928820 h 4850583"/>
                <a:gd name="connsiteX216" fmla="*/ 356251 w 3845364"/>
                <a:gd name="connsiteY216" fmla="*/ 3953833 h 4850583"/>
                <a:gd name="connsiteX217" fmla="*/ 356662 w 3845364"/>
                <a:gd name="connsiteY217" fmla="*/ 3981625 h 4850583"/>
                <a:gd name="connsiteX218" fmla="*/ 362015 w 3845364"/>
                <a:gd name="connsiteY218" fmla="*/ 4018372 h 4850583"/>
                <a:gd name="connsiteX219" fmla="*/ 381366 w 3845364"/>
                <a:gd name="connsiteY219" fmla="*/ 4082087 h 4850583"/>
                <a:gd name="connsiteX220" fmla="*/ 392792 w 3845364"/>
                <a:gd name="connsiteY220" fmla="*/ 4131289 h 4850583"/>
                <a:gd name="connsiteX221" fmla="*/ 375705 w 3845364"/>
                <a:gd name="connsiteY221" fmla="*/ 4200254 h 4850583"/>
                <a:gd name="connsiteX222" fmla="*/ 343796 w 3845364"/>
                <a:gd name="connsiteY222" fmla="*/ 4348992 h 4850583"/>
                <a:gd name="connsiteX223" fmla="*/ 313533 w 3845364"/>
                <a:gd name="connsiteY223" fmla="*/ 4480952 h 4850583"/>
                <a:gd name="connsiteX224" fmla="*/ 306225 w 3845364"/>
                <a:gd name="connsiteY224" fmla="*/ 4557328 h 4850583"/>
                <a:gd name="connsiteX225" fmla="*/ 245495 w 3845364"/>
                <a:gd name="connsiteY225" fmla="*/ 4620117 h 4850583"/>
                <a:gd name="connsiteX226" fmla="*/ 61554 w 3845364"/>
                <a:gd name="connsiteY226" fmla="*/ 4787383 h 4850583"/>
                <a:gd name="connsiteX227" fmla="*/ 0 w 3845364"/>
                <a:gd name="connsiteY227" fmla="*/ 4850584 h 4850583"/>
                <a:gd name="connsiteX228" fmla="*/ 35306 w 3845364"/>
                <a:gd name="connsiteY228" fmla="*/ 4850584 h 4850583"/>
                <a:gd name="connsiteX229" fmla="*/ 331238 w 3845364"/>
                <a:gd name="connsiteY229" fmla="*/ 4581209 h 4850583"/>
                <a:gd name="connsiteX230" fmla="*/ 333297 w 3845364"/>
                <a:gd name="connsiteY230" fmla="*/ 4568857 h 4850583"/>
                <a:gd name="connsiteX231" fmla="*/ 373749 w 3845364"/>
                <a:gd name="connsiteY231" fmla="*/ 4313995 h 4850583"/>
                <a:gd name="connsiteX232" fmla="*/ 411937 w 3845364"/>
                <a:gd name="connsiteY232" fmla="*/ 4108953 h 4850583"/>
                <a:gd name="connsiteX233" fmla="*/ 412555 w 3845364"/>
                <a:gd name="connsiteY233" fmla="*/ 4103600 h 4850583"/>
                <a:gd name="connsiteX234" fmla="*/ 383734 w 3845364"/>
                <a:gd name="connsiteY234" fmla="*/ 4012710 h 4850583"/>
                <a:gd name="connsiteX235" fmla="*/ 374264 w 3845364"/>
                <a:gd name="connsiteY235" fmla="*/ 3934379 h 4850583"/>
                <a:gd name="connsiteX236" fmla="*/ 312401 w 3845364"/>
                <a:gd name="connsiteY236" fmla="*/ 3901955 h 4850583"/>
                <a:gd name="connsiteX237" fmla="*/ 268037 w 3845364"/>
                <a:gd name="connsiteY237" fmla="*/ 3849871 h 4850583"/>
                <a:gd name="connsiteX238" fmla="*/ 291609 w 3845364"/>
                <a:gd name="connsiteY238" fmla="*/ 3754143 h 4850583"/>
                <a:gd name="connsiteX239" fmla="*/ 285742 w 3845364"/>
                <a:gd name="connsiteY239" fmla="*/ 3709367 h 4850583"/>
                <a:gd name="connsiteX240" fmla="*/ 392277 w 3845364"/>
                <a:gd name="connsiteY240" fmla="*/ 3708338 h 4850583"/>
                <a:gd name="connsiteX241" fmla="*/ 412452 w 3845364"/>
                <a:gd name="connsiteY241" fmla="*/ 3849253 h 4850583"/>
                <a:gd name="connsiteX242" fmla="*/ 409467 w 3845364"/>
                <a:gd name="connsiteY242" fmla="*/ 3857694 h 4850583"/>
                <a:gd name="connsiteX243" fmla="*/ 421613 w 3845364"/>
                <a:gd name="connsiteY243" fmla="*/ 4067368 h 4850583"/>
                <a:gd name="connsiteX244" fmla="*/ 441994 w 3845364"/>
                <a:gd name="connsiteY244" fmla="*/ 4065618 h 4850583"/>
                <a:gd name="connsiteX245" fmla="*/ 553573 w 3845364"/>
                <a:gd name="connsiteY245" fmla="*/ 3600053 h 4850583"/>
                <a:gd name="connsiteX246" fmla="*/ 531133 w 3845364"/>
                <a:gd name="connsiteY246" fmla="*/ 3543852 h 4850583"/>
                <a:gd name="connsiteX247" fmla="*/ 500459 w 3845364"/>
                <a:gd name="connsiteY247" fmla="*/ 3396452 h 4850583"/>
                <a:gd name="connsiteX248" fmla="*/ 500459 w 3845364"/>
                <a:gd name="connsiteY248" fmla="*/ 3219613 h 4850583"/>
                <a:gd name="connsiteX249" fmla="*/ 498915 w 3845364"/>
                <a:gd name="connsiteY249" fmla="*/ 3218069 h 4850583"/>
                <a:gd name="connsiteX250" fmla="*/ 455272 w 3845364"/>
                <a:gd name="connsiteY250" fmla="*/ 3142414 h 4850583"/>
                <a:gd name="connsiteX251" fmla="*/ 441582 w 3845364"/>
                <a:gd name="connsiteY251" fmla="*/ 3052141 h 4850583"/>
                <a:gd name="connsiteX252" fmla="*/ 532780 w 3845364"/>
                <a:gd name="connsiteY252" fmla="*/ 2964443 h 4850583"/>
                <a:gd name="connsiteX253" fmla="*/ 584144 w 3845364"/>
                <a:gd name="connsiteY253" fmla="*/ 3085697 h 4850583"/>
                <a:gd name="connsiteX254" fmla="*/ 555117 w 3845364"/>
                <a:gd name="connsiteY254" fmla="*/ 3225995 h 4850583"/>
                <a:gd name="connsiteX255" fmla="*/ 548014 w 3845364"/>
                <a:gd name="connsiteY255" fmla="*/ 3229700 h 4850583"/>
                <a:gd name="connsiteX256" fmla="*/ 520840 w 3845364"/>
                <a:gd name="connsiteY256" fmla="*/ 3394187 h 4850583"/>
                <a:gd name="connsiteX257" fmla="*/ 572615 w 3845364"/>
                <a:gd name="connsiteY257" fmla="*/ 3550645 h 4850583"/>
                <a:gd name="connsiteX258" fmla="*/ 580438 w 3845364"/>
                <a:gd name="connsiteY258" fmla="*/ 3559188 h 4850583"/>
                <a:gd name="connsiteX259" fmla="*/ 595055 w 3845364"/>
                <a:gd name="connsiteY259" fmla="*/ 3552601 h 4850583"/>
                <a:gd name="connsiteX260" fmla="*/ 667622 w 3845364"/>
                <a:gd name="connsiteY260" fmla="*/ 3357131 h 4850583"/>
                <a:gd name="connsiteX261" fmla="*/ 764070 w 3845364"/>
                <a:gd name="connsiteY261" fmla="*/ 3171235 h 4850583"/>
                <a:gd name="connsiteX262" fmla="*/ 770761 w 3845364"/>
                <a:gd name="connsiteY262" fmla="*/ 3154148 h 4850583"/>
                <a:gd name="connsiteX263" fmla="*/ 762526 w 3845364"/>
                <a:gd name="connsiteY263" fmla="*/ 3124194 h 4850583"/>
                <a:gd name="connsiteX264" fmla="*/ 764173 w 3845364"/>
                <a:gd name="connsiteY264" fmla="*/ 3097741 h 4850583"/>
                <a:gd name="connsiteX265" fmla="*/ 821404 w 3845364"/>
                <a:gd name="connsiteY265" fmla="*/ 2988117 h 4850583"/>
                <a:gd name="connsiteX266" fmla="*/ 896442 w 3845364"/>
                <a:gd name="connsiteY266" fmla="*/ 2941077 h 4850583"/>
                <a:gd name="connsiteX267" fmla="*/ 963451 w 3845364"/>
                <a:gd name="connsiteY267" fmla="*/ 2931401 h 4850583"/>
                <a:gd name="connsiteX268" fmla="*/ 992684 w 3845364"/>
                <a:gd name="connsiteY268" fmla="*/ 2921828 h 4850583"/>
                <a:gd name="connsiteX269" fmla="*/ 996699 w 3845364"/>
                <a:gd name="connsiteY269" fmla="*/ 2985647 h 4850583"/>
                <a:gd name="connsiteX270" fmla="*/ 933704 w 3845364"/>
                <a:gd name="connsiteY270" fmla="*/ 3137884 h 4850583"/>
                <a:gd name="connsiteX271" fmla="*/ 818007 w 3845364"/>
                <a:gd name="connsiteY271" fmla="*/ 3181940 h 4850583"/>
                <a:gd name="connsiteX272" fmla="*/ 783113 w 3845364"/>
                <a:gd name="connsiteY272" fmla="*/ 3216216 h 4850583"/>
                <a:gd name="connsiteX273" fmla="*/ 711678 w 3845364"/>
                <a:gd name="connsiteY273" fmla="*/ 3334074 h 4850583"/>
                <a:gd name="connsiteX274" fmla="*/ 653932 w 3845364"/>
                <a:gd name="connsiteY274" fmla="*/ 3464079 h 4850583"/>
                <a:gd name="connsiteX275" fmla="*/ 631905 w 3845364"/>
                <a:gd name="connsiteY275" fmla="*/ 3554865 h 4850583"/>
                <a:gd name="connsiteX276" fmla="*/ 637154 w 3845364"/>
                <a:gd name="connsiteY276" fmla="*/ 3559806 h 4850583"/>
                <a:gd name="connsiteX277" fmla="*/ 651256 w 3845364"/>
                <a:gd name="connsiteY277" fmla="*/ 3574217 h 4850583"/>
                <a:gd name="connsiteX278" fmla="*/ 844461 w 3845364"/>
                <a:gd name="connsiteY278" fmla="*/ 3527382 h 4850583"/>
                <a:gd name="connsiteX279" fmla="*/ 949144 w 3845364"/>
                <a:gd name="connsiteY279" fmla="*/ 3467887 h 4850583"/>
                <a:gd name="connsiteX280" fmla="*/ 978171 w 3845364"/>
                <a:gd name="connsiteY280" fmla="*/ 3523162 h 4850583"/>
                <a:gd name="connsiteX281" fmla="*/ 838903 w 3845364"/>
                <a:gd name="connsiteY281" fmla="*/ 3567629 h 4850583"/>
                <a:gd name="connsiteX282" fmla="*/ 637978 w 3845364"/>
                <a:gd name="connsiteY282" fmla="*/ 3619301 h 4850583"/>
                <a:gd name="connsiteX283" fmla="*/ 570145 w 3845364"/>
                <a:gd name="connsiteY283" fmla="*/ 3727278 h 4850583"/>
                <a:gd name="connsiteX284" fmla="*/ 525987 w 3845364"/>
                <a:gd name="connsiteY284" fmla="*/ 3921409 h 4850583"/>
                <a:gd name="connsiteX285" fmla="*/ 442302 w 3845364"/>
                <a:gd name="connsiteY285" fmla="*/ 4304011 h 4850583"/>
                <a:gd name="connsiteX286" fmla="*/ 396806 w 3845364"/>
                <a:gd name="connsiteY286" fmla="*/ 4527169 h 4850583"/>
                <a:gd name="connsiteX287" fmla="*/ 404732 w 3845364"/>
                <a:gd name="connsiteY287" fmla="*/ 4551049 h 4850583"/>
                <a:gd name="connsiteX288" fmla="*/ 417907 w 3845364"/>
                <a:gd name="connsiteY288" fmla="*/ 4549608 h 4850583"/>
                <a:gd name="connsiteX289" fmla="*/ 674622 w 3845364"/>
                <a:gd name="connsiteY289" fmla="*/ 4449661 h 4850583"/>
                <a:gd name="connsiteX290" fmla="*/ 806067 w 3845364"/>
                <a:gd name="connsiteY290" fmla="*/ 4401591 h 4850583"/>
                <a:gd name="connsiteX291" fmla="*/ 939571 w 3845364"/>
                <a:gd name="connsiteY291" fmla="*/ 4343125 h 4850583"/>
                <a:gd name="connsiteX292" fmla="*/ 1011109 w 3845364"/>
                <a:gd name="connsiteY292" fmla="*/ 4280953 h 4850583"/>
                <a:gd name="connsiteX293" fmla="*/ 1077810 w 3845364"/>
                <a:gd name="connsiteY293" fmla="*/ 4224135 h 4850583"/>
                <a:gd name="connsiteX294" fmla="*/ 1440957 w 3845364"/>
                <a:gd name="connsiteY294" fmla="*/ 3912454 h 4850583"/>
                <a:gd name="connsiteX295" fmla="*/ 1555006 w 3845364"/>
                <a:gd name="connsiteY295" fmla="*/ 3770613 h 4850583"/>
                <a:gd name="connsiteX296" fmla="*/ 1630250 w 3845364"/>
                <a:gd name="connsiteY296" fmla="*/ 3606743 h 4850583"/>
                <a:gd name="connsiteX297" fmla="*/ 1731330 w 3845364"/>
                <a:gd name="connsiteY297" fmla="*/ 3392128 h 4850583"/>
                <a:gd name="connsiteX298" fmla="*/ 1806574 w 3845364"/>
                <a:gd name="connsiteY298" fmla="*/ 3235979 h 4850583"/>
                <a:gd name="connsiteX299" fmla="*/ 1895199 w 3845364"/>
                <a:gd name="connsiteY299" fmla="*/ 3091050 h 4850583"/>
                <a:gd name="connsiteX300" fmla="*/ 1914242 w 3845364"/>
                <a:gd name="connsiteY300" fmla="*/ 3050597 h 4850583"/>
                <a:gd name="connsiteX301" fmla="*/ 1916815 w 3845364"/>
                <a:gd name="connsiteY301" fmla="*/ 3003145 h 4850583"/>
                <a:gd name="connsiteX302" fmla="*/ 1922271 w 3845364"/>
                <a:gd name="connsiteY302" fmla="*/ 2962487 h 4850583"/>
                <a:gd name="connsiteX303" fmla="*/ 1932358 w 3845364"/>
                <a:gd name="connsiteY303" fmla="*/ 2863363 h 4850583"/>
                <a:gd name="connsiteX304" fmla="*/ 1965400 w 3845364"/>
                <a:gd name="connsiteY304" fmla="*/ 2625794 h 4850583"/>
                <a:gd name="connsiteX305" fmla="*/ 2022630 w 3845364"/>
                <a:gd name="connsiteY305" fmla="*/ 2253280 h 4850583"/>
                <a:gd name="connsiteX306" fmla="*/ 2059995 w 3845364"/>
                <a:gd name="connsiteY306" fmla="*/ 2242781 h 4850583"/>
                <a:gd name="connsiteX307" fmla="*/ 2025821 w 3845364"/>
                <a:gd name="connsiteY307" fmla="*/ 2398518 h 4850583"/>
                <a:gd name="connsiteX308" fmla="*/ 1995044 w 3845364"/>
                <a:gd name="connsiteY308" fmla="*/ 2590796 h 4850583"/>
                <a:gd name="connsiteX309" fmla="*/ 1961179 w 3845364"/>
                <a:gd name="connsiteY309" fmla="*/ 3034025 h 4850583"/>
                <a:gd name="connsiteX310" fmla="*/ 1961694 w 3845364"/>
                <a:gd name="connsiteY310" fmla="*/ 3035157 h 4850583"/>
                <a:gd name="connsiteX311" fmla="*/ 1968385 w 3845364"/>
                <a:gd name="connsiteY311" fmla="*/ 3051832 h 4850583"/>
                <a:gd name="connsiteX312" fmla="*/ 2174456 w 3845364"/>
                <a:gd name="connsiteY312" fmla="*/ 3001498 h 4850583"/>
                <a:gd name="connsiteX313" fmla="*/ 2288609 w 3845364"/>
                <a:gd name="connsiteY313" fmla="*/ 2934695 h 4850583"/>
                <a:gd name="connsiteX314" fmla="*/ 2406982 w 3845364"/>
                <a:gd name="connsiteY314" fmla="*/ 2799133 h 4850583"/>
                <a:gd name="connsiteX315" fmla="*/ 2480167 w 3845364"/>
                <a:gd name="connsiteY315" fmla="*/ 2475718 h 4850583"/>
                <a:gd name="connsiteX316" fmla="*/ 2459580 w 3845364"/>
                <a:gd name="connsiteY316" fmla="*/ 2262852 h 4850583"/>
                <a:gd name="connsiteX317" fmla="*/ 2447949 w 3845364"/>
                <a:gd name="connsiteY317" fmla="*/ 2211077 h 4850583"/>
                <a:gd name="connsiteX318" fmla="*/ 2435494 w 3845364"/>
                <a:gd name="connsiteY318" fmla="*/ 2163419 h 4850583"/>
                <a:gd name="connsiteX319" fmla="*/ 2389380 w 3845364"/>
                <a:gd name="connsiteY319" fmla="*/ 2157141 h 4850583"/>
                <a:gd name="connsiteX320" fmla="*/ 2338016 w 3845364"/>
                <a:gd name="connsiteY320" fmla="*/ 2160743 h 4850583"/>
                <a:gd name="connsiteX321" fmla="*/ 2263905 w 3845364"/>
                <a:gd name="connsiteY321" fmla="*/ 2174639 h 4850583"/>
                <a:gd name="connsiteX322" fmla="*/ 2130607 w 3845364"/>
                <a:gd name="connsiteY322" fmla="*/ 2198931 h 4850583"/>
                <a:gd name="connsiteX323" fmla="*/ 1995353 w 3845364"/>
                <a:gd name="connsiteY323" fmla="*/ 2237531 h 4850583"/>
                <a:gd name="connsiteX324" fmla="*/ 1979398 w 3845364"/>
                <a:gd name="connsiteY324" fmla="*/ 2243810 h 4850583"/>
                <a:gd name="connsiteX325" fmla="*/ 1958709 w 3845364"/>
                <a:gd name="connsiteY325" fmla="*/ 2275307 h 4850583"/>
                <a:gd name="connsiteX326" fmla="*/ 1930608 w 3845364"/>
                <a:gd name="connsiteY326" fmla="*/ 2306290 h 4850583"/>
                <a:gd name="connsiteX327" fmla="*/ 1853100 w 3845364"/>
                <a:gd name="connsiteY327" fmla="*/ 2363624 h 4850583"/>
                <a:gd name="connsiteX328" fmla="*/ 1671732 w 3845364"/>
                <a:gd name="connsiteY328" fmla="*/ 2330994 h 4850583"/>
                <a:gd name="connsiteX329" fmla="*/ 1814912 w 3845364"/>
                <a:gd name="connsiteY329" fmla="*/ 2154155 h 4850583"/>
                <a:gd name="connsiteX330" fmla="*/ 1925256 w 3845364"/>
                <a:gd name="connsiteY330" fmla="*/ 2197696 h 4850583"/>
                <a:gd name="connsiteX331" fmla="*/ 1964885 w 3845364"/>
                <a:gd name="connsiteY331" fmla="*/ 2216018 h 4850583"/>
                <a:gd name="connsiteX332" fmla="*/ 1978575 w 3845364"/>
                <a:gd name="connsiteY332" fmla="*/ 2216841 h 4850583"/>
                <a:gd name="connsiteX333" fmla="*/ 2241671 w 3845364"/>
                <a:gd name="connsiteY333" fmla="*/ 2131407 h 4850583"/>
                <a:gd name="connsiteX334" fmla="*/ 2423039 w 3845364"/>
                <a:gd name="connsiteY334" fmla="*/ 2133569 h 4850583"/>
                <a:gd name="connsiteX335" fmla="*/ 2431171 w 3845364"/>
                <a:gd name="connsiteY335" fmla="*/ 2122967 h 4850583"/>
                <a:gd name="connsiteX336" fmla="*/ 2414187 w 3845364"/>
                <a:gd name="connsiteY336" fmla="*/ 2108865 h 4850583"/>
                <a:gd name="connsiteX337" fmla="*/ 2325973 w 3845364"/>
                <a:gd name="connsiteY337" fmla="*/ 1915248 h 4850583"/>
                <a:gd name="connsiteX338" fmla="*/ 2182382 w 3845364"/>
                <a:gd name="connsiteY338" fmla="*/ 1757246 h 4850583"/>
                <a:gd name="connsiteX339" fmla="*/ 2166839 w 3845364"/>
                <a:gd name="connsiteY339" fmla="*/ 1744277 h 4850583"/>
                <a:gd name="connsiteX340" fmla="*/ 2095815 w 3845364"/>
                <a:gd name="connsiteY340" fmla="*/ 1726778 h 4850583"/>
                <a:gd name="connsiteX341" fmla="*/ 1980839 w 3845364"/>
                <a:gd name="connsiteY341" fmla="*/ 1544175 h 4850583"/>
                <a:gd name="connsiteX342" fmla="*/ 2104771 w 3845364"/>
                <a:gd name="connsiteY342" fmla="*/ 1514634 h 4850583"/>
                <a:gd name="connsiteX343" fmla="*/ 2166942 w 3845364"/>
                <a:gd name="connsiteY343" fmla="*/ 1622199 h 4850583"/>
                <a:gd name="connsiteX344" fmla="*/ 2217276 w 3845364"/>
                <a:gd name="connsiteY344" fmla="*/ 1738924 h 4850583"/>
                <a:gd name="connsiteX345" fmla="*/ 2275022 w 3845364"/>
                <a:gd name="connsiteY345" fmla="*/ 1796258 h 4850583"/>
                <a:gd name="connsiteX346" fmla="*/ 2361485 w 3845364"/>
                <a:gd name="connsiteY346" fmla="*/ 1919057 h 4850583"/>
                <a:gd name="connsiteX347" fmla="*/ 2444449 w 3845364"/>
                <a:gd name="connsiteY347" fmla="*/ 2116070 h 4850583"/>
                <a:gd name="connsiteX348" fmla="*/ 2447125 w 3845364"/>
                <a:gd name="connsiteY348" fmla="*/ 2119261 h 4850583"/>
                <a:gd name="connsiteX349" fmla="*/ 2473167 w 3845364"/>
                <a:gd name="connsiteY349" fmla="*/ 2123584 h 4850583"/>
                <a:gd name="connsiteX350" fmla="*/ 2515679 w 3845364"/>
                <a:gd name="connsiteY350" fmla="*/ 1914939 h 4850583"/>
                <a:gd name="connsiteX351" fmla="*/ 2501268 w 3845364"/>
                <a:gd name="connsiteY351" fmla="*/ 1880766 h 4850583"/>
                <a:gd name="connsiteX352" fmla="*/ 2413981 w 3845364"/>
                <a:gd name="connsiteY352" fmla="*/ 1800581 h 4850583"/>
                <a:gd name="connsiteX353" fmla="*/ 2404305 w 3845364"/>
                <a:gd name="connsiteY353" fmla="*/ 1662034 h 4850583"/>
                <a:gd name="connsiteX354" fmla="*/ 2556131 w 3845364"/>
                <a:gd name="connsiteY354" fmla="*/ 1625698 h 4850583"/>
                <a:gd name="connsiteX355" fmla="*/ 2556543 w 3845364"/>
                <a:gd name="connsiteY355" fmla="*/ 1860385 h 4850583"/>
                <a:gd name="connsiteX356" fmla="*/ 2562204 w 3845364"/>
                <a:gd name="connsiteY356" fmla="*/ 1870884 h 4850583"/>
                <a:gd name="connsiteX357" fmla="*/ 2550779 w 3845364"/>
                <a:gd name="connsiteY357" fmla="*/ 1956627 h 4850583"/>
                <a:gd name="connsiteX358" fmla="*/ 2526384 w 3845364"/>
                <a:gd name="connsiteY358" fmla="*/ 2058222 h 4850583"/>
                <a:gd name="connsiteX359" fmla="*/ 2511150 w 3845364"/>
                <a:gd name="connsiteY359" fmla="*/ 2108350 h 4850583"/>
                <a:gd name="connsiteX360" fmla="*/ 2509400 w 3845364"/>
                <a:gd name="connsiteY360" fmla="*/ 2144686 h 4850583"/>
                <a:gd name="connsiteX361" fmla="*/ 2530501 w 3845364"/>
                <a:gd name="connsiteY361" fmla="*/ 2146024 h 4850583"/>
                <a:gd name="connsiteX362" fmla="*/ 2602039 w 3845364"/>
                <a:gd name="connsiteY362" fmla="*/ 2073044 h 4850583"/>
                <a:gd name="connsiteX363" fmla="*/ 2658035 w 3845364"/>
                <a:gd name="connsiteY363" fmla="*/ 1981640 h 4850583"/>
                <a:gd name="connsiteX364" fmla="*/ 2729161 w 3845364"/>
                <a:gd name="connsiteY364" fmla="*/ 1724617 h 4850583"/>
                <a:gd name="connsiteX365" fmla="*/ 2722676 w 3845364"/>
                <a:gd name="connsiteY365" fmla="*/ 1718544 h 4850583"/>
                <a:gd name="connsiteX366" fmla="*/ 2695090 w 3845364"/>
                <a:gd name="connsiteY366" fmla="*/ 1653902 h 4850583"/>
                <a:gd name="connsiteX367" fmla="*/ 2708781 w 3845364"/>
                <a:gd name="connsiteY367" fmla="*/ 1505164 h 4850583"/>
                <a:gd name="connsiteX368" fmla="*/ 2801523 w 3845364"/>
                <a:gd name="connsiteY368" fmla="*/ 1454006 h 4850583"/>
                <a:gd name="connsiteX369" fmla="*/ 2891486 w 3845364"/>
                <a:gd name="connsiteY369" fmla="*/ 1543455 h 4850583"/>
                <a:gd name="connsiteX370" fmla="*/ 2870076 w 3845364"/>
                <a:gd name="connsiteY370" fmla="*/ 1642785 h 4850583"/>
                <a:gd name="connsiteX371" fmla="*/ 2794935 w 3845364"/>
                <a:gd name="connsiteY371" fmla="*/ 1727190 h 4850583"/>
                <a:gd name="connsiteX372" fmla="*/ 2789171 w 3845364"/>
                <a:gd name="connsiteY372" fmla="*/ 1733778 h 4850583"/>
                <a:gd name="connsiteX373" fmla="*/ 2790921 w 3845364"/>
                <a:gd name="connsiteY373" fmla="*/ 1742115 h 4850583"/>
                <a:gd name="connsiteX374" fmla="*/ 2769099 w 3845364"/>
                <a:gd name="connsiteY374" fmla="*/ 1840725 h 4850583"/>
                <a:gd name="connsiteX375" fmla="*/ 2711560 w 3845364"/>
                <a:gd name="connsiteY375" fmla="*/ 1963318 h 4850583"/>
                <a:gd name="connsiteX376" fmla="*/ 2521752 w 3845364"/>
                <a:gd name="connsiteY376" fmla="*/ 2206445 h 4850583"/>
                <a:gd name="connsiteX377" fmla="*/ 2512488 w 3845364"/>
                <a:gd name="connsiteY377" fmla="*/ 2218386 h 4850583"/>
                <a:gd name="connsiteX378" fmla="*/ 2526281 w 3845364"/>
                <a:gd name="connsiteY378" fmla="*/ 2331612 h 4850583"/>
                <a:gd name="connsiteX379" fmla="*/ 2531016 w 3845364"/>
                <a:gd name="connsiteY379" fmla="*/ 2438765 h 4850583"/>
                <a:gd name="connsiteX380" fmla="*/ 2533486 w 3845364"/>
                <a:gd name="connsiteY380" fmla="*/ 2445970 h 4850583"/>
                <a:gd name="connsiteX381" fmla="*/ 2534721 w 3845364"/>
                <a:gd name="connsiteY381" fmla="*/ 2453381 h 4850583"/>
                <a:gd name="connsiteX382" fmla="*/ 2557161 w 3845364"/>
                <a:gd name="connsiteY382" fmla="*/ 2456160 h 4850583"/>
                <a:gd name="connsiteX383" fmla="*/ 2769202 w 3845364"/>
                <a:gd name="connsiteY383" fmla="*/ 2167743 h 4850583"/>
                <a:gd name="connsiteX384" fmla="*/ 2817478 w 3845364"/>
                <a:gd name="connsiteY384" fmla="*/ 2203151 h 4850583"/>
                <a:gd name="connsiteX385" fmla="*/ 2792362 w 3845364"/>
                <a:gd name="connsiteY385" fmla="*/ 2228679 h 4850583"/>
                <a:gd name="connsiteX386" fmla="*/ 2707957 w 3845364"/>
                <a:gd name="connsiteY386" fmla="*/ 2317613 h 4850583"/>
                <a:gd name="connsiteX387" fmla="*/ 2608524 w 3845364"/>
                <a:gd name="connsiteY387" fmla="*/ 2440000 h 4850583"/>
                <a:gd name="connsiteX388" fmla="*/ 2553455 w 3845364"/>
                <a:gd name="connsiteY388" fmla="*/ 2481070 h 4850583"/>
                <a:gd name="connsiteX389" fmla="*/ 2490975 w 3845364"/>
                <a:gd name="connsiteY389" fmla="*/ 2719051 h 4850583"/>
                <a:gd name="connsiteX390" fmla="*/ 2512591 w 3845364"/>
                <a:gd name="connsiteY390" fmla="*/ 2741078 h 4850583"/>
                <a:gd name="connsiteX391" fmla="*/ 2424480 w 3845364"/>
                <a:gd name="connsiteY391" fmla="*/ 2879317 h 4850583"/>
                <a:gd name="connsiteX392" fmla="*/ 2331738 w 3845364"/>
                <a:gd name="connsiteY392" fmla="*/ 2945194 h 4850583"/>
                <a:gd name="connsiteX393" fmla="*/ 2264214 w 3845364"/>
                <a:gd name="connsiteY393" fmla="*/ 2996866 h 4850583"/>
                <a:gd name="connsiteX394" fmla="*/ 2198645 w 3845364"/>
                <a:gd name="connsiteY394" fmla="*/ 3044833 h 4850583"/>
                <a:gd name="connsiteX395" fmla="*/ 2195866 w 3845364"/>
                <a:gd name="connsiteY395" fmla="*/ 3048230 h 4850583"/>
                <a:gd name="connsiteX396" fmla="*/ 2199263 w 3845364"/>
                <a:gd name="connsiteY396" fmla="*/ 3055126 h 4850583"/>
                <a:gd name="connsiteX397" fmla="*/ 2207395 w 3845364"/>
                <a:gd name="connsiteY397" fmla="*/ 3056156 h 4850583"/>
                <a:gd name="connsiteX398" fmla="*/ 2253200 w 3845364"/>
                <a:gd name="connsiteY398" fmla="*/ 3044421 h 4850583"/>
                <a:gd name="connsiteX399" fmla="*/ 2302299 w 3845364"/>
                <a:gd name="connsiteY399" fmla="*/ 3033819 h 4850583"/>
                <a:gd name="connsiteX400" fmla="*/ 2400600 w 3845364"/>
                <a:gd name="connsiteY400" fmla="*/ 3014159 h 4850583"/>
                <a:gd name="connsiteX401" fmla="*/ 2591643 w 3845364"/>
                <a:gd name="connsiteY401" fmla="*/ 2954973 h 4850583"/>
                <a:gd name="connsiteX402" fmla="*/ 2767658 w 3845364"/>
                <a:gd name="connsiteY402" fmla="*/ 2838659 h 4850583"/>
                <a:gd name="connsiteX403" fmla="*/ 2851445 w 3845364"/>
                <a:gd name="connsiteY403" fmla="*/ 2780707 h 4850583"/>
                <a:gd name="connsiteX404" fmla="*/ 2906000 w 3845364"/>
                <a:gd name="connsiteY404" fmla="*/ 2736858 h 4850583"/>
                <a:gd name="connsiteX405" fmla="*/ 2938835 w 3845364"/>
                <a:gd name="connsiteY405" fmla="*/ 2765782 h 4850583"/>
                <a:gd name="connsiteX406" fmla="*/ 2753145 w 3845364"/>
                <a:gd name="connsiteY406" fmla="*/ 2899492 h 4850583"/>
                <a:gd name="connsiteX407" fmla="*/ 2497254 w 3845364"/>
                <a:gd name="connsiteY407" fmla="*/ 3030011 h 4850583"/>
                <a:gd name="connsiteX408" fmla="*/ 2349545 w 3845364"/>
                <a:gd name="connsiteY408" fmla="*/ 3082712 h 4850583"/>
                <a:gd name="connsiteX409" fmla="*/ 2227878 w 3845364"/>
                <a:gd name="connsiteY409" fmla="*/ 3095270 h 4850583"/>
                <a:gd name="connsiteX410" fmla="*/ 1959327 w 3845364"/>
                <a:gd name="connsiteY410" fmla="*/ 3147251 h 4850583"/>
                <a:gd name="connsiteX411" fmla="*/ 1950268 w 3845364"/>
                <a:gd name="connsiteY411" fmla="*/ 3160118 h 4850583"/>
                <a:gd name="connsiteX412" fmla="*/ 1880686 w 3845364"/>
                <a:gd name="connsiteY412" fmla="*/ 3290019 h 4850583"/>
                <a:gd name="connsiteX413" fmla="*/ 1788046 w 3845364"/>
                <a:gd name="connsiteY413" fmla="*/ 3484048 h 4850583"/>
                <a:gd name="connsiteX414" fmla="*/ 1600811 w 3845364"/>
                <a:gd name="connsiteY414" fmla="*/ 3845342 h 4850583"/>
                <a:gd name="connsiteX415" fmla="*/ 1599165 w 3845364"/>
                <a:gd name="connsiteY415" fmla="*/ 3854400 h 4850583"/>
                <a:gd name="connsiteX416" fmla="*/ 1599576 w 3845364"/>
                <a:gd name="connsiteY416" fmla="*/ 3861296 h 4850583"/>
                <a:gd name="connsiteX417" fmla="*/ 1676570 w 3845364"/>
                <a:gd name="connsiteY417" fmla="*/ 3888368 h 4850583"/>
                <a:gd name="connsiteX418" fmla="*/ 1837042 w 3845364"/>
                <a:gd name="connsiteY418" fmla="*/ 3907925 h 4850583"/>
                <a:gd name="connsiteX419" fmla="*/ 2070803 w 3845364"/>
                <a:gd name="connsiteY419" fmla="*/ 3909263 h 4850583"/>
                <a:gd name="connsiteX420" fmla="*/ 2229319 w 3845364"/>
                <a:gd name="connsiteY420" fmla="*/ 3922644 h 4850583"/>
                <a:gd name="connsiteX421" fmla="*/ 2322371 w 3845364"/>
                <a:gd name="connsiteY421" fmla="*/ 3932114 h 4850583"/>
                <a:gd name="connsiteX422" fmla="*/ 2412128 w 3845364"/>
                <a:gd name="connsiteY422" fmla="*/ 3929850 h 4850583"/>
                <a:gd name="connsiteX423" fmla="*/ 2503121 w 3845364"/>
                <a:gd name="connsiteY423" fmla="*/ 3882604 h 4850583"/>
                <a:gd name="connsiteX424" fmla="*/ 2654226 w 3845364"/>
                <a:gd name="connsiteY424" fmla="*/ 3745806 h 4850583"/>
                <a:gd name="connsiteX425" fmla="*/ 2655152 w 3845364"/>
                <a:gd name="connsiteY425" fmla="*/ 3741174 h 4850583"/>
                <a:gd name="connsiteX426" fmla="*/ 2671622 w 3845364"/>
                <a:gd name="connsiteY426" fmla="*/ 3683737 h 4850583"/>
                <a:gd name="connsiteX427" fmla="*/ 2817066 w 3845364"/>
                <a:gd name="connsiteY427" fmla="*/ 3586877 h 4850583"/>
                <a:gd name="connsiteX428" fmla="*/ 2875738 w 3845364"/>
                <a:gd name="connsiteY428" fmla="*/ 3601803 h 4850583"/>
                <a:gd name="connsiteX429" fmla="*/ 2876252 w 3845364"/>
                <a:gd name="connsiteY429" fmla="*/ 3687958 h 4850583"/>
                <a:gd name="connsiteX430" fmla="*/ 2845784 w 3845364"/>
                <a:gd name="connsiteY430" fmla="*/ 3704941 h 4850583"/>
                <a:gd name="connsiteX431" fmla="*/ 2795244 w 3845364"/>
                <a:gd name="connsiteY431" fmla="*/ 3754143 h 4850583"/>
                <a:gd name="connsiteX432" fmla="*/ 2690561 w 3845364"/>
                <a:gd name="connsiteY432" fmla="*/ 3774936 h 4850583"/>
                <a:gd name="connsiteX433" fmla="*/ 2678415 w 3845364"/>
                <a:gd name="connsiteY433" fmla="*/ 3780082 h 4850583"/>
                <a:gd name="connsiteX434" fmla="*/ 2676151 w 3845364"/>
                <a:gd name="connsiteY434" fmla="*/ 3781009 h 4850583"/>
                <a:gd name="connsiteX435" fmla="*/ 2572600 w 3845364"/>
                <a:gd name="connsiteY435" fmla="*/ 3866958 h 4850583"/>
                <a:gd name="connsiteX436" fmla="*/ 2437553 w 3845364"/>
                <a:gd name="connsiteY436" fmla="*/ 3944157 h 4850583"/>
                <a:gd name="connsiteX437" fmla="*/ 2508473 w 3845364"/>
                <a:gd name="connsiteY437" fmla="*/ 3958876 h 4850583"/>
                <a:gd name="connsiteX438" fmla="*/ 2589687 w 3845364"/>
                <a:gd name="connsiteY438" fmla="*/ 3957950 h 4850583"/>
                <a:gd name="connsiteX439" fmla="*/ 2687988 w 3845364"/>
                <a:gd name="connsiteY439" fmla="*/ 3967317 h 4850583"/>
                <a:gd name="connsiteX440" fmla="*/ 2729779 w 3845364"/>
                <a:gd name="connsiteY440" fmla="*/ 3973699 h 4850583"/>
                <a:gd name="connsiteX441" fmla="*/ 2768070 w 3845364"/>
                <a:gd name="connsiteY441" fmla="*/ 3979978 h 4850583"/>
                <a:gd name="connsiteX442" fmla="*/ 2801523 w 3845364"/>
                <a:gd name="connsiteY442" fmla="*/ 3953112 h 4850583"/>
                <a:gd name="connsiteX443" fmla="*/ 2880061 w 3845364"/>
                <a:gd name="connsiteY443" fmla="*/ 3922541 h 4850583"/>
                <a:gd name="connsiteX444" fmla="*/ 2982479 w 3845364"/>
                <a:gd name="connsiteY444" fmla="*/ 4013637 h 4850583"/>
                <a:gd name="connsiteX445" fmla="*/ 3021079 w 3845364"/>
                <a:gd name="connsiteY445" fmla="*/ 4105453 h 4850583"/>
                <a:gd name="connsiteX446" fmla="*/ 2858754 w 3845364"/>
                <a:gd name="connsiteY446" fmla="*/ 4158155 h 4850583"/>
                <a:gd name="connsiteX447" fmla="*/ 2786598 w 3845364"/>
                <a:gd name="connsiteY447" fmla="*/ 4124907 h 4850583"/>
                <a:gd name="connsiteX448" fmla="*/ 2741616 w 3845364"/>
                <a:gd name="connsiteY448" fmla="*/ 4035150 h 4850583"/>
                <a:gd name="connsiteX449" fmla="*/ 2731632 w 3845364"/>
                <a:gd name="connsiteY449" fmla="*/ 4018990 h 4850583"/>
                <a:gd name="connsiteX450" fmla="*/ 2723294 w 3845364"/>
                <a:gd name="connsiteY450" fmla="*/ 4016519 h 4850583"/>
                <a:gd name="connsiteX451" fmla="*/ 2524325 w 3845364"/>
                <a:gd name="connsiteY451" fmla="*/ 4004476 h 4850583"/>
                <a:gd name="connsiteX452" fmla="*/ 2250524 w 3845364"/>
                <a:gd name="connsiteY452" fmla="*/ 3993874 h 4850583"/>
                <a:gd name="connsiteX453" fmla="*/ 2242495 w 3845364"/>
                <a:gd name="connsiteY453" fmla="*/ 4015181 h 4850583"/>
                <a:gd name="connsiteX454" fmla="*/ 2351398 w 3845364"/>
                <a:gd name="connsiteY454" fmla="*/ 4198298 h 4850583"/>
                <a:gd name="connsiteX455" fmla="*/ 2356339 w 3845364"/>
                <a:gd name="connsiteY455" fmla="*/ 4305760 h 4850583"/>
                <a:gd name="connsiteX456" fmla="*/ 2350677 w 3845364"/>
                <a:gd name="connsiteY456" fmla="*/ 4408076 h 4850583"/>
                <a:gd name="connsiteX457" fmla="*/ 2360147 w 3845364"/>
                <a:gd name="connsiteY457" fmla="*/ 4429280 h 4850583"/>
                <a:gd name="connsiteX458" fmla="*/ 2371984 w 3845364"/>
                <a:gd name="connsiteY458" fmla="*/ 4436897 h 4850583"/>
                <a:gd name="connsiteX459" fmla="*/ 2404923 w 3845364"/>
                <a:gd name="connsiteY459" fmla="*/ 4492892 h 4850583"/>
                <a:gd name="connsiteX460" fmla="*/ 2432818 w 3845364"/>
                <a:gd name="connsiteY460" fmla="*/ 4575650 h 4850583"/>
                <a:gd name="connsiteX461" fmla="*/ 2328547 w 3845364"/>
                <a:gd name="connsiteY461" fmla="*/ 4736946 h 4850583"/>
                <a:gd name="connsiteX462" fmla="*/ 2299623 w 3845364"/>
                <a:gd name="connsiteY462" fmla="*/ 4694023 h 4850583"/>
                <a:gd name="connsiteX463" fmla="*/ 2255259 w 3845364"/>
                <a:gd name="connsiteY463" fmla="*/ 4617441 h 4850583"/>
                <a:gd name="connsiteX464" fmla="*/ 2242392 w 3845364"/>
                <a:gd name="connsiteY464" fmla="*/ 4500509 h 4850583"/>
                <a:gd name="connsiteX465" fmla="*/ 2265037 w 3845364"/>
                <a:gd name="connsiteY465" fmla="*/ 4458924 h 4850583"/>
                <a:gd name="connsiteX466" fmla="*/ 2279139 w 3845364"/>
                <a:gd name="connsiteY466" fmla="*/ 4432985 h 4850583"/>
                <a:gd name="connsiteX467" fmla="*/ 2287271 w 3845364"/>
                <a:gd name="connsiteY467" fmla="*/ 4382548 h 4850583"/>
                <a:gd name="connsiteX468" fmla="*/ 2307857 w 3845364"/>
                <a:gd name="connsiteY468" fmla="*/ 4328508 h 4850583"/>
                <a:gd name="connsiteX469" fmla="*/ 2306004 w 3845364"/>
                <a:gd name="connsiteY469" fmla="*/ 4188520 h 4850583"/>
                <a:gd name="connsiteX470" fmla="*/ 2170545 w 3845364"/>
                <a:gd name="connsiteY470" fmla="*/ 3992433 h 4850583"/>
                <a:gd name="connsiteX471" fmla="*/ 2160046 w 3845364"/>
                <a:gd name="connsiteY471" fmla="*/ 3993462 h 4850583"/>
                <a:gd name="connsiteX472" fmla="*/ 2008426 w 3845364"/>
                <a:gd name="connsiteY472" fmla="*/ 3965259 h 4850583"/>
                <a:gd name="connsiteX473" fmla="*/ 1829837 w 3845364"/>
                <a:gd name="connsiteY473" fmla="*/ 3955994 h 4850583"/>
                <a:gd name="connsiteX474" fmla="*/ 1644661 w 3845364"/>
                <a:gd name="connsiteY474" fmla="*/ 3960832 h 4850583"/>
                <a:gd name="connsiteX475" fmla="*/ 1487688 w 3845364"/>
                <a:gd name="connsiteY475" fmla="*/ 3984301 h 4850583"/>
                <a:gd name="connsiteX476" fmla="*/ 1450735 w 3845364"/>
                <a:gd name="connsiteY476" fmla="*/ 3986565 h 4850583"/>
                <a:gd name="connsiteX477" fmla="*/ 1416459 w 3845364"/>
                <a:gd name="connsiteY477" fmla="*/ 4009314 h 4850583"/>
                <a:gd name="connsiteX478" fmla="*/ 1353979 w 3845364"/>
                <a:gd name="connsiteY478" fmla="*/ 4073750 h 4850583"/>
                <a:gd name="connsiteX479" fmla="*/ 1223151 w 3845364"/>
                <a:gd name="connsiteY479" fmla="*/ 4195828 h 4850583"/>
                <a:gd name="connsiteX480" fmla="*/ 1087588 w 3845364"/>
                <a:gd name="connsiteY480" fmla="*/ 4309260 h 4850583"/>
                <a:gd name="connsiteX481" fmla="*/ 959128 w 3845364"/>
                <a:gd name="connsiteY481" fmla="*/ 4417546 h 4850583"/>
                <a:gd name="connsiteX482" fmla="*/ 947497 w 3845364"/>
                <a:gd name="connsiteY482" fmla="*/ 4431956 h 4850583"/>
                <a:gd name="connsiteX483" fmla="*/ 948423 w 3845364"/>
                <a:gd name="connsiteY483" fmla="*/ 4445440 h 4850583"/>
                <a:gd name="connsiteX484" fmla="*/ 981876 w 3845364"/>
                <a:gd name="connsiteY484" fmla="*/ 4571224 h 4850583"/>
                <a:gd name="connsiteX485" fmla="*/ 1073692 w 3845364"/>
                <a:gd name="connsiteY485" fmla="*/ 4660158 h 4850583"/>
                <a:gd name="connsiteX486" fmla="*/ 1235812 w 3845364"/>
                <a:gd name="connsiteY486" fmla="*/ 4777193 h 4850583"/>
                <a:gd name="connsiteX487" fmla="*/ 1352332 w 3845364"/>
                <a:gd name="connsiteY487" fmla="*/ 4841732 h 4850583"/>
                <a:gd name="connsiteX488" fmla="*/ 1364889 w 3845364"/>
                <a:gd name="connsiteY488" fmla="*/ 4836070 h 4850583"/>
                <a:gd name="connsiteX489" fmla="*/ 1399166 w 3845364"/>
                <a:gd name="connsiteY489" fmla="*/ 4807661 h 4850583"/>
                <a:gd name="connsiteX490" fmla="*/ 1530508 w 3845364"/>
                <a:gd name="connsiteY490" fmla="*/ 4819807 h 4850583"/>
                <a:gd name="connsiteX491" fmla="*/ 1568902 w 3845364"/>
                <a:gd name="connsiteY491" fmla="*/ 4850584 h 4850583"/>
                <a:gd name="connsiteX492" fmla="*/ 1597723 w 3845364"/>
                <a:gd name="connsiteY492" fmla="*/ 4850584 h 4850583"/>
                <a:gd name="connsiteX493" fmla="*/ 1570240 w 3845364"/>
                <a:gd name="connsiteY493" fmla="*/ 4818160 h 4850583"/>
                <a:gd name="connsiteX494" fmla="*/ 1451765 w 3845364"/>
                <a:gd name="connsiteY494" fmla="*/ 4767208 h 4850583"/>
                <a:gd name="connsiteX495" fmla="*/ 1357993 w 3845364"/>
                <a:gd name="connsiteY495" fmla="*/ 4818057 h 4850583"/>
                <a:gd name="connsiteX496" fmla="*/ 1251252 w 3845364"/>
                <a:gd name="connsiteY496" fmla="*/ 4757327 h 4850583"/>
                <a:gd name="connsiteX497" fmla="*/ 1136173 w 3845364"/>
                <a:gd name="connsiteY497" fmla="*/ 4670040 h 4850583"/>
                <a:gd name="connsiteX498" fmla="*/ 1013374 w 3845364"/>
                <a:gd name="connsiteY498" fmla="*/ 4577606 h 4850583"/>
                <a:gd name="connsiteX499" fmla="*/ 973024 w 3845364"/>
                <a:gd name="connsiteY499" fmla="*/ 4438647 h 4850583"/>
                <a:gd name="connsiteX500" fmla="*/ 998037 w 3845364"/>
                <a:gd name="connsiteY500" fmla="*/ 4418781 h 4850583"/>
                <a:gd name="connsiteX501" fmla="*/ 1057841 w 3845364"/>
                <a:gd name="connsiteY501" fmla="*/ 4370814 h 4850583"/>
                <a:gd name="connsiteX502" fmla="*/ 1188771 w 3845364"/>
                <a:gd name="connsiteY502" fmla="*/ 4256661 h 4850583"/>
                <a:gd name="connsiteX503" fmla="*/ 1321452 w 3845364"/>
                <a:gd name="connsiteY503" fmla="*/ 4135921 h 4850583"/>
                <a:gd name="connsiteX504" fmla="*/ 1411621 w 3845364"/>
                <a:gd name="connsiteY504" fmla="*/ 4042870 h 4850583"/>
                <a:gd name="connsiteX505" fmla="*/ 1452794 w 3845364"/>
                <a:gd name="connsiteY505" fmla="*/ 4012505 h 4850583"/>
                <a:gd name="connsiteX506" fmla="*/ 1501173 w 3845364"/>
                <a:gd name="connsiteY506" fmla="*/ 4005917 h 4850583"/>
                <a:gd name="connsiteX507" fmla="*/ 1592474 w 3845364"/>
                <a:gd name="connsiteY507" fmla="*/ 3986154 h 4850583"/>
                <a:gd name="connsiteX508" fmla="*/ 1776621 w 3845364"/>
                <a:gd name="connsiteY508" fmla="*/ 3983375 h 4850583"/>
                <a:gd name="connsiteX509" fmla="*/ 2002455 w 3845364"/>
                <a:gd name="connsiteY509" fmla="*/ 3989139 h 4850583"/>
                <a:gd name="connsiteX510" fmla="*/ 2164369 w 3845364"/>
                <a:gd name="connsiteY510" fmla="*/ 4014563 h 4850583"/>
                <a:gd name="connsiteX511" fmla="*/ 2167868 w 3845364"/>
                <a:gd name="connsiteY511" fmla="*/ 4014152 h 4850583"/>
                <a:gd name="connsiteX512" fmla="*/ 2287785 w 3845364"/>
                <a:gd name="connsiteY512" fmla="*/ 4228766 h 4850583"/>
                <a:gd name="connsiteX513" fmla="*/ 2263596 w 3845364"/>
                <a:gd name="connsiteY513" fmla="*/ 4373902 h 4850583"/>
                <a:gd name="connsiteX514" fmla="*/ 2253612 w 3845364"/>
                <a:gd name="connsiteY514" fmla="*/ 4426603 h 4850583"/>
                <a:gd name="connsiteX515" fmla="*/ 2247230 w 3845364"/>
                <a:gd name="connsiteY515" fmla="*/ 4432059 h 4850583"/>
                <a:gd name="connsiteX516" fmla="*/ 2209453 w 3845364"/>
                <a:gd name="connsiteY516" fmla="*/ 4505862 h 4850583"/>
                <a:gd name="connsiteX517" fmla="*/ 2224790 w 3845364"/>
                <a:gd name="connsiteY517" fmla="*/ 4615897 h 4850583"/>
                <a:gd name="connsiteX518" fmla="*/ 2279654 w 3845364"/>
                <a:gd name="connsiteY518" fmla="*/ 4718727 h 4850583"/>
                <a:gd name="connsiteX519" fmla="*/ 2320621 w 3845364"/>
                <a:gd name="connsiteY519" fmla="*/ 4774517 h 4850583"/>
                <a:gd name="connsiteX520" fmla="*/ 2356853 w 3845364"/>
                <a:gd name="connsiteY520" fmla="*/ 4741578 h 4850583"/>
                <a:gd name="connsiteX521" fmla="*/ 2450728 w 3845364"/>
                <a:gd name="connsiteY521" fmla="*/ 4629175 h 4850583"/>
                <a:gd name="connsiteX522" fmla="*/ 2374455 w 3845364"/>
                <a:gd name="connsiteY522" fmla="*/ 4402620 h 4850583"/>
                <a:gd name="connsiteX523" fmla="*/ 2282947 w 3845364"/>
                <a:gd name="connsiteY523" fmla="*/ 4019401 h 4850583"/>
                <a:gd name="connsiteX524" fmla="*/ 2500136 w 3845364"/>
                <a:gd name="connsiteY524" fmla="*/ 4026812 h 4850583"/>
                <a:gd name="connsiteX525" fmla="*/ 2623449 w 3845364"/>
                <a:gd name="connsiteY525" fmla="*/ 4034944 h 4850583"/>
                <a:gd name="connsiteX526" fmla="*/ 2718765 w 3845364"/>
                <a:gd name="connsiteY526" fmla="*/ 4043693 h 4850583"/>
                <a:gd name="connsiteX527" fmla="*/ 3055561 w 3845364"/>
                <a:gd name="connsiteY527" fmla="*/ 4091248 h 4850583"/>
                <a:gd name="connsiteX528" fmla="*/ 3023858 w 3845364"/>
                <a:gd name="connsiteY528" fmla="*/ 4016107 h 4850583"/>
                <a:gd name="connsiteX529" fmla="*/ 2962510 w 3845364"/>
                <a:gd name="connsiteY529" fmla="*/ 3957641 h 4850583"/>
                <a:gd name="connsiteX530" fmla="*/ 2912176 w 3845364"/>
                <a:gd name="connsiteY530" fmla="*/ 3906896 h 4850583"/>
                <a:gd name="connsiteX531" fmla="*/ 2763438 w 3845364"/>
                <a:gd name="connsiteY531" fmla="*/ 3958774 h 4850583"/>
                <a:gd name="connsiteX532" fmla="*/ 2758703 w 3845364"/>
                <a:gd name="connsiteY532" fmla="*/ 3955583 h 4850583"/>
                <a:gd name="connsiteX533" fmla="*/ 2634669 w 3845364"/>
                <a:gd name="connsiteY533" fmla="*/ 3934276 h 4850583"/>
                <a:gd name="connsiteX534" fmla="*/ 2507959 w 3845364"/>
                <a:gd name="connsiteY534" fmla="*/ 3930364 h 4850583"/>
                <a:gd name="connsiteX535" fmla="*/ 2689223 w 3845364"/>
                <a:gd name="connsiteY535" fmla="*/ 3803139 h 4850583"/>
                <a:gd name="connsiteX536" fmla="*/ 2697458 w 3845364"/>
                <a:gd name="connsiteY536" fmla="*/ 3798919 h 4850583"/>
                <a:gd name="connsiteX537" fmla="*/ 2733587 w 3845364"/>
                <a:gd name="connsiteY537" fmla="*/ 3806433 h 4850583"/>
                <a:gd name="connsiteX538" fmla="*/ 2782275 w 3845364"/>
                <a:gd name="connsiteY538" fmla="*/ 3794802 h 4850583"/>
                <a:gd name="connsiteX539" fmla="*/ 2886751 w 3845364"/>
                <a:gd name="connsiteY539" fmla="*/ 3711426 h 4850583"/>
                <a:gd name="connsiteX540" fmla="*/ 2902191 w 3845364"/>
                <a:gd name="connsiteY540" fmla="*/ 3590171 h 4850583"/>
                <a:gd name="connsiteX541" fmla="*/ 2719280 w 3845364"/>
                <a:gd name="connsiteY541" fmla="*/ 3579466 h 4850583"/>
                <a:gd name="connsiteX542" fmla="*/ 2632302 w 3845364"/>
                <a:gd name="connsiteY542" fmla="*/ 3741380 h 4850583"/>
                <a:gd name="connsiteX543" fmla="*/ 2632096 w 3845364"/>
                <a:gd name="connsiteY543" fmla="*/ 3744776 h 4850583"/>
                <a:gd name="connsiteX544" fmla="*/ 2361279 w 3845364"/>
                <a:gd name="connsiteY544" fmla="*/ 3913895 h 4850583"/>
                <a:gd name="connsiteX545" fmla="*/ 2356544 w 3845364"/>
                <a:gd name="connsiteY545" fmla="*/ 3915645 h 4850583"/>
                <a:gd name="connsiteX546" fmla="*/ 2290359 w 3845364"/>
                <a:gd name="connsiteY546" fmla="*/ 3906278 h 4850583"/>
                <a:gd name="connsiteX547" fmla="*/ 2173530 w 3845364"/>
                <a:gd name="connsiteY547" fmla="*/ 3888677 h 4850583"/>
                <a:gd name="connsiteX548" fmla="*/ 1914654 w 3845364"/>
                <a:gd name="connsiteY548" fmla="*/ 3889603 h 4850583"/>
                <a:gd name="connsiteX549" fmla="*/ 1749652 w 3845364"/>
                <a:gd name="connsiteY549" fmla="*/ 3872928 h 4850583"/>
                <a:gd name="connsiteX550" fmla="*/ 1623765 w 3845364"/>
                <a:gd name="connsiteY550" fmla="*/ 3855017 h 4850583"/>
                <a:gd name="connsiteX551" fmla="*/ 1796693 w 3845364"/>
                <a:gd name="connsiteY551" fmla="*/ 3515545 h 4850583"/>
                <a:gd name="connsiteX552" fmla="*/ 1964062 w 3845364"/>
                <a:gd name="connsiteY552" fmla="*/ 3172985 h 4850583"/>
                <a:gd name="connsiteX553" fmla="*/ 1965914 w 3845364"/>
                <a:gd name="connsiteY553" fmla="*/ 3172882 h 4850583"/>
                <a:gd name="connsiteX554" fmla="*/ 2248568 w 3845364"/>
                <a:gd name="connsiteY554" fmla="*/ 3119254 h 4850583"/>
                <a:gd name="connsiteX555" fmla="*/ 2372911 w 3845364"/>
                <a:gd name="connsiteY555" fmla="*/ 3102476 h 4850583"/>
                <a:gd name="connsiteX556" fmla="*/ 2506106 w 3845364"/>
                <a:gd name="connsiteY556" fmla="*/ 3050083 h 4850583"/>
                <a:gd name="connsiteX557" fmla="*/ 2777437 w 3845364"/>
                <a:gd name="connsiteY557" fmla="*/ 2907933 h 4850583"/>
                <a:gd name="connsiteX558" fmla="*/ 2955202 w 3845364"/>
                <a:gd name="connsiteY558" fmla="*/ 2773502 h 4850583"/>
                <a:gd name="connsiteX559" fmla="*/ 3038475 w 3845364"/>
                <a:gd name="connsiteY559" fmla="*/ 2767841 h 4850583"/>
                <a:gd name="connsiteX560" fmla="*/ 3121130 w 3845364"/>
                <a:gd name="connsiteY560" fmla="*/ 2685701 h 4850583"/>
                <a:gd name="connsiteX561" fmla="*/ 3122056 w 3845364"/>
                <a:gd name="connsiteY561" fmla="*/ 2716272 h 4850583"/>
                <a:gd name="connsiteX562" fmla="*/ 3123600 w 3845364"/>
                <a:gd name="connsiteY562" fmla="*/ 2783898 h 4850583"/>
                <a:gd name="connsiteX563" fmla="*/ 3120512 w 3845364"/>
                <a:gd name="connsiteY563" fmla="*/ 2853378 h 4850583"/>
                <a:gd name="connsiteX564" fmla="*/ 3119071 w 3845364"/>
                <a:gd name="connsiteY564" fmla="*/ 2854510 h 4850583"/>
                <a:gd name="connsiteX565" fmla="*/ 3118248 w 3845364"/>
                <a:gd name="connsiteY565" fmla="*/ 2857598 h 4850583"/>
                <a:gd name="connsiteX566" fmla="*/ 3021079 w 3845364"/>
                <a:gd name="connsiteY566" fmla="*/ 2999748 h 4850583"/>
                <a:gd name="connsiteX567" fmla="*/ 3125041 w 3845364"/>
                <a:gd name="connsiteY567" fmla="*/ 3177411 h 4850583"/>
                <a:gd name="connsiteX568" fmla="*/ 3290969 w 3845364"/>
                <a:gd name="connsiteY568" fmla="*/ 3045554 h 4850583"/>
                <a:gd name="connsiteX569" fmla="*/ 3273470 w 3845364"/>
                <a:gd name="connsiteY569" fmla="*/ 2938092 h 4850583"/>
                <a:gd name="connsiteX570" fmla="*/ 3221283 w 3845364"/>
                <a:gd name="connsiteY570" fmla="*/ 2854510 h 4850583"/>
                <a:gd name="connsiteX571" fmla="*/ 3213357 w 3845364"/>
                <a:gd name="connsiteY571" fmla="*/ 2809529 h 4850583"/>
                <a:gd name="connsiteX572" fmla="*/ 3209343 w 3845364"/>
                <a:gd name="connsiteY572" fmla="*/ 2741490 h 4850583"/>
                <a:gd name="connsiteX573" fmla="*/ 3190918 w 3845364"/>
                <a:gd name="connsiteY573" fmla="*/ 2617662 h 4850583"/>
                <a:gd name="connsiteX574" fmla="*/ 3212637 w 3845364"/>
                <a:gd name="connsiteY574" fmla="*/ 2643395 h 4850583"/>
                <a:gd name="connsiteX575" fmla="*/ 3296012 w 3845364"/>
                <a:gd name="connsiteY575" fmla="*/ 2714316 h 4850583"/>
                <a:gd name="connsiteX576" fmla="*/ 3338936 w 3845364"/>
                <a:gd name="connsiteY576" fmla="*/ 2803147 h 4850583"/>
                <a:gd name="connsiteX577" fmla="*/ 3432707 w 3845364"/>
                <a:gd name="connsiteY577" fmla="*/ 2865524 h 4850583"/>
                <a:gd name="connsiteX578" fmla="*/ 3606355 w 3845364"/>
                <a:gd name="connsiteY578" fmla="*/ 2796353 h 4850583"/>
                <a:gd name="connsiteX579" fmla="*/ 3555197 w 3845364"/>
                <a:gd name="connsiteY579" fmla="*/ 2634337 h 4850583"/>
                <a:gd name="connsiteX580" fmla="*/ 3360242 w 3845364"/>
                <a:gd name="connsiteY580" fmla="*/ 2634337 h 4850583"/>
                <a:gd name="connsiteX581" fmla="*/ 3261736 w 3845364"/>
                <a:gd name="connsiteY581" fmla="*/ 2567534 h 4850583"/>
                <a:gd name="connsiteX582" fmla="*/ 3220872 w 3845364"/>
                <a:gd name="connsiteY582" fmla="*/ 2530169 h 4850583"/>
                <a:gd name="connsiteX583" fmla="*/ 3203682 w 3845364"/>
                <a:gd name="connsiteY583" fmla="*/ 2508862 h 4850583"/>
                <a:gd name="connsiteX584" fmla="*/ 3236208 w 3845364"/>
                <a:gd name="connsiteY584" fmla="*/ 2485496 h 4850583"/>
                <a:gd name="connsiteX585" fmla="*/ 3310320 w 3845364"/>
                <a:gd name="connsiteY585" fmla="*/ 2465630 h 4850583"/>
                <a:gd name="connsiteX586" fmla="*/ 3450309 w 3845364"/>
                <a:gd name="connsiteY586" fmla="*/ 2423325 h 4850583"/>
                <a:gd name="connsiteX587" fmla="*/ 3598738 w 3845364"/>
                <a:gd name="connsiteY587" fmla="*/ 2392651 h 4850583"/>
                <a:gd name="connsiteX588" fmla="*/ 3722360 w 3845364"/>
                <a:gd name="connsiteY588" fmla="*/ 2371961 h 4850583"/>
                <a:gd name="connsiteX589" fmla="*/ 3809750 w 3845364"/>
                <a:gd name="connsiteY589" fmla="*/ 2472836 h 4850583"/>
                <a:gd name="connsiteX590" fmla="*/ 3844644 w 3845364"/>
                <a:gd name="connsiteY590" fmla="*/ 2485805 h 4850583"/>
                <a:gd name="connsiteX591" fmla="*/ 3844644 w 3845364"/>
                <a:gd name="connsiteY591" fmla="*/ 2458528 h 4850583"/>
                <a:gd name="connsiteX592" fmla="*/ 3798222 w 3845364"/>
                <a:gd name="connsiteY592" fmla="*/ 2431971 h 4850583"/>
                <a:gd name="connsiteX593" fmla="*/ 3742123 w 3845364"/>
                <a:gd name="connsiteY593" fmla="*/ 2355698 h 4850583"/>
                <a:gd name="connsiteX594" fmla="*/ 3724316 w 3845364"/>
                <a:gd name="connsiteY594" fmla="*/ 2354257 h 4850583"/>
                <a:gd name="connsiteX595" fmla="*/ 3672849 w 3845364"/>
                <a:gd name="connsiteY595" fmla="*/ 2350551 h 4850583"/>
                <a:gd name="connsiteX596" fmla="*/ 3519994 w 3845364"/>
                <a:gd name="connsiteY596" fmla="*/ 2382666 h 4850583"/>
                <a:gd name="connsiteX597" fmla="*/ 3324937 w 3845364"/>
                <a:gd name="connsiteY597" fmla="*/ 2436294 h 4850583"/>
                <a:gd name="connsiteX598" fmla="*/ 3210887 w 3845364"/>
                <a:gd name="connsiteY598" fmla="*/ 2468512 h 4850583"/>
                <a:gd name="connsiteX599" fmla="*/ 3161994 w 3845364"/>
                <a:gd name="connsiteY599" fmla="*/ 2506906 h 4850583"/>
                <a:gd name="connsiteX600" fmla="*/ 3138010 w 3845364"/>
                <a:gd name="connsiteY600" fmla="*/ 2433618 h 4850583"/>
                <a:gd name="connsiteX601" fmla="*/ 3174552 w 3845364"/>
                <a:gd name="connsiteY601" fmla="*/ 2439897 h 4850583"/>
                <a:gd name="connsiteX602" fmla="*/ 3215313 w 3845364"/>
                <a:gd name="connsiteY602" fmla="*/ 2436809 h 4850583"/>
                <a:gd name="connsiteX603" fmla="*/ 3289425 w 3845364"/>
                <a:gd name="connsiteY603" fmla="*/ 2413443 h 4850583"/>
                <a:gd name="connsiteX604" fmla="*/ 3427972 w 3845364"/>
                <a:gd name="connsiteY604" fmla="*/ 2314216 h 4850583"/>
                <a:gd name="connsiteX605" fmla="*/ 3542742 w 3845364"/>
                <a:gd name="connsiteY605" fmla="*/ 2207475 h 4850583"/>
                <a:gd name="connsiteX606" fmla="*/ 3624162 w 3845364"/>
                <a:gd name="connsiteY606" fmla="*/ 2073147 h 4850583"/>
                <a:gd name="connsiteX607" fmla="*/ 3613457 w 3845364"/>
                <a:gd name="connsiteY607" fmla="*/ 2062648 h 4850583"/>
                <a:gd name="connsiteX608" fmla="*/ 3575269 w 3845364"/>
                <a:gd name="connsiteY608" fmla="*/ 2118129 h 4850583"/>
                <a:gd name="connsiteX609" fmla="*/ 3581857 w 3845364"/>
                <a:gd name="connsiteY609" fmla="*/ 1956010 h 4850583"/>
                <a:gd name="connsiteX610" fmla="*/ 3700641 w 3845364"/>
                <a:gd name="connsiteY610" fmla="*/ 1853283 h 4850583"/>
                <a:gd name="connsiteX611" fmla="*/ 3763945 w 3845364"/>
                <a:gd name="connsiteY611" fmla="*/ 1838358 h 4850583"/>
                <a:gd name="connsiteX612" fmla="*/ 3791222 w 3845364"/>
                <a:gd name="connsiteY612" fmla="*/ 1956936 h 4850583"/>
                <a:gd name="connsiteX613" fmla="*/ 3722154 w 3845364"/>
                <a:gd name="connsiteY613" fmla="*/ 2107218 h 4850583"/>
                <a:gd name="connsiteX614" fmla="*/ 3763122 w 3845364"/>
                <a:gd name="connsiteY614" fmla="*/ 2051120 h 4850583"/>
                <a:gd name="connsiteX615" fmla="*/ 3772283 w 3845364"/>
                <a:gd name="connsiteY615" fmla="*/ 1876546 h 4850583"/>
                <a:gd name="connsiteX616" fmla="*/ 3763327 w 3845364"/>
                <a:gd name="connsiteY616" fmla="*/ 1876649 h 4850583"/>
                <a:gd name="connsiteX617" fmla="*/ 3755710 w 3845364"/>
                <a:gd name="connsiteY617" fmla="*/ 2007991 h 4850583"/>
                <a:gd name="connsiteX618" fmla="*/ 3677585 w 3845364"/>
                <a:gd name="connsiteY618" fmla="*/ 2102998 h 4850583"/>
                <a:gd name="connsiteX619" fmla="*/ 3679540 w 3845364"/>
                <a:gd name="connsiteY619" fmla="*/ 2119982 h 4850583"/>
                <a:gd name="connsiteX620" fmla="*/ 3716905 w 3845364"/>
                <a:gd name="connsiteY620" fmla="*/ 2111130 h 4850583"/>
                <a:gd name="connsiteX621" fmla="*/ 3643514 w 3845364"/>
                <a:gd name="connsiteY621" fmla="*/ 2140774 h 4850583"/>
                <a:gd name="connsiteX622" fmla="*/ 3633735 w 3845364"/>
                <a:gd name="connsiteY622" fmla="*/ 2144583 h 4850583"/>
                <a:gd name="connsiteX623" fmla="*/ 3628074 w 3845364"/>
                <a:gd name="connsiteY623" fmla="*/ 2144788 h 4850583"/>
                <a:gd name="connsiteX624" fmla="*/ 3531214 w 3845364"/>
                <a:gd name="connsiteY624" fmla="*/ 2277778 h 4850583"/>
                <a:gd name="connsiteX625" fmla="*/ 3404298 w 3845364"/>
                <a:gd name="connsiteY625" fmla="*/ 2377314 h 4850583"/>
                <a:gd name="connsiteX626" fmla="*/ 3416650 w 3845364"/>
                <a:gd name="connsiteY626" fmla="*/ 2396459 h 4850583"/>
                <a:gd name="connsiteX627" fmla="*/ 3498584 w 3845364"/>
                <a:gd name="connsiteY627" fmla="*/ 2344169 h 4850583"/>
                <a:gd name="connsiteX628" fmla="*/ 3573931 w 3845364"/>
                <a:gd name="connsiteY628" fmla="*/ 2325436 h 4850583"/>
                <a:gd name="connsiteX629" fmla="*/ 3728330 w 3845364"/>
                <a:gd name="connsiteY629" fmla="*/ 2309893 h 4850583"/>
                <a:gd name="connsiteX630" fmla="*/ 3814691 w 3845364"/>
                <a:gd name="connsiteY630" fmla="*/ 2245354 h 4850583"/>
                <a:gd name="connsiteX631" fmla="*/ 3844542 w 3845364"/>
                <a:gd name="connsiteY631" fmla="*/ 2228782 h 4850583"/>
                <a:gd name="connsiteX632" fmla="*/ 3844542 w 3845364"/>
                <a:gd name="connsiteY632" fmla="*/ 2204284 h 4850583"/>
                <a:gd name="connsiteX633" fmla="*/ 3816544 w 3845364"/>
                <a:gd name="connsiteY633" fmla="*/ 2214268 h 4850583"/>
                <a:gd name="connsiteX634" fmla="*/ 3743667 w 3845364"/>
                <a:gd name="connsiteY634" fmla="*/ 2273866 h 4850583"/>
                <a:gd name="connsiteX635" fmla="*/ 3626530 w 3845364"/>
                <a:gd name="connsiteY635" fmla="*/ 2298261 h 4850583"/>
                <a:gd name="connsiteX636" fmla="*/ 3541404 w 3845364"/>
                <a:gd name="connsiteY636" fmla="*/ 2304231 h 4850583"/>
                <a:gd name="connsiteX637" fmla="*/ 3564873 w 3845364"/>
                <a:gd name="connsiteY637" fmla="*/ 2279939 h 4850583"/>
                <a:gd name="connsiteX638" fmla="*/ 3566726 w 3845364"/>
                <a:gd name="connsiteY638" fmla="*/ 2277469 h 4850583"/>
                <a:gd name="connsiteX639" fmla="*/ 3608619 w 3845364"/>
                <a:gd name="connsiteY639" fmla="*/ 2217150 h 4850583"/>
                <a:gd name="connsiteX640" fmla="*/ 3673158 w 3845364"/>
                <a:gd name="connsiteY640" fmla="*/ 2166816 h 4850583"/>
                <a:gd name="connsiteX641" fmla="*/ 3774033 w 3845364"/>
                <a:gd name="connsiteY641" fmla="*/ 2095998 h 4850583"/>
                <a:gd name="connsiteX642" fmla="*/ 3786385 w 3845364"/>
                <a:gd name="connsiteY642" fmla="*/ 1824153 h 4850583"/>
                <a:gd name="connsiteX643" fmla="*/ 3733168 w 3845364"/>
                <a:gd name="connsiteY643" fmla="*/ 1789259 h 4850583"/>
                <a:gd name="connsiteX644" fmla="*/ 3699303 w 3845364"/>
                <a:gd name="connsiteY644" fmla="*/ 1816124 h 4850583"/>
                <a:gd name="connsiteX645" fmla="*/ 3618604 w 3845364"/>
                <a:gd name="connsiteY645" fmla="*/ 1874899 h 4850583"/>
                <a:gd name="connsiteX646" fmla="*/ 3564152 w 3845364"/>
                <a:gd name="connsiteY646" fmla="*/ 2137789 h 4850583"/>
                <a:gd name="connsiteX647" fmla="*/ 3560035 w 3845364"/>
                <a:gd name="connsiteY647" fmla="*/ 2144892 h 4850583"/>
                <a:gd name="connsiteX648" fmla="*/ 3458749 w 3845364"/>
                <a:gd name="connsiteY648" fmla="*/ 2261823 h 4850583"/>
                <a:gd name="connsiteX649" fmla="*/ 3312276 w 3845364"/>
                <a:gd name="connsiteY649" fmla="*/ 2371549 h 4850583"/>
                <a:gd name="connsiteX650" fmla="*/ 3235694 w 3845364"/>
                <a:gd name="connsiteY650" fmla="*/ 2401812 h 4850583"/>
                <a:gd name="connsiteX651" fmla="*/ 3337083 w 3845364"/>
                <a:gd name="connsiteY651" fmla="*/ 2184212 h 4850583"/>
                <a:gd name="connsiteX652" fmla="*/ 3368271 w 3845364"/>
                <a:gd name="connsiteY652" fmla="*/ 2023225 h 4850583"/>
                <a:gd name="connsiteX653" fmla="*/ 3382888 w 3845364"/>
                <a:gd name="connsiteY653" fmla="*/ 1893530 h 4850583"/>
                <a:gd name="connsiteX654" fmla="*/ 3377124 w 3845364"/>
                <a:gd name="connsiteY654" fmla="*/ 1755394 h 4850583"/>
                <a:gd name="connsiteX655" fmla="*/ 3241252 w 3845364"/>
                <a:gd name="connsiteY655" fmla="*/ 1724514 h 4850583"/>
                <a:gd name="connsiteX656" fmla="*/ 3301982 w 3845364"/>
                <a:gd name="connsiteY656" fmla="*/ 1945305 h 4850583"/>
                <a:gd name="connsiteX657" fmla="*/ 3273058 w 3845364"/>
                <a:gd name="connsiteY657" fmla="*/ 2174948 h 4850583"/>
                <a:gd name="connsiteX658" fmla="*/ 3187933 w 3845364"/>
                <a:gd name="connsiteY658" fmla="*/ 2362697 h 4850583"/>
                <a:gd name="connsiteX659" fmla="*/ 3193183 w 3845364"/>
                <a:gd name="connsiteY659" fmla="*/ 2293732 h 4850583"/>
                <a:gd name="connsiteX660" fmla="*/ 3150774 w 3845364"/>
                <a:gd name="connsiteY660" fmla="*/ 2090028 h 4850583"/>
                <a:gd name="connsiteX661" fmla="*/ 3157671 w 3845364"/>
                <a:gd name="connsiteY661" fmla="*/ 2075721 h 4850583"/>
                <a:gd name="connsiteX662" fmla="*/ 3168685 w 3845364"/>
                <a:gd name="connsiteY662" fmla="*/ 2019108 h 4850583"/>
                <a:gd name="connsiteX663" fmla="*/ 3142745 w 3845364"/>
                <a:gd name="connsiteY663" fmla="*/ 1893941 h 4850583"/>
                <a:gd name="connsiteX664" fmla="*/ 3121747 w 3845364"/>
                <a:gd name="connsiteY664" fmla="*/ 1867179 h 4850583"/>
                <a:gd name="connsiteX665" fmla="*/ 3126894 w 3845364"/>
                <a:gd name="connsiteY665" fmla="*/ 1862753 h 4850583"/>
                <a:gd name="connsiteX666" fmla="*/ 3151906 w 3845364"/>
                <a:gd name="connsiteY666" fmla="*/ 1827344 h 4850583"/>
                <a:gd name="connsiteX667" fmla="*/ 3172905 w 3845364"/>
                <a:gd name="connsiteY667" fmla="*/ 1792552 h 4850583"/>
                <a:gd name="connsiteX668" fmla="*/ 3257104 w 3845364"/>
                <a:gd name="connsiteY668" fmla="*/ 1683341 h 4850583"/>
                <a:gd name="connsiteX669" fmla="*/ 3395549 w 3845364"/>
                <a:gd name="connsiteY669" fmla="*/ 1456271 h 4850583"/>
                <a:gd name="connsiteX670" fmla="*/ 3517009 w 3845364"/>
                <a:gd name="connsiteY670" fmla="*/ 1198115 h 4850583"/>
                <a:gd name="connsiteX671" fmla="*/ 3585459 w 3845364"/>
                <a:gd name="connsiteY671" fmla="*/ 933475 h 4850583"/>
                <a:gd name="connsiteX672" fmla="*/ 3678202 w 3845364"/>
                <a:gd name="connsiteY672" fmla="*/ 1040628 h 4850583"/>
                <a:gd name="connsiteX673" fmla="*/ 3713302 w 3845364"/>
                <a:gd name="connsiteY673" fmla="*/ 1097241 h 4850583"/>
                <a:gd name="connsiteX674" fmla="*/ 3732139 w 3845364"/>
                <a:gd name="connsiteY674" fmla="*/ 1156633 h 4850583"/>
                <a:gd name="connsiteX675" fmla="*/ 3720199 w 3845364"/>
                <a:gd name="connsiteY675" fmla="*/ 1194924 h 4850583"/>
                <a:gd name="connsiteX676" fmla="*/ 3721742 w 3845364"/>
                <a:gd name="connsiteY676" fmla="*/ 1285711 h 4850583"/>
                <a:gd name="connsiteX677" fmla="*/ 3844644 w 3845364"/>
                <a:gd name="connsiteY677" fmla="*/ 1436096 h 4850583"/>
                <a:gd name="connsiteX678" fmla="*/ 3844644 w 3845364"/>
                <a:gd name="connsiteY678" fmla="*/ 1415921 h 4850583"/>
                <a:gd name="connsiteX679" fmla="*/ 3784429 w 3845364"/>
                <a:gd name="connsiteY679" fmla="*/ 1366822 h 4850583"/>
                <a:gd name="connsiteX680" fmla="*/ 3734918 w 3845364"/>
                <a:gd name="connsiteY680" fmla="*/ 1269036 h 4850583"/>
                <a:gd name="connsiteX681" fmla="*/ 3735536 w 3845364"/>
                <a:gd name="connsiteY681" fmla="*/ 1196365 h 4850583"/>
                <a:gd name="connsiteX682" fmla="*/ 3746549 w 3845364"/>
                <a:gd name="connsiteY682" fmla="*/ 1163839 h 4850583"/>
                <a:gd name="connsiteX683" fmla="*/ 3732962 w 3845364"/>
                <a:gd name="connsiteY683" fmla="*/ 1099197 h 4850583"/>
                <a:gd name="connsiteX684" fmla="*/ 3696730 w 3845364"/>
                <a:gd name="connsiteY684" fmla="*/ 1037025 h 4850583"/>
                <a:gd name="connsiteX685" fmla="*/ 3576401 w 3845364"/>
                <a:gd name="connsiteY685" fmla="*/ 894669 h 4850583"/>
                <a:gd name="connsiteX686" fmla="*/ 3559212 w 3845364"/>
                <a:gd name="connsiteY686" fmla="*/ 904242 h 4850583"/>
                <a:gd name="connsiteX687" fmla="*/ 3566829 w 3845364"/>
                <a:gd name="connsiteY687" fmla="*/ 919476 h 4850583"/>
                <a:gd name="connsiteX688" fmla="*/ 3560859 w 3845364"/>
                <a:gd name="connsiteY688" fmla="*/ 985868 h 4850583"/>
                <a:gd name="connsiteX689" fmla="*/ 3544801 w 3845364"/>
                <a:gd name="connsiteY689" fmla="*/ 1057200 h 4850583"/>
                <a:gd name="connsiteX690" fmla="*/ 3498481 w 3845364"/>
                <a:gd name="connsiteY690" fmla="*/ 1197909 h 4850583"/>
                <a:gd name="connsiteX691" fmla="*/ 3408106 w 3845364"/>
                <a:gd name="connsiteY691" fmla="*/ 1395849 h 4850583"/>
                <a:gd name="connsiteX692" fmla="*/ 3263383 w 3845364"/>
                <a:gd name="connsiteY692" fmla="*/ 1638256 h 4850583"/>
                <a:gd name="connsiteX693" fmla="*/ 3089220 w 3845364"/>
                <a:gd name="connsiteY693" fmla="*/ 1843401 h 4850583"/>
                <a:gd name="connsiteX694" fmla="*/ 3038577 w 3845364"/>
                <a:gd name="connsiteY694" fmla="*/ 1833623 h 4850583"/>
                <a:gd name="connsiteX695" fmla="*/ 3333377 w 3845364"/>
                <a:gd name="connsiteY695" fmla="*/ 1417877 h 4850583"/>
                <a:gd name="connsiteX696" fmla="*/ 3536258 w 3845364"/>
                <a:gd name="connsiteY696" fmla="*/ 919579 h 4850583"/>
                <a:gd name="connsiteX697" fmla="*/ 3526994 w 3845364"/>
                <a:gd name="connsiteY697" fmla="*/ 899919 h 4850583"/>
                <a:gd name="connsiteX698" fmla="*/ 3294468 w 3845364"/>
                <a:gd name="connsiteY698" fmla="*/ 972692 h 4850583"/>
                <a:gd name="connsiteX699" fmla="*/ 3133379 w 3845364"/>
                <a:gd name="connsiteY699" fmla="*/ 1026217 h 4850583"/>
                <a:gd name="connsiteX700" fmla="*/ 3082324 w 3845364"/>
                <a:gd name="connsiteY700" fmla="*/ 1044231 h 4850583"/>
                <a:gd name="connsiteX701" fmla="*/ 2975789 w 3845364"/>
                <a:gd name="connsiteY701" fmla="*/ 1094153 h 4850583"/>
                <a:gd name="connsiteX702" fmla="*/ 2794215 w 3845364"/>
                <a:gd name="connsiteY702" fmla="*/ 1000587 h 4850583"/>
                <a:gd name="connsiteX703" fmla="*/ 2895913 w 3845364"/>
                <a:gd name="connsiteY703" fmla="*/ 855246 h 4850583"/>
                <a:gd name="connsiteX704" fmla="*/ 2999566 w 3845364"/>
                <a:gd name="connsiteY704" fmla="*/ 891581 h 4850583"/>
                <a:gd name="connsiteX705" fmla="*/ 3046195 w 3845364"/>
                <a:gd name="connsiteY705" fmla="*/ 971251 h 4850583"/>
                <a:gd name="connsiteX706" fmla="*/ 3053708 w 3845364"/>
                <a:gd name="connsiteY706" fmla="*/ 975574 h 4850583"/>
                <a:gd name="connsiteX707" fmla="*/ 3057620 w 3845364"/>
                <a:gd name="connsiteY707" fmla="*/ 980515 h 4850583"/>
                <a:gd name="connsiteX708" fmla="*/ 3229415 w 3845364"/>
                <a:gd name="connsiteY708" fmla="*/ 957767 h 4850583"/>
                <a:gd name="connsiteX709" fmla="*/ 3391328 w 3845364"/>
                <a:gd name="connsiteY709" fmla="*/ 906815 h 4850583"/>
                <a:gd name="connsiteX710" fmla="*/ 3530802 w 3845364"/>
                <a:gd name="connsiteY710" fmla="*/ 875627 h 4850583"/>
                <a:gd name="connsiteX711" fmla="*/ 3536463 w 3845364"/>
                <a:gd name="connsiteY711" fmla="*/ 870377 h 4850583"/>
                <a:gd name="connsiteX712" fmla="*/ 3477174 w 3845364"/>
                <a:gd name="connsiteY712" fmla="*/ 858334 h 4850583"/>
                <a:gd name="connsiteX713" fmla="*/ 3092102 w 3845364"/>
                <a:gd name="connsiteY713" fmla="*/ 625603 h 4850583"/>
                <a:gd name="connsiteX714" fmla="*/ 3085309 w 3845364"/>
                <a:gd name="connsiteY714" fmla="*/ 611501 h 4850583"/>
                <a:gd name="connsiteX715" fmla="*/ 2939041 w 3845364"/>
                <a:gd name="connsiteY715" fmla="*/ 496010 h 4850583"/>
                <a:gd name="connsiteX716" fmla="*/ 2972906 w 3845364"/>
                <a:gd name="connsiteY716" fmla="*/ 324524 h 4850583"/>
                <a:gd name="connsiteX717" fmla="*/ 3111454 w 3845364"/>
                <a:gd name="connsiteY717" fmla="*/ 606252 h 4850583"/>
                <a:gd name="connsiteX718" fmla="*/ 3119380 w 3845364"/>
                <a:gd name="connsiteY718" fmla="*/ 619118 h 4850583"/>
                <a:gd name="connsiteX719" fmla="*/ 3132967 w 3845364"/>
                <a:gd name="connsiteY719" fmla="*/ 608516 h 4850583"/>
                <a:gd name="connsiteX720" fmla="*/ 3135643 w 3845364"/>
                <a:gd name="connsiteY720" fmla="*/ 610883 h 4850583"/>
                <a:gd name="connsiteX721" fmla="*/ 3181654 w 3845364"/>
                <a:gd name="connsiteY721" fmla="*/ 648969 h 4850583"/>
                <a:gd name="connsiteX722" fmla="*/ 3311555 w 3845364"/>
                <a:gd name="connsiteY722" fmla="*/ 730594 h 4850583"/>
                <a:gd name="connsiteX723" fmla="*/ 3334098 w 3845364"/>
                <a:gd name="connsiteY723" fmla="*/ 745931 h 4850583"/>
                <a:gd name="connsiteX724" fmla="*/ 3437442 w 3845364"/>
                <a:gd name="connsiteY724" fmla="*/ 819219 h 4850583"/>
                <a:gd name="connsiteX725" fmla="*/ 3491791 w 3845364"/>
                <a:gd name="connsiteY725" fmla="*/ 841865 h 4850583"/>
                <a:gd name="connsiteX726" fmla="*/ 3519274 w 3845364"/>
                <a:gd name="connsiteY726" fmla="*/ 838777 h 4850583"/>
                <a:gd name="connsiteX727" fmla="*/ 3453911 w 3845364"/>
                <a:gd name="connsiteY727" fmla="*/ 743358 h 4850583"/>
                <a:gd name="connsiteX728" fmla="*/ 3427766 w 3845364"/>
                <a:gd name="connsiteY728" fmla="*/ 688289 h 4850583"/>
                <a:gd name="connsiteX729" fmla="*/ 3416341 w 3845364"/>
                <a:gd name="connsiteY729" fmla="*/ 663791 h 4850583"/>
                <a:gd name="connsiteX730" fmla="*/ 3410474 w 3845364"/>
                <a:gd name="connsiteY730" fmla="*/ 641969 h 4850583"/>
                <a:gd name="connsiteX731" fmla="*/ 3411606 w 3845364"/>
                <a:gd name="connsiteY731" fmla="*/ 636617 h 4850583"/>
                <a:gd name="connsiteX732" fmla="*/ 3406871 w 3845364"/>
                <a:gd name="connsiteY732" fmla="*/ 628279 h 4850583"/>
                <a:gd name="connsiteX733" fmla="*/ 3383402 w 3845364"/>
                <a:gd name="connsiteY733" fmla="*/ 619427 h 4850583"/>
                <a:gd name="connsiteX734" fmla="*/ 3360242 w 3845364"/>
                <a:gd name="connsiteY734" fmla="*/ 609442 h 4850583"/>
                <a:gd name="connsiteX735" fmla="*/ 3319687 w 3845364"/>
                <a:gd name="connsiteY735" fmla="*/ 581959 h 4850583"/>
                <a:gd name="connsiteX736" fmla="*/ 3266985 w 3845364"/>
                <a:gd name="connsiteY736" fmla="*/ 494158 h 4850583"/>
                <a:gd name="connsiteX737" fmla="*/ 3325966 w 3845364"/>
                <a:gd name="connsiteY737" fmla="*/ 423443 h 4850583"/>
                <a:gd name="connsiteX738" fmla="*/ 3413150 w 3845364"/>
                <a:gd name="connsiteY738" fmla="*/ 472027 h 4850583"/>
                <a:gd name="connsiteX739" fmla="*/ 3436207 w 3845364"/>
                <a:gd name="connsiteY739" fmla="*/ 623956 h 4850583"/>
                <a:gd name="connsiteX740" fmla="*/ 3436824 w 3845364"/>
                <a:gd name="connsiteY740" fmla="*/ 637852 h 4850583"/>
                <a:gd name="connsiteX741" fmla="*/ 3546654 w 3845364"/>
                <a:gd name="connsiteY741" fmla="*/ 830439 h 4850583"/>
                <a:gd name="connsiteX742" fmla="*/ 3563226 w 3845364"/>
                <a:gd name="connsiteY742" fmla="*/ 815823 h 4850583"/>
                <a:gd name="connsiteX743" fmla="*/ 3564976 w 3845364"/>
                <a:gd name="connsiteY743" fmla="*/ 798427 h 4850583"/>
                <a:gd name="connsiteX744" fmla="*/ 3573828 w 3845364"/>
                <a:gd name="connsiteY744" fmla="*/ 774650 h 4850583"/>
                <a:gd name="connsiteX745" fmla="*/ 3577225 w 3845364"/>
                <a:gd name="connsiteY745" fmla="*/ 761989 h 4850583"/>
                <a:gd name="connsiteX746" fmla="*/ 3560138 w 3845364"/>
                <a:gd name="connsiteY746" fmla="*/ 725757 h 4850583"/>
                <a:gd name="connsiteX747" fmla="*/ 3542331 w 3845364"/>
                <a:gd name="connsiteY747" fmla="*/ 690245 h 4850583"/>
                <a:gd name="connsiteX748" fmla="*/ 3531420 w 3845364"/>
                <a:gd name="connsiteY748" fmla="*/ 610266 h 4850583"/>
                <a:gd name="connsiteX749" fmla="*/ 3601311 w 3845364"/>
                <a:gd name="connsiteY749" fmla="*/ 507951 h 4850583"/>
                <a:gd name="connsiteX750" fmla="*/ 3632500 w 3845364"/>
                <a:gd name="connsiteY750" fmla="*/ 542742 h 4850583"/>
                <a:gd name="connsiteX751" fmla="*/ 3668526 w 3845364"/>
                <a:gd name="connsiteY751" fmla="*/ 652880 h 4850583"/>
                <a:gd name="connsiteX752" fmla="*/ 3624162 w 3845364"/>
                <a:gd name="connsiteY752" fmla="*/ 739241 h 4850583"/>
                <a:gd name="connsiteX753" fmla="*/ 3592562 w 3845364"/>
                <a:gd name="connsiteY753" fmla="*/ 766930 h 4850583"/>
                <a:gd name="connsiteX754" fmla="*/ 3616339 w 3845364"/>
                <a:gd name="connsiteY754" fmla="*/ 778252 h 4850583"/>
                <a:gd name="connsiteX755" fmla="*/ 3624986 w 3845364"/>
                <a:gd name="connsiteY755" fmla="*/ 767753 h 4850583"/>
                <a:gd name="connsiteX756" fmla="*/ 3729668 w 3845364"/>
                <a:gd name="connsiteY756" fmla="*/ 706405 h 4850583"/>
                <a:gd name="connsiteX757" fmla="*/ 3777429 w 3845364"/>
                <a:gd name="connsiteY757" fmla="*/ 690759 h 4850583"/>
                <a:gd name="connsiteX758" fmla="*/ 3801001 w 3845364"/>
                <a:gd name="connsiteY758" fmla="*/ 688804 h 4850583"/>
                <a:gd name="connsiteX759" fmla="*/ 3825808 w 3845364"/>
                <a:gd name="connsiteY759" fmla="*/ 685716 h 4850583"/>
                <a:gd name="connsiteX760" fmla="*/ 3837130 w 3845364"/>
                <a:gd name="connsiteY760" fmla="*/ 674290 h 4850583"/>
                <a:gd name="connsiteX761" fmla="*/ 3844747 w 3845364"/>
                <a:gd name="connsiteY761" fmla="*/ 667394 h 4850583"/>
                <a:gd name="connsiteX762" fmla="*/ 3844747 w 3845364"/>
                <a:gd name="connsiteY762" fmla="*/ 637337 h 4850583"/>
                <a:gd name="connsiteX763" fmla="*/ 3838366 w 3845364"/>
                <a:gd name="connsiteY763" fmla="*/ 640631 h 4850583"/>
                <a:gd name="connsiteX764" fmla="*/ 3821999 w 3845364"/>
                <a:gd name="connsiteY764" fmla="*/ 654012 h 4850583"/>
                <a:gd name="connsiteX765" fmla="*/ 3766724 w 3845364"/>
                <a:gd name="connsiteY765" fmla="*/ 664203 h 4850583"/>
                <a:gd name="connsiteX766" fmla="*/ 3783605 w 3845364"/>
                <a:gd name="connsiteY766" fmla="*/ 644645 h 4850583"/>
                <a:gd name="connsiteX767" fmla="*/ 3844850 w 3845364"/>
                <a:gd name="connsiteY767" fmla="*/ 574136 h 4850583"/>
                <a:gd name="connsiteX768" fmla="*/ 3844850 w 3845364"/>
                <a:gd name="connsiteY768" fmla="*/ 542227 h 4850583"/>
                <a:gd name="connsiteX769" fmla="*/ 3729977 w 3845364"/>
                <a:gd name="connsiteY769" fmla="*/ 673570 h 4850583"/>
                <a:gd name="connsiteX770" fmla="*/ 3728125 w 3845364"/>
                <a:gd name="connsiteY770" fmla="*/ 677790 h 4850583"/>
                <a:gd name="connsiteX771" fmla="*/ 3680878 w 3845364"/>
                <a:gd name="connsiteY771" fmla="*/ 707435 h 4850583"/>
                <a:gd name="connsiteX772" fmla="*/ 3722669 w 3845364"/>
                <a:gd name="connsiteY772" fmla="*/ 626735 h 4850583"/>
                <a:gd name="connsiteX773" fmla="*/ 3844850 w 3845364"/>
                <a:gd name="connsiteY773" fmla="*/ 499922 h 4850583"/>
                <a:gd name="connsiteX774" fmla="*/ 3844850 w 3845364"/>
                <a:gd name="connsiteY774" fmla="*/ 475424 h 4850583"/>
                <a:gd name="connsiteX775" fmla="*/ 3744491 w 3845364"/>
                <a:gd name="connsiteY775" fmla="*/ 571666 h 4850583"/>
                <a:gd name="connsiteX776" fmla="*/ 3758387 w 3845364"/>
                <a:gd name="connsiteY776" fmla="*/ 530699 h 4850583"/>
                <a:gd name="connsiteX777" fmla="*/ 3827146 w 3845364"/>
                <a:gd name="connsiteY777" fmla="*/ 307849 h 4850583"/>
                <a:gd name="connsiteX778" fmla="*/ 3833836 w 3845364"/>
                <a:gd name="connsiteY778" fmla="*/ 305894 h 4850583"/>
                <a:gd name="connsiteX779" fmla="*/ 3844953 w 3845364"/>
                <a:gd name="connsiteY779" fmla="*/ 297041 h 4850583"/>
                <a:gd name="connsiteX780" fmla="*/ 3844953 w 3845364"/>
                <a:gd name="connsiteY780" fmla="*/ 262868 h 4850583"/>
                <a:gd name="connsiteX781" fmla="*/ 3840630 w 3845364"/>
                <a:gd name="connsiteY781" fmla="*/ 268941 h 4850583"/>
                <a:gd name="connsiteX782" fmla="*/ 3810265 w 3845364"/>
                <a:gd name="connsiteY782" fmla="*/ 307849 h 4850583"/>
                <a:gd name="connsiteX783" fmla="*/ 3782164 w 3845364"/>
                <a:gd name="connsiteY783" fmla="*/ 394930 h 4850583"/>
                <a:gd name="connsiteX784" fmla="*/ 3754887 w 3845364"/>
                <a:gd name="connsiteY784" fmla="*/ 486129 h 4850583"/>
                <a:gd name="connsiteX785" fmla="*/ 3695700 w 3845364"/>
                <a:gd name="connsiteY785" fmla="*/ 632294 h 4850583"/>
                <a:gd name="connsiteX786" fmla="*/ 3691069 w 3845364"/>
                <a:gd name="connsiteY786" fmla="*/ 596576 h 4850583"/>
                <a:gd name="connsiteX787" fmla="*/ 3693024 w 3845364"/>
                <a:gd name="connsiteY787" fmla="*/ 593179 h 4850583"/>
                <a:gd name="connsiteX788" fmla="*/ 3695495 w 3845364"/>
                <a:gd name="connsiteY788" fmla="*/ 583812 h 4850583"/>
                <a:gd name="connsiteX789" fmla="*/ 3697759 w 3845364"/>
                <a:gd name="connsiteY789" fmla="*/ 578563 h 4850583"/>
                <a:gd name="connsiteX790" fmla="*/ 3698686 w 3845364"/>
                <a:gd name="connsiteY790" fmla="*/ 573416 h 4850583"/>
                <a:gd name="connsiteX791" fmla="*/ 3717831 w 3845364"/>
                <a:gd name="connsiteY791" fmla="*/ 532860 h 4850583"/>
                <a:gd name="connsiteX792" fmla="*/ 3745520 w 3845364"/>
                <a:gd name="connsiteY792" fmla="*/ 448250 h 4850583"/>
                <a:gd name="connsiteX793" fmla="*/ 3766313 w 3845364"/>
                <a:gd name="connsiteY793" fmla="*/ 366006 h 4850583"/>
                <a:gd name="connsiteX794" fmla="*/ 3763636 w 3845364"/>
                <a:gd name="connsiteY794" fmla="*/ 287777 h 4850583"/>
                <a:gd name="connsiteX795" fmla="*/ 3744902 w 3845364"/>
                <a:gd name="connsiteY795" fmla="*/ 245060 h 4850583"/>
                <a:gd name="connsiteX796" fmla="*/ 3779179 w 3845364"/>
                <a:gd name="connsiteY796" fmla="*/ 49488 h 4850583"/>
                <a:gd name="connsiteX797" fmla="*/ 3845365 w 3845364"/>
                <a:gd name="connsiteY797" fmla="*/ 30548 h 4850583"/>
                <a:gd name="connsiteX798" fmla="*/ 344825 w 3845364"/>
                <a:gd name="connsiteY798" fmla="*/ 3381629 h 4850583"/>
                <a:gd name="connsiteX799" fmla="*/ 326915 w 3845364"/>
                <a:gd name="connsiteY799" fmla="*/ 3379674 h 4850583"/>
                <a:gd name="connsiteX800" fmla="*/ 182088 w 3845364"/>
                <a:gd name="connsiteY800" fmla="*/ 3287755 h 4850583"/>
                <a:gd name="connsiteX801" fmla="*/ 211424 w 3845364"/>
                <a:gd name="connsiteY801" fmla="*/ 3181734 h 4850583"/>
                <a:gd name="connsiteX802" fmla="*/ 348942 w 3845364"/>
                <a:gd name="connsiteY802" fmla="*/ 3202217 h 4850583"/>
                <a:gd name="connsiteX803" fmla="*/ 348222 w 3845364"/>
                <a:gd name="connsiteY803" fmla="*/ 3294445 h 4850583"/>
                <a:gd name="connsiteX804" fmla="*/ 365000 w 3845364"/>
                <a:gd name="connsiteY804" fmla="*/ 3350029 h 4850583"/>
                <a:gd name="connsiteX805" fmla="*/ 431700 w 3845364"/>
                <a:gd name="connsiteY805" fmla="*/ 3442874 h 4850583"/>
                <a:gd name="connsiteX806" fmla="*/ 478946 w 3845364"/>
                <a:gd name="connsiteY806" fmla="*/ 3506281 h 4850583"/>
                <a:gd name="connsiteX807" fmla="*/ 344825 w 3845364"/>
                <a:gd name="connsiteY807" fmla="*/ 3381629 h 4850583"/>
                <a:gd name="connsiteX808" fmla="*/ 1076780 w 3845364"/>
                <a:gd name="connsiteY808" fmla="*/ 3347559 h 4850583"/>
                <a:gd name="connsiteX809" fmla="*/ 1251869 w 3845364"/>
                <a:gd name="connsiteY809" fmla="*/ 3304327 h 4850583"/>
                <a:gd name="connsiteX810" fmla="*/ 1263706 w 3845364"/>
                <a:gd name="connsiteY810" fmla="*/ 3312458 h 4850583"/>
                <a:gd name="connsiteX811" fmla="*/ 1240341 w 3845364"/>
                <a:gd name="connsiteY811" fmla="*/ 3401495 h 4850583"/>
                <a:gd name="connsiteX812" fmla="*/ 1076883 w 3845364"/>
                <a:gd name="connsiteY812" fmla="*/ 3536029 h 4850583"/>
                <a:gd name="connsiteX813" fmla="*/ 987023 w 3845364"/>
                <a:gd name="connsiteY813" fmla="*/ 3499385 h 4850583"/>
                <a:gd name="connsiteX814" fmla="*/ 1076780 w 3845364"/>
                <a:gd name="connsiteY814" fmla="*/ 3347559 h 4850583"/>
                <a:gd name="connsiteX815" fmla="*/ 2084287 w 3845364"/>
                <a:gd name="connsiteY815" fmla="*/ 2241957 h 4850583"/>
                <a:gd name="connsiteX816" fmla="*/ 2084802 w 3845364"/>
                <a:gd name="connsiteY816" fmla="*/ 2237222 h 4850583"/>
                <a:gd name="connsiteX817" fmla="*/ 2089537 w 3845364"/>
                <a:gd name="connsiteY817" fmla="*/ 2236193 h 4850583"/>
                <a:gd name="connsiteX818" fmla="*/ 2227158 w 3845364"/>
                <a:gd name="connsiteY818" fmla="*/ 2203872 h 4850583"/>
                <a:gd name="connsiteX819" fmla="*/ 2385572 w 3845364"/>
                <a:gd name="connsiteY819" fmla="*/ 2183285 h 4850583"/>
                <a:gd name="connsiteX820" fmla="*/ 2418098 w 3845364"/>
                <a:gd name="connsiteY820" fmla="*/ 2191108 h 4850583"/>
                <a:gd name="connsiteX821" fmla="*/ 2430862 w 3845364"/>
                <a:gd name="connsiteY821" fmla="*/ 2236296 h 4850583"/>
                <a:gd name="connsiteX822" fmla="*/ 2452684 w 3845364"/>
                <a:gd name="connsiteY822" fmla="*/ 2417869 h 4850583"/>
                <a:gd name="connsiteX823" fmla="*/ 2430553 w 3845364"/>
                <a:gd name="connsiteY823" fmla="*/ 2697126 h 4850583"/>
                <a:gd name="connsiteX824" fmla="*/ 2348310 w 3845364"/>
                <a:gd name="connsiteY824" fmla="*/ 2831042 h 4850583"/>
                <a:gd name="connsiteX825" fmla="*/ 2233643 w 3845364"/>
                <a:gd name="connsiteY825" fmla="*/ 2953326 h 4850583"/>
                <a:gd name="connsiteX826" fmla="*/ 2115579 w 3845364"/>
                <a:gd name="connsiteY826" fmla="*/ 2995940 h 4850583"/>
                <a:gd name="connsiteX827" fmla="*/ 2003588 w 3845364"/>
                <a:gd name="connsiteY827" fmla="*/ 3031143 h 4850583"/>
                <a:gd name="connsiteX828" fmla="*/ 1990104 w 3845364"/>
                <a:gd name="connsiteY828" fmla="*/ 3030011 h 4850583"/>
                <a:gd name="connsiteX829" fmla="*/ 1982692 w 3845364"/>
                <a:gd name="connsiteY829" fmla="*/ 3010042 h 4850583"/>
                <a:gd name="connsiteX830" fmla="*/ 1988868 w 3845364"/>
                <a:gd name="connsiteY830" fmla="*/ 2821469 h 4850583"/>
                <a:gd name="connsiteX831" fmla="*/ 2013675 w 3845364"/>
                <a:gd name="connsiteY831" fmla="*/ 2629190 h 4850583"/>
                <a:gd name="connsiteX832" fmla="*/ 2043423 w 3845364"/>
                <a:gd name="connsiteY832" fmla="*/ 2419825 h 4850583"/>
                <a:gd name="connsiteX833" fmla="*/ 2067715 w 3845364"/>
                <a:gd name="connsiteY833" fmla="*/ 2335008 h 4850583"/>
                <a:gd name="connsiteX834" fmla="*/ 2084287 w 3845364"/>
                <a:gd name="connsiteY834" fmla="*/ 2241957 h 4850583"/>
                <a:gd name="connsiteX835" fmla="*/ 1874407 w 3845364"/>
                <a:gd name="connsiteY835" fmla="*/ 2380916 h 4850583"/>
                <a:gd name="connsiteX836" fmla="*/ 1952224 w 3845364"/>
                <a:gd name="connsiteY836" fmla="*/ 2318436 h 4850583"/>
                <a:gd name="connsiteX837" fmla="*/ 1989383 w 3845364"/>
                <a:gd name="connsiteY837" fmla="*/ 2262955 h 4850583"/>
                <a:gd name="connsiteX838" fmla="*/ 1999162 w 3845364"/>
                <a:gd name="connsiteY838" fmla="*/ 2262647 h 4850583"/>
                <a:gd name="connsiteX839" fmla="*/ 2001323 w 3845364"/>
                <a:gd name="connsiteY839" fmla="*/ 2261720 h 4850583"/>
                <a:gd name="connsiteX840" fmla="*/ 1946975 w 3845364"/>
                <a:gd name="connsiteY840" fmla="*/ 2597384 h 4850583"/>
                <a:gd name="connsiteX841" fmla="*/ 1891185 w 3845364"/>
                <a:gd name="connsiteY841" fmla="*/ 2523890 h 4850583"/>
                <a:gd name="connsiteX842" fmla="*/ 1798957 w 3845364"/>
                <a:gd name="connsiteY842" fmla="*/ 2407782 h 4850583"/>
                <a:gd name="connsiteX843" fmla="*/ 1874407 w 3845364"/>
                <a:gd name="connsiteY843" fmla="*/ 2380916 h 4850583"/>
                <a:gd name="connsiteX844" fmla="*/ 1734007 w 3845364"/>
                <a:gd name="connsiteY844" fmla="*/ 2410870 h 4850583"/>
                <a:gd name="connsiteX845" fmla="*/ 1746462 w 3845364"/>
                <a:gd name="connsiteY845" fmla="*/ 2412311 h 4850583"/>
                <a:gd name="connsiteX846" fmla="*/ 1770445 w 3845364"/>
                <a:gd name="connsiteY846" fmla="*/ 2411487 h 4850583"/>
                <a:gd name="connsiteX847" fmla="*/ 1855673 w 3845364"/>
                <a:gd name="connsiteY847" fmla="*/ 2515758 h 4850583"/>
                <a:gd name="connsiteX848" fmla="*/ 1897876 w 3845364"/>
                <a:gd name="connsiteY848" fmla="*/ 2568563 h 4850583"/>
                <a:gd name="connsiteX849" fmla="*/ 1920109 w 3845364"/>
                <a:gd name="connsiteY849" fmla="*/ 2592855 h 4850583"/>
                <a:gd name="connsiteX850" fmla="*/ 1938431 w 3845364"/>
                <a:gd name="connsiteY850" fmla="*/ 2613133 h 4850583"/>
                <a:gd name="connsiteX851" fmla="*/ 1935549 w 3845364"/>
                <a:gd name="connsiteY851" fmla="*/ 2662850 h 4850583"/>
                <a:gd name="connsiteX852" fmla="*/ 1839719 w 3845364"/>
                <a:gd name="connsiteY852" fmla="*/ 2549315 h 4850583"/>
                <a:gd name="connsiteX853" fmla="*/ 1721346 w 3845364"/>
                <a:gd name="connsiteY853" fmla="*/ 2405826 h 4850583"/>
                <a:gd name="connsiteX854" fmla="*/ 1734007 w 3845364"/>
                <a:gd name="connsiteY854" fmla="*/ 2410870 h 4850583"/>
                <a:gd name="connsiteX855" fmla="*/ 1636529 w 3845364"/>
                <a:gd name="connsiteY855" fmla="*/ 2274278 h 4850583"/>
                <a:gd name="connsiteX856" fmla="*/ 1591856 w 3845364"/>
                <a:gd name="connsiteY856" fmla="*/ 2196461 h 4850583"/>
                <a:gd name="connsiteX857" fmla="*/ 1521965 w 3845364"/>
                <a:gd name="connsiteY857" fmla="*/ 2041547 h 4850583"/>
                <a:gd name="connsiteX858" fmla="*/ 1497879 w 3845364"/>
                <a:gd name="connsiteY858" fmla="*/ 1870164 h 4850583"/>
                <a:gd name="connsiteX859" fmla="*/ 1513730 w 3845364"/>
                <a:gd name="connsiteY859" fmla="*/ 1863885 h 4850583"/>
                <a:gd name="connsiteX860" fmla="*/ 1511878 w 3845364"/>
                <a:gd name="connsiteY860" fmla="*/ 1845254 h 4850583"/>
                <a:gd name="connsiteX861" fmla="*/ 1449603 w 3845364"/>
                <a:gd name="connsiteY861" fmla="*/ 1841343 h 4850583"/>
                <a:gd name="connsiteX862" fmla="*/ 1407092 w 3845364"/>
                <a:gd name="connsiteY862" fmla="*/ 1835784 h 4850583"/>
                <a:gd name="connsiteX863" fmla="*/ 1386197 w 3845364"/>
                <a:gd name="connsiteY863" fmla="*/ 1824564 h 4850583"/>
                <a:gd name="connsiteX864" fmla="*/ 1362419 w 3845364"/>
                <a:gd name="connsiteY864" fmla="*/ 1802846 h 4850583"/>
                <a:gd name="connsiteX865" fmla="*/ 1372301 w 3845364"/>
                <a:gd name="connsiteY865" fmla="*/ 1724308 h 4850583"/>
                <a:gd name="connsiteX866" fmla="*/ 1515892 w 3845364"/>
                <a:gd name="connsiteY866" fmla="*/ 1667489 h 4850583"/>
                <a:gd name="connsiteX867" fmla="*/ 1575799 w 3845364"/>
                <a:gd name="connsiteY867" fmla="*/ 1822918 h 4850583"/>
                <a:gd name="connsiteX868" fmla="*/ 1546051 w 3845364"/>
                <a:gd name="connsiteY868" fmla="*/ 1860591 h 4850583"/>
                <a:gd name="connsiteX869" fmla="*/ 1573534 w 3845364"/>
                <a:gd name="connsiteY869" fmla="*/ 2041650 h 4850583"/>
                <a:gd name="connsiteX870" fmla="*/ 1651249 w 3845364"/>
                <a:gd name="connsiteY870" fmla="*/ 2232384 h 4850583"/>
                <a:gd name="connsiteX871" fmla="*/ 1636529 w 3845364"/>
                <a:gd name="connsiteY871" fmla="*/ 2274278 h 4850583"/>
                <a:gd name="connsiteX872" fmla="*/ 2073788 w 3845364"/>
                <a:gd name="connsiteY872" fmla="*/ 2092910 h 4850583"/>
                <a:gd name="connsiteX873" fmla="*/ 2065965 w 3845364"/>
                <a:gd name="connsiteY873" fmla="*/ 2147774 h 4850583"/>
                <a:gd name="connsiteX874" fmla="*/ 2041673 w 3845364"/>
                <a:gd name="connsiteY874" fmla="*/ 2157552 h 4850583"/>
                <a:gd name="connsiteX875" fmla="*/ 2042805 w 3845364"/>
                <a:gd name="connsiteY875" fmla="*/ 2040929 h 4850583"/>
                <a:gd name="connsiteX876" fmla="*/ 2043011 w 3845364"/>
                <a:gd name="connsiteY876" fmla="*/ 2033415 h 4850583"/>
                <a:gd name="connsiteX877" fmla="*/ 2016248 w 3845364"/>
                <a:gd name="connsiteY877" fmla="*/ 1996668 h 4850583"/>
                <a:gd name="connsiteX878" fmla="*/ 2014396 w 3845364"/>
                <a:gd name="connsiteY878" fmla="*/ 1994507 h 4850583"/>
                <a:gd name="connsiteX879" fmla="*/ 2015322 w 3845364"/>
                <a:gd name="connsiteY879" fmla="*/ 1993992 h 4850583"/>
                <a:gd name="connsiteX880" fmla="*/ 2023762 w 3845364"/>
                <a:gd name="connsiteY880" fmla="*/ 1948702 h 4850583"/>
                <a:gd name="connsiteX881" fmla="*/ 2023762 w 3845364"/>
                <a:gd name="connsiteY881" fmla="*/ 1947672 h 4850583"/>
                <a:gd name="connsiteX882" fmla="*/ 2024071 w 3845364"/>
                <a:gd name="connsiteY882" fmla="*/ 1933879 h 4850583"/>
                <a:gd name="connsiteX883" fmla="*/ 2029938 w 3845364"/>
                <a:gd name="connsiteY883" fmla="*/ 1901867 h 4850583"/>
                <a:gd name="connsiteX884" fmla="*/ 2050525 w 3845364"/>
                <a:gd name="connsiteY884" fmla="*/ 1866973 h 4850583"/>
                <a:gd name="connsiteX885" fmla="*/ 2045481 w 3845364"/>
                <a:gd name="connsiteY885" fmla="*/ 1858738 h 4850583"/>
                <a:gd name="connsiteX886" fmla="*/ 2001838 w 3845364"/>
                <a:gd name="connsiteY886" fmla="*/ 1913910 h 4850583"/>
                <a:gd name="connsiteX887" fmla="*/ 1997926 w 3845364"/>
                <a:gd name="connsiteY887" fmla="*/ 1968053 h 4850583"/>
                <a:gd name="connsiteX888" fmla="*/ 1994015 w 3845364"/>
                <a:gd name="connsiteY888" fmla="*/ 1907734 h 4850583"/>
                <a:gd name="connsiteX889" fmla="*/ 2045276 w 3845364"/>
                <a:gd name="connsiteY889" fmla="*/ 1834034 h 4850583"/>
                <a:gd name="connsiteX890" fmla="*/ 2127931 w 3845364"/>
                <a:gd name="connsiteY890" fmla="*/ 1894765 h 4850583"/>
                <a:gd name="connsiteX891" fmla="*/ 2092933 w 3845364"/>
                <a:gd name="connsiteY891" fmla="*/ 2030739 h 4850583"/>
                <a:gd name="connsiteX892" fmla="*/ 2075949 w 3845364"/>
                <a:gd name="connsiteY892" fmla="*/ 2076235 h 4850583"/>
                <a:gd name="connsiteX893" fmla="*/ 2073788 w 3845364"/>
                <a:gd name="connsiteY893" fmla="*/ 2092910 h 4850583"/>
                <a:gd name="connsiteX894" fmla="*/ 2716295 w 3845364"/>
                <a:gd name="connsiteY894" fmla="*/ 2346434 h 4850583"/>
                <a:gd name="connsiteX895" fmla="*/ 2780010 w 3845364"/>
                <a:gd name="connsiteY895" fmla="*/ 2281689 h 4850583"/>
                <a:gd name="connsiteX896" fmla="*/ 2839608 w 3845364"/>
                <a:gd name="connsiteY896" fmla="*/ 2213033 h 4850583"/>
                <a:gd name="connsiteX897" fmla="*/ 2908264 w 3845364"/>
                <a:gd name="connsiteY897" fmla="*/ 2231355 h 4850583"/>
                <a:gd name="connsiteX898" fmla="*/ 3004610 w 3845364"/>
                <a:gd name="connsiteY898" fmla="*/ 2284880 h 4850583"/>
                <a:gd name="connsiteX899" fmla="*/ 3058341 w 3845364"/>
                <a:gd name="connsiteY899" fmla="*/ 2355183 h 4850583"/>
                <a:gd name="connsiteX900" fmla="*/ 2953452 w 3845364"/>
                <a:gd name="connsiteY900" fmla="*/ 2346022 h 4850583"/>
                <a:gd name="connsiteX901" fmla="*/ 2852063 w 3845364"/>
                <a:gd name="connsiteY901" fmla="*/ 2375461 h 4850583"/>
                <a:gd name="connsiteX902" fmla="*/ 2728852 w 3845364"/>
                <a:gd name="connsiteY902" fmla="*/ 2421987 h 4850583"/>
                <a:gd name="connsiteX903" fmla="*/ 2660402 w 3845364"/>
                <a:gd name="connsiteY903" fmla="*/ 2414473 h 4850583"/>
                <a:gd name="connsiteX904" fmla="*/ 2716295 w 3845364"/>
                <a:gd name="connsiteY904" fmla="*/ 2346434 h 4850583"/>
                <a:gd name="connsiteX905" fmla="*/ 2824065 w 3845364"/>
                <a:gd name="connsiteY905" fmla="*/ 2770517 h 4850583"/>
                <a:gd name="connsiteX906" fmla="*/ 2633537 w 3845364"/>
                <a:gd name="connsiteY906" fmla="*/ 2902374 h 4850583"/>
                <a:gd name="connsiteX907" fmla="*/ 2370440 w 3845364"/>
                <a:gd name="connsiteY907" fmla="*/ 2992132 h 4850583"/>
                <a:gd name="connsiteX908" fmla="*/ 2283462 w 3845364"/>
                <a:gd name="connsiteY908" fmla="*/ 3006336 h 4850583"/>
                <a:gd name="connsiteX909" fmla="*/ 2310842 w 3845364"/>
                <a:gd name="connsiteY909" fmla="*/ 2984823 h 4850583"/>
                <a:gd name="connsiteX910" fmla="*/ 2419642 w 3845364"/>
                <a:gd name="connsiteY910" fmla="*/ 2913182 h 4850583"/>
                <a:gd name="connsiteX911" fmla="*/ 2527104 w 3845364"/>
                <a:gd name="connsiteY911" fmla="*/ 2749828 h 4850583"/>
                <a:gd name="connsiteX912" fmla="*/ 2761173 w 3845364"/>
                <a:gd name="connsiteY912" fmla="*/ 2538918 h 4850583"/>
                <a:gd name="connsiteX913" fmla="*/ 2899206 w 3845364"/>
                <a:gd name="connsiteY913" fmla="*/ 2436191 h 4850583"/>
                <a:gd name="connsiteX914" fmla="*/ 3025711 w 3845364"/>
                <a:gd name="connsiteY914" fmla="*/ 2413546 h 4850583"/>
                <a:gd name="connsiteX915" fmla="*/ 3017579 w 3845364"/>
                <a:gd name="connsiteY915" fmla="*/ 2417458 h 4850583"/>
                <a:gd name="connsiteX916" fmla="*/ 2955408 w 3845364"/>
                <a:gd name="connsiteY916" fmla="*/ 2481070 h 4850583"/>
                <a:gd name="connsiteX917" fmla="*/ 2878311 w 3845364"/>
                <a:gd name="connsiteY917" fmla="*/ 2607575 h 4850583"/>
                <a:gd name="connsiteX918" fmla="*/ 2893133 w 3845364"/>
                <a:gd name="connsiteY918" fmla="*/ 2716066 h 4850583"/>
                <a:gd name="connsiteX919" fmla="*/ 2824065 w 3845364"/>
                <a:gd name="connsiteY919" fmla="*/ 2770517 h 4850583"/>
                <a:gd name="connsiteX920" fmla="*/ 3002242 w 3845364"/>
                <a:gd name="connsiteY920" fmla="*/ 2748798 h 4850583"/>
                <a:gd name="connsiteX921" fmla="*/ 2902809 w 3845364"/>
                <a:gd name="connsiteY921" fmla="*/ 2645248 h 4850583"/>
                <a:gd name="connsiteX922" fmla="*/ 2946041 w 3845364"/>
                <a:gd name="connsiteY922" fmla="*/ 2535830 h 4850583"/>
                <a:gd name="connsiteX923" fmla="*/ 3035078 w 3845364"/>
                <a:gd name="connsiteY923" fmla="*/ 2440412 h 4850583"/>
                <a:gd name="connsiteX924" fmla="*/ 3044239 w 3845364"/>
                <a:gd name="connsiteY924" fmla="*/ 2434133 h 4850583"/>
                <a:gd name="connsiteX925" fmla="*/ 3111454 w 3845364"/>
                <a:gd name="connsiteY925" fmla="*/ 2445867 h 4850583"/>
                <a:gd name="connsiteX926" fmla="*/ 3126997 w 3845364"/>
                <a:gd name="connsiteY926" fmla="*/ 2575974 h 4850583"/>
                <a:gd name="connsiteX927" fmla="*/ 3002242 w 3845364"/>
                <a:gd name="connsiteY927" fmla="*/ 2748798 h 4850583"/>
                <a:gd name="connsiteX928" fmla="*/ 3162097 w 3845364"/>
                <a:gd name="connsiteY928" fmla="*/ 2530890 h 4850583"/>
                <a:gd name="connsiteX929" fmla="*/ 3165494 w 3845364"/>
                <a:gd name="connsiteY929" fmla="*/ 2531713 h 4850583"/>
                <a:gd name="connsiteX930" fmla="*/ 3181860 w 3845364"/>
                <a:gd name="connsiteY930" fmla="*/ 2525537 h 4850583"/>
                <a:gd name="connsiteX931" fmla="*/ 3254839 w 3845364"/>
                <a:gd name="connsiteY931" fmla="*/ 2593987 h 4850583"/>
                <a:gd name="connsiteX932" fmla="*/ 3335024 w 3845364"/>
                <a:gd name="connsiteY932" fmla="*/ 2649674 h 4850583"/>
                <a:gd name="connsiteX933" fmla="*/ 3352729 w 3845364"/>
                <a:gd name="connsiteY933" fmla="*/ 2657394 h 4850583"/>
                <a:gd name="connsiteX934" fmla="*/ 3355302 w 3845364"/>
                <a:gd name="connsiteY934" fmla="*/ 2658012 h 4850583"/>
                <a:gd name="connsiteX935" fmla="*/ 3394004 w 3845364"/>
                <a:gd name="connsiteY935" fmla="*/ 2647615 h 4850583"/>
                <a:gd name="connsiteX936" fmla="*/ 3432604 w 3845364"/>
                <a:gd name="connsiteY936" fmla="*/ 2638866 h 4850583"/>
                <a:gd name="connsiteX937" fmla="*/ 3513715 w 3845364"/>
                <a:gd name="connsiteY937" fmla="*/ 2643910 h 4850583"/>
                <a:gd name="connsiteX938" fmla="*/ 3592562 w 3845364"/>
                <a:gd name="connsiteY938" fmla="*/ 2761150 h 4850583"/>
                <a:gd name="connsiteX939" fmla="*/ 3440942 w 3845364"/>
                <a:gd name="connsiteY939" fmla="*/ 2841644 h 4850583"/>
                <a:gd name="connsiteX940" fmla="*/ 3368477 w 3845364"/>
                <a:gd name="connsiteY940" fmla="*/ 2798618 h 4850583"/>
                <a:gd name="connsiteX941" fmla="*/ 3367551 w 3845364"/>
                <a:gd name="connsiteY941" fmla="*/ 2797691 h 4850583"/>
                <a:gd name="connsiteX942" fmla="*/ 3421385 w 3845364"/>
                <a:gd name="connsiteY942" fmla="*/ 2820337 h 4850583"/>
                <a:gd name="connsiteX943" fmla="*/ 3519480 w 3845364"/>
                <a:gd name="connsiteY943" fmla="*/ 2812822 h 4850583"/>
                <a:gd name="connsiteX944" fmla="*/ 3517009 w 3845364"/>
                <a:gd name="connsiteY944" fmla="*/ 2802118 h 4850583"/>
                <a:gd name="connsiteX945" fmla="*/ 3477071 w 3845364"/>
                <a:gd name="connsiteY945" fmla="*/ 2801191 h 4850583"/>
                <a:gd name="connsiteX946" fmla="*/ 3428384 w 3845364"/>
                <a:gd name="connsiteY946" fmla="*/ 2795118 h 4850583"/>
                <a:gd name="connsiteX947" fmla="*/ 3388137 w 3845364"/>
                <a:gd name="connsiteY947" fmla="*/ 2778443 h 4850583"/>
                <a:gd name="connsiteX948" fmla="*/ 3364257 w 3845364"/>
                <a:gd name="connsiteY948" fmla="*/ 2759915 h 4850583"/>
                <a:gd name="connsiteX949" fmla="*/ 3350773 w 3845364"/>
                <a:gd name="connsiteY949" fmla="*/ 2767635 h 4850583"/>
                <a:gd name="connsiteX950" fmla="*/ 3352522 w 3845364"/>
                <a:gd name="connsiteY950" fmla="*/ 2779472 h 4850583"/>
                <a:gd name="connsiteX951" fmla="*/ 3307644 w 3845364"/>
                <a:gd name="connsiteY951" fmla="*/ 2696405 h 4850583"/>
                <a:gd name="connsiteX952" fmla="*/ 3303938 w 3845364"/>
                <a:gd name="connsiteY952" fmla="*/ 2694244 h 4850583"/>
                <a:gd name="connsiteX953" fmla="*/ 3241561 w 3845364"/>
                <a:gd name="connsiteY953" fmla="*/ 2636910 h 4850583"/>
                <a:gd name="connsiteX954" fmla="*/ 3164979 w 3845364"/>
                <a:gd name="connsiteY954" fmla="*/ 2537992 h 4850583"/>
                <a:gd name="connsiteX955" fmla="*/ 3161788 w 3845364"/>
                <a:gd name="connsiteY955" fmla="*/ 2534801 h 4850583"/>
                <a:gd name="connsiteX956" fmla="*/ 3162097 w 3845364"/>
                <a:gd name="connsiteY956" fmla="*/ 2530890 h 4850583"/>
                <a:gd name="connsiteX957" fmla="*/ 3174243 w 3845364"/>
                <a:gd name="connsiteY957" fmla="*/ 2855643 h 4850583"/>
                <a:gd name="connsiteX958" fmla="*/ 3143260 w 3845364"/>
                <a:gd name="connsiteY958" fmla="*/ 2851525 h 4850583"/>
                <a:gd name="connsiteX959" fmla="*/ 3147172 w 3845364"/>
                <a:gd name="connsiteY959" fmla="*/ 2740152 h 4850583"/>
                <a:gd name="connsiteX960" fmla="*/ 3143260 w 3845364"/>
                <a:gd name="connsiteY960" fmla="*/ 2631867 h 4850583"/>
                <a:gd name="connsiteX961" fmla="*/ 3154789 w 3845364"/>
                <a:gd name="connsiteY961" fmla="*/ 2585341 h 4850583"/>
                <a:gd name="connsiteX962" fmla="*/ 3189065 w 3845364"/>
                <a:gd name="connsiteY962" fmla="*/ 2737682 h 4850583"/>
                <a:gd name="connsiteX963" fmla="*/ 3193285 w 3845364"/>
                <a:gd name="connsiteY963" fmla="*/ 2817455 h 4850583"/>
                <a:gd name="connsiteX964" fmla="*/ 3194727 w 3845364"/>
                <a:gd name="connsiteY964" fmla="*/ 2860480 h 4850583"/>
                <a:gd name="connsiteX965" fmla="*/ 3202961 w 3845364"/>
                <a:gd name="connsiteY965" fmla="*/ 2884773 h 4850583"/>
                <a:gd name="connsiteX966" fmla="*/ 3233738 w 3845364"/>
                <a:gd name="connsiteY966" fmla="*/ 2925431 h 4850583"/>
                <a:gd name="connsiteX967" fmla="*/ 3268220 w 3845364"/>
                <a:gd name="connsiteY967" fmla="*/ 3000469 h 4850583"/>
                <a:gd name="connsiteX968" fmla="*/ 3212534 w 3845364"/>
                <a:gd name="connsiteY968" fmla="*/ 3120798 h 4850583"/>
                <a:gd name="connsiteX969" fmla="*/ 3148613 w 3845364"/>
                <a:gd name="connsiteY969" fmla="*/ 3148280 h 4850583"/>
                <a:gd name="connsiteX970" fmla="*/ 3063590 w 3845364"/>
                <a:gd name="connsiteY970" fmla="*/ 3087241 h 4850583"/>
                <a:gd name="connsiteX971" fmla="*/ 3171875 w 3845364"/>
                <a:gd name="connsiteY971" fmla="*/ 2868509 h 4850583"/>
                <a:gd name="connsiteX972" fmla="*/ 3174243 w 3845364"/>
                <a:gd name="connsiteY972" fmla="*/ 2855643 h 4850583"/>
                <a:gd name="connsiteX973" fmla="*/ 3174758 w 3845364"/>
                <a:gd name="connsiteY973" fmla="*/ 2407473 h 4850583"/>
                <a:gd name="connsiteX974" fmla="*/ 3182786 w 3845364"/>
                <a:gd name="connsiteY974" fmla="*/ 2405826 h 4850583"/>
                <a:gd name="connsiteX975" fmla="*/ 3292718 w 3845364"/>
                <a:gd name="connsiteY975" fmla="*/ 2181536 h 4850583"/>
                <a:gd name="connsiteX976" fmla="*/ 3316496 w 3845364"/>
                <a:gd name="connsiteY976" fmla="*/ 1942114 h 4850583"/>
                <a:gd name="connsiteX977" fmla="*/ 3307953 w 3845364"/>
                <a:gd name="connsiteY977" fmla="*/ 1925439 h 4850583"/>
                <a:gd name="connsiteX978" fmla="*/ 3242281 w 3845364"/>
                <a:gd name="connsiteY978" fmla="*/ 1753644 h 4850583"/>
                <a:gd name="connsiteX979" fmla="*/ 3362095 w 3845364"/>
                <a:gd name="connsiteY979" fmla="*/ 1765275 h 4850583"/>
                <a:gd name="connsiteX980" fmla="*/ 3383711 w 3845364"/>
                <a:gd name="connsiteY980" fmla="*/ 1834034 h 4850583"/>
                <a:gd name="connsiteX981" fmla="*/ 3378976 w 3845364"/>
                <a:gd name="connsiteY981" fmla="*/ 1871193 h 4850583"/>
                <a:gd name="connsiteX982" fmla="*/ 3357155 w 3845364"/>
                <a:gd name="connsiteY982" fmla="*/ 1903411 h 4850583"/>
                <a:gd name="connsiteX983" fmla="*/ 3354684 w 3845364"/>
                <a:gd name="connsiteY983" fmla="*/ 1940879 h 4850583"/>
                <a:gd name="connsiteX984" fmla="*/ 3353140 w 3845364"/>
                <a:gd name="connsiteY984" fmla="*/ 1993168 h 4850583"/>
                <a:gd name="connsiteX985" fmla="*/ 3332245 w 3845364"/>
                <a:gd name="connsiteY985" fmla="*/ 2140362 h 4850583"/>
                <a:gd name="connsiteX986" fmla="*/ 3271411 w 3845364"/>
                <a:gd name="connsiteY986" fmla="*/ 2306599 h 4850583"/>
                <a:gd name="connsiteX987" fmla="*/ 3238061 w 3845364"/>
                <a:gd name="connsiteY987" fmla="*/ 2365888 h 4850583"/>
                <a:gd name="connsiteX988" fmla="*/ 3212843 w 3845364"/>
                <a:gd name="connsiteY988" fmla="*/ 2399444 h 4850583"/>
                <a:gd name="connsiteX989" fmla="*/ 3198741 w 3845364"/>
                <a:gd name="connsiteY989" fmla="*/ 2408194 h 4850583"/>
                <a:gd name="connsiteX990" fmla="*/ 3173316 w 3845364"/>
                <a:gd name="connsiteY990" fmla="*/ 2410973 h 4850583"/>
                <a:gd name="connsiteX991" fmla="*/ 3174758 w 3845364"/>
                <a:gd name="connsiteY991" fmla="*/ 2407473 h 4850583"/>
                <a:gd name="connsiteX992" fmla="*/ 3114027 w 3845364"/>
                <a:gd name="connsiteY992" fmla="*/ 1896309 h 4850583"/>
                <a:gd name="connsiteX993" fmla="*/ 3116189 w 3845364"/>
                <a:gd name="connsiteY993" fmla="*/ 2090646 h 4850583"/>
                <a:gd name="connsiteX994" fmla="*/ 3114027 w 3845364"/>
                <a:gd name="connsiteY994" fmla="*/ 2102895 h 4850583"/>
                <a:gd name="connsiteX995" fmla="*/ 3116498 w 3845364"/>
                <a:gd name="connsiteY995" fmla="*/ 2107939 h 4850583"/>
                <a:gd name="connsiteX996" fmla="*/ 3136878 w 3845364"/>
                <a:gd name="connsiteY996" fmla="*/ 2107939 h 4850583"/>
                <a:gd name="connsiteX997" fmla="*/ 3135128 w 3845364"/>
                <a:gd name="connsiteY997" fmla="*/ 2422501 h 4850583"/>
                <a:gd name="connsiteX998" fmla="*/ 3134202 w 3845364"/>
                <a:gd name="connsiteY998" fmla="*/ 2429398 h 4850583"/>
                <a:gd name="connsiteX999" fmla="*/ 3101366 w 3845364"/>
                <a:gd name="connsiteY999" fmla="*/ 2408811 h 4850583"/>
                <a:gd name="connsiteX1000" fmla="*/ 3061737 w 3845364"/>
                <a:gd name="connsiteY1000" fmla="*/ 2403356 h 4850583"/>
                <a:gd name="connsiteX1001" fmla="*/ 3061223 w 3845364"/>
                <a:gd name="connsiteY1001" fmla="*/ 2402944 h 4850583"/>
                <a:gd name="connsiteX1002" fmla="*/ 2738425 w 3845364"/>
                <a:gd name="connsiteY1002" fmla="*/ 2529654 h 4850583"/>
                <a:gd name="connsiteX1003" fmla="*/ 2738014 w 3845364"/>
                <a:gd name="connsiteY1003" fmla="*/ 2530581 h 4850583"/>
                <a:gd name="connsiteX1004" fmla="*/ 2734617 w 3845364"/>
                <a:gd name="connsiteY1004" fmla="*/ 2545609 h 4850583"/>
                <a:gd name="connsiteX1005" fmla="*/ 2553970 w 3845364"/>
                <a:gd name="connsiteY1005" fmla="*/ 2730579 h 4850583"/>
                <a:gd name="connsiteX1006" fmla="*/ 2495195 w 3845364"/>
                <a:gd name="connsiteY1006" fmla="*/ 2628882 h 4850583"/>
                <a:gd name="connsiteX1007" fmla="*/ 2547691 w 3845364"/>
                <a:gd name="connsiteY1007" fmla="*/ 2526463 h 4850583"/>
                <a:gd name="connsiteX1008" fmla="*/ 2626949 w 3845364"/>
                <a:gd name="connsiteY1008" fmla="*/ 2459351 h 4850583"/>
                <a:gd name="connsiteX1009" fmla="*/ 2738014 w 3845364"/>
                <a:gd name="connsiteY1009" fmla="*/ 2461101 h 4850583"/>
                <a:gd name="connsiteX1010" fmla="*/ 2747277 w 3845364"/>
                <a:gd name="connsiteY1010" fmla="*/ 2454513 h 4850583"/>
                <a:gd name="connsiteX1011" fmla="*/ 2742337 w 3845364"/>
                <a:gd name="connsiteY1011" fmla="*/ 2441132 h 4850583"/>
                <a:gd name="connsiteX1012" fmla="*/ 2918249 w 3845364"/>
                <a:gd name="connsiteY1012" fmla="*/ 2379578 h 4850583"/>
                <a:gd name="connsiteX1013" fmla="*/ 3069457 w 3845364"/>
                <a:gd name="connsiteY1013" fmla="*/ 2387916 h 4850583"/>
                <a:gd name="connsiteX1014" fmla="*/ 3090147 w 3845364"/>
                <a:gd name="connsiteY1014" fmla="*/ 2387607 h 4850583"/>
                <a:gd name="connsiteX1015" fmla="*/ 3093852 w 3845364"/>
                <a:gd name="connsiteY1015" fmla="*/ 2391107 h 4850583"/>
                <a:gd name="connsiteX1016" fmla="*/ 3101881 w 3845364"/>
                <a:gd name="connsiteY1016" fmla="*/ 2381431 h 4850583"/>
                <a:gd name="connsiteX1017" fmla="*/ 3001110 w 3845364"/>
                <a:gd name="connsiteY1017" fmla="*/ 2242575 h 4850583"/>
                <a:gd name="connsiteX1018" fmla="*/ 2911867 w 3845364"/>
                <a:gd name="connsiteY1018" fmla="*/ 2206137 h 4850583"/>
                <a:gd name="connsiteX1019" fmla="*/ 2752218 w 3845364"/>
                <a:gd name="connsiteY1019" fmla="*/ 2055854 h 4850583"/>
                <a:gd name="connsiteX1020" fmla="*/ 2783407 w 3845364"/>
                <a:gd name="connsiteY1020" fmla="*/ 1987095 h 4850583"/>
                <a:gd name="connsiteX1021" fmla="*/ 2901882 w 3845364"/>
                <a:gd name="connsiteY1021" fmla="*/ 2016225 h 4850583"/>
                <a:gd name="connsiteX1022" fmla="*/ 2907853 w 3845364"/>
                <a:gd name="connsiteY1022" fmla="*/ 2019725 h 4850583"/>
                <a:gd name="connsiteX1023" fmla="*/ 3002654 w 3845364"/>
                <a:gd name="connsiteY1023" fmla="*/ 2144583 h 4850583"/>
                <a:gd name="connsiteX1024" fmla="*/ 3002139 w 3845364"/>
                <a:gd name="connsiteY1024" fmla="*/ 2147362 h 4850583"/>
                <a:gd name="connsiteX1025" fmla="*/ 3036416 w 3845364"/>
                <a:gd name="connsiteY1025" fmla="*/ 2228164 h 4850583"/>
                <a:gd name="connsiteX1026" fmla="*/ 3126688 w 3845364"/>
                <a:gd name="connsiteY1026" fmla="*/ 2390386 h 4850583"/>
                <a:gd name="connsiteX1027" fmla="*/ 3137187 w 3845364"/>
                <a:gd name="connsiteY1027" fmla="*/ 2390695 h 4850583"/>
                <a:gd name="connsiteX1028" fmla="*/ 3131011 w 3845364"/>
                <a:gd name="connsiteY1028" fmla="*/ 2316995 h 4850583"/>
                <a:gd name="connsiteX1029" fmla="*/ 3124217 w 3845364"/>
                <a:gd name="connsiteY1029" fmla="*/ 2230120 h 4850583"/>
                <a:gd name="connsiteX1030" fmla="*/ 3091176 w 3845364"/>
                <a:gd name="connsiteY1030" fmla="*/ 2137892 h 4850583"/>
                <a:gd name="connsiteX1031" fmla="*/ 3084177 w 3845364"/>
                <a:gd name="connsiteY1031" fmla="*/ 2121732 h 4850583"/>
                <a:gd name="connsiteX1032" fmla="*/ 2953658 w 3845364"/>
                <a:gd name="connsiteY1032" fmla="*/ 1895588 h 4850583"/>
                <a:gd name="connsiteX1033" fmla="*/ 3114027 w 3845364"/>
                <a:gd name="connsiteY1033" fmla="*/ 1896309 h 4850583"/>
                <a:gd name="connsiteX1034" fmla="*/ 3028799 w 3845364"/>
                <a:gd name="connsiteY1034" fmla="*/ 2151273 h 4850583"/>
                <a:gd name="connsiteX1035" fmla="*/ 3072442 w 3845364"/>
                <a:gd name="connsiteY1035" fmla="*/ 2147053 h 4850583"/>
                <a:gd name="connsiteX1036" fmla="*/ 3100131 w 3845364"/>
                <a:gd name="connsiteY1036" fmla="*/ 2242781 h 4850583"/>
                <a:gd name="connsiteX1037" fmla="*/ 3101572 w 3845364"/>
                <a:gd name="connsiteY1037" fmla="*/ 2272322 h 4850583"/>
                <a:gd name="connsiteX1038" fmla="*/ 3028799 w 3845364"/>
                <a:gd name="connsiteY1038" fmla="*/ 2151273 h 4850583"/>
                <a:gd name="connsiteX1039" fmla="*/ 3741814 w 3845364"/>
                <a:gd name="connsiteY1039" fmla="*/ 275220 h 4850583"/>
                <a:gd name="connsiteX1040" fmla="*/ 3754990 w 3845364"/>
                <a:gd name="connsiteY1040" fmla="*/ 326892 h 4850583"/>
                <a:gd name="connsiteX1041" fmla="*/ 3724522 w 3845364"/>
                <a:gd name="connsiteY1041" fmla="*/ 455558 h 4850583"/>
                <a:gd name="connsiteX1042" fmla="*/ 3714640 w 3845364"/>
                <a:gd name="connsiteY1042" fmla="*/ 486952 h 4850583"/>
                <a:gd name="connsiteX1043" fmla="*/ 3726066 w 3845364"/>
                <a:gd name="connsiteY1043" fmla="*/ 426222 h 4850583"/>
                <a:gd name="connsiteX1044" fmla="*/ 3740888 w 3845364"/>
                <a:gd name="connsiteY1044" fmla="*/ 314849 h 4850583"/>
                <a:gd name="connsiteX1045" fmla="*/ 3681290 w 3845364"/>
                <a:gd name="connsiteY1045" fmla="*/ 278925 h 4850583"/>
                <a:gd name="connsiteX1046" fmla="*/ 3581033 w 3845364"/>
                <a:gd name="connsiteY1046" fmla="*/ 161788 h 4850583"/>
                <a:gd name="connsiteX1047" fmla="*/ 3726478 w 3845364"/>
                <a:gd name="connsiteY1047" fmla="*/ 90352 h 4850583"/>
                <a:gd name="connsiteX1048" fmla="*/ 3721228 w 3845364"/>
                <a:gd name="connsiteY1048" fmla="*/ 220253 h 4850583"/>
                <a:gd name="connsiteX1049" fmla="*/ 3741814 w 3845364"/>
                <a:gd name="connsiteY1049" fmla="*/ 275220 h 4850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</a:cxnLst>
              <a:rect l="l" t="t" r="r" b="b"/>
              <a:pathLst>
                <a:path w="3845364" h="4850583">
                  <a:moveTo>
                    <a:pt x="3845365" y="30548"/>
                  </a:moveTo>
                  <a:lnTo>
                    <a:pt x="3845365" y="492"/>
                  </a:lnTo>
                  <a:cubicBezTo>
                    <a:pt x="3823029" y="-2802"/>
                    <a:pt x="3791531" y="11094"/>
                    <a:pt x="3776503" y="22931"/>
                  </a:cubicBezTo>
                  <a:cubicBezTo>
                    <a:pt x="3758078" y="37342"/>
                    <a:pt x="3744182" y="54429"/>
                    <a:pt x="3734095" y="73574"/>
                  </a:cubicBezTo>
                  <a:cubicBezTo>
                    <a:pt x="3711346" y="34974"/>
                    <a:pt x="3662350" y="30754"/>
                    <a:pt x="3621177" y="47326"/>
                  </a:cubicBezTo>
                  <a:cubicBezTo>
                    <a:pt x="3571255" y="67398"/>
                    <a:pt x="3557977" y="134510"/>
                    <a:pt x="3563329" y="181139"/>
                  </a:cubicBezTo>
                  <a:cubicBezTo>
                    <a:pt x="3570637" y="244854"/>
                    <a:pt x="3634147" y="288292"/>
                    <a:pt x="3690348" y="303423"/>
                  </a:cubicBezTo>
                  <a:cubicBezTo>
                    <a:pt x="3748196" y="319069"/>
                    <a:pt x="3688701" y="510318"/>
                    <a:pt x="3677790" y="566108"/>
                  </a:cubicBezTo>
                  <a:cubicBezTo>
                    <a:pt x="3660703" y="537492"/>
                    <a:pt x="3635176" y="513715"/>
                    <a:pt x="3614075" y="480776"/>
                  </a:cubicBezTo>
                  <a:cubicBezTo>
                    <a:pt x="3609546" y="473674"/>
                    <a:pt x="3599150" y="472645"/>
                    <a:pt x="3593488" y="479027"/>
                  </a:cubicBezTo>
                  <a:cubicBezTo>
                    <a:pt x="3556330" y="520611"/>
                    <a:pt x="3509289" y="562917"/>
                    <a:pt x="3506304" y="622824"/>
                  </a:cubicBezTo>
                  <a:cubicBezTo>
                    <a:pt x="3503731" y="674599"/>
                    <a:pt x="3527714" y="714125"/>
                    <a:pt x="3558903" y="751593"/>
                  </a:cubicBezTo>
                  <a:cubicBezTo>
                    <a:pt x="3553653" y="760548"/>
                    <a:pt x="3551286" y="771768"/>
                    <a:pt x="3547683" y="781340"/>
                  </a:cubicBezTo>
                  <a:cubicBezTo>
                    <a:pt x="3545933" y="785869"/>
                    <a:pt x="3544492" y="790810"/>
                    <a:pt x="3543463" y="795854"/>
                  </a:cubicBezTo>
                  <a:cubicBezTo>
                    <a:pt x="3544081" y="793075"/>
                    <a:pt x="3526685" y="773311"/>
                    <a:pt x="3524420" y="769606"/>
                  </a:cubicBezTo>
                  <a:cubicBezTo>
                    <a:pt x="3518450" y="759621"/>
                    <a:pt x="3513613" y="749019"/>
                    <a:pt x="3508157" y="738726"/>
                  </a:cubicBezTo>
                  <a:cubicBezTo>
                    <a:pt x="3496320" y="716493"/>
                    <a:pt x="3484379" y="694259"/>
                    <a:pt x="3472439" y="672026"/>
                  </a:cubicBezTo>
                  <a:cubicBezTo>
                    <a:pt x="3467396" y="662556"/>
                    <a:pt x="3462146" y="652674"/>
                    <a:pt x="3461014" y="641969"/>
                  </a:cubicBezTo>
                  <a:cubicBezTo>
                    <a:pt x="3459882" y="631367"/>
                    <a:pt x="3462969" y="620971"/>
                    <a:pt x="3467499" y="611501"/>
                  </a:cubicBezTo>
                  <a:cubicBezTo>
                    <a:pt x="3471616" y="602855"/>
                    <a:pt x="3478821" y="595238"/>
                    <a:pt x="3480880" y="586077"/>
                  </a:cubicBezTo>
                  <a:cubicBezTo>
                    <a:pt x="3484791" y="568990"/>
                    <a:pt x="3483247" y="549947"/>
                    <a:pt x="3478718" y="533169"/>
                  </a:cubicBezTo>
                  <a:cubicBezTo>
                    <a:pt x="3469042" y="496834"/>
                    <a:pt x="3444750" y="465028"/>
                    <a:pt x="3416444" y="440941"/>
                  </a:cubicBezTo>
                  <a:cubicBezTo>
                    <a:pt x="3396886" y="424266"/>
                    <a:pt x="3374138" y="410267"/>
                    <a:pt x="3349435" y="402856"/>
                  </a:cubicBezTo>
                  <a:cubicBezTo>
                    <a:pt x="3276764" y="381034"/>
                    <a:pt x="3231165" y="444647"/>
                    <a:pt x="3249898" y="511862"/>
                  </a:cubicBezTo>
                  <a:cubicBezTo>
                    <a:pt x="3260603" y="550462"/>
                    <a:pt x="3291278" y="584944"/>
                    <a:pt x="3319790" y="611501"/>
                  </a:cubicBezTo>
                  <a:cubicBezTo>
                    <a:pt x="3330907" y="621897"/>
                    <a:pt x="3343464" y="631058"/>
                    <a:pt x="3357669" y="636823"/>
                  </a:cubicBezTo>
                  <a:cubicBezTo>
                    <a:pt x="3369404" y="641455"/>
                    <a:pt x="3388446" y="640116"/>
                    <a:pt x="3396989" y="649483"/>
                  </a:cubicBezTo>
                  <a:cubicBezTo>
                    <a:pt x="3401210" y="654012"/>
                    <a:pt x="3403577" y="659880"/>
                    <a:pt x="3405945" y="665644"/>
                  </a:cubicBezTo>
                  <a:cubicBezTo>
                    <a:pt x="3417164" y="692921"/>
                    <a:pt x="3429311" y="719786"/>
                    <a:pt x="3442589" y="746240"/>
                  </a:cubicBezTo>
                  <a:cubicBezTo>
                    <a:pt x="3455970" y="772900"/>
                    <a:pt x="3468528" y="800177"/>
                    <a:pt x="3489115" y="821793"/>
                  </a:cubicBezTo>
                  <a:cubicBezTo>
                    <a:pt x="3423237" y="788854"/>
                    <a:pt x="3363022" y="742638"/>
                    <a:pt x="3301262" y="703317"/>
                  </a:cubicBezTo>
                  <a:cubicBezTo>
                    <a:pt x="3264721" y="680054"/>
                    <a:pt x="3230032" y="655556"/>
                    <a:pt x="3194727" y="630441"/>
                  </a:cubicBezTo>
                  <a:cubicBezTo>
                    <a:pt x="3180213" y="620147"/>
                    <a:pt x="3164155" y="599561"/>
                    <a:pt x="3146554" y="593488"/>
                  </a:cubicBezTo>
                  <a:cubicBezTo>
                    <a:pt x="3180522" y="542948"/>
                    <a:pt x="3166317" y="457411"/>
                    <a:pt x="3151083" y="406047"/>
                  </a:cubicBezTo>
                  <a:cubicBezTo>
                    <a:pt x="3130599" y="337288"/>
                    <a:pt x="3054326" y="279234"/>
                    <a:pt x="2982788" y="298894"/>
                  </a:cubicBezTo>
                  <a:cubicBezTo>
                    <a:pt x="2915264" y="317525"/>
                    <a:pt x="2894369" y="406665"/>
                    <a:pt x="2909911" y="466366"/>
                  </a:cubicBezTo>
                  <a:cubicBezTo>
                    <a:pt x="2921646" y="511553"/>
                    <a:pt x="2942335" y="549844"/>
                    <a:pt x="2975891" y="582268"/>
                  </a:cubicBezTo>
                  <a:cubicBezTo>
                    <a:pt x="3002139" y="607693"/>
                    <a:pt x="3033739" y="615104"/>
                    <a:pt x="3066060" y="626632"/>
                  </a:cubicBezTo>
                  <a:cubicBezTo>
                    <a:pt x="3129982" y="688598"/>
                    <a:pt x="3206255" y="740476"/>
                    <a:pt x="3285616" y="780002"/>
                  </a:cubicBezTo>
                  <a:cubicBezTo>
                    <a:pt x="3323290" y="798736"/>
                    <a:pt x="3362301" y="814588"/>
                    <a:pt x="3399563" y="834042"/>
                  </a:cubicBezTo>
                  <a:cubicBezTo>
                    <a:pt x="3421076" y="845364"/>
                    <a:pt x="3439913" y="857408"/>
                    <a:pt x="3462043" y="863378"/>
                  </a:cubicBezTo>
                  <a:cubicBezTo>
                    <a:pt x="3448456" y="868524"/>
                    <a:pt x="3435795" y="874391"/>
                    <a:pt x="3426634" y="878097"/>
                  </a:cubicBezTo>
                  <a:cubicBezTo>
                    <a:pt x="3381241" y="896213"/>
                    <a:pt x="3330186" y="901051"/>
                    <a:pt x="3283763" y="917109"/>
                  </a:cubicBezTo>
                  <a:cubicBezTo>
                    <a:pt x="3232709" y="934710"/>
                    <a:pt x="3120718" y="995543"/>
                    <a:pt x="3069251" y="962296"/>
                  </a:cubicBezTo>
                  <a:cubicBezTo>
                    <a:pt x="3068943" y="960546"/>
                    <a:pt x="3068325" y="958694"/>
                    <a:pt x="3066884" y="956841"/>
                  </a:cubicBezTo>
                  <a:cubicBezTo>
                    <a:pt x="3043312" y="927093"/>
                    <a:pt x="3040019" y="884273"/>
                    <a:pt x="3005330" y="861525"/>
                  </a:cubicBezTo>
                  <a:cubicBezTo>
                    <a:pt x="2971362" y="839188"/>
                    <a:pt x="2934512" y="828792"/>
                    <a:pt x="2893854" y="830542"/>
                  </a:cubicBezTo>
                  <a:cubicBezTo>
                    <a:pt x="2834153" y="833115"/>
                    <a:pt x="2780834" y="891272"/>
                    <a:pt x="2763335" y="944489"/>
                  </a:cubicBezTo>
                  <a:cubicBezTo>
                    <a:pt x="2743572" y="1004807"/>
                    <a:pt x="2814184" y="1079125"/>
                    <a:pt x="2864415" y="1098373"/>
                  </a:cubicBezTo>
                  <a:cubicBezTo>
                    <a:pt x="2905794" y="1114225"/>
                    <a:pt x="2948511" y="1122460"/>
                    <a:pt x="2992669" y="1115975"/>
                  </a:cubicBezTo>
                  <a:cubicBezTo>
                    <a:pt x="3025093" y="1111137"/>
                    <a:pt x="3045886" y="1080566"/>
                    <a:pt x="3072751" y="1063170"/>
                  </a:cubicBezTo>
                  <a:cubicBezTo>
                    <a:pt x="3142540" y="1060700"/>
                    <a:pt x="3219945" y="1025497"/>
                    <a:pt x="3284175" y="1002131"/>
                  </a:cubicBezTo>
                  <a:cubicBezTo>
                    <a:pt x="3360654" y="974339"/>
                    <a:pt x="3440633" y="954782"/>
                    <a:pt x="3516906" y="926784"/>
                  </a:cubicBezTo>
                  <a:cubicBezTo>
                    <a:pt x="3476865" y="1096829"/>
                    <a:pt x="3410782" y="1260184"/>
                    <a:pt x="3319481" y="1409128"/>
                  </a:cubicBezTo>
                  <a:cubicBezTo>
                    <a:pt x="3268220" y="1492709"/>
                    <a:pt x="3213254" y="1573820"/>
                    <a:pt x="3155303" y="1652770"/>
                  </a:cubicBezTo>
                  <a:cubicBezTo>
                    <a:pt x="3125041" y="1694046"/>
                    <a:pt x="3094367" y="1734292"/>
                    <a:pt x="3059987" y="1772172"/>
                  </a:cubicBezTo>
                  <a:cubicBezTo>
                    <a:pt x="3047018" y="1786479"/>
                    <a:pt x="3034151" y="1800787"/>
                    <a:pt x="3023446" y="1816330"/>
                  </a:cubicBezTo>
                  <a:cubicBezTo>
                    <a:pt x="3012947" y="1820035"/>
                    <a:pt x="3005433" y="1830329"/>
                    <a:pt x="3000389" y="1840004"/>
                  </a:cubicBezTo>
                  <a:cubicBezTo>
                    <a:pt x="2990405" y="1842886"/>
                    <a:pt x="2980317" y="1846283"/>
                    <a:pt x="2970333" y="1851224"/>
                  </a:cubicBezTo>
                  <a:cubicBezTo>
                    <a:pt x="2920308" y="1876031"/>
                    <a:pt x="2900647" y="1924924"/>
                    <a:pt x="2901780" y="1976287"/>
                  </a:cubicBezTo>
                  <a:cubicBezTo>
                    <a:pt x="2827153" y="1903926"/>
                    <a:pt x="2714442" y="1966612"/>
                    <a:pt x="2727514" y="2077676"/>
                  </a:cubicBezTo>
                  <a:cubicBezTo>
                    <a:pt x="2731014" y="2107218"/>
                    <a:pt x="2741307" y="2131819"/>
                    <a:pt x="2756336" y="2152200"/>
                  </a:cubicBezTo>
                  <a:cubicBezTo>
                    <a:pt x="2724426" y="2170419"/>
                    <a:pt x="2698281" y="2209430"/>
                    <a:pt x="2676768" y="2236399"/>
                  </a:cubicBezTo>
                  <a:cubicBezTo>
                    <a:pt x="2654020" y="2264911"/>
                    <a:pt x="2631890" y="2293938"/>
                    <a:pt x="2610377" y="2323480"/>
                  </a:cubicBezTo>
                  <a:cubicBezTo>
                    <a:pt x="2600289" y="2337273"/>
                    <a:pt x="2575380" y="2364344"/>
                    <a:pt x="2556646" y="2391724"/>
                  </a:cubicBezTo>
                  <a:cubicBezTo>
                    <a:pt x="2554175" y="2366712"/>
                    <a:pt x="2548823" y="2341390"/>
                    <a:pt x="2547176" y="2317819"/>
                  </a:cubicBezTo>
                  <a:cubicBezTo>
                    <a:pt x="2546044" y="2301658"/>
                    <a:pt x="2549029" y="2286218"/>
                    <a:pt x="2546147" y="2270161"/>
                  </a:cubicBezTo>
                  <a:cubicBezTo>
                    <a:pt x="2543573" y="2255853"/>
                    <a:pt x="2538530" y="2241545"/>
                    <a:pt x="2541103" y="2226826"/>
                  </a:cubicBezTo>
                  <a:cubicBezTo>
                    <a:pt x="2545426" y="2201505"/>
                    <a:pt x="2568895" y="2185550"/>
                    <a:pt x="2583820" y="2166713"/>
                  </a:cubicBezTo>
                  <a:cubicBezTo>
                    <a:pt x="2601525" y="2144274"/>
                    <a:pt x="2616347" y="2119776"/>
                    <a:pt x="2634463" y="2097748"/>
                  </a:cubicBezTo>
                  <a:cubicBezTo>
                    <a:pt x="2675430" y="2047826"/>
                    <a:pt x="2715265" y="1995227"/>
                    <a:pt x="2746969" y="1938923"/>
                  </a:cubicBezTo>
                  <a:cubicBezTo>
                    <a:pt x="2767350" y="1902588"/>
                    <a:pt x="2781039" y="1861620"/>
                    <a:pt x="2796171" y="1822815"/>
                  </a:cubicBezTo>
                  <a:cubicBezTo>
                    <a:pt x="2804302" y="1801816"/>
                    <a:pt x="2819022" y="1770833"/>
                    <a:pt x="2815831" y="1745615"/>
                  </a:cubicBezTo>
                  <a:cubicBezTo>
                    <a:pt x="2868121" y="1701354"/>
                    <a:pt x="2913514" y="1643094"/>
                    <a:pt x="2919278" y="1573305"/>
                  </a:cubicBezTo>
                  <a:cubicBezTo>
                    <a:pt x="2924425" y="1511546"/>
                    <a:pt x="2882634" y="1441448"/>
                    <a:pt x="2818610" y="1431052"/>
                  </a:cubicBezTo>
                  <a:cubicBezTo>
                    <a:pt x="2737911" y="1417980"/>
                    <a:pt x="2691797" y="1468829"/>
                    <a:pt x="2671313" y="1541087"/>
                  </a:cubicBezTo>
                  <a:cubicBezTo>
                    <a:pt x="2648874" y="1620449"/>
                    <a:pt x="2678312" y="1682311"/>
                    <a:pt x="2708781" y="1755394"/>
                  </a:cubicBezTo>
                  <a:cubicBezTo>
                    <a:pt x="2709192" y="1756423"/>
                    <a:pt x="2710016" y="1756732"/>
                    <a:pt x="2710633" y="1757349"/>
                  </a:cubicBezTo>
                  <a:cubicBezTo>
                    <a:pt x="2699208" y="1827035"/>
                    <a:pt x="2680989" y="1890956"/>
                    <a:pt x="2649388" y="1956524"/>
                  </a:cubicBezTo>
                  <a:cubicBezTo>
                    <a:pt x="2623964" y="2009329"/>
                    <a:pt x="2580732" y="2079632"/>
                    <a:pt x="2533383" y="2120805"/>
                  </a:cubicBezTo>
                  <a:cubicBezTo>
                    <a:pt x="2546764" y="2072427"/>
                    <a:pt x="2562513" y="2024769"/>
                    <a:pt x="2571983" y="1975361"/>
                  </a:cubicBezTo>
                  <a:cubicBezTo>
                    <a:pt x="2579085" y="1938202"/>
                    <a:pt x="2587423" y="1893324"/>
                    <a:pt x="2584232" y="1854415"/>
                  </a:cubicBezTo>
                  <a:cubicBezTo>
                    <a:pt x="2694164" y="1752717"/>
                    <a:pt x="2584952" y="1506193"/>
                    <a:pt x="2429524" y="1606244"/>
                  </a:cubicBezTo>
                  <a:cubicBezTo>
                    <a:pt x="2350060" y="1657402"/>
                    <a:pt x="2348207" y="1736866"/>
                    <a:pt x="2391542" y="1814168"/>
                  </a:cubicBezTo>
                  <a:cubicBezTo>
                    <a:pt x="2402247" y="1833211"/>
                    <a:pt x="2416554" y="1850195"/>
                    <a:pt x="2431274" y="1866149"/>
                  </a:cubicBezTo>
                  <a:cubicBezTo>
                    <a:pt x="2445478" y="1881589"/>
                    <a:pt x="2486549" y="1895485"/>
                    <a:pt x="2489328" y="1916072"/>
                  </a:cubicBezTo>
                  <a:cubicBezTo>
                    <a:pt x="2496327" y="1967641"/>
                    <a:pt x="2475123" y="2031151"/>
                    <a:pt x="2457727" y="2084984"/>
                  </a:cubicBezTo>
                  <a:cubicBezTo>
                    <a:pt x="2455669" y="2023739"/>
                    <a:pt x="2412746" y="1957760"/>
                    <a:pt x="2384954" y="1908558"/>
                  </a:cubicBezTo>
                  <a:cubicBezTo>
                    <a:pt x="2361691" y="1867282"/>
                    <a:pt x="2336575" y="1826417"/>
                    <a:pt x="2305490" y="1790494"/>
                  </a:cubicBezTo>
                  <a:cubicBezTo>
                    <a:pt x="2284080" y="1765687"/>
                    <a:pt x="2259170" y="1744277"/>
                    <a:pt x="2236422" y="1720705"/>
                  </a:cubicBezTo>
                  <a:cubicBezTo>
                    <a:pt x="2222011" y="1685708"/>
                    <a:pt x="2201630" y="1654005"/>
                    <a:pt x="2194219" y="1614890"/>
                  </a:cubicBezTo>
                  <a:cubicBezTo>
                    <a:pt x="2186602" y="1575158"/>
                    <a:pt x="2179912" y="1544072"/>
                    <a:pt x="2151605" y="1514016"/>
                  </a:cubicBezTo>
                  <a:cubicBezTo>
                    <a:pt x="2104462" y="1463991"/>
                    <a:pt x="2032821" y="1458741"/>
                    <a:pt x="1981972" y="1502282"/>
                  </a:cubicBezTo>
                  <a:cubicBezTo>
                    <a:pt x="1941622" y="1536867"/>
                    <a:pt x="1919594" y="1600480"/>
                    <a:pt x="1950166" y="1647829"/>
                  </a:cubicBezTo>
                  <a:cubicBezTo>
                    <a:pt x="1972502" y="1682414"/>
                    <a:pt x="2005029" y="1707221"/>
                    <a:pt x="2038997" y="1729660"/>
                  </a:cubicBezTo>
                  <a:cubicBezTo>
                    <a:pt x="2060407" y="1743865"/>
                    <a:pt x="2086037" y="1748600"/>
                    <a:pt x="2110638" y="1754364"/>
                  </a:cubicBezTo>
                  <a:cubicBezTo>
                    <a:pt x="2137606" y="1760643"/>
                    <a:pt x="2156855" y="1768157"/>
                    <a:pt x="2178882" y="1785141"/>
                  </a:cubicBezTo>
                  <a:cubicBezTo>
                    <a:pt x="2226129" y="1821785"/>
                    <a:pt x="2266993" y="1866561"/>
                    <a:pt x="2299108" y="1916895"/>
                  </a:cubicBezTo>
                  <a:cubicBezTo>
                    <a:pt x="2317842" y="1946334"/>
                    <a:pt x="2334620" y="1975155"/>
                    <a:pt x="2349236" y="2007064"/>
                  </a:cubicBezTo>
                  <a:cubicBezTo>
                    <a:pt x="2364470" y="2040003"/>
                    <a:pt x="2379395" y="2073662"/>
                    <a:pt x="2401938" y="2102380"/>
                  </a:cubicBezTo>
                  <a:cubicBezTo>
                    <a:pt x="2361176" y="2084264"/>
                    <a:pt x="2307343" y="2092704"/>
                    <a:pt x="2266169" y="2100116"/>
                  </a:cubicBezTo>
                  <a:cubicBezTo>
                    <a:pt x="2208115" y="2110512"/>
                    <a:pt x="2146561" y="2121835"/>
                    <a:pt x="2088095" y="2140259"/>
                  </a:cubicBezTo>
                  <a:cubicBezTo>
                    <a:pt x="2091287" y="2129246"/>
                    <a:pt x="2092728" y="2117203"/>
                    <a:pt x="2094272" y="2106703"/>
                  </a:cubicBezTo>
                  <a:cubicBezTo>
                    <a:pt x="2095095" y="2101145"/>
                    <a:pt x="2096021" y="2095381"/>
                    <a:pt x="2096742" y="2089514"/>
                  </a:cubicBezTo>
                  <a:cubicBezTo>
                    <a:pt x="2096948" y="2088999"/>
                    <a:pt x="2097462" y="2088690"/>
                    <a:pt x="2097668" y="2088175"/>
                  </a:cubicBezTo>
                  <a:cubicBezTo>
                    <a:pt x="2106212" y="2055443"/>
                    <a:pt x="2126695" y="2034650"/>
                    <a:pt x="2143062" y="2005829"/>
                  </a:cubicBezTo>
                  <a:cubicBezTo>
                    <a:pt x="2156546" y="1982155"/>
                    <a:pt x="2160869" y="1953333"/>
                    <a:pt x="2161487" y="1926571"/>
                  </a:cubicBezTo>
                  <a:cubicBezTo>
                    <a:pt x="2162722" y="1869340"/>
                    <a:pt x="2113005" y="1826829"/>
                    <a:pt x="2062877" y="1811183"/>
                  </a:cubicBezTo>
                  <a:cubicBezTo>
                    <a:pt x="2007808" y="1793993"/>
                    <a:pt x="1981457" y="1845563"/>
                    <a:pt x="1971884" y="1889824"/>
                  </a:cubicBezTo>
                  <a:cubicBezTo>
                    <a:pt x="1966944" y="1912572"/>
                    <a:pt x="1962723" y="1943864"/>
                    <a:pt x="1970237" y="1966509"/>
                  </a:cubicBezTo>
                  <a:cubicBezTo>
                    <a:pt x="1980943" y="1998933"/>
                    <a:pt x="2003896" y="2015711"/>
                    <a:pt x="2025409" y="2040929"/>
                  </a:cubicBezTo>
                  <a:cubicBezTo>
                    <a:pt x="2023454" y="2059251"/>
                    <a:pt x="2024998" y="2078397"/>
                    <a:pt x="2023968" y="2096719"/>
                  </a:cubicBezTo>
                  <a:cubicBezTo>
                    <a:pt x="2022733" y="2119673"/>
                    <a:pt x="2019439" y="2142524"/>
                    <a:pt x="2015425" y="2165066"/>
                  </a:cubicBezTo>
                  <a:cubicBezTo>
                    <a:pt x="2015219" y="2166404"/>
                    <a:pt x="2015425" y="2167434"/>
                    <a:pt x="2015528" y="2168566"/>
                  </a:cubicBezTo>
                  <a:cubicBezTo>
                    <a:pt x="2001838" y="2175051"/>
                    <a:pt x="1988457" y="2181844"/>
                    <a:pt x="1975693" y="2189770"/>
                  </a:cubicBezTo>
                  <a:cubicBezTo>
                    <a:pt x="1975178" y="2189667"/>
                    <a:pt x="1974766" y="2189461"/>
                    <a:pt x="1974149" y="2189461"/>
                  </a:cubicBezTo>
                  <a:cubicBezTo>
                    <a:pt x="1953048" y="2189358"/>
                    <a:pt x="1936681" y="2170728"/>
                    <a:pt x="1921962" y="2158273"/>
                  </a:cubicBezTo>
                  <a:cubicBezTo>
                    <a:pt x="1906316" y="2145097"/>
                    <a:pt x="1886450" y="2137480"/>
                    <a:pt x="1867202" y="2131304"/>
                  </a:cubicBezTo>
                  <a:cubicBezTo>
                    <a:pt x="1834984" y="2121011"/>
                    <a:pt x="1801222" y="2126569"/>
                    <a:pt x="1770342" y="2137686"/>
                  </a:cubicBezTo>
                  <a:cubicBezTo>
                    <a:pt x="1733698" y="2150965"/>
                    <a:pt x="1695921" y="2175051"/>
                    <a:pt x="1669571" y="2206445"/>
                  </a:cubicBezTo>
                  <a:cubicBezTo>
                    <a:pt x="1649499" y="2153126"/>
                    <a:pt x="1619237" y="2103512"/>
                    <a:pt x="1600915" y="2048752"/>
                  </a:cubicBezTo>
                  <a:cubicBezTo>
                    <a:pt x="1579916" y="1986169"/>
                    <a:pt x="1578990" y="1922865"/>
                    <a:pt x="1565917" y="1859665"/>
                  </a:cubicBezTo>
                  <a:cubicBezTo>
                    <a:pt x="1582284" y="1843401"/>
                    <a:pt x="1606576" y="1837534"/>
                    <a:pt x="1620060" y="1816536"/>
                  </a:cubicBezTo>
                  <a:cubicBezTo>
                    <a:pt x="1631383" y="1798831"/>
                    <a:pt x="1629736" y="1771451"/>
                    <a:pt x="1628398" y="1751894"/>
                  </a:cubicBezTo>
                  <a:cubicBezTo>
                    <a:pt x="1625721" y="1714529"/>
                    <a:pt x="1597723" y="1676135"/>
                    <a:pt x="1565608" y="1658431"/>
                  </a:cubicBezTo>
                  <a:cubicBezTo>
                    <a:pt x="1485836" y="1614376"/>
                    <a:pt x="1372095" y="1658225"/>
                    <a:pt x="1331025" y="1738513"/>
                  </a:cubicBezTo>
                  <a:cubicBezTo>
                    <a:pt x="1311982" y="1775774"/>
                    <a:pt x="1333289" y="1810154"/>
                    <a:pt x="1357993" y="1837534"/>
                  </a:cubicBezTo>
                  <a:cubicBezTo>
                    <a:pt x="1372609" y="1853694"/>
                    <a:pt x="1389593" y="1864296"/>
                    <a:pt x="1410489" y="1869958"/>
                  </a:cubicBezTo>
                  <a:cubicBezTo>
                    <a:pt x="1420782" y="1872737"/>
                    <a:pt x="1432722" y="1872634"/>
                    <a:pt x="1443324" y="1873355"/>
                  </a:cubicBezTo>
                  <a:cubicBezTo>
                    <a:pt x="1494688" y="1876854"/>
                    <a:pt x="1480380" y="1924306"/>
                    <a:pt x="1482130" y="1955804"/>
                  </a:cubicBezTo>
                  <a:cubicBezTo>
                    <a:pt x="1486041" y="2026416"/>
                    <a:pt x="1507863" y="2091572"/>
                    <a:pt x="1540390" y="2153744"/>
                  </a:cubicBezTo>
                  <a:cubicBezTo>
                    <a:pt x="1565403" y="2201402"/>
                    <a:pt x="1592783" y="2272322"/>
                    <a:pt x="1635397" y="2307216"/>
                  </a:cubicBezTo>
                  <a:cubicBezTo>
                    <a:pt x="1636014" y="2307731"/>
                    <a:pt x="1636632" y="2307834"/>
                    <a:pt x="1637250" y="2308246"/>
                  </a:cubicBezTo>
                  <a:cubicBezTo>
                    <a:pt x="1644146" y="2356110"/>
                    <a:pt x="1682129" y="2383284"/>
                    <a:pt x="1710332" y="2419105"/>
                  </a:cubicBezTo>
                  <a:cubicBezTo>
                    <a:pt x="1740080" y="2456881"/>
                    <a:pt x="1766533" y="2497025"/>
                    <a:pt x="1796487" y="2534595"/>
                  </a:cubicBezTo>
                  <a:cubicBezTo>
                    <a:pt x="1839719" y="2588738"/>
                    <a:pt x="1890670" y="2633822"/>
                    <a:pt x="1929991" y="2691568"/>
                  </a:cubicBezTo>
                  <a:cubicBezTo>
                    <a:pt x="1930300" y="2692082"/>
                    <a:pt x="1930814" y="2692288"/>
                    <a:pt x="1931123" y="2692700"/>
                  </a:cubicBezTo>
                  <a:cubicBezTo>
                    <a:pt x="1918977" y="2768356"/>
                    <a:pt x="1908890" y="2844320"/>
                    <a:pt x="1900552" y="2920490"/>
                  </a:cubicBezTo>
                  <a:cubicBezTo>
                    <a:pt x="1895611" y="2965575"/>
                    <a:pt x="1894170" y="3011380"/>
                    <a:pt x="1880995" y="3055229"/>
                  </a:cubicBezTo>
                  <a:cubicBezTo>
                    <a:pt x="1864011" y="3111842"/>
                    <a:pt x="1828293" y="3155795"/>
                    <a:pt x="1799163" y="3206026"/>
                  </a:cubicBezTo>
                  <a:cubicBezTo>
                    <a:pt x="1762313" y="3269536"/>
                    <a:pt x="1732360" y="3335721"/>
                    <a:pt x="1702715" y="3402730"/>
                  </a:cubicBezTo>
                  <a:cubicBezTo>
                    <a:pt x="1668335" y="3480651"/>
                    <a:pt x="1628500" y="3555998"/>
                    <a:pt x="1590930" y="3632374"/>
                  </a:cubicBezTo>
                  <a:cubicBezTo>
                    <a:pt x="1570961" y="3672929"/>
                    <a:pt x="1552227" y="3714102"/>
                    <a:pt x="1533390" y="3755173"/>
                  </a:cubicBezTo>
                  <a:cubicBezTo>
                    <a:pt x="1494894" y="3839063"/>
                    <a:pt x="1403078" y="3906175"/>
                    <a:pt x="1336789" y="3967420"/>
                  </a:cubicBezTo>
                  <a:cubicBezTo>
                    <a:pt x="1220372" y="4075088"/>
                    <a:pt x="1098705" y="4177609"/>
                    <a:pt x="975494" y="4276733"/>
                  </a:cubicBezTo>
                  <a:cubicBezTo>
                    <a:pt x="956864" y="4291762"/>
                    <a:pt x="930616" y="4309157"/>
                    <a:pt x="915279" y="4330876"/>
                  </a:cubicBezTo>
                  <a:cubicBezTo>
                    <a:pt x="880385" y="4340140"/>
                    <a:pt x="846828" y="4359182"/>
                    <a:pt x="813787" y="4373387"/>
                  </a:cubicBezTo>
                  <a:cubicBezTo>
                    <a:pt x="765203" y="4394180"/>
                    <a:pt x="714663" y="4409723"/>
                    <a:pt x="664431" y="4425883"/>
                  </a:cubicBezTo>
                  <a:cubicBezTo>
                    <a:pt x="583938" y="4451822"/>
                    <a:pt x="505915" y="4485172"/>
                    <a:pt x="427068" y="4515332"/>
                  </a:cubicBezTo>
                  <a:cubicBezTo>
                    <a:pt x="422745" y="4509670"/>
                    <a:pt x="423980" y="4501745"/>
                    <a:pt x="425421" y="4494848"/>
                  </a:cubicBezTo>
                  <a:cubicBezTo>
                    <a:pt x="432627" y="4460777"/>
                    <a:pt x="443641" y="4427015"/>
                    <a:pt x="449817" y="4392944"/>
                  </a:cubicBezTo>
                  <a:cubicBezTo>
                    <a:pt x="456095" y="4358462"/>
                    <a:pt x="462992" y="4323774"/>
                    <a:pt x="470506" y="4289497"/>
                  </a:cubicBezTo>
                  <a:cubicBezTo>
                    <a:pt x="496857" y="4169477"/>
                    <a:pt x="520325" y="4048428"/>
                    <a:pt x="548735" y="3928820"/>
                  </a:cubicBezTo>
                  <a:cubicBezTo>
                    <a:pt x="561499" y="3874884"/>
                    <a:pt x="575806" y="3821461"/>
                    <a:pt x="586511" y="3767113"/>
                  </a:cubicBezTo>
                  <a:cubicBezTo>
                    <a:pt x="592173" y="3738600"/>
                    <a:pt x="599790" y="3711735"/>
                    <a:pt x="610701" y="3684664"/>
                  </a:cubicBezTo>
                  <a:cubicBezTo>
                    <a:pt x="627684" y="3642770"/>
                    <a:pt x="659491" y="3637109"/>
                    <a:pt x="697370" y="3627021"/>
                  </a:cubicBezTo>
                  <a:cubicBezTo>
                    <a:pt x="746984" y="3613743"/>
                    <a:pt x="797421" y="3605302"/>
                    <a:pt x="846211" y="3589142"/>
                  </a:cubicBezTo>
                  <a:cubicBezTo>
                    <a:pt x="894178" y="3573290"/>
                    <a:pt x="943482" y="3546836"/>
                    <a:pt x="991964" y="3534588"/>
                  </a:cubicBezTo>
                  <a:cubicBezTo>
                    <a:pt x="1003492" y="3543131"/>
                    <a:pt x="1017079" y="3550233"/>
                    <a:pt x="1032313" y="3555380"/>
                  </a:cubicBezTo>
                  <a:cubicBezTo>
                    <a:pt x="1142349" y="3592127"/>
                    <a:pt x="1222430" y="3496811"/>
                    <a:pt x="1263089" y="3409524"/>
                  </a:cubicBezTo>
                  <a:cubicBezTo>
                    <a:pt x="1272147" y="3390070"/>
                    <a:pt x="1319393" y="3279932"/>
                    <a:pt x="1265971" y="3289813"/>
                  </a:cubicBezTo>
                  <a:cubicBezTo>
                    <a:pt x="1237356" y="3280755"/>
                    <a:pt x="1203491" y="3289916"/>
                    <a:pt x="1175184" y="3296195"/>
                  </a:cubicBezTo>
                  <a:cubicBezTo>
                    <a:pt x="1105808" y="3311635"/>
                    <a:pt x="1043224" y="3335515"/>
                    <a:pt x="988052" y="3381321"/>
                  </a:cubicBezTo>
                  <a:cubicBezTo>
                    <a:pt x="978068" y="3389658"/>
                    <a:pt x="968495" y="3399540"/>
                    <a:pt x="962010" y="3410862"/>
                  </a:cubicBezTo>
                  <a:cubicBezTo>
                    <a:pt x="957069" y="3419509"/>
                    <a:pt x="956349" y="3429287"/>
                    <a:pt x="950379" y="3437625"/>
                  </a:cubicBezTo>
                  <a:cubicBezTo>
                    <a:pt x="945747" y="3444212"/>
                    <a:pt x="939571" y="3449565"/>
                    <a:pt x="933498" y="3454917"/>
                  </a:cubicBezTo>
                  <a:cubicBezTo>
                    <a:pt x="908588" y="3476636"/>
                    <a:pt x="870297" y="3495061"/>
                    <a:pt x="839520" y="3507104"/>
                  </a:cubicBezTo>
                  <a:cubicBezTo>
                    <a:pt x="778584" y="3530985"/>
                    <a:pt x="714354" y="3541278"/>
                    <a:pt x="649918" y="3549822"/>
                  </a:cubicBezTo>
                  <a:cubicBezTo>
                    <a:pt x="651771" y="3544160"/>
                    <a:pt x="652491" y="3537881"/>
                    <a:pt x="653726" y="3532426"/>
                  </a:cubicBezTo>
                  <a:cubicBezTo>
                    <a:pt x="660829" y="3501958"/>
                    <a:pt x="676269" y="3472416"/>
                    <a:pt x="687591" y="3443389"/>
                  </a:cubicBezTo>
                  <a:cubicBezTo>
                    <a:pt x="719192" y="3362587"/>
                    <a:pt x="760468" y="3286005"/>
                    <a:pt x="815125" y="3219304"/>
                  </a:cubicBezTo>
                  <a:cubicBezTo>
                    <a:pt x="822330" y="3212099"/>
                    <a:pt x="829845" y="3205408"/>
                    <a:pt x="838800" y="3201703"/>
                  </a:cubicBezTo>
                  <a:cubicBezTo>
                    <a:pt x="864739" y="3190998"/>
                    <a:pt x="892839" y="3190483"/>
                    <a:pt x="919396" y="3177925"/>
                  </a:cubicBezTo>
                  <a:cubicBezTo>
                    <a:pt x="959849" y="3158574"/>
                    <a:pt x="987229" y="3122238"/>
                    <a:pt x="1006271" y="3083124"/>
                  </a:cubicBezTo>
                  <a:cubicBezTo>
                    <a:pt x="1023358" y="3048230"/>
                    <a:pt x="1052900" y="2872729"/>
                    <a:pt x="976421" y="2899904"/>
                  </a:cubicBezTo>
                  <a:cubicBezTo>
                    <a:pt x="940497" y="2912667"/>
                    <a:pt x="904368" y="2906388"/>
                    <a:pt x="869577" y="2925637"/>
                  </a:cubicBezTo>
                  <a:cubicBezTo>
                    <a:pt x="825418" y="2950032"/>
                    <a:pt x="785583" y="2981735"/>
                    <a:pt x="761806" y="3027232"/>
                  </a:cubicBezTo>
                  <a:cubicBezTo>
                    <a:pt x="753880" y="3042466"/>
                    <a:pt x="750586" y="3062126"/>
                    <a:pt x="746572" y="3078698"/>
                  </a:cubicBezTo>
                  <a:cubicBezTo>
                    <a:pt x="744102" y="3089094"/>
                    <a:pt x="741322" y="3099079"/>
                    <a:pt x="742146" y="3109887"/>
                  </a:cubicBezTo>
                  <a:cubicBezTo>
                    <a:pt x="743072" y="3120489"/>
                    <a:pt x="746881" y="3130782"/>
                    <a:pt x="745543" y="3141590"/>
                  </a:cubicBezTo>
                  <a:cubicBezTo>
                    <a:pt x="744616" y="3149722"/>
                    <a:pt x="740808" y="3157236"/>
                    <a:pt x="737102" y="3164544"/>
                  </a:cubicBezTo>
                  <a:cubicBezTo>
                    <a:pt x="723927" y="3190586"/>
                    <a:pt x="713119" y="3217143"/>
                    <a:pt x="700252" y="3243185"/>
                  </a:cubicBezTo>
                  <a:cubicBezTo>
                    <a:pt x="679974" y="3284255"/>
                    <a:pt x="657123" y="3323678"/>
                    <a:pt x="638698" y="3365675"/>
                  </a:cubicBezTo>
                  <a:cubicBezTo>
                    <a:pt x="622435" y="3402937"/>
                    <a:pt x="609671" y="3441330"/>
                    <a:pt x="592276" y="3478180"/>
                  </a:cubicBezTo>
                  <a:cubicBezTo>
                    <a:pt x="586408" y="3490532"/>
                    <a:pt x="580953" y="3502987"/>
                    <a:pt x="577762" y="3515854"/>
                  </a:cubicBezTo>
                  <a:cubicBezTo>
                    <a:pt x="561499" y="3482709"/>
                    <a:pt x="550485" y="3450800"/>
                    <a:pt x="546676" y="3414156"/>
                  </a:cubicBezTo>
                  <a:cubicBezTo>
                    <a:pt x="543074" y="3378233"/>
                    <a:pt x="547294" y="3342206"/>
                    <a:pt x="551514" y="3306488"/>
                  </a:cubicBezTo>
                  <a:cubicBezTo>
                    <a:pt x="553470" y="3290431"/>
                    <a:pt x="555426" y="3274167"/>
                    <a:pt x="561602" y="3259345"/>
                  </a:cubicBezTo>
                  <a:cubicBezTo>
                    <a:pt x="569322" y="3240920"/>
                    <a:pt x="585070" y="3234436"/>
                    <a:pt x="595775" y="3219819"/>
                  </a:cubicBezTo>
                  <a:cubicBezTo>
                    <a:pt x="605245" y="3206849"/>
                    <a:pt x="611318" y="3190586"/>
                    <a:pt x="614818" y="3175043"/>
                  </a:cubicBezTo>
                  <a:cubicBezTo>
                    <a:pt x="621920" y="3143443"/>
                    <a:pt x="618215" y="3110196"/>
                    <a:pt x="609671" y="3079213"/>
                  </a:cubicBezTo>
                  <a:cubicBezTo>
                    <a:pt x="597937" y="3036393"/>
                    <a:pt x="580644" y="2962796"/>
                    <a:pt x="541530" y="2936754"/>
                  </a:cubicBezTo>
                  <a:cubicBezTo>
                    <a:pt x="492431" y="2904021"/>
                    <a:pt x="446729" y="2954561"/>
                    <a:pt x="427171" y="2997278"/>
                  </a:cubicBezTo>
                  <a:cubicBezTo>
                    <a:pt x="410599" y="3033305"/>
                    <a:pt x="411320" y="3076742"/>
                    <a:pt x="416672" y="3115136"/>
                  </a:cubicBezTo>
                  <a:cubicBezTo>
                    <a:pt x="423157" y="3161250"/>
                    <a:pt x="465153" y="3197688"/>
                    <a:pt x="489240" y="3237318"/>
                  </a:cubicBezTo>
                  <a:cubicBezTo>
                    <a:pt x="495930" y="3269433"/>
                    <a:pt x="484196" y="3304224"/>
                    <a:pt x="482034" y="3336648"/>
                  </a:cubicBezTo>
                  <a:cubicBezTo>
                    <a:pt x="479770" y="3370307"/>
                    <a:pt x="481520" y="3403966"/>
                    <a:pt x="483887" y="3437522"/>
                  </a:cubicBezTo>
                  <a:cubicBezTo>
                    <a:pt x="484814" y="3450491"/>
                    <a:pt x="486152" y="3463255"/>
                    <a:pt x="488005" y="3476019"/>
                  </a:cubicBezTo>
                  <a:cubicBezTo>
                    <a:pt x="456198" y="3434022"/>
                    <a:pt x="429333" y="3388629"/>
                    <a:pt x="396086" y="3347456"/>
                  </a:cubicBezTo>
                  <a:cubicBezTo>
                    <a:pt x="356353" y="3298254"/>
                    <a:pt x="402056" y="3264595"/>
                    <a:pt x="383939" y="3216010"/>
                  </a:cubicBezTo>
                  <a:cubicBezTo>
                    <a:pt x="354295" y="3136443"/>
                    <a:pt x="283374" y="3102681"/>
                    <a:pt x="208954" y="3153221"/>
                  </a:cubicBezTo>
                  <a:cubicBezTo>
                    <a:pt x="148429" y="3194291"/>
                    <a:pt x="132577" y="3274579"/>
                    <a:pt x="179412" y="3334486"/>
                  </a:cubicBezTo>
                  <a:cubicBezTo>
                    <a:pt x="211939" y="3375968"/>
                    <a:pt x="276683" y="3429802"/>
                    <a:pt x="331650" y="3405922"/>
                  </a:cubicBezTo>
                  <a:cubicBezTo>
                    <a:pt x="355427" y="3440095"/>
                    <a:pt x="386513" y="3465726"/>
                    <a:pt x="419142" y="3491665"/>
                  </a:cubicBezTo>
                  <a:cubicBezTo>
                    <a:pt x="443846" y="3511222"/>
                    <a:pt x="484505" y="3531396"/>
                    <a:pt x="509929" y="3557438"/>
                  </a:cubicBezTo>
                  <a:cubicBezTo>
                    <a:pt x="521870" y="3586466"/>
                    <a:pt x="534427" y="3614361"/>
                    <a:pt x="529178" y="3649769"/>
                  </a:cubicBezTo>
                  <a:cubicBezTo>
                    <a:pt x="510959" y="3773803"/>
                    <a:pt x="457845" y="3889809"/>
                    <a:pt x="430671" y="4012299"/>
                  </a:cubicBezTo>
                  <a:cubicBezTo>
                    <a:pt x="421201" y="3964023"/>
                    <a:pt x="418010" y="3917395"/>
                    <a:pt x="427892" y="3866031"/>
                  </a:cubicBezTo>
                  <a:cubicBezTo>
                    <a:pt x="428201" y="3864487"/>
                    <a:pt x="428098" y="3863046"/>
                    <a:pt x="427686" y="3861708"/>
                  </a:cubicBezTo>
                  <a:cubicBezTo>
                    <a:pt x="475447" y="3830313"/>
                    <a:pt x="466286" y="3761760"/>
                    <a:pt x="439111" y="3717911"/>
                  </a:cubicBezTo>
                  <a:cubicBezTo>
                    <a:pt x="413893" y="3677047"/>
                    <a:pt x="339061" y="3653681"/>
                    <a:pt x="294285" y="3652857"/>
                  </a:cubicBezTo>
                  <a:cubicBezTo>
                    <a:pt x="281933" y="3652651"/>
                    <a:pt x="264023" y="3660166"/>
                    <a:pt x="261346" y="3673958"/>
                  </a:cubicBezTo>
                  <a:cubicBezTo>
                    <a:pt x="258464" y="3689296"/>
                    <a:pt x="260111" y="3700515"/>
                    <a:pt x="264023" y="3715543"/>
                  </a:cubicBezTo>
                  <a:cubicBezTo>
                    <a:pt x="272463" y="3747350"/>
                    <a:pt x="265361" y="3768142"/>
                    <a:pt x="253112" y="3796346"/>
                  </a:cubicBezTo>
                  <a:cubicBezTo>
                    <a:pt x="238598" y="3829799"/>
                    <a:pt x="241480" y="3866855"/>
                    <a:pt x="259597" y="3898764"/>
                  </a:cubicBezTo>
                  <a:cubicBezTo>
                    <a:pt x="271640" y="3919968"/>
                    <a:pt x="289859" y="3924909"/>
                    <a:pt x="312195" y="3928820"/>
                  </a:cubicBezTo>
                  <a:cubicBezTo>
                    <a:pt x="327841" y="3931497"/>
                    <a:pt x="350486" y="3936643"/>
                    <a:pt x="356251" y="3953833"/>
                  </a:cubicBezTo>
                  <a:cubicBezTo>
                    <a:pt x="359133" y="3962479"/>
                    <a:pt x="355942" y="3972567"/>
                    <a:pt x="356662" y="3981625"/>
                  </a:cubicBezTo>
                  <a:cubicBezTo>
                    <a:pt x="357589" y="3993977"/>
                    <a:pt x="359750" y="4006226"/>
                    <a:pt x="362015" y="4018372"/>
                  </a:cubicBezTo>
                  <a:cubicBezTo>
                    <a:pt x="366029" y="4040194"/>
                    <a:pt x="371176" y="4062324"/>
                    <a:pt x="381366" y="4082087"/>
                  </a:cubicBezTo>
                  <a:cubicBezTo>
                    <a:pt x="389395" y="4097733"/>
                    <a:pt x="396703" y="4113276"/>
                    <a:pt x="392792" y="4131289"/>
                  </a:cubicBezTo>
                  <a:cubicBezTo>
                    <a:pt x="387851" y="4154140"/>
                    <a:pt x="380749" y="4177094"/>
                    <a:pt x="375705" y="4200254"/>
                  </a:cubicBezTo>
                  <a:cubicBezTo>
                    <a:pt x="364794" y="4249765"/>
                    <a:pt x="355015" y="4299482"/>
                    <a:pt x="343796" y="4348992"/>
                  </a:cubicBezTo>
                  <a:cubicBezTo>
                    <a:pt x="333811" y="4393047"/>
                    <a:pt x="321150" y="4436485"/>
                    <a:pt x="313533" y="4480952"/>
                  </a:cubicBezTo>
                  <a:cubicBezTo>
                    <a:pt x="309210" y="4506171"/>
                    <a:pt x="312504" y="4532316"/>
                    <a:pt x="306225" y="4557328"/>
                  </a:cubicBezTo>
                  <a:cubicBezTo>
                    <a:pt x="298299" y="4588929"/>
                    <a:pt x="269478" y="4601178"/>
                    <a:pt x="245495" y="4620117"/>
                  </a:cubicBezTo>
                  <a:cubicBezTo>
                    <a:pt x="180441" y="4671584"/>
                    <a:pt x="120020" y="4728609"/>
                    <a:pt x="61554" y="4787383"/>
                  </a:cubicBezTo>
                  <a:cubicBezTo>
                    <a:pt x="40864" y="4808278"/>
                    <a:pt x="20381" y="4829380"/>
                    <a:pt x="0" y="4850584"/>
                  </a:cubicBezTo>
                  <a:lnTo>
                    <a:pt x="35306" y="4850584"/>
                  </a:lnTo>
                  <a:cubicBezTo>
                    <a:pt x="130313" y="4757121"/>
                    <a:pt x="228614" y="4667981"/>
                    <a:pt x="331238" y="4581209"/>
                  </a:cubicBezTo>
                  <a:cubicBezTo>
                    <a:pt x="335561" y="4577606"/>
                    <a:pt x="335149" y="4573180"/>
                    <a:pt x="333297" y="4568857"/>
                  </a:cubicBezTo>
                  <a:cubicBezTo>
                    <a:pt x="335046" y="4484658"/>
                    <a:pt x="355839" y="4396238"/>
                    <a:pt x="373749" y="4313995"/>
                  </a:cubicBezTo>
                  <a:cubicBezTo>
                    <a:pt x="388263" y="4247500"/>
                    <a:pt x="413790" y="4177815"/>
                    <a:pt x="411937" y="4108953"/>
                  </a:cubicBezTo>
                  <a:cubicBezTo>
                    <a:pt x="412761" y="4107306"/>
                    <a:pt x="413172" y="4105350"/>
                    <a:pt x="412555" y="4103600"/>
                  </a:cubicBezTo>
                  <a:cubicBezTo>
                    <a:pt x="400820" y="4072823"/>
                    <a:pt x="389189" y="4045752"/>
                    <a:pt x="383734" y="4012710"/>
                  </a:cubicBezTo>
                  <a:cubicBezTo>
                    <a:pt x="379513" y="3987286"/>
                    <a:pt x="381366" y="3958980"/>
                    <a:pt x="374264" y="3934379"/>
                  </a:cubicBezTo>
                  <a:cubicBezTo>
                    <a:pt x="366750" y="3908439"/>
                    <a:pt x="333811" y="3907719"/>
                    <a:pt x="312401" y="3901955"/>
                  </a:cubicBezTo>
                  <a:cubicBezTo>
                    <a:pt x="286256" y="3895058"/>
                    <a:pt x="274419" y="3875295"/>
                    <a:pt x="268037" y="3849871"/>
                  </a:cubicBezTo>
                  <a:cubicBezTo>
                    <a:pt x="259802" y="3817138"/>
                    <a:pt x="284198" y="3785538"/>
                    <a:pt x="291609" y="3754143"/>
                  </a:cubicBezTo>
                  <a:cubicBezTo>
                    <a:pt x="295108" y="3739424"/>
                    <a:pt x="289653" y="3723366"/>
                    <a:pt x="285742" y="3709367"/>
                  </a:cubicBezTo>
                  <a:cubicBezTo>
                    <a:pt x="267317" y="3643490"/>
                    <a:pt x="372205" y="3697324"/>
                    <a:pt x="392277" y="3708338"/>
                  </a:cubicBezTo>
                  <a:cubicBezTo>
                    <a:pt x="440655" y="3734895"/>
                    <a:pt x="458154" y="3811683"/>
                    <a:pt x="412452" y="3849253"/>
                  </a:cubicBezTo>
                  <a:cubicBezTo>
                    <a:pt x="409776" y="3851415"/>
                    <a:pt x="409261" y="3854606"/>
                    <a:pt x="409467" y="3857694"/>
                  </a:cubicBezTo>
                  <a:cubicBezTo>
                    <a:pt x="374676" y="3924291"/>
                    <a:pt x="404629" y="3999535"/>
                    <a:pt x="421613" y="4067368"/>
                  </a:cubicBezTo>
                  <a:cubicBezTo>
                    <a:pt x="424289" y="4077867"/>
                    <a:pt x="440553" y="4075500"/>
                    <a:pt x="441994" y="4065618"/>
                  </a:cubicBezTo>
                  <a:cubicBezTo>
                    <a:pt x="465462" y="3909675"/>
                    <a:pt x="553882" y="3758775"/>
                    <a:pt x="553573" y="3600053"/>
                  </a:cubicBezTo>
                  <a:cubicBezTo>
                    <a:pt x="553573" y="3579981"/>
                    <a:pt x="540397" y="3560630"/>
                    <a:pt x="531133" y="3543852"/>
                  </a:cubicBezTo>
                  <a:cubicBezTo>
                    <a:pt x="505915" y="3498458"/>
                    <a:pt x="503547" y="3447095"/>
                    <a:pt x="500459" y="3396452"/>
                  </a:cubicBezTo>
                  <a:cubicBezTo>
                    <a:pt x="497063" y="3340147"/>
                    <a:pt x="522281" y="3272727"/>
                    <a:pt x="500459" y="3219613"/>
                  </a:cubicBezTo>
                  <a:cubicBezTo>
                    <a:pt x="500151" y="3218790"/>
                    <a:pt x="499430" y="3218687"/>
                    <a:pt x="498915" y="3218069"/>
                  </a:cubicBezTo>
                  <a:cubicBezTo>
                    <a:pt x="491710" y="3190277"/>
                    <a:pt x="472256" y="3169279"/>
                    <a:pt x="455272" y="3142414"/>
                  </a:cubicBezTo>
                  <a:cubicBezTo>
                    <a:pt x="438597" y="3116063"/>
                    <a:pt x="439523" y="3081992"/>
                    <a:pt x="441582" y="3052141"/>
                  </a:cubicBezTo>
                  <a:cubicBezTo>
                    <a:pt x="443435" y="3025585"/>
                    <a:pt x="478638" y="2913388"/>
                    <a:pt x="532780" y="2964443"/>
                  </a:cubicBezTo>
                  <a:cubicBezTo>
                    <a:pt x="562734" y="2992749"/>
                    <a:pt x="572512" y="3047612"/>
                    <a:pt x="584144" y="3085697"/>
                  </a:cubicBezTo>
                  <a:cubicBezTo>
                    <a:pt x="601334" y="3141487"/>
                    <a:pt x="591452" y="3182352"/>
                    <a:pt x="555117" y="3225995"/>
                  </a:cubicBezTo>
                  <a:cubicBezTo>
                    <a:pt x="552235" y="3225171"/>
                    <a:pt x="548941" y="3225995"/>
                    <a:pt x="548014" y="3229700"/>
                  </a:cubicBezTo>
                  <a:cubicBezTo>
                    <a:pt x="534119" y="3283431"/>
                    <a:pt x="520737" y="3338397"/>
                    <a:pt x="520840" y="3394187"/>
                  </a:cubicBezTo>
                  <a:cubicBezTo>
                    <a:pt x="520840" y="3452344"/>
                    <a:pt x="540500" y="3502884"/>
                    <a:pt x="572615" y="3550645"/>
                  </a:cubicBezTo>
                  <a:cubicBezTo>
                    <a:pt x="574777" y="3553939"/>
                    <a:pt x="577041" y="3557233"/>
                    <a:pt x="580438" y="3559188"/>
                  </a:cubicBezTo>
                  <a:cubicBezTo>
                    <a:pt x="586408" y="3562791"/>
                    <a:pt x="594231" y="3559703"/>
                    <a:pt x="595055" y="3552601"/>
                  </a:cubicBezTo>
                  <a:cubicBezTo>
                    <a:pt x="602672" y="3487444"/>
                    <a:pt x="641580" y="3416832"/>
                    <a:pt x="667622" y="3357131"/>
                  </a:cubicBezTo>
                  <a:cubicBezTo>
                    <a:pt x="695414" y="3293416"/>
                    <a:pt x="729279" y="3231142"/>
                    <a:pt x="764070" y="3171235"/>
                  </a:cubicBezTo>
                  <a:cubicBezTo>
                    <a:pt x="767158" y="3165882"/>
                    <a:pt x="770349" y="3160324"/>
                    <a:pt x="770761" y="3154148"/>
                  </a:cubicBezTo>
                  <a:cubicBezTo>
                    <a:pt x="771482" y="3143237"/>
                    <a:pt x="763762" y="3134591"/>
                    <a:pt x="762526" y="3124194"/>
                  </a:cubicBezTo>
                  <a:cubicBezTo>
                    <a:pt x="761497" y="3115857"/>
                    <a:pt x="763762" y="3106387"/>
                    <a:pt x="764173" y="3097741"/>
                  </a:cubicBezTo>
                  <a:cubicBezTo>
                    <a:pt x="766335" y="3054509"/>
                    <a:pt x="791759" y="3017968"/>
                    <a:pt x="821404" y="2988117"/>
                  </a:cubicBezTo>
                  <a:cubicBezTo>
                    <a:pt x="841476" y="2967839"/>
                    <a:pt x="870606" y="2952502"/>
                    <a:pt x="896442" y="2941077"/>
                  </a:cubicBezTo>
                  <a:cubicBezTo>
                    <a:pt x="918470" y="2931298"/>
                    <a:pt x="941218" y="2936857"/>
                    <a:pt x="963451" y="2931401"/>
                  </a:cubicBezTo>
                  <a:cubicBezTo>
                    <a:pt x="973436" y="2928931"/>
                    <a:pt x="983009" y="2925328"/>
                    <a:pt x="992684" y="2921828"/>
                  </a:cubicBezTo>
                  <a:cubicBezTo>
                    <a:pt x="992170" y="2922034"/>
                    <a:pt x="996493" y="2980191"/>
                    <a:pt x="996699" y="2985647"/>
                  </a:cubicBezTo>
                  <a:cubicBezTo>
                    <a:pt x="999478" y="3045657"/>
                    <a:pt x="978891" y="3098050"/>
                    <a:pt x="933704" y="3137884"/>
                  </a:cubicBezTo>
                  <a:cubicBezTo>
                    <a:pt x="898810" y="3168661"/>
                    <a:pt x="857945" y="3166294"/>
                    <a:pt x="818007" y="3181940"/>
                  </a:cubicBezTo>
                  <a:cubicBezTo>
                    <a:pt x="803288" y="3187704"/>
                    <a:pt x="791965" y="3201600"/>
                    <a:pt x="783113" y="3216216"/>
                  </a:cubicBezTo>
                  <a:cubicBezTo>
                    <a:pt x="751204" y="3248537"/>
                    <a:pt x="728970" y="3298357"/>
                    <a:pt x="711678" y="3334074"/>
                  </a:cubicBezTo>
                  <a:cubicBezTo>
                    <a:pt x="690988" y="3376791"/>
                    <a:pt x="670916" y="3419817"/>
                    <a:pt x="653932" y="3464079"/>
                  </a:cubicBezTo>
                  <a:cubicBezTo>
                    <a:pt x="643124" y="3492282"/>
                    <a:pt x="624185" y="3523985"/>
                    <a:pt x="631905" y="3554865"/>
                  </a:cubicBezTo>
                  <a:cubicBezTo>
                    <a:pt x="632522" y="3557438"/>
                    <a:pt x="634684" y="3558880"/>
                    <a:pt x="637154" y="3559806"/>
                  </a:cubicBezTo>
                  <a:cubicBezTo>
                    <a:pt x="636125" y="3567629"/>
                    <a:pt x="641786" y="3577099"/>
                    <a:pt x="651256" y="3574217"/>
                  </a:cubicBezTo>
                  <a:cubicBezTo>
                    <a:pt x="717236" y="3567938"/>
                    <a:pt x="782598" y="3550851"/>
                    <a:pt x="844461" y="3527382"/>
                  </a:cubicBezTo>
                  <a:cubicBezTo>
                    <a:pt x="877194" y="3514927"/>
                    <a:pt x="923410" y="3496914"/>
                    <a:pt x="949144" y="3467887"/>
                  </a:cubicBezTo>
                  <a:cubicBezTo>
                    <a:pt x="951923" y="3488062"/>
                    <a:pt x="962216" y="3507310"/>
                    <a:pt x="978171" y="3523162"/>
                  </a:cubicBezTo>
                  <a:cubicBezTo>
                    <a:pt x="931130" y="3532632"/>
                    <a:pt x="883987" y="3552498"/>
                    <a:pt x="838903" y="3567629"/>
                  </a:cubicBezTo>
                  <a:cubicBezTo>
                    <a:pt x="773232" y="3589760"/>
                    <a:pt x="702928" y="3595112"/>
                    <a:pt x="637978" y="3619301"/>
                  </a:cubicBezTo>
                  <a:cubicBezTo>
                    <a:pt x="594952" y="3635359"/>
                    <a:pt x="581365" y="3687751"/>
                    <a:pt x="570145" y="3727278"/>
                  </a:cubicBezTo>
                  <a:cubicBezTo>
                    <a:pt x="552132" y="3790582"/>
                    <a:pt x="541427" y="3857179"/>
                    <a:pt x="525987" y="3921409"/>
                  </a:cubicBezTo>
                  <a:cubicBezTo>
                    <a:pt x="495622" y="4048222"/>
                    <a:pt x="470506" y="4176580"/>
                    <a:pt x="442302" y="4304011"/>
                  </a:cubicBezTo>
                  <a:cubicBezTo>
                    <a:pt x="425936" y="4378122"/>
                    <a:pt x="406996" y="4451822"/>
                    <a:pt x="396806" y="4527169"/>
                  </a:cubicBezTo>
                  <a:cubicBezTo>
                    <a:pt x="395571" y="4536227"/>
                    <a:pt x="396086" y="4548064"/>
                    <a:pt x="404732" y="4551049"/>
                  </a:cubicBezTo>
                  <a:cubicBezTo>
                    <a:pt x="408952" y="4552490"/>
                    <a:pt x="413584" y="4551049"/>
                    <a:pt x="417907" y="4549608"/>
                  </a:cubicBezTo>
                  <a:cubicBezTo>
                    <a:pt x="504680" y="4519552"/>
                    <a:pt x="587335" y="4478482"/>
                    <a:pt x="674622" y="4449661"/>
                  </a:cubicBezTo>
                  <a:cubicBezTo>
                    <a:pt x="718986" y="4435044"/>
                    <a:pt x="761600" y="4414869"/>
                    <a:pt x="806067" y="4401591"/>
                  </a:cubicBezTo>
                  <a:cubicBezTo>
                    <a:pt x="852696" y="4387695"/>
                    <a:pt x="899530" y="4371432"/>
                    <a:pt x="939571" y="4343125"/>
                  </a:cubicBezTo>
                  <a:cubicBezTo>
                    <a:pt x="965407" y="4324803"/>
                    <a:pt x="987538" y="4301952"/>
                    <a:pt x="1011109" y="4280953"/>
                  </a:cubicBezTo>
                  <a:cubicBezTo>
                    <a:pt x="1032828" y="4261499"/>
                    <a:pt x="1055782" y="4243383"/>
                    <a:pt x="1077810" y="4224135"/>
                  </a:cubicBezTo>
                  <a:cubicBezTo>
                    <a:pt x="1198241" y="4119040"/>
                    <a:pt x="1330098" y="4029592"/>
                    <a:pt x="1440957" y="3912454"/>
                  </a:cubicBezTo>
                  <a:cubicBezTo>
                    <a:pt x="1483056" y="3867987"/>
                    <a:pt x="1523200" y="3822697"/>
                    <a:pt x="1555006" y="3770613"/>
                  </a:cubicBezTo>
                  <a:cubicBezTo>
                    <a:pt x="1586504" y="3719043"/>
                    <a:pt x="1603797" y="3660783"/>
                    <a:pt x="1630250" y="3606743"/>
                  </a:cubicBezTo>
                  <a:cubicBezTo>
                    <a:pt x="1665042" y="3535617"/>
                    <a:pt x="1700245" y="3464902"/>
                    <a:pt x="1731330" y="3392128"/>
                  </a:cubicBezTo>
                  <a:cubicBezTo>
                    <a:pt x="1753976" y="3339015"/>
                    <a:pt x="1778474" y="3286520"/>
                    <a:pt x="1806574" y="3235979"/>
                  </a:cubicBezTo>
                  <a:cubicBezTo>
                    <a:pt x="1834057" y="3186572"/>
                    <a:pt x="1866378" y="3139840"/>
                    <a:pt x="1895199" y="3091050"/>
                  </a:cubicBezTo>
                  <a:cubicBezTo>
                    <a:pt x="1902919" y="3078286"/>
                    <a:pt x="1910742" y="3065111"/>
                    <a:pt x="1914242" y="3050597"/>
                  </a:cubicBezTo>
                  <a:cubicBezTo>
                    <a:pt x="1918051" y="3035054"/>
                    <a:pt x="1916609" y="3018997"/>
                    <a:pt x="1916815" y="3003145"/>
                  </a:cubicBezTo>
                  <a:cubicBezTo>
                    <a:pt x="1916918" y="2989044"/>
                    <a:pt x="1921550" y="2976177"/>
                    <a:pt x="1922271" y="2962487"/>
                  </a:cubicBezTo>
                  <a:cubicBezTo>
                    <a:pt x="1924124" y="2929342"/>
                    <a:pt x="1928447" y="2896301"/>
                    <a:pt x="1932358" y="2863363"/>
                  </a:cubicBezTo>
                  <a:cubicBezTo>
                    <a:pt x="1941519" y="2784001"/>
                    <a:pt x="1953356" y="2704743"/>
                    <a:pt x="1965400" y="2625794"/>
                  </a:cubicBezTo>
                  <a:cubicBezTo>
                    <a:pt x="1983825" y="2504642"/>
                    <a:pt x="2033335" y="2377520"/>
                    <a:pt x="2022630" y="2253280"/>
                  </a:cubicBezTo>
                  <a:cubicBezTo>
                    <a:pt x="2034879" y="2248957"/>
                    <a:pt x="2047334" y="2245457"/>
                    <a:pt x="2059995" y="2242781"/>
                  </a:cubicBezTo>
                  <a:cubicBezTo>
                    <a:pt x="2046099" y="2293938"/>
                    <a:pt x="2040849" y="2346949"/>
                    <a:pt x="2025821" y="2398518"/>
                  </a:cubicBezTo>
                  <a:cubicBezTo>
                    <a:pt x="2007705" y="2460381"/>
                    <a:pt x="2002044" y="2526875"/>
                    <a:pt x="1995044" y="2590796"/>
                  </a:cubicBezTo>
                  <a:cubicBezTo>
                    <a:pt x="1978987" y="2738608"/>
                    <a:pt x="1956547" y="2884670"/>
                    <a:pt x="1961179" y="3034025"/>
                  </a:cubicBezTo>
                  <a:cubicBezTo>
                    <a:pt x="1961179" y="3034540"/>
                    <a:pt x="1961591" y="3034746"/>
                    <a:pt x="1961694" y="3035157"/>
                  </a:cubicBezTo>
                  <a:cubicBezTo>
                    <a:pt x="1959327" y="3041333"/>
                    <a:pt x="1960870" y="3048848"/>
                    <a:pt x="1968385" y="3051832"/>
                  </a:cubicBezTo>
                  <a:cubicBezTo>
                    <a:pt x="2037144" y="3078492"/>
                    <a:pt x="2110535" y="3020850"/>
                    <a:pt x="2174456" y="3001498"/>
                  </a:cubicBezTo>
                  <a:cubicBezTo>
                    <a:pt x="2223246" y="2986779"/>
                    <a:pt x="2254950" y="2973913"/>
                    <a:pt x="2288609" y="2934695"/>
                  </a:cubicBezTo>
                  <a:cubicBezTo>
                    <a:pt x="2327517" y="2889404"/>
                    <a:pt x="2372087" y="2847614"/>
                    <a:pt x="2406982" y="2799133"/>
                  </a:cubicBezTo>
                  <a:cubicBezTo>
                    <a:pt x="2471623" y="2709272"/>
                    <a:pt x="2477079" y="2583282"/>
                    <a:pt x="2480167" y="2475718"/>
                  </a:cubicBezTo>
                  <a:cubicBezTo>
                    <a:pt x="2482225" y="2404282"/>
                    <a:pt x="2473888" y="2332744"/>
                    <a:pt x="2459580" y="2262852"/>
                  </a:cubicBezTo>
                  <a:cubicBezTo>
                    <a:pt x="2456080" y="2245560"/>
                    <a:pt x="2452169" y="2228267"/>
                    <a:pt x="2447949" y="2211077"/>
                  </a:cubicBezTo>
                  <a:cubicBezTo>
                    <a:pt x="2445067" y="2199240"/>
                    <a:pt x="2443420" y="2172580"/>
                    <a:pt x="2435494" y="2163419"/>
                  </a:cubicBezTo>
                  <a:cubicBezTo>
                    <a:pt x="2427980" y="2154773"/>
                    <a:pt x="2400188" y="2157243"/>
                    <a:pt x="2389380" y="2157141"/>
                  </a:cubicBezTo>
                  <a:cubicBezTo>
                    <a:pt x="2372190" y="2156935"/>
                    <a:pt x="2355000" y="2158170"/>
                    <a:pt x="2338016" y="2160743"/>
                  </a:cubicBezTo>
                  <a:cubicBezTo>
                    <a:pt x="2313210" y="2164552"/>
                    <a:pt x="2288815" y="2171963"/>
                    <a:pt x="2263905" y="2174639"/>
                  </a:cubicBezTo>
                  <a:cubicBezTo>
                    <a:pt x="2219026" y="2179374"/>
                    <a:pt x="2173942" y="2185859"/>
                    <a:pt x="2130607" y="2198931"/>
                  </a:cubicBezTo>
                  <a:cubicBezTo>
                    <a:pt x="2085728" y="2212415"/>
                    <a:pt x="2040541" y="2225591"/>
                    <a:pt x="1995353" y="2237531"/>
                  </a:cubicBezTo>
                  <a:cubicBezTo>
                    <a:pt x="1989795" y="2238972"/>
                    <a:pt x="1984133" y="2240516"/>
                    <a:pt x="1979398" y="2243810"/>
                  </a:cubicBezTo>
                  <a:cubicBezTo>
                    <a:pt x="1968488" y="2251530"/>
                    <a:pt x="1966944" y="2265529"/>
                    <a:pt x="1958709" y="2275307"/>
                  </a:cubicBezTo>
                  <a:cubicBezTo>
                    <a:pt x="1949960" y="2285704"/>
                    <a:pt x="1939872" y="2295688"/>
                    <a:pt x="1930608" y="2306290"/>
                  </a:cubicBezTo>
                  <a:cubicBezTo>
                    <a:pt x="1909198" y="2330788"/>
                    <a:pt x="1882950" y="2350551"/>
                    <a:pt x="1853100" y="2363624"/>
                  </a:cubicBezTo>
                  <a:cubicBezTo>
                    <a:pt x="1784958" y="2393577"/>
                    <a:pt x="1712288" y="2405311"/>
                    <a:pt x="1671732" y="2330994"/>
                  </a:cubicBezTo>
                  <a:cubicBezTo>
                    <a:pt x="1624383" y="2244325"/>
                    <a:pt x="1740285" y="2165684"/>
                    <a:pt x="1814912" y="2154155"/>
                  </a:cubicBezTo>
                  <a:cubicBezTo>
                    <a:pt x="1858452" y="2147465"/>
                    <a:pt x="1894170" y="2171448"/>
                    <a:pt x="1925256" y="2197696"/>
                  </a:cubicBezTo>
                  <a:cubicBezTo>
                    <a:pt x="1937505" y="2207989"/>
                    <a:pt x="1950063" y="2215915"/>
                    <a:pt x="1964885" y="2216018"/>
                  </a:cubicBezTo>
                  <a:cubicBezTo>
                    <a:pt x="1968385" y="2219106"/>
                    <a:pt x="1973428" y="2220238"/>
                    <a:pt x="1978575" y="2216841"/>
                  </a:cubicBezTo>
                  <a:cubicBezTo>
                    <a:pt x="2057319" y="2165890"/>
                    <a:pt x="2151502" y="2151273"/>
                    <a:pt x="2241671" y="2131407"/>
                  </a:cubicBezTo>
                  <a:cubicBezTo>
                    <a:pt x="2303740" y="2117717"/>
                    <a:pt x="2363029" y="2109380"/>
                    <a:pt x="2423039" y="2133569"/>
                  </a:cubicBezTo>
                  <a:cubicBezTo>
                    <a:pt x="2429009" y="2136039"/>
                    <a:pt x="2436009" y="2128216"/>
                    <a:pt x="2431171" y="2122967"/>
                  </a:cubicBezTo>
                  <a:cubicBezTo>
                    <a:pt x="2426024" y="2117408"/>
                    <a:pt x="2420363" y="2112776"/>
                    <a:pt x="2414187" y="2108865"/>
                  </a:cubicBezTo>
                  <a:cubicBezTo>
                    <a:pt x="2385777" y="2042267"/>
                    <a:pt x="2365603" y="1976905"/>
                    <a:pt x="2325973" y="1915248"/>
                  </a:cubicBezTo>
                  <a:cubicBezTo>
                    <a:pt x="2287682" y="1855753"/>
                    <a:pt x="2232510" y="1806448"/>
                    <a:pt x="2182382" y="1757246"/>
                  </a:cubicBezTo>
                  <a:cubicBezTo>
                    <a:pt x="2177544" y="1752511"/>
                    <a:pt x="2172603" y="1747674"/>
                    <a:pt x="2166839" y="1744277"/>
                  </a:cubicBezTo>
                  <a:cubicBezTo>
                    <a:pt x="2147076" y="1732543"/>
                    <a:pt x="2117843" y="1733057"/>
                    <a:pt x="2095815" y="1726778"/>
                  </a:cubicBezTo>
                  <a:cubicBezTo>
                    <a:pt x="2019131" y="1704751"/>
                    <a:pt x="1933285" y="1625698"/>
                    <a:pt x="1980839" y="1544175"/>
                  </a:cubicBezTo>
                  <a:cubicBezTo>
                    <a:pt x="2010278" y="1493635"/>
                    <a:pt x="2058966" y="1490650"/>
                    <a:pt x="2104771" y="1514634"/>
                  </a:cubicBezTo>
                  <a:cubicBezTo>
                    <a:pt x="2149855" y="1538205"/>
                    <a:pt x="2159531" y="1577423"/>
                    <a:pt x="2166942" y="1622199"/>
                  </a:cubicBezTo>
                  <a:cubicBezTo>
                    <a:pt x="2173324" y="1660695"/>
                    <a:pt x="2187426" y="1710412"/>
                    <a:pt x="2217276" y="1738924"/>
                  </a:cubicBezTo>
                  <a:cubicBezTo>
                    <a:pt x="2234157" y="1759923"/>
                    <a:pt x="2255876" y="1777627"/>
                    <a:pt x="2275022" y="1796258"/>
                  </a:cubicBezTo>
                  <a:cubicBezTo>
                    <a:pt x="2311048" y="1831255"/>
                    <a:pt x="2336061" y="1876237"/>
                    <a:pt x="2361485" y="1919057"/>
                  </a:cubicBezTo>
                  <a:cubicBezTo>
                    <a:pt x="2399570" y="1983184"/>
                    <a:pt x="2428083" y="2043091"/>
                    <a:pt x="2444449" y="2116070"/>
                  </a:cubicBezTo>
                  <a:cubicBezTo>
                    <a:pt x="2444861" y="2117717"/>
                    <a:pt x="2445890" y="2118644"/>
                    <a:pt x="2447125" y="2119261"/>
                  </a:cubicBezTo>
                  <a:cubicBezTo>
                    <a:pt x="2444037" y="2134598"/>
                    <a:pt x="2468432" y="2139436"/>
                    <a:pt x="2473167" y="2123584"/>
                  </a:cubicBezTo>
                  <a:cubicBezTo>
                    <a:pt x="2493651" y="2055854"/>
                    <a:pt x="2513620" y="1986169"/>
                    <a:pt x="2515679" y="1914939"/>
                  </a:cubicBezTo>
                  <a:cubicBezTo>
                    <a:pt x="2515987" y="1904132"/>
                    <a:pt x="2512282" y="1886427"/>
                    <a:pt x="2501268" y="1880766"/>
                  </a:cubicBezTo>
                  <a:cubicBezTo>
                    <a:pt x="2461845" y="1860488"/>
                    <a:pt x="2438067" y="1838460"/>
                    <a:pt x="2413981" y="1800581"/>
                  </a:cubicBezTo>
                  <a:cubicBezTo>
                    <a:pt x="2386601" y="1757555"/>
                    <a:pt x="2376205" y="1708045"/>
                    <a:pt x="2404305" y="1662034"/>
                  </a:cubicBezTo>
                  <a:cubicBezTo>
                    <a:pt x="2433641" y="1614273"/>
                    <a:pt x="2512076" y="1588437"/>
                    <a:pt x="2556131" y="1625698"/>
                  </a:cubicBezTo>
                  <a:cubicBezTo>
                    <a:pt x="2626331" y="1685193"/>
                    <a:pt x="2619023" y="1799552"/>
                    <a:pt x="2556543" y="1860385"/>
                  </a:cubicBezTo>
                  <a:cubicBezTo>
                    <a:pt x="2552117" y="1864708"/>
                    <a:pt x="2556337" y="1873252"/>
                    <a:pt x="2562204" y="1870884"/>
                  </a:cubicBezTo>
                  <a:cubicBezTo>
                    <a:pt x="2554484" y="1898367"/>
                    <a:pt x="2554484" y="1929350"/>
                    <a:pt x="2550779" y="1956627"/>
                  </a:cubicBezTo>
                  <a:cubicBezTo>
                    <a:pt x="2546044" y="1991213"/>
                    <a:pt x="2536471" y="2024872"/>
                    <a:pt x="2526384" y="2058222"/>
                  </a:cubicBezTo>
                  <a:cubicBezTo>
                    <a:pt x="2521340" y="2074897"/>
                    <a:pt x="2516090" y="2091572"/>
                    <a:pt x="2511150" y="2108350"/>
                  </a:cubicBezTo>
                  <a:cubicBezTo>
                    <a:pt x="2508165" y="2118438"/>
                    <a:pt x="2498695" y="2136451"/>
                    <a:pt x="2509400" y="2144686"/>
                  </a:cubicBezTo>
                  <a:cubicBezTo>
                    <a:pt x="2515267" y="2149215"/>
                    <a:pt x="2523707" y="2149009"/>
                    <a:pt x="2530501" y="2146024"/>
                  </a:cubicBezTo>
                  <a:cubicBezTo>
                    <a:pt x="2560249" y="2133260"/>
                    <a:pt x="2584026" y="2098572"/>
                    <a:pt x="2602039" y="2073044"/>
                  </a:cubicBezTo>
                  <a:cubicBezTo>
                    <a:pt x="2622729" y="2043811"/>
                    <a:pt x="2640330" y="2012726"/>
                    <a:pt x="2658035" y="1981640"/>
                  </a:cubicBezTo>
                  <a:cubicBezTo>
                    <a:pt x="2700546" y="1907014"/>
                    <a:pt x="2731529" y="1810977"/>
                    <a:pt x="2729161" y="1724617"/>
                  </a:cubicBezTo>
                  <a:cubicBezTo>
                    <a:pt x="2729058" y="1720808"/>
                    <a:pt x="2725970" y="1718749"/>
                    <a:pt x="2722676" y="1718544"/>
                  </a:cubicBezTo>
                  <a:cubicBezTo>
                    <a:pt x="2716501" y="1696413"/>
                    <a:pt x="2703634" y="1675724"/>
                    <a:pt x="2695090" y="1653902"/>
                  </a:cubicBezTo>
                  <a:cubicBezTo>
                    <a:pt x="2675842" y="1605112"/>
                    <a:pt x="2691076" y="1551998"/>
                    <a:pt x="2708781" y="1505164"/>
                  </a:cubicBezTo>
                  <a:cubicBezTo>
                    <a:pt x="2722676" y="1468417"/>
                    <a:pt x="2765805" y="1452771"/>
                    <a:pt x="2801523" y="1454006"/>
                  </a:cubicBezTo>
                  <a:cubicBezTo>
                    <a:pt x="2852063" y="1455653"/>
                    <a:pt x="2881296" y="1499194"/>
                    <a:pt x="2891486" y="1543455"/>
                  </a:cubicBezTo>
                  <a:cubicBezTo>
                    <a:pt x="2899721" y="1579070"/>
                    <a:pt x="2889633" y="1612832"/>
                    <a:pt x="2870076" y="1642785"/>
                  </a:cubicBezTo>
                  <a:cubicBezTo>
                    <a:pt x="2850210" y="1673253"/>
                    <a:pt x="2824580" y="1706500"/>
                    <a:pt x="2794935" y="1727190"/>
                  </a:cubicBezTo>
                  <a:cubicBezTo>
                    <a:pt x="2792465" y="1728940"/>
                    <a:pt x="2789892" y="1730896"/>
                    <a:pt x="2789171" y="1733778"/>
                  </a:cubicBezTo>
                  <a:cubicBezTo>
                    <a:pt x="2788554" y="1736557"/>
                    <a:pt x="2789789" y="1739439"/>
                    <a:pt x="2790921" y="1742115"/>
                  </a:cubicBezTo>
                  <a:cubicBezTo>
                    <a:pt x="2803376" y="1773098"/>
                    <a:pt x="2779598" y="1812007"/>
                    <a:pt x="2769099" y="1840725"/>
                  </a:cubicBezTo>
                  <a:cubicBezTo>
                    <a:pt x="2753350" y="1883545"/>
                    <a:pt x="2735646" y="1924203"/>
                    <a:pt x="2711560" y="1963318"/>
                  </a:cubicBezTo>
                  <a:cubicBezTo>
                    <a:pt x="2660299" y="2046591"/>
                    <a:pt x="2593805" y="2139436"/>
                    <a:pt x="2521752" y="2206445"/>
                  </a:cubicBezTo>
                  <a:cubicBezTo>
                    <a:pt x="2515576" y="2205725"/>
                    <a:pt x="2509091" y="2210666"/>
                    <a:pt x="2512488" y="2218386"/>
                  </a:cubicBezTo>
                  <a:cubicBezTo>
                    <a:pt x="2528442" y="2254618"/>
                    <a:pt x="2524634" y="2293012"/>
                    <a:pt x="2526281" y="2331612"/>
                  </a:cubicBezTo>
                  <a:cubicBezTo>
                    <a:pt x="2527825" y="2367638"/>
                    <a:pt x="2531427" y="2402635"/>
                    <a:pt x="2531016" y="2438765"/>
                  </a:cubicBezTo>
                  <a:cubicBezTo>
                    <a:pt x="2531016" y="2441647"/>
                    <a:pt x="2532045" y="2444014"/>
                    <a:pt x="2533486" y="2445970"/>
                  </a:cubicBezTo>
                  <a:cubicBezTo>
                    <a:pt x="2533589" y="2448543"/>
                    <a:pt x="2534001" y="2451014"/>
                    <a:pt x="2534721" y="2453381"/>
                  </a:cubicBezTo>
                  <a:cubicBezTo>
                    <a:pt x="2537706" y="2462233"/>
                    <a:pt x="2552837" y="2467071"/>
                    <a:pt x="2557161" y="2456160"/>
                  </a:cubicBezTo>
                  <a:cubicBezTo>
                    <a:pt x="2600289" y="2347772"/>
                    <a:pt x="2699002" y="2258941"/>
                    <a:pt x="2769202" y="2167743"/>
                  </a:cubicBezTo>
                  <a:cubicBezTo>
                    <a:pt x="2782995" y="2182050"/>
                    <a:pt x="2799465" y="2193682"/>
                    <a:pt x="2817478" y="2203151"/>
                  </a:cubicBezTo>
                  <a:cubicBezTo>
                    <a:pt x="2808008" y="2209225"/>
                    <a:pt x="2800597" y="2218386"/>
                    <a:pt x="2792362" y="2228679"/>
                  </a:cubicBezTo>
                  <a:cubicBezTo>
                    <a:pt x="2766526" y="2260691"/>
                    <a:pt x="2736264" y="2287762"/>
                    <a:pt x="2707957" y="2317613"/>
                  </a:cubicBezTo>
                  <a:cubicBezTo>
                    <a:pt x="2677489" y="2349728"/>
                    <a:pt x="2620670" y="2392857"/>
                    <a:pt x="2608524" y="2440000"/>
                  </a:cubicBezTo>
                  <a:cubicBezTo>
                    <a:pt x="2586291" y="2453896"/>
                    <a:pt x="2566322" y="2469644"/>
                    <a:pt x="2553455" y="2481070"/>
                  </a:cubicBezTo>
                  <a:cubicBezTo>
                    <a:pt x="2488916" y="2538712"/>
                    <a:pt x="2436729" y="2639175"/>
                    <a:pt x="2490975" y="2719051"/>
                  </a:cubicBezTo>
                  <a:cubicBezTo>
                    <a:pt x="2497254" y="2728315"/>
                    <a:pt x="2504665" y="2735211"/>
                    <a:pt x="2512591" y="2741078"/>
                  </a:cubicBezTo>
                  <a:cubicBezTo>
                    <a:pt x="2475226" y="2774326"/>
                    <a:pt x="2452787" y="2839379"/>
                    <a:pt x="2424480" y="2879317"/>
                  </a:cubicBezTo>
                  <a:cubicBezTo>
                    <a:pt x="2402761" y="2909991"/>
                    <a:pt x="2362206" y="2924402"/>
                    <a:pt x="2331738" y="2945194"/>
                  </a:cubicBezTo>
                  <a:cubicBezTo>
                    <a:pt x="2308372" y="2961252"/>
                    <a:pt x="2286550" y="2979368"/>
                    <a:pt x="2264214" y="2996866"/>
                  </a:cubicBezTo>
                  <a:cubicBezTo>
                    <a:pt x="2242907" y="3013541"/>
                    <a:pt x="2218923" y="3027026"/>
                    <a:pt x="2198645" y="3044833"/>
                  </a:cubicBezTo>
                  <a:cubicBezTo>
                    <a:pt x="2197513" y="3045863"/>
                    <a:pt x="2196381" y="3046892"/>
                    <a:pt x="2195866" y="3048230"/>
                  </a:cubicBezTo>
                  <a:cubicBezTo>
                    <a:pt x="2194940" y="3050803"/>
                    <a:pt x="2196793" y="3053788"/>
                    <a:pt x="2199263" y="3055126"/>
                  </a:cubicBezTo>
                  <a:cubicBezTo>
                    <a:pt x="2201733" y="3056362"/>
                    <a:pt x="2204616" y="3056362"/>
                    <a:pt x="2207395" y="3056156"/>
                  </a:cubicBezTo>
                  <a:cubicBezTo>
                    <a:pt x="2222732" y="3054818"/>
                    <a:pt x="2238069" y="3047921"/>
                    <a:pt x="2253200" y="3044421"/>
                  </a:cubicBezTo>
                  <a:cubicBezTo>
                    <a:pt x="2269463" y="3040613"/>
                    <a:pt x="2285830" y="3037216"/>
                    <a:pt x="2302299" y="3033819"/>
                  </a:cubicBezTo>
                  <a:cubicBezTo>
                    <a:pt x="2335031" y="3027129"/>
                    <a:pt x="2367867" y="3021056"/>
                    <a:pt x="2400600" y="3014159"/>
                  </a:cubicBezTo>
                  <a:cubicBezTo>
                    <a:pt x="2465962" y="3000572"/>
                    <a:pt x="2531119" y="2983794"/>
                    <a:pt x="2591643" y="2954973"/>
                  </a:cubicBezTo>
                  <a:cubicBezTo>
                    <a:pt x="2654844" y="2924813"/>
                    <a:pt x="2711354" y="2879523"/>
                    <a:pt x="2767658" y="2838659"/>
                  </a:cubicBezTo>
                  <a:cubicBezTo>
                    <a:pt x="2795141" y="2818690"/>
                    <a:pt x="2824683" y="2801500"/>
                    <a:pt x="2851445" y="2780707"/>
                  </a:cubicBezTo>
                  <a:cubicBezTo>
                    <a:pt x="2869253" y="2766914"/>
                    <a:pt x="2885928" y="2748592"/>
                    <a:pt x="2906000" y="2736858"/>
                  </a:cubicBezTo>
                  <a:cubicBezTo>
                    <a:pt x="2915161" y="2748696"/>
                    <a:pt x="2926072" y="2758680"/>
                    <a:pt x="2938835" y="2765782"/>
                  </a:cubicBezTo>
                  <a:cubicBezTo>
                    <a:pt x="2892619" y="2822910"/>
                    <a:pt x="2813978" y="2863054"/>
                    <a:pt x="2753145" y="2899492"/>
                  </a:cubicBezTo>
                  <a:cubicBezTo>
                    <a:pt x="2669460" y="2949517"/>
                    <a:pt x="2588143" y="2994087"/>
                    <a:pt x="2497254" y="3030011"/>
                  </a:cubicBezTo>
                  <a:cubicBezTo>
                    <a:pt x="2448875" y="3049156"/>
                    <a:pt x="2400291" y="3070978"/>
                    <a:pt x="2349545" y="3082712"/>
                  </a:cubicBezTo>
                  <a:cubicBezTo>
                    <a:pt x="2310019" y="3091873"/>
                    <a:pt x="2268125" y="3092079"/>
                    <a:pt x="2227878" y="3095270"/>
                  </a:cubicBezTo>
                  <a:cubicBezTo>
                    <a:pt x="2138430" y="3102476"/>
                    <a:pt x="2045584" y="3122856"/>
                    <a:pt x="1959327" y="3147251"/>
                  </a:cubicBezTo>
                  <a:cubicBezTo>
                    <a:pt x="1952533" y="3149207"/>
                    <a:pt x="1949960" y="3154663"/>
                    <a:pt x="1950268" y="3160118"/>
                  </a:cubicBezTo>
                  <a:cubicBezTo>
                    <a:pt x="1920006" y="3199232"/>
                    <a:pt x="1900552" y="3245038"/>
                    <a:pt x="1880686" y="3290019"/>
                  </a:cubicBezTo>
                  <a:cubicBezTo>
                    <a:pt x="1851659" y="3355587"/>
                    <a:pt x="1819338" y="3419612"/>
                    <a:pt x="1788046" y="3484048"/>
                  </a:cubicBezTo>
                  <a:cubicBezTo>
                    <a:pt x="1728963" y="3605920"/>
                    <a:pt x="1666791" y="3726969"/>
                    <a:pt x="1600811" y="3845342"/>
                  </a:cubicBezTo>
                  <a:cubicBezTo>
                    <a:pt x="1598959" y="3848636"/>
                    <a:pt x="1598753" y="3851621"/>
                    <a:pt x="1599165" y="3854400"/>
                  </a:cubicBezTo>
                  <a:cubicBezTo>
                    <a:pt x="1598444" y="3856664"/>
                    <a:pt x="1598341" y="3859032"/>
                    <a:pt x="1599576" y="3861296"/>
                  </a:cubicBezTo>
                  <a:cubicBezTo>
                    <a:pt x="1612031" y="3884971"/>
                    <a:pt x="1653822" y="3885383"/>
                    <a:pt x="1676570" y="3888368"/>
                  </a:cubicBezTo>
                  <a:cubicBezTo>
                    <a:pt x="1729889" y="3895470"/>
                    <a:pt x="1783620" y="3901543"/>
                    <a:pt x="1837042" y="3907925"/>
                  </a:cubicBezTo>
                  <a:cubicBezTo>
                    <a:pt x="1914448" y="3917189"/>
                    <a:pt x="1993089" y="3909160"/>
                    <a:pt x="2070803" y="3909263"/>
                  </a:cubicBezTo>
                  <a:cubicBezTo>
                    <a:pt x="2124946" y="3909366"/>
                    <a:pt x="2175897" y="3912145"/>
                    <a:pt x="2229319" y="3922644"/>
                  </a:cubicBezTo>
                  <a:cubicBezTo>
                    <a:pt x="2259993" y="3928717"/>
                    <a:pt x="2291388" y="3928615"/>
                    <a:pt x="2322371" y="3932114"/>
                  </a:cubicBezTo>
                  <a:cubicBezTo>
                    <a:pt x="2352221" y="3935511"/>
                    <a:pt x="2383101" y="3939731"/>
                    <a:pt x="2412128" y="3929850"/>
                  </a:cubicBezTo>
                  <a:cubicBezTo>
                    <a:pt x="2444655" y="3918836"/>
                    <a:pt x="2474917" y="3901955"/>
                    <a:pt x="2503121" y="3882604"/>
                  </a:cubicBezTo>
                  <a:cubicBezTo>
                    <a:pt x="2559322" y="3844004"/>
                    <a:pt x="2607701" y="3795316"/>
                    <a:pt x="2654226" y="3745806"/>
                  </a:cubicBezTo>
                  <a:cubicBezTo>
                    <a:pt x="2655564" y="3744468"/>
                    <a:pt x="2655564" y="3742821"/>
                    <a:pt x="2655152" y="3741174"/>
                  </a:cubicBezTo>
                  <a:cubicBezTo>
                    <a:pt x="2666784" y="3724807"/>
                    <a:pt x="2668843" y="3704736"/>
                    <a:pt x="2671622" y="3683737"/>
                  </a:cubicBezTo>
                  <a:cubicBezTo>
                    <a:pt x="2681812" y="3606846"/>
                    <a:pt x="2749954" y="3588010"/>
                    <a:pt x="2817066" y="3586877"/>
                  </a:cubicBezTo>
                  <a:cubicBezTo>
                    <a:pt x="2837858" y="3586569"/>
                    <a:pt x="2857416" y="3592024"/>
                    <a:pt x="2875738" y="3601803"/>
                  </a:cubicBezTo>
                  <a:cubicBezTo>
                    <a:pt x="2906515" y="3620845"/>
                    <a:pt x="2906618" y="3649563"/>
                    <a:pt x="2876252" y="3687958"/>
                  </a:cubicBezTo>
                  <a:cubicBezTo>
                    <a:pt x="2865856" y="3693104"/>
                    <a:pt x="2855666" y="3698765"/>
                    <a:pt x="2845784" y="3704941"/>
                  </a:cubicBezTo>
                  <a:cubicBezTo>
                    <a:pt x="2825712" y="3716779"/>
                    <a:pt x="2811199" y="3737777"/>
                    <a:pt x="2795244" y="3754143"/>
                  </a:cubicBezTo>
                  <a:cubicBezTo>
                    <a:pt x="2764570" y="3785641"/>
                    <a:pt x="2728441" y="3778847"/>
                    <a:pt x="2690561" y="3774936"/>
                  </a:cubicBezTo>
                  <a:cubicBezTo>
                    <a:pt x="2685415" y="3774421"/>
                    <a:pt x="2681194" y="3776583"/>
                    <a:pt x="2678415" y="3780082"/>
                  </a:cubicBezTo>
                  <a:cubicBezTo>
                    <a:pt x="2677695" y="3780391"/>
                    <a:pt x="2676974" y="3780494"/>
                    <a:pt x="2676151" y="3781009"/>
                  </a:cubicBezTo>
                  <a:cubicBezTo>
                    <a:pt x="2638889" y="3806330"/>
                    <a:pt x="2607701" y="3838857"/>
                    <a:pt x="2572600" y="3866958"/>
                  </a:cubicBezTo>
                  <a:cubicBezTo>
                    <a:pt x="2531839" y="3899690"/>
                    <a:pt x="2478623" y="3910292"/>
                    <a:pt x="2437553" y="3944157"/>
                  </a:cubicBezTo>
                  <a:cubicBezTo>
                    <a:pt x="2458036" y="3958362"/>
                    <a:pt x="2484593" y="3956921"/>
                    <a:pt x="2508473" y="3958876"/>
                  </a:cubicBezTo>
                  <a:cubicBezTo>
                    <a:pt x="2535545" y="3961141"/>
                    <a:pt x="2562616" y="3957950"/>
                    <a:pt x="2589687" y="3957950"/>
                  </a:cubicBezTo>
                  <a:cubicBezTo>
                    <a:pt x="2622626" y="3957950"/>
                    <a:pt x="2655564" y="3962068"/>
                    <a:pt x="2687988" y="3967317"/>
                  </a:cubicBezTo>
                  <a:cubicBezTo>
                    <a:pt x="2701884" y="3969582"/>
                    <a:pt x="2715986" y="3971640"/>
                    <a:pt x="2729779" y="3973699"/>
                  </a:cubicBezTo>
                  <a:cubicBezTo>
                    <a:pt x="2742131" y="3975552"/>
                    <a:pt x="2755512" y="3982139"/>
                    <a:pt x="2768070" y="3979978"/>
                  </a:cubicBezTo>
                  <a:cubicBezTo>
                    <a:pt x="2782480" y="3977610"/>
                    <a:pt x="2791436" y="3963714"/>
                    <a:pt x="2801523" y="3953112"/>
                  </a:cubicBezTo>
                  <a:cubicBezTo>
                    <a:pt x="2820154" y="3933452"/>
                    <a:pt x="2852887" y="3918939"/>
                    <a:pt x="2880061" y="3922541"/>
                  </a:cubicBezTo>
                  <a:cubicBezTo>
                    <a:pt x="2920205" y="3927894"/>
                    <a:pt x="2952423" y="3988110"/>
                    <a:pt x="2982479" y="4013637"/>
                  </a:cubicBezTo>
                  <a:cubicBezTo>
                    <a:pt x="3010271" y="4037209"/>
                    <a:pt x="3049900" y="4065721"/>
                    <a:pt x="3021079" y="4105453"/>
                  </a:cubicBezTo>
                  <a:cubicBezTo>
                    <a:pt x="2984744" y="4155478"/>
                    <a:pt x="2915470" y="4169168"/>
                    <a:pt x="2858754" y="4158155"/>
                  </a:cubicBezTo>
                  <a:cubicBezTo>
                    <a:pt x="2832506" y="4153111"/>
                    <a:pt x="2807699" y="4141068"/>
                    <a:pt x="2786598" y="4124907"/>
                  </a:cubicBezTo>
                  <a:cubicBezTo>
                    <a:pt x="2758291" y="4103292"/>
                    <a:pt x="2751704" y="4067265"/>
                    <a:pt x="2741616" y="4035150"/>
                  </a:cubicBezTo>
                  <a:cubicBezTo>
                    <a:pt x="2739661" y="4028974"/>
                    <a:pt x="2737293" y="4022180"/>
                    <a:pt x="2731632" y="4018990"/>
                  </a:cubicBezTo>
                  <a:cubicBezTo>
                    <a:pt x="2729058" y="4017548"/>
                    <a:pt x="2726176" y="4017034"/>
                    <a:pt x="2723294" y="4016519"/>
                  </a:cubicBezTo>
                  <a:cubicBezTo>
                    <a:pt x="2656388" y="4004476"/>
                    <a:pt x="2591746" y="4008079"/>
                    <a:pt x="2524325" y="4004476"/>
                  </a:cubicBezTo>
                  <a:cubicBezTo>
                    <a:pt x="2433024" y="3999535"/>
                    <a:pt x="2341928" y="3993565"/>
                    <a:pt x="2250524" y="3993874"/>
                  </a:cubicBezTo>
                  <a:cubicBezTo>
                    <a:pt x="2240230" y="3993874"/>
                    <a:pt x="2234054" y="4008284"/>
                    <a:pt x="2242495" y="4015181"/>
                  </a:cubicBezTo>
                  <a:cubicBezTo>
                    <a:pt x="2299005" y="4060883"/>
                    <a:pt x="2335546" y="4127892"/>
                    <a:pt x="2351398" y="4198298"/>
                  </a:cubicBezTo>
                  <a:cubicBezTo>
                    <a:pt x="2359426" y="4233604"/>
                    <a:pt x="2358603" y="4269837"/>
                    <a:pt x="2356339" y="4305760"/>
                  </a:cubicBezTo>
                  <a:cubicBezTo>
                    <a:pt x="2354280" y="4338493"/>
                    <a:pt x="2348516" y="4375446"/>
                    <a:pt x="2350677" y="4408076"/>
                  </a:cubicBezTo>
                  <a:cubicBezTo>
                    <a:pt x="2351192" y="4416001"/>
                    <a:pt x="2354074" y="4424030"/>
                    <a:pt x="2360147" y="4429280"/>
                  </a:cubicBezTo>
                  <a:cubicBezTo>
                    <a:pt x="2363647" y="4432368"/>
                    <a:pt x="2368073" y="4434221"/>
                    <a:pt x="2371984" y="4436897"/>
                  </a:cubicBezTo>
                  <a:cubicBezTo>
                    <a:pt x="2390512" y="4449352"/>
                    <a:pt x="2395041" y="4474261"/>
                    <a:pt x="2404923" y="4492892"/>
                  </a:cubicBezTo>
                  <a:cubicBezTo>
                    <a:pt x="2418716" y="4518831"/>
                    <a:pt x="2429730" y="4546212"/>
                    <a:pt x="2432818" y="4575650"/>
                  </a:cubicBezTo>
                  <a:cubicBezTo>
                    <a:pt x="2441052" y="4652644"/>
                    <a:pt x="2365500" y="4683318"/>
                    <a:pt x="2328547" y="4736946"/>
                  </a:cubicBezTo>
                  <a:cubicBezTo>
                    <a:pt x="2314857" y="4756812"/>
                    <a:pt x="2300034" y="4694846"/>
                    <a:pt x="2299623" y="4694023"/>
                  </a:cubicBezTo>
                  <a:cubicBezTo>
                    <a:pt x="2284800" y="4668187"/>
                    <a:pt x="2267405" y="4644924"/>
                    <a:pt x="2255259" y="4617441"/>
                  </a:cubicBezTo>
                  <a:cubicBezTo>
                    <a:pt x="2240127" y="4583164"/>
                    <a:pt x="2228599" y="4536639"/>
                    <a:pt x="2242392" y="4500509"/>
                  </a:cubicBezTo>
                  <a:cubicBezTo>
                    <a:pt x="2248053" y="4485687"/>
                    <a:pt x="2256494" y="4472203"/>
                    <a:pt x="2265037" y="4458924"/>
                  </a:cubicBezTo>
                  <a:cubicBezTo>
                    <a:pt x="2270390" y="4450587"/>
                    <a:pt x="2275845" y="4442249"/>
                    <a:pt x="2279139" y="4432985"/>
                  </a:cubicBezTo>
                  <a:cubicBezTo>
                    <a:pt x="2285212" y="4416104"/>
                    <a:pt x="2280683" y="4399944"/>
                    <a:pt x="2287271" y="4382548"/>
                  </a:cubicBezTo>
                  <a:cubicBezTo>
                    <a:pt x="2294167" y="4364535"/>
                    <a:pt x="2303637" y="4347448"/>
                    <a:pt x="2307857" y="4328508"/>
                  </a:cubicBezTo>
                  <a:cubicBezTo>
                    <a:pt x="2318459" y="4281983"/>
                    <a:pt x="2316401" y="4234737"/>
                    <a:pt x="2306004" y="4188520"/>
                  </a:cubicBezTo>
                  <a:cubicBezTo>
                    <a:pt x="2289638" y="4115952"/>
                    <a:pt x="2234363" y="4031032"/>
                    <a:pt x="2170545" y="3992433"/>
                  </a:cubicBezTo>
                  <a:cubicBezTo>
                    <a:pt x="2166530" y="3989962"/>
                    <a:pt x="2162825" y="3991198"/>
                    <a:pt x="2160046" y="3993462"/>
                  </a:cubicBezTo>
                  <a:cubicBezTo>
                    <a:pt x="2116093" y="3973596"/>
                    <a:pt x="2054539" y="3971846"/>
                    <a:pt x="2008426" y="3965259"/>
                  </a:cubicBezTo>
                  <a:cubicBezTo>
                    <a:pt x="1949239" y="3956818"/>
                    <a:pt x="1889538" y="3954348"/>
                    <a:pt x="1829837" y="3955994"/>
                  </a:cubicBezTo>
                  <a:cubicBezTo>
                    <a:pt x="1766945" y="3957744"/>
                    <a:pt x="1707862" y="3966906"/>
                    <a:pt x="1644661" y="3960832"/>
                  </a:cubicBezTo>
                  <a:cubicBezTo>
                    <a:pt x="1591136" y="3955686"/>
                    <a:pt x="1539978" y="3976272"/>
                    <a:pt x="1487688" y="3984301"/>
                  </a:cubicBezTo>
                  <a:cubicBezTo>
                    <a:pt x="1475645" y="3986154"/>
                    <a:pt x="1462264" y="3984404"/>
                    <a:pt x="1450735" y="3986565"/>
                  </a:cubicBezTo>
                  <a:cubicBezTo>
                    <a:pt x="1438589" y="3988830"/>
                    <a:pt x="1425517" y="4001491"/>
                    <a:pt x="1416459" y="4009314"/>
                  </a:cubicBezTo>
                  <a:cubicBezTo>
                    <a:pt x="1393711" y="4028871"/>
                    <a:pt x="1375080" y="4052545"/>
                    <a:pt x="1353979" y="4073750"/>
                  </a:cubicBezTo>
                  <a:cubicBezTo>
                    <a:pt x="1311879" y="4115952"/>
                    <a:pt x="1267412" y="4155993"/>
                    <a:pt x="1223151" y="4195828"/>
                  </a:cubicBezTo>
                  <a:cubicBezTo>
                    <a:pt x="1179405" y="4235251"/>
                    <a:pt x="1133394" y="4272101"/>
                    <a:pt x="1087588" y="4309260"/>
                  </a:cubicBezTo>
                  <a:cubicBezTo>
                    <a:pt x="1044048" y="4344566"/>
                    <a:pt x="1002669" y="4382548"/>
                    <a:pt x="959128" y="4417546"/>
                  </a:cubicBezTo>
                  <a:cubicBezTo>
                    <a:pt x="954187" y="4421457"/>
                    <a:pt x="949041" y="4425883"/>
                    <a:pt x="947497" y="4431956"/>
                  </a:cubicBezTo>
                  <a:cubicBezTo>
                    <a:pt x="946365" y="4436382"/>
                    <a:pt x="947394" y="4441014"/>
                    <a:pt x="948423" y="4445440"/>
                  </a:cubicBezTo>
                  <a:cubicBezTo>
                    <a:pt x="958202" y="4488260"/>
                    <a:pt x="967157" y="4529536"/>
                    <a:pt x="981876" y="4571224"/>
                  </a:cubicBezTo>
                  <a:cubicBezTo>
                    <a:pt x="997110" y="4614559"/>
                    <a:pt x="1036225" y="4638131"/>
                    <a:pt x="1073692" y="4660158"/>
                  </a:cubicBezTo>
                  <a:cubicBezTo>
                    <a:pt x="1131232" y="4694023"/>
                    <a:pt x="1181566" y="4738490"/>
                    <a:pt x="1235812" y="4777193"/>
                  </a:cubicBezTo>
                  <a:cubicBezTo>
                    <a:pt x="1271838" y="4802926"/>
                    <a:pt x="1306938" y="4835556"/>
                    <a:pt x="1352332" y="4841732"/>
                  </a:cubicBezTo>
                  <a:cubicBezTo>
                    <a:pt x="1357890" y="4842452"/>
                    <a:pt x="1362316" y="4839879"/>
                    <a:pt x="1364889" y="4836070"/>
                  </a:cubicBezTo>
                  <a:cubicBezTo>
                    <a:pt x="1378682" y="4829174"/>
                    <a:pt x="1386402" y="4820939"/>
                    <a:pt x="1399166" y="4807661"/>
                  </a:cubicBezTo>
                  <a:cubicBezTo>
                    <a:pt x="1434472" y="4771017"/>
                    <a:pt x="1493864" y="4803029"/>
                    <a:pt x="1530508" y="4819807"/>
                  </a:cubicBezTo>
                  <a:cubicBezTo>
                    <a:pt x="1545125" y="4826497"/>
                    <a:pt x="1557889" y="4837408"/>
                    <a:pt x="1568902" y="4850584"/>
                  </a:cubicBezTo>
                  <a:lnTo>
                    <a:pt x="1597723" y="4850584"/>
                  </a:lnTo>
                  <a:cubicBezTo>
                    <a:pt x="1589798" y="4839364"/>
                    <a:pt x="1580842" y="4828556"/>
                    <a:pt x="1570240" y="4818160"/>
                  </a:cubicBezTo>
                  <a:cubicBezTo>
                    <a:pt x="1541008" y="4789339"/>
                    <a:pt x="1491085" y="4774619"/>
                    <a:pt x="1451765" y="4767208"/>
                  </a:cubicBezTo>
                  <a:cubicBezTo>
                    <a:pt x="1410798" y="4759385"/>
                    <a:pt x="1381359" y="4788206"/>
                    <a:pt x="1357993" y="4818057"/>
                  </a:cubicBezTo>
                  <a:cubicBezTo>
                    <a:pt x="1316614" y="4810749"/>
                    <a:pt x="1283984" y="4781928"/>
                    <a:pt x="1251252" y="4757327"/>
                  </a:cubicBezTo>
                  <a:cubicBezTo>
                    <a:pt x="1212755" y="4728402"/>
                    <a:pt x="1174670" y="4698964"/>
                    <a:pt x="1136173" y="4670040"/>
                  </a:cubicBezTo>
                  <a:cubicBezTo>
                    <a:pt x="1095102" y="4639263"/>
                    <a:pt x="1043327" y="4621044"/>
                    <a:pt x="1013374" y="4577606"/>
                  </a:cubicBezTo>
                  <a:cubicBezTo>
                    <a:pt x="988670" y="4541785"/>
                    <a:pt x="979612" y="4482496"/>
                    <a:pt x="973024" y="4438647"/>
                  </a:cubicBezTo>
                  <a:cubicBezTo>
                    <a:pt x="979097" y="4433088"/>
                    <a:pt x="997110" y="4419707"/>
                    <a:pt x="998037" y="4418781"/>
                  </a:cubicBezTo>
                  <a:cubicBezTo>
                    <a:pt x="1016565" y="4401179"/>
                    <a:pt x="1037666" y="4386357"/>
                    <a:pt x="1057841" y="4370814"/>
                  </a:cubicBezTo>
                  <a:cubicBezTo>
                    <a:pt x="1103440" y="4335508"/>
                    <a:pt x="1145334" y="4294541"/>
                    <a:pt x="1188771" y="4256661"/>
                  </a:cubicBezTo>
                  <a:cubicBezTo>
                    <a:pt x="1233856" y="4217341"/>
                    <a:pt x="1278014" y="4176991"/>
                    <a:pt x="1321452" y="4135921"/>
                  </a:cubicBezTo>
                  <a:cubicBezTo>
                    <a:pt x="1352846" y="4106276"/>
                    <a:pt x="1380638" y="4073029"/>
                    <a:pt x="1411621" y="4042870"/>
                  </a:cubicBezTo>
                  <a:cubicBezTo>
                    <a:pt x="1423870" y="4031032"/>
                    <a:pt x="1436016" y="4017548"/>
                    <a:pt x="1452794" y="4012505"/>
                  </a:cubicBezTo>
                  <a:cubicBezTo>
                    <a:pt x="1468440" y="4007770"/>
                    <a:pt x="1485115" y="4008593"/>
                    <a:pt x="1501173" y="4005917"/>
                  </a:cubicBezTo>
                  <a:cubicBezTo>
                    <a:pt x="1531949" y="4000770"/>
                    <a:pt x="1562006" y="3992433"/>
                    <a:pt x="1592474" y="3986154"/>
                  </a:cubicBezTo>
                  <a:cubicBezTo>
                    <a:pt x="1651043" y="3974111"/>
                    <a:pt x="1716405" y="3989139"/>
                    <a:pt x="1776621" y="3983375"/>
                  </a:cubicBezTo>
                  <a:cubicBezTo>
                    <a:pt x="1852173" y="3976169"/>
                    <a:pt x="1927212" y="3979875"/>
                    <a:pt x="2002455" y="3989139"/>
                  </a:cubicBezTo>
                  <a:cubicBezTo>
                    <a:pt x="2054128" y="3995418"/>
                    <a:pt x="2114446" y="3999947"/>
                    <a:pt x="2164369" y="4014563"/>
                  </a:cubicBezTo>
                  <a:cubicBezTo>
                    <a:pt x="2165810" y="4014975"/>
                    <a:pt x="2166736" y="4014357"/>
                    <a:pt x="2167868" y="4014152"/>
                  </a:cubicBezTo>
                  <a:cubicBezTo>
                    <a:pt x="2230966" y="4067059"/>
                    <a:pt x="2276257" y="4147861"/>
                    <a:pt x="2287785" y="4228766"/>
                  </a:cubicBezTo>
                  <a:cubicBezTo>
                    <a:pt x="2295197" y="4281160"/>
                    <a:pt x="2282536" y="4326244"/>
                    <a:pt x="2263596" y="4373902"/>
                  </a:cubicBezTo>
                  <a:cubicBezTo>
                    <a:pt x="2256494" y="4391709"/>
                    <a:pt x="2252274" y="4408796"/>
                    <a:pt x="2253612" y="4426603"/>
                  </a:cubicBezTo>
                  <a:cubicBezTo>
                    <a:pt x="2251244" y="4427530"/>
                    <a:pt x="2248980" y="4429074"/>
                    <a:pt x="2247230" y="4432059"/>
                  </a:cubicBezTo>
                  <a:cubicBezTo>
                    <a:pt x="2231687" y="4458513"/>
                    <a:pt x="2215629" y="4474364"/>
                    <a:pt x="2209453" y="4505862"/>
                  </a:cubicBezTo>
                  <a:cubicBezTo>
                    <a:pt x="2202351" y="4542403"/>
                    <a:pt x="2213262" y="4581723"/>
                    <a:pt x="2224790" y="4615897"/>
                  </a:cubicBezTo>
                  <a:cubicBezTo>
                    <a:pt x="2237451" y="4653364"/>
                    <a:pt x="2268022" y="4681568"/>
                    <a:pt x="2279654" y="4718727"/>
                  </a:cubicBezTo>
                  <a:cubicBezTo>
                    <a:pt x="2287168" y="4742504"/>
                    <a:pt x="2290873" y="4771428"/>
                    <a:pt x="2320621" y="4774517"/>
                  </a:cubicBezTo>
                  <a:cubicBezTo>
                    <a:pt x="2336575" y="4776163"/>
                    <a:pt x="2349854" y="4751665"/>
                    <a:pt x="2356853" y="4741578"/>
                  </a:cubicBezTo>
                  <a:cubicBezTo>
                    <a:pt x="2387013" y="4698346"/>
                    <a:pt x="2435494" y="4683935"/>
                    <a:pt x="2450728" y="4629175"/>
                  </a:cubicBezTo>
                  <a:cubicBezTo>
                    <a:pt x="2474608" y="4543432"/>
                    <a:pt x="2429627" y="4466130"/>
                    <a:pt x="2374455" y="4402620"/>
                  </a:cubicBezTo>
                  <a:cubicBezTo>
                    <a:pt x="2396688" y="4269425"/>
                    <a:pt x="2380734" y="4117908"/>
                    <a:pt x="2282947" y="4019401"/>
                  </a:cubicBezTo>
                  <a:cubicBezTo>
                    <a:pt x="2355412" y="4020019"/>
                    <a:pt x="2427774" y="4023107"/>
                    <a:pt x="2500136" y="4026812"/>
                  </a:cubicBezTo>
                  <a:cubicBezTo>
                    <a:pt x="2541206" y="4028974"/>
                    <a:pt x="2582379" y="4031650"/>
                    <a:pt x="2623449" y="4034944"/>
                  </a:cubicBezTo>
                  <a:cubicBezTo>
                    <a:pt x="2655976" y="4037517"/>
                    <a:pt x="2687577" y="4032988"/>
                    <a:pt x="2718765" y="4043693"/>
                  </a:cubicBezTo>
                  <a:cubicBezTo>
                    <a:pt x="2716398" y="4206533"/>
                    <a:pt x="3004815" y="4244309"/>
                    <a:pt x="3055561" y="4091248"/>
                  </a:cubicBezTo>
                  <a:cubicBezTo>
                    <a:pt x="3064722" y="4063765"/>
                    <a:pt x="3043004" y="4033194"/>
                    <a:pt x="3023858" y="4016107"/>
                  </a:cubicBezTo>
                  <a:cubicBezTo>
                    <a:pt x="3002551" y="3997065"/>
                    <a:pt x="2980935" y="3979669"/>
                    <a:pt x="2962510" y="3957641"/>
                  </a:cubicBezTo>
                  <a:cubicBezTo>
                    <a:pt x="2947482" y="3939628"/>
                    <a:pt x="2934409" y="3917395"/>
                    <a:pt x="2912176" y="3906896"/>
                  </a:cubicBezTo>
                  <a:cubicBezTo>
                    <a:pt x="2859268" y="3881883"/>
                    <a:pt x="2793803" y="3909778"/>
                    <a:pt x="2763438" y="3958774"/>
                  </a:cubicBezTo>
                  <a:cubicBezTo>
                    <a:pt x="2762306" y="3957436"/>
                    <a:pt x="2760762" y="3956303"/>
                    <a:pt x="2758703" y="3955583"/>
                  </a:cubicBezTo>
                  <a:cubicBezTo>
                    <a:pt x="2720412" y="3943231"/>
                    <a:pt x="2674607" y="3940657"/>
                    <a:pt x="2634669" y="3934276"/>
                  </a:cubicBezTo>
                  <a:cubicBezTo>
                    <a:pt x="2595863" y="3928100"/>
                    <a:pt x="2549852" y="3927791"/>
                    <a:pt x="2507959" y="3930364"/>
                  </a:cubicBezTo>
                  <a:cubicBezTo>
                    <a:pt x="2576409" y="3902675"/>
                    <a:pt x="2627670" y="3848121"/>
                    <a:pt x="2689223" y="3803139"/>
                  </a:cubicBezTo>
                  <a:cubicBezTo>
                    <a:pt x="2692414" y="3802728"/>
                    <a:pt x="2695502" y="3801698"/>
                    <a:pt x="2697458" y="3798919"/>
                  </a:cubicBezTo>
                  <a:cubicBezTo>
                    <a:pt x="2694061" y="3803551"/>
                    <a:pt x="2730705" y="3806536"/>
                    <a:pt x="2733587" y="3806433"/>
                  </a:cubicBezTo>
                  <a:cubicBezTo>
                    <a:pt x="2751704" y="3805610"/>
                    <a:pt x="2765085" y="3801801"/>
                    <a:pt x="2782275" y="3794802"/>
                  </a:cubicBezTo>
                  <a:cubicBezTo>
                    <a:pt x="2822830" y="3778435"/>
                    <a:pt x="2847122" y="3732115"/>
                    <a:pt x="2886751" y="3711426"/>
                  </a:cubicBezTo>
                  <a:cubicBezTo>
                    <a:pt x="2942438" y="3682296"/>
                    <a:pt x="2943056" y="3633712"/>
                    <a:pt x="2902191" y="3590171"/>
                  </a:cubicBezTo>
                  <a:cubicBezTo>
                    <a:pt x="2858239" y="3543337"/>
                    <a:pt x="2771158" y="3560115"/>
                    <a:pt x="2719280" y="3579466"/>
                  </a:cubicBezTo>
                  <a:cubicBezTo>
                    <a:pt x="2643933" y="3607567"/>
                    <a:pt x="2659167" y="3681781"/>
                    <a:pt x="2632302" y="3741380"/>
                  </a:cubicBezTo>
                  <a:cubicBezTo>
                    <a:pt x="2631787" y="3742615"/>
                    <a:pt x="2632096" y="3743644"/>
                    <a:pt x="2632096" y="3744776"/>
                  </a:cubicBezTo>
                  <a:cubicBezTo>
                    <a:pt x="2537912" y="3798095"/>
                    <a:pt x="2477594" y="3897735"/>
                    <a:pt x="2361279" y="3913895"/>
                  </a:cubicBezTo>
                  <a:cubicBezTo>
                    <a:pt x="2359324" y="3914204"/>
                    <a:pt x="2357883" y="3914821"/>
                    <a:pt x="2356544" y="3915645"/>
                  </a:cubicBezTo>
                  <a:cubicBezTo>
                    <a:pt x="2335546" y="3907307"/>
                    <a:pt x="2314033" y="3906484"/>
                    <a:pt x="2290359" y="3906278"/>
                  </a:cubicBezTo>
                  <a:cubicBezTo>
                    <a:pt x="2250729" y="3905969"/>
                    <a:pt x="2212747" y="3892794"/>
                    <a:pt x="2173530" y="3888677"/>
                  </a:cubicBezTo>
                  <a:cubicBezTo>
                    <a:pt x="2087581" y="3879618"/>
                    <a:pt x="2000911" y="3889500"/>
                    <a:pt x="1914654" y="3889603"/>
                  </a:cubicBezTo>
                  <a:cubicBezTo>
                    <a:pt x="1858658" y="3889706"/>
                    <a:pt x="1805030" y="3878383"/>
                    <a:pt x="1749652" y="3872928"/>
                  </a:cubicBezTo>
                  <a:cubicBezTo>
                    <a:pt x="1726801" y="3870663"/>
                    <a:pt x="1646925" y="3873237"/>
                    <a:pt x="1623765" y="3855017"/>
                  </a:cubicBezTo>
                  <a:cubicBezTo>
                    <a:pt x="1678114" y="3740350"/>
                    <a:pt x="1740903" y="3629594"/>
                    <a:pt x="1796693" y="3515545"/>
                  </a:cubicBezTo>
                  <a:cubicBezTo>
                    <a:pt x="1852071" y="3402422"/>
                    <a:pt x="1897876" y="3280343"/>
                    <a:pt x="1964062" y="3172985"/>
                  </a:cubicBezTo>
                  <a:cubicBezTo>
                    <a:pt x="1964679" y="3172882"/>
                    <a:pt x="1965297" y="3173087"/>
                    <a:pt x="1965914" y="3172882"/>
                  </a:cubicBezTo>
                  <a:cubicBezTo>
                    <a:pt x="2057216" y="3147148"/>
                    <a:pt x="2154076" y="3127282"/>
                    <a:pt x="2248568" y="3119254"/>
                  </a:cubicBezTo>
                  <a:cubicBezTo>
                    <a:pt x="2290565" y="3115651"/>
                    <a:pt x="2331841" y="3112563"/>
                    <a:pt x="2372911" y="3102476"/>
                  </a:cubicBezTo>
                  <a:cubicBezTo>
                    <a:pt x="2418510" y="3091256"/>
                    <a:pt x="2462462" y="3067272"/>
                    <a:pt x="2506106" y="3050083"/>
                  </a:cubicBezTo>
                  <a:cubicBezTo>
                    <a:pt x="2602760" y="3012101"/>
                    <a:pt x="2688606" y="2961046"/>
                    <a:pt x="2777437" y="2907933"/>
                  </a:cubicBezTo>
                  <a:cubicBezTo>
                    <a:pt x="2836726" y="2872421"/>
                    <a:pt x="2914440" y="2832277"/>
                    <a:pt x="2955202" y="2773502"/>
                  </a:cubicBezTo>
                  <a:cubicBezTo>
                    <a:pt x="2978773" y="2781325"/>
                    <a:pt x="3006771" y="2780810"/>
                    <a:pt x="3038475" y="2767841"/>
                  </a:cubicBezTo>
                  <a:cubicBezTo>
                    <a:pt x="3075530" y="2752710"/>
                    <a:pt x="3102087" y="2722139"/>
                    <a:pt x="3121130" y="2685701"/>
                  </a:cubicBezTo>
                  <a:cubicBezTo>
                    <a:pt x="3121335" y="2695994"/>
                    <a:pt x="3121747" y="2706287"/>
                    <a:pt x="3122056" y="2716272"/>
                  </a:cubicBezTo>
                  <a:cubicBezTo>
                    <a:pt x="3122777" y="2738814"/>
                    <a:pt x="3123394" y="2761356"/>
                    <a:pt x="3123600" y="2783898"/>
                  </a:cubicBezTo>
                  <a:cubicBezTo>
                    <a:pt x="3123703" y="2795015"/>
                    <a:pt x="3126173" y="2841232"/>
                    <a:pt x="3120512" y="2853378"/>
                  </a:cubicBezTo>
                  <a:cubicBezTo>
                    <a:pt x="3120100" y="2853790"/>
                    <a:pt x="3119483" y="2853893"/>
                    <a:pt x="3119071" y="2854510"/>
                  </a:cubicBezTo>
                  <a:cubicBezTo>
                    <a:pt x="3118762" y="2855540"/>
                    <a:pt x="3118453" y="2856569"/>
                    <a:pt x="3118248" y="2857598"/>
                  </a:cubicBezTo>
                  <a:cubicBezTo>
                    <a:pt x="3066678" y="2878494"/>
                    <a:pt x="3030343" y="2950547"/>
                    <a:pt x="3021079" y="2999748"/>
                  </a:cubicBezTo>
                  <a:cubicBezTo>
                    <a:pt x="3008315" y="3067787"/>
                    <a:pt x="3051341" y="3167220"/>
                    <a:pt x="3125041" y="3177411"/>
                  </a:cubicBezTo>
                  <a:cubicBezTo>
                    <a:pt x="3202241" y="3188116"/>
                    <a:pt x="3275117" y="3114725"/>
                    <a:pt x="3290969" y="3045554"/>
                  </a:cubicBezTo>
                  <a:cubicBezTo>
                    <a:pt x="3299409" y="3008498"/>
                    <a:pt x="3290042" y="2971236"/>
                    <a:pt x="3273470" y="2938092"/>
                  </a:cubicBezTo>
                  <a:cubicBezTo>
                    <a:pt x="3258133" y="2907521"/>
                    <a:pt x="3229312" y="2890331"/>
                    <a:pt x="3221283" y="2854510"/>
                  </a:cubicBezTo>
                  <a:cubicBezTo>
                    <a:pt x="3217269" y="2836806"/>
                    <a:pt x="3217886" y="2823631"/>
                    <a:pt x="3213357" y="2809529"/>
                  </a:cubicBezTo>
                  <a:cubicBezTo>
                    <a:pt x="3213872" y="2786780"/>
                    <a:pt x="3211299" y="2763621"/>
                    <a:pt x="3209343" y="2741490"/>
                  </a:cubicBezTo>
                  <a:cubicBezTo>
                    <a:pt x="3205637" y="2700008"/>
                    <a:pt x="3201829" y="2657806"/>
                    <a:pt x="3190918" y="2617662"/>
                  </a:cubicBezTo>
                  <a:cubicBezTo>
                    <a:pt x="3197917" y="2626411"/>
                    <a:pt x="3204917" y="2635058"/>
                    <a:pt x="3212637" y="2643395"/>
                  </a:cubicBezTo>
                  <a:cubicBezTo>
                    <a:pt x="3237135" y="2669849"/>
                    <a:pt x="3268118" y="2690950"/>
                    <a:pt x="3296012" y="2714316"/>
                  </a:cubicBezTo>
                  <a:cubicBezTo>
                    <a:pt x="3308467" y="2745299"/>
                    <a:pt x="3315878" y="2777002"/>
                    <a:pt x="3338936" y="2803147"/>
                  </a:cubicBezTo>
                  <a:cubicBezTo>
                    <a:pt x="3365595" y="2833203"/>
                    <a:pt x="3394416" y="2853275"/>
                    <a:pt x="3432707" y="2865524"/>
                  </a:cubicBezTo>
                  <a:cubicBezTo>
                    <a:pt x="3500437" y="2887346"/>
                    <a:pt x="3573417" y="2858833"/>
                    <a:pt x="3606355" y="2796353"/>
                  </a:cubicBezTo>
                  <a:cubicBezTo>
                    <a:pt x="3637852" y="2736652"/>
                    <a:pt x="3607796" y="2668099"/>
                    <a:pt x="3555197" y="2634337"/>
                  </a:cubicBezTo>
                  <a:cubicBezTo>
                    <a:pt x="3498790" y="2598105"/>
                    <a:pt x="3416753" y="2601502"/>
                    <a:pt x="3360242" y="2634337"/>
                  </a:cubicBezTo>
                  <a:cubicBezTo>
                    <a:pt x="3325348" y="2614265"/>
                    <a:pt x="3292925" y="2593164"/>
                    <a:pt x="3261736" y="2567534"/>
                  </a:cubicBezTo>
                  <a:cubicBezTo>
                    <a:pt x="3247531" y="2555902"/>
                    <a:pt x="3233944" y="2543139"/>
                    <a:pt x="3220872" y="2530169"/>
                  </a:cubicBezTo>
                  <a:cubicBezTo>
                    <a:pt x="3214798" y="2524096"/>
                    <a:pt x="3209755" y="2515450"/>
                    <a:pt x="3203682" y="2508862"/>
                  </a:cubicBezTo>
                  <a:cubicBezTo>
                    <a:pt x="3214284" y="2499598"/>
                    <a:pt x="3224886" y="2490128"/>
                    <a:pt x="3236208" y="2485496"/>
                  </a:cubicBezTo>
                  <a:cubicBezTo>
                    <a:pt x="3259883" y="2475820"/>
                    <a:pt x="3285513" y="2471291"/>
                    <a:pt x="3310320" y="2465630"/>
                  </a:cubicBezTo>
                  <a:cubicBezTo>
                    <a:pt x="3357772" y="2454822"/>
                    <a:pt x="3402960" y="2434956"/>
                    <a:pt x="3450309" y="2423325"/>
                  </a:cubicBezTo>
                  <a:cubicBezTo>
                    <a:pt x="3499408" y="2411282"/>
                    <a:pt x="3549639" y="2404488"/>
                    <a:pt x="3598738" y="2392651"/>
                  </a:cubicBezTo>
                  <a:cubicBezTo>
                    <a:pt x="3636103" y="2383696"/>
                    <a:pt x="3683658" y="2360639"/>
                    <a:pt x="3722360" y="2371961"/>
                  </a:cubicBezTo>
                  <a:cubicBezTo>
                    <a:pt x="3749637" y="2407782"/>
                    <a:pt x="3770224" y="2449058"/>
                    <a:pt x="3809750" y="2472836"/>
                  </a:cubicBezTo>
                  <a:cubicBezTo>
                    <a:pt x="3820352" y="2479217"/>
                    <a:pt x="3832190" y="2483335"/>
                    <a:pt x="3844644" y="2485805"/>
                  </a:cubicBezTo>
                  <a:lnTo>
                    <a:pt x="3844644" y="2458528"/>
                  </a:lnTo>
                  <a:cubicBezTo>
                    <a:pt x="3827558" y="2453690"/>
                    <a:pt x="3811603" y="2445147"/>
                    <a:pt x="3798222" y="2431971"/>
                  </a:cubicBezTo>
                  <a:cubicBezTo>
                    <a:pt x="3775988" y="2410149"/>
                    <a:pt x="3760960" y="2380299"/>
                    <a:pt x="3742123" y="2355698"/>
                  </a:cubicBezTo>
                  <a:cubicBezTo>
                    <a:pt x="3736977" y="2349007"/>
                    <a:pt x="3729257" y="2349934"/>
                    <a:pt x="3724316" y="2354257"/>
                  </a:cubicBezTo>
                  <a:cubicBezTo>
                    <a:pt x="3710420" y="2344684"/>
                    <a:pt x="3689319" y="2347772"/>
                    <a:pt x="3672849" y="2350551"/>
                  </a:cubicBezTo>
                  <a:cubicBezTo>
                    <a:pt x="3621589" y="2358992"/>
                    <a:pt x="3570946" y="2372579"/>
                    <a:pt x="3519994" y="2382666"/>
                  </a:cubicBezTo>
                  <a:cubicBezTo>
                    <a:pt x="3453500" y="2395842"/>
                    <a:pt x="3389681" y="2416531"/>
                    <a:pt x="3324937" y="2436294"/>
                  </a:cubicBezTo>
                  <a:cubicBezTo>
                    <a:pt x="3286749" y="2447926"/>
                    <a:pt x="3248149" y="2453793"/>
                    <a:pt x="3210887" y="2468512"/>
                  </a:cubicBezTo>
                  <a:cubicBezTo>
                    <a:pt x="3191433" y="2476232"/>
                    <a:pt x="3178566" y="2494657"/>
                    <a:pt x="3161994" y="2506906"/>
                  </a:cubicBezTo>
                  <a:cubicBezTo>
                    <a:pt x="3161891" y="2478806"/>
                    <a:pt x="3154274" y="2456057"/>
                    <a:pt x="3138010" y="2433618"/>
                  </a:cubicBezTo>
                  <a:cubicBezTo>
                    <a:pt x="3148819" y="2432383"/>
                    <a:pt x="3162920" y="2439279"/>
                    <a:pt x="3174552" y="2439897"/>
                  </a:cubicBezTo>
                  <a:cubicBezTo>
                    <a:pt x="3188139" y="2440617"/>
                    <a:pt x="3201932" y="2439279"/>
                    <a:pt x="3215313" y="2436809"/>
                  </a:cubicBezTo>
                  <a:cubicBezTo>
                    <a:pt x="3240841" y="2432177"/>
                    <a:pt x="3265544" y="2423325"/>
                    <a:pt x="3289425" y="2413443"/>
                  </a:cubicBezTo>
                  <a:cubicBezTo>
                    <a:pt x="3340376" y="2392136"/>
                    <a:pt x="3385564" y="2348390"/>
                    <a:pt x="3427972" y="2314216"/>
                  </a:cubicBezTo>
                  <a:cubicBezTo>
                    <a:pt x="3469248" y="2280866"/>
                    <a:pt x="3510216" y="2249883"/>
                    <a:pt x="3542742" y="2207475"/>
                  </a:cubicBezTo>
                  <a:cubicBezTo>
                    <a:pt x="3574446" y="2166199"/>
                    <a:pt x="3591636" y="2112571"/>
                    <a:pt x="3624162" y="2073147"/>
                  </a:cubicBezTo>
                  <a:cubicBezTo>
                    <a:pt x="3630338" y="2065633"/>
                    <a:pt x="3620765" y="2056369"/>
                    <a:pt x="3613457" y="2062648"/>
                  </a:cubicBezTo>
                  <a:cubicBezTo>
                    <a:pt x="3596165" y="2077470"/>
                    <a:pt x="3585871" y="2097954"/>
                    <a:pt x="3575269" y="2118129"/>
                  </a:cubicBezTo>
                  <a:cubicBezTo>
                    <a:pt x="3558800" y="2062236"/>
                    <a:pt x="3557668" y="2012211"/>
                    <a:pt x="3581857" y="1956010"/>
                  </a:cubicBezTo>
                  <a:cubicBezTo>
                    <a:pt x="3604399" y="1903617"/>
                    <a:pt x="3658748" y="1884883"/>
                    <a:pt x="3700641" y="1853283"/>
                  </a:cubicBezTo>
                  <a:cubicBezTo>
                    <a:pt x="3723184" y="1836299"/>
                    <a:pt x="3739447" y="1796567"/>
                    <a:pt x="3763945" y="1838358"/>
                  </a:cubicBezTo>
                  <a:cubicBezTo>
                    <a:pt x="3784635" y="1873663"/>
                    <a:pt x="3791428" y="1916895"/>
                    <a:pt x="3791222" y="1956936"/>
                  </a:cubicBezTo>
                  <a:cubicBezTo>
                    <a:pt x="3791016" y="2016843"/>
                    <a:pt x="3765695" y="2072735"/>
                    <a:pt x="3722154" y="2107218"/>
                  </a:cubicBezTo>
                  <a:cubicBezTo>
                    <a:pt x="3740168" y="2092602"/>
                    <a:pt x="3753858" y="2069236"/>
                    <a:pt x="3763122" y="2051120"/>
                  </a:cubicBezTo>
                  <a:cubicBezTo>
                    <a:pt x="3789061" y="2000477"/>
                    <a:pt x="3787208" y="1930071"/>
                    <a:pt x="3772283" y="1876546"/>
                  </a:cubicBezTo>
                  <a:cubicBezTo>
                    <a:pt x="3771047" y="1872222"/>
                    <a:pt x="3764254" y="1872016"/>
                    <a:pt x="3763327" y="1876649"/>
                  </a:cubicBezTo>
                  <a:cubicBezTo>
                    <a:pt x="3754681" y="1920086"/>
                    <a:pt x="3766518" y="1963936"/>
                    <a:pt x="3755710" y="2007991"/>
                  </a:cubicBezTo>
                  <a:cubicBezTo>
                    <a:pt x="3744902" y="2052252"/>
                    <a:pt x="3717419" y="2083749"/>
                    <a:pt x="3677585" y="2102998"/>
                  </a:cubicBezTo>
                  <a:cubicBezTo>
                    <a:pt x="3670688" y="2106292"/>
                    <a:pt x="3671717" y="2118438"/>
                    <a:pt x="3679540" y="2119982"/>
                  </a:cubicBezTo>
                  <a:cubicBezTo>
                    <a:pt x="3693539" y="2122658"/>
                    <a:pt x="3705891" y="2118541"/>
                    <a:pt x="3716905" y="2111130"/>
                  </a:cubicBezTo>
                  <a:cubicBezTo>
                    <a:pt x="3696009" y="2126261"/>
                    <a:pt x="3671717" y="2137172"/>
                    <a:pt x="3643514" y="2140774"/>
                  </a:cubicBezTo>
                  <a:cubicBezTo>
                    <a:pt x="3640014" y="2141186"/>
                    <a:pt x="3636823" y="2142627"/>
                    <a:pt x="3633735" y="2144583"/>
                  </a:cubicBezTo>
                  <a:cubicBezTo>
                    <a:pt x="3632088" y="2143142"/>
                    <a:pt x="3629515" y="2142730"/>
                    <a:pt x="3628074" y="2144788"/>
                  </a:cubicBezTo>
                  <a:cubicBezTo>
                    <a:pt x="3596062" y="2190285"/>
                    <a:pt x="3569196" y="2236605"/>
                    <a:pt x="3531214" y="2277778"/>
                  </a:cubicBezTo>
                  <a:cubicBezTo>
                    <a:pt x="3494055" y="2317922"/>
                    <a:pt x="3449177" y="2346846"/>
                    <a:pt x="3404298" y="2377314"/>
                  </a:cubicBezTo>
                  <a:cubicBezTo>
                    <a:pt x="3391843" y="2385754"/>
                    <a:pt x="3403783" y="2402944"/>
                    <a:pt x="3416650" y="2396459"/>
                  </a:cubicBezTo>
                  <a:cubicBezTo>
                    <a:pt x="3445986" y="2381740"/>
                    <a:pt x="3470072" y="2358992"/>
                    <a:pt x="3498584" y="2344169"/>
                  </a:cubicBezTo>
                  <a:cubicBezTo>
                    <a:pt x="3521847" y="2332126"/>
                    <a:pt x="3547992" y="2327391"/>
                    <a:pt x="3573931" y="2325436"/>
                  </a:cubicBezTo>
                  <a:cubicBezTo>
                    <a:pt x="3625192" y="2321524"/>
                    <a:pt x="3679231" y="2328421"/>
                    <a:pt x="3728330" y="2309893"/>
                  </a:cubicBezTo>
                  <a:cubicBezTo>
                    <a:pt x="3763019" y="2296717"/>
                    <a:pt x="3786385" y="2268308"/>
                    <a:pt x="3814691" y="2245354"/>
                  </a:cubicBezTo>
                  <a:cubicBezTo>
                    <a:pt x="3824264" y="2237634"/>
                    <a:pt x="3834248" y="2232281"/>
                    <a:pt x="3844542" y="2228782"/>
                  </a:cubicBezTo>
                  <a:lnTo>
                    <a:pt x="3844542" y="2204284"/>
                  </a:lnTo>
                  <a:cubicBezTo>
                    <a:pt x="3835072" y="2206651"/>
                    <a:pt x="3825705" y="2209842"/>
                    <a:pt x="3816544" y="2214268"/>
                  </a:cubicBezTo>
                  <a:cubicBezTo>
                    <a:pt x="3789061" y="2227547"/>
                    <a:pt x="3766518" y="2254206"/>
                    <a:pt x="3743667" y="2273866"/>
                  </a:cubicBezTo>
                  <a:cubicBezTo>
                    <a:pt x="3717625" y="2296306"/>
                    <a:pt x="3659880" y="2297129"/>
                    <a:pt x="3626530" y="2298261"/>
                  </a:cubicBezTo>
                  <a:cubicBezTo>
                    <a:pt x="3599561" y="2299291"/>
                    <a:pt x="3568784" y="2297438"/>
                    <a:pt x="3541404" y="2304231"/>
                  </a:cubicBezTo>
                  <a:cubicBezTo>
                    <a:pt x="3549227" y="2296306"/>
                    <a:pt x="3557153" y="2288586"/>
                    <a:pt x="3564873" y="2279939"/>
                  </a:cubicBezTo>
                  <a:cubicBezTo>
                    <a:pt x="3565490" y="2279219"/>
                    <a:pt x="3566108" y="2278189"/>
                    <a:pt x="3566726" y="2277469"/>
                  </a:cubicBezTo>
                  <a:cubicBezTo>
                    <a:pt x="3582886" y="2258323"/>
                    <a:pt x="3597091" y="2238252"/>
                    <a:pt x="3608619" y="2217150"/>
                  </a:cubicBezTo>
                  <a:cubicBezTo>
                    <a:pt x="3626839" y="2192138"/>
                    <a:pt x="3647425" y="2170316"/>
                    <a:pt x="3673158" y="2166816"/>
                  </a:cubicBezTo>
                  <a:cubicBezTo>
                    <a:pt x="3712582" y="2161567"/>
                    <a:pt x="3751181" y="2127290"/>
                    <a:pt x="3774033" y="2095998"/>
                  </a:cubicBezTo>
                  <a:cubicBezTo>
                    <a:pt x="3831881" y="2016740"/>
                    <a:pt x="3827249" y="1908558"/>
                    <a:pt x="3786385" y="1824153"/>
                  </a:cubicBezTo>
                  <a:cubicBezTo>
                    <a:pt x="3777120" y="1805110"/>
                    <a:pt x="3757460" y="1780200"/>
                    <a:pt x="3733168" y="1789259"/>
                  </a:cubicBezTo>
                  <a:cubicBezTo>
                    <a:pt x="3719478" y="1794405"/>
                    <a:pt x="3709288" y="1806037"/>
                    <a:pt x="3699303" y="1816124"/>
                  </a:cubicBezTo>
                  <a:cubicBezTo>
                    <a:pt x="3675526" y="1840107"/>
                    <a:pt x="3645675" y="1854827"/>
                    <a:pt x="3618604" y="1874899"/>
                  </a:cubicBezTo>
                  <a:cubicBezTo>
                    <a:pt x="3539860" y="1933467"/>
                    <a:pt x="3514333" y="2052664"/>
                    <a:pt x="3564152" y="2137789"/>
                  </a:cubicBezTo>
                  <a:cubicBezTo>
                    <a:pt x="3562711" y="2140157"/>
                    <a:pt x="3561476" y="2142627"/>
                    <a:pt x="3560035" y="2144892"/>
                  </a:cubicBezTo>
                  <a:cubicBezTo>
                    <a:pt x="3530802" y="2189153"/>
                    <a:pt x="3499819" y="2227752"/>
                    <a:pt x="3458749" y="2261823"/>
                  </a:cubicBezTo>
                  <a:cubicBezTo>
                    <a:pt x="3411915" y="2300629"/>
                    <a:pt x="3363845" y="2339332"/>
                    <a:pt x="3312276" y="2371549"/>
                  </a:cubicBezTo>
                  <a:cubicBezTo>
                    <a:pt x="3286440" y="2387710"/>
                    <a:pt x="3261530" y="2396253"/>
                    <a:pt x="3235694" y="2401812"/>
                  </a:cubicBezTo>
                  <a:cubicBezTo>
                    <a:pt x="3285410" y="2342420"/>
                    <a:pt x="3314437" y="2254412"/>
                    <a:pt x="3337083" y="2184212"/>
                  </a:cubicBezTo>
                  <a:cubicBezTo>
                    <a:pt x="3353964" y="2131922"/>
                    <a:pt x="3362507" y="2077676"/>
                    <a:pt x="3368271" y="2023225"/>
                  </a:cubicBezTo>
                  <a:cubicBezTo>
                    <a:pt x="3373006" y="1979067"/>
                    <a:pt x="3366418" y="1935938"/>
                    <a:pt x="3382888" y="1893530"/>
                  </a:cubicBezTo>
                  <a:cubicBezTo>
                    <a:pt x="3410371" y="1857503"/>
                    <a:pt x="3396166" y="1790597"/>
                    <a:pt x="3377124" y="1755394"/>
                  </a:cubicBezTo>
                  <a:cubicBezTo>
                    <a:pt x="3350052" y="1705471"/>
                    <a:pt x="3286028" y="1687458"/>
                    <a:pt x="3241252" y="1724514"/>
                  </a:cubicBezTo>
                  <a:cubicBezTo>
                    <a:pt x="3171670" y="1782053"/>
                    <a:pt x="3215931" y="1930071"/>
                    <a:pt x="3301982" y="1945305"/>
                  </a:cubicBezTo>
                  <a:cubicBezTo>
                    <a:pt x="3318452" y="2023431"/>
                    <a:pt x="3291895" y="2099292"/>
                    <a:pt x="3273058" y="2174948"/>
                  </a:cubicBezTo>
                  <a:cubicBezTo>
                    <a:pt x="3255869" y="2243913"/>
                    <a:pt x="3224165" y="2303614"/>
                    <a:pt x="3187933" y="2362697"/>
                  </a:cubicBezTo>
                  <a:cubicBezTo>
                    <a:pt x="3192050" y="2337993"/>
                    <a:pt x="3192565" y="2312260"/>
                    <a:pt x="3193183" y="2293732"/>
                  </a:cubicBezTo>
                  <a:cubicBezTo>
                    <a:pt x="3195447" y="2227958"/>
                    <a:pt x="3191433" y="2144892"/>
                    <a:pt x="3150774" y="2090028"/>
                  </a:cubicBezTo>
                  <a:cubicBezTo>
                    <a:pt x="3154274" y="2083543"/>
                    <a:pt x="3157156" y="2076647"/>
                    <a:pt x="3157671" y="2075721"/>
                  </a:cubicBezTo>
                  <a:cubicBezTo>
                    <a:pt x="3166420" y="2058325"/>
                    <a:pt x="3167552" y="2038150"/>
                    <a:pt x="3168685" y="2019108"/>
                  </a:cubicBezTo>
                  <a:cubicBezTo>
                    <a:pt x="3171155" y="1978552"/>
                    <a:pt x="3163538" y="1929350"/>
                    <a:pt x="3142745" y="1893941"/>
                  </a:cubicBezTo>
                  <a:cubicBezTo>
                    <a:pt x="3136570" y="1883339"/>
                    <a:pt x="3129364" y="1874796"/>
                    <a:pt x="3121747" y="1867179"/>
                  </a:cubicBezTo>
                  <a:cubicBezTo>
                    <a:pt x="3123703" y="1866355"/>
                    <a:pt x="3125453" y="1865120"/>
                    <a:pt x="3126894" y="1862753"/>
                  </a:cubicBezTo>
                  <a:cubicBezTo>
                    <a:pt x="3134614" y="1850401"/>
                    <a:pt x="3143157" y="1838975"/>
                    <a:pt x="3151906" y="1827344"/>
                  </a:cubicBezTo>
                  <a:cubicBezTo>
                    <a:pt x="3158906" y="1818080"/>
                    <a:pt x="3167655" y="1805110"/>
                    <a:pt x="3172905" y="1792552"/>
                  </a:cubicBezTo>
                  <a:cubicBezTo>
                    <a:pt x="3204196" y="1758276"/>
                    <a:pt x="3231679" y="1719779"/>
                    <a:pt x="3257104" y="1683341"/>
                  </a:cubicBezTo>
                  <a:cubicBezTo>
                    <a:pt x="3307644" y="1610876"/>
                    <a:pt x="3352420" y="1533265"/>
                    <a:pt x="3395549" y="1456271"/>
                  </a:cubicBezTo>
                  <a:cubicBezTo>
                    <a:pt x="3441971" y="1373616"/>
                    <a:pt x="3484174" y="1287049"/>
                    <a:pt x="3517009" y="1198115"/>
                  </a:cubicBezTo>
                  <a:cubicBezTo>
                    <a:pt x="3547168" y="1116490"/>
                    <a:pt x="3578975" y="1021997"/>
                    <a:pt x="3585459" y="933475"/>
                  </a:cubicBezTo>
                  <a:cubicBezTo>
                    <a:pt x="3618707" y="967031"/>
                    <a:pt x="3651028" y="1001925"/>
                    <a:pt x="3678202" y="1040628"/>
                  </a:cubicBezTo>
                  <a:cubicBezTo>
                    <a:pt x="3690966" y="1058847"/>
                    <a:pt x="3701053" y="1078919"/>
                    <a:pt x="3713302" y="1097241"/>
                  </a:cubicBezTo>
                  <a:cubicBezTo>
                    <a:pt x="3724419" y="1114019"/>
                    <a:pt x="3733991" y="1136150"/>
                    <a:pt x="3732139" y="1156633"/>
                  </a:cubicBezTo>
                  <a:cubicBezTo>
                    <a:pt x="3730904" y="1170015"/>
                    <a:pt x="3724934" y="1182367"/>
                    <a:pt x="3720199" y="1194924"/>
                  </a:cubicBezTo>
                  <a:cubicBezTo>
                    <a:pt x="3709596" y="1223231"/>
                    <a:pt x="3715978" y="1256787"/>
                    <a:pt x="3721742" y="1285711"/>
                  </a:cubicBezTo>
                  <a:cubicBezTo>
                    <a:pt x="3734506" y="1349632"/>
                    <a:pt x="3783502" y="1412010"/>
                    <a:pt x="3844644" y="1436096"/>
                  </a:cubicBezTo>
                  <a:lnTo>
                    <a:pt x="3844644" y="1415921"/>
                  </a:lnTo>
                  <a:cubicBezTo>
                    <a:pt x="3820249" y="1403672"/>
                    <a:pt x="3797810" y="1382159"/>
                    <a:pt x="3784429" y="1366822"/>
                  </a:cubicBezTo>
                  <a:cubicBezTo>
                    <a:pt x="3761166" y="1340266"/>
                    <a:pt x="3743153" y="1303416"/>
                    <a:pt x="3734918" y="1269036"/>
                  </a:cubicBezTo>
                  <a:cubicBezTo>
                    <a:pt x="3729154" y="1245259"/>
                    <a:pt x="3728536" y="1219834"/>
                    <a:pt x="3735536" y="1196365"/>
                  </a:cubicBezTo>
                  <a:cubicBezTo>
                    <a:pt x="3738829" y="1185352"/>
                    <a:pt x="3743667" y="1174955"/>
                    <a:pt x="3746549" y="1163839"/>
                  </a:cubicBezTo>
                  <a:cubicBezTo>
                    <a:pt x="3752314" y="1141399"/>
                    <a:pt x="3742535" y="1119269"/>
                    <a:pt x="3732962" y="1099197"/>
                  </a:cubicBezTo>
                  <a:cubicBezTo>
                    <a:pt x="3722566" y="1077478"/>
                    <a:pt x="3709185" y="1057509"/>
                    <a:pt x="3696730" y="1037025"/>
                  </a:cubicBezTo>
                  <a:cubicBezTo>
                    <a:pt x="3663071" y="982059"/>
                    <a:pt x="3622104" y="939857"/>
                    <a:pt x="3576401" y="894669"/>
                  </a:cubicBezTo>
                  <a:cubicBezTo>
                    <a:pt x="3569402" y="887773"/>
                    <a:pt x="3557771" y="894875"/>
                    <a:pt x="3559212" y="904242"/>
                  </a:cubicBezTo>
                  <a:cubicBezTo>
                    <a:pt x="3560138" y="910212"/>
                    <a:pt x="3565594" y="912991"/>
                    <a:pt x="3566829" y="919476"/>
                  </a:cubicBezTo>
                  <a:cubicBezTo>
                    <a:pt x="3570637" y="940680"/>
                    <a:pt x="3564770" y="964972"/>
                    <a:pt x="3560859" y="985868"/>
                  </a:cubicBezTo>
                  <a:cubicBezTo>
                    <a:pt x="3556432" y="1009851"/>
                    <a:pt x="3550977" y="1033629"/>
                    <a:pt x="3544801" y="1057200"/>
                  </a:cubicBezTo>
                  <a:cubicBezTo>
                    <a:pt x="3532243" y="1104961"/>
                    <a:pt x="3516392" y="1151898"/>
                    <a:pt x="3498481" y="1197909"/>
                  </a:cubicBezTo>
                  <a:cubicBezTo>
                    <a:pt x="3472130" y="1265536"/>
                    <a:pt x="3441250" y="1331310"/>
                    <a:pt x="3408106" y="1395849"/>
                  </a:cubicBezTo>
                  <a:cubicBezTo>
                    <a:pt x="3364978" y="1479739"/>
                    <a:pt x="3314643" y="1559101"/>
                    <a:pt x="3263383" y="1638256"/>
                  </a:cubicBezTo>
                  <a:cubicBezTo>
                    <a:pt x="3213152" y="1715867"/>
                    <a:pt x="3153450" y="1778656"/>
                    <a:pt x="3089220" y="1843401"/>
                  </a:cubicBezTo>
                  <a:cubicBezTo>
                    <a:pt x="3073472" y="1836196"/>
                    <a:pt x="3056385" y="1833211"/>
                    <a:pt x="3038577" y="1833623"/>
                  </a:cubicBezTo>
                  <a:cubicBezTo>
                    <a:pt x="3154892" y="1711647"/>
                    <a:pt x="3250516" y="1563115"/>
                    <a:pt x="3333377" y="1417877"/>
                  </a:cubicBezTo>
                  <a:cubicBezTo>
                    <a:pt x="3422723" y="1261110"/>
                    <a:pt x="3500025" y="1097138"/>
                    <a:pt x="3536258" y="919579"/>
                  </a:cubicBezTo>
                  <a:cubicBezTo>
                    <a:pt x="3546757" y="913300"/>
                    <a:pt x="3539757" y="895287"/>
                    <a:pt x="3526994" y="899919"/>
                  </a:cubicBezTo>
                  <a:cubicBezTo>
                    <a:pt x="3450926" y="927814"/>
                    <a:pt x="3371977" y="949121"/>
                    <a:pt x="3294468" y="972692"/>
                  </a:cubicBezTo>
                  <a:cubicBezTo>
                    <a:pt x="3240223" y="989265"/>
                    <a:pt x="3188345" y="1012116"/>
                    <a:pt x="3133379" y="1026217"/>
                  </a:cubicBezTo>
                  <a:cubicBezTo>
                    <a:pt x="3114954" y="1030952"/>
                    <a:pt x="3098587" y="1036922"/>
                    <a:pt x="3082324" y="1044231"/>
                  </a:cubicBezTo>
                  <a:cubicBezTo>
                    <a:pt x="3039607" y="1041143"/>
                    <a:pt x="3018917" y="1087463"/>
                    <a:pt x="2975789" y="1094153"/>
                  </a:cubicBezTo>
                  <a:cubicBezTo>
                    <a:pt x="2902191" y="1105682"/>
                    <a:pt x="2827462" y="1064406"/>
                    <a:pt x="2794215" y="1000587"/>
                  </a:cubicBezTo>
                  <a:cubicBezTo>
                    <a:pt x="2759423" y="933681"/>
                    <a:pt x="2835388" y="865436"/>
                    <a:pt x="2895913" y="855246"/>
                  </a:cubicBezTo>
                  <a:cubicBezTo>
                    <a:pt x="2930807" y="849379"/>
                    <a:pt x="2975789" y="867598"/>
                    <a:pt x="2999566" y="891581"/>
                  </a:cubicBezTo>
                  <a:cubicBezTo>
                    <a:pt x="3022417" y="914638"/>
                    <a:pt x="3026534" y="946959"/>
                    <a:pt x="3046195" y="971251"/>
                  </a:cubicBezTo>
                  <a:cubicBezTo>
                    <a:pt x="3048356" y="973928"/>
                    <a:pt x="3051032" y="975163"/>
                    <a:pt x="3053708" y="975574"/>
                  </a:cubicBezTo>
                  <a:cubicBezTo>
                    <a:pt x="3054429" y="977427"/>
                    <a:pt x="3055561" y="979177"/>
                    <a:pt x="3057620" y="980515"/>
                  </a:cubicBezTo>
                  <a:cubicBezTo>
                    <a:pt x="3105690" y="1011292"/>
                    <a:pt x="3181757" y="975677"/>
                    <a:pt x="3229415" y="957767"/>
                  </a:cubicBezTo>
                  <a:cubicBezTo>
                    <a:pt x="3283558" y="937386"/>
                    <a:pt x="3335230" y="921226"/>
                    <a:pt x="3391328" y="906815"/>
                  </a:cubicBezTo>
                  <a:cubicBezTo>
                    <a:pt x="3427149" y="897654"/>
                    <a:pt x="3495496" y="857305"/>
                    <a:pt x="3530802" y="875627"/>
                  </a:cubicBezTo>
                  <a:cubicBezTo>
                    <a:pt x="3533993" y="877274"/>
                    <a:pt x="3538728" y="874083"/>
                    <a:pt x="3536463" y="870377"/>
                  </a:cubicBezTo>
                  <a:cubicBezTo>
                    <a:pt x="3524112" y="850614"/>
                    <a:pt x="3500540" y="851643"/>
                    <a:pt x="3477174" y="858334"/>
                  </a:cubicBezTo>
                  <a:cubicBezTo>
                    <a:pt x="3339038" y="795957"/>
                    <a:pt x="3211505" y="717831"/>
                    <a:pt x="3092102" y="625603"/>
                  </a:cubicBezTo>
                  <a:cubicBezTo>
                    <a:pt x="3093338" y="620456"/>
                    <a:pt x="3091588" y="614074"/>
                    <a:pt x="3085309" y="611501"/>
                  </a:cubicBezTo>
                  <a:cubicBezTo>
                    <a:pt x="3016241" y="583092"/>
                    <a:pt x="2973112" y="566519"/>
                    <a:pt x="2939041" y="496010"/>
                  </a:cubicBezTo>
                  <a:cubicBezTo>
                    <a:pt x="2912073" y="440118"/>
                    <a:pt x="2918558" y="360551"/>
                    <a:pt x="2972906" y="324524"/>
                  </a:cubicBezTo>
                  <a:cubicBezTo>
                    <a:pt x="3098690" y="241149"/>
                    <a:pt x="3212328" y="531522"/>
                    <a:pt x="3111454" y="606252"/>
                  </a:cubicBezTo>
                  <a:cubicBezTo>
                    <a:pt x="3103734" y="611913"/>
                    <a:pt x="3110939" y="624265"/>
                    <a:pt x="3119380" y="619118"/>
                  </a:cubicBezTo>
                  <a:cubicBezTo>
                    <a:pt x="3124423" y="616030"/>
                    <a:pt x="3128850" y="612325"/>
                    <a:pt x="3132967" y="608516"/>
                  </a:cubicBezTo>
                  <a:cubicBezTo>
                    <a:pt x="3133687" y="609442"/>
                    <a:pt x="3134614" y="610163"/>
                    <a:pt x="3135643" y="610883"/>
                  </a:cubicBezTo>
                  <a:cubicBezTo>
                    <a:pt x="3151906" y="620456"/>
                    <a:pt x="3165185" y="638469"/>
                    <a:pt x="3181654" y="648969"/>
                  </a:cubicBezTo>
                  <a:cubicBezTo>
                    <a:pt x="3224886" y="676349"/>
                    <a:pt x="3268220" y="703420"/>
                    <a:pt x="3311555" y="730594"/>
                  </a:cubicBezTo>
                  <a:cubicBezTo>
                    <a:pt x="3319275" y="735432"/>
                    <a:pt x="3326789" y="740579"/>
                    <a:pt x="3334098" y="745931"/>
                  </a:cubicBezTo>
                  <a:cubicBezTo>
                    <a:pt x="3368374" y="770532"/>
                    <a:pt x="3400798" y="798118"/>
                    <a:pt x="3437442" y="819219"/>
                  </a:cubicBezTo>
                  <a:cubicBezTo>
                    <a:pt x="3454735" y="829101"/>
                    <a:pt x="3472542" y="836924"/>
                    <a:pt x="3491791" y="841865"/>
                  </a:cubicBezTo>
                  <a:cubicBezTo>
                    <a:pt x="3496011" y="842894"/>
                    <a:pt x="3527714" y="850717"/>
                    <a:pt x="3519274" y="838777"/>
                  </a:cubicBezTo>
                  <a:cubicBezTo>
                    <a:pt x="3496731" y="807176"/>
                    <a:pt x="3473263" y="777223"/>
                    <a:pt x="3453911" y="743358"/>
                  </a:cubicBezTo>
                  <a:cubicBezTo>
                    <a:pt x="3443824" y="725654"/>
                    <a:pt x="3435898" y="706920"/>
                    <a:pt x="3427766" y="688289"/>
                  </a:cubicBezTo>
                  <a:cubicBezTo>
                    <a:pt x="3424164" y="679951"/>
                    <a:pt x="3420561" y="671717"/>
                    <a:pt x="3416341" y="663791"/>
                  </a:cubicBezTo>
                  <a:cubicBezTo>
                    <a:pt x="3412738" y="656894"/>
                    <a:pt x="3408724" y="650101"/>
                    <a:pt x="3410474" y="641969"/>
                  </a:cubicBezTo>
                  <a:cubicBezTo>
                    <a:pt x="3410885" y="640219"/>
                    <a:pt x="3411503" y="638367"/>
                    <a:pt x="3411606" y="636617"/>
                  </a:cubicBezTo>
                  <a:cubicBezTo>
                    <a:pt x="3411709" y="633323"/>
                    <a:pt x="3409547" y="630235"/>
                    <a:pt x="3406871" y="628279"/>
                  </a:cubicBezTo>
                  <a:cubicBezTo>
                    <a:pt x="3400386" y="623441"/>
                    <a:pt x="3390813" y="622103"/>
                    <a:pt x="3383402" y="619427"/>
                  </a:cubicBezTo>
                  <a:cubicBezTo>
                    <a:pt x="3375477" y="616545"/>
                    <a:pt x="3367757" y="613148"/>
                    <a:pt x="3360242" y="609442"/>
                  </a:cubicBezTo>
                  <a:cubicBezTo>
                    <a:pt x="3345626" y="602031"/>
                    <a:pt x="3331833" y="592973"/>
                    <a:pt x="3319687" y="581959"/>
                  </a:cubicBezTo>
                  <a:cubicBezTo>
                    <a:pt x="3296218" y="560961"/>
                    <a:pt x="3271000" y="526376"/>
                    <a:pt x="3266985" y="494158"/>
                  </a:cubicBezTo>
                  <a:cubicBezTo>
                    <a:pt x="3261221" y="448147"/>
                    <a:pt x="3280881" y="424575"/>
                    <a:pt x="3325966" y="423443"/>
                  </a:cubicBezTo>
                  <a:cubicBezTo>
                    <a:pt x="3361581" y="427251"/>
                    <a:pt x="3389166" y="446809"/>
                    <a:pt x="3413150" y="472027"/>
                  </a:cubicBezTo>
                  <a:cubicBezTo>
                    <a:pt x="3451853" y="512789"/>
                    <a:pt x="3471101" y="575063"/>
                    <a:pt x="3436207" y="623956"/>
                  </a:cubicBezTo>
                  <a:cubicBezTo>
                    <a:pt x="3433119" y="628382"/>
                    <a:pt x="3433840" y="633632"/>
                    <a:pt x="3436824" y="637852"/>
                  </a:cubicBezTo>
                  <a:cubicBezTo>
                    <a:pt x="3477174" y="694362"/>
                    <a:pt x="3483659" y="791531"/>
                    <a:pt x="3546654" y="830439"/>
                  </a:cubicBezTo>
                  <a:cubicBezTo>
                    <a:pt x="3557153" y="836924"/>
                    <a:pt x="3567137" y="824778"/>
                    <a:pt x="3563226" y="815823"/>
                  </a:cubicBezTo>
                  <a:cubicBezTo>
                    <a:pt x="3564873" y="810058"/>
                    <a:pt x="3563638" y="804191"/>
                    <a:pt x="3564976" y="798427"/>
                  </a:cubicBezTo>
                  <a:cubicBezTo>
                    <a:pt x="3566932" y="790398"/>
                    <a:pt x="3570946" y="782370"/>
                    <a:pt x="3573828" y="774650"/>
                  </a:cubicBezTo>
                  <a:cubicBezTo>
                    <a:pt x="3575372" y="770532"/>
                    <a:pt x="3576916" y="766415"/>
                    <a:pt x="3577225" y="761989"/>
                  </a:cubicBezTo>
                  <a:cubicBezTo>
                    <a:pt x="3578151" y="750769"/>
                    <a:pt x="3565490" y="735638"/>
                    <a:pt x="3560138" y="725757"/>
                  </a:cubicBezTo>
                  <a:cubicBezTo>
                    <a:pt x="3553859" y="714125"/>
                    <a:pt x="3547580" y="702391"/>
                    <a:pt x="3542331" y="690245"/>
                  </a:cubicBezTo>
                  <a:cubicBezTo>
                    <a:pt x="3531317" y="664820"/>
                    <a:pt x="3526582" y="637852"/>
                    <a:pt x="3531420" y="610266"/>
                  </a:cubicBezTo>
                  <a:cubicBezTo>
                    <a:pt x="3538625" y="569196"/>
                    <a:pt x="3572799" y="537801"/>
                    <a:pt x="3601311" y="507951"/>
                  </a:cubicBezTo>
                  <a:cubicBezTo>
                    <a:pt x="3610884" y="520200"/>
                    <a:pt x="3621280" y="531522"/>
                    <a:pt x="3632500" y="542742"/>
                  </a:cubicBezTo>
                  <a:cubicBezTo>
                    <a:pt x="3662659" y="573210"/>
                    <a:pt x="3671614" y="611501"/>
                    <a:pt x="3668526" y="652880"/>
                  </a:cubicBezTo>
                  <a:cubicBezTo>
                    <a:pt x="3666056" y="685819"/>
                    <a:pt x="3650204" y="718860"/>
                    <a:pt x="3624162" y="739241"/>
                  </a:cubicBezTo>
                  <a:cubicBezTo>
                    <a:pt x="3609134" y="750975"/>
                    <a:pt x="3602135" y="750357"/>
                    <a:pt x="3592562" y="766930"/>
                  </a:cubicBezTo>
                  <a:cubicBezTo>
                    <a:pt x="3584019" y="781649"/>
                    <a:pt x="3607796" y="792766"/>
                    <a:pt x="3616339" y="778252"/>
                  </a:cubicBezTo>
                  <a:cubicBezTo>
                    <a:pt x="3618604" y="774238"/>
                    <a:pt x="3621692" y="770944"/>
                    <a:pt x="3624986" y="767753"/>
                  </a:cubicBezTo>
                  <a:cubicBezTo>
                    <a:pt x="3661012" y="749019"/>
                    <a:pt x="3694260" y="726168"/>
                    <a:pt x="3729668" y="706405"/>
                  </a:cubicBezTo>
                  <a:cubicBezTo>
                    <a:pt x="3744594" y="698068"/>
                    <a:pt x="3760548" y="692921"/>
                    <a:pt x="3777429" y="690759"/>
                  </a:cubicBezTo>
                  <a:cubicBezTo>
                    <a:pt x="3785149" y="689833"/>
                    <a:pt x="3793178" y="688804"/>
                    <a:pt x="3801001" y="688804"/>
                  </a:cubicBezTo>
                  <a:cubicBezTo>
                    <a:pt x="3809544" y="688804"/>
                    <a:pt x="3818088" y="690553"/>
                    <a:pt x="3825808" y="685716"/>
                  </a:cubicBezTo>
                  <a:cubicBezTo>
                    <a:pt x="3830337" y="682834"/>
                    <a:pt x="3833528" y="678305"/>
                    <a:pt x="3837130" y="674290"/>
                  </a:cubicBezTo>
                  <a:cubicBezTo>
                    <a:pt x="3839395" y="671717"/>
                    <a:pt x="3842071" y="669452"/>
                    <a:pt x="3844747" y="667394"/>
                  </a:cubicBezTo>
                  <a:lnTo>
                    <a:pt x="3844747" y="637337"/>
                  </a:lnTo>
                  <a:cubicBezTo>
                    <a:pt x="3842586" y="638469"/>
                    <a:pt x="3840321" y="639499"/>
                    <a:pt x="3838366" y="640631"/>
                  </a:cubicBezTo>
                  <a:cubicBezTo>
                    <a:pt x="3832293" y="644234"/>
                    <a:pt x="3827969" y="649998"/>
                    <a:pt x="3821999" y="654012"/>
                  </a:cubicBezTo>
                  <a:cubicBezTo>
                    <a:pt x="3804912" y="665335"/>
                    <a:pt x="3785973" y="661629"/>
                    <a:pt x="3766724" y="664203"/>
                  </a:cubicBezTo>
                  <a:cubicBezTo>
                    <a:pt x="3772591" y="658027"/>
                    <a:pt x="3778253" y="651645"/>
                    <a:pt x="3783605" y="644645"/>
                  </a:cubicBezTo>
                  <a:cubicBezTo>
                    <a:pt x="3803574" y="618501"/>
                    <a:pt x="3823131" y="595238"/>
                    <a:pt x="3844850" y="574136"/>
                  </a:cubicBezTo>
                  <a:lnTo>
                    <a:pt x="3844850" y="542227"/>
                  </a:lnTo>
                  <a:cubicBezTo>
                    <a:pt x="3798942" y="578871"/>
                    <a:pt x="3772694" y="633220"/>
                    <a:pt x="3729977" y="673570"/>
                  </a:cubicBezTo>
                  <a:cubicBezTo>
                    <a:pt x="3728639" y="674908"/>
                    <a:pt x="3728536" y="676349"/>
                    <a:pt x="3728125" y="677790"/>
                  </a:cubicBezTo>
                  <a:cubicBezTo>
                    <a:pt x="3712170" y="685819"/>
                    <a:pt x="3696318" y="696112"/>
                    <a:pt x="3680878" y="707435"/>
                  </a:cubicBezTo>
                  <a:cubicBezTo>
                    <a:pt x="3696833" y="682010"/>
                    <a:pt x="3710523" y="654630"/>
                    <a:pt x="3722669" y="626735"/>
                  </a:cubicBezTo>
                  <a:cubicBezTo>
                    <a:pt x="3766518" y="586797"/>
                    <a:pt x="3798325" y="537492"/>
                    <a:pt x="3844850" y="499922"/>
                  </a:cubicBezTo>
                  <a:lnTo>
                    <a:pt x="3844850" y="475424"/>
                  </a:lnTo>
                  <a:cubicBezTo>
                    <a:pt x="3808103" y="499407"/>
                    <a:pt x="3772386" y="533993"/>
                    <a:pt x="3744491" y="571666"/>
                  </a:cubicBezTo>
                  <a:cubicBezTo>
                    <a:pt x="3749431" y="557976"/>
                    <a:pt x="3754064" y="544183"/>
                    <a:pt x="3758387" y="530699"/>
                  </a:cubicBezTo>
                  <a:cubicBezTo>
                    <a:pt x="3781958" y="456073"/>
                    <a:pt x="3809235" y="384020"/>
                    <a:pt x="3827146" y="307849"/>
                  </a:cubicBezTo>
                  <a:cubicBezTo>
                    <a:pt x="3829307" y="307849"/>
                    <a:pt x="3831572" y="307438"/>
                    <a:pt x="3833836" y="305894"/>
                  </a:cubicBezTo>
                  <a:cubicBezTo>
                    <a:pt x="3837851" y="303114"/>
                    <a:pt x="3841453" y="300129"/>
                    <a:pt x="3844953" y="297041"/>
                  </a:cubicBezTo>
                  <a:lnTo>
                    <a:pt x="3844953" y="262868"/>
                  </a:lnTo>
                  <a:cubicBezTo>
                    <a:pt x="3843512" y="264926"/>
                    <a:pt x="3842174" y="266985"/>
                    <a:pt x="3840630" y="268941"/>
                  </a:cubicBezTo>
                  <a:cubicBezTo>
                    <a:pt x="3829307" y="282837"/>
                    <a:pt x="3814073" y="289115"/>
                    <a:pt x="3810265" y="307849"/>
                  </a:cubicBezTo>
                  <a:cubicBezTo>
                    <a:pt x="3804192" y="338111"/>
                    <a:pt x="3790811" y="365492"/>
                    <a:pt x="3782164" y="394930"/>
                  </a:cubicBezTo>
                  <a:cubicBezTo>
                    <a:pt x="3773209" y="425399"/>
                    <a:pt x="3765283" y="456175"/>
                    <a:pt x="3754887" y="486129"/>
                  </a:cubicBezTo>
                  <a:cubicBezTo>
                    <a:pt x="3737182" y="536875"/>
                    <a:pt x="3716905" y="584636"/>
                    <a:pt x="3695700" y="632294"/>
                  </a:cubicBezTo>
                  <a:cubicBezTo>
                    <a:pt x="3695598" y="619221"/>
                    <a:pt x="3694157" y="607281"/>
                    <a:pt x="3691069" y="596576"/>
                  </a:cubicBezTo>
                  <a:cubicBezTo>
                    <a:pt x="3691789" y="595547"/>
                    <a:pt x="3692818" y="594723"/>
                    <a:pt x="3693024" y="593179"/>
                  </a:cubicBezTo>
                  <a:cubicBezTo>
                    <a:pt x="3693642" y="589885"/>
                    <a:pt x="3694568" y="586900"/>
                    <a:pt x="3695495" y="583812"/>
                  </a:cubicBezTo>
                  <a:cubicBezTo>
                    <a:pt x="3696627" y="582474"/>
                    <a:pt x="3697450" y="580827"/>
                    <a:pt x="3697759" y="578563"/>
                  </a:cubicBezTo>
                  <a:cubicBezTo>
                    <a:pt x="3697965" y="576813"/>
                    <a:pt x="3698377" y="575166"/>
                    <a:pt x="3698686" y="573416"/>
                  </a:cubicBezTo>
                  <a:cubicBezTo>
                    <a:pt x="3703832" y="559520"/>
                    <a:pt x="3711038" y="546448"/>
                    <a:pt x="3717831" y="532860"/>
                  </a:cubicBezTo>
                  <a:cubicBezTo>
                    <a:pt x="3731007" y="506715"/>
                    <a:pt x="3736050" y="475836"/>
                    <a:pt x="3745520" y="448250"/>
                  </a:cubicBezTo>
                  <a:cubicBezTo>
                    <a:pt x="3754681" y="421487"/>
                    <a:pt x="3761783" y="394004"/>
                    <a:pt x="3766313" y="366006"/>
                  </a:cubicBezTo>
                  <a:cubicBezTo>
                    <a:pt x="3770636" y="339450"/>
                    <a:pt x="3773209" y="313511"/>
                    <a:pt x="3763636" y="287777"/>
                  </a:cubicBezTo>
                  <a:cubicBezTo>
                    <a:pt x="3758181" y="273161"/>
                    <a:pt x="3750770" y="259471"/>
                    <a:pt x="3744902" y="245060"/>
                  </a:cubicBezTo>
                  <a:cubicBezTo>
                    <a:pt x="3719272" y="180933"/>
                    <a:pt x="3727507" y="98484"/>
                    <a:pt x="3779179" y="49488"/>
                  </a:cubicBezTo>
                  <a:cubicBezTo>
                    <a:pt x="3804398" y="25813"/>
                    <a:pt x="3828278" y="20564"/>
                    <a:pt x="3845365" y="30548"/>
                  </a:cubicBezTo>
                  <a:close/>
                  <a:moveTo>
                    <a:pt x="344825" y="3381629"/>
                  </a:moveTo>
                  <a:cubicBezTo>
                    <a:pt x="340914" y="3375351"/>
                    <a:pt x="332164" y="3376071"/>
                    <a:pt x="326915" y="3379674"/>
                  </a:cubicBezTo>
                  <a:cubicBezTo>
                    <a:pt x="273801" y="3415494"/>
                    <a:pt x="198455" y="3329957"/>
                    <a:pt x="182088" y="3287755"/>
                  </a:cubicBezTo>
                  <a:cubicBezTo>
                    <a:pt x="166854" y="3248228"/>
                    <a:pt x="180544" y="3208394"/>
                    <a:pt x="211424" y="3181734"/>
                  </a:cubicBezTo>
                  <a:cubicBezTo>
                    <a:pt x="258876" y="3140767"/>
                    <a:pt x="316518" y="3150236"/>
                    <a:pt x="348942" y="3202217"/>
                  </a:cubicBezTo>
                  <a:cubicBezTo>
                    <a:pt x="367985" y="3232686"/>
                    <a:pt x="354501" y="3263462"/>
                    <a:pt x="348222" y="3294445"/>
                  </a:cubicBezTo>
                  <a:cubicBezTo>
                    <a:pt x="344002" y="3315546"/>
                    <a:pt x="354295" y="3332839"/>
                    <a:pt x="365000" y="3350029"/>
                  </a:cubicBezTo>
                  <a:cubicBezTo>
                    <a:pt x="384969" y="3382041"/>
                    <a:pt x="411217" y="3410862"/>
                    <a:pt x="431700" y="3442874"/>
                  </a:cubicBezTo>
                  <a:cubicBezTo>
                    <a:pt x="446214" y="3465520"/>
                    <a:pt x="461139" y="3486827"/>
                    <a:pt x="478946" y="3506281"/>
                  </a:cubicBezTo>
                  <a:cubicBezTo>
                    <a:pt x="430774" y="3468402"/>
                    <a:pt x="377969" y="3434228"/>
                    <a:pt x="344825" y="3381629"/>
                  </a:cubicBezTo>
                  <a:close/>
                  <a:moveTo>
                    <a:pt x="1076780" y="3347559"/>
                  </a:moveTo>
                  <a:cubicBezTo>
                    <a:pt x="1128864" y="3321105"/>
                    <a:pt x="1192992" y="3308959"/>
                    <a:pt x="1251869" y="3304327"/>
                  </a:cubicBezTo>
                  <a:cubicBezTo>
                    <a:pt x="1252590" y="3309473"/>
                    <a:pt x="1256707" y="3313797"/>
                    <a:pt x="1263706" y="3312458"/>
                  </a:cubicBezTo>
                  <a:cubicBezTo>
                    <a:pt x="1275441" y="3310297"/>
                    <a:pt x="1243738" y="3393981"/>
                    <a:pt x="1240341" y="3401495"/>
                  </a:cubicBezTo>
                  <a:cubicBezTo>
                    <a:pt x="1206785" y="3475195"/>
                    <a:pt x="1161494" y="3530470"/>
                    <a:pt x="1076883" y="3536029"/>
                  </a:cubicBezTo>
                  <a:cubicBezTo>
                    <a:pt x="1040754" y="3538396"/>
                    <a:pt x="1012241" y="3523883"/>
                    <a:pt x="987023" y="3499385"/>
                  </a:cubicBezTo>
                  <a:cubicBezTo>
                    <a:pt x="923205" y="3437419"/>
                    <a:pt x="1025829" y="3373498"/>
                    <a:pt x="1076780" y="3347559"/>
                  </a:cubicBezTo>
                  <a:close/>
                  <a:moveTo>
                    <a:pt x="2084287" y="2241957"/>
                  </a:moveTo>
                  <a:cubicBezTo>
                    <a:pt x="2084802" y="2240310"/>
                    <a:pt x="2084905" y="2238766"/>
                    <a:pt x="2084802" y="2237222"/>
                  </a:cubicBezTo>
                  <a:cubicBezTo>
                    <a:pt x="2086346" y="2236913"/>
                    <a:pt x="2087890" y="2236605"/>
                    <a:pt x="2089537" y="2236193"/>
                  </a:cubicBezTo>
                  <a:cubicBezTo>
                    <a:pt x="2135651" y="2226002"/>
                    <a:pt x="2180323" y="2211386"/>
                    <a:pt x="2227158" y="2203872"/>
                  </a:cubicBezTo>
                  <a:cubicBezTo>
                    <a:pt x="2279654" y="2195431"/>
                    <a:pt x="2332149" y="2182668"/>
                    <a:pt x="2385572" y="2183285"/>
                  </a:cubicBezTo>
                  <a:cubicBezTo>
                    <a:pt x="2397409" y="2183388"/>
                    <a:pt x="2412231" y="2181536"/>
                    <a:pt x="2418098" y="2191108"/>
                  </a:cubicBezTo>
                  <a:cubicBezTo>
                    <a:pt x="2425304" y="2202946"/>
                    <a:pt x="2427568" y="2222812"/>
                    <a:pt x="2430862" y="2236296"/>
                  </a:cubicBezTo>
                  <a:cubicBezTo>
                    <a:pt x="2445787" y="2295997"/>
                    <a:pt x="2450213" y="2356521"/>
                    <a:pt x="2452684" y="2417869"/>
                  </a:cubicBezTo>
                  <a:cubicBezTo>
                    <a:pt x="2456389" y="2509480"/>
                    <a:pt x="2450213" y="2607472"/>
                    <a:pt x="2430553" y="2697126"/>
                  </a:cubicBezTo>
                  <a:cubicBezTo>
                    <a:pt x="2418922" y="2750239"/>
                    <a:pt x="2383513" y="2791413"/>
                    <a:pt x="2348310" y="2831042"/>
                  </a:cubicBezTo>
                  <a:cubicBezTo>
                    <a:pt x="2312592" y="2871391"/>
                    <a:pt x="2276051" y="2920182"/>
                    <a:pt x="2233643" y="2953326"/>
                  </a:cubicBezTo>
                  <a:cubicBezTo>
                    <a:pt x="2203072" y="2977206"/>
                    <a:pt x="2151605" y="2980294"/>
                    <a:pt x="2115579" y="2995940"/>
                  </a:cubicBezTo>
                  <a:cubicBezTo>
                    <a:pt x="2082331" y="3017350"/>
                    <a:pt x="2041879" y="3026099"/>
                    <a:pt x="2003588" y="3031143"/>
                  </a:cubicBezTo>
                  <a:cubicBezTo>
                    <a:pt x="1999059" y="3031761"/>
                    <a:pt x="1994118" y="3032275"/>
                    <a:pt x="1990104" y="3030011"/>
                  </a:cubicBezTo>
                  <a:cubicBezTo>
                    <a:pt x="1983619" y="3026305"/>
                    <a:pt x="1982795" y="3017556"/>
                    <a:pt x="1982692" y="3010042"/>
                  </a:cubicBezTo>
                  <a:cubicBezTo>
                    <a:pt x="1981972" y="2947459"/>
                    <a:pt x="1984854" y="2883949"/>
                    <a:pt x="1988868" y="2821469"/>
                  </a:cubicBezTo>
                  <a:cubicBezTo>
                    <a:pt x="1993089" y="2757033"/>
                    <a:pt x="2007293" y="2693421"/>
                    <a:pt x="2013675" y="2629190"/>
                  </a:cubicBezTo>
                  <a:cubicBezTo>
                    <a:pt x="2020675" y="2558990"/>
                    <a:pt x="2028497" y="2488790"/>
                    <a:pt x="2043423" y="2419825"/>
                  </a:cubicBezTo>
                  <a:cubicBezTo>
                    <a:pt x="2049599" y="2391107"/>
                    <a:pt x="2059995" y="2363212"/>
                    <a:pt x="2067715" y="2335008"/>
                  </a:cubicBezTo>
                  <a:cubicBezTo>
                    <a:pt x="2076258" y="2304437"/>
                    <a:pt x="2074508" y="2272631"/>
                    <a:pt x="2084287" y="2241957"/>
                  </a:cubicBezTo>
                  <a:close/>
                  <a:moveTo>
                    <a:pt x="1874407" y="2380916"/>
                  </a:moveTo>
                  <a:cubicBezTo>
                    <a:pt x="1904978" y="2364550"/>
                    <a:pt x="1929064" y="2344066"/>
                    <a:pt x="1952224" y="2318436"/>
                  </a:cubicBezTo>
                  <a:cubicBezTo>
                    <a:pt x="1967252" y="2301864"/>
                    <a:pt x="1975899" y="2280866"/>
                    <a:pt x="1989383" y="2262955"/>
                  </a:cubicBezTo>
                  <a:cubicBezTo>
                    <a:pt x="1992265" y="2264191"/>
                    <a:pt x="1995662" y="2264499"/>
                    <a:pt x="1999162" y="2262647"/>
                  </a:cubicBezTo>
                  <a:cubicBezTo>
                    <a:pt x="1999882" y="2262235"/>
                    <a:pt x="2000603" y="2262132"/>
                    <a:pt x="2001323" y="2261720"/>
                  </a:cubicBezTo>
                  <a:cubicBezTo>
                    <a:pt x="1989589" y="2375255"/>
                    <a:pt x="1967252" y="2485599"/>
                    <a:pt x="1946975" y="2597384"/>
                  </a:cubicBezTo>
                  <a:cubicBezTo>
                    <a:pt x="1932152" y="2570519"/>
                    <a:pt x="1910948" y="2547462"/>
                    <a:pt x="1891185" y="2523890"/>
                  </a:cubicBezTo>
                  <a:cubicBezTo>
                    <a:pt x="1859482" y="2486217"/>
                    <a:pt x="1832307" y="2444014"/>
                    <a:pt x="1798957" y="2407782"/>
                  </a:cubicBezTo>
                  <a:cubicBezTo>
                    <a:pt x="1825102" y="2402532"/>
                    <a:pt x="1852071" y="2392960"/>
                    <a:pt x="1874407" y="2380916"/>
                  </a:cubicBezTo>
                  <a:close/>
                  <a:moveTo>
                    <a:pt x="1734007" y="2410870"/>
                  </a:moveTo>
                  <a:cubicBezTo>
                    <a:pt x="1738124" y="2411796"/>
                    <a:pt x="1742241" y="2412311"/>
                    <a:pt x="1746462" y="2412311"/>
                  </a:cubicBezTo>
                  <a:cubicBezTo>
                    <a:pt x="1750373" y="2412311"/>
                    <a:pt x="1767563" y="2408605"/>
                    <a:pt x="1770445" y="2411487"/>
                  </a:cubicBezTo>
                  <a:cubicBezTo>
                    <a:pt x="1802045" y="2443500"/>
                    <a:pt x="1828499" y="2480041"/>
                    <a:pt x="1855673" y="2515758"/>
                  </a:cubicBezTo>
                  <a:cubicBezTo>
                    <a:pt x="1869260" y="2533669"/>
                    <a:pt x="1883156" y="2551579"/>
                    <a:pt x="1897876" y="2568563"/>
                  </a:cubicBezTo>
                  <a:cubicBezTo>
                    <a:pt x="1904978" y="2576798"/>
                    <a:pt x="1913418" y="2584312"/>
                    <a:pt x="1920109" y="2592855"/>
                  </a:cubicBezTo>
                  <a:cubicBezTo>
                    <a:pt x="1925667" y="2600060"/>
                    <a:pt x="1932873" y="2605928"/>
                    <a:pt x="1938431" y="2613133"/>
                  </a:cubicBezTo>
                  <a:cubicBezTo>
                    <a:pt x="1947386" y="2624764"/>
                    <a:pt x="1937711" y="2649880"/>
                    <a:pt x="1935549" y="2662850"/>
                  </a:cubicBezTo>
                  <a:cubicBezTo>
                    <a:pt x="1906728" y="2622397"/>
                    <a:pt x="1874098" y="2585341"/>
                    <a:pt x="1839719" y="2549315"/>
                  </a:cubicBezTo>
                  <a:cubicBezTo>
                    <a:pt x="1797104" y="2504642"/>
                    <a:pt x="1757990" y="2455337"/>
                    <a:pt x="1721346" y="2405826"/>
                  </a:cubicBezTo>
                  <a:cubicBezTo>
                    <a:pt x="1725257" y="2408091"/>
                    <a:pt x="1729581" y="2409738"/>
                    <a:pt x="1734007" y="2410870"/>
                  </a:cubicBezTo>
                  <a:close/>
                  <a:moveTo>
                    <a:pt x="1636529" y="2274278"/>
                  </a:moveTo>
                  <a:cubicBezTo>
                    <a:pt x="1617795" y="2251427"/>
                    <a:pt x="1605546" y="2221474"/>
                    <a:pt x="1591856" y="2196461"/>
                  </a:cubicBezTo>
                  <a:cubicBezTo>
                    <a:pt x="1564682" y="2147362"/>
                    <a:pt x="1535552" y="2096410"/>
                    <a:pt x="1521965" y="2041547"/>
                  </a:cubicBezTo>
                  <a:cubicBezTo>
                    <a:pt x="1508069" y="1985448"/>
                    <a:pt x="1499937" y="1927909"/>
                    <a:pt x="1497879" y="1870164"/>
                  </a:cubicBezTo>
                  <a:cubicBezTo>
                    <a:pt x="1501687" y="1865943"/>
                    <a:pt x="1508789" y="1866767"/>
                    <a:pt x="1513730" y="1863885"/>
                  </a:cubicBezTo>
                  <a:cubicBezTo>
                    <a:pt x="1520730" y="1859870"/>
                    <a:pt x="1520936" y="1847107"/>
                    <a:pt x="1511878" y="1845254"/>
                  </a:cubicBezTo>
                  <a:cubicBezTo>
                    <a:pt x="1491600" y="1841137"/>
                    <a:pt x="1470293" y="1844225"/>
                    <a:pt x="1449603" y="1841343"/>
                  </a:cubicBezTo>
                  <a:cubicBezTo>
                    <a:pt x="1436737" y="1839490"/>
                    <a:pt x="1420782" y="1833725"/>
                    <a:pt x="1407092" y="1835784"/>
                  </a:cubicBezTo>
                  <a:cubicBezTo>
                    <a:pt x="1399681" y="1832902"/>
                    <a:pt x="1392578" y="1829299"/>
                    <a:pt x="1386197" y="1824564"/>
                  </a:cubicBezTo>
                  <a:cubicBezTo>
                    <a:pt x="1377138" y="1817874"/>
                    <a:pt x="1373227" y="1806654"/>
                    <a:pt x="1362419" y="1802846"/>
                  </a:cubicBezTo>
                  <a:cubicBezTo>
                    <a:pt x="1345847" y="1776701"/>
                    <a:pt x="1350479" y="1749012"/>
                    <a:pt x="1372301" y="1724308"/>
                  </a:cubicBezTo>
                  <a:cubicBezTo>
                    <a:pt x="1404930" y="1687252"/>
                    <a:pt x="1467411" y="1660284"/>
                    <a:pt x="1515892" y="1667489"/>
                  </a:cubicBezTo>
                  <a:cubicBezTo>
                    <a:pt x="1576725" y="1676444"/>
                    <a:pt x="1645279" y="1783597"/>
                    <a:pt x="1575799" y="1822918"/>
                  </a:cubicBezTo>
                  <a:cubicBezTo>
                    <a:pt x="1558197" y="1832902"/>
                    <a:pt x="1543375" y="1841137"/>
                    <a:pt x="1546051" y="1860591"/>
                  </a:cubicBezTo>
                  <a:cubicBezTo>
                    <a:pt x="1535243" y="1918233"/>
                    <a:pt x="1557271" y="1987507"/>
                    <a:pt x="1573534" y="2041650"/>
                  </a:cubicBezTo>
                  <a:cubicBezTo>
                    <a:pt x="1593503" y="2108042"/>
                    <a:pt x="1621398" y="2170007"/>
                    <a:pt x="1651249" y="2232384"/>
                  </a:cubicBezTo>
                  <a:cubicBezTo>
                    <a:pt x="1647028" y="2236708"/>
                    <a:pt x="1631897" y="2268514"/>
                    <a:pt x="1636529" y="2274278"/>
                  </a:cubicBezTo>
                  <a:close/>
                  <a:moveTo>
                    <a:pt x="2073788" y="2092910"/>
                  </a:moveTo>
                  <a:cubicBezTo>
                    <a:pt x="2071729" y="2110615"/>
                    <a:pt x="2066068" y="2129863"/>
                    <a:pt x="2065965" y="2147774"/>
                  </a:cubicBezTo>
                  <a:cubicBezTo>
                    <a:pt x="2057627" y="2150656"/>
                    <a:pt x="2049702" y="2154258"/>
                    <a:pt x="2041673" y="2157552"/>
                  </a:cubicBezTo>
                  <a:cubicBezTo>
                    <a:pt x="2048261" y="2121217"/>
                    <a:pt x="2055569" y="2075412"/>
                    <a:pt x="2042805" y="2040929"/>
                  </a:cubicBezTo>
                  <a:cubicBezTo>
                    <a:pt x="2044040" y="2038871"/>
                    <a:pt x="2044452" y="2036400"/>
                    <a:pt x="2043011" y="2033415"/>
                  </a:cubicBezTo>
                  <a:cubicBezTo>
                    <a:pt x="2035497" y="2018490"/>
                    <a:pt x="2027674" y="2009123"/>
                    <a:pt x="2016248" y="1996668"/>
                  </a:cubicBezTo>
                  <a:cubicBezTo>
                    <a:pt x="2015528" y="1995948"/>
                    <a:pt x="2015116" y="1995227"/>
                    <a:pt x="2014396" y="1994507"/>
                  </a:cubicBezTo>
                  <a:cubicBezTo>
                    <a:pt x="2014704" y="1994301"/>
                    <a:pt x="2015116" y="1994301"/>
                    <a:pt x="2015322" y="1993992"/>
                  </a:cubicBezTo>
                  <a:cubicBezTo>
                    <a:pt x="2024277" y="1981949"/>
                    <a:pt x="2023865" y="1964553"/>
                    <a:pt x="2023762" y="1948702"/>
                  </a:cubicBezTo>
                  <a:cubicBezTo>
                    <a:pt x="2023762" y="1948393"/>
                    <a:pt x="2023762" y="1947981"/>
                    <a:pt x="2023762" y="1947672"/>
                  </a:cubicBezTo>
                  <a:cubicBezTo>
                    <a:pt x="2023762" y="1942834"/>
                    <a:pt x="2023762" y="1938202"/>
                    <a:pt x="2024071" y="1933879"/>
                  </a:cubicBezTo>
                  <a:cubicBezTo>
                    <a:pt x="2024895" y="1922968"/>
                    <a:pt x="2026645" y="1912263"/>
                    <a:pt x="2029938" y="1901867"/>
                  </a:cubicBezTo>
                  <a:cubicBezTo>
                    <a:pt x="2034159" y="1888589"/>
                    <a:pt x="2043937" y="1878913"/>
                    <a:pt x="2050525" y="1866973"/>
                  </a:cubicBezTo>
                  <a:cubicBezTo>
                    <a:pt x="2052378" y="1863473"/>
                    <a:pt x="2049702" y="1858223"/>
                    <a:pt x="2045481" y="1858738"/>
                  </a:cubicBezTo>
                  <a:cubicBezTo>
                    <a:pt x="2018616" y="1861723"/>
                    <a:pt x="2006985" y="1890750"/>
                    <a:pt x="2001838" y="1913910"/>
                  </a:cubicBezTo>
                  <a:cubicBezTo>
                    <a:pt x="1998647" y="1928321"/>
                    <a:pt x="1995971" y="1949525"/>
                    <a:pt x="1997926" y="1968053"/>
                  </a:cubicBezTo>
                  <a:cubicBezTo>
                    <a:pt x="1990824" y="1949731"/>
                    <a:pt x="1991133" y="1930482"/>
                    <a:pt x="1994015" y="1907734"/>
                  </a:cubicBezTo>
                  <a:cubicBezTo>
                    <a:pt x="1997720" y="1878604"/>
                    <a:pt x="2006264" y="1834343"/>
                    <a:pt x="2045276" y="1834034"/>
                  </a:cubicBezTo>
                  <a:cubicBezTo>
                    <a:pt x="2080067" y="1833725"/>
                    <a:pt x="2113314" y="1866458"/>
                    <a:pt x="2127931" y="1894765"/>
                  </a:cubicBezTo>
                  <a:cubicBezTo>
                    <a:pt x="2151399" y="1940261"/>
                    <a:pt x="2120931" y="1995742"/>
                    <a:pt x="2092933" y="2030739"/>
                  </a:cubicBezTo>
                  <a:cubicBezTo>
                    <a:pt x="2081096" y="2045664"/>
                    <a:pt x="2073582" y="2060075"/>
                    <a:pt x="2075949" y="2076235"/>
                  </a:cubicBezTo>
                  <a:cubicBezTo>
                    <a:pt x="2075023" y="2081691"/>
                    <a:pt x="2074508" y="2087352"/>
                    <a:pt x="2073788" y="2092910"/>
                  </a:cubicBezTo>
                  <a:close/>
                  <a:moveTo>
                    <a:pt x="2716295" y="2346434"/>
                  </a:moveTo>
                  <a:cubicBezTo>
                    <a:pt x="2737293" y="2324612"/>
                    <a:pt x="2758394" y="2302996"/>
                    <a:pt x="2780010" y="2281689"/>
                  </a:cubicBezTo>
                  <a:cubicBezTo>
                    <a:pt x="2801420" y="2260485"/>
                    <a:pt x="2816448" y="2232179"/>
                    <a:pt x="2839608" y="2213033"/>
                  </a:cubicBezTo>
                  <a:cubicBezTo>
                    <a:pt x="2861327" y="2221679"/>
                    <a:pt x="2884693" y="2227752"/>
                    <a:pt x="2908264" y="2231355"/>
                  </a:cubicBezTo>
                  <a:cubicBezTo>
                    <a:pt x="2953658" y="2238149"/>
                    <a:pt x="2975685" y="2249574"/>
                    <a:pt x="3004610" y="2284880"/>
                  </a:cubicBezTo>
                  <a:cubicBezTo>
                    <a:pt x="3023446" y="2307834"/>
                    <a:pt x="3039710" y="2332538"/>
                    <a:pt x="3058341" y="2355183"/>
                  </a:cubicBezTo>
                  <a:cubicBezTo>
                    <a:pt x="3024682" y="2343449"/>
                    <a:pt x="2982479" y="2343346"/>
                    <a:pt x="2953452" y="2346022"/>
                  </a:cubicBezTo>
                  <a:cubicBezTo>
                    <a:pt x="2918146" y="2349316"/>
                    <a:pt x="2884590" y="2362388"/>
                    <a:pt x="2852063" y="2375461"/>
                  </a:cubicBezTo>
                  <a:cubicBezTo>
                    <a:pt x="2813772" y="2390901"/>
                    <a:pt x="2763335" y="2397386"/>
                    <a:pt x="2728852" y="2421987"/>
                  </a:cubicBezTo>
                  <a:cubicBezTo>
                    <a:pt x="2711560" y="2405620"/>
                    <a:pt x="2686650" y="2405826"/>
                    <a:pt x="2660402" y="2414473"/>
                  </a:cubicBezTo>
                  <a:cubicBezTo>
                    <a:pt x="2678621" y="2391313"/>
                    <a:pt x="2696223" y="2367226"/>
                    <a:pt x="2716295" y="2346434"/>
                  </a:cubicBezTo>
                  <a:close/>
                  <a:moveTo>
                    <a:pt x="2824065" y="2770517"/>
                  </a:moveTo>
                  <a:cubicBezTo>
                    <a:pt x="2762409" y="2816322"/>
                    <a:pt x="2698899" y="2862024"/>
                    <a:pt x="2633537" y="2902374"/>
                  </a:cubicBezTo>
                  <a:cubicBezTo>
                    <a:pt x="2553249" y="2952091"/>
                    <a:pt x="2463389" y="2979265"/>
                    <a:pt x="2370440" y="2992132"/>
                  </a:cubicBezTo>
                  <a:cubicBezTo>
                    <a:pt x="2343060" y="2995940"/>
                    <a:pt x="2312695" y="2999440"/>
                    <a:pt x="2283462" y="3006336"/>
                  </a:cubicBezTo>
                  <a:cubicBezTo>
                    <a:pt x="2292623" y="2999131"/>
                    <a:pt x="2301784" y="2992132"/>
                    <a:pt x="2310842" y="2984823"/>
                  </a:cubicBezTo>
                  <a:cubicBezTo>
                    <a:pt x="2344090" y="2958267"/>
                    <a:pt x="2389071" y="2941283"/>
                    <a:pt x="2419642" y="2913182"/>
                  </a:cubicBezTo>
                  <a:cubicBezTo>
                    <a:pt x="2469565" y="2867377"/>
                    <a:pt x="2484799" y="2799956"/>
                    <a:pt x="2527104" y="2749828"/>
                  </a:cubicBezTo>
                  <a:cubicBezTo>
                    <a:pt x="2628287" y="2796971"/>
                    <a:pt x="2810581" y="2638660"/>
                    <a:pt x="2761173" y="2538918"/>
                  </a:cubicBezTo>
                  <a:cubicBezTo>
                    <a:pt x="2796582" y="2492290"/>
                    <a:pt x="2847534" y="2462028"/>
                    <a:pt x="2899206" y="2436191"/>
                  </a:cubicBezTo>
                  <a:cubicBezTo>
                    <a:pt x="2943776" y="2413958"/>
                    <a:pt x="2982376" y="2415090"/>
                    <a:pt x="3025711" y="2413546"/>
                  </a:cubicBezTo>
                  <a:cubicBezTo>
                    <a:pt x="3023035" y="2414884"/>
                    <a:pt x="3020153" y="2415811"/>
                    <a:pt x="3017579" y="2417458"/>
                  </a:cubicBezTo>
                  <a:cubicBezTo>
                    <a:pt x="2992258" y="2428986"/>
                    <a:pt x="2971053" y="2462439"/>
                    <a:pt x="2955408" y="2481070"/>
                  </a:cubicBezTo>
                  <a:cubicBezTo>
                    <a:pt x="2922984" y="2519670"/>
                    <a:pt x="2887678" y="2555593"/>
                    <a:pt x="2878311" y="2607575"/>
                  </a:cubicBezTo>
                  <a:cubicBezTo>
                    <a:pt x="2871311" y="2646174"/>
                    <a:pt x="2877282" y="2685083"/>
                    <a:pt x="2893133" y="2716066"/>
                  </a:cubicBezTo>
                  <a:cubicBezTo>
                    <a:pt x="2866988" y="2725741"/>
                    <a:pt x="2845887" y="2754254"/>
                    <a:pt x="2824065" y="2770517"/>
                  </a:cubicBezTo>
                  <a:close/>
                  <a:moveTo>
                    <a:pt x="3002242" y="2748798"/>
                  </a:moveTo>
                  <a:cubicBezTo>
                    <a:pt x="2937909" y="2764444"/>
                    <a:pt x="2903221" y="2696920"/>
                    <a:pt x="2902809" y="2645248"/>
                  </a:cubicBezTo>
                  <a:cubicBezTo>
                    <a:pt x="2902500" y="2604075"/>
                    <a:pt x="2921851" y="2567534"/>
                    <a:pt x="2946041" y="2535830"/>
                  </a:cubicBezTo>
                  <a:cubicBezTo>
                    <a:pt x="2963333" y="2513185"/>
                    <a:pt x="3007389" y="2446588"/>
                    <a:pt x="3035078" y="2440412"/>
                  </a:cubicBezTo>
                  <a:cubicBezTo>
                    <a:pt x="3039401" y="2439485"/>
                    <a:pt x="3042386" y="2437015"/>
                    <a:pt x="3044239" y="2434133"/>
                  </a:cubicBezTo>
                  <a:cubicBezTo>
                    <a:pt x="3066369" y="2429398"/>
                    <a:pt x="3088294" y="2431354"/>
                    <a:pt x="3111454" y="2445867"/>
                  </a:cubicBezTo>
                  <a:cubicBezTo>
                    <a:pt x="3147892" y="2468718"/>
                    <a:pt x="3132658" y="2541697"/>
                    <a:pt x="3126997" y="2575974"/>
                  </a:cubicBezTo>
                  <a:cubicBezTo>
                    <a:pt x="3115262" y="2646380"/>
                    <a:pt x="3077898" y="2730373"/>
                    <a:pt x="3002242" y="2748798"/>
                  </a:cubicBezTo>
                  <a:close/>
                  <a:moveTo>
                    <a:pt x="3162097" y="2530890"/>
                  </a:moveTo>
                  <a:cubicBezTo>
                    <a:pt x="3163229" y="2531198"/>
                    <a:pt x="3164155" y="2531919"/>
                    <a:pt x="3165494" y="2531713"/>
                  </a:cubicBezTo>
                  <a:cubicBezTo>
                    <a:pt x="3171155" y="2530992"/>
                    <a:pt x="3176610" y="2528625"/>
                    <a:pt x="3181860" y="2525537"/>
                  </a:cubicBezTo>
                  <a:cubicBezTo>
                    <a:pt x="3193285" y="2552094"/>
                    <a:pt x="3238576" y="2581224"/>
                    <a:pt x="3254839" y="2593987"/>
                  </a:cubicBezTo>
                  <a:cubicBezTo>
                    <a:pt x="3280676" y="2614265"/>
                    <a:pt x="3305688" y="2634440"/>
                    <a:pt x="3335024" y="2649674"/>
                  </a:cubicBezTo>
                  <a:cubicBezTo>
                    <a:pt x="3340788" y="2652659"/>
                    <a:pt x="3346552" y="2655644"/>
                    <a:pt x="3352729" y="2657394"/>
                  </a:cubicBezTo>
                  <a:cubicBezTo>
                    <a:pt x="3353552" y="2657600"/>
                    <a:pt x="3354375" y="2657806"/>
                    <a:pt x="3355302" y="2658012"/>
                  </a:cubicBezTo>
                  <a:cubicBezTo>
                    <a:pt x="3369507" y="2661100"/>
                    <a:pt x="3380932" y="2651939"/>
                    <a:pt x="3394004" y="2647615"/>
                  </a:cubicBezTo>
                  <a:cubicBezTo>
                    <a:pt x="3406562" y="2643498"/>
                    <a:pt x="3419532" y="2640616"/>
                    <a:pt x="3432604" y="2638866"/>
                  </a:cubicBezTo>
                  <a:cubicBezTo>
                    <a:pt x="3459470" y="2635366"/>
                    <a:pt x="3487570" y="2636396"/>
                    <a:pt x="3513715" y="2643910"/>
                  </a:cubicBezTo>
                  <a:cubicBezTo>
                    <a:pt x="3568373" y="2659453"/>
                    <a:pt x="3600385" y="2704023"/>
                    <a:pt x="3592562" y="2761150"/>
                  </a:cubicBezTo>
                  <a:cubicBezTo>
                    <a:pt x="3582783" y="2832894"/>
                    <a:pt x="3501364" y="2855231"/>
                    <a:pt x="3440942" y="2841644"/>
                  </a:cubicBezTo>
                  <a:cubicBezTo>
                    <a:pt x="3413047" y="2835365"/>
                    <a:pt x="3388858" y="2817763"/>
                    <a:pt x="3368477" y="2798618"/>
                  </a:cubicBezTo>
                  <a:cubicBezTo>
                    <a:pt x="3368168" y="2798309"/>
                    <a:pt x="3367962" y="2798000"/>
                    <a:pt x="3367551" y="2797691"/>
                  </a:cubicBezTo>
                  <a:cubicBezTo>
                    <a:pt x="3383608" y="2809735"/>
                    <a:pt x="3407386" y="2816940"/>
                    <a:pt x="3421385" y="2820337"/>
                  </a:cubicBezTo>
                  <a:cubicBezTo>
                    <a:pt x="3449073" y="2827130"/>
                    <a:pt x="3495702" y="2833409"/>
                    <a:pt x="3519480" y="2812822"/>
                  </a:cubicBezTo>
                  <a:cubicBezTo>
                    <a:pt x="3522979" y="2809838"/>
                    <a:pt x="3521744" y="2803147"/>
                    <a:pt x="3517009" y="2802118"/>
                  </a:cubicBezTo>
                  <a:cubicBezTo>
                    <a:pt x="3503834" y="2799133"/>
                    <a:pt x="3490453" y="2801397"/>
                    <a:pt x="3477071" y="2801191"/>
                  </a:cubicBezTo>
                  <a:cubicBezTo>
                    <a:pt x="3460705" y="2800985"/>
                    <a:pt x="3444236" y="2798721"/>
                    <a:pt x="3428384" y="2795118"/>
                  </a:cubicBezTo>
                  <a:cubicBezTo>
                    <a:pt x="3414179" y="2791824"/>
                    <a:pt x="3400283" y="2786369"/>
                    <a:pt x="3388137" y="2778443"/>
                  </a:cubicBezTo>
                  <a:cubicBezTo>
                    <a:pt x="3379491" y="2772782"/>
                    <a:pt x="3374447" y="2762797"/>
                    <a:pt x="3364257" y="2759915"/>
                  </a:cubicBezTo>
                  <a:cubicBezTo>
                    <a:pt x="3358493" y="2758268"/>
                    <a:pt x="3351287" y="2760738"/>
                    <a:pt x="3350773" y="2767635"/>
                  </a:cubicBezTo>
                  <a:cubicBezTo>
                    <a:pt x="3350464" y="2771855"/>
                    <a:pt x="3351184" y="2775767"/>
                    <a:pt x="3352522" y="2779472"/>
                  </a:cubicBezTo>
                  <a:cubicBezTo>
                    <a:pt x="3334715" y="2752916"/>
                    <a:pt x="3327922" y="2722139"/>
                    <a:pt x="3307644" y="2696405"/>
                  </a:cubicBezTo>
                  <a:cubicBezTo>
                    <a:pt x="3306718" y="2695170"/>
                    <a:pt x="3305276" y="2694758"/>
                    <a:pt x="3303938" y="2694244"/>
                  </a:cubicBezTo>
                  <a:cubicBezTo>
                    <a:pt x="3286749" y="2672319"/>
                    <a:pt x="3261736" y="2656159"/>
                    <a:pt x="3241561" y="2636910"/>
                  </a:cubicBezTo>
                  <a:cubicBezTo>
                    <a:pt x="3211299" y="2607986"/>
                    <a:pt x="3187830" y="2572680"/>
                    <a:pt x="3164979" y="2537992"/>
                  </a:cubicBezTo>
                  <a:cubicBezTo>
                    <a:pt x="3164052" y="2536551"/>
                    <a:pt x="3162920" y="2535624"/>
                    <a:pt x="3161788" y="2534801"/>
                  </a:cubicBezTo>
                  <a:cubicBezTo>
                    <a:pt x="3161788" y="2533360"/>
                    <a:pt x="3161994" y="2532125"/>
                    <a:pt x="3162097" y="2530890"/>
                  </a:cubicBezTo>
                  <a:close/>
                  <a:moveTo>
                    <a:pt x="3174243" y="2855643"/>
                  </a:moveTo>
                  <a:cubicBezTo>
                    <a:pt x="3163538" y="2851937"/>
                    <a:pt x="3153245" y="2850805"/>
                    <a:pt x="3143260" y="2851525"/>
                  </a:cubicBezTo>
                  <a:cubicBezTo>
                    <a:pt x="3149024" y="2814675"/>
                    <a:pt x="3149024" y="2777517"/>
                    <a:pt x="3147172" y="2740152"/>
                  </a:cubicBezTo>
                  <a:cubicBezTo>
                    <a:pt x="3145422" y="2704537"/>
                    <a:pt x="3146039" y="2667790"/>
                    <a:pt x="3143260" y="2631867"/>
                  </a:cubicBezTo>
                  <a:cubicBezTo>
                    <a:pt x="3147995" y="2616427"/>
                    <a:pt x="3151906" y="2600781"/>
                    <a:pt x="3154789" y="2585341"/>
                  </a:cubicBezTo>
                  <a:cubicBezTo>
                    <a:pt x="3175169" y="2633617"/>
                    <a:pt x="3184433" y="2685701"/>
                    <a:pt x="3189065" y="2737682"/>
                  </a:cubicBezTo>
                  <a:cubicBezTo>
                    <a:pt x="3191433" y="2764238"/>
                    <a:pt x="3192565" y="2790795"/>
                    <a:pt x="3193285" y="2817455"/>
                  </a:cubicBezTo>
                  <a:cubicBezTo>
                    <a:pt x="3193697" y="2832483"/>
                    <a:pt x="3192565" y="2846584"/>
                    <a:pt x="3194727" y="2860480"/>
                  </a:cubicBezTo>
                  <a:cubicBezTo>
                    <a:pt x="3195962" y="2868612"/>
                    <a:pt x="3198432" y="2876744"/>
                    <a:pt x="3202961" y="2884773"/>
                  </a:cubicBezTo>
                  <a:cubicBezTo>
                    <a:pt x="3211299" y="2899595"/>
                    <a:pt x="3223033" y="2912153"/>
                    <a:pt x="3233738" y="2925431"/>
                  </a:cubicBezTo>
                  <a:cubicBezTo>
                    <a:pt x="3250928" y="2946738"/>
                    <a:pt x="3263589" y="2973398"/>
                    <a:pt x="3268220" y="3000469"/>
                  </a:cubicBezTo>
                  <a:cubicBezTo>
                    <a:pt x="3276352" y="3048127"/>
                    <a:pt x="3248766" y="3093006"/>
                    <a:pt x="3212534" y="3120798"/>
                  </a:cubicBezTo>
                  <a:cubicBezTo>
                    <a:pt x="3193903" y="3135105"/>
                    <a:pt x="3171361" y="3143443"/>
                    <a:pt x="3148613" y="3148280"/>
                  </a:cubicBezTo>
                  <a:cubicBezTo>
                    <a:pt x="3102293" y="3158162"/>
                    <a:pt x="3081295" y="3121930"/>
                    <a:pt x="3063590" y="3087241"/>
                  </a:cubicBezTo>
                  <a:cubicBezTo>
                    <a:pt x="3019535" y="3000778"/>
                    <a:pt x="3079339" y="2887552"/>
                    <a:pt x="3171875" y="2868509"/>
                  </a:cubicBezTo>
                  <a:cubicBezTo>
                    <a:pt x="3177743" y="2867377"/>
                    <a:pt x="3181448" y="2858113"/>
                    <a:pt x="3174243" y="2855643"/>
                  </a:cubicBezTo>
                  <a:close/>
                  <a:moveTo>
                    <a:pt x="3174758" y="2407473"/>
                  </a:moveTo>
                  <a:cubicBezTo>
                    <a:pt x="3177434" y="2408399"/>
                    <a:pt x="3180213" y="2408399"/>
                    <a:pt x="3182786" y="2405826"/>
                  </a:cubicBezTo>
                  <a:cubicBezTo>
                    <a:pt x="3238164" y="2347052"/>
                    <a:pt x="3273470" y="2259147"/>
                    <a:pt x="3292718" y="2181536"/>
                  </a:cubicBezTo>
                  <a:cubicBezTo>
                    <a:pt x="3311761" y="2104645"/>
                    <a:pt x="3338833" y="2020754"/>
                    <a:pt x="3316496" y="1942114"/>
                  </a:cubicBezTo>
                  <a:cubicBezTo>
                    <a:pt x="3319790" y="1936349"/>
                    <a:pt x="3316908" y="1926365"/>
                    <a:pt x="3307953" y="1925439"/>
                  </a:cubicBezTo>
                  <a:cubicBezTo>
                    <a:pt x="3234356" y="1917513"/>
                    <a:pt x="3212328" y="1809022"/>
                    <a:pt x="3242281" y="1753644"/>
                  </a:cubicBezTo>
                  <a:cubicBezTo>
                    <a:pt x="3271617" y="1699398"/>
                    <a:pt x="3334921" y="1726675"/>
                    <a:pt x="3362095" y="1765275"/>
                  </a:cubicBezTo>
                  <a:cubicBezTo>
                    <a:pt x="3375991" y="1784935"/>
                    <a:pt x="3382785" y="1810257"/>
                    <a:pt x="3383711" y="1834034"/>
                  </a:cubicBezTo>
                  <a:cubicBezTo>
                    <a:pt x="3384123" y="1845048"/>
                    <a:pt x="3384535" y="1861311"/>
                    <a:pt x="3378976" y="1871193"/>
                  </a:cubicBezTo>
                  <a:cubicBezTo>
                    <a:pt x="3372389" y="1882927"/>
                    <a:pt x="3361066" y="1888589"/>
                    <a:pt x="3357155" y="1903411"/>
                  </a:cubicBezTo>
                  <a:cubicBezTo>
                    <a:pt x="3353964" y="1915557"/>
                    <a:pt x="3354169" y="1928321"/>
                    <a:pt x="3354684" y="1940879"/>
                  </a:cubicBezTo>
                  <a:cubicBezTo>
                    <a:pt x="3355405" y="1958480"/>
                    <a:pt x="3353346" y="1975567"/>
                    <a:pt x="3353140" y="1993168"/>
                  </a:cubicBezTo>
                  <a:cubicBezTo>
                    <a:pt x="3352317" y="2042782"/>
                    <a:pt x="3343362" y="2092190"/>
                    <a:pt x="3332245" y="2140362"/>
                  </a:cubicBezTo>
                  <a:cubicBezTo>
                    <a:pt x="3319172" y="2197387"/>
                    <a:pt x="3297454" y="2254309"/>
                    <a:pt x="3271411" y="2306599"/>
                  </a:cubicBezTo>
                  <a:cubicBezTo>
                    <a:pt x="3261324" y="2326877"/>
                    <a:pt x="3249487" y="2346331"/>
                    <a:pt x="3238061" y="2365888"/>
                  </a:cubicBezTo>
                  <a:cubicBezTo>
                    <a:pt x="3231062" y="2377828"/>
                    <a:pt x="3222930" y="2389872"/>
                    <a:pt x="3212843" y="2399444"/>
                  </a:cubicBezTo>
                  <a:cubicBezTo>
                    <a:pt x="3208314" y="2403768"/>
                    <a:pt x="3204505" y="2406444"/>
                    <a:pt x="3198741" y="2408194"/>
                  </a:cubicBezTo>
                  <a:cubicBezTo>
                    <a:pt x="3194932" y="2409326"/>
                    <a:pt x="3175066" y="2408091"/>
                    <a:pt x="3173316" y="2410973"/>
                  </a:cubicBezTo>
                  <a:cubicBezTo>
                    <a:pt x="3173728" y="2409841"/>
                    <a:pt x="3174140" y="2408605"/>
                    <a:pt x="3174758" y="2407473"/>
                  </a:cubicBezTo>
                  <a:close/>
                  <a:moveTo>
                    <a:pt x="3114027" y="1896309"/>
                  </a:moveTo>
                  <a:cubicBezTo>
                    <a:pt x="3149539" y="1943658"/>
                    <a:pt x="3158700" y="2046488"/>
                    <a:pt x="3116189" y="2090646"/>
                  </a:cubicBezTo>
                  <a:cubicBezTo>
                    <a:pt x="3113410" y="2093528"/>
                    <a:pt x="3112277" y="2099292"/>
                    <a:pt x="3114027" y="2102895"/>
                  </a:cubicBezTo>
                  <a:cubicBezTo>
                    <a:pt x="3114851" y="2104542"/>
                    <a:pt x="3115674" y="2106189"/>
                    <a:pt x="3116498" y="2107939"/>
                  </a:cubicBezTo>
                  <a:cubicBezTo>
                    <a:pt x="3120821" y="2116791"/>
                    <a:pt x="3131834" y="2114423"/>
                    <a:pt x="3136878" y="2107939"/>
                  </a:cubicBezTo>
                  <a:cubicBezTo>
                    <a:pt x="3182374" y="2196667"/>
                    <a:pt x="3186595" y="2339023"/>
                    <a:pt x="3135128" y="2422501"/>
                  </a:cubicBezTo>
                  <a:cubicBezTo>
                    <a:pt x="3133584" y="2424972"/>
                    <a:pt x="3133584" y="2427339"/>
                    <a:pt x="3134202" y="2429398"/>
                  </a:cubicBezTo>
                  <a:cubicBezTo>
                    <a:pt x="3125453" y="2421163"/>
                    <a:pt x="3114851" y="2414164"/>
                    <a:pt x="3101366" y="2408811"/>
                  </a:cubicBezTo>
                  <a:cubicBezTo>
                    <a:pt x="3088912" y="2403870"/>
                    <a:pt x="3075221" y="2402326"/>
                    <a:pt x="3061737" y="2403356"/>
                  </a:cubicBezTo>
                  <a:cubicBezTo>
                    <a:pt x="3061531" y="2403253"/>
                    <a:pt x="3061531" y="2403047"/>
                    <a:pt x="3061223" y="2402944"/>
                  </a:cubicBezTo>
                  <a:cubicBezTo>
                    <a:pt x="2951496" y="2357242"/>
                    <a:pt x="2802347" y="2441647"/>
                    <a:pt x="2738425" y="2529654"/>
                  </a:cubicBezTo>
                  <a:cubicBezTo>
                    <a:pt x="2738219" y="2529963"/>
                    <a:pt x="2738219" y="2530272"/>
                    <a:pt x="2738014" y="2530581"/>
                  </a:cubicBezTo>
                  <a:cubicBezTo>
                    <a:pt x="2733485" y="2533772"/>
                    <a:pt x="2730911" y="2539227"/>
                    <a:pt x="2734617" y="2545609"/>
                  </a:cubicBezTo>
                  <a:cubicBezTo>
                    <a:pt x="2780936" y="2627955"/>
                    <a:pt x="2622317" y="2739329"/>
                    <a:pt x="2553970" y="2730579"/>
                  </a:cubicBezTo>
                  <a:cubicBezTo>
                    <a:pt x="2506415" y="2724506"/>
                    <a:pt x="2491489" y="2667379"/>
                    <a:pt x="2495195" y="2628882"/>
                  </a:cubicBezTo>
                  <a:cubicBezTo>
                    <a:pt x="2498695" y="2592032"/>
                    <a:pt x="2526075" y="2554358"/>
                    <a:pt x="2547691" y="2526463"/>
                  </a:cubicBezTo>
                  <a:cubicBezTo>
                    <a:pt x="2569101" y="2498877"/>
                    <a:pt x="2597819" y="2477982"/>
                    <a:pt x="2626949" y="2459351"/>
                  </a:cubicBezTo>
                  <a:cubicBezTo>
                    <a:pt x="2672034" y="2430324"/>
                    <a:pt x="2698693" y="2430942"/>
                    <a:pt x="2738014" y="2461101"/>
                  </a:cubicBezTo>
                  <a:cubicBezTo>
                    <a:pt x="2742851" y="2464807"/>
                    <a:pt x="2748718" y="2459969"/>
                    <a:pt x="2747277" y="2454513"/>
                  </a:cubicBezTo>
                  <a:cubicBezTo>
                    <a:pt x="2745939" y="2449470"/>
                    <a:pt x="2744190" y="2445249"/>
                    <a:pt x="2742337" y="2441132"/>
                  </a:cubicBezTo>
                  <a:cubicBezTo>
                    <a:pt x="2796994" y="2415502"/>
                    <a:pt x="2860709" y="2397283"/>
                    <a:pt x="2918249" y="2379578"/>
                  </a:cubicBezTo>
                  <a:cubicBezTo>
                    <a:pt x="2970230" y="2363521"/>
                    <a:pt x="3018608" y="2371653"/>
                    <a:pt x="3069457" y="2387916"/>
                  </a:cubicBezTo>
                  <a:cubicBezTo>
                    <a:pt x="3078206" y="2390695"/>
                    <a:pt x="3083765" y="2391210"/>
                    <a:pt x="3090147" y="2387607"/>
                  </a:cubicBezTo>
                  <a:cubicBezTo>
                    <a:pt x="3091485" y="2388739"/>
                    <a:pt x="3092514" y="2389975"/>
                    <a:pt x="3093852" y="2391107"/>
                  </a:cubicBezTo>
                  <a:cubicBezTo>
                    <a:pt x="3099719" y="2395739"/>
                    <a:pt x="3106204" y="2386681"/>
                    <a:pt x="3101881" y="2381431"/>
                  </a:cubicBezTo>
                  <a:cubicBezTo>
                    <a:pt x="3065340" y="2337067"/>
                    <a:pt x="3038577" y="2286115"/>
                    <a:pt x="3001110" y="2242575"/>
                  </a:cubicBezTo>
                  <a:cubicBezTo>
                    <a:pt x="2977538" y="2215298"/>
                    <a:pt x="2945732" y="2210974"/>
                    <a:pt x="2911867" y="2206137"/>
                  </a:cubicBezTo>
                  <a:cubicBezTo>
                    <a:pt x="2823139" y="2193373"/>
                    <a:pt x="2762203" y="2146950"/>
                    <a:pt x="2752218" y="2055854"/>
                  </a:cubicBezTo>
                  <a:cubicBezTo>
                    <a:pt x="2749336" y="2029916"/>
                    <a:pt x="2766320" y="2004594"/>
                    <a:pt x="2783407" y="1987095"/>
                  </a:cubicBezTo>
                  <a:cubicBezTo>
                    <a:pt x="2823345" y="1946334"/>
                    <a:pt x="2873061" y="1983287"/>
                    <a:pt x="2901882" y="2016225"/>
                  </a:cubicBezTo>
                  <a:cubicBezTo>
                    <a:pt x="2903632" y="2018181"/>
                    <a:pt x="2905691" y="2019210"/>
                    <a:pt x="2907853" y="2019725"/>
                  </a:cubicBezTo>
                  <a:cubicBezTo>
                    <a:pt x="2921337" y="2075103"/>
                    <a:pt x="2956643" y="2126055"/>
                    <a:pt x="3002654" y="2144583"/>
                  </a:cubicBezTo>
                  <a:cubicBezTo>
                    <a:pt x="3002448" y="2145509"/>
                    <a:pt x="3002139" y="2146333"/>
                    <a:pt x="3002139" y="2147362"/>
                  </a:cubicBezTo>
                  <a:cubicBezTo>
                    <a:pt x="3002139" y="2186991"/>
                    <a:pt x="3012535" y="2196770"/>
                    <a:pt x="3036416" y="2228164"/>
                  </a:cubicBezTo>
                  <a:cubicBezTo>
                    <a:pt x="3072545" y="2275719"/>
                    <a:pt x="3115983" y="2331406"/>
                    <a:pt x="3126688" y="2390386"/>
                  </a:cubicBezTo>
                  <a:cubicBezTo>
                    <a:pt x="3127717" y="2396253"/>
                    <a:pt x="3135334" y="2395224"/>
                    <a:pt x="3137187" y="2390695"/>
                  </a:cubicBezTo>
                  <a:cubicBezTo>
                    <a:pt x="3147686" y="2365271"/>
                    <a:pt x="3142848" y="2340876"/>
                    <a:pt x="3131011" y="2316995"/>
                  </a:cubicBezTo>
                  <a:cubicBezTo>
                    <a:pt x="3134408" y="2289203"/>
                    <a:pt x="3127203" y="2256162"/>
                    <a:pt x="3124217" y="2230120"/>
                  </a:cubicBezTo>
                  <a:cubicBezTo>
                    <a:pt x="3120512" y="2197387"/>
                    <a:pt x="3110321" y="2164861"/>
                    <a:pt x="3091176" y="2137892"/>
                  </a:cubicBezTo>
                  <a:cubicBezTo>
                    <a:pt x="3096735" y="2131716"/>
                    <a:pt x="3094264" y="2119673"/>
                    <a:pt x="3084177" y="2121732"/>
                  </a:cubicBezTo>
                  <a:cubicBezTo>
                    <a:pt x="2958702" y="2148082"/>
                    <a:pt x="2878105" y="1991521"/>
                    <a:pt x="2953658" y="1895588"/>
                  </a:cubicBezTo>
                  <a:cubicBezTo>
                    <a:pt x="2992772" y="1845666"/>
                    <a:pt x="3077280" y="1847416"/>
                    <a:pt x="3114027" y="1896309"/>
                  </a:cubicBezTo>
                  <a:close/>
                  <a:moveTo>
                    <a:pt x="3028799" y="2151273"/>
                  </a:moveTo>
                  <a:cubicBezTo>
                    <a:pt x="3042798" y="2152817"/>
                    <a:pt x="3057311" y="2152097"/>
                    <a:pt x="3072442" y="2147053"/>
                  </a:cubicBezTo>
                  <a:cubicBezTo>
                    <a:pt x="3085926" y="2178448"/>
                    <a:pt x="3096220" y="2207783"/>
                    <a:pt x="3100131" y="2242781"/>
                  </a:cubicBezTo>
                  <a:cubicBezTo>
                    <a:pt x="3101161" y="2252148"/>
                    <a:pt x="3101366" y="2262132"/>
                    <a:pt x="3101572" y="2272322"/>
                  </a:cubicBezTo>
                  <a:cubicBezTo>
                    <a:pt x="3070487" y="2231870"/>
                    <a:pt x="3032710" y="2192138"/>
                    <a:pt x="3028799" y="2151273"/>
                  </a:cubicBezTo>
                  <a:close/>
                  <a:moveTo>
                    <a:pt x="3741814" y="275220"/>
                  </a:moveTo>
                  <a:cubicBezTo>
                    <a:pt x="3748814" y="292718"/>
                    <a:pt x="3755814" y="307952"/>
                    <a:pt x="3754990" y="326892"/>
                  </a:cubicBezTo>
                  <a:cubicBezTo>
                    <a:pt x="3739447" y="366727"/>
                    <a:pt x="3737697" y="417473"/>
                    <a:pt x="3724522" y="455558"/>
                  </a:cubicBezTo>
                  <a:cubicBezTo>
                    <a:pt x="3720919" y="465954"/>
                    <a:pt x="3717831" y="476453"/>
                    <a:pt x="3714640" y="486952"/>
                  </a:cubicBezTo>
                  <a:cubicBezTo>
                    <a:pt x="3718655" y="466778"/>
                    <a:pt x="3722772" y="446500"/>
                    <a:pt x="3726066" y="426222"/>
                  </a:cubicBezTo>
                  <a:cubicBezTo>
                    <a:pt x="3730904" y="396269"/>
                    <a:pt x="3749637" y="344905"/>
                    <a:pt x="3740888" y="314849"/>
                  </a:cubicBezTo>
                  <a:cubicBezTo>
                    <a:pt x="3733271" y="288498"/>
                    <a:pt x="3705067" y="284998"/>
                    <a:pt x="3681290" y="278925"/>
                  </a:cubicBezTo>
                  <a:cubicBezTo>
                    <a:pt x="3626221" y="264823"/>
                    <a:pt x="3587415" y="216754"/>
                    <a:pt x="3581033" y="161788"/>
                  </a:cubicBezTo>
                  <a:cubicBezTo>
                    <a:pt x="3573313" y="95705"/>
                    <a:pt x="3681084" y="-3317"/>
                    <a:pt x="3726478" y="90352"/>
                  </a:cubicBezTo>
                  <a:cubicBezTo>
                    <a:pt x="3710111" y="132761"/>
                    <a:pt x="3707847" y="176713"/>
                    <a:pt x="3721228" y="220253"/>
                  </a:cubicBezTo>
                  <a:cubicBezTo>
                    <a:pt x="3726992" y="238987"/>
                    <a:pt x="3734609" y="257103"/>
                    <a:pt x="3741814" y="275220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102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A42660E5-BC76-48DF-93E8-E84615A3D7AA}"/>
                </a:ext>
              </a:extLst>
            </p:cNvPr>
            <p:cNvGrpSpPr/>
            <p:nvPr userDrawn="1"/>
          </p:nvGrpSpPr>
          <p:grpSpPr>
            <a:xfrm>
              <a:off x="8539095" y="2082844"/>
              <a:ext cx="3655446" cy="4779171"/>
              <a:chOff x="8539095" y="2082844"/>
              <a:chExt cx="3655446" cy="4779171"/>
            </a:xfrm>
          </p:grpSpPr>
          <p:sp>
            <p:nvSpPr>
              <p:cNvPr id="14" name="Graphic 24">
                <a:extLst>
                  <a:ext uri="{FF2B5EF4-FFF2-40B4-BE49-F238E27FC236}">
                    <a16:creationId xmlns:a16="http://schemas.microsoft.com/office/drawing/2014/main" id="{821A4F57-B85D-4CF4-8112-9AF78D33C212}"/>
                  </a:ext>
                </a:extLst>
              </p:cNvPr>
              <p:cNvSpPr/>
              <p:nvPr/>
            </p:nvSpPr>
            <p:spPr>
              <a:xfrm>
                <a:off x="11180813" y="3016785"/>
                <a:ext cx="171409" cy="64988"/>
              </a:xfrm>
              <a:custGeom>
                <a:avLst/>
                <a:gdLst>
                  <a:gd name="connsiteX0" fmla="*/ 169165 w 171409"/>
                  <a:gd name="connsiteY0" fmla="*/ 39288 h 64988"/>
                  <a:gd name="connsiteX1" fmla="*/ 137462 w 171409"/>
                  <a:gd name="connsiteY1" fmla="*/ 38568 h 64988"/>
                  <a:gd name="connsiteX2" fmla="*/ 90216 w 171409"/>
                  <a:gd name="connsiteY2" fmla="*/ 37744 h 64988"/>
                  <a:gd name="connsiteX3" fmla="*/ 36176 w 171409"/>
                  <a:gd name="connsiteY3" fmla="*/ 19628 h 64988"/>
                  <a:gd name="connsiteX4" fmla="*/ 8590 w 171409"/>
                  <a:gd name="connsiteY4" fmla="*/ 277 h 64988"/>
                  <a:gd name="connsiteX5" fmla="*/ 973 w 171409"/>
                  <a:gd name="connsiteY5" fmla="*/ 3982 h 64988"/>
                  <a:gd name="connsiteX6" fmla="*/ 62939 w 171409"/>
                  <a:gd name="connsiteY6" fmla="*/ 59257 h 64988"/>
                  <a:gd name="connsiteX7" fmla="*/ 171018 w 171409"/>
                  <a:gd name="connsiteY7" fmla="*/ 43817 h 64988"/>
                  <a:gd name="connsiteX8" fmla="*/ 169165 w 171409"/>
                  <a:gd name="connsiteY8" fmla="*/ 39288 h 649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71409" h="64988">
                    <a:moveTo>
                      <a:pt x="169165" y="39288"/>
                    </a:moveTo>
                    <a:cubicBezTo>
                      <a:pt x="159387" y="35583"/>
                      <a:pt x="147652" y="37538"/>
                      <a:pt x="137462" y="38568"/>
                    </a:cubicBezTo>
                    <a:cubicBezTo>
                      <a:pt x="121713" y="40215"/>
                      <a:pt x="105965" y="39288"/>
                      <a:pt x="90216" y="37744"/>
                    </a:cubicBezTo>
                    <a:cubicBezTo>
                      <a:pt x="71379" y="35994"/>
                      <a:pt x="52028" y="30024"/>
                      <a:pt x="36176" y="19628"/>
                    </a:cubicBezTo>
                    <a:cubicBezTo>
                      <a:pt x="26603" y="13349"/>
                      <a:pt x="19604" y="3879"/>
                      <a:pt x="8590" y="277"/>
                    </a:cubicBezTo>
                    <a:cubicBezTo>
                      <a:pt x="5708" y="-650"/>
                      <a:pt x="1797" y="791"/>
                      <a:pt x="973" y="3982"/>
                    </a:cubicBezTo>
                    <a:cubicBezTo>
                      <a:pt x="-7365" y="35994"/>
                      <a:pt x="39985" y="53390"/>
                      <a:pt x="62939" y="59257"/>
                    </a:cubicBezTo>
                    <a:cubicBezTo>
                      <a:pt x="89701" y="66154"/>
                      <a:pt x="153828" y="72124"/>
                      <a:pt x="171018" y="43817"/>
                    </a:cubicBezTo>
                    <a:cubicBezTo>
                      <a:pt x="172047" y="41964"/>
                      <a:pt x="170915" y="39906"/>
                      <a:pt x="169165" y="39288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" name="Graphic 24">
                <a:extLst>
                  <a:ext uri="{FF2B5EF4-FFF2-40B4-BE49-F238E27FC236}">
                    <a16:creationId xmlns:a16="http://schemas.microsoft.com/office/drawing/2014/main" id="{3823A23A-35D5-440C-9BCF-BAF4CC75F0C9}"/>
                  </a:ext>
                </a:extLst>
              </p:cNvPr>
              <p:cNvSpPr/>
              <p:nvPr/>
            </p:nvSpPr>
            <p:spPr>
              <a:xfrm>
                <a:off x="11235159" y="2995599"/>
                <a:ext cx="143719" cy="52689"/>
              </a:xfrm>
              <a:custGeom>
                <a:avLst/>
                <a:gdLst>
                  <a:gd name="connsiteX0" fmla="*/ 137670 w 143719"/>
                  <a:gd name="connsiteY0" fmla="*/ 20228 h 52689"/>
                  <a:gd name="connsiteX1" fmla="*/ 75190 w 143719"/>
                  <a:gd name="connsiteY1" fmla="*/ 23933 h 52689"/>
                  <a:gd name="connsiteX2" fmla="*/ 42251 w 143719"/>
                  <a:gd name="connsiteY2" fmla="*/ 17140 h 52689"/>
                  <a:gd name="connsiteX3" fmla="*/ 9622 w 143719"/>
                  <a:gd name="connsiteY3" fmla="*/ 465 h 52689"/>
                  <a:gd name="connsiteX4" fmla="*/ 255 w 143719"/>
                  <a:gd name="connsiteY4" fmla="*/ 5200 h 52689"/>
                  <a:gd name="connsiteX5" fmla="*/ 60779 w 143719"/>
                  <a:gd name="connsiteY5" fmla="*/ 51622 h 52689"/>
                  <a:gd name="connsiteX6" fmla="*/ 141685 w 143719"/>
                  <a:gd name="connsiteY6" fmla="*/ 30521 h 52689"/>
                  <a:gd name="connsiteX7" fmla="*/ 137670 w 143719"/>
                  <a:gd name="connsiteY7" fmla="*/ 20228 h 526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43719" h="52689">
                    <a:moveTo>
                      <a:pt x="137670" y="20228"/>
                    </a:moveTo>
                    <a:cubicBezTo>
                      <a:pt x="117187" y="23522"/>
                      <a:pt x="95879" y="25272"/>
                      <a:pt x="75190" y="23933"/>
                    </a:cubicBezTo>
                    <a:cubicBezTo>
                      <a:pt x="63764" y="23213"/>
                      <a:pt x="53059" y="20948"/>
                      <a:pt x="42251" y="17140"/>
                    </a:cubicBezTo>
                    <a:cubicBezTo>
                      <a:pt x="30723" y="13022"/>
                      <a:pt x="21150" y="4685"/>
                      <a:pt x="9622" y="465"/>
                    </a:cubicBezTo>
                    <a:cubicBezTo>
                      <a:pt x="5916" y="-873"/>
                      <a:pt x="770" y="671"/>
                      <a:pt x="255" y="5200"/>
                    </a:cubicBezTo>
                    <a:cubicBezTo>
                      <a:pt x="-3554" y="37109"/>
                      <a:pt x="36178" y="48431"/>
                      <a:pt x="60779" y="51622"/>
                    </a:cubicBezTo>
                    <a:cubicBezTo>
                      <a:pt x="88366" y="55225"/>
                      <a:pt x="120892" y="50078"/>
                      <a:pt x="141685" y="30521"/>
                    </a:cubicBezTo>
                    <a:cubicBezTo>
                      <a:pt x="145493" y="26918"/>
                      <a:pt x="143846" y="19198"/>
                      <a:pt x="137670" y="20228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6" name="Graphic 24">
                <a:extLst>
                  <a:ext uri="{FF2B5EF4-FFF2-40B4-BE49-F238E27FC236}">
                    <a16:creationId xmlns:a16="http://schemas.microsoft.com/office/drawing/2014/main" id="{F75C81C9-C1B6-4942-B636-B86A1912E232}"/>
                  </a:ext>
                </a:extLst>
              </p:cNvPr>
              <p:cNvSpPr/>
              <p:nvPr/>
            </p:nvSpPr>
            <p:spPr>
              <a:xfrm>
                <a:off x="11316170" y="2969538"/>
                <a:ext cx="40115" cy="38884"/>
              </a:xfrm>
              <a:custGeom>
                <a:avLst/>
                <a:gdLst>
                  <a:gd name="connsiteX0" fmla="*/ 29588 w 40115"/>
                  <a:gd name="connsiteY0" fmla="*/ 38878 h 38884"/>
                  <a:gd name="connsiteX1" fmla="*/ 36793 w 40115"/>
                  <a:gd name="connsiteY1" fmla="*/ 23335 h 38884"/>
                  <a:gd name="connsiteX2" fmla="*/ 7972 w 40115"/>
                  <a:gd name="connsiteY2" fmla="*/ 587 h 38884"/>
                  <a:gd name="connsiteX3" fmla="*/ 46 w 40115"/>
                  <a:gd name="connsiteY3" fmla="*/ 5527 h 38884"/>
                  <a:gd name="connsiteX4" fmla="*/ 29588 w 40115"/>
                  <a:gd name="connsiteY4" fmla="*/ 38878 h 388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115" h="38884">
                    <a:moveTo>
                      <a:pt x="29588" y="38878"/>
                    </a:moveTo>
                    <a:cubicBezTo>
                      <a:pt x="37617" y="39186"/>
                      <a:pt x="44410" y="29408"/>
                      <a:pt x="36793" y="23335"/>
                    </a:cubicBezTo>
                    <a:cubicBezTo>
                      <a:pt x="26912" y="15512"/>
                      <a:pt x="19398" y="6042"/>
                      <a:pt x="7972" y="587"/>
                    </a:cubicBezTo>
                    <a:cubicBezTo>
                      <a:pt x="4061" y="-1266"/>
                      <a:pt x="252" y="1513"/>
                      <a:pt x="46" y="5527"/>
                    </a:cubicBezTo>
                    <a:cubicBezTo>
                      <a:pt x="-880" y="22305"/>
                      <a:pt x="12193" y="38157"/>
                      <a:pt x="29588" y="38878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7" name="Graphic 24">
                <a:extLst>
                  <a:ext uri="{FF2B5EF4-FFF2-40B4-BE49-F238E27FC236}">
                    <a16:creationId xmlns:a16="http://schemas.microsoft.com/office/drawing/2014/main" id="{B68D517D-8501-4DFD-9121-33A7D5FDF05D}"/>
                  </a:ext>
                </a:extLst>
              </p:cNvPr>
              <p:cNvSpPr/>
              <p:nvPr/>
            </p:nvSpPr>
            <p:spPr>
              <a:xfrm>
                <a:off x="11381496" y="2342052"/>
                <a:ext cx="97665" cy="238262"/>
              </a:xfrm>
              <a:custGeom>
                <a:avLst/>
                <a:gdLst>
                  <a:gd name="connsiteX0" fmla="*/ 85311 w 97665"/>
                  <a:gd name="connsiteY0" fmla="*/ 233840 h 238262"/>
                  <a:gd name="connsiteX1" fmla="*/ 9347 w 97665"/>
                  <a:gd name="connsiteY1" fmla="*/ 903 h 238262"/>
                  <a:gd name="connsiteX2" fmla="*/ 1318 w 97665"/>
                  <a:gd name="connsiteY2" fmla="*/ 9137 h 238262"/>
                  <a:gd name="connsiteX3" fmla="*/ 62048 w 97665"/>
                  <a:gd name="connsiteY3" fmla="*/ 97042 h 238262"/>
                  <a:gd name="connsiteX4" fmla="*/ 71004 w 97665"/>
                  <a:gd name="connsiteY4" fmla="*/ 233016 h 238262"/>
                  <a:gd name="connsiteX5" fmla="*/ 85311 w 97665"/>
                  <a:gd name="connsiteY5" fmla="*/ 233840 h 2382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7665" h="238262">
                    <a:moveTo>
                      <a:pt x="85311" y="233840"/>
                    </a:moveTo>
                    <a:cubicBezTo>
                      <a:pt x="118044" y="154582"/>
                      <a:pt x="83355" y="44443"/>
                      <a:pt x="9347" y="903"/>
                    </a:cubicBezTo>
                    <a:cubicBezTo>
                      <a:pt x="3891" y="-2288"/>
                      <a:pt x="-2903" y="3579"/>
                      <a:pt x="1318" y="9137"/>
                    </a:cubicBezTo>
                    <a:cubicBezTo>
                      <a:pt x="23346" y="38370"/>
                      <a:pt x="47123" y="62765"/>
                      <a:pt x="62048" y="97042"/>
                    </a:cubicBezTo>
                    <a:cubicBezTo>
                      <a:pt x="81914" y="142847"/>
                      <a:pt x="58446" y="188138"/>
                      <a:pt x="71004" y="233016"/>
                    </a:cubicBezTo>
                    <a:cubicBezTo>
                      <a:pt x="72856" y="239707"/>
                      <a:pt x="82841" y="240016"/>
                      <a:pt x="85311" y="233840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8" name="Graphic 24">
                <a:extLst>
                  <a:ext uri="{FF2B5EF4-FFF2-40B4-BE49-F238E27FC236}">
                    <a16:creationId xmlns:a16="http://schemas.microsoft.com/office/drawing/2014/main" id="{EE2EC057-566A-4671-A792-4B679095CEA9}"/>
                  </a:ext>
                </a:extLst>
              </p:cNvPr>
              <p:cNvSpPr/>
              <p:nvPr/>
            </p:nvSpPr>
            <p:spPr>
              <a:xfrm>
                <a:off x="11396450" y="2405990"/>
                <a:ext cx="46323" cy="134261"/>
              </a:xfrm>
              <a:custGeom>
                <a:avLst/>
                <a:gdLst>
                  <a:gd name="connsiteX0" fmla="*/ 6642 w 46323"/>
                  <a:gd name="connsiteY0" fmla="*/ 269 h 134261"/>
                  <a:gd name="connsiteX1" fmla="*/ 775 w 46323"/>
                  <a:gd name="connsiteY1" fmla="*/ 7886 h 134261"/>
                  <a:gd name="connsiteX2" fmla="*/ 18273 w 46323"/>
                  <a:gd name="connsiteY2" fmla="*/ 70263 h 134261"/>
                  <a:gd name="connsiteX3" fmla="*/ 28978 w 46323"/>
                  <a:gd name="connsiteY3" fmla="*/ 132229 h 134261"/>
                  <a:gd name="connsiteX4" fmla="*/ 39374 w 46323"/>
                  <a:gd name="connsiteY4" fmla="*/ 129655 h 134261"/>
                  <a:gd name="connsiteX5" fmla="*/ 42462 w 46323"/>
                  <a:gd name="connsiteY5" fmla="*/ 47721 h 134261"/>
                  <a:gd name="connsiteX6" fmla="*/ 6642 w 46323"/>
                  <a:gd name="connsiteY6" fmla="*/ 269 h 1342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6323" h="134261">
                    <a:moveTo>
                      <a:pt x="6642" y="269"/>
                    </a:moveTo>
                    <a:cubicBezTo>
                      <a:pt x="2524" y="-1275"/>
                      <a:pt x="-1799" y="4180"/>
                      <a:pt x="775" y="7886"/>
                    </a:cubicBezTo>
                    <a:cubicBezTo>
                      <a:pt x="13641" y="26311"/>
                      <a:pt x="17038" y="48338"/>
                      <a:pt x="18273" y="70263"/>
                    </a:cubicBezTo>
                    <a:cubicBezTo>
                      <a:pt x="19405" y="91776"/>
                      <a:pt x="15391" y="113906"/>
                      <a:pt x="28978" y="132229"/>
                    </a:cubicBezTo>
                    <a:cubicBezTo>
                      <a:pt x="32066" y="136449"/>
                      <a:pt x="37830" y="133361"/>
                      <a:pt x="39374" y="129655"/>
                    </a:cubicBezTo>
                    <a:cubicBezTo>
                      <a:pt x="49873" y="105466"/>
                      <a:pt x="46374" y="73042"/>
                      <a:pt x="42462" y="47721"/>
                    </a:cubicBezTo>
                    <a:cubicBezTo>
                      <a:pt x="38963" y="25178"/>
                      <a:pt x="28257" y="7989"/>
                      <a:pt x="6642" y="269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9" name="Graphic 24">
                <a:extLst>
                  <a:ext uri="{FF2B5EF4-FFF2-40B4-BE49-F238E27FC236}">
                    <a16:creationId xmlns:a16="http://schemas.microsoft.com/office/drawing/2014/main" id="{33A7B550-B0A6-4D29-8AB0-9BA86BFF129C}"/>
                  </a:ext>
                </a:extLst>
              </p:cNvPr>
              <p:cNvSpPr/>
              <p:nvPr/>
            </p:nvSpPr>
            <p:spPr>
              <a:xfrm>
                <a:off x="11632604" y="2449883"/>
                <a:ext cx="60824" cy="129726"/>
              </a:xfrm>
              <a:custGeom>
                <a:avLst/>
                <a:gdLst>
                  <a:gd name="connsiteX0" fmla="*/ 26893 w 60824"/>
                  <a:gd name="connsiteY0" fmla="*/ 33266 h 129726"/>
                  <a:gd name="connsiteX1" fmla="*/ 30393 w 60824"/>
                  <a:gd name="connsiteY1" fmla="*/ 7018 h 129726"/>
                  <a:gd name="connsiteX2" fmla="*/ 18350 w 60824"/>
                  <a:gd name="connsiteY2" fmla="*/ 534 h 129726"/>
                  <a:gd name="connsiteX3" fmla="*/ 6204 w 60824"/>
                  <a:gd name="connsiteY3" fmla="*/ 67749 h 129726"/>
                  <a:gd name="connsiteX4" fmla="*/ 56332 w 60824"/>
                  <a:gd name="connsiteY4" fmla="*/ 129405 h 129726"/>
                  <a:gd name="connsiteX5" fmla="*/ 60758 w 60824"/>
                  <a:gd name="connsiteY5" fmla="*/ 126215 h 129726"/>
                  <a:gd name="connsiteX6" fmla="*/ 34304 w 60824"/>
                  <a:gd name="connsiteY6" fmla="*/ 72689 h 129726"/>
                  <a:gd name="connsiteX7" fmla="*/ 26893 w 60824"/>
                  <a:gd name="connsiteY7" fmla="*/ 33266 h 1297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0824" h="129726">
                    <a:moveTo>
                      <a:pt x="26893" y="33266"/>
                    </a:moveTo>
                    <a:cubicBezTo>
                      <a:pt x="28128" y="22458"/>
                      <a:pt x="32966" y="17929"/>
                      <a:pt x="30393" y="7018"/>
                    </a:cubicBezTo>
                    <a:cubicBezTo>
                      <a:pt x="29260" y="2283"/>
                      <a:pt x="22981" y="-1422"/>
                      <a:pt x="18350" y="534"/>
                    </a:cubicBezTo>
                    <a:cubicBezTo>
                      <a:pt x="-6869" y="10930"/>
                      <a:pt x="-1002" y="46750"/>
                      <a:pt x="6204" y="67749"/>
                    </a:cubicBezTo>
                    <a:cubicBezTo>
                      <a:pt x="14026" y="90703"/>
                      <a:pt x="33584" y="119009"/>
                      <a:pt x="56332" y="129405"/>
                    </a:cubicBezTo>
                    <a:cubicBezTo>
                      <a:pt x="58699" y="130435"/>
                      <a:pt x="61272" y="128891"/>
                      <a:pt x="60758" y="126215"/>
                    </a:cubicBezTo>
                    <a:cubicBezTo>
                      <a:pt x="56949" y="106863"/>
                      <a:pt x="42848" y="90188"/>
                      <a:pt x="34304" y="72689"/>
                    </a:cubicBezTo>
                    <a:cubicBezTo>
                      <a:pt x="28334" y="60440"/>
                      <a:pt x="25349" y="46647"/>
                      <a:pt x="26893" y="3326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0" name="Graphic 24">
                <a:extLst>
                  <a:ext uri="{FF2B5EF4-FFF2-40B4-BE49-F238E27FC236}">
                    <a16:creationId xmlns:a16="http://schemas.microsoft.com/office/drawing/2014/main" id="{76505DF1-53EA-4841-9D74-D7BFC8D57E15}"/>
                  </a:ext>
                </a:extLst>
              </p:cNvPr>
              <p:cNvSpPr/>
              <p:nvPr/>
            </p:nvSpPr>
            <p:spPr>
              <a:xfrm>
                <a:off x="11669745" y="2475414"/>
                <a:ext cx="32578" cy="75560"/>
              </a:xfrm>
              <a:custGeom>
                <a:avLst/>
                <a:gdLst>
                  <a:gd name="connsiteX0" fmla="*/ 5089 w 32578"/>
                  <a:gd name="connsiteY0" fmla="*/ 2795 h 75560"/>
                  <a:gd name="connsiteX1" fmla="*/ 24749 w 32578"/>
                  <a:gd name="connsiteY1" fmla="*/ 74745 h 75560"/>
                  <a:gd name="connsiteX2" fmla="*/ 32572 w 32578"/>
                  <a:gd name="connsiteY2" fmla="*/ 70319 h 75560"/>
                  <a:gd name="connsiteX3" fmla="*/ 15691 w 32578"/>
                  <a:gd name="connsiteY3" fmla="*/ 3310 h 75560"/>
                  <a:gd name="connsiteX4" fmla="*/ 5089 w 32578"/>
                  <a:gd name="connsiteY4" fmla="*/ 2795 h 755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578" h="75560">
                    <a:moveTo>
                      <a:pt x="5089" y="2795"/>
                    </a:moveTo>
                    <a:cubicBezTo>
                      <a:pt x="-7469" y="26264"/>
                      <a:pt x="4780" y="59305"/>
                      <a:pt x="24749" y="74745"/>
                    </a:cubicBezTo>
                    <a:cubicBezTo>
                      <a:pt x="27837" y="77113"/>
                      <a:pt x="32778" y="73922"/>
                      <a:pt x="32572" y="70319"/>
                    </a:cubicBezTo>
                    <a:cubicBezTo>
                      <a:pt x="31543" y="47571"/>
                      <a:pt x="23514" y="24514"/>
                      <a:pt x="15691" y="3310"/>
                    </a:cubicBezTo>
                    <a:cubicBezTo>
                      <a:pt x="14147" y="-1013"/>
                      <a:pt x="7148" y="-1013"/>
                      <a:pt x="5089" y="2795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1" name="Graphic 24">
                <a:extLst>
                  <a:ext uri="{FF2B5EF4-FFF2-40B4-BE49-F238E27FC236}">
                    <a16:creationId xmlns:a16="http://schemas.microsoft.com/office/drawing/2014/main" id="{61A9DBB1-5D34-434F-B414-98252C6D7CA4}"/>
                  </a:ext>
                </a:extLst>
              </p:cNvPr>
              <p:cNvSpPr/>
              <p:nvPr/>
            </p:nvSpPr>
            <p:spPr>
              <a:xfrm>
                <a:off x="11901386" y="2597250"/>
                <a:ext cx="31052" cy="122240"/>
              </a:xfrm>
              <a:custGeom>
                <a:avLst/>
                <a:gdLst>
                  <a:gd name="connsiteX0" fmla="*/ 30986 w 31052"/>
                  <a:gd name="connsiteY0" fmla="*/ 118013 h 122240"/>
                  <a:gd name="connsiteX1" fmla="*/ 22133 w 31052"/>
                  <a:gd name="connsiteY1" fmla="*/ 65312 h 122240"/>
                  <a:gd name="connsiteX2" fmla="*/ 15340 w 31052"/>
                  <a:gd name="connsiteY2" fmla="*/ 2111 h 122240"/>
                  <a:gd name="connsiteX3" fmla="*/ 10296 w 31052"/>
                  <a:gd name="connsiteY3" fmla="*/ 1596 h 122240"/>
                  <a:gd name="connsiteX4" fmla="*/ 518 w 31052"/>
                  <a:gd name="connsiteY4" fmla="*/ 56562 h 122240"/>
                  <a:gd name="connsiteX5" fmla="*/ 23575 w 31052"/>
                  <a:gd name="connsiteY5" fmla="*/ 121410 h 122240"/>
                  <a:gd name="connsiteX6" fmla="*/ 30986 w 31052"/>
                  <a:gd name="connsiteY6" fmla="*/ 118013 h 1222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1052" h="122240">
                    <a:moveTo>
                      <a:pt x="30986" y="118013"/>
                    </a:moveTo>
                    <a:cubicBezTo>
                      <a:pt x="31809" y="100309"/>
                      <a:pt x="24810" y="82707"/>
                      <a:pt x="22133" y="65312"/>
                    </a:cubicBezTo>
                    <a:cubicBezTo>
                      <a:pt x="18943" y="44725"/>
                      <a:pt x="16884" y="22903"/>
                      <a:pt x="15340" y="2111"/>
                    </a:cubicBezTo>
                    <a:cubicBezTo>
                      <a:pt x="15134" y="-771"/>
                      <a:pt x="11326" y="-462"/>
                      <a:pt x="10296" y="1596"/>
                    </a:cubicBezTo>
                    <a:cubicBezTo>
                      <a:pt x="1753" y="18889"/>
                      <a:pt x="-1335" y="37211"/>
                      <a:pt x="518" y="56562"/>
                    </a:cubicBezTo>
                    <a:cubicBezTo>
                      <a:pt x="2576" y="78178"/>
                      <a:pt x="4223" y="107720"/>
                      <a:pt x="23575" y="121410"/>
                    </a:cubicBezTo>
                    <a:cubicBezTo>
                      <a:pt x="26148" y="123366"/>
                      <a:pt x="30780" y="121719"/>
                      <a:pt x="30986" y="118013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2" name="Graphic 24">
                <a:extLst>
                  <a:ext uri="{FF2B5EF4-FFF2-40B4-BE49-F238E27FC236}">
                    <a16:creationId xmlns:a16="http://schemas.microsoft.com/office/drawing/2014/main" id="{E6B6CE35-9D17-4379-B30A-8AA2173A63F2}"/>
                  </a:ext>
                </a:extLst>
              </p:cNvPr>
              <p:cNvSpPr/>
              <p:nvPr/>
            </p:nvSpPr>
            <p:spPr>
              <a:xfrm>
                <a:off x="11952848" y="2134265"/>
                <a:ext cx="83827" cy="126704"/>
              </a:xfrm>
              <a:custGeom>
                <a:avLst/>
                <a:gdLst>
                  <a:gd name="connsiteX0" fmla="*/ 36652 w 83827"/>
                  <a:gd name="connsiteY0" fmla="*/ 63452 h 126704"/>
                  <a:gd name="connsiteX1" fmla="*/ 17609 w 83827"/>
                  <a:gd name="connsiteY1" fmla="*/ 2721 h 126704"/>
                  <a:gd name="connsiteX2" fmla="*/ 9992 w 83827"/>
                  <a:gd name="connsiteY2" fmla="*/ 1177 h 126704"/>
                  <a:gd name="connsiteX3" fmla="*/ 81736 w 83827"/>
                  <a:gd name="connsiteY3" fmla="*/ 123050 h 126704"/>
                  <a:gd name="connsiteX4" fmla="*/ 82045 w 83827"/>
                  <a:gd name="connsiteY4" fmla="*/ 116153 h 126704"/>
                  <a:gd name="connsiteX5" fmla="*/ 36652 w 83827"/>
                  <a:gd name="connsiteY5" fmla="*/ 63452 h 1267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3827" h="126704">
                    <a:moveTo>
                      <a:pt x="36652" y="63452"/>
                    </a:moveTo>
                    <a:cubicBezTo>
                      <a:pt x="27697" y="43894"/>
                      <a:pt x="26153" y="22175"/>
                      <a:pt x="17609" y="2721"/>
                    </a:cubicBezTo>
                    <a:cubicBezTo>
                      <a:pt x="16374" y="-161"/>
                      <a:pt x="12360" y="-881"/>
                      <a:pt x="9992" y="1177"/>
                    </a:cubicBezTo>
                    <a:cubicBezTo>
                      <a:pt x="-24284" y="31234"/>
                      <a:pt x="37064" y="148783"/>
                      <a:pt x="81736" y="123050"/>
                    </a:cubicBezTo>
                    <a:cubicBezTo>
                      <a:pt x="84310" y="121609"/>
                      <a:pt x="84618" y="117800"/>
                      <a:pt x="82045" y="116153"/>
                    </a:cubicBezTo>
                    <a:cubicBezTo>
                      <a:pt x="60944" y="102566"/>
                      <a:pt x="47254" y="86509"/>
                      <a:pt x="36652" y="63452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3" name="Graphic 24">
                <a:extLst>
                  <a:ext uri="{FF2B5EF4-FFF2-40B4-BE49-F238E27FC236}">
                    <a16:creationId xmlns:a16="http://schemas.microsoft.com/office/drawing/2014/main" id="{6FD6E40F-071D-4755-9AD8-E99983CC17CF}"/>
                  </a:ext>
                </a:extLst>
              </p:cNvPr>
              <p:cNvSpPr/>
              <p:nvPr/>
            </p:nvSpPr>
            <p:spPr>
              <a:xfrm>
                <a:off x="11975937" y="2082844"/>
                <a:ext cx="40904" cy="112868"/>
              </a:xfrm>
              <a:custGeom>
                <a:avLst/>
                <a:gdLst>
                  <a:gd name="connsiteX0" fmla="*/ 32811 w 40904"/>
                  <a:gd name="connsiteY0" fmla="*/ 112300 h 112868"/>
                  <a:gd name="connsiteX1" fmla="*/ 40428 w 40904"/>
                  <a:gd name="connsiteY1" fmla="*/ 105300 h 112868"/>
                  <a:gd name="connsiteX2" fmla="*/ 27664 w 40904"/>
                  <a:gd name="connsiteY2" fmla="*/ 44364 h 112868"/>
                  <a:gd name="connsiteX3" fmla="*/ 21282 w 40904"/>
                  <a:gd name="connsiteY3" fmla="*/ 2573 h 112868"/>
                  <a:gd name="connsiteX4" fmla="*/ 9342 w 40904"/>
                  <a:gd name="connsiteY4" fmla="*/ 2367 h 112868"/>
                  <a:gd name="connsiteX5" fmla="*/ 2960 w 40904"/>
                  <a:gd name="connsiteY5" fmla="*/ 63510 h 112868"/>
                  <a:gd name="connsiteX6" fmla="*/ 32811 w 40904"/>
                  <a:gd name="connsiteY6" fmla="*/ 112300 h 1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0904" h="112868">
                    <a:moveTo>
                      <a:pt x="32811" y="112300"/>
                    </a:moveTo>
                    <a:cubicBezTo>
                      <a:pt x="36928" y="114564"/>
                      <a:pt x="42590" y="109623"/>
                      <a:pt x="40428" y="105300"/>
                    </a:cubicBezTo>
                    <a:cubicBezTo>
                      <a:pt x="30649" y="85228"/>
                      <a:pt x="27664" y="66289"/>
                      <a:pt x="27664" y="44364"/>
                    </a:cubicBezTo>
                    <a:cubicBezTo>
                      <a:pt x="27562" y="30056"/>
                      <a:pt x="30855" y="14308"/>
                      <a:pt x="21282" y="2573"/>
                    </a:cubicBezTo>
                    <a:cubicBezTo>
                      <a:pt x="18400" y="-926"/>
                      <a:pt x="12327" y="-721"/>
                      <a:pt x="9342" y="2367"/>
                    </a:cubicBezTo>
                    <a:cubicBezTo>
                      <a:pt x="-4451" y="16881"/>
                      <a:pt x="387" y="45290"/>
                      <a:pt x="2960" y="63510"/>
                    </a:cubicBezTo>
                    <a:cubicBezTo>
                      <a:pt x="5534" y="83170"/>
                      <a:pt x="15209" y="102624"/>
                      <a:pt x="32811" y="112300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4" name="Graphic 24">
                <a:extLst>
                  <a:ext uri="{FF2B5EF4-FFF2-40B4-BE49-F238E27FC236}">
                    <a16:creationId xmlns:a16="http://schemas.microsoft.com/office/drawing/2014/main" id="{C8FF2FAD-CDFE-401B-9270-D792CFCAD38D}"/>
                  </a:ext>
                </a:extLst>
              </p:cNvPr>
              <p:cNvSpPr/>
              <p:nvPr/>
            </p:nvSpPr>
            <p:spPr>
              <a:xfrm>
                <a:off x="12177948" y="3211196"/>
                <a:ext cx="16593" cy="30774"/>
              </a:xfrm>
              <a:custGeom>
                <a:avLst/>
                <a:gdLst>
                  <a:gd name="connsiteX0" fmla="*/ 948 w 16593"/>
                  <a:gd name="connsiteY0" fmla="*/ 8438 h 30774"/>
                  <a:gd name="connsiteX1" fmla="*/ 16594 w 16593"/>
                  <a:gd name="connsiteY1" fmla="*/ 30774 h 30774"/>
                  <a:gd name="connsiteX2" fmla="*/ 16594 w 16593"/>
                  <a:gd name="connsiteY2" fmla="*/ 5350 h 30774"/>
                  <a:gd name="connsiteX3" fmla="*/ 8462 w 16593"/>
                  <a:gd name="connsiteY3" fmla="*/ 615 h 30774"/>
                  <a:gd name="connsiteX4" fmla="*/ 948 w 16593"/>
                  <a:gd name="connsiteY4" fmla="*/ 8438 h 30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593" h="30774">
                    <a:moveTo>
                      <a:pt x="948" y="8438"/>
                    </a:moveTo>
                    <a:cubicBezTo>
                      <a:pt x="6094" y="16055"/>
                      <a:pt x="11344" y="23363"/>
                      <a:pt x="16594" y="30774"/>
                    </a:cubicBezTo>
                    <a:lnTo>
                      <a:pt x="16594" y="5350"/>
                    </a:lnTo>
                    <a:cubicBezTo>
                      <a:pt x="13917" y="3600"/>
                      <a:pt x="11241" y="1953"/>
                      <a:pt x="8462" y="615"/>
                    </a:cubicBezTo>
                    <a:cubicBezTo>
                      <a:pt x="3624" y="-1856"/>
                      <a:pt x="-2346" y="3600"/>
                      <a:pt x="948" y="8438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5" name="Graphic 24">
                <a:extLst>
                  <a:ext uri="{FF2B5EF4-FFF2-40B4-BE49-F238E27FC236}">
                    <a16:creationId xmlns:a16="http://schemas.microsoft.com/office/drawing/2014/main" id="{204270B2-D472-4B28-9B71-966BAD865A8F}"/>
                  </a:ext>
                </a:extLst>
              </p:cNvPr>
              <p:cNvSpPr/>
              <p:nvPr/>
            </p:nvSpPr>
            <p:spPr>
              <a:xfrm>
                <a:off x="10858194" y="4482365"/>
                <a:ext cx="145475" cy="222548"/>
              </a:xfrm>
              <a:custGeom>
                <a:avLst/>
                <a:gdLst>
                  <a:gd name="connsiteX0" fmla="*/ 141401 w 145475"/>
                  <a:gd name="connsiteY0" fmla="*/ 49 h 222548"/>
                  <a:gd name="connsiteX1" fmla="*/ 47218 w 145475"/>
                  <a:gd name="connsiteY1" fmla="*/ 60162 h 222548"/>
                  <a:gd name="connsiteX2" fmla="*/ 4501 w 145475"/>
                  <a:gd name="connsiteY2" fmla="*/ 180696 h 222548"/>
                  <a:gd name="connsiteX3" fmla="*/ 17676 w 145475"/>
                  <a:gd name="connsiteY3" fmla="*/ 182755 h 222548"/>
                  <a:gd name="connsiteX4" fmla="*/ 18294 w 145475"/>
                  <a:gd name="connsiteY4" fmla="*/ 217134 h 222548"/>
                  <a:gd name="connsiteX5" fmla="*/ 34145 w 145475"/>
                  <a:gd name="connsiteY5" fmla="*/ 220428 h 222548"/>
                  <a:gd name="connsiteX6" fmla="*/ 48659 w 145475"/>
                  <a:gd name="connsiteY6" fmla="*/ 183681 h 222548"/>
                  <a:gd name="connsiteX7" fmla="*/ 62040 w 145475"/>
                  <a:gd name="connsiteY7" fmla="*/ 149611 h 222548"/>
                  <a:gd name="connsiteX8" fmla="*/ 96625 w 145475"/>
                  <a:gd name="connsiteY8" fmla="*/ 97527 h 222548"/>
                  <a:gd name="connsiteX9" fmla="*/ 94670 w 145475"/>
                  <a:gd name="connsiteY9" fmla="*/ 88469 h 222548"/>
                  <a:gd name="connsiteX10" fmla="*/ 41762 w 145475"/>
                  <a:gd name="connsiteY10" fmla="*/ 129436 h 222548"/>
                  <a:gd name="connsiteX11" fmla="*/ 31675 w 145475"/>
                  <a:gd name="connsiteY11" fmla="*/ 147964 h 222548"/>
                  <a:gd name="connsiteX12" fmla="*/ 52776 w 145475"/>
                  <a:gd name="connsiteY12" fmla="*/ 92586 h 222548"/>
                  <a:gd name="connsiteX13" fmla="*/ 144077 w 145475"/>
                  <a:gd name="connsiteY13" fmla="*/ 7049 h 222548"/>
                  <a:gd name="connsiteX14" fmla="*/ 141401 w 145475"/>
                  <a:gd name="connsiteY14" fmla="*/ 49 h 222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45475" h="222548">
                    <a:moveTo>
                      <a:pt x="141401" y="49"/>
                    </a:moveTo>
                    <a:cubicBezTo>
                      <a:pt x="103522" y="5608"/>
                      <a:pt x="72024" y="32267"/>
                      <a:pt x="47218" y="60162"/>
                    </a:cubicBezTo>
                    <a:cubicBezTo>
                      <a:pt x="22308" y="88160"/>
                      <a:pt x="-12483" y="142096"/>
                      <a:pt x="4501" y="180696"/>
                    </a:cubicBezTo>
                    <a:cubicBezTo>
                      <a:pt x="6971" y="186255"/>
                      <a:pt x="13970" y="187696"/>
                      <a:pt x="17676" y="182755"/>
                    </a:cubicBezTo>
                    <a:cubicBezTo>
                      <a:pt x="14382" y="195416"/>
                      <a:pt x="13559" y="207665"/>
                      <a:pt x="18294" y="217134"/>
                    </a:cubicBezTo>
                    <a:cubicBezTo>
                      <a:pt x="20558" y="221663"/>
                      <a:pt x="30234" y="224854"/>
                      <a:pt x="34145" y="220428"/>
                    </a:cubicBezTo>
                    <a:cubicBezTo>
                      <a:pt x="43203" y="210341"/>
                      <a:pt x="44747" y="196136"/>
                      <a:pt x="48659" y="183681"/>
                    </a:cubicBezTo>
                    <a:cubicBezTo>
                      <a:pt x="52261" y="172050"/>
                      <a:pt x="56996" y="160727"/>
                      <a:pt x="62040" y="149611"/>
                    </a:cubicBezTo>
                    <a:cubicBezTo>
                      <a:pt x="70172" y="131803"/>
                      <a:pt x="80465" y="109467"/>
                      <a:pt x="96625" y="97527"/>
                    </a:cubicBezTo>
                    <a:cubicBezTo>
                      <a:pt x="100125" y="94953"/>
                      <a:pt x="98066" y="89807"/>
                      <a:pt x="94670" y="88469"/>
                    </a:cubicBezTo>
                    <a:cubicBezTo>
                      <a:pt x="70378" y="79308"/>
                      <a:pt x="51335" y="112658"/>
                      <a:pt x="41762" y="129436"/>
                    </a:cubicBezTo>
                    <a:cubicBezTo>
                      <a:pt x="38880" y="134480"/>
                      <a:pt x="35277" y="140861"/>
                      <a:pt x="31675" y="147964"/>
                    </a:cubicBezTo>
                    <a:cubicBezTo>
                      <a:pt x="37233" y="129333"/>
                      <a:pt x="41968" y="110187"/>
                      <a:pt x="52776" y="92586"/>
                    </a:cubicBezTo>
                    <a:cubicBezTo>
                      <a:pt x="75730" y="55427"/>
                      <a:pt x="112065" y="34738"/>
                      <a:pt x="144077" y="7049"/>
                    </a:cubicBezTo>
                    <a:cubicBezTo>
                      <a:pt x="146651" y="4784"/>
                      <a:pt x="145622" y="-568"/>
                      <a:pt x="141401" y="49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" name="Graphic 24">
                <a:extLst>
                  <a:ext uri="{FF2B5EF4-FFF2-40B4-BE49-F238E27FC236}">
                    <a16:creationId xmlns:a16="http://schemas.microsoft.com/office/drawing/2014/main" id="{3306231A-8C13-4C44-9E5F-6BC0BC537F76}"/>
                  </a:ext>
                </a:extLst>
              </p:cNvPr>
              <p:cNvSpPr/>
              <p:nvPr/>
            </p:nvSpPr>
            <p:spPr>
              <a:xfrm>
                <a:off x="10915164" y="4634007"/>
                <a:ext cx="42838" cy="73054"/>
              </a:xfrm>
              <a:custGeom>
                <a:avLst/>
                <a:gdLst>
                  <a:gd name="connsiteX0" fmla="*/ 32655 w 42838"/>
                  <a:gd name="connsiteY0" fmla="*/ 439 h 73054"/>
                  <a:gd name="connsiteX1" fmla="*/ 2702 w 42838"/>
                  <a:gd name="connsiteY1" fmla="*/ 68889 h 73054"/>
                  <a:gd name="connsiteX2" fmla="*/ 13510 w 42838"/>
                  <a:gd name="connsiteY2" fmla="*/ 71566 h 73054"/>
                  <a:gd name="connsiteX3" fmla="*/ 26582 w 42838"/>
                  <a:gd name="connsiteY3" fmla="*/ 48817 h 73054"/>
                  <a:gd name="connsiteX4" fmla="*/ 42331 w 42838"/>
                  <a:gd name="connsiteY4" fmla="*/ 9188 h 73054"/>
                  <a:gd name="connsiteX5" fmla="*/ 32655 w 42838"/>
                  <a:gd name="connsiteY5" fmla="*/ 439 h 730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2838" h="73054">
                    <a:moveTo>
                      <a:pt x="32655" y="439"/>
                    </a:moveTo>
                    <a:cubicBezTo>
                      <a:pt x="11245" y="7335"/>
                      <a:pt x="-7077" y="48920"/>
                      <a:pt x="2702" y="68889"/>
                    </a:cubicBezTo>
                    <a:cubicBezTo>
                      <a:pt x="4761" y="73110"/>
                      <a:pt x="9804" y="74345"/>
                      <a:pt x="13510" y="71566"/>
                    </a:cubicBezTo>
                    <a:cubicBezTo>
                      <a:pt x="20921" y="66110"/>
                      <a:pt x="23597" y="57258"/>
                      <a:pt x="26582" y="48817"/>
                    </a:cubicBezTo>
                    <a:cubicBezTo>
                      <a:pt x="31317" y="35333"/>
                      <a:pt x="37699" y="22673"/>
                      <a:pt x="42331" y="9188"/>
                    </a:cubicBezTo>
                    <a:cubicBezTo>
                      <a:pt x="44699" y="2806"/>
                      <a:pt x="38317" y="-1414"/>
                      <a:pt x="32655" y="439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7" name="Graphic 24">
                <a:extLst>
                  <a:ext uri="{FF2B5EF4-FFF2-40B4-BE49-F238E27FC236}">
                    <a16:creationId xmlns:a16="http://schemas.microsoft.com/office/drawing/2014/main" id="{C854BD55-9224-497F-9A1F-23FFD1012B2B}"/>
                  </a:ext>
                </a:extLst>
              </p:cNvPr>
              <p:cNvSpPr/>
              <p:nvPr/>
            </p:nvSpPr>
            <p:spPr>
              <a:xfrm>
                <a:off x="11687562" y="4683132"/>
                <a:ext cx="72191" cy="43596"/>
              </a:xfrm>
              <a:custGeom>
                <a:avLst/>
                <a:gdLst>
                  <a:gd name="connsiteX0" fmla="*/ 15991 w 72191"/>
                  <a:gd name="connsiteY0" fmla="*/ 31704 h 43596"/>
                  <a:gd name="connsiteX1" fmla="*/ 65501 w 72191"/>
                  <a:gd name="connsiteY1" fmla="*/ 42615 h 43596"/>
                  <a:gd name="connsiteX2" fmla="*/ 67560 w 72191"/>
                  <a:gd name="connsiteY2" fmla="*/ 25528 h 43596"/>
                  <a:gd name="connsiteX3" fmla="*/ 18564 w 72191"/>
                  <a:gd name="connsiteY3" fmla="*/ 1957 h 43596"/>
                  <a:gd name="connsiteX4" fmla="*/ 5595 w 72191"/>
                  <a:gd name="connsiteY4" fmla="*/ 1751 h 43596"/>
                  <a:gd name="connsiteX5" fmla="*/ 15991 w 72191"/>
                  <a:gd name="connsiteY5" fmla="*/ 31704 h 435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2191" h="43596">
                    <a:moveTo>
                      <a:pt x="15991" y="31704"/>
                    </a:moveTo>
                    <a:cubicBezTo>
                      <a:pt x="30298" y="39733"/>
                      <a:pt x="49135" y="46115"/>
                      <a:pt x="65501" y="42615"/>
                    </a:cubicBezTo>
                    <a:cubicBezTo>
                      <a:pt x="73427" y="40968"/>
                      <a:pt x="74559" y="29131"/>
                      <a:pt x="67560" y="25528"/>
                    </a:cubicBezTo>
                    <a:cubicBezTo>
                      <a:pt x="51091" y="16882"/>
                      <a:pt x="33695" y="13897"/>
                      <a:pt x="18564" y="1957"/>
                    </a:cubicBezTo>
                    <a:cubicBezTo>
                      <a:pt x="15373" y="-617"/>
                      <a:pt x="8888" y="-617"/>
                      <a:pt x="5595" y="1751"/>
                    </a:cubicBezTo>
                    <a:cubicBezTo>
                      <a:pt x="-7684" y="10912"/>
                      <a:pt x="5492" y="25837"/>
                      <a:pt x="15991" y="31704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8" name="Graphic 24">
                <a:extLst>
                  <a:ext uri="{FF2B5EF4-FFF2-40B4-BE49-F238E27FC236}">
                    <a16:creationId xmlns:a16="http://schemas.microsoft.com/office/drawing/2014/main" id="{8B8239E0-D913-49BE-A646-D8CD7EA22AE4}"/>
                  </a:ext>
                </a:extLst>
              </p:cNvPr>
              <p:cNvSpPr/>
              <p:nvPr/>
            </p:nvSpPr>
            <p:spPr>
              <a:xfrm>
                <a:off x="11683286" y="4718914"/>
                <a:ext cx="107537" cy="57358"/>
              </a:xfrm>
              <a:custGeom>
                <a:avLst/>
                <a:gdLst>
                  <a:gd name="connsiteX0" fmla="*/ 102510 w 107537"/>
                  <a:gd name="connsiteY0" fmla="*/ 55417 h 57358"/>
                  <a:gd name="connsiteX1" fmla="*/ 104568 w 107537"/>
                  <a:gd name="connsiteY1" fmla="*/ 42036 h 57358"/>
                  <a:gd name="connsiteX2" fmla="*/ 78629 w 107537"/>
                  <a:gd name="connsiteY2" fmla="*/ 32257 h 57358"/>
                  <a:gd name="connsiteX3" fmla="*/ 49911 w 107537"/>
                  <a:gd name="connsiteY3" fmla="*/ 19700 h 57358"/>
                  <a:gd name="connsiteX4" fmla="*/ 2665 w 107537"/>
                  <a:gd name="connsiteY4" fmla="*/ 4980 h 57358"/>
                  <a:gd name="connsiteX5" fmla="*/ 102510 w 107537"/>
                  <a:gd name="connsiteY5" fmla="*/ 55417 h 573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7537" h="57358">
                    <a:moveTo>
                      <a:pt x="102510" y="55417"/>
                    </a:moveTo>
                    <a:cubicBezTo>
                      <a:pt x="107142" y="53050"/>
                      <a:pt x="110024" y="45433"/>
                      <a:pt x="104568" y="42036"/>
                    </a:cubicBezTo>
                    <a:cubicBezTo>
                      <a:pt x="96848" y="37198"/>
                      <a:pt x="87276" y="35037"/>
                      <a:pt x="78629" y="32257"/>
                    </a:cubicBezTo>
                    <a:cubicBezTo>
                      <a:pt x="68748" y="29169"/>
                      <a:pt x="59175" y="24229"/>
                      <a:pt x="49911" y="19700"/>
                    </a:cubicBezTo>
                    <a:cubicBezTo>
                      <a:pt x="39206" y="14450"/>
                      <a:pt x="14193" y="-10460"/>
                      <a:pt x="2665" y="4980"/>
                    </a:cubicBezTo>
                    <a:cubicBezTo>
                      <a:pt x="-17407" y="31640"/>
                      <a:pt x="81820" y="65916"/>
                      <a:pt x="102510" y="55417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9" name="Graphic 24">
                <a:extLst>
                  <a:ext uri="{FF2B5EF4-FFF2-40B4-BE49-F238E27FC236}">
                    <a16:creationId xmlns:a16="http://schemas.microsoft.com/office/drawing/2014/main" id="{D7D82DBF-EF97-4F8C-BE17-BBF42BAFC8B7}"/>
                  </a:ext>
                </a:extLst>
              </p:cNvPr>
              <p:cNvSpPr/>
              <p:nvPr/>
            </p:nvSpPr>
            <p:spPr>
              <a:xfrm>
                <a:off x="11888336" y="4774193"/>
                <a:ext cx="39288" cy="45447"/>
              </a:xfrm>
              <a:custGeom>
                <a:avLst/>
                <a:gdLst>
                  <a:gd name="connsiteX0" fmla="*/ 5231 w 39288"/>
                  <a:gd name="connsiteY0" fmla="*/ 42855 h 45447"/>
                  <a:gd name="connsiteX1" fmla="*/ 39199 w 39288"/>
                  <a:gd name="connsiteY1" fmla="*/ 8167 h 45447"/>
                  <a:gd name="connsiteX2" fmla="*/ 24582 w 39288"/>
                  <a:gd name="connsiteY2" fmla="*/ 2609 h 45447"/>
                  <a:gd name="connsiteX3" fmla="*/ 6054 w 39288"/>
                  <a:gd name="connsiteY3" fmla="*/ 21343 h 45447"/>
                  <a:gd name="connsiteX4" fmla="*/ 187 w 39288"/>
                  <a:gd name="connsiteY4" fmla="*/ 33489 h 45447"/>
                  <a:gd name="connsiteX5" fmla="*/ 1113 w 39288"/>
                  <a:gd name="connsiteY5" fmla="*/ 37915 h 45447"/>
                  <a:gd name="connsiteX6" fmla="*/ 5231 w 39288"/>
                  <a:gd name="connsiteY6" fmla="*/ 42855 h 454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9288" h="45447">
                    <a:moveTo>
                      <a:pt x="5231" y="42855"/>
                    </a:moveTo>
                    <a:cubicBezTo>
                      <a:pt x="26847" y="54693"/>
                      <a:pt x="40537" y="22990"/>
                      <a:pt x="39199" y="8167"/>
                    </a:cubicBezTo>
                    <a:cubicBezTo>
                      <a:pt x="38581" y="1065"/>
                      <a:pt x="29935" y="-2950"/>
                      <a:pt x="24582" y="2609"/>
                    </a:cubicBezTo>
                    <a:cubicBezTo>
                      <a:pt x="18509" y="8888"/>
                      <a:pt x="12848" y="15887"/>
                      <a:pt x="6054" y="21343"/>
                    </a:cubicBezTo>
                    <a:cubicBezTo>
                      <a:pt x="2555" y="24122"/>
                      <a:pt x="-842" y="28651"/>
                      <a:pt x="187" y="33489"/>
                    </a:cubicBezTo>
                    <a:lnTo>
                      <a:pt x="1113" y="37915"/>
                    </a:lnTo>
                    <a:cubicBezTo>
                      <a:pt x="1525" y="39973"/>
                      <a:pt x="3481" y="41826"/>
                      <a:pt x="5231" y="42855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0" name="Graphic 24">
                <a:extLst>
                  <a:ext uri="{FF2B5EF4-FFF2-40B4-BE49-F238E27FC236}">
                    <a16:creationId xmlns:a16="http://schemas.microsoft.com/office/drawing/2014/main" id="{50CF2DFD-B19D-4C58-AFFE-DF8A01D9D96A}"/>
                  </a:ext>
                </a:extLst>
              </p:cNvPr>
              <p:cNvSpPr/>
              <p:nvPr/>
            </p:nvSpPr>
            <p:spPr>
              <a:xfrm>
                <a:off x="11445383" y="4916723"/>
                <a:ext cx="74138" cy="110989"/>
              </a:xfrm>
              <a:custGeom>
                <a:avLst/>
                <a:gdLst>
                  <a:gd name="connsiteX0" fmla="*/ 66818 w 74138"/>
                  <a:gd name="connsiteY0" fmla="*/ 43402 h 110989"/>
                  <a:gd name="connsiteX1" fmla="*/ 37893 w 74138"/>
                  <a:gd name="connsiteY1" fmla="*/ 59254 h 110989"/>
                  <a:gd name="connsiteX2" fmla="*/ 38099 w 74138"/>
                  <a:gd name="connsiteY2" fmla="*/ 58739 h 110989"/>
                  <a:gd name="connsiteX3" fmla="*/ 72788 w 74138"/>
                  <a:gd name="connsiteY3" fmla="*/ 5729 h 110989"/>
                  <a:gd name="connsiteX4" fmla="*/ 66818 w 74138"/>
                  <a:gd name="connsiteY4" fmla="*/ 171 h 110989"/>
                  <a:gd name="connsiteX5" fmla="*/ 1867 w 74138"/>
                  <a:gd name="connsiteY5" fmla="*/ 106809 h 110989"/>
                  <a:gd name="connsiteX6" fmla="*/ 10925 w 74138"/>
                  <a:gd name="connsiteY6" fmla="*/ 109485 h 110989"/>
                  <a:gd name="connsiteX7" fmla="*/ 26159 w 74138"/>
                  <a:gd name="connsiteY7" fmla="*/ 85399 h 110989"/>
                  <a:gd name="connsiteX8" fmla="*/ 29453 w 74138"/>
                  <a:gd name="connsiteY8" fmla="*/ 104030 h 110989"/>
                  <a:gd name="connsiteX9" fmla="*/ 38099 w 74138"/>
                  <a:gd name="connsiteY9" fmla="*/ 107221 h 110989"/>
                  <a:gd name="connsiteX10" fmla="*/ 54980 w 74138"/>
                  <a:gd name="connsiteY10" fmla="*/ 83546 h 110989"/>
                  <a:gd name="connsiteX11" fmla="*/ 72479 w 74138"/>
                  <a:gd name="connsiteY11" fmla="*/ 56166 h 110989"/>
                  <a:gd name="connsiteX12" fmla="*/ 66818 w 74138"/>
                  <a:gd name="connsiteY12" fmla="*/ 43402 h 1109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4138" h="110989">
                    <a:moveTo>
                      <a:pt x="66818" y="43402"/>
                    </a:moveTo>
                    <a:cubicBezTo>
                      <a:pt x="53951" y="43094"/>
                      <a:pt x="45202" y="49784"/>
                      <a:pt x="37893" y="59254"/>
                    </a:cubicBezTo>
                    <a:cubicBezTo>
                      <a:pt x="37997" y="59048"/>
                      <a:pt x="38099" y="58945"/>
                      <a:pt x="38099" y="58739"/>
                    </a:cubicBezTo>
                    <a:cubicBezTo>
                      <a:pt x="48290" y="40417"/>
                      <a:pt x="65788" y="25595"/>
                      <a:pt x="72788" y="5729"/>
                    </a:cubicBezTo>
                    <a:cubicBezTo>
                      <a:pt x="74023" y="2229"/>
                      <a:pt x="69906" y="-756"/>
                      <a:pt x="66818" y="171"/>
                    </a:cubicBezTo>
                    <a:cubicBezTo>
                      <a:pt x="32232" y="10361"/>
                      <a:pt x="-9353" y="70988"/>
                      <a:pt x="1867" y="106809"/>
                    </a:cubicBezTo>
                    <a:cubicBezTo>
                      <a:pt x="3102" y="110721"/>
                      <a:pt x="7837" y="112470"/>
                      <a:pt x="10925" y="109485"/>
                    </a:cubicBezTo>
                    <a:cubicBezTo>
                      <a:pt x="17719" y="102898"/>
                      <a:pt x="22248" y="94354"/>
                      <a:pt x="26159" y="85399"/>
                    </a:cubicBezTo>
                    <a:cubicBezTo>
                      <a:pt x="25130" y="92192"/>
                      <a:pt x="25644" y="98883"/>
                      <a:pt x="29453" y="104030"/>
                    </a:cubicBezTo>
                    <a:cubicBezTo>
                      <a:pt x="31409" y="106603"/>
                      <a:pt x="34806" y="108559"/>
                      <a:pt x="38099" y="107221"/>
                    </a:cubicBezTo>
                    <a:cubicBezTo>
                      <a:pt x="48804" y="103001"/>
                      <a:pt x="51378" y="93634"/>
                      <a:pt x="54980" y="83546"/>
                    </a:cubicBezTo>
                    <a:cubicBezTo>
                      <a:pt x="58789" y="72635"/>
                      <a:pt x="65068" y="64813"/>
                      <a:pt x="72479" y="56166"/>
                    </a:cubicBezTo>
                    <a:cubicBezTo>
                      <a:pt x="76493" y="51534"/>
                      <a:pt x="72685" y="43505"/>
                      <a:pt x="66818" y="43402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1" name="Graphic 24">
                <a:extLst>
                  <a:ext uri="{FF2B5EF4-FFF2-40B4-BE49-F238E27FC236}">
                    <a16:creationId xmlns:a16="http://schemas.microsoft.com/office/drawing/2014/main" id="{F9E807F9-8EBF-4C47-81F6-0225146AABB4}"/>
                  </a:ext>
                </a:extLst>
              </p:cNvPr>
              <p:cNvSpPr/>
              <p:nvPr/>
            </p:nvSpPr>
            <p:spPr>
              <a:xfrm>
                <a:off x="11405176" y="4888730"/>
                <a:ext cx="101303" cy="206084"/>
              </a:xfrm>
              <a:custGeom>
                <a:avLst/>
                <a:gdLst>
                  <a:gd name="connsiteX0" fmla="*/ 99922 w 101303"/>
                  <a:gd name="connsiteY0" fmla="*/ 7783 h 206084"/>
                  <a:gd name="connsiteX1" fmla="*/ 95805 w 101303"/>
                  <a:gd name="connsiteY1" fmla="*/ 166 h 206084"/>
                  <a:gd name="connsiteX2" fmla="*/ 20767 w 101303"/>
                  <a:gd name="connsiteY2" fmla="*/ 70469 h 206084"/>
                  <a:gd name="connsiteX3" fmla="*/ 20870 w 101303"/>
                  <a:gd name="connsiteY3" fmla="*/ 204385 h 206084"/>
                  <a:gd name="connsiteX4" fmla="*/ 31986 w 101303"/>
                  <a:gd name="connsiteY4" fmla="*/ 199341 h 206084"/>
                  <a:gd name="connsiteX5" fmla="*/ 35589 w 101303"/>
                  <a:gd name="connsiteY5" fmla="*/ 96614 h 206084"/>
                  <a:gd name="connsiteX6" fmla="*/ 99922 w 101303"/>
                  <a:gd name="connsiteY6" fmla="*/ 7783 h 206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1303" h="206084">
                    <a:moveTo>
                      <a:pt x="99922" y="7783"/>
                    </a:moveTo>
                    <a:cubicBezTo>
                      <a:pt x="103216" y="4901"/>
                      <a:pt x="100128" y="-1069"/>
                      <a:pt x="95805" y="166"/>
                    </a:cubicBezTo>
                    <a:cubicBezTo>
                      <a:pt x="60087" y="10459"/>
                      <a:pt x="37236" y="38457"/>
                      <a:pt x="20767" y="70469"/>
                    </a:cubicBezTo>
                    <a:cubicBezTo>
                      <a:pt x="1827" y="107010"/>
                      <a:pt x="-14539" y="172475"/>
                      <a:pt x="20870" y="204385"/>
                    </a:cubicBezTo>
                    <a:cubicBezTo>
                      <a:pt x="25090" y="208193"/>
                      <a:pt x="32192" y="205208"/>
                      <a:pt x="31986" y="199341"/>
                    </a:cubicBezTo>
                    <a:cubicBezTo>
                      <a:pt x="30957" y="162388"/>
                      <a:pt x="23958" y="132949"/>
                      <a:pt x="35589" y="96614"/>
                    </a:cubicBezTo>
                    <a:cubicBezTo>
                      <a:pt x="46912" y="61205"/>
                      <a:pt x="72645" y="32075"/>
                      <a:pt x="99922" y="7783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2" name="Graphic 24">
                <a:extLst>
                  <a:ext uri="{FF2B5EF4-FFF2-40B4-BE49-F238E27FC236}">
                    <a16:creationId xmlns:a16="http://schemas.microsoft.com/office/drawing/2014/main" id="{01306163-189F-4BCE-95E9-1A5A3B16718C}"/>
                  </a:ext>
                </a:extLst>
              </p:cNvPr>
              <p:cNvSpPr/>
              <p:nvPr/>
            </p:nvSpPr>
            <p:spPr>
              <a:xfrm>
                <a:off x="11273999" y="4463947"/>
                <a:ext cx="171188" cy="195125"/>
              </a:xfrm>
              <a:custGeom>
                <a:avLst/>
                <a:gdLst>
                  <a:gd name="connsiteX0" fmla="*/ 2897 w 171188"/>
                  <a:gd name="connsiteY0" fmla="*/ 191291 h 195125"/>
                  <a:gd name="connsiteX1" fmla="*/ 13601 w 171188"/>
                  <a:gd name="connsiteY1" fmla="*/ 191909 h 195125"/>
                  <a:gd name="connsiteX2" fmla="*/ 60333 w 171188"/>
                  <a:gd name="connsiteY2" fmla="*/ 89388 h 195125"/>
                  <a:gd name="connsiteX3" fmla="*/ 166457 w 171188"/>
                  <a:gd name="connsiteY3" fmla="*/ 17746 h 195125"/>
                  <a:gd name="connsiteX4" fmla="*/ 169442 w 171188"/>
                  <a:gd name="connsiteY4" fmla="*/ 9512 h 195125"/>
                  <a:gd name="connsiteX5" fmla="*/ 2897 w 171188"/>
                  <a:gd name="connsiteY5" fmla="*/ 191291 h 195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71188" h="195125">
                    <a:moveTo>
                      <a:pt x="2897" y="191291"/>
                    </a:moveTo>
                    <a:cubicBezTo>
                      <a:pt x="4646" y="196026"/>
                      <a:pt x="11337" y="196541"/>
                      <a:pt x="13601" y="191909"/>
                    </a:cubicBezTo>
                    <a:cubicBezTo>
                      <a:pt x="30380" y="157323"/>
                      <a:pt x="38614" y="122326"/>
                      <a:pt x="60333" y="89388"/>
                    </a:cubicBezTo>
                    <a:cubicBezTo>
                      <a:pt x="86787" y="49347"/>
                      <a:pt x="119108" y="25569"/>
                      <a:pt x="166457" y="17746"/>
                    </a:cubicBezTo>
                    <a:cubicBezTo>
                      <a:pt x="169956" y="17129"/>
                      <a:pt x="173353" y="12291"/>
                      <a:pt x="169442" y="9512"/>
                    </a:cubicBezTo>
                    <a:cubicBezTo>
                      <a:pt x="97698" y="-41852"/>
                      <a:pt x="-19954" y="128605"/>
                      <a:pt x="2897" y="191291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3" name="Graphic 24">
                <a:extLst>
                  <a:ext uri="{FF2B5EF4-FFF2-40B4-BE49-F238E27FC236}">
                    <a16:creationId xmlns:a16="http://schemas.microsoft.com/office/drawing/2014/main" id="{2E99C4B3-01DB-430A-BCCD-EF7075E30BD1}"/>
                  </a:ext>
                </a:extLst>
              </p:cNvPr>
              <p:cNvSpPr/>
              <p:nvPr/>
            </p:nvSpPr>
            <p:spPr>
              <a:xfrm>
                <a:off x="11318058" y="4555465"/>
                <a:ext cx="38307" cy="87005"/>
              </a:xfrm>
              <a:custGeom>
                <a:avLst/>
                <a:gdLst>
                  <a:gd name="connsiteX0" fmla="*/ 13907 w 38307"/>
                  <a:gd name="connsiteY0" fmla="*/ 83715 h 87005"/>
                  <a:gd name="connsiteX1" fmla="*/ 26671 w 38307"/>
                  <a:gd name="connsiteY1" fmla="*/ 48306 h 87005"/>
                  <a:gd name="connsiteX2" fmla="*/ 38302 w 38307"/>
                  <a:gd name="connsiteY2" fmla="*/ 4560 h 87005"/>
                  <a:gd name="connsiteX3" fmla="*/ 30273 w 38307"/>
                  <a:gd name="connsiteY3" fmla="*/ 1369 h 87005"/>
                  <a:gd name="connsiteX4" fmla="*/ 4437 w 38307"/>
                  <a:gd name="connsiteY4" fmla="*/ 84024 h 87005"/>
                  <a:gd name="connsiteX5" fmla="*/ 13907 w 38307"/>
                  <a:gd name="connsiteY5" fmla="*/ 83715 h 870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8307" h="87005">
                    <a:moveTo>
                      <a:pt x="13907" y="83715"/>
                    </a:moveTo>
                    <a:cubicBezTo>
                      <a:pt x="19671" y="72290"/>
                      <a:pt x="22656" y="60452"/>
                      <a:pt x="26671" y="48306"/>
                    </a:cubicBezTo>
                    <a:cubicBezTo>
                      <a:pt x="31611" y="33278"/>
                      <a:pt x="37375" y="20515"/>
                      <a:pt x="38302" y="4560"/>
                    </a:cubicBezTo>
                    <a:cubicBezTo>
                      <a:pt x="38508" y="443"/>
                      <a:pt x="32949" y="-1513"/>
                      <a:pt x="30273" y="1369"/>
                    </a:cubicBezTo>
                    <a:cubicBezTo>
                      <a:pt x="12466" y="21029"/>
                      <a:pt x="-9562" y="57159"/>
                      <a:pt x="4437" y="84024"/>
                    </a:cubicBezTo>
                    <a:cubicBezTo>
                      <a:pt x="6599" y="88347"/>
                      <a:pt x="11951" y="87730"/>
                      <a:pt x="13907" y="83715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4" name="Graphic 24">
                <a:extLst>
                  <a:ext uri="{FF2B5EF4-FFF2-40B4-BE49-F238E27FC236}">
                    <a16:creationId xmlns:a16="http://schemas.microsoft.com/office/drawing/2014/main" id="{1D67350B-A69E-4C99-A27E-8A8CE6899817}"/>
                  </a:ext>
                </a:extLst>
              </p:cNvPr>
              <p:cNvSpPr/>
              <p:nvPr/>
            </p:nvSpPr>
            <p:spPr>
              <a:xfrm>
                <a:off x="11329745" y="4677563"/>
                <a:ext cx="97610" cy="65669"/>
              </a:xfrm>
              <a:custGeom>
                <a:avLst/>
                <a:gdLst>
                  <a:gd name="connsiteX0" fmla="*/ 88271 w 97610"/>
                  <a:gd name="connsiteY0" fmla="*/ 938 h 65669"/>
                  <a:gd name="connsiteX1" fmla="*/ 43392 w 97610"/>
                  <a:gd name="connsiteY1" fmla="*/ 30171 h 65669"/>
                  <a:gd name="connsiteX2" fmla="*/ 881 w 97610"/>
                  <a:gd name="connsiteY2" fmla="*/ 49110 h 65669"/>
                  <a:gd name="connsiteX3" fmla="*/ 1705 w 97610"/>
                  <a:gd name="connsiteY3" fmla="*/ 57860 h 65669"/>
                  <a:gd name="connsiteX4" fmla="*/ 55642 w 97610"/>
                  <a:gd name="connsiteY4" fmla="*/ 53845 h 65669"/>
                  <a:gd name="connsiteX5" fmla="*/ 97432 w 97610"/>
                  <a:gd name="connsiteY5" fmla="*/ 6702 h 65669"/>
                  <a:gd name="connsiteX6" fmla="*/ 88271 w 97610"/>
                  <a:gd name="connsiteY6" fmla="*/ 938 h 656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7610" h="65669">
                    <a:moveTo>
                      <a:pt x="88271" y="938"/>
                    </a:moveTo>
                    <a:cubicBezTo>
                      <a:pt x="73243" y="10510"/>
                      <a:pt x="59759" y="22759"/>
                      <a:pt x="43392" y="30171"/>
                    </a:cubicBezTo>
                    <a:cubicBezTo>
                      <a:pt x="28982" y="36655"/>
                      <a:pt x="9734" y="35008"/>
                      <a:pt x="881" y="49110"/>
                    </a:cubicBezTo>
                    <a:cubicBezTo>
                      <a:pt x="-663" y="51478"/>
                      <a:pt x="-45" y="55698"/>
                      <a:pt x="1705" y="57860"/>
                    </a:cubicBezTo>
                    <a:cubicBezTo>
                      <a:pt x="14674" y="73505"/>
                      <a:pt x="40716" y="62183"/>
                      <a:pt x="55642" y="53845"/>
                    </a:cubicBezTo>
                    <a:cubicBezTo>
                      <a:pt x="75096" y="43037"/>
                      <a:pt x="92183" y="29038"/>
                      <a:pt x="97432" y="6702"/>
                    </a:cubicBezTo>
                    <a:cubicBezTo>
                      <a:pt x="98770" y="1349"/>
                      <a:pt x="92286" y="-1636"/>
                      <a:pt x="88271" y="938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5" name="Graphic 24">
                <a:extLst>
                  <a:ext uri="{FF2B5EF4-FFF2-40B4-BE49-F238E27FC236}">
                    <a16:creationId xmlns:a16="http://schemas.microsoft.com/office/drawing/2014/main" id="{6A624A37-B907-4F58-9067-E9D6E1BB6B07}"/>
                  </a:ext>
                </a:extLst>
              </p:cNvPr>
              <p:cNvSpPr/>
              <p:nvPr/>
            </p:nvSpPr>
            <p:spPr>
              <a:xfrm>
                <a:off x="12001027" y="3973610"/>
                <a:ext cx="86458" cy="146960"/>
              </a:xfrm>
              <a:custGeom>
                <a:avLst/>
                <a:gdLst>
                  <a:gd name="connsiteX0" fmla="*/ 11736 w 86458"/>
                  <a:gd name="connsiteY0" fmla="*/ 145553 h 146960"/>
                  <a:gd name="connsiteX1" fmla="*/ 63614 w 86458"/>
                  <a:gd name="connsiteY1" fmla="*/ 86161 h 146960"/>
                  <a:gd name="connsiteX2" fmla="*/ 86362 w 86458"/>
                  <a:gd name="connsiteY2" fmla="*/ 4433 h 146960"/>
                  <a:gd name="connsiteX3" fmla="*/ 77921 w 86458"/>
                  <a:gd name="connsiteY3" fmla="*/ 1550 h 146960"/>
                  <a:gd name="connsiteX4" fmla="*/ 42821 w 86458"/>
                  <a:gd name="connsiteY4" fmla="*/ 73706 h 146960"/>
                  <a:gd name="connsiteX5" fmla="*/ 1 w 86458"/>
                  <a:gd name="connsiteY5" fmla="*/ 139480 h 146960"/>
                  <a:gd name="connsiteX6" fmla="*/ 11736 w 86458"/>
                  <a:gd name="connsiteY6" fmla="*/ 145553 h 1469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6458" h="146960">
                    <a:moveTo>
                      <a:pt x="11736" y="145553"/>
                    </a:moveTo>
                    <a:cubicBezTo>
                      <a:pt x="32322" y="132275"/>
                      <a:pt x="49615" y="106130"/>
                      <a:pt x="63614" y="86161"/>
                    </a:cubicBezTo>
                    <a:cubicBezTo>
                      <a:pt x="78539" y="64854"/>
                      <a:pt x="87494" y="30372"/>
                      <a:pt x="86362" y="4433"/>
                    </a:cubicBezTo>
                    <a:cubicBezTo>
                      <a:pt x="86156" y="-96"/>
                      <a:pt x="80804" y="-1332"/>
                      <a:pt x="77921" y="1550"/>
                    </a:cubicBezTo>
                    <a:cubicBezTo>
                      <a:pt x="58776" y="20490"/>
                      <a:pt x="56717" y="51061"/>
                      <a:pt x="42821" y="73706"/>
                    </a:cubicBezTo>
                    <a:cubicBezTo>
                      <a:pt x="29440" y="95734"/>
                      <a:pt x="619" y="111689"/>
                      <a:pt x="1" y="139480"/>
                    </a:cubicBezTo>
                    <a:cubicBezTo>
                      <a:pt x="-102" y="146171"/>
                      <a:pt x="6486" y="148847"/>
                      <a:pt x="11736" y="145553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6" name="Graphic 24">
                <a:extLst>
                  <a:ext uri="{FF2B5EF4-FFF2-40B4-BE49-F238E27FC236}">
                    <a16:creationId xmlns:a16="http://schemas.microsoft.com/office/drawing/2014/main" id="{296C5677-B8E4-4BAC-899A-FD15AF3E0AA4}"/>
                  </a:ext>
                </a:extLst>
              </p:cNvPr>
              <p:cNvSpPr/>
              <p:nvPr/>
            </p:nvSpPr>
            <p:spPr>
              <a:xfrm>
                <a:off x="12183898" y="4253285"/>
                <a:ext cx="10540" cy="18425"/>
              </a:xfrm>
              <a:custGeom>
                <a:avLst/>
                <a:gdLst>
                  <a:gd name="connsiteX0" fmla="*/ 1174 w 10540"/>
                  <a:gd name="connsiteY0" fmla="*/ 7926 h 18425"/>
                  <a:gd name="connsiteX1" fmla="*/ 3645 w 10540"/>
                  <a:gd name="connsiteY1" fmla="*/ 17087 h 18425"/>
                  <a:gd name="connsiteX2" fmla="*/ 10541 w 10540"/>
                  <a:gd name="connsiteY2" fmla="*/ 18425 h 18425"/>
                  <a:gd name="connsiteX3" fmla="*/ 10541 w 10540"/>
                  <a:gd name="connsiteY3" fmla="*/ 0 h 18425"/>
                  <a:gd name="connsiteX4" fmla="*/ 1174 w 10540"/>
                  <a:gd name="connsiteY4" fmla="*/ 7926 h 18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540" h="18425">
                    <a:moveTo>
                      <a:pt x="1174" y="7926"/>
                    </a:moveTo>
                    <a:cubicBezTo>
                      <a:pt x="-988" y="10705"/>
                      <a:pt x="-164" y="15955"/>
                      <a:pt x="3645" y="17087"/>
                    </a:cubicBezTo>
                    <a:cubicBezTo>
                      <a:pt x="5909" y="17704"/>
                      <a:pt x="8276" y="18116"/>
                      <a:pt x="10541" y="18425"/>
                    </a:cubicBezTo>
                    <a:lnTo>
                      <a:pt x="10541" y="0"/>
                    </a:lnTo>
                    <a:cubicBezTo>
                      <a:pt x="7041" y="2059"/>
                      <a:pt x="3850" y="4529"/>
                      <a:pt x="1174" y="792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7" name="Graphic 24">
                <a:extLst>
                  <a:ext uri="{FF2B5EF4-FFF2-40B4-BE49-F238E27FC236}">
                    <a16:creationId xmlns:a16="http://schemas.microsoft.com/office/drawing/2014/main" id="{B734A17D-59EC-4354-8494-4F0F16374CD7}"/>
                  </a:ext>
                </a:extLst>
              </p:cNvPr>
              <p:cNvSpPr/>
              <p:nvPr/>
            </p:nvSpPr>
            <p:spPr>
              <a:xfrm>
                <a:off x="12131714" y="4277475"/>
                <a:ext cx="62827" cy="29681"/>
              </a:xfrm>
              <a:custGeom>
                <a:avLst/>
                <a:gdLst>
                  <a:gd name="connsiteX0" fmla="*/ 1377 w 62827"/>
                  <a:gd name="connsiteY0" fmla="*/ 17499 h 29681"/>
                  <a:gd name="connsiteX1" fmla="*/ 3024 w 62827"/>
                  <a:gd name="connsiteY1" fmla="*/ 26351 h 29681"/>
                  <a:gd name="connsiteX2" fmla="*/ 21346 w 62827"/>
                  <a:gd name="connsiteY2" fmla="*/ 29233 h 29681"/>
                  <a:gd name="connsiteX3" fmla="*/ 62828 w 62827"/>
                  <a:gd name="connsiteY3" fmla="*/ 22954 h 29681"/>
                  <a:gd name="connsiteX4" fmla="*/ 62828 w 62827"/>
                  <a:gd name="connsiteY4" fmla="*/ 0 h 29681"/>
                  <a:gd name="connsiteX5" fmla="*/ 1377 w 62827"/>
                  <a:gd name="connsiteY5" fmla="*/ 17499 h 296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2827" h="29681">
                    <a:moveTo>
                      <a:pt x="1377" y="17499"/>
                    </a:moveTo>
                    <a:cubicBezTo>
                      <a:pt x="-887" y="20278"/>
                      <a:pt x="-373" y="24704"/>
                      <a:pt x="3024" y="26351"/>
                    </a:cubicBezTo>
                    <a:cubicBezTo>
                      <a:pt x="8891" y="29336"/>
                      <a:pt x="14758" y="30365"/>
                      <a:pt x="21346" y="29233"/>
                    </a:cubicBezTo>
                    <a:cubicBezTo>
                      <a:pt x="35139" y="26968"/>
                      <a:pt x="48829" y="24395"/>
                      <a:pt x="62828" y="22954"/>
                    </a:cubicBezTo>
                    <a:lnTo>
                      <a:pt x="62828" y="0"/>
                    </a:lnTo>
                    <a:cubicBezTo>
                      <a:pt x="41315" y="206"/>
                      <a:pt x="13420" y="2676"/>
                      <a:pt x="1377" y="17499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8" name="Graphic 24">
                <a:extLst>
                  <a:ext uri="{FF2B5EF4-FFF2-40B4-BE49-F238E27FC236}">
                    <a16:creationId xmlns:a16="http://schemas.microsoft.com/office/drawing/2014/main" id="{D68AFE4E-6D2C-41E9-A297-5627D5BDCF08}"/>
                  </a:ext>
                </a:extLst>
              </p:cNvPr>
              <p:cNvSpPr/>
              <p:nvPr/>
            </p:nvSpPr>
            <p:spPr>
              <a:xfrm>
                <a:off x="12090626" y="4323434"/>
                <a:ext cx="94845" cy="29167"/>
              </a:xfrm>
              <a:custGeom>
                <a:avLst/>
                <a:gdLst>
                  <a:gd name="connsiteX0" fmla="*/ 1086 w 94845"/>
                  <a:gd name="connsiteY0" fmla="*/ 14256 h 29167"/>
                  <a:gd name="connsiteX1" fmla="*/ 1395 w 94845"/>
                  <a:gd name="connsiteY1" fmla="*/ 21667 h 29167"/>
                  <a:gd name="connsiteX2" fmla="*/ 33510 w 94845"/>
                  <a:gd name="connsiteY2" fmla="*/ 27843 h 29167"/>
                  <a:gd name="connsiteX3" fmla="*/ 89299 w 94845"/>
                  <a:gd name="connsiteY3" fmla="*/ 20741 h 29167"/>
                  <a:gd name="connsiteX4" fmla="*/ 91461 w 94845"/>
                  <a:gd name="connsiteY4" fmla="*/ 7359 h 29167"/>
                  <a:gd name="connsiteX5" fmla="*/ 39994 w 94845"/>
                  <a:gd name="connsiteY5" fmla="*/ 1286 h 29167"/>
                  <a:gd name="connsiteX6" fmla="*/ 1086 w 94845"/>
                  <a:gd name="connsiteY6" fmla="*/ 14256 h 291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4845" h="29167">
                    <a:moveTo>
                      <a:pt x="1086" y="14256"/>
                    </a:moveTo>
                    <a:cubicBezTo>
                      <a:pt x="-458" y="16418"/>
                      <a:pt x="-355" y="19711"/>
                      <a:pt x="1395" y="21667"/>
                    </a:cubicBezTo>
                    <a:cubicBezTo>
                      <a:pt x="9938" y="31343"/>
                      <a:pt x="21672" y="29490"/>
                      <a:pt x="33510" y="27843"/>
                    </a:cubicBezTo>
                    <a:cubicBezTo>
                      <a:pt x="51934" y="25373"/>
                      <a:pt x="71286" y="25064"/>
                      <a:pt x="89299" y="20741"/>
                    </a:cubicBezTo>
                    <a:cubicBezTo>
                      <a:pt x="95475" y="19300"/>
                      <a:pt x="96916" y="10756"/>
                      <a:pt x="91461" y="7359"/>
                    </a:cubicBezTo>
                    <a:cubicBezTo>
                      <a:pt x="76124" y="-2213"/>
                      <a:pt x="57287" y="-257"/>
                      <a:pt x="39994" y="1286"/>
                    </a:cubicBezTo>
                    <a:cubicBezTo>
                      <a:pt x="26613" y="2625"/>
                      <a:pt x="9732" y="2522"/>
                      <a:pt x="1086" y="1425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9" name="Graphic 24">
                <a:extLst>
                  <a:ext uri="{FF2B5EF4-FFF2-40B4-BE49-F238E27FC236}">
                    <a16:creationId xmlns:a16="http://schemas.microsoft.com/office/drawing/2014/main" id="{43DA1F3F-6AFA-4FAF-BAB5-8033B93D4B41}"/>
                  </a:ext>
                </a:extLst>
              </p:cNvPr>
              <p:cNvSpPr/>
              <p:nvPr/>
            </p:nvSpPr>
            <p:spPr>
              <a:xfrm>
                <a:off x="11107391" y="4038502"/>
                <a:ext cx="133549" cy="147301"/>
              </a:xfrm>
              <a:custGeom>
                <a:avLst/>
                <a:gdLst>
                  <a:gd name="connsiteX0" fmla="*/ 128949 w 133549"/>
                  <a:gd name="connsiteY0" fmla="*/ 147260 h 147301"/>
                  <a:gd name="connsiteX1" fmla="*/ 131625 w 133549"/>
                  <a:gd name="connsiteY1" fmla="*/ 139231 h 147301"/>
                  <a:gd name="connsiteX2" fmla="*/ 52161 w 133549"/>
                  <a:gd name="connsiteY2" fmla="*/ 88279 h 147301"/>
                  <a:gd name="connsiteX3" fmla="*/ 11606 w 133549"/>
                  <a:gd name="connsiteY3" fmla="*/ 2125 h 147301"/>
                  <a:gd name="connsiteX4" fmla="*/ 3062 w 133549"/>
                  <a:gd name="connsiteY4" fmla="*/ 3669 h 147301"/>
                  <a:gd name="connsiteX5" fmla="*/ 128949 w 133549"/>
                  <a:gd name="connsiteY5" fmla="*/ 147260 h 1473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3549" h="147301">
                    <a:moveTo>
                      <a:pt x="128949" y="147260"/>
                    </a:moveTo>
                    <a:cubicBezTo>
                      <a:pt x="133272" y="147877"/>
                      <a:pt x="135331" y="141393"/>
                      <a:pt x="131625" y="139231"/>
                    </a:cubicBezTo>
                    <a:cubicBezTo>
                      <a:pt x="103628" y="123380"/>
                      <a:pt x="75424" y="111233"/>
                      <a:pt x="52161" y="88279"/>
                    </a:cubicBezTo>
                    <a:cubicBezTo>
                      <a:pt x="27252" y="63678"/>
                      <a:pt x="27766" y="30431"/>
                      <a:pt x="11606" y="2125"/>
                    </a:cubicBezTo>
                    <a:cubicBezTo>
                      <a:pt x="9444" y="-1581"/>
                      <a:pt x="4092" y="-37"/>
                      <a:pt x="3062" y="3669"/>
                    </a:cubicBezTo>
                    <a:cubicBezTo>
                      <a:pt x="-17112" y="76030"/>
                      <a:pt x="66675" y="138614"/>
                      <a:pt x="128949" y="147260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0" name="Graphic 24">
                <a:extLst>
                  <a:ext uri="{FF2B5EF4-FFF2-40B4-BE49-F238E27FC236}">
                    <a16:creationId xmlns:a16="http://schemas.microsoft.com/office/drawing/2014/main" id="{9FA8DACD-7362-4FE3-86D2-9B7291FA34B6}"/>
                  </a:ext>
                </a:extLst>
              </p:cNvPr>
              <p:cNvSpPr/>
              <p:nvPr/>
            </p:nvSpPr>
            <p:spPr>
              <a:xfrm>
                <a:off x="11125927" y="4008578"/>
                <a:ext cx="53693" cy="98896"/>
              </a:xfrm>
              <a:custGeom>
                <a:avLst/>
                <a:gdLst>
                  <a:gd name="connsiteX0" fmla="*/ 37434 w 53693"/>
                  <a:gd name="connsiteY0" fmla="*/ 96690 h 98896"/>
                  <a:gd name="connsiteX1" fmla="*/ 52977 w 53693"/>
                  <a:gd name="connsiteY1" fmla="*/ 87426 h 98896"/>
                  <a:gd name="connsiteX2" fmla="*/ 28788 w 53693"/>
                  <a:gd name="connsiteY2" fmla="*/ 39974 h 98896"/>
                  <a:gd name="connsiteX3" fmla="*/ 20347 w 53693"/>
                  <a:gd name="connsiteY3" fmla="*/ 4256 h 98896"/>
                  <a:gd name="connsiteX4" fmla="*/ 10980 w 53693"/>
                  <a:gd name="connsiteY4" fmla="*/ 653 h 98896"/>
                  <a:gd name="connsiteX5" fmla="*/ 37434 w 53693"/>
                  <a:gd name="connsiteY5" fmla="*/ 96690 h 9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3693" h="98896">
                    <a:moveTo>
                      <a:pt x="37434" y="96690"/>
                    </a:moveTo>
                    <a:cubicBezTo>
                      <a:pt x="43816" y="102145"/>
                      <a:pt x="56888" y="96895"/>
                      <a:pt x="52977" y="87426"/>
                    </a:cubicBezTo>
                    <a:cubicBezTo>
                      <a:pt x="46183" y="70956"/>
                      <a:pt x="35684" y="56443"/>
                      <a:pt x="28788" y="39974"/>
                    </a:cubicBezTo>
                    <a:cubicBezTo>
                      <a:pt x="23847" y="28239"/>
                      <a:pt x="24465" y="15887"/>
                      <a:pt x="20347" y="4256"/>
                    </a:cubicBezTo>
                    <a:cubicBezTo>
                      <a:pt x="19112" y="859"/>
                      <a:pt x="14171" y="-1096"/>
                      <a:pt x="10980" y="653"/>
                    </a:cubicBezTo>
                    <a:cubicBezTo>
                      <a:pt x="-19179" y="17637"/>
                      <a:pt x="20553" y="82279"/>
                      <a:pt x="37434" y="96690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1" name="Graphic 24">
                <a:extLst>
                  <a:ext uri="{FF2B5EF4-FFF2-40B4-BE49-F238E27FC236}">
                    <a16:creationId xmlns:a16="http://schemas.microsoft.com/office/drawing/2014/main" id="{ACE3B3BD-06D0-4692-A7C2-E40948F63C8F}"/>
                  </a:ext>
                </a:extLst>
              </p:cNvPr>
              <p:cNvSpPr/>
              <p:nvPr/>
            </p:nvSpPr>
            <p:spPr>
              <a:xfrm>
                <a:off x="11155893" y="3995564"/>
                <a:ext cx="44196" cy="50968"/>
              </a:xfrm>
              <a:custGeom>
                <a:avLst/>
                <a:gdLst>
                  <a:gd name="connsiteX0" fmla="*/ 36083 w 44196"/>
                  <a:gd name="connsiteY0" fmla="*/ 50517 h 50968"/>
                  <a:gd name="connsiteX1" fmla="*/ 43906 w 44196"/>
                  <a:gd name="connsiteY1" fmla="*/ 42797 h 50968"/>
                  <a:gd name="connsiteX2" fmla="*/ 12717 w 44196"/>
                  <a:gd name="connsiteY2" fmla="*/ 2036 h 50968"/>
                  <a:gd name="connsiteX3" fmla="*/ 262 w 44196"/>
                  <a:gd name="connsiteY3" fmla="*/ 8315 h 50968"/>
                  <a:gd name="connsiteX4" fmla="*/ 36083 w 44196"/>
                  <a:gd name="connsiteY4" fmla="*/ 50517 h 509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196" h="50968">
                    <a:moveTo>
                      <a:pt x="36083" y="50517"/>
                    </a:moveTo>
                    <a:cubicBezTo>
                      <a:pt x="41229" y="52473"/>
                      <a:pt x="45347" y="47738"/>
                      <a:pt x="43906" y="42797"/>
                    </a:cubicBezTo>
                    <a:cubicBezTo>
                      <a:pt x="39274" y="26740"/>
                      <a:pt x="24966" y="12741"/>
                      <a:pt x="12717" y="2036"/>
                    </a:cubicBezTo>
                    <a:cubicBezTo>
                      <a:pt x="7776" y="-2287"/>
                      <a:pt x="-1694" y="492"/>
                      <a:pt x="262" y="8315"/>
                    </a:cubicBezTo>
                    <a:cubicBezTo>
                      <a:pt x="4482" y="26431"/>
                      <a:pt x="18378" y="43929"/>
                      <a:pt x="36083" y="50517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2" name="Graphic 24">
                <a:extLst>
                  <a:ext uri="{FF2B5EF4-FFF2-40B4-BE49-F238E27FC236}">
                    <a16:creationId xmlns:a16="http://schemas.microsoft.com/office/drawing/2014/main" id="{F9C6A99A-F403-4672-8383-279EEC64B8E0}"/>
                  </a:ext>
                </a:extLst>
              </p:cNvPr>
              <p:cNvSpPr/>
              <p:nvPr/>
            </p:nvSpPr>
            <p:spPr>
              <a:xfrm>
                <a:off x="11290247" y="3897026"/>
                <a:ext cx="82235" cy="201668"/>
              </a:xfrm>
              <a:custGeom>
                <a:avLst/>
                <a:gdLst>
                  <a:gd name="connsiteX0" fmla="*/ 32556 w 82235"/>
                  <a:gd name="connsiteY0" fmla="*/ 114265 h 201668"/>
                  <a:gd name="connsiteX1" fmla="*/ 42747 w 82235"/>
                  <a:gd name="connsiteY1" fmla="*/ 8038 h 201668"/>
                  <a:gd name="connsiteX2" fmla="*/ 35130 w 82235"/>
                  <a:gd name="connsiteY2" fmla="*/ 524 h 201668"/>
                  <a:gd name="connsiteX3" fmla="*/ 76612 w 82235"/>
                  <a:gd name="connsiteY3" fmla="*/ 201654 h 201668"/>
                  <a:gd name="connsiteX4" fmla="*/ 81244 w 82235"/>
                  <a:gd name="connsiteY4" fmla="*/ 193420 h 201668"/>
                  <a:gd name="connsiteX5" fmla="*/ 32556 w 82235"/>
                  <a:gd name="connsiteY5" fmla="*/ 114265 h 2016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2235" h="201668">
                    <a:moveTo>
                      <a:pt x="32556" y="114265"/>
                    </a:moveTo>
                    <a:cubicBezTo>
                      <a:pt x="19381" y="76282"/>
                      <a:pt x="25660" y="42932"/>
                      <a:pt x="42747" y="8038"/>
                    </a:cubicBezTo>
                    <a:cubicBezTo>
                      <a:pt x="45320" y="2788"/>
                      <a:pt x="40173" y="-1535"/>
                      <a:pt x="35130" y="524"/>
                    </a:cubicBezTo>
                    <a:cubicBezTo>
                      <a:pt x="-33835" y="29139"/>
                      <a:pt x="8779" y="197125"/>
                      <a:pt x="76612" y="201654"/>
                    </a:cubicBezTo>
                    <a:cubicBezTo>
                      <a:pt x="81347" y="201963"/>
                      <a:pt x="83714" y="197228"/>
                      <a:pt x="81244" y="193420"/>
                    </a:cubicBezTo>
                    <a:cubicBezTo>
                      <a:pt x="63848" y="166246"/>
                      <a:pt x="43570" y="145865"/>
                      <a:pt x="32556" y="114265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3" name="Graphic 24">
                <a:extLst>
                  <a:ext uri="{FF2B5EF4-FFF2-40B4-BE49-F238E27FC236}">
                    <a16:creationId xmlns:a16="http://schemas.microsoft.com/office/drawing/2014/main" id="{9CADFFD7-CBAD-4D71-AA8A-1B6C055F9275}"/>
                  </a:ext>
                </a:extLst>
              </p:cNvPr>
              <p:cNvSpPr/>
              <p:nvPr/>
            </p:nvSpPr>
            <p:spPr>
              <a:xfrm>
                <a:off x="11322030" y="3898525"/>
                <a:ext cx="29919" cy="99734"/>
              </a:xfrm>
              <a:custGeom>
                <a:avLst/>
                <a:gdLst>
                  <a:gd name="connsiteX0" fmla="*/ 12199 w 29919"/>
                  <a:gd name="connsiteY0" fmla="*/ 98046 h 99734"/>
                  <a:gd name="connsiteX1" fmla="*/ 21257 w 29919"/>
                  <a:gd name="connsiteY1" fmla="*/ 96090 h 99734"/>
                  <a:gd name="connsiteX2" fmla="*/ 22389 w 29919"/>
                  <a:gd name="connsiteY2" fmla="*/ 48021 h 99734"/>
                  <a:gd name="connsiteX3" fmla="*/ 29903 w 29919"/>
                  <a:gd name="connsiteY3" fmla="*/ 4583 h 99734"/>
                  <a:gd name="connsiteX4" fmla="*/ 23110 w 29919"/>
                  <a:gd name="connsiteY4" fmla="*/ 877 h 99734"/>
                  <a:gd name="connsiteX5" fmla="*/ 12199 w 29919"/>
                  <a:gd name="connsiteY5" fmla="*/ 98046 h 99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9919" h="99734">
                    <a:moveTo>
                      <a:pt x="12199" y="98046"/>
                    </a:moveTo>
                    <a:cubicBezTo>
                      <a:pt x="14978" y="101134"/>
                      <a:pt x="19816" y="99693"/>
                      <a:pt x="21257" y="96090"/>
                    </a:cubicBezTo>
                    <a:cubicBezTo>
                      <a:pt x="26815" y="81680"/>
                      <a:pt x="21669" y="63358"/>
                      <a:pt x="22389" y="48021"/>
                    </a:cubicBezTo>
                    <a:cubicBezTo>
                      <a:pt x="23007" y="33198"/>
                      <a:pt x="28668" y="19302"/>
                      <a:pt x="29903" y="4583"/>
                    </a:cubicBezTo>
                    <a:cubicBezTo>
                      <a:pt x="30212" y="774"/>
                      <a:pt x="26095" y="-1284"/>
                      <a:pt x="23110" y="877"/>
                    </a:cubicBezTo>
                    <a:cubicBezTo>
                      <a:pt x="-1697" y="18788"/>
                      <a:pt x="-8388" y="75298"/>
                      <a:pt x="12199" y="9804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4" name="Graphic 24">
                <a:extLst>
                  <a:ext uri="{FF2B5EF4-FFF2-40B4-BE49-F238E27FC236}">
                    <a16:creationId xmlns:a16="http://schemas.microsoft.com/office/drawing/2014/main" id="{AC7C6A99-9241-4C8A-95A7-60A6DA3C7E9B}"/>
                  </a:ext>
                </a:extLst>
              </p:cNvPr>
              <p:cNvSpPr/>
              <p:nvPr/>
            </p:nvSpPr>
            <p:spPr>
              <a:xfrm>
                <a:off x="11446031" y="3933496"/>
                <a:ext cx="29069" cy="121370"/>
              </a:xfrm>
              <a:custGeom>
                <a:avLst/>
                <a:gdLst>
                  <a:gd name="connsiteX0" fmla="*/ 28290 w 29069"/>
                  <a:gd name="connsiteY0" fmla="*/ 58648 h 121370"/>
                  <a:gd name="connsiteX1" fmla="*/ 5851 w 29069"/>
                  <a:gd name="connsiteY1" fmla="*/ 388 h 121370"/>
                  <a:gd name="connsiteX2" fmla="*/ 1630 w 29069"/>
                  <a:gd name="connsiteY2" fmla="*/ 2447 h 121370"/>
                  <a:gd name="connsiteX3" fmla="*/ 7292 w 29069"/>
                  <a:gd name="connsiteY3" fmla="*/ 59472 h 121370"/>
                  <a:gd name="connsiteX4" fmla="*/ 4409 w 29069"/>
                  <a:gd name="connsiteY4" fmla="*/ 117217 h 121370"/>
                  <a:gd name="connsiteX5" fmla="*/ 13262 w 29069"/>
                  <a:gd name="connsiteY5" fmla="*/ 120099 h 121370"/>
                  <a:gd name="connsiteX6" fmla="*/ 28290 w 29069"/>
                  <a:gd name="connsiteY6" fmla="*/ 58648 h 1213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9069" h="121370">
                    <a:moveTo>
                      <a:pt x="28290" y="58648"/>
                    </a:moveTo>
                    <a:cubicBezTo>
                      <a:pt x="26746" y="40223"/>
                      <a:pt x="23246" y="10888"/>
                      <a:pt x="5851" y="388"/>
                    </a:cubicBezTo>
                    <a:cubicBezTo>
                      <a:pt x="3998" y="-744"/>
                      <a:pt x="2248" y="800"/>
                      <a:pt x="1630" y="2447"/>
                    </a:cubicBezTo>
                    <a:cubicBezTo>
                      <a:pt x="-3825" y="19225"/>
                      <a:pt x="6056" y="42179"/>
                      <a:pt x="7292" y="59472"/>
                    </a:cubicBezTo>
                    <a:cubicBezTo>
                      <a:pt x="8733" y="78926"/>
                      <a:pt x="2248" y="97969"/>
                      <a:pt x="4409" y="117217"/>
                    </a:cubicBezTo>
                    <a:cubicBezTo>
                      <a:pt x="4924" y="121540"/>
                      <a:pt x="10482" y="122467"/>
                      <a:pt x="13262" y="120099"/>
                    </a:cubicBezTo>
                    <a:cubicBezTo>
                      <a:pt x="30554" y="105380"/>
                      <a:pt x="29937" y="79544"/>
                      <a:pt x="28290" y="58648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5" name="Graphic 24">
                <a:extLst>
                  <a:ext uri="{FF2B5EF4-FFF2-40B4-BE49-F238E27FC236}">
                    <a16:creationId xmlns:a16="http://schemas.microsoft.com/office/drawing/2014/main" id="{7E2281D0-1186-4663-91C9-015404CE4079}"/>
                  </a:ext>
                </a:extLst>
              </p:cNvPr>
              <p:cNvSpPr/>
              <p:nvPr/>
            </p:nvSpPr>
            <p:spPr>
              <a:xfrm>
                <a:off x="11418957" y="3961716"/>
                <a:ext cx="27754" cy="60686"/>
              </a:xfrm>
              <a:custGeom>
                <a:avLst/>
                <a:gdLst>
                  <a:gd name="connsiteX0" fmla="*/ 5647 w 27754"/>
                  <a:gd name="connsiteY0" fmla="*/ 7166 h 60686"/>
                  <a:gd name="connsiteX1" fmla="*/ 2971 w 27754"/>
                  <a:gd name="connsiteY1" fmla="*/ 57088 h 60686"/>
                  <a:gd name="connsiteX2" fmla="*/ 11309 w 27754"/>
                  <a:gd name="connsiteY2" fmla="*/ 59970 h 60686"/>
                  <a:gd name="connsiteX3" fmla="*/ 26852 w 27754"/>
                  <a:gd name="connsiteY3" fmla="*/ 8710 h 60686"/>
                  <a:gd name="connsiteX4" fmla="*/ 5647 w 27754"/>
                  <a:gd name="connsiteY4" fmla="*/ 7166 h 606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754" h="60686">
                    <a:moveTo>
                      <a:pt x="5647" y="7166"/>
                    </a:moveTo>
                    <a:cubicBezTo>
                      <a:pt x="604" y="22503"/>
                      <a:pt x="-2690" y="41545"/>
                      <a:pt x="2971" y="57088"/>
                    </a:cubicBezTo>
                    <a:cubicBezTo>
                      <a:pt x="4001" y="60073"/>
                      <a:pt x="8632" y="61720"/>
                      <a:pt x="11309" y="59970"/>
                    </a:cubicBezTo>
                    <a:cubicBezTo>
                      <a:pt x="28190" y="49368"/>
                      <a:pt x="29116" y="26929"/>
                      <a:pt x="26852" y="8710"/>
                    </a:cubicBezTo>
                    <a:cubicBezTo>
                      <a:pt x="25411" y="-2201"/>
                      <a:pt x="9044" y="-3025"/>
                      <a:pt x="5647" y="716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6" name="Graphic 24">
                <a:extLst>
                  <a:ext uri="{FF2B5EF4-FFF2-40B4-BE49-F238E27FC236}">
                    <a16:creationId xmlns:a16="http://schemas.microsoft.com/office/drawing/2014/main" id="{7840671D-FD08-40D7-B9A8-F0B1E161FC8A}"/>
                  </a:ext>
                </a:extLst>
              </p:cNvPr>
              <p:cNvSpPr/>
              <p:nvPr/>
            </p:nvSpPr>
            <p:spPr>
              <a:xfrm>
                <a:off x="10372939" y="3906683"/>
                <a:ext cx="32982" cy="89745"/>
              </a:xfrm>
              <a:custGeom>
                <a:avLst/>
                <a:gdLst>
                  <a:gd name="connsiteX0" fmla="*/ 19970 w 32982"/>
                  <a:gd name="connsiteY0" fmla="*/ 89271 h 89745"/>
                  <a:gd name="connsiteX1" fmla="*/ 28204 w 32982"/>
                  <a:gd name="connsiteY1" fmla="*/ 84330 h 89745"/>
                  <a:gd name="connsiteX2" fmla="*/ 25425 w 32982"/>
                  <a:gd name="connsiteY2" fmla="*/ 46142 h 89745"/>
                  <a:gd name="connsiteX3" fmla="*/ 32939 w 32982"/>
                  <a:gd name="connsiteY3" fmla="*/ 7027 h 89745"/>
                  <a:gd name="connsiteX4" fmla="*/ 25116 w 32982"/>
                  <a:gd name="connsiteY4" fmla="*/ 543 h 89745"/>
                  <a:gd name="connsiteX5" fmla="*/ 1 w 32982"/>
                  <a:gd name="connsiteY5" fmla="*/ 50980 h 89745"/>
                  <a:gd name="connsiteX6" fmla="*/ 1 w 32982"/>
                  <a:gd name="connsiteY6" fmla="*/ 52009 h 89745"/>
                  <a:gd name="connsiteX7" fmla="*/ 19970 w 32982"/>
                  <a:gd name="connsiteY7" fmla="*/ 89271 h 897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2982" h="89745">
                    <a:moveTo>
                      <a:pt x="19970" y="89271"/>
                    </a:moveTo>
                    <a:cubicBezTo>
                      <a:pt x="23264" y="90918"/>
                      <a:pt x="28204" y="88036"/>
                      <a:pt x="28204" y="84330"/>
                    </a:cubicBezTo>
                    <a:cubicBezTo>
                      <a:pt x="28307" y="71463"/>
                      <a:pt x="25219" y="59008"/>
                      <a:pt x="25425" y="46142"/>
                    </a:cubicBezTo>
                    <a:cubicBezTo>
                      <a:pt x="25734" y="32555"/>
                      <a:pt x="31086" y="20203"/>
                      <a:pt x="32939" y="7027"/>
                    </a:cubicBezTo>
                    <a:cubicBezTo>
                      <a:pt x="33454" y="3116"/>
                      <a:pt x="29234" y="-1619"/>
                      <a:pt x="25116" y="543"/>
                    </a:cubicBezTo>
                    <a:cubicBezTo>
                      <a:pt x="9368" y="8777"/>
                      <a:pt x="-102" y="30599"/>
                      <a:pt x="1" y="50980"/>
                    </a:cubicBezTo>
                    <a:cubicBezTo>
                      <a:pt x="1" y="51288"/>
                      <a:pt x="1" y="51700"/>
                      <a:pt x="1" y="52009"/>
                    </a:cubicBezTo>
                    <a:cubicBezTo>
                      <a:pt x="104" y="67758"/>
                      <a:pt x="6280" y="82580"/>
                      <a:pt x="19970" y="89271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7" name="Graphic 24">
                <a:extLst>
                  <a:ext uri="{FF2B5EF4-FFF2-40B4-BE49-F238E27FC236}">
                    <a16:creationId xmlns:a16="http://schemas.microsoft.com/office/drawing/2014/main" id="{8081C49C-129C-4294-905E-52B7AA9205E2}"/>
                  </a:ext>
                </a:extLst>
              </p:cNvPr>
              <p:cNvSpPr/>
              <p:nvPr/>
            </p:nvSpPr>
            <p:spPr>
              <a:xfrm>
                <a:off x="10054301" y="4288322"/>
                <a:ext cx="208348" cy="78551"/>
              </a:xfrm>
              <a:custGeom>
                <a:avLst/>
                <a:gdLst>
                  <a:gd name="connsiteX0" fmla="*/ 203971 w 208348"/>
                  <a:gd name="connsiteY0" fmla="*/ 166 h 78551"/>
                  <a:gd name="connsiteX1" fmla="*/ 116684 w 208348"/>
                  <a:gd name="connsiteY1" fmla="*/ 45663 h 78551"/>
                  <a:gd name="connsiteX2" fmla="*/ 8913 w 208348"/>
                  <a:gd name="connsiteY2" fmla="*/ 50809 h 78551"/>
                  <a:gd name="connsiteX3" fmla="*/ 3767 w 208348"/>
                  <a:gd name="connsiteY3" fmla="*/ 65632 h 78551"/>
                  <a:gd name="connsiteX4" fmla="*/ 208088 w 208348"/>
                  <a:gd name="connsiteY4" fmla="*/ 4284 h 78551"/>
                  <a:gd name="connsiteX5" fmla="*/ 203971 w 208348"/>
                  <a:gd name="connsiteY5" fmla="*/ 166 h 785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08348" h="78551">
                    <a:moveTo>
                      <a:pt x="203971" y="166"/>
                    </a:moveTo>
                    <a:cubicBezTo>
                      <a:pt x="172988" y="10563"/>
                      <a:pt x="147976" y="34237"/>
                      <a:pt x="116684" y="45663"/>
                    </a:cubicBezTo>
                    <a:cubicBezTo>
                      <a:pt x="79731" y="59147"/>
                      <a:pt x="46175" y="48545"/>
                      <a:pt x="8913" y="50809"/>
                    </a:cubicBezTo>
                    <a:cubicBezTo>
                      <a:pt x="2017" y="51221"/>
                      <a:pt x="-4262" y="61309"/>
                      <a:pt x="3767" y="65632"/>
                    </a:cubicBezTo>
                    <a:cubicBezTo>
                      <a:pt x="63159" y="97232"/>
                      <a:pt x="179061" y="68617"/>
                      <a:pt x="208088" y="4284"/>
                    </a:cubicBezTo>
                    <a:cubicBezTo>
                      <a:pt x="209221" y="1711"/>
                      <a:pt x="206441" y="-657"/>
                      <a:pt x="203971" y="16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8" name="Graphic 24">
                <a:extLst>
                  <a:ext uri="{FF2B5EF4-FFF2-40B4-BE49-F238E27FC236}">
                    <a16:creationId xmlns:a16="http://schemas.microsoft.com/office/drawing/2014/main" id="{DA48212E-39B7-4675-B325-96DA7CFA6D2F}"/>
                  </a:ext>
                </a:extLst>
              </p:cNvPr>
              <p:cNvSpPr/>
              <p:nvPr/>
            </p:nvSpPr>
            <p:spPr>
              <a:xfrm>
                <a:off x="10050135" y="4292556"/>
                <a:ext cx="91839" cy="42214"/>
              </a:xfrm>
              <a:custGeom>
                <a:avLst/>
                <a:gdLst>
                  <a:gd name="connsiteX0" fmla="*/ 91308 w 91839"/>
                  <a:gd name="connsiteY0" fmla="*/ 25886 h 42214"/>
                  <a:gd name="connsiteX1" fmla="*/ 87191 w 91839"/>
                  <a:gd name="connsiteY1" fmla="*/ 17651 h 42214"/>
                  <a:gd name="connsiteX2" fmla="*/ 52812 w 91839"/>
                  <a:gd name="connsiteY2" fmla="*/ 16416 h 42214"/>
                  <a:gd name="connsiteX3" fmla="*/ 14418 w 91839"/>
                  <a:gd name="connsiteY3" fmla="*/ 667 h 42214"/>
                  <a:gd name="connsiteX4" fmla="*/ 1242 w 91839"/>
                  <a:gd name="connsiteY4" fmla="*/ 16313 h 42214"/>
                  <a:gd name="connsiteX5" fmla="*/ 91308 w 91839"/>
                  <a:gd name="connsiteY5" fmla="*/ 25886 h 422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1839" h="42214">
                    <a:moveTo>
                      <a:pt x="91308" y="25886"/>
                    </a:moveTo>
                    <a:cubicBezTo>
                      <a:pt x="92853" y="22592"/>
                      <a:pt x="90897" y="18269"/>
                      <a:pt x="87191" y="17651"/>
                    </a:cubicBezTo>
                    <a:cubicBezTo>
                      <a:pt x="75869" y="15798"/>
                      <a:pt x="64237" y="18475"/>
                      <a:pt x="52812" y="16416"/>
                    </a:cubicBezTo>
                    <a:cubicBezTo>
                      <a:pt x="38092" y="13843"/>
                      <a:pt x="27902" y="5814"/>
                      <a:pt x="14418" y="667"/>
                    </a:cubicBezTo>
                    <a:cubicBezTo>
                      <a:pt x="5360" y="-2832"/>
                      <a:pt x="-3287" y="8181"/>
                      <a:pt x="1242" y="16313"/>
                    </a:cubicBezTo>
                    <a:cubicBezTo>
                      <a:pt x="14315" y="39576"/>
                      <a:pt x="77310" y="55942"/>
                      <a:pt x="91308" y="2588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9" name="Graphic 24">
                <a:extLst>
                  <a:ext uri="{FF2B5EF4-FFF2-40B4-BE49-F238E27FC236}">
                    <a16:creationId xmlns:a16="http://schemas.microsoft.com/office/drawing/2014/main" id="{B39C0FC9-639C-4304-9DE7-124FE70DB4D7}"/>
                  </a:ext>
                </a:extLst>
              </p:cNvPr>
              <p:cNvSpPr/>
              <p:nvPr/>
            </p:nvSpPr>
            <p:spPr>
              <a:xfrm>
                <a:off x="10458568" y="3555423"/>
                <a:ext cx="40613" cy="135399"/>
              </a:xfrm>
              <a:custGeom>
                <a:avLst/>
                <a:gdLst>
                  <a:gd name="connsiteX0" fmla="*/ 7011 w 40613"/>
                  <a:gd name="connsiteY0" fmla="*/ 286 h 135399"/>
                  <a:gd name="connsiteX1" fmla="*/ 1453 w 40613"/>
                  <a:gd name="connsiteY1" fmla="*/ 9036 h 135399"/>
                  <a:gd name="connsiteX2" fmla="*/ 17510 w 40613"/>
                  <a:gd name="connsiteY2" fmla="*/ 84382 h 135399"/>
                  <a:gd name="connsiteX3" fmla="*/ 19157 w 40613"/>
                  <a:gd name="connsiteY3" fmla="*/ 133276 h 135399"/>
                  <a:gd name="connsiteX4" fmla="*/ 27803 w 40613"/>
                  <a:gd name="connsiteY4" fmla="*/ 134099 h 135399"/>
                  <a:gd name="connsiteX5" fmla="*/ 38611 w 40613"/>
                  <a:gd name="connsiteY5" fmla="*/ 56282 h 135399"/>
                  <a:gd name="connsiteX6" fmla="*/ 7011 w 40613"/>
                  <a:gd name="connsiteY6" fmla="*/ 286 h 135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0613" h="135399">
                    <a:moveTo>
                      <a:pt x="7011" y="286"/>
                    </a:moveTo>
                    <a:cubicBezTo>
                      <a:pt x="1967" y="-1464"/>
                      <a:pt x="-2356" y="5227"/>
                      <a:pt x="1453" y="9036"/>
                    </a:cubicBezTo>
                    <a:cubicBezTo>
                      <a:pt x="20083" y="27872"/>
                      <a:pt x="18642" y="59987"/>
                      <a:pt x="17510" y="84382"/>
                    </a:cubicBezTo>
                    <a:cubicBezTo>
                      <a:pt x="16892" y="98278"/>
                      <a:pt x="8967" y="121644"/>
                      <a:pt x="19157" y="133276"/>
                    </a:cubicBezTo>
                    <a:cubicBezTo>
                      <a:pt x="21525" y="135952"/>
                      <a:pt x="25024" y="135952"/>
                      <a:pt x="27803" y="134099"/>
                    </a:cubicBezTo>
                    <a:cubicBezTo>
                      <a:pt x="45611" y="122262"/>
                      <a:pt x="40155" y="74089"/>
                      <a:pt x="38611" y="56282"/>
                    </a:cubicBezTo>
                    <a:cubicBezTo>
                      <a:pt x="36759" y="33637"/>
                      <a:pt x="30583" y="8418"/>
                      <a:pt x="7011" y="28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0" name="Graphic 24">
                <a:extLst>
                  <a:ext uri="{FF2B5EF4-FFF2-40B4-BE49-F238E27FC236}">
                    <a16:creationId xmlns:a16="http://schemas.microsoft.com/office/drawing/2014/main" id="{83404DF9-3273-40F0-B418-70BC9BD5EB0E}"/>
                  </a:ext>
                </a:extLst>
              </p:cNvPr>
              <p:cNvSpPr/>
              <p:nvPr/>
            </p:nvSpPr>
            <p:spPr>
              <a:xfrm>
                <a:off x="10379117" y="3532056"/>
                <a:ext cx="76313" cy="95971"/>
              </a:xfrm>
              <a:custGeom>
                <a:avLst/>
                <a:gdLst>
                  <a:gd name="connsiteX0" fmla="*/ 34687 w 76313"/>
                  <a:gd name="connsiteY0" fmla="*/ 13669 h 95971"/>
                  <a:gd name="connsiteX1" fmla="*/ 50642 w 76313"/>
                  <a:gd name="connsiteY1" fmla="*/ 57313 h 95971"/>
                  <a:gd name="connsiteX2" fmla="*/ 15542 w 76313"/>
                  <a:gd name="connsiteY2" fmla="*/ 4817 h 95971"/>
                  <a:gd name="connsiteX3" fmla="*/ 720 w 76313"/>
                  <a:gd name="connsiteY3" fmla="*/ 15419 h 95971"/>
                  <a:gd name="connsiteX4" fmla="*/ 47657 w 76313"/>
                  <a:gd name="connsiteY4" fmla="*/ 85310 h 95971"/>
                  <a:gd name="connsiteX5" fmla="*/ 57333 w 76313"/>
                  <a:gd name="connsiteY5" fmla="*/ 87472 h 95971"/>
                  <a:gd name="connsiteX6" fmla="*/ 59082 w 76313"/>
                  <a:gd name="connsiteY6" fmla="*/ 92928 h 95971"/>
                  <a:gd name="connsiteX7" fmla="*/ 67832 w 76313"/>
                  <a:gd name="connsiteY7" fmla="*/ 93957 h 95971"/>
                  <a:gd name="connsiteX8" fmla="*/ 49921 w 76313"/>
                  <a:gd name="connsiteY8" fmla="*/ 2347 h 95971"/>
                  <a:gd name="connsiteX9" fmla="*/ 34687 w 76313"/>
                  <a:gd name="connsiteY9" fmla="*/ 13669 h 959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313" h="95971">
                    <a:moveTo>
                      <a:pt x="34687" y="13669"/>
                    </a:moveTo>
                    <a:cubicBezTo>
                      <a:pt x="40246" y="28697"/>
                      <a:pt x="47554" y="41564"/>
                      <a:pt x="50642" y="57313"/>
                    </a:cubicBezTo>
                    <a:cubicBezTo>
                      <a:pt x="40966" y="38476"/>
                      <a:pt x="30055" y="19948"/>
                      <a:pt x="15542" y="4817"/>
                    </a:cubicBezTo>
                    <a:cubicBezTo>
                      <a:pt x="7822" y="-3212"/>
                      <a:pt x="-2883" y="6155"/>
                      <a:pt x="720" y="15419"/>
                    </a:cubicBezTo>
                    <a:cubicBezTo>
                      <a:pt x="10704" y="41564"/>
                      <a:pt x="30158" y="64106"/>
                      <a:pt x="47657" y="85310"/>
                    </a:cubicBezTo>
                    <a:cubicBezTo>
                      <a:pt x="50024" y="88193"/>
                      <a:pt x="54039" y="88604"/>
                      <a:pt x="57333" y="87472"/>
                    </a:cubicBezTo>
                    <a:cubicBezTo>
                      <a:pt x="58053" y="89325"/>
                      <a:pt x="58156" y="91178"/>
                      <a:pt x="59082" y="92928"/>
                    </a:cubicBezTo>
                    <a:cubicBezTo>
                      <a:pt x="60729" y="96221"/>
                      <a:pt x="65464" y="97251"/>
                      <a:pt x="67832" y="93957"/>
                    </a:cubicBezTo>
                    <a:cubicBezTo>
                      <a:pt x="86566" y="67915"/>
                      <a:pt x="71434" y="22933"/>
                      <a:pt x="49921" y="2347"/>
                    </a:cubicBezTo>
                    <a:cubicBezTo>
                      <a:pt x="42407" y="-4550"/>
                      <a:pt x="31497" y="5126"/>
                      <a:pt x="34687" y="13669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1" name="Graphic 24">
                <a:extLst>
                  <a:ext uri="{FF2B5EF4-FFF2-40B4-BE49-F238E27FC236}">
                    <a16:creationId xmlns:a16="http://schemas.microsoft.com/office/drawing/2014/main" id="{7ABB699B-0FFD-449D-8958-B8720E337461}"/>
                  </a:ext>
                </a:extLst>
              </p:cNvPr>
              <p:cNvSpPr/>
              <p:nvPr/>
            </p:nvSpPr>
            <p:spPr>
              <a:xfrm>
                <a:off x="10749223" y="3661123"/>
                <a:ext cx="61612" cy="178336"/>
              </a:xfrm>
              <a:custGeom>
                <a:avLst/>
                <a:gdLst>
                  <a:gd name="connsiteX0" fmla="*/ 30507 w 61612"/>
                  <a:gd name="connsiteY0" fmla="*/ 95100 h 178336"/>
                  <a:gd name="connsiteX1" fmla="*/ 41933 w 61612"/>
                  <a:gd name="connsiteY1" fmla="*/ 7915 h 178336"/>
                  <a:gd name="connsiteX2" fmla="*/ 35242 w 61612"/>
                  <a:gd name="connsiteY2" fmla="*/ 813 h 178336"/>
                  <a:gd name="connsiteX3" fmla="*/ 52021 w 61612"/>
                  <a:gd name="connsiteY3" fmla="*/ 177240 h 178336"/>
                  <a:gd name="connsiteX4" fmla="*/ 61490 w 61612"/>
                  <a:gd name="connsiteY4" fmla="*/ 170138 h 178336"/>
                  <a:gd name="connsiteX5" fmla="*/ 30507 w 61612"/>
                  <a:gd name="connsiteY5" fmla="*/ 95100 h 178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1612" h="178336">
                    <a:moveTo>
                      <a:pt x="30507" y="95100"/>
                    </a:moveTo>
                    <a:cubicBezTo>
                      <a:pt x="19597" y="64323"/>
                      <a:pt x="23817" y="34678"/>
                      <a:pt x="41933" y="7915"/>
                    </a:cubicBezTo>
                    <a:cubicBezTo>
                      <a:pt x="45124" y="3284"/>
                      <a:pt x="40183" y="-2069"/>
                      <a:pt x="35242" y="813"/>
                    </a:cubicBezTo>
                    <a:cubicBezTo>
                      <a:pt x="-26929" y="37251"/>
                      <a:pt x="2407" y="141316"/>
                      <a:pt x="52021" y="177240"/>
                    </a:cubicBezTo>
                    <a:cubicBezTo>
                      <a:pt x="56858" y="180740"/>
                      <a:pt x="62520" y="175181"/>
                      <a:pt x="61490" y="170138"/>
                    </a:cubicBezTo>
                    <a:cubicBezTo>
                      <a:pt x="56447" y="144096"/>
                      <a:pt x="39360" y="120112"/>
                      <a:pt x="30507" y="95100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2" name="Graphic 24">
                <a:extLst>
                  <a:ext uri="{FF2B5EF4-FFF2-40B4-BE49-F238E27FC236}">
                    <a16:creationId xmlns:a16="http://schemas.microsoft.com/office/drawing/2014/main" id="{FE495201-7EF0-4FDC-9389-88C746260047}"/>
                  </a:ext>
                </a:extLst>
              </p:cNvPr>
              <p:cNvSpPr/>
              <p:nvPr/>
            </p:nvSpPr>
            <p:spPr>
              <a:xfrm>
                <a:off x="10797698" y="3711575"/>
                <a:ext cx="59872" cy="134301"/>
              </a:xfrm>
              <a:custGeom>
                <a:avLst/>
                <a:gdLst>
                  <a:gd name="connsiteX0" fmla="*/ 24338 w 59872"/>
                  <a:gd name="connsiteY0" fmla="*/ 8519 h 134301"/>
                  <a:gd name="connsiteX1" fmla="*/ 22176 w 59872"/>
                  <a:gd name="connsiteY1" fmla="*/ 78 h 134301"/>
                  <a:gd name="connsiteX2" fmla="*/ 50380 w 59872"/>
                  <a:gd name="connsiteY2" fmla="*/ 133994 h 134301"/>
                  <a:gd name="connsiteX3" fmla="*/ 59850 w 59872"/>
                  <a:gd name="connsiteY3" fmla="*/ 127818 h 134301"/>
                  <a:gd name="connsiteX4" fmla="*/ 24338 w 59872"/>
                  <a:gd name="connsiteY4" fmla="*/ 8519 h 1343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872" h="134301">
                    <a:moveTo>
                      <a:pt x="24338" y="8519"/>
                    </a:moveTo>
                    <a:cubicBezTo>
                      <a:pt x="28455" y="6151"/>
                      <a:pt x="26500" y="387"/>
                      <a:pt x="22176" y="78"/>
                    </a:cubicBezTo>
                    <a:cubicBezTo>
                      <a:pt x="-28261" y="-3627"/>
                      <a:pt x="18780" y="125245"/>
                      <a:pt x="50380" y="133994"/>
                    </a:cubicBezTo>
                    <a:cubicBezTo>
                      <a:pt x="54703" y="135229"/>
                      <a:pt x="59541" y="132656"/>
                      <a:pt x="59850" y="127818"/>
                    </a:cubicBezTo>
                    <a:cubicBezTo>
                      <a:pt x="61188" y="107334"/>
                      <a:pt x="1899" y="21283"/>
                      <a:pt x="24338" y="8519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3" name="Graphic 24">
                <a:extLst>
                  <a:ext uri="{FF2B5EF4-FFF2-40B4-BE49-F238E27FC236}">
                    <a16:creationId xmlns:a16="http://schemas.microsoft.com/office/drawing/2014/main" id="{FC59AB56-8B2B-4777-BBAF-B98B7F3F7246}"/>
                  </a:ext>
                </a:extLst>
              </p:cNvPr>
              <p:cNvSpPr/>
              <p:nvPr/>
            </p:nvSpPr>
            <p:spPr>
              <a:xfrm>
                <a:off x="11132611" y="3490003"/>
                <a:ext cx="76257" cy="226513"/>
              </a:xfrm>
              <a:custGeom>
                <a:avLst/>
                <a:gdLst>
                  <a:gd name="connsiteX0" fmla="*/ 44646 w 76257"/>
                  <a:gd name="connsiteY0" fmla="*/ 129525 h 226513"/>
                  <a:gd name="connsiteX1" fmla="*/ 590 w 76257"/>
                  <a:gd name="connsiteY1" fmla="*/ 219591 h 226513"/>
                  <a:gd name="connsiteX2" fmla="*/ 4708 w 76257"/>
                  <a:gd name="connsiteY2" fmla="*/ 226487 h 226513"/>
                  <a:gd name="connsiteX3" fmla="*/ 68938 w 76257"/>
                  <a:gd name="connsiteY3" fmla="*/ 134568 h 226513"/>
                  <a:gd name="connsiteX4" fmla="*/ 46087 w 76257"/>
                  <a:gd name="connsiteY4" fmla="*/ 1785 h 226513"/>
                  <a:gd name="connsiteX5" fmla="*/ 33735 w 76257"/>
                  <a:gd name="connsiteY5" fmla="*/ 10020 h 226513"/>
                  <a:gd name="connsiteX6" fmla="*/ 44646 w 76257"/>
                  <a:gd name="connsiteY6" fmla="*/ 129525 h 2265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6257" h="226513">
                    <a:moveTo>
                      <a:pt x="44646" y="129525"/>
                    </a:moveTo>
                    <a:cubicBezTo>
                      <a:pt x="36205" y="163184"/>
                      <a:pt x="18501" y="190358"/>
                      <a:pt x="590" y="219591"/>
                    </a:cubicBezTo>
                    <a:cubicBezTo>
                      <a:pt x="-1159" y="222370"/>
                      <a:pt x="1208" y="226899"/>
                      <a:pt x="4708" y="226487"/>
                    </a:cubicBezTo>
                    <a:cubicBezTo>
                      <a:pt x="44543" y="221958"/>
                      <a:pt x="59777" y="166889"/>
                      <a:pt x="68938" y="134568"/>
                    </a:cubicBezTo>
                    <a:cubicBezTo>
                      <a:pt x="80363" y="94322"/>
                      <a:pt x="82216" y="30092"/>
                      <a:pt x="46087" y="1785"/>
                    </a:cubicBezTo>
                    <a:cubicBezTo>
                      <a:pt x="40116" y="-2950"/>
                      <a:pt x="31470" y="2403"/>
                      <a:pt x="33735" y="10020"/>
                    </a:cubicBezTo>
                    <a:cubicBezTo>
                      <a:pt x="46807" y="53046"/>
                      <a:pt x="55968" y="84646"/>
                      <a:pt x="44646" y="129525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4" name="Graphic 24">
                <a:extLst>
                  <a:ext uri="{FF2B5EF4-FFF2-40B4-BE49-F238E27FC236}">
                    <a16:creationId xmlns:a16="http://schemas.microsoft.com/office/drawing/2014/main" id="{D8E538F7-29CA-4F54-A60D-38A2F74672B2}"/>
                  </a:ext>
                </a:extLst>
              </p:cNvPr>
              <p:cNvSpPr/>
              <p:nvPr/>
            </p:nvSpPr>
            <p:spPr>
              <a:xfrm>
                <a:off x="11118845" y="3591319"/>
                <a:ext cx="51089" cy="111787"/>
              </a:xfrm>
              <a:custGeom>
                <a:avLst/>
                <a:gdLst>
                  <a:gd name="connsiteX0" fmla="*/ 9107 w 51089"/>
                  <a:gd name="connsiteY0" fmla="*/ 110761 h 111787"/>
                  <a:gd name="connsiteX1" fmla="*/ 45031 w 51089"/>
                  <a:gd name="connsiteY1" fmla="*/ 58677 h 111787"/>
                  <a:gd name="connsiteX2" fmla="*/ 40604 w 51089"/>
                  <a:gd name="connsiteY2" fmla="*/ 1137 h 111787"/>
                  <a:gd name="connsiteX3" fmla="*/ 33193 w 51089"/>
                  <a:gd name="connsiteY3" fmla="*/ 2475 h 111787"/>
                  <a:gd name="connsiteX4" fmla="*/ 30414 w 51089"/>
                  <a:gd name="connsiteY4" fmla="*/ 24812 h 111787"/>
                  <a:gd name="connsiteX5" fmla="*/ 19297 w 51089"/>
                  <a:gd name="connsiteY5" fmla="*/ 59191 h 111787"/>
                  <a:gd name="connsiteX6" fmla="*/ 49 w 51089"/>
                  <a:gd name="connsiteY6" fmla="*/ 104996 h 111787"/>
                  <a:gd name="connsiteX7" fmla="*/ 9107 w 51089"/>
                  <a:gd name="connsiteY7" fmla="*/ 110761 h 1117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1089" h="111787">
                    <a:moveTo>
                      <a:pt x="9107" y="110761"/>
                    </a:moveTo>
                    <a:cubicBezTo>
                      <a:pt x="26812" y="98409"/>
                      <a:pt x="37928" y="78646"/>
                      <a:pt x="45031" y="58677"/>
                    </a:cubicBezTo>
                    <a:cubicBezTo>
                      <a:pt x="50795" y="42619"/>
                      <a:pt x="56868" y="13180"/>
                      <a:pt x="40604" y="1137"/>
                    </a:cubicBezTo>
                    <a:cubicBezTo>
                      <a:pt x="38443" y="-510"/>
                      <a:pt x="34428" y="-613"/>
                      <a:pt x="33193" y="2475"/>
                    </a:cubicBezTo>
                    <a:cubicBezTo>
                      <a:pt x="30414" y="9681"/>
                      <a:pt x="30929" y="17092"/>
                      <a:pt x="30414" y="24812"/>
                    </a:cubicBezTo>
                    <a:cubicBezTo>
                      <a:pt x="29694" y="36649"/>
                      <a:pt x="24650" y="48692"/>
                      <a:pt x="19297" y="59191"/>
                    </a:cubicBezTo>
                    <a:cubicBezTo>
                      <a:pt x="11783" y="73808"/>
                      <a:pt x="2519" y="88424"/>
                      <a:pt x="49" y="104996"/>
                    </a:cubicBezTo>
                    <a:cubicBezTo>
                      <a:pt x="-569" y="109731"/>
                      <a:pt x="4784" y="113746"/>
                      <a:pt x="9107" y="110761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5" name="Graphic 24">
                <a:extLst>
                  <a:ext uri="{FF2B5EF4-FFF2-40B4-BE49-F238E27FC236}">
                    <a16:creationId xmlns:a16="http://schemas.microsoft.com/office/drawing/2014/main" id="{DEBF02A0-95EC-48A1-A339-135B6BEE08D9}"/>
                  </a:ext>
                </a:extLst>
              </p:cNvPr>
              <p:cNvSpPr/>
              <p:nvPr/>
            </p:nvSpPr>
            <p:spPr>
              <a:xfrm>
                <a:off x="11598086" y="3744545"/>
                <a:ext cx="36433" cy="160253"/>
              </a:xfrm>
              <a:custGeom>
                <a:avLst/>
                <a:gdLst>
                  <a:gd name="connsiteX0" fmla="*/ 17974 w 36433"/>
                  <a:gd name="connsiteY0" fmla="*/ 73952 h 160253"/>
                  <a:gd name="connsiteX1" fmla="*/ 32487 w 36433"/>
                  <a:gd name="connsiteY1" fmla="*/ 3649 h 160253"/>
                  <a:gd name="connsiteX2" fmla="*/ 26517 w 36433"/>
                  <a:gd name="connsiteY2" fmla="*/ 664 h 160253"/>
                  <a:gd name="connsiteX3" fmla="*/ 372 w 36433"/>
                  <a:gd name="connsiteY3" fmla="*/ 80746 h 160253"/>
                  <a:gd name="connsiteX4" fmla="*/ 33825 w 36433"/>
                  <a:gd name="connsiteY4" fmla="*/ 160004 h 160253"/>
                  <a:gd name="connsiteX5" fmla="*/ 36193 w 36433"/>
                  <a:gd name="connsiteY5" fmla="*/ 157740 h 160253"/>
                  <a:gd name="connsiteX6" fmla="*/ 17974 w 36433"/>
                  <a:gd name="connsiteY6" fmla="*/ 73952 h 1602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6433" h="160253">
                    <a:moveTo>
                      <a:pt x="17974" y="73952"/>
                    </a:moveTo>
                    <a:cubicBezTo>
                      <a:pt x="20136" y="51307"/>
                      <a:pt x="36708" y="25780"/>
                      <a:pt x="32487" y="3649"/>
                    </a:cubicBezTo>
                    <a:cubicBezTo>
                      <a:pt x="31973" y="870"/>
                      <a:pt x="29193" y="-1086"/>
                      <a:pt x="26517" y="664"/>
                    </a:cubicBezTo>
                    <a:cubicBezTo>
                      <a:pt x="4696" y="14766"/>
                      <a:pt x="2225" y="57277"/>
                      <a:pt x="372" y="80746"/>
                    </a:cubicBezTo>
                    <a:cubicBezTo>
                      <a:pt x="-2098" y="112140"/>
                      <a:pt x="7578" y="141682"/>
                      <a:pt x="33825" y="160004"/>
                    </a:cubicBezTo>
                    <a:cubicBezTo>
                      <a:pt x="35164" y="160931"/>
                      <a:pt x="37119" y="159078"/>
                      <a:pt x="36193" y="157740"/>
                    </a:cubicBezTo>
                    <a:cubicBezTo>
                      <a:pt x="18900" y="132624"/>
                      <a:pt x="15195" y="103597"/>
                      <a:pt x="17974" y="73952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6" name="Graphic 24">
                <a:extLst>
                  <a:ext uri="{FF2B5EF4-FFF2-40B4-BE49-F238E27FC236}">
                    <a16:creationId xmlns:a16="http://schemas.microsoft.com/office/drawing/2014/main" id="{7AD3BEFC-B23C-408D-9F1B-C8B2572A8702}"/>
                  </a:ext>
                </a:extLst>
              </p:cNvPr>
              <p:cNvSpPr/>
              <p:nvPr/>
            </p:nvSpPr>
            <p:spPr>
              <a:xfrm>
                <a:off x="11631100" y="3767266"/>
                <a:ext cx="24083" cy="66774"/>
              </a:xfrm>
              <a:custGeom>
                <a:avLst/>
                <a:gdLst>
                  <a:gd name="connsiteX0" fmla="*/ 7296 w 24083"/>
                  <a:gd name="connsiteY0" fmla="*/ 5117 h 66774"/>
                  <a:gd name="connsiteX1" fmla="*/ 7914 w 24083"/>
                  <a:gd name="connsiteY1" fmla="*/ 65127 h 66774"/>
                  <a:gd name="connsiteX2" fmla="*/ 16457 w 24083"/>
                  <a:gd name="connsiteY2" fmla="*/ 64201 h 66774"/>
                  <a:gd name="connsiteX3" fmla="*/ 23971 w 24083"/>
                  <a:gd name="connsiteY3" fmla="*/ 10161 h 66774"/>
                  <a:gd name="connsiteX4" fmla="*/ 7296 w 24083"/>
                  <a:gd name="connsiteY4" fmla="*/ 5117 h 66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083" h="66774">
                    <a:moveTo>
                      <a:pt x="7296" y="5117"/>
                    </a:moveTo>
                    <a:cubicBezTo>
                      <a:pt x="914" y="22822"/>
                      <a:pt x="-5570" y="49378"/>
                      <a:pt x="7914" y="65127"/>
                    </a:cubicBezTo>
                    <a:cubicBezTo>
                      <a:pt x="10075" y="67598"/>
                      <a:pt x="15016" y="67289"/>
                      <a:pt x="16457" y="64201"/>
                    </a:cubicBezTo>
                    <a:cubicBezTo>
                      <a:pt x="23868" y="48555"/>
                      <a:pt x="21089" y="27351"/>
                      <a:pt x="23971" y="10161"/>
                    </a:cubicBezTo>
                    <a:cubicBezTo>
                      <a:pt x="25515" y="485"/>
                      <a:pt x="10693" y="-4353"/>
                      <a:pt x="7296" y="5117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7" name="Graphic 24">
                <a:extLst>
                  <a:ext uri="{FF2B5EF4-FFF2-40B4-BE49-F238E27FC236}">
                    <a16:creationId xmlns:a16="http://schemas.microsoft.com/office/drawing/2014/main" id="{9A666DEB-DB36-4644-9C70-089366A90739}"/>
                  </a:ext>
                </a:extLst>
              </p:cNvPr>
              <p:cNvSpPr/>
              <p:nvPr/>
            </p:nvSpPr>
            <p:spPr>
              <a:xfrm>
                <a:off x="11661951" y="3777121"/>
                <a:ext cx="36359" cy="38683"/>
              </a:xfrm>
              <a:custGeom>
                <a:avLst/>
                <a:gdLst>
                  <a:gd name="connsiteX0" fmla="*/ 29558 w 36359"/>
                  <a:gd name="connsiteY0" fmla="*/ 38597 h 38683"/>
                  <a:gd name="connsiteX1" fmla="*/ 36248 w 36359"/>
                  <a:gd name="connsiteY1" fmla="*/ 31700 h 38683"/>
                  <a:gd name="connsiteX2" fmla="*/ 10927 w 36359"/>
                  <a:gd name="connsiteY2" fmla="*/ 717 h 38683"/>
                  <a:gd name="connsiteX3" fmla="*/ 634 w 36359"/>
                  <a:gd name="connsiteY3" fmla="*/ 11216 h 38683"/>
                  <a:gd name="connsiteX4" fmla="*/ 29558 w 36359"/>
                  <a:gd name="connsiteY4" fmla="*/ 38597 h 386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6359" h="38683">
                    <a:moveTo>
                      <a:pt x="29558" y="38597"/>
                    </a:moveTo>
                    <a:cubicBezTo>
                      <a:pt x="33160" y="39317"/>
                      <a:pt x="37072" y="35406"/>
                      <a:pt x="36248" y="31700"/>
                    </a:cubicBezTo>
                    <a:cubicBezTo>
                      <a:pt x="33160" y="18422"/>
                      <a:pt x="23073" y="6790"/>
                      <a:pt x="10927" y="717"/>
                    </a:cubicBezTo>
                    <a:cubicBezTo>
                      <a:pt x="4751" y="-2371"/>
                      <a:pt x="-2146" y="5143"/>
                      <a:pt x="634" y="11216"/>
                    </a:cubicBezTo>
                    <a:cubicBezTo>
                      <a:pt x="6604" y="23671"/>
                      <a:pt x="15559" y="35817"/>
                      <a:pt x="29558" y="38597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8" name="Graphic 24">
                <a:extLst>
                  <a:ext uri="{FF2B5EF4-FFF2-40B4-BE49-F238E27FC236}">
                    <a16:creationId xmlns:a16="http://schemas.microsoft.com/office/drawing/2014/main" id="{BB45A859-77A9-4C13-BB17-0522BC214266}"/>
                  </a:ext>
                </a:extLst>
              </p:cNvPr>
              <p:cNvSpPr/>
              <p:nvPr/>
            </p:nvSpPr>
            <p:spPr>
              <a:xfrm>
                <a:off x="9725198" y="3717707"/>
                <a:ext cx="46471" cy="102775"/>
              </a:xfrm>
              <a:custGeom>
                <a:avLst/>
                <a:gdLst>
                  <a:gd name="connsiteX0" fmla="*/ 45070 w 46471"/>
                  <a:gd name="connsiteY0" fmla="*/ 9385 h 102775"/>
                  <a:gd name="connsiteX1" fmla="*/ 41467 w 46471"/>
                  <a:gd name="connsiteY1" fmla="*/ 18 h 102775"/>
                  <a:gd name="connsiteX2" fmla="*/ 1426 w 46471"/>
                  <a:gd name="connsiteY2" fmla="*/ 41294 h 102775"/>
                  <a:gd name="connsiteX3" fmla="*/ 23866 w 46471"/>
                  <a:gd name="connsiteY3" fmla="*/ 102540 h 102775"/>
                  <a:gd name="connsiteX4" fmla="*/ 31997 w 46471"/>
                  <a:gd name="connsiteY4" fmla="*/ 96466 h 102775"/>
                  <a:gd name="connsiteX5" fmla="*/ 22630 w 46471"/>
                  <a:gd name="connsiteY5" fmla="*/ 56631 h 102775"/>
                  <a:gd name="connsiteX6" fmla="*/ 45070 w 46471"/>
                  <a:gd name="connsiteY6" fmla="*/ 9385 h 102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6471" h="102775">
                    <a:moveTo>
                      <a:pt x="45070" y="9385"/>
                    </a:moveTo>
                    <a:cubicBezTo>
                      <a:pt x="47746" y="6194"/>
                      <a:pt x="46614" y="-393"/>
                      <a:pt x="41467" y="18"/>
                    </a:cubicBezTo>
                    <a:cubicBezTo>
                      <a:pt x="18822" y="1665"/>
                      <a:pt x="5852" y="20605"/>
                      <a:pt x="1426" y="41294"/>
                    </a:cubicBezTo>
                    <a:cubicBezTo>
                      <a:pt x="-2691" y="60646"/>
                      <a:pt x="1323" y="96364"/>
                      <a:pt x="23866" y="102540"/>
                    </a:cubicBezTo>
                    <a:cubicBezTo>
                      <a:pt x="27880" y="103672"/>
                      <a:pt x="31894" y="100584"/>
                      <a:pt x="31997" y="96466"/>
                    </a:cubicBezTo>
                    <a:cubicBezTo>
                      <a:pt x="32306" y="83085"/>
                      <a:pt x="23454" y="70322"/>
                      <a:pt x="22630" y="56631"/>
                    </a:cubicBezTo>
                    <a:cubicBezTo>
                      <a:pt x="21498" y="37280"/>
                      <a:pt x="33232" y="23178"/>
                      <a:pt x="45070" y="9385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9" name="Graphic 24">
                <a:extLst>
                  <a:ext uri="{FF2B5EF4-FFF2-40B4-BE49-F238E27FC236}">
                    <a16:creationId xmlns:a16="http://schemas.microsoft.com/office/drawing/2014/main" id="{2D45B151-B7BC-4758-9636-EECD9D4BC951}"/>
                  </a:ext>
                </a:extLst>
              </p:cNvPr>
              <p:cNvSpPr/>
              <p:nvPr/>
            </p:nvSpPr>
            <p:spPr>
              <a:xfrm>
                <a:off x="9757310" y="3739910"/>
                <a:ext cx="42927" cy="96508"/>
              </a:xfrm>
              <a:custGeom>
                <a:avLst/>
                <a:gdLst>
                  <a:gd name="connsiteX0" fmla="*/ 25516 w 42927"/>
                  <a:gd name="connsiteY0" fmla="*/ 6740 h 96508"/>
                  <a:gd name="connsiteX1" fmla="*/ 16252 w 42927"/>
                  <a:gd name="connsiteY1" fmla="*/ 1388 h 96508"/>
                  <a:gd name="connsiteX2" fmla="*/ 1944 w 42927"/>
                  <a:gd name="connsiteY2" fmla="*/ 55222 h 96508"/>
                  <a:gd name="connsiteX3" fmla="*/ 35398 w 42927"/>
                  <a:gd name="connsiteY3" fmla="*/ 96498 h 96508"/>
                  <a:gd name="connsiteX4" fmla="*/ 42912 w 42927"/>
                  <a:gd name="connsiteY4" fmla="*/ 89395 h 96508"/>
                  <a:gd name="connsiteX5" fmla="*/ 27369 w 42927"/>
                  <a:gd name="connsiteY5" fmla="*/ 52340 h 96508"/>
                  <a:gd name="connsiteX6" fmla="*/ 25516 w 42927"/>
                  <a:gd name="connsiteY6" fmla="*/ 6740 h 965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2927" h="96508">
                    <a:moveTo>
                      <a:pt x="25516" y="6740"/>
                    </a:moveTo>
                    <a:cubicBezTo>
                      <a:pt x="27163" y="976"/>
                      <a:pt x="20267" y="-1906"/>
                      <a:pt x="16252" y="1388"/>
                    </a:cubicBezTo>
                    <a:cubicBezTo>
                      <a:pt x="-11" y="14666"/>
                      <a:pt x="-2482" y="35459"/>
                      <a:pt x="1944" y="55222"/>
                    </a:cubicBezTo>
                    <a:cubicBezTo>
                      <a:pt x="5444" y="70764"/>
                      <a:pt x="15943" y="97115"/>
                      <a:pt x="35398" y="96498"/>
                    </a:cubicBezTo>
                    <a:cubicBezTo>
                      <a:pt x="39000" y="96395"/>
                      <a:pt x="43221" y="93513"/>
                      <a:pt x="42912" y="89395"/>
                    </a:cubicBezTo>
                    <a:cubicBezTo>
                      <a:pt x="41882" y="76426"/>
                      <a:pt x="31589" y="64691"/>
                      <a:pt x="27369" y="52340"/>
                    </a:cubicBezTo>
                    <a:cubicBezTo>
                      <a:pt x="22737" y="39267"/>
                      <a:pt x="21605" y="20636"/>
                      <a:pt x="25516" y="6740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0" name="Graphic 24">
                <a:extLst>
                  <a:ext uri="{FF2B5EF4-FFF2-40B4-BE49-F238E27FC236}">
                    <a16:creationId xmlns:a16="http://schemas.microsoft.com/office/drawing/2014/main" id="{DC6BF0D6-25B5-46D2-AF2E-2B51667D49A4}"/>
                  </a:ext>
                </a:extLst>
              </p:cNvPr>
              <p:cNvSpPr/>
              <p:nvPr/>
            </p:nvSpPr>
            <p:spPr>
              <a:xfrm>
                <a:off x="9791224" y="3749093"/>
                <a:ext cx="55732" cy="90111"/>
              </a:xfrm>
              <a:custGeom>
                <a:avLst/>
                <a:gdLst>
                  <a:gd name="connsiteX0" fmla="*/ 21761 w 55732"/>
                  <a:gd name="connsiteY0" fmla="*/ 6616 h 90111"/>
                  <a:gd name="connsiteX1" fmla="*/ 12497 w 55732"/>
                  <a:gd name="connsiteY1" fmla="*/ 748 h 90111"/>
                  <a:gd name="connsiteX2" fmla="*/ 47185 w 55732"/>
                  <a:gd name="connsiteY2" fmla="*/ 89785 h 90111"/>
                  <a:gd name="connsiteX3" fmla="*/ 55214 w 55732"/>
                  <a:gd name="connsiteY3" fmla="*/ 82683 h 90111"/>
                  <a:gd name="connsiteX4" fmla="*/ 21761 w 55732"/>
                  <a:gd name="connsiteY4" fmla="*/ 6616 h 901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5732" h="90111">
                    <a:moveTo>
                      <a:pt x="21761" y="6616"/>
                    </a:moveTo>
                    <a:cubicBezTo>
                      <a:pt x="22275" y="1984"/>
                      <a:pt x="16511" y="-1619"/>
                      <a:pt x="12497" y="748"/>
                    </a:cubicBezTo>
                    <a:cubicBezTo>
                      <a:pt x="-21368" y="21232"/>
                      <a:pt x="21555" y="80830"/>
                      <a:pt x="47185" y="89785"/>
                    </a:cubicBezTo>
                    <a:cubicBezTo>
                      <a:pt x="51303" y="91226"/>
                      <a:pt x="57581" y="87727"/>
                      <a:pt x="55214" y="82683"/>
                    </a:cubicBezTo>
                    <a:cubicBezTo>
                      <a:pt x="44406" y="59626"/>
                      <a:pt x="18673" y="33893"/>
                      <a:pt x="21761" y="661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1" name="Graphic 24">
                <a:extLst>
                  <a:ext uri="{FF2B5EF4-FFF2-40B4-BE49-F238E27FC236}">
                    <a16:creationId xmlns:a16="http://schemas.microsoft.com/office/drawing/2014/main" id="{FB93C6ED-35E1-4960-BD0B-0B404D6BE2C0}"/>
                  </a:ext>
                </a:extLst>
              </p:cNvPr>
              <p:cNvSpPr/>
              <p:nvPr/>
            </p:nvSpPr>
            <p:spPr>
              <a:xfrm>
                <a:off x="9882602" y="3713177"/>
                <a:ext cx="54081" cy="90731"/>
              </a:xfrm>
              <a:custGeom>
                <a:avLst/>
                <a:gdLst>
                  <a:gd name="connsiteX0" fmla="*/ 39285 w 54081"/>
                  <a:gd name="connsiteY0" fmla="*/ 87822 h 90731"/>
                  <a:gd name="connsiteX1" fmla="*/ 50093 w 54081"/>
                  <a:gd name="connsiteY1" fmla="*/ 88336 h 90731"/>
                  <a:gd name="connsiteX2" fmla="*/ 2333 w 54081"/>
                  <a:gd name="connsiteY2" fmla="*/ 2490 h 90731"/>
                  <a:gd name="connsiteX3" fmla="*/ 171 w 54081"/>
                  <a:gd name="connsiteY3" fmla="*/ 7534 h 90731"/>
                  <a:gd name="connsiteX4" fmla="*/ 9023 w 54081"/>
                  <a:gd name="connsiteY4" fmla="*/ 20401 h 90731"/>
                  <a:gd name="connsiteX5" fmla="*/ 23640 w 54081"/>
                  <a:gd name="connsiteY5" fmla="*/ 44796 h 90731"/>
                  <a:gd name="connsiteX6" fmla="*/ 39285 w 54081"/>
                  <a:gd name="connsiteY6" fmla="*/ 87822 h 90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4081" h="90731">
                    <a:moveTo>
                      <a:pt x="39285" y="87822"/>
                    </a:moveTo>
                    <a:cubicBezTo>
                      <a:pt x="41962" y="91116"/>
                      <a:pt x="47108" y="92042"/>
                      <a:pt x="50093" y="88336"/>
                    </a:cubicBezTo>
                    <a:cubicBezTo>
                      <a:pt x="65945" y="68470"/>
                      <a:pt x="31360" y="-15420"/>
                      <a:pt x="2333" y="2490"/>
                    </a:cubicBezTo>
                    <a:cubicBezTo>
                      <a:pt x="686" y="3520"/>
                      <a:pt x="-447" y="5681"/>
                      <a:pt x="171" y="7534"/>
                    </a:cubicBezTo>
                    <a:cubicBezTo>
                      <a:pt x="1818" y="12578"/>
                      <a:pt x="5832" y="16180"/>
                      <a:pt x="9023" y="20401"/>
                    </a:cubicBezTo>
                    <a:cubicBezTo>
                      <a:pt x="14788" y="28121"/>
                      <a:pt x="19420" y="36149"/>
                      <a:pt x="23640" y="44796"/>
                    </a:cubicBezTo>
                    <a:cubicBezTo>
                      <a:pt x="29816" y="57971"/>
                      <a:pt x="30022" y="76705"/>
                      <a:pt x="39285" y="87822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2" name="Graphic 24">
                <a:extLst>
                  <a:ext uri="{FF2B5EF4-FFF2-40B4-BE49-F238E27FC236}">
                    <a16:creationId xmlns:a16="http://schemas.microsoft.com/office/drawing/2014/main" id="{EED65A2D-392B-4ADB-8F5B-1189F7961FBB}"/>
                  </a:ext>
                </a:extLst>
              </p:cNvPr>
              <p:cNvSpPr/>
              <p:nvPr/>
            </p:nvSpPr>
            <p:spPr>
              <a:xfrm>
                <a:off x="9858165" y="3749007"/>
                <a:ext cx="31314" cy="84004"/>
              </a:xfrm>
              <a:custGeom>
                <a:avLst/>
                <a:gdLst>
                  <a:gd name="connsiteX0" fmla="*/ 213 w 31314"/>
                  <a:gd name="connsiteY0" fmla="*/ 8966 h 84004"/>
                  <a:gd name="connsiteX1" fmla="*/ 8139 w 31314"/>
                  <a:gd name="connsiteY1" fmla="*/ 48698 h 84004"/>
                  <a:gd name="connsiteX2" fmla="*/ 12874 w 31314"/>
                  <a:gd name="connsiteY2" fmla="*/ 81327 h 84004"/>
                  <a:gd name="connsiteX3" fmla="*/ 21726 w 31314"/>
                  <a:gd name="connsiteY3" fmla="*/ 82254 h 84004"/>
                  <a:gd name="connsiteX4" fmla="*/ 12771 w 31314"/>
                  <a:gd name="connsiteY4" fmla="*/ 2378 h 84004"/>
                  <a:gd name="connsiteX5" fmla="*/ 213 w 31314"/>
                  <a:gd name="connsiteY5" fmla="*/ 8966 h 840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314" h="84004">
                    <a:moveTo>
                      <a:pt x="213" y="8966"/>
                    </a:moveTo>
                    <a:cubicBezTo>
                      <a:pt x="3507" y="22141"/>
                      <a:pt x="6595" y="35111"/>
                      <a:pt x="8139" y="48698"/>
                    </a:cubicBezTo>
                    <a:cubicBezTo>
                      <a:pt x="9374" y="60329"/>
                      <a:pt x="7315" y="70725"/>
                      <a:pt x="12874" y="81327"/>
                    </a:cubicBezTo>
                    <a:cubicBezTo>
                      <a:pt x="14624" y="84724"/>
                      <a:pt x="19358" y="84724"/>
                      <a:pt x="21726" y="82254"/>
                    </a:cubicBezTo>
                    <a:cubicBezTo>
                      <a:pt x="40871" y="63211"/>
                      <a:pt x="27902" y="20494"/>
                      <a:pt x="12771" y="2378"/>
                    </a:cubicBezTo>
                    <a:cubicBezTo>
                      <a:pt x="7933" y="-3283"/>
                      <a:pt x="-1537" y="2069"/>
                      <a:pt x="213" y="896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3" name="Graphic 24">
                <a:extLst>
                  <a:ext uri="{FF2B5EF4-FFF2-40B4-BE49-F238E27FC236}">
                    <a16:creationId xmlns:a16="http://schemas.microsoft.com/office/drawing/2014/main" id="{35AA161E-A2F0-42C5-B751-4515FC96820E}"/>
                  </a:ext>
                </a:extLst>
              </p:cNvPr>
              <p:cNvSpPr/>
              <p:nvPr/>
            </p:nvSpPr>
            <p:spPr>
              <a:xfrm>
                <a:off x="11031737" y="5635549"/>
                <a:ext cx="74001" cy="99818"/>
              </a:xfrm>
              <a:custGeom>
                <a:avLst/>
                <a:gdLst>
                  <a:gd name="connsiteX0" fmla="*/ 19324 w 74001"/>
                  <a:gd name="connsiteY0" fmla="*/ 95955 h 99818"/>
                  <a:gd name="connsiteX1" fmla="*/ 37646 w 74001"/>
                  <a:gd name="connsiteY1" fmla="*/ 44900 h 99818"/>
                  <a:gd name="connsiteX2" fmla="*/ 72952 w 74001"/>
                  <a:gd name="connsiteY2" fmla="*/ 9594 h 99818"/>
                  <a:gd name="connsiteX3" fmla="*/ 65541 w 74001"/>
                  <a:gd name="connsiteY3" fmla="*/ 124 h 99818"/>
                  <a:gd name="connsiteX4" fmla="*/ 7590 w 74001"/>
                  <a:gd name="connsiteY4" fmla="*/ 96881 h 99818"/>
                  <a:gd name="connsiteX5" fmla="*/ 19324 w 74001"/>
                  <a:gd name="connsiteY5" fmla="*/ 95955 h 998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4001" h="99818">
                    <a:moveTo>
                      <a:pt x="19324" y="95955"/>
                    </a:moveTo>
                    <a:cubicBezTo>
                      <a:pt x="25397" y="77530"/>
                      <a:pt x="24883" y="60752"/>
                      <a:pt x="37646" y="44900"/>
                    </a:cubicBezTo>
                    <a:cubicBezTo>
                      <a:pt x="48145" y="31827"/>
                      <a:pt x="63174" y="23181"/>
                      <a:pt x="72952" y="9594"/>
                    </a:cubicBezTo>
                    <a:cubicBezTo>
                      <a:pt x="76452" y="4653"/>
                      <a:pt x="70482" y="-905"/>
                      <a:pt x="65541" y="124"/>
                    </a:cubicBezTo>
                    <a:cubicBezTo>
                      <a:pt x="29926" y="7844"/>
                      <a:pt x="-18967" y="59619"/>
                      <a:pt x="7590" y="96881"/>
                    </a:cubicBezTo>
                    <a:cubicBezTo>
                      <a:pt x="10266" y="100793"/>
                      <a:pt x="17574" y="101101"/>
                      <a:pt x="19324" y="95955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4" name="Graphic 24">
                <a:extLst>
                  <a:ext uri="{FF2B5EF4-FFF2-40B4-BE49-F238E27FC236}">
                    <a16:creationId xmlns:a16="http://schemas.microsoft.com/office/drawing/2014/main" id="{298D45ED-AC01-4422-BE1D-E677D3635ABC}"/>
                  </a:ext>
                </a:extLst>
              </p:cNvPr>
              <p:cNvSpPr/>
              <p:nvPr/>
            </p:nvSpPr>
            <p:spPr>
              <a:xfrm>
                <a:off x="11148504" y="6029322"/>
                <a:ext cx="86593" cy="80290"/>
              </a:xfrm>
              <a:custGeom>
                <a:avLst/>
                <a:gdLst>
                  <a:gd name="connsiteX0" fmla="*/ 2917 w 86593"/>
                  <a:gd name="connsiteY0" fmla="*/ 32802 h 80290"/>
                  <a:gd name="connsiteX1" fmla="*/ 24533 w 86593"/>
                  <a:gd name="connsiteY1" fmla="*/ 56992 h 80290"/>
                  <a:gd name="connsiteX2" fmla="*/ 62104 w 86593"/>
                  <a:gd name="connsiteY2" fmla="*/ 80048 h 80290"/>
                  <a:gd name="connsiteX3" fmla="*/ 67868 w 86593"/>
                  <a:gd name="connsiteY3" fmla="*/ 68520 h 80290"/>
                  <a:gd name="connsiteX4" fmla="*/ 45634 w 86593"/>
                  <a:gd name="connsiteY4" fmla="*/ 45154 h 80290"/>
                  <a:gd name="connsiteX5" fmla="*/ 30503 w 86593"/>
                  <a:gd name="connsiteY5" fmla="*/ 29406 h 80290"/>
                  <a:gd name="connsiteX6" fmla="*/ 40076 w 86593"/>
                  <a:gd name="connsiteY6" fmla="*/ 31258 h 80290"/>
                  <a:gd name="connsiteX7" fmla="*/ 81866 w 86593"/>
                  <a:gd name="connsiteY7" fmla="*/ 30126 h 80290"/>
                  <a:gd name="connsiteX8" fmla="*/ 74353 w 86593"/>
                  <a:gd name="connsiteY8" fmla="*/ 9128 h 80290"/>
                  <a:gd name="connsiteX9" fmla="*/ 2505 w 86593"/>
                  <a:gd name="connsiteY9" fmla="*/ 14583 h 80290"/>
                  <a:gd name="connsiteX10" fmla="*/ 4358 w 86593"/>
                  <a:gd name="connsiteY10" fmla="*/ 18289 h 80290"/>
                  <a:gd name="connsiteX11" fmla="*/ 1167 w 86593"/>
                  <a:gd name="connsiteY11" fmla="*/ 27038 h 80290"/>
                  <a:gd name="connsiteX12" fmla="*/ 2917 w 86593"/>
                  <a:gd name="connsiteY12" fmla="*/ 32802 h 80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6593" h="80290">
                    <a:moveTo>
                      <a:pt x="2917" y="32802"/>
                    </a:moveTo>
                    <a:cubicBezTo>
                      <a:pt x="8784" y="42375"/>
                      <a:pt x="16504" y="49375"/>
                      <a:pt x="24533" y="56992"/>
                    </a:cubicBezTo>
                    <a:cubicBezTo>
                      <a:pt x="36062" y="68005"/>
                      <a:pt x="47384" y="75828"/>
                      <a:pt x="62104" y="80048"/>
                    </a:cubicBezTo>
                    <a:cubicBezTo>
                      <a:pt x="68691" y="81901"/>
                      <a:pt x="72706" y="72637"/>
                      <a:pt x="67868" y="68520"/>
                    </a:cubicBezTo>
                    <a:cubicBezTo>
                      <a:pt x="61589" y="63065"/>
                      <a:pt x="52942" y="52051"/>
                      <a:pt x="45634" y="45154"/>
                    </a:cubicBezTo>
                    <a:cubicBezTo>
                      <a:pt x="40488" y="40317"/>
                      <a:pt x="35650" y="34552"/>
                      <a:pt x="30503" y="29406"/>
                    </a:cubicBezTo>
                    <a:cubicBezTo>
                      <a:pt x="34209" y="30126"/>
                      <a:pt x="37605" y="30641"/>
                      <a:pt x="40076" y="31258"/>
                    </a:cubicBezTo>
                    <a:cubicBezTo>
                      <a:pt x="53045" y="34449"/>
                      <a:pt x="70029" y="38361"/>
                      <a:pt x="81866" y="30126"/>
                    </a:cubicBezTo>
                    <a:cubicBezTo>
                      <a:pt x="91028" y="23744"/>
                      <a:pt x="85984" y="7687"/>
                      <a:pt x="74353" y="9128"/>
                    </a:cubicBezTo>
                    <a:cubicBezTo>
                      <a:pt x="63956" y="10466"/>
                      <a:pt x="-4906" y="-15473"/>
                      <a:pt x="2505" y="14583"/>
                    </a:cubicBezTo>
                    <a:cubicBezTo>
                      <a:pt x="2814" y="15921"/>
                      <a:pt x="3535" y="17157"/>
                      <a:pt x="4358" y="18289"/>
                    </a:cubicBezTo>
                    <a:cubicBezTo>
                      <a:pt x="1785" y="20451"/>
                      <a:pt x="241" y="23744"/>
                      <a:pt x="1167" y="27038"/>
                    </a:cubicBezTo>
                    <a:cubicBezTo>
                      <a:pt x="-1921" y="15201"/>
                      <a:pt x="1991" y="31361"/>
                      <a:pt x="2917" y="32802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5" name="Graphic 24">
                <a:extLst>
                  <a:ext uri="{FF2B5EF4-FFF2-40B4-BE49-F238E27FC236}">
                    <a16:creationId xmlns:a16="http://schemas.microsoft.com/office/drawing/2014/main" id="{25093919-444D-46BB-8363-516213C603E9}"/>
                  </a:ext>
                </a:extLst>
              </p:cNvPr>
              <p:cNvSpPr/>
              <p:nvPr/>
            </p:nvSpPr>
            <p:spPr>
              <a:xfrm>
                <a:off x="11152242" y="5977406"/>
                <a:ext cx="111359" cy="39863"/>
              </a:xfrm>
              <a:custGeom>
                <a:avLst/>
                <a:gdLst>
                  <a:gd name="connsiteX0" fmla="*/ 7413 w 111359"/>
                  <a:gd name="connsiteY0" fmla="*/ 36957 h 39863"/>
                  <a:gd name="connsiteX1" fmla="*/ 40352 w 111359"/>
                  <a:gd name="connsiteY1" fmla="*/ 27178 h 39863"/>
                  <a:gd name="connsiteX2" fmla="*/ 97685 w 111359"/>
                  <a:gd name="connsiteY2" fmla="*/ 39015 h 39863"/>
                  <a:gd name="connsiteX3" fmla="*/ 109728 w 111359"/>
                  <a:gd name="connsiteY3" fmla="*/ 24810 h 39863"/>
                  <a:gd name="connsiteX4" fmla="*/ 46631 w 111359"/>
                  <a:gd name="connsiteY4" fmla="*/ 4 h 39863"/>
                  <a:gd name="connsiteX5" fmla="*/ 517 w 111359"/>
                  <a:gd name="connsiteY5" fmla="*/ 31295 h 39863"/>
                  <a:gd name="connsiteX6" fmla="*/ 7413 w 111359"/>
                  <a:gd name="connsiteY6" fmla="*/ 36957 h 398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1359" h="39863">
                    <a:moveTo>
                      <a:pt x="7413" y="36957"/>
                    </a:moveTo>
                    <a:cubicBezTo>
                      <a:pt x="18839" y="36442"/>
                      <a:pt x="28926" y="28928"/>
                      <a:pt x="40352" y="27178"/>
                    </a:cubicBezTo>
                    <a:cubicBezTo>
                      <a:pt x="60424" y="24090"/>
                      <a:pt x="79569" y="31295"/>
                      <a:pt x="97685" y="39015"/>
                    </a:cubicBezTo>
                    <a:cubicBezTo>
                      <a:pt x="106641" y="42824"/>
                      <a:pt x="114978" y="33045"/>
                      <a:pt x="109728" y="24810"/>
                    </a:cubicBezTo>
                    <a:cubicBezTo>
                      <a:pt x="97171" y="5151"/>
                      <a:pt x="67938" y="313"/>
                      <a:pt x="46631" y="4"/>
                    </a:cubicBezTo>
                    <a:cubicBezTo>
                      <a:pt x="29956" y="-202"/>
                      <a:pt x="-4630" y="7724"/>
                      <a:pt x="517" y="31295"/>
                    </a:cubicBezTo>
                    <a:cubicBezTo>
                      <a:pt x="1134" y="34383"/>
                      <a:pt x="4222" y="37059"/>
                      <a:pt x="7413" y="36957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6" name="Graphic 24">
                <a:extLst>
                  <a:ext uri="{FF2B5EF4-FFF2-40B4-BE49-F238E27FC236}">
                    <a16:creationId xmlns:a16="http://schemas.microsoft.com/office/drawing/2014/main" id="{8BAF57E9-BF54-48D4-9A26-64E7D6FA4FDA}"/>
                  </a:ext>
                </a:extLst>
              </p:cNvPr>
              <p:cNvSpPr/>
              <p:nvPr/>
            </p:nvSpPr>
            <p:spPr>
              <a:xfrm>
                <a:off x="9326516" y="5433533"/>
                <a:ext cx="154581" cy="101086"/>
              </a:xfrm>
              <a:custGeom>
                <a:avLst/>
                <a:gdLst>
                  <a:gd name="connsiteX0" fmla="*/ 34594 w 154581"/>
                  <a:gd name="connsiteY0" fmla="*/ 84488 h 101086"/>
                  <a:gd name="connsiteX1" fmla="*/ 153069 w 154581"/>
                  <a:gd name="connsiteY1" fmla="*/ 77386 h 101086"/>
                  <a:gd name="connsiteX2" fmla="*/ 146379 w 154581"/>
                  <a:gd name="connsiteY2" fmla="*/ 66578 h 101086"/>
                  <a:gd name="connsiteX3" fmla="*/ 60121 w 154581"/>
                  <a:gd name="connsiteY3" fmla="*/ 72136 h 101086"/>
                  <a:gd name="connsiteX4" fmla="*/ 28623 w 154581"/>
                  <a:gd name="connsiteY4" fmla="*/ 45271 h 101086"/>
                  <a:gd name="connsiteX5" fmla="*/ 21521 w 154581"/>
                  <a:gd name="connsiteY5" fmla="*/ 4201 h 101086"/>
                  <a:gd name="connsiteX6" fmla="*/ 9581 w 154581"/>
                  <a:gd name="connsiteY6" fmla="*/ 2554 h 101086"/>
                  <a:gd name="connsiteX7" fmla="*/ 34594 w 154581"/>
                  <a:gd name="connsiteY7" fmla="*/ 84488 h 1010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54581" h="101086">
                    <a:moveTo>
                      <a:pt x="34594" y="84488"/>
                    </a:moveTo>
                    <a:cubicBezTo>
                      <a:pt x="66812" y="104457"/>
                      <a:pt x="127027" y="111148"/>
                      <a:pt x="153069" y="77386"/>
                    </a:cubicBezTo>
                    <a:cubicBezTo>
                      <a:pt x="156878" y="72342"/>
                      <a:pt x="153069" y="64622"/>
                      <a:pt x="146379" y="66578"/>
                    </a:cubicBezTo>
                    <a:cubicBezTo>
                      <a:pt x="116013" y="75327"/>
                      <a:pt x="91721" y="83871"/>
                      <a:pt x="60121" y="72136"/>
                    </a:cubicBezTo>
                    <a:cubicBezTo>
                      <a:pt x="46946" y="67196"/>
                      <a:pt x="35211" y="57931"/>
                      <a:pt x="28623" y="45271"/>
                    </a:cubicBezTo>
                    <a:cubicBezTo>
                      <a:pt x="21830" y="32404"/>
                      <a:pt x="26153" y="17582"/>
                      <a:pt x="21521" y="4201"/>
                    </a:cubicBezTo>
                    <a:cubicBezTo>
                      <a:pt x="19565" y="-1255"/>
                      <a:pt x="12978" y="-946"/>
                      <a:pt x="9581" y="2554"/>
                    </a:cubicBezTo>
                    <a:cubicBezTo>
                      <a:pt x="-14197" y="27258"/>
                      <a:pt x="10919" y="69769"/>
                      <a:pt x="34594" y="84488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7" name="Graphic 24">
                <a:extLst>
                  <a:ext uri="{FF2B5EF4-FFF2-40B4-BE49-F238E27FC236}">
                    <a16:creationId xmlns:a16="http://schemas.microsoft.com/office/drawing/2014/main" id="{0B60FF5A-68CE-496F-B383-E90E2308E5A2}"/>
                  </a:ext>
                </a:extLst>
              </p:cNvPr>
              <p:cNvSpPr/>
              <p:nvPr/>
            </p:nvSpPr>
            <p:spPr>
              <a:xfrm>
                <a:off x="9352448" y="5415122"/>
                <a:ext cx="76240" cy="77701"/>
              </a:xfrm>
              <a:custGeom>
                <a:avLst/>
                <a:gdLst>
                  <a:gd name="connsiteX0" fmla="*/ 28116 w 76240"/>
                  <a:gd name="connsiteY0" fmla="*/ 66769 h 77701"/>
                  <a:gd name="connsiteX1" fmla="*/ 76083 w 76240"/>
                  <a:gd name="connsiteY1" fmla="*/ 63681 h 77701"/>
                  <a:gd name="connsiteX2" fmla="*/ 72583 w 76240"/>
                  <a:gd name="connsiteY2" fmla="*/ 58020 h 77701"/>
                  <a:gd name="connsiteX3" fmla="*/ 37174 w 76240"/>
                  <a:gd name="connsiteY3" fmla="*/ 41860 h 77701"/>
                  <a:gd name="connsiteX4" fmla="*/ 17308 w 76240"/>
                  <a:gd name="connsiteY4" fmla="*/ 1715 h 77701"/>
                  <a:gd name="connsiteX5" fmla="*/ 9177 w 76240"/>
                  <a:gd name="connsiteY5" fmla="*/ 1098 h 77701"/>
                  <a:gd name="connsiteX6" fmla="*/ 28116 w 76240"/>
                  <a:gd name="connsiteY6" fmla="*/ 66769 h 77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6240" h="77701">
                    <a:moveTo>
                      <a:pt x="28116" y="66769"/>
                    </a:moveTo>
                    <a:cubicBezTo>
                      <a:pt x="41086" y="78195"/>
                      <a:pt x="69186" y="85400"/>
                      <a:pt x="76083" y="63681"/>
                    </a:cubicBezTo>
                    <a:cubicBezTo>
                      <a:pt x="76804" y="61314"/>
                      <a:pt x="74951" y="58432"/>
                      <a:pt x="72583" y="58020"/>
                    </a:cubicBezTo>
                    <a:cubicBezTo>
                      <a:pt x="57349" y="55653"/>
                      <a:pt x="47056" y="55858"/>
                      <a:pt x="37174" y="41860"/>
                    </a:cubicBezTo>
                    <a:cubicBezTo>
                      <a:pt x="28631" y="29816"/>
                      <a:pt x="27499" y="11906"/>
                      <a:pt x="17308" y="1715"/>
                    </a:cubicBezTo>
                    <a:cubicBezTo>
                      <a:pt x="15250" y="-343"/>
                      <a:pt x="11544" y="-549"/>
                      <a:pt x="9177" y="1098"/>
                    </a:cubicBezTo>
                    <a:cubicBezTo>
                      <a:pt x="-14807" y="17670"/>
                      <a:pt x="14220" y="54417"/>
                      <a:pt x="28116" y="66769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8" name="Graphic 24">
                <a:extLst>
                  <a:ext uri="{FF2B5EF4-FFF2-40B4-BE49-F238E27FC236}">
                    <a16:creationId xmlns:a16="http://schemas.microsoft.com/office/drawing/2014/main" id="{1F1C64EA-3111-48B4-9765-10045BB0F062}"/>
                  </a:ext>
                </a:extLst>
              </p:cNvPr>
              <p:cNvSpPr/>
              <p:nvPr/>
            </p:nvSpPr>
            <p:spPr>
              <a:xfrm>
                <a:off x="9388403" y="5386636"/>
                <a:ext cx="28561" cy="55365"/>
              </a:xfrm>
              <a:custGeom>
                <a:avLst/>
                <a:gdLst>
                  <a:gd name="connsiteX0" fmla="*/ 16762 w 28561"/>
                  <a:gd name="connsiteY0" fmla="*/ 55009 h 55365"/>
                  <a:gd name="connsiteX1" fmla="*/ 28497 w 28561"/>
                  <a:gd name="connsiteY1" fmla="*/ 45848 h 55365"/>
                  <a:gd name="connsiteX2" fmla="*/ 20365 w 28561"/>
                  <a:gd name="connsiteY2" fmla="*/ 3337 h 55365"/>
                  <a:gd name="connsiteX3" fmla="*/ 9557 w 28561"/>
                  <a:gd name="connsiteY3" fmla="*/ 1381 h 55365"/>
                  <a:gd name="connsiteX4" fmla="*/ 16762 w 28561"/>
                  <a:gd name="connsiteY4" fmla="*/ 55009 h 55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61" h="55365">
                    <a:moveTo>
                      <a:pt x="16762" y="55009"/>
                    </a:moveTo>
                    <a:cubicBezTo>
                      <a:pt x="22115" y="56759"/>
                      <a:pt x="29320" y="51818"/>
                      <a:pt x="28497" y="45848"/>
                    </a:cubicBezTo>
                    <a:cubicBezTo>
                      <a:pt x="26747" y="33187"/>
                      <a:pt x="27776" y="13836"/>
                      <a:pt x="20365" y="3337"/>
                    </a:cubicBezTo>
                    <a:cubicBezTo>
                      <a:pt x="17998" y="43"/>
                      <a:pt x="12954" y="-1192"/>
                      <a:pt x="9557" y="1381"/>
                    </a:cubicBezTo>
                    <a:cubicBezTo>
                      <a:pt x="-5677" y="13218"/>
                      <a:pt x="-2280" y="48936"/>
                      <a:pt x="16762" y="55009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9" name="Graphic 24">
                <a:extLst>
                  <a:ext uri="{FF2B5EF4-FFF2-40B4-BE49-F238E27FC236}">
                    <a16:creationId xmlns:a16="http://schemas.microsoft.com/office/drawing/2014/main" id="{B8CE61A0-44B0-408A-A4B1-9A2EB79FF6F3}"/>
                  </a:ext>
                </a:extLst>
              </p:cNvPr>
              <p:cNvSpPr/>
              <p:nvPr/>
            </p:nvSpPr>
            <p:spPr>
              <a:xfrm>
                <a:off x="11902933" y="2860738"/>
                <a:ext cx="291505" cy="339750"/>
              </a:xfrm>
              <a:custGeom>
                <a:avLst/>
                <a:gdLst>
                  <a:gd name="connsiteX0" fmla="*/ 60216 w 291505"/>
                  <a:gd name="connsiteY0" fmla="*/ 19218 h 339750"/>
                  <a:gd name="connsiteX1" fmla="*/ 54657 w 291505"/>
                  <a:gd name="connsiteY1" fmla="*/ 22923 h 339750"/>
                  <a:gd name="connsiteX2" fmla="*/ 21307 w 291505"/>
                  <a:gd name="connsiteY2" fmla="*/ 72 h 339750"/>
                  <a:gd name="connsiteX3" fmla="*/ 2573 w 291505"/>
                  <a:gd name="connsiteY3" fmla="*/ 8615 h 339750"/>
                  <a:gd name="connsiteX4" fmla="*/ 0 w 291505"/>
                  <a:gd name="connsiteY4" fmla="*/ 15306 h 339750"/>
                  <a:gd name="connsiteX5" fmla="*/ 3397 w 291505"/>
                  <a:gd name="connsiteY5" fmla="*/ 21276 h 339750"/>
                  <a:gd name="connsiteX6" fmla="*/ 10911 w 291505"/>
                  <a:gd name="connsiteY6" fmla="*/ 20247 h 339750"/>
                  <a:gd name="connsiteX7" fmla="*/ 17704 w 291505"/>
                  <a:gd name="connsiteY7" fmla="*/ 16232 h 339750"/>
                  <a:gd name="connsiteX8" fmla="*/ 56716 w 291505"/>
                  <a:gd name="connsiteY8" fmla="*/ 45157 h 339750"/>
                  <a:gd name="connsiteX9" fmla="*/ 245392 w 291505"/>
                  <a:gd name="connsiteY9" fmla="*/ 296519 h 339750"/>
                  <a:gd name="connsiteX10" fmla="*/ 253627 w 291505"/>
                  <a:gd name="connsiteY10" fmla="*/ 302386 h 339750"/>
                  <a:gd name="connsiteX11" fmla="*/ 291403 w 291505"/>
                  <a:gd name="connsiteY11" fmla="*/ 339750 h 339750"/>
                  <a:gd name="connsiteX12" fmla="*/ 291403 w 291505"/>
                  <a:gd name="connsiteY12" fmla="*/ 315046 h 339750"/>
                  <a:gd name="connsiteX13" fmla="*/ 270096 w 291505"/>
                  <a:gd name="connsiteY13" fmla="*/ 297960 h 339750"/>
                  <a:gd name="connsiteX14" fmla="*/ 239113 w 291505"/>
                  <a:gd name="connsiteY14" fmla="*/ 238876 h 339750"/>
                  <a:gd name="connsiteX15" fmla="*/ 168295 w 291505"/>
                  <a:gd name="connsiteY15" fmla="*/ 128429 h 339750"/>
                  <a:gd name="connsiteX16" fmla="*/ 69480 w 291505"/>
                  <a:gd name="connsiteY16" fmla="*/ 34349 h 339750"/>
                  <a:gd name="connsiteX17" fmla="*/ 156767 w 291505"/>
                  <a:gd name="connsiteY17" fmla="*/ 27246 h 339750"/>
                  <a:gd name="connsiteX18" fmla="*/ 267317 w 291505"/>
                  <a:gd name="connsiteY18" fmla="*/ 35790 h 339750"/>
                  <a:gd name="connsiteX19" fmla="*/ 291506 w 291505"/>
                  <a:gd name="connsiteY19" fmla="*/ 40628 h 339750"/>
                  <a:gd name="connsiteX20" fmla="*/ 291506 w 291505"/>
                  <a:gd name="connsiteY20" fmla="*/ 20350 h 339750"/>
                  <a:gd name="connsiteX21" fmla="*/ 60216 w 291505"/>
                  <a:gd name="connsiteY21" fmla="*/ 19218 h 339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505" h="339750">
                    <a:moveTo>
                      <a:pt x="60216" y="19218"/>
                    </a:moveTo>
                    <a:cubicBezTo>
                      <a:pt x="57334" y="19629"/>
                      <a:pt x="55687" y="21070"/>
                      <a:pt x="54657" y="22923"/>
                    </a:cubicBezTo>
                    <a:cubicBezTo>
                      <a:pt x="45599" y="16027"/>
                      <a:pt x="33042" y="1101"/>
                      <a:pt x="21307" y="72"/>
                    </a:cubicBezTo>
                    <a:cubicBezTo>
                      <a:pt x="14205" y="-546"/>
                      <a:pt x="6794" y="2851"/>
                      <a:pt x="2573" y="8615"/>
                    </a:cubicBezTo>
                    <a:cubicBezTo>
                      <a:pt x="1132" y="10571"/>
                      <a:pt x="0" y="12939"/>
                      <a:pt x="0" y="15306"/>
                    </a:cubicBezTo>
                    <a:cubicBezTo>
                      <a:pt x="0" y="17776"/>
                      <a:pt x="1235" y="20247"/>
                      <a:pt x="3397" y="21276"/>
                    </a:cubicBezTo>
                    <a:cubicBezTo>
                      <a:pt x="5764" y="22408"/>
                      <a:pt x="8647" y="21482"/>
                      <a:pt x="10911" y="20247"/>
                    </a:cubicBezTo>
                    <a:cubicBezTo>
                      <a:pt x="13175" y="18909"/>
                      <a:pt x="15234" y="17159"/>
                      <a:pt x="17704" y="16232"/>
                    </a:cubicBezTo>
                    <a:cubicBezTo>
                      <a:pt x="29439" y="12012"/>
                      <a:pt x="49099" y="38054"/>
                      <a:pt x="56716" y="45157"/>
                    </a:cubicBezTo>
                    <a:cubicBezTo>
                      <a:pt x="134225" y="117313"/>
                      <a:pt x="207410" y="195850"/>
                      <a:pt x="245392" y="296519"/>
                    </a:cubicBezTo>
                    <a:cubicBezTo>
                      <a:pt x="247039" y="300739"/>
                      <a:pt x="250230" y="302386"/>
                      <a:pt x="253627" y="302386"/>
                    </a:cubicBezTo>
                    <a:cubicBezTo>
                      <a:pt x="266699" y="314841"/>
                      <a:pt x="279360" y="327193"/>
                      <a:pt x="291403" y="339750"/>
                    </a:cubicBezTo>
                    <a:lnTo>
                      <a:pt x="291403" y="315046"/>
                    </a:lnTo>
                    <a:cubicBezTo>
                      <a:pt x="284507" y="309076"/>
                      <a:pt x="277404" y="303415"/>
                      <a:pt x="270096" y="297960"/>
                    </a:cubicBezTo>
                    <a:cubicBezTo>
                      <a:pt x="251980" y="284681"/>
                      <a:pt x="246627" y="259257"/>
                      <a:pt x="239113" y="238876"/>
                    </a:cubicBezTo>
                    <a:cubicBezTo>
                      <a:pt x="223570" y="196880"/>
                      <a:pt x="197219" y="161985"/>
                      <a:pt x="168295" y="128429"/>
                    </a:cubicBezTo>
                    <a:cubicBezTo>
                      <a:pt x="138548" y="93947"/>
                      <a:pt x="104992" y="62758"/>
                      <a:pt x="69480" y="34349"/>
                    </a:cubicBezTo>
                    <a:cubicBezTo>
                      <a:pt x="98507" y="33319"/>
                      <a:pt x="126916" y="26526"/>
                      <a:pt x="156767" y="27246"/>
                    </a:cubicBezTo>
                    <a:cubicBezTo>
                      <a:pt x="193720" y="28070"/>
                      <a:pt x="230879" y="29820"/>
                      <a:pt x="267317" y="35790"/>
                    </a:cubicBezTo>
                    <a:cubicBezTo>
                      <a:pt x="275551" y="37128"/>
                      <a:pt x="283580" y="38775"/>
                      <a:pt x="291506" y="40628"/>
                    </a:cubicBezTo>
                    <a:lnTo>
                      <a:pt x="291506" y="20350"/>
                    </a:lnTo>
                    <a:cubicBezTo>
                      <a:pt x="215027" y="4807"/>
                      <a:pt x="131342" y="9748"/>
                      <a:pt x="60216" y="19218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70" name="Graphic 24">
                <a:extLst>
                  <a:ext uri="{FF2B5EF4-FFF2-40B4-BE49-F238E27FC236}">
                    <a16:creationId xmlns:a16="http://schemas.microsoft.com/office/drawing/2014/main" id="{44035E03-8AD9-44E1-AD60-2E95C64DFE62}"/>
                  </a:ext>
                </a:extLst>
              </p:cNvPr>
              <p:cNvSpPr/>
              <p:nvPr/>
            </p:nvSpPr>
            <p:spPr>
              <a:xfrm>
                <a:off x="11942222" y="2729066"/>
                <a:ext cx="252217" cy="117539"/>
              </a:xfrm>
              <a:custGeom>
                <a:avLst/>
                <a:gdLst>
                  <a:gd name="connsiteX0" fmla="*/ 213926 w 252217"/>
                  <a:gd name="connsiteY0" fmla="*/ 299 h 117539"/>
                  <a:gd name="connsiteX1" fmla="*/ 207647 w 252217"/>
                  <a:gd name="connsiteY1" fmla="*/ 2769 h 117539"/>
                  <a:gd name="connsiteX2" fmla="*/ 152166 w 252217"/>
                  <a:gd name="connsiteY2" fmla="*/ 13783 h 117539"/>
                  <a:gd name="connsiteX3" fmla="*/ 7237 w 252217"/>
                  <a:gd name="connsiteY3" fmla="*/ 78013 h 117539"/>
                  <a:gd name="connsiteX4" fmla="*/ 2193 w 252217"/>
                  <a:gd name="connsiteY4" fmla="*/ 86557 h 117539"/>
                  <a:gd name="connsiteX5" fmla="*/ 2296 w 252217"/>
                  <a:gd name="connsiteY5" fmla="*/ 99423 h 117539"/>
                  <a:gd name="connsiteX6" fmla="*/ 46866 w 252217"/>
                  <a:gd name="connsiteY6" fmla="*/ 110437 h 117539"/>
                  <a:gd name="connsiteX7" fmla="*/ 249232 w 252217"/>
                  <a:gd name="connsiteY7" fmla="*/ 112393 h 117539"/>
                  <a:gd name="connsiteX8" fmla="*/ 252217 w 252217"/>
                  <a:gd name="connsiteY8" fmla="*/ 117540 h 117539"/>
                  <a:gd name="connsiteX9" fmla="*/ 252217 w 252217"/>
                  <a:gd name="connsiteY9" fmla="*/ 58971 h 117539"/>
                  <a:gd name="connsiteX10" fmla="*/ 213926 w 252217"/>
                  <a:gd name="connsiteY10" fmla="*/ 299 h 117539"/>
                  <a:gd name="connsiteX11" fmla="*/ 163798 w 252217"/>
                  <a:gd name="connsiteY11" fmla="*/ 85013 h 117539"/>
                  <a:gd name="connsiteX12" fmla="*/ 76305 w 252217"/>
                  <a:gd name="connsiteY12" fmla="*/ 88204 h 117539"/>
                  <a:gd name="connsiteX13" fmla="*/ 41411 w 252217"/>
                  <a:gd name="connsiteY13" fmla="*/ 90057 h 117539"/>
                  <a:gd name="connsiteX14" fmla="*/ 30191 w 252217"/>
                  <a:gd name="connsiteY14" fmla="*/ 89336 h 117539"/>
                  <a:gd name="connsiteX15" fmla="*/ 126845 w 252217"/>
                  <a:gd name="connsiteY15" fmla="*/ 45281 h 117539"/>
                  <a:gd name="connsiteX16" fmla="*/ 210426 w 252217"/>
                  <a:gd name="connsiteY16" fmla="*/ 13989 h 117539"/>
                  <a:gd name="connsiteX17" fmla="*/ 240792 w 252217"/>
                  <a:gd name="connsiteY17" fmla="*/ 94277 h 117539"/>
                  <a:gd name="connsiteX18" fmla="*/ 163798 w 252217"/>
                  <a:gd name="connsiteY18" fmla="*/ 85013 h 1175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52217" h="117539">
                    <a:moveTo>
                      <a:pt x="213926" y="299"/>
                    </a:moveTo>
                    <a:cubicBezTo>
                      <a:pt x="211250" y="-627"/>
                      <a:pt x="208986" y="711"/>
                      <a:pt x="207647" y="2769"/>
                    </a:cubicBezTo>
                    <a:cubicBezTo>
                      <a:pt x="189222" y="-3098"/>
                      <a:pt x="170283" y="4519"/>
                      <a:pt x="152166" y="13783"/>
                    </a:cubicBezTo>
                    <a:cubicBezTo>
                      <a:pt x="105023" y="37870"/>
                      <a:pt x="52631" y="50839"/>
                      <a:pt x="7237" y="78013"/>
                    </a:cubicBezTo>
                    <a:cubicBezTo>
                      <a:pt x="3737" y="80072"/>
                      <a:pt x="2399" y="83263"/>
                      <a:pt x="2193" y="86557"/>
                    </a:cubicBezTo>
                    <a:cubicBezTo>
                      <a:pt x="-380" y="90365"/>
                      <a:pt x="-1100" y="94688"/>
                      <a:pt x="2296" y="99423"/>
                    </a:cubicBezTo>
                    <a:cubicBezTo>
                      <a:pt x="12075" y="112599"/>
                      <a:pt x="32044" y="110952"/>
                      <a:pt x="46866" y="110437"/>
                    </a:cubicBezTo>
                    <a:cubicBezTo>
                      <a:pt x="114699" y="108173"/>
                      <a:pt x="182532" y="97879"/>
                      <a:pt x="249232" y="112393"/>
                    </a:cubicBezTo>
                    <a:cubicBezTo>
                      <a:pt x="250261" y="114143"/>
                      <a:pt x="251085" y="115893"/>
                      <a:pt x="252217" y="117540"/>
                    </a:cubicBezTo>
                    <a:lnTo>
                      <a:pt x="252217" y="58971"/>
                    </a:lnTo>
                    <a:cubicBezTo>
                      <a:pt x="245218" y="35296"/>
                      <a:pt x="237910" y="9048"/>
                      <a:pt x="213926" y="299"/>
                    </a:cubicBezTo>
                    <a:close/>
                    <a:moveTo>
                      <a:pt x="163798" y="85013"/>
                    </a:moveTo>
                    <a:cubicBezTo>
                      <a:pt x="134565" y="86660"/>
                      <a:pt x="105538" y="87792"/>
                      <a:pt x="76305" y="88204"/>
                    </a:cubicBezTo>
                    <a:cubicBezTo>
                      <a:pt x="64673" y="88410"/>
                      <a:pt x="53042" y="89851"/>
                      <a:pt x="41411" y="90057"/>
                    </a:cubicBezTo>
                    <a:cubicBezTo>
                      <a:pt x="37705" y="90057"/>
                      <a:pt x="34000" y="89645"/>
                      <a:pt x="30191" y="89336"/>
                    </a:cubicBezTo>
                    <a:cubicBezTo>
                      <a:pt x="61586" y="72249"/>
                      <a:pt x="94009" y="59897"/>
                      <a:pt x="126845" y="45281"/>
                    </a:cubicBezTo>
                    <a:cubicBezTo>
                      <a:pt x="154431" y="33032"/>
                      <a:pt x="183046" y="25106"/>
                      <a:pt x="210426" y="13989"/>
                    </a:cubicBezTo>
                    <a:cubicBezTo>
                      <a:pt x="231116" y="34164"/>
                      <a:pt x="231734" y="66485"/>
                      <a:pt x="240792" y="94277"/>
                    </a:cubicBezTo>
                    <a:cubicBezTo>
                      <a:pt x="217220" y="83675"/>
                      <a:pt x="190149" y="83572"/>
                      <a:pt x="163798" y="85013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71" name="Graphic 24">
                <a:extLst>
                  <a:ext uri="{FF2B5EF4-FFF2-40B4-BE49-F238E27FC236}">
                    <a16:creationId xmlns:a16="http://schemas.microsoft.com/office/drawing/2014/main" id="{D0310867-1C3A-46C5-978B-2F0FED874B39}"/>
                  </a:ext>
                </a:extLst>
              </p:cNvPr>
              <p:cNvSpPr/>
              <p:nvPr/>
            </p:nvSpPr>
            <p:spPr>
              <a:xfrm>
                <a:off x="8639135" y="5817585"/>
                <a:ext cx="55503" cy="87143"/>
              </a:xfrm>
              <a:custGeom>
                <a:avLst/>
                <a:gdLst>
                  <a:gd name="connsiteX0" fmla="*/ 27795 w 55503"/>
                  <a:gd name="connsiteY0" fmla="*/ 37129 h 87143"/>
                  <a:gd name="connsiteX1" fmla="*/ 17605 w 55503"/>
                  <a:gd name="connsiteY1" fmla="*/ 2750 h 87143"/>
                  <a:gd name="connsiteX2" fmla="*/ 7827 w 55503"/>
                  <a:gd name="connsiteY2" fmla="*/ 1412 h 87143"/>
                  <a:gd name="connsiteX3" fmla="*/ 7827 w 55503"/>
                  <a:gd name="connsiteY3" fmla="*/ 52364 h 87143"/>
                  <a:gd name="connsiteX4" fmla="*/ 51985 w 55503"/>
                  <a:gd name="connsiteY4" fmla="*/ 85508 h 87143"/>
                  <a:gd name="connsiteX5" fmla="*/ 52911 w 55503"/>
                  <a:gd name="connsiteY5" fmla="*/ 74803 h 87143"/>
                  <a:gd name="connsiteX6" fmla="*/ 27795 w 55503"/>
                  <a:gd name="connsiteY6" fmla="*/ 37129 h 871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5503" h="87143">
                    <a:moveTo>
                      <a:pt x="27795" y="37129"/>
                    </a:moveTo>
                    <a:cubicBezTo>
                      <a:pt x="24296" y="26322"/>
                      <a:pt x="24708" y="11911"/>
                      <a:pt x="17605" y="2750"/>
                    </a:cubicBezTo>
                    <a:cubicBezTo>
                      <a:pt x="15341" y="-235"/>
                      <a:pt x="10915" y="-956"/>
                      <a:pt x="7827" y="1412"/>
                    </a:cubicBezTo>
                    <a:cubicBezTo>
                      <a:pt x="-6790" y="12529"/>
                      <a:pt x="2577" y="38468"/>
                      <a:pt x="7827" y="52364"/>
                    </a:cubicBezTo>
                    <a:cubicBezTo>
                      <a:pt x="14002" y="69039"/>
                      <a:pt x="31295" y="93742"/>
                      <a:pt x="51985" y="85508"/>
                    </a:cubicBezTo>
                    <a:cubicBezTo>
                      <a:pt x="56617" y="83655"/>
                      <a:pt x="56411" y="77582"/>
                      <a:pt x="52911" y="74803"/>
                    </a:cubicBezTo>
                    <a:cubicBezTo>
                      <a:pt x="40250" y="64715"/>
                      <a:pt x="32736" y="52364"/>
                      <a:pt x="27795" y="37129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72" name="Graphic 24">
                <a:extLst>
                  <a:ext uri="{FF2B5EF4-FFF2-40B4-BE49-F238E27FC236}">
                    <a16:creationId xmlns:a16="http://schemas.microsoft.com/office/drawing/2014/main" id="{C7BFA4F2-B18F-46A6-B8D1-F407B00B313A}"/>
                  </a:ext>
                </a:extLst>
              </p:cNvPr>
              <p:cNvSpPr/>
              <p:nvPr/>
            </p:nvSpPr>
            <p:spPr>
              <a:xfrm>
                <a:off x="8672806" y="5781895"/>
                <a:ext cx="34542" cy="83166"/>
              </a:xfrm>
              <a:custGeom>
                <a:avLst/>
                <a:gdLst>
                  <a:gd name="connsiteX0" fmla="*/ 30975 w 34542"/>
                  <a:gd name="connsiteY0" fmla="*/ 65614 h 83166"/>
                  <a:gd name="connsiteX1" fmla="*/ 32622 w 34542"/>
                  <a:gd name="connsiteY1" fmla="*/ 65614 h 83166"/>
                  <a:gd name="connsiteX2" fmla="*/ 28711 w 34542"/>
                  <a:gd name="connsiteY2" fmla="*/ 57791 h 83166"/>
                  <a:gd name="connsiteX3" fmla="*/ 24902 w 34542"/>
                  <a:gd name="connsiteY3" fmla="*/ 38954 h 83166"/>
                  <a:gd name="connsiteX4" fmla="*/ 21094 w 34542"/>
                  <a:gd name="connsiteY4" fmla="*/ 4369 h 83166"/>
                  <a:gd name="connsiteX5" fmla="*/ 11521 w 34542"/>
                  <a:gd name="connsiteY5" fmla="*/ 2413 h 83166"/>
                  <a:gd name="connsiteX6" fmla="*/ 20682 w 34542"/>
                  <a:gd name="connsiteY6" fmla="*/ 82186 h 83166"/>
                  <a:gd name="connsiteX7" fmla="*/ 34269 w 34542"/>
                  <a:gd name="connsiteY7" fmla="*/ 75392 h 83166"/>
                  <a:gd name="connsiteX8" fmla="*/ 31387 w 34542"/>
                  <a:gd name="connsiteY8" fmla="*/ 65820 h 83166"/>
                  <a:gd name="connsiteX9" fmla="*/ 30975 w 34542"/>
                  <a:gd name="connsiteY9" fmla="*/ 65614 h 831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4542" h="83166">
                    <a:moveTo>
                      <a:pt x="30975" y="65614"/>
                    </a:moveTo>
                    <a:cubicBezTo>
                      <a:pt x="31490" y="65614"/>
                      <a:pt x="32004" y="65614"/>
                      <a:pt x="32622" y="65614"/>
                    </a:cubicBezTo>
                    <a:cubicBezTo>
                      <a:pt x="31181" y="63143"/>
                      <a:pt x="29843" y="60570"/>
                      <a:pt x="28711" y="57791"/>
                    </a:cubicBezTo>
                    <a:cubicBezTo>
                      <a:pt x="26034" y="51718"/>
                      <a:pt x="25211" y="45439"/>
                      <a:pt x="24902" y="38954"/>
                    </a:cubicBezTo>
                    <a:cubicBezTo>
                      <a:pt x="24284" y="27220"/>
                      <a:pt x="23976" y="15897"/>
                      <a:pt x="21094" y="4369"/>
                    </a:cubicBezTo>
                    <a:cubicBezTo>
                      <a:pt x="20064" y="252"/>
                      <a:pt x="13991" y="-2013"/>
                      <a:pt x="11521" y="2413"/>
                    </a:cubicBezTo>
                    <a:cubicBezTo>
                      <a:pt x="-1552" y="25882"/>
                      <a:pt x="-9169" y="67158"/>
                      <a:pt x="20682" y="82186"/>
                    </a:cubicBezTo>
                    <a:cubicBezTo>
                      <a:pt x="26137" y="84965"/>
                      <a:pt x="33343" y="81568"/>
                      <a:pt x="34269" y="75392"/>
                    </a:cubicBezTo>
                    <a:cubicBezTo>
                      <a:pt x="34990" y="71069"/>
                      <a:pt x="34372" y="68908"/>
                      <a:pt x="31387" y="65820"/>
                    </a:cubicBezTo>
                    <a:cubicBezTo>
                      <a:pt x="31387" y="65717"/>
                      <a:pt x="31078" y="65717"/>
                      <a:pt x="30975" y="65614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73" name="Graphic 24">
                <a:extLst>
                  <a:ext uri="{FF2B5EF4-FFF2-40B4-BE49-F238E27FC236}">
                    <a16:creationId xmlns:a16="http://schemas.microsoft.com/office/drawing/2014/main" id="{42FCA92F-B2AE-4642-8D58-E8E71B4E4E5F}"/>
                  </a:ext>
                </a:extLst>
              </p:cNvPr>
              <p:cNvSpPr/>
              <p:nvPr/>
            </p:nvSpPr>
            <p:spPr>
              <a:xfrm>
                <a:off x="8740475" y="5763631"/>
                <a:ext cx="30868" cy="78560"/>
              </a:xfrm>
              <a:custGeom>
                <a:avLst/>
                <a:gdLst>
                  <a:gd name="connsiteX0" fmla="*/ 9522 w 30868"/>
                  <a:gd name="connsiteY0" fmla="*/ 77496 h 78560"/>
                  <a:gd name="connsiteX1" fmla="*/ 15698 w 30868"/>
                  <a:gd name="connsiteY1" fmla="*/ 811 h 78560"/>
                  <a:gd name="connsiteX2" fmla="*/ 5302 w 30868"/>
                  <a:gd name="connsiteY2" fmla="*/ 10899 h 78560"/>
                  <a:gd name="connsiteX3" fmla="*/ 1699 w 30868"/>
                  <a:gd name="connsiteY3" fmla="*/ 75540 h 78560"/>
                  <a:gd name="connsiteX4" fmla="*/ 9522 w 30868"/>
                  <a:gd name="connsiteY4" fmla="*/ 77496 h 785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868" h="78560">
                    <a:moveTo>
                      <a:pt x="9522" y="77496"/>
                    </a:moveTo>
                    <a:cubicBezTo>
                      <a:pt x="29594" y="62983"/>
                      <a:pt x="42461" y="14810"/>
                      <a:pt x="15698" y="811"/>
                    </a:cubicBezTo>
                    <a:cubicBezTo>
                      <a:pt x="9419" y="-2482"/>
                      <a:pt x="3037" y="4929"/>
                      <a:pt x="5302" y="10899"/>
                    </a:cubicBezTo>
                    <a:cubicBezTo>
                      <a:pt x="14051" y="34265"/>
                      <a:pt x="-5712" y="52998"/>
                      <a:pt x="1699" y="75540"/>
                    </a:cubicBezTo>
                    <a:cubicBezTo>
                      <a:pt x="2729" y="78834"/>
                      <a:pt x="7052" y="79349"/>
                      <a:pt x="9522" y="7749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74" name="Graphic 24">
                <a:extLst>
                  <a:ext uri="{FF2B5EF4-FFF2-40B4-BE49-F238E27FC236}">
                    <a16:creationId xmlns:a16="http://schemas.microsoft.com/office/drawing/2014/main" id="{FBEB43DB-54CB-413A-9001-90A7886180B0}"/>
                  </a:ext>
                </a:extLst>
              </p:cNvPr>
              <p:cNvSpPr/>
              <p:nvPr/>
            </p:nvSpPr>
            <p:spPr>
              <a:xfrm>
                <a:off x="9141658" y="4988671"/>
                <a:ext cx="104045" cy="151046"/>
              </a:xfrm>
              <a:custGeom>
                <a:avLst/>
                <a:gdLst>
                  <a:gd name="connsiteX0" fmla="*/ 2779 w 104045"/>
                  <a:gd name="connsiteY0" fmla="*/ 147264 h 151046"/>
                  <a:gd name="connsiteX1" fmla="*/ 13072 w 104045"/>
                  <a:gd name="connsiteY1" fmla="*/ 148705 h 151046"/>
                  <a:gd name="connsiteX2" fmla="*/ 49613 w 104045"/>
                  <a:gd name="connsiteY2" fmla="*/ 70373 h 151046"/>
                  <a:gd name="connsiteX3" fmla="*/ 101594 w 104045"/>
                  <a:gd name="connsiteY3" fmla="*/ 13966 h 151046"/>
                  <a:gd name="connsiteX4" fmla="*/ 91713 w 104045"/>
                  <a:gd name="connsiteY4" fmla="*/ 276 h 151046"/>
                  <a:gd name="connsiteX5" fmla="*/ 24806 w 104045"/>
                  <a:gd name="connsiteY5" fmla="*/ 65020 h 151046"/>
                  <a:gd name="connsiteX6" fmla="*/ 2779 w 104045"/>
                  <a:gd name="connsiteY6" fmla="*/ 147264 h 151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4045" h="151046">
                    <a:moveTo>
                      <a:pt x="2779" y="147264"/>
                    </a:moveTo>
                    <a:cubicBezTo>
                      <a:pt x="4220" y="151278"/>
                      <a:pt x="10704" y="152616"/>
                      <a:pt x="13072" y="148705"/>
                    </a:cubicBezTo>
                    <a:cubicBezTo>
                      <a:pt x="27894" y="123898"/>
                      <a:pt x="34276" y="95283"/>
                      <a:pt x="49613" y="70373"/>
                    </a:cubicBezTo>
                    <a:cubicBezTo>
                      <a:pt x="63715" y="47419"/>
                      <a:pt x="82757" y="32288"/>
                      <a:pt x="101594" y="13966"/>
                    </a:cubicBezTo>
                    <a:cubicBezTo>
                      <a:pt x="108594" y="7172"/>
                      <a:pt x="99124" y="-1680"/>
                      <a:pt x="91713" y="276"/>
                    </a:cubicBezTo>
                    <a:cubicBezTo>
                      <a:pt x="62377" y="7996"/>
                      <a:pt x="39937" y="40831"/>
                      <a:pt x="24806" y="65020"/>
                    </a:cubicBezTo>
                    <a:cubicBezTo>
                      <a:pt x="10293" y="87871"/>
                      <a:pt x="-6794" y="119781"/>
                      <a:pt x="2779" y="147264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75" name="Graphic 24">
                <a:extLst>
                  <a:ext uri="{FF2B5EF4-FFF2-40B4-BE49-F238E27FC236}">
                    <a16:creationId xmlns:a16="http://schemas.microsoft.com/office/drawing/2014/main" id="{43AC31D8-9159-45DB-9263-9117296A7903}"/>
                  </a:ext>
                </a:extLst>
              </p:cNvPr>
              <p:cNvSpPr/>
              <p:nvPr/>
            </p:nvSpPr>
            <p:spPr>
              <a:xfrm>
                <a:off x="9119092" y="5021895"/>
                <a:ext cx="46336" cy="105780"/>
              </a:xfrm>
              <a:custGeom>
                <a:avLst/>
                <a:gdLst>
                  <a:gd name="connsiteX0" fmla="*/ 15566 w 46336"/>
                  <a:gd name="connsiteY0" fmla="*/ 102717 h 105780"/>
                  <a:gd name="connsiteX1" fmla="*/ 24727 w 46336"/>
                  <a:gd name="connsiteY1" fmla="*/ 69264 h 105780"/>
                  <a:gd name="connsiteX2" fmla="*/ 45622 w 46336"/>
                  <a:gd name="connsiteY2" fmla="*/ 6680 h 105780"/>
                  <a:gd name="connsiteX3" fmla="*/ 39858 w 46336"/>
                  <a:gd name="connsiteY3" fmla="*/ 916 h 105780"/>
                  <a:gd name="connsiteX4" fmla="*/ 7331 w 46336"/>
                  <a:gd name="connsiteY4" fmla="*/ 47442 h 105780"/>
                  <a:gd name="connsiteX5" fmla="*/ 4346 w 46336"/>
                  <a:gd name="connsiteY5" fmla="*/ 102511 h 105780"/>
                  <a:gd name="connsiteX6" fmla="*/ 15566 w 46336"/>
                  <a:gd name="connsiteY6" fmla="*/ 102717 h 105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6336" h="105780">
                    <a:moveTo>
                      <a:pt x="15566" y="102717"/>
                    </a:moveTo>
                    <a:cubicBezTo>
                      <a:pt x="22565" y="93453"/>
                      <a:pt x="22771" y="80278"/>
                      <a:pt x="24727" y="69264"/>
                    </a:cubicBezTo>
                    <a:cubicBezTo>
                      <a:pt x="28226" y="49295"/>
                      <a:pt x="34196" y="24282"/>
                      <a:pt x="45622" y="6680"/>
                    </a:cubicBezTo>
                    <a:cubicBezTo>
                      <a:pt x="48092" y="2872"/>
                      <a:pt x="43666" y="-2069"/>
                      <a:pt x="39858" y="916"/>
                    </a:cubicBezTo>
                    <a:cubicBezTo>
                      <a:pt x="23800" y="13680"/>
                      <a:pt x="14022" y="27885"/>
                      <a:pt x="7331" y="47442"/>
                    </a:cubicBezTo>
                    <a:cubicBezTo>
                      <a:pt x="1875" y="63396"/>
                      <a:pt x="-4403" y="86762"/>
                      <a:pt x="4346" y="102511"/>
                    </a:cubicBezTo>
                    <a:cubicBezTo>
                      <a:pt x="6919" y="107143"/>
                      <a:pt x="12683" y="106525"/>
                      <a:pt x="15566" y="102717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76" name="Graphic 24">
                <a:extLst>
                  <a:ext uri="{FF2B5EF4-FFF2-40B4-BE49-F238E27FC236}">
                    <a16:creationId xmlns:a16="http://schemas.microsoft.com/office/drawing/2014/main" id="{11A9C52B-C293-45C2-9B54-FE406E79B3A2}"/>
                  </a:ext>
                </a:extLst>
              </p:cNvPr>
              <p:cNvSpPr/>
              <p:nvPr/>
            </p:nvSpPr>
            <p:spPr>
              <a:xfrm>
                <a:off x="8872366" y="4992786"/>
                <a:ext cx="42718" cy="104277"/>
              </a:xfrm>
              <a:custGeom>
                <a:avLst/>
                <a:gdLst>
                  <a:gd name="connsiteX0" fmla="*/ 19988 w 42718"/>
                  <a:gd name="connsiteY0" fmla="*/ 68933 h 104277"/>
                  <a:gd name="connsiteX1" fmla="*/ 33164 w 42718"/>
                  <a:gd name="connsiteY1" fmla="*/ 102695 h 104277"/>
                  <a:gd name="connsiteX2" fmla="*/ 42530 w 42718"/>
                  <a:gd name="connsiteY2" fmla="*/ 99093 h 104277"/>
                  <a:gd name="connsiteX3" fmla="*/ 8563 w 42718"/>
                  <a:gd name="connsiteY3" fmla="*/ 483 h 104277"/>
                  <a:gd name="connsiteX4" fmla="*/ 1254 w 42718"/>
                  <a:gd name="connsiteY4" fmla="*/ 9027 h 104277"/>
                  <a:gd name="connsiteX5" fmla="*/ 19988 w 42718"/>
                  <a:gd name="connsiteY5" fmla="*/ 68933 h 1042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2718" h="104277">
                    <a:moveTo>
                      <a:pt x="19988" y="68933"/>
                    </a:moveTo>
                    <a:cubicBezTo>
                      <a:pt x="21223" y="80771"/>
                      <a:pt x="24414" y="94152"/>
                      <a:pt x="33164" y="102695"/>
                    </a:cubicBezTo>
                    <a:cubicBezTo>
                      <a:pt x="36457" y="105989"/>
                      <a:pt x="42325" y="103828"/>
                      <a:pt x="42530" y="99093"/>
                    </a:cubicBezTo>
                    <a:cubicBezTo>
                      <a:pt x="43457" y="67081"/>
                      <a:pt x="42222" y="15923"/>
                      <a:pt x="8563" y="483"/>
                    </a:cubicBezTo>
                    <a:cubicBezTo>
                      <a:pt x="3725" y="-1781"/>
                      <a:pt x="-2760" y="4395"/>
                      <a:pt x="1254" y="9027"/>
                    </a:cubicBezTo>
                    <a:cubicBezTo>
                      <a:pt x="16077" y="25805"/>
                      <a:pt x="17724" y="47627"/>
                      <a:pt x="19988" y="68933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77" name="Graphic 24">
                <a:extLst>
                  <a:ext uri="{FF2B5EF4-FFF2-40B4-BE49-F238E27FC236}">
                    <a16:creationId xmlns:a16="http://schemas.microsoft.com/office/drawing/2014/main" id="{94E5B5D8-0211-4118-BD99-DCF9B81FF8E6}"/>
                  </a:ext>
                </a:extLst>
              </p:cNvPr>
              <p:cNvSpPr/>
              <p:nvPr/>
            </p:nvSpPr>
            <p:spPr>
              <a:xfrm>
                <a:off x="8849418" y="4992634"/>
                <a:ext cx="31378" cy="79561"/>
              </a:xfrm>
              <a:custGeom>
                <a:avLst/>
                <a:gdLst>
                  <a:gd name="connsiteX0" fmla="*/ 26158 w 31378"/>
                  <a:gd name="connsiteY0" fmla="*/ 76394 h 79561"/>
                  <a:gd name="connsiteX1" fmla="*/ 11233 w 31378"/>
                  <a:gd name="connsiteY1" fmla="*/ 1356 h 79561"/>
                  <a:gd name="connsiteX2" fmla="*/ 116 w 31378"/>
                  <a:gd name="connsiteY2" fmla="*/ 8150 h 79561"/>
                  <a:gd name="connsiteX3" fmla="*/ 8968 w 31378"/>
                  <a:gd name="connsiteY3" fmla="*/ 41706 h 79561"/>
                  <a:gd name="connsiteX4" fmla="*/ 17923 w 31378"/>
                  <a:gd name="connsiteY4" fmla="*/ 77321 h 79561"/>
                  <a:gd name="connsiteX5" fmla="*/ 26158 w 31378"/>
                  <a:gd name="connsiteY5" fmla="*/ 76394 h 795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378" h="79561">
                    <a:moveTo>
                      <a:pt x="26158" y="76394"/>
                    </a:moveTo>
                    <a:cubicBezTo>
                      <a:pt x="35422" y="52102"/>
                      <a:pt x="33466" y="18237"/>
                      <a:pt x="11233" y="1356"/>
                    </a:cubicBezTo>
                    <a:cubicBezTo>
                      <a:pt x="6395" y="-2350"/>
                      <a:pt x="-1016" y="2077"/>
                      <a:pt x="116" y="8150"/>
                    </a:cubicBezTo>
                    <a:cubicBezTo>
                      <a:pt x="2278" y="19575"/>
                      <a:pt x="6807" y="30177"/>
                      <a:pt x="8968" y="41706"/>
                    </a:cubicBezTo>
                    <a:cubicBezTo>
                      <a:pt x="11336" y="53955"/>
                      <a:pt x="13291" y="65586"/>
                      <a:pt x="17923" y="77321"/>
                    </a:cubicBezTo>
                    <a:cubicBezTo>
                      <a:pt x="19570" y="81129"/>
                      <a:pt x="24923" y="79585"/>
                      <a:pt x="26158" y="76394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78" name="Graphic 24">
                <a:extLst>
                  <a:ext uri="{FF2B5EF4-FFF2-40B4-BE49-F238E27FC236}">
                    <a16:creationId xmlns:a16="http://schemas.microsoft.com/office/drawing/2014/main" id="{95BA1E70-0989-447D-99E5-5161B49B37AE}"/>
                  </a:ext>
                </a:extLst>
              </p:cNvPr>
              <p:cNvSpPr/>
              <p:nvPr/>
            </p:nvSpPr>
            <p:spPr>
              <a:xfrm>
                <a:off x="8818270" y="4992560"/>
                <a:ext cx="24745" cy="69724"/>
              </a:xfrm>
              <a:custGeom>
                <a:avLst/>
                <a:gdLst>
                  <a:gd name="connsiteX0" fmla="*/ 1104 w 24745"/>
                  <a:gd name="connsiteY0" fmla="*/ 8636 h 69724"/>
                  <a:gd name="connsiteX1" fmla="*/ 5428 w 24745"/>
                  <a:gd name="connsiteY1" fmla="*/ 67102 h 69724"/>
                  <a:gd name="connsiteX2" fmla="*/ 14486 w 24745"/>
                  <a:gd name="connsiteY2" fmla="*/ 67822 h 69724"/>
                  <a:gd name="connsiteX3" fmla="*/ 18397 w 24745"/>
                  <a:gd name="connsiteY3" fmla="*/ 4621 h 69724"/>
                  <a:gd name="connsiteX4" fmla="*/ 1104 w 24745"/>
                  <a:gd name="connsiteY4" fmla="*/ 8636 h 697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745" h="69724">
                    <a:moveTo>
                      <a:pt x="1104" y="8636"/>
                    </a:moveTo>
                    <a:cubicBezTo>
                      <a:pt x="384" y="26649"/>
                      <a:pt x="-2498" y="50427"/>
                      <a:pt x="5428" y="67102"/>
                    </a:cubicBezTo>
                    <a:cubicBezTo>
                      <a:pt x="6869" y="70190"/>
                      <a:pt x="12530" y="70704"/>
                      <a:pt x="14486" y="67822"/>
                    </a:cubicBezTo>
                    <a:cubicBezTo>
                      <a:pt x="25808" y="51147"/>
                      <a:pt x="28690" y="22223"/>
                      <a:pt x="18397" y="4621"/>
                    </a:cubicBezTo>
                    <a:cubicBezTo>
                      <a:pt x="13868" y="-3099"/>
                      <a:pt x="1516" y="-731"/>
                      <a:pt x="1104" y="863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79" name="Graphic 24">
                <a:extLst>
                  <a:ext uri="{FF2B5EF4-FFF2-40B4-BE49-F238E27FC236}">
                    <a16:creationId xmlns:a16="http://schemas.microsoft.com/office/drawing/2014/main" id="{31560659-1222-4623-A476-8D65801FDCC5}"/>
                  </a:ext>
                </a:extLst>
              </p:cNvPr>
              <p:cNvSpPr/>
              <p:nvPr/>
            </p:nvSpPr>
            <p:spPr>
              <a:xfrm>
                <a:off x="8603470" y="5175522"/>
                <a:ext cx="87775" cy="99719"/>
              </a:xfrm>
              <a:custGeom>
                <a:avLst/>
                <a:gdLst>
                  <a:gd name="connsiteX0" fmla="*/ 1289 w 87775"/>
                  <a:gd name="connsiteY0" fmla="*/ 14246 h 99719"/>
                  <a:gd name="connsiteX1" fmla="*/ 17758 w 87775"/>
                  <a:gd name="connsiteY1" fmla="*/ 30716 h 99719"/>
                  <a:gd name="connsiteX2" fmla="*/ 74577 w 87775"/>
                  <a:gd name="connsiteY2" fmla="*/ 97828 h 99719"/>
                  <a:gd name="connsiteX3" fmla="*/ 87238 w 87775"/>
                  <a:gd name="connsiteY3" fmla="*/ 92475 h 99719"/>
                  <a:gd name="connsiteX4" fmla="*/ 1289 w 87775"/>
                  <a:gd name="connsiteY4" fmla="*/ 14246 h 99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7775" h="99719">
                    <a:moveTo>
                      <a:pt x="1289" y="14246"/>
                    </a:moveTo>
                    <a:cubicBezTo>
                      <a:pt x="-4063" y="24643"/>
                      <a:pt x="8391" y="34112"/>
                      <a:pt x="17758" y="30716"/>
                    </a:cubicBezTo>
                    <a:cubicBezTo>
                      <a:pt x="39992" y="22790"/>
                      <a:pt x="61608" y="85167"/>
                      <a:pt x="74577" y="97828"/>
                    </a:cubicBezTo>
                    <a:cubicBezTo>
                      <a:pt x="79415" y="102563"/>
                      <a:pt x="86106" y="97519"/>
                      <a:pt x="87238" y="92475"/>
                    </a:cubicBezTo>
                    <a:cubicBezTo>
                      <a:pt x="94443" y="61904"/>
                      <a:pt x="27331" y="-36396"/>
                      <a:pt x="1289" y="1424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80" name="Graphic 24">
                <a:extLst>
                  <a:ext uri="{FF2B5EF4-FFF2-40B4-BE49-F238E27FC236}">
                    <a16:creationId xmlns:a16="http://schemas.microsoft.com/office/drawing/2014/main" id="{03C38CCA-00AC-43EF-A927-91453697B80A}"/>
                  </a:ext>
                </a:extLst>
              </p:cNvPr>
              <p:cNvSpPr/>
              <p:nvPr/>
            </p:nvSpPr>
            <p:spPr>
              <a:xfrm>
                <a:off x="8594361" y="5208206"/>
                <a:ext cx="62277" cy="92081"/>
              </a:xfrm>
              <a:custGeom>
                <a:avLst/>
                <a:gdLst>
                  <a:gd name="connsiteX0" fmla="*/ 8236 w 62277"/>
                  <a:gd name="connsiteY0" fmla="*/ 501 h 92081"/>
                  <a:gd name="connsiteX1" fmla="*/ 2 w 62277"/>
                  <a:gd name="connsiteY1" fmla="*/ 5854 h 92081"/>
                  <a:gd name="connsiteX2" fmla="*/ 26353 w 62277"/>
                  <a:gd name="connsiteY2" fmla="*/ 56600 h 92081"/>
                  <a:gd name="connsiteX3" fmla="*/ 49821 w 62277"/>
                  <a:gd name="connsiteY3" fmla="*/ 91082 h 92081"/>
                  <a:gd name="connsiteX4" fmla="*/ 59909 w 62277"/>
                  <a:gd name="connsiteY4" fmla="*/ 88406 h 92081"/>
                  <a:gd name="connsiteX5" fmla="*/ 53012 w 62277"/>
                  <a:gd name="connsiteY5" fmla="*/ 51762 h 92081"/>
                  <a:gd name="connsiteX6" fmla="*/ 8236 w 62277"/>
                  <a:gd name="connsiteY6" fmla="*/ 501 h 920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2277" h="92081">
                    <a:moveTo>
                      <a:pt x="8236" y="501"/>
                    </a:moveTo>
                    <a:cubicBezTo>
                      <a:pt x="4222" y="-1146"/>
                      <a:pt x="-101" y="1428"/>
                      <a:pt x="2" y="5854"/>
                    </a:cubicBezTo>
                    <a:cubicBezTo>
                      <a:pt x="208" y="24588"/>
                      <a:pt x="16368" y="41777"/>
                      <a:pt x="26353" y="56600"/>
                    </a:cubicBezTo>
                    <a:cubicBezTo>
                      <a:pt x="33867" y="67819"/>
                      <a:pt x="38396" y="83362"/>
                      <a:pt x="49821" y="91082"/>
                    </a:cubicBezTo>
                    <a:cubicBezTo>
                      <a:pt x="52909" y="93141"/>
                      <a:pt x="58262" y="91906"/>
                      <a:pt x="59909" y="88406"/>
                    </a:cubicBezTo>
                    <a:cubicBezTo>
                      <a:pt x="65776" y="75848"/>
                      <a:pt x="59703" y="62982"/>
                      <a:pt x="53012" y="51762"/>
                    </a:cubicBezTo>
                    <a:cubicBezTo>
                      <a:pt x="42616" y="34469"/>
                      <a:pt x="27588" y="8633"/>
                      <a:pt x="8236" y="501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81" name="Graphic 24">
                <a:extLst>
                  <a:ext uri="{FF2B5EF4-FFF2-40B4-BE49-F238E27FC236}">
                    <a16:creationId xmlns:a16="http://schemas.microsoft.com/office/drawing/2014/main" id="{E55D94A7-17A2-4F81-B733-A92317175F5C}"/>
                  </a:ext>
                </a:extLst>
              </p:cNvPr>
              <p:cNvSpPr/>
              <p:nvPr/>
            </p:nvSpPr>
            <p:spPr>
              <a:xfrm>
                <a:off x="8569350" y="5221576"/>
                <a:ext cx="65607" cy="121885"/>
              </a:xfrm>
              <a:custGeom>
                <a:avLst/>
                <a:gdLst>
                  <a:gd name="connsiteX0" fmla="*/ 52805 w 65607"/>
                  <a:gd name="connsiteY0" fmla="*/ 120430 h 121885"/>
                  <a:gd name="connsiteX1" fmla="*/ 65466 w 65607"/>
                  <a:gd name="connsiteY1" fmla="*/ 112607 h 121885"/>
                  <a:gd name="connsiteX2" fmla="*/ 43541 w 65607"/>
                  <a:gd name="connsiteY2" fmla="*/ 61038 h 121885"/>
                  <a:gd name="connsiteX3" fmla="*/ 17396 w 65607"/>
                  <a:gd name="connsiteY3" fmla="*/ 4425 h 121885"/>
                  <a:gd name="connsiteX4" fmla="*/ 1 w 65607"/>
                  <a:gd name="connsiteY4" fmla="*/ 9263 h 121885"/>
                  <a:gd name="connsiteX5" fmla="*/ 52805 w 65607"/>
                  <a:gd name="connsiteY5" fmla="*/ 120430 h 1218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5607" h="121885">
                    <a:moveTo>
                      <a:pt x="52805" y="120430"/>
                    </a:moveTo>
                    <a:cubicBezTo>
                      <a:pt x="58364" y="124444"/>
                      <a:pt x="66804" y="119607"/>
                      <a:pt x="65466" y="112607"/>
                    </a:cubicBezTo>
                    <a:cubicBezTo>
                      <a:pt x="61760" y="94388"/>
                      <a:pt x="51570" y="77610"/>
                      <a:pt x="43541" y="61038"/>
                    </a:cubicBezTo>
                    <a:cubicBezTo>
                      <a:pt x="34483" y="42407"/>
                      <a:pt x="28307" y="22129"/>
                      <a:pt x="17396" y="4425"/>
                    </a:cubicBezTo>
                    <a:cubicBezTo>
                      <a:pt x="12558" y="-3501"/>
                      <a:pt x="-102" y="-104"/>
                      <a:pt x="1" y="9263"/>
                    </a:cubicBezTo>
                    <a:cubicBezTo>
                      <a:pt x="104" y="45289"/>
                      <a:pt x="23161" y="99226"/>
                      <a:pt x="52805" y="120430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82" name="Graphic 24">
                <a:extLst>
                  <a:ext uri="{FF2B5EF4-FFF2-40B4-BE49-F238E27FC236}">
                    <a16:creationId xmlns:a16="http://schemas.microsoft.com/office/drawing/2014/main" id="{992C855B-7DB1-4A18-81B1-9E4D5CD17F93}"/>
                  </a:ext>
                </a:extLst>
              </p:cNvPr>
              <p:cNvSpPr/>
              <p:nvPr/>
            </p:nvSpPr>
            <p:spPr>
              <a:xfrm>
                <a:off x="8539095" y="5251374"/>
                <a:ext cx="116219" cy="133320"/>
              </a:xfrm>
              <a:custGeom>
                <a:avLst/>
                <a:gdLst>
                  <a:gd name="connsiteX0" fmla="*/ 66488 w 116219"/>
                  <a:gd name="connsiteY0" fmla="*/ 92278 h 133320"/>
                  <a:gd name="connsiteX1" fmla="*/ 13889 w 116219"/>
                  <a:gd name="connsiteY1" fmla="*/ 3550 h 133320"/>
                  <a:gd name="connsiteX2" fmla="*/ 2464 w 116219"/>
                  <a:gd name="connsiteY2" fmla="*/ 3962 h 133320"/>
                  <a:gd name="connsiteX3" fmla="*/ 32623 w 116219"/>
                  <a:gd name="connsiteY3" fmla="*/ 94440 h 133320"/>
                  <a:gd name="connsiteX4" fmla="*/ 112293 w 116219"/>
                  <a:gd name="connsiteY4" fmla="*/ 128614 h 133320"/>
                  <a:gd name="connsiteX5" fmla="*/ 113013 w 116219"/>
                  <a:gd name="connsiteY5" fmla="*/ 116056 h 133320"/>
                  <a:gd name="connsiteX6" fmla="*/ 66488 w 116219"/>
                  <a:gd name="connsiteY6" fmla="*/ 92278 h 133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6219" h="133320">
                    <a:moveTo>
                      <a:pt x="66488" y="92278"/>
                    </a:moveTo>
                    <a:cubicBezTo>
                      <a:pt x="35093" y="68913"/>
                      <a:pt x="24491" y="37415"/>
                      <a:pt x="13889" y="3550"/>
                    </a:cubicBezTo>
                    <a:cubicBezTo>
                      <a:pt x="12242" y="-1596"/>
                      <a:pt x="3905" y="-876"/>
                      <a:pt x="2464" y="3962"/>
                    </a:cubicBezTo>
                    <a:cubicBezTo>
                      <a:pt x="-7109" y="36489"/>
                      <a:pt x="12963" y="70045"/>
                      <a:pt x="32623" y="94440"/>
                    </a:cubicBezTo>
                    <a:cubicBezTo>
                      <a:pt x="48578" y="114203"/>
                      <a:pt x="86148" y="145186"/>
                      <a:pt x="112293" y="128614"/>
                    </a:cubicBezTo>
                    <a:cubicBezTo>
                      <a:pt x="117131" y="125629"/>
                      <a:pt x="117645" y="119659"/>
                      <a:pt x="113013" y="116056"/>
                    </a:cubicBezTo>
                    <a:cubicBezTo>
                      <a:pt x="99118" y="105351"/>
                      <a:pt x="81001" y="103086"/>
                      <a:pt x="66488" y="92278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83" name="Graphic 24">
                <a:extLst>
                  <a:ext uri="{FF2B5EF4-FFF2-40B4-BE49-F238E27FC236}">
                    <a16:creationId xmlns:a16="http://schemas.microsoft.com/office/drawing/2014/main" id="{9518B947-99D1-4FEB-8162-5750E2673205}"/>
                  </a:ext>
                </a:extLst>
              </p:cNvPr>
              <p:cNvSpPr/>
              <p:nvPr/>
            </p:nvSpPr>
            <p:spPr>
              <a:xfrm>
                <a:off x="10602817" y="6463122"/>
                <a:ext cx="58909" cy="219764"/>
              </a:xfrm>
              <a:custGeom>
                <a:avLst/>
                <a:gdLst>
                  <a:gd name="connsiteX0" fmla="*/ 47526 w 58909"/>
                  <a:gd name="connsiteY0" fmla="*/ 8469 h 219764"/>
                  <a:gd name="connsiteX1" fmla="*/ 39600 w 58909"/>
                  <a:gd name="connsiteY1" fmla="*/ 1058 h 219764"/>
                  <a:gd name="connsiteX2" fmla="*/ 50923 w 58909"/>
                  <a:gd name="connsiteY2" fmla="*/ 218658 h 219764"/>
                  <a:gd name="connsiteX3" fmla="*/ 58849 w 58909"/>
                  <a:gd name="connsiteY3" fmla="*/ 214952 h 219764"/>
                  <a:gd name="connsiteX4" fmla="*/ 23440 w 58909"/>
                  <a:gd name="connsiteY4" fmla="*/ 111505 h 219764"/>
                  <a:gd name="connsiteX5" fmla="*/ 47526 w 58909"/>
                  <a:gd name="connsiteY5" fmla="*/ 8469 h 219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8909" h="219764">
                    <a:moveTo>
                      <a:pt x="47526" y="8469"/>
                    </a:moveTo>
                    <a:cubicBezTo>
                      <a:pt x="49585" y="3837"/>
                      <a:pt x="44541" y="-2545"/>
                      <a:pt x="39600" y="1058"/>
                    </a:cubicBezTo>
                    <a:cubicBezTo>
                      <a:pt x="-25350" y="49025"/>
                      <a:pt x="-2396" y="171000"/>
                      <a:pt x="50923" y="218658"/>
                    </a:cubicBezTo>
                    <a:cubicBezTo>
                      <a:pt x="53702" y="221128"/>
                      <a:pt x="59569" y="219276"/>
                      <a:pt x="58849" y="214952"/>
                    </a:cubicBezTo>
                    <a:cubicBezTo>
                      <a:pt x="52982" y="179235"/>
                      <a:pt x="30954" y="147531"/>
                      <a:pt x="23440" y="111505"/>
                    </a:cubicBezTo>
                    <a:cubicBezTo>
                      <a:pt x="15411" y="73626"/>
                      <a:pt x="32395" y="41819"/>
                      <a:pt x="47526" y="8469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84" name="Graphic 24">
                <a:extLst>
                  <a:ext uri="{FF2B5EF4-FFF2-40B4-BE49-F238E27FC236}">
                    <a16:creationId xmlns:a16="http://schemas.microsoft.com/office/drawing/2014/main" id="{788B3B5B-CE35-4CBA-9844-0C58307AD7AA}"/>
                  </a:ext>
                </a:extLst>
              </p:cNvPr>
              <p:cNvSpPr/>
              <p:nvPr/>
            </p:nvSpPr>
            <p:spPr>
              <a:xfrm>
                <a:off x="10641902" y="6586310"/>
                <a:ext cx="47447" cy="111326"/>
              </a:xfrm>
              <a:custGeom>
                <a:avLst/>
                <a:gdLst>
                  <a:gd name="connsiteX0" fmla="*/ 3295 w 47447"/>
                  <a:gd name="connsiteY0" fmla="*/ 154 h 111326"/>
                  <a:gd name="connsiteX1" fmla="*/ 1 w 47447"/>
                  <a:gd name="connsiteY1" fmla="*/ 2419 h 111326"/>
                  <a:gd name="connsiteX2" fmla="*/ 18323 w 47447"/>
                  <a:gd name="connsiteY2" fmla="*/ 50591 h 111326"/>
                  <a:gd name="connsiteX3" fmla="*/ 36130 w 47447"/>
                  <a:gd name="connsiteY3" fmla="*/ 109469 h 111326"/>
                  <a:gd name="connsiteX4" fmla="*/ 44982 w 47447"/>
                  <a:gd name="connsiteY4" fmla="*/ 107925 h 111326"/>
                  <a:gd name="connsiteX5" fmla="*/ 34483 w 47447"/>
                  <a:gd name="connsiteY5" fmla="*/ 46474 h 111326"/>
                  <a:gd name="connsiteX6" fmla="*/ 3295 w 47447"/>
                  <a:gd name="connsiteY6" fmla="*/ 154 h 1113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7447" h="111326">
                    <a:moveTo>
                      <a:pt x="3295" y="154"/>
                    </a:moveTo>
                    <a:cubicBezTo>
                      <a:pt x="1854" y="-464"/>
                      <a:pt x="1" y="875"/>
                      <a:pt x="1" y="2419"/>
                    </a:cubicBezTo>
                    <a:cubicBezTo>
                      <a:pt x="-102" y="19197"/>
                      <a:pt x="12353" y="35254"/>
                      <a:pt x="18323" y="50591"/>
                    </a:cubicBezTo>
                    <a:cubicBezTo>
                      <a:pt x="25631" y="69531"/>
                      <a:pt x="24499" y="93000"/>
                      <a:pt x="36130" y="109469"/>
                    </a:cubicBezTo>
                    <a:cubicBezTo>
                      <a:pt x="38395" y="112763"/>
                      <a:pt x="43644" y="111322"/>
                      <a:pt x="44982" y="107925"/>
                    </a:cubicBezTo>
                    <a:cubicBezTo>
                      <a:pt x="52394" y="88882"/>
                      <a:pt x="41380" y="64590"/>
                      <a:pt x="34483" y="46474"/>
                    </a:cubicBezTo>
                    <a:cubicBezTo>
                      <a:pt x="28204" y="29902"/>
                      <a:pt x="20587" y="7668"/>
                      <a:pt x="3295" y="154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85" name="Graphic 24">
                <a:extLst>
                  <a:ext uri="{FF2B5EF4-FFF2-40B4-BE49-F238E27FC236}">
                    <a16:creationId xmlns:a16="http://schemas.microsoft.com/office/drawing/2014/main" id="{D674F61E-EF76-47CC-97D6-97FACA84315D}"/>
                  </a:ext>
                </a:extLst>
              </p:cNvPr>
              <p:cNvSpPr/>
              <p:nvPr/>
            </p:nvSpPr>
            <p:spPr>
              <a:xfrm>
                <a:off x="11060650" y="5692912"/>
                <a:ext cx="30087" cy="58801"/>
              </a:xfrm>
              <a:custGeom>
                <a:avLst/>
                <a:gdLst>
                  <a:gd name="connsiteX0" fmla="*/ 18409 w 30087"/>
                  <a:gd name="connsiteY0" fmla="*/ 2257 h 58801"/>
                  <a:gd name="connsiteX1" fmla="*/ 2454 w 30087"/>
                  <a:gd name="connsiteY1" fmla="*/ 55370 h 58801"/>
                  <a:gd name="connsiteX2" fmla="*/ 12233 w 30087"/>
                  <a:gd name="connsiteY2" fmla="*/ 57326 h 58801"/>
                  <a:gd name="connsiteX3" fmla="*/ 30040 w 30087"/>
                  <a:gd name="connsiteY3" fmla="*/ 8021 h 58801"/>
                  <a:gd name="connsiteX4" fmla="*/ 18409 w 30087"/>
                  <a:gd name="connsiteY4" fmla="*/ 2257 h 588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087" h="58801">
                    <a:moveTo>
                      <a:pt x="18409" y="2257"/>
                    </a:moveTo>
                    <a:cubicBezTo>
                      <a:pt x="7395" y="14815"/>
                      <a:pt x="-5472" y="38901"/>
                      <a:pt x="2454" y="55370"/>
                    </a:cubicBezTo>
                    <a:cubicBezTo>
                      <a:pt x="4307" y="59179"/>
                      <a:pt x="9042" y="59796"/>
                      <a:pt x="12233" y="57326"/>
                    </a:cubicBezTo>
                    <a:cubicBezTo>
                      <a:pt x="24584" y="47444"/>
                      <a:pt x="28084" y="22946"/>
                      <a:pt x="30040" y="8021"/>
                    </a:cubicBezTo>
                    <a:cubicBezTo>
                      <a:pt x="30760" y="1742"/>
                      <a:pt x="23040" y="-2993"/>
                      <a:pt x="18409" y="2257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86" name="Graphic 24">
                <a:extLst>
                  <a:ext uri="{FF2B5EF4-FFF2-40B4-BE49-F238E27FC236}">
                    <a16:creationId xmlns:a16="http://schemas.microsoft.com/office/drawing/2014/main" id="{C61091AE-DA3B-4F97-A6C3-941DE2A824CB}"/>
                  </a:ext>
                </a:extLst>
              </p:cNvPr>
              <p:cNvSpPr/>
              <p:nvPr/>
            </p:nvSpPr>
            <p:spPr>
              <a:xfrm>
                <a:off x="9222253" y="6856841"/>
                <a:ext cx="49613" cy="3629"/>
              </a:xfrm>
              <a:custGeom>
                <a:avLst/>
                <a:gdLst>
                  <a:gd name="connsiteX0" fmla="*/ 0 w 49613"/>
                  <a:gd name="connsiteY0" fmla="*/ 3630 h 3629"/>
                  <a:gd name="connsiteX1" fmla="*/ 49614 w 49613"/>
                  <a:gd name="connsiteY1" fmla="*/ 3630 h 3629"/>
                  <a:gd name="connsiteX2" fmla="*/ 0 w 49613"/>
                  <a:gd name="connsiteY2" fmla="*/ 3630 h 36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9613" h="3629">
                    <a:moveTo>
                      <a:pt x="0" y="3630"/>
                    </a:moveTo>
                    <a:lnTo>
                      <a:pt x="49614" y="3630"/>
                    </a:lnTo>
                    <a:cubicBezTo>
                      <a:pt x="32836" y="-1414"/>
                      <a:pt x="15955" y="-1002"/>
                      <a:pt x="0" y="3630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87" name="Graphic 24">
                <a:extLst>
                  <a:ext uri="{FF2B5EF4-FFF2-40B4-BE49-F238E27FC236}">
                    <a16:creationId xmlns:a16="http://schemas.microsoft.com/office/drawing/2014/main" id="{EB4BA294-B21F-433A-B4ED-1F5BB412CC7A}"/>
                  </a:ext>
                </a:extLst>
              </p:cNvPr>
              <p:cNvSpPr/>
              <p:nvPr/>
            </p:nvSpPr>
            <p:spPr>
              <a:xfrm>
                <a:off x="9164508" y="6827045"/>
                <a:ext cx="154810" cy="33425"/>
              </a:xfrm>
              <a:custGeom>
                <a:avLst/>
                <a:gdLst>
                  <a:gd name="connsiteX0" fmla="*/ 107359 w 154810"/>
                  <a:gd name="connsiteY0" fmla="*/ 33425 h 33425"/>
                  <a:gd name="connsiteX1" fmla="*/ 154811 w 154810"/>
                  <a:gd name="connsiteY1" fmla="*/ 33425 h 33425"/>
                  <a:gd name="connsiteX2" fmla="*/ 106021 w 154810"/>
                  <a:gd name="connsiteY2" fmla="*/ 4399 h 33425"/>
                  <a:gd name="connsiteX3" fmla="*/ 0 w 154810"/>
                  <a:gd name="connsiteY3" fmla="*/ 33425 h 33425"/>
                  <a:gd name="connsiteX4" fmla="*/ 57848 w 154810"/>
                  <a:gd name="connsiteY4" fmla="*/ 33425 h 33425"/>
                  <a:gd name="connsiteX5" fmla="*/ 107359 w 154810"/>
                  <a:gd name="connsiteY5" fmla="*/ 33425 h 33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4810" h="33425">
                    <a:moveTo>
                      <a:pt x="107359" y="33425"/>
                    </a:moveTo>
                    <a:lnTo>
                      <a:pt x="154811" y="33425"/>
                    </a:lnTo>
                    <a:cubicBezTo>
                      <a:pt x="141121" y="20559"/>
                      <a:pt x="124858" y="10265"/>
                      <a:pt x="106021" y="4399"/>
                    </a:cubicBezTo>
                    <a:cubicBezTo>
                      <a:pt x="66392" y="-7954"/>
                      <a:pt x="29439" y="6972"/>
                      <a:pt x="0" y="33425"/>
                    </a:cubicBezTo>
                    <a:lnTo>
                      <a:pt x="57848" y="33425"/>
                    </a:lnTo>
                    <a:cubicBezTo>
                      <a:pt x="73700" y="28794"/>
                      <a:pt x="90581" y="28382"/>
                      <a:pt x="107359" y="33425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88" name="Graphic 24">
                <a:extLst>
                  <a:ext uri="{FF2B5EF4-FFF2-40B4-BE49-F238E27FC236}">
                    <a16:creationId xmlns:a16="http://schemas.microsoft.com/office/drawing/2014/main" id="{98AC1A31-19AA-419B-93CF-BD65029EE1E6}"/>
                  </a:ext>
                </a:extLst>
              </p:cNvPr>
              <p:cNvSpPr/>
              <p:nvPr/>
            </p:nvSpPr>
            <p:spPr>
              <a:xfrm>
                <a:off x="9389622" y="6702342"/>
                <a:ext cx="252185" cy="158128"/>
              </a:xfrm>
              <a:custGeom>
                <a:avLst/>
                <a:gdLst>
                  <a:gd name="connsiteX0" fmla="*/ 102624 w 252185"/>
                  <a:gd name="connsiteY0" fmla="*/ 66415 h 158128"/>
                  <a:gd name="connsiteX1" fmla="*/ 28615 w 252185"/>
                  <a:gd name="connsiteY1" fmla="*/ 4244 h 158128"/>
                  <a:gd name="connsiteX2" fmla="*/ 7720 w 252185"/>
                  <a:gd name="connsiteY2" fmla="*/ 12684 h 158128"/>
                  <a:gd name="connsiteX3" fmla="*/ 14617 w 252185"/>
                  <a:gd name="connsiteY3" fmla="*/ 113147 h 158128"/>
                  <a:gd name="connsiteX4" fmla="*/ 0 w 252185"/>
                  <a:gd name="connsiteY4" fmla="*/ 158128 h 158128"/>
                  <a:gd name="connsiteX5" fmla="*/ 24292 w 252185"/>
                  <a:gd name="connsiteY5" fmla="*/ 158128 h 158128"/>
                  <a:gd name="connsiteX6" fmla="*/ 31600 w 252185"/>
                  <a:gd name="connsiteY6" fmla="*/ 136410 h 158128"/>
                  <a:gd name="connsiteX7" fmla="*/ 36747 w 252185"/>
                  <a:gd name="connsiteY7" fmla="*/ 46343 h 158128"/>
                  <a:gd name="connsiteX8" fmla="*/ 122284 w 252185"/>
                  <a:gd name="connsiteY8" fmla="*/ 112632 h 158128"/>
                  <a:gd name="connsiteX9" fmla="*/ 210086 w 252185"/>
                  <a:gd name="connsiteY9" fmla="*/ 158128 h 158128"/>
                  <a:gd name="connsiteX10" fmla="*/ 252185 w 252185"/>
                  <a:gd name="connsiteY10" fmla="*/ 158128 h 158128"/>
                  <a:gd name="connsiteX11" fmla="*/ 192587 w 252185"/>
                  <a:gd name="connsiteY11" fmla="*/ 127660 h 158128"/>
                  <a:gd name="connsiteX12" fmla="*/ 102624 w 252185"/>
                  <a:gd name="connsiteY12" fmla="*/ 66415 h 1581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52185" h="158128">
                    <a:moveTo>
                      <a:pt x="102624" y="66415"/>
                    </a:moveTo>
                    <a:cubicBezTo>
                      <a:pt x="78126" y="46137"/>
                      <a:pt x="48687" y="29154"/>
                      <a:pt x="28615" y="4244"/>
                    </a:cubicBezTo>
                    <a:cubicBezTo>
                      <a:pt x="21822" y="-4197"/>
                      <a:pt x="5250" y="641"/>
                      <a:pt x="7720" y="12684"/>
                    </a:cubicBezTo>
                    <a:cubicBezTo>
                      <a:pt x="15028" y="48814"/>
                      <a:pt x="23160" y="74547"/>
                      <a:pt x="14617" y="113147"/>
                    </a:cubicBezTo>
                    <a:cubicBezTo>
                      <a:pt x="11117" y="129102"/>
                      <a:pt x="6073" y="143924"/>
                      <a:pt x="0" y="158128"/>
                    </a:cubicBezTo>
                    <a:lnTo>
                      <a:pt x="24292" y="158128"/>
                    </a:lnTo>
                    <a:cubicBezTo>
                      <a:pt x="26968" y="151129"/>
                      <a:pt x="29439" y="143924"/>
                      <a:pt x="31600" y="136410"/>
                    </a:cubicBezTo>
                    <a:cubicBezTo>
                      <a:pt x="41482" y="101824"/>
                      <a:pt x="40864" y="75988"/>
                      <a:pt x="36747" y="46343"/>
                    </a:cubicBezTo>
                    <a:cubicBezTo>
                      <a:pt x="63407" y="70430"/>
                      <a:pt x="95110" y="91325"/>
                      <a:pt x="122284" y="112632"/>
                    </a:cubicBezTo>
                    <a:cubicBezTo>
                      <a:pt x="147297" y="132189"/>
                      <a:pt x="179927" y="143821"/>
                      <a:pt x="210086" y="158128"/>
                    </a:cubicBezTo>
                    <a:lnTo>
                      <a:pt x="252185" y="158128"/>
                    </a:lnTo>
                    <a:cubicBezTo>
                      <a:pt x="233863" y="146085"/>
                      <a:pt x="212762" y="137130"/>
                      <a:pt x="192587" y="127660"/>
                    </a:cubicBezTo>
                    <a:cubicBezTo>
                      <a:pt x="158722" y="111912"/>
                      <a:pt x="131239" y="90090"/>
                      <a:pt x="102624" y="66415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89" name="Graphic 24">
                <a:extLst>
                  <a:ext uri="{FF2B5EF4-FFF2-40B4-BE49-F238E27FC236}">
                    <a16:creationId xmlns:a16="http://schemas.microsoft.com/office/drawing/2014/main" id="{7B76352A-8A0D-4790-88F2-9ABB8F2951AA}"/>
                  </a:ext>
                </a:extLst>
              </p:cNvPr>
              <p:cNvSpPr/>
              <p:nvPr/>
            </p:nvSpPr>
            <p:spPr>
              <a:xfrm>
                <a:off x="9319319" y="6860471"/>
                <a:ext cx="2161" cy="1544"/>
              </a:xfrm>
              <a:custGeom>
                <a:avLst/>
                <a:gdLst>
                  <a:gd name="connsiteX0" fmla="*/ 1750 w 2161"/>
                  <a:gd name="connsiteY0" fmla="*/ 1544 h 1544"/>
                  <a:gd name="connsiteX1" fmla="*/ 2162 w 2161"/>
                  <a:gd name="connsiteY1" fmla="*/ 0 h 1544"/>
                  <a:gd name="connsiteX2" fmla="*/ 0 w 2161"/>
                  <a:gd name="connsiteY2" fmla="*/ 0 h 1544"/>
                  <a:gd name="connsiteX3" fmla="*/ 1750 w 2161"/>
                  <a:gd name="connsiteY3" fmla="*/ 1544 h 15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61" h="1544">
                    <a:moveTo>
                      <a:pt x="1750" y="1544"/>
                    </a:moveTo>
                    <a:cubicBezTo>
                      <a:pt x="1853" y="1029"/>
                      <a:pt x="1956" y="515"/>
                      <a:pt x="2162" y="0"/>
                    </a:cubicBezTo>
                    <a:lnTo>
                      <a:pt x="0" y="0"/>
                    </a:lnTo>
                    <a:cubicBezTo>
                      <a:pt x="515" y="515"/>
                      <a:pt x="1132" y="926"/>
                      <a:pt x="1750" y="1544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C3214A-987A-4510-8606-F268720C8C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8A2B48-9156-44E4-AB9B-2B1B99EE7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F11259-0998-42AE-B945-4AEE91D4CD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95039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Freeform: Shape 436">
            <a:extLst>
              <a:ext uri="{FF2B5EF4-FFF2-40B4-BE49-F238E27FC236}">
                <a16:creationId xmlns:a16="http://schemas.microsoft.com/office/drawing/2014/main" id="{8FB21938-888F-4DA9-A2F1-A73860A86E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-1303"/>
            <a:ext cx="12191934" cy="6437824"/>
          </a:xfrm>
          <a:custGeom>
            <a:avLst/>
            <a:gdLst>
              <a:gd name="connsiteX0" fmla="*/ 6591870 w 12191934"/>
              <a:gd name="connsiteY0" fmla="*/ 6217138 h 6437824"/>
              <a:gd name="connsiteX1" fmla="*/ 6683246 w 12191934"/>
              <a:gd name="connsiteY1" fmla="*/ 6260021 h 6437824"/>
              <a:gd name="connsiteX2" fmla="*/ 6676019 w 12191934"/>
              <a:gd name="connsiteY2" fmla="*/ 6271431 h 6437824"/>
              <a:gd name="connsiteX3" fmla="*/ 6638937 w 12191934"/>
              <a:gd name="connsiteY3" fmla="*/ 6263158 h 6437824"/>
              <a:gd name="connsiteX4" fmla="*/ 6585404 w 12191934"/>
              <a:gd name="connsiteY4" fmla="*/ 6243286 h 6437824"/>
              <a:gd name="connsiteX5" fmla="*/ 6591870 w 12191934"/>
              <a:gd name="connsiteY5" fmla="*/ 6217138 h 6437824"/>
              <a:gd name="connsiteX6" fmla="*/ 6229886 w 12191934"/>
              <a:gd name="connsiteY6" fmla="*/ 6216568 h 6437824"/>
              <a:gd name="connsiteX7" fmla="*/ 6463316 w 12191934"/>
              <a:gd name="connsiteY7" fmla="*/ 6321920 h 6437824"/>
              <a:gd name="connsiteX8" fmla="*/ 6455139 w 12191934"/>
              <a:gd name="connsiteY8" fmla="*/ 6343314 h 6437824"/>
              <a:gd name="connsiteX9" fmla="*/ 6227033 w 12191934"/>
              <a:gd name="connsiteY9" fmla="*/ 6222178 h 6437824"/>
              <a:gd name="connsiteX10" fmla="*/ 6229886 w 12191934"/>
              <a:gd name="connsiteY10" fmla="*/ 6216568 h 6437824"/>
              <a:gd name="connsiteX11" fmla="*/ 6798393 w 12191934"/>
              <a:gd name="connsiteY11" fmla="*/ 6204680 h 6437824"/>
              <a:gd name="connsiteX12" fmla="*/ 6844889 w 12191934"/>
              <a:gd name="connsiteY12" fmla="*/ 6221796 h 6437824"/>
              <a:gd name="connsiteX13" fmla="*/ 6841561 w 12191934"/>
              <a:gd name="connsiteY13" fmla="*/ 6232350 h 6437824"/>
              <a:gd name="connsiteX14" fmla="*/ 6794019 w 12191934"/>
              <a:gd name="connsiteY14" fmla="*/ 6223792 h 6437824"/>
              <a:gd name="connsiteX15" fmla="*/ 6798393 w 12191934"/>
              <a:gd name="connsiteY15" fmla="*/ 6204680 h 6437824"/>
              <a:gd name="connsiteX16" fmla="*/ 7027734 w 12191934"/>
              <a:gd name="connsiteY16" fmla="*/ 6167028 h 6437824"/>
              <a:gd name="connsiteX17" fmla="*/ 7060919 w 12191934"/>
              <a:gd name="connsiteY17" fmla="*/ 6183858 h 6437824"/>
              <a:gd name="connsiteX18" fmla="*/ 7056641 w 12191934"/>
              <a:gd name="connsiteY18" fmla="*/ 6194792 h 6437824"/>
              <a:gd name="connsiteX19" fmla="*/ 7022124 w 12191934"/>
              <a:gd name="connsiteY19" fmla="*/ 6186996 h 6437824"/>
              <a:gd name="connsiteX20" fmla="*/ 7027734 w 12191934"/>
              <a:gd name="connsiteY20" fmla="*/ 6167028 h 6437824"/>
              <a:gd name="connsiteX21" fmla="*/ 6903088 w 12191934"/>
              <a:gd name="connsiteY21" fmla="*/ 6105934 h 6437824"/>
              <a:gd name="connsiteX22" fmla="*/ 6912684 w 12191934"/>
              <a:gd name="connsiteY22" fmla="*/ 6107696 h 6437824"/>
              <a:gd name="connsiteX23" fmla="*/ 6948530 w 12191934"/>
              <a:gd name="connsiteY23" fmla="*/ 6134414 h 6437824"/>
              <a:gd name="connsiteX24" fmla="*/ 6945108 w 12191934"/>
              <a:gd name="connsiteY24" fmla="*/ 6145825 h 6437824"/>
              <a:gd name="connsiteX25" fmla="*/ 6894998 w 12191934"/>
              <a:gd name="connsiteY25" fmla="*/ 6127567 h 6437824"/>
              <a:gd name="connsiteX26" fmla="*/ 6903088 w 12191934"/>
              <a:gd name="connsiteY26" fmla="*/ 6105934 h 6437824"/>
              <a:gd name="connsiteX27" fmla="*/ 7056808 w 12191934"/>
              <a:gd name="connsiteY27" fmla="*/ 6069508 h 6437824"/>
              <a:gd name="connsiteX28" fmla="*/ 7068905 w 12191934"/>
              <a:gd name="connsiteY28" fmla="*/ 6069662 h 6437824"/>
              <a:gd name="connsiteX29" fmla="*/ 7084880 w 12191934"/>
              <a:gd name="connsiteY29" fmla="*/ 6083830 h 6437824"/>
              <a:gd name="connsiteX30" fmla="*/ 7076702 w 12191934"/>
              <a:gd name="connsiteY30" fmla="*/ 6098949 h 6437824"/>
              <a:gd name="connsiteX31" fmla="*/ 7054547 w 12191934"/>
              <a:gd name="connsiteY31" fmla="*/ 6095716 h 6437824"/>
              <a:gd name="connsiteX32" fmla="*/ 7056808 w 12191934"/>
              <a:gd name="connsiteY32" fmla="*/ 6069508 h 6437824"/>
              <a:gd name="connsiteX33" fmla="*/ 7192991 w 12191934"/>
              <a:gd name="connsiteY33" fmla="*/ 6005670 h 6437824"/>
              <a:gd name="connsiteX34" fmla="*/ 7220565 w 12191934"/>
              <a:gd name="connsiteY34" fmla="*/ 6016795 h 6437824"/>
              <a:gd name="connsiteX35" fmla="*/ 7216667 w 12191934"/>
              <a:gd name="connsiteY35" fmla="*/ 6033435 h 6437824"/>
              <a:gd name="connsiteX36" fmla="*/ 7185574 w 12191934"/>
              <a:gd name="connsiteY36" fmla="*/ 6029346 h 6437824"/>
              <a:gd name="connsiteX37" fmla="*/ 7192991 w 12191934"/>
              <a:gd name="connsiteY37" fmla="*/ 6005670 h 6437824"/>
              <a:gd name="connsiteX38" fmla="*/ 6868469 w 12191934"/>
              <a:gd name="connsiteY38" fmla="*/ 5994070 h 6437824"/>
              <a:gd name="connsiteX39" fmla="*/ 6959275 w 12191934"/>
              <a:gd name="connsiteY39" fmla="*/ 6017461 h 6437824"/>
              <a:gd name="connsiteX40" fmla="*/ 7021175 w 12191934"/>
              <a:gd name="connsiteY40" fmla="*/ 6056825 h 6437824"/>
              <a:gd name="connsiteX41" fmla="*/ 7009479 w 12191934"/>
              <a:gd name="connsiteY41" fmla="*/ 6076032 h 6437824"/>
              <a:gd name="connsiteX42" fmla="*/ 6926091 w 12191934"/>
              <a:gd name="connsiteY42" fmla="*/ 6047317 h 6437824"/>
              <a:gd name="connsiteX43" fmla="*/ 6862574 w 12191934"/>
              <a:gd name="connsiteY43" fmla="*/ 6014132 h 6437824"/>
              <a:gd name="connsiteX44" fmla="*/ 6868469 w 12191934"/>
              <a:gd name="connsiteY44" fmla="*/ 5994070 h 6437824"/>
              <a:gd name="connsiteX45" fmla="*/ 7390195 w 12191934"/>
              <a:gd name="connsiteY45" fmla="*/ 5961647 h 6437824"/>
              <a:gd name="connsiteX46" fmla="*/ 7446105 w 12191934"/>
              <a:gd name="connsiteY46" fmla="*/ 5976099 h 6437824"/>
              <a:gd name="connsiteX47" fmla="*/ 7443157 w 12191934"/>
              <a:gd name="connsiteY47" fmla="*/ 5986084 h 6437824"/>
              <a:gd name="connsiteX48" fmla="*/ 7387913 w 12191934"/>
              <a:gd name="connsiteY48" fmla="*/ 5970586 h 6437824"/>
              <a:gd name="connsiteX49" fmla="*/ 7390195 w 12191934"/>
              <a:gd name="connsiteY49" fmla="*/ 5961647 h 6437824"/>
              <a:gd name="connsiteX50" fmla="*/ 7056153 w 12191934"/>
              <a:gd name="connsiteY50" fmla="*/ 5943412 h 6437824"/>
              <a:gd name="connsiteX51" fmla="*/ 7132421 w 12191934"/>
              <a:gd name="connsiteY51" fmla="*/ 5972106 h 6437824"/>
              <a:gd name="connsiteX52" fmla="*/ 7108556 w 12191934"/>
              <a:gd name="connsiteY52" fmla="*/ 6012611 h 6437824"/>
              <a:gd name="connsiteX53" fmla="*/ 7056450 w 12191934"/>
              <a:gd name="connsiteY53" fmla="*/ 5981519 h 6437824"/>
              <a:gd name="connsiteX54" fmla="*/ 7028685 w 12191934"/>
              <a:gd name="connsiteY54" fmla="*/ 5953660 h 6437824"/>
              <a:gd name="connsiteX55" fmla="*/ 7031253 w 12191934"/>
              <a:gd name="connsiteY55" fmla="*/ 5946814 h 6437824"/>
              <a:gd name="connsiteX56" fmla="*/ 7056153 w 12191934"/>
              <a:gd name="connsiteY56" fmla="*/ 5943412 h 6437824"/>
              <a:gd name="connsiteX57" fmla="*/ 6951142 w 12191934"/>
              <a:gd name="connsiteY57" fmla="*/ 5898641 h 6437824"/>
              <a:gd name="connsiteX58" fmla="*/ 6960700 w 12191934"/>
              <a:gd name="connsiteY58" fmla="*/ 5902220 h 6437824"/>
              <a:gd name="connsiteX59" fmla="*/ 6977436 w 12191934"/>
              <a:gd name="connsiteY59" fmla="*/ 5909731 h 6437824"/>
              <a:gd name="connsiteX60" fmla="*/ 6986849 w 12191934"/>
              <a:gd name="connsiteY60" fmla="*/ 5929699 h 6437824"/>
              <a:gd name="connsiteX61" fmla="*/ 6987705 w 12191934"/>
              <a:gd name="connsiteY61" fmla="*/ 5929034 h 6437824"/>
              <a:gd name="connsiteX62" fmla="*/ 6986469 w 12191934"/>
              <a:gd name="connsiteY62" fmla="*/ 5930745 h 6437824"/>
              <a:gd name="connsiteX63" fmla="*/ 6982380 w 12191934"/>
              <a:gd name="connsiteY63" fmla="*/ 5936354 h 6437824"/>
              <a:gd name="connsiteX64" fmla="*/ 6980859 w 12191934"/>
              <a:gd name="connsiteY64" fmla="*/ 5937307 h 6437824"/>
              <a:gd name="connsiteX65" fmla="*/ 6972397 w 12191934"/>
              <a:gd name="connsiteY65" fmla="*/ 5939968 h 6437824"/>
              <a:gd name="connsiteX66" fmla="*/ 6940258 w 12191934"/>
              <a:gd name="connsiteY66" fmla="*/ 5921331 h 6437824"/>
              <a:gd name="connsiteX67" fmla="*/ 6951142 w 12191934"/>
              <a:gd name="connsiteY67" fmla="*/ 5898641 h 6437824"/>
              <a:gd name="connsiteX68" fmla="*/ 7527877 w 12191934"/>
              <a:gd name="connsiteY68" fmla="*/ 5881111 h 6437824"/>
              <a:gd name="connsiteX69" fmla="*/ 7567621 w 12191934"/>
              <a:gd name="connsiteY69" fmla="*/ 5891665 h 6437824"/>
              <a:gd name="connsiteX70" fmla="*/ 7602518 w 12191934"/>
              <a:gd name="connsiteY70" fmla="*/ 5897655 h 6437824"/>
              <a:gd name="connsiteX71" fmla="*/ 7603564 w 12191934"/>
              <a:gd name="connsiteY71" fmla="*/ 5906879 h 6437824"/>
              <a:gd name="connsiteX72" fmla="*/ 7524358 w 12191934"/>
              <a:gd name="connsiteY72" fmla="*/ 5888813 h 6437824"/>
              <a:gd name="connsiteX73" fmla="*/ 7527877 w 12191934"/>
              <a:gd name="connsiteY73" fmla="*/ 5881111 h 6437824"/>
              <a:gd name="connsiteX74" fmla="*/ 7199082 w 12191934"/>
              <a:gd name="connsiteY74" fmla="*/ 5862447 h 6437824"/>
              <a:gd name="connsiteX75" fmla="*/ 7208014 w 12191934"/>
              <a:gd name="connsiteY75" fmla="*/ 5862665 h 6437824"/>
              <a:gd name="connsiteX76" fmla="*/ 7257172 w 12191934"/>
              <a:gd name="connsiteY76" fmla="*/ 5886056 h 6437824"/>
              <a:gd name="connsiteX77" fmla="*/ 7316124 w 12191934"/>
              <a:gd name="connsiteY77" fmla="*/ 5913536 h 6437824"/>
              <a:gd name="connsiteX78" fmla="*/ 7314128 w 12191934"/>
              <a:gd name="connsiteY78" fmla="*/ 5928939 h 6437824"/>
              <a:gd name="connsiteX79" fmla="*/ 7253939 w 12191934"/>
              <a:gd name="connsiteY79" fmla="*/ 5921712 h 6437824"/>
              <a:gd name="connsiteX80" fmla="*/ 7191755 w 12191934"/>
              <a:gd name="connsiteY80" fmla="*/ 5883774 h 6437824"/>
              <a:gd name="connsiteX81" fmla="*/ 7199082 w 12191934"/>
              <a:gd name="connsiteY81" fmla="*/ 5862447 h 6437824"/>
              <a:gd name="connsiteX82" fmla="*/ 4737365 w 12191934"/>
              <a:gd name="connsiteY82" fmla="*/ 5860953 h 6437824"/>
              <a:gd name="connsiteX83" fmla="*/ 4744968 w 12191934"/>
              <a:gd name="connsiteY83" fmla="*/ 5878163 h 6437824"/>
              <a:gd name="connsiteX84" fmla="*/ 4720151 w 12191934"/>
              <a:gd name="connsiteY84" fmla="*/ 5897655 h 6437824"/>
              <a:gd name="connsiteX85" fmla="*/ 4695523 w 12191934"/>
              <a:gd name="connsiteY85" fmla="*/ 5921997 h 6437824"/>
              <a:gd name="connsiteX86" fmla="*/ 4680597 w 12191934"/>
              <a:gd name="connsiteY86" fmla="*/ 5914200 h 6437824"/>
              <a:gd name="connsiteX87" fmla="*/ 4737365 w 12191934"/>
              <a:gd name="connsiteY87" fmla="*/ 5860953 h 6437824"/>
              <a:gd name="connsiteX88" fmla="*/ 5133958 w 12191934"/>
              <a:gd name="connsiteY88" fmla="*/ 5855533 h 6437824"/>
              <a:gd name="connsiteX89" fmla="*/ 5136715 w 12191934"/>
              <a:gd name="connsiteY89" fmla="*/ 5857910 h 6437824"/>
              <a:gd name="connsiteX90" fmla="*/ 5133672 w 12191934"/>
              <a:gd name="connsiteY90" fmla="*/ 5861333 h 6437824"/>
              <a:gd name="connsiteX91" fmla="*/ 5130916 w 12191934"/>
              <a:gd name="connsiteY91" fmla="*/ 5858956 h 6437824"/>
              <a:gd name="connsiteX92" fmla="*/ 4899664 w 12191934"/>
              <a:gd name="connsiteY92" fmla="*/ 5806659 h 6437824"/>
              <a:gd name="connsiteX93" fmla="*/ 4910505 w 12191934"/>
              <a:gd name="connsiteY93" fmla="*/ 5817214 h 6437824"/>
              <a:gd name="connsiteX94" fmla="*/ 4886067 w 12191934"/>
              <a:gd name="connsiteY94" fmla="*/ 5849447 h 6437824"/>
              <a:gd name="connsiteX95" fmla="*/ 4829682 w 12191934"/>
              <a:gd name="connsiteY95" fmla="*/ 5912868 h 6437824"/>
              <a:gd name="connsiteX96" fmla="*/ 4813140 w 12191934"/>
              <a:gd name="connsiteY96" fmla="*/ 5903455 h 6437824"/>
              <a:gd name="connsiteX97" fmla="*/ 4899664 w 12191934"/>
              <a:gd name="connsiteY97" fmla="*/ 5806659 h 6437824"/>
              <a:gd name="connsiteX98" fmla="*/ 7367185 w 12191934"/>
              <a:gd name="connsiteY98" fmla="*/ 5795821 h 6437824"/>
              <a:gd name="connsiteX99" fmla="*/ 7411970 w 12191934"/>
              <a:gd name="connsiteY99" fmla="*/ 5811985 h 6437824"/>
              <a:gd name="connsiteX100" fmla="*/ 7449147 w 12191934"/>
              <a:gd name="connsiteY100" fmla="*/ 5831763 h 6437824"/>
              <a:gd name="connsiteX101" fmla="*/ 7443252 w 12191934"/>
              <a:gd name="connsiteY101" fmla="*/ 5847831 h 6437824"/>
              <a:gd name="connsiteX102" fmla="*/ 7356251 w 12191934"/>
              <a:gd name="connsiteY102" fmla="*/ 5814837 h 6437824"/>
              <a:gd name="connsiteX103" fmla="*/ 7367185 w 12191934"/>
              <a:gd name="connsiteY103" fmla="*/ 5795821 h 6437824"/>
              <a:gd name="connsiteX104" fmla="*/ 7637698 w 12191934"/>
              <a:gd name="connsiteY104" fmla="*/ 5778040 h 6437824"/>
              <a:gd name="connsiteX105" fmla="*/ 7677634 w 12191934"/>
              <a:gd name="connsiteY105" fmla="*/ 5786978 h 6437824"/>
              <a:gd name="connsiteX106" fmla="*/ 7714716 w 12191934"/>
              <a:gd name="connsiteY106" fmla="*/ 5801240 h 6437824"/>
              <a:gd name="connsiteX107" fmla="*/ 7710247 w 12191934"/>
              <a:gd name="connsiteY107" fmla="*/ 5817595 h 6437824"/>
              <a:gd name="connsiteX108" fmla="*/ 7632564 w 12191934"/>
              <a:gd name="connsiteY108" fmla="*/ 5788879 h 6437824"/>
              <a:gd name="connsiteX109" fmla="*/ 7637698 w 12191934"/>
              <a:gd name="connsiteY109" fmla="*/ 5778040 h 6437824"/>
              <a:gd name="connsiteX110" fmla="*/ 7879971 w 12191934"/>
              <a:gd name="connsiteY110" fmla="*/ 5749038 h 6437824"/>
              <a:gd name="connsiteX111" fmla="*/ 7921904 w 12191934"/>
              <a:gd name="connsiteY111" fmla="*/ 5754269 h 6437824"/>
              <a:gd name="connsiteX112" fmla="*/ 7964976 w 12191934"/>
              <a:gd name="connsiteY112" fmla="*/ 5765108 h 6437824"/>
              <a:gd name="connsiteX113" fmla="*/ 7963455 w 12191934"/>
              <a:gd name="connsiteY113" fmla="*/ 5774236 h 6437824"/>
              <a:gd name="connsiteX114" fmla="*/ 7923520 w 12191934"/>
              <a:gd name="connsiteY114" fmla="*/ 5768626 h 6437824"/>
              <a:gd name="connsiteX115" fmla="*/ 7878641 w 12191934"/>
              <a:gd name="connsiteY115" fmla="*/ 5756360 h 6437824"/>
              <a:gd name="connsiteX116" fmla="*/ 7879971 w 12191934"/>
              <a:gd name="connsiteY116" fmla="*/ 5749038 h 6437824"/>
              <a:gd name="connsiteX117" fmla="*/ 7779279 w 12191934"/>
              <a:gd name="connsiteY117" fmla="*/ 5726029 h 6437824"/>
              <a:gd name="connsiteX118" fmla="*/ 7837661 w 12191934"/>
              <a:gd name="connsiteY118" fmla="*/ 5735252 h 6437824"/>
              <a:gd name="connsiteX119" fmla="*/ 7836043 w 12191934"/>
              <a:gd name="connsiteY119" fmla="*/ 5741528 h 6437824"/>
              <a:gd name="connsiteX120" fmla="*/ 7778043 w 12191934"/>
              <a:gd name="connsiteY120" fmla="*/ 5730879 h 6437824"/>
              <a:gd name="connsiteX121" fmla="*/ 7779279 w 12191934"/>
              <a:gd name="connsiteY121" fmla="*/ 5726029 h 6437824"/>
              <a:gd name="connsiteX122" fmla="*/ 5125631 w 12191934"/>
              <a:gd name="connsiteY122" fmla="*/ 5688352 h 6437824"/>
              <a:gd name="connsiteX123" fmla="*/ 5136527 w 12191934"/>
              <a:gd name="connsiteY123" fmla="*/ 5709960 h 6437824"/>
              <a:gd name="connsiteX124" fmla="*/ 5027466 w 12191934"/>
              <a:gd name="connsiteY124" fmla="*/ 5829006 h 6437824"/>
              <a:gd name="connsiteX125" fmla="*/ 4937607 w 12191934"/>
              <a:gd name="connsiteY125" fmla="*/ 5897751 h 6437824"/>
              <a:gd name="connsiteX126" fmla="*/ 4933328 w 12191934"/>
              <a:gd name="connsiteY126" fmla="*/ 5893187 h 6437824"/>
              <a:gd name="connsiteX127" fmla="*/ 5014725 w 12191934"/>
              <a:gd name="connsiteY127" fmla="*/ 5799720 h 6437824"/>
              <a:gd name="connsiteX128" fmla="*/ 5116656 w 12191934"/>
              <a:gd name="connsiteY128" fmla="*/ 5692180 h 6437824"/>
              <a:gd name="connsiteX129" fmla="*/ 5125631 w 12191934"/>
              <a:gd name="connsiteY129" fmla="*/ 5688352 h 6437824"/>
              <a:gd name="connsiteX130" fmla="*/ 7458084 w 12191934"/>
              <a:gd name="connsiteY130" fmla="*/ 5651198 h 6437824"/>
              <a:gd name="connsiteX131" fmla="*/ 7517702 w 12191934"/>
              <a:gd name="connsiteY131" fmla="*/ 5677155 h 6437824"/>
              <a:gd name="connsiteX132" fmla="*/ 7513804 w 12191934"/>
              <a:gd name="connsiteY132" fmla="*/ 5690562 h 6437824"/>
              <a:gd name="connsiteX133" fmla="*/ 7451524 w 12191934"/>
              <a:gd name="connsiteY133" fmla="*/ 5670689 h 6437824"/>
              <a:gd name="connsiteX134" fmla="*/ 7458084 w 12191934"/>
              <a:gd name="connsiteY134" fmla="*/ 5651198 h 6437824"/>
              <a:gd name="connsiteX135" fmla="*/ 8034198 w 12191934"/>
              <a:gd name="connsiteY135" fmla="*/ 5620105 h 6437824"/>
              <a:gd name="connsiteX136" fmla="*/ 8099046 w 12191934"/>
              <a:gd name="connsiteY136" fmla="*/ 5644447 h 6437824"/>
              <a:gd name="connsiteX137" fmla="*/ 8148489 w 12191934"/>
              <a:gd name="connsiteY137" fmla="*/ 5669550 h 6437824"/>
              <a:gd name="connsiteX138" fmla="*/ 8141929 w 12191934"/>
              <a:gd name="connsiteY138" fmla="*/ 5687045 h 6437824"/>
              <a:gd name="connsiteX139" fmla="*/ 8089632 w 12191934"/>
              <a:gd name="connsiteY139" fmla="*/ 5667172 h 6437824"/>
              <a:gd name="connsiteX140" fmla="*/ 8026592 w 12191934"/>
              <a:gd name="connsiteY140" fmla="*/ 5634179 h 6437824"/>
              <a:gd name="connsiteX141" fmla="*/ 8034198 w 12191934"/>
              <a:gd name="connsiteY141" fmla="*/ 5620105 h 6437824"/>
              <a:gd name="connsiteX142" fmla="*/ 5360925 w 12191934"/>
              <a:gd name="connsiteY142" fmla="*/ 5605843 h 6437824"/>
              <a:gd name="connsiteX143" fmla="*/ 5374806 w 12191934"/>
              <a:gd name="connsiteY143" fmla="*/ 5617824 h 6437824"/>
              <a:gd name="connsiteX144" fmla="*/ 5119793 w 12191934"/>
              <a:gd name="connsiteY144" fmla="*/ 5863520 h 6437824"/>
              <a:gd name="connsiteX145" fmla="*/ 5115515 w 12191934"/>
              <a:gd name="connsiteY145" fmla="*/ 5857435 h 6437824"/>
              <a:gd name="connsiteX146" fmla="*/ 5360925 w 12191934"/>
              <a:gd name="connsiteY146" fmla="*/ 5605843 h 6437824"/>
              <a:gd name="connsiteX147" fmla="*/ 8303952 w 12191934"/>
              <a:gd name="connsiteY147" fmla="*/ 5559346 h 6437824"/>
              <a:gd name="connsiteX148" fmla="*/ 8356437 w 12191934"/>
              <a:gd name="connsiteY148" fmla="*/ 5583022 h 6437824"/>
              <a:gd name="connsiteX149" fmla="*/ 8353109 w 12191934"/>
              <a:gd name="connsiteY149" fmla="*/ 5592055 h 6437824"/>
              <a:gd name="connsiteX150" fmla="*/ 8299958 w 12191934"/>
              <a:gd name="connsiteY150" fmla="*/ 5575130 h 6437824"/>
              <a:gd name="connsiteX151" fmla="*/ 8303952 w 12191934"/>
              <a:gd name="connsiteY151" fmla="*/ 5559346 h 6437824"/>
              <a:gd name="connsiteX152" fmla="*/ 5862675 w 12191934"/>
              <a:gd name="connsiteY152" fmla="*/ 5554973 h 6437824"/>
              <a:gd name="connsiteX153" fmla="*/ 5873990 w 12191934"/>
              <a:gd name="connsiteY153" fmla="*/ 5564291 h 6437824"/>
              <a:gd name="connsiteX154" fmla="*/ 5834435 w 12191934"/>
              <a:gd name="connsiteY154" fmla="*/ 5622958 h 6437824"/>
              <a:gd name="connsiteX155" fmla="*/ 5780429 w 12191934"/>
              <a:gd name="connsiteY155" fmla="*/ 5682575 h 6437824"/>
              <a:gd name="connsiteX156" fmla="*/ 5766356 w 12191934"/>
              <a:gd name="connsiteY156" fmla="*/ 5672021 h 6437824"/>
              <a:gd name="connsiteX157" fmla="*/ 5812281 w 12191934"/>
              <a:gd name="connsiteY157" fmla="*/ 5607554 h 6437824"/>
              <a:gd name="connsiteX158" fmla="*/ 5862675 w 12191934"/>
              <a:gd name="connsiteY158" fmla="*/ 5554973 h 6437824"/>
              <a:gd name="connsiteX159" fmla="*/ 7903838 w 12191934"/>
              <a:gd name="connsiteY159" fmla="*/ 5552786 h 6437824"/>
              <a:gd name="connsiteX160" fmla="*/ 7945675 w 12191934"/>
              <a:gd name="connsiteY160" fmla="*/ 5566383 h 6437824"/>
              <a:gd name="connsiteX161" fmla="*/ 7981522 w 12191934"/>
              <a:gd name="connsiteY161" fmla="*/ 5587776 h 6437824"/>
              <a:gd name="connsiteX162" fmla="*/ 7976197 w 12191934"/>
              <a:gd name="connsiteY162" fmla="*/ 5603560 h 6437824"/>
              <a:gd name="connsiteX163" fmla="*/ 7894615 w 12191934"/>
              <a:gd name="connsiteY163" fmla="*/ 5566668 h 6437824"/>
              <a:gd name="connsiteX164" fmla="*/ 7903838 w 12191934"/>
              <a:gd name="connsiteY164" fmla="*/ 5552786 h 6437824"/>
              <a:gd name="connsiteX165" fmla="*/ 5547192 w 12191934"/>
              <a:gd name="connsiteY165" fmla="*/ 5532058 h 6437824"/>
              <a:gd name="connsiteX166" fmla="*/ 5559458 w 12191934"/>
              <a:gd name="connsiteY166" fmla="*/ 5543943 h 6437824"/>
              <a:gd name="connsiteX167" fmla="*/ 5449734 w 12191934"/>
              <a:gd name="connsiteY167" fmla="*/ 5672687 h 6437824"/>
              <a:gd name="connsiteX168" fmla="*/ 5356552 w 12191934"/>
              <a:gd name="connsiteY168" fmla="*/ 5779276 h 6437824"/>
              <a:gd name="connsiteX169" fmla="*/ 5349325 w 12191934"/>
              <a:gd name="connsiteY169" fmla="*/ 5774902 h 6437824"/>
              <a:gd name="connsiteX170" fmla="*/ 5547192 w 12191934"/>
              <a:gd name="connsiteY170" fmla="*/ 5532058 h 6437824"/>
              <a:gd name="connsiteX171" fmla="*/ 5765024 w 12191934"/>
              <a:gd name="connsiteY171" fmla="*/ 5495830 h 6437824"/>
              <a:gd name="connsiteX172" fmla="*/ 5775581 w 12191934"/>
              <a:gd name="connsiteY172" fmla="*/ 5504959 h 6437824"/>
              <a:gd name="connsiteX173" fmla="*/ 5656156 w 12191934"/>
              <a:gd name="connsiteY173" fmla="*/ 5637411 h 6437824"/>
              <a:gd name="connsiteX174" fmla="*/ 5512581 w 12191934"/>
              <a:gd name="connsiteY174" fmla="*/ 5784314 h 6437824"/>
              <a:gd name="connsiteX175" fmla="*/ 5501741 w 12191934"/>
              <a:gd name="connsiteY175" fmla="*/ 5774901 h 6437824"/>
              <a:gd name="connsiteX176" fmla="*/ 5635334 w 12191934"/>
              <a:gd name="connsiteY176" fmla="*/ 5618013 h 6437824"/>
              <a:gd name="connsiteX177" fmla="*/ 5765024 w 12191934"/>
              <a:gd name="connsiteY177" fmla="*/ 5495830 h 6437824"/>
              <a:gd name="connsiteX178" fmla="*/ 8115875 w 12191934"/>
              <a:gd name="connsiteY178" fmla="*/ 5472536 h 6437824"/>
              <a:gd name="connsiteX179" fmla="*/ 8174827 w 12191934"/>
              <a:gd name="connsiteY179" fmla="*/ 5487939 h 6437824"/>
              <a:gd name="connsiteX180" fmla="*/ 8238818 w 12191934"/>
              <a:gd name="connsiteY180" fmla="*/ 5517701 h 6437824"/>
              <a:gd name="connsiteX181" fmla="*/ 8233588 w 12191934"/>
              <a:gd name="connsiteY181" fmla="*/ 5530061 h 6437824"/>
              <a:gd name="connsiteX182" fmla="*/ 8167316 w 12191934"/>
              <a:gd name="connsiteY182" fmla="*/ 5510665 h 6437824"/>
              <a:gd name="connsiteX183" fmla="*/ 8111977 w 12191934"/>
              <a:gd name="connsiteY183" fmla="*/ 5482994 h 6437824"/>
              <a:gd name="connsiteX184" fmla="*/ 8115875 w 12191934"/>
              <a:gd name="connsiteY184" fmla="*/ 5472536 h 6437824"/>
              <a:gd name="connsiteX185" fmla="*/ 8387934 w 12191934"/>
              <a:gd name="connsiteY185" fmla="*/ 5463953 h 6437824"/>
              <a:gd name="connsiteX186" fmla="*/ 8409305 w 12191934"/>
              <a:gd name="connsiteY186" fmla="*/ 5477289 h 6437824"/>
              <a:gd name="connsiteX187" fmla="*/ 8406832 w 12191934"/>
              <a:gd name="connsiteY187" fmla="*/ 5485941 h 6437824"/>
              <a:gd name="connsiteX188" fmla="*/ 8360812 w 12191934"/>
              <a:gd name="connsiteY188" fmla="*/ 5472060 h 6437824"/>
              <a:gd name="connsiteX189" fmla="*/ 8363284 w 12191934"/>
              <a:gd name="connsiteY189" fmla="*/ 5465023 h 6437824"/>
              <a:gd name="connsiteX190" fmla="*/ 8387934 w 12191934"/>
              <a:gd name="connsiteY190" fmla="*/ 5463953 h 6437824"/>
              <a:gd name="connsiteX191" fmla="*/ 8263731 w 12191934"/>
              <a:gd name="connsiteY191" fmla="*/ 5422521 h 6437824"/>
              <a:gd name="connsiteX192" fmla="*/ 8295014 w 12191934"/>
              <a:gd name="connsiteY192" fmla="*/ 5432410 h 6437824"/>
              <a:gd name="connsiteX193" fmla="*/ 8292351 w 12191934"/>
              <a:gd name="connsiteY193" fmla="*/ 5442299 h 6437824"/>
              <a:gd name="connsiteX194" fmla="*/ 8259452 w 12191934"/>
              <a:gd name="connsiteY194" fmla="*/ 5433740 h 6437824"/>
              <a:gd name="connsiteX195" fmla="*/ 8263731 w 12191934"/>
              <a:gd name="connsiteY195" fmla="*/ 5422521 h 6437824"/>
              <a:gd name="connsiteX196" fmla="*/ 6190520 w 12191934"/>
              <a:gd name="connsiteY196" fmla="*/ 5422330 h 6437824"/>
              <a:gd name="connsiteX197" fmla="*/ 6203643 w 12191934"/>
              <a:gd name="connsiteY197" fmla="*/ 5432029 h 6437824"/>
              <a:gd name="connsiteX198" fmla="*/ 6141553 w 12191934"/>
              <a:gd name="connsiteY198" fmla="*/ 5524545 h 6437824"/>
              <a:gd name="connsiteX199" fmla="*/ 6075185 w 12191934"/>
              <a:gd name="connsiteY199" fmla="*/ 5587490 h 6437824"/>
              <a:gd name="connsiteX200" fmla="*/ 6066722 w 12191934"/>
              <a:gd name="connsiteY200" fmla="*/ 5579123 h 6437824"/>
              <a:gd name="connsiteX201" fmla="*/ 6126150 w 12191934"/>
              <a:gd name="connsiteY201" fmla="*/ 5501536 h 6437824"/>
              <a:gd name="connsiteX202" fmla="*/ 6190520 w 12191934"/>
              <a:gd name="connsiteY202" fmla="*/ 5422330 h 6437824"/>
              <a:gd name="connsiteX203" fmla="*/ 8169028 w 12191934"/>
              <a:gd name="connsiteY203" fmla="*/ 5378782 h 6437824"/>
              <a:gd name="connsiteX204" fmla="*/ 8220278 w 12191934"/>
              <a:gd name="connsiteY204" fmla="*/ 5400936 h 6437824"/>
              <a:gd name="connsiteX205" fmla="*/ 8217996 w 12191934"/>
              <a:gd name="connsiteY205" fmla="*/ 5413108 h 6437824"/>
              <a:gd name="connsiteX206" fmla="*/ 8160090 w 12191934"/>
              <a:gd name="connsiteY206" fmla="*/ 5395327 h 6437824"/>
              <a:gd name="connsiteX207" fmla="*/ 8169028 w 12191934"/>
              <a:gd name="connsiteY207" fmla="*/ 5378782 h 6437824"/>
              <a:gd name="connsiteX208" fmla="*/ 6042286 w 12191934"/>
              <a:gd name="connsiteY208" fmla="*/ 5358529 h 6437824"/>
              <a:gd name="connsiteX209" fmla="*/ 6053411 w 12191934"/>
              <a:gd name="connsiteY209" fmla="*/ 5366231 h 6437824"/>
              <a:gd name="connsiteX210" fmla="*/ 5968407 w 12191934"/>
              <a:gd name="connsiteY210" fmla="*/ 5475388 h 6437824"/>
              <a:gd name="connsiteX211" fmla="*/ 5959278 w 12191934"/>
              <a:gd name="connsiteY211" fmla="*/ 5467020 h 6437824"/>
              <a:gd name="connsiteX212" fmla="*/ 6000545 w 12191934"/>
              <a:gd name="connsiteY212" fmla="*/ 5407973 h 6437824"/>
              <a:gd name="connsiteX213" fmla="*/ 6042286 w 12191934"/>
              <a:gd name="connsiteY213" fmla="*/ 5358529 h 6437824"/>
              <a:gd name="connsiteX214" fmla="*/ 8556494 w 12191934"/>
              <a:gd name="connsiteY214" fmla="*/ 5343696 h 6437824"/>
              <a:gd name="connsiteX215" fmla="*/ 8636649 w 12191934"/>
              <a:gd name="connsiteY215" fmla="*/ 5367466 h 6437824"/>
              <a:gd name="connsiteX216" fmla="*/ 8633132 w 12191934"/>
              <a:gd name="connsiteY216" fmla="*/ 5378307 h 6437824"/>
              <a:gd name="connsiteX217" fmla="*/ 8599187 w 12191934"/>
              <a:gd name="connsiteY217" fmla="*/ 5372697 h 6437824"/>
              <a:gd name="connsiteX218" fmla="*/ 8554592 w 12191934"/>
              <a:gd name="connsiteY218" fmla="*/ 5349497 h 6437824"/>
              <a:gd name="connsiteX219" fmla="*/ 8556494 w 12191934"/>
              <a:gd name="connsiteY219" fmla="*/ 5343696 h 6437824"/>
              <a:gd name="connsiteX220" fmla="*/ 8266297 w 12191934"/>
              <a:gd name="connsiteY220" fmla="*/ 5330669 h 6437824"/>
              <a:gd name="connsiteX221" fmla="*/ 8309086 w 12191934"/>
              <a:gd name="connsiteY221" fmla="*/ 5339417 h 6437824"/>
              <a:gd name="connsiteX222" fmla="*/ 8341889 w 12191934"/>
              <a:gd name="connsiteY222" fmla="*/ 5351398 h 6437824"/>
              <a:gd name="connsiteX223" fmla="*/ 8339607 w 12191934"/>
              <a:gd name="connsiteY223" fmla="*/ 5363283 h 6437824"/>
              <a:gd name="connsiteX224" fmla="*/ 8261448 w 12191934"/>
              <a:gd name="connsiteY224" fmla="*/ 5342840 h 6437824"/>
              <a:gd name="connsiteX225" fmla="*/ 8266297 w 12191934"/>
              <a:gd name="connsiteY225" fmla="*/ 5330669 h 6437824"/>
              <a:gd name="connsiteX226" fmla="*/ 4817044 w 12191934"/>
              <a:gd name="connsiteY226" fmla="*/ 5304808 h 6437824"/>
              <a:gd name="connsiteX227" fmla="*/ 4291899 w 12191934"/>
              <a:gd name="connsiteY227" fmla="*/ 5518081 h 6437824"/>
              <a:gd name="connsiteX228" fmla="*/ 4817044 w 12191934"/>
              <a:gd name="connsiteY228" fmla="*/ 5304808 h 6437824"/>
              <a:gd name="connsiteX229" fmla="*/ 8424518 w 12191934"/>
              <a:gd name="connsiteY229" fmla="*/ 5293301 h 6437824"/>
              <a:gd name="connsiteX230" fmla="*/ 8498588 w 12191934"/>
              <a:gd name="connsiteY230" fmla="*/ 5312034 h 6437824"/>
              <a:gd name="connsiteX231" fmla="*/ 8495260 w 12191934"/>
              <a:gd name="connsiteY231" fmla="*/ 5324394 h 6437824"/>
              <a:gd name="connsiteX232" fmla="*/ 8423377 w 12191934"/>
              <a:gd name="connsiteY232" fmla="*/ 5298341 h 6437824"/>
              <a:gd name="connsiteX233" fmla="*/ 8424518 w 12191934"/>
              <a:gd name="connsiteY233" fmla="*/ 5293301 h 6437824"/>
              <a:gd name="connsiteX234" fmla="*/ 6493078 w 12191934"/>
              <a:gd name="connsiteY234" fmla="*/ 5264396 h 6437824"/>
              <a:gd name="connsiteX235" fmla="*/ 6500685 w 12191934"/>
              <a:gd name="connsiteY235" fmla="*/ 5272289 h 6437824"/>
              <a:gd name="connsiteX236" fmla="*/ 6458087 w 12191934"/>
              <a:gd name="connsiteY236" fmla="*/ 5332762 h 6437824"/>
              <a:gd name="connsiteX237" fmla="*/ 6385538 w 12191934"/>
              <a:gd name="connsiteY237" fmla="*/ 5399892 h 6437824"/>
              <a:gd name="connsiteX238" fmla="*/ 6378977 w 12191934"/>
              <a:gd name="connsiteY238" fmla="*/ 5394376 h 6437824"/>
              <a:gd name="connsiteX239" fmla="*/ 6441257 w 12191934"/>
              <a:gd name="connsiteY239" fmla="*/ 5309181 h 6437824"/>
              <a:gd name="connsiteX240" fmla="*/ 6493078 w 12191934"/>
              <a:gd name="connsiteY240" fmla="*/ 5264396 h 6437824"/>
              <a:gd name="connsiteX241" fmla="*/ 8696172 w 12191934"/>
              <a:gd name="connsiteY241" fmla="*/ 5215143 h 6437824"/>
              <a:gd name="connsiteX242" fmla="*/ 8794584 w 12191934"/>
              <a:gd name="connsiteY242" fmla="*/ 5269246 h 6437824"/>
              <a:gd name="connsiteX243" fmla="*/ 8789829 w 12191934"/>
              <a:gd name="connsiteY243" fmla="*/ 5278564 h 6437824"/>
              <a:gd name="connsiteX244" fmla="*/ 8691608 w 12191934"/>
              <a:gd name="connsiteY244" fmla="*/ 5223511 h 6437824"/>
              <a:gd name="connsiteX245" fmla="*/ 8696172 w 12191934"/>
              <a:gd name="connsiteY245" fmla="*/ 5215143 h 6437824"/>
              <a:gd name="connsiteX246" fmla="*/ 6373296 w 12191934"/>
              <a:gd name="connsiteY246" fmla="*/ 5208582 h 6437824"/>
              <a:gd name="connsiteX247" fmla="*/ 6376600 w 12191934"/>
              <a:gd name="connsiteY247" fmla="*/ 5215048 h 6437824"/>
              <a:gd name="connsiteX248" fmla="*/ 6325635 w 12191934"/>
              <a:gd name="connsiteY248" fmla="*/ 5291970 h 6437824"/>
              <a:gd name="connsiteX249" fmla="*/ 6311753 w 12191934"/>
              <a:gd name="connsiteY249" fmla="*/ 5279990 h 6437824"/>
              <a:gd name="connsiteX250" fmla="*/ 6365570 w 12191934"/>
              <a:gd name="connsiteY250" fmla="*/ 5208962 h 6437824"/>
              <a:gd name="connsiteX251" fmla="*/ 6373296 w 12191934"/>
              <a:gd name="connsiteY251" fmla="*/ 5208582 h 6437824"/>
              <a:gd name="connsiteX252" fmla="*/ 8440492 w 12191934"/>
              <a:gd name="connsiteY252" fmla="*/ 5204018 h 6437824"/>
              <a:gd name="connsiteX253" fmla="*/ 8503723 w 12191934"/>
              <a:gd name="connsiteY253" fmla="*/ 5224177 h 6437824"/>
              <a:gd name="connsiteX254" fmla="*/ 8501727 w 12191934"/>
              <a:gd name="connsiteY254" fmla="*/ 5235206 h 6437824"/>
              <a:gd name="connsiteX255" fmla="*/ 8434597 w 12191934"/>
              <a:gd name="connsiteY255" fmla="*/ 5214382 h 6437824"/>
              <a:gd name="connsiteX256" fmla="*/ 8440492 w 12191934"/>
              <a:gd name="connsiteY256" fmla="*/ 5204018 h 6437824"/>
              <a:gd name="connsiteX257" fmla="*/ 8552405 w 12191934"/>
              <a:gd name="connsiteY257" fmla="*/ 5150200 h 6437824"/>
              <a:gd name="connsiteX258" fmla="*/ 8604036 w 12191934"/>
              <a:gd name="connsiteY258" fmla="*/ 5166650 h 6437824"/>
              <a:gd name="connsiteX259" fmla="*/ 8600327 w 12191934"/>
              <a:gd name="connsiteY259" fmla="*/ 5180818 h 6437824"/>
              <a:gd name="connsiteX260" fmla="*/ 8546986 w 12191934"/>
              <a:gd name="connsiteY260" fmla="*/ 5164843 h 6437824"/>
              <a:gd name="connsiteX261" fmla="*/ 8552405 w 12191934"/>
              <a:gd name="connsiteY261" fmla="*/ 5150200 h 6437824"/>
              <a:gd name="connsiteX262" fmla="*/ 6596339 w 12191934"/>
              <a:gd name="connsiteY262" fmla="*/ 5138220 h 6437824"/>
              <a:gd name="connsiteX263" fmla="*/ 6607368 w 12191934"/>
              <a:gd name="connsiteY263" fmla="*/ 5147539 h 6437824"/>
              <a:gd name="connsiteX264" fmla="*/ 6583217 w 12191934"/>
              <a:gd name="connsiteY264" fmla="*/ 5183955 h 6437824"/>
              <a:gd name="connsiteX265" fmla="*/ 6545754 w 12191934"/>
              <a:gd name="connsiteY265" fmla="*/ 5219612 h 6437824"/>
              <a:gd name="connsiteX266" fmla="*/ 6531777 w 12191934"/>
              <a:gd name="connsiteY266" fmla="*/ 5208582 h 6437824"/>
              <a:gd name="connsiteX267" fmla="*/ 6563250 w 12191934"/>
              <a:gd name="connsiteY267" fmla="*/ 5166460 h 6437824"/>
              <a:gd name="connsiteX268" fmla="*/ 6580080 w 12191934"/>
              <a:gd name="connsiteY268" fmla="*/ 5146302 h 6437824"/>
              <a:gd name="connsiteX269" fmla="*/ 6596339 w 12191934"/>
              <a:gd name="connsiteY269" fmla="*/ 5138220 h 6437824"/>
              <a:gd name="connsiteX270" fmla="*/ 8943486 w 12191934"/>
              <a:gd name="connsiteY270" fmla="*/ 5136224 h 6437824"/>
              <a:gd name="connsiteX271" fmla="*/ 8979617 w 12191934"/>
              <a:gd name="connsiteY271" fmla="*/ 5157903 h 6437824"/>
              <a:gd name="connsiteX272" fmla="*/ 8972296 w 12191934"/>
              <a:gd name="connsiteY272" fmla="*/ 5167411 h 6437824"/>
              <a:gd name="connsiteX273" fmla="*/ 8938066 w 12191934"/>
              <a:gd name="connsiteY273" fmla="*/ 5144591 h 6437824"/>
              <a:gd name="connsiteX274" fmla="*/ 8943486 w 12191934"/>
              <a:gd name="connsiteY274" fmla="*/ 5136224 h 6437824"/>
              <a:gd name="connsiteX275" fmla="*/ 8833855 w 12191934"/>
              <a:gd name="connsiteY275" fmla="*/ 5072992 h 6437824"/>
              <a:gd name="connsiteX276" fmla="*/ 8881967 w 12191934"/>
              <a:gd name="connsiteY276" fmla="*/ 5102087 h 6437824"/>
              <a:gd name="connsiteX277" fmla="*/ 8875882 w 12191934"/>
              <a:gd name="connsiteY277" fmla="*/ 5113402 h 6437824"/>
              <a:gd name="connsiteX278" fmla="*/ 8826343 w 12191934"/>
              <a:gd name="connsiteY278" fmla="*/ 5091913 h 6437824"/>
              <a:gd name="connsiteX279" fmla="*/ 8833855 w 12191934"/>
              <a:gd name="connsiteY279" fmla="*/ 5072992 h 6437824"/>
              <a:gd name="connsiteX280" fmla="*/ 6824921 w 12191934"/>
              <a:gd name="connsiteY280" fmla="*/ 5019460 h 6437824"/>
              <a:gd name="connsiteX281" fmla="*/ 6834048 w 12191934"/>
              <a:gd name="connsiteY281" fmla="*/ 5027447 h 6437824"/>
              <a:gd name="connsiteX282" fmla="*/ 6786982 w 12191934"/>
              <a:gd name="connsiteY282" fmla="*/ 5090868 h 6437824"/>
              <a:gd name="connsiteX283" fmla="*/ 6723371 w 12191934"/>
              <a:gd name="connsiteY283" fmla="*/ 5153052 h 6437824"/>
              <a:gd name="connsiteX284" fmla="*/ 6713768 w 12191934"/>
              <a:gd name="connsiteY284" fmla="*/ 5143640 h 6437824"/>
              <a:gd name="connsiteX285" fmla="*/ 6764162 w 12191934"/>
              <a:gd name="connsiteY285" fmla="*/ 5077651 h 6437824"/>
              <a:gd name="connsiteX286" fmla="*/ 6824921 w 12191934"/>
              <a:gd name="connsiteY286" fmla="*/ 5019460 h 6437824"/>
              <a:gd name="connsiteX287" fmla="*/ 5662251 w 12191934"/>
              <a:gd name="connsiteY287" fmla="*/ 4924187 h 6437824"/>
              <a:gd name="connsiteX288" fmla="*/ 5184928 w 12191934"/>
              <a:gd name="connsiteY288" fmla="*/ 5169598 h 6437824"/>
              <a:gd name="connsiteX289" fmla="*/ 5082828 w 12191934"/>
              <a:gd name="connsiteY289" fmla="*/ 5218947 h 6437824"/>
              <a:gd name="connsiteX290" fmla="*/ 5662251 w 12191934"/>
              <a:gd name="connsiteY290" fmla="*/ 4924187 h 6437824"/>
              <a:gd name="connsiteX291" fmla="*/ 8496782 w 12191934"/>
              <a:gd name="connsiteY291" fmla="*/ 4912777 h 6437824"/>
              <a:gd name="connsiteX292" fmla="*/ 8422332 w 12191934"/>
              <a:gd name="connsiteY292" fmla="*/ 4944060 h 6437824"/>
              <a:gd name="connsiteX293" fmla="*/ 8797438 w 12191934"/>
              <a:gd name="connsiteY293" fmla="*/ 5049792 h 6437824"/>
              <a:gd name="connsiteX294" fmla="*/ 8791638 w 12191934"/>
              <a:gd name="connsiteY294" fmla="*/ 5061393 h 6437824"/>
              <a:gd name="connsiteX295" fmla="*/ 8597857 w 12191934"/>
              <a:gd name="connsiteY295" fmla="*/ 5006244 h 6437824"/>
              <a:gd name="connsiteX296" fmla="*/ 8373649 w 12191934"/>
              <a:gd name="connsiteY296" fmla="*/ 4965263 h 6437824"/>
              <a:gd name="connsiteX297" fmla="*/ 8373459 w 12191934"/>
              <a:gd name="connsiteY297" fmla="*/ 4965168 h 6437824"/>
              <a:gd name="connsiteX298" fmla="*/ 8319832 w 12191934"/>
              <a:gd name="connsiteY298" fmla="*/ 4988368 h 6437824"/>
              <a:gd name="connsiteX299" fmla="*/ 8451808 w 12191934"/>
              <a:gd name="connsiteY299" fmla="*/ 5026117 h 6437824"/>
              <a:gd name="connsiteX300" fmla="*/ 8688472 w 12191934"/>
              <a:gd name="connsiteY300" fmla="*/ 5118444 h 6437824"/>
              <a:gd name="connsiteX301" fmla="*/ 8681815 w 12191934"/>
              <a:gd name="connsiteY301" fmla="*/ 5132421 h 6437824"/>
              <a:gd name="connsiteX302" fmla="*/ 8268010 w 12191934"/>
              <a:gd name="connsiteY302" fmla="*/ 5010998 h 6437824"/>
              <a:gd name="connsiteX303" fmla="*/ 8218757 w 12191934"/>
              <a:gd name="connsiteY303" fmla="*/ 5032582 h 6437824"/>
              <a:gd name="connsiteX304" fmla="*/ 8507907 w 12191934"/>
              <a:gd name="connsiteY304" fmla="*/ 5136413 h 6437824"/>
              <a:gd name="connsiteX305" fmla="*/ 8503628 w 12191934"/>
              <a:gd name="connsiteY305" fmla="*/ 5147634 h 6437824"/>
              <a:gd name="connsiteX306" fmla="*/ 8170835 w 12191934"/>
              <a:gd name="connsiteY306" fmla="*/ 5053786 h 6437824"/>
              <a:gd name="connsiteX307" fmla="*/ 8075181 w 12191934"/>
              <a:gd name="connsiteY307" fmla="*/ 5096194 h 6437824"/>
              <a:gd name="connsiteX308" fmla="*/ 8227790 w 12191934"/>
              <a:gd name="connsiteY308" fmla="*/ 5130139 h 6437824"/>
              <a:gd name="connsiteX309" fmla="*/ 8419004 w 12191934"/>
              <a:gd name="connsiteY309" fmla="*/ 5191943 h 6437824"/>
              <a:gd name="connsiteX310" fmla="*/ 8415010 w 12191934"/>
              <a:gd name="connsiteY310" fmla="*/ 5207727 h 6437824"/>
              <a:gd name="connsiteX311" fmla="*/ 8022504 w 12191934"/>
              <a:gd name="connsiteY311" fmla="*/ 5119964 h 6437824"/>
              <a:gd name="connsiteX312" fmla="*/ 7988274 w 12191934"/>
              <a:gd name="connsiteY312" fmla="*/ 5135463 h 6437824"/>
              <a:gd name="connsiteX313" fmla="*/ 8370512 w 12191934"/>
              <a:gd name="connsiteY313" fmla="*/ 5268676 h 6437824"/>
              <a:gd name="connsiteX314" fmla="*/ 8364711 w 12191934"/>
              <a:gd name="connsiteY314" fmla="*/ 5282558 h 6437824"/>
              <a:gd name="connsiteX315" fmla="*/ 8148776 w 12191934"/>
              <a:gd name="connsiteY315" fmla="*/ 5211055 h 6437824"/>
              <a:gd name="connsiteX316" fmla="*/ 7942063 w 12191934"/>
              <a:gd name="connsiteY316" fmla="*/ 5156572 h 6437824"/>
              <a:gd name="connsiteX317" fmla="*/ 7882826 w 12191934"/>
              <a:gd name="connsiteY317" fmla="*/ 5183481 h 6437824"/>
              <a:gd name="connsiteX318" fmla="*/ 8226459 w 12191934"/>
              <a:gd name="connsiteY318" fmla="*/ 5312700 h 6437824"/>
              <a:gd name="connsiteX319" fmla="*/ 8219993 w 12191934"/>
              <a:gd name="connsiteY319" fmla="*/ 5325251 h 6437824"/>
              <a:gd name="connsiteX320" fmla="*/ 8034009 w 12191934"/>
              <a:gd name="connsiteY320" fmla="*/ 5256505 h 6437824"/>
              <a:gd name="connsiteX321" fmla="*/ 7831575 w 12191934"/>
              <a:gd name="connsiteY321" fmla="*/ 5206871 h 6437824"/>
              <a:gd name="connsiteX322" fmla="*/ 7759598 w 12191934"/>
              <a:gd name="connsiteY322" fmla="*/ 5239676 h 6437824"/>
              <a:gd name="connsiteX323" fmla="*/ 8135558 w 12191934"/>
              <a:gd name="connsiteY323" fmla="*/ 5363664 h 6437824"/>
              <a:gd name="connsiteX324" fmla="*/ 8131661 w 12191934"/>
              <a:gd name="connsiteY324" fmla="*/ 5374694 h 6437824"/>
              <a:gd name="connsiteX325" fmla="*/ 7922666 w 12191934"/>
              <a:gd name="connsiteY325" fmla="*/ 5309657 h 6437824"/>
              <a:gd name="connsiteX326" fmla="*/ 7712246 w 12191934"/>
              <a:gd name="connsiteY326" fmla="*/ 5261259 h 6437824"/>
              <a:gd name="connsiteX327" fmla="*/ 7642263 w 12191934"/>
              <a:gd name="connsiteY327" fmla="*/ 5293113 h 6437824"/>
              <a:gd name="connsiteX328" fmla="*/ 8083263 w 12191934"/>
              <a:gd name="connsiteY328" fmla="*/ 5444296 h 6437824"/>
              <a:gd name="connsiteX329" fmla="*/ 8078985 w 12191934"/>
              <a:gd name="connsiteY329" fmla="*/ 5455516 h 6437824"/>
              <a:gd name="connsiteX330" fmla="*/ 7847075 w 12191934"/>
              <a:gd name="connsiteY330" fmla="*/ 5374980 h 6437824"/>
              <a:gd name="connsiteX331" fmla="*/ 7586830 w 12191934"/>
              <a:gd name="connsiteY331" fmla="*/ 5318310 h 6437824"/>
              <a:gd name="connsiteX332" fmla="*/ 7536720 w 12191934"/>
              <a:gd name="connsiteY332" fmla="*/ 5341035 h 6437824"/>
              <a:gd name="connsiteX333" fmla="*/ 7686382 w 12191934"/>
              <a:gd name="connsiteY333" fmla="*/ 5379069 h 6437824"/>
              <a:gd name="connsiteX334" fmla="*/ 7998828 w 12191934"/>
              <a:gd name="connsiteY334" fmla="*/ 5496307 h 6437824"/>
              <a:gd name="connsiteX335" fmla="*/ 7991792 w 12191934"/>
              <a:gd name="connsiteY335" fmla="*/ 5511711 h 6437824"/>
              <a:gd name="connsiteX336" fmla="*/ 7461699 w 12191934"/>
              <a:gd name="connsiteY336" fmla="*/ 5374599 h 6437824"/>
              <a:gd name="connsiteX337" fmla="*/ 7344270 w 12191934"/>
              <a:gd name="connsiteY337" fmla="*/ 5426610 h 6437824"/>
              <a:gd name="connsiteX338" fmla="*/ 7476342 w 12191934"/>
              <a:gd name="connsiteY338" fmla="*/ 5409114 h 6437824"/>
              <a:gd name="connsiteX339" fmla="*/ 7802575 w 12191934"/>
              <a:gd name="connsiteY339" fmla="*/ 5501347 h 6437824"/>
              <a:gd name="connsiteX340" fmla="*/ 7794588 w 12191934"/>
              <a:gd name="connsiteY340" fmla="*/ 5532914 h 6437824"/>
              <a:gd name="connsiteX341" fmla="*/ 7503250 w 12191934"/>
              <a:gd name="connsiteY341" fmla="*/ 5443345 h 6437824"/>
              <a:gd name="connsiteX342" fmla="*/ 7316316 w 12191934"/>
              <a:gd name="connsiteY342" fmla="*/ 5467402 h 6437824"/>
              <a:gd name="connsiteX343" fmla="*/ 7383255 w 12191934"/>
              <a:gd name="connsiteY343" fmla="*/ 5471489 h 6437824"/>
              <a:gd name="connsiteX344" fmla="*/ 7853445 w 12191934"/>
              <a:gd name="connsiteY344" fmla="*/ 5629805 h 6437824"/>
              <a:gd name="connsiteX345" fmla="*/ 7845648 w 12191934"/>
              <a:gd name="connsiteY345" fmla="*/ 5649962 h 6437824"/>
              <a:gd name="connsiteX346" fmla="*/ 7417961 w 12191934"/>
              <a:gd name="connsiteY346" fmla="*/ 5510760 h 6437824"/>
              <a:gd name="connsiteX347" fmla="*/ 7165132 w 12191934"/>
              <a:gd name="connsiteY347" fmla="*/ 5524071 h 6437824"/>
              <a:gd name="connsiteX348" fmla="*/ 7153152 w 12191934"/>
              <a:gd name="connsiteY348" fmla="*/ 5528160 h 6437824"/>
              <a:gd name="connsiteX349" fmla="*/ 7214101 w 12191934"/>
              <a:gd name="connsiteY349" fmla="*/ 5526353 h 6437824"/>
              <a:gd name="connsiteX350" fmla="*/ 7716810 w 12191934"/>
              <a:gd name="connsiteY350" fmla="*/ 5683717 h 6437824"/>
              <a:gd name="connsiteX351" fmla="*/ 7710439 w 12191934"/>
              <a:gd name="connsiteY351" fmla="*/ 5705206 h 6437824"/>
              <a:gd name="connsiteX352" fmla="*/ 7261452 w 12191934"/>
              <a:gd name="connsiteY352" fmla="*/ 5570187 h 6437824"/>
              <a:gd name="connsiteX353" fmla="*/ 7120253 w 12191934"/>
              <a:gd name="connsiteY353" fmla="*/ 5572374 h 6437824"/>
              <a:gd name="connsiteX354" fmla="*/ 7179205 w 12191934"/>
              <a:gd name="connsiteY354" fmla="*/ 5578650 h 6437824"/>
              <a:gd name="connsiteX355" fmla="*/ 7401605 w 12191934"/>
              <a:gd name="connsiteY355" fmla="*/ 5633418 h 6437824"/>
              <a:gd name="connsiteX356" fmla="*/ 7396281 w 12191934"/>
              <a:gd name="connsiteY356" fmla="*/ 5656143 h 6437824"/>
              <a:gd name="connsiteX357" fmla="*/ 7177874 w 12191934"/>
              <a:gd name="connsiteY357" fmla="*/ 5615352 h 6437824"/>
              <a:gd name="connsiteX358" fmla="*/ 7050747 w 12191934"/>
              <a:gd name="connsiteY358" fmla="*/ 5608791 h 6437824"/>
              <a:gd name="connsiteX359" fmla="*/ 7561347 w 12191934"/>
              <a:gd name="connsiteY359" fmla="*/ 5741148 h 6437824"/>
              <a:gd name="connsiteX360" fmla="*/ 7554787 w 12191934"/>
              <a:gd name="connsiteY360" fmla="*/ 5767296 h 6437824"/>
              <a:gd name="connsiteX361" fmla="*/ 7109128 w 12191934"/>
              <a:gd name="connsiteY361" fmla="*/ 5657473 h 6437824"/>
              <a:gd name="connsiteX362" fmla="*/ 6835001 w 12191934"/>
              <a:gd name="connsiteY362" fmla="*/ 5654621 h 6437824"/>
              <a:gd name="connsiteX363" fmla="*/ 6811135 w 12191934"/>
              <a:gd name="connsiteY363" fmla="*/ 5662228 h 6437824"/>
              <a:gd name="connsiteX364" fmla="*/ 7318598 w 12191934"/>
              <a:gd name="connsiteY364" fmla="*/ 5773762 h 6437824"/>
              <a:gd name="connsiteX365" fmla="*/ 7310420 w 12191934"/>
              <a:gd name="connsiteY365" fmla="*/ 5793539 h 6437824"/>
              <a:gd name="connsiteX366" fmla="*/ 6930370 w 12191934"/>
              <a:gd name="connsiteY366" fmla="*/ 5713098 h 6437824"/>
              <a:gd name="connsiteX367" fmla="*/ 6730883 w 12191934"/>
              <a:gd name="connsiteY367" fmla="*/ 5721751 h 6437824"/>
              <a:gd name="connsiteX368" fmla="*/ 7135847 w 12191934"/>
              <a:gd name="connsiteY368" fmla="*/ 5833855 h 6437824"/>
              <a:gd name="connsiteX369" fmla="*/ 7120728 w 12191934"/>
              <a:gd name="connsiteY369" fmla="*/ 5862095 h 6437824"/>
              <a:gd name="connsiteX370" fmla="*/ 6771009 w 12191934"/>
              <a:gd name="connsiteY370" fmla="*/ 5769007 h 6437824"/>
              <a:gd name="connsiteX371" fmla="*/ 6412258 w 12191934"/>
              <a:gd name="connsiteY371" fmla="*/ 5780607 h 6437824"/>
              <a:gd name="connsiteX372" fmla="*/ 6408739 w 12191934"/>
              <a:gd name="connsiteY372" fmla="*/ 5779562 h 6437824"/>
              <a:gd name="connsiteX373" fmla="*/ 6395237 w 12191934"/>
              <a:gd name="connsiteY373" fmla="*/ 5783745 h 6437824"/>
              <a:gd name="connsiteX374" fmla="*/ 6567530 w 12191934"/>
              <a:gd name="connsiteY374" fmla="*/ 5789546 h 6437824"/>
              <a:gd name="connsiteX375" fmla="*/ 6901749 w 12191934"/>
              <a:gd name="connsiteY375" fmla="*/ 5876928 h 6437824"/>
              <a:gd name="connsiteX376" fmla="*/ 6890816 w 12191934"/>
              <a:gd name="connsiteY376" fmla="*/ 5906118 h 6437824"/>
              <a:gd name="connsiteX377" fmla="*/ 6584550 w 12191934"/>
              <a:gd name="connsiteY377" fmla="*/ 5838228 h 6437824"/>
              <a:gd name="connsiteX378" fmla="*/ 6366523 w 12191934"/>
              <a:gd name="connsiteY378" fmla="*/ 5828054 h 6437824"/>
              <a:gd name="connsiteX379" fmla="*/ 6442684 w 12191934"/>
              <a:gd name="connsiteY379" fmla="*/ 5843078 h 6437824"/>
              <a:gd name="connsiteX380" fmla="*/ 6811040 w 12191934"/>
              <a:gd name="connsiteY380" fmla="*/ 5972487 h 6437824"/>
              <a:gd name="connsiteX381" fmla="*/ 6803528 w 12191934"/>
              <a:gd name="connsiteY381" fmla="*/ 5991980 h 6437824"/>
              <a:gd name="connsiteX382" fmla="*/ 6466551 w 12191934"/>
              <a:gd name="connsiteY382" fmla="*/ 5891665 h 6437824"/>
              <a:gd name="connsiteX383" fmla="*/ 6229887 w 12191934"/>
              <a:gd name="connsiteY383" fmla="*/ 5859338 h 6437824"/>
              <a:gd name="connsiteX384" fmla="*/ 6231884 w 12191934"/>
              <a:gd name="connsiteY384" fmla="*/ 5862951 h 6437824"/>
              <a:gd name="connsiteX385" fmla="*/ 6402178 w 12191934"/>
              <a:gd name="connsiteY385" fmla="*/ 5912679 h 6437824"/>
              <a:gd name="connsiteX386" fmla="*/ 6452383 w 12191934"/>
              <a:gd name="connsiteY386" fmla="*/ 5929605 h 6437824"/>
              <a:gd name="connsiteX387" fmla="*/ 6835762 w 12191934"/>
              <a:gd name="connsiteY387" fmla="*/ 6062816 h 6437824"/>
              <a:gd name="connsiteX388" fmla="*/ 6840896 w 12191934"/>
              <a:gd name="connsiteY388" fmla="*/ 6067856 h 6437824"/>
              <a:gd name="connsiteX389" fmla="*/ 6859152 w 12191934"/>
              <a:gd name="connsiteY389" fmla="*/ 6075083 h 6437824"/>
              <a:gd name="connsiteX390" fmla="*/ 6849263 w 12191934"/>
              <a:gd name="connsiteY390" fmla="*/ 6100375 h 6437824"/>
              <a:gd name="connsiteX391" fmla="*/ 6530066 w 12191934"/>
              <a:gd name="connsiteY391" fmla="*/ 5993786 h 6437824"/>
              <a:gd name="connsiteX392" fmla="*/ 6203929 w 12191934"/>
              <a:gd name="connsiteY392" fmla="*/ 5913250 h 6437824"/>
              <a:gd name="connsiteX393" fmla="*/ 6126626 w 12191934"/>
              <a:gd name="connsiteY393" fmla="*/ 5912775 h 6437824"/>
              <a:gd name="connsiteX394" fmla="*/ 6108655 w 12191934"/>
              <a:gd name="connsiteY394" fmla="*/ 5915342 h 6437824"/>
              <a:gd name="connsiteX395" fmla="*/ 6271914 w 12191934"/>
              <a:gd name="connsiteY395" fmla="*/ 5961267 h 6437824"/>
              <a:gd name="connsiteX396" fmla="*/ 6487470 w 12191934"/>
              <a:gd name="connsiteY396" fmla="*/ 6043515 h 6437824"/>
              <a:gd name="connsiteX397" fmla="*/ 6759123 w 12191934"/>
              <a:gd name="connsiteY397" fmla="*/ 6172258 h 6437824"/>
              <a:gd name="connsiteX398" fmla="*/ 6746383 w 12191934"/>
              <a:gd name="connsiteY398" fmla="*/ 6199928 h 6437824"/>
              <a:gd name="connsiteX399" fmla="*/ 6600905 w 12191934"/>
              <a:gd name="connsiteY399" fmla="*/ 6128805 h 6437824"/>
              <a:gd name="connsiteX400" fmla="*/ 5913454 w 12191934"/>
              <a:gd name="connsiteY400" fmla="*/ 5959651 h 6437824"/>
              <a:gd name="connsiteX401" fmla="*/ 6557356 w 12191934"/>
              <a:gd name="connsiteY401" fmla="*/ 6191085 h 6437824"/>
              <a:gd name="connsiteX402" fmla="*/ 6557547 w 12191934"/>
              <a:gd name="connsiteY402" fmla="*/ 6191180 h 6437824"/>
              <a:gd name="connsiteX403" fmla="*/ 6561444 w 12191934"/>
              <a:gd name="connsiteY403" fmla="*/ 6193177 h 6437824"/>
              <a:gd name="connsiteX404" fmla="*/ 6546326 w 12191934"/>
              <a:gd name="connsiteY404" fmla="*/ 6221607 h 6437824"/>
              <a:gd name="connsiteX405" fmla="*/ 5834252 w 12191934"/>
              <a:gd name="connsiteY405" fmla="*/ 5998445 h 6437824"/>
              <a:gd name="connsiteX406" fmla="*/ 6439642 w 12191934"/>
              <a:gd name="connsiteY406" fmla="*/ 6250228 h 6437824"/>
              <a:gd name="connsiteX407" fmla="*/ 6427661 w 12191934"/>
              <a:gd name="connsiteY407" fmla="*/ 6275425 h 6437824"/>
              <a:gd name="connsiteX408" fmla="*/ 5671190 w 12191934"/>
              <a:gd name="connsiteY408" fmla="*/ 6014039 h 6437824"/>
              <a:gd name="connsiteX409" fmla="*/ 5659969 w 12191934"/>
              <a:gd name="connsiteY409" fmla="*/ 6014324 h 6437824"/>
              <a:gd name="connsiteX410" fmla="*/ 6351595 w 12191934"/>
              <a:gd name="connsiteY410" fmla="*/ 6328576 h 6437824"/>
              <a:gd name="connsiteX411" fmla="*/ 6337997 w 12191934"/>
              <a:gd name="connsiteY411" fmla="*/ 6356151 h 6437824"/>
              <a:gd name="connsiteX412" fmla="*/ 5886735 w 12191934"/>
              <a:gd name="connsiteY412" fmla="*/ 6142783 h 6437824"/>
              <a:gd name="connsiteX413" fmla="*/ 6218476 w 12191934"/>
              <a:gd name="connsiteY413" fmla="*/ 6353108 h 6437824"/>
              <a:gd name="connsiteX414" fmla="*/ 6200126 w 12191934"/>
              <a:gd name="connsiteY414" fmla="*/ 6378116 h 6437824"/>
              <a:gd name="connsiteX415" fmla="*/ 5605772 w 12191934"/>
              <a:gd name="connsiteY415" fmla="*/ 6073657 h 6437824"/>
              <a:gd name="connsiteX416" fmla="*/ 5578484 w 12191934"/>
              <a:gd name="connsiteY416" fmla="*/ 6067856 h 6437824"/>
              <a:gd name="connsiteX417" fmla="*/ 6042383 w 12191934"/>
              <a:gd name="connsiteY417" fmla="*/ 6335042 h 6437824"/>
              <a:gd name="connsiteX418" fmla="*/ 6027265 w 12191934"/>
              <a:gd name="connsiteY418" fmla="*/ 6362426 h 6437824"/>
              <a:gd name="connsiteX419" fmla="*/ 5595789 w 12191934"/>
              <a:gd name="connsiteY419" fmla="*/ 6144019 h 6437824"/>
              <a:gd name="connsiteX420" fmla="*/ 5668432 w 12191934"/>
              <a:gd name="connsiteY420" fmla="*/ 6191656 h 6437824"/>
              <a:gd name="connsiteX421" fmla="*/ 5967554 w 12191934"/>
              <a:gd name="connsiteY421" fmla="*/ 6363472 h 6437824"/>
              <a:gd name="connsiteX422" fmla="*/ 5953006 w 12191934"/>
              <a:gd name="connsiteY422" fmla="*/ 6384295 h 6437824"/>
              <a:gd name="connsiteX423" fmla="*/ 5655880 w 12191934"/>
              <a:gd name="connsiteY423" fmla="*/ 6206393 h 6437824"/>
              <a:gd name="connsiteX424" fmla="*/ 5496715 w 12191934"/>
              <a:gd name="connsiteY424" fmla="*/ 6125952 h 6437824"/>
              <a:gd name="connsiteX425" fmla="*/ 5371018 w 12191934"/>
              <a:gd name="connsiteY425" fmla="*/ 6070424 h 6437824"/>
              <a:gd name="connsiteX426" fmla="*/ 5341640 w 12191934"/>
              <a:gd name="connsiteY426" fmla="*/ 6066049 h 6437824"/>
              <a:gd name="connsiteX427" fmla="*/ 5828072 w 12191934"/>
              <a:gd name="connsiteY427" fmla="*/ 6341413 h 6437824"/>
              <a:gd name="connsiteX428" fmla="*/ 5829022 w 12191934"/>
              <a:gd name="connsiteY428" fmla="*/ 6341984 h 6437824"/>
              <a:gd name="connsiteX429" fmla="*/ 5831969 w 12191934"/>
              <a:gd name="connsiteY429" fmla="*/ 6344076 h 6437824"/>
              <a:gd name="connsiteX430" fmla="*/ 5815711 w 12191934"/>
              <a:gd name="connsiteY430" fmla="*/ 6367085 h 6437824"/>
              <a:gd name="connsiteX431" fmla="*/ 5240466 w 12191934"/>
              <a:gd name="connsiteY431" fmla="*/ 6092293 h 6437824"/>
              <a:gd name="connsiteX432" fmla="*/ 5236188 w 12191934"/>
              <a:gd name="connsiteY432" fmla="*/ 6091912 h 6437824"/>
              <a:gd name="connsiteX433" fmla="*/ 5395170 w 12191934"/>
              <a:gd name="connsiteY433" fmla="*/ 6174825 h 6437824"/>
              <a:gd name="connsiteX434" fmla="*/ 5640287 w 12191934"/>
              <a:gd name="connsiteY434" fmla="*/ 6324678 h 6437824"/>
              <a:gd name="connsiteX435" fmla="*/ 5625075 w 12191934"/>
              <a:gd name="connsiteY435" fmla="*/ 6346832 h 6437824"/>
              <a:gd name="connsiteX436" fmla="*/ 5130551 w 12191934"/>
              <a:gd name="connsiteY436" fmla="*/ 6125668 h 6437824"/>
              <a:gd name="connsiteX437" fmla="*/ 5123989 w 12191934"/>
              <a:gd name="connsiteY437" fmla="*/ 6131848 h 6437824"/>
              <a:gd name="connsiteX438" fmla="*/ 5138344 w 12191934"/>
              <a:gd name="connsiteY438" fmla="*/ 6136126 h 6437824"/>
              <a:gd name="connsiteX439" fmla="*/ 5380431 w 12191934"/>
              <a:gd name="connsiteY439" fmla="*/ 6253270 h 6437824"/>
              <a:gd name="connsiteX440" fmla="*/ 5365314 w 12191934"/>
              <a:gd name="connsiteY440" fmla="*/ 6271431 h 6437824"/>
              <a:gd name="connsiteX441" fmla="*/ 5002471 w 12191934"/>
              <a:gd name="connsiteY441" fmla="*/ 6139835 h 6437824"/>
              <a:gd name="connsiteX442" fmla="*/ 5003421 w 12191934"/>
              <a:gd name="connsiteY442" fmla="*/ 6145160 h 6437824"/>
              <a:gd name="connsiteX443" fmla="*/ 5135777 w 12191934"/>
              <a:gd name="connsiteY443" fmla="*/ 6195364 h 6437824"/>
              <a:gd name="connsiteX444" fmla="*/ 5472756 w 12191934"/>
              <a:gd name="connsiteY444" fmla="*/ 6374977 h 6437824"/>
              <a:gd name="connsiteX445" fmla="*/ 5472849 w 12191934"/>
              <a:gd name="connsiteY445" fmla="*/ 6375167 h 6437824"/>
              <a:gd name="connsiteX446" fmla="*/ 5584762 w 12191934"/>
              <a:gd name="connsiteY446" fmla="*/ 6392758 h 6437824"/>
              <a:gd name="connsiteX447" fmla="*/ 5556142 w 12191934"/>
              <a:gd name="connsiteY447" fmla="*/ 6372315 h 6437824"/>
              <a:gd name="connsiteX448" fmla="*/ 5414947 w 12191934"/>
              <a:gd name="connsiteY448" fmla="*/ 6284268 h 6437824"/>
              <a:gd name="connsiteX449" fmla="*/ 5419986 w 12191934"/>
              <a:gd name="connsiteY449" fmla="*/ 6269815 h 6437824"/>
              <a:gd name="connsiteX450" fmla="*/ 5648083 w 12191934"/>
              <a:gd name="connsiteY450" fmla="*/ 6396941 h 6437824"/>
              <a:gd name="connsiteX451" fmla="*/ 5650176 w 12191934"/>
              <a:gd name="connsiteY451" fmla="*/ 6400650 h 6437824"/>
              <a:gd name="connsiteX452" fmla="*/ 5725289 w 12191934"/>
              <a:gd name="connsiteY452" fmla="*/ 6405689 h 6437824"/>
              <a:gd name="connsiteX453" fmla="*/ 5717967 w 12191934"/>
              <a:gd name="connsiteY453" fmla="*/ 6400745 h 6437824"/>
              <a:gd name="connsiteX454" fmla="*/ 5663677 w 12191934"/>
              <a:gd name="connsiteY454" fmla="*/ 6357197 h 6437824"/>
              <a:gd name="connsiteX455" fmla="*/ 5668146 w 12191934"/>
              <a:gd name="connsiteY455" fmla="*/ 6347213 h 6437824"/>
              <a:gd name="connsiteX456" fmla="*/ 5738030 w 12191934"/>
              <a:gd name="connsiteY456" fmla="*/ 6377545 h 6437824"/>
              <a:gd name="connsiteX457" fmla="*/ 5783668 w 12191934"/>
              <a:gd name="connsiteY457" fmla="*/ 6409589 h 6437824"/>
              <a:gd name="connsiteX458" fmla="*/ 5803254 w 12191934"/>
              <a:gd name="connsiteY458" fmla="*/ 6409968 h 6437824"/>
              <a:gd name="connsiteX459" fmla="*/ 5588088 w 12191934"/>
              <a:gd name="connsiteY459" fmla="*/ 6257073 h 6437824"/>
              <a:gd name="connsiteX460" fmla="*/ 5591987 w 12191934"/>
              <a:gd name="connsiteY460" fmla="*/ 6251654 h 6437824"/>
              <a:gd name="connsiteX461" fmla="*/ 5730898 w 12191934"/>
              <a:gd name="connsiteY461" fmla="*/ 6336563 h 6437824"/>
              <a:gd name="connsiteX462" fmla="*/ 5853933 w 12191934"/>
              <a:gd name="connsiteY462" fmla="*/ 6410159 h 6437824"/>
              <a:gd name="connsiteX463" fmla="*/ 5854408 w 12191934"/>
              <a:gd name="connsiteY463" fmla="*/ 6410919 h 6437824"/>
              <a:gd name="connsiteX464" fmla="*/ 6190427 w 12191934"/>
              <a:gd name="connsiteY464" fmla="*/ 6395231 h 6437824"/>
              <a:gd name="connsiteX465" fmla="*/ 6562015 w 12191934"/>
              <a:gd name="connsiteY465" fmla="*/ 6339226 h 6437824"/>
              <a:gd name="connsiteX466" fmla="*/ 6472350 w 12191934"/>
              <a:gd name="connsiteY466" fmla="*/ 6296249 h 6437824"/>
              <a:gd name="connsiteX467" fmla="*/ 6481479 w 12191934"/>
              <a:gd name="connsiteY467" fmla="*/ 6270955 h 6437824"/>
              <a:gd name="connsiteX468" fmla="*/ 6543284 w 12191934"/>
              <a:gd name="connsiteY468" fmla="*/ 6298626 h 6437824"/>
              <a:gd name="connsiteX469" fmla="*/ 6588162 w 12191934"/>
              <a:gd name="connsiteY469" fmla="*/ 6318973 h 6437824"/>
              <a:gd name="connsiteX470" fmla="*/ 6593393 w 12191934"/>
              <a:gd name="connsiteY470" fmla="*/ 6332570 h 6437824"/>
              <a:gd name="connsiteX471" fmla="*/ 7403508 w 12191934"/>
              <a:gd name="connsiteY471" fmla="*/ 6086398 h 6437824"/>
              <a:gd name="connsiteX472" fmla="*/ 7285889 w 12191934"/>
              <a:gd name="connsiteY472" fmla="*/ 6051882 h 6437824"/>
              <a:gd name="connsiteX473" fmla="*/ 7289027 w 12191934"/>
              <a:gd name="connsiteY473" fmla="*/ 6039996 h 6437824"/>
              <a:gd name="connsiteX474" fmla="*/ 7431653 w 12191934"/>
              <a:gd name="connsiteY474" fmla="*/ 6075178 h 6437824"/>
              <a:gd name="connsiteX475" fmla="*/ 7674782 w 12191934"/>
              <a:gd name="connsiteY475" fmla="*/ 5973057 h 6437824"/>
              <a:gd name="connsiteX476" fmla="*/ 7739439 w 12191934"/>
              <a:gd name="connsiteY476" fmla="*/ 5943296 h 6437824"/>
              <a:gd name="connsiteX477" fmla="*/ 7656051 w 12191934"/>
              <a:gd name="connsiteY477" fmla="*/ 5927037 h 6437824"/>
              <a:gd name="connsiteX478" fmla="*/ 7657952 w 12191934"/>
              <a:gd name="connsiteY478" fmla="*/ 5914677 h 6437824"/>
              <a:gd name="connsiteX479" fmla="*/ 7762355 w 12191934"/>
              <a:gd name="connsiteY479" fmla="*/ 5932742 h 6437824"/>
              <a:gd name="connsiteX480" fmla="*/ 8050079 w 12191934"/>
              <a:gd name="connsiteY480" fmla="*/ 5792683 h 6437824"/>
              <a:gd name="connsiteX481" fmla="*/ 7996261 w 12191934"/>
              <a:gd name="connsiteY481" fmla="*/ 5779181 h 6437824"/>
              <a:gd name="connsiteX482" fmla="*/ 7997021 w 12191934"/>
              <a:gd name="connsiteY482" fmla="*/ 5772621 h 6437824"/>
              <a:gd name="connsiteX483" fmla="*/ 8071948 w 12191934"/>
              <a:gd name="connsiteY483" fmla="*/ 5781749 h 6437824"/>
              <a:gd name="connsiteX484" fmla="*/ 8508573 w 12191934"/>
              <a:gd name="connsiteY484" fmla="*/ 5546511 h 6437824"/>
              <a:gd name="connsiteX485" fmla="*/ 8490222 w 12191934"/>
              <a:gd name="connsiteY485" fmla="*/ 5536432 h 6437824"/>
              <a:gd name="connsiteX486" fmla="*/ 8444867 w 12191934"/>
              <a:gd name="connsiteY486" fmla="*/ 5505245 h 6437824"/>
              <a:gd name="connsiteX487" fmla="*/ 8448670 w 12191934"/>
              <a:gd name="connsiteY487" fmla="*/ 5497733 h 6437824"/>
              <a:gd name="connsiteX488" fmla="*/ 8500206 w 12191934"/>
              <a:gd name="connsiteY488" fmla="*/ 5513612 h 6437824"/>
              <a:gd name="connsiteX489" fmla="*/ 8535006 w 12191934"/>
              <a:gd name="connsiteY489" fmla="*/ 5531773 h 6437824"/>
              <a:gd name="connsiteX490" fmla="*/ 9402266 w 12191934"/>
              <a:gd name="connsiteY490" fmla="*/ 5033819 h 6437824"/>
              <a:gd name="connsiteX491" fmla="*/ 8983232 w 12191934"/>
              <a:gd name="connsiteY491" fmla="*/ 5008716 h 6437824"/>
              <a:gd name="connsiteX492" fmla="*/ 8976671 w 12191934"/>
              <a:gd name="connsiteY492" fmla="*/ 5008241 h 6437824"/>
              <a:gd name="connsiteX493" fmla="*/ 8976005 w 12191934"/>
              <a:gd name="connsiteY493" fmla="*/ 5007766 h 6437824"/>
              <a:gd name="connsiteX494" fmla="*/ 8881207 w 12191934"/>
              <a:gd name="connsiteY494" fmla="*/ 4992077 h 6437824"/>
              <a:gd name="connsiteX495" fmla="*/ 8928558 w 12191934"/>
              <a:gd name="connsiteY495" fmla="*/ 5018605 h 6437824"/>
              <a:gd name="connsiteX496" fmla="*/ 8922283 w 12191934"/>
              <a:gd name="connsiteY496" fmla="*/ 5031537 h 6437824"/>
              <a:gd name="connsiteX497" fmla="*/ 8711957 w 12191934"/>
              <a:gd name="connsiteY497" fmla="*/ 4959463 h 6437824"/>
              <a:gd name="connsiteX498" fmla="*/ 8496782 w 12191934"/>
              <a:gd name="connsiteY498" fmla="*/ 4912777 h 6437824"/>
              <a:gd name="connsiteX499" fmla="*/ 8497543 w 12191934"/>
              <a:gd name="connsiteY499" fmla="*/ 4874744 h 6437824"/>
              <a:gd name="connsiteX500" fmla="*/ 8505815 w 12191934"/>
              <a:gd name="connsiteY500" fmla="*/ 4882920 h 6437824"/>
              <a:gd name="connsiteX501" fmla="*/ 8510950 w 12191934"/>
              <a:gd name="connsiteY501" fmla="*/ 4880733 h 6437824"/>
              <a:gd name="connsiteX502" fmla="*/ 8510886 w 12191934"/>
              <a:gd name="connsiteY502" fmla="*/ 4880705 h 6437824"/>
              <a:gd name="connsiteX503" fmla="*/ 8505909 w 12191934"/>
              <a:gd name="connsiteY503" fmla="*/ 4882824 h 6437824"/>
              <a:gd name="connsiteX504" fmla="*/ 8497893 w 12191934"/>
              <a:gd name="connsiteY504" fmla="*/ 4874900 h 6437824"/>
              <a:gd name="connsiteX505" fmla="*/ 6956422 w 12191934"/>
              <a:gd name="connsiteY505" fmla="*/ 4857817 h 6437824"/>
              <a:gd name="connsiteX506" fmla="*/ 6965550 w 12191934"/>
              <a:gd name="connsiteY506" fmla="*/ 4864283 h 6437824"/>
              <a:gd name="connsiteX507" fmla="*/ 6919244 w 12191934"/>
              <a:gd name="connsiteY507" fmla="*/ 4936642 h 6437824"/>
              <a:gd name="connsiteX508" fmla="*/ 6862860 w 12191934"/>
              <a:gd name="connsiteY508" fmla="*/ 4998066 h 6437824"/>
              <a:gd name="connsiteX509" fmla="*/ 6850309 w 12191934"/>
              <a:gd name="connsiteY509" fmla="*/ 4988082 h 6437824"/>
              <a:gd name="connsiteX510" fmla="*/ 6898326 w 12191934"/>
              <a:gd name="connsiteY510" fmla="*/ 4917625 h 6437824"/>
              <a:gd name="connsiteX511" fmla="*/ 6956422 w 12191934"/>
              <a:gd name="connsiteY511" fmla="*/ 4857817 h 6437824"/>
              <a:gd name="connsiteX512" fmla="*/ 7392762 w 12191934"/>
              <a:gd name="connsiteY512" fmla="*/ 4807234 h 6437824"/>
              <a:gd name="connsiteX513" fmla="*/ 7401320 w 12191934"/>
              <a:gd name="connsiteY513" fmla="*/ 4815601 h 6437824"/>
              <a:gd name="connsiteX514" fmla="*/ 7322305 w 12191934"/>
              <a:gd name="connsiteY514" fmla="*/ 4913252 h 6437824"/>
              <a:gd name="connsiteX515" fmla="*/ 7309564 w 12191934"/>
              <a:gd name="connsiteY515" fmla="*/ 4903743 h 6437824"/>
              <a:gd name="connsiteX516" fmla="*/ 7392762 w 12191934"/>
              <a:gd name="connsiteY516" fmla="*/ 4807234 h 6437824"/>
              <a:gd name="connsiteX517" fmla="*/ 5887877 w 12191934"/>
              <a:gd name="connsiteY517" fmla="*/ 4802574 h 6437824"/>
              <a:gd name="connsiteX518" fmla="*/ 5887587 w 12191934"/>
              <a:gd name="connsiteY518" fmla="*/ 4802731 h 6437824"/>
              <a:gd name="connsiteX519" fmla="*/ 5759898 w 12191934"/>
              <a:gd name="connsiteY519" fmla="*/ 4970777 h 6437824"/>
              <a:gd name="connsiteX520" fmla="*/ 5632896 w 12191934"/>
              <a:gd name="connsiteY520" fmla="*/ 5099530 h 6437824"/>
              <a:gd name="connsiteX521" fmla="*/ 5611386 w 12191934"/>
              <a:gd name="connsiteY521" fmla="*/ 5118707 h 6437824"/>
              <a:gd name="connsiteX522" fmla="*/ 5574653 w 12191934"/>
              <a:gd name="connsiteY522" fmla="*/ 5146750 h 6437824"/>
              <a:gd name="connsiteX523" fmla="*/ 5525530 w 12191934"/>
              <a:gd name="connsiteY523" fmla="*/ 5181466 h 6437824"/>
              <a:gd name="connsiteX524" fmla="*/ 5485428 w 12191934"/>
              <a:gd name="connsiteY524" fmla="*/ 5205791 h 6437824"/>
              <a:gd name="connsiteX525" fmla="*/ 5433341 w 12191934"/>
              <a:gd name="connsiteY525" fmla="*/ 5233346 h 6437824"/>
              <a:gd name="connsiteX526" fmla="*/ 5391211 w 12191934"/>
              <a:gd name="connsiteY526" fmla="*/ 5252371 h 6437824"/>
              <a:gd name="connsiteX527" fmla="*/ 5335237 w 12191934"/>
              <a:gd name="connsiteY527" fmla="*/ 5272004 h 6437824"/>
              <a:gd name="connsiteX528" fmla="*/ 5292773 w 12191934"/>
              <a:gd name="connsiteY528" fmla="*/ 5284489 h 6437824"/>
              <a:gd name="connsiteX529" fmla="*/ 5230096 w 12191934"/>
              <a:gd name="connsiteY529" fmla="*/ 5294880 h 6437824"/>
              <a:gd name="connsiteX530" fmla="*/ 5191040 w 12191934"/>
              <a:gd name="connsiteY530" fmla="*/ 5299956 h 6437824"/>
              <a:gd name="connsiteX531" fmla="*/ 5099721 w 12191934"/>
              <a:gd name="connsiteY531" fmla="*/ 5297089 h 6437824"/>
              <a:gd name="connsiteX532" fmla="*/ 5087617 w 12191934"/>
              <a:gd name="connsiteY532" fmla="*/ 5296554 h 6437824"/>
              <a:gd name="connsiteX533" fmla="*/ 4976141 w 12191934"/>
              <a:gd name="connsiteY533" fmla="*/ 5269057 h 6437824"/>
              <a:gd name="connsiteX534" fmla="*/ 4975939 w 12191934"/>
              <a:gd name="connsiteY534" fmla="*/ 5269151 h 6437824"/>
              <a:gd name="connsiteX535" fmla="*/ 5087778 w 12191934"/>
              <a:gd name="connsiteY535" fmla="*/ 5296714 h 6437824"/>
              <a:gd name="connsiteX536" fmla="*/ 5099721 w 12191934"/>
              <a:gd name="connsiteY536" fmla="*/ 5297089 h 6437824"/>
              <a:gd name="connsiteX537" fmla="*/ 5184314 w 12191934"/>
              <a:gd name="connsiteY537" fmla="*/ 5300829 h 6437824"/>
              <a:gd name="connsiteX538" fmla="*/ 5191040 w 12191934"/>
              <a:gd name="connsiteY538" fmla="*/ 5299956 h 6437824"/>
              <a:gd name="connsiteX539" fmla="*/ 5198138 w 12191934"/>
              <a:gd name="connsiteY539" fmla="*/ 5300178 h 6437824"/>
              <a:gd name="connsiteX540" fmla="*/ 5230096 w 12191934"/>
              <a:gd name="connsiteY540" fmla="*/ 5294880 h 6437824"/>
              <a:gd name="connsiteX541" fmla="*/ 5279082 w 12191934"/>
              <a:gd name="connsiteY541" fmla="*/ 5288513 h 6437824"/>
              <a:gd name="connsiteX542" fmla="*/ 5292773 w 12191934"/>
              <a:gd name="connsiteY542" fmla="*/ 5284489 h 6437824"/>
              <a:gd name="connsiteX543" fmla="*/ 5305803 w 12191934"/>
              <a:gd name="connsiteY543" fmla="*/ 5282329 h 6437824"/>
              <a:gd name="connsiteX544" fmla="*/ 5335237 w 12191934"/>
              <a:gd name="connsiteY544" fmla="*/ 5272004 h 6437824"/>
              <a:gd name="connsiteX545" fmla="*/ 5371051 w 12191934"/>
              <a:gd name="connsiteY545" fmla="*/ 5261475 h 6437824"/>
              <a:gd name="connsiteX546" fmla="*/ 5391211 w 12191934"/>
              <a:gd name="connsiteY546" fmla="*/ 5252371 h 6437824"/>
              <a:gd name="connsiteX547" fmla="*/ 5409515 w 12191934"/>
              <a:gd name="connsiteY547" fmla="*/ 5245951 h 6437824"/>
              <a:gd name="connsiteX548" fmla="*/ 5433341 w 12191934"/>
              <a:gd name="connsiteY548" fmla="*/ 5233346 h 6437824"/>
              <a:gd name="connsiteX549" fmla="*/ 5459397 w 12191934"/>
              <a:gd name="connsiteY549" fmla="*/ 5221580 h 6437824"/>
              <a:gd name="connsiteX550" fmla="*/ 5485428 w 12191934"/>
              <a:gd name="connsiteY550" fmla="*/ 5205791 h 6437824"/>
              <a:gd name="connsiteX551" fmla="*/ 5508035 w 12191934"/>
              <a:gd name="connsiteY551" fmla="*/ 5193831 h 6437824"/>
              <a:gd name="connsiteX552" fmla="*/ 5525530 w 12191934"/>
              <a:gd name="connsiteY552" fmla="*/ 5181466 h 6437824"/>
              <a:gd name="connsiteX553" fmla="*/ 5543287 w 12191934"/>
              <a:gd name="connsiteY553" fmla="*/ 5170696 h 6437824"/>
              <a:gd name="connsiteX554" fmla="*/ 5574653 w 12191934"/>
              <a:gd name="connsiteY554" fmla="*/ 5146750 h 6437824"/>
              <a:gd name="connsiteX555" fmla="*/ 5600116 w 12191934"/>
              <a:gd name="connsiteY555" fmla="*/ 5128754 h 6437824"/>
              <a:gd name="connsiteX556" fmla="*/ 5611386 w 12191934"/>
              <a:gd name="connsiteY556" fmla="*/ 5118707 h 6437824"/>
              <a:gd name="connsiteX557" fmla="*/ 5621888 w 12191934"/>
              <a:gd name="connsiteY557" fmla="*/ 5110690 h 6437824"/>
              <a:gd name="connsiteX558" fmla="*/ 5632896 w 12191934"/>
              <a:gd name="connsiteY558" fmla="*/ 5099530 h 6437824"/>
              <a:gd name="connsiteX559" fmla="*/ 5684518 w 12191934"/>
              <a:gd name="connsiteY559" fmla="*/ 5053506 h 6437824"/>
              <a:gd name="connsiteX560" fmla="*/ 5759993 w 12191934"/>
              <a:gd name="connsiteY560" fmla="*/ 4970873 h 6437824"/>
              <a:gd name="connsiteX561" fmla="*/ 5887877 w 12191934"/>
              <a:gd name="connsiteY561" fmla="*/ 4802574 h 6437824"/>
              <a:gd name="connsiteX562" fmla="*/ 10646251 w 12191934"/>
              <a:gd name="connsiteY562" fmla="*/ 4776141 h 6437824"/>
              <a:gd name="connsiteX563" fmla="*/ 10681240 w 12191934"/>
              <a:gd name="connsiteY563" fmla="*/ 4821877 h 6437824"/>
              <a:gd name="connsiteX564" fmla="*/ 10740953 w 12191934"/>
              <a:gd name="connsiteY564" fmla="*/ 4888530 h 6437824"/>
              <a:gd name="connsiteX565" fmla="*/ 10782886 w 12191934"/>
              <a:gd name="connsiteY565" fmla="*/ 4883111 h 6437824"/>
              <a:gd name="connsiteX566" fmla="*/ 10690558 w 12191934"/>
              <a:gd name="connsiteY566" fmla="*/ 4789738 h 6437824"/>
              <a:gd name="connsiteX567" fmla="*/ 10688371 w 12191934"/>
              <a:gd name="connsiteY567" fmla="*/ 4777852 h 6437824"/>
              <a:gd name="connsiteX568" fmla="*/ 10646251 w 12191934"/>
              <a:gd name="connsiteY568" fmla="*/ 4776141 h 6437824"/>
              <a:gd name="connsiteX569" fmla="*/ 10568186 w 12191934"/>
              <a:gd name="connsiteY569" fmla="*/ 4771862 h 6437824"/>
              <a:gd name="connsiteX570" fmla="*/ 10567901 w 12191934"/>
              <a:gd name="connsiteY570" fmla="*/ 4772337 h 6437824"/>
              <a:gd name="connsiteX571" fmla="*/ 10566570 w 12191934"/>
              <a:gd name="connsiteY571" fmla="*/ 4773383 h 6437824"/>
              <a:gd name="connsiteX572" fmla="*/ 10614967 w 12191934"/>
              <a:gd name="connsiteY572" fmla="*/ 4839657 h 6437824"/>
              <a:gd name="connsiteX573" fmla="*/ 10659942 w 12191934"/>
              <a:gd name="connsiteY573" fmla="*/ 4898515 h 6437824"/>
              <a:gd name="connsiteX574" fmla="*/ 10713474 w 12191934"/>
              <a:gd name="connsiteY574" fmla="*/ 4892048 h 6437824"/>
              <a:gd name="connsiteX575" fmla="*/ 10659562 w 12191934"/>
              <a:gd name="connsiteY575" fmla="*/ 4838896 h 6437824"/>
              <a:gd name="connsiteX576" fmla="*/ 10618390 w 12191934"/>
              <a:gd name="connsiteY576" fmla="*/ 4774714 h 6437824"/>
              <a:gd name="connsiteX577" fmla="*/ 10568186 w 12191934"/>
              <a:gd name="connsiteY577" fmla="*/ 4771862 h 6437824"/>
              <a:gd name="connsiteX578" fmla="*/ 10470440 w 12191934"/>
              <a:gd name="connsiteY578" fmla="*/ 4763685 h 6437824"/>
              <a:gd name="connsiteX579" fmla="*/ 10527490 w 12191934"/>
              <a:gd name="connsiteY579" fmla="*/ 4830053 h 6437824"/>
              <a:gd name="connsiteX580" fmla="*/ 10582924 w 12191934"/>
              <a:gd name="connsiteY580" fmla="*/ 4907071 h 6437824"/>
              <a:gd name="connsiteX581" fmla="*/ 10634651 w 12191934"/>
              <a:gd name="connsiteY581" fmla="*/ 4901272 h 6437824"/>
              <a:gd name="connsiteX582" fmla="*/ 10595380 w 12191934"/>
              <a:gd name="connsiteY582" fmla="*/ 4856772 h 6437824"/>
              <a:gd name="connsiteX583" fmla="*/ 10535668 w 12191934"/>
              <a:gd name="connsiteY583" fmla="*/ 4778423 h 6437824"/>
              <a:gd name="connsiteX584" fmla="*/ 10533860 w 12191934"/>
              <a:gd name="connsiteY584" fmla="*/ 4769105 h 6437824"/>
              <a:gd name="connsiteX585" fmla="*/ 10470440 w 12191934"/>
              <a:gd name="connsiteY585" fmla="*/ 4763685 h 6437824"/>
              <a:gd name="connsiteX586" fmla="*/ 10372884 w 12191934"/>
              <a:gd name="connsiteY586" fmla="*/ 4753606 h 6437824"/>
              <a:gd name="connsiteX587" fmla="*/ 10437066 w 12191934"/>
              <a:gd name="connsiteY587" fmla="*/ 4829102 h 6437824"/>
              <a:gd name="connsiteX588" fmla="*/ 10504004 w 12191934"/>
              <a:gd name="connsiteY588" fmla="*/ 4915344 h 6437824"/>
              <a:gd name="connsiteX589" fmla="*/ 10557157 w 12191934"/>
              <a:gd name="connsiteY589" fmla="*/ 4909829 h 6437824"/>
              <a:gd name="connsiteX590" fmla="*/ 10500011 w 12191934"/>
              <a:gd name="connsiteY590" fmla="*/ 4840799 h 6437824"/>
              <a:gd name="connsiteX591" fmla="*/ 10450092 w 12191934"/>
              <a:gd name="connsiteY591" fmla="*/ 4766252 h 6437824"/>
              <a:gd name="connsiteX592" fmla="*/ 10450757 w 12191934"/>
              <a:gd name="connsiteY592" fmla="*/ 4761688 h 6437824"/>
              <a:gd name="connsiteX593" fmla="*/ 10372884 w 12191934"/>
              <a:gd name="connsiteY593" fmla="*/ 4753606 h 6437824"/>
              <a:gd name="connsiteX594" fmla="*/ 10295580 w 12191934"/>
              <a:gd name="connsiteY594" fmla="*/ 4744478 h 6437824"/>
              <a:gd name="connsiteX595" fmla="*/ 10373263 w 12191934"/>
              <a:gd name="connsiteY595" fmla="*/ 4843651 h 6437824"/>
              <a:gd name="connsiteX596" fmla="*/ 10428318 w 12191934"/>
              <a:gd name="connsiteY596" fmla="*/ 4922950 h 6437824"/>
              <a:gd name="connsiteX597" fmla="*/ 10477096 w 12191934"/>
              <a:gd name="connsiteY597" fmla="*/ 4918102 h 6437824"/>
              <a:gd name="connsiteX598" fmla="*/ 10414246 w 12191934"/>
              <a:gd name="connsiteY598" fmla="*/ 4845267 h 6437824"/>
              <a:gd name="connsiteX599" fmla="*/ 10342742 w 12191934"/>
              <a:gd name="connsiteY599" fmla="*/ 4750088 h 6437824"/>
              <a:gd name="connsiteX600" fmla="*/ 10295580 w 12191934"/>
              <a:gd name="connsiteY600" fmla="*/ 4744478 h 6437824"/>
              <a:gd name="connsiteX601" fmla="*/ 10209815 w 12191934"/>
              <a:gd name="connsiteY601" fmla="*/ 4733068 h 6437824"/>
              <a:gd name="connsiteX602" fmla="*/ 10355198 w 12191934"/>
              <a:gd name="connsiteY602" fmla="*/ 4929987 h 6437824"/>
              <a:gd name="connsiteX603" fmla="*/ 10403500 w 12191934"/>
              <a:gd name="connsiteY603" fmla="*/ 4925327 h 6437824"/>
              <a:gd name="connsiteX604" fmla="*/ 10339224 w 12191934"/>
              <a:gd name="connsiteY604" fmla="*/ 4844697 h 6437824"/>
              <a:gd name="connsiteX605" fmla="*/ 10272951 w 12191934"/>
              <a:gd name="connsiteY605" fmla="*/ 4750944 h 6437824"/>
              <a:gd name="connsiteX606" fmla="*/ 10273521 w 12191934"/>
              <a:gd name="connsiteY606" fmla="*/ 4741531 h 6437824"/>
              <a:gd name="connsiteX607" fmla="*/ 10209815 w 12191934"/>
              <a:gd name="connsiteY607" fmla="*/ 4733068 h 6437824"/>
              <a:gd name="connsiteX608" fmla="*/ 10104367 w 12191934"/>
              <a:gd name="connsiteY608" fmla="*/ 4717284 h 6437824"/>
              <a:gd name="connsiteX609" fmla="*/ 10275328 w 12191934"/>
              <a:gd name="connsiteY609" fmla="*/ 4937308 h 6437824"/>
              <a:gd name="connsiteX610" fmla="*/ 10333424 w 12191934"/>
              <a:gd name="connsiteY610" fmla="*/ 4931984 h 6437824"/>
              <a:gd name="connsiteX611" fmla="*/ 10184522 w 12191934"/>
              <a:gd name="connsiteY611" fmla="*/ 4747330 h 6437824"/>
              <a:gd name="connsiteX612" fmla="*/ 10187755 w 12191934"/>
              <a:gd name="connsiteY612" fmla="*/ 4729740 h 6437824"/>
              <a:gd name="connsiteX613" fmla="*/ 10104367 w 12191934"/>
              <a:gd name="connsiteY613" fmla="*/ 4717284 h 6437824"/>
              <a:gd name="connsiteX614" fmla="*/ 7766727 w 12191934"/>
              <a:gd name="connsiteY614" fmla="*/ 4716617 h 6437824"/>
              <a:gd name="connsiteX615" fmla="*/ 7778042 w 12191934"/>
              <a:gd name="connsiteY615" fmla="*/ 4724130 h 6437824"/>
              <a:gd name="connsiteX616" fmla="*/ 7750468 w 12191934"/>
              <a:gd name="connsiteY616" fmla="*/ 4768914 h 6437824"/>
              <a:gd name="connsiteX617" fmla="*/ 7740294 w 12191934"/>
              <a:gd name="connsiteY617" fmla="*/ 4763399 h 6437824"/>
              <a:gd name="connsiteX618" fmla="*/ 7766727 w 12191934"/>
              <a:gd name="connsiteY618" fmla="*/ 4716617 h 6437824"/>
              <a:gd name="connsiteX619" fmla="*/ 9977905 w 12191934"/>
              <a:gd name="connsiteY619" fmla="*/ 4696175 h 6437824"/>
              <a:gd name="connsiteX620" fmla="*/ 10094382 w 12191934"/>
              <a:gd name="connsiteY620" fmla="*/ 4818834 h 6437824"/>
              <a:gd name="connsiteX621" fmla="*/ 10186424 w 12191934"/>
              <a:gd name="connsiteY621" fmla="*/ 4945010 h 6437824"/>
              <a:gd name="connsiteX622" fmla="*/ 10192319 w 12191934"/>
              <a:gd name="connsiteY622" fmla="*/ 4944535 h 6437824"/>
              <a:gd name="connsiteX623" fmla="*/ 10248799 w 12191934"/>
              <a:gd name="connsiteY623" fmla="*/ 4939590 h 6437824"/>
              <a:gd name="connsiteX624" fmla="*/ 10068234 w 12191934"/>
              <a:gd name="connsiteY624" fmla="*/ 4719091 h 6437824"/>
              <a:gd name="connsiteX625" fmla="*/ 10065193 w 12191934"/>
              <a:gd name="connsiteY625" fmla="*/ 4710818 h 6437824"/>
              <a:gd name="connsiteX626" fmla="*/ 9977905 w 12191934"/>
              <a:gd name="connsiteY626" fmla="*/ 4696175 h 6437824"/>
              <a:gd name="connsiteX627" fmla="*/ 9863328 w 12191934"/>
              <a:gd name="connsiteY627" fmla="*/ 4675162 h 6437824"/>
              <a:gd name="connsiteX628" fmla="*/ 10092291 w 12191934"/>
              <a:gd name="connsiteY628" fmla="*/ 4952141 h 6437824"/>
              <a:gd name="connsiteX629" fmla="*/ 10150957 w 12191934"/>
              <a:gd name="connsiteY629" fmla="*/ 4947672 h 6437824"/>
              <a:gd name="connsiteX630" fmla="*/ 10064907 w 12191934"/>
              <a:gd name="connsiteY630" fmla="*/ 4839467 h 6437824"/>
              <a:gd name="connsiteX631" fmla="*/ 9953943 w 12191934"/>
              <a:gd name="connsiteY631" fmla="*/ 4701785 h 6437824"/>
              <a:gd name="connsiteX632" fmla="*/ 9954134 w 12191934"/>
              <a:gd name="connsiteY632" fmla="*/ 4691802 h 6437824"/>
              <a:gd name="connsiteX633" fmla="*/ 9863328 w 12191934"/>
              <a:gd name="connsiteY633" fmla="*/ 4675162 h 6437824"/>
              <a:gd name="connsiteX634" fmla="*/ 7596717 w 12191934"/>
              <a:gd name="connsiteY634" fmla="*/ 4671643 h 6437824"/>
              <a:gd name="connsiteX635" fmla="*/ 7606130 w 12191934"/>
              <a:gd name="connsiteY635" fmla="*/ 4677539 h 6437824"/>
              <a:gd name="connsiteX636" fmla="*/ 7580743 w 12191934"/>
              <a:gd name="connsiteY636" fmla="*/ 4736015 h 6437824"/>
              <a:gd name="connsiteX637" fmla="*/ 7538526 w 12191934"/>
              <a:gd name="connsiteY637" fmla="*/ 4794872 h 6437824"/>
              <a:gd name="connsiteX638" fmla="*/ 7527971 w 12191934"/>
              <a:gd name="connsiteY638" fmla="*/ 4787455 h 6437824"/>
              <a:gd name="connsiteX639" fmla="*/ 7553168 w 12191934"/>
              <a:gd name="connsiteY639" fmla="*/ 4731356 h 6437824"/>
              <a:gd name="connsiteX640" fmla="*/ 7596717 w 12191934"/>
              <a:gd name="connsiteY640" fmla="*/ 4671643 h 6437824"/>
              <a:gd name="connsiteX641" fmla="*/ 9746851 w 12191934"/>
              <a:gd name="connsiteY641" fmla="*/ 4652342 h 6437824"/>
              <a:gd name="connsiteX642" fmla="*/ 10003958 w 12191934"/>
              <a:gd name="connsiteY642" fmla="*/ 4958797 h 6437824"/>
              <a:gd name="connsiteX643" fmla="*/ 10073560 w 12191934"/>
              <a:gd name="connsiteY643" fmla="*/ 4953568 h 6437824"/>
              <a:gd name="connsiteX644" fmla="*/ 9825770 w 12191934"/>
              <a:gd name="connsiteY644" fmla="*/ 4667840 h 6437824"/>
              <a:gd name="connsiteX645" fmla="*/ 9746851 w 12191934"/>
              <a:gd name="connsiteY645" fmla="*/ 4652342 h 6437824"/>
              <a:gd name="connsiteX646" fmla="*/ 11469772 w 12191934"/>
              <a:gd name="connsiteY646" fmla="*/ 4640836 h 6437824"/>
              <a:gd name="connsiteX647" fmla="*/ 11426984 w 12191934"/>
              <a:gd name="connsiteY647" fmla="*/ 4642738 h 6437824"/>
              <a:gd name="connsiteX648" fmla="*/ 11423181 w 12191934"/>
              <a:gd name="connsiteY648" fmla="*/ 4647493 h 6437824"/>
              <a:gd name="connsiteX649" fmla="*/ 11367176 w 12191934"/>
              <a:gd name="connsiteY649" fmla="*/ 4690661 h 6437824"/>
              <a:gd name="connsiteX650" fmla="*/ 11428030 w 12191934"/>
              <a:gd name="connsiteY650" fmla="*/ 4683815 h 6437824"/>
              <a:gd name="connsiteX651" fmla="*/ 11430978 w 12191934"/>
              <a:gd name="connsiteY651" fmla="*/ 4675542 h 6437824"/>
              <a:gd name="connsiteX652" fmla="*/ 11469772 w 12191934"/>
              <a:gd name="connsiteY652" fmla="*/ 4640836 h 6437824"/>
              <a:gd name="connsiteX653" fmla="*/ 11584063 w 12191934"/>
              <a:gd name="connsiteY653" fmla="*/ 4633895 h 6437824"/>
              <a:gd name="connsiteX654" fmla="*/ 11519215 w 12191934"/>
              <a:gd name="connsiteY654" fmla="*/ 4638650 h 6437824"/>
              <a:gd name="connsiteX655" fmla="*/ 11495349 w 12191934"/>
              <a:gd name="connsiteY655" fmla="*/ 4659568 h 6437824"/>
              <a:gd name="connsiteX656" fmla="*/ 11468250 w 12191934"/>
              <a:gd name="connsiteY656" fmla="*/ 4679345 h 6437824"/>
              <a:gd name="connsiteX657" fmla="*/ 11546695 w 12191934"/>
              <a:gd name="connsiteY657" fmla="*/ 4668506 h 6437824"/>
              <a:gd name="connsiteX658" fmla="*/ 11550784 w 12191934"/>
              <a:gd name="connsiteY658" fmla="*/ 4657001 h 6437824"/>
              <a:gd name="connsiteX659" fmla="*/ 11584063 w 12191934"/>
              <a:gd name="connsiteY659" fmla="*/ 4633895 h 6437824"/>
              <a:gd name="connsiteX660" fmla="*/ 11358048 w 12191934"/>
              <a:gd name="connsiteY660" fmla="*/ 4633135 h 6437824"/>
              <a:gd name="connsiteX661" fmla="*/ 11358143 w 12191934"/>
              <a:gd name="connsiteY661" fmla="*/ 4636177 h 6437824"/>
              <a:gd name="connsiteX662" fmla="*/ 11319255 w 12191934"/>
              <a:gd name="connsiteY662" fmla="*/ 4682294 h 6437824"/>
              <a:gd name="connsiteX663" fmla="*/ 11297861 w 12191934"/>
              <a:gd name="connsiteY663" fmla="*/ 4697316 h 6437824"/>
              <a:gd name="connsiteX664" fmla="*/ 11328477 w 12191934"/>
              <a:gd name="connsiteY664" fmla="*/ 4694368 h 6437824"/>
              <a:gd name="connsiteX665" fmla="*/ 11328952 w 12191934"/>
              <a:gd name="connsiteY665" fmla="*/ 4691516 h 6437824"/>
              <a:gd name="connsiteX666" fmla="*/ 11366035 w 12191934"/>
              <a:gd name="connsiteY666" fmla="*/ 4652531 h 6437824"/>
              <a:gd name="connsiteX667" fmla="*/ 11384957 w 12191934"/>
              <a:gd name="connsiteY667" fmla="*/ 4636652 h 6437824"/>
              <a:gd name="connsiteX668" fmla="*/ 11358048 w 12191934"/>
              <a:gd name="connsiteY668" fmla="*/ 4633135 h 6437824"/>
              <a:gd name="connsiteX669" fmla="*/ 9639026 w 12191934"/>
              <a:gd name="connsiteY669" fmla="*/ 4629997 h 6437824"/>
              <a:gd name="connsiteX670" fmla="*/ 9768434 w 12191934"/>
              <a:gd name="connsiteY670" fmla="*/ 4785364 h 6437824"/>
              <a:gd name="connsiteX671" fmla="*/ 9902123 w 12191934"/>
              <a:gd name="connsiteY671" fmla="*/ 4966499 h 6437824"/>
              <a:gd name="connsiteX672" fmla="*/ 9980948 w 12191934"/>
              <a:gd name="connsiteY672" fmla="*/ 4960509 h 6437824"/>
              <a:gd name="connsiteX673" fmla="*/ 9715854 w 12191934"/>
              <a:gd name="connsiteY673" fmla="*/ 4654148 h 6437824"/>
              <a:gd name="connsiteX674" fmla="*/ 9713571 w 12191934"/>
              <a:gd name="connsiteY674" fmla="*/ 4645400 h 6437824"/>
              <a:gd name="connsiteX675" fmla="*/ 9639026 w 12191934"/>
              <a:gd name="connsiteY675" fmla="*/ 4629997 h 6437824"/>
              <a:gd name="connsiteX676" fmla="*/ 11302995 w 12191934"/>
              <a:gd name="connsiteY676" fmla="*/ 4626099 h 6437824"/>
              <a:gd name="connsiteX677" fmla="*/ 11229780 w 12191934"/>
              <a:gd name="connsiteY677" fmla="*/ 4683624 h 6437824"/>
              <a:gd name="connsiteX678" fmla="*/ 11193458 w 12191934"/>
              <a:gd name="connsiteY678" fmla="*/ 4704447 h 6437824"/>
              <a:gd name="connsiteX679" fmla="*/ 11248321 w 12191934"/>
              <a:gd name="connsiteY679" fmla="*/ 4700644 h 6437824"/>
              <a:gd name="connsiteX680" fmla="*/ 11248416 w 12191934"/>
              <a:gd name="connsiteY680" fmla="*/ 4700549 h 6437824"/>
              <a:gd name="connsiteX681" fmla="*/ 11296149 w 12191934"/>
              <a:gd name="connsiteY681" fmla="*/ 4663942 h 6437824"/>
              <a:gd name="connsiteX682" fmla="*/ 11336084 w 12191934"/>
              <a:gd name="connsiteY682" fmla="*/ 4630378 h 6437824"/>
              <a:gd name="connsiteX683" fmla="*/ 11302995 w 12191934"/>
              <a:gd name="connsiteY683" fmla="*/ 4626099 h 6437824"/>
              <a:gd name="connsiteX684" fmla="*/ 11693409 w 12191934"/>
              <a:gd name="connsiteY684" fmla="*/ 4623436 h 6437824"/>
              <a:gd name="connsiteX685" fmla="*/ 11628562 w 12191934"/>
              <a:gd name="connsiteY685" fmla="*/ 4630092 h 6437824"/>
              <a:gd name="connsiteX686" fmla="*/ 11598611 w 12191934"/>
              <a:gd name="connsiteY686" fmla="*/ 4660329 h 6437824"/>
              <a:gd name="connsiteX687" fmla="*/ 11682189 w 12191934"/>
              <a:gd name="connsiteY687" fmla="*/ 4644830 h 6437824"/>
              <a:gd name="connsiteX688" fmla="*/ 11682761 w 12191934"/>
              <a:gd name="connsiteY688" fmla="*/ 4638364 h 6437824"/>
              <a:gd name="connsiteX689" fmla="*/ 11693409 w 12191934"/>
              <a:gd name="connsiteY689" fmla="*/ 4623436 h 6437824"/>
              <a:gd name="connsiteX690" fmla="*/ 11200400 w 12191934"/>
              <a:gd name="connsiteY690" fmla="*/ 4608698 h 6437824"/>
              <a:gd name="connsiteX691" fmla="*/ 11112161 w 12191934"/>
              <a:gd name="connsiteY691" fmla="*/ 4672974 h 6437824"/>
              <a:gd name="connsiteX692" fmla="*/ 11058248 w 12191934"/>
              <a:gd name="connsiteY692" fmla="*/ 4708347 h 6437824"/>
              <a:gd name="connsiteX693" fmla="*/ 11144015 w 12191934"/>
              <a:gd name="connsiteY693" fmla="*/ 4706540 h 6437824"/>
              <a:gd name="connsiteX694" fmla="*/ 11228354 w 12191934"/>
              <a:gd name="connsiteY694" fmla="*/ 4646732 h 6437824"/>
              <a:gd name="connsiteX695" fmla="*/ 11262013 w 12191934"/>
              <a:gd name="connsiteY695" fmla="*/ 4619348 h 6437824"/>
              <a:gd name="connsiteX696" fmla="*/ 11200400 w 12191934"/>
              <a:gd name="connsiteY696" fmla="*/ 4608698 h 6437824"/>
              <a:gd name="connsiteX697" fmla="*/ 11869125 w 12191934"/>
              <a:gd name="connsiteY697" fmla="*/ 4603279 h 6437824"/>
              <a:gd name="connsiteX698" fmla="*/ 11735056 w 12191934"/>
              <a:gd name="connsiteY698" fmla="*/ 4619062 h 6437824"/>
              <a:gd name="connsiteX699" fmla="*/ 11708528 w 12191934"/>
              <a:gd name="connsiteY699" fmla="*/ 4639886 h 6437824"/>
              <a:gd name="connsiteX700" fmla="*/ 11869125 w 12191934"/>
              <a:gd name="connsiteY700" fmla="*/ 4603279 h 6437824"/>
              <a:gd name="connsiteX701" fmla="*/ 11991593 w 12191934"/>
              <a:gd name="connsiteY701" fmla="*/ 4597288 h 6437824"/>
              <a:gd name="connsiteX702" fmla="*/ 11851249 w 12191934"/>
              <a:gd name="connsiteY702" fmla="*/ 4639505 h 6437824"/>
              <a:gd name="connsiteX703" fmla="*/ 10793726 w 12191934"/>
              <a:gd name="connsiteY703" fmla="*/ 4780896 h 6437824"/>
              <a:gd name="connsiteX704" fmla="*/ 10814929 w 12191934"/>
              <a:gd name="connsiteY704" fmla="*/ 4800958 h 6437824"/>
              <a:gd name="connsiteX705" fmla="*/ 10798859 w 12191934"/>
              <a:gd name="connsiteY705" fmla="*/ 4816172 h 6437824"/>
              <a:gd name="connsiteX706" fmla="*/ 10771190 w 12191934"/>
              <a:gd name="connsiteY706" fmla="*/ 4783557 h 6437824"/>
              <a:gd name="connsiteX707" fmla="*/ 10772427 w 12191934"/>
              <a:gd name="connsiteY707" fmla="*/ 4780420 h 6437824"/>
              <a:gd name="connsiteX708" fmla="*/ 10718514 w 12191934"/>
              <a:gd name="connsiteY708" fmla="*/ 4779184 h 6437824"/>
              <a:gd name="connsiteX709" fmla="*/ 10809699 w 12191934"/>
              <a:gd name="connsiteY709" fmla="*/ 4879782 h 6437824"/>
              <a:gd name="connsiteX710" fmla="*/ 10847258 w 12191934"/>
              <a:gd name="connsiteY710" fmla="*/ 4874744 h 6437824"/>
              <a:gd name="connsiteX711" fmla="*/ 10838700 w 12191934"/>
              <a:gd name="connsiteY711" fmla="*/ 4865805 h 6437824"/>
              <a:gd name="connsiteX712" fmla="*/ 10819017 w 12191934"/>
              <a:gd name="connsiteY712" fmla="*/ 4828723 h 6437824"/>
              <a:gd name="connsiteX713" fmla="*/ 10827670 w 12191934"/>
              <a:gd name="connsiteY713" fmla="*/ 4822066 h 6437824"/>
              <a:gd name="connsiteX714" fmla="*/ 10856576 w 12191934"/>
              <a:gd name="connsiteY714" fmla="*/ 4845458 h 6437824"/>
              <a:gd name="connsiteX715" fmla="*/ 10870934 w 12191934"/>
              <a:gd name="connsiteY715" fmla="*/ 4871606 h 6437824"/>
              <a:gd name="connsiteX716" fmla="*/ 10936257 w 12191934"/>
              <a:gd name="connsiteY716" fmla="*/ 4862668 h 6437824"/>
              <a:gd name="connsiteX717" fmla="*/ 10908017 w 12191934"/>
              <a:gd name="connsiteY717" fmla="*/ 4845077 h 6437824"/>
              <a:gd name="connsiteX718" fmla="*/ 10889380 w 12191934"/>
              <a:gd name="connsiteY718" fmla="*/ 4811892 h 6437824"/>
              <a:gd name="connsiteX719" fmla="*/ 10895370 w 12191934"/>
              <a:gd name="connsiteY719" fmla="*/ 4806663 h 6437824"/>
              <a:gd name="connsiteX720" fmla="*/ 10930931 w 12191934"/>
              <a:gd name="connsiteY720" fmla="*/ 4831290 h 6437824"/>
              <a:gd name="connsiteX721" fmla="*/ 10940535 w 12191934"/>
              <a:gd name="connsiteY721" fmla="*/ 4862002 h 6437824"/>
              <a:gd name="connsiteX722" fmla="*/ 11030769 w 12191934"/>
              <a:gd name="connsiteY722" fmla="*/ 4848310 h 6437824"/>
              <a:gd name="connsiteX723" fmla="*/ 11029533 w 12191934"/>
              <a:gd name="connsiteY723" fmla="*/ 4847454 h 6437824"/>
              <a:gd name="connsiteX724" fmla="*/ 11009470 w 12191934"/>
              <a:gd name="connsiteY724" fmla="*/ 4824254 h 6437824"/>
              <a:gd name="connsiteX725" fmla="*/ 11027156 w 12191934"/>
              <a:gd name="connsiteY725" fmla="*/ 4801718 h 6437824"/>
              <a:gd name="connsiteX726" fmla="*/ 11051022 w 12191934"/>
              <a:gd name="connsiteY726" fmla="*/ 4837851 h 6437824"/>
              <a:gd name="connsiteX727" fmla="*/ 11049406 w 12191934"/>
              <a:gd name="connsiteY727" fmla="*/ 4845458 h 6437824"/>
              <a:gd name="connsiteX728" fmla="*/ 11096567 w 12191934"/>
              <a:gd name="connsiteY728" fmla="*/ 4838326 h 6437824"/>
              <a:gd name="connsiteX729" fmla="*/ 11110830 w 12191934"/>
              <a:gd name="connsiteY729" fmla="*/ 4835759 h 6437824"/>
              <a:gd name="connsiteX730" fmla="*/ 11082590 w 12191934"/>
              <a:gd name="connsiteY730" fmla="*/ 4798961 h 6437824"/>
              <a:gd name="connsiteX731" fmla="*/ 11090578 w 12191934"/>
              <a:gd name="connsiteY731" fmla="*/ 4790498 h 6437824"/>
              <a:gd name="connsiteX732" fmla="*/ 11127375 w 12191934"/>
              <a:gd name="connsiteY732" fmla="*/ 4832716 h 6437824"/>
              <a:gd name="connsiteX733" fmla="*/ 11199733 w 12191934"/>
              <a:gd name="connsiteY733" fmla="*/ 4819214 h 6437824"/>
              <a:gd name="connsiteX734" fmla="*/ 11173776 w 12191934"/>
              <a:gd name="connsiteY734" fmla="*/ 4809706 h 6437824"/>
              <a:gd name="connsiteX735" fmla="*/ 11170639 w 12191934"/>
              <a:gd name="connsiteY735" fmla="*/ 4796680 h 6437824"/>
              <a:gd name="connsiteX736" fmla="*/ 11226167 w 12191934"/>
              <a:gd name="connsiteY736" fmla="*/ 4814269 h 6437824"/>
              <a:gd name="connsiteX737" fmla="*/ 11991593 w 12191934"/>
              <a:gd name="connsiteY737" fmla="*/ 4597288 h 6437824"/>
              <a:gd name="connsiteX738" fmla="*/ 11120148 w 12191934"/>
              <a:gd name="connsiteY738" fmla="*/ 4592344 h 6437824"/>
              <a:gd name="connsiteX739" fmla="*/ 11117295 w 12191934"/>
              <a:gd name="connsiteY739" fmla="*/ 4599665 h 6437824"/>
              <a:gd name="connsiteX740" fmla="*/ 11024779 w 12191934"/>
              <a:gd name="connsiteY740" fmla="*/ 4671264 h 6437824"/>
              <a:gd name="connsiteX741" fmla="*/ 10965161 w 12191934"/>
              <a:gd name="connsiteY741" fmla="*/ 4707680 h 6437824"/>
              <a:gd name="connsiteX742" fmla="*/ 10982562 w 12191934"/>
              <a:gd name="connsiteY742" fmla="*/ 4708251 h 6437824"/>
              <a:gd name="connsiteX743" fmla="*/ 11016982 w 12191934"/>
              <a:gd name="connsiteY743" fmla="*/ 4708251 h 6437824"/>
              <a:gd name="connsiteX744" fmla="*/ 11102843 w 12191934"/>
              <a:gd name="connsiteY744" fmla="*/ 4643784 h 6437824"/>
              <a:gd name="connsiteX745" fmla="*/ 11164458 w 12191934"/>
              <a:gd name="connsiteY745" fmla="*/ 4601567 h 6437824"/>
              <a:gd name="connsiteX746" fmla="*/ 11120148 w 12191934"/>
              <a:gd name="connsiteY746" fmla="*/ 4592344 h 6437824"/>
              <a:gd name="connsiteX747" fmla="*/ 11058914 w 12191934"/>
              <a:gd name="connsiteY747" fmla="*/ 4578461 h 6437824"/>
              <a:gd name="connsiteX748" fmla="*/ 11054730 w 12191934"/>
              <a:gd name="connsiteY748" fmla="*/ 4587685 h 6437824"/>
              <a:gd name="connsiteX749" fmla="*/ 10946620 w 12191934"/>
              <a:gd name="connsiteY749" fmla="*/ 4662896 h 6437824"/>
              <a:gd name="connsiteX750" fmla="*/ 10884625 w 12191934"/>
              <a:gd name="connsiteY750" fmla="*/ 4705018 h 6437824"/>
              <a:gd name="connsiteX751" fmla="*/ 10918666 w 12191934"/>
              <a:gd name="connsiteY751" fmla="*/ 4706159 h 6437824"/>
              <a:gd name="connsiteX752" fmla="*/ 11015556 w 12191934"/>
              <a:gd name="connsiteY752" fmla="*/ 4643879 h 6437824"/>
              <a:gd name="connsiteX753" fmla="*/ 11094381 w 12191934"/>
              <a:gd name="connsiteY753" fmla="*/ 4586448 h 6437824"/>
              <a:gd name="connsiteX754" fmla="*/ 11058914 w 12191934"/>
              <a:gd name="connsiteY754" fmla="*/ 4578461 h 6437824"/>
              <a:gd name="connsiteX755" fmla="*/ 9202971 w 12191934"/>
              <a:gd name="connsiteY755" fmla="*/ 4530920 h 6437824"/>
              <a:gd name="connsiteX756" fmla="*/ 9580074 w 12191934"/>
              <a:gd name="connsiteY756" fmla="*/ 4986086 h 6437824"/>
              <a:gd name="connsiteX757" fmla="*/ 9580454 w 12191934"/>
              <a:gd name="connsiteY757" fmla="*/ 4987798 h 6437824"/>
              <a:gd name="connsiteX758" fmla="*/ 9618297 w 12191934"/>
              <a:gd name="connsiteY758" fmla="*/ 4985801 h 6437824"/>
              <a:gd name="connsiteX759" fmla="*/ 9374978 w 12191934"/>
              <a:gd name="connsiteY759" fmla="*/ 4663656 h 6437824"/>
              <a:gd name="connsiteX760" fmla="*/ 9383821 w 12191934"/>
              <a:gd name="connsiteY760" fmla="*/ 4657190 h 6437824"/>
              <a:gd name="connsiteX761" fmla="*/ 9648820 w 12191934"/>
              <a:gd name="connsiteY761" fmla="*/ 4984184 h 6437824"/>
              <a:gd name="connsiteX762" fmla="*/ 9694746 w 12191934"/>
              <a:gd name="connsiteY762" fmla="*/ 4981237 h 6437824"/>
              <a:gd name="connsiteX763" fmla="*/ 9520836 w 12191934"/>
              <a:gd name="connsiteY763" fmla="*/ 4743718 h 6437824"/>
              <a:gd name="connsiteX764" fmla="*/ 9532341 w 12191934"/>
              <a:gd name="connsiteY764" fmla="*/ 4735921 h 6437824"/>
              <a:gd name="connsiteX765" fmla="*/ 9634176 w 12191934"/>
              <a:gd name="connsiteY765" fmla="*/ 4859244 h 6437824"/>
              <a:gd name="connsiteX766" fmla="*/ 9728880 w 12191934"/>
              <a:gd name="connsiteY766" fmla="*/ 4979050 h 6437824"/>
              <a:gd name="connsiteX767" fmla="*/ 9797531 w 12191934"/>
              <a:gd name="connsiteY767" fmla="*/ 4974296 h 6437824"/>
              <a:gd name="connsiteX768" fmla="*/ 9736391 w 12191934"/>
              <a:gd name="connsiteY768" fmla="*/ 4904694 h 6437824"/>
              <a:gd name="connsiteX769" fmla="*/ 9647203 w 12191934"/>
              <a:gd name="connsiteY769" fmla="*/ 4785079 h 6437824"/>
              <a:gd name="connsiteX770" fmla="*/ 9656901 w 12191934"/>
              <a:gd name="connsiteY770" fmla="*/ 4778233 h 6437824"/>
              <a:gd name="connsiteX771" fmla="*/ 9755028 w 12191934"/>
              <a:gd name="connsiteY771" fmla="*/ 4886248 h 6437824"/>
              <a:gd name="connsiteX772" fmla="*/ 9821207 w 12191934"/>
              <a:gd name="connsiteY772" fmla="*/ 4972679 h 6437824"/>
              <a:gd name="connsiteX773" fmla="*/ 9882440 w 12191934"/>
              <a:gd name="connsiteY773" fmla="*/ 4967925 h 6437824"/>
              <a:gd name="connsiteX774" fmla="*/ 9744284 w 12191934"/>
              <a:gd name="connsiteY774" fmla="*/ 4800197 h 6437824"/>
              <a:gd name="connsiteX775" fmla="*/ 9621816 w 12191934"/>
              <a:gd name="connsiteY775" fmla="*/ 4632565 h 6437824"/>
              <a:gd name="connsiteX776" fmla="*/ 9621721 w 12191934"/>
              <a:gd name="connsiteY776" fmla="*/ 4626099 h 6437824"/>
              <a:gd name="connsiteX777" fmla="*/ 9539282 w 12191934"/>
              <a:gd name="connsiteY777" fmla="*/ 4608318 h 6437824"/>
              <a:gd name="connsiteX778" fmla="*/ 9590818 w 12191934"/>
              <a:gd name="connsiteY778" fmla="*/ 4675542 h 6437824"/>
              <a:gd name="connsiteX779" fmla="*/ 9643304 w 12191934"/>
              <a:gd name="connsiteY779" fmla="*/ 4769866 h 6437824"/>
              <a:gd name="connsiteX780" fmla="*/ 9638360 w 12191934"/>
              <a:gd name="connsiteY780" fmla="*/ 4773193 h 6437824"/>
              <a:gd name="connsiteX781" fmla="*/ 9569425 w 12191934"/>
              <a:gd name="connsiteY781" fmla="*/ 4692563 h 6437824"/>
              <a:gd name="connsiteX782" fmla="*/ 9521883 w 12191934"/>
              <a:gd name="connsiteY782" fmla="*/ 4610885 h 6437824"/>
              <a:gd name="connsiteX783" fmla="*/ 9524069 w 12191934"/>
              <a:gd name="connsiteY783" fmla="*/ 4604990 h 6437824"/>
              <a:gd name="connsiteX784" fmla="*/ 9449523 w 12191934"/>
              <a:gd name="connsiteY784" fmla="*/ 4588350 h 6437824"/>
              <a:gd name="connsiteX785" fmla="*/ 9522358 w 12191934"/>
              <a:gd name="connsiteY785" fmla="*/ 4723559 h 6437824"/>
              <a:gd name="connsiteX786" fmla="*/ 9515322 w 12191934"/>
              <a:gd name="connsiteY786" fmla="*/ 4727743 h 6437824"/>
              <a:gd name="connsiteX787" fmla="*/ 9415293 w 12191934"/>
              <a:gd name="connsiteY787" fmla="*/ 4587495 h 6437824"/>
              <a:gd name="connsiteX788" fmla="*/ 9411300 w 12191934"/>
              <a:gd name="connsiteY788" fmla="*/ 4579603 h 6437824"/>
              <a:gd name="connsiteX789" fmla="*/ 9324869 w 12191934"/>
              <a:gd name="connsiteY789" fmla="*/ 4559635 h 6437824"/>
              <a:gd name="connsiteX790" fmla="*/ 9342365 w 12191934"/>
              <a:gd name="connsiteY790" fmla="*/ 4587875 h 6437824"/>
              <a:gd name="connsiteX791" fmla="*/ 9371270 w 12191934"/>
              <a:gd name="connsiteY791" fmla="*/ 4645305 h 6437824"/>
              <a:gd name="connsiteX792" fmla="*/ 9363473 w 12191934"/>
              <a:gd name="connsiteY792" fmla="*/ 4650345 h 6437824"/>
              <a:gd name="connsiteX793" fmla="*/ 9323823 w 12191934"/>
              <a:gd name="connsiteY793" fmla="*/ 4600711 h 6437824"/>
              <a:gd name="connsiteX794" fmla="*/ 9292920 w 12191934"/>
              <a:gd name="connsiteY794" fmla="*/ 4553740 h 6437824"/>
              <a:gd name="connsiteX795" fmla="*/ 9292255 w 12191934"/>
              <a:gd name="connsiteY795" fmla="*/ 4552028 h 6437824"/>
              <a:gd name="connsiteX796" fmla="*/ 9202971 w 12191934"/>
              <a:gd name="connsiteY796" fmla="*/ 4530920 h 6437824"/>
              <a:gd name="connsiteX797" fmla="*/ 9063008 w 12191934"/>
              <a:gd name="connsiteY797" fmla="*/ 4497259 h 6437824"/>
              <a:gd name="connsiteX798" fmla="*/ 9244617 w 12191934"/>
              <a:gd name="connsiteY798" fmla="*/ 4728885 h 6437824"/>
              <a:gd name="connsiteX799" fmla="*/ 9442868 w 12191934"/>
              <a:gd name="connsiteY799" fmla="*/ 4992552 h 6437824"/>
              <a:gd name="connsiteX800" fmla="*/ 9551168 w 12191934"/>
              <a:gd name="connsiteY800" fmla="*/ 4988844 h 6437824"/>
              <a:gd name="connsiteX801" fmla="*/ 9174161 w 12191934"/>
              <a:gd name="connsiteY801" fmla="*/ 4524073 h 6437824"/>
              <a:gd name="connsiteX802" fmla="*/ 9063008 w 12191934"/>
              <a:gd name="connsiteY802" fmla="*/ 4497259 h 6437824"/>
              <a:gd name="connsiteX803" fmla="*/ 10637026 w 12191934"/>
              <a:gd name="connsiteY803" fmla="*/ 4477481 h 6437824"/>
              <a:gd name="connsiteX804" fmla="*/ 10643110 w 12191934"/>
              <a:gd name="connsiteY804" fmla="*/ 4489747 h 6437824"/>
              <a:gd name="connsiteX805" fmla="*/ 10593191 w 12191934"/>
              <a:gd name="connsiteY805" fmla="*/ 4513993 h 6437824"/>
              <a:gd name="connsiteX806" fmla="*/ 10587296 w 12191934"/>
              <a:gd name="connsiteY806" fmla="*/ 4503343 h 6437824"/>
              <a:gd name="connsiteX807" fmla="*/ 10637026 w 12191934"/>
              <a:gd name="connsiteY807" fmla="*/ 4477481 h 6437824"/>
              <a:gd name="connsiteX808" fmla="*/ 8967924 w 12191934"/>
              <a:gd name="connsiteY808" fmla="*/ 4474250 h 6437824"/>
              <a:gd name="connsiteX809" fmla="*/ 9352728 w 12191934"/>
              <a:gd name="connsiteY809" fmla="*/ 4994359 h 6437824"/>
              <a:gd name="connsiteX810" fmla="*/ 9415103 w 12191934"/>
              <a:gd name="connsiteY810" fmla="*/ 4993122 h 6437824"/>
              <a:gd name="connsiteX811" fmla="*/ 9244237 w 12191934"/>
              <a:gd name="connsiteY811" fmla="*/ 4773954 h 6437824"/>
              <a:gd name="connsiteX812" fmla="*/ 9039332 w 12191934"/>
              <a:gd name="connsiteY812" fmla="*/ 4499922 h 6437824"/>
              <a:gd name="connsiteX813" fmla="*/ 9038951 w 12191934"/>
              <a:gd name="connsiteY813" fmla="*/ 4491460 h 6437824"/>
              <a:gd name="connsiteX814" fmla="*/ 8967924 w 12191934"/>
              <a:gd name="connsiteY814" fmla="*/ 4474250 h 6437824"/>
              <a:gd name="connsiteX815" fmla="*/ 8822731 w 12191934"/>
              <a:gd name="connsiteY815" fmla="*/ 4439068 h 6437824"/>
              <a:gd name="connsiteX816" fmla="*/ 9268579 w 12191934"/>
              <a:gd name="connsiteY816" fmla="*/ 4993217 h 6437824"/>
              <a:gd name="connsiteX817" fmla="*/ 9282746 w 12191934"/>
              <a:gd name="connsiteY817" fmla="*/ 4993788 h 6437824"/>
              <a:gd name="connsiteX818" fmla="*/ 9323062 w 12191934"/>
              <a:gd name="connsiteY818" fmla="*/ 4994073 h 6437824"/>
              <a:gd name="connsiteX819" fmla="*/ 8927227 w 12191934"/>
              <a:gd name="connsiteY819" fmla="*/ 4465692 h 6437824"/>
              <a:gd name="connsiteX820" fmla="*/ 8926657 w 12191934"/>
              <a:gd name="connsiteY820" fmla="*/ 4464170 h 6437824"/>
              <a:gd name="connsiteX821" fmla="*/ 8822731 w 12191934"/>
              <a:gd name="connsiteY821" fmla="*/ 4439068 h 6437824"/>
              <a:gd name="connsiteX822" fmla="*/ 10531197 w 12191934"/>
              <a:gd name="connsiteY822" fmla="*/ 4422523 h 6437824"/>
              <a:gd name="connsiteX823" fmla="*/ 10538993 w 12191934"/>
              <a:gd name="connsiteY823" fmla="*/ 4448290 h 6437824"/>
              <a:gd name="connsiteX824" fmla="*/ 10528439 w 12191934"/>
              <a:gd name="connsiteY824" fmla="*/ 4449527 h 6437824"/>
              <a:gd name="connsiteX825" fmla="*/ 10521022 w 12191934"/>
              <a:gd name="connsiteY825" fmla="*/ 4426802 h 6437824"/>
              <a:gd name="connsiteX826" fmla="*/ 10531197 w 12191934"/>
              <a:gd name="connsiteY826" fmla="*/ 4422523 h 6437824"/>
              <a:gd name="connsiteX827" fmla="*/ 7841749 w 12191934"/>
              <a:gd name="connsiteY827" fmla="*/ 4412731 h 6437824"/>
              <a:gd name="connsiteX828" fmla="*/ 7809991 w 12191934"/>
              <a:gd name="connsiteY828" fmla="*/ 4420147 h 6437824"/>
              <a:gd name="connsiteX829" fmla="*/ 7809896 w 12191934"/>
              <a:gd name="connsiteY829" fmla="*/ 4422714 h 6437824"/>
              <a:gd name="connsiteX830" fmla="*/ 7735826 w 12191934"/>
              <a:gd name="connsiteY830" fmla="*/ 4527972 h 6437824"/>
              <a:gd name="connsiteX831" fmla="*/ 7637415 w 12191934"/>
              <a:gd name="connsiteY831" fmla="*/ 4646161 h 6437824"/>
              <a:gd name="connsiteX832" fmla="*/ 7622676 w 12191934"/>
              <a:gd name="connsiteY832" fmla="*/ 4634942 h 6437824"/>
              <a:gd name="connsiteX833" fmla="*/ 7711104 w 12191934"/>
              <a:gd name="connsiteY833" fmla="*/ 4512854 h 6437824"/>
              <a:gd name="connsiteX834" fmla="*/ 7779945 w 12191934"/>
              <a:gd name="connsiteY834" fmla="*/ 4427563 h 6437824"/>
              <a:gd name="connsiteX835" fmla="*/ 7698458 w 12191934"/>
              <a:gd name="connsiteY835" fmla="*/ 4447626 h 6437824"/>
              <a:gd name="connsiteX836" fmla="*/ 7696842 w 12191934"/>
              <a:gd name="connsiteY836" fmla="*/ 4451810 h 6437824"/>
              <a:gd name="connsiteX837" fmla="*/ 7440495 w 12191934"/>
              <a:gd name="connsiteY837" fmla="*/ 4777472 h 6437824"/>
              <a:gd name="connsiteX838" fmla="*/ 7420718 w 12191934"/>
              <a:gd name="connsiteY838" fmla="*/ 4762830 h 6437824"/>
              <a:gd name="connsiteX839" fmla="*/ 7653864 w 12191934"/>
              <a:gd name="connsiteY839" fmla="*/ 4459416 h 6437824"/>
              <a:gd name="connsiteX840" fmla="*/ 7511048 w 12191934"/>
              <a:gd name="connsiteY840" fmla="*/ 4496975 h 6437824"/>
              <a:gd name="connsiteX841" fmla="*/ 7508576 w 12191934"/>
              <a:gd name="connsiteY841" fmla="*/ 4508005 h 6437824"/>
              <a:gd name="connsiteX842" fmla="*/ 7202691 w 12191934"/>
              <a:gd name="connsiteY842" fmla="*/ 4903269 h 6437824"/>
              <a:gd name="connsiteX843" fmla="*/ 7194894 w 12191934"/>
              <a:gd name="connsiteY843" fmla="*/ 4896327 h 6437824"/>
              <a:gd name="connsiteX844" fmla="*/ 7472349 w 12191934"/>
              <a:gd name="connsiteY844" fmla="*/ 4507719 h 6437824"/>
              <a:gd name="connsiteX845" fmla="*/ 7368422 w 12191934"/>
              <a:gd name="connsiteY845" fmla="*/ 4536529 h 6437824"/>
              <a:gd name="connsiteX846" fmla="*/ 7365189 w 12191934"/>
              <a:gd name="connsiteY846" fmla="*/ 4547274 h 6437824"/>
              <a:gd name="connsiteX847" fmla="*/ 6985138 w 12191934"/>
              <a:gd name="connsiteY847" fmla="*/ 5006719 h 6437824"/>
              <a:gd name="connsiteX848" fmla="*/ 6975535 w 12191934"/>
              <a:gd name="connsiteY848" fmla="*/ 5000539 h 6437824"/>
              <a:gd name="connsiteX849" fmla="*/ 7324113 w 12191934"/>
              <a:gd name="connsiteY849" fmla="*/ 4549461 h 6437824"/>
              <a:gd name="connsiteX850" fmla="*/ 7217903 w 12191934"/>
              <a:gd name="connsiteY850" fmla="*/ 4580458 h 6437824"/>
              <a:gd name="connsiteX851" fmla="*/ 7000446 w 12191934"/>
              <a:gd name="connsiteY851" fmla="*/ 4832145 h 6437824"/>
              <a:gd name="connsiteX852" fmla="*/ 6985519 w 12191934"/>
              <a:gd name="connsiteY852" fmla="*/ 4818834 h 6437824"/>
              <a:gd name="connsiteX853" fmla="*/ 7162755 w 12191934"/>
              <a:gd name="connsiteY853" fmla="*/ 4597954 h 6437824"/>
              <a:gd name="connsiteX854" fmla="*/ 6985424 w 12191934"/>
              <a:gd name="connsiteY854" fmla="*/ 4654243 h 6437824"/>
              <a:gd name="connsiteX855" fmla="*/ 6983997 w 12191934"/>
              <a:gd name="connsiteY855" fmla="*/ 4662896 h 6437824"/>
              <a:gd name="connsiteX856" fmla="*/ 6818932 w 12191934"/>
              <a:gd name="connsiteY856" fmla="*/ 4878071 h 6437824"/>
              <a:gd name="connsiteX857" fmla="*/ 6652820 w 12191934"/>
              <a:gd name="connsiteY857" fmla="*/ 5087731 h 6437824"/>
              <a:gd name="connsiteX858" fmla="*/ 6637512 w 12191934"/>
              <a:gd name="connsiteY858" fmla="*/ 5076036 h 6437824"/>
              <a:gd name="connsiteX859" fmla="*/ 6948341 w 12191934"/>
              <a:gd name="connsiteY859" fmla="*/ 4666605 h 6437824"/>
              <a:gd name="connsiteX860" fmla="*/ 6773386 w 12191934"/>
              <a:gd name="connsiteY860" fmla="*/ 4727458 h 6437824"/>
              <a:gd name="connsiteX861" fmla="*/ 6771390 w 12191934"/>
              <a:gd name="connsiteY861" fmla="*/ 4734684 h 6437824"/>
              <a:gd name="connsiteX862" fmla="*/ 6455045 w 12191934"/>
              <a:gd name="connsiteY862" fmla="*/ 5143545 h 6437824"/>
              <a:gd name="connsiteX863" fmla="*/ 6440878 w 12191934"/>
              <a:gd name="connsiteY863" fmla="*/ 5134988 h 6437824"/>
              <a:gd name="connsiteX864" fmla="*/ 6726225 w 12191934"/>
              <a:gd name="connsiteY864" fmla="*/ 4744478 h 6437824"/>
              <a:gd name="connsiteX865" fmla="*/ 6527310 w 12191934"/>
              <a:gd name="connsiteY865" fmla="*/ 4819975 h 6437824"/>
              <a:gd name="connsiteX866" fmla="*/ 6360532 w 12191934"/>
              <a:gd name="connsiteY866" fmla="*/ 5024881 h 6437824"/>
              <a:gd name="connsiteX867" fmla="*/ 6150397 w 12191934"/>
              <a:gd name="connsiteY867" fmla="*/ 5269437 h 6437824"/>
              <a:gd name="connsiteX868" fmla="*/ 6134137 w 12191934"/>
              <a:gd name="connsiteY868" fmla="*/ 5257265 h 6437824"/>
              <a:gd name="connsiteX869" fmla="*/ 6314987 w 12191934"/>
              <a:gd name="connsiteY869" fmla="*/ 5031061 h 6437824"/>
              <a:gd name="connsiteX870" fmla="*/ 6469593 w 12191934"/>
              <a:gd name="connsiteY870" fmla="*/ 4842604 h 6437824"/>
              <a:gd name="connsiteX871" fmla="*/ 6298918 w 12191934"/>
              <a:gd name="connsiteY871" fmla="*/ 4913727 h 6437824"/>
              <a:gd name="connsiteX872" fmla="*/ 5827216 w 12191934"/>
              <a:gd name="connsiteY872" fmla="*/ 5443726 h 6437824"/>
              <a:gd name="connsiteX873" fmla="*/ 5818373 w 12191934"/>
              <a:gd name="connsiteY873" fmla="*/ 5435834 h 6437824"/>
              <a:gd name="connsiteX874" fmla="*/ 6236638 w 12191934"/>
              <a:gd name="connsiteY874" fmla="*/ 4940731 h 6437824"/>
              <a:gd name="connsiteX875" fmla="*/ 6082412 w 12191934"/>
              <a:gd name="connsiteY875" fmla="*/ 5010332 h 6437824"/>
              <a:gd name="connsiteX876" fmla="*/ 6079369 w 12191934"/>
              <a:gd name="connsiteY876" fmla="*/ 5016228 h 6437824"/>
              <a:gd name="connsiteX877" fmla="*/ 5834347 w 12191934"/>
              <a:gd name="connsiteY877" fmla="*/ 5276948 h 6437824"/>
              <a:gd name="connsiteX878" fmla="*/ 5601589 w 12191934"/>
              <a:gd name="connsiteY878" fmla="*/ 5499540 h 6437824"/>
              <a:gd name="connsiteX879" fmla="*/ 5593794 w 12191934"/>
              <a:gd name="connsiteY879" fmla="*/ 5492883 h 6437824"/>
              <a:gd name="connsiteX880" fmla="*/ 5825885 w 12191934"/>
              <a:gd name="connsiteY880" fmla="*/ 5244714 h 6437824"/>
              <a:gd name="connsiteX881" fmla="*/ 6018993 w 12191934"/>
              <a:gd name="connsiteY881" fmla="*/ 5039904 h 6437824"/>
              <a:gd name="connsiteX882" fmla="*/ 5994842 w 12191934"/>
              <a:gd name="connsiteY882" fmla="*/ 5051219 h 6437824"/>
              <a:gd name="connsiteX883" fmla="*/ 5935512 w 12191934"/>
              <a:gd name="connsiteY883" fmla="*/ 5080885 h 6437824"/>
              <a:gd name="connsiteX884" fmla="*/ 5934658 w 12191934"/>
              <a:gd name="connsiteY884" fmla="*/ 5082881 h 6437824"/>
              <a:gd name="connsiteX885" fmla="*/ 5661110 w 12191934"/>
              <a:gd name="connsiteY885" fmla="*/ 5325346 h 6437824"/>
              <a:gd name="connsiteX886" fmla="*/ 5405914 w 12191934"/>
              <a:gd name="connsiteY886" fmla="*/ 5580551 h 6437824"/>
              <a:gd name="connsiteX887" fmla="*/ 5398212 w 12191934"/>
              <a:gd name="connsiteY887" fmla="*/ 5574656 h 6437824"/>
              <a:gd name="connsiteX888" fmla="*/ 5630113 w 12191934"/>
              <a:gd name="connsiteY888" fmla="*/ 5313556 h 6437824"/>
              <a:gd name="connsiteX889" fmla="*/ 5822556 w 12191934"/>
              <a:gd name="connsiteY889" fmla="*/ 5137366 h 6437824"/>
              <a:gd name="connsiteX890" fmla="*/ 5654931 w 12191934"/>
              <a:gd name="connsiteY890" fmla="*/ 5226934 h 6437824"/>
              <a:gd name="connsiteX891" fmla="*/ 5650270 w 12191934"/>
              <a:gd name="connsiteY891" fmla="*/ 5236822 h 6437824"/>
              <a:gd name="connsiteX892" fmla="*/ 5426260 w 12191934"/>
              <a:gd name="connsiteY892" fmla="*/ 5442584 h 6437824"/>
              <a:gd name="connsiteX893" fmla="*/ 5172280 w 12191934"/>
              <a:gd name="connsiteY893" fmla="*/ 5674874 h 6437824"/>
              <a:gd name="connsiteX894" fmla="*/ 5164486 w 12191934"/>
              <a:gd name="connsiteY894" fmla="*/ 5666792 h 6437824"/>
              <a:gd name="connsiteX895" fmla="*/ 5380907 w 12191934"/>
              <a:gd name="connsiteY895" fmla="*/ 5445247 h 6437824"/>
              <a:gd name="connsiteX896" fmla="*/ 5539977 w 12191934"/>
              <a:gd name="connsiteY896" fmla="*/ 5291496 h 6437824"/>
              <a:gd name="connsiteX897" fmla="*/ 5368262 w 12191934"/>
              <a:gd name="connsiteY897" fmla="*/ 5393236 h 6437824"/>
              <a:gd name="connsiteX898" fmla="*/ 5365314 w 12191934"/>
              <a:gd name="connsiteY898" fmla="*/ 5403790 h 6437824"/>
              <a:gd name="connsiteX899" fmla="*/ 5154885 w 12191934"/>
              <a:gd name="connsiteY899" fmla="*/ 5593483 h 6437824"/>
              <a:gd name="connsiteX900" fmla="*/ 4941986 w 12191934"/>
              <a:gd name="connsiteY900" fmla="*/ 5784982 h 6437824"/>
              <a:gd name="connsiteX901" fmla="*/ 4930671 w 12191934"/>
              <a:gd name="connsiteY901" fmla="*/ 5772621 h 6437824"/>
              <a:gd name="connsiteX902" fmla="*/ 5131880 w 12191934"/>
              <a:gd name="connsiteY902" fmla="*/ 5572945 h 6437824"/>
              <a:gd name="connsiteX903" fmla="*/ 5238184 w 12191934"/>
              <a:gd name="connsiteY903" fmla="*/ 5474627 h 6437824"/>
              <a:gd name="connsiteX904" fmla="*/ 5228965 w 12191934"/>
              <a:gd name="connsiteY904" fmla="*/ 5480428 h 6437824"/>
              <a:gd name="connsiteX905" fmla="*/ 4898242 w 12191934"/>
              <a:gd name="connsiteY905" fmla="*/ 5707203 h 6437824"/>
              <a:gd name="connsiteX906" fmla="*/ 4898908 w 12191934"/>
              <a:gd name="connsiteY906" fmla="*/ 5714240 h 6437824"/>
              <a:gd name="connsiteX907" fmla="*/ 4835962 w 12191934"/>
              <a:gd name="connsiteY907" fmla="*/ 5778611 h 6437824"/>
              <a:gd name="connsiteX908" fmla="*/ 4782725 w 12191934"/>
              <a:gd name="connsiteY908" fmla="*/ 5845170 h 6437824"/>
              <a:gd name="connsiteX909" fmla="*/ 4761334 w 12191934"/>
              <a:gd name="connsiteY909" fmla="*/ 5833855 h 6437824"/>
              <a:gd name="connsiteX910" fmla="*/ 4801645 w 12191934"/>
              <a:gd name="connsiteY910" fmla="*/ 5770719 h 6437824"/>
              <a:gd name="connsiteX911" fmla="*/ 4673477 w 12191934"/>
              <a:gd name="connsiteY911" fmla="*/ 5847357 h 6437824"/>
              <a:gd name="connsiteX912" fmla="*/ 4651697 w 12191934"/>
              <a:gd name="connsiteY912" fmla="*/ 5880826 h 6437824"/>
              <a:gd name="connsiteX913" fmla="*/ 4644000 w 12191934"/>
              <a:gd name="connsiteY913" fmla="*/ 5876167 h 6437824"/>
              <a:gd name="connsiteX914" fmla="*/ 4647041 w 12191934"/>
              <a:gd name="connsiteY914" fmla="*/ 5861620 h 6437824"/>
              <a:gd name="connsiteX915" fmla="*/ 4483879 w 12191934"/>
              <a:gd name="connsiteY915" fmla="*/ 5937211 h 6437824"/>
              <a:gd name="connsiteX916" fmla="*/ 4564605 w 12191934"/>
              <a:gd name="connsiteY916" fmla="*/ 5936926 h 6437824"/>
              <a:gd name="connsiteX917" fmla="*/ 4565556 w 12191934"/>
              <a:gd name="connsiteY917" fmla="*/ 5934644 h 6437824"/>
              <a:gd name="connsiteX918" fmla="*/ 4597789 w 12191934"/>
              <a:gd name="connsiteY918" fmla="*/ 5900033 h 6437824"/>
              <a:gd name="connsiteX919" fmla="*/ 4622605 w 12191934"/>
              <a:gd name="connsiteY919" fmla="*/ 5884915 h 6437824"/>
              <a:gd name="connsiteX920" fmla="*/ 4631256 w 12191934"/>
              <a:gd name="connsiteY920" fmla="*/ 5891665 h 6437824"/>
              <a:gd name="connsiteX921" fmla="*/ 4597600 w 12191934"/>
              <a:gd name="connsiteY921" fmla="*/ 5936830 h 6437824"/>
              <a:gd name="connsiteX922" fmla="*/ 4949215 w 12191934"/>
              <a:gd name="connsiteY922" fmla="*/ 5927133 h 6437824"/>
              <a:gd name="connsiteX923" fmla="*/ 5556046 w 12191934"/>
              <a:gd name="connsiteY923" fmla="*/ 5864472 h 6437824"/>
              <a:gd name="connsiteX924" fmla="*/ 6155531 w 12191934"/>
              <a:gd name="connsiteY924" fmla="*/ 5743810 h 6437824"/>
              <a:gd name="connsiteX925" fmla="*/ 6407218 w 12191934"/>
              <a:gd name="connsiteY925" fmla="*/ 5674589 h 6437824"/>
              <a:gd name="connsiteX926" fmla="*/ 6530733 w 12191934"/>
              <a:gd name="connsiteY926" fmla="*/ 5636365 h 6437824"/>
              <a:gd name="connsiteX927" fmla="*/ 6592251 w 12191934"/>
              <a:gd name="connsiteY927" fmla="*/ 5616303 h 6437824"/>
              <a:gd name="connsiteX928" fmla="*/ 6653581 w 12191934"/>
              <a:gd name="connsiteY928" fmla="*/ 5595574 h 6437824"/>
              <a:gd name="connsiteX929" fmla="*/ 8418433 w 12191934"/>
              <a:gd name="connsiteY929" fmla="*/ 4836804 h 6437824"/>
              <a:gd name="connsiteX930" fmla="*/ 8001015 w 12191934"/>
              <a:gd name="connsiteY930" fmla="*/ 4556022 h 6437824"/>
              <a:gd name="connsiteX931" fmla="*/ 7889387 w 12191934"/>
              <a:gd name="connsiteY931" fmla="*/ 4686953 h 6437824"/>
              <a:gd name="connsiteX932" fmla="*/ 7878832 w 12191934"/>
              <a:gd name="connsiteY932" fmla="*/ 4678680 h 6437824"/>
              <a:gd name="connsiteX933" fmla="*/ 7970303 w 12191934"/>
              <a:gd name="connsiteY933" fmla="*/ 4529969 h 6437824"/>
              <a:gd name="connsiteX934" fmla="*/ 7936834 w 12191934"/>
              <a:gd name="connsiteY934" fmla="*/ 4500683 h 6437824"/>
              <a:gd name="connsiteX935" fmla="*/ 7815792 w 12191934"/>
              <a:gd name="connsiteY935" fmla="*/ 4662706 h 6437824"/>
              <a:gd name="connsiteX936" fmla="*/ 7803906 w 12191934"/>
              <a:gd name="connsiteY936" fmla="*/ 4653959 h 6437824"/>
              <a:gd name="connsiteX937" fmla="*/ 7910305 w 12191934"/>
              <a:gd name="connsiteY937" fmla="*/ 4476912 h 6437824"/>
              <a:gd name="connsiteX938" fmla="*/ 7883016 w 12191934"/>
              <a:gd name="connsiteY938" fmla="*/ 4451810 h 6437824"/>
              <a:gd name="connsiteX939" fmla="*/ 7813225 w 12191934"/>
              <a:gd name="connsiteY939" fmla="*/ 4541378 h 6437824"/>
              <a:gd name="connsiteX940" fmla="*/ 7684481 w 12191934"/>
              <a:gd name="connsiteY940" fmla="*/ 4698362 h 6437824"/>
              <a:gd name="connsiteX941" fmla="*/ 7672595 w 12191934"/>
              <a:gd name="connsiteY941" fmla="*/ 4689139 h 6437824"/>
              <a:gd name="connsiteX942" fmla="*/ 7766253 w 12191934"/>
              <a:gd name="connsiteY942" fmla="*/ 4555927 h 6437824"/>
              <a:gd name="connsiteX943" fmla="*/ 7861147 w 12191934"/>
              <a:gd name="connsiteY943" fmla="*/ 4431176 h 6437824"/>
              <a:gd name="connsiteX944" fmla="*/ 7841749 w 12191934"/>
              <a:gd name="connsiteY944" fmla="*/ 4412731 h 6437824"/>
              <a:gd name="connsiteX945" fmla="*/ 8696269 w 12191934"/>
              <a:gd name="connsiteY945" fmla="*/ 4408831 h 6437824"/>
              <a:gd name="connsiteX946" fmla="*/ 8937021 w 12191934"/>
              <a:gd name="connsiteY946" fmla="*/ 4689805 h 6437824"/>
              <a:gd name="connsiteX947" fmla="*/ 9186901 w 12191934"/>
              <a:gd name="connsiteY947" fmla="*/ 4989795 h 6437824"/>
              <a:gd name="connsiteX948" fmla="*/ 9242621 w 12191934"/>
              <a:gd name="connsiteY948" fmla="*/ 4992172 h 6437824"/>
              <a:gd name="connsiteX949" fmla="*/ 8782129 w 12191934"/>
              <a:gd name="connsiteY949" fmla="*/ 4429560 h 6437824"/>
              <a:gd name="connsiteX950" fmla="*/ 8782034 w 12191934"/>
              <a:gd name="connsiteY950" fmla="*/ 4429274 h 6437824"/>
              <a:gd name="connsiteX951" fmla="*/ 8696269 w 12191934"/>
              <a:gd name="connsiteY951" fmla="*/ 4408831 h 6437824"/>
              <a:gd name="connsiteX952" fmla="*/ 10378917 w 12191934"/>
              <a:gd name="connsiteY952" fmla="*/ 4364212 h 6437824"/>
              <a:gd name="connsiteX953" fmla="*/ 10380775 w 12191934"/>
              <a:gd name="connsiteY953" fmla="*/ 4387438 h 6437824"/>
              <a:gd name="connsiteX954" fmla="*/ 10342551 w 12191934"/>
              <a:gd name="connsiteY954" fmla="*/ 4387058 h 6437824"/>
              <a:gd name="connsiteX955" fmla="*/ 10368129 w 12191934"/>
              <a:gd name="connsiteY955" fmla="*/ 4364238 h 6437824"/>
              <a:gd name="connsiteX956" fmla="*/ 10378917 w 12191934"/>
              <a:gd name="connsiteY956" fmla="*/ 4364212 h 6437824"/>
              <a:gd name="connsiteX957" fmla="*/ 10256164 w 12191934"/>
              <a:gd name="connsiteY957" fmla="*/ 4346160 h 6437824"/>
              <a:gd name="connsiteX958" fmla="*/ 10271428 w 12191934"/>
              <a:gd name="connsiteY958" fmla="*/ 4347787 h 6437824"/>
              <a:gd name="connsiteX959" fmla="*/ 10276373 w 12191934"/>
              <a:gd name="connsiteY959" fmla="*/ 4358341 h 6437824"/>
              <a:gd name="connsiteX960" fmla="*/ 10215234 w 12191934"/>
              <a:gd name="connsiteY960" fmla="*/ 4388673 h 6437824"/>
              <a:gd name="connsiteX961" fmla="*/ 10147154 w 12191934"/>
              <a:gd name="connsiteY961" fmla="*/ 4405313 h 6437824"/>
              <a:gd name="connsiteX962" fmla="*/ 10142970 w 12191934"/>
              <a:gd name="connsiteY962" fmla="*/ 4394474 h 6437824"/>
              <a:gd name="connsiteX963" fmla="*/ 10211051 w 12191934"/>
              <a:gd name="connsiteY963" fmla="*/ 4361764 h 6437824"/>
              <a:gd name="connsiteX964" fmla="*/ 10256164 w 12191934"/>
              <a:gd name="connsiteY964" fmla="*/ 4346160 h 6437824"/>
              <a:gd name="connsiteX965" fmla="*/ 10372828 w 12191934"/>
              <a:gd name="connsiteY965" fmla="*/ 4300940 h 6437824"/>
              <a:gd name="connsiteX966" fmla="*/ 10359381 w 12191934"/>
              <a:gd name="connsiteY966" fmla="*/ 4303479 h 6437824"/>
              <a:gd name="connsiteX967" fmla="*/ 10359572 w 12191934"/>
              <a:gd name="connsiteY967" fmla="*/ 4303574 h 6437824"/>
              <a:gd name="connsiteX968" fmla="*/ 10359638 w 12191934"/>
              <a:gd name="connsiteY968" fmla="*/ 4303560 h 6437824"/>
              <a:gd name="connsiteX969" fmla="*/ 10359476 w 12191934"/>
              <a:gd name="connsiteY969" fmla="*/ 4303479 h 6437824"/>
              <a:gd name="connsiteX970" fmla="*/ 10372979 w 12191934"/>
              <a:gd name="connsiteY970" fmla="*/ 4300911 h 6437824"/>
              <a:gd name="connsiteX971" fmla="*/ 10372969 w 12191934"/>
              <a:gd name="connsiteY971" fmla="*/ 4300913 h 6437824"/>
              <a:gd name="connsiteX972" fmla="*/ 10372966 w 12191934"/>
              <a:gd name="connsiteY972" fmla="*/ 4300914 h 6437824"/>
              <a:gd name="connsiteX973" fmla="*/ 10372893 w 12191934"/>
              <a:gd name="connsiteY973" fmla="*/ 4300928 h 6437824"/>
              <a:gd name="connsiteX974" fmla="*/ 10372878 w 12191934"/>
              <a:gd name="connsiteY974" fmla="*/ 4300931 h 6437824"/>
              <a:gd name="connsiteX975" fmla="*/ 10372829 w 12191934"/>
              <a:gd name="connsiteY975" fmla="*/ 4300941 h 6437824"/>
              <a:gd name="connsiteX976" fmla="*/ 10372893 w 12191934"/>
              <a:gd name="connsiteY976" fmla="*/ 4300928 h 6437824"/>
              <a:gd name="connsiteX977" fmla="*/ 10372894 w 12191934"/>
              <a:gd name="connsiteY977" fmla="*/ 4300928 h 6437824"/>
              <a:gd name="connsiteX978" fmla="*/ 10372966 w 12191934"/>
              <a:gd name="connsiteY978" fmla="*/ 4300914 h 6437824"/>
              <a:gd name="connsiteX979" fmla="*/ 10078787 w 12191934"/>
              <a:gd name="connsiteY979" fmla="*/ 4232070 h 6437824"/>
              <a:gd name="connsiteX980" fmla="*/ 10088486 w 12191934"/>
              <a:gd name="connsiteY980" fmla="*/ 4261546 h 6437824"/>
              <a:gd name="connsiteX981" fmla="*/ 10045984 w 12191934"/>
              <a:gd name="connsiteY981" fmla="*/ 4268962 h 6437824"/>
              <a:gd name="connsiteX982" fmla="*/ 10041230 w 12191934"/>
              <a:gd name="connsiteY982" fmla="*/ 4241103 h 6437824"/>
              <a:gd name="connsiteX983" fmla="*/ 10078787 w 12191934"/>
              <a:gd name="connsiteY983" fmla="*/ 4232070 h 6437824"/>
              <a:gd name="connsiteX984" fmla="*/ 7692373 w 12191934"/>
              <a:gd name="connsiteY984" fmla="*/ 4219234 h 6437824"/>
              <a:gd name="connsiteX985" fmla="*/ 7859150 w 12191934"/>
              <a:gd name="connsiteY985" fmla="*/ 4378120 h 6437824"/>
              <a:gd name="connsiteX986" fmla="*/ 7862383 w 12191934"/>
              <a:gd name="connsiteY986" fmla="*/ 4377358 h 6437824"/>
              <a:gd name="connsiteX987" fmla="*/ 7865997 w 12191934"/>
              <a:gd name="connsiteY987" fmla="*/ 4384395 h 6437824"/>
              <a:gd name="connsiteX988" fmla="*/ 8023265 w 12191934"/>
              <a:gd name="connsiteY988" fmla="*/ 4523979 h 6437824"/>
              <a:gd name="connsiteX989" fmla="*/ 7949765 w 12191934"/>
              <a:gd name="connsiteY989" fmla="*/ 4434600 h 6437824"/>
              <a:gd name="connsiteX990" fmla="*/ 7961271 w 12191934"/>
              <a:gd name="connsiteY990" fmla="*/ 4423000 h 6437824"/>
              <a:gd name="connsiteX991" fmla="*/ 8117873 w 12191934"/>
              <a:gd name="connsiteY991" fmla="*/ 4579982 h 6437824"/>
              <a:gd name="connsiteX992" fmla="*/ 8131471 w 12191934"/>
              <a:gd name="connsiteY992" fmla="*/ 4575134 h 6437824"/>
              <a:gd name="connsiteX993" fmla="*/ 8140408 w 12191934"/>
              <a:gd name="connsiteY993" fmla="*/ 4584071 h 6437824"/>
              <a:gd name="connsiteX994" fmla="*/ 8134799 w 12191934"/>
              <a:gd name="connsiteY994" fmla="*/ 4600711 h 6437824"/>
              <a:gd name="connsiteX995" fmla="*/ 8155526 w 12191934"/>
              <a:gd name="connsiteY995" fmla="*/ 4629236 h 6437824"/>
              <a:gd name="connsiteX996" fmla="*/ 8325156 w 12191934"/>
              <a:gd name="connsiteY996" fmla="*/ 4743527 h 6437824"/>
              <a:gd name="connsiteX997" fmla="*/ 8282843 w 12191934"/>
              <a:gd name="connsiteY997" fmla="*/ 4688663 h 6437824"/>
              <a:gd name="connsiteX998" fmla="*/ 8291592 w 12191934"/>
              <a:gd name="connsiteY998" fmla="*/ 4680201 h 6437824"/>
              <a:gd name="connsiteX999" fmla="*/ 8347597 w 12191934"/>
              <a:gd name="connsiteY999" fmla="*/ 4739534 h 6437824"/>
              <a:gd name="connsiteX1000" fmla="*/ 8341320 w 12191934"/>
              <a:gd name="connsiteY1000" fmla="*/ 4752845 h 6437824"/>
              <a:gd name="connsiteX1001" fmla="*/ 8406167 w 12191934"/>
              <a:gd name="connsiteY1001" fmla="*/ 4790118 h 6437824"/>
              <a:gd name="connsiteX1002" fmla="*/ 8463028 w 12191934"/>
              <a:gd name="connsiteY1002" fmla="*/ 4817977 h 6437824"/>
              <a:gd name="connsiteX1003" fmla="*/ 8471205 w 12191934"/>
              <a:gd name="connsiteY1003" fmla="*/ 4814460 h 6437824"/>
              <a:gd name="connsiteX1004" fmla="*/ 8460651 w 12191934"/>
              <a:gd name="connsiteY1004" fmla="*/ 4799341 h 6437824"/>
              <a:gd name="connsiteX1005" fmla="*/ 8412919 w 12191934"/>
              <a:gd name="connsiteY1005" fmla="*/ 4726887 h 6437824"/>
              <a:gd name="connsiteX1006" fmla="*/ 8420430 w 12191934"/>
              <a:gd name="connsiteY1006" fmla="*/ 4722038 h 6437824"/>
              <a:gd name="connsiteX1007" fmla="*/ 8481094 w 12191934"/>
              <a:gd name="connsiteY1007" fmla="*/ 4790403 h 6437824"/>
              <a:gd name="connsiteX1008" fmla="*/ 8517511 w 12191934"/>
              <a:gd name="connsiteY1008" fmla="*/ 4842700 h 6437824"/>
              <a:gd name="connsiteX1009" fmla="*/ 8559918 w 12191934"/>
              <a:gd name="connsiteY1009" fmla="*/ 4860290 h 6437824"/>
              <a:gd name="connsiteX1010" fmla="*/ 8561630 w 12191934"/>
              <a:gd name="connsiteY1010" fmla="*/ 4859625 h 6437824"/>
              <a:gd name="connsiteX1011" fmla="*/ 8594433 w 12191934"/>
              <a:gd name="connsiteY1011" fmla="*/ 4871796 h 6437824"/>
              <a:gd name="connsiteX1012" fmla="*/ 8592056 w 12191934"/>
              <a:gd name="connsiteY1012" fmla="*/ 4872746 h 6437824"/>
              <a:gd name="connsiteX1013" fmla="*/ 8597952 w 12191934"/>
              <a:gd name="connsiteY1013" fmla="*/ 4875028 h 6437824"/>
              <a:gd name="connsiteX1014" fmla="*/ 8549744 w 12191934"/>
              <a:gd name="connsiteY1014" fmla="*/ 4815886 h 6437824"/>
              <a:gd name="connsiteX1015" fmla="*/ 8482996 w 12191934"/>
              <a:gd name="connsiteY1015" fmla="*/ 4729455 h 6437824"/>
              <a:gd name="connsiteX1016" fmla="*/ 8496782 w 12191934"/>
              <a:gd name="connsiteY1016" fmla="*/ 4718616 h 6437824"/>
              <a:gd name="connsiteX1017" fmla="*/ 8563721 w 12191934"/>
              <a:gd name="connsiteY1017" fmla="*/ 4797250 h 6437824"/>
              <a:gd name="connsiteX1018" fmla="*/ 8625241 w 12191934"/>
              <a:gd name="connsiteY1018" fmla="*/ 4880068 h 6437824"/>
              <a:gd name="connsiteX1019" fmla="*/ 8625241 w 12191934"/>
              <a:gd name="connsiteY1019" fmla="*/ 4884441 h 6437824"/>
              <a:gd name="connsiteX1020" fmla="*/ 8763683 w 12191934"/>
              <a:gd name="connsiteY1020" fmla="*/ 4926753 h 6437824"/>
              <a:gd name="connsiteX1021" fmla="*/ 8750086 w 12191934"/>
              <a:gd name="connsiteY1021" fmla="*/ 4911065 h 6437824"/>
              <a:gd name="connsiteX1022" fmla="*/ 8682671 w 12191934"/>
              <a:gd name="connsiteY1022" fmla="*/ 4832145 h 6437824"/>
              <a:gd name="connsiteX1023" fmla="*/ 8698171 w 12191934"/>
              <a:gd name="connsiteY1023" fmla="*/ 4819404 h 6437824"/>
              <a:gd name="connsiteX1024" fmla="*/ 8769769 w 12191934"/>
              <a:gd name="connsiteY1024" fmla="*/ 4890337 h 6437824"/>
              <a:gd name="connsiteX1025" fmla="*/ 8815504 w 12191934"/>
              <a:gd name="connsiteY1025" fmla="*/ 4939210 h 6437824"/>
              <a:gd name="connsiteX1026" fmla="*/ 8921998 w 12191934"/>
              <a:gd name="connsiteY1026" fmla="*/ 4960604 h 6437824"/>
              <a:gd name="connsiteX1027" fmla="*/ 8883489 w 12191934"/>
              <a:gd name="connsiteY1027" fmla="*/ 4920573 h 6437824"/>
              <a:gd name="connsiteX1028" fmla="*/ 8781654 w 12191934"/>
              <a:gd name="connsiteY1028" fmla="*/ 4810941 h 6437824"/>
              <a:gd name="connsiteX1029" fmla="*/ 8791638 w 12191934"/>
              <a:gd name="connsiteY1029" fmla="*/ 4800578 h 6437824"/>
              <a:gd name="connsiteX1030" fmla="*/ 8893093 w 12191934"/>
              <a:gd name="connsiteY1030" fmla="*/ 4894140 h 6437824"/>
              <a:gd name="connsiteX1031" fmla="*/ 8967638 w 12191934"/>
              <a:gd name="connsiteY1031" fmla="*/ 4967925 h 6437824"/>
              <a:gd name="connsiteX1032" fmla="*/ 9022311 w 12191934"/>
              <a:gd name="connsiteY1032" fmla="*/ 4975056 h 6437824"/>
              <a:gd name="connsiteX1033" fmla="*/ 8984563 w 12191934"/>
              <a:gd name="connsiteY1033" fmla="*/ 4939020 h 6437824"/>
              <a:gd name="connsiteX1034" fmla="*/ 8998160 w 12191934"/>
              <a:gd name="connsiteY1034" fmla="*/ 4919812 h 6437824"/>
              <a:gd name="connsiteX1035" fmla="*/ 9060915 w 12191934"/>
              <a:gd name="connsiteY1035" fmla="*/ 4976007 h 6437824"/>
              <a:gd name="connsiteX1036" fmla="*/ 9061771 w 12191934"/>
              <a:gd name="connsiteY1036" fmla="*/ 4978480 h 6437824"/>
              <a:gd name="connsiteX1037" fmla="*/ 9065289 w 12191934"/>
              <a:gd name="connsiteY1037" fmla="*/ 4979906 h 6437824"/>
              <a:gd name="connsiteX1038" fmla="*/ 9152196 w 12191934"/>
              <a:gd name="connsiteY1038" fmla="*/ 4987228 h 6437824"/>
              <a:gd name="connsiteX1039" fmla="*/ 8915342 w 12191934"/>
              <a:gd name="connsiteY1039" fmla="*/ 4709297 h 6437824"/>
              <a:gd name="connsiteX1040" fmla="*/ 8659281 w 12191934"/>
              <a:gd name="connsiteY1040" fmla="*/ 4399894 h 6437824"/>
              <a:gd name="connsiteX1041" fmla="*/ 8561059 w 12191934"/>
              <a:gd name="connsiteY1041" fmla="*/ 4377074 h 6437824"/>
              <a:gd name="connsiteX1042" fmla="*/ 8764063 w 12191934"/>
              <a:gd name="connsiteY1042" fmla="*/ 4626764 h 6437824"/>
              <a:gd name="connsiteX1043" fmla="*/ 8976291 w 12191934"/>
              <a:gd name="connsiteY1043" fmla="*/ 4904409 h 6437824"/>
              <a:gd name="connsiteX1044" fmla="*/ 8967924 w 12191934"/>
              <a:gd name="connsiteY1044" fmla="*/ 4910210 h 6437824"/>
              <a:gd name="connsiteX1045" fmla="*/ 8738391 w 12191934"/>
              <a:gd name="connsiteY1045" fmla="*/ 4643879 h 6437824"/>
              <a:gd name="connsiteX1046" fmla="*/ 8521124 w 12191934"/>
              <a:gd name="connsiteY1046" fmla="*/ 4371559 h 6437824"/>
              <a:gd name="connsiteX1047" fmla="*/ 8520363 w 12191934"/>
              <a:gd name="connsiteY1047" fmla="*/ 4367756 h 6437824"/>
              <a:gd name="connsiteX1048" fmla="*/ 8427466 w 12191934"/>
              <a:gd name="connsiteY1048" fmla="*/ 4346932 h 6437824"/>
              <a:gd name="connsiteX1049" fmla="*/ 8594433 w 12191934"/>
              <a:gd name="connsiteY1049" fmla="*/ 4542140 h 6437824"/>
              <a:gd name="connsiteX1050" fmla="*/ 8751797 w 12191934"/>
              <a:gd name="connsiteY1050" fmla="*/ 4743337 h 6437824"/>
              <a:gd name="connsiteX1051" fmla="*/ 8738010 w 12191934"/>
              <a:gd name="connsiteY1051" fmla="*/ 4755032 h 6437824"/>
              <a:gd name="connsiteX1052" fmla="*/ 8568095 w 12191934"/>
              <a:gd name="connsiteY1052" fmla="*/ 4565054 h 6437824"/>
              <a:gd name="connsiteX1053" fmla="*/ 8384678 w 12191934"/>
              <a:gd name="connsiteY1053" fmla="*/ 4340182 h 6437824"/>
              <a:gd name="connsiteX1054" fmla="*/ 8383347 w 12191934"/>
              <a:gd name="connsiteY1054" fmla="*/ 4337424 h 6437824"/>
              <a:gd name="connsiteX1055" fmla="*/ 8316884 w 12191934"/>
              <a:gd name="connsiteY1055" fmla="*/ 4323161 h 6437824"/>
              <a:gd name="connsiteX1056" fmla="*/ 8455231 w 12191934"/>
              <a:gd name="connsiteY1056" fmla="*/ 4491460 h 6437824"/>
              <a:gd name="connsiteX1057" fmla="*/ 8484706 w 12191934"/>
              <a:gd name="connsiteY1057" fmla="*/ 4528543 h 6437824"/>
              <a:gd name="connsiteX1058" fmla="*/ 8666698 w 12191934"/>
              <a:gd name="connsiteY1058" fmla="*/ 4777187 h 6437824"/>
              <a:gd name="connsiteX1059" fmla="*/ 8649582 w 12191934"/>
              <a:gd name="connsiteY1059" fmla="*/ 4791925 h 6437824"/>
              <a:gd name="connsiteX1060" fmla="*/ 8458083 w 12191934"/>
              <a:gd name="connsiteY1060" fmla="*/ 4551268 h 6437824"/>
              <a:gd name="connsiteX1061" fmla="*/ 8456371 w 12191934"/>
              <a:gd name="connsiteY1061" fmla="*/ 4549271 h 6437824"/>
              <a:gd name="connsiteX1062" fmla="*/ 8436024 w 12191934"/>
              <a:gd name="connsiteY1062" fmla="*/ 4525500 h 6437824"/>
              <a:gd name="connsiteX1063" fmla="*/ 8265919 w 12191934"/>
              <a:gd name="connsiteY1063" fmla="*/ 4312607 h 6437824"/>
              <a:gd name="connsiteX1064" fmla="*/ 8173592 w 12191934"/>
              <a:gd name="connsiteY1064" fmla="*/ 4294065 h 6437824"/>
              <a:gd name="connsiteX1065" fmla="*/ 8175494 w 12191934"/>
              <a:gd name="connsiteY1065" fmla="*/ 4296157 h 6437824"/>
              <a:gd name="connsiteX1066" fmla="*/ 8181960 w 12191934"/>
              <a:gd name="connsiteY1066" fmla="*/ 4296633 h 6437824"/>
              <a:gd name="connsiteX1067" fmla="*/ 8236444 w 12191934"/>
              <a:gd name="connsiteY1067" fmla="*/ 4365188 h 6437824"/>
              <a:gd name="connsiteX1068" fmla="*/ 8323540 w 12191934"/>
              <a:gd name="connsiteY1068" fmla="*/ 4480810 h 6437824"/>
              <a:gd name="connsiteX1069" fmla="*/ 8348642 w 12191934"/>
              <a:gd name="connsiteY1069" fmla="*/ 4513139 h 6437824"/>
              <a:gd name="connsiteX1070" fmla="*/ 8359862 w 12191934"/>
              <a:gd name="connsiteY1070" fmla="*/ 4507149 h 6437824"/>
              <a:gd name="connsiteX1071" fmla="*/ 8370796 w 12191934"/>
              <a:gd name="connsiteY1071" fmla="*/ 4513234 h 6437824"/>
              <a:gd name="connsiteX1072" fmla="*/ 8366803 w 12191934"/>
              <a:gd name="connsiteY1072" fmla="*/ 4536435 h 6437824"/>
              <a:gd name="connsiteX1073" fmla="*/ 8477481 w 12191934"/>
              <a:gd name="connsiteY1073" fmla="*/ 4693038 h 6437824"/>
              <a:gd name="connsiteX1074" fmla="*/ 8468638 w 12191934"/>
              <a:gd name="connsiteY1074" fmla="*/ 4700739 h 6437824"/>
              <a:gd name="connsiteX1075" fmla="*/ 8346170 w 12191934"/>
              <a:gd name="connsiteY1075" fmla="*/ 4560681 h 6437824"/>
              <a:gd name="connsiteX1076" fmla="*/ 8338754 w 12191934"/>
              <a:gd name="connsiteY1076" fmla="*/ 4565149 h 6437824"/>
              <a:gd name="connsiteX1077" fmla="*/ 8329531 w 12191934"/>
              <a:gd name="connsiteY1077" fmla="*/ 4558684 h 6437824"/>
              <a:gd name="connsiteX1078" fmla="*/ 8331717 w 12191934"/>
              <a:gd name="connsiteY1078" fmla="*/ 4542234 h 6437824"/>
              <a:gd name="connsiteX1079" fmla="*/ 8310704 w 12191934"/>
              <a:gd name="connsiteY1079" fmla="*/ 4515992 h 6437824"/>
              <a:gd name="connsiteX1080" fmla="*/ 8177301 w 12191934"/>
              <a:gd name="connsiteY1080" fmla="*/ 4350830 h 6437824"/>
              <a:gd name="connsiteX1081" fmla="*/ 8168553 w 12191934"/>
              <a:gd name="connsiteY1081" fmla="*/ 4340561 h 6437824"/>
              <a:gd name="connsiteX1082" fmla="*/ 8132041 w 12191934"/>
              <a:gd name="connsiteY1082" fmla="*/ 4286364 h 6437824"/>
              <a:gd name="connsiteX1083" fmla="*/ 8061489 w 12191934"/>
              <a:gd name="connsiteY1083" fmla="*/ 4274003 h 6437824"/>
              <a:gd name="connsiteX1084" fmla="*/ 8203639 w 12191934"/>
              <a:gd name="connsiteY1084" fmla="*/ 4448291 h 6437824"/>
              <a:gd name="connsiteX1085" fmla="*/ 8263162 w 12191934"/>
              <a:gd name="connsiteY1085" fmla="*/ 4513424 h 6437824"/>
              <a:gd name="connsiteX1086" fmla="*/ 8265349 w 12191934"/>
              <a:gd name="connsiteY1086" fmla="*/ 4513043 h 6437824"/>
              <a:gd name="connsiteX1087" fmla="*/ 8274572 w 12191934"/>
              <a:gd name="connsiteY1087" fmla="*/ 4520651 h 6437824"/>
              <a:gd name="connsiteX1088" fmla="*/ 8274192 w 12191934"/>
              <a:gd name="connsiteY1088" fmla="*/ 4526166 h 6437824"/>
              <a:gd name="connsiteX1089" fmla="*/ 8401033 w 12191934"/>
              <a:gd name="connsiteY1089" fmla="*/ 4692277 h 6437824"/>
              <a:gd name="connsiteX1090" fmla="*/ 8386010 w 12191934"/>
              <a:gd name="connsiteY1090" fmla="*/ 4705209 h 6437824"/>
              <a:gd name="connsiteX1091" fmla="*/ 8248518 w 12191934"/>
              <a:gd name="connsiteY1091" fmla="*/ 4560206 h 6437824"/>
              <a:gd name="connsiteX1092" fmla="*/ 8225128 w 12191934"/>
              <a:gd name="connsiteY1092" fmla="*/ 4577796 h 6437824"/>
              <a:gd name="connsiteX1093" fmla="*/ 8215429 w 12191934"/>
              <a:gd name="connsiteY1093" fmla="*/ 4568382 h 6437824"/>
              <a:gd name="connsiteX1094" fmla="*/ 8231499 w 12191934"/>
              <a:gd name="connsiteY1094" fmla="*/ 4540903 h 6437824"/>
              <a:gd name="connsiteX1095" fmla="*/ 8154480 w 12191934"/>
              <a:gd name="connsiteY1095" fmla="*/ 4455233 h 6437824"/>
              <a:gd name="connsiteX1096" fmla="*/ 7967070 w 12191934"/>
              <a:gd name="connsiteY1096" fmla="*/ 4259455 h 6437824"/>
              <a:gd name="connsiteX1097" fmla="*/ 7966405 w 12191934"/>
              <a:gd name="connsiteY1097" fmla="*/ 4258409 h 6437824"/>
              <a:gd name="connsiteX1098" fmla="*/ 7914774 w 12191934"/>
              <a:gd name="connsiteY1098" fmla="*/ 4250517 h 6437824"/>
              <a:gd name="connsiteX1099" fmla="*/ 8018321 w 12191934"/>
              <a:gd name="connsiteY1099" fmla="*/ 4363191 h 6437824"/>
              <a:gd name="connsiteX1100" fmla="*/ 8269723 w 12191934"/>
              <a:gd name="connsiteY1100" fmla="*/ 4656906 h 6437824"/>
              <a:gd name="connsiteX1101" fmla="*/ 8252132 w 12191934"/>
              <a:gd name="connsiteY1101" fmla="*/ 4668601 h 6437824"/>
              <a:gd name="connsiteX1102" fmla="*/ 8049413 w 12191934"/>
              <a:gd name="connsiteY1102" fmla="*/ 4446104 h 6437824"/>
              <a:gd name="connsiteX1103" fmla="*/ 7843747 w 12191934"/>
              <a:gd name="connsiteY1103" fmla="*/ 4240153 h 6437824"/>
              <a:gd name="connsiteX1104" fmla="*/ 7770722 w 12191934"/>
              <a:gd name="connsiteY1104" fmla="*/ 4229789 h 6437824"/>
              <a:gd name="connsiteX1105" fmla="*/ 7848215 w 12191934"/>
              <a:gd name="connsiteY1105" fmla="*/ 4300722 h 6437824"/>
              <a:gd name="connsiteX1106" fmla="*/ 7936359 w 12191934"/>
              <a:gd name="connsiteY1106" fmla="*/ 4395900 h 6437824"/>
              <a:gd name="connsiteX1107" fmla="*/ 7924853 w 12191934"/>
              <a:gd name="connsiteY1107" fmla="*/ 4408737 h 6437824"/>
              <a:gd name="connsiteX1108" fmla="*/ 7825111 w 12191934"/>
              <a:gd name="connsiteY1108" fmla="*/ 4325443 h 6437824"/>
              <a:gd name="connsiteX1109" fmla="*/ 7721754 w 12191934"/>
              <a:gd name="connsiteY1109" fmla="*/ 4223228 h 6437824"/>
              <a:gd name="connsiteX1110" fmla="*/ 7692373 w 12191934"/>
              <a:gd name="connsiteY1110" fmla="*/ 4219234 h 6437824"/>
              <a:gd name="connsiteX1111" fmla="*/ 7010336 w 12191934"/>
              <a:gd name="connsiteY1111" fmla="*/ 4181581 h 6437824"/>
              <a:gd name="connsiteX1112" fmla="*/ 5948444 w 12191934"/>
              <a:gd name="connsiteY1112" fmla="*/ 4769485 h 6437824"/>
              <a:gd name="connsiteX1113" fmla="*/ 5715306 w 12191934"/>
              <a:gd name="connsiteY1113" fmla="*/ 5065766 h 6437824"/>
              <a:gd name="connsiteX1114" fmla="*/ 4951687 w 12191934"/>
              <a:gd name="connsiteY1114" fmla="*/ 5286647 h 6437824"/>
              <a:gd name="connsiteX1115" fmla="*/ 4946552 w 12191934"/>
              <a:gd name="connsiteY1115" fmla="*/ 5282558 h 6437824"/>
              <a:gd name="connsiteX1116" fmla="*/ 3359155 w 12191934"/>
              <a:gd name="connsiteY1116" fmla="*/ 5829671 h 6437824"/>
              <a:gd name="connsiteX1117" fmla="*/ 3729500 w 12191934"/>
              <a:gd name="connsiteY1117" fmla="*/ 5884820 h 6437824"/>
              <a:gd name="connsiteX1118" fmla="*/ 4339065 w 12191934"/>
              <a:gd name="connsiteY1118" fmla="*/ 5933693 h 6437824"/>
              <a:gd name="connsiteX1119" fmla="*/ 4429775 w 12191934"/>
              <a:gd name="connsiteY1119" fmla="*/ 5935879 h 6437824"/>
              <a:gd name="connsiteX1120" fmla="*/ 4433957 w 12191934"/>
              <a:gd name="connsiteY1120" fmla="*/ 5933122 h 6437824"/>
              <a:gd name="connsiteX1121" fmla="*/ 5177606 w 12191934"/>
              <a:gd name="connsiteY1121" fmla="*/ 5483090 h 6437824"/>
              <a:gd name="connsiteX1122" fmla="*/ 5859829 w 12191934"/>
              <a:gd name="connsiteY1122" fmla="*/ 5088872 h 6437824"/>
              <a:gd name="connsiteX1123" fmla="*/ 6523411 w 12191934"/>
              <a:gd name="connsiteY1123" fmla="*/ 4792591 h 6437824"/>
              <a:gd name="connsiteX1124" fmla="*/ 6966407 w 12191934"/>
              <a:gd name="connsiteY1124" fmla="*/ 4631709 h 6437824"/>
              <a:gd name="connsiteX1125" fmla="*/ 7081078 w 12191934"/>
              <a:gd name="connsiteY1125" fmla="*/ 4594245 h 6437824"/>
              <a:gd name="connsiteX1126" fmla="*/ 7140315 w 12191934"/>
              <a:gd name="connsiteY1126" fmla="*/ 4575514 h 6437824"/>
              <a:gd name="connsiteX1127" fmla="*/ 7302433 w 12191934"/>
              <a:gd name="connsiteY1127" fmla="*/ 4525785 h 6437824"/>
              <a:gd name="connsiteX1128" fmla="*/ 7816362 w 12191934"/>
              <a:gd name="connsiteY1128" fmla="*/ 4388579 h 6437824"/>
              <a:gd name="connsiteX1129" fmla="*/ 7648539 w 12191934"/>
              <a:gd name="connsiteY1129" fmla="*/ 4214480 h 6437824"/>
              <a:gd name="connsiteX1130" fmla="*/ 7010336 w 12191934"/>
              <a:gd name="connsiteY1130" fmla="*/ 4181581 h 6437824"/>
              <a:gd name="connsiteX1131" fmla="*/ 7597574 w 12191934"/>
              <a:gd name="connsiteY1131" fmla="*/ 4065198 h 6437824"/>
              <a:gd name="connsiteX1132" fmla="*/ 7629997 w 12191934"/>
              <a:gd name="connsiteY1132" fmla="*/ 4073851 h 6437824"/>
              <a:gd name="connsiteX1133" fmla="*/ 7625529 w 12191934"/>
              <a:gd name="connsiteY1133" fmla="*/ 4082788 h 6437824"/>
              <a:gd name="connsiteX1134" fmla="*/ 7604726 w 12191934"/>
              <a:gd name="connsiteY1134" fmla="*/ 4080601 h 6437824"/>
              <a:gd name="connsiteX1135" fmla="*/ 7625529 w 12191934"/>
              <a:gd name="connsiteY1135" fmla="*/ 4082789 h 6437824"/>
              <a:gd name="connsiteX1136" fmla="*/ 7629998 w 12191934"/>
              <a:gd name="connsiteY1136" fmla="*/ 4073850 h 6437824"/>
              <a:gd name="connsiteX1137" fmla="*/ 7597574 w 12191934"/>
              <a:gd name="connsiteY1137" fmla="*/ 4065198 h 6437824"/>
              <a:gd name="connsiteX1138" fmla="*/ 9288926 w 12191934"/>
              <a:gd name="connsiteY1138" fmla="*/ 4046466 h 6437824"/>
              <a:gd name="connsiteX1139" fmla="*/ 9292919 w 12191934"/>
              <a:gd name="connsiteY1139" fmla="*/ 4058541 h 6437824"/>
              <a:gd name="connsiteX1140" fmla="*/ 9241669 w 12191934"/>
              <a:gd name="connsiteY1140" fmla="*/ 4081457 h 6437824"/>
              <a:gd name="connsiteX1141" fmla="*/ 9234728 w 12191934"/>
              <a:gd name="connsiteY1141" fmla="*/ 4065387 h 6437824"/>
              <a:gd name="connsiteX1142" fmla="*/ 9288926 w 12191934"/>
              <a:gd name="connsiteY1142" fmla="*/ 4046466 h 6437824"/>
              <a:gd name="connsiteX1143" fmla="*/ 9536578 w 12191934"/>
              <a:gd name="connsiteY1143" fmla="*/ 4020547 h 6437824"/>
              <a:gd name="connsiteX1144" fmla="*/ 9549551 w 12191934"/>
              <a:gd name="connsiteY1144" fmla="*/ 4023552 h 6437824"/>
              <a:gd name="connsiteX1145" fmla="*/ 9551928 w 12191934"/>
              <a:gd name="connsiteY1145" fmla="*/ 4031349 h 6437824"/>
              <a:gd name="connsiteX1146" fmla="*/ 9503816 w 12191934"/>
              <a:gd name="connsiteY1146" fmla="*/ 4053218 h 6437824"/>
              <a:gd name="connsiteX1147" fmla="*/ 9497160 w 12191934"/>
              <a:gd name="connsiteY1147" fmla="*/ 4036673 h 6437824"/>
              <a:gd name="connsiteX1148" fmla="*/ 9536578 w 12191934"/>
              <a:gd name="connsiteY1148" fmla="*/ 4020547 h 6437824"/>
              <a:gd name="connsiteX1149" fmla="*/ 7327734 w 12191934"/>
              <a:gd name="connsiteY1149" fmla="*/ 4012911 h 6437824"/>
              <a:gd name="connsiteX1150" fmla="*/ 7252990 w 12191934"/>
              <a:gd name="connsiteY1150" fmla="*/ 4051601 h 6437824"/>
              <a:gd name="connsiteX1151" fmla="*/ 7253126 w 12191934"/>
              <a:gd name="connsiteY1151" fmla="*/ 4051624 h 6437824"/>
              <a:gd name="connsiteX1152" fmla="*/ 7328486 w 12191934"/>
              <a:gd name="connsiteY1152" fmla="*/ 4012521 h 6437824"/>
              <a:gd name="connsiteX1153" fmla="*/ 7328485 w 12191934"/>
              <a:gd name="connsiteY1153" fmla="*/ 4012522 h 6437824"/>
              <a:gd name="connsiteX1154" fmla="*/ 7328961 w 12191934"/>
              <a:gd name="connsiteY1154" fmla="*/ 4012902 h 6437824"/>
              <a:gd name="connsiteX1155" fmla="*/ 7446615 w 12191934"/>
              <a:gd name="connsiteY1155" fmla="*/ 4035817 h 6437824"/>
              <a:gd name="connsiteX1156" fmla="*/ 7564674 w 12191934"/>
              <a:gd name="connsiteY1156" fmla="*/ 4057288 h 6437824"/>
              <a:gd name="connsiteX1157" fmla="*/ 7564770 w 12191934"/>
              <a:gd name="connsiteY1157" fmla="*/ 4057212 h 6437824"/>
              <a:gd name="connsiteX1158" fmla="*/ 7328962 w 12191934"/>
              <a:gd name="connsiteY1158" fmla="*/ 4012807 h 6437824"/>
              <a:gd name="connsiteX1159" fmla="*/ 7328486 w 12191934"/>
              <a:gd name="connsiteY1159" fmla="*/ 4012521 h 6437824"/>
              <a:gd name="connsiteX1160" fmla="*/ 9184613 w 12191934"/>
              <a:gd name="connsiteY1160" fmla="*/ 3939169 h 6437824"/>
              <a:gd name="connsiteX1161" fmla="*/ 9199832 w 12191934"/>
              <a:gd name="connsiteY1161" fmla="*/ 3941019 h 6437824"/>
              <a:gd name="connsiteX1162" fmla="*/ 9203826 w 12191934"/>
              <a:gd name="connsiteY1162" fmla="*/ 3952523 h 6437824"/>
              <a:gd name="connsiteX1163" fmla="*/ 9147250 w 12191934"/>
              <a:gd name="connsiteY1163" fmla="*/ 3980098 h 6437824"/>
              <a:gd name="connsiteX1164" fmla="*/ 9138027 w 12191934"/>
              <a:gd name="connsiteY1164" fmla="*/ 3956992 h 6437824"/>
              <a:gd name="connsiteX1165" fmla="*/ 9184613 w 12191934"/>
              <a:gd name="connsiteY1165" fmla="*/ 3939169 h 6437824"/>
              <a:gd name="connsiteX1166" fmla="*/ 7472444 w 12191934"/>
              <a:gd name="connsiteY1166" fmla="*/ 3938927 h 6437824"/>
              <a:gd name="connsiteX1167" fmla="*/ 7401226 w 12191934"/>
              <a:gd name="connsiteY1167" fmla="*/ 3975248 h 6437824"/>
              <a:gd name="connsiteX1168" fmla="*/ 7583121 w 12191934"/>
              <a:gd name="connsiteY1168" fmla="*/ 4011095 h 6437824"/>
              <a:gd name="connsiteX1169" fmla="*/ 7615165 w 12191934"/>
              <a:gd name="connsiteY1169" fmla="*/ 4018607 h 6437824"/>
              <a:gd name="connsiteX1170" fmla="*/ 7651392 w 12191934"/>
              <a:gd name="connsiteY1170" fmla="*/ 3993220 h 6437824"/>
              <a:gd name="connsiteX1171" fmla="*/ 7472444 w 12191934"/>
              <a:gd name="connsiteY1171" fmla="*/ 3938927 h 6437824"/>
              <a:gd name="connsiteX1172" fmla="*/ 7607083 w 12191934"/>
              <a:gd name="connsiteY1172" fmla="*/ 3872082 h 6437824"/>
              <a:gd name="connsiteX1173" fmla="*/ 7532822 w 12191934"/>
              <a:gd name="connsiteY1173" fmla="*/ 3908690 h 6437824"/>
              <a:gd name="connsiteX1174" fmla="*/ 7703403 w 12191934"/>
              <a:gd name="connsiteY1174" fmla="*/ 3960036 h 6437824"/>
              <a:gd name="connsiteX1175" fmla="*/ 7759026 w 12191934"/>
              <a:gd name="connsiteY1175" fmla="*/ 3928468 h 6437824"/>
              <a:gd name="connsiteX1176" fmla="*/ 7648824 w 12191934"/>
              <a:gd name="connsiteY1176" fmla="*/ 3883873 h 6437824"/>
              <a:gd name="connsiteX1177" fmla="*/ 7635608 w 12191934"/>
              <a:gd name="connsiteY1177" fmla="*/ 3881306 h 6437824"/>
              <a:gd name="connsiteX1178" fmla="*/ 7607083 w 12191934"/>
              <a:gd name="connsiteY1178" fmla="*/ 3872082 h 6437824"/>
              <a:gd name="connsiteX1179" fmla="*/ 8989696 w 12191934"/>
              <a:gd name="connsiteY1179" fmla="*/ 3864951 h 6437824"/>
              <a:gd name="connsiteX1180" fmla="*/ 8994926 w 12191934"/>
              <a:gd name="connsiteY1180" fmla="*/ 3878833 h 6437824"/>
              <a:gd name="connsiteX1181" fmla="*/ 8942250 w 12191934"/>
              <a:gd name="connsiteY1181" fmla="*/ 3907548 h 6437824"/>
              <a:gd name="connsiteX1182" fmla="*/ 8878258 w 12191934"/>
              <a:gd name="connsiteY1182" fmla="*/ 3929038 h 6437824"/>
              <a:gd name="connsiteX1183" fmla="*/ 8873409 w 12191934"/>
              <a:gd name="connsiteY1183" fmla="*/ 3918483 h 6437824"/>
              <a:gd name="connsiteX1184" fmla="*/ 8928842 w 12191934"/>
              <a:gd name="connsiteY1184" fmla="*/ 3886440 h 6437824"/>
              <a:gd name="connsiteX1185" fmla="*/ 8989696 w 12191934"/>
              <a:gd name="connsiteY1185" fmla="*/ 3864951 h 6437824"/>
              <a:gd name="connsiteX1186" fmla="*/ 6607938 w 12191934"/>
              <a:gd name="connsiteY1186" fmla="*/ 3824350 h 6437824"/>
              <a:gd name="connsiteX1187" fmla="*/ 6610315 w 12191934"/>
              <a:gd name="connsiteY1187" fmla="*/ 3834523 h 6437824"/>
              <a:gd name="connsiteX1188" fmla="*/ 6568669 w 12191934"/>
              <a:gd name="connsiteY1188" fmla="*/ 3852399 h 6437824"/>
              <a:gd name="connsiteX1189" fmla="*/ 6512569 w 12191934"/>
              <a:gd name="connsiteY1189" fmla="*/ 3863619 h 6437824"/>
              <a:gd name="connsiteX1190" fmla="*/ 6509146 w 12191934"/>
              <a:gd name="connsiteY1190" fmla="*/ 3846884 h 6437824"/>
              <a:gd name="connsiteX1191" fmla="*/ 6563819 w 12191934"/>
              <a:gd name="connsiteY1191" fmla="*/ 3829009 h 6437824"/>
              <a:gd name="connsiteX1192" fmla="*/ 6607938 w 12191934"/>
              <a:gd name="connsiteY1192" fmla="*/ 3824350 h 6437824"/>
              <a:gd name="connsiteX1193" fmla="*/ 7706350 w 12191934"/>
              <a:gd name="connsiteY1193" fmla="*/ 3823495 h 6437824"/>
              <a:gd name="connsiteX1194" fmla="*/ 7649775 w 12191934"/>
              <a:gd name="connsiteY1194" fmla="*/ 3850974 h 6437824"/>
              <a:gd name="connsiteX1195" fmla="*/ 7820546 w 12191934"/>
              <a:gd name="connsiteY1195" fmla="*/ 3897375 h 6437824"/>
              <a:gd name="connsiteX1196" fmla="*/ 7851734 w 12191934"/>
              <a:gd name="connsiteY1196" fmla="*/ 3883112 h 6437824"/>
              <a:gd name="connsiteX1197" fmla="*/ 7706350 w 12191934"/>
              <a:gd name="connsiteY1197" fmla="*/ 3823495 h 6437824"/>
              <a:gd name="connsiteX1198" fmla="*/ 8272042 w 12191934"/>
              <a:gd name="connsiteY1198" fmla="*/ 3817853 h 6437824"/>
              <a:gd name="connsiteX1199" fmla="*/ 8297581 w 12191934"/>
              <a:gd name="connsiteY1199" fmla="*/ 3822067 h 6437824"/>
              <a:gd name="connsiteX1200" fmla="*/ 8299197 w 12191934"/>
              <a:gd name="connsiteY1200" fmla="*/ 3836425 h 6437824"/>
              <a:gd name="connsiteX1201" fmla="*/ 8258216 w 12191934"/>
              <a:gd name="connsiteY1201" fmla="*/ 3851734 h 6437824"/>
              <a:gd name="connsiteX1202" fmla="*/ 8203828 w 12191934"/>
              <a:gd name="connsiteY1202" fmla="*/ 3867233 h 6437824"/>
              <a:gd name="connsiteX1203" fmla="*/ 8194890 w 12191934"/>
              <a:gd name="connsiteY1203" fmla="*/ 3851830 h 6437824"/>
              <a:gd name="connsiteX1204" fmla="*/ 8272042 w 12191934"/>
              <a:gd name="connsiteY1204" fmla="*/ 3817853 h 6437824"/>
              <a:gd name="connsiteX1205" fmla="*/ 8077080 w 12191934"/>
              <a:gd name="connsiteY1205" fmla="*/ 3805903 h 6437824"/>
              <a:gd name="connsiteX1206" fmla="*/ 8029728 w 12191934"/>
              <a:gd name="connsiteY1206" fmla="*/ 3818835 h 6437824"/>
              <a:gd name="connsiteX1207" fmla="*/ 8029731 w 12191934"/>
              <a:gd name="connsiteY1207" fmla="*/ 3818836 h 6437824"/>
              <a:gd name="connsiteX1208" fmla="*/ 8077083 w 12191934"/>
              <a:gd name="connsiteY1208" fmla="*/ 3805904 h 6437824"/>
              <a:gd name="connsiteX1209" fmla="*/ 8318215 w 12191934"/>
              <a:gd name="connsiteY1209" fmla="*/ 3797156 h 6437824"/>
              <a:gd name="connsiteX1210" fmla="*/ 8032678 w 12191934"/>
              <a:gd name="connsiteY1210" fmla="*/ 3854397 h 6437824"/>
              <a:gd name="connsiteX1211" fmla="*/ 8025072 w 12191934"/>
              <a:gd name="connsiteY1211" fmla="*/ 3858200 h 6437824"/>
              <a:gd name="connsiteX1212" fmla="*/ 8022599 w 12191934"/>
              <a:gd name="connsiteY1212" fmla="*/ 3857440 h 6437824"/>
              <a:gd name="connsiteX1213" fmla="*/ 7948243 w 12191934"/>
              <a:gd name="connsiteY1213" fmla="*/ 3881972 h 6437824"/>
              <a:gd name="connsiteX1214" fmla="*/ 7971349 w 12191934"/>
              <a:gd name="connsiteY1214" fmla="*/ 3890339 h 6437824"/>
              <a:gd name="connsiteX1215" fmla="*/ 7919624 w 12191934"/>
              <a:gd name="connsiteY1215" fmla="*/ 3907739 h 6437824"/>
              <a:gd name="connsiteX1216" fmla="*/ 7899466 w 12191934"/>
              <a:gd name="connsiteY1216" fmla="*/ 3900513 h 6437824"/>
              <a:gd name="connsiteX1217" fmla="*/ 7868944 w 12191934"/>
              <a:gd name="connsiteY1217" fmla="*/ 3913349 h 6437824"/>
              <a:gd name="connsiteX1218" fmla="*/ 7887961 w 12191934"/>
              <a:gd name="connsiteY1218" fmla="*/ 3919815 h 6437824"/>
              <a:gd name="connsiteX1219" fmla="*/ 7820831 w 12191934"/>
              <a:gd name="connsiteY1219" fmla="*/ 3950337 h 6437824"/>
              <a:gd name="connsiteX1220" fmla="*/ 7802005 w 12191934"/>
              <a:gd name="connsiteY1220" fmla="*/ 3943776 h 6437824"/>
              <a:gd name="connsiteX1221" fmla="*/ 7744954 w 12191934"/>
              <a:gd name="connsiteY1221" fmla="*/ 3973347 h 6437824"/>
              <a:gd name="connsiteX1222" fmla="*/ 7768155 w 12191934"/>
              <a:gd name="connsiteY1222" fmla="*/ 3980668 h 6437824"/>
              <a:gd name="connsiteX1223" fmla="*/ 7722609 w 12191934"/>
              <a:gd name="connsiteY1223" fmla="*/ 4012712 h 6437824"/>
              <a:gd name="connsiteX1224" fmla="*/ 7690946 w 12191934"/>
              <a:gd name="connsiteY1224" fmla="*/ 4004154 h 6437824"/>
              <a:gd name="connsiteX1225" fmla="*/ 7650631 w 12191934"/>
              <a:gd name="connsiteY1225" fmla="*/ 4029161 h 6437824"/>
              <a:gd name="connsiteX1226" fmla="*/ 7684956 w 12191934"/>
              <a:gd name="connsiteY1226" fmla="*/ 4044089 h 6437824"/>
              <a:gd name="connsiteX1227" fmla="*/ 7890052 w 12191934"/>
              <a:gd name="connsiteY1227" fmla="*/ 3953665 h 6437824"/>
              <a:gd name="connsiteX1228" fmla="*/ 8130520 w 12191934"/>
              <a:gd name="connsiteY1228" fmla="*/ 3875506 h 6437824"/>
              <a:gd name="connsiteX1229" fmla="*/ 8137651 w 12191934"/>
              <a:gd name="connsiteY1229" fmla="*/ 3895093 h 6437824"/>
              <a:gd name="connsiteX1230" fmla="*/ 8085450 w 12191934"/>
              <a:gd name="connsiteY1230" fmla="*/ 3920955 h 6437824"/>
              <a:gd name="connsiteX1231" fmla="*/ 7809802 w 12191934"/>
              <a:gd name="connsiteY1231" fmla="*/ 4055214 h 6437824"/>
              <a:gd name="connsiteX1232" fmla="*/ 7818929 w 12191934"/>
              <a:gd name="connsiteY1232" fmla="*/ 4058352 h 6437824"/>
              <a:gd name="connsiteX1233" fmla="*/ 8076702 w 12191934"/>
              <a:gd name="connsiteY1233" fmla="*/ 3981334 h 6437824"/>
              <a:gd name="connsiteX1234" fmla="*/ 8425280 w 12191934"/>
              <a:gd name="connsiteY1234" fmla="*/ 3863715 h 6437824"/>
              <a:gd name="connsiteX1235" fmla="*/ 8435263 w 12191934"/>
              <a:gd name="connsiteY1235" fmla="*/ 3891004 h 6437824"/>
              <a:gd name="connsiteX1236" fmla="*/ 8430889 w 12191934"/>
              <a:gd name="connsiteY1236" fmla="*/ 3896519 h 6437824"/>
              <a:gd name="connsiteX1237" fmla="*/ 8126050 w 12191934"/>
              <a:gd name="connsiteY1237" fmla="*/ 4017180 h 6437824"/>
              <a:gd name="connsiteX1238" fmla="*/ 7952332 w 12191934"/>
              <a:gd name="connsiteY1238" fmla="*/ 4081553 h 6437824"/>
              <a:gd name="connsiteX1239" fmla="*/ 7954044 w 12191934"/>
              <a:gd name="connsiteY1239" fmla="*/ 4081742 h 6437824"/>
              <a:gd name="connsiteX1240" fmla="*/ 7960415 w 12191934"/>
              <a:gd name="connsiteY1240" fmla="*/ 4079746 h 6437824"/>
              <a:gd name="connsiteX1241" fmla="*/ 7987894 w 12191934"/>
              <a:gd name="connsiteY1241" fmla="*/ 4083454 h 6437824"/>
              <a:gd name="connsiteX1242" fmla="*/ 8287978 w 12191934"/>
              <a:gd name="connsiteY1242" fmla="*/ 3992458 h 6437824"/>
              <a:gd name="connsiteX1243" fmla="*/ 8569331 w 12191934"/>
              <a:gd name="connsiteY1243" fmla="*/ 3891099 h 6437824"/>
              <a:gd name="connsiteX1244" fmla="*/ 8521789 w 12191934"/>
              <a:gd name="connsiteY1244" fmla="*/ 3872938 h 6437824"/>
              <a:gd name="connsiteX1245" fmla="*/ 8392951 w 12191934"/>
              <a:gd name="connsiteY1245" fmla="*/ 3818550 h 6437824"/>
              <a:gd name="connsiteX1246" fmla="*/ 8391239 w 12191934"/>
              <a:gd name="connsiteY1246" fmla="*/ 3812845 h 6437824"/>
              <a:gd name="connsiteX1247" fmla="*/ 8341415 w 12191934"/>
              <a:gd name="connsiteY1247" fmla="*/ 3819406 h 6437824"/>
              <a:gd name="connsiteX1248" fmla="*/ 8336661 w 12191934"/>
              <a:gd name="connsiteY1248" fmla="*/ 3802957 h 6437824"/>
              <a:gd name="connsiteX1249" fmla="*/ 8342747 w 12191934"/>
              <a:gd name="connsiteY1249" fmla="*/ 3800104 h 6437824"/>
              <a:gd name="connsiteX1250" fmla="*/ 8318215 w 12191934"/>
              <a:gd name="connsiteY1250" fmla="*/ 3797156 h 6437824"/>
              <a:gd name="connsiteX1251" fmla="*/ 8538524 w 12191934"/>
              <a:gd name="connsiteY1251" fmla="*/ 3785842 h 6437824"/>
              <a:gd name="connsiteX1252" fmla="*/ 8441824 w 12191934"/>
              <a:gd name="connsiteY1252" fmla="*/ 3787743 h 6437824"/>
              <a:gd name="connsiteX1253" fmla="*/ 8439066 w 12191934"/>
              <a:gd name="connsiteY1253" fmla="*/ 3795255 h 6437824"/>
              <a:gd name="connsiteX1254" fmla="*/ 8407974 w 12191934"/>
              <a:gd name="connsiteY1254" fmla="*/ 3808851 h 6437824"/>
              <a:gd name="connsiteX1255" fmla="*/ 8497733 w 12191934"/>
              <a:gd name="connsiteY1255" fmla="*/ 3831292 h 6437824"/>
              <a:gd name="connsiteX1256" fmla="*/ 8524166 w 12191934"/>
              <a:gd name="connsiteY1256" fmla="*/ 3823970 h 6437824"/>
              <a:gd name="connsiteX1257" fmla="*/ 8590060 w 12191934"/>
              <a:gd name="connsiteY1257" fmla="*/ 3813131 h 6437824"/>
              <a:gd name="connsiteX1258" fmla="*/ 8593578 w 12191934"/>
              <a:gd name="connsiteY1258" fmla="*/ 3825682 h 6437824"/>
              <a:gd name="connsiteX1259" fmla="*/ 8546891 w 12191934"/>
              <a:gd name="connsiteY1259" fmla="*/ 3846505 h 6437824"/>
              <a:gd name="connsiteX1260" fmla="*/ 8630946 w 12191934"/>
              <a:gd name="connsiteY1260" fmla="*/ 3874935 h 6437824"/>
              <a:gd name="connsiteX1261" fmla="*/ 8649868 w 12191934"/>
              <a:gd name="connsiteY1261" fmla="*/ 3871132 h 6437824"/>
              <a:gd name="connsiteX1262" fmla="*/ 8658044 w 12191934"/>
              <a:gd name="connsiteY1262" fmla="*/ 3889483 h 6437824"/>
              <a:gd name="connsiteX1263" fmla="*/ 8656904 w 12191934"/>
              <a:gd name="connsiteY1263" fmla="*/ 3890053 h 6437824"/>
              <a:gd name="connsiteX1264" fmla="*/ 8661563 w 12191934"/>
              <a:gd name="connsiteY1264" fmla="*/ 3893192 h 6437824"/>
              <a:gd name="connsiteX1265" fmla="*/ 8655002 w 12191934"/>
              <a:gd name="connsiteY1265" fmla="*/ 3910307 h 6437824"/>
              <a:gd name="connsiteX1266" fmla="*/ 8625622 w 12191934"/>
              <a:gd name="connsiteY1266" fmla="*/ 3907454 h 6437824"/>
              <a:gd name="connsiteX1267" fmla="*/ 8525213 w 12191934"/>
              <a:gd name="connsiteY1267" fmla="*/ 3950432 h 6437824"/>
              <a:gd name="connsiteX1268" fmla="*/ 8154100 w 12191934"/>
              <a:gd name="connsiteY1268" fmla="*/ 4104848 h 6437824"/>
              <a:gd name="connsiteX1269" fmla="*/ 8153816 w 12191934"/>
              <a:gd name="connsiteY1269" fmla="*/ 4106274 h 6437824"/>
              <a:gd name="connsiteX1270" fmla="*/ 8156002 w 12191934"/>
              <a:gd name="connsiteY1270" fmla="*/ 4106465 h 6437824"/>
              <a:gd name="connsiteX1271" fmla="*/ 8166176 w 12191934"/>
              <a:gd name="connsiteY1271" fmla="*/ 4101615 h 6437824"/>
              <a:gd name="connsiteX1272" fmla="*/ 8507337 w 12191934"/>
              <a:gd name="connsiteY1272" fmla="*/ 3993030 h 6437824"/>
              <a:gd name="connsiteX1273" fmla="*/ 8813032 w 12191934"/>
              <a:gd name="connsiteY1273" fmla="*/ 3875031 h 6437824"/>
              <a:gd name="connsiteX1274" fmla="*/ 8792778 w 12191934"/>
              <a:gd name="connsiteY1274" fmla="*/ 3867423 h 6437824"/>
              <a:gd name="connsiteX1275" fmla="*/ 8756551 w 12191934"/>
              <a:gd name="connsiteY1275" fmla="*/ 3854016 h 6437824"/>
              <a:gd name="connsiteX1276" fmla="*/ 8708343 w 12191934"/>
              <a:gd name="connsiteY1276" fmla="*/ 3873699 h 6437824"/>
              <a:gd name="connsiteX1277" fmla="*/ 8697980 w 12191934"/>
              <a:gd name="connsiteY1277" fmla="*/ 3854207 h 6437824"/>
              <a:gd name="connsiteX1278" fmla="*/ 8720991 w 12191934"/>
              <a:gd name="connsiteY1278" fmla="*/ 3839564 h 6437824"/>
              <a:gd name="connsiteX1279" fmla="*/ 8714334 w 12191934"/>
              <a:gd name="connsiteY1279" fmla="*/ 3836806 h 6437824"/>
              <a:gd name="connsiteX1280" fmla="*/ 8716046 w 12191934"/>
              <a:gd name="connsiteY1280" fmla="*/ 3828249 h 6437824"/>
              <a:gd name="connsiteX1281" fmla="*/ 8742574 w 12191934"/>
              <a:gd name="connsiteY1281" fmla="*/ 3829485 h 6437824"/>
              <a:gd name="connsiteX1282" fmla="*/ 8776044 w 12191934"/>
              <a:gd name="connsiteY1282" fmla="*/ 3820262 h 6437824"/>
              <a:gd name="connsiteX1283" fmla="*/ 8791638 w 12191934"/>
              <a:gd name="connsiteY1283" fmla="*/ 3836997 h 6437824"/>
              <a:gd name="connsiteX1284" fmla="*/ 8863901 w 12191934"/>
              <a:gd name="connsiteY1284" fmla="*/ 3868470 h 6437824"/>
              <a:gd name="connsiteX1285" fmla="*/ 8869416 w 12191934"/>
              <a:gd name="connsiteY1285" fmla="*/ 3852305 h 6437824"/>
              <a:gd name="connsiteX1286" fmla="*/ 8911348 w 12191934"/>
              <a:gd name="connsiteY1286" fmla="*/ 3843747 h 6437824"/>
              <a:gd name="connsiteX1287" fmla="*/ 8915532 w 12191934"/>
              <a:gd name="connsiteY1287" fmla="*/ 3854968 h 6437824"/>
              <a:gd name="connsiteX1288" fmla="*/ 8876738 w 12191934"/>
              <a:gd name="connsiteY1288" fmla="*/ 3873699 h 6437824"/>
              <a:gd name="connsiteX1289" fmla="*/ 8869511 w 12191934"/>
              <a:gd name="connsiteY1289" fmla="*/ 3873224 h 6437824"/>
              <a:gd name="connsiteX1290" fmla="*/ 8872269 w 12191934"/>
              <a:gd name="connsiteY1290" fmla="*/ 3875601 h 6437824"/>
              <a:gd name="connsiteX1291" fmla="*/ 8865898 w 12191934"/>
              <a:gd name="connsiteY1291" fmla="*/ 3890339 h 6437824"/>
              <a:gd name="connsiteX1292" fmla="*/ 8839655 w 12191934"/>
              <a:gd name="connsiteY1292" fmla="*/ 3884633 h 6437824"/>
              <a:gd name="connsiteX1293" fmla="*/ 8833665 w 12191934"/>
              <a:gd name="connsiteY1293" fmla="*/ 3894998 h 6437824"/>
              <a:gd name="connsiteX1294" fmla="*/ 8681531 w 12191934"/>
              <a:gd name="connsiteY1294" fmla="*/ 3962792 h 6437824"/>
              <a:gd name="connsiteX1295" fmla="*/ 8453234 w 12191934"/>
              <a:gd name="connsiteY1295" fmla="*/ 4063677 h 6437824"/>
              <a:gd name="connsiteX1296" fmla="*/ 8418718 w 12191934"/>
              <a:gd name="connsiteY1296" fmla="*/ 4078985 h 6437824"/>
              <a:gd name="connsiteX1297" fmla="*/ 8297296 w 12191934"/>
              <a:gd name="connsiteY1297" fmla="*/ 4146970 h 6437824"/>
              <a:gd name="connsiteX1298" fmla="*/ 8553738 w 12191934"/>
              <a:gd name="connsiteY1298" fmla="*/ 4054454 h 6437824"/>
              <a:gd name="connsiteX1299" fmla="*/ 8833570 w 12191934"/>
              <a:gd name="connsiteY1299" fmla="*/ 3933602 h 6437824"/>
              <a:gd name="connsiteX1300" fmla="*/ 8842127 w 12191934"/>
              <a:gd name="connsiteY1300" fmla="*/ 3951477 h 6437824"/>
              <a:gd name="connsiteX1301" fmla="*/ 8679819 w 12191934"/>
              <a:gd name="connsiteY1301" fmla="*/ 4038195 h 6437824"/>
              <a:gd name="connsiteX1302" fmla="*/ 8397229 w 12191934"/>
              <a:gd name="connsiteY1302" fmla="*/ 4174830 h 6437824"/>
              <a:gd name="connsiteX1303" fmla="*/ 8413774 w 12191934"/>
              <a:gd name="connsiteY1303" fmla="*/ 4182342 h 6437824"/>
              <a:gd name="connsiteX1304" fmla="*/ 8419098 w 12191934"/>
              <a:gd name="connsiteY1304" fmla="*/ 4183577 h 6437824"/>
              <a:gd name="connsiteX1305" fmla="*/ 8688472 w 12191934"/>
              <a:gd name="connsiteY1305" fmla="*/ 4070333 h 6437824"/>
              <a:gd name="connsiteX1306" fmla="*/ 9019554 w 12191934"/>
              <a:gd name="connsiteY1306" fmla="*/ 3917818 h 6437824"/>
              <a:gd name="connsiteX1307" fmla="*/ 9035338 w 12191934"/>
              <a:gd name="connsiteY1307" fmla="*/ 3945107 h 6437824"/>
              <a:gd name="connsiteX1308" fmla="*/ 8803238 w 12191934"/>
              <a:gd name="connsiteY1308" fmla="*/ 4054644 h 6437824"/>
              <a:gd name="connsiteX1309" fmla="*/ 8636461 w 12191934"/>
              <a:gd name="connsiteY1309" fmla="*/ 4141551 h 6437824"/>
              <a:gd name="connsiteX1310" fmla="*/ 8503723 w 12191934"/>
              <a:gd name="connsiteY1310" fmla="*/ 4203831 h 6437824"/>
              <a:gd name="connsiteX1311" fmla="*/ 8530347 w 12191934"/>
              <a:gd name="connsiteY1311" fmla="*/ 4210867 h 6437824"/>
              <a:gd name="connsiteX1312" fmla="*/ 9100851 w 12191934"/>
              <a:gd name="connsiteY1312" fmla="*/ 3982190 h 6437824"/>
              <a:gd name="connsiteX1313" fmla="*/ 9107126 w 12191934"/>
              <a:gd name="connsiteY1313" fmla="*/ 4002633 h 6437824"/>
              <a:gd name="connsiteX1314" fmla="*/ 9003199 w 12191934"/>
              <a:gd name="connsiteY1314" fmla="*/ 4046182 h 6437824"/>
              <a:gd name="connsiteX1315" fmla="*/ 8741148 w 12191934"/>
              <a:gd name="connsiteY1315" fmla="*/ 4174734 h 6437824"/>
              <a:gd name="connsiteX1316" fmla="*/ 8728883 w 12191934"/>
              <a:gd name="connsiteY1316" fmla="*/ 4180915 h 6437824"/>
              <a:gd name="connsiteX1317" fmla="*/ 8680675 w 12191934"/>
              <a:gd name="connsiteY1317" fmla="*/ 4204401 h 6437824"/>
              <a:gd name="connsiteX1318" fmla="*/ 8645304 w 12191934"/>
              <a:gd name="connsiteY1318" fmla="*/ 4227601 h 6437824"/>
              <a:gd name="connsiteX1319" fmla="*/ 8637126 w 12191934"/>
              <a:gd name="connsiteY1319" fmla="*/ 4231881 h 6437824"/>
              <a:gd name="connsiteX1320" fmla="*/ 8643687 w 12191934"/>
              <a:gd name="connsiteY1320" fmla="*/ 4236159 h 6437824"/>
              <a:gd name="connsiteX1321" fmla="*/ 8903172 w 12191934"/>
              <a:gd name="connsiteY1321" fmla="*/ 4133373 h 6437824"/>
              <a:gd name="connsiteX1322" fmla="*/ 9107697 w 12191934"/>
              <a:gd name="connsiteY1322" fmla="*/ 4052267 h 6437824"/>
              <a:gd name="connsiteX1323" fmla="*/ 9273713 w 12191934"/>
              <a:gd name="connsiteY1323" fmla="*/ 3983140 h 6437824"/>
              <a:gd name="connsiteX1324" fmla="*/ 9282937 w 12191934"/>
              <a:gd name="connsiteY1324" fmla="*/ 4006246 h 6437824"/>
              <a:gd name="connsiteX1325" fmla="*/ 9228073 w 12191934"/>
              <a:gd name="connsiteY1325" fmla="*/ 4029447 h 6437824"/>
              <a:gd name="connsiteX1326" fmla="*/ 9222463 w 12191934"/>
              <a:gd name="connsiteY1326" fmla="*/ 4037244 h 6437824"/>
              <a:gd name="connsiteX1327" fmla="*/ 8939778 w 12191934"/>
              <a:gd name="connsiteY1327" fmla="*/ 4153246 h 6437824"/>
              <a:gd name="connsiteX1328" fmla="*/ 8698171 w 12191934"/>
              <a:gd name="connsiteY1328" fmla="*/ 4260596 h 6437824"/>
              <a:gd name="connsiteX1329" fmla="*/ 8701974 w 12191934"/>
              <a:gd name="connsiteY1329" fmla="*/ 4262118 h 6437824"/>
              <a:gd name="connsiteX1330" fmla="*/ 8716141 w 12191934"/>
              <a:gd name="connsiteY1330" fmla="*/ 4267252 h 6437824"/>
              <a:gd name="connsiteX1331" fmla="*/ 8947861 w 12191934"/>
              <a:gd name="connsiteY1331" fmla="*/ 4172738 h 6437824"/>
              <a:gd name="connsiteX1332" fmla="*/ 9196030 w 12191934"/>
              <a:gd name="connsiteY1332" fmla="*/ 4083359 h 6437824"/>
              <a:gd name="connsiteX1333" fmla="*/ 9202496 w 12191934"/>
              <a:gd name="connsiteY1333" fmla="*/ 4096100 h 6437824"/>
              <a:gd name="connsiteX1334" fmla="*/ 9023167 w 12191934"/>
              <a:gd name="connsiteY1334" fmla="*/ 4174925 h 6437824"/>
              <a:gd name="connsiteX1335" fmla="*/ 8773477 w 12191934"/>
              <a:gd name="connsiteY1335" fmla="*/ 4289025 h 6437824"/>
              <a:gd name="connsiteX1336" fmla="*/ 8799625 w 12191934"/>
              <a:gd name="connsiteY1336" fmla="*/ 4299391 h 6437824"/>
              <a:gd name="connsiteX1337" fmla="*/ 8800861 w 12191934"/>
              <a:gd name="connsiteY1337" fmla="*/ 4298154 h 6437824"/>
              <a:gd name="connsiteX1338" fmla="*/ 9468351 w 12191934"/>
              <a:gd name="connsiteY1338" fmla="*/ 4053883 h 6437824"/>
              <a:gd name="connsiteX1339" fmla="*/ 9479095 w 12191934"/>
              <a:gd name="connsiteY1339" fmla="*/ 4079081 h 6437824"/>
              <a:gd name="connsiteX1340" fmla="*/ 9061201 w 12191934"/>
              <a:gd name="connsiteY1340" fmla="*/ 4234828 h 6437824"/>
              <a:gd name="connsiteX1341" fmla="*/ 8861525 w 12191934"/>
              <a:gd name="connsiteY1341" fmla="*/ 4322686 h 6437824"/>
              <a:gd name="connsiteX1342" fmla="*/ 8903647 w 12191934"/>
              <a:gd name="connsiteY1342" fmla="*/ 4333335 h 6437824"/>
              <a:gd name="connsiteX1343" fmla="*/ 9254126 w 12191934"/>
              <a:gd name="connsiteY1343" fmla="*/ 4206874 h 6437824"/>
              <a:gd name="connsiteX1344" fmla="*/ 9613543 w 12191934"/>
              <a:gd name="connsiteY1344" fmla="*/ 4071569 h 6437824"/>
              <a:gd name="connsiteX1345" fmla="*/ 9622862 w 12191934"/>
              <a:gd name="connsiteY1345" fmla="*/ 4096005 h 6437824"/>
              <a:gd name="connsiteX1346" fmla="*/ 8938162 w 12191934"/>
              <a:gd name="connsiteY1346" fmla="*/ 4342083 h 6437824"/>
              <a:gd name="connsiteX1347" fmla="*/ 8990554 w 12191934"/>
              <a:gd name="connsiteY1347" fmla="*/ 4355394 h 6437824"/>
              <a:gd name="connsiteX1348" fmla="*/ 9361380 w 12191934"/>
              <a:gd name="connsiteY1348" fmla="*/ 4230074 h 6437824"/>
              <a:gd name="connsiteX1349" fmla="*/ 9703207 w 12191934"/>
              <a:gd name="connsiteY1349" fmla="*/ 4085546 h 6437824"/>
              <a:gd name="connsiteX1350" fmla="*/ 9715568 w 12191934"/>
              <a:gd name="connsiteY1350" fmla="*/ 4110649 h 6437824"/>
              <a:gd name="connsiteX1351" fmla="*/ 9037715 w 12191934"/>
              <a:gd name="connsiteY1351" fmla="*/ 4367375 h 6437824"/>
              <a:gd name="connsiteX1352" fmla="*/ 9112451 w 12191934"/>
              <a:gd name="connsiteY1352" fmla="*/ 4386392 h 6437824"/>
              <a:gd name="connsiteX1353" fmla="*/ 9118726 w 12191934"/>
              <a:gd name="connsiteY1353" fmla="*/ 4381733 h 6437824"/>
              <a:gd name="connsiteX1354" fmla="*/ 9656046 w 12191934"/>
              <a:gd name="connsiteY1354" fmla="*/ 4186715 h 6437824"/>
              <a:gd name="connsiteX1355" fmla="*/ 9662226 w 12191934"/>
              <a:gd name="connsiteY1355" fmla="*/ 4205732 h 6437824"/>
              <a:gd name="connsiteX1356" fmla="*/ 9163131 w 12191934"/>
              <a:gd name="connsiteY1356" fmla="*/ 4399324 h 6437824"/>
              <a:gd name="connsiteX1357" fmla="*/ 9244047 w 12191934"/>
              <a:gd name="connsiteY1357" fmla="*/ 4419862 h 6437824"/>
              <a:gd name="connsiteX1358" fmla="*/ 9853915 w 12191934"/>
              <a:gd name="connsiteY1358" fmla="*/ 4172548 h 6437824"/>
              <a:gd name="connsiteX1359" fmla="*/ 9864280 w 12191934"/>
              <a:gd name="connsiteY1359" fmla="*/ 4201453 h 6437824"/>
              <a:gd name="connsiteX1360" fmla="*/ 9285314 w 12191934"/>
              <a:gd name="connsiteY1360" fmla="*/ 4430225 h 6437824"/>
              <a:gd name="connsiteX1361" fmla="*/ 9368226 w 12191934"/>
              <a:gd name="connsiteY1361" fmla="*/ 4450954 h 6437824"/>
              <a:gd name="connsiteX1362" fmla="*/ 10000154 w 12191934"/>
              <a:gd name="connsiteY1362" fmla="*/ 4200217 h 6437824"/>
              <a:gd name="connsiteX1363" fmla="*/ 10008047 w 12191934"/>
              <a:gd name="connsiteY1363" fmla="*/ 4222467 h 6437824"/>
              <a:gd name="connsiteX1364" fmla="*/ 9405595 w 12191934"/>
              <a:gd name="connsiteY1364" fmla="*/ 4460177 h 6437824"/>
              <a:gd name="connsiteX1365" fmla="*/ 9490695 w 12191934"/>
              <a:gd name="connsiteY1365" fmla="*/ 4480810 h 6437824"/>
              <a:gd name="connsiteX1366" fmla="*/ 9765773 w 12191934"/>
              <a:gd name="connsiteY1366" fmla="*/ 4369562 h 6437824"/>
              <a:gd name="connsiteX1367" fmla="*/ 9997967 w 12191934"/>
              <a:gd name="connsiteY1367" fmla="*/ 4271436 h 6437824"/>
              <a:gd name="connsiteX1368" fmla="*/ 10007097 w 12191934"/>
              <a:gd name="connsiteY1368" fmla="*/ 4288455 h 6437824"/>
              <a:gd name="connsiteX1369" fmla="*/ 9735346 w 12191934"/>
              <a:gd name="connsiteY1369" fmla="*/ 4419956 h 6437824"/>
              <a:gd name="connsiteX1370" fmla="*/ 9545368 w 12191934"/>
              <a:gd name="connsiteY1370" fmla="*/ 4494122 h 6437824"/>
              <a:gd name="connsiteX1371" fmla="*/ 9647488 w 12191934"/>
              <a:gd name="connsiteY1371" fmla="*/ 4517988 h 6437824"/>
              <a:gd name="connsiteX1372" fmla="*/ 9880825 w 12191934"/>
              <a:gd name="connsiteY1372" fmla="*/ 4395996 h 6437824"/>
              <a:gd name="connsiteX1373" fmla="*/ 10114255 w 12191934"/>
              <a:gd name="connsiteY1373" fmla="*/ 4306997 h 6437824"/>
              <a:gd name="connsiteX1374" fmla="*/ 10122527 w 12191934"/>
              <a:gd name="connsiteY1374" fmla="*/ 4322495 h 6437824"/>
              <a:gd name="connsiteX1375" fmla="*/ 9851349 w 12191934"/>
              <a:gd name="connsiteY1375" fmla="*/ 4447911 h 6437824"/>
              <a:gd name="connsiteX1376" fmla="*/ 9684666 w 12191934"/>
              <a:gd name="connsiteY1376" fmla="*/ 4526641 h 6437824"/>
              <a:gd name="connsiteX1377" fmla="*/ 9793442 w 12191934"/>
              <a:gd name="connsiteY1377" fmla="*/ 4550792 h 6437824"/>
              <a:gd name="connsiteX1378" fmla="*/ 9797816 w 12191934"/>
              <a:gd name="connsiteY1378" fmla="*/ 4545848 h 6437824"/>
              <a:gd name="connsiteX1379" fmla="*/ 9953943 w 12191934"/>
              <a:gd name="connsiteY1379" fmla="*/ 4469685 h 6437824"/>
              <a:gd name="connsiteX1380" fmla="*/ 10114066 w 12191934"/>
              <a:gd name="connsiteY1380" fmla="*/ 4406549 h 6437824"/>
              <a:gd name="connsiteX1381" fmla="*/ 10120435 w 12191934"/>
              <a:gd name="connsiteY1381" fmla="*/ 4424521 h 6437824"/>
              <a:gd name="connsiteX1382" fmla="*/ 9975242 w 12191934"/>
              <a:gd name="connsiteY1382" fmla="*/ 4493742 h 6437824"/>
              <a:gd name="connsiteX1383" fmla="*/ 9829574 w 12191934"/>
              <a:gd name="connsiteY1383" fmla="*/ 4558874 h 6437824"/>
              <a:gd name="connsiteX1384" fmla="*/ 9913723 w 12191934"/>
              <a:gd name="connsiteY1384" fmla="*/ 4576465 h 6437824"/>
              <a:gd name="connsiteX1385" fmla="*/ 10127757 w 12191934"/>
              <a:gd name="connsiteY1385" fmla="*/ 4478814 h 6437824"/>
              <a:gd name="connsiteX1386" fmla="*/ 10319922 w 12191934"/>
              <a:gd name="connsiteY1386" fmla="*/ 4388959 h 6437824"/>
              <a:gd name="connsiteX1387" fmla="*/ 10328289 w 12191934"/>
              <a:gd name="connsiteY1387" fmla="*/ 4410828 h 6437824"/>
              <a:gd name="connsiteX1388" fmla="*/ 10124524 w 12191934"/>
              <a:gd name="connsiteY1388" fmla="*/ 4513899 h 6437824"/>
              <a:gd name="connsiteX1389" fmla="*/ 10014702 w 12191934"/>
              <a:gd name="connsiteY1389" fmla="*/ 4561156 h 6437824"/>
              <a:gd name="connsiteX1390" fmla="*/ 9947478 w 12191934"/>
              <a:gd name="connsiteY1390" fmla="*/ 4583596 h 6437824"/>
              <a:gd name="connsiteX1391" fmla="*/ 10037428 w 12191934"/>
              <a:gd name="connsiteY1391" fmla="*/ 4601187 h 6437824"/>
              <a:gd name="connsiteX1392" fmla="*/ 10219799 w 12191934"/>
              <a:gd name="connsiteY1392" fmla="*/ 4501729 h 6437824"/>
              <a:gd name="connsiteX1393" fmla="*/ 10323915 w 12191934"/>
              <a:gd name="connsiteY1393" fmla="*/ 4452380 h 6437824"/>
              <a:gd name="connsiteX1394" fmla="*/ 10359953 w 12191934"/>
              <a:gd name="connsiteY1394" fmla="*/ 4436977 h 6437824"/>
              <a:gd name="connsiteX1395" fmla="*/ 10387621 w 12191934"/>
              <a:gd name="connsiteY1395" fmla="*/ 4412064 h 6437824"/>
              <a:gd name="connsiteX1396" fmla="*/ 10436304 w 12191934"/>
              <a:gd name="connsiteY1396" fmla="*/ 4409022 h 6437824"/>
              <a:gd name="connsiteX1397" fmla="*/ 10436875 w 12191934"/>
              <a:gd name="connsiteY1397" fmla="*/ 4425377 h 6437824"/>
              <a:gd name="connsiteX1398" fmla="*/ 10415862 w 12191934"/>
              <a:gd name="connsiteY1398" fmla="*/ 4434504 h 6437824"/>
              <a:gd name="connsiteX1399" fmla="*/ 10415767 w 12191934"/>
              <a:gd name="connsiteY1399" fmla="*/ 4434695 h 6437824"/>
              <a:gd name="connsiteX1400" fmla="*/ 10230448 w 12191934"/>
              <a:gd name="connsiteY1400" fmla="*/ 4530539 h 6437824"/>
              <a:gd name="connsiteX1401" fmla="*/ 10083163 w 12191934"/>
              <a:gd name="connsiteY1401" fmla="*/ 4610029 h 6437824"/>
              <a:gd name="connsiteX1402" fmla="*/ 10171971 w 12191934"/>
              <a:gd name="connsiteY1402" fmla="*/ 4625908 h 6437824"/>
              <a:gd name="connsiteX1403" fmla="*/ 10173208 w 12191934"/>
              <a:gd name="connsiteY1403" fmla="*/ 4624673 h 6437824"/>
              <a:gd name="connsiteX1404" fmla="*/ 10341792 w 12191934"/>
              <a:gd name="connsiteY1404" fmla="*/ 4528162 h 6437824"/>
              <a:gd name="connsiteX1405" fmla="*/ 10491263 w 12191934"/>
              <a:gd name="connsiteY1405" fmla="*/ 4450288 h 6437824"/>
              <a:gd name="connsiteX1406" fmla="*/ 10501532 w 12191934"/>
              <a:gd name="connsiteY1406" fmla="*/ 4465502 h 6437824"/>
              <a:gd name="connsiteX1407" fmla="*/ 10345309 w 12191934"/>
              <a:gd name="connsiteY1407" fmla="*/ 4559160 h 6437824"/>
              <a:gd name="connsiteX1408" fmla="*/ 10213713 w 12191934"/>
              <a:gd name="connsiteY1408" fmla="*/ 4633040 h 6437824"/>
              <a:gd name="connsiteX1409" fmla="*/ 10290445 w 12191934"/>
              <a:gd name="connsiteY1409" fmla="*/ 4644735 h 6437824"/>
              <a:gd name="connsiteX1410" fmla="*/ 10420331 w 12191934"/>
              <a:gd name="connsiteY1410" fmla="*/ 4567052 h 6437824"/>
              <a:gd name="connsiteX1411" fmla="*/ 10558297 w 12191934"/>
              <a:gd name="connsiteY1411" fmla="*/ 4502965 h 6437824"/>
              <a:gd name="connsiteX1412" fmla="*/ 10563431 w 12191934"/>
              <a:gd name="connsiteY1412" fmla="*/ 4511808 h 6437824"/>
              <a:gd name="connsiteX1413" fmla="*/ 10434689 w 12191934"/>
              <a:gd name="connsiteY1413" fmla="*/ 4592058 h 6437824"/>
              <a:gd name="connsiteX1414" fmla="*/ 10324485 w 12191934"/>
              <a:gd name="connsiteY1414" fmla="*/ 4649965 h 6437824"/>
              <a:gd name="connsiteX1415" fmla="*/ 10414055 w 12191934"/>
              <a:gd name="connsiteY1415" fmla="*/ 4662230 h 6437824"/>
              <a:gd name="connsiteX1416" fmla="*/ 10415291 w 12191934"/>
              <a:gd name="connsiteY1416" fmla="*/ 4659663 h 6437824"/>
              <a:gd name="connsiteX1417" fmla="*/ 10513893 w 12191934"/>
              <a:gd name="connsiteY1417" fmla="*/ 4597478 h 6437824"/>
              <a:gd name="connsiteX1418" fmla="*/ 10633794 w 12191934"/>
              <a:gd name="connsiteY1418" fmla="*/ 4534058 h 6437824"/>
              <a:gd name="connsiteX1419" fmla="*/ 10642637 w 12191934"/>
              <a:gd name="connsiteY1419" fmla="*/ 4551553 h 6437824"/>
              <a:gd name="connsiteX1420" fmla="*/ 10529106 w 12191934"/>
              <a:gd name="connsiteY1420" fmla="*/ 4621535 h 6437824"/>
              <a:gd name="connsiteX1421" fmla="*/ 10449331 w 12191934"/>
              <a:gd name="connsiteY1421" fmla="*/ 4667080 h 6437824"/>
              <a:gd name="connsiteX1422" fmla="*/ 10489457 w 12191934"/>
              <a:gd name="connsiteY1422" fmla="*/ 4671834 h 6437824"/>
              <a:gd name="connsiteX1423" fmla="*/ 10638073 w 12191934"/>
              <a:gd name="connsiteY1423" fmla="*/ 4593484 h 6437824"/>
              <a:gd name="connsiteX1424" fmla="*/ 10773947 w 12191934"/>
              <a:gd name="connsiteY1424" fmla="*/ 4529113 h 6437824"/>
              <a:gd name="connsiteX1425" fmla="*/ 10783932 w 12191934"/>
              <a:gd name="connsiteY1425" fmla="*/ 4549081 h 6437824"/>
              <a:gd name="connsiteX1426" fmla="*/ 10629990 w 12191934"/>
              <a:gd name="connsiteY1426" fmla="*/ 4630853 h 6437824"/>
              <a:gd name="connsiteX1427" fmla="*/ 10533955 w 12191934"/>
              <a:gd name="connsiteY1427" fmla="*/ 4677158 h 6437824"/>
              <a:gd name="connsiteX1428" fmla="*/ 10602701 w 12191934"/>
              <a:gd name="connsiteY1428" fmla="*/ 4684385 h 6437824"/>
              <a:gd name="connsiteX1429" fmla="*/ 10722508 w 12191934"/>
              <a:gd name="connsiteY1429" fmla="*/ 4618397 h 6437824"/>
              <a:gd name="connsiteX1430" fmla="*/ 10852012 w 12191934"/>
              <a:gd name="connsiteY1430" fmla="*/ 4545467 h 6437824"/>
              <a:gd name="connsiteX1431" fmla="*/ 10865323 w 12191934"/>
              <a:gd name="connsiteY1431" fmla="*/ 4561346 h 6437824"/>
              <a:gd name="connsiteX1432" fmla="*/ 10747990 w 12191934"/>
              <a:gd name="connsiteY1432" fmla="*/ 4643499 h 6437824"/>
              <a:gd name="connsiteX1433" fmla="*/ 10662034 w 12191934"/>
              <a:gd name="connsiteY1433" fmla="*/ 4690281 h 6437824"/>
              <a:gd name="connsiteX1434" fmla="*/ 10721936 w 12191934"/>
              <a:gd name="connsiteY1434" fmla="*/ 4694749 h 6437824"/>
              <a:gd name="connsiteX1435" fmla="*/ 10823392 w 12191934"/>
              <a:gd name="connsiteY1435" fmla="*/ 4628381 h 6437824"/>
              <a:gd name="connsiteX1436" fmla="*/ 10943102 w 12191934"/>
              <a:gd name="connsiteY1436" fmla="*/ 4560490 h 6437824"/>
              <a:gd name="connsiteX1437" fmla="*/ 10953086 w 12191934"/>
              <a:gd name="connsiteY1437" fmla="*/ 4576179 h 6437824"/>
              <a:gd name="connsiteX1438" fmla="*/ 10838985 w 12191934"/>
              <a:gd name="connsiteY1438" fmla="*/ 4653578 h 6437824"/>
              <a:gd name="connsiteX1439" fmla="*/ 10766436 w 12191934"/>
              <a:gd name="connsiteY1439" fmla="*/ 4698172 h 6437824"/>
              <a:gd name="connsiteX1440" fmla="*/ 10840222 w 12191934"/>
              <a:gd name="connsiteY1440" fmla="*/ 4702641 h 6437824"/>
              <a:gd name="connsiteX1441" fmla="*/ 10919426 w 12191934"/>
              <a:gd name="connsiteY1441" fmla="*/ 4645211 h 6437824"/>
              <a:gd name="connsiteX1442" fmla="*/ 11030294 w 12191934"/>
              <a:gd name="connsiteY1442" fmla="*/ 4571711 h 6437824"/>
              <a:gd name="connsiteX1443" fmla="*/ 10668785 w 12191934"/>
              <a:gd name="connsiteY1443" fmla="*/ 4460367 h 6437824"/>
              <a:gd name="connsiteX1444" fmla="*/ 10642542 w 12191934"/>
              <a:gd name="connsiteY1444" fmla="*/ 4469591 h 6437824"/>
              <a:gd name="connsiteX1445" fmla="*/ 10603463 w 12191934"/>
              <a:gd name="connsiteY1445" fmla="*/ 4453141 h 6437824"/>
              <a:gd name="connsiteX1446" fmla="*/ 10626377 w 12191934"/>
              <a:gd name="connsiteY1446" fmla="*/ 4444964 h 6437824"/>
              <a:gd name="connsiteX1447" fmla="*/ 10434498 w 12191934"/>
              <a:gd name="connsiteY1447" fmla="*/ 4370703 h 6437824"/>
              <a:gd name="connsiteX1448" fmla="*/ 10433547 w 12191934"/>
              <a:gd name="connsiteY1448" fmla="*/ 4371654 h 6437824"/>
              <a:gd name="connsiteX1449" fmla="*/ 10277514 w 12191934"/>
              <a:gd name="connsiteY1449" fmla="*/ 4323826 h 6437824"/>
              <a:gd name="connsiteX1450" fmla="*/ 10272570 w 12191934"/>
              <a:gd name="connsiteY1450" fmla="*/ 4320974 h 6437824"/>
              <a:gd name="connsiteX1451" fmla="*/ 10272095 w 12191934"/>
              <a:gd name="connsiteY1451" fmla="*/ 4320689 h 6437824"/>
              <a:gd name="connsiteX1452" fmla="*/ 10299954 w 12191934"/>
              <a:gd name="connsiteY1452" fmla="*/ 4315269 h 6437824"/>
              <a:gd name="connsiteX1453" fmla="*/ 10267816 w 12191934"/>
              <a:gd name="connsiteY1453" fmla="*/ 4301673 h 6437824"/>
              <a:gd name="connsiteX1454" fmla="*/ 10247753 w 12191934"/>
              <a:gd name="connsiteY1454" fmla="*/ 4305190 h 6437824"/>
              <a:gd name="connsiteX1455" fmla="*/ 10240432 w 12191934"/>
              <a:gd name="connsiteY1455" fmla="*/ 4300722 h 6437824"/>
              <a:gd name="connsiteX1456" fmla="*/ 10212952 w 12191934"/>
              <a:gd name="connsiteY1456" fmla="*/ 4283796 h 6437824"/>
              <a:gd name="connsiteX1457" fmla="*/ 10221700 w 12191934"/>
              <a:gd name="connsiteY1457" fmla="*/ 4282180 h 6437824"/>
              <a:gd name="connsiteX1458" fmla="*/ 10206107 w 12191934"/>
              <a:gd name="connsiteY1458" fmla="*/ 4275524 h 6437824"/>
              <a:gd name="connsiteX1459" fmla="*/ 10210291 w 12191934"/>
              <a:gd name="connsiteY1459" fmla="*/ 4283416 h 6437824"/>
              <a:gd name="connsiteX1460" fmla="*/ 10176821 w 12191934"/>
              <a:gd name="connsiteY1460" fmla="*/ 4312702 h 6437824"/>
              <a:gd name="connsiteX1461" fmla="*/ 10163509 w 12191934"/>
              <a:gd name="connsiteY1461" fmla="*/ 4291879 h 6437824"/>
              <a:gd name="connsiteX1462" fmla="*/ 10201923 w 12191934"/>
              <a:gd name="connsiteY1462" fmla="*/ 4273813 h 6437824"/>
              <a:gd name="connsiteX1463" fmla="*/ 9832964 w 12191934"/>
              <a:gd name="connsiteY1463" fmla="*/ 4116188 h 6437824"/>
              <a:gd name="connsiteX1464" fmla="*/ 9836514 w 12191934"/>
              <a:gd name="connsiteY1464" fmla="*/ 4128332 h 6437824"/>
              <a:gd name="connsiteX1465" fmla="*/ 9779559 w 12191934"/>
              <a:gd name="connsiteY1465" fmla="*/ 4149251 h 6437824"/>
              <a:gd name="connsiteX1466" fmla="*/ 9710623 w 12191934"/>
              <a:gd name="connsiteY1466" fmla="*/ 4173498 h 6437824"/>
              <a:gd name="connsiteX1467" fmla="*/ 9705393 w 12191934"/>
              <a:gd name="connsiteY1467" fmla="*/ 4162943 h 6437824"/>
              <a:gd name="connsiteX1468" fmla="*/ 9764632 w 12191934"/>
              <a:gd name="connsiteY1468" fmla="*/ 4130519 h 6437824"/>
              <a:gd name="connsiteX1469" fmla="*/ 9816457 w 12191934"/>
              <a:gd name="connsiteY1469" fmla="*/ 4113979 h 6437824"/>
              <a:gd name="connsiteX1470" fmla="*/ 9832284 w 12191934"/>
              <a:gd name="connsiteY1470" fmla="*/ 4115897 h 6437824"/>
              <a:gd name="connsiteX1471" fmla="*/ 9781272 w 12191934"/>
              <a:gd name="connsiteY1471" fmla="*/ 4094104 h 6437824"/>
              <a:gd name="connsiteX1472" fmla="*/ 9767960 w 12191934"/>
              <a:gd name="connsiteY1472" fmla="*/ 4095435 h 6437824"/>
              <a:gd name="connsiteX1473" fmla="*/ 9744094 w 12191934"/>
              <a:gd name="connsiteY1473" fmla="*/ 4083835 h 6437824"/>
              <a:gd name="connsiteX1474" fmla="*/ 9715378 w 12191934"/>
              <a:gd name="connsiteY1474" fmla="*/ 4070808 h 6437824"/>
              <a:gd name="connsiteX1475" fmla="*/ 9722890 w 12191934"/>
              <a:gd name="connsiteY1475" fmla="*/ 4070047 h 6437824"/>
              <a:gd name="connsiteX1476" fmla="*/ 9406736 w 12191934"/>
              <a:gd name="connsiteY1476" fmla="*/ 3950527 h 6437824"/>
              <a:gd name="connsiteX1477" fmla="*/ 9366039 w 12191934"/>
              <a:gd name="connsiteY1477" fmla="*/ 3966311 h 6437824"/>
              <a:gd name="connsiteX1478" fmla="*/ 9319353 w 12191934"/>
              <a:gd name="connsiteY1478" fmla="*/ 3980288 h 6437824"/>
              <a:gd name="connsiteX1479" fmla="*/ 9314124 w 12191934"/>
              <a:gd name="connsiteY1479" fmla="*/ 3963648 h 6437824"/>
              <a:gd name="connsiteX1480" fmla="*/ 9362806 w 12191934"/>
              <a:gd name="connsiteY1480" fmla="*/ 3946534 h 6437824"/>
              <a:gd name="connsiteX1481" fmla="*/ 9377830 w 12191934"/>
              <a:gd name="connsiteY1481" fmla="*/ 3940638 h 6437824"/>
              <a:gd name="connsiteX1482" fmla="*/ 9226362 w 12191934"/>
              <a:gd name="connsiteY1482" fmla="*/ 3894237 h 6437824"/>
              <a:gd name="connsiteX1483" fmla="*/ 9219326 w 12191934"/>
              <a:gd name="connsiteY1483" fmla="*/ 3897375 h 6437824"/>
              <a:gd name="connsiteX1484" fmla="*/ 9180436 w 12191934"/>
              <a:gd name="connsiteY1484" fmla="*/ 3882067 h 6437824"/>
              <a:gd name="connsiteX1485" fmla="*/ 9143449 w 12191934"/>
              <a:gd name="connsiteY1485" fmla="*/ 3896330 h 6437824"/>
              <a:gd name="connsiteX1486" fmla="*/ 9081644 w 12191934"/>
              <a:gd name="connsiteY1486" fmla="*/ 3909926 h 6437824"/>
              <a:gd name="connsiteX1487" fmla="*/ 9077555 w 12191934"/>
              <a:gd name="connsiteY1487" fmla="*/ 3893857 h 6437824"/>
              <a:gd name="connsiteX1488" fmla="*/ 9131943 w 12191934"/>
              <a:gd name="connsiteY1488" fmla="*/ 3873224 h 6437824"/>
              <a:gd name="connsiteX1489" fmla="*/ 9138979 w 12191934"/>
              <a:gd name="connsiteY1489" fmla="*/ 3870656 h 6437824"/>
              <a:gd name="connsiteX1490" fmla="*/ 9063958 w 12191934"/>
              <a:gd name="connsiteY1490" fmla="*/ 3851164 h 6437824"/>
              <a:gd name="connsiteX1491" fmla="*/ 9021266 w 12191934"/>
              <a:gd name="connsiteY1491" fmla="*/ 3863811 h 6437824"/>
              <a:gd name="connsiteX1492" fmla="*/ 9016321 w 12191934"/>
              <a:gd name="connsiteY1492" fmla="*/ 3845364 h 6437824"/>
              <a:gd name="connsiteX1493" fmla="*/ 9021456 w 12191934"/>
              <a:gd name="connsiteY1493" fmla="*/ 3842607 h 6437824"/>
              <a:gd name="connsiteX1494" fmla="*/ 9018128 w 12191934"/>
              <a:gd name="connsiteY1494" fmla="*/ 3841561 h 6437824"/>
              <a:gd name="connsiteX1495" fmla="*/ 9012423 w 12191934"/>
              <a:gd name="connsiteY1495" fmla="*/ 3839469 h 6437824"/>
              <a:gd name="connsiteX1496" fmla="*/ 8977812 w 12191934"/>
              <a:gd name="connsiteY1496" fmla="*/ 3832338 h 6437824"/>
              <a:gd name="connsiteX1497" fmla="*/ 8973533 w 12191934"/>
              <a:gd name="connsiteY1497" fmla="*/ 3832622 h 6437824"/>
              <a:gd name="connsiteX1498" fmla="*/ 8967829 w 12191934"/>
              <a:gd name="connsiteY1498" fmla="*/ 3830341 h 6437824"/>
              <a:gd name="connsiteX1499" fmla="*/ 8885105 w 12191934"/>
              <a:gd name="connsiteY1499" fmla="*/ 3815508 h 6437824"/>
              <a:gd name="connsiteX1500" fmla="*/ 8858862 w 12191934"/>
              <a:gd name="connsiteY1500" fmla="*/ 3811419 h 6437824"/>
              <a:gd name="connsiteX1501" fmla="*/ 8632942 w 12191934"/>
              <a:gd name="connsiteY1501" fmla="*/ 3788314 h 6437824"/>
              <a:gd name="connsiteX1502" fmla="*/ 8648061 w 12191934"/>
              <a:gd name="connsiteY1502" fmla="*/ 3798773 h 6437824"/>
              <a:gd name="connsiteX1503" fmla="*/ 8643497 w 12191934"/>
              <a:gd name="connsiteY1503" fmla="*/ 3813131 h 6437824"/>
              <a:gd name="connsiteX1504" fmla="*/ 8539855 w 12191934"/>
              <a:gd name="connsiteY1504" fmla="*/ 3786222 h 6437824"/>
              <a:gd name="connsiteX1505" fmla="*/ 8538524 w 12191934"/>
              <a:gd name="connsiteY1505" fmla="*/ 3785842 h 6437824"/>
              <a:gd name="connsiteX1506" fmla="*/ 7793637 w 12191934"/>
              <a:gd name="connsiteY1506" fmla="*/ 3781658 h 6437824"/>
              <a:gd name="connsiteX1507" fmla="*/ 7735255 w 12191934"/>
              <a:gd name="connsiteY1507" fmla="*/ 3809613 h 6437824"/>
              <a:gd name="connsiteX1508" fmla="*/ 7898135 w 12191934"/>
              <a:gd name="connsiteY1508" fmla="*/ 3863811 h 6437824"/>
              <a:gd name="connsiteX1509" fmla="*/ 7963837 w 12191934"/>
              <a:gd name="connsiteY1509" fmla="*/ 3839659 h 6437824"/>
              <a:gd name="connsiteX1510" fmla="*/ 7793637 w 12191934"/>
              <a:gd name="connsiteY1510" fmla="*/ 3781658 h 6437824"/>
              <a:gd name="connsiteX1511" fmla="*/ 6733830 w 12191934"/>
              <a:gd name="connsiteY1511" fmla="*/ 3775857 h 6437824"/>
              <a:gd name="connsiteX1512" fmla="*/ 6738299 w 12191934"/>
              <a:gd name="connsiteY1512" fmla="*/ 3786982 h 6437824"/>
              <a:gd name="connsiteX1513" fmla="*/ 6697698 w 12191934"/>
              <a:gd name="connsiteY1513" fmla="*/ 3809707 h 6437824"/>
              <a:gd name="connsiteX1514" fmla="*/ 6655386 w 12191934"/>
              <a:gd name="connsiteY1514" fmla="*/ 3821402 h 6437824"/>
              <a:gd name="connsiteX1515" fmla="*/ 6650917 w 12191934"/>
              <a:gd name="connsiteY1515" fmla="*/ 3812559 h 6437824"/>
              <a:gd name="connsiteX1516" fmla="*/ 6689521 w 12191934"/>
              <a:gd name="connsiteY1516" fmla="*/ 3789359 h 6437824"/>
              <a:gd name="connsiteX1517" fmla="*/ 6733830 w 12191934"/>
              <a:gd name="connsiteY1517" fmla="*/ 3775857 h 6437824"/>
              <a:gd name="connsiteX1518" fmla="*/ 7830531 w 12191934"/>
              <a:gd name="connsiteY1518" fmla="*/ 3763877 h 6437824"/>
              <a:gd name="connsiteX1519" fmla="*/ 7830530 w 12191934"/>
              <a:gd name="connsiteY1519" fmla="*/ 3763878 h 6437824"/>
              <a:gd name="connsiteX1520" fmla="*/ 8016335 w 12191934"/>
              <a:gd name="connsiteY1520" fmla="*/ 3815140 h 6437824"/>
              <a:gd name="connsiteX1521" fmla="*/ 7952998 w 12191934"/>
              <a:gd name="connsiteY1521" fmla="*/ 3706922 h 6437824"/>
              <a:gd name="connsiteX1522" fmla="*/ 7908498 w 12191934"/>
              <a:gd name="connsiteY1522" fmla="*/ 3727651 h 6437824"/>
              <a:gd name="connsiteX1523" fmla="*/ 8145162 w 12191934"/>
              <a:gd name="connsiteY1523" fmla="*/ 3789835 h 6437824"/>
              <a:gd name="connsiteX1524" fmla="*/ 8230167 w 12191934"/>
              <a:gd name="connsiteY1524" fmla="*/ 3774241 h 6437824"/>
              <a:gd name="connsiteX1525" fmla="*/ 8140503 w 12191934"/>
              <a:gd name="connsiteY1525" fmla="*/ 3747143 h 6437824"/>
              <a:gd name="connsiteX1526" fmla="*/ 7952998 w 12191934"/>
              <a:gd name="connsiteY1526" fmla="*/ 3706922 h 6437824"/>
              <a:gd name="connsiteX1527" fmla="*/ 6668032 w 12191934"/>
              <a:gd name="connsiteY1527" fmla="*/ 3699790 h 6437824"/>
              <a:gd name="connsiteX1528" fmla="*/ 6672786 w 12191934"/>
              <a:gd name="connsiteY1528" fmla="*/ 3710630 h 6437824"/>
              <a:gd name="connsiteX1529" fmla="*/ 6609080 w 12191934"/>
              <a:gd name="connsiteY1529" fmla="*/ 3740676 h 6437824"/>
              <a:gd name="connsiteX1530" fmla="*/ 6602615 w 12191934"/>
              <a:gd name="connsiteY1530" fmla="*/ 3726414 h 6437824"/>
              <a:gd name="connsiteX1531" fmla="*/ 6668032 w 12191934"/>
              <a:gd name="connsiteY1531" fmla="*/ 3699790 h 6437824"/>
              <a:gd name="connsiteX1532" fmla="*/ 8818831 w 12191934"/>
              <a:gd name="connsiteY1532" fmla="*/ 3696747 h 6437824"/>
              <a:gd name="connsiteX1533" fmla="*/ 8912109 w 12191934"/>
              <a:gd name="connsiteY1533" fmla="*/ 3720042 h 6437824"/>
              <a:gd name="connsiteX1534" fmla="*/ 8909162 w 12191934"/>
              <a:gd name="connsiteY1534" fmla="*/ 3733830 h 6437824"/>
              <a:gd name="connsiteX1535" fmla="*/ 8815503 w 12191934"/>
              <a:gd name="connsiteY1535" fmla="*/ 3709868 h 6437824"/>
              <a:gd name="connsiteX1536" fmla="*/ 8818831 w 12191934"/>
              <a:gd name="connsiteY1536" fmla="*/ 3696747 h 6437824"/>
              <a:gd name="connsiteX1537" fmla="*/ 8990814 w 12191934"/>
              <a:gd name="connsiteY1537" fmla="*/ 3651475 h 6437824"/>
              <a:gd name="connsiteX1538" fmla="*/ 9035908 w 12191934"/>
              <a:gd name="connsiteY1538" fmla="*/ 3657192 h 6437824"/>
              <a:gd name="connsiteX1539" fmla="*/ 9122340 w 12191934"/>
              <a:gd name="connsiteY1539" fmla="*/ 3680298 h 6437824"/>
              <a:gd name="connsiteX1540" fmla="*/ 9120058 w 12191934"/>
              <a:gd name="connsiteY1540" fmla="*/ 3693800 h 6437824"/>
              <a:gd name="connsiteX1541" fmla="*/ 9036955 w 12191934"/>
              <a:gd name="connsiteY1541" fmla="*/ 3685337 h 6437824"/>
              <a:gd name="connsiteX1542" fmla="*/ 8944152 w 12191934"/>
              <a:gd name="connsiteY1542" fmla="*/ 3670315 h 6437824"/>
              <a:gd name="connsiteX1543" fmla="*/ 8945578 w 12191934"/>
              <a:gd name="connsiteY1543" fmla="*/ 3652248 h 6437824"/>
              <a:gd name="connsiteX1544" fmla="*/ 8990814 w 12191934"/>
              <a:gd name="connsiteY1544" fmla="*/ 3651475 h 6437824"/>
              <a:gd name="connsiteX1545" fmla="*/ 9239482 w 12191934"/>
              <a:gd name="connsiteY1545" fmla="*/ 3625338 h 6437824"/>
              <a:gd name="connsiteX1546" fmla="*/ 9404073 w 12191934"/>
              <a:gd name="connsiteY1546" fmla="*/ 3657952 h 6437824"/>
              <a:gd name="connsiteX1547" fmla="*/ 9399033 w 12191934"/>
              <a:gd name="connsiteY1547" fmla="*/ 3682770 h 6437824"/>
              <a:gd name="connsiteX1548" fmla="*/ 9235964 w 12191934"/>
              <a:gd name="connsiteY1548" fmla="*/ 3640933 h 6437824"/>
              <a:gd name="connsiteX1549" fmla="*/ 9239482 w 12191934"/>
              <a:gd name="connsiteY1549" fmla="*/ 3625338 h 6437824"/>
              <a:gd name="connsiteX1550" fmla="*/ 8158855 w 12191934"/>
              <a:gd name="connsiteY1550" fmla="*/ 3616402 h 6437824"/>
              <a:gd name="connsiteX1551" fmla="*/ 8087922 w 12191934"/>
              <a:gd name="connsiteY1551" fmla="*/ 3646638 h 6437824"/>
              <a:gd name="connsiteX1552" fmla="*/ 8214573 w 12191934"/>
              <a:gd name="connsiteY1552" fmla="*/ 3669174 h 6437824"/>
              <a:gd name="connsiteX1553" fmla="*/ 8371652 w 12191934"/>
              <a:gd name="connsiteY1553" fmla="*/ 3727745 h 6437824"/>
              <a:gd name="connsiteX1554" fmla="*/ 8367468 w 12191934"/>
              <a:gd name="connsiteY1554" fmla="*/ 3737919 h 6437824"/>
              <a:gd name="connsiteX1555" fmla="*/ 8194130 w 12191934"/>
              <a:gd name="connsiteY1555" fmla="*/ 3697604 h 6437824"/>
              <a:gd name="connsiteX1556" fmla="*/ 8045229 w 12191934"/>
              <a:gd name="connsiteY1556" fmla="*/ 3665370 h 6437824"/>
              <a:gd name="connsiteX1557" fmla="*/ 8005769 w 12191934"/>
              <a:gd name="connsiteY1557" fmla="*/ 3682581 h 6437824"/>
              <a:gd name="connsiteX1558" fmla="*/ 8001015 w 12191934"/>
              <a:gd name="connsiteY1558" fmla="*/ 3684767 h 6437824"/>
              <a:gd name="connsiteX1559" fmla="*/ 8151343 w 12191934"/>
              <a:gd name="connsiteY1559" fmla="*/ 3716810 h 6437824"/>
              <a:gd name="connsiteX1560" fmla="*/ 8315648 w 12191934"/>
              <a:gd name="connsiteY1560" fmla="*/ 3763116 h 6437824"/>
              <a:gd name="connsiteX1561" fmla="*/ 8419479 w 12191934"/>
              <a:gd name="connsiteY1561" fmla="*/ 3754749 h 6437824"/>
              <a:gd name="connsiteX1562" fmla="*/ 8430699 w 12191934"/>
              <a:gd name="connsiteY1562" fmla="*/ 3734687 h 6437824"/>
              <a:gd name="connsiteX1563" fmla="*/ 8533485 w 12191934"/>
              <a:gd name="connsiteY1563" fmla="*/ 3751802 h 6437824"/>
              <a:gd name="connsiteX1564" fmla="*/ 8710056 w 12191934"/>
              <a:gd name="connsiteY1564" fmla="*/ 3759694 h 6437824"/>
              <a:gd name="connsiteX1565" fmla="*/ 8453900 w 12191934"/>
              <a:gd name="connsiteY1565" fmla="*/ 3690282 h 6437824"/>
              <a:gd name="connsiteX1566" fmla="*/ 8158855 w 12191934"/>
              <a:gd name="connsiteY1566" fmla="*/ 3616402 h 6437824"/>
              <a:gd name="connsiteX1567" fmla="*/ 6793067 w 12191934"/>
              <a:gd name="connsiteY1567" fmla="*/ 3587971 h 6437824"/>
              <a:gd name="connsiteX1568" fmla="*/ 6796205 w 12191934"/>
              <a:gd name="connsiteY1568" fmla="*/ 3597194 h 6437824"/>
              <a:gd name="connsiteX1569" fmla="*/ 6753608 w 12191934"/>
              <a:gd name="connsiteY1569" fmla="*/ 3619444 h 6437824"/>
              <a:gd name="connsiteX1570" fmla="*/ 6695131 w 12191934"/>
              <a:gd name="connsiteY1570" fmla="*/ 3633230 h 6437824"/>
              <a:gd name="connsiteX1571" fmla="*/ 6689140 w 12191934"/>
              <a:gd name="connsiteY1571" fmla="*/ 3617447 h 6437824"/>
              <a:gd name="connsiteX1572" fmla="*/ 6740771 w 12191934"/>
              <a:gd name="connsiteY1572" fmla="*/ 3595958 h 6437824"/>
              <a:gd name="connsiteX1573" fmla="*/ 6793067 w 12191934"/>
              <a:gd name="connsiteY1573" fmla="*/ 3587971 h 6437824"/>
              <a:gd name="connsiteX1574" fmla="*/ 9115016 w 12191934"/>
              <a:gd name="connsiteY1574" fmla="*/ 3582171 h 6437824"/>
              <a:gd name="connsiteX1575" fmla="*/ 9172448 w 12191934"/>
              <a:gd name="connsiteY1575" fmla="*/ 3606892 h 6437824"/>
              <a:gd name="connsiteX1576" fmla="*/ 9166742 w 12191934"/>
              <a:gd name="connsiteY1576" fmla="*/ 3619919 h 6437824"/>
              <a:gd name="connsiteX1577" fmla="*/ 9108171 w 12191934"/>
              <a:gd name="connsiteY1577" fmla="*/ 3597004 h 6437824"/>
              <a:gd name="connsiteX1578" fmla="*/ 9115016 w 12191934"/>
              <a:gd name="connsiteY1578" fmla="*/ 3582171 h 6437824"/>
              <a:gd name="connsiteX1579" fmla="*/ 7506484 w 12191934"/>
              <a:gd name="connsiteY1579" fmla="*/ 3561158 h 6437824"/>
              <a:gd name="connsiteX1580" fmla="*/ 7515516 w 12191934"/>
              <a:gd name="connsiteY1580" fmla="*/ 3562679 h 6437824"/>
              <a:gd name="connsiteX1581" fmla="*/ 7507434 w 12191934"/>
              <a:gd name="connsiteY1581" fmla="*/ 3593772 h 6437824"/>
              <a:gd name="connsiteX1582" fmla="*/ 7498972 w 12191934"/>
              <a:gd name="connsiteY1582" fmla="*/ 3591584 h 6437824"/>
              <a:gd name="connsiteX1583" fmla="*/ 7506484 w 12191934"/>
              <a:gd name="connsiteY1583" fmla="*/ 3561158 h 6437824"/>
              <a:gd name="connsiteX1584" fmla="*/ 9385043 w 12191934"/>
              <a:gd name="connsiteY1584" fmla="*/ 3450290 h 6437824"/>
              <a:gd name="connsiteX1585" fmla="*/ 9412725 w 12191934"/>
              <a:gd name="connsiteY1585" fmla="*/ 3452192 h 6437824"/>
              <a:gd name="connsiteX1586" fmla="*/ 9459506 w 12191934"/>
              <a:gd name="connsiteY1586" fmla="*/ 3472349 h 6437824"/>
              <a:gd name="connsiteX1587" fmla="*/ 9455132 w 12191934"/>
              <a:gd name="connsiteY1587" fmla="*/ 3483093 h 6437824"/>
              <a:gd name="connsiteX1588" fmla="*/ 9411774 w 12191934"/>
              <a:gd name="connsiteY1588" fmla="*/ 3478339 h 6437824"/>
              <a:gd name="connsiteX1589" fmla="*/ 9358621 w 12191934"/>
              <a:gd name="connsiteY1589" fmla="*/ 3471494 h 6437824"/>
              <a:gd name="connsiteX1590" fmla="*/ 9357862 w 12191934"/>
              <a:gd name="connsiteY1590" fmla="*/ 3454664 h 6437824"/>
              <a:gd name="connsiteX1591" fmla="*/ 9385043 w 12191934"/>
              <a:gd name="connsiteY1591" fmla="*/ 3450290 h 6437824"/>
              <a:gd name="connsiteX1592" fmla="*/ 7654244 w 12191934"/>
              <a:gd name="connsiteY1592" fmla="*/ 3430512 h 6437824"/>
              <a:gd name="connsiteX1593" fmla="*/ 7665273 w 12191934"/>
              <a:gd name="connsiteY1593" fmla="*/ 3436598 h 6437824"/>
              <a:gd name="connsiteX1594" fmla="*/ 7658428 w 12191934"/>
              <a:gd name="connsiteY1594" fmla="*/ 3467595 h 6437824"/>
              <a:gd name="connsiteX1595" fmla="*/ 7630947 w 12191934"/>
              <a:gd name="connsiteY1595" fmla="*/ 3507720 h 6437824"/>
              <a:gd name="connsiteX1596" fmla="*/ 7618016 w 12191934"/>
              <a:gd name="connsiteY1596" fmla="*/ 3502396 h 6437824"/>
              <a:gd name="connsiteX1597" fmla="*/ 7630092 w 12191934"/>
              <a:gd name="connsiteY1597" fmla="*/ 3461224 h 6437824"/>
              <a:gd name="connsiteX1598" fmla="*/ 7654244 w 12191934"/>
              <a:gd name="connsiteY1598" fmla="*/ 3430512 h 6437824"/>
              <a:gd name="connsiteX1599" fmla="*/ 7011191 w 12191934"/>
              <a:gd name="connsiteY1599" fmla="*/ 3429561 h 6437824"/>
              <a:gd name="connsiteX1600" fmla="*/ 7015185 w 12191934"/>
              <a:gd name="connsiteY1600" fmla="*/ 3439736 h 6437824"/>
              <a:gd name="connsiteX1601" fmla="*/ 6861434 w 12191934"/>
              <a:gd name="connsiteY1601" fmla="*/ 3502776 h 6437824"/>
              <a:gd name="connsiteX1602" fmla="*/ 6856775 w 12191934"/>
              <a:gd name="connsiteY1602" fmla="*/ 3489655 h 6437824"/>
              <a:gd name="connsiteX1603" fmla="*/ 7011191 w 12191934"/>
              <a:gd name="connsiteY1603" fmla="*/ 3429561 h 6437824"/>
              <a:gd name="connsiteX1604" fmla="*/ 7736823 w 12191934"/>
              <a:gd name="connsiteY1604" fmla="*/ 3299759 h 6437824"/>
              <a:gd name="connsiteX1605" fmla="*/ 7749517 w 12191934"/>
              <a:gd name="connsiteY1605" fmla="*/ 3305667 h 6437824"/>
              <a:gd name="connsiteX1606" fmla="*/ 7750277 w 12191934"/>
              <a:gd name="connsiteY1606" fmla="*/ 3357202 h 6437824"/>
              <a:gd name="connsiteX1607" fmla="*/ 7738202 w 12191934"/>
              <a:gd name="connsiteY1607" fmla="*/ 3366140 h 6437824"/>
              <a:gd name="connsiteX1608" fmla="*/ 7721276 w 12191934"/>
              <a:gd name="connsiteY1608" fmla="*/ 3352923 h 6437824"/>
              <a:gd name="connsiteX1609" fmla="*/ 7724034 w 12191934"/>
              <a:gd name="connsiteY1609" fmla="*/ 3337330 h 6437824"/>
              <a:gd name="connsiteX1610" fmla="*/ 7726982 w 12191934"/>
              <a:gd name="connsiteY1610" fmla="*/ 3310610 h 6437824"/>
              <a:gd name="connsiteX1611" fmla="*/ 7736823 w 12191934"/>
              <a:gd name="connsiteY1611" fmla="*/ 3299759 h 6437824"/>
              <a:gd name="connsiteX1612" fmla="*/ 7074230 w 12191934"/>
              <a:gd name="connsiteY1612" fmla="*/ 3296919 h 6437824"/>
              <a:gd name="connsiteX1613" fmla="*/ 7079270 w 12191934"/>
              <a:gd name="connsiteY1613" fmla="*/ 3309281 h 6437824"/>
              <a:gd name="connsiteX1614" fmla="*/ 6936740 w 12191934"/>
              <a:gd name="connsiteY1614" fmla="*/ 3356442 h 6437824"/>
              <a:gd name="connsiteX1615" fmla="*/ 6932936 w 12191934"/>
              <a:gd name="connsiteY1615" fmla="*/ 3345983 h 6437824"/>
              <a:gd name="connsiteX1616" fmla="*/ 7074230 w 12191934"/>
              <a:gd name="connsiteY1616" fmla="*/ 3296919 h 6437824"/>
              <a:gd name="connsiteX1617" fmla="*/ 10106374 w 12191934"/>
              <a:gd name="connsiteY1617" fmla="*/ 3262618 h 6437824"/>
              <a:gd name="connsiteX1618" fmla="*/ 10132891 w 12191934"/>
              <a:gd name="connsiteY1618" fmla="*/ 3271341 h 6437824"/>
              <a:gd name="connsiteX1619" fmla="*/ 10185947 w 12191934"/>
              <a:gd name="connsiteY1619" fmla="*/ 3301578 h 6437824"/>
              <a:gd name="connsiteX1620" fmla="*/ 10176249 w 12191934"/>
              <a:gd name="connsiteY1620" fmla="*/ 3316507 h 6437824"/>
              <a:gd name="connsiteX1621" fmla="*/ 10118913 w 12191934"/>
              <a:gd name="connsiteY1621" fmla="*/ 3296824 h 6437824"/>
              <a:gd name="connsiteX1622" fmla="*/ 10077457 w 12191934"/>
              <a:gd name="connsiteY1622" fmla="*/ 3277332 h 6437824"/>
              <a:gd name="connsiteX1623" fmla="*/ 10079644 w 12191934"/>
              <a:gd name="connsiteY1623" fmla="*/ 3265161 h 6437824"/>
              <a:gd name="connsiteX1624" fmla="*/ 10106374 w 12191934"/>
              <a:gd name="connsiteY1624" fmla="*/ 3262618 h 6437824"/>
              <a:gd name="connsiteX1625" fmla="*/ 7862952 w 12191934"/>
              <a:gd name="connsiteY1625" fmla="*/ 3180159 h 6437824"/>
              <a:gd name="connsiteX1626" fmla="*/ 7866090 w 12191934"/>
              <a:gd name="connsiteY1626" fmla="*/ 3181015 h 6437824"/>
              <a:gd name="connsiteX1627" fmla="*/ 7869988 w 12191934"/>
              <a:gd name="connsiteY1627" fmla="*/ 3195276 h 6437824"/>
              <a:gd name="connsiteX1628" fmla="*/ 7855630 w 12191934"/>
              <a:gd name="connsiteY1628" fmla="*/ 3249759 h 6437824"/>
              <a:gd name="connsiteX1629" fmla="*/ 7834142 w 12191934"/>
              <a:gd name="connsiteY1629" fmla="*/ 3299012 h 6437824"/>
              <a:gd name="connsiteX1630" fmla="*/ 7818833 w 12191934"/>
              <a:gd name="connsiteY1630" fmla="*/ 3292071 h 6437824"/>
              <a:gd name="connsiteX1631" fmla="*/ 7837945 w 12191934"/>
              <a:gd name="connsiteY1631" fmla="*/ 3231121 h 6437824"/>
              <a:gd name="connsiteX1632" fmla="*/ 7853920 w 12191934"/>
              <a:gd name="connsiteY1632" fmla="*/ 3183675 h 6437824"/>
              <a:gd name="connsiteX1633" fmla="*/ 7862952 w 12191934"/>
              <a:gd name="connsiteY1633" fmla="*/ 3180159 h 6437824"/>
              <a:gd name="connsiteX1634" fmla="*/ 10160495 w 12191934"/>
              <a:gd name="connsiteY1634" fmla="*/ 3178483 h 6437824"/>
              <a:gd name="connsiteX1635" fmla="*/ 10217136 w 12191934"/>
              <a:gd name="connsiteY1635" fmla="*/ 3196132 h 6437824"/>
              <a:gd name="connsiteX1636" fmla="*/ 10282079 w 12191934"/>
              <a:gd name="connsiteY1636" fmla="*/ 3233023 h 6437824"/>
              <a:gd name="connsiteX1637" fmla="*/ 10276183 w 12191934"/>
              <a:gd name="connsiteY1637" fmla="*/ 3243387 h 6437824"/>
              <a:gd name="connsiteX1638" fmla="*/ 10208483 w 12191934"/>
              <a:gd name="connsiteY1638" fmla="*/ 3223134 h 6437824"/>
              <a:gd name="connsiteX1639" fmla="*/ 10137550 w 12191934"/>
              <a:gd name="connsiteY1639" fmla="*/ 3193945 h 6437824"/>
              <a:gd name="connsiteX1640" fmla="*/ 10141639 w 12191934"/>
              <a:gd name="connsiteY1640" fmla="*/ 3181109 h 6437824"/>
              <a:gd name="connsiteX1641" fmla="*/ 10160495 w 12191934"/>
              <a:gd name="connsiteY1641" fmla="*/ 3178483 h 6437824"/>
              <a:gd name="connsiteX1642" fmla="*/ 6258316 w 12191934"/>
              <a:gd name="connsiteY1642" fmla="*/ 3147924 h 6437824"/>
              <a:gd name="connsiteX1643" fmla="*/ 6261454 w 12191934"/>
              <a:gd name="connsiteY1643" fmla="*/ 3149256 h 6437824"/>
              <a:gd name="connsiteX1644" fmla="*/ 6278378 w 12191934"/>
              <a:gd name="connsiteY1644" fmla="*/ 3187287 h 6437824"/>
              <a:gd name="connsiteX1645" fmla="*/ 6280945 w 12191934"/>
              <a:gd name="connsiteY1645" fmla="*/ 3201361 h 6437824"/>
              <a:gd name="connsiteX1646" fmla="*/ 6287506 w 12191934"/>
              <a:gd name="connsiteY1646" fmla="*/ 3228174 h 6437824"/>
              <a:gd name="connsiteX1647" fmla="*/ 6293496 w 12191934"/>
              <a:gd name="connsiteY1647" fmla="*/ 3255367 h 6437824"/>
              <a:gd name="connsiteX1648" fmla="*/ 6295398 w 12191934"/>
              <a:gd name="connsiteY1648" fmla="*/ 3273433 h 6437824"/>
              <a:gd name="connsiteX1649" fmla="*/ 6284749 w 12191934"/>
              <a:gd name="connsiteY1649" fmla="*/ 3283988 h 6437824"/>
              <a:gd name="connsiteX1650" fmla="*/ 6276572 w 12191934"/>
              <a:gd name="connsiteY1650" fmla="*/ 3277997 h 6437824"/>
              <a:gd name="connsiteX1651" fmla="*/ 6265352 w 12191934"/>
              <a:gd name="connsiteY1651" fmla="*/ 3245479 h 6437824"/>
              <a:gd name="connsiteX1652" fmla="*/ 6256890 w 12191934"/>
              <a:gd name="connsiteY1652" fmla="*/ 3211914 h 6437824"/>
              <a:gd name="connsiteX1653" fmla="*/ 6248998 w 12191934"/>
              <a:gd name="connsiteY1653" fmla="*/ 3152203 h 6437824"/>
              <a:gd name="connsiteX1654" fmla="*/ 6258316 w 12191934"/>
              <a:gd name="connsiteY1654" fmla="*/ 3147924 h 6437824"/>
              <a:gd name="connsiteX1655" fmla="*/ 10331331 w 12191934"/>
              <a:gd name="connsiteY1655" fmla="*/ 3142793 h 6437824"/>
              <a:gd name="connsiteX1656" fmla="*/ 10420425 w 12191934"/>
              <a:gd name="connsiteY1656" fmla="*/ 3159336 h 6437824"/>
              <a:gd name="connsiteX1657" fmla="*/ 10509138 w 12191934"/>
              <a:gd name="connsiteY1657" fmla="*/ 3195751 h 6437824"/>
              <a:gd name="connsiteX1658" fmla="*/ 10504955 w 12191934"/>
              <a:gd name="connsiteY1658" fmla="*/ 3210583 h 6437824"/>
              <a:gd name="connsiteX1659" fmla="*/ 10419854 w 12191934"/>
              <a:gd name="connsiteY1659" fmla="*/ 3188050 h 6437824"/>
              <a:gd name="connsiteX1660" fmla="*/ 10327338 w 12191934"/>
              <a:gd name="connsiteY1660" fmla="*/ 3158576 h 6437824"/>
              <a:gd name="connsiteX1661" fmla="*/ 10331331 w 12191934"/>
              <a:gd name="connsiteY1661" fmla="*/ 3142793 h 6437824"/>
              <a:gd name="connsiteX1662" fmla="*/ 7272482 w 12191934"/>
              <a:gd name="connsiteY1662" fmla="*/ 3102951 h 6437824"/>
              <a:gd name="connsiteX1663" fmla="*/ 7276285 w 12191934"/>
              <a:gd name="connsiteY1663" fmla="*/ 3113504 h 6437824"/>
              <a:gd name="connsiteX1664" fmla="*/ 7179965 w 12191934"/>
              <a:gd name="connsiteY1664" fmla="*/ 3160570 h 6437824"/>
              <a:gd name="connsiteX1665" fmla="*/ 7091157 w 12191934"/>
              <a:gd name="connsiteY1665" fmla="*/ 3190330 h 6437824"/>
              <a:gd name="connsiteX1666" fmla="*/ 7084026 w 12191934"/>
              <a:gd name="connsiteY1666" fmla="*/ 3172551 h 6437824"/>
              <a:gd name="connsiteX1667" fmla="*/ 7177874 w 12191934"/>
              <a:gd name="connsiteY1667" fmla="*/ 3130809 h 6437824"/>
              <a:gd name="connsiteX1668" fmla="*/ 7272482 w 12191934"/>
              <a:gd name="connsiteY1668" fmla="*/ 3102951 h 6437824"/>
              <a:gd name="connsiteX1669" fmla="*/ 9763015 w 12191934"/>
              <a:gd name="connsiteY1669" fmla="*/ 3024044 h 6437824"/>
              <a:gd name="connsiteX1670" fmla="*/ 8442394 w 12191934"/>
              <a:gd name="connsiteY1670" fmla="*/ 3461700 h 6437824"/>
              <a:gd name="connsiteX1671" fmla="*/ 9763015 w 12191934"/>
              <a:gd name="connsiteY1671" fmla="*/ 3024044 h 6437824"/>
              <a:gd name="connsiteX1672" fmla="*/ 10791348 w 12191934"/>
              <a:gd name="connsiteY1672" fmla="*/ 3007303 h 6437824"/>
              <a:gd name="connsiteX1673" fmla="*/ 10783836 w 12191934"/>
              <a:gd name="connsiteY1673" fmla="*/ 3024798 h 6437824"/>
              <a:gd name="connsiteX1674" fmla="*/ 10774232 w 12191934"/>
              <a:gd name="connsiteY1674" fmla="*/ 3015195 h 6437824"/>
              <a:gd name="connsiteX1675" fmla="*/ 10776704 w 12191934"/>
              <a:gd name="connsiteY1675" fmla="*/ 3008730 h 6437824"/>
              <a:gd name="connsiteX1676" fmla="*/ 10791348 w 12191934"/>
              <a:gd name="connsiteY1676" fmla="*/ 3007303 h 6437824"/>
              <a:gd name="connsiteX1677" fmla="*/ 10947569 w 12191934"/>
              <a:gd name="connsiteY1677" fmla="*/ 2990380 h 6437824"/>
              <a:gd name="connsiteX1678" fmla="*/ 10977712 w 12191934"/>
              <a:gd name="connsiteY1678" fmla="*/ 3001029 h 6437824"/>
              <a:gd name="connsiteX1679" fmla="*/ 10991404 w 12191934"/>
              <a:gd name="connsiteY1679" fmla="*/ 3007970 h 6437824"/>
              <a:gd name="connsiteX1680" fmla="*/ 10978567 w 12191934"/>
              <a:gd name="connsiteY1680" fmla="*/ 3024894 h 6437824"/>
              <a:gd name="connsiteX1681" fmla="*/ 10941295 w 12191934"/>
              <a:gd name="connsiteY1681" fmla="*/ 3000839 h 6437824"/>
              <a:gd name="connsiteX1682" fmla="*/ 10947569 w 12191934"/>
              <a:gd name="connsiteY1682" fmla="*/ 2990380 h 6437824"/>
              <a:gd name="connsiteX1683" fmla="*/ 6133471 w 12191934"/>
              <a:gd name="connsiteY1683" fmla="*/ 2990007 h 6437824"/>
              <a:gd name="connsiteX1684" fmla="*/ 5297520 w 12191934"/>
              <a:gd name="connsiteY1684" fmla="*/ 3779756 h 6437824"/>
              <a:gd name="connsiteX1685" fmla="*/ 4013799 w 12191934"/>
              <a:gd name="connsiteY1685" fmla="*/ 4661279 h 6437824"/>
              <a:gd name="connsiteX1686" fmla="*/ 2373992 w 12191934"/>
              <a:gd name="connsiteY1686" fmla="*/ 5075845 h 6437824"/>
              <a:gd name="connsiteX1687" fmla="*/ 1566719 w 12191934"/>
              <a:gd name="connsiteY1687" fmla="*/ 5907165 h 6437824"/>
              <a:gd name="connsiteX1688" fmla="*/ 1859577 w 12191934"/>
              <a:gd name="connsiteY1688" fmla="*/ 5889194 h 6437824"/>
              <a:gd name="connsiteX1689" fmla="*/ 4955967 w 12191934"/>
              <a:gd name="connsiteY1689" fmla="*/ 5113690 h 6437824"/>
              <a:gd name="connsiteX1690" fmla="*/ 5863060 w 12191934"/>
              <a:gd name="connsiteY1690" fmla="*/ 4649014 h 6437824"/>
              <a:gd name="connsiteX1691" fmla="*/ 6168177 w 12191934"/>
              <a:gd name="connsiteY1691" fmla="*/ 4149632 h 6437824"/>
              <a:gd name="connsiteX1692" fmla="*/ 6133471 w 12191934"/>
              <a:gd name="connsiteY1692" fmla="*/ 2990007 h 6437824"/>
              <a:gd name="connsiteX1693" fmla="*/ 8095242 w 12191934"/>
              <a:gd name="connsiteY1693" fmla="*/ 2988479 h 6437824"/>
              <a:gd name="connsiteX1694" fmla="*/ 8104941 w 12191934"/>
              <a:gd name="connsiteY1694" fmla="*/ 2995610 h 6437824"/>
              <a:gd name="connsiteX1695" fmla="*/ 8078698 w 12191934"/>
              <a:gd name="connsiteY1695" fmla="*/ 3063306 h 6437824"/>
              <a:gd name="connsiteX1696" fmla="*/ 8066907 w 12191934"/>
              <a:gd name="connsiteY1696" fmla="*/ 3072433 h 6437824"/>
              <a:gd name="connsiteX1697" fmla="*/ 8052835 w 12191934"/>
              <a:gd name="connsiteY1697" fmla="*/ 3066729 h 6437824"/>
              <a:gd name="connsiteX1698" fmla="*/ 8050839 w 12191934"/>
              <a:gd name="connsiteY1698" fmla="*/ 3051707 h 6437824"/>
              <a:gd name="connsiteX1699" fmla="*/ 8095242 w 12191934"/>
              <a:gd name="connsiteY1699" fmla="*/ 2988479 h 6437824"/>
              <a:gd name="connsiteX1700" fmla="*/ 7217808 w 12191934"/>
              <a:gd name="connsiteY1700" fmla="*/ 2984667 h 6437824"/>
              <a:gd name="connsiteX1701" fmla="*/ 7222657 w 12191934"/>
              <a:gd name="connsiteY1701" fmla="*/ 2995222 h 6437824"/>
              <a:gd name="connsiteX1702" fmla="*/ 7174925 w 12191934"/>
              <a:gd name="connsiteY1702" fmla="*/ 3022891 h 6437824"/>
              <a:gd name="connsiteX1703" fmla="*/ 7099333 w 12191934"/>
              <a:gd name="connsiteY1703" fmla="*/ 3049989 h 6437824"/>
              <a:gd name="connsiteX1704" fmla="*/ 7099333 w 12191934"/>
              <a:gd name="connsiteY1704" fmla="*/ 3049228 h 6437824"/>
              <a:gd name="connsiteX1705" fmla="*/ 7093818 w 12191934"/>
              <a:gd name="connsiteY1705" fmla="*/ 3034395 h 6437824"/>
              <a:gd name="connsiteX1706" fmla="*/ 7157715 w 12191934"/>
              <a:gd name="connsiteY1706" fmla="*/ 3002923 h 6437824"/>
              <a:gd name="connsiteX1707" fmla="*/ 7217808 w 12191934"/>
              <a:gd name="connsiteY1707" fmla="*/ 2984667 h 6437824"/>
              <a:gd name="connsiteX1708" fmla="*/ 6283609 w 12191934"/>
              <a:gd name="connsiteY1708" fmla="*/ 2980960 h 6437824"/>
              <a:gd name="connsiteX1709" fmla="*/ 6286651 w 12191934"/>
              <a:gd name="connsiteY1709" fmla="*/ 2981246 h 6437824"/>
              <a:gd name="connsiteX1710" fmla="*/ 6297681 w 12191934"/>
              <a:gd name="connsiteY1710" fmla="*/ 2990848 h 6437824"/>
              <a:gd name="connsiteX1711" fmla="*/ 6298442 w 12191934"/>
              <a:gd name="connsiteY1711" fmla="*/ 2992941 h 6437824"/>
              <a:gd name="connsiteX1712" fmla="*/ 6303481 w 12191934"/>
              <a:gd name="connsiteY1712" fmla="*/ 3014905 h 6437824"/>
              <a:gd name="connsiteX1713" fmla="*/ 6306143 w 12191934"/>
              <a:gd name="connsiteY1713" fmla="*/ 3029642 h 6437824"/>
              <a:gd name="connsiteX1714" fmla="*/ 6306904 w 12191934"/>
              <a:gd name="connsiteY1714" fmla="*/ 3044570 h 6437824"/>
              <a:gd name="connsiteX1715" fmla="*/ 6306239 w 12191934"/>
              <a:gd name="connsiteY1715" fmla="*/ 3051986 h 6437824"/>
              <a:gd name="connsiteX1716" fmla="*/ 6304717 w 12191934"/>
              <a:gd name="connsiteY1716" fmla="*/ 3055408 h 6437824"/>
              <a:gd name="connsiteX1717" fmla="*/ 6300058 w 12191934"/>
              <a:gd name="connsiteY1717" fmla="*/ 3058262 h 6437824"/>
              <a:gd name="connsiteX1718" fmla="*/ 6295114 w 12191934"/>
              <a:gd name="connsiteY1718" fmla="*/ 3056169 h 6437824"/>
              <a:gd name="connsiteX1719" fmla="*/ 6272293 w 12191934"/>
              <a:gd name="connsiteY1719" fmla="*/ 3000167 h 6437824"/>
              <a:gd name="connsiteX1720" fmla="*/ 6271723 w 12191934"/>
              <a:gd name="connsiteY1720" fmla="*/ 2991419 h 6437824"/>
              <a:gd name="connsiteX1721" fmla="*/ 6273340 w 12191934"/>
              <a:gd name="connsiteY1721" fmla="*/ 2987426 h 6437824"/>
              <a:gd name="connsiteX1722" fmla="*/ 6276382 w 12191934"/>
              <a:gd name="connsiteY1722" fmla="*/ 2984003 h 6437824"/>
              <a:gd name="connsiteX1723" fmla="*/ 6281136 w 12191934"/>
              <a:gd name="connsiteY1723" fmla="*/ 2981246 h 6437824"/>
              <a:gd name="connsiteX1724" fmla="*/ 6283609 w 12191934"/>
              <a:gd name="connsiteY1724" fmla="*/ 2980960 h 6437824"/>
              <a:gd name="connsiteX1725" fmla="*/ 11362148 w 12191934"/>
              <a:gd name="connsiteY1725" fmla="*/ 2962560 h 6437824"/>
              <a:gd name="connsiteX1726" fmla="*/ 11382579 w 12191934"/>
              <a:gd name="connsiteY1726" fmla="*/ 2972127 h 6437824"/>
              <a:gd name="connsiteX1727" fmla="*/ 11378870 w 12191934"/>
              <a:gd name="connsiteY1727" fmla="*/ 2986959 h 6437824"/>
              <a:gd name="connsiteX1728" fmla="*/ 11336463 w 12191934"/>
              <a:gd name="connsiteY1728" fmla="*/ 2976500 h 6437824"/>
              <a:gd name="connsiteX1729" fmla="*/ 11339505 w 12191934"/>
              <a:gd name="connsiteY1729" fmla="*/ 2964331 h 6437824"/>
              <a:gd name="connsiteX1730" fmla="*/ 11362148 w 12191934"/>
              <a:gd name="connsiteY1730" fmla="*/ 2962560 h 6437824"/>
              <a:gd name="connsiteX1731" fmla="*/ 7337328 w 12191934"/>
              <a:gd name="connsiteY1731" fmla="*/ 2949392 h 6437824"/>
              <a:gd name="connsiteX1732" fmla="*/ 7343888 w 12191934"/>
              <a:gd name="connsiteY1732" fmla="*/ 2964414 h 6437824"/>
              <a:gd name="connsiteX1733" fmla="*/ 7301290 w 12191934"/>
              <a:gd name="connsiteY1733" fmla="*/ 2984572 h 6437824"/>
              <a:gd name="connsiteX1734" fmla="*/ 7296442 w 12191934"/>
              <a:gd name="connsiteY1734" fmla="*/ 2973352 h 6437824"/>
              <a:gd name="connsiteX1735" fmla="*/ 7337328 w 12191934"/>
              <a:gd name="connsiteY1735" fmla="*/ 2949392 h 6437824"/>
              <a:gd name="connsiteX1736" fmla="*/ 11023446 w 12191934"/>
              <a:gd name="connsiteY1736" fmla="*/ 2931338 h 6437824"/>
              <a:gd name="connsiteX1737" fmla="*/ 11104553 w 12191934"/>
              <a:gd name="connsiteY1737" fmla="*/ 2952540 h 6437824"/>
              <a:gd name="connsiteX1738" fmla="*/ 11100561 w 12191934"/>
              <a:gd name="connsiteY1738" fmla="*/ 2968323 h 6437824"/>
              <a:gd name="connsiteX1739" fmla="*/ 11020309 w 12191934"/>
              <a:gd name="connsiteY1739" fmla="*/ 2946835 h 6437824"/>
              <a:gd name="connsiteX1740" fmla="*/ 11023446 w 12191934"/>
              <a:gd name="connsiteY1740" fmla="*/ 2931338 h 6437824"/>
              <a:gd name="connsiteX1741" fmla="*/ 11639401 w 12191934"/>
              <a:gd name="connsiteY1741" fmla="*/ 2922588 h 6437824"/>
              <a:gd name="connsiteX1742" fmla="*/ 11672775 w 12191934"/>
              <a:gd name="connsiteY1742" fmla="*/ 2931335 h 6437824"/>
              <a:gd name="connsiteX1743" fmla="*/ 11665263 w 12191934"/>
              <a:gd name="connsiteY1743" fmla="*/ 2952729 h 6437824"/>
              <a:gd name="connsiteX1744" fmla="*/ 11633220 w 12191934"/>
              <a:gd name="connsiteY1744" fmla="*/ 2936565 h 6437824"/>
              <a:gd name="connsiteX1745" fmla="*/ 11639401 w 12191934"/>
              <a:gd name="connsiteY1745" fmla="*/ 2922588 h 6437824"/>
              <a:gd name="connsiteX1746" fmla="*/ 11424938 w 12191934"/>
              <a:gd name="connsiteY1746" fmla="*/ 2911455 h 6437824"/>
              <a:gd name="connsiteX1747" fmla="*/ 11442102 w 12191934"/>
              <a:gd name="connsiteY1747" fmla="*/ 2925064 h 6437824"/>
              <a:gd name="connsiteX1748" fmla="*/ 11439059 w 12191934"/>
              <a:gd name="connsiteY1748" fmla="*/ 2934951 h 6437824"/>
              <a:gd name="connsiteX1749" fmla="*/ 11398839 w 12191934"/>
              <a:gd name="connsiteY1749" fmla="*/ 2925064 h 6437824"/>
              <a:gd name="connsiteX1750" fmla="*/ 11402072 w 12191934"/>
              <a:gd name="connsiteY1750" fmla="*/ 2914319 h 6437824"/>
              <a:gd name="connsiteX1751" fmla="*/ 11424938 w 12191934"/>
              <a:gd name="connsiteY1751" fmla="*/ 2911455 h 6437824"/>
              <a:gd name="connsiteX1752" fmla="*/ 11167688 w 12191934"/>
              <a:gd name="connsiteY1752" fmla="*/ 2896730 h 6437824"/>
              <a:gd name="connsiteX1753" fmla="*/ 11239857 w 12191934"/>
              <a:gd name="connsiteY1753" fmla="*/ 2916316 h 6437824"/>
              <a:gd name="connsiteX1754" fmla="*/ 11235769 w 12191934"/>
              <a:gd name="connsiteY1754" fmla="*/ 2929151 h 6437824"/>
              <a:gd name="connsiteX1755" fmla="*/ 11164361 w 12191934"/>
              <a:gd name="connsiteY1755" fmla="*/ 2911277 h 6437824"/>
              <a:gd name="connsiteX1756" fmla="*/ 11167688 w 12191934"/>
              <a:gd name="connsiteY1756" fmla="*/ 2896730 h 6437824"/>
              <a:gd name="connsiteX1757" fmla="*/ 11322082 w 12191934"/>
              <a:gd name="connsiteY1757" fmla="*/ 2871368 h 6437824"/>
              <a:gd name="connsiteX1758" fmla="*/ 11347683 w 12191934"/>
              <a:gd name="connsiteY1758" fmla="*/ 2876669 h 6437824"/>
              <a:gd name="connsiteX1759" fmla="*/ 11343213 w 12191934"/>
              <a:gd name="connsiteY1759" fmla="*/ 2903955 h 6437824"/>
              <a:gd name="connsiteX1760" fmla="*/ 11295482 w 12191934"/>
              <a:gd name="connsiteY1760" fmla="*/ 2882182 h 6437824"/>
              <a:gd name="connsiteX1761" fmla="*/ 11297479 w 12191934"/>
              <a:gd name="connsiteY1761" fmla="*/ 2875337 h 6437824"/>
              <a:gd name="connsiteX1762" fmla="*/ 11322082 w 12191934"/>
              <a:gd name="connsiteY1762" fmla="*/ 2871368 h 6437824"/>
              <a:gd name="connsiteX1763" fmla="*/ 8238950 w 12191934"/>
              <a:gd name="connsiteY1763" fmla="*/ 2868668 h 6437824"/>
              <a:gd name="connsiteX1764" fmla="*/ 8244144 w 12191934"/>
              <a:gd name="connsiteY1764" fmla="*/ 2874574 h 6437824"/>
              <a:gd name="connsiteX1765" fmla="*/ 8218567 w 12191934"/>
              <a:gd name="connsiteY1765" fmla="*/ 2932384 h 6437824"/>
              <a:gd name="connsiteX1766" fmla="*/ 8205254 w 12191934"/>
              <a:gd name="connsiteY1766" fmla="*/ 2925443 h 6437824"/>
              <a:gd name="connsiteX1767" fmla="*/ 8231118 w 12191934"/>
              <a:gd name="connsiteY1767" fmla="*/ 2870106 h 6437824"/>
              <a:gd name="connsiteX1768" fmla="*/ 8238950 w 12191934"/>
              <a:gd name="connsiteY1768" fmla="*/ 2868668 h 6437824"/>
              <a:gd name="connsiteX1769" fmla="*/ 11495172 w 12191934"/>
              <a:gd name="connsiteY1769" fmla="*/ 2857267 h 6437824"/>
              <a:gd name="connsiteX1770" fmla="*/ 11540514 w 12191934"/>
              <a:gd name="connsiteY1770" fmla="*/ 2872294 h 6437824"/>
              <a:gd name="connsiteX1771" fmla="*/ 11599562 w 12191934"/>
              <a:gd name="connsiteY1771" fmla="*/ 2904337 h 6437824"/>
              <a:gd name="connsiteX1772" fmla="*/ 11594236 w 12191934"/>
              <a:gd name="connsiteY1772" fmla="*/ 2915270 h 6437824"/>
              <a:gd name="connsiteX1773" fmla="*/ 11527772 w 12191934"/>
              <a:gd name="connsiteY1773" fmla="*/ 2897395 h 6437824"/>
              <a:gd name="connsiteX1774" fmla="*/ 11479375 w 12191934"/>
              <a:gd name="connsiteY1774" fmla="*/ 2866590 h 6437824"/>
              <a:gd name="connsiteX1775" fmla="*/ 11480991 w 12191934"/>
              <a:gd name="connsiteY1775" fmla="*/ 2861740 h 6437824"/>
              <a:gd name="connsiteX1776" fmla="*/ 11495172 w 12191934"/>
              <a:gd name="connsiteY1776" fmla="*/ 2857267 h 6437824"/>
              <a:gd name="connsiteX1777" fmla="*/ 11780220 w 12191934"/>
              <a:gd name="connsiteY1777" fmla="*/ 2821143 h 6437824"/>
              <a:gd name="connsiteX1778" fmla="*/ 11932260 w 12191934"/>
              <a:gd name="connsiteY1778" fmla="*/ 2880851 h 6437824"/>
              <a:gd name="connsiteX1779" fmla="*/ 11925793 w 12191934"/>
              <a:gd name="connsiteY1779" fmla="*/ 2893402 h 6437824"/>
              <a:gd name="connsiteX1780" fmla="*/ 11847920 w 12191934"/>
              <a:gd name="connsiteY1780" fmla="*/ 2866305 h 6437824"/>
              <a:gd name="connsiteX1781" fmla="*/ 11775750 w 12191934"/>
              <a:gd name="connsiteY1781" fmla="*/ 2831125 h 6437824"/>
              <a:gd name="connsiteX1782" fmla="*/ 11780220 w 12191934"/>
              <a:gd name="connsiteY1782" fmla="*/ 2821143 h 6437824"/>
              <a:gd name="connsiteX1783" fmla="*/ 9089441 w 12191934"/>
              <a:gd name="connsiteY1783" fmla="*/ 2812489 h 6437824"/>
              <a:gd name="connsiteX1784" fmla="*/ 9100755 w 12191934"/>
              <a:gd name="connsiteY1784" fmla="*/ 2818193 h 6437824"/>
              <a:gd name="connsiteX1785" fmla="*/ 9062626 w 12191934"/>
              <a:gd name="connsiteY1785" fmla="*/ 2852802 h 6437824"/>
              <a:gd name="connsiteX1786" fmla="*/ 9057967 w 12191934"/>
              <a:gd name="connsiteY1786" fmla="*/ 2841203 h 6437824"/>
              <a:gd name="connsiteX1787" fmla="*/ 9089441 w 12191934"/>
              <a:gd name="connsiteY1787" fmla="*/ 2812489 h 6437824"/>
              <a:gd name="connsiteX1788" fmla="*/ 9615349 w 12191934"/>
              <a:gd name="connsiteY1788" fmla="*/ 2812299 h 6437824"/>
              <a:gd name="connsiteX1789" fmla="*/ 9623052 w 12191934"/>
              <a:gd name="connsiteY1789" fmla="*/ 2818764 h 6437824"/>
              <a:gd name="connsiteX1790" fmla="*/ 9600041 w 12191934"/>
              <a:gd name="connsiteY1790" fmla="*/ 2856892 h 6437824"/>
              <a:gd name="connsiteX1791" fmla="*/ 9571706 w 12191934"/>
              <a:gd name="connsiteY1791" fmla="*/ 2875906 h 6437824"/>
              <a:gd name="connsiteX1792" fmla="*/ 9564670 w 12191934"/>
              <a:gd name="connsiteY1792" fmla="*/ 2868396 h 6437824"/>
              <a:gd name="connsiteX1793" fmla="*/ 9583687 w 12191934"/>
              <a:gd name="connsiteY1793" fmla="*/ 2836163 h 6437824"/>
              <a:gd name="connsiteX1794" fmla="*/ 9615349 w 12191934"/>
              <a:gd name="connsiteY1794" fmla="*/ 2812299 h 6437824"/>
              <a:gd name="connsiteX1795" fmla="*/ 9403597 w 12191934"/>
              <a:gd name="connsiteY1795" fmla="*/ 2783204 h 6437824"/>
              <a:gd name="connsiteX1796" fmla="*/ 9418241 w 12191934"/>
              <a:gd name="connsiteY1796" fmla="*/ 2794900 h 6437824"/>
              <a:gd name="connsiteX1797" fmla="*/ 9377450 w 12191934"/>
              <a:gd name="connsiteY1797" fmla="*/ 2854133 h 6437824"/>
              <a:gd name="connsiteX1798" fmla="*/ 9364232 w 12191934"/>
              <a:gd name="connsiteY1798" fmla="*/ 2848429 h 6437824"/>
              <a:gd name="connsiteX1799" fmla="*/ 9403597 w 12191934"/>
              <a:gd name="connsiteY1799" fmla="*/ 2783204 h 6437824"/>
              <a:gd name="connsiteX1800" fmla="*/ 7419954 w 12191934"/>
              <a:gd name="connsiteY1800" fmla="*/ 2720432 h 6437824"/>
              <a:gd name="connsiteX1801" fmla="*/ 7426991 w 12191934"/>
              <a:gd name="connsiteY1801" fmla="*/ 2731082 h 6437824"/>
              <a:gd name="connsiteX1802" fmla="*/ 7358341 w 12191934"/>
              <a:gd name="connsiteY1802" fmla="*/ 2758371 h 6437824"/>
              <a:gd name="connsiteX1803" fmla="*/ 7355013 w 12191934"/>
              <a:gd name="connsiteY1803" fmla="*/ 2744774 h 6437824"/>
              <a:gd name="connsiteX1804" fmla="*/ 7388007 w 12191934"/>
              <a:gd name="connsiteY1804" fmla="*/ 2731652 h 6437824"/>
              <a:gd name="connsiteX1805" fmla="*/ 7419954 w 12191934"/>
              <a:gd name="connsiteY1805" fmla="*/ 2720432 h 6437824"/>
              <a:gd name="connsiteX1806" fmla="*/ 9321984 w 12191934"/>
              <a:gd name="connsiteY1806" fmla="*/ 2710228 h 6437824"/>
              <a:gd name="connsiteX1807" fmla="*/ 9330287 w 12191934"/>
              <a:gd name="connsiteY1807" fmla="*/ 2727676 h 6437824"/>
              <a:gd name="connsiteX1808" fmla="*/ 9261637 w 12191934"/>
              <a:gd name="connsiteY1808" fmla="*/ 2814389 h 6437824"/>
              <a:gd name="connsiteX1809" fmla="*/ 9257833 w 12191934"/>
              <a:gd name="connsiteY1809" fmla="*/ 2812013 h 6437824"/>
              <a:gd name="connsiteX1810" fmla="*/ 9315645 w 12191934"/>
              <a:gd name="connsiteY1810" fmla="*/ 2715887 h 6437824"/>
              <a:gd name="connsiteX1811" fmla="*/ 9321984 w 12191934"/>
              <a:gd name="connsiteY1811" fmla="*/ 2710228 h 6437824"/>
              <a:gd name="connsiteX1812" fmla="*/ 10121159 w 12191934"/>
              <a:gd name="connsiteY1812" fmla="*/ 2709125 h 6437824"/>
              <a:gd name="connsiteX1813" fmla="*/ 10125379 w 12191934"/>
              <a:gd name="connsiteY1813" fmla="*/ 2716268 h 6437824"/>
              <a:gd name="connsiteX1814" fmla="*/ 10104650 w 12191934"/>
              <a:gd name="connsiteY1814" fmla="*/ 2759623 h 6437824"/>
              <a:gd name="connsiteX1815" fmla="*/ 10093430 w 12191934"/>
              <a:gd name="connsiteY1815" fmla="*/ 2754394 h 6437824"/>
              <a:gd name="connsiteX1816" fmla="*/ 10113017 w 12191934"/>
              <a:gd name="connsiteY1816" fmla="*/ 2711039 h 6437824"/>
              <a:gd name="connsiteX1817" fmla="*/ 10121159 w 12191934"/>
              <a:gd name="connsiteY1817" fmla="*/ 2709125 h 6437824"/>
              <a:gd name="connsiteX1818" fmla="*/ 5639526 w 12191934"/>
              <a:gd name="connsiteY1818" fmla="*/ 2707154 h 6437824"/>
              <a:gd name="connsiteX1819" fmla="*/ 5581718 w 12191934"/>
              <a:gd name="connsiteY1819" fmla="*/ 2738434 h 6437824"/>
              <a:gd name="connsiteX1820" fmla="*/ 5825314 w 12191934"/>
              <a:gd name="connsiteY1820" fmla="*/ 2755358 h 6437824"/>
              <a:gd name="connsiteX1821" fmla="*/ 6152013 w 12191934"/>
              <a:gd name="connsiteY1821" fmla="*/ 2840927 h 6437824"/>
              <a:gd name="connsiteX1822" fmla="*/ 6146213 w 12191934"/>
              <a:gd name="connsiteY1822" fmla="*/ 2861749 h 6437824"/>
              <a:gd name="connsiteX1823" fmla="*/ 5801828 w 12191934"/>
              <a:gd name="connsiteY1823" fmla="*/ 2786163 h 6437824"/>
              <a:gd name="connsiteX1824" fmla="*/ 5514971 w 12191934"/>
              <a:gd name="connsiteY1824" fmla="*/ 2775325 h 6437824"/>
              <a:gd name="connsiteX1825" fmla="*/ 5452978 w 12191934"/>
              <a:gd name="connsiteY1825" fmla="*/ 2809456 h 6437824"/>
              <a:gd name="connsiteX1826" fmla="*/ 5639526 w 12191934"/>
              <a:gd name="connsiteY1826" fmla="*/ 2818109 h 6437824"/>
              <a:gd name="connsiteX1827" fmla="*/ 5991515 w 12191934"/>
              <a:gd name="connsiteY1827" fmla="*/ 2894170 h 6437824"/>
              <a:gd name="connsiteX1828" fmla="*/ 5986666 w 12191934"/>
              <a:gd name="connsiteY1828" fmla="*/ 2917463 h 6437824"/>
              <a:gd name="connsiteX1829" fmla="*/ 5383475 w 12191934"/>
              <a:gd name="connsiteY1829" fmla="*/ 2848534 h 6437824"/>
              <a:gd name="connsiteX1830" fmla="*/ 5310642 w 12191934"/>
              <a:gd name="connsiteY1830" fmla="*/ 2889511 h 6437824"/>
              <a:gd name="connsiteX1831" fmla="*/ 5821131 w 12191934"/>
              <a:gd name="connsiteY1831" fmla="*/ 2952927 h 6437824"/>
              <a:gd name="connsiteX1832" fmla="*/ 5812479 w 12191934"/>
              <a:gd name="connsiteY1832" fmla="*/ 2979644 h 6437824"/>
              <a:gd name="connsiteX1833" fmla="*/ 5469807 w 12191934"/>
              <a:gd name="connsiteY1833" fmla="*/ 2920695 h 6437824"/>
              <a:gd name="connsiteX1834" fmla="*/ 5223545 w 12191934"/>
              <a:gd name="connsiteY1834" fmla="*/ 2939521 h 6437824"/>
              <a:gd name="connsiteX1835" fmla="*/ 5170663 w 12191934"/>
              <a:gd name="connsiteY1835" fmla="*/ 2969851 h 6437824"/>
              <a:gd name="connsiteX1836" fmla="*/ 5689159 w 12191934"/>
              <a:gd name="connsiteY1836" fmla="*/ 3020812 h 6437824"/>
              <a:gd name="connsiteX1837" fmla="*/ 5685451 w 12191934"/>
              <a:gd name="connsiteY1837" fmla="*/ 3046673 h 6437824"/>
              <a:gd name="connsiteX1838" fmla="*/ 5374062 w 12191934"/>
              <a:gd name="connsiteY1838" fmla="*/ 3000084 h 6437824"/>
              <a:gd name="connsiteX1839" fmla="*/ 5097088 w 12191934"/>
              <a:gd name="connsiteY1839" fmla="*/ 3013301 h 6437824"/>
              <a:gd name="connsiteX1840" fmla="*/ 5077978 w 12191934"/>
              <a:gd name="connsiteY1840" fmla="*/ 3024519 h 6437824"/>
              <a:gd name="connsiteX1841" fmla="*/ 5211451 w 12191934"/>
              <a:gd name="connsiteY1841" fmla="*/ 3030035 h 6437824"/>
              <a:gd name="connsiteX1842" fmla="*/ 5558423 w 12191934"/>
              <a:gd name="connsiteY1842" fmla="*/ 3073484 h 6437824"/>
              <a:gd name="connsiteX1843" fmla="*/ 5551958 w 12191934"/>
              <a:gd name="connsiteY1843" fmla="*/ 3099915 h 6437824"/>
              <a:gd name="connsiteX1844" fmla="*/ 4996480 w 12191934"/>
              <a:gd name="connsiteY1844" fmla="*/ 3073579 h 6437824"/>
              <a:gd name="connsiteX1845" fmla="*/ 4955397 w 12191934"/>
              <a:gd name="connsiteY1845" fmla="*/ 3098299 h 6437824"/>
              <a:gd name="connsiteX1846" fmla="*/ 5133972 w 12191934"/>
              <a:gd name="connsiteY1846" fmla="*/ 3111896 h 6437824"/>
              <a:gd name="connsiteX1847" fmla="*/ 5409052 w 12191934"/>
              <a:gd name="connsiteY1847" fmla="*/ 3164947 h 6437824"/>
              <a:gd name="connsiteX1848" fmla="*/ 5405343 w 12191934"/>
              <a:gd name="connsiteY1848" fmla="*/ 3190808 h 6437824"/>
              <a:gd name="connsiteX1849" fmla="*/ 5160113 w 12191934"/>
              <a:gd name="connsiteY1849" fmla="*/ 3152493 h 6437824"/>
              <a:gd name="connsiteX1850" fmla="*/ 4903474 w 12191934"/>
              <a:gd name="connsiteY1850" fmla="*/ 3129960 h 6437824"/>
              <a:gd name="connsiteX1851" fmla="*/ 4856023 w 12191934"/>
              <a:gd name="connsiteY1851" fmla="*/ 3158958 h 6437824"/>
              <a:gd name="connsiteX1852" fmla="*/ 5014930 w 12191934"/>
              <a:gd name="connsiteY1852" fmla="*/ 3176737 h 6437824"/>
              <a:gd name="connsiteX1853" fmla="*/ 5223636 w 12191934"/>
              <a:gd name="connsiteY1853" fmla="*/ 3223420 h 6437824"/>
              <a:gd name="connsiteX1854" fmla="*/ 5220019 w 12191934"/>
              <a:gd name="connsiteY1854" fmla="*/ 3247191 h 6437824"/>
              <a:gd name="connsiteX1855" fmla="*/ 4997335 w 12191934"/>
              <a:gd name="connsiteY1855" fmla="*/ 3212676 h 6437824"/>
              <a:gd name="connsiteX1856" fmla="*/ 4794609 w 12191934"/>
              <a:gd name="connsiteY1856" fmla="*/ 3197083 h 6437824"/>
              <a:gd name="connsiteX1857" fmla="*/ 4752209 w 12191934"/>
              <a:gd name="connsiteY1857" fmla="*/ 3223420 h 6437824"/>
              <a:gd name="connsiteX1858" fmla="*/ 4777593 w 12191934"/>
              <a:gd name="connsiteY1858" fmla="*/ 3223135 h 6437824"/>
              <a:gd name="connsiteX1859" fmla="*/ 4931241 w 12191934"/>
              <a:gd name="connsiteY1859" fmla="*/ 3255653 h 6437824"/>
              <a:gd name="connsiteX1860" fmla="*/ 4927153 w 12191934"/>
              <a:gd name="connsiteY1860" fmla="*/ 3276857 h 6437824"/>
              <a:gd name="connsiteX1861" fmla="*/ 4787764 w 12191934"/>
              <a:gd name="connsiteY1861" fmla="*/ 3259552 h 6437824"/>
              <a:gd name="connsiteX1862" fmla="*/ 4684885 w 12191934"/>
              <a:gd name="connsiteY1862" fmla="*/ 3266017 h 6437824"/>
              <a:gd name="connsiteX1863" fmla="*/ 4631256 w 12191934"/>
              <a:gd name="connsiteY1863" fmla="*/ 3299963 h 6437824"/>
              <a:gd name="connsiteX1864" fmla="*/ 4663300 w 12191934"/>
              <a:gd name="connsiteY1864" fmla="*/ 3300818 h 6437824"/>
              <a:gd name="connsiteX1865" fmla="*/ 4809533 w 12191934"/>
              <a:gd name="connsiteY1865" fmla="*/ 3321166 h 6437824"/>
              <a:gd name="connsiteX1866" fmla="*/ 4806587 w 12191934"/>
              <a:gd name="connsiteY1866" fmla="*/ 3341990 h 6437824"/>
              <a:gd name="connsiteX1867" fmla="*/ 4656166 w 12191934"/>
              <a:gd name="connsiteY1867" fmla="*/ 3337331 h 6437824"/>
              <a:gd name="connsiteX1868" fmla="*/ 4571450 w 12191934"/>
              <a:gd name="connsiteY1868" fmla="*/ 3338567 h 6437824"/>
              <a:gd name="connsiteX1869" fmla="*/ 4535986 w 12191934"/>
              <a:gd name="connsiteY1869" fmla="*/ 3361387 h 6437824"/>
              <a:gd name="connsiteX1870" fmla="*/ 4590469 w 12191934"/>
              <a:gd name="connsiteY1870" fmla="*/ 3360531 h 6437824"/>
              <a:gd name="connsiteX1871" fmla="*/ 4749643 w 12191934"/>
              <a:gd name="connsiteY1871" fmla="*/ 3399420 h 6437824"/>
              <a:gd name="connsiteX1872" fmla="*/ 4743077 w 12191934"/>
              <a:gd name="connsiteY1872" fmla="*/ 3417582 h 6437824"/>
              <a:gd name="connsiteX1873" fmla="*/ 4583433 w 12191934"/>
              <a:gd name="connsiteY1873" fmla="*/ 3395332 h 6437824"/>
              <a:gd name="connsiteX1874" fmla="*/ 4467523 w 12191934"/>
              <a:gd name="connsiteY1874" fmla="*/ 3406171 h 6437824"/>
              <a:gd name="connsiteX1875" fmla="*/ 4427206 w 12191934"/>
              <a:gd name="connsiteY1875" fmla="*/ 3432510 h 6437824"/>
              <a:gd name="connsiteX1876" fmla="*/ 4499376 w 12191934"/>
              <a:gd name="connsiteY1876" fmla="*/ 3430513 h 6437824"/>
              <a:gd name="connsiteX1877" fmla="*/ 4673762 w 12191934"/>
              <a:gd name="connsiteY1877" fmla="*/ 3456756 h 6437824"/>
              <a:gd name="connsiteX1878" fmla="*/ 4668534 w 12191934"/>
              <a:gd name="connsiteY1878" fmla="*/ 3478245 h 6437824"/>
              <a:gd name="connsiteX1879" fmla="*/ 4506985 w 12191934"/>
              <a:gd name="connsiteY1879" fmla="*/ 3466169 h 6437824"/>
              <a:gd name="connsiteX1880" fmla="*/ 4364265 w 12191934"/>
              <a:gd name="connsiteY1880" fmla="*/ 3474442 h 6437824"/>
              <a:gd name="connsiteX1881" fmla="*/ 4307394 w 12191934"/>
              <a:gd name="connsiteY1881" fmla="*/ 3512380 h 6437824"/>
              <a:gd name="connsiteX1882" fmla="*/ 4396870 w 12191934"/>
              <a:gd name="connsiteY1882" fmla="*/ 3505249 h 6437824"/>
              <a:gd name="connsiteX1883" fmla="*/ 4583622 w 12191934"/>
              <a:gd name="connsiteY1883" fmla="*/ 3525216 h 6437824"/>
              <a:gd name="connsiteX1884" fmla="*/ 4578966 w 12191934"/>
              <a:gd name="connsiteY1884" fmla="*/ 3546515 h 6437824"/>
              <a:gd name="connsiteX1885" fmla="*/ 4365885 w 12191934"/>
              <a:gd name="connsiteY1885" fmla="*/ 3541190 h 6437824"/>
              <a:gd name="connsiteX1886" fmla="*/ 4238842 w 12191934"/>
              <a:gd name="connsiteY1886" fmla="*/ 3559066 h 6437824"/>
              <a:gd name="connsiteX1887" fmla="*/ 4182934 w 12191934"/>
              <a:gd name="connsiteY1887" fmla="*/ 3597100 h 6437824"/>
              <a:gd name="connsiteX1888" fmla="*/ 4229904 w 12191934"/>
              <a:gd name="connsiteY1888" fmla="*/ 3590539 h 6437824"/>
              <a:gd name="connsiteX1889" fmla="*/ 4457922 w 12191934"/>
              <a:gd name="connsiteY1889" fmla="*/ 3583218 h 6437824"/>
              <a:gd name="connsiteX1890" fmla="*/ 4671574 w 12191934"/>
              <a:gd name="connsiteY1890" fmla="*/ 3610127 h 6437824"/>
              <a:gd name="connsiteX1891" fmla="*/ 5023678 w 12191934"/>
              <a:gd name="connsiteY1891" fmla="*/ 3712532 h 6437824"/>
              <a:gd name="connsiteX1892" fmla="*/ 5014930 w 12191934"/>
              <a:gd name="connsiteY1892" fmla="*/ 3735542 h 6437824"/>
              <a:gd name="connsiteX1893" fmla="*/ 4679181 w 12191934"/>
              <a:gd name="connsiteY1893" fmla="*/ 3644831 h 6437824"/>
              <a:gd name="connsiteX1894" fmla="*/ 4444038 w 12191934"/>
              <a:gd name="connsiteY1894" fmla="*/ 3615926 h 6437824"/>
              <a:gd name="connsiteX1895" fmla="*/ 4095385 w 12191934"/>
              <a:gd name="connsiteY1895" fmla="*/ 3657763 h 6437824"/>
              <a:gd name="connsiteX1896" fmla="*/ 4067523 w 12191934"/>
              <a:gd name="connsiteY1896" fmla="*/ 3677066 h 6437824"/>
              <a:gd name="connsiteX1897" fmla="*/ 4221912 w 12191934"/>
              <a:gd name="connsiteY1897" fmla="*/ 3675545 h 6437824"/>
              <a:gd name="connsiteX1898" fmla="*/ 4500044 w 12191934"/>
              <a:gd name="connsiteY1898" fmla="*/ 3711676 h 6437824"/>
              <a:gd name="connsiteX1899" fmla="*/ 4495096 w 12191934"/>
              <a:gd name="connsiteY1899" fmla="*/ 3730408 h 6437824"/>
              <a:gd name="connsiteX1900" fmla="*/ 4225625 w 12191934"/>
              <a:gd name="connsiteY1900" fmla="*/ 3715765 h 6437824"/>
              <a:gd name="connsiteX1901" fmla="*/ 3998016 w 12191934"/>
              <a:gd name="connsiteY1901" fmla="*/ 3726319 h 6437824"/>
              <a:gd name="connsiteX1902" fmla="*/ 3928131 w 12191934"/>
              <a:gd name="connsiteY1902" fmla="*/ 3775763 h 6437824"/>
              <a:gd name="connsiteX1903" fmla="*/ 4127619 w 12191934"/>
              <a:gd name="connsiteY1903" fmla="*/ 3780041 h 6437824"/>
              <a:gd name="connsiteX1904" fmla="*/ 4350577 w 12191934"/>
              <a:gd name="connsiteY1904" fmla="*/ 3807045 h 6437824"/>
              <a:gd name="connsiteX1905" fmla="*/ 4694199 w 12191934"/>
              <a:gd name="connsiteY1905" fmla="*/ 3855253 h 6437824"/>
              <a:gd name="connsiteX1906" fmla="*/ 4691158 w 12191934"/>
              <a:gd name="connsiteY1906" fmla="*/ 3879879 h 6437824"/>
              <a:gd name="connsiteX1907" fmla="*/ 4344292 w 12191934"/>
              <a:gd name="connsiteY1907" fmla="*/ 3837472 h 6437824"/>
              <a:gd name="connsiteX1908" fmla="*/ 4107650 w 12191934"/>
              <a:gd name="connsiteY1908" fmla="*/ 3815793 h 6437824"/>
              <a:gd name="connsiteX1909" fmla="*/ 3887527 w 12191934"/>
              <a:gd name="connsiteY1909" fmla="*/ 3805524 h 6437824"/>
              <a:gd name="connsiteX1910" fmla="*/ 3794626 w 12191934"/>
              <a:gd name="connsiteY1910" fmla="*/ 3873604 h 6437824"/>
              <a:gd name="connsiteX1911" fmla="*/ 4335263 w 12191934"/>
              <a:gd name="connsiteY1911" fmla="*/ 3916296 h 6437824"/>
              <a:gd name="connsiteX1912" fmla="*/ 4331745 w 12191934"/>
              <a:gd name="connsiteY1912" fmla="*/ 3937311 h 6437824"/>
              <a:gd name="connsiteX1913" fmla="*/ 4030249 w 12191934"/>
              <a:gd name="connsiteY1913" fmla="*/ 3912303 h 6437824"/>
              <a:gd name="connsiteX1914" fmla="*/ 3743761 w 12191934"/>
              <a:gd name="connsiteY1914" fmla="*/ 3912018 h 6437824"/>
              <a:gd name="connsiteX1915" fmla="*/ 3635567 w 12191934"/>
              <a:gd name="connsiteY1915" fmla="*/ 3993600 h 6437824"/>
              <a:gd name="connsiteX1916" fmla="*/ 3931935 w 12191934"/>
              <a:gd name="connsiteY1916" fmla="*/ 3963553 h 6437824"/>
              <a:gd name="connsiteX1917" fmla="*/ 4318333 w 12191934"/>
              <a:gd name="connsiteY1917" fmla="*/ 4004534 h 6437824"/>
              <a:gd name="connsiteX1918" fmla="*/ 4314528 w 12191934"/>
              <a:gd name="connsiteY1918" fmla="*/ 4033155 h 6437824"/>
              <a:gd name="connsiteX1919" fmla="*/ 3900746 w 12191934"/>
              <a:gd name="connsiteY1919" fmla="*/ 4001587 h 6437824"/>
              <a:gd name="connsiteX1920" fmla="*/ 3565592 w 12191934"/>
              <a:gd name="connsiteY1920" fmla="*/ 4047513 h 6437824"/>
              <a:gd name="connsiteX1921" fmla="*/ 3492562 w 12191934"/>
              <a:gd name="connsiteY1921" fmla="*/ 4103897 h 6437824"/>
              <a:gd name="connsiteX1922" fmla="*/ 4073420 w 12191934"/>
              <a:gd name="connsiteY1922" fmla="*/ 4073661 h 6437824"/>
              <a:gd name="connsiteX1923" fmla="*/ 4328797 w 12191934"/>
              <a:gd name="connsiteY1923" fmla="*/ 4090681 h 6437824"/>
              <a:gd name="connsiteX1924" fmla="*/ 4325088 w 12191934"/>
              <a:gd name="connsiteY1924" fmla="*/ 4121013 h 6437824"/>
              <a:gd name="connsiteX1925" fmla="*/ 4142167 w 12191934"/>
              <a:gd name="connsiteY1925" fmla="*/ 4111694 h 6437824"/>
              <a:gd name="connsiteX1926" fmla="*/ 4133324 w 12191934"/>
              <a:gd name="connsiteY1926" fmla="*/ 4114736 h 6437824"/>
              <a:gd name="connsiteX1927" fmla="*/ 4065241 w 12191934"/>
              <a:gd name="connsiteY1927" fmla="*/ 4110268 h 6437824"/>
              <a:gd name="connsiteX1928" fmla="*/ 3924137 w 12191934"/>
              <a:gd name="connsiteY1928" fmla="*/ 4108366 h 6437824"/>
              <a:gd name="connsiteX1929" fmla="*/ 3846828 w 12191934"/>
              <a:gd name="connsiteY1929" fmla="*/ 4110649 h 6437824"/>
              <a:gd name="connsiteX1930" fmla="*/ 3349457 w 12191934"/>
              <a:gd name="connsiteY1930" fmla="*/ 4218188 h 6437824"/>
              <a:gd name="connsiteX1931" fmla="*/ 3345845 w 12191934"/>
              <a:gd name="connsiteY1931" fmla="*/ 4220375 h 6437824"/>
              <a:gd name="connsiteX1932" fmla="*/ 3305055 w 12191934"/>
              <a:gd name="connsiteY1932" fmla="*/ 4252894 h 6437824"/>
              <a:gd name="connsiteX1933" fmla="*/ 3633666 w 12191934"/>
              <a:gd name="connsiteY1933" fmla="*/ 4171122 h 6437824"/>
              <a:gd name="connsiteX1934" fmla="*/ 4171170 w 12191934"/>
              <a:gd name="connsiteY1934" fmla="*/ 4190899 h 6437824"/>
              <a:gd name="connsiteX1935" fmla="*/ 4168697 w 12191934"/>
              <a:gd name="connsiteY1935" fmla="*/ 4211533 h 6437824"/>
              <a:gd name="connsiteX1936" fmla="*/ 3686907 w 12191934"/>
              <a:gd name="connsiteY1936" fmla="*/ 4202404 h 6437824"/>
              <a:gd name="connsiteX1937" fmla="*/ 3228794 w 12191934"/>
              <a:gd name="connsiteY1937" fmla="*/ 4325348 h 6437824"/>
              <a:gd name="connsiteX1938" fmla="*/ 3978142 w 12191934"/>
              <a:gd name="connsiteY1938" fmla="*/ 4267632 h 6437824"/>
              <a:gd name="connsiteX1939" fmla="*/ 3978048 w 12191934"/>
              <a:gd name="connsiteY1939" fmla="*/ 4301006 h 6437824"/>
              <a:gd name="connsiteX1940" fmla="*/ 3568825 w 12191934"/>
              <a:gd name="connsiteY1940" fmla="*/ 4302813 h 6437824"/>
              <a:gd name="connsiteX1941" fmla="*/ 3074092 w 12191934"/>
              <a:gd name="connsiteY1941" fmla="*/ 4443157 h 6437824"/>
              <a:gd name="connsiteX1942" fmla="*/ 3020179 w 12191934"/>
              <a:gd name="connsiteY1942" fmla="*/ 4488988 h 6437824"/>
              <a:gd name="connsiteX1943" fmla="*/ 3459852 w 12191934"/>
              <a:gd name="connsiteY1943" fmla="*/ 4383159 h 6437824"/>
              <a:gd name="connsiteX1944" fmla="*/ 3465080 w 12191934"/>
              <a:gd name="connsiteY1944" fmla="*/ 4407596 h 6437824"/>
              <a:gd name="connsiteX1945" fmla="*/ 3172315 w 12191934"/>
              <a:gd name="connsiteY1945" fmla="*/ 4471397 h 6437824"/>
              <a:gd name="connsiteX1946" fmla="*/ 2929279 w 12191934"/>
              <a:gd name="connsiteY1946" fmla="*/ 4567812 h 6437824"/>
              <a:gd name="connsiteX1947" fmla="*/ 2926427 w 12191934"/>
              <a:gd name="connsiteY1947" fmla="*/ 4570285 h 6437824"/>
              <a:gd name="connsiteX1948" fmla="*/ 3441310 w 12191934"/>
              <a:gd name="connsiteY1948" fmla="*/ 4497259 h 6437824"/>
              <a:gd name="connsiteX1949" fmla="*/ 3465556 w 12191934"/>
              <a:gd name="connsiteY1949" fmla="*/ 4496689 h 6437824"/>
              <a:gd name="connsiteX1950" fmla="*/ 3466600 w 12191934"/>
              <a:gd name="connsiteY1950" fmla="*/ 4523598 h 6437824"/>
              <a:gd name="connsiteX1951" fmla="*/ 3458806 w 12191934"/>
              <a:gd name="connsiteY1951" fmla="*/ 4524168 h 6437824"/>
              <a:gd name="connsiteX1952" fmla="*/ 3453671 w 12191934"/>
              <a:gd name="connsiteY1952" fmla="*/ 4525500 h 6437824"/>
              <a:gd name="connsiteX1953" fmla="*/ 3428284 w 12191934"/>
              <a:gd name="connsiteY1953" fmla="*/ 4526545 h 6437824"/>
              <a:gd name="connsiteX1954" fmla="*/ 3127149 w 12191934"/>
              <a:gd name="connsiteY1954" fmla="*/ 4566291 h 6437824"/>
              <a:gd name="connsiteX1955" fmla="*/ 2914733 w 12191934"/>
              <a:gd name="connsiteY1955" fmla="*/ 4633610 h 6437824"/>
              <a:gd name="connsiteX1956" fmla="*/ 2801201 w 12191934"/>
              <a:gd name="connsiteY1956" fmla="*/ 4680962 h 6437824"/>
              <a:gd name="connsiteX1957" fmla="*/ 2771533 w 12191934"/>
              <a:gd name="connsiteY1957" fmla="*/ 4707205 h 6437824"/>
              <a:gd name="connsiteX1958" fmla="*/ 3005251 w 12191934"/>
              <a:gd name="connsiteY1958" fmla="*/ 4636272 h 6437824"/>
              <a:gd name="connsiteX1959" fmla="*/ 3381595 w 12191934"/>
              <a:gd name="connsiteY1959" fmla="*/ 4593009 h 6437824"/>
              <a:gd name="connsiteX1960" fmla="*/ 3381119 w 12191934"/>
              <a:gd name="connsiteY1960" fmla="*/ 4617731 h 6437824"/>
              <a:gd name="connsiteX1961" fmla="*/ 3016757 w 12191934"/>
              <a:gd name="connsiteY1961" fmla="*/ 4672309 h 6437824"/>
              <a:gd name="connsiteX1962" fmla="*/ 2707733 w 12191934"/>
              <a:gd name="connsiteY1962" fmla="*/ 4764161 h 6437824"/>
              <a:gd name="connsiteX1963" fmla="*/ 2705927 w 12191934"/>
              <a:gd name="connsiteY1963" fmla="*/ 4765777 h 6437824"/>
              <a:gd name="connsiteX1964" fmla="*/ 3378456 w 12191934"/>
              <a:gd name="connsiteY1964" fmla="*/ 4672595 h 6437824"/>
              <a:gd name="connsiteX1965" fmla="*/ 3380834 w 12191934"/>
              <a:gd name="connsiteY1965" fmla="*/ 4695795 h 6437824"/>
              <a:gd name="connsiteX1966" fmla="*/ 3039005 w 12191934"/>
              <a:gd name="connsiteY1966" fmla="*/ 4741911 h 6437824"/>
              <a:gd name="connsiteX1967" fmla="*/ 2650397 w 12191934"/>
              <a:gd name="connsiteY1967" fmla="*/ 4816551 h 6437824"/>
              <a:gd name="connsiteX1968" fmla="*/ 2591446 w 12191934"/>
              <a:gd name="connsiteY1968" fmla="*/ 4871035 h 6437824"/>
              <a:gd name="connsiteX1969" fmla="*/ 2744913 w 12191934"/>
              <a:gd name="connsiteY1969" fmla="*/ 4822066 h 6437824"/>
              <a:gd name="connsiteX1970" fmla="*/ 3021701 w 12191934"/>
              <a:gd name="connsiteY1970" fmla="*/ 4787361 h 6437824"/>
              <a:gd name="connsiteX1971" fmla="*/ 3024077 w 12191934"/>
              <a:gd name="connsiteY1971" fmla="*/ 4813604 h 6437824"/>
              <a:gd name="connsiteX1972" fmla="*/ 2798917 w 12191934"/>
              <a:gd name="connsiteY1972" fmla="*/ 4847835 h 6437824"/>
              <a:gd name="connsiteX1973" fmla="*/ 2532780 w 12191934"/>
              <a:gd name="connsiteY1973" fmla="*/ 4925327 h 6437824"/>
              <a:gd name="connsiteX1974" fmla="*/ 2482006 w 12191934"/>
              <a:gd name="connsiteY1974" fmla="*/ 4973250 h 6437824"/>
              <a:gd name="connsiteX1975" fmla="*/ 2658004 w 12191934"/>
              <a:gd name="connsiteY1975" fmla="*/ 4921524 h 6437824"/>
              <a:gd name="connsiteX1976" fmla="*/ 2894760 w 12191934"/>
              <a:gd name="connsiteY1976" fmla="*/ 4876930 h 6437824"/>
              <a:gd name="connsiteX1977" fmla="*/ 2897518 w 12191934"/>
              <a:gd name="connsiteY1977" fmla="*/ 4896613 h 6437824"/>
              <a:gd name="connsiteX1978" fmla="*/ 2694991 w 12191934"/>
              <a:gd name="connsiteY1978" fmla="*/ 4948909 h 6437824"/>
              <a:gd name="connsiteX1979" fmla="*/ 2438363 w 12191934"/>
              <a:gd name="connsiteY1979" fmla="*/ 5014516 h 6437824"/>
              <a:gd name="connsiteX1980" fmla="*/ 2408507 w 12191934"/>
              <a:gd name="connsiteY1980" fmla="*/ 5042756 h 6437824"/>
              <a:gd name="connsiteX1981" fmla="*/ 3260553 w 12191934"/>
              <a:gd name="connsiteY1981" fmla="*/ 4886248 h 6437824"/>
              <a:gd name="connsiteX1982" fmla="*/ 3223755 w 12191934"/>
              <a:gd name="connsiteY1982" fmla="*/ 4886153 h 6437824"/>
              <a:gd name="connsiteX1983" fmla="*/ 3112412 w 12191934"/>
              <a:gd name="connsiteY1983" fmla="*/ 4886629 h 6437824"/>
              <a:gd name="connsiteX1984" fmla="*/ 3106040 w 12191934"/>
              <a:gd name="connsiteY1984" fmla="*/ 4880543 h 6437824"/>
              <a:gd name="connsiteX1985" fmla="*/ 3101857 w 12191934"/>
              <a:gd name="connsiteY1985" fmla="*/ 4885392 h 6437824"/>
              <a:gd name="connsiteX1986" fmla="*/ 2983952 w 12191934"/>
              <a:gd name="connsiteY1986" fmla="*/ 4891288 h 6437824"/>
              <a:gd name="connsiteX1987" fmla="*/ 2982905 w 12191934"/>
              <a:gd name="connsiteY1987" fmla="*/ 4876835 h 6437824"/>
              <a:gd name="connsiteX1988" fmla="*/ 3101666 w 12191934"/>
              <a:gd name="connsiteY1988" fmla="*/ 4872081 h 6437824"/>
              <a:gd name="connsiteX1989" fmla="*/ 3106325 w 12191934"/>
              <a:gd name="connsiteY1989" fmla="*/ 4877215 h 6437824"/>
              <a:gd name="connsiteX1990" fmla="*/ 3111365 w 12191934"/>
              <a:gd name="connsiteY1990" fmla="*/ 4872176 h 6437824"/>
              <a:gd name="connsiteX1991" fmla="*/ 3217669 w 12191934"/>
              <a:gd name="connsiteY1991" fmla="*/ 4863618 h 6437824"/>
              <a:gd name="connsiteX1992" fmla="*/ 3305055 w 12191934"/>
              <a:gd name="connsiteY1992" fmla="*/ 4863143 h 6437824"/>
              <a:gd name="connsiteX1993" fmla="*/ 3310758 w 12191934"/>
              <a:gd name="connsiteY1993" fmla="*/ 4872176 h 6437824"/>
              <a:gd name="connsiteX1994" fmla="*/ 3566734 w 12191934"/>
              <a:gd name="connsiteY1994" fmla="*/ 4791545 h 6437824"/>
              <a:gd name="connsiteX1995" fmla="*/ 3401659 w 12191934"/>
              <a:gd name="connsiteY1995" fmla="*/ 4769771 h 6437824"/>
              <a:gd name="connsiteX1996" fmla="*/ 3403276 w 12191934"/>
              <a:gd name="connsiteY1996" fmla="*/ 4751799 h 6437824"/>
              <a:gd name="connsiteX1997" fmla="*/ 3619214 w 12191934"/>
              <a:gd name="connsiteY1997" fmla="*/ 4769580 h 6437824"/>
              <a:gd name="connsiteX1998" fmla="*/ 3624253 w 12191934"/>
              <a:gd name="connsiteY1998" fmla="*/ 4771482 h 6437824"/>
              <a:gd name="connsiteX1999" fmla="*/ 3779983 w 12191934"/>
              <a:gd name="connsiteY1999" fmla="*/ 4711864 h 6437824"/>
              <a:gd name="connsiteX2000" fmla="*/ 3718185 w 12191934"/>
              <a:gd name="connsiteY2000" fmla="*/ 4693417 h 6437824"/>
              <a:gd name="connsiteX2001" fmla="*/ 3716473 w 12191934"/>
              <a:gd name="connsiteY2001" fmla="*/ 4691897 h 6437824"/>
              <a:gd name="connsiteX2002" fmla="*/ 3713718 w 12191934"/>
              <a:gd name="connsiteY2002" fmla="*/ 4693323 h 6437824"/>
              <a:gd name="connsiteX2003" fmla="*/ 3686907 w 12191934"/>
              <a:gd name="connsiteY2003" fmla="*/ 4699693 h 6437824"/>
              <a:gd name="connsiteX2004" fmla="*/ 3652299 w 12191934"/>
              <a:gd name="connsiteY2004" fmla="*/ 4698362 h 6437824"/>
              <a:gd name="connsiteX2005" fmla="*/ 3582516 w 12191934"/>
              <a:gd name="connsiteY2005" fmla="*/ 4686762 h 6437824"/>
              <a:gd name="connsiteX2006" fmla="*/ 3583087 w 12191934"/>
              <a:gd name="connsiteY2006" fmla="*/ 4675637 h 6437824"/>
              <a:gd name="connsiteX2007" fmla="*/ 3653345 w 12191934"/>
              <a:gd name="connsiteY2007" fmla="*/ 4671739 h 6437824"/>
              <a:gd name="connsiteX2008" fmla="*/ 3686528 w 12191934"/>
              <a:gd name="connsiteY2008" fmla="*/ 4673926 h 6437824"/>
              <a:gd name="connsiteX2009" fmla="*/ 3714097 w 12191934"/>
              <a:gd name="connsiteY2009" fmla="*/ 4683529 h 6437824"/>
              <a:gd name="connsiteX2010" fmla="*/ 3719516 w 12191934"/>
              <a:gd name="connsiteY2010" fmla="*/ 4680012 h 6437824"/>
              <a:gd name="connsiteX2011" fmla="*/ 3787590 w 12191934"/>
              <a:gd name="connsiteY2011" fmla="*/ 4684955 h 6437824"/>
              <a:gd name="connsiteX2012" fmla="*/ 3831329 w 12191934"/>
              <a:gd name="connsiteY2012" fmla="*/ 4690851 h 6437824"/>
              <a:gd name="connsiteX2013" fmla="*/ 3978142 w 12191934"/>
              <a:gd name="connsiteY2013" fmla="*/ 4627905 h 6437824"/>
              <a:gd name="connsiteX2014" fmla="*/ 3903216 w 12191934"/>
              <a:gd name="connsiteY2014" fmla="*/ 4619062 h 6437824"/>
              <a:gd name="connsiteX2015" fmla="*/ 3906830 w 12191934"/>
              <a:gd name="connsiteY2015" fmla="*/ 4597288 h 6437824"/>
              <a:gd name="connsiteX2016" fmla="*/ 3951332 w 12191934"/>
              <a:gd name="connsiteY2016" fmla="*/ 4601092 h 6437824"/>
              <a:gd name="connsiteX2017" fmla="*/ 3988608 w 12191934"/>
              <a:gd name="connsiteY2017" fmla="*/ 4608603 h 6437824"/>
              <a:gd name="connsiteX2018" fmla="*/ 3988796 w 12191934"/>
              <a:gd name="connsiteY2018" fmla="*/ 4623056 h 6437824"/>
              <a:gd name="connsiteX2019" fmla="*/ 4133799 w 12191934"/>
              <a:gd name="connsiteY2019" fmla="*/ 4553835 h 6437824"/>
              <a:gd name="connsiteX2020" fmla="*/ 3959224 w 12191934"/>
              <a:gd name="connsiteY2020" fmla="*/ 4528162 h 6437824"/>
              <a:gd name="connsiteX2021" fmla="*/ 3924993 w 12191934"/>
              <a:gd name="connsiteY2021" fmla="*/ 4523789 h 6437824"/>
              <a:gd name="connsiteX2022" fmla="*/ 3839887 w 12191934"/>
              <a:gd name="connsiteY2022" fmla="*/ 4511808 h 6437824"/>
              <a:gd name="connsiteX2023" fmla="*/ 3700408 w 12191934"/>
              <a:gd name="connsiteY2023" fmla="*/ 4498496 h 6437824"/>
              <a:gd name="connsiteX2024" fmla="*/ 3700312 w 12191934"/>
              <a:gd name="connsiteY2024" fmla="*/ 4487371 h 6437824"/>
              <a:gd name="connsiteX2025" fmla="*/ 3916815 w 12191934"/>
              <a:gd name="connsiteY2025" fmla="*/ 4488988 h 6437824"/>
              <a:gd name="connsiteX2026" fmla="*/ 4126573 w 12191934"/>
              <a:gd name="connsiteY2026" fmla="*/ 4514090 h 6437824"/>
              <a:gd name="connsiteX2027" fmla="*/ 4181031 w 12191934"/>
              <a:gd name="connsiteY2027" fmla="*/ 4523217 h 6437824"/>
              <a:gd name="connsiteX2028" fmla="*/ 4187403 w 12191934"/>
              <a:gd name="connsiteY2028" fmla="*/ 4526545 h 6437824"/>
              <a:gd name="connsiteX2029" fmla="*/ 4349814 w 12191934"/>
              <a:gd name="connsiteY2029" fmla="*/ 4439068 h 6437824"/>
              <a:gd name="connsiteX2030" fmla="*/ 4319854 w 12191934"/>
              <a:gd name="connsiteY2030" fmla="*/ 4435360 h 6437824"/>
              <a:gd name="connsiteX2031" fmla="*/ 4248826 w 12191934"/>
              <a:gd name="connsiteY2031" fmla="*/ 4422619 h 6437824"/>
              <a:gd name="connsiteX2032" fmla="*/ 4251394 w 12191934"/>
              <a:gd name="connsiteY2032" fmla="*/ 4405789 h 6437824"/>
              <a:gd name="connsiteX2033" fmla="*/ 4325753 w 12191934"/>
              <a:gd name="connsiteY2033" fmla="*/ 4403888 h 6437824"/>
              <a:gd name="connsiteX2034" fmla="*/ 4389361 w 12191934"/>
              <a:gd name="connsiteY2034" fmla="*/ 4411494 h 6437824"/>
              <a:gd name="connsiteX2035" fmla="*/ 4392972 w 12191934"/>
              <a:gd name="connsiteY2035" fmla="*/ 4414822 h 6437824"/>
              <a:gd name="connsiteX2036" fmla="*/ 4522292 w 12191934"/>
              <a:gd name="connsiteY2036" fmla="*/ 4336853 h 6437824"/>
              <a:gd name="connsiteX2037" fmla="*/ 4498427 w 12191934"/>
              <a:gd name="connsiteY2037" fmla="*/ 4330007 h 6437824"/>
              <a:gd name="connsiteX2038" fmla="*/ 4435954 w 12191934"/>
              <a:gd name="connsiteY2038" fmla="*/ 4318502 h 6437824"/>
              <a:gd name="connsiteX2039" fmla="*/ 4435382 w 12191934"/>
              <a:gd name="connsiteY2039" fmla="*/ 4302432 h 6437824"/>
              <a:gd name="connsiteX2040" fmla="*/ 4507933 w 12191934"/>
              <a:gd name="connsiteY2040" fmla="*/ 4299200 h 6437824"/>
              <a:gd name="connsiteX2041" fmla="*/ 4561657 w 12191934"/>
              <a:gd name="connsiteY2041" fmla="*/ 4311466 h 6437824"/>
              <a:gd name="connsiteX2042" fmla="*/ 4622227 w 12191934"/>
              <a:gd name="connsiteY2042" fmla="*/ 4271721 h 6437824"/>
              <a:gd name="connsiteX2043" fmla="*/ 4566031 w 12191934"/>
              <a:gd name="connsiteY2043" fmla="*/ 4255652 h 6437824"/>
              <a:gd name="connsiteX2044" fmla="*/ 4431487 w 12191934"/>
              <a:gd name="connsiteY2044" fmla="*/ 4227126 h 6437824"/>
              <a:gd name="connsiteX2045" fmla="*/ 4432532 w 12191934"/>
              <a:gd name="connsiteY2045" fmla="*/ 4212103 h 6437824"/>
              <a:gd name="connsiteX2046" fmla="*/ 4551198 w 12191934"/>
              <a:gd name="connsiteY2046" fmla="*/ 4218283 h 6437824"/>
              <a:gd name="connsiteX2047" fmla="*/ 4653695 w 12191934"/>
              <a:gd name="connsiteY2047" fmla="*/ 4250993 h 6437824"/>
              <a:gd name="connsiteX2048" fmla="*/ 4766279 w 12191934"/>
              <a:gd name="connsiteY2048" fmla="*/ 4173024 h 6437824"/>
              <a:gd name="connsiteX2049" fmla="*/ 4689732 w 12191934"/>
              <a:gd name="connsiteY2049" fmla="*/ 4161043 h 6437824"/>
              <a:gd name="connsiteX2050" fmla="*/ 4595696 w 12191934"/>
              <a:gd name="connsiteY2050" fmla="*/ 4145259 h 6437824"/>
              <a:gd name="connsiteX2051" fmla="*/ 4596458 w 12191934"/>
              <a:gd name="connsiteY2051" fmla="*/ 4133088 h 6437824"/>
              <a:gd name="connsiteX2052" fmla="*/ 4692678 w 12191934"/>
              <a:gd name="connsiteY2052" fmla="*/ 4135465 h 6437824"/>
              <a:gd name="connsiteX2053" fmla="*/ 4792231 w 12191934"/>
              <a:gd name="connsiteY2053" fmla="*/ 4153436 h 6437824"/>
              <a:gd name="connsiteX2054" fmla="*/ 4792801 w 12191934"/>
              <a:gd name="connsiteY2054" fmla="*/ 4154101 h 6437824"/>
              <a:gd name="connsiteX2055" fmla="*/ 4857640 w 12191934"/>
              <a:gd name="connsiteY2055" fmla="*/ 4105704 h 6437824"/>
              <a:gd name="connsiteX2056" fmla="*/ 4787478 w 12191934"/>
              <a:gd name="connsiteY2056" fmla="*/ 4092202 h 6437824"/>
              <a:gd name="connsiteX2057" fmla="*/ 4655120 w 12191934"/>
              <a:gd name="connsiteY2057" fmla="*/ 4067100 h 6437824"/>
              <a:gd name="connsiteX2058" fmla="*/ 4656642 w 12191934"/>
              <a:gd name="connsiteY2058" fmla="*/ 4049699 h 6437824"/>
              <a:gd name="connsiteX2059" fmla="*/ 4759909 w 12191934"/>
              <a:gd name="connsiteY2059" fmla="*/ 4055119 h 6437824"/>
              <a:gd name="connsiteX2060" fmla="*/ 4889209 w 12191934"/>
              <a:gd name="connsiteY2060" fmla="*/ 4081742 h 6437824"/>
              <a:gd name="connsiteX2061" fmla="*/ 4961960 w 12191934"/>
              <a:gd name="connsiteY2061" fmla="*/ 4024693 h 6437824"/>
              <a:gd name="connsiteX2062" fmla="*/ 4820561 w 12191934"/>
              <a:gd name="connsiteY2062" fmla="*/ 3999400 h 6437824"/>
              <a:gd name="connsiteX2063" fmla="*/ 4670342 w 12191934"/>
              <a:gd name="connsiteY2063" fmla="*/ 3971256 h 6437824"/>
              <a:gd name="connsiteX2064" fmla="*/ 4671859 w 12191934"/>
              <a:gd name="connsiteY2064" fmla="*/ 3961842 h 6437824"/>
              <a:gd name="connsiteX2065" fmla="*/ 4836641 w 12191934"/>
              <a:gd name="connsiteY2065" fmla="*/ 3972966 h 6437824"/>
              <a:gd name="connsiteX2066" fmla="*/ 4979172 w 12191934"/>
              <a:gd name="connsiteY2066" fmla="*/ 4008433 h 6437824"/>
              <a:gd name="connsiteX2067" fmla="*/ 4980408 w 12191934"/>
              <a:gd name="connsiteY2067" fmla="*/ 4010049 h 6437824"/>
              <a:gd name="connsiteX2068" fmla="*/ 5039086 w 12191934"/>
              <a:gd name="connsiteY2068" fmla="*/ 3960131 h 6437824"/>
              <a:gd name="connsiteX2069" fmla="*/ 4827501 w 12191934"/>
              <a:gd name="connsiteY2069" fmla="*/ 3918674 h 6437824"/>
              <a:gd name="connsiteX2070" fmla="*/ 4827598 w 12191934"/>
              <a:gd name="connsiteY2070" fmla="*/ 3905077 h 6437824"/>
              <a:gd name="connsiteX2071" fmla="*/ 5066188 w 12191934"/>
              <a:gd name="connsiteY2071" fmla="*/ 3930750 h 6437824"/>
              <a:gd name="connsiteX2072" fmla="*/ 5070753 w 12191934"/>
              <a:gd name="connsiteY2072" fmla="*/ 3933222 h 6437824"/>
              <a:gd name="connsiteX2073" fmla="*/ 5119904 w 12191934"/>
              <a:gd name="connsiteY2073" fmla="*/ 3891385 h 6437824"/>
              <a:gd name="connsiteX2074" fmla="*/ 5002281 w 12191934"/>
              <a:gd name="connsiteY2074" fmla="*/ 3856870 h 6437824"/>
              <a:gd name="connsiteX2075" fmla="*/ 4888637 w 12191934"/>
              <a:gd name="connsiteY2075" fmla="*/ 3842607 h 6437824"/>
              <a:gd name="connsiteX2076" fmla="*/ 4887021 w 12191934"/>
              <a:gd name="connsiteY2076" fmla="*/ 3830816 h 6437824"/>
              <a:gd name="connsiteX2077" fmla="*/ 5148896 w 12191934"/>
              <a:gd name="connsiteY2077" fmla="*/ 3865237 h 6437824"/>
              <a:gd name="connsiteX2078" fmla="*/ 5182938 w 12191934"/>
              <a:gd name="connsiteY2078" fmla="*/ 3834525 h 6437824"/>
              <a:gd name="connsiteX2079" fmla="*/ 5208037 w 12191934"/>
              <a:gd name="connsiteY2079" fmla="*/ 3811039 h 6437824"/>
              <a:gd name="connsiteX2080" fmla="*/ 5131595 w 12191934"/>
              <a:gd name="connsiteY2080" fmla="*/ 3790596 h 6437824"/>
              <a:gd name="connsiteX2081" fmla="*/ 5060387 w 12191934"/>
              <a:gd name="connsiteY2081" fmla="*/ 3772624 h 6437824"/>
              <a:gd name="connsiteX2082" fmla="*/ 5060672 w 12191934"/>
              <a:gd name="connsiteY2082" fmla="*/ 3761785 h 6437824"/>
              <a:gd name="connsiteX2083" fmla="*/ 5158306 w 12191934"/>
              <a:gd name="connsiteY2083" fmla="*/ 3766349 h 6437824"/>
              <a:gd name="connsiteX2084" fmla="*/ 5231053 w 12191934"/>
              <a:gd name="connsiteY2084" fmla="*/ 3789550 h 6437824"/>
              <a:gd name="connsiteX2085" fmla="*/ 5261009 w 12191934"/>
              <a:gd name="connsiteY2085" fmla="*/ 3760834 h 6437824"/>
              <a:gd name="connsiteX2086" fmla="*/ 5162110 w 12191934"/>
              <a:gd name="connsiteY2086" fmla="*/ 3734116 h 6437824"/>
              <a:gd name="connsiteX2087" fmla="*/ 5048689 w 12191934"/>
              <a:gd name="connsiteY2087" fmla="*/ 3695511 h 6437824"/>
              <a:gd name="connsiteX2088" fmla="*/ 5049640 w 12191934"/>
              <a:gd name="connsiteY2088" fmla="*/ 3691328 h 6437824"/>
              <a:gd name="connsiteX2089" fmla="*/ 5159829 w 12191934"/>
              <a:gd name="connsiteY2089" fmla="*/ 3712912 h 6437824"/>
              <a:gd name="connsiteX2090" fmla="*/ 5268424 w 12191934"/>
              <a:gd name="connsiteY2090" fmla="*/ 3741723 h 6437824"/>
              <a:gd name="connsiteX2091" fmla="*/ 5273938 w 12191934"/>
              <a:gd name="connsiteY2091" fmla="*/ 3748283 h 6437824"/>
              <a:gd name="connsiteX2092" fmla="*/ 5318917 w 12191934"/>
              <a:gd name="connsiteY2092" fmla="*/ 3705115 h 6437824"/>
              <a:gd name="connsiteX2093" fmla="*/ 5287633 w 12191934"/>
              <a:gd name="connsiteY2093" fmla="*/ 3701597 h 6437824"/>
              <a:gd name="connsiteX2094" fmla="*/ 5236188 w 12191934"/>
              <a:gd name="connsiteY2094" fmla="*/ 3691233 h 6437824"/>
              <a:gd name="connsiteX2095" fmla="*/ 5236380 w 12191934"/>
              <a:gd name="connsiteY2095" fmla="*/ 3669649 h 6437824"/>
              <a:gd name="connsiteX2096" fmla="*/ 5288485 w 12191934"/>
              <a:gd name="connsiteY2096" fmla="*/ 3673357 h 6437824"/>
              <a:gd name="connsiteX2097" fmla="*/ 5324335 w 12191934"/>
              <a:gd name="connsiteY2097" fmla="*/ 3690473 h 6437824"/>
              <a:gd name="connsiteX2098" fmla="*/ 5325285 w 12191934"/>
              <a:gd name="connsiteY2098" fmla="*/ 3698840 h 6437824"/>
              <a:gd name="connsiteX2099" fmla="*/ 5363890 w 12191934"/>
              <a:gd name="connsiteY2099" fmla="*/ 3660711 h 6437824"/>
              <a:gd name="connsiteX2100" fmla="*/ 5363224 w 12191934"/>
              <a:gd name="connsiteY2100" fmla="*/ 3660806 h 6437824"/>
              <a:gd name="connsiteX2101" fmla="*/ 5263769 w 12191934"/>
              <a:gd name="connsiteY2101" fmla="*/ 3617257 h 6437824"/>
              <a:gd name="connsiteX2102" fmla="*/ 5200253 w 12191934"/>
              <a:gd name="connsiteY2102" fmla="*/ 3584358 h 6437824"/>
              <a:gd name="connsiteX2103" fmla="*/ 5204998 w 12191934"/>
              <a:gd name="connsiteY2103" fmla="*/ 3573709 h 6437824"/>
              <a:gd name="connsiteX2104" fmla="*/ 5283259 w 12191934"/>
              <a:gd name="connsiteY2104" fmla="*/ 3602900 h 6437824"/>
              <a:gd name="connsiteX2105" fmla="*/ 5372160 w 12191934"/>
              <a:gd name="connsiteY2105" fmla="*/ 3642550 h 6437824"/>
              <a:gd name="connsiteX2106" fmla="*/ 5376439 w 12191934"/>
              <a:gd name="connsiteY2106" fmla="*/ 3648255 h 6437824"/>
              <a:gd name="connsiteX2107" fmla="*/ 5430826 w 12191934"/>
              <a:gd name="connsiteY2107" fmla="*/ 3594627 h 6437824"/>
              <a:gd name="connsiteX2108" fmla="*/ 5347439 w 12191934"/>
              <a:gd name="connsiteY2108" fmla="*/ 3559161 h 6437824"/>
              <a:gd name="connsiteX2109" fmla="*/ 5353429 w 12191934"/>
              <a:gd name="connsiteY2109" fmla="*/ 3542807 h 6437824"/>
              <a:gd name="connsiteX2110" fmla="*/ 5447748 w 12191934"/>
              <a:gd name="connsiteY2110" fmla="*/ 3572283 h 6437824"/>
              <a:gd name="connsiteX2111" fmla="*/ 5450886 w 12191934"/>
              <a:gd name="connsiteY2111" fmla="*/ 3574660 h 6437824"/>
              <a:gd name="connsiteX2112" fmla="*/ 5475989 w 12191934"/>
              <a:gd name="connsiteY2112" fmla="*/ 3549462 h 6437824"/>
              <a:gd name="connsiteX2113" fmla="*/ 5214774 w 12191934"/>
              <a:gd name="connsiteY2113" fmla="*/ 3458658 h 6437824"/>
              <a:gd name="connsiteX2114" fmla="*/ 4934856 w 12191934"/>
              <a:gd name="connsiteY2114" fmla="*/ 3405221 h 6437824"/>
              <a:gd name="connsiteX2115" fmla="*/ 4935045 w 12191934"/>
              <a:gd name="connsiteY2115" fmla="*/ 3400181 h 6437824"/>
              <a:gd name="connsiteX2116" fmla="*/ 5493482 w 12191934"/>
              <a:gd name="connsiteY2116" fmla="*/ 3524360 h 6437824"/>
              <a:gd name="connsiteX2117" fmla="*/ 5497952 w 12191934"/>
              <a:gd name="connsiteY2117" fmla="*/ 3527404 h 6437824"/>
              <a:gd name="connsiteX2118" fmla="*/ 5588374 w 12191934"/>
              <a:gd name="connsiteY2118" fmla="*/ 3436789 h 6437824"/>
              <a:gd name="connsiteX2119" fmla="*/ 5360275 w 12191934"/>
              <a:gd name="connsiteY2119" fmla="*/ 3367092 h 6437824"/>
              <a:gd name="connsiteX2120" fmla="*/ 5164962 w 12191934"/>
              <a:gd name="connsiteY2120" fmla="*/ 3320976 h 6437824"/>
              <a:gd name="connsiteX2121" fmla="*/ 5166102 w 12191934"/>
              <a:gd name="connsiteY2121" fmla="*/ 3309852 h 6437824"/>
              <a:gd name="connsiteX2122" fmla="*/ 5395265 w 12191934"/>
              <a:gd name="connsiteY2122" fmla="*/ 3350547 h 6437824"/>
              <a:gd name="connsiteX2123" fmla="*/ 5606914 w 12191934"/>
              <a:gd name="connsiteY2123" fmla="*/ 3418247 h 6437824"/>
              <a:gd name="connsiteX2124" fmla="*/ 5759612 w 12191934"/>
              <a:gd name="connsiteY2124" fmla="*/ 3267159 h 6437824"/>
              <a:gd name="connsiteX2125" fmla="*/ 5725479 w 12191934"/>
              <a:gd name="connsiteY2125" fmla="*/ 3249092 h 6437824"/>
              <a:gd name="connsiteX2126" fmla="*/ 5734608 w 12191934"/>
              <a:gd name="connsiteY2126" fmla="*/ 3232358 h 6437824"/>
              <a:gd name="connsiteX2127" fmla="*/ 5777489 w 12191934"/>
              <a:gd name="connsiteY2127" fmla="*/ 3250043 h 6437824"/>
              <a:gd name="connsiteX2128" fmla="*/ 5836818 w 12191934"/>
              <a:gd name="connsiteY2128" fmla="*/ 3193280 h 6437824"/>
              <a:gd name="connsiteX2129" fmla="*/ 5786616 w 12191934"/>
              <a:gd name="connsiteY2129" fmla="*/ 3170462 h 6437824"/>
              <a:gd name="connsiteX2130" fmla="*/ 5707984 w 12191934"/>
              <a:gd name="connsiteY2130" fmla="*/ 3134332 h 6437824"/>
              <a:gd name="connsiteX2131" fmla="*/ 5708936 w 12191934"/>
              <a:gd name="connsiteY2131" fmla="*/ 3130435 h 6437824"/>
              <a:gd name="connsiteX2132" fmla="*/ 5774256 w 12191934"/>
              <a:gd name="connsiteY2132" fmla="*/ 3143745 h 6437824"/>
              <a:gd name="connsiteX2133" fmla="*/ 5851175 w 12191934"/>
              <a:gd name="connsiteY2133" fmla="*/ 3179874 h 6437824"/>
              <a:gd name="connsiteX2134" fmla="*/ 6097149 w 12191934"/>
              <a:gd name="connsiteY2134" fmla="*/ 2962816 h 6437824"/>
              <a:gd name="connsiteX2135" fmla="*/ 6083933 w 12191934"/>
              <a:gd name="connsiteY2135" fmla="*/ 2951500 h 6437824"/>
              <a:gd name="connsiteX2136" fmla="*/ 6086405 w 12191934"/>
              <a:gd name="connsiteY2136" fmla="*/ 2945511 h 6437824"/>
              <a:gd name="connsiteX2137" fmla="*/ 6111412 w 12191934"/>
              <a:gd name="connsiteY2137" fmla="*/ 2951216 h 6437824"/>
              <a:gd name="connsiteX2138" fmla="*/ 6148304 w 12191934"/>
              <a:gd name="connsiteY2138" fmla="*/ 2921551 h 6437824"/>
              <a:gd name="connsiteX2139" fmla="*/ 6180062 w 12191934"/>
              <a:gd name="connsiteY2139" fmla="*/ 2793484 h 6437824"/>
              <a:gd name="connsiteX2140" fmla="*/ 5922012 w 12191934"/>
              <a:gd name="connsiteY2140" fmla="*/ 2730733 h 6437824"/>
              <a:gd name="connsiteX2141" fmla="*/ 5639526 w 12191934"/>
              <a:gd name="connsiteY2141" fmla="*/ 2707154 h 6437824"/>
              <a:gd name="connsiteX2142" fmla="*/ 9909824 w 12191934"/>
              <a:gd name="connsiteY2142" fmla="*/ 2678624 h 6437824"/>
              <a:gd name="connsiteX2143" fmla="*/ 9917526 w 12191934"/>
              <a:gd name="connsiteY2143" fmla="*/ 2686421 h 6437824"/>
              <a:gd name="connsiteX2144" fmla="*/ 9894516 w 12191934"/>
              <a:gd name="connsiteY2144" fmla="*/ 2721220 h 6437824"/>
              <a:gd name="connsiteX2145" fmla="*/ 9850301 w 12191934"/>
              <a:gd name="connsiteY2145" fmla="*/ 2757634 h 6437824"/>
              <a:gd name="connsiteX2146" fmla="*/ 9837751 w 12191934"/>
              <a:gd name="connsiteY2146" fmla="*/ 2747176 h 6437824"/>
              <a:gd name="connsiteX2147" fmla="*/ 9871695 w 12191934"/>
              <a:gd name="connsiteY2147" fmla="*/ 2705056 h 6437824"/>
              <a:gd name="connsiteX2148" fmla="*/ 9909824 w 12191934"/>
              <a:gd name="connsiteY2148" fmla="*/ 2678624 h 6437824"/>
              <a:gd name="connsiteX2149" fmla="*/ 9628256 w 12191934"/>
              <a:gd name="connsiteY2149" fmla="*/ 2657153 h 6437824"/>
              <a:gd name="connsiteX2150" fmla="*/ 9631799 w 12191934"/>
              <a:gd name="connsiteY2150" fmla="*/ 2662929 h 6437824"/>
              <a:gd name="connsiteX2151" fmla="*/ 9607267 w 12191934"/>
              <a:gd name="connsiteY2151" fmla="*/ 2713512 h 6437824"/>
              <a:gd name="connsiteX2152" fmla="*/ 9574367 w 12191934"/>
              <a:gd name="connsiteY2152" fmla="*/ 2745934 h 6437824"/>
              <a:gd name="connsiteX2153" fmla="*/ 9566666 w 12191934"/>
              <a:gd name="connsiteY2153" fmla="*/ 2739087 h 6437824"/>
              <a:gd name="connsiteX2154" fmla="*/ 9587109 w 12191934"/>
              <a:gd name="connsiteY2154" fmla="*/ 2701532 h 6437824"/>
              <a:gd name="connsiteX2155" fmla="*/ 9621149 w 12191934"/>
              <a:gd name="connsiteY2155" fmla="*/ 2658081 h 6437824"/>
              <a:gd name="connsiteX2156" fmla="*/ 9628256 w 12191934"/>
              <a:gd name="connsiteY2156" fmla="*/ 2657153 h 6437824"/>
              <a:gd name="connsiteX2157" fmla="*/ 9177582 w 12191934"/>
              <a:gd name="connsiteY2157" fmla="*/ 2655325 h 6437824"/>
              <a:gd name="connsiteX2158" fmla="*/ 9183858 w 12191934"/>
              <a:gd name="connsiteY2158" fmla="*/ 2663976 h 6437824"/>
              <a:gd name="connsiteX2159" fmla="*/ 9155808 w 12191934"/>
              <a:gd name="connsiteY2159" fmla="*/ 2732719 h 6437824"/>
              <a:gd name="connsiteX2160" fmla="*/ 9145064 w 12191934"/>
              <a:gd name="connsiteY2160" fmla="*/ 2728346 h 6437824"/>
              <a:gd name="connsiteX2161" fmla="*/ 9152290 w 12191934"/>
              <a:gd name="connsiteY2161" fmla="*/ 2689077 h 6437824"/>
              <a:gd name="connsiteX2162" fmla="*/ 9167029 w 12191934"/>
              <a:gd name="connsiteY2162" fmla="*/ 2658938 h 6437824"/>
              <a:gd name="connsiteX2163" fmla="*/ 9177582 w 12191934"/>
              <a:gd name="connsiteY2163" fmla="*/ 2655325 h 6437824"/>
              <a:gd name="connsiteX2164" fmla="*/ 9030903 w 12191934"/>
              <a:gd name="connsiteY2164" fmla="*/ 2650676 h 6437824"/>
              <a:gd name="connsiteX2165" fmla="*/ 9034767 w 12191934"/>
              <a:gd name="connsiteY2165" fmla="*/ 2661787 h 6437824"/>
              <a:gd name="connsiteX2166" fmla="*/ 8950332 w 12191934"/>
              <a:gd name="connsiteY2166" fmla="*/ 2788339 h 6437824"/>
              <a:gd name="connsiteX2167" fmla="*/ 8940729 w 12191934"/>
              <a:gd name="connsiteY2167" fmla="*/ 2782537 h 6437824"/>
              <a:gd name="connsiteX2168" fmla="*/ 9019267 w 12191934"/>
              <a:gd name="connsiteY2168" fmla="*/ 2654182 h 6437824"/>
              <a:gd name="connsiteX2169" fmla="*/ 9030903 w 12191934"/>
              <a:gd name="connsiteY2169" fmla="*/ 2650676 h 6437824"/>
              <a:gd name="connsiteX2170" fmla="*/ 5750485 w 12191934"/>
              <a:gd name="connsiteY2170" fmla="*/ 2647541 h 6437824"/>
              <a:gd name="connsiteX2171" fmla="*/ 5704656 w 12191934"/>
              <a:gd name="connsiteY2171" fmla="*/ 2671881 h 6437824"/>
              <a:gd name="connsiteX2172" fmla="*/ 6186719 w 12191934"/>
              <a:gd name="connsiteY2172" fmla="*/ 2768193 h 6437824"/>
              <a:gd name="connsiteX2173" fmla="*/ 6202217 w 12191934"/>
              <a:gd name="connsiteY2173" fmla="*/ 2712764 h 6437824"/>
              <a:gd name="connsiteX2174" fmla="*/ 6039246 w 12191934"/>
              <a:gd name="connsiteY2174" fmla="*/ 2669123 h 6437824"/>
              <a:gd name="connsiteX2175" fmla="*/ 5750485 w 12191934"/>
              <a:gd name="connsiteY2175" fmla="*/ 2647541 h 6437824"/>
              <a:gd name="connsiteX2176" fmla="*/ 8758333 w 12191934"/>
              <a:gd name="connsiteY2176" fmla="*/ 2643235 h 6437824"/>
              <a:gd name="connsiteX2177" fmla="*/ 8764823 w 12191934"/>
              <a:gd name="connsiteY2177" fmla="*/ 2648382 h 6437824"/>
              <a:gd name="connsiteX2178" fmla="*/ 8740291 w 12191934"/>
              <a:gd name="connsiteY2178" fmla="*/ 2700484 h 6437824"/>
              <a:gd name="connsiteX2179" fmla="*/ 8730878 w 12191934"/>
              <a:gd name="connsiteY2179" fmla="*/ 2692023 h 6437824"/>
              <a:gd name="connsiteX2180" fmla="*/ 8738580 w 12191934"/>
              <a:gd name="connsiteY2180" fmla="*/ 2667111 h 6437824"/>
              <a:gd name="connsiteX2181" fmla="*/ 8750275 w 12191934"/>
              <a:gd name="connsiteY2181" fmla="*/ 2645148 h 6437824"/>
              <a:gd name="connsiteX2182" fmla="*/ 8758333 w 12191934"/>
              <a:gd name="connsiteY2182" fmla="*/ 2643235 h 6437824"/>
              <a:gd name="connsiteX2183" fmla="*/ 10424262 w 12191934"/>
              <a:gd name="connsiteY2183" fmla="*/ 2634128 h 6437824"/>
              <a:gd name="connsiteX2184" fmla="*/ 10432405 w 12191934"/>
              <a:gd name="connsiteY2184" fmla="*/ 2661511 h 6437824"/>
              <a:gd name="connsiteX2185" fmla="*/ 10401503 w 12191934"/>
              <a:gd name="connsiteY2185" fmla="*/ 2690510 h 6437824"/>
              <a:gd name="connsiteX2186" fmla="*/ 10393041 w 12191934"/>
              <a:gd name="connsiteY2186" fmla="*/ 2687278 h 6437824"/>
              <a:gd name="connsiteX2187" fmla="*/ 10413673 w 12191934"/>
              <a:gd name="connsiteY2187" fmla="*/ 2638027 h 6437824"/>
              <a:gd name="connsiteX2188" fmla="*/ 10424262 w 12191934"/>
              <a:gd name="connsiteY2188" fmla="*/ 2634128 h 6437824"/>
              <a:gd name="connsiteX2189" fmla="*/ 11632556 w 12191934"/>
              <a:gd name="connsiteY2189" fmla="*/ 2632803 h 6437824"/>
              <a:gd name="connsiteX2190" fmla="*/ 10535573 w 12191934"/>
              <a:gd name="connsiteY2190" fmla="*/ 2820866 h 6437824"/>
              <a:gd name="connsiteX2191" fmla="*/ 11632556 w 12191934"/>
              <a:gd name="connsiteY2191" fmla="*/ 2632803 h 6437824"/>
              <a:gd name="connsiteX2192" fmla="*/ 7632183 w 12191934"/>
              <a:gd name="connsiteY2192" fmla="*/ 2624588 h 6437824"/>
              <a:gd name="connsiteX2193" fmla="*/ 7639695 w 12191934"/>
              <a:gd name="connsiteY2193" fmla="*/ 2633526 h 6437824"/>
              <a:gd name="connsiteX2194" fmla="*/ 7558018 w 12191934"/>
              <a:gd name="connsiteY2194" fmla="*/ 2680212 h 6437824"/>
              <a:gd name="connsiteX2195" fmla="*/ 7551077 w 12191934"/>
              <a:gd name="connsiteY2195" fmla="*/ 2664143 h 6437824"/>
              <a:gd name="connsiteX2196" fmla="*/ 7596147 w 12191934"/>
              <a:gd name="connsiteY2196" fmla="*/ 2640847 h 6437824"/>
              <a:gd name="connsiteX2197" fmla="*/ 7632183 w 12191934"/>
              <a:gd name="connsiteY2197" fmla="*/ 2624588 h 6437824"/>
              <a:gd name="connsiteX2198" fmla="*/ 9800192 w 12191934"/>
              <a:gd name="connsiteY2198" fmla="*/ 2613782 h 6437824"/>
              <a:gd name="connsiteX2199" fmla="*/ 9809701 w 12191934"/>
              <a:gd name="connsiteY2199" fmla="*/ 2621388 h 6437824"/>
              <a:gd name="connsiteX2200" fmla="*/ 9770716 w 12191934"/>
              <a:gd name="connsiteY2200" fmla="*/ 2675012 h 6437824"/>
              <a:gd name="connsiteX2201" fmla="*/ 9706154 w 12191934"/>
              <a:gd name="connsiteY2201" fmla="*/ 2731774 h 6437824"/>
              <a:gd name="connsiteX2202" fmla="*/ 9697691 w 12191934"/>
              <a:gd name="connsiteY2202" fmla="*/ 2725308 h 6437824"/>
              <a:gd name="connsiteX2203" fmla="*/ 9749322 w 12191934"/>
              <a:gd name="connsiteY2203" fmla="*/ 2657328 h 6437824"/>
              <a:gd name="connsiteX2204" fmla="*/ 9800192 w 12191934"/>
              <a:gd name="connsiteY2204" fmla="*/ 2613782 h 6437824"/>
              <a:gd name="connsiteX2205" fmla="*/ 8870363 w 12191934"/>
              <a:gd name="connsiteY2205" fmla="*/ 2610759 h 6437824"/>
              <a:gd name="connsiteX2206" fmla="*/ 8884723 w 12191934"/>
              <a:gd name="connsiteY2206" fmla="*/ 2624705 h 6437824"/>
              <a:gd name="connsiteX2207" fmla="*/ 8859717 w 12191934"/>
              <a:gd name="connsiteY2207" fmla="*/ 2676618 h 6437824"/>
              <a:gd name="connsiteX2208" fmla="*/ 8831477 w 12191934"/>
              <a:gd name="connsiteY2208" fmla="*/ 2720735 h 6437824"/>
              <a:gd name="connsiteX2209" fmla="*/ 8824536 w 12191934"/>
              <a:gd name="connsiteY2209" fmla="*/ 2716172 h 6437824"/>
              <a:gd name="connsiteX2210" fmla="*/ 8844409 w 12191934"/>
              <a:gd name="connsiteY2210" fmla="*/ 2669962 h 6437824"/>
              <a:gd name="connsiteX2211" fmla="*/ 8864376 w 12191934"/>
              <a:gd name="connsiteY2211" fmla="*/ 2616908 h 6437824"/>
              <a:gd name="connsiteX2212" fmla="*/ 8870363 w 12191934"/>
              <a:gd name="connsiteY2212" fmla="*/ 2610759 h 6437824"/>
              <a:gd name="connsiteX2213" fmla="*/ 8946837 w 12191934"/>
              <a:gd name="connsiteY2213" fmla="*/ 2607355 h 6437824"/>
              <a:gd name="connsiteX2214" fmla="*/ 8955371 w 12191934"/>
              <a:gd name="connsiteY2214" fmla="*/ 2617766 h 6437824"/>
              <a:gd name="connsiteX2215" fmla="*/ 8916767 w 12191934"/>
              <a:gd name="connsiteY2215" fmla="*/ 2679472 h 6437824"/>
              <a:gd name="connsiteX2216" fmla="*/ 8907544 w 12191934"/>
              <a:gd name="connsiteY2216" fmla="*/ 2669870 h 6437824"/>
              <a:gd name="connsiteX2217" fmla="*/ 8922852 w 12191934"/>
              <a:gd name="connsiteY2217" fmla="*/ 2640491 h 6437824"/>
              <a:gd name="connsiteX2218" fmla="*/ 8934738 w 12191934"/>
              <a:gd name="connsiteY2218" fmla="*/ 2614343 h 6437824"/>
              <a:gd name="connsiteX2219" fmla="*/ 8946837 w 12191934"/>
              <a:gd name="connsiteY2219" fmla="*/ 2607355 h 6437824"/>
              <a:gd name="connsiteX2220" fmla="*/ 10593002 w 12191934"/>
              <a:gd name="connsiteY2220" fmla="*/ 2606747 h 6437824"/>
              <a:gd name="connsiteX2221" fmla="*/ 10602320 w 12191934"/>
              <a:gd name="connsiteY2221" fmla="*/ 2615969 h 6437824"/>
              <a:gd name="connsiteX2222" fmla="*/ 10579785 w 12191934"/>
              <a:gd name="connsiteY2222" fmla="*/ 2649816 h 6437824"/>
              <a:gd name="connsiteX2223" fmla="*/ 10528249 w 12191934"/>
              <a:gd name="connsiteY2223" fmla="*/ 2704010 h 6437824"/>
              <a:gd name="connsiteX2224" fmla="*/ 10517125 w 12191934"/>
              <a:gd name="connsiteY2224" fmla="*/ 2695549 h 6437824"/>
              <a:gd name="connsiteX2225" fmla="*/ 10549548 w 12191934"/>
              <a:gd name="connsiteY2225" fmla="*/ 2643256 h 6437824"/>
              <a:gd name="connsiteX2226" fmla="*/ 10593002 w 12191934"/>
              <a:gd name="connsiteY2226" fmla="*/ 2606747 h 6437824"/>
              <a:gd name="connsiteX2227" fmla="*/ 9536037 w 12191934"/>
              <a:gd name="connsiteY2227" fmla="*/ 2602768 h 6437824"/>
              <a:gd name="connsiteX2228" fmla="*/ 9539377 w 12191934"/>
              <a:gd name="connsiteY2228" fmla="*/ 2609495 h 6437824"/>
              <a:gd name="connsiteX2229" fmla="*/ 9521217 w 12191934"/>
              <a:gd name="connsiteY2229" fmla="*/ 2644770 h 6437824"/>
              <a:gd name="connsiteX2230" fmla="*/ 9510186 w 12191934"/>
              <a:gd name="connsiteY2230" fmla="*/ 2640111 h 6437824"/>
              <a:gd name="connsiteX2231" fmla="*/ 9528348 w 12191934"/>
              <a:gd name="connsiteY2231" fmla="*/ 2603031 h 6437824"/>
              <a:gd name="connsiteX2232" fmla="*/ 9536037 w 12191934"/>
              <a:gd name="connsiteY2232" fmla="*/ 2602768 h 6437824"/>
              <a:gd name="connsiteX2233" fmla="*/ 9399496 w 12191934"/>
              <a:gd name="connsiteY2233" fmla="*/ 2601498 h 6437824"/>
              <a:gd name="connsiteX2234" fmla="*/ 9404073 w 12191934"/>
              <a:gd name="connsiteY2234" fmla="*/ 2606074 h 6437824"/>
              <a:gd name="connsiteX2235" fmla="*/ 9352347 w 12191934"/>
              <a:gd name="connsiteY2235" fmla="*/ 2678902 h 6437824"/>
              <a:gd name="connsiteX2236" fmla="*/ 9345976 w 12191934"/>
              <a:gd name="connsiteY2236" fmla="*/ 2669395 h 6437824"/>
              <a:gd name="connsiteX2237" fmla="*/ 9369652 w 12191934"/>
              <a:gd name="connsiteY2237" fmla="*/ 2639636 h 6437824"/>
              <a:gd name="connsiteX2238" fmla="*/ 9393137 w 12191934"/>
              <a:gd name="connsiteY2238" fmla="*/ 2602271 h 6437824"/>
              <a:gd name="connsiteX2239" fmla="*/ 9399496 w 12191934"/>
              <a:gd name="connsiteY2239" fmla="*/ 2601498 h 6437824"/>
              <a:gd name="connsiteX2240" fmla="*/ 10963449 w 12191934"/>
              <a:gd name="connsiteY2240" fmla="*/ 2600188 h 6437824"/>
              <a:gd name="connsiteX2241" fmla="*/ 10972387 w 12191934"/>
              <a:gd name="connsiteY2241" fmla="*/ 2611027 h 6437824"/>
              <a:gd name="connsiteX2242" fmla="*/ 10940059 w 12191934"/>
              <a:gd name="connsiteY2242" fmla="*/ 2648012 h 6437824"/>
              <a:gd name="connsiteX2243" fmla="*/ 10902405 w 12191934"/>
              <a:gd name="connsiteY2243" fmla="*/ 2677581 h 6437824"/>
              <a:gd name="connsiteX2244" fmla="*/ 10896319 w 12191934"/>
              <a:gd name="connsiteY2244" fmla="*/ 2673017 h 6437824"/>
              <a:gd name="connsiteX2245" fmla="*/ 10919140 w 12191934"/>
              <a:gd name="connsiteY2245" fmla="*/ 2631943 h 6437824"/>
              <a:gd name="connsiteX2246" fmla="*/ 10963449 w 12191934"/>
              <a:gd name="connsiteY2246" fmla="*/ 2600188 h 6437824"/>
              <a:gd name="connsiteX2247" fmla="*/ 9059869 w 12191934"/>
              <a:gd name="connsiteY2247" fmla="*/ 2597323 h 6437824"/>
              <a:gd name="connsiteX2248" fmla="*/ 9071184 w 12191934"/>
              <a:gd name="connsiteY2248" fmla="*/ 2603314 h 6437824"/>
              <a:gd name="connsiteX2249" fmla="*/ 9072230 w 12191934"/>
              <a:gd name="connsiteY2249" fmla="*/ 2608352 h 6437824"/>
              <a:gd name="connsiteX2250" fmla="*/ 9067761 w 12191934"/>
              <a:gd name="connsiteY2250" fmla="*/ 2619572 h 6437824"/>
              <a:gd name="connsiteX2251" fmla="*/ 9053783 w 12191934"/>
              <a:gd name="connsiteY2251" fmla="*/ 2626418 h 6437824"/>
              <a:gd name="connsiteX2252" fmla="*/ 9044370 w 12191934"/>
              <a:gd name="connsiteY2252" fmla="*/ 2617577 h 6437824"/>
              <a:gd name="connsiteX2253" fmla="*/ 9059869 w 12191934"/>
              <a:gd name="connsiteY2253" fmla="*/ 2597323 h 6437824"/>
              <a:gd name="connsiteX2254" fmla="*/ 10197113 w 12191934"/>
              <a:gd name="connsiteY2254" fmla="*/ 2589658 h 6437824"/>
              <a:gd name="connsiteX2255" fmla="*/ 10204014 w 12191934"/>
              <a:gd name="connsiteY2255" fmla="*/ 2617870 h 6437824"/>
              <a:gd name="connsiteX2256" fmla="*/ 10185187 w 12191934"/>
              <a:gd name="connsiteY2256" fmla="*/ 2642019 h 6437824"/>
              <a:gd name="connsiteX2257" fmla="*/ 10161321 w 12191934"/>
              <a:gd name="connsiteY2257" fmla="*/ 2631848 h 6437824"/>
              <a:gd name="connsiteX2258" fmla="*/ 10186137 w 12191934"/>
              <a:gd name="connsiteY2258" fmla="*/ 2593055 h 6437824"/>
              <a:gd name="connsiteX2259" fmla="*/ 10197113 w 12191934"/>
              <a:gd name="connsiteY2259" fmla="*/ 2589658 h 6437824"/>
              <a:gd name="connsiteX2260" fmla="*/ 10337322 w 12191934"/>
              <a:gd name="connsiteY2260" fmla="*/ 2584688 h 6437824"/>
              <a:gd name="connsiteX2261" fmla="*/ 10347876 w 12191934"/>
              <a:gd name="connsiteY2261" fmla="*/ 2593625 h 6437824"/>
              <a:gd name="connsiteX2262" fmla="*/ 10345404 w 12191934"/>
              <a:gd name="connsiteY2262" fmla="*/ 2607506 h 6437824"/>
              <a:gd name="connsiteX2263" fmla="*/ 10317639 w 12191934"/>
              <a:gd name="connsiteY2263" fmla="*/ 2637551 h 6437824"/>
              <a:gd name="connsiteX2264" fmla="*/ 10304423 w 12191934"/>
              <a:gd name="connsiteY2264" fmla="*/ 2629660 h 6437824"/>
              <a:gd name="connsiteX2265" fmla="*/ 10322108 w 12191934"/>
              <a:gd name="connsiteY2265" fmla="*/ 2592389 h 6437824"/>
              <a:gd name="connsiteX2266" fmla="*/ 10337322 w 12191934"/>
              <a:gd name="connsiteY2266" fmla="*/ 2584688 h 6437824"/>
              <a:gd name="connsiteX2267" fmla="*/ 5881127 w 12191934"/>
              <a:gd name="connsiteY2267" fmla="*/ 2579178 h 6437824"/>
              <a:gd name="connsiteX2268" fmla="*/ 5822461 w 12191934"/>
              <a:gd name="connsiteY2268" fmla="*/ 2609416 h 6437824"/>
              <a:gd name="connsiteX2269" fmla="*/ 6211440 w 12191934"/>
              <a:gd name="connsiteY2269" fmla="*/ 2681199 h 6437824"/>
              <a:gd name="connsiteX2270" fmla="*/ 6226369 w 12191934"/>
              <a:gd name="connsiteY2270" fmla="*/ 2631568 h 6437824"/>
              <a:gd name="connsiteX2271" fmla="*/ 6111318 w 12191934"/>
              <a:gd name="connsiteY2271" fmla="*/ 2600003 h 6437824"/>
              <a:gd name="connsiteX2272" fmla="*/ 5883123 w 12191934"/>
              <a:gd name="connsiteY2272" fmla="*/ 2579560 h 6437824"/>
              <a:gd name="connsiteX2273" fmla="*/ 5881127 w 12191934"/>
              <a:gd name="connsiteY2273" fmla="*/ 2579178 h 6437824"/>
              <a:gd name="connsiteX2274" fmla="*/ 10739717 w 12191934"/>
              <a:gd name="connsiteY2274" fmla="*/ 2576500 h 6437824"/>
              <a:gd name="connsiteX2275" fmla="*/ 10750937 w 12191934"/>
              <a:gd name="connsiteY2275" fmla="*/ 2592390 h 6437824"/>
              <a:gd name="connsiteX2276" fmla="*/ 10677438 w 12191934"/>
              <a:gd name="connsiteY2276" fmla="*/ 2663983 h 6437824"/>
              <a:gd name="connsiteX2277" fmla="*/ 10638262 w 12191934"/>
              <a:gd name="connsiteY2277" fmla="*/ 2703536 h 6437824"/>
              <a:gd name="connsiteX2278" fmla="*/ 10627708 w 12191934"/>
              <a:gd name="connsiteY2278" fmla="*/ 2694408 h 6437824"/>
              <a:gd name="connsiteX2279" fmla="*/ 10679434 w 12191934"/>
              <a:gd name="connsiteY2279" fmla="*/ 2623670 h 6437824"/>
              <a:gd name="connsiteX2280" fmla="*/ 10739717 w 12191934"/>
              <a:gd name="connsiteY2280" fmla="*/ 2576500 h 6437824"/>
              <a:gd name="connsiteX2281" fmla="*/ 9326103 w 12191934"/>
              <a:gd name="connsiteY2281" fmla="*/ 2550729 h 6437824"/>
              <a:gd name="connsiteX2282" fmla="*/ 9332093 w 12191934"/>
              <a:gd name="connsiteY2282" fmla="*/ 2555482 h 6437824"/>
              <a:gd name="connsiteX2283" fmla="*/ 9302997 w 12191934"/>
              <a:gd name="connsiteY2283" fmla="*/ 2616157 h 6437824"/>
              <a:gd name="connsiteX2284" fmla="*/ 9287974 w 12191934"/>
              <a:gd name="connsiteY2284" fmla="*/ 2610547 h 6437824"/>
              <a:gd name="connsiteX2285" fmla="*/ 9326103 w 12191934"/>
              <a:gd name="connsiteY2285" fmla="*/ 2550729 h 6437824"/>
              <a:gd name="connsiteX2286" fmla="*/ 11280172 w 12191934"/>
              <a:gd name="connsiteY2286" fmla="*/ 2544660 h 6437824"/>
              <a:gd name="connsiteX2287" fmla="*/ 11288921 w 12191934"/>
              <a:gd name="connsiteY2287" fmla="*/ 2555963 h 6437824"/>
              <a:gd name="connsiteX2288" fmla="*/ 11263723 w 12191934"/>
              <a:gd name="connsiteY2288" fmla="*/ 2585165 h 6437824"/>
              <a:gd name="connsiteX2289" fmla="*/ 11220650 w 12191934"/>
              <a:gd name="connsiteY2289" fmla="*/ 2614258 h 6437824"/>
              <a:gd name="connsiteX2290" fmla="*/ 11212663 w 12191934"/>
              <a:gd name="connsiteY2290" fmla="*/ 2603135 h 6437824"/>
              <a:gd name="connsiteX2291" fmla="*/ 11247559 w 12191934"/>
              <a:gd name="connsiteY2291" fmla="*/ 2564790 h 6437824"/>
              <a:gd name="connsiteX2292" fmla="*/ 11280172 w 12191934"/>
              <a:gd name="connsiteY2292" fmla="*/ 2544660 h 6437824"/>
              <a:gd name="connsiteX2293" fmla="*/ 9221511 w 12191934"/>
              <a:gd name="connsiteY2293" fmla="*/ 2537624 h 6437824"/>
              <a:gd name="connsiteX2294" fmla="*/ 9228737 w 12191934"/>
              <a:gd name="connsiteY2294" fmla="*/ 2541331 h 6437824"/>
              <a:gd name="connsiteX2295" fmla="*/ 9218848 w 12191934"/>
              <a:gd name="connsiteY2295" fmla="*/ 2579077 h 6437824"/>
              <a:gd name="connsiteX2296" fmla="*/ 9190038 w 12191934"/>
              <a:gd name="connsiteY2296" fmla="*/ 2618820 h 6437824"/>
              <a:gd name="connsiteX2297" fmla="*/ 9179579 w 12191934"/>
              <a:gd name="connsiteY2297" fmla="*/ 2612546 h 6437824"/>
              <a:gd name="connsiteX2298" fmla="*/ 9196219 w 12191934"/>
              <a:gd name="connsiteY2298" fmla="*/ 2566595 h 6437824"/>
              <a:gd name="connsiteX2299" fmla="*/ 9221511 w 12191934"/>
              <a:gd name="connsiteY2299" fmla="*/ 2537624 h 6437824"/>
              <a:gd name="connsiteX2300" fmla="*/ 10894988 w 12191934"/>
              <a:gd name="connsiteY2300" fmla="*/ 2525072 h 6437824"/>
              <a:gd name="connsiteX2301" fmla="*/ 10901644 w 12191934"/>
              <a:gd name="connsiteY2301" fmla="*/ 2532490 h 6437824"/>
              <a:gd name="connsiteX2302" fmla="*/ 10851535 w 12191934"/>
              <a:gd name="connsiteY2302" fmla="*/ 2588302 h 6437824"/>
              <a:gd name="connsiteX2303" fmla="*/ 10784026 w 12191934"/>
              <a:gd name="connsiteY2303" fmla="*/ 2637933 h 6437824"/>
              <a:gd name="connsiteX2304" fmla="*/ 10779176 w 12191934"/>
              <a:gd name="connsiteY2304" fmla="*/ 2632322 h 6437824"/>
              <a:gd name="connsiteX2305" fmla="*/ 10827954 w 12191934"/>
              <a:gd name="connsiteY2305" fmla="*/ 2576118 h 6437824"/>
              <a:gd name="connsiteX2306" fmla="*/ 10894988 w 12191934"/>
              <a:gd name="connsiteY2306" fmla="*/ 2525072 h 6437824"/>
              <a:gd name="connsiteX2307" fmla="*/ 6007488 w 12191934"/>
              <a:gd name="connsiteY2307" fmla="*/ 2514524 h 6437824"/>
              <a:gd name="connsiteX2308" fmla="*/ 5951867 w 12191934"/>
              <a:gd name="connsiteY2308" fmla="*/ 2542763 h 6437824"/>
              <a:gd name="connsiteX2309" fmla="*/ 6238158 w 12191934"/>
              <a:gd name="connsiteY2309" fmla="*/ 2593823 h 6437824"/>
              <a:gd name="connsiteX2310" fmla="*/ 6251946 w 12191934"/>
              <a:gd name="connsiteY2310" fmla="*/ 2550837 h 6437824"/>
              <a:gd name="connsiteX2311" fmla="*/ 6201552 w 12191934"/>
              <a:gd name="connsiteY2311" fmla="*/ 2540577 h 6437824"/>
              <a:gd name="connsiteX2312" fmla="*/ 6007488 w 12191934"/>
              <a:gd name="connsiteY2312" fmla="*/ 2514524 h 6437824"/>
              <a:gd name="connsiteX2313" fmla="*/ 11191079 w 12191934"/>
              <a:gd name="connsiteY2313" fmla="*/ 2499874 h 6437824"/>
              <a:gd name="connsiteX2314" fmla="*/ 11197355 w 12191934"/>
              <a:gd name="connsiteY2314" fmla="*/ 2506625 h 6437824"/>
              <a:gd name="connsiteX2315" fmla="*/ 11157325 w 12191934"/>
              <a:gd name="connsiteY2315" fmla="*/ 2556145 h 6437824"/>
              <a:gd name="connsiteX2316" fmla="*/ 11093618 w 12191934"/>
              <a:gd name="connsiteY2316" fmla="*/ 2607793 h 6437824"/>
              <a:gd name="connsiteX2317" fmla="*/ 11085822 w 12191934"/>
              <a:gd name="connsiteY2317" fmla="*/ 2600853 h 6437824"/>
              <a:gd name="connsiteX2318" fmla="*/ 11138973 w 12191934"/>
              <a:gd name="connsiteY2318" fmla="*/ 2539242 h 6437824"/>
              <a:gd name="connsiteX2319" fmla="*/ 11191079 w 12191934"/>
              <a:gd name="connsiteY2319" fmla="*/ 2499874 h 6437824"/>
              <a:gd name="connsiteX2320" fmla="*/ 11486696 w 12191934"/>
              <a:gd name="connsiteY2320" fmla="*/ 2489602 h 6437824"/>
              <a:gd name="connsiteX2321" fmla="*/ 11492687 w 12191934"/>
              <a:gd name="connsiteY2321" fmla="*/ 2501490 h 6437824"/>
              <a:gd name="connsiteX2322" fmla="*/ 11462830 w 12191934"/>
              <a:gd name="connsiteY2322" fmla="*/ 2527072 h 6437824"/>
              <a:gd name="connsiteX2323" fmla="*/ 11450564 w 12191934"/>
              <a:gd name="connsiteY2323" fmla="*/ 2515184 h 6437824"/>
              <a:gd name="connsiteX2324" fmla="*/ 11486696 w 12191934"/>
              <a:gd name="connsiteY2324" fmla="*/ 2489602 h 6437824"/>
              <a:gd name="connsiteX2325" fmla="*/ 6427565 w 12191934"/>
              <a:gd name="connsiteY2325" fmla="*/ 2482444 h 6437824"/>
              <a:gd name="connsiteX2326" fmla="*/ 6440211 w 12191934"/>
              <a:gd name="connsiteY2326" fmla="*/ 2494615 h 6437824"/>
              <a:gd name="connsiteX2327" fmla="*/ 6440686 w 12191934"/>
              <a:gd name="connsiteY2327" fmla="*/ 2499179 h 6437824"/>
              <a:gd name="connsiteX2328" fmla="*/ 6441447 w 12191934"/>
              <a:gd name="connsiteY2328" fmla="*/ 2505644 h 6437824"/>
              <a:gd name="connsiteX2329" fmla="*/ 6441543 w 12191934"/>
              <a:gd name="connsiteY2329" fmla="*/ 2506216 h 6437824"/>
              <a:gd name="connsiteX2330" fmla="*/ 6450194 w 12191934"/>
              <a:gd name="connsiteY2330" fmla="*/ 2587322 h 6437824"/>
              <a:gd name="connsiteX2331" fmla="*/ 6450194 w 12191934"/>
              <a:gd name="connsiteY2331" fmla="*/ 2587512 h 6437824"/>
              <a:gd name="connsiteX2332" fmla="*/ 6451051 w 12191934"/>
              <a:gd name="connsiteY2332" fmla="*/ 2596830 h 6437824"/>
              <a:gd name="connsiteX2333" fmla="*/ 6451241 w 12191934"/>
              <a:gd name="connsiteY2333" fmla="*/ 2598922 h 6437824"/>
              <a:gd name="connsiteX2334" fmla="*/ 6451906 w 12191934"/>
              <a:gd name="connsiteY2334" fmla="*/ 2604723 h 6437824"/>
              <a:gd name="connsiteX2335" fmla="*/ 6457421 w 12191934"/>
              <a:gd name="connsiteY2335" fmla="*/ 2690200 h 6437824"/>
              <a:gd name="connsiteX2336" fmla="*/ 6457326 w 12191934"/>
              <a:gd name="connsiteY2336" fmla="*/ 2693909 h 6437824"/>
              <a:gd name="connsiteX2337" fmla="*/ 6457136 w 12191934"/>
              <a:gd name="connsiteY2337" fmla="*/ 2696096 h 6437824"/>
              <a:gd name="connsiteX2338" fmla="*/ 6456185 w 12191934"/>
              <a:gd name="connsiteY2338" fmla="*/ 2706650 h 6437824"/>
              <a:gd name="connsiteX2339" fmla="*/ 6455234 w 12191934"/>
              <a:gd name="connsiteY2339" fmla="*/ 2709407 h 6437824"/>
              <a:gd name="connsiteX2340" fmla="*/ 6454664 w 12191934"/>
              <a:gd name="connsiteY2340" fmla="*/ 2710073 h 6437824"/>
              <a:gd name="connsiteX2341" fmla="*/ 6453333 w 12191934"/>
              <a:gd name="connsiteY2341" fmla="*/ 2711214 h 6437824"/>
              <a:gd name="connsiteX2342" fmla="*/ 6452571 w 12191934"/>
              <a:gd name="connsiteY2342" fmla="*/ 2711593 h 6437824"/>
              <a:gd name="connsiteX2343" fmla="*/ 6450766 w 12191934"/>
              <a:gd name="connsiteY2343" fmla="*/ 2712070 h 6437824"/>
              <a:gd name="connsiteX2344" fmla="*/ 6450005 w 12191934"/>
              <a:gd name="connsiteY2344" fmla="*/ 2712164 h 6437824"/>
              <a:gd name="connsiteX2345" fmla="*/ 6444490 w 12191934"/>
              <a:gd name="connsiteY2345" fmla="*/ 2710548 h 6437824"/>
              <a:gd name="connsiteX2346" fmla="*/ 6443920 w 12191934"/>
              <a:gd name="connsiteY2346" fmla="*/ 2710073 h 6437824"/>
              <a:gd name="connsiteX2347" fmla="*/ 6442018 w 12191934"/>
              <a:gd name="connsiteY2347" fmla="*/ 2707410 h 6437824"/>
              <a:gd name="connsiteX2348" fmla="*/ 6436217 w 12191934"/>
              <a:gd name="connsiteY2348" fmla="*/ 2687158 h 6437824"/>
              <a:gd name="connsiteX2349" fmla="*/ 6433270 w 12191934"/>
              <a:gd name="connsiteY2349" fmla="*/ 2689534 h 6437824"/>
              <a:gd name="connsiteX2350" fmla="*/ 6373272 w 12191934"/>
              <a:gd name="connsiteY2350" fmla="*/ 2667857 h 6437824"/>
              <a:gd name="connsiteX2351" fmla="*/ 6384682 w 12191934"/>
              <a:gd name="connsiteY2351" fmla="*/ 2651218 h 6437824"/>
              <a:gd name="connsiteX2352" fmla="*/ 6414539 w 12191934"/>
              <a:gd name="connsiteY2352" fmla="*/ 2665289 h 6437824"/>
              <a:gd name="connsiteX2353" fmla="*/ 6433554 w 12191934"/>
              <a:gd name="connsiteY2353" fmla="*/ 2674988 h 6437824"/>
              <a:gd name="connsiteX2354" fmla="*/ 6426994 w 12191934"/>
              <a:gd name="connsiteY2354" fmla="*/ 2628682 h 6437824"/>
              <a:gd name="connsiteX2355" fmla="*/ 6423952 w 12191934"/>
              <a:gd name="connsiteY2355" fmla="*/ 2602155 h 6437824"/>
              <a:gd name="connsiteX2356" fmla="*/ 6412732 w 12191934"/>
              <a:gd name="connsiteY2356" fmla="*/ 2500700 h 6437824"/>
              <a:gd name="connsiteX2357" fmla="*/ 6412636 w 12191934"/>
              <a:gd name="connsiteY2357" fmla="*/ 2499559 h 6437824"/>
              <a:gd name="connsiteX2358" fmla="*/ 6412352 w 12191934"/>
              <a:gd name="connsiteY2358" fmla="*/ 2497087 h 6437824"/>
              <a:gd name="connsiteX2359" fmla="*/ 6427565 w 12191934"/>
              <a:gd name="connsiteY2359" fmla="*/ 2482444 h 6437824"/>
              <a:gd name="connsiteX2360" fmla="*/ 6123203 w 12191934"/>
              <a:gd name="connsiteY2360" fmla="*/ 2456421 h 6437824"/>
              <a:gd name="connsiteX2361" fmla="*/ 6069292 w 12191934"/>
              <a:gd name="connsiteY2361" fmla="*/ 2483333 h 6437824"/>
              <a:gd name="connsiteX2362" fmla="*/ 6264878 w 12191934"/>
              <a:gd name="connsiteY2362" fmla="*/ 2511862 h 6437824"/>
              <a:gd name="connsiteX2363" fmla="*/ 6275908 w 12191934"/>
              <a:gd name="connsiteY2363" fmla="*/ 2479244 h 6437824"/>
              <a:gd name="connsiteX2364" fmla="*/ 6123203 w 12191934"/>
              <a:gd name="connsiteY2364" fmla="*/ 2456421 h 6437824"/>
              <a:gd name="connsiteX2365" fmla="*/ 7695985 w 12191934"/>
              <a:gd name="connsiteY2365" fmla="*/ 2435275 h 6437824"/>
              <a:gd name="connsiteX2366" fmla="*/ 7705018 w 12191934"/>
              <a:gd name="connsiteY2366" fmla="*/ 2445830 h 6437824"/>
              <a:gd name="connsiteX2367" fmla="*/ 7651677 w 12191934"/>
              <a:gd name="connsiteY2367" fmla="*/ 2485099 h 6437824"/>
              <a:gd name="connsiteX2368" fmla="*/ 7586925 w 12191934"/>
              <a:gd name="connsiteY2368" fmla="*/ 2504973 h 6437824"/>
              <a:gd name="connsiteX2369" fmla="*/ 7582741 w 12191934"/>
              <a:gd name="connsiteY2369" fmla="*/ 2491186 h 6437824"/>
              <a:gd name="connsiteX2370" fmla="*/ 7655099 w 12191934"/>
              <a:gd name="connsiteY2370" fmla="*/ 2454483 h 6437824"/>
              <a:gd name="connsiteX2371" fmla="*/ 7695985 w 12191934"/>
              <a:gd name="connsiteY2371" fmla="*/ 2435275 h 6437824"/>
              <a:gd name="connsiteX2372" fmla="*/ 11596517 w 12191934"/>
              <a:gd name="connsiteY2372" fmla="*/ 2401164 h 6437824"/>
              <a:gd name="connsiteX2373" fmla="*/ 11606692 w 12191934"/>
              <a:gd name="connsiteY2373" fmla="*/ 2414002 h 6437824"/>
              <a:gd name="connsiteX2374" fmla="*/ 11563048 w 12191934"/>
              <a:gd name="connsiteY2374" fmla="*/ 2451945 h 6437824"/>
              <a:gd name="connsiteX2375" fmla="*/ 11512082 w 12191934"/>
              <a:gd name="connsiteY2375" fmla="*/ 2481329 h 6437824"/>
              <a:gd name="connsiteX2376" fmla="*/ 11506663 w 12191934"/>
              <a:gd name="connsiteY2376" fmla="*/ 2473816 h 6437824"/>
              <a:gd name="connsiteX2377" fmla="*/ 11550402 w 12191934"/>
              <a:gd name="connsiteY2377" fmla="*/ 2431405 h 6437824"/>
              <a:gd name="connsiteX2378" fmla="*/ 11596517 w 12191934"/>
              <a:gd name="connsiteY2378" fmla="*/ 2401164 h 6437824"/>
              <a:gd name="connsiteX2379" fmla="*/ 6260029 w 12191934"/>
              <a:gd name="connsiteY2379" fmla="*/ 2389377 h 6437824"/>
              <a:gd name="connsiteX2380" fmla="*/ 6172741 w 12191934"/>
              <a:gd name="connsiteY2380" fmla="*/ 2431694 h 6437824"/>
              <a:gd name="connsiteX2381" fmla="*/ 6288838 w 12191934"/>
              <a:gd name="connsiteY2381" fmla="*/ 2442060 h 6437824"/>
              <a:gd name="connsiteX2382" fmla="*/ 6303101 w 12191934"/>
              <a:gd name="connsiteY2382" fmla="*/ 2401645 h 6437824"/>
              <a:gd name="connsiteX2383" fmla="*/ 6260029 w 12191934"/>
              <a:gd name="connsiteY2383" fmla="*/ 2389377 h 6437824"/>
              <a:gd name="connsiteX2384" fmla="*/ 7121005 w 12191934"/>
              <a:gd name="connsiteY2384" fmla="*/ 2383430 h 6437824"/>
              <a:gd name="connsiteX2385" fmla="*/ 7030779 w 12191934"/>
              <a:gd name="connsiteY2385" fmla="*/ 2421615 h 6437824"/>
              <a:gd name="connsiteX2386" fmla="*/ 6274766 w 12191934"/>
              <a:gd name="connsiteY2386" fmla="*/ 4017561 h 6437824"/>
              <a:gd name="connsiteX2387" fmla="*/ 6197939 w 12191934"/>
              <a:gd name="connsiteY2387" fmla="*/ 4166082 h 6437824"/>
              <a:gd name="connsiteX2388" fmla="*/ 6184056 w 12191934"/>
              <a:gd name="connsiteY2388" fmla="*/ 4190043 h 6437824"/>
              <a:gd name="connsiteX2389" fmla="*/ 5986380 w 12191934"/>
              <a:gd name="connsiteY2389" fmla="*/ 4513043 h 6437824"/>
              <a:gd name="connsiteX2390" fmla="*/ 5919063 w 12191934"/>
              <a:gd name="connsiteY2390" fmla="*/ 4617921 h 6437824"/>
              <a:gd name="connsiteX2391" fmla="*/ 5925714 w 12191934"/>
              <a:gd name="connsiteY2391" fmla="*/ 4614243 h 6437824"/>
              <a:gd name="connsiteX2392" fmla="*/ 5986664 w 12191934"/>
              <a:gd name="connsiteY2392" fmla="*/ 4519285 h 6437824"/>
              <a:gd name="connsiteX2393" fmla="*/ 6184340 w 12191934"/>
              <a:gd name="connsiteY2393" fmla="*/ 4196285 h 6437824"/>
              <a:gd name="connsiteX2394" fmla="*/ 6198222 w 12191934"/>
              <a:gd name="connsiteY2394" fmla="*/ 4172323 h 6437824"/>
              <a:gd name="connsiteX2395" fmla="*/ 6275051 w 12191934"/>
              <a:gd name="connsiteY2395" fmla="*/ 4023803 h 6437824"/>
              <a:gd name="connsiteX2396" fmla="*/ 7031063 w 12191934"/>
              <a:gd name="connsiteY2396" fmla="*/ 2427855 h 6437824"/>
              <a:gd name="connsiteX2397" fmla="*/ 7131281 w 12191934"/>
              <a:gd name="connsiteY2397" fmla="*/ 2385442 h 6437824"/>
              <a:gd name="connsiteX2398" fmla="*/ 6476747 w 12191934"/>
              <a:gd name="connsiteY2398" fmla="*/ 2315862 h 6437824"/>
              <a:gd name="connsiteX2399" fmla="*/ 6485091 w 12191934"/>
              <a:gd name="connsiteY2399" fmla="*/ 2318132 h 6437824"/>
              <a:gd name="connsiteX2400" fmla="*/ 6490891 w 12191934"/>
              <a:gd name="connsiteY2400" fmla="*/ 2327450 h 6437824"/>
              <a:gd name="connsiteX2401" fmla="*/ 6498498 w 12191934"/>
              <a:gd name="connsiteY2401" fmla="*/ 2345612 h 6437824"/>
              <a:gd name="connsiteX2402" fmla="*/ 6498593 w 12191934"/>
              <a:gd name="connsiteY2402" fmla="*/ 2345993 h 6437824"/>
              <a:gd name="connsiteX2403" fmla="*/ 6504773 w 12191934"/>
              <a:gd name="connsiteY2403" fmla="*/ 2374044 h 6437824"/>
              <a:gd name="connsiteX2404" fmla="*/ 6508006 w 12191934"/>
              <a:gd name="connsiteY2404" fmla="*/ 2412363 h 6437824"/>
              <a:gd name="connsiteX2405" fmla="*/ 6508006 w 12191934"/>
              <a:gd name="connsiteY2405" fmla="*/ 2412459 h 6437824"/>
              <a:gd name="connsiteX2406" fmla="*/ 6508101 w 12191934"/>
              <a:gd name="connsiteY2406" fmla="*/ 2414170 h 6437824"/>
              <a:gd name="connsiteX2407" fmla="*/ 6508197 w 12191934"/>
              <a:gd name="connsiteY2407" fmla="*/ 2416357 h 6437824"/>
              <a:gd name="connsiteX2408" fmla="*/ 6508956 w 12191934"/>
              <a:gd name="connsiteY2408" fmla="*/ 2431571 h 6437824"/>
              <a:gd name="connsiteX2409" fmla="*/ 6509051 w 12191934"/>
              <a:gd name="connsiteY2409" fmla="*/ 2432617 h 6437824"/>
              <a:gd name="connsiteX2410" fmla="*/ 6507530 w 12191934"/>
              <a:gd name="connsiteY2410" fmla="*/ 2478260 h 6437824"/>
              <a:gd name="connsiteX2411" fmla="*/ 6507341 w 12191934"/>
              <a:gd name="connsiteY2411" fmla="*/ 2479591 h 6437824"/>
              <a:gd name="connsiteX2412" fmla="*/ 6504964 w 12191934"/>
              <a:gd name="connsiteY2412" fmla="*/ 2491002 h 6437824"/>
              <a:gd name="connsiteX2413" fmla="*/ 6503252 w 12191934"/>
              <a:gd name="connsiteY2413" fmla="*/ 2497087 h 6437824"/>
              <a:gd name="connsiteX2414" fmla="*/ 6502110 w 12191934"/>
              <a:gd name="connsiteY2414" fmla="*/ 2500605 h 6437824"/>
              <a:gd name="connsiteX2415" fmla="*/ 6498212 w 12191934"/>
              <a:gd name="connsiteY2415" fmla="*/ 2509924 h 6437824"/>
              <a:gd name="connsiteX2416" fmla="*/ 6495360 w 12191934"/>
              <a:gd name="connsiteY2416" fmla="*/ 2512490 h 6437824"/>
              <a:gd name="connsiteX2417" fmla="*/ 6491746 w 12191934"/>
              <a:gd name="connsiteY2417" fmla="*/ 2512586 h 6437824"/>
              <a:gd name="connsiteX2418" fmla="*/ 6486422 w 12191934"/>
              <a:gd name="connsiteY2418" fmla="*/ 2507548 h 6437824"/>
              <a:gd name="connsiteX2419" fmla="*/ 6486422 w 12191934"/>
              <a:gd name="connsiteY2419" fmla="*/ 2507451 h 6437824"/>
              <a:gd name="connsiteX2420" fmla="*/ 6484140 w 12191934"/>
              <a:gd name="connsiteY2420" fmla="*/ 2496231 h 6437824"/>
              <a:gd name="connsiteX2421" fmla="*/ 6483474 w 12191934"/>
              <a:gd name="connsiteY2421" fmla="*/ 2492142 h 6437824"/>
              <a:gd name="connsiteX2422" fmla="*/ 6482618 w 12191934"/>
              <a:gd name="connsiteY2422" fmla="*/ 2485010 h 6437824"/>
              <a:gd name="connsiteX2423" fmla="*/ 6481667 w 12191934"/>
              <a:gd name="connsiteY2423" fmla="*/ 2473409 h 6437824"/>
              <a:gd name="connsiteX2424" fmla="*/ 6481002 w 12191934"/>
              <a:gd name="connsiteY2424" fmla="*/ 2442222 h 6437824"/>
              <a:gd name="connsiteX2425" fmla="*/ 6481002 w 12191934"/>
              <a:gd name="connsiteY2425" fmla="*/ 2442128 h 6437824"/>
              <a:gd name="connsiteX2426" fmla="*/ 6479860 w 12191934"/>
              <a:gd name="connsiteY2426" fmla="*/ 2406754 h 6437824"/>
              <a:gd name="connsiteX2427" fmla="*/ 6479101 w 12191934"/>
              <a:gd name="connsiteY2427" fmla="*/ 2398006 h 6437824"/>
              <a:gd name="connsiteX2428" fmla="*/ 6477008 w 12191934"/>
              <a:gd name="connsiteY2428" fmla="*/ 2384028 h 6437824"/>
              <a:gd name="connsiteX2429" fmla="*/ 6472540 w 12191934"/>
              <a:gd name="connsiteY2429" fmla="*/ 2358545 h 6437824"/>
              <a:gd name="connsiteX2430" fmla="*/ 6472349 w 12191934"/>
              <a:gd name="connsiteY2430" fmla="*/ 2357308 h 6437824"/>
              <a:gd name="connsiteX2431" fmla="*/ 6471303 w 12191934"/>
              <a:gd name="connsiteY2431" fmla="*/ 2349226 h 6437824"/>
              <a:gd name="connsiteX2432" fmla="*/ 6471208 w 12191934"/>
              <a:gd name="connsiteY2432" fmla="*/ 2348464 h 6437824"/>
              <a:gd name="connsiteX2433" fmla="*/ 6470542 w 12191934"/>
              <a:gd name="connsiteY2433" fmla="*/ 2339907 h 6437824"/>
              <a:gd name="connsiteX2434" fmla="*/ 6470542 w 12191934"/>
              <a:gd name="connsiteY2434" fmla="*/ 2339716 h 6437824"/>
              <a:gd name="connsiteX2435" fmla="*/ 6470542 w 12191934"/>
              <a:gd name="connsiteY2435" fmla="*/ 2330779 h 6437824"/>
              <a:gd name="connsiteX2436" fmla="*/ 6471113 w 12191934"/>
              <a:gd name="connsiteY2436" fmla="*/ 2322792 h 6437824"/>
              <a:gd name="connsiteX2437" fmla="*/ 6476747 w 12191934"/>
              <a:gd name="connsiteY2437" fmla="*/ 2315862 h 6437824"/>
              <a:gd name="connsiteX2438" fmla="*/ 7693274 w 12191934"/>
              <a:gd name="connsiteY2438" fmla="*/ 2290479 h 6437824"/>
              <a:gd name="connsiteX2439" fmla="*/ 7706730 w 12191934"/>
              <a:gd name="connsiteY2439" fmla="*/ 2294452 h 6437824"/>
              <a:gd name="connsiteX2440" fmla="*/ 7708537 w 12191934"/>
              <a:gd name="connsiteY2440" fmla="*/ 2307955 h 6437824"/>
              <a:gd name="connsiteX2441" fmla="*/ 7672881 w 12191934"/>
              <a:gd name="connsiteY2441" fmla="*/ 2329160 h 6437824"/>
              <a:gd name="connsiteX2442" fmla="*/ 7657667 w 12191934"/>
              <a:gd name="connsiteY2442" fmla="*/ 2313089 h 6437824"/>
              <a:gd name="connsiteX2443" fmla="*/ 7693274 w 12191934"/>
              <a:gd name="connsiteY2443" fmla="*/ 2290479 h 6437824"/>
              <a:gd name="connsiteX2444" fmla="*/ 6349217 w 12191934"/>
              <a:gd name="connsiteY2444" fmla="*/ 2277068 h 6437824"/>
              <a:gd name="connsiteX2445" fmla="*/ 6235782 w 12191934"/>
              <a:gd name="connsiteY2445" fmla="*/ 2329466 h 6437824"/>
              <a:gd name="connsiteX2446" fmla="*/ 5669098 w 12191934"/>
              <a:gd name="connsiteY2446" fmla="*/ 2611697 h 6437824"/>
              <a:gd name="connsiteX2447" fmla="*/ 5412950 w 12191934"/>
              <a:gd name="connsiteY2447" fmla="*/ 2749084 h 6437824"/>
              <a:gd name="connsiteX2448" fmla="*/ 4792422 w 12191934"/>
              <a:gd name="connsiteY2448" fmla="*/ 3109519 h 6437824"/>
              <a:gd name="connsiteX2449" fmla="*/ 4189970 w 12191934"/>
              <a:gd name="connsiteY2449" fmla="*/ 3499353 h 6437824"/>
              <a:gd name="connsiteX2450" fmla="*/ 3607044 w 12191934"/>
              <a:gd name="connsiteY2450" fmla="*/ 3917818 h 6437824"/>
              <a:gd name="connsiteX2451" fmla="*/ 3047849 w 12191934"/>
              <a:gd name="connsiteY2451" fmla="*/ 4361860 h 6437824"/>
              <a:gd name="connsiteX2452" fmla="*/ 2324168 w 12191934"/>
              <a:gd name="connsiteY2452" fmla="*/ 5010523 h 6437824"/>
              <a:gd name="connsiteX2453" fmla="*/ 2316752 w 12191934"/>
              <a:gd name="connsiteY2453" fmla="*/ 5017654 h 6437824"/>
              <a:gd name="connsiteX2454" fmla="*/ 1469068 w 12191934"/>
              <a:gd name="connsiteY2454" fmla="*/ 5888908 h 6437824"/>
              <a:gd name="connsiteX2455" fmla="*/ 1469639 w 12191934"/>
              <a:gd name="connsiteY2455" fmla="*/ 5891285 h 6437824"/>
              <a:gd name="connsiteX2456" fmla="*/ 1470895 w 12191934"/>
              <a:gd name="connsiteY2456" fmla="*/ 5891517 h 6437824"/>
              <a:gd name="connsiteX2457" fmla="*/ 1885414 w 12191934"/>
              <a:gd name="connsiteY2457" fmla="*/ 5450651 h 6437824"/>
              <a:gd name="connsiteX2458" fmla="*/ 2316465 w 12191934"/>
              <a:gd name="connsiteY2458" fmla="*/ 5022512 h 6437824"/>
              <a:gd name="connsiteX2459" fmla="*/ 2323881 w 12191934"/>
              <a:gd name="connsiteY2459" fmla="*/ 5015381 h 6437824"/>
              <a:gd name="connsiteX2460" fmla="*/ 3047566 w 12191934"/>
              <a:gd name="connsiteY2460" fmla="*/ 4366717 h 6437824"/>
              <a:gd name="connsiteX2461" fmla="*/ 3606759 w 12191934"/>
              <a:gd name="connsiteY2461" fmla="*/ 3922676 h 6437824"/>
              <a:gd name="connsiteX2462" fmla="*/ 4189683 w 12191934"/>
              <a:gd name="connsiteY2462" fmla="*/ 3504212 h 6437824"/>
              <a:gd name="connsiteX2463" fmla="*/ 4792135 w 12191934"/>
              <a:gd name="connsiteY2463" fmla="*/ 3114375 h 6437824"/>
              <a:gd name="connsiteX2464" fmla="*/ 5412663 w 12191934"/>
              <a:gd name="connsiteY2464" fmla="*/ 2753939 h 6437824"/>
              <a:gd name="connsiteX2465" fmla="*/ 5668810 w 12191934"/>
              <a:gd name="connsiteY2465" fmla="*/ 2616554 h 6437824"/>
              <a:gd name="connsiteX2466" fmla="*/ 6235495 w 12191934"/>
              <a:gd name="connsiteY2466" fmla="*/ 2334323 h 6437824"/>
              <a:gd name="connsiteX2467" fmla="*/ 6347070 w 12191934"/>
              <a:gd name="connsiteY2467" fmla="*/ 2282784 h 6437824"/>
              <a:gd name="connsiteX2468" fmla="*/ 6549177 w 12191934"/>
              <a:gd name="connsiteY2468" fmla="*/ 2246341 h 6437824"/>
              <a:gd name="connsiteX2469" fmla="*/ 6552314 w 12191934"/>
              <a:gd name="connsiteY2469" fmla="*/ 2247103 h 6437824"/>
              <a:gd name="connsiteX2470" fmla="*/ 6559826 w 12191934"/>
              <a:gd name="connsiteY2470" fmla="*/ 2252996 h 6437824"/>
              <a:gd name="connsiteX2471" fmla="*/ 6566292 w 12191934"/>
              <a:gd name="connsiteY2471" fmla="*/ 2260699 h 6437824"/>
              <a:gd name="connsiteX2472" fmla="*/ 6567529 w 12191934"/>
              <a:gd name="connsiteY2472" fmla="*/ 2262696 h 6437824"/>
              <a:gd name="connsiteX2473" fmla="*/ 6571521 w 12191934"/>
              <a:gd name="connsiteY2473" fmla="*/ 2269543 h 6437824"/>
              <a:gd name="connsiteX2474" fmla="*/ 6572663 w 12191934"/>
              <a:gd name="connsiteY2474" fmla="*/ 2272014 h 6437824"/>
              <a:gd name="connsiteX2475" fmla="*/ 6575801 w 12191934"/>
              <a:gd name="connsiteY2475" fmla="*/ 2279527 h 6437824"/>
              <a:gd name="connsiteX2476" fmla="*/ 6576561 w 12191934"/>
              <a:gd name="connsiteY2476" fmla="*/ 2281524 h 6437824"/>
              <a:gd name="connsiteX2477" fmla="*/ 6579604 w 12191934"/>
              <a:gd name="connsiteY2477" fmla="*/ 2290937 h 6437824"/>
              <a:gd name="connsiteX2478" fmla="*/ 6585119 w 12191934"/>
              <a:gd name="connsiteY2478" fmla="*/ 2311475 h 6437824"/>
              <a:gd name="connsiteX2479" fmla="*/ 6592536 w 12191934"/>
              <a:gd name="connsiteY2479" fmla="*/ 2344376 h 6437824"/>
              <a:gd name="connsiteX2480" fmla="*/ 6592725 w 12191934"/>
              <a:gd name="connsiteY2480" fmla="*/ 2345138 h 6437824"/>
              <a:gd name="connsiteX2481" fmla="*/ 6595388 w 12191934"/>
              <a:gd name="connsiteY2481" fmla="*/ 2363775 h 6437824"/>
              <a:gd name="connsiteX2482" fmla="*/ 6596053 w 12191934"/>
              <a:gd name="connsiteY2482" fmla="*/ 2370240 h 6437824"/>
              <a:gd name="connsiteX2483" fmla="*/ 6596339 w 12191934"/>
              <a:gd name="connsiteY2483" fmla="*/ 2375089 h 6437824"/>
              <a:gd name="connsiteX2484" fmla="*/ 6596909 w 12191934"/>
              <a:gd name="connsiteY2484" fmla="*/ 2382315 h 6437824"/>
              <a:gd name="connsiteX2485" fmla="*/ 6597004 w 12191934"/>
              <a:gd name="connsiteY2485" fmla="*/ 2386690 h 6437824"/>
              <a:gd name="connsiteX2486" fmla="*/ 6596720 w 12191934"/>
              <a:gd name="connsiteY2486" fmla="*/ 2396009 h 6437824"/>
              <a:gd name="connsiteX2487" fmla="*/ 6595388 w 12191934"/>
              <a:gd name="connsiteY2487" fmla="*/ 2409702 h 6437824"/>
              <a:gd name="connsiteX2488" fmla="*/ 6594247 w 12191934"/>
              <a:gd name="connsiteY2488" fmla="*/ 2413030 h 6437824"/>
              <a:gd name="connsiteX2489" fmla="*/ 6592061 w 12191934"/>
              <a:gd name="connsiteY2489" fmla="*/ 2415406 h 6437824"/>
              <a:gd name="connsiteX2490" fmla="*/ 6585974 w 12191934"/>
              <a:gd name="connsiteY2490" fmla="*/ 2417404 h 6437824"/>
              <a:gd name="connsiteX2491" fmla="*/ 6575801 w 12191934"/>
              <a:gd name="connsiteY2491" fmla="*/ 2410367 h 6437824"/>
              <a:gd name="connsiteX2492" fmla="*/ 6567434 w 12191934"/>
              <a:gd name="connsiteY2492" fmla="*/ 2367483 h 6437824"/>
              <a:gd name="connsiteX2493" fmla="*/ 6564961 w 12191934"/>
              <a:gd name="connsiteY2493" fmla="*/ 2353030 h 6437824"/>
              <a:gd name="connsiteX2494" fmla="*/ 6564866 w 12191934"/>
              <a:gd name="connsiteY2494" fmla="*/ 2352554 h 6437824"/>
              <a:gd name="connsiteX2495" fmla="*/ 6558970 w 12191934"/>
              <a:gd name="connsiteY2495" fmla="*/ 2324027 h 6437824"/>
              <a:gd name="connsiteX2496" fmla="*/ 6558400 w 12191934"/>
              <a:gd name="connsiteY2496" fmla="*/ 2321746 h 6437824"/>
              <a:gd name="connsiteX2497" fmla="*/ 6556879 w 12191934"/>
              <a:gd name="connsiteY2497" fmla="*/ 2315756 h 6437824"/>
              <a:gd name="connsiteX2498" fmla="*/ 6554406 w 12191934"/>
              <a:gd name="connsiteY2498" fmla="*/ 2308053 h 6437824"/>
              <a:gd name="connsiteX2499" fmla="*/ 6554311 w 12191934"/>
              <a:gd name="connsiteY2499" fmla="*/ 2307768 h 6437824"/>
              <a:gd name="connsiteX2500" fmla="*/ 6545278 w 12191934"/>
              <a:gd name="connsiteY2500" fmla="*/ 2281809 h 6437824"/>
              <a:gd name="connsiteX2501" fmla="*/ 6544423 w 12191934"/>
              <a:gd name="connsiteY2501" fmla="*/ 2278767 h 6437824"/>
              <a:gd name="connsiteX2502" fmla="*/ 6543472 w 12191934"/>
              <a:gd name="connsiteY2502" fmla="*/ 2274867 h 6437824"/>
              <a:gd name="connsiteX2503" fmla="*/ 6542807 w 12191934"/>
              <a:gd name="connsiteY2503" fmla="*/ 2271254 h 6437824"/>
              <a:gd name="connsiteX2504" fmla="*/ 6542235 w 12191934"/>
              <a:gd name="connsiteY2504" fmla="*/ 2267736 h 6437824"/>
              <a:gd name="connsiteX2505" fmla="*/ 6541760 w 12191934"/>
              <a:gd name="connsiteY2505" fmla="*/ 2260984 h 6437824"/>
              <a:gd name="connsiteX2506" fmla="*/ 6542426 w 12191934"/>
              <a:gd name="connsiteY2506" fmla="*/ 2252426 h 6437824"/>
              <a:gd name="connsiteX2507" fmla="*/ 6549177 w 12191934"/>
              <a:gd name="connsiteY2507" fmla="*/ 2246341 h 6437824"/>
              <a:gd name="connsiteX2508" fmla="*/ 6412828 w 12191934"/>
              <a:gd name="connsiteY2508" fmla="*/ 2115791 h 6437824"/>
              <a:gd name="connsiteX2509" fmla="*/ 6412824 w 12191934"/>
              <a:gd name="connsiteY2509" fmla="*/ 2115798 h 6437824"/>
              <a:gd name="connsiteX2510" fmla="*/ 6361766 w 12191934"/>
              <a:gd name="connsiteY2510" fmla="*/ 2244449 h 6437824"/>
              <a:gd name="connsiteX2511" fmla="*/ 6298062 w 12191934"/>
              <a:gd name="connsiteY2511" fmla="*/ 2273357 h 6437824"/>
              <a:gd name="connsiteX2512" fmla="*/ 6298061 w 12191934"/>
              <a:gd name="connsiteY2512" fmla="*/ 2273358 h 6437824"/>
              <a:gd name="connsiteX2513" fmla="*/ 6361768 w 12191934"/>
              <a:gd name="connsiteY2513" fmla="*/ 2244449 h 6437824"/>
              <a:gd name="connsiteX2514" fmla="*/ 6412828 w 12191934"/>
              <a:gd name="connsiteY2514" fmla="*/ 2115791 h 6437824"/>
              <a:gd name="connsiteX2515" fmla="*/ 7085262 w 12191934"/>
              <a:gd name="connsiteY2515" fmla="*/ 2104669 h 6437824"/>
              <a:gd name="connsiteX2516" fmla="*/ 7080317 w 12191934"/>
              <a:gd name="connsiteY2516" fmla="*/ 2147737 h 6437824"/>
              <a:gd name="connsiteX2517" fmla="*/ 7082304 w 12191934"/>
              <a:gd name="connsiteY2517" fmla="*/ 2131086 h 6437824"/>
              <a:gd name="connsiteX2518" fmla="*/ 7083273 w 12191934"/>
              <a:gd name="connsiteY2518" fmla="*/ 2122646 h 6437824"/>
              <a:gd name="connsiteX2519" fmla="*/ 5878745 w 12191934"/>
              <a:gd name="connsiteY2519" fmla="*/ 2056087 h 6437824"/>
              <a:gd name="connsiteX2520" fmla="*/ 5887113 w 12191934"/>
              <a:gd name="connsiteY2520" fmla="*/ 2067307 h 6437824"/>
              <a:gd name="connsiteX2521" fmla="*/ 5871614 w 12191934"/>
              <a:gd name="connsiteY2521" fmla="*/ 2102765 h 6437824"/>
              <a:gd name="connsiteX2522" fmla="*/ 5854499 w 12191934"/>
              <a:gd name="connsiteY2522" fmla="*/ 2085562 h 6437824"/>
              <a:gd name="connsiteX2523" fmla="*/ 5878745 w 12191934"/>
              <a:gd name="connsiteY2523" fmla="*/ 2056087 h 6437824"/>
              <a:gd name="connsiteX2524" fmla="*/ 6663183 w 12191934"/>
              <a:gd name="connsiteY2524" fmla="*/ 2042769 h 6437824"/>
              <a:gd name="connsiteX2525" fmla="*/ 6666226 w 12191934"/>
              <a:gd name="connsiteY2525" fmla="*/ 2043720 h 6437824"/>
              <a:gd name="connsiteX2526" fmla="*/ 6671550 w 12191934"/>
              <a:gd name="connsiteY2526" fmla="*/ 2047809 h 6437824"/>
              <a:gd name="connsiteX2527" fmla="*/ 6671741 w 12191934"/>
              <a:gd name="connsiteY2527" fmla="*/ 2047999 h 6437824"/>
              <a:gd name="connsiteX2528" fmla="*/ 6675639 w 12191934"/>
              <a:gd name="connsiteY2528" fmla="*/ 2053609 h 6437824"/>
              <a:gd name="connsiteX2529" fmla="*/ 6680773 w 12191934"/>
              <a:gd name="connsiteY2529" fmla="*/ 2074052 h 6437824"/>
              <a:gd name="connsiteX2530" fmla="*/ 6680773 w 12191934"/>
              <a:gd name="connsiteY2530" fmla="*/ 2074147 h 6437824"/>
              <a:gd name="connsiteX2531" fmla="*/ 6681439 w 12191934"/>
              <a:gd name="connsiteY2531" fmla="*/ 2085272 h 6437824"/>
              <a:gd name="connsiteX2532" fmla="*/ 6681439 w 12191934"/>
              <a:gd name="connsiteY2532" fmla="*/ 2086887 h 6437824"/>
              <a:gd name="connsiteX2533" fmla="*/ 6681535 w 12191934"/>
              <a:gd name="connsiteY2533" fmla="*/ 2089835 h 6437824"/>
              <a:gd name="connsiteX2534" fmla="*/ 6681724 w 12191934"/>
              <a:gd name="connsiteY2534" fmla="*/ 2096302 h 6437824"/>
              <a:gd name="connsiteX2535" fmla="*/ 6682010 w 12191934"/>
              <a:gd name="connsiteY2535" fmla="*/ 2102288 h 6437824"/>
              <a:gd name="connsiteX2536" fmla="*/ 6682200 w 12191934"/>
              <a:gd name="connsiteY2536" fmla="*/ 2104665 h 6437824"/>
              <a:gd name="connsiteX2537" fmla="*/ 6682200 w 12191934"/>
              <a:gd name="connsiteY2537" fmla="*/ 2105235 h 6437824"/>
              <a:gd name="connsiteX2538" fmla="*/ 6682580 w 12191934"/>
              <a:gd name="connsiteY2538" fmla="*/ 2109038 h 6437824"/>
              <a:gd name="connsiteX2539" fmla="*/ 6685527 w 12191934"/>
              <a:gd name="connsiteY2539" fmla="*/ 2140129 h 6437824"/>
              <a:gd name="connsiteX2540" fmla="*/ 6685338 w 12191934"/>
              <a:gd name="connsiteY2540" fmla="*/ 2141841 h 6437824"/>
              <a:gd name="connsiteX2541" fmla="*/ 6685527 w 12191934"/>
              <a:gd name="connsiteY2541" fmla="*/ 2150017 h 6437824"/>
              <a:gd name="connsiteX2542" fmla="*/ 6685527 w 12191934"/>
              <a:gd name="connsiteY2542" fmla="*/ 2151540 h 6437824"/>
              <a:gd name="connsiteX2543" fmla="*/ 6685147 w 12191934"/>
              <a:gd name="connsiteY2543" fmla="*/ 2160098 h 6437824"/>
              <a:gd name="connsiteX2544" fmla="*/ 6685052 w 12191934"/>
              <a:gd name="connsiteY2544" fmla="*/ 2161047 h 6437824"/>
              <a:gd name="connsiteX2545" fmla="*/ 6683436 w 12191934"/>
              <a:gd name="connsiteY2545" fmla="*/ 2172267 h 6437824"/>
              <a:gd name="connsiteX2546" fmla="*/ 6681819 w 12191934"/>
              <a:gd name="connsiteY2546" fmla="*/ 2175217 h 6437824"/>
              <a:gd name="connsiteX2547" fmla="*/ 6681439 w 12191934"/>
              <a:gd name="connsiteY2547" fmla="*/ 2175691 h 6437824"/>
              <a:gd name="connsiteX2548" fmla="*/ 6678586 w 12191934"/>
              <a:gd name="connsiteY2548" fmla="*/ 2177213 h 6437824"/>
              <a:gd name="connsiteX2549" fmla="*/ 6678301 w 12191934"/>
              <a:gd name="connsiteY2549" fmla="*/ 2177308 h 6437824"/>
              <a:gd name="connsiteX2550" fmla="*/ 6671360 w 12191934"/>
              <a:gd name="connsiteY2550" fmla="*/ 2176072 h 6437824"/>
              <a:gd name="connsiteX2551" fmla="*/ 6669078 w 12191934"/>
              <a:gd name="connsiteY2551" fmla="*/ 2173504 h 6437824"/>
              <a:gd name="connsiteX2552" fmla="*/ 6665845 w 12191934"/>
              <a:gd name="connsiteY2552" fmla="*/ 2165612 h 6437824"/>
              <a:gd name="connsiteX2553" fmla="*/ 6664419 w 12191934"/>
              <a:gd name="connsiteY2553" fmla="*/ 2161238 h 6437824"/>
              <a:gd name="connsiteX2554" fmla="*/ 6663278 w 12191934"/>
              <a:gd name="connsiteY2554" fmla="*/ 2157625 h 6437824"/>
              <a:gd name="connsiteX2555" fmla="*/ 6661567 w 12191934"/>
              <a:gd name="connsiteY2555" fmla="*/ 2150873 h 6437824"/>
              <a:gd name="connsiteX2556" fmla="*/ 6661186 w 12191934"/>
              <a:gd name="connsiteY2556" fmla="*/ 2149447 h 6437824"/>
              <a:gd name="connsiteX2557" fmla="*/ 6656242 w 12191934"/>
              <a:gd name="connsiteY2557" fmla="*/ 2119117 h 6437824"/>
              <a:gd name="connsiteX2558" fmla="*/ 6654435 w 12191934"/>
              <a:gd name="connsiteY2558" fmla="*/ 2105330 h 6437824"/>
              <a:gd name="connsiteX2559" fmla="*/ 6653105 w 12191934"/>
              <a:gd name="connsiteY2559" fmla="*/ 2098012 h 6437824"/>
              <a:gd name="connsiteX2560" fmla="*/ 6651582 w 12191934"/>
              <a:gd name="connsiteY2560" fmla="*/ 2091357 h 6437824"/>
              <a:gd name="connsiteX2561" fmla="*/ 6650156 w 12191934"/>
              <a:gd name="connsiteY2561" fmla="*/ 2084796 h 6437824"/>
              <a:gd name="connsiteX2562" fmla="*/ 6650061 w 12191934"/>
              <a:gd name="connsiteY2562" fmla="*/ 2084131 h 6437824"/>
              <a:gd name="connsiteX2563" fmla="*/ 6648825 w 12191934"/>
              <a:gd name="connsiteY2563" fmla="*/ 2077190 h 6437824"/>
              <a:gd name="connsiteX2564" fmla="*/ 6648825 w 12191934"/>
              <a:gd name="connsiteY2564" fmla="*/ 2077094 h 6437824"/>
              <a:gd name="connsiteX2565" fmla="*/ 6647874 w 12191934"/>
              <a:gd name="connsiteY2565" fmla="*/ 2063307 h 6437824"/>
              <a:gd name="connsiteX2566" fmla="*/ 6647874 w 12191934"/>
              <a:gd name="connsiteY2566" fmla="*/ 2062546 h 6437824"/>
              <a:gd name="connsiteX2567" fmla="*/ 6648825 w 12191934"/>
              <a:gd name="connsiteY2567" fmla="*/ 2056556 h 6437824"/>
              <a:gd name="connsiteX2568" fmla="*/ 6649111 w 12191934"/>
              <a:gd name="connsiteY2568" fmla="*/ 2055701 h 6437824"/>
              <a:gd name="connsiteX2569" fmla="*/ 6651298 w 12191934"/>
              <a:gd name="connsiteY2569" fmla="*/ 2050471 h 6437824"/>
              <a:gd name="connsiteX2570" fmla="*/ 6651678 w 12191934"/>
              <a:gd name="connsiteY2570" fmla="*/ 2049900 h 6437824"/>
              <a:gd name="connsiteX2571" fmla="*/ 6655577 w 12191934"/>
              <a:gd name="connsiteY2571" fmla="*/ 2045336 h 6437824"/>
              <a:gd name="connsiteX2572" fmla="*/ 6658809 w 12191934"/>
              <a:gd name="connsiteY2572" fmla="*/ 2043435 h 6437824"/>
              <a:gd name="connsiteX2573" fmla="*/ 6659569 w 12191934"/>
              <a:gd name="connsiteY2573" fmla="*/ 2043150 h 6437824"/>
              <a:gd name="connsiteX2574" fmla="*/ 6663183 w 12191934"/>
              <a:gd name="connsiteY2574" fmla="*/ 2042769 h 6437824"/>
              <a:gd name="connsiteX2575" fmla="*/ 6593107 w 12191934"/>
              <a:gd name="connsiteY2575" fmla="*/ 2040011 h 6437824"/>
              <a:gd name="connsiteX2576" fmla="*/ 6605754 w 12191934"/>
              <a:gd name="connsiteY2576" fmla="*/ 2047238 h 6437824"/>
              <a:gd name="connsiteX2577" fmla="*/ 6607560 w 12191934"/>
              <a:gd name="connsiteY2577" fmla="*/ 2053228 h 6437824"/>
              <a:gd name="connsiteX2578" fmla="*/ 6608795 w 12191934"/>
              <a:gd name="connsiteY2578" fmla="*/ 2063022 h 6437824"/>
              <a:gd name="connsiteX2579" fmla="*/ 6609461 w 12191934"/>
              <a:gd name="connsiteY2579" fmla="*/ 2068631 h 6437824"/>
              <a:gd name="connsiteX2580" fmla="*/ 6613265 w 12191934"/>
              <a:gd name="connsiteY2580" fmla="*/ 2096301 h 6437824"/>
              <a:gd name="connsiteX2581" fmla="*/ 6613360 w 12191934"/>
              <a:gd name="connsiteY2581" fmla="*/ 2096680 h 6437824"/>
              <a:gd name="connsiteX2582" fmla="*/ 6617163 w 12191934"/>
              <a:gd name="connsiteY2582" fmla="*/ 2123490 h 6437824"/>
              <a:gd name="connsiteX2583" fmla="*/ 6617734 w 12191934"/>
              <a:gd name="connsiteY2583" fmla="*/ 2127293 h 6437824"/>
              <a:gd name="connsiteX2584" fmla="*/ 6622013 w 12191934"/>
              <a:gd name="connsiteY2584" fmla="*/ 2157149 h 6437824"/>
              <a:gd name="connsiteX2585" fmla="*/ 6622013 w 12191934"/>
              <a:gd name="connsiteY2585" fmla="*/ 2157244 h 6437824"/>
              <a:gd name="connsiteX2586" fmla="*/ 6622013 w 12191934"/>
              <a:gd name="connsiteY2586" fmla="*/ 2157339 h 6437824"/>
              <a:gd name="connsiteX2587" fmla="*/ 6629810 w 12191934"/>
              <a:gd name="connsiteY2587" fmla="*/ 2221999 h 6437824"/>
              <a:gd name="connsiteX2588" fmla="*/ 6629810 w 12191934"/>
              <a:gd name="connsiteY2588" fmla="*/ 2222094 h 6437824"/>
              <a:gd name="connsiteX2589" fmla="*/ 6629810 w 12191934"/>
              <a:gd name="connsiteY2589" fmla="*/ 2222284 h 6437824"/>
              <a:gd name="connsiteX2590" fmla="*/ 6633708 w 12191934"/>
              <a:gd name="connsiteY2590" fmla="*/ 2300540 h 6437824"/>
              <a:gd name="connsiteX2591" fmla="*/ 6633708 w 12191934"/>
              <a:gd name="connsiteY2591" fmla="*/ 2300826 h 6437824"/>
              <a:gd name="connsiteX2592" fmla="*/ 6633423 w 12191934"/>
              <a:gd name="connsiteY2592" fmla="*/ 2315375 h 6437824"/>
              <a:gd name="connsiteX2593" fmla="*/ 6632852 w 12191934"/>
              <a:gd name="connsiteY2593" fmla="*/ 2326879 h 6437824"/>
              <a:gd name="connsiteX2594" fmla="*/ 6632662 w 12191934"/>
              <a:gd name="connsiteY2594" fmla="*/ 2330493 h 6437824"/>
              <a:gd name="connsiteX2595" fmla="*/ 6629715 w 12191934"/>
              <a:gd name="connsiteY2595" fmla="*/ 2333822 h 6437824"/>
              <a:gd name="connsiteX2596" fmla="*/ 6626101 w 12191934"/>
              <a:gd name="connsiteY2596" fmla="*/ 2331539 h 6437824"/>
              <a:gd name="connsiteX2597" fmla="*/ 6618874 w 12191934"/>
              <a:gd name="connsiteY2597" fmla="*/ 2307577 h 6437824"/>
              <a:gd name="connsiteX2598" fmla="*/ 6602329 w 12191934"/>
              <a:gd name="connsiteY2598" fmla="*/ 2232743 h 6437824"/>
              <a:gd name="connsiteX2599" fmla="*/ 6601189 w 12191934"/>
              <a:gd name="connsiteY2599" fmla="*/ 2225611 h 6437824"/>
              <a:gd name="connsiteX2600" fmla="*/ 6589874 w 12191934"/>
              <a:gd name="connsiteY2600" fmla="*/ 2142886 h 6437824"/>
              <a:gd name="connsiteX2601" fmla="*/ 6589874 w 12191934"/>
              <a:gd name="connsiteY2601" fmla="*/ 2142792 h 6437824"/>
              <a:gd name="connsiteX2602" fmla="*/ 6585595 w 12191934"/>
              <a:gd name="connsiteY2602" fmla="*/ 2106660 h 6437824"/>
              <a:gd name="connsiteX2603" fmla="*/ 6582742 w 12191934"/>
              <a:gd name="connsiteY2603" fmla="*/ 2082418 h 6437824"/>
              <a:gd name="connsiteX2604" fmla="*/ 6580365 w 12191934"/>
              <a:gd name="connsiteY2604" fmla="*/ 2078329 h 6437824"/>
              <a:gd name="connsiteX2605" fmla="*/ 6578940 w 12191934"/>
              <a:gd name="connsiteY2605" fmla="*/ 2068821 h 6437824"/>
              <a:gd name="connsiteX2606" fmla="*/ 6578654 w 12191934"/>
              <a:gd name="connsiteY2606" fmla="*/ 2061119 h 6437824"/>
              <a:gd name="connsiteX2607" fmla="*/ 6579129 w 12191934"/>
              <a:gd name="connsiteY2607" fmla="*/ 2054179 h 6437824"/>
              <a:gd name="connsiteX2608" fmla="*/ 6593107 w 12191934"/>
              <a:gd name="connsiteY2608" fmla="*/ 2040011 h 6437824"/>
              <a:gd name="connsiteX2609" fmla="*/ 6073663 w 12191934"/>
              <a:gd name="connsiteY2609" fmla="*/ 1962905 h 6437824"/>
              <a:gd name="connsiteX2610" fmla="*/ 6061397 w 12191934"/>
              <a:gd name="connsiteY2610" fmla="*/ 2017104 h 6437824"/>
              <a:gd name="connsiteX2611" fmla="*/ 6044377 w 12191934"/>
              <a:gd name="connsiteY2611" fmla="*/ 2005123 h 6437824"/>
              <a:gd name="connsiteX2612" fmla="*/ 6073663 w 12191934"/>
              <a:gd name="connsiteY2612" fmla="*/ 1962905 h 6437824"/>
              <a:gd name="connsiteX2613" fmla="*/ 8125195 w 12191934"/>
              <a:gd name="connsiteY2613" fmla="*/ 1898922 h 6437824"/>
              <a:gd name="connsiteX2614" fmla="*/ 8112549 w 12191934"/>
              <a:gd name="connsiteY2614" fmla="*/ 1939429 h 6437824"/>
              <a:gd name="connsiteX2615" fmla="*/ 8177206 w 12191934"/>
              <a:gd name="connsiteY2615" fmla="*/ 1902252 h 6437824"/>
              <a:gd name="connsiteX2616" fmla="*/ 8125195 w 12191934"/>
              <a:gd name="connsiteY2616" fmla="*/ 1898922 h 6437824"/>
              <a:gd name="connsiteX2617" fmla="*/ 6705209 w 12191934"/>
              <a:gd name="connsiteY2617" fmla="*/ 1887021 h 6437824"/>
              <a:gd name="connsiteX2618" fmla="*/ 6714242 w 12191934"/>
              <a:gd name="connsiteY2618" fmla="*/ 1890254 h 6437824"/>
              <a:gd name="connsiteX2619" fmla="*/ 6715859 w 12191934"/>
              <a:gd name="connsiteY2619" fmla="*/ 1891966 h 6437824"/>
              <a:gd name="connsiteX2620" fmla="*/ 6720232 w 12191934"/>
              <a:gd name="connsiteY2620" fmla="*/ 1899097 h 6437824"/>
              <a:gd name="connsiteX2621" fmla="*/ 6728410 w 12191934"/>
              <a:gd name="connsiteY2621" fmla="*/ 1914595 h 6437824"/>
              <a:gd name="connsiteX2622" fmla="*/ 6728410 w 12191934"/>
              <a:gd name="connsiteY2622" fmla="*/ 1914690 h 6437824"/>
              <a:gd name="connsiteX2623" fmla="*/ 6732118 w 12191934"/>
              <a:gd name="connsiteY2623" fmla="*/ 1923342 h 6437824"/>
              <a:gd name="connsiteX2624" fmla="*/ 6732974 w 12191934"/>
              <a:gd name="connsiteY2624" fmla="*/ 1925529 h 6437824"/>
              <a:gd name="connsiteX2625" fmla="*/ 6746285 w 12191934"/>
              <a:gd name="connsiteY2625" fmla="*/ 1972121 h 6437824"/>
              <a:gd name="connsiteX2626" fmla="*/ 6747141 w 12191934"/>
              <a:gd name="connsiteY2626" fmla="*/ 1976495 h 6437824"/>
              <a:gd name="connsiteX2627" fmla="*/ 6750755 w 12191934"/>
              <a:gd name="connsiteY2627" fmla="*/ 1995988 h 6437824"/>
              <a:gd name="connsiteX2628" fmla="*/ 6751230 w 12191934"/>
              <a:gd name="connsiteY2628" fmla="*/ 1998554 h 6437824"/>
              <a:gd name="connsiteX2629" fmla="*/ 6751895 w 12191934"/>
              <a:gd name="connsiteY2629" fmla="*/ 2002358 h 6437824"/>
              <a:gd name="connsiteX2630" fmla="*/ 6754273 w 12191934"/>
              <a:gd name="connsiteY2630" fmla="*/ 2016621 h 6437824"/>
              <a:gd name="connsiteX2631" fmla="*/ 6754653 w 12191934"/>
              <a:gd name="connsiteY2631" fmla="*/ 2018997 h 6437824"/>
              <a:gd name="connsiteX2632" fmla="*/ 6758266 w 12191934"/>
              <a:gd name="connsiteY2632" fmla="*/ 2052562 h 6437824"/>
              <a:gd name="connsiteX2633" fmla="*/ 6758266 w 12191934"/>
              <a:gd name="connsiteY2633" fmla="*/ 2060263 h 6437824"/>
              <a:gd name="connsiteX2634" fmla="*/ 6758171 w 12191934"/>
              <a:gd name="connsiteY2634" fmla="*/ 2063591 h 6437824"/>
              <a:gd name="connsiteX2635" fmla="*/ 6757791 w 12191934"/>
              <a:gd name="connsiteY2635" fmla="*/ 2069867 h 6437824"/>
              <a:gd name="connsiteX2636" fmla="*/ 6757791 w 12191934"/>
              <a:gd name="connsiteY2636" fmla="*/ 2070057 h 6437824"/>
              <a:gd name="connsiteX2637" fmla="*/ 6756175 w 12191934"/>
              <a:gd name="connsiteY2637" fmla="*/ 2080611 h 6437824"/>
              <a:gd name="connsiteX2638" fmla="*/ 6753226 w 12191934"/>
              <a:gd name="connsiteY2638" fmla="*/ 2091070 h 6437824"/>
              <a:gd name="connsiteX2639" fmla="*/ 6747141 w 12191934"/>
              <a:gd name="connsiteY2639" fmla="*/ 2095254 h 6437824"/>
              <a:gd name="connsiteX2640" fmla="*/ 6740676 w 12191934"/>
              <a:gd name="connsiteY2640" fmla="*/ 2091356 h 6437824"/>
              <a:gd name="connsiteX2641" fmla="*/ 6736682 w 12191934"/>
              <a:gd name="connsiteY2641" fmla="*/ 2081657 h 6437824"/>
              <a:gd name="connsiteX2642" fmla="*/ 6735541 w 12191934"/>
              <a:gd name="connsiteY2642" fmla="*/ 2078233 h 6437824"/>
              <a:gd name="connsiteX2643" fmla="*/ 6733545 w 12191934"/>
              <a:gd name="connsiteY2643" fmla="*/ 2071483 h 6437824"/>
              <a:gd name="connsiteX2644" fmla="*/ 6732499 w 12191934"/>
              <a:gd name="connsiteY2644" fmla="*/ 2067394 h 6437824"/>
              <a:gd name="connsiteX2645" fmla="*/ 6731073 w 12191934"/>
              <a:gd name="connsiteY2645" fmla="*/ 2060739 h 6437824"/>
              <a:gd name="connsiteX2646" fmla="*/ 6730217 w 12191934"/>
              <a:gd name="connsiteY2646" fmla="*/ 2056746 h 6437824"/>
              <a:gd name="connsiteX2647" fmla="*/ 6730217 w 12191934"/>
              <a:gd name="connsiteY2647" fmla="*/ 2056651 h 6437824"/>
              <a:gd name="connsiteX2648" fmla="*/ 6730217 w 12191934"/>
              <a:gd name="connsiteY2648" fmla="*/ 2056460 h 6437824"/>
              <a:gd name="connsiteX2649" fmla="*/ 6727840 w 12191934"/>
              <a:gd name="connsiteY2649" fmla="*/ 2041247 h 6437824"/>
              <a:gd name="connsiteX2650" fmla="*/ 6727079 w 12191934"/>
              <a:gd name="connsiteY2650" fmla="*/ 2035827 h 6437824"/>
              <a:gd name="connsiteX2651" fmla="*/ 6725558 w 12191934"/>
              <a:gd name="connsiteY2651" fmla="*/ 2024893 h 6437824"/>
              <a:gd name="connsiteX2652" fmla="*/ 6725463 w 12191934"/>
              <a:gd name="connsiteY2652" fmla="*/ 2023846 h 6437824"/>
              <a:gd name="connsiteX2653" fmla="*/ 6724036 w 12191934"/>
              <a:gd name="connsiteY2653" fmla="*/ 2014149 h 6437824"/>
              <a:gd name="connsiteX2654" fmla="*/ 6723560 w 12191934"/>
              <a:gd name="connsiteY2654" fmla="*/ 2011200 h 6437824"/>
              <a:gd name="connsiteX2655" fmla="*/ 6721374 w 12191934"/>
              <a:gd name="connsiteY2655" fmla="*/ 2000171 h 6437824"/>
              <a:gd name="connsiteX2656" fmla="*/ 6721183 w 12191934"/>
              <a:gd name="connsiteY2656" fmla="*/ 1999316 h 6437824"/>
              <a:gd name="connsiteX2657" fmla="*/ 6721183 w 12191934"/>
              <a:gd name="connsiteY2657" fmla="*/ 1999126 h 6437824"/>
              <a:gd name="connsiteX2658" fmla="*/ 6715289 w 12191934"/>
              <a:gd name="connsiteY2658" fmla="*/ 1976115 h 6437824"/>
              <a:gd name="connsiteX2659" fmla="*/ 6709298 w 12191934"/>
              <a:gd name="connsiteY2659" fmla="*/ 1954721 h 6437824"/>
              <a:gd name="connsiteX2660" fmla="*/ 6709298 w 12191934"/>
              <a:gd name="connsiteY2660" fmla="*/ 1954626 h 6437824"/>
              <a:gd name="connsiteX2661" fmla="*/ 6702452 w 12191934"/>
              <a:gd name="connsiteY2661" fmla="*/ 1929144 h 6437824"/>
              <a:gd name="connsiteX2662" fmla="*/ 6696652 w 12191934"/>
              <a:gd name="connsiteY2662" fmla="*/ 1899573 h 6437824"/>
              <a:gd name="connsiteX2663" fmla="*/ 6696652 w 12191934"/>
              <a:gd name="connsiteY2663" fmla="*/ 1899477 h 6437824"/>
              <a:gd name="connsiteX2664" fmla="*/ 6696747 w 12191934"/>
              <a:gd name="connsiteY2664" fmla="*/ 1895579 h 6437824"/>
              <a:gd name="connsiteX2665" fmla="*/ 6697127 w 12191934"/>
              <a:gd name="connsiteY2665" fmla="*/ 1894438 h 6437824"/>
              <a:gd name="connsiteX2666" fmla="*/ 6697888 w 12191934"/>
              <a:gd name="connsiteY2666" fmla="*/ 1892250 h 6437824"/>
              <a:gd name="connsiteX2667" fmla="*/ 6698839 w 12191934"/>
              <a:gd name="connsiteY2667" fmla="*/ 1890919 h 6437824"/>
              <a:gd name="connsiteX2668" fmla="*/ 6699884 w 12191934"/>
              <a:gd name="connsiteY2668" fmla="*/ 1889684 h 6437824"/>
              <a:gd name="connsiteX2669" fmla="*/ 6701596 w 12191934"/>
              <a:gd name="connsiteY2669" fmla="*/ 1888447 h 6437824"/>
              <a:gd name="connsiteX2670" fmla="*/ 6702357 w 12191934"/>
              <a:gd name="connsiteY2670" fmla="*/ 1887972 h 6437824"/>
              <a:gd name="connsiteX2671" fmla="*/ 6704924 w 12191934"/>
              <a:gd name="connsiteY2671" fmla="*/ 1887116 h 6437824"/>
              <a:gd name="connsiteX2672" fmla="*/ 6705209 w 12191934"/>
              <a:gd name="connsiteY2672" fmla="*/ 1887021 h 6437824"/>
              <a:gd name="connsiteX2673" fmla="*/ 6811230 w 12191934"/>
              <a:gd name="connsiteY2673" fmla="*/ 1719673 h 6437824"/>
              <a:gd name="connsiteX2674" fmla="*/ 6813321 w 12191934"/>
              <a:gd name="connsiteY2674" fmla="*/ 1719769 h 6437824"/>
              <a:gd name="connsiteX2675" fmla="*/ 6814652 w 12191934"/>
              <a:gd name="connsiteY2675" fmla="*/ 1720053 h 6437824"/>
              <a:gd name="connsiteX2676" fmla="*/ 6817980 w 12191934"/>
              <a:gd name="connsiteY2676" fmla="*/ 1721575 h 6437824"/>
              <a:gd name="connsiteX2677" fmla="*/ 6823210 w 12191934"/>
              <a:gd name="connsiteY2677" fmla="*/ 1726900 h 6437824"/>
              <a:gd name="connsiteX2678" fmla="*/ 6823970 w 12191934"/>
              <a:gd name="connsiteY2678" fmla="*/ 1727851 h 6437824"/>
              <a:gd name="connsiteX2679" fmla="*/ 6827489 w 12191934"/>
              <a:gd name="connsiteY2679" fmla="*/ 1733841 h 6437824"/>
              <a:gd name="connsiteX2680" fmla="*/ 6828249 w 12191934"/>
              <a:gd name="connsiteY2680" fmla="*/ 1735648 h 6437824"/>
              <a:gd name="connsiteX2681" fmla="*/ 6830531 w 12191934"/>
              <a:gd name="connsiteY2681" fmla="*/ 1741923 h 6437824"/>
              <a:gd name="connsiteX2682" fmla="*/ 6831292 w 12191934"/>
              <a:gd name="connsiteY2682" fmla="*/ 1744775 h 6437824"/>
              <a:gd name="connsiteX2683" fmla="*/ 6832148 w 12191934"/>
              <a:gd name="connsiteY2683" fmla="*/ 1748864 h 6437824"/>
              <a:gd name="connsiteX2684" fmla="*/ 6833479 w 12191934"/>
              <a:gd name="connsiteY2684" fmla="*/ 1757041 h 6437824"/>
              <a:gd name="connsiteX2685" fmla="*/ 6836617 w 12191934"/>
              <a:gd name="connsiteY2685" fmla="*/ 1786137 h 6437824"/>
              <a:gd name="connsiteX2686" fmla="*/ 6836617 w 12191934"/>
              <a:gd name="connsiteY2686" fmla="*/ 1786326 h 6437824"/>
              <a:gd name="connsiteX2687" fmla="*/ 6838994 w 12191934"/>
              <a:gd name="connsiteY2687" fmla="*/ 1800209 h 6437824"/>
              <a:gd name="connsiteX2688" fmla="*/ 6839374 w 12191934"/>
              <a:gd name="connsiteY2688" fmla="*/ 1802396 h 6437824"/>
              <a:gd name="connsiteX2689" fmla="*/ 6839660 w 12191934"/>
              <a:gd name="connsiteY2689" fmla="*/ 1803918 h 6437824"/>
              <a:gd name="connsiteX2690" fmla="*/ 6842227 w 12191934"/>
              <a:gd name="connsiteY2690" fmla="*/ 1821794 h 6437824"/>
              <a:gd name="connsiteX2691" fmla="*/ 6842227 w 12191934"/>
              <a:gd name="connsiteY2691" fmla="*/ 1821888 h 6437824"/>
              <a:gd name="connsiteX2692" fmla="*/ 6843082 w 12191934"/>
              <a:gd name="connsiteY2692" fmla="*/ 1832348 h 6437824"/>
              <a:gd name="connsiteX2693" fmla="*/ 6843082 w 12191934"/>
              <a:gd name="connsiteY2693" fmla="*/ 1833583 h 6437824"/>
              <a:gd name="connsiteX2694" fmla="*/ 6842893 w 12191934"/>
              <a:gd name="connsiteY2694" fmla="*/ 1844994 h 6437824"/>
              <a:gd name="connsiteX2695" fmla="*/ 6842037 w 12191934"/>
              <a:gd name="connsiteY2695" fmla="*/ 1848227 h 6437824"/>
              <a:gd name="connsiteX2696" fmla="*/ 6841656 w 12191934"/>
              <a:gd name="connsiteY2696" fmla="*/ 1849082 h 6437824"/>
              <a:gd name="connsiteX2697" fmla="*/ 6840040 w 12191934"/>
              <a:gd name="connsiteY2697" fmla="*/ 1851555 h 6437824"/>
              <a:gd name="connsiteX2698" fmla="*/ 6839279 w 12191934"/>
              <a:gd name="connsiteY2698" fmla="*/ 1852411 h 6437824"/>
              <a:gd name="connsiteX2699" fmla="*/ 6837567 w 12191934"/>
              <a:gd name="connsiteY2699" fmla="*/ 1853932 h 6437824"/>
              <a:gd name="connsiteX2700" fmla="*/ 6836046 w 12191934"/>
              <a:gd name="connsiteY2700" fmla="*/ 1854977 h 6437824"/>
              <a:gd name="connsiteX2701" fmla="*/ 6835285 w 12191934"/>
              <a:gd name="connsiteY2701" fmla="*/ 1855358 h 6437824"/>
              <a:gd name="connsiteX2702" fmla="*/ 6823876 w 12191934"/>
              <a:gd name="connsiteY2702" fmla="*/ 1854787 h 6437824"/>
              <a:gd name="connsiteX2703" fmla="*/ 6822925 w 12191934"/>
              <a:gd name="connsiteY2703" fmla="*/ 1853837 h 6437824"/>
              <a:gd name="connsiteX2704" fmla="*/ 6821023 w 12191934"/>
              <a:gd name="connsiteY2704" fmla="*/ 1850983 h 6437824"/>
              <a:gd name="connsiteX2705" fmla="*/ 6817029 w 12191934"/>
              <a:gd name="connsiteY2705" fmla="*/ 1840335 h 6437824"/>
              <a:gd name="connsiteX2706" fmla="*/ 6816173 w 12191934"/>
              <a:gd name="connsiteY2706" fmla="*/ 1837673 h 6437824"/>
              <a:gd name="connsiteX2707" fmla="*/ 6813132 w 12191934"/>
              <a:gd name="connsiteY2707" fmla="*/ 1826928 h 6437824"/>
              <a:gd name="connsiteX2708" fmla="*/ 6812941 w 12191934"/>
              <a:gd name="connsiteY2708" fmla="*/ 1826167 h 6437824"/>
              <a:gd name="connsiteX2709" fmla="*/ 6810660 w 12191934"/>
              <a:gd name="connsiteY2709" fmla="*/ 1815423 h 6437824"/>
              <a:gd name="connsiteX2710" fmla="*/ 6810088 w 12191934"/>
              <a:gd name="connsiteY2710" fmla="*/ 1812665 h 6437824"/>
              <a:gd name="connsiteX2711" fmla="*/ 6807997 w 12191934"/>
              <a:gd name="connsiteY2711" fmla="*/ 1800970 h 6437824"/>
              <a:gd name="connsiteX2712" fmla="*/ 6805334 w 12191934"/>
              <a:gd name="connsiteY2712" fmla="*/ 1785756 h 6437824"/>
              <a:gd name="connsiteX2713" fmla="*/ 6805239 w 12191934"/>
              <a:gd name="connsiteY2713" fmla="*/ 1785472 h 6437824"/>
              <a:gd name="connsiteX2714" fmla="*/ 6803813 w 12191934"/>
              <a:gd name="connsiteY2714" fmla="*/ 1778815 h 6437824"/>
              <a:gd name="connsiteX2715" fmla="*/ 6803243 w 12191934"/>
              <a:gd name="connsiteY2715" fmla="*/ 1776248 h 6437824"/>
              <a:gd name="connsiteX2716" fmla="*/ 6801721 w 12191934"/>
              <a:gd name="connsiteY2716" fmla="*/ 1769877 h 6437824"/>
              <a:gd name="connsiteX2717" fmla="*/ 6800295 w 12191934"/>
              <a:gd name="connsiteY2717" fmla="*/ 1763792 h 6437824"/>
              <a:gd name="connsiteX2718" fmla="*/ 6799819 w 12191934"/>
              <a:gd name="connsiteY2718" fmla="*/ 1761415 h 6437824"/>
              <a:gd name="connsiteX2719" fmla="*/ 6798679 w 12191934"/>
              <a:gd name="connsiteY2719" fmla="*/ 1755235 h 6437824"/>
              <a:gd name="connsiteX2720" fmla="*/ 6798298 w 12191934"/>
              <a:gd name="connsiteY2720" fmla="*/ 1752667 h 6437824"/>
              <a:gd name="connsiteX2721" fmla="*/ 6797728 w 12191934"/>
              <a:gd name="connsiteY2721" fmla="*/ 1747722 h 6437824"/>
              <a:gd name="connsiteX2722" fmla="*/ 6797537 w 12191934"/>
              <a:gd name="connsiteY2722" fmla="*/ 1745156 h 6437824"/>
              <a:gd name="connsiteX2723" fmla="*/ 6797728 w 12191934"/>
              <a:gd name="connsiteY2723" fmla="*/ 1738214 h 6437824"/>
              <a:gd name="connsiteX2724" fmla="*/ 6799154 w 12191934"/>
              <a:gd name="connsiteY2724" fmla="*/ 1731368 h 6437824"/>
              <a:gd name="connsiteX2725" fmla="*/ 6799344 w 12191934"/>
              <a:gd name="connsiteY2725" fmla="*/ 1730703 h 6437824"/>
              <a:gd name="connsiteX2726" fmla="*/ 6802292 w 12191934"/>
              <a:gd name="connsiteY2726" fmla="*/ 1724713 h 6437824"/>
              <a:gd name="connsiteX2727" fmla="*/ 6802672 w 12191934"/>
              <a:gd name="connsiteY2727" fmla="*/ 1723857 h 6437824"/>
              <a:gd name="connsiteX2728" fmla="*/ 6805144 w 12191934"/>
              <a:gd name="connsiteY2728" fmla="*/ 1721575 h 6437824"/>
              <a:gd name="connsiteX2729" fmla="*/ 6806665 w 12191934"/>
              <a:gd name="connsiteY2729" fmla="*/ 1720719 h 6437824"/>
              <a:gd name="connsiteX2730" fmla="*/ 6811230 w 12191934"/>
              <a:gd name="connsiteY2730" fmla="*/ 1719673 h 6437824"/>
              <a:gd name="connsiteX2731" fmla="*/ 6576373 w 12191934"/>
              <a:gd name="connsiteY2731" fmla="*/ 1709799 h 6437824"/>
              <a:gd name="connsiteX2732" fmla="*/ 6497928 w 12191934"/>
              <a:gd name="connsiteY2732" fmla="*/ 1739845 h 6437824"/>
              <a:gd name="connsiteX2733" fmla="*/ 6497833 w 12191934"/>
              <a:gd name="connsiteY2733" fmla="*/ 1741081 h 6437824"/>
              <a:gd name="connsiteX2734" fmla="*/ 6474537 w 12191934"/>
              <a:gd name="connsiteY2734" fmla="*/ 1776453 h 6437824"/>
              <a:gd name="connsiteX2735" fmla="*/ 6459894 w 12191934"/>
              <a:gd name="connsiteY2735" fmla="*/ 1764663 h 6437824"/>
              <a:gd name="connsiteX2736" fmla="*/ 6463699 w 12191934"/>
              <a:gd name="connsiteY2736" fmla="*/ 1752872 h 6437824"/>
              <a:gd name="connsiteX2737" fmla="*/ 6382591 w 12191934"/>
              <a:gd name="connsiteY2737" fmla="*/ 1784820 h 6437824"/>
              <a:gd name="connsiteX2738" fmla="*/ 6354827 w 12191934"/>
              <a:gd name="connsiteY2738" fmla="*/ 1822474 h 6437824"/>
              <a:gd name="connsiteX2739" fmla="*/ 6340279 w 12191934"/>
              <a:gd name="connsiteY2739" fmla="*/ 1810207 h 6437824"/>
              <a:gd name="connsiteX2740" fmla="*/ 6342372 w 12191934"/>
              <a:gd name="connsiteY2740" fmla="*/ 1805074 h 6437824"/>
              <a:gd name="connsiteX2741" fmla="*/ 6340849 w 12191934"/>
              <a:gd name="connsiteY2741" fmla="*/ 1801364 h 6437824"/>
              <a:gd name="connsiteX2742" fmla="*/ 6242817 w 12191934"/>
              <a:gd name="connsiteY2742" fmla="*/ 1841302 h 6437824"/>
              <a:gd name="connsiteX2743" fmla="*/ 6221424 w 12191934"/>
              <a:gd name="connsiteY2743" fmla="*/ 1888464 h 6437824"/>
              <a:gd name="connsiteX2744" fmla="*/ 6190236 w 12191934"/>
              <a:gd name="connsiteY2744" fmla="*/ 1920124 h 6437824"/>
              <a:gd name="connsiteX2745" fmla="*/ 6181584 w 12191934"/>
              <a:gd name="connsiteY2745" fmla="*/ 1914425 h 6437824"/>
              <a:gd name="connsiteX2746" fmla="*/ 6194611 w 12191934"/>
              <a:gd name="connsiteY2746" fmla="*/ 1876768 h 6437824"/>
              <a:gd name="connsiteX2747" fmla="*/ 6202027 w 12191934"/>
              <a:gd name="connsiteY2747" fmla="*/ 1857940 h 6437824"/>
              <a:gd name="connsiteX2748" fmla="*/ 6126721 w 12191934"/>
              <a:gd name="connsiteY2748" fmla="*/ 1889604 h 6437824"/>
              <a:gd name="connsiteX2749" fmla="*/ 6084979 w 12191934"/>
              <a:gd name="connsiteY2749" fmla="*/ 1949984 h 6437824"/>
              <a:gd name="connsiteX2750" fmla="*/ 6068911 w 12191934"/>
              <a:gd name="connsiteY2750" fmla="*/ 1934008 h 6437824"/>
              <a:gd name="connsiteX2751" fmla="*/ 6086881 w 12191934"/>
              <a:gd name="connsiteY2751" fmla="*/ 1907292 h 6437824"/>
              <a:gd name="connsiteX2752" fmla="*/ 6087736 w 12191934"/>
              <a:gd name="connsiteY2752" fmla="*/ 1906055 h 6437824"/>
              <a:gd name="connsiteX2753" fmla="*/ 5922582 w 12191934"/>
              <a:gd name="connsiteY2753" fmla="*/ 1978414 h 6437824"/>
              <a:gd name="connsiteX2754" fmla="*/ 5926289 w 12191934"/>
              <a:gd name="connsiteY2754" fmla="*/ 1981265 h 6437824"/>
              <a:gd name="connsiteX2755" fmla="*/ 5897385 w 12191934"/>
              <a:gd name="connsiteY2755" fmla="*/ 2037840 h 6437824"/>
              <a:gd name="connsiteX2756" fmla="*/ 5882363 w 12191934"/>
              <a:gd name="connsiteY2756" fmla="*/ 2020155 h 6437824"/>
              <a:gd name="connsiteX2757" fmla="*/ 5899763 w 12191934"/>
              <a:gd name="connsiteY2757" fmla="*/ 1989159 h 6437824"/>
              <a:gd name="connsiteX2758" fmla="*/ 5900523 w 12191934"/>
              <a:gd name="connsiteY2758" fmla="*/ 1988112 h 6437824"/>
              <a:gd name="connsiteX2759" fmla="*/ 5783383 w 12191934"/>
              <a:gd name="connsiteY2759" fmla="*/ 2041073 h 6437824"/>
              <a:gd name="connsiteX2760" fmla="*/ 5783479 w 12191934"/>
              <a:gd name="connsiteY2760" fmla="*/ 2041359 h 6437824"/>
              <a:gd name="connsiteX2761" fmla="*/ 5758949 w 12191934"/>
              <a:gd name="connsiteY2761" fmla="*/ 2093272 h 6437824"/>
              <a:gd name="connsiteX2762" fmla="*/ 5724814 w 12191934"/>
              <a:gd name="connsiteY2762" fmla="*/ 2139656 h 6437824"/>
              <a:gd name="connsiteX2763" fmla="*/ 5708080 w 12191934"/>
              <a:gd name="connsiteY2763" fmla="*/ 2129960 h 6437824"/>
              <a:gd name="connsiteX2764" fmla="*/ 5736983 w 12191934"/>
              <a:gd name="connsiteY2764" fmla="*/ 2069121 h 6437824"/>
              <a:gd name="connsiteX2765" fmla="*/ 5741738 w 12191934"/>
              <a:gd name="connsiteY2765" fmla="*/ 2059803 h 6437824"/>
              <a:gd name="connsiteX2766" fmla="*/ 4910604 w 12191934"/>
              <a:gd name="connsiteY2766" fmla="*/ 2463362 h 6437824"/>
              <a:gd name="connsiteX2767" fmla="*/ 4762190 w 12191934"/>
              <a:gd name="connsiteY2767" fmla="*/ 2541720 h 6437824"/>
              <a:gd name="connsiteX2768" fmla="*/ 4753540 w 12191934"/>
              <a:gd name="connsiteY2768" fmla="*/ 2578987 h 6437824"/>
              <a:gd name="connsiteX2769" fmla="*/ 4722063 w 12191934"/>
              <a:gd name="connsiteY2769" fmla="*/ 2629856 h 6437824"/>
              <a:gd name="connsiteX2770" fmla="*/ 4705322 w 12191934"/>
              <a:gd name="connsiteY2770" fmla="*/ 2619589 h 6437824"/>
              <a:gd name="connsiteX2771" fmla="*/ 4725392 w 12191934"/>
              <a:gd name="connsiteY2771" fmla="*/ 2561751 h 6437824"/>
              <a:gd name="connsiteX2772" fmla="*/ 4725582 w 12191934"/>
              <a:gd name="connsiteY2772" fmla="*/ 2560997 h 6437824"/>
              <a:gd name="connsiteX2773" fmla="*/ 4590373 w 12191934"/>
              <a:gd name="connsiteY2773" fmla="*/ 2632424 h 6437824"/>
              <a:gd name="connsiteX2774" fmla="*/ 4573638 w 12191934"/>
              <a:gd name="connsiteY2774" fmla="*/ 2679583 h 6437824"/>
              <a:gd name="connsiteX2775" fmla="*/ 4547205 w 12191934"/>
              <a:gd name="connsiteY2775" fmla="*/ 2744805 h 6437824"/>
              <a:gd name="connsiteX2776" fmla="*/ 4531897 w 12191934"/>
              <a:gd name="connsiteY2776" fmla="*/ 2742047 h 6437824"/>
              <a:gd name="connsiteX2777" fmla="*/ 4540834 w 12191934"/>
              <a:gd name="connsiteY2777" fmla="*/ 2680152 h 6437824"/>
              <a:gd name="connsiteX2778" fmla="*/ 4546634 w 12191934"/>
              <a:gd name="connsiteY2778" fmla="*/ 2656288 h 6437824"/>
              <a:gd name="connsiteX2779" fmla="*/ 4425779 w 12191934"/>
              <a:gd name="connsiteY2779" fmla="*/ 2722080 h 6437824"/>
              <a:gd name="connsiteX2780" fmla="*/ 4411041 w 12191934"/>
              <a:gd name="connsiteY2780" fmla="*/ 2762679 h 6437824"/>
              <a:gd name="connsiteX2781" fmla="*/ 4377289 w 12191934"/>
              <a:gd name="connsiteY2781" fmla="*/ 2826855 h 6437824"/>
              <a:gd name="connsiteX2782" fmla="*/ 4362647 w 12191934"/>
              <a:gd name="connsiteY2782" fmla="*/ 2820580 h 6437824"/>
              <a:gd name="connsiteX2783" fmla="*/ 4381188 w 12191934"/>
              <a:gd name="connsiteY2783" fmla="*/ 2747466 h 6437824"/>
              <a:gd name="connsiteX2784" fmla="*/ 4279064 w 12191934"/>
              <a:gd name="connsiteY2784" fmla="*/ 2805463 h 6437824"/>
              <a:gd name="connsiteX2785" fmla="*/ 4241886 w 12191934"/>
              <a:gd name="connsiteY2785" fmla="*/ 2872397 h 6437824"/>
              <a:gd name="connsiteX2786" fmla="*/ 4203759 w 12191934"/>
              <a:gd name="connsiteY2786" fmla="*/ 2947033 h 6437824"/>
              <a:gd name="connsiteX2787" fmla="*/ 4184455 w 12191934"/>
              <a:gd name="connsiteY2787" fmla="*/ 2936955 h 6437824"/>
              <a:gd name="connsiteX2788" fmla="*/ 4218018 w 12191934"/>
              <a:gd name="connsiteY2788" fmla="*/ 2842068 h 6437824"/>
              <a:gd name="connsiteX2789" fmla="*/ 4218398 w 12191934"/>
              <a:gd name="connsiteY2789" fmla="*/ 2841212 h 6437824"/>
              <a:gd name="connsiteX2790" fmla="*/ 4143023 w 12191934"/>
              <a:gd name="connsiteY2790" fmla="*/ 2885423 h 6437824"/>
              <a:gd name="connsiteX2791" fmla="*/ 4143403 w 12191934"/>
              <a:gd name="connsiteY2791" fmla="*/ 2886374 h 6437824"/>
              <a:gd name="connsiteX2792" fmla="*/ 4124386 w 12191934"/>
              <a:gd name="connsiteY2792" fmla="*/ 2923264 h 6437824"/>
              <a:gd name="connsiteX2793" fmla="*/ 4081407 w 12191934"/>
              <a:gd name="connsiteY2793" fmla="*/ 3015393 h 6437824"/>
              <a:gd name="connsiteX2794" fmla="*/ 4057919 w 12191934"/>
              <a:gd name="connsiteY2794" fmla="*/ 3009878 h 6437824"/>
              <a:gd name="connsiteX2795" fmla="*/ 4082167 w 12191934"/>
              <a:gd name="connsiteY2795" fmla="*/ 2927352 h 6437824"/>
              <a:gd name="connsiteX2796" fmla="*/ 4086067 w 12191934"/>
              <a:gd name="connsiteY2796" fmla="*/ 2920126 h 6437824"/>
              <a:gd name="connsiteX2797" fmla="*/ 4010472 w 12191934"/>
              <a:gd name="connsiteY2797" fmla="*/ 2966904 h 6437824"/>
              <a:gd name="connsiteX2798" fmla="*/ 3975672 w 12191934"/>
              <a:gd name="connsiteY2798" fmla="*/ 3030223 h 6437824"/>
              <a:gd name="connsiteX2799" fmla="*/ 3925089 w 12191934"/>
              <a:gd name="connsiteY2799" fmla="*/ 3117029 h 6437824"/>
              <a:gd name="connsiteX2800" fmla="*/ 3912537 w 12191934"/>
              <a:gd name="connsiteY2800" fmla="*/ 3108472 h 6437824"/>
              <a:gd name="connsiteX2801" fmla="*/ 3948479 w 12191934"/>
              <a:gd name="connsiteY2801" fmla="*/ 3006455 h 6437824"/>
              <a:gd name="connsiteX2802" fmla="*/ 3849300 w 12191934"/>
              <a:gd name="connsiteY2802" fmla="*/ 3071297 h 6437824"/>
              <a:gd name="connsiteX2803" fmla="*/ 3839221 w 12191934"/>
              <a:gd name="connsiteY2803" fmla="*/ 3113321 h 6437824"/>
              <a:gd name="connsiteX2804" fmla="*/ 3795671 w 12191934"/>
              <a:gd name="connsiteY2804" fmla="*/ 3200792 h 6437824"/>
              <a:gd name="connsiteX2805" fmla="*/ 3774469 w 12191934"/>
              <a:gd name="connsiteY2805" fmla="*/ 3202788 h 6437824"/>
              <a:gd name="connsiteX2806" fmla="*/ 3786163 w 12191934"/>
              <a:gd name="connsiteY2806" fmla="*/ 3137375 h 6437824"/>
              <a:gd name="connsiteX2807" fmla="*/ 3810123 w 12191934"/>
              <a:gd name="connsiteY2807" fmla="*/ 3098584 h 6437824"/>
              <a:gd name="connsiteX2808" fmla="*/ 3810504 w 12191934"/>
              <a:gd name="connsiteY2808" fmla="*/ 3097729 h 6437824"/>
              <a:gd name="connsiteX2809" fmla="*/ 3730164 w 12191934"/>
              <a:gd name="connsiteY2809" fmla="*/ 3152778 h 6437824"/>
              <a:gd name="connsiteX2810" fmla="*/ 3700027 w 12191934"/>
              <a:gd name="connsiteY2810" fmla="*/ 3219807 h 6437824"/>
              <a:gd name="connsiteX2811" fmla="*/ 3667036 w 12191934"/>
              <a:gd name="connsiteY2811" fmla="*/ 3315651 h 6437824"/>
              <a:gd name="connsiteX2812" fmla="*/ 3647546 w 12191934"/>
              <a:gd name="connsiteY2812" fmla="*/ 3313655 h 6437824"/>
              <a:gd name="connsiteX2813" fmla="*/ 3666657 w 12191934"/>
              <a:gd name="connsiteY2813" fmla="*/ 3214577 h 6437824"/>
              <a:gd name="connsiteX2814" fmla="*/ 3675117 w 12191934"/>
              <a:gd name="connsiteY2814" fmla="*/ 3192900 h 6437824"/>
              <a:gd name="connsiteX2815" fmla="*/ 3587554 w 12191934"/>
              <a:gd name="connsiteY2815" fmla="*/ 3256699 h 6437824"/>
              <a:gd name="connsiteX2816" fmla="*/ 3555229 w 12191934"/>
              <a:gd name="connsiteY2816" fmla="*/ 3327918 h 6437824"/>
              <a:gd name="connsiteX2817" fmla="*/ 3525083 w 12191934"/>
              <a:gd name="connsiteY2817" fmla="*/ 3439355 h 6437824"/>
              <a:gd name="connsiteX2818" fmla="*/ 3508252 w 12191934"/>
              <a:gd name="connsiteY2818" fmla="*/ 3438690 h 6437824"/>
              <a:gd name="connsiteX2819" fmla="*/ 3526319 w 12191934"/>
              <a:gd name="connsiteY2819" fmla="*/ 3308806 h 6437824"/>
              <a:gd name="connsiteX2820" fmla="*/ 3528601 w 12191934"/>
              <a:gd name="connsiteY2820" fmla="*/ 3301959 h 6437824"/>
              <a:gd name="connsiteX2821" fmla="*/ 3465651 w 12191934"/>
              <a:gd name="connsiteY2821" fmla="*/ 3351593 h 6437824"/>
              <a:gd name="connsiteX2822" fmla="*/ 3443306 w 12191934"/>
              <a:gd name="connsiteY2822" fmla="*/ 3433080 h 6437824"/>
              <a:gd name="connsiteX2823" fmla="*/ 3403465 w 12191934"/>
              <a:gd name="connsiteY2823" fmla="*/ 3546705 h 6437824"/>
              <a:gd name="connsiteX2824" fmla="*/ 3384448 w 12191934"/>
              <a:gd name="connsiteY2824" fmla="*/ 3540144 h 6437824"/>
              <a:gd name="connsiteX2825" fmla="*/ 3409551 w 12191934"/>
              <a:gd name="connsiteY2825" fmla="*/ 3426424 h 6437824"/>
              <a:gd name="connsiteX2826" fmla="*/ 3418870 w 12191934"/>
              <a:gd name="connsiteY2826" fmla="*/ 3390007 h 6437824"/>
              <a:gd name="connsiteX2827" fmla="*/ 3361532 w 12191934"/>
              <a:gd name="connsiteY2827" fmla="*/ 3437929 h 6437824"/>
              <a:gd name="connsiteX2828" fmla="*/ 3360391 w 12191934"/>
              <a:gd name="connsiteY2828" fmla="*/ 3438976 h 6437824"/>
              <a:gd name="connsiteX2829" fmla="*/ 3313705 w 12191934"/>
              <a:gd name="connsiteY2829" fmla="*/ 3568670 h 6437824"/>
              <a:gd name="connsiteX2830" fmla="*/ 3283373 w 12191934"/>
              <a:gd name="connsiteY2830" fmla="*/ 3706541 h 6437824"/>
              <a:gd name="connsiteX2831" fmla="*/ 3260170 w 12191934"/>
              <a:gd name="connsiteY2831" fmla="*/ 3702358 h 6437824"/>
              <a:gd name="connsiteX2832" fmla="*/ 3296686 w 12191934"/>
              <a:gd name="connsiteY2832" fmla="*/ 3495931 h 6437824"/>
              <a:gd name="connsiteX2833" fmla="*/ 3147212 w 12191934"/>
              <a:gd name="connsiteY2833" fmla="*/ 3637036 h 6437824"/>
              <a:gd name="connsiteX2834" fmla="*/ 3115073 w 12191934"/>
              <a:gd name="connsiteY2834" fmla="*/ 3732024 h 6437824"/>
              <a:gd name="connsiteX2835" fmla="*/ 3081984 w 12191934"/>
              <a:gd name="connsiteY2835" fmla="*/ 3830721 h 6437824"/>
              <a:gd name="connsiteX2836" fmla="*/ 3066675 w 12191934"/>
              <a:gd name="connsiteY2836" fmla="*/ 3827963 h 6437824"/>
              <a:gd name="connsiteX2837" fmla="*/ 3090636 w 12191934"/>
              <a:gd name="connsiteY2837" fmla="*/ 3694371 h 6437824"/>
              <a:gd name="connsiteX2838" fmla="*/ 2999546 w 12191934"/>
              <a:gd name="connsiteY2838" fmla="*/ 3792973 h 6437824"/>
              <a:gd name="connsiteX2839" fmla="*/ 2965886 w 12191934"/>
              <a:gd name="connsiteY2839" fmla="*/ 3885584 h 6437824"/>
              <a:gd name="connsiteX2840" fmla="*/ 2929374 w 12191934"/>
              <a:gd name="connsiteY2840" fmla="*/ 3985898 h 6437824"/>
              <a:gd name="connsiteX2841" fmla="*/ 2905604 w 12191934"/>
              <a:gd name="connsiteY2841" fmla="*/ 3979147 h 6437824"/>
              <a:gd name="connsiteX2842" fmla="*/ 2934793 w 12191934"/>
              <a:gd name="connsiteY2842" fmla="*/ 3871703 h 6437824"/>
              <a:gd name="connsiteX2843" fmla="*/ 2937075 w 12191934"/>
              <a:gd name="connsiteY2843" fmla="*/ 3865237 h 6437824"/>
              <a:gd name="connsiteX2844" fmla="*/ 2826112 w 12191934"/>
              <a:gd name="connsiteY2844" fmla="*/ 4004059 h 6437824"/>
              <a:gd name="connsiteX2845" fmla="*/ 2800725 w 12191934"/>
              <a:gd name="connsiteY2845" fmla="*/ 4085926 h 6437824"/>
              <a:gd name="connsiteX2846" fmla="*/ 2769062 w 12191934"/>
              <a:gd name="connsiteY2846" fmla="*/ 4197080 h 6437824"/>
              <a:gd name="connsiteX2847" fmla="*/ 2748440 w 12191934"/>
              <a:gd name="connsiteY2847" fmla="*/ 4191850 h 6437824"/>
              <a:gd name="connsiteX2848" fmla="*/ 2768682 w 12191934"/>
              <a:gd name="connsiteY2848" fmla="*/ 4082789 h 6437824"/>
              <a:gd name="connsiteX2849" fmla="*/ 2703549 w 12191934"/>
              <a:gd name="connsiteY2849" fmla="*/ 4178443 h 6437824"/>
              <a:gd name="connsiteX2850" fmla="*/ 2679493 w 12191934"/>
              <a:gd name="connsiteY2850" fmla="*/ 4264874 h 6437824"/>
              <a:gd name="connsiteX2851" fmla="*/ 2620351 w 12191934"/>
              <a:gd name="connsiteY2851" fmla="*/ 4372509 h 6437824"/>
              <a:gd name="connsiteX2852" fmla="*/ 2606944 w 12191934"/>
              <a:gd name="connsiteY2852" fmla="*/ 4363857 h 6437824"/>
              <a:gd name="connsiteX2853" fmla="*/ 2644312 w 12191934"/>
              <a:gd name="connsiteY2853" fmla="*/ 4272576 h 6437824"/>
              <a:gd name="connsiteX2854" fmla="*/ 2346037 w 12191934"/>
              <a:gd name="connsiteY2854" fmla="*/ 4941016 h 6437824"/>
              <a:gd name="connsiteX2855" fmla="*/ 2418205 w 12191934"/>
              <a:gd name="connsiteY2855" fmla="*/ 4873697 h 6437824"/>
              <a:gd name="connsiteX2856" fmla="*/ 2417730 w 12191934"/>
              <a:gd name="connsiteY2856" fmla="*/ 4858293 h 6437824"/>
              <a:gd name="connsiteX2857" fmla="*/ 2558928 w 12191934"/>
              <a:gd name="connsiteY2857" fmla="*/ 4489558 h 6437824"/>
              <a:gd name="connsiteX2858" fmla="*/ 2590019 w 12191934"/>
              <a:gd name="connsiteY2858" fmla="*/ 4409022 h 6437824"/>
              <a:gd name="connsiteX2859" fmla="*/ 2624059 w 12191934"/>
              <a:gd name="connsiteY2859" fmla="*/ 4419672 h 6437824"/>
              <a:gd name="connsiteX2860" fmla="*/ 2584125 w 12191934"/>
              <a:gd name="connsiteY2860" fmla="*/ 4529208 h 6437824"/>
              <a:gd name="connsiteX2861" fmla="*/ 2499596 w 12191934"/>
              <a:gd name="connsiteY2861" fmla="*/ 4798866 h 6437824"/>
              <a:gd name="connsiteX2862" fmla="*/ 2542288 w 12191934"/>
              <a:gd name="connsiteY2862" fmla="*/ 4759977 h 6437824"/>
              <a:gd name="connsiteX2863" fmla="*/ 2543430 w 12191934"/>
              <a:gd name="connsiteY2863" fmla="*/ 4754176 h 6437824"/>
              <a:gd name="connsiteX2864" fmla="*/ 2581843 w 12191934"/>
              <a:gd name="connsiteY2864" fmla="*/ 4687048 h 6437824"/>
              <a:gd name="connsiteX2865" fmla="*/ 2612554 w 12191934"/>
              <a:gd name="connsiteY2865" fmla="*/ 4628190 h 6437824"/>
              <a:gd name="connsiteX2866" fmla="*/ 2739778 w 12191934"/>
              <a:gd name="connsiteY2866" fmla="*/ 4237300 h 6437824"/>
              <a:gd name="connsiteX2867" fmla="*/ 2772960 w 12191934"/>
              <a:gd name="connsiteY2867" fmla="*/ 4241103 h 6437824"/>
              <a:gd name="connsiteX2868" fmla="*/ 2642885 w 12191934"/>
              <a:gd name="connsiteY2868" fmla="*/ 4669362 h 6437824"/>
              <a:gd name="connsiteX2869" fmla="*/ 2678732 w 12191934"/>
              <a:gd name="connsiteY2869" fmla="*/ 4637224 h 6437824"/>
              <a:gd name="connsiteX2870" fmla="*/ 2679968 w 12191934"/>
              <a:gd name="connsiteY2870" fmla="*/ 4632184 h 6437824"/>
              <a:gd name="connsiteX2871" fmla="*/ 2830009 w 12191934"/>
              <a:gd name="connsiteY2871" fmla="*/ 4305665 h 6437824"/>
              <a:gd name="connsiteX2872" fmla="*/ 2836476 w 12191934"/>
              <a:gd name="connsiteY2872" fmla="*/ 4283796 h 6437824"/>
              <a:gd name="connsiteX2873" fmla="*/ 2879646 w 12191934"/>
              <a:gd name="connsiteY2873" fmla="*/ 4138508 h 6437824"/>
              <a:gd name="connsiteX2874" fmla="*/ 2880310 w 12191934"/>
              <a:gd name="connsiteY2874" fmla="*/ 4136511 h 6437824"/>
              <a:gd name="connsiteX2875" fmla="*/ 2880406 w 12191934"/>
              <a:gd name="connsiteY2875" fmla="*/ 4136511 h 6437824"/>
              <a:gd name="connsiteX2876" fmla="*/ 2881832 w 12191934"/>
              <a:gd name="connsiteY2876" fmla="*/ 4132232 h 6437824"/>
              <a:gd name="connsiteX2877" fmla="*/ 2914162 w 12191934"/>
              <a:gd name="connsiteY2877" fmla="*/ 4143643 h 6437824"/>
              <a:gd name="connsiteX2878" fmla="*/ 2859868 w 12191934"/>
              <a:gd name="connsiteY2878" fmla="*/ 4335237 h 6437824"/>
              <a:gd name="connsiteX2879" fmla="*/ 2790266 w 12191934"/>
              <a:gd name="connsiteY2879" fmla="*/ 4539477 h 6437824"/>
              <a:gd name="connsiteX2880" fmla="*/ 2868615 w 12191934"/>
              <a:gd name="connsiteY2880" fmla="*/ 4471873 h 6437824"/>
              <a:gd name="connsiteX2881" fmla="*/ 2869661 w 12191934"/>
              <a:gd name="connsiteY2881" fmla="*/ 4466738 h 6437824"/>
              <a:gd name="connsiteX2882" fmla="*/ 3019989 w 12191934"/>
              <a:gd name="connsiteY2882" fmla="*/ 4118255 h 6437824"/>
              <a:gd name="connsiteX2883" fmla="*/ 3037198 w 12191934"/>
              <a:gd name="connsiteY2883" fmla="*/ 4064057 h 6437824"/>
              <a:gd name="connsiteX2884" fmla="*/ 3070860 w 12191934"/>
              <a:gd name="connsiteY2884" fmla="*/ 4070523 h 6437824"/>
              <a:gd name="connsiteX2885" fmla="*/ 2972162 w 12191934"/>
              <a:gd name="connsiteY2885" fmla="*/ 4384966 h 6437824"/>
              <a:gd name="connsiteX2886" fmla="*/ 3052608 w 12191934"/>
              <a:gd name="connsiteY2886" fmla="*/ 4317457 h 6437824"/>
              <a:gd name="connsiteX2887" fmla="*/ 3052315 w 12191934"/>
              <a:gd name="connsiteY2887" fmla="*/ 4309184 h 6437824"/>
              <a:gd name="connsiteX2888" fmla="*/ 3161094 w 12191934"/>
              <a:gd name="connsiteY2888" fmla="*/ 4084975 h 6437824"/>
              <a:gd name="connsiteX2889" fmla="*/ 3220237 w 12191934"/>
              <a:gd name="connsiteY2889" fmla="*/ 3921716 h 6437824"/>
              <a:gd name="connsiteX2890" fmla="*/ 3233549 w 12191934"/>
              <a:gd name="connsiteY2890" fmla="*/ 3909832 h 6437824"/>
              <a:gd name="connsiteX2891" fmla="*/ 3249523 w 12191934"/>
              <a:gd name="connsiteY2891" fmla="*/ 3913254 h 6437824"/>
              <a:gd name="connsiteX2892" fmla="*/ 3254753 w 12191934"/>
              <a:gd name="connsiteY2892" fmla="*/ 3932461 h 6437824"/>
              <a:gd name="connsiteX2893" fmla="*/ 3250474 w 12191934"/>
              <a:gd name="connsiteY2893" fmla="*/ 3944727 h 6437824"/>
              <a:gd name="connsiteX2894" fmla="*/ 3217384 w 12191934"/>
              <a:gd name="connsiteY2894" fmla="*/ 4066814 h 6437824"/>
              <a:gd name="connsiteX2895" fmla="*/ 3154437 w 12191934"/>
              <a:gd name="connsiteY2895" fmla="*/ 4233402 h 6437824"/>
              <a:gd name="connsiteX2896" fmla="*/ 3265213 w 12191934"/>
              <a:gd name="connsiteY2896" fmla="*/ 4143357 h 6437824"/>
              <a:gd name="connsiteX2897" fmla="*/ 3266449 w 12191934"/>
              <a:gd name="connsiteY2897" fmla="*/ 4132803 h 6437824"/>
              <a:gd name="connsiteX2898" fmla="*/ 3346890 w 12191934"/>
              <a:gd name="connsiteY2898" fmla="*/ 3920576 h 6437824"/>
              <a:gd name="connsiteX2899" fmla="*/ 3371516 w 12191934"/>
              <a:gd name="connsiteY2899" fmla="*/ 3928752 h 6437824"/>
              <a:gd name="connsiteX2900" fmla="*/ 3325777 w 12191934"/>
              <a:gd name="connsiteY2900" fmla="*/ 4095435 h 6437824"/>
              <a:gd name="connsiteX2901" fmla="*/ 3385874 w 12191934"/>
              <a:gd name="connsiteY2901" fmla="*/ 4047988 h 6437824"/>
              <a:gd name="connsiteX2902" fmla="*/ 3387300 w 12191934"/>
              <a:gd name="connsiteY2902" fmla="*/ 4042187 h 6437824"/>
              <a:gd name="connsiteX2903" fmla="*/ 3465556 w 12191934"/>
              <a:gd name="connsiteY2903" fmla="*/ 3842512 h 6437824"/>
              <a:gd name="connsiteX2904" fmla="*/ 3482863 w 12191934"/>
              <a:gd name="connsiteY2904" fmla="*/ 3845935 h 6437824"/>
              <a:gd name="connsiteX2905" fmla="*/ 3437792 w 12191934"/>
              <a:gd name="connsiteY2905" fmla="*/ 4007958 h 6437824"/>
              <a:gd name="connsiteX2906" fmla="*/ 3518237 w 12191934"/>
              <a:gd name="connsiteY2906" fmla="*/ 3945773 h 6437824"/>
              <a:gd name="connsiteX2907" fmla="*/ 3516906 w 12191934"/>
              <a:gd name="connsiteY2907" fmla="*/ 3941684 h 6437824"/>
              <a:gd name="connsiteX2908" fmla="*/ 3548762 w 12191934"/>
              <a:gd name="connsiteY2908" fmla="*/ 3813701 h 6437824"/>
              <a:gd name="connsiteX2909" fmla="*/ 3579854 w 12191934"/>
              <a:gd name="connsiteY2909" fmla="*/ 3826633 h 6437824"/>
              <a:gd name="connsiteX2910" fmla="*/ 3547716 w 12191934"/>
              <a:gd name="connsiteY2910" fmla="*/ 3923618 h 6437824"/>
              <a:gd name="connsiteX2911" fmla="*/ 3683674 w 12191934"/>
              <a:gd name="connsiteY2911" fmla="*/ 3821213 h 6437824"/>
              <a:gd name="connsiteX2912" fmla="*/ 3677304 w 12191934"/>
              <a:gd name="connsiteY2912" fmla="*/ 3806474 h 6437824"/>
              <a:gd name="connsiteX2913" fmla="*/ 3691374 w 12191934"/>
              <a:gd name="connsiteY2913" fmla="*/ 3732975 h 6437824"/>
              <a:gd name="connsiteX2914" fmla="*/ 3704497 w 12191934"/>
              <a:gd name="connsiteY2914" fmla="*/ 3672312 h 6437824"/>
              <a:gd name="connsiteX2915" fmla="*/ 3727313 w 12191934"/>
              <a:gd name="connsiteY2915" fmla="*/ 3674593 h 6437824"/>
              <a:gd name="connsiteX2916" fmla="*/ 3729596 w 12191934"/>
              <a:gd name="connsiteY2916" fmla="*/ 3738680 h 6437824"/>
              <a:gd name="connsiteX2917" fmla="*/ 3715619 w 12191934"/>
              <a:gd name="connsiteY2917" fmla="*/ 3797727 h 6437824"/>
              <a:gd name="connsiteX2918" fmla="*/ 3842264 w 12191934"/>
              <a:gd name="connsiteY2918" fmla="*/ 3704735 h 6437824"/>
              <a:gd name="connsiteX2919" fmla="*/ 3838270 w 12191934"/>
              <a:gd name="connsiteY2919" fmla="*/ 3696272 h 6437824"/>
              <a:gd name="connsiteX2920" fmla="*/ 3842834 w 12191934"/>
              <a:gd name="connsiteY2920" fmla="*/ 3646449 h 6437824"/>
              <a:gd name="connsiteX2921" fmla="*/ 3858048 w 12191934"/>
              <a:gd name="connsiteY2921" fmla="*/ 3608415 h 6437824"/>
              <a:gd name="connsiteX2922" fmla="*/ 3875260 w 12191934"/>
              <a:gd name="connsiteY2922" fmla="*/ 3610792 h 6437824"/>
              <a:gd name="connsiteX2923" fmla="*/ 3877923 w 12191934"/>
              <a:gd name="connsiteY2923" fmla="*/ 3647304 h 6437824"/>
              <a:gd name="connsiteX2924" fmla="*/ 3868509 w 12191934"/>
              <a:gd name="connsiteY2924" fmla="*/ 3685813 h 6437824"/>
              <a:gd name="connsiteX2925" fmla="*/ 3968635 w 12191934"/>
              <a:gd name="connsiteY2925" fmla="*/ 3613740 h 6437824"/>
              <a:gd name="connsiteX2926" fmla="*/ 3966165 w 12191934"/>
              <a:gd name="connsiteY2926" fmla="*/ 3601759 h 6437824"/>
              <a:gd name="connsiteX2927" fmla="*/ 3977952 w 12191934"/>
              <a:gd name="connsiteY2927" fmla="*/ 3560778 h 6437824"/>
              <a:gd name="connsiteX2928" fmla="*/ 3990314 w 12191934"/>
              <a:gd name="connsiteY2928" fmla="*/ 3548512 h 6437824"/>
              <a:gd name="connsiteX2929" fmla="*/ 3994213 w 12191934"/>
              <a:gd name="connsiteY2929" fmla="*/ 3547656 h 6437824"/>
              <a:gd name="connsiteX2930" fmla="*/ 4005433 w 12191934"/>
              <a:gd name="connsiteY2930" fmla="*/ 3550794 h 6437824"/>
              <a:gd name="connsiteX2931" fmla="*/ 4007428 w 12191934"/>
              <a:gd name="connsiteY2931" fmla="*/ 3553076 h 6437824"/>
              <a:gd name="connsiteX2932" fmla="*/ 4011898 w 12191934"/>
              <a:gd name="connsiteY2932" fmla="*/ 3570286 h 6437824"/>
              <a:gd name="connsiteX2933" fmla="*/ 4005718 w 12191934"/>
              <a:gd name="connsiteY2933" fmla="*/ 3587591 h 6437824"/>
              <a:gd name="connsiteX2934" fmla="*/ 4121058 w 12191934"/>
              <a:gd name="connsiteY2934" fmla="*/ 3506485 h 6437824"/>
              <a:gd name="connsiteX2935" fmla="*/ 4119250 w 12191934"/>
              <a:gd name="connsiteY2935" fmla="*/ 3493554 h 6437824"/>
              <a:gd name="connsiteX2936" fmla="*/ 4135797 w 12191934"/>
              <a:gd name="connsiteY2936" fmla="*/ 3459514 h 6437824"/>
              <a:gd name="connsiteX2937" fmla="*/ 4151961 w 12191934"/>
              <a:gd name="connsiteY2937" fmla="*/ 3426900 h 6437824"/>
              <a:gd name="connsiteX2938" fmla="*/ 4168697 w 12191934"/>
              <a:gd name="connsiteY2938" fmla="*/ 3431368 h 6437824"/>
              <a:gd name="connsiteX2939" fmla="*/ 4155860 w 12191934"/>
              <a:gd name="connsiteY2939" fmla="*/ 3482429 h 6437824"/>
              <a:gd name="connsiteX2940" fmla="*/ 4248921 w 12191934"/>
              <a:gd name="connsiteY2940" fmla="*/ 3418152 h 6437824"/>
              <a:gd name="connsiteX2941" fmla="*/ 4248826 w 12191934"/>
              <a:gd name="connsiteY2941" fmla="*/ 3416060 h 6437824"/>
              <a:gd name="connsiteX2942" fmla="*/ 4252060 w 12191934"/>
              <a:gd name="connsiteY2942" fmla="*/ 3411306 h 6437824"/>
              <a:gd name="connsiteX2943" fmla="*/ 4274024 w 12191934"/>
              <a:gd name="connsiteY2943" fmla="*/ 3349026 h 6437824"/>
              <a:gd name="connsiteX2944" fmla="*/ 4304638 w 12191934"/>
              <a:gd name="connsiteY2944" fmla="*/ 3264306 h 6437824"/>
              <a:gd name="connsiteX2945" fmla="*/ 4324136 w 12191934"/>
              <a:gd name="connsiteY2945" fmla="*/ 3270772 h 6437824"/>
              <a:gd name="connsiteX2946" fmla="*/ 4305114 w 12191934"/>
              <a:gd name="connsiteY2946" fmla="*/ 3359390 h 6437824"/>
              <a:gd name="connsiteX2947" fmla="*/ 4296843 w 12191934"/>
              <a:gd name="connsiteY2947" fmla="*/ 3385442 h 6437824"/>
              <a:gd name="connsiteX2948" fmla="*/ 4430061 w 12191934"/>
              <a:gd name="connsiteY2948" fmla="*/ 3297966 h 6437824"/>
              <a:gd name="connsiteX2949" fmla="*/ 4431013 w 12191934"/>
              <a:gd name="connsiteY2949" fmla="*/ 3290929 h 6437824"/>
              <a:gd name="connsiteX2950" fmla="*/ 4481404 w 12191934"/>
              <a:gd name="connsiteY2950" fmla="*/ 3183298 h 6437824"/>
              <a:gd name="connsiteX2951" fmla="*/ 4546919 w 12191934"/>
              <a:gd name="connsiteY2951" fmla="*/ 3053423 h 6437824"/>
              <a:gd name="connsiteX2952" fmla="*/ 4566508 w 12191934"/>
              <a:gd name="connsiteY2952" fmla="*/ 3061124 h 6437824"/>
              <a:gd name="connsiteX2953" fmla="*/ 4499757 w 12191934"/>
              <a:gd name="connsiteY2953" fmla="*/ 3224751 h 6437824"/>
              <a:gd name="connsiteX2954" fmla="*/ 4481784 w 12191934"/>
              <a:gd name="connsiteY2954" fmla="*/ 3264591 h 6437824"/>
              <a:gd name="connsiteX2955" fmla="*/ 4607963 w 12191934"/>
              <a:gd name="connsiteY2955" fmla="*/ 3184534 h 6437824"/>
              <a:gd name="connsiteX2956" fmla="*/ 4656452 w 12191934"/>
              <a:gd name="connsiteY2956" fmla="*/ 3064356 h 6437824"/>
              <a:gd name="connsiteX2957" fmla="*/ 4704373 w 12191934"/>
              <a:gd name="connsiteY2957" fmla="*/ 2952452 h 6437824"/>
              <a:gd name="connsiteX2958" fmla="*/ 4726438 w 12191934"/>
              <a:gd name="connsiteY2958" fmla="*/ 2958918 h 6437824"/>
              <a:gd name="connsiteX2959" fmla="*/ 4693819 w 12191934"/>
              <a:gd name="connsiteY2959" fmla="*/ 3066259 h 6437824"/>
              <a:gd name="connsiteX2960" fmla="*/ 4652840 w 12191934"/>
              <a:gd name="connsiteY2960" fmla="*/ 3156676 h 6437824"/>
              <a:gd name="connsiteX2961" fmla="*/ 4773313 w 12191934"/>
              <a:gd name="connsiteY2961" fmla="*/ 3081756 h 6437824"/>
              <a:gd name="connsiteX2962" fmla="*/ 4809629 w 12191934"/>
              <a:gd name="connsiteY2962" fmla="*/ 2971847 h 6437824"/>
              <a:gd name="connsiteX2963" fmla="*/ 4850513 w 12191934"/>
              <a:gd name="connsiteY2963" fmla="*/ 2866883 h 6437824"/>
              <a:gd name="connsiteX2964" fmla="*/ 4869714 w 12191934"/>
              <a:gd name="connsiteY2964" fmla="*/ 2871732 h 6437824"/>
              <a:gd name="connsiteX2965" fmla="*/ 4840251 w 12191934"/>
              <a:gd name="connsiteY2965" fmla="*/ 2989911 h 6437824"/>
              <a:gd name="connsiteX2966" fmla="*/ 4813811 w 12191934"/>
              <a:gd name="connsiteY2966" fmla="*/ 3057416 h 6437824"/>
              <a:gd name="connsiteX2967" fmla="*/ 4914410 w 12191934"/>
              <a:gd name="connsiteY2967" fmla="*/ 2996946 h 6437824"/>
              <a:gd name="connsiteX2968" fmla="*/ 4914504 w 12191934"/>
              <a:gd name="connsiteY2968" fmla="*/ 2989151 h 6437824"/>
              <a:gd name="connsiteX2969" fmla="*/ 5023869 w 12191934"/>
              <a:gd name="connsiteY2969" fmla="*/ 2748132 h 6437824"/>
              <a:gd name="connsiteX2970" fmla="*/ 5063810 w 12191934"/>
              <a:gd name="connsiteY2970" fmla="*/ 2759826 h 6437824"/>
              <a:gd name="connsiteX2971" fmla="*/ 5058009 w 12191934"/>
              <a:gd name="connsiteY2971" fmla="*/ 2778842 h 6437824"/>
              <a:gd name="connsiteX2972" fmla="*/ 4975083 w 12191934"/>
              <a:gd name="connsiteY2972" fmla="*/ 2961294 h 6437824"/>
              <a:gd name="connsiteX2973" fmla="*/ 5065616 w 12191934"/>
              <a:gd name="connsiteY2973" fmla="*/ 2908146 h 6437824"/>
              <a:gd name="connsiteX2974" fmla="*/ 5107735 w 12191934"/>
              <a:gd name="connsiteY2974" fmla="*/ 2780268 h 6437824"/>
              <a:gd name="connsiteX2975" fmla="*/ 5157926 w 12191934"/>
              <a:gd name="connsiteY2975" fmla="*/ 2705158 h 6437824"/>
              <a:gd name="connsiteX2976" fmla="*/ 5172756 w 12191934"/>
              <a:gd name="connsiteY2976" fmla="*/ 2712954 h 6437824"/>
              <a:gd name="connsiteX2977" fmla="*/ 5140626 w 12191934"/>
              <a:gd name="connsiteY2977" fmla="*/ 2800234 h 6437824"/>
              <a:gd name="connsiteX2978" fmla="*/ 5107165 w 12191934"/>
              <a:gd name="connsiteY2978" fmla="*/ 2884282 h 6437824"/>
              <a:gd name="connsiteX2979" fmla="*/ 5137015 w 12191934"/>
              <a:gd name="connsiteY2979" fmla="*/ 2867167 h 6437824"/>
              <a:gd name="connsiteX2980" fmla="*/ 5137204 w 12191934"/>
              <a:gd name="connsiteY2980" fmla="*/ 2862795 h 6437824"/>
              <a:gd name="connsiteX2981" fmla="*/ 5173040 w 12191934"/>
              <a:gd name="connsiteY2981" fmla="*/ 2797096 h 6437824"/>
              <a:gd name="connsiteX2982" fmla="*/ 5197489 w 12191934"/>
              <a:gd name="connsiteY2982" fmla="*/ 2752507 h 6437824"/>
              <a:gd name="connsiteX2983" fmla="*/ 5209935 w 12191934"/>
              <a:gd name="connsiteY2983" fmla="*/ 2757640 h 6437824"/>
              <a:gd name="connsiteX2984" fmla="*/ 5190929 w 12191934"/>
              <a:gd name="connsiteY2984" fmla="*/ 2816398 h 6437824"/>
              <a:gd name="connsiteX2985" fmla="*/ 5171616 w 12191934"/>
              <a:gd name="connsiteY2985" fmla="*/ 2847106 h 6437824"/>
              <a:gd name="connsiteX2986" fmla="*/ 5203668 w 12191934"/>
              <a:gd name="connsiteY2986" fmla="*/ 2828662 h 6437824"/>
              <a:gd name="connsiteX2987" fmla="*/ 5204142 w 12191934"/>
              <a:gd name="connsiteY2987" fmla="*/ 2826095 h 6437824"/>
              <a:gd name="connsiteX2988" fmla="*/ 5435674 w 12191934"/>
              <a:gd name="connsiteY2988" fmla="*/ 2410204 h 6437824"/>
              <a:gd name="connsiteX2989" fmla="*/ 5465625 w 12191934"/>
              <a:gd name="connsiteY2989" fmla="*/ 2430079 h 6437824"/>
              <a:gd name="connsiteX2990" fmla="*/ 5271179 w 12191934"/>
              <a:gd name="connsiteY2990" fmla="*/ 2790727 h 6437824"/>
              <a:gd name="connsiteX2991" fmla="*/ 5296475 w 12191934"/>
              <a:gd name="connsiteY2991" fmla="*/ 2777035 h 6437824"/>
              <a:gd name="connsiteX2992" fmla="*/ 5334222 w 12191934"/>
              <a:gd name="connsiteY2992" fmla="*/ 2698597 h 6437824"/>
              <a:gd name="connsiteX2993" fmla="*/ 5375868 w 12191934"/>
              <a:gd name="connsiteY2993" fmla="*/ 2619779 h 6437824"/>
              <a:gd name="connsiteX2994" fmla="*/ 5388133 w 12191934"/>
              <a:gd name="connsiteY2994" fmla="*/ 2624152 h 6437824"/>
              <a:gd name="connsiteX2995" fmla="*/ 5353715 w 12191934"/>
              <a:gd name="connsiteY2995" fmla="*/ 2716662 h 6437824"/>
              <a:gd name="connsiteX2996" fmla="*/ 5328042 w 12191934"/>
              <a:gd name="connsiteY2996" fmla="*/ 2759826 h 6437824"/>
              <a:gd name="connsiteX2997" fmla="*/ 5360181 w 12191934"/>
              <a:gd name="connsiteY2997" fmla="*/ 2742427 h 6437824"/>
              <a:gd name="connsiteX2998" fmla="*/ 5359039 w 12191934"/>
              <a:gd name="connsiteY2998" fmla="*/ 2730638 h 6437824"/>
              <a:gd name="connsiteX2999" fmla="*/ 5680696 w 12191934"/>
              <a:gd name="connsiteY2999" fmla="*/ 2154963 h 6437824"/>
              <a:gd name="connsiteX3000" fmla="*/ 5711312 w 12191934"/>
              <a:gd name="connsiteY3000" fmla="*/ 2171510 h 6437824"/>
              <a:gd name="connsiteX3001" fmla="*/ 5420081 w 12191934"/>
              <a:gd name="connsiteY3001" fmla="*/ 2710007 h 6437824"/>
              <a:gd name="connsiteX3002" fmla="*/ 5447369 w 12191934"/>
              <a:gd name="connsiteY3002" fmla="*/ 2695650 h 6437824"/>
              <a:gd name="connsiteX3003" fmla="*/ 5447465 w 12191934"/>
              <a:gd name="connsiteY3003" fmla="*/ 2694604 h 6437824"/>
              <a:gd name="connsiteX3004" fmla="*/ 5577154 w 12191934"/>
              <a:gd name="connsiteY3004" fmla="*/ 2448622 h 6437824"/>
              <a:gd name="connsiteX3005" fmla="*/ 5577534 w 12191934"/>
              <a:gd name="connsiteY3005" fmla="*/ 2438827 h 6437824"/>
              <a:gd name="connsiteX3006" fmla="*/ 5589229 w 12191934"/>
              <a:gd name="connsiteY3006" fmla="*/ 2425703 h 6437824"/>
              <a:gd name="connsiteX3007" fmla="*/ 5606914 w 12191934"/>
              <a:gd name="connsiteY3007" fmla="*/ 2439208 h 6437824"/>
              <a:gd name="connsiteX3008" fmla="*/ 5471995 w 12191934"/>
              <a:gd name="connsiteY3008" fmla="*/ 2682719 h 6437824"/>
              <a:gd name="connsiteX3009" fmla="*/ 5515162 w 12191934"/>
              <a:gd name="connsiteY3009" fmla="*/ 2659996 h 6437824"/>
              <a:gd name="connsiteX3010" fmla="*/ 5516683 w 12191934"/>
              <a:gd name="connsiteY3010" fmla="*/ 2648967 h 6437824"/>
              <a:gd name="connsiteX3011" fmla="*/ 5832255 w 12191934"/>
              <a:gd name="connsiteY3011" fmla="*/ 2126632 h 6437824"/>
              <a:gd name="connsiteX3012" fmla="*/ 5860589 w 12191934"/>
              <a:gd name="connsiteY3012" fmla="*/ 2139465 h 6437824"/>
              <a:gd name="connsiteX3013" fmla="*/ 5596740 w 12191934"/>
              <a:gd name="connsiteY3013" fmla="*/ 2617117 h 6437824"/>
              <a:gd name="connsiteX3014" fmla="*/ 5622982 w 12191934"/>
              <a:gd name="connsiteY3014" fmla="*/ 2603710 h 6437824"/>
              <a:gd name="connsiteX3015" fmla="*/ 5623079 w 12191934"/>
              <a:gd name="connsiteY3015" fmla="*/ 2601904 h 6437824"/>
              <a:gd name="connsiteX3016" fmla="*/ 5779201 w 12191934"/>
              <a:gd name="connsiteY3016" fmla="*/ 2311111 h 6437824"/>
              <a:gd name="connsiteX3017" fmla="*/ 5779201 w 12191934"/>
              <a:gd name="connsiteY3017" fmla="*/ 2302743 h 6437824"/>
              <a:gd name="connsiteX3018" fmla="*/ 5792606 w 12191934"/>
              <a:gd name="connsiteY3018" fmla="*/ 2286863 h 6437824"/>
              <a:gd name="connsiteX3019" fmla="*/ 5810481 w 12191934"/>
              <a:gd name="connsiteY3019" fmla="*/ 2299226 h 6437824"/>
              <a:gd name="connsiteX3020" fmla="*/ 5638100 w 12191934"/>
              <a:gd name="connsiteY3020" fmla="*/ 2596009 h 6437824"/>
              <a:gd name="connsiteX3021" fmla="*/ 5704374 w 12191934"/>
              <a:gd name="connsiteY3021" fmla="*/ 2562041 h 6437824"/>
              <a:gd name="connsiteX3022" fmla="*/ 5704752 w 12191934"/>
              <a:gd name="connsiteY3022" fmla="*/ 2557288 h 6437824"/>
              <a:gd name="connsiteX3023" fmla="*/ 6028692 w 12191934"/>
              <a:gd name="connsiteY3023" fmla="*/ 2033372 h 6437824"/>
              <a:gd name="connsiteX3024" fmla="*/ 6056931 w 12191934"/>
              <a:gd name="connsiteY3024" fmla="*/ 2047253 h 6437824"/>
              <a:gd name="connsiteX3025" fmla="*/ 5790134 w 12191934"/>
              <a:gd name="connsiteY3025" fmla="*/ 2518138 h 6437824"/>
              <a:gd name="connsiteX3026" fmla="*/ 5816186 w 12191934"/>
              <a:gd name="connsiteY3026" fmla="*/ 2505204 h 6437824"/>
              <a:gd name="connsiteX3027" fmla="*/ 5816186 w 12191934"/>
              <a:gd name="connsiteY3027" fmla="*/ 2504444 h 6437824"/>
              <a:gd name="connsiteX3028" fmla="*/ 5977252 w 12191934"/>
              <a:gd name="connsiteY3028" fmla="*/ 2196901 h 6437824"/>
              <a:gd name="connsiteX3029" fmla="*/ 5996649 w 12191934"/>
              <a:gd name="connsiteY3029" fmla="*/ 2204698 h 6437824"/>
              <a:gd name="connsiteX3030" fmla="*/ 5837008 w 12191934"/>
              <a:gd name="connsiteY3030" fmla="*/ 2494839 h 6437824"/>
              <a:gd name="connsiteX3031" fmla="*/ 5868575 w 12191934"/>
              <a:gd name="connsiteY3031" fmla="*/ 2479148 h 6437824"/>
              <a:gd name="connsiteX3032" fmla="*/ 6174928 w 12191934"/>
              <a:gd name="connsiteY3032" fmla="*/ 1934198 h 6437824"/>
              <a:gd name="connsiteX3033" fmla="*/ 6187670 w 12191934"/>
              <a:gd name="connsiteY3033" fmla="*/ 1939239 h 6437824"/>
              <a:gd name="connsiteX3034" fmla="*/ 5927051 w 12191934"/>
              <a:gd name="connsiteY3034" fmla="*/ 2450048 h 6437824"/>
              <a:gd name="connsiteX3035" fmla="*/ 5961185 w 12191934"/>
              <a:gd name="connsiteY3035" fmla="*/ 2433501 h 6437824"/>
              <a:gd name="connsiteX3036" fmla="*/ 6042097 w 12191934"/>
              <a:gd name="connsiteY3036" fmla="*/ 2288003 h 6437824"/>
              <a:gd name="connsiteX3037" fmla="*/ 6126245 w 12191934"/>
              <a:gd name="connsiteY3037" fmla="*/ 2151444 h 6437824"/>
              <a:gd name="connsiteX3038" fmla="*/ 6121871 w 12191934"/>
              <a:gd name="connsiteY3038" fmla="*/ 2145168 h 6437824"/>
              <a:gd name="connsiteX3039" fmla="*/ 6127291 w 12191934"/>
              <a:gd name="connsiteY3039" fmla="*/ 2138514 h 6437824"/>
              <a:gd name="connsiteX3040" fmla="*/ 6137466 w 12191934"/>
              <a:gd name="connsiteY3040" fmla="*/ 2146309 h 6437824"/>
              <a:gd name="connsiteX3041" fmla="*/ 5976207 w 12191934"/>
              <a:gd name="connsiteY3041" fmla="*/ 2426275 h 6437824"/>
              <a:gd name="connsiteX3042" fmla="*/ 6014999 w 12191934"/>
              <a:gd name="connsiteY3042" fmla="*/ 2407445 h 6437824"/>
              <a:gd name="connsiteX3043" fmla="*/ 6016712 w 12191934"/>
              <a:gd name="connsiteY3043" fmla="*/ 2399837 h 6437824"/>
              <a:gd name="connsiteX3044" fmla="*/ 6338188 w 12191934"/>
              <a:gd name="connsiteY3044" fmla="*/ 1841112 h 6437824"/>
              <a:gd name="connsiteX3045" fmla="*/ 6362148 w 12191934"/>
              <a:gd name="connsiteY3045" fmla="*/ 1853375 h 6437824"/>
              <a:gd name="connsiteX3046" fmla="*/ 6060923 w 12191934"/>
              <a:gd name="connsiteY3046" fmla="*/ 2385099 h 6437824"/>
              <a:gd name="connsiteX3047" fmla="*/ 6123013 w 12191934"/>
              <a:gd name="connsiteY3047" fmla="*/ 2355522 h 6437824"/>
              <a:gd name="connsiteX3048" fmla="*/ 6124058 w 12191934"/>
              <a:gd name="connsiteY3048" fmla="*/ 2352670 h 6437824"/>
              <a:gd name="connsiteX3049" fmla="*/ 6301105 w 12191934"/>
              <a:gd name="connsiteY3049" fmla="*/ 2077773 h 6437824"/>
              <a:gd name="connsiteX3050" fmla="*/ 6461226 w 12191934"/>
              <a:gd name="connsiteY3050" fmla="*/ 1793283 h 6437824"/>
              <a:gd name="connsiteX3051" fmla="*/ 6482430 w 12191934"/>
              <a:gd name="connsiteY3051" fmla="*/ 1803173 h 6437824"/>
              <a:gd name="connsiteX3052" fmla="*/ 6172741 w 12191934"/>
              <a:gd name="connsiteY3052" fmla="*/ 2331843 h 6437824"/>
              <a:gd name="connsiteX3053" fmla="*/ 6256700 w 12191934"/>
              <a:gd name="connsiteY3053" fmla="*/ 2292568 h 6437824"/>
              <a:gd name="connsiteX3054" fmla="*/ 6537293 w 12191934"/>
              <a:gd name="connsiteY3054" fmla="*/ 1820857 h 6437824"/>
              <a:gd name="connsiteX3055" fmla="*/ 6555740 w 12191934"/>
              <a:gd name="connsiteY3055" fmla="*/ 1778640 h 6437824"/>
              <a:gd name="connsiteX3056" fmla="*/ 6554693 w 12191934"/>
              <a:gd name="connsiteY3056" fmla="*/ 1774266 h 6437824"/>
              <a:gd name="connsiteX3057" fmla="*/ 6566008 w 12191934"/>
              <a:gd name="connsiteY3057" fmla="*/ 1737754 h 6437824"/>
              <a:gd name="connsiteX3058" fmla="*/ 6576373 w 12191934"/>
              <a:gd name="connsiteY3058" fmla="*/ 1709799 h 6437824"/>
              <a:gd name="connsiteX3059" fmla="*/ 8354013 w 12191934"/>
              <a:gd name="connsiteY3059" fmla="*/ 1664674 h 6437824"/>
              <a:gd name="connsiteX3060" fmla="*/ 8405025 w 12191934"/>
              <a:gd name="connsiteY3060" fmla="*/ 1681171 h 6437824"/>
              <a:gd name="connsiteX3061" fmla="*/ 8401412 w 12191934"/>
              <a:gd name="connsiteY3061" fmla="*/ 1697431 h 6437824"/>
              <a:gd name="connsiteX3062" fmla="*/ 8351969 w 12191934"/>
              <a:gd name="connsiteY3062" fmla="*/ 1694578 h 6437824"/>
              <a:gd name="connsiteX3063" fmla="*/ 8303666 w 12191934"/>
              <a:gd name="connsiteY3063" fmla="*/ 1692106 h 6437824"/>
              <a:gd name="connsiteX3064" fmla="*/ 8299292 w 12191934"/>
              <a:gd name="connsiteY3064" fmla="*/ 1670427 h 6437824"/>
              <a:gd name="connsiteX3065" fmla="*/ 8354013 w 12191934"/>
              <a:gd name="connsiteY3065" fmla="*/ 1664674 h 6437824"/>
              <a:gd name="connsiteX3066" fmla="*/ 8359957 w 12191934"/>
              <a:gd name="connsiteY3066" fmla="*/ 1593695 h 6437824"/>
              <a:gd name="connsiteX3067" fmla="*/ 8412823 w 12191934"/>
              <a:gd name="connsiteY3067" fmla="*/ 1594645 h 6437824"/>
              <a:gd name="connsiteX3068" fmla="*/ 8475008 w 12191934"/>
              <a:gd name="connsiteY3068" fmla="*/ 1607482 h 6437824"/>
              <a:gd name="connsiteX3069" fmla="*/ 8473201 w 12191934"/>
              <a:gd name="connsiteY3069" fmla="*/ 1617085 h 6437824"/>
              <a:gd name="connsiteX3070" fmla="*/ 8419099 w 12191934"/>
              <a:gd name="connsiteY3070" fmla="*/ 1621553 h 6437824"/>
              <a:gd name="connsiteX3071" fmla="*/ 8359101 w 12191934"/>
              <a:gd name="connsiteY3071" fmla="*/ 1614233 h 6437824"/>
              <a:gd name="connsiteX3072" fmla="*/ 8359957 w 12191934"/>
              <a:gd name="connsiteY3072" fmla="*/ 1593695 h 6437824"/>
              <a:gd name="connsiteX3073" fmla="*/ 6931415 w 12191934"/>
              <a:gd name="connsiteY3073" fmla="*/ 1564306 h 6437824"/>
              <a:gd name="connsiteX3074" fmla="*/ 6937691 w 12191934"/>
              <a:gd name="connsiteY3074" fmla="*/ 1566493 h 6437824"/>
              <a:gd name="connsiteX3075" fmla="*/ 6939402 w 12191934"/>
              <a:gd name="connsiteY3075" fmla="*/ 1567539 h 6437824"/>
              <a:gd name="connsiteX3076" fmla="*/ 6943301 w 12191934"/>
              <a:gd name="connsiteY3076" fmla="*/ 1570296 h 6437824"/>
              <a:gd name="connsiteX3077" fmla="*/ 6945012 w 12191934"/>
              <a:gd name="connsiteY3077" fmla="*/ 1571817 h 6437824"/>
              <a:gd name="connsiteX3078" fmla="*/ 6948435 w 12191934"/>
              <a:gd name="connsiteY3078" fmla="*/ 1575620 h 6437824"/>
              <a:gd name="connsiteX3079" fmla="*/ 6949671 w 12191934"/>
              <a:gd name="connsiteY3079" fmla="*/ 1577142 h 6437824"/>
              <a:gd name="connsiteX3080" fmla="*/ 6953570 w 12191934"/>
              <a:gd name="connsiteY3080" fmla="*/ 1583418 h 6437824"/>
              <a:gd name="connsiteX3081" fmla="*/ 6957087 w 12191934"/>
              <a:gd name="connsiteY3081" fmla="*/ 1591500 h 6437824"/>
              <a:gd name="connsiteX3082" fmla="*/ 6957753 w 12191934"/>
              <a:gd name="connsiteY3082" fmla="*/ 1593402 h 6437824"/>
              <a:gd name="connsiteX3083" fmla="*/ 6959845 w 12191934"/>
              <a:gd name="connsiteY3083" fmla="*/ 1600628 h 6437824"/>
              <a:gd name="connsiteX3084" fmla="*/ 6960320 w 12191934"/>
              <a:gd name="connsiteY3084" fmla="*/ 1602434 h 6437824"/>
              <a:gd name="connsiteX3085" fmla="*/ 6962032 w 12191934"/>
              <a:gd name="connsiteY3085" fmla="*/ 1611563 h 6437824"/>
              <a:gd name="connsiteX3086" fmla="*/ 6962127 w 12191934"/>
              <a:gd name="connsiteY3086" fmla="*/ 1612514 h 6437824"/>
              <a:gd name="connsiteX3087" fmla="*/ 6962888 w 12191934"/>
              <a:gd name="connsiteY3087" fmla="*/ 1620786 h 6437824"/>
              <a:gd name="connsiteX3088" fmla="*/ 6963078 w 12191934"/>
              <a:gd name="connsiteY3088" fmla="*/ 1622972 h 6437824"/>
              <a:gd name="connsiteX3089" fmla="*/ 6963078 w 12191934"/>
              <a:gd name="connsiteY3089" fmla="*/ 1630484 h 6437824"/>
              <a:gd name="connsiteX3090" fmla="*/ 6963078 w 12191934"/>
              <a:gd name="connsiteY3090" fmla="*/ 1632006 h 6437824"/>
              <a:gd name="connsiteX3091" fmla="*/ 6962317 w 12191934"/>
              <a:gd name="connsiteY3091" fmla="*/ 1640277 h 6437824"/>
              <a:gd name="connsiteX3092" fmla="*/ 6962032 w 12191934"/>
              <a:gd name="connsiteY3092" fmla="*/ 1642084 h 6437824"/>
              <a:gd name="connsiteX3093" fmla="*/ 6960796 w 12191934"/>
              <a:gd name="connsiteY3093" fmla="*/ 1647885 h 6437824"/>
              <a:gd name="connsiteX3094" fmla="*/ 6960225 w 12191934"/>
              <a:gd name="connsiteY3094" fmla="*/ 1649786 h 6437824"/>
              <a:gd name="connsiteX3095" fmla="*/ 6957848 w 12191934"/>
              <a:gd name="connsiteY3095" fmla="*/ 1655872 h 6437824"/>
              <a:gd name="connsiteX3096" fmla="*/ 6955852 w 12191934"/>
              <a:gd name="connsiteY3096" fmla="*/ 1658819 h 6437824"/>
              <a:gd name="connsiteX3097" fmla="*/ 6947389 w 12191934"/>
              <a:gd name="connsiteY3097" fmla="*/ 1662337 h 6437824"/>
              <a:gd name="connsiteX3098" fmla="*/ 6937216 w 12191934"/>
              <a:gd name="connsiteY3098" fmla="*/ 1655300 h 6437824"/>
              <a:gd name="connsiteX3099" fmla="*/ 6937025 w 12191934"/>
              <a:gd name="connsiteY3099" fmla="*/ 1654825 h 6437824"/>
              <a:gd name="connsiteX3100" fmla="*/ 6935218 w 12191934"/>
              <a:gd name="connsiteY3100" fmla="*/ 1650167 h 6437824"/>
              <a:gd name="connsiteX3101" fmla="*/ 6929514 w 12191934"/>
              <a:gd name="connsiteY3101" fmla="*/ 1624113 h 6437824"/>
              <a:gd name="connsiteX3102" fmla="*/ 6928182 w 12191934"/>
              <a:gd name="connsiteY3102" fmla="*/ 1617363 h 6437824"/>
              <a:gd name="connsiteX3103" fmla="*/ 6927612 w 12191934"/>
              <a:gd name="connsiteY3103" fmla="*/ 1614986 h 6437824"/>
              <a:gd name="connsiteX3104" fmla="*/ 6925235 w 12191934"/>
              <a:gd name="connsiteY3104" fmla="*/ 1606333 h 6437824"/>
              <a:gd name="connsiteX3105" fmla="*/ 6925140 w 12191934"/>
              <a:gd name="connsiteY3105" fmla="*/ 1606048 h 6437824"/>
              <a:gd name="connsiteX3106" fmla="*/ 6925045 w 12191934"/>
              <a:gd name="connsiteY3106" fmla="*/ 1605762 h 6437824"/>
              <a:gd name="connsiteX3107" fmla="*/ 6922667 w 12191934"/>
              <a:gd name="connsiteY3107" fmla="*/ 1599582 h 6437824"/>
              <a:gd name="connsiteX3108" fmla="*/ 6918864 w 12191934"/>
              <a:gd name="connsiteY3108" fmla="*/ 1588457 h 6437824"/>
              <a:gd name="connsiteX3109" fmla="*/ 6918579 w 12191934"/>
              <a:gd name="connsiteY3109" fmla="*/ 1587221 h 6437824"/>
              <a:gd name="connsiteX3110" fmla="*/ 6918008 w 12191934"/>
              <a:gd name="connsiteY3110" fmla="*/ 1583512 h 6437824"/>
              <a:gd name="connsiteX3111" fmla="*/ 6917913 w 12191934"/>
              <a:gd name="connsiteY3111" fmla="*/ 1581802 h 6437824"/>
              <a:gd name="connsiteX3112" fmla="*/ 6918104 w 12191934"/>
              <a:gd name="connsiteY3112" fmla="*/ 1578188 h 6437824"/>
              <a:gd name="connsiteX3113" fmla="*/ 6918294 w 12191934"/>
              <a:gd name="connsiteY3113" fmla="*/ 1576572 h 6437824"/>
              <a:gd name="connsiteX3114" fmla="*/ 6920006 w 12191934"/>
              <a:gd name="connsiteY3114" fmla="*/ 1571152 h 6437824"/>
              <a:gd name="connsiteX3115" fmla="*/ 6924570 w 12191934"/>
              <a:gd name="connsiteY3115" fmla="*/ 1565828 h 6437824"/>
              <a:gd name="connsiteX3116" fmla="*/ 6931415 w 12191934"/>
              <a:gd name="connsiteY3116" fmla="*/ 1564306 h 6437824"/>
              <a:gd name="connsiteX3117" fmla="*/ 6893856 w 12191934"/>
              <a:gd name="connsiteY3117" fmla="*/ 1463612 h 6437824"/>
              <a:gd name="connsiteX3118" fmla="*/ 6896043 w 12191934"/>
              <a:gd name="connsiteY3118" fmla="*/ 1463896 h 6437824"/>
              <a:gd name="connsiteX3119" fmla="*/ 6903079 w 12191934"/>
              <a:gd name="connsiteY3119" fmla="*/ 1469983 h 6437824"/>
              <a:gd name="connsiteX3120" fmla="*/ 6911067 w 12191934"/>
              <a:gd name="connsiteY3120" fmla="*/ 1511915 h 6437824"/>
              <a:gd name="connsiteX3121" fmla="*/ 6909926 w 12191934"/>
              <a:gd name="connsiteY3121" fmla="*/ 1513436 h 6437824"/>
              <a:gd name="connsiteX3122" fmla="*/ 6901654 w 12191934"/>
              <a:gd name="connsiteY3122" fmla="*/ 1515433 h 6437824"/>
              <a:gd name="connsiteX3123" fmla="*/ 6901559 w 12191934"/>
              <a:gd name="connsiteY3123" fmla="*/ 1515338 h 6437824"/>
              <a:gd name="connsiteX3124" fmla="*/ 6901463 w 12191934"/>
              <a:gd name="connsiteY3124" fmla="*/ 1515242 h 6437824"/>
              <a:gd name="connsiteX3125" fmla="*/ 6890528 w 12191934"/>
              <a:gd name="connsiteY3125" fmla="*/ 1512200 h 6437824"/>
              <a:gd name="connsiteX3126" fmla="*/ 6888913 w 12191934"/>
              <a:gd name="connsiteY3126" fmla="*/ 1508301 h 6437824"/>
              <a:gd name="connsiteX3127" fmla="*/ 6879499 w 12191934"/>
              <a:gd name="connsiteY3127" fmla="*/ 1480157 h 6437824"/>
              <a:gd name="connsiteX3128" fmla="*/ 6893856 w 12191934"/>
              <a:gd name="connsiteY3128" fmla="*/ 1463612 h 6437824"/>
              <a:gd name="connsiteX3129" fmla="*/ 6987323 w 12191934"/>
              <a:gd name="connsiteY3129" fmla="*/ 1299403 h 6437824"/>
              <a:gd name="connsiteX3130" fmla="*/ 6989890 w 12191934"/>
              <a:gd name="connsiteY3130" fmla="*/ 1299688 h 6437824"/>
              <a:gd name="connsiteX3131" fmla="*/ 7004914 w 12191934"/>
              <a:gd name="connsiteY3131" fmla="*/ 1317088 h 6437824"/>
              <a:gd name="connsiteX3132" fmla="*/ 7007291 w 12191934"/>
              <a:gd name="connsiteY3132" fmla="*/ 1325836 h 6437824"/>
              <a:gd name="connsiteX3133" fmla="*/ 7014137 w 12191934"/>
              <a:gd name="connsiteY3133" fmla="*/ 1372046 h 6437824"/>
              <a:gd name="connsiteX3134" fmla="*/ 7013377 w 12191934"/>
              <a:gd name="connsiteY3134" fmla="*/ 1373378 h 6437824"/>
              <a:gd name="connsiteX3135" fmla="*/ 7004724 w 12191934"/>
              <a:gd name="connsiteY3135" fmla="*/ 1375374 h 6437824"/>
              <a:gd name="connsiteX3136" fmla="*/ 6993695 w 12191934"/>
              <a:gd name="connsiteY3136" fmla="*/ 1360922 h 6437824"/>
              <a:gd name="connsiteX3137" fmla="*/ 6991792 w 12191934"/>
              <a:gd name="connsiteY3137" fmla="*/ 1356738 h 6437824"/>
              <a:gd name="connsiteX3138" fmla="*/ 6986658 w 12191934"/>
              <a:gd name="connsiteY3138" fmla="*/ 1343711 h 6437824"/>
              <a:gd name="connsiteX3139" fmla="*/ 6984566 w 12191934"/>
              <a:gd name="connsiteY3139" fmla="*/ 1338768 h 6437824"/>
              <a:gd name="connsiteX3140" fmla="*/ 6981144 w 12191934"/>
              <a:gd name="connsiteY3140" fmla="*/ 1303016 h 6437824"/>
              <a:gd name="connsiteX3141" fmla="*/ 6987323 w 12191934"/>
              <a:gd name="connsiteY3141" fmla="*/ 1299403 h 6437824"/>
              <a:gd name="connsiteX3142" fmla="*/ 8600519 w 12191934"/>
              <a:gd name="connsiteY3142" fmla="*/ 1181517 h 6437824"/>
              <a:gd name="connsiteX3143" fmla="*/ 8547367 w 12191934"/>
              <a:gd name="connsiteY3143" fmla="*/ 1196541 h 6437824"/>
              <a:gd name="connsiteX3144" fmla="*/ 8549363 w 12191934"/>
              <a:gd name="connsiteY3144" fmla="*/ 1200250 h 6437824"/>
              <a:gd name="connsiteX3145" fmla="*/ 8518557 w 12191934"/>
              <a:gd name="connsiteY3145" fmla="*/ 1315777 h 6437824"/>
              <a:gd name="connsiteX3146" fmla="*/ 8503342 w 12191934"/>
              <a:gd name="connsiteY3146" fmla="*/ 1360656 h 6437824"/>
              <a:gd name="connsiteX3147" fmla="*/ 8518557 w 12191934"/>
              <a:gd name="connsiteY3147" fmla="*/ 1353334 h 6437824"/>
              <a:gd name="connsiteX3148" fmla="*/ 8531868 w 12191934"/>
              <a:gd name="connsiteY3148" fmla="*/ 1314731 h 6437824"/>
              <a:gd name="connsiteX3149" fmla="*/ 8544419 w 12191934"/>
              <a:gd name="connsiteY3149" fmla="*/ 1284210 h 6437824"/>
              <a:gd name="connsiteX3150" fmla="*/ 8551170 w 12191934"/>
              <a:gd name="connsiteY3150" fmla="*/ 1285351 h 6437824"/>
              <a:gd name="connsiteX3151" fmla="*/ 8544609 w 12191934"/>
              <a:gd name="connsiteY3151" fmla="*/ 1340784 h 6437824"/>
              <a:gd name="connsiteX3152" fmla="*/ 8558397 w 12191934"/>
              <a:gd name="connsiteY3152" fmla="*/ 1334128 h 6437824"/>
              <a:gd name="connsiteX3153" fmla="*/ 8569522 w 12191934"/>
              <a:gd name="connsiteY3153" fmla="*/ 1256065 h 6437824"/>
              <a:gd name="connsiteX3154" fmla="*/ 8600519 w 12191934"/>
              <a:gd name="connsiteY3154" fmla="*/ 1181517 h 6437824"/>
              <a:gd name="connsiteX3155" fmla="*/ 7096670 w 12191934"/>
              <a:gd name="connsiteY3155" fmla="*/ 1171895 h 6437824"/>
              <a:gd name="connsiteX3156" fmla="*/ 7102756 w 12191934"/>
              <a:gd name="connsiteY3156" fmla="*/ 1173701 h 6437824"/>
              <a:gd name="connsiteX3157" fmla="*/ 7116447 w 12191934"/>
              <a:gd name="connsiteY3157" fmla="*/ 1196616 h 6437824"/>
              <a:gd name="connsiteX3158" fmla="*/ 7122438 w 12191934"/>
              <a:gd name="connsiteY3158" fmla="*/ 1224286 h 6437824"/>
              <a:gd name="connsiteX3159" fmla="*/ 7125481 w 12191934"/>
              <a:gd name="connsiteY3159" fmla="*/ 1242067 h 6437824"/>
              <a:gd name="connsiteX3160" fmla="*/ 7137271 w 12191934"/>
              <a:gd name="connsiteY3160" fmla="*/ 1305773 h 6437824"/>
              <a:gd name="connsiteX3161" fmla="*/ 7139648 w 12191934"/>
              <a:gd name="connsiteY3161" fmla="*/ 1327167 h 6437824"/>
              <a:gd name="connsiteX3162" fmla="*/ 7137271 w 12191934"/>
              <a:gd name="connsiteY3162" fmla="*/ 1332871 h 6437824"/>
              <a:gd name="connsiteX3163" fmla="*/ 7131756 w 12191934"/>
              <a:gd name="connsiteY3163" fmla="*/ 1334869 h 6437824"/>
              <a:gd name="connsiteX3164" fmla="*/ 7125956 w 12191934"/>
              <a:gd name="connsiteY3164" fmla="*/ 1330494 h 6437824"/>
              <a:gd name="connsiteX3165" fmla="*/ 7118920 w 12191934"/>
              <a:gd name="connsiteY3165" fmla="*/ 1310718 h 6437824"/>
              <a:gd name="connsiteX3166" fmla="*/ 7107320 w 12191934"/>
              <a:gd name="connsiteY3166" fmla="*/ 1270402 h 6437824"/>
              <a:gd name="connsiteX3167" fmla="*/ 7102090 w 12191934"/>
              <a:gd name="connsiteY3167" fmla="*/ 1250054 h 6437824"/>
              <a:gd name="connsiteX3168" fmla="*/ 7093913 w 12191934"/>
              <a:gd name="connsiteY3168" fmla="*/ 1222670 h 6437824"/>
              <a:gd name="connsiteX3169" fmla="*/ 7091441 w 12191934"/>
              <a:gd name="connsiteY3169" fmla="*/ 1213161 h 6437824"/>
              <a:gd name="connsiteX3170" fmla="*/ 7089539 w 12191934"/>
              <a:gd name="connsiteY3170" fmla="*/ 1185016 h 6437824"/>
              <a:gd name="connsiteX3171" fmla="*/ 7091916 w 12191934"/>
              <a:gd name="connsiteY3171" fmla="*/ 1176173 h 6437824"/>
              <a:gd name="connsiteX3172" fmla="*/ 7093913 w 12191934"/>
              <a:gd name="connsiteY3172" fmla="*/ 1173321 h 6437824"/>
              <a:gd name="connsiteX3173" fmla="*/ 7096670 w 12191934"/>
              <a:gd name="connsiteY3173" fmla="*/ 1171895 h 6437824"/>
              <a:gd name="connsiteX3174" fmla="*/ 8665747 w 12191934"/>
              <a:gd name="connsiteY3174" fmla="*/ 1162120 h 6437824"/>
              <a:gd name="connsiteX3175" fmla="*/ 8625146 w 12191934"/>
              <a:gd name="connsiteY3175" fmla="*/ 1174481 h 6437824"/>
              <a:gd name="connsiteX3176" fmla="*/ 8627999 w 12191934"/>
              <a:gd name="connsiteY3176" fmla="*/ 1178760 h 6437824"/>
              <a:gd name="connsiteX3177" fmla="*/ 8604798 w 12191934"/>
              <a:gd name="connsiteY3177" fmla="*/ 1259773 h 6437824"/>
              <a:gd name="connsiteX3178" fmla="*/ 8587017 w 12191934"/>
              <a:gd name="connsiteY3178" fmla="*/ 1320246 h 6437824"/>
              <a:gd name="connsiteX3179" fmla="*/ 8623434 w 12191934"/>
              <a:gd name="connsiteY3179" fmla="*/ 1301990 h 6437824"/>
              <a:gd name="connsiteX3180" fmla="*/ 8621152 w 12191934"/>
              <a:gd name="connsiteY3180" fmla="*/ 1290199 h 6437824"/>
              <a:gd name="connsiteX3181" fmla="*/ 8665747 w 12191934"/>
              <a:gd name="connsiteY3181" fmla="*/ 1162120 h 6437824"/>
              <a:gd name="connsiteX3182" fmla="*/ 8721847 w 12191934"/>
              <a:gd name="connsiteY3182" fmla="*/ 1144624 h 6437824"/>
              <a:gd name="connsiteX3183" fmla="*/ 8696173 w 12191934"/>
              <a:gd name="connsiteY3183" fmla="*/ 1152897 h 6437824"/>
              <a:gd name="connsiteX3184" fmla="*/ 8700072 w 12191934"/>
              <a:gd name="connsiteY3184" fmla="*/ 1170392 h 6437824"/>
              <a:gd name="connsiteX3185" fmla="*/ 8655762 w 12191934"/>
              <a:gd name="connsiteY3185" fmla="*/ 1285921 h 6437824"/>
              <a:gd name="connsiteX3186" fmla="*/ 8703114 w 12191934"/>
              <a:gd name="connsiteY3186" fmla="*/ 1261390 h 6437824"/>
              <a:gd name="connsiteX3187" fmla="*/ 8702259 w 12191934"/>
              <a:gd name="connsiteY3187" fmla="*/ 1260915 h 6437824"/>
              <a:gd name="connsiteX3188" fmla="*/ 8702259 w 12191934"/>
              <a:gd name="connsiteY3188" fmla="*/ 1212706 h 6437824"/>
              <a:gd name="connsiteX3189" fmla="*/ 8721847 w 12191934"/>
              <a:gd name="connsiteY3189" fmla="*/ 1144624 h 6437824"/>
              <a:gd name="connsiteX3190" fmla="*/ 8862000 w 12191934"/>
              <a:gd name="connsiteY3190" fmla="*/ 1095940 h 6437824"/>
              <a:gd name="connsiteX3191" fmla="*/ 8758644 w 12191934"/>
              <a:gd name="connsiteY3191" fmla="*/ 1132643 h 6437824"/>
              <a:gd name="connsiteX3192" fmla="*/ 8758644 w 12191934"/>
              <a:gd name="connsiteY3192" fmla="*/ 1137968 h 6437824"/>
              <a:gd name="connsiteX3193" fmla="*/ 8758358 w 12191934"/>
              <a:gd name="connsiteY3193" fmla="*/ 1138918 h 6437824"/>
              <a:gd name="connsiteX3194" fmla="*/ 8757502 w 12191934"/>
              <a:gd name="connsiteY3194" fmla="*/ 1142247 h 6437824"/>
              <a:gd name="connsiteX3195" fmla="*/ 8757312 w 12191934"/>
              <a:gd name="connsiteY3195" fmla="*/ 1142628 h 6437824"/>
              <a:gd name="connsiteX3196" fmla="*/ 8732020 w 12191934"/>
              <a:gd name="connsiteY3196" fmla="*/ 1226113 h 6437824"/>
              <a:gd name="connsiteX3197" fmla="*/ 8721751 w 12191934"/>
              <a:gd name="connsiteY3197" fmla="*/ 1251595 h 6437824"/>
              <a:gd name="connsiteX3198" fmla="*/ 8732020 w 12191934"/>
              <a:gd name="connsiteY3198" fmla="*/ 1246080 h 6437824"/>
              <a:gd name="connsiteX3199" fmla="*/ 8739722 w 12191934"/>
              <a:gd name="connsiteY3199" fmla="*/ 1209378 h 6437824"/>
              <a:gd name="connsiteX3200" fmla="*/ 8759214 w 12191934"/>
              <a:gd name="connsiteY3200" fmla="*/ 1168775 h 6437824"/>
              <a:gd name="connsiteX3201" fmla="*/ 8763873 w 12191934"/>
              <a:gd name="connsiteY3201" fmla="*/ 1170203 h 6437824"/>
              <a:gd name="connsiteX3202" fmla="*/ 8762447 w 12191934"/>
              <a:gd name="connsiteY3202" fmla="*/ 1214227 h 6437824"/>
              <a:gd name="connsiteX3203" fmla="*/ 8759119 w 12191934"/>
              <a:gd name="connsiteY3203" fmla="*/ 1231533 h 6437824"/>
              <a:gd name="connsiteX3204" fmla="*/ 8779657 w 12191934"/>
              <a:gd name="connsiteY3204" fmla="*/ 1220503 h 6437824"/>
              <a:gd name="connsiteX3205" fmla="*/ 8773286 w 12191934"/>
              <a:gd name="connsiteY3205" fmla="*/ 1210613 h 6437824"/>
              <a:gd name="connsiteX3206" fmla="*/ 8789070 w 12191934"/>
              <a:gd name="connsiteY3206" fmla="*/ 1134925 h 6437824"/>
              <a:gd name="connsiteX3207" fmla="*/ 8805520 w 12191934"/>
              <a:gd name="connsiteY3207" fmla="*/ 1121613 h 6437824"/>
              <a:gd name="connsiteX3208" fmla="*/ 8817976 w 12191934"/>
              <a:gd name="connsiteY3208" fmla="*/ 1126367 h 6437824"/>
              <a:gd name="connsiteX3209" fmla="*/ 8823015 w 12191934"/>
              <a:gd name="connsiteY3209" fmla="*/ 1143198 h 6437824"/>
              <a:gd name="connsiteX3210" fmla="*/ 8801051 w 12191934"/>
              <a:gd name="connsiteY3210" fmla="*/ 1209187 h 6437824"/>
              <a:gd name="connsiteX3211" fmla="*/ 8807422 w 12191934"/>
              <a:gd name="connsiteY3211" fmla="*/ 1205669 h 6437824"/>
              <a:gd name="connsiteX3212" fmla="*/ 8830147 w 12191934"/>
              <a:gd name="connsiteY3212" fmla="*/ 1150520 h 6437824"/>
              <a:gd name="connsiteX3213" fmla="*/ 8837183 w 12191934"/>
              <a:gd name="connsiteY3213" fmla="*/ 1150709 h 6437824"/>
              <a:gd name="connsiteX3214" fmla="*/ 8836136 w 12191934"/>
              <a:gd name="connsiteY3214" fmla="*/ 1189505 h 6437824"/>
              <a:gd name="connsiteX3215" fmla="*/ 8842318 w 12191934"/>
              <a:gd name="connsiteY3215" fmla="*/ 1185987 h 6437824"/>
              <a:gd name="connsiteX3216" fmla="*/ 8841176 w 12191934"/>
              <a:gd name="connsiteY3216" fmla="*/ 1181993 h 6437824"/>
              <a:gd name="connsiteX3217" fmla="*/ 8862000 w 12191934"/>
              <a:gd name="connsiteY3217" fmla="*/ 1095940 h 6437824"/>
              <a:gd name="connsiteX3218" fmla="*/ 8997115 w 12191934"/>
              <a:gd name="connsiteY3218" fmla="*/ 1040976 h 6437824"/>
              <a:gd name="connsiteX3219" fmla="*/ 8898322 w 12191934"/>
              <a:gd name="connsiteY3219" fmla="*/ 1082152 h 6437824"/>
              <a:gd name="connsiteX3220" fmla="*/ 8897752 w 12191934"/>
              <a:gd name="connsiteY3220" fmla="*/ 1089284 h 6437824"/>
              <a:gd name="connsiteX3221" fmla="*/ 8898227 w 12191934"/>
              <a:gd name="connsiteY3221" fmla="*/ 1089284 h 6437824"/>
              <a:gd name="connsiteX3222" fmla="*/ 8873886 w 12191934"/>
              <a:gd name="connsiteY3222" fmla="*/ 1168110 h 6437824"/>
              <a:gd name="connsiteX3223" fmla="*/ 8917434 w 12191934"/>
              <a:gd name="connsiteY3223" fmla="*/ 1142152 h 6437824"/>
              <a:gd name="connsiteX3224" fmla="*/ 8916102 w 12191934"/>
              <a:gd name="connsiteY3224" fmla="*/ 1132168 h 6437824"/>
              <a:gd name="connsiteX3225" fmla="*/ 8941490 w 12191934"/>
              <a:gd name="connsiteY3225" fmla="*/ 1069221 h 6437824"/>
              <a:gd name="connsiteX3226" fmla="*/ 8956323 w 12191934"/>
              <a:gd name="connsiteY3226" fmla="*/ 1061899 h 6437824"/>
              <a:gd name="connsiteX3227" fmla="*/ 8967448 w 12191934"/>
              <a:gd name="connsiteY3227" fmla="*/ 1067319 h 6437824"/>
              <a:gd name="connsiteX3228" fmla="*/ 8970776 w 12191934"/>
              <a:gd name="connsiteY3228" fmla="*/ 1083579 h 6437824"/>
              <a:gd name="connsiteX3229" fmla="*/ 8953946 w 12191934"/>
              <a:gd name="connsiteY3229" fmla="*/ 1120377 h 6437824"/>
              <a:gd name="connsiteX3230" fmla="*/ 8985323 w 12191934"/>
              <a:gd name="connsiteY3230" fmla="*/ 1100790 h 6437824"/>
              <a:gd name="connsiteX3231" fmla="*/ 8983707 w 12191934"/>
              <a:gd name="connsiteY3231" fmla="*/ 1095084 h 6437824"/>
              <a:gd name="connsiteX3232" fmla="*/ 8991504 w 12191934"/>
              <a:gd name="connsiteY3232" fmla="*/ 1063325 h 6437824"/>
              <a:gd name="connsiteX3233" fmla="*/ 8997115 w 12191934"/>
              <a:gd name="connsiteY3233" fmla="*/ 1040976 h 6437824"/>
              <a:gd name="connsiteX3234" fmla="*/ 7051126 w 12191934"/>
              <a:gd name="connsiteY3234" fmla="*/ 1026890 h 6437824"/>
              <a:gd name="connsiteX3235" fmla="*/ 7055880 w 12191934"/>
              <a:gd name="connsiteY3235" fmla="*/ 1029267 h 6437824"/>
              <a:gd name="connsiteX3236" fmla="*/ 7064343 w 12191934"/>
              <a:gd name="connsiteY3236" fmla="*/ 1041057 h 6437824"/>
              <a:gd name="connsiteX3237" fmla="*/ 7066054 w 12191934"/>
              <a:gd name="connsiteY3237" fmla="*/ 1045336 h 6437824"/>
              <a:gd name="connsiteX3238" fmla="*/ 7071094 w 12191934"/>
              <a:gd name="connsiteY3238" fmla="*/ 1064259 h 6437824"/>
              <a:gd name="connsiteX3239" fmla="*/ 7078130 w 12191934"/>
              <a:gd name="connsiteY3239" fmla="*/ 1091358 h 6437824"/>
              <a:gd name="connsiteX3240" fmla="*/ 7082503 w 12191934"/>
              <a:gd name="connsiteY3240" fmla="*/ 1119027 h 6437824"/>
              <a:gd name="connsiteX3241" fmla="*/ 7073090 w 12191934"/>
              <a:gd name="connsiteY3241" fmla="*/ 1127775 h 6437824"/>
              <a:gd name="connsiteX3242" fmla="*/ 7065768 w 12191934"/>
              <a:gd name="connsiteY3242" fmla="*/ 1123496 h 6437824"/>
              <a:gd name="connsiteX3243" fmla="*/ 7060350 w 12191934"/>
              <a:gd name="connsiteY3243" fmla="*/ 1112657 h 6437824"/>
              <a:gd name="connsiteX3244" fmla="*/ 7048369 w 12191934"/>
              <a:gd name="connsiteY3244" fmla="*/ 1078427 h 6437824"/>
              <a:gd name="connsiteX3245" fmla="*/ 7046562 w 12191934"/>
              <a:gd name="connsiteY3245" fmla="*/ 1073101 h 6437824"/>
              <a:gd name="connsiteX3246" fmla="*/ 7038860 w 12191934"/>
              <a:gd name="connsiteY3246" fmla="*/ 1043339 h 6437824"/>
              <a:gd name="connsiteX3247" fmla="*/ 7039716 w 12191934"/>
              <a:gd name="connsiteY3247" fmla="*/ 1035067 h 6437824"/>
              <a:gd name="connsiteX3248" fmla="*/ 7051126 w 12191934"/>
              <a:gd name="connsiteY3248" fmla="*/ 1026890 h 6437824"/>
              <a:gd name="connsiteX3249" fmla="*/ 9062056 w 12191934"/>
              <a:gd name="connsiteY3249" fmla="*/ 1010929 h 6437824"/>
              <a:gd name="connsiteX3250" fmla="*/ 9027160 w 12191934"/>
              <a:gd name="connsiteY3250" fmla="*/ 1027569 h 6437824"/>
              <a:gd name="connsiteX3251" fmla="*/ 9014895 w 12191934"/>
              <a:gd name="connsiteY3251" fmla="*/ 1082343 h 6437824"/>
              <a:gd name="connsiteX3252" fmla="*/ 9063292 w 12191934"/>
              <a:gd name="connsiteY3252" fmla="*/ 1051060 h 6437824"/>
              <a:gd name="connsiteX3253" fmla="*/ 9055686 w 12191934"/>
              <a:gd name="connsiteY3253" fmla="*/ 1036031 h 6437824"/>
              <a:gd name="connsiteX3254" fmla="*/ 9062056 w 12191934"/>
              <a:gd name="connsiteY3254" fmla="*/ 1010929 h 6437824"/>
              <a:gd name="connsiteX3255" fmla="*/ 9211243 w 12191934"/>
              <a:gd name="connsiteY3255" fmla="*/ 997618 h 6437824"/>
              <a:gd name="connsiteX3256" fmla="*/ 8231024 w 12191934"/>
              <a:gd name="connsiteY3256" fmla="*/ 1523627 h 6437824"/>
              <a:gd name="connsiteX3257" fmla="*/ 8226840 w 12191934"/>
              <a:gd name="connsiteY3257" fmla="*/ 1539982 h 6437824"/>
              <a:gd name="connsiteX3258" fmla="*/ 8251371 w 12191934"/>
              <a:gd name="connsiteY3258" fmla="*/ 1530093 h 6437824"/>
              <a:gd name="connsiteX3259" fmla="*/ 8889194 w 12191934"/>
              <a:gd name="connsiteY3259" fmla="*/ 1220027 h 6437824"/>
              <a:gd name="connsiteX3260" fmla="*/ 9211243 w 12191934"/>
              <a:gd name="connsiteY3260" fmla="*/ 997618 h 6437824"/>
              <a:gd name="connsiteX3261" fmla="*/ 9161705 w 12191934"/>
              <a:gd name="connsiteY3261" fmla="*/ 960440 h 6437824"/>
              <a:gd name="connsiteX3262" fmla="*/ 9084877 w 12191934"/>
              <a:gd name="connsiteY3262" fmla="*/ 999995 h 6437824"/>
              <a:gd name="connsiteX3263" fmla="*/ 9086018 w 12191934"/>
              <a:gd name="connsiteY3263" fmla="*/ 1000660 h 6437824"/>
              <a:gd name="connsiteX3264" fmla="*/ 9083926 w 12191934"/>
              <a:gd name="connsiteY3264" fmla="*/ 1037648 h 6437824"/>
              <a:gd name="connsiteX3265" fmla="*/ 9159137 w 12191934"/>
              <a:gd name="connsiteY3265" fmla="*/ 986493 h 6437824"/>
              <a:gd name="connsiteX3266" fmla="*/ 9161705 w 12191934"/>
              <a:gd name="connsiteY3266" fmla="*/ 960440 h 6437824"/>
              <a:gd name="connsiteX3267" fmla="*/ 9330479 w 12191934"/>
              <a:gd name="connsiteY3267" fmla="*/ 858320 h 6437824"/>
              <a:gd name="connsiteX3268" fmla="*/ 9174731 w 12191934"/>
              <a:gd name="connsiteY3268" fmla="*/ 953404 h 6437824"/>
              <a:gd name="connsiteX3269" fmla="*/ 9179295 w 12191934"/>
              <a:gd name="connsiteY3269" fmla="*/ 956065 h 6437824"/>
              <a:gd name="connsiteX3270" fmla="*/ 9184524 w 12191934"/>
              <a:gd name="connsiteY3270" fmla="*/ 968712 h 6437824"/>
              <a:gd name="connsiteX3271" fmla="*/ 9330479 w 12191934"/>
              <a:gd name="connsiteY3271" fmla="*/ 858320 h 6437824"/>
              <a:gd name="connsiteX3272" fmla="*/ 7178158 w 12191934"/>
              <a:gd name="connsiteY3272" fmla="*/ 836912 h 6437824"/>
              <a:gd name="connsiteX3273" fmla="*/ 7185480 w 12191934"/>
              <a:gd name="connsiteY3273" fmla="*/ 838813 h 6437824"/>
              <a:gd name="connsiteX3274" fmla="*/ 7195654 w 12191934"/>
              <a:gd name="connsiteY3274" fmla="*/ 851935 h 6437824"/>
              <a:gd name="connsiteX3275" fmla="*/ 7206018 w 12191934"/>
              <a:gd name="connsiteY3275" fmla="*/ 904801 h 6437824"/>
              <a:gd name="connsiteX3276" fmla="*/ 7207730 w 12191934"/>
              <a:gd name="connsiteY3276" fmla="*/ 913739 h 6437824"/>
              <a:gd name="connsiteX3277" fmla="*/ 7213815 w 12191934"/>
              <a:gd name="connsiteY3277" fmla="*/ 949870 h 6437824"/>
              <a:gd name="connsiteX3278" fmla="*/ 7214480 w 12191934"/>
              <a:gd name="connsiteY3278" fmla="*/ 959189 h 6437824"/>
              <a:gd name="connsiteX3279" fmla="*/ 7214766 w 12191934"/>
              <a:gd name="connsiteY3279" fmla="*/ 977445 h 6437824"/>
              <a:gd name="connsiteX3280" fmla="*/ 7207824 w 12191934"/>
              <a:gd name="connsiteY3280" fmla="*/ 984291 h 6437824"/>
              <a:gd name="connsiteX3281" fmla="*/ 7198791 w 12191934"/>
              <a:gd name="connsiteY3281" fmla="*/ 979347 h 6437824"/>
              <a:gd name="connsiteX3282" fmla="*/ 7189092 w 12191934"/>
              <a:gd name="connsiteY3282" fmla="*/ 953484 h 6437824"/>
              <a:gd name="connsiteX3283" fmla="*/ 7182532 w 12191934"/>
              <a:gd name="connsiteY3283" fmla="*/ 926480 h 6437824"/>
              <a:gd name="connsiteX3284" fmla="*/ 7178728 w 12191934"/>
              <a:gd name="connsiteY3284" fmla="*/ 908510 h 6437824"/>
              <a:gd name="connsiteX3285" fmla="*/ 7176827 w 12191934"/>
              <a:gd name="connsiteY3285" fmla="*/ 900713 h 6437824"/>
              <a:gd name="connsiteX3286" fmla="*/ 7168555 w 12191934"/>
              <a:gd name="connsiteY3286" fmla="*/ 865531 h 6437824"/>
              <a:gd name="connsiteX3287" fmla="*/ 7169220 w 12191934"/>
              <a:gd name="connsiteY3287" fmla="*/ 848796 h 6437824"/>
              <a:gd name="connsiteX3288" fmla="*/ 7172073 w 12191934"/>
              <a:gd name="connsiteY3288" fmla="*/ 841476 h 6437824"/>
              <a:gd name="connsiteX3289" fmla="*/ 7178158 w 12191934"/>
              <a:gd name="connsiteY3289" fmla="*/ 836912 h 6437824"/>
              <a:gd name="connsiteX3290" fmla="*/ 9435451 w 12191934"/>
              <a:gd name="connsiteY3290" fmla="*/ 834169 h 6437824"/>
              <a:gd name="connsiteX3291" fmla="*/ 8792208 w 12191934"/>
              <a:gd name="connsiteY3291" fmla="*/ 1307410 h 6437824"/>
              <a:gd name="connsiteX3292" fmla="*/ 8797343 w 12191934"/>
              <a:gd name="connsiteY3292" fmla="*/ 1307220 h 6437824"/>
              <a:gd name="connsiteX3293" fmla="*/ 8808087 w 12191934"/>
              <a:gd name="connsiteY3293" fmla="*/ 1309882 h 6437824"/>
              <a:gd name="connsiteX3294" fmla="*/ 8809133 w 12191934"/>
              <a:gd name="connsiteY3294" fmla="*/ 1328709 h 6437824"/>
              <a:gd name="connsiteX3295" fmla="*/ 8795916 w 12191934"/>
              <a:gd name="connsiteY3295" fmla="*/ 1333082 h 6437824"/>
              <a:gd name="connsiteX3296" fmla="*/ 8783270 w 12191934"/>
              <a:gd name="connsiteY3296" fmla="*/ 1328898 h 6437824"/>
              <a:gd name="connsiteX3297" fmla="*/ 8780893 w 12191934"/>
              <a:gd name="connsiteY3297" fmla="*/ 1326332 h 6437824"/>
              <a:gd name="connsiteX3298" fmla="*/ 8779468 w 12191934"/>
              <a:gd name="connsiteY3298" fmla="*/ 1316063 h 6437824"/>
              <a:gd name="connsiteX3299" fmla="*/ 8781654 w 12191934"/>
              <a:gd name="connsiteY3299" fmla="*/ 1313209 h 6437824"/>
              <a:gd name="connsiteX3300" fmla="*/ 8644258 w 12191934"/>
              <a:gd name="connsiteY3300" fmla="*/ 1384141 h 6437824"/>
              <a:gd name="connsiteX3301" fmla="*/ 8662514 w 12191934"/>
              <a:gd name="connsiteY3301" fmla="*/ 1378817 h 6437824"/>
              <a:gd name="connsiteX3302" fmla="*/ 8667838 w 12191934"/>
              <a:gd name="connsiteY3302" fmla="*/ 1398118 h 6437824"/>
              <a:gd name="connsiteX3303" fmla="*/ 8642261 w 12191934"/>
              <a:gd name="connsiteY3303" fmla="*/ 1400211 h 6437824"/>
              <a:gd name="connsiteX3304" fmla="*/ 8639218 w 12191934"/>
              <a:gd name="connsiteY3304" fmla="*/ 1386518 h 6437824"/>
              <a:gd name="connsiteX3305" fmla="*/ 8516369 w 12191934"/>
              <a:gd name="connsiteY3305" fmla="*/ 1445375 h 6437824"/>
              <a:gd name="connsiteX3306" fmla="*/ 8519318 w 12191934"/>
              <a:gd name="connsiteY3306" fmla="*/ 1445470 h 6437824"/>
              <a:gd name="connsiteX3307" fmla="*/ 8580266 w 12191934"/>
              <a:gd name="connsiteY3307" fmla="*/ 1453932 h 6437824"/>
              <a:gd name="connsiteX3308" fmla="*/ 8580741 w 12191934"/>
              <a:gd name="connsiteY3308" fmla="*/ 1468290 h 6437824"/>
              <a:gd name="connsiteX3309" fmla="*/ 8512376 w 12191934"/>
              <a:gd name="connsiteY3309" fmla="*/ 1472473 h 6437824"/>
              <a:gd name="connsiteX3310" fmla="*/ 8462552 w 12191934"/>
              <a:gd name="connsiteY3310" fmla="*/ 1469906 h 6437824"/>
              <a:gd name="connsiteX3311" fmla="*/ 8378308 w 12191934"/>
              <a:gd name="connsiteY3311" fmla="*/ 1507273 h 6437824"/>
              <a:gd name="connsiteX3312" fmla="*/ 8386390 w 12191934"/>
              <a:gd name="connsiteY3312" fmla="*/ 1508509 h 6437824"/>
              <a:gd name="connsiteX3313" fmla="*/ 8451903 w 12191934"/>
              <a:gd name="connsiteY3313" fmla="*/ 1536369 h 6437824"/>
              <a:gd name="connsiteX3314" fmla="*/ 8446102 w 12191934"/>
              <a:gd name="connsiteY3314" fmla="*/ 1546923 h 6437824"/>
              <a:gd name="connsiteX3315" fmla="*/ 8378118 w 12191934"/>
              <a:gd name="connsiteY3315" fmla="*/ 1534182 h 6437824"/>
              <a:gd name="connsiteX3316" fmla="*/ 8324966 w 12191934"/>
              <a:gd name="connsiteY3316" fmla="*/ 1530569 h 6437824"/>
              <a:gd name="connsiteX3317" fmla="*/ 8233211 w 12191934"/>
              <a:gd name="connsiteY3317" fmla="*/ 1569934 h 6437824"/>
              <a:gd name="connsiteX3318" fmla="*/ 8244239 w 12191934"/>
              <a:gd name="connsiteY3318" fmla="*/ 1570979 h 6437824"/>
              <a:gd name="connsiteX3319" fmla="*/ 8320877 w 12191934"/>
              <a:gd name="connsiteY3319" fmla="*/ 1592563 h 6437824"/>
              <a:gd name="connsiteX3320" fmla="*/ 8316409 w 12191934"/>
              <a:gd name="connsiteY3320" fmla="*/ 1607015 h 6437824"/>
              <a:gd name="connsiteX3321" fmla="*/ 8242814 w 12191934"/>
              <a:gd name="connsiteY3321" fmla="*/ 1599313 h 6437824"/>
              <a:gd name="connsiteX3322" fmla="*/ 8211912 w 12191934"/>
              <a:gd name="connsiteY3322" fmla="*/ 1596461 h 6437824"/>
              <a:gd name="connsiteX3323" fmla="*/ 8198980 w 12191934"/>
              <a:gd name="connsiteY3323" fmla="*/ 1645143 h 6437824"/>
              <a:gd name="connsiteX3324" fmla="*/ 8259929 w 12191934"/>
              <a:gd name="connsiteY3324" fmla="*/ 1661783 h 6437824"/>
              <a:gd name="connsiteX3325" fmla="*/ 8257076 w 12191934"/>
              <a:gd name="connsiteY3325" fmla="*/ 1680324 h 6437824"/>
              <a:gd name="connsiteX3326" fmla="*/ 8189471 w 12191934"/>
              <a:gd name="connsiteY3326" fmla="*/ 1679944 h 6437824"/>
              <a:gd name="connsiteX3327" fmla="*/ 8178917 w 12191934"/>
              <a:gd name="connsiteY3327" fmla="*/ 1717691 h 6437824"/>
              <a:gd name="connsiteX3328" fmla="*/ 8299578 w 12191934"/>
              <a:gd name="connsiteY3328" fmla="*/ 1731003 h 6437824"/>
              <a:gd name="connsiteX3329" fmla="*/ 8297106 w 12191934"/>
              <a:gd name="connsiteY3329" fmla="*/ 1750685 h 6437824"/>
              <a:gd name="connsiteX3330" fmla="*/ 8169694 w 12191934"/>
              <a:gd name="connsiteY3330" fmla="*/ 1750875 h 6437824"/>
              <a:gd name="connsiteX3331" fmla="*/ 8160090 w 12191934"/>
              <a:gd name="connsiteY3331" fmla="*/ 1783679 h 6437824"/>
              <a:gd name="connsiteX3332" fmla="*/ 8229217 w 12191934"/>
              <a:gd name="connsiteY3332" fmla="*/ 1796611 h 6437824"/>
              <a:gd name="connsiteX3333" fmla="*/ 8227220 w 12191934"/>
              <a:gd name="connsiteY3333" fmla="*/ 1816104 h 6437824"/>
              <a:gd name="connsiteX3334" fmla="*/ 8150297 w 12191934"/>
              <a:gd name="connsiteY3334" fmla="*/ 1816581 h 6437824"/>
              <a:gd name="connsiteX3335" fmla="*/ 8134323 w 12191934"/>
              <a:gd name="connsiteY3335" fmla="*/ 1868875 h 6437824"/>
              <a:gd name="connsiteX3336" fmla="*/ 8183861 w 12191934"/>
              <a:gd name="connsiteY3336" fmla="*/ 1869540 h 6437824"/>
              <a:gd name="connsiteX3337" fmla="*/ 8236444 w 12191934"/>
              <a:gd name="connsiteY3337" fmla="*/ 1866974 h 6437824"/>
              <a:gd name="connsiteX3338" fmla="*/ 8312415 w 12191934"/>
              <a:gd name="connsiteY3338" fmla="*/ 1820478 h 6437824"/>
              <a:gd name="connsiteX3339" fmla="*/ 8262116 w 12191934"/>
              <a:gd name="connsiteY3339" fmla="*/ 1819147 h 6437824"/>
              <a:gd name="connsiteX3340" fmla="*/ 8261260 w 12191934"/>
              <a:gd name="connsiteY3340" fmla="*/ 1794233 h 6437824"/>
              <a:gd name="connsiteX3341" fmla="*/ 8322684 w 12191934"/>
              <a:gd name="connsiteY3341" fmla="*/ 1788339 h 6437824"/>
              <a:gd name="connsiteX3342" fmla="*/ 8360337 w 12191934"/>
              <a:gd name="connsiteY3342" fmla="*/ 1790145 h 6437824"/>
              <a:gd name="connsiteX3343" fmla="*/ 8407214 w 12191934"/>
              <a:gd name="connsiteY3343" fmla="*/ 1760479 h 6437824"/>
              <a:gd name="connsiteX3344" fmla="*/ 8393046 w 12191934"/>
              <a:gd name="connsiteY3344" fmla="*/ 1759433 h 6437824"/>
              <a:gd name="connsiteX3345" fmla="*/ 8334950 w 12191934"/>
              <a:gd name="connsiteY3345" fmla="*/ 1755534 h 6437824"/>
              <a:gd name="connsiteX3346" fmla="*/ 8335330 w 12191934"/>
              <a:gd name="connsiteY3346" fmla="*/ 1730052 h 6437824"/>
              <a:gd name="connsiteX3347" fmla="*/ 8400748 w 12191934"/>
              <a:gd name="connsiteY3347" fmla="*/ 1729006 h 6437824"/>
              <a:gd name="connsiteX3348" fmla="*/ 8446198 w 12191934"/>
              <a:gd name="connsiteY3348" fmla="*/ 1734331 h 6437824"/>
              <a:gd name="connsiteX3349" fmla="*/ 8480238 w 12191934"/>
              <a:gd name="connsiteY3349" fmla="*/ 1711511 h 6437824"/>
              <a:gd name="connsiteX3350" fmla="*/ 8471395 w 12191934"/>
              <a:gd name="connsiteY3350" fmla="*/ 1711606 h 6437824"/>
              <a:gd name="connsiteX3351" fmla="*/ 8469018 w 12191934"/>
              <a:gd name="connsiteY3351" fmla="*/ 1694967 h 6437824"/>
              <a:gd name="connsiteX3352" fmla="*/ 8520363 w 12191934"/>
              <a:gd name="connsiteY3352" fmla="*/ 1683272 h 6437824"/>
              <a:gd name="connsiteX3353" fmla="*/ 8588444 w 12191934"/>
              <a:gd name="connsiteY3353" fmla="*/ 1633638 h 6437824"/>
              <a:gd name="connsiteX3354" fmla="*/ 8542899 w 12191934"/>
              <a:gd name="connsiteY3354" fmla="*/ 1630691 h 6437824"/>
              <a:gd name="connsiteX3355" fmla="*/ 8485182 w 12191934"/>
              <a:gd name="connsiteY3355" fmla="*/ 1624796 h 6437824"/>
              <a:gd name="connsiteX3356" fmla="*/ 8486132 w 12191934"/>
              <a:gd name="connsiteY3356" fmla="*/ 1610153 h 6437824"/>
              <a:gd name="connsiteX3357" fmla="*/ 8551266 w 12191934"/>
              <a:gd name="connsiteY3357" fmla="*/ 1609012 h 6437824"/>
              <a:gd name="connsiteX3358" fmla="*/ 8613450 w 12191934"/>
              <a:gd name="connsiteY3358" fmla="*/ 1615478 h 6437824"/>
              <a:gd name="connsiteX3359" fmla="*/ 8697124 w 12191934"/>
              <a:gd name="connsiteY3359" fmla="*/ 1551487 h 6437824"/>
              <a:gd name="connsiteX3360" fmla="*/ 8638362 w 12191934"/>
              <a:gd name="connsiteY3360" fmla="*/ 1549110 h 6437824"/>
              <a:gd name="connsiteX3361" fmla="*/ 8637982 w 12191934"/>
              <a:gd name="connsiteY3361" fmla="*/ 1537129 h 6437824"/>
              <a:gd name="connsiteX3362" fmla="*/ 8695413 w 12191934"/>
              <a:gd name="connsiteY3362" fmla="*/ 1526956 h 6437824"/>
              <a:gd name="connsiteX3363" fmla="*/ 8732875 w 12191934"/>
              <a:gd name="connsiteY3363" fmla="*/ 1523723 h 6437824"/>
              <a:gd name="connsiteX3364" fmla="*/ 8797248 w 12191934"/>
              <a:gd name="connsiteY3364" fmla="*/ 1471333 h 6437824"/>
              <a:gd name="connsiteX3365" fmla="*/ 8783841 w 12191934"/>
              <a:gd name="connsiteY3365" fmla="*/ 1472473 h 6437824"/>
              <a:gd name="connsiteX3366" fmla="*/ 8735633 w 12191934"/>
              <a:gd name="connsiteY3366" fmla="*/ 1473519 h 6437824"/>
              <a:gd name="connsiteX3367" fmla="*/ 8733732 w 12191934"/>
              <a:gd name="connsiteY3367" fmla="*/ 1455358 h 6437824"/>
              <a:gd name="connsiteX3368" fmla="*/ 8785932 w 12191934"/>
              <a:gd name="connsiteY3368" fmla="*/ 1442522 h 6437824"/>
              <a:gd name="connsiteX3369" fmla="*/ 8825488 w 12191934"/>
              <a:gd name="connsiteY3369" fmla="*/ 1444139 h 6437824"/>
              <a:gd name="connsiteX3370" fmla="*/ 8827769 w 12191934"/>
              <a:gd name="connsiteY3370" fmla="*/ 1446516 h 6437824"/>
              <a:gd name="connsiteX3371" fmla="*/ 8887197 w 12191934"/>
              <a:gd name="connsiteY3371" fmla="*/ 1395647 h 6437824"/>
              <a:gd name="connsiteX3372" fmla="*/ 8791923 w 12191934"/>
              <a:gd name="connsiteY3372" fmla="*/ 1403823 h 6437824"/>
              <a:gd name="connsiteX3373" fmla="*/ 8684573 w 12191934"/>
              <a:gd name="connsiteY3373" fmla="*/ 1407342 h 6437824"/>
              <a:gd name="connsiteX3374" fmla="*/ 8684193 w 12191934"/>
              <a:gd name="connsiteY3374" fmla="*/ 1395361 h 6437824"/>
              <a:gd name="connsiteX3375" fmla="*/ 8796487 w 12191934"/>
              <a:gd name="connsiteY3375" fmla="*/ 1377866 h 6437824"/>
              <a:gd name="connsiteX3376" fmla="*/ 8910113 w 12191934"/>
              <a:gd name="connsiteY3376" fmla="*/ 1369309 h 6437824"/>
              <a:gd name="connsiteX3377" fmla="*/ 8914867 w 12191934"/>
              <a:gd name="connsiteY3377" fmla="*/ 1371781 h 6437824"/>
              <a:gd name="connsiteX3378" fmla="*/ 8963929 w 12191934"/>
              <a:gd name="connsiteY3378" fmla="*/ 1326807 h 6437824"/>
              <a:gd name="connsiteX3379" fmla="*/ 8917909 w 12191934"/>
              <a:gd name="connsiteY3379" fmla="*/ 1335745 h 6437824"/>
              <a:gd name="connsiteX3380" fmla="*/ 8834331 w 12191934"/>
              <a:gd name="connsiteY3380" fmla="*/ 1341354 h 6437824"/>
              <a:gd name="connsiteX3381" fmla="*/ 8832714 w 12191934"/>
              <a:gd name="connsiteY3381" fmla="*/ 1326236 h 6437824"/>
              <a:gd name="connsiteX3382" fmla="*/ 8924660 w 12191934"/>
              <a:gd name="connsiteY3382" fmla="*/ 1307600 h 6437824"/>
              <a:gd name="connsiteX3383" fmla="*/ 8993215 w 12191934"/>
              <a:gd name="connsiteY3383" fmla="*/ 1294193 h 6437824"/>
              <a:gd name="connsiteX3384" fmla="*/ 8997495 w 12191934"/>
              <a:gd name="connsiteY3384" fmla="*/ 1296095 h 6437824"/>
              <a:gd name="connsiteX3385" fmla="*/ 9036764 w 12191934"/>
              <a:gd name="connsiteY3385" fmla="*/ 1258727 h 6437824"/>
              <a:gd name="connsiteX3386" fmla="*/ 9003675 w 12191934"/>
              <a:gd name="connsiteY3386" fmla="*/ 1264052 h 6437824"/>
              <a:gd name="connsiteX3387" fmla="*/ 8934834 w 12191934"/>
              <a:gd name="connsiteY3387" fmla="*/ 1266809 h 6437824"/>
              <a:gd name="connsiteX3388" fmla="*/ 8931697 w 12191934"/>
              <a:gd name="connsiteY3388" fmla="*/ 1250930 h 6437824"/>
              <a:gd name="connsiteX3389" fmla="*/ 9007383 w 12191934"/>
              <a:gd name="connsiteY3389" fmla="*/ 1235431 h 6437824"/>
              <a:gd name="connsiteX3390" fmla="*/ 9070614 w 12191934"/>
              <a:gd name="connsiteY3390" fmla="*/ 1225162 h 6437824"/>
              <a:gd name="connsiteX3391" fmla="*/ 9071565 w 12191934"/>
              <a:gd name="connsiteY3391" fmla="*/ 1225637 h 6437824"/>
              <a:gd name="connsiteX3392" fmla="*/ 9118536 w 12191934"/>
              <a:gd name="connsiteY3392" fmla="*/ 1179330 h 6437824"/>
              <a:gd name="connsiteX3393" fmla="*/ 9059394 w 12191934"/>
              <a:gd name="connsiteY3393" fmla="*/ 1185035 h 6437824"/>
              <a:gd name="connsiteX3394" fmla="*/ 9058348 w 12191934"/>
              <a:gd name="connsiteY3394" fmla="*/ 1166209 h 6437824"/>
              <a:gd name="connsiteX3395" fmla="*/ 9111500 w 12191934"/>
              <a:gd name="connsiteY3395" fmla="*/ 1152136 h 6437824"/>
              <a:gd name="connsiteX3396" fmla="*/ 9155238 w 12191934"/>
              <a:gd name="connsiteY3396" fmla="*/ 1143103 h 6437824"/>
              <a:gd name="connsiteX3397" fmla="*/ 9185286 w 12191934"/>
              <a:gd name="connsiteY3397" fmla="*/ 1112199 h 6437824"/>
              <a:gd name="connsiteX3398" fmla="*/ 9164271 w 12191934"/>
              <a:gd name="connsiteY3398" fmla="*/ 1109347 h 6437824"/>
              <a:gd name="connsiteX3399" fmla="*/ 9162750 w 12191934"/>
              <a:gd name="connsiteY3399" fmla="*/ 1087762 h 6437824"/>
              <a:gd name="connsiteX3400" fmla="*/ 9208010 w 12191934"/>
              <a:gd name="connsiteY3400" fmla="*/ 1088809 h 6437824"/>
              <a:gd name="connsiteX3401" fmla="*/ 9435451 w 12191934"/>
              <a:gd name="connsiteY3401" fmla="*/ 834169 h 6437824"/>
              <a:gd name="connsiteX3402" fmla="*/ 7289975 w 12191934"/>
              <a:gd name="connsiteY3402" fmla="*/ 553943 h 6437824"/>
              <a:gd name="connsiteX3403" fmla="*/ 7292638 w 12191934"/>
              <a:gd name="connsiteY3403" fmla="*/ 554608 h 6437824"/>
              <a:gd name="connsiteX3404" fmla="*/ 7303383 w 12191934"/>
              <a:gd name="connsiteY3404" fmla="*/ 564117 h 6437824"/>
              <a:gd name="connsiteX3405" fmla="*/ 7306615 w 12191934"/>
              <a:gd name="connsiteY3405" fmla="*/ 570867 h 6437824"/>
              <a:gd name="connsiteX3406" fmla="*/ 7310419 w 12191934"/>
              <a:gd name="connsiteY3406" fmla="*/ 586461 h 6437824"/>
              <a:gd name="connsiteX3407" fmla="*/ 7311559 w 12191934"/>
              <a:gd name="connsiteY3407" fmla="*/ 594543 h 6437824"/>
              <a:gd name="connsiteX3408" fmla="*/ 7313651 w 12191934"/>
              <a:gd name="connsiteY3408" fmla="*/ 609376 h 6437824"/>
              <a:gd name="connsiteX3409" fmla="*/ 7318596 w 12191934"/>
              <a:gd name="connsiteY3409" fmla="*/ 634859 h 6437824"/>
              <a:gd name="connsiteX3410" fmla="*/ 7320117 w 12191934"/>
              <a:gd name="connsiteY3410" fmla="*/ 647980 h 6437824"/>
              <a:gd name="connsiteX3411" fmla="*/ 7320117 w 12191934"/>
              <a:gd name="connsiteY3411" fmla="*/ 660911 h 6437824"/>
              <a:gd name="connsiteX3412" fmla="*/ 7310419 w 12191934"/>
              <a:gd name="connsiteY3412" fmla="*/ 669850 h 6437824"/>
              <a:gd name="connsiteX3413" fmla="*/ 7303288 w 12191934"/>
              <a:gd name="connsiteY3413" fmla="*/ 665285 h 6437824"/>
              <a:gd name="connsiteX3414" fmla="*/ 7293968 w 12191934"/>
              <a:gd name="connsiteY3414" fmla="*/ 642465 h 6437824"/>
              <a:gd name="connsiteX3415" fmla="*/ 7291687 w 12191934"/>
              <a:gd name="connsiteY3415" fmla="*/ 634573 h 6437824"/>
              <a:gd name="connsiteX3416" fmla="*/ 7284080 w 12191934"/>
              <a:gd name="connsiteY3416" fmla="*/ 602435 h 6437824"/>
              <a:gd name="connsiteX3417" fmla="*/ 7281608 w 12191934"/>
              <a:gd name="connsiteY3417" fmla="*/ 593877 h 6437824"/>
              <a:gd name="connsiteX3418" fmla="*/ 7277139 w 12191934"/>
              <a:gd name="connsiteY3418" fmla="*/ 573054 h 6437824"/>
              <a:gd name="connsiteX3419" fmla="*/ 7277614 w 12191934"/>
              <a:gd name="connsiteY3419" fmla="*/ 567350 h 6437824"/>
              <a:gd name="connsiteX3420" fmla="*/ 7282845 w 12191934"/>
              <a:gd name="connsiteY3420" fmla="*/ 557081 h 6437824"/>
              <a:gd name="connsiteX3421" fmla="*/ 7287408 w 12191934"/>
              <a:gd name="connsiteY3421" fmla="*/ 554227 h 6437824"/>
              <a:gd name="connsiteX3422" fmla="*/ 7289975 w 12191934"/>
              <a:gd name="connsiteY3422" fmla="*/ 553943 h 6437824"/>
              <a:gd name="connsiteX3423" fmla="*/ 7459321 w 12191934"/>
              <a:gd name="connsiteY3423" fmla="*/ 339054 h 6437824"/>
              <a:gd name="connsiteX3424" fmla="*/ 7466548 w 12191934"/>
              <a:gd name="connsiteY3424" fmla="*/ 343999 h 6437824"/>
              <a:gd name="connsiteX3425" fmla="*/ 7484043 w 12191934"/>
              <a:gd name="connsiteY3425" fmla="*/ 454391 h 6437824"/>
              <a:gd name="connsiteX3426" fmla="*/ 7492790 w 12191934"/>
              <a:gd name="connsiteY3426" fmla="*/ 548905 h 6437824"/>
              <a:gd name="connsiteX3427" fmla="*/ 7491269 w 12191934"/>
              <a:gd name="connsiteY3427" fmla="*/ 580187 h 6437824"/>
              <a:gd name="connsiteX3428" fmla="*/ 7486800 w 12191934"/>
              <a:gd name="connsiteY3428" fmla="*/ 586463 h 6437824"/>
              <a:gd name="connsiteX3429" fmla="*/ 7477387 w 12191934"/>
              <a:gd name="connsiteY3429" fmla="*/ 585322 h 6437824"/>
              <a:gd name="connsiteX3430" fmla="*/ 7475961 w 12191934"/>
              <a:gd name="connsiteY3430" fmla="*/ 582850 h 6437824"/>
              <a:gd name="connsiteX3431" fmla="*/ 7471302 w 12191934"/>
              <a:gd name="connsiteY3431" fmla="*/ 568206 h 6437824"/>
              <a:gd name="connsiteX3432" fmla="*/ 7458845 w 12191934"/>
              <a:gd name="connsiteY3432" fmla="*/ 491379 h 6437824"/>
              <a:gd name="connsiteX3433" fmla="*/ 7455423 w 12191934"/>
              <a:gd name="connsiteY3433" fmla="*/ 460667 h 6437824"/>
              <a:gd name="connsiteX3434" fmla="*/ 7447816 w 12191934"/>
              <a:gd name="connsiteY3434" fmla="*/ 346661 h 6437824"/>
              <a:gd name="connsiteX3435" fmla="*/ 7459321 w 12191934"/>
              <a:gd name="connsiteY3435" fmla="*/ 339054 h 6437824"/>
              <a:gd name="connsiteX3436" fmla="*/ 7561726 w 12191934"/>
              <a:gd name="connsiteY3436" fmla="*/ 54466 h 6437824"/>
              <a:gd name="connsiteX3437" fmla="*/ 7570854 w 12191934"/>
              <a:gd name="connsiteY3437" fmla="*/ 66542 h 6437824"/>
              <a:gd name="connsiteX3438" fmla="*/ 7587779 w 12191934"/>
              <a:gd name="connsiteY3438" fmla="*/ 161150 h 6437824"/>
              <a:gd name="connsiteX3439" fmla="*/ 7595766 w 12191934"/>
              <a:gd name="connsiteY3439" fmla="*/ 216204 h 6437824"/>
              <a:gd name="connsiteX3440" fmla="*/ 7598618 w 12191934"/>
              <a:gd name="connsiteY3440" fmla="*/ 257090 h 6437824"/>
              <a:gd name="connsiteX3441" fmla="*/ 7598332 w 12191934"/>
              <a:gd name="connsiteY3441" fmla="*/ 283904 h 6437824"/>
              <a:gd name="connsiteX3442" fmla="*/ 7589395 w 12191934"/>
              <a:gd name="connsiteY3442" fmla="*/ 291415 h 6437824"/>
              <a:gd name="connsiteX3443" fmla="*/ 7585972 w 12191934"/>
              <a:gd name="connsiteY3443" fmla="*/ 290179 h 6437824"/>
              <a:gd name="connsiteX3444" fmla="*/ 7583500 w 12191934"/>
              <a:gd name="connsiteY3444" fmla="*/ 287137 h 6437824"/>
              <a:gd name="connsiteX3445" fmla="*/ 7550315 w 12191934"/>
              <a:gd name="connsiteY3445" fmla="*/ 122736 h 6437824"/>
              <a:gd name="connsiteX3446" fmla="*/ 7546798 w 12191934"/>
              <a:gd name="connsiteY3446" fmla="*/ 95066 h 6437824"/>
              <a:gd name="connsiteX3447" fmla="*/ 7542995 w 12191934"/>
              <a:gd name="connsiteY3447" fmla="*/ 67873 h 6437824"/>
              <a:gd name="connsiteX3448" fmla="*/ 7548319 w 12191934"/>
              <a:gd name="connsiteY3448" fmla="*/ 55227 h 6437824"/>
              <a:gd name="connsiteX3449" fmla="*/ 7561726 w 12191934"/>
              <a:gd name="connsiteY3449" fmla="*/ 54466 h 6437824"/>
              <a:gd name="connsiteX3450" fmla="*/ 7638078 w 12191934"/>
              <a:gd name="connsiteY3450" fmla="*/ 1029 h 6437824"/>
              <a:gd name="connsiteX3451" fmla="*/ 7666604 w 12191934"/>
              <a:gd name="connsiteY3451" fmla="*/ 1029 h 6437824"/>
              <a:gd name="connsiteX3452" fmla="*/ 7672214 w 12191934"/>
              <a:gd name="connsiteY3452" fmla="*/ 69965 h 6437824"/>
              <a:gd name="connsiteX3453" fmla="*/ 7682292 w 12191934"/>
              <a:gd name="connsiteY3453" fmla="*/ 202417 h 6437824"/>
              <a:gd name="connsiteX3454" fmla="*/ 7680295 w 12191934"/>
              <a:gd name="connsiteY3454" fmla="*/ 206505 h 6437824"/>
              <a:gd name="connsiteX3455" fmla="*/ 7676112 w 12191934"/>
              <a:gd name="connsiteY3455" fmla="*/ 208217 h 6437824"/>
              <a:gd name="connsiteX3456" fmla="*/ 7668790 w 12191934"/>
              <a:gd name="connsiteY3456" fmla="*/ 203843 h 6437824"/>
              <a:gd name="connsiteX3457" fmla="*/ 7656525 w 12191934"/>
              <a:gd name="connsiteY3457" fmla="*/ 139851 h 6437824"/>
              <a:gd name="connsiteX3458" fmla="*/ 7649013 w 12191934"/>
              <a:gd name="connsiteY3458" fmla="*/ 74909 h 6437824"/>
              <a:gd name="connsiteX3459" fmla="*/ 7641881 w 12191934"/>
              <a:gd name="connsiteY3459" fmla="*/ 30505 h 6437824"/>
              <a:gd name="connsiteX3460" fmla="*/ 7638078 w 12191934"/>
              <a:gd name="connsiteY3460" fmla="*/ 1029 h 6437824"/>
              <a:gd name="connsiteX3461" fmla="*/ 7434696 w 12191934"/>
              <a:gd name="connsiteY3461" fmla="*/ 0 h 6437824"/>
              <a:gd name="connsiteX3462" fmla="*/ 7479099 w 12191934"/>
              <a:gd name="connsiteY3462" fmla="*/ 0 h 6437824"/>
              <a:gd name="connsiteX3463" fmla="*/ 6834240 w 12191934"/>
              <a:gd name="connsiteY3463" fmla="*/ 1248648 h 6437824"/>
              <a:gd name="connsiteX3464" fmla="*/ 6654056 w 12191934"/>
              <a:gd name="connsiteY3464" fmla="*/ 1645143 h 6437824"/>
              <a:gd name="connsiteX3465" fmla="*/ 6635230 w 12191934"/>
              <a:gd name="connsiteY3465" fmla="*/ 1687456 h 6437824"/>
              <a:gd name="connsiteX3466" fmla="*/ 6458373 w 12191934"/>
              <a:gd name="connsiteY3466" fmla="*/ 2106571 h 6437824"/>
              <a:gd name="connsiteX3467" fmla="*/ 6431655 w 12191934"/>
              <a:gd name="connsiteY3467" fmla="*/ 2174648 h 6437824"/>
              <a:gd name="connsiteX3468" fmla="*/ 6428612 w 12191934"/>
              <a:gd name="connsiteY3468" fmla="*/ 2182352 h 6437824"/>
              <a:gd name="connsiteX3469" fmla="*/ 6401799 w 12191934"/>
              <a:gd name="connsiteY3469" fmla="*/ 2252437 h 6437824"/>
              <a:gd name="connsiteX3470" fmla="*/ 6383352 w 12191934"/>
              <a:gd name="connsiteY3470" fmla="*/ 2301413 h 6437824"/>
              <a:gd name="connsiteX3471" fmla="*/ 6367758 w 12191934"/>
              <a:gd name="connsiteY3471" fmla="*/ 2344205 h 6437824"/>
              <a:gd name="connsiteX3472" fmla="*/ 6354827 w 12191934"/>
              <a:gd name="connsiteY3472" fmla="*/ 2380057 h 6437824"/>
              <a:gd name="connsiteX3473" fmla="*/ 6343892 w 12191934"/>
              <a:gd name="connsiteY3473" fmla="*/ 2410774 h 6437824"/>
              <a:gd name="connsiteX3474" fmla="*/ 6331246 w 12191934"/>
              <a:gd name="connsiteY3474" fmla="*/ 2447291 h 6437824"/>
              <a:gd name="connsiteX3475" fmla="*/ 6318696 w 12191934"/>
              <a:gd name="connsiteY3475" fmla="*/ 2483428 h 6437824"/>
              <a:gd name="connsiteX3476" fmla="*/ 6306144 w 12191934"/>
              <a:gd name="connsiteY3476" fmla="*/ 2521181 h 6437824"/>
              <a:gd name="connsiteX3477" fmla="*/ 6293593 w 12191934"/>
              <a:gd name="connsiteY3477" fmla="*/ 2559093 h 6437824"/>
              <a:gd name="connsiteX3478" fmla="*/ 6276002 w 12191934"/>
              <a:gd name="connsiteY3478" fmla="*/ 2613979 h 6437824"/>
              <a:gd name="connsiteX3479" fmla="*/ 6267255 w 12191934"/>
              <a:gd name="connsiteY3479" fmla="*/ 2642026 h 6437824"/>
              <a:gd name="connsiteX3480" fmla="*/ 6257747 w 12191934"/>
              <a:gd name="connsiteY3480" fmla="*/ 2672355 h 6437824"/>
              <a:gd name="connsiteX3481" fmla="*/ 6249569 w 12191934"/>
              <a:gd name="connsiteY3481" fmla="*/ 2699833 h 6437824"/>
              <a:gd name="connsiteX3482" fmla="*/ 6243008 w 12191934"/>
              <a:gd name="connsiteY3482" fmla="*/ 2721986 h 6437824"/>
              <a:gd name="connsiteX3483" fmla="*/ 6200981 w 12191934"/>
              <a:gd name="connsiteY3483" fmla="*/ 2879623 h 6437824"/>
              <a:gd name="connsiteX3484" fmla="*/ 6185198 w 12191934"/>
              <a:gd name="connsiteY3484" fmla="*/ 2947602 h 6437824"/>
              <a:gd name="connsiteX3485" fmla="*/ 6194801 w 12191934"/>
              <a:gd name="connsiteY3485" fmla="*/ 4101520 h 6437824"/>
              <a:gd name="connsiteX3486" fmla="*/ 6205640 w 12191934"/>
              <a:gd name="connsiteY3486" fmla="*/ 4082218 h 6437824"/>
              <a:gd name="connsiteX3487" fmla="*/ 6188620 w 12191934"/>
              <a:gd name="connsiteY3487" fmla="*/ 3948720 h 6437824"/>
              <a:gd name="connsiteX3488" fmla="*/ 6173122 w 12191934"/>
              <a:gd name="connsiteY3488" fmla="*/ 3811134 h 6437824"/>
              <a:gd name="connsiteX3489" fmla="*/ 6202788 w 12191934"/>
              <a:gd name="connsiteY3489" fmla="*/ 3806569 h 6437824"/>
              <a:gd name="connsiteX3490" fmla="*/ 6223421 w 12191934"/>
              <a:gd name="connsiteY3490" fmla="*/ 3948625 h 6437824"/>
              <a:gd name="connsiteX3491" fmla="*/ 6234546 w 12191934"/>
              <a:gd name="connsiteY3491" fmla="*/ 4030683 h 6437824"/>
              <a:gd name="connsiteX3492" fmla="*/ 6250615 w 12191934"/>
              <a:gd name="connsiteY3492" fmla="*/ 4001967 h 6437824"/>
              <a:gd name="connsiteX3493" fmla="*/ 6249759 w 12191934"/>
              <a:gd name="connsiteY3493" fmla="*/ 4000541 h 6437824"/>
              <a:gd name="connsiteX3494" fmla="*/ 6190142 w 12191934"/>
              <a:gd name="connsiteY3494" fmla="*/ 3625435 h 6437824"/>
              <a:gd name="connsiteX3495" fmla="*/ 6218952 w 12191934"/>
              <a:gd name="connsiteY3495" fmla="*/ 3619350 h 6437824"/>
              <a:gd name="connsiteX3496" fmla="*/ 6288363 w 12191934"/>
              <a:gd name="connsiteY3496" fmla="*/ 3932461 h 6437824"/>
              <a:gd name="connsiteX3497" fmla="*/ 6295495 w 12191934"/>
              <a:gd name="connsiteY3497" fmla="*/ 3919150 h 6437824"/>
              <a:gd name="connsiteX3498" fmla="*/ 6297872 w 12191934"/>
              <a:gd name="connsiteY3498" fmla="*/ 3868565 h 6437824"/>
              <a:gd name="connsiteX3499" fmla="*/ 6234166 w 12191934"/>
              <a:gd name="connsiteY3499" fmla="*/ 3406171 h 6437824"/>
              <a:gd name="connsiteX3500" fmla="*/ 6264878 w 12191934"/>
              <a:gd name="connsiteY3500" fmla="*/ 3398184 h 6437824"/>
              <a:gd name="connsiteX3501" fmla="*/ 6332673 w 12191934"/>
              <a:gd name="connsiteY3501" fmla="*/ 3752086 h 6437824"/>
              <a:gd name="connsiteX3502" fmla="*/ 6346935 w 12191934"/>
              <a:gd name="connsiteY3502" fmla="*/ 3711295 h 6437824"/>
              <a:gd name="connsiteX3503" fmla="*/ 6329534 w 12191934"/>
              <a:gd name="connsiteY3503" fmla="*/ 3534725 h 6437824"/>
              <a:gd name="connsiteX3504" fmla="*/ 6289029 w 12191934"/>
              <a:gd name="connsiteY3504" fmla="*/ 3322497 h 6437824"/>
              <a:gd name="connsiteX3505" fmla="*/ 6319836 w 12191934"/>
              <a:gd name="connsiteY3505" fmla="*/ 3312989 h 6437824"/>
              <a:gd name="connsiteX3506" fmla="*/ 6321073 w 12191934"/>
              <a:gd name="connsiteY3506" fmla="*/ 3316983 h 6437824"/>
              <a:gd name="connsiteX3507" fmla="*/ 6388772 w 12191934"/>
              <a:gd name="connsiteY3507" fmla="*/ 3633422 h 6437824"/>
              <a:gd name="connsiteX3508" fmla="*/ 6389913 w 12191934"/>
              <a:gd name="connsiteY3508" fmla="*/ 3631805 h 6437824"/>
              <a:gd name="connsiteX3509" fmla="*/ 6376221 w 12191934"/>
              <a:gd name="connsiteY3509" fmla="*/ 3328772 h 6437824"/>
              <a:gd name="connsiteX3510" fmla="*/ 6309567 w 12191934"/>
              <a:gd name="connsiteY3510" fmla="*/ 3094876 h 6437824"/>
              <a:gd name="connsiteX3511" fmla="*/ 6333529 w 12191934"/>
              <a:gd name="connsiteY3511" fmla="*/ 3086701 h 6437824"/>
              <a:gd name="connsiteX3512" fmla="*/ 6340660 w 12191934"/>
              <a:gd name="connsiteY3512" fmla="*/ 3111515 h 6437824"/>
              <a:gd name="connsiteX3513" fmla="*/ 6345889 w 12191934"/>
              <a:gd name="connsiteY3513" fmla="*/ 3116554 h 6437824"/>
              <a:gd name="connsiteX3514" fmla="*/ 6413684 w 12191934"/>
              <a:gd name="connsiteY3514" fmla="*/ 3366617 h 6437824"/>
              <a:gd name="connsiteX3515" fmla="*/ 6449530 w 12191934"/>
              <a:gd name="connsiteY3515" fmla="*/ 3491747 h 6437824"/>
              <a:gd name="connsiteX3516" fmla="*/ 6449625 w 12191934"/>
              <a:gd name="connsiteY3516" fmla="*/ 3491652 h 6437824"/>
              <a:gd name="connsiteX3517" fmla="*/ 6448295 w 12191934"/>
              <a:gd name="connsiteY3517" fmla="*/ 3390863 h 6437824"/>
              <a:gd name="connsiteX3518" fmla="*/ 6446489 w 12191934"/>
              <a:gd name="connsiteY3518" fmla="*/ 3307189 h 6437824"/>
              <a:gd name="connsiteX3519" fmla="*/ 6377552 w 12191934"/>
              <a:gd name="connsiteY3519" fmla="*/ 2891508 h 6437824"/>
              <a:gd name="connsiteX3520" fmla="*/ 6407313 w 12191934"/>
              <a:gd name="connsiteY3520" fmla="*/ 2885043 h 6437824"/>
              <a:gd name="connsiteX3521" fmla="*/ 6502587 w 12191934"/>
              <a:gd name="connsiteY3521" fmla="*/ 3376600 h 6437824"/>
              <a:gd name="connsiteX3522" fmla="*/ 6505155 w 12191934"/>
              <a:gd name="connsiteY3522" fmla="*/ 3382401 h 6437824"/>
              <a:gd name="connsiteX3523" fmla="*/ 6509623 w 12191934"/>
              <a:gd name="connsiteY3523" fmla="*/ 3245004 h 6437824"/>
              <a:gd name="connsiteX3524" fmla="*/ 6490227 w 12191934"/>
              <a:gd name="connsiteY3524" fmla="*/ 2986964 h 6437824"/>
              <a:gd name="connsiteX3525" fmla="*/ 6442114 w 12191934"/>
              <a:gd name="connsiteY3525" fmla="*/ 2763535 h 6437824"/>
              <a:gd name="connsiteX3526" fmla="*/ 6441734 w 12191934"/>
              <a:gd name="connsiteY3526" fmla="*/ 2762108 h 6437824"/>
              <a:gd name="connsiteX3527" fmla="*/ 6441449 w 12191934"/>
              <a:gd name="connsiteY3527" fmla="*/ 2760967 h 6437824"/>
              <a:gd name="connsiteX3528" fmla="*/ 6441449 w 12191934"/>
              <a:gd name="connsiteY3528" fmla="*/ 2760873 h 6437824"/>
              <a:gd name="connsiteX3529" fmla="*/ 6440973 w 12191934"/>
              <a:gd name="connsiteY3529" fmla="*/ 2757640 h 6437824"/>
              <a:gd name="connsiteX3530" fmla="*/ 6440973 w 12191934"/>
              <a:gd name="connsiteY3530" fmla="*/ 2756594 h 6437824"/>
              <a:gd name="connsiteX3531" fmla="*/ 6441068 w 12191934"/>
              <a:gd name="connsiteY3531" fmla="*/ 2754502 h 6437824"/>
              <a:gd name="connsiteX3532" fmla="*/ 6441354 w 12191934"/>
              <a:gd name="connsiteY3532" fmla="*/ 2753362 h 6437824"/>
              <a:gd name="connsiteX3533" fmla="*/ 6441829 w 12191934"/>
              <a:gd name="connsiteY3533" fmla="*/ 2751649 h 6437824"/>
              <a:gd name="connsiteX3534" fmla="*/ 6442305 w 12191934"/>
              <a:gd name="connsiteY3534" fmla="*/ 2750509 h 6437824"/>
              <a:gd name="connsiteX3535" fmla="*/ 6443064 w 12191934"/>
              <a:gd name="connsiteY3535" fmla="*/ 2748988 h 6437824"/>
              <a:gd name="connsiteX3536" fmla="*/ 6443731 w 12191934"/>
              <a:gd name="connsiteY3536" fmla="*/ 2747941 h 6437824"/>
              <a:gd name="connsiteX3537" fmla="*/ 6444682 w 12191934"/>
              <a:gd name="connsiteY3537" fmla="*/ 2746706 h 6437824"/>
              <a:gd name="connsiteX3538" fmla="*/ 6445537 w 12191934"/>
              <a:gd name="connsiteY3538" fmla="*/ 2745755 h 6437824"/>
              <a:gd name="connsiteX3539" fmla="*/ 6446583 w 12191934"/>
              <a:gd name="connsiteY3539" fmla="*/ 2744709 h 6437824"/>
              <a:gd name="connsiteX3540" fmla="*/ 6447629 w 12191934"/>
              <a:gd name="connsiteY3540" fmla="*/ 2743855 h 6437824"/>
              <a:gd name="connsiteX3541" fmla="*/ 6448771 w 12191934"/>
              <a:gd name="connsiteY3541" fmla="*/ 2743093 h 6437824"/>
              <a:gd name="connsiteX3542" fmla="*/ 6450006 w 12191934"/>
              <a:gd name="connsiteY3542" fmla="*/ 2742332 h 6437824"/>
              <a:gd name="connsiteX3543" fmla="*/ 6451148 w 12191934"/>
              <a:gd name="connsiteY3543" fmla="*/ 2741762 h 6437824"/>
              <a:gd name="connsiteX3544" fmla="*/ 6452573 w 12191934"/>
              <a:gd name="connsiteY3544" fmla="*/ 2741191 h 6437824"/>
              <a:gd name="connsiteX3545" fmla="*/ 6453619 w 12191934"/>
              <a:gd name="connsiteY3545" fmla="*/ 2740906 h 6437824"/>
              <a:gd name="connsiteX3546" fmla="*/ 6455235 w 12191934"/>
              <a:gd name="connsiteY3546" fmla="*/ 2740527 h 6437824"/>
              <a:gd name="connsiteX3547" fmla="*/ 6456091 w 12191934"/>
              <a:gd name="connsiteY3547" fmla="*/ 2740431 h 6437824"/>
              <a:gd name="connsiteX3548" fmla="*/ 6457898 w 12191934"/>
              <a:gd name="connsiteY3548" fmla="*/ 2740336 h 6437824"/>
              <a:gd name="connsiteX3549" fmla="*/ 6458468 w 12191934"/>
              <a:gd name="connsiteY3549" fmla="*/ 2740336 h 6437824"/>
              <a:gd name="connsiteX3550" fmla="*/ 6460466 w 12191934"/>
              <a:gd name="connsiteY3550" fmla="*/ 2740527 h 6437824"/>
              <a:gd name="connsiteX3551" fmla="*/ 6460655 w 12191934"/>
              <a:gd name="connsiteY3551" fmla="*/ 2740621 h 6437824"/>
              <a:gd name="connsiteX3552" fmla="*/ 6468547 w 12191934"/>
              <a:gd name="connsiteY3552" fmla="*/ 2746612 h 6437824"/>
              <a:gd name="connsiteX3553" fmla="*/ 6469973 w 12191934"/>
              <a:gd name="connsiteY3553" fmla="*/ 2750129 h 6437824"/>
              <a:gd name="connsiteX3554" fmla="*/ 6572855 w 12191934"/>
              <a:gd name="connsiteY3554" fmla="*/ 3268490 h 6437824"/>
              <a:gd name="connsiteX3555" fmla="*/ 6579225 w 12191934"/>
              <a:gd name="connsiteY3555" fmla="*/ 3242246 h 6437824"/>
              <a:gd name="connsiteX3556" fmla="*/ 6504585 w 12191934"/>
              <a:gd name="connsiteY3556" fmla="*/ 2665321 h 6437824"/>
              <a:gd name="connsiteX3557" fmla="*/ 6498975 w 12191934"/>
              <a:gd name="connsiteY3557" fmla="*/ 2622251 h 6437824"/>
              <a:gd name="connsiteX3558" fmla="*/ 6495361 w 12191934"/>
              <a:gd name="connsiteY3558" fmla="*/ 2594584 h 6437824"/>
              <a:gd name="connsiteX3559" fmla="*/ 6489657 w 12191934"/>
              <a:gd name="connsiteY3559" fmla="*/ 2550646 h 6437824"/>
              <a:gd name="connsiteX3560" fmla="*/ 6501732 w 12191934"/>
              <a:gd name="connsiteY3560" fmla="*/ 2534020 h 6437824"/>
              <a:gd name="connsiteX3561" fmla="*/ 6504394 w 12191934"/>
              <a:gd name="connsiteY3561" fmla="*/ 2533829 h 6437824"/>
              <a:gd name="connsiteX3562" fmla="*/ 6509719 w 12191934"/>
              <a:gd name="connsiteY3562" fmla="*/ 2534780 h 6437824"/>
              <a:gd name="connsiteX3563" fmla="*/ 6512191 w 12191934"/>
              <a:gd name="connsiteY3563" fmla="*/ 2535921 h 6437824"/>
              <a:gd name="connsiteX3564" fmla="*/ 6519037 w 12191934"/>
              <a:gd name="connsiteY3564" fmla="*/ 2545612 h 6437824"/>
              <a:gd name="connsiteX3565" fmla="*/ 6519227 w 12191934"/>
              <a:gd name="connsiteY3565" fmla="*/ 2546274 h 6437824"/>
              <a:gd name="connsiteX3566" fmla="*/ 6535772 w 12191934"/>
              <a:gd name="connsiteY3566" fmla="*/ 2612077 h 6437824"/>
              <a:gd name="connsiteX3567" fmla="*/ 6538244 w 12191934"/>
              <a:gd name="connsiteY3567" fmla="*/ 2621965 h 6437824"/>
              <a:gd name="connsiteX3568" fmla="*/ 6631806 w 12191934"/>
              <a:gd name="connsiteY3568" fmla="*/ 3068446 h 6437824"/>
              <a:gd name="connsiteX3569" fmla="*/ 6646069 w 12191934"/>
              <a:gd name="connsiteY3569" fmla="*/ 3027751 h 6437824"/>
              <a:gd name="connsiteX3570" fmla="*/ 6631046 w 12191934"/>
              <a:gd name="connsiteY3570" fmla="*/ 2795099 h 6437824"/>
              <a:gd name="connsiteX3571" fmla="*/ 6615738 w 12191934"/>
              <a:gd name="connsiteY3571" fmla="*/ 2660186 h 6437824"/>
              <a:gd name="connsiteX3572" fmla="*/ 6610508 w 12191934"/>
              <a:gd name="connsiteY3572" fmla="*/ 2619018 h 6437824"/>
              <a:gd name="connsiteX3573" fmla="*/ 6599287 w 12191934"/>
              <a:gd name="connsiteY3573" fmla="*/ 2539152 h 6437824"/>
              <a:gd name="connsiteX3574" fmla="*/ 6592821 w 12191934"/>
              <a:gd name="connsiteY3574" fmla="*/ 2497217 h 6437824"/>
              <a:gd name="connsiteX3575" fmla="*/ 6590825 w 12191934"/>
              <a:gd name="connsiteY3575" fmla="*/ 2484569 h 6437824"/>
              <a:gd name="connsiteX3576" fmla="*/ 6586071 w 12191934"/>
              <a:gd name="connsiteY3576" fmla="*/ 2453758 h 6437824"/>
              <a:gd name="connsiteX3577" fmla="*/ 6589114 w 12191934"/>
              <a:gd name="connsiteY3577" fmla="*/ 2443202 h 6437824"/>
              <a:gd name="connsiteX3578" fmla="*/ 6593488 w 12191934"/>
              <a:gd name="connsiteY3578" fmla="*/ 2439873 h 6437824"/>
              <a:gd name="connsiteX3579" fmla="*/ 6596055 w 12191934"/>
              <a:gd name="connsiteY3579" fmla="*/ 2438733 h 6437824"/>
              <a:gd name="connsiteX3580" fmla="*/ 6601664 w 12191934"/>
              <a:gd name="connsiteY3580" fmla="*/ 2437686 h 6437824"/>
              <a:gd name="connsiteX3581" fmla="*/ 6616308 w 12191934"/>
              <a:gd name="connsiteY3581" fmla="*/ 2448146 h 6437824"/>
              <a:gd name="connsiteX3582" fmla="*/ 6619446 w 12191934"/>
              <a:gd name="connsiteY3582" fmla="*/ 2463743 h 6437824"/>
              <a:gd name="connsiteX3583" fmla="*/ 6628289 w 12191934"/>
              <a:gd name="connsiteY3583" fmla="*/ 2508247 h 6437824"/>
              <a:gd name="connsiteX3584" fmla="*/ 6628383 w 12191934"/>
              <a:gd name="connsiteY3584" fmla="*/ 2508724 h 6437824"/>
              <a:gd name="connsiteX3585" fmla="*/ 6628383 w 12191934"/>
              <a:gd name="connsiteY3585" fmla="*/ 2508819 h 6437824"/>
              <a:gd name="connsiteX3586" fmla="*/ 6652725 w 12191934"/>
              <a:gd name="connsiteY3586" fmla="*/ 2639746 h 6437824"/>
              <a:gd name="connsiteX3587" fmla="*/ 6652820 w 12191934"/>
              <a:gd name="connsiteY3587" fmla="*/ 2640411 h 6437824"/>
              <a:gd name="connsiteX3588" fmla="*/ 6696654 w 12191934"/>
              <a:gd name="connsiteY3588" fmla="*/ 3006169 h 6437824"/>
              <a:gd name="connsiteX3589" fmla="*/ 6698555 w 12191934"/>
              <a:gd name="connsiteY3589" fmla="*/ 3002177 h 6437824"/>
              <a:gd name="connsiteX3590" fmla="*/ 6702169 w 12191934"/>
              <a:gd name="connsiteY3590" fmla="*/ 2998089 h 6437824"/>
              <a:gd name="connsiteX3591" fmla="*/ 6712533 w 12191934"/>
              <a:gd name="connsiteY3591" fmla="*/ 2943895 h 6437824"/>
              <a:gd name="connsiteX3592" fmla="*/ 6686669 w 12191934"/>
              <a:gd name="connsiteY3592" fmla="*/ 2622917 h 6437824"/>
              <a:gd name="connsiteX3593" fmla="*/ 6685719 w 12191934"/>
              <a:gd name="connsiteY3593" fmla="*/ 2603330 h 6437824"/>
              <a:gd name="connsiteX3594" fmla="*/ 6680585 w 12191934"/>
              <a:gd name="connsiteY3594" fmla="*/ 2492177 h 6437824"/>
              <a:gd name="connsiteX3595" fmla="*/ 6680490 w 12191934"/>
              <a:gd name="connsiteY3595" fmla="*/ 2489990 h 6437824"/>
              <a:gd name="connsiteX3596" fmla="*/ 6679063 w 12191934"/>
              <a:gd name="connsiteY3596" fmla="*/ 2458797 h 6437824"/>
              <a:gd name="connsiteX3597" fmla="*/ 6678588 w 12191934"/>
              <a:gd name="connsiteY3597" fmla="*/ 2448146 h 6437824"/>
              <a:gd name="connsiteX3598" fmla="*/ 6677351 w 12191934"/>
              <a:gd name="connsiteY3598" fmla="*/ 2420949 h 6437824"/>
              <a:gd name="connsiteX3599" fmla="*/ 6677256 w 12191934"/>
              <a:gd name="connsiteY3599" fmla="*/ 2418191 h 6437824"/>
              <a:gd name="connsiteX3600" fmla="*/ 6675355 w 12191934"/>
              <a:gd name="connsiteY3600" fmla="*/ 2378061 h 6437824"/>
              <a:gd name="connsiteX3601" fmla="*/ 6675260 w 12191934"/>
              <a:gd name="connsiteY3601" fmla="*/ 2376633 h 6437824"/>
              <a:gd name="connsiteX3602" fmla="*/ 6673929 w 12191934"/>
              <a:gd name="connsiteY3602" fmla="*/ 2349627 h 6437824"/>
              <a:gd name="connsiteX3603" fmla="*/ 6671647 w 12191934"/>
              <a:gd name="connsiteY3603" fmla="*/ 2307118 h 6437824"/>
              <a:gd name="connsiteX3604" fmla="*/ 6669270 w 12191934"/>
              <a:gd name="connsiteY3604" fmla="*/ 2267082 h 6437824"/>
              <a:gd name="connsiteX3605" fmla="*/ 6666988 w 12191934"/>
              <a:gd name="connsiteY3605" fmla="*/ 2233132 h 6437824"/>
              <a:gd name="connsiteX3606" fmla="*/ 6665847 w 12191934"/>
              <a:gd name="connsiteY3606" fmla="*/ 2216111 h 6437824"/>
              <a:gd name="connsiteX3607" fmla="*/ 6665942 w 12191934"/>
              <a:gd name="connsiteY3607" fmla="*/ 2212497 h 6437824"/>
              <a:gd name="connsiteX3608" fmla="*/ 6666132 w 12191934"/>
              <a:gd name="connsiteY3608" fmla="*/ 2211831 h 6437824"/>
              <a:gd name="connsiteX3609" fmla="*/ 6666798 w 12191934"/>
              <a:gd name="connsiteY3609" fmla="*/ 2209264 h 6437824"/>
              <a:gd name="connsiteX3610" fmla="*/ 6666988 w 12191934"/>
              <a:gd name="connsiteY3610" fmla="*/ 2208884 h 6437824"/>
              <a:gd name="connsiteX3611" fmla="*/ 6668224 w 12191934"/>
              <a:gd name="connsiteY3611" fmla="*/ 2206411 h 6437824"/>
              <a:gd name="connsiteX3612" fmla="*/ 6668319 w 12191934"/>
              <a:gd name="connsiteY3612" fmla="*/ 2206315 h 6437824"/>
              <a:gd name="connsiteX3613" fmla="*/ 6672312 w 12191934"/>
              <a:gd name="connsiteY3613" fmla="*/ 2202227 h 6437824"/>
              <a:gd name="connsiteX3614" fmla="*/ 6674784 w 12191934"/>
              <a:gd name="connsiteY3614" fmla="*/ 2200895 h 6437824"/>
              <a:gd name="connsiteX3615" fmla="*/ 6674879 w 12191934"/>
              <a:gd name="connsiteY3615" fmla="*/ 2200799 h 6437824"/>
              <a:gd name="connsiteX3616" fmla="*/ 6677447 w 12191934"/>
              <a:gd name="connsiteY3616" fmla="*/ 2200039 h 6437824"/>
              <a:gd name="connsiteX3617" fmla="*/ 6677732 w 12191934"/>
              <a:gd name="connsiteY3617" fmla="*/ 2199943 h 6437824"/>
              <a:gd name="connsiteX3618" fmla="*/ 6680300 w 12191934"/>
              <a:gd name="connsiteY3618" fmla="*/ 2199659 h 6437824"/>
              <a:gd name="connsiteX3619" fmla="*/ 6680585 w 12191934"/>
              <a:gd name="connsiteY3619" fmla="*/ 2199659 h 6437824"/>
              <a:gd name="connsiteX3620" fmla="*/ 6683152 w 12191934"/>
              <a:gd name="connsiteY3620" fmla="*/ 2199754 h 6437824"/>
              <a:gd name="connsiteX3621" fmla="*/ 6683437 w 12191934"/>
              <a:gd name="connsiteY3621" fmla="*/ 2199754 h 6437824"/>
              <a:gd name="connsiteX3622" fmla="*/ 6685910 w 12191934"/>
              <a:gd name="connsiteY3622" fmla="*/ 2200325 h 6437824"/>
              <a:gd name="connsiteX3623" fmla="*/ 6686194 w 12191934"/>
              <a:gd name="connsiteY3623" fmla="*/ 2200420 h 6437824"/>
              <a:gd name="connsiteX3624" fmla="*/ 6688667 w 12191934"/>
              <a:gd name="connsiteY3624" fmla="*/ 2201560 h 6437824"/>
              <a:gd name="connsiteX3625" fmla="*/ 6688762 w 12191934"/>
              <a:gd name="connsiteY3625" fmla="*/ 2201655 h 6437824"/>
              <a:gd name="connsiteX3626" fmla="*/ 6691139 w 12191934"/>
              <a:gd name="connsiteY3626" fmla="*/ 2203368 h 6437824"/>
              <a:gd name="connsiteX3627" fmla="*/ 6693896 w 12191934"/>
              <a:gd name="connsiteY3627" fmla="*/ 2206792 h 6437824"/>
              <a:gd name="connsiteX3628" fmla="*/ 6694277 w 12191934"/>
              <a:gd name="connsiteY3628" fmla="*/ 2207457 h 6437824"/>
              <a:gd name="connsiteX3629" fmla="*/ 6695988 w 12191934"/>
              <a:gd name="connsiteY3629" fmla="*/ 2212116 h 6437824"/>
              <a:gd name="connsiteX3630" fmla="*/ 6708919 w 12191934"/>
              <a:gd name="connsiteY3630" fmla="*/ 2275452 h 6437824"/>
              <a:gd name="connsiteX3631" fmla="*/ 6709014 w 12191934"/>
              <a:gd name="connsiteY3631" fmla="*/ 2275831 h 6437824"/>
              <a:gd name="connsiteX3632" fmla="*/ 6709014 w 12191934"/>
              <a:gd name="connsiteY3632" fmla="*/ 2276022 h 6437824"/>
              <a:gd name="connsiteX3633" fmla="*/ 6717002 w 12191934"/>
              <a:gd name="connsiteY3633" fmla="*/ 2317199 h 6437824"/>
              <a:gd name="connsiteX3634" fmla="*/ 6717097 w 12191934"/>
              <a:gd name="connsiteY3634" fmla="*/ 2317769 h 6437824"/>
              <a:gd name="connsiteX3635" fmla="*/ 6717097 w 12191934"/>
              <a:gd name="connsiteY3635" fmla="*/ 2317959 h 6437824"/>
              <a:gd name="connsiteX3636" fmla="*/ 6725179 w 12191934"/>
              <a:gd name="connsiteY3636" fmla="*/ 2362275 h 6437824"/>
              <a:gd name="connsiteX3637" fmla="*/ 6725179 w 12191934"/>
              <a:gd name="connsiteY3637" fmla="*/ 2362369 h 6437824"/>
              <a:gd name="connsiteX3638" fmla="*/ 6752373 w 12191934"/>
              <a:gd name="connsiteY3638" fmla="*/ 2546936 h 6437824"/>
              <a:gd name="connsiteX3639" fmla="*/ 6752373 w 12191934"/>
              <a:gd name="connsiteY3639" fmla="*/ 2547036 h 6437824"/>
              <a:gd name="connsiteX3640" fmla="*/ 6752373 w 12191934"/>
              <a:gd name="connsiteY3640" fmla="*/ 2547135 h 6437824"/>
              <a:gd name="connsiteX3641" fmla="*/ 6756652 w 12191934"/>
              <a:gd name="connsiteY3641" fmla="*/ 2587643 h 6437824"/>
              <a:gd name="connsiteX3642" fmla="*/ 6756652 w 12191934"/>
              <a:gd name="connsiteY3642" fmla="*/ 2587928 h 6437824"/>
              <a:gd name="connsiteX3643" fmla="*/ 6765875 w 12191934"/>
              <a:gd name="connsiteY3643" fmla="*/ 2841973 h 6437824"/>
              <a:gd name="connsiteX3644" fmla="*/ 6766065 w 12191934"/>
              <a:gd name="connsiteY3644" fmla="*/ 2841973 h 6437824"/>
              <a:gd name="connsiteX3645" fmla="*/ 6775858 w 12191934"/>
              <a:gd name="connsiteY3645" fmla="*/ 2815922 h 6437824"/>
              <a:gd name="connsiteX3646" fmla="*/ 6780993 w 12191934"/>
              <a:gd name="connsiteY3646" fmla="*/ 2748702 h 6437824"/>
              <a:gd name="connsiteX3647" fmla="*/ 6783085 w 12191934"/>
              <a:gd name="connsiteY3647" fmla="*/ 2743664 h 6437824"/>
              <a:gd name="connsiteX3648" fmla="*/ 6777285 w 12191934"/>
              <a:gd name="connsiteY3648" fmla="*/ 2534685 h 6437824"/>
              <a:gd name="connsiteX3649" fmla="*/ 6775953 w 12191934"/>
              <a:gd name="connsiteY3649" fmla="*/ 2506441 h 6437824"/>
              <a:gd name="connsiteX3650" fmla="*/ 6774908 w 12191934"/>
              <a:gd name="connsiteY3650" fmla="*/ 2487042 h 6437824"/>
              <a:gd name="connsiteX3651" fmla="*/ 6774527 w 12191934"/>
              <a:gd name="connsiteY3651" fmla="*/ 2479719 h 6437824"/>
              <a:gd name="connsiteX3652" fmla="*/ 6772055 w 12191934"/>
              <a:gd name="connsiteY3652" fmla="*/ 2436735 h 6437824"/>
              <a:gd name="connsiteX3653" fmla="*/ 6770534 w 12191934"/>
              <a:gd name="connsiteY3653" fmla="*/ 2415814 h 6437824"/>
              <a:gd name="connsiteX3654" fmla="*/ 6767586 w 12191934"/>
              <a:gd name="connsiteY3654" fmla="*/ 2374162 h 6437824"/>
              <a:gd name="connsiteX3655" fmla="*/ 6763877 w 12191934"/>
              <a:gd name="connsiteY3655" fmla="*/ 2330798 h 6437824"/>
              <a:gd name="connsiteX3656" fmla="*/ 6763688 w 12191934"/>
              <a:gd name="connsiteY3656" fmla="*/ 2328896 h 6437824"/>
              <a:gd name="connsiteX3657" fmla="*/ 6760075 w 12191934"/>
              <a:gd name="connsiteY3657" fmla="*/ 2288193 h 6437824"/>
              <a:gd name="connsiteX3658" fmla="*/ 6758268 w 12191934"/>
              <a:gd name="connsiteY3658" fmla="*/ 2271171 h 6437824"/>
              <a:gd name="connsiteX3659" fmla="*/ 6756271 w 12191934"/>
              <a:gd name="connsiteY3659" fmla="*/ 2251961 h 6437824"/>
              <a:gd name="connsiteX3660" fmla="*/ 6752278 w 12191934"/>
              <a:gd name="connsiteY3660" fmla="*/ 2214494 h 6437824"/>
              <a:gd name="connsiteX3661" fmla="*/ 6750757 w 12191934"/>
              <a:gd name="connsiteY3661" fmla="*/ 2202227 h 6437824"/>
              <a:gd name="connsiteX3662" fmla="*/ 6743435 w 12191934"/>
              <a:gd name="connsiteY3662" fmla="*/ 2142698 h 6437824"/>
              <a:gd name="connsiteX3663" fmla="*/ 6743626 w 12191934"/>
              <a:gd name="connsiteY3663" fmla="*/ 2137566 h 6437824"/>
              <a:gd name="connsiteX3664" fmla="*/ 6743720 w 12191934"/>
              <a:gd name="connsiteY3664" fmla="*/ 2136804 h 6437824"/>
              <a:gd name="connsiteX3665" fmla="*/ 6745337 w 12191934"/>
              <a:gd name="connsiteY3665" fmla="*/ 2132812 h 6437824"/>
              <a:gd name="connsiteX3666" fmla="*/ 6745717 w 12191934"/>
              <a:gd name="connsiteY3666" fmla="*/ 2132148 h 6437824"/>
              <a:gd name="connsiteX3667" fmla="*/ 6748474 w 12191934"/>
              <a:gd name="connsiteY3667" fmla="*/ 2129103 h 6437824"/>
              <a:gd name="connsiteX3668" fmla="*/ 6748855 w 12191934"/>
              <a:gd name="connsiteY3668" fmla="*/ 2128819 h 6437824"/>
              <a:gd name="connsiteX3669" fmla="*/ 6752468 w 12191934"/>
              <a:gd name="connsiteY3669" fmla="*/ 2126727 h 6437824"/>
              <a:gd name="connsiteX3670" fmla="*/ 6752563 w 12191934"/>
              <a:gd name="connsiteY3670" fmla="*/ 2126727 h 6437824"/>
              <a:gd name="connsiteX3671" fmla="*/ 6756841 w 12191934"/>
              <a:gd name="connsiteY3671" fmla="*/ 2125775 h 6437824"/>
              <a:gd name="connsiteX3672" fmla="*/ 6757222 w 12191934"/>
              <a:gd name="connsiteY3672" fmla="*/ 2125775 h 6437824"/>
              <a:gd name="connsiteX3673" fmla="*/ 6761500 w 12191934"/>
              <a:gd name="connsiteY3673" fmla="*/ 2126062 h 6437824"/>
              <a:gd name="connsiteX3674" fmla="*/ 6761786 w 12191934"/>
              <a:gd name="connsiteY3674" fmla="*/ 2126156 h 6437824"/>
              <a:gd name="connsiteX3675" fmla="*/ 6769489 w 12191934"/>
              <a:gd name="connsiteY3675" fmla="*/ 2131006 h 6437824"/>
              <a:gd name="connsiteX3676" fmla="*/ 6771104 w 12191934"/>
              <a:gd name="connsiteY3676" fmla="*/ 2133667 h 6437824"/>
              <a:gd name="connsiteX3677" fmla="*/ 6771199 w 12191934"/>
              <a:gd name="connsiteY3677" fmla="*/ 2133858 h 6437824"/>
              <a:gd name="connsiteX3678" fmla="*/ 6772341 w 12191934"/>
              <a:gd name="connsiteY3678" fmla="*/ 2137089 h 6437824"/>
              <a:gd name="connsiteX3679" fmla="*/ 6772436 w 12191934"/>
              <a:gd name="connsiteY3679" fmla="*/ 2137280 h 6437824"/>
              <a:gd name="connsiteX3680" fmla="*/ 6777570 w 12191934"/>
              <a:gd name="connsiteY3680" fmla="*/ 2158957 h 6437824"/>
              <a:gd name="connsiteX3681" fmla="*/ 6777570 w 12191934"/>
              <a:gd name="connsiteY3681" fmla="*/ 2159148 h 6437824"/>
              <a:gd name="connsiteX3682" fmla="*/ 6791358 w 12191934"/>
              <a:gd name="connsiteY3682" fmla="*/ 2220960 h 6437824"/>
              <a:gd name="connsiteX3683" fmla="*/ 6791453 w 12191934"/>
              <a:gd name="connsiteY3683" fmla="*/ 2221341 h 6437824"/>
              <a:gd name="connsiteX3684" fmla="*/ 6791548 w 12191934"/>
              <a:gd name="connsiteY3684" fmla="*/ 2221627 h 6437824"/>
              <a:gd name="connsiteX3685" fmla="*/ 6799915 w 12191934"/>
              <a:gd name="connsiteY3685" fmla="*/ 2262612 h 6437824"/>
              <a:gd name="connsiteX3686" fmla="*/ 6800010 w 12191934"/>
              <a:gd name="connsiteY3686" fmla="*/ 2262993 h 6437824"/>
              <a:gd name="connsiteX3687" fmla="*/ 6800010 w 12191934"/>
              <a:gd name="connsiteY3687" fmla="*/ 2263088 h 6437824"/>
              <a:gd name="connsiteX3688" fmla="*/ 6814653 w 12191934"/>
              <a:gd name="connsiteY3688" fmla="*/ 2345252 h 6437824"/>
              <a:gd name="connsiteX3689" fmla="*/ 6828915 w 12191934"/>
              <a:gd name="connsiteY3689" fmla="*/ 2448242 h 6437824"/>
              <a:gd name="connsiteX3690" fmla="*/ 6829106 w 12191934"/>
              <a:gd name="connsiteY3690" fmla="*/ 2450048 h 6437824"/>
              <a:gd name="connsiteX3691" fmla="*/ 6838139 w 12191934"/>
              <a:gd name="connsiteY3691" fmla="*/ 2548932 h 6437824"/>
              <a:gd name="connsiteX3692" fmla="*/ 6838139 w 12191934"/>
              <a:gd name="connsiteY3692" fmla="*/ 2549032 h 6437824"/>
              <a:gd name="connsiteX3693" fmla="*/ 6842513 w 12191934"/>
              <a:gd name="connsiteY3693" fmla="*/ 2665130 h 6437824"/>
              <a:gd name="connsiteX3694" fmla="*/ 6846791 w 12191934"/>
              <a:gd name="connsiteY3694" fmla="*/ 2652866 h 6437824"/>
              <a:gd name="connsiteX3695" fmla="*/ 6857250 w 12191934"/>
              <a:gd name="connsiteY3695" fmla="*/ 2608369 h 6437824"/>
              <a:gd name="connsiteX3696" fmla="*/ 6857631 w 12191934"/>
              <a:gd name="connsiteY3696" fmla="*/ 2607800 h 6437824"/>
              <a:gd name="connsiteX3697" fmla="*/ 6857726 w 12191934"/>
              <a:gd name="connsiteY3697" fmla="*/ 2607324 h 6437824"/>
              <a:gd name="connsiteX3698" fmla="*/ 6864192 w 12191934"/>
              <a:gd name="connsiteY3698" fmla="*/ 2564509 h 6437824"/>
              <a:gd name="connsiteX3699" fmla="*/ 6862670 w 12191934"/>
              <a:gd name="connsiteY3699" fmla="*/ 2495599 h 6437824"/>
              <a:gd name="connsiteX3700" fmla="*/ 6862670 w 12191934"/>
              <a:gd name="connsiteY3700" fmla="*/ 2494555 h 6437824"/>
              <a:gd name="connsiteX3701" fmla="*/ 6862290 w 12191934"/>
              <a:gd name="connsiteY3701" fmla="*/ 2419807 h 6437824"/>
              <a:gd name="connsiteX3702" fmla="*/ 6862195 w 12191934"/>
              <a:gd name="connsiteY3702" fmla="*/ 2402215 h 6437824"/>
              <a:gd name="connsiteX3703" fmla="*/ 6861815 w 12191934"/>
              <a:gd name="connsiteY3703" fmla="*/ 2361133 h 6437824"/>
              <a:gd name="connsiteX3704" fmla="*/ 6861815 w 12191934"/>
              <a:gd name="connsiteY3704" fmla="*/ 2360752 h 6437824"/>
              <a:gd name="connsiteX3705" fmla="*/ 6860674 w 12191934"/>
              <a:gd name="connsiteY3705" fmla="*/ 2314726 h 6437824"/>
              <a:gd name="connsiteX3706" fmla="*/ 6859627 w 12191934"/>
              <a:gd name="connsiteY3706" fmla="*/ 2288479 h 6437824"/>
              <a:gd name="connsiteX3707" fmla="*/ 6858867 w 12191934"/>
              <a:gd name="connsiteY3707" fmla="*/ 2275071 h 6437824"/>
              <a:gd name="connsiteX3708" fmla="*/ 6856395 w 12191934"/>
              <a:gd name="connsiteY3708" fmla="*/ 2231802 h 6437824"/>
              <a:gd name="connsiteX3709" fmla="*/ 6854779 w 12191934"/>
              <a:gd name="connsiteY3709" fmla="*/ 2207648 h 6437824"/>
              <a:gd name="connsiteX3710" fmla="*/ 6854113 w 12191934"/>
              <a:gd name="connsiteY3710" fmla="*/ 2197376 h 6437824"/>
              <a:gd name="connsiteX3711" fmla="*/ 6851356 w 12191934"/>
              <a:gd name="connsiteY3711" fmla="*/ 2160384 h 6437824"/>
              <a:gd name="connsiteX3712" fmla="*/ 6851165 w 12191934"/>
              <a:gd name="connsiteY3712" fmla="*/ 2158386 h 6437824"/>
              <a:gd name="connsiteX3713" fmla="*/ 6848883 w 12191934"/>
              <a:gd name="connsiteY3713" fmla="*/ 2130437 h 6437824"/>
              <a:gd name="connsiteX3714" fmla="*/ 6846601 w 12191934"/>
              <a:gd name="connsiteY3714" fmla="*/ 2130247 h 6437824"/>
              <a:gd name="connsiteX3715" fmla="*/ 6848788 w 12191934"/>
              <a:gd name="connsiteY3715" fmla="*/ 2129390 h 6437824"/>
              <a:gd name="connsiteX3716" fmla="*/ 6848693 w 12191934"/>
              <a:gd name="connsiteY3716" fmla="*/ 2127869 h 6437824"/>
              <a:gd name="connsiteX3717" fmla="*/ 6845935 w 12191934"/>
              <a:gd name="connsiteY3717" fmla="*/ 2096694 h 6437824"/>
              <a:gd name="connsiteX3718" fmla="*/ 6842893 w 12191934"/>
              <a:gd name="connsiteY3718" fmla="*/ 2064558 h 6437824"/>
              <a:gd name="connsiteX3719" fmla="*/ 6839375 w 12191934"/>
              <a:gd name="connsiteY3719" fmla="*/ 2029949 h 6437824"/>
              <a:gd name="connsiteX3720" fmla="*/ 6835477 w 12191934"/>
              <a:gd name="connsiteY3720" fmla="*/ 1993723 h 6437824"/>
              <a:gd name="connsiteX3721" fmla="*/ 6835381 w 12191934"/>
              <a:gd name="connsiteY3721" fmla="*/ 1993248 h 6437824"/>
              <a:gd name="connsiteX3722" fmla="*/ 6829486 w 12191934"/>
              <a:gd name="connsiteY3722" fmla="*/ 1942281 h 6437824"/>
              <a:gd name="connsiteX3723" fmla="*/ 6826538 w 12191934"/>
              <a:gd name="connsiteY3723" fmla="*/ 1918413 h 6437824"/>
              <a:gd name="connsiteX3724" fmla="*/ 6824447 w 12191934"/>
              <a:gd name="connsiteY3724" fmla="*/ 1901395 h 6437824"/>
              <a:gd name="connsiteX3725" fmla="*/ 6824447 w 12191934"/>
              <a:gd name="connsiteY3725" fmla="*/ 1897878 h 6437824"/>
              <a:gd name="connsiteX3726" fmla="*/ 6824636 w 12191934"/>
              <a:gd name="connsiteY3726" fmla="*/ 1896832 h 6437824"/>
              <a:gd name="connsiteX3727" fmla="*/ 6825207 w 12191934"/>
              <a:gd name="connsiteY3727" fmla="*/ 1894740 h 6437824"/>
              <a:gd name="connsiteX3728" fmla="*/ 6825682 w 12191934"/>
              <a:gd name="connsiteY3728" fmla="*/ 1893789 h 6437824"/>
              <a:gd name="connsiteX3729" fmla="*/ 6826824 w 12191934"/>
              <a:gd name="connsiteY3729" fmla="*/ 1891981 h 6437824"/>
              <a:gd name="connsiteX3730" fmla="*/ 6827394 w 12191934"/>
              <a:gd name="connsiteY3730" fmla="*/ 1891221 h 6437824"/>
              <a:gd name="connsiteX3731" fmla="*/ 6829390 w 12191934"/>
              <a:gd name="connsiteY3731" fmla="*/ 1889319 h 6437824"/>
              <a:gd name="connsiteX3732" fmla="*/ 6829581 w 12191934"/>
              <a:gd name="connsiteY3732" fmla="*/ 1889130 h 6437824"/>
              <a:gd name="connsiteX3733" fmla="*/ 6832339 w 12191934"/>
              <a:gd name="connsiteY3733" fmla="*/ 1887512 h 6437824"/>
              <a:gd name="connsiteX3734" fmla="*/ 6832814 w 12191934"/>
              <a:gd name="connsiteY3734" fmla="*/ 1887321 h 6437824"/>
              <a:gd name="connsiteX3735" fmla="*/ 6835381 w 12191934"/>
              <a:gd name="connsiteY3735" fmla="*/ 1886465 h 6437824"/>
              <a:gd name="connsiteX3736" fmla="*/ 6836142 w 12191934"/>
              <a:gd name="connsiteY3736" fmla="*/ 1886275 h 6437824"/>
              <a:gd name="connsiteX3737" fmla="*/ 6838709 w 12191934"/>
              <a:gd name="connsiteY3737" fmla="*/ 1885896 h 6437824"/>
              <a:gd name="connsiteX3738" fmla="*/ 6839375 w 12191934"/>
              <a:gd name="connsiteY3738" fmla="*/ 1885800 h 6437824"/>
              <a:gd name="connsiteX3739" fmla="*/ 6846411 w 12191934"/>
              <a:gd name="connsiteY3739" fmla="*/ 1886940 h 6437824"/>
              <a:gd name="connsiteX3740" fmla="*/ 6846981 w 12191934"/>
              <a:gd name="connsiteY3740" fmla="*/ 1887131 h 6437824"/>
              <a:gd name="connsiteX3741" fmla="*/ 6850309 w 12191934"/>
              <a:gd name="connsiteY3741" fmla="*/ 1889034 h 6437824"/>
              <a:gd name="connsiteX3742" fmla="*/ 6850405 w 12191934"/>
              <a:gd name="connsiteY3742" fmla="*/ 1889130 h 6437824"/>
              <a:gd name="connsiteX3743" fmla="*/ 6852972 w 12191934"/>
              <a:gd name="connsiteY3743" fmla="*/ 1891981 h 6437824"/>
              <a:gd name="connsiteX3744" fmla="*/ 6853447 w 12191934"/>
              <a:gd name="connsiteY3744" fmla="*/ 1892742 h 6437824"/>
              <a:gd name="connsiteX3745" fmla="*/ 6855159 w 12191934"/>
              <a:gd name="connsiteY3745" fmla="*/ 1896546 h 6437824"/>
              <a:gd name="connsiteX3746" fmla="*/ 6855159 w 12191934"/>
              <a:gd name="connsiteY3746" fmla="*/ 1896642 h 6437824"/>
              <a:gd name="connsiteX3747" fmla="*/ 6860483 w 12191934"/>
              <a:gd name="connsiteY3747" fmla="*/ 1917746 h 6437824"/>
              <a:gd name="connsiteX3748" fmla="*/ 6871324 w 12191934"/>
              <a:gd name="connsiteY3748" fmla="*/ 1962629 h 6437824"/>
              <a:gd name="connsiteX3749" fmla="*/ 6871418 w 12191934"/>
              <a:gd name="connsiteY3749" fmla="*/ 1962915 h 6437824"/>
              <a:gd name="connsiteX3750" fmla="*/ 6871513 w 12191934"/>
              <a:gd name="connsiteY3750" fmla="*/ 1963200 h 6437824"/>
              <a:gd name="connsiteX3751" fmla="*/ 6879310 w 12191934"/>
              <a:gd name="connsiteY3751" fmla="*/ 1998096 h 6437824"/>
              <a:gd name="connsiteX3752" fmla="*/ 6880261 w 12191934"/>
              <a:gd name="connsiteY3752" fmla="*/ 2002661 h 6437824"/>
              <a:gd name="connsiteX3753" fmla="*/ 6891291 w 12191934"/>
              <a:gd name="connsiteY3753" fmla="*/ 2058187 h 6437824"/>
              <a:gd name="connsiteX3754" fmla="*/ 6894428 w 12191934"/>
              <a:gd name="connsiteY3754" fmla="*/ 2075112 h 6437824"/>
              <a:gd name="connsiteX3755" fmla="*/ 6894428 w 12191934"/>
              <a:gd name="connsiteY3755" fmla="*/ 2075207 h 6437824"/>
              <a:gd name="connsiteX3756" fmla="*/ 6907930 w 12191934"/>
              <a:gd name="connsiteY3756" fmla="*/ 2162476 h 6437824"/>
              <a:gd name="connsiteX3757" fmla="*/ 6908880 w 12191934"/>
              <a:gd name="connsiteY3757" fmla="*/ 2169513 h 6437824"/>
              <a:gd name="connsiteX3758" fmla="*/ 6917439 w 12191934"/>
              <a:gd name="connsiteY3758" fmla="*/ 2249395 h 6437824"/>
              <a:gd name="connsiteX3759" fmla="*/ 6919626 w 12191934"/>
              <a:gd name="connsiteY3759" fmla="*/ 2274880 h 6437824"/>
              <a:gd name="connsiteX3760" fmla="*/ 6920672 w 12191934"/>
              <a:gd name="connsiteY3760" fmla="*/ 2288765 h 6437824"/>
              <a:gd name="connsiteX3761" fmla="*/ 6920766 w 12191934"/>
              <a:gd name="connsiteY3761" fmla="*/ 2289621 h 6437824"/>
              <a:gd name="connsiteX3762" fmla="*/ 6923810 w 12191934"/>
              <a:gd name="connsiteY3762" fmla="*/ 2331653 h 6437824"/>
              <a:gd name="connsiteX3763" fmla="*/ 6923810 w 12191934"/>
              <a:gd name="connsiteY3763" fmla="*/ 2331843 h 6437824"/>
              <a:gd name="connsiteX3764" fmla="*/ 6923810 w 12191934"/>
              <a:gd name="connsiteY3764" fmla="*/ 2331939 h 6437824"/>
              <a:gd name="connsiteX3765" fmla="*/ 6927043 w 12191934"/>
              <a:gd name="connsiteY3765" fmla="*/ 2385764 h 6437824"/>
              <a:gd name="connsiteX3766" fmla="*/ 6939403 w 12191934"/>
              <a:gd name="connsiteY3766" fmla="*/ 2390994 h 6437824"/>
              <a:gd name="connsiteX3767" fmla="*/ 6945108 w 12191934"/>
              <a:gd name="connsiteY3767" fmla="*/ 2338690 h 6437824"/>
              <a:gd name="connsiteX3768" fmla="*/ 6945298 w 12191934"/>
              <a:gd name="connsiteY3768" fmla="*/ 2336312 h 6437824"/>
              <a:gd name="connsiteX3769" fmla="*/ 6947295 w 12191934"/>
              <a:gd name="connsiteY3769" fmla="*/ 2247492 h 6437824"/>
              <a:gd name="connsiteX3770" fmla="*/ 6947770 w 12191934"/>
              <a:gd name="connsiteY3770" fmla="*/ 2214112 h 6437824"/>
              <a:gd name="connsiteX3771" fmla="*/ 6948056 w 12191934"/>
              <a:gd name="connsiteY3771" fmla="*/ 2176075 h 6437824"/>
              <a:gd name="connsiteX3772" fmla="*/ 6947961 w 12191934"/>
              <a:gd name="connsiteY3772" fmla="*/ 2141081 h 6437824"/>
              <a:gd name="connsiteX3773" fmla="*/ 6947390 w 12191934"/>
              <a:gd name="connsiteY3773" fmla="*/ 2102578 h 6437824"/>
              <a:gd name="connsiteX3774" fmla="*/ 6945679 w 12191934"/>
              <a:gd name="connsiteY3774" fmla="*/ 2052577 h 6437824"/>
              <a:gd name="connsiteX3775" fmla="*/ 6944157 w 12191934"/>
              <a:gd name="connsiteY3775" fmla="*/ 2023959 h 6437824"/>
              <a:gd name="connsiteX3776" fmla="*/ 6944157 w 12191934"/>
              <a:gd name="connsiteY3776" fmla="*/ 2023673 h 6437824"/>
              <a:gd name="connsiteX3777" fmla="*/ 6941875 w 12191934"/>
              <a:gd name="connsiteY3777" fmla="*/ 1990775 h 6437824"/>
              <a:gd name="connsiteX3778" fmla="*/ 6940448 w 12191934"/>
              <a:gd name="connsiteY3778" fmla="*/ 1973374 h 6437824"/>
              <a:gd name="connsiteX3779" fmla="*/ 6935789 w 12191934"/>
              <a:gd name="connsiteY3779" fmla="*/ 1929349 h 6437824"/>
              <a:gd name="connsiteX3780" fmla="*/ 6934649 w 12191934"/>
              <a:gd name="connsiteY3780" fmla="*/ 1920314 h 6437824"/>
              <a:gd name="connsiteX3781" fmla="*/ 6933983 w 12191934"/>
              <a:gd name="connsiteY3781" fmla="*/ 1914612 h 6437824"/>
              <a:gd name="connsiteX3782" fmla="*/ 6930180 w 12191934"/>
              <a:gd name="connsiteY3782" fmla="*/ 1888083 h 6437824"/>
              <a:gd name="connsiteX3783" fmla="*/ 6929895 w 12191934"/>
              <a:gd name="connsiteY3783" fmla="*/ 1886086 h 6437824"/>
              <a:gd name="connsiteX3784" fmla="*/ 6925331 w 12191934"/>
              <a:gd name="connsiteY3784" fmla="*/ 1858321 h 6437824"/>
              <a:gd name="connsiteX3785" fmla="*/ 6919246 w 12191934"/>
              <a:gd name="connsiteY3785" fmla="*/ 1825610 h 6437824"/>
              <a:gd name="connsiteX3786" fmla="*/ 6916297 w 12191934"/>
              <a:gd name="connsiteY3786" fmla="*/ 1810778 h 6437824"/>
              <a:gd name="connsiteX3787" fmla="*/ 6915918 w 12191934"/>
              <a:gd name="connsiteY3787" fmla="*/ 1806310 h 6437824"/>
              <a:gd name="connsiteX3788" fmla="*/ 6916012 w 12191934"/>
              <a:gd name="connsiteY3788" fmla="*/ 1804978 h 6437824"/>
              <a:gd name="connsiteX3789" fmla="*/ 6916488 w 12191934"/>
              <a:gd name="connsiteY3789" fmla="*/ 1802221 h 6437824"/>
              <a:gd name="connsiteX3790" fmla="*/ 6916869 w 12191934"/>
              <a:gd name="connsiteY3790" fmla="*/ 1800890 h 6437824"/>
              <a:gd name="connsiteX3791" fmla="*/ 6918009 w 12191934"/>
              <a:gd name="connsiteY3791" fmla="*/ 1798608 h 6437824"/>
              <a:gd name="connsiteX3792" fmla="*/ 6918579 w 12191934"/>
              <a:gd name="connsiteY3792" fmla="*/ 1797657 h 6437824"/>
              <a:gd name="connsiteX3793" fmla="*/ 6920956 w 12191934"/>
              <a:gd name="connsiteY3793" fmla="*/ 1794994 h 6437824"/>
              <a:gd name="connsiteX3794" fmla="*/ 6921052 w 12191934"/>
              <a:gd name="connsiteY3794" fmla="*/ 1794994 h 6437824"/>
              <a:gd name="connsiteX3795" fmla="*/ 6923999 w 12191934"/>
              <a:gd name="connsiteY3795" fmla="*/ 1792998 h 6437824"/>
              <a:gd name="connsiteX3796" fmla="*/ 6925045 w 12191934"/>
              <a:gd name="connsiteY3796" fmla="*/ 1792522 h 6437824"/>
              <a:gd name="connsiteX3797" fmla="*/ 6927422 w 12191934"/>
              <a:gd name="connsiteY3797" fmla="*/ 1791571 h 6437824"/>
              <a:gd name="connsiteX3798" fmla="*/ 6928658 w 12191934"/>
              <a:gd name="connsiteY3798" fmla="*/ 1791191 h 6437824"/>
              <a:gd name="connsiteX3799" fmla="*/ 6931226 w 12191934"/>
              <a:gd name="connsiteY3799" fmla="*/ 1790716 h 6437824"/>
              <a:gd name="connsiteX3800" fmla="*/ 6932367 w 12191934"/>
              <a:gd name="connsiteY3800" fmla="*/ 1790621 h 6437824"/>
              <a:gd name="connsiteX3801" fmla="*/ 6936075 w 12191934"/>
              <a:gd name="connsiteY3801" fmla="*/ 1790716 h 6437824"/>
              <a:gd name="connsiteX3802" fmla="*/ 6940164 w 12191934"/>
              <a:gd name="connsiteY3802" fmla="*/ 1791762 h 6437824"/>
              <a:gd name="connsiteX3803" fmla="*/ 6941115 w 12191934"/>
              <a:gd name="connsiteY3803" fmla="*/ 1792142 h 6437824"/>
              <a:gd name="connsiteX3804" fmla="*/ 6944823 w 12191934"/>
              <a:gd name="connsiteY3804" fmla="*/ 1794423 h 6437824"/>
              <a:gd name="connsiteX3805" fmla="*/ 6947770 w 12191934"/>
              <a:gd name="connsiteY3805" fmla="*/ 1797847 h 6437824"/>
              <a:gd name="connsiteX3806" fmla="*/ 6948437 w 12191934"/>
              <a:gd name="connsiteY3806" fmla="*/ 1798893 h 6437824"/>
              <a:gd name="connsiteX3807" fmla="*/ 6950433 w 12191934"/>
              <a:gd name="connsiteY3807" fmla="*/ 1803648 h 6437824"/>
              <a:gd name="connsiteX3808" fmla="*/ 6951479 w 12191934"/>
              <a:gd name="connsiteY3808" fmla="*/ 1807641 h 6437824"/>
              <a:gd name="connsiteX3809" fmla="*/ 6977056 w 12191934"/>
              <a:gd name="connsiteY3809" fmla="*/ 1915088 h 6437824"/>
              <a:gd name="connsiteX3810" fmla="*/ 6977056 w 12191934"/>
              <a:gd name="connsiteY3810" fmla="*/ 1915278 h 6437824"/>
              <a:gd name="connsiteX3811" fmla="*/ 6977056 w 12191934"/>
              <a:gd name="connsiteY3811" fmla="*/ 1915374 h 6437824"/>
              <a:gd name="connsiteX3812" fmla="*/ 6980289 w 12191934"/>
              <a:gd name="connsiteY3812" fmla="*/ 1930966 h 6437824"/>
              <a:gd name="connsiteX3813" fmla="*/ 6980384 w 12191934"/>
              <a:gd name="connsiteY3813" fmla="*/ 1931250 h 6437824"/>
              <a:gd name="connsiteX3814" fmla="*/ 6980384 w 12191934"/>
              <a:gd name="connsiteY3814" fmla="*/ 1931441 h 6437824"/>
              <a:gd name="connsiteX3815" fmla="*/ 6993886 w 12191934"/>
              <a:gd name="connsiteY3815" fmla="*/ 2003516 h 6437824"/>
              <a:gd name="connsiteX3816" fmla="*/ 6993982 w 12191934"/>
              <a:gd name="connsiteY3816" fmla="*/ 2003992 h 6437824"/>
              <a:gd name="connsiteX3817" fmla="*/ 6993982 w 12191934"/>
              <a:gd name="connsiteY3817" fmla="*/ 2004182 h 6437824"/>
              <a:gd name="connsiteX3818" fmla="*/ 7005296 w 12191934"/>
              <a:gd name="connsiteY3818" fmla="*/ 2082528 h 6437824"/>
              <a:gd name="connsiteX3819" fmla="*/ 7005296 w 12191934"/>
              <a:gd name="connsiteY3819" fmla="*/ 2082813 h 6437824"/>
              <a:gd name="connsiteX3820" fmla="*/ 7005296 w 12191934"/>
              <a:gd name="connsiteY3820" fmla="*/ 2083193 h 6437824"/>
              <a:gd name="connsiteX3821" fmla="*/ 7013949 w 12191934"/>
              <a:gd name="connsiteY3821" fmla="*/ 2186726 h 6437824"/>
              <a:gd name="connsiteX3822" fmla="*/ 7013949 w 12191934"/>
              <a:gd name="connsiteY3822" fmla="*/ 2186915 h 6437824"/>
              <a:gd name="connsiteX3823" fmla="*/ 7013949 w 12191934"/>
              <a:gd name="connsiteY3823" fmla="*/ 2187012 h 6437824"/>
              <a:gd name="connsiteX3824" fmla="*/ 7015185 w 12191934"/>
              <a:gd name="connsiteY3824" fmla="*/ 2227237 h 6437824"/>
              <a:gd name="connsiteX3825" fmla="*/ 7015185 w 12191934"/>
              <a:gd name="connsiteY3825" fmla="*/ 2227332 h 6437824"/>
              <a:gd name="connsiteX3826" fmla="*/ 7015185 w 12191934"/>
              <a:gd name="connsiteY3826" fmla="*/ 2227523 h 6437824"/>
              <a:gd name="connsiteX3827" fmla="*/ 7014995 w 12191934"/>
              <a:gd name="connsiteY3827" fmla="*/ 2261377 h 6437824"/>
              <a:gd name="connsiteX3828" fmla="*/ 7014995 w 12191934"/>
              <a:gd name="connsiteY3828" fmla="*/ 2261472 h 6437824"/>
              <a:gd name="connsiteX3829" fmla="*/ 7021840 w 12191934"/>
              <a:gd name="connsiteY3829" fmla="*/ 2263088 h 6437824"/>
              <a:gd name="connsiteX3830" fmla="*/ 7015565 w 12191934"/>
              <a:gd name="connsiteY3830" fmla="*/ 2283914 h 6437824"/>
              <a:gd name="connsiteX3831" fmla="*/ 7029448 w 12191934"/>
              <a:gd name="connsiteY3831" fmla="*/ 2237887 h 6437824"/>
              <a:gd name="connsiteX3832" fmla="*/ 7033916 w 12191934"/>
              <a:gd name="connsiteY3832" fmla="*/ 2231611 h 6437824"/>
              <a:gd name="connsiteX3833" fmla="*/ 7031825 w 12191934"/>
              <a:gd name="connsiteY3833" fmla="*/ 2117696 h 6437824"/>
              <a:gd name="connsiteX3834" fmla="*/ 7030969 w 12191934"/>
              <a:gd name="connsiteY3834" fmla="*/ 2085285 h 6437824"/>
              <a:gd name="connsiteX3835" fmla="*/ 7029732 w 12191934"/>
              <a:gd name="connsiteY3835" fmla="*/ 2055335 h 6437824"/>
              <a:gd name="connsiteX3836" fmla="*/ 7027260 w 12191934"/>
              <a:gd name="connsiteY3836" fmla="*/ 2018254 h 6437824"/>
              <a:gd name="connsiteX3837" fmla="*/ 7027260 w 12191934"/>
              <a:gd name="connsiteY3837" fmla="*/ 2018158 h 6437824"/>
              <a:gd name="connsiteX3838" fmla="*/ 7024788 w 12191934"/>
              <a:gd name="connsiteY3838" fmla="*/ 1994388 h 6437824"/>
              <a:gd name="connsiteX3839" fmla="*/ 7024028 w 12191934"/>
              <a:gd name="connsiteY3839" fmla="*/ 1987161 h 6437824"/>
              <a:gd name="connsiteX3840" fmla="*/ 7023172 w 12191934"/>
              <a:gd name="connsiteY3840" fmla="*/ 1981171 h 6437824"/>
              <a:gd name="connsiteX3841" fmla="*/ 7019939 w 12191934"/>
              <a:gd name="connsiteY3841" fmla="*/ 1958351 h 6437824"/>
              <a:gd name="connsiteX3842" fmla="*/ 7014424 w 12191934"/>
              <a:gd name="connsiteY3842" fmla="*/ 1925355 h 6437824"/>
              <a:gd name="connsiteX3843" fmla="*/ 7014329 w 12191934"/>
              <a:gd name="connsiteY3843" fmla="*/ 1924974 h 6437824"/>
              <a:gd name="connsiteX3844" fmla="*/ 7006152 w 12191934"/>
              <a:gd name="connsiteY3844" fmla="*/ 1883805 h 6437824"/>
              <a:gd name="connsiteX3845" fmla="*/ 7003395 w 12191934"/>
              <a:gd name="connsiteY3845" fmla="*/ 1871347 h 6437824"/>
              <a:gd name="connsiteX3846" fmla="*/ 7003300 w 12191934"/>
              <a:gd name="connsiteY3846" fmla="*/ 1870872 h 6437824"/>
              <a:gd name="connsiteX3847" fmla="*/ 6992745 w 12191934"/>
              <a:gd name="connsiteY3847" fmla="*/ 1826943 h 6437824"/>
              <a:gd name="connsiteX3848" fmla="*/ 6992460 w 12191934"/>
              <a:gd name="connsiteY3848" fmla="*/ 1825705 h 6437824"/>
              <a:gd name="connsiteX3849" fmla="*/ 6989132 w 12191934"/>
              <a:gd name="connsiteY3849" fmla="*/ 1812489 h 6437824"/>
              <a:gd name="connsiteX3850" fmla="*/ 6977151 w 12191934"/>
              <a:gd name="connsiteY3850" fmla="*/ 1767801 h 6437824"/>
              <a:gd name="connsiteX3851" fmla="*/ 6965647 w 12191934"/>
              <a:gd name="connsiteY3851" fmla="*/ 1726914 h 6437824"/>
              <a:gd name="connsiteX3852" fmla="*/ 6965171 w 12191934"/>
              <a:gd name="connsiteY3852" fmla="*/ 1725108 h 6437824"/>
              <a:gd name="connsiteX3853" fmla="*/ 6956899 w 12191934"/>
              <a:gd name="connsiteY3853" fmla="*/ 1696202 h 6437824"/>
              <a:gd name="connsiteX3854" fmla="*/ 6956899 w 12191934"/>
              <a:gd name="connsiteY3854" fmla="*/ 1696013 h 6437824"/>
              <a:gd name="connsiteX3855" fmla="*/ 6956233 w 12191934"/>
              <a:gd name="connsiteY3855" fmla="*/ 1692590 h 6437824"/>
              <a:gd name="connsiteX3856" fmla="*/ 6956233 w 12191934"/>
              <a:gd name="connsiteY3856" fmla="*/ 1691448 h 6437824"/>
              <a:gd name="connsiteX3857" fmla="*/ 6956233 w 12191934"/>
              <a:gd name="connsiteY3857" fmla="*/ 1689261 h 6437824"/>
              <a:gd name="connsiteX3858" fmla="*/ 6956423 w 12191934"/>
              <a:gd name="connsiteY3858" fmla="*/ 1688026 h 6437824"/>
              <a:gd name="connsiteX3859" fmla="*/ 6956804 w 12191934"/>
              <a:gd name="connsiteY3859" fmla="*/ 1686124 h 6437824"/>
              <a:gd name="connsiteX3860" fmla="*/ 6957279 w 12191934"/>
              <a:gd name="connsiteY3860" fmla="*/ 1684983 h 6437824"/>
              <a:gd name="connsiteX3861" fmla="*/ 6958039 w 12191934"/>
              <a:gd name="connsiteY3861" fmla="*/ 1683367 h 6437824"/>
              <a:gd name="connsiteX3862" fmla="*/ 6958706 w 12191934"/>
              <a:gd name="connsiteY3862" fmla="*/ 1682321 h 6437824"/>
              <a:gd name="connsiteX3863" fmla="*/ 6959656 w 12191934"/>
              <a:gd name="connsiteY3863" fmla="*/ 1680990 h 6437824"/>
              <a:gd name="connsiteX3864" fmla="*/ 6960607 w 12191934"/>
              <a:gd name="connsiteY3864" fmla="*/ 1680039 h 6437824"/>
              <a:gd name="connsiteX3865" fmla="*/ 6961653 w 12191934"/>
              <a:gd name="connsiteY3865" fmla="*/ 1679088 h 6437824"/>
              <a:gd name="connsiteX3866" fmla="*/ 6962889 w 12191934"/>
              <a:gd name="connsiteY3866" fmla="*/ 1678137 h 6437824"/>
              <a:gd name="connsiteX3867" fmla="*/ 6963935 w 12191934"/>
              <a:gd name="connsiteY3867" fmla="*/ 1677471 h 6437824"/>
              <a:gd name="connsiteX3868" fmla="*/ 6965456 w 12191934"/>
              <a:gd name="connsiteY3868" fmla="*/ 1676616 h 6437824"/>
              <a:gd name="connsiteX3869" fmla="*/ 6966312 w 12191934"/>
              <a:gd name="connsiteY3869" fmla="*/ 1676236 h 6437824"/>
              <a:gd name="connsiteX3870" fmla="*/ 6968308 w 12191934"/>
              <a:gd name="connsiteY3870" fmla="*/ 1675570 h 6437824"/>
              <a:gd name="connsiteX3871" fmla="*/ 6968594 w 12191934"/>
              <a:gd name="connsiteY3871" fmla="*/ 1675475 h 6437824"/>
              <a:gd name="connsiteX3872" fmla="*/ 6986565 w 12191934"/>
              <a:gd name="connsiteY3872" fmla="*/ 1681655 h 6437824"/>
              <a:gd name="connsiteX3873" fmla="*/ 6989037 w 12191934"/>
              <a:gd name="connsiteY3873" fmla="*/ 1686029 h 6437824"/>
              <a:gd name="connsiteX3874" fmla="*/ 6992365 w 12191934"/>
              <a:gd name="connsiteY3874" fmla="*/ 1694967 h 6437824"/>
              <a:gd name="connsiteX3875" fmla="*/ 6998925 w 12191934"/>
              <a:gd name="connsiteY3875" fmla="*/ 1713032 h 6437824"/>
              <a:gd name="connsiteX3876" fmla="*/ 7014424 w 12191934"/>
              <a:gd name="connsiteY3876" fmla="*/ 1754964 h 6437824"/>
              <a:gd name="connsiteX3877" fmla="*/ 7014520 w 12191934"/>
              <a:gd name="connsiteY3877" fmla="*/ 1755059 h 6437824"/>
              <a:gd name="connsiteX3878" fmla="*/ 7014520 w 12191934"/>
              <a:gd name="connsiteY3878" fmla="*/ 1755154 h 6437824"/>
              <a:gd name="connsiteX3879" fmla="*/ 7020890 w 12191934"/>
              <a:gd name="connsiteY3879" fmla="*/ 1774266 h 6437824"/>
              <a:gd name="connsiteX3880" fmla="*/ 7020890 w 12191934"/>
              <a:gd name="connsiteY3880" fmla="*/ 1774361 h 6437824"/>
              <a:gd name="connsiteX3881" fmla="*/ 7020890 w 12191934"/>
              <a:gd name="connsiteY3881" fmla="*/ 1774456 h 6437824"/>
              <a:gd name="connsiteX3882" fmla="*/ 7033916 w 12191934"/>
              <a:gd name="connsiteY3882" fmla="*/ 1817817 h 6437824"/>
              <a:gd name="connsiteX3883" fmla="*/ 7033916 w 12191934"/>
              <a:gd name="connsiteY3883" fmla="*/ 1817911 h 6437824"/>
              <a:gd name="connsiteX3884" fmla="*/ 7039812 w 12191934"/>
              <a:gd name="connsiteY3884" fmla="*/ 1840066 h 6437824"/>
              <a:gd name="connsiteX3885" fmla="*/ 7039812 w 12191934"/>
              <a:gd name="connsiteY3885" fmla="*/ 1840161 h 6437824"/>
              <a:gd name="connsiteX3886" fmla="*/ 7058353 w 12191934"/>
              <a:gd name="connsiteY3886" fmla="*/ 1926022 h 6437824"/>
              <a:gd name="connsiteX3887" fmla="*/ 7058353 w 12191934"/>
              <a:gd name="connsiteY3887" fmla="*/ 1926116 h 6437824"/>
              <a:gd name="connsiteX3888" fmla="*/ 7060160 w 12191934"/>
              <a:gd name="connsiteY3888" fmla="*/ 1936765 h 6437824"/>
              <a:gd name="connsiteX3889" fmla="*/ 7069573 w 12191934"/>
              <a:gd name="connsiteY3889" fmla="*/ 2000093 h 6437824"/>
              <a:gd name="connsiteX3890" fmla="*/ 7077940 w 12191934"/>
              <a:gd name="connsiteY3890" fmla="*/ 2089944 h 6437824"/>
              <a:gd name="connsiteX3891" fmla="*/ 7086783 w 12191934"/>
              <a:gd name="connsiteY3891" fmla="*/ 2090895 h 6437824"/>
              <a:gd name="connsiteX3892" fmla="*/ 7091158 w 12191934"/>
              <a:gd name="connsiteY3892" fmla="*/ 2045352 h 6437824"/>
              <a:gd name="connsiteX3893" fmla="*/ 7095341 w 12191934"/>
              <a:gd name="connsiteY3893" fmla="*/ 1989349 h 6437824"/>
              <a:gd name="connsiteX3894" fmla="*/ 7096767 w 12191934"/>
              <a:gd name="connsiteY3894" fmla="*/ 1963296 h 6437824"/>
              <a:gd name="connsiteX3895" fmla="*/ 7096767 w 12191934"/>
              <a:gd name="connsiteY3895" fmla="*/ 1962915 h 6437824"/>
              <a:gd name="connsiteX3896" fmla="*/ 7097813 w 12191934"/>
              <a:gd name="connsiteY3896" fmla="*/ 1933437 h 6437824"/>
              <a:gd name="connsiteX3897" fmla="*/ 7098003 w 12191934"/>
              <a:gd name="connsiteY3897" fmla="*/ 1927448 h 6437824"/>
              <a:gd name="connsiteX3898" fmla="*/ 7098478 w 12191934"/>
              <a:gd name="connsiteY3898" fmla="*/ 1897878 h 6437824"/>
              <a:gd name="connsiteX3899" fmla="*/ 7098194 w 12191934"/>
              <a:gd name="connsiteY3899" fmla="*/ 1855943 h 6437824"/>
              <a:gd name="connsiteX3900" fmla="*/ 7098194 w 12191934"/>
              <a:gd name="connsiteY3900" fmla="*/ 1855752 h 6437824"/>
              <a:gd name="connsiteX3901" fmla="*/ 7095531 w 12191934"/>
              <a:gd name="connsiteY3901" fmla="*/ 1795280 h 6437824"/>
              <a:gd name="connsiteX3902" fmla="*/ 7092393 w 12191934"/>
              <a:gd name="connsiteY3902" fmla="*/ 1756199 h 6437824"/>
              <a:gd name="connsiteX3903" fmla="*/ 7092203 w 12191934"/>
              <a:gd name="connsiteY3903" fmla="*/ 1754774 h 6437824"/>
              <a:gd name="connsiteX3904" fmla="*/ 7087828 w 12191934"/>
              <a:gd name="connsiteY3904" fmla="*/ 1716265 h 6437824"/>
              <a:gd name="connsiteX3905" fmla="*/ 7087734 w 12191934"/>
              <a:gd name="connsiteY3905" fmla="*/ 1715695 h 6437824"/>
              <a:gd name="connsiteX3906" fmla="*/ 7084026 w 12191934"/>
              <a:gd name="connsiteY3906" fmla="*/ 1690117 h 6437824"/>
              <a:gd name="connsiteX3907" fmla="*/ 7083836 w 12191934"/>
              <a:gd name="connsiteY3907" fmla="*/ 1688786 h 6437824"/>
              <a:gd name="connsiteX3908" fmla="*/ 7079461 w 12191934"/>
              <a:gd name="connsiteY3908" fmla="*/ 1663304 h 6437824"/>
              <a:gd name="connsiteX3909" fmla="*/ 7079461 w 12191934"/>
              <a:gd name="connsiteY3909" fmla="*/ 1663114 h 6437824"/>
              <a:gd name="connsiteX3910" fmla="*/ 7053313 w 12191934"/>
              <a:gd name="connsiteY3910" fmla="*/ 1553008 h 6437824"/>
              <a:gd name="connsiteX3911" fmla="*/ 7053313 w 12191934"/>
              <a:gd name="connsiteY3911" fmla="*/ 1552913 h 6437824"/>
              <a:gd name="connsiteX3912" fmla="*/ 7040763 w 12191934"/>
              <a:gd name="connsiteY3912" fmla="*/ 1513169 h 6437824"/>
              <a:gd name="connsiteX3913" fmla="*/ 7040573 w 12191934"/>
              <a:gd name="connsiteY3913" fmla="*/ 1512693 h 6437824"/>
              <a:gd name="connsiteX3914" fmla="*/ 7033251 w 12191934"/>
              <a:gd name="connsiteY3914" fmla="*/ 1491775 h 6437824"/>
              <a:gd name="connsiteX3915" fmla="*/ 7025264 w 12191934"/>
              <a:gd name="connsiteY3915" fmla="*/ 1470477 h 6437824"/>
              <a:gd name="connsiteX3916" fmla="*/ 7023743 w 12191934"/>
              <a:gd name="connsiteY3916" fmla="*/ 1466768 h 6437824"/>
              <a:gd name="connsiteX3917" fmla="*/ 7016706 w 12191934"/>
              <a:gd name="connsiteY3917" fmla="*/ 1449083 h 6437824"/>
              <a:gd name="connsiteX3918" fmla="*/ 7007484 w 12191934"/>
              <a:gd name="connsiteY3918" fmla="*/ 1427309 h 6437824"/>
              <a:gd name="connsiteX3919" fmla="*/ 7017086 w 12191934"/>
              <a:gd name="connsiteY3919" fmla="*/ 1409243 h 6437824"/>
              <a:gd name="connsiteX3920" fmla="*/ 7022221 w 12191934"/>
              <a:gd name="connsiteY3920" fmla="*/ 1408958 h 6437824"/>
              <a:gd name="connsiteX3921" fmla="*/ 7032965 w 12191934"/>
              <a:gd name="connsiteY3921" fmla="*/ 1416755 h 6437824"/>
              <a:gd name="connsiteX3922" fmla="*/ 7033061 w 12191934"/>
              <a:gd name="connsiteY3922" fmla="*/ 1417040 h 6437824"/>
              <a:gd name="connsiteX3923" fmla="*/ 7046372 w 12191934"/>
              <a:gd name="connsiteY3923" fmla="*/ 1445375 h 6437824"/>
              <a:gd name="connsiteX3924" fmla="*/ 7052078 w 12191934"/>
              <a:gd name="connsiteY3924" fmla="*/ 1458021 h 6437824"/>
              <a:gd name="connsiteX3925" fmla="*/ 7056832 w 12191934"/>
              <a:gd name="connsiteY3925" fmla="*/ 1469051 h 6437824"/>
              <a:gd name="connsiteX3926" fmla="*/ 7071094 w 12191934"/>
              <a:gd name="connsiteY3926" fmla="*/ 1503850 h 6437824"/>
              <a:gd name="connsiteX3927" fmla="*/ 7071094 w 12191934"/>
              <a:gd name="connsiteY3927" fmla="*/ 1503945 h 6437824"/>
              <a:gd name="connsiteX3928" fmla="*/ 7071094 w 12191934"/>
              <a:gd name="connsiteY3928" fmla="*/ 1504041 h 6437824"/>
              <a:gd name="connsiteX3929" fmla="*/ 7107892 w 12191934"/>
              <a:gd name="connsiteY3929" fmla="*/ 1611959 h 6437824"/>
              <a:gd name="connsiteX3930" fmla="*/ 7109603 w 12191934"/>
              <a:gd name="connsiteY3930" fmla="*/ 1618139 h 6437824"/>
              <a:gd name="connsiteX3931" fmla="*/ 7109698 w 12191934"/>
              <a:gd name="connsiteY3931" fmla="*/ 1618425 h 6437824"/>
              <a:gd name="connsiteX3932" fmla="*/ 7132709 w 12191934"/>
              <a:gd name="connsiteY3932" fmla="*/ 1713888 h 6437824"/>
              <a:gd name="connsiteX3933" fmla="*/ 7137178 w 12191934"/>
              <a:gd name="connsiteY3933" fmla="*/ 1737849 h 6437824"/>
              <a:gd name="connsiteX3934" fmla="*/ 7139936 w 12191934"/>
              <a:gd name="connsiteY3934" fmla="*/ 1754013 h 6437824"/>
              <a:gd name="connsiteX3935" fmla="*/ 7142597 w 12191934"/>
              <a:gd name="connsiteY3935" fmla="*/ 1770463 h 6437824"/>
              <a:gd name="connsiteX3936" fmla="*/ 7145449 w 12191934"/>
              <a:gd name="connsiteY3936" fmla="*/ 1792142 h 6437824"/>
              <a:gd name="connsiteX3937" fmla="*/ 7145449 w 12191934"/>
              <a:gd name="connsiteY3937" fmla="*/ 1792237 h 6437824"/>
              <a:gd name="connsiteX3938" fmla="*/ 7152106 w 12191934"/>
              <a:gd name="connsiteY3938" fmla="*/ 1861459 h 6437824"/>
              <a:gd name="connsiteX3939" fmla="*/ 7153437 w 12191934"/>
              <a:gd name="connsiteY3939" fmla="*/ 1887417 h 6437824"/>
              <a:gd name="connsiteX3940" fmla="*/ 7153817 w 12191934"/>
              <a:gd name="connsiteY3940" fmla="*/ 1905390 h 6437824"/>
              <a:gd name="connsiteX3941" fmla="*/ 7154008 w 12191934"/>
              <a:gd name="connsiteY3941" fmla="*/ 1922121 h 6437824"/>
              <a:gd name="connsiteX3942" fmla="*/ 7150204 w 12191934"/>
              <a:gd name="connsiteY3942" fmla="*/ 2006273 h 6437824"/>
              <a:gd name="connsiteX3943" fmla="*/ 7150204 w 12191934"/>
              <a:gd name="connsiteY3943" fmla="*/ 2006369 h 6437824"/>
              <a:gd name="connsiteX3944" fmla="*/ 7148207 w 12191934"/>
              <a:gd name="connsiteY3944" fmla="*/ 2025194 h 6437824"/>
              <a:gd name="connsiteX3945" fmla="*/ 7148207 w 12191934"/>
              <a:gd name="connsiteY3945" fmla="*/ 2025290 h 6437824"/>
              <a:gd name="connsiteX3946" fmla="*/ 7156467 w 12191934"/>
              <a:gd name="connsiteY3946" fmla="*/ 2026428 h 6437824"/>
              <a:gd name="connsiteX3947" fmla="*/ 7152201 w 12191934"/>
              <a:gd name="connsiteY3947" fmla="*/ 2036984 h 6437824"/>
              <a:gd name="connsiteX3948" fmla="*/ 7156480 w 12191934"/>
              <a:gd name="connsiteY3948" fmla="*/ 2026430 h 6437824"/>
              <a:gd name="connsiteX3949" fmla="*/ 7156467 w 12191934"/>
              <a:gd name="connsiteY3949" fmla="*/ 2026428 h 6437824"/>
              <a:gd name="connsiteX3950" fmla="*/ 7181676 w 12191934"/>
              <a:gd name="connsiteY3950" fmla="*/ 1964055 h 6437824"/>
              <a:gd name="connsiteX3951" fmla="*/ 7189379 w 12191934"/>
              <a:gd name="connsiteY3951" fmla="*/ 1889130 h 6437824"/>
              <a:gd name="connsiteX3952" fmla="*/ 7194703 w 12191934"/>
              <a:gd name="connsiteY3952" fmla="*/ 1841778 h 6437824"/>
              <a:gd name="connsiteX3953" fmla="*/ 7194799 w 12191934"/>
              <a:gd name="connsiteY3953" fmla="*/ 1840445 h 6437824"/>
              <a:gd name="connsiteX3954" fmla="*/ 7197366 w 12191934"/>
              <a:gd name="connsiteY3954" fmla="*/ 1814678 h 6437824"/>
              <a:gd name="connsiteX3955" fmla="*/ 7198127 w 12191934"/>
              <a:gd name="connsiteY3955" fmla="*/ 1806025 h 6437824"/>
              <a:gd name="connsiteX3956" fmla="*/ 7199553 w 12191934"/>
              <a:gd name="connsiteY3956" fmla="*/ 1786246 h 6437824"/>
              <a:gd name="connsiteX3957" fmla="*/ 7200123 w 12191934"/>
              <a:gd name="connsiteY3957" fmla="*/ 1777119 h 6437824"/>
              <a:gd name="connsiteX3958" fmla="*/ 7201169 w 12191934"/>
              <a:gd name="connsiteY3958" fmla="*/ 1751066 h 6437824"/>
              <a:gd name="connsiteX3959" fmla="*/ 7201264 w 12191934"/>
              <a:gd name="connsiteY3959" fmla="*/ 1749068 h 6437824"/>
              <a:gd name="connsiteX3960" fmla="*/ 7201264 w 12191934"/>
              <a:gd name="connsiteY3960" fmla="*/ 1742508 h 6437824"/>
              <a:gd name="connsiteX3961" fmla="*/ 7201169 w 12191934"/>
              <a:gd name="connsiteY3961" fmla="*/ 1718167 h 6437824"/>
              <a:gd name="connsiteX3962" fmla="*/ 7201169 w 12191934"/>
              <a:gd name="connsiteY3962" fmla="*/ 1717596 h 6437824"/>
              <a:gd name="connsiteX3963" fmla="*/ 7199553 w 12191934"/>
              <a:gd name="connsiteY3963" fmla="*/ 1685079 h 6437824"/>
              <a:gd name="connsiteX3964" fmla="*/ 7198507 w 12191934"/>
              <a:gd name="connsiteY3964" fmla="*/ 1669675 h 6437824"/>
              <a:gd name="connsiteX3965" fmla="*/ 7196985 w 12191934"/>
              <a:gd name="connsiteY3965" fmla="*/ 1652465 h 6437824"/>
              <a:gd name="connsiteX3966" fmla="*/ 7193752 w 12191934"/>
              <a:gd name="connsiteY3966" fmla="*/ 1621563 h 6437824"/>
              <a:gd name="connsiteX3967" fmla="*/ 7192897 w 12191934"/>
              <a:gd name="connsiteY3967" fmla="*/ 1615097 h 6437824"/>
              <a:gd name="connsiteX3968" fmla="*/ 7189188 w 12191934"/>
              <a:gd name="connsiteY3968" fmla="*/ 1587428 h 6437824"/>
              <a:gd name="connsiteX3969" fmla="*/ 7184625 w 12191934"/>
              <a:gd name="connsiteY3969" fmla="*/ 1559474 h 6437824"/>
              <a:gd name="connsiteX3970" fmla="*/ 7184244 w 12191934"/>
              <a:gd name="connsiteY3970" fmla="*/ 1557287 h 6437824"/>
              <a:gd name="connsiteX3971" fmla="*/ 7176828 w 12191934"/>
              <a:gd name="connsiteY3971" fmla="*/ 1518969 h 6437824"/>
              <a:gd name="connsiteX3972" fmla="*/ 7176733 w 12191934"/>
              <a:gd name="connsiteY3972" fmla="*/ 1518398 h 6437824"/>
              <a:gd name="connsiteX3973" fmla="*/ 7167034 w 12191934"/>
              <a:gd name="connsiteY3973" fmla="*/ 1475801 h 6437824"/>
              <a:gd name="connsiteX3974" fmla="*/ 7155718 w 12191934"/>
              <a:gd name="connsiteY3974" fmla="*/ 1432729 h 6437824"/>
              <a:gd name="connsiteX3975" fmla="*/ 7155624 w 12191934"/>
              <a:gd name="connsiteY3975" fmla="*/ 1432539 h 6437824"/>
              <a:gd name="connsiteX3976" fmla="*/ 7143072 w 12191934"/>
              <a:gd name="connsiteY3976" fmla="*/ 1390417 h 6437824"/>
              <a:gd name="connsiteX3977" fmla="*/ 7142788 w 12191934"/>
              <a:gd name="connsiteY3977" fmla="*/ 1389561 h 6437824"/>
              <a:gd name="connsiteX3978" fmla="*/ 7142978 w 12191934"/>
              <a:gd name="connsiteY3978" fmla="*/ 1389561 h 6437824"/>
              <a:gd name="connsiteX3979" fmla="*/ 7143072 w 12191934"/>
              <a:gd name="connsiteY3979" fmla="*/ 1389561 h 6437824"/>
              <a:gd name="connsiteX3980" fmla="*/ 7159902 w 12191934"/>
              <a:gd name="connsiteY3980" fmla="*/ 1370735 h 6437824"/>
              <a:gd name="connsiteX3981" fmla="*/ 7173785 w 12191934"/>
              <a:gd name="connsiteY3981" fmla="*/ 1382240 h 6437824"/>
              <a:gd name="connsiteX3982" fmla="*/ 7174070 w 12191934"/>
              <a:gd name="connsiteY3982" fmla="*/ 1383285 h 6437824"/>
              <a:gd name="connsiteX3983" fmla="*/ 7180536 w 12191934"/>
              <a:gd name="connsiteY3983" fmla="*/ 1403918 h 6437824"/>
              <a:gd name="connsiteX3984" fmla="*/ 7184720 w 12191934"/>
              <a:gd name="connsiteY3984" fmla="*/ 1417895 h 6437824"/>
              <a:gd name="connsiteX3985" fmla="*/ 7186907 w 12191934"/>
              <a:gd name="connsiteY3985" fmla="*/ 1425122 h 6437824"/>
              <a:gd name="connsiteX3986" fmla="*/ 7192136 w 12191934"/>
              <a:gd name="connsiteY3986" fmla="*/ 1443568 h 6437824"/>
              <a:gd name="connsiteX3987" fmla="*/ 7192802 w 12191934"/>
              <a:gd name="connsiteY3987" fmla="*/ 1446041 h 6437824"/>
              <a:gd name="connsiteX3988" fmla="*/ 7234163 w 12191934"/>
              <a:gd name="connsiteY3988" fmla="*/ 1666442 h 6437824"/>
              <a:gd name="connsiteX3989" fmla="*/ 7236920 w 12191934"/>
              <a:gd name="connsiteY3989" fmla="*/ 1698960 h 6437824"/>
              <a:gd name="connsiteX3990" fmla="*/ 7237015 w 12191934"/>
              <a:gd name="connsiteY3990" fmla="*/ 1700291 h 6437824"/>
              <a:gd name="connsiteX3991" fmla="*/ 7239203 w 12191934"/>
              <a:gd name="connsiteY3991" fmla="*/ 1759242 h 6437824"/>
              <a:gd name="connsiteX3992" fmla="*/ 7239203 w 12191934"/>
              <a:gd name="connsiteY3992" fmla="*/ 1759813 h 6437824"/>
              <a:gd name="connsiteX3993" fmla="*/ 7237206 w 12191934"/>
              <a:gd name="connsiteY3993" fmla="*/ 1826086 h 6437824"/>
              <a:gd name="connsiteX3994" fmla="*/ 7256127 w 12191934"/>
              <a:gd name="connsiteY3994" fmla="*/ 1778830 h 6437824"/>
              <a:gd name="connsiteX3995" fmla="*/ 7274669 w 12191934"/>
              <a:gd name="connsiteY3995" fmla="*/ 1732619 h 6437824"/>
              <a:gd name="connsiteX3996" fmla="*/ 7273718 w 12191934"/>
              <a:gd name="connsiteY3996" fmla="*/ 1707327 h 6437824"/>
              <a:gd name="connsiteX3997" fmla="*/ 7273053 w 12191934"/>
              <a:gd name="connsiteY3997" fmla="*/ 1691068 h 6437824"/>
              <a:gd name="connsiteX3998" fmla="*/ 7272958 w 12191934"/>
              <a:gd name="connsiteY3998" fmla="*/ 1684983 h 6437824"/>
              <a:gd name="connsiteX3999" fmla="*/ 7271436 w 12191934"/>
              <a:gd name="connsiteY3999" fmla="*/ 1577919 h 6437824"/>
              <a:gd name="connsiteX4000" fmla="*/ 7271056 w 12191934"/>
              <a:gd name="connsiteY4000" fmla="*/ 1540932 h 6437824"/>
              <a:gd name="connsiteX4001" fmla="*/ 7271056 w 12191934"/>
              <a:gd name="connsiteY4001" fmla="*/ 1540743 h 6437824"/>
              <a:gd name="connsiteX4002" fmla="*/ 7270295 w 12191934"/>
              <a:gd name="connsiteY4002" fmla="*/ 1497385 h 6437824"/>
              <a:gd name="connsiteX4003" fmla="*/ 7270200 w 12191934"/>
              <a:gd name="connsiteY4003" fmla="*/ 1492821 h 6437824"/>
              <a:gd name="connsiteX4004" fmla="*/ 7268583 w 12191934"/>
              <a:gd name="connsiteY4004" fmla="*/ 1446991 h 6437824"/>
              <a:gd name="connsiteX4005" fmla="*/ 7265731 w 12191934"/>
              <a:gd name="connsiteY4005" fmla="*/ 1399545 h 6437824"/>
              <a:gd name="connsiteX4006" fmla="*/ 7255748 w 12191934"/>
              <a:gd name="connsiteY4006" fmla="*/ 1306364 h 6437824"/>
              <a:gd name="connsiteX4007" fmla="*/ 7249091 w 12191934"/>
              <a:gd name="connsiteY4007" fmla="*/ 1260248 h 6437824"/>
              <a:gd name="connsiteX4008" fmla="*/ 7209917 w 12191934"/>
              <a:gd name="connsiteY4008" fmla="*/ 1030231 h 6437824"/>
              <a:gd name="connsiteX4009" fmla="*/ 7214291 w 12191934"/>
              <a:gd name="connsiteY4009" fmla="*/ 1019011 h 6437824"/>
              <a:gd name="connsiteX4010" fmla="*/ 7218665 w 12191934"/>
              <a:gd name="connsiteY4010" fmla="*/ 1016824 h 6437824"/>
              <a:gd name="connsiteX4011" fmla="*/ 7221137 w 12191934"/>
              <a:gd name="connsiteY4011" fmla="*/ 1016254 h 6437824"/>
              <a:gd name="connsiteX4012" fmla="*/ 7223704 w 12191934"/>
              <a:gd name="connsiteY4012" fmla="*/ 1016063 h 6437824"/>
              <a:gd name="connsiteX4013" fmla="*/ 7226271 w 12191934"/>
              <a:gd name="connsiteY4013" fmla="*/ 1016254 h 6437824"/>
              <a:gd name="connsiteX4014" fmla="*/ 7228744 w 12191934"/>
              <a:gd name="connsiteY4014" fmla="*/ 1016824 h 6437824"/>
              <a:gd name="connsiteX4015" fmla="*/ 7237681 w 12191934"/>
              <a:gd name="connsiteY4015" fmla="*/ 1025667 h 6437824"/>
              <a:gd name="connsiteX4016" fmla="*/ 7301197 w 12191934"/>
              <a:gd name="connsiteY4016" fmla="*/ 1357423 h 6437824"/>
              <a:gd name="connsiteX4017" fmla="*/ 7301197 w 12191934"/>
              <a:gd name="connsiteY4017" fmla="*/ 1357709 h 6437824"/>
              <a:gd name="connsiteX4018" fmla="*/ 7312607 w 12191934"/>
              <a:gd name="connsiteY4018" fmla="*/ 1435011 h 6437824"/>
              <a:gd name="connsiteX4019" fmla="*/ 7312607 w 12191934"/>
              <a:gd name="connsiteY4019" fmla="*/ 1435201 h 6437824"/>
              <a:gd name="connsiteX4020" fmla="*/ 7312607 w 12191934"/>
              <a:gd name="connsiteY4020" fmla="*/ 1435391 h 6437824"/>
              <a:gd name="connsiteX4021" fmla="*/ 7325159 w 12191934"/>
              <a:gd name="connsiteY4021" fmla="*/ 1547779 h 6437824"/>
              <a:gd name="connsiteX4022" fmla="*/ 7325159 w 12191934"/>
              <a:gd name="connsiteY4022" fmla="*/ 1547874 h 6437824"/>
              <a:gd name="connsiteX4023" fmla="*/ 7325159 w 12191934"/>
              <a:gd name="connsiteY4023" fmla="*/ 1548064 h 6437824"/>
              <a:gd name="connsiteX4024" fmla="*/ 7327536 w 12191934"/>
              <a:gd name="connsiteY4024" fmla="*/ 1584196 h 6437824"/>
              <a:gd name="connsiteX4025" fmla="*/ 7377075 w 12191934"/>
              <a:gd name="connsiteY4025" fmla="*/ 1469621 h 6437824"/>
              <a:gd name="connsiteX4026" fmla="*/ 7381829 w 12191934"/>
              <a:gd name="connsiteY4026" fmla="*/ 1139109 h 6437824"/>
              <a:gd name="connsiteX4027" fmla="*/ 7313939 w 12191934"/>
              <a:gd name="connsiteY4027" fmla="*/ 717501 h 6437824"/>
              <a:gd name="connsiteX4028" fmla="*/ 7343034 w 12191934"/>
              <a:gd name="connsiteY4028" fmla="*/ 711891 h 6437824"/>
              <a:gd name="connsiteX4029" fmla="*/ 7415203 w 12191934"/>
              <a:gd name="connsiteY4029" fmla="*/ 1133214 h 6437824"/>
              <a:gd name="connsiteX4030" fmla="*/ 7425282 w 12191934"/>
              <a:gd name="connsiteY4030" fmla="*/ 1355427 h 6437824"/>
              <a:gd name="connsiteX4031" fmla="*/ 7434410 w 12191934"/>
              <a:gd name="connsiteY4031" fmla="*/ 1332702 h 6437824"/>
              <a:gd name="connsiteX4032" fmla="*/ 7490035 w 12191934"/>
              <a:gd name="connsiteY4032" fmla="*/ 973942 h 6437824"/>
              <a:gd name="connsiteX4033" fmla="*/ 7475486 w 12191934"/>
              <a:gd name="connsiteY4033" fmla="*/ 630309 h 6437824"/>
              <a:gd name="connsiteX4034" fmla="*/ 7492601 w 12191934"/>
              <a:gd name="connsiteY4034" fmla="*/ 626316 h 6437824"/>
              <a:gd name="connsiteX4035" fmla="*/ 7518370 w 12191934"/>
              <a:gd name="connsiteY4035" fmla="*/ 990106 h 6437824"/>
              <a:gd name="connsiteX4036" fmla="*/ 7490794 w 12191934"/>
              <a:gd name="connsiteY4036" fmla="*/ 1191977 h 6437824"/>
              <a:gd name="connsiteX4037" fmla="*/ 7513044 w 12191934"/>
              <a:gd name="connsiteY4037" fmla="*/ 1136636 h 6437824"/>
              <a:gd name="connsiteX4038" fmla="*/ 7574659 w 12191934"/>
              <a:gd name="connsiteY4038" fmla="*/ 747167 h 6437824"/>
              <a:gd name="connsiteX4039" fmla="*/ 7581695 w 12191934"/>
              <a:gd name="connsiteY4039" fmla="*/ 343918 h 6437824"/>
              <a:gd name="connsiteX4040" fmla="*/ 7610696 w 12191934"/>
              <a:gd name="connsiteY4040" fmla="*/ 344297 h 6437824"/>
              <a:gd name="connsiteX4041" fmla="*/ 7579033 w 12191934"/>
              <a:gd name="connsiteY4041" fmla="*/ 972896 h 6437824"/>
              <a:gd name="connsiteX4042" fmla="*/ 7610696 w 12191934"/>
              <a:gd name="connsiteY4042" fmla="*/ 895118 h 6437824"/>
              <a:gd name="connsiteX4043" fmla="*/ 7660424 w 12191934"/>
              <a:gd name="connsiteY4043" fmla="*/ 611578 h 6437824"/>
              <a:gd name="connsiteX4044" fmla="*/ 7670218 w 12191934"/>
              <a:gd name="connsiteY4044" fmla="*/ 265949 h 6437824"/>
              <a:gd name="connsiteX4045" fmla="*/ 7700835 w 12191934"/>
              <a:gd name="connsiteY4045" fmla="*/ 263381 h 6437824"/>
              <a:gd name="connsiteX4046" fmla="*/ 7688664 w 12191934"/>
              <a:gd name="connsiteY4046" fmla="*/ 675664 h 6437824"/>
              <a:gd name="connsiteX4047" fmla="*/ 7767965 w 12191934"/>
              <a:gd name="connsiteY4047" fmla="*/ 364456 h 6437824"/>
              <a:gd name="connsiteX4048" fmla="*/ 7782893 w 12191934"/>
              <a:gd name="connsiteY4048" fmla="*/ 35085 h 6437824"/>
              <a:gd name="connsiteX4049" fmla="*/ 7804192 w 12191934"/>
              <a:gd name="connsiteY4049" fmla="*/ 34230 h 6437824"/>
              <a:gd name="connsiteX4050" fmla="*/ 7800484 w 12191934"/>
              <a:gd name="connsiteY4050" fmla="*/ 368449 h 6437824"/>
              <a:gd name="connsiteX4051" fmla="*/ 7775571 w 12191934"/>
              <a:gd name="connsiteY4051" fmla="*/ 495766 h 6437824"/>
              <a:gd name="connsiteX4052" fmla="*/ 7792781 w 12191934"/>
              <a:gd name="connsiteY4052" fmla="*/ 455166 h 6437824"/>
              <a:gd name="connsiteX4053" fmla="*/ 7877216 w 12191934"/>
              <a:gd name="connsiteY4053" fmla="*/ 76352 h 6437824"/>
              <a:gd name="connsiteX4054" fmla="*/ 7883207 w 12191934"/>
              <a:gd name="connsiteY4054" fmla="*/ 665 h 6437824"/>
              <a:gd name="connsiteX4055" fmla="*/ 7924568 w 12191934"/>
              <a:gd name="connsiteY4055" fmla="*/ 665 h 6437824"/>
              <a:gd name="connsiteX4056" fmla="*/ 7904791 w 12191934"/>
              <a:gd name="connsiteY4056" fmla="*/ 153369 h 6437824"/>
              <a:gd name="connsiteX4057" fmla="*/ 7905263 w 12191934"/>
              <a:gd name="connsiteY4057" fmla="*/ 151556 h 6437824"/>
              <a:gd name="connsiteX4058" fmla="*/ 7924757 w 12191934"/>
              <a:gd name="connsiteY4058" fmla="*/ 1043 h 6437824"/>
              <a:gd name="connsiteX4059" fmla="*/ 7944437 w 12191934"/>
              <a:gd name="connsiteY4059" fmla="*/ 1043 h 6437824"/>
              <a:gd name="connsiteX4060" fmla="*/ 7944536 w 12191934"/>
              <a:gd name="connsiteY4060" fmla="*/ 665 h 6437824"/>
              <a:gd name="connsiteX4061" fmla="*/ 8028875 w 12191934"/>
              <a:gd name="connsiteY4061" fmla="*/ 665 h 6437824"/>
              <a:gd name="connsiteX4062" fmla="*/ 7705399 w 12191934"/>
              <a:gd name="connsiteY4062" fmla="*/ 755819 h 6437824"/>
              <a:gd name="connsiteX4063" fmla="*/ 7054740 w 12191934"/>
              <a:gd name="connsiteY4063" fmla="*/ 2364271 h 6437824"/>
              <a:gd name="connsiteX4064" fmla="*/ 7057350 w 12191934"/>
              <a:gd name="connsiteY4064" fmla="*/ 2364782 h 6437824"/>
              <a:gd name="connsiteX4065" fmla="*/ 7381423 w 12191934"/>
              <a:gd name="connsiteY4065" fmla="*/ 1566641 h 6437824"/>
              <a:gd name="connsiteX4066" fmla="*/ 7705683 w 12191934"/>
              <a:gd name="connsiteY4066" fmla="*/ 762060 h 6437824"/>
              <a:gd name="connsiteX4067" fmla="*/ 8029158 w 12191934"/>
              <a:gd name="connsiteY4067" fmla="*/ 7001 h 6437824"/>
              <a:gd name="connsiteX4068" fmla="*/ 8049849 w 12191934"/>
              <a:gd name="connsiteY4068" fmla="*/ 7001 h 6437824"/>
              <a:gd name="connsiteX4069" fmla="*/ 8052551 w 12191934"/>
              <a:gd name="connsiteY4069" fmla="*/ 760 h 6437824"/>
              <a:gd name="connsiteX4070" fmla="*/ 8087541 w 12191934"/>
              <a:gd name="connsiteY4070" fmla="*/ 760 h 6437824"/>
              <a:gd name="connsiteX4071" fmla="*/ 7769296 w 12191934"/>
              <a:gd name="connsiteY4071" fmla="*/ 783203 h 6437824"/>
              <a:gd name="connsiteX4072" fmla="*/ 7499828 w 12191934"/>
              <a:gd name="connsiteY4072" fmla="*/ 1528382 h 6437824"/>
              <a:gd name="connsiteX4073" fmla="*/ 7503441 w 12191934"/>
              <a:gd name="connsiteY4073" fmla="*/ 1525720 h 6437824"/>
              <a:gd name="connsiteX4074" fmla="*/ 7511713 w 12191934"/>
              <a:gd name="connsiteY4074" fmla="*/ 1529428 h 6437824"/>
              <a:gd name="connsiteX4075" fmla="*/ 7499258 w 12191934"/>
              <a:gd name="connsiteY4075" fmla="*/ 1560139 h 6437824"/>
              <a:gd name="connsiteX4076" fmla="*/ 7489749 w 12191934"/>
              <a:gd name="connsiteY4076" fmla="*/ 1556811 h 6437824"/>
              <a:gd name="connsiteX4077" fmla="*/ 7489749 w 12191934"/>
              <a:gd name="connsiteY4077" fmla="*/ 1556716 h 6437824"/>
              <a:gd name="connsiteX4078" fmla="*/ 7400846 w 12191934"/>
              <a:gd name="connsiteY4078" fmla="*/ 1801269 h 6437824"/>
              <a:gd name="connsiteX4079" fmla="*/ 7212864 w 12191934"/>
              <a:gd name="connsiteY4079" fmla="*/ 2285150 h 6437824"/>
              <a:gd name="connsiteX4080" fmla="*/ 6769108 w 12191934"/>
              <a:gd name="connsiteY4080" fmla="*/ 3278189 h 6437824"/>
              <a:gd name="connsiteX4081" fmla="*/ 6339042 w 12191934"/>
              <a:gd name="connsiteY4081" fmla="*/ 4097907 h 6437824"/>
              <a:gd name="connsiteX4082" fmla="*/ 6762167 w 12191934"/>
              <a:gd name="connsiteY4082" fmla="*/ 3868470 h 6437824"/>
              <a:gd name="connsiteX4083" fmla="*/ 6666798 w 12191934"/>
              <a:gd name="connsiteY4083" fmla="*/ 3901178 h 6437824"/>
              <a:gd name="connsiteX4084" fmla="*/ 6440878 w 12191934"/>
              <a:gd name="connsiteY4084" fmla="*/ 3978006 h 6437824"/>
              <a:gd name="connsiteX4085" fmla="*/ 6437360 w 12191934"/>
              <a:gd name="connsiteY4085" fmla="*/ 3964695 h 6437824"/>
              <a:gd name="connsiteX4086" fmla="*/ 6631902 w 12191934"/>
              <a:gd name="connsiteY4086" fmla="*/ 3889578 h 6437824"/>
              <a:gd name="connsiteX4087" fmla="*/ 6832434 w 12191934"/>
              <a:gd name="connsiteY4087" fmla="*/ 3818741 h 6437824"/>
              <a:gd name="connsiteX4088" fmla="*/ 6985994 w 12191934"/>
              <a:gd name="connsiteY4088" fmla="*/ 3697318 h 6437824"/>
              <a:gd name="connsiteX4089" fmla="*/ 6777000 w 12191934"/>
              <a:gd name="connsiteY4089" fmla="*/ 3782039 h 6437824"/>
              <a:gd name="connsiteX4090" fmla="*/ 6771960 w 12191934"/>
              <a:gd name="connsiteY4090" fmla="*/ 3767110 h 6437824"/>
              <a:gd name="connsiteX4091" fmla="*/ 7057022 w 12191934"/>
              <a:gd name="connsiteY4091" fmla="*/ 3633517 h 6437824"/>
              <a:gd name="connsiteX4092" fmla="*/ 7058258 w 12191934"/>
              <a:gd name="connsiteY4092" fmla="*/ 3633327 h 6437824"/>
              <a:gd name="connsiteX4093" fmla="*/ 7103613 w 12191934"/>
              <a:gd name="connsiteY4093" fmla="*/ 3591585 h 6437824"/>
              <a:gd name="connsiteX4094" fmla="*/ 6940924 w 12191934"/>
              <a:gd name="connsiteY4094" fmla="*/ 3641409 h 6437824"/>
              <a:gd name="connsiteX4095" fmla="*/ 6741343 w 12191934"/>
              <a:gd name="connsiteY4095" fmla="*/ 3699600 h 6437824"/>
              <a:gd name="connsiteX4096" fmla="*/ 6736589 w 12191934"/>
              <a:gd name="connsiteY4096" fmla="*/ 3684292 h 6437824"/>
              <a:gd name="connsiteX4097" fmla="*/ 6947009 w 12191934"/>
              <a:gd name="connsiteY4097" fmla="*/ 3612789 h 6437824"/>
              <a:gd name="connsiteX4098" fmla="*/ 7148207 w 12191934"/>
              <a:gd name="connsiteY4098" fmla="*/ 3547847 h 6437824"/>
              <a:gd name="connsiteX4099" fmla="*/ 7226081 w 12191934"/>
              <a:gd name="connsiteY4099" fmla="*/ 3467025 h 6437824"/>
              <a:gd name="connsiteX4100" fmla="*/ 7049700 w 12191934"/>
              <a:gd name="connsiteY4100" fmla="*/ 3529114 h 6437824"/>
              <a:gd name="connsiteX4101" fmla="*/ 6807997 w 12191934"/>
              <a:gd name="connsiteY4101" fmla="*/ 3589873 h 6437824"/>
              <a:gd name="connsiteX4102" fmla="*/ 6804954 w 12191934"/>
              <a:gd name="connsiteY4102" fmla="*/ 3579604 h 6437824"/>
              <a:gd name="connsiteX4103" fmla="*/ 7040953 w 12191934"/>
              <a:gd name="connsiteY4103" fmla="*/ 3505629 h 6437824"/>
              <a:gd name="connsiteX4104" fmla="*/ 7268013 w 12191934"/>
              <a:gd name="connsiteY4104" fmla="*/ 3420910 h 6437824"/>
              <a:gd name="connsiteX4105" fmla="*/ 7359484 w 12191934"/>
              <a:gd name="connsiteY4105" fmla="*/ 3313179 h 6437824"/>
              <a:gd name="connsiteX4106" fmla="*/ 7052743 w 12191934"/>
              <a:gd name="connsiteY4106" fmla="*/ 3426519 h 6437824"/>
              <a:gd name="connsiteX4107" fmla="*/ 7047989 w 12191934"/>
              <a:gd name="connsiteY4107" fmla="*/ 3411211 h 6437824"/>
              <a:gd name="connsiteX4108" fmla="*/ 7203546 w 12191934"/>
              <a:gd name="connsiteY4108" fmla="*/ 3350357 h 6437824"/>
              <a:gd name="connsiteX4109" fmla="*/ 7378501 w 12191934"/>
              <a:gd name="connsiteY4109" fmla="*/ 3274289 h 6437824"/>
              <a:gd name="connsiteX4110" fmla="*/ 7388675 w 12191934"/>
              <a:gd name="connsiteY4110" fmla="*/ 3276287 h 6437824"/>
              <a:gd name="connsiteX4111" fmla="*/ 7480620 w 12191934"/>
              <a:gd name="connsiteY4111" fmla="*/ 3153918 h 6437824"/>
              <a:gd name="connsiteX4112" fmla="*/ 7332005 w 12191934"/>
              <a:gd name="connsiteY4112" fmla="*/ 3230551 h 6437824"/>
              <a:gd name="connsiteX4113" fmla="*/ 7147162 w 12191934"/>
              <a:gd name="connsiteY4113" fmla="*/ 3282087 h 6437824"/>
              <a:gd name="connsiteX4114" fmla="*/ 7142788 w 12191934"/>
              <a:gd name="connsiteY4114" fmla="*/ 3268680 h 6437824"/>
              <a:gd name="connsiteX4115" fmla="*/ 7341798 w 12191934"/>
              <a:gd name="connsiteY4115" fmla="*/ 3194136 h 6437824"/>
              <a:gd name="connsiteX4116" fmla="*/ 7508576 w 12191934"/>
              <a:gd name="connsiteY4116" fmla="*/ 3104479 h 6437824"/>
              <a:gd name="connsiteX4117" fmla="*/ 7515231 w 12191934"/>
              <a:gd name="connsiteY4117" fmla="*/ 3104479 h 6437824"/>
              <a:gd name="connsiteX4118" fmla="*/ 7592059 w 12191934"/>
              <a:gd name="connsiteY4118" fmla="*/ 2988771 h 6437824"/>
              <a:gd name="connsiteX4119" fmla="*/ 7328867 w 12191934"/>
              <a:gd name="connsiteY4119" fmla="*/ 3102387 h 6437824"/>
              <a:gd name="connsiteX4120" fmla="*/ 7321640 w 12191934"/>
              <a:gd name="connsiteY4120" fmla="*/ 3086701 h 6437824"/>
              <a:gd name="connsiteX4121" fmla="*/ 7620394 w 12191934"/>
              <a:gd name="connsiteY4121" fmla="*/ 2941518 h 6437824"/>
              <a:gd name="connsiteX4122" fmla="*/ 7621915 w 12191934"/>
              <a:gd name="connsiteY4122" fmla="*/ 2941137 h 6437824"/>
              <a:gd name="connsiteX4123" fmla="*/ 7671644 w 12191934"/>
              <a:gd name="connsiteY4123" fmla="*/ 2856805 h 6437824"/>
              <a:gd name="connsiteX4124" fmla="*/ 7602899 w 12191934"/>
              <a:gd name="connsiteY4124" fmla="*/ 2881620 h 6437824"/>
              <a:gd name="connsiteX4125" fmla="*/ 7446391 w 12191934"/>
              <a:gd name="connsiteY4125" fmla="*/ 2942564 h 6437824"/>
              <a:gd name="connsiteX4126" fmla="*/ 7440115 w 12191934"/>
              <a:gd name="connsiteY4126" fmla="*/ 2929444 h 6437824"/>
              <a:gd name="connsiteX4127" fmla="*/ 7564580 w 12191934"/>
              <a:gd name="connsiteY4127" fmla="*/ 2868594 h 6437824"/>
              <a:gd name="connsiteX4128" fmla="*/ 7691802 w 12191934"/>
              <a:gd name="connsiteY4128" fmla="*/ 2811833 h 6437824"/>
              <a:gd name="connsiteX4129" fmla="*/ 7698743 w 12191934"/>
              <a:gd name="connsiteY4129" fmla="*/ 2809360 h 6437824"/>
              <a:gd name="connsiteX4130" fmla="*/ 7740390 w 12191934"/>
              <a:gd name="connsiteY4130" fmla="*/ 2732634 h 6437824"/>
              <a:gd name="connsiteX4131" fmla="*/ 7643690 w 12191934"/>
              <a:gd name="connsiteY4131" fmla="*/ 2777986 h 6437824"/>
              <a:gd name="connsiteX4132" fmla="*/ 7507625 w 12191934"/>
              <a:gd name="connsiteY4132" fmla="*/ 2828376 h 6437824"/>
              <a:gd name="connsiteX4133" fmla="*/ 7503156 w 12191934"/>
              <a:gd name="connsiteY4133" fmla="*/ 2816492 h 6437824"/>
              <a:gd name="connsiteX4134" fmla="*/ 7624959 w 12191934"/>
              <a:gd name="connsiteY4134" fmla="*/ 2756119 h 6437824"/>
              <a:gd name="connsiteX4135" fmla="*/ 7760738 w 12191934"/>
              <a:gd name="connsiteY4135" fmla="*/ 2694129 h 6437824"/>
              <a:gd name="connsiteX4136" fmla="*/ 7831005 w 12191934"/>
              <a:gd name="connsiteY4136" fmla="*/ 2552162 h 6437824"/>
              <a:gd name="connsiteX4137" fmla="*/ 7704163 w 12191934"/>
              <a:gd name="connsiteY4137" fmla="*/ 2608750 h 6437824"/>
              <a:gd name="connsiteX4138" fmla="*/ 7700454 w 12191934"/>
              <a:gd name="connsiteY4138" fmla="*/ 2601334 h 6437824"/>
              <a:gd name="connsiteX4139" fmla="*/ 7774716 w 12191934"/>
              <a:gd name="connsiteY4139" fmla="*/ 2552923 h 6437824"/>
              <a:gd name="connsiteX4140" fmla="*/ 7852399 w 12191934"/>
              <a:gd name="connsiteY4140" fmla="*/ 2506820 h 6437824"/>
              <a:gd name="connsiteX4141" fmla="*/ 7922856 w 12191934"/>
              <a:gd name="connsiteY4141" fmla="*/ 2345157 h 6437824"/>
              <a:gd name="connsiteX4142" fmla="*/ 7876360 w 12191934"/>
              <a:gd name="connsiteY4142" fmla="*/ 2370929 h 6437824"/>
              <a:gd name="connsiteX4143" fmla="*/ 7771768 w 12191934"/>
              <a:gd name="connsiteY4143" fmla="*/ 2423803 h 6437824"/>
              <a:gd name="connsiteX4144" fmla="*/ 7766253 w 12191934"/>
              <a:gd name="connsiteY4144" fmla="*/ 2414388 h 6437824"/>
              <a:gd name="connsiteX4145" fmla="*/ 7862288 w 12191934"/>
              <a:gd name="connsiteY4145" fmla="*/ 2349721 h 6437824"/>
              <a:gd name="connsiteX4146" fmla="*/ 7938641 w 12191934"/>
              <a:gd name="connsiteY4146" fmla="*/ 2306452 h 6437824"/>
              <a:gd name="connsiteX4147" fmla="*/ 7990271 w 12191934"/>
              <a:gd name="connsiteY4147" fmla="*/ 2173032 h 6437824"/>
              <a:gd name="connsiteX4148" fmla="*/ 7774145 w 12191934"/>
              <a:gd name="connsiteY4148" fmla="*/ 2274500 h 6437824"/>
              <a:gd name="connsiteX4149" fmla="*/ 7769676 w 12191934"/>
              <a:gd name="connsiteY4149" fmla="*/ 2262612 h 6437824"/>
              <a:gd name="connsiteX4150" fmla="*/ 7885488 w 12191934"/>
              <a:gd name="connsiteY4150" fmla="*/ 2198326 h 6437824"/>
              <a:gd name="connsiteX4151" fmla="*/ 8006815 w 12191934"/>
              <a:gd name="connsiteY4151" fmla="*/ 2129103 h 6437824"/>
              <a:gd name="connsiteX4152" fmla="*/ 8041236 w 12191934"/>
              <a:gd name="connsiteY4152" fmla="*/ 2029949 h 6437824"/>
              <a:gd name="connsiteX4153" fmla="*/ 7903174 w 12191934"/>
              <a:gd name="connsiteY4153" fmla="*/ 2085951 h 6437824"/>
              <a:gd name="connsiteX4154" fmla="*/ 7903079 w 12191934"/>
              <a:gd name="connsiteY4154" fmla="*/ 2085951 h 6437824"/>
              <a:gd name="connsiteX4155" fmla="*/ 7897374 w 12191934"/>
              <a:gd name="connsiteY4155" fmla="*/ 2081577 h 6437824"/>
              <a:gd name="connsiteX4156" fmla="*/ 7897184 w 12191934"/>
              <a:gd name="connsiteY4156" fmla="*/ 2079675 h 6437824"/>
              <a:gd name="connsiteX4157" fmla="*/ 7897279 w 12191934"/>
              <a:gd name="connsiteY4157" fmla="*/ 2078915 h 6437824"/>
              <a:gd name="connsiteX4158" fmla="*/ 7897469 w 12191934"/>
              <a:gd name="connsiteY4158" fmla="*/ 2077678 h 6437824"/>
              <a:gd name="connsiteX4159" fmla="*/ 7898135 w 12191934"/>
              <a:gd name="connsiteY4159" fmla="*/ 2076347 h 6437824"/>
              <a:gd name="connsiteX4160" fmla="*/ 7898325 w 12191934"/>
              <a:gd name="connsiteY4160" fmla="*/ 2075967 h 6437824"/>
              <a:gd name="connsiteX4161" fmla="*/ 7899846 w 12191934"/>
              <a:gd name="connsiteY4161" fmla="*/ 2074636 h 6437824"/>
              <a:gd name="connsiteX4162" fmla="*/ 8056259 w 12191934"/>
              <a:gd name="connsiteY4162" fmla="*/ 1985260 h 6437824"/>
              <a:gd name="connsiteX4163" fmla="*/ 8056830 w 12191934"/>
              <a:gd name="connsiteY4163" fmla="*/ 1985070 h 6437824"/>
              <a:gd name="connsiteX4164" fmla="*/ 8058731 w 12191934"/>
              <a:gd name="connsiteY4164" fmla="*/ 1979554 h 6437824"/>
              <a:gd name="connsiteX4165" fmla="*/ 8105513 w 12191934"/>
              <a:gd name="connsiteY4165" fmla="*/ 1829320 h 6437824"/>
              <a:gd name="connsiteX4166" fmla="*/ 8067574 w 12191934"/>
              <a:gd name="connsiteY4166" fmla="*/ 1848052 h 6437824"/>
              <a:gd name="connsiteX4167" fmla="*/ 8041140 w 12191934"/>
              <a:gd name="connsiteY4167" fmla="*/ 1860033 h 6437824"/>
              <a:gd name="connsiteX4168" fmla="*/ 8032773 w 12191934"/>
              <a:gd name="connsiteY4168" fmla="*/ 1863265 h 6437824"/>
              <a:gd name="connsiteX4169" fmla="*/ 8031442 w 12191934"/>
              <a:gd name="connsiteY4169" fmla="*/ 1863741 h 6437824"/>
              <a:gd name="connsiteX4170" fmla="*/ 8024311 w 12191934"/>
              <a:gd name="connsiteY4170" fmla="*/ 1866022 h 6437824"/>
              <a:gd name="connsiteX4171" fmla="*/ 8022123 w 12191934"/>
              <a:gd name="connsiteY4171" fmla="*/ 1866688 h 6437824"/>
              <a:gd name="connsiteX4172" fmla="*/ 8015373 w 12191934"/>
              <a:gd name="connsiteY4172" fmla="*/ 1868400 h 6437824"/>
              <a:gd name="connsiteX4173" fmla="*/ 8012901 w 12191934"/>
              <a:gd name="connsiteY4173" fmla="*/ 1868970 h 6437824"/>
              <a:gd name="connsiteX4174" fmla="*/ 8003868 w 12191934"/>
              <a:gd name="connsiteY4174" fmla="*/ 1870396 h 6437824"/>
              <a:gd name="connsiteX4175" fmla="*/ 7999494 w 12191934"/>
              <a:gd name="connsiteY4175" fmla="*/ 1869540 h 6437824"/>
              <a:gd name="connsiteX4176" fmla="*/ 7996642 w 12191934"/>
              <a:gd name="connsiteY4176" fmla="*/ 1866593 h 6437824"/>
              <a:gd name="connsiteX4177" fmla="*/ 7998258 w 12191934"/>
              <a:gd name="connsiteY4177" fmla="*/ 1858796 h 6437824"/>
              <a:gd name="connsiteX4178" fmla="*/ 8004153 w 12191934"/>
              <a:gd name="connsiteY4178" fmla="*/ 1854326 h 6437824"/>
              <a:gd name="connsiteX4179" fmla="*/ 8006150 w 12191934"/>
              <a:gd name="connsiteY4179" fmla="*/ 1852805 h 6437824"/>
              <a:gd name="connsiteX4180" fmla="*/ 8060632 w 12191934"/>
              <a:gd name="connsiteY4180" fmla="*/ 1821334 h 6437824"/>
              <a:gd name="connsiteX4181" fmla="*/ 8078223 w 12191934"/>
              <a:gd name="connsiteY4181" fmla="*/ 1811538 h 6437824"/>
              <a:gd name="connsiteX4182" fmla="*/ 8080030 w 12191934"/>
              <a:gd name="connsiteY4182" fmla="*/ 1810587 h 6437824"/>
              <a:gd name="connsiteX4183" fmla="*/ 8089634 w 12191934"/>
              <a:gd name="connsiteY4183" fmla="*/ 1805169 h 6437824"/>
              <a:gd name="connsiteX4184" fmla="*/ 8100093 w 12191934"/>
              <a:gd name="connsiteY4184" fmla="*/ 1799653 h 6437824"/>
              <a:gd name="connsiteX4185" fmla="*/ 8103706 w 12191934"/>
              <a:gd name="connsiteY4185" fmla="*/ 1797847 h 6437824"/>
              <a:gd name="connsiteX4186" fmla="*/ 8116637 w 12191934"/>
              <a:gd name="connsiteY4186" fmla="*/ 1791952 h 6437824"/>
              <a:gd name="connsiteX4187" fmla="*/ 8117778 w 12191934"/>
              <a:gd name="connsiteY4187" fmla="*/ 1788054 h 6437824"/>
              <a:gd name="connsiteX4188" fmla="*/ 8132422 w 12191934"/>
              <a:gd name="connsiteY4188" fmla="*/ 1736898 h 6437824"/>
              <a:gd name="connsiteX4189" fmla="*/ 8138316 w 12191934"/>
              <a:gd name="connsiteY4189" fmla="*/ 1716170 h 6437824"/>
              <a:gd name="connsiteX4190" fmla="*/ 8150107 w 12191934"/>
              <a:gd name="connsiteY4190" fmla="*/ 1673478 h 6437824"/>
              <a:gd name="connsiteX4191" fmla="*/ 8153245 w 12191934"/>
              <a:gd name="connsiteY4191" fmla="*/ 1662163 h 6437824"/>
              <a:gd name="connsiteX4192" fmla="*/ 8161897 w 12191934"/>
              <a:gd name="connsiteY4192" fmla="*/ 1630596 h 6437824"/>
              <a:gd name="connsiteX4193" fmla="*/ 8153054 w 12191934"/>
              <a:gd name="connsiteY4193" fmla="*/ 1640770 h 6437824"/>
              <a:gd name="connsiteX4194" fmla="*/ 8145448 w 12191934"/>
              <a:gd name="connsiteY4194" fmla="*/ 1646094 h 6437824"/>
              <a:gd name="connsiteX4195" fmla="*/ 8143451 w 12191934"/>
              <a:gd name="connsiteY4195" fmla="*/ 1647330 h 6437824"/>
              <a:gd name="connsiteX4196" fmla="*/ 8125861 w 12191934"/>
              <a:gd name="connsiteY4196" fmla="*/ 1656077 h 6437824"/>
              <a:gd name="connsiteX4197" fmla="*/ 8116542 w 12191934"/>
              <a:gd name="connsiteY4197" fmla="*/ 1660357 h 6437824"/>
              <a:gd name="connsiteX4198" fmla="*/ 8067099 w 12191934"/>
              <a:gd name="connsiteY4198" fmla="*/ 1677566 h 6437824"/>
              <a:gd name="connsiteX4199" fmla="*/ 8061299 w 12191934"/>
              <a:gd name="connsiteY4199" fmla="*/ 1666632 h 6437824"/>
              <a:gd name="connsiteX4200" fmla="*/ 8105988 w 12191934"/>
              <a:gd name="connsiteY4200" fmla="*/ 1635255 h 6437824"/>
              <a:gd name="connsiteX4201" fmla="*/ 8106083 w 12191934"/>
              <a:gd name="connsiteY4201" fmla="*/ 1635160 h 6437824"/>
              <a:gd name="connsiteX4202" fmla="*/ 8108840 w 12191934"/>
              <a:gd name="connsiteY4202" fmla="*/ 1633638 h 6437824"/>
              <a:gd name="connsiteX4203" fmla="*/ 8157333 w 12191934"/>
              <a:gd name="connsiteY4203" fmla="*/ 1616333 h 6437824"/>
              <a:gd name="connsiteX4204" fmla="*/ 8163704 w 12191934"/>
              <a:gd name="connsiteY4204" fmla="*/ 1623845 h 6437824"/>
              <a:gd name="connsiteX4205" fmla="*/ 8178632 w 12191934"/>
              <a:gd name="connsiteY4205" fmla="*/ 1567175 h 6437824"/>
              <a:gd name="connsiteX4206" fmla="*/ 8180914 w 12191934"/>
              <a:gd name="connsiteY4206" fmla="*/ 1558618 h 6437824"/>
              <a:gd name="connsiteX4207" fmla="*/ 8185098 w 12191934"/>
              <a:gd name="connsiteY4207" fmla="*/ 1542644 h 6437824"/>
              <a:gd name="connsiteX4208" fmla="*/ 8189186 w 12191934"/>
              <a:gd name="connsiteY4208" fmla="*/ 1526670 h 6437824"/>
              <a:gd name="connsiteX4209" fmla="*/ 8204210 w 12191934"/>
              <a:gd name="connsiteY4209" fmla="*/ 1467814 h 6437824"/>
              <a:gd name="connsiteX4210" fmla="*/ 8193179 w 12191934"/>
              <a:gd name="connsiteY4210" fmla="*/ 1473899 h 6437824"/>
              <a:gd name="connsiteX4211" fmla="*/ 8181009 w 12191934"/>
              <a:gd name="connsiteY4211" fmla="*/ 1479890 h 6437824"/>
              <a:gd name="connsiteX4212" fmla="*/ 8173022 w 12191934"/>
              <a:gd name="connsiteY4212" fmla="*/ 1483788 h 6437824"/>
              <a:gd name="connsiteX4213" fmla="*/ 8172927 w 12191934"/>
              <a:gd name="connsiteY4213" fmla="*/ 1483788 h 6437824"/>
              <a:gd name="connsiteX4214" fmla="*/ 8160566 w 12191934"/>
              <a:gd name="connsiteY4214" fmla="*/ 1489589 h 6437824"/>
              <a:gd name="connsiteX4215" fmla="*/ 8159900 w 12191934"/>
              <a:gd name="connsiteY4215" fmla="*/ 1489873 h 6437824"/>
              <a:gd name="connsiteX4216" fmla="*/ 8147349 w 12191934"/>
              <a:gd name="connsiteY4216" fmla="*/ 1495293 h 6437824"/>
              <a:gd name="connsiteX4217" fmla="*/ 8119490 w 12191934"/>
              <a:gd name="connsiteY4217" fmla="*/ 1504801 h 6437824"/>
              <a:gd name="connsiteX4218" fmla="*/ 8117969 w 12191934"/>
              <a:gd name="connsiteY4218" fmla="*/ 1505182 h 6437824"/>
              <a:gd name="connsiteX4219" fmla="*/ 8106178 w 12191934"/>
              <a:gd name="connsiteY4219" fmla="*/ 1507748 h 6437824"/>
              <a:gd name="connsiteX4220" fmla="*/ 8102185 w 12191934"/>
              <a:gd name="connsiteY4220" fmla="*/ 1507748 h 6437824"/>
              <a:gd name="connsiteX4221" fmla="*/ 8099998 w 12191934"/>
              <a:gd name="connsiteY4221" fmla="*/ 1506988 h 6437824"/>
              <a:gd name="connsiteX4222" fmla="*/ 8098761 w 12191934"/>
              <a:gd name="connsiteY4222" fmla="*/ 1506513 h 6437824"/>
              <a:gd name="connsiteX4223" fmla="*/ 8096289 w 12191934"/>
              <a:gd name="connsiteY4223" fmla="*/ 1504421 h 6437824"/>
              <a:gd name="connsiteX4224" fmla="*/ 8096100 w 12191934"/>
              <a:gd name="connsiteY4224" fmla="*/ 1504231 h 6437824"/>
              <a:gd name="connsiteX4225" fmla="*/ 8094388 w 12191934"/>
              <a:gd name="connsiteY4225" fmla="*/ 1501473 h 6437824"/>
              <a:gd name="connsiteX4226" fmla="*/ 8094293 w 12191934"/>
              <a:gd name="connsiteY4226" fmla="*/ 1501378 h 6437824"/>
              <a:gd name="connsiteX4227" fmla="*/ 8098666 w 12191934"/>
              <a:gd name="connsiteY4227" fmla="*/ 1488637 h 6437824"/>
              <a:gd name="connsiteX4228" fmla="*/ 8104657 w 12191934"/>
              <a:gd name="connsiteY4228" fmla="*/ 1485500 h 6437824"/>
              <a:gd name="connsiteX4229" fmla="*/ 8113594 w 12191934"/>
              <a:gd name="connsiteY4229" fmla="*/ 1480746 h 6437824"/>
              <a:gd name="connsiteX4230" fmla="*/ 8124054 w 12191934"/>
              <a:gd name="connsiteY4230" fmla="*/ 1475611 h 6437824"/>
              <a:gd name="connsiteX4231" fmla="*/ 8129664 w 12191934"/>
              <a:gd name="connsiteY4231" fmla="*/ 1472949 h 6437824"/>
              <a:gd name="connsiteX4232" fmla="*/ 8151153 w 12191934"/>
              <a:gd name="connsiteY4232" fmla="*/ 1462869 h 6437824"/>
              <a:gd name="connsiteX4233" fmla="*/ 8151248 w 12191934"/>
              <a:gd name="connsiteY4233" fmla="*/ 1462869 h 6437824"/>
              <a:gd name="connsiteX4234" fmla="*/ 8169980 w 12191934"/>
              <a:gd name="connsiteY4234" fmla="*/ 1453552 h 6437824"/>
              <a:gd name="connsiteX4235" fmla="*/ 8179298 w 12191934"/>
              <a:gd name="connsiteY4235" fmla="*/ 1448323 h 6437824"/>
              <a:gd name="connsiteX4236" fmla="*/ 8191183 w 12191934"/>
              <a:gd name="connsiteY4236" fmla="*/ 1441952 h 6437824"/>
              <a:gd name="connsiteX4237" fmla="*/ 8206967 w 12191934"/>
              <a:gd name="connsiteY4237" fmla="*/ 1436532 h 6437824"/>
              <a:gd name="connsiteX4238" fmla="*/ 8209344 w 12191934"/>
              <a:gd name="connsiteY4238" fmla="*/ 1436247 h 6437824"/>
              <a:gd name="connsiteX4239" fmla="*/ 8212102 w 12191934"/>
              <a:gd name="connsiteY4239" fmla="*/ 1435962 h 6437824"/>
              <a:gd name="connsiteX4240" fmla="*/ 8218757 w 12191934"/>
              <a:gd name="connsiteY4240" fmla="*/ 1408007 h 6437824"/>
              <a:gd name="connsiteX4241" fmla="*/ 8219043 w 12191934"/>
              <a:gd name="connsiteY4241" fmla="*/ 1406772 h 6437824"/>
              <a:gd name="connsiteX4242" fmla="*/ 8244811 w 12191934"/>
              <a:gd name="connsiteY4242" fmla="*/ 1296760 h 6437824"/>
              <a:gd name="connsiteX4243" fmla="*/ 8234446 w 12191934"/>
              <a:gd name="connsiteY4243" fmla="*/ 1300184 h 6437824"/>
              <a:gd name="connsiteX4244" fmla="*/ 8202688 w 12191934"/>
              <a:gd name="connsiteY4244" fmla="*/ 1322338 h 6437824"/>
              <a:gd name="connsiteX4245" fmla="*/ 8201452 w 12191934"/>
              <a:gd name="connsiteY4245" fmla="*/ 1323003 h 6437824"/>
              <a:gd name="connsiteX4246" fmla="*/ 8200311 w 12191934"/>
              <a:gd name="connsiteY4246" fmla="*/ 1323669 h 6437824"/>
              <a:gd name="connsiteX4247" fmla="*/ 8191753 w 12191934"/>
              <a:gd name="connsiteY4247" fmla="*/ 1328423 h 6437824"/>
              <a:gd name="connsiteX4248" fmla="*/ 8189662 w 12191934"/>
              <a:gd name="connsiteY4248" fmla="*/ 1329565 h 6437824"/>
              <a:gd name="connsiteX4249" fmla="*/ 8170550 w 12191934"/>
              <a:gd name="connsiteY4249" fmla="*/ 1338502 h 6437824"/>
              <a:gd name="connsiteX4250" fmla="*/ 8168649 w 12191934"/>
              <a:gd name="connsiteY4250" fmla="*/ 1339167 h 6437824"/>
              <a:gd name="connsiteX4251" fmla="*/ 8143166 w 12191934"/>
              <a:gd name="connsiteY4251" fmla="*/ 1344302 h 6437824"/>
              <a:gd name="connsiteX4252" fmla="*/ 8138316 w 12191934"/>
              <a:gd name="connsiteY4252" fmla="*/ 1334794 h 6437824"/>
              <a:gd name="connsiteX4253" fmla="*/ 8168743 w 12191934"/>
              <a:gd name="connsiteY4253" fmla="*/ 1311974 h 6437824"/>
              <a:gd name="connsiteX4254" fmla="*/ 8186809 w 12191934"/>
              <a:gd name="connsiteY4254" fmla="*/ 1301515 h 6437824"/>
              <a:gd name="connsiteX4255" fmla="*/ 8187666 w 12191934"/>
              <a:gd name="connsiteY4255" fmla="*/ 1300944 h 6437824"/>
              <a:gd name="connsiteX4256" fmla="*/ 8204400 w 12191934"/>
              <a:gd name="connsiteY4256" fmla="*/ 1289439 h 6437824"/>
              <a:gd name="connsiteX4257" fmla="*/ 8204495 w 12191934"/>
              <a:gd name="connsiteY4257" fmla="*/ 1289344 h 6437824"/>
              <a:gd name="connsiteX4258" fmla="*/ 8224938 w 12191934"/>
              <a:gd name="connsiteY4258" fmla="*/ 1281262 h 6437824"/>
              <a:gd name="connsiteX4259" fmla="*/ 8252132 w 12191934"/>
              <a:gd name="connsiteY4259" fmla="*/ 1264527 h 6437824"/>
              <a:gd name="connsiteX4260" fmla="*/ 8260499 w 12191934"/>
              <a:gd name="connsiteY4260" fmla="*/ 1228965 h 6437824"/>
              <a:gd name="connsiteX4261" fmla="*/ 8266394 w 12191934"/>
              <a:gd name="connsiteY4261" fmla="*/ 1203958 h 6437824"/>
              <a:gd name="connsiteX4262" fmla="*/ 8259264 w 12191934"/>
              <a:gd name="connsiteY4262" fmla="*/ 1206525 h 6437824"/>
              <a:gd name="connsiteX4263" fmla="*/ 8186999 w 12191934"/>
              <a:gd name="connsiteY4263" fmla="*/ 1221834 h 6437824"/>
              <a:gd name="connsiteX4264" fmla="*/ 8183101 w 12191934"/>
              <a:gd name="connsiteY4264" fmla="*/ 1207666 h 6437824"/>
              <a:gd name="connsiteX4265" fmla="*/ 8248423 w 12191934"/>
              <a:gd name="connsiteY4265" fmla="*/ 1181422 h 6437824"/>
              <a:gd name="connsiteX4266" fmla="*/ 8274097 w 12191934"/>
              <a:gd name="connsiteY4266" fmla="*/ 1169156 h 6437824"/>
              <a:gd name="connsiteX4267" fmla="*/ 8302621 w 12191934"/>
              <a:gd name="connsiteY4267" fmla="*/ 1039169 h 6437824"/>
              <a:gd name="connsiteX4268" fmla="*/ 8277709 w 12191934"/>
              <a:gd name="connsiteY4268" fmla="*/ 1052390 h 6437824"/>
              <a:gd name="connsiteX4269" fmla="*/ 8228361 w 12191934"/>
              <a:gd name="connsiteY4269" fmla="*/ 1073499 h 6437824"/>
              <a:gd name="connsiteX4270" fmla="*/ 8222370 w 12191934"/>
              <a:gd name="connsiteY4270" fmla="*/ 1062850 h 6437824"/>
              <a:gd name="connsiteX4271" fmla="*/ 8275618 w 12191934"/>
              <a:gd name="connsiteY4271" fmla="*/ 1024526 h 6437824"/>
              <a:gd name="connsiteX4272" fmla="*/ 8308707 w 12191934"/>
              <a:gd name="connsiteY4272" fmla="*/ 1009978 h 6437824"/>
              <a:gd name="connsiteX4273" fmla="*/ 8325347 w 12191934"/>
              <a:gd name="connsiteY4273" fmla="*/ 930678 h 6437824"/>
              <a:gd name="connsiteX4274" fmla="*/ 8289025 w 12191934"/>
              <a:gd name="connsiteY4274" fmla="*/ 949410 h 6437824"/>
              <a:gd name="connsiteX4275" fmla="*/ 8216190 w 12191934"/>
              <a:gd name="connsiteY4275" fmla="*/ 983450 h 6437824"/>
              <a:gd name="connsiteX4276" fmla="*/ 8210389 w 12191934"/>
              <a:gd name="connsiteY4276" fmla="*/ 972515 h 6437824"/>
              <a:gd name="connsiteX4277" fmla="*/ 8279326 w 12191934"/>
              <a:gd name="connsiteY4277" fmla="*/ 926875 h 6437824"/>
              <a:gd name="connsiteX4278" fmla="*/ 8331337 w 12191934"/>
              <a:gd name="connsiteY4278" fmla="*/ 901582 h 6437824"/>
              <a:gd name="connsiteX4279" fmla="*/ 8350638 w 12191934"/>
              <a:gd name="connsiteY4279" fmla="*/ 806785 h 6437824"/>
              <a:gd name="connsiteX4280" fmla="*/ 8256886 w 12191934"/>
              <a:gd name="connsiteY4280" fmla="*/ 851664 h 6437824"/>
              <a:gd name="connsiteX4281" fmla="*/ 8248899 w 12191934"/>
              <a:gd name="connsiteY4281" fmla="*/ 835690 h 6437824"/>
              <a:gd name="connsiteX4282" fmla="*/ 8353872 w 12191934"/>
              <a:gd name="connsiteY4282" fmla="*/ 772174 h 6437824"/>
              <a:gd name="connsiteX4283" fmla="*/ 8357675 w 12191934"/>
              <a:gd name="connsiteY4283" fmla="*/ 770938 h 6437824"/>
              <a:gd name="connsiteX4284" fmla="*/ 8380876 w 12191934"/>
              <a:gd name="connsiteY4284" fmla="*/ 653700 h 6437824"/>
              <a:gd name="connsiteX4285" fmla="*/ 8323730 w 12191934"/>
              <a:gd name="connsiteY4285" fmla="*/ 695156 h 6437824"/>
              <a:gd name="connsiteX4286" fmla="*/ 8205635 w 12191934"/>
              <a:gd name="connsiteY4286" fmla="*/ 770082 h 6437824"/>
              <a:gd name="connsiteX4287" fmla="*/ 8200692 w 12191934"/>
              <a:gd name="connsiteY4287" fmla="*/ 764187 h 6437824"/>
              <a:gd name="connsiteX4288" fmla="*/ 8294349 w 12191934"/>
              <a:gd name="connsiteY4288" fmla="*/ 685268 h 6437824"/>
              <a:gd name="connsiteX4289" fmla="*/ 8387055 w 12191934"/>
              <a:gd name="connsiteY4289" fmla="*/ 621942 h 6437824"/>
              <a:gd name="connsiteX4290" fmla="*/ 8420240 w 12191934"/>
              <a:gd name="connsiteY4290" fmla="*/ 451267 h 6437824"/>
              <a:gd name="connsiteX4291" fmla="*/ 8214669 w 12191934"/>
              <a:gd name="connsiteY4291" fmla="*/ 609486 h 6437824"/>
              <a:gd name="connsiteX4292" fmla="*/ 8205541 w 12191934"/>
              <a:gd name="connsiteY4292" fmla="*/ 597600 h 6437824"/>
              <a:gd name="connsiteX4293" fmla="*/ 8421761 w 12191934"/>
              <a:gd name="connsiteY4293" fmla="*/ 411997 h 6437824"/>
              <a:gd name="connsiteX4294" fmla="*/ 8428511 w 12191934"/>
              <a:gd name="connsiteY4294" fmla="*/ 408954 h 6437824"/>
              <a:gd name="connsiteX4295" fmla="*/ 8446102 w 12191934"/>
              <a:gd name="connsiteY4295" fmla="*/ 318720 h 6437824"/>
              <a:gd name="connsiteX4296" fmla="*/ 8366803 w 12191934"/>
              <a:gd name="connsiteY4296" fmla="*/ 376626 h 6437824"/>
              <a:gd name="connsiteX4297" fmla="*/ 8261546 w 12191934"/>
              <a:gd name="connsiteY4297" fmla="*/ 442615 h 6437824"/>
              <a:gd name="connsiteX4298" fmla="*/ 8258122 w 12191934"/>
              <a:gd name="connsiteY4298" fmla="*/ 437100 h 6437824"/>
              <a:gd name="connsiteX4299" fmla="*/ 8351019 w 12191934"/>
              <a:gd name="connsiteY4299" fmla="*/ 355898 h 6437824"/>
              <a:gd name="connsiteX4300" fmla="*/ 8453234 w 12191934"/>
              <a:gd name="connsiteY4300" fmla="*/ 282683 h 6437824"/>
              <a:gd name="connsiteX4301" fmla="*/ 8476149 w 12191934"/>
              <a:gd name="connsiteY4301" fmla="*/ 166015 h 6437824"/>
              <a:gd name="connsiteX4302" fmla="*/ 8386580 w 12191934"/>
              <a:gd name="connsiteY4302" fmla="*/ 232860 h 6437824"/>
              <a:gd name="connsiteX4303" fmla="*/ 8375265 w 12191934"/>
              <a:gd name="connsiteY4303" fmla="*/ 220498 h 6437824"/>
              <a:gd name="connsiteX4304" fmla="*/ 8483755 w 12191934"/>
              <a:gd name="connsiteY4304" fmla="*/ 118854 h 6437824"/>
              <a:gd name="connsiteX4305" fmla="*/ 8486038 w 12191934"/>
              <a:gd name="connsiteY4305" fmla="*/ 117714 h 6437824"/>
              <a:gd name="connsiteX4306" fmla="*/ 8508382 w 12191934"/>
              <a:gd name="connsiteY4306" fmla="*/ 8557 h 6437824"/>
              <a:gd name="connsiteX4307" fmla="*/ 8454755 w 12191934"/>
              <a:gd name="connsiteY4307" fmla="*/ 53437 h 6437824"/>
              <a:gd name="connsiteX4308" fmla="*/ 8360527 w 12191934"/>
              <a:gd name="connsiteY4308" fmla="*/ 126461 h 6437824"/>
              <a:gd name="connsiteX4309" fmla="*/ 8352445 w 12191934"/>
              <a:gd name="connsiteY4309" fmla="*/ 115812 h 6437824"/>
              <a:gd name="connsiteX4310" fmla="*/ 8435263 w 12191934"/>
              <a:gd name="connsiteY4310" fmla="*/ 31377 h 6437824"/>
              <a:gd name="connsiteX4311" fmla="*/ 8466451 w 12191934"/>
              <a:gd name="connsiteY4311" fmla="*/ 1331 h 6437824"/>
              <a:gd name="connsiteX4312" fmla="*/ 8548984 w 12191934"/>
              <a:gd name="connsiteY4312" fmla="*/ 1331 h 6437824"/>
              <a:gd name="connsiteX4313" fmla="*/ 8419004 w 12191934"/>
              <a:gd name="connsiteY4313" fmla="*/ 662923 h 6437824"/>
              <a:gd name="connsiteX4314" fmla="*/ 8303762 w 12191934"/>
              <a:gd name="connsiteY4314" fmla="*/ 1220027 h 6437824"/>
              <a:gd name="connsiteX4315" fmla="*/ 8578364 w 12191934"/>
              <a:gd name="connsiteY4315" fmla="*/ 1153752 h 6437824"/>
              <a:gd name="connsiteX4316" fmla="*/ 9395801 w 12191934"/>
              <a:gd name="connsiteY4316" fmla="*/ 767420 h 6437824"/>
              <a:gd name="connsiteX4317" fmla="*/ 9473960 w 12191934"/>
              <a:gd name="connsiteY4317" fmla="*/ 703238 h 6437824"/>
              <a:gd name="connsiteX4318" fmla="*/ 9580263 w 12191934"/>
              <a:gd name="connsiteY4318" fmla="*/ 668819 h 6437824"/>
              <a:gd name="connsiteX4319" fmla="*/ 9594621 w 12191934"/>
              <a:gd name="connsiteY4319" fmla="*/ 682035 h 6437824"/>
              <a:gd name="connsiteX4320" fmla="*/ 9593766 w 12191934"/>
              <a:gd name="connsiteY4320" fmla="*/ 695442 h 6437824"/>
              <a:gd name="connsiteX4321" fmla="*/ 9573227 w 12191934"/>
              <a:gd name="connsiteY4321" fmla="*/ 734141 h 6437824"/>
              <a:gd name="connsiteX4322" fmla="*/ 9493262 w 12191934"/>
              <a:gd name="connsiteY4322" fmla="*/ 823329 h 6437824"/>
              <a:gd name="connsiteX4323" fmla="*/ 9345882 w 12191934"/>
              <a:gd name="connsiteY4323" fmla="*/ 995430 h 6437824"/>
              <a:gd name="connsiteX4324" fmla="*/ 9012518 w 12191934"/>
              <a:gd name="connsiteY4324" fmla="*/ 1333463 h 6437824"/>
              <a:gd name="connsiteX4325" fmla="*/ 8261450 w 12191934"/>
              <a:gd name="connsiteY4325" fmla="*/ 1895405 h 6437824"/>
              <a:gd name="connsiteX4326" fmla="*/ 8096765 w 12191934"/>
              <a:gd name="connsiteY4326" fmla="*/ 1988398 h 6437824"/>
              <a:gd name="connsiteX4327" fmla="*/ 8009858 w 12191934"/>
              <a:gd name="connsiteY4327" fmla="*/ 2234275 h 6437824"/>
              <a:gd name="connsiteX4328" fmla="*/ 7655005 w 12191934"/>
              <a:gd name="connsiteY4328" fmla="*/ 2959297 h 6437824"/>
              <a:gd name="connsiteX4329" fmla="*/ 7453046 w 12191934"/>
              <a:gd name="connsiteY4329" fmla="*/ 3251089 h 6437824"/>
              <a:gd name="connsiteX4330" fmla="*/ 6322308 w 12191934"/>
              <a:gd name="connsiteY4330" fmla="*/ 4128524 h 6437824"/>
              <a:gd name="connsiteX4331" fmla="*/ 6273435 w 12191934"/>
              <a:gd name="connsiteY4331" fmla="*/ 4215526 h 6437824"/>
              <a:gd name="connsiteX4332" fmla="*/ 6103521 w 12191934"/>
              <a:gd name="connsiteY4332" fmla="*/ 4516276 h 6437824"/>
              <a:gd name="connsiteX4333" fmla="*/ 7095150 w 12191934"/>
              <a:gd name="connsiteY4333" fmla="*/ 3964599 h 6437824"/>
              <a:gd name="connsiteX4334" fmla="*/ 8115401 w 12191934"/>
              <a:gd name="connsiteY4334" fmla="*/ 2803562 h 6437824"/>
              <a:gd name="connsiteX4335" fmla="*/ 9355010 w 12191934"/>
              <a:gd name="connsiteY4335" fmla="*/ 2375873 h 6437824"/>
              <a:gd name="connsiteX4336" fmla="*/ 10845355 w 12191934"/>
              <a:gd name="connsiteY4336" fmla="*/ 2301222 h 6437824"/>
              <a:gd name="connsiteX4337" fmla="*/ 12191459 w 12191934"/>
              <a:gd name="connsiteY4337" fmla="*/ 2258714 h 6437824"/>
              <a:gd name="connsiteX4338" fmla="*/ 12191459 w 12191934"/>
              <a:gd name="connsiteY4338" fmla="*/ 2311018 h 6437824"/>
              <a:gd name="connsiteX4339" fmla="*/ 12186989 w 12191934"/>
              <a:gd name="connsiteY4339" fmla="*/ 2311208 h 6437824"/>
              <a:gd name="connsiteX4340" fmla="*/ 12031148 w 12191934"/>
              <a:gd name="connsiteY4340" fmla="*/ 2453567 h 6437824"/>
              <a:gd name="connsiteX4341" fmla="*/ 12017360 w 12191934"/>
              <a:gd name="connsiteY4341" fmla="*/ 2441586 h 6437824"/>
              <a:gd name="connsiteX4342" fmla="*/ 12166927 w 12191934"/>
              <a:gd name="connsiteY4342" fmla="*/ 2288193 h 6437824"/>
              <a:gd name="connsiteX4343" fmla="*/ 12111683 w 12191934"/>
              <a:gd name="connsiteY4343" fmla="*/ 2292282 h 6437824"/>
              <a:gd name="connsiteX4344" fmla="*/ 12109592 w 12191934"/>
              <a:gd name="connsiteY4344" fmla="*/ 2299226 h 6437824"/>
              <a:gd name="connsiteX4345" fmla="*/ 12009564 w 12191934"/>
              <a:gd name="connsiteY4345" fmla="*/ 2385002 h 6437824"/>
              <a:gd name="connsiteX4346" fmla="*/ 11893086 w 12191934"/>
              <a:gd name="connsiteY4346" fmla="*/ 2476296 h 6437824"/>
              <a:gd name="connsiteX4347" fmla="*/ 11883673 w 12191934"/>
              <a:gd name="connsiteY4347" fmla="*/ 2465264 h 6437824"/>
              <a:gd name="connsiteX4348" fmla="*/ 11985793 w 12191934"/>
              <a:gd name="connsiteY4348" fmla="*/ 2368362 h 6437824"/>
              <a:gd name="connsiteX4349" fmla="*/ 12077168 w 12191934"/>
              <a:gd name="connsiteY4349" fmla="*/ 2294660 h 6437824"/>
              <a:gd name="connsiteX4350" fmla="*/ 11988360 w 12191934"/>
              <a:gd name="connsiteY4350" fmla="*/ 2300651 h 6437824"/>
              <a:gd name="connsiteX4351" fmla="*/ 11989690 w 12191934"/>
              <a:gd name="connsiteY4351" fmla="*/ 2313775 h 6437824"/>
              <a:gd name="connsiteX4352" fmla="*/ 11901263 w 12191934"/>
              <a:gd name="connsiteY4352" fmla="*/ 2403451 h 6437824"/>
              <a:gd name="connsiteX4353" fmla="*/ 11786496 w 12191934"/>
              <a:gd name="connsiteY4353" fmla="*/ 2495409 h 6437824"/>
              <a:gd name="connsiteX4354" fmla="*/ 11777178 w 12191934"/>
              <a:gd name="connsiteY4354" fmla="*/ 2483904 h 6437824"/>
              <a:gd name="connsiteX4355" fmla="*/ 11880344 w 12191934"/>
              <a:gd name="connsiteY4355" fmla="*/ 2384051 h 6437824"/>
              <a:gd name="connsiteX4356" fmla="*/ 11967917 w 12191934"/>
              <a:gd name="connsiteY4356" fmla="*/ 2301792 h 6437824"/>
              <a:gd name="connsiteX4357" fmla="*/ 11850583 w 12191934"/>
              <a:gd name="connsiteY4357" fmla="*/ 2308830 h 6437824"/>
              <a:gd name="connsiteX4358" fmla="*/ 11848301 w 12191934"/>
              <a:gd name="connsiteY4358" fmla="*/ 2311873 h 6437824"/>
              <a:gd name="connsiteX4359" fmla="*/ 11588817 w 12191934"/>
              <a:gd name="connsiteY4359" fmla="*/ 2514430 h 6437824"/>
              <a:gd name="connsiteX4360" fmla="*/ 11582161 w 12191934"/>
              <a:gd name="connsiteY4360" fmla="*/ 2506726 h 6437824"/>
              <a:gd name="connsiteX4361" fmla="*/ 11804183 w 12191934"/>
              <a:gd name="connsiteY4361" fmla="*/ 2311302 h 6437824"/>
              <a:gd name="connsiteX4362" fmla="*/ 11717846 w 12191934"/>
              <a:gd name="connsiteY4362" fmla="*/ 2315867 h 6437824"/>
              <a:gd name="connsiteX4363" fmla="*/ 11711191 w 12191934"/>
              <a:gd name="connsiteY4363" fmla="*/ 2325472 h 6437824"/>
              <a:gd name="connsiteX4364" fmla="*/ 11634647 w 12191934"/>
              <a:gd name="connsiteY4364" fmla="*/ 2391184 h 6437824"/>
              <a:gd name="connsiteX4365" fmla="*/ 11618388 w 12191934"/>
              <a:gd name="connsiteY4365" fmla="*/ 2379011 h 6437824"/>
              <a:gd name="connsiteX4366" fmla="*/ 11671160 w 12191934"/>
              <a:gd name="connsiteY4366" fmla="*/ 2318055 h 6437824"/>
              <a:gd name="connsiteX4367" fmla="*/ 11552211 w 12191934"/>
              <a:gd name="connsiteY4367" fmla="*/ 2322238 h 6437824"/>
              <a:gd name="connsiteX4368" fmla="*/ 11321632 w 12191934"/>
              <a:gd name="connsiteY4368" fmla="*/ 2517662 h 6437824"/>
              <a:gd name="connsiteX4369" fmla="*/ 11314975 w 12191934"/>
              <a:gd name="connsiteY4369" fmla="*/ 2511290 h 6437824"/>
              <a:gd name="connsiteX4370" fmla="*/ 11507140 w 12191934"/>
              <a:gd name="connsiteY4370" fmla="*/ 2323759 h 6437824"/>
              <a:gd name="connsiteX4371" fmla="*/ 11393419 w 12191934"/>
              <a:gd name="connsiteY4371" fmla="*/ 2326708 h 6437824"/>
              <a:gd name="connsiteX4372" fmla="*/ 11389997 w 12191934"/>
              <a:gd name="connsiteY4372" fmla="*/ 2333841 h 6437824"/>
              <a:gd name="connsiteX4373" fmla="*/ 11235581 w 12191934"/>
              <a:gd name="connsiteY4373" fmla="*/ 2471731 h 6437824"/>
              <a:gd name="connsiteX4374" fmla="*/ 11227022 w 12191934"/>
              <a:gd name="connsiteY4374" fmla="*/ 2464122 h 6437824"/>
              <a:gd name="connsiteX4375" fmla="*/ 11359189 w 12191934"/>
              <a:gd name="connsiteY4375" fmla="*/ 2327564 h 6437824"/>
              <a:gd name="connsiteX4376" fmla="*/ 11275040 w 12191934"/>
              <a:gd name="connsiteY4376" fmla="*/ 2329751 h 6437824"/>
              <a:gd name="connsiteX4377" fmla="*/ 11272948 w 12191934"/>
              <a:gd name="connsiteY4377" fmla="*/ 2343826 h 6437824"/>
              <a:gd name="connsiteX4378" fmla="*/ 10999488 w 12191934"/>
              <a:gd name="connsiteY4378" fmla="*/ 2586597 h 6437824"/>
              <a:gd name="connsiteX4379" fmla="*/ 10991309 w 12191934"/>
              <a:gd name="connsiteY4379" fmla="*/ 2576309 h 6437824"/>
              <a:gd name="connsiteX4380" fmla="*/ 11247276 w 12191934"/>
              <a:gd name="connsiteY4380" fmla="*/ 2330512 h 6437824"/>
              <a:gd name="connsiteX4381" fmla="*/ 11133745 w 12191934"/>
              <a:gd name="connsiteY4381" fmla="*/ 2333459 h 6437824"/>
              <a:gd name="connsiteX4382" fmla="*/ 11129657 w 12191934"/>
              <a:gd name="connsiteY4382" fmla="*/ 2340879 h 6437824"/>
              <a:gd name="connsiteX4383" fmla="*/ 10924845 w 12191934"/>
              <a:gd name="connsiteY4383" fmla="*/ 2505966 h 6437824"/>
              <a:gd name="connsiteX4384" fmla="*/ 10919902 w 12191934"/>
              <a:gd name="connsiteY4384" fmla="*/ 2500355 h 6437824"/>
              <a:gd name="connsiteX4385" fmla="*/ 11095901 w 12191934"/>
              <a:gd name="connsiteY4385" fmla="*/ 2334506 h 6437824"/>
              <a:gd name="connsiteX4386" fmla="*/ 11093905 w 12191934"/>
              <a:gd name="connsiteY4386" fmla="*/ 2334601 h 6437824"/>
              <a:gd name="connsiteX4387" fmla="*/ 11024304 w 12191934"/>
              <a:gd name="connsiteY4387" fmla="*/ 2335551 h 6437824"/>
              <a:gd name="connsiteX4388" fmla="*/ 10763393 w 12191934"/>
              <a:gd name="connsiteY4388" fmla="*/ 2563937 h 6437824"/>
              <a:gd name="connsiteX4389" fmla="*/ 10756833 w 12191934"/>
              <a:gd name="connsiteY4389" fmla="*/ 2555863 h 6437824"/>
              <a:gd name="connsiteX4390" fmla="*/ 10888048 w 12191934"/>
              <a:gd name="connsiteY4390" fmla="*/ 2430744 h 6437824"/>
              <a:gd name="connsiteX4391" fmla="*/ 10985414 w 12191934"/>
              <a:gd name="connsiteY4391" fmla="*/ 2336028 h 6437824"/>
              <a:gd name="connsiteX4392" fmla="*/ 10901645 w 12191934"/>
              <a:gd name="connsiteY4392" fmla="*/ 2336788 h 6437824"/>
              <a:gd name="connsiteX4393" fmla="*/ 10629135 w 12191934"/>
              <a:gd name="connsiteY4393" fmla="*/ 2583267 h 6437824"/>
              <a:gd name="connsiteX4394" fmla="*/ 10621338 w 12191934"/>
              <a:gd name="connsiteY4394" fmla="*/ 2575911 h 6437824"/>
              <a:gd name="connsiteX4395" fmla="*/ 10858192 w 12191934"/>
              <a:gd name="connsiteY4395" fmla="*/ 2337072 h 6437824"/>
              <a:gd name="connsiteX4396" fmla="*/ 10760731 w 12191934"/>
              <a:gd name="connsiteY4396" fmla="*/ 2337550 h 6437824"/>
              <a:gd name="connsiteX4397" fmla="*/ 10760066 w 12191934"/>
              <a:gd name="connsiteY4397" fmla="*/ 2338501 h 6437824"/>
              <a:gd name="connsiteX4398" fmla="*/ 10758069 w 12191934"/>
              <a:gd name="connsiteY4398" fmla="*/ 2340117 h 6437824"/>
              <a:gd name="connsiteX4399" fmla="*/ 10749131 w 12191934"/>
              <a:gd name="connsiteY4399" fmla="*/ 2342779 h 6437824"/>
              <a:gd name="connsiteX4400" fmla="*/ 10725645 w 12191934"/>
              <a:gd name="connsiteY4400" fmla="*/ 2364081 h 6437824"/>
              <a:gd name="connsiteX4401" fmla="*/ 10702065 w 12191934"/>
              <a:gd name="connsiteY4401" fmla="*/ 2386905 h 6437824"/>
              <a:gd name="connsiteX4402" fmla="*/ 10666122 w 12191934"/>
              <a:gd name="connsiteY4402" fmla="*/ 2424752 h 6437824"/>
              <a:gd name="connsiteX4403" fmla="*/ 10478903 w 12191934"/>
              <a:gd name="connsiteY4403" fmla="*/ 2607989 h 6437824"/>
              <a:gd name="connsiteX4404" fmla="*/ 10467111 w 12191934"/>
              <a:gd name="connsiteY4404" fmla="*/ 2597912 h 6437824"/>
              <a:gd name="connsiteX4405" fmla="*/ 10577505 w 12191934"/>
              <a:gd name="connsiteY4405" fmla="*/ 2472396 h 6437824"/>
              <a:gd name="connsiteX4406" fmla="*/ 10696169 w 12191934"/>
              <a:gd name="connsiteY4406" fmla="*/ 2338025 h 6437824"/>
              <a:gd name="connsiteX4407" fmla="*/ 10608026 w 12191934"/>
              <a:gd name="connsiteY4407" fmla="*/ 2338406 h 6437824"/>
              <a:gd name="connsiteX4408" fmla="*/ 10515889 w 12191934"/>
              <a:gd name="connsiteY4408" fmla="*/ 2434168 h 6437824"/>
              <a:gd name="connsiteX4409" fmla="*/ 10399412 w 12191934"/>
              <a:gd name="connsiteY4409" fmla="*/ 2539249 h 6437824"/>
              <a:gd name="connsiteX4410" fmla="*/ 10390950 w 12191934"/>
              <a:gd name="connsiteY4410" fmla="*/ 2530500 h 6437824"/>
              <a:gd name="connsiteX4411" fmla="*/ 10487840 w 12191934"/>
              <a:gd name="connsiteY4411" fmla="*/ 2420283 h 6437824"/>
              <a:gd name="connsiteX4412" fmla="*/ 10567711 w 12191934"/>
              <a:gd name="connsiteY4412" fmla="*/ 2338595 h 6437824"/>
              <a:gd name="connsiteX4413" fmla="*/ 10443626 w 12191934"/>
              <a:gd name="connsiteY4413" fmla="*/ 2339545 h 6437824"/>
              <a:gd name="connsiteX4414" fmla="*/ 10442770 w 12191934"/>
              <a:gd name="connsiteY4414" fmla="*/ 2345728 h 6437824"/>
              <a:gd name="connsiteX4415" fmla="*/ 10360523 w 12191934"/>
              <a:gd name="connsiteY4415" fmla="*/ 2428081 h 6437824"/>
              <a:gd name="connsiteX4416" fmla="*/ 10233205 w 12191934"/>
              <a:gd name="connsiteY4416" fmla="*/ 2565362 h 6437824"/>
              <a:gd name="connsiteX4417" fmla="*/ 10225503 w 12191934"/>
              <a:gd name="connsiteY4417" fmla="*/ 2559474 h 6437824"/>
              <a:gd name="connsiteX4418" fmla="*/ 10340365 w 12191934"/>
              <a:gd name="connsiteY4418" fmla="*/ 2407160 h 6437824"/>
              <a:gd name="connsiteX4419" fmla="*/ 10405118 w 12191934"/>
              <a:gd name="connsiteY4419" fmla="*/ 2340022 h 6437824"/>
              <a:gd name="connsiteX4420" fmla="*/ 10334756 w 12191934"/>
              <a:gd name="connsiteY4420" fmla="*/ 2341067 h 6437824"/>
              <a:gd name="connsiteX4421" fmla="*/ 10332852 w 12191934"/>
              <a:gd name="connsiteY4421" fmla="*/ 2348199 h 6437824"/>
              <a:gd name="connsiteX4422" fmla="*/ 10228927 w 12191934"/>
              <a:gd name="connsiteY4422" fmla="*/ 2463743 h 6437824"/>
              <a:gd name="connsiteX4423" fmla="*/ 10124904 w 12191934"/>
              <a:gd name="connsiteY4423" fmla="*/ 2579273 h 6437824"/>
              <a:gd name="connsiteX4424" fmla="*/ 10114922 w 12191934"/>
              <a:gd name="connsiteY4424" fmla="*/ 2580412 h 6437824"/>
              <a:gd name="connsiteX4425" fmla="*/ 10116537 w 12191934"/>
              <a:gd name="connsiteY4425" fmla="*/ 2584125 h 6437824"/>
              <a:gd name="connsiteX4426" fmla="*/ 10091055 w 12191934"/>
              <a:gd name="connsiteY4426" fmla="*/ 2625864 h 6437824"/>
              <a:gd name="connsiteX4427" fmla="*/ 10058156 w 12191934"/>
              <a:gd name="connsiteY4427" fmla="*/ 2660282 h 6437824"/>
              <a:gd name="connsiteX4428" fmla="*/ 10041896 w 12191934"/>
              <a:gd name="connsiteY4428" fmla="*/ 2648112 h 6437824"/>
              <a:gd name="connsiteX4429" fmla="*/ 10108645 w 12191934"/>
              <a:gd name="connsiteY4429" fmla="*/ 2577559 h 6437824"/>
              <a:gd name="connsiteX4430" fmla="*/ 10112259 w 12191934"/>
              <a:gd name="connsiteY4430" fmla="*/ 2578419 h 6437824"/>
              <a:gd name="connsiteX4431" fmla="*/ 10110737 w 12191934"/>
              <a:gd name="connsiteY4431" fmla="*/ 2568690 h 6437824"/>
              <a:gd name="connsiteX4432" fmla="*/ 10213332 w 12191934"/>
              <a:gd name="connsiteY4432" fmla="*/ 2435214 h 6437824"/>
              <a:gd name="connsiteX4433" fmla="*/ 10307085 w 12191934"/>
              <a:gd name="connsiteY4433" fmla="*/ 2341353 h 6437824"/>
              <a:gd name="connsiteX4434" fmla="*/ 10235298 w 12191934"/>
              <a:gd name="connsiteY4434" fmla="*/ 2342779 h 6437824"/>
              <a:gd name="connsiteX4435" fmla="*/ 10235202 w 12191934"/>
              <a:gd name="connsiteY4435" fmla="*/ 2342969 h 6437824"/>
              <a:gd name="connsiteX4436" fmla="*/ 9952042 w 12191934"/>
              <a:gd name="connsiteY4436" fmla="*/ 2650488 h 6437824"/>
              <a:gd name="connsiteX4437" fmla="*/ 9940157 w 12191934"/>
              <a:gd name="connsiteY4437" fmla="*/ 2641741 h 6437824"/>
              <a:gd name="connsiteX4438" fmla="*/ 10192034 w 12191934"/>
              <a:gd name="connsiteY4438" fmla="*/ 2343634 h 6437824"/>
              <a:gd name="connsiteX4439" fmla="*/ 10073369 w 12191934"/>
              <a:gd name="connsiteY4439" fmla="*/ 2347058 h 6437824"/>
              <a:gd name="connsiteX4440" fmla="*/ 9828052 w 12191934"/>
              <a:gd name="connsiteY4440" fmla="*/ 2589925 h 6437824"/>
              <a:gd name="connsiteX4441" fmla="*/ 9821492 w 12191934"/>
              <a:gd name="connsiteY4441" fmla="*/ 2584221 h 6437824"/>
              <a:gd name="connsiteX4442" fmla="*/ 10031437 w 12191934"/>
              <a:gd name="connsiteY4442" fmla="*/ 2348676 h 6437824"/>
              <a:gd name="connsiteX4443" fmla="*/ 9902504 w 12191934"/>
              <a:gd name="connsiteY4443" fmla="*/ 2354666 h 6437824"/>
              <a:gd name="connsiteX4444" fmla="*/ 9675253 w 12191934"/>
              <a:gd name="connsiteY4444" fmla="*/ 2612839 h 6437824"/>
              <a:gd name="connsiteX4445" fmla="*/ 9666695 w 12191934"/>
              <a:gd name="connsiteY4445" fmla="*/ 2605613 h 6437824"/>
              <a:gd name="connsiteX4446" fmla="*/ 9859145 w 12191934"/>
              <a:gd name="connsiteY4446" fmla="*/ 2357139 h 6437824"/>
              <a:gd name="connsiteX4447" fmla="*/ 9745425 w 12191934"/>
              <a:gd name="connsiteY4447" fmla="*/ 2364746 h 6437824"/>
              <a:gd name="connsiteX4448" fmla="*/ 9745425 w 12191934"/>
              <a:gd name="connsiteY4448" fmla="*/ 2365033 h 6437824"/>
              <a:gd name="connsiteX4449" fmla="*/ 9662131 w 12191934"/>
              <a:gd name="connsiteY4449" fmla="*/ 2464978 h 6437824"/>
              <a:gd name="connsiteX4450" fmla="*/ 9579313 w 12191934"/>
              <a:gd name="connsiteY4450" fmla="*/ 2561569 h 6437824"/>
              <a:gd name="connsiteX4451" fmla="*/ 9565146 w 12191934"/>
              <a:gd name="connsiteY4451" fmla="*/ 2552542 h 6437824"/>
              <a:gd name="connsiteX4452" fmla="*/ 9645016 w 12191934"/>
              <a:gd name="connsiteY4452" fmla="*/ 2439968 h 6437824"/>
              <a:gd name="connsiteX4453" fmla="*/ 9708627 w 12191934"/>
              <a:gd name="connsiteY4453" fmla="*/ 2367695 h 6437824"/>
              <a:gd name="connsiteX4454" fmla="*/ 9640642 w 12191934"/>
              <a:gd name="connsiteY4454" fmla="*/ 2373971 h 6437824"/>
              <a:gd name="connsiteX4455" fmla="*/ 9640166 w 12191934"/>
              <a:gd name="connsiteY4455" fmla="*/ 2375113 h 6437824"/>
              <a:gd name="connsiteX4456" fmla="*/ 9576746 w 12191934"/>
              <a:gd name="connsiteY4456" fmla="*/ 2445389 h 6437824"/>
              <a:gd name="connsiteX4457" fmla="*/ 9568378 w 12191934"/>
              <a:gd name="connsiteY4457" fmla="*/ 2439589 h 6437824"/>
              <a:gd name="connsiteX4458" fmla="*/ 9603084 w 12191934"/>
              <a:gd name="connsiteY4458" fmla="*/ 2377489 h 6437824"/>
              <a:gd name="connsiteX4459" fmla="*/ 9565335 w 12191934"/>
              <a:gd name="connsiteY4459" fmla="*/ 2381008 h 6437824"/>
              <a:gd name="connsiteX4460" fmla="*/ 9564004 w 12191934"/>
              <a:gd name="connsiteY4460" fmla="*/ 2383956 h 6437824"/>
              <a:gd name="connsiteX4461" fmla="*/ 9512564 w 12191934"/>
              <a:gd name="connsiteY4461" fmla="*/ 2452997 h 6437824"/>
              <a:gd name="connsiteX4462" fmla="*/ 9456465 w 12191934"/>
              <a:gd name="connsiteY4462" fmla="*/ 2509864 h 6437824"/>
              <a:gd name="connsiteX4463" fmla="*/ 9452376 w 12191934"/>
              <a:gd name="connsiteY4463" fmla="*/ 2506346 h 6437824"/>
              <a:gd name="connsiteX4464" fmla="*/ 9481091 w 12191934"/>
              <a:gd name="connsiteY4464" fmla="*/ 2447766 h 6437824"/>
              <a:gd name="connsiteX4465" fmla="*/ 9525781 w 12191934"/>
              <a:gd name="connsiteY4465" fmla="*/ 2385099 h 6437824"/>
              <a:gd name="connsiteX4466" fmla="*/ 9461219 w 12191934"/>
              <a:gd name="connsiteY4466" fmla="*/ 2392801 h 6437824"/>
              <a:gd name="connsiteX4467" fmla="*/ 9459032 w 12191934"/>
              <a:gd name="connsiteY4467" fmla="*/ 2405828 h 6437824"/>
              <a:gd name="connsiteX4468" fmla="*/ 9354344 w 12191934"/>
              <a:gd name="connsiteY4468" fmla="*/ 2533640 h 6437824"/>
              <a:gd name="connsiteX4469" fmla="*/ 9343885 w 12191934"/>
              <a:gd name="connsiteY4469" fmla="*/ 2526982 h 6437824"/>
              <a:gd name="connsiteX4470" fmla="*/ 9427844 w 12191934"/>
              <a:gd name="connsiteY4470" fmla="*/ 2397080 h 6437824"/>
              <a:gd name="connsiteX4471" fmla="*/ 9318973 w 12191934"/>
              <a:gd name="connsiteY4471" fmla="*/ 2413056 h 6437824"/>
              <a:gd name="connsiteX4472" fmla="*/ 9291494 w 12191934"/>
              <a:gd name="connsiteY4472" fmla="*/ 2463648 h 6437824"/>
              <a:gd name="connsiteX4473" fmla="*/ 9239863 w 12191934"/>
              <a:gd name="connsiteY4473" fmla="*/ 2534970 h 6437824"/>
              <a:gd name="connsiteX4474" fmla="*/ 9225696 w 12191934"/>
              <a:gd name="connsiteY4474" fmla="*/ 2524984 h 6437824"/>
              <a:gd name="connsiteX4475" fmla="*/ 9269435 w 12191934"/>
              <a:gd name="connsiteY4475" fmla="*/ 2445009 h 6437824"/>
              <a:gd name="connsiteX4476" fmla="*/ 9285123 w 12191934"/>
              <a:gd name="connsiteY4476" fmla="*/ 2418001 h 6437824"/>
              <a:gd name="connsiteX4477" fmla="*/ 9173780 w 12191934"/>
              <a:gd name="connsiteY4477" fmla="*/ 2437781 h 6437824"/>
              <a:gd name="connsiteX4478" fmla="*/ 9148963 w 12191934"/>
              <a:gd name="connsiteY4478" fmla="*/ 2493889 h 6437824"/>
              <a:gd name="connsiteX4479" fmla="*/ 9098664 w 12191934"/>
              <a:gd name="connsiteY4479" fmla="*/ 2562231 h 6437824"/>
              <a:gd name="connsiteX4480" fmla="*/ 9083736 w 12191934"/>
              <a:gd name="connsiteY4480" fmla="*/ 2552542 h 6437824"/>
              <a:gd name="connsiteX4481" fmla="*/ 9122150 w 12191934"/>
              <a:gd name="connsiteY4481" fmla="*/ 2476486 h 6437824"/>
              <a:gd name="connsiteX4482" fmla="*/ 9138409 w 12191934"/>
              <a:gd name="connsiteY4482" fmla="*/ 2444724 h 6437824"/>
              <a:gd name="connsiteX4483" fmla="*/ 9058728 w 12191934"/>
              <a:gd name="connsiteY4483" fmla="*/ 2461840 h 6437824"/>
              <a:gd name="connsiteX4484" fmla="*/ 9059870 w 12191934"/>
              <a:gd name="connsiteY4484" fmla="*/ 2466120 h 6437824"/>
              <a:gd name="connsiteX4485" fmla="*/ 9034197 w 12191934"/>
              <a:gd name="connsiteY4485" fmla="*/ 2521751 h 6437824"/>
              <a:gd name="connsiteX4486" fmla="*/ 8975530 w 12191934"/>
              <a:gd name="connsiteY4486" fmla="*/ 2581557 h 6437824"/>
              <a:gd name="connsiteX4487" fmla="*/ 8971442 w 12191934"/>
              <a:gd name="connsiteY4487" fmla="*/ 2577849 h 6437824"/>
              <a:gd name="connsiteX4488" fmla="*/ 8997779 w 12191934"/>
              <a:gd name="connsiteY4488" fmla="*/ 2522416 h 6437824"/>
              <a:gd name="connsiteX4489" fmla="*/ 9030489 w 12191934"/>
              <a:gd name="connsiteY4489" fmla="*/ 2467926 h 6437824"/>
              <a:gd name="connsiteX4490" fmla="*/ 8968019 w 12191934"/>
              <a:gd name="connsiteY4490" fmla="*/ 2483142 h 6437824"/>
              <a:gd name="connsiteX4491" fmla="*/ 8967638 w 12191934"/>
              <a:gd name="connsiteY4491" fmla="*/ 2488944 h 6437824"/>
              <a:gd name="connsiteX4492" fmla="*/ 8918955 w 12191934"/>
              <a:gd name="connsiteY4492" fmla="*/ 2569941 h 6437824"/>
              <a:gd name="connsiteX4493" fmla="*/ 8905929 w 12191934"/>
              <a:gd name="connsiteY4493" fmla="*/ 2559283 h 6437824"/>
              <a:gd name="connsiteX4494" fmla="*/ 8924090 w 12191934"/>
              <a:gd name="connsiteY4494" fmla="*/ 2518422 h 6437824"/>
              <a:gd name="connsiteX4495" fmla="*/ 8935024 w 12191934"/>
              <a:gd name="connsiteY4495" fmla="*/ 2491036 h 6437824"/>
              <a:gd name="connsiteX4496" fmla="*/ 8827579 w 12191934"/>
              <a:gd name="connsiteY4496" fmla="*/ 2521086 h 6437824"/>
              <a:gd name="connsiteX4497" fmla="*/ 8826534 w 12191934"/>
              <a:gd name="connsiteY4497" fmla="*/ 2525461 h 6437824"/>
              <a:gd name="connsiteX4498" fmla="*/ 8787169 w 12191934"/>
              <a:gd name="connsiteY4498" fmla="*/ 2599051 h 6437824"/>
              <a:gd name="connsiteX4499" fmla="*/ 8769578 w 12191934"/>
              <a:gd name="connsiteY4499" fmla="*/ 2588784 h 6437824"/>
              <a:gd name="connsiteX4500" fmla="*/ 8787930 w 12191934"/>
              <a:gd name="connsiteY4500" fmla="*/ 2533069 h 6437824"/>
              <a:gd name="connsiteX4501" fmla="*/ 8701593 w 12191934"/>
              <a:gd name="connsiteY4501" fmla="*/ 2561850 h 6437824"/>
              <a:gd name="connsiteX4502" fmla="*/ 8684288 w 12191934"/>
              <a:gd name="connsiteY4502" fmla="*/ 2611697 h 6437824"/>
              <a:gd name="connsiteX4503" fmla="*/ 8662228 w 12191934"/>
              <a:gd name="connsiteY4503" fmla="*/ 2602761 h 6437824"/>
              <a:gd name="connsiteX4504" fmla="*/ 8667268 w 12191934"/>
              <a:gd name="connsiteY4504" fmla="*/ 2573369 h 6437824"/>
              <a:gd name="connsiteX4505" fmla="*/ 8419004 w 12191934"/>
              <a:gd name="connsiteY4505" fmla="*/ 2676254 h 6437824"/>
              <a:gd name="connsiteX4506" fmla="*/ 8426420 w 12191934"/>
              <a:gd name="connsiteY4506" fmla="*/ 2688709 h 6437824"/>
              <a:gd name="connsiteX4507" fmla="*/ 8387721 w 12191934"/>
              <a:gd name="connsiteY4507" fmla="*/ 2738911 h 6437824"/>
              <a:gd name="connsiteX4508" fmla="*/ 8372698 w 12191934"/>
              <a:gd name="connsiteY4508" fmla="*/ 2720845 h 6437824"/>
              <a:gd name="connsiteX4509" fmla="*/ 8395709 w 12191934"/>
              <a:gd name="connsiteY4509" fmla="*/ 2686999 h 6437824"/>
              <a:gd name="connsiteX4510" fmla="*/ 8301860 w 12191934"/>
              <a:gd name="connsiteY4510" fmla="*/ 2734917 h 6437824"/>
              <a:gd name="connsiteX4511" fmla="*/ 8303667 w 12191934"/>
              <a:gd name="connsiteY4511" fmla="*/ 2736818 h 6437824"/>
              <a:gd name="connsiteX4512" fmla="*/ 8285601 w 12191934"/>
              <a:gd name="connsiteY4512" fmla="*/ 2787684 h 6437824"/>
              <a:gd name="connsiteX4513" fmla="*/ 8253463 w 12191934"/>
              <a:gd name="connsiteY4513" fmla="*/ 2827521 h 6437824"/>
              <a:gd name="connsiteX4514" fmla="*/ 8240817 w 12191934"/>
              <a:gd name="connsiteY4514" fmla="*/ 2819345 h 6437824"/>
              <a:gd name="connsiteX4515" fmla="*/ 8265539 w 12191934"/>
              <a:gd name="connsiteY4515" fmla="*/ 2761633 h 6437824"/>
              <a:gd name="connsiteX4516" fmla="*/ 8270483 w 12191934"/>
              <a:gd name="connsiteY4516" fmla="*/ 2752316 h 6437824"/>
              <a:gd name="connsiteX4517" fmla="*/ 8180153 w 12191934"/>
              <a:gd name="connsiteY4517" fmla="*/ 2805748 h 6437824"/>
              <a:gd name="connsiteX4518" fmla="*/ 8148776 w 12191934"/>
              <a:gd name="connsiteY4518" fmla="*/ 2868594 h 6437824"/>
              <a:gd name="connsiteX4519" fmla="*/ 8097145 w 12191934"/>
              <a:gd name="connsiteY4519" fmla="*/ 2953403 h 6437824"/>
              <a:gd name="connsiteX4520" fmla="*/ 8084784 w 12191934"/>
              <a:gd name="connsiteY4520" fmla="*/ 2947793 h 6437824"/>
              <a:gd name="connsiteX4521" fmla="*/ 8118823 w 12191934"/>
              <a:gd name="connsiteY4521" fmla="*/ 2857756 h 6437824"/>
              <a:gd name="connsiteX4522" fmla="*/ 8127952 w 12191934"/>
              <a:gd name="connsiteY4522" fmla="*/ 2839309 h 6437824"/>
              <a:gd name="connsiteX4523" fmla="*/ 8016704 w 12191934"/>
              <a:gd name="connsiteY4523" fmla="*/ 2917273 h 6437824"/>
              <a:gd name="connsiteX4524" fmla="*/ 8001301 w 12191934"/>
              <a:gd name="connsiteY4524" fmla="*/ 2968235 h 6437824"/>
              <a:gd name="connsiteX4525" fmla="*/ 7975913 w 12191934"/>
              <a:gd name="connsiteY4525" fmla="*/ 3008452 h 6437824"/>
              <a:gd name="connsiteX4526" fmla="*/ 7965169 w 12191934"/>
              <a:gd name="connsiteY4526" fmla="*/ 3004077 h 6437824"/>
              <a:gd name="connsiteX4527" fmla="*/ 7970779 w 12191934"/>
              <a:gd name="connsiteY4527" fmla="*/ 2952831 h 6437824"/>
              <a:gd name="connsiteX4528" fmla="*/ 7916676 w 12191934"/>
              <a:gd name="connsiteY4528" fmla="*/ 2996758 h 6437824"/>
              <a:gd name="connsiteX4529" fmla="*/ 7916961 w 12191934"/>
              <a:gd name="connsiteY4529" fmla="*/ 2997708 h 6437824"/>
              <a:gd name="connsiteX4530" fmla="*/ 7898230 w 12191934"/>
              <a:gd name="connsiteY4530" fmla="*/ 3063596 h 6437824"/>
              <a:gd name="connsiteX4531" fmla="*/ 7865997 w 12191934"/>
              <a:gd name="connsiteY4531" fmla="*/ 3144317 h 6437824"/>
              <a:gd name="connsiteX4532" fmla="*/ 7848786 w 12191934"/>
              <a:gd name="connsiteY4532" fmla="*/ 3139752 h 6437824"/>
              <a:gd name="connsiteX4533" fmla="*/ 7860576 w 12191934"/>
              <a:gd name="connsiteY4533" fmla="*/ 3063882 h 6437824"/>
              <a:gd name="connsiteX4534" fmla="*/ 7870560 w 12191934"/>
              <a:gd name="connsiteY4534" fmla="*/ 3036119 h 6437824"/>
              <a:gd name="connsiteX4535" fmla="*/ 7793922 w 12191934"/>
              <a:gd name="connsiteY4535" fmla="*/ 3106570 h 6437824"/>
              <a:gd name="connsiteX4536" fmla="*/ 7764161 w 12191934"/>
              <a:gd name="connsiteY4536" fmla="*/ 3185675 h 6437824"/>
              <a:gd name="connsiteX4537" fmla="*/ 7738679 w 12191934"/>
              <a:gd name="connsiteY4537" fmla="*/ 3261833 h 6437824"/>
              <a:gd name="connsiteX4538" fmla="*/ 7722229 w 12191934"/>
              <a:gd name="connsiteY4538" fmla="*/ 3259552 h 6437824"/>
              <a:gd name="connsiteX4539" fmla="*/ 7735350 w 12191934"/>
              <a:gd name="connsiteY4539" fmla="*/ 3169511 h 6437824"/>
              <a:gd name="connsiteX4540" fmla="*/ 7738013 w 12191934"/>
              <a:gd name="connsiteY4540" fmla="*/ 3160574 h 6437824"/>
              <a:gd name="connsiteX4541" fmla="*/ 7680392 w 12191934"/>
              <a:gd name="connsiteY4541" fmla="*/ 3220282 h 6437824"/>
              <a:gd name="connsiteX4542" fmla="*/ 7663277 w 12191934"/>
              <a:gd name="connsiteY4542" fmla="*/ 3296159 h 6437824"/>
              <a:gd name="connsiteX4543" fmla="*/ 7624388 w 12191934"/>
              <a:gd name="connsiteY4543" fmla="*/ 3384683 h 6437824"/>
              <a:gd name="connsiteX4544" fmla="*/ 7604705 w 12191934"/>
              <a:gd name="connsiteY4544" fmla="*/ 3377075 h 6437824"/>
              <a:gd name="connsiteX4545" fmla="*/ 7632280 w 12191934"/>
              <a:gd name="connsiteY4545" fmla="*/ 3284369 h 6437824"/>
              <a:gd name="connsiteX4546" fmla="*/ 7637985 w 12191934"/>
              <a:gd name="connsiteY4546" fmla="*/ 3265352 h 6437824"/>
              <a:gd name="connsiteX4547" fmla="*/ 7580078 w 12191934"/>
              <a:gd name="connsiteY4547" fmla="*/ 3330579 h 6437824"/>
              <a:gd name="connsiteX4548" fmla="*/ 7552599 w 12191934"/>
              <a:gd name="connsiteY4548" fmla="*/ 3422811 h 6437824"/>
              <a:gd name="connsiteX4549" fmla="*/ 7518940 w 12191934"/>
              <a:gd name="connsiteY4549" fmla="*/ 3509337 h 6437824"/>
              <a:gd name="connsiteX4550" fmla="*/ 7502014 w 12191934"/>
              <a:gd name="connsiteY4550" fmla="*/ 3505724 h 6437824"/>
              <a:gd name="connsiteX4551" fmla="*/ 7526641 w 12191934"/>
              <a:gd name="connsiteY4551" fmla="*/ 3401702 h 6437824"/>
              <a:gd name="connsiteX4552" fmla="*/ 7530540 w 12191934"/>
              <a:gd name="connsiteY4552" fmla="*/ 3389247 h 6437824"/>
              <a:gd name="connsiteX4553" fmla="*/ 7477959 w 12191934"/>
              <a:gd name="connsiteY4553" fmla="*/ 3455425 h 6437824"/>
              <a:gd name="connsiteX4554" fmla="*/ 7481096 w 12191934"/>
              <a:gd name="connsiteY4554" fmla="*/ 3472921 h 6437824"/>
              <a:gd name="connsiteX4555" fmla="*/ 7474631 w 12191934"/>
              <a:gd name="connsiteY4555" fmla="*/ 3516374 h 6437824"/>
              <a:gd name="connsiteX4556" fmla="*/ 7455518 w 12191934"/>
              <a:gd name="connsiteY4556" fmla="*/ 3521603 h 6437824"/>
              <a:gd name="connsiteX4557" fmla="*/ 7446866 w 12191934"/>
              <a:gd name="connsiteY4557" fmla="*/ 3494504 h 6437824"/>
              <a:gd name="connsiteX4558" fmla="*/ 7387914 w 12191934"/>
              <a:gd name="connsiteY4558" fmla="*/ 3573139 h 6437824"/>
              <a:gd name="connsiteX4559" fmla="*/ 7381543 w 12191934"/>
              <a:gd name="connsiteY4559" fmla="*/ 3633803 h 6437824"/>
              <a:gd name="connsiteX4560" fmla="*/ 7349975 w 12191934"/>
              <a:gd name="connsiteY4560" fmla="*/ 3686764 h 6437824"/>
              <a:gd name="connsiteX4561" fmla="*/ 7340657 w 12191934"/>
              <a:gd name="connsiteY4561" fmla="*/ 3681820 h 6437824"/>
              <a:gd name="connsiteX4562" fmla="*/ 7350071 w 12191934"/>
              <a:gd name="connsiteY4562" fmla="*/ 3628193 h 6437824"/>
              <a:gd name="connsiteX4563" fmla="*/ 7351401 w 12191934"/>
              <a:gd name="connsiteY4563" fmla="*/ 3623343 h 6437824"/>
              <a:gd name="connsiteX4564" fmla="*/ 7251848 w 12191934"/>
              <a:gd name="connsiteY4564" fmla="*/ 3768061 h 6437824"/>
              <a:gd name="connsiteX4565" fmla="*/ 7237871 w 12191934"/>
              <a:gd name="connsiteY4565" fmla="*/ 3848882 h 6437824"/>
              <a:gd name="connsiteX4566" fmla="*/ 7226081 w 12191934"/>
              <a:gd name="connsiteY4566" fmla="*/ 3894237 h 6437824"/>
              <a:gd name="connsiteX4567" fmla="*/ 7266682 w 12191934"/>
              <a:gd name="connsiteY4567" fmla="*/ 3872938 h 6437824"/>
              <a:gd name="connsiteX4568" fmla="*/ 7289407 w 12191934"/>
              <a:gd name="connsiteY4568" fmla="*/ 3799914 h 6437824"/>
              <a:gd name="connsiteX4569" fmla="*/ 7316126 w 12191934"/>
              <a:gd name="connsiteY4569" fmla="*/ 3714053 h 6437824"/>
              <a:gd name="connsiteX4570" fmla="*/ 7332765 w 12191934"/>
              <a:gd name="connsiteY4570" fmla="*/ 3716810 h 6437824"/>
              <a:gd name="connsiteX4571" fmla="*/ 7319738 w 12191934"/>
              <a:gd name="connsiteY4571" fmla="*/ 3806665 h 6437824"/>
              <a:gd name="connsiteX4572" fmla="*/ 7307948 w 12191934"/>
              <a:gd name="connsiteY4572" fmla="*/ 3851354 h 6437824"/>
              <a:gd name="connsiteX4573" fmla="*/ 7351116 w 12191934"/>
              <a:gd name="connsiteY4573" fmla="*/ 3828724 h 6437824"/>
              <a:gd name="connsiteX4574" fmla="*/ 7395996 w 12191934"/>
              <a:gd name="connsiteY4574" fmla="*/ 3708539 h 6437824"/>
              <a:gd name="connsiteX4575" fmla="*/ 7442872 w 12191934"/>
              <a:gd name="connsiteY4575" fmla="*/ 3550224 h 6437824"/>
              <a:gd name="connsiteX4576" fmla="*/ 7453808 w 12191934"/>
              <a:gd name="connsiteY4576" fmla="*/ 3552220 h 6437824"/>
              <a:gd name="connsiteX4577" fmla="*/ 7429371 w 12191934"/>
              <a:gd name="connsiteY4577" fmla="*/ 3708823 h 6437824"/>
              <a:gd name="connsiteX4578" fmla="*/ 7391717 w 12191934"/>
              <a:gd name="connsiteY4578" fmla="*/ 3807425 h 6437824"/>
              <a:gd name="connsiteX4579" fmla="*/ 7448007 w 12191934"/>
              <a:gd name="connsiteY4579" fmla="*/ 3777950 h 6437824"/>
              <a:gd name="connsiteX4580" fmla="*/ 7465788 w 12191934"/>
              <a:gd name="connsiteY4580" fmla="*/ 3696272 h 6437824"/>
              <a:gd name="connsiteX4581" fmla="*/ 7492696 w 12191934"/>
              <a:gd name="connsiteY4581" fmla="*/ 3622011 h 6437824"/>
              <a:gd name="connsiteX4582" fmla="*/ 7501635 w 12191934"/>
              <a:gd name="connsiteY4582" fmla="*/ 3623248 h 6437824"/>
              <a:gd name="connsiteX4583" fmla="*/ 7493457 w 12191934"/>
              <a:gd name="connsiteY4583" fmla="*/ 3702452 h 6437824"/>
              <a:gd name="connsiteX4584" fmla="*/ 7481952 w 12191934"/>
              <a:gd name="connsiteY4584" fmla="*/ 3760454 h 6437824"/>
              <a:gd name="connsiteX4585" fmla="*/ 7540999 w 12191934"/>
              <a:gd name="connsiteY4585" fmla="*/ 3730883 h 6437824"/>
              <a:gd name="connsiteX4586" fmla="*/ 7572472 w 12191934"/>
              <a:gd name="connsiteY4586" fmla="*/ 3638462 h 6437824"/>
              <a:gd name="connsiteX4587" fmla="*/ 7598620 w 12191934"/>
              <a:gd name="connsiteY4587" fmla="*/ 3567244 h 6437824"/>
              <a:gd name="connsiteX4588" fmla="*/ 7613453 w 12191934"/>
              <a:gd name="connsiteY4588" fmla="*/ 3570952 h 6437824"/>
              <a:gd name="connsiteX4589" fmla="*/ 7600332 w 12191934"/>
              <a:gd name="connsiteY4589" fmla="*/ 3650537 h 6437824"/>
              <a:gd name="connsiteX4590" fmla="*/ 7576275 w 12191934"/>
              <a:gd name="connsiteY4590" fmla="*/ 3713198 h 6437824"/>
              <a:gd name="connsiteX4591" fmla="*/ 7669363 w 12191934"/>
              <a:gd name="connsiteY4591" fmla="*/ 3667177 h 6437824"/>
              <a:gd name="connsiteX4592" fmla="*/ 7669267 w 12191934"/>
              <a:gd name="connsiteY4592" fmla="*/ 3653390 h 6437824"/>
              <a:gd name="connsiteX4593" fmla="*/ 7698649 w 12191934"/>
              <a:gd name="connsiteY4593" fmla="*/ 3595959 h 6437824"/>
              <a:gd name="connsiteX4594" fmla="*/ 7723751 w 12191934"/>
              <a:gd name="connsiteY4594" fmla="*/ 3548703 h 6437824"/>
              <a:gd name="connsiteX4595" fmla="*/ 7735731 w 12191934"/>
              <a:gd name="connsiteY4595" fmla="*/ 3551460 h 6437824"/>
              <a:gd name="connsiteX4596" fmla="*/ 7725557 w 12191934"/>
              <a:gd name="connsiteY4596" fmla="*/ 3619540 h 6437824"/>
              <a:gd name="connsiteX4597" fmla="*/ 7711295 w 12191934"/>
              <a:gd name="connsiteY4597" fmla="*/ 3646449 h 6437824"/>
              <a:gd name="connsiteX4598" fmla="*/ 7769581 w 12191934"/>
              <a:gd name="connsiteY4598" fmla="*/ 3618494 h 6437824"/>
              <a:gd name="connsiteX4599" fmla="*/ 7794493 w 12191934"/>
              <a:gd name="connsiteY4599" fmla="*/ 3553456 h 6437824"/>
              <a:gd name="connsiteX4600" fmla="*/ 7839753 w 12191934"/>
              <a:gd name="connsiteY4600" fmla="*/ 3509052 h 6437824"/>
              <a:gd name="connsiteX4601" fmla="*/ 7847455 w 12191934"/>
              <a:gd name="connsiteY4601" fmla="*/ 3515898 h 6437824"/>
              <a:gd name="connsiteX4602" fmla="*/ 7821592 w 12191934"/>
              <a:gd name="connsiteY4602" fmla="*/ 3569811 h 6437824"/>
              <a:gd name="connsiteX4603" fmla="*/ 7800768 w 12191934"/>
              <a:gd name="connsiteY4603" fmla="*/ 3603566 h 6437824"/>
              <a:gd name="connsiteX4604" fmla="*/ 7854396 w 12191934"/>
              <a:gd name="connsiteY4604" fmla="*/ 3577893 h 6437824"/>
              <a:gd name="connsiteX4605" fmla="*/ 7892905 w 12191934"/>
              <a:gd name="connsiteY4605" fmla="*/ 3560398 h 6437824"/>
              <a:gd name="connsiteX4606" fmla="*/ 7892905 w 12191934"/>
              <a:gd name="connsiteY4606" fmla="*/ 3559447 h 6437824"/>
              <a:gd name="connsiteX4607" fmla="*/ 7912302 w 12191934"/>
              <a:gd name="connsiteY4607" fmla="*/ 3498974 h 6437824"/>
              <a:gd name="connsiteX4608" fmla="*/ 7936834 w 12191934"/>
              <a:gd name="connsiteY4608" fmla="*/ 3463982 h 6437824"/>
              <a:gd name="connsiteX4609" fmla="*/ 7946627 w 12191934"/>
              <a:gd name="connsiteY4609" fmla="*/ 3466740 h 6437824"/>
              <a:gd name="connsiteX4610" fmla="*/ 7939116 w 12191934"/>
              <a:gd name="connsiteY4610" fmla="*/ 3518275 h 6437824"/>
              <a:gd name="connsiteX4611" fmla="*/ 7927991 w 12191934"/>
              <a:gd name="connsiteY4611" fmla="*/ 3544328 h 6437824"/>
              <a:gd name="connsiteX4612" fmla="*/ 10316403 w 12191934"/>
              <a:gd name="connsiteY4612" fmla="*/ 2819439 h 6437824"/>
              <a:gd name="connsiteX4613" fmla="*/ 10314312 w 12191934"/>
              <a:gd name="connsiteY4613" fmla="*/ 2816967 h 6437824"/>
              <a:gd name="connsiteX4614" fmla="*/ 10330001 w 12191934"/>
              <a:gd name="connsiteY4614" fmla="*/ 2776561 h 6437824"/>
              <a:gd name="connsiteX4615" fmla="*/ 10371648 w 12191934"/>
              <a:gd name="connsiteY4615" fmla="*/ 2734061 h 6437824"/>
              <a:gd name="connsiteX4616" fmla="*/ 10379159 w 12191934"/>
              <a:gd name="connsiteY4616" fmla="*/ 2739290 h 6437824"/>
              <a:gd name="connsiteX4617" fmla="*/ 10356053 w 12191934"/>
              <a:gd name="connsiteY4617" fmla="*/ 2785877 h 6437824"/>
              <a:gd name="connsiteX4618" fmla="*/ 10337228 w 12191934"/>
              <a:gd name="connsiteY4618" fmla="*/ 2815256 h 6437824"/>
              <a:gd name="connsiteX4619" fmla="*/ 10809795 w 12191934"/>
              <a:gd name="connsiteY4619" fmla="*/ 2728737 h 6437824"/>
              <a:gd name="connsiteX4620" fmla="*/ 12191459 w 12191934"/>
              <a:gd name="connsiteY4620" fmla="*/ 2493033 h 6437824"/>
              <a:gd name="connsiteX4621" fmla="*/ 12191459 w 12191934"/>
              <a:gd name="connsiteY4621" fmla="*/ 2585265 h 6437824"/>
              <a:gd name="connsiteX4622" fmla="*/ 12181571 w 12191934"/>
              <a:gd name="connsiteY4622" fmla="*/ 2581178 h 6437824"/>
              <a:gd name="connsiteX4623" fmla="*/ 12179669 w 12191934"/>
              <a:gd name="connsiteY4623" fmla="*/ 2579366 h 6437824"/>
              <a:gd name="connsiteX4624" fmla="*/ 12116438 w 12191934"/>
              <a:gd name="connsiteY4624" fmla="*/ 2591256 h 6437824"/>
              <a:gd name="connsiteX4625" fmla="*/ 12191459 w 12191934"/>
              <a:gd name="connsiteY4625" fmla="*/ 2613979 h 6437824"/>
              <a:gd name="connsiteX4626" fmla="*/ 12191459 w 12191934"/>
              <a:gd name="connsiteY4626" fmla="*/ 2646210 h 6437824"/>
              <a:gd name="connsiteX4627" fmla="*/ 12085441 w 12191934"/>
              <a:gd name="connsiteY4627" fmla="*/ 2597816 h 6437824"/>
              <a:gd name="connsiteX4628" fmla="*/ 12084870 w 12191934"/>
              <a:gd name="connsiteY4628" fmla="*/ 2597056 h 6437824"/>
              <a:gd name="connsiteX4629" fmla="*/ 12006236 w 12191934"/>
              <a:gd name="connsiteY4629" fmla="*/ 2611411 h 6437824"/>
              <a:gd name="connsiteX4630" fmla="*/ 12159416 w 12191934"/>
              <a:gd name="connsiteY4630" fmla="*/ 2673592 h 6437824"/>
              <a:gd name="connsiteX4631" fmla="*/ 12191459 w 12191934"/>
              <a:gd name="connsiteY4631" fmla="*/ 2686618 h 6437824"/>
              <a:gd name="connsiteX4632" fmla="*/ 12191459 w 12191934"/>
              <a:gd name="connsiteY4632" fmla="*/ 2718944 h 6437824"/>
              <a:gd name="connsiteX4633" fmla="*/ 12147054 w 12191934"/>
              <a:gd name="connsiteY4633" fmla="*/ 2698692 h 6437824"/>
              <a:gd name="connsiteX4634" fmla="*/ 11972481 w 12191934"/>
              <a:gd name="connsiteY4634" fmla="*/ 2617402 h 6437824"/>
              <a:gd name="connsiteX4635" fmla="*/ 11893181 w 12191934"/>
              <a:gd name="connsiteY4635" fmla="*/ 2631568 h 6437824"/>
              <a:gd name="connsiteX4636" fmla="*/ 12057011 w 12191934"/>
              <a:gd name="connsiteY4636" fmla="*/ 2696316 h 6437824"/>
              <a:gd name="connsiteX4637" fmla="*/ 12191459 w 12191934"/>
              <a:gd name="connsiteY4637" fmla="*/ 2750890 h 6437824"/>
              <a:gd name="connsiteX4638" fmla="*/ 12191459 w 12191934"/>
              <a:gd name="connsiteY4638" fmla="*/ 2781884 h 6437824"/>
              <a:gd name="connsiteX4639" fmla="*/ 12045411 w 12191934"/>
              <a:gd name="connsiteY4639" fmla="*/ 2721606 h 6437824"/>
              <a:gd name="connsiteX4640" fmla="*/ 11854481 w 12191934"/>
              <a:gd name="connsiteY4640" fmla="*/ 2638414 h 6437824"/>
              <a:gd name="connsiteX4641" fmla="*/ 11777368 w 12191934"/>
              <a:gd name="connsiteY4641" fmla="*/ 2651914 h 6437824"/>
              <a:gd name="connsiteX4642" fmla="*/ 11858950 w 12191934"/>
              <a:gd name="connsiteY4642" fmla="*/ 2678726 h 6437824"/>
              <a:gd name="connsiteX4643" fmla="*/ 11993399 w 12191934"/>
              <a:gd name="connsiteY4643" fmla="*/ 2751079 h 6437824"/>
              <a:gd name="connsiteX4644" fmla="*/ 11986934 w 12191934"/>
              <a:gd name="connsiteY4644" fmla="*/ 2762108 h 6437824"/>
              <a:gd name="connsiteX4645" fmla="*/ 11850678 w 12191934"/>
              <a:gd name="connsiteY4645" fmla="*/ 2703922 h 6437824"/>
              <a:gd name="connsiteX4646" fmla="*/ 11726308 w 12191934"/>
              <a:gd name="connsiteY4646" fmla="*/ 2660757 h 6437824"/>
              <a:gd name="connsiteX4647" fmla="*/ 11635218 w 12191934"/>
              <a:gd name="connsiteY4647" fmla="*/ 2676445 h 6437824"/>
              <a:gd name="connsiteX4648" fmla="*/ 11712997 w 12191934"/>
              <a:gd name="connsiteY4648" fmla="*/ 2700404 h 6437824"/>
              <a:gd name="connsiteX4649" fmla="*/ 11852770 w 12191934"/>
              <a:gd name="connsiteY4649" fmla="*/ 2754407 h 6437824"/>
              <a:gd name="connsiteX4650" fmla="*/ 11848682 w 12191934"/>
              <a:gd name="connsiteY4650" fmla="*/ 2766957 h 6437824"/>
              <a:gd name="connsiteX4651" fmla="*/ 11707291 w 12191934"/>
              <a:gd name="connsiteY4651" fmla="*/ 2725314 h 6437824"/>
              <a:gd name="connsiteX4652" fmla="*/ 11587011 w 12191934"/>
              <a:gd name="connsiteY4652" fmla="*/ 2684621 h 6437824"/>
              <a:gd name="connsiteX4653" fmla="*/ 11479186 w 12191934"/>
              <a:gd name="connsiteY4653" fmla="*/ 2703066 h 6437824"/>
              <a:gd name="connsiteX4654" fmla="*/ 11585299 w 12191934"/>
              <a:gd name="connsiteY4654" fmla="*/ 2735203 h 6437824"/>
              <a:gd name="connsiteX4655" fmla="*/ 11726118 w 12191934"/>
              <a:gd name="connsiteY4655" fmla="*/ 2792818 h 6437824"/>
              <a:gd name="connsiteX4656" fmla="*/ 11721554 w 12191934"/>
              <a:gd name="connsiteY4656" fmla="*/ 2807175 h 6437824"/>
              <a:gd name="connsiteX4657" fmla="*/ 11574555 w 12191934"/>
              <a:gd name="connsiteY4657" fmla="*/ 2758022 h 6437824"/>
              <a:gd name="connsiteX4658" fmla="*/ 11436588 w 12191934"/>
              <a:gd name="connsiteY4658" fmla="*/ 2710386 h 6437824"/>
              <a:gd name="connsiteX4659" fmla="*/ 11363277 w 12191934"/>
              <a:gd name="connsiteY4659" fmla="*/ 2722936 h 6437824"/>
              <a:gd name="connsiteX4660" fmla="*/ 11726213 w 12191934"/>
              <a:gd name="connsiteY4660" fmla="*/ 2870020 h 6437824"/>
              <a:gd name="connsiteX4661" fmla="*/ 11720033 w 12191934"/>
              <a:gd name="connsiteY4661" fmla="*/ 2881715 h 6437824"/>
              <a:gd name="connsiteX4662" fmla="*/ 11315830 w 12191934"/>
              <a:gd name="connsiteY4662" fmla="*/ 2731114 h 6437824"/>
              <a:gd name="connsiteX4663" fmla="*/ 11226358 w 12191934"/>
              <a:gd name="connsiteY4663" fmla="*/ 2746516 h 6437824"/>
              <a:gd name="connsiteX4664" fmla="*/ 11383530 w 12191934"/>
              <a:gd name="connsiteY4664" fmla="*/ 2818298 h 6437824"/>
              <a:gd name="connsiteX4665" fmla="*/ 11377730 w 12191934"/>
              <a:gd name="connsiteY4665" fmla="*/ 2832179 h 6437824"/>
              <a:gd name="connsiteX4666" fmla="*/ 11182334 w 12191934"/>
              <a:gd name="connsiteY4666" fmla="*/ 2754216 h 6437824"/>
              <a:gd name="connsiteX4667" fmla="*/ 11155519 w 12191934"/>
              <a:gd name="connsiteY4667" fmla="*/ 2758875 h 6437824"/>
              <a:gd name="connsiteX4668" fmla="*/ 11080118 w 12191934"/>
              <a:gd name="connsiteY4668" fmla="*/ 2773042 h 6437824"/>
              <a:gd name="connsiteX4669" fmla="*/ 11245470 w 12191934"/>
              <a:gd name="connsiteY4669" fmla="*/ 2842258 h 6437824"/>
              <a:gd name="connsiteX4670" fmla="*/ 11240430 w 12191934"/>
              <a:gd name="connsiteY4670" fmla="*/ 2854903 h 6437824"/>
              <a:gd name="connsiteX4671" fmla="*/ 11047790 w 12191934"/>
              <a:gd name="connsiteY4671" fmla="*/ 2779127 h 6437824"/>
              <a:gd name="connsiteX4672" fmla="*/ 10938348 w 12191934"/>
              <a:gd name="connsiteY4672" fmla="*/ 2799663 h 6437824"/>
              <a:gd name="connsiteX4673" fmla="*/ 11112922 w 12191934"/>
              <a:gd name="connsiteY4673" fmla="*/ 2869735 h 6437824"/>
              <a:gd name="connsiteX4674" fmla="*/ 11107882 w 12191934"/>
              <a:gd name="connsiteY4674" fmla="*/ 2881144 h 6437824"/>
              <a:gd name="connsiteX4675" fmla="*/ 10993877 w 12191934"/>
              <a:gd name="connsiteY4675" fmla="*/ 2841783 h 6437824"/>
              <a:gd name="connsiteX4676" fmla="*/ 10892422 w 12191934"/>
              <a:gd name="connsiteY4676" fmla="*/ 2808885 h 6437824"/>
              <a:gd name="connsiteX4677" fmla="*/ 10776515 w 12191934"/>
              <a:gd name="connsiteY4677" fmla="*/ 2832085 h 6437824"/>
              <a:gd name="connsiteX4678" fmla="*/ 10988362 w 12191934"/>
              <a:gd name="connsiteY4678" fmla="*/ 2908146 h 6437824"/>
              <a:gd name="connsiteX4679" fmla="*/ 10984558 w 12191934"/>
              <a:gd name="connsiteY4679" fmla="*/ 2917083 h 6437824"/>
              <a:gd name="connsiteX4680" fmla="*/ 10843835 w 12191934"/>
              <a:gd name="connsiteY4680" fmla="*/ 2872492 h 6437824"/>
              <a:gd name="connsiteX4681" fmla="*/ 10736580 w 12191934"/>
              <a:gd name="connsiteY4681" fmla="*/ 2840356 h 6437824"/>
              <a:gd name="connsiteX4682" fmla="*/ 10608502 w 12191934"/>
              <a:gd name="connsiteY4682" fmla="*/ 2866883 h 6437824"/>
              <a:gd name="connsiteX4683" fmla="*/ 10924085 w 12191934"/>
              <a:gd name="connsiteY4683" fmla="*/ 2973939 h 6437824"/>
              <a:gd name="connsiteX4684" fmla="*/ 10920567 w 12191934"/>
              <a:gd name="connsiteY4684" fmla="*/ 2982686 h 6437824"/>
              <a:gd name="connsiteX4685" fmla="*/ 10567044 w 12191934"/>
              <a:gd name="connsiteY4685" fmla="*/ 2875629 h 6437824"/>
              <a:gd name="connsiteX4686" fmla="*/ 10468728 w 12191934"/>
              <a:gd name="connsiteY4686" fmla="*/ 2896452 h 6437824"/>
              <a:gd name="connsiteX4687" fmla="*/ 10477855 w 12191934"/>
              <a:gd name="connsiteY4687" fmla="*/ 2899399 h 6437824"/>
              <a:gd name="connsiteX4688" fmla="*/ 10482895 w 12191934"/>
              <a:gd name="connsiteY4688" fmla="*/ 2909001 h 6437824"/>
              <a:gd name="connsiteX4689" fmla="*/ 10738100 w 12191934"/>
              <a:gd name="connsiteY4689" fmla="*/ 2992954 h 6437824"/>
              <a:gd name="connsiteX4690" fmla="*/ 10734583 w 12191934"/>
              <a:gd name="connsiteY4690" fmla="*/ 3003889 h 6437824"/>
              <a:gd name="connsiteX4691" fmla="*/ 10398365 w 12191934"/>
              <a:gd name="connsiteY4691" fmla="*/ 2912520 h 6437824"/>
              <a:gd name="connsiteX4692" fmla="*/ 10300714 w 12191934"/>
              <a:gd name="connsiteY4692" fmla="*/ 2934673 h 6437824"/>
              <a:gd name="connsiteX4693" fmla="*/ 10367559 w 12191934"/>
              <a:gd name="connsiteY4693" fmla="*/ 2961769 h 6437824"/>
              <a:gd name="connsiteX4694" fmla="*/ 10587013 w 12191934"/>
              <a:gd name="connsiteY4694" fmla="*/ 3049714 h 6437824"/>
              <a:gd name="connsiteX4695" fmla="*/ 10582069 w 12191934"/>
              <a:gd name="connsiteY4695" fmla="*/ 3063311 h 6437824"/>
              <a:gd name="connsiteX4696" fmla="*/ 10242238 w 12191934"/>
              <a:gd name="connsiteY4696" fmla="*/ 2948459 h 6437824"/>
              <a:gd name="connsiteX4697" fmla="*/ 10143351 w 12191934"/>
              <a:gd name="connsiteY4697" fmla="*/ 2971753 h 6437824"/>
              <a:gd name="connsiteX4698" fmla="*/ 10234441 w 12191934"/>
              <a:gd name="connsiteY4698" fmla="*/ 3000370 h 6437824"/>
              <a:gd name="connsiteX4699" fmla="*/ 10389714 w 12191934"/>
              <a:gd name="connsiteY4699" fmla="*/ 3052568 h 6437824"/>
              <a:gd name="connsiteX4700" fmla="*/ 10386575 w 12191934"/>
              <a:gd name="connsiteY4700" fmla="*/ 3068065 h 6437824"/>
              <a:gd name="connsiteX4701" fmla="*/ 10224363 w 12191934"/>
              <a:gd name="connsiteY4701" fmla="*/ 3025756 h 6437824"/>
              <a:gd name="connsiteX4702" fmla="*/ 10100183 w 12191934"/>
              <a:gd name="connsiteY4702" fmla="*/ 2982496 h 6437824"/>
              <a:gd name="connsiteX4703" fmla="*/ 9962881 w 12191934"/>
              <a:gd name="connsiteY4703" fmla="*/ 3016343 h 6437824"/>
              <a:gd name="connsiteX4704" fmla="*/ 10096190 w 12191934"/>
              <a:gd name="connsiteY4704" fmla="*/ 3054089 h 6437824"/>
              <a:gd name="connsiteX4705" fmla="*/ 10269147 w 12191934"/>
              <a:gd name="connsiteY4705" fmla="*/ 3120357 h 6437824"/>
              <a:gd name="connsiteX4706" fmla="*/ 10265819 w 12191934"/>
              <a:gd name="connsiteY4706" fmla="*/ 3132051 h 6437824"/>
              <a:gd name="connsiteX4707" fmla="*/ 10087156 w 12191934"/>
              <a:gd name="connsiteY4707" fmla="*/ 3076907 h 6437824"/>
              <a:gd name="connsiteX4708" fmla="*/ 9922472 w 12191934"/>
              <a:gd name="connsiteY4708" fmla="*/ 3026611 h 6437824"/>
              <a:gd name="connsiteX4709" fmla="*/ 9833378 w 12191934"/>
              <a:gd name="connsiteY4709" fmla="*/ 3049239 h 6437824"/>
              <a:gd name="connsiteX4710" fmla="*/ 9904975 w 12191934"/>
              <a:gd name="connsiteY4710" fmla="*/ 3076241 h 6437824"/>
              <a:gd name="connsiteX4711" fmla="*/ 10100278 w 12191934"/>
              <a:gd name="connsiteY4711" fmla="*/ 3159814 h 6437824"/>
              <a:gd name="connsiteX4712" fmla="*/ 10095333 w 12191934"/>
              <a:gd name="connsiteY4712" fmla="*/ 3173506 h 6437824"/>
              <a:gd name="connsiteX4713" fmla="*/ 9763681 w 12191934"/>
              <a:gd name="connsiteY4713" fmla="*/ 3068160 h 6437824"/>
              <a:gd name="connsiteX4714" fmla="*/ 9668882 w 12191934"/>
              <a:gd name="connsiteY4714" fmla="*/ 3093925 h 6437824"/>
              <a:gd name="connsiteX4715" fmla="*/ 10010424 w 12191934"/>
              <a:gd name="connsiteY4715" fmla="*/ 3226462 h 6437824"/>
              <a:gd name="connsiteX4716" fmla="*/ 10000249 w 12191934"/>
              <a:gd name="connsiteY4716" fmla="*/ 3250329 h 6437824"/>
              <a:gd name="connsiteX4717" fmla="*/ 9626665 w 12191934"/>
              <a:gd name="connsiteY4717" fmla="*/ 3112656 h 6437824"/>
              <a:gd name="connsiteX4718" fmla="*/ 9620579 w 12191934"/>
              <a:gd name="connsiteY4718" fmla="*/ 3107806 h 6437824"/>
              <a:gd name="connsiteX4719" fmla="*/ 9476622 w 12191934"/>
              <a:gd name="connsiteY4719" fmla="*/ 3149070 h 6437824"/>
              <a:gd name="connsiteX4720" fmla="*/ 9968968 w 12191934"/>
              <a:gd name="connsiteY4720" fmla="*/ 3326395 h 6437824"/>
              <a:gd name="connsiteX4721" fmla="*/ 9964879 w 12191934"/>
              <a:gd name="connsiteY4721" fmla="*/ 3339803 h 6437824"/>
              <a:gd name="connsiteX4722" fmla="*/ 9427179 w 12191934"/>
              <a:gd name="connsiteY4722" fmla="*/ 3163903 h 6437824"/>
              <a:gd name="connsiteX4723" fmla="*/ 9313079 w 12191934"/>
              <a:gd name="connsiteY4723" fmla="*/ 3198033 h 6437824"/>
              <a:gd name="connsiteX4724" fmla="*/ 9661276 w 12191934"/>
              <a:gd name="connsiteY4724" fmla="*/ 3311753 h 6437824"/>
              <a:gd name="connsiteX4725" fmla="*/ 9657187 w 12191934"/>
              <a:gd name="connsiteY4725" fmla="*/ 3325160 h 6437824"/>
              <a:gd name="connsiteX4726" fmla="*/ 9458272 w 12191934"/>
              <a:gd name="connsiteY4726" fmla="*/ 3265922 h 6437824"/>
              <a:gd name="connsiteX4727" fmla="*/ 9267153 w 12191934"/>
              <a:gd name="connsiteY4727" fmla="*/ 3212296 h 6437824"/>
              <a:gd name="connsiteX4728" fmla="*/ 9181481 w 12191934"/>
              <a:gd name="connsiteY4728" fmla="*/ 3238824 h 6437824"/>
              <a:gd name="connsiteX4729" fmla="*/ 9247185 w 12191934"/>
              <a:gd name="connsiteY4729" fmla="*/ 3256604 h 6437824"/>
              <a:gd name="connsiteX4730" fmla="*/ 9358528 w 12191934"/>
              <a:gd name="connsiteY4730" fmla="*/ 3298060 h 6437824"/>
              <a:gd name="connsiteX4731" fmla="*/ 9354439 w 12191934"/>
              <a:gd name="connsiteY4731" fmla="*/ 3314700 h 6437824"/>
              <a:gd name="connsiteX4732" fmla="*/ 9236250 w 12191934"/>
              <a:gd name="connsiteY4732" fmla="*/ 3284464 h 6437824"/>
              <a:gd name="connsiteX4733" fmla="*/ 9138790 w 12191934"/>
              <a:gd name="connsiteY4733" fmla="*/ 3252611 h 6437824"/>
              <a:gd name="connsiteX4734" fmla="*/ 9033436 w 12191934"/>
              <a:gd name="connsiteY4734" fmla="*/ 3286556 h 6437824"/>
              <a:gd name="connsiteX4735" fmla="*/ 9296914 w 12191934"/>
              <a:gd name="connsiteY4735" fmla="*/ 3373463 h 6437824"/>
              <a:gd name="connsiteX4736" fmla="*/ 9294062 w 12191934"/>
              <a:gd name="connsiteY4736" fmla="*/ 3384016 h 6437824"/>
              <a:gd name="connsiteX4737" fmla="*/ 8988652 w 12191934"/>
              <a:gd name="connsiteY4737" fmla="*/ 3301769 h 6437824"/>
              <a:gd name="connsiteX4738" fmla="*/ 8859528 w 12191934"/>
              <a:gd name="connsiteY4738" fmla="*/ 3345412 h 6437824"/>
              <a:gd name="connsiteX4739" fmla="*/ 9304901 w 12191934"/>
              <a:gd name="connsiteY4739" fmla="*/ 3437073 h 6437824"/>
              <a:gd name="connsiteX4740" fmla="*/ 9301763 w 12191934"/>
              <a:gd name="connsiteY4740" fmla="*/ 3452572 h 6437824"/>
              <a:gd name="connsiteX4741" fmla="*/ 8999397 w 12191934"/>
              <a:gd name="connsiteY4741" fmla="*/ 3398184 h 6437824"/>
              <a:gd name="connsiteX4742" fmla="*/ 8808182 w 12191934"/>
              <a:gd name="connsiteY4742" fmla="*/ 3363669 h 6437824"/>
              <a:gd name="connsiteX4743" fmla="*/ 8678203 w 12191934"/>
              <a:gd name="connsiteY4743" fmla="*/ 3409785 h 6437824"/>
              <a:gd name="connsiteX4744" fmla="*/ 8921713 w 12191934"/>
              <a:gd name="connsiteY4744" fmla="*/ 3437169 h 6437824"/>
              <a:gd name="connsiteX4745" fmla="*/ 9270005 w 12191934"/>
              <a:gd name="connsiteY4745" fmla="*/ 3517324 h 6437824"/>
              <a:gd name="connsiteX4746" fmla="*/ 9266391 w 12191934"/>
              <a:gd name="connsiteY4746" fmla="*/ 3533774 h 6437824"/>
              <a:gd name="connsiteX4747" fmla="*/ 8931507 w 12191934"/>
              <a:gd name="connsiteY4747" fmla="*/ 3472730 h 6437824"/>
              <a:gd name="connsiteX4748" fmla="*/ 8622293 w 12191934"/>
              <a:gd name="connsiteY4748" fmla="*/ 3430893 h 6437824"/>
              <a:gd name="connsiteX4749" fmla="*/ 8541092 w 12191934"/>
              <a:gd name="connsiteY4749" fmla="*/ 3461415 h 6437824"/>
              <a:gd name="connsiteX4750" fmla="*/ 8761116 w 12191934"/>
              <a:gd name="connsiteY4750" fmla="*/ 3494124 h 6437824"/>
              <a:gd name="connsiteX4751" fmla="*/ 9048269 w 12191934"/>
              <a:gd name="connsiteY4751" fmla="*/ 3564201 h 6437824"/>
              <a:gd name="connsiteX4752" fmla="*/ 9043515 w 12191934"/>
              <a:gd name="connsiteY4752" fmla="*/ 3582648 h 6437824"/>
              <a:gd name="connsiteX4753" fmla="*/ 8722701 w 12191934"/>
              <a:gd name="connsiteY4753" fmla="*/ 3518941 h 6437824"/>
              <a:gd name="connsiteX4754" fmla="*/ 8479096 w 12191934"/>
              <a:gd name="connsiteY4754" fmla="*/ 3485661 h 6437824"/>
              <a:gd name="connsiteX4755" fmla="*/ 8406738 w 12191934"/>
              <a:gd name="connsiteY4755" fmla="*/ 3513902 h 6437824"/>
              <a:gd name="connsiteX4756" fmla="*/ 8601185 w 12191934"/>
              <a:gd name="connsiteY4756" fmla="*/ 3545279 h 6437824"/>
              <a:gd name="connsiteX4757" fmla="*/ 8879305 w 12191934"/>
              <a:gd name="connsiteY4757" fmla="*/ 3627337 h 6437824"/>
              <a:gd name="connsiteX4758" fmla="*/ 8873886 w 12191934"/>
              <a:gd name="connsiteY4758" fmla="*/ 3641884 h 6437824"/>
              <a:gd name="connsiteX4759" fmla="*/ 8628474 w 12191934"/>
              <a:gd name="connsiteY4759" fmla="*/ 3581697 h 6437824"/>
              <a:gd name="connsiteX4760" fmla="*/ 8362239 w 12191934"/>
              <a:gd name="connsiteY4760" fmla="*/ 3531682 h 6437824"/>
              <a:gd name="connsiteX4761" fmla="*/ 8301671 w 12191934"/>
              <a:gd name="connsiteY4761" fmla="*/ 3556023 h 6437824"/>
              <a:gd name="connsiteX4762" fmla="*/ 8510189 w 12191934"/>
              <a:gd name="connsiteY4762" fmla="*/ 3596149 h 6437824"/>
              <a:gd name="connsiteX4763" fmla="*/ 8767487 w 12191934"/>
              <a:gd name="connsiteY4763" fmla="*/ 3675545 h 6437824"/>
              <a:gd name="connsiteX4764" fmla="*/ 8762447 w 12191934"/>
              <a:gd name="connsiteY4764" fmla="*/ 3689997 h 6437824"/>
              <a:gd name="connsiteX4765" fmla="*/ 8519602 w 12191934"/>
              <a:gd name="connsiteY4765" fmla="*/ 3630379 h 6437824"/>
              <a:gd name="connsiteX4766" fmla="*/ 8267535 w 12191934"/>
              <a:gd name="connsiteY4766" fmla="*/ 3570191 h 6437824"/>
              <a:gd name="connsiteX4767" fmla="*/ 8193370 w 12191934"/>
              <a:gd name="connsiteY4767" fmla="*/ 3600903 h 6437824"/>
              <a:gd name="connsiteX4768" fmla="*/ 8461031 w 12191934"/>
              <a:gd name="connsiteY4768" fmla="*/ 3659000 h 6437824"/>
              <a:gd name="connsiteX4769" fmla="*/ 8773572 w 12191934"/>
              <a:gd name="connsiteY4769" fmla="*/ 3747713 h 6437824"/>
              <a:gd name="connsiteX4770" fmla="*/ 8779752 w 12191934"/>
              <a:gd name="connsiteY4770" fmla="*/ 3765779 h 6437824"/>
              <a:gd name="connsiteX4771" fmla="*/ 8892331 w 12191934"/>
              <a:gd name="connsiteY4771" fmla="*/ 3781753 h 6437824"/>
              <a:gd name="connsiteX4772" fmla="*/ 9217043 w 12191934"/>
              <a:gd name="connsiteY4772" fmla="*/ 3855728 h 6437824"/>
              <a:gd name="connsiteX4773" fmla="*/ 9850587 w 12191934"/>
              <a:gd name="connsiteY4773" fmla="*/ 3570856 h 6437824"/>
              <a:gd name="connsiteX4774" fmla="*/ 11196121 w 12191934"/>
              <a:gd name="connsiteY4774" fmla="*/ 3111705 h 6437824"/>
              <a:gd name="connsiteX4775" fmla="*/ 11694551 w 12191934"/>
              <a:gd name="connsiteY4775" fmla="*/ 2988996 h 6437824"/>
              <a:gd name="connsiteX4776" fmla="*/ 11866362 w 12191934"/>
              <a:gd name="connsiteY4776" fmla="*/ 2947699 h 6437824"/>
              <a:gd name="connsiteX4777" fmla="*/ 11849833 w 12191934"/>
              <a:gd name="connsiteY4777" fmla="*/ 2943723 h 6437824"/>
              <a:gd name="connsiteX4778" fmla="*/ 11833752 w 12191934"/>
              <a:gd name="connsiteY4778" fmla="*/ 2935143 h 6437824"/>
              <a:gd name="connsiteX4779" fmla="*/ 11788776 w 12191934"/>
              <a:gd name="connsiteY4779" fmla="*/ 2915746 h 6437824"/>
              <a:gd name="connsiteX4780" fmla="*/ 11790965 w 12191934"/>
              <a:gd name="connsiteY4780" fmla="*/ 2903196 h 6437824"/>
              <a:gd name="connsiteX4781" fmla="*/ 11873306 w 12191934"/>
              <a:gd name="connsiteY4781" fmla="*/ 2938279 h 6437824"/>
              <a:gd name="connsiteX4782" fmla="*/ 11872570 w 12191934"/>
              <a:gd name="connsiteY4782" fmla="*/ 2944578 h 6437824"/>
              <a:gd name="connsiteX4783" fmla="*/ 11868130 w 12191934"/>
              <a:gd name="connsiteY4783" fmla="*/ 2947273 h 6437824"/>
              <a:gd name="connsiteX4784" fmla="*/ 11943810 w 12191934"/>
              <a:gd name="connsiteY4784" fmla="*/ 2929082 h 6437824"/>
              <a:gd name="connsiteX4785" fmla="*/ 12191839 w 12191934"/>
              <a:gd name="connsiteY4785" fmla="*/ 2864791 h 6437824"/>
              <a:gd name="connsiteX4786" fmla="*/ 12191839 w 12191934"/>
              <a:gd name="connsiteY4786" fmla="*/ 2899494 h 6437824"/>
              <a:gd name="connsiteX4787" fmla="*/ 11494494 w 12191934"/>
              <a:gd name="connsiteY4787" fmla="*/ 3074625 h 6437824"/>
              <a:gd name="connsiteX4788" fmla="*/ 9996351 w 12191934"/>
              <a:gd name="connsiteY4788" fmla="*/ 3550509 h 6437824"/>
              <a:gd name="connsiteX4789" fmla="*/ 9273998 w 12191934"/>
              <a:gd name="connsiteY4789" fmla="*/ 3872273 h 6437824"/>
              <a:gd name="connsiteX4790" fmla="*/ 9793823 w 12191934"/>
              <a:gd name="connsiteY4790" fmla="*/ 4062060 h 6437824"/>
              <a:gd name="connsiteX4791" fmla="*/ 10483466 w 12191934"/>
              <a:gd name="connsiteY4791" fmla="*/ 4006436 h 6437824"/>
              <a:gd name="connsiteX4792" fmla="*/ 10894039 w 12191934"/>
              <a:gd name="connsiteY4792" fmla="*/ 3988750 h 6437824"/>
              <a:gd name="connsiteX4793" fmla="*/ 11395132 w 12191934"/>
              <a:gd name="connsiteY4793" fmla="*/ 3995597 h 6437824"/>
              <a:gd name="connsiteX4794" fmla="*/ 11892991 w 12191934"/>
              <a:gd name="connsiteY4794" fmla="*/ 4044660 h 6437824"/>
              <a:gd name="connsiteX4795" fmla="*/ 12139447 w 12191934"/>
              <a:gd name="connsiteY4795" fmla="*/ 4088589 h 6437824"/>
              <a:gd name="connsiteX4796" fmla="*/ 12191934 w 12191934"/>
              <a:gd name="connsiteY4796" fmla="*/ 4099048 h 6437824"/>
              <a:gd name="connsiteX4797" fmla="*/ 12191934 w 12191934"/>
              <a:gd name="connsiteY4797" fmla="*/ 4129380 h 6437824"/>
              <a:gd name="connsiteX4798" fmla="*/ 10706343 w 12191934"/>
              <a:gd name="connsiteY4798" fmla="*/ 4022695 h 6437824"/>
              <a:gd name="connsiteX4799" fmla="*/ 9850777 w 12191934"/>
              <a:gd name="connsiteY4799" fmla="*/ 4085736 h 6437824"/>
              <a:gd name="connsiteX4800" fmla="*/ 10282269 w 12191934"/>
              <a:gd name="connsiteY4800" fmla="*/ 4270010 h 6437824"/>
              <a:gd name="connsiteX4801" fmla="*/ 12191934 w 12191934"/>
              <a:gd name="connsiteY4801" fmla="*/ 4154291 h 6437824"/>
              <a:gd name="connsiteX4802" fmla="*/ 12191934 w 12191934"/>
              <a:gd name="connsiteY4802" fmla="*/ 4183768 h 6437824"/>
              <a:gd name="connsiteX4803" fmla="*/ 11874544 w 12191934"/>
              <a:gd name="connsiteY4803" fmla="*/ 4179679 h 6437824"/>
              <a:gd name="connsiteX4804" fmla="*/ 11220937 w 12191934"/>
              <a:gd name="connsiteY4804" fmla="*/ 4210963 h 6437824"/>
              <a:gd name="connsiteX4805" fmla="*/ 10796482 w 12191934"/>
              <a:gd name="connsiteY4805" fmla="*/ 4259360 h 6437824"/>
              <a:gd name="connsiteX4806" fmla="*/ 10822630 w 12191934"/>
              <a:gd name="connsiteY4806" fmla="*/ 4276665 h 6437824"/>
              <a:gd name="connsiteX4807" fmla="*/ 10817401 w 12191934"/>
              <a:gd name="connsiteY4807" fmla="*/ 4289025 h 6437824"/>
              <a:gd name="connsiteX4808" fmla="*/ 10755406 w 12191934"/>
              <a:gd name="connsiteY4808" fmla="*/ 4264874 h 6437824"/>
              <a:gd name="connsiteX4809" fmla="*/ 10699497 w 12191934"/>
              <a:gd name="connsiteY4809" fmla="*/ 4272291 h 6437824"/>
              <a:gd name="connsiteX4810" fmla="*/ 10732682 w 12191934"/>
              <a:gd name="connsiteY4810" fmla="*/ 4298820 h 6437824"/>
              <a:gd name="connsiteX4811" fmla="*/ 10725455 w 12191934"/>
              <a:gd name="connsiteY4811" fmla="*/ 4309944 h 6437824"/>
              <a:gd name="connsiteX4812" fmla="*/ 10658991 w 12191934"/>
              <a:gd name="connsiteY4812" fmla="*/ 4281419 h 6437824"/>
              <a:gd name="connsiteX4813" fmla="*/ 10656709 w 12191934"/>
              <a:gd name="connsiteY4813" fmla="*/ 4278853 h 6437824"/>
              <a:gd name="connsiteX4814" fmla="*/ 10578361 w 12191934"/>
              <a:gd name="connsiteY4814" fmla="*/ 4290832 h 6437824"/>
              <a:gd name="connsiteX4815" fmla="*/ 10578740 w 12191934"/>
              <a:gd name="connsiteY4815" fmla="*/ 4290928 h 6437824"/>
              <a:gd name="connsiteX4816" fmla="*/ 10634934 w 12191934"/>
              <a:gd name="connsiteY4816" fmla="*/ 4316601 h 6437824"/>
              <a:gd name="connsiteX4817" fmla="*/ 10630085 w 12191934"/>
              <a:gd name="connsiteY4817" fmla="*/ 4328771 h 6437824"/>
              <a:gd name="connsiteX4818" fmla="*/ 10574842 w 12191934"/>
              <a:gd name="connsiteY4818" fmla="*/ 4312512 h 6437824"/>
              <a:gd name="connsiteX4819" fmla="*/ 10548599 w 12191934"/>
              <a:gd name="connsiteY4819" fmla="*/ 4295872 h 6437824"/>
              <a:gd name="connsiteX4820" fmla="*/ 10477286 w 12191934"/>
              <a:gd name="connsiteY4820" fmla="*/ 4308518 h 6437824"/>
              <a:gd name="connsiteX4821" fmla="*/ 10494686 w 12191934"/>
              <a:gd name="connsiteY4821" fmla="*/ 4314508 h 6437824"/>
              <a:gd name="connsiteX4822" fmla="*/ 10544605 w 12191934"/>
              <a:gd name="connsiteY4822" fmla="*/ 4339326 h 6437824"/>
              <a:gd name="connsiteX4823" fmla="*/ 10537664 w 12191934"/>
              <a:gd name="connsiteY4823" fmla="*/ 4354634 h 6437824"/>
              <a:gd name="connsiteX4824" fmla="*/ 10482040 w 12191934"/>
              <a:gd name="connsiteY4824" fmla="*/ 4339705 h 6437824"/>
              <a:gd name="connsiteX4825" fmla="*/ 10432311 w 12191934"/>
              <a:gd name="connsiteY4825" fmla="*/ 4316506 h 6437824"/>
              <a:gd name="connsiteX4826" fmla="*/ 10405592 w 12191934"/>
              <a:gd name="connsiteY4826" fmla="*/ 4321260 h 6437824"/>
              <a:gd name="connsiteX4827" fmla="*/ 10468918 w 12191934"/>
              <a:gd name="connsiteY4827" fmla="*/ 4346837 h 6437824"/>
              <a:gd name="connsiteX4828" fmla="*/ 10678769 w 12191934"/>
              <a:gd name="connsiteY4828" fmla="*/ 4425947 h 6437824"/>
              <a:gd name="connsiteX4829" fmla="*/ 12191744 w 12191934"/>
              <a:gd name="connsiteY4829" fmla="*/ 4183768 h 6437824"/>
              <a:gd name="connsiteX4830" fmla="*/ 12191744 w 12191934"/>
              <a:gd name="connsiteY4830" fmla="*/ 4211817 h 6437824"/>
              <a:gd name="connsiteX4831" fmla="*/ 12090100 w 12191934"/>
              <a:gd name="connsiteY4831" fmla="*/ 4220756 h 6437824"/>
              <a:gd name="connsiteX4832" fmla="*/ 11600417 w 12191934"/>
              <a:gd name="connsiteY4832" fmla="*/ 4265921 h 6437824"/>
              <a:gd name="connsiteX4833" fmla="*/ 11115680 w 12191934"/>
              <a:gd name="connsiteY4833" fmla="*/ 4338279 h 6437824"/>
              <a:gd name="connsiteX4834" fmla="*/ 10722603 w 12191934"/>
              <a:gd name="connsiteY4834" fmla="*/ 4441160 h 6437824"/>
              <a:gd name="connsiteX4835" fmla="*/ 11404450 w 12191934"/>
              <a:gd name="connsiteY4835" fmla="*/ 4602423 h 6437824"/>
              <a:gd name="connsiteX4836" fmla="*/ 11464733 w 12191934"/>
              <a:gd name="connsiteY4836" fmla="*/ 4601376 h 6437824"/>
              <a:gd name="connsiteX4837" fmla="*/ 11515222 w 12191934"/>
              <a:gd name="connsiteY4837" fmla="*/ 4600521 h 6437824"/>
              <a:gd name="connsiteX4838" fmla="*/ 12081637 w 12191934"/>
              <a:gd name="connsiteY4838" fmla="*/ 4542425 h 6437824"/>
              <a:gd name="connsiteX4839" fmla="*/ 12100844 w 12191934"/>
              <a:gd name="connsiteY4839" fmla="*/ 4563533 h 6437824"/>
              <a:gd name="connsiteX4840" fmla="*/ 12098372 w 12191934"/>
              <a:gd name="connsiteY4840" fmla="*/ 4587304 h 6437824"/>
              <a:gd name="connsiteX4841" fmla="*/ 10515224 w 12191934"/>
              <a:gd name="connsiteY4841" fmla="*/ 4949764 h 6437824"/>
              <a:gd name="connsiteX4842" fmla="*/ 10514559 w 12191934"/>
              <a:gd name="connsiteY4842" fmla="*/ 4949859 h 6437824"/>
              <a:gd name="connsiteX4843" fmla="*/ 10260115 w 12191934"/>
              <a:gd name="connsiteY4843" fmla="*/ 4973725 h 6437824"/>
              <a:gd name="connsiteX4844" fmla="*/ 9748658 w 12191934"/>
              <a:gd name="connsiteY4844" fmla="*/ 5018129 h 6437824"/>
              <a:gd name="connsiteX4845" fmla="*/ 9735536 w 12191934"/>
              <a:gd name="connsiteY4845" fmla="*/ 5020031 h 6437824"/>
              <a:gd name="connsiteX4846" fmla="*/ 9734681 w 12191934"/>
              <a:gd name="connsiteY4846" fmla="*/ 5019176 h 6437824"/>
              <a:gd name="connsiteX4847" fmla="*/ 9479951 w 12191934"/>
              <a:gd name="connsiteY4847" fmla="*/ 5031726 h 6437824"/>
              <a:gd name="connsiteX4848" fmla="*/ 9127474 w 12191934"/>
              <a:gd name="connsiteY4848" fmla="*/ 5233019 h 6437824"/>
              <a:gd name="connsiteX4849" fmla="*/ 6241488 w 12191934"/>
              <a:gd name="connsiteY4849" fmla="*/ 6416053 h 6437824"/>
              <a:gd name="connsiteX4850" fmla="*/ 5402396 w 12191934"/>
              <a:gd name="connsiteY4850" fmla="*/ 6387053 h 6437824"/>
              <a:gd name="connsiteX4851" fmla="*/ 4598262 w 12191934"/>
              <a:gd name="connsiteY4851" fmla="*/ 6052644 h 6437824"/>
              <a:gd name="connsiteX4852" fmla="*/ 3942300 w 12191934"/>
              <a:gd name="connsiteY4852" fmla="*/ 6025449 h 6437824"/>
              <a:gd name="connsiteX4853" fmla="*/ 3243533 w 12191934"/>
              <a:gd name="connsiteY4853" fmla="*/ 5924375 h 6437824"/>
              <a:gd name="connsiteX4854" fmla="*/ 2985093 w 12191934"/>
              <a:gd name="connsiteY4854" fmla="*/ 5909351 h 6437824"/>
              <a:gd name="connsiteX4855" fmla="*/ 2278434 w 12191934"/>
              <a:gd name="connsiteY4855" fmla="*/ 6015750 h 6437824"/>
              <a:gd name="connsiteX4856" fmla="*/ 873083 w 12191934"/>
              <a:gd name="connsiteY4856" fmla="*/ 6092958 h 6437824"/>
              <a:gd name="connsiteX4857" fmla="*/ 424266 w 12191934"/>
              <a:gd name="connsiteY4857" fmla="*/ 6091830 h 6437824"/>
              <a:gd name="connsiteX4858" fmla="*/ 0 w 12191934"/>
              <a:gd name="connsiteY4858" fmla="*/ 6082468 h 6437824"/>
              <a:gd name="connsiteX4859" fmla="*/ 0 w 12191934"/>
              <a:gd name="connsiteY4859" fmla="*/ 5911430 h 6437824"/>
              <a:gd name="connsiteX4860" fmla="*/ 706831 w 12191934"/>
              <a:gd name="connsiteY4860" fmla="*/ 5924791 h 6437824"/>
              <a:gd name="connsiteX4861" fmla="*/ 1438071 w 12191934"/>
              <a:gd name="connsiteY4861" fmla="*/ 5912014 h 6437824"/>
              <a:gd name="connsiteX4862" fmla="*/ 1437595 w 12191934"/>
              <a:gd name="connsiteY4862" fmla="*/ 5892712 h 6437824"/>
              <a:gd name="connsiteX4863" fmla="*/ 1438641 w 12191934"/>
              <a:gd name="connsiteY4863" fmla="*/ 5891381 h 6437824"/>
              <a:gd name="connsiteX4864" fmla="*/ 1441209 w 12191934"/>
              <a:gd name="connsiteY4864" fmla="*/ 5885296 h 6437824"/>
              <a:gd name="connsiteX4865" fmla="*/ 2300398 w 12191934"/>
              <a:gd name="connsiteY4865" fmla="*/ 4983234 h 6437824"/>
              <a:gd name="connsiteX4866" fmla="*/ 2309336 w 12191934"/>
              <a:gd name="connsiteY4866" fmla="*/ 4946532 h 6437824"/>
              <a:gd name="connsiteX4867" fmla="*/ 2320555 w 12191934"/>
              <a:gd name="connsiteY4867" fmla="*/ 4903458 h 6437824"/>
              <a:gd name="connsiteX4868" fmla="*/ 2344326 w 12191934"/>
              <a:gd name="connsiteY4868" fmla="*/ 4821782 h 6437824"/>
              <a:gd name="connsiteX4869" fmla="*/ 2399759 w 12191934"/>
              <a:gd name="connsiteY4869" fmla="*/ 4662611 h 6437824"/>
              <a:gd name="connsiteX4870" fmla="*/ 2540291 w 12191934"/>
              <a:gd name="connsiteY4870" fmla="*/ 4360909 h 6437824"/>
              <a:gd name="connsiteX4871" fmla="*/ 2922909 w 12191934"/>
              <a:gd name="connsiteY4871" fmla="*/ 3820262 h 6437824"/>
              <a:gd name="connsiteX4872" fmla="*/ 3408030 w 12191934"/>
              <a:gd name="connsiteY4872" fmla="*/ 3356253 h 6437824"/>
              <a:gd name="connsiteX4873" fmla="*/ 3988608 w 12191934"/>
              <a:gd name="connsiteY4873" fmla="*/ 2939711 h 6437824"/>
              <a:gd name="connsiteX4874" fmla="*/ 4512593 w 12191934"/>
              <a:gd name="connsiteY4874" fmla="*/ 2632899 h 6437824"/>
              <a:gd name="connsiteX4875" fmla="*/ 6609556 w 12191934"/>
              <a:gd name="connsiteY4875" fmla="*/ 1657124 h 6437824"/>
              <a:gd name="connsiteX4876" fmla="*/ 6669840 w 12191934"/>
              <a:gd name="connsiteY4876" fmla="*/ 1521061 h 6437824"/>
              <a:gd name="connsiteX4877" fmla="*/ 7434696 w 12191934"/>
              <a:gd name="connsiteY4877" fmla="*/ 0 h 6437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  <a:cxn ang="0">
                <a:pos x="connsiteX4752" y="connsiteY4752"/>
              </a:cxn>
              <a:cxn ang="0">
                <a:pos x="connsiteX4753" y="connsiteY4753"/>
              </a:cxn>
              <a:cxn ang="0">
                <a:pos x="connsiteX4754" y="connsiteY4754"/>
              </a:cxn>
              <a:cxn ang="0">
                <a:pos x="connsiteX4755" y="connsiteY4755"/>
              </a:cxn>
              <a:cxn ang="0">
                <a:pos x="connsiteX4756" y="connsiteY4756"/>
              </a:cxn>
              <a:cxn ang="0">
                <a:pos x="connsiteX4757" y="connsiteY4757"/>
              </a:cxn>
              <a:cxn ang="0">
                <a:pos x="connsiteX4758" y="connsiteY4758"/>
              </a:cxn>
              <a:cxn ang="0">
                <a:pos x="connsiteX4759" y="connsiteY4759"/>
              </a:cxn>
              <a:cxn ang="0">
                <a:pos x="connsiteX4760" y="connsiteY4760"/>
              </a:cxn>
              <a:cxn ang="0">
                <a:pos x="connsiteX4761" y="connsiteY4761"/>
              </a:cxn>
              <a:cxn ang="0">
                <a:pos x="connsiteX4762" y="connsiteY4762"/>
              </a:cxn>
              <a:cxn ang="0">
                <a:pos x="connsiteX4763" y="connsiteY4763"/>
              </a:cxn>
              <a:cxn ang="0">
                <a:pos x="connsiteX4764" y="connsiteY4764"/>
              </a:cxn>
              <a:cxn ang="0">
                <a:pos x="connsiteX4765" y="connsiteY4765"/>
              </a:cxn>
              <a:cxn ang="0">
                <a:pos x="connsiteX4766" y="connsiteY4766"/>
              </a:cxn>
              <a:cxn ang="0">
                <a:pos x="connsiteX4767" y="connsiteY4767"/>
              </a:cxn>
              <a:cxn ang="0">
                <a:pos x="connsiteX4768" y="connsiteY4768"/>
              </a:cxn>
              <a:cxn ang="0">
                <a:pos x="connsiteX4769" y="connsiteY4769"/>
              </a:cxn>
              <a:cxn ang="0">
                <a:pos x="connsiteX4770" y="connsiteY4770"/>
              </a:cxn>
              <a:cxn ang="0">
                <a:pos x="connsiteX4771" y="connsiteY4771"/>
              </a:cxn>
              <a:cxn ang="0">
                <a:pos x="connsiteX4772" y="connsiteY4772"/>
              </a:cxn>
              <a:cxn ang="0">
                <a:pos x="connsiteX4773" y="connsiteY4773"/>
              </a:cxn>
              <a:cxn ang="0">
                <a:pos x="connsiteX4774" y="connsiteY4774"/>
              </a:cxn>
              <a:cxn ang="0">
                <a:pos x="connsiteX4775" y="connsiteY4775"/>
              </a:cxn>
              <a:cxn ang="0">
                <a:pos x="connsiteX4776" y="connsiteY4776"/>
              </a:cxn>
              <a:cxn ang="0">
                <a:pos x="connsiteX4777" y="connsiteY4777"/>
              </a:cxn>
              <a:cxn ang="0">
                <a:pos x="connsiteX4778" y="connsiteY4778"/>
              </a:cxn>
              <a:cxn ang="0">
                <a:pos x="connsiteX4779" y="connsiteY4779"/>
              </a:cxn>
              <a:cxn ang="0">
                <a:pos x="connsiteX4780" y="connsiteY4780"/>
              </a:cxn>
              <a:cxn ang="0">
                <a:pos x="connsiteX4781" y="connsiteY4781"/>
              </a:cxn>
              <a:cxn ang="0">
                <a:pos x="connsiteX4782" y="connsiteY4782"/>
              </a:cxn>
              <a:cxn ang="0">
                <a:pos x="connsiteX4783" y="connsiteY4783"/>
              </a:cxn>
              <a:cxn ang="0">
                <a:pos x="connsiteX4784" y="connsiteY4784"/>
              </a:cxn>
              <a:cxn ang="0">
                <a:pos x="connsiteX4785" y="connsiteY4785"/>
              </a:cxn>
              <a:cxn ang="0">
                <a:pos x="connsiteX4786" y="connsiteY4786"/>
              </a:cxn>
              <a:cxn ang="0">
                <a:pos x="connsiteX4787" y="connsiteY4787"/>
              </a:cxn>
              <a:cxn ang="0">
                <a:pos x="connsiteX4788" y="connsiteY4788"/>
              </a:cxn>
              <a:cxn ang="0">
                <a:pos x="connsiteX4789" y="connsiteY4789"/>
              </a:cxn>
              <a:cxn ang="0">
                <a:pos x="connsiteX4790" y="connsiteY4790"/>
              </a:cxn>
              <a:cxn ang="0">
                <a:pos x="connsiteX4791" y="connsiteY4791"/>
              </a:cxn>
              <a:cxn ang="0">
                <a:pos x="connsiteX4792" y="connsiteY4792"/>
              </a:cxn>
              <a:cxn ang="0">
                <a:pos x="connsiteX4793" y="connsiteY4793"/>
              </a:cxn>
              <a:cxn ang="0">
                <a:pos x="connsiteX4794" y="connsiteY4794"/>
              </a:cxn>
              <a:cxn ang="0">
                <a:pos x="connsiteX4795" y="connsiteY4795"/>
              </a:cxn>
              <a:cxn ang="0">
                <a:pos x="connsiteX4796" y="connsiteY4796"/>
              </a:cxn>
              <a:cxn ang="0">
                <a:pos x="connsiteX4797" y="connsiteY4797"/>
              </a:cxn>
              <a:cxn ang="0">
                <a:pos x="connsiteX4798" y="connsiteY4798"/>
              </a:cxn>
              <a:cxn ang="0">
                <a:pos x="connsiteX4799" y="connsiteY4799"/>
              </a:cxn>
              <a:cxn ang="0">
                <a:pos x="connsiteX4800" y="connsiteY4800"/>
              </a:cxn>
              <a:cxn ang="0">
                <a:pos x="connsiteX4801" y="connsiteY4801"/>
              </a:cxn>
              <a:cxn ang="0">
                <a:pos x="connsiteX4802" y="connsiteY4802"/>
              </a:cxn>
              <a:cxn ang="0">
                <a:pos x="connsiteX4803" y="connsiteY4803"/>
              </a:cxn>
              <a:cxn ang="0">
                <a:pos x="connsiteX4804" y="connsiteY4804"/>
              </a:cxn>
              <a:cxn ang="0">
                <a:pos x="connsiteX4805" y="connsiteY4805"/>
              </a:cxn>
              <a:cxn ang="0">
                <a:pos x="connsiteX4806" y="connsiteY4806"/>
              </a:cxn>
              <a:cxn ang="0">
                <a:pos x="connsiteX4807" y="connsiteY4807"/>
              </a:cxn>
              <a:cxn ang="0">
                <a:pos x="connsiteX4808" y="connsiteY4808"/>
              </a:cxn>
              <a:cxn ang="0">
                <a:pos x="connsiteX4809" y="connsiteY4809"/>
              </a:cxn>
              <a:cxn ang="0">
                <a:pos x="connsiteX4810" y="connsiteY4810"/>
              </a:cxn>
              <a:cxn ang="0">
                <a:pos x="connsiteX4811" y="connsiteY4811"/>
              </a:cxn>
              <a:cxn ang="0">
                <a:pos x="connsiteX4812" y="connsiteY4812"/>
              </a:cxn>
              <a:cxn ang="0">
                <a:pos x="connsiteX4813" y="connsiteY4813"/>
              </a:cxn>
              <a:cxn ang="0">
                <a:pos x="connsiteX4814" y="connsiteY4814"/>
              </a:cxn>
              <a:cxn ang="0">
                <a:pos x="connsiteX4815" y="connsiteY4815"/>
              </a:cxn>
              <a:cxn ang="0">
                <a:pos x="connsiteX4816" y="connsiteY4816"/>
              </a:cxn>
              <a:cxn ang="0">
                <a:pos x="connsiteX4817" y="connsiteY4817"/>
              </a:cxn>
              <a:cxn ang="0">
                <a:pos x="connsiteX4818" y="connsiteY4818"/>
              </a:cxn>
              <a:cxn ang="0">
                <a:pos x="connsiteX4819" y="connsiteY4819"/>
              </a:cxn>
              <a:cxn ang="0">
                <a:pos x="connsiteX4820" y="connsiteY4820"/>
              </a:cxn>
              <a:cxn ang="0">
                <a:pos x="connsiteX4821" y="connsiteY4821"/>
              </a:cxn>
              <a:cxn ang="0">
                <a:pos x="connsiteX4822" y="connsiteY4822"/>
              </a:cxn>
              <a:cxn ang="0">
                <a:pos x="connsiteX4823" y="connsiteY4823"/>
              </a:cxn>
              <a:cxn ang="0">
                <a:pos x="connsiteX4824" y="connsiteY4824"/>
              </a:cxn>
              <a:cxn ang="0">
                <a:pos x="connsiteX4825" y="connsiteY4825"/>
              </a:cxn>
              <a:cxn ang="0">
                <a:pos x="connsiteX4826" y="connsiteY4826"/>
              </a:cxn>
              <a:cxn ang="0">
                <a:pos x="connsiteX4827" y="connsiteY4827"/>
              </a:cxn>
              <a:cxn ang="0">
                <a:pos x="connsiteX4828" y="connsiteY4828"/>
              </a:cxn>
              <a:cxn ang="0">
                <a:pos x="connsiteX4829" y="connsiteY4829"/>
              </a:cxn>
              <a:cxn ang="0">
                <a:pos x="connsiteX4830" y="connsiteY4830"/>
              </a:cxn>
              <a:cxn ang="0">
                <a:pos x="connsiteX4831" y="connsiteY4831"/>
              </a:cxn>
              <a:cxn ang="0">
                <a:pos x="connsiteX4832" y="connsiteY4832"/>
              </a:cxn>
              <a:cxn ang="0">
                <a:pos x="connsiteX4833" y="connsiteY4833"/>
              </a:cxn>
              <a:cxn ang="0">
                <a:pos x="connsiteX4834" y="connsiteY4834"/>
              </a:cxn>
              <a:cxn ang="0">
                <a:pos x="connsiteX4835" y="connsiteY4835"/>
              </a:cxn>
              <a:cxn ang="0">
                <a:pos x="connsiteX4836" y="connsiteY4836"/>
              </a:cxn>
              <a:cxn ang="0">
                <a:pos x="connsiteX4837" y="connsiteY4837"/>
              </a:cxn>
              <a:cxn ang="0">
                <a:pos x="connsiteX4838" y="connsiteY4838"/>
              </a:cxn>
              <a:cxn ang="0">
                <a:pos x="connsiteX4839" y="connsiteY4839"/>
              </a:cxn>
              <a:cxn ang="0">
                <a:pos x="connsiteX4840" y="connsiteY4840"/>
              </a:cxn>
              <a:cxn ang="0">
                <a:pos x="connsiteX4841" y="connsiteY4841"/>
              </a:cxn>
              <a:cxn ang="0">
                <a:pos x="connsiteX4842" y="connsiteY4842"/>
              </a:cxn>
              <a:cxn ang="0">
                <a:pos x="connsiteX4843" y="connsiteY4843"/>
              </a:cxn>
              <a:cxn ang="0">
                <a:pos x="connsiteX4844" y="connsiteY4844"/>
              </a:cxn>
              <a:cxn ang="0">
                <a:pos x="connsiteX4845" y="connsiteY4845"/>
              </a:cxn>
              <a:cxn ang="0">
                <a:pos x="connsiteX4846" y="connsiteY4846"/>
              </a:cxn>
              <a:cxn ang="0">
                <a:pos x="connsiteX4847" y="connsiteY4847"/>
              </a:cxn>
              <a:cxn ang="0">
                <a:pos x="connsiteX4848" y="connsiteY4848"/>
              </a:cxn>
              <a:cxn ang="0">
                <a:pos x="connsiteX4849" y="connsiteY4849"/>
              </a:cxn>
              <a:cxn ang="0">
                <a:pos x="connsiteX4850" y="connsiteY4850"/>
              </a:cxn>
              <a:cxn ang="0">
                <a:pos x="connsiteX4851" y="connsiteY4851"/>
              </a:cxn>
              <a:cxn ang="0">
                <a:pos x="connsiteX4852" y="connsiteY4852"/>
              </a:cxn>
              <a:cxn ang="0">
                <a:pos x="connsiteX4853" y="connsiteY4853"/>
              </a:cxn>
              <a:cxn ang="0">
                <a:pos x="connsiteX4854" y="connsiteY4854"/>
              </a:cxn>
              <a:cxn ang="0">
                <a:pos x="connsiteX4855" y="connsiteY4855"/>
              </a:cxn>
              <a:cxn ang="0">
                <a:pos x="connsiteX4856" y="connsiteY4856"/>
              </a:cxn>
              <a:cxn ang="0">
                <a:pos x="connsiteX4857" y="connsiteY4857"/>
              </a:cxn>
              <a:cxn ang="0">
                <a:pos x="connsiteX4858" y="connsiteY4858"/>
              </a:cxn>
              <a:cxn ang="0">
                <a:pos x="connsiteX4859" y="connsiteY4859"/>
              </a:cxn>
              <a:cxn ang="0">
                <a:pos x="connsiteX4860" y="connsiteY4860"/>
              </a:cxn>
              <a:cxn ang="0">
                <a:pos x="connsiteX4861" y="connsiteY4861"/>
              </a:cxn>
              <a:cxn ang="0">
                <a:pos x="connsiteX4862" y="connsiteY4862"/>
              </a:cxn>
              <a:cxn ang="0">
                <a:pos x="connsiteX4863" y="connsiteY4863"/>
              </a:cxn>
              <a:cxn ang="0">
                <a:pos x="connsiteX4864" y="connsiteY4864"/>
              </a:cxn>
              <a:cxn ang="0">
                <a:pos x="connsiteX4865" y="connsiteY4865"/>
              </a:cxn>
              <a:cxn ang="0">
                <a:pos x="connsiteX4866" y="connsiteY4866"/>
              </a:cxn>
              <a:cxn ang="0">
                <a:pos x="connsiteX4867" y="connsiteY4867"/>
              </a:cxn>
              <a:cxn ang="0">
                <a:pos x="connsiteX4868" y="connsiteY4868"/>
              </a:cxn>
              <a:cxn ang="0">
                <a:pos x="connsiteX4869" y="connsiteY4869"/>
              </a:cxn>
              <a:cxn ang="0">
                <a:pos x="connsiteX4870" y="connsiteY4870"/>
              </a:cxn>
              <a:cxn ang="0">
                <a:pos x="connsiteX4871" y="connsiteY4871"/>
              </a:cxn>
              <a:cxn ang="0">
                <a:pos x="connsiteX4872" y="connsiteY4872"/>
              </a:cxn>
              <a:cxn ang="0">
                <a:pos x="connsiteX4873" y="connsiteY4873"/>
              </a:cxn>
              <a:cxn ang="0">
                <a:pos x="connsiteX4874" y="connsiteY4874"/>
              </a:cxn>
              <a:cxn ang="0">
                <a:pos x="connsiteX4875" y="connsiteY4875"/>
              </a:cxn>
              <a:cxn ang="0">
                <a:pos x="connsiteX4876" y="connsiteY4876"/>
              </a:cxn>
              <a:cxn ang="0">
                <a:pos x="connsiteX4877" y="connsiteY4877"/>
              </a:cxn>
            </a:cxnLst>
            <a:rect l="l" t="t" r="r" b="b"/>
            <a:pathLst>
              <a:path w="12191934" h="6437824">
                <a:moveTo>
                  <a:pt x="6591870" y="6217138"/>
                </a:moveTo>
                <a:cubicBezTo>
                  <a:pt x="6623628" y="6223604"/>
                  <a:pt x="6665274" y="6230926"/>
                  <a:pt x="6683246" y="6260021"/>
                </a:cubicBezTo>
                <a:cubicBezTo>
                  <a:pt x="6686668" y="6265535"/>
                  <a:pt x="6681344" y="6271051"/>
                  <a:pt x="6676019" y="6271431"/>
                </a:cubicBezTo>
                <a:cubicBezTo>
                  <a:pt x="6661282" y="6272477"/>
                  <a:pt x="6652534" y="6269054"/>
                  <a:pt x="6638937" y="6263158"/>
                </a:cubicBezTo>
                <a:cubicBezTo>
                  <a:pt x="6621536" y="6255647"/>
                  <a:pt x="6603565" y="6248800"/>
                  <a:pt x="6585404" y="6243286"/>
                </a:cubicBezTo>
                <a:cubicBezTo>
                  <a:pt x="6570856" y="6238817"/>
                  <a:pt x="6576752" y="6214095"/>
                  <a:pt x="6591870" y="6217138"/>
                </a:cubicBezTo>
                <a:close/>
                <a:moveTo>
                  <a:pt x="6229886" y="6216568"/>
                </a:moveTo>
                <a:cubicBezTo>
                  <a:pt x="6306143" y="6241290"/>
                  <a:pt x="6397993" y="6275614"/>
                  <a:pt x="6463316" y="6321920"/>
                </a:cubicBezTo>
                <a:cubicBezTo>
                  <a:pt x="6473015" y="6328767"/>
                  <a:pt x="6468832" y="6347593"/>
                  <a:pt x="6455139" y="6343314"/>
                </a:cubicBezTo>
                <a:cubicBezTo>
                  <a:pt x="6377456" y="6319258"/>
                  <a:pt x="6293876" y="6267818"/>
                  <a:pt x="6227033" y="6222178"/>
                </a:cubicBezTo>
                <a:cubicBezTo>
                  <a:pt x="6224465" y="6220371"/>
                  <a:pt x="6226937" y="6215616"/>
                  <a:pt x="6229886" y="6216568"/>
                </a:cubicBezTo>
                <a:close/>
                <a:moveTo>
                  <a:pt x="6798393" y="6204680"/>
                </a:moveTo>
                <a:cubicBezTo>
                  <a:pt x="6815889" y="6204871"/>
                  <a:pt x="6834715" y="6206297"/>
                  <a:pt x="6844889" y="6221796"/>
                </a:cubicBezTo>
                <a:cubicBezTo>
                  <a:pt x="6847266" y="6225313"/>
                  <a:pt x="6845080" y="6230638"/>
                  <a:pt x="6841561" y="6232350"/>
                </a:cubicBezTo>
                <a:cubicBezTo>
                  <a:pt x="6825682" y="6240146"/>
                  <a:pt x="6808471" y="6231970"/>
                  <a:pt x="6794019" y="6223792"/>
                </a:cubicBezTo>
                <a:cubicBezTo>
                  <a:pt x="6785651" y="6219038"/>
                  <a:pt x="6787838" y="6204585"/>
                  <a:pt x="6798393" y="6204680"/>
                </a:cubicBezTo>
                <a:close/>
                <a:moveTo>
                  <a:pt x="7027734" y="6167028"/>
                </a:moveTo>
                <a:cubicBezTo>
                  <a:pt x="7039906" y="6171402"/>
                  <a:pt x="7052266" y="6173969"/>
                  <a:pt x="7060919" y="6183858"/>
                </a:cubicBezTo>
                <a:cubicBezTo>
                  <a:pt x="7064342" y="6187756"/>
                  <a:pt x="7061490" y="6194032"/>
                  <a:pt x="7056641" y="6194792"/>
                </a:cubicBezTo>
                <a:cubicBezTo>
                  <a:pt x="7044280" y="6196789"/>
                  <a:pt x="7033724" y="6191179"/>
                  <a:pt x="7022124" y="6186996"/>
                </a:cubicBezTo>
                <a:cubicBezTo>
                  <a:pt x="7009669" y="6182527"/>
                  <a:pt x="7015183" y="6162464"/>
                  <a:pt x="7027734" y="6167028"/>
                </a:cubicBezTo>
                <a:close/>
                <a:moveTo>
                  <a:pt x="6903088" y="6105934"/>
                </a:moveTo>
                <a:cubicBezTo>
                  <a:pt x="6906224" y="6105259"/>
                  <a:pt x="6909594" y="6105675"/>
                  <a:pt x="6912684" y="6107696"/>
                </a:cubicBezTo>
                <a:cubicBezTo>
                  <a:pt x="6925710" y="6116253"/>
                  <a:pt x="6942731" y="6119106"/>
                  <a:pt x="6948530" y="6134414"/>
                </a:cubicBezTo>
                <a:cubicBezTo>
                  <a:pt x="6949862" y="6138027"/>
                  <a:pt x="6948816" y="6143827"/>
                  <a:pt x="6945108" y="6145825"/>
                </a:cubicBezTo>
                <a:cubicBezTo>
                  <a:pt x="6926756" y="6155713"/>
                  <a:pt x="6908595" y="6139739"/>
                  <a:pt x="6894998" y="6127567"/>
                </a:cubicBezTo>
                <a:cubicBezTo>
                  <a:pt x="6886369" y="6119795"/>
                  <a:pt x="6893679" y="6107957"/>
                  <a:pt x="6903088" y="6105934"/>
                </a:cubicBezTo>
                <a:close/>
                <a:moveTo>
                  <a:pt x="7056808" y="6069508"/>
                </a:moveTo>
                <a:cubicBezTo>
                  <a:pt x="7060348" y="6068004"/>
                  <a:pt x="7064532" y="6067784"/>
                  <a:pt x="7068905" y="6069662"/>
                </a:cubicBezTo>
                <a:cubicBezTo>
                  <a:pt x="7077653" y="6073371"/>
                  <a:pt x="7079840" y="6075748"/>
                  <a:pt x="7084880" y="6083830"/>
                </a:cubicBezTo>
                <a:cubicBezTo>
                  <a:pt x="7088683" y="6090105"/>
                  <a:pt x="7082883" y="6097808"/>
                  <a:pt x="7076702" y="6098949"/>
                </a:cubicBezTo>
                <a:cubicBezTo>
                  <a:pt x="7067289" y="6100755"/>
                  <a:pt x="7063296" y="6099425"/>
                  <a:pt x="7054547" y="6095716"/>
                </a:cubicBezTo>
                <a:cubicBezTo>
                  <a:pt x="7041355" y="6090082"/>
                  <a:pt x="7046187" y="6074019"/>
                  <a:pt x="7056808" y="6069508"/>
                </a:cubicBezTo>
                <a:close/>
                <a:moveTo>
                  <a:pt x="7192991" y="6005670"/>
                </a:moveTo>
                <a:cubicBezTo>
                  <a:pt x="7205067" y="6005765"/>
                  <a:pt x="7212578" y="6007192"/>
                  <a:pt x="7220565" y="6016795"/>
                </a:cubicBezTo>
                <a:cubicBezTo>
                  <a:pt x="7224844" y="6021929"/>
                  <a:pt x="7223133" y="6030867"/>
                  <a:pt x="7216667" y="6033435"/>
                </a:cubicBezTo>
                <a:cubicBezTo>
                  <a:pt x="7204496" y="6038189"/>
                  <a:pt x="7196985" y="6035622"/>
                  <a:pt x="7185574" y="6029346"/>
                </a:cubicBezTo>
                <a:cubicBezTo>
                  <a:pt x="7173879" y="6022881"/>
                  <a:pt x="7181010" y="6005575"/>
                  <a:pt x="7192991" y="6005670"/>
                </a:cubicBezTo>
                <a:close/>
                <a:moveTo>
                  <a:pt x="6868469" y="5994070"/>
                </a:moveTo>
                <a:cubicBezTo>
                  <a:pt x="6900513" y="5993500"/>
                  <a:pt x="6929894" y="6005956"/>
                  <a:pt x="6959275" y="6017461"/>
                </a:cubicBezTo>
                <a:cubicBezTo>
                  <a:pt x="6983141" y="6026779"/>
                  <a:pt x="7009004" y="6032960"/>
                  <a:pt x="7021175" y="6056825"/>
                </a:cubicBezTo>
                <a:cubicBezTo>
                  <a:pt x="7025739" y="6065668"/>
                  <a:pt x="7017562" y="6074321"/>
                  <a:pt x="7009479" y="6076032"/>
                </a:cubicBezTo>
                <a:cubicBezTo>
                  <a:pt x="6980954" y="6081642"/>
                  <a:pt x="6951763" y="6058442"/>
                  <a:pt x="6926091" y="6047317"/>
                </a:cubicBezTo>
                <a:cubicBezTo>
                  <a:pt x="6903745" y="6037619"/>
                  <a:pt x="6881972" y="6029156"/>
                  <a:pt x="6862574" y="6014132"/>
                </a:cubicBezTo>
                <a:cubicBezTo>
                  <a:pt x="6855348" y="6008523"/>
                  <a:pt x="6858486" y="5994261"/>
                  <a:pt x="6868469" y="5994070"/>
                </a:cubicBezTo>
                <a:close/>
                <a:moveTo>
                  <a:pt x="7390195" y="5961647"/>
                </a:moveTo>
                <a:cubicBezTo>
                  <a:pt x="7408356" y="5962313"/>
                  <a:pt x="7430891" y="5965736"/>
                  <a:pt x="7446105" y="5976099"/>
                </a:cubicBezTo>
                <a:cubicBezTo>
                  <a:pt x="7450193" y="5978857"/>
                  <a:pt x="7447912" y="5985894"/>
                  <a:pt x="7443157" y="5986084"/>
                </a:cubicBezTo>
                <a:cubicBezTo>
                  <a:pt x="7424996" y="5987224"/>
                  <a:pt x="7403888" y="5979047"/>
                  <a:pt x="7387913" y="5970586"/>
                </a:cubicBezTo>
                <a:cubicBezTo>
                  <a:pt x="7383824" y="5968398"/>
                  <a:pt x="7385441" y="5961457"/>
                  <a:pt x="7390195" y="5961647"/>
                </a:cubicBezTo>
                <a:close/>
                <a:moveTo>
                  <a:pt x="7056153" y="5943412"/>
                </a:moveTo>
                <a:cubicBezTo>
                  <a:pt x="7082753" y="5945649"/>
                  <a:pt x="7112882" y="5962408"/>
                  <a:pt x="7132421" y="5972106"/>
                </a:cubicBezTo>
                <a:cubicBezTo>
                  <a:pt x="7159330" y="5985512"/>
                  <a:pt x="7135084" y="6027635"/>
                  <a:pt x="7108556" y="6012611"/>
                </a:cubicBezTo>
                <a:cubicBezTo>
                  <a:pt x="7091155" y="6002723"/>
                  <a:pt x="7072329" y="5993880"/>
                  <a:pt x="7056450" y="5981519"/>
                </a:cubicBezTo>
                <a:cubicBezTo>
                  <a:pt x="7046086" y="5973532"/>
                  <a:pt x="7033725" y="5966211"/>
                  <a:pt x="7028685" y="5953660"/>
                </a:cubicBezTo>
                <a:cubicBezTo>
                  <a:pt x="7027640" y="5951092"/>
                  <a:pt x="7028590" y="5947955"/>
                  <a:pt x="7031253" y="5946814"/>
                </a:cubicBezTo>
                <a:cubicBezTo>
                  <a:pt x="7038812" y="5943534"/>
                  <a:pt x="7047286" y="5942666"/>
                  <a:pt x="7056153" y="5943412"/>
                </a:cubicBezTo>
                <a:close/>
                <a:moveTo>
                  <a:pt x="6951142" y="5898641"/>
                </a:moveTo>
                <a:cubicBezTo>
                  <a:pt x="6954312" y="5898375"/>
                  <a:pt x="6957658" y="5899391"/>
                  <a:pt x="6960700" y="5902220"/>
                </a:cubicBezTo>
                <a:cubicBezTo>
                  <a:pt x="6966312" y="5907354"/>
                  <a:pt x="6970685" y="5908116"/>
                  <a:pt x="6977436" y="5909731"/>
                </a:cubicBezTo>
                <a:cubicBezTo>
                  <a:pt x="6987325" y="5912108"/>
                  <a:pt x="6989702" y="5921902"/>
                  <a:pt x="6986849" y="5929699"/>
                </a:cubicBezTo>
                <a:cubicBezTo>
                  <a:pt x="6987134" y="5929414"/>
                  <a:pt x="6987419" y="5929223"/>
                  <a:pt x="6987705" y="5929034"/>
                </a:cubicBezTo>
                <a:cubicBezTo>
                  <a:pt x="6987514" y="5929699"/>
                  <a:pt x="6986754" y="5930080"/>
                  <a:pt x="6986469" y="5930745"/>
                </a:cubicBezTo>
                <a:cubicBezTo>
                  <a:pt x="6985518" y="5932837"/>
                  <a:pt x="6984187" y="5934834"/>
                  <a:pt x="6982380" y="5936354"/>
                </a:cubicBezTo>
                <a:cubicBezTo>
                  <a:pt x="6981810" y="5936735"/>
                  <a:pt x="6981429" y="5937021"/>
                  <a:pt x="6980859" y="5937307"/>
                </a:cubicBezTo>
                <a:cubicBezTo>
                  <a:pt x="6978482" y="5938922"/>
                  <a:pt x="6975725" y="5940063"/>
                  <a:pt x="6972397" y="5939968"/>
                </a:cubicBezTo>
                <a:cubicBezTo>
                  <a:pt x="6958419" y="5939588"/>
                  <a:pt x="6947865" y="5932552"/>
                  <a:pt x="6940258" y="5921331"/>
                </a:cubicBezTo>
                <a:cubicBezTo>
                  <a:pt x="6933697" y="5911776"/>
                  <a:pt x="6941631" y="5899439"/>
                  <a:pt x="6951142" y="5898641"/>
                </a:cubicBezTo>
                <a:close/>
                <a:moveTo>
                  <a:pt x="7527877" y="5881111"/>
                </a:moveTo>
                <a:cubicBezTo>
                  <a:pt x="7541188" y="5885010"/>
                  <a:pt x="7553740" y="5889669"/>
                  <a:pt x="7567621" y="5891665"/>
                </a:cubicBezTo>
                <a:cubicBezTo>
                  <a:pt x="7579697" y="5893377"/>
                  <a:pt x="7591013" y="5893186"/>
                  <a:pt x="7602518" y="5897655"/>
                </a:cubicBezTo>
                <a:cubicBezTo>
                  <a:pt x="7606416" y="5899177"/>
                  <a:pt x="7607557" y="5904691"/>
                  <a:pt x="7603564" y="5906879"/>
                </a:cubicBezTo>
                <a:cubicBezTo>
                  <a:pt x="7579697" y="5919619"/>
                  <a:pt x="7543280" y="5905737"/>
                  <a:pt x="7524358" y="5888813"/>
                </a:cubicBezTo>
                <a:cubicBezTo>
                  <a:pt x="7521411" y="5886150"/>
                  <a:pt x="7523407" y="5879780"/>
                  <a:pt x="7527877" y="5881111"/>
                </a:cubicBezTo>
                <a:close/>
                <a:moveTo>
                  <a:pt x="7199082" y="5862447"/>
                </a:moveTo>
                <a:cubicBezTo>
                  <a:pt x="7201946" y="5861494"/>
                  <a:pt x="7205066" y="5861429"/>
                  <a:pt x="7208014" y="5862665"/>
                </a:cubicBezTo>
                <a:cubicBezTo>
                  <a:pt x="7224844" y="5869701"/>
                  <a:pt x="7240437" y="5878924"/>
                  <a:pt x="7257172" y="5886056"/>
                </a:cubicBezTo>
                <a:cubicBezTo>
                  <a:pt x="7276475" y="5894328"/>
                  <a:pt x="7302717" y="5896420"/>
                  <a:pt x="7316124" y="5913536"/>
                </a:cubicBezTo>
                <a:cubicBezTo>
                  <a:pt x="7319832" y="5918195"/>
                  <a:pt x="7320308" y="5925801"/>
                  <a:pt x="7314128" y="5928939"/>
                </a:cubicBezTo>
                <a:cubicBezTo>
                  <a:pt x="7294255" y="5939113"/>
                  <a:pt x="7273241" y="5929414"/>
                  <a:pt x="7253939" y="5921712"/>
                </a:cubicBezTo>
                <a:cubicBezTo>
                  <a:pt x="7231215" y="5912584"/>
                  <a:pt x="7209060" y="5901365"/>
                  <a:pt x="7191755" y="5883774"/>
                </a:cubicBezTo>
                <a:cubicBezTo>
                  <a:pt x="7184195" y="5876143"/>
                  <a:pt x="7190488" y="5865304"/>
                  <a:pt x="7199082" y="5862447"/>
                </a:cubicBezTo>
                <a:close/>
                <a:moveTo>
                  <a:pt x="4737365" y="5860953"/>
                </a:moveTo>
                <a:cubicBezTo>
                  <a:pt x="4745824" y="5861524"/>
                  <a:pt x="4749440" y="5871793"/>
                  <a:pt x="4744968" y="5878163"/>
                </a:cubicBezTo>
                <a:cubicBezTo>
                  <a:pt x="4738600" y="5887482"/>
                  <a:pt x="4728806" y="5890810"/>
                  <a:pt x="4720151" y="5897655"/>
                </a:cubicBezTo>
                <a:cubicBezTo>
                  <a:pt x="4711022" y="5904787"/>
                  <a:pt x="4703891" y="5914106"/>
                  <a:pt x="4695523" y="5921997"/>
                </a:cubicBezTo>
                <a:cubicBezTo>
                  <a:pt x="4689438" y="5927702"/>
                  <a:pt x="4678697" y="5923043"/>
                  <a:pt x="4680597" y="5914200"/>
                </a:cubicBezTo>
                <a:cubicBezTo>
                  <a:pt x="4685732" y="5890239"/>
                  <a:pt x="4711117" y="5859337"/>
                  <a:pt x="4737365" y="5860953"/>
                </a:cubicBezTo>
                <a:close/>
                <a:moveTo>
                  <a:pt x="5133958" y="5855533"/>
                </a:moveTo>
                <a:cubicBezTo>
                  <a:pt x="5135480" y="5853822"/>
                  <a:pt x="5138236" y="5856199"/>
                  <a:pt x="5136715" y="5857910"/>
                </a:cubicBezTo>
                <a:lnTo>
                  <a:pt x="5133672" y="5861333"/>
                </a:lnTo>
                <a:cubicBezTo>
                  <a:pt x="5132056" y="5863140"/>
                  <a:pt x="5129396" y="5860667"/>
                  <a:pt x="5130916" y="5858956"/>
                </a:cubicBezTo>
                <a:close/>
                <a:moveTo>
                  <a:pt x="4899664" y="5806659"/>
                </a:moveTo>
                <a:cubicBezTo>
                  <a:pt x="4905750" y="5804188"/>
                  <a:pt x="4914117" y="5810749"/>
                  <a:pt x="4910505" y="5817214"/>
                </a:cubicBezTo>
                <a:cubicBezTo>
                  <a:pt x="4903942" y="5829480"/>
                  <a:pt x="4895671" y="5839369"/>
                  <a:pt x="4886067" y="5849447"/>
                </a:cubicBezTo>
                <a:cubicBezTo>
                  <a:pt x="4866476" y="5869985"/>
                  <a:pt x="4849365" y="5892521"/>
                  <a:pt x="4829682" y="5912868"/>
                </a:cubicBezTo>
                <a:cubicBezTo>
                  <a:pt x="4822743" y="5920095"/>
                  <a:pt x="4808291" y="5914199"/>
                  <a:pt x="4813140" y="5903455"/>
                </a:cubicBezTo>
                <a:cubicBezTo>
                  <a:pt x="4829399" y="5867228"/>
                  <a:pt x="4861912" y="5822444"/>
                  <a:pt x="4899664" y="5806659"/>
                </a:cubicBezTo>
                <a:close/>
                <a:moveTo>
                  <a:pt x="7367185" y="5795821"/>
                </a:moveTo>
                <a:cubicBezTo>
                  <a:pt x="7382494" y="5800099"/>
                  <a:pt x="7396947" y="5806945"/>
                  <a:pt x="7411970" y="5811985"/>
                </a:cubicBezTo>
                <a:cubicBezTo>
                  <a:pt x="7426898" y="5817024"/>
                  <a:pt x="7437452" y="5821113"/>
                  <a:pt x="7449147" y="5831763"/>
                </a:cubicBezTo>
                <a:cubicBezTo>
                  <a:pt x="7455518" y="5837562"/>
                  <a:pt x="7450954" y="5846786"/>
                  <a:pt x="7443252" y="5847831"/>
                </a:cubicBezTo>
                <a:cubicBezTo>
                  <a:pt x="7413396" y="5851731"/>
                  <a:pt x="7379640" y="5832238"/>
                  <a:pt x="7356251" y="5814837"/>
                </a:cubicBezTo>
                <a:cubicBezTo>
                  <a:pt x="7345316" y="5806755"/>
                  <a:pt x="7355870" y="5792682"/>
                  <a:pt x="7367185" y="5795821"/>
                </a:cubicBezTo>
                <a:close/>
                <a:moveTo>
                  <a:pt x="7637698" y="5778040"/>
                </a:moveTo>
                <a:cubicBezTo>
                  <a:pt x="7651106" y="5780322"/>
                  <a:pt x="7664512" y="5783649"/>
                  <a:pt x="7677634" y="5786978"/>
                </a:cubicBezTo>
                <a:cubicBezTo>
                  <a:pt x="7690946" y="5790401"/>
                  <a:pt x="7704353" y="5792018"/>
                  <a:pt x="7714716" y="5801240"/>
                </a:cubicBezTo>
                <a:cubicBezTo>
                  <a:pt x="7720327" y="5806279"/>
                  <a:pt x="7717093" y="5815788"/>
                  <a:pt x="7710247" y="5817595"/>
                </a:cubicBezTo>
                <a:cubicBezTo>
                  <a:pt x="7685526" y="5824156"/>
                  <a:pt x="7651295" y="5803617"/>
                  <a:pt x="7632564" y="5788879"/>
                </a:cubicBezTo>
                <a:cubicBezTo>
                  <a:pt x="7627524" y="5784886"/>
                  <a:pt x="7631803" y="5777088"/>
                  <a:pt x="7637698" y="5778040"/>
                </a:cubicBezTo>
                <a:close/>
                <a:moveTo>
                  <a:pt x="7879971" y="5749038"/>
                </a:moveTo>
                <a:cubicBezTo>
                  <a:pt x="7894234" y="5749514"/>
                  <a:pt x="7907831" y="5751701"/>
                  <a:pt x="7921904" y="5754269"/>
                </a:cubicBezTo>
                <a:cubicBezTo>
                  <a:pt x="7936451" y="5756930"/>
                  <a:pt x="7951855" y="5757977"/>
                  <a:pt x="7964976" y="5765108"/>
                </a:cubicBezTo>
                <a:cubicBezTo>
                  <a:pt x="7968590" y="5767009"/>
                  <a:pt x="7967925" y="5773761"/>
                  <a:pt x="7963455" y="5774236"/>
                </a:cubicBezTo>
                <a:cubicBezTo>
                  <a:pt x="7949764" y="5775663"/>
                  <a:pt x="7936832" y="5771479"/>
                  <a:pt x="7923520" y="5768626"/>
                </a:cubicBezTo>
                <a:cubicBezTo>
                  <a:pt x="7908212" y="5765298"/>
                  <a:pt x="7893378" y="5761970"/>
                  <a:pt x="7878641" y="5756360"/>
                </a:cubicBezTo>
                <a:cubicBezTo>
                  <a:pt x="7874742" y="5754839"/>
                  <a:pt x="7875598" y="5748944"/>
                  <a:pt x="7879971" y="5749038"/>
                </a:cubicBezTo>
                <a:close/>
                <a:moveTo>
                  <a:pt x="7779279" y="5726029"/>
                </a:moveTo>
                <a:cubicBezTo>
                  <a:pt x="7797820" y="5722796"/>
                  <a:pt x="7820830" y="5727835"/>
                  <a:pt x="7837661" y="5735252"/>
                </a:cubicBezTo>
                <a:cubicBezTo>
                  <a:pt x="7840892" y="5736678"/>
                  <a:pt x="7839182" y="5741337"/>
                  <a:pt x="7836043" y="5741528"/>
                </a:cubicBezTo>
                <a:cubicBezTo>
                  <a:pt x="7817218" y="5742954"/>
                  <a:pt x="7794682" y="5740101"/>
                  <a:pt x="7778043" y="5730879"/>
                </a:cubicBezTo>
                <a:cubicBezTo>
                  <a:pt x="7775856" y="5729737"/>
                  <a:pt x="7777187" y="5726409"/>
                  <a:pt x="7779279" y="5726029"/>
                </a:cubicBezTo>
                <a:close/>
                <a:moveTo>
                  <a:pt x="5125631" y="5688352"/>
                </a:moveTo>
                <a:cubicBezTo>
                  <a:pt x="5134477" y="5688815"/>
                  <a:pt x="5141730" y="5700618"/>
                  <a:pt x="5136527" y="5709960"/>
                </a:cubicBezTo>
                <a:cubicBezTo>
                  <a:pt x="5110667" y="5756171"/>
                  <a:pt x="5066265" y="5793634"/>
                  <a:pt x="5027466" y="5829006"/>
                </a:cubicBezTo>
                <a:cubicBezTo>
                  <a:pt x="5000081" y="5853918"/>
                  <a:pt x="4973075" y="5885770"/>
                  <a:pt x="4937607" y="5897751"/>
                </a:cubicBezTo>
                <a:cubicBezTo>
                  <a:pt x="4935135" y="5898512"/>
                  <a:pt x="4932376" y="5895564"/>
                  <a:pt x="4933328" y="5893187"/>
                </a:cubicBezTo>
                <a:cubicBezTo>
                  <a:pt x="4948353" y="5855915"/>
                  <a:pt x="4986389" y="5827484"/>
                  <a:pt x="5014725" y="5799720"/>
                </a:cubicBezTo>
                <a:cubicBezTo>
                  <a:pt x="5050099" y="5765014"/>
                  <a:pt x="5081575" y="5726885"/>
                  <a:pt x="5116656" y="5692180"/>
                </a:cubicBezTo>
                <a:cubicBezTo>
                  <a:pt x="5119557" y="5689303"/>
                  <a:pt x="5122683" y="5688198"/>
                  <a:pt x="5125631" y="5688352"/>
                </a:cubicBezTo>
                <a:close/>
                <a:moveTo>
                  <a:pt x="7458084" y="5651198"/>
                </a:moveTo>
                <a:cubicBezTo>
                  <a:pt x="7479194" y="5657854"/>
                  <a:pt x="7499256" y="5664700"/>
                  <a:pt x="7517702" y="5677155"/>
                </a:cubicBezTo>
                <a:cubicBezTo>
                  <a:pt x="7523217" y="5680864"/>
                  <a:pt x="7521505" y="5691513"/>
                  <a:pt x="7513804" y="5690562"/>
                </a:cubicBezTo>
                <a:cubicBezTo>
                  <a:pt x="7491554" y="5687805"/>
                  <a:pt x="7471872" y="5679818"/>
                  <a:pt x="7451524" y="5670689"/>
                </a:cubicBezTo>
                <a:cubicBezTo>
                  <a:pt x="7439734" y="5665365"/>
                  <a:pt x="7445249" y="5647110"/>
                  <a:pt x="7458084" y="5651198"/>
                </a:cubicBezTo>
                <a:close/>
                <a:moveTo>
                  <a:pt x="8034198" y="5620105"/>
                </a:moveTo>
                <a:cubicBezTo>
                  <a:pt x="8055783" y="5628092"/>
                  <a:pt x="8077652" y="5635795"/>
                  <a:pt x="8099046" y="5644447"/>
                </a:cubicBezTo>
                <a:cubicBezTo>
                  <a:pt x="8115875" y="5651293"/>
                  <a:pt x="8135177" y="5656998"/>
                  <a:pt x="8148489" y="5669550"/>
                </a:cubicBezTo>
                <a:cubicBezTo>
                  <a:pt x="8154289" y="5674969"/>
                  <a:pt x="8151057" y="5687805"/>
                  <a:pt x="8141929" y="5687045"/>
                </a:cubicBezTo>
                <a:cubicBezTo>
                  <a:pt x="8123101" y="5685428"/>
                  <a:pt x="8106366" y="5675444"/>
                  <a:pt x="8089632" y="5667172"/>
                </a:cubicBezTo>
                <a:cubicBezTo>
                  <a:pt x="8068334" y="5656808"/>
                  <a:pt x="8047320" y="5645588"/>
                  <a:pt x="8026592" y="5634179"/>
                </a:cubicBezTo>
                <a:cubicBezTo>
                  <a:pt x="8018509" y="5629709"/>
                  <a:pt x="8025926" y="5617063"/>
                  <a:pt x="8034198" y="5620105"/>
                </a:cubicBezTo>
                <a:close/>
                <a:moveTo>
                  <a:pt x="5360925" y="5605843"/>
                </a:moveTo>
                <a:cubicBezTo>
                  <a:pt x="5368817" y="5599377"/>
                  <a:pt x="5380703" y="5608885"/>
                  <a:pt x="5374806" y="5617824"/>
                </a:cubicBezTo>
                <a:cubicBezTo>
                  <a:pt x="5312909" y="5710911"/>
                  <a:pt x="5211539" y="5800860"/>
                  <a:pt x="5119793" y="5863520"/>
                </a:cubicBezTo>
                <a:cubicBezTo>
                  <a:pt x="5116085" y="5866087"/>
                  <a:pt x="5113043" y="5860382"/>
                  <a:pt x="5115515" y="5857435"/>
                </a:cubicBezTo>
                <a:cubicBezTo>
                  <a:pt x="5189580" y="5771669"/>
                  <a:pt x="5273733" y="5677536"/>
                  <a:pt x="5360925" y="5605843"/>
                </a:cubicBezTo>
                <a:close/>
                <a:moveTo>
                  <a:pt x="8303952" y="5559346"/>
                </a:moveTo>
                <a:cubicBezTo>
                  <a:pt x="8320971" y="5563530"/>
                  <a:pt x="8346168" y="5567333"/>
                  <a:pt x="8356437" y="5583022"/>
                </a:cubicBezTo>
                <a:cubicBezTo>
                  <a:pt x="8358435" y="5586160"/>
                  <a:pt x="8356913" y="5591104"/>
                  <a:pt x="8353109" y="5592055"/>
                </a:cubicBezTo>
                <a:cubicBezTo>
                  <a:pt x="8335329" y="5596429"/>
                  <a:pt x="8315266" y="5583402"/>
                  <a:pt x="8299958" y="5575130"/>
                </a:cubicBezTo>
                <a:cubicBezTo>
                  <a:pt x="8292636" y="5571136"/>
                  <a:pt x="8294158" y="5556874"/>
                  <a:pt x="8303952" y="5559346"/>
                </a:cubicBezTo>
                <a:close/>
                <a:moveTo>
                  <a:pt x="5862675" y="5554973"/>
                </a:moveTo>
                <a:cubicBezTo>
                  <a:pt x="5868570" y="5552500"/>
                  <a:pt x="5875130" y="5558205"/>
                  <a:pt x="5873990" y="5564291"/>
                </a:cubicBezTo>
                <a:cubicBezTo>
                  <a:pt x="5869519" y="5587776"/>
                  <a:pt x="5849363" y="5605081"/>
                  <a:pt x="5834435" y="5622958"/>
                </a:cubicBezTo>
                <a:cubicBezTo>
                  <a:pt x="5817322" y="5643400"/>
                  <a:pt x="5800967" y="5665364"/>
                  <a:pt x="5780429" y="5682575"/>
                </a:cubicBezTo>
                <a:cubicBezTo>
                  <a:pt x="5773107" y="5688756"/>
                  <a:pt x="5761411" y="5681434"/>
                  <a:pt x="5766356" y="5672021"/>
                </a:cubicBezTo>
                <a:cubicBezTo>
                  <a:pt x="5778813" y="5648725"/>
                  <a:pt x="5796118" y="5628377"/>
                  <a:pt x="5812281" y="5607554"/>
                </a:cubicBezTo>
                <a:cubicBezTo>
                  <a:pt x="5827019" y="5588727"/>
                  <a:pt x="5840141" y="5564481"/>
                  <a:pt x="5862675" y="5554973"/>
                </a:cubicBezTo>
                <a:close/>
                <a:moveTo>
                  <a:pt x="7903838" y="5552786"/>
                </a:moveTo>
                <a:cubicBezTo>
                  <a:pt x="7919242" y="5554116"/>
                  <a:pt x="7931603" y="5560393"/>
                  <a:pt x="7945675" y="5566383"/>
                </a:cubicBezTo>
                <a:cubicBezTo>
                  <a:pt x="7959747" y="5572373"/>
                  <a:pt x="7970683" y="5576652"/>
                  <a:pt x="7981522" y="5587776"/>
                </a:cubicBezTo>
                <a:cubicBezTo>
                  <a:pt x="7987132" y="5593482"/>
                  <a:pt x="7984279" y="5602609"/>
                  <a:pt x="7976197" y="5603560"/>
                </a:cubicBezTo>
                <a:cubicBezTo>
                  <a:pt x="7947862" y="5606983"/>
                  <a:pt x="7911539" y="5589679"/>
                  <a:pt x="7894615" y="5566668"/>
                </a:cubicBezTo>
                <a:cubicBezTo>
                  <a:pt x="7889480" y="5559727"/>
                  <a:pt x="7896611" y="5552215"/>
                  <a:pt x="7903838" y="5552786"/>
                </a:cubicBezTo>
                <a:close/>
                <a:moveTo>
                  <a:pt x="5547192" y="5532058"/>
                </a:moveTo>
                <a:cubicBezTo>
                  <a:pt x="5554325" y="5527114"/>
                  <a:pt x="5564117" y="5536622"/>
                  <a:pt x="5559458" y="5543943"/>
                </a:cubicBezTo>
                <a:cubicBezTo>
                  <a:pt x="5529603" y="5591390"/>
                  <a:pt x="5485959" y="5629899"/>
                  <a:pt x="5449734" y="5672687"/>
                </a:cubicBezTo>
                <a:cubicBezTo>
                  <a:pt x="5419211" y="5708819"/>
                  <a:pt x="5389736" y="5745521"/>
                  <a:pt x="5356552" y="5779276"/>
                </a:cubicBezTo>
                <a:cubicBezTo>
                  <a:pt x="5353510" y="5782319"/>
                  <a:pt x="5346853" y="5779561"/>
                  <a:pt x="5349325" y="5774902"/>
                </a:cubicBezTo>
                <a:cubicBezTo>
                  <a:pt x="5392588" y="5691894"/>
                  <a:pt x="5468371" y="5585875"/>
                  <a:pt x="5547192" y="5532058"/>
                </a:cubicBezTo>
                <a:close/>
                <a:moveTo>
                  <a:pt x="5765024" y="5495830"/>
                </a:moveTo>
                <a:cubicBezTo>
                  <a:pt x="5770731" y="5492597"/>
                  <a:pt x="5779573" y="5498303"/>
                  <a:pt x="5775581" y="5504959"/>
                </a:cubicBezTo>
                <a:cubicBezTo>
                  <a:pt x="5745533" y="5555353"/>
                  <a:pt x="5696852" y="5595193"/>
                  <a:pt x="5656156" y="5637411"/>
                </a:cubicBezTo>
                <a:cubicBezTo>
                  <a:pt x="5608709" y="5686569"/>
                  <a:pt x="5563641" y="5738865"/>
                  <a:pt x="5512581" y="5784314"/>
                </a:cubicBezTo>
                <a:cubicBezTo>
                  <a:pt x="5505642" y="5790496"/>
                  <a:pt x="5496417" y="5782604"/>
                  <a:pt x="5501741" y="5774901"/>
                </a:cubicBezTo>
                <a:cubicBezTo>
                  <a:pt x="5540535" y="5718517"/>
                  <a:pt x="5588647" y="5668027"/>
                  <a:pt x="5635334" y="5618013"/>
                </a:cubicBezTo>
                <a:cubicBezTo>
                  <a:pt x="5675363" y="5575131"/>
                  <a:pt x="5714252" y="5525686"/>
                  <a:pt x="5765024" y="5495830"/>
                </a:cubicBezTo>
                <a:close/>
                <a:moveTo>
                  <a:pt x="8115875" y="5472536"/>
                </a:moveTo>
                <a:cubicBezTo>
                  <a:pt x="8135653" y="5470348"/>
                  <a:pt x="8156380" y="5481474"/>
                  <a:pt x="8174827" y="5487939"/>
                </a:cubicBezTo>
                <a:cubicBezTo>
                  <a:pt x="8197361" y="5495831"/>
                  <a:pt x="8219611" y="5503153"/>
                  <a:pt x="8238818" y="5517701"/>
                </a:cubicBezTo>
                <a:cubicBezTo>
                  <a:pt x="8244619" y="5522169"/>
                  <a:pt x="8240149" y="5530536"/>
                  <a:pt x="8233588" y="5530061"/>
                </a:cubicBezTo>
                <a:cubicBezTo>
                  <a:pt x="8210104" y="5528445"/>
                  <a:pt x="8188900" y="5519411"/>
                  <a:pt x="8167316" y="5510665"/>
                </a:cubicBezTo>
                <a:cubicBezTo>
                  <a:pt x="8149060" y="5503248"/>
                  <a:pt x="8125479" y="5497922"/>
                  <a:pt x="8111977" y="5482994"/>
                </a:cubicBezTo>
                <a:cubicBezTo>
                  <a:pt x="8108363" y="5479002"/>
                  <a:pt x="8110551" y="5473106"/>
                  <a:pt x="8115875" y="5472536"/>
                </a:cubicBezTo>
                <a:close/>
                <a:moveTo>
                  <a:pt x="8387934" y="5463953"/>
                </a:moveTo>
                <a:cubicBezTo>
                  <a:pt x="8396278" y="5466473"/>
                  <a:pt x="8404075" y="5471393"/>
                  <a:pt x="8409305" y="5477289"/>
                </a:cubicBezTo>
                <a:cubicBezTo>
                  <a:pt x="8411587" y="5479951"/>
                  <a:pt x="8410160" y="5484896"/>
                  <a:pt x="8406832" y="5485941"/>
                </a:cubicBezTo>
                <a:cubicBezTo>
                  <a:pt x="8391334" y="5490600"/>
                  <a:pt x="8369560" y="5486512"/>
                  <a:pt x="8360812" y="5472060"/>
                </a:cubicBezTo>
                <a:cubicBezTo>
                  <a:pt x="8359386" y="5469587"/>
                  <a:pt x="8360907" y="5466164"/>
                  <a:pt x="8363284" y="5465023"/>
                </a:cubicBezTo>
                <a:cubicBezTo>
                  <a:pt x="8370700" y="5461315"/>
                  <a:pt x="8379591" y="5461434"/>
                  <a:pt x="8387934" y="5463953"/>
                </a:cubicBezTo>
                <a:close/>
                <a:moveTo>
                  <a:pt x="8263731" y="5422521"/>
                </a:moveTo>
                <a:cubicBezTo>
                  <a:pt x="8275902" y="5423757"/>
                  <a:pt x="8285220" y="5424994"/>
                  <a:pt x="8295014" y="5432410"/>
                </a:cubicBezTo>
                <a:cubicBezTo>
                  <a:pt x="8298722" y="5435168"/>
                  <a:pt x="8297201" y="5441823"/>
                  <a:pt x="8292351" y="5442299"/>
                </a:cubicBezTo>
                <a:cubicBezTo>
                  <a:pt x="8279514" y="5443439"/>
                  <a:pt x="8270863" y="5439256"/>
                  <a:pt x="8259452" y="5433740"/>
                </a:cubicBezTo>
                <a:cubicBezTo>
                  <a:pt x="8252796" y="5430413"/>
                  <a:pt x="8257455" y="5421855"/>
                  <a:pt x="8263731" y="5422521"/>
                </a:cubicBezTo>
                <a:close/>
                <a:moveTo>
                  <a:pt x="6190520" y="5422330"/>
                </a:moveTo>
                <a:cubicBezTo>
                  <a:pt x="6196702" y="5417671"/>
                  <a:pt x="6205545" y="5425182"/>
                  <a:pt x="6203643" y="5432029"/>
                </a:cubicBezTo>
                <a:cubicBezTo>
                  <a:pt x="6193754" y="5467970"/>
                  <a:pt x="6165514" y="5496877"/>
                  <a:pt x="6141553" y="5524545"/>
                </a:cubicBezTo>
                <a:cubicBezTo>
                  <a:pt x="6121490" y="5547746"/>
                  <a:pt x="6101523" y="5571517"/>
                  <a:pt x="6075185" y="5587490"/>
                </a:cubicBezTo>
                <a:cubicBezTo>
                  <a:pt x="6069860" y="5590723"/>
                  <a:pt x="6063679" y="5584448"/>
                  <a:pt x="6066722" y="5579123"/>
                </a:cubicBezTo>
                <a:cubicBezTo>
                  <a:pt x="6082792" y="5550693"/>
                  <a:pt x="6106276" y="5527303"/>
                  <a:pt x="6126150" y="5501536"/>
                </a:cubicBezTo>
                <a:cubicBezTo>
                  <a:pt x="6146782" y="5474626"/>
                  <a:pt x="6163327" y="5442963"/>
                  <a:pt x="6190520" y="5422330"/>
                </a:cubicBezTo>
                <a:close/>
                <a:moveTo>
                  <a:pt x="8169028" y="5378782"/>
                </a:moveTo>
                <a:cubicBezTo>
                  <a:pt x="8186143" y="5385153"/>
                  <a:pt x="8205730" y="5389527"/>
                  <a:pt x="8220278" y="5400936"/>
                </a:cubicBezTo>
                <a:cubicBezTo>
                  <a:pt x="8224557" y="5404265"/>
                  <a:pt x="8222940" y="5411396"/>
                  <a:pt x="8217996" y="5413108"/>
                </a:cubicBezTo>
                <a:cubicBezTo>
                  <a:pt x="8197553" y="5420049"/>
                  <a:pt x="8175398" y="5409114"/>
                  <a:pt x="8160090" y="5395327"/>
                </a:cubicBezTo>
                <a:cubicBezTo>
                  <a:pt x="8152578" y="5388576"/>
                  <a:pt x="8158284" y="5374788"/>
                  <a:pt x="8169028" y="5378782"/>
                </a:cubicBezTo>
                <a:close/>
                <a:moveTo>
                  <a:pt x="6042286" y="5358529"/>
                </a:moveTo>
                <a:cubicBezTo>
                  <a:pt x="6047515" y="5354251"/>
                  <a:pt x="6054361" y="5360621"/>
                  <a:pt x="6053411" y="5366231"/>
                </a:cubicBezTo>
                <a:cubicBezTo>
                  <a:pt x="6046565" y="5408163"/>
                  <a:pt x="6007391" y="5458653"/>
                  <a:pt x="5968407" y="5475388"/>
                </a:cubicBezTo>
                <a:cubicBezTo>
                  <a:pt x="5963367" y="5477575"/>
                  <a:pt x="5956807" y="5472630"/>
                  <a:pt x="5959278" y="5467020"/>
                </a:cubicBezTo>
                <a:cubicBezTo>
                  <a:pt x="5969263" y="5444770"/>
                  <a:pt x="5986378" y="5427466"/>
                  <a:pt x="6000545" y="5407973"/>
                </a:cubicBezTo>
                <a:cubicBezTo>
                  <a:pt x="6013952" y="5389337"/>
                  <a:pt x="6024315" y="5373172"/>
                  <a:pt x="6042286" y="5358529"/>
                </a:cubicBezTo>
                <a:close/>
                <a:moveTo>
                  <a:pt x="8556494" y="5343696"/>
                </a:moveTo>
                <a:cubicBezTo>
                  <a:pt x="8580075" y="5345597"/>
                  <a:pt x="8620390" y="5346739"/>
                  <a:pt x="8636649" y="5367466"/>
                </a:cubicBezTo>
                <a:cubicBezTo>
                  <a:pt x="8639312" y="5370985"/>
                  <a:pt x="8637410" y="5377165"/>
                  <a:pt x="8633132" y="5378307"/>
                </a:cubicBezTo>
                <a:cubicBezTo>
                  <a:pt x="8620580" y="5381635"/>
                  <a:pt x="8611262" y="5377070"/>
                  <a:pt x="8599187" y="5372697"/>
                </a:cubicBezTo>
                <a:cubicBezTo>
                  <a:pt x="8582737" y="5366707"/>
                  <a:pt x="8569235" y="5358720"/>
                  <a:pt x="8554592" y="5349497"/>
                </a:cubicBezTo>
                <a:cubicBezTo>
                  <a:pt x="8551549" y="5347690"/>
                  <a:pt x="8552880" y="5343411"/>
                  <a:pt x="8556494" y="5343696"/>
                </a:cubicBezTo>
                <a:close/>
                <a:moveTo>
                  <a:pt x="8266297" y="5330669"/>
                </a:moveTo>
                <a:cubicBezTo>
                  <a:pt x="8280941" y="5330764"/>
                  <a:pt x="8295013" y="5335994"/>
                  <a:pt x="8309086" y="5339417"/>
                </a:cubicBezTo>
                <a:cubicBezTo>
                  <a:pt x="8320971" y="5342365"/>
                  <a:pt x="8331145" y="5345122"/>
                  <a:pt x="8341889" y="5351398"/>
                </a:cubicBezTo>
                <a:cubicBezTo>
                  <a:pt x="8346739" y="5354250"/>
                  <a:pt x="8345028" y="5362332"/>
                  <a:pt x="8339607" y="5363283"/>
                </a:cubicBezTo>
                <a:cubicBezTo>
                  <a:pt x="8314696" y="5367561"/>
                  <a:pt x="8281511" y="5358719"/>
                  <a:pt x="8261448" y="5342840"/>
                </a:cubicBezTo>
                <a:cubicBezTo>
                  <a:pt x="8255839" y="5338466"/>
                  <a:pt x="8259736" y="5330669"/>
                  <a:pt x="8266297" y="5330669"/>
                </a:cubicBezTo>
                <a:close/>
                <a:moveTo>
                  <a:pt x="4817044" y="5304808"/>
                </a:moveTo>
                <a:cubicBezTo>
                  <a:pt x="4643809" y="5382776"/>
                  <a:pt x="4468758" y="5453709"/>
                  <a:pt x="4291899" y="5518081"/>
                </a:cubicBezTo>
                <a:cubicBezTo>
                  <a:pt x="4468758" y="5453804"/>
                  <a:pt x="4643809" y="5382872"/>
                  <a:pt x="4817044" y="5304808"/>
                </a:cubicBezTo>
                <a:close/>
                <a:moveTo>
                  <a:pt x="8424518" y="5293301"/>
                </a:moveTo>
                <a:cubicBezTo>
                  <a:pt x="8450096" y="5295203"/>
                  <a:pt x="8478715" y="5293017"/>
                  <a:pt x="8498588" y="5312034"/>
                </a:cubicBezTo>
                <a:cubicBezTo>
                  <a:pt x="8502391" y="5315646"/>
                  <a:pt x="8501821" y="5324204"/>
                  <a:pt x="8495260" y="5324394"/>
                </a:cubicBezTo>
                <a:cubicBezTo>
                  <a:pt x="8468446" y="5325250"/>
                  <a:pt x="8447338" y="5308135"/>
                  <a:pt x="8423377" y="5298341"/>
                </a:cubicBezTo>
                <a:cubicBezTo>
                  <a:pt x="8420715" y="5297201"/>
                  <a:pt x="8421571" y="5293112"/>
                  <a:pt x="8424518" y="5293301"/>
                </a:cubicBezTo>
                <a:close/>
                <a:moveTo>
                  <a:pt x="6493078" y="5264396"/>
                </a:moveTo>
                <a:cubicBezTo>
                  <a:pt x="6498117" y="5262970"/>
                  <a:pt x="6501446" y="5267819"/>
                  <a:pt x="6500685" y="5272289"/>
                </a:cubicBezTo>
                <a:cubicBezTo>
                  <a:pt x="6496501" y="5298056"/>
                  <a:pt x="6475393" y="5314506"/>
                  <a:pt x="6458087" y="5332762"/>
                </a:cubicBezTo>
                <a:cubicBezTo>
                  <a:pt x="6435077" y="5356913"/>
                  <a:pt x="6412352" y="5380018"/>
                  <a:pt x="6385538" y="5399892"/>
                </a:cubicBezTo>
                <a:cubicBezTo>
                  <a:pt x="6382210" y="5402363"/>
                  <a:pt x="6376791" y="5398369"/>
                  <a:pt x="6378977" y="5394376"/>
                </a:cubicBezTo>
                <a:cubicBezTo>
                  <a:pt x="6396663" y="5363474"/>
                  <a:pt x="6418437" y="5336375"/>
                  <a:pt x="6441257" y="5309181"/>
                </a:cubicBezTo>
                <a:cubicBezTo>
                  <a:pt x="6456851" y="5290639"/>
                  <a:pt x="6469117" y="5271242"/>
                  <a:pt x="6493078" y="5264396"/>
                </a:cubicBezTo>
                <a:close/>
                <a:moveTo>
                  <a:pt x="8696172" y="5215143"/>
                </a:moveTo>
                <a:cubicBezTo>
                  <a:pt x="8730688" y="5229406"/>
                  <a:pt x="8765869" y="5245095"/>
                  <a:pt x="8794584" y="5269246"/>
                </a:cubicBezTo>
                <a:cubicBezTo>
                  <a:pt x="8799053" y="5273049"/>
                  <a:pt x="8795820" y="5280561"/>
                  <a:pt x="8789829" y="5278564"/>
                </a:cubicBezTo>
                <a:cubicBezTo>
                  <a:pt x="8753888" y="5266774"/>
                  <a:pt x="8722034" y="5245475"/>
                  <a:pt x="8691608" y="5223511"/>
                </a:cubicBezTo>
                <a:cubicBezTo>
                  <a:pt x="8686568" y="5219897"/>
                  <a:pt x="8690468" y="5212766"/>
                  <a:pt x="8696172" y="5215143"/>
                </a:cubicBezTo>
                <a:close/>
                <a:moveTo>
                  <a:pt x="6373296" y="5208582"/>
                </a:moveTo>
                <a:cubicBezTo>
                  <a:pt x="6375720" y="5209675"/>
                  <a:pt x="6377408" y="5211910"/>
                  <a:pt x="6376600" y="5215048"/>
                </a:cubicBezTo>
                <a:cubicBezTo>
                  <a:pt x="6368613" y="5246806"/>
                  <a:pt x="6347600" y="5268580"/>
                  <a:pt x="6325635" y="5291970"/>
                </a:cubicBezTo>
                <a:cubicBezTo>
                  <a:pt x="6317934" y="5300148"/>
                  <a:pt x="6307284" y="5288547"/>
                  <a:pt x="6311753" y="5279990"/>
                </a:cubicBezTo>
                <a:cubicBezTo>
                  <a:pt x="6326110" y="5252510"/>
                  <a:pt x="6339232" y="5226457"/>
                  <a:pt x="6365570" y="5208962"/>
                </a:cubicBezTo>
                <a:cubicBezTo>
                  <a:pt x="6367710" y="5207536"/>
                  <a:pt x="6370871" y="5207488"/>
                  <a:pt x="6373296" y="5208582"/>
                </a:cubicBezTo>
                <a:close/>
                <a:moveTo>
                  <a:pt x="8440492" y="5204018"/>
                </a:moveTo>
                <a:cubicBezTo>
                  <a:pt x="8461411" y="5211054"/>
                  <a:pt x="8482995" y="5216664"/>
                  <a:pt x="8503723" y="5224177"/>
                </a:cubicBezTo>
                <a:cubicBezTo>
                  <a:pt x="8509809" y="5226363"/>
                  <a:pt x="8506480" y="5234065"/>
                  <a:pt x="8501727" y="5235206"/>
                </a:cubicBezTo>
                <a:cubicBezTo>
                  <a:pt x="8478621" y="5240245"/>
                  <a:pt x="8451521" y="5230167"/>
                  <a:pt x="8434597" y="5214382"/>
                </a:cubicBezTo>
                <a:cubicBezTo>
                  <a:pt x="8430222" y="5210293"/>
                  <a:pt x="8434597" y="5202022"/>
                  <a:pt x="8440492" y="5204018"/>
                </a:cubicBezTo>
                <a:close/>
                <a:moveTo>
                  <a:pt x="8552405" y="5150200"/>
                </a:moveTo>
                <a:cubicBezTo>
                  <a:pt x="8569996" y="5151912"/>
                  <a:pt x="8589774" y="5155810"/>
                  <a:pt x="8604036" y="5166650"/>
                </a:cubicBezTo>
                <a:cubicBezTo>
                  <a:pt x="8609836" y="5171024"/>
                  <a:pt x="8608315" y="5180342"/>
                  <a:pt x="8600327" y="5180818"/>
                </a:cubicBezTo>
                <a:cubicBezTo>
                  <a:pt x="8581691" y="5181768"/>
                  <a:pt x="8563055" y="5173592"/>
                  <a:pt x="8546986" y="5164843"/>
                </a:cubicBezTo>
                <a:cubicBezTo>
                  <a:pt x="8539664" y="5160850"/>
                  <a:pt x="8544988" y="5149535"/>
                  <a:pt x="8552405" y="5150200"/>
                </a:cubicBezTo>
                <a:close/>
                <a:moveTo>
                  <a:pt x="6596339" y="5138220"/>
                </a:moveTo>
                <a:cubicBezTo>
                  <a:pt x="6602329" y="5135463"/>
                  <a:pt x="6609460" y="5140787"/>
                  <a:pt x="6607368" y="5147539"/>
                </a:cubicBezTo>
                <a:cubicBezTo>
                  <a:pt x="6602139" y="5163893"/>
                  <a:pt x="6595293" y="5171119"/>
                  <a:pt x="6583217" y="5183955"/>
                </a:cubicBezTo>
                <a:cubicBezTo>
                  <a:pt x="6571331" y="5196601"/>
                  <a:pt x="6559542" y="5209057"/>
                  <a:pt x="6545754" y="5219612"/>
                </a:cubicBezTo>
                <a:cubicBezTo>
                  <a:pt x="6538243" y="5225317"/>
                  <a:pt x="6526262" y="5217995"/>
                  <a:pt x="6531777" y="5208582"/>
                </a:cubicBezTo>
                <a:cubicBezTo>
                  <a:pt x="6540715" y="5193368"/>
                  <a:pt x="6552030" y="5180057"/>
                  <a:pt x="6563250" y="5166460"/>
                </a:cubicBezTo>
                <a:cubicBezTo>
                  <a:pt x="6568669" y="5159995"/>
                  <a:pt x="6573803" y="5151912"/>
                  <a:pt x="6580080" y="5146302"/>
                </a:cubicBezTo>
                <a:cubicBezTo>
                  <a:pt x="6584739" y="5142118"/>
                  <a:pt x="6590634" y="5140787"/>
                  <a:pt x="6596339" y="5138220"/>
                </a:cubicBezTo>
                <a:close/>
                <a:moveTo>
                  <a:pt x="8943486" y="5136224"/>
                </a:moveTo>
                <a:cubicBezTo>
                  <a:pt x="8958033" y="5141072"/>
                  <a:pt x="8971916" y="5143925"/>
                  <a:pt x="8979617" y="5157903"/>
                </a:cubicBezTo>
                <a:cubicBezTo>
                  <a:pt x="8982374" y="5162943"/>
                  <a:pt x="8976955" y="5167697"/>
                  <a:pt x="8972296" y="5167411"/>
                </a:cubicBezTo>
                <a:cubicBezTo>
                  <a:pt x="8957653" y="5166651"/>
                  <a:pt x="8947859" y="5154479"/>
                  <a:pt x="8938066" y="5144591"/>
                </a:cubicBezTo>
                <a:cubicBezTo>
                  <a:pt x="8934357" y="5140788"/>
                  <a:pt x="8938731" y="5134701"/>
                  <a:pt x="8943486" y="5136224"/>
                </a:cubicBezTo>
                <a:close/>
                <a:moveTo>
                  <a:pt x="8833855" y="5072992"/>
                </a:moveTo>
                <a:cubicBezTo>
                  <a:pt x="8851351" y="5079362"/>
                  <a:pt x="8870652" y="5086779"/>
                  <a:pt x="8881967" y="5102087"/>
                </a:cubicBezTo>
                <a:cubicBezTo>
                  <a:pt x="8885296" y="5106461"/>
                  <a:pt x="8881207" y="5113497"/>
                  <a:pt x="8875882" y="5113402"/>
                </a:cubicBezTo>
                <a:cubicBezTo>
                  <a:pt x="8857720" y="5113022"/>
                  <a:pt x="8840891" y="5102087"/>
                  <a:pt x="8826343" y="5091913"/>
                </a:cubicBezTo>
                <a:cubicBezTo>
                  <a:pt x="8817690" y="5085828"/>
                  <a:pt x="8822065" y="5068713"/>
                  <a:pt x="8833855" y="5072992"/>
                </a:cubicBezTo>
                <a:close/>
                <a:moveTo>
                  <a:pt x="6824921" y="5019460"/>
                </a:moveTo>
                <a:cubicBezTo>
                  <a:pt x="6829960" y="5016987"/>
                  <a:pt x="6835951" y="5022027"/>
                  <a:pt x="6834048" y="5027447"/>
                </a:cubicBezTo>
                <a:cubicBezTo>
                  <a:pt x="6824921" y="5053214"/>
                  <a:pt x="6805143" y="5071091"/>
                  <a:pt x="6786982" y="5090868"/>
                </a:cubicBezTo>
                <a:cubicBezTo>
                  <a:pt x="6766919" y="5112642"/>
                  <a:pt x="6746762" y="5134892"/>
                  <a:pt x="6723371" y="5153052"/>
                </a:cubicBezTo>
                <a:cubicBezTo>
                  <a:pt x="6717000" y="5158092"/>
                  <a:pt x="6709868" y="5150104"/>
                  <a:pt x="6713768" y="5143640"/>
                </a:cubicBezTo>
                <a:cubicBezTo>
                  <a:pt x="6727935" y="5119868"/>
                  <a:pt x="6746286" y="5098665"/>
                  <a:pt x="6764162" y="5077651"/>
                </a:cubicBezTo>
                <a:cubicBezTo>
                  <a:pt x="6782703" y="5055782"/>
                  <a:pt x="6798868" y="5032296"/>
                  <a:pt x="6824921" y="5019460"/>
                </a:cubicBezTo>
                <a:close/>
                <a:moveTo>
                  <a:pt x="5662251" y="4924187"/>
                </a:moveTo>
                <a:cubicBezTo>
                  <a:pt x="5504419" y="5008336"/>
                  <a:pt x="5345537" y="5090583"/>
                  <a:pt x="5184928" y="5169598"/>
                </a:cubicBezTo>
                <a:cubicBezTo>
                  <a:pt x="5150988" y="5186333"/>
                  <a:pt x="5116956" y="5202688"/>
                  <a:pt x="5082828" y="5218947"/>
                </a:cubicBezTo>
                <a:cubicBezTo>
                  <a:pt x="5323193" y="5236157"/>
                  <a:pt x="5512404" y="5097525"/>
                  <a:pt x="5662251" y="4924187"/>
                </a:cubicBezTo>
                <a:close/>
                <a:moveTo>
                  <a:pt x="8496782" y="4912777"/>
                </a:moveTo>
                <a:cubicBezTo>
                  <a:pt x="8471965" y="4923236"/>
                  <a:pt x="8447053" y="4933410"/>
                  <a:pt x="8422332" y="4944060"/>
                </a:cubicBezTo>
                <a:cubicBezTo>
                  <a:pt x="8549173" y="4954994"/>
                  <a:pt x="8688852" y="4991982"/>
                  <a:pt x="8797438" y="5049792"/>
                </a:cubicBezTo>
                <a:cubicBezTo>
                  <a:pt x="8804379" y="5053501"/>
                  <a:pt x="8798293" y="5063105"/>
                  <a:pt x="8791638" y="5061393"/>
                </a:cubicBezTo>
                <a:cubicBezTo>
                  <a:pt x="8726506" y="5045038"/>
                  <a:pt x="8663179" y="5022218"/>
                  <a:pt x="8597857" y="5006244"/>
                </a:cubicBezTo>
                <a:cubicBezTo>
                  <a:pt x="8523691" y="4988083"/>
                  <a:pt x="8448479" y="4979525"/>
                  <a:pt x="8373649" y="4965263"/>
                </a:cubicBezTo>
                <a:cubicBezTo>
                  <a:pt x="8373554" y="4965263"/>
                  <a:pt x="8373554" y="4965168"/>
                  <a:pt x="8373459" y="4965168"/>
                </a:cubicBezTo>
                <a:cubicBezTo>
                  <a:pt x="8355583" y="4972870"/>
                  <a:pt x="8337707" y="4980572"/>
                  <a:pt x="8319832" y="4988368"/>
                </a:cubicBezTo>
                <a:cubicBezTo>
                  <a:pt x="8364901" y="4995499"/>
                  <a:pt x="8408449" y="5011188"/>
                  <a:pt x="8451808" y="5026117"/>
                </a:cubicBezTo>
                <a:cubicBezTo>
                  <a:pt x="8531488" y="5053596"/>
                  <a:pt x="8613546" y="5079554"/>
                  <a:pt x="8688472" y="5118444"/>
                </a:cubicBezTo>
                <a:cubicBezTo>
                  <a:pt x="8696648" y="5122627"/>
                  <a:pt x="8689993" y="5134608"/>
                  <a:pt x="8681815" y="5132421"/>
                </a:cubicBezTo>
                <a:cubicBezTo>
                  <a:pt x="8544419" y="5095623"/>
                  <a:pt x="8411682" y="5019841"/>
                  <a:pt x="8268010" y="5010998"/>
                </a:cubicBezTo>
                <a:cubicBezTo>
                  <a:pt x="8251656" y="5018224"/>
                  <a:pt x="8235112" y="5025260"/>
                  <a:pt x="8218757" y="5032582"/>
                </a:cubicBezTo>
                <a:cubicBezTo>
                  <a:pt x="8318976" y="5051789"/>
                  <a:pt x="8423282" y="5084783"/>
                  <a:pt x="8507907" y="5136413"/>
                </a:cubicBezTo>
                <a:cubicBezTo>
                  <a:pt x="8513517" y="5139932"/>
                  <a:pt x="8510569" y="5149345"/>
                  <a:pt x="8503628" y="5147634"/>
                </a:cubicBezTo>
                <a:cubicBezTo>
                  <a:pt x="8391905" y="5119299"/>
                  <a:pt x="8282939" y="5082026"/>
                  <a:pt x="8170835" y="5053786"/>
                </a:cubicBezTo>
                <a:cubicBezTo>
                  <a:pt x="8138982" y="5067953"/>
                  <a:pt x="8106939" y="5081836"/>
                  <a:pt x="8075181" y="5096194"/>
                </a:cubicBezTo>
                <a:cubicBezTo>
                  <a:pt x="8126812" y="5100567"/>
                  <a:pt x="8179012" y="5118253"/>
                  <a:pt x="8227790" y="5130139"/>
                </a:cubicBezTo>
                <a:cubicBezTo>
                  <a:pt x="8292542" y="5145922"/>
                  <a:pt x="8359292" y="5161612"/>
                  <a:pt x="8419004" y="5191943"/>
                </a:cubicBezTo>
                <a:cubicBezTo>
                  <a:pt x="8426706" y="5195841"/>
                  <a:pt x="8424804" y="5209534"/>
                  <a:pt x="8415010" y="5207727"/>
                </a:cubicBezTo>
                <a:cubicBezTo>
                  <a:pt x="8283510" y="5183006"/>
                  <a:pt x="8156382" y="5133277"/>
                  <a:pt x="8022504" y="5119964"/>
                </a:cubicBezTo>
                <a:cubicBezTo>
                  <a:pt x="8011095" y="5125194"/>
                  <a:pt x="7999684" y="5130329"/>
                  <a:pt x="7988274" y="5135463"/>
                </a:cubicBezTo>
                <a:cubicBezTo>
                  <a:pt x="8118729" y="5157237"/>
                  <a:pt x="8261069" y="5202498"/>
                  <a:pt x="8370512" y="5268676"/>
                </a:cubicBezTo>
                <a:cubicBezTo>
                  <a:pt x="8377737" y="5273145"/>
                  <a:pt x="8373078" y="5284746"/>
                  <a:pt x="8364711" y="5282558"/>
                </a:cubicBezTo>
                <a:cubicBezTo>
                  <a:pt x="8291497" y="5263541"/>
                  <a:pt x="8221230" y="5233115"/>
                  <a:pt x="8148776" y="5211055"/>
                </a:cubicBezTo>
                <a:cubicBezTo>
                  <a:pt x="8080505" y="5190231"/>
                  <a:pt x="8010619" y="5176065"/>
                  <a:pt x="7942063" y="5156572"/>
                </a:cubicBezTo>
                <a:cubicBezTo>
                  <a:pt x="7922381" y="5165604"/>
                  <a:pt x="7902603" y="5174447"/>
                  <a:pt x="7882826" y="5183481"/>
                </a:cubicBezTo>
                <a:cubicBezTo>
                  <a:pt x="8000729" y="5192989"/>
                  <a:pt x="8139172" y="5249089"/>
                  <a:pt x="8226459" y="5312700"/>
                </a:cubicBezTo>
                <a:cubicBezTo>
                  <a:pt x="8232164" y="5316884"/>
                  <a:pt x="8226745" y="5327437"/>
                  <a:pt x="8219993" y="5325251"/>
                </a:cubicBezTo>
                <a:cubicBezTo>
                  <a:pt x="8157048" y="5304713"/>
                  <a:pt x="8097240" y="5276282"/>
                  <a:pt x="8034009" y="5256505"/>
                </a:cubicBezTo>
                <a:cubicBezTo>
                  <a:pt x="7968021" y="5235871"/>
                  <a:pt x="7896993" y="5228170"/>
                  <a:pt x="7831575" y="5206871"/>
                </a:cubicBezTo>
                <a:cubicBezTo>
                  <a:pt x="7807614" y="5217806"/>
                  <a:pt x="7783558" y="5228741"/>
                  <a:pt x="7759598" y="5239676"/>
                </a:cubicBezTo>
                <a:cubicBezTo>
                  <a:pt x="7886534" y="5246617"/>
                  <a:pt x="8031252" y="5306234"/>
                  <a:pt x="8135558" y="5363664"/>
                </a:cubicBezTo>
                <a:cubicBezTo>
                  <a:pt x="8141169" y="5366708"/>
                  <a:pt x="8138316" y="5376787"/>
                  <a:pt x="8131661" y="5374694"/>
                </a:cubicBezTo>
                <a:cubicBezTo>
                  <a:pt x="8062250" y="5352445"/>
                  <a:pt x="7993028" y="5328579"/>
                  <a:pt x="7922666" y="5309657"/>
                </a:cubicBezTo>
                <a:cubicBezTo>
                  <a:pt x="7853825" y="5291210"/>
                  <a:pt x="7778994" y="5285316"/>
                  <a:pt x="7712246" y="5261259"/>
                </a:cubicBezTo>
                <a:cubicBezTo>
                  <a:pt x="7688950" y="5271909"/>
                  <a:pt x="7665559" y="5282558"/>
                  <a:pt x="7642263" y="5293113"/>
                </a:cubicBezTo>
                <a:cubicBezTo>
                  <a:pt x="7792496" y="5303286"/>
                  <a:pt x="7963932" y="5368228"/>
                  <a:pt x="8083263" y="5444296"/>
                </a:cubicBezTo>
                <a:cubicBezTo>
                  <a:pt x="8088873" y="5447909"/>
                  <a:pt x="8085926" y="5457132"/>
                  <a:pt x="8078985" y="5455516"/>
                </a:cubicBezTo>
                <a:cubicBezTo>
                  <a:pt x="7999399" y="5437164"/>
                  <a:pt x="7924758" y="5400272"/>
                  <a:pt x="7847075" y="5374980"/>
                </a:cubicBezTo>
                <a:cubicBezTo>
                  <a:pt x="7761308" y="5347120"/>
                  <a:pt x="7675068" y="5334474"/>
                  <a:pt x="7586830" y="5318310"/>
                </a:cubicBezTo>
                <a:cubicBezTo>
                  <a:pt x="7570095" y="5325822"/>
                  <a:pt x="7553455" y="5333524"/>
                  <a:pt x="7536720" y="5341035"/>
                </a:cubicBezTo>
                <a:cubicBezTo>
                  <a:pt x="7587495" y="5345123"/>
                  <a:pt x="7640647" y="5366708"/>
                  <a:pt x="7686382" y="5379069"/>
                </a:cubicBezTo>
                <a:cubicBezTo>
                  <a:pt x="7795158" y="5408450"/>
                  <a:pt x="7902033" y="5436880"/>
                  <a:pt x="7998828" y="5496307"/>
                </a:cubicBezTo>
                <a:cubicBezTo>
                  <a:pt x="8007861" y="5501917"/>
                  <a:pt x="8002061" y="5516275"/>
                  <a:pt x="7991792" y="5511711"/>
                </a:cubicBezTo>
                <a:cubicBezTo>
                  <a:pt x="7838707" y="5443821"/>
                  <a:pt x="7631900" y="5364331"/>
                  <a:pt x="7461699" y="5374599"/>
                </a:cubicBezTo>
                <a:cubicBezTo>
                  <a:pt x="7422620" y="5391999"/>
                  <a:pt x="7383445" y="5409495"/>
                  <a:pt x="7344270" y="5426610"/>
                </a:cubicBezTo>
                <a:cubicBezTo>
                  <a:pt x="7387819" y="5414344"/>
                  <a:pt x="7432319" y="5407213"/>
                  <a:pt x="7476342" y="5409114"/>
                </a:cubicBezTo>
                <a:cubicBezTo>
                  <a:pt x="7587590" y="5413868"/>
                  <a:pt x="7699028" y="5463788"/>
                  <a:pt x="7802575" y="5501347"/>
                </a:cubicBezTo>
                <a:cubicBezTo>
                  <a:pt x="7819690" y="5507527"/>
                  <a:pt x="7813035" y="5536432"/>
                  <a:pt x="7794588" y="5532914"/>
                </a:cubicBezTo>
                <a:cubicBezTo>
                  <a:pt x="7694274" y="5513898"/>
                  <a:pt x="7604515" y="5459319"/>
                  <a:pt x="7503250" y="5443345"/>
                </a:cubicBezTo>
                <a:cubicBezTo>
                  <a:pt x="7437832" y="5432980"/>
                  <a:pt x="7376694" y="5447813"/>
                  <a:pt x="7316316" y="5467402"/>
                </a:cubicBezTo>
                <a:cubicBezTo>
                  <a:pt x="7337615" y="5466830"/>
                  <a:pt x="7359674" y="5467591"/>
                  <a:pt x="7383255" y="5471489"/>
                </a:cubicBezTo>
                <a:cubicBezTo>
                  <a:pt x="7546894" y="5498493"/>
                  <a:pt x="7705304" y="5557161"/>
                  <a:pt x="7853445" y="5629805"/>
                </a:cubicBezTo>
                <a:cubicBezTo>
                  <a:pt x="7865806" y="5635890"/>
                  <a:pt x="7858770" y="5655287"/>
                  <a:pt x="7845648" y="5649962"/>
                </a:cubicBezTo>
                <a:cubicBezTo>
                  <a:pt x="7707681" y="5593673"/>
                  <a:pt x="7564010" y="5541757"/>
                  <a:pt x="7417961" y="5510760"/>
                </a:cubicBezTo>
                <a:cubicBezTo>
                  <a:pt x="7327060" y="5491362"/>
                  <a:pt x="7252990" y="5492883"/>
                  <a:pt x="7165132" y="5524071"/>
                </a:cubicBezTo>
                <a:cubicBezTo>
                  <a:pt x="7160949" y="5525498"/>
                  <a:pt x="7157146" y="5526733"/>
                  <a:pt x="7153152" y="5528160"/>
                </a:cubicBezTo>
                <a:cubicBezTo>
                  <a:pt x="7173881" y="5526449"/>
                  <a:pt x="7194228" y="5525688"/>
                  <a:pt x="7214101" y="5526353"/>
                </a:cubicBezTo>
                <a:cubicBezTo>
                  <a:pt x="7375363" y="5531583"/>
                  <a:pt x="7574184" y="5611833"/>
                  <a:pt x="7716810" y="5683717"/>
                </a:cubicBezTo>
                <a:cubicBezTo>
                  <a:pt x="7727935" y="5689327"/>
                  <a:pt x="7723560" y="5707774"/>
                  <a:pt x="7710439" y="5705206"/>
                </a:cubicBezTo>
                <a:cubicBezTo>
                  <a:pt x="7557258" y="5675540"/>
                  <a:pt x="7415868" y="5592532"/>
                  <a:pt x="7261452" y="5570187"/>
                </a:cubicBezTo>
                <a:cubicBezTo>
                  <a:pt x="7214101" y="5563341"/>
                  <a:pt x="7167034" y="5565243"/>
                  <a:pt x="7120253" y="5572374"/>
                </a:cubicBezTo>
                <a:cubicBezTo>
                  <a:pt x="7139936" y="5573610"/>
                  <a:pt x="7159618" y="5575797"/>
                  <a:pt x="7179205" y="5578650"/>
                </a:cubicBezTo>
                <a:cubicBezTo>
                  <a:pt x="7251468" y="5589204"/>
                  <a:pt x="7335333" y="5602040"/>
                  <a:pt x="7401605" y="5633418"/>
                </a:cubicBezTo>
                <a:cubicBezTo>
                  <a:pt x="7412160" y="5638457"/>
                  <a:pt x="7408167" y="5656523"/>
                  <a:pt x="7396281" y="5656143"/>
                </a:cubicBezTo>
                <a:cubicBezTo>
                  <a:pt x="7323543" y="5653956"/>
                  <a:pt x="7250233" y="5625621"/>
                  <a:pt x="7177874" y="5615352"/>
                </a:cubicBezTo>
                <a:cubicBezTo>
                  <a:pt x="7135086" y="5609267"/>
                  <a:pt x="7093059" y="5608031"/>
                  <a:pt x="7050747" y="5608791"/>
                </a:cubicBezTo>
                <a:cubicBezTo>
                  <a:pt x="7230170" y="5623053"/>
                  <a:pt x="7413967" y="5681245"/>
                  <a:pt x="7561347" y="5741148"/>
                </a:cubicBezTo>
                <a:cubicBezTo>
                  <a:pt x="7575040" y="5746662"/>
                  <a:pt x="7570190" y="5770814"/>
                  <a:pt x="7554787" y="5767296"/>
                </a:cubicBezTo>
                <a:cubicBezTo>
                  <a:pt x="7405030" y="5732876"/>
                  <a:pt x="7262118" y="5679248"/>
                  <a:pt x="7109128" y="5657473"/>
                </a:cubicBezTo>
                <a:cubicBezTo>
                  <a:pt x="7014900" y="5644068"/>
                  <a:pt x="6925615" y="5646445"/>
                  <a:pt x="6835001" y="5654621"/>
                </a:cubicBezTo>
                <a:cubicBezTo>
                  <a:pt x="6827013" y="5657284"/>
                  <a:pt x="6819122" y="5659756"/>
                  <a:pt x="6811135" y="5662228"/>
                </a:cubicBezTo>
                <a:cubicBezTo>
                  <a:pt x="6993126" y="5649678"/>
                  <a:pt x="7191946" y="5687710"/>
                  <a:pt x="7318598" y="5773762"/>
                </a:cubicBezTo>
                <a:cubicBezTo>
                  <a:pt x="7327631" y="5779942"/>
                  <a:pt x="7321165" y="5795726"/>
                  <a:pt x="7310420" y="5793539"/>
                </a:cubicBezTo>
                <a:cubicBezTo>
                  <a:pt x="7181487" y="5767677"/>
                  <a:pt x="7063677" y="5721466"/>
                  <a:pt x="6930370" y="5713098"/>
                </a:cubicBezTo>
                <a:cubicBezTo>
                  <a:pt x="6862290" y="5708819"/>
                  <a:pt x="6796493" y="5714240"/>
                  <a:pt x="6730883" y="5721751"/>
                </a:cubicBezTo>
                <a:cubicBezTo>
                  <a:pt x="6876933" y="5727075"/>
                  <a:pt x="7024123" y="5764919"/>
                  <a:pt x="7135847" y="5833855"/>
                </a:cubicBezTo>
                <a:cubicBezTo>
                  <a:pt x="7152106" y="5843838"/>
                  <a:pt x="7137368" y="5867324"/>
                  <a:pt x="7120728" y="5862095"/>
                </a:cubicBezTo>
                <a:cubicBezTo>
                  <a:pt x="7004441" y="5825773"/>
                  <a:pt x="6893002" y="5784412"/>
                  <a:pt x="6771009" y="5769007"/>
                </a:cubicBezTo>
                <a:cubicBezTo>
                  <a:pt x="6649397" y="5753604"/>
                  <a:pt x="6533204" y="5770244"/>
                  <a:pt x="6412258" y="5780607"/>
                </a:cubicBezTo>
                <a:cubicBezTo>
                  <a:pt x="6410832" y="5780703"/>
                  <a:pt x="6409690" y="5780228"/>
                  <a:pt x="6408739" y="5779562"/>
                </a:cubicBezTo>
                <a:cubicBezTo>
                  <a:pt x="6404176" y="5780893"/>
                  <a:pt x="6399801" y="5782414"/>
                  <a:pt x="6395237" y="5783745"/>
                </a:cubicBezTo>
                <a:cubicBezTo>
                  <a:pt x="6453144" y="5780988"/>
                  <a:pt x="6511430" y="5783745"/>
                  <a:pt x="6567530" y="5789546"/>
                </a:cubicBezTo>
                <a:cubicBezTo>
                  <a:pt x="6676781" y="5800956"/>
                  <a:pt x="6809423" y="5815503"/>
                  <a:pt x="6901749" y="5876928"/>
                </a:cubicBezTo>
                <a:cubicBezTo>
                  <a:pt x="6915157" y="5885771"/>
                  <a:pt x="6906409" y="5907735"/>
                  <a:pt x="6890816" y="5906118"/>
                </a:cubicBezTo>
                <a:cubicBezTo>
                  <a:pt x="6787649" y="5895279"/>
                  <a:pt x="6688952" y="5851635"/>
                  <a:pt x="6584550" y="5838228"/>
                </a:cubicBezTo>
                <a:cubicBezTo>
                  <a:pt x="6511430" y="5828910"/>
                  <a:pt x="6439072" y="5828150"/>
                  <a:pt x="6366523" y="5828054"/>
                </a:cubicBezTo>
                <a:cubicBezTo>
                  <a:pt x="6392195" y="5832143"/>
                  <a:pt x="6417773" y="5837373"/>
                  <a:pt x="6442684" y="5843078"/>
                </a:cubicBezTo>
                <a:cubicBezTo>
                  <a:pt x="6562015" y="5870271"/>
                  <a:pt x="6708919" y="5904407"/>
                  <a:pt x="6811040" y="5972487"/>
                </a:cubicBezTo>
                <a:cubicBezTo>
                  <a:pt x="6820168" y="5978572"/>
                  <a:pt x="6813987" y="5993121"/>
                  <a:pt x="6803528" y="5991980"/>
                </a:cubicBezTo>
                <a:cubicBezTo>
                  <a:pt x="6689046" y="5979238"/>
                  <a:pt x="6578084" y="5921902"/>
                  <a:pt x="6466551" y="5891665"/>
                </a:cubicBezTo>
                <a:cubicBezTo>
                  <a:pt x="6386870" y="5870082"/>
                  <a:pt x="6309472" y="5864947"/>
                  <a:pt x="6229887" y="5859338"/>
                </a:cubicBezTo>
                <a:cubicBezTo>
                  <a:pt x="6230552" y="5860573"/>
                  <a:pt x="6231598" y="5861620"/>
                  <a:pt x="6231884" y="5862951"/>
                </a:cubicBezTo>
                <a:cubicBezTo>
                  <a:pt x="6290455" y="5874550"/>
                  <a:pt x="6348266" y="5894042"/>
                  <a:pt x="6402178" y="5912679"/>
                </a:cubicBezTo>
                <a:cubicBezTo>
                  <a:pt x="6418818" y="5918384"/>
                  <a:pt x="6435648" y="5923995"/>
                  <a:pt x="6452383" y="5929605"/>
                </a:cubicBezTo>
                <a:cubicBezTo>
                  <a:pt x="6585596" y="5961172"/>
                  <a:pt x="6716146" y="6003294"/>
                  <a:pt x="6835762" y="6062816"/>
                </a:cubicBezTo>
                <a:cubicBezTo>
                  <a:pt x="6838233" y="6064053"/>
                  <a:pt x="6839756" y="6065859"/>
                  <a:pt x="6840896" y="6067856"/>
                </a:cubicBezTo>
                <a:cubicBezTo>
                  <a:pt x="6846886" y="6070329"/>
                  <a:pt x="6853162" y="6072515"/>
                  <a:pt x="6859152" y="6075083"/>
                </a:cubicBezTo>
                <a:cubicBezTo>
                  <a:pt x="6875507" y="6082024"/>
                  <a:pt x="6865903" y="6104939"/>
                  <a:pt x="6849263" y="6100375"/>
                </a:cubicBezTo>
                <a:cubicBezTo>
                  <a:pt x="6740297" y="6070424"/>
                  <a:pt x="6635230" y="6031439"/>
                  <a:pt x="6530066" y="5993786"/>
                </a:cubicBezTo>
                <a:cubicBezTo>
                  <a:pt x="6423002" y="5961648"/>
                  <a:pt x="6315177" y="5933218"/>
                  <a:pt x="6203929" y="5913250"/>
                </a:cubicBezTo>
                <a:cubicBezTo>
                  <a:pt x="6178161" y="5912204"/>
                  <a:pt x="6152299" y="5911919"/>
                  <a:pt x="6126626" y="5912775"/>
                </a:cubicBezTo>
                <a:cubicBezTo>
                  <a:pt x="6120636" y="5913630"/>
                  <a:pt x="6114645" y="5914486"/>
                  <a:pt x="6108655" y="5915342"/>
                </a:cubicBezTo>
                <a:cubicBezTo>
                  <a:pt x="6164279" y="5927798"/>
                  <a:pt x="6219333" y="5944627"/>
                  <a:pt x="6271914" y="5961267"/>
                </a:cubicBezTo>
                <a:cubicBezTo>
                  <a:pt x="6343703" y="5983897"/>
                  <a:pt x="6420055" y="6007383"/>
                  <a:pt x="6487470" y="6043515"/>
                </a:cubicBezTo>
                <a:cubicBezTo>
                  <a:pt x="6582933" y="6080407"/>
                  <a:pt x="6674499" y="6124146"/>
                  <a:pt x="6759123" y="6172258"/>
                </a:cubicBezTo>
                <a:cubicBezTo>
                  <a:pt x="6775953" y="6181862"/>
                  <a:pt x="6763593" y="6209532"/>
                  <a:pt x="6746383" y="6199928"/>
                </a:cubicBezTo>
                <a:cubicBezTo>
                  <a:pt x="6698745" y="6174350"/>
                  <a:pt x="6650063" y="6151055"/>
                  <a:pt x="6600905" y="6128805"/>
                </a:cubicBezTo>
                <a:cubicBezTo>
                  <a:pt x="6381736" y="6032676"/>
                  <a:pt x="6154960" y="5986179"/>
                  <a:pt x="5913454" y="5959651"/>
                </a:cubicBezTo>
                <a:cubicBezTo>
                  <a:pt x="6138796" y="5995212"/>
                  <a:pt x="6360627" y="6083070"/>
                  <a:pt x="6557356" y="6191085"/>
                </a:cubicBezTo>
                <a:cubicBezTo>
                  <a:pt x="6557451" y="6191085"/>
                  <a:pt x="6557451" y="6191180"/>
                  <a:pt x="6557547" y="6191180"/>
                </a:cubicBezTo>
                <a:cubicBezTo>
                  <a:pt x="6558876" y="6191846"/>
                  <a:pt x="6560208" y="6192511"/>
                  <a:pt x="6561444" y="6193177"/>
                </a:cubicBezTo>
                <a:cubicBezTo>
                  <a:pt x="6577418" y="6202020"/>
                  <a:pt x="6562966" y="6229024"/>
                  <a:pt x="6546326" y="6221607"/>
                </a:cubicBezTo>
                <a:cubicBezTo>
                  <a:pt x="6314226" y="6117585"/>
                  <a:pt x="6077562" y="6058538"/>
                  <a:pt x="5834252" y="5998445"/>
                </a:cubicBezTo>
                <a:cubicBezTo>
                  <a:pt x="6040671" y="6069568"/>
                  <a:pt x="6241392" y="6161419"/>
                  <a:pt x="6439642" y="6250228"/>
                </a:cubicBezTo>
                <a:cubicBezTo>
                  <a:pt x="6455996" y="6257549"/>
                  <a:pt x="6444206" y="6282461"/>
                  <a:pt x="6427661" y="6275425"/>
                </a:cubicBezTo>
                <a:cubicBezTo>
                  <a:pt x="6181299" y="6170642"/>
                  <a:pt x="5929142" y="6085162"/>
                  <a:pt x="5671190" y="6014039"/>
                </a:cubicBezTo>
                <a:cubicBezTo>
                  <a:pt x="5667480" y="6014039"/>
                  <a:pt x="5663677" y="6014324"/>
                  <a:pt x="5659969" y="6014324"/>
                </a:cubicBezTo>
                <a:cubicBezTo>
                  <a:pt x="5904516" y="6081739"/>
                  <a:pt x="6138416" y="6193652"/>
                  <a:pt x="6351595" y="6328576"/>
                </a:cubicBezTo>
                <a:cubicBezTo>
                  <a:pt x="6367949" y="6338845"/>
                  <a:pt x="6355968" y="6365469"/>
                  <a:pt x="6337997" y="6356151"/>
                </a:cubicBezTo>
                <a:cubicBezTo>
                  <a:pt x="6191092" y="6279703"/>
                  <a:pt x="6041813" y="6202781"/>
                  <a:pt x="5886735" y="6142783"/>
                </a:cubicBezTo>
                <a:cubicBezTo>
                  <a:pt x="6005301" y="6202685"/>
                  <a:pt x="6118259" y="6273618"/>
                  <a:pt x="6218476" y="6353108"/>
                </a:cubicBezTo>
                <a:cubicBezTo>
                  <a:pt x="6232549" y="6364233"/>
                  <a:pt x="6215244" y="6386672"/>
                  <a:pt x="6200126" y="6378116"/>
                </a:cubicBezTo>
                <a:cubicBezTo>
                  <a:pt x="6005871" y="6267913"/>
                  <a:pt x="5805252" y="6172353"/>
                  <a:pt x="5605772" y="6073657"/>
                </a:cubicBezTo>
                <a:cubicBezTo>
                  <a:pt x="5596645" y="6071945"/>
                  <a:pt x="5587517" y="6069854"/>
                  <a:pt x="5578484" y="6067856"/>
                </a:cubicBezTo>
                <a:cubicBezTo>
                  <a:pt x="5742879" y="6138123"/>
                  <a:pt x="5898811" y="6229974"/>
                  <a:pt x="6042383" y="6335042"/>
                </a:cubicBezTo>
                <a:cubicBezTo>
                  <a:pt x="6058166" y="6346643"/>
                  <a:pt x="6044094" y="6373932"/>
                  <a:pt x="6027265" y="6362426"/>
                </a:cubicBezTo>
                <a:cubicBezTo>
                  <a:pt x="5888829" y="6267913"/>
                  <a:pt x="5745161" y="6200499"/>
                  <a:pt x="5595789" y="6144019"/>
                </a:cubicBezTo>
                <a:cubicBezTo>
                  <a:pt x="5621271" y="6159518"/>
                  <a:pt x="5645708" y="6175397"/>
                  <a:pt x="5668432" y="6191656"/>
                </a:cubicBezTo>
                <a:cubicBezTo>
                  <a:pt x="5770644" y="6241194"/>
                  <a:pt x="5876848" y="6299101"/>
                  <a:pt x="5967554" y="6363472"/>
                </a:cubicBezTo>
                <a:cubicBezTo>
                  <a:pt x="5980010" y="6372220"/>
                  <a:pt x="5965558" y="6389906"/>
                  <a:pt x="5953006" y="6384295"/>
                </a:cubicBezTo>
                <a:cubicBezTo>
                  <a:pt x="5851556" y="6338845"/>
                  <a:pt x="5747538" y="6273523"/>
                  <a:pt x="5655880" y="6206393"/>
                </a:cubicBezTo>
                <a:cubicBezTo>
                  <a:pt x="5602444" y="6180531"/>
                  <a:pt x="5550341" y="6151530"/>
                  <a:pt x="5496715" y="6125952"/>
                </a:cubicBezTo>
                <a:cubicBezTo>
                  <a:pt x="5455545" y="6106270"/>
                  <a:pt x="5412285" y="6090106"/>
                  <a:pt x="5371018" y="6070424"/>
                </a:cubicBezTo>
                <a:cubicBezTo>
                  <a:pt x="5361225" y="6069093"/>
                  <a:pt x="5351432" y="6068331"/>
                  <a:pt x="5341640" y="6066049"/>
                </a:cubicBezTo>
                <a:cubicBezTo>
                  <a:pt x="5514305" y="6137933"/>
                  <a:pt x="5675180" y="6231306"/>
                  <a:pt x="5828072" y="6341413"/>
                </a:cubicBezTo>
                <a:cubicBezTo>
                  <a:pt x="5828453" y="6341603"/>
                  <a:pt x="5828736" y="6341794"/>
                  <a:pt x="5829022" y="6341984"/>
                </a:cubicBezTo>
                <a:cubicBezTo>
                  <a:pt x="5829972" y="6342744"/>
                  <a:pt x="5831020" y="6343409"/>
                  <a:pt x="5831969" y="6344076"/>
                </a:cubicBezTo>
                <a:cubicBezTo>
                  <a:pt x="5844901" y="6353489"/>
                  <a:pt x="5829212" y="6375834"/>
                  <a:pt x="5815711" y="6367085"/>
                </a:cubicBezTo>
                <a:cubicBezTo>
                  <a:pt x="5632396" y="6248421"/>
                  <a:pt x="5443089" y="6163225"/>
                  <a:pt x="5240466" y="6092293"/>
                </a:cubicBezTo>
                <a:cubicBezTo>
                  <a:pt x="5239040" y="6092102"/>
                  <a:pt x="5237615" y="6092007"/>
                  <a:pt x="5236188" y="6091912"/>
                </a:cubicBezTo>
                <a:cubicBezTo>
                  <a:pt x="5291720" y="6115113"/>
                  <a:pt x="5344777" y="6142117"/>
                  <a:pt x="5395170" y="6174825"/>
                </a:cubicBezTo>
                <a:cubicBezTo>
                  <a:pt x="5481883" y="6215046"/>
                  <a:pt x="5564602" y="6262874"/>
                  <a:pt x="5640287" y="6324678"/>
                </a:cubicBezTo>
                <a:cubicBezTo>
                  <a:pt x="5653503" y="6335423"/>
                  <a:pt x="5639718" y="6356531"/>
                  <a:pt x="5625075" y="6346832"/>
                </a:cubicBezTo>
                <a:cubicBezTo>
                  <a:pt x="5467811" y="6241955"/>
                  <a:pt x="5305318" y="6180341"/>
                  <a:pt x="5130551" y="6125668"/>
                </a:cubicBezTo>
                <a:cubicBezTo>
                  <a:pt x="5129125" y="6128425"/>
                  <a:pt x="5126936" y="6130897"/>
                  <a:pt x="5123989" y="6131848"/>
                </a:cubicBezTo>
                <a:cubicBezTo>
                  <a:pt x="5128745" y="6133274"/>
                  <a:pt x="5133592" y="6134700"/>
                  <a:pt x="5138344" y="6136126"/>
                </a:cubicBezTo>
                <a:cubicBezTo>
                  <a:pt x="5223350" y="6162370"/>
                  <a:pt x="5315777" y="6189659"/>
                  <a:pt x="5380431" y="6253270"/>
                </a:cubicBezTo>
                <a:cubicBezTo>
                  <a:pt x="5390225" y="6262874"/>
                  <a:pt x="5376533" y="6278658"/>
                  <a:pt x="5365314" y="6271431"/>
                </a:cubicBezTo>
                <a:cubicBezTo>
                  <a:pt x="5252639" y="6198977"/>
                  <a:pt x="5128934" y="6165888"/>
                  <a:pt x="5002471" y="6139835"/>
                </a:cubicBezTo>
                <a:cubicBezTo>
                  <a:pt x="5003233" y="6141547"/>
                  <a:pt x="5003613" y="6143353"/>
                  <a:pt x="5003421" y="6145160"/>
                </a:cubicBezTo>
                <a:cubicBezTo>
                  <a:pt x="5048308" y="6160658"/>
                  <a:pt x="5092622" y="6177679"/>
                  <a:pt x="5135777" y="6195364"/>
                </a:cubicBezTo>
                <a:cubicBezTo>
                  <a:pt x="5249973" y="6242050"/>
                  <a:pt x="5378720" y="6293966"/>
                  <a:pt x="5472756" y="6374977"/>
                </a:cubicBezTo>
                <a:cubicBezTo>
                  <a:pt x="5472849" y="6375072"/>
                  <a:pt x="5472849" y="6375167"/>
                  <a:pt x="5472849" y="6375167"/>
                </a:cubicBezTo>
                <a:cubicBezTo>
                  <a:pt x="5510026" y="6382299"/>
                  <a:pt x="5547394" y="6387909"/>
                  <a:pt x="5584762" y="6392758"/>
                </a:cubicBezTo>
                <a:cubicBezTo>
                  <a:pt x="5575346" y="6386483"/>
                  <a:pt x="5566028" y="6379351"/>
                  <a:pt x="5556142" y="6372315"/>
                </a:cubicBezTo>
                <a:cubicBezTo>
                  <a:pt x="5510787" y="6339987"/>
                  <a:pt x="5460015" y="6316595"/>
                  <a:pt x="5414947" y="6284268"/>
                </a:cubicBezTo>
                <a:cubicBezTo>
                  <a:pt x="5409052" y="6280084"/>
                  <a:pt x="5411809" y="6268388"/>
                  <a:pt x="5419986" y="6269815"/>
                </a:cubicBezTo>
                <a:cubicBezTo>
                  <a:pt x="5501564" y="6283982"/>
                  <a:pt x="5586471" y="6344646"/>
                  <a:pt x="5648083" y="6396941"/>
                </a:cubicBezTo>
                <a:cubicBezTo>
                  <a:pt x="5649415" y="6397988"/>
                  <a:pt x="5649796" y="6399318"/>
                  <a:pt x="5650176" y="6400650"/>
                </a:cubicBezTo>
                <a:cubicBezTo>
                  <a:pt x="5675180" y="6403123"/>
                  <a:pt x="5700188" y="6404073"/>
                  <a:pt x="5725289" y="6405689"/>
                </a:cubicBezTo>
                <a:cubicBezTo>
                  <a:pt x="5722816" y="6404073"/>
                  <a:pt x="5720344" y="6402267"/>
                  <a:pt x="5717967" y="6400745"/>
                </a:cubicBezTo>
                <a:cubicBezTo>
                  <a:pt x="5698192" y="6387909"/>
                  <a:pt x="5680221" y="6373932"/>
                  <a:pt x="5663677" y="6357197"/>
                </a:cubicBezTo>
                <a:cubicBezTo>
                  <a:pt x="5660349" y="6353773"/>
                  <a:pt x="5662061" y="6345406"/>
                  <a:pt x="5668146" y="6347213"/>
                </a:cubicBezTo>
                <a:cubicBezTo>
                  <a:pt x="5693057" y="6354535"/>
                  <a:pt x="5715403" y="6364994"/>
                  <a:pt x="5738030" y="6377545"/>
                </a:cubicBezTo>
                <a:cubicBezTo>
                  <a:pt x="5754195" y="6386483"/>
                  <a:pt x="5772925" y="6394280"/>
                  <a:pt x="5783668" y="6409589"/>
                </a:cubicBezTo>
                <a:cubicBezTo>
                  <a:pt x="5790230" y="6409873"/>
                  <a:pt x="5796695" y="6409779"/>
                  <a:pt x="5803254" y="6409968"/>
                </a:cubicBezTo>
                <a:cubicBezTo>
                  <a:pt x="5725575" y="6373076"/>
                  <a:pt x="5649699" y="6311082"/>
                  <a:pt x="5588088" y="6257073"/>
                </a:cubicBezTo>
                <a:cubicBezTo>
                  <a:pt x="5585236" y="6254601"/>
                  <a:pt x="5588657" y="6249656"/>
                  <a:pt x="5591987" y="6251654"/>
                </a:cubicBezTo>
                <a:cubicBezTo>
                  <a:pt x="5638575" y="6279418"/>
                  <a:pt x="5684214" y="6308894"/>
                  <a:pt x="5730898" y="6336563"/>
                </a:cubicBezTo>
                <a:cubicBezTo>
                  <a:pt x="5771973" y="6360905"/>
                  <a:pt x="5816472" y="6380588"/>
                  <a:pt x="5853933" y="6410159"/>
                </a:cubicBezTo>
                <a:cubicBezTo>
                  <a:pt x="5854218" y="6410349"/>
                  <a:pt x="5854123" y="6410634"/>
                  <a:pt x="5854408" y="6410919"/>
                </a:cubicBezTo>
                <a:cubicBezTo>
                  <a:pt x="5966508" y="6412061"/>
                  <a:pt x="6078894" y="6406259"/>
                  <a:pt x="6190427" y="6395231"/>
                </a:cubicBezTo>
                <a:cubicBezTo>
                  <a:pt x="6315462" y="6382870"/>
                  <a:pt x="6439262" y="6363758"/>
                  <a:pt x="6562015" y="6339226"/>
                </a:cubicBezTo>
                <a:cubicBezTo>
                  <a:pt x="6531969" y="6325059"/>
                  <a:pt x="6502017" y="6311082"/>
                  <a:pt x="6472350" y="6296249"/>
                </a:cubicBezTo>
                <a:cubicBezTo>
                  <a:pt x="6457232" y="6288737"/>
                  <a:pt x="6465219" y="6263919"/>
                  <a:pt x="6481479" y="6270955"/>
                </a:cubicBezTo>
                <a:cubicBezTo>
                  <a:pt x="6502208" y="6279893"/>
                  <a:pt x="6522745" y="6289307"/>
                  <a:pt x="6543284" y="6298626"/>
                </a:cubicBezTo>
                <a:cubicBezTo>
                  <a:pt x="6560019" y="6299290"/>
                  <a:pt x="6574852" y="6307849"/>
                  <a:pt x="6588162" y="6318973"/>
                </a:cubicBezTo>
                <a:cubicBezTo>
                  <a:pt x="6592442" y="6322491"/>
                  <a:pt x="6593869" y="6327626"/>
                  <a:pt x="6593393" y="6332570"/>
                </a:cubicBezTo>
                <a:cubicBezTo>
                  <a:pt x="6869801" y="6275139"/>
                  <a:pt x="7140315" y="6189659"/>
                  <a:pt x="7403508" y="6086398"/>
                </a:cubicBezTo>
                <a:cubicBezTo>
                  <a:pt x="7364238" y="6075178"/>
                  <a:pt x="7325159" y="6063197"/>
                  <a:pt x="7285889" y="6051882"/>
                </a:cubicBezTo>
                <a:cubicBezTo>
                  <a:pt x="7278282" y="6049695"/>
                  <a:pt x="7281325" y="6038095"/>
                  <a:pt x="7289027" y="6039996"/>
                </a:cubicBezTo>
                <a:cubicBezTo>
                  <a:pt x="7336569" y="6051882"/>
                  <a:pt x="7384300" y="6062627"/>
                  <a:pt x="7431653" y="6075178"/>
                </a:cubicBezTo>
                <a:cubicBezTo>
                  <a:pt x="7513425" y="6042659"/>
                  <a:pt x="7594532" y="6008619"/>
                  <a:pt x="7674782" y="5973057"/>
                </a:cubicBezTo>
                <a:cubicBezTo>
                  <a:pt x="7696461" y="5963455"/>
                  <a:pt x="7717855" y="5953090"/>
                  <a:pt x="7739439" y="5943296"/>
                </a:cubicBezTo>
                <a:cubicBezTo>
                  <a:pt x="7711295" y="5940254"/>
                  <a:pt x="7682579" y="5933027"/>
                  <a:pt x="7656051" y="5927037"/>
                </a:cubicBezTo>
                <a:cubicBezTo>
                  <a:pt x="7649300" y="5925421"/>
                  <a:pt x="7650821" y="5913915"/>
                  <a:pt x="7657952" y="5914677"/>
                </a:cubicBezTo>
                <a:cubicBezTo>
                  <a:pt x="7691517" y="5918194"/>
                  <a:pt x="7729645" y="5922093"/>
                  <a:pt x="7762355" y="5932742"/>
                </a:cubicBezTo>
                <a:cubicBezTo>
                  <a:pt x="7859245" y="5888148"/>
                  <a:pt x="7954995" y="5840986"/>
                  <a:pt x="8050079" y="5792683"/>
                </a:cubicBezTo>
                <a:cubicBezTo>
                  <a:pt x="8031727" y="5789926"/>
                  <a:pt x="8013472" y="5783460"/>
                  <a:pt x="7996261" y="5779181"/>
                </a:cubicBezTo>
                <a:cubicBezTo>
                  <a:pt x="7992743" y="5778325"/>
                  <a:pt x="7993123" y="5772336"/>
                  <a:pt x="7997021" y="5772621"/>
                </a:cubicBezTo>
                <a:cubicBezTo>
                  <a:pt x="8021173" y="5774237"/>
                  <a:pt x="8048842" y="5772716"/>
                  <a:pt x="8071948" y="5781749"/>
                </a:cubicBezTo>
                <a:cubicBezTo>
                  <a:pt x="8219043" y="5706537"/>
                  <a:pt x="8364236" y="5627428"/>
                  <a:pt x="8508573" y="5546511"/>
                </a:cubicBezTo>
                <a:cubicBezTo>
                  <a:pt x="8502108" y="5543184"/>
                  <a:pt x="8495831" y="5539379"/>
                  <a:pt x="8490222" y="5536432"/>
                </a:cubicBezTo>
                <a:cubicBezTo>
                  <a:pt x="8475009" y="5528540"/>
                  <a:pt x="8452949" y="5520839"/>
                  <a:pt x="8444867" y="5505245"/>
                </a:cubicBezTo>
                <a:cubicBezTo>
                  <a:pt x="8443250" y="5502107"/>
                  <a:pt x="8445437" y="5498398"/>
                  <a:pt x="8448670" y="5497733"/>
                </a:cubicBezTo>
                <a:cubicBezTo>
                  <a:pt x="8465595" y="5494406"/>
                  <a:pt x="8485087" y="5506766"/>
                  <a:pt x="8500206" y="5513612"/>
                </a:cubicBezTo>
                <a:cubicBezTo>
                  <a:pt x="8511710" y="5518842"/>
                  <a:pt x="8526068" y="5522930"/>
                  <a:pt x="8535006" y="5531773"/>
                </a:cubicBezTo>
                <a:cubicBezTo>
                  <a:pt x="8825488" y="5368228"/>
                  <a:pt x="9112356" y="5197458"/>
                  <a:pt x="9402266" y="5033819"/>
                </a:cubicBezTo>
                <a:cubicBezTo>
                  <a:pt x="9261257" y="5034674"/>
                  <a:pt x="9121008" y="5028018"/>
                  <a:pt x="8983232" y="5008716"/>
                </a:cubicBezTo>
                <a:cubicBezTo>
                  <a:pt x="8981139" y="5009477"/>
                  <a:pt x="8978953" y="5009668"/>
                  <a:pt x="8976671" y="5008241"/>
                </a:cubicBezTo>
                <a:cubicBezTo>
                  <a:pt x="8976480" y="5008146"/>
                  <a:pt x="8976196" y="5007955"/>
                  <a:pt x="8976005" y="5007766"/>
                </a:cubicBezTo>
                <a:cubicBezTo>
                  <a:pt x="8944248" y="5003201"/>
                  <a:pt x="8912680" y="4997972"/>
                  <a:pt x="8881207" y="4992077"/>
                </a:cubicBezTo>
                <a:cubicBezTo>
                  <a:pt x="8897752" y="5000730"/>
                  <a:pt x="8913630" y="5009573"/>
                  <a:pt x="8928558" y="5018605"/>
                </a:cubicBezTo>
                <a:cubicBezTo>
                  <a:pt x="8936641" y="5023454"/>
                  <a:pt x="8930935" y="5034484"/>
                  <a:pt x="8922283" y="5031537"/>
                </a:cubicBezTo>
                <a:cubicBezTo>
                  <a:pt x="8851921" y="5007766"/>
                  <a:pt x="8783555" y="4979620"/>
                  <a:pt x="8711957" y="4959463"/>
                </a:cubicBezTo>
                <a:cubicBezTo>
                  <a:pt x="8641405" y="4939590"/>
                  <a:pt x="8567430" y="4931603"/>
                  <a:pt x="8496782" y="4912777"/>
                </a:cubicBezTo>
                <a:close/>
                <a:moveTo>
                  <a:pt x="8497543" y="4874744"/>
                </a:moveTo>
                <a:cubicBezTo>
                  <a:pt x="8500111" y="4877596"/>
                  <a:pt x="8502867" y="4880353"/>
                  <a:pt x="8505815" y="4882920"/>
                </a:cubicBezTo>
                <a:cubicBezTo>
                  <a:pt x="8507526" y="4882159"/>
                  <a:pt x="8509239" y="4881494"/>
                  <a:pt x="8510950" y="4880733"/>
                </a:cubicBezTo>
                <a:lnTo>
                  <a:pt x="8510886" y="4880705"/>
                </a:lnTo>
                <a:lnTo>
                  <a:pt x="8505909" y="4882824"/>
                </a:lnTo>
                <a:lnTo>
                  <a:pt x="8497893" y="4874900"/>
                </a:lnTo>
                <a:close/>
                <a:moveTo>
                  <a:pt x="6956422" y="4857817"/>
                </a:moveTo>
                <a:cubicBezTo>
                  <a:pt x="6960700" y="4855345"/>
                  <a:pt x="6967166" y="4858957"/>
                  <a:pt x="6965550" y="4864283"/>
                </a:cubicBezTo>
                <a:cubicBezTo>
                  <a:pt x="6956898" y="4893283"/>
                  <a:pt x="6938166" y="4913156"/>
                  <a:pt x="6919244" y="4936642"/>
                </a:cubicBezTo>
                <a:cubicBezTo>
                  <a:pt x="6901939" y="4958036"/>
                  <a:pt x="6885489" y="4982187"/>
                  <a:pt x="6862860" y="4998066"/>
                </a:cubicBezTo>
                <a:cubicBezTo>
                  <a:pt x="6856013" y="5002820"/>
                  <a:pt x="6847170" y="4995689"/>
                  <a:pt x="6850309" y="4988082"/>
                </a:cubicBezTo>
                <a:cubicBezTo>
                  <a:pt x="6860673" y="4961649"/>
                  <a:pt x="6881021" y="4939970"/>
                  <a:pt x="6898326" y="4917625"/>
                </a:cubicBezTo>
                <a:cubicBezTo>
                  <a:pt x="6916106" y="4894709"/>
                  <a:pt x="6930939" y="4872555"/>
                  <a:pt x="6956422" y="4857817"/>
                </a:cubicBezTo>
                <a:close/>
                <a:moveTo>
                  <a:pt x="7392762" y="4807234"/>
                </a:moveTo>
                <a:cubicBezTo>
                  <a:pt x="7398562" y="4803525"/>
                  <a:pt x="7403507" y="4810371"/>
                  <a:pt x="7401320" y="4815601"/>
                </a:cubicBezTo>
                <a:cubicBezTo>
                  <a:pt x="7385251" y="4854395"/>
                  <a:pt x="7355680" y="4887865"/>
                  <a:pt x="7322305" y="4913252"/>
                </a:cubicBezTo>
                <a:cubicBezTo>
                  <a:pt x="7316125" y="4917911"/>
                  <a:pt x="7305856" y="4911256"/>
                  <a:pt x="7309564" y="4903743"/>
                </a:cubicBezTo>
                <a:cubicBezTo>
                  <a:pt x="7328581" y="4865615"/>
                  <a:pt x="7356916" y="4830243"/>
                  <a:pt x="7392762" y="4807234"/>
                </a:cubicBezTo>
                <a:close/>
                <a:moveTo>
                  <a:pt x="5887877" y="4802574"/>
                </a:moveTo>
                <a:lnTo>
                  <a:pt x="5887587" y="4802731"/>
                </a:lnTo>
                <a:lnTo>
                  <a:pt x="5759898" y="4970777"/>
                </a:lnTo>
                <a:lnTo>
                  <a:pt x="5632896" y="5099530"/>
                </a:lnTo>
                <a:lnTo>
                  <a:pt x="5611386" y="5118707"/>
                </a:lnTo>
                <a:lnTo>
                  <a:pt x="5574653" y="5146750"/>
                </a:lnTo>
                <a:lnTo>
                  <a:pt x="5525530" y="5181466"/>
                </a:lnTo>
                <a:lnTo>
                  <a:pt x="5485428" y="5205791"/>
                </a:lnTo>
                <a:lnTo>
                  <a:pt x="5433341" y="5233346"/>
                </a:lnTo>
                <a:lnTo>
                  <a:pt x="5391211" y="5252371"/>
                </a:lnTo>
                <a:lnTo>
                  <a:pt x="5335237" y="5272004"/>
                </a:lnTo>
                <a:lnTo>
                  <a:pt x="5292773" y="5284489"/>
                </a:lnTo>
                <a:lnTo>
                  <a:pt x="5230096" y="5294880"/>
                </a:lnTo>
                <a:lnTo>
                  <a:pt x="5191040" y="5299956"/>
                </a:lnTo>
                <a:lnTo>
                  <a:pt x="5099721" y="5297089"/>
                </a:lnTo>
                <a:lnTo>
                  <a:pt x="5087617" y="5296554"/>
                </a:lnTo>
                <a:lnTo>
                  <a:pt x="4976141" y="5269057"/>
                </a:lnTo>
                <a:lnTo>
                  <a:pt x="4975939" y="5269151"/>
                </a:lnTo>
                <a:cubicBezTo>
                  <a:pt x="5013325" y="5282665"/>
                  <a:pt x="5050673" y="5291698"/>
                  <a:pt x="5087778" y="5296714"/>
                </a:cubicBezTo>
                <a:lnTo>
                  <a:pt x="5099721" y="5297089"/>
                </a:lnTo>
                <a:lnTo>
                  <a:pt x="5184314" y="5300829"/>
                </a:lnTo>
                <a:lnTo>
                  <a:pt x="5191040" y="5299956"/>
                </a:lnTo>
                <a:lnTo>
                  <a:pt x="5198138" y="5300178"/>
                </a:lnTo>
                <a:lnTo>
                  <a:pt x="5230096" y="5294880"/>
                </a:lnTo>
                <a:lnTo>
                  <a:pt x="5279082" y="5288513"/>
                </a:lnTo>
                <a:lnTo>
                  <a:pt x="5292773" y="5284489"/>
                </a:lnTo>
                <a:lnTo>
                  <a:pt x="5305803" y="5282329"/>
                </a:lnTo>
                <a:lnTo>
                  <a:pt x="5335237" y="5272004"/>
                </a:lnTo>
                <a:lnTo>
                  <a:pt x="5371051" y="5261475"/>
                </a:lnTo>
                <a:lnTo>
                  <a:pt x="5391211" y="5252371"/>
                </a:lnTo>
                <a:lnTo>
                  <a:pt x="5409515" y="5245951"/>
                </a:lnTo>
                <a:lnTo>
                  <a:pt x="5433341" y="5233346"/>
                </a:lnTo>
                <a:lnTo>
                  <a:pt x="5459397" y="5221580"/>
                </a:lnTo>
                <a:lnTo>
                  <a:pt x="5485428" y="5205791"/>
                </a:lnTo>
                <a:lnTo>
                  <a:pt x="5508035" y="5193831"/>
                </a:lnTo>
                <a:lnTo>
                  <a:pt x="5525530" y="5181466"/>
                </a:lnTo>
                <a:lnTo>
                  <a:pt x="5543287" y="5170696"/>
                </a:lnTo>
                <a:lnTo>
                  <a:pt x="5574653" y="5146750"/>
                </a:lnTo>
                <a:lnTo>
                  <a:pt x="5600116" y="5128754"/>
                </a:lnTo>
                <a:lnTo>
                  <a:pt x="5611386" y="5118707"/>
                </a:lnTo>
                <a:lnTo>
                  <a:pt x="5621888" y="5110690"/>
                </a:lnTo>
                <a:lnTo>
                  <a:pt x="5632896" y="5099530"/>
                </a:lnTo>
                <a:lnTo>
                  <a:pt x="5684518" y="5053506"/>
                </a:lnTo>
                <a:cubicBezTo>
                  <a:pt x="5711234" y="5027038"/>
                  <a:pt x="5736461" y="4999339"/>
                  <a:pt x="5759993" y="4970873"/>
                </a:cubicBezTo>
                <a:cubicBezTo>
                  <a:pt x="5804777" y="4916675"/>
                  <a:pt x="5847278" y="4860290"/>
                  <a:pt x="5887877" y="4802574"/>
                </a:cubicBezTo>
                <a:close/>
                <a:moveTo>
                  <a:pt x="10646251" y="4776141"/>
                </a:moveTo>
                <a:cubicBezTo>
                  <a:pt x="10659562" y="4789643"/>
                  <a:pt x="10669260" y="4807138"/>
                  <a:pt x="10681240" y="4821877"/>
                </a:cubicBezTo>
                <a:cubicBezTo>
                  <a:pt x="10700066" y="4845172"/>
                  <a:pt x="10720796" y="4866566"/>
                  <a:pt x="10740953" y="4888530"/>
                </a:cubicBezTo>
                <a:cubicBezTo>
                  <a:pt x="10754930" y="4886914"/>
                  <a:pt x="10768909" y="4884916"/>
                  <a:pt x="10782886" y="4883111"/>
                </a:cubicBezTo>
                <a:cubicBezTo>
                  <a:pt x="10749796" y="4854776"/>
                  <a:pt x="10719464" y="4821307"/>
                  <a:pt x="10690558" y="4789738"/>
                </a:cubicBezTo>
                <a:cubicBezTo>
                  <a:pt x="10687231" y="4786125"/>
                  <a:pt x="10687040" y="4781750"/>
                  <a:pt x="10688371" y="4777852"/>
                </a:cubicBezTo>
                <a:cubicBezTo>
                  <a:pt x="10674299" y="4777187"/>
                  <a:pt x="10660322" y="4776901"/>
                  <a:pt x="10646251" y="4776141"/>
                </a:cubicBezTo>
                <a:close/>
                <a:moveTo>
                  <a:pt x="10568186" y="4771862"/>
                </a:moveTo>
                <a:cubicBezTo>
                  <a:pt x="10568092" y="4771957"/>
                  <a:pt x="10568092" y="4772242"/>
                  <a:pt x="10567901" y="4772337"/>
                </a:cubicBezTo>
                <a:cubicBezTo>
                  <a:pt x="10567615" y="4772813"/>
                  <a:pt x="10566949" y="4772908"/>
                  <a:pt x="10566570" y="4773383"/>
                </a:cubicBezTo>
                <a:cubicBezTo>
                  <a:pt x="10582639" y="4795538"/>
                  <a:pt x="10598232" y="4817977"/>
                  <a:pt x="10614967" y="4839657"/>
                </a:cubicBezTo>
                <a:cubicBezTo>
                  <a:pt x="10629706" y="4858769"/>
                  <a:pt x="10648817" y="4876930"/>
                  <a:pt x="10659942" y="4898515"/>
                </a:cubicBezTo>
                <a:cubicBezTo>
                  <a:pt x="10677818" y="4896517"/>
                  <a:pt x="10695693" y="4894045"/>
                  <a:pt x="10713474" y="4892048"/>
                </a:cubicBezTo>
                <a:cubicBezTo>
                  <a:pt x="10693887" y="4875979"/>
                  <a:pt x="10675916" y="4857913"/>
                  <a:pt x="10659562" y="4838896"/>
                </a:cubicBezTo>
                <a:cubicBezTo>
                  <a:pt x="10642542" y="4819214"/>
                  <a:pt x="10623715" y="4800578"/>
                  <a:pt x="10618390" y="4774714"/>
                </a:cubicBezTo>
                <a:cubicBezTo>
                  <a:pt x="10601656" y="4773669"/>
                  <a:pt x="10584921" y="4773098"/>
                  <a:pt x="10568186" y="4771862"/>
                </a:cubicBezTo>
                <a:close/>
                <a:moveTo>
                  <a:pt x="10470440" y="4763685"/>
                </a:moveTo>
                <a:cubicBezTo>
                  <a:pt x="10494401" y="4779849"/>
                  <a:pt x="10509995" y="4807328"/>
                  <a:pt x="10527490" y="4830053"/>
                </a:cubicBezTo>
                <a:cubicBezTo>
                  <a:pt x="10546697" y="4854966"/>
                  <a:pt x="10567901" y="4879307"/>
                  <a:pt x="10582924" y="4907071"/>
                </a:cubicBezTo>
                <a:cubicBezTo>
                  <a:pt x="10600229" y="4905265"/>
                  <a:pt x="10617440" y="4903174"/>
                  <a:pt x="10634651" y="4901272"/>
                </a:cubicBezTo>
                <a:cubicBezTo>
                  <a:pt x="10620007" y="4888149"/>
                  <a:pt x="10607646" y="4871225"/>
                  <a:pt x="10595380" y="4856772"/>
                </a:cubicBezTo>
                <a:cubicBezTo>
                  <a:pt x="10574176" y="4831860"/>
                  <a:pt x="10553448" y="4805998"/>
                  <a:pt x="10535668" y="4778423"/>
                </a:cubicBezTo>
                <a:cubicBezTo>
                  <a:pt x="10533765" y="4775475"/>
                  <a:pt x="10533481" y="4772242"/>
                  <a:pt x="10533860" y="4769105"/>
                </a:cubicBezTo>
                <a:cubicBezTo>
                  <a:pt x="10512657" y="4767394"/>
                  <a:pt x="10491549" y="4765682"/>
                  <a:pt x="10470440" y="4763685"/>
                </a:cubicBezTo>
                <a:close/>
                <a:moveTo>
                  <a:pt x="10372884" y="4753606"/>
                </a:moveTo>
                <a:cubicBezTo>
                  <a:pt x="10396940" y="4775761"/>
                  <a:pt x="10416718" y="4804191"/>
                  <a:pt x="10437066" y="4829102"/>
                </a:cubicBezTo>
                <a:cubicBezTo>
                  <a:pt x="10459980" y="4857248"/>
                  <a:pt x="10483941" y="4885107"/>
                  <a:pt x="10504004" y="4915344"/>
                </a:cubicBezTo>
                <a:cubicBezTo>
                  <a:pt x="10521785" y="4913632"/>
                  <a:pt x="10539471" y="4911636"/>
                  <a:pt x="10557157" y="4909829"/>
                </a:cubicBezTo>
                <a:cubicBezTo>
                  <a:pt x="10536237" y="4888721"/>
                  <a:pt x="10518647" y="4863808"/>
                  <a:pt x="10500011" y="4840799"/>
                </a:cubicBezTo>
                <a:cubicBezTo>
                  <a:pt x="10480899" y="4817123"/>
                  <a:pt x="10456842" y="4796394"/>
                  <a:pt x="10450092" y="4766252"/>
                </a:cubicBezTo>
                <a:cubicBezTo>
                  <a:pt x="10449711" y="4764540"/>
                  <a:pt x="10450092" y="4763019"/>
                  <a:pt x="10450757" y="4761688"/>
                </a:cubicBezTo>
                <a:cubicBezTo>
                  <a:pt x="10424799" y="4759216"/>
                  <a:pt x="10398841" y="4756553"/>
                  <a:pt x="10372884" y="4753606"/>
                </a:cubicBezTo>
                <a:close/>
                <a:moveTo>
                  <a:pt x="10295580" y="4744478"/>
                </a:moveTo>
                <a:cubicBezTo>
                  <a:pt x="10326197" y="4772337"/>
                  <a:pt x="10348733" y="4810561"/>
                  <a:pt x="10373263" y="4843651"/>
                </a:cubicBezTo>
                <a:cubicBezTo>
                  <a:pt x="10392471" y="4869608"/>
                  <a:pt x="10411773" y="4895281"/>
                  <a:pt x="10428318" y="4922950"/>
                </a:cubicBezTo>
                <a:cubicBezTo>
                  <a:pt x="10444577" y="4921429"/>
                  <a:pt x="10460837" y="4919623"/>
                  <a:pt x="10477096" y="4918102"/>
                </a:cubicBezTo>
                <a:cubicBezTo>
                  <a:pt x="10454941" y="4894901"/>
                  <a:pt x="10434689" y="4869799"/>
                  <a:pt x="10414246" y="4845267"/>
                </a:cubicBezTo>
                <a:cubicBezTo>
                  <a:pt x="10389047" y="4815030"/>
                  <a:pt x="10359381" y="4785934"/>
                  <a:pt x="10342742" y="4750088"/>
                </a:cubicBezTo>
                <a:cubicBezTo>
                  <a:pt x="10327053" y="4748186"/>
                  <a:pt x="10311270" y="4746475"/>
                  <a:pt x="10295580" y="4744478"/>
                </a:cubicBezTo>
                <a:close/>
                <a:moveTo>
                  <a:pt x="10209815" y="4733068"/>
                </a:moveTo>
                <a:cubicBezTo>
                  <a:pt x="10260589" y="4794968"/>
                  <a:pt x="10316403" y="4859911"/>
                  <a:pt x="10355198" y="4929987"/>
                </a:cubicBezTo>
                <a:cubicBezTo>
                  <a:pt x="10371362" y="4928465"/>
                  <a:pt x="10387337" y="4926849"/>
                  <a:pt x="10403500" y="4925327"/>
                </a:cubicBezTo>
                <a:cubicBezTo>
                  <a:pt x="10380490" y="4899750"/>
                  <a:pt x="10360142" y="4871986"/>
                  <a:pt x="10339224" y="4844697"/>
                </a:cubicBezTo>
                <a:cubicBezTo>
                  <a:pt x="10316119" y="4814555"/>
                  <a:pt x="10288449" y="4785650"/>
                  <a:pt x="10272951" y="4750944"/>
                </a:cubicBezTo>
                <a:cubicBezTo>
                  <a:pt x="10271239" y="4747235"/>
                  <a:pt x="10272000" y="4744097"/>
                  <a:pt x="10273521" y="4741531"/>
                </a:cubicBezTo>
                <a:cubicBezTo>
                  <a:pt x="10252222" y="4738773"/>
                  <a:pt x="10231018" y="4736110"/>
                  <a:pt x="10209815" y="4733068"/>
                </a:cubicBezTo>
                <a:close/>
                <a:moveTo>
                  <a:pt x="10104367" y="4717284"/>
                </a:moveTo>
                <a:cubicBezTo>
                  <a:pt x="10163223" y="4787932"/>
                  <a:pt x="10227119" y="4859054"/>
                  <a:pt x="10275328" y="4937308"/>
                </a:cubicBezTo>
                <a:cubicBezTo>
                  <a:pt x="10294630" y="4935596"/>
                  <a:pt x="10313931" y="4933695"/>
                  <a:pt x="10333424" y="4931984"/>
                </a:cubicBezTo>
                <a:cubicBezTo>
                  <a:pt x="10277800" y="4877310"/>
                  <a:pt x="10230162" y="4809610"/>
                  <a:pt x="10184522" y="4747330"/>
                </a:cubicBezTo>
                <a:cubicBezTo>
                  <a:pt x="10179863" y="4741055"/>
                  <a:pt x="10182621" y="4734019"/>
                  <a:pt x="10187755" y="4729740"/>
                </a:cubicBezTo>
                <a:cubicBezTo>
                  <a:pt x="10159991" y="4725747"/>
                  <a:pt x="10132131" y="4721658"/>
                  <a:pt x="10104367" y="4717284"/>
                </a:cubicBezTo>
                <a:close/>
                <a:moveTo>
                  <a:pt x="7766727" y="4716617"/>
                </a:moveTo>
                <a:cubicBezTo>
                  <a:pt x="7772147" y="4714431"/>
                  <a:pt x="7777376" y="4718899"/>
                  <a:pt x="7778042" y="4724130"/>
                </a:cubicBezTo>
                <a:cubicBezTo>
                  <a:pt x="7780419" y="4741814"/>
                  <a:pt x="7762353" y="4757503"/>
                  <a:pt x="7750468" y="4768914"/>
                </a:cubicBezTo>
                <a:cubicBezTo>
                  <a:pt x="7746284" y="4772907"/>
                  <a:pt x="7738582" y="4769484"/>
                  <a:pt x="7740294" y="4763399"/>
                </a:cubicBezTo>
                <a:cubicBezTo>
                  <a:pt x="7744572" y="4746473"/>
                  <a:pt x="7749042" y="4723558"/>
                  <a:pt x="7766727" y="4716617"/>
                </a:cubicBezTo>
                <a:close/>
                <a:moveTo>
                  <a:pt x="9977905" y="4696175"/>
                </a:moveTo>
                <a:cubicBezTo>
                  <a:pt x="10022594" y="4730216"/>
                  <a:pt x="10058821" y="4775665"/>
                  <a:pt x="10094382" y="4818834"/>
                </a:cubicBezTo>
                <a:cubicBezTo>
                  <a:pt x="10126806" y="4858293"/>
                  <a:pt x="10164078" y="4898515"/>
                  <a:pt x="10186424" y="4945010"/>
                </a:cubicBezTo>
                <a:cubicBezTo>
                  <a:pt x="10188421" y="4944820"/>
                  <a:pt x="10190322" y="4944725"/>
                  <a:pt x="10192319" y="4944535"/>
                </a:cubicBezTo>
                <a:cubicBezTo>
                  <a:pt x="10211241" y="4943013"/>
                  <a:pt x="10230067" y="4941207"/>
                  <a:pt x="10248799" y="4939590"/>
                </a:cubicBezTo>
                <a:cubicBezTo>
                  <a:pt x="10182240" y="4872746"/>
                  <a:pt x="10126141" y="4792400"/>
                  <a:pt x="10068234" y="4719091"/>
                </a:cubicBezTo>
                <a:cubicBezTo>
                  <a:pt x="10066143" y="4716428"/>
                  <a:pt x="10065382" y="4713576"/>
                  <a:pt x="10065193" y="4710818"/>
                </a:cubicBezTo>
                <a:cubicBezTo>
                  <a:pt x="10036096" y="4706065"/>
                  <a:pt x="10007001" y="4701310"/>
                  <a:pt x="9977905" y="4696175"/>
                </a:cubicBezTo>
                <a:close/>
                <a:moveTo>
                  <a:pt x="9863328" y="4675162"/>
                </a:moveTo>
                <a:cubicBezTo>
                  <a:pt x="9941867" y="4764540"/>
                  <a:pt x="10026397" y="4854204"/>
                  <a:pt x="10092291" y="4952141"/>
                </a:cubicBezTo>
                <a:cubicBezTo>
                  <a:pt x="10111878" y="4950715"/>
                  <a:pt x="10131370" y="4949194"/>
                  <a:pt x="10150957" y="4947672"/>
                </a:cubicBezTo>
                <a:cubicBezTo>
                  <a:pt x="10119485" y="4914488"/>
                  <a:pt x="10093718" y="4874363"/>
                  <a:pt x="10064907" y="4839467"/>
                </a:cubicBezTo>
                <a:cubicBezTo>
                  <a:pt x="10027539" y="4794207"/>
                  <a:pt x="9984560" y="4751894"/>
                  <a:pt x="9953943" y="4701785"/>
                </a:cubicBezTo>
                <a:cubicBezTo>
                  <a:pt x="9951566" y="4697982"/>
                  <a:pt x="9952328" y="4694559"/>
                  <a:pt x="9954134" y="4691802"/>
                </a:cubicBezTo>
                <a:cubicBezTo>
                  <a:pt x="9923898" y="4686381"/>
                  <a:pt x="9893565" y="4680962"/>
                  <a:pt x="9863328" y="4675162"/>
                </a:cubicBezTo>
                <a:close/>
                <a:moveTo>
                  <a:pt x="7596717" y="4671643"/>
                </a:moveTo>
                <a:cubicBezTo>
                  <a:pt x="7601186" y="4669171"/>
                  <a:pt x="7606035" y="4672784"/>
                  <a:pt x="7606130" y="4677539"/>
                </a:cubicBezTo>
                <a:cubicBezTo>
                  <a:pt x="7606511" y="4699883"/>
                  <a:pt x="7591772" y="4717569"/>
                  <a:pt x="7580743" y="4736015"/>
                </a:cubicBezTo>
                <a:cubicBezTo>
                  <a:pt x="7568287" y="4756838"/>
                  <a:pt x="7555165" y="4777091"/>
                  <a:pt x="7538526" y="4794872"/>
                </a:cubicBezTo>
                <a:cubicBezTo>
                  <a:pt x="7533676" y="4800102"/>
                  <a:pt x="7526164" y="4793161"/>
                  <a:pt x="7527971" y="4787455"/>
                </a:cubicBezTo>
                <a:cubicBezTo>
                  <a:pt x="7534246" y="4767868"/>
                  <a:pt x="7543089" y="4749232"/>
                  <a:pt x="7553168" y="4731356"/>
                </a:cubicBezTo>
                <a:cubicBezTo>
                  <a:pt x="7565054" y="4710247"/>
                  <a:pt x="7574753" y="4683719"/>
                  <a:pt x="7596717" y="4671643"/>
                </a:cubicBezTo>
                <a:close/>
                <a:moveTo>
                  <a:pt x="9746851" y="4652342"/>
                </a:moveTo>
                <a:cubicBezTo>
                  <a:pt x="9829859" y="4755413"/>
                  <a:pt x="9928176" y="4851257"/>
                  <a:pt x="10003958" y="4958797"/>
                </a:cubicBezTo>
                <a:cubicBezTo>
                  <a:pt x="10027064" y="4957086"/>
                  <a:pt x="10050263" y="4955279"/>
                  <a:pt x="10073560" y="4953568"/>
                </a:cubicBezTo>
                <a:cubicBezTo>
                  <a:pt x="9983610" y="4867612"/>
                  <a:pt x="9905641" y="4763305"/>
                  <a:pt x="9825770" y="4667840"/>
                </a:cubicBezTo>
                <a:cubicBezTo>
                  <a:pt x="9799432" y="4662706"/>
                  <a:pt x="9773093" y="4657667"/>
                  <a:pt x="9746851" y="4652342"/>
                </a:cubicBezTo>
                <a:close/>
                <a:moveTo>
                  <a:pt x="11469772" y="4640836"/>
                </a:moveTo>
                <a:cubicBezTo>
                  <a:pt x="11455510" y="4641407"/>
                  <a:pt x="11441247" y="4642453"/>
                  <a:pt x="11426984" y="4642738"/>
                </a:cubicBezTo>
                <a:cubicBezTo>
                  <a:pt x="11425843" y="4644450"/>
                  <a:pt x="11424798" y="4646256"/>
                  <a:pt x="11423181" y="4647493"/>
                </a:cubicBezTo>
                <a:cubicBezTo>
                  <a:pt x="11406637" y="4660139"/>
                  <a:pt x="11387429" y="4678110"/>
                  <a:pt x="11367176" y="4690661"/>
                </a:cubicBezTo>
                <a:cubicBezTo>
                  <a:pt x="11387524" y="4688758"/>
                  <a:pt x="11407682" y="4686097"/>
                  <a:pt x="11428030" y="4683815"/>
                </a:cubicBezTo>
                <a:cubicBezTo>
                  <a:pt x="11427840" y="4681057"/>
                  <a:pt x="11428601" y="4678205"/>
                  <a:pt x="11430978" y="4675542"/>
                </a:cubicBezTo>
                <a:cubicBezTo>
                  <a:pt x="11442578" y="4662421"/>
                  <a:pt x="11456174" y="4651677"/>
                  <a:pt x="11469772" y="4640836"/>
                </a:cubicBezTo>
                <a:close/>
                <a:moveTo>
                  <a:pt x="11584063" y="4633895"/>
                </a:moveTo>
                <a:cubicBezTo>
                  <a:pt x="11562479" y="4635607"/>
                  <a:pt x="11540799" y="4637319"/>
                  <a:pt x="11519215" y="4638650"/>
                </a:cubicBezTo>
                <a:cubicBezTo>
                  <a:pt x="11513130" y="4646827"/>
                  <a:pt x="11504383" y="4652722"/>
                  <a:pt x="11495349" y="4659568"/>
                </a:cubicBezTo>
                <a:cubicBezTo>
                  <a:pt x="11486412" y="4666319"/>
                  <a:pt x="11477473" y="4672974"/>
                  <a:pt x="11468250" y="4679345"/>
                </a:cubicBezTo>
                <a:cubicBezTo>
                  <a:pt x="11494398" y="4676113"/>
                  <a:pt x="11520547" y="4672309"/>
                  <a:pt x="11546695" y="4668506"/>
                </a:cubicBezTo>
                <a:cubicBezTo>
                  <a:pt x="11545363" y="4664512"/>
                  <a:pt x="11545839" y="4660044"/>
                  <a:pt x="11550784" y="4657001"/>
                </a:cubicBezTo>
                <a:cubicBezTo>
                  <a:pt x="11562384" y="4649870"/>
                  <a:pt x="11573509" y="4642358"/>
                  <a:pt x="11584063" y="4633895"/>
                </a:cubicBezTo>
                <a:close/>
                <a:moveTo>
                  <a:pt x="11358048" y="4633135"/>
                </a:moveTo>
                <a:cubicBezTo>
                  <a:pt x="11358143" y="4634181"/>
                  <a:pt x="11358429" y="4635132"/>
                  <a:pt x="11358143" y="4636177"/>
                </a:cubicBezTo>
                <a:cubicBezTo>
                  <a:pt x="11354816" y="4657001"/>
                  <a:pt x="11335133" y="4670218"/>
                  <a:pt x="11319255" y="4682294"/>
                </a:cubicBezTo>
                <a:cubicBezTo>
                  <a:pt x="11312408" y="4687523"/>
                  <a:pt x="11305276" y="4692563"/>
                  <a:pt x="11297861" y="4697316"/>
                </a:cubicBezTo>
                <a:cubicBezTo>
                  <a:pt x="11308034" y="4696556"/>
                  <a:pt x="11318207" y="4695224"/>
                  <a:pt x="11328477" y="4694368"/>
                </a:cubicBezTo>
                <a:cubicBezTo>
                  <a:pt x="11328573" y="4693323"/>
                  <a:pt x="11328573" y="4692372"/>
                  <a:pt x="11328952" y="4691516"/>
                </a:cubicBezTo>
                <a:cubicBezTo>
                  <a:pt x="11336560" y="4674972"/>
                  <a:pt x="11352344" y="4664037"/>
                  <a:pt x="11366035" y="4652531"/>
                </a:cubicBezTo>
                <a:cubicBezTo>
                  <a:pt x="11372406" y="4647207"/>
                  <a:pt x="11378682" y="4641978"/>
                  <a:pt x="11384957" y="4636652"/>
                </a:cubicBezTo>
                <a:cubicBezTo>
                  <a:pt x="11376020" y="4635512"/>
                  <a:pt x="11366986" y="4634275"/>
                  <a:pt x="11358048" y="4633135"/>
                </a:cubicBezTo>
                <a:close/>
                <a:moveTo>
                  <a:pt x="9639026" y="4629997"/>
                </a:moveTo>
                <a:cubicBezTo>
                  <a:pt x="9687994" y="4675542"/>
                  <a:pt x="9727359" y="4732783"/>
                  <a:pt x="9768434" y="4785364"/>
                </a:cubicBezTo>
                <a:cubicBezTo>
                  <a:pt x="9814361" y="4844030"/>
                  <a:pt x="9864376" y="4902127"/>
                  <a:pt x="9902123" y="4966499"/>
                </a:cubicBezTo>
                <a:cubicBezTo>
                  <a:pt x="9928461" y="4964692"/>
                  <a:pt x="9954705" y="4962505"/>
                  <a:pt x="9980948" y="4960509"/>
                </a:cubicBezTo>
                <a:cubicBezTo>
                  <a:pt x="9878162" y="4877975"/>
                  <a:pt x="9792777" y="4758551"/>
                  <a:pt x="9715854" y="4654148"/>
                </a:cubicBezTo>
                <a:cubicBezTo>
                  <a:pt x="9713666" y="4651201"/>
                  <a:pt x="9713191" y="4648158"/>
                  <a:pt x="9713571" y="4645400"/>
                </a:cubicBezTo>
                <a:cubicBezTo>
                  <a:pt x="9688755" y="4640266"/>
                  <a:pt x="9663843" y="4635321"/>
                  <a:pt x="9639026" y="4629997"/>
                </a:cubicBezTo>
                <a:close/>
                <a:moveTo>
                  <a:pt x="11302995" y="4626099"/>
                </a:moveTo>
                <a:cubicBezTo>
                  <a:pt x="11283692" y="4649965"/>
                  <a:pt x="11255072" y="4668031"/>
                  <a:pt x="11229780" y="4683624"/>
                </a:cubicBezTo>
                <a:cubicBezTo>
                  <a:pt x="11218274" y="4690851"/>
                  <a:pt x="11206104" y="4698362"/>
                  <a:pt x="11193458" y="4704447"/>
                </a:cubicBezTo>
                <a:cubicBezTo>
                  <a:pt x="11211809" y="4703688"/>
                  <a:pt x="11229970" y="4701785"/>
                  <a:pt x="11248321" y="4700644"/>
                </a:cubicBezTo>
                <a:cubicBezTo>
                  <a:pt x="11248321" y="4700644"/>
                  <a:pt x="11248416" y="4700549"/>
                  <a:pt x="11248416" y="4700549"/>
                </a:cubicBezTo>
                <a:cubicBezTo>
                  <a:pt x="11262393" y="4686001"/>
                  <a:pt x="11280365" y="4676398"/>
                  <a:pt x="11296149" y="4663942"/>
                </a:cubicBezTo>
                <a:cubicBezTo>
                  <a:pt x="11309651" y="4653292"/>
                  <a:pt x="11321251" y="4638840"/>
                  <a:pt x="11336084" y="4630378"/>
                </a:cubicBezTo>
                <a:cubicBezTo>
                  <a:pt x="11325055" y="4628857"/>
                  <a:pt x="11313929" y="4627715"/>
                  <a:pt x="11302995" y="4626099"/>
                </a:cubicBezTo>
                <a:close/>
                <a:moveTo>
                  <a:pt x="11693409" y="4623436"/>
                </a:moveTo>
                <a:cubicBezTo>
                  <a:pt x="11671825" y="4625624"/>
                  <a:pt x="11650146" y="4628095"/>
                  <a:pt x="11628562" y="4630092"/>
                </a:cubicBezTo>
                <a:cubicBezTo>
                  <a:pt x="11621907" y="4641883"/>
                  <a:pt x="11610876" y="4652247"/>
                  <a:pt x="11598611" y="4660329"/>
                </a:cubicBezTo>
                <a:cubicBezTo>
                  <a:pt x="11626566" y="4655764"/>
                  <a:pt x="11654330" y="4650154"/>
                  <a:pt x="11682189" y="4644830"/>
                </a:cubicBezTo>
                <a:cubicBezTo>
                  <a:pt x="11681619" y="4642643"/>
                  <a:pt x="11681524" y="4640266"/>
                  <a:pt x="11682761" y="4638364"/>
                </a:cubicBezTo>
                <a:cubicBezTo>
                  <a:pt x="11685802" y="4633610"/>
                  <a:pt x="11689321" y="4628476"/>
                  <a:pt x="11693409" y="4623436"/>
                </a:cubicBezTo>
                <a:close/>
                <a:moveTo>
                  <a:pt x="11200400" y="4608698"/>
                </a:moveTo>
                <a:cubicBezTo>
                  <a:pt x="11176343" y="4635417"/>
                  <a:pt x="11141828" y="4653103"/>
                  <a:pt x="11112161" y="4672974"/>
                </a:cubicBezTo>
                <a:cubicBezTo>
                  <a:pt x="11094571" y="4684671"/>
                  <a:pt x="11076791" y="4697316"/>
                  <a:pt x="11058248" y="4708347"/>
                </a:cubicBezTo>
                <a:cubicBezTo>
                  <a:pt x="11086869" y="4708156"/>
                  <a:pt x="11115489" y="4707396"/>
                  <a:pt x="11144015" y="4706540"/>
                </a:cubicBezTo>
                <a:cubicBezTo>
                  <a:pt x="11165504" y="4680106"/>
                  <a:pt x="11201064" y="4666699"/>
                  <a:pt x="11228354" y="4646732"/>
                </a:cubicBezTo>
                <a:cubicBezTo>
                  <a:pt x="11239859" y="4638364"/>
                  <a:pt x="11250793" y="4628571"/>
                  <a:pt x="11262013" y="4619348"/>
                </a:cubicBezTo>
                <a:cubicBezTo>
                  <a:pt x="11241475" y="4615830"/>
                  <a:pt x="11220842" y="4612597"/>
                  <a:pt x="11200400" y="4608698"/>
                </a:cubicBezTo>
                <a:close/>
                <a:moveTo>
                  <a:pt x="11869125" y="4603279"/>
                </a:moveTo>
                <a:cubicBezTo>
                  <a:pt x="11824434" y="4608793"/>
                  <a:pt x="11779745" y="4614118"/>
                  <a:pt x="11735056" y="4619062"/>
                </a:cubicBezTo>
                <a:cubicBezTo>
                  <a:pt x="11727450" y="4627144"/>
                  <a:pt x="11718132" y="4634181"/>
                  <a:pt x="11708528" y="4639886"/>
                </a:cubicBezTo>
                <a:cubicBezTo>
                  <a:pt x="11762346" y="4629141"/>
                  <a:pt x="11815878" y="4617351"/>
                  <a:pt x="11869125" y="4603279"/>
                </a:cubicBezTo>
                <a:close/>
                <a:moveTo>
                  <a:pt x="11991593" y="4597288"/>
                </a:moveTo>
                <a:cubicBezTo>
                  <a:pt x="11944907" y="4612501"/>
                  <a:pt x="11898125" y="4626859"/>
                  <a:pt x="11851249" y="4639505"/>
                </a:cubicBezTo>
                <a:cubicBezTo>
                  <a:pt x="11501530" y="4752465"/>
                  <a:pt x="11148198" y="4789072"/>
                  <a:pt x="10793726" y="4780896"/>
                </a:cubicBezTo>
                <a:cubicBezTo>
                  <a:pt x="10801617" y="4785934"/>
                  <a:pt x="10808083" y="4793731"/>
                  <a:pt x="10814929" y="4800958"/>
                </a:cubicBezTo>
                <a:cubicBezTo>
                  <a:pt x="10823772" y="4810371"/>
                  <a:pt x="10808463" y="4823588"/>
                  <a:pt x="10798859" y="4816172"/>
                </a:cubicBezTo>
                <a:cubicBezTo>
                  <a:pt x="10786690" y="4806758"/>
                  <a:pt x="10772806" y="4799722"/>
                  <a:pt x="10771190" y="4783557"/>
                </a:cubicBezTo>
                <a:cubicBezTo>
                  <a:pt x="10771095" y="4782417"/>
                  <a:pt x="10771951" y="4781466"/>
                  <a:pt x="10772427" y="4780420"/>
                </a:cubicBezTo>
                <a:cubicBezTo>
                  <a:pt x="10754455" y="4779945"/>
                  <a:pt x="10736485" y="4779945"/>
                  <a:pt x="10718514" y="4779184"/>
                </a:cubicBezTo>
                <a:cubicBezTo>
                  <a:pt x="10750367" y="4810086"/>
                  <a:pt x="10783646" y="4843651"/>
                  <a:pt x="10809699" y="4879782"/>
                </a:cubicBezTo>
                <a:cubicBezTo>
                  <a:pt x="10822250" y="4878166"/>
                  <a:pt x="10834706" y="4876360"/>
                  <a:pt x="10847258" y="4874744"/>
                </a:cubicBezTo>
                <a:cubicBezTo>
                  <a:pt x="10844405" y="4871986"/>
                  <a:pt x="10841552" y="4868943"/>
                  <a:pt x="10838700" y="4865805"/>
                </a:cubicBezTo>
                <a:cubicBezTo>
                  <a:pt x="10828431" y="4854490"/>
                  <a:pt x="10816640" y="4844792"/>
                  <a:pt x="10819017" y="4828723"/>
                </a:cubicBezTo>
                <a:cubicBezTo>
                  <a:pt x="10819492" y="4825109"/>
                  <a:pt x="10824057" y="4821782"/>
                  <a:pt x="10827670" y="4822066"/>
                </a:cubicBezTo>
                <a:cubicBezTo>
                  <a:pt x="10842692" y="4823303"/>
                  <a:pt x="10848018" y="4834047"/>
                  <a:pt x="10856576" y="4845458"/>
                </a:cubicBezTo>
                <a:cubicBezTo>
                  <a:pt x="10862566" y="4853350"/>
                  <a:pt x="10869983" y="4861907"/>
                  <a:pt x="10870934" y="4871606"/>
                </a:cubicBezTo>
                <a:cubicBezTo>
                  <a:pt x="10892707" y="4868753"/>
                  <a:pt x="10914482" y="4865710"/>
                  <a:pt x="10936257" y="4862668"/>
                </a:cubicBezTo>
                <a:cubicBezTo>
                  <a:pt x="10924657" y="4864094"/>
                  <a:pt x="10916098" y="4853159"/>
                  <a:pt x="10908017" y="4845077"/>
                </a:cubicBezTo>
                <a:cubicBezTo>
                  <a:pt x="10897652" y="4834808"/>
                  <a:pt x="10885291" y="4827486"/>
                  <a:pt x="10889380" y="4811892"/>
                </a:cubicBezTo>
                <a:cubicBezTo>
                  <a:pt x="10890140" y="4809135"/>
                  <a:pt x="10892802" y="4807233"/>
                  <a:pt x="10895370" y="4806663"/>
                </a:cubicBezTo>
                <a:cubicBezTo>
                  <a:pt x="10911724" y="4802955"/>
                  <a:pt x="10921327" y="4820450"/>
                  <a:pt x="10930931" y="4831290"/>
                </a:cubicBezTo>
                <a:cubicBezTo>
                  <a:pt x="10934639" y="4835474"/>
                  <a:pt x="10954037" y="4856297"/>
                  <a:pt x="10940535" y="4862002"/>
                </a:cubicBezTo>
                <a:cubicBezTo>
                  <a:pt x="10970677" y="4857818"/>
                  <a:pt x="11000723" y="4852873"/>
                  <a:pt x="11030769" y="4848310"/>
                </a:cubicBezTo>
                <a:cubicBezTo>
                  <a:pt x="11030389" y="4847930"/>
                  <a:pt x="11029819" y="4847930"/>
                  <a:pt x="11029533" y="4847454"/>
                </a:cubicBezTo>
                <a:cubicBezTo>
                  <a:pt x="11023542" y="4837945"/>
                  <a:pt x="11018219" y="4831290"/>
                  <a:pt x="11009470" y="4824254"/>
                </a:cubicBezTo>
                <a:cubicBezTo>
                  <a:pt x="10996825" y="4813985"/>
                  <a:pt x="11013655" y="4792591"/>
                  <a:pt x="11027156" y="4801718"/>
                </a:cubicBezTo>
                <a:cubicBezTo>
                  <a:pt x="11040373" y="4810657"/>
                  <a:pt x="11048455" y="4822066"/>
                  <a:pt x="11051022" y="4837851"/>
                </a:cubicBezTo>
                <a:cubicBezTo>
                  <a:pt x="11051497" y="4840608"/>
                  <a:pt x="11050832" y="4843176"/>
                  <a:pt x="11049406" y="4845458"/>
                </a:cubicBezTo>
                <a:cubicBezTo>
                  <a:pt x="11065094" y="4842985"/>
                  <a:pt x="11080879" y="4840988"/>
                  <a:pt x="11096567" y="4838326"/>
                </a:cubicBezTo>
                <a:cubicBezTo>
                  <a:pt x="11101322" y="4837566"/>
                  <a:pt x="11106076" y="4836615"/>
                  <a:pt x="11110830" y="4835759"/>
                </a:cubicBezTo>
                <a:cubicBezTo>
                  <a:pt x="11096948" y="4828532"/>
                  <a:pt x="11081450" y="4812939"/>
                  <a:pt x="11082590" y="4798961"/>
                </a:cubicBezTo>
                <a:cubicBezTo>
                  <a:pt x="11082970" y="4794302"/>
                  <a:pt x="11086488" y="4791640"/>
                  <a:pt x="11090578" y="4790498"/>
                </a:cubicBezTo>
                <a:cubicBezTo>
                  <a:pt x="11110545" y="4784983"/>
                  <a:pt x="11129086" y="4814745"/>
                  <a:pt x="11127375" y="4832716"/>
                </a:cubicBezTo>
                <a:cubicBezTo>
                  <a:pt x="11151527" y="4828438"/>
                  <a:pt x="11175581" y="4823778"/>
                  <a:pt x="11199733" y="4819214"/>
                </a:cubicBezTo>
                <a:cubicBezTo>
                  <a:pt x="11191557" y="4815411"/>
                  <a:pt x="11183189" y="4812273"/>
                  <a:pt x="11173776" y="4809706"/>
                </a:cubicBezTo>
                <a:cubicBezTo>
                  <a:pt x="11168166" y="4808089"/>
                  <a:pt x="11166454" y="4800578"/>
                  <a:pt x="11170639" y="4796680"/>
                </a:cubicBezTo>
                <a:cubicBezTo>
                  <a:pt x="11189749" y="4778803"/>
                  <a:pt x="11219700" y="4791354"/>
                  <a:pt x="11226167" y="4814269"/>
                </a:cubicBezTo>
                <a:cubicBezTo>
                  <a:pt x="11486981" y="4763400"/>
                  <a:pt x="11743899" y="4693798"/>
                  <a:pt x="11991593" y="4597288"/>
                </a:cubicBezTo>
                <a:close/>
                <a:moveTo>
                  <a:pt x="11120148" y="4592344"/>
                </a:moveTo>
                <a:cubicBezTo>
                  <a:pt x="11119863" y="4594912"/>
                  <a:pt x="11119197" y="4597478"/>
                  <a:pt x="11117295" y="4599665"/>
                </a:cubicBezTo>
                <a:cubicBezTo>
                  <a:pt x="11092099" y="4628476"/>
                  <a:pt x="11057012" y="4650726"/>
                  <a:pt x="11024779" y="4671264"/>
                </a:cubicBezTo>
                <a:cubicBezTo>
                  <a:pt x="11006712" y="4682864"/>
                  <a:pt x="10986365" y="4697031"/>
                  <a:pt x="10965161" y="4707680"/>
                </a:cubicBezTo>
                <a:cubicBezTo>
                  <a:pt x="10970962" y="4707775"/>
                  <a:pt x="10976762" y="4708156"/>
                  <a:pt x="10982562" y="4708251"/>
                </a:cubicBezTo>
                <a:cubicBezTo>
                  <a:pt x="10994067" y="4708442"/>
                  <a:pt x="11005477" y="4708156"/>
                  <a:pt x="11016982" y="4708251"/>
                </a:cubicBezTo>
                <a:cubicBezTo>
                  <a:pt x="11042084" y="4682959"/>
                  <a:pt x="11073747" y="4663847"/>
                  <a:pt x="11102843" y="4643784"/>
                </a:cubicBezTo>
                <a:cubicBezTo>
                  <a:pt x="11123097" y="4629902"/>
                  <a:pt x="11142873" y="4613738"/>
                  <a:pt x="11164458" y="4601567"/>
                </a:cubicBezTo>
                <a:cubicBezTo>
                  <a:pt x="11149719" y="4598524"/>
                  <a:pt x="11134887" y="4595577"/>
                  <a:pt x="11120148" y="4592344"/>
                </a:cubicBezTo>
                <a:close/>
                <a:moveTo>
                  <a:pt x="11058914" y="4578461"/>
                </a:moveTo>
                <a:cubicBezTo>
                  <a:pt x="11059104" y="4581694"/>
                  <a:pt x="11057963" y="4585022"/>
                  <a:pt x="11054730" y="4587685"/>
                </a:cubicBezTo>
                <a:cubicBezTo>
                  <a:pt x="11021356" y="4616115"/>
                  <a:pt x="10983037" y="4638650"/>
                  <a:pt x="10946620" y="4662896"/>
                </a:cubicBezTo>
                <a:cubicBezTo>
                  <a:pt x="10926272" y="4676398"/>
                  <a:pt x="10905924" y="4691707"/>
                  <a:pt x="10884625" y="4705018"/>
                </a:cubicBezTo>
                <a:cubicBezTo>
                  <a:pt x="10895941" y="4705589"/>
                  <a:pt x="10907350" y="4705684"/>
                  <a:pt x="10918666" y="4706159"/>
                </a:cubicBezTo>
                <a:cubicBezTo>
                  <a:pt x="10944719" y="4679726"/>
                  <a:pt x="10985225" y="4664512"/>
                  <a:pt x="11015556" y="4643879"/>
                </a:cubicBezTo>
                <a:cubicBezTo>
                  <a:pt x="11042464" y="4625624"/>
                  <a:pt x="11067187" y="4604134"/>
                  <a:pt x="11094381" y="4586448"/>
                </a:cubicBezTo>
                <a:cubicBezTo>
                  <a:pt x="11082590" y="4583786"/>
                  <a:pt x="11070705" y="4581314"/>
                  <a:pt x="11058914" y="4578461"/>
                </a:cubicBezTo>
                <a:close/>
                <a:moveTo>
                  <a:pt x="9202971" y="4530920"/>
                </a:moveTo>
                <a:cubicBezTo>
                  <a:pt x="9327246" y="4682389"/>
                  <a:pt x="9467590" y="4826820"/>
                  <a:pt x="9580074" y="4986086"/>
                </a:cubicBezTo>
                <a:cubicBezTo>
                  <a:pt x="9580454" y="4986656"/>
                  <a:pt x="9580168" y="4987228"/>
                  <a:pt x="9580454" y="4987798"/>
                </a:cubicBezTo>
                <a:cubicBezTo>
                  <a:pt x="9593100" y="4987228"/>
                  <a:pt x="9605652" y="4986372"/>
                  <a:pt x="9618297" y="4985801"/>
                </a:cubicBezTo>
                <a:cubicBezTo>
                  <a:pt x="9525781" y="4892619"/>
                  <a:pt x="9429841" y="4777377"/>
                  <a:pt x="9374978" y="4663656"/>
                </a:cubicBezTo>
                <a:cubicBezTo>
                  <a:pt x="9372601" y="4658618"/>
                  <a:pt x="9379732" y="4653387"/>
                  <a:pt x="9383821" y="4657190"/>
                </a:cubicBezTo>
                <a:cubicBezTo>
                  <a:pt x="9481662" y="4748186"/>
                  <a:pt x="9571896" y="4871701"/>
                  <a:pt x="9648820" y="4984184"/>
                </a:cubicBezTo>
                <a:cubicBezTo>
                  <a:pt x="9664128" y="4983424"/>
                  <a:pt x="9679437" y="4982092"/>
                  <a:pt x="9694746" y="4981237"/>
                </a:cubicBezTo>
                <a:cubicBezTo>
                  <a:pt x="9627045" y="4912397"/>
                  <a:pt x="9556873" y="4825585"/>
                  <a:pt x="9520836" y="4743718"/>
                </a:cubicBezTo>
                <a:cubicBezTo>
                  <a:pt x="9517889" y="4737061"/>
                  <a:pt x="9527207" y="4731262"/>
                  <a:pt x="9532341" y="4735921"/>
                </a:cubicBezTo>
                <a:cubicBezTo>
                  <a:pt x="9572372" y="4771767"/>
                  <a:pt x="9601468" y="4816837"/>
                  <a:pt x="9634176" y="4859244"/>
                </a:cubicBezTo>
                <a:cubicBezTo>
                  <a:pt x="9665079" y="4899274"/>
                  <a:pt x="9698738" y="4938164"/>
                  <a:pt x="9728880" y="4979050"/>
                </a:cubicBezTo>
                <a:cubicBezTo>
                  <a:pt x="9751795" y="4977624"/>
                  <a:pt x="9774615" y="4975818"/>
                  <a:pt x="9797531" y="4974296"/>
                </a:cubicBezTo>
                <a:cubicBezTo>
                  <a:pt x="9776042" y="4952236"/>
                  <a:pt x="9756359" y="4928370"/>
                  <a:pt x="9736391" y="4904694"/>
                </a:cubicBezTo>
                <a:cubicBezTo>
                  <a:pt x="9705204" y="4867706"/>
                  <a:pt x="9663082" y="4831195"/>
                  <a:pt x="9647203" y="4785079"/>
                </a:cubicBezTo>
                <a:cubicBezTo>
                  <a:pt x="9645206" y="4779469"/>
                  <a:pt x="9652528" y="4775665"/>
                  <a:pt x="9656901" y="4778233"/>
                </a:cubicBezTo>
                <a:cubicBezTo>
                  <a:pt x="9698358" y="4802193"/>
                  <a:pt x="9725362" y="4849451"/>
                  <a:pt x="9755028" y="4886248"/>
                </a:cubicBezTo>
                <a:cubicBezTo>
                  <a:pt x="9777943" y="4914678"/>
                  <a:pt x="9801335" y="4942348"/>
                  <a:pt x="9821207" y="4972679"/>
                </a:cubicBezTo>
                <a:cubicBezTo>
                  <a:pt x="9841650" y="4971253"/>
                  <a:pt x="9861998" y="4969446"/>
                  <a:pt x="9882440" y="4967925"/>
                </a:cubicBezTo>
                <a:cubicBezTo>
                  <a:pt x="9831760" y="4916770"/>
                  <a:pt x="9788497" y="4856581"/>
                  <a:pt x="9744284" y="4800197"/>
                </a:cubicBezTo>
                <a:cubicBezTo>
                  <a:pt x="9701876" y="4746095"/>
                  <a:pt x="9653669" y="4693608"/>
                  <a:pt x="9621816" y="4632565"/>
                </a:cubicBezTo>
                <a:cubicBezTo>
                  <a:pt x="9620674" y="4630378"/>
                  <a:pt x="9620960" y="4628095"/>
                  <a:pt x="9621721" y="4626099"/>
                </a:cubicBezTo>
                <a:cubicBezTo>
                  <a:pt x="9594241" y="4620203"/>
                  <a:pt x="9566762" y="4614403"/>
                  <a:pt x="9539282" y="4608318"/>
                </a:cubicBezTo>
                <a:cubicBezTo>
                  <a:pt x="9562483" y="4623817"/>
                  <a:pt x="9575320" y="4652531"/>
                  <a:pt x="9590818" y="4675542"/>
                </a:cubicBezTo>
                <a:cubicBezTo>
                  <a:pt x="9611641" y="4706444"/>
                  <a:pt x="9627806" y="4736110"/>
                  <a:pt x="9643304" y="4769866"/>
                </a:cubicBezTo>
                <a:cubicBezTo>
                  <a:pt x="9644541" y="4772528"/>
                  <a:pt x="9640452" y="4775286"/>
                  <a:pt x="9638360" y="4773193"/>
                </a:cubicBezTo>
                <a:cubicBezTo>
                  <a:pt x="9612593" y="4747330"/>
                  <a:pt x="9590723" y="4722324"/>
                  <a:pt x="9569425" y="4692563"/>
                </a:cubicBezTo>
                <a:cubicBezTo>
                  <a:pt x="9551644" y="4667745"/>
                  <a:pt x="9524449" y="4642168"/>
                  <a:pt x="9521883" y="4610885"/>
                </a:cubicBezTo>
                <a:cubicBezTo>
                  <a:pt x="9521788" y="4608793"/>
                  <a:pt x="9522643" y="4606607"/>
                  <a:pt x="9524069" y="4604990"/>
                </a:cubicBezTo>
                <a:cubicBezTo>
                  <a:pt x="9499253" y="4599380"/>
                  <a:pt x="9474340" y="4594056"/>
                  <a:pt x="9449523" y="4588350"/>
                </a:cubicBezTo>
                <a:cubicBezTo>
                  <a:pt x="9482137" y="4628857"/>
                  <a:pt x="9508000" y="4672880"/>
                  <a:pt x="9522358" y="4723559"/>
                </a:cubicBezTo>
                <a:cubicBezTo>
                  <a:pt x="9523499" y="4727553"/>
                  <a:pt x="9518079" y="4732022"/>
                  <a:pt x="9515322" y="4727743"/>
                </a:cubicBezTo>
                <a:cubicBezTo>
                  <a:pt x="9484705" y="4679250"/>
                  <a:pt x="9452946" y="4631043"/>
                  <a:pt x="9415293" y="4587495"/>
                </a:cubicBezTo>
                <a:cubicBezTo>
                  <a:pt x="9412441" y="4585213"/>
                  <a:pt x="9411395" y="4582455"/>
                  <a:pt x="9411300" y="4579603"/>
                </a:cubicBezTo>
                <a:cubicBezTo>
                  <a:pt x="9382489" y="4572946"/>
                  <a:pt x="9353679" y="4566386"/>
                  <a:pt x="9324869" y="4559635"/>
                </a:cubicBezTo>
                <a:cubicBezTo>
                  <a:pt x="9330764" y="4569048"/>
                  <a:pt x="9336658" y="4578367"/>
                  <a:pt x="9342365" y="4587875"/>
                </a:cubicBezTo>
                <a:cubicBezTo>
                  <a:pt x="9353584" y="4606416"/>
                  <a:pt x="9360334" y="4626859"/>
                  <a:pt x="9371270" y="4645305"/>
                </a:cubicBezTo>
                <a:cubicBezTo>
                  <a:pt x="9374312" y="4650440"/>
                  <a:pt x="9366800" y="4655289"/>
                  <a:pt x="9363473" y="4650345"/>
                </a:cubicBezTo>
                <a:cubicBezTo>
                  <a:pt x="9351492" y="4632849"/>
                  <a:pt x="9335708" y="4618397"/>
                  <a:pt x="9323823" y="4600711"/>
                </a:cubicBezTo>
                <a:cubicBezTo>
                  <a:pt x="9313458" y="4585213"/>
                  <a:pt x="9303189" y="4569429"/>
                  <a:pt x="9292920" y="4553740"/>
                </a:cubicBezTo>
                <a:cubicBezTo>
                  <a:pt x="9292539" y="4553169"/>
                  <a:pt x="9292539" y="4552598"/>
                  <a:pt x="9292255" y="4552028"/>
                </a:cubicBezTo>
                <a:cubicBezTo>
                  <a:pt x="9262494" y="4544992"/>
                  <a:pt x="9232732" y="4538051"/>
                  <a:pt x="9202971" y="4530920"/>
                </a:cubicBezTo>
                <a:close/>
                <a:moveTo>
                  <a:pt x="9063008" y="4497259"/>
                </a:moveTo>
                <a:cubicBezTo>
                  <a:pt x="9130137" y="4567812"/>
                  <a:pt x="9185570" y="4651677"/>
                  <a:pt x="9244617" y="4728885"/>
                </a:cubicBezTo>
                <a:cubicBezTo>
                  <a:pt x="9311176" y="4815981"/>
                  <a:pt x="9381823" y="4901462"/>
                  <a:pt x="9442868" y="4992552"/>
                </a:cubicBezTo>
                <a:cubicBezTo>
                  <a:pt x="9478904" y="4991887"/>
                  <a:pt x="9515036" y="4990175"/>
                  <a:pt x="9551168" y="4988844"/>
                </a:cubicBezTo>
                <a:cubicBezTo>
                  <a:pt x="9409493" y="4854395"/>
                  <a:pt x="9289117" y="4680772"/>
                  <a:pt x="9174161" y="4524073"/>
                </a:cubicBezTo>
                <a:cubicBezTo>
                  <a:pt x="9137078" y="4515136"/>
                  <a:pt x="9099995" y="4506198"/>
                  <a:pt x="9063008" y="4497259"/>
                </a:cubicBezTo>
                <a:close/>
                <a:moveTo>
                  <a:pt x="10637026" y="4477481"/>
                </a:moveTo>
                <a:cubicBezTo>
                  <a:pt x="10642540" y="4478717"/>
                  <a:pt x="10645487" y="4484517"/>
                  <a:pt x="10643110" y="4489747"/>
                </a:cubicBezTo>
                <a:cubicBezTo>
                  <a:pt x="10635124" y="4507147"/>
                  <a:pt x="10610402" y="4510474"/>
                  <a:pt x="10593191" y="4513993"/>
                </a:cubicBezTo>
                <a:cubicBezTo>
                  <a:pt x="10587392" y="4515133"/>
                  <a:pt x="10582258" y="4507718"/>
                  <a:pt x="10587296" y="4503343"/>
                </a:cubicBezTo>
                <a:cubicBezTo>
                  <a:pt x="10600608" y="4491459"/>
                  <a:pt x="10618009" y="4473202"/>
                  <a:pt x="10637026" y="4477481"/>
                </a:cubicBezTo>
                <a:close/>
                <a:moveTo>
                  <a:pt x="8967924" y="4474250"/>
                </a:moveTo>
                <a:cubicBezTo>
                  <a:pt x="9086874" y="4655480"/>
                  <a:pt x="9221036" y="4822541"/>
                  <a:pt x="9352728" y="4994359"/>
                </a:cubicBezTo>
                <a:cubicBezTo>
                  <a:pt x="9373552" y="4994359"/>
                  <a:pt x="9394374" y="4993313"/>
                  <a:pt x="9415103" y="4993122"/>
                </a:cubicBezTo>
                <a:cubicBezTo>
                  <a:pt x="9355105" y="4922666"/>
                  <a:pt x="9300527" y="4847263"/>
                  <a:pt x="9244237" y="4773954"/>
                </a:cubicBezTo>
                <a:cubicBezTo>
                  <a:pt x="9175682" y="4684766"/>
                  <a:pt x="9096097" y="4597098"/>
                  <a:pt x="9039332" y="4499922"/>
                </a:cubicBezTo>
                <a:cubicBezTo>
                  <a:pt x="9037715" y="4497165"/>
                  <a:pt x="9038001" y="4494217"/>
                  <a:pt x="9038951" y="4491460"/>
                </a:cubicBezTo>
                <a:cubicBezTo>
                  <a:pt x="9015275" y="4485755"/>
                  <a:pt x="8991599" y="4479954"/>
                  <a:pt x="8967924" y="4474250"/>
                </a:cubicBezTo>
                <a:close/>
                <a:moveTo>
                  <a:pt x="8822731" y="4439068"/>
                </a:moveTo>
                <a:cubicBezTo>
                  <a:pt x="8967162" y="4627429"/>
                  <a:pt x="9122720" y="4806282"/>
                  <a:pt x="9268579" y="4993217"/>
                </a:cubicBezTo>
                <a:cubicBezTo>
                  <a:pt x="9273333" y="4993313"/>
                  <a:pt x="9277992" y="4993692"/>
                  <a:pt x="9282746" y="4993788"/>
                </a:cubicBezTo>
                <a:cubicBezTo>
                  <a:pt x="9296153" y="4994073"/>
                  <a:pt x="9309655" y="4993883"/>
                  <a:pt x="9323062" y="4994073"/>
                </a:cubicBezTo>
                <a:cubicBezTo>
                  <a:pt x="9173495" y="4833382"/>
                  <a:pt x="9045892" y="4649584"/>
                  <a:pt x="8927227" y="4465692"/>
                </a:cubicBezTo>
                <a:cubicBezTo>
                  <a:pt x="8926943" y="4465121"/>
                  <a:pt x="8926943" y="4464646"/>
                  <a:pt x="8926657" y="4464170"/>
                </a:cubicBezTo>
                <a:cubicBezTo>
                  <a:pt x="8892046" y="4455803"/>
                  <a:pt x="8857341" y="4447435"/>
                  <a:pt x="8822731" y="4439068"/>
                </a:cubicBezTo>
                <a:close/>
                <a:moveTo>
                  <a:pt x="10531197" y="4422523"/>
                </a:moveTo>
                <a:cubicBezTo>
                  <a:pt x="10549833" y="4414631"/>
                  <a:pt x="10558391" y="4446009"/>
                  <a:pt x="10538993" y="4448290"/>
                </a:cubicBezTo>
                <a:cubicBezTo>
                  <a:pt x="10535475" y="4448671"/>
                  <a:pt x="10531957" y="4449147"/>
                  <a:pt x="10528439" y="4449527"/>
                </a:cubicBezTo>
                <a:cubicBezTo>
                  <a:pt x="10515698" y="4450953"/>
                  <a:pt x="10507710" y="4432412"/>
                  <a:pt x="10521022" y="4426802"/>
                </a:cubicBezTo>
                <a:cubicBezTo>
                  <a:pt x="10524445" y="4425376"/>
                  <a:pt x="10527773" y="4423949"/>
                  <a:pt x="10531197" y="4422523"/>
                </a:cubicBezTo>
                <a:close/>
                <a:moveTo>
                  <a:pt x="7841749" y="4412731"/>
                </a:moveTo>
                <a:cubicBezTo>
                  <a:pt x="7831100" y="4415203"/>
                  <a:pt x="7820546" y="4417580"/>
                  <a:pt x="7809991" y="4420147"/>
                </a:cubicBezTo>
                <a:cubicBezTo>
                  <a:pt x="7809991" y="4421002"/>
                  <a:pt x="7810277" y="4421858"/>
                  <a:pt x="7809896" y="4422714"/>
                </a:cubicBezTo>
                <a:cubicBezTo>
                  <a:pt x="7794588" y="4462079"/>
                  <a:pt x="7761689" y="4494788"/>
                  <a:pt x="7735826" y="4527972"/>
                </a:cubicBezTo>
                <a:cubicBezTo>
                  <a:pt x="7704544" y="4568192"/>
                  <a:pt x="7674877" y="4611550"/>
                  <a:pt x="7637415" y="4646161"/>
                </a:cubicBezTo>
                <a:cubicBezTo>
                  <a:pt x="7630663" y="4652436"/>
                  <a:pt x="7618207" y="4643213"/>
                  <a:pt x="7622676" y="4634942"/>
                </a:cubicBezTo>
                <a:cubicBezTo>
                  <a:pt x="7646447" y="4591107"/>
                  <a:pt x="7680487" y="4552219"/>
                  <a:pt x="7711104" y="4512854"/>
                </a:cubicBezTo>
                <a:cubicBezTo>
                  <a:pt x="7733164" y="4484424"/>
                  <a:pt x="7753607" y="4452475"/>
                  <a:pt x="7779945" y="4427563"/>
                </a:cubicBezTo>
                <a:cubicBezTo>
                  <a:pt x="7752751" y="4434314"/>
                  <a:pt x="7725557" y="4440780"/>
                  <a:pt x="7698458" y="4447626"/>
                </a:cubicBezTo>
                <a:cubicBezTo>
                  <a:pt x="7698172" y="4449053"/>
                  <a:pt x="7697697" y="4450479"/>
                  <a:pt x="7696842" y="4451810"/>
                </a:cubicBezTo>
                <a:cubicBezTo>
                  <a:pt x="7624197" y="4564770"/>
                  <a:pt x="7531966" y="4679155"/>
                  <a:pt x="7440495" y="4777472"/>
                </a:cubicBezTo>
                <a:cubicBezTo>
                  <a:pt x="7429846" y="4788977"/>
                  <a:pt x="7411876" y="4776331"/>
                  <a:pt x="7420718" y="4762830"/>
                </a:cubicBezTo>
                <a:cubicBezTo>
                  <a:pt x="7488417" y="4659283"/>
                  <a:pt x="7569239" y="4552028"/>
                  <a:pt x="7653864" y="4459416"/>
                </a:cubicBezTo>
                <a:cubicBezTo>
                  <a:pt x="7606227" y="4471778"/>
                  <a:pt x="7558494" y="4484043"/>
                  <a:pt x="7511048" y="4496975"/>
                </a:cubicBezTo>
                <a:cubicBezTo>
                  <a:pt x="7511904" y="4500397"/>
                  <a:pt x="7511429" y="4504200"/>
                  <a:pt x="7508576" y="4508005"/>
                </a:cubicBezTo>
                <a:cubicBezTo>
                  <a:pt x="7409783" y="4641502"/>
                  <a:pt x="7313653" y="4779564"/>
                  <a:pt x="7202691" y="4903269"/>
                </a:cubicBezTo>
                <a:cubicBezTo>
                  <a:pt x="7198507" y="4907928"/>
                  <a:pt x="7191946" y="4901176"/>
                  <a:pt x="7194894" y="4896327"/>
                </a:cubicBezTo>
                <a:cubicBezTo>
                  <a:pt x="7278092" y="4761023"/>
                  <a:pt x="7376884" y="4634656"/>
                  <a:pt x="7472349" y="4507719"/>
                </a:cubicBezTo>
                <a:cubicBezTo>
                  <a:pt x="7437738" y="4517323"/>
                  <a:pt x="7402937" y="4526545"/>
                  <a:pt x="7368422" y="4536529"/>
                </a:cubicBezTo>
                <a:cubicBezTo>
                  <a:pt x="7368802" y="4540047"/>
                  <a:pt x="7368041" y="4543755"/>
                  <a:pt x="7365189" y="4547274"/>
                </a:cubicBezTo>
                <a:cubicBezTo>
                  <a:pt x="7242625" y="4700074"/>
                  <a:pt x="7127004" y="4871225"/>
                  <a:pt x="6985138" y="5006719"/>
                </a:cubicBezTo>
                <a:cubicBezTo>
                  <a:pt x="6980859" y="5010903"/>
                  <a:pt x="6971827" y="5006624"/>
                  <a:pt x="6975535" y="5000539"/>
                </a:cubicBezTo>
                <a:cubicBezTo>
                  <a:pt x="7072236" y="4840038"/>
                  <a:pt x="7205543" y="4695510"/>
                  <a:pt x="7324113" y="4549461"/>
                </a:cubicBezTo>
                <a:cubicBezTo>
                  <a:pt x="7288646" y="4559825"/>
                  <a:pt x="7253180" y="4569714"/>
                  <a:pt x="7217903" y="4580458"/>
                </a:cubicBezTo>
                <a:cubicBezTo>
                  <a:pt x="7147067" y="4665559"/>
                  <a:pt x="7076800" y="4751989"/>
                  <a:pt x="7000446" y="4832145"/>
                </a:cubicBezTo>
                <a:cubicBezTo>
                  <a:pt x="6991509" y="4841558"/>
                  <a:pt x="6978007" y="4829102"/>
                  <a:pt x="6985519" y="4818834"/>
                </a:cubicBezTo>
                <a:cubicBezTo>
                  <a:pt x="7041238" y="4742767"/>
                  <a:pt x="7101997" y="4670218"/>
                  <a:pt x="7162755" y="4597954"/>
                </a:cubicBezTo>
                <a:cubicBezTo>
                  <a:pt x="7103518" y="4616400"/>
                  <a:pt x="7044281" y="4634656"/>
                  <a:pt x="6985424" y="4654243"/>
                </a:cubicBezTo>
                <a:cubicBezTo>
                  <a:pt x="6986184" y="4657001"/>
                  <a:pt x="6985899" y="4659948"/>
                  <a:pt x="6983997" y="4662896"/>
                </a:cubicBezTo>
                <a:cubicBezTo>
                  <a:pt x="6934649" y="4738203"/>
                  <a:pt x="6874081" y="4806853"/>
                  <a:pt x="6818932" y="4878071"/>
                </a:cubicBezTo>
                <a:cubicBezTo>
                  <a:pt x="6764544" y="4948243"/>
                  <a:pt x="6713769" y="5023169"/>
                  <a:pt x="6652820" y="5087731"/>
                </a:cubicBezTo>
                <a:cubicBezTo>
                  <a:pt x="6644168" y="5096859"/>
                  <a:pt x="6631331" y="5086685"/>
                  <a:pt x="6637512" y="5076036"/>
                </a:cubicBezTo>
                <a:cubicBezTo>
                  <a:pt x="6719094" y="4934551"/>
                  <a:pt x="6833955" y="4786220"/>
                  <a:pt x="6948341" y="4666605"/>
                </a:cubicBezTo>
                <a:cubicBezTo>
                  <a:pt x="6889865" y="4686381"/>
                  <a:pt x="6831483" y="4706540"/>
                  <a:pt x="6773386" y="4727458"/>
                </a:cubicBezTo>
                <a:cubicBezTo>
                  <a:pt x="6773386" y="4729835"/>
                  <a:pt x="6773006" y="4732307"/>
                  <a:pt x="6771390" y="4734684"/>
                </a:cubicBezTo>
                <a:cubicBezTo>
                  <a:pt x="6678113" y="4871796"/>
                  <a:pt x="6573996" y="5027733"/>
                  <a:pt x="6455045" y="5143545"/>
                </a:cubicBezTo>
                <a:cubicBezTo>
                  <a:pt x="6448960" y="5149440"/>
                  <a:pt x="6435933" y="5144021"/>
                  <a:pt x="6440878" y="5134988"/>
                </a:cubicBezTo>
                <a:cubicBezTo>
                  <a:pt x="6514663" y="4999304"/>
                  <a:pt x="6625626" y="4865235"/>
                  <a:pt x="6726225" y="4744478"/>
                </a:cubicBezTo>
                <a:cubicBezTo>
                  <a:pt x="6659666" y="4768915"/>
                  <a:pt x="6593297" y="4793922"/>
                  <a:pt x="6527310" y="4819975"/>
                </a:cubicBezTo>
                <a:cubicBezTo>
                  <a:pt x="6477485" y="4891954"/>
                  <a:pt x="6416346" y="4957751"/>
                  <a:pt x="6360532" y="5024881"/>
                </a:cubicBezTo>
                <a:cubicBezTo>
                  <a:pt x="6292262" y="5106938"/>
                  <a:pt x="6227414" y="5195462"/>
                  <a:pt x="6150397" y="5269437"/>
                </a:cubicBezTo>
                <a:cubicBezTo>
                  <a:pt x="6142409" y="5277138"/>
                  <a:pt x="6127577" y="5267345"/>
                  <a:pt x="6134137" y="5257265"/>
                </a:cubicBezTo>
                <a:cubicBezTo>
                  <a:pt x="6186908" y="5176920"/>
                  <a:pt x="6253753" y="5105036"/>
                  <a:pt x="6314987" y="5031061"/>
                </a:cubicBezTo>
                <a:cubicBezTo>
                  <a:pt x="6366237" y="4969257"/>
                  <a:pt x="6415396" y="4902888"/>
                  <a:pt x="6469593" y="4842604"/>
                </a:cubicBezTo>
                <a:cubicBezTo>
                  <a:pt x="6412448" y="4865615"/>
                  <a:pt x="6355493" y="4889386"/>
                  <a:pt x="6298918" y="4913727"/>
                </a:cubicBezTo>
                <a:cubicBezTo>
                  <a:pt x="6149256" y="5092675"/>
                  <a:pt x="5997695" y="5284935"/>
                  <a:pt x="5827216" y="5443726"/>
                </a:cubicBezTo>
                <a:cubicBezTo>
                  <a:pt x="5821606" y="5448955"/>
                  <a:pt x="5813999" y="5442014"/>
                  <a:pt x="5818373" y="5435834"/>
                </a:cubicBezTo>
                <a:cubicBezTo>
                  <a:pt x="5939981" y="5261640"/>
                  <a:pt x="6091920" y="5098856"/>
                  <a:pt x="6236638" y="4940731"/>
                </a:cubicBezTo>
                <a:cubicBezTo>
                  <a:pt x="6185007" y="4963456"/>
                  <a:pt x="6133566" y="4986467"/>
                  <a:pt x="6082412" y="5010332"/>
                </a:cubicBezTo>
                <a:cubicBezTo>
                  <a:pt x="6081936" y="5012330"/>
                  <a:pt x="6081081" y="5014327"/>
                  <a:pt x="6079369" y="5016228"/>
                </a:cubicBezTo>
                <a:cubicBezTo>
                  <a:pt x="6000833" y="5105893"/>
                  <a:pt x="5917352" y="5191468"/>
                  <a:pt x="5834347" y="5276948"/>
                </a:cubicBezTo>
                <a:cubicBezTo>
                  <a:pt x="5760756" y="5352730"/>
                  <a:pt x="5688779" y="5439162"/>
                  <a:pt x="5601589" y="5499540"/>
                </a:cubicBezTo>
                <a:cubicBezTo>
                  <a:pt x="5597121" y="5502582"/>
                  <a:pt x="5590084" y="5498114"/>
                  <a:pt x="5593794" y="5492883"/>
                </a:cubicBezTo>
                <a:cubicBezTo>
                  <a:pt x="5658352" y="5401983"/>
                  <a:pt x="5748679" y="5325156"/>
                  <a:pt x="5825885" y="5244714"/>
                </a:cubicBezTo>
                <a:cubicBezTo>
                  <a:pt x="5890919" y="5177015"/>
                  <a:pt x="5954339" y="5107889"/>
                  <a:pt x="6018993" y="5039904"/>
                </a:cubicBezTo>
                <a:cubicBezTo>
                  <a:pt x="6011006" y="5043802"/>
                  <a:pt x="6002830" y="5047320"/>
                  <a:pt x="5994842" y="5051219"/>
                </a:cubicBezTo>
                <a:cubicBezTo>
                  <a:pt x="5974875" y="5060822"/>
                  <a:pt x="5955288" y="5071091"/>
                  <a:pt x="5935512" y="5080885"/>
                </a:cubicBezTo>
                <a:cubicBezTo>
                  <a:pt x="5935037" y="5081550"/>
                  <a:pt x="5935322" y="5082216"/>
                  <a:pt x="5934658" y="5082881"/>
                </a:cubicBezTo>
                <a:cubicBezTo>
                  <a:pt x="5847563" y="5167697"/>
                  <a:pt x="5749250" y="5241102"/>
                  <a:pt x="5661110" y="5325346"/>
                </a:cubicBezTo>
                <a:cubicBezTo>
                  <a:pt x="5574301" y="5408355"/>
                  <a:pt x="5495955" y="5501347"/>
                  <a:pt x="5405914" y="5580551"/>
                </a:cubicBezTo>
                <a:cubicBezTo>
                  <a:pt x="5401920" y="5584070"/>
                  <a:pt x="5394979" y="5579506"/>
                  <a:pt x="5398212" y="5574656"/>
                </a:cubicBezTo>
                <a:cubicBezTo>
                  <a:pt x="5461346" y="5477575"/>
                  <a:pt x="5547394" y="5393711"/>
                  <a:pt x="5630113" y="5313556"/>
                </a:cubicBezTo>
                <a:cubicBezTo>
                  <a:pt x="5691535" y="5254033"/>
                  <a:pt x="5754859" y="5192229"/>
                  <a:pt x="5822556" y="5137366"/>
                </a:cubicBezTo>
                <a:cubicBezTo>
                  <a:pt x="5766269" y="5166461"/>
                  <a:pt x="5710456" y="5196316"/>
                  <a:pt x="5654931" y="5226934"/>
                </a:cubicBezTo>
                <a:cubicBezTo>
                  <a:pt x="5655025" y="5230261"/>
                  <a:pt x="5653693" y="5233780"/>
                  <a:pt x="5650270" y="5236822"/>
                </a:cubicBezTo>
                <a:cubicBezTo>
                  <a:pt x="5574967" y="5304903"/>
                  <a:pt x="5498902" y="5371462"/>
                  <a:pt x="5426260" y="5442584"/>
                </a:cubicBezTo>
                <a:cubicBezTo>
                  <a:pt x="5345347" y="5521885"/>
                  <a:pt x="5267095" y="5612119"/>
                  <a:pt x="5172280" y="5674874"/>
                </a:cubicBezTo>
                <a:cubicBezTo>
                  <a:pt x="5167052" y="5678297"/>
                  <a:pt x="5160209" y="5671927"/>
                  <a:pt x="5164486" y="5666792"/>
                </a:cubicBezTo>
                <a:cubicBezTo>
                  <a:pt x="5230011" y="5587778"/>
                  <a:pt x="5308648" y="5518081"/>
                  <a:pt x="5380907" y="5445247"/>
                </a:cubicBezTo>
                <a:cubicBezTo>
                  <a:pt x="5432536" y="5393141"/>
                  <a:pt x="5484736" y="5340369"/>
                  <a:pt x="5539977" y="5291496"/>
                </a:cubicBezTo>
                <a:cubicBezTo>
                  <a:pt x="5482263" y="5324679"/>
                  <a:pt x="5424930" y="5358435"/>
                  <a:pt x="5368262" y="5393236"/>
                </a:cubicBezTo>
                <a:cubicBezTo>
                  <a:pt x="5369022" y="5396849"/>
                  <a:pt x="5368357" y="5400653"/>
                  <a:pt x="5365314" y="5403790"/>
                </a:cubicBezTo>
                <a:cubicBezTo>
                  <a:pt x="5299897" y="5471395"/>
                  <a:pt x="5224686" y="5530252"/>
                  <a:pt x="5154885" y="5593483"/>
                </a:cubicBezTo>
                <a:cubicBezTo>
                  <a:pt x="5084444" y="5657284"/>
                  <a:pt x="5017687" y="5727266"/>
                  <a:pt x="4941986" y="5784982"/>
                </a:cubicBezTo>
                <a:cubicBezTo>
                  <a:pt x="4934190" y="5790972"/>
                  <a:pt x="4924775" y="5779942"/>
                  <a:pt x="4930671" y="5772621"/>
                </a:cubicBezTo>
                <a:cubicBezTo>
                  <a:pt x="4989822" y="5699406"/>
                  <a:pt x="5062859" y="5636651"/>
                  <a:pt x="5131880" y="5572945"/>
                </a:cubicBezTo>
                <a:cubicBezTo>
                  <a:pt x="5167052" y="5540521"/>
                  <a:pt x="5202152" y="5506957"/>
                  <a:pt x="5238184" y="5474627"/>
                </a:cubicBezTo>
                <a:cubicBezTo>
                  <a:pt x="5235143" y="5476624"/>
                  <a:pt x="5232005" y="5478431"/>
                  <a:pt x="5228965" y="5480428"/>
                </a:cubicBezTo>
                <a:cubicBezTo>
                  <a:pt x="5117432" y="5552692"/>
                  <a:pt x="5009129" y="5632087"/>
                  <a:pt x="4898242" y="5707203"/>
                </a:cubicBezTo>
                <a:cubicBezTo>
                  <a:pt x="4899478" y="5709200"/>
                  <a:pt x="4900144" y="5711577"/>
                  <a:pt x="4898908" y="5714240"/>
                </a:cubicBezTo>
                <a:cubicBezTo>
                  <a:pt x="4887021" y="5741148"/>
                  <a:pt x="4856214" y="5757407"/>
                  <a:pt x="4835962" y="5778611"/>
                </a:cubicBezTo>
                <a:cubicBezTo>
                  <a:pt x="4816094" y="5799435"/>
                  <a:pt x="4801548" y="5823776"/>
                  <a:pt x="4782725" y="5845170"/>
                </a:cubicBezTo>
                <a:cubicBezTo>
                  <a:pt x="4774075" y="5854868"/>
                  <a:pt x="4755916" y="5847642"/>
                  <a:pt x="4761334" y="5833855"/>
                </a:cubicBezTo>
                <a:cubicBezTo>
                  <a:pt x="4770367" y="5810844"/>
                  <a:pt x="4785292" y="5789831"/>
                  <a:pt x="4801645" y="5770719"/>
                </a:cubicBezTo>
                <a:cubicBezTo>
                  <a:pt x="4759623" y="5797438"/>
                  <a:pt x="4717021" y="5823300"/>
                  <a:pt x="4673477" y="5847357"/>
                </a:cubicBezTo>
                <a:cubicBezTo>
                  <a:pt x="4676329" y="5862095"/>
                  <a:pt x="4664728" y="5875025"/>
                  <a:pt x="4651697" y="5880826"/>
                </a:cubicBezTo>
                <a:cubicBezTo>
                  <a:pt x="4648657" y="5882157"/>
                  <a:pt x="4644000" y="5879780"/>
                  <a:pt x="4644000" y="5876167"/>
                </a:cubicBezTo>
                <a:cubicBezTo>
                  <a:pt x="4644000" y="5871413"/>
                  <a:pt x="4645235" y="5866469"/>
                  <a:pt x="4647041" y="5861620"/>
                </a:cubicBezTo>
                <a:cubicBezTo>
                  <a:pt x="4594177" y="5889764"/>
                  <a:pt x="4539980" y="5915342"/>
                  <a:pt x="4483879" y="5937211"/>
                </a:cubicBezTo>
                <a:cubicBezTo>
                  <a:pt x="4510786" y="5937591"/>
                  <a:pt x="4537696" y="5936830"/>
                  <a:pt x="4564605" y="5936926"/>
                </a:cubicBezTo>
                <a:cubicBezTo>
                  <a:pt x="4565080" y="5936165"/>
                  <a:pt x="4564890" y="5935404"/>
                  <a:pt x="4565556" y="5934644"/>
                </a:cubicBezTo>
                <a:cubicBezTo>
                  <a:pt x="4576490" y="5923233"/>
                  <a:pt x="4587143" y="5911633"/>
                  <a:pt x="4597789" y="5900033"/>
                </a:cubicBezTo>
                <a:cubicBezTo>
                  <a:pt x="4605966" y="5891095"/>
                  <a:pt x="4610057" y="5884629"/>
                  <a:pt x="4622605" y="5884915"/>
                </a:cubicBezTo>
                <a:cubicBezTo>
                  <a:pt x="4626124" y="5885010"/>
                  <a:pt x="4630780" y="5887768"/>
                  <a:pt x="4631256" y="5891665"/>
                </a:cubicBezTo>
                <a:cubicBezTo>
                  <a:pt x="4633538" y="5909637"/>
                  <a:pt x="4615000" y="5925135"/>
                  <a:pt x="4597600" y="5936830"/>
                </a:cubicBezTo>
                <a:cubicBezTo>
                  <a:pt x="4714834" y="5936451"/>
                  <a:pt x="4832161" y="5934074"/>
                  <a:pt x="4949215" y="5927133"/>
                </a:cubicBezTo>
                <a:cubicBezTo>
                  <a:pt x="5152319" y="5915817"/>
                  <a:pt x="5354951" y="5894898"/>
                  <a:pt x="5556046" y="5864472"/>
                </a:cubicBezTo>
                <a:cubicBezTo>
                  <a:pt x="5757617" y="5833950"/>
                  <a:pt x="5957855" y="5793730"/>
                  <a:pt x="6155531" y="5743810"/>
                </a:cubicBezTo>
                <a:cubicBezTo>
                  <a:pt x="6239965" y="5722511"/>
                  <a:pt x="6323830" y="5699406"/>
                  <a:pt x="6407218" y="5674589"/>
                </a:cubicBezTo>
                <a:cubicBezTo>
                  <a:pt x="6448485" y="5662228"/>
                  <a:pt x="6489657" y="5649487"/>
                  <a:pt x="6530733" y="5636365"/>
                </a:cubicBezTo>
                <a:cubicBezTo>
                  <a:pt x="6551270" y="5629805"/>
                  <a:pt x="6571808" y="5623149"/>
                  <a:pt x="6592251" y="5616303"/>
                </a:cubicBezTo>
                <a:cubicBezTo>
                  <a:pt x="6599193" y="5614021"/>
                  <a:pt x="6649683" y="5592057"/>
                  <a:pt x="6653581" y="5595574"/>
                </a:cubicBezTo>
                <a:cubicBezTo>
                  <a:pt x="7260121" y="5386865"/>
                  <a:pt x="7830149" y="5089918"/>
                  <a:pt x="8418433" y="4836804"/>
                </a:cubicBezTo>
                <a:cubicBezTo>
                  <a:pt x="8269247" y="4761307"/>
                  <a:pt x="8130520" y="4664512"/>
                  <a:pt x="8001015" y="4556022"/>
                </a:cubicBezTo>
                <a:cubicBezTo>
                  <a:pt x="7966309" y="4602993"/>
                  <a:pt x="7929798" y="4647872"/>
                  <a:pt x="7889387" y="4686953"/>
                </a:cubicBezTo>
                <a:cubicBezTo>
                  <a:pt x="7884347" y="4691802"/>
                  <a:pt x="7875980" y="4684575"/>
                  <a:pt x="7878832" y="4678680"/>
                </a:cubicBezTo>
                <a:cubicBezTo>
                  <a:pt x="7903744" y="4627525"/>
                  <a:pt x="7935692" y="4578081"/>
                  <a:pt x="7970303" y="4529969"/>
                </a:cubicBezTo>
                <a:cubicBezTo>
                  <a:pt x="7959083" y="4520270"/>
                  <a:pt x="7947959" y="4510477"/>
                  <a:pt x="7936834" y="4500683"/>
                </a:cubicBezTo>
                <a:cubicBezTo>
                  <a:pt x="7896708" y="4555071"/>
                  <a:pt x="7856393" y="4609268"/>
                  <a:pt x="7815792" y="4662706"/>
                </a:cubicBezTo>
                <a:cubicBezTo>
                  <a:pt x="7810467" y="4669743"/>
                  <a:pt x="7800578" y="4661184"/>
                  <a:pt x="7803906" y="4653959"/>
                </a:cubicBezTo>
                <a:cubicBezTo>
                  <a:pt x="7831671" y="4593960"/>
                  <a:pt x="7868563" y="4533202"/>
                  <a:pt x="7910305" y="4476912"/>
                </a:cubicBezTo>
                <a:cubicBezTo>
                  <a:pt x="7901177" y="4468640"/>
                  <a:pt x="7892049" y="4460272"/>
                  <a:pt x="7883016" y="4451810"/>
                </a:cubicBezTo>
                <a:cubicBezTo>
                  <a:pt x="7860957" y="4482522"/>
                  <a:pt x="7835949" y="4511713"/>
                  <a:pt x="7813225" y="4541378"/>
                </a:cubicBezTo>
                <a:cubicBezTo>
                  <a:pt x="7772244" y="4594816"/>
                  <a:pt x="7732878" y="4651391"/>
                  <a:pt x="7684481" y="4698362"/>
                </a:cubicBezTo>
                <a:cubicBezTo>
                  <a:pt x="7678301" y="4704353"/>
                  <a:pt x="7668411" y="4696651"/>
                  <a:pt x="7672595" y="4689139"/>
                </a:cubicBezTo>
                <a:cubicBezTo>
                  <a:pt x="7699028" y="4641787"/>
                  <a:pt x="7733449" y="4599095"/>
                  <a:pt x="7766253" y="4555927"/>
                </a:cubicBezTo>
                <a:cubicBezTo>
                  <a:pt x="7797155" y="4515326"/>
                  <a:pt x="7827202" y="4470827"/>
                  <a:pt x="7861147" y="4431176"/>
                </a:cubicBezTo>
                <a:cubicBezTo>
                  <a:pt x="7854681" y="4425091"/>
                  <a:pt x="7848215" y="4418911"/>
                  <a:pt x="7841749" y="4412731"/>
                </a:cubicBezTo>
                <a:close/>
                <a:moveTo>
                  <a:pt x="8696269" y="4408831"/>
                </a:moveTo>
                <a:cubicBezTo>
                  <a:pt x="8782699" y="4495643"/>
                  <a:pt x="8858291" y="4596717"/>
                  <a:pt x="8937021" y="4689805"/>
                </a:cubicBezTo>
                <a:cubicBezTo>
                  <a:pt x="9019743" y="4787646"/>
                  <a:pt x="9115018" y="4883396"/>
                  <a:pt x="9186901" y="4989795"/>
                </a:cubicBezTo>
                <a:cubicBezTo>
                  <a:pt x="9205443" y="4990935"/>
                  <a:pt x="9223985" y="4991411"/>
                  <a:pt x="9242621" y="4992172"/>
                </a:cubicBezTo>
                <a:cubicBezTo>
                  <a:pt x="9068807" y="4829673"/>
                  <a:pt x="8913535" y="4624673"/>
                  <a:pt x="8782129" y="4429560"/>
                </a:cubicBezTo>
                <a:cubicBezTo>
                  <a:pt x="8782034" y="4429465"/>
                  <a:pt x="8782129" y="4429369"/>
                  <a:pt x="8782034" y="4429274"/>
                </a:cubicBezTo>
                <a:cubicBezTo>
                  <a:pt x="8753414" y="4422428"/>
                  <a:pt x="8724794" y="4415583"/>
                  <a:pt x="8696269" y="4408831"/>
                </a:cubicBezTo>
                <a:close/>
                <a:moveTo>
                  <a:pt x="10378917" y="4364212"/>
                </a:moveTo>
                <a:cubicBezTo>
                  <a:pt x="10388334" y="4368397"/>
                  <a:pt x="10392470" y="4382945"/>
                  <a:pt x="10380775" y="4387438"/>
                </a:cubicBezTo>
                <a:cubicBezTo>
                  <a:pt x="10376876" y="4388959"/>
                  <a:pt x="10341505" y="4401986"/>
                  <a:pt x="10342551" y="4387058"/>
                </a:cubicBezTo>
                <a:cubicBezTo>
                  <a:pt x="10343407" y="4374696"/>
                  <a:pt x="10357954" y="4368516"/>
                  <a:pt x="10368129" y="4364238"/>
                </a:cubicBezTo>
                <a:cubicBezTo>
                  <a:pt x="10372051" y="4362574"/>
                  <a:pt x="10375777" y="4362817"/>
                  <a:pt x="10378917" y="4364212"/>
                </a:cubicBezTo>
                <a:close/>
                <a:moveTo>
                  <a:pt x="10256164" y="4346160"/>
                </a:moveTo>
                <a:cubicBezTo>
                  <a:pt x="10261319" y="4345719"/>
                  <a:pt x="10266436" y="4346123"/>
                  <a:pt x="10271428" y="4347787"/>
                </a:cubicBezTo>
                <a:cubicBezTo>
                  <a:pt x="10275517" y="4349213"/>
                  <a:pt x="10279130" y="4353872"/>
                  <a:pt x="10276373" y="4358341"/>
                </a:cubicBezTo>
                <a:cubicBezTo>
                  <a:pt x="10263916" y="4378120"/>
                  <a:pt x="10236153" y="4381828"/>
                  <a:pt x="10215234" y="4388673"/>
                </a:cubicBezTo>
                <a:cubicBezTo>
                  <a:pt x="10192793" y="4395995"/>
                  <a:pt x="10170925" y="4405313"/>
                  <a:pt x="10147154" y="4405313"/>
                </a:cubicBezTo>
                <a:cubicBezTo>
                  <a:pt x="10142019" y="4405313"/>
                  <a:pt x="10138596" y="4398087"/>
                  <a:pt x="10142970" y="4394474"/>
                </a:cubicBezTo>
                <a:cubicBezTo>
                  <a:pt x="10162653" y="4378120"/>
                  <a:pt x="10187565" y="4370988"/>
                  <a:pt x="10211051" y="4361764"/>
                </a:cubicBezTo>
                <a:cubicBezTo>
                  <a:pt x="10224885" y="4356416"/>
                  <a:pt x="10240698" y="4347484"/>
                  <a:pt x="10256164" y="4346160"/>
                </a:cubicBezTo>
                <a:close/>
                <a:moveTo>
                  <a:pt x="10372828" y="4300940"/>
                </a:moveTo>
                <a:lnTo>
                  <a:pt x="10359381" y="4303479"/>
                </a:lnTo>
                <a:cubicBezTo>
                  <a:pt x="10359477" y="4303574"/>
                  <a:pt x="10359477" y="4303574"/>
                  <a:pt x="10359572" y="4303574"/>
                </a:cubicBezTo>
                <a:lnTo>
                  <a:pt x="10359638" y="4303560"/>
                </a:lnTo>
                <a:lnTo>
                  <a:pt x="10359476" y="4303479"/>
                </a:lnTo>
                <a:close/>
                <a:moveTo>
                  <a:pt x="10372979" y="4300911"/>
                </a:moveTo>
                <a:lnTo>
                  <a:pt x="10372969" y="4300913"/>
                </a:lnTo>
                <a:lnTo>
                  <a:pt x="10372966" y="4300914"/>
                </a:lnTo>
                <a:lnTo>
                  <a:pt x="10372893" y="4300928"/>
                </a:lnTo>
                <a:lnTo>
                  <a:pt x="10372878" y="4300931"/>
                </a:lnTo>
                <a:lnTo>
                  <a:pt x="10372829" y="4300941"/>
                </a:lnTo>
                <a:lnTo>
                  <a:pt x="10372893" y="4300928"/>
                </a:lnTo>
                <a:lnTo>
                  <a:pt x="10372894" y="4300928"/>
                </a:lnTo>
                <a:lnTo>
                  <a:pt x="10372966" y="4300914"/>
                </a:lnTo>
                <a:close/>
                <a:moveTo>
                  <a:pt x="10078787" y="4232070"/>
                </a:moveTo>
                <a:cubicBezTo>
                  <a:pt x="10098185" y="4227886"/>
                  <a:pt x="10107884" y="4257648"/>
                  <a:pt x="10088486" y="4261546"/>
                </a:cubicBezTo>
                <a:cubicBezTo>
                  <a:pt x="10074319" y="4264398"/>
                  <a:pt x="10060342" y="4267061"/>
                  <a:pt x="10045984" y="4268962"/>
                </a:cubicBezTo>
                <a:cubicBezTo>
                  <a:pt x="10029914" y="4271054"/>
                  <a:pt x="10025922" y="4245477"/>
                  <a:pt x="10041230" y="4241103"/>
                </a:cubicBezTo>
                <a:cubicBezTo>
                  <a:pt x="10053685" y="4237680"/>
                  <a:pt x="10066142" y="4234828"/>
                  <a:pt x="10078787" y="4232070"/>
                </a:cubicBezTo>
                <a:close/>
                <a:moveTo>
                  <a:pt x="7692373" y="4219234"/>
                </a:moveTo>
                <a:cubicBezTo>
                  <a:pt x="7747617" y="4272576"/>
                  <a:pt x="7802955" y="4325919"/>
                  <a:pt x="7859150" y="4378120"/>
                </a:cubicBezTo>
                <a:cubicBezTo>
                  <a:pt x="7860196" y="4377930"/>
                  <a:pt x="7861338" y="4377644"/>
                  <a:pt x="7862383" y="4377358"/>
                </a:cubicBezTo>
                <a:cubicBezTo>
                  <a:pt x="7863524" y="4379736"/>
                  <a:pt x="7864760" y="4382018"/>
                  <a:pt x="7865997" y="4384395"/>
                </a:cubicBezTo>
                <a:cubicBezTo>
                  <a:pt x="7917531" y="4432127"/>
                  <a:pt x="7969733" y="4478909"/>
                  <a:pt x="8023265" y="4523979"/>
                </a:cubicBezTo>
                <a:cubicBezTo>
                  <a:pt x="7997687" y="4493551"/>
                  <a:pt x="7973250" y="4462744"/>
                  <a:pt x="7949765" y="4434600"/>
                </a:cubicBezTo>
                <a:cubicBezTo>
                  <a:pt x="7943965" y="4427563"/>
                  <a:pt x="7954519" y="4416439"/>
                  <a:pt x="7961271" y="4423000"/>
                </a:cubicBezTo>
                <a:cubicBezTo>
                  <a:pt x="8011284" y="4471397"/>
                  <a:pt x="8070236" y="4523598"/>
                  <a:pt x="8117873" y="4579982"/>
                </a:cubicBezTo>
                <a:cubicBezTo>
                  <a:pt x="8121772" y="4577321"/>
                  <a:pt x="8126145" y="4575609"/>
                  <a:pt x="8131471" y="4575134"/>
                </a:cubicBezTo>
                <a:cubicBezTo>
                  <a:pt x="8136320" y="4574658"/>
                  <a:pt x="8140313" y="4579507"/>
                  <a:pt x="8140408" y="4584071"/>
                </a:cubicBezTo>
                <a:cubicBezTo>
                  <a:pt x="8140598" y="4590442"/>
                  <a:pt x="8138221" y="4595862"/>
                  <a:pt x="8134799" y="4600711"/>
                </a:cubicBezTo>
                <a:cubicBezTo>
                  <a:pt x="8142120" y="4610124"/>
                  <a:pt x="8149062" y="4619633"/>
                  <a:pt x="8155526" y="4629236"/>
                </a:cubicBezTo>
                <a:cubicBezTo>
                  <a:pt x="8210105" y="4669838"/>
                  <a:pt x="8266489" y="4708156"/>
                  <a:pt x="8325156" y="4743527"/>
                </a:cubicBezTo>
                <a:cubicBezTo>
                  <a:pt x="8307661" y="4728694"/>
                  <a:pt x="8293018" y="4708156"/>
                  <a:pt x="8282843" y="4688663"/>
                </a:cubicBezTo>
                <a:cubicBezTo>
                  <a:pt x="8280086" y="4683434"/>
                  <a:pt x="8286172" y="4676398"/>
                  <a:pt x="8291592" y="4680201"/>
                </a:cubicBezTo>
                <a:cubicBezTo>
                  <a:pt x="8312891" y="4695034"/>
                  <a:pt x="8335900" y="4715858"/>
                  <a:pt x="8347597" y="4739534"/>
                </a:cubicBezTo>
                <a:cubicBezTo>
                  <a:pt x="8350258" y="4745049"/>
                  <a:pt x="8346550" y="4751705"/>
                  <a:pt x="8341320" y="4752845"/>
                </a:cubicBezTo>
                <a:cubicBezTo>
                  <a:pt x="8362809" y="4765491"/>
                  <a:pt x="8384013" y="4778328"/>
                  <a:pt x="8406167" y="4790118"/>
                </a:cubicBezTo>
                <a:cubicBezTo>
                  <a:pt x="8424899" y="4800102"/>
                  <a:pt x="8443916" y="4809135"/>
                  <a:pt x="8463028" y="4817977"/>
                </a:cubicBezTo>
                <a:cubicBezTo>
                  <a:pt x="8465786" y="4816742"/>
                  <a:pt x="8468447" y="4815600"/>
                  <a:pt x="8471205" y="4814460"/>
                </a:cubicBezTo>
                <a:cubicBezTo>
                  <a:pt x="8467687" y="4809325"/>
                  <a:pt x="8464263" y="4804191"/>
                  <a:pt x="8460651" y="4799341"/>
                </a:cubicBezTo>
                <a:cubicBezTo>
                  <a:pt x="8443536" y="4776331"/>
                  <a:pt x="8422998" y="4753987"/>
                  <a:pt x="8412919" y="4726887"/>
                </a:cubicBezTo>
                <a:cubicBezTo>
                  <a:pt x="8411112" y="4722038"/>
                  <a:pt x="8417007" y="4719661"/>
                  <a:pt x="8420430" y="4722038"/>
                </a:cubicBezTo>
                <a:cubicBezTo>
                  <a:pt x="8445342" y="4739438"/>
                  <a:pt x="8462267" y="4766918"/>
                  <a:pt x="8481094" y="4790403"/>
                </a:cubicBezTo>
                <a:cubicBezTo>
                  <a:pt x="8494405" y="4807043"/>
                  <a:pt x="8511710" y="4822257"/>
                  <a:pt x="8517511" y="4842700"/>
                </a:cubicBezTo>
                <a:cubicBezTo>
                  <a:pt x="8531583" y="4848689"/>
                  <a:pt x="8545751" y="4854585"/>
                  <a:pt x="8559918" y="4860290"/>
                </a:cubicBezTo>
                <a:cubicBezTo>
                  <a:pt x="8560488" y="4860100"/>
                  <a:pt x="8561059" y="4859815"/>
                  <a:pt x="8561630" y="4859625"/>
                </a:cubicBezTo>
                <a:cubicBezTo>
                  <a:pt x="8572564" y="4864094"/>
                  <a:pt x="8583404" y="4868277"/>
                  <a:pt x="8594433" y="4871796"/>
                </a:cubicBezTo>
                <a:cubicBezTo>
                  <a:pt x="8593578" y="4872081"/>
                  <a:pt x="8592817" y="4872461"/>
                  <a:pt x="8592056" y="4872746"/>
                </a:cubicBezTo>
                <a:cubicBezTo>
                  <a:pt x="8594054" y="4873507"/>
                  <a:pt x="8595955" y="4874268"/>
                  <a:pt x="8597952" y="4875028"/>
                </a:cubicBezTo>
                <a:cubicBezTo>
                  <a:pt x="8579791" y="4857628"/>
                  <a:pt x="8565243" y="4835284"/>
                  <a:pt x="8549744" y="4815886"/>
                </a:cubicBezTo>
                <a:cubicBezTo>
                  <a:pt x="8527114" y="4787456"/>
                  <a:pt x="8503628" y="4759406"/>
                  <a:pt x="8482996" y="4729455"/>
                </a:cubicBezTo>
                <a:cubicBezTo>
                  <a:pt x="8477290" y="4721277"/>
                  <a:pt x="8489937" y="4711294"/>
                  <a:pt x="8496782" y="4718616"/>
                </a:cubicBezTo>
                <a:cubicBezTo>
                  <a:pt x="8520363" y="4743622"/>
                  <a:pt x="8541852" y="4770721"/>
                  <a:pt x="8563721" y="4797250"/>
                </a:cubicBezTo>
                <a:cubicBezTo>
                  <a:pt x="8584830" y="4822922"/>
                  <a:pt x="8612690" y="4848880"/>
                  <a:pt x="8625241" y="4880068"/>
                </a:cubicBezTo>
                <a:cubicBezTo>
                  <a:pt x="8625811" y="4881494"/>
                  <a:pt x="8625717" y="4883015"/>
                  <a:pt x="8625241" y="4884441"/>
                </a:cubicBezTo>
                <a:cubicBezTo>
                  <a:pt x="8670881" y="4900225"/>
                  <a:pt x="8716997" y="4914774"/>
                  <a:pt x="8763683" y="4926753"/>
                </a:cubicBezTo>
                <a:cubicBezTo>
                  <a:pt x="8759119" y="4921429"/>
                  <a:pt x="8754650" y="4916105"/>
                  <a:pt x="8750086" y="4911065"/>
                </a:cubicBezTo>
                <a:cubicBezTo>
                  <a:pt x="8727266" y="4885583"/>
                  <a:pt x="8701023" y="4861051"/>
                  <a:pt x="8682671" y="4832145"/>
                </a:cubicBezTo>
                <a:cubicBezTo>
                  <a:pt x="8676111" y="4821782"/>
                  <a:pt x="8689517" y="4812939"/>
                  <a:pt x="8698171" y="4819404"/>
                </a:cubicBezTo>
                <a:cubicBezTo>
                  <a:pt x="8724794" y="4839181"/>
                  <a:pt x="8746758" y="4866471"/>
                  <a:pt x="8769769" y="4890337"/>
                </a:cubicBezTo>
                <a:cubicBezTo>
                  <a:pt x="8785077" y="4906121"/>
                  <a:pt x="8802477" y="4921334"/>
                  <a:pt x="8815504" y="4939210"/>
                </a:cubicBezTo>
                <a:cubicBezTo>
                  <a:pt x="8850780" y="4947197"/>
                  <a:pt x="8886246" y="4954518"/>
                  <a:pt x="8921998" y="4960604"/>
                </a:cubicBezTo>
                <a:cubicBezTo>
                  <a:pt x="8908971" y="4947293"/>
                  <a:pt x="8896325" y="4933600"/>
                  <a:pt x="8883489" y="4920573"/>
                </a:cubicBezTo>
                <a:cubicBezTo>
                  <a:pt x="8848687" y="4885202"/>
                  <a:pt x="8810940" y="4851162"/>
                  <a:pt x="8781654" y="4810941"/>
                </a:cubicBezTo>
                <a:cubicBezTo>
                  <a:pt x="8777470" y="4805237"/>
                  <a:pt x="8785647" y="4796204"/>
                  <a:pt x="8791638" y="4800578"/>
                </a:cubicBezTo>
                <a:cubicBezTo>
                  <a:pt x="8828911" y="4827486"/>
                  <a:pt x="8860384" y="4861907"/>
                  <a:pt x="8893093" y="4894140"/>
                </a:cubicBezTo>
                <a:cubicBezTo>
                  <a:pt x="8917719" y="4918386"/>
                  <a:pt x="8944912" y="4941587"/>
                  <a:pt x="8967638" y="4967925"/>
                </a:cubicBezTo>
                <a:cubicBezTo>
                  <a:pt x="8985799" y="4970588"/>
                  <a:pt x="9004056" y="4972774"/>
                  <a:pt x="9022311" y="4975056"/>
                </a:cubicBezTo>
                <a:cubicBezTo>
                  <a:pt x="9009950" y="4962696"/>
                  <a:pt x="8995973" y="4952047"/>
                  <a:pt x="8984563" y="4939020"/>
                </a:cubicBezTo>
                <a:cubicBezTo>
                  <a:pt x="8976671" y="4930082"/>
                  <a:pt x="8986940" y="4914964"/>
                  <a:pt x="8998160" y="4919812"/>
                </a:cubicBezTo>
                <a:cubicBezTo>
                  <a:pt x="9023357" y="4930558"/>
                  <a:pt x="9044180" y="4954899"/>
                  <a:pt x="9060915" y="4976007"/>
                </a:cubicBezTo>
                <a:cubicBezTo>
                  <a:pt x="9061391" y="4976673"/>
                  <a:pt x="9061581" y="4977624"/>
                  <a:pt x="9061771" y="4978480"/>
                </a:cubicBezTo>
                <a:cubicBezTo>
                  <a:pt x="9062912" y="4978860"/>
                  <a:pt x="9064148" y="4979430"/>
                  <a:pt x="9065289" y="4979906"/>
                </a:cubicBezTo>
                <a:cubicBezTo>
                  <a:pt x="9094195" y="4982949"/>
                  <a:pt x="9123195" y="4985136"/>
                  <a:pt x="9152196" y="4987228"/>
                </a:cubicBezTo>
                <a:cubicBezTo>
                  <a:pt x="9066620" y="4902317"/>
                  <a:pt x="8992740" y="4800483"/>
                  <a:pt x="8915342" y="4709297"/>
                </a:cubicBezTo>
                <a:cubicBezTo>
                  <a:pt x="8829386" y="4608223"/>
                  <a:pt x="8734112" y="4509716"/>
                  <a:pt x="8659281" y="4399894"/>
                </a:cubicBezTo>
                <a:cubicBezTo>
                  <a:pt x="8626572" y="4392192"/>
                  <a:pt x="8593768" y="4384585"/>
                  <a:pt x="8561059" y="4377074"/>
                </a:cubicBezTo>
                <a:cubicBezTo>
                  <a:pt x="8635319" y="4453331"/>
                  <a:pt x="8697885" y="4544231"/>
                  <a:pt x="8764063" y="4626764"/>
                </a:cubicBezTo>
                <a:cubicBezTo>
                  <a:pt x="8836042" y="4716428"/>
                  <a:pt x="8918289" y="4804951"/>
                  <a:pt x="8976291" y="4904409"/>
                </a:cubicBezTo>
                <a:cubicBezTo>
                  <a:pt x="8979429" y="4909829"/>
                  <a:pt x="8971917" y="4913823"/>
                  <a:pt x="8967924" y="4910210"/>
                </a:cubicBezTo>
                <a:cubicBezTo>
                  <a:pt x="8882062" y="4832621"/>
                  <a:pt x="8811890" y="4733163"/>
                  <a:pt x="8738391" y="4643879"/>
                </a:cubicBezTo>
                <a:cubicBezTo>
                  <a:pt x="8665747" y="4555641"/>
                  <a:pt x="8581217" y="4468829"/>
                  <a:pt x="8521124" y="4371559"/>
                </a:cubicBezTo>
                <a:cubicBezTo>
                  <a:pt x="8520363" y="4370418"/>
                  <a:pt x="8520649" y="4368991"/>
                  <a:pt x="8520363" y="4367756"/>
                </a:cubicBezTo>
                <a:cubicBezTo>
                  <a:pt x="8489365" y="4360720"/>
                  <a:pt x="8458369" y="4353684"/>
                  <a:pt x="8427466" y="4346932"/>
                </a:cubicBezTo>
                <a:cubicBezTo>
                  <a:pt x="8484706" y="4410638"/>
                  <a:pt x="8539569" y="4476437"/>
                  <a:pt x="8594433" y="4542140"/>
                </a:cubicBezTo>
                <a:cubicBezTo>
                  <a:pt x="8648441" y="4606891"/>
                  <a:pt x="8710911" y="4669266"/>
                  <a:pt x="8751797" y="4743337"/>
                </a:cubicBezTo>
                <a:cubicBezTo>
                  <a:pt x="8756171" y="4751324"/>
                  <a:pt x="8745142" y="4760832"/>
                  <a:pt x="8738010" y="4755032"/>
                </a:cubicBezTo>
                <a:cubicBezTo>
                  <a:pt x="8672497" y="4701881"/>
                  <a:pt x="8622103" y="4629521"/>
                  <a:pt x="8568095" y="4565054"/>
                </a:cubicBezTo>
                <a:cubicBezTo>
                  <a:pt x="8506005" y="4490889"/>
                  <a:pt x="8443441" y="4417009"/>
                  <a:pt x="8384678" y="4340182"/>
                </a:cubicBezTo>
                <a:cubicBezTo>
                  <a:pt x="8384013" y="4339326"/>
                  <a:pt x="8383728" y="4338375"/>
                  <a:pt x="8383347" y="4337424"/>
                </a:cubicBezTo>
                <a:cubicBezTo>
                  <a:pt x="8361194" y="4332669"/>
                  <a:pt x="8339038" y="4327820"/>
                  <a:pt x="8316884" y="4323161"/>
                </a:cubicBezTo>
                <a:cubicBezTo>
                  <a:pt x="8366613" y="4372034"/>
                  <a:pt x="8412538" y="4430701"/>
                  <a:pt x="8455231" y="4491460"/>
                </a:cubicBezTo>
                <a:cubicBezTo>
                  <a:pt x="8465214" y="4504011"/>
                  <a:pt x="8475009" y="4516467"/>
                  <a:pt x="8484706" y="4528543"/>
                </a:cubicBezTo>
                <a:cubicBezTo>
                  <a:pt x="8547937" y="4606891"/>
                  <a:pt x="8619916" y="4687713"/>
                  <a:pt x="8666698" y="4777187"/>
                </a:cubicBezTo>
                <a:cubicBezTo>
                  <a:pt x="8672212" y="4787741"/>
                  <a:pt x="8659186" y="4801909"/>
                  <a:pt x="8649582" y="4791925"/>
                </a:cubicBezTo>
                <a:cubicBezTo>
                  <a:pt x="8579505" y="4718520"/>
                  <a:pt x="8522931" y="4629807"/>
                  <a:pt x="8458083" y="4551268"/>
                </a:cubicBezTo>
                <a:cubicBezTo>
                  <a:pt x="8457513" y="4550602"/>
                  <a:pt x="8456943" y="4549936"/>
                  <a:pt x="8456371" y="4549271"/>
                </a:cubicBezTo>
                <a:cubicBezTo>
                  <a:pt x="8449526" y="4541474"/>
                  <a:pt x="8442774" y="4533487"/>
                  <a:pt x="8436024" y="4525500"/>
                </a:cubicBezTo>
                <a:cubicBezTo>
                  <a:pt x="8376597" y="4457610"/>
                  <a:pt x="8307756" y="4390861"/>
                  <a:pt x="8265919" y="4312607"/>
                </a:cubicBezTo>
                <a:cubicBezTo>
                  <a:pt x="8235112" y="4306332"/>
                  <a:pt x="8204305" y="4300055"/>
                  <a:pt x="8173592" y="4294065"/>
                </a:cubicBezTo>
                <a:cubicBezTo>
                  <a:pt x="8174258" y="4294731"/>
                  <a:pt x="8174829" y="4295491"/>
                  <a:pt x="8175494" y="4296157"/>
                </a:cubicBezTo>
                <a:cubicBezTo>
                  <a:pt x="8177491" y="4295301"/>
                  <a:pt x="8179868" y="4295016"/>
                  <a:pt x="8181960" y="4296633"/>
                </a:cubicBezTo>
                <a:cubicBezTo>
                  <a:pt x="8204305" y="4314033"/>
                  <a:pt x="8220754" y="4339610"/>
                  <a:pt x="8236444" y="4365188"/>
                </a:cubicBezTo>
                <a:cubicBezTo>
                  <a:pt x="8266584" y="4403317"/>
                  <a:pt x="8294919" y="4443443"/>
                  <a:pt x="8323540" y="4480810"/>
                </a:cubicBezTo>
                <a:cubicBezTo>
                  <a:pt x="8331813" y="4491555"/>
                  <a:pt x="8340180" y="4502394"/>
                  <a:pt x="8348642" y="4513139"/>
                </a:cubicBezTo>
                <a:cubicBezTo>
                  <a:pt x="8352065" y="4510286"/>
                  <a:pt x="8355773" y="4508195"/>
                  <a:pt x="8359862" y="4507149"/>
                </a:cubicBezTo>
                <a:cubicBezTo>
                  <a:pt x="8364330" y="4506102"/>
                  <a:pt x="8369655" y="4508480"/>
                  <a:pt x="8370796" y="4513234"/>
                </a:cubicBezTo>
                <a:cubicBezTo>
                  <a:pt x="8372508" y="4520556"/>
                  <a:pt x="8370701" y="4528638"/>
                  <a:pt x="8366803" y="4536435"/>
                </a:cubicBezTo>
                <a:cubicBezTo>
                  <a:pt x="8406263" y="4586924"/>
                  <a:pt x="8445627" y="4637984"/>
                  <a:pt x="8477481" y="4693038"/>
                </a:cubicBezTo>
                <a:cubicBezTo>
                  <a:pt x="8480714" y="4698552"/>
                  <a:pt x="8473772" y="4705589"/>
                  <a:pt x="8468638" y="4700739"/>
                </a:cubicBezTo>
                <a:cubicBezTo>
                  <a:pt x="8423852" y="4658046"/>
                  <a:pt x="8384773" y="4609268"/>
                  <a:pt x="8346170" y="4560681"/>
                </a:cubicBezTo>
                <a:cubicBezTo>
                  <a:pt x="8343697" y="4562488"/>
                  <a:pt x="8341225" y="4564009"/>
                  <a:pt x="8338754" y="4565149"/>
                </a:cubicBezTo>
                <a:cubicBezTo>
                  <a:pt x="8333714" y="4567527"/>
                  <a:pt x="8329436" y="4563438"/>
                  <a:pt x="8329531" y="4558684"/>
                </a:cubicBezTo>
                <a:cubicBezTo>
                  <a:pt x="8329340" y="4553740"/>
                  <a:pt x="8330101" y="4548035"/>
                  <a:pt x="8331717" y="4542234"/>
                </a:cubicBezTo>
                <a:cubicBezTo>
                  <a:pt x="8324777" y="4533487"/>
                  <a:pt x="8317740" y="4524643"/>
                  <a:pt x="8310704" y="4515992"/>
                </a:cubicBezTo>
                <a:cubicBezTo>
                  <a:pt x="8267346" y="4462554"/>
                  <a:pt x="8217427" y="4408737"/>
                  <a:pt x="8177301" y="4350830"/>
                </a:cubicBezTo>
                <a:cubicBezTo>
                  <a:pt x="8174353" y="4347313"/>
                  <a:pt x="8171406" y="4344080"/>
                  <a:pt x="8168553" y="4340561"/>
                </a:cubicBezTo>
                <a:cubicBezTo>
                  <a:pt x="8154861" y="4323447"/>
                  <a:pt x="8137651" y="4307853"/>
                  <a:pt x="8132041" y="4286364"/>
                </a:cubicBezTo>
                <a:cubicBezTo>
                  <a:pt x="8108555" y="4282085"/>
                  <a:pt x="8084974" y="4277997"/>
                  <a:pt x="8061489" y="4274003"/>
                </a:cubicBezTo>
                <a:cubicBezTo>
                  <a:pt x="8111598" y="4327154"/>
                  <a:pt x="8165796" y="4384395"/>
                  <a:pt x="8203639" y="4448291"/>
                </a:cubicBezTo>
                <a:cubicBezTo>
                  <a:pt x="8223893" y="4469685"/>
                  <a:pt x="8243764" y="4491365"/>
                  <a:pt x="8263162" y="4513424"/>
                </a:cubicBezTo>
                <a:cubicBezTo>
                  <a:pt x="8263923" y="4513329"/>
                  <a:pt x="8264588" y="4513139"/>
                  <a:pt x="8265349" y="4513043"/>
                </a:cubicBezTo>
                <a:cubicBezTo>
                  <a:pt x="8269723" y="4512664"/>
                  <a:pt x="8274382" y="4516086"/>
                  <a:pt x="8274572" y="4520651"/>
                </a:cubicBezTo>
                <a:cubicBezTo>
                  <a:pt x="8274667" y="4522552"/>
                  <a:pt x="8274477" y="4524359"/>
                  <a:pt x="8274192" y="4526166"/>
                </a:cubicBezTo>
                <a:cubicBezTo>
                  <a:pt x="8320972" y="4580268"/>
                  <a:pt x="8364330" y="4635892"/>
                  <a:pt x="8401033" y="4692277"/>
                </a:cubicBezTo>
                <a:cubicBezTo>
                  <a:pt x="8407118" y="4701690"/>
                  <a:pt x="8394472" y="4712910"/>
                  <a:pt x="8386010" y="4705209"/>
                </a:cubicBezTo>
                <a:cubicBezTo>
                  <a:pt x="8337232" y="4660519"/>
                  <a:pt x="8292637" y="4610505"/>
                  <a:pt x="8248518" y="4560206"/>
                </a:cubicBezTo>
                <a:cubicBezTo>
                  <a:pt x="8240151" y="4566956"/>
                  <a:pt x="8231404" y="4572851"/>
                  <a:pt x="8225128" y="4577796"/>
                </a:cubicBezTo>
                <a:cubicBezTo>
                  <a:pt x="8218757" y="4582836"/>
                  <a:pt x="8211531" y="4574753"/>
                  <a:pt x="8215429" y="4568382"/>
                </a:cubicBezTo>
                <a:cubicBezTo>
                  <a:pt x="8219993" y="4560965"/>
                  <a:pt x="8225223" y="4550602"/>
                  <a:pt x="8231499" y="4540903"/>
                </a:cubicBezTo>
                <a:cubicBezTo>
                  <a:pt x="8206016" y="4511903"/>
                  <a:pt x="8180628" y="4482998"/>
                  <a:pt x="8154480" y="4455233"/>
                </a:cubicBezTo>
                <a:cubicBezTo>
                  <a:pt x="8092581" y="4389434"/>
                  <a:pt x="8027449" y="4326584"/>
                  <a:pt x="7967070" y="4259455"/>
                </a:cubicBezTo>
                <a:cubicBezTo>
                  <a:pt x="7966784" y="4259169"/>
                  <a:pt x="7966689" y="4258789"/>
                  <a:pt x="7966405" y="4258409"/>
                </a:cubicBezTo>
                <a:cubicBezTo>
                  <a:pt x="7949195" y="4255747"/>
                  <a:pt x="7931985" y="4253179"/>
                  <a:pt x="7914774" y="4250517"/>
                </a:cubicBezTo>
                <a:cubicBezTo>
                  <a:pt x="7954805" y="4281800"/>
                  <a:pt x="7986087" y="4323732"/>
                  <a:pt x="8018321" y="4363191"/>
                </a:cubicBezTo>
                <a:cubicBezTo>
                  <a:pt x="8114355" y="4453141"/>
                  <a:pt x="8204115" y="4554310"/>
                  <a:pt x="8269723" y="4656906"/>
                </a:cubicBezTo>
                <a:cubicBezTo>
                  <a:pt x="8276569" y="4667650"/>
                  <a:pt x="8260215" y="4676303"/>
                  <a:pt x="8252132" y="4668601"/>
                </a:cubicBezTo>
                <a:cubicBezTo>
                  <a:pt x="8180058" y="4599380"/>
                  <a:pt x="8118348" y="4518653"/>
                  <a:pt x="8049413" y="4446104"/>
                </a:cubicBezTo>
                <a:cubicBezTo>
                  <a:pt x="7982569" y="4375837"/>
                  <a:pt x="7910590" y="4310419"/>
                  <a:pt x="7843747" y="4240153"/>
                </a:cubicBezTo>
                <a:cubicBezTo>
                  <a:pt x="7819404" y="4236730"/>
                  <a:pt x="7795063" y="4232927"/>
                  <a:pt x="7770722" y="4229789"/>
                </a:cubicBezTo>
                <a:cubicBezTo>
                  <a:pt x="7796585" y="4253370"/>
                  <a:pt x="7822638" y="4276855"/>
                  <a:pt x="7848215" y="4300722"/>
                </a:cubicBezTo>
                <a:cubicBezTo>
                  <a:pt x="7879783" y="4330197"/>
                  <a:pt x="7915250" y="4357771"/>
                  <a:pt x="7936359" y="4395900"/>
                </a:cubicBezTo>
                <a:cubicBezTo>
                  <a:pt x="7940066" y="4402556"/>
                  <a:pt x="7932080" y="4412255"/>
                  <a:pt x="7924853" y="4408737"/>
                </a:cubicBezTo>
                <a:cubicBezTo>
                  <a:pt x="7885774" y="4389720"/>
                  <a:pt x="7856012" y="4355489"/>
                  <a:pt x="7825111" y="4325443"/>
                </a:cubicBezTo>
                <a:cubicBezTo>
                  <a:pt x="7790404" y="4291688"/>
                  <a:pt x="7756174" y="4257363"/>
                  <a:pt x="7721754" y="4223228"/>
                </a:cubicBezTo>
                <a:cubicBezTo>
                  <a:pt x="7711960" y="4221992"/>
                  <a:pt x="7702167" y="4220375"/>
                  <a:pt x="7692373" y="4219234"/>
                </a:cubicBezTo>
                <a:close/>
                <a:moveTo>
                  <a:pt x="7010336" y="4181581"/>
                </a:moveTo>
                <a:cubicBezTo>
                  <a:pt x="6654626" y="4374222"/>
                  <a:pt x="6303196" y="4574944"/>
                  <a:pt x="5948444" y="4769485"/>
                </a:cubicBezTo>
                <a:cubicBezTo>
                  <a:pt x="5877988" y="4875314"/>
                  <a:pt x="5801545" y="4976007"/>
                  <a:pt x="5715306" y="5065766"/>
                </a:cubicBezTo>
                <a:cubicBezTo>
                  <a:pt x="5521818" y="5267155"/>
                  <a:pt x="5225736" y="5404646"/>
                  <a:pt x="4951687" y="5286647"/>
                </a:cubicBezTo>
                <a:cubicBezTo>
                  <a:pt x="4949406" y="5285600"/>
                  <a:pt x="4947788" y="5284174"/>
                  <a:pt x="4946552" y="5282558"/>
                </a:cubicBezTo>
                <a:cubicBezTo>
                  <a:pt x="4431866" y="5517415"/>
                  <a:pt x="3903407" y="5699691"/>
                  <a:pt x="3359155" y="5829671"/>
                </a:cubicBezTo>
                <a:cubicBezTo>
                  <a:pt x="3482101" y="5851540"/>
                  <a:pt x="3605998" y="5869416"/>
                  <a:pt x="3729500" y="5884820"/>
                </a:cubicBezTo>
                <a:cubicBezTo>
                  <a:pt x="3931839" y="5910112"/>
                  <a:pt x="4135321" y="5926466"/>
                  <a:pt x="4339065" y="5933693"/>
                </a:cubicBezTo>
                <a:cubicBezTo>
                  <a:pt x="4369307" y="5934739"/>
                  <a:pt x="4399534" y="5935214"/>
                  <a:pt x="4429775" y="5935879"/>
                </a:cubicBezTo>
                <a:cubicBezTo>
                  <a:pt x="4430727" y="5934739"/>
                  <a:pt x="4432057" y="5933693"/>
                  <a:pt x="4433957" y="5933122"/>
                </a:cubicBezTo>
                <a:cubicBezTo>
                  <a:pt x="4708652" y="5830527"/>
                  <a:pt x="4935141" y="5642546"/>
                  <a:pt x="5177606" y="5483090"/>
                </a:cubicBezTo>
                <a:cubicBezTo>
                  <a:pt x="5397166" y="5338658"/>
                  <a:pt x="5625360" y="5207442"/>
                  <a:pt x="5859829" y="5088872"/>
                </a:cubicBezTo>
                <a:cubicBezTo>
                  <a:pt x="6076518" y="4979240"/>
                  <a:pt x="6297682" y="4881589"/>
                  <a:pt x="6523411" y="4792591"/>
                </a:cubicBezTo>
                <a:cubicBezTo>
                  <a:pt x="6669650" y="4734970"/>
                  <a:pt x="6817411" y="4681438"/>
                  <a:pt x="6966407" y="4631709"/>
                </a:cubicBezTo>
                <a:cubicBezTo>
                  <a:pt x="7004536" y="4618967"/>
                  <a:pt x="7042759" y="4606511"/>
                  <a:pt x="7081078" y="4594245"/>
                </a:cubicBezTo>
                <a:cubicBezTo>
                  <a:pt x="7100761" y="4587970"/>
                  <a:pt x="7120538" y="4581694"/>
                  <a:pt x="7140315" y="4575514"/>
                </a:cubicBezTo>
                <a:cubicBezTo>
                  <a:pt x="7194323" y="4558589"/>
                  <a:pt x="7248236" y="4541759"/>
                  <a:pt x="7302433" y="4525785"/>
                </a:cubicBezTo>
                <a:cubicBezTo>
                  <a:pt x="7472444" y="4475866"/>
                  <a:pt x="7643880" y="4430416"/>
                  <a:pt x="7816362" y="4388579"/>
                </a:cubicBezTo>
                <a:cubicBezTo>
                  <a:pt x="7758361" y="4331814"/>
                  <a:pt x="7702452" y="4273527"/>
                  <a:pt x="7648539" y="4214480"/>
                </a:cubicBezTo>
                <a:cubicBezTo>
                  <a:pt x="7437073" y="4191660"/>
                  <a:pt x="7224655" y="4180060"/>
                  <a:pt x="7010336" y="4181581"/>
                </a:cubicBezTo>
                <a:close/>
                <a:moveTo>
                  <a:pt x="7597574" y="4065198"/>
                </a:moveTo>
                <a:lnTo>
                  <a:pt x="7629997" y="4073851"/>
                </a:lnTo>
                <a:cubicBezTo>
                  <a:pt x="7627145" y="4076228"/>
                  <a:pt x="7625813" y="4079461"/>
                  <a:pt x="7625529" y="4082788"/>
                </a:cubicBezTo>
                <a:lnTo>
                  <a:pt x="7604726" y="4080601"/>
                </a:lnTo>
                <a:lnTo>
                  <a:pt x="7625529" y="4082789"/>
                </a:lnTo>
                <a:cubicBezTo>
                  <a:pt x="7625814" y="4079460"/>
                  <a:pt x="7627241" y="4076323"/>
                  <a:pt x="7629998" y="4073850"/>
                </a:cubicBezTo>
                <a:cubicBezTo>
                  <a:pt x="7619253" y="4070903"/>
                  <a:pt x="7608413" y="4067956"/>
                  <a:pt x="7597574" y="4065198"/>
                </a:cubicBezTo>
                <a:close/>
                <a:moveTo>
                  <a:pt x="9288926" y="4046466"/>
                </a:moveTo>
                <a:cubicBezTo>
                  <a:pt x="9294156" y="4047607"/>
                  <a:pt x="9295487" y="4054643"/>
                  <a:pt x="9292919" y="4058541"/>
                </a:cubicBezTo>
                <a:cubicBezTo>
                  <a:pt x="9282650" y="4073850"/>
                  <a:pt x="9258784" y="4077463"/>
                  <a:pt x="9241669" y="4081457"/>
                </a:cubicBezTo>
                <a:cubicBezTo>
                  <a:pt x="9232161" y="4083738"/>
                  <a:pt x="9225790" y="4070712"/>
                  <a:pt x="9234728" y="4065387"/>
                </a:cubicBezTo>
                <a:cubicBezTo>
                  <a:pt x="9250607" y="4055974"/>
                  <a:pt x="9270099" y="4042567"/>
                  <a:pt x="9288926" y="4046466"/>
                </a:cubicBezTo>
                <a:close/>
                <a:moveTo>
                  <a:pt x="9536578" y="4020547"/>
                </a:moveTo>
                <a:cubicBezTo>
                  <a:pt x="9541118" y="4020396"/>
                  <a:pt x="9545510" y="4021246"/>
                  <a:pt x="9549551" y="4023552"/>
                </a:cubicBezTo>
                <a:cubicBezTo>
                  <a:pt x="9551928" y="4024978"/>
                  <a:pt x="9552973" y="4028876"/>
                  <a:pt x="9551928" y="4031349"/>
                </a:cubicBezTo>
                <a:cubicBezTo>
                  <a:pt x="9544892" y="4047989"/>
                  <a:pt x="9519884" y="4050650"/>
                  <a:pt x="9503816" y="4053218"/>
                </a:cubicBezTo>
                <a:cubicBezTo>
                  <a:pt x="9494212" y="4054739"/>
                  <a:pt x="9487842" y="4042093"/>
                  <a:pt x="9497160" y="4036673"/>
                </a:cubicBezTo>
                <a:cubicBezTo>
                  <a:pt x="9508000" y="4030469"/>
                  <a:pt x="9522957" y="4021002"/>
                  <a:pt x="9536578" y="4020547"/>
                </a:cubicBezTo>
                <a:close/>
                <a:moveTo>
                  <a:pt x="7327734" y="4012911"/>
                </a:moveTo>
                <a:lnTo>
                  <a:pt x="7252990" y="4051601"/>
                </a:lnTo>
                <a:lnTo>
                  <a:pt x="7253126" y="4051624"/>
                </a:lnTo>
                <a:close/>
                <a:moveTo>
                  <a:pt x="7328486" y="4012521"/>
                </a:moveTo>
                <a:lnTo>
                  <a:pt x="7328485" y="4012522"/>
                </a:lnTo>
                <a:lnTo>
                  <a:pt x="7328961" y="4012902"/>
                </a:lnTo>
                <a:cubicBezTo>
                  <a:pt x="7367659" y="4022553"/>
                  <a:pt x="7407096" y="4029304"/>
                  <a:pt x="7446615" y="4035817"/>
                </a:cubicBezTo>
                <a:lnTo>
                  <a:pt x="7564674" y="4057288"/>
                </a:lnTo>
                <a:lnTo>
                  <a:pt x="7564770" y="4057212"/>
                </a:lnTo>
                <a:cubicBezTo>
                  <a:pt x="7486707" y="4039810"/>
                  <a:pt x="7406455" y="4032109"/>
                  <a:pt x="7328962" y="4012807"/>
                </a:cubicBezTo>
                <a:cubicBezTo>
                  <a:pt x="7328677" y="4012807"/>
                  <a:pt x="7328677" y="4012617"/>
                  <a:pt x="7328486" y="4012521"/>
                </a:cubicBezTo>
                <a:close/>
                <a:moveTo>
                  <a:pt x="9184613" y="3939169"/>
                </a:moveTo>
                <a:cubicBezTo>
                  <a:pt x="9189896" y="3938606"/>
                  <a:pt x="9195030" y="3939046"/>
                  <a:pt x="9199832" y="3941019"/>
                </a:cubicBezTo>
                <a:cubicBezTo>
                  <a:pt x="9204016" y="3942730"/>
                  <a:pt x="9205823" y="3948625"/>
                  <a:pt x="9203826" y="3952523"/>
                </a:cubicBezTo>
                <a:cubicBezTo>
                  <a:pt x="9194032" y="3971064"/>
                  <a:pt x="9166077" y="3973727"/>
                  <a:pt x="9147250" y="3980098"/>
                </a:cubicBezTo>
                <a:cubicBezTo>
                  <a:pt x="9132132" y="3985137"/>
                  <a:pt x="9123099" y="3962983"/>
                  <a:pt x="9138027" y="3956992"/>
                </a:cubicBezTo>
                <a:cubicBezTo>
                  <a:pt x="9151577" y="3951573"/>
                  <a:pt x="9168763" y="3940858"/>
                  <a:pt x="9184613" y="3939169"/>
                </a:cubicBezTo>
                <a:close/>
                <a:moveTo>
                  <a:pt x="7472444" y="3938927"/>
                </a:moveTo>
                <a:cubicBezTo>
                  <a:pt x="7448673" y="3951002"/>
                  <a:pt x="7424902" y="3962888"/>
                  <a:pt x="7401226" y="3975248"/>
                </a:cubicBezTo>
                <a:cubicBezTo>
                  <a:pt x="7462080" y="3979052"/>
                  <a:pt x="7524169" y="3998069"/>
                  <a:pt x="7583121" y="4011095"/>
                </a:cubicBezTo>
                <a:cubicBezTo>
                  <a:pt x="7593961" y="4013473"/>
                  <a:pt x="7604705" y="4015945"/>
                  <a:pt x="7615165" y="4018607"/>
                </a:cubicBezTo>
                <a:cubicBezTo>
                  <a:pt x="7627050" y="4009860"/>
                  <a:pt x="7639221" y="4001397"/>
                  <a:pt x="7651392" y="3993220"/>
                </a:cubicBezTo>
                <a:cubicBezTo>
                  <a:pt x="7591108" y="3976675"/>
                  <a:pt x="7531110" y="3959655"/>
                  <a:pt x="7472444" y="3938927"/>
                </a:cubicBezTo>
                <a:close/>
                <a:moveTo>
                  <a:pt x="7607083" y="3872082"/>
                </a:moveTo>
                <a:cubicBezTo>
                  <a:pt x="7582360" y="3884349"/>
                  <a:pt x="7557449" y="3896330"/>
                  <a:pt x="7532822" y="3908690"/>
                </a:cubicBezTo>
                <a:cubicBezTo>
                  <a:pt x="7590824" y="3920480"/>
                  <a:pt x="7647208" y="3941398"/>
                  <a:pt x="7703403" y="3960036"/>
                </a:cubicBezTo>
                <a:cubicBezTo>
                  <a:pt x="7721659" y="3949006"/>
                  <a:pt x="7740200" y="3938546"/>
                  <a:pt x="7759026" y="3928468"/>
                </a:cubicBezTo>
                <a:cubicBezTo>
                  <a:pt x="7721659" y="3914775"/>
                  <a:pt x="7684576" y="3900323"/>
                  <a:pt x="7648824" y="3883873"/>
                </a:cubicBezTo>
                <a:cubicBezTo>
                  <a:pt x="7644451" y="3883017"/>
                  <a:pt x="7640077" y="3882447"/>
                  <a:pt x="7635608" y="3881306"/>
                </a:cubicBezTo>
                <a:cubicBezTo>
                  <a:pt x="7625053" y="3878643"/>
                  <a:pt x="7614689" y="3877978"/>
                  <a:pt x="7607083" y="3872082"/>
                </a:cubicBezTo>
                <a:close/>
                <a:moveTo>
                  <a:pt x="8989696" y="3864951"/>
                </a:moveTo>
                <a:cubicBezTo>
                  <a:pt x="8996543" y="3865522"/>
                  <a:pt x="8998349" y="3874079"/>
                  <a:pt x="8994926" y="3878833"/>
                </a:cubicBezTo>
                <a:cubicBezTo>
                  <a:pt x="8983041" y="3894427"/>
                  <a:pt x="8959745" y="3899847"/>
                  <a:pt x="8942250" y="3907548"/>
                </a:cubicBezTo>
                <a:cubicBezTo>
                  <a:pt x="8922377" y="3916296"/>
                  <a:pt x="8900317" y="3931130"/>
                  <a:pt x="8878258" y="3929038"/>
                </a:cubicBezTo>
                <a:cubicBezTo>
                  <a:pt x="8873313" y="3928563"/>
                  <a:pt x="8870366" y="3922573"/>
                  <a:pt x="8873409" y="3918483"/>
                </a:cubicBezTo>
                <a:cubicBezTo>
                  <a:pt x="8885674" y="3901749"/>
                  <a:pt x="8910396" y="3894808"/>
                  <a:pt x="8928842" y="3886440"/>
                </a:cubicBezTo>
                <a:cubicBezTo>
                  <a:pt x="8947765" y="3877787"/>
                  <a:pt x="8968492" y="3863335"/>
                  <a:pt x="8989696" y="3864951"/>
                </a:cubicBezTo>
                <a:close/>
                <a:moveTo>
                  <a:pt x="6607938" y="3824350"/>
                </a:moveTo>
                <a:cubicBezTo>
                  <a:pt x="6612883" y="3824920"/>
                  <a:pt x="6614214" y="3831671"/>
                  <a:pt x="6610315" y="3834523"/>
                </a:cubicBezTo>
                <a:cubicBezTo>
                  <a:pt x="6597004" y="3844318"/>
                  <a:pt x="6584737" y="3848405"/>
                  <a:pt x="6568669" y="3852399"/>
                </a:cubicBezTo>
                <a:cubicBezTo>
                  <a:pt x="6550127" y="3857058"/>
                  <a:pt x="6531776" y="3862383"/>
                  <a:pt x="6512569" y="3863619"/>
                </a:cubicBezTo>
                <a:cubicBezTo>
                  <a:pt x="6502110" y="3864285"/>
                  <a:pt x="6500779" y="3850973"/>
                  <a:pt x="6509146" y="3846884"/>
                </a:cubicBezTo>
                <a:cubicBezTo>
                  <a:pt x="6526546" y="3838422"/>
                  <a:pt x="6545278" y="3834143"/>
                  <a:pt x="6563819" y="3829009"/>
                </a:cubicBezTo>
                <a:cubicBezTo>
                  <a:pt x="6579698" y="3824635"/>
                  <a:pt x="6591583" y="3822449"/>
                  <a:pt x="6607938" y="3824350"/>
                </a:cubicBezTo>
                <a:close/>
                <a:moveTo>
                  <a:pt x="7706350" y="3823495"/>
                </a:moveTo>
                <a:cubicBezTo>
                  <a:pt x="7687524" y="3832718"/>
                  <a:pt x="7668602" y="3841751"/>
                  <a:pt x="7649775" y="3850974"/>
                </a:cubicBezTo>
                <a:cubicBezTo>
                  <a:pt x="7706731" y="3863430"/>
                  <a:pt x="7763781" y="3879309"/>
                  <a:pt x="7820546" y="3897375"/>
                </a:cubicBezTo>
                <a:cubicBezTo>
                  <a:pt x="7830910" y="3892525"/>
                  <a:pt x="7841274" y="3887676"/>
                  <a:pt x="7851734" y="3883112"/>
                </a:cubicBezTo>
                <a:cubicBezTo>
                  <a:pt x="7802480" y="3864856"/>
                  <a:pt x="7753797" y="3845364"/>
                  <a:pt x="7706350" y="3823495"/>
                </a:cubicBezTo>
                <a:close/>
                <a:moveTo>
                  <a:pt x="8272042" y="3817853"/>
                </a:moveTo>
                <a:cubicBezTo>
                  <a:pt x="8281381" y="3817403"/>
                  <a:pt x="8290164" y="3818621"/>
                  <a:pt x="8297581" y="3822067"/>
                </a:cubicBezTo>
                <a:cubicBezTo>
                  <a:pt x="8303381" y="3824730"/>
                  <a:pt x="8304331" y="3832432"/>
                  <a:pt x="8299197" y="3836425"/>
                </a:cubicBezTo>
                <a:cubicBezTo>
                  <a:pt x="8286932" y="3846124"/>
                  <a:pt x="8273049" y="3848026"/>
                  <a:pt x="8258216" y="3851734"/>
                </a:cubicBezTo>
                <a:cubicBezTo>
                  <a:pt x="8239960" y="3856298"/>
                  <a:pt x="8222274" y="3863905"/>
                  <a:pt x="8203828" y="3867233"/>
                </a:cubicBezTo>
                <a:cubicBezTo>
                  <a:pt x="8196221" y="3868564"/>
                  <a:pt x="8188900" y="3857820"/>
                  <a:pt x="8194890" y="3851830"/>
                </a:cubicBezTo>
                <a:cubicBezTo>
                  <a:pt x="8211007" y="3835570"/>
                  <a:pt x="8244025" y="3819203"/>
                  <a:pt x="8272042" y="3817853"/>
                </a:cubicBezTo>
                <a:close/>
                <a:moveTo>
                  <a:pt x="8077080" y="3805903"/>
                </a:moveTo>
                <a:lnTo>
                  <a:pt x="8029728" y="3818835"/>
                </a:lnTo>
                <a:lnTo>
                  <a:pt x="8029731" y="3818836"/>
                </a:lnTo>
                <a:cubicBezTo>
                  <a:pt x="8045420" y="3814272"/>
                  <a:pt x="8061204" y="3809993"/>
                  <a:pt x="8077083" y="3805904"/>
                </a:cubicBezTo>
                <a:close/>
                <a:moveTo>
                  <a:pt x="8318215" y="3797156"/>
                </a:moveTo>
                <a:cubicBezTo>
                  <a:pt x="8220849" y="3807806"/>
                  <a:pt x="8125290" y="3826823"/>
                  <a:pt x="8032678" y="3854397"/>
                </a:cubicBezTo>
                <a:cubicBezTo>
                  <a:pt x="8030111" y="3855728"/>
                  <a:pt x="8027638" y="3856774"/>
                  <a:pt x="8025072" y="3858200"/>
                </a:cubicBezTo>
                <a:cubicBezTo>
                  <a:pt x="8024311" y="3857915"/>
                  <a:pt x="8023455" y="3857725"/>
                  <a:pt x="8022599" y="3857440"/>
                </a:cubicBezTo>
                <a:cubicBezTo>
                  <a:pt x="7997592" y="3865046"/>
                  <a:pt x="7972775" y="3873129"/>
                  <a:pt x="7948243" y="3881972"/>
                </a:cubicBezTo>
                <a:cubicBezTo>
                  <a:pt x="7955946" y="3884729"/>
                  <a:pt x="7963648" y="3887486"/>
                  <a:pt x="7971349" y="3890339"/>
                </a:cubicBezTo>
                <a:cubicBezTo>
                  <a:pt x="7953949" y="3895758"/>
                  <a:pt x="7936644" y="3901559"/>
                  <a:pt x="7919624" y="3907739"/>
                </a:cubicBezTo>
                <a:cubicBezTo>
                  <a:pt x="7912872" y="3905362"/>
                  <a:pt x="7906216" y="3902890"/>
                  <a:pt x="7899466" y="3900513"/>
                </a:cubicBezTo>
                <a:cubicBezTo>
                  <a:pt x="7889196" y="3904601"/>
                  <a:pt x="7879118" y="3908975"/>
                  <a:pt x="7868944" y="3913349"/>
                </a:cubicBezTo>
                <a:cubicBezTo>
                  <a:pt x="7875315" y="3915441"/>
                  <a:pt x="7881590" y="3917627"/>
                  <a:pt x="7887961" y="3919815"/>
                </a:cubicBezTo>
                <a:cubicBezTo>
                  <a:pt x="7865140" y="3929038"/>
                  <a:pt x="7842700" y="3939117"/>
                  <a:pt x="7820831" y="3950337"/>
                </a:cubicBezTo>
                <a:cubicBezTo>
                  <a:pt x="7814555" y="3948150"/>
                  <a:pt x="7808280" y="3945963"/>
                  <a:pt x="7802005" y="3943776"/>
                </a:cubicBezTo>
                <a:cubicBezTo>
                  <a:pt x="7782798" y="3953190"/>
                  <a:pt x="7763781" y="3963078"/>
                  <a:pt x="7744954" y="3973347"/>
                </a:cubicBezTo>
                <a:cubicBezTo>
                  <a:pt x="7752751" y="3975820"/>
                  <a:pt x="7760453" y="3978292"/>
                  <a:pt x="7768155" y="3980668"/>
                </a:cubicBezTo>
                <a:cubicBezTo>
                  <a:pt x="7752562" y="3990557"/>
                  <a:pt x="7737347" y="4001206"/>
                  <a:pt x="7722609" y="4012712"/>
                </a:cubicBezTo>
                <a:cubicBezTo>
                  <a:pt x="7712055" y="4009765"/>
                  <a:pt x="7701596" y="4006911"/>
                  <a:pt x="7690946" y="4004154"/>
                </a:cubicBezTo>
                <a:cubicBezTo>
                  <a:pt x="7677445" y="4012237"/>
                  <a:pt x="7663943" y="4020604"/>
                  <a:pt x="7650631" y="4029161"/>
                </a:cubicBezTo>
                <a:cubicBezTo>
                  <a:pt x="7662516" y="4033345"/>
                  <a:pt x="7673926" y="4038195"/>
                  <a:pt x="7684956" y="4044089"/>
                </a:cubicBezTo>
                <a:cubicBezTo>
                  <a:pt x="7751609" y="4010335"/>
                  <a:pt x="7820831" y="3981239"/>
                  <a:pt x="7890052" y="3953665"/>
                </a:cubicBezTo>
                <a:cubicBezTo>
                  <a:pt x="7966309" y="3923237"/>
                  <a:pt x="8048747" y="3884824"/>
                  <a:pt x="8130520" y="3875506"/>
                </a:cubicBezTo>
                <a:cubicBezTo>
                  <a:pt x="8142120" y="3874175"/>
                  <a:pt x="8148490" y="3888817"/>
                  <a:pt x="8137651" y="3895093"/>
                </a:cubicBezTo>
                <a:cubicBezTo>
                  <a:pt x="8120821" y="3904792"/>
                  <a:pt x="8103326" y="3913254"/>
                  <a:pt x="8085450" y="3920955"/>
                </a:cubicBezTo>
                <a:cubicBezTo>
                  <a:pt x="8006530" y="3979242"/>
                  <a:pt x="7905266" y="4017085"/>
                  <a:pt x="7809802" y="4055214"/>
                </a:cubicBezTo>
                <a:cubicBezTo>
                  <a:pt x="7813605" y="4055405"/>
                  <a:pt x="7816647" y="4056545"/>
                  <a:pt x="7818929" y="4058352"/>
                </a:cubicBezTo>
                <a:cubicBezTo>
                  <a:pt x="7903650" y="4029447"/>
                  <a:pt x="7991697" y="4008242"/>
                  <a:pt x="8076702" y="3981334"/>
                </a:cubicBezTo>
                <a:cubicBezTo>
                  <a:pt x="8193370" y="3944441"/>
                  <a:pt x="8307566" y="3896234"/>
                  <a:pt x="8425280" y="3863715"/>
                </a:cubicBezTo>
                <a:cubicBezTo>
                  <a:pt x="8441443" y="3859247"/>
                  <a:pt x="8447528" y="3882732"/>
                  <a:pt x="8435263" y="3891004"/>
                </a:cubicBezTo>
                <a:cubicBezTo>
                  <a:pt x="8434598" y="3893192"/>
                  <a:pt x="8433266" y="3895188"/>
                  <a:pt x="8430889" y="3896519"/>
                </a:cubicBezTo>
                <a:cubicBezTo>
                  <a:pt x="8337423" y="3949100"/>
                  <a:pt x="8226649" y="3979718"/>
                  <a:pt x="8126050" y="4017180"/>
                </a:cubicBezTo>
                <a:cubicBezTo>
                  <a:pt x="8068619" y="4038575"/>
                  <a:pt x="8010904" y="4061775"/>
                  <a:pt x="7952332" y="4081553"/>
                </a:cubicBezTo>
                <a:cubicBezTo>
                  <a:pt x="7952903" y="4081647"/>
                  <a:pt x="7953474" y="4081647"/>
                  <a:pt x="7954044" y="4081742"/>
                </a:cubicBezTo>
                <a:cubicBezTo>
                  <a:pt x="7955851" y="4080507"/>
                  <a:pt x="7957942" y="4079651"/>
                  <a:pt x="7960415" y="4079746"/>
                </a:cubicBezTo>
                <a:cubicBezTo>
                  <a:pt x="7970303" y="4080126"/>
                  <a:pt x="7979336" y="4081553"/>
                  <a:pt x="7987894" y="4083454"/>
                </a:cubicBezTo>
                <a:cubicBezTo>
                  <a:pt x="8081551" y="4042092"/>
                  <a:pt x="8191849" y="4023267"/>
                  <a:pt x="8287978" y="3992458"/>
                </a:cubicBezTo>
                <a:cubicBezTo>
                  <a:pt x="8380590" y="3962697"/>
                  <a:pt x="8474437" y="3919339"/>
                  <a:pt x="8569331" y="3891099"/>
                </a:cubicBezTo>
                <a:cubicBezTo>
                  <a:pt x="8553072" y="3884919"/>
                  <a:pt x="8537193" y="3878358"/>
                  <a:pt x="8521789" y="3872938"/>
                </a:cubicBezTo>
                <a:cubicBezTo>
                  <a:pt x="8477956" y="3857440"/>
                  <a:pt x="8431460" y="3845078"/>
                  <a:pt x="8392951" y="3818550"/>
                </a:cubicBezTo>
                <a:cubicBezTo>
                  <a:pt x="8391144" y="3817219"/>
                  <a:pt x="8390669" y="3814937"/>
                  <a:pt x="8391239" y="3812845"/>
                </a:cubicBezTo>
                <a:cubicBezTo>
                  <a:pt x="8374885" y="3816554"/>
                  <a:pt x="8358150" y="3820262"/>
                  <a:pt x="8341415" y="3819406"/>
                </a:cubicBezTo>
                <a:cubicBezTo>
                  <a:pt x="8333048" y="3818931"/>
                  <a:pt x="8328389" y="3807520"/>
                  <a:pt x="8336661" y="3802957"/>
                </a:cubicBezTo>
                <a:cubicBezTo>
                  <a:pt x="8338658" y="3801910"/>
                  <a:pt x="8340750" y="3801055"/>
                  <a:pt x="8342747" y="3800104"/>
                </a:cubicBezTo>
                <a:cubicBezTo>
                  <a:pt x="8334570" y="3799533"/>
                  <a:pt x="8326392" y="3798488"/>
                  <a:pt x="8318215" y="3797156"/>
                </a:cubicBezTo>
                <a:close/>
                <a:moveTo>
                  <a:pt x="8538524" y="3785842"/>
                </a:moveTo>
                <a:cubicBezTo>
                  <a:pt x="8506481" y="3785747"/>
                  <a:pt x="8474247" y="3786317"/>
                  <a:pt x="8441824" y="3787743"/>
                </a:cubicBezTo>
                <a:cubicBezTo>
                  <a:pt x="8442299" y="3790406"/>
                  <a:pt x="8441729" y="3793163"/>
                  <a:pt x="8439066" y="3795255"/>
                </a:cubicBezTo>
                <a:cubicBezTo>
                  <a:pt x="8429653" y="3802577"/>
                  <a:pt x="8419098" y="3806094"/>
                  <a:pt x="8407974" y="3808851"/>
                </a:cubicBezTo>
                <a:cubicBezTo>
                  <a:pt x="8438782" y="3811990"/>
                  <a:pt x="8468257" y="3821499"/>
                  <a:pt x="8497733" y="3831292"/>
                </a:cubicBezTo>
                <a:cubicBezTo>
                  <a:pt x="8506956" y="3828059"/>
                  <a:pt x="8516941" y="3826062"/>
                  <a:pt x="8524166" y="3823970"/>
                </a:cubicBezTo>
                <a:cubicBezTo>
                  <a:pt x="8545085" y="3817885"/>
                  <a:pt x="8568380" y="3806380"/>
                  <a:pt x="8590060" y="3813131"/>
                </a:cubicBezTo>
                <a:cubicBezTo>
                  <a:pt x="8595004" y="3814557"/>
                  <a:pt x="8597001" y="3821878"/>
                  <a:pt x="8593578" y="3825682"/>
                </a:cubicBezTo>
                <a:cubicBezTo>
                  <a:pt x="8582073" y="3838423"/>
                  <a:pt x="8564102" y="3842796"/>
                  <a:pt x="8546891" y="3846505"/>
                </a:cubicBezTo>
                <a:cubicBezTo>
                  <a:pt x="8575037" y="3854492"/>
                  <a:pt x="8604703" y="3862479"/>
                  <a:pt x="8630946" y="3874935"/>
                </a:cubicBezTo>
                <a:cubicBezTo>
                  <a:pt x="8637221" y="3873604"/>
                  <a:pt x="8643592" y="3872273"/>
                  <a:pt x="8649868" y="3871132"/>
                </a:cubicBezTo>
                <a:cubicBezTo>
                  <a:pt x="8660421" y="3869230"/>
                  <a:pt x="8668599" y="3883112"/>
                  <a:pt x="8658044" y="3889483"/>
                </a:cubicBezTo>
                <a:cubicBezTo>
                  <a:pt x="8657664" y="3889673"/>
                  <a:pt x="8657284" y="3889864"/>
                  <a:pt x="8656904" y="3890053"/>
                </a:cubicBezTo>
                <a:cubicBezTo>
                  <a:pt x="8658425" y="3891194"/>
                  <a:pt x="8660137" y="3892050"/>
                  <a:pt x="8661563" y="3893192"/>
                </a:cubicBezTo>
                <a:cubicBezTo>
                  <a:pt x="8669550" y="3899277"/>
                  <a:pt x="8664035" y="3910211"/>
                  <a:pt x="8655002" y="3910307"/>
                </a:cubicBezTo>
                <a:cubicBezTo>
                  <a:pt x="8645209" y="3910402"/>
                  <a:pt x="8635415" y="3909260"/>
                  <a:pt x="8625622" y="3907454"/>
                </a:cubicBezTo>
                <a:cubicBezTo>
                  <a:pt x="8593863" y="3923809"/>
                  <a:pt x="8560013" y="3937786"/>
                  <a:pt x="8525213" y="3950432"/>
                </a:cubicBezTo>
                <a:cubicBezTo>
                  <a:pt x="8405692" y="4009193"/>
                  <a:pt x="8277329" y="4055119"/>
                  <a:pt x="8154100" y="4104848"/>
                </a:cubicBezTo>
                <a:cubicBezTo>
                  <a:pt x="8154100" y="4105324"/>
                  <a:pt x="8153816" y="4105799"/>
                  <a:pt x="8153816" y="4106274"/>
                </a:cubicBezTo>
                <a:cubicBezTo>
                  <a:pt x="8154575" y="4106274"/>
                  <a:pt x="8155241" y="4106369"/>
                  <a:pt x="8156002" y="4106465"/>
                </a:cubicBezTo>
                <a:cubicBezTo>
                  <a:pt x="8157904" y="4103422"/>
                  <a:pt x="8161137" y="4101330"/>
                  <a:pt x="8166176" y="4101615"/>
                </a:cubicBezTo>
                <a:cubicBezTo>
                  <a:pt x="8281133" y="4107986"/>
                  <a:pt x="8402650" y="4034676"/>
                  <a:pt x="8507337" y="3993030"/>
                </a:cubicBezTo>
                <a:cubicBezTo>
                  <a:pt x="8607840" y="3953095"/>
                  <a:pt x="8709010" y="3905172"/>
                  <a:pt x="8813032" y="3875031"/>
                </a:cubicBezTo>
                <a:cubicBezTo>
                  <a:pt x="8806281" y="3872463"/>
                  <a:pt x="8799530" y="3869800"/>
                  <a:pt x="8792778" y="3867423"/>
                </a:cubicBezTo>
                <a:cubicBezTo>
                  <a:pt x="8780513" y="3863145"/>
                  <a:pt x="8768532" y="3858675"/>
                  <a:pt x="8756551" y="3854016"/>
                </a:cubicBezTo>
                <a:cubicBezTo>
                  <a:pt x="8739817" y="3859341"/>
                  <a:pt x="8724319" y="3866567"/>
                  <a:pt x="8708343" y="3873699"/>
                </a:cubicBezTo>
                <a:cubicBezTo>
                  <a:pt x="8696553" y="3879023"/>
                  <a:pt x="8688186" y="3861624"/>
                  <a:pt x="8697980" y="3854207"/>
                </a:cubicBezTo>
                <a:cubicBezTo>
                  <a:pt x="8705112" y="3848882"/>
                  <a:pt x="8712908" y="3843938"/>
                  <a:pt x="8720991" y="3839564"/>
                </a:cubicBezTo>
                <a:cubicBezTo>
                  <a:pt x="8718803" y="3838613"/>
                  <a:pt x="8716521" y="3837757"/>
                  <a:pt x="8714334" y="3836806"/>
                </a:cubicBezTo>
                <a:cubicBezTo>
                  <a:pt x="8710246" y="3835095"/>
                  <a:pt x="8711577" y="3828154"/>
                  <a:pt x="8716046" y="3828249"/>
                </a:cubicBezTo>
                <a:cubicBezTo>
                  <a:pt x="8724413" y="3828344"/>
                  <a:pt x="8733447" y="3828724"/>
                  <a:pt x="8742574" y="3829485"/>
                </a:cubicBezTo>
                <a:cubicBezTo>
                  <a:pt x="8753509" y="3825206"/>
                  <a:pt x="8764824" y="3821974"/>
                  <a:pt x="8776044" y="3820262"/>
                </a:cubicBezTo>
                <a:cubicBezTo>
                  <a:pt x="8785932" y="3818741"/>
                  <a:pt x="8792778" y="3828819"/>
                  <a:pt x="8791638" y="3836997"/>
                </a:cubicBezTo>
                <a:cubicBezTo>
                  <a:pt x="8818261" y="3843177"/>
                  <a:pt x="8843933" y="3853161"/>
                  <a:pt x="8863901" y="3868470"/>
                </a:cubicBezTo>
                <a:cubicBezTo>
                  <a:pt x="8860668" y="3863145"/>
                  <a:pt x="8861525" y="3855444"/>
                  <a:pt x="8869416" y="3852305"/>
                </a:cubicBezTo>
                <a:cubicBezTo>
                  <a:pt x="8883108" y="3846885"/>
                  <a:pt x="8896895" y="3837377"/>
                  <a:pt x="8911348" y="3843747"/>
                </a:cubicBezTo>
                <a:cubicBezTo>
                  <a:pt x="8915342" y="3845459"/>
                  <a:pt x="8917814" y="3851069"/>
                  <a:pt x="8915532" y="3854968"/>
                </a:cubicBezTo>
                <a:cubicBezTo>
                  <a:pt x="8907735" y="3868755"/>
                  <a:pt x="8891191" y="3870181"/>
                  <a:pt x="8876738" y="3873699"/>
                </a:cubicBezTo>
                <a:cubicBezTo>
                  <a:pt x="8873981" y="3874459"/>
                  <a:pt x="8871604" y="3873984"/>
                  <a:pt x="8869511" y="3873224"/>
                </a:cubicBezTo>
                <a:cubicBezTo>
                  <a:pt x="8870367" y="3874080"/>
                  <a:pt x="8871413" y="3874745"/>
                  <a:pt x="8872269" y="3875601"/>
                </a:cubicBezTo>
                <a:cubicBezTo>
                  <a:pt x="8878259" y="3881116"/>
                  <a:pt x="8874361" y="3891194"/>
                  <a:pt x="8865898" y="3890339"/>
                </a:cubicBezTo>
                <a:cubicBezTo>
                  <a:pt x="8856866" y="3889388"/>
                  <a:pt x="8848212" y="3887296"/>
                  <a:pt x="8839655" y="3884633"/>
                </a:cubicBezTo>
                <a:cubicBezTo>
                  <a:pt x="8839941" y="3888627"/>
                  <a:pt x="8838324" y="3892525"/>
                  <a:pt x="8833665" y="3894998"/>
                </a:cubicBezTo>
                <a:cubicBezTo>
                  <a:pt x="8784887" y="3920576"/>
                  <a:pt x="8733542" y="3942254"/>
                  <a:pt x="8681531" y="3962792"/>
                </a:cubicBezTo>
                <a:cubicBezTo>
                  <a:pt x="8606794" y="3999019"/>
                  <a:pt x="8528920" y="4030492"/>
                  <a:pt x="8453234" y="4063677"/>
                </a:cubicBezTo>
                <a:cubicBezTo>
                  <a:pt x="8441824" y="4068716"/>
                  <a:pt x="8430223" y="4073850"/>
                  <a:pt x="8418718" y="4078985"/>
                </a:cubicBezTo>
                <a:cubicBezTo>
                  <a:pt x="8378023" y="4100664"/>
                  <a:pt x="8338278" y="4125386"/>
                  <a:pt x="8297296" y="4146970"/>
                </a:cubicBezTo>
                <a:cubicBezTo>
                  <a:pt x="8381540" y="4113501"/>
                  <a:pt x="8469303" y="4087828"/>
                  <a:pt x="8553738" y="4054454"/>
                </a:cubicBezTo>
                <a:cubicBezTo>
                  <a:pt x="8647395" y="4017466"/>
                  <a:pt x="8737915" y="3963458"/>
                  <a:pt x="8833570" y="3933602"/>
                </a:cubicBezTo>
                <a:cubicBezTo>
                  <a:pt x="8844695" y="3930084"/>
                  <a:pt x="8851065" y="3944822"/>
                  <a:pt x="8842127" y="3951477"/>
                </a:cubicBezTo>
                <a:cubicBezTo>
                  <a:pt x="8794205" y="3987134"/>
                  <a:pt x="8737440" y="4014233"/>
                  <a:pt x="8679819" y="4038195"/>
                </a:cubicBezTo>
                <a:cubicBezTo>
                  <a:pt x="8589299" y="4089540"/>
                  <a:pt x="8492504" y="4135941"/>
                  <a:pt x="8397229" y="4174830"/>
                </a:cubicBezTo>
                <a:cubicBezTo>
                  <a:pt x="8402745" y="4177207"/>
                  <a:pt x="8408259" y="4179869"/>
                  <a:pt x="8413774" y="4182342"/>
                </a:cubicBezTo>
                <a:cubicBezTo>
                  <a:pt x="8415581" y="4182722"/>
                  <a:pt x="8417292" y="4183198"/>
                  <a:pt x="8419098" y="4183577"/>
                </a:cubicBezTo>
                <a:cubicBezTo>
                  <a:pt x="8503914" y="4137842"/>
                  <a:pt x="8600899" y="4108461"/>
                  <a:pt x="8688472" y="4070333"/>
                </a:cubicBezTo>
                <a:cubicBezTo>
                  <a:pt x="8800005" y="4021840"/>
                  <a:pt x="8909541" y="3969449"/>
                  <a:pt x="9019554" y="3917818"/>
                </a:cubicBezTo>
                <a:cubicBezTo>
                  <a:pt x="9037620" y="3909356"/>
                  <a:pt x="9053594" y="3935788"/>
                  <a:pt x="9035338" y="3945107"/>
                </a:cubicBezTo>
                <a:cubicBezTo>
                  <a:pt x="8959175" y="3983996"/>
                  <a:pt x="8881492" y="4019938"/>
                  <a:pt x="8803238" y="4054644"/>
                </a:cubicBezTo>
                <a:cubicBezTo>
                  <a:pt x="8749705" y="4087068"/>
                  <a:pt x="8692275" y="4114642"/>
                  <a:pt x="8636461" y="4141551"/>
                </a:cubicBezTo>
                <a:cubicBezTo>
                  <a:pt x="8593483" y="4162279"/>
                  <a:pt x="8549459" y="4186810"/>
                  <a:pt x="8503723" y="4203831"/>
                </a:cubicBezTo>
                <a:cubicBezTo>
                  <a:pt x="8512662" y="4206018"/>
                  <a:pt x="8521505" y="4208585"/>
                  <a:pt x="8530347" y="4210867"/>
                </a:cubicBezTo>
                <a:cubicBezTo>
                  <a:pt x="8709010" y="4118825"/>
                  <a:pt x="8908496" y="4032869"/>
                  <a:pt x="9100851" y="3982190"/>
                </a:cubicBezTo>
                <a:cubicBezTo>
                  <a:pt x="9112832" y="3979052"/>
                  <a:pt x="9117966" y="3997593"/>
                  <a:pt x="9107126" y="4002633"/>
                </a:cubicBezTo>
                <a:cubicBezTo>
                  <a:pt x="9073181" y="4018417"/>
                  <a:pt x="9038285" y="4032489"/>
                  <a:pt x="9003199" y="4046182"/>
                </a:cubicBezTo>
                <a:cubicBezTo>
                  <a:pt x="8918670" y="4091632"/>
                  <a:pt x="8830337" y="4135941"/>
                  <a:pt x="8741148" y="4174734"/>
                </a:cubicBezTo>
                <a:cubicBezTo>
                  <a:pt x="8737059" y="4176827"/>
                  <a:pt x="8732970" y="4178918"/>
                  <a:pt x="8728883" y="4180915"/>
                </a:cubicBezTo>
                <a:cubicBezTo>
                  <a:pt x="8713098" y="4188617"/>
                  <a:pt x="8697124" y="4196984"/>
                  <a:pt x="8680675" y="4204401"/>
                </a:cubicBezTo>
                <a:cubicBezTo>
                  <a:pt x="8671167" y="4214766"/>
                  <a:pt x="8657664" y="4220756"/>
                  <a:pt x="8645304" y="4227601"/>
                </a:cubicBezTo>
                <a:cubicBezTo>
                  <a:pt x="8642546" y="4229124"/>
                  <a:pt x="8639789" y="4230454"/>
                  <a:pt x="8637126" y="4231881"/>
                </a:cubicBezTo>
                <a:cubicBezTo>
                  <a:pt x="8639313" y="4233307"/>
                  <a:pt x="8641310" y="4234828"/>
                  <a:pt x="8643687" y="4236159"/>
                </a:cubicBezTo>
                <a:cubicBezTo>
                  <a:pt x="8723273" y="4190614"/>
                  <a:pt x="8818167" y="4165607"/>
                  <a:pt x="8903172" y="4133373"/>
                </a:cubicBezTo>
                <a:cubicBezTo>
                  <a:pt x="8971251" y="4107511"/>
                  <a:pt x="9039046" y="4078320"/>
                  <a:pt x="9107697" y="4052267"/>
                </a:cubicBezTo>
                <a:cubicBezTo>
                  <a:pt x="9162750" y="4028401"/>
                  <a:pt x="9217994" y="4005106"/>
                  <a:pt x="9273713" y="3983140"/>
                </a:cubicBezTo>
                <a:cubicBezTo>
                  <a:pt x="9288642" y="3977246"/>
                  <a:pt x="9297579" y="3999875"/>
                  <a:pt x="9282937" y="4006246"/>
                </a:cubicBezTo>
                <a:cubicBezTo>
                  <a:pt x="9264680" y="4014043"/>
                  <a:pt x="9246329" y="4021649"/>
                  <a:pt x="9228073" y="4029447"/>
                </a:cubicBezTo>
                <a:cubicBezTo>
                  <a:pt x="9227502" y="4032585"/>
                  <a:pt x="9225886" y="4035437"/>
                  <a:pt x="9222463" y="4037244"/>
                </a:cubicBezTo>
                <a:cubicBezTo>
                  <a:pt x="9132894" y="4084024"/>
                  <a:pt x="9034957" y="4117874"/>
                  <a:pt x="8939778" y="4153246"/>
                </a:cubicBezTo>
                <a:cubicBezTo>
                  <a:pt x="8859908" y="4189758"/>
                  <a:pt x="8780228" y="4229694"/>
                  <a:pt x="8698171" y="4260596"/>
                </a:cubicBezTo>
                <a:cubicBezTo>
                  <a:pt x="8699501" y="4261071"/>
                  <a:pt x="8700642" y="4261642"/>
                  <a:pt x="8701974" y="4262118"/>
                </a:cubicBezTo>
                <a:cubicBezTo>
                  <a:pt x="8706728" y="4263734"/>
                  <a:pt x="8711387" y="4265635"/>
                  <a:pt x="8716141" y="4267252"/>
                </a:cubicBezTo>
                <a:cubicBezTo>
                  <a:pt x="8791923" y="4232451"/>
                  <a:pt x="8870272" y="4203165"/>
                  <a:pt x="8947861" y="4172738"/>
                </a:cubicBezTo>
                <a:cubicBezTo>
                  <a:pt x="9029158" y="4140885"/>
                  <a:pt x="9110550" y="4102091"/>
                  <a:pt x="9196030" y="4083359"/>
                </a:cubicBezTo>
                <a:cubicBezTo>
                  <a:pt x="9203256" y="4081838"/>
                  <a:pt x="9210197" y="4091536"/>
                  <a:pt x="9202496" y="4096100"/>
                </a:cubicBezTo>
                <a:cubicBezTo>
                  <a:pt x="9146301" y="4129094"/>
                  <a:pt x="9084497" y="4152010"/>
                  <a:pt x="9023167" y="4174925"/>
                </a:cubicBezTo>
                <a:cubicBezTo>
                  <a:pt x="8939969" y="4213244"/>
                  <a:pt x="8857055" y="4251943"/>
                  <a:pt x="8773477" y="4289025"/>
                </a:cubicBezTo>
                <a:cubicBezTo>
                  <a:pt x="8782224" y="4292354"/>
                  <a:pt x="8790877" y="4296063"/>
                  <a:pt x="8799625" y="4299391"/>
                </a:cubicBezTo>
                <a:cubicBezTo>
                  <a:pt x="8800195" y="4299010"/>
                  <a:pt x="8800290" y="4298440"/>
                  <a:pt x="8800861" y="4298154"/>
                </a:cubicBezTo>
                <a:cubicBezTo>
                  <a:pt x="9016796" y="4205923"/>
                  <a:pt x="9244522" y="4124721"/>
                  <a:pt x="9468351" y="4053883"/>
                </a:cubicBezTo>
                <a:cubicBezTo>
                  <a:pt x="9484895" y="4048653"/>
                  <a:pt x="9495734" y="4072329"/>
                  <a:pt x="9479095" y="4079081"/>
                </a:cubicBezTo>
                <a:cubicBezTo>
                  <a:pt x="9342459" y="4134420"/>
                  <a:pt x="9202210" y="4186525"/>
                  <a:pt x="9061201" y="4234828"/>
                </a:cubicBezTo>
                <a:cubicBezTo>
                  <a:pt x="8996258" y="4267442"/>
                  <a:pt x="8928368" y="4295207"/>
                  <a:pt x="8861525" y="4322686"/>
                </a:cubicBezTo>
                <a:cubicBezTo>
                  <a:pt x="8875596" y="4326203"/>
                  <a:pt x="8889574" y="4329817"/>
                  <a:pt x="8903647" y="4333335"/>
                </a:cubicBezTo>
                <a:cubicBezTo>
                  <a:pt x="9017082" y="4283891"/>
                  <a:pt x="9137839" y="4248995"/>
                  <a:pt x="9254126" y="4206874"/>
                </a:cubicBezTo>
                <a:cubicBezTo>
                  <a:pt x="9374597" y="4163325"/>
                  <a:pt x="9493547" y="4116068"/>
                  <a:pt x="9613543" y="4071569"/>
                </a:cubicBezTo>
                <a:cubicBezTo>
                  <a:pt x="9627331" y="4066434"/>
                  <a:pt x="9636553" y="4090206"/>
                  <a:pt x="9622862" y="4096005"/>
                </a:cubicBezTo>
                <a:cubicBezTo>
                  <a:pt x="9404168" y="4187761"/>
                  <a:pt x="9170453" y="4286078"/>
                  <a:pt x="8938162" y="4342083"/>
                </a:cubicBezTo>
                <a:cubicBezTo>
                  <a:pt x="8955658" y="4346552"/>
                  <a:pt x="8973058" y="4350926"/>
                  <a:pt x="8990554" y="4355394"/>
                </a:cubicBezTo>
                <a:cubicBezTo>
                  <a:pt x="9113497" y="4311656"/>
                  <a:pt x="9239198" y="4276570"/>
                  <a:pt x="9361380" y="4230074"/>
                </a:cubicBezTo>
                <a:cubicBezTo>
                  <a:pt x="9477193" y="4186050"/>
                  <a:pt x="9588156" y="4130901"/>
                  <a:pt x="9703207" y="4085546"/>
                </a:cubicBezTo>
                <a:cubicBezTo>
                  <a:pt x="9717850" y="4079841"/>
                  <a:pt x="9729545" y="4102661"/>
                  <a:pt x="9715568" y="4110649"/>
                </a:cubicBezTo>
                <a:cubicBezTo>
                  <a:pt x="9513896" y="4225510"/>
                  <a:pt x="9268579" y="4318121"/>
                  <a:pt x="9037715" y="4367375"/>
                </a:cubicBezTo>
                <a:cubicBezTo>
                  <a:pt x="9062627" y="4373746"/>
                  <a:pt x="9087538" y="4380021"/>
                  <a:pt x="9112451" y="4386392"/>
                </a:cubicBezTo>
                <a:cubicBezTo>
                  <a:pt x="9113877" y="4384490"/>
                  <a:pt x="9115779" y="4382874"/>
                  <a:pt x="9118726" y="4381733"/>
                </a:cubicBezTo>
                <a:cubicBezTo>
                  <a:pt x="9296344" y="4315174"/>
                  <a:pt x="9473864" y="4239487"/>
                  <a:pt x="9656046" y="4186715"/>
                </a:cubicBezTo>
                <a:cubicBezTo>
                  <a:pt x="9668692" y="4183007"/>
                  <a:pt x="9673636" y="4200408"/>
                  <a:pt x="9662226" y="4205732"/>
                </a:cubicBezTo>
                <a:cubicBezTo>
                  <a:pt x="9501154" y="4280468"/>
                  <a:pt x="9329908" y="4337709"/>
                  <a:pt x="9163131" y="4399324"/>
                </a:cubicBezTo>
                <a:cubicBezTo>
                  <a:pt x="9190040" y="4406169"/>
                  <a:pt x="9217043" y="4413015"/>
                  <a:pt x="9244047" y="4419862"/>
                </a:cubicBezTo>
                <a:cubicBezTo>
                  <a:pt x="9436307" y="4319834"/>
                  <a:pt x="9652433" y="4251848"/>
                  <a:pt x="9853915" y="4172548"/>
                </a:cubicBezTo>
                <a:cubicBezTo>
                  <a:pt x="9872457" y="4165226"/>
                  <a:pt x="9882631" y="4194132"/>
                  <a:pt x="9864280" y="4201453"/>
                </a:cubicBezTo>
                <a:cubicBezTo>
                  <a:pt x="9674587" y="4277711"/>
                  <a:pt x="9481662" y="4370418"/>
                  <a:pt x="9285314" y="4430225"/>
                </a:cubicBezTo>
                <a:cubicBezTo>
                  <a:pt x="9312888" y="4437167"/>
                  <a:pt x="9340558" y="4444108"/>
                  <a:pt x="9368226" y="4450954"/>
                </a:cubicBezTo>
                <a:cubicBezTo>
                  <a:pt x="9568378" y="4353493"/>
                  <a:pt x="9788973" y="4270010"/>
                  <a:pt x="10000154" y="4200217"/>
                </a:cubicBezTo>
                <a:cubicBezTo>
                  <a:pt x="10012896" y="4196033"/>
                  <a:pt x="10020123" y="4216952"/>
                  <a:pt x="10008047" y="4222467"/>
                </a:cubicBezTo>
                <a:cubicBezTo>
                  <a:pt x="9815597" y="4310515"/>
                  <a:pt x="9608693" y="4396186"/>
                  <a:pt x="9405595" y="4460177"/>
                </a:cubicBezTo>
                <a:cubicBezTo>
                  <a:pt x="9433930" y="4467214"/>
                  <a:pt x="9462360" y="4473869"/>
                  <a:pt x="9490695" y="4480810"/>
                </a:cubicBezTo>
                <a:cubicBezTo>
                  <a:pt x="9575795" y="4433744"/>
                  <a:pt x="9676299" y="4407216"/>
                  <a:pt x="9765773" y="4369562"/>
                </a:cubicBezTo>
                <a:cubicBezTo>
                  <a:pt x="9842982" y="4337044"/>
                  <a:pt x="9918382" y="4297489"/>
                  <a:pt x="9997967" y="4271436"/>
                </a:cubicBezTo>
                <a:cubicBezTo>
                  <a:pt x="10008047" y="4268107"/>
                  <a:pt x="10016698" y="4281989"/>
                  <a:pt x="10007097" y="4288455"/>
                </a:cubicBezTo>
                <a:cubicBezTo>
                  <a:pt x="9924373" y="4344080"/>
                  <a:pt x="9827197" y="4381733"/>
                  <a:pt x="9735346" y="4419956"/>
                </a:cubicBezTo>
                <a:cubicBezTo>
                  <a:pt x="9674492" y="4445249"/>
                  <a:pt x="9610500" y="4475771"/>
                  <a:pt x="9545368" y="4494122"/>
                </a:cubicBezTo>
                <a:cubicBezTo>
                  <a:pt x="9579313" y="4502299"/>
                  <a:pt x="9613448" y="4510096"/>
                  <a:pt x="9647488" y="4517988"/>
                </a:cubicBezTo>
                <a:cubicBezTo>
                  <a:pt x="9716995" y="4466547"/>
                  <a:pt x="9802950" y="4431367"/>
                  <a:pt x="9880825" y="4395996"/>
                </a:cubicBezTo>
                <a:cubicBezTo>
                  <a:pt x="9954514" y="4362526"/>
                  <a:pt x="10033528" y="4317646"/>
                  <a:pt x="10114255" y="4306997"/>
                </a:cubicBezTo>
                <a:cubicBezTo>
                  <a:pt x="10122052" y="4305951"/>
                  <a:pt x="10130800" y="4316601"/>
                  <a:pt x="10122527" y="4322495"/>
                </a:cubicBezTo>
                <a:cubicBezTo>
                  <a:pt x="10044178" y="4378405"/>
                  <a:pt x="9939111" y="4407216"/>
                  <a:pt x="9851349" y="4447911"/>
                </a:cubicBezTo>
                <a:cubicBezTo>
                  <a:pt x="9796200" y="4473489"/>
                  <a:pt x="9741526" y="4504011"/>
                  <a:pt x="9684666" y="4526641"/>
                </a:cubicBezTo>
                <a:cubicBezTo>
                  <a:pt x="9720893" y="4534913"/>
                  <a:pt x="9757215" y="4542804"/>
                  <a:pt x="9793442" y="4550792"/>
                </a:cubicBezTo>
                <a:cubicBezTo>
                  <a:pt x="9794204" y="4548891"/>
                  <a:pt x="9795534" y="4547084"/>
                  <a:pt x="9797816" y="4545848"/>
                </a:cubicBezTo>
                <a:cubicBezTo>
                  <a:pt x="9848876" y="4518653"/>
                  <a:pt x="9901268" y="4493647"/>
                  <a:pt x="9953943" y="4469685"/>
                </a:cubicBezTo>
                <a:cubicBezTo>
                  <a:pt x="10005289" y="4446390"/>
                  <a:pt x="10058251" y="4415963"/>
                  <a:pt x="10114066" y="4406549"/>
                </a:cubicBezTo>
                <a:cubicBezTo>
                  <a:pt x="10124240" y="4404839"/>
                  <a:pt x="10127852" y="4419101"/>
                  <a:pt x="10120435" y="4424521"/>
                </a:cubicBezTo>
                <a:cubicBezTo>
                  <a:pt x="10077647" y="4455803"/>
                  <a:pt x="10023546" y="4472157"/>
                  <a:pt x="9975242" y="4493742"/>
                </a:cubicBezTo>
                <a:cubicBezTo>
                  <a:pt x="9926750" y="4515421"/>
                  <a:pt x="9878257" y="4537480"/>
                  <a:pt x="9829574" y="4558874"/>
                </a:cubicBezTo>
                <a:cubicBezTo>
                  <a:pt x="9857528" y="4564960"/>
                  <a:pt x="9885673" y="4570664"/>
                  <a:pt x="9913723" y="4576465"/>
                </a:cubicBezTo>
                <a:cubicBezTo>
                  <a:pt x="9978665" y="4534628"/>
                  <a:pt x="10057585" y="4511047"/>
                  <a:pt x="10127757" y="4478814"/>
                </a:cubicBezTo>
                <a:cubicBezTo>
                  <a:pt x="10191844" y="4449337"/>
                  <a:pt x="10253553" y="4412826"/>
                  <a:pt x="10319922" y="4388959"/>
                </a:cubicBezTo>
                <a:cubicBezTo>
                  <a:pt x="10333424" y="4384110"/>
                  <a:pt x="10338178" y="4403888"/>
                  <a:pt x="10328289" y="4410828"/>
                </a:cubicBezTo>
                <a:cubicBezTo>
                  <a:pt x="10266770" y="4453902"/>
                  <a:pt x="10192985" y="4483187"/>
                  <a:pt x="10124524" y="4513899"/>
                </a:cubicBezTo>
                <a:cubicBezTo>
                  <a:pt x="10088202" y="4530254"/>
                  <a:pt x="10051595" y="4546133"/>
                  <a:pt x="10014702" y="4561156"/>
                </a:cubicBezTo>
                <a:cubicBezTo>
                  <a:pt x="10011089" y="4562583"/>
                  <a:pt x="9975052" y="4573897"/>
                  <a:pt x="9947478" y="4583596"/>
                </a:cubicBezTo>
                <a:cubicBezTo>
                  <a:pt x="9977429" y="4589681"/>
                  <a:pt x="10007475" y="4595387"/>
                  <a:pt x="10037428" y="4601187"/>
                </a:cubicBezTo>
                <a:cubicBezTo>
                  <a:pt x="10095333" y="4563343"/>
                  <a:pt x="10157899" y="4532536"/>
                  <a:pt x="10219799" y="4501729"/>
                </a:cubicBezTo>
                <a:cubicBezTo>
                  <a:pt x="10254219" y="4484613"/>
                  <a:pt x="10288829" y="4467973"/>
                  <a:pt x="10323915" y="4452380"/>
                </a:cubicBezTo>
                <a:cubicBezTo>
                  <a:pt x="10335801" y="4447055"/>
                  <a:pt x="10347877" y="4442017"/>
                  <a:pt x="10359953" y="4436977"/>
                </a:cubicBezTo>
                <a:cubicBezTo>
                  <a:pt x="10365467" y="4425852"/>
                  <a:pt x="10375640" y="4418150"/>
                  <a:pt x="10387621" y="4412064"/>
                </a:cubicBezTo>
                <a:cubicBezTo>
                  <a:pt x="10401409" y="4405218"/>
                  <a:pt x="10424134" y="4395520"/>
                  <a:pt x="10436304" y="4409022"/>
                </a:cubicBezTo>
                <a:cubicBezTo>
                  <a:pt x="10440774" y="4413966"/>
                  <a:pt x="10441058" y="4420147"/>
                  <a:pt x="10436875" y="4425377"/>
                </a:cubicBezTo>
                <a:cubicBezTo>
                  <a:pt x="10430980" y="4432793"/>
                  <a:pt x="10423849" y="4433269"/>
                  <a:pt x="10415862" y="4434504"/>
                </a:cubicBezTo>
                <a:cubicBezTo>
                  <a:pt x="10415767" y="4434600"/>
                  <a:pt x="10415862" y="4434695"/>
                  <a:pt x="10415767" y="4434695"/>
                </a:cubicBezTo>
                <a:cubicBezTo>
                  <a:pt x="10359858" y="4474630"/>
                  <a:pt x="10291777" y="4499257"/>
                  <a:pt x="10230448" y="4530539"/>
                </a:cubicBezTo>
                <a:cubicBezTo>
                  <a:pt x="10180813" y="4555927"/>
                  <a:pt x="10132511" y="4584166"/>
                  <a:pt x="10083163" y="4610029"/>
                </a:cubicBezTo>
                <a:cubicBezTo>
                  <a:pt x="10112734" y="4615544"/>
                  <a:pt x="10142305" y="4620774"/>
                  <a:pt x="10171971" y="4625908"/>
                </a:cubicBezTo>
                <a:cubicBezTo>
                  <a:pt x="10172446" y="4625528"/>
                  <a:pt x="10172732" y="4625052"/>
                  <a:pt x="10173208" y="4624673"/>
                </a:cubicBezTo>
                <a:cubicBezTo>
                  <a:pt x="10225694" y="4587495"/>
                  <a:pt x="10285502" y="4559160"/>
                  <a:pt x="10341792" y="4528162"/>
                </a:cubicBezTo>
                <a:cubicBezTo>
                  <a:pt x="10390760" y="4501158"/>
                  <a:pt x="10439062" y="4470446"/>
                  <a:pt x="10491263" y="4450288"/>
                </a:cubicBezTo>
                <a:cubicBezTo>
                  <a:pt x="10500297" y="4446865"/>
                  <a:pt x="10510471" y="4458655"/>
                  <a:pt x="10501532" y="4465502"/>
                </a:cubicBezTo>
                <a:cubicBezTo>
                  <a:pt x="10453610" y="4502014"/>
                  <a:pt x="10397701" y="4529398"/>
                  <a:pt x="10345309" y="4559160"/>
                </a:cubicBezTo>
                <a:cubicBezTo>
                  <a:pt x="10301762" y="4583976"/>
                  <a:pt x="10258783" y="4610885"/>
                  <a:pt x="10213713" y="4633040"/>
                </a:cubicBezTo>
                <a:cubicBezTo>
                  <a:pt x="10239195" y="4637319"/>
                  <a:pt x="10264868" y="4640741"/>
                  <a:pt x="10290445" y="4644735"/>
                </a:cubicBezTo>
                <a:cubicBezTo>
                  <a:pt x="10326197" y="4610315"/>
                  <a:pt x="10376971" y="4590632"/>
                  <a:pt x="10420331" y="4567052"/>
                </a:cubicBezTo>
                <a:cubicBezTo>
                  <a:pt x="10463974" y="4543280"/>
                  <a:pt x="10508758" y="4511238"/>
                  <a:pt x="10558297" y="4502965"/>
                </a:cubicBezTo>
                <a:cubicBezTo>
                  <a:pt x="10562766" y="4502204"/>
                  <a:pt x="10566761" y="4508289"/>
                  <a:pt x="10563431" y="4511808"/>
                </a:cubicBezTo>
                <a:cubicBezTo>
                  <a:pt x="10529391" y="4548700"/>
                  <a:pt x="10478427" y="4568573"/>
                  <a:pt x="10434689" y="4592058"/>
                </a:cubicBezTo>
                <a:cubicBezTo>
                  <a:pt x="10399127" y="4611266"/>
                  <a:pt x="10362900" y="4635321"/>
                  <a:pt x="10324485" y="4649965"/>
                </a:cubicBezTo>
                <a:cubicBezTo>
                  <a:pt x="10354246" y="4654434"/>
                  <a:pt x="10384198" y="4658142"/>
                  <a:pt x="10414055" y="4662230"/>
                </a:cubicBezTo>
                <a:cubicBezTo>
                  <a:pt x="10414436" y="4661375"/>
                  <a:pt x="10414626" y="4660423"/>
                  <a:pt x="10415291" y="4659663"/>
                </a:cubicBezTo>
                <a:cubicBezTo>
                  <a:pt x="10441534" y="4631898"/>
                  <a:pt x="10480899" y="4616115"/>
                  <a:pt x="10513893" y="4597478"/>
                </a:cubicBezTo>
                <a:cubicBezTo>
                  <a:pt x="10553067" y="4575419"/>
                  <a:pt x="10591863" y="4550507"/>
                  <a:pt x="10633794" y="4534058"/>
                </a:cubicBezTo>
                <a:cubicBezTo>
                  <a:pt x="10644633" y="4529874"/>
                  <a:pt x="10651099" y="4544897"/>
                  <a:pt x="10642637" y="4551553"/>
                </a:cubicBezTo>
                <a:cubicBezTo>
                  <a:pt x="10607931" y="4578842"/>
                  <a:pt x="10567330" y="4599380"/>
                  <a:pt x="10529106" y="4621535"/>
                </a:cubicBezTo>
                <a:cubicBezTo>
                  <a:pt x="10503244" y="4636463"/>
                  <a:pt x="10477191" y="4655099"/>
                  <a:pt x="10449331" y="4667080"/>
                </a:cubicBezTo>
                <a:cubicBezTo>
                  <a:pt x="10462643" y="4668791"/>
                  <a:pt x="10476049" y="4670218"/>
                  <a:pt x="10489457" y="4671834"/>
                </a:cubicBezTo>
                <a:cubicBezTo>
                  <a:pt x="10538519" y="4644830"/>
                  <a:pt x="10588343" y="4619253"/>
                  <a:pt x="10638073" y="4593484"/>
                </a:cubicBezTo>
                <a:cubicBezTo>
                  <a:pt x="10682097" y="4570569"/>
                  <a:pt x="10725741" y="4541950"/>
                  <a:pt x="10773947" y="4529113"/>
                </a:cubicBezTo>
                <a:cubicBezTo>
                  <a:pt x="10786309" y="4525785"/>
                  <a:pt x="10794010" y="4540999"/>
                  <a:pt x="10783932" y="4549081"/>
                </a:cubicBezTo>
                <a:cubicBezTo>
                  <a:pt x="10739148" y="4584927"/>
                  <a:pt x="10681146" y="4605846"/>
                  <a:pt x="10629990" y="4630853"/>
                </a:cubicBezTo>
                <a:cubicBezTo>
                  <a:pt x="10598042" y="4646542"/>
                  <a:pt x="10565999" y="4661851"/>
                  <a:pt x="10533955" y="4677158"/>
                </a:cubicBezTo>
                <a:cubicBezTo>
                  <a:pt x="10556871" y="4679821"/>
                  <a:pt x="10579787" y="4682008"/>
                  <a:pt x="10602701" y="4684385"/>
                </a:cubicBezTo>
                <a:cubicBezTo>
                  <a:pt x="10642161" y="4661565"/>
                  <a:pt x="10683048" y="4641122"/>
                  <a:pt x="10722508" y="4618397"/>
                </a:cubicBezTo>
                <a:cubicBezTo>
                  <a:pt x="10765010" y="4593960"/>
                  <a:pt x="10805706" y="4561632"/>
                  <a:pt x="10852012" y="4545467"/>
                </a:cubicBezTo>
                <a:cubicBezTo>
                  <a:pt x="10860759" y="4542329"/>
                  <a:pt x="10873121" y="4552503"/>
                  <a:pt x="10865323" y="4561346"/>
                </a:cubicBezTo>
                <a:cubicBezTo>
                  <a:pt x="10833374" y="4597098"/>
                  <a:pt x="10789067" y="4619633"/>
                  <a:pt x="10747990" y="4643499"/>
                </a:cubicBezTo>
                <a:cubicBezTo>
                  <a:pt x="10719940" y="4659758"/>
                  <a:pt x="10691320" y="4675732"/>
                  <a:pt x="10662034" y="4690281"/>
                </a:cubicBezTo>
                <a:cubicBezTo>
                  <a:pt x="10681906" y="4692087"/>
                  <a:pt x="10701970" y="4693133"/>
                  <a:pt x="10721936" y="4694749"/>
                </a:cubicBezTo>
                <a:cubicBezTo>
                  <a:pt x="10753695" y="4670122"/>
                  <a:pt x="10789446" y="4649775"/>
                  <a:pt x="10823392" y="4628381"/>
                </a:cubicBezTo>
                <a:cubicBezTo>
                  <a:pt x="10861995" y="4604039"/>
                  <a:pt x="10899649" y="4575228"/>
                  <a:pt x="10943102" y="4560490"/>
                </a:cubicBezTo>
                <a:cubicBezTo>
                  <a:pt x="10953086" y="4557162"/>
                  <a:pt x="10960883" y="4568478"/>
                  <a:pt x="10953086" y="4576179"/>
                </a:cubicBezTo>
                <a:cubicBezTo>
                  <a:pt x="10920472" y="4608414"/>
                  <a:pt x="10877970" y="4629711"/>
                  <a:pt x="10838985" y="4653578"/>
                </a:cubicBezTo>
                <a:cubicBezTo>
                  <a:pt x="10814929" y="4668315"/>
                  <a:pt x="10791063" y="4684004"/>
                  <a:pt x="10766436" y="4698172"/>
                </a:cubicBezTo>
                <a:cubicBezTo>
                  <a:pt x="10790968" y="4699979"/>
                  <a:pt x="10815594" y="4701215"/>
                  <a:pt x="10840222" y="4702641"/>
                </a:cubicBezTo>
                <a:cubicBezTo>
                  <a:pt x="10863612" y="4680391"/>
                  <a:pt x="10892897" y="4663372"/>
                  <a:pt x="10919426" y="4645211"/>
                </a:cubicBezTo>
                <a:cubicBezTo>
                  <a:pt x="10955843" y="4620393"/>
                  <a:pt x="10991690" y="4593009"/>
                  <a:pt x="11030294" y="4571711"/>
                </a:cubicBezTo>
                <a:cubicBezTo>
                  <a:pt x="10908300" y="4541094"/>
                  <a:pt x="10788020" y="4503060"/>
                  <a:pt x="10668785" y="4460367"/>
                </a:cubicBezTo>
                <a:cubicBezTo>
                  <a:pt x="10660037" y="4463410"/>
                  <a:pt x="10651289" y="4466452"/>
                  <a:pt x="10642542" y="4469591"/>
                </a:cubicBezTo>
                <a:cubicBezTo>
                  <a:pt x="10629516" y="4463981"/>
                  <a:pt x="10616489" y="4458466"/>
                  <a:pt x="10603463" y="4453141"/>
                </a:cubicBezTo>
                <a:cubicBezTo>
                  <a:pt x="10611068" y="4450384"/>
                  <a:pt x="10618771" y="4447721"/>
                  <a:pt x="10626377" y="4444964"/>
                </a:cubicBezTo>
                <a:cubicBezTo>
                  <a:pt x="10562102" y="4421288"/>
                  <a:pt x="10498204" y="4396471"/>
                  <a:pt x="10434498" y="4370703"/>
                </a:cubicBezTo>
                <a:cubicBezTo>
                  <a:pt x="10434212" y="4370989"/>
                  <a:pt x="10433927" y="4371464"/>
                  <a:pt x="10433547" y="4371654"/>
                </a:cubicBezTo>
                <a:cubicBezTo>
                  <a:pt x="10383153" y="4349879"/>
                  <a:pt x="10331617" y="4335427"/>
                  <a:pt x="10277514" y="4323826"/>
                </a:cubicBezTo>
                <a:cubicBezTo>
                  <a:pt x="10275993" y="4322970"/>
                  <a:pt x="10274472" y="4322020"/>
                  <a:pt x="10272570" y="4320974"/>
                </a:cubicBezTo>
                <a:cubicBezTo>
                  <a:pt x="10272379" y="4320879"/>
                  <a:pt x="10272284" y="4320784"/>
                  <a:pt x="10272095" y="4320689"/>
                </a:cubicBezTo>
                <a:cubicBezTo>
                  <a:pt x="10281413" y="4318883"/>
                  <a:pt x="10290636" y="4317076"/>
                  <a:pt x="10299954" y="4315269"/>
                </a:cubicBezTo>
                <a:cubicBezTo>
                  <a:pt x="10289210" y="4310705"/>
                  <a:pt x="10278561" y="4306236"/>
                  <a:pt x="10267816" y="4301673"/>
                </a:cubicBezTo>
                <a:cubicBezTo>
                  <a:pt x="10261160" y="4302908"/>
                  <a:pt x="10254409" y="4303955"/>
                  <a:pt x="10247753" y="4305190"/>
                </a:cubicBezTo>
                <a:cubicBezTo>
                  <a:pt x="10245281" y="4303669"/>
                  <a:pt x="10242809" y="4302243"/>
                  <a:pt x="10240432" y="4300722"/>
                </a:cubicBezTo>
                <a:cubicBezTo>
                  <a:pt x="10231304" y="4295016"/>
                  <a:pt x="10222081" y="4289406"/>
                  <a:pt x="10212952" y="4283796"/>
                </a:cubicBezTo>
                <a:cubicBezTo>
                  <a:pt x="10215900" y="4283226"/>
                  <a:pt x="10218752" y="4282751"/>
                  <a:pt x="10221700" y="4282180"/>
                </a:cubicBezTo>
                <a:cubicBezTo>
                  <a:pt x="10216470" y="4279993"/>
                  <a:pt x="10211336" y="4277711"/>
                  <a:pt x="10206107" y="4275524"/>
                </a:cubicBezTo>
                <a:cubicBezTo>
                  <a:pt x="10208673" y="4277425"/>
                  <a:pt x="10210766" y="4280374"/>
                  <a:pt x="10210291" y="4283416"/>
                </a:cubicBezTo>
                <a:cubicBezTo>
                  <a:pt x="10207533" y="4300722"/>
                  <a:pt x="10191654" y="4306141"/>
                  <a:pt x="10176821" y="4312702"/>
                </a:cubicBezTo>
                <a:cubicBezTo>
                  <a:pt x="10165505" y="4317741"/>
                  <a:pt x="10154096" y="4300055"/>
                  <a:pt x="10163509" y="4291879"/>
                </a:cubicBezTo>
                <a:cubicBezTo>
                  <a:pt x="10174823" y="4282085"/>
                  <a:pt x="10186520" y="4270485"/>
                  <a:pt x="10201923" y="4273813"/>
                </a:cubicBezTo>
                <a:lnTo>
                  <a:pt x="9832964" y="4116188"/>
                </a:lnTo>
                <a:lnTo>
                  <a:pt x="9836514" y="4128332"/>
                </a:lnTo>
                <a:cubicBezTo>
                  <a:pt x="9822823" y="4142214"/>
                  <a:pt x="9797815" y="4143165"/>
                  <a:pt x="9779559" y="4149251"/>
                </a:cubicBezTo>
                <a:cubicBezTo>
                  <a:pt x="9756453" y="4156953"/>
                  <a:pt x="9734109" y="4166841"/>
                  <a:pt x="9710623" y="4173498"/>
                </a:cubicBezTo>
                <a:cubicBezTo>
                  <a:pt x="9703967" y="4175400"/>
                  <a:pt x="9700353" y="4167222"/>
                  <a:pt x="9705393" y="4162943"/>
                </a:cubicBezTo>
                <a:cubicBezTo>
                  <a:pt x="9722889" y="4148396"/>
                  <a:pt x="9743427" y="4138601"/>
                  <a:pt x="9764632" y="4130519"/>
                </a:cubicBezTo>
                <a:cubicBezTo>
                  <a:pt x="9778964" y="4125100"/>
                  <a:pt x="9798914" y="4115294"/>
                  <a:pt x="9816457" y="4113979"/>
                </a:cubicBezTo>
                <a:lnTo>
                  <a:pt x="9832284" y="4115897"/>
                </a:lnTo>
                <a:lnTo>
                  <a:pt x="9781272" y="4094104"/>
                </a:lnTo>
                <a:cubicBezTo>
                  <a:pt x="9776802" y="4094484"/>
                  <a:pt x="9772429" y="4094960"/>
                  <a:pt x="9767960" y="4095435"/>
                </a:cubicBezTo>
                <a:cubicBezTo>
                  <a:pt x="9759972" y="4091536"/>
                  <a:pt x="9751986" y="4087638"/>
                  <a:pt x="9744094" y="4083835"/>
                </a:cubicBezTo>
                <a:cubicBezTo>
                  <a:pt x="9734395" y="4079270"/>
                  <a:pt x="9724886" y="4074897"/>
                  <a:pt x="9715378" y="4070808"/>
                </a:cubicBezTo>
                <a:cubicBezTo>
                  <a:pt x="9717946" y="4070523"/>
                  <a:pt x="9720418" y="4070333"/>
                  <a:pt x="9722890" y="4070047"/>
                </a:cubicBezTo>
                <a:cubicBezTo>
                  <a:pt x="9618108" y="4027354"/>
                  <a:pt x="9512849" y="3986849"/>
                  <a:pt x="9406736" y="3950527"/>
                </a:cubicBezTo>
                <a:cubicBezTo>
                  <a:pt x="9397037" y="3961366"/>
                  <a:pt x="9379732" y="3962413"/>
                  <a:pt x="9366039" y="3966311"/>
                </a:cubicBezTo>
                <a:cubicBezTo>
                  <a:pt x="9350351" y="3970780"/>
                  <a:pt x="9334852" y="3975629"/>
                  <a:pt x="9319353" y="3980288"/>
                </a:cubicBezTo>
                <a:cubicBezTo>
                  <a:pt x="9308609" y="3983521"/>
                  <a:pt x="9303475" y="3967356"/>
                  <a:pt x="9314124" y="3963648"/>
                </a:cubicBezTo>
                <a:cubicBezTo>
                  <a:pt x="9330384" y="3957943"/>
                  <a:pt x="9346643" y="3952334"/>
                  <a:pt x="9362806" y="3946534"/>
                </a:cubicBezTo>
                <a:cubicBezTo>
                  <a:pt x="9367942" y="3944727"/>
                  <a:pt x="9372885" y="3942540"/>
                  <a:pt x="9377830" y="3940638"/>
                </a:cubicBezTo>
                <a:cubicBezTo>
                  <a:pt x="9327626" y="3923809"/>
                  <a:pt x="9277041" y="3908595"/>
                  <a:pt x="9226362" y="3894237"/>
                </a:cubicBezTo>
                <a:cubicBezTo>
                  <a:pt x="9224080" y="3895283"/>
                  <a:pt x="9221703" y="3896330"/>
                  <a:pt x="9219326" y="3897375"/>
                </a:cubicBezTo>
                <a:cubicBezTo>
                  <a:pt x="9206869" y="3890624"/>
                  <a:pt x="9193843" y="3885299"/>
                  <a:pt x="9180436" y="3882067"/>
                </a:cubicBezTo>
                <a:cubicBezTo>
                  <a:pt x="9170737" y="3890815"/>
                  <a:pt x="9156000" y="3893001"/>
                  <a:pt x="9143449" y="3896330"/>
                </a:cubicBezTo>
                <a:cubicBezTo>
                  <a:pt x="9123006" y="3901843"/>
                  <a:pt x="9102752" y="3907834"/>
                  <a:pt x="9081644" y="3909926"/>
                </a:cubicBezTo>
                <a:cubicBezTo>
                  <a:pt x="9071755" y="3910877"/>
                  <a:pt x="9069378" y="3898040"/>
                  <a:pt x="9077555" y="3893857"/>
                </a:cubicBezTo>
                <a:cubicBezTo>
                  <a:pt x="9094860" y="3884919"/>
                  <a:pt x="9113402" y="3879214"/>
                  <a:pt x="9131943" y="3873224"/>
                </a:cubicBezTo>
                <a:cubicBezTo>
                  <a:pt x="9134225" y="3872463"/>
                  <a:pt x="9136602" y="3871512"/>
                  <a:pt x="9138979" y="3870656"/>
                </a:cubicBezTo>
                <a:cubicBezTo>
                  <a:pt x="9113972" y="3864190"/>
                  <a:pt x="9089061" y="3857059"/>
                  <a:pt x="9063958" y="3851164"/>
                </a:cubicBezTo>
                <a:cubicBezTo>
                  <a:pt x="9053118" y="3861053"/>
                  <a:pt x="9035338" y="3862955"/>
                  <a:pt x="9021266" y="3863811"/>
                </a:cubicBezTo>
                <a:cubicBezTo>
                  <a:pt x="9009950" y="3864476"/>
                  <a:pt x="9006813" y="3850594"/>
                  <a:pt x="9016321" y="3845364"/>
                </a:cubicBezTo>
                <a:cubicBezTo>
                  <a:pt x="9017938" y="3844413"/>
                  <a:pt x="9019743" y="3843558"/>
                  <a:pt x="9021456" y="3842607"/>
                </a:cubicBezTo>
                <a:cubicBezTo>
                  <a:pt x="9020410" y="3842321"/>
                  <a:pt x="9019268" y="3841941"/>
                  <a:pt x="9018128" y="3841561"/>
                </a:cubicBezTo>
                <a:cubicBezTo>
                  <a:pt x="9016226" y="3840800"/>
                  <a:pt x="9014325" y="3840135"/>
                  <a:pt x="9012423" y="3839469"/>
                </a:cubicBezTo>
                <a:cubicBezTo>
                  <a:pt x="9000917" y="3836997"/>
                  <a:pt x="8989317" y="3834620"/>
                  <a:pt x="8977812" y="3832338"/>
                </a:cubicBezTo>
                <a:cubicBezTo>
                  <a:pt x="8976385" y="3832433"/>
                  <a:pt x="8974960" y="3832433"/>
                  <a:pt x="8973533" y="3832622"/>
                </a:cubicBezTo>
                <a:cubicBezTo>
                  <a:pt x="8970966" y="3832908"/>
                  <a:pt x="8969064" y="3831862"/>
                  <a:pt x="8967829" y="3830341"/>
                </a:cubicBezTo>
                <a:cubicBezTo>
                  <a:pt x="8940349" y="3824921"/>
                  <a:pt x="8912774" y="3819976"/>
                  <a:pt x="8885105" y="3815508"/>
                </a:cubicBezTo>
                <a:cubicBezTo>
                  <a:pt x="8876453" y="3815508"/>
                  <a:pt x="8867609" y="3813891"/>
                  <a:pt x="8858862" y="3811419"/>
                </a:cubicBezTo>
                <a:cubicBezTo>
                  <a:pt x="8784127" y="3800200"/>
                  <a:pt x="8708724" y="3792307"/>
                  <a:pt x="8632942" y="3788314"/>
                </a:cubicBezTo>
                <a:cubicBezTo>
                  <a:pt x="8638173" y="3791641"/>
                  <a:pt x="8643307" y="3795065"/>
                  <a:pt x="8648061" y="3798773"/>
                </a:cubicBezTo>
                <a:cubicBezTo>
                  <a:pt x="8653861" y="3803242"/>
                  <a:pt x="8651770" y="3813606"/>
                  <a:pt x="8643497" y="3813131"/>
                </a:cubicBezTo>
                <a:cubicBezTo>
                  <a:pt x="8608031" y="3811134"/>
                  <a:pt x="8573705" y="3796301"/>
                  <a:pt x="8539855" y="3786222"/>
                </a:cubicBezTo>
                <a:cubicBezTo>
                  <a:pt x="8539380" y="3786126"/>
                  <a:pt x="8538999" y="3785937"/>
                  <a:pt x="8538524" y="3785842"/>
                </a:cubicBezTo>
                <a:close/>
                <a:moveTo>
                  <a:pt x="7793637" y="3781658"/>
                </a:moveTo>
                <a:cubicBezTo>
                  <a:pt x="7774145" y="3790976"/>
                  <a:pt x="7754653" y="3800200"/>
                  <a:pt x="7735255" y="3809613"/>
                </a:cubicBezTo>
                <a:cubicBezTo>
                  <a:pt x="7789929" y="3825967"/>
                  <a:pt x="7844126" y="3844508"/>
                  <a:pt x="7898135" y="3863811"/>
                </a:cubicBezTo>
                <a:cubicBezTo>
                  <a:pt x="7919813" y="3855253"/>
                  <a:pt x="7941683" y="3847171"/>
                  <a:pt x="7963837" y="3839659"/>
                </a:cubicBezTo>
                <a:cubicBezTo>
                  <a:pt x="7906311" y="3821974"/>
                  <a:pt x="7849262" y="3803242"/>
                  <a:pt x="7793637" y="3781658"/>
                </a:cubicBezTo>
                <a:close/>
                <a:moveTo>
                  <a:pt x="6733830" y="3775857"/>
                </a:moveTo>
                <a:cubicBezTo>
                  <a:pt x="6739059" y="3776142"/>
                  <a:pt x="6741531" y="3783179"/>
                  <a:pt x="6738299" y="3786982"/>
                </a:cubicBezTo>
                <a:cubicBezTo>
                  <a:pt x="6727459" y="3799628"/>
                  <a:pt x="6713102" y="3804287"/>
                  <a:pt x="6697698" y="3809707"/>
                </a:cubicBezTo>
                <a:cubicBezTo>
                  <a:pt x="6683721" y="3814747"/>
                  <a:pt x="6670219" y="3820166"/>
                  <a:pt x="6655386" y="3821402"/>
                </a:cubicBezTo>
                <a:cubicBezTo>
                  <a:pt x="6650727" y="3821783"/>
                  <a:pt x="6646638" y="3816267"/>
                  <a:pt x="6650917" y="3812559"/>
                </a:cubicBezTo>
                <a:cubicBezTo>
                  <a:pt x="6662422" y="3802480"/>
                  <a:pt x="6675829" y="3796300"/>
                  <a:pt x="6689521" y="3789359"/>
                </a:cubicBezTo>
                <a:cubicBezTo>
                  <a:pt x="6704068" y="3782038"/>
                  <a:pt x="6717095" y="3775001"/>
                  <a:pt x="6733830" y="3775857"/>
                </a:cubicBezTo>
                <a:close/>
                <a:moveTo>
                  <a:pt x="7830531" y="3763877"/>
                </a:moveTo>
                <a:lnTo>
                  <a:pt x="7830530" y="3763878"/>
                </a:lnTo>
                <a:lnTo>
                  <a:pt x="8016335" y="3815140"/>
                </a:lnTo>
                <a:close/>
                <a:moveTo>
                  <a:pt x="7952998" y="3706922"/>
                </a:moveTo>
                <a:cubicBezTo>
                  <a:pt x="7938260" y="3713863"/>
                  <a:pt x="7923332" y="3720709"/>
                  <a:pt x="7908498" y="3727651"/>
                </a:cubicBezTo>
                <a:cubicBezTo>
                  <a:pt x="7988178" y="3743435"/>
                  <a:pt x="8067099" y="3765779"/>
                  <a:pt x="8145162" y="3789835"/>
                </a:cubicBezTo>
                <a:cubicBezTo>
                  <a:pt x="8173308" y="3783940"/>
                  <a:pt x="8201643" y="3778710"/>
                  <a:pt x="8230167" y="3774241"/>
                </a:cubicBezTo>
                <a:cubicBezTo>
                  <a:pt x="8199931" y="3764638"/>
                  <a:pt x="8169884" y="3754274"/>
                  <a:pt x="8140503" y="3747143"/>
                </a:cubicBezTo>
                <a:cubicBezTo>
                  <a:pt x="8080791" y="3732594"/>
                  <a:pt x="8010999" y="3729266"/>
                  <a:pt x="7952998" y="3706922"/>
                </a:cubicBezTo>
                <a:close/>
                <a:moveTo>
                  <a:pt x="6668032" y="3699790"/>
                </a:moveTo>
                <a:cubicBezTo>
                  <a:pt x="6673071" y="3699885"/>
                  <a:pt x="6675923" y="3706921"/>
                  <a:pt x="6672786" y="3710630"/>
                </a:cubicBezTo>
                <a:cubicBezTo>
                  <a:pt x="6657097" y="3728315"/>
                  <a:pt x="6631234" y="3734971"/>
                  <a:pt x="6609080" y="3740676"/>
                </a:cubicBezTo>
                <a:cubicBezTo>
                  <a:pt x="6601473" y="3742578"/>
                  <a:pt x="6595863" y="3730788"/>
                  <a:pt x="6602615" y="3726414"/>
                </a:cubicBezTo>
                <a:cubicBezTo>
                  <a:pt x="6621916" y="3713957"/>
                  <a:pt x="6644356" y="3699506"/>
                  <a:pt x="6668032" y="3699790"/>
                </a:cubicBezTo>
                <a:close/>
                <a:moveTo>
                  <a:pt x="8818831" y="3696747"/>
                </a:moveTo>
                <a:cubicBezTo>
                  <a:pt x="8850209" y="3697793"/>
                  <a:pt x="8884535" y="3704164"/>
                  <a:pt x="8912109" y="3720042"/>
                </a:cubicBezTo>
                <a:cubicBezTo>
                  <a:pt x="8918099" y="3723466"/>
                  <a:pt x="8916673" y="3733640"/>
                  <a:pt x="8909162" y="3733830"/>
                </a:cubicBezTo>
                <a:cubicBezTo>
                  <a:pt x="8877403" y="3734591"/>
                  <a:pt x="8843553" y="3724131"/>
                  <a:pt x="8815503" y="3709868"/>
                </a:cubicBezTo>
                <a:cubicBezTo>
                  <a:pt x="8808657" y="3706351"/>
                  <a:pt x="8810939" y="3696462"/>
                  <a:pt x="8818831" y="3696747"/>
                </a:cubicBezTo>
                <a:close/>
                <a:moveTo>
                  <a:pt x="8990814" y="3651475"/>
                </a:moveTo>
                <a:cubicBezTo>
                  <a:pt x="9005980" y="3652771"/>
                  <a:pt x="9021123" y="3655148"/>
                  <a:pt x="9035908" y="3657192"/>
                </a:cubicBezTo>
                <a:cubicBezTo>
                  <a:pt x="9065574" y="3661281"/>
                  <a:pt x="9095240" y="3667176"/>
                  <a:pt x="9122340" y="3680298"/>
                </a:cubicBezTo>
                <a:cubicBezTo>
                  <a:pt x="9128140" y="3683150"/>
                  <a:pt x="9127474" y="3693705"/>
                  <a:pt x="9120058" y="3693800"/>
                </a:cubicBezTo>
                <a:cubicBezTo>
                  <a:pt x="9092103" y="3694180"/>
                  <a:pt x="9064528" y="3689711"/>
                  <a:pt x="9036955" y="3685337"/>
                </a:cubicBezTo>
                <a:cubicBezTo>
                  <a:pt x="9006242" y="3680393"/>
                  <a:pt x="8973819" y="3679537"/>
                  <a:pt x="8944152" y="3670315"/>
                </a:cubicBezTo>
                <a:cubicBezTo>
                  <a:pt x="8935309" y="3667557"/>
                  <a:pt x="8936450" y="3653675"/>
                  <a:pt x="8945578" y="3652248"/>
                </a:cubicBezTo>
                <a:cubicBezTo>
                  <a:pt x="8960459" y="3649966"/>
                  <a:pt x="8975648" y="3650180"/>
                  <a:pt x="8990814" y="3651475"/>
                </a:cubicBezTo>
                <a:close/>
                <a:moveTo>
                  <a:pt x="9239482" y="3625338"/>
                </a:moveTo>
                <a:cubicBezTo>
                  <a:pt x="9294251" y="3624673"/>
                  <a:pt x="9352156" y="3642168"/>
                  <a:pt x="9404073" y="3657952"/>
                </a:cubicBezTo>
                <a:cubicBezTo>
                  <a:pt x="9419571" y="3662611"/>
                  <a:pt x="9414626" y="3687618"/>
                  <a:pt x="9399033" y="3682770"/>
                </a:cubicBezTo>
                <a:cubicBezTo>
                  <a:pt x="9345406" y="3666130"/>
                  <a:pt x="9289306" y="3657762"/>
                  <a:pt x="9235964" y="3640933"/>
                </a:cubicBezTo>
                <a:cubicBezTo>
                  <a:pt x="9226645" y="3637984"/>
                  <a:pt x="9230924" y="3625433"/>
                  <a:pt x="9239482" y="3625338"/>
                </a:cubicBezTo>
                <a:close/>
                <a:moveTo>
                  <a:pt x="8158855" y="3616402"/>
                </a:moveTo>
                <a:cubicBezTo>
                  <a:pt x="8135274" y="3626481"/>
                  <a:pt x="8111503" y="3636274"/>
                  <a:pt x="8087922" y="3646638"/>
                </a:cubicBezTo>
                <a:cubicBezTo>
                  <a:pt x="8130615" y="3649491"/>
                  <a:pt x="8173783" y="3659761"/>
                  <a:pt x="8214573" y="3669174"/>
                </a:cubicBezTo>
                <a:cubicBezTo>
                  <a:pt x="8268866" y="3681725"/>
                  <a:pt x="8326868" y="3693039"/>
                  <a:pt x="8371652" y="3727745"/>
                </a:cubicBezTo>
                <a:cubicBezTo>
                  <a:pt x="8376311" y="3731359"/>
                  <a:pt x="8372794" y="3737729"/>
                  <a:pt x="8367468" y="3737919"/>
                </a:cubicBezTo>
                <a:cubicBezTo>
                  <a:pt x="8308707" y="3736493"/>
                  <a:pt x="8251086" y="3711200"/>
                  <a:pt x="8194130" y="3697604"/>
                </a:cubicBezTo>
                <a:cubicBezTo>
                  <a:pt x="8144972" y="3685813"/>
                  <a:pt x="8093246" y="3681154"/>
                  <a:pt x="8045229" y="3665370"/>
                </a:cubicBezTo>
                <a:cubicBezTo>
                  <a:pt x="8032108" y="3671170"/>
                  <a:pt x="8018891" y="3676685"/>
                  <a:pt x="8005769" y="3682581"/>
                </a:cubicBezTo>
                <a:cubicBezTo>
                  <a:pt x="8004248" y="3683246"/>
                  <a:pt x="8002631" y="3684007"/>
                  <a:pt x="8001015" y="3684767"/>
                </a:cubicBezTo>
                <a:cubicBezTo>
                  <a:pt x="8052076" y="3689806"/>
                  <a:pt x="8105322" y="3705876"/>
                  <a:pt x="8151343" y="3716810"/>
                </a:cubicBezTo>
                <a:cubicBezTo>
                  <a:pt x="8203925" y="3729361"/>
                  <a:pt x="8264493" y="3739821"/>
                  <a:pt x="8315648" y="3763116"/>
                </a:cubicBezTo>
                <a:cubicBezTo>
                  <a:pt x="8350163" y="3759313"/>
                  <a:pt x="8384773" y="3756651"/>
                  <a:pt x="8419479" y="3754749"/>
                </a:cubicBezTo>
                <a:cubicBezTo>
                  <a:pt x="8411873" y="3748189"/>
                  <a:pt x="8418338" y="3732785"/>
                  <a:pt x="8430699" y="3734687"/>
                </a:cubicBezTo>
                <a:cubicBezTo>
                  <a:pt x="8462172" y="3739441"/>
                  <a:pt x="8498208" y="3744005"/>
                  <a:pt x="8533485" y="3751802"/>
                </a:cubicBezTo>
                <a:cubicBezTo>
                  <a:pt x="8592531" y="3751992"/>
                  <a:pt x="8651579" y="3754654"/>
                  <a:pt x="8710056" y="3759694"/>
                </a:cubicBezTo>
                <a:cubicBezTo>
                  <a:pt x="8624194" y="3739630"/>
                  <a:pt x="8538999" y="3711867"/>
                  <a:pt x="8453900" y="3690282"/>
                </a:cubicBezTo>
                <a:cubicBezTo>
                  <a:pt x="8356915" y="3665655"/>
                  <a:pt x="8253558" y="3649586"/>
                  <a:pt x="8158855" y="3616402"/>
                </a:cubicBezTo>
                <a:close/>
                <a:moveTo>
                  <a:pt x="6793067" y="3587971"/>
                </a:moveTo>
                <a:cubicBezTo>
                  <a:pt x="6797441" y="3587876"/>
                  <a:pt x="6799628" y="3594722"/>
                  <a:pt x="6796205" y="3597194"/>
                </a:cubicBezTo>
                <a:cubicBezTo>
                  <a:pt x="6781562" y="3607273"/>
                  <a:pt x="6770818" y="3614119"/>
                  <a:pt x="6753608" y="3619444"/>
                </a:cubicBezTo>
                <a:cubicBezTo>
                  <a:pt x="6735636" y="3624959"/>
                  <a:pt x="6713863" y="3635703"/>
                  <a:pt x="6695131" y="3633230"/>
                </a:cubicBezTo>
                <a:cubicBezTo>
                  <a:pt x="6687619" y="3632280"/>
                  <a:pt x="6682865" y="3623247"/>
                  <a:pt x="6689140" y="3617447"/>
                </a:cubicBezTo>
                <a:cubicBezTo>
                  <a:pt x="6702548" y="3605181"/>
                  <a:pt x="6723751" y="3601473"/>
                  <a:pt x="6740771" y="3595958"/>
                </a:cubicBezTo>
                <a:cubicBezTo>
                  <a:pt x="6759408" y="3589872"/>
                  <a:pt x="6773670" y="3588257"/>
                  <a:pt x="6793067" y="3587971"/>
                </a:cubicBezTo>
                <a:close/>
                <a:moveTo>
                  <a:pt x="9115016" y="3582171"/>
                </a:moveTo>
                <a:cubicBezTo>
                  <a:pt x="9135079" y="3584072"/>
                  <a:pt x="9158185" y="3592345"/>
                  <a:pt x="9172448" y="3606892"/>
                </a:cubicBezTo>
                <a:cubicBezTo>
                  <a:pt x="9177202" y="3611837"/>
                  <a:pt x="9173207" y="3619824"/>
                  <a:pt x="9166742" y="3619919"/>
                </a:cubicBezTo>
                <a:cubicBezTo>
                  <a:pt x="9146394" y="3620299"/>
                  <a:pt x="9123954" y="3609460"/>
                  <a:pt x="9108171" y="3597004"/>
                </a:cubicBezTo>
                <a:cubicBezTo>
                  <a:pt x="9101230" y="3591489"/>
                  <a:pt x="9107124" y="3581411"/>
                  <a:pt x="9115016" y="3582171"/>
                </a:cubicBezTo>
                <a:close/>
                <a:moveTo>
                  <a:pt x="7506484" y="3561158"/>
                </a:moveTo>
                <a:cubicBezTo>
                  <a:pt x="7508956" y="3558115"/>
                  <a:pt x="7514851" y="3557925"/>
                  <a:pt x="7515516" y="3562679"/>
                </a:cubicBezTo>
                <a:cubicBezTo>
                  <a:pt x="7517798" y="3575705"/>
                  <a:pt x="7518844" y="3585118"/>
                  <a:pt x="7507434" y="3593772"/>
                </a:cubicBezTo>
                <a:cubicBezTo>
                  <a:pt x="7504581" y="3595958"/>
                  <a:pt x="7500397" y="3594912"/>
                  <a:pt x="7498972" y="3591584"/>
                </a:cubicBezTo>
                <a:cubicBezTo>
                  <a:pt x="7493456" y="3578938"/>
                  <a:pt x="7498306" y="3571427"/>
                  <a:pt x="7506484" y="3561158"/>
                </a:cubicBezTo>
                <a:close/>
                <a:moveTo>
                  <a:pt x="9385043" y="3450290"/>
                </a:moveTo>
                <a:cubicBezTo>
                  <a:pt x="9394326" y="3450147"/>
                  <a:pt x="9403692" y="3451051"/>
                  <a:pt x="9412725" y="3452192"/>
                </a:cubicBezTo>
                <a:cubicBezTo>
                  <a:pt x="9428319" y="3454189"/>
                  <a:pt x="9452946" y="3455900"/>
                  <a:pt x="9459506" y="3472349"/>
                </a:cubicBezTo>
                <a:cubicBezTo>
                  <a:pt x="9461218" y="3476818"/>
                  <a:pt x="9459126" y="3480811"/>
                  <a:pt x="9455132" y="3483093"/>
                </a:cubicBezTo>
                <a:cubicBezTo>
                  <a:pt x="9442391" y="3490320"/>
                  <a:pt x="9425181" y="3481002"/>
                  <a:pt x="9411774" y="3478339"/>
                </a:cubicBezTo>
                <a:cubicBezTo>
                  <a:pt x="9394183" y="3474822"/>
                  <a:pt x="9376117" y="3475297"/>
                  <a:pt x="9358621" y="3471494"/>
                </a:cubicBezTo>
                <a:cubicBezTo>
                  <a:pt x="9349970" y="3469591"/>
                  <a:pt x="9349779" y="3457517"/>
                  <a:pt x="9357862" y="3454664"/>
                </a:cubicBezTo>
                <a:cubicBezTo>
                  <a:pt x="9366561" y="3451621"/>
                  <a:pt x="9375761" y="3450432"/>
                  <a:pt x="9385043" y="3450290"/>
                </a:cubicBezTo>
                <a:close/>
                <a:moveTo>
                  <a:pt x="7654244" y="3430512"/>
                </a:moveTo>
                <a:cubicBezTo>
                  <a:pt x="7658808" y="3428896"/>
                  <a:pt x="7663847" y="3432224"/>
                  <a:pt x="7665273" y="3436598"/>
                </a:cubicBezTo>
                <a:cubicBezTo>
                  <a:pt x="7669077" y="3448768"/>
                  <a:pt x="7664133" y="3456185"/>
                  <a:pt x="7658428" y="3467595"/>
                </a:cubicBezTo>
                <a:cubicBezTo>
                  <a:pt x="7650915" y="3482618"/>
                  <a:pt x="7643879" y="3496501"/>
                  <a:pt x="7630947" y="3507720"/>
                </a:cubicBezTo>
                <a:cubicBezTo>
                  <a:pt x="7626383" y="3511619"/>
                  <a:pt x="7617636" y="3509337"/>
                  <a:pt x="7618016" y="3502396"/>
                </a:cubicBezTo>
                <a:cubicBezTo>
                  <a:pt x="7618777" y="3487467"/>
                  <a:pt x="7623531" y="3474726"/>
                  <a:pt x="7630092" y="3461224"/>
                </a:cubicBezTo>
                <a:cubicBezTo>
                  <a:pt x="7636463" y="3448008"/>
                  <a:pt x="7639791" y="3435647"/>
                  <a:pt x="7654244" y="3430512"/>
                </a:cubicBezTo>
                <a:close/>
                <a:moveTo>
                  <a:pt x="7011191" y="3429561"/>
                </a:moveTo>
                <a:cubicBezTo>
                  <a:pt x="7016801" y="3428801"/>
                  <a:pt x="7019653" y="3436503"/>
                  <a:pt x="7015185" y="3439736"/>
                </a:cubicBezTo>
                <a:cubicBezTo>
                  <a:pt x="6971541" y="3471018"/>
                  <a:pt x="6913824" y="3492317"/>
                  <a:pt x="6861434" y="3502776"/>
                </a:cubicBezTo>
                <a:cubicBezTo>
                  <a:pt x="6854302" y="3504203"/>
                  <a:pt x="6850974" y="3493267"/>
                  <a:pt x="6856775" y="3489655"/>
                </a:cubicBezTo>
                <a:cubicBezTo>
                  <a:pt x="6902224" y="3461320"/>
                  <a:pt x="6957944" y="3437073"/>
                  <a:pt x="7011191" y="3429561"/>
                </a:cubicBezTo>
                <a:close/>
                <a:moveTo>
                  <a:pt x="7736823" y="3299759"/>
                </a:moveTo>
                <a:cubicBezTo>
                  <a:pt x="7741696" y="3298440"/>
                  <a:pt x="7747044" y="3299914"/>
                  <a:pt x="7749517" y="3305667"/>
                </a:cubicBezTo>
                <a:cubicBezTo>
                  <a:pt x="7756553" y="3322307"/>
                  <a:pt x="7756458" y="3340372"/>
                  <a:pt x="7750277" y="3357202"/>
                </a:cubicBezTo>
                <a:cubicBezTo>
                  <a:pt x="7748471" y="3362051"/>
                  <a:pt x="7743146" y="3365665"/>
                  <a:pt x="7738202" y="3366140"/>
                </a:cubicBezTo>
                <a:cubicBezTo>
                  <a:pt x="7729644" y="3367091"/>
                  <a:pt x="7722513" y="3361862"/>
                  <a:pt x="7721276" y="3352923"/>
                </a:cubicBezTo>
                <a:cubicBezTo>
                  <a:pt x="7720612" y="3347693"/>
                  <a:pt x="7722989" y="3342369"/>
                  <a:pt x="7724034" y="3337330"/>
                </a:cubicBezTo>
                <a:cubicBezTo>
                  <a:pt x="7725936" y="3328487"/>
                  <a:pt x="7726031" y="3319549"/>
                  <a:pt x="7726982" y="3310610"/>
                </a:cubicBezTo>
                <a:cubicBezTo>
                  <a:pt x="7727552" y="3305191"/>
                  <a:pt x="7731950" y="3301078"/>
                  <a:pt x="7736823" y="3299759"/>
                </a:cubicBezTo>
                <a:close/>
                <a:moveTo>
                  <a:pt x="7074230" y="3296919"/>
                </a:moveTo>
                <a:cubicBezTo>
                  <a:pt x="7080602" y="3296634"/>
                  <a:pt x="7085450" y="3305097"/>
                  <a:pt x="7079270" y="3309281"/>
                </a:cubicBezTo>
                <a:cubicBezTo>
                  <a:pt x="7040380" y="3336379"/>
                  <a:pt x="6983996" y="3353875"/>
                  <a:pt x="6936740" y="3356442"/>
                </a:cubicBezTo>
                <a:cubicBezTo>
                  <a:pt x="6931130" y="3356822"/>
                  <a:pt x="6928087" y="3349311"/>
                  <a:pt x="6932936" y="3345983"/>
                </a:cubicBezTo>
                <a:cubicBezTo>
                  <a:pt x="6971636" y="3319644"/>
                  <a:pt x="7027354" y="3299011"/>
                  <a:pt x="7074230" y="3296919"/>
                </a:cubicBezTo>
                <a:close/>
                <a:moveTo>
                  <a:pt x="10106374" y="3262618"/>
                </a:moveTo>
                <a:cubicBezTo>
                  <a:pt x="10115491" y="3264472"/>
                  <a:pt x="10124571" y="3268204"/>
                  <a:pt x="10132891" y="3271341"/>
                </a:cubicBezTo>
                <a:cubicBezTo>
                  <a:pt x="10152099" y="3278568"/>
                  <a:pt x="10170639" y="3287601"/>
                  <a:pt x="10185947" y="3301578"/>
                </a:cubicBezTo>
                <a:cubicBezTo>
                  <a:pt x="10193174" y="3308235"/>
                  <a:pt x="10184236" y="3318598"/>
                  <a:pt x="10176249" y="3316507"/>
                </a:cubicBezTo>
                <a:cubicBezTo>
                  <a:pt x="10156662" y="3311468"/>
                  <a:pt x="10138120" y="3303004"/>
                  <a:pt x="10118913" y="3296824"/>
                </a:cubicBezTo>
                <a:cubicBezTo>
                  <a:pt x="10104366" y="3292165"/>
                  <a:pt x="10087251" y="3290169"/>
                  <a:pt x="10077457" y="3277332"/>
                </a:cubicBezTo>
                <a:cubicBezTo>
                  <a:pt x="10074415" y="3273434"/>
                  <a:pt x="10074890" y="3267633"/>
                  <a:pt x="10079644" y="3265161"/>
                </a:cubicBezTo>
                <a:cubicBezTo>
                  <a:pt x="10088107" y="3260788"/>
                  <a:pt x="10097258" y="3260764"/>
                  <a:pt x="10106374" y="3262618"/>
                </a:cubicBezTo>
                <a:close/>
                <a:moveTo>
                  <a:pt x="7862952" y="3180159"/>
                </a:moveTo>
                <a:cubicBezTo>
                  <a:pt x="7863998" y="3180443"/>
                  <a:pt x="7865045" y="3180728"/>
                  <a:pt x="7866090" y="3181015"/>
                </a:cubicBezTo>
                <a:cubicBezTo>
                  <a:pt x="7872556" y="3182821"/>
                  <a:pt x="7873221" y="3190428"/>
                  <a:pt x="7869988" y="3195276"/>
                </a:cubicBezTo>
                <a:cubicBezTo>
                  <a:pt x="7866090" y="3213721"/>
                  <a:pt x="7861716" y="3231787"/>
                  <a:pt x="7855630" y="3249759"/>
                </a:cubicBezTo>
                <a:cubicBezTo>
                  <a:pt x="7850021" y="3266588"/>
                  <a:pt x="7845552" y="3285225"/>
                  <a:pt x="7834142" y="3299012"/>
                </a:cubicBezTo>
                <a:cubicBezTo>
                  <a:pt x="7829102" y="3305002"/>
                  <a:pt x="7818168" y="3299393"/>
                  <a:pt x="7818833" y="3292071"/>
                </a:cubicBezTo>
                <a:cubicBezTo>
                  <a:pt x="7820640" y="3271437"/>
                  <a:pt x="7831765" y="3250899"/>
                  <a:pt x="7837945" y="3231121"/>
                </a:cubicBezTo>
                <a:cubicBezTo>
                  <a:pt x="7842509" y="3216479"/>
                  <a:pt x="7844697" y="3196131"/>
                  <a:pt x="7853920" y="3183675"/>
                </a:cubicBezTo>
                <a:cubicBezTo>
                  <a:pt x="7855726" y="3181205"/>
                  <a:pt x="7859814" y="3179303"/>
                  <a:pt x="7862952" y="3180159"/>
                </a:cubicBezTo>
                <a:close/>
                <a:moveTo>
                  <a:pt x="10160495" y="3178483"/>
                </a:moveTo>
                <a:cubicBezTo>
                  <a:pt x="10179857" y="3179338"/>
                  <a:pt x="10200235" y="3189287"/>
                  <a:pt x="10217136" y="3196132"/>
                </a:cubicBezTo>
                <a:cubicBezTo>
                  <a:pt x="10240431" y="3205449"/>
                  <a:pt x="10263157" y="3216289"/>
                  <a:pt x="10282079" y="3233023"/>
                </a:cubicBezTo>
                <a:cubicBezTo>
                  <a:pt x="10287022" y="3237397"/>
                  <a:pt x="10281793" y="3244433"/>
                  <a:pt x="10276183" y="3243387"/>
                </a:cubicBezTo>
                <a:cubicBezTo>
                  <a:pt x="10252983" y="3239109"/>
                  <a:pt x="10230923" y="3230361"/>
                  <a:pt x="10208483" y="3223134"/>
                </a:cubicBezTo>
                <a:cubicBezTo>
                  <a:pt x="10185188" y="3215623"/>
                  <a:pt x="10154476" y="3212580"/>
                  <a:pt x="10137550" y="3193945"/>
                </a:cubicBezTo>
                <a:cubicBezTo>
                  <a:pt x="10133176" y="3189191"/>
                  <a:pt x="10136315" y="3183011"/>
                  <a:pt x="10141639" y="3181109"/>
                </a:cubicBezTo>
                <a:cubicBezTo>
                  <a:pt x="10147701" y="3178922"/>
                  <a:pt x="10154041" y="3178197"/>
                  <a:pt x="10160495" y="3178483"/>
                </a:cubicBezTo>
                <a:close/>
                <a:moveTo>
                  <a:pt x="6258316" y="3147924"/>
                </a:moveTo>
                <a:cubicBezTo>
                  <a:pt x="6259456" y="3148114"/>
                  <a:pt x="6260598" y="3148589"/>
                  <a:pt x="6261454" y="3149256"/>
                </a:cubicBezTo>
                <a:cubicBezTo>
                  <a:pt x="6272959" y="3158193"/>
                  <a:pt x="6275906" y="3172836"/>
                  <a:pt x="6278378" y="3187287"/>
                </a:cubicBezTo>
                <a:cubicBezTo>
                  <a:pt x="6279139" y="3192041"/>
                  <a:pt x="6279900" y="3196796"/>
                  <a:pt x="6280945" y="3201361"/>
                </a:cubicBezTo>
                <a:cubicBezTo>
                  <a:pt x="6282943" y="3210202"/>
                  <a:pt x="6285224" y="3219141"/>
                  <a:pt x="6287506" y="3228174"/>
                </a:cubicBezTo>
                <a:cubicBezTo>
                  <a:pt x="6289788" y="3237206"/>
                  <a:pt x="6291881" y="3246335"/>
                  <a:pt x="6293496" y="3255367"/>
                </a:cubicBezTo>
                <a:cubicBezTo>
                  <a:pt x="6294447" y="3261358"/>
                  <a:pt x="6295208" y="3267443"/>
                  <a:pt x="6295398" y="3273433"/>
                </a:cubicBezTo>
                <a:cubicBezTo>
                  <a:pt x="6295683" y="3280469"/>
                  <a:pt x="6290074" y="3284463"/>
                  <a:pt x="6284749" y="3283988"/>
                </a:cubicBezTo>
                <a:cubicBezTo>
                  <a:pt x="6281516" y="3283702"/>
                  <a:pt x="6278378" y="3281801"/>
                  <a:pt x="6276572" y="3277997"/>
                </a:cubicBezTo>
                <a:cubicBezTo>
                  <a:pt x="6271818" y="3267823"/>
                  <a:pt x="6268394" y="3256699"/>
                  <a:pt x="6265352" y="3245479"/>
                </a:cubicBezTo>
                <a:cubicBezTo>
                  <a:pt x="6262309" y="3234259"/>
                  <a:pt x="6259837" y="3222849"/>
                  <a:pt x="6256890" y="3211914"/>
                </a:cubicBezTo>
                <a:cubicBezTo>
                  <a:pt x="6251850" y="3193184"/>
                  <a:pt x="6240441" y="3170554"/>
                  <a:pt x="6248998" y="3152203"/>
                </a:cubicBezTo>
                <a:cubicBezTo>
                  <a:pt x="6250424" y="3149065"/>
                  <a:pt x="6254702" y="3147354"/>
                  <a:pt x="6258316" y="3147924"/>
                </a:cubicBezTo>
                <a:close/>
                <a:moveTo>
                  <a:pt x="10331331" y="3142793"/>
                </a:moveTo>
                <a:cubicBezTo>
                  <a:pt x="10361853" y="3143459"/>
                  <a:pt x="10391233" y="3151160"/>
                  <a:pt x="10420425" y="3159336"/>
                </a:cubicBezTo>
                <a:cubicBezTo>
                  <a:pt x="10450471" y="3167704"/>
                  <a:pt x="10485462" y="3174359"/>
                  <a:pt x="10509138" y="3195751"/>
                </a:cubicBezTo>
                <a:cubicBezTo>
                  <a:pt x="10513892" y="3200029"/>
                  <a:pt x="10512657" y="3210583"/>
                  <a:pt x="10504955" y="3210583"/>
                </a:cubicBezTo>
                <a:cubicBezTo>
                  <a:pt x="10475289" y="3210679"/>
                  <a:pt x="10447714" y="3196798"/>
                  <a:pt x="10419854" y="3188050"/>
                </a:cubicBezTo>
                <a:cubicBezTo>
                  <a:pt x="10388951" y="3178352"/>
                  <a:pt x="10357384" y="3170842"/>
                  <a:pt x="10327338" y="3158576"/>
                </a:cubicBezTo>
                <a:cubicBezTo>
                  <a:pt x="10318401" y="3154868"/>
                  <a:pt x="10322393" y="3142603"/>
                  <a:pt x="10331331" y="3142793"/>
                </a:cubicBezTo>
                <a:close/>
                <a:moveTo>
                  <a:pt x="7272482" y="3102951"/>
                </a:moveTo>
                <a:cubicBezTo>
                  <a:pt x="7278186" y="3101904"/>
                  <a:pt x="7280944" y="3110366"/>
                  <a:pt x="7276285" y="3113504"/>
                </a:cubicBezTo>
                <a:cubicBezTo>
                  <a:pt x="7246428" y="3132997"/>
                  <a:pt x="7212769" y="3146783"/>
                  <a:pt x="7179965" y="3160570"/>
                </a:cubicBezTo>
                <a:cubicBezTo>
                  <a:pt x="7152486" y="3172170"/>
                  <a:pt x="7121583" y="3191662"/>
                  <a:pt x="7091157" y="3190330"/>
                </a:cubicBezTo>
                <a:cubicBezTo>
                  <a:pt x="7082124" y="3189949"/>
                  <a:pt x="7077654" y="3179015"/>
                  <a:pt x="7084026" y="3172551"/>
                </a:cubicBezTo>
                <a:cubicBezTo>
                  <a:pt x="7107035" y="3149255"/>
                  <a:pt x="7148302" y="3141458"/>
                  <a:pt x="7177874" y="3130809"/>
                </a:cubicBezTo>
                <a:cubicBezTo>
                  <a:pt x="7208586" y="3119779"/>
                  <a:pt x="7240153" y="3108370"/>
                  <a:pt x="7272482" y="3102951"/>
                </a:cubicBezTo>
                <a:close/>
                <a:moveTo>
                  <a:pt x="9763015" y="3024044"/>
                </a:moveTo>
                <a:cubicBezTo>
                  <a:pt x="9314694" y="3144505"/>
                  <a:pt x="8873790" y="3290264"/>
                  <a:pt x="8442394" y="3461700"/>
                </a:cubicBezTo>
                <a:cubicBezTo>
                  <a:pt x="8873790" y="3290359"/>
                  <a:pt x="9314694" y="3144505"/>
                  <a:pt x="9763015" y="3024044"/>
                </a:cubicBezTo>
                <a:close/>
                <a:moveTo>
                  <a:pt x="10791348" y="3007303"/>
                </a:moveTo>
                <a:cubicBezTo>
                  <a:pt x="10813122" y="3003786"/>
                  <a:pt x="10800190" y="3043529"/>
                  <a:pt x="10783836" y="3024798"/>
                </a:cubicBezTo>
                <a:cubicBezTo>
                  <a:pt x="10780604" y="3021660"/>
                  <a:pt x="10777465" y="3018427"/>
                  <a:pt x="10774232" y="3015195"/>
                </a:cubicBezTo>
                <a:cubicBezTo>
                  <a:pt x="10772141" y="3013103"/>
                  <a:pt x="10773756" y="3009015"/>
                  <a:pt x="10776704" y="3008730"/>
                </a:cubicBezTo>
                <a:cubicBezTo>
                  <a:pt x="10781649" y="3008349"/>
                  <a:pt x="10786403" y="3008064"/>
                  <a:pt x="10791348" y="3007303"/>
                </a:cubicBezTo>
                <a:close/>
                <a:moveTo>
                  <a:pt x="10947569" y="2990380"/>
                </a:moveTo>
                <a:cubicBezTo>
                  <a:pt x="10957935" y="2993042"/>
                  <a:pt x="10967823" y="2997130"/>
                  <a:pt x="10977712" y="3001029"/>
                </a:cubicBezTo>
                <a:cubicBezTo>
                  <a:pt x="10982752" y="3000839"/>
                  <a:pt x="10987126" y="3003121"/>
                  <a:pt x="10991404" y="3007970"/>
                </a:cubicBezTo>
                <a:cubicBezTo>
                  <a:pt x="10998440" y="3016050"/>
                  <a:pt x="10988266" y="3029648"/>
                  <a:pt x="10978567" y="3024894"/>
                </a:cubicBezTo>
                <a:cubicBezTo>
                  <a:pt x="10964876" y="3018143"/>
                  <a:pt x="10952038" y="3011772"/>
                  <a:pt x="10941295" y="3000839"/>
                </a:cubicBezTo>
                <a:cubicBezTo>
                  <a:pt x="10936825" y="2996179"/>
                  <a:pt x="10941579" y="2988859"/>
                  <a:pt x="10947569" y="2990380"/>
                </a:cubicBezTo>
                <a:close/>
                <a:moveTo>
                  <a:pt x="6133471" y="2990007"/>
                </a:moveTo>
                <a:cubicBezTo>
                  <a:pt x="5838245" y="3230646"/>
                  <a:pt x="5577343" y="3510764"/>
                  <a:pt x="5297520" y="3779756"/>
                </a:cubicBezTo>
                <a:cubicBezTo>
                  <a:pt x="4920305" y="4142311"/>
                  <a:pt x="4488923" y="4441445"/>
                  <a:pt x="4013799" y="4661279"/>
                </a:cubicBezTo>
                <a:cubicBezTo>
                  <a:pt x="3500930" y="4898609"/>
                  <a:pt x="2939549" y="5048652"/>
                  <a:pt x="2373992" y="5075845"/>
                </a:cubicBezTo>
                <a:cubicBezTo>
                  <a:pt x="2095969" y="5343602"/>
                  <a:pt x="1827439" y="5621342"/>
                  <a:pt x="1566719" y="5907165"/>
                </a:cubicBezTo>
                <a:cubicBezTo>
                  <a:pt x="1664370" y="5902315"/>
                  <a:pt x="1761926" y="5896325"/>
                  <a:pt x="1859577" y="5889194"/>
                </a:cubicBezTo>
                <a:cubicBezTo>
                  <a:pt x="2936030" y="5810465"/>
                  <a:pt x="3975672" y="5570757"/>
                  <a:pt x="4955967" y="5113690"/>
                </a:cubicBezTo>
                <a:cubicBezTo>
                  <a:pt x="5264244" y="4969922"/>
                  <a:pt x="5565079" y="4812178"/>
                  <a:pt x="5863060" y="4649014"/>
                </a:cubicBezTo>
                <a:cubicBezTo>
                  <a:pt x="5970406" y="4486134"/>
                  <a:pt x="6071573" y="4319167"/>
                  <a:pt x="6168177" y="4149632"/>
                </a:cubicBezTo>
                <a:cubicBezTo>
                  <a:pt x="6043999" y="3767110"/>
                  <a:pt x="6053698" y="3375745"/>
                  <a:pt x="6133471" y="2990007"/>
                </a:cubicBezTo>
                <a:close/>
                <a:moveTo>
                  <a:pt x="8095242" y="2988479"/>
                </a:moveTo>
                <a:cubicBezTo>
                  <a:pt x="8099712" y="2986672"/>
                  <a:pt x="8104941" y="2991330"/>
                  <a:pt x="8104941" y="2995610"/>
                </a:cubicBezTo>
                <a:cubicBezTo>
                  <a:pt x="8104181" y="3018049"/>
                  <a:pt x="8087921" y="3043245"/>
                  <a:pt x="8078698" y="3063306"/>
                </a:cubicBezTo>
                <a:cubicBezTo>
                  <a:pt x="8076606" y="3067870"/>
                  <a:pt x="8072138" y="3072149"/>
                  <a:pt x="8066907" y="3072433"/>
                </a:cubicBezTo>
                <a:cubicBezTo>
                  <a:pt x="8059871" y="3072814"/>
                  <a:pt x="8057589" y="3071579"/>
                  <a:pt x="8052835" y="3066729"/>
                </a:cubicBezTo>
                <a:cubicBezTo>
                  <a:pt x="8049032" y="3062832"/>
                  <a:pt x="8049222" y="3056366"/>
                  <a:pt x="8050839" y="3051707"/>
                </a:cubicBezTo>
                <a:cubicBezTo>
                  <a:pt x="8058635" y="3029267"/>
                  <a:pt x="8072042" y="2998082"/>
                  <a:pt x="8095242" y="2988479"/>
                </a:cubicBezTo>
                <a:close/>
                <a:moveTo>
                  <a:pt x="7217808" y="2984667"/>
                </a:moveTo>
                <a:cubicBezTo>
                  <a:pt x="7222657" y="2985427"/>
                  <a:pt x="7225794" y="2990847"/>
                  <a:pt x="7222657" y="2995222"/>
                </a:cubicBezTo>
                <a:cubicBezTo>
                  <a:pt x="7211342" y="3011101"/>
                  <a:pt x="7192515" y="3015664"/>
                  <a:pt x="7174925" y="3022891"/>
                </a:cubicBezTo>
                <a:cubicBezTo>
                  <a:pt x="7150583" y="3032873"/>
                  <a:pt x="7125576" y="3046376"/>
                  <a:pt x="7099333" y="3049989"/>
                </a:cubicBezTo>
                <a:cubicBezTo>
                  <a:pt x="7099333" y="3049705"/>
                  <a:pt x="7099333" y="3049514"/>
                  <a:pt x="7099333" y="3049228"/>
                </a:cubicBezTo>
                <a:cubicBezTo>
                  <a:pt x="7091725" y="3049609"/>
                  <a:pt x="7086401" y="3040196"/>
                  <a:pt x="7093818" y="3034395"/>
                </a:cubicBezTo>
                <a:cubicBezTo>
                  <a:pt x="7112264" y="3019943"/>
                  <a:pt x="7136416" y="3012146"/>
                  <a:pt x="7157715" y="3002923"/>
                </a:cubicBezTo>
                <a:cubicBezTo>
                  <a:pt x="7176636" y="2994746"/>
                  <a:pt x="7196699" y="2981339"/>
                  <a:pt x="7217808" y="2984667"/>
                </a:cubicBezTo>
                <a:close/>
                <a:moveTo>
                  <a:pt x="6283609" y="2980960"/>
                </a:moveTo>
                <a:cubicBezTo>
                  <a:pt x="6284465" y="2980960"/>
                  <a:pt x="6285510" y="2981056"/>
                  <a:pt x="6286651" y="2981246"/>
                </a:cubicBezTo>
                <a:cubicBezTo>
                  <a:pt x="6292261" y="2982102"/>
                  <a:pt x="6295969" y="2985904"/>
                  <a:pt x="6297681" y="2990848"/>
                </a:cubicBezTo>
                <a:cubicBezTo>
                  <a:pt x="6297966" y="2991513"/>
                  <a:pt x="6298251" y="2992180"/>
                  <a:pt x="6298442" y="2992941"/>
                </a:cubicBezTo>
                <a:cubicBezTo>
                  <a:pt x="6299963" y="3000167"/>
                  <a:pt x="6301865" y="3007487"/>
                  <a:pt x="6303481" y="3014905"/>
                </a:cubicBezTo>
                <a:cubicBezTo>
                  <a:pt x="6304527" y="3019849"/>
                  <a:pt x="6305478" y="3024792"/>
                  <a:pt x="6306143" y="3029642"/>
                </a:cubicBezTo>
                <a:cubicBezTo>
                  <a:pt x="6306715" y="3034586"/>
                  <a:pt x="6307095" y="3039624"/>
                  <a:pt x="6306904" y="3044570"/>
                </a:cubicBezTo>
                <a:cubicBezTo>
                  <a:pt x="6306810" y="3047042"/>
                  <a:pt x="6306620" y="3049514"/>
                  <a:pt x="6306239" y="3051986"/>
                </a:cubicBezTo>
                <a:cubicBezTo>
                  <a:pt x="6306048" y="3053221"/>
                  <a:pt x="6305478" y="3054459"/>
                  <a:pt x="6304717" y="3055408"/>
                </a:cubicBezTo>
                <a:cubicBezTo>
                  <a:pt x="6303576" y="3056931"/>
                  <a:pt x="6301865" y="3057975"/>
                  <a:pt x="6300058" y="3058262"/>
                </a:cubicBezTo>
                <a:cubicBezTo>
                  <a:pt x="6298347" y="3058547"/>
                  <a:pt x="6296540" y="3057975"/>
                  <a:pt x="6295114" y="3056169"/>
                </a:cubicBezTo>
                <a:cubicBezTo>
                  <a:pt x="6282658" y="3039911"/>
                  <a:pt x="6278378" y="3019468"/>
                  <a:pt x="6272293" y="3000167"/>
                </a:cubicBezTo>
                <a:cubicBezTo>
                  <a:pt x="6271342" y="2997314"/>
                  <a:pt x="6271058" y="2994272"/>
                  <a:pt x="6271723" y="2991419"/>
                </a:cubicBezTo>
                <a:cubicBezTo>
                  <a:pt x="6272008" y="2989993"/>
                  <a:pt x="6272579" y="2988662"/>
                  <a:pt x="6273340" y="2987426"/>
                </a:cubicBezTo>
                <a:cubicBezTo>
                  <a:pt x="6274100" y="2986190"/>
                  <a:pt x="6275146" y="2985049"/>
                  <a:pt x="6276382" y="2984003"/>
                </a:cubicBezTo>
                <a:cubicBezTo>
                  <a:pt x="6278189" y="2982576"/>
                  <a:pt x="6279615" y="2981625"/>
                  <a:pt x="6281136" y="2981246"/>
                </a:cubicBezTo>
                <a:cubicBezTo>
                  <a:pt x="6281897" y="2981056"/>
                  <a:pt x="6282753" y="2980960"/>
                  <a:pt x="6283609" y="2980960"/>
                </a:cubicBezTo>
                <a:close/>
                <a:moveTo>
                  <a:pt x="11362148" y="2962560"/>
                </a:moveTo>
                <a:cubicBezTo>
                  <a:pt x="11369172" y="2963403"/>
                  <a:pt x="11375828" y="2966137"/>
                  <a:pt x="11382579" y="2972127"/>
                </a:cubicBezTo>
                <a:cubicBezTo>
                  <a:pt x="11387808" y="2976691"/>
                  <a:pt x="11384861" y="2984961"/>
                  <a:pt x="11378870" y="2986959"/>
                </a:cubicBezTo>
                <a:cubicBezTo>
                  <a:pt x="11361947" y="2992474"/>
                  <a:pt x="11350250" y="2985817"/>
                  <a:pt x="11336463" y="2976500"/>
                </a:cubicBezTo>
                <a:cubicBezTo>
                  <a:pt x="11331423" y="2973076"/>
                  <a:pt x="11333991" y="2965376"/>
                  <a:pt x="11339505" y="2964331"/>
                </a:cubicBezTo>
                <a:cubicBezTo>
                  <a:pt x="11347731" y="2962762"/>
                  <a:pt x="11355124" y="2961716"/>
                  <a:pt x="11362148" y="2962560"/>
                </a:cubicBezTo>
                <a:close/>
                <a:moveTo>
                  <a:pt x="7337328" y="2949392"/>
                </a:moveTo>
                <a:cubicBezTo>
                  <a:pt x="7345980" y="2948725"/>
                  <a:pt x="7348072" y="2958804"/>
                  <a:pt x="7343888" y="2964414"/>
                </a:cubicBezTo>
                <a:cubicBezTo>
                  <a:pt x="7334095" y="2977442"/>
                  <a:pt x="7316029" y="2979058"/>
                  <a:pt x="7301290" y="2984572"/>
                </a:cubicBezTo>
                <a:cubicBezTo>
                  <a:pt x="7294349" y="2987140"/>
                  <a:pt x="7291212" y="2977155"/>
                  <a:pt x="7296442" y="2973352"/>
                </a:cubicBezTo>
                <a:cubicBezTo>
                  <a:pt x="7309658" y="2963654"/>
                  <a:pt x="7320402" y="2950628"/>
                  <a:pt x="7337328" y="2949392"/>
                </a:cubicBezTo>
                <a:close/>
                <a:moveTo>
                  <a:pt x="11023446" y="2931338"/>
                </a:moveTo>
                <a:cubicBezTo>
                  <a:pt x="11050356" y="2935997"/>
                  <a:pt x="11079071" y="2942651"/>
                  <a:pt x="11104553" y="2952540"/>
                </a:cubicBezTo>
                <a:cubicBezTo>
                  <a:pt x="11113111" y="2955771"/>
                  <a:pt x="11109879" y="2969654"/>
                  <a:pt x="11100561" y="2968323"/>
                </a:cubicBezTo>
                <a:cubicBezTo>
                  <a:pt x="11073651" y="2964234"/>
                  <a:pt x="11045981" y="2955771"/>
                  <a:pt x="11020309" y="2946835"/>
                </a:cubicBezTo>
                <a:cubicBezTo>
                  <a:pt x="11012131" y="2943983"/>
                  <a:pt x="11014318" y="2929816"/>
                  <a:pt x="11023446" y="2931338"/>
                </a:cubicBezTo>
                <a:close/>
                <a:moveTo>
                  <a:pt x="11639401" y="2922588"/>
                </a:moveTo>
                <a:cubicBezTo>
                  <a:pt x="11650812" y="2924584"/>
                  <a:pt x="11661556" y="2928197"/>
                  <a:pt x="11672775" y="2931335"/>
                </a:cubicBezTo>
                <a:cubicBezTo>
                  <a:pt x="11688750" y="2935899"/>
                  <a:pt x="11679906" y="2960049"/>
                  <a:pt x="11665263" y="2952729"/>
                </a:cubicBezTo>
                <a:cubicBezTo>
                  <a:pt x="11654424" y="2947404"/>
                  <a:pt x="11643585" y="2942935"/>
                  <a:pt x="11633220" y="2936565"/>
                </a:cubicBezTo>
                <a:cubicBezTo>
                  <a:pt x="11625329" y="2931715"/>
                  <a:pt x="11631319" y="2921162"/>
                  <a:pt x="11639401" y="2922588"/>
                </a:cubicBezTo>
                <a:close/>
                <a:moveTo>
                  <a:pt x="11424938" y="2911455"/>
                </a:moveTo>
                <a:cubicBezTo>
                  <a:pt x="11432213" y="2913035"/>
                  <a:pt x="11438536" y="2917362"/>
                  <a:pt x="11442102" y="2925064"/>
                </a:cubicBezTo>
                <a:cubicBezTo>
                  <a:pt x="11443718" y="2928486"/>
                  <a:pt x="11441911" y="2932860"/>
                  <a:pt x="11439059" y="2934951"/>
                </a:cubicBezTo>
                <a:cubicBezTo>
                  <a:pt x="11425367" y="2945030"/>
                  <a:pt x="11408632" y="2937138"/>
                  <a:pt x="11398839" y="2925064"/>
                </a:cubicBezTo>
                <a:cubicBezTo>
                  <a:pt x="11395891" y="2921354"/>
                  <a:pt x="11398172" y="2916031"/>
                  <a:pt x="11402072" y="2914319"/>
                </a:cubicBezTo>
                <a:cubicBezTo>
                  <a:pt x="11409440" y="2911038"/>
                  <a:pt x="11417665" y="2909874"/>
                  <a:pt x="11424938" y="2911455"/>
                </a:cubicBezTo>
                <a:close/>
                <a:moveTo>
                  <a:pt x="11167688" y="2896730"/>
                </a:moveTo>
                <a:cubicBezTo>
                  <a:pt x="11192982" y="2894258"/>
                  <a:pt x="11220461" y="2899297"/>
                  <a:pt x="11239857" y="2916316"/>
                </a:cubicBezTo>
                <a:cubicBezTo>
                  <a:pt x="11244421" y="2920214"/>
                  <a:pt x="11240998" y="2928011"/>
                  <a:pt x="11235769" y="2929151"/>
                </a:cubicBezTo>
                <a:cubicBezTo>
                  <a:pt x="11211142" y="2934382"/>
                  <a:pt x="11184899" y="2925444"/>
                  <a:pt x="11164361" y="2911277"/>
                </a:cubicBezTo>
                <a:cubicBezTo>
                  <a:pt x="11158845" y="2907474"/>
                  <a:pt x="11160652" y="2897396"/>
                  <a:pt x="11167688" y="2896730"/>
                </a:cubicBezTo>
                <a:close/>
                <a:moveTo>
                  <a:pt x="11322082" y="2871368"/>
                </a:moveTo>
                <a:cubicBezTo>
                  <a:pt x="11331257" y="2872437"/>
                  <a:pt x="11340599" y="2875051"/>
                  <a:pt x="11347683" y="2876669"/>
                </a:cubicBezTo>
                <a:cubicBezTo>
                  <a:pt x="11364988" y="2880566"/>
                  <a:pt x="11360614" y="2908044"/>
                  <a:pt x="11343213" y="2903955"/>
                </a:cubicBezTo>
                <a:cubicBezTo>
                  <a:pt x="11327715" y="2900248"/>
                  <a:pt x="11303848" y="2897205"/>
                  <a:pt x="11295482" y="2882182"/>
                </a:cubicBezTo>
                <a:cubicBezTo>
                  <a:pt x="11294056" y="2879616"/>
                  <a:pt x="11295292" y="2876859"/>
                  <a:pt x="11297479" y="2875337"/>
                </a:cubicBezTo>
                <a:cubicBezTo>
                  <a:pt x="11303897" y="2870772"/>
                  <a:pt x="11312906" y="2870297"/>
                  <a:pt x="11322082" y="2871368"/>
                </a:cubicBezTo>
                <a:close/>
                <a:moveTo>
                  <a:pt x="8238950" y="2868668"/>
                </a:moveTo>
                <a:cubicBezTo>
                  <a:pt x="8241553" y="2869511"/>
                  <a:pt x="8243716" y="2871580"/>
                  <a:pt x="8244144" y="2874574"/>
                </a:cubicBezTo>
                <a:cubicBezTo>
                  <a:pt x="8247377" y="2897489"/>
                  <a:pt x="8237964" y="2919737"/>
                  <a:pt x="8218567" y="2932384"/>
                </a:cubicBezTo>
                <a:cubicBezTo>
                  <a:pt x="8213241" y="2935900"/>
                  <a:pt x="8205349" y="2932002"/>
                  <a:pt x="8205254" y="2925443"/>
                </a:cubicBezTo>
                <a:cubicBezTo>
                  <a:pt x="8204874" y="2903954"/>
                  <a:pt x="8214953" y="2883987"/>
                  <a:pt x="8231118" y="2870106"/>
                </a:cubicBezTo>
                <a:cubicBezTo>
                  <a:pt x="8233304" y="2868205"/>
                  <a:pt x="8236347" y="2867824"/>
                  <a:pt x="8238950" y="2868668"/>
                </a:cubicBezTo>
                <a:close/>
                <a:moveTo>
                  <a:pt x="11495172" y="2857267"/>
                </a:moveTo>
                <a:cubicBezTo>
                  <a:pt x="11510259" y="2856928"/>
                  <a:pt x="11527392" y="2867232"/>
                  <a:pt x="11540514" y="2872294"/>
                </a:cubicBezTo>
                <a:cubicBezTo>
                  <a:pt x="11560291" y="2879900"/>
                  <a:pt x="11590244" y="2883989"/>
                  <a:pt x="11599562" y="2904337"/>
                </a:cubicBezTo>
                <a:cubicBezTo>
                  <a:pt x="11601653" y="2908805"/>
                  <a:pt x="11598135" y="2913654"/>
                  <a:pt x="11594236" y="2915270"/>
                </a:cubicBezTo>
                <a:cubicBezTo>
                  <a:pt x="11574078" y="2923541"/>
                  <a:pt x="11546980" y="2904906"/>
                  <a:pt x="11527772" y="2897395"/>
                </a:cubicBezTo>
                <a:cubicBezTo>
                  <a:pt x="11511513" y="2891024"/>
                  <a:pt x="11483463" y="2885986"/>
                  <a:pt x="11479375" y="2866590"/>
                </a:cubicBezTo>
                <a:cubicBezTo>
                  <a:pt x="11479090" y="2864974"/>
                  <a:pt x="11479566" y="2862787"/>
                  <a:pt x="11480991" y="2861740"/>
                </a:cubicBezTo>
                <a:cubicBezTo>
                  <a:pt x="11485341" y="2858674"/>
                  <a:pt x="11490143" y="2857380"/>
                  <a:pt x="11495172" y="2857267"/>
                </a:cubicBezTo>
                <a:close/>
                <a:moveTo>
                  <a:pt x="11780220" y="2821143"/>
                </a:moveTo>
                <a:cubicBezTo>
                  <a:pt x="11830234" y="2826657"/>
                  <a:pt x="11892704" y="2849380"/>
                  <a:pt x="11932260" y="2880851"/>
                </a:cubicBezTo>
                <a:cubicBezTo>
                  <a:pt x="11938249" y="2885606"/>
                  <a:pt x="11932545" y="2894543"/>
                  <a:pt x="11925793" y="2893402"/>
                </a:cubicBezTo>
                <a:cubicBezTo>
                  <a:pt x="11898218" y="2888744"/>
                  <a:pt x="11873592" y="2877048"/>
                  <a:pt x="11847920" y="2866305"/>
                </a:cubicBezTo>
                <a:cubicBezTo>
                  <a:pt x="11823007" y="2855940"/>
                  <a:pt x="11798380" y="2845861"/>
                  <a:pt x="11775750" y="2831125"/>
                </a:cubicBezTo>
                <a:cubicBezTo>
                  <a:pt x="11770712" y="2827797"/>
                  <a:pt x="11775085" y="2820571"/>
                  <a:pt x="11780220" y="2821143"/>
                </a:cubicBezTo>
                <a:close/>
                <a:moveTo>
                  <a:pt x="9089441" y="2812489"/>
                </a:moveTo>
                <a:cubicBezTo>
                  <a:pt x="9093719" y="2810397"/>
                  <a:pt x="9101136" y="2812108"/>
                  <a:pt x="9100755" y="2818193"/>
                </a:cubicBezTo>
                <a:cubicBezTo>
                  <a:pt x="9099329" y="2839491"/>
                  <a:pt x="9081358" y="2847763"/>
                  <a:pt x="9062626" y="2852802"/>
                </a:cubicBezTo>
                <a:cubicBezTo>
                  <a:pt x="9055305" y="2854799"/>
                  <a:pt x="9052547" y="2845195"/>
                  <a:pt x="9057967" y="2841203"/>
                </a:cubicBezTo>
                <a:cubicBezTo>
                  <a:pt x="9069757" y="2832646"/>
                  <a:pt x="9076223" y="2819145"/>
                  <a:pt x="9089441" y="2812489"/>
                </a:cubicBezTo>
                <a:close/>
                <a:moveTo>
                  <a:pt x="9615349" y="2812299"/>
                </a:moveTo>
                <a:cubicBezTo>
                  <a:pt x="9619629" y="2811158"/>
                  <a:pt x="9623622" y="2814201"/>
                  <a:pt x="9623052" y="2818764"/>
                </a:cubicBezTo>
                <a:cubicBezTo>
                  <a:pt x="9620864" y="2834262"/>
                  <a:pt x="9609740" y="2845291"/>
                  <a:pt x="9600041" y="2856892"/>
                </a:cubicBezTo>
                <a:cubicBezTo>
                  <a:pt x="9591103" y="2867636"/>
                  <a:pt x="9586634" y="2877143"/>
                  <a:pt x="9571706" y="2875906"/>
                </a:cubicBezTo>
                <a:cubicBezTo>
                  <a:pt x="9567712" y="2875622"/>
                  <a:pt x="9565431" y="2871915"/>
                  <a:pt x="9564670" y="2868396"/>
                </a:cubicBezTo>
                <a:cubicBezTo>
                  <a:pt x="9561722" y="2853754"/>
                  <a:pt x="9574463" y="2845861"/>
                  <a:pt x="9583687" y="2836163"/>
                </a:cubicBezTo>
                <a:cubicBezTo>
                  <a:pt x="9593100" y="2826275"/>
                  <a:pt x="9601848" y="2816008"/>
                  <a:pt x="9615349" y="2812299"/>
                </a:cubicBezTo>
                <a:close/>
                <a:moveTo>
                  <a:pt x="9403597" y="2783204"/>
                </a:moveTo>
                <a:cubicBezTo>
                  <a:pt x="9412155" y="2778261"/>
                  <a:pt x="9421283" y="2785581"/>
                  <a:pt x="9418241" y="2794900"/>
                </a:cubicBezTo>
                <a:cubicBezTo>
                  <a:pt x="9411775" y="2815151"/>
                  <a:pt x="9395705" y="2842629"/>
                  <a:pt x="9377450" y="2854133"/>
                </a:cubicBezTo>
                <a:cubicBezTo>
                  <a:pt x="9372600" y="2857175"/>
                  <a:pt x="9364613" y="2855179"/>
                  <a:pt x="9364232" y="2848429"/>
                </a:cubicBezTo>
                <a:cubicBezTo>
                  <a:pt x="9362806" y="2822852"/>
                  <a:pt x="9382109" y="2795659"/>
                  <a:pt x="9403597" y="2783204"/>
                </a:cubicBezTo>
                <a:close/>
                <a:moveTo>
                  <a:pt x="7419954" y="2720432"/>
                </a:moveTo>
                <a:cubicBezTo>
                  <a:pt x="7424994" y="2720243"/>
                  <a:pt x="7430034" y="2726232"/>
                  <a:pt x="7426991" y="2731082"/>
                </a:cubicBezTo>
                <a:cubicBezTo>
                  <a:pt x="7413204" y="2751619"/>
                  <a:pt x="7381161" y="2756660"/>
                  <a:pt x="7358341" y="2758371"/>
                </a:cubicBezTo>
                <a:cubicBezTo>
                  <a:pt x="7350449" y="2758942"/>
                  <a:pt x="7347311" y="2747627"/>
                  <a:pt x="7355013" y="2744774"/>
                </a:cubicBezTo>
                <a:cubicBezTo>
                  <a:pt x="7366138" y="2740686"/>
                  <a:pt x="7377072" y="2736121"/>
                  <a:pt x="7388007" y="2731652"/>
                </a:cubicBezTo>
                <a:cubicBezTo>
                  <a:pt x="7398752" y="2727279"/>
                  <a:pt x="7408164" y="2720813"/>
                  <a:pt x="7419954" y="2720432"/>
                </a:cubicBezTo>
                <a:close/>
                <a:moveTo>
                  <a:pt x="9321984" y="2710228"/>
                </a:moveTo>
                <a:cubicBezTo>
                  <a:pt x="9329913" y="2708851"/>
                  <a:pt x="9340128" y="2718906"/>
                  <a:pt x="9330287" y="2727676"/>
                </a:cubicBezTo>
                <a:cubicBezTo>
                  <a:pt x="9302998" y="2751827"/>
                  <a:pt x="9287690" y="2788527"/>
                  <a:pt x="9261637" y="2814389"/>
                </a:cubicBezTo>
                <a:cubicBezTo>
                  <a:pt x="9260115" y="2815910"/>
                  <a:pt x="9256882" y="2814198"/>
                  <a:pt x="9257833" y="2812013"/>
                </a:cubicBezTo>
                <a:cubicBezTo>
                  <a:pt x="9273141" y="2778069"/>
                  <a:pt x="9302523" y="2750496"/>
                  <a:pt x="9315645" y="2715887"/>
                </a:cubicBezTo>
                <a:cubicBezTo>
                  <a:pt x="9316952" y="2712416"/>
                  <a:pt x="9319341" y="2710687"/>
                  <a:pt x="9321984" y="2710228"/>
                </a:cubicBezTo>
                <a:close/>
                <a:moveTo>
                  <a:pt x="10121159" y="2709125"/>
                </a:moveTo>
                <a:cubicBezTo>
                  <a:pt x="10123739" y="2710112"/>
                  <a:pt x="10125665" y="2712607"/>
                  <a:pt x="10125379" y="2716268"/>
                </a:cubicBezTo>
                <a:cubicBezTo>
                  <a:pt x="10123857" y="2732526"/>
                  <a:pt x="10120910" y="2752113"/>
                  <a:pt x="10104650" y="2759623"/>
                </a:cubicBezTo>
                <a:cubicBezTo>
                  <a:pt x="10099991" y="2761810"/>
                  <a:pt x="10094667" y="2759434"/>
                  <a:pt x="10093430" y="2754394"/>
                </a:cubicBezTo>
                <a:cubicBezTo>
                  <a:pt x="10089056" y="2737280"/>
                  <a:pt x="10101608" y="2722448"/>
                  <a:pt x="10113017" y="2711039"/>
                </a:cubicBezTo>
                <a:cubicBezTo>
                  <a:pt x="10115347" y="2708662"/>
                  <a:pt x="10118580" y="2708139"/>
                  <a:pt x="10121159" y="2709125"/>
                </a:cubicBezTo>
                <a:close/>
                <a:moveTo>
                  <a:pt x="5639526" y="2707154"/>
                </a:moveTo>
                <a:cubicBezTo>
                  <a:pt x="5620319" y="2717613"/>
                  <a:pt x="5600923" y="2727881"/>
                  <a:pt x="5581718" y="2738434"/>
                </a:cubicBezTo>
                <a:cubicBezTo>
                  <a:pt x="5663011" y="2732634"/>
                  <a:pt x="5746491" y="2742238"/>
                  <a:pt x="5825314" y="2755358"/>
                </a:cubicBezTo>
                <a:cubicBezTo>
                  <a:pt x="5932660" y="2773232"/>
                  <a:pt x="6053792" y="2792628"/>
                  <a:pt x="6152013" y="2840927"/>
                </a:cubicBezTo>
                <a:cubicBezTo>
                  <a:pt x="6163043" y="2846441"/>
                  <a:pt x="6158574" y="2862888"/>
                  <a:pt x="6146213" y="2861749"/>
                </a:cubicBezTo>
                <a:cubicBezTo>
                  <a:pt x="6030498" y="2850910"/>
                  <a:pt x="5917352" y="2804418"/>
                  <a:pt x="5801828" y="2786163"/>
                </a:cubicBezTo>
                <a:cubicBezTo>
                  <a:pt x="5704848" y="2770855"/>
                  <a:pt x="5611098" y="2772757"/>
                  <a:pt x="5514971" y="2775325"/>
                </a:cubicBezTo>
                <a:cubicBezTo>
                  <a:pt x="5494338" y="2786733"/>
                  <a:pt x="5473516" y="2797953"/>
                  <a:pt x="5452978" y="2809456"/>
                </a:cubicBezTo>
                <a:cubicBezTo>
                  <a:pt x="5515350" y="2805653"/>
                  <a:pt x="5579530" y="2812214"/>
                  <a:pt x="5639526" y="2818109"/>
                </a:cubicBezTo>
                <a:cubicBezTo>
                  <a:pt x="5756286" y="2829518"/>
                  <a:pt x="5883692" y="2846252"/>
                  <a:pt x="5991515" y="2894170"/>
                </a:cubicBezTo>
                <a:cubicBezTo>
                  <a:pt x="6003020" y="2899303"/>
                  <a:pt x="6001022" y="2919744"/>
                  <a:pt x="5986666" y="2917463"/>
                </a:cubicBezTo>
                <a:cubicBezTo>
                  <a:pt x="5786616" y="2886278"/>
                  <a:pt x="5586661" y="2820105"/>
                  <a:pt x="5383475" y="2848534"/>
                </a:cubicBezTo>
                <a:cubicBezTo>
                  <a:pt x="5359229" y="2862319"/>
                  <a:pt x="5334793" y="2875629"/>
                  <a:pt x="5310642" y="2889511"/>
                </a:cubicBezTo>
                <a:cubicBezTo>
                  <a:pt x="5481978" y="2863651"/>
                  <a:pt x="5680601" y="2887514"/>
                  <a:pt x="5821131" y="2952927"/>
                </a:cubicBezTo>
                <a:cubicBezTo>
                  <a:pt x="5835583" y="2959678"/>
                  <a:pt x="5828357" y="2982876"/>
                  <a:pt x="5812479" y="2979644"/>
                </a:cubicBezTo>
                <a:cubicBezTo>
                  <a:pt x="5696955" y="2955780"/>
                  <a:pt x="5589515" y="2924023"/>
                  <a:pt x="5469807" y="2920695"/>
                </a:cubicBezTo>
                <a:cubicBezTo>
                  <a:pt x="5386517" y="2918414"/>
                  <a:pt x="5305414" y="2930014"/>
                  <a:pt x="5223545" y="2939521"/>
                </a:cubicBezTo>
                <a:cubicBezTo>
                  <a:pt x="5205946" y="2949693"/>
                  <a:pt x="5188164" y="2959582"/>
                  <a:pt x="5170663" y="2969851"/>
                </a:cubicBezTo>
                <a:cubicBezTo>
                  <a:pt x="5339928" y="2942089"/>
                  <a:pt x="5547014" y="2962625"/>
                  <a:pt x="5689159" y="3020812"/>
                </a:cubicBezTo>
                <a:cubicBezTo>
                  <a:pt x="5701519" y="3025947"/>
                  <a:pt x="5701614" y="3048955"/>
                  <a:pt x="5685451" y="3046673"/>
                </a:cubicBezTo>
                <a:cubicBezTo>
                  <a:pt x="5580766" y="3032030"/>
                  <a:pt x="5480552" y="3004934"/>
                  <a:pt x="5374062" y="3000084"/>
                </a:cubicBezTo>
                <a:cubicBezTo>
                  <a:pt x="5280594" y="2995807"/>
                  <a:pt x="5189399" y="3009022"/>
                  <a:pt x="5097088" y="3013301"/>
                </a:cubicBezTo>
                <a:cubicBezTo>
                  <a:pt x="5090719" y="3017009"/>
                  <a:pt x="5084351" y="3020716"/>
                  <a:pt x="5077978" y="3024519"/>
                </a:cubicBezTo>
                <a:cubicBezTo>
                  <a:pt x="5122088" y="3021572"/>
                  <a:pt x="5167718" y="3026326"/>
                  <a:pt x="5211451" y="3030035"/>
                </a:cubicBezTo>
                <a:cubicBezTo>
                  <a:pt x="5325761" y="3039921"/>
                  <a:pt x="5447179" y="3045342"/>
                  <a:pt x="5558423" y="3073484"/>
                </a:cubicBezTo>
                <a:cubicBezTo>
                  <a:pt x="5574491" y="3077572"/>
                  <a:pt x="5566409" y="3100295"/>
                  <a:pt x="5551958" y="3099915"/>
                </a:cubicBezTo>
                <a:cubicBezTo>
                  <a:pt x="5365979" y="3094591"/>
                  <a:pt x="5181125" y="3037260"/>
                  <a:pt x="4996480" y="3073579"/>
                </a:cubicBezTo>
                <a:cubicBezTo>
                  <a:pt x="4982786" y="3081851"/>
                  <a:pt x="4969091" y="3089932"/>
                  <a:pt x="4955397" y="3098299"/>
                </a:cubicBezTo>
                <a:cubicBezTo>
                  <a:pt x="5015120" y="3097443"/>
                  <a:pt x="5075697" y="3104574"/>
                  <a:pt x="5133972" y="3111896"/>
                </a:cubicBezTo>
                <a:cubicBezTo>
                  <a:pt x="5225355" y="3123399"/>
                  <a:pt x="5321769" y="3135094"/>
                  <a:pt x="5409052" y="3164947"/>
                </a:cubicBezTo>
                <a:cubicBezTo>
                  <a:pt x="5422552" y="3169606"/>
                  <a:pt x="5421032" y="3191664"/>
                  <a:pt x="5405343" y="3190808"/>
                </a:cubicBezTo>
                <a:cubicBezTo>
                  <a:pt x="5323003" y="3186150"/>
                  <a:pt x="5241704" y="3164568"/>
                  <a:pt x="5160113" y="3152493"/>
                </a:cubicBezTo>
                <a:cubicBezTo>
                  <a:pt x="5074843" y="3139848"/>
                  <a:pt x="4988966" y="3137945"/>
                  <a:pt x="4903474" y="3129960"/>
                </a:cubicBezTo>
                <a:cubicBezTo>
                  <a:pt x="4887686" y="3139658"/>
                  <a:pt x="4871804" y="3149164"/>
                  <a:pt x="4856023" y="3158958"/>
                </a:cubicBezTo>
                <a:cubicBezTo>
                  <a:pt x="4909750" y="3158197"/>
                  <a:pt x="4967093" y="3170272"/>
                  <a:pt x="5014930" y="3176737"/>
                </a:cubicBezTo>
                <a:cubicBezTo>
                  <a:pt x="5083589" y="3186054"/>
                  <a:pt x="5161348" y="3192045"/>
                  <a:pt x="5223636" y="3223420"/>
                </a:cubicBezTo>
                <a:cubicBezTo>
                  <a:pt x="5233622" y="3228460"/>
                  <a:pt x="5233433" y="3247191"/>
                  <a:pt x="5220019" y="3247191"/>
                </a:cubicBezTo>
                <a:cubicBezTo>
                  <a:pt x="5146329" y="3247381"/>
                  <a:pt x="5070276" y="3222754"/>
                  <a:pt x="4997335" y="3212676"/>
                </a:cubicBezTo>
                <a:cubicBezTo>
                  <a:pt x="4930005" y="3203359"/>
                  <a:pt x="4862486" y="3196608"/>
                  <a:pt x="4794609" y="3197083"/>
                </a:cubicBezTo>
                <a:cubicBezTo>
                  <a:pt x="4780540" y="3205926"/>
                  <a:pt x="4766279" y="3214483"/>
                  <a:pt x="4752209" y="3223420"/>
                </a:cubicBezTo>
                <a:cubicBezTo>
                  <a:pt x="4760764" y="3223229"/>
                  <a:pt x="4769320" y="3223135"/>
                  <a:pt x="4777593" y="3223135"/>
                </a:cubicBezTo>
                <a:cubicBezTo>
                  <a:pt x="4829023" y="3223325"/>
                  <a:pt x="4886737" y="3227794"/>
                  <a:pt x="4931241" y="3255653"/>
                </a:cubicBezTo>
                <a:cubicBezTo>
                  <a:pt x="4939421" y="3260788"/>
                  <a:pt x="4939515" y="3277428"/>
                  <a:pt x="4927153" y="3276857"/>
                </a:cubicBezTo>
                <a:cubicBezTo>
                  <a:pt x="4880269" y="3274765"/>
                  <a:pt x="4834731" y="3261644"/>
                  <a:pt x="4787764" y="3259552"/>
                </a:cubicBezTo>
                <a:cubicBezTo>
                  <a:pt x="4753349" y="3258030"/>
                  <a:pt x="4719020" y="3263926"/>
                  <a:pt x="4684885" y="3266017"/>
                </a:cubicBezTo>
                <a:cubicBezTo>
                  <a:pt x="4667012" y="3277428"/>
                  <a:pt x="4649035" y="3288552"/>
                  <a:pt x="4631256" y="3299963"/>
                </a:cubicBezTo>
                <a:cubicBezTo>
                  <a:pt x="4642480" y="3300248"/>
                  <a:pt x="4653313" y="3300723"/>
                  <a:pt x="4663300" y="3300818"/>
                </a:cubicBezTo>
                <a:cubicBezTo>
                  <a:pt x="4712075" y="3301104"/>
                  <a:pt x="4764662" y="3300438"/>
                  <a:pt x="4809533" y="3321166"/>
                </a:cubicBezTo>
                <a:cubicBezTo>
                  <a:pt x="4819419" y="3325730"/>
                  <a:pt x="4817329" y="3340373"/>
                  <a:pt x="4806587" y="3341990"/>
                </a:cubicBezTo>
                <a:cubicBezTo>
                  <a:pt x="4757342" y="3349215"/>
                  <a:pt x="4705416" y="3338186"/>
                  <a:pt x="4656166" y="3337331"/>
                </a:cubicBezTo>
                <a:cubicBezTo>
                  <a:pt x="4627929" y="3336855"/>
                  <a:pt x="4599693" y="3337616"/>
                  <a:pt x="4571450" y="3338567"/>
                </a:cubicBezTo>
                <a:cubicBezTo>
                  <a:pt x="4559660" y="3346268"/>
                  <a:pt x="4547775" y="3353685"/>
                  <a:pt x="4535986" y="3361387"/>
                </a:cubicBezTo>
                <a:cubicBezTo>
                  <a:pt x="4554717" y="3360246"/>
                  <a:pt x="4573258" y="3360151"/>
                  <a:pt x="4590469" y="3360531"/>
                </a:cubicBezTo>
                <a:cubicBezTo>
                  <a:pt x="4646946" y="3361767"/>
                  <a:pt x="4699999" y="3372131"/>
                  <a:pt x="4749643" y="3399420"/>
                </a:cubicBezTo>
                <a:cubicBezTo>
                  <a:pt x="4759340" y="3404745"/>
                  <a:pt x="4753919" y="3419483"/>
                  <a:pt x="4743077" y="3417582"/>
                </a:cubicBezTo>
                <a:cubicBezTo>
                  <a:pt x="4690207" y="3408264"/>
                  <a:pt x="4637248" y="3396473"/>
                  <a:pt x="4583433" y="3395332"/>
                </a:cubicBezTo>
                <a:cubicBezTo>
                  <a:pt x="4544447" y="3394476"/>
                  <a:pt x="4506033" y="3403128"/>
                  <a:pt x="4467523" y="3406171"/>
                </a:cubicBezTo>
                <a:cubicBezTo>
                  <a:pt x="4454122" y="3415014"/>
                  <a:pt x="4440612" y="3423571"/>
                  <a:pt x="4427206" y="3432510"/>
                </a:cubicBezTo>
                <a:cubicBezTo>
                  <a:pt x="4451747" y="3430703"/>
                  <a:pt x="4476366" y="3430608"/>
                  <a:pt x="4499376" y="3430513"/>
                </a:cubicBezTo>
                <a:cubicBezTo>
                  <a:pt x="4557665" y="3430228"/>
                  <a:pt x="4619753" y="3433175"/>
                  <a:pt x="4673762" y="3456756"/>
                </a:cubicBezTo>
                <a:cubicBezTo>
                  <a:pt x="4684409" y="3461415"/>
                  <a:pt x="4679371" y="3478245"/>
                  <a:pt x="4668534" y="3478245"/>
                </a:cubicBezTo>
                <a:cubicBezTo>
                  <a:pt x="4614525" y="3478340"/>
                  <a:pt x="4561087" y="3467406"/>
                  <a:pt x="4506985" y="3466169"/>
                </a:cubicBezTo>
                <a:cubicBezTo>
                  <a:pt x="4459917" y="3465029"/>
                  <a:pt x="4411421" y="3473871"/>
                  <a:pt x="4364265" y="3474442"/>
                </a:cubicBezTo>
                <a:cubicBezTo>
                  <a:pt x="4345432" y="3487183"/>
                  <a:pt x="4326228" y="3499544"/>
                  <a:pt x="4307394" y="3512380"/>
                </a:cubicBezTo>
                <a:cubicBezTo>
                  <a:pt x="4338115" y="3508101"/>
                  <a:pt x="4369116" y="3506390"/>
                  <a:pt x="4396870" y="3505249"/>
                </a:cubicBezTo>
                <a:cubicBezTo>
                  <a:pt x="4459251" y="3502586"/>
                  <a:pt x="4524573" y="3503442"/>
                  <a:pt x="4583622" y="3525216"/>
                </a:cubicBezTo>
                <a:cubicBezTo>
                  <a:pt x="4594365" y="3529114"/>
                  <a:pt x="4589517" y="3546421"/>
                  <a:pt x="4578966" y="3546515"/>
                </a:cubicBezTo>
                <a:cubicBezTo>
                  <a:pt x="4507556" y="3547371"/>
                  <a:pt x="4437569" y="3536246"/>
                  <a:pt x="4365885" y="3541190"/>
                </a:cubicBezTo>
                <a:cubicBezTo>
                  <a:pt x="4323565" y="3544138"/>
                  <a:pt x="4281160" y="3554978"/>
                  <a:pt x="4238842" y="3559066"/>
                </a:cubicBezTo>
                <a:cubicBezTo>
                  <a:pt x="4220298" y="3571903"/>
                  <a:pt x="4201475" y="3584263"/>
                  <a:pt x="4182934" y="3597100"/>
                </a:cubicBezTo>
                <a:cubicBezTo>
                  <a:pt x="4200241" y="3594437"/>
                  <a:pt x="4216688" y="3592631"/>
                  <a:pt x="4229904" y="3590539"/>
                </a:cubicBezTo>
                <a:cubicBezTo>
                  <a:pt x="4300835" y="3579415"/>
                  <a:pt x="4385560" y="3568099"/>
                  <a:pt x="4457922" y="3583218"/>
                </a:cubicBezTo>
                <a:cubicBezTo>
                  <a:pt x="4529899" y="3584549"/>
                  <a:pt x="4603492" y="3597860"/>
                  <a:pt x="4671574" y="3610127"/>
                </a:cubicBezTo>
                <a:cubicBezTo>
                  <a:pt x="4787478" y="3631045"/>
                  <a:pt x="4919354" y="3656337"/>
                  <a:pt x="5023678" y="3712532"/>
                </a:cubicBezTo>
                <a:cubicBezTo>
                  <a:pt x="5036137" y="3719283"/>
                  <a:pt x="5028717" y="3738585"/>
                  <a:pt x="5014930" y="3735542"/>
                </a:cubicBezTo>
                <a:cubicBezTo>
                  <a:pt x="4901665" y="3710155"/>
                  <a:pt x="4794037" y="3666606"/>
                  <a:pt x="4679181" y="3644831"/>
                </a:cubicBezTo>
                <a:cubicBezTo>
                  <a:pt x="4601972" y="3630189"/>
                  <a:pt x="4522103" y="3626576"/>
                  <a:pt x="4444038" y="3615926"/>
                </a:cubicBezTo>
                <a:cubicBezTo>
                  <a:pt x="4326039" y="3627242"/>
                  <a:pt x="4209271" y="3615070"/>
                  <a:pt x="4095385" y="3657763"/>
                </a:cubicBezTo>
                <a:cubicBezTo>
                  <a:pt x="4086161" y="3664324"/>
                  <a:pt x="4076747" y="3670505"/>
                  <a:pt x="4067523" y="3677066"/>
                </a:cubicBezTo>
                <a:cubicBezTo>
                  <a:pt x="4121723" y="3671170"/>
                  <a:pt x="4181791" y="3676115"/>
                  <a:pt x="4221912" y="3675545"/>
                </a:cubicBezTo>
                <a:cubicBezTo>
                  <a:pt x="4311104" y="3674308"/>
                  <a:pt x="4418460" y="3670124"/>
                  <a:pt x="4500044" y="3711676"/>
                </a:cubicBezTo>
                <a:cubicBezTo>
                  <a:pt x="4509264" y="3716430"/>
                  <a:pt x="4504513" y="3730122"/>
                  <a:pt x="4495096" y="3730408"/>
                </a:cubicBezTo>
                <a:cubicBezTo>
                  <a:pt x="4405716" y="3733355"/>
                  <a:pt x="4315670" y="3714909"/>
                  <a:pt x="4225625" y="3715765"/>
                </a:cubicBezTo>
                <a:cubicBezTo>
                  <a:pt x="4156145" y="3716430"/>
                  <a:pt x="4068380" y="3709584"/>
                  <a:pt x="3998016" y="3726319"/>
                </a:cubicBezTo>
                <a:cubicBezTo>
                  <a:pt x="3974816" y="3742863"/>
                  <a:pt x="3951238" y="3759028"/>
                  <a:pt x="3928131" y="3775763"/>
                </a:cubicBezTo>
                <a:cubicBezTo>
                  <a:pt x="3994592" y="3773005"/>
                  <a:pt x="4061438" y="3776048"/>
                  <a:pt x="4127619" y="3780041"/>
                </a:cubicBezTo>
                <a:cubicBezTo>
                  <a:pt x="4200999" y="3784416"/>
                  <a:pt x="4279162" y="3787077"/>
                  <a:pt x="4350577" y="3807045"/>
                </a:cubicBezTo>
                <a:cubicBezTo>
                  <a:pt x="4465620" y="3814367"/>
                  <a:pt x="4585809" y="3828819"/>
                  <a:pt x="4694199" y="3855253"/>
                </a:cubicBezTo>
                <a:cubicBezTo>
                  <a:pt x="4707797" y="3858580"/>
                  <a:pt x="4705416" y="3880165"/>
                  <a:pt x="4691158" y="3879879"/>
                </a:cubicBezTo>
                <a:cubicBezTo>
                  <a:pt x="4579058" y="3877597"/>
                  <a:pt x="4458208" y="3860292"/>
                  <a:pt x="4344292" y="3837472"/>
                </a:cubicBezTo>
                <a:cubicBezTo>
                  <a:pt x="4265757" y="3836711"/>
                  <a:pt x="4185500" y="3821403"/>
                  <a:pt x="4107650" y="3815793"/>
                </a:cubicBezTo>
                <a:cubicBezTo>
                  <a:pt x="4034338" y="3810563"/>
                  <a:pt x="3960839" y="3810088"/>
                  <a:pt x="3887527" y="3805524"/>
                </a:cubicBezTo>
                <a:cubicBezTo>
                  <a:pt x="3856528" y="3828154"/>
                  <a:pt x="3825433" y="3850689"/>
                  <a:pt x="3794626" y="3873604"/>
                </a:cubicBezTo>
                <a:cubicBezTo>
                  <a:pt x="3968065" y="3854492"/>
                  <a:pt x="4177703" y="3867233"/>
                  <a:pt x="4335263" y="3916296"/>
                </a:cubicBezTo>
                <a:cubicBezTo>
                  <a:pt x="4345524" y="3919529"/>
                  <a:pt x="4342394" y="3937500"/>
                  <a:pt x="4331745" y="3937311"/>
                </a:cubicBezTo>
                <a:cubicBezTo>
                  <a:pt x="4231142" y="3935313"/>
                  <a:pt x="4131043" y="3916962"/>
                  <a:pt x="4030249" y="3912303"/>
                </a:cubicBezTo>
                <a:cubicBezTo>
                  <a:pt x="3934597" y="3907834"/>
                  <a:pt x="3839221" y="3914870"/>
                  <a:pt x="3743761" y="3912018"/>
                </a:cubicBezTo>
                <a:cubicBezTo>
                  <a:pt x="3707634" y="3939117"/>
                  <a:pt x="3671410" y="3966216"/>
                  <a:pt x="3635567" y="3993600"/>
                </a:cubicBezTo>
                <a:cubicBezTo>
                  <a:pt x="3732351" y="3969354"/>
                  <a:pt x="3841313" y="3965740"/>
                  <a:pt x="3931935" y="3963553"/>
                </a:cubicBezTo>
                <a:cubicBezTo>
                  <a:pt x="4058396" y="3960511"/>
                  <a:pt x="4197103" y="3965455"/>
                  <a:pt x="4318333" y="4004534"/>
                </a:cubicBezTo>
                <a:cubicBezTo>
                  <a:pt x="4333173" y="4009289"/>
                  <a:pt x="4331937" y="4034676"/>
                  <a:pt x="4314528" y="4033155"/>
                </a:cubicBezTo>
                <a:cubicBezTo>
                  <a:pt x="4175515" y="4020604"/>
                  <a:pt x="4041279" y="3996358"/>
                  <a:pt x="3900746" y="4001587"/>
                </a:cubicBezTo>
                <a:cubicBezTo>
                  <a:pt x="3788065" y="4005771"/>
                  <a:pt x="3676829" y="4038955"/>
                  <a:pt x="3565592" y="4047513"/>
                </a:cubicBezTo>
                <a:cubicBezTo>
                  <a:pt x="3541249" y="4066339"/>
                  <a:pt x="3516811" y="4084880"/>
                  <a:pt x="3492562" y="4103897"/>
                </a:cubicBezTo>
                <a:cubicBezTo>
                  <a:pt x="3672551" y="4038004"/>
                  <a:pt x="3891331" y="4045706"/>
                  <a:pt x="4073420" y="4073661"/>
                </a:cubicBezTo>
                <a:cubicBezTo>
                  <a:pt x="4159093" y="4077844"/>
                  <a:pt x="4244454" y="4083835"/>
                  <a:pt x="4328797" y="4090681"/>
                </a:cubicBezTo>
                <a:cubicBezTo>
                  <a:pt x="4348382" y="4092297"/>
                  <a:pt x="4344578" y="4122249"/>
                  <a:pt x="4325088" y="4121013"/>
                </a:cubicBezTo>
                <a:cubicBezTo>
                  <a:pt x="4263949" y="4116543"/>
                  <a:pt x="4202997" y="4113596"/>
                  <a:pt x="4142167" y="4111694"/>
                </a:cubicBezTo>
                <a:cubicBezTo>
                  <a:pt x="4139980" y="4113596"/>
                  <a:pt x="4137128" y="4114927"/>
                  <a:pt x="4133324" y="4114736"/>
                </a:cubicBezTo>
                <a:cubicBezTo>
                  <a:pt x="4110599" y="4113786"/>
                  <a:pt x="4087872" y="4112075"/>
                  <a:pt x="4065241" y="4110268"/>
                </a:cubicBezTo>
                <a:cubicBezTo>
                  <a:pt x="4018174" y="4109317"/>
                  <a:pt x="3971108" y="4108461"/>
                  <a:pt x="3924137" y="4108366"/>
                </a:cubicBezTo>
                <a:cubicBezTo>
                  <a:pt x="3898367" y="4108937"/>
                  <a:pt x="3872598" y="4109223"/>
                  <a:pt x="3846828" y="4110649"/>
                </a:cubicBezTo>
                <a:cubicBezTo>
                  <a:pt x="3668937" y="4120346"/>
                  <a:pt x="3516336" y="4166938"/>
                  <a:pt x="3349457" y="4218188"/>
                </a:cubicBezTo>
                <a:cubicBezTo>
                  <a:pt x="3348222" y="4218949"/>
                  <a:pt x="3347081" y="4219615"/>
                  <a:pt x="3345845" y="4220375"/>
                </a:cubicBezTo>
                <a:cubicBezTo>
                  <a:pt x="3332245" y="4231310"/>
                  <a:pt x="3318553" y="4241959"/>
                  <a:pt x="3305055" y="4252894"/>
                </a:cubicBezTo>
                <a:cubicBezTo>
                  <a:pt x="3408314" y="4206779"/>
                  <a:pt x="3522422" y="4182626"/>
                  <a:pt x="3633666" y="4171122"/>
                </a:cubicBezTo>
                <a:cubicBezTo>
                  <a:pt x="3803086" y="4153626"/>
                  <a:pt x="4006193" y="4146590"/>
                  <a:pt x="4171170" y="4190899"/>
                </a:cubicBezTo>
                <a:cubicBezTo>
                  <a:pt x="4181507" y="4193751"/>
                  <a:pt x="4178748" y="4210582"/>
                  <a:pt x="4168697" y="4211533"/>
                </a:cubicBezTo>
                <a:cubicBezTo>
                  <a:pt x="4010186" y="4226175"/>
                  <a:pt x="3847304" y="4191660"/>
                  <a:pt x="3686907" y="4202404"/>
                </a:cubicBezTo>
                <a:cubicBezTo>
                  <a:pt x="3521755" y="4213434"/>
                  <a:pt x="3376460" y="4256222"/>
                  <a:pt x="3228794" y="4325348"/>
                </a:cubicBezTo>
                <a:cubicBezTo>
                  <a:pt x="3463657" y="4240249"/>
                  <a:pt x="3752982" y="4248995"/>
                  <a:pt x="3978142" y="4267632"/>
                </a:cubicBezTo>
                <a:cubicBezTo>
                  <a:pt x="3996686" y="4269154"/>
                  <a:pt x="3997255" y="4300817"/>
                  <a:pt x="3978048" y="4301006"/>
                </a:cubicBezTo>
                <a:cubicBezTo>
                  <a:pt x="3841408" y="4302527"/>
                  <a:pt x="3705446" y="4292734"/>
                  <a:pt x="3568825" y="4302813"/>
                </a:cubicBezTo>
                <a:cubicBezTo>
                  <a:pt x="3391769" y="4315839"/>
                  <a:pt x="3231171" y="4367661"/>
                  <a:pt x="3074092" y="4443157"/>
                </a:cubicBezTo>
                <a:cubicBezTo>
                  <a:pt x="3056121" y="4458466"/>
                  <a:pt x="3038054" y="4473583"/>
                  <a:pt x="3020179" y="4488988"/>
                </a:cubicBezTo>
                <a:cubicBezTo>
                  <a:pt x="3155865" y="4419956"/>
                  <a:pt x="3323591" y="4377358"/>
                  <a:pt x="3459852" y="4383159"/>
                </a:cubicBezTo>
                <a:cubicBezTo>
                  <a:pt x="3472592" y="4383729"/>
                  <a:pt x="3480389" y="4403888"/>
                  <a:pt x="3465080" y="4407596"/>
                </a:cubicBezTo>
                <a:cubicBezTo>
                  <a:pt x="3367522" y="4430987"/>
                  <a:pt x="3268731" y="4441731"/>
                  <a:pt x="3172315" y="4471397"/>
                </a:cubicBezTo>
                <a:cubicBezTo>
                  <a:pt x="3088450" y="4497165"/>
                  <a:pt x="3010386" y="4535579"/>
                  <a:pt x="2929279" y="4567812"/>
                </a:cubicBezTo>
                <a:cubicBezTo>
                  <a:pt x="2928328" y="4568668"/>
                  <a:pt x="2927378" y="4569429"/>
                  <a:pt x="2926427" y="4570285"/>
                </a:cubicBezTo>
                <a:cubicBezTo>
                  <a:pt x="3087784" y="4498306"/>
                  <a:pt x="3284418" y="4469591"/>
                  <a:pt x="3441310" y="4497259"/>
                </a:cubicBezTo>
                <a:cubicBezTo>
                  <a:pt x="3449393" y="4497165"/>
                  <a:pt x="3457569" y="4496594"/>
                  <a:pt x="3465556" y="4496689"/>
                </a:cubicBezTo>
                <a:cubicBezTo>
                  <a:pt x="3480770" y="4496784"/>
                  <a:pt x="3482006" y="4522361"/>
                  <a:pt x="3466600" y="4523598"/>
                </a:cubicBezTo>
                <a:cubicBezTo>
                  <a:pt x="3464036" y="4523789"/>
                  <a:pt x="3461468" y="4523979"/>
                  <a:pt x="3458806" y="4524168"/>
                </a:cubicBezTo>
                <a:cubicBezTo>
                  <a:pt x="3457284" y="4524929"/>
                  <a:pt x="3455571" y="4525405"/>
                  <a:pt x="3453671" y="4525500"/>
                </a:cubicBezTo>
                <a:cubicBezTo>
                  <a:pt x="3445019" y="4525880"/>
                  <a:pt x="3436841" y="4526166"/>
                  <a:pt x="3428284" y="4526545"/>
                </a:cubicBezTo>
                <a:cubicBezTo>
                  <a:pt x="3326824" y="4534342"/>
                  <a:pt x="3227273" y="4542710"/>
                  <a:pt x="3127149" y="4566291"/>
                </a:cubicBezTo>
                <a:cubicBezTo>
                  <a:pt x="3054029" y="4583501"/>
                  <a:pt x="2984428" y="4608128"/>
                  <a:pt x="2914733" y="4633610"/>
                </a:cubicBezTo>
                <a:cubicBezTo>
                  <a:pt x="2877078" y="4649584"/>
                  <a:pt x="2839520" y="4665938"/>
                  <a:pt x="2801201" y="4680962"/>
                </a:cubicBezTo>
                <a:cubicBezTo>
                  <a:pt x="2791311" y="4689709"/>
                  <a:pt x="2781330" y="4698362"/>
                  <a:pt x="2771533" y="4707205"/>
                </a:cubicBezTo>
                <a:cubicBezTo>
                  <a:pt x="2846653" y="4675637"/>
                  <a:pt x="2927853" y="4654624"/>
                  <a:pt x="3005251" y="4636272"/>
                </a:cubicBezTo>
                <a:cubicBezTo>
                  <a:pt x="3125058" y="4607842"/>
                  <a:pt x="3257986" y="4580173"/>
                  <a:pt x="3381595" y="4593009"/>
                </a:cubicBezTo>
                <a:cubicBezTo>
                  <a:pt x="3396523" y="4594626"/>
                  <a:pt x="3394242" y="4615164"/>
                  <a:pt x="3381119" y="4617731"/>
                </a:cubicBezTo>
                <a:cubicBezTo>
                  <a:pt x="3260458" y="4641692"/>
                  <a:pt x="3137323" y="4644830"/>
                  <a:pt x="3016757" y="4672309"/>
                </a:cubicBezTo>
                <a:cubicBezTo>
                  <a:pt x="2911501" y="4696271"/>
                  <a:pt x="2811565" y="4736777"/>
                  <a:pt x="2707733" y="4764161"/>
                </a:cubicBezTo>
                <a:cubicBezTo>
                  <a:pt x="2707162" y="4764636"/>
                  <a:pt x="2706497" y="4765207"/>
                  <a:pt x="2705927" y="4765777"/>
                </a:cubicBezTo>
                <a:cubicBezTo>
                  <a:pt x="2918060" y="4701785"/>
                  <a:pt x="3165278" y="4663086"/>
                  <a:pt x="3378456" y="4672595"/>
                </a:cubicBezTo>
                <a:cubicBezTo>
                  <a:pt x="3391389" y="4673260"/>
                  <a:pt x="3394242" y="4693228"/>
                  <a:pt x="3380834" y="4695795"/>
                </a:cubicBezTo>
                <a:cubicBezTo>
                  <a:pt x="3267876" y="4717474"/>
                  <a:pt x="3152726" y="4724510"/>
                  <a:pt x="3039005" y="4741911"/>
                </a:cubicBezTo>
                <a:cubicBezTo>
                  <a:pt x="2908456" y="4761879"/>
                  <a:pt x="2780283" y="4793731"/>
                  <a:pt x="2650397" y="4816551"/>
                </a:cubicBezTo>
                <a:cubicBezTo>
                  <a:pt x="2630620" y="4834617"/>
                  <a:pt x="2611128" y="4852873"/>
                  <a:pt x="2591446" y="4871035"/>
                </a:cubicBezTo>
                <a:cubicBezTo>
                  <a:pt x="2640889" y="4849831"/>
                  <a:pt x="2694231" y="4835093"/>
                  <a:pt x="2744913" y="4822066"/>
                </a:cubicBezTo>
                <a:cubicBezTo>
                  <a:pt x="2832007" y="4799627"/>
                  <a:pt x="2931750" y="4777187"/>
                  <a:pt x="3021701" y="4787361"/>
                </a:cubicBezTo>
                <a:cubicBezTo>
                  <a:pt x="3036154" y="4788977"/>
                  <a:pt x="3039481" y="4810181"/>
                  <a:pt x="3024077" y="4813604"/>
                </a:cubicBezTo>
                <a:cubicBezTo>
                  <a:pt x="2950008" y="4829958"/>
                  <a:pt x="2873369" y="4831575"/>
                  <a:pt x="2798917" y="4847835"/>
                </a:cubicBezTo>
                <a:cubicBezTo>
                  <a:pt x="2708303" y="4867612"/>
                  <a:pt x="2622442" y="4904029"/>
                  <a:pt x="2532780" y="4925327"/>
                </a:cubicBezTo>
                <a:cubicBezTo>
                  <a:pt x="2515760" y="4941207"/>
                  <a:pt x="2498930" y="4957276"/>
                  <a:pt x="2482006" y="4973250"/>
                </a:cubicBezTo>
                <a:cubicBezTo>
                  <a:pt x="2538485" y="4950525"/>
                  <a:pt x="2600574" y="4936643"/>
                  <a:pt x="2658004" y="4921524"/>
                </a:cubicBezTo>
                <a:cubicBezTo>
                  <a:pt x="2735402" y="4901176"/>
                  <a:pt x="2814418" y="4877975"/>
                  <a:pt x="2894760" y="4876930"/>
                </a:cubicBezTo>
                <a:cubicBezTo>
                  <a:pt x="2906840" y="4876740"/>
                  <a:pt x="2907601" y="4892714"/>
                  <a:pt x="2897518" y="4896613"/>
                </a:cubicBezTo>
                <a:cubicBezTo>
                  <a:pt x="2832291" y="4922000"/>
                  <a:pt x="2762790" y="4932174"/>
                  <a:pt x="2694991" y="4948909"/>
                </a:cubicBezTo>
                <a:cubicBezTo>
                  <a:pt x="2610082" y="4969922"/>
                  <a:pt x="2525078" y="5004057"/>
                  <a:pt x="2438363" y="5014516"/>
                </a:cubicBezTo>
                <a:cubicBezTo>
                  <a:pt x="2428474" y="5023930"/>
                  <a:pt x="2418395" y="5033249"/>
                  <a:pt x="2408507" y="5042756"/>
                </a:cubicBezTo>
                <a:cubicBezTo>
                  <a:pt x="2698035" y="5015277"/>
                  <a:pt x="2983096" y="4962601"/>
                  <a:pt x="3260553" y="4886248"/>
                </a:cubicBezTo>
                <a:cubicBezTo>
                  <a:pt x="3248002" y="4886343"/>
                  <a:pt x="3235356" y="4885867"/>
                  <a:pt x="3223755" y="4886153"/>
                </a:cubicBezTo>
                <a:cubicBezTo>
                  <a:pt x="3186577" y="4887104"/>
                  <a:pt x="3149589" y="4887294"/>
                  <a:pt x="3112412" y="4886629"/>
                </a:cubicBezTo>
                <a:cubicBezTo>
                  <a:pt x="3108702" y="4886629"/>
                  <a:pt x="3106611" y="4883681"/>
                  <a:pt x="3106040" y="4880543"/>
                </a:cubicBezTo>
                <a:cubicBezTo>
                  <a:pt x="3105375" y="4882539"/>
                  <a:pt x="3104137" y="4884441"/>
                  <a:pt x="3101857" y="4885392"/>
                </a:cubicBezTo>
                <a:cubicBezTo>
                  <a:pt x="3066485" y="4900511"/>
                  <a:pt x="3021320" y="4892808"/>
                  <a:pt x="2983952" y="4891288"/>
                </a:cubicBezTo>
                <a:cubicBezTo>
                  <a:pt x="2975870" y="4891003"/>
                  <a:pt x="2974539" y="4877975"/>
                  <a:pt x="2982905" y="4876835"/>
                </a:cubicBezTo>
                <a:cubicBezTo>
                  <a:pt x="3019893" y="4871606"/>
                  <a:pt x="3065154" y="4860956"/>
                  <a:pt x="3101666" y="4872081"/>
                </a:cubicBezTo>
                <a:cubicBezTo>
                  <a:pt x="3104614" y="4872937"/>
                  <a:pt x="3105945" y="4875028"/>
                  <a:pt x="3106325" y="4877215"/>
                </a:cubicBezTo>
                <a:cubicBezTo>
                  <a:pt x="3106896" y="4874744"/>
                  <a:pt x="3108227" y="4872556"/>
                  <a:pt x="3111365" y="4872176"/>
                </a:cubicBezTo>
                <a:cubicBezTo>
                  <a:pt x="3146832" y="4868372"/>
                  <a:pt x="3182107" y="4865615"/>
                  <a:pt x="3217669" y="4863618"/>
                </a:cubicBezTo>
                <a:cubicBezTo>
                  <a:pt x="3245339" y="4862097"/>
                  <a:pt x="3278427" y="4854680"/>
                  <a:pt x="3305055" y="4863143"/>
                </a:cubicBezTo>
                <a:cubicBezTo>
                  <a:pt x="3308856" y="4864379"/>
                  <a:pt x="3310853" y="4868372"/>
                  <a:pt x="3310758" y="4872176"/>
                </a:cubicBezTo>
                <a:cubicBezTo>
                  <a:pt x="3396904" y="4847549"/>
                  <a:pt x="3482292" y="4820831"/>
                  <a:pt x="3566734" y="4791545"/>
                </a:cubicBezTo>
                <a:cubicBezTo>
                  <a:pt x="3511770" y="4783938"/>
                  <a:pt x="3456618" y="4776521"/>
                  <a:pt x="3401659" y="4769771"/>
                </a:cubicBezTo>
                <a:cubicBezTo>
                  <a:pt x="3389963" y="4768344"/>
                  <a:pt x="3391769" y="4751799"/>
                  <a:pt x="3403276" y="4751799"/>
                </a:cubicBezTo>
                <a:cubicBezTo>
                  <a:pt x="3476110" y="4751610"/>
                  <a:pt x="3547145" y="4758076"/>
                  <a:pt x="3619214" y="4769580"/>
                </a:cubicBezTo>
                <a:cubicBezTo>
                  <a:pt x="3621210" y="4769960"/>
                  <a:pt x="3622826" y="4770627"/>
                  <a:pt x="3624253" y="4771482"/>
                </a:cubicBezTo>
                <a:cubicBezTo>
                  <a:pt x="3676544" y="4752560"/>
                  <a:pt x="3728358" y="4732498"/>
                  <a:pt x="3779983" y="4711864"/>
                </a:cubicBezTo>
                <a:cubicBezTo>
                  <a:pt x="3758592" y="4707586"/>
                  <a:pt x="3738723" y="4700739"/>
                  <a:pt x="3718185" y="4693417"/>
                </a:cubicBezTo>
                <a:cubicBezTo>
                  <a:pt x="3717425" y="4693133"/>
                  <a:pt x="3717046" y="4692372"/>
                  <a:pt x="3716473" y="4691897"/>
                </a:cubicBezTo>
                <a:cubicBezTo>
                  <a:pt x="3715809" y="4692563"/>
                  <a:pt x="3714953" y="4693228"/>
                  <a:pt x="3713718" y="4693323"/>
                </a:cubicBezTo>
                <a:cubicBezTo>
                  <a:pt x="3704305" y="4694368"/>
                  <a:pt x="3696034" y="4698172"/>
                  <a:pt x="3686907" y="4699693"/>
                </a:cubicBezTo>
                <a:cubicBezTo>
                  <a:pt x="3675784" y="4701500"/>
                  <a:pt x="3663424" y="4699123"/>
                  <a:pt x="3652299" y="4698362"/>
                </a:cubicBezTo>
                <a:cubicBezTo>
                  <a:pt x="3628723" y="4696651"/>
                  <a:pt x="3604574" y="4695985"/>
                  <a:pt x="3582516" y="4686762"/>
                </a:cubicBezTo>
                <a:cubicBezTo>
                  <a:pt x="3577096" y="4684480"/>
                  <a:pt x="3577477" y="4677349"/>
                  <a:pt x="3583087" y="4675637"/>
                </a:cubicBezTo>
                <a:cubicBezTo>
                  <a:pt x="3605713" y="4668696"/>
                  <a:pt x="3630052" y="4670788"/>
                  <a:pt x="3653345" y="4671739"/>
                </a:cubicBezTo>
                <a:cubicBezTo>
                  <a:pt x="3664280" y="4672214"/>
                  <a:pt x="3675878" y="4671644"/>
                  <a:pt x="3686528" y="4673926"/>
                </a:cubicBezTo>
                <a:cubicBezTo>
                  <a:pt x="3696223" y="4676018"/>
                  <a:pt x="3704401" y="4681247"/>
                  <a:pt x="3714097" y="4683529"/>
                </a:cubicBezTo>
                <a:cubicBezTo>
                  <a:pt x="3714857" y="4681438"/>
                  <a:pt x="3716380" y="4679726"/>
                  <a:pt x="3719516" y="4680012"/>
                </a:cubicBezTo>
                <a:cubicBezTo>
                  <a:pt x="3742145" y="4681817"/>
                  <a:pt x="3764867" y="4682389"/>
                  <a:pt x="3787590" y="4684955"/>
                </a:cubicBezTo>
                <a:cubicBezTo>
                  <a:pt x="3801660" y="4686572"/>
                  <a:pt x="3817825" y="4686001"/>
                  <a:pt x="3831329" y="4690851"/>
                </a:cubicBezTo>
                <a:cubicBezTo>
                  <a:pt x="3880585" y="4670597"/>
                  <a:pt x="3929652" y="4649965"/>
                  <a:pt x="3978142" y="4627905"/>
                </a:cubicBezTo>
                <a:cubicBezTo>
                  <a:pt x="3955230" y="4634656"/>
                  <a:pt x="3923851" y="4624482"/>
                  <a:pt x="3903216" y="4619062"/>
                </a:cubicBezTo>
                <a:cubicBezTo>
                  <a:pt x="3889714" y="4615449"/>
                  <a:pt x="3892566" y="4595291"/>
                  <a:pt x="3906830" y="4597288"/>
                </a:cubicBezTo>
                <a:cubicBezTo>
                  <a:pt x="3921570" y="4599285"/>
                  <a:pt x="3936499" y="4600141"/>
                  <a:pt x="3951332" y="4601092"/>
                </a:cubicBezTo>
                <a:cubicBezTo>
                  <a:pt x="3965216" y="4601947"/>
                  <a:pt x="3976716" y="4600806"/>
                  <a:pt x="3988608" y="4608603"/>
                </a:cubicBezTo>
                <a:cubicBezTo>
                  <a:pt x="3993357" y="4611741"/>
                  <a:pt x="3993167" y="4619823"/>
                  <a:pt x="3988796" y="4623056"/>
                </a:cubicBezTo>
                <a:cubicBezTo>
                  <a:pt x="4037476" y="4600711"/>
                  <a:pt x="4085876" y="4577796"/>
                  <a:pt x="4133799" y="4553835"/>
                </a:cubicBezTo>
                <a:cubicBezTo>
                  <a:pt x="4075797" y="4543185"/>
                  <a:pt x="4017509" y="4535388"/>
                  <a:pt x="3959224" y="4528162"/>
                </a:cubicBezTo>
                <a:cubicBezTo>
                  <a:pt x="3947811" y="4529969"/>
                  <a:pt x="3936309" y="4527782"/>
                  <a:pt x="3924993" y="4523789"/>
                </a:cubicBezTo>
                <a:cubicBezTo>
                  <a:pt x="3896561" y="4520175"/>
                  <a:pt x="3868223" y="4516086"/>
                  <a:pt x="3839887" y="4511808"/>
                </a:cubicBezTo>
                <a:cubicBezTo>
                  <a:pt x="3793103" y="4509335"/>
                  <a:pt x="3746138" y="4506863"/>
                  <a:pt x="3700408" y="4498496"/>
                </a:cubicBezTo>
                <a:cubicBezTo>
                  <a:pt x="3694988" y="4497450"/>
                  <a:pt x="3694703" y="4488227"/>
                  <a:pt x="3700312" y="4487371"/>
                </a:cubicBezTo>
                <a:cubicBezTo>
                  <a:pt x="3771141" y="4476912"/>
                  <a:pt x="3845593" y="4483663"/>
                  <a:pt x="3916815" y="4488988"/>
                </a:cubicBezTo>
                <a:cubicBezTo>
                  <a:pt x="3986416" y="4494217"/>
                  <a:pt x="4058205" y="4499066"/>
                  <a:pt x="4126573" y="4514090"/>
                </a:cubicBezTo>
                <a:cubicBezTo>
                  <a:pt x="4144925" y="4515041"/>
                  <a:pt x="4163087" y="4517798"/>
                  <a:pt x="4181031" y="4523217"/>
                </a:cubicBezTo>
                <a:cubicBezTo>
                  <a:pt x="4183599" y="4523979"/>
                  <a:pt x="4185595" y="4525119"/>
                  <a:pt x="4187403" y="4526545"/>
                </a:cubicBezTo>
                <a:cubicBezTo>
                  <a:pt x="4241981" y="4498306"/>
                  <a:pt x="4296271" y="4469400"/>
                  <a:pt x="4349814" y="4439068"/>
                </a:cubicBezTo>
                <a:cubicBezTo>
                  <a:pt x="4339731" y="4438023"/>
                  <a:pt x="4329558" y="4436406"/>
                  <a:pt x="4319854" y="4435360"/>
                </a:cubicBezTo>
                <a:cubicBezTo>
                  <a:pt x="4295607" y="4432698"/>
                  <a:pt x="4272597" y="4428229"/>
                  <a:pt x="4248826" y="4422619"/>
                </a:cubicBezTo>
                <a:cubicBezTo>
                  <a:pt x="4238749" y="4420242"/>
                  <a:pt x="4242360" y="4406549"/>
                  <a:pt x="4251394" y="4405789"/>
                </a:cubicBezTo>
                <a:cubicBezTo>
                  <a:pt x="4276402" y="4403602"/>
                  <a:pt x="4300550" y="4402937"/>
                  <a:pt x="4325753" y="4403888"/>
                </a:cubicBezTo>
                <a:cubicBezTo>
                  <a:pt x="4346286" y="4404648"/>
                  <a:pt x="4370543" y="4402746"/>
                  <a:pt x="4389361" y="4411494"/>
                </a:cubicBezTo>
                <a:cubicBezTo>
                  <a:pt x="4390977" y="4412159"/>
                  <a:pt x="4391832" y="4413585"/>
                  <a:pt x="4392972" y="4414822"/>
                </a:cubicBezTo>
                <a:cubicBezTo>
                  <a:pt x="4436428" y="4389530"/>
                  <a:pt x="4479599" y="4363572"/>
                  <a:pt x="4522292" y="4336853"/>
                </a:cubicBezTo>
                <a:cubicBezTo>
                  <a:pt x="4514021" y="4334095"/>
                  <a:pt x="4505842" y="4331243"/>
                  <a:pt x="4498427" y="4330007"/>
                </a:cubicBezTo>
                <a:cubicBezTo>
                  <a:pt x="4477508" y="4326394"/>
                  <a:pt x="4456783" y="4322210"/>
                  <a:pt x="4435954" y="4318502"/>
                </a:cubicBezTo>
                <a:cubicBezTo>
                  <a:pt x="4428158" y="4317076"/>
                  <a:pt x="4427303" y="4304050"/>
                  <a:pt x="4435382" y="4302432"/>
                </a:cubicBezTo>
                <a:cubicBezTo>
                  <a:pt x="4460867" y="4297489"/>
                  <a:pt x="4481880" y="4295872"/>
                  <a:pt x="4507933" y="4299200"/>
                </a:cubicBezTo>
                <a:cubicBezTo>
                  <a:pt x="4523053" y="4301101"/>
                  <a:pt x="4546634" y="4302243"/>
                  <a:pt x="4561657" y="4311466"/>
                </a:cubicBezTo>
                <a:cubicBezTo>
                  <a:pt x="4581909" y="4298440"/>
                  <a:pt x="4602068" y="4285033"/>
                  <a:pt x="4622227" y="4271721"/>
                </a:cubicBezTo>
                <a:cubicBezTo>
                  <a:pt x="4603207" y="4268107"/>
                  <a:pt x="4584382" y="4260215"/>
                  <a:pt x="4566031" y="4255652"/>
                </a:cubicBezTo>
                <a:cubicBezTo>
                  <a:pt x="4522006" y="4244812"/>
                  <a:pt x="4473703" y="4243861"/>
                  <a:pt x="4431487" y="4227126"/>
                </a:cubicBezTo>
                <a:cubicBezTo>
                  <a:pt x="4425113" y="4224654"/>
                  <a:pt x="4425877" y="4213719"/>
                  <a:pt x="4432532" y="4212103"/>
                </a:cubicBezTo>
                <a:cubicBezTo>
                  <a:pt x="4471326" y="4202499"/>
                  <a:pt x="4512498" y="4210963"/>
                  <a:pt x="4551198" y="4218283"/>
                </a:cubicBezTo>
                <a:cubicBezTo>
                  <a:pt x="4582865" y="4224179"/>
                  <a:pt x="4629546" y="4227697"/>
                  <a:pt x="4653695" y="4250993"/>
                </a:cubicBezTo>
                <a:cubicBezTo>
                  <a:pt x="4691632" y="4225605"/>
                  <a:pt x="4729197" y="4199742"/>
                  <a:pt x="4766279" y="4173024"/>
                </a:cubicBezTo>
                <a:cubicBezTo>
                  <a:pt x="4740801" y="4171882"/>
                  <a:pt x="4713882" y="4164276"/>
                  <a:pt x="4689732" y="4161043"/>
                </a:cubicBezTo>
                <a:cubicBezTo>
                  <a:pt x="4658640" y="4156954"/>
                  <a:pt x="4624984" y="4156954"/>
                  <a:pt x="4595696" y="4145259"/>
                </a:cubicBezTo>
                <a:cubicBezTo>
                  <a:pt x="4590562" y="4143262"/>
                  <a:pt x="4590947" y="4134420"/>
                  <a:pt x="4596458" y="4133088"/>
                </a:cubicBezTo>
                <a:cubicBezTo>
                  <a:pt x="4627549" y="4125672"/>
                  <a:pt x="4661207" y="4132137"/>
                  <a:pt x="4692678" y="4135465"/>
                </a:cubicBezTo>
                <a:cubicBezTo>
                  <a:pt x="4724821" y="4138888"/>
                  <a:pt x="4763616" y="4137937"/>
                  <a:pt x="4792231" y="4153436"/>
                </a:cubicBezTo>
                <a:cubicBezTo>
                  <a:pt x="4792518" y="4153626"/>
                  <a:pt x="4792518" y="4153912"/>
                  <a:pt x="4792801" y="4154101"/>
                </a:cubicBezTo>
                <a:cubicBezTo>
                  <a:pt x="4814478" y="4138223"/>
                  <a:pt x="4836057" y="4121963"/>
                  <a:pt x="4857640" y="4105704"/>
                </a:cubicBezTo>
                <a:cubicBezTo>
                  <a:pt x="4834065" y="4102947"/>
                  <a:pt x="4810390" y="4096195"/>
                  <a:pt x="4787478" y="4092202"/>
                </a:cubicBezTo>
                <a:cubicBezTo>
                  <a:pt x="4743457" y="4084500"/>
                  <a:pt x="4697720" y="4080982"/>
                  <a:pt x="4655120" y="4067100"/>
                </a:cubicBezTo>
                <a:cubicBezTo>
                  <a:pt x="4646851" y="4064343"/>
                  <a:pt x="4647706" y="4050651"/>
                  <a:pt x="4656642" y="4049699"/>
                </a:cubicBezTo>
                <a:cubicBezTo>
                  <a:pt x="4691253" y="4045991"/>
                  <a:pt x="4725582" y="4050460"/>
                  <a:pt x="4759909" y="4055119"/>
                </a:cubicBezTo>
                <a:cubicBezTo>
                  <a:pt x="4800693" y="4060729"/>
                  <a:pt x="4852034" y="4062155"/>
                  <a:pt x="4889209" y="4081742"/>
                </a:cubicBezTo>
                <a:cubicBezTo>
                  <a:pt x="4913648" y="4063011"/>
                  <a:pt x="4937994" y="4044089"/>
                  <a:pt x="4961960" y="4024693"/>
                </a:cubicBezTo>
                <a:cubicBezTo>
                  <a:pt x="4915361" y="4025168"/>
                  <a:pt x="4866384" y="4007387"/>
                  <a:pt x="4820561" y="3999400"/>
                </a:cubicBezTo>
                <a:cubicBezTo>
                  <a:pt x="4771223" y="3990843"/>
                  <a:pt x="4717309" y="3989417"/>
                  <a:pt x="4670342" y="3971256"/>
                </a:cubicBezTo>
                <a:cubicBezTo>
                  <a:pt x="4665300" y="3969258"/>
                  <a:pt x="4667488" y="3962697"/>
                  <a:pt x="4671859" y="3961842"/>
                </a:cubicBezTo>
                <a:cubicBezTo>
                  <a:pt x="4724441" y="3951477"/>
                  <a:pt x="4784340" y="3964599"/>
                  <a:pt x="4836641" y="3972966"/>
                </a:cubicBezTo>
                <a:cubicBezTo>
                  <a:pt x="4883121" y="3980383"/>
                  <a:pt x="4938660" y="3983235"/>
                  <a:pt x="4979172" y="4008433"/>
                </a:cubicBezTo>
                <a:cubicBezTo>
                  <a:pt x="4979838" y="4008813"/>
                  <a:pt x="4979934" y="4009574"/>
                  <a:pt x="4980408" y="4010049"/>
                </a:cubicBezTo>
                <a:cubicBezTo>
                  <a:pt x="5000284" y="3993790"/>
                  <a:pt x="5019496" y="3976675"/>
                  <a:pt x="5039086" y="3960131"/>
                </a:cubicBezTo>
                <a:cubicBezTo>
                  <a:pt x="4969187" y="3940448"/>
                  <a:pt x="4898717" y="3932556"/>
                  <a:pt x="4827501" y="3918674"/>
                </a:cubicBezTo>
                <a:cubicBezTo>
                  <a:pt x="4820752" y="3917343"/>
                  <a:pt x="4820752" y="3906218"/>
                  <a:pt x="4827598" y="3905077"/>
                </a:cubicBezTo>
                <a:cubicBezTo>
                  <a:pt x="4906230" y="3891765"/>
                  <a:pt x="4990583" y="3908595"/>
                  <a:pt x="5066188" y="3930750"/>
                </a:cubicBezTo>
                <a:cubicBezTo>
                  <a:pt x="5067994" y="3931320"/>
                  <a:pt x="5069326" y="3932271"/>
                  <a:pt x="5070753" y="3933222"/>
                </a:cubicBezTo>
                <a:cubicBezTo>
                  <a:pt x="5087108" y="3919150"/>
                  <a:pt x="5103742" y="3905742"/>
                  <a:pt x="5119904" y="3891385"/>
                </a:cubicBezTo>
                <a:cubicBezTo>
                  <a:pt x="5081691" y="3876552"/>
                  <a:pt x="5042983" y="3864001"/>
                  <a:pt x="5002281" y="3856870"/>
                </a:cubicBezTo>
                <a:cubicBezTo>
                  <a:pt x="4964525" y="3850308"/>
                  <a:pt x="4926107" y="3850879"/>
                  <a:pt x="4888637" y="3842607"/>
                </a:cubicBezTo>
                <a:cubicBezTo>
                  <a:pt x="4883311" y="3841465"/>
                  <a:pt x="4880647" y="3832908"/>
                  <a:pt x="4887021" y="3830816"/>
                </a:cubicBezTo>
                <a:cubicBezTo>
                  <a:pt x="4968044" y="3804003"/>
                  <a:pt x="5072560" y="3831957"/>
                  <a:pt x="5148896" y="3865237"/>
                </a:cubicBezTo>
                <a:cubicBezTo>
                  <a:pt x="5160209" y="3854968"/>
                  <a:pt x="5171711" y="3844889"/>
                  <a:pt x="5182938" y="3834525"/>
                </a:cubicBezTo>
                <a:cubicBezTo>
                  <a:pt x="5191395" y="3826728"/>
                  <a:pt x="5199676" y="3818836"/>
                  <a:pt x="5208037" y="3811039"/>
                </a:cubicBezTo>
                <a:cubicBezTo>
                  <a:pt x="5182550" y="3807520"/>
                  <a:pt x="5156405" y="3795920"/>
                  <a:pt x="5131595" y="3790596"/>
                </a:cubicBezTo>
                <a:cubicBezTo>
                  <a:pt x="5107735" y="3785461"/>
                  <a:pt x="5083876" y="3779566"/>
                  <a:pt x="5060387" y="3772624"/>
                </a:cubicBezTo>
                <a:cubicBezTo>
                  <a:pt x="5055345" y="3771198"/>
                  <a:pt x="5054871" y="3762546"/>
                  <a:pt x="5060672" y="3761785"/>
                </a:cubicBezTo>
                <a:cubicBezTo>
                  <a:pt x="5093668" y="3757316"/>
                  <a:pt x="5125797" y="3759789"/>
                  <a:pt x="5158306" y="3766349"/>
                </a:cubicBezTo>
                <a:cubicBezTo>
                  <a:pt x="5181981" y="3771198"/>
                  <a:pt x="5211733" y="3774146"/>
                  <a:pt x="5231053" y="3789550"/>
                </a:cubicBezTo>
                <a:cubicBezTo>
                  <a:pt x="5241133" y="3780041"/>
                  <a:pt x="5251022" y="3770342"/>
                  <a:pt x="5261009" y="3760834"/>
                </a:cubicBezTo>
                <a:cubicBezTo>
                  <a:pt x="5227255" y="3756746"/>
                  <a:pt x="5194532" y="3744005"/>
                  <a:pt x="5162110" y="3734116"/>
                </a:cubicBezTo>
                <a:cubicBezTo>
                  <a:pt x="5124086" y="3722516"/>
                  <a:pt x="5084542" y="3712721"/>
                  <a:pt x="5048689" y="3695511"/>
                </a:cubicBezTo>
                <a:cubicBezTo>
                  <a:pt x="5046502" y="3694465"/>
                  <a:pt x="5047072" y="3691138"/>
                  <a:pt x="5049640" y="3691328"/>
                </a:cubicBezTo>
                <a:cubicBezTo>
                  <a:pt x="5086821" y="3694181"/>
                  <a:pt x="5123515" y="3704545"/>
                  <a:pt x="5159829" y="3712912"/>
                </a:cubicBezTo>
                <a:cubicBezTo>
                  <a:pt x="5195774" y="3721185"/>
                  <a:pt x="5234764" y="3726604"/>
                  <a:pt x="5268424" y="3741723"/>
                </a:cubicBezTo>
                <a:cubicBezTo>
                  <a:pt x="5271368" y="3743054"/>
                  <a:pt x="5272986" y="3745526"/>
                  <a:pt x="5273938" y="3748283"/>
                </a:cubicBezTo>
                <a:cubicBezTo>
                  <a:pt x="5288965" y="3733831"/>
                  <a:pt x="5303986" y="3719568"/>
                  <a:pt x="5318917" y="3705115"/>
                </a:cubicBezTo>
                <a:cubicBezTo>
                  <a:pt x="5307316" y="3708634"/>
                  <a:pt x="5299327" y="3704640"/>
                  <a:pt x="5287633" y="3701597"/>
                </a:cubicBezTo>
                <a:cubicBezTo>
                  <a:pt x="5270610" y="3697128"/>
                  <a:pt x="5253399" y="3694560"/>
                  <a:pt x="5236188" y="3691233"/>
                </a:cubicBezTo>
                <a:cubicBezTo>
                  <a:pt x="5224595" y="3688951"/>
                  <a:pt x="5223545" y="3670695"/>
                  <a:pt x="5236380" y="3669649"/>
                </a:cubicBezTo>
                <a:cubicBezTo>
                  <a:pt x="5253968" y="3668223"/>
                  <a:pt x="5271274" y="3669649"/>
                  <a:pt x="5288485" y="3673357"/>
                </a:cubicBezTo>
                <a:cubicBezTo>
                  <a:pt x="5302086" y="3676304"/>
                  <a:pt x="5316157" y="3678492"/>
                  <a:pt x="5324335" y="3690473"/>
                </a:cubicBezTo>
                <a:cubicBezTo>
                  <a:pt x="5326047" y="3693039"/>
                  <a:pt x="5326237" y="3696083"/>
                  <a:pt x="5325285" y="3698840"/>
                </a:cubicBezTo>
                <a:cubicBezTo>
                  <a:pt x="5338217" y="3686193"/>
                  <a:pt x="5350957" y="3673357"/>
                  <a:pt x="5363890" y="3660711"/>
                </a:cubicBezTo>
                <a:cubicBezTo>
                  <a:pt x="5363698" y="3660711"/>
                  <a:pt x="5363508" y="3660901"/>
                  <a:pt x="5363224" y="3660806"/>
                </a:cubicBezTo>
                <a:cubicBezTo>
                  <a:pt x="5329373" y="3650918"/>
                  <a:pt x="5295902" y="3632091"/>
                  <a:pt x="5263769" y="3617257"/>
                </a:cubicBezTo>
                <a:cubicBezTo>
                  <a:pt x="5241897" y="3607178"/>
                  <a:pt x="5220493" y="3597290"/>
                  <a:pt x="5200253" y="3584358"/>
                </a:cubicBezTo>
                <a:cubicBezTo>
                  <a:pt x="5194628" y="3580746"/>
                  <a:pt x="5198534" y="3571998"/>
                  <a:pt x="5204998" y="3573709"/>
                </a:cubicBezTo>
                <a:cubicBezTo>
                  <a:pt x="5232099" y="3580935"/>
                  <a:pt x="5257489" y="3591966"/>
                  <a:pt x="5283259" y="3602900"/>
                </a:cubicBezTo>
                <a:cubicBezTo>
                  <a:pt x="5312734" y="3615356"/>
                  <a:pt x="5344777" y="3625911"/>
                  <a:pt x="5372160" y="3642550"/>
                </a:cubicBezTo>
                <a:cubicBezTo>
                  <a:pt x="5374632" y="3644072"/>
                  <a:pt x="5375868" y="3646163"/>
                  <a:pt x="5376439" y="3648255"/>
                </a:cubicBezTo>
                <a:cubicBezTo>
                  <a:pt x="5394599" y="3630379"/>
                  <a:pt x="5412761" y="3612598"/>
                  <a:pt x="5430826" y="3594627"/>
                </a:cubicBezTo>
                <a:cubicBezTo>
                  <a:pt x="5402015" y="3587211"/>
                  <a:pt x="5371494" y="3576182"/>
                  <a:pt x="5347439" y="3559161"/>
                </a:cubicBezTo>
                <a:cubicBezTo>
                  <a:pt x="5340023" y="3554027"/>
                  <a:pt x="5344585" y="3542142"/>
                  <a:pt x="5353429" y="3542807"/>
                </a:cubicBezTo>
                <a:cubicBezTo>
                  <a:pt x="5385471" y="3545279"/>
                  <a:pt x="5419129" y="3558021"/>
                  <a:pt x="5447748" y="3572283"/>
                </a:cubicBezTo>
                <a:cubicBezTo>
                  <a:pt x="5449080" y="3572949"/>
                  <a:pt x="5450030" y="3573805"/>
                  <a:pt x="5450886" y="3574660"/>
                </a:cubicBezTo>
                <a:cubicBezTo>
                  <a:pt x="5459254" y="3566292"/>
                  <a:pt x="5467621" y="3557830"/>
                  <a:pt x="5475989" y="3549462"/>
                </a:cubicBezTo>
                <a:cubicBezTo>
                  <a:pt x="5390130" y="3514377"/>
                  <a:pt x="5305033" y="3481478"/>
                  <a:pt x="5214774" y="3458658"/>
                </a:cubicBezTo>
                <a:cubicBezTo>
                  <a:pt x="5122373" y="3435362"/>
                  <a:pt x="5026911" y="3428041"/>
                  <a:pt x="4934856" y="3405221"/>
                </a:cubicBezTo>
                <a:cubicBezTo>
                  <a:pt x="4932098" y="3404555"/>
                  <a:pt x="4932003" y="3400372"/>
                  <a:pt x="4935045" y="3400181"/>
                </a:cubicBezTo>
                <a:cubicBezTo>
                  <a:pt x="5115816" y="3388105"/>
                  <a:pt x="5328993" y="3455425"/>
                  <a:pt x="5493482" y="3524360"/>
                </a:cubicBezTo>
                <a:cubicBezTo>
                  <a:pt x="5495384" y="3525121"/>
                  <a:pt x="5496715" y="3526262"/>
                  <a:pt x="5497952" y="3527404"/>
                </a:cubicBezTo>
                <a:cubicBezTo>
                  <a:pt x="5528092" y="3497262"/>
                  <a:pt x="5558233" y="3467025"/>
                  <a:pt x="5588374" y="3436789"/>
                </a:cubicBezTo>
                <a:cubicBezTo>
                  <a:pt x="5512784" y="3408453"/>
                  <a:pt x="5439763" y="3383446"/>
                  <a:pt x="5360275" y="3367092"/>
                </a:cubicBezTo>
                <a:cubicBezTo>
                  <a:pt x="5295618" y="3353780"/>
                  <a:pt x="5227350" y="3342655"/>
                  <a:pt x="5164962" y="3320976"/>
                </a:cubicBezTo>
                <a:cubicBezTo>
                  <a:pt x="5159353" y="3318979"/>
                  <a:pt x="5159353" y="3309946"/>
                  <a:pt x="5166102" y="3309852"/>
                </a:cubicBezTo>
                <a:cubicBezTo>
                  <a:pt x="5241516" y="3308615"/>
                  <a:pt x="5323669" y="3328013"/>
                  <a:pt x="5395265" y="3350547"/>
                </a:cubicBezTo>
                <a:cubicBezTo>
                  <a:pt x="5465434" y="3372607"/>
                  <a:pt x="5537220" y="3393430"/>
                  <a:pt x="5606914" y="3418247"/>
                </a:cubicBezTo>
                <a:cubicBezTo>
                  <a:pt x="5657497" y="3367567"/>
                  <a:pt x="5708269" y="3317077"/>
                  <a:pt x="5759612" y="3267159"/>
                </a:cubicBezTo>
                <a:cubicBezTo>
                  <a:pt x="5747252" y="3264687"/>
                  <a:pt x="5735177" y="3256319"/>
                  <a:pt x="5725479" y="3249092"/>
                </a:cubicBezTo>
                <a:cubicBezTo>
                  <a:pt x="5716637" y="3242532"/>
                  <a:pt x="5726240" y="3231407"/>
                  <a:pt x="5734608" y="3232358"/>
                </a:cubicBezTo>
                <a:cubicBezTo>
                  <a:pt x="5750485" y="3234259"/>
                  <a:pt x="5767601" y="3237683"/>
                  <a:pt x="5777489" y="3250043"/>
                </a:cubicBezTo>
                <a:cubicBezTo>
                  <a:pt x="5797170" y="3231026"/>
                  <a:pt x="5816947" y="3212106"/>
                  <a:pt x="5836818" y="3193280"/>
                </a:cubicBezTo>
                <a:cubicBezTo>
                  <a:pt x="5819324" y="3188907"/>
                  <a:pt x="5802780" y="3177688"/>
                  <a:pt x="5786616" y="3170462"/>
                </a:cubicBezTo>
                <a:cubicBezTo>
                  <a:pt x="5760660" y="3158862"/>
                  <a:pt x="5730994" y="3151162"/>
                  <a:pt x="5707984" y="3134332"/>
                </a:cubicBezTo>
                <a:cubicBezTo>
                  <a:pt x="5706560" y="3133287"/>
                  <a:pt x="5706940" y="3130625"/>
                  <a:pt x="5708936" y="3130435"/>
                </a:cubicBezTo>
                <a:cubicBezTo>
                  <a:pt x="5731376" y="3128819"/>
                  <a:pt x="5753243" y="3136425"/>
                  <a:pt x="5774256" y="3143745"/>
                </a:cubicBezTo>
                <a:cubicBezTo>
                  <a:pt x="5798121" y="3152017"/>
                  <a:pt x="5832921" y="3160669"/>
                  <a:pt x="5851175" y="3179874"/>
                </a:cubicBezTo>
                <a:cubicBezTo>
                  <a:pt x="5930853" y="3104859"/>
                  <a:pt x="6012623" y="3032221"/>
                  <a:pt x="6097149" y="2962816"/>
                </a:cubicBezTo>
                <a:cubicBezTo>
                  <a:pt x="6092015" y="2960438"/>
                  <a:pt x="6087546" y="2956635"/>
                  <a:pt x="6083933" y="2951500"/>
                </a:cubicBezTo>
                <a:cubicBezTo>
                  <a:pt x="6082317" y="2949219"/>
                  <a:pt x="6083553" y="2945892"/>
                  <a:pt x="6086405" y="2945511"/>
                </a:cubicBezTo>
                <a:cubicBezTo>
                  <a:pt x="6095723" y="2944086"/>
                  <a:pt x="6104186" y="2946177"/>
                  <a:pt x="6111412" y="2951216"/>
                </a:cubicBezTo>
                <a:cubicBezTo>
                  <a:pt x="6123678" y="2941233"/>
                  <a:pt x="6135944" y="2931345"/>
                  <a:pt x="6148304" y="2921551"/>
                </a:cubicBezTo>
                <a:cubicBezTo>
                  <a:pt x="6158003" y="2878863"/>
                  <a:pt x="6168653" y="2836173"/>
                  <a:pt x="6180062" y="2793484"/>
                </a:cubicBezTo>
                <a:cubicBezTo>
                  <a:pt x="6094108" y="2771521"/>
                  <a:pt x="6009961" y="2744996"/>
                  <a:pt x="5922012" y="2730733"/>
                </a:cubicBezTo>
                <a:cubicBezTo>
                  <a:pt x="5828072" y="2715425"/>
                  <a:pt x="5733182" y="2719799"/>
                  <a:pt x="5639526" y="2707154"/>
                </a:cubicBezTo>
                <a:close/>
                <a:moveTo>
                  <a:pt x="9909824" y="2678624"/>
                </a:moveTo>
                <a:cubicBezTo>
                  <a:pt x="9914104" y="2678624"/>
                  <a:pt x="9917431" y="2682333"/>
                  <a:pt x="9917526" y="2686421"/>
                </a:cubicBezTo>
                <a:cubicBezTo>
                  <a:pt x="9917621" y="2702204"/>
                  <a:pt x="9905261" y="2711236"/>
                  <a:pt x="9894516" y="2721220"/>
                </a:cubicBezTo>
                <a:cubicBezTo>
                  <a:pt x="9880443" y="2734246"/>
                  <a:pt x="9866657" y="2747460"/>
                  <a:pt x="9850301" y="2757634"/>
                </a:cubicBezTo>
                <a:cubicBezTo>
                  <a:pt x="9843932" y="2761627"/>
                  <a:pt x="9832996" y="2754877"/>
                  <a:pt x="9837751" y="2747176"/>
                </a:cubicBezTo>
                <a:cubicBezTo>
                  <a:pt x="9847354" y="2731678"/>
                  <a:pt x="9859430" y="2718463"/>
                  <a:pt x="9871695" y="2705056"/>
                </a:cubicBezTo>
                <a:cubicBezTo>
                  <a:pt x="9882535" y="2693267"/>
                  <a:pt x="9892519" y="2678530"/>
                  <a:pt x="9909824" y="2678624"/>
                </a:cubicBezTo>
                <a:close/>
                <a:moveTo>
                  <a:pt x="9628256" y="2657153"/>
                </a:moveTo>
                <a:cubicBezTo>
                  <a:pt x="9630586" y="2658033"/>
                  <a:pt x="9632321" y="2660029"/>
                  <a:pt x="9631799" y="2662929"/>
                </a:cubicBezTo>
                <a:cubicBezTo>
                  <a:pt x="9628755" y="2681851"/>
                  <a:pt x="9617630" y="2697634"/>
                  <a:pt x="9607267" y="2713512"/>
                </a:cubicBezTo>
                <a:cubicBezTo>
                  <a:pt x="9598899" y="2726442"/>
                  <a:pt x="9591388" y="2745172"/>
                  <a:pt x="9574367" y="2745934"/>
                </a:cubicBezTo>
                <a:cubicBezTo>
                  <a:pt x="9570088" y="2746124"/>
                  <a:pt x="9567426" y="2742986"/>
                  <a:pt x="9566666" y="2739087"/>
                </a:cubicBezTo>
                <a:cubicBezTo>
                  <a:pt x="9563909" y="2723874"/>
                  <a:pt x="9578646" y="2712845"/>
                  <a:pt x="9587109" y="2701532"/>
                </a:cubicBezTo>
                <a:cubicBezTo>
                  <a:pt x="9598138" y="2686795"/>
                  <a:pt x="9606981" y="2669966"/>
                  <a:pt x="9621149" y="2658081"/>
                </a:cubicBezTo>
                <a:cubicBezTo>
                  <a:pt x="9623003" y="2656512"/>
                  <a:pt x="9625927" y="2656274"/>
                  <a:pt x="9628256" y="2657153"/>
                </a:cubicBezTo>
                <a:close/>
                <a:moveTo>
                  <a:pt x="9177582" y="2655325"/>
                </a:moveTo>
                <a:cubicBezTo>
                  <a:pt x="9181409" y="2656323"/>
                  <a:pt x="9184523" y="2659365"/>
                  <a:pt x="9183858" y="2663976"/>
                </a:cubicBezTo>
                <a:cubicBezTo>
                  <a:pt x="9180720" y="2684895"/>
                  <a:pt x="9175491" y="2721309"/>
                  <a:pt x="9155808" y="2732719"/>
                </a:cubicBezTo>
                <a:cubicBezTo>
                  <a:pt x="9152100" y="2734811"/>
                  <a:pt x="9146395" y="2732149"/>
                  <a:pt x="9145064" y="2728346"/>
                </a:cubicBezTo>
                <a:cubicBezTo>
                  <a:pt x="9139739" y="2713607"/>
                  <a:pt x="9146489" y="2703816"/>
                  <a:pt x="9152290" y="2689077"/>
                </a:cubicBezTo>
                <a:cubicBezTo>
                  <a:pt x="9156569" y="2678429"/>
                  <a:pt x="9161038" y="2668826"/>
                  <a:pt x="9167029" y="2658938"/>
                </a:cubicBezTo>
                <a:cubicBezTo>
                  <a:pt x="9169216" y="2655372"/>
                  <a:pt x="9173756" y="2654326"/>
                  <a:pt x="9177582" y="2655325"/>
                </a:cubicBezTo>
                <a:close/>
                <a:moveTo>
                  <a:pt x="9030903" y="2650676"/>
                </a:moveTo>
                <a:cubicBezTo>
                  <a:pt x="9034862" y="2652636"/>
                  <a:pt x="9037524" y="2657033"/>
                  <a:pt x="9034767" y="2661787"/>
                </a:cubicBezTo>
                <a:cubicBezTo>
                  <a:pt x="9009664" y="2704954"/>
                  <a:pt x="8985133" y="2752018"/>
                  <a:pt x="8950332" y="2788339"/>
                </a:cubicBezTo>
                <a:cubicBezTo>
                  <a:pt x="8946244" y="2792616"/>
                  <a:pt x="8937210" y="2788433"/>
                  <a:pt x="8940729" y="2782537"/>
                </a:cubicBezTo>
                <a:cubicBezTo>
                  <a:pt x="8966591" y="2739182"/>
                  <a:pt x="8997208" y="2700009"/>
                  <a:pt x="9019267" y="2654182"/>
                </a:cubicBezTo>
                <a:cubicBezTo>
                  <a:pt x="9021692" y="2649190"/>
                  <a:pt x="9026946" y="2648715"/>
                  <a:pt x="9030903" y="2650676"/>
                </a:cubicBezTo>
                <a:close/>
                <a:moveTo>
                  <a:pt x="5750485" y="2647541"/>
                </a:moveTo>
                <a:cubicBezTo>
                  <a:pt x="5735272" y="2655717"/>
                  <a:pt x="5719870" y="2663704"/>
                  <a:pt x="5704656" y="2671881"/>
                </a:cubicBezTo>
                <a:cubicBezTo>
                  <a:pt x="5862585" y="2661708"/>
                  <a:pt x="6049514" y="2703731"/>
                  <a:pt x="6186719" y="2768193"/>
                </a:cubicBezTo>
                <a:cubicBezTo>
                  <a:pt x="6191758" y="2749749"/>
                  <a:pt x="6196893" y="2731303"/>
                  <a:pt x="6202217" y="2712764"/>
                </a:cubicBezTo>
                <a:cubicBezTo>
                  <a:pt x="6148020" y="2698027"/>
                  <a:pt x="6094678" y="2679677"/>
                  <a:pt x="6039246" y="2669123"/>
                </a:cubicBezTo>
                <a:cubicBezTo>
                  <a:pt x="5943785" y="2650963"/>
                  <a:pt x="5847467" y="2646305"/>
                  <a:pt x="5750485" y="2647541"/>
                </a:cubicBezTo>
                <a:close/>
                <a:moveTo>
                  <a:pt x="8758333" y="2643235"/>
                </a:moveTo>
                <a:cubicBezTo>
                  <a:pt x="8761043" y="2643817"/>
                  <a:pt x="8763491" y="2645576"/>
                  <a:pt x="8764823" y="2648382"/>
                </a:cubicBezTo>
                <a:cubicBezTo>
                  <a:pt x="8773571" y="2666637"/>
                  <a:pt x="8757215" y="2692402"/>
                  <a:pt x="8740291" y="2700484"/>
                </a:cubicBezTo>
                <a:cubicBezTo>
                  <a:pt x="8734681" y="2703147"/>
                  <a:pt x="8730402" y="2696777"/>
                  <a:pt x="8730878" y="2692023"/>
                </a:cubicBezTo>
                <a:cubicBezTo>
                  <a:pt x="8731734" y="2683085"/>
                  <a:pt x="8735822" y="2675573"/>
                  <a:pt x="8738580" y="2667111"/>
                </a:cubicBezTo>
                <a:cubicBezTo>
                  <a:pt x="8741812" y="2657320"/>
                  <a:pt x="8742098" y="2651709"/>
                  <a:pt x="8750275" y="2645148"/>
                </a:cubicBezTo>
                <a:cubicBezTo>
                  <a:pt x="8752652" y="2643247"/>
                  <a:pt x="8755623" y="2642653"/>
                  <a:pt x="8758333" y="2643235"/>
                </a:cubicBezTo>
                <a:close/>
                <a:moveTo>
                  <a:pt x="10424262" y="2634128"/>
                </a:moveTo>
                <a:cubicBezTo>
                  <a:pt x="10434758" y="2635715"/>
                  <a:pt x="10443102" y="2651528"/>
                  <a:pt x="10432405" y="2661511"/>
                </a:cubicBezTo>
                <a:cubicBezTo>
                  <a:pt x="10422516" y="2670639"/>
                  <a:pt x="10415766" y="2687753"/>
                  <a:pt x="10401503" y="2690510"/>
                </a:cubicBezTo>
                <a:cubicBezTo>
                  <a:pt x="10398650" y="2691081"/>
                  <a:pt x="10394467" y="2690415"/>
                  <a:pt x="10393041" y="2687278"/>
                </a:cubicBezTo>
                <a:cubicBezTo>
                  <a:pt x="10384388" y="2668071"/>
                  <a:pt x="10401598" y="2650197"/>
                  <a:pt x="10413673" y="2638027"/>
                </a:cubicBezTo>
                <a:cubicBezTo>
                  <a:pt x="10417025" y="2634652"/>
                  <a:pt x="10420763" y="2633599"/>
                  <a:pt x="10424262" y="2634128"/>
                </a:cubicBezTo>
                <a:close/>
                <a:moveTo>
                  <a:pt x="11632556" y="2632803"/>
                </a:moveTo>
                <a:cubicBezTo>
                  <a:pt x="11266768" y="2694984"/>
                  <a:pt x="10900219" y="2754312"/>
                  <a:pt x="10535573" y="2820866"/>
                </a:cubicBezTo>
                <a:cubicBezTo>
                  <a:pt x="10900219" y="2754407"/>
                  <a:pt x="11266768" y="2695080"/>
                  <a:pt x="11632556" y="2632803"/>
                </a:cubicBezTo>
                <a:close/>
                <a:moveTo>
                  <a:pt x="7632183" y="2624588"/>
                </a:moveTo>
                <a:cubicBezTo>
                  <a:pt x="7636843" y="2624019"/>
                  <a:pt x="7641977" y="2628487"/>
                  <a:pt x="7639695" y="2633526"/>
                </a:cubicBezTo>
                <a:cubicBezTo>
                  <a:pt x="7626669" y="2661385"/>
                  <a:pt x="7585878" y="2673366"/>
                  <a:pt x="7558018" y="2680212"/>
                </a:cubicBezTo>
                <a:cubicBezTo>
                  <a:pt x="7548795" y="2682493"/>
                  <a:pt x="7541568" y="2668707"/>
                  <a:pt x="7551077" y="2664143"/>
                </a:cubicBezTo>
                <a:cubicBezTo>
                  <a:pt x="7566291" y="2656821"/>
                  <a:pt x="7581598" y="2649405"/>
                  <a:pt x="7596147" y="2640847"/>
                </a:cubicBezTo>
                <a:cubicBezTo>
                  <a:pt x="7607842" y="2633906"/>
                  <a:pt x="7618301" y="2626109"/>
                  <a:pt x="7632183" y="2624588"/>
                </a:cubicBezTo>
                <a:close/>
                <a:moveTo>
                  <a:pt x="9800192" y="2613782"/>
                </a:moveTo>
                <a:cubicBezTo>
                  <a:pt x="9804566" y="2612832"/>
                  <a:pt x="9810557" y="2616254"/>
                  <a:pt x="9809701" y="2621388"/>
                </a:cubicBezTo>
                <a:cubicBezTo>
                  <a:pt x="9806373" y="2644968"/>
                  <a:pt x="9786976" y="2658657"/>
                  <a:pt x="9770716" y="2675012"/>
                </a:cubicBezTo>
                <a:cubicBezTo>
                  <a:pt x="9750462" y="2695549"/>
                  <a:pt x="9730495" y="2715991"/>
                  <a:pt x="9706154" y="2731774"/>
                </a:cubicBezTo>
                <a:cubicBezTo>
                  <a:pt x="9702065" y="2734434"/>
                  <a:pt x="9694744" y="2730631"/>
                  <a:pt x="9697691" y="2725308"/>
                </a:cubicBezTo>
                <a:cubicBezTo>
                  <a:pt x="9711764" y="2700207"/>
                  <a:pt x="9730305" y="2678815"/>
                  <a:pt x="9749322" y="2657328"/>
                </a:cubicBezTo>
                <a:cubicBezTo>
                  <a:pt x="9764251" y="2640499"/>
                  <a:pt x="9777372" y="2618916"/>
                  <a:pt x="9800192" y="2613782"/>
                </a:cubicBezTo>
                <a:close/>
                <a:moveTo>
                  <a:pt x="8870363" y="2610759"/>
                </a:moveTo>
                <a:cubicBezTo>
                  <a:pt x="8877931" y="2608054"/>
                  <a:pt x="8888361" y="2614935"/>
                  <a:pt x="8884723" y="2624705"/>
                </a:cubicBezTo>
                <a:cubicBezTo>
                  <a:pt x="8877973" y="2642580"/>
                  <a:pt x="8868560" y="2659598"/>
                  <a:pt x="8859717" y="2676618"/>
                </a:cubicBezTo>
                <a:cubicBezTo>
                  <a:pt x="8851825" y="2691926"/>
                  <a:pt x="8844503" y="2709136"/>
                  <a:pt x="8831477" y="2720735"/>
                </a:cubicBezTo>
                <a:cubicBezTo>
                  <a:pt x="8828434" y="2723493"/>
                  <a:pt x="8823775" y="2719689"/>
                  <a:pt x="8824536" y="2716172"/>
                </a:cubicBezTo>
                <a:cubicBezTo>
                  <a:pt x="8827863" y="2699818"/>
                  <a:pt x="8837657" y="2685175"/>
                  <a:pt x="8844409" y="2669962"/>
                </a:cubicBezTo>
                <a:cubicBezTo>
                  <a:pt x="8852110" y="2652658"/>
                  <a:pt x="8857435" y="2634498"/>
                  <a:pt x="8864376" y="2616908"/>
                </a:cubicBezTo>
                <a:cubicBezTo>
                  <a:pt x="8865636" y="2613629"/>
                  <a:pt x="8867840" y="2611661"/>
                  <a:pt x="8870363" y="2610759"/>
                </a:cubicBezTo>
                <a:close/>
                <a:moveTo>
                  <a:pt x="8946837" y="2607355"/>
                </a:moveTo>
                <a:cubicBezTo>
                  <a:pt x="8951448" y="2607902"/>
                  <a:pt x="8955466" y="2611348"/>
                  <a:pt x="8955371" y="2617766"/>
                </a:cubicBezTo>
                <a:cubicBezTo>
                  <a:pt x="8954800" y="2642486"/>
                  <a:pt x="8941774" y="2671866"/>
                  <a:pt x="8916767" y="2679472"/>
                </a:cubicBezTo>
                <a:cubicBezTo>
                  <a:pt x="8911061" y="2681279"/>
                  <a:pt x="8906022" y="2675288"/>
                  <a:pt x="8907544" y="2669870"/>
                </a:cubicBezTo>
                <a:cubicBezTo>
                  <a:pt x="8910777" y="2658650"/>
                  <a:pt x="8917052" y="2650283"/>
                  <a:pt x="8922852" y="2640491"/>
                </a:cubicBezTo>
                <a:cubicBezTo>
                  <a:pt x="8927701" y="2632218"/>
                  <a:pt x="8930838" y="2623091"/>
                  <a:pt x="8934738" y="2614343"/>
                </a:cubicBezTo>
                <a:cubicBezTo>
                  <a:pt x="8937020" y="2609161"/>
                  <a:pt x="8942226" y="2606808"/>
                  <a:pt x="8946837" y="2607355"/>
                </a:cubicBezTo>
                <a:close/>
                <a:moveTo>
                  <a:pt x="10593002" y="2606747"/>
                </a:moveTo>
                <a:cubicBezTo>
                  <a:pt x="10598802" y="2605606"/>
                  <a:pt x="10603461" y="2610073"/>
                  <a:pt x="10602320" y="2615969"/>
                </a:cubicBezTo>
                <a:cubicBezTo>
                  <a:pt x="10599467" y="2630706"/>
                  <a:pt x="10589864" y="2639072"/>
                  <a:pt x="10579785" y="2649816"/>
                </a:cubicBezTo>
                <a:cubicBezTo>
                  <a:pt x="10562765" y="2667977"/>
                  <a:pt x="10548407" y="2689274"/>
                  <a:pt x="10528249" y="2704010"/>
                </a:cubicBezTo>
                <a:cubicBezTo>
                  <a:pt x="10522925" y="2707908"/>
                  <a:pt x="10515319" y="2701443"/>
                  <a:pt x="10517125" y="2695549"/>
                </a:cubicBezTo>
                <a:cubicBezTo>
                  <a:pt x="10523305" y="2675582"/>
                  <a:pt x="10536426" y="2659229"/>
                  <a:pt x="10549548" y="2643256"/>
                </a:cubicBezTo>
                <a:cubicBezTo>
                  <a:pt x="10561624" y="2628520"/>
                  <a:pt x="10573319" y="2610549"/>
                  <a:pt x="10593002" y="2606747"/>
                </a:cubicBezTo>
                <a:close/>
                <a:moveTo>
                  <a:pt x="9536037" y="2602768"/>
                </a:moveTo>
                <a:cubicBezTo>
                  <a:pt x="9538331" y="2603957"/>
                  <a:pt x="9539900" y="2606310"/>
                  <a:pt x="9539377" y="2609495"/>
                </a:cubicBezTo>
                <a:cubicBezTo>
                  <a:pt x="9536620" y="2625945"/>
                  <a:pt x="9534623" y="2634501"/>
                  <a:pt x="9521217" y="2644770"/>
                </a:cubicBezTo>
                <a:cubicBezTo>
                  <a:pt x="9516747" y="2648192"/>
                  <a:pt x="9511423" y="2644961"/>
                  <a:pt x="9510186" y="2640111"/>
                </a:cubicBezTo>
                <a:cubicBezTo>
                  <a:pt x="9505622" y="2622047"/>
                  <a:pt x="9513228" y="2612348"/>
                  <a:pt x="9528348" y="2603031"/>
                </a:cubicBezTo>
                <a:cubicBezTo>
                  <a:pt x="9530724" y="2601557"/>
                  <a:pt x="9533743" y="2601580"/>
                  <a:pt x="9536037" y="2602768"/>
                </a:cubicBezTo>
                <a:close/>
                <a:moveTo>
                  <a:pt x="9399496" y="2601498"/>
                </a:moveTo>
                <a:cubicBezTo>
                  <a:pt x="9401600" y="2602318"/>
                  <a:pt x="9403407" y="2604030"/>
                  <a:pt x="9404073" y="2606074"/>
                </a:cubicBezTo>
                <a:cubicBezTo>
                  <a:pt x="9413486" y="2636214"/>
                  <a:pt x="9378304" y="2670536"/>
                  <a:pt x="9352347" y="2678902"/>
                </a:cubicBezTo>
                <a:cubicBezTo>
                  <a:pt x="9346547" y="2680710"/>
                  <a:pt x="9342268" y="2673960"/>
                  <a:pt x="9345976" y="2669395"/>
                </a:cubicBezTo>
                <a:cubicBezTo>
                  <a:pt x="9353963" y="2659603"/>
                  <a:pt x="9362806" y="2650380"/>
                  <a:pt x="9369652" y="2639636"/>
                </a:cubicBezTo>
                <a:cubicBezTo>
                  <a:pt x="9377734" y="2626991"/>
                  <a:pt x="9381252" y="2612063"/>
                  <a:pt x="9393137" y="2602271"/>
                </a:cubicBezTo>
                <a:cubicBezTo>
                  <a:pt x="9394992" y="2600749"/>
                  <a:pt x="9397393" y="2600677"/>
                  <a:pt x="9399496" y="2601498"/>
                </a:cubicBezTo>
                <a:close/>
                <a:moveTo>
                  <a:pt x="10963449" y="2600188"/>
                </a:moveTo>
                <a:cubicBezTo>
                  <a:pt x="10969344" y="2599047"/>
                  <a:pt x="10974859" y="2605417"/>
                  <a:pt x="10972387" y="2611027"/>
                </a:cubicBezTo>
                <a:cubicBezTo>
                  <a:pt x="10965446" y="2627189"/>
                  <a:pt x="10952515" y="2636222"/>
                  <a:pt x="10940059" y="2648012"/>
                </a:cubicBezTo>
                <a:cubicBezTo>
                  <a:pt x="10928649" y="2658755"/>
                  <a:pt x="10917808" y="2672827"/>
                  <a:pt x="10902405" y="2677581"/>
                </a:cubicBezTo>
                <a:cubicBezTo>
                  <a:pt x="10899553" y="2678436"/>
                  <a:pt x="10896131" y="2676059"/>
                  <a:pt x="10896319" y="2673017"/>
                </a:cubicBezTo>
                <a:cubicBezTo>
                  <a:pt x="10897176" y="2656664"/>
                  <a:pt x="10908490" y="2643639"/>
                  <a:pt x="10919140" y="2631943"/>
                </a:cubicBezTo>
                <a:cubicBezTo>
                  <a:pt x="10932071" y="2617681"/>
                  <a:pt x="10943957" y="2604086"/>
                  <a:pt x="10963449" y="2600188"/>
                </a:cubicBezTo>
                <a:close/>
                <a:moveTo>
                  <a:pt x="9059869" y="2597323"/>
                </a:moveTo>
                <a:cubicBezTo>
                  <a:pt x="9064908" y="2595707"/>
                  <a:pt x="9070043" y="2597799"/>
                  <a:pt x="9071184" y="2603314"/>
                </a:cubicBezTo>
                <a:cubicBezTo>
                  <a:pt x="9071564" y="2604930"/>
                  <a:pt x="9071850" y="2606641"/>
                  <a:pt x="9072230" y="2608352"/>
                </a:cubicBezTo>
                <a:cubicBezTo>
                  <a:pt x="9072990" y="2612251"/>
                  <a:pt x="9071089" y="2617481"/>
                  <a:pt x="9067761" y="2619572"/>
                </a:cubicBezTo>
                <a:cubicBezTo>
                  <a:pt x="9061486" y="2623756"/>
                  <a:pt x="9060439" y="2624516"/>
                  <a:pt x="9053783" y="2626418"/>
                </a:cubicBezTo>
                <a:cubicBezTo>
                  <a:pt x="9048744" y="2627844"/>
                  <a:pt x="9042469" y="2623090"/>
                  <a:pt x="9044370" y="2617577"/>
                </a:cubicBezTo>
                <a:cubicBezTo>
                  <a:pt x="9047984" y="2607402"/>
                  <a:pt x="9049124" y="2600842"/>
                  <a:pt x="9059869" y="2597323"/>
                </a:cubicBezTo>
                <a:close/>
                <a:moveTo>
                  <a:pt x="10197113" y="2589658"/>
                </a:moveTo>
                <a:cubicBezTo>
                  <a:pt x="10207757" y="2591842"/>
                  <a:pt x="10215566" y="2608385"/>
                  <a:pt x="10204014" y="2617870"/>
                </a:cubicBezTo>
                <a:cubicBezTo>
                  <a:pt x="10195741" y="2624526"/>
                  <a:pt x="10190132" y="2632702"/>
                  <a:pt x="10185187" y="2642019"/>
                </a:cubicBezTo>
                <a:cubicBezTo>
                  <a:pt x="10178151" y="2655140"/>
                  <a:pt x="10157232" y="2646013"/>
                  <a:pt x="10161321" y="2631848"/>
                </a:cubicBezTo>
                <a:cubicBezTo>
                  <a:pt x="10165885" y="2615969"/>
                  <a:pt x="10174061" y="2604179"/>
                  <a:pt x="10186137" y="2593055"/>
                </a:cubicBezTo>
                <a:cubicBezTo>
                  <a:pt x="10189703" y="2589798"/>
                  <a:pt x="10193566" y="2588930"/>
                  <a:pt x="10197113" y="2589658"/>
                </a:cubicBezTo>
                <a:close/>
                <a:moveTo>
                  <a:pt x="10337322" y="2584688"/>
                </a:moveTo>
                <a:cubicBezTo>
                  <a:pt x="10343502" y="2585258"/>
                  <a:pt x="10345213" y="2588206"/>
                  <a:pt x="10347876" y="2593625"/>
                </a:cubicBezTo>
                <a:cubicBezTo>
                  <a:pt x="10350063" y="2598094"/>
                  <a:pt x="10348256" y="2603894"/>
                  <a:pt x="10345404" y="2607506"/>
                </a:cubicBezTo>
                <a:cubicBezTo>
                  <a:pt x="10336846" y="2618251"/>
                  <a:pt x="10328574" y="2629089"/>
                  <a:pt x="10317639" y="2637551"/>
                </a:cubicBezTo>
                <a:cubicBezTo>
                  <a:pt x="10312411" y="2641545"/>
                  <a:pt x="10302521" y="2636790"/>
                  <a:pt x="10304423" y="2629660"/>
                </a:cubicBezTo>
                <a:cubicBezTo>
                  <a:pt x="10308035" y="2616158"/>
                  <a:pt x="10315167" y="2604464"/>
                  <a:pt x="10322108" y="2592389"/>
                </a:cubicBezTo>
                <a:cubicBezTo>
                  <a:pt x="10325532" y="2586494"/>
                  <a:pt x="10330666" y="2584118"/>
                  <a:pt x="10337322" y="2584688"/>
                </a:cubicBezTo>
                <a:close/>
                <a:moveTo>
                  <a:pt x="5881127" y="2579178"/>
                </a:moveTo>
                <a:cubicBezTo>
                  <a:pt x="5861634" y="2589354"/>
                  <a:pt x="5841954" y="2599147"/>
                  <a:pt x="5822461" y="2609416"/>
                </a:cubicBezTo>
                <a:cubicBezTo>
                  <a:pt x="5951392" y="2608941"/>
                  <a:pt x="6095628" y="2627480"/>
                  <a:pt x="6211440" y="2681199"/>
                </a:cubicBezTo>
                <a:cubicBezTo>
                  <a:pt x="6216289" y="2664655"/>
                  <a:pt x="6221329" y="2648112"/>
                  <a:pt x="6226369" y="2631568"/>
                </a:cubicBezTo>
                <a:cubicBezTo>
                  <a:pt x="6188145" y="2620349"/>
                  <a:pt x="6150016" y="2608465"/>
                  <a:pt x="6111318" y="2600003"/>
                </a:cubicBezTo>
                <a:cubicBezTo>
                  <a:pt x="6034966" y="2583365"/>
                  <a:pt x="5960994" y="2578797"/>
                  <a:pt x="5883123" y="2579560"/>
                </a:cubicBezTo>
                <a:cubicBezTo>
                  <a:pt x="5882363" y="2579560"/>
                  <a:pt x="5881792" y="2579273"/>
                  <a:pt x="5881127" y="2579178"/>
                </a:cubicBezTo>
                <a:close/>
                <a:moveTo>
                  <a:pt x="10739717" y="2576500"/>
                </a:moveTo>
                <a:cubicBezTo>
                  <a:pt x="10748465" y="2573556"/>
                  <a:pt x="10755501" y="2585162"/>
                  <a:pt x="10750937" y="2592390"/>
                </a:cubicBezTo>
                <a:cubicBezTo>
                  <a:pt x="10732681" y="2620628"/>
                  <a:pt x="10700733" y="2639358"/>
                  <a:pt x="10677438" y="2663983"/>
                </a:cubicBezTo>
                <a:cubicBezTo>
                  <a:pt x="10664600" y="2677580"/>
                  <a:pt x="10652430" y="2691366"/>
                  <a:pt x="10638262" y="2703536"/>
                </a:cubicBezTo>
                <a:cubicBezTo>
                  <a:pt x="10632367" y="2708479"/>
                  <a:pt x="10625142" y="2700398"/>
                  <a:pt x="10627708" y="2694408"/>
                </a:cubicBezTo>
                <a:cubicBezTo>
                  <a:pt x="10639498" y="2667217"/>
                  <a:pt x="10659086" y="2644968"/>
                  <a:pt x="10679434" y="2623670"/>
                </a:cubicBezTo>
                <a:cubicBezTo>
                  <a:pt x="10697214" y="2605035"/>
                  <a:pt x="10715090" y="2584879"/>
                  <a:pt x="10739717" y="2576500"/>
                </a:cubicBezTo>
                <a:close/>
                <a:moveTo>
                  <a:pt x="9326103" y="2550729"/>
                </a:moveTo>
                <a:cubicBezTo>
                  <a:pt x="9328860" y="2550638"/>
                  <a:pt x="9331428" y="2552915"/>
                  <a:pt x="9332093" y="2555482"/>
                </a:cubicBezTo>
                <a:cubicBezTo>
                  <a:pt x="9337418" y="2574988"/>
                  <a:pt x="9314502" y="2602086"/>
                  <a:pt x="9302997" y="2616157"/>
                </a:cubicBezTo>
                <a:cubicBezTo>
                  <a:pt x="9298529" y="2621576"/>
                  <a:pt x="9287404" y="2618059"/>
                  <a:pt x="9287974" y="2610547"/>
                </a:cubicBezTo>
                <a:cubicBezTo>
                  <a:pt x="9289401" y="2589630"/>
                  <a:pt x="9301191" y="2552063"/>
                  <a:pt x="9326103" y="2550729"/>
                </a:cubicBezTo>
                <a:close/>
                <a:moveTo>
                  <a:pt x="11280172" y="2544660"/>
                </a:moveTo>
                <a:cubicBezTo>
                  <a:pt x="11286258" y="2544279"/>
                  <a:pt x="11289871" y="2550738"/>
                  <a:pt x="11288921" y="2555963"/>
                </a:cubicBezTo>
                <a:cubicBezTo>
                  <a:pt x="11286068" y="2569444"/>
                  <a:pt x="11273897" y="2576687"/>
                  <a:pt x="11263723" y="2585165"/>
                </a:cubicBezTo>
                <a:cubicBezTo>
                  <a:pt x="11250126" y="2596384"/>
                  <a:pt x="11236339" y="2606178"/>
                  <a:pt x="11220650" y="2614258"/>
                </a:cubicBezTo>
                <a:cubicBezTo>
                  <a:pt x="11213804" y="2617776"/>
                  <a:pt x="11208955" y="2608269"/>
                  <a:pt x="11212663" y="2603135"/>
                </a:cubicBezTo>
                <a:cubicBezTo>
                  <a:pt x="11222838" y="2588778"/>
                  <a:pt x="11234533" y="2576601"/>
                  <a:pt x="11247559" y="2564790"/>
                </a:cubicBezTo>
                <a:cubicBezTo>
                  <a:pt x="11258018" y="2555392"/>
                  <a:pt x="11265721" y="2545603"/>
                  <a:pt x="11280172" y="2544660"/>
                </a:cubicBezTo>
                <a:close/>
                <a:moveTo>
                  <a:pt x="9221511" y="2537624"/>
                </a:moveTo>
                <a:cubicBezTo>
                  <a:pt x="9224173" y="2536957"/>
                  <a:pt x="9227692" y="2538669"/>
                  <a:pt x="9228737" y="2541331"/>
                </a:cubicBezTo>
                <a:cubicBezTo>
                  <a:pt x="9234252" y="2555573"/>
                  <a:pt x="9226170" y="2566595"/>
                  <a:pt x="9218848" y="2579077"/>
                </a:cubicBezTo>
                <a:cubicBezTo>
                  <a:pt x="9210576" y="2593339"/>
                  <a:pt x="9202019" y="2607315"/>
                  <a:pt x="9190038" y="2618820"/>
                </a:cubicBezTo>
                <a:cubicBezTo>
                  <a:pt x="9185093" y="2623575"/>
                  <a:pt x="9178628" y="2618344"/>
                  <a:pt x="9179579" y="2612546"/>
                </a:cubicBezTo>
                <a:cubicBezTo>
                  <a:pt x="9182146" y="2596382"/>
                  <a:pt x="9189088" y="2581264"/>
                  <a:pt x="9196219" y="2566595"/>
                </a:cubicBezTo>
                <a:cubicBezTo>
                  <a:pt x="9202494" y="2553768"/>
                  <a:pt x="9206678" y="2541140"/>
                  <a:pt x="9221511" y="2537624"/>
                </a:cubicBezTo>
                <a:close/>
                <a:moveTo>
                  <a:pt x="10894988" y="2525072"/>
                </a:moveTo>
                <a:cubicBezTo>
                  <a:pt x="10900028" y="2523170"/>
                  <a:pt x="10904022" y="2527640"/>
                  <a:pt x="10901644" y="2532490"/>
                </a:cubicBezTo>
                <a:cubicBezTo>
                  <a:pt x="10890045" y="2556244"/>
                  <a:pt x="10871028" y="2571078"/>
                  <a:pt x="10851535" y="2588302"/>
                </a:cubicBezTo>
                <a:cubicBezTo>
                  <a:pt x="10830712" y="2606747"/>
                  <a:pt x="10809507" y="2626237"/>
                  <a:pt x="10784026" y="2637933"/>
                </a:cubicBezTo>
                <a:cubicBezTo>
                  <a:pt x="10780413" y="2639644"/>
                  <a:pt x="10777275" y="2635555"/>
                  <a:pt x="10779176" y="2632322"/>
                </a:cubicBezTo>
                <a:cubicBezTo>
                  <a:pt x="10791443" y="2610645"/>
                  <a:pt x="10810079" y="2593246"/>
                  <a:pt x="10827954" y="2576118"/>
                </a:cubicBezTo>
                <a:cubicBezTo>
                  <a:pt x="10848588" y="2556335"/>
                  <a:pt x="10867699" y="2535342"/>
                  <a:pt x="10894988" y="2525072"/>
                </a:cubicBezTo>
                <a:close/>
                <a:moveTo>
                  <a:pt x="6007488" y="2514524"/>
                </a:moveTo>
                <a:cubicBezTo>
                  <a:pt x="5989042" y="2524035"/>
                  <a:pt x="5970406" y="2533259"/>
                  <a:pt x="5951867" y="2542763"/>
                </a:cubicBezTo>
                <a:cubicBezTo>
                  <a:pt x="6045806" y="2542382"/>
                  <a:pt x="6147354" y="2561569"/>
                  <a:pt x="6238158" y="2593823"/>
                </a:cubicBezTo>
                <a:cubicBezTo>
                  <a:pt x="6242628" y="2579464"/>
                  <a:pt x="6247287" y="2565171"/>
                  <a:pt x="6251946" y="2550837"/>
                </a:cubicBezTo>
                <a:cubicBezTo>
                  <a:pt x="6235211" y="2547036"/>
                  <a:pt x="6218381" y="2543524"/>
                  <a:pt x="6201552" y="2540577"/>
                </a:cubicBezTo>
                <a:cubicBezTo>
                  <a:pt x="6137180" y="2529264"/>
                  <a:pt x="6072238" y="2522988"/>
                  <a:pt x="6007488" y="2514524"/>
                </a:cubicBezTo>
                <a:close/>
                <a:moveTo>
                  <a:pt x="11191079" y="2499874"/>
                </a:moveTo>
                <a:cubicBezTo>
                  <a:pt x="11194787" y="2499207"/>
                  <a:pt x="11198021" y="2503201"/>
                  <a:pt x="11197355" y="2506625"/>
                </a:cubicBezTo>
                <a:cubicBezTo>
                  <a:pt x="11192696" y="2528687"/>
                  <a:pt x="11173298" y="2541520"/>
                  <a:pt x="11157325" y="2556145"/>
                </a:cubicBezTo>
                <a:cubicBezTo>
                  <a:pt x="11137168" y="2574702"/>
                  <a:pt x="11116534" y="2592676"/>
                  <a:pt x="11093618" y="2607793"/>
                </a:cubicBezTo>
                <a:cubicBezTo>
                  <a:pt x="11088959" y="2610835"/>
                  <a:pt x="11082018" y="2606176"/>
                  <a:pt x="11085822" y="2600853"/>
                </a:cubicBezTo>
                <a:cubicBezTo>
                  <a:pt x="11101701" y="2578695"/>
                  <a:pt x="11119957" y="2558712"/>
                  <a:pt x="11138973" y="2539242"/>
                </a:cubicBezTo>
                <a:cubicBezTo>
                  <a:pt x="11154567" y="2523266"/>
                  <a:pt x="11168165" y="2503677"/>
                  <a:pt x="11191079" y="2499874"/>
                </a:cubicBezTo>
                <a:close/>
                <a:moveTo>
                  <a:pt x="11486696" y="2489602"/>
                </a:moveTo>
                <a:cubicBezTo>
                  <a:pt x="11493161" y="2489793"/>
                  <a:pt x="11496489" y="2496071"/>
                  <a:pt x="11492687" y="2501490"/>
                </a:cubicBezTo>
                <a:cubicBezTo>
                  <a:pt x="11484889" y="2512617"/>
                  <a:pt x="11473859" y="2519559"/>
                  <a:pt x="11462830" y="2527072"/>
                </a:cubicBezTo>
                <a:cubicBezTo>
                  <a:pt x="11455032" y="2532397"/>
                  <a:pt x="11447140" y="2522602"/>
                  <a:pt x="11450564" y="2515184"/>
                </a:cubicBezTo>
                <a:cubicBezTo>
                  <a:pt x="11457600" y="2500445"/>
                  <a:pt x="11469390" y="2488939"/>
                  <a:pt x="11486696" y="2489602"/>
                </a:cubicBezTo>
                <a:close/>
                <a:moveTo>
                  <a:pt x="6427565" y="2482444"/>
                </a:moveTo>
                <a:cubicBezTo>
                  <a:pt x="6433554" y="2482920"/>
                  <a:pt x="6439261" y="2486817"/>
                  <a:pt x="6440211" y="2494615"/>
                </a:cubicBezTo>
                <a:cubicBezTo>
                  <a:pt x="6440401" y="2496135"/>
                  <a:pt x="6440496" y="2497658"/>
                  <a:pt x="6440686" y="2499179"/>
                </a:cubicBezTo>
                <a:cubicBezTo>
                  <a:pt x="6440971" y="2501366"/>
                  <a:pt x="6441162" y="2503457"/>
                  <a:pt x="6441447" y="2505644"/>
                </a:cubicBezTo>
                <a:cubicBezTo>
                  <a:pt x="6441543" y="2505835"/>
                  <a:pt x="6441543" y="2506025"/>
                  <a:pt x="6441543" y="2506216"/>
                </a:cubicBezTo>
                <a:cubicBezTo>
                  <a:pt x="6444870" y="2533221"/>
                  <a:pt x="6447628" y="2560219"/>
                  <a:pt x="6450194" y="2587322"/>
                </a:cubicBezTo>
                <a:cubicBezTo>
                  <a:pt x="6450194" y="2587322"/>
                  <a:pt x="6450194" y="2587418"/>
                  <a:pt x="6450194" y="2587512"/>
                </a:cubicBezTo>
                <a:cubicBezTo>
                  <a:pt x="6450480" y="2590650"/>
                  <a:pt x="6450766" y="2593692"/>
                  <a:pt x="6451051" y="2596830"/>
                </a:cubicBezTo>
                <a:cubicBezTo>
                  <a:pt x="6451145" y="2597591"/>
                  <a:pt x="6451145" y="2598256"/>
                  <a:pt x="6451241" y="2598922"/>
                </a:cubicBezTo>
                <a:cubicBezTo>
                  <a:pt x="6451431" y="2600823"/>
                  <a:pt x="6451621" y="2602725"/>
                  <a:pt x="6451906" y="2604723"/>
                </a:cubicBezTo>
                <a:cubicBezTo>
                  <a:pt x="6454473" y="2633151"/>
                  <a:pt x="6458562" y="2661675"/>
                  <a:pt x="6457421" y="2690200"/>
                </a:cubicBezTo>
                <a:cubicBezTo>
                  <a:pt x="6457421" y="2691437"/>
                  <a:pt x="6457421" y="2692672"/>
                  <a:pt x="6457326" y="2693909"/>
                </a:cubicBezTo>
                <a:cubicBezTo>
                  <a:pt x="6457326" y="2694669"/>
                  <a:pt x="6457136" y="2695335"/>
                  <a:pt x="6457136" y="2696096"/>
                </a:cubicBezTo>
                <a:cubicBezTo>
                  <a:pt x="6456851" y="2699614"/>
                  <a:pt x="6456566" y="2703132"/>
                  <a:pt x="6456185" y="2706650"/>
                </a:cubicBezTo>
                <a:cubicBezTo>
                  <a:pt x="6456090" y="2707791"/>
                  <a:pt x="6455710" y="2708646"/>
                  <a:pt x="6455234" y="2709407"/>
                </a:cubicBezTo>
                <a:cubicBezTo>
                  <a:pt x="6455044" y="2709692"/>
                  <a:pt x="6454853" y="2709882"/>
                  <a:pt x="6454664" y="2710073"/>
                </a:cubicBezTo>
                <a:cubicBezTo>
                  <a:pt x="6454283" y="2710454"/>
                  <a:pt x="6453808" y="2710929"/>
                  <a:pt x="6453333" y="2711214"/>
                </a:cubicBezTo>
                <a:cubicBezTo>
                  <a:pt x="6453047" y="2711310"/>
                  <a:pt x="6452857" y="2711498"/>
                  <a:pt x="6452571" y="2711593"/>
                </a:cubicBezTo>
                <a:cubicBezTo>
                  <a:pt x="6452001" y="2711783"/>
                  <a:pt x="6451431" y="2711974"/>
                  <a:pt x="6450766" y="2712070"/>
                </a:cubicBezTo>
                <a:cubicBezTo>
                  <a:pt x="6450480" y="2712070"/>
                  <a:pt x="6450289" y="2712164"/>
                  <a:pt x="6450005" y="2712164"/>
                </a:cubicBezTo>
                <a:cubicBezTo>
                  <a:pt x="6448008" y="2712354"/>
                  <a:pt x="6446106" y="2711689"/>
                  <a:pt x="6444490" y="2710548"/>
                </a:cubicBezTo>
                <a:cubicBezTo>
                  <a:pt x="6444300" y="2710358"/>
                  <a:pt x="6444109" y="2710263"/>
                  <a:pt x="6443920" y="2710073"/>
                </a:cubicBezTo>
                <a:cubicBezTo>
                  <a:pt x="6443063" y="2709311"/>
                  <a:pt x="6442398" y="2708551"/>
                  <a:pt x="6442018" y="2707410"/>
                </a:cubicBezTo>
                <a:cubicBezTo>
                  <a:pt x="6439736" y="2700754"/>
                  <a:pt x="6437834" y="2694003"/>
                  <a:pt x="6436217" y="2687158"/>
                </a:cubicBezTo>
                <a:cubicBezTo>
                  <a:pt x="6435361" y="2688205"/>
                  <a:pt x="6434411" y="2689059"/>
                  <a:pt x="6433270" y="2689534"/>
                </a:cubicBezTo>
                <a:cubicBezTo>
                  <a:pt x="6413588" y="2698187"/>
                  <a:pt x="6387344" y="2680977"/>
                  <a:pt x="6373272" y="2667857"/>
                </a:cubicBezTo>
                <a:cubicBezTo>
                  <a:pt x="6365950" y="2661010"/>
                  <a:pt x="6375554" y="2646654"/>
                  <a:pt x="6384682" y="2651218"/>
                </a:cubicBezTo>
                <a:cubicBezTo>
                  <a:pt x="6394571" y="2656162"/>
                  <a:pt x="6404079" y="2661581"/>
                  <a:pt x="6414539" y="2665289"/>
                </a:cubicBezTo>
                <a:cubicBezTo>
                  <a:pt x="6422145" y="2667953"/>
                  <a:pt x="6428041" y="2669948"/>
                  <a:pt x="6433554" y="2674988"/>
                </a:cubicBezTo>
                <a:cubicBezTo>
                  <a:pt x="6430607" y="2659680"/>
                  <a:pt x="6428706" y="2644181"/>
                  <a:pt x="6426994" y="2628682"/>
                </a:cubicBezTo>
                <a:cubicBezTo>
                  <a:pt x="6425948" y="2619744"/>
                  <a:pt x="6424998" y="2610902"/>
                  <a:pt x="6423952" y="2602155"/>
                </a:cubicBezTo>
                <a:cubicBezTo>
                  <a:pt x="6419768" y="2568392"/>
                  <a:pt x="6415679" y="2534552"/>
                  <a:pt x="6412732" y="2500700"/>
                </a:cubicBezTo>
                <a:cubicBezTo>
                  <a:pt x="6412732" y="2500319"/>
                  <a:pt x="6412636" y="2499940"/>
                  <a:pt x="6412636" y="2499559"/>
                </a:cubicBezTo>
                <a:cubicBezTo>
                  <a:pt x="6412541" y="2498799"/>
                  <a:pt x="6412446" y="2497943"/>
                  <a:pt x="6412352" y="2497087"/>
                </a:cubicBezTo>
                <a:cubicBezTo>
                  <a:pt x="6411781" y="2487007"/>
                  <a:pt x="6419863" y="2481873"/>
                  <a:pt x="6427565" y="2482444"/>
                </a:cubicBezTo>
                <a:close/>
                <a:moveTo>
                  <a:pt x="6123203" y="2456421"/>
                </a:moveTo>
                <a:cubicBezTo>
                  <a:pt x="6105231" y="2465454"/>
                  <a:pt x="6087261" y="2474297"/>
                  <a:pt x="6069292" y="2483333"/>
                </a:cubicBezTo>
                <a:cubicBezTo>
                  <a:pt x="6132996" y="2488277"/>
                  <a:pt x="6200601" y="2496932"/>
                  <a:pt x="6264878" y="2511862"/>
                </a:cubicBezTo>
                <a:cubicBezTo>
                  <a:pt x="6268491" y="2500925"/>
                  <a:pt x="6272199" y="2490085"/>
                  <a:pt x="6275908" y="2479244"/>
                </a:cubicBezTo>
                <a:cubicBezTo>
                  <a:pt x="6224657" y="2472967"/>
                  <a:pt x="6173407" y="2466881"/>
                  <a:pt x="6123203" y="2456421"/>
                </a:cubicBezTo>
                <a:close/>
                <a:moveTo>
                  <a:pt x="7695985" y="2435275"/>
                </a:moveTo>
                <a:cubicBezTo>
                  <a:pt x="7700930" y="2435371"/>
                  <a:pt x="7707015" y="2440219"/>
                  <a:pt x="7705018" y="2445830"/>
                </a:cubicBezTo>
                <a:cubicBezTo>
                  <a:pt x="7697412" y="2467034"/>
                  <a:pt x="7670978" y="2475972"/>
                  <a:pt x="7651677" y="2485099"/>
                </a:cubicBezTo>
                <a:cubicBezTo>
                  <a:pt x="7630948" y="2494799"/>
                  <a:pt x="7609649" y="2502026"/>
                  <a:pt x="7586925" y="2504973"/>
                </a:cubicBezTo>
                <a:cubicBezTo>
                  <a:pt x="7579508" y="2505924"/>
                  <a:pt x="7576370" y="2494608"/>
                  <a:pt x="7582741" y="2491186"/>
                </a:cubicBezTo>
                <a:cubicBezTo>
                  <a:pt x="7606607" y="2478444"/>
                  <a:pt x="7631709" y="2468081"/>
                  <a:pt x="7655099" y="2454483"/>
                </a:cubicBezTo>
                <a:cubicBezTo>
                  <a:pt x="7668506" y="2446685"/>
                  <a:pt x="7680012" y="2435086"/>
                  <a:pt x="7695985" y="2435275"/>
                </a:cubicBezTo>
                <a:close/>
                <a:moveTo>
                  <a:pt x="11596517" y="2401164"/>
                </a:moveTo>
                <a:cubicBezTo>
                  <a:pt x="11603838" y="2399547"/>
                  <a:pt x="11610494" y="2407060"/>
                  <a:pt x="11606692" y="2414002"/>
                </a:cubicBezTo>
                <a:cubicBezTo>
                  <a:pt x="11597468" y="2431024"/>
                  <a:pt x="11578261" y="2440819"/>
                  <a:pt x="11563048" y="2451945"/>
                </a:cubicBezTo>
                <a:cubicBezTo>
                  <a:pt x="11546789" y="2463737"/>
                  <a:pt x="11531575" y="2475815"/>
                  <a:pt x="11512082" y="2481329"/>
                </a:cubicBezTo>
                <a:cubicBezTo>
                  <a:pt x="11507804" y="2482566"/>
                  <a:pt x="11504477" y="2477431"/>
                  <a:pt x="11506663" y="2473816"/>
                </a:cubicBezTo>
                <a:cubicBezTo>
                  <a:pt x="11517503" y="2456034"/>
                  <a:pt x="11534238" y="2444148"/>
                  <a:pt x="11550402" y="2431405"/>
                </a:cubicBezTo>
                <a:cubicBezTo>
                  <a:pt x="11564664" y="2420182"/>
                  <a:pt x="11578451" y="2405254"/>
                  <a:pt x="11596517" y="2401164"/>
                </a:cubicBezTo>
                <a:close/>
                <a:moveTo>
                  <a:pt x="6260029" y="2389377"/>
                </a:moveTo>
                <a:cubicBezTo>
                  <a:pt x="6230933" y="2403451"/>
                  <a:pt x="6201742" y="2417336"/>
                  <a:pt x="6172741" y="2431694"/>
                </a:cubicBezTo>
                <a:cubicBezTo>
                  <a:pt x="6211440" y="2432550"/>
                  <a:pt x="6250330" y="2436640"/>
                  <a:pt x="6288838" y="2442060"/>
                </a:cubicBezTo>
                <a:cubicBezTo>
                  <a:pt x="6293593" y="2428557"/>
                  <a:pt x="6298347" y="2415148"/>
                  <a:pt x="6303101" y="2401645"/>
                </a:cubicBezTo>
                <a:cubicBezTo>
                  <a:pt x="6288648" y="2397840"/>
                  <a:pt x="6274291" y="2393751"/>
                  <a:pt x="6260029" y="2389377"/>
                </a:cubicBezTo>
                <a:close/>
                <a:moveTo>
                  <a:pt x="7121005" y="2383430"/>
                </a:moveTo>
                <a:lnTo>
                  <a:pt x="7030779" y="2421615"/>
                </a:lnTo>
                <a:cubicBezTo>
                  <a:pt x="6803148" y="2964716"/>
                  <a:pt x="6560019" y="3500875"/>
                  <a:pt x="6274766" y="4017561"/>
                </a:cubicBezTo>
                <a:cubicBezTo>
                  <a:pt x="6248999" y="4066909"/>
                  <a:pt x="6225132" y="4117685"/>
                  <a:pt x="6197939" y="4166082"/>
                </a:cubicBezTo>
                <a:cubicBezTo>
                  <a:pt x="6193374" y="4174164"/>
                  <a:pt x="6188810" y="4182151"/>
                  <a:pt x="6184056" y="4190043"/>
                </a:cubicBezTo>
                <a:cubicBezTo>
                  <a:pt x="6119113" y="4298440"/>
                  <a:pt x="6053508" y="4405884"/>
                  <a:pt x="5986380" y="4513043"/>
                </a:cubicBezTo>
                <a:cubicBezTo>
                  <a:pt x="5964321" y="4548225"/>
                  <a:pt x="5941883" y="4583121"/>
                  <a:pt x="5919063" y="4617921"/>
                </a:cubicBezTo>
                <a:lnTo>
                  <a:pt x="5925714" y="4614243"/>
                </a:lnTo>
                <a:lnTo>
                  <a:pt x="5986664" y="4519285"/>
                </a:lnTo>
                <a:cubicBezTo>
                  <a:pt x="6053790" y="4412125"/>
                  <a:pt x="6119398" y="4304680"/>
                  <a:pt x="6184340" y="4196285"/>
                </a:cubicBezTo>
                <a:cubicBezTo>
                  <a:pt x="6189095" y="4188393"/>
                  <a:pt x="6193658" y="4180405"/>
                  <a:pt x="6198222" y="4172323"/>
                </a:cubicBezTo>
                <a:cubicBezTo>
                  <a:pt x="6225511" y="4123831"/>
                  <a:pt x="6249282" y="4073151"/>
                  <a:pt x="6275051" y="4023803"/>
                </a:cubicBezTo>
                <a:cubicBezTo>
                  <a:pt x="6560207" y="3507116"/>
                  <a:pt x="6803336" y="2970956"/>
                  <a:pt x="7031063" y="2427855"/>
                </a:cubicBezTo>
                <a:cubicBezTo>
                  <a:pt x="7064342" y="2413495"/>
                  <a:pt x="7097812" y="2399421"/>
                  <a:pt x="7131281" y="2385442"/>
                </a:cubicBezTo>
                <a:close/>
                <a:moveTo>
                  <a:pt x="6476747" y="2315862"/>
                </a:moveTo>
                <a:cubicBezTo>
                  <a:pt x="6479599" y="2314733"/>
                  <a:pt x="6482904" y="2315137"/>
                  <a:pt x="6485091" y="2318132"/>
                </a:cubicBezTo>
                <a:cubicBezTo>
                  <a:pt x="6487277" y="2321079"/>
                  <a:pt x="6489180" y="2324217"/>
                  <a:pt x="6490891" y="2327450"/>
                </a:cubicBezTo>
                <a:cubicBezTo>
                  <a:pt x="6494029" y="2333252"/>
                  <a:pt x="6496500" y="2339336"/>
                  <a:pt x="6498498" y="2345612"/>
                </a:cubicBezTo>
                <a:cubicBezTo>
                  <a:pt x="6498498" y="2345707"/>
                  <a:pt x="6498593" y="2345898"/>
                  <a:pt x="6498593" y="2345993"/>
                </a:cubicBezTo>
                <a:cubicBezTo>
                  <a:pt x="6501540" y="2355026"/>
                  <a:pt x="6503442" y="2364439"/>
                  <a:pt x="6504773" y="2374044"/>
                </a:cubicBezTo>
                <a:cubicBezTo>
                  <a:pt x="6506485" y="2386880"/>
                  <a:pt x="6507341" y="2399907"/>
                  <a:pt x="6508006" y="2412363"/>
                </a:cubicBezTo>
                <a:cubicBezTo>
                  <a:pt x="6508006" y="2412363"/>
                  <a:pt x="6508006" y="2412459"/>
                  <a:pt x="6508006" y="2412459"/>
                </a:cubicBezTo>
                <a:cubicBezTo>
                  <a:pt x="6508006" y="2413030"/>
                  <a:pt x="6508101" y="2413600"/>
                  <a:pt x="6508101" y="2414170"/>
                </a:cubicBezTo>
                <a:cubicBezTo>
                  <a:pt x="6508101" y="2414836"/>
                  <a:pt x="6508197" y="2415596"/>
                  <a:pt x="6508197" y="2416357"/>
                </a:cubicBezTo>
                <a:cubicBezTo>
                  <a:pt x="6508481" y="2421301"/>
                  <a:pt x="6508767" y="2426341"/>
                  <a:pt x="6508956" y="2431571"/>
                </a:cubicBezTo>
                <a:cubicBezTo>
                  <a:pt x="6508956" y="2431857"/>
                  <a:pt x="6508956" y="2432047"/>
                  <a:pt x="6509051" y="2432617"/>
                </a:cubicBezTo>
                <a:cubicBezTo>
                  <a:pt x="6509717" y="2447546"/>
                  <a:pt x="6509717" y="2463236"/>
                  <a:pt x="6507530" y="2478260"/>
                </a:cubicBezTo>
                <a:cubicBezTo>
                  <a:pt x="6507530" y="2478735"/>
                  <a:pt x="6507435" y="2479116"/>
                  <a:pt x="6507341" y="2479591"/>
                </a:cubicBezTo>
                <a:cubicBezTo>
                  <a:pt x="6506674" y="2483490"/>
                  <a:pt x="6505915" y="2487293"/>
                  <a:pt x="6504964" y="2491002"/>
                </a:cubicBezTo>
                <a:cubicBezTo>
                  <a:pt x="6504488" y="2493093"/>
                  <a:pt x="6503917" y="2495089"/>
                  <a:pt x="6503252" y="2497087"/>
                </a:cubicBezTo>
                <a:cubicBezTo>
                  <a:pt x="6502871" y="2498227"/>
                  <a:pt x="6502491" y="2499464"/>
                  <a:pt x="6502110" y="2500605"/>
                </a:cubicBezTo>
                <a:cubicBezTo>
                  <a:pt x="6500970" y="2503838"/>
                  <a:pt x="6499733" y="2506879"/>
                  <a:pt x="6498212" y="2509924"/>
                </a:cubicBezTo>
                <a:cubicBezTo>
                  <a:pt x="6497547" y="2511254"/>
                  <a:pt x="6496500" y="2512111"/>
                  <a:pt x="6495360" y="2512490"/>
                </a:cubicBezTo>
                <a:cubicBezTo>
                  <a:pt x="6494218" y="2512871"/>
                  <a:pt x="6492983" y="2512871"/>
                  <a:pt x="6491746" y="2512586"/>
                </a:cubicBezTo>
                <a:cubicBezTo>
                  <a:pt x="6489369" y="2511920"/>
                  <a:pt x="6487087" y="2510019"/>
                  <a:pt x="6486422" y="2507548"/>
                </a:cubicBezTo>
                <a:cubicBezTo>
                  <a:pt x="6486422" y="2507451"/>
                  <a:pt x="6486422" y="2507451"/>
                  <a:pt x="6486422" y="2507451"/>
                </a:cubicBezTo>
                <a:cubicBezTo>
                  <a:pt x="6485471" y="2503743"/>
                  <a:pt x="6484710" y="2500035"/>
                  <a:pt x="6484140" y="2496231"/>
                </a:cubicBezTo>
                <a:cubicBezTo>
                  <a:pt x="6483855" y="2494899"/>
                  <a:pt x="6483665" y="2493473"/>
                  <a:pt x="6483474" y="2492142"/>
                </a:cubicBezTo>
                <a:cubicBezTo>
                  <a:pt x="6483093" y="2489764"/>
                  <a:pt x="6482808" y="2487388"/>
                  <a:pt x="6482618" y="2485010"/>
                </a:cubicBezTo>
                <a:cubicBezTo>
                  <a:pt x="6482143" y="2481207"/>
                  <a:pt x="6481858" y="2477309"/>
                  <a:pt x="6481667" y="2473409"/>
                </a:cubicBezTo>
                <a:cubicBezTo>
                  <a:pt x="6481192" y="2463140"/>
                  <a:pt x="6481002" y="2452681"/>
                  <a:pt x="6481002" y="2442222"/>
                </a:cubicBezTo>
                <a:cubicBezTo>
                  <a:pt x="6481002" y="2442222"/>
                  <a:pt x="6481002" y="2442128"/>
                  <a:pt x="6481002" y="2442128"/>
                </a:cubicBezTo>
                <a:cubicBezTo>
                  <a:pt x="6480907" y="2430146"/>
                  <a:pt x="6480812" y="2418354"/>
                  <a:pt x="6479860" y="2406754"/>
                </a:cubicBezTo>
                <a:cubicBezTo>
                  <a:pt x="6479671" y="2403805"/>
                  <a:pt x="6479481" y="2400858"/>
                  <a:pt x="6479101" y="2398006"/>
                </a:cubicBezTo>
                <a:cubicBezTo>
                  <a:pt x="6478625" y="2393346"/>
                  <a:pt x="6477769" y="2388686"/>
                  <a:pt x="6477008" y="2384028"/>
                </a:cubicBezTo>
                <a:cubicBezTo>
                  <a:pt x="6475487" y="2375470"/>
                  <a:pt x="6473871" y="2367006"/>
                  <a:pt x="6472540" y="2358545"/>
                </a:cubicBezTo>
                <a:cubicBezTo>
                  <a:pt x="6472445" y="2358164"/>
                  <a:pt x="6472445" y="2357689"/>
                  <a:pt x="6472349" y="2357308"/>
                </a:cubicBezTo>
                <a:cubicBezTo>
                  <a:pt x="6471969" y="2354645"/>
                  <a:pt x="6471589" y="2351888"/>
                  <a:pt x="6471303" y="2349226"/>
                </a:cubicBezTo>
                <a:cubicBezTo>
                  <a:pt x="6471208" y="2348940"/>
                  <a:pt x="6471208" y="2348750"/>
                  <a:pt x="6471208" y="2348464"/>
                </a:cubicBezTo>
                <a:cubicBezTo>
                  <a:pt x="6470923" y="2345612"/>
                  <a:pt x="6470638" y="2342760"/>
                  <a:pt x="6470542" y="2339907"/>
                </a:cubicBezTo>
                <a:cubicBezTo>
                  <a:pt x="6470542" y="2339907"/>
                  <a:pt x="6470542" y="2339812"/>
                  <a:pt x="6470542" y="2339716"/>
                </a:cubicBezTo>
                <a:cubicBezTo>
                  <a:pt x="6470447" y="2336769"/>
                  <a:pt x="6470447" y="2333822"/>
                  <a:pt x="6470542" y="2330779"/>
                </a:cubicBezTo>
                <a:cubicBezTo>
                  <a:pt x="6470638" y="2328117"/>
                  <a:pt x="6470828" y="2325454"/>
                  <a:pt x="6471113" y="2322792"/>
                </a:cubicBezTo>
                <a:cubicBezTo>
                  <a:pt x="6471493" y="2319654"/>
                  <a:pt x="6473894" y="2316991"/>
                  <a:pt x="6476747" y="2315862"/>
                </a:cubicBezTo>
                <a:close/>
                <a:moveTo>
                  <a:pt x="7693274" y="2290479"/>
                </a:moveTo>
                <a:cubicBezTo>
                  <a:pt x="7697792" y="2290347"/>
                  <a:pt x="7702333" y="2291506"/>
                  <a:pt x="7706730" y="2294452"/>
                </a:cubicBezTo>
                <a:cubicBezTo>
                  <a:pt x="7711389" y="2297590"/>
                  <a:pt x="7711104" y="2303772"/>
                  <a:pt x="7708537" y="2307955"/>
                </a:cubicBezTo>
                <a:cubicBezTo>
                  <a:pt x="7701501" y="2319556"/>
                  <a:pt x="7683815" y="2321457"/>
                  <a:pt x="7672881" y="2329160"/>
                </a:cubicBezTo>
                <a:cubicBezTo>
                  <a:pt x="7662802" y="2336196"/>
                  <a:pt x="7649394" y="2322884"/>
                  <a:pt x="7657667" y="2313089"/>
                </a:cubicBezTo>
                <a:cubicBezTo>
                  <a:pt x="7666367" y="2302892"/>
                  <a:pt x="7679720" y="2290875"/>
                  <a:pt x="7693274" y="2290479"/>
                </a:cubicBezTo>
                <a:close/>
                <a:moveTo>
                  <a:pt x="6349217" y="2277068"/>
                </a:moveTo>
                <a:cubicBezTo>
                  <a:pt x="6311279" y="2294375"/>
                  <a:pt x="6273435" y="2311778"/>
                  <a:pt x="6235782" y="2329466"/>
                </a:cubicBezTo>
                <a:cubicBezTo>
                  <a:pt x="6044665" y="2419523"/>
                  <a:pt x="5856121" y="2513668"/>
                  <a:pt x="5669098" y="2611697"/>
                </a:cubicBezTo>
                <a:cubicBezTo>
                  <a:pt x="5583239" y="2656669"/>
                  <a:pt x="5497857" y="2702495"/>
                  <a:pt x="5412950" y="2749084"/>
                </a:cubicBezTo>
                <a:cubicBezTo>
                  <a:pt x="5203291" y="2864220"/>
                  <a:pt x="4996385" y="2984398"/>
                  <a:pt x="4792422" y="3109519"/>
                </a:cubicBezTo>
                <a:cubicBezTo>
                  <a:pt x="4588472" y="3234545"/>
                  <a:pt x="4387649" y="3364620"/>
                  <a:pt x="4189970" y="3499353"/>
                </a:cubicBezTo>
                <a:cubicBezTo>
                  <a:pt x="3992311" y="3634087"/>
                  <a:pt x="3797952" y="3773671"/>
                  <a:pt x="3607044" y="3917818"/>
                </a:cubicBezTo>
                <a:cubicBezTo>
                  <a:pt x="3417158" y="4061299"/>
                  <a:pt x="3230601" y="4209346"/>
                  <a:pt x="3047849" y="4361860"/>
                </a:cubicBezTo>
                <a:cubicBezTo>
                  <a:pt x="2798538" y="4569809"/>
                  <a:pt x="2558072" y="4786695"/>
                  <a:pt x="2324168" y="5010523"/>
                </a:cubicBezTo>
                <a:cubicBezTo>
                  <a:pt x="2322742" y="5014232"/>
                  <a:pt x="2320079" y="5016514"/>
                  <a:pt x="2316752" y="5017654"/>
                </a:cubicBezTo>
                <a:cubicBezTo>
                  <a:pt x="2024262" y="5297772"/>
                  <a:pt x="1742339" y="5588824"/>
                  <a:pt x="1469068" y="5888908"/>
                </a:cubicBezTo>
                <a:cubicBezTo>
                  <a:pt x="1469448" y="5889764"/>
                  <a:pt x="1469448" y="5890430"/>
                  <a:pt x="1469639" y="5891285"/>
                </a:cubicBezTo>
                <a:lnTo>
                  <a:pt x="1470895" y="5891517"/>
                </a:lnTo>
                <a:lnTo>
                  <a:pt x="1885414" y="5450651"/>
                </a:lnTo>
                <a:cubicBezTo>
                  <a:pt x="2026614" y="5305363"/>
                  <a:pt x="2170226" y="5162571"/>
                  <a:pt x="2316465" y="5022512"/>
                </a:cubicBezTo>
                <a:cubicBezTo>
                  <a:pt x="2319792" y="5021371"/>
                  <a:pt x="2322455" y="5019089"/>
                  <a:pt x="2323881" y="5015381"/>
                </a:cubicBezTo>
                <a:cubicBezTo>
                  <a:pt x="2557785" y="4791647"/>
                  <a:pt x="2798345" y="4574667"/>
                  <a:pt x="3047566" y="4366717"/>
                </a:cubicBezTo>
                <a:cubicBezTo>
                  <a:pt x="3230314" y="4214203"/>
                  <a:pt x="3416776" y="4066158"/>
                  <a:pt x="3606759" y="3922676"/>
                </a:cubicBezTo>
                <a:cubicBezTo>
                  <a:pt x="3797667" y="3778528"/>
                  <a:pt x="3992024" y="3638946"/>
                  <a:pt x="4189683" y="3504212"/>
                </a:cubicBezTo>
                <a:cubicBezTo>
                  <a:pt x="4387365" y="3369477"/>
                  <a:pt x="4588280" y="3239497"/>
                  <a:pt x="4792135" y="3114375"/>
                </a:cubicBezTo>
                <a:cubicBezTo>
                  <a:pt x="4996002" y="2989255"/>
                  <a:pt x="5203004" y="2869077"/>
                  <a:pt x="5412663" y="2753939"/>
                </a:cubicBezTo>
                <a:cubicBezTo>
                  <a:pt x="5497569" y="2707352"/>
                  <a:pt x="5582952" y="2661524"/>
                  <a:pt x="5668810" y="2616554"/>
                </a:cubicBezTo>
                <a:cubicBezTo>
                  <a:pt x="5855833" y="2518527"/>
                  <a:pt x="6044379" y="2424285"/>
                  <a:pt x="6235495" y="2334323"/>
                </a:cubicBezTo>
                <a:lnTo>
                  <a:pt x="6347070" y="2282784"/>
                </a:lnTo>
                <a:close/>
                <a:moveTo>
                  <a:pt x="6549177" y="2246341"/>
                </a:moveTo>
                <a:cubicBezTo>
                  <a:pt x="6550222" y="2246246"/>
                  <a:pt x="6551269" y="2246436"/>
                  <a:pt x="6552314" y="2247103"/>
                </a:cubicBezTo>
                <a:cubicBezTo>
                  <a:pt x="6555072" y="2248814"/>
                  <a:pt x="6557544" y="2250810"/>
                  <a:pt x="6559826" y="2252996"/>
                </a:cubicBezTo>
                <a:cubicBezTo>
                  <a:pt x="6562298" y="2255374"/>
                  <a:pt x="6564390" y="2257942"/>
                  <a:pt x="6566292" y="2260699"/>
                </a:cubicBezTo>
                <a:cubicBezTo>
                  <a:pt x="6566672" y="2261364"/>
                  <a:pt x="6567053" y="2262031"/>
                  <a:pt x="6567529" y="2262696"/>
                </a:cubicBezTo>
                <a:cubicBezTo>
                  <a:pt x="6568954" y="2264883"/>
                  <a:pt x="6570286" y="2267166"/>
                  <a:pt x="6571521" y="2269543"/>
                </a:cubicBezTo>
                <a:cubicBezTo>
                  <a:pt x="6571902" y="2270398"/>
                  <a:pt x="6572282" y="2271159"/>
                  <a:pt x="6572663" y="2272014"/>
                </a:cubicBezTo>
                <a:cubicBezTo>
                  <a:pt x="6573803" y="2274392"/>
                  <a:pt x="6574850" y="2276959"/>
                  <a:pt x="6575801" y="2279527"/>
                </a:cubicBezTo>
                <a:cubicBezTo>
                  <a:pt x="6576085" y="2280192"/>
                  <a:pt x="6576276" y="2280857"/>
                  <a:pt x="6576561" y="2281524"/>
                </a:cubicBezTo>
                <a:cubicBezTo>
                  <a:pt x="6577607" y="2284661"/>
                  <a:pt x="6578653" y="2287799"/>
                  <a:pt x="6579604" y="2290937"/>
                </a:cubicBezTo>
                <a:cubicBezTo>
                  <a:pt x="6581600" y="2297972"/>
                  <a:pt x="6583407" y="2304915"/>
                  <a:pt x="6585119" y="2311475"/>
                </a:cubicBezTo>
                <a:cubicBezTo>
                  <a:pt x="6587877" y="2322030"/>
                  <a:pt x="6590443" y="2333157"/>
                  <a:pt x="6592536" y="2344376"/>
                </a:cubicBezTo>
                <a:cubicBezTo>
                  <a:pt x="6592631" y="2344566"/>
                  <a:pt x="6592631" y="2344852"/>
                  <a:pt x="6592725" y="2345138"/>
                </a:cubicBezTo>
                <a:cubicBezTo>
                  <a:pt x="6593771" y="2351318"/>
                  <a:pt x="6594722" y="2357499"/>
                  <a:pt x="6595388" y="2363775"/>
                </a:cubicBezTo>
                <a:cubicBezTo>
                  <a:pt x="6595673" y="2365962"/>
                  <a:pt x="6595863" y="2368053"/>
                  <a:pt x="6596053" y="2370240"/>
                </a:cubicBezTo>
                <a:cubicBezTo>
                  <a:pt x="6596148" y="2371857"/>
                  <a:pt x="6596244" y="2373473"/>
                  <a:pt x="6596339" y="2375089"/>
                </a:cubicBezTo>
                <a:cubicBezTo>
                  <a:pt x="6596434" y="2377373"/>
                  <a:pt x="6596529" y="2379654"/>
                  <a:pt x="6596909" y="2382315"/>
                </a:cubicBezTo>
                <a:cubicBezTo>
                  <a:pt x="6597004" y="2383837"/>
                  <a:pt x="6597004" y="2385264"/>
                  <a:pt x="6597004" y="2386690"/>
                </a:cubicBezTo>
                <a:cubicBezTo>
                  <a:pt x="6597004" y="2389828"/>
                  <a:pt x="6596909" y="2392966"/>
                  <a:pt x="6596720" y="2396009"/>
                </a:cubicBezTo>
                <a:cubicBezTo>
                  <a:pt x="6596529" y="2400573"/>
                  <a:pt x="6596053" y="2405232"/>
                  <a:pt x="6595388" y="2409702"/>
                </a:cubicBezTo>
                <a:cubicBezTo>
                  <a:pt x="6595197" y="2410937"/>
                  <a:pt x="6594818" y="2412080"/>
                  <a:pt x="6594247" y="2413030"/>
                </a:cubicBezTo>
                <a:cubicBezTo>
                  <a:pt x="6593676" y="2413981"/>
                  <a:pt x="6592915" y="2414741"/>
                  <a:pt x="6592061" y="2415406"/>
                </a:cubicBezTo>
                <a:cubicBezTo>
                  <a:pt x="6590348" y="2416643"/>
                  <a:pt x="6588161" y="2417308"/>
                  <a:pt x="6585974" y="2417404"/>
                </a:cubicBezTo>
                <a:cubicBezTo>
                  <a:pt x="6581506" y="2417499"/>
                  <a:pt x="6577036" y="2415121"/>
                  <a:pt x="6575801" y="2410367"/>
                </a:cubicBezTo>
                <a:cubicBezTo>
                  <a:pt x="6572188" y="2396199"/>
                  <a:pt x="6569811" y="2381841"/>
                  <a:pt x="6567434" y="2367483"/>
                </a:cubicBezTo>
                <a:cubicBezTo>
                  <a:pt x="6566577" y="2362633"/>
                  <a:pt x="6565817" y="2357878"/>
                  <a:pt x="6564961" y="2353030"/>
                </a:cubicBezTo>
                <a:cubicBezTo>
                  <a:pt x="6564961" y="2352839"/>
                  <a:pt x="6564866" y="2352745"/>
                  <a:pt x="6564866" y="2352554"/>
                </a:cubicBezTo>
                <a:cubicBezTo>
                  <a:pt x="6563154" y="2342950"/>
                  <a:pt x="6561347" y="2333441"/>
                  <a:pt x="6558970" y="2324027"/>
                </a:cubicBezTo>
                <a:cubicBezTo>
                  <a:pt x="6558781" y="2323267"/>
                  <a:pt x="6558591" y="2322506"/>
                  <a:pt x="6558400" y="2321746"/>
                </a:cubicBezTo>
                <a:cubicBezTo>
                  <a:pt x="6557925" y="2319748"/>
                  <a:pt x="6557449" y="2317751"/>
                  <a:pt x="6556879" y="2315756"/>
                </a:cubicBezTo>
                <a:cubicBezTo>
                  <a:pt x="6556118" y="2313188"/>
                  <a:pt x="6555262" y="2310621"/>
                  <a:pt x="6554406" y="2308053"/>
                </a:cubicBezTo>
                <a:cubicBezTo>
                  <a:pt x="6554406" y="2307958"/>
                  <a:pt x="6554311" y="2307863"/>
                  <a:pt x="6554311" y="2307768"/>
                </a:cubicBezTo>
                <a:cubicBezTo>
                  <a:pt x="6551364" y="2299210"/>
                  <a:pt x="6547845" y="2290557"/>
                  <a:pt x="6545278" y="2281809"/>
                </a:cubicBezTo>
                <a:cubicBezTo>
                  <a:pt x="6544993" y="2280762"/>
                  <a:pt x="6544708" y="2279811"/>
                  <a:pt x="6544423" y="2278767"/>
                </a:cubicBezTo>
                <a:cubicBezTo>
                  <a:pt x="6544042" y="2277435"/>
                  <a:pt x="6543758" y="2276199"/>
                  <a:pt x="6543472" y="2274867"/>
                </a:cubicBezTo>
                <a:cubicBezTo>
                  <a:pt x="6543186" y="2273630"/>
                  <a:pt x="6542996" y="2272491"/>
                  <a:pt x="6542807" y="2271254"/>
                </a:cubicBezTo>
                <a:cubicBezTo>
                  <a:pt x="6542616" y="2270113"/>
                  <a:pt x="6542426" y="2268972"/>
                  <a:pt x="6542235" y="2267736"/>
                </a:cubicBezTo>
                <a:cubicBezTo>
                  <a:pt x="6541951" y="2265455"/>
                  <a:pt x="6541760" y="2263267"/>
                  <a:pt x="6541760" y="2260984"/>
                </a:cubicBezTo>
                <a:cubicBezTo>
                  <a:pt x="6541760" y="2258132"/>
                  <a:pt x="6541951" y="2255280"/>
                  <a:pt x="6542426" y="2252426"/>
                </a:cubicBezTo>
                <a:cubicBezTo>
                  <a:pt x="6542902" y="2249384"/>
                  <a:pt x="6545944" y="2246532"/>
                  <a:pt x="6549177" y="2246341"/>
                </a:cubicBezTo>
                <a:close/>
                <a:moveTo>
                  <a:pt x="6412828" y="2115791"/>
                </a:moveTo>
                <a:lnTo>
                  <a:pt x="6412824" y="2115798"/>
                </a:lnTo>
                <a:lnTo>
                  <a:pt x="6361766" y="2244449"/>
                </a:lnTo>
                <a:lnTo>
                  <a:pt x="6298062" y="2273357"/>
                </a:lnTo>
                <a:lnTo>
                  <a:pt x="6298061" y="2273358"/>
                </a:lnTo>
                <a:cubicBezTo>
                  <a:pt x="6319171" y="2263469"/>
                  <a:pt x="6340470" y="2254055"/>
                  <a:pt x="6361768" y="2244449"/>
                </a:cubicBezTo>
                <a:cubicBezTo>
                  <a:pt x="6378408" y="2201371"/>
                  <a:pt x="6395523" y="2158481"/>
                  <a:pt x="6412828" y="2115791"/>
                </a:cubicBezTo>
                <a:close/>
                <a:moveTo>
                  <a:pt x="7085262" y="2104669"/>
                </a:moveTo>
                <a:cubicBezTo>
                  <a:pt x="7083741" y="2119025"/>
                  <a:pt x="7082124" y="2133287"/>
                  <a:pt x="7080317" y="2147737"/>
                </a:cubicBezTo>
                <a:lnTo>
                  <a:pt x="7082304" y="2131086"/>
                </a:lnTo>
                <a:lnTo>
                  <a:pt x="7083273" y="2122646"/>
                </a:lnTo>
                <a:close/>
                <a:moveTo>
                  <a:pt x="5878745" y="2056087"/>
                </a:moveTo>
                <a:cubicBezTo>
                  <a:pt x="5882928" y="2057514"/>
                  <a:pt x="5887113" y="2062743"/>
                  <a:pt x="5887113" y="2067307"/>
                </a:cubicBezTo>
                <a:cubicBezTo>
                  <a:pt x="5887018" y="2082139"/>
                  <a:pt x="5882834" y="2092884"/>
                  <a:pt x="5871614" y="2102765"/>
                </a:cubicBezTo>
                <a:cubicBezTo>
                  <a:pt x="5860394" y="2112653"/>
                  <a:pt x="5847939" y="2096401"/>
                  <a:pt x="5854499" y="2085562"/>
                </a:cubicBezTo>
                <a:cubicBezTo>
                  <a:pt x="5861250" y="2074058"/>
                  <a:pt x="5858492" y="2049146"/>
                  <a:pt x="5878745" y="2056087"/>
                </a:cubicBezTo>
                <a:close/>
                <a:moveTo>
                  <a:pt x="6663183" y="2042769"/>
                </a:moveTo>
                <a:cubicBezTo>
                  <a:pt x="6664228" y="2042864"/>
                  <a:pt x="6665181" y="2043150"/>
                  <a:pt x="6666226" y="2043720"/>
                </a:cubicBezTo>
                <a:cubicBezTo>
                  <a:pt x="6668317" y="2044766"/>
                  <a:pt x="6670029" y="2046192"/>
                  <a:pt x="6671550" y="2047809"/>
                </a:cubicBezTo>
                <a:cubicBezTo>
                  <a:pt x="6671645" y="2047904"/>
                  <a:pt x="6671645" y="2047904"/>
                  <a:pt x="6671741" y="2047999"/>
                </a:cubicBezTo>
                <a:cubicBezTo>
                  <a:pt x="6673262" y="2049615"/>
                  <a:pt x="6674594" y="2051517"/>
                  <a:pt x="6675639" y="2053609"/>
                </a:cubicBezTo>
                <a:cubicBezTo>
                  <a:pt x="6678586" y="2059315"/>
                  <a:pt x="6680013" y="2066540"/>
                  <a:pt x="6680773" y="2074052"/>
                </a:cubicBezTo>
                <a:cubicBezTo>
                  <a:pt x="6680773" y="2074052"/>
                  <a:pt x="6680773" y="2074147"/>
                  <a:pt x="6680773" y="2074147"/>
                </a:cubicBezTo>
                <a:cubicBezTo>
                  <a:pt x="6681154" y="2077855"/>
                  <a:pt x="6681344" y="2081563"/>
                  <a:pt x="6681439" y="2085272"/>
                </a:cubicBezTo>
                <a:cubicBezTo>
                  <a:pt x="6681439" y="2085842"/>
                  <a:pt x="6681439" y="2086317"/>
                  <a:pt x="6681439" y="2086887"/>
                </a:cubicBezTo>
                <a:cubicBezTo>
                  <a:pt x="6681439" y="2087838"/>
                  <a:pt x="6681535" y="2088885"/>
                  <a:pt x="6681535" y="2089835"/>
                </a:cubicBezTo>
                <a:cubicBezTo>
                  <a:pt x="6681630" y="2092118"/>
                  <a:pt x="6681630" y="2094209"/>
                  <a:pt x="6681724" y="2096302"/>
                </a:cubicBezTo>
                <a:cubicBezTo>
                  <a:pt x="6681819" y="2098393"/>
                  <a:pt x="6681914" y="2100385"/>
                  <a:pt x="6682010" y="2102288"/>
                </a:cubicBezTo>
                <a:cubicBezTo>
                  <a:pt x="6682105" y="2103048"/>
                  <a:pt x="6682105" y="2103904"/>
                  <a:pt x="6682200" y="2104665"/>
                </a:cubicBezTo>
                <a:cubicBezTo>
                  <a:pt x="6682200" y="2104855"/>
                  <a:pt x="6682200" y="2105045"/>
                  <a:pt x="6682200" y="2105235"/>
                </a:cubicBezTo>
                <a:cubicBezTo>
                  <a:pt x="6682295" y="2106472"/>
                  <a:pt x="6682485" y="2107802"/>
                  <a:pt x="6682580" y="2109038"/>
                </a:cubicBezTo>
                <a:cubicBezTo>
                  <a:pt x="6683721" y="2119212"/>
                  <a:pt x="6684957" y="2129671"/>
                  <a:pt x="6685527" y="2140129"/>
                </a:cubicBezTo>
                <a:cubicBezTo>
                  <a:pt x="6685527" y="2140700"/>
                  <a:pt x="6685527" y="2141175"/>
                  <a:pt x="6685338" y="2141841"/>
                </a:cubicBezTo>
                <a:cubicBezTo>
                  <a:pt x="6685527" y="2144598"/>
                  <a:pt x="6685527" y="2147260"/>
                  <a:pt x="6685527" y="2150017"/>
                </a:cubicBezTo>
                <a:cubicBezTo>
                  <a:pt x="6685527" y="2150493"/>
                  <a:pt x="6685527" y="2151063"/>
                  <a:pt x="6685527" y="2151540"/>
                </a:cubicBezTo>
                <a:cubicBezTo>
                  <a:pt x="6685527" y="2154392"/>
                  <a:pt x="6685432" y="2157244"/>
                  <a:pt x="6685147" y="2160098"/>
                </a:cubicBezTo>
                <a:cubicBezTo>
                  <a:pt x="6685147" y="2160382"/>
                  <a:pt x="6685052" y="2160763"/>
                  <a:pt x="6685052" y="2161047"/>
                </a:cubicBezTo>
                <a:cubicBezTo>
                  <a:pt x="6684672" y="2164852"/>
                  <a:pt x="6684196" y="2168560"/>
                  <a:pt x="6683436" y="2172267"/>
                </a:cubicBezTo>
                <a:cubicBezTo>
                  <a:pt x="6683245" y="2173504"/>
                  <a:pt x="6682580" y="2174454"/>
                  <a:pt x="6681819" y="2175217"/>
                </a:cubicBezTo>
                <a:cubicBezTo>
                  <a:pt x="6681724" y="2175405"/>
                  <a:pt x="6681630" y="2175596"/>
                  <a:pt x="6681439" y="2175691"/>
                </a:cubicBezTo>
                <a:cubicBezTo>
                  <a:pt x="6680584" y="2176356"/>
                  <a:pt x="6679633" y="2176927"/>
                  <a:pt x="6678586" y="2177213"/>
                </a:cubicBezTo>
                <a:cubicBezTo>
                  <a:pt x="6678491" y="2177308"/>
                  <a:pt x="6678396" y="2177308"/>
                  <a:pt x="6678301" y="2177308"/>
                </a:cubicBezTo>
                <a:cubicBezTo>
                  <a:pt x="6675924" y="2177878"/>
                  <a:pt x="6673357" y="2177499"/>
                  <a:pt x="6671360" y="2176072"/>
                </a:cubicBezTo>
                <a:cubicBezTo>
                  <a:pt x="6670410" y="2175405"/>
                  <a:pt x="6669554" y="2174550"/>
                  <a:pt x="6669078" y="2173504"/>
                </a:cubicBezTo>
                <a:cubicBezTo>
                  <a:pt x="6667842" y="2170937"/>
                  <a:pt x="6666796" y="2168274"/>
                  <a:pt x="6665845" y="2165612"/>
                </a:cubicBezTo>
                <a:cubicBezTo>
                  <a:pt x="6665275" y="2164185"/>
                  <a:pt x="6664895" y="2162664"/>
                  <a:pt x="6664419" y="2161238"/>
                </a:cubicBezTo>
                <a:cubicBezTo>
                  <a:pt x="6664038" y="2160098"/>
                  <a:pt x="6663658" y="2158861"/>
                  <a:pt x="6663278" y="2157625"/>
                </a:cubicBezTo>
                <a:cubicBezTo>
                  <a:pt x="6662613" y="2155343"/>
                  <a:pt x="6662137" y="2153155"/>
                  <a:pt x="6661567" y="2150873"/>
                </a:cubicBezTo>
                <a:cubicBezTo>
                  <a:pt x="6661472" y="2150398"/>
                  <a:pt x="6661281" y="2149924"/>
                  <a:pt x="6661186" y="2149447"/>
                </a:cubicBezTo>
                <a:cubicBezTo>
                  <a:pt x="6658904" y="2139464"/>
                  <a:pt x="6657573" y="2129195"/>
                  <a:pt x="6656242" y="2119117"/>
                </a:cubicBezTo>
                <a:cubicBezTo>
                  <a:pt x="6655672" y="2114458"/>
                  <a:pt x="6655101" y="2109893"/>
                  <a:pt x="6654435" y="2105330"/>
                </a:cubicBezTo>
                <a:cubicBezTo>
                  <a:pt x="6654150" y="2103143"/>
                  <a:pt x="6653675" y="2100576"/>
                  <a:pt x="6653105" y="2098012"/>
                </a:cubicBezTo>
                <a:cubicBezTo>
                  <a:pt x="6652629" y="2095921"/>
                  <a:pt x="6652058" y="2093639"/>
                  <a:pt x="6651582" y="2091357"/>
                </a:cubicBezTo>
                <a:cubicBezTo>
                  <a:pt x="6651107" y="2089170"/>
                  <a:pt x="6650632" y="2086983"/>
                  <a:pt x="6650156" y="2084796"/>
                </a:cubicBezTo>
                <a:cubicBezTo>
                  <a:pt x="6650156" y="2084605"/>
                  <a:pt x="6650061" y="2084321"/>
                  <a:pt x="6650061" y="2084131"/>
                </a:cubicBezTo>
                <a:cubicBezTo>
                  <a:pt x="6649586" y="2081849"/>
                  <a:pt x="6649205" y="2079472"/>
                  <a:pt x="6648825" y="2077190"/>
                </a:cubicBezTo>
                <a:cubicBezTo>
                  <a:pt x="6648825" y="2077190"/>
                  <a:pt x="6648825" y="2077094"/>
                  <a:pt x="6648825" y="2077094"/>
                </a:cubicBezTo>
                <a:cubicBezTo>
                  <a:pt x="6648065" y="2072435"/>
                  <a:pt x="6647685" y="2067681"/>
                  <a:pt x="6647874" y="2063307"/>
                </a:cubicBezTo>
                <a:cubicBezTo>
                  <a:pt x="6647874" y="2063022"/>
                  <a:pt x="6647874" y="2062832"/>
                  <a:pt x="6647874" y="2062546"/>
                </a:cubicBezTo>
                <a:cubicBezTo>
                  <a:pt x="6648065" y="2060455"/>
                  <a:pt x="6648350" y="2058459"/>
                  <a:pt x="6648825" y="2056556"/>
                </a:cubicBezTo>
                <a:cubicBezTo>
                  <a:pt x="6648921" y="2056271"/>
                  <a:pt x="6649016" y="2055986"/>
                  <a:pt x="6649111" y="2055701"/>
                </a:cubicBezTo>
                <a:cubicBezTo>
                  <a:pt x="6649681" y="2053894"/>
                  <a:pt x="6650347" y="2052088"/>
                  <a:pt x="6651298" y="2050471"/>
                </a:cubicBezTo>
                <a:cubicBezTo>
                  <a:pt x="6651393" y="2050281"/>
                  <a:pt x="6651582" y="2050091"/>
                  <a:pt x="6651678" y="2049900"/>
                </a:cubicBezTo>
                <a:cubicBezTo>
                  <a:pt x="6652724" y="2048284"/>
                  <a:pt x="6653959" y="2046668"/>
                  <a:pt x="6655577" y="2045336"/>
                </a:cubicBezTo>
                <a:cubicBezTo>
                  <a:pt x="6656527" y="2044481"/>
                  <a:pt x="6657668" y="2043911"/>
                  <a:pt x="6658809" y="2043435"/>
                </a:cubicBezTo>
                <a:cubicBezTo>
                  <a:pt x="6659094" y="2043340"/>
                  <a:pt x="6659285" y="2043245"/>
                  <a:pt x="6659569" y="2043150"/>
                </a:cubicBezTo>
                <a:cubicBezTo>
                  <a:pt x="6660806" y="2042769"/>
                  <a:pt x="6661947" y="2042580"/>
                  <a:pt x="6663183" y="2042769"/>
                </a:cubicBezTo>
                <a:close/>
                <a:moveTo>
                  <a:pt x="6593107" y="2040011"/>
                </a:moveTo>
                <a:cubicBezTo>
                  <a:pt x="6598051" y="2039821"/>
                  <a:pt x="6603091" y="2042103"/>
                  <a:pt x="6605754" y="2047238"/>
                </a:cubicBezTo>
                <a:cubicBezTo>
                  <a:pt x="6606609" y="2048949"/>
                  <a:pt x="6607274" y="2050946"/>
                  <a:pt x="6607560" y="2053228"/>
                </a:cubicBezTo>
                <a:cubicBezTo>
                  <a:pt x="6607941" y="2056460"/>
                  <a:pt x="6608416" y="2059788"/>
                  <a:pt x="6608795" y="2063022"/>
                </a:cubicBezTo>
                <a:cubicBezTo>
                  <a:pt x="6608986" y="2064923"/>
                  <a:pt x="6609176" y="2066729"/>
                  <a:pt x="6609461" y="2068631"/>
                </a:cubicBezTo>
                <a:cubicBezTo>
                  <a:pt x="6610698" y="2077759"/>
                  <a:pt x="6611933" y="2087077"/>
                  <a:pt x="6613265" y="2096301"/>
                </a:cubicBezTo>
                <a:cubicBezTo>
                  <a:pt x="6613360" y="2096395"/>
                  <a:pt x="6613360" y="2096585"/>
                  <a:pt x="6613360" y="2096680"/>
                </a:cubicBezTo>
                <a:cubicBezTo>
                  <a:pt x="6614596" y="2105615"/>
                  <a:pt x="6615833" y="2114553"/>
                  <a:pt x="6617163" y="2123490"/>
                </a:cubicBezTo>
                <a:cubicBezTo>
                  <a:pt x="6617354" y="2124725"/>
                  <a:pt x="6617544" y="2126057"/>
                  <a:pt x="6617734" y="2127293"/>
                </a:cubicBezTo>
                <a:cubicBezTo>
                  <a:pt x="6619160" y="2137181"/>
                  <a:pt x="6620587" y="2147165"/>
                  <a:pt x="6622013" y="2157149"/>
                </a:cubicBezTo>
                <a:cubicBezTo>
                  <a:pt x="6622013" y="2157149"/>
                  <a:pt x="6622013" y="2157244"/>
                  <a:pt x="6622013" y="2157244"/>
                </a:cubicBezTo>
                <a:cubicBezTo>
                  <a:pt x="6622013" y="2157244"/>
                  <a:pt x="6622013" y="2157339"/>
                  <a:pt x="6622013" y="2157339"/>
                </a:cubicBezTo>
                <a:cubicBezTo>
                  <a:pt x="6624960" y="2178829"/>
                  <a:pt x="6627718" y="2200413"/>
                  <a:pt x="6629810" y="2221999"/>
                </a:cubicBezTo>
                <a:cubicBezTo>
                  <a:pt x="6629810" y="2221999"/>
                  <a:pt x="6629810" y="2222094"/>
                  <a:pt x="6629810" y="2222094"/>
                </a:cubicBezTo>
                <a:cubicBezTo>
                  <a:pt x="6629810" y="2222189"/>
                  <a:pt x="6629810" y="2222189"/>
                  <a:pt x="6629810" y="2222284"/>
                </a:cubicBezTo>
                <a:cubicBezTo>
                  <a:pt x="6632377" y="2248623"/>
                  <a:pt x="6633899" y="2274773"/>
                  <a:pt x="6633708" y="2300540"/>
                </a:cubicBezTo>
                <a:cubicBezTo>
                  <a:pt x="6633708" y="2300635"/>
                  <a:pt x="6633708" y="2300731"/>
                  <a:pt x="6633708" y="2300826"/>
                </a:cubicBezTo>
                <a:cubicBezTo>
                  <a:pt x="6633708" y="2305675"/>
                  <a:pt x="6633613" y="2310526"/>
                  <a:pt x="6633423" y="2315375"/>
                </a:cubicBezTo>
                <a:cubicBezTo>
                  <a:pt x="6633327" y="2319178"/>
                  <a:pt x="6633043" y="2323076"/>
                  <a:pt x="6632852" y="2326879"/>
                </a:cubicBezTo>
                <a:cubicBezTo>
                  <a:pt x="6632757" y="2328117"/>
                  <a:pt x="6632757" y="2329257"/>
                  <a:pt x="6632662" y="2330493"/>
                </a:cubicBezTo>
                <a:cubicBezTo>
                  <a:pt x="6632473" y="2332395"/>
                  <a:pt x="6631141" y="2333537"/>
                  <a:pt x="6629715" y="2333822"/>
                </a:cubicBezTo>
                <a:cubicBezTo>
                  <a:pt x="6628289" y="2334106"/>
                  <a:pt x="6626767" y="2333441"/>
                  <a:pt x="6626101" y="2331539"/>
                </a:cubicBezTo>
                <a:cubicBezTo>
                  <a:pt x="6623439" y="2323743"/>
                  <a:pt x="6621157" y="2315659"/>
                  <a:pt x="6618874" y="2307577"/>
                </a:cubicBezTo>
                <a:cubicBezTo>
                  <a:pt x="6612028" y="2283234"/>
                  <a:pt x="6606704" y="2258227"/>
                  <a:pt x="6602329" y="2232743"/>
                </a:cubicBezTo>
                <a:cubicBezTo>
                  <a:pt x="6601950" y="2230366"/>
                  <a:pt x="6601570" y="2227989"/>
                  <a:pt x="6601189" y="2225611"/>
                </a:cubicBezTo>
                <a:cubicBezTo>
                  <a:pt x="6596720" y="2198226"/>
                  <a:pt x="6593107" y="2170461"/>
                  <a:pt x="6589874" y="2142886"/>
                </a:cubicBezTo>
                <a:cubicBezTo>
                  <a:pt x="6589874" y="2142886"/>
                  <a:pt x="6589874" y="2142792"/>
                  <a:pt x="6589874" y="2142792"/>
                </a:cubicBezTo>
                <a:cubicBezTo>
                  <a:pt x="6588447" y="2130717"/>
                  <a:pt x="6587021" y="2118642"/>
                  <a:pt x="6585595" y="2106660"/>
                </a:cubicBezTo>
                <a:cubicBezTo>
                  <a:pt x="6584644" y="2098580"/>
                  <a:pt x="6583693" y="2090405"/>
                  <a:pt x="6582742" y="2082418"/>
                </a:cubicBezTo>
                <a:cubicBezTo>
                  <a:pt x="6581887" y="2081182"/>
                  <a:pt x="6580651" y="2080231"/>
                  <a:pt x="6580365" y="2078329"/>
                </a:cubicBezTo>
                <a:cubicBezTo>
                  <a:pt x="6579700" y="2074240"/>
                  <a:pt x="6579225" y="2071388"/>
                  <a:pt x="6578940" y="2068821"/>
                </a:cubicBezTo>
                <a:cubicBezTo>
                  <a:pt x="6578654" y="2066254"/>
                  <a:pt x="6578559" y="2064067"/>
                  <a:pt x="6578654" y="2061119"/>
                </a:cubicBezTo>
                <a:cubicBezTo>
                  <a:pt x="6578750" y="2059123"/>
                  <a:pt x="6578845" y="2056936"/>
                  <a:pt x="6579129" y="2054179"/>
                </a:cubicBezTo>
                <a:cubicBezTo>
                  <a:pt x="6579985" y="2045145"/>
                  <a:pt x="6586451" y="2040297"/>
                  <a:pt x="6593107" y="2040011"/>
                </a:cubicBezTo>
                <a:close/>
                <a:moveTo>
                  <a:pt x="6073663" y="1962905"/>
                </a:moveTo>
                <a:cubicBezTo>
                  <a:pt x="6099144" y="1971843"/>
                  <a:pt x="6072046" y="2008736"/>
                  <a:pt x="6061397" y="2017104"/>
                </a:cubicBezTo>
                <a:cubicBezTo>
                  <a:pt x="6053315" y="2023379"/>
                  <a:pt x="6042665" y="2013871"/>
                  <a:pt x="6044377" y="2005123"/>
                </a:cubicBezTo>
                <a:cubicBezTo>
                  <a:pt x="6046659" y="1992666"/>
                  <a:pt x="6052744" y="1955584"/>
                  <a:pt x="6073663" y="1962905"/>
                </a:cubicBezTo>
                <a:close/>
                <a:moveTo>
                  <a:pt x="8125195" y="1898922"/>
                </a:moveTo>
                <a:cubicBezTo>
                  <a:pt x="8121011" y="1912429"/>
                  <a:pt x="8116827" y="1926022"/>
                  <a:pt x="8112549" y="1939429"/>
                </a:cubicBezTo>
                <a:cubicBezTo>
                  <a:pt x="8134228" y="1927257"/>
                  <a:pt x="8155717" y="1914802"/>
                  <a:pt x="8177206" y="1902252"/>
                </a:cubicBezTo>
                <a:cubicBezTo>
                  <a:pt x="8159806" y="1902252"/>
                  <a:pt x="8142310" y="1901681"/>
                  <a:pt x="8125195" y="1898922"/>
                </a:cubicBezTo>
                <a:close/>
                <a:moveTo>
                  <a:pt x="6705209" y="1887021"/>
                </a:moveTo>
                <a:cubicBezTo>
                  <a:pt x="6708348" y="1886546"/>
                  <a:pt x="6711580" y="1887496"/>
                  <a:pt x="6714242" y="1890254"/>
                </a:cubicBezTo>
                <a:cubicBezTo>
                  <a:pt x="6714813" y="1890824"/>
                  <a:pt x="6715384" y="1891300"/>
                  <a:pt x="6715859" y="1891966"/>
                </a:cubicBezTo>
                <a:cubicBezTo>
                  <a:pt x="6717475" y="1894248"/>
                  <a:pt x="6718806" y="1896720"/>
                  <a:pt x="6720232" y="1899097"/>
                </a:cubicBezTo>
                <a:cubicBezTo>
                  <a:pt x="6723181" y="1904136"/>
                  <a:pt x="6725938" y="1909272"/>
                  <a:pt x="6728410" y="1914595"/>
                </a:cubicBezTo>
                <a:cubicBezTo>
                  <a:pt x="6728410" y="1914690"/>
                  <a:pt x="6728410" y="1914690"/>
                  <a:pt x="6728410" y="1914690"/>
                </a:cubicBezTo>
                <a:cubicBezTo>
                  <a:pt x="6729741" y="1917543"/>
                  <a:pt x="6730977" y="1920396"/>
                  <a:pt x="6732118" y="1923342"/>
                </a:cubicBezTo>
                <a:cubicBezTo>
                  <a:pt x="6732403" y="1924103"/>
                  <a:pt x="6732689" y="1924769"/>
                  <a:pt x="6732974" y="1925529"/>
                </a:cubicBezTo>
                <a:cubicBezTo>
                  <a:pt x="6738774" y="1940553"/>
                  <a:pt x="6742958" y="1956242"/>
                  <a:pt x="6746285" y="1972121"/>
                </a:cubicBezTo>
                <a:cubicBezTo>
                  <a:pt x="6746571" y="1973547"/>
                  <a:pt x="6746857" y="1975069"/>
                  <a:pt x="6747141" y="1976495"/>
                </a:cubicBezTo>
                <a:cubicBezTo>
                  <a:pt x="6748472" y="1982961"/>
                  <a:pt x="6749614" y="1989522"/>
                  <a:pt x="6750755" y="1995988"/>
                </a:cubicBezTo>
                <a:cubicBezTo>
                  <a:pt x="6750944" y="1996843"/>
                  <a:pt x="6751040" y="1997699"/>
                  <a:pt x="6751230" y="1998554"/>
                </a:cubicBezTo>
                <a:cubicBezTo>
                  <a:pt x="6751420" y="1999791"/>
                  <a:pt x="6751706" y="2001122"/>
                  <a:pt x="6751895" y="2002358"/>
                </a:cubicBezTo>
                <a:cubicBezTo>
                  <a:pt x="6752656" y="2007017"/>
                  <a:pt x="6753512" y="2011771"/>
                  <a:pt x="6754273" y="2016621"/>
                </a:cubicBezTo>
                <a:cubicBezTo>
                  <a:pt x="6754368" y="2017381"/>
                  <a:pt x="6754558" y="2018142"/>
                  <a:pt x="6754653" y="2018997"/>
                </a:cubicBezTo>
                <a:cubicBezTo>
                  <a:pt x="6756459" y="2030028"/>
                  <a:pt x="6757886" y="2041342"/>
                  <a:pt x="6758266" y="2052562"/>
                </a:cubicBezTo>
                <a:cubicBezTo>
                  <a:pt x="6758266" y="2055129"/>
                  <a:pt x="6758361" y="2057602"/>
                  <a:pt x="6758266" y="2060263"/>
                </a:cubicBezTo>
                <a:cubicBezTo>
                  <a:pt x="6758266" y="2061405"/>
                  <a:pt x="6758171" y="2062450"/>
                  <a:pt x="6758171" y="2063591"/>
                </a:cubicBezTo>
                <a:cubicBezTo>
                  <a:pt x="6758076" y="2065683"/>
                  <a:pt x="6757981" y="2067775"/>
                  <a:pt x="6757791" y="2069867"/>
                </a:cubicBezTo>
                <a:cubicBezTo>
                  <a:pt x="6757791" y="2069962"/>
                  <a:pt x="6757791" y="2069962"/>
                  <a:pt x="6757791" y="2070057"/>
                </a:cubicBezTo>
                <a:cubicBezTo>
                  <a:pt x="6757410" y="2073575"/>
                  <a:pt x="6756935" y="2077189"/>
                  <a:pt x="6756175" y="2080611"/>
                </a:cubicBezTo>
                <a:cubicBezTo>
                  <a:pt x="6755414" y="2084129"/>
                  <a:pt x="6754463" y="2087647"/>
                  <a:pt x="6753226" y="2091070"/>
                </a:cubicBezTo>
                <a:cubicBezTo>
                  <a:pt x="6752276" y="2093922"/>
                  <a:pt x="6749709" y="2095254"/>
                  <a:pt x="6747141" y="2095254"/>
                </a:cubicBezTo>
                <a:cubicBezTo>
                  <a:pt x="6744479" y="2095254"/>
                  <a:pt x="6741912" y="2093922"/>
                  <a:pt x="6740676" y="2091356"/>
                </a:cubicBezTo>
                <a:cubicBezTo>
                  <a:pt x="6739154" y="2088218"/>
                  <a:pt x="6737823" y="2084985"/>
                  <a:pt x="6736682" y="2081657"/>
                </a:cubicBezTo>
                <a:cubicBezTo>
                  <a:pt x="6736302" y="2080515"/>
                  <a:pt x="6735922" y="2079375"/>
                  <a:pt x="6735541" y="2078233"/>
                </a:cubicBezTo>
                <a:cubicBezTo>
                  <a:pt x="6734876" y="2075952"/>
                  <a:pt x="6734115" y="2073765"/>
                  <a:pt x="6733545" y="2071483"/>
                </a:cubicBezTo>
                <a:cubicBezTo>
                  <a:pt x="6733164" y="2070057"/>
                  <a:pt x="6732784" y="2068725"/>
                  <a:pt x="6732499" y="2067394"/>
                </a:cubicBezTo>
                <a:cubicBezTo>
                  <a:pt x="6732023" y="2065208"/>
                  <a:pt x="6731548" y="2062926"/>
                  <a:pt x="6731073" y="2060739"/>
                </a:cubicBezTo>
                <a:cubicBezTo>
                  <a:pt x="6730787" y="2059407"/>
                  <a:pt x="6730502" y="2058077"/>
                  <a:pt x="6730217" y="2056746"/>
                </a:cubicBezTo>
                <a:cubicBezTo>
                  <a:pt x="6730217" y="2056651"/>
                  <a:pt x="6730217" y="2056651"/>
                  <a:pt x="6730217" y="2056651"/>
                </a:cubicBezTo>
                <a:cubicBezTo>
                  <a:pt x="6730217" y="2056651"/>
                  <a:pt x="6730217" y="2056555"/>
                  <a:pt x="6730217" y="2056460"/>
                </a:cubicBezTo>
                <a:cubicBezTo>
                  <a:pt x="6729361" y="2051420"/>
                  <a:pt x="6728600" y="2046381"/>
                  <a:pt x="6727840" y="2041247"/>
                </a:cubicBezTo>
                <a:cubicBezTo>
                  <a:pt x="6727554" y="2039441"/>
                  <a:pt x="6727364" y="2037634"/>
                  <a:pt x="6727079" y="2035827"/>
                </a:cubicBezTo>
                <a:cubicBezTo>
                  <a:pt x="6726603" y="2032214"/>
                  <a:pt x="6726033" y="2028505"/>
                  <a:pt x="6725558" y="2024893"/>
                </a:cubicBezTo>
                <a:cubicBezTo>
                  <a:pt x="6725558" y="2024513"/>
                  <a:pt x="6725463" y="2024227"/>
                  <a:pt x="6725463" y="2023846"/>
                </a:cubicBezTo>
                <a:cubicBezTo>
                  <a:pt x="6725082" y="2020519"/>
                  <a:pt x="6724511" y="2017381"/>
                  <a:pt x="6724036" y="2014149"/>
                </a:cubicBezTo>
                <a:cubicBezTo>
                  <a:pt x="6723846" y="2013197"/>
                  <a:pt x="6723751" y="2012151"/>
                  <a:pt x="6723560" y="2011200"/>
                </a:cubicBezTo>
                <a:cubicBezTo>
                  <a:pt x="6722895" y="2007492"/>
                  <a:pt x="6722134" y="2003784"/>
                  <a:pt x="6721374" y="2000171"/>
                </a:cubicBezTo>
                <a:cubicBezTo>
                  <a:pt x="6721279" y="1999886"/>
                  <a:pt x="6721279" y="1999600"/>
                  <a:pt x="6721183" y="1999316"/>
                </a:cubicBezTo>
                <a:cubicBezTo>
                  <a:pt x="6721183" y="1999221"/>
                  <a:pt x="6721183" y="1999221"/>
                  <a:pt x="6721183" y="1999126"/>
                </a:cubicBezTo>
                <a:cubicBezTo>
                  <a:pt x="6719376" y="1991424"/>
                  <a:pt x="6717380" y="1983722"/>
                  <a:pt x="6715289" y="1976115"/>
                </a:cubicBezTo>
                <a:cubicBezTo>
                  <a:pt x="6713387" y="1968984"/>
                  <a:pt x="6711295" y="1961852"/>
                  <a:pt x="6709298" y="1954721"/>
                </a:cubicBezTo>
                <a:cubicBezTo>
                  <a:pt x="6709298" y="1954626"/>
                  <a:pt x="6709298" y="1954626"/>
                  <a:pt x="6709298" y="1954626"/>
                </a:cubicBezTo>
                <a:cubicBezTo>
                  <a:pt x="6706825" y="1946163"/>
                  <a:pt x="6704543" y="1937701"/>
                  <a:pt x="6702452" y="1929144"/>
                </a:cubicBezTo>
                <a:cubicBezTo>
                  <a:pt x="6700075" y="1919444"/>
                  <a:pt x="6697982" y="1909556"/>
                  <a:pt x="6696652" y="1899573"/>
                </a:cubicBezTo>
                <a:cubicBezTo>
                  <a:pt x="6696652" y="1899573"/>
                  <a:pt x="6696652" y="1899477"/>
                  <a:pt x="6696652" y="1899477"/>
                </a:cubicBezTo>
                <a:cubicBezTo>
                  <a:pt x="6696462" y="1898051"/>
                  <a:pt x="6696557" y="1896815"/>
                  <a:pt x="6696747" y="1895579"/>
                </a:cubicBezTo>
                <a:cubicBezTo>
                  <a:pt x="6696842" y="1895198"/>
                  <a:pt x="6697032" y="1894818"/>
                  <a:pt x="6697127" y="1894438"/>
                </a:cubicBezTo>
                <a:cubicBezTo>
                  <a:pt x="6697317" y="1893678"/>
                  <a:pt x="6697507" y="1892916"/>
                  <a:pt x="6697888" y="1892250"/>
                </a:cubicBezTo>
                <a:cubicBezTo>
                  <a:pt x="6698173" y="1891680"/>
                  <a:pt x="6698554" y="1891300"/>
                  <a:pt x="6698839" y="1890919"/>
                </a:cubicBezTo>
                <a:cubicBezTo>
                  <a:pt x="6699219" y="1890539"/>
                  <a:pt x="6699505" y="1890064"/>
                  <a:pt x="6699884" y="1889684"/>
                </a:cubicBezTo>
                <a:cubicBezTo>
                  <a:pt x="6700359" y="1889208"/>
                  <a:pt x="6701026" y="1888828"/>
                  <a:pt x="6701596" y="1888447"/>
                </a:cubicBezTo>
                <a:cubicBezTo>
                  <a:pt x="6701882" y="1888256"/>
                  <a:pt x="6702071" y="1888067"/>
                  <a:pt x="6702357" y="1887972"/>
                </a:cubicBezTo>
                <a:cubicBezTo>
                  <a:pt x="6703213" y="1887496"/>
                  <a:pt x="6704068" y="1887306"/>
                  <a:pt x="6704924" y="1887116"/>
                </a:cubicBezTo>
                <a:cubicBezTo>
                  <a:pt x="6705019" y="1887021"/>
                  <a:pt x="6705114" y="1887021"/>
                  <a:pt x="6705209" y="1887021"/>
                </a:cubicBezTo>
                <a:close/>
                <a:moveTo>
                  <a:pt x="6811230" y="1719673"/>
                </a:moveTo>
                <a:cubicBezTo>
                  <a:pt x="6811990" y="1719673"/>
                  <a:pt x="6812656" y="1719673"/>
                  <a:pt x="6813321" y="1719769"/>
                </a:cubicBezTo>
                <a:cubicBezTo>
                  <a:pt x="6813796" y="1719864"/>
                  <a:pt x="6814177" y="1719959"/>
                  <a:pt x="6814652" y="1720053"/>
                </a:cubicBezTo>
                <a:cubicBezTo>
                  <a:pt x="6815889" y="1720339"/>
                  <a:pt x="6817029" y="1720815"/>
                  <a:pt x="6817980" y="1721575"/>
                </a:cubicBezTo>
                <a:cubicBezTo>
                  <a:pt x="6819978" y="1723191"/>
                  <a:pt x="6821688" y="1724998"/>
                  <a:pt x="6823210" y="1726900"/>
                </a:cubicBezTo>
                <a:cubicBezTo>
                  <a:pt x="6823400" y="1727184"/>
                  <a:pt x="6823685" y="1727470"/>
                  <a:pt x="6823970" y="1727851"/>
                </a:cubicBezTo>
                <a:cubicBezTo>
                  <a:pt x="6825302" y="1729752"/>
                  <a:pt x="6826442" y="1731749"/>
                  <a:pt x="6827489" y="1733841"/>
                </a:cubicBezTo>
                <a:cubicBezTo>
                  <a:pt x="6827774" y="1734411"/>
                  <a:pt x="6827965" y="1735076"/>
                  <a:pt x="6828249" y="1735648"/>
                </a:cubicBezTo>
                <a:cubicBezTo>
                  <a:pt x="6829105" y="1737644"/>
                  <a:pt x="6829866" y="1739736"/>
                  <a:pt x="6830531" y="1741923"/>
                </a:cubicBezTo>
                <a:cubicBezTo>
                  <a:pt x="6830817" y="1742874"/>
                  <a:pt x="6831007" y="1743824"/>
                  <a:pt x="6831292" y="1744775"/>
                </a:cubicBezTo>
                <a:cubicBezTo>
                  <a:pt x="6831577" y="1746106"/>
                  <a:pt x="6831863" y="1747533"/>
                  <a:pt x="6832148" y="1748864"/>
                </a:cubicBezTo>
                <a:cubicBezTo>
                  <a:pt x="6832624" y="1751527"/>
                  <a:pt x="6833099" y="1754284"/>
                  <a:pt x="6833479" y="1757041"/>
                </a:cubicBezTo>
                <a:cubicBezTo>
                  <a:pt x="6834810" y="1767215"/>
                  <a:pt x="6835285" y="1777580"/>
                  <a:pt x="6836617" y="1786137"/>
                </a:cubicBezTo>
                <a:cubicBezTo>
                  <a:pt x="6836617" y="1786233"/>
                  <a:pt x="6836617" y="1786233"/>
                  <a:pt x="6836617" y="1786326"/>
                </a:cubicBezTo>
                <a:cubicBezTo>
                  <a:pt x="6837378" y="1790891"/>
                  <a:pt x="6838233" y="1795550"/>
                  <a:pt x="6838994" y="1800209"/>
                </a:cubicBezTo>
                <a:cubicBezTo>
                  <a:pt x="6839090" y="1800875"/>
                  <a:pt x="6839279" y="1801635"/>
                  <a:pt x="6839374" y="1802396"/>
                </a:cubicBezTo>
                <a:cubicBezTo>
                  <a:pt x="6839469" y="1802871"/>
                  <a:pt x="6839565" y="1803443"/>
                  <a:pt x="6839660" y="1803918"/>
                </a:cubicBezTo>
                <a:cubicBezTo>
                  <a:pt x="6840610" y="1809813"/>
                  <a:pt x="6841561" y="1815804"/>
                  <a:pt x="6842227" y="1821794"/>
                </a:cubicBezTo>
                <a:cubicBezTo>
                  <a:pt x="6842227" y="1821794"/>
                  <a:pt x="6842227" y="1821794"/>
                  <a:pt x="6842227" y="1821888"/>
                </a:cubicBezTo>
                <a:cubicBezTo>
                  <a:pt x="6842607" y="1825406"/>
                  <a:pt x="6842893" y="1828924"/>
                  <a:pt x="6843082" y="1832348"/>
                </a:cubicBezTo>
                <a:cubicBezTo>
                  <a:pt x="6843082" y="1832729"/>
                  <a:pt x="6843082" y="1833204"/>
                  <a:pt x="6843082" y="1833583"/>
                </a:cubicBezTo>
                <a:cubicBezTo>
                  <a:pt x="6843177" y="1837483"/>
                  <a:pt x="6843177" y="1841286"/>
                  <a:pt x="6842893" y="1844994"/>
                </a:cubicBezTo>
                <a:cubicBezTo>
                  <a:pt x="6842798" y="1846136"/>
                  <a:pt x="6842417" y="1847181"/>
                  <a:pt x="6842037" y="1848227"/>
                </a:cubicBezTo>
                <a:cubicBezTo>
                  <a:pt x="6841942" y="1848513"/>
                  <a:pt x="6841751" y="1848797"/>
                  <a:pt x="6841656" y="1849082"/>
                </a:cubicBezTo>
                <a:cubicBezTo>
                  <a:pt x="6841181" y="1849938"/>
                  <a:pt x="6840705" y="1850794"/>
                  <a:pt x="6840040" y="1851555"/>
                </a:cubicBezTo>
                <a:cubicBezTo>
                  <a:pt x="6839850" y="1851839"/>
                  <a:pt x="6839565" y="1852125"/>
                  <a:pt x="6839279" y="1852411"/>
                </a:cubicBezTo>
                <a:cubicBezTo>
                  <a:pt x="6838709" y="1852981"/>
                  <a:pt x="6838139" y="1853456"/>
                  <a:pt x="6837567" y="1853932"/>
                </a:cubicBezTo>
                <a:cubicBezTo>
                  <a:pt x="6837092" y="1854311"/>
                  <a:pt x="6836617" y="1854692"/>
                  <a:pt x="6836046" y="1854977"/>
                </a:cubicBezTo>
                <a:cubicBezTo>
                  <a:pt x="6835761" y="1855167"/>
                  <a:pt x="6835571" y="1855263"/>
                  <a:pt x="6835285" y="1855358"/>
                </a:cubicBezTo>
                <a:cubicBezTo>
                  <a:pt x="6831482" y="1857259"/>
                  <a:pt x="6827109" y="1857449"/>
                  <a:pt x="6823876" y="1854787"/>
                </a:cubicBezTo>
                <a:cubicBezTo>
                  <a:pt x="6823495" y="1854502"/>
                  <a:pt x="6823210" y="1854216"/>
                  <a:pt x="6822925" y="1853837"/>
                </a:cubicBezTo>
                <a:cubicBezTo>
                  <a:pt x="6822259" y="1853076"/>
                  <a:pt x="6821499" y="1852125"/>
                  <a:pt x="6821023" y="1850983"/>
                </a:cubicBezTo>
                <a:cubicBezTo>
                  <a:pt x="6819501" y="1847562"/>
                  <a:pt x="6818266" y="1843949"/>
                  <a:pt x="6817029" y="1840335"/>
                </a:cubicBezTo>
                <a:cubicBezTo>
                  <a:pt x="6816745" y="1839384"/>
                  <a:pt x="6816459" y="1838528"/>
                  <a:pt x="6816173" y="1837673"/>
                </a:cubicBezTo>
                <a:cubicBezTo>
                  <a:pt x="6815033" y="1834155"/>
                  <a:pt x="6813987" y="1830541"/>
                  <a:pt x="6813132" y="1826928"/>
                </a:cubicBezTo>
                <a:cubicBezTo>
                  <a:pt x="6813037" y="1826642"/>
                  <a:pt x="6813037" y="1826453"/>
                  <a:pt x="6812941" y="1826167"/>
                </a:cubicBezTo>
                <a:cubicBezTo>
                  <a:pt x="6812086" y="1822649"/>
                  <a:pt x="6811325" y="1819036"/>
                  <a:pt x="6810660" y="1815423"/>
                </a:cubicBezTo>
                <a:cubicBezTo>
                  <a:pt x="6810469" y="1814472"/>
                  <a:pt x="6810279" y="1813616"/>
                  <a:pt x="6810088" y="1812665"/>
                </a:cubicBezTo>
                <a:cubicBezTo>
                  <a:pt x="6809328" y="1808767"/>
                  <a:pt x="6808662" y="1804869"/>
                  <a:pt x="6807997" y="1800970"/>
                </a:cubicBezTo>
                <a:cubicBezTo>
                  <a:pt x="6807141" y="1795835"/>
                  <a:pt x="6806285" y="1790796"/>
                  <a:pt x="6805334" y="1785756"/>
                </a:cubicBezTo>
                <a:cubicBezTo>
                  <a:pt x="6805239" y="1785661"/>
                  <a:pt x="6805239" y="1785566"/>
                  <a:pt x="6805239" y="1785472"/>
                </a:cubicBezTo>
                <a:cubicBezTo>
                  <a:pt x="6804859" y="1783379"/>
                  <a:pt x="6804383" y="1781097"/>
                  <a:pt x="6803813" y="1778815"/>
                </a:cubicBezTo>
                <a:cubicBezTo>
                  <a:pt x="6803623" y="1777960"/>
                  <a:pt x="6803433" y="1777103"/>
                  <a:pt x="6803243" y="1776248"/>
                </a:cubicBezTo>
                <a:cubicBezTo>
                  <a:pt x="6802768" y="1774156"/>
                  <a:pt x="6802292" y="1772064"/>
                  <a:pt x="6801721" y="1769877"/>
                </a:cubicBezTo>
                <a:cubicBezTo>
                  <a:pt x="6801246" y="1767881"/>
                  <a:pt x="6800770" y="1765789"/>
                  <a:pt x="6800295" y="1763792"/>
                </a:cubicBezTo>
                <a:cubicBezTo>
                  <a:pt x="6800200" y="1762936"/>
                  <a:pt x="6800010" y="1762176"/>
                  <a:pt x="6799819" y="1761415"/>
                </a:cubicBezTo>
                <a:cubicBezTo>
                  <a:pt x="6799439" y="1759323"/>
                  <a:pt x="6799059" y="1757326"/>
                  <a:pt x="6798679" y="1755235"/>
                </a:cubicBezTo>
                <a:cubicBezTo>
                  <a:pt x="6798488" y="1754379"/>
                  <a:pt x="6798393" y="1753523"/>
                  <a:pt x="6798298" y="1752667"/>
                </a:cubicBezTo>
                <a:cubicBezTo>
                  <a:pt x="6798013" y="1750955"/>
                  <a:pt x="6797823" y="1749339"/>
                  <a:pt x="6797728" y="1747722"/>
                </a:cubicBezTo>
                <a:cubicBezTo>
                  <a:pt x="6797633" y="1746868"/>
                  <a:pt x="6797537" y="1746012"/>
                  <a:pt x="6797537" y="1745156"/>
                </a:cubicBezTo>
                <a:cubicBezTo>
                  <a:pt x="6797442" y="1742779"/>
                  <a:pt x="6797537" y="1740497"/>
                  <a:pt x="6797728" y="1738214"/>
                </a:cubicBezTo>
                <a:cubicBezTo>
                  <a:pt x="6798013" y="1735837"/>
                  <a:pt x="6798488" y="1733555"/>
                  <a:pt x="6799154" y="1731368"/>
                </a:cubicBezTo>
                <a:cubicBezTo>
                  <a:pt x="6799249" y="1731178"/>
                  <a:pt x="6799249" y="1730893"/>
                  <a:pt x="6799344" y="1730703"/>
                </a:cubicBezTo>
                <a:cubicBezTo>
                  <a:pt x="6800105" y="1728611"/>
                  <a:pt x="6801056" y="1726614"/>
                  <a:pt x="6802292" y="1724713"/>
                </a:cubicBezTo>
                <a:cubicBezTo>
                  <a:pt x="6802387" y="1724428"/>
                  <a:pt x="6802482" y="1724142"/>
                  <a:pt x="6802672" y="1723857"/>
                </a:cubicBezTo>
                <a:cubicBezTo>
                  <a:pt x="6803338" y="1722906"/>
                  <a:pt x="6804194" y="1722146"/>
                  <a:pt x="6805144" y="1721575"/>
                </a:cubicBezTo>
                <a:cubicBezTo>
                  <a:pt x="6805715" y="1721290"/>
                  <a:pt x="6806095" y="1721004"/>
                  <a:pt x="6806665" y="1720719"/>
                </a:cubicBezTo>
                <a:cubicBezTo>
                  <a:pt x="6808092" y="1720053"/>
                  <a:pt x="6809613" y="1719769"/>
                  <a:pt x="6811230" y="1719673"/>
                </a:cubicBezTo>
                <a:close/>
                <a:moveTo>
                  <a:pt x="6576373" y="1709799"/>
                </a:moveTo>
                <a:cubicBezTo>
                  <a:pt x="6550130" y="1719593"/>
                  <a:pt x="6524077" y="1729958"/>
                  <a:pt x="6497928" y="1739845"/>
                </a:cubicBezTo>
                <a:cubicBezTo>
                  <a:pt x="6497833" y="1740321"/>
                  <a:pt x="6497928" y="1740606"/>
                  <a:pt x="6497833" y="1741081"/>
                </a:cubicBezTo>
                <a:cubicBezTo>
                  <a:pt x="6493554" y="1756009"/>
                  <a:pt x="6487754" y="1767990"/>
                  <a:pt x="6474537" y="1776453"/>
                </a:cubicBezTo>
                <a:cubicBezTo>
                  <a:pt x="6467026" y="1781208"/>
                  <a:pt x="6457327" y="1772744"/>
                  <a:pt x="6459894" y="1764663"/>
                </a:cubicBezTo>
                <a:cubicBezTo>
                  <a:pt x="6461226" y="1760384"/>
                  <a:pt x="6462462" y="1756676"/>
                  <a:pt x="6463699" y="1752872"/>
                </a:cubicBezTo>
                <a:cubicBezTo>
                  <a:pt x="6436504" y="1763236"/>
                  <a:pt x="6409595" y="1774171"/>
                  <a:pt x="6382591" y="1784820"/>
                </a:cubicBezTo>
                <a:cubicBezTo>
                  <a:pt x="6377647" y="1800605"/>
                  <a:pt x="6369185" y="1813822"/>
                  <a:pt x="6354827" y="1822474"/>
                </a:cubicBezTo>
                <a:cubicBezTo>
                  <a:pt x="6347125" y="1827133"/>
                  <a:pt x="6337427" y="1818386"/>
                  <a:pt x="6340279" y="1810207"/>
                </a:cubicBezTo>
                <a:cubicBezTo>
                  <a:pt x="6340945" y="1808496"/>
                  <a:pt x="6341705" y="1806785"/>
                  <a:pt x="6342372" y="1805074"/>
                </a:cubicBezTo>
                <a:cubicBezTo>
                  <a:pt x="6341610" y="1803933"/>
                  <a:pt x="6341135" y="1802697"/>
                  <a:pt x="6340849" y="1801364"/>
                </a:cubicBezTo>
                <a:cubicBezTo>
                  <a:pt x="6308046" y="1814392"/>
                  <a:pt x="6275527" y="1827988"/>
                  <a:pt x="6242817" y="1841302"/>
                </a:cubicBezTo>
                <a:cubicBezTo>
                  <a:pt x="6237018" y="1857750"/>
                  <a:pt x="6230362" y="1873440"/>
                  <a:pt x="6221424" y="1888464"/>
                </a:cubicBezTo>
                <a:cubicBezTo>
                  <a:pt x="6214007" y="1901015"/>
                  <a:pt x="6205736" y="1917560"/>
                  <a:pt x="6190236" y="1920124"/>
                </a:cubicBezTo>
                <a:cubicBezTo>
                  <a:pt x="6186433" y="1920695"/>
                  <a:pt x="6182249" y="1918508"/>
                  <a:pt x="6181584" y="1914425"/>
                </a:cubicBezTo>
                <a:cubicBezTo>
                  <a:pt x="6179302" y="1900349"/>
                  <a:pt x="6188715" y="1888939"/>
                  <a:pt x="6194611" y="1876768"/>
                </a:cubicBezTo>
                <a:cubicBezTo>
                  <a:pt x="6197558" y="1870682"/>
                  <a:pt x="6199460" y="1864215"/>
                  <a:pt x="6202027" y="1857940"/>
                </a:cubicBezTo>
                <a:cubicBezTo>
                  <a:pt x="6176830" y="1868304"/>
                  <a:pt x="6151823" y="1879050"/>
                  <a:pt x="6126721" y="1889604"/>
                </a:cubicBezTo>
                <a:cubicBezTo>
                  <a:pt x="6134517" y="1912238"/>
                  <a:pt x="6103140" y="1940475"/>
                  <a:pt x="6084979" y="1949984"/>
                </a:cubicBezTo>
                <a:cubicBezTo>
                  <a:pt x="6075661" y="1954832"/>
                  <a:pt x="6064632" y="1943232"/>
                  <a:pt x="6068911" y="1934008"/>
                </a:cubicBezTo>
                <a:cubicBezTo>
                  <a:pt x="6073664" y="1923929"/>
                  <a:pt x="6080320" y="1916131"/>
                  <a:pt x="6086881" y="1907292"/>
                </a:cubicBezTo>
                <a:cubicBezTo>
                  <a:pt x="6087166" y="1906912"/>
                  <a:pt x="6087451" y="1906436"/>
                  <a:pt x="6087736" y="1906055"/>
                </a:cubicBezTo>
                <a:cubicBezTo>
                  <a:pt x="6032398" y="1929539"/>
                  <a:pt x="5977633" y="1954262"/>
                  <a:pt x="5922582" y="1978414"/>
                </a:cubicBezTo>
                <a:cubicBezTo>
                  <a:pt x="5923912" y="1979269"/>
                  <a:pt x="5925339" y="1979934"/>
                  <a:pt x="5926289" y="1981265"/>
                </a:cubicBezTo>
                <a:cubicBezTo>
                  <a:pt x="5941312" y="2001234"/>
                  <a:pt x="5914309" y="2028713"/>
                  <a:pt x="5897385" y="2037840"/>
                </a:cubicBezTo>
                <a:cubicBezTo>
                  <a:pt x="5886356" y="2043735"/>
                  <a:pt x="5876372" y="2029663"/>
                  <a:pt x="5882363" y="2020155"/>
                </a:cubicBezTo>
                <a:cubicBezTo>
                  <a:pt x="5888829" y="2009887"/>
                  <a:pt x="5894532" y="2000093"/>
                  <a:pt x="5899763" y="1989159"/>
                </a:cubicBezTo>
                <a:cubicBezTo>
                  <a:pt x="5900046" y="1988683"/>
                  <a:pt x="5900333" y="1988493"/>
                  <a:pt x="5900523" y="1988112"/>
                </a:cubicBezTo>
                <a:cubicBezTo>
                  <a:pt x="5861349" y="2005418"/>
                  <a:pt x="5822461" y="2023388"/>
                  <a:pt x="5783383" y="2041073"/>
                </a:cubicBezTo>
                <a:cubicBezTo>
                  <a:pt x="5783383" y="2041168"/>
                  <a:pt x="5783479" y="2041263"/>
                  <a:pt x="5783479" y="2041359"/>
                </a:cubicBezTo>
                <a:cubicBezTo>
                  <a:pt x="5784905" y="2061040"/>
                  <a:pt x="5769121" y="2077394"/>
                  <a:pt x="5758949" y="2093272"/>
                </a:cubicBezTo>
                <a:cubicBezTo>
                  <a:pt x="5748585" y="2109518"/>
                  <a:pt x="5738695" y="2126062"/>
                  <a:pt x="5724814" y="2139656"/>
                </a:cubicBezTo>
                <a:cubicBezTo>
                  <a:pt x="5717777" y="2146500"/>
                  <a:pt x="5705417" y="2139656"/>
                  <a:pt x="5708080" y="2129960"/>
                </a:cubicBezTo>
                <a:cubicBezTo>
                  <a:pt x="5714069" y="2108188"/>
                  <a:pt x="5726240" y="2088803"/>
                  <a:pt x="5736983" y="2069121"/>
                </a:cubicBezTo>
                <a:cubicBezTo>
                  <a:pt x="5738600" y="2066079"/>
                  <a:pt x="5740122" y="2062941"/>
                  <a:pt x="5741738" y="2059803"/>
                </a:cubicBezTo>
                <a:cubicBezTo>
                  <a:pt x="5461441" y="2187391"/>
                  <a:pt x="5184454" y="2322619"/>
                  <a:pt x="4910604" y="2463362"/>
                </a:cubicBezTo>
                <a:cubicBezTo>
                  <a:pt x="4860965" y="2488849"/>
                  <a:pt x="4811720" y="2515571"/>
                  <a:pt x="4762190" y="2541720"/>
                </a:cubicBezTo>
                <a:cubicBezTo>
                  <a:pt x="4765136" y="2553586"/>
                  <a:pt x="4758577" y="2566695"/>
                  <a:pt x="4753540" y="2578987"/>
                </a:cubicBezTo>
                <a:cubicBezTo>
                  <a:pt x="4746023" y="2597435"/>
                  <a:pt x="4736902" y="2616165"/>
                  <a:pt x="4722063" y="2629856"/>
                </a:cubicBezTo>
                <a:cubicBezTo>
                  <a:pt x="4714453" y="2636797"/>
                  <a:pt x="4702945" y="2629287"/>
                  <a:pt x="4705322" y="2619589"/>
                </a:cubicBezTo>
                <a:cubicBezTo>
                  <a:pt x="4710175" y="2599813"/>
                  <a:pt x="4719494" y="2581367"/>
                  <a:pt x="4725392" y="2561751"/>
                </a:cubicBezTo>
                <a:cubicBezTo>
                  <a:pt x="4725488" y="2561470"/>
                  <a:pt x="4725488" y="2561279"/>
                  <a:pt x="4725582" y="2560997"/>
                </a:cubicBezTo>
                <a:cubicBezTo>
                  <a:pt x="4680607" y="2584981"/>
                  <a:pt x="4635251" y="2608180"/>
                  <a:pt x="4590373" y="2632424"/>
                </a:cubicBezTo>
                <a:cubicBezTo>
                  <a:pt x="4587806" y="2648493"/>
                  <a:pt x="4578583" y="2664940"/>
                  <a:pt x="4573638" y="2679583"/>
                </a:cubicBezTo>
                <a:cubicBezTo>
                  <a:pt x="4566126" y="2701544"/>
                  <a:pt x="4559470" y="2724839"/>
                  <a:pt x="4547205" y="2744805"/>
                </a:cubicBezTo>
                <a:cubicBezTo>
                  <a:pt x="4543307" y="2751079"/>
                  <a:pt x="4532372" y="2750700"/>
                  <a:pt x="4531897" y="2742047"/>
                </a:cubicBezTo>
                <a:cubicBezTo>
                  <a:pt x="4530755" y="2721036"/>
                  <a:pt x="4535319" y="2700309"/>
                  <a:pt x="4540834" y="2680152"/>
                </a:cubicBezTo>
                <a:cubicBezTo>
                  <a:pt x="4542734" y="2673117"/>
                  <a:pt x="4544544" y="2664751"/>
                  <a:pt x="4546634" y="2656288"/>
                </a:cubicBezTo>
                <a:cubicBezTo>
                  <a:pt x="4506320" y="2678156"/>
                  <a:pt x="4465809" y="2699738"/>
                  <a:pt x="4425779" y="2722080"/>
                </a:cubicBezTo>
                <a:cubicBezTo>
                  <a:pt x="4424448" y="2735773"/>
                  <a:pt x="4416369" y="2749749"/>
                  <a:pt x="4411041" y="2762679"/>
                </a:cubicBezTo>
                <a:cubicBezTo>
                  <a:pt x="4401721" y="2785402"/>
                  <a:pt x="4393733" y="2808221"/>
                  <a:pt x="4377289" y="2826855"/>
                </a:cubicBezTo>
                <a:cubicBezTo>
                  <a:pt x="4372159" y="2832655"/>
                  <a:pt x="4362647" y="2827616"/>
                  <a:pt x="4362647" y="2820580"/>
                </a:cubicBezTo>
                <a:cubicBezTo>
                  <a:pt x="4362647" y="2795099"/>
                  <a:pt x="4372539" y="2771141"/>
                  <a:pt x="4381188" y="2747466"/>
                </a:cubicBezTo>
                <a:cubicBezTo>
                  <a:pt x="4347142" y="2766673"/>
                  <a:pt x="4312910" y="2785877"/>
                  <a:pt x="4279064" y="2805463"/>
                </a:cubicBezTo>
                <a:cubicBezTo>
                  <a:pt x="4267753" y="2828471"/>
                  <a:pt x="4252442" y="2848534"/>
                  <a:pt x="4241886" y="2872397"/>
                </a:cubicBezTo>
                <a:cubicBezTo>
                  <a:pt x="4230570" y="2898068"/>
                  <a:pt x="4220013" y="2924023"/>
                  <a:pt x="4203759" y="2947033"/>
                </a:cubicBezTo>
                <a:cubicBezTo>
                  <a:pt x="4197006" y="2956635"/>
                  <a:pt x="4182458" y="2946937"/>
                  <a:pt x="4184455" y="2936955"/>
                </a:cubicBezTo>
                <a:cubicBezTo>
                  <a:pt x="4190921" y="2904153"/>
                  <a:pt x="4205185" y="2872778"/>
                  <a:pt x="4218018" y="2842068"/>
                </a:cubicBezTo>
                <a:cubicBezTo>
                  <a:pt x="4218114" y="2841783"/>
                  <a:pt x="4218303" y="2841497"/>
                  <a:pt x="4218398" y="2841212"/>
                </a:cubicBezTo>
                <a:cubicBezTo>
                  <a:pt x="4193299" y="2856044"/>
                  <a:pt x="4167936" y="2870401"/>
                  <a:pt x="4143023" y="2885423"/>
                </a:cubicBezTo>
                <a:cubicBezTo>
                  <a:pt x="4143118" y="2885802"/>
                  <a:pt x="4143403" y="2885993"/>
                  <a:pt x="4143403" y="2886374"/>
                </a:cubicBezTo>
                <a:cubicBezTo>
                  <a:pt x="4143213" y="2902252"/>
                  <a:pt x="4133324" y="2911093"/>
                  <a:pt x="4124386" y="2923264"/>
                </a:cubicBezTo>
                <a:cubicBezTo>
                  <a:pt x="4104132" y="2951025"/>
                  <a:pt x="4092912" y="2983352"/>
                  <a:pt x="4081407" y="3015393"/>
                </a:cubicBezTo>
                <a:cubicBezTo>
                  <a:pt x="4076557" y="3028894"/>
                  <a:pt x="4057635" y="3023188"/>
                  <a:pt x="4057919" y="3009878"/>
                </a:cubicBezTo>
                <a:cubicBezTo>
                  <a:pt x="4058586" y="2980594"/>
                  <a:pt x="4068095" y="2952927"/>
                  <a:pt x="4082167" y="2927352"/>
                </a:cubicBezTo>
                <a:cubicBezTo>
                  <a:pt x="4083403" y="2925070"/>
                  <a:pt x="4084734" y="2922598"/>
                  <a:pt x="4086067" y="2920126"/>
                </a:cubicBezTo>
                <a:cubicBezTo>
                  <a:pt x="4060868" y="2935623"/>
                  <a:pt x="4035575" y="2951121"/>
                  <a:pt x="4010472" y="2966904"/>
                </a:cubicBezTo>
                <a:cubicBezTo>
                  <a:pt x="3999631" y="2988199"/>
                  <a:pt x="3984898" y="3007977"/>
                  <a:pt x="3975672" y="3030223"/>
                </a:cubicBezTo>
                <a:cubicBezTo>
                  <a:pt x="3962454" y="3061980"/>
                  <a:pt x="3952093" y="3094402"/>
                  <a:pt x="3925089" y="3117029"/>
                </a:cubicBezTo>
                <a:cubicBezTo>
                  <a:pt x="3919478" y="3121687"/>
                  <a:pt x="3910920" y="3115033"/>
                  <a:pt x="3912537" y="3108472"/>
                </a:cubicBezTo>
                <a:cubicBezTo>
                  <a:pt x="3920904" y="3073865"/>
                  <a:pt x="3934217" y="3039257"/>
                  <a:pt x="3948479" y="3006455"/>
                </a:cubicBezTo>
                <a:cubicBezTo>
                  <a:pt x="3915293" y="3027847"/>
                  <a:pt x="3882106" y="3049334"/>
                  <a:pt x="3849300" y="3071297"/>
                </a:cubicBezTo>
                <a:cubicBezTo>
                  <a:pt x="3852439" y="3085558"/>
                  <a:pt x="3846353" y="3100390"/>
                  <a:pt x="3839221" y="3113321"/>
                </a:cubicBezTo>
                <a:cubicBezTo>
                  <a:pt x="3823245" y="3142605"/>
                  <a:pt x="3797002" y="3165233"/>
                  <a:pt x="3795671" y="3200792"/>
                </a:cubicBezTo>
                <a:cubicBezTo>
                  <a:pt x="3795292" y="3211915"/>
                  <a:pt x="3777606" y="3212770"/>
                  <a:pt x="3774469" y="3202788"/>
                </a:cubicBezTo>
                <a:cubicBezTo>
                  <a:pt x="3766769" y="3178353"/>
                  <a:pt x="3773613" y="3159244"/>
                  <a:pt x="3786163" y="3137375"/>
                </a:cubicBezTo>
                <a:cubicBezTo>
                  <a:pt x="3793674" y="3124160"/>
                  <a:pt x="3802897" y="3111896"/>
                  <a:pt x="3810123" y="3098584"/>
                </a:cubicBezTo>
                <a:cubicBezTo>
                  <a:pt x="3810312" y="3098299"/>
                  <a:pt x="3810408" y="3098014"/>
                  <a:pt x="3810504" y="3097729"/>
                </a:cubicBezTo>
                <a:cubicBezTo>
                  <a:pt x="3783693" y="3115983"/>
                  <a:pt x="3756692" y="3134047"/>
                  <a:pt x="3730164" y="3152778"/>
                </a:cubicBezTo>
                <a:cubicBezTo>
                  <a:pt x="3725696" y="3176357"/>
                  <a:pt x="3709914" y="3197939"/>
                  <a:pt x="3700027" y="3219807"/>
                </a:cubicBezTo>
                <a:cubicBezTo>
                  <a:pt x="3686050" y="3250899"/>
                  <a:pt x="3677779" y="3283418"/>
                  <a:pt x="3667036" y="3315651"/>
                </a:cubicBezTo>
                <a:cubicBezTo>
                  <a:pt x="3663520" y="3326301"/>
                  <a:pt x="3648877" y="3324969"/>
                  <a:pt x="3647546" y="3313655"/>
                </a:cubicBezTo>
                <a:cubicBezTo>
                  <a:pt x="3643553" y="3279615"/>
                  <a:pt x="3654011" y="3245955"/>
                  <a:pt x="3666657" y="3214577"/>
                </a:cubicBezTo>
                <a:cubicBezTo>
                  <a:pt x="3669412" y="3207827"/>
                  <a:pt x="3672170" y="3200411"/>
                  <a:pt x="3675117" y="3192900"/>
                </a:cubicBezTo>
                <a:cubicBezTo>
                  <a:pt x="3645836" y="3214102"/>
                  <a:pt x="3616363" y="3234926"/>
                  <a:pt x="3587554" y="3256699"/>
                </a:cubicBezTo>
                <a:cubicBezTo>
                  <a:pt x="3579094" y="3280946"/>
                  <a:pt x="3563216" y="3304717"/>
                  <a:pt x="3555229" y="3327918"/>
                </a:cubicBezTo>
                <a:cubicBezTo>
                  <a:pt x="3542676" y="3364334"/>
                  <a:pt x="3538966" y="3403509"/>
                  <a:pt x="3525083" y="3439355"/>
                </a:cubicBezTo>
                <a:cubicBezTo>
                  <a:pt x="3522135" y="3446962"/>
                  <a:pt x="3510058" y="3447628"/>
                  <a:pt x="3508252" y="3438690"/>
                </a:cubicBezTo>
                <a:cubicBezTo>
                  <a:pt x="3499789" y="3395713"/>
                  <a:pt x="3512531" y="3349596"/>
                  <a:pt x="3526319" y="3308806"/>
                </a:cubicBezTo>
                <a:cubicBezTo>
                  <a:pt x="3527081" y="3306619"/>
                  <a:pt x="3527841" y="3304242"/>
                  <a:pt x="3528601" y="3301959"/>
                </a:cubicBezTo>
                <a:cubicBezTo>
                  <a:pt x="3507492" y="3318314"/>
                  <a:pt x="3486475" y="3334763"/>
                  <a:pt x="3465651" y="3351593"/>
                </a:cubicBezTo>
                <a:cubicBezTo>
                  <a:pt x="3460993" y="3379262"/>
                  <a:pt x="3451196" y="3406266"/>
                  <a:pt x="3443306" y="3433080"/>
                </a:cubicBezTo>
                <a:cubicBezTo>
                  <a:pt x="3431992" y="3471209"/>
                  <a:pt x="3423434" y="3512000"/>
                  <a:pt x="3403465" y="3546705"/>
                </a:cubicBezTo>
                <a:cubicBezTo>
                  <a:pt x="3398046" y="3556119"/>
                  <a:pt x="3384067" y="3549748"/>
                  <a:pt x="3384448" y="3540144"/>
                </a:cubicBezTo>
                <a:cubicBezTo>
                  <a:pt x="3385779" y="3501350"/>
                  <a:pt x="3399377" y="3463602"/>
                  <a:pt x="3409551" y="3426424"/>
                </a:cubicBezTo>
                <a:cubicBezTo>
                  <a:pt x="3412784" y="3414444"/>
                  <a:pt x="3415732" y="3402177"/>
                  <a:pt x="3418870" y="3390007"/>
                </a:cubicBezTo>
                <a:cubicBezTo>
                  <a:pt x="3399662" y="3405886"/>
                  <a:pt x="3380454" y="3421670"/>
                  <a:pt x="3361532" y="3437929"/>
                </a:cubicBezTo>
                <a:cubicBezTo>
                  <a:pt x="3361151" y="3438309"/>
                  <a:pt x="3360772" y="3438690"/>
                  <a:pt x="3360391" y="3438976"/>
                </a:cubicBezTo>
                <a:cubicBezTo>
                  <a:pt x="3345940" y="3482618"/>
                  <a:pt x="3326348" y="3524170"/>
                  <a:pt x="3313705" y="3568670"/>
                </a:cubicBezTo>
                <a:cubicBezTo>
                  <a:pt x="3300775" y="3614120"/>
                  <a:pt x="3293928" y="3660615"/>
                  <a:pt x="3283373" y="3706541"/>
                </a:cubicBezTo>
                <a:cubicBezTo>
                  <a:pt x="3280140" y="3720519"/>
                  <a:pt x="3260648" y="3714909"/>
                  <a:pt x="3260170" y="3702358"/>
                </a:cubicBezTo>
                <a:cubicBezTo>
                  <a:pt x="3257795" y="3637700"/>
                  <a:pt x="3271202" y="3561919"/>
                  <a:pt x="3296686" y="3495931"/>
                </a:cubicBezTo>
                <a:cubicBezTo>
                  <a:pt x="3245625" y="3541951"/>
                  <a:pt x="3195514" y="3588733"/>
                  <a:pt x="3147212" y="3637036"/>
                </a:cubicBezTo>
                <a:cubicBezTo>
                  <a:pt x="3135802" y="3668413"/>
                  <a:pt x="3124676" y="3699981"/>
                  <a:pt x="3115073" y="3732024"/>
                </a:cubicBezTo>
                <a:cubicBezTo>
                  <a:pt x="3105185" y="3765113"/>
                  <a:pt x="3098434" y="3800104"/>
                  <a:pt x="3081984" y="3830721"/>
                </a:cubicBezTo>
                <a:cubicBezTo>
                  <a:pt x="3078276" y="3837567"/>
                  <a:pt x="3067246" y="3836236"/>
                  <a:pt x="3066675" y="3827963"/>
                </a:cubicBezTo>
                <a:cubicBezTo>
                  <a:pt x="3063823" y="3785271"/>
                  <a:pt x="3075709" y="3738585"/>
                  <a:pt x="3090636" y="3694371"/>
                </a:cubicBezTo>
                <a:cubicBezTo>
                  <a:pt x="3059641" y="3726795"/>
                  <a:pt x="3029212" y="3759598"/>
                  <a:pt x="2999546" y="3792973"/>
                </a:cubicBezTo>
                <a:cubicBezTo>
                  <a:pt x="2993746" y="3824635"/>
                  <a:pt x="2976726" y="3855633"/>
                  <a:pt x="2965886" y="3885584"/>
                </a:cubicBezTo>
                <a:cubicBezTo>
                  <a:pt x="2954002" y="3918483"/>
                  <a:pt x="2946394" y="3955377"/>
                  <a:pt x="2929374" y="3985898"/>
                </a:cubicBezTo>
                <a:cubicBezTo>
                  <a:pt x="2922339" y="3998544"/>
                  <a:pt x="2905032" y="3993409"/>
                  <a:pt x="2905604" y="3979147"/>
                </a:cubicBezTo>
                <a:cubicBezTo>
                  <a:pt x="2906936" y="3942920"/>
                  <a:pt x="2922624" y="3905552"/>
                  <a:pt x="2934793" y="3871703"/>
                </a:cubicBezTo>
                <a:cubicBezTo>
                  <a:pt x="2935554" y="3869705"/>
                  <a:pt x="2936314" y="3867328"/>
                  <a:pt x="2937075" y="3865237"/>
                </a:cubicBezTo>
                <a:cubicBezTo>
                  <a:pt x="2898850" y="3910686"/>
                  <a:pt x="2861770" y="3956898"/>
                  <a:pt x="2826112" y="4004059"/>
                </a:cubicBezTo>
                <a:cubicBezTo>
                  <a:pt x="2821737" y="4031919"/>
                  <a:pt x="2808809" y="4059303"/>
                  <a:pt x="2800725" y="4085926"/>
                </a:cubicBezTo>
                <a:cubicBezTo>
                  <a:pt x="2789600" y="4122724"/>
                  <a:pt x="2782091" y="4160853"/>
                  <a:pt x="2769062" y="4197080"/>
                </a:cubicBezTo>
                <a:cubicBezTo>
                  <a:pt x="2764691" y="4209156"/>
                  <a:pt x="2748153" y="4203355"/>
                  <a:pt x="2748440" y="4191850"/>
                </a:cubicBezTo>
                <a:cubicBezTo>
                  <a:pt x="2749485" y="4155052"/>
                  <a:pt x="2758985" y="4118255"/>
                  <a:pt x="2768682" y="4082789"/>
                </a:cubicBezTo>
                <a:cubicBezTo>
                  <a:pt x="2746439" y="4114261"/>
                  <a:pt x="2724754" y="4146210"/>
                  <a:pt x="2703549" y="4178443"/>
                </a:cubicBezTo>
                <a:cubicBezTo>
                  <a:pt x="2701457" y="4208014"/>
                  <a:pt x="2689763" y="4237966"/>
                  <a:pt x="2679493" y="4264874"/>
                </a:cubicBezTo>
                <a:cubicBezTo>
                  <a:pt x="2664660" y="4303669"/>
                  <a:pt x="2647164" y="4340466"/>
                  <a:pt x="2620351" y="4372509"/>
                </a:cubicBezTo>
                <a:cubicBezTo>
                  <a:pt x="2614171" y="4379831"/>
                  <a:pt x="2603902" y="4372129"/>
                  <a:pt x="2606944" y="4363857"/>
                </a:cubicBezTo>
                <a:cubicBezTo>
                  <a:pt x="2618354" y="4332955"/>
                  <a:pt x="2632141" y="4303099"/>
                  <a:pt x="2644312" y="4272576"/>
                </a:cubicBezTo>
                <a:cubicBezTo>
                  <a:pt x="2518327" y="4480525"/>
                  <a:pt x="2416589" y="4703497"/>
                  <a:pt x="2346037" y="4941016"/>
                </a:cubicBezTo>
                <a:cubicBezTo>
                  <a:pt x="2369903" y="4918386"/>
                  <a:pt x="2394054" y="4896042"/>
                  <a:pt x="2418205" y="4873697"/>
                </a:cubicBezTo>
                <a:cubicBezTo>
                  <a:pt x="2416208" y="4869324"/>
                  <a:pt x="2415543" y="4864189"/>
                  <a:pt x="2417730" y="4858293"/>
                </a:cubicBezTo>
                <a:cubicBezTo>
                  <a:pt x="2463179" y="4734779"/>
                  <a:pt x="2511576" y="4612406"/>
                  <a:pt x="2558928" y="4489558"/>
                </a:cubicBezTo>
                <a:cubicBezTo>
                  <a:pt x="2568245" y="4462364"/>
                  <a:pt x="2578135" y="4435360"/>
                  <a:pt x="2590019" y="4409022"/>
                </a:cubicBezTo>
                <a:cubicBezTo>
                  <a:pt x="2599148" y="4388674"/>
                  <a:pt x="2632237" y="4397707"/>
                  <a:pt x="2624059" y="4419672"/>
                </a:cubicBezTo>
                <a:cubicBezTo>
                  <a:pt x="2610461" y="4456089"/>
                  <a:pt x="2597341" y="4492696"/>
                  <a:pt x="2584125" y="4529208"/>
                </a:cubicBezTo>
                <a:cubicBezTo>
                  <a:pt x="2557026" y="4619728"/>
                  <a:pt x="2538390" y="4713290"/>
                  <a:pt x="2499596" y="4798866"/>
                </a:cubicBezTo>
                <a:cubicBezTo>
                  <a:pt x="2513858" y="4785839"/>
                  <a:pt x="2528026" y="4772908"/>
                  <a:pt x="2542288" y="4759977"/>
                </a:cubicBezTo>
                <a:cubicBezTo>
                  <a:pt x="2542383" y="4757980"/>
                  <a:pt x="2542193" y="4756078"/>
                  <a:pt x="2543430" y="4754176"/>
                </a:cubicBezTo>
                <a:cubicBezTo>
                  <a:pt x="2557026" y="4732212"/>
                  <a:pt x="2570052" y="4709963"/>
                  <a:pt x="2581843" y="4687048"/>
                </a:cubicBezTo>
                <a:cubicBezTo>
                  <a:pt x="2591921" y="4667365"/>
                  <a:pt x="2600099" y="4646446"/>
                  <a:pt x="2612554" y="4628190"/>
                </a:cubicBezTo>
                <a:cubicBezTo>
                  <a:pt x="2659145" y="4499066"/>
                  <a:pt x="2708303" y="4372985"/>
                  <a:pt x="2739778" y="4237300"/>
                </a:cubicBezTo>
                <a:cubicBezTo>
                  <a:pt x="2744533" y="4216667"/>
                  <a:pt x="2777810" y="4220090"/>
                  <a:pt x="2772960" y="4241103"/>
                </a:cubicBezTo>
                <a:cubicBezTo>
                  <a:pt x="2741775" y="4377263"/>
                  <a:pt x="2712399" y="4540143"/>
                  <a:pt x="2642885" y="4669362"/>
                </a:cubicBezTo>
                <a:cubicBezTo>
                  <a:pt x="2654866" y="4658712"/>
                  <a:pt x="2666751" y="4647872"/>
                  <a:pt x="2678732" y="4637224"/>
                </a:cubicBezTo>
                <a:cubicBezTo>
                  <a:pt x="2678732" y="4635512"/>
                  <a:pt x="2678827" y="4633800"/>
                  <a:pt x="2679968" y="4632184"/>
                </a:cubicBezTo>
                <a:cubicBezTo>
                  <a:pt x="2749579" y="4537956"/>
                  <a:pt x="2779427" y="4412255"/>
                  <a:pt x="2830009" y="4305665"/>
                </a:cubicBezTo>
                <a:cubicBezTo>
                  <a:pt x="2832196" y="4298344"/>
                  <a:pt x="2834384" y="4291118"/>
                  <a:pt x="2836476" y="4283796"/>
                </a:cubicBezTo>
                <a:cubicBezTo>
                  <a:pt x="2849029" y="4234828"/>
                  <a:pt x="2862340" y="4186050"/>
                  <a:pt x="2879646" y="4138508"/>
                </a:cubicBezTo>
                <a:cubicBezTo>
                  <a:pt x="2879930" y="4137842"/>
                  <a:pt x="2880121" y="4137177"/>
                  <a:pt x="2880310" y="4136511"/>
                </a:cubicBezTo>
                <a:lnTo>
                  <a:pt x="2880406" y="4136511"/>
                </a:lnTo>
                <a:cubicBezTo>
                  <a:pt x="2880880" y="4135085"/>
                  <a:pt x="2881260" y="4133658"/>
                  <a:pt x="2881832" y="4132232"/>
                </a:cubicBezTo>
                <a:cubicBezTo>
                  <a:pt x="2888582" y="4114166"/>
                  <a:pt x="2920153" y="4125005"/>
                  <a:pt x="2914162" y="4143643"/>
                </a:cubicBezTo>
                <a:cubicBezTo>
                  <a:pt x="2894856" y="4203736"/>
                  <a:pt x="2878313" y="4269534"/>
                  <a:pt x="2859868" y="4335237"/>
                </a:cubicBezTo>
                <a:cubicBezTo>
                  <a:pt x="2842278" y="4406074"/>
                  <a:pt x="2823260" y="4476341"/>
                  <a:pt x="2790266" y="4539477"/>
                </a:cubicBezTo>
                <a:cubicBezTo>
                  <a:pt x="2816414" y="4516942"/>
                  <a:pt x="2842373" y="4494217"/>
                  <a:pt x="2868615" y="4471873"/>
                </a:cubicBezTo>
                <a:cubicBezTo>
                  <a:pt x="2868806" y="4470161"/>
                  <a:pt x="2868900" y="4468545"/>
                  <a:pt x="2869661" y="4466738"/>
                </a:cubicBezTo>
                <a:cubicBezTo>
                  <a:pt x="2917965" y="4347978"/>
                  <a:pt x="2978152" y="4239202"/>
                  <a:pt x="3019989" y="4118255"/>
                </a:cubicBezTo>
                <a:cubicBezTo>
                  <a:pt x="3025788" y="4100189"/>
                  <a:pt x="3031684" y="4082028"/>
                  <a:pt x="3037198" y="4064057"/>
                </a:cubicBezTo>
                <a:cubicBezTo>
                  <a:pt x="3043472" y="4043329"/>
                  <a:pt x="3077040" y="4049129"/>
                  <a:pt x="3070860" y="4070523"/>
                </a:cubicBezTo>
                <a:cubicBezTo>
                  <a:pt x="3039387" y="4174639"/>
                  <a:pt x="3012667" y="4283512"/>
                  <a:pt x="2972162" y="4384966"/>
                </a:cubicBezTo>
                <a:cubicBezTo>
                  <a:pt x="2998976" y="4362526"/>
                  <a:pt x="3025599" y="4339801"/>
                  <a:pt x="3052608" y="4317457"/>
                </a:cubicBezTo>
                <a:cubicBezTo>
                  <a:pt x="3051655" y="4314984"/>
                  <a:pt x="3051276" y="4312226"/>
                  <a:pt x="3052315" y="4309184"/>
                </a:cubicBezTo>
                <a:cubicBezTo>
                  <a:pt x="3079606" y="4230169"/>
                  <a:pt x="3116595" y="4155433"/>
                  <a:pt x="3161094" y="4084975"/>
                </a:cubicBezTo>
                <a:cubicBezTo>
                  <a:pt x="3180681" y="4030492"/>
                  <a:pt x="3199983" y="3975915"/>
                  <a:pt x="3220237" y="3921716"/>
                </a:cubicBezTo>
                <a:cubicBezTo>
                  <a:pt x="3221663" y="3914775"/>
                  <a:pt x="3227178" y="3910972"/>
                  <a:pt x="3233549" y="3909832"/>
                </a:cubicBezTo>
                <a:cubicBezTo>
                  <a:pt x="3238398" y="3906693"/>
                  <a:pt x="3245911" y="3908309"/>
                  <a:pt x="3249523" y="3913254"/>
                </a:cubicBezTo>
                <a:cubicBezTo>
                  <a:pt x="3254753" y="3917057"/>
                  <a:pt x="3257890" y="3923237"/>
                  <a:pt x="3254753" y="3932461"/>
                </a:cubicBezTo>
                <a:cubicBezTo>
                  <a:pt x="3253422" y="3936550"/>
                  <a:pt x="3251900" y="3940638"/>
                  <a:pt x="3250474" y="3944727"/>
                </a:cubicBezTo>
                <a:cubicBezTo>
                  <a:pt x="3246956" y="3986944"/>
                  <a:pt x="3232123" y="4025833"/>
                  <a:pt x="3217384" y="4066814"/>
                </a:cubicBezTo>
                <a:cubicBezTo>
                  <a:pt x="3197226" y="4122628"/>
                  <a:pt x="3175737" y="4177967"/>
                  <a:pt x="3154437" y="4233402"/>
                </a:cubicBezTo>
                <a:cubicBezTo>
                  <a:pt x="3191426" y="4203450"/>
                  <a:pt x="3228034" y="4173024"/>
                  <a:pt x="3265213" y="4143357"/>
                </a:cubicBezTo>
                <a:cubicBezTo>
                  <a:pt x="3264642" y="4140124"/>
                  <a:pt x="3264736" y="4136606"/>
                  <a:pt x="3266449" y="4132803"/>
                </a:cubicBezTo>
                <a:cubicBezTo>
                  <a:pt x="3297065" y="4063867"/>
                  <a:pt x="3314180" y="3987894"/>
                  <a:pt x="3346890" y="3920576"/>
                </a:cubicBezTo>
                <a:cubicBezTo>
                  <a:pt x="3353070" y="3907739"/>
                  <a:pt x="3372086" y="3916487"/>
                  <a:pt x="3371516" y="3928752"/>
                </a:cubicBezTo>
                <a:cubicBezTo>
                  <a:pt x="3369043" y="3983616"/>
                  <a:pt x="3348317" y="4041807"/>
                  <a:pt x="3325777" y="4095435"/>
                </a:cubicBezTo>
                <a:cubicBezTo>
                  <a:pt x="3345845" y="4079651"/>
                  <a:pt x="3365716" y="4063677"/>
                  <a:pt x="3385874" y="4047988"/>
                </a:cubicBezTo>
                <a:cubicBezTo>
                  <a:pt x="3386065" y="4046182"/>
                  <a:pt x="3386349" y="4044185"/>
                  <a:pt x="3387300" y="4042187"/>
                </a:cubicBezTo>
                <a:cubicBezTo>
                  <a:pt x="3416683" y="3976865"/>
                  <a:pt x="3436746" y="3907929"/>
                  <a:pt x="3465556" y="3842512"/>
                </a:cubicBezTo>
                <a:cubicBezTo>
                  <a:pt x="3469360" y="3833859"/>
                  <a:pt x="3484098" y="3835285"/>
                  <a:pt x="3482863" y="3845935"/>
                </a:cubicBezTo>
                <a:cubicBezTo>
                  <a:pt x="3476491" y="3901084"/>
                  <a:pt x="3458331" y="3955566"/>
                  <a:pt x="3437792" y="4007958"/>
                </a:cubicBezTo>
                <a:cubicBezTo>
                  <a:pt x="3464606" y="3987229"/>
                  <a:pt x="3491325" y="3966311"/>
                  <a:pt x="3518237" y="3945773"/>
                </a:cubicBezTo>
                <a:cubicBezTo>
                  <a:pt x="3517666" y="3944536"/>
                  <a:pt x="3516811" y="3943301"/>
                  <a:pt x="3516906" y="3941684"/>
                </a:cubicBezTo>
                <a:cubicBezTo>
                  <a:pt x="3518523" y="3899372"/>
                  <a:pt x="3536969" y="3854112"/>
                  <a:pt x="3548762" y="3813701"/>
                </a:cubicBezTo>
                <a:cubicBezTo>
                  <a:pt x="3554848" y="3792973"/>
                  <a:pt x="3585844" y="3805999"/>
                  <a:pt x="3579854" y="3826633"/>
                </a:cubicBezTo>
                <a:cubicBezTo>
                  <a:pt x="3569777" y="3857820"/>
                  <a:pt x="3561503" y="3892811"/>
                  <a:pt x="3547716" y="3923618"/>
                </a:cubicBezTo>
                <a:cubicBezTo>
                  <a:pt x="3592878" y="3889293"/>
                  <a:pt x="3638133" y="3854968"/>
                  <a:pt x="3683674" y="3821213"/>
                </a:cubicBezTo>
                <a:cubicBezTo>
                  <a:pt x="3679017" y="3818645"/>
                  <a:pt x="3676069" y="3813701"/>
                  <a:pt x="3677304" y="3806474"/>
                </a:cubicBezTo>
                <a:cubicBezTo>
                  <a:pt x="3681583" y="3781848"/>
                  <a:pt x="3688142" y="3757791"/>
                  <a:pt x="3691374" y="3732975"/>
                </a:cubicBezTo>
                <a:cubicBezTo>
                  <a:pt x="3694132" y="3712246"/>
                  <a:pt x="3690614" y="3688951"/>
                  <a:pt x="3704497" y="3672312"/>
                </a:cubicBezTo>
                <a:cubicBezTo>
                  <a:pt x="3711056" y="3664420"/>
                  <a:pt x="3721989" y="3667653"/>
                  <a:pt x="3727313" y="3674593"/>
                </a:cubicBezTo>
                <a:cubicBezTo>
                  <a:pt x="3740433" y="3691803"/>
                  <a:pt x="3732732" y="3718808"/>
                  <a:pt x="3729596" y="3738680"/>
                </a:cubicBezTo>
                <a:cubicBezTo>
                  <a:pt x="3726459" y="3758552"/>
                  <a:pt x="3722464" y="3778710"/>
                  <a:pt x="3715619" y="3797727"/>
                </a:cubicBezTo>
                <a:cubicBezTo>
                  <a:pt x="3757735" y="3766634"/>
                  <a:pt x="3799760" y="3735446"/>
                  <a:pt x="3842264" y="3704735"/>
                </a:cubicBezTo>
                <a:cubicBezTo>
                  <a:pt x="3839982" y="3702358"/>
                  <a:pt x="3838460" y="3699505"/>
                  <a:pt x="3838270" y="3696272"/>
                </a:cubicBezTo>
                <a:cubicBezTo>
                  <a:pt x="3837414" y="3679632"/>
                  <a:pt x="3840266" y="3662898"/>
                  <a:pt x="3842834" y="3646449"/>
                </a:cubicBezTo>
                <a:cubicBezTo>
                  <a:pt x="3845116" y="3631710"/>
                  <a:pt x="3844926" y="3617352"/>
                  <a:pt x="3858048" y="3608415"/>
                </a:cubicBezTo>
                <a:cubicBezTo>
                  <a:pt x="3863374" y="3604801"/>
                  <a:pt x="3871267" y="3605087"/>
                  <a:pt x="3875260" y="3610792"/>
                </a:cubicBezTo>
                <a:cubicBezTo>
                  <a:pt x="3884104" y="3623343"/>
                  <a:pt x="3880775" y="3632566"/>
                  <a:pt x="3877923" y="3647304"/>
                </a:cubicBezTo>
                <a:cubicBezTo>
                  <a:pt x="3875355" y="3660331"/>
                  <a:pt x="3872313" y="3673167"/>
                  <a:pt x="3868509" y="3685813"/>
                </a:cubicBezTo>
                <a:cubicBezTo>
                  <a:pt x="3901885" y="3661852"/>
                  <a:pt x="3935072" y="3637511"/>
                  <a:pt x="3968635" y="3613740"/>
                </a:cubicBezTo>
                <a:cubicBezTo>
                  <a:pt x="3966355" y="3610507"/>
                  <a:pt x="3965121" y="3606418"/>
                  <a:pt x="3966165" y="3601759"/>
                </a:cubicBezTo>
                <a:cubicBezTo>
                  <a:pt x="3969208" y="3587782"/>
                  <a:pt x="3973580" y="3574375"/>
                  <a:pt x="3977952" y="3560778"/>
                </a:cubicBezTo>
                <a:cubicBezTo>
                  <a:pt x="3979760" y="3555168"/>
                  <a:pt x="3984231" y="3549748"/>
                  <a:pt x="3990314" y="3548512"/>
                </a:cubicBezTo>
                <a:cubicBezTo>
                  <a:pt x="3991645" y="3548227"/>
                  <a:pt x="3992883" y="3547941"/>
                  <a:pt x="3994213" y="3547656"/>
                </a:cubicBezTo>
                <a:cubicBezTo>
                  <a:pt x="3998111" y="3546896"/>
                  <a:pt x="4002675" y="3547656"/>
                  <a:pt x="4005433" y="3550794"/>
                </a:cubicBezTo>
                <a:cubicBezTo>
                  <a:pt x="4006098" y="3551555"/>
                  <a:pt x="4006763" y="3552315"/>
                  <a:pt x="4007428" y="3553076"/>
                </a:cubicBezTo>
                <a:cubicBezTo>
                  <a:pt x="4011422" y="3557640"/>
                  <a:pt x="4014084" y="3564201"/>
                  <a:pt x="4011898" y="3570286"/>
                </a:cubicBezTo>
                <a:cubicBezTo>
                  <a:pt x="4009805" y="3576087"/>
                  <a:pt x="4007809" y="3581886"/>
                  <a:pt x="4005718" y="3587591"/>
                </a:cubicBezTo>
                <a:cubicBezTo>
                  <a:pt x="4044228" y="3560587"/>
                  <a:pt x="4082357" y="3533108"/>
                  <a:pt x="4121058" y="3506485"/>
                </a:cubicBezTo>
                <a:cubicBezTo>
                  <a:pt x="4118300" y="3502777"/>
                  <a:pt x="4116873" y="3498118"/>
                  <a:pt x="4119250" y="3493554"/>
                </a:cubicBezTo>
                <a:cubicBezTo>
                  <a:pt x="4125051" y="3482429"/>
                  <a:pt x="4130947" y="3471114"/>
                  <a:pt x="4135797" y="3459514"/>
                </a:cubicBezTo>
                <a:cubicBezTo>
                  <a:pt x="4140551" y="3448389"/>
                  <a:pt x="4143974" y="3436122"/>
                  <a:pt x="4151961" y="3426900"/>
                </a:cubicBezTo>
                <a:cubicBezTo>
                  <a:pt x="4156811" y="3421290"/>
                  <a:pt x="4167175" y="3424332"/>
                  <a:pt x="4168697" y="3431368"/>
                </a:cubicBezTo>
                <a:cubicBezTo>
                  <a:pt x="4172309" y="3448103"/>
                  <a:pt x="4165368" y="3466359"/>
                  <a:pt x="4155860" y="3482429"/>
                </a:cubicBezTo>
                <a:cubicBezTo>
                  <a:pt x="4186927" y="3461035"/>
                  <a:pt x="4217734" y="3439260"/>
                  <a:pt x="4248921" y="3418152"/>
                </a:cubicBezTo>
                <a:cubicBezTo>
                  <a:pt x="4248921" y="3417486"/>
                  <a:pt x="4248826" y="3416726"/>
                  <a:pt x="4248826" y="3416060"/>
                </a:cubicBezTo>
                <a:cubicBezTo>
                  <a:pt x="4248638" y="3413493"/>
                  <a:pt x="4250158" y="3411971"/>
                  <a:pt x="4252060" y="3411306"/>
                </a:cubicBezTo>
                <a:cubicBezTo>
                  <a:pt x="4258237" y="3390292"/>
                  <a:pt x="4267276" y="3369754"/>
                  <a:pt x="4274024" y="3349026"/>
                </a:cubicBezTo>
                <a:cubicBezTo>
                  <a:pt x="4282775" y="3322212"/>
                  <a:pt x="4284486" y="3284559"/>
                  <a:pt x="4304638" y="3264306"/>
                </a:cubicBezTo>
                <a:cubicBezTo>
                  <a:pt x="4311676" y="3257270"/>
                  <a:pt x="4321471" y="3263070"/>
                  <a:pt x="4324136" y="3270772"/>
                </a:cubicBezTo>
                <a:cubicBezTo>
                  <a:pt x="4333079" y="3296730"/>
                  <a:pt x="4313956" y="3334478"/>
                  <a:pt x="4305114" y="3359390"/>
                </a:cubicBezTo>
                <a:cubicBezTo>
                  <a:pt x="4302833" y="3365571"/>
                  <a:pt x="4300171" y="3375270"/>
                  <a:pt x="4296843" y="3385442"/>
                </a:cubicBezTo>
                <a:cubicBezTo>
                  <a:pt x="4341060" y="3355777"/>
                  <a:pt x="4385465" y="3326776"/>
                  <a:pt x="4430061" y="3297966"/>
                </a:cubicBezTo>
                <a:cubicBezTo>
                  <a:pt x="4429490" y="3295589"/>
                  <a:pt x="4429587" y="3293117"/>
                  <a:pt x="4431013" y="3290929"/>
                </a:cubicBezTo>
                <a:cubicBezTo>
                  <a:pt x="4452032" y="3258696"/>
                  <a:pt x="4465049" y="3218191"/>
                  <a:pt x="4481404" y="3183298"/>
                </a:cubicBezTo>
                <a:cubicBezTo>
                  <a:pt x="4501372" y="3140798"/>
                  <a:pt x="4515065" y="3088601"/>
                  <a:pt x="4546919" y="3053423"/>
                </a:cubicBezTo>
                <a:cubicBezTo>
                  <a:pt x="4553101" y="3046483"/>
                  <a:pt x="4567171" y="3051237"/>
                  <a:pt x="4566508" y="3061124"/>
                </a:cubicBezTo>
                <a:cubicBezTo>
                  <a:pt x="4562893" y="3116934"/>
                  <a:pt x="4524859" y="3175312"/>
                  <a:pt x="4499757" y="3224751"/>
                </a:cubicBezTo>
                <a:cubicBezTo>
                  <a:pt x="4494906" y="3234354"/>
                  <a:pt x="4489112" y="3249759"/>
                  <a:pt x="4481784" y="3264591"/>
                </a:cubicBezTo>
                <a:cubicBezTo>
                  <a:pt x="4523813" y="3237778"/>
                  <a:pt x="4565745" y="3210965"/>
                  <a:pt x="4607963" y="3184534"/>
                </a:cubicBezTo>
                <a:cubicBezTo>
                  <a:pt x="4622130" y="3143745"/>
                  <a:pt x="4640672" y="3104574"/>
                  <a:pt x="4656452" y="3064356"/>
                </a:cubicBezTo>
                <a:cubicBezTo>
                  <a:pt x="4671006" y="3027276"/>
                  <a:pt x="4679467" y="2983827"/>
                  <a:pt x="4704373" y="2952452"/>
                </a:cubicBezTo>
                <a:cubicBezTo>
                  <a:pt x="4710552" y="2944656"/>
                  <a:pt x="4726344" y="2947793"/>
                  <a:pt x="4726438" y="2958918"/>
                </a:cubicBezTo>
                <a:cubicBezTo>
                  <a:pt x="4726630" y="2996852"/>
                  <a:pt x="4708271" y="3031554"/>
                  <a:pt x="4693819" y="3066259"/>
                </a:cubicBezTo>
                <a:cubicBezTo>
                  <a:pt x="4681082" y="3096778"/>
                  <a:pt x="4667964" y="3127297"/>
                  <a:pt x="4652840" y="3156676"/>
                </a:cubicBezTo>
                <a:cubicBezTo>
                  <a:pt x="4692964" y="3131670"/>
                  <a:pt x="4732907" y="3106286"/>
                  <a:pt x="4773313" y="3081756"/>
                </a:cubicBezTo>
                <a:cubicBezTo>
                  <a:pt x="4781489" y="3044296"/>
                  <a:pt x="4797649" y="3008262"/>
                  <a:pt x="4809629" y="2971847"/>
                </a:cubicBezTo>
                <a:cubicBezTo>
                  <a:pt x="4820940" y="2937239"/>
                  <a:pt x="4824554" y="2893409"/>
                  <a:pt x="4850513" y="2866883"/>
                </a:cubicBezTo>
                <a:cubicBezTo>
                  <a:pt x="4856214" y="2861084"/>
                  <a:pt x="4867908" y="2863079"/>
                  <a:pt x="4869714" y="2871732"/>
                </a:cubicBezTo>
                <a:cubicBezTo>
                  <a:pt x="4877605" y="2909953"/>
                  <a:pt x="4853457" y="2954259"/>
                  <a:pt x="4840251" y="2989911"/>
                </a:cubicBezTo>
                <a:cubicBezTo>
                  <a:pt x="4831970" y="3012159"/>
                  <a:pt x="4823794" y="3035358"/>
                  <a:pt x="4813811" y="3057416"/>
                </a:cubicBezTo>
                <a:cubicBezTo>
                  <a:pt x="4847282" y="3037165"/>
                  <a:pt x="4880743" y="3016913"/>
                  <a:pt x="4914410" y="2996946"/>
                </a:cubicBezTo>
                <a:cubicBezTo>
                  <a:pt x="4913744" y="2994476"/>
                  <a:pt x="4913268" y="2991908"/>
                  <a:pt x="4914504" y="2989151"/>
                </a:cubicBezTo>
                <a:cubicBezTo>
                  <a:pt x="4949690" y="2906815"/>
                  <a:pt x="4998097" y="2835602"/>
                  <a:pt x="5023869" y="2748132"/>
                </a:cubicBezTo>
                <a:cubicBezTo>
                  <a:pt x="5031382" y="2722367"/>
                  <a:pt x="5071039" y="2734061"/>
                  <a:pt x="5063810" y="2759826"/>
                </a:cubicBezTo>
                <a:cubicBezTo>
                  <a:pt x="5061053" y="2769808"/>
                  <a:pt x="5059720" y="2774848"/>
                  <a:pt x="5058009" y="2778842"/>
                </a:cubicBezTo>
                <a:cubicBezTo>
                  <a:pt x="5038894" y="2840642"/>
                  <a:pt x="5013312" y="2907385"/>
                  <a:pt x="4975083" y="2961294"/>
                </a:cubicBezTo>
                <a:cubicBezTo>
                  <a:pt x="5005325" y="2943609"/>
                  <a:pt x="5035281" y="2925639"/>
                  <a:pt x="5065616" y="2908146"/>
                </a:cubicBezTo>
                <a:cubicBezTo>
                  <a:pt x="5070467" y="2864031"/>
                  <a:pt x="5089771" y="2820676"/>
                  <a:pt x="5107735" y="2780268"/>
                </a:cubicBezTo>
                <a:cubicBezTo>
                  <a:pt x="5119808" y="2753172"/>
                  <a:pt x="5129503" y="2717517"/>
                  <a:pt x="5157926" y="2705158"/>
                </a:cubicBezTo>
                <a:cubicBezTo>
                  <a:pt x="5164010" y="2702401"/>
                  <a:pt x="5171711" y="2706109"/>
                  <a:pt x="5172756" y="2712954"/>
                </a:cubicBezTo>
                <a:cubicBezTo>
                  <a:pt x="5177417" y="2743855"/>
                  <a:pt x="5153173" y="2772757"/>
                  <a:pt x="5140626" y="2800234"/>
                </a:cubicBezTo>
                <a:cubicBezTo>
                  <a:pt x="5128079" y="2827521"/>
                  <a:pt x="5118666" y="2856519"/>
                  <a:pt x="5107165" y="2884282"/>
                </a:cubicBezTo>
                <a:cubicBezTo>
                  <a:pt x="5117148" y="2878577"/>
                  <a:pt x="5127129" y="2872873"/>
                  <a:pt x="5137015" y="2867167"/>
                </a:cubicBezTo>
                <a:cubicBezTo>
                  <a:pt x="5136633" y="2865838"/>
                  <a:pt x="5136539" y="2864316"/>
                  <a:pt x="5137204" y="2862795"/>
                </a:cubicBezTo>
                <a:cubicBezTo>
                  <a:pt x="5147374" y="2840071"/>
                  <a:pt x="5162204" y="2819629"/>
                  <a:pt x="5173040" y="2797096"/>
                </a:cubicBezTo>
                <a:cubicBezTo>
                  <a:pt x="5180645" y="2781314"/>
                  <a:pt x="5184645" y="2764866"/>
                  <a:pt x="5197489" y="2752507"/>
                </a:cubicBezTo>
                <a:cubicBezTo>
                  <a:pt x="5201865" y="2748227"/>
                  <a:pt x="5209172" y="2752316"/>
                  <a:pt x="5209935" y="2757640"/>
                </a:cubicBezTo>
                <a:cubicBezTo>
                  <a:pt x="5212693" y="2778081"/>
                  <a:pt x="5200633" y="2798903"/>
                  <a:pt x="5190929" y="2816398"/>
                </a:cubicBezTo>
                <a:cubicBezTo>
                  <a:pt x="5185120" y="2826760"/>
                  <a:pt x="5178841" y="2837314"/>
                  <a:pt x="5171616" y="2847106"/>
                </a:cubicBezTo>
                <a:cubicBezTo>
                  <a:pt x="5182271" y="2840927"/>
                  <a:pt x="5192918" y="2834652"/>
                  <a:pt x="5203668" y="2828662"/>
                </a:cubicBezTo>
                <a:cubicBezTo>
                  <a:pt x="5203858" y="2827807"/>
                  <a:pt x="5203765" y="2826951"/>
                  <a:pt x="5204142" y="2826095"/>
                </a:cubicBezTo>
                <a:cubicBezTo>
                  <a:pt x="5266810" y="2681578"/>
                  <a:pt x="5356947" y="2546464"/>
                  <a:pt x="5435674" y="2410204"/>
                </a:cubicBezTo>
                <a:cubicBezTo>
                  <a:pt x="5447369" y="2390043"/>
                  <a:pt x="5476463" y="2410012"/>
                  <a:pt x="5465625" y="2430079"/>
                </a:cubicBezTo>
                <a:cubicBezTo>
                  <a:pt x="5400684" y="2550265"/>
                  <a:pt x="5335268" y="2670074"/>
                  <a:pt x="5271179" y="2790727"/>
                </a:cubicBezTo>
                <a:cubicBezTo>
                  <a:pt x="5279549" y="2786068"/>
                  <a:pt x="5288013" y="2781599"/>
                  <a:pt x="5296475" y="2777035"/>
                </a:cubicBezTo>
                <a:cubicBezTo>
                  <a:pt x="5305695" y="2749558"/>
                  <a:pt x="5321578" y="2724553"/>
                  <a:pt x="5334222" y="2698597"/>
                </a:cubicBezTo>
                <a:cubicBezTo>
                  <a:pt x="5346773" y="2672737"/>
                  <a:pt x="5355141" y="2639841"/>
                  <a:pt x="5375868" y="2619779"/>
                </a:cubicBezTo>
                <a:cubicBezTo>
                  <a:pt x="5379671" y="2616071"/>
                  <a:pt x="5387848" y="2618542"/>
                  <a:pt x="5388133" y="2624152"/>
                </a:cubicBezTo>
                <a:cubicBezTo>
                  <a:pt x="5389846" y="2656003"/>
                  <a:pt x="5368357" y="2689185"/>
                  <a:pt x="5353715" y="2716662"/>
                </a:cubicBezTo>
                <a:cubicBezTo>
                  <a:pt x="5345918" y="2731208"/>
                  <a:pt x="5337645" y="2746041"/>
                  <a:pt x="5328042" y="2759826"/>
                </a:cubicBezTo>
                <a:cubicBezTo>
                  <a:pt x="5338788" y="2754121"/>
                  <a:pt x="5349435" y="2748322"/>
                  <a:pt x="5360181" y="2742427"/>
                </a:cubicBezTo>
                <a:cubicBezTo>
                  <a:pt x="5357992" y="2739005"/>
                  <a:pt x="5357137" y="2734821"/>
                  <a:pt x="5359039" y="2730638"/>
                </a:cubicBezTo>
                <a:cubicBezTo>
                  <a:pt x="5449747" y="2532117"/>
                  <a:pt x="5572685" y="2344682"/>
                  <a:pt x="5680696" y="2154963"/>
                </a:cubicBezTo>
                <a:cubicBezTo>
                  <a:pt x="5691727" y="2135569"/>
                  <a:pt x="5722151" y="2151730"/>
                  <a:pt x="5711312" y="2171510"/>
                </a:cubicBezTo>
                <a:cubicBezTo>
                  <a:pt x="5612999" y="2350387"/>
                  <a:pt x="5516206" y="2530024"/>
                  <a:pt x="5420081" y="2710007"/>
                </a:cubicBezTo>
                <a:cubicBezTo>
                  <a:pt x="5429114" y="2705158"/>
                  <a:pt x="5438240" y="2700404"/>
                  <a:pt x="5447369" y="2695650"/>
                </a:cubicBezTo>
                <a:cubicBezTo>
                  <a:pt x="5447465" y="2695271"/>
                  <a:pt x="5447274" y="2694984"/>
                  <a:pt x="5447465" y="2694604"/>
                </a:cubicBezTo>
                <a:cubicBezTo>
                  <a:pt x="5484639" y="2610271"/>
                  <a:pt x="5536745" y="2532212"/>
                  <a:pt x="5577154" y="2448622"/>
                </a:cubicBezTo>
                <a:cubicBezTo>
                  <a:pt x="5575062" y="2446054"/>
                  <a:pt x="5574588" y="2442155"/>
                  <a:pt x="5577534" y="2438827"/>
                </a:cubicBezTo>
                <a:cubicBezTo>
                  <a:pt x="5581433" y="2434452"/>
                  <a:pt x="5585330" y="2430079"/>
                  <a:pt x="5589229" y="2425703"/>
                </a:cubicBezTo>
                <a:cubicBezTo>
                  <a:pt x="5598357" y="2415528"/>
                  <a:pt x="5611668" y="2428366"/>
                  <a:pt x="5606914" y="2439208"/>
                </a:cubicBezTo>
                <a:cubicBezTo>
                  <a:pt x="5571163" y="2520516"/>
                  <a:pt x="5530089" y="2613027"/>
                  <a:pt x="5471995" y="2682719"/>
                </a:cubicBezTo>
                <a:cubicBezTo>
                  <a:pt x="5486448" y="2675209"/>
                  <a:pt x="5500804" y="2667602"/>
                  <a:pt x="5515162" y="2659996"/>
                </a:cubicBezTo>
                <a:cubicBezTo>
                  <a:pt x="5514114" y="2656764"/>
                  <a:pt x="5514211" y="2652866"/>
                  <a:pt x="5516683" y="2648967"/>
                </a:cubicBezTo>
                <a:cubicBezTo>
                  <a:pt x="5623648" y="2475345"/>
                  <a:pt x="5734322" y="2305881"/>
                  <a:pt x="5832255" y="2126632"/>
                </a:cubicBezTo>
                <a:cubicBezTo>
                  <a:pt x="5841762" y="2109233"/>
                  <a:pt x="5869907" y="2121688"/>
                  <a:pt x="5860589" y="2139465"/>
                </a:cubicBezTo>
                <a:cubicBezTo>
                  <a:pt x="5776252" y="2300462"/>
                  <a:pt x="5691821" y="2462126"/>
                  <a:pt x="5596740" y="2617117"/>
                </a:cubicBezTo>
                <a:cubicBezTo>
                  <a:pt x="5605488" y="2612554"/>
                  <a:pt x="5614236" y="2608180"/>
                  <a:pt x="5622982" y="2603710"/>
                </a:cubicBezTo>
                <a:cubicBezTo>
                  <a:pt x="5622982" y="2603141"/>
                  <a:pt x="5622793" y="2602475"/>
                  <a:pt x="5623079" y="2601904"/>
                </a:cubicBezTo>
                <a:cubicBezTo>
                  <a:pt x="5669002" y="2502731"/>
                  <a:pt x="5727952" y="2408112"/>
                  <a:pt x="5779201" y="2311111"/>
                </a:cubicBezTo>
                <a:cubicBezTo>
                  <a:pt x="5777584" y="2308640"/>
                  <a:pt x="5777109" y="2305216"/>
                  <a:pt x="5779201" y="2302743"/>
                </a:cubicBezTo>
                <a:lnTo>
                  <a:pt x="5792606" y="2286863"/>
                </a:lnTo>
                <a:cubicBezTo>
                  <a:pt x="5800688" y="2277258"/>
                  <a:pt x="5815995" y="2288193"/>
                  <a:pt x="5810481" y="2299226"/>
                </a:cubicBezTo>
                <a:cubicBezTo>
                  <a:pt x="5760565" y="2399172"/>
                  <a:pt x="5707034" y="2507202"/>
                  <a:pt x="5638100" y="2596009"/>
                </a:cubicBezTo>
                <a:cubicBezTo>
                  <a:pt x="5660159" y="2584790"/>
                  <a:pt x="5682313" y="2573369"/>
                  <a:pt x="5704374" y="2562041"/>
                </a:cubicBezTo>
                <a:cubicBezTo>
                  <a:pt x="5704276" y="2560517"/>
                  <a:pt x="5703800" y="2559002"/>
                  <a:pt x="5704752" y="2557288"/>
                </a:cubicBezTo>
                <a:cubicBezTo>
                  <a:pt x="5800118" y="2377110"/>
                  <a:pt x="5922391" y="2207552"/>
                  <a:pt x="6028692" y="2033372"/>
                </a:cubicBezTo>
                <a:cubicBezTo>
                  <a:pt x="6039150" y="2016352"/>
                  <a:pt x="6067105" y="2029568"/>
                  <a:pt x="6056931" y="2047253"/>
                </a:cubicBezTo>
                <a:cubicBezTo>
                  <a:pt x="5966414" y="2203272"/>
                  <a:pt x="5880556" y="2361989"/>
                  <a:pt x="5790134" y="2518138"/>
                </a:cubicBezTo>
                <a:cubicBezTo>
                  <a:pt x="5798786" y="2513763"/>
                  <a:pt x="5807535" y="2509484"/>
                  <a:pt x="5816186" y="2505204"/>
                </a:cubicBezTo>
                <a:cubicBezTo>
                  <a:pt x="5816283" y="2504921"/>
                  <a:pt x="5816091" y="2504730"/>
                  <a:pt x="5816186" y="2504444"/>
                </a:cubicBezTo>
                <a:cubicBezTo>
                  <a:pt x="5867815" y="2400980"/>
                  <a:pt x="5922962" y="2299035"/>
                  <a:pt x="5977252" y="2196901"/>
                </a:cubicBezTo>
                <a:cubicBezTo>
                  <a:pt x="5983528" y="2185109"/>
                  <a:pt x="6003020" y="2192907"/>
                  <a:pt x="5996649" y="2204698"/>
                </a:cubicBezTo>
                <a:cubicBezTo>
                  <a:pt x="5944069" y="2301697"/>
                  <a:pt x="5891870" y="2399077"/>
                  <a:pt x="5837008" y="2494839"/>
                </a:cubicBezTo>
                <a:cubicBezTo>
                  <a:pt x="5847563" y="2489609"/>
                  <a:pt x="5858022" y="2484379"/>
                  <a:pt x="5868575" y="2479148"/>
                </a:cubicBezTo>
                <a:cubicBezTo>
                  <a:pt x="5967934" y="2297798"/>
                  <a:pt x="6067199" y="2110564"/>
                  <a:pt x="6174928" y="1934198"/>
                </a:cubicBezTo>
                <a:cubicBezTo>
                  <a:pt x="6178827" y="1927829"/>
                  <a:pt x="6190522" y="1931536"/>
                  <a:pt x="6187670" y="1939239"/>
                </a:cubicBezTo>
                <a:cubicBezTo>
                  <a:pt x="6123963" y="2114366"/>
                  <a:pt x="6028692" y="2290857"/>
                  <a:pt x="5927051" y="2450048"/>
                </a:cubicBezTo>
                <a:cubicBezTo>
                  <a:pt x="5938365" y="2444438"/>
                  <a:pt x="5949774" y="2439017"/>
                  <a:pt x="5961185" y="2433501"/>
                </a:cubicBezTo>
                <a:cubicBezTo>
                  <a:pt x="5986666" y="2384146"/>
                  <a:pt x="6014619" y="2336219"/>
                  <a:pt x="6042097" y="2288003"/>
                </a:cubicBezTo>
                <a:cubicBezTo>
                  <a:pt x="6057977" y="2260140"/>
                  <a:pt x="6095628" y="2162856"/>
                  <a:pt x="6126245" y="2151444"/>
                </a:cubicBezTo>
                <a:cubicBezTo>
                  <a:pt x="6122537" y="2152871"/>
                  <a:pt x="6119399" y="2148211"/>
                  <a:pt x="6121871" y="2145168"/>
                </a:cubicBezTo>
                <a:cubicBezTo>
                  <a:pt x="6123678" y="2142983"/>
                  <a:pt x="6125485" y="2140796"/>
                  <a:pt x="6127291" y="2138514"/>
                </a:cubicBezTo>
                <a:cubicBezTo>
                  <a:pt x="6132616" y="2131957"/>
                  <a:pt x="6141458" y="2139371"/>
                  <a:pt x="6137466" y="2146309"/>
                </a:cubicBezTo>
                <a:cubicBezTo>
                  <a:pt x="6084123" y="2239694"/>
                  <a:pt x="6032970" y="2334886"/>
                  <a:pt x="5976207" y="2426275"/>
                </a:cubicBezTo>
                <a:cubicBezTo>
                  <a:pt x="5989137" y="2419998"/>
                  <a:pt x="6002069" y="2413721"/>
                  <a:pt x="6014999" y="2407445"/>
                </a:cubicBezTo>
                <a:cubicBezTo>
                  <a:pt x="6014905" y="2404972"/>
                  <a:pt x="6015284" y="2402406"/>
                  <a:pt x="6016712" y="2399837"/>
                </a:cubicBezTo>
                <a:cubicBezTo>
                  <a:pt x="6116642" y="2212877"/>
                  <a:pt x="6217621" y="2015496"/>
                  <a:pt x="6338188" y="1841112"/>
                </a:cubicBezTo>
                <a:cubicBezTo>
                  <a:pt x="6346650" y="1828844"/>
                  <a:pt x="6368709" y="1839019"/>
                  <a:pt x="6362148" y="1853375"/>
                </a:cubicBezTo>
                <a:cubicBezTo>
                  <a:pt x="6278285" y="2035749"/>
                  <a:pt x="6166371" y="2213163"/>
                  <a:pt x="6060923" y="2385099"/>
                </a:cubicBezTo>
                <a:cubicBezTo>
                  <a:pt x="6081556" y="2375113"/>
                  <a:pt x="6102379" y="2365413"/>
                  <a:pt x="6123013" y="2355522"/>
                </a:cubicBezTo>
                <a:cubicBezTo>
                  <a:pt x="6123297" y="2354571"/>
                  <a:pt x="6123488" y="2353622"/>
                  <a:pt x="6124058" y="2352670"/>
                </a:cubicBezTo>
                <a:cubicBezTo>
                  <a:pt x="6181965" y="2260331"/>
                  <a:pt x="6244910" y="2171320"/>
                  <a:pt x="6301105" y="2077773"/>
                </a:cubicBezTo>
                <a:cubicBezTo>
                  <a:pt x="6356919" y="1984880"/>
                  <a:pt x="6400372" y="1882568"/>
                  <a:pt x="6461226" y="1793283"/>
                </a:cubicBezTo>
                <a:cubicBezTo>
                  <a:pt x="6468547" y="1782443"/>
                  <a:pt x="6486613" y="1790145"/>
                  <a:pt x="6482430" y="1803173"/>
                </a:cubicBezTo>
                <a:cubicBezTo>
                  <a:pt x="6423477" y="1987066"/>
                  <a:pt x="6296636" y="2178358"/>
                  <a:pt x="6172741" y="2331843"/>
                </a:cubicBezTo>
                <a:cubicBezTo>
                  <a:pt x="6200601" y="2318626"/>
                  <a:pt x="6228746" y="2305692"/>
                  <a:pt x="6256700" y="2292568"/>
                </a:cubicBezTo>
                <a:cubicBezTo>
                  <a:pt x="6344082" y="2133763"/>
                  <a:pt x="6443350" y="1976702"/>
                  <a:pt x="6537293" y="1820857"/>
                </a:cubicBezTo>
                <a:cubicBezTo>
                  <a:pt x="6543473" y="1806785"/>
                  <a:pt x="6549558" y="1792713"/>
                  <a:pt x="6555740" y="1778640"/>
                </a:cubicBezTo>
                <a:cubicBezTo>
                  <a:pt x="6554979" y="1777499"/>
                  <a:pt x="6554503" y="1775977"/>
                  <a:pt x="6554693" y="1774266"/>
                </a:cubicBezTo>
                <a:cubicBezTo>
                  <a:pt x="6555835" y="1761715"/>
                  <a:pt x="6561254" y="1749354"/>
                  <a:pt x="6566008" y="1737754"/>
                </a:cubicBezTo>
                <a:cubicBezTo>
                  <a:pt x="6569717" y="1728721"/>
                  <a:pt x="6572950" y="1719213"/>
                  <a:pt x="6576373" y="1709799"/>
                </a:cubicBezTo>
                <a:close/>
                <a:moveTo>
                  <a:pt x="8354013" y="1664674"/>
                </a:moveTo>
                <a:cubicBezTo>
                  <a:pt x="8373433" y="1665388"/>
                  <a:pt x="8392236" y="1669809"/>
                  <a:pt x="8405025" y="1681171"/>
                </a:cubicBezTo>
                <a:cubicBezTo>
                  <a:pt x="8410730" y="1686306"/>
                  <a:pt x="8409494" y="1695624"/>
                  <a:pt x="8401412" y="1697431"/>
                </a:cubicBezTo>
                <a:cubicBezTo>
                  <a:pt x="8384962" y="1701234"/>
                  <a:pt x="8368513" y="1696099"/>
                  <a:pt x="8351969" y="1694578"/>
                </a:cubicBezTo>
                <a:cubicBezTo>
                  <a:pt x="8335994" y="1693152"/>
                  <a:pt x="8319735" y="1692486"/>
                  <a:pt x="8303666" y="1692106"/>
                </a:cubicBezTo>
                <a:cubicBezTo>
                  <a:pt x="8292066" y="1691821"/>
                  <a:pt x="8285981" y="1673470"/>
                  <a:pt x="8299292" y="1670427"/>
                </a:cubicBezTo>
                <a:cubicBezTo>
                  <a:pt x="8314553" y="1666957"/>
                  <a:pt x="8334592" y="1663961"/>
                  <a:pt x="8354013" y="1664674"/>
                </a:cubicBezTo>
                <a:close/>
                <a:moveTo>
                  <a:pt x="8359957" y="1593695"/>
                </a:moveTo>
                <a:cubicBezTo>
                  <a:pt x="8377641" y="1594265"/>
                  <a:pt x="8395137" y="1593884"/>
                  <a:pt x="8412823" y="1594645"/>
                </a:cubicBezTo>
                <a:cubicBezTo>
                  <a:pt x="8435072" y="1595596"/>
                  <a:pt x="8454089" y="1600255"/>
                  <a:pt x="8475008" y="1607482"/>
                </a:cubicBezTo>
                <a:cubicBezTo>
                  <a:pt x="8480427" y="1609288"/>
                  <a:pt x="8477480" y="1616229"/>
                  <a:pt x="8473201" y="1617085"/>
                </a:cubicBezTo>
                <a:cubicBezTo>
                  <a:pt x="8454849" y="1620602"/>
                  <a:pt x="8437735" y="1623360"/>
                  <a:pt x="8419099" y="1621553"/>
                </a:cubicBezTo>
                <a:cubicBezTo>
                  <a:pt x="8399035" y="1619557"/>
                  <a:pt x="8379163" y="1616610"/>
                  <a:pt x="8359101" y="1614233"/>
                </a:cubicBezTo>
                <a:cubicBezTo>
                  <a:pt x="8345979" y="1612711"/>
                  <a:pt x="8346455" y="1593219"/>
                  <a:pt x="8359957" y="1593695"/>
                </a:cubicBezTo>
                <a:close/>
                <a:moveTo>
                  <a:pt x="6931415" y="1564306"/>
                </a:moveTo>
                <a:cubicBezTo>
                  <a:pt x="6933697" y="1564781"/>
                  <a:pt x="6935693" y="1565542"/>
                  <a:pt x="6937691" y="1566493"/>
                </a:cubicBezTo>
                <a:cubicBezTo>
                  <a:pt x="6938261" y="1566779"/>
                  <a:pt x="6938832" y="1567159"/>
                  <a:pt x="6939402" y="1567539"/>
                </a:cubicBezTo>
                <a:cubicBezTo>
                  <a:pt x="6940733" y="1568395"/>
                  <a:pt x="6942065" y="1569250"/>
                  <a:pt x="6943301" y="1570296"/>
                </a:cubicBezTo>
                <a:cubicBezTo>
                  <a:pt x="6943871" y="1570772"/>
                  <a:pt x="6944442" y="1571342"/>
                  <a:pt x="6945012" y="1571817"/>
                </a:cubicBezTo>
                <a:cubicBezTo>
                  <a:pt x="6946248" y="1572959"/>
                  <a:pt x="6947389" y="1574290"/>
                  <a:pt x="6948435" y="1575620"/>
                </a:cubicBezTo>
                <a:cubicBezTo>
                  <a:pt x="6948816" y="1576097"/>
                  <a:pt x="6949291" y="1576572"/>
                  <a:pt x="6949671" y="1577142"/>
                </a:cubicBezTo>
                <a:cubicBezTo>
                  <a:pt x="6951097" y="1579139"/>
                  <a:pt x="6952428" y="1581135"/>
                  <a:pt x="6953570" y="1583418"/>
                </a:cubicBezTo>
                <a:cubicBezTo>
                  <a:pt x="6954901" y="1585890"/>
                  <a:pt x="6956042" y="1588647"/>
                  <a:pt x="6957087" y="1591500"/>
                </a:cubicBezTo>
                <a:cubicBezTo>
                  <a:pt x="6957373" y="1592165"/>
                  <a:pt x="6957563" y="1592736"/>
                  <a:pt x="6957753" y="1593402"/>
                </a:cubicBezTo>
                <a:cubicBezTo>
                  <a:pt x="6958514" y="1595779"/>
                  <a:pt x="6959275" y="1598156"/>
                  <a:pt x="6959845" y="1600628"/>
                </a:cubicBezTo>
                <a:cubicBezTo>
                  <a:pt x="6960035" y="1601198"/>
                  <a:pt x="6960130" y="1601769"/>
                  <a:pt x="6960320" y="1602434"/>
                </a:cubicBezTo>
                <a:cubicBezTo>
                  <a:pt x="6960987" y="1605382"/>
                  <a:pt x="6961557" y="1608425"/>
                  <a:pt x="6962032" y="1611563"/>
                </a:cubicBezTo>
                <a:cubicBezTo>
                  <a:pt x="6962032" y="1611942"/>
                  <a:pt x="6962127" y="1612228"/>
                  <a:pt x="6962127" y="1612514"/>
                </a:cubicBezTo>
                <a:cubicBezTo>
                  <a:pt x="6962507" y="1615271"/>
                  <a:pt x="6962697" y="1618028"/>
                  <a:pt x="6962888" y="1620786"/>
                </a:cubicBezTo>
                <a:cubicBezTo>
                  <a:pt x="6962888" y="1621546"/>
                  <a:pt x="6962888" y="1622402"/>
                  <a:pt x="6963078" y="1622972"/>
                </a:cubicBezTo>
                <a:cubicBezTo>
                  <a:pt x="6963173" y="1625540"/>
                  <a:pt x="6963173" y="1628012"/>
                  <a:pt x="6963078" y="1630484"/>
                </a:cubicBezTo>
                <a:cubicBezTo>
                  <a:pt x="6963078" y="1631054"/>
                  <a:pt x="6963078" y="1631531"/>
                  <a:pt x="6963078" y="1632006"/>
                </a:cubicBezTo>
                <a:cubicBezTo>
                  <a:pt x="6962983" y="1634858"/>
                  <a:pt x="6962697" y="1637616"/>
                  <a:pt x="6962317" y="1640277"/>
                </a:cubicBezTo>
                <a:cubicBezTo>
                  <a:pt x="6962222" y="1640848"/>
                  <a:pt x="6962127" y="1641514"/>
                  <a:pt x="6962032" y="1642084"/>
                </a:cubicBezTo>
                <a:cubicBezTo>
                  <a:pt x="6961652" y="1644176"/>
                  <a:pt x="6961271" y="1646078"/>
                  <a:pt x="6960796" y="1647885"/>
                </a:cubicBezTo>
                <a:cubicBezTo>
                  <a:pt x="6960606" y="1648550"/>
                  <a:pt x="6960415" y="1649120"/>
                  <a:pt x="6960225" y="1649786"/>
                </a:cubicBezTo>
                <a:cubicBezTo>
                  <a:pt x="6959560" y="1651973"/>
                  <a:pt x="6958799" y="1654065"/>
                  <a:pt x="6957848" y="1655872"/>
                </a:cubicBezTo>
                <a:cubicBezTo>
                  <a:pt x="6957278" y="1657012"/>
                  <a:pt x="6956612" y="1657963"/>
                  <a:pt x="6955852" y="1658819"/>
                </a:cubicBezTo>
                <a:cubicBezTo>
                  <a:pt x="6953570" y="1661291"/>
                  <a:pt x="6950432" y="1662432"/>
                  <a:pt x="6947389" y="1662337"/>
                </a:cubicBezTo>
                <a:cubicBezTo>
                  <a:pt x="6943301" y="1662147"/>
                  <a:pt x="6939212" y="1659770"/>
                  <a:pt x="6937216" y="1655300"/>
                </a:cubicBezTo>
                <a:cubicBezTo>
                  <a:pt x="6937120" y="1655111"/>
                  <a:pt x="6937120" y="1655016"/>
                  <a:pt x="6937025" y="1654825"/>
                </a:cubicBezTo>
                <a:cubicBezTo>
                  <a:pt x="6936360" y="1653304"/>
                  <a:pt x="6935789" y="1651688"/>
                  <a:pt x="6935218" y="1650167"/>
                </a:cubicBezTo>
                <a:cubicBezTo>
                  <a:pt x="6932366" y="1641799"/>
                  <a:pt x="6931034" y="1632957"/>
                  <a:pt x="6929514" y="1624113"/>
                </a:cubicBezTo>
                <a:cubicBezTo>
                  <a:pt x="6929038" y="1621832"/>
                  <a:pt x="6928657" y="1619550"/>
                  <a:pt x="6928182" y="1617363"/>
                </a:cubicBezTo>
                <a:cubicBezTo>
                  <a:pt x="6927992" y="1616507"/>
                  <a:pt x="6927802" y="1615747"/>
                  <a:pt x="6927612" y="1614986"/>
                </a:cubicBezTo>
                <a:cubicBezTo>
                  <a:pt x="6926947" y="1612038"/>
                  <a:pt x="6926185" y="1609186"/>
                  <a:pt x="6925235" y="1606333"/>
                </a:cubicBezTo>
                <a:cubicBezTo>
                  <a:pt x="6925235" y="1606238"/>
                  <a:pt x="6925140" y="1606143"/>
                  <a:pt x="6925140" y="1606048"/>
                </a:cubicBezTo>
                <a:cubicBezTo>
                  <a:pt x="6925140" y="1605953"/>
                  <a:pt x="6925045" y="1605857"/>
                  <a:pt x="6925045" y="1605762"/>
                </a:cubicBezTo>
                <a:cubicBezTo>
                  <a:pt x="6924284" y="1603671"/>
                  <a:pt x="6923428" y="1601579"/>
                  <a:pt x="6922667" y="1599582"/>
                </a:cubicBezTo>
                <a:cubicBezTo>
                  <a:pt x="6921241" y="1595779"/>
                  <a:pt x="6919815" y="1592165"/>
                  <a:pt x="6918864" y="1588457"/>
                </a:cubicBezTo>
                <a:cubicBezTo>
                  <a:pt x="6918769" y="1588077"/>
                  <a:pt x="6918674" y="1587601"/>
                  <a:pt x="6918579" y="1587221"/>
                </a:cubicBezTo>
                <a:cubicBezTo>
                  <a:pt x="6918294" y="1585985"/>
                  <a:pt x="6918104" y="1584749"/>
                  <a:pt x="6918008" y="1583512"/>
                </a:cubicBezTo>
                <a:cubicBezTo>
                  <a:pt x="6917913" y="1582942"/>
                  <a:pt x="6917913" y="1582372"/>
                  <a:pt x="6917913" y="1581802"/>
                </a:cubicBezTo>
                <a:cubicBezTo>
                  <a:pt x="6917913" y="1580660"/>
                  <a:pt x="6917913" y="1579425"/>
                  <a:pt x="6918104" y="1578188"/>
                </a:cubicBezTo>
                <a:cubicBezTo>
                  <a:pt x="6918104" y="1577713"/>
                  <a:pt x="6918199" y="1577142"/>
                  <a:pt x="6918294" y="1576572"/>
                </a:cubicBezTo>
                <a:cubicBezTo>
                  <a:pt x="6918674" y="1574860"/>
                  <a:pt x="6919149" y="1573054"/>
                  <a:pt x="6920006" y="1571152"/>
                </a:cubicBezTo>
                <a:cubicBezTo>
                  <a:pt x="6920956" y="1569156"/>
                  <a:pt x="6922572" y="1567159"/>
                  <a:pt x="6924570" y="1565828"/>
                </a:cubicBezTo>
                <a:cubicBezTo>
                  <a:pt x="6926566" y="1564497"/>
                  <a:pt x="6929038" y="1563830"/>
                  <a:pt x="6931415" y="1564306"/>
                </a:cubicBezTo>
                <a:close/>
                <a:moveTo>
                  <a:pt x="6893856" y="1463612"/>
                </a:moveTo>
                <a:cubicBezTo>
                  <a:pt x="6894617" y="1463612"/>
                  <a:pt x="6895377" y="1463707"/>
                  <a:pt x="6896043" y="1463896"/>
                </a:cubicBezTo>
                <a:cubicBezTo>
                  <a:pt x="6898896" y="1464563"/>
                  <a:pt x="6901463" y="1466464"/>
                  <a:pt x="6903079" y="1469983"/>
                </a:cubicBezTo>
                <a:cubicBezTo>
                  <a:pt x="6909545" y="1483485"/>
                  <a:pt x="6917722" y="1497272"/>
                  <a:pt x="6911067" y="1511915"/>
                </a:cubicBezTo>
                <a:cubicBezTo>
                  <a:pt x="6910781" y="1512485"/>
                  <a:pt x="6910305" y="1512960"/>
                  <a:pt x="6909926" y="1513436"/>
                </a:cubicBezTo>
                <a:cubicBezTo>
                  <a:pt x="6907928" y="1515814"/>
                  <a:pt x="6904601" y="1516669"/>
                  <a:pt x="6901654" y="1515433"/>
                </a:cubicBezTo>
                <a:cubicBezTo>
                  <a:pt x="6901559" y="1515338"/>
                  <a:pt x="6901559" y="1515338"/>
                  <a:pt x="6901559" y="1515338"/>
                </a:cubicBezTo>
                <a:cubicBezTo>
                  <a:pt x="6901559" y="1515242"/>
                  <a:pt x="6901463" y="1515242"/>
                  <a:pt x="6901463" y="1515242"/>
                </a:cubicBezTo>
                <a:cubicBezTo>
                  <a:pt x="6898040" y="1517525"/>
                  <a:pt x="6892525" y="1516384"/>
                  <a:pt x="6890528" y="1512200"/>
                </a:cubicBezTo>
                <a:cubicBezTo>
                  <a:pt x="6889958" y="1510964"/>
                  <a:pt x="6889483" y="1509633"/>
                  <a:pt x="6888913" y="1508301"/>
                </a:cubicBezTo>
                <a:cubicBezTo>
                  <a:pt x="6885108" y="1499174"/>
                  <a:pt x="6882542" y="1489570"/>
                  <a:pt x="6879499" y="1480157"/>
                </a:cubicBezTo>
                <a:cubicBezTo>
                  <a:pt x="6876551" y="1470838"/>
                  <a:pt x="6885774" y="1463137"/>
                  <a:pt x="6893856" y="1463612"/>
                </a:cubicBezTo>
                <a:close/>
                <a:moveTo>
                  <a:pt x="6987323" y="1299403"/>
                </a:moveTo>
                <a:cubicBezTo>
                  <a:pt x="6988180" y="1299308"/>
                  <a:pt x="6989036" y="1299403"/>
                  <a:pt x="6989890" y="1299688"/>
                </a:cubicBezTo>
                <a:cubicBezTo>
                  <a:pt x="6999494" y="1302635"/>
                  <a:pt x="7002537" y="1309006"/>
                  <a:pt x="7004914" y="1317088"/>
                </a:cubicBezTo>
                <a:cubicBezTo>
                  <a:pt x="7005675" y="1319846"/>
                  <a:pt x="7006435" y="1322698"/>
                  <a:pt x="7007291" y="1325836"/>
                </a:cubicBezTo>
                <a:cubicBezTo>
                  <a:pt x="7011475" y="1340289"/>
                  <a:pt x="7018225" y="1357024"/>
                  <a:pt x="7014137" y="1372046"/>
                </a:cubicBezTo>
                <a:cubicBezTo>
                  <a:pt x="7013947" y="1372522"/>
                  <a:pt x="7013662" y="1372902"/>
                  <a:pt x="7013377" y="1373378"/>
                </a:cubicBezTo>
                <a:cubicBezTo>
                  <a:pt x="7011665" y="1376516"/>
                  <a:pt x="7007862" y="1377846"/>
                  <a:pt x="7004724" y="1375374"/>
                </a:cubicBezTo>
                <a:cubicBezTo>
                  <a:pt x="6999684" y="1371285"/>
                  <a:pt x="6996356" y="1366342"/>
                  <a:pt x="6993695" y="1360922"/>
                </a:cubicBezTo>
                <a:cubicBezTo>
                  <a:pt x="6993029" y="1359495"/>
                  <a:pt x="6992363" y="1358164"/>
                  <a:pt x="6991792" y="1356738"/>
                </a:cubicBezTo>
                <a:cubicBezTo>
                  <a:pt x="6989986" y="1352554"/>
                  <a:pt x="6988465" y="1348085"/>
                  <a:pt x="6986658" y="1343711"/>
                </a:cubicBezTo>
                <a:cubicBezTo>
                  <a:pt x="6985993" y="1342095"/>
                  <a:pt x="6985327" y="1340478"/>
                  <a:pt x="6984566" y="1338768"/>
                </a:cubicBezTo>
                <a:cubicBezTo>
                  <a:pt x="6979337" y="1327072"/>
                  <a:pt x="6973061" y="1313950"/>
                  <a:pt x="6981144" y="1303016"/>
                </a:cubicBezTo>
                <a:cubicBezTo>
                  <a:pt x="6982664" y="1301020"/>
                  <a:pt x="6984852" y="1299593"/>
                  <a:pt x="6987323" y="1299403"/>
                </a:cubicBezTo>
                <a:close/>
                <a:moveTo>
                  <a:pt x="8600519" y="1181517"/>
                </a:moveTo>
                <a:cubicBezTo>
                  <a:pt x="8582833" y="1186557"/>
                  <a:pt x="8565147" y="1191786"/>
                  <a:pt x="8547367" y="1196541"/>
                </a:cubicBezTo>
                <a:cubicBezTo>
                  <a:pt x="8548128" y="1197682"/>
                  <a:pt x="8549078" y="1198727"/>
                  <a:pt x="8549363" y="1200250"/>
                </a:cubicBezTo>
                <a:cubicBezTo>
                  <a:pt x="8556971" y="1236952"/>
                  <a:pt x="8530632" y="1281453"/>
                  <a:pt x="8518557" y="1315777"/>
                </a:cubicBezTo>
                <a:cubicBezTo>
                  <a:pt x="8513898" y="1329088"/>
                  <a:pt x="8510569" y="1346774"/>
                  <a:pt x="8503342" y="1360656"/>
                </a:cubicBezTo>
                <a:cubicBezTo>
                  <a:pt x="8508478" y="1358279"/>
                  <a:pt x="8513517" y="1355807"/>
                  <a:pt x="8518557" y="1353334"/>
                </a:cubicBezTo>
                <a:cubicBezTo>
                  <a:pt x="8522740" y="1340404"/>
                  <a:pt x="8528160" y="1327948"/>
                  <a:pt x="8531868" y="1314731"/>
                </a:cubicBezTo>
                <a:cubicBezTo>
                  <a:pt x="8535006" y="1303512"/>
                  <a:pt x="8537954" y="1294004"/>
                  <a:pt x="8544419" y="1284210"/>
                </a:cubicBezTo>
                <a:cubicBezTo>
                  <a:pt x="8546131" y="1281642"/>
                  <a:pt x="8550315" y="1282784"/>
                  <a:pt x="8551170" y="1285351"/>
                </a:cubicBezTo>
                <a:cubicBezTo>
                  <a:pt x="8557066" y="1302275"/>
                  <a:pt x="8552692" y="1322908"/>
                  <a:pt x="8544609" y="1340784"/>
                </a:cubicBezTo>
                <a:cubicBezTo>
                  <a:pt x="8549173" y="1338502"/>
                  <a:pt x="8553832" y="1336315"/>
                  <a:pt x="8558397" y="1334128"/>
                </a:cubicBezTo>
                <a:cubicBezTo>
                  <a:pt x="8553738" y="1308551"/>
                  <a:pt x="8562390" y="1280407"/>
                  <a:pt x="8569522" y="1256065"/>
                </a:cubicBezTo>
                <a:cubicBezTo>
                  <a:pt x="8576082" y="1233529"/>
                  <a:pt x="8582643" y="1199774"/>
                  <a:pt x="8600519" y="1181517"/>
                </a:cubicBezTo>
                <a:close/>
                <a:moveTo>
                  <a:pt x="7096670" y="1171895"/>
                </a:moveTo>
                <a:cubicBezTo>
                  <a:pt x="7098667" y="1171419"/>
                  <a:pt x="7100949" y="1171989"/>
                  <a:pt x="7102756" y="1173701"/>
                </a:cubicBezTo>
                <a:cubicBezTo>
                  <a:pt x="7109316" y="1179787"/>
                  <a:pt x="7113595" y="1187773"/>
                  <a:pt x="7116447" y="1196616"/>
                </a:cubicBezTo>
                <a:cubicBezTo>
                  <a:pt x="7119395" y="1205364"/>
                  <a:pt x="7121012" y="1214968"/>
                  <a:pt x="7122438" y="1224286"/>
                </a:cubicBezTo>
                <a:cubicBezTo>
                  <a:pt x="7123483" y="1230466"/>
                  <a:pt x="7124339" y="1236457"/>
                  <a:pt x="7125481" y="1242067"/>
                </a:cubicBezTo>
                <a:cubicBezTo>
                  <a:pt x="7129855" y="1263271"/>
                  <a:pt x="7134419" y="1284379"/>
                  <a:pt x="7137271" y="1305773"/>
                </a:cubicBezTo>
                <a:cubicBezTo>
                  <a:pt x="7138222" y="1312809"/>
                  <a:pt x="7139078" y="1320036"/>
                  <a:pt x="7139648" y="1327167"/>
                </a:cubicBezTo>
                <a:cubicBezTo>
                  <a:pt x="7139839" y="1329640"/>
                  <a:pt x="7138792" y="1331445"/>
                  <a:pt x="7137271" y="1332871"/>
                </a:cubicBezTo>
                <a:cubicBezTo>
                  <a:pt x="7135750" y="1334299"/>
                  <a:pt x="7133753" y="1335059"/>
                  <a:pt x="7131756" y="1334869"/>
                </a:cubicBezTo>
                <a:cubicBezTo>
                  <a:pt x="7129379" y="1334678"/>
                  <a:pt x="7127097" y="1333348"/>
                  <a:pt x="7125956" y="1330494"/>
                </a:cubicBezTo>
                <a:cubicBezTo>
                  <a:pt x="7123389" y="1323934"/>
                  <a:pt x="7121106" y="1317373"/>
                  <a:pt x="7118920" y="1310718"/>
                </a:cubicBezTo>
                <a:cubicBezTo>
                  <a:pt x="7114545" y="1297405"/>
                  <a:pt x="7110838" y="1283904"/>
                  <a:pt x="7107320" y="1270402"/>
                </a:cubicBezTo>
                <a:cubicBezTo>
                  <a:pt x="7105513" y="1263651"/>
                  <a:pt x="7103801" y="1256805"/>
                  <a:pt x="7102090" y="1250054"/>
                </a:cubicBezTo>
                <a:cubicBezTo>
                  <a:pt x="7099903" y="1241496"/>
                  <a:pt x="7096670" y="1232178"/>
                  <a:pt x="7093913" y="1222670"/>
                </a:cubicBezTo>
                <a:cubicBezTo>
                  <a:pt x="7093057" y="1219532"/>
                  <a:pt x="7092201" y="1216394"/>
                  <a:pt x="7091441" y="1213161"/>
                </a:cubicBezTo>
                <a:cubicBezTo>
                  <a:pt x="7089254" y="1203652"/>
                  <a:pt x="7088113" y="1194050"/>
                  <a:pt x="7089539" y="1185016"/>
                </a:cubicBezTo>
                <a:cubicBezTo>
                  <a:pt x="7090015" y="1181974"/>
                  <a:pt x="7090775" y="1179026"/>
                  <a:pt x="7091916" y="1176173"/>
                </a:cubicBezTo>
                <a:cubicBezTo>
                  <a:pt x="7092392" y="1174937"/>
                  <a:pt x="7093057" y="1173987"/>
                  <a:pt x="7093913" y="1173321"/>
                </a:cubicBezTo>
                <a:cubicBezTo>
                  <a:pt x="7094674" y="1172560"/>
                  <a:pt x="7095625" y="1172084"/>
                  <a:pt x="7096670" y="1171895"/>
                </a:cubicBezTo>
                <a:close/>
                <a:moveTo>
                  <a:pt x="8665747" y="1162120"/>
                </a:moveTo>
                <a:cubicBezTo>
                  <a:pt x="8652245" y="1166209"/>
                  <a:pt x="8638743" y="1170582"/>
                  <a:pt x="8625146" y="1174481"/>
                </a:cubicBezTo>
                <a:cubicBezTo>
                  <a:pt x="8626476" y="1175717"/>
                  <a:pt x="8627523" y="1177144"/>
                  <a:pt x="8627999" y="1178760"/>
                </a:cubicBezTo>
                <a:cubicBezTo>
                  <a:pt x="8634844" y="1204433"/>
                  <a:pt x="8613071" y="1235906"/>
                  <a:pt x="8604798" y="1259773"/>
                </a:cubicBezTo>
                <a:cubicBezTo>
                  <a:pt x="8598332" y="1278600"/>
                  <a:pt x="8594338" y="1300564"/>
                  <a:pt x="8587017" y="1320246"/>
                </a:cubicBezTo>
                <a:cubicBezTo>
                  <a:pt x="8599188" y="1314256"/>
                  <a:pt x="8611264" y="1308076"/>
                  <a:pt x="8623434" y="1301990"/>
                </a:cubicBezTo>
                <a:cubicBezTo>
                  <a:pt x="8621247" y="1298663"/>
                  <a:pt x="8620107" y="1294574"/>
                  <a:pt x="8621152" y="1290199"/>
                </a:cubicBezTo>
                <a:cubicBezTo>
                  <a:pt x="8631516" y="1246652"/>
                  <a:pt x="8650058" y="1204148"/>
                  <a:pt x="8665747" y="1162120"/>
                </a:cubicBezTo>
                <a:close/>
                <a:moveTo>
                  <a:pt x="8721847" y="1144624"/>
                </a:moveTo>
                <a:cubicBezTo>
                  <a:pt x="8713193" y="1147287"/>
                  <a:pt x="8704731" y="1150234"/>
                  <a:pt x="8696173" y="1152897"/>
                </a:cubicBezTo>
                <a:cubicBezTo>
                  <a:pt x="8700832" y="1157461"/>
                  <a:pt x="8703019" y="1163927"/>
                  <a:pt x="8700072" y="1170392"/>
                </a:cubicBezTo>
                <a:cubicBezTo>
                  <a:pt x="8685999" y="1208712"/>
                  <a:pt x="8672973" y="1248648"/>
                  <a:pt x="8655762" y="1285921"/>
                </a:cubicBezTo>
                <a:cubicBezTo>
                  <a:pt x="8671642" y="1277934"/>
                  <a:pt x="8687330" y="1269567"/>
                  <a:pt x="8703114" y="1261390"/>
                </a:cubicBezTo>
                <a:cubicBezTo>
                  <a:pt x="8702830" y="1261104"/>
                  <a:pt x="8702544" y="1261199"/>
                  <a:pt x="8702259" y="1260915"/>
                </a:cubicBezTo>
                <a:cubicBezTo>
                  <a:pt x="8688756" y="1247222"/>
                  <a:pt x="8697505" y="1229441"/>
                  <a:pt x="8702259" y="1212706"/>
                </a:cubicBezTo>
                <a:cubicBezTo>
                  <a:pt x="8708629" y="1189980"/>
                  <a:pt x="8714715" y="1167160"/>
                  <a:pt x="8721847" y="1144624"/>
                </a:cubicBezTo>
                <a:close/>
                <a:moveTo>
                  <a:pt x="8862000" y="1095940"/>
                </a:moveTo>
                <a:cubicBezTo>
                  <a:pt x="8827769" y="1108682"/>
                  <a:pt x="8793445" y="1121043"/>
                  <a:pt x="8758644" y="1132643"/>
                </a:cubicBezTo>
                <a:cubicBezTo>
                  <a:pt x="8759024" y="1134355"/>
                  <a:pt x="8759024" y="1136066"/>
                  <a:pt x="8758644" y="1137968"/>
                </a:cubicBezTo>
                <a:cubicBezTo>
                  <a:pt x="8758549" y="1138348"/>
                  <a:pt x="8758453" y="1138634"/>
                  <a:pt x="8758358" y="1138918"/>
                </a:cubicBezTo>
                <a:cubicBezTo>
                  <a:pt x="8758073" y="1140060"/>
                  <a:pt x="8758073" y="1141106"/>
                  <a:pt x="8757502" y="1142247"/>
                </a:cubicBezTo>
                <a:cubicBezTo>
                  <a:pt x="8757407" y="1142342"/>
                  <a:pt x="8757407" y="1142532"/>
                  <a:pt x="8757312" y="1142628"/>
                </a:cubicBezTo>
                <a:cubicBezTo>
                  <a:pt x="8750561" y="1170773"/>
                  <a:pt x="8740959" y="1198633"/>
                  <a:pt x="8732020" y="1226113"/>
                </a:cubicBezTo>
                <a:cubicBezTo>
                  <a:pt x="8731165" y="1228680"/>
                  <a:pt x="8727266" y="1241516"/>
                  <a:pt x="8721751" y="1251595"/>
                </a:cubicBezTo>
                <a:cubicBezTo>
                  <a:pt x="8725174" y="1249790"/>
                  <a:pt x="8728597" y="1247887"/>
                  <a:pt x="8732020" y="1246080"/>
                </a:cubicBezTo>
                <a:cubicBezTo>
                  <a:pt x="8730784" y="1234290"/>
                  <a:pt x="8737345" y="1219647"/>
                  <a:pt x="8739722" y="1209378"/>
                </a:cubicBezTo>
                <a:cubicBezTo>
                  <a:pt x="8743050" y="1194829"/>
                  <a:pt x="8744476" y="1175813"/>
                  <a:pt x="8759214" y="1168775"/>
                </a:cubicBezTo>
                <a:cubicBezTo>
                  <a:pt x="8760926" y="1168014"/>
                  <a:pt x="8762923" y="1168871"/>
                  <a:pt x="8763873" y="1170203"/>
                </a:cubicBezTo>
                <a:cubicBezTo>
                  <a:pt x="8773381" y="1182658"/>
                  <a:pt x="8765870" y="1200534"/>
                  <a:pt x="8762447" y="1214227"/>
                </a:cubicBezTo>
                <a:cubicBezTo>
                  <a:pt x="8761211" y="1219266"/>
                  <a:pt x="8760355" y="1225352"/>
                  <a:pt x="8759119" y="1231533"/>
                </a:cubicBezTo>
                <a:cubicBezTo>
                  <a:pt x="8765965" y="1227825"/>
                  <a:pt x="8772811" y="1224211"/>
                  <a:pt x="8779657" y="1220503"/>
                </a:cubicBezTo>
                <a:cubicBezTo>
                  <a:pt x="8776329" y="1218316"/>
                  <a:pt x="8773477" y="1215178"/>
                  <a:pt x="8773286" y="1210613"/>
                </a:cubicBezTo>
                <a:cubicBezTo>
                  <a:pt x="8772241" y="1185606"/>
                  <a:pt x="8781178" y="1158506"/>
                  <a:pt x="8789070" y="1134925"/>
                </a:cubicBezTo>
                <a:cubicBezTo>
                  <a:pt x="8791352" y="1128174"/>
                  <a:pt x="8797532" y="1121043"/>
                  <a:pt x="8805520" y="1121613"/>
                </a:cubicBezTo>
                <a:cubicBezTo>
                  <a:pt x="8811035" y="1121994"/>
                  <a:pt x="8813602" y="1123134"/>
                  <a:pt x="8817976" y="1126367"/>
                </a:cubicBezTo>
                <a:cubicBezTo>
                  <a:pt x="8822540" y="1129695"/>
                  <a:pt x="8824822" y="1137968"/>
                  <a:pt x="8823015" y="1143198"/>
                </a:cubicBezTo>
                <a:cubicBezTo>
                  <a:pt x="8815599" y="1164783"/>
                  <a:pt x="8810179" y="1188078"/>
                  <a:pt x="8801051" y="1209187"/>
                </a:cubicBezTo>
                <a:cubicBezTo>
                  <a:pt x="8803238" y="1208047"/>
                  <a:pt x="8805329" y="1206810"/>
                  <a:pt x="8807422" y="1205669"/>
                </a:cubicBezTo>
                <a:cubicBezTo>
                  <a:pt x="8812841" y="1186652"/>
                  <a:pt x="8820449" y="1166779"/>
                  <a:pt x="8830147" y="1150520"/>
                </a:cubicBezTo>
                <a:cubicBezTo>
                  <a:pt x="8831573" y="1148143"/>
                  <a:pt x="8836232" y="1147096"/>
                  <a:pt x="8837183" y="1150709"/>
                </a:cubicBezTo>
                <a:cubicBezTo>
                  <a:pt x="8840511" y="1163166"/>
                  <a:pt x="8839845" y="1176763"/>
                  <a:pt x="8836136" y="1189505"/>
                </a:cubicBezTo>
                <a:cubicBezTo>
                  <a:pt x="8838134" y="1188269"/>
                  <a:pt x="8840226" y="1187127"/>
                  <a:pt x="8842318" y="1185987"/>
                </a:cubicBezTo>
                <a:cubicBezTo>
                  <a:pt x="8841937" y="1184655"/>
                  <a:pt x="8841081" y="1183514"/>
                  <a:pt x="8841176" y="1181993"/>
                </a:cubicBezTo>
                <a:cubicBezTo>
                  <a:pt x="8842983" y="1153942"/>
                  <a:pt x="8852776" y="1123801"/>
                  <a:pt x="8862000" y="1095940"/>
                </a:cubicBezTo>
                <a:close/>
                <a:moveTo>
                  <a:pt x="8997115" y="1040976"/>
                </a:moveTo>
                <a:cubicBezTo>
                  <a:pt x="8964500" y="1055338"/>
                  <a:pt x="8931602" y="1069221"/>
                  <a:pt x="8898322" y="1082152"/>
                </a:cubicBezTo>
                <a:cubicBezTo>
                  <a:pt x="8898702" y="1084434"/>
                  <a:pt x="8898512" y="1086717"/>
                  <a:pt x="8897752" y="1089284"/>
                </a:cubicBezTo>
                <a:cubicBezTo>
                  <a:pt x="8897941" y="1089284"/>
                  <a:pt x="8898132" y="1089284"/>
                  <a:pt x="8898227" y="1089284"/>
                </a:cubicBezTo>
                <a:cubicBezTo>
                  <a:pt x="8891856" y="1114481"/>
                  <a:pt x="8884820" y="1143103"/>
                  <a:pt x="8873886" y="1168110"/>
                </a:cubicBezTo>
                <a:cubicBezTo>
                  <a:pt x="8888528" y="1159743"/>
                  <a:pt x="8902886" y="1150709"/>
                  <a:pt x="8917434" y="1142152"/>
                </a:cubicBezTo>
                <a:cubicBezTo>
                  <a:pt x="8915912" y="1139395"/>
                  <a:pt x="8915247" y="1136066"/>
                  <a:pt x="8916102" y="1132168"/>
                </a:cubicBezTo>
                <a:cubicBezTo>
                  <a:pt x="8920952" y="1110583"/>
                  <a:pt x="8931602" y="1088999"/>
                  <a:pt x="8941490" y="1069221"/>
                </a:cubicBezTo>
                <a:cubicBezTo>
                  <a:pt x="8944153" y="1063895"/>
                  <a:pt x="8950903" y="1061994"/>
                  <a:pt x="8956323" y="1061899"/>
                </a:cubicBezTo>
                <a:cubicBezTo>
                  <a:pt x="8961458" y="1061804"/>
                  <a:pt x="8964120" y="1063516"/>
                  <a:pt x="8967448" y="1067319"/>
                </a:cubicBezTo>
                <a:cubicBezTo>
                  <a:pt x="8971156" y="1071503"/>
                  <a:pt x="8973058" y="1078254"/>
                  <a:pt x="8970776" y="1083579"/>
                </a:cubicBezTo>
                <a:cubicBezTo>
                  <a:pt x="8965736" y="1095654"/>
                  <a:pt x="8960221" y="1108301"/>
                  <a:pt x="8953946" y="1120377"/>
                </a:cubicBezTo>
                <a:cubicBezTo>
                  <a:pt x="8964500" y="1114006"/>
                  <a:pt x="8974865" y="1107255"/>
                  <a:pt x="8985323" y="1100790"/>
                </a:cubicBezTo>
                <a:cubicBezTo>
                  <a:pt x="8984183" y="1099078"/>
                  <a:pt x="8983516" y="1097176"/>
                  <a:pt x="8983707" y="1095084"/>
                </a:cubicBezTo>
                <a:cubicBezTo>
                  <a:pt x="8984563" y="1083864"/>
                  <a:pt x="8988081" y="1073880"/>
                  <a:pt x="8991504" y="1063325"/>
                </a:cubicBezTo>
                <a:cubicBezTo>
                  <a:pt x="8993786" y="1056099"/>
                  <a:pt x="8995213" y="1048392"/>
                  <a:pt x="8997115" y="1040976"/>
                </a:cubicBezTo>
                <a:close/>
                <a:moveTo>
                  <a:pt x="7051126" y="1026890"/>
                </a:moveTo>
                <a:cubicBezTo>
                  <a:pt x="7052837" y="1027175"/>
                  <a:pt x="7054454" y="1027936"/>
                  <a:pt x="7055880" y="1029267"/>
                </a:cubicBezTo>
                <a:cubicBezTo>
                  <a:pt x="7059779" y="1032975"/>
                  <a:pt x="7062441" y="1036873"/>
                  <a:pt x="7064343" y="1041057"/>
                </a:cubicBezTo>
                <a:cubicBezTo>
                  <a:pt x="7065009" y="1042483"/>
                  <a:pt x="7065579" y="1043909"/>
                  <a:pt x="7066054" y="1045336"/>
                </a:cubicBezTo>
                <a:cubicBezTo>
                  <a:pt x="7068051" y="1051137"/>
                  <a:pt x="7069288" y="1057412"/>
                  <a:pt x="7071094" y="1064259"/>
                </a:cubicBezTo>
                <a:cubicBezTo>
                  <a:pt x="7073471" y="1073387"/>
                  <a:pt x="7076133" y="1082420"/>
                  <a:pt x="7078130" y="1091358"/>
                </a:cubicBezTo>
                <a:cubicBezTo>
                  <a:pt x="7080316" y="1100486"/>
                  <a:pt x="7082028" y="1109614"/>
                  <a:pt x="7082503" y="1119027"/>
                </a:cubicBezTo>
                <a:cubicBezTo>
                  <a:pt x="7082884" y="1124828"/>
                  <a:pt x="7077939" y="1128061"/>
                  <a:pt x="7073090" y="1127775"/>
                </a:cubicBezTo>
                <a:cubicBezTo>
                  <a:pt x="7070238" y="1127680"/>
                  <a:pt x="7067386" y="1126254"/>
                  <a:pt x="7065768" y="1123496"/>
                </a:cubicBezTo>
                <a:cubicBezTo>
                  <a:pt x="7063772" y="1119978"/>
                  <a:pt x="7061966" y="1116365"/>
                  <a:pt x="7060350" y="1112657"/>
                </a:cubicBezTo>
                <a:cubicBezTo>
                  <a:pt x="7055500" y="1101627"/>
                  <a:pt x="7052172" y="1089932"/>
                  <a:pt x="7048369" y="1078427"/>
                </a:cubicBezTo>
                <a:cubicBezTo>
                  <a:pt x="7047798" y="1076620"/>
                  <a:pt x="7047227" y="1074908"/>
                  <a:pt x="7046562" y="1073101"/>
                </a:cubicBezTo>
                <a:cubicBezTo>
                  <a:pt x="7042949" y="1063404"/>
                  <a:pt x="7038955" y="1053419"/>
                  <a:pt x="7038860" y="1043339"/>
                </a:cubicBezTo>
                <a:cubicBezTo>
                  <a:pt x="7038860" y="1040582"/>
                  <a:pt x="7039050" y="1037824"/>
                  <a:pt x="7039716" y="1035067"/>
                </a:cubicBezTo>
                <a:cubicBezTo>
                  <a:pt x="7040952" y="1030027"/>
                  <a:pt x="7046181" y="1026129"/>
                  <a:pt x="7051126" y="1026890"/>
                </a:cubicBezTo>
                <a:close/>
                <a:moveTo>
                  <a:pt x="9062056" y="1010929"/>
                </a:moveTo>
                <a:cubicBezTo>
                  <a:pt x="9050457" y="1016444"/>
                  <a:pt x="9038856" y="1022244"/>
                  <a:pt x="9027160" y="1027569"/>
                </a:cubicBezTo>
                <a:cubicBezTo>
                  <a:pt x="9030298" y="1044114"/>
                  <a:pt x="9024593" y="1065227"/>
                  <a:pt x="9014895" y="1082343"/>
                </a:cubicBezTo>
                <a:cubicBezTo>
                  <a:pt x="9031154" y="1072073"/>
                  <a:pt x="9047224" y="1061519"/>
                  <a:pt x="9063292" y="1051060"/>
                </a:cubicBezTo>
                <a:cubicBezTo>
                  <a:pt x="9057872" y="1048962"/>
                  <a:pt x="9053879" y="1043447"/>
                  <a:pt x="9055686" y="1036031"/>
                </a:cubicBezTo>
                <a:cubicBezTo>
                  <a:pt x="9057683" y="1027663"/>
                  <a:pt x="9058919" y="1018726"/>
                  <a:pt x="9062056" y="1010929"/>
                </a:cubicBezTo>
                <a:close/>
                <a:moveTo>
                  <a:pt x="9211243" y="997618"/>
                </a:moveTo>
                <a:cubicBezTo>
                  <a:pt x="8910208" y="1214607"/>
                  <a:pt x="8575037" y="1380243"/>
                  <a:pt x="8231024" y="1523627"/>
                </a:cubicBezTo>
                <a:cubicBezTo>
                  <a:pt x="8229692" y="1529142"/>
                  <a:pt x="8228266" y="1534562"/>
                  <a:pt x="8226840" y="1539982"/>
                </a:cubicBezTo>
                <a:cubicBezTo>
                  <a:pt x="8235016" y="1536750"/>
                  <a:pt x="8243194" y="1533421"/>
                  <a:pt x="8251371" y="1530093"/>
                </a:cubicBezTo>
                <a:cubicBezTo>
                  <a:pt x="8470349" y="1439765"/>
                  <a:pt x="8685144" y="1341544"/>
                  <a:pt x="8889194" y="1220027"/>
                </a:cubicBezTo>
                <a:cubicBezTo>
                  <a:pt x="9002249" y="1152707"/>
                  <a:pt x="9104749" y="1074355"/>
                  <a:pt x="9211243" y="997618"/>
                </a:cubicBezTo>
                <a:close/>
                <a:moveTo>
                  <a:pt x="9161705" y="960440"/>
                </a:moveTo>
                <a:cubicBezTo>
                  <a:pt x="9136317" y="974036"/>
                  <a:pt x="9110739" y="987349"/>
                  <a:pt x="9084877" y="999995"/>
                </a:cubicBezTo>
                <a:cubicBezTo>
                  <a:pt x="9085256" y="1000280"/>
                  <a:pt x="9085732" y="1000280"/>
                  <a:pt x="9086018" y="1000660"/>
                </a:cubicBezTo>
                <a:cubicBezTo>
                  <a:pt x="9094955" y="1011309"/>
                  <a:pt x="9090962" y="1025953"/>
                  <a:pt x="9083926" y="1037648"/>
                </a:cubicBezTo>
                <a:cubicBezTo>
                  <a:pt x="9109218" y="1020913"/>
                  <a:pt x="9134225" y="1003798"/>
                  <a:pt x="9159137" y="986493"/>
                </a:cubicBezTo>
                <a:cubicBezTo>
                  <a:pt x="9157710" y="976508"/>
                  <a:pt x="9157045" y="968427"/>
                  <a:pt x="9161705" y="960440"/>
                </a:cubicBezTo>
                <a:close/>
                <a:moveTo>
                  <a:pt x="9330479" y="858320"/>
                </a:moveTo>
                <a:cubicBezTo>
                  <a:pt x="9280084" y="892930"/>
                  <a:pt x="9227882" y="924213"/>
                  <a:pt x="9174731" y="953404"/>
                </a:cubicBezTo>
                <a:cubicBezTo>
                  <a:pt x="9176538" y="953879"/>
                  <a:pt x="9178249" y="954639"/>
                  <a:pt x="9179295" y="956065"/>
                </a:cubicBezTo>
                <a:cubicBezTo>
                  <a:pt x="9182623" y="960535"/>
                  <a:pt x="9183954" y="964623"/>
                  <a:pt x="9184524" y="968712"/>
                </a:cubicBezTo>
                <a:cubicBezTo>
                  <a:pt x="9234159" y="933436"/>
                  <a:pt x="9282937" y="896828"/>
                  <a:pt x="9330479" y="858320"/>
                </a:cubicBezTo>
                <a:close/>
                <a:moveTo>
                  <a:pt x="7178158" y="836912"/>
                </a:moveTo>
                <a:cubicBezTo>
                  <a:pt x="7180535" y="836436"/>
                  <a:pt x="7183198" y="837006"/>
                  <a:pt x="7185480" y="838813"/>
                </a:cubicBezTo>
                <a:cubicBezTo>
                  <a:pt x="7189948" y="842236"/>
                  <a:pt x="7193181" y="846705"/>
                  <a:pt x="7195654" y="851935"/>
                </a:cubicBezTo>
                <a:cubicBezTo>
                  <a:pt x="7202975" y="867529"/>
                  <a:pt x="7203070" y="889112"/>
                  <a:pt x="7206018" y="904801"/>
                </a:cubicBezTo>
                <a:cubicBezTo>
                  <a:pt x="7206588" y="907749"/>
                  <a:pt x="7207159" y="910792"/>
                  <a:pt x="7207730" y="913739"/>
                </a:cubicBezTo>
                <a:cubicBezTo>
                  <a:pt x="7210107" y="925624"/>
                  <a:pt x="7212389" y="937700"/>
                  <a:pt x="7213815" y="949870"/>
                </a:cubicBezTo>
                <a:cubicBezTo>
                  <a:pt x="7214196" y="952913"/>
                  <a:pt x="7214480" y="955957"/>
                  <a:pt x="7214480" y="959189"/>
                </a:cubicBezTo>
                <a:cubicBezTo>
                  <a:pt x="7214955" y="965275"/>
                  <a:pt x="7215051" y="971360"/>
                  <a:pt x="7214766" y="977445"/>
                </a:cubicBezTo>
                <a:cubicBezTo>
                  <a:pt x="7214575" y="981914"/>
                  <a:pt x="7211343" y="984101"/>
                  <a:pt x="7207824" y="984291"/>
                </a:cubicBezTo>
                <a:cubicBezTo>
                  <a:pt x="7204306" y="984481"/>
                  <a:pt x="7200408" y="982770"/>
                  <a:pt x="7198791" y="979347"/>
                </a:cubicBezTo>
                <a:cubicBezTo>
                  <a:pt x="7194798" y="971074"/>
                  <a:pt x="7191660" y="962326"/>
                  <a:pt x="7189092" y="953484"/>
                </a:cubicBezTo>
                <a:cubicBezTo>
                  <a:pt x="7186525" y="944641"/>
                  <a:pt x="7184433" y="935513"/>
                  <a:pt x="7182532" y="926480"/>
                </a:cubicBezTo>
                <a:cubicBezTo>
                  <a:pt x="7181296" y="920490"/>
                  <a:pt x="7180060" y="914500"/>
                  <a:pt x="7178728" y="908510"/>
                </a:cubicBezTo>
                <a:cubicBezTo>
                  <a:pt x="7178253" y="906037"/>
                  <a:pt x="7177588" y="903375"/>
                  <a:pt x="7176827" y="900713"/>
                </a:cubicBezTo>
                <a:cubicBezTo>
                  <a:pt x="7173880" y="889873"/>
                  <a:pt x="7169790" y="877322"/>
                  <a:pt x="7168555" y="865531"/>
                </a:cubicBezTo>
                <a:cubicBezTo>
                  <a:pt x="7167889" y="859637"/>
                  <a:pt x="7167984" y="853932"/>
                  <a:pt x="7169220" y="848796"/>
                </a:cubicBezTo>
                <a:cubicBezTo>
                  <a:pt x="7169885" y="846230"/>
                  <a:pt x="7170742" y="843758"/>
                  <a:pt x="7172073" y="841476"/>
                </a:cubicBezTo>
                <a:cubicBezTo>
                  <a:pt x="7173499" y="838908"/>
                  <a:pt x="7175781" y="837387"/>
                  <a:pt x="7178158" y="836912"/>
                </a:cubicBezTo>
                <a:close/>
                <a:moveTo>
                  <a:pt x="9435451" y="834169"/>
                </a:moveTo>
                <a:cubicBezTo>
                  <a:pt x="9248326" y="1027663"/>
                  <a:pt x="9027731" y="1179235"/>
                  <a:pt x="8792208" y="1307410"/>
                </a:cubicBezTo>
                <a:cubicBezTo>
                  <a:pt x="8793920" y="1307220"/>
                  <a:pt x="8795536" y="1306839"/>
                  <a:pt x="8797343" y="1307220"/>
                </a:cubicBezTo>
                <a:cubicBezTo>
                  <a:pt x="8800956" y="1307980"/>
                  <a:pt x="8804570" y="1308836"/>
                  <a:pt x="8808087" y="1309882"/>
                </a:cubicBezTo>
                <a:cubicBezTo>
                  <a:pt x="8817310" y="1312354"/>
                  <a:pt x="8818547" y="1325476"/>
                  <a:pt x="8809133" y="1328709"/>
                </a:cubicBezTo>
                <a:cubicBezTo>
                  <a:pt x="8804759" y="1330230"/>
                  <a:pt x="8800386" y="1331751"/>
                  <a:pt x="8795916" y="1333082"/>
                </a:cubicBezTo>
                <a:cubicBezTo>
                  <a:pt x="8791542" y="1334508"/>
                  <a:pt x="8786123" y="1332131"/>
                  <a:pt x="8783270" y="1328898"/>
                </a:cubicBezTo>
                <a:cubicBezTo>
                  <a:pt x="8782415" y="1328042"/>
                  <a:pt x="8781654" y="1327187"/>
                  <a:pt x="8780893" y="1326332"/>
                </a:cubicBezTo>
                <a:cubicBezTo>
                  <a:pt x="8778611" y="1323764"/>
                  <a:pt x="8777186" y="1319105"/>
                  <a:pt x="8779468" y="1316063"/>
                </a:cubicBezTo>
                <a:lnTo>
                  <a:pt x="8781654" y="1313209"/>
                </a:lnTo>
                <a:cubicBezTo>
                  <a:pt x="8736299" y="1337646"/>
                  <a:pt x="8690469" y="1361226"/>
                  <a:pt x="8644258" y="1384141"/>
                </a:cubicBezTo>
                <a:cubicBezTo>
                  <a:pt x="8650058" y="1381669"/>
                  <a:pt x="8656048" y="1379958"/>
                  <a:pt x="8662514" y="1378817"/>
                </a:cubicBezTo>
                <a:cubicBezTo>
                  <a:pt x="8675065" y="1376630"/>
                  <a:pt x="8680580" y="1395361"/>
                  <a:pt x="8667838" y="1398118"/>
                </a:cubicBezTo>
                <a:cubicBezTo>
                  <a:pt x="8659186" y="1399925"/>
                  <a:pt x="8651008" y="1401446"/>
                  <a:pt x="8642261" y="1400211"/>
                </a:cubicBezTo>
                <a:cubicBezTo>
                  <a:pt x="8635130" y="1399164"/>
                  <a:pt x="8633513" y="1390417"/>
                  <a:pt x="8639218" y="1386518"/>
                </a:cubicBezTo>
                <a:cubicBezTo>
                  <a:pt x="8598522" y="1406581"/>
                  <a:pt x="8557636" y="1426263"/>
                  <a:pt x="8516369" y="1445375"/>
                </a:cubicBezTo>
                <a:cubicBezTo>
                  <a:pt x="8517321" y="1445375"/>
                  <a:pt x="8518367" y="1445470"/>
                  <a:pt x="8519318" y="1445470"/>
                </a:cubicBezTo>
                <a:cubicBezTo>
                  <a:pt x="8539569" y="1446041"/>
                  <a:pt x="8562200" y="1443663"/>
                  <a:pt x="8580266" y="1453932"/>
                </a:cubicBezTo>
                <a:cubicBezTo>
                  <a:pt x="8585211" y="1456784"/>
                  <a:pt x="8586637" y="1465342"/>
                  <a:pt x="8580741" y="1468290"/>
                </a:cubicBezTo>
                <a:cubicBezTo>
                  <a:pt x="8560204" y="1478464"/>
                  <a:pt x="8534626" y="1473519"/>
                  <a:pt x="8512376" y="1472473"/>
                </a:cubicBezTo>
                <a:cubicBezTo>
                  <a:pt x="8496117" y="1471617"/>
                  <a:pt x="8479192" y="1471522"/>
                  <a:pt x="8462552" y="1469906"/>
                </a:cubicBezTo>
                <a:cubicBezTo>
                  <a:pt x="8434598" y="1482552"/>
                  <a:pt x="8406452" y="1494913"/>
                  <a:pt x="8378308" y="1507273"/>
                </a:cubicBezTo>
                <a:cubicBezTo>
                  <a:pt x="8381065" y="1507748"/>
                  <a:pt x="8383823" y="1508129"/>
                  <a:pt x="8386390" y="1508509"/>
                </a:cubicBezTo>
                <a:cubicBezTo>
                  <a:pt x="8410447" y="1512123"/>
                  <a:pt x="8436024" y="1516496"/>
                  <a:pt x="8451903" y="1536369"/>
                </a:cubicBezTo>
                <a:cubicBezTo>
                  <a:pt x="8455516" y="1540838"/>
                  <a:pt x="8450761" y="1546542"/>
                  <a:pt x="8446102" y="1546923"/>
                </a:cubicBezTo>
                <a:cubicBezTo>
                  <a:pt x="8422712" y="1548635"/>
                  <a:pt x="8401128" y="1537605"/>
                  <a:pt x="8378118" y="1534182"/>
                </a:cubicBezTo>
                <a:cubicBezTo>
                  <a:pt x="8361383" y="1531614"/>
                  <a:pt x="8341891" y="1534087"/>
                  <a:pt x="8324966" y="1530569"/>
                </a:cubicBezTo>
                <a:cubicBezTo>
                  <a:pt x="8294444" y="1543786"/>
                  <a:pt x="8263827" y="1556906"/>
                  <a:pt x="8233211" y="1569934"/>
                </a:cubicBezTo>
                <a:cubicBezTo>
                  <a:pt x="8236919" y="1570313"/>
                  <a:pt x="8240628" y="1570599"/>
                  <a:pt x="8244239" y="1570979"/>
                </a:cubicBezTo>
                <a:cubicBezTo>
                  <a:pt x="8270198" y="1573641"/>
                  <a:pt x="8300720" y="1574402"/>
                  <a:pt x="8320877" y="1592563"/>
                </a:cubicBezTo>
                <a:cubicBezTo>
                  <a:pt x="8325917" y="1597127"/>
                  <a:pt x="8322399" y="1605589"/>
                  <a:pt x="8316409" y="1607015"/>
                </a:cubicBezTo>
                <a:cubicBezTo>
                  <a:pt x="8292352" y="1612720"/>
                  <a:pt x="8266870" y="1602546"/>
                  <a:pt x="8242814" y="1599313"/>
                </a:cubicBezTo>
                <a:cubicBezTo>
                  <a:pt x="8232544" y="1597887"/>
                  <a:pt x="8222275" y="1597127"/>
                  <a:pt x="8211912" y="1596461"/>
                </a:cubicBezTo>
                <a:cubicBezTo>
                  <a:pt x="8207633" y="1612720"/>
                  <a:pt x="8203353" y="1628980"/>
                  <a:pt x="8198980" y="1645143"/>
                </a:cubicBezTo>
                <a:cubicBezTo>
                  <a:pt x="8220469" y="1647901"/>
                  <a:pt x="8241482" y="1652370"/>
                  <a:pt x="8259929" y="1661783"/>
                </a:cubicBezTo>
                <a:cubicBezTo>
                  <a:pt x="8267726" y="1665776"/>
                  <a:pt x="8265349" y="1678613"/>
                  <a:pt x="8257076" y="1680324"/>
                </a:cubicBezTo>
                <a:cubicBezTo>
                  <a:pt x="8235397" y="1684888"/>
                  <a:pt x="8212387" y="1683272"/>
                  <a:pt x="8189471" y="1679944"/>
                </a:cubicBezTo>
                <a:cubicBezTo>
                  <a:pt x="8186048" y="1692494"/>
                  <a:pt x="8182435" y="1705140"/>
                  <a:pt x="8178917" y="1717691"/>
                </a:cubicBezTo>
                <a:cubicBezTo>
                  <a:pt x="8219613" y="1719878"/>
                  <a:pt x="8260119" y="1723492"/>
                  <a:pt x="8299578" y="1731003"/>
                </a:cubicBezTo>
                <a:cubicBezTo>
                  <a:pt x="8311369" y="1733189"/>
                  <a:pt x="8307756" y="1749735"/>
                  <a:pt x="8297106" y="1750685"/>
                </a:cubicBezTo>
                <a:cubicBezTo>
                  <a:pt x="8255175" y="1754299"/>
                  <a:pt x="8212387" y="1753347"/>
                  <a:pt x="8169694" y="1750875"/>
                </a:cubicBezTo>
                <a:cubicBezTo>
                  <a:pt x="8166556" y="1761809"/>
                  <a:pt x="8163324" y="1772744"/>
                  <a:pt x="8160090" y="1783679"/>
                </a:cubicBezTo>
                <a:cubicBezTo>
                  <a:pt x="8183386" y="1787008"/>
                  <a:pt x="8206492" y="1791001"/>
                  <a:pt x="8229217" y="1796611"/>
                </a:cubicBezTo>
                <a:cubicBezTo>
                  <a:pt x="8240151" y="1799274"/>
                  <a:pt x="8238345" y="1815439"/>
                  <a:pt x="8227220" y="1816104"/>
                </a:cubicBezTo>
                <a:cubicBezTo>
                  <a:pt x="8201643" y="1817720"/>
                  <a:pt x="8175969" y="1817625"/>
                  <a:pt x="8150297" y="1816581"/>
                </a:cubicBezTo>
                <a:cubicBezTo>
                  <a:pt x="8145162" y="1834075"/>
                  <a:pt x="8139933" y="1851473"/>
                  <a:pt x="8134323" y="1868875"/>
                </a:cubicBezTo>
                <a:cubicBezTo>
                  <a:pt x="8150772" y="1869065"/>
                  <a:pt x="8167317" y="1869921"/>
                  <a:pt x="8183861" y="1869540"/>
                </a:cubicBezTo>
                <a:cubicBezTo>
                  <a:pt x="8200787" y="1869065"/>
                  <a:pt x="8219138" y="1865642"/>
                  <a:pt x="8236444" y="1866974"/>
                </a:cubicBezTo>
                <a:cubicBezTo>
                  <a:pt x="8261830" y="1851569"/>
                  <a:pt x="8287218" y="1836262"/>
                  <a:pt x="8312415" y="1820478"/>
                </a:cubicBezTo>
                <a:cubicBezTo>
                  <a:pt x="8295586" y="1820668"/>
                  <a:pt x="8278756" y="1821334"/>
                  <a:pt x="8262116" y="1819147"/>
                </a:cubicBezTo>
                <a:cubicBezTo>
                  <a:pt x="8249184" y="1817436"/>
                  <a:pt x="8249374" y="1797372"/>
                  <a:pt x="8261260" y="1794233"/>
                </a:cubicBezTo>
                <a:cubicBezTo>
                  <a:pt x="8280942" y="1789004"/>
                  <a:pt x="8302336" y="1788624"/>
                  <a:pt x="8322684" y="1788339"/>
                </a:cubicBezTo>
                <a:cubicBezTo>
                  <a:pt x="8334665" y="1788244"/>
                  <a:pt x="8348261" y="1787198"/>
                  <a:pt x="8360337" y="1790145"/>
                </a:cubicBezTo>
                <a:cubicBezTo>
                  <a:pt x="8375931" y="1780162"/>
                  <a:pt x="8391810" y="1770652"/>
                  <a:pt x="8407214" y="1760479"/>
                </a:cubicBezTo>
                <a:cubicBezTo>
                  <a:pt x="8402174" y="1760004"/>
                  <a:pt x="8397324" y="1759528"/>
                  <a:pt x="8393046" y="1759433"/>
                </a:cubicBezTo>
                <a:cubicBezTo>
                  <a:pt x="8373745" y="1758862"/>
                  <a:pt x="8353872" y="1759242"/>
                  <a:pt x="8334950" y="1755534"/>
                </a:cubicBezTo>
                <a:cubicBezTo>
                  <a:pt x="8322399" y="1753062"/>
                  <a:pt x="8322399" y="1731859"/>
                  <a:pt x="8335330" y="1730052"/>
                </a:cubicBezTo>
                <a:cubicBezTo>
                  <a:pt x="8356819" y="1727009"/>
                  <a:pt x="8379069" y="1728626"/>
                  <a:pt x="8400748" y="1729006"/>
                </a:cubicBezTo>
                <a:cubicBezTo>
                  <a:pt x="8416246" y="1729197"/>
                  <a:pt x="8432981" y="1726820"/>
                  <a:pt x="8446198" y="1734331"/>
                </a:cubicBezTo>
                <a:cubicBezTo>
                  <a:pt x="8457513" y="1726725"/>
                  <a:pt x="8468922" y="1719308"/>
                  <a:pt x="8480238" y="1711511"/>
                </a:cubicBezTo>
                <a:cubicBezTo>
                  <a:pt x="8477195" y="1711511"/>
                  <a:pt x="8474247" y="1711511"/>
                  <a:pt x="8471395" y="1711606"/>
                </a:cubicBezTo>
                <a:cubicBezTo>
                  <a:pt x="8461791" y="1711986"/>
                  <a:pt x="8459984" y="1697725"/>
                  <a:pt x="8469018" y="1694967"/>
                </a:cubicBezTo>
                <a:cubicBezTo>
                  <a:pt x="8484231" y="1690308"/>
                  <a:pt x="8503342" y="1681085"/>
                  <a:pt x="8520363" y="1683272"/>
                </a:cubicBezTo>
                <a:cubicBezTo>
                  <a:pt x="8543278" y="1667107"/>
                  <a:pt x="8565813" y="1650183"/>
                  <a:pt x="8588444" y="1633638"/>
                </a:cubicBezTo>
                <a:cubicBezTo>
                  <a:pt x="8572755" y="1633829"/>
                  <a:pt x="8555734" y="1631452"/>
                  <a:pt x="8542899" y="1630691"/>
                </a:cubicBezTo>
                <a:cubicBezTo>
                  <a:pt x="8523501" y="1629550"/>
                  <a:pt x="8504485" y="1626317"/>
                  <a:pt x="8485182" y="1624796"/>
                </a:cubicBezTo>
                <a:cubicBezTo>
                  <a:pt x="8475769" y="1624035"/>
                  <a:pt x="8476719" y="1610153"/>
                  <a:pt x="8486132" y="1610153"/>
                </a:cubicBezTo>
                <a:cubicBezTo>
                  <a:pt x="8507907" y="1610249"/>
                  <a:pt x="8529491" y="1608442"/>
                  <a:pt x="8551266" y="1609012"/>
                </a:cubicBezTo>
                <a:cubicBezTo>
                  <a:pt x="8570853" y="1609582"/>
                  <a:pt x="8595765" y="1606254"/>
                  <a:pt x="8613450" y="1615478"/>
                </a:cubicBezTo>
                <a:cubicBezTo>
                  <a:pt x="8641690" y="1594559"/>
                  <a:pt x="8669360" y="1573071"/>
                  <a:pt x="8697124" y="1551487"/>
                </a:cubicBezTo>
                <a:cubicBezTo>
                  <a:pt x="8677347" y="1551677"/>
                  <a:pt x="8658235" y="1551012"/>
                  <a:pt x="8638362" y="1549110"/>
                </a:cubicBezTo>
                <a:cubicBezTo>
                  <a:pt x="8631231" y="1548445"/>
                  <a:pt x="8631516" y="1538650"/>
                  <a:pt x="8637982" y="1537129"/>
                </a:cubicBezTo>
                <a:cubicBezTo>
                  <a:pt x="8657189" y="1532661"/>
                  <a:pt x="8675826" y="1529047"/>
                  <a:pt x="8695413" y="1526956"/>
                </a:cubicBezTo>
                <a:cubicBezTo>
                  <a:pt x="8707298" y="1525625"/>
                  <a:pt x="8720419" y="1523248"/>
                  <a:pt x="8732875" y="1523723"/>
                </a:cubicBezTo>
                <a:cubicBezTo>
                  <a:pt x="8754555" y="1506608"/>
                  <a:pt x="8775854" y="1488922"/>
                  <a:pt x="8797248" y="1471333"/>
                </a:cubicBezTo>
                <a:cubicBezTo>
                  <a:pt x="8792684" y="1471712"/>
                  <a:pt x="8788119" y="1471998"/>
                  <a:pt x="8783841" y="1472473"/>
                </a:cubicBezTo>
                <a:cubicBezTo>
                  <a:pt x="8767487" y="1474185"/>
                  <a:pt x="8751987" y="1474566"/>
                  <a:pt x="8735633" y="1473519"/>
                </a:cubicBezTo>
                <a:cubicBezTo>
                  <a:pt x="8726125" y="1472949"/>
                  <a:pt x="8725269" y="1458306"/>
                  <a:pt x="8733732" y="1455358"/>
                </a:cubicBezTo>
                <a:cubicBezTo>
                  <a:pt x="8750847" y="1449368"/>
                  <a:pt x="8767962" y="1445375"/>
                  <a:pt x="8785932" y="1442522"/>
                </a:cubicBezTo>
                <a:cubicBezTo>
                  <a:pt x="8799815" y="1440335"/>
                  <a:pt x="8813317" y="1435772"/>
                  <a:pt x="8825488" y="1444139"/>
                </a:cubicBezTo>
                <a:cubicBezTo>
                  <a:pt x="8826534" y="1444804"/>
                  <a:pt x="8827104" y="1445660"/>
                  <a:pt x="8827769" y="1446516"/>
                </a:cubicBezTo>
                <a:cubicBezTo>
                  <a:pt x="8847737" y="1429781"/>
                  <a:pt x="8867515" y="1412666"/>
                  <a:pt x="8887197" y="1395647"/>
                </a:cubicBezTo>
                <a:cubicBezTo>
                  <a:pt x="8856009" y="1401257"/>
                  <a:pt x="8822826" y="1401446"/>
                  <a:pt x="8791923" y="1403823"/>
                </a:cubicBezTo>
                <a:cubicBezTo>
                  <a:pt x="8756076" y="1406486"/>
                  <a:pt x="8720419" y="1407912"/>
                  <a:pt x="8684573" y="1407342"/>
                </a:cubicBezTo>
                <a:cubicBezTo>
                  <a:pt x="8677442" y="1407247"/>
                  <a:pt x="8677728" y="1396692"/>
                  <a:pt x="8684193" y="1395361"/>
                </a:cubicBezTo>
                <a:cubicBezTo>
                  <a:pt x="8721371" y="1387565"/>
                  <a:pt x="8758739" y="1382050"/>
                  <a:pt x="8796487" y="1377866"/>
                </a:cubicBezTo>
                <a:cubicBezTo>
                  <a:pt x="8833379" y="1373777"/>
                  <a:pt x="8873125" y="1365410"/>
                  <a:pt x="8910113" y="1369309"/>
                </a:cubicBezTo>
                <a:cubicBezTo>
                  <a:pt x="8912014" y="1369594"/>
                  <a:pt x="8913440" y="1370639"/>
                  <a:pt x="8914867" y="1371781"/>
                </a:cubicBezTo>
                <a:cubicBezTo>
                  <a:pt x="8931507" y="1357137"/>
                  <a:pt x="8947480" y="1341735"/>
                  <a:pt x="8963929" y="1326807"/>
                </a:cubicBezTo>
                <a:cubicBezTo>
                  <a:pt x="8948336" y="1330991"/>
                  <a:pt x="8931791" y="1333273"/>
                  <a:pt x="8917909" y="1335745"/>
                </a:cubicBezTo>
                <a:cubicBezTo>
                  <a:pt x="8890430" y="1340594"/>
                  <a:pt x="8862190" y="1345253"/>
                  <a:pt x="8834331" y="1341354"/>
                </a:cubicBezTo>
                <a:cubicBezTo>
                  <a:pt x="8826914" y="1340309"/>
                  <a:pt x="8825203" y="1328613"/>
                  <a:pt x="8832714" y="1326236"/>
                </a:cubicBezTo>
                <a:cubicBezTo>
                  <a:pt x="8862475" y="1316823"/>
                  <a:pt x="8894233" y="1314351"/>
                  <a:pt x="8924660" y="1307600"/>
                </a:cubicBezTo>
                <a:cubicBezTo>
                  <a:pt x="8946815" y="1302750"/>
                  <a:pt x="8970396" y="1291722"/>
                  <a:pt x="8993215" y="1294193"/>
                </a:cubicBezTo>
                <a:cubicBezTo>
                  <a:pt x="8995022" y="1294383"/>
                  <a:pt x="8996353" y="1295144"/>
                  <a:pt x="8997495" y="1296095"/>
                </a:cubicBezTo>
                <a:cubicBezTo>
                  <a:pt x="9010806" y="1283830"/>
                  <a:pt x="9023643" y="1271088"/>
                  <a:pt x="9036764" y="1258727"/>
                </a:cubicBezTo>
                <a:cubicBezTo>
                  <a:pt x="9025449" y="1261104"/>
                  <a:pt x="9013754" y="1262531"/>
                  <a:pt x="9003675" y="1264052"/>
                </a:cubicBezTo>
                <a:cubicBezTo>
                  <a:pt x="8980569" y="1267475"/>
                  <a:pt x="8958225" y="1268426"/>
                  <a:pt x="8934834" y="1266809"/>
                </a:cubicBezTo>
                <a:cubicBezTo>
                  <a:pt x="8926657" y="1266239"/>
                  <a:pt x="8921713" y="1253022"/>
                  <a:pt x="8931697" y="1250930"/>
                </a:cubicBezTo>
                <a:cubicBezTo>
                  <a:pt x="8956893" y="1245605"/>
                  <a:pt x="8982090" y="1240660"/>
                  <a:pt x="9007383" y="1235431"/>
                </a:cubicBezTo>
                <a:cubicBezTo>
                  <a:pt x="9028016" y="1231152"/>
                  <a:pt x="9049601" y="1221454"/>
                  <a:pt x="9070614" y="1225162"/>
                </a:cubicBezTo>
                <a:cubicBezTo>
                  <a:pt x="9070994" y="1225162"/>
                  <a:pt x="9071184" y="1225542"/>
                  <a:pt x="9071565" y="1225637"/>
                </a:cubicBezTo>
                <a:cubicBezTo>
                  <a:pt x="9087444" y="1210424"/>
                  <a:pt x="9102847" y="1194829"/>
                  <a:pt x="9118536" y="1179330"/>
                </a:cubicBezTo>
                <a:cubicBezTo>
                  <a:pt x="9098759" y="1184180"/>
                  <a:pt x="9079932" y="1186937"/>
                  <a:pt x="9059394" y="1185035"/>
                </a:cubicBezTo>
                <a:cubicBezTo>
                  <a:pt x="9049505" y="1184085"/>
                  <a:pt x="9049601" y="1168775"/>
                  <a:pt x="9058348" y="1166209"/>
                </a:cubicBezTo>
                <a:cubicBezTo>
                  <a:pt x="9076034" y="1161074"/>
                  <a:pt x="9093910" y="1157270"/>
                  <a:pt x="9111500" y="1152136"/>
                </a:cubicBezTo>
                <a:cubicBezTo>
                  <a:pt x="9125953" y="1147952"/>
                  <a:pt x="9140216" y="1141867"/>
                  <a:pt x="9155238" y="1143103"/>
                </a:cubicBezTo>
                <a:cubicBezTo>
                  <a:pt x="9165413" y="1132928"/>
                  <a:pt x="9175206" y="1122469"/>
                  <a:pt x="9185286" y="1112199"/>
                </a:cubicBezTo>
                <a:cubicBezTo>
                  <a:pt x="9177964" y="1111915"/>
                  <a:pt x="9170642" y="1110868"/>
                  <a:pt x="9164271" y="1109347"/>
                </a:cubicBezTo>
                <a:cubicBezTo>
                  <a:pt x="9154288" y="1106970"/>
                  <a:pt x="9151150" y="1090520"/>
                  <a:pt x="9162750" y="1087762"/>
                </a:cubicBezTo>
                <a:cubicBezTo>
                  <a:pt x="9177108" y="1084340"/>
                  <a:pt x="9194223" y="1082628"/>
                  <a:pt x="9208010" y="1088809"/>
                </a:cubicBezTo>
                <a:cubicBezTo>
                  <a:pt x="9286930" y="1006841"/>
                  <a:pt x="9363092" y="922216"/>
                  <a:pt x="9435451" y="834169"/>
                </a:cubicBezTo>
                <a:close/>
                <a:moveTo>
                  <a:pt x="7289975" y="553943"/>
                </a:moveTo>
                <a:cubicBezTo>
                  <a:pt x="7290832" y="554037"/>
                  <a:pt x="7291782" y="554227"/>
                  <a:pt x="7292638" y="554608"/>
                </a:cubicBezTo>
                <a:cubicBezTo>
                  <a:pt x="7297392" y="556604"/>
                  <a:pt x="7300815" y="559933"/>
                  <a:pt x="7303383" y="564117"/>
                </a:cubicBezTo>
                <a:cubicBezTo>
                  <a:pt x="7304618" y="566208"/>
                  <a:pt x="7305760" y="568490"/>
                  <a:pt x="7306615" y="570867"/>
                </a:cubicBezTo>
                <a:cubicBezTo>
                  <a:pt x="7308422" y="575621"/>
                  <a:pt x="7309563" y="581041"/>
                  <a:pt x="7310419" y="586461"/>
                </a:cubicBezTo>
                <a:cubicBezTo>
                  <a:pt x="7310894" y="589123"/>
                  <a:pt x="7311274" y="591880"/>
                  <a:pt x="7311559" y="594543"/>
                </a:cubicBezTo>
                <a:cubicBezTo>
                  <a:pt x="7312226" y="599867"/>
                  <a:pt x="7312796" y="605002"/>
                  <a:pt x="7313651" y="609376"/>
                </a:cubicBezTo>
                <a:cubicBezTo>
                  <a:pt x="7315363" y="617838"/>
                  <a:pt x="7317265" y="626301"/>
                  <a:pt x="7318596" y="634859"/>
                </a:cubicBezTo>
                <a:cubicBezTo>
                  <a:pt x="7319261" y="639138"/>
                  <a:pt x="7319737" y="643416"/>
                  <a:pt x="7320117" y="647980"/>
                </a:cubicBezTo>
                <a:cubicBezTo>
                  <a:pt x="7320402" y="652259"/>
                  <a:pt x="7320402" y="656537"/>
                  <a:pt x="7320117" y="660911"/>
                </a:cubicBezTo>
                <a:cubicBezTo>
                  <a:pt x="7319737" y="666236"/>
                  <a:pt x="7314983" y="669944"/>
                  <a:pt x="7310419" y="669850"/>
                </a:cubicBezTo>
                <a:cubicBezTo>
                  <a:pt x="7307661" y="669754"/>
                  <a:pt x="7304999" y="668423"/>
                  <a:pt x="7303288" y="665285"/>
                </a:cubicBezTo>
                <a:cubicBezTo>
                  <a:pt x="7299294" y="657964"/>
                  <a:pt x="7296346" y="650357"/>
                  <a:pt x="7293968" y="642465"/>
                </a:cubicBezTo>
                <a:cubicBezTo>
                  <a:pt x="7293114" y="639898"/>
                  <a:pt x="7292352" y="637236"/>
                  <a:pt x="7291687" y="634573"/>
                </a:cubicBezTo>
                <a:cubicBezTo>
                  <a:pt x="7288834" y="623924"/>
                  <a:pt x="7286648" y="613085"/>
                  <a:pt x="7284080" y="602435"/>
                </a:cubicBezTo>
                <a:cubicBezTo>
                  <a:pt x="7283415" y="599678"/>
                  <a:pt x="7282464" y="596825"/>
                  <a:pt x="7281608" y="593877"/>
                </a:cubicBezTo>
                <a:cubicBezTo>
                  <a:pt x="7279516" y="587032"/>
                  <a:pt x="7277329" y="579805"/>
                  <a:pt x="7277139" y="573054"/>
                </a:cubicBezTo>
                <a:cubicBezTo>
                  <a:pt x="7277139" y="571057"/>
                  <a:pt x="7277234" y="569155"/>
                  <a:pt x="7277614" y="567350"/>
                </a:cubicBezTo>
                <a:cubicBezTo>
                  <a:pt x="7278281" y="563641"/>
                  <a:pt x="7279896" y="560218"/>
                  <a:pt x="7282845" y="557081"/>
                </a:cubicBezTo>
                <a:cubicBezTo>
                  <a:pt x="7284175" y="555653"/>
                  <a:pt x="7285697" y="554703"/>
                  <a:pt x="7287408" y="554227"/>
                </a:cubicBezTo>
                <a:cubicBezTo>
                  <a:pt x="7288169" y="553943"/>
                  <a:pt x="7289120" y="553848"/>
                  <a:pt x="7289975" y="553943"/>
                </a:cubicBezTo>
                <a:close/>
                <a:moveTo>
                  <a:pt x="7459321" y="339054"/>
                </a:moveTo>
                <a:cubicBezTo>
                  <a:pt x="7462173" y="339434"/>
                  <a:pt x="7464931" y="340956"/>
                  <a:pt x="7466548" y="343999"/>
                </a:cubicBezTo>
                <a:cubicBezTo>
                  <a:pt x="7483662" y="375472"/>
                  <a:pt x="7480715" y="419210"/>
                  <a:pt x="7484043" y="454391"/>
                </a:cubicBezTo>
                <a:cubicBezTo>
                  <a:pt x="7486991" y="485293"/>
                  <a:pt x="7492410" y="517432"/>
                  <a:pt x="7492790" y="548905"/>
                </a:cubicBezTo>
                <a:cubicBezTo>
                  <a:pt x="7492981" y="559459"/>
                  <a:pt x="7492506" y="569823"/>
                  <a:pt x="7491269" y="580187"/>
                </a:cubicBezTo>
                <a:cubicBezTo>
                  <a:pt x="7490984" y="583039"/>
                  <a:pt x="7489082" y="585227"/>
                  <a:pt x="7486800" y="586463"/>
                </a:cubicBezTo>
                <a:cubicBezTo>
                  <a:pt x="7483758" y="588079"/>
                  <a:pt x="7479764" y="587984"/>
                  <a:pt x="7477387" y="585322"/>
                </a:cubicBezTo>
                <a:cubicBezTo>
                  <a:pt x="7476817" y="584656"/>
                  <a:pt x="7476342" y="583895"/>
                  <a:pt x="7475961" y="582850"/>
                </a:cubicBezTo>
                <a:cubicBezTo>
                  <a:pt x="7474249" y="578000"/>
                  <a:pt x="7472633" y="573151"/>
                  <a:pt x="7471302" y="568206"/>
                </a:cubicBezTo>
                <a:cubicBezTo>
                  <a:pt x="7464456" y="543485"/>
                  <a:pt x="7461603" y="517242"/>
                  <a:pt x="7458845" y="491379"/>
                </a:cubicBezTo>
                <a:cubicBezTo>
                  <a:pt x="7457800" y="481015"/>
                  <a:pt x="7456753" y="470746"/>
                  <a:pt x="7455423" y="460667"/>
                </a:cubicBezTo>
                <a:cubicBezTo>
                  <a:pt x="7450858" y="425201"/>
                  <a:pt x="7437927" y="381176"/>
                  <a:pt x="7447816" y="346661"/>
                </a:cubicBezTo>
                <a:cubicBezTo>
                  <a:pt x="7449242" y="341431"/>
                  <a:pt x="7454471" y="338484"/>
                  <a:pt x="7459321" y="339054"/>
                </a:cubicBezTo>
                <a:close/>
                <a:moveTo>
                  <a:pt x="7561726" y="54466"/>
                </a:moveTo>
                <a:cubicBezTo>
                  <a:pt x="7567050" y="56273"/>
                  <a:pt x="7571329" y="60456"/>
                  <a:pt x="7570854" y="66542"/>
                </a:cubicBezTo>
                <a:cubicBezTo>
                  <a:pt x="7575703" y="97254"/>
                  <a:pt x="7582264" y="129107"/>
                  <a:pt x="7587779" y="161150"/>
                </a:cubicBezTo>
                <a:cubicBezTo>
                  <a:pt x="7590916" y="179501"/>
                  <a:pt x="7593769" y="197948"/>
                  <a:pt x="7595766" y="216204"/>
                </a:cubicBezTo>
                <a:cubicBezTo>
                  <a:pt x="7597287" y="229895"/>
                  <a:pt x="7598237" y="243588"/>
                  <a:pt x="7598618" y="257090"/>
                </a:cubicBezTo>
                <a:cubicBezTo>
                  <a:pt x="7598904" y="266122"/>
                  <a:pt x="7598808" y="275061"/>
                  <a:pt x="7598332" y="283904"/>
                </a:cubicBezTo>
                <a:cubicBezTo>
                  <a:pt x="7598143" y="288372"/>
                  <a:pt x="7593483" y="291510"/>
                  <a:pt x="7589395" y="291415"/>
                </a:cubicBezTo>
                <a:cubicBezTo>
                  <a:pt x="7588158" y="291320"/>
                  <a:pt x="7587018" y="290844"/>
                  <a:pt x="7585972" y="290179"/>
                </a:cubicBezTo>
                <a:cubicBezTo>
                  <a:pt x="7584927" y="289514"/>
                  <a:pt x="7584071" y="288563"/>
                  <a:pt x="7583500" y="287137"/>
                </a:cubicBezTo>
                <a:cubicBezTo>
                  <a:pt x="7564578" y="236171"/>
                  <a:pt x="7557351" y="178551"/>
                  <a:pt x="7550315" y="122736"/>
                </a:cubicBezTo>
                <a:cubicBezTo>
                  <a:pt x="7549175" y="113513"/>
                  <a:pt x="7548033" y="104195"/>
                  <a:pt x="7546798" y="95066"/>
                </a:cubicBezTo>
                <a:cubicBezTo>
                  <a:pt x="7545656" y="85844"/>
                  <a:pt x="7544326" y="76811"/>
                  <a:pt x="7542995" y="67873"/>
                </a:cubicBezTo>
                <a:cubicBezTo>
                  <a:pt x="7542044" y="61502"/>
                  <a:pt x="7544516" y="57318"/>
                  <a:pt x="7548319" y="55227"/>
                </a:cubicBezTo>
                <a:cubicBezTo>
                  <a:pt x="7552122" y="53135"/>
                  <a:pt x="7557256" y="52945"/>
                  <a:pt x="7561726" y="54466"/>
                </a:cubicBezTo>
                <a:close/>
                <a:moveTo>
                  <a:pt x="7638078" y="1029"/>
                </a:moveTo>
                <a:lnTo>
                  <a:pt x="7666604" y="1029"/>
                </a:lnTo>
                <a:cubicBezTo>
                  <a:pt x="7669646" y="24230"/>
                  <a:pt x="7669932" y="48381"/>
                  <a:pt x="7672214" y="69965"/>
                </a:cubicBezTo>
                <a:cubicBezTo>
                  <a:pt x="7676873" y="113798"/>
                  <a:pt x="7684479" y="158298"/>
                  <a:pt x="7682292" y="202417"/>
                </a:cubicBezTo>
                <a:cubicBezTo>
                  <a:pt x="7682197" y="204128"/>
                  <a:pt x="7681437" y="205555"/>
                  <a:pt x="7680295" y="206505"/>
                </a:cubicBezTo>
                <a:cubicBezTo>
                  <a:pt x="7679155" y="207456"/>
                  <a:pt x="7677633" y="208026"/>
                  <a:pt x="7676112" y="208217"/>
                </a:cubicBezTo>
                <a:cubicBezTo>
                  <a:pt x="7672974" y="208502"/>
                  <a:pt x="7669741" y="207076"/>
                  <a:pt x="7668790" y="203843"/>
                </a:cubicBezTo>
                <a:cubicBezTo>
                  <a:pt x="7662896" y="182924"/>
                  <a:pt x="7659377" y="161530"/>
                  <a:pt x="7656525" y="139851"/>
                </a:cubicBezTo>
                <a:cubicBezTo>
                  <a:pt x="7653672" y="118172"/>
                  <a:pt x="7651676" y="96398"/>
                  <a:pt x="7649013" y="74909"/>
                </a:cubicBezTo>
                <a:cubicBezTo>
                  <a:pt x="7647302" y="60741"/>
                  <a:pt x="7644449" y="45718"/>
                  <a:pt x="7641881" y="30505"/>
                </a:cubicBezTo>
                <a:cubicBezTo>
                  <a:pt x="7640266" y="20711"/>
                  <a:pt x="7638934" y="10823"/>
                  <a:pt x="7638078" y="1029"/>
                </a:cubicBezTo>
                <a:close/>
                <a:moveTo>
                  <a:pt x="7434696" y="0"/>
                </a:moveTo>
                <a:lnTo>
                  <a:pt x="7479099" y="0"/>
                </a:lnTo>
                <a:cubicBezTo>
                  <a:pt x="7243387" y="404961"/>
                  <a:pt x="7030113" y="823044"/>
                  <a:pt x="6834240" y="1248648"/>
                </a:cubicBezTo>
                <a:cubicBezTo>
                  <a:pt x="6773767" y="1379958"/>
                  <a:pt x="6713198" y="1512123"/>
                  <a:pt x="6654056" y="1645143"/>
                </a:cubicBezTo>
                <a:cubicBezTo>
                  <a:pt x="6647781" y="1659311"/>
                  <a:pt x="6641505" y="1673382"/>
                  <a:pt x="6635230" y="1687456"/>
                </a:cubicBezTo>
                <a:cubicBezTo>
                  <a:pt x="6573901" y="1826086"/>
                  <a:pt x="6514473" y="1965768"/>
                  <a:pt x="6458373" y="2106571"/>
                </a:cubicBezTo>
                <a:cubicBezTo>
                  <a:pt x="6449436" y="2129199"/>
                  <a:pt x="6440498" y="2151919"/>
                  <a:pt x="6431655" y="2174648"/>
                </a:cubicBezTo>
                <a:cubicBezTo>
                  <a:pt x="6430608" y="2177216"/>
                  <a:pt x="6429563" y="2179783"/>
                  <a:pt x="6428612" y="2182352"/>
                </a:cubicBezTo>
                <a:cubicBezTo>
                  <a:pt x="6419580" y="2205650"/>
                  <a:pt x="6410642" y="2229043"/>
                  <a:pt x="6401799" y="2252437"/>
                </a:cubicBezTo>
                <a:cubicBezTo>
                  <a:pt x="6395618" y="2268795"/>
                  <a:pt x="6389438" y="2285055"/>
                  <a:pt x="6383352" y="2301413"/>
                </a:cubicBezTo>
                <a:cubicBezTo>
                  <a:pt x="6378123" y="2315677"/>
                  <a:pt x="6372988" y="2329942"/>
                  <a:pt x="6367758" y="2344205"/>
                </a:cubicBezTo>
                <a:cubicBezTo>
                  <a:pt x="6363479" y="2356188"/>
                  <a:pt x="6359106" y="2368074"/>
                  <a:pt x="6354827" y="2380057"/>
                </a:cubicBezTo>
                <a:cubicBezTo>
                  <a:pt x="6351214" y="2390328"/>
                  <a:pt x="6347506" y="2400502"/>
                  <a:pt x="6343892" y="2410774"/>
                </a:cubicBezTo>
                <a:cubicBezTo>
                  <a:pt x="6339614" y="2422946"/>
                  <a:pt x="6335430" y="2435117"/>
                  <a:pt x="6331246" y="2447291"/>
                </a:cubicBezTo>
                <a:cubicBezTo>
                  <a:pt x="6327063" y="2459368"/>
                  <a:pt x="6322784" y="2471351"/>
                  <a:pt x="6318696" y="2483428"/>
                </a:cubicBezTo>
                <a:cubicBezTo>
                  <a:pt x="6314417" y="2495981"/>
                  <a:pt x="6310328" y="2508628"/>
                  <a:pt x="6306144" y="2521181"/>
                </a:cubicBezTo>
                <a:cubicBezTo>
                  <a:pt x="6301866" y="2533829"/>
                  <a:pt x="6297682" y="2546464"/>
                  <a:pt x="6293593" y="2559093"/>
                </a:cubicBezTo>
                <a:cubicBezTo>
                  <a:pt x="6287603" y="2577369"/>
                  <a:pt x="6281802" y="2595630"/>
                  <a:pt x="6276002" y="2613979"/>
                </a:cubicBezTo>
                <a:cubicBezTo>
                  <a:pt x="6273055" y="2623296"/>
                  <a:pt x="6270107" y="2632710"/>
                  <a:pt x="6267255" y="2642026"/>
                </a:cubicBezTo>
                <a:cubicBezTo>
                  <a:pt x="6264116" y="2652200"/>
                  <a:pt x="6260789" y="2662279"/>
                  <a:pt x="6257747" y="2672355"/>
                </a:cubicBezTo>
                <a:cubicBezTo>
                  <a:pt x="6254989" y="2681484"/>
                  <a:pt x="6252326" y="2690706"/>
                  <a:pt x="6249569" y="2699833"/>
                </a:cubicBezTo>
                <a:cubicBezTo>
                  <a:pt x="6247382" y="2707154"/>
                  <a:pt x="6245195" y="2714570"/>
                  <a:pt x="6243008" y="2721986"/>
                </a:cubicBezTo>
                <a:cubicBezTo>
                  <a:pt x="6227889" y="2774183"/>
                  <a:pt x="6213817" y="2826760"/>
                  <a:pt x="6200981" y="2879623"/>
                </a:cubicBezTo>
                <a:cubicBezTo>
                  <a:pt x="6195467" y="2902252"/>
                  <a:pt x="6190236" y="2924879"/>
                  <a:pt x="6185198" y="2947602"/>
                </a:cubicBezTo>
                <a:cubicBezTo>
                  <a:pt x="6100858" y="3328963"/>
                  <a:pt x="6083459" y="3723942"/>
                  <a:pt x="6194801" y="4101520"/>
                </a:cubicBezTo>
                <a:cubicBezTo>
                  <a:pt x="6198509" y="4095054"/>
                  <a:pt x="6202027" y="4088684"/>
                  <a:pt x="6205640" y="4082218"/>
                </a:cubicBezTo>
                <a:cubicBezTo>
                  <a:pt x="6193755" y="4040001"/>
                  <a:pt x="6193469" y="3991983"/>
                  <a:pt x="6188620" y="3948720"/>
                </a:cubicBezTo>
                <a:cubicBezTo>
                  <a:pt x="6183486" y="3902890"/>
                  <a:pt x="6178257" y="3856964"/>
                  <a:pt x="6173122" y="3811134"/>
                </a:cubicBezTo>
                <a:cubicBezTo>
                  <a:pt x="6170935" y="3792022"/>
                  <a:pt x="6199935" y="3787363"/>
                  <a:pt x="6202788" y="3806569"/>
                </a:cubicBezTo>
                <a:cubicBezTo>
                  <a:pt x="6209920" y="3853921"/>
                  <a:pt x="6216956" y="3901178"/>
                  <a:pt x="6223421" y="3948625"/>
                </a:cubicBezTo>
                <a:cubicBezTo>
                  <a:pt x="6227130" y="3975439"/>
                  <a:pt x="6232169" y="4003108"/>
                  <a:pt x="6234546" y="4030683"/>
                </a:cubicBezTo>
                <a:cubicBezTo>
                  <a:pt x="6239870" y="4021079"/>
                  <a:pt x="6245290" y="4011570"/>
                  <a:pt x="6250615" y="4001967"/>
                </a:cubicBezTo>
                <a:cubicBezTo>
                  <a:pt x="6250425" y="4001397"/>
                  <a:pt x="6249854" y="4001206"/>
                  <a:pt x="6249759" y="4000541"/>
                </a:cubicBezTo>
                <a:cubicBezTo>
                  <a:pt x="6228365" y="3875506"/>
                  <a:pt x="6217526" y="3749709"/>
                  <a:pt x="6190142" y="3625435"/>
                </a:cubicBezTo>
                <a:cubicBezTo>
                  <a:pt x="6186053" y="3606894"/>
                  <a:pt x="6214863" y="3600903"/>
                  <a:pt x="6218952" y="3619350"/>
                </a:cubicBezTo>
                <a:cubicBezTo>
                  <a:pt x="6242152" y="3723657"/>
                  <a:pt x="6265163" y="3828059"/>
                  <a:pt x="6288363" y="3932461"/>
                </a:cubicBezTo>
                <a:cubicBezTo>
                  <a:pt x="6290741" y="3927992"/>
                  <a:pt x="6293118" y="3923618"/>
                  <a:pt x="6295495" y="3919150"/>
                </a:cubicBezTo>
                <a:cubicBezTo>
                  <a:pt x="6295589" y="3902319"/>
                  <a:pt x="6296351" y="3885394"/>
                  <a:pt x="6297872" y="3868565"/>
                </a:cubicBezTo>
                <a:cubicBezTo>
                  <a:pt x="6274101" y="3714814"/>
                  <a:pt x="6266114" y="3559542"/>
                  <a:pt x="6234166" y="3406171"/>
                </a:cubicBezTo>
                <a:cubicBezTo>
                  <a:pt x="6230077" y="3386204"/>
                  <a:pt x="6259268" y="3378501"/>
                  <a:pt x="6264878" y="3398184"/>
                </a:cubicBezTo>
                <a:cubicBezTo>
                  <a:pt x="6296636" y="3510669"/>
                  <a:pt x="6323735" y="3631996"/>
                  <a:pt x="6332673" y="3752086"/>
                </a:cubicBezTo>
                <a:cubicBezTo>
                  <a:pt x="6337046" y="3738490"/>
                  <a:pt x="6341325" y="3724797"/>
                  <a:pt x="6346935" y="3711295"/>
                </a:cubicBezTo>
                <a:cubicBezTo>
                  <a:pt x="6339519" y="3652820"/>
                  <a:pt x="6337807" y="3593011"/>
                  <a:pt x="6329534" y="3534725"/>
                </a:cubicBezTo>
                <a:cubicBezTo>
                  <a:pt x="6319455" y="3463412"/>
                  <a:pt x="6305383" y="3392669"/>
                  <a:pt x="6289029" y="3322497"/>
                </a:cubicBezTo>
                <a:cubicBezTo>
                  <a:pt x="6284846" y="3304812"/>
                  <a:pt x="6314131" y="3295303"/>
                  <a:pt x="6319836" y="3312989"/>
                </a:cubicBezTo>
                <a:cubicBezTo>
                  <a:pt x="6320216" y="3314320"/>
                  <a:pt x="6320692" y="3315651"/>
                  <a:pt x="6321073" y="3316983"/>
                </a:cubicBezTo>
                <a:cubicBezTo>
                  <a:pt x="6353305" y="3417677"/>
                  <a:pt x="6380785" y="3525883"/>
                  <a:pt x="6388772" y="3633422"/>
                </a:cubicBezTo>
                <a:cubicBezTo>
                  <a:pt x="6389152" y="3632947"/>
                  <a:pt x="6389532" y="3632376"/>
                  <a:pt x="6389913" y="3631805"/>
                </a:cubicBezTo>
                <a:cubicBezTo>
                  <a:pt x="6397615" y="3528449"/>
                  <a:pt x="6392100" y="3428041"/>
                  <a:pt x="6376221" y="3328772"/>
                </a:cubicBezTo>
                <a:cubicBezTo>
                  <a:pt x="6353972" y="3250804"/>
                  <a:pt x="6331722" y="3172838"/>
                  <a:pt x="6309567" y="3094876"/>
                </a:cubicBezTo>
                <a:cubicBezTo>
                  <a:pt x="6305097" y="3079284"/>
                  <a:pt x="6328964" y="3071013"/>
                  <a:pt x="6333529" y="3086701"/>
                </a:cubicBezTo>
                <a:cubicBezTo>
                  <a:pt x="6335906" y="3094971"/>
                  <a:pt x="6338283" y="3103243"/>
                  <a:pt x="6340660" y="3111515"/>
                </a:cubicBezTo>
                <a:cubicBezTo>
                  <a:pt x="6342847" y="3112275"/>
                  <a:pt x="6344748" y="3113891"/>
                  <a:pt x="6345889" y="3116554"/>
                </a:cubicBezTo>
                <a:cubicBezTo>
                  <a:pt x="6379739" y="3196418"/>
                  <a:pt x="6401608" y="3280755"/>
                  <a:pt x="6413684" y="3366617"/>
                </a:cubicBezTo>
                <a:cubicBezTo>
                  <a:pt x="6425665" y="3408358"/>
                  <a:pt x="6437645" y="3450005"/>
                  <a:pt x="6449530" y="3491747"/>
                </a:cubicBezTo>
                <a:cubicBezTo>
                  <a:pt x="6449530" y="3491652"/>
                  <a:pt x="6449625" y="3491652"/>
                  <a:pt x="6449625" y="3491652"/>
                </a:cubicBezTo>
                <a:cubicBezTo>
                  <a:pt x="6447629" y="3457992"/>
                  <a:pt x="6448960" y="3423382"/>
                  <a:pt x="6448295" y="3390863"/>
                </a:cubicBezTo>
                <a:cubicBezTo>
                  <a:pt x="6447723" y="3363194"/>
                  <a:pt x="6446203" y="3335144"/>
                  <a:pt x="6446489" y="3307189"/>
                </a:cubicBezTo>
                <a:cubicBezTo>
                  <a:pt x="6429278" y="3167705"/>
                  <a:pt x="6406078" y="3029083"/>
                  <a:pt x="6377552" y="2891508"/>
                </a:cubicBezTo>
                <a:cubicBezTo>
                  <a:pt x="6374034" y="2874585"/>
                  <a:pt x="6402940" y="2868214"/>
                  <a:pt x="6407313" y="2885043"/>
                </a:cubicBezTo>
                <a:cubicBezTo>
                  <a:pt x="6448960" y="3044011"/>
                  <a:pt x="6488610" y="3210774"/>
                  <a:pt x="6502587" y="3376600"/>
                </a:cubicBezTo>
                <a:cubicBezTo>
                  <a:pt x="6504013" y="3378026"/>
                  <a:pt x="6504680" y="3380213"/>
                  <a:pt x="6505155" y="3382401"/>
                </a:cubicBezTo>
                <a:cubicBezTo>
                  <a:pt x="6506962" y="3336665"/>
                  <a:pt x="6510100" y="3290929"/>
                  <a:pt x="6509623" y="3245004"/>
                </a:cubicBezTo>
                <a:cubicBezTo>
                  <a:pt x="6508672" y="3158388"/>
                  <a:pt x="6492413" y="3073104"/>
                  <a:pt x="6490227" y="2986964"/>
                </a:cubicBezTo>
                <a:cubicBezTo>
                  <a:pt x="6476914" y="2911949"/>
                  <a:pt x="6461416" y="2837314"/>
                  <a:pt x="6442114" y="2763535"/>
                </a:cubicBezTo>
                <a:cubicBezTo>
                  <a:pt x="6441924" y="2763059"/>
                  <a:pt x="6441829" y="2762584"/>
                  <a:pt x="6441734" y="2762108"/>
                </a:cubicBezTo>
                <a:cubicBezTo>
                  <a:pt x="6441639" y="2761729"/>
                  <a:pt x="6441544" y="2761347"/>
                  <a:pt x="6441449" y="2760967"/>
                </a:cubicBezTo>
                <a:cubicBezTo>
                  <a:pt x="6441449" y="2760967"/>
                  <a:pt x="6441449" y="2760873"/>
                  <a:pt x="6441449" y="2760873"/>
                </a:cubicBezTo>
                <a:cubicBezTo>
                  <a:pt x="6441163" y="2759731"/>
                  <a:pt x="6441068" y="2758686"/>
                  <a:pt x="6440973" y="2757640"/>
                </a:cubicBezTo>
                <a:cubicBezTo>
                  <a:pt x="6440878" y="2757260"/>
                  <a:pt x="6440973" y="2756975"/>
                  <a:pt x="6440973" y="2756594"/>
                </a:cubicBezTo>
                <a:cubicBezTo>
                  <a:pt x="6440973" y="2755834"/>
                  <a:pt x="6440973" y="2755167"/>
                  <a:pt x="6441068" y="2754502"/>
                </a:cubicBezTo>
                <a:cubicBezTo>
                  <a:pt x="6441163" y="2754121"/>
                  <a:pt x="6441258" y="2753742"/>
                  <a:pt x="6441354" y="2753362"/>
                </a:cubicBezTo>
                <a:cubicBezTo>
                  <a:pt x="6441544" y="2752791"/>
                  <a:pt x="6441639" y="2752220"/>
                  <a:pt x="6441829" y="2751649"/>
                </a:cubicBezTo>
                <a:cubicBezTo>
                  <a:pt x="6441924" y="2751269"/>
                  <a:pt x="6442114" y="2750890"/>
                  <a:pt x="6442305" y="2750509"/>
                </a:cubicBezTo>
                <a:cubicBezTo>
                  <a:pt x="6442589" y="2749938"/>
                  <a:pt x="6442780" y="2749463"/>
                  <a:pt x="6443064" y="2748988"/>
                </a:cubicBezTo>
                <a:cubicBezTo>
                  <a:pt x="6443255" y="2748609"/>
                  <a:pt x="6443540" y="2748322"/>
                  <a:pt x="6443731" y="2747941"/>
                </a:cubicBezTo>
                <a:cubicBezTo>
                  <a:pt x="6444016" y="2747562"/>
                  <a:pt x="6444301" y="2747085"/>
                  <a:pt x="6444682" y="2746706"/>
                </a:cubicBezTo>
                <a:cubicBezTo>
                  <a:pt x="6444966" y="2746421"/>
                  <a:pt x="6445252" y="2746041"/>
                  <a:pt x="6445537" y="2745755"/>
                </a:cubicBezTo>
                <a:cubicBezTo>
                  <a:pt x="6445822" y="2745376"/>
                  <a:pt x="6446203" y="2744996"/>
                  <a:pt x="6446583" y="2744709"/>
                </a:cubicBezTo>
                <a:cubicBezTo>
                  <a:pt x="6446868" y="2744425"/>
                  <a:pt x="6447248" y="2744138"/>
                  <a:pt x="6447629" y="2743855"/>
                </a:cubicBezTo>
                <a:cubicBezTo>
                  <a:pt x="6448009" y="2743569"/>
                  <a:pt x="6448390" y="2743378"/>
                  <a:pt x="6448771" y="2743093"/>
                </a:cubicBezTo>
                <a:cubicBezTo>
                  <a:pt x="6449150" y="2742808"/>
                  <a:pt x="6449530" y="2742522"/>
                  <a:pt x="6450006" y="2742332"/>
                </a:cubicBezTo>
                <a:cubicBezTo>
                  <a:pt x="6450386" y="2742143"/>
                  <a:pt x="6450767" y="2741952"/>
                  <a:pt x="6451148" y="2741762"/>
                </a:cubicBezTo>
                <a:cubicBezTo>
                  <a:pt x="6451623" y="2741571"/>
                  <a:pt x="6452098" y="2741382"/>
                  <a:pt x="6452573" y="2741191"/>
                </a:cubicBezTo>
                <a:cubicBezTo>
                  <a:pt x="6452954" y="2741096"/>
                  <a:pt x="6453239" y="2741002"/>
                  <a:pt x="6453619" y="2740906"/>
                </a:cubicBezTo>
                <a:cubicBezTo>
                  <a:pt x="6454095" y="2740716"/>
                  <a:pt x="6454665" y="2740621"/>
                  <a:pt x="6455235" y="2740527"/>
                </a:cubicBezTo>
                <a:cubicBezTo>
                  <a:pt x="6455521" y="2740527"/>
                  <a:pt x="6455807" y="2740431"/>
                  <a:pt x="6456091" y="2740431"/>
                </a:cubicBezTo>
                <a:cubicBezTo>
                  <a:pt x="6456662" y="2740431"/>
                  <a:pt x="6457327" y="2740336"/>
                  <a:pt x="6457898" y="2740336"/>
                </a:cubicBezTo>
                <a:cubicBezTo>
                  <a:pt x="6458089" y="2740336"/>
                  <a:pt x="6458278" y="2740336"/>
                  <a:pt x="6458468" y="2740336"/>
                </a:cubicBezTo>
                <a:cubicBezTo>
                  <a:pt x="6459134" y="2740336"/>
                  <a:pt x="6459799" y="2740431"/>
                  <a:pt x="6460466" y="2740527"/>
                </a:cubicBezTo>
                <a:cubicBezTo>
                  <a:pt x="6460560" y="2740621"/>
                  <a:pt x="6460560" y="2740621"/>
                  <a:pt x="6460655" y="2740621"/>
                </a:cubicBezTo>
                <a:cubicBezTo>
                  <a:pt x="6463888" y="2741382"/>
                  <a:pt x="6466646" y="2743188"/>
                  <a:pt x="6468547" y="2746612"/>
                </a:cubicBezTo>
                <a:cubicBezTo>
                  <a:pt x="6469117" y="2747657"/>
                  <a:pt x="6469593" y="2748797"/>
                  <a:pt x="6469973" y="2750129"/>
                </a:cubicBezTo>
                <a:cubicBezTo>
                  <a:pt x="6515613" y="2917559"/>
                  <a:pt x="6559543" y="3093640"/>
                  <a:pt x="6572855" y="3268490"/>
                </a:cubicBezTo>
                <a:cubicBezTo>
                  <a:pt x="6574471" y="3259742"/>
                  <a:pt x="6576467" y="3251089"/>
                  <a:pt x="6579225" y="3242246"/>
                </a:cubicBezTo>
                <a:cubicBezTo>
                  <a:pt x="6552602" y="3050190"/>
                  <a:pt x="6529306" y="2857660"/>
                  <a:pt x="6504585" y="2665321"/>
                </a:cubicBezTo>
                <a:cubicBezTo>
                  <a:pt x="6502683" y="2650963"/>
                  <a:pt x="6500876" y="2636608"/>
                  <a:pt x="6498975" y="2622251"/>
                </a:cubicBezTo>
                <a:cubicBezTo>
                  <a:pt x="6497738" y="2613027"/>
                  <a:pt x="6496597" y="2603806"/>
                  <a:pt x="6495361" y="2594584"/>
                </a:cubicBezTo>
                <a:cubicBezTo>
                  <a:pt x="6493460" y="2579940"/>
                  <a:pt x="6491558" y="2565270"/>
                  <a:pt x="6489657" y="2550646"/>
                </a:cubicBezTo>
                <a:cubicBezTo>
                  <a:pt x="6488420" y="2541056"/>
                  <a:pt x="6494600" y="2535159"/>
                  <a:pt x="6501732" y="2534020"/>
                </a:cubicBezTo>
                <a:cubicBezTo>
                  <a:pt x="6502587" y="2533924"/>
                  <a:pt x="6503538" y="2533829"/>
                  <a:pt x="6504394" y="2533829"/>
                </a:cubicBezTo>
                <a:cubicBezTo>
                  <a:pt x="6506200" y="2533829"/>
                  <a:pt x="6508007" y="2534115"/>
                  <a:pt x="6509719" y="2534780"/>
                </a:cubicBezTo>
                <a:cubicBezTo>
                  <a:pt x="6510575" y="2535065"/>
                  <a:pt x="6511430" y="2535446"/>
                  <a:pt x="6512191" y="2535921"/>
                </a:cubicBezTo>
                <a:cubicBezTo>
                  <a:pt x="6515329" y="2537823"/>
                  <a:pt x="6517895" y="2540958"/>
                  <a:pt x="6519037" y="2545612"/>
                </a:cubicBezTo>
                <a:cubicBezTo>
                  <a:pt x="6519132" y="2545802"/>
                  <a:pt x="6519132" y="2546084"/>
                  <a:pt x="6519227" y="2546274"/>
                </a:cubicBezTo>
                <a:cubicBezTo>
                  <a:pt x="6524552" y="2568020"/>
                  <a:pt x="6530162" y="2589925"/>
                  <a:pt x="6535772" y="2612077"/>
                </a:cubicBezTo>
                <a:cubicBezTo>
                  <a:pt x="6536532" y="2615405"/>
                  <a:pt x="6537388" y="2618638"/>
                  <a:pt x="6538244" y="2621965"/>
                </a:cubicBezTo>
                <a:cubicBezTo>
                  <a:pt x="6575136" y="2766673"/>
                  <a:pt x="6614596" y="2918889"/>
                  <a:pt x="6631806" y="3068446"/>
                </a:cubicBezTo>
                <a:cubicBezTo>
                  <a:pt x="6635039" y="3055040"/>
                  <a:pt x="6639698" y="3041634"/>
                  <a:pt x="6646069" y="3027751"/>
                </a:cubicBezTo>
                <a:cubicBezTo>
                  <a:pt x="6638842" y="2950455"/>
                  <a:pt x="6638557" y="2871732"/>
                  <a:pt x="6631046" y="2795099"/>
                </a:cubicBezTo>
                <a:cubicBezTo>
                  <a:pt x="6626671" y="2750034"/>
                  <a:pt x="6621347" y="2705063"/>
                  <a:pt x="6615738" y="2660186"/>
                </a:cubicBezTo>
                <a:cubicBezTo>
                  <a:pt x="6614026" y="2646496"/>
                  <a:pt x="6612314" y="2632710"/>
                  <a:pt x="6610508" y="2619018"/>
                </a:cubicBezTo>
                <a:cubicBezTo>
                  <a:pt x="6606895" y="2592397"/>
                  <a:pt x="6603187" y="2565743"/>
                  <a:pt x="6599287" y="2539152"/>
                </a:cubicBezTo>
                <a:cubicBezTo>
                  <a:pt x="6597291" y="2525176"/>
                  <a:pt x="6595009" y="2511197"/>
                  <a:pt x="6592821" y="2497217"/>
                </a:cubicBezTo>
                <a:cubicBezTo>
                  <a:pt x="6592156" y="2492936"/>
                  <a:pt x="6591492" y="2488753"/>
                  <a:pt x="6590825" y="2484569"/>
                </a:cubicBezTo>
                <a:cubicBezTo>
                  <a:pt x="6589209" y="2474297"/>
                  <a:pt x="6587783" y="2464027"/>
                  <a:pt x="6586071" y="2453758"/>
                </a:cubicBezTo>
                <a:cubicBezTo>
                  <a:pt x="6585310" y="2449478"/>
                  <a:pt x="6586642" y="2445865"/>
                  <a:pt x="6589114" y="2443202"/>
                </a:cubicBezTo>
                <a:cubicBezTo>
                  <a:pt x="6590350" y="2441871"/>
                  <a:pt x="6591871" y="2440730"/>
                  <a:pt x="6593488" y="2439873"/>
                </a:cubicBezTo>
                <a:cubicBezTo>
                  <a:pt x="6594249" y="2439398"/>
                  <a:pt x="6595199" y="2439017"/>
                  <a:pt x="6596055" y="2438733"/>
                </a:cubicBezTo>
                <a:cubicBezTo>
                  <a:pt x="6597861" y="2438066"/>
                  <a:pt x="6599763" y="2437781"/>
                  <a:pt x="6601664" y="2437686"/>
                </a:cubicBezTo>
                <a:cubicBezTo>
                  <a:pt x="6608226" y="2437401"/>
                  <a:pt x="6614787" y="2440633"/>
                  <a:pt x="6616308" y="2448146"/>
                </a:cubicBezTo>
                <a:cubicBezTo>
                  <a:pt x="6617353" y="2453377"/>
                  <a:pt x="6618399" y="2458511"/>
                  <a:pt x="6619446" y="2463743"/>
                </a:cubicBezTo>
                <a:cubicBezTo>
                  <a:pt x="6622488" y="2478577"/>
                  <a:pt x="6625341" y="2493412"/>
                  <a:pt x="6628289" y="2508247"/>
                </a:cubicBezTo>
                <a:cubicBezTo>
                  <a:pt x="6628289" y="2508438"/>
                  <a:pt x="6628383" y="2508533"/>
                  <a:pt x="6628383" y="2508724"/>
                </a:cubicBezTo>
                <a:cubicBezTo>
                  <a:pt x="6628383" y="2508724"/>
                  <a:pt x="6628383" y="2508819"/>
                  <a:pt x="6628383" y="2508819"/>
                </a:cubicBezTo>
                <a:cubicBezTo>
                  <a:pt x="6636846" y="2552261"/>
                  <a:pt x="6645118" y="2595915"/>
                  <a:pt x="6652725" y="2639746"/>
                </a:cubicBezTo>
                <a:cubicBezTo>
                  <a:pt x="6652725" y="2639934"/>
                  <a:pt x="6652820" y="2640221"/>
                  <a:pt x="6652820" y="2640411"/>
                </a:cubicBezTo>
                <a:cubicBezTo>
                  <a:pt x="6673929" y="2761538"/>
                  <a:pt x="6690759" y="2884186"/>
                  <a:pt x="6696654" y="3006169"/>
                </a:cubicBezTo>
                <a:cubicBezTo>
                  <a:pt x="6697319" y="3004839"/>
                  <a:pt x="6697891" y="3003508"/>
                  <a:pt x="6698555" y="3002177"/>
                </a:cubicBezTo>
                <a:cubicBezTo>
                  <a:pt x="6699411" y="3000561"/>
                  <a:pt x="6700647" y="2999229"/>
                  <a:pt x="6702169" y="2998089"/>
                </a:cubicBezTo>
                <a:cubicBezTo>
                  <a:pt x="6705686" y="2980023"/>
                  <a:pt x="6709110" y="2961959"/>
                  <a:pt x="6712533" y="2943895"/>
                </a:cubicBezTo>
                <a:cubicBezTo>
                  <a:pt x="6699411" y="2838074"/>
                  <a:pt x="6692185" y="2730638"/>
                  <a:pt x="6686669" y="2622917"/>
                </a:cubicBezTo>
                <a:cubicBezTo>
                  <a:pt x="6686385" y="2616451"/>
                  <a:pt x="6686005" y="2609892"/>
                  <a:pt x="6685719" y="2603330"/>
                </a:cubicBezTo>
                <a:cubicBezTo>
                  <a:pt x="6683912" y="2566214"/>
                  <a:pt x="6682201" y="2529170"/>
                  <a:pt x="6680585" y="2492177"/>
                </a:cubicBezTo>
                <a:cubicBezTo>
                  <a:pt x="6680585" y="2491417"/>
                  <a:pt x="6680490" y="2490750"/>
                  <a:pt x="6680490" y="2489990"/>
                </a:cubicBezTo>
                <a:cubicBezTo>
                  <a:pt x="6680014" y="2479528"/>
                  <a:pt x="6679538" y="2469164"/>
                  <a:pt x="6679063" y="2458797"/>
                </a:cubicBezTo>
                <a:cubicBezTo>
                  <a:pt x="6678874" y="2455185"/>
                  <a:pt x="6678778" y="2451665"/>
                  <a:pt x="6678588" y="2448146"/>
                </a:cubicBezTo>
                <a:cubicBezTo>
                  <a:pt x="6678208" y="2439017"/>
                  <a:pt x="6677732" y="2429984"/>
                  <a:pt x="6677351" y="2420949"/>
                </a:cubicBezTo>
                <a:cubicBezTo>
                  <a:pt x="6677351" y="2419998"/>
                  <a:pt x="6677256" y="2419143"/>
                  <a:pt x="6677256" y="2418191"/>
                </a:cubicBezTo>
                <a:cubicBezTo>
                  <a:pt x="6676686" y="2404783"/>
                  <a:pt x="6676020" y="2391469"/>
                  <a:pt x="6675355" y="2378061"/>
                </a:cubicBezTo>
                <a:cubicBezTo>
                  <a:pt x="6675260" y="2377586"/>
                  <a:pt x="6675260" y="2377110"/>
                  <a:pt x="6675260" y="2376633"/>
                </a:cubicBezTo>
                <a:cubicBezTo>
                  <a:pt x="6674784" y="2367695"/>
                  <a:pt x="6674404" y="2358660"/>
                  <a:pt x="6673929" y="2349627"/>
                </a:cubicBezTo>
                <a:cubicBezTo>
                  <a:pt x="6673168" y="2335457"/>
                  <a:pt x="6672407" y="2321288"/>
                  <a:pt x="6671647" y="2307118"/>
                </a:cubicBezTo>
                <a:cubicBezTo>
                  <a:pt x="6670886" y="2293804"/>
                  <a:pt x="6670125" y="2280396"/>
                  <a:pt x="6669270" y="2267082"/>
                </a:cubicBezTo>
                <a:cubicBezTo>
                  <a:pt x="6668509" y="2255766"/>
                  <a:pt x="6667748" y="2244449"/>
                  <a:pt x="6666988" y="2233132"/>
                </a:cubicBezTo>
                <a:cubicBezTo>
                  <a:pt x="6666607" y="2227523"/>
                  <a:pt x="6666227" y="2221816"/>
                  <a:pt x="6665847" y="2216111"/>
                </a:cubicBezTo>
                <a:cubicBezTo>
                  <a:pt x="6665751" y="2214875"/>
                  <a:pt x="6665751" y="2213638"/>
                  <a:pt x="6665942" y="2212497"/>
                </a:cubicBezTo>
                <a:cubicBezTo>
                  <a:pt x="6666037" y="2212308"/>
                  <a:pt x="6666132" y="2212020"/>
                  <a:pt x="6666132" y="2211831"/>
                </a:cubicBezTo>
                <a:cubicBezTo>
                  <a:pt x="6666323" y="2210974"/>
                  <a:pt x="6666512" y="2210025"/>
                  <a:pt x="6666798" y="2209264"/>
                </a:cubicBezTo>
                <a:cubicBezTo>
                  <a:pt x="6666893" y="2209168"/>
                  <a:pt x="6666893" y="2208979"/>
                  <a:pt x="6666988" y="2208884"/>
                </a:cubicBezTo>
                <a:cubicBezTo>
                  <a:pt x="6667368" y="2208027"/>
                  <a:pt x="6667748" y="2207171"/>
                  <a:pt x="6668224" y="2206411"/>
                </a:cubicBezTo>
                <a:cubicBezTo>
                  <a:pt x="6668319" y="2206411"/>
                  <a:pt x="6668319" y="2206315"/>
                  <a:pt x="6668319" y="2206315"/>
                </a:cubicBezTo>
                <a:cubicBezTo>
                  <a:pt x="6669365" y="2204604"/>
                  <a:pt x="6670696" y="2203272"/>
                  <a:pt x="6672312" y="2202227"/>
                </a:cubicBezTo>
                <a:cubicBezTo>
                  <a:pt x="6673168" y="2201655"/>
                  <a:pt x="6673929" y="2201276"/>
                  <a:pt x="6674784" y="2200895"/>
                </a:cubicBezTo>
                <a:cubicBezTo>
                  <a:pt x="6674784" y="2200799"/>
                  <a:pt x="6674879" y="2200799"/>
                  <a:pt x="6674879" y="2200799"/>
                </a:cubicBezTo>
                <a:cubicBezTo>
                  <a:pt x="6675736" y="2200514"/>
                  <a:pt x="6676591" y="2200229"/>
                  <a:pt x="6677447" y="2200039"/>
                </a:cubicBezTo>
                <a:cubicBezTo>
                  <a:pt x="6677542" y="2199943"/>
                  <a:pt x="6677637" y="2199943"/>
                  <a:pt x="6677732" y="2199943"/>
                </a:cubicBezTo>
                <a:cubicBezTo>
                  <a:pt x="6678588" y="2199849"/>
                  <a:pt x="6679444" y="2199659"/>
                  <a:pt x="6680300" y="2199659"/>
                </a:cubicBezTo>
                <a:cubicBezTo>
                  <a:pt x="6680395" y="2199659"/>
                  <a:pt x="6680490" y="2199659"/>
                  <a:pt x="6680585" y="2199659"/>
                </a:cubicBezTo>
                <a:cubicBezTo>
                  <a:pt x="6681440" y="2199563"/>
                  <a:pt x="6682296" y="2199659"/>
                  <a:pt x="6683152" y="2199754"/>
                </a:cubicBezTo>
                <a:cubicBezTo>
                  <a:pt x="6683247" y="2199754"/>
                  <a:pt x="6683342" y="2199754"/>
                  <a:pt x="6683437" y="2199754"/>
                </a:cubicBezTo>
                <a:cubicBezTo>
                  <a:pt x="6684292" y="2199849"/>
                  <a:pt x="6685054" y="2200039"/>
                  <a:pt x="6685910" y="2200325"/>
                </a:cubicBezTo>
                <a:cubicBezTo>
                  <a:pt x="6686005" y="2200325"/>
                  <a:pt x="6686099" y="2200420"/>
                  <a:pt x="6686194" y="2200420"/>
                </a:cubicBezTo>
                <a:cubicBezTo>
                  <a:pt x="6687050" y="2200704"/>
                  <a:pt x="6687906" y="2201085"/>
                  <a:pt x="6688667" y="2201560"/>
                </a:cubicBezTo>
                <a:cubicBezTo>
                  <a:pt x="6688667" y="2201655"/>
                  <a:pt x="6688762" y="2201655"/>
                  <a:pt x="6688762" y="2201655"/>
                </a:cubicBezTo>
                <a:cubicBezTo>
                  <a:pt x="6689618" y="2202132"/>
                  <a:pt x="6690378" y="2202701"/>
                  <a:pt x="6691139" y="2203368"/>
                </a:cubicBezTo>
                <a:cubicBezTo>
                  <a:pt x="6692185" y="2204319"/>
                  <a:pt x="6693136" y="2205458"/>
                  <a:pt x="6693896" y="2206792"/>
                </a:cubicBezTo>
                <a:cubicBezTo>
                  <a:pt x="6694086" y="2207076"/>
                  <a:pt x="6694182" y="2207266"/>
                  <a:pt x="6694277" y="2207457"/>
                </a:cubicBezTo>
                <a:cubicBezTo>
                  <a:pt x="6695037" y="2208884"/>
                  <a:pt x="6695608" y="2210404"/>
                  <a:pt x="6695988" y="2212116"/>
                </a:cubicBezTo>
                <a:cubicBezTo>
                  <a:pt x="6700457" y="2233132"/>
                  <a:pt x="6704736" y="2254245"/>
                  <a:pt x="6708919" y="2275452"/>
                </a:cubicBezTo>
                <a:cubicBezTo>
                  <a:pt x="6708919" y="2275545"/>
                  <a:pt x="6709014" y="2275736"/>
                  <a:pt x="6709014" y="2275831"/>
                </a:cubicBezTo>
                <a:cubicBezTo>
                  <a:pt x="6709014" y="2275927"/>
                  <a:pt x="6709014" y="2275927"/>
                  <a:pt x="6709014" y="2276022"/>
                </a:cubicBezTo>
                <a:cubicBezTo>
                  <a:pt x="6711772" y="2289716"/>
                  <a:pt x="6714435" y="2303410"/>
                  <a:pt x="6717002" y="2317199"/>
                </a:cubicBezTo>
                <a:cubicBezTo>
                  <a:pt x="6717002" y="2317388"/>
                  <a:pt x="6717097" y="2317578"/>
                  <a:pt x="6717097" y="2317769"/>
                </a:cubicBezTo>
                <a:cubicBezTo>
                  <a:pt x="6717097" y="2317769"/>
                  <a:pt x="6717097" y="2317864"/>
                  <a:pt x="6717097" y="2317959"/>
                </a:cubicBezTo>
                <a:cubicBezTo>
                  <a:pt x="6719855" y="2332699"/>
                  <a:pt x="6722612" y="2347439"/>
                  <a:pt x="6725179" y="2362275"/>
                </a:cubicBezTo>
                <a:cubicBezTo>
                  <a:pt x="6725179" y="2362275"/>
                  <a:pt x="6725179" y="2362369"/>
                  <a:pt x="6725179" y="2362369"/>
                </a:cubicBezTo>
                <a:cubicBezTo>
                  <a:pt x="6736019" y="2423422"/>
                  <a:pt x="6745241" y="2485044"/>
                  <a:pt x="6752373" y="2546936"/>
                </a:cubicBezTo>
                <a:cubicBezTo>
                  <a:pt x="6752373" y="2546936"/>
                  <a:pt x="6752373" y="2547036"/>
                  <a:pt x="6752373" y="2547036"/>
                </a:cubicBezTo>
                <a:cubicBezTo>
                  <a:pt x="6752373" y="2547036"/>
                  <a:pt x="6752373" y="2547135"/>
                  <a:pt x="6752373" y="2547135"/>
                </a:cubicBezTo>
                <a:cubicBezTo>
                  <a:pt x="6753894" y="2560616"/>
                  <a:pt x="6755321" y="2574136"/>
                  <a:pt x="6756652" y="2587643"/>
                </a:cubicBezTo>
                <a:cubicBezTo>
                  <a:pt x="6756652" y="2587738"/>
                  <a:pt x="6756652" y="2587833"/>
                  <a:pt x="6756652" y="2587928"/>
                </a:cubicBezTo>
                <a:cubicBezTo>
                  <a:pt x="6764924" y="2672737"/>
                  <a:pt x="6768822" y="2757831"/>
                  <a:pt x="6765875" y="2841973"/>
                </a:cubicBezTo>
                <a:cubicBezTo>
                  <a:pt x="6765970" y="2841973"/>
                  <a:pt x="6766065" y="2841973"/>
                  <a:pt x="6766065" y="2841973"/>
                </a:cubicBezTo>
                <a:cubicBezTo>
                  <a:pt x="6768727" y="2833226"/>
                  <a:pt x="6772055" y="2824573"/>
                  <a:pt x="6775858" y="2815922"/>
                </a:cubicBezTo>
                <a:cubicBezTo>
                  <a:pt x="6774718" y="2793674"/>
                  <a:pt x="6776334" y="2772472"/>
                  <a:pt x="6780993" y="2748702"/>
                </a:cubicBezTo>
                <a:cubicBezTo>
                  <a:pt x="6781468" y="2746706"/>
                  <a:pt x="6782135" y="2745090"/>
                  <a:pt x="6783085" y="2743664"/>
                </a:cubicBezTo>
                <a:cubicBezTo>
                  <a:pt x="6782324" y="2673877"/>
                  <a:pt x="6780423" y="2604188"/>
                  <a:pt x="6777285" y="2534685"/>
                </a:cubicBezTo>
                <a:cubicBezTo>
                  <a:pt x="6776905" y="2525270"/>
                  <a:pt x="6776429" y="2515856"/>
                  <a:pt x="6775953" y="2506441"/>
                </a:cubicBezTo>
                <a:cubicBezTo>
                  <a:pt x="6775669" y="2499974"/>
                  <a:pt x="6775288" y="2493508"/>
                  <a:pt x="6774908" y="2487042"/>
                </a:cubicBezTo>
                <a:cubicBezTo>
                  <a:pt x="6774813" y="2484663"/>
                  <a:pt x="6774623" y="2482191"/>
                  <a:pt x="6774527" y="2479719"/>
                </a:cubicBezTo>
                <a:cubicBezTo>
                  <a:pt x="6773767" y="2465454"/>
                  <a:pt x="6773006" y="2451095"/>
                  <a:pt x="6772055" y="2436735"/>
                </a:cubicBezTo>
                <a:cubicBezTo>
                  <a:pt x="6771580" y="2429793"/>
                  <a:pt x="6771009" y="2422757"/>
                  <a:pt x="6770534" y="2415814"/>
                </a:cubicBezTo>
                <a:cubicBezTo>
                  <a:pt x="6769583" y="2401929"/>
                  <a:pt x="6768632" y="2388046"/>
                  <a:pt x="6767586" y="2374162"/>
                </a:cubicBezTo>
                <a:cubicBezTo>
                  <a:pt x="6766445" y="2359706"/>
                  <a:pt x="6765114" y="2345252"/>
                  <a:pt x="6763877" y="2330798"/>
                </a:cubicBezTo>
                <a:cubicBezTo>
                  <a:pt x="6763783" y="2330131"/>
                  <a:pt x="6763783" y="2329561"/>
                  <a:pt x="6763688" y="2328896"/>
                </a:cubicBezTo>
                <a:cubicBezTo>
                  <a:pt x="6762547" y="2315297"/>
                  <a:pt x="6761406" y="2301792"/>
                  <a:pt x="6760075" y="2288193"/>
                </a:cubicBezTo>
                <a:cubicBezTo>
                  <a:pt x="6759504" y="2282584"/>
                  <a:pt x="6758839" y="2276877"/>
                  <a:pt x="6758268" y="2271171"/>
                </a:cubicBezTo>
                <a:cubicBezTo>
                  <a:pt x="6757603" y="2264799"/>
                  <a:pt x="6756937" y="2258334"/>
                  <a:pt x="6756271" y="2251961"/>
                </a:cubicBezTo>
                <a:cubicBezTo>
                  <a:pt x="6754940" y="2239505"/>
                  <a:pt x="6753705" y="2226951"/>
                  <a:pt x="6752278" y="2214494"/>
                </a:cubicBezTo>
                <a:cubicBezTo>
                  <a:pt x="6751802" y="2210404"/>
                  <a:pt x="6751232" y="2206315"/>
                  <a:pt x="6750757" y="2202227"/>
                </a:cubicBezTo>
                <a:cubicBezTo>
                  <a:pt x="6748474" y="2182447"/>
                  <a:pt x="6746097" y="2162572"/>
                  <a:pt x="6743435" y="2142698"/>
                </a:cubicBezTo>
                <a:cubicBezTo>
                  <a:pt x="6743245" y="2140891"/>
                  <a:pt x="6743340" y="2139180"/>
                  <a:pt x="6743626" y="2137566"/>
                </a:cubicBezTo>
                <a:cubicBezTo>
                  <a:pt x="6743626" y="2137280"/>
                  <a:pt x="6743626" y="2137089"/>
                  <a:pt x="6743720" y="2136804"/>
                </a:cubicBezTo>
                <a:cubicBezTo>
                  <a:pt x="6744101" y="2135378"/>
                  <a:pt x="6744671" y="2134047"/>
                  <a:pt x="6745337" y="2132812"/>
                </a:cubicBezTo>
                <a:cubicBezTo>
                  <a:pt x="6745432" y="2132623"/>
                  <a:pt x="6745527" y="2132336"/>
                  <a:pt x="6745717" y="2132148"/>
                </a:cubicBezTo>
                <a:cubicBezTo>
                  <a:pt x="6746478" y="2131006"/>
                  <a:pt x="6747428" y="2129960"/>
                  <a:pt x="6748474" y="2129103"/>
                </a:cubicBezTo>
                <a:cubicBezTo>
                  <a:pt x="6748570" y="2129007"/>
                  <a:pt x="6748760" y="2128913"/>
                  <a:pt x="6748855" y="2128819"/>
                </a:cubicBezTo>
                <a:cubicBezTo>
                  <a:pt x="6749900" y="2127962"/>
                  <a:pt x="6751137" y="2127204"/>
                  <a:pt x="6752468" y="2126727"/>
                </a:cubicBezTo>
                <a:cubicBezTo>
                  <a:pt x="6752468" y="2126727"/>
                  <a:pt x="6752563" y="2126727"/>
                  <a:pt x="6752563" y="2126727"/>
                </a:cubicBezTo>
                <a:cubicBezTo>
                  <a:pt x="6753989" y="2126252"/>
                  <a:pt x="6755416" y="2125965"/>
                  <a:pt x="6756841" y="2125775"/>
                </a:cubicBezTo>
                <a:cubicBezTo>
                  <a:pt x="6756937" y="2125775"/>
                  <a:pt x="6757127" y="2125775"/>
                  <a:pt x="6757222" y="2125775"/>
                </a:cubicBezTo>
                <a:cubicBezTo>
                  <a:pt x="6758648" y="2125681"/>
                  <a:pt x="6760075" y="2125775"/>
                  <a:pt x="6761500" y="2126062"/>
                </a:cubicBezTo>
                <a:cubicBezTo>
                  <a:pt x="6761596" y="2126062"/>
                  <a:pt x="6761691" y="2126156"/>
                  <a:pt x="6761786" y="2126156"/>
                </a:cubicBezTo>
                <a:cubicBezTo>
                  <a:pt x="6764734" y="2126822"/>
                  <a:pt x="6767396" y="2128343"/>
                  <a:pt x="6769489" y="2131006"/>
                </a:cubicBezTo>
                <a:cubicBezTo>
                  <a:pt x="6770059" y="2131767"/>
                  <a:pt x="6770629" y="2132717"/>
                  <a:pt x="6771104" y="2133667"/>
                </a:cubicBezTo>
                <a:cubicBezTo>
                  <a:pt x="6771104" y="2133763"/>
                  <a:pt x="6771199" y="2133763"/>
                  <a:pt x="6771199" y="2133858"/>
                </a:cubicBezTo>
                <a:cubicBezTo>
                  <a:pt x="6771675" y="2134809"/>
                  <a:pt x="6772055" y="2135950"/>
                  <a:pt x="6772341" y="2137089"/>
                </a:cubicBezTo>
                <a:cubicBezTo>
                  <a:pt x="6772436" y="2137185"/>
                  <a:pt x="6772436" y="2137185"/>
                  <a:pt x="6772436" y="2137280"/>
                </a:cubicBezTo>
                <a:cubicBezTo>
                  <a:pt x="6774242" y="2144503"/>
                  <a:pt x="6775858" y="2151730"/>
                  <a:pt x="6777570" y="2158957"/>
                </a:cubicBezTo>
                <a:cubicBezTo>
                  <a:pt x="6777570" y="2159052"/>
                  <a:pt x="6777570" y="2159052"/>
                  <a:pt x="6777570" y="2159148"/>
                </a:cubicBezTo>
                <a:cubicBezTo>
                  <a:pt x="6782419" y="2179688"/>
                  <a:pt x="6786984" y="2200325"/>
                  <a:pt x="6791358" y="2220960"/>
                </a:cubicBezTo>
                <a:cubicBezTo>
                  <a:pt x="6791358" y="2221056"/>
                  <a:pt x="6791453" y="2221246"/>
                  <a:pt x="6791453" y="2221341"/>
                </a:cubicBezTo>
                <a:cubicBezTo>
                  <a:pt x="6791548" y="2221436"/>
                  <a:pt x="6791548" y="2221530"/>
                  <a:pt x="6791548" y="2221627"/>
                </a:cubicBezTo>
                <a:cubicBezTo>
                  <a:pt x="6794400" y="2235226"/>
                  <a:pt x="6797252" y="2248918"/>
                  <a:pt x="6799915" y="2262612"/>
                </a:cubicBezTo>
                <a:cubicBezTo>
                  <a:pt x="6799915" y="2262803"/>
                  <a:pt x="6800010" y="2262898"/>
                  <a:pt x="6800010" y="2262993"/>
                </a:cubicBezTo>
                <a:cubicBezTo>
                  <a:pt x="6800010" y="2262993"/>
                  <a:pt x="6800010" y="2263088"/>
                  <a:pt x="6800010" y="2263088"/>
                </a:cubicBezTo>
                <a:cubicBezTo>
                  <a:pt x="6805335" y="2290381"/>
                  <a:pt x="6810184" y="2317769"/>
                  <a:pt x="6814653" y="2345252"/>
                </a:cubicBezTo>
                <a:cubicBezTo>
                  <a:pt x="6820168" y="2379486"/>
                  <a:pt x="6824922" y="2413817"/>
                  <a:pt x="6828915" y="2448242"/>
                </a:cubicBezTo>
                <a:cubicBezTo>
                  <a:pt x="6829011" y="2448908"/>
                  <a:pt x="6829011" y="2449478"/>
                  <a:pt x="6829106" y="2450048"/>
                </a:cubicBezTo>
                <a:cubicBezTo>
                  <a:pt x="6832909" y="2482953"/>
                  <a:pt x="6835952" y="2515951"/>
                  <a:pt x="6838139" y="2548932"/>
                </a:cubicBezTo>
                <a:cubicBezTo>
                  <a:pt x="6838139" y="2548932"/>
                  <a:pt x="6838139" y="2549032"/>
                  <a:pt x="6838139" y="2549032"/>
                </a:cubicBezTo>
                <a:cubicBezTo>
                  <a:pt x="6840801" y="2587738"/>
                  <a:pt x="6842322" y="2626434"/>
                  <a:pt x="6842513" y="2665130"/>
                </a:cubicBezTo>
                <a:cubicBezTo>
                  <a:pt x="6844034" y="2661041"/>
                  <a:pt x="6845271" y="2656954"/>
                  <a:pt x="6846791" y="2652866"/>
                </a:cubicBezTo>
                <a:cubicBezTo>
                  <a:pt x="6848123" y="2638414"/>
                  <a:pt x="6851260" y="2624533"/>
                  <a:pt x="6857250" y="2608369"/>
                </a:cubicBezTo>
                <a:cubicBezTo>
                  <a:pt x="6857346" y="2608085"/>
                  <a:pt x="6857536" y="2607989"/>
                  <a:pt x="6857631" y="2607800"/>
                </a:cubicBezTo>
                <a:cubicBezTo>
                  <a:pt x="6857726" y="2607609"/>
                  <a:pt x="6857726" y="2607514"/>
                  <a:pt x="6857726" y="2607324"/>
                </a:cubicBezTo>
                <a:cubicBezTo>
                  <a:pt x="6858106" y="2592872"/>
                  <a:pt x="6860103" y="2578515"/>
                  <a:pt x="6864192" y="2564509"/>
                </a:cubicBezTo>
                <a:cubicBezTo>
                  <a:pt x="6863335" y="2541621"/>
                  <a:pt x="6862956" y="2518613"/>
                  <a:pt x="6862670" y="2495599"/>
                </a:cubicBezTo>
                <a:cubicBezTo>
                  <a:pt x="6862670" y="2495315"/>
                  <a:pt x="6862670" y="2494934"/>
                  <a:pt x="6862670" y="2494555"/>
                </a:cubicBezTo>
                <a:cubicBezTo>
                  <a:pt x="6862481" y="2469638"/>
                  <a:pt x="6862385" y="2444724"/>
                  <a:pt x="6862290" y="2419807"/>
                </a:cubicBezTo>
                <a:cubicBezTo>
                  <a:pt x="6862290" y="2413912"/>
                  <a:pt x="6862195" y="2408112"/>
                  <a:pt x="6862195" y="2402215"/>
                </a:cubicBezTo>
                <a:cubicBezTo>
                  <a:pt x="6862195" y="2388521"/>
                  <a:pt x="6862005" y="2374827"/>
                  <a:pt x="6861815" y="2361133"/>
                </a:cubicBezTo>
                <a:cubicBezTo>
                  <a:pt x="6861815" y="2360942"/>
                  <a:pt x="6861815" y="2360847"/>
                  <a:pt x="6861815" y="2360752"/>
                </a:cubicBezTo>
                <a:cubicBezTo>
                  <a:pt x="6861625" y="2345347"/>
                  <a:pt x="6861244" y="2330037"/>
                  <a:pt x="6860674" y="2314726"/>
                </a:cubicBezTo>
                <a:cubicBezTo>
                  <a:pt x="6860388" y="2305977"/>
                  <a:pt x="6860103" y="2297228"/>
                  <a:pt x="6859627" y="2288479"/>
                </a:cubicBezTo>
                <a:cubicBezTo>
                  <a:pt x="6859438" y="2284010"/>
                  <a:pt x="6859152" y="2279541"/>
                  <a:pt x="6858867" y="2275071"/>
                </a:cubicBezTo>
                <a:cubicBezTo>
                  <a:pt x="6858106" y="2260615"/>
                  <a:pt x="6857346" y="2246256"/>
                  <a:pt x="6856395" y="2231802"/>
                </a:cubicBezTo>
                <a:cubicBezTo>
                  <a:pt x="6855919" y="2223719"/>
                  <a:pt x="6855349" y="2215730"/>
                  <a:pt x="6854779" y="2207648"/>
                </a:cubicBezTo>
                <a:cubicBezTo>
                  <a:pt x="6854589" y="2204223"/>
                  <a:pt x="6854398" y="2200799"/>
                  <a:pt x="6854113" y="2197376"/>
                </a:cubicBezTo>
                <a:cubicBezTo>
                  <a:pt x="6853257" y="2185013"/>
                  <a:pt x="6852307" y="2172746"/>
                  <a:pt x="6851356" y="2160384"/>
                </a:cubicBezTo>
                <a:cubicBezTo>
                  <a:pt x="6851260" y="2159717"/>
                  <a:pt x="6851260" y="2159052"/>
                  <a:pt x="6851165" y="2158386"/>
                </a:cubicBezTo>
                <a:cubicBezTo>
                  <a:pt x="6850405" y="2149067"/>
                  <a:pt x="6849644" y="2139751"/>
                  <a:pt x="6848883" y="2130437"/>
                </a:cubicBezTo>
                <a:cubicBezTo>
                  <a:pt x="6848123" y="2130340"/>
                  <a:pt x="6847362" y="2130340"/>
                  <a:pt x="6846601" y="2130247"/>
                </a:cubicBezTo>
                <a:cubicBezTo>
                  <a:pt x="6847362" y="2129960"/>
                  <a:pt x="6848028" y="2129675"/>
                  <a:pt x="6848788" y="2129390"/>
                </a:cubicBezTo>
                <a:cubicBezTo>
                  <a:pt x="6848788" y="2128913"/>
                  <a:pt x="6848693" y="2128343"/>
                  <a:pt x="6848693" y="2127869"/>
                </a:cubicBezTo>
                <a:cubicBezTo>
                  <a:pt x="6847742" y="2117507"/>
                  <a:pt x="6846886" y="2107046"/>
                  <a:pt x="6845935" y="2096694"/>
                </a:cubicBezTo>
                <a:cubicBezTo>
                  <a:pt x="6844985" y="2085951"/>
                  <a:pt x="6843939" y="2075301"/>
                  <a:pt x="6842893" y="2064558"/>
                </a:cubicBezTo>
                <a:cubicBezTo>
                  <a:pt x="6841752" y="2053053"/>
                  <a:pt x="6840611" y="2041453"/>
                  <a:pt x="6839375" y="2029949"/>
                </a:cubicBezTo>
                <a:cubicBezTo>
                  <a:pt x="6838044" y="2017873"/>
                  <a:pt x="6836807" y="2005798"/>
                  <a:pt x="6835477" y="1993723"/>
                </a:cubicBezTo>
                <a:cubicBezTo>
                  <a:pt x="6835381" y="1993627"/>
                  <a:pt x="6835381" y="1993437"/>
                  <a:pt x="6835381" y="1993248"/>
                </a:cubicBezTo>
                <a:cubicBezTo>
                  <a:pt x="6833479" y="1976322"/>
                  <a:pt x="6831483" y="1959302"/>
                  <a:pt x="6829486" y="1942281"/>
                </a:cubicBezTo>
                <a:cubicBezTo>
                  <a:pt x="6828536" y="1934389"/>
                  <a:pt x="6827489" y="1926400"/>
                  <a:pt x="6826538" y="1918413"/>
                </a:cubicBezTo>
                <a:cubicBezTo>
                  <a:pt x="6825873" y="1912810"/>
                  <a:pt x="6825112" y="1907102"/>
                  <a:pt x="6824447" y="1901395"/>
                </a:cubicBezTo>
                <a:cubicBezTo>
                  <a:pt x="6824256" y="1900160"/>
                  <a:pt x="6824352" y="1899018"/>
                  <a:pt x="6824447" y="1897878"/>
                </a:cubicBezTo>
                <a:cubicBezTo>
                  <a:pt x="6824447" y="1897497"/>
                  <a:pt x="6824541" y="1897211"/>
                  <a:pt x="6824636" y="1896832"/>
                </a:cubicBezTo>
                <a:cubicBezTo>
                  <a:pt x="6824731" y="1896166"/>
                  <a:pt x="6824922" y="1895405"/>
                  <a:pt x="6825207" y="1894740"/>
                </a:cubicBezTo>
                <a:cubicBezTo>
                  <a:pt x="6825398" y="1894454"/>
                  <a:pt x="6825493" y="1894073"/>
                  <a:pt x="6825682" y="1893789"/>
                </a:cubicBezTo>
                <a:cubicBezTo>
                  <a:pt x="6826063" y="1893123"/>
                  <a:pt x="6826443" y="1892552"/>
                  <a:pt x="6826824" y="1891981"/>
                </a:cubicBezTo>
                <a:cubicBezTo>
                  <a:pt x="6827013" y="1891696"/>
                  <a:pt x="6827204" y="1891411"/>
                  <a:pt x="6827394" y="1891221"/>
                </a:cubicBezTo>
                <a:cubicBezTo>
                  <a:pt x="6827965" y="1890555"/>
                  <a:pt x="6828631" y="1889890"/>
                  <a:pt x="6829390" y="1889319"/>
                </a:cubicBezTo>
                <a:cubicBezTo>
                  <a:pt x="6829486" y="1889225"/>
                  <a:pt x="6829486" y="1889130"/>
                  <a:pt x="6829581" y="1889130"/>
                </a:cubicBezTo>
                <a:cubicBezTo>
                  <a:pt x="6830437" y="1888464"/>
                  <a:pt x="6831388" y="1887988"/>
                  <a:pt x="6832339" y="1887512"/>
                </a:cubicBezTo>
                <a:cubicBezTo>
                  <a:pt x="6832434" y="1887417"/>
                  <a:pt x="6832624" y="1887417"/>
                  <a:pt x="6832814" y="1887321"/>
                </a:cubicBezTo>
                <a:cubicBezTo>
                  <a:pt x="6833670" y="1886940"/>
                  <a:pt x="6834525" y="1886656"/>
                  <a:pt x="6835381" y="1886465"/>
                </a:cubicBezTo>
                <a:cubicBezTo>
                  <a:pt x="6835667" y="1886370"/>
                  <a:pt x="6835856" y="1886370"/>
                  <a:pt x="6836142" y="1886275"/>
                </a:cubicBezTo>
                <a:cubicBezTo>
                  <a:pt x="6836998" y="1886086"/>
                  <a:pt x="6837854" y="1885991"/>
                  <a:pt x="6838709" y="1885896"/>
                </a:cubicBezTo>
                <a:cubicBezTo>
                  <a:pt x="6838994" y="1885800"/>
                  <a:pt x="6839184" y="1885800"/>
                  <a:pt x="6839375" y="1885800"/>
                </a:cubicBezTo>
                <a:cubicBezTo>
                  <a:pt x="6841752" y="1885705"/>
                  <a:pt x="6844224" y="1886086"/>
                  <a:pt x="6846411" y="1886940"/>
                </a:cubicBezTo>
                <a:cubicBezTo>
                  <a:pt x="6846601" y="1886940"/>
                  <a:pt x="6846791" y="1887036"/>
                  <a:pt x="6846981" y="1887131"/>
                </a:cubicBezTo>
                <a:cubicBezTo>
                  <a:pt x="6848218" y="1887607"/>
                  <a:pt x="6849263" y="1888274"/>
                  <a:pt x="6850309" y="1889034"/>
                </a:cubicBezTo>
                <a:cubicBezTo>
                  <a:pt x="6850309" y="1889130"/>
                  <a:pt x="6850405" y="1889130"/>
                  <a:pt x="6850405" y="1889130"/>
                </a:cubicBezTo>
                <a:cubicBezTo>
                  <a:pt x="6851356" y="1889985"/>
                  <a:pt x="6852212" y="1890935"/>
                  <a:pt x="6852972" y="1891981"/>
                </a:cubicBezTo>
                <a:cubicBezTo>
                  <a:pt x="6853162" y="1892267"/>
                  <a:pt x="6853257" y="1892457"/>
                  <a:pt x="6853447" y="1892742"/>
                </a:cubicBezTo>
                <a:cubicBezTo>
                  <a:pt x="6854208" y="1893884"/>
                  <a:pt x="6854779" y="1895120"/>
                  <a:pt x="6855159" y="1896546"/>
                </a:cubicBezTo>
                <a:cubicBezTo>
                  <a:pt x="6855159" y="1896642"/>
                  <a:pt x="6855159" y="1896642"/>
                  <a:pt x="6855159" y="1896642"/>
                </a:cubicBezTo>
                <a:cubicBezTo>
                  <a:pt x="6857061" y="1903678"/>
                  <a:pt x="6858676" y="1910715"/>
                  <a:pt x="6860483" y="1917746"/>
                </a:cubicBezTo>
                <a:cubicBezTo>
                  <a:pt x="6864192" y="1932676"/>
                  <a:pt x="6867899" y="1947606"/>
                  <a:pt x="6871324" y="1962629"/>
                </a:cubicBezTo>
                <a:cubicBezTo>
                  <a:pt x="6871418" y="1962724"/>
                  <a:pt x="6871418" y="1962820"/>
                  <a:pt x="6871418" y="1962915"/>
                </a:cubicBezTo>
                <a:cubicBezTo>
                  <a:pt x="6871513" y="1963010"/>
                  <a:pt x="6871513" y="1963105"/>
                  <a:pt x="6871513" y="1963200"/>
                </a:cubicBezTo>
                <a:cubicBezTo>
                  <a:pt x="6874176" y="1974801"/>
                  <a:pt x="6876837" y="1986400"/>
                  <a:pt x="6879310" y="1998096"/>
                </a:cubicBezTo>
                <a:cubicBezTo>
                  <a:pt x="6879595" y="1999618"/>
                  <a:pt x="6879975" y="2001140"/>
                  <a:pt x="6880261" y="2002661"/>
                </a:cubicBezTo>
                <a:cubicBezTo>
                  <a:pt x="6884254" y="2021106"/>
                  <a:pt x="6887867" y="2039647"/>
                  <a:pt x="6891291" y="2058187"/>
                </a:cubicBezTo>
                <a:cubicBezTo>
                  <a:pt x="6892336" y="2063892"/>
                  <a:pt x="6893477" y="2069502"/>
                  <a:pt x="6894428" y="2075112"/>
                </a:cubicBezTo>
                <a:cubicBezTo>
                  <a:pt x="6894428" y="2075112"/>
                  <a:pt x="6894428" y="2075207"/>
                  <a:pt x="6894428" y="2075207"/>
                </a:cubicBezTo>
                <a:cubicBezTo>
                  <a:pt x="6899562" y="2104194"/>
                  <a:pt x="6904032" y="2133287"/>
                  <a:pt x="6907930" y="2162476"/>
                </a:cubicBezTo>
                <a:cubicBezTo>
                  <a:pt x="6908216" y="2164759"/>
                  <a:pt x="6908596" y="2167135"/>
                  <a:pt x="6908880" y="2169513"/>
                </a:cubicBezTo>
                <a:cubicBezTo>
                  <a:pt x="6912305" y="2196045"/>
                  <a:pt x="6915062" y="2222673"/>
                  <a:pt x="6917439" y="2249395"/>
                </a:cubicBezTo>
                <a:cubicBezTo>
                  <a:pt x="6918199" y="2257858"/>
                  <a:pt x="6918960" y="2266416"/>
                  <a:pt x="6919626" y="2274880"/>
                </a:cubicBezTo>
                <a:cubicBezTo>
                  <a:pt x="6920006" y="2279444"/>
                  <a:pt x="6920291" y="2284200"/>
                  <a:pt x="6920672" y="2288765"/>
                </a:cubicBezTo>
                <a:cubicBezTo>
                  <a:pt x="6920766" y="2289049"/>
                  <a:pt x="6920766" y="2289335"/>
                  <a:pt x="6920766" y="2289621"/>
                </a:cubicBezTo>
                <a:cubicBezTo>
                  <a:pt x="6921812" y="2303410"/>
                  <a:pt x="6922859" y="2317388"/>
                  <a:pt x="6923810" y="2331653"/>
                </a:cubicBezTo>
                <a:cubicBezTo>
                  <a:pt x="6923810" y="2331748"/>
                  <a:pt x="6923810" y="2331748"/>
                  <a:pt x="6923810" y="2331843"/>
                </a:cubicBezTo>
                <a:cubicBezTo>
                  <a:pt x="6923810" y="2331939"/>
                  <a:pt x="6923810" y="2331939"/>
                  <a:pt x="6923810" y="2331939"/>
                </a:cubicBezTo>
                <a:cubicBezTo>
                  <a:pt x="6925045" y="2349627"/>
                  <a:pt x="6926187" y="2367600"/>
                  <a:pt x="6927043" y="2385764"/>
                </a:cubicBezTo>
                <a:cubicBezTo>
                  <a:pt x="6931226" y="2387475"/>
                  <a:pt x="6935314" y="2389281"/>
                  <a:pt x="6939403" y="2390994"/>
                </a:cubicBezTo>
                <a:cubicBezTo>
                  <a:pt x="6941685" y="2373590"/>
                  <a:pt x="6943492" y="2356188"/>
                  <a:pt x="6945108" y="2338690"/>
                </a:cubicBezTo>
                <a:cubicBezTo>
                  <a:pt x="6945108" y="2337929"/>
                  <a:pt x="6945203" y="2337072"/>
                  <a:pt x="6945298" y="2336312"/>
                </a:cubicBezTo>
                <a:cubicBezTo>
                  <a:pt x="6946059" y="2306547"/>
                  <a:pt x="6946725" y="2276973"/>
                  <a:pt x="6947295" y="2247492"/>
                </a:cubicBezTo>
                <a:cubicBezTo>
                  <a:pt x="6947485" y="2236367"/>
                  <a:pt x="6947675" y="2225239"/>
                  <a:pt x="6947770" y="2214112"/>
                </a:cubicBezTo>
                <a:cubicBezTo>
                  <a:pt x="6947865" y="2201466"/>
                  <a:pt x="6948056" y="2188723"/>
                  <a:pt x="6948056" y="2176075"/>
                </a:cubicBezTo>
                <a:cubicBezTo>
                  <a:pt x="6948056" y="2164378"/>
                  <a:pt x="6948056" y="2152776"/>
                  <a:pt x="6947961" y="2141081"/>
                </a:cubicBezTo>
                <a:cubicBezTo>
                  <a:pt x="6947865" y="2128248"/>
                  <a:pt x="6947675" y="2115413"/>
                  <a:pt x="6947390" y="2102578"/>
                </a:cubicBezTo>
                <a:cubicBezTo>
                  <a:pt x="6947009" y="2085951"/>
                  <a:pt x="6946439" y="2069217"/>
                  <a:pt x="6945679" y="2052577"/>
                </a:cubicBezTo>
                <a:cubicBezTo>
                  <a:pt x="6945203" y="2043069"/>
                  <a:pt x="6944728" y="2033467"/>
                  <a:pt x="6944157" y="2023959"/>
                </a:cubicBezTo>
                <a:cubicBezTo>
                  <a:pt x="6944157" y="2023864"/>
                  <a:pt x="6944157" y="2023768"/>
                  <a:pt x="6944157" y="2023673"/>
                </a:cubicBezTo>
                <a:cubicBezTo>
                  <a:pt x="6943492" y="2012739"/>
                  <a:pt x="6942731" y="2001710"/>
                  <a:pt x="6941875" y="1990775"/>
                </a:cubicBezTo>
                <a:cubicBezTo>
                  <a:pt x="6941400" y="1984974"/>
                  <a:pt x="6941020" y="1979174"/>
                  <a:pt x="6940448" y="1973374"/>
                </a:cubicBezTo>
                <a:cubicBezTo>
                  <a:pt x="6939118" y="1958731"/>
                  <a:pt x="6937501" y="1944088"/>
                  <a:pt x="6935789" y="1929349"/>
                </a:cubicBezTo>
                <a:cubicBezTo>
                  <a:pt x="6935410" y="1926305"/>
                  <a:pt x="6935029" y="1923357"/>
                  <a:pt x="6934649" y="1920314"/>
                </a:cubicBezTo>
                <a:cubicBezTo>
                  <a:pt x="6934458" y="1918413"/>
                  <a:pt x="6934269" y="1916512"/>
                  <a:pt x="6933983" y="1914612"/>
                </a:cubicBezTo>
                <a:cubicBezTo>
                  <a:pt x="6932747" y="1905771"/>
                  <a:pt x="6931511" y="1896927"/>
                  <a:pt x="6930180" y="1888083"/>
                </a:cubicBezTo>
                <a:cubicBezTo>
                  <a:pt x="6930085" y="1887417"/>
                  <a:pt x="6929990" y="1886751"/>
                  <a:pt x="6929895" y="1886086"/>
                </a:cubicBezTo>
                <a:cubicBezTo>
                  <a:pt x="6928469" y="1876863"/>
                  <a:pt x="6926947" y="1867639"/>
                  <a:pt x="6925331" y="1858321"/>
                </a:cubicBezTo>
                <a:cubicBezTo>
                  <a:pt x="6923524" y="1847387"/>
                  <a:pt x="6921432" y="1836547"/>
                  <a:pt x="6919246" y="1825610"/>
                </a:cubicBezTo>
                <a:cubicBezTo>
                  <a:pt x="6918295" y="1820668"/>
                  <a:pt x="6917344" y="1815724"/>
                  <a:pt x="6916297" y="1810778"/>
                </a:cubicBezTo>
                <a:cubicBezTo>
                  <a:pt x="6916012" y="1809161"/>
                  <a:pt x="6915918" y="1807736"/>
                  <a:pt x="6915918" y="1806310"/>
                </a:cubicBezTo>
                <a:cubicBezTo>
                  <a:pt x="6915918" y="1805834"/>
                  <a:pt x="6916012" y="1805454"/>
                  <a:pt x="6916012" y="1804978"/>
                </a:cubicBezTo>
                <a:cubicBezTo>
                  <a:pt x="6916107" y="1804028"/>
                  <a:pt x="6916202" y="1803078"/>
                  <a:pt x="6916488" y="1802221"/>
                </a:cubicBezTo>
                <a:cubicBezTo>
                  <a:pt x="6916583" y="1801746"/>
                  <a:pt x="6916678" y="1801269"/>
                  <a:pt x="6916869" y="1800890"/>
                </a:cubicBezTo>
                <a:cubicBezTo>
                  <a:pt x="6917153" y="1800129"/>
                  <a:pt x="6917534" y="1799368"/>
                  <a:pt x="6918009" y="1798608"/>
                </a:cubicBezTo>
                <a:cubicBezTo>
                  <a:pt x="6918199" y="1798322"/>
                  <a:pt x="6918389" y="1797942"/>
                  <a:pt x="6918579" y="1797657"/>
                </a:cubicBezTo>
                <a:cubicBezTo>
                  <a:pt x="6919340" y="1796706"/>
                  <a:pt x="6920102" y="1795755"/>
                  <a:pt x="6920956" y="1794994"/>
                </a:cubicBezTo>
                <a:cubicBezTo>
                  <a:pt x="6921052" y="1794994"/>
                  <a:pt x="6921052" y="1794994"/>
                  <a:pt x="6921052" y="1794994"/>
                </a:cubicBezTo>
                <a:cubicBezTo>
                  <a:pt x="6922003" y="1794233"/>
                  <a:pt x="6922954" y="1793569"/>
                  <a:pt x="6923999" y="1792998"/>
                </a:cubicBezTo>
                <a:cubicBezTo>
                  <a:pt x="6924380" y="1792808"/>
                  <a:pt x="6924665" y="1792713"/>
                  <a:pt x="6925045" y="1792522"/>
                </a:cubicBezTo>
                <a:cubicBezTo>
                  <a:pt x="6925806" y="1792142"/>
                  <a:pt x="6926662" y="1791857"/>
                  <a:pt x="6927422" y="1791571"/>
                </a:cubicBezTo>
                <a:cubicBezTo>
                  <a:pt x="6927897" y="1791382"/>
                  <a:pt x="6928278" y="1791287"/>
                  <a:pt x="6928658" y="1791191"/>
                </a:cubicBezTo>
                <a:cubicBezTo>
                  <a:pt x="6929515" y="1791001"/>
                  <a:pt x="6930370" y="1790810"/>
                  <a:pt x="6931226" y="1790716"/>
                </a:cubicBezTo>
                <a:cubicBezTo>
                  <a:pt x="6931606" y="1790716"/>
                  <a:pt x="6931987" y="1790621"/>
                  <a:pt x="6932367" y="1790621"/>
                </a:cubicBezTo>
                <a:cubicBezTo>
                  <a:pt x="6933603" y="1790525"/>
                  <a:pt x="6934839" y="1790525"/>
                  <a:pt x="6936075" y="1790716"/>
                </a:cubicBezTo>
                <a:cubicBezTo>
                  <a:pt x="6937501" y="1790810"/>
                  <a:pt x="6938833" y="1791287"/>
                  <a:pt x="6940164" y="1791762"/>
                </a:cubicBezTo>
                <a:cubicBezTo>
                  <a:pt x="6940448" y="1791857"/>
                  <a:pt x="6940829" y="1791952"/>
                  <a:pt x="6941115" y="1792142"/>
                </a:cubicBezTo>
                <a:cubicBezTo>
                  <a:pt x="6942446" y="1792713"/>
                  <a:pt x="6943682" y="1793473"/>
                  <a:pt x="6944823" y="1794423"/>
                </a:cubicBezTo>
                <a:cubicBezTo>
                  <a:pt x="6945964" y="1795375"/>
                  <a:pt x="6946914" y="1796516"/>
                  <a:pt x="6947770" y="1797847"/>
                </a:cubicBezTo>
                <a:cubicBezTo>
                  <a:pt x="6948056" y="1798227"/>
                  <a:pt x="6948246" y="1798513"/>
                  <a:pt x="6948437" y="1798893"/>
                </a:cubicBezTo>
                <a:cubicBezTo>
                  <a:pt x="6949197" y="1800319"/>
                  <a:pt x="6949957" y="1801841"/>
                  <a:pt x="6950433" y="1803648"/>
                </a:cubicBezTo>
                <a:cubicBezTo>
                  <a:pt x="6950814" y="1804978"/>
                  <a:pt x="6951098" y="1806310"/>
                  <a:pt x="6951479" y="1807641"/>
                </a:cubicBezTo>
                <a:cubicBezTo>
                  <a:pt x="6960607" y="1842444"/>
                  <a:pt x="6969259" y="1878384"/>
                  <a:pt x="6977056" y="1915088"/>
                </a:cubicBezTo>
                <a:cubicBezTo>
                  <a:pt x="6977056" y="1915183"/>
                  <a:pt x="6977056" y="1915183"/>
                  <a:pt x="6977056" y="1915278"/>
                </a:cubicBezTo>
                <a:cubicBezTo>
                  <a:pt x="6977056" y="1915278"/>
                  <a:pt x="6977056" y="1915374"/>
                  <a:pt x="6977056" y="1915374"/>
                </a:cubicBezTo>
                <a:cubicBezTo>
                  <a:pt x="6978102" y="1920505"/>
                  <a:pt x="6979243" y="1925735"/>
                  <a:pt x="6980289" y="1930966"/>
                </a:cubicBezTo>
                <a:cubicBezTo>
                  <a:pt x="6980384" y="1931060"/>
                  <a:pt x="6980384" y="1931156"/>
                  <a:pt x="6980384" y="1931250"/>
                </a:cubicBezTo>
                <a:cubicBezTo>
                  <a:pt x="6980384" y="1931346"/>
                  <a:pt x="6980384" y="1931346"/>
                  <a:pt x="6980384" y="1931441"/>
                </a:cubicBezTo>
                <a:cubicBezTo>
                  <a:pt x="6985329" y="1955213"/>
                  <a:pt x="6989798" y="1979269"/>
                  <a:pt x="6993886" y="2003516"/>
                </a:cubicBezTo>
                <a:cubicBezTo>
                  <a:pt x="6993886" y="2003706"/>
                  <a:pt x="6993982" y="2003801"/>
                  <a:pt x="6993982" y="2003992"/>
                </a:cubicBezTo>
                <a:cubicBezTo>
                  <a:pt x="6993982" y="2004087"/>
                  <a:pt x="6993982" y="2004087"/>
                  <a:pt x="6993982" y="2004182"/>
                </a:cubicBezTo>
                <a:cubicBezTo>
                  <a:pt x="6998355" y="2030139"/>
                  <a:pt x="7002159" y="2056286"/>
                  <a:pt x="7005296" y="2082528"/>
                </a:cubicBezTo>
                <a:cubicBezTo>
                  <a:pt x="7005296" y="2082622"/>
                  <a:pt x="7005296" y="2082718"/>
                  <a:pt x="7005296" y="2082813"/>
                </a:cubicBezTo>
                <a:cubicBezTo>
                  <a:pt x="7005296" y="2083003"/>
                  <a:pt x="7005296" y="2083099"/>
                  <a:pt x="7005296" y="2083193"/>
                </a:cubicBezTo>
                <a:cubicBezTo>
                  <a:pt x="7009385" y="2117696"/>
                  <a:pt x="7012427" y="2152205"/>
                  <a:pt x="7013949" y="2186726"/>
                </a:cubicBezTo>
                <a:cubicBezTo>
                  <a:pt x="7013949" y="2186820"/>
                  <a:pt x="7013949" y="2186820"/>
                  <a:pt x="7013949" y="2186915"/>
                </a:cubicBezTo>
                <a:cubicBezTo>
                  <a:pt x="7013949" y="2186915"/>
                  <a:pt x="7013949" y="2187012"/>
                  <a:pt x="7013949" y="2187012"/>
                </a:cubicBezTo>
                <a:cubicBezTo>
                  <a:pt x="7014520" y="2200420"/>
                  <a:pt x="7014995" y="2213828"/>
                  <a:pt x="7015185" y="2227237"/>
                </a:cubicBezTo>
                <a:cubicBezTo>
                  <a:pt x="7015185" y="2227237"/>
                  <a:pt x="7015185" y="2227332"/>
                  <a:pt x="7015185" y="2227332"/>
                </a:cubicBezTo>
                <a:cubicBezTo>
                  <a:pt x="7015185" y="2227427"/>
                  <a:pt x="7015185" y="2227427"/>
                  <a:pt x="7015185" y="2227523"/>
                </a:cubicBezTo>
                <a:cubicBezTo>
                  <a:pt x="7015279" y="2238839"/>
                  <a:pt x="7015185" y="2250155"/>
                  <a:pt x="7014995" y="2261377"/>
                </a:cubicBezTo>
                <a:cubicBezTo>
                  <a:pt x="7014995" y="2261377"/>
                  <a:pt x="7014995" y="2261472"/>
                  <a:pt x="7014995" y="2261472"/>
                </a:cubicBezTo>
                <a:cubicBezTo>
                  <a:pt x="7017277" y="2262043"/>
                  <a:pt x="7019559" y="2262518"/>
                  <a:pt x="7021840" y="2263088"/>
                </a:cubicBezTo>
                <a:cubicBezTo>
                  <a:pt x="7019749" y="2270030"/>
                  <a:pt x="7017656" y="2276973"/>
                  <a:pt x="7015565" y="2283914"/>
                </a:cubicBezTo>
                <a:cubicBezTo>
                  <a:pt x="7020224" y="2268604"/>
                  <a:pt x="7024883" y="2253293"/>
                  <a:pt x="7029448" y="2237887"/>
                </a:cubicBezTo>
                <a:cubicBezTo>
                  <a:pt x="7030304" y="2235226"/>
                  <a:pt x="7032014" y="2233227"/>
                  <a:pt x="7033916" y="2231611"/>
                </a:cubicBezTo>
                <a:cubicBezTo>
                  <a:pt x="7032586" y="2193573"/>
                  <a:pt x="7032490" y="2155629"/>
                  <a:pt x="7031825" y="2117696"/>
                </a:cubicBezTo>
                <a:cubicBezTo>
                  <a:pt x="7031539" y="2106856"/>
                  <a:pt x="7031349" y="2096124"/>
                  <a:pt x="7030969" y="2085285"/>
                </a:cubicBezTo>
                <a:cubicBezTo>
                  <a:pt x="7030683" y="2075301"/>
                  <a:pt x="7030208" y="2065318"/>
                  <a:pt x="7029732" y="2055335"/>
                </a:cubicBezTo>
                <a:cubicBezTo>
                  <a:pt x="7029067" y="2042975"/>
                  <a:pt x="7028306" y="2030614"/>
                  <a:pt x="7027260" y="2018254"/>
                </a:cubicBezTo>
                <a:cubicBezTo>
                  <a:pt x="7027260" y="2018254"/>
                  <a:pt x="7027260" y="2018158"/>
                  <a:pt x="7027260" y="2018158"/>
                </a:cubicBezTo>
                <a:cubicBezTo>
                  <a:pt x="7026595" y="2010172"/>
                  <a:pt x="7025740" y="2002280"/>
                  <a:pt x="7024788" y="1994388"/>
                </a:cubicBezTo>
                <a:cubicBezTo>
                  <a:pt x="7024503" y="1991914"/>
                  <a:pt x="7024313" y="1989539"/>
                  <a:pt x="7024028" y="1987161"/>
                </a:cubicBezTo>
                <a:cubicBezTo>
                  <a:pt x="7023743" y="1985165"/>
                  <a:pt x="7023458" y="1983168"/>
                  <a:pt x="7023172" y="1981171"/>
                </a:cubicBezTo>
                <a:cubicBezTo>
                  <a:pt x="7022126" y="1973564"/>
                  <a:pt x="7021081" y="1965957"/>
                  <a:pt x="7019939" y="1958351"/>
                </a:cubicBezTo>
                <a:cubicBezTo>
                  <a:pt x="7018323" y="1947321"/>
                  <a:pt x="7016422" y="1936291"/>
                  <a:pt x="7014424" y="1925355"/>
                </a:cubicBezTo>
                <a:cubicBezTo>
                  <a:pt x="7014329" y="1925260"/>
                  <a:pt x="7014329" y="1925070"/>
                  <a:pt x="7014329" y="1924974"/>
                </a:cubicBezTo>
                <a:cubicBezTo>
                  <a:pt x="7011762" y="1911192"/>
                  <a:pt x="7009100" y="1897402"/>
                  <a:pt x="7006152" y="1883805"/>
                </a:cubicBezTo>
                <a:cubicBezTo>
                  <a:pt x="7005201" y="1879621"/>
                  <a:pt x="7004346" y="1875437"/>
                  <a:pt x="7003395" y="1871347"/>
                </a:cubicBezTo>
                <a:cubicBezTo>
                  <a:pt x="7003395" y="1871157"/>
                  <a:pt x="7003300" y="1871063"/>
                  <a:pt x="7003300" y="1870872"/>
                </a:cubicBezTo>
                <a:cubicBezTo>
                  <a:pt x="6999971" y="1856132"/>
                  <a:pt x="6996454" y="1841587"/>
                  <a:pt x="6992745" y="1826943"/>
                </a:cubicBezTo>
                <a:cubicBezTo>
                  <a:pt x="6992651" y="1826466"/>
                  <a:pt x="6992555" y="1826086"/>
                  <a:pt x="6992460" y="1825705"/>
                </a:cubicBezTo>
                <a:cubicBezTo>
                  <a:pt x="6991414" y="1821238"/>
                  <a:pt x="6990274" y="1816865"/>
                  <a:pt x="6989132" y="1812489"/>
                </a:cubicBezTo>
                <a:cubicBezTo>
                  <a:pt x="6985234" y="1797562"/>
                  <a:pt x="6981240" y="1782729"/>
                  <a:pt x="6977151" y="1767801"/>
                </a:cubicBezTo>
                <a:cubicBezTo>
                  <a:pt x="6973443" y="1754203"/>
                  <a:pt x="6969545" y="1740511"/>
                  <a:pt x="6965647" y="1726914"/>
                </a:cubicBezTo>
                <a:cubicBezTo>
                  <a:pt x="6965551" y="1726249"/>
                  <a:pt x="6965361" y="1725678"/>
                  <a:pt x="6965171" y="1725108"/>
                </a:cubicBezTo>
                <a:cubicBezTo>
                  <a:pt x="6962414" y="1715505"/>
                  <a:pt x="6959656" y="1705901"/>
                  <a:pt x="6956899" y="1696202"/>
                </a:cubicBezTo>
                <a:cubicBezTo>
                  <a:pt x="6956899" y="1696108"/>
                  <a:pt x="6956899" y="1696108"/>
                  <a:pt x="6956899" y="1696013"/>
                </a:cubicBezTo>
                <a:cubicBezTo>
                  <a:pt x="6956518" y="1694871"/>
                  <a:pt x="6956329" y="1693731"/>
                  <a:pt x="6956233" y="1692590"/>
                </a:cubicBezTo>
                <a:cubicBezTo>
                  <a:pt x="6956233" y="1692209"/>
                  <a:pt x="6956233" y="1691829"/>
                  <a:pt x="6956233" y="1691448"/>
                </a:cubicBezTo>
                <a:cubicBezTo>
                  <a:pt x="6956233" y="1690688"/>
                  <a:pt x="6956138" y="1690022"/>
                  <a:pt x="6956233" y="1689261"/>
                </a:cubicBezTo>
                <a:cubicBezTo>
                  <a:pt x="6956233" y="1688786"/>
                  <a:pt x="6956329" y="1688406"/>
                  <a:pt x="6956423" y="1688026"/>
                </a:cubicBezTo>
                <a:cubicBezTo>
                  <a:pt x="6956518" y="1687360"/>
                  <a:pt x="6956613" y="1686694"/>
                  <a:pt x="6956804" y="1686124"/>
                </a:cubicBezTo>
                <a:cubicBezTo>
                  <a:pt x="6956994" y="1685744"/>
                  <a:pt x="6957088" y="1685363"/>
                  <a:pt x="6957279" y="1684983"/>
                </a:cubicBezTo>
                <a:cubicBezTo>
                  <a:pt x="6957564" y="1684412"/>
                  <a:pt x="6957755" y="1683842"/>
                  <a:pt x="6958039" y="1683367"/>
                </a:cubicBezTo>
                <a:cubicBezTo>
                  <a:pt x="6958230" y="1682986"/>
                  <a:pt x="6958420" y="1682701"/>
                  <a:pt x="6958706" y="1682321"/>
                </a:cubicBezTo>
                <a:cubicBezTo>
                  <a:pt x="6958990" y="1681846"/>
                  <a:pt x="6959276" y="1681370"/>
                  <a:pt x="6959656" y="1680990"/>
                </a:cubicBezTo>
                <a:cubicBezTo>
                  <a:pt x="6959941" y="1680704"/>
                  <a:pt x="6960321" y="1680324"/>
                  <a:pt x="6960607" y="1680039"/>
                </a:cubicBezTo>
                <a:cubicBezTo>
                  <a:pt x="6960892" y="1679753"/>
                  <a:pt x="6961272" y="1679373"/>
                  <a:pt x="6961653" y="1679088"/>
                </a:cubicBezTo>
                <a:cubicBezTo>
                  <a:pt x="6962033" y="1678708"/>
                  <a:pt x="6962509" y="1678422"/>
                  <a:pt x="6962889" y="1678137"/>
                </a:cubicBezTo>
                <a:cubicBezTo>
                  <a:pt x="6963174" y="1677852"/>
                  <a:pt x="6963554" y="1677662"/>
                  <a:pt x="6963935" y="1677471"/>
                </a:cubicBezTo>
                <a:cubicBezTo>
                  <a:pt x="6964410" y="1677187"/>
                  <a:pt x="6964886" y="1676901"/>
                  <a:pt x="6965456" y="1676616"/>
                </a:cubicBezTo>
                <a:cubicBezTo>
                  <a:pt x="6965742" y="1676425"/>
                  <a:pt x="6966026" y="1676331"/>
                  <a:pt x="6966312" y="1676236"/>
                </a:cubicBezTo>
                <a:cubicBezTo>
                  <a:pt x="6966977" y="1675950"/>
                  <a:pt x="6967643" y="1675760"/>
                  <a:pt x="6968308" y="1675570"/>
                </a:cubicBezTo>
                <a:cubicBezTo>
                  <a:pt x="6968403" y="1675475"/>
                  <a:pt x="6968499" y="1675475"/>
                  <a:pt x="6968594" y="1675475"/>
                </a:cubicBezTo>
                <a:cubicBezTo>
                  <a:pt x="6974869" y="1673954"/>
                  <a:pt x="6982096" y="1675664"/>
                  <a:pt x="6986565" y="1681655"/>
                </a:cubicBezTo>
                <a:cubicBezTo>
                  <a:pt x="6987516" y="1682986"/>
                  <a:pt x="6988371" y="1684317"/>
                  <a:pt x="6989037" y="1686029"/>
                </a:cubicBezTo>
                <a:cubicBezTo>
                  <a:pt x="6990178" y="1688882"/>
                  <a:pt x="6991224" y="1691924"/>
                  <a:pt x="6992365" y="1694967"/>
                </a:cubicBezTo>
                <a:cubicBezTo>
                  <a:pt x="6994552" y="1700956"/>
                  <a:pt x="6996738" y="1707043"/>
                  <a:pt x="6998925" y="1713032"/>
                </a:cubicBezTo>
                <a:cubicBezTo>
                  <a:pt x="7004346" y="1726629"/>
                  <a:pt x="7009480" y="1740701"/>
                  <a:pt x="7014424" y="1754964"/>
                </a:cubicBezTo>
                <a:cubicBezTo>
                  <a:pt x="7014520" y="1754964"/>
                  <a:pt x="7014520" y="1755059"/>
                  <a:pt x="7014520" y="1755059"/>
                </a:cubicBezTo>
                <a:cubicBezTo>
                  <a:pt x="7014520" y="1755059"/>
                  <a:pt x="7014520" y="1755154"/>
                  <a:pt x="7014520" y="1755154"/>
                </a:cubicBezTo>
                <a:cubicBezTo>
                  <a:pt x="7016706" y="1761524"/>
                  <a:pt x="7018799" y="1767895"/>
                  <a:pt x="7020890" y="1774266"/>
                </a:cubicBezTo>
                <a:cubicBezTo>
                  <a:pt x="7020890" y="1774266"/>
                  <a:pt x="7020890" y="1774361"/>
                  <a:pt x="7020890" y="1774361"/>
                </a:cubicBezTo>
                <a:cubicBezTo>
                  <a:pt x="7020890" y="1774361"/>
                  <a:pt x="7020890" y="1774456"/>
                  <a:pt x="7020890" y="1774456"/>
                </a:cubicBezTo>
                <a:cubicBezTo>
                  <a:pt x="7025549" y="1788719"/>
                  <a:pt x="7029923" y="1803173"/>
                  <a:pt x="7033916" y="1817817"/>
                </a:cubicBezTo>
                <a:cubicBezTo>
                  <a:pt x="7033916" y="1817911"/>
                  <a:pt x="7033916" y="1817911"/>
                  <a:pt x="7033916" y="1817911"/>
                </a:cubicBezTo>
                <a:cubicBezTo>
                  <a:pt x="7036009" y="1825231"/>
                  <a:pt x="7037910" y="1832648"/>
                  <a:pt x="7039812" y="1840066"/>
                </a:cubicBezTo>
                <a:cubicBezTo>
                  <a:pt x="7039812" y="1840066"/>
                  <a:pt x="7039812" y="1840161"/>
                  <a:pt x="7039812" y="1840161"/>
                </a:cubicBezTo>
                <a:cubicBezTo>
                  <a:pt x="7046942" y="1868304"/>
                  <a:pt x="7053124" y="1897020"/>
                  <a:pt x="7058353" y="1926022"/>
                </a:cubicBezTo>
                <a:cubicBezTo>
                  <a:pt x="7058353" y="1926022"/>
                  <a:pt x="7058353" y="1926116"/>
                  <a:pt x="7058353" y="1926116"/>
                </a:cubicBezTo>
                <a:cubicBezTo>
                  <a:pt x="7059018" y="1929729"/>
                  <a:pt x="7059590" y="1933248"/>
                  <a:pt x="7060160" y="1936765"/>
                </a:cubicBezTo>
                <a:cubicBezTo>
                  <a:pt x="7063773" y="1957780"/>
                  <a:pt x="7066910" y="1978889"/>
                  <a:pt x="7069573" y="2000093"/>
                </a:cubicBezTo>
                <a:cubicBezTo>
                  <a:pt x="7073376" y="2030139"/>
                  <a:pt x="7076133" y="2060184"/>
                  <a:pt x="7077940" y="2089944"/>
                </a:cubicBezTo>
                <a:cubicBezTo>
                  <a:pt x="7080887" y="2090230"/>
                  <a:pt x="7083836" y="2090610"/>
                  <a:pt x="7086783" y="2090895"/>
                </a:cubicBezTo>
                <a:cubicBezTo>
                  <a:pt x="7088304" y="2075682"/>
                  <a:pt x="7089826" y="2060469"/>
                  <a:pt x="7091158" y="2045352"/>
                </a:cubicBezTo>
                <a:cubicBezTo>
                  <a:pt x="7092773" y="2026620"/>
                  <a:pt x="7094200" y="2007985"/>
                  <a:pt x="7095341" y="1989349"/>
                </a:cubicBezTo>
                <a:cubicBezTo>
                  <a:pt x="7095912" y="1980695"/>
                  <a:pt x="7096387" y="1971948"/>
                  <a:pt x="7096767" y="1963296"/>
                </a:cubicBezTo>
                <a:cubicBezTo>
                  <a:pt x="7096767" y="1963105"/>
                  <a:pt x="7096767" y="1963010"/>
                  <a:pt x="7096767" y="1962915"/>
                </a:cubicBezTo>
                <a:cubicBezTo>
                  <a:pt x="7097147" y="1953122"/>
                  <a:pt x="7097527" y="1943232"/>
                  <a:pt x="7097813" y="1933437"/>
                </a:cubicBezTo>
                <a:cubicBezTo>
                  <a:pt x="7097908" y="1931441"/>
                  <a:pt x="7097908" y="1929444"/>
                  <a:pt x="7098003" y="1927448"/>
                </a:cubicBezTo>
                <a:cubicBezTo>
                  <a:pt x="7098194" y="1917560"/>
                  <a:pt x="7098384" y="1907672"/>
                  <a:pt x="7098478" y="1897878"/>
                </a:cubicBezTo>
                <a:cubicBezTo>
                  <a:pt x="7098574" y="1883900"/>
                  <a:pt x="7098478" y="1869921"/>
                  <a:pt x="7098194" y="1855943"/>
                </a:cubicBezTo>
                <a:cubicBezTo>
                  <a:pt x="7098194" y="1855943"/>
                  <a:pt x="7098194" y="1855847"/>
                  <a:pt x="7098194" y="1855752"/>
                </a:cubicBezTo>
                <a:cubicBezTo>
                  <a:pt x="7097718" y="1835597"/>
                  <a:pt x="7096862" y="1815439"/>
                  <a:pt x="7095531" y="1795280"/>
                </a:cubicBezTo>
                <a:cubicBezTo>
                  <a:pt x="7094675" y="1782253"/>
                  <a:pt x="7093630" y="1769227"/>
                  <a:pt x="7092393" y="1756199"/>
                </a:cubicBezTo>
                <a:cubicBezTo>
                  <a:pt x="7092298" y="1755724"/>
                  <a:pt x="7092203" y="1755249"/>
                  <a:pt x="7092203" y="1754774"/>
                </a:cubicBezTo>
                <a:cubicBezTo>
                  <a:pt x="7090967" y="1741937"/>
                  <a:pt x="7089540" y="1729102"/>
                  <a:pt x="7087828" y="1716265"/>
                </a:cubicBezTo>
                <a:cubicBezTo>
                  <a:pt x="7087828" y="1716075"/>
                  <a:pt x="7087734" y="1715884"/>
                  <a:pt x="7087734" y="1715695"/>
                </a:cubicBezTo>
                <a:cubicBezTo>
                  <a:pt x="7086593" y="1707137"/>
                  <a:pt x="7085357" y="1698580"/>
                  <a:pt x="7084026" y="1690117"/>
                </a:cubicBezTo>
                <a:cubicBezTo>
                  <a:pt x="7084026" y="1689642"/>
                  <a:pt x="7083931" y="1689261"/>
                  <a:pt x="7083836" y="1688786"/>
                </a:cubicBezTo>
                <a:cubicBezTo>
                  <a:pt x="7082409" y="1680324"/>
                  <a:pt x="7080983" y="1671766"/>
                  <a:pt x="7079461" y="1663304"/>
                </a:cubicBezTo>
                <a:cubicBezTo>
                  <a:pt x="7079461" y="1663209"/>
                  <a:pt x="7079461" y="1663209"/>
                  <a:pt x="7079461" y="1663114"/>
                </a:cubicBezTo>
                <a:cubicBezTo>
                  <a:pt x="7072806" y="1626412"/>
                  <a:pt x="7064153" y="1589805"/>
                  <a:pt x="7053313" y="1553008"/>
                </a:cubicBezTo>
                <a:cubicBezTo>
                  <a:pt x="7053313" y="1552913"/>
                  <a:pt x="7053313" y="1552913"/>
                  <a:pt x="7053313" y="1552913"/>
                </a:cubicBezTo>
                <a:cubicBezTo>
                  <a:pt x="7049415" y="1539697"/>
                  <a:pt x="7045232" y="1526481"/>
                  <a:pt x="7040763" y="1513169"/>
                </a:cubicBezTo>
                <a:cubicBezTo>
                  <a:pt x="7040668" y="1513074"/>
                  <a:pt x="7040668" y="1512883"/>
                  <a:pt x="7040573" y="1512693"/>
                </a:cubicBezTo>
                <a:cubicBezTo>
                  <a:pt x="7038196" y="1505752"/>
                  <a:pt x="7035819" y="1498716"/>
                  <a:pt x="7033251" y="1491775"/>
                </a:cubicBezTo>
                <a:cubicBezTo>
                  <a:pt x="7030683" y="1484644"/>
                  <a:pt x="7028022" y="1477608"/>
                  <a:pt x="7025264" y="1470477"/>
                </a:cubicBezTo>
                <a:cubicBezTo>
                  <a:pt x="7024788" y="1469240"/>
                  <a:pt x="7024218" y="1468004"/>
                  <a:pt x="7023743" y="1466768"/>
                </a:cubicBezTo>
                <a:cubicBezTo>
                  <a:pt x="7021461" y="1460873"/>
                  <a:pt x="7019179" y="1454978"/>
                  <a:pt x="7016706" y="1449083"/>
                </a:cubicBezTo>
                <a:cubicBezTo>
                  <a:pt x="7013759" y="1441857"/>
                  <a:pt x="7010620" y="1434535"/>
                  <a:pt x="7007484" y="1427309"/>
                </a:cubicBezTo>
                <a:cubicBezTo>
                  <a:pt x="7003490" y="1418086"/>
                  <a:pt x="7009575" y="1410954"/>
                  <a:pt x="7017086" y="1409243"/>
                </a:cubicBezTo>
                <a:cubicBezTo>
                  <a:pt x="7018799" y="1408863"/>
                  <a:pt x="7020510" y="1408768"/>
                  <a:pt x="7022221" y="1408958"/>
                </a:cubicBezTo>
                <a:cubicBezTo>
                  <a:pt x="7026500" y="1409433"/>
                  <a:pt x="7030588" y="1411810"/>
                  <a:pt x="7032965" y="1416755"/>
                </a:cubicBezTo>
                <a:cubicBezTo>
                  <a:pt x="7032965" y="1416850"/>
                  <a:pt x="7033061" y="1416945"/>
                  <a:pt x="7033061" y="1417040"/>
                </a:cubicBezTo>
                <a:cubicBezTo>
                  <a:pt x="7037624" y="1426263"/>
                  <a:pt x="7041999" y="1435772"/>
                  <a:pt x="7046372" y="1445375"/>
                </a:cubicBezTo>
                <a:cubicBezTo>
                  <a:pt x="7048274" y="1449558"/>
                  <a:pt x="7050176" y="1453742"/>
                  <a:pt x="7052078" y="1458021"/>
                </a:cubicBezTo>
                <a:cubicBezTo>
                  <a:pt x="7053694" y="1461634"/>
                  <a:pt x="7055215" y="1465342"/>
                  <a:pt x="7056832" y="1469051"/>
                </a:cubicBezTo>
                <a:cubicBezTo>
                  <a:pt x="7061681" y="1480555"/>
                  <a:pt x="7066435" y="1492060"/>
                  <a:pt x="7071094" y="1503850"/>
                </a:cubicBezTo>
                <a:cubicBezTo>
                  <a:pt x="7071094" y="1503945"/>
                  <a:pt x="7071094" y="1503945"/>
                  <a:pt x="7071094" y="1503945"/>
                </a:cubicBezTo>
                <a:cubicBezTo>
                  <a:pt x="7071094" y="1504041"/>
                  <a:pt x="7071094" y="1504041"/>
                  <a:pt x="7071094" y="1504041"/>
                </a:cubicBezTo>
                <a:cubicBezTo>
                  <a:pt x="7084786" y="1538841"/>
                  <a:pt x="7097147" y="1574877"/>
                  <a:pt x="7107892" y="1611959"/>
                </a:cubicBezTo>
                <a:cubicBezTo>
                  <a:pt x="7108463" y="1614052"/>
                  <a:pt x="7109033" y="1616048"/>
                  <a:pt x="7109603" y="1618139"/>
                </a:cubicBezTo>
                <a:cubicBezTo>
                  <a:pt x="7109698" y="1618235"/>
                  <a:pt x="7109698" y="1618330"/>
                  <a:pt x="7109698" y="1618425"/>
                </a:cubicBezTo>
                <a:cubicBezTo>
                  <a:pt x="7118541" y="1649707"/>
                  <a:pt x="7126243" y="1681655"/>
                  <a:pt x="7132709" y="1713888"/>
                </a:cubicBezTo>
                <a:cubicBezTo>
                  <a:pt x="7134230" y="1721875"/>
                  <a:pt x="7135752" y="1729862"/>
                  <a:pt x="7137178" y="1737849"/>
                </a:cubicBezTo>
                <a:cubicBezTo>
                  <a:pt x="7138129" y="1743174"/>
                  <a:pt x="7139080" y="1748593"/>
                  <a:pt x="7139936" y="1754013"/>
                </a:cubicBezTo>
                <a:cubicBezTo>
                  <a:pt x="7140790" y="1759433"/>
                  <a:pt x="7141741" y="1764947"/>
                  <a:pt x="7142597" y="1770463"/>
                </a:cubicBezTo>
                <a:cubicBezTo>
                  <a:pt x="7143643" y="1777689"/>
                  <a:pt x="7144499" y="1784916"/>
                  <a:pt x="7145449" y="1792142"/>
                </a:cubicBezTo>
                <a:cubicBezTo>
                  <a:pt x="7145449" y="1792142"/>
                  <a:pt x="7145449" y="1792237"/>
                  <a:pt x="7145449" y="1792237"/>
                </a:cubicBezTo>
                <a:cubicBezTo>
                  <a:pt x="7148398" y="1815248"/>
                  <a:pt x="7150680" y="1838354"/>
                  <a:pt x="7152106" y="1861459"/>
                </a:cubicBezTo>
                <a:cubicBezTo>
                  <a:pt x="7152676" y="1870111"/>
                  <a:pt x="7153152" y="1878765"/>
                  <a:pt x="7153437" y="1887417"/>
                </a:cubicBezTo>
                <a:cubicBezTo>
                  <a:pt x="7153627" y="1893408"/>
                  <a:pt x="7153722" y="1899399"/>
                  <a:pt x="7153817" y="1905390"/>
                </a:cubicBezTo>
                <a:cubicBezTo>
                  <a:pt x="7153913" y="1911001"/>
                  <a:pt x="7154008" y="1916512"/>
                  <a:pt x="7154008" y="1922121"/>
                </a:cubicBezTo>
                <a:cubicBezTo>
                  <a:pt x="7154103" y="1950459"/>
                  <a:pt x="7152866" y="1978508"/>
                  <a:pt x="7150204" y="2006273"/>
                </a:cubicBezTo>
                <a:cubicBezTo>
                  <a:pt x="7150204" y="2006273"/>
                  <a:pt x="7150204" y="2006369"/>
                  <a:pt x="7150204" y="2006369"/>
                </a:cubicBezTo>
                <a:cubicBezTo>
                  <a:pt x="7149633" y="2012644"/>
                  <a:pt x="7148968" y="2018919"/>
                  <a:pt x="7148207" y="2025194"/>
                </a:cubicBezTo>
                <a:cubicBezTo>
                  <a:pt x="7148207" y="2025290"/>
                  <a:pt x="7148207" y="2025290"/>
                  <a:pt x="7148207" y="2025290"/>
                </a:cubicBezTo>
                <a:lnTo>
                  <a:pt x="7156467" y="2026428"/>
                </a:lnTo>
                <a:lnTo>
                  <a:pt x="7152201" y="2036984"/>
                </a:lnTo>
                <a:cubicBezTo>
                  <a:pt x="7153627" y="2033467"/>
                  <a:pt x="7155053" y="2029949"/>
                  <a:pt x="7156480" y="2026430"/>
                </a:cubicBezTo>
                <a:lnTo>
                  <a:pt x="7156467" y="2026428"/>
                </a:lnTo>
                <a:lnTo>
                  <a:pt x="7181676" y="1964055"/>
                </a:lnTo>
                <a:cubicBezTo>
                  <a:pt x="7183674" y="1939048"/>
                  <a:pt x="7186526" y="1914045"/>
                  <a:pt x="7189379" y="1889130"/>
                </a:cubicBezTo>
                <a:cubicBezTo>
                  <a:pt x="7191185" y="1873345"/>
                  <a:pt x="7192992" y="1857560"/>
                  <a:pt x="7194703" y="1841778"/>
                </a:cubicBezTo>
                <a:cubicBezTo>
                  <a:pt x="7194703" y="1841302"/>
                  <a:pt x="7194799" y="1840922"/>
                  <a:pt x="7194799" y="1840445"/>
                </a:cubicBezTo>
                <a:cubicBezTo>
                  <a:pt x="7195750" y="1831887"/>
                  <a:pt x="7196605" y="1823330"/>
                  <a:pt x="7197366" y="1814678"/>
                </a:cubicBezTo>
                <a:cubicBezTo>
                  <a:pt x="7197652" y="1811824"/>
                  <a:pt x="7197841" y="1808877"/>
                  <a:pt x="7198127" y="1806025"/>
                </a:cubicBezTo>
                <a:cubicBezTo>
                  <a:pt x="7198602" y="1799463"/>
                  <a:pt x="7199077" y="1792903"/>
                  <a:pt x="7199553" y="1786246"/>
                </a:cubicBezTo>
                <a:cubicBezTo>
                  <a:pt x="7199743" y="1783204"/>
                  <a:pt x="7199934" y="1780162"/>
                  <a:pt x="7200123" y="1777119"/>
                </a:cubicBezTo>
                <a:cubicBezTo>
                  <a:pt x="7200599" y="1768466"/>
                  <a:pt x="7200979" y="1759813"/>
                  <a:pt x="7201169" y="1751066"/>
                </a:cubicBezTo>
                <a:cubicBezTo>
                  <a:pt x="7201169" y="1750400"/>
                  <a:pt x="7201264" y="1749735"/>
                  <a:pt x="7201264" y="1749068"/>
                </a:cubicBezTo>
                <a:cubicBezTo>
                  <a:pt x="7201359" y="1746882"/>
                  <a:pt x="7201264" y="1744695"/>
                  <a:pt x="7201264" y="1742508"/>
                </a:cubicBezTo>
                <a:cubicBezTo>
                  <a:pt x="7201359" y="1734426"/>
                  <a:pt x="7201359" y="1726344"/>
                  <a:pt x="7201169" y="1718167"/>
                </a:cubicBezTo>
                <a:cubicBezTo>
                  <a:pt x="7201169" y="1717977"/>
                  <a:pt x="7201169" y="1717786"/>
                  <a:pt x="7201169" y="1717596"/>
                </a:cubicBezTo>
                <a:cubicBezTo>
                  <a:pt x="7200788" y="1706757"/>
                  <a:pt x="7200218" y="1695918"/>
                  <a:pt x="7199553" y="1685079"/>
                </a:cubicBezTo>
                <a:cubicBezTo>
                  <a:pt x="7199172" y="1679944"/>
                  <a:pt x="7198887" y="1674810"/>
                  <a:pt x="7198507" y="1669675"/>
                </a:cubicBezTo>
                <a:cubicBezTo>
                  <a:pt x="7198032" y="1663874"/>
                  <a:pt x="7197461" y="1658170"/>
                  <a:pt x="7196985" y="1652465"/>
                </a:cubicBezTo>
                <a:cubicBezTo>
                  <a:pt x="7196034" y="1642196"/>
                  <a:pt x="7194989" y="1631832"/>
                  <a:pt x="7193752" y="1621563"/>
                </a:cubicBezTo>
                <a:cubicBezTo>
                  <a:pt x="7193468" y="1619376"/>
                  <a:pt x="7193182" y="1617284"/>
                  <a:pt x="7192897" y="1615097"/>
                </a:cubicBezTo>
                <a:cubicBezTo>
                  <a:pt x="7191756" y="1605874"/>
                  <a:pt x="7190615" y="1596652"/>
                  <a:pt x="7189188" y="1587428"/>
                </a:cubicBezTo>
                <a:cubicBezTo>
                  <a:pt x="7187762" y="1578110"/>
                  <a:pt x="7186241" y="1568792"/>
                  <a:pt x="7184625" y="1559474"/>
                </a:cubicBezTo>
                <a:cubicBezTo>
                  <a:pt x="7184434" y="1558809"/>
                  <a:pt x="7184339" y="1558048"/>
                  <a:pt x="7184244" y="1557287"/>
                </a:cubicBezTo>
                <a:cubicBezTo>
                  <a:pt x="7181962" y="1544451"/>
                  <a:pt x="7179490" y="1531710"/>
                  <a:pt x="7176828" y="1518969"/>
                </a:cubicBezTo>
                <a:cubicBezTo>
                  <a:pt x="7176828" y="1518778"/>
                  <a:pt x="7176733" y="1518589"/>
                  <a:pt x="7176733" y="1518398"/>
                </a:cubicBezTo>
                <a:cubicBezTo>
                  <a:pt x="7173785" y="1504136"/>
                  <a:pt x="7170552" y="1489968"/>
                  <a:pt x="7167034" y="1475801"/>
                </a:cubicBezTo>
                <a:cubicBezTo>
                  <a:pt x="7163516" y="1461443"/>
                  <a:pt x="7159712" y="1447086"/>
                  <a:pt x="7155718" y="1432729"/>
                </a:cubicBezTo>
                <a:cubicBezTo>
                  <a:pt x="7155624" y="1432634"/>
                  <a:pt x="7155624" y="1432634"/>
                  <a:pt x="7155624" y="1432539"/>
                </a:cubicBezTo>
                <a:cubicBezTo>
                  <a:pt x="7151631" y="1418467"/>
                  <a:pt x="7147447" y="1404395"/>
                  <a:pt x="7143072" y="1390417"/>
                </a:cubicBezTo>
                <a:cubicBezTo>
                  <a:pt x="7142978" y="1390132"/>
                  <a:pt x="7142883" y="1389846"/>
                  <a:pt x="7142788" y="1389561"/>
                </a:cubicBezTo>
                <a:cubicBezTo>
                  <a:pt x="7142883" y="1389561"/>
                  <a:pt x="7142883" y="1389561"/>
                  <a:pt x="7142978" y="1389561"/>
                </a:cubicBezTo>
                <a:cubicBezTo>
                  <a:pt x="7142978" y="1389561"/>
                  <a:pt x="7143072" y="1389561"/>
                  <a:pt x="7143072" y="1389561"/>
                </a:cubicBezTo>
                <a:cubicBezTo>
                  <a:pt x="7140220" y="1378531"/>
                  <a:pt x="7150299" y="1370260"/>
                  <a:pt x="7159902" y="1370735"/>
                </a:cubicBezTo>
                <a:cubicBezTo>
                  <a:pt x="7165608" y="1370925"/>
                  <a:pt x="7171218" y="1374348"/>
                  <a:pt x="7173785" y="1382240"/>
                </a:cubicBezTo>
                <a:cubicBezTo>
                  <a:pt x="7173881" y="1382620"/>
                  <a:pt x="7173975" y="1382906"/>
                  <a:pt x="7174070" y="1383285"/>
                </a:cubicBezTo>
                <a:cubicBezTo>
                  <a:pt x="7176258" y="1390037"/>
                  <a:pt x="7178444" y="1396978"/>
                  <a:pt x="7180536" y="1403918"/>
                </a:cubicBezTo>
                <a:cubicBezTo>
                  <a:pt x="7181962" y="1408482"/>
                  <a:pt x="7183294" y="1413236"/>
                  <a:pt x="7184720" y="1417895"/>
                </a:cubicBezTo>
                <a:cubicBezTo>
                  <a:pt x="7185481" y="1420273"/>
                  <a:pt x="7186241" y="1422650"/>
                  <a:pt x="7186907" y="1425122"/>
                </a:cubicBezTo>
                <a:cubicBezTo>
                  <a:pt x="7188713" y="1431208"/>
                  <a:pt x="7190425" y="1437388"/>
                  <a:pt x="7192136" y="1443568"/>
                </a:cubicBezTo>
                <a:cubicBezTo>
                  <a:pt x="7192326" y="1444424"/>
                  <a:pt x="7192612" y="1445185"/>
                  <a:pt x="7192802" y="1446041"/>
                </a:cubicBezTo>
                <a:cubicBezTo>
                  <a:pt x="7211438" y="1514214"/>
                  <a:pt x="7226652" y="1589805"/>
                  <a:pt x="7234163" y="1666442"/>
                </a:cubicBezTo>
                <a:cubicBezTo>
                  <a:pt x="7235304" y="1677281"/>
                  <a:pt x="7236161" y="1688121"/>
                  <a:pt x="7236920" y="1698960"/>
                </a:cubicBezTo>
                <a:cubicBezTo>
                  <a:pt x="7236920" y="1699435"/>
                  <a:pt x="7237015" y="1699816"/>
                  <a:pt x="7237015" y="1700291"/>
                </a:cubicBezTo>
                <a:cubicBezTo>
                  <a:pt x="7238252" y="1719973"/>
                  <a:pt x="7239013" y="1739655"/>
                  <a:pt x="7239203" y="1759242"/>
                </a:cubicBezTo>
                <a:cubicBezTo>
                  <a:pt x="7239203" y="1759433"/>
                  <a:pt x="7239203" y="1759623"/>
                  <a:pt x="7239203" y="1759813"/>
                </a:cubicBezTo>
                <a:cubicBezTo>
                  <a:pt x="7239392" y="1782062"/>
                  <a:pt x="7238822" y="1804218"/>
                  <a:pt x="7237206" y="1826086"/>
                </a:cubicBezTo>
                <a:cubicBezTo>
                  <a:pt x="7243481" y="1810397"/>
                  <a:pt x="7249852" y="1794615"/>
                  <a:pt x="7256127" y="1778830"/>
                </a:cubicBezTo>
                <a:cubicBezTo>
                  <a:pt x="7262308" y="1763426"/>
                  <a:pt x="7268488" y="1748023"/>
                  <a:pt x="7274669" y="1732619"/>
                </a:cubicBezTo>
                <a:cubicBezTo>
                  <a:pt x="7274289" y="1724252"/>
                  <a:pt x="7274003" y="1715790"/>
                  <a:pt x="7273718" y="1707327"/>
                </a:cubicBezTo>
                <a:cubicBezTo>
                  <a:pt x="7273433" y="1701908"/>
                  <a:pt x="7273242" y="1696488"/>
                  <a:pt x="7273053" y="1691068"/>
                </a:cubicBezTo>
                <a:cubicBezTo>
                  <a:pt x="7273053" y="1688977"/>
                  <a:pt x="7273053" y="1686980"/>
                  <a:pt x="7272958" y="1684983"/>
                </a:cubicBezTo>
                <a:cubicBezTo>
                  <a:pt x="7272007" y="1649327"/>
                  <a:pt x="7271721" y="1613671"/>
                  <a:pt x="7271436" y="1577919"/>
                </a:cubicBezTo>
                <a:cubicBezTo>
                  <a:pt x="7271341" y="1565559"/>
                  <a:pt x="7271246" y="1553294"/>
                  <a:pt x="7271056" y="1540932"/>
                </a:cubicBezTo>
                <a:cubicBezTo>
                  <a:pt x="7271056" y="1540932"/>
                  <a:pt x="7271056" y="1540838"/>
                  <a:pt x="7271056" y="1540743"/>
                </a:cubicBezTo>
                <a:cubicBezTo>
                  <a:pt x="7270960" y="1526290"/>
                  <a:pt x="7270676" y="1511837"/>
                  <a:pt x="7270295" y="1497385"/>
                </a:cubicBezTo>
                <a:cubicBezTo>
                  <a:pt x="7270295" y="1495863"/>
                  <a:pt x="7270200" y="1494343"/>
                  <a:pt x="7270200" y="1492821"/>
                </a:cubicBezTo>
                <a:cubicBezTo>
                  <a:pt x="7269820" y="1477513"/>
                  <a:pt x="7269344" y="1462299"/>
                  <a:pt x="7268583" y="1446991"/>
                </a:cubicBezTo>
                <a:cubicBezTo>
                  <a:pt x="7267823" y="1431208"/>
                  <a:pt x="7266967" y="1415329"/>
                  <a:pt x="7265731" y="1399545"/>
                </a:cubicBezTo>
                <a:cubicBezTo>
                  <a:pt x="7263259" y="1368262"/>
                  <a:pt x="7259836" y="1337171"/>
                  <a:pt x="7255748" y="1306364"/>
                </a:cubicBezTo>
                <a:cubicBezTo>
                  <a:pt x="7253655" y="1290961"/>
                  <a:pt x="7251468" y="1275557"/>
                  <a:pt x="7249091" y="1260248"/>
                </a:cubicBezTo>
                <a:cubicBezTo>
                  <a:pt x="7237301" y="1183419"/>
                  <a:pt x="7222468" y="1107445"/>
                  <a:pt x="7209917" y="1030231"/>
                </a:cubicBezTo>
                <a:cubicBezTo>
                  <a:pt x="7209061" y="1025286"/>
                  <a:pt x="7211058" y="1021388"/>
                  <a:pt x="7214291" y="1019011"/>
                </a:cubicBezTo>
                <a:cubicBezTo>
                  <a:pt x="7215526" y="1018061"/>
                  <a:pt x="7217048" y="1017300"/>
                  <a:pt x="7218665" y="1016824"/>
                </a:cubicBezTo>
                <a:cubicBezTo>
                  <a:pt x="7219426" y="1016539"/>
                  <a:pt x="7220280" y="1016349"/>
                  <a:pt x="7221137" y="1016254"/>
                </a:cubicBezTo>
                <a:cubicBezTo>
                  <a:pt x="7221993" y="1016159"/>
                  <a:pt x="7222848" y="1016063"/>
                  <a:pt x="7223704" y="1016063"/>
                </a:cubicBezTo>
                <a:cubicBezTo>
                  <a:pt x="7224560" y="1016063"/>
                  <a:pt x="7225415" y="1016159"/>
                  <a:pt x="7226271" y="1016254"/>
                </a:cubicBezTo>
                <a:cubicBezTo>
                  <a:pt x="7227127" y="1016444"/>
                  <a:pt x="7227888" y="1016539"/>
                  <a:pt x="7228744" y="1016824"/>
                </a:cubicBezTo>
                <a:cubicBezTo>
                  <a:pt x="7232832" y="1018061"/>
                  <a:pt x="7236256" y="1020913"/>
                  <a:pt x="7237681" y="1025667"/>
                </a:cubicBezTo>
                <a:cubicBezTo>
                  <a:pt x="7267157" y="1126367"/>
                  <a:pt x="7289693" y="1240946"/>
                  <a:pt x="7301197" y="1357423"/>
                </a:cubicBezTo>
                <a:cubicBezTo>
                  <a:pt x="7301197" y="1357518"/>
                  <a:pt x="7301197" y="1357614"/>
                  <a:pt x="7301197" y="1357709"/>
                </a:cubicBezTo>
                <a:cubicBezTo>
                  <a:pt x="7305191" y="1383285"/>
                  <a:pt x="7308994" y="1409149"/>
                  <a:pt x="7312607" y="1435011"/>
                </a:cubicBezTo>
                <a:cubicBezTo>
                  <a:pt x="7312607" y="1435106"/>
                  <a:pt x="7312607" y="1435106"/>
                  <a:pt x="7312607" y="1435201"/>
                </a:cubicBezTo>
                <a:cubicBezTo>
                  <a:pt x="7312607" y="1435296"/>
                  <a:pt x="7312607" y="1435296"/>
                  <a:pt x="7312607" y="1435391"/>
                </a:cubicBezTo>
                <a:cubicBezTo>
                  <a:pt x="7317742" y="1472759"/>
                  <a:pt x="7322211" y="1510316"/>
                  <a:pt x="7325159" y="1547779"/>
                </a:cubicBezTo>
                <a:cubicBezTo>
                  <a:pt x="7325159" y="1547779"/>
                  <a:pt x="7325159" y="1547874"/>
                  <a:pt x="7325159" y="1547874"/>
                </a:cubicBezTo>
                <a:cubicBezTo>
                  <a:pt x="7325159" y="1547969"/>
                  <a:pt x="7325159" y="1547969"/>
                  <a:pt x="7325159" y="1548064"/>
                </a:cubicBezTo>
                <a:cubicBezTo>
                  <a:pt x="7326109" y="1560139"/>
                  <a:pt x="7326870" y="1572215"/>
                  <a:pt x="7327536" y="1584196"/>
                </a:cubicBezTo>
                <a:cubicBezTo>
                  <a:pt x="7348929" y="1548635"/>
                  <a:pt x="7365094" y="1509365"/>
                  <a:pt x="7377075" y="1469621"/>
                </a:cubicBezTo>
                <a:cubicBezTo>
                  <a:pt x="7379357" y="1359325"/>
                  <a:pt x="7387628" y="1249790"/>
                  <a:pt x="7381829" y="1139109"/>
                </a:cubicBezTo>
                <a:cubicBezTo>
                  <a:pt x="7374317" y="996286"/>
                  <a:pt x="7350356" y="855658"/>
                  <a:pt x="7313939" y="717501"/>
                </a:cubicBezTo>
                <a:cubicBezTo>
                  <a:pt x="7308899" y="699150"/>
                  <a:pt x="7338185" y="693540"/>
                  <a:pt x="7343034" y="711891"/>
                </a:cubicBezTo>
                <a:cubicBezTo>
                  <a:pt x="7378120" y="843867"/>
                  <a:pt x="7405980" y="988584"/>
                  <a:pt x="7415203" y="1133214"/>
                </a:cubicBezTo>
                <a:cubicBezTo>
                  <a:pt x="7421764" y="1207000"/>
                  <a:pt x="7425092" y="1281072"/>
                  <a:pt x="7425282" y="1355427"/>
                </a:cubicBezTo>
                <a:cubicBezTo>
                  <a:pt x="7428325" y="1347819"/>
                  <a:pt x="7431367" y="1340309"/>
                  <a:pt x="7434410" y="1332702"/>
                </a:cubicBezTo>
                <a:cubicBezTo>
                  <a:pt x="7455423" y="1212515"/>
                  <a:pt x="7483758" y="1096510"/>
                  <a:pt x="7490035" y="973942"/>
                </a:cubicBezTo>
                <a:cubicBezTo>
                  <a:pt x="7495834" y="858700"/>
                  <a:pt x="7470257" y="743839"/>
                  <a:pt x="7475486" y="630309"/>
                </a:cubicBezTo>
                <a:cubicBezTo>
                  <a:pt x="7475866" y="621942"/>
                  <a:pt x="7489084" y="617378"/>
                  <a:pt x="7492601" y="626316"/>
                </a:cubicBezTo>
                <a:cubicBezTo>
                  <a:pt x="7535199" y="733190"/>
                  <a:pt x="7526546" y="876576"/>
                  <a:pt x="7518370" y="990106"/>
                </a:cubicBezTo>
                <a:cubicBezTo>
                  <a:pt x="7513520" y="1057050"/>
                  <a:pt x="7505438" y="1125416"/>
                  <a:pt x="7490794" y="1191977"/>
                </a:cubicBezTo>
                <a:cubicBezTo>
                  <a:pt x="7498116" y="1173530"/>
                  <a:pt x="7505627" y="1155084"/>
                  <a:pt x="7513044" y="1136636"/>
                </a:cubicBezTo>
                <a:cubicBezTo>
                  <a:pt x="7532822" y="1006650"/>
                  <a:pt x="7562393" y="878858"/>
                  <a:pt x="7574659" y="747167"/>
                </a:cubicBezTo>
                <a:cubicBezTo>
                  <a:pt x="7587210" y="612433"/>
                  <a:pt x="7584358" y="479031"/>
                  <a:pt x="7581695" y="343918"/>
                </a:cubicBezTo>
                <a:cubicBezTo>
                  <a:pt x="7581410" y="324901"/>
                  <a:pt x="7608889" y="326232"/>
                  <a:pt x="7610696" y="344297"/>
                </a:cubicBezTo>
                <a:cubicBezTo>
                  <a:pt x="7629713" y="539980"/>
                  <a:pt x="7624293" y="767230"/>
                  <a:pt x="7579033" y="972896"/>
                </a:cubicBezTo>
                <a:cubicBezTo>
                  <a:pt x="7589492" y="946938"/>
                  <a:pt x="7600142" y="921075"/>
                  <a:pt x="7610696" y="895118"/>
                </a:cubicBezTo>
                <a:cubicBezTo>
                  <a:pt x="7624769" y="800414"/>
                  <a:pt x="7649110" y="707137"/>
                  <a:pt x="7660424" y="611578"/>
                </a:cubicBezTo>
                <a:cubicBezTo>
                  <a:pt x="7674022" y="496336"/>
                  <a:pt x="7674782" y="381666"/>
                  <a:pt x="7670218" y="265949"/>
                </a:cubicBezTo>
                <a:cubicBezTo>
                  <a:pt x="7669458" y="246267"/>
                  <a:pt x="7699504" y="243604"/>
                  <a:pt x="7700835" y="263381"/>
                </a:cubicBezTo>
                <a:cubicBezTo>
                  <a:pt x="7709583" y="391649"/>
                  <a:pt x="7709869" y="537317"/>
                  <a:pt x="7688664" y="675664"/>
                </a:cubicBezTo>
                <a:cubicBezTo>
                  <a:pt x="7719662" y="572689"/>
                  <a:pt x="7752181" y="471805"/>
                  <a:pt x="7767965" y="364456"/>
                </a:cubicBezTo>
                <a:cubicBezTo>
                  <a:pt x="7784129" y="254443"/>
                  <a:pt x="7770247" y="144146"/>
                  <a:pt x="7782893" y="35085"/>
                </a:cubicBezTo>
                <a:cubicBezTo>
                  <a:pt x="7784319" y="22345"/>
                  <a:pt x="7800959" y="22820"/>
                  <a:pt x="7804192" y="34230"/>
                </a:cubicBezTo>
                <a:cubicBezTo>
                  <a:pt x="7833667" y="137491"/>
                  <a:pt x="7816457" y="263761"/>
                  <a:pt x="7800484" y="368449"/>
                </a:cubicBezTo>
                <a:cubicBezTo>
                  <a:pt x="7794113" y="410571"/>
                  <a:pt x="7785935" y="453359"/>
                  <a:pt x="7775571" y="495766"/>
                </a:cubicBezTo>
                <a:cubicBezTo>
                  <a:pt x="7781276" y="482168"/>
                  <a:pt x="7787077" y="468666"/>
                  <a:pt x="7792781" y="455166"/>
                </a:cubicBezTo>
                <a:cubicBezTo>
                  <a:pt x="7827582" y="329750"/>
                  <a:pt x="7862478" y="206521"/>
                  <a:pt x="7877216" y="76352"/>
                </a:cubicBezTo>
                <a:cubicBezTo>
                  <a:pt x="7880163" y="50964"/>
                  <a:pt x="7881970" y="25767"/>
                  <a:pt x="7883207" y="665"/>
                </a:cubicBezTo>
                <a:lnTo>
                  <a:pt x="7924568" y="665"/>
                </a:lnTo>
                <a:cubicBezTo>
                  <a:pt x="7920955" y="51631"/>
                  <a:pt x="7914298" y="102881"/>
                  <a:pt x="7904791" y="153369"/>
                </a:cubicBezTo>
                <a:lnTo>
                  <a:pt x="7905263" y="151556"/>
                </a:lnTo>
                <a:lnTo>
                  <a:pt x="7924757" y="1043"/>
                </a:lnTo>
                <a:lnTo>
                  <a:pt x="7944437" y="1043"/>
                </a:lnTo>
                <a:lnTo>
                  <a:pt x="7944536" y="665"/>
                </a:lnTo>
                <a:lnTo>
                  <a:pt x="8028875" y="665"/>
                </a:lnTo>
                <a:cubicBezTo>
                  <a:pt x="7916391" y="250545"/>
                  <a:pt x="7809326" y="502897"/>
                  <a:pt x="7705399" y="755819"/>
                </a:cubicBezTo>
                <a:cubicBezTo>
                  <a:pt x="7485756" y="1290485"/>
                  <a:pt x="7277237" y="1830556"/>
                  <a:pt x="7054740" y="2364271"/>
                </a:cubicBezTo>
                <a:lnTo>
                  <a:pt x="7057350" y="2364782"/>
                </a:lnTo>
                <a:lnTo>
                  <a:pt x="7381423" y="1566641"/>
                </a:lnTo>
                <a:cubicBezTo>
                  <a:pt x="7488820" y="1298080"/>
                  <a:pt x="7595861" y="1029388"/>
                  <a:pt x="7705683" y="762060"/>
                </a:cubicBezTo>
                <a:cubicBezTo>
                  <a:pt x="7809515" y="509138"/>
                  <a:pt x="7916579" y="256785"/>
                  <a:pt x="8029158" y="7001"/>
                </a:cubicBezTo>
                <a:lnTo>
                  <a:pt x="8049849" y="7001"/>
                </a:lnTo>
                <a:lnTo>
                  <a:pt x="8052551" y="760"/>
                </a:lnTo>
                <a:lnTo>
                  <a:pt x="8087541" y="760"/>
                </a:lnTo>
                <a:cubicBezTo>
                  <a:pt x="7974392" y="258627"/>
                  <a:pt x="7869039" y="519918"/>
                  <a:pt x="7769296" y="783203"/>
                </a:cubicBezTo>
                <a:cubicBezTo>
                  <a:pt x="7675638" y="1030231"/>
                  <a:pt x="7588826" y="1279646"/>
                  <a:pt x="7499828" y="1528382"/>
                </a:cubicBezTo>
                <a:cubicBezTo>
                  <a:pt x="7500874" y="1527430"/>
                  <a:pt x="7502110" y="1526576"/>
                  <a:pt x="7503441" y="1525720"/>
                </a:cubicBezTo>
                <a:cubicBezTo>
                  <a:pt x="7507054" y="1523532"/>
                  <a:pt x="7510858" y="1525434"/>
                  <a:pt x="7511713" y="1529428"/>
                </a:cubicBezTo>
                <a:cubicBezTo>
                  <a:pt x="7514376" y="1541788"/>
                  <a:pt x="7507909" y="1551582"/>
                  <a:pt x="7499258" y="1560139"/>
                </a:cubicBezTo>
                <a:cubicBezTo>
                  <a:pt x="7496215" y="1563277"/>
                  <a:pt x="7489654" y="1561851"/>
                  <a:pt x="7489749" y="1556811"/>
                </a:cubicBezTo>
                <a:cubicBezTo>
                  <a:pt x="7489749" y="1556811"/>
                  <a:pt x="7489749" y="1556716"/>
                  <a:pt x="7489749" y="1556716"/>
                </a:cubicBezTo>
                <a:cubicBezTo>
                  <a:pt x="7460463" y="1638393"/>
                  <a:pt x="7430987" y="1719878"/>
                  <a:pt x="7400846" y="1801269"/>
                </a:cubicBezTo>
                <a:cubicBezTo>
                  <a:pt x="7340753" y="1963485"/>
                  <a:pt x="7278092" y="2124826"/>
                  <a:pt x="7212864" y="2285150"/>
                </a:cubicBezTo>
                <a:cubicBezTo>
                  <a:pt x="7076133" y="2621014"/>
                  <a:pt x="6928088" y="2952261"/>
                  <a:pt x="6769108" y="3278189"/>
                </a:cubicBezTo>
                <a:cubicBezTo>
                  <a:pt x="6633898" y="3555644"/>
                  <a:pt x="6490132" y="3828819"/>
                  <a:pt x="6339042" y="4097907"/>
                </a:cubicBezTo>
                <a:cubicBezTo>
                  <a:pt x="6490132" y="4035246"/>
                  <a:pt x="6630855" y="3957849"/>
                  <a:pt x="6762167" y="3868470"/>
                </a:cubicBezTo>
                <a:cubicBezTo>
                  <a:pt x="6730313" y="3879690"/>
                  <a:pt x="6698080" y="3889958"/>
                  <a:pt x="6666798" y="3901178"/>
                </a:cubicBezTo>
                <a:cubicBezTo>
                  <a:pt x="6592251" y="3927992"/>
                  <a:pt x="6517801" y="3959085"/>
                  <a:pt x="6440878" y="3978006"/>
                </a:cubicBezTo>
                <a:cubicBezTo>
                  <a:pt x="6432890" y="3979908"/>
                  <a:pt x="6430704" y="3967928"/>
                  <a:pt x="6437360" y="3964695"/>
                </a:cubicBezTo>
                <a:cubicBezTo>
                  <a:pt x="6499830" y="3934458"/>
                  <a:pt x="6566769" y="3913254"/>
                  <a:pt x="6631902" y="3889578"/>
                </a:cubicBezTo>
                <a:cubicBezTo>
                  <a:pt x="6697510" y="3865712"/>
                  <a:pt x="6764353" y="3836046"/>
                  <a:pt x="6832434" y="3818741"/>
                </a:cubicBezTo>
                <a:cubicBezTo>
                  <a:pt x="6885205" y="3780137"/>
                  <a:pt x="6936361" y="3739630"/>
                  <a:pt x="6985994" y="3697318"/>
                </a:cubicBezTo>
                <a:cubicBezTo>
                  <a:pt x="6917914" y="3729837"/>
                  <a:pt x="6846981" y="3759598"/>
                  <a:pt x="6777000" y="3782039"/>
                </a:cubicBezTo>
                <a:cubicBezTo>
                  <a:pt x="6767872" y="3784986"/>
                  <a:pt x="6764734" y="3771389"/>
                  <a:pt x="6771960" y="3767110"/>
                </a:cubicBezTo>
                <a:cubicBezTo>
                  <a:pt x="6859913" y="3714814"/>
                  <a:pt x="6961272" y="3669554"/>
                  <a:pt x="7057022" y="3633517"/>
                </a:cubicBezTo>
                <a:cubicBezTo>
                  <a:pt x="7057497" y="3633327"/>
                  <a:pt x="7057878" y="3633422"/>
                  <a:pt x="7058258" y="3633327"/>
                </a:cubicBezTo>
                <a:cubicBezTo>
                  <a:pt x="7073376" y="3619445"/>
                  <a:pt x="7088780" y="3605848"/>
                  <a:pt x="7103613" y="3591585"/>
                </a:cubicBezTo>
                <a:cubicBezTo>
                  <a:pt x="7049510" y="3608510"/>
                  <a:pt x="6995312" y="3625435"/>
                  <a:pt x="6940924" y="3641409"/>
                </a:cubicBezTo>
                <a:cubicBezTo>
                  <a:pt x="6874651" y="3660806"/>
                  <a:pt x="6808663" y="3685433"/>
                  <a:pt x="6741343" y="3699600"/>
                </a:cubicBezTo>
                <a:cubicBezTo>
                  <a:pt x="6732311" y="3701502"/>
                  <a:pt x="6728127" y="3687905"/>
                  <a:pt x="6736589" y="3684292"/>
                </a:cubicBezTo>
                <a:cubicBezTo>
                  <a:pt x="6804194" y="3655291"/>
                  <a:pt x="6877028" y="3636369"/>
                  <a:pt x="6947009" y="3612789"/>
                </a:cubicBezTo>
                <a:cubicBezTo>
                  <a:pt x="7013759" y="3590254"/>
                  <a:pt x="7081078" y="3569241"/>
                  <a:pt x="7148207" y="3547847"/>
                </a:cubicBezTo>
                <a:cubicBezTo>
                  <a:pt x="7174640" y="3521413"/>
                  <a:pt x="7200693" y="3494504"/>
                  <a:pt x="7226081" y="3467025"/>
                </a:cubicBezTo>
                <a:cubicBezTo>
                  <a:pt x="7169886" y="3493364"/>
                  <a:pt x="7107036" y="3510669"/>
                  <a:pt x="7049700" y="3529114"/>
                </a:cubicBezTo>
                <a:cubicBezTo>
                  <a:pt x="6972111" y="3554122"/>
                  <a:pt x="6889960" y="3585595"/>
                  <a:pt x="6807997" y="3589873"/>
                </a:cubicBezTo>
                <a:cubicBezTo>
                  <a:pt x="6802292" y="3590159"/>
                  <a:pt x="6798964" y="3582267"/>
                  <a:pt x="6804954" y="3579604"/>
                </a:cubicBezTo>
                <a:cubicBezTo>
                  <a:pt x="6879880" y="3546515"/>
                  <a:pt x="6963365" y="3532158"/>
                  <a:pt x="7040953" y="3505629"/>
                </a:cubicBezTo>
                <a:cubicBezTo>
                  <a:pt x="7117020" y="3479576"/>
                  <a:pt x="7190140" y="3440021"/>
                  <a:pt x="7268013" y="3420910"/>
                </a:cubicBezTo>
                <a:cubicBezTo>
                  <a:pt x="7299201" y="3385633"/>
                  <a:pt x="7329818" y="3349882"/>
                  <a:pt x="7359484" y="3313179"/>
                </a:cubicBezTo>
                <a:cubicBezTo>
                  <a:pt x="7269534" y="3367567"/>
                  <a:pt x="7152487" y="3409975"/>
                  <a:pt x="7052743" y="3426519"/>
                </a:cubicBezTo>
                <a:cubicBezTo>
                  <a:pt x="7043615" y="3428041"/>
                  <a:pt x="7039622" y="3415109"/>
                  <a:pt x="7047989" y="3411211"/>
                </a:cubicBezTo>
                <a:cubicBezTo>
                  <a:pt x="7098289" y="3387535"/>
                  <a:pt x="7151916" y="3371086"/>
                  <a:pt x="7203546" y="3350357"/>
                </a:cubicBezTo>
                <a:cubicBezTo>
                  <a:pt x="7262403" y="3326681"/>
                  <a:pt x="7318693" y="3294923"/>
                  <a:pt x="7378501" y="3274289"/>
                </a:cubicBezTo>
                <a:cubicBezTo>
                  <a:pt x="7382779" y="3272863"/>
                  <a:pt x="7386202" y="3274005"/>
                  <a:pt x="7388675" y="3276287"/>
                </a:cubicBezTo>
                <a:cubicBezTo>
                  <a:pt x="7420147" y="3236161"/>
                  <a:pt x="7450955" y="3195468"/>
                  <a:pt x="7480620" y="3153918"/>
                </a:cubicBezTo>
                <a:cubicBezTo>
                  <a:pt x="7435741" y="3186435"/>
                  <a:pt x="7381068" y="3209918"/>
                  <a:pt x="7332005" y="3230551"/>
                </a:cubicBezTo>
                <a:cubicBezTo>
                  <a:pt x="7274669" y="3254702"/>
                  <a:pt x="7209917" y="3282943"/>
                  <a:pt x="7147162" y="3282087"/>
                </a:cubicBezTo>
                <a:cubicBezTo>
                  <a:pt x="7140601" y="3281992"/>
                  <a:pt x="7135752" y="3272293"/>
                  <a:pt x="7142788" y="3268680"/>
                </a:cubicBezTo>
                <a:cubicBezTo>
                  <a:pt x="7205353" y="3236541"/>
                  <a:pt x="7277331" y="3223705"/>
                  <a:pt x="7341798" y="3194136"/>
                </a:cubicBezTo>
                <a:cubicBezTo>
                  <a:pt x="7399419" y="3167705"/>
                  <a:pt x="7450480" y="3128534"/>
                  <a:pt x="7508576" y="3104479"/>
                </a:cubicBezTo>
                <a:cubicBezTo>
                  <a:pt x="7511048" y="3103433"/>
                  <a:pt x="7513330" y="3103624"/>
                  <a:pt x="7515231" y="3104479"/>
                </a:cubicBezTo>
                <a:cubicBezTo>
                  <a:pt x="7541474" y="3066353"/>
                  <a:pt x="7567243" y="3027942"/>
                  <a:pt x="7592059" y="2988771"/>
                </a:cubicBezTo>
                <a:cubicBezTo>
                  <a:pt x="7506959" y="3030510"/>
                  <a:pt x="7418340" y="3079379"/>
                  <a:pt x="7328867" y="3102387"/>
                </a:cubicBezTo>
                <a:cubicBezTo>
                  <a:pt x="7319263" y="3104859"/>
                  <a:pt x="7313369" y="3092499"/>
                  <a:pt x="7321640" y="3086701"/>
                </a:cubicBezTo>
                <a:cubicBezTo>
                  <a:pt x="7409498" y="3024900"/>
                  <a:pt x="7523029" y="2986584"/>
                  <a:pt x="7620394" y="2941518"/>
                </a:cubicBezTo>
                <a:cubicBezTo>
                  <a:pt x="7620869" y="2941233"/>
                  <a:pt x="7621345" y="2941327"/>
                  <a:pt x="7621915" y="2941137"/>
                </a:cubicBezTo>
                <a:cubicBezTo>
                  <a:pt x="7638936" y="2913375"/>
                  <a:pt x="7655290" y="2885043"/>
                  <a:pt x="7671644" y="2856805"/>
                </a:cubicBezTo>
                <a:cubicBezTo>
                  <a:pt x="7647873" y="2867073"/>
                  <a:pt x="7620299" y="2874298"/>
                  <a:pt x="7602899" y="2881620"/>
                </a:cubicBezTo>
                <a:cubicBezTo>
                  <a:pt x="7551839" y="2903202"/>
                  <a:pt x="7500398" y="2929348"/>
                  <a:pt x="7446391" y="2942564"/>
                </a:cubicBezTo>
                <a:cubicBezTo>
                  <a:pt x="7438594" y="2944465"/>
                  <a:pt x="7432794" y="2934197"/>
                  <a:pt x="7440115" y="2929444"/>
                </a:cubicBezTo>
                <a:cubicBezTo>
                  <a:pt x="7478719" y="2904343"/>
                  <a:pt x="7522648" y="2887514"/>
                  <a:pt x="7564580" y="2868594"/>
                </a:cubicBezTo>
                <a:cubicBezTo>
                  <a:pt x="7603659" y="2851006"/>
                  <a:pt x="7658903" y="2838265"/>
                  <a:pt x="7691802" y="2811833"/>
                </a:cubicBezTo>
                <a:cubicBezTo>
                  <a:pt x="7693894" y="2810122"/>
                  <a:pt x="7696366" y="2809742"/>
                  <a:pt x="7698743" y="2809360"/>
                </a:cubicBezTo>
                <a:cubicBezTo>
                  <a:pt x="7713005" y="2783977"/>
                  <a:pt x="7726698" y="2758306"/>
                  <a:pt x="7740390" y="2732634"/>
                </a:cubicBezTo>
                <a:cubicBezTo>
                  <a:pt x="7709963" y="2750985"/>
                  <a:pt x="7674497" y="2764105"/>
                  <a:pt x="7643690" y="2777986"/>
                </a:cubicBezTo>
                <a:cubicBezTo>
                  <a:pt x="7599666" y="2797762"/>
                  <a:pt x="7554881" y="2817729"/>
                  <a:pt x="7507625" y="2828376"/>
                </a:cubicBezTo>
                <a:cubicBezTo>
                  <a:pt x="7500398" y="2830088"/>
                  <a:pt x="7497071" y="2820201"/>
                  <a:pt x="7503156" y="2816492"/>
                </a:cubicBezTo>
                <a:cubicBezTo>
                  <a:pt x="7541949" y="2792913"/>
                  <a:pt x="7584072" y="2775514"/>
                  <a:pt x="7624959" y="2756119"/>
                </a:cubicBezTo>
                <a:cubicBezTo>
                  <a:pt x="7668032" y="2735677"/>
                  <a:pt x="7713767" y="2704682"/>
                  <a:pt x="7760738" y="2694129"/>
                </a:cubicBezTo>
                <a:cubicBezTo>
                  <a:pt x="7785079" y="2647256"/>
                  <a:pt x="7808376" y="2599909"/>
                  <a:pt x="7831005" y="2552162"/>
                </a:cubicBezTo>
                <a:cubicBezTo>
                  <a:pt x="7791070" y="2577184"/>
                  <a:pt x="7747807" y="2601810"/>
                  <a:pt x="7704163" y="2608750"/>
                </a:cubicBezTo>
                <a:cubicBezTo>
                  <a:pt x="7700360" y="2609320"/>
                  <a:pt x="7697793" y="2603997"/>
                  <a:pt x="7700454" y="2601334"/>
                </a:cubicBezTo>
                <a:cubicBezTo>
                  <a:pt x="7721754" y="2580508"/>
                  <a:pt x="7749043" y="2567639"/>
                  <a:pt x="7774716" y="2552923"/>
                </a:cubicBezTo>
                <a:cubicBezTo>
                  <a:pt x="7800863" y="2538013"/>
                  <a:pt x="7826631" y="2522416"/>
                  <a:pt x="7852399" y="2506820"/>
                </a:cubicBezTo>
                <a:cubicBezTo>
                  <a:pt x="7877025" y="2453377"/>
                  <a:pt x="7900321" y="2399361"/>
                  <a:pt x="7922856" y="2345157"/>
                </a:cubicBezTo>
                <a:cubicBezTo>
                  <a:pt x="7907453" y="2354192"/>
                  <a:pt x="7891383" y="2362275"/>
                  <a:pt x="7876360" y="2370929"/>
                </a:cubicBezTo>
                <a:cubicBezTo>
                  <a:pt x="7842321" y="2390614"/>
                  <a:pt x="7808851" y="2410678"/>
                  <a:pt x="7771768" y="2423803"/>
                </a:cubicBezTo>
                <a:cubicBezTo>
                  <a:pt x="7765872" y="2425895"/>
                  <a:pt x="7761499" y="2418571"/>
                  <a:pt x="7766253" y="2414388"/>
                </a:cubicBezTo>
                <a:cubicBezTo>
                  <a:pt x="7795634" y="2388807"/>
                  <a:pt x="7828913" y="2369501"/>
                  <a:pt x="7862288" y="2349721"/>
                </a:cubicBezTo>
                <a:cubicBezTo>
                  <a:pt x="7887104" y="2334982"/>
                  <a:pt x="7911826" y="2317578"/>
                  <a:pt x="7938641" y="2306452"/>
                </a:cubicBezTo>
                <a:cubicBezTo>
                  <a:pt x="7956610" y="2262138"/>
                  <a:pt x="7973536" y="2217632"/>
                  <a:pt x="7990271" y="2173032"/>
                </a:cubicBezTo>
                <a:cubicBezTo>
                  <a:pt x="7925519" y="2217727"/>
                  <a:pt x="7844982" y="2253864"/>
                  <a:pt x="7774145" y="2274500"/>
                </a:cubicBezTo>
                <a:cubicBezTo>
                  <a:pt x="7766823" y="2276687"/>
                  <a:pt x="7763876" y="2266322"/>
                  <a:pt x="7769676" y="2262612"/>
                </a:cubicBezTo>
                <a:cubicBezTo>
                  <a:pt x="7806949" y="2238839"/>
                  <a:pt x="7846789" y="2219440"/>
                  <a:pt x="7885488" y="2198326"/>
                </a:cubicBezTo>
                <a:cubicBezTo>
                  <a:pt x="7926184" y="2176075"/>
                  <a:pt x="7965074" y="2149162"/>
                  <a:pt x="8006815" y="2129103"/>
                </a:cubicBezTo>
                <a:cubicBezTo>
                  <a:pt x="8018796" y="2096124"/>
                  <a:pt x="8029921" y="2063036"/>
                  <a:pt x="8041236" y="2029949"/>
                </a:cubicBezTo>
                <a:cubicBezTo>
                  <a:pt x="7998924" y="2056856"/>
                  <a:pt x="7951856" y="2079771"/>
                  <a:pt x="7903174" y="2085951"/>
                </a:cubicBezTo>
                <a:cubicBezTo>
                  <a:pt x="7903174" y="2085951"/>
                  <a:pt x="7903174" y="2085951"/>
                  <a:pt x="7903079" y="2085951"/>
                </a:cubicBezTo>
                <a:cubicBezTo>
                  <a:pt x="7899942" y="2086236"/>
                  <a:pt x="7897944" y="2084144"/>
                  <a:pt x="7897374" y="2081577"/>
                </a:cubicBezTo>
                <a:cubicBezTo>
                  <a:pt x="7897184" y="2081006"/>
                  <a:pt x="7897184" y="2080341"/>
                  <a:pt x="7897184" y="2079675"/>
                </a:cubicBezTo>
                <a:cubicBezTo>
                  <a:pt x="7897184" y="2079390"/>
                  <a:pt x="7897279" y="2079201"/>
                  <a:pt x="7897279" y="2078915"/>
                </a:cubicBezTo>
                <a:cubicBezTo>
                  <a:pt x="7897279" y="2078439"/>
                  <a:pt x="7897374" y="2078059"/>
                  <a:pt x="7897469" y="2077678"/>
                </a:cubicBezTo>
                <a:cubicBezTo>
                  <a:pt x="7897564" y="2077203"/>
                  <a:pt x="7897849" y="2076823"/>
                  <a:pt x="7898135" y="2076347"/>
                </a:cubicBezTo>
                <a:cubicBezTo>
                  <a:pt x="7898230" y="2076252"/>
                  <a:pt x="7898230" y="2076063"/>
                  <a:pt x="7898325" y="2075967"/>
                </a:cubicBezTo>
                <a:cubicBezTo>
                  <a:pt x="7898705" y="2075491"/>
                  <a:pt x="7899275" y="2075017"/>
                  <a:pt x="7899846" y="2074636"/>
                </a:cubicBezTo>
                <a:cubicBezTo>
                  <a:pt x="7951286" y="2043164"/>
                  <a:pt x="8006055" y="2019394"/>
                  <a:pt x="8056259" y="1985260"/>
                </a:cubicBezTo>
                <a:cubicBezTo>
                  <a:pt x="8056449" y="1985165"/>
                  <a:pt x="8056640" y="1985165"/>
                  <a:pt x="8056830" y="1985070"/>
                </a:cubicBezTo>
                <a:cubicBezTo>
                  <a:pt x="8057400" y="1983263"/>
                  <a:pt x="8058161" y="1981361"/>
                  <a:pt x="8058731" y="1979554"/>
                </a:cubicBezTo>
                <a:cubicBezTo>
                  <a:pt x="8074990" y="1929634"/>
                  <a:pt x="8090490" y="1879526"/>
                  <a:pt x="8105513" y="1829320"/>
                </a:cubicBezTo>
                <a:cubicBezTo>
                  <a:pt x="8093057" y="1836167"/>
                  <a:pt x="8079935" y="1842253"/>
                  <a:pt x="8067574" y="1848052"/>
                </a:cubicBezTo>
                <a:cubicBezTo>
                  <a:pt x="8059017" y="1852140"/>
                  <a:pt x="8050174" y="1856323"/>
                  <a:pt x="8041140" y="1860033"/>
                </a:cubicBezTo>
                <a:cubicBezTo>
                  <a:pt x="8038383" y="1861174"/>
                  <a:pt x="8035625" y="1862219"/>
                  <a:pt x="8032773" y="1863265"/>
                </a:cubicBezTo>
                <a:cubicBezTo>
                  <a:pt x="8032393" y="1863455"/>
                  <a:pt x="8031918" y="1863550"/>
                  <a:pt x="8031442" y="1863741"/>
                </a:cubicBezTo>
                <a:cubicBezTo>
                  <a:pt x="8029065" y="1864501"/>
                  <a:pt x="8026688" y="1865262"/>
                  <a:pt x="8024311" y="1866022"/>
                </a:cubicBezTo>
                <a:cubicBezTo>
                  <a:pt x="8023646" y="1866213"/>
                  <a:pt x="8022885" y="1866498"/>
                  <a:pt x="8022123" y="1866688"/>
                </a:cubicBezTo>
                <a:cubicBezTo>
                  <a:pt x="8019842" y="1867353"/>
                  <a:pt x="8017655" y="1867924"/>
                  <a:pt x="8015373" y="1868400"/>
                </a:cubicBezTo>
                <a:cubicBezTo>
                  <a:pt x="8014517" y="1868590"/>
                  <a:pt x="8013756" y="1868779"/>
                  <a:pt x="8012901" y="1868970"/>
                </a:cubicBezTo>
                <a:cubicBezTo>
                  <a:pt x="8009953" y="1869540"/>
                  <a:pt x="8006911" y="1870016"/>
                  <a:pt x="8003868" y="1870396"/>
                </a:cubicBezTo>
                <a:cubicBezTo>
                  <a:pt x="8002252" y="1870586"/>
                  <a:pt x="8000729" y="1870207"/>
                  <a:pt x="7999494" y="1869540"/>
                </a:cubicBezTo>
                <a:cubicBezTo>
                  <a:pt x="7998258" y="1868875"/>
                  <a:pt x="7997212" y="1867830"/>
                  <a:pt x="7996642" y="1866593"/>
                </a:cubicBezTo>
                <a:cubicBezTo>
                  <a:pt x="7995405" y="1864215"/>
                  <a:pt x="7995595" y="1861078"/>
                  <a:pt x="7998258" y="1858796"/>
                </a:cubicBezTo>
                <a:cubicBezTo>
                  <a:pt x="8000064" y="1857179"/>
                  <a:pt x="8002156" y="1855847"/>
                  <a:pt x="8004153" y="1854326"/>
                </a:cubicBezTo>
                <a:cubicBezTo>
                  <a:pt x="8004818" y="1853850"/>
                  <a:pt x="8005484" y="1853280"/>
                  <a:pt x="8006150" y="1852805"/>
                </a:cubicBezTo>
                <a:cubicBezTo>
                  <a:pt x="8022790" y="1840351"/>
                  <a:pt x="8042377" y="1831031"/>
                  <a:pt x="8060632" y="1821334"/>
                </a:cubicBezTo>
                <a:cubicBezTo>
                  <a:pt x="8066528" y="1818197"/>
                  <a:pt x="8072328" y="1814868"/>
                  <a:pt x="8078223" y="1811538"/>
                </a:cubicBezTo>
                <a:cubicBezTo>
                  <a:pt x="8078890" y="1811253"/>
                  <a:pt x="8079460" y="1810968"/>
                  <a:pt x="8080030" y="1810587"/>
                </a:cubicBezTo>
                <a:cubicBezTo>
                  <a:pt x="8083168" y="1808782"/>
                  <a:pt x="8086401" y="1806975"/>
                  <a:pt x="8089634" y="1805169"/>
                </a:cubicBezTo>
                <a:cubicBezTo>
                  <a:pt x="8093152" y="1803268"/>
                  <a:pt x="8096575" y="1801460"/>
                  <a:pt x="8100093" y="1799653"/>
                </a:cubicBezTo>
                <a:cubicBezTo>
                  <a:pt x="8101329" y="1799083"/>
                  <a:pt x="8102470" y="1798418"/>
                  <a:pt x="8103706" y="1797847"/>
                </a:cubicBezTo>
                <a:cubicBezTo>
                  <a:pt x="8107985" y="1795755"/>
                  <a:pt x="8112263" y="1793665"/>
                  <a:pt x="8116637" y="1791952"/>
                </a:cubicBezTo>
                <a:cubicBezTo>
                  <a:pt x="8117018" y="1790716"/>
                  <a:pt x="8117398" y="1789384"/>
                  <a:pt x="8117778" y="1788054"/>
                </a:cubicBezTo>
                <a:cubicBezTo>
                  <a:pt x="8122818" y="1771033"/>
                  <a:pt x="8127572" y="1754013"/>
                  <a:pt x="8132422" y="1736898"/>
                </a:cubicBezTo>
                <a:cubicBezTo>
                  <a:pt x="8134418" y="1729958"/>
                  <a:pt x="8136415" y="1723111"/>
                  <a:pt x="8138316" y="1716170"/>
                </a:cubicBezTo>
                <a:cubicBezTo>
                  <a:pt x="8142310" y="1701908"/>
                  <a:pt x="8146208" y="1687740"/>
                  <a:pt x="8150107" y="1673478"/>
                </a:cubicBezTo>
                <a:cubicBezTo>
                  <a:pt x="8151153" y="1669675"/>
                  <a:pt x="8152198" y="1665967"/>
                  <a:pt x="8153245" y="1662163"/>
                </a:cubicBezTo>
                <a:cubicBezTo>
                  <a:pt x="8156098" y="1651609"/>
                  <a:pt x="8159045" y="1641150"/>
                  <a:pt x="8161897" y="1630596"/>
                </a:cubicBezTo>
                <a:cubicBezTo>
                  <a:pt x="8159520" y="1634494"/>
                  <a:pt x="8156477" y="1637822"/>
                  <a:pt x="8153054" y="1640770"/>
                </a:cubicBezTo>
                <a:cubicBezTo>
                  <a:pt x="8150677" y="1642671"/>
                  <a:pt x="8148110" y="1644478"/>
                  <a:pt x="8145448" y="1646094"/>
                </a:cubicBezTo>
                <a:cubicBezTo>
                  <a:pt x="8144782" y="1646569"/>
                  <a:pt x="8144117" y="1646950"/>
                  <a:pt x="8143451" y="1647330"/>
                </a:cubicBezTo>
                <a:cubicBezTo>
                  <a:pt x="8137840" y="1650563"/>
                  <a:pt x="8131851" y="1653416"/>
                  <a:pt x="8125861" y="1656077"/>
                </a:cubicBezTo>
                <a:cubicBezTo>
                  <a:pt x="8122628" y="1657504"/>
                  <a:pt x="8119490" y="1658931"/>
                  <a:pt x="8116542" y="1660357"/>
                </a:cubicBezTo>
                <a:cubicBezTo>
                  <a:pt x="8100568" y="1668153"/>
                  <a:pt x="8084784" y="1674904"/>
                  <a:pt x="8067099" y="1677566"/>
                </a:cubicBezTo>
                <a:cubicBezTo>
                  <a:pt x="8060727" y="1678613"/>
                  <a:pt x="8056735" y="1671386"/>
                  <a:pt x="8061299" y="1666632"/>
                </a:cubicBezTo>
                <a:cubicBezTo>
                  <a:pt x="8074231" y="1653035"/>
                  <a:pt x="8089728" y="1644098"/>
                  <a:pt x="8105988" y="1635255"/>
                </a:cubicBezTo>
                <a:cubicBezTo>
                  <a:pt x="8105988" y="1635160"/>
                  <a:pt x="8106083" y="1635160"/>
                  <a:pt x="8106083" y="1635160"/>
                </a:cubicBezTo>
                <a:cubicBezTo>
                  <a:pt x="8107034" y="1634684"/>
                  <a:pt x="8107890" y="1634114"/>
                  <a:pt x="8108840" y="1633638"/>
                </a:cubicBezTo>
                <a:cubicBezTo>
                  <a:pt x="8123673" y="1625652"/>
                  <a:pt x="8139742" y="1612910"/>
                  <a:pt x="8157333" y="1616333"/>
                </a:cubicBezTo>
                <a:cubicBezTo>
                  <a:pt x="8161041" y="1616999"/>
                  <a:pt x="8163324" y="1620232"/>
                  <a:pt x="8163704" y="1623845"/>
                </a:cubicBezTo>
                <a:cubicBezTo>
                  <a:pt x="8168743" y="1604923"/>
                  <a:pt x="8173688" y="1586097"/>
                  <a:pt x="8178632" y="1567175"/>
                </a:cubicBezTo>
                <a:cubicBezTo>
                  <a:pt x="8179393" y="1564323"/>
                  <a:pt x="8180153" y="1561470"/>
                  <a:pt x="8180914" y="1558618"/>
                </a:cubicBezTo>
                <a:cubicBezTo>
                  <a:pt x="8182340" y="1553294"/>
                  <a:pt x="8183766" y="1547969"/>
                  <a:pt x="8185098" y="1542644"/>
                </a:cubicBezTo>
                <a:cubicBezTo>
                  <a:pt x="8186524" y="1537320"/>
                  <a:pt x="8187855" y="1531995"/>
                  <a:pt x="8189186" y="1526670"/>
                </a:cubicBezTo>
                <a:cubicBezTo>
                  <a:pt x="8194226" y="1507083"/>
                  <a:pt x="8199266" y="1487401"/>
                  <a:pt x="8204210" y="1467814"/>
                </a:cubicBezTo>
                <a:cubicBezTo>
                  <a:pt x="8200692" y="1470001"/>
                  <a:pt x="8196984" y="1471998"/>
                  <a:pt x="8193179" y="1473899"/>
                </a:cubicBezTo>
                <a:cubicBezTo>
                  <a:pt x="8189091" y="1475992"/>
                  <a:pt x="8185003" y="1477893"/>
                  <a:pt x="8181009" y="1479890"/>
                </a:cubicBezTo>
                <a:cubicBezTo>
                  <a:pt x="8178347" y="1481221"/>
                  <a:pt x="8175685" y="1482457"/>
                  <a:pt x="8173022" y="1483788"/>
                </a:cubicBezTo>
                <a:cubicBezTo>
                  <a:pt x="8172927" y="1483788"/>
                  <a:pt x="8172927" y="1483788"/>
                  <a:pt x="8172927" y="1483788"/>
                </a:cubicBezTo>
                <a:cubicBezTo>
                  <a:pt x="8168838" y="1485785"/>
                  <a:pt x="8164749" y="1487687"/>
                  <a:pt x="8160566" y="1489589"/>
                </a:cubicBezTo>
                <a:cubicBezTo>
                  <a:pt x="8160376" y="1489683"/>
                  <a:pt x="8160090" y="1489778"/>
                  <a:pt x="8159900" y="1489873"/>
                </a:cubicBezTo>
                <a:cubicBezTo>
                  <a:pt x="8155717" y="1491775"/>
                  <a:pt x="8151533" y="1493581"/>
                  <a:pt x="8147349" y="1495293"/>
                </a:cubicBezTo>
                <a:cubicBezTo>
                  <a:pt x="8138316" y="1499002"/>
                  <a:pt x="8128998" y="1502329"/>
                  <a:pt x="8119490" y="1504801"/>
                </a:cubicBezTo>
                <a:cubicBezTo>
                  <a:pt x="8118919" y="1504896"/>
                  <a:pt x="8118444" y="1505087"/>
                  <a:pt x="8117969" y="1505182"/>
                </a:cubicBezTo>
                <a:cubicBezTo>
                  <a:pt x="8114070" y="1506132"/>
                  <a:pt x="8110172" y="1507083"/>
                  <a:pt x="8106178" y="1507748"/>
                </a:cubicBezTo>
                <a:cubicBezTo>
                  <a:pt x="8104752" y="1508034"/>
                  <a:pt x="8103420" y="1507939"/>
                  <a:pt x="8102185" y="1507748"/>
                </a:cubicBezTo>
                <a:cubicBezTo>
                  <a:pt x="8101329" y="1507654"/>
                  <a:pt x="8100663" y="1507273"/>
                  <a:pt x="8099998" y="1506988"/>
                </a:cubicBezTo>
                <a:cubicBezTo>
                  <a:pt x="8099617" y="1506798"/>
                  <a:pt x="8099142" y="1506703"/>
                  <a:pt x="8098761" y="1506513"/>
                </a:cubicBezTo>
                <a:cubicBezTo>
                  <a:pt x="8097811" y="1505943"/>
                  <a:pt x="8097050" y="1505182"/>
                  <a:pt x="8096289" y="1504421"/>
                </a:cubicBezTo>
                <a:cubicBezTo>
                  <a:pt x="8096289" y="1504326"/>
                  <a:pt x="8096195" y="1504326"/>
                  <a:pt x="8096100" y="1504231"/>
                </a:cubicBezTo>
                <a:cubicBezTo>
                  <a:pt x="8095434" y="1503470"/>
                  <a:pt x="8094863" y="1502519"/>
                  <a:pt x="8094388" y="1501473"/>
                </a:cubicBezTo>
                <a:cubicBezTo>
                  <a:pt x="8094388" y="1501473"/>
                  <a:pt x="8094293" y="1501378"/>
                  <a:pt x="8094293" y="1501378"/>
                </a:cubicBezTo>
                <a:cubicBezTo>
                  <a:pt x="8092391" y="1497100"/>
                  <a:pt x="8093342" y="1491680"/>
                  <a:pt x="8098666" y="1488637"/>
                </a:cubicBezTo>
                <a:cubicBezTo>
                  <a:pt x="8100663" y="1487591"/>
                  <a:pt x="8102660" y="1486545"/>
                  <a:pt x="8104657" y="1485500"/>
                </a:cubicBezTo>
                <a:cubicBezTo>
                  <a:pt x="8107604" y="1483883"/>
                  <a:pt x="8110552" y="1482267"/>
                  <a:pt x="8113594" y="1480746"/>
                </a:cubicBezTo>
                <a:cubicBezTo>
                  <a:pt x="8117113" y="1478939"/>
                  <a:pt x="8120536" y="1477227"/>
                  <a:pt x="8124054" y="1475611"/>
                </a:cubicBezTo>
                <a:cubicBezTo>
                  <a:pt x="8125955" y="1474755"/>
                  <a:pt x="8127762" y="1473805"/>
                  <a:pt x="8129664" y="1472949"/>
                </a:cubicBezTo>
                <a:cubicBezTo>
                  <a:pt x="8136795" y="1469526"/>
                  <a:pt x="8144022" y="1466293"/>
                  <a:pt x="8151153" y="1462869"/>
                </a:cubicBezTo>
                <a:cubicBezTo>
                  <a:pt x="8151248" y="1462869"/>
                  <a:pt x="8151248" y="1462869"/>
                  <a:pt x="8151248" y="1462869"/>
                </a:cubicBezTo>
                <a:cubicBezTo>
                  <a:pt x="8157523" y="1459922"/>
                  <a:pt x="8163799" y="1456880"/>
                  <a:pt x="8169980" y="1453552"/>
                </a:cubicBezTo>
                <a:cubicBezTo>
                  <a:pt x="8173117" y="1451840"/>
                  <a:pt x="8176160" y="1450129"/>
                  <a:pt x="8179298" y="1448323"/>
                </a:cubicBezTo>
                <a:cubicBezTo>
                  <a:pt x="8183196" y="1446136"/>
                  <a:pt x="8187190" y="1443854"/>
                  <a:pt x="8191183" y="1441952"/>
                </a:cubicBezTo>
                <a:cubicBezTo>
                  <a:pt x="8196317" y="1439479"/>
                  <a:pt x="8201452" y="1437483"/>
                  <a:pt x="8206967" y="1436532"/>
                </a:cubicBezTo>
                <a:cubicBezTo>
                  <a:pt x="8207728" y="1436437"/>
                  <a:pt x="8208584" y="1436342"/>
                  <a:pt x="8209344" y="1436247"/>
                </a:cubicBezTo>
                <a:cubicBezTo>
                  <a:pt x="8210295" y="1436151"/>
                  <a:pt x="8211151" y="1435962"/>
                  <a:pt x="8212102" y="1435962"/>
                </a:cubicBezTo>
                <a:cubicBezTo>
                  <a:pt x="8214384" y="1426643"/>
                  <a:pt x="8216571" y="1417325"/>
                  <a:pt x="8218757" y="1408007"/>
                </a:cubicBezTo>
                <a:cubicBezTo>
                  <a:pt x="8218853" y="1407626"/>
                  <a:pt x="8218948" y="1407151"/>
                  <a:pt x="8219043" y="1406772"/>
                </a:cubicBezTo>
                <a:cubicBezTo>
                  <a:pt x="8227885" y="1370164"/>
                  <a:pt x="8236253" y="1333463"/>
                  <a:pt x="8244811" y="1296760"/>
                </a:cubicBezTo>
                <a:cubicBezTo>
                  <a:pt x="8241387" y="1297996"/>
                  <a:pt x="8237965" y="1299137"/>
                  <a:pt x="8234446" y="1300184"/>
                </a:cubicBezTo>
                <a:cubicBezTo>
                  <a:pt x="8227790" y="1310357"/>
                  <a:pt x="8213243" y="1316633"/>
                  <a:pt x="8202688" y="1322338"/>
                </a:cubicBezTo>
                <a:cubicBezTo>
                  <a:pt x="8202213" y="1322528"/>
                  <a:pt x="8201833" y="1322813"/>
                  <a:pt x="8201452" y="1323003"/>
                </a:cubicBezTo>
                <a:cubicBezTo>
                  <a:pt x="8201071" y="1323288"/>
                  <a:pt x="8200692" y="1323478"/>
                  <a:pt x="8200311" y="1323669"/>
                </a:cubicBezTo>
                <a:cubicBezTo>
                  <a:pt x="8197459" y="1325285"/>
                  <a:pt x="8194607" y="1326807"/>
                  <a:pt x="8191753" y="1328423"/>
                </a:cubicBezTo>
                <a:cubicBezTo>
                  <a:pt x="8191088" y="1328803"/>
                  <a:pt x="8190423" y="1329184"/>
                  <a:pt x="8189662" y="1329565"/>
                </a:cubicBezTo>
                <a:cubicBezTo>
                  <a:pt x="8183482" y="1332892"/>
                  <a:pt x="8177111" y="1335934"/>
                  <a:pt x="8170550" y="1338502"/>
                </a:cubicBezTo>
                <a:cubicBezTo>
                  <a:pt x="8169884" y="1338692"/>
                  <a:pt x="8169314" y="1338977"/>
                  <a:pt x="8168649" y="1339167"/>
                </a:cubicBezTo>
                <a:cubicBezTo>
                  <a:pt x="8160376" y="1342210"/>
                  <a:pt x="8151818" y="1344207"/>
                  <a:pt x="8143166" y="1344302"/>
                </a:cubicBezTo>
                <a:cubicBezTo>
                  <a:pt x="8138507" y="1344302"/>
                  <a:pt x="8134704" y="1338787"/>
                  <a:pt x="8138316" y="1334794"/>
                </a:cubicBezTo>
                <a:cubicBezTo>
                  <a:pt x="8146684" y="1325476"/>
                  <a:pt x="8157618" y="1318440"/>
                  <a:pt x="8168743" y="1311974"/>
                </a:cubicBezTo>
                <a:cubicBezTo>
                  <a:pt x="8174829" y="1308455"/>
                  <a:pt x="8181009" y="1305033"/>
                  <a:pt x="8186809" y="1301515"/>
                </a:cubicBezTo>
                <a:cubicBezTo>
                  <a:pt x="8187094" y="1301324"/>
                  <a:pt x="8187380" y="1301135"/>
                  <a:pt x="8187666" y="1300944"/>
                </a:cubicBezTo>
                <a:cubicBezTo>
                  <a:pt x="8192895" y="1297711"/>
                  <a:pt x="8198504" y="1293243"/>
                  <a:pt x="8204400" y="1289439"/>
                </a:cubicBezTo>
                <a:cubicBezTo>
                  <a:pt x="8204400" y="1289439"/>
                  <a:pt x="8204495" y="1289344"/>
                  <a:pt x="8204495" y="1289344"/>
                </a:cubicBezTo>
                <a:cubicBezTo>
                  <a:pt x="8211056" y="1285065"/>
                  <a:pt x="8217902" y="1281547"/>
                  <a:pt x="8224938" y="1281262"/>
                </a:cubicBezTo>
                <a:cubicBezTo>
                  <a:pt x="8233590" y="1274606"/>
                  <a:pt x="8242529" y="1268235"/>
                  <a:pt x="8252132" y="1264527"/>
                </a:cubicBezTo>
                <a:cubicBezTo>
                  <a:pt x="8254889" y="1252642"/>
                  <a:pt x="8257647" y="1240851"/>
                  <a:pt x="8260499" y="1228965"/>
                </a:cubicBezTo>
                <a:cubicBezTo>
                  <a:pt x="8262497" y="1220693"/>
                  <a:pt x="8264493" y="1212325"/>
                  <a:pt x="8266394" y="1203958"/>
                </a:cubicBezTo>
                <a:cubicBezTo>
                  <a:pt x="8263923" y="1204814"/>
                  <a:pt x="8261546" y="1205669"/>
                  <a:pt x="8259264" y="1206525"/>
                </a:cubicBezTo>
                <a:cubicBezTo>
                  <a:pt x="8236538" y="1215083"/>
                  <a:pt x="8211531" y="1223736"/>
                  <a:pt x="8186999" y="1221834"/>
                </a:cubicBezTo>
                <a:cubicBezTo>
                  <a:pt x="8179773" y="1221263"/>
                  <a:pt x="8176160" y="1211755"/>
                  <a:pt x="8183101" y="1207666"/>
                </a:cubicBezTo>
                <a:cubicBezTo>
                  <a:pt x="8203258" y="1195780"/>
                  <a:pt x="8226745" y="1190075"/>
                  <a:pt x="8248423" y="1181422"/>
                </a:cubicBezTo>
                <a:cubicBezTo>
                  <a:pt x="8256410" y="1178284"/>
                  <a:pt x="8265158" y="1173245"/>
                  <a:pt x="8274097" y="1169156"/>
                </a:cubicBezTo>
                <a:cubicBezTo>
                  <a:pt x="8283700" y="1125797"/>
                  <a:pt x="8293398" y="1082533"/>
                  <a:pt x="8302621" y="1039169"/>
                </a:cubicBezTo>
                <a:cubicBezTo>
                  <a:pt x="8294539" y="1044208"/>
                  <a:pt x="8285316" y="1048106"/>
                  <a:pt x="8277709" y="1052390"/>
                </a:cubicBezTo>
                <a:cubicBezTo>
                  <a:pt x="8262021" y="1061138"/>
                  <a:pt x="8245952" y="1069317"/>
                  <a:pt x="8228361" y="1073499"/>
                </a:cubicBezTo>
                <a:cubicBezTo>
                  <a:pt x="8222086" y="1074926"/>
                  <a:pt x="8218092" y="1067414"/>
                  <a:pt x="8222370" y="1062850"/>
                </a:cubicBezTo>
                <a:cubicBezTo>
                  <a:pt x="8237394" y="1046680"/>
                  <a:pt x="8256791" y="1035746"/>
                  <a:pt x="8275618" y="1024526"/>
                </a:cubicBezTo>
                <a:cubicBezTo>
                  <a:pt x="8285887" y="1018441"/>
                  <a:pt x="8296726" y="1010074"/>
                  <a:pt x="8308707" y="1009978"/>
                </a:cubicBezTo>
                <a:cubicBezTo>
                  <a:pt x="8314317" y="983545"/>
                  <a:pt x="8319927" y="957112"/>
                  <a:pt x="8325347" y="930678"/>
                </a:cubicBezTo>
                <a:cubicBezTo>
                  <a:pt x="8313936" y="938095"/>
                  <a:pt x="8300245" y="943419"/>
                  <a:pt x="8289025" y="949410"/>
                </a:cubicBezTo>
                <a:cubicBezTo>
                  <a:pt x="8265253" y="962056"/>
                  <a:pt x="8241673" y="974417"/>
                  <a:pt x="8216190" y="983450"/>
                </a:cubicBezTo>
                <a:cubicBezTo>
                  <a:pt x="8210105" y="985637"/>
                  <a:pt x="8205635" y="976413"/>
                  <a:pt x="8210389" y="972515"/>
                </a:cubicBezTo>
                <a:cubicBezTo>
                  <a:pt x="8231974" y="954925"/>
                  <a:pt x="8255555" y="941042"/>
                  <a:pt x="8279326" y="926875"/>
                </a:cubicBezTo>
                <a:cubicBezTo>
                  <a:pt x="8295680" y="917177"/>
                  <a:pt x="8312225" y="902914"/>
                  <a:pt x="8331337" y="901582"/>
                </a:cubicBezTo>
                <a:cubicBezTo>
                  <a:pt x="8337803" y="870015"/>
                  <a:pt x="8344268" y="838447"/>
                  <a:pt x="8350638" y="806785"/>
                </a:cubicBezTo>
                <a:cubicBezTo>
                  <a:pt x="8320213" y="823329"/>
                  <a:pt x="8289404" y="841205"/>
                  <a:pt x="8256886" y="851664"/>
                </a:cubicBezTo>
                <a:cubicBezTo>
                  <a:pt x="8247948" y="854516"/>
                  <a:pt x="8242148" y="841300"/>
                  <a:pt x="8248899" y="835690"/>
                </a:cubicBezTo>
                <a:cubicBezTo>
                  <a:pt x="8280086" y="810018"/>
                  <a:pt x="8318976" y="792237"/>
                  <a:pt x="8353872" y="772174"/>
                </a:cubicBezTo>
                <a:cubicBezTo>
                  <a:pt x="8355108" y="771413"/>
                  <a:pt x="8356440" y="771223"/>
                  <a:pt x="8357675" y="770938"/>
                </a:cubicBezTo>
                <a:cubicBezTo>
                  <a:pt x="8365472" y="731859"/>
                  <a:pt x="8373269" y="692779"/>
                  <a:pt x="8380876" y="653700"/>
                </a:cubicBezTo>
                <a:cubicBezTo>
                  <a:pt x="8363000" y="668819"/>
                  <a:pt x="8342842" y="681465"/>
                  <a:pt x="8323730" y="695156"/>
                </a:cubicBezTo>
                <a:cubicBezTo>
                  <a:pt x="8285982" y="722160"/>
                  <a:pt x="8249279" y="753442"/>
                  <a:pt x="8205635" y="770082"/>
                </a:cubicBezTo>
                <a:cubicBezTo>
                  <a:pt x="8202213" y="771413"/>
                  <a:pt x="8198029" y="767515"/>
                  <a:pt x="8200692" y="764187"/>
                </a:cubicBezTo>
                <a:cubicBezTo>
                  <a:pt x="8226365" y="732429"/>
                  <a:pt x="8261735" y="709514"/>
                  <a:pt x="8294349" y="685268"/>
                </a:cubicBezTo>
                <a:cubicBezTo>
                  <a:pt x="8323730" y="663398"/>
                  <a:pt x="8353206" y="636679"/>
                  <a:pt x="8387055" y="621942"/>
                </a:cubicBezTo>
                <a:cubicBezTo>
                  <a:pt x="8398180" y="565082"/>
                  <a:pt x="8409210" y="508126"/>
                  <a:pt x="8420240" y="451267"/>
                </a:cubicBezTo>
                <a:cubicBezTo>
                  <a:pt x="8354347" y="506035"/>
                  <a:pt x="8288169" y="567364"/>
                  <a:pt x="8214669" y="609486"/>
                </a:cubicBezTo>
                <a:cubicBezTo>
                  <a:pt x="8206967" y="613955"/>
                  <a:pt x="8200026" y="603971"/>
                  <a:pt x="8205541" y="597600"/>
                </a:cubicBezTo>
                <a:cubicBezTo>
                  <a:pt x="8266870" y="527619"/>
                  <a:pt x="8350068" y="471234"/>
                  <a:pt x="8421761" y="411997"/>
                </a:cubicBezTo>
                <a:cubicBezTo>
                  <a:pt x="8423948" y="410191"/>
                  <a:pt x="8426230" y="409335"/>
                  <a:pt x="8428511" y="408954"/>
                </a:cubicBezTo>
                <a:cubicBezTo>
                  <a:pt x="8434407" y="378908"/>
                  <a:pt x="8440208" y="348767"/>
                  <a:pt x="8446102" y="318720"/>
                </a:cubicBezTo>
                <a:cubicBezTo>
                  <a:pt x="8421380" y="339924"/>
                  <a:pt x="8393237" y="357799"/>
                  <a:pt x="8366803" y="376626"/>
                </a:cubicBezTo>
                <a:cubicBezTo>
                  <a:pt x="8333428" y="400492"/>
                  <a:pt x="8299959" y="427496"/>
                  <a:pt x="8261546" y="442615"/>
                </a:cubicBezTo>
                <a:cubicBezTo>
                  <a:pt x="8258122" y="443945"/>
                  <a:pt x="8256315" y="439382"/>
                  <a:pt x="8258122" y="437100"/>
                </a:cubicBezTo>
                <a:cubicBezTo>
                  <a:pt x="8283510" y="404961"/>
                  <a:pt x="8318881" y="380905"/>
                  <a:pt x="8351019" y="355898"/>
                </a:cubicBezTo>
                <a:cubicBezTo>
                  <a:pt x="8383918" y="330320"/>
                  <a:pt x="8415960" y="301510"/>
                  <a:pt x="8453234" y="282683"/>
                </a:cubicBezTo>
                <a:cubicBezTo>
                  <a:pt x="8460841" y="243794"/>
                  <a:pt x="8468352" y="204905"/>
                  <a:pt x="8476149" y="166015"/>
                </a:cubicBezTo>
                <a:cubicBezTo>
                  <a:pt x="8448100" y="190642"/>
                  <a:pt x="8417197" y="215174"/>
                  <a:pt x="8386580" y="232860"/>
                </a:cubicBezTo>
                <a:cubicBezTo>
                  <a:pt x="8378593" y="237519"/>
                  <a:pt x="8368895" y="228295"/>
                  <a:pt x="8375265" y="220498"/>
                </a:cubicBezTo>
                <a:cubicBezTo>
                  <a:pt x="8405788" y="183320"/>
                  <a:pt x="8446102" y="148805"/>
                  <a:pt x="8483755" y="118854"/>
                </a:cubicBezTo>
                <a:cubicBezTo>
                  <a:pt x="8484517" y="118284"/>
                  <a:pt x="8485278" y="118189"/>
                  <a:pt x="8486038" y="117714"/>
                </a:cubicBezTo>
                <a:cubicBezTo>
                  <a:pt x="8493454" y="81296"/>
                  <a:pt x="8500871" y="44879"/>
                  <a:pt x="8508382" y="8557"/>
                </a:cubicBezTo>
                <a:cubicBezTo>
                  <a:pt x="8491267" y="24436"/>
                  <a:pt x="8472060" y="38604"/>
                  <a:pt x="8454755" y="53437"/>
                </a:cubicBezTo>
                <a:cubicBezTo>
                  <a:pt x="8424994" y="78919"/>
                  <a:pt x="8395518" y="108680"/>
                  <a:pt x="8360527" y="126461"/>
                </a:cubicBezTo>
                <a:cubicBezTo>
                  <a:pt x="8353777" y="129884"/>
                  <a:pt x="8349023" y="121041"/>
                  <a:pt x="8352445" y="115812"/>
                </a:cubicBezTo>
                <a:cubicBezTo>
                  <a:pt x="8374029" y="83103"/>
                  <a:pt x="8406547" y="57906"/>
                  <a:pt x="8435263" y="31377"/>
                </a:cubicBezTo>
                <a:cubicBezTo>
                  <a:pt x="8445627" y="21774"/>
                  <a:pt x="8455896" y="11410"/>
                  <a:pt x="8466451" y="1331"/>
                </a:cubicBezTo>
                <a:lnTo>
                  <a:pt x="8548984" y="1331"/>
                </a:lnTo>
                <a:cubicBezTo>
                  <a:pt x="8503723" y="221449"/>
                  <a:pt x="8462077" y="442329"/>
                  <a:pt x="8419004" y="662923"/>
                </a:cubicBezTo>
                <a:cubicBezTo>
                  <a:pt x="8382682" y="849002"/>
                  <a:pt x="8345220" y="1034985"/>
                  <a:pt x="8303762" y="1220027"/>
                </a:cubicBezTo>
                <a:cubicBezTo>
                  <a:pt x="8395803" y="1200059"/>
                  <a:pt x="8487464" y="1178474"/>
                  <a:pt x="8578364" y="1153752"/>
                </a:cubicBezTo>
                <a:cubicBezTo>
                  <a:pt x="8862190" y="1076448"/>
                  <a:pt x="9175492" y="968427"/>
                  <a:pt x="9395801" y="767420"/>
                </a:cubicBezTo>
                <a:cubicBezTo>
                  <a:pt x="9420713" y="744695"/>
                  <a:pt x="9447146" y="724062"/>
                  <a:pt x="9473960" y="703238"/>
                </a:cubicBezTo>
                <a:cubicBezTo>
                  <a:pt x="9504862" y="679277"/>
                  <a:pt x="9544036" y="653985"/>
                  <a:pt x="9580263" y="668819"/>
                </a:cubicBezTo>
                <a:cubicBezTo>
                  <a:pt x="9586445" y="671290"/>
                  <a:pt x="9592625" y="675569"/>
                  <a:pt x="9594621" y="682035"/>
                </a:cubicBezTo>
                <a:cubicBezTo>
                  <a:pt x="9595858" y="686408"/>
                  <a:pt x="9595097" y="691067"/>
                  <a:pt x="9593766" y="695442"/>
                </a:cubicBezTo>
                <a:cubicBezTo>
                  <a:pt x="9589867" y="708468"/>
                  <a:pt x="9582545" y="721399"/>
                  <a:pt x="9573227" y="734141"/>
                </a:cubicBezTo>
                <a:cubicBezTo>
                  <a:pt x="9549932" y="766088"/>
                  <a:pt x="9514656" y="796516"/>
                  <a:pt x="9493262" y="823329"/>
                </a:cubicBezTo>
                <a:cubicBezTo>
                  <a:pt x="9446101" y="882186"/>
                  <a:pt x="9396086" y="939236"/>
                  <a:pt x="9345882" y="995430"/>
                </a:cubicBezTo>
                <a:cubicBezTo>
                  <a:pt x="9240434" y="1113531"/>
                  <a:pt x="9129186" y="1226397"/>
                  <a:pt x="9012518" y="1333463"/>
                </a:cubicBezTo>
                <a:cubicBezTo>
                  <a:pt x="8781749" y="1545211"/>
                  <a:pt x="8529967" y="1734140"/>
                  <a:pt x="8261450" y="1895405"/>
                </a:cubicBezTo>
                <a:cubicBezTo>
                  <a:pt x="8206967" y="1928112"/>
                  <a:pt x="8152198" y="1958826"/>
                  <a:pt x="8096765" y="1988398"/>
                </a:cubicBezTo>
                <a:cubicBezTo>
                  <a:pt x="8069571" y="2070928"/>
                  <a:pt x="8040856" y="2152965"/>
                  <a:pt x="8009858" y="2234275"/>
                </a:cubicBezTo>
                <a:cubicBezTo>
                  <a:pt x="7913728" y="2485995"/>
                  <a:pt x="7797251" y="2730258"/>
                  <a:pt x="7655005" y="2959297"/>
                </a:cubicBezTo>
                <a:cubicBezTo>
                  <a:pt x="7592534" y="3059794"/>
                  <a:pt x="7525215" y="3157246"/>
                  <a:pt x="7453046" y="3251089"/>
                </a:cubicBezTo>
                <a:cubicBezTo>
                  <a:pt x="7158001" y="3634753"/>
                  <a:pt x="6777190" y="3955852"/>
                  <a:pt x="6322308" y="4128524"/>
                </a:cubicBezTo>
                <a:cubicBezTo>
                  <a:pt x="6305954" y="4157524"/>
                  <a:pt x="6289980" y="4186715"/>
                  <a:pt x="6273435" y="4215526"/>
                </a:cubicBezTo>
                <a:cubicBezTo>
                  <a:pt x="6217336" y="4313652"/>
                  <a:pt x="6161617" y="4415297"/>
                  <a:pt x="6103521" y="4516276"/>
                </a:cubicBezTo>
                <a:cubicBezTo>
                  <a:pt x="6433937" y="4332099"/>
                  <a:pt x="6762452" y="4144308"/>
                  <a:pt x="7095150" y="3964599"/>
                </a:cubicBezTo>
                <a:cubicBezTo>
                  <a:pt x="7347693" y="3512665"/>
                  <a:pt x="7678585" y="3089552"/>
                  <a:pt x="8115401" y="2803562"/>
                </a:cubicBezTo>
                <a:cubicBezTo>
                  <a:pt x="8486418" y="2560616"/>
                  <a:pt x="8919240" y="2437021"/>
                  <a:pt x="9355010" y="2375873"/>
                </a:cubicBezTo>
                <a:cubicBezTo>
                  <a:pt x="9847924" y="2306643"/>
                  <a:pt x="10348637" y="2308450"/>
                  <a:pt x="10845355" y="2301222"/>
                </a:cubicBezTo>
                <a:cubicBezTo>
                  <a:pt x="11294248" y="2294660"/>
                  <a:pt x="11743424" y="2287719"/>
                  <a:pt x="12191459" y="2258714"/>
                </a:cubicBezTo>
                <a:lnTo>
                  <a:pt x="12191459" y="2311018"/>
                </a:lnTo>
                <a:cubicBezTo>
                  <a:pt x="12189938" y="2311397"/>
                  <a:pt x="12188512" y="2311397"/>
                  <a:pt x="12186989" y="2311208"/>
                </a:cubicBezTo>
                <a:cubicBezTo>
                  <a:pt x="12136786" y="2359992"/>
                  <a:pt x="12087437" y="2412391"/>
                  <a:pt x="12031148" y="2453567"/>
                </a:cubicBezTo>
                <a:cubicBezTo>
                  <a:pt x="12023446" y="2459178"/>
                  <a:pt x="12010419" y="2450429"/>
                  <a:pt x="12017360" y="2441586"/>
                </a:cubicBezTo>
                <a:cubicBezTo>
                  <a:pt x="12060909" y="2386334"/>
                  <a:pt x="12115297" y="2338501"/>
                  <a:pt x="12166927" y="2288193"/>
                </a:cubicBezTo>
                <a:cubicBezTo>
                  <a:pt x="12148482" y="2289430"/>
                  <a:pt x="12130129" y="2291046"/>
                  <a:pt x="12111683" y="2292282"/>
                </a:cubicBezTo>
                <a:cubicBezTo>
                  <a:pt x="12111969" y="2294660"/>
                  <a:pt x="12111399" y="2297133"/>
                  <a:pt x="12109592" y="2299226"/>
                </a:cubicBezTo>
                <a:cubicBezTo>
                  <a:pt x="12080972" y="2332318"/>
                  <a:pt x="12043318" y="2357234"/>
                  <a:pt x="12009564" y="2385002"/>
                </a:cubicBezTo>
                <a:cubicBezTo>
                  <a:pt x="11971435" y="2416385"/>
                  <a:pt x="11934733" y="2449669"/>
                  <a:pt x="11893086" y="2476296"/>
                </a:cubicBezTo>
                <a:cubicBezTo>
                  <a:pt x="11885955" y="2480956"/>
                  <a:pt x="11878443" y="2471636"/>
                  <a:pt x="11883673" y="2465264"/>
                </a:cubicBezTo>
                <a:cubicBezTo>
                  <a:pt x="11913718" y="2428938"/>
                  <a:pt x="11950042" y="2398886"/>
                  <a:pt x="11985793" y="2368362"/>
                </a:cubicBezTo>
                <a:cubicBezTo>
                  <a:pt x="12015364" y="2343160"/>
                  <a:pt x="12044364" y="2315772"/>
                  <a:pt x="12077168" y="2294660"/>
                </a:cubicBezTo>
                <a:cubicBezTo>
                  <a:pt x="12047502" y="2296562"/>
                  <a:pt x="12018026" y="2298844"/>
                  <a:pt x="11988360" y="2300651"/>
                </a:cubicBezTo>
                <a:cubicBezTo>
                  <a:pt x="11991212" y="2304360"/>
                  <a:pt x="11992543" y="2309400"/>
                  <a:pt x="11989690" y="2313775"/>
                </a:cubicBezTo>
                <a:cubicBezTo>
                  <a:pt x="11967060" y="2348866"/>
                  <a:pt x="11932165" y="2375683"/>
                  <a:pt x="11901263" y="2403451"/>
                </a:cubicBezTo>
                <a:cubicBezTo>
                  <a:pt x="11864941" y="2435974"/>
                  <a:pt x="11829189" y="2471731"/>
                  <a:pt x="11786496" y="2495409"/>
                </a:cubicBezTo>
                <a:cubicBezTo>
                  <a:pt x="11778795" y="2499593"/>
                  <a:pt x="11771949" y="2490465"/>
                  <a:pt x="11777178" y="2483904"/>
                </a:cubicBezTo>
                <a:cubicBezTo>
                  <a:pt x="11806845" y="2446816"/>
                  <a:pt x="11846114" y="2416860"/>
                  <a:pt x="11880344" y="2384051"/>
                </a:cubicBezTo>
                <a:cubicBezTo>
                  <a:pt x="11909155" y="2356473"/>
                  <a:pt x="11935398" y="2324901"/>
                  <a:pt x="11967917" y="2301792"/>
                </a:cubicBezTo>
                <a:cubicBezTo>
                  <a:pt x="11928838" y="2304074"/>
                  <a:pt x="11889758" y="2306832"/>
                  <a:pt x="11850583" y="2308830"/>
                </a:cubicBezTo>
                <a:cubicBezTo>
                  <a:pt x="11850012" y="2309876"/>
                  <a:pt x="11849348" y="2310923"/>
                  <a:pt x="11848301" y="2311873"/>
                </a:cubicBezTo>
                <a:cubicBezTo>
                  <a:pt x="11767574" y="2381959"/>
                  <a:pt x="11679717" y="2458608"/>
                  <a:pt x="11588817" y="2514430"/>
                </a:cubicBezTo>
                <a:cubicBezTo>
                  <a:pt x="11584348" y="2517187"/>
                  <a:pt x="11579023" y="2510720"/>
                  <a:pt x="11582161" y="2506726"/>
                </a:cubicBezTo>
                <a:cubicBezTo>
                  <a:pt x="11641019" y="2433027"/>
                  <a:pt x="11724407" y="2366175"/>
                  <a:pt x="11804183" y="2311302"/>
                </a:cubicBezTo>
                <a:cubicBezTo>
                  <a:pt x="11775372" y="2312729"/>
                  <a:pt x="11746656" y="2314631"/>
                  <a:pt x="11717846" y="2315867"/>
                </a:cubicBezTo>
                <a:cubicBezTo>
                  <a:pt x="11717465" y="2319575"/>
                  <a:pt x="11715564" y="2323190"/>
                  <a:pt x="11711191" y="2325472"/>
                </a:cubicBezTo>
                <a:cubicBezTo>
                  <a:pt x="11679907" y="2341828"/>
                  <a:pt x="11657562" y="2364937"/>
                  <a:pt x="11634647" y="2391184"/>
                </a:cubicBezTo>
                <a:cubicBezTo>
                  <a:pt x="11626756" y="2400218"/>
                  <a:pt x="11613539" y="2388997"/>
                  <a:pt x="11618388" y="2379011"/>
                </a:cubicBezTo>
                <a:cubicBezTo>
                  <a:pt x="11630369" y="2354476"/>
                  <a:pt x="11649386" y="2334410"/>
                  <a:pt x="11671160" y="2318055"/>
                </a:cubicBezTo>
                <a:cubicBezTo>
                  <a:pt x="11631510" y="2319765"/>
                  <a:pt x="11591859" y="2320811"/>
                  <a:pt x="11552211" y="2322238"/>
                </a:cubicBezTo>
                <a:cubicBezTo>
                  <a:pt x="11481468" y="2389472"/>
                  <a:pt x="11405781" y="2469069"/>
                  <a:pt x="11321632" y="2517662"/>
                </a:cubicBezTo>
                <a:cubicBezTo>
                  <a:pt x="11317828" y="2519849"/>
                  <a:pt x="11312028" y="2515380"/>
                  <a:pt x="11314975" y="2511290"/>
                </a:cubicBezTo>
                <a:cubicBezTo>
                  <a:pt x="11364799" y="2442060"/>
                  <a:pt x="11439535" y="2380913"/>
                  <a:pt x="11507140" y="2323759"/>
                </a:cubicBezTo>
                <a:cubicBezTo>
                  <a:pt x="11469296" y="2324996"/>
                  <a:pt x="11431263" y="2325567"/>
                  <a:pt x="11393419" y="2326708"/>
                </a:cubicBezTo>
                <a:cubicBezTo>
                  <a:pt x="11393229" y="2329180"/>
                  <a:pt x="11392374" y="2331558"/>
                  <a:pt x="11389997" y="2333841"/>
                </a:cubicBezTo>
                <a:cubicBezTo>
                  <a:pt x="11341789" y="2379773"/>
                  <a:pt x="11293677" y="2438352"/>
                  <a:pt x="11235581" y="2471731"/>
                </a:cubicBezTo>
                <a:cubicBezTo>
                  <a:pt x="11230922" y="2474393"/>
                  <a:pt x="11223600" y="2469545"/>
                  <a:pt x="11227022" y="2464122"/>
                </a:cubicBezTo>
                <a:cubicBezTo>
                  <a:pt x="11259921" y="2412295"/>
                  <a:pt x="11313453" y="2369787"/>
                  <a:pt x="11359189" y="2327564"/>
                </a:cubicBezTo>
                <a:cubicBezTo>
                  <a:pt x="11331140" y="2328420"/>
                  <a:pt x="11303090" y="2328896"/>
                  <a:pt x="11275040" y="2329751"/>
                </a:cubicBezTo>
                <a:cubicBezTo>
                  <a:pt x="11277608" y="2333934"/>
                  <a:pt x="11277608" y="2339166"/>
                  <a:pt x="11272948" y="2343826"/>
                </a:cubicBezTo>
                <a:cubicBezTo>
                  <a:pt x="11189560" y="2426560"/>
                  <a:pt x="11101226" y="2527076"/>
                  <a:pt x="10999488" y="2586597"/>
                </a:cubicBezTo>
                <a:cubicBezTo>
                  <a:pt x="10993497" y="2590116"/>
                  <a:pt x="10987221" y="2581367"/>
                  <a:pt x="10991309" y="2576309"/>
                </a:cubicBezTo>
                <a:cubicBezTo>
                  <a:pt x="11064144" y="2486089"/>
                  <a:pt x="11163886" y="2411534"/>
                  <a:pt x="11247276" y="2330512"/>
                </a:cubicBezTo>
                <a:cubicBezTo>
                  <a:pt x="11209432" y="2331558"/>
                  <a:pt x="11171589" y="2332604"/>
                  <a:pt x="11133745" y="2333459"/>
                </a:cubicBezTo>
                <a:cubicBezTo>
                  <a:pt x="11133269" y="2336028"/>
                  <a:pt x="11132224" y="2338595"/>
                  <a:pt x="11129657" y="2340879"/>
                </a:cubicBezTo>
                <a:cubicBezTo>
                  <a:pt x="11066046" y="2396794"/>
                  <a:pt x="10999676" y="2465740"/>
                  <a:pt x="10924845" y="2505966"/>
                </a:cubicBezTo>
                <a:cubicBezTo>
                  <a:pt x="10921423" y="2507773"/>
                  <a:pt x="10917618" y="2503398"/>
                  <a:pt x="10919902" y="2500355"/>
                </a:cubicBezTo>
                <a:cubicBezTo>
                  <a:pt x="10966018" y="2437401"/>
                  <a:pt x="11035238" y="2385193"/>
                  <a:pt x="11095901" y="2334506"/>
                </a:cubicBezTo>
                <a:cubicBezTo>
                  <a:pt x="11095237" y="2334601"/>
                  <a:pt x="11094571" y="2334601"/>
                  <a:pt x="11093905" y="2334601"/>
                </a:cubicBezTo>
                <a:cubicBezTo>
                  <a:pt x="11070800" y="2334982"/>
                  <a:pt x="11047504" y="2335266"/>
                  <a:pt x="11024304" y="2335551"/>
                </a:cubicBezTo>
                <a:cubicBezTo>
                  <a:pt x="10955368" y="2417906"/>
                  <a:pt x="10855815" y="2517757"/>
                  <a:pt x="10763393" y="2563937"/>
                </a:cubicBezTo>
                <a:cubicBezTo>
                  <a:pt x="10758638" y="2566314"/>
                  <a:pt x="10753600" y="2560045"/>
                  <a:pt x="10756833" y="2555863"/>
                </a:cubicBezTo>
                <a:cubicBezTo>
                  <a:pt x="10793536" y="2508438"/>
                  <a:pt x="10844119" y="2471351"/>
                  <a:pt x="10888048" y="2430744"/>
                </a:cubicBezTo>
                <a:cubicBezTo>
                  <a:pt x="10921232" y="2400028"/>
                  <a:pt x="10952611" y="2367219"/>
                  <a:pt x="10985414" y="2336028"/>
                </a:cubicBezTo>
                <a:cubicBezTo>
                  <a:pt x="10957555" y="2336312"/>
                  <a:pt x="10929694" y="2336598"/>
                  <a:pt x="10901645" y="2336788"/>
                </a:cubicBezTo>
                <a:cubicBezTo>
                  <a:pt x="10815880" y="2419333"/>
                  <a:pt x="10729449" y="2519185"/>
                  <a:pt x="10629135" y="2583267"/>
                </a:cubicBezTo>
                <a:cubicBezTo>
                  <a:pt x="10624285" y="2586406"/>
                  <a:pt x="10617535" y="2581272"/>
                  <a:pt x="10621338" y="2575911"/>
                </a:cubicBezTo>
                <a:cubicBezTo>
                  <a:pt x="10684283" y="2487231"/>
                  <a:pt x="10776610" y="2411534"/>
                  <a:pt x="10858192" y="2337072"/>
                </a:cubicBezTo>
                <a:cubicBezTo>
                  <a:pt x="10825864" y="2337263"/>
                  <a:pt x="10793250" y="2337455"/>
                  <a:pt x="10760731" y="2337550"/>
                </a:cubicBezTo>
                <a:cubicBezTo>
                  <a:pt x="10760446" y="2337835"/>
                  <a:pt x="10760446" y="2338215"/>
                  <a:pt x="10760066" y="2338501"/>
                </a:cubicBezTo>
                <a:cubicBezTo>
                  <a:pt x="10759400" y="2339071"/>
                  <a:pt x="10758734" y="2339545"/>
                  <a:pt x="10758069" y="2340117"/>
                </a:cubicBezTo>
                <a:cubicBezTo>
                  <a:pt x="10755216" y="2342399"/>
                  <a:pt x="10752078" y="2342969"/>
                  <a:pt x="10749131" y="2342779"/>
                </a:cubicBezTo>
                <a:cubicBezTo>
                  <a:pt x="10745327" y="2346868"/>
                  <a:pt x="10728782" y="2361228"/>
                  <a:pt x="10725645" y="2364081"/>
                </a:cubicBezTo>
                <a:cubicBezTo>
                  <a:pt x="10717563" y="2371499"/>
                  <a:pt x="10709765" y="2379202"/>
                  <a:pt x="10702065" y="2386905"/>
                </a:cubicBezTo>
                <a:cubicBezTo>
                  <a:pt x="10689798" y="2399172"/>
                  <a:pt x="10678389" y="2412485"/>
                  <a:pt x="10666122" y="2424752"/>
                </a:cubicBezTo>
                <a:cubicBezTo>
                  <a:pt x="10610784" y="2493889"/>
                  <a:pt x="10542894" y="2560235"/>
                  <a:pt x="10478903" y="2607989"/>
                </a:cubicBezTo>
                <a:cubicBezTo>
                  <a:pt x="10472342" y="2612932"/>
                  <a:pt x="10461406" y="2605613"/>
                  <a:pt x="10467111" y="2597912"/>
                </a:cubicBezTo>
                <a:cubicBezTo>
                  <a:pt x="10500201" y="2553114"/>
                  <a:pt x="10540422" y="2513952"/>
                  <a:pt x="10577505" y="2472396"/>
                </a:cubicBezTo>
                <a:cubicBezTo>
                  <a:pt x="10617059" y="2428176"/>
                  <a:pt x="10653667" y="2379583"/>
                  <a:pt x="10696169" y="2338025"/>
                </a:cubicBezTo>
                <a:cubicBezTo>
                  <a:pt x="10666788" y="2338120"/>
                  <a:pt x="10637407" y="2338310"/>
                  <a:pt x="10608026" y="2338406"/>
                </a:cubicBezTo>
                <a:cubicBezTo>
                  <a:pt x="10581022" y="2373210"/>
                  <a:pt x="10547173" y="2403262"/>
                  <a:pt x="10515889" y="2434168"/>
                </a:cubicBezTo>
                <a:cubicBezTo>
                  <a:pt x="10478903" y="2470685"/>
                  <a:pt x="10442579" y="2510340"/>
                  <a:pt x="10399412" y="2539249"/>
                </a:cubicBezTo>
                <a:cubicBezTo>
                  <a:pt x="10394182" y="2542763"/>
                  <a:pt x="10387621" y="2535637"/>
                  <a:pt x="10390950" y="2530500"/>
                </a:cubicBezTo>
                <a:cubicBezTo>
                  <a:pt x="10417477" y="2489704"/>
                  <a:pt x="10454275" y="2455279"/>
                  <a:pt x="10487840" y="2420283"/>
                </a:cubicBezTo>
                <a:cubicBezTo>
                  <a:pt x="10513893" y="2393086"/>
                  <a:pt x="10539660" y="2364176"/>
                  <a:pt x="10567711" y="2338595"/>
                </a:cubicBezTo>
                <a:cubicBezTo>
                  <a:pt x="10526445" y="2338880"/>
                  <a:pt x="10485082" y="2339166"/>
                  <a:pt x="10443626" y="2339545"/>
                </a:cubicBezTo>
                <a:cubicBezTo>
                  <a:pt x="10443721" y="2341544"/>
                  <a:pt x="10443721" y="2343634"/>
                  <a:pt x="10442770" y="2345728"/>
                </a:cubicBezTo>
                <a:cubicBezTo>
                  <a:pt x="10428983" y="2375683"/>
                  <a:pt x="10383629" y="2403357"/>
                  <a:pt x="10360523" y="2428081"/>
                </a:cubicBezTo>
                <a:cubicBezTo>
                  <a:pt x="10318306" y="2473252"/>
                  <a:pt x="10281222" y="2526221"/>
                  <a:pt x="10233205" y="2565362"/>
                </a:cubicBezTo>
                <a:cubicBezTo>
                  <a:pt x="10228736" y="2568972"/>
                  <a:pt x="10223222" y="2564600"/>
                  <a:pt x="10225503" y="2559474"/>
                </a:cubicBezTo>
                <a:cubicBezTo>
                  <a:pt x="10250795" y="2502066"/>
                  <a:pt x="10298432" y="2453092"/>
                  <a:pt x="10340365" y="2407160"/>
                </a:cubicBezTo>
                <a:cubicBezTo>
                  <a:pt x="10360048" y="2385668"/>
                  <a:pt x="10380110" y="2357234"/>
                  <a:pt x="10405118" y="2340022"/>
                </a:cubicBezTo>
                <a:cubicBezTo>
                  <a:pt x="10381726" y="2340307"/>
                  <a:pt x="10358241" y="2340688"/>
                  <a:pt x="10334756" y="2341067"/>
                </a:cubicBezTo>
                <a:cubicBezTo>
                  <a:pt x="10334946" y="2343255"/>
                  <a:pt x="10334565" y="2345728"/>
                  <a:pt x="10332852" y="2348199"/>
                </a:cubicBezTo>
                <a:cubicBezTo>
                  <a:pt x="10303853" y="2390328"/>
                  <a:pt x="10263061" y="2425512"/>
                  <a:pt x="10228927" y="2463743"/>
                </a:cubicBezTo>
                <a:cubicBezTo>
                  <a:pt x="10194601" y="2502161"/>
                  <a:pt x="10163223" y="2544949"/>
                  <a:pt x="10124904" y="2579273"/>
                </a:cubicBezTo>
                <a:cubicBezTo>
                  <a:pt x="10121767" y="2582034"/>
                  <a:pt x="10117963" y="2581842"/>
                  <a:pt x="10114922" y="2580412"/>
                </a:cubicBezTo>
                <a:cubicBezTo>
                  <a:pt x="10115776" y="2581557"/>
                  <a:pt x="10116823" y="2582509"/>
                  <a:pt x="10116537" y="2584125"/>
                </a:cubicBezTo>
                <a:cubicBezTo>
                  <a:pt x="10113495" y="2602000"/>
                  <a:pt x="10102941" y="2613027"/>
                  <a:pt x="10091055" y="2625864"/>
                </a:cubicBezTo>
                <a:cubicBezTo>
                  <a:pt x="10080215" y="2637558"/>
                  <a:pt x="10070326" y="2649919"/>
                  <a:pt x="10058156" y="2660282"/>
                </a:cubicBezTo>
                <a:cubicBezTo>
                  <a:pt x="10049218" y="2667887"/>
                  <a:pt x="10037237" y="2658950"/>
                  <a:pt x="10041896" y="2648112"/>
                </a:cubicBezTo>
                <a:cubicBezTo>
                  <a:pt x="10053212" y="2621870"/>
                  <a:pt x="10078314" y="2582699"/>
                  <a:pt x="10108645" y="2577559"/>
                </a:cubicBezTo>
                <a:cubicBezTo>
                  <a:pt x="10109787" y="2577369"/>
                  <a:pt x="10111022" y="2577935"/>
                  <a:pt x="10112259" y="2578419"/>
                </a:cubicBezTo>
                <a:cubicBezTo>
                  <a:pt x="10109977" y="2575911"/>
                  <a:pt x="10108740" y="2572607"/>
                  <a:pt x="10110737" y="2568690"/>
                </a:cubicBezTo>
                <a:cubicBezTo>
                  <a:pt x="10136600" y="2519468"/>
                  <a:pt x="10176250" y="2476486"/>
                  <a:pt x="10213332" y="2435214"/>
                </a:cubicBezTo>
                <a:cubicBezTo>
                  <a:pt x="10242523" y="2402595"/>
                  <a:pt x="10271715" y="2367410"/>
                  <a:pt x="10307085" y="2341353"/>
                </a:cubicBezTo>
                <a:cubicBezTo>
                  <a:pt x="10283220" y="2341733"/>
                  <a:pt x="10259258" y="2342304"/>
                  <a:pt x="10235298" y="2342779"/>
                </a:cubicBezTo>
                <a:cubicBezTo>
                  <a:pt x="10235298" y="2342874"/>
                  <a:pt x="10235298" y="2342874"/>
                  <a:pt x="10235202" y="2342969"/>
                </a:cubicBezTo>
                <a:cubicBezTo>
                  <a:pt x="10142876" y="2444533"/>
                  <a:pt x="10056159" y="2561188"/>
                  <a:pt x="9952042" y="2650488"/>
                </a:cubicBezTo>
                <a:cubicBezTo>
                  <a:pt x="9946147" y="2655623"/>
                  <a:pt x="9935307" y="2649443"/>
                  <a:pt x="9940157" y="2641741"/>
                </a:cubicBezTo>
                <a:cubicBezTo>
                  <a:pt x="10008237" y="2533733"/>
                  <a:pt x="10104651" y="2438066"/>
                  <a:pt x="10192034" y="2343634"/>
                </a:cubicBezTo>
                <a:cubicBezTo>
                  <a:pt x="10152478" y="2344587"/>
                  <a:pt x="10112923" y="2345728"/>
                  <a:pt x="10073369" y="2347058"/>
                </a:cubicBezTo>
                <a:cubicBezTo>
                  <a:pt x="10005194" y="2432076"/>
                  <a:pt x="9917813" y="2529073"/>
                  <a:pt x="9828052" y="2589925"/>
                </a:cubicBezTo>
                <a:cubicBezTo>
                  <a:pt x="9824535" y="2592301"/>
                  <a:pt x="9819020" y="2588213"/>
                  <a:pt x="9821492" y="2584221"/>
                </a:cubicBezTo>
                <a:cubicBezTo>
                  <a:pt x="9874168" y="2499119"/>
                  <a:pt x="9954610" y="2417430"/>
                  <a:pt x="10031437" y="2348676"/>
                </a:cubicBezTo>
                <a:cubicBezTo>
                  <a:pt x="9988459" y="2350387"/>
                  <a:pt x="9945481" y="2352384"/>
                  <a:pt x="9902504" y="2354666"/>
                </a:cubicBezTo>
                <a:cubicBezTo>
                  <a:pt x="9828719" y="2440443"/>
                  <a:pt x="9759402" y="2537347"/>
                  <a:pt x="9675253" y="2612839"/>
                </a:cubicBezTo>
                <a:cubicBezTo>
                  <a:pt x="9670879" y="2616736"/>
                  <a:pt x="9664128" y="2610461"/>
                  <a:pt x="9666695" y="2605613"/>
                </a:cubicBezTo>
                <a:cubicBezTo>
                  <a:pt x="9715092" y="2515190"/>
                  <a:pt x="9789354" y="2434072"/>
                  <a:pt x="9859145" y="2357139"/>
                </a:cubicBezTo>
                <a:cubicBezTo>
                  <a:pt x="9821207" y="2359422"/>
                  <a:pt x="9783268" y="2361989"/>
                  <a:pt x="9745425" y="2364746"/>
                </a:cubicBezTo>
                <a:cubicBezTo>
                  <a:pt x="9745425" y="2364841"/>
                  <a:pt x="9745520" y="2364937"/>
                  <a:pt x="9745425" y="2365033"/>
                </a:cubicBezTo>
                <a:cubicBezTo>
                  <a:pt x="9722795" y="2401645"/>
                  <a:pt x="9689896" y="2432170"/>
                  <a:pt x="9662131" y="2464978"/>
                </a:cubicBezTo>
                <a:cubicBezTo>
                  <a:pt x="9634937" y="2497217"/>
                  <a:pt x="9609835" y="2532402"/>
                  <a:pt x="9579313" y="2561569"/>
                </a:cubicBezTo>
                <a:cubicBezTo>
                  <a:pt x="9572847" y="2567639"/>
                  <a:pt x="9560487" y="2561751"/>
                  <a:pt x="9565146" y="2552542"/>
                </a:cubicBezTo>
                <a:cubicBezTo>
                  <a:pt x="9585779" y="2511481"/>
                  <a:pt x="9615920" y="2475439"/>
                  <a:pt x="9645016" y="2439968"/>
                </a:cubicBezTo>
                <a:cubicBezTo>
                  <a:pt x="9665174" y="2415337"/>
                  <a:pt x="9685047" y="2389281"/>
                  <a:pt x="9708627" y="2367695"/>
                </a:cubicBezTo>
                <a:cubicBezTo>
                  <a:pt x="9685903" y="2369501"/>
                  <a:pt x="9663272" y="2371879"/>
                  <a:pt x="9640642" y="2373971"/>
                </a:cubicBezTo>
                <a:cubicBezTo>
                  <a:pt x="9640452" y="2374351"/>
                  <a:pt x="9640452" y="2374732"/>
                  <a:pt x="9640166" y="2375113"/>
                </a:cubicBezTo>
                <a:cubicBezTo>
                  <a:pt x="9621816" y="2400693"/>
                  <a:pt x="9601562" y="2425990"/>
                  <a:pt x="9576746" y="2445389"/>
                </a:cubicBezTo>
                <a:cubicBezTo>
                  <a:pt x="9572752" y="2448527"/>
                  <a:pt x="9566381" y="2444724"/>
                  <a:pt x="9568378" y="2439589"/>
                </a:cubicBezTo>
                <a:cubicBezTo>
                  <a:pt x="9576936" y="2417430"/>
                  <a:pt x="9589297" y="2396984"/>
                  <a:pt x="9603084" y="2377489"/>
                </a:cubicBezTo>
                <a:cubicBezTo>
                  <a:pt x="9590533" y="2378726"/>
                  <a:pt x="9577886" y="2379677"/>
                  <a:pt x="9565335" y="2381008"/>
                </a:cubicBezTo>
                <a:cubicBezTo>
                  <a:pt x="9564860" y="2381959"/>
                  <a:pt x="9564671" y="2383005"/>
                  <a:pt x="9564004" y="2383956"/>
                </a:cubicBezTo>
                <a:cubicBezTo>
                  <a:pt x="9547175" y="2407255"/>
                  <a:pt x="9529964" y="2430079"/>
                  <a:pt x="9512564" y="2452997"/>
                </a:cubicBezTo>
                <a:cubicBezTo>
                  <a:pt x="9496305" y="2474393"/>
                  <a:pt x="9481281" y="2497977"/>
                  <a:pt x="9456465" y="2509864"/>
                </a:cubicBezTo>
                <a:cubicBezTo>
                  <a:pt x="9454182" y="2510911"/>
                  <a:pt x="9452091" y="2508438"/>
                  <a:pt x="9452376" y="2506346"/>
                </a:cubicBezTo>
                <a:cubicBezTo>
                  <a:pt x="9455609" y="2483904"/>
                  <a:pt x="9468351" y="2466120"/>
                  <a:pt x="9481091" y="2447766"/>
                </a:cubicBezTo>
                <a:cubicBezTo>
                  <a:pt x="9495639" y="2426655"/>
                  <a:pt x="9510758" y="2405924"/>
                  <a:pt x="9525781" y="2385099"/>
                </a:cubicBezTo>
                <a:cubicBezTo>
                  <a:pt x="9504292" y="2387571"/>
                  <a:pt x="9482707" y="2390137"/>
                  <a:pt x="9461219" y="2392801"/>
                </a:cubicBezTo>
                <a:cubicBezTo>
                  <a:pt x="9462550" y="2396794"/>
                  <a:pt x="9462264" y="2401454"/>
                  <a:pt x="9459032" y="2405828"/>
                </a:cubicBezTo>
                <a:cubicBezTo>
                  <a:pt x="9426893" y="2449288"/>
                  <a:pt x="9396372" y="2499119"/>
                  <a:pt x="9354344" y="2533640"/>
                </a:cubicBezTo>
                <a:cubicBezTo>
                  <a:pt x="9349780" y="2537347"/>
                  <a:pt x="9341317" y="2533353"/>
                  <a:pt x="9343885" y="2526982"/>
                </a:cubicBezTo>
                <a:cubicBezTo>
                  <a:pt x="9362902" y="2479719"/>
                  <a:pt x="9397323" y="2438066"/>
                  <a:pt x="9427844" y="2397080"/>
                </a:cubicBezTo>
                <a:cubicBezTo>
                  <a:pt x="9391427" y="2401834"/>
                  <a:pt x="9355200" y="2407445"/>
                  <a:pt x="9318973" y="2413056"/>
                </a:cubicBezTo>
                <a:cubicBezTo>
                  <a:pt x="9315645" y="2431790"/>
                  <a:pt x="9302238" y="2447197"/>
                  <a:pt x="9291494" y="2463648"/>
                </a:cubicBezTo>
                <a:cubicBezTo>
                  <a:pt x="9275329" y="2488277"/>
                  <a:pt x="9256979" y="2511005"/>
                  <a:pt x="9239863" y="2534970"/>
                </a:cubicBezTo>
                <a:cubicBezTo>
                  <a:pt x="9234064" y="2543045"/>
                  <a:pt x="9220941" y="2533449"/>
                  <a:pt x="9225696" y="2524984"/>
                </a:cubicBezTo>
                <a:cubicBezTo>
                  <a:pt x="9240625" y="2498453"/>
                  <a:pt x="9253555" y="2471066"/>
                  <a:pt x="9269435" y="2445009"/>
                </a:cubicBezTo>
                <a:cubicBezTo>
                  <a:pt x="9274759" y="2436165"/>
                  <a:pt x="9279418" y="2426560"/>
                  <a:pt x="9285123" y="2418001"/>
                </a:cubicBezTo>
                <a:cubicBezTo>
                  <a:pt x="9247850" y="2423993"/>
                  <a:pt x="9210767" y="2430744"/>
                  <a:pt x="9173780" y="2437781"/>
                </a:cubicBezTo>
                <a:cubicBezTo>
                  <a:pt x="9174161" y="2458037"/>
                  <a:pt x="9159233" y="2476675"/>
                  <a:pt x="9148963" y="2493889"/>
                </a:cubicBezTo>
                <a:cubicBezTo>
                  <a:pt x="9134701" y="2517757"/>
                  <a:pt x="9120818" y="2544849"/>
                  <a:pt x="9098664" y="2562231"/>
                </a:cubicBezTo>
                <a:cubicBezTo>
                  <a:pt x="9091247" y="2568020"/>
                  <a:pt x="9081644" y="2561470"/>
                  <a:pt x="9083736" y="2552542"/>
                </a:cubicBezTo>
                <a:cubicBezTo>
                  <a:pt x="9090201" y="2525270"/>
                  <a:pt x="9108552" y="2500735"/>
                  <a:pt x="9122150" y="2476486"/>
                </a:cubicBezTo>
                <a:cubicBezTo>
                  <a:pt x="9127665" y="2466596"/>
                  <a:pt x="9132228" y="2454898"/>
                  <a:pt x="9138409" y="2444724"/>
                </a:cubicBezTo>
                <a:cubicBezTo>
                  <a:pt x="9111785" y="2450048"/>
                  <a:pt x="9085256" y="2455945"/>
                  <a:pt x="9058728" y="2461840"/>
                </a:cubicBezTo>
                <a:cubicBezTo>
                  <a:pt x="9059204" y="2463172"/>
                  <a:pt x="9059775" y="2464408"/>
                  <a:pt x="9059870" y="2466120"/>
                </a:cubicBezTo>
                <a:cubicBezTo>
                  <a:pt x="9061581" y="2488467"/>
                  <a:pt x="9047033" y="2504825"/>
                  <a:pt x="9034197" y="2521751"/>
                </a:cubicBezTo>
                <a:cubicBezTo>
                  <a:pt x="9017842" y="2543234"/>
                  <a:pt x="9001012" y="2570229"/>
                  <a:pt x="8975530" y="2581557"/>
                </a:cubicBezTo>
                <a:cubicBezTo>
                  <a:pt x="8973153" y="2582699"/>
                  <a:pt x="8971251" y="2579940"/>
                  <a:pt x="8971442" y="2577849"/>
                </a:cubicBezTo>
                <a:cubicBezTo>
                  <a:pt x="8973628" y="2556915"/>
                  <a:pt x="8986370" y="2539533"/>
                  <a:pt x="8997779" y="2522416"/>
                </a:cubicBezTo>
                <a:cubicBezTo>
                  <a:pt x="9008905" y="2505776"/>
                  <a:pt x="9027160" y="2487897"/>
                  <a:pt x="9030489" y="2467926"/>
                </a:cubicBezTo>
                <a:cubicBezTo>
                  <a:pt x="9009571" y="2472681"/>
                  <a:pt x="8988842" y="2478007"/>
                  <a:pt x="8968019" y="2483142"/>
                </a:cubicBezTo>
                <a:cubicBezTo>
                  <a:pt x="8968209" y="2484950"/>
                  <a:pt x="8968113" y="2486852"/>
                  <a:pt x="8967638" y="2488944"/>
                </a:cubicBezTo>
                <a:cubicBezTo>
                  <a:pt x="8961172" y="2515571"/>
                  <a:pt x="8944248" y="2556054"/>
                  <a:pt x="8918955" y="2569941"/>
                </a:cubicBezTo>
                <a:cubicBezTo>
                  <a:pt x="8911443" y="2574043"/>
                  <a:pt x="8904693" y="2566595"/>
                  <a:pt x="8905929" y="2559283"/>
                </a:cubicBezTo>
                <a:cubicBezTo>
                  <a:pt x="8908401" y="2544568"/>
                  <a:pt x="8917814" y="2531927"/>
                  <a:pt x="8924090" y="2518422"/>
                </a:cubicBezTo>
                <a:cubicBezTo>
                  <a:pt x="8928178" y="2509484"/>
                  <a:pt x="8931602" y="2500260"/>
                  <a:pt x="8935024" y="2491036"/>
                </a:cubicBezTo>
                <a:cubicBezTo>
                  <a:pt x="8898988" y="2500450"/>
                  <a:pt x="8863236" y="2510530"/>
                  <a:pt x="8827579" y="2521086"/>
                </a:cubicBezTo>
                <a:cubicBezTo>
                  <a:pt x="8827294" y="2522512"/>
                  <a:pt x="8827294" y="2523939"/>
                  <a:pt x="8826534" y="2525461"/>
                </a:cubicBezTo>
                <a:cubicBezTo>
                  <a:pt x="8815314" y="2549413"/>
                  <a:pt x="8806471" y="2580412"/>
                  <a:pt x="8787169" y="2599051"/>
                </a:cubicBezTo>
                <a:cubicBezTo>
                  <a:pt x="8779468" y="2606468"/>
                  <a:pt x="8769388" y="2597056"/>
                  <a:pt x="8769578" y="2588784"/>
                </a:cubicBezTo>
                <a:cubicBezTo>
                  <a:pt x="8770148" y="2570122"/>
                  <a:pt x="8779372" y="2551028"/>
                  <a:pt x="8787930" y="2533069"/>
                </a:cubicBezTo>
                <a:cubicBezTo>
                  <a:pt x="8759024" y="2542001"/>
                  <a:pt x="8730309" y="2551971"/>
                  <a:pt x="8701593" y="2561850"/>
                </a:cubicBezTo>
                <a:cubicBezTo>
                  <a:pt x="8703400" y="2578515"/>
                  <a:pt x="8691609" y="2598767"/>
                  <a:pt x="8684288" y="2611697"/>
                </a:cubicBezTo>
                <a:cubicBezTo>
                  <a:pt x="8677917" y="2622917"/>
                  <a:pt x="8660897" y="2613979"/>
                  <a:pt x="8662228" y="2602761"/>
                </a:cubicBezTo>
                <a:cubicBezTo>
                  <a:pt x="8663179" y="2594963"/>
                  <a:pt x="8664415" y="2583745"/>
                  <a:pt x="8667268" y="2573369"/>
                </a:cubicBezTo>
                <a:cubicBezTo>
                  <a:pt x="8583118" y="2603426"/>
                  <a:pt x="8500395" y="2637843"/>
                  <a:pt x="8419004" y="2676254"/>
                </a:cubicBezTo>
                <a:cubicBezTo>
                  <a:pt x="8423568" y="2678347"/>
                  <a:pt x="8426991" y="2682909"/>
                  <a:pt x="8426420" y="2688709"/>
                </a:cubicBezTo>
                <a:cubicBezTo>
                  <a:pt x="8424519" y="2710007"/>
                  <a:pt x="8405692" y="2728737"/>
                  <a:pt x="8387721" y="2738911"/>
                </a:cubicBezTo>
                <a:cubicBezTo>
                  <a:pt x="8376786" y="2745090"/>
                  <a:pt x="8366137" y="2730162"/>
                  <a:pt x="8372698" y="2720845"/>
                </a:cubicBezTo>
                <a:cubicBezTo>
                  <a:pt x="8380210" y="2710291"/>
                  <a:pt x="8387246" y="2697456"/>
                  <a:pt x="8395709" y="2686999"/>
                </a:cubicBezTo>
                <a:cubicBezTo>
                  <a:pt x="8364236" y="2702304"/>
                  <a:pt x="8332858" y="2718183"/>
                  <a:pt x="8301860" y="2734917"/>
                </a:cubicBezTo>
                <a:cubicBezTo>
                  <a:pt x="8302527" y="2735487"/>
                  <a:pt x="8303383" y="2736058"/>
                  <a:pt x="8303667" y="2736818"/>
                </a:cubicBezTo>
                <a:cubicBezTo>
                  <a:pt x="8312129" y="2755167"/>
                  <a:pt x="8295110" y="2772663"/>
                  <a:pt x="8285601" y="2787684"/>
                </a:cubicBezTo>
                <a:cubicBezTo>
                  <a:pt x="8276188" y="2802516"/>
                  <a:pt x="8266965" y="2816017"/>
                  <a:pt x="8253463" y="2827521"/>
                </a:cubicBezTo>
                <a:cubicBezTo>
                  <a:pt x="8247092" y="2832940"/>
                  <a:pt x="8239485" y="2826664"/>
                  <a:pt x="8240817" y="2819345"/>
                </a:cubicBezTo>
                <a:cubicBezTo>
                  <a:pt x="8244715" y="2798238"/>
                  <a:pt x="8255555" y="2780363"/>
                  <a:pt x="8265539" y="2761633"/>
                </a:cubicBezTo>
                <a:cubicBezTo>
                  <a:pt x="8267251" y="2758495"/>
                  <a:pt x="8268866" y="2755358"/>
                  <a:pt x="8270483" y="2752316"/>
                </a:cubicBezTo>
                <a:cubicBezTo>
                  <a:pt x="8239866" y="2769525"/>
                  <a:pt x="8209725" y="2787304"/>
                  <a:pt x="8180153" y="2805748"/>
                </a:cubicBezTo>
                <a:cubicBezTo>
                  <a:pt x="8176255" y="2828471"/>
                  <a:pt x="8159995" y="2848628"/>
                  <a:pt x="8148776" y="2868594"/>
                </a:cubicBezTo>
                <a:cubicBezTo>
                  <a:pt x="8132802" y="2897117"/>
                  <a:pt x="8120155" y="2929729"/>
                  <a:pt x="8097145" y="2953403"/>
                </a:cubicBezTo>
                <a:cubicBezTo>
                  <a:pt x="8092200" y="2958537"/>
                  <a:pt x="8084309" y="2954924"/>
                  <a:pt x="8084784" y="2947793"/>
                </a:cubicBezTo>
                <a:cubicBezTo>
                  <a:pt x="8087161" y="2915372"/>
                  <a:pt x="8104086" y="2886184"/>
                  <a:pt x="8118823" y="2857756"/>
                </a:cubicBezTo>
                <a:cubicBezTo>
                  <a:pt x="8121867" y="2851956"/>
                  <a:pt x="8124814" y="2845680"/>
                  <a:pt x="8127952" y="2839309"/>
                </a:cubicBezTo>
                <a:cubicBezTo>
                  <a:pt x="8090109" y="2864316"/>
                  <a:pt x="8052837" y="2890272"/>
                  <a:pt x="8016704" y="2917273"/>
                </a:cubicBezTo>
                <a:cubicBezTo>
                  <a:pt x="8012140" y="2934483"/>
                  <a:pt x="8006625" y="2951406"/>
                  <a:pt x="8001301" y="2968235"/>
                </a:cubicBezTo>
                <a:cubicBezTo>
                  <a:pt x="7996070" y="2984682"/>
                  <a:pt x="7991507" y="2999514"/>
                  <a:pt x="7975913" y="3008452"/>
                </a:cubicBezTo>
                <a:cubicBezTo>
                  <a:pt x="7972110" y="3010638"/>
                  <a:pt x="7966784" y="3007787"/>
                  <a:pt x="7965169" y="3004077"/>
                </a:cubicBezTo>
                <a:cubicBezTo>
                  <a:pt x="7957847" y="2986679"/>
                  <a:pt x="7964788" y="2969660"/>
                  <a:pt x="7970779" y="2952831"/>
                </a:cubicBezTo>
                <a:cubicBezTo>
                  <a:pt x="7952523" y="2967188"/>
                  <a:pt x="7934552" y="2981925"/>
                  <a:pt x="7916676" y="2996758"/>
                </a:cubicBezTo>
                <a:cubicBezTo>
                  <a:pt x="7916676" y="2997043"/>
                  <a:pt x="7916961" y="2997327"/>
                  <a:pt x="7916961" y="2997708"/>
                </a:cubicBezTo>
                <a:cubicBezTo>
                  <a:pt x="7914394" y="3020526"/>
                  <a:pt x="7905171" y="3041824"/>
                  <a:pt x="7898230" y="3063596"/>
                </a:cubicBezTo>
                <a:cubicBezTo>
                  <a:pt x="7889387" y="3091264"/>
                  <a:pt x="7884252" y="3121022"/>
                  <a:pt x="7865997" y="3144317"/>
                </a:cubicBezTo>
                <a:cubicBezTo>
                  <a:pt x="7860576" y="3151162"/>
                  <a:pt x="7850307" y="3147834"/>
                  <a:pt x="7848786" y="3139752"/>
                </a:cubicBezTo>
                <a:cubicBezTo>
                  <a:pt x="7843651" y="3113227"/>
                  <a:pt x="7852114" y="3088982"/>
                  <a:pt x="7860576" y="3063882"/>
                </a:cubicBezTo>
                <a:cubicBezTo>
                  <a:pt x="7863619" y="3054659"/>
                  <a:pt x="7866947" y="3045342"/>
                  <a:pt x="7870560" y="3036119"/>
                </a:cubicBezTo>
                <a:cubicBezTo>
                  <a:pt x="7844317" y="3058937"/>
                  <a:pt x="7819215" y="3082802"/>
                  <a:pt x="7793922" y="3106570"/>
                </a:cubicBezTo>
                <a:cubicBezTo>
                  <a:pt x="7782798" y="3132432"/>
                  <a:pt x="7772149" y="3158197"/>
                  <a:pt x="7764161" y="3185675"/>
                </a:cubicBezTo>
                <a:cubicBezTo>
                  <a:pt x="7756649" y="3211250"/>
                  <a:pt x="7754272" y="3239680"/>
                  <a:pt x="7738679" y="3261833"/>
                </a:cubicBezTo>
                <a:cubicBezTo>
                  <a:pt x="7734305" y="3267920"/>
                  <a:pt x="7724321" y="3267539"/>
                  <a:pt x="7722229" y="3259552"/>
                </a:cubicBezTo>
                <a:cubicBezTo>
                  <a:pt x="7714528" y="3229886"/>
                  <a:pt x="7726603" y="3197939"/>
                  <a:pt x="7735350" y="3169511"/>
                </a:cubicBezTo>
                <a:cubicBezTo>
                  <a:pt x="7736206" y="3166659"/>
                  <a:pt x="7737157" y="3163617"/>
                  <a:pt x="7738013" y="3160574"/>
                </a:cubicBezTo>
                <a:cubicBezTo>
                  <a:pt x="7718426" y="3180065"/>
                  <a:pt x="7699504" y="3200221"/>
                  <a:pt x="7680392" y="3220282"/>
                </a:cubicBezTo>
                <a:cubicBezTo>
                  <a:pt x="7678301" y="3246050"/>
                  <a:pt x="7670694" y="3271532"/>
                  <a:pt x="7663277" y="3296159"/>
                </a:cubicBezTo>
                <a:cubicBezTo>
                  <a:pt x="7654055" y="3326395"/>
                  <a:pt x="7645877" y="3360626"/>
                  <a:pt x="7624388" y="3384683"/>
                </a:cubicBezTo>
                <a:cubicBezTo>
                  <a:pt x="7617161" y="3392764"/>
                  <a:pt x="7604040" y="3388486"/>
                  <a:pt x="7604705" y="3377075"/>
                </a:cubicBezTo>
                <a:cubicBezTo>
                  <a:pt x="7606512" y="3344937"/>
                  <a:pt x="7622487" y="3314606"/>
                  <a:pt x="7632280" y="3284369"/>
                </a:cubicBezTo>
                <a:cubicBezTo>
                  <a:pt x="7634277" y="3278093"/>
                  <a:pt x="7636178" y="3271723"/>
                  <a:pt x="7637985" y="3265352"/>
                </a:cubicBezTo>
                <a:cubicBezTo>
                  <a:pt x="7618303" y="3286746"/>
                  <a:pt x="7599191" y="3308615"/>
                  <a:pt x="7580078" y="3330579"/>
                </a:cubicBezTo>
                <a:cubicBezTo>
                  <a:pt x="7570760" y="3361291"/>
                  <a:pt x="7561538" y="3392004"/>
                  <a:pt x="7552599" y="3422811"/>
                </a:cubicBezTo>
                <a:cubicBezTo>
                  <a:pt x="7544042" y="3452572"/>
                  <a:pt x="7538812" y="3484996"/>
                  <a:pt x="7518940" y="3509337"/>
                </a:cubicBezTo>
                <a:cubicBezTo>
                  <a:pt x="7514376" y="3514947"/>
                  <a:pt x="7502775" y="3514567"/>
                  <a:pt x="7502014" y="3505724"/>
                </a:cubicBezTo>
                <a:cubicBezTo>
                  <a:pt x="7498972" y="3470067"/>
                  <a:pt x="7515707" y="3435172"/>
                  <a:pt x="7526641" y="3401702"/>
                </a:cubicBezTo>
                <a:cubicBezTo>
                  <a:pt x="7527972" y="3397614"/>
                  <a:pt x="7529303" y="3393430"/>
                  <a:pt x="7530540" y="3389247"/>
                </a:cubicBezTo>
                <a:cubicBezTo>
                  <a:pt x="7512569" y="3410925"/>
                  <a:pt x="7495453" y="3433366"/>
                  <a:pt x="7477959" y="3455425"/>
                </a:cubicBezTo>
                <a:cubicBezTo>
                  <a:pt x="7482332" y="3459609"/>
                  <a:pt x="7484520" y="3465979"/>
                  <a:pt x="7481096" y="3472921"/>
                </a:cubicBezTo>
                <a:cubicBezTo>
                  <a:pt x="7474345" y="3486612"/>
                  <a:pt x="7473014" y="3501540"/>
                  <a:pt x="7474631" y="3516374"/>
                </a:cubicBezTo>
                <a:cubicBezTo>
                  <a:pt x="7475772" y="3527118"/>
                  <a:pt x="7460558" y="3529591"/>
                  <a:pt x="7455518" y="3521603"/>
                </a:cubicBezTo>
                <a:cubicBezTo>
                  <a:pt x="7450099" y="3512951"/>
                  <a:pt x="7447626" y="3503727"/>
                  <a:pt x="7446866" y="3494504"/>
                </a:cubicBezTo>
                <a:cubicBezTo>
                  <a:pt x="7426804" y="3520367"/>
                  <a:pt x="7407312" y="3546801"/>
                  <a:pt x="7387914" y="3573139"/>
                </a:cubicBezTo>
                <a:cubicBezTo>
                  <a:pt x="7391242" y="3593487"/>
                  <a:pt x="7386868" y="3614025"/>
                  <a:pt x="7381543" y="3633803"/>
                </a:cubicBezTo>
                <a:cubicBezTo>
                  <a:pt x="7376124" y="3653865"/>
                  <a:pt x="7371179" y="3678301"/>
                  <a:pt x="7349975" y="3686764"/>
                </a:cubicBezTo>
                <a:cubicBezTo>
                  <a:pt x="7346077" y="3688380"/>
                  <a:pt x="7341893" y="3685338"/>
                  <a:pt x="7340657" y="3681820"/>
                </a:cubicBezTo>
                <a:cubicBezTo>
                  <a:pt x="7334096" y="3663564"/>
                  <a:pt x="7344746" y="3645593"/>
                  <a:pt x="7350071" y="3628193"/>
                </a:cubicBezTo>
                <a:cubicBezTo>
                  <a:pt x="7350641" y="3626576"/>
                  <a:pt x="7350926" y="3624960"/>
                  <a:pt x="7351401" y="3623343"/>
                </a:cubicBezTo>
                <a:cubicBezTo>
                  <a:pt x="7317361" y="3670885"/>
                  <a:pt x="7284273" y="3719283"/>
                  <a:pt x="7251848" y="3768061"/>
                </a:cubicBezTo>
                <a:cubicBezTo>
                  <a:pt x="7250708" y="3795445"/>
                  <a:pt x="7244907" y="3822164"/>
                  <a:pt x="7237871" y="3848882"/>
                </a:cubicBezTo>
                <a:cubicBezTo>
                  <a:pt x="7234354" y="3862384"/>
                  <a:pt x="7231121" y="3878834"/>
                  <a:pt x="7226081" y="3894237"/>
                </a:cubicBezTo>
                <a:cubicBezTo>
                  <a:pt x="7239678" y="3887201"/>
                  <a:pt x="7253180" y="3879974"/>
                  <a:pt x="7266682" y="3872938"/>
                </a:cubicBezTo>
                <a:cubicBezTo>
                  <a:pt x="7269820" y="3848406"/>
                  <a:pt x="7282466" y="3823114"/>
                  <a:pt x="7289407" y="3799914"/>
                </a:cubicBezTo>
                <a:cubicBezTo>
                  <a:pt x="7297869" y="3771674"/>
                  <a:pt x="7301388" y="3739821"/>
                  <a:pt x="7316126" y="3714053"/>
                </a:cubicBezTo>
                <a:cubicBezTo>
                  <a:pt x="7319929" y="3707587"/>
                  <a:pt x="7331529" y="3708918"/>
                  <a:pt x="7332765" y="3716810"/>
                </a:cubicBezTo>
                <a:cubicBezTo>
                  <a:pt x="7337234" y="3746667"/>
                  <a:pt x="7327441" y="3777855"/>
                  <a:pt x="7319738" y="3806665"/>
                </a:cubicBezTo>
                <a:cubicBezTo>
                  <a:pt x="7316030" y="3820262"/>
                  <a:pt x="7312797" y="3836236"/>
                  <a:pt x="7307948" y="3851354"/>
                </a:cubicBezTo>
                <a:cubicBezTo>
                  <a:pt x="7322401" y="3843843"/>
                  <a:pt x="7336664" y="3836236"/>
                  <a:pt x="7351116" y="3828724"/>
                </a:cubicBezTo>
                <a:cubicBezTo>
                  <a:pt x="7354064" y="3787363"/>
                  <a:pt x="7382209" y="3747713"/>
                  <a:pt x="7395996" y="3708539"/>
                </a:cubicBezTo>
                <a:cubicBezTo>
                  <a:pt x="7414442" y="3656528"/>
                  <a:pt x="7423190" y="3601664"/>
                  <a:pt x="7442872" y="3550224"/>
                </a:cubicBezTo>
                <a:cubicBezTo>
                  <a:pt x="7444964" y="3544614"/>
                  <a:pt x="7453237" y="3546801"/>
                  <a:pt x="7453808" y="3552220"/>
                </a:cubicBezTo>
                <a:cubicBezTo>
                  <a:pt x="7459226" y="3605373"/>
                  <a:pt x="7445440" y="3658524"/>
                  <a:pt x="7429371" y="3708823"/>
                </a:cubicBezTo>
                <a:cubicBezTo>
                  <a:pt x="7419672" y="3739251"/>
                  <a:pt x="7409783" y="3777664"/>
                  <a:pt x="7391717" y="3807425"/>
                </a:cubicBezTo>
                <a:cubicBezTo>
                  <a:pt x="7410544" y="3797727"/>
                  <a:pt x="7429181" y="3787648"/>
                  <a:pt x="7448007" y="3777950"/>
                </a:cubicBezTo>
                <a:cubicBezTo>
                  <a:pt x="7449054" y="3750566"/>
                  <a:pt x="7459226" y="3722801"/>
                  <a:pt x="7465788" y="3696272"/>
                </a:cubicBezTo>
                <a:cubicBezTo>
                  <a:pt x="7472158" y="3670695"/>
                  <a:pt x="7476817" y="3643596"/>
                  <a:pt x="7492696" y="3622011"/>
                </a:cubicBezTo>
                <a:cubicBezTo>
                  <a:pt x="7494883" y="3618969"/>
                  <a:pt x="7500779" y="3618684"/>
                  <a:pt x="7501635" y="3623248"/>
                </a:cubicBezTo>
                <a:cubicBezTo>
                  <a:pt x="7506484" y="3649966"/>
                  <a:pt x="7499067" y="3676210"/>
                  <a:pt x="7493457" y="3702452"/>
                </a:cubicBezTo>
                <a:cubicBezTo>
                  <a:pt x="7489463" y="3720994"/>
                  <a:pt x="7486897" y="3741342"/>
                  <a:pt x="7481952" y="3760454"/>
                </a:cubicBezTo>
                <a:cubicBezTo>
                  <a:pt x="7501539" y="3750471"/>
                  <a:pt x="7521317" y="3740772"/>
                  <a:pt x="7540999" y="3730883"/>
                </a:cubicBezTo>
                <a:cubicBezTo>
                  <a:pt x="7549176" y="3699505"/>
                  <a:pt x="7562964" y="3669554"/>
                  <a:pt x="7572472" y="3638462"/>
                </a:cubicBezTo>
                <a:cubicBezTo>
                  <a:pt x="7579888" y="3614500"/>
                  <a:pt x="7581885" y="3586640"/>
                  <a:pt x="7598620" y="3567244"/>
                </a:cubicBezTo>
                <a:cubicBezTo>
                  <a:pt x="7603089" y="3562014"/>
                  <a:pt x="7611646" y="3564866"/>
                  <a:pt x="7613453" y="3570952"/>
                </a:cubicBezTo>
                <a:cubicBezTo>
                  <a:pt x="7621155" y="3597005"/>
                  <a:pt x="7608319" y="3625530"/>
                  <a:pt x="7600332" y="3650537"/>
                </a:cubicBezTo>
                <a:cubicBezTo>
                  <a:pt x="7593676" y="3671265"/>
                  <a:pt x="7586069" y="3692944"/>
                  <a:pt x="7576275" y="3713198"/>
                </a:cubicBezTo>
                <a:cubicBezTo>
                  <a:pt x="7607273" y="3697698"/>
                  <a:pt x="7638270" y="3682485"/>
                  <a:pt x="7669363" y="3667177"/>
                </a:cubicBezTo>
                <a:cubicBezTo>
                  <a:pt x="7667460" y="3662993"/>
                  <a:pt x="7666985" y="3658049"/>
                  <a:pt x="7669267" y="3653390"/>
                </a:cubicBezTo>
                <a:cubicBezTo>
                  <a:pt x="7678871" y="3633992"/>
                  <a:pt x="7690852" y="3616307"/>
                  <a:pt x="7698649" y="3595959"/>
                </a:cubicBezTo>
                <a:cubicBezTo>
                  <a:pt x="7705304" y="3578748"/>
                  <a:pt x="7708918" y="3560873"/>
                  <a:pt x="7723751" y="3548703"/>
                </a:cubicBezTo>
                <a:cubicBezTo>
                  <a:pt x="7727079" y="3545945"/>
                  <a:pt x="7733829" y="3547561"/>
                  <a:pt x="7735731" y="3551460"/>
                </a:cubicBezTo>
                <a:cubicBezTo>
                  <a:pt x="7746666" y="3573900"/>
                  <a:pt x="7735255" y="3598432"/>
                  <a:pt x="7725557" y="3619540"/>
                </a:cubicBezTo>
                <a:cubicBezTo>
                  <a:pt x="7721373" y="3628668"/>
                  <a:pt x="7716714" y="3637795"/>
                  <a:pt x="7711295" y="3646449"/>
                </a:cubicBezTo>
                <a:cubicBezTo>
                  <a:pt x="7730691" y="3636940"/>
                  <a:pt x="7750184" y="3627812"/>
                  <a:pt x="7769581" y="3618494"/>
                </a:cubicBezTo>
                <a:cubicBezTo>
                  <a:pt x="7771673" y="3594437"/>
                  <a:pt x="7782323" y="3574089"/>
                  <a:pt x="7794493" y="3553456"/>
                </a:cubicBezTo>
                <a:cubicBezTo>
                  <a:pt x="7805427" y="3535010"/>
                  <a:pt x="7816838" y="3512380"/>
                  <a:pt x="7839753" y="3509052"/>
                </a:cubicBezTo>
                <a:cubicBezTo>
                  <a:pt x="7843651" y="3508481"/>
                  <a:pt x="7847170" y="3512190"/>
                  <a:pt x="7847455" y="3515898"/>
                </a:cubicBezTo>
                <a:cubicBezTo>
                  <a:pt x="7848976" y="3537006"/>
                  <a:pt x="7832431" y="3553076"/>
                  <a:pt x="7821592" y="3569811"/>
                </a:cubicBezTo>
                <a:cubicBezTo>
                  <a:pt x="7814365" y="3580935"/>
                  <a:pt x="7807900" y="3592536"/>
                  <a:pt x="7800768" y="3603566"/>
                </a:cubicBezTo>
                <a:cubicBezTo>
                  <a:pt x="7818645" y="3595008"/>
                  <a:pt x="7836425" y="3586260"/>
                  <a:pt x="7854396" y="3577893"/>
                </a:cubicBezTo>
                <a:cubicBezTo>
                  <a:pt x="7867137" y="3571903"/>
                  <a:pt x="7880069" y="3566292"/>
                  <a:pt x="7892905" y="3560398"/>
                </a:cubicBezTo>
                <a:cubicBezTo>
                  <a:pt x="7892905" y="3560017"/>
                  <a:pt x="7892810" y="3559827"/>
                  <a:pt x="7892905" y="3559447"/>
                </a:cubicBezTo>
                <a:cubicBezTo>
                  <a:pt x="7897660" y="3538718"/>
                  <a:pt x="7904696" y="3518751"/>
                  <a:pt x="7912302" y="3498974"/>
                </a:cubicBezTo>
                <a:cubicBezTo>
                  <a:pt x="7917531" y="3485376"/>
                  <a:pt x="7921620" y="3468737"/>
                  <a:pt x="7936834" y="3463982"/>
                </a:cubicBezTo>
                <a:cubicBezTo>
                  <a:pt x="7940066" y="3462936"/>
                  <a:pt x="7944725" y="3463412"/>
                  <a:pt x="7946627" y="3466740"/>
                </a:cubicBezTo>
                <a:cubicBezTo>
                  <a:pt x="7956326" y="3483474"/>
                  <a:pt x="7945677" y="3501921"/>
                  <a:pt x="7939116" y="3518275"/>
                </a:cubicBezTo>
                <a:cubicBezTo>
                  <a:pt x="7935597" y="3527023"/>
                  <a:pt x="7931889" y="3535771"/>
                  <a:pt x="7927991" y="3544328"/>
                </a:cubicBezTo>
                <a:cubicBezTo>
                  <a:pt x="8693796" y="3195088"/>
                  <a:pt x="9495734" y="2980214"/>
                  <a:pt x="10316403" y="2819439"/>
                </a:cubicBezTo>
                <a:cubicBezTo>
                  <a:pt x="10315643" y="2818585"/>
                  <a:pt x="10314597" y="2818109"/>
                  <a:pt x="10314312" y="2816967"/>
                </a:cubicBezTo>
                <a:cubicBezTo>
                  <a:pt x="10310129" y="2801281"/>
                  <a:pt x="10321348" y="2789109"/>
                  <a:pt x="10330001" y="2776561"/>
                </a:cubicBezTo>
                <a:cubicBezTo>
                  <a:pt x="10341031" y="2760682"/>
                  <a:pt x="10353392" y="2741762"/>
                  <a:pt x="10371648" y="2734061"/>
                </a:cubicBezTo>
                <a:cubicBezTo>
                  <a:pt x="10375070" y="2732634"/>
                  <a:pt x="10379824" y="2735106"/>
                  <a:pt x="10379159" y="2739290"/>
                </a:cubicBezTo>
                <a:cubicBezTo>
                  <a:pt x="10376497" y="2756688"/>
                  <a:pt x="10365182" y="2771236"/>
                  <a:pt x="10356053" y="2785877"/>
                </a:cubicBezTo>
                <a:cubicBezTo>
                  <a:pt x="10350159" y="2795386"/>
                  <a:pt x="10345214" y="2807365"/>
                  <a:pt x="10337228" y="2815256"/>
                </a:cubicBezTo>
                <a:cubicBezTo>
                  <a:pt x="10494116" y="2784737"/>
                  <a:pt x="10651669" y="2755928"/>
                  <a:pt x="10809795" y="2728737"/>
                </a:cubicBezTo>
                <a:cubicBezTo>
                  <a:pt x="11269335" y="2649728"/>
                  <a:pt x="11731823" y="2577849"/>
                  <a:pt x="12191459" y="2493033"/>
                </a:cubicBezTo>
                <a:lnTo>
                  <a:pt x="12191459" y="2585265"/>
                </a:lnTo>
                <a:cubicBezTo>
                  <a:pt x="12188226" y="2583933"/>
                  <a:pt x="12184803" y="2582604"/>
                  <a:pt x="12181571" y="2581178"/>
                </a:cubicBezTo>
                <a:cubicBezTo>
                  <a:pt x="12180715" y="2580796"/>
                  <a:pt x="12180334" y="2579940"/>
                  <a:pt x="12179669" y="2579366"/>
                </a:cubicBezTo>
                <a:cubicBezTo>
                  <a:pt x="12158559" y="2583365"/>
                  <a:pt x="12137546" y="2587357"/>
                  <a:pt x="12116438" y="2591256"/>
                </a:cubicBezTo>
                <a:cubicBezTo>
                  <a:pt x="12141636" y="2596295"/>
                  <a:pt x="12166737" y="2604566"/>
                  <a:pt x="12191459" y="2613979"/>
                </a:cubicBezTo>
                <a:lnTo>
                  <a:pt x="12191459" y="2646210"/>
                </a:lnTo>
                <a:cubicBezTo>
                  <a:pt x="12154376" y="2633280"/>
                  <a:pt x="12116913" y="2619779"/>
                  <a:pt x="12085441" y="2597816"/>
                </a:cubicBezTo>
                <a:cubicBezTo>
                  <a:pt x="12085155" y="2597626"/>
                  <a:pt x="12085060" y="2597245"/>
                  <a:pt x="12084870" y="2597056"/>
                </a:cubicBezTo>
                <a:cubicBezTo>
                  <a:pt x="12058721" y="2601810"/>
                  <a:pt x="12032478" y="2606658"/>
                  <a:pt x="12006236" y="2611411"/>
                </a:cubicBezTo>
                <a:cubicBezTo>
                  <a:pt x="12058437" y="2628811"/>
                  <a:pt x="12108926" y="2652105"/>
                  <a:pt x="12159416" y="2673592"/>
                </a:cubicBezTo>
                <a:cubicBezTo>
                  <a:pt x="12169971" y="2678061"/>
                  <a:pt x="12180715" y="2682340"/>
                  <a:pt x="12191459" y="2686618"/>
                </a:cubicBezTo>
                <a:lnTo>
                  <a:pt x="12191459" y="2718944"/>
                </a:lnTo>
                <a:cubicBezTo>
                  <a:pt x="12176531" y="2712004"/>
                  <a:pt x="12161793" y="2705063"/>
                  <a:pt x="12147054" y="2698692"/>
                </a:cubicBezTo>
                <a:cubicBezTo>
                  <a:pt x="12088292" y="2673307"/>
                  <a:pt x="12027630" y="2649919"/>
                  <a:pt x="11972481" y="2617402"/>
                </a:cubicBezTo>
                <a:cubicBezTo>
                  <a:pt x="11946047" y="2622156"/>
                  <a:pt x="11919613" y="2626909"/>
                  <a:pt x="11893181" y="2631568"/>
                </a:cubicBezTo>
                <a:cubicBezTo>
                  <a:pt x="11948615" y="2650679"/>
                  <a:pt x="12002907" y="2674258"/>
                  <a:pt x="12057011" y="2696316"/>
                </a:cubicBezTo>
                <a:cubicBezTo>
                  <a:pt x="12101034" y="2714189"/>
                  <a:pt x="12148101" y="2729782"/>
                  <a:pt x="12191459" y="2750890"/>
                </a:cubicBezTo>
                <a:lnTo>
                  <a:pt x="12191459" y="2781884"/>
                </a:lnTo>
                <a:cubicBezTo>
                  <a:pt x="12141541" y="2766101"/>
                  <a:pt x="12093237" y="2741382"/>
                  <a:pt x="12045411" y="2721606"/>
                </a:cubicBezTo>
                <a:cubicBezTo>
                  <a:pt x="11981513" y="2695080"/>
                  <a:pt x="11916191" y="2670074"/>
                  <a:pt x="11854481" y="2638414"/>
                </a:cubicBezTo>
                <a:cubicBezTo>
                  <a:pt x="11828809" y="2642882"/>
                  <a:pt x="11803040" y="2647447"/>
                  <a:pt x="11777368" y="2651914"/>
                </a:cubicBezTo>
                <a:cubicBezTo>
                  <a:pt x="11805228" y="2659331"/>
                  <a:pt x="11832613" y="2669029"/>
                  <a:pt x="11858950" y="2678726"/>
                </a:cubicBezTo>
                <a:cubicBezTo>
                  <a:pt x="11904972" y="2695650"/>
                  <a:pt x="11960214" y="2713810"/>
                  <a:pt x="11993399" y="2751079"/>
                </a:cubicBezTo>
                <a:cubicBezTo>
                  <a:pt x="11997392" y="2755548"/>
                  <a:pt x="11992638" y="2763249"/>
                  <a:pt x="11986934" y="2762108"/>
                </a:cubicBezTo>
                <a:cubicBezTo>
                  <a:pt x="11939582" y="2752981"/>
                  <a:pt x="11895368" y="2722462"/>
                  <a:pt x="11850678" y="2703922"/>
                </a:cubicBezTo>
                <a:cubicBezTo>
                  <a:pt x="11810077" y="2687093"/>
                  <a:pt x="11767195" y="2676349"/>
                  <a:pt x="11726308" y="2660757"/>
                </a:cubicBezTo>
                <a:cubicBezTo>
                  <a:pt x="11695977" y="2665986"/>
                  <a:pt x="11665550" y="2671216"/>
                  <a:pt x="11635218" y="2676445"/>
                </a:cubicBezTo>
                <a:cubicBezTo>
                  <a:pt x="11661462" y="2683671"/>
                  <a:pt x="11687324" y="2692322"/>
                  <a:pt x="11712997" y="2700404"/>
                </a:cubicBezTo>
                <a:cubicBezTo>
                  <a:pt x="11759207" y="2715046"/>
                  <a:pt x="11813501" y="2725314"/>
                  <a:pt x="11852770" y="2754407"/>
                </a:cubicBezTo>
                <a:cubicBezTo>
                  <a:pt x="11857525" y="2757831"/>
                  <a:pt x="11854862" y="2767242"/>
                  <a:pt x="11848682" y="2766957"/>
                </a:cubicBezTo>
                <a:cubicBezTo>
                  <a:pt x="11800474" y="2764961"/>
                  <a:pt x="11752837" y="2740431"/>
                  <a:pt x="11707291" y="2725314"/>
                </a:cubicBezTo>
                <a:cubicBezTo>
                  <a:pt x="11667261" y="2712098"/>
                  <a:pt x="11626090" y="2700688"/>
                  <a:pt x="11587011" y="2684621"/>
                </a:cubicBezTo>
                <a:cubicBezTo>
                  <a:pt x="11551068" y="2690706"/>
                  <a:pt x="11515127" y="2696886"/>
                  <a:pt x="11479186" y="2703066"/>
                </a:cubicBezTo>
                <a:cubicBezTo>
                  <a:pt x="11515032" y="2712194"/>
                  <a:pt x="11550498" y="2723888"/>
                  <a:pt x="11585299" y="2735203"/>
                </a:cubicBezTo>
                <a:cubicBezTo>
                  <a:pt x="11631984" y="2750413"/>
                  <a:pt x="11687324" y="2762014"/>
                  <a:pt x="11726118" y="2792818"/>
                </a:cubicBezTo>
                <a:cubicBezTo>
                  <a:pt x="11731728" y="2797191"/>
                  <a:pt x="11729922" y="2807935"/>
                  <a:pt x="11721554" y="2807175"/>
                </a:cubicBezTo>
                <a:cubicBezTo>
                  <a:pt x="11671065" y="2802610"/>
                  <a:pt x="11622097" y="2775039"/>
                  <a:pt x="11574555" y="2758022"/>
                </a:cubicBezTo>
                <a:cubicBezTo>
                  <a:pt x="11529009" y="2741667"/>
                  <a:pt x="11481658" y="2728356"/>
                  <a:pt x="11436588" y="2710386"/>
                </a:cubicBezTo>
                <a:cubicBezTo>
                  <a:pt x="11412150" y="2714570"/>
                  <a:pt x="11387715" y="2718754"/>
                  <a:pt x="11363277" y="2722936"/>
                </a:cubicBezTo>
                <a:cubicBezTo>
                  <a:pt x="11487553" y="2754597"/>
                  <a:pt x="11618958" y="2807745"/>
                  <a:pt x="11726213" y="2870020"/>
                </a:cubicBezTo>
                <a:cubicBezTo>
                  <a:pt x="11733059" y="2874013"/>
                  <a:pt x="11726879" y="2883807"/>
                  <a:pt x="11720033" y="2881715"/>
                </a:cubicBezTo>
                <a:cubicBezTo>
                  <a:pt x="11586060" y="2841402"/>
                  <a:pt x="11443815" y="2788636"/>
                  <a:pt x="11315830" y="2731114"/>
                </a:cubicBezTo>
                <a:cubicBezTo>
                  <a:pt x="11285975" y="2736247"/>
                  <a:pt x="11256119" y="2741287"/>
                  <a:pt x="11226358" y="2746516"/>
                </a:cubicBezTo>
                <a:cubicBezTo>
                  <a:pt x="11281030" y="2763820"/>
                  <a:pt x="11336844" y="2793389"/>
                  <a:pt x="11383530" y="2818298"/>
                </a:cubicBezTo>
                <a:cubicBezTo>
                  <a:pt x="11391042" y="2822292"/>
                  <a:pt x="11385907" y="2834556"/>
                  <a:pt x="11377730" y="2832179"/>
                </a:cubicBezTo>
                <a:cubicBezTo>
                  <a:pt x="11315547" y="2814020"/>
                  <a:pt x="11238243" y="2790727"/>
                  <a:pt x="11182334" y="2754216"/>
                </a:cubicBezTo>
                <a:cubicBezTo>
                  <a:pt x="11173395" y="2755739"/>
                  <a:pt x="11164458" y="2757354"/>
                  <a:pt x="11155519" y="2758875"/>
                </a:cubicBezTo>
                <a:cubicBezTo>
                  <a:pt x="11130322" y="2763345"/>
                  <a:pt x="11105315" y="2768383"/>
                  <a:pt x="11080118" y="2773042"/>
                </a:cubicBezTo>
                <a:cubicBezTo>
                  <a:pt x="11137074" y="2790727"/>
                  <a:pt x="11194409" y="2815731"/>
                  <a:pt x="11245470" y="2842258"/>
                </a:cubicBezTo>
                <a:cubicBezTo>
                  <a:pt x="11253266" y="2846347"/>
                  <a:pt x="11248892" y="2857281"/>
                  <a:pt x="11240430" y="2854903"/>
                </a:cubicBezTo>
                <a:cubicBezTo>
                  <a:pt x="11176057" y="2836459"/>
                  <a:pt x="11107692" y="2811263"/>
                  <a:pt x="11047790" y="2779127"/>
                </a:cubicBezTo>
                <a:cubicBezTo>
                  <a:pt x="11011373" y="2785972"/>
                  <a:pt x="10974764" y="2792533"/>
                  <a:pt x="10938348" y="2799663"/>
                </a:cubicBezTo>
                <a:cubicBezTo>
                  <a:pt x="10999392" y="2813070"/>
                  <a:pt x="11062243" y="2840356"/>
                  <a:pt x="11112922" y="2869735"/>
                </a:cubicBezTo>
                <a:cubicBezTo>
                  <a:pt x="11119008" y="2873252"/>
                  <a:pt x="11114729" y="2883236"/>
                  <a:pt x="11107882" y="2881144"/>
                </a:cubicBezTo>
                <a:cubicBezTo>
                  <a:pt x="11069469" y="2869354"/>
                  <a:pt x="11031910" y="2854713"/>
                  <a:pt x="10993877" y="2841783"/>
                </a:cubicBezTo>
                <a:cubicBezTo>
                  <a:pt x="10960312" y="2830374"/>
                  <a:pt x="10925321" y="2822101"/>
                  <a:pt x="10892422" y="2808885"/>
                </a:cubicBezTo>
                <a:cubicBezTo>
                  <a:pt x="10853723" y="2816587"/>
                  <a:pt x="10815119" y="2824194"/>
                  <a:pt x="10776515" y="2832085"/>
                </a:cubicBezTo>
                <a:cubicBezTo>
                  <a:pt x="10850109" y="2847868"/>
                  <a:pt x="10927508" y="2875629"/>
                  <a:pt x="10988362" y="2908146"/>
                </a:cubicBezTo>
                <a:cubicBezTo>
                  <a:pt x="10993402" y="2910903"/>
                  <a:pt x="10989789" y="2918224"/>
                  <a:pt x="10984558" y="2917083"/>
                </a:cubicBezTo>
                <a:cubicBezTo>
                  <a:pt x="10936542" y="2906339"/>
                  <a:pt x="10890711" y="2887514"/>
                  <a:pt x="10843835" y="2872492"/>
                </a:cubicBezTo>
                <a:cubicBezTo>
                  <a:pt x="10808463" y="2861178"/>
                  <a:pt x="10771856" y="2852335"/>
                  <a:pt x="10736580" y="2840356"/>
                </a:cubicBezTo>
                <a:cubicBezTo>
                  <a:pt x="10693887" y="2849294"/>
                  <a:pt x="10651099" y="2857756"/>
                  <a:pt x="10608502" y="2866883"/>
                </a:cubicBezTo>
                <a:cubicBezTo>
                  <a:pt x="10717563" y="2886563"/>
                  <a:pt x="10827480" y="2922026"/>
                  <a:pt x="10924085" y="2973939"/>
                </a:cubicBezTo>
                <a:cubicBezTo>
                  <a:pt x="10928744" y="2976410"/>
                  <a:pt x="10925797" y="2984398"/>
                  <a:pt x="10920567" y="2982686"/>
                </a:cubicBezTo>
                <a:cubicBezTo>
                  <a:pt x="10802758" y="2944561"/>
                  <a:pt x="10686756" y="2907196"/>
                  <a:pt x="10567044" y="2875629"/>
                </a:cubicBezTo>
                <a:cubicBezTo>
                  <a:pt x="10534336" y="2882666"/>
                  <a:pt x="10501437" y="2889130"/>
                  <a:pt x="10468728" y="2896452"/>
                </a:cubicBezTo>
                <a:cubicBezTo>
                  <a:pt x="10471771" y="2897497"/>
                  <a:pt x="10474719" y="2898259"/>
                  <a:pt x="10477855" y="2899399"/>
                </a:cubicBezTo>
                <a:cubicBezTo>
                  <a:pt x="10482705" y="2901110"/>
                  <a:pt x="10483751" y="2905103"/>
                  <a:pt x="10482895" y="2909001"/>
                </a:cubicBezTo>
                <a:cubicBezTo>
                  <a:pt x="10569137" y="2933436"/>
                  <a:pt x="10656519" y="2957966"/>
                  <a:pt x="10738100" y="2992954"/>
                </a:cubicBezTo>
                <a:cubicBezTo>
                  <a:pt x="10744282" y="2995617"/>
                  <a:pt x="10740953" y="3004934"/>
                  <a:pt x="10734583" y="3003889"/>
                </a:cubicBezTo>
                <a:cubicBezTo>
                  <a:pt x="10620957" y="2984588"/>
                  <a:pt x="10508853" y="2945226"/>
                  <a:pt x="10398365" y="2912520"/>
                </a:cubicBezTo>
                <a:cubicBezTo>
                  <a:pt x="10365752" y="2919935"/>
                  <a:pt x="10333233" y="2927066"/>
                  <a:pt x="10300714" y="2934673"/>
                </a:cubicBezTo>
                <a:cubicBezTo>
                  <a:pt x="10326673" y="2944750"/>
                  <a:pt x="10351680" y="2956444"/>
                  <a:pt x="10367559" y="2961769"/>
                </a:cubicBezTo>
                <a:cubicBezTo>
                  <a:pt x="10440774" y="2986108"/>
                  <a:pt x="10521975" y="3006931"/>
                  <a:pt x="10587013" y="3049714"/>
                </a:cubicBezTo>
                <a:cubicBezTo>
                  <a:pt x="10593288" y="3053803"/>
                  <a:pt x="10590626" y="3065878"/>
                  <a:pt x="10582069" y="3063311"/>
                </a:cubicBezTo>
                <a:cubicBezTo>
                  <a:pt x="10467968" y="3028894"/>
                  <a:pt x="10357290" y="2981260"/>
                  <a:pt x="10242238" y="2948459"/>
                </a:cubicBezTo>
                <a:cubicBezTo>
                  <a:pt x="10209243" y="2956255"/>
                  <a:pt x="10176250" y="2963766"/>
                  <a:pt x="10143351" y="2971753"/>
                </a:cubicBezTo>
                <a:cubicBezTo>
                  <a:pt x="10174158" y="2979548"/>
                  <a:pt x="10204395" y="2989911"/>
                  <a:pt x="10234441" y="3000370"/>
                </a:cubicBezTo>
                <a:cubicBezTo>
                  <a:pt x="10285786" y="3018244"/>
                  <a:pt x="10339890" y="3031080"/>
                  <a:pt x="10389714" y="3052568"/>
                </a:cubicBezTo>
                <a:cubicBezTo>
                  <a:pt x="10397987" y="3056180"/>
                  <a:pt x="10395705" y="3067969"/>
                  <a:pt x="10386575" y="3068065"/>
                </a:cubicBezTo>
                <a:cubicBezTo>
                  <a:pt x="10330382" y="3068541"/>
                  <a:pt x="10276468" y="3044867"/>
                  <a:pt x="10224363" y="3025756"/>
                </a:cubicBezTo>
                <a:cubicBezTo>
                  <a:pt x="10183190" y="3010734"/>
                  <a:pt x="10141544" y="2996946"/>
                  <a:pt x="10100183" y="2982496"/>
                </a:cubicBezTo>
                <a:cubicBezTo>
                  <a:pt x="10054447" y="2993810"/>
                  <a:pt x="10008522" y="3004649"/>
                  <a:pt x="9962881" y="3016343"/>
                </a:cubicBezTo>
                <a:cubicBezTo>
                  <a:pt x="10008237" y="3024139"/>
                  <a:pt x="10053972" y="3041063"/>
                  <a:pt x="10096190" y="3054089"/>
                </a:cubicBezTo>
                <a:cubicBezTo>
                  <a:pt x="10153429" y="3071678"/>
                  <a:pt x="10219609" y="3086034"/>
                  <a:pt x="10269147" y="3120357"/>
                </a:cubicBezTo>
                <a:cubicBezTo>
                  <a:pt x="10273806" y="3123590"/>
                  <a:pt x="10272570" y="3132907"/>
                  <a:pt x="10265819" y="3132051"/>
                </a:cubicBezTo>
                <a:cubicBezTo>
                  <a:pt x="10205060" y="3124730"/>
                  <a:pt x="10145633" y="3094876"/>
                  <a:pt x="10087156" y="3076907"/>
                </a:cubicBezTo>
                <a:cubicBezTo>
                  <a:pt x="10033338" y="3060364"/>
                  <a:pt x="9973722" y="3050476"/>
                  <a:pt x="9922472" y="3026611"/>
                </a:cubicBezTo>
                <a:cubicBezTo>
                  <a:pt x="9892805" y="3034313"/>
                  <a:pt x="9862948" y="3041348"/>
                  <a:pt x="9833378" y="3049239"/>
                </a:cubicBezTo>
                <a:cubicBezTo>
                  <a:pt x="9861332" y="3058937"/>
                  <a:pt x="9889002" y="3071393"/>
                  <a:pt x="9904975" y="3076241"/>
                </a:cubicBezTo>
                <a:cubicBezTo>
                  <a:pt x="9972865" y="3096874"/>
                  <a:pt x="10041421" y="3119310"/>
                  <a:pt x="10100278" y="3159814"/>
                </a:cubicBezTo>
                <a:cubicBezTo>
                  <a:pt x="10106458" y="3164092"/>
                  <a:pt x="10104081" y="3175882"/>
                  <a:pt x="10095333" y="3173506"/>
                </a:cubicBezTo>
                <a:cubicBezTo>
                  <a:pt x="9984085" y="3143366"/>
                  <a:pt x="9874263" y="3102102"/>
                  <a:pt x="9763681" y="3068160"/>
                </a:cubicBezTo>
                <a:cubicBezTo>
                  <a:pt x="9732113" y="3076716"/>
                  <a:pt x="9700450" y="3085083"/>
                  <a:pt x="9668882" y="3093925"/>
                </a:cubicBezTo>
                <a:cubicBezTo>
                  <a:pt x="9785455" y="3128913"/>
                  <a:pt x="9902123" y="3171699"/>
                  <a:pt x="10010424" y="3226462"/>
                </a:cubicBezTo>
                <a:cubicBezTo>
                  <a:pt x="10023451" y="3233119"/>
                  <a:pt x="10014228" y="3255464"/>
                  <a:pt x="10000249" y="3250329"/>
                </a:cubicBezTo>
                <a:cubicBezTo>
                  <a:pt x="9875499" y="3204880"/>
                  <a:pt x="9752461" y="3155820"/>
                  <a:pt x="9626665" y="3112656"/>
                </a:cubicBezTo>
                <a:cubicBezTo>
                  <a:pt x="9623812" y="3111705"/>
                  <a:pt x="9622006" y="3109899"/>
                  <a:pt x="9620579" y="3107806"/>
                </a:cubicBezTo>
                <a:cubicBezTo>
                  <a:pt x="9572562" y="3121403"/>
                  <a:pt x="9524544" y="3134904"/>
                  <a:pt x="9476622" y="3149070"/>
                </a:cubicBezTo>
                <a:cubicBezTo>
                  <a:pt x="9642163" y="3192995"/>
                  <a:pt x="9816452" y="3255844"/>
                  <a:pt x="9968968" y="3326395"/>
                </a:cubicBezTo>
                <a:cubicBezTo>
                  <a:pt x="9976004" y="3329628"/>
                  <a:pt x="9972865" y="3341609"/>
                  <a:pt x="9964879" y="3339803"/>
                </a:cubicBezTo>
                <a:cubicBezTo>
                  <a:pt x="9786406" y="3299297"/>
                  <a:pt x="9595572" y="3237208"/>
                  <a:pt x="9427179" y="3163903"/>
                </a:cubicBezTo>
                <a:cubicBezTo>
                  <a:pt x="9389145" y="3175216"/>
                  <a:pt x="9351016" y="3186340"/>
                  <a:pt x="9313079" y="3198033"/>
                </a:cubicBezTo>
                <a:cubicBezTo>
                  <a:pt x="9429936" y="3218666"/>
                  <a:pt x="9562198" y="3256699"/>
                  <a:pt x="9661276" y="3311753"/>
                </a:cubicBezTo>
                <a:cubicBezTo>
                  <a:pt x="9667837" y="3315461"/>
                  <a:pt x="9665460" y="3326776"/>
                  <a:pt x="9657187" y="3325160"/>
                </a:cubicBezTo>
                <a:cubicBezTo>
                  <a:pt x="9589297" y="3312038"/>
                  <a:pt x="9524449" y="3285700"/>
                  <a:pt x="9458272" y="3265922"/>
                </a:cubicBezTo>
                <a:cubicBezTo>
                  <a:pt x="9394946" y="3246905"/>
                  <a:pt x="9330098" y="3232453"/>
                  <a:pt x="9267153" y="3212296"/>
                </a:cubicBezTo>
                <a:cubicBezTo>
                  <a:pt x="9238627" y="3221233"/>
                  <a:pt x="9210007" y="3229695"/>
                  <a:pt x="9181481" y="3238824"/>
                </a:cubicBezTo>
                <a:cubicBezTo>
                  <a:pt x="9204112" y="3243578"/>
                  <a:pt x="9226647" y="3250804"/>
                  <a:pt x="9247185" y="3256604"/>
                </a:cubicBezTo>
                <a:cubicBezTo>
                  <a:pt x="9285503" y="3267539"/>
                  <a:pt x="9324393" y="3277047"/>
                  <a:pt x="9358528" y="3298060"/>
                </a:cubicBezTo>
                <a:cubicBezTo>
                  <a:pt x="9365279" y="3302244"/>
                  <a:pt x="9363853" y="3315556"/>
                  <a:pt x="9354439" y="3314700"/>
                </a:cubicBezTo>
                <a:cubicBezTo>
                  <a:pt x="9313649" y="3311087"/>
                  <a:pt x="9275235" y="3295969"/>
                  <a:pt x="9236250" y="3284464"/>
                </a:cubicBezTo>
                <a:cubicBezTo>
                  <a:pt x="9204017" y="3274956"/>
                  <a:pt x="9168836" y="3268204"/>
                  <a:pt x="9138790" y="3252611"/>
                </a:cubicBezTo>
                <a:cubicBezTo>
                  <a:pt x="9103703" y="3264021"/>
                  <a:pt x="9068427" y="3274861"/>
                  <a:pt x="9033436" y="3286556"/>
                </a:cubicBezTo>
                <a:cubicBezTo>
                  <a:pt x="9122625" y="3308996"/>
                  <a:pt x="9215902" y="3332767"/>
                  <a:pt x="9296914" y="3373463"/>
                </a:cubicBezTo>
                <a:cubicBezTo>
                  <a:pt x="9302333" y="3376125"/>
                  <a:pt x="9300622" y="3385063"/>
                  <a:pt x="9294062" y="3384016"/>
                </a:cubicBezTo>
                <a:cubicBezTo>
                  <a:pt x="9190895" y="3367853"/>
                  <a:pt x="9089061" y="3330295"/>
                  <a:pt x="8988652" y="3301769"/>
                </a:cubicBezTo>
                <a:cubicBezTo>
                  <a:pt x="8945674" y="3316317"/>
                  <a:pt x="8902411" y="3330295"/>
                  <a:pt x="8859528" y="3345412"/>
                </a:cubicBezTo>
                <a:cubicBezTo>
                  <a:pt x="9009095" y="3358249"/>
                  <a:pt x="9167219" y="3393525"/>
                  <a:pt x="9304901" y="3437073"/>
                </a:cubicBezTo>
                <a:cubicBezTo>
                  <a:pt x="9313363" y="3439736"/>
                  <a:pt x="9310797" y="3453618"/>
                  <a:pt x="9301763" y="3452572"/>
                </a:cubicBezTo>
                <a:cubicBezTo>
                  <a:pt x="9200118" y="3440497"/>
                  <a:pt x="9100090" y="3416345"/>
                  <a:pt x="8999397" y="3398184"/>
                </a:cubicBezTo>
                <a:cubicBezTo>
                  <a:pt x="8935880" y="3386679"/>
                  <a:pt x="8871223" y="3378026"/>
                  <a:pt x="8808182" y="3363669"/>
                </a:cubicBezTo>
                <a:cubicBezTo>
                  <a:pt x="8764919" y="3379167"/>
                  <a:pt x="8721371" y="3393810"/>
                  <a:pt x="8678203" y="3409785"/>
                </a:cubicBezTo>
                <a:cubicBezTo>
                  <a:pt x="8759784" y="3412352"/>
                  <a:pt x="8841842" y="3424903"/>
                  <a:pt x="8921713" y="3437169"/>
                </a:cubicBezTo>
                <a:cubicBezTo>
                  <a:pt x="9034672" y="3454474"/>
                  <a:pt x="9166459" y="3466835"/>
                  <a:pt x="9270005" y="3517324"/>
                </a:cubicBezTo>
                <a:cubicBezTo>
                  <a:pt x="9277422" y="3520938"/>
                  <a:pt x="9275235" y="3534154"/>
                  <a:pt x="9266391" y="3533774"/>
                </a:cubicBezTo>
                <a:cubicBezTo>
                  <a:pt x="9155144" y="3528830"/>
                  <a:pt x="9041898" y="3490226"/>
                  <a:pt x="8931507" y="3472730"/>
                </a:cubicBezTo>
                <a:cubicBezTo>
                  <a:pt x="8829005" y="3456376"/>
                  <a:pt x="8724413" y="3449339"/>
                  <a:pt x="8622293" y="3430893"/>
                </a:cubicBezTo>
                <a:cubicBezTo>
                  <a:pt x="8595194" y="3441067"/>
                  <a:pt x="8568095" y="3451052"/>
                  <a:pt x="8541092" y="3461415"/>
                </a:cubicBezTo>
                <a:cubicBezTo>
                  <a:pt x="8615257" y="3466835"/>
                  <a:pt x="8690183" y="3481668"/>
                  <a:pt x="8761116" y="3494124"/>
                </a:cubicBezTo>
                <a:cubicBezTo>
                  <a:pt x="8857151" y="3511049"/>
                  <a:pt x="8957654" y="3526928"/>
                  <a:pt x="9048269" y="3564201"/>
                </a:cubicBezTo>
                <a:cubicBezTo>
                  <a:pt x="9058348" y="3568290"/>
                  <a:pt x="9054450" y="3584074"/>
                  <a:pt x="9043515" y="3582648"/>
                </a:cubicBezTo>
                <a:cubicBezTo>
                  <a:pt x="8935690" y="3568860"/>
                  <a:pt x="8830147" y="3536722"/>
                  <a:pt x="8722701" y="3518941"/>
                </a:cubicBezTo>
                <a:cubicBezTo>
                  <a:pt x="8642546" y="3505724"/>
                  <a:pt x="8559158" y="3500970"/>
                  <a:pt x="8479096" y="3485661"/>
                </a:cubicBezTo>
                <a:cubicBezTo>
                  <a:pt x="8454945" y="3495074"/>
                  <a:pt x="8430794" y="3504298"/>
                  <a:pt x="8406738" y="3513902"/>
                </a:cubicBezTo>
                <a:cubicBezTo>
                  <a:pt x="8472060" y="3518370"/>
                  <a:pt x="8537764" y="3532443"/>
                  <a:pt x="8601185" y="3545279"/>
                </a:cubicBezTo>
                <a:cubicBezTo>
                  <a:pt x="8694081" y="3564011"/>
                  <a:pt x="8795441" y="3581792"/>
                  <a:pt x="8879305" y="3627337"/>
                </a:cubicBezTo>
                <a:cubicBezTo>
                  <a:pt x="8886532" y="3631140"/>
                  <a:pt x="8881302" y="3642835"/>
                  <a:pt x="8873886" y="3641884"/>
                </a:cubicBezTo>
                <a:cubicBezTo>
                  <a:pt x="8790877" y="3631235"/>
                  <a:pt x="8710150" y="3600428"/>
                  <a:pt x="8628474" y="3581697"/>
                </a:cubicBezTo>
                <a:cubicBezTo>
                  <a:pt x="8540806" y="3561633"/>
                  <a:pt x="8449430" y="3553362"/>
                  <a:pt x="8362239" y="3531682"/>
                </a:cubicBezTo>
                <a:cubicBezTo>
                  <a:pt x="8342082" y="3539860"/>
                  <a:pt x="8321828" y="3547752"/>
                  <a:pt x="8301671" y="3556023"/>
                </a:cubicBezTo>
                <a:cubicBezTo>
                  <a:pt x="8372032" y="3563345"/>
                  <a:pt x="8441919" y="3579890"/>
                  <a:pt x="8510189" y="3596149"/>
                </a:cubicBezTo>
                <a:cubicBezTo>
                  <a:pt x="8595194" y="3616402"/>
                  <a:pt x="8691704" y="3631140"/>
                  <a:pt x="8767487" y="3675545"/>
                </a:cubicBezTo>
                <a:cubicBezTo>
                  <a:pt x="8774428" y="3679538"/>
                  <a:pt x="8769959" y="3690567"/>
                  <a:pt x="8762447" y="3689997"/>
                </a:cubicBezTo>
                <a:cubicBezTo>
                  <a:pt x="8680580" y="3684007"/>
                  <a:pt x="8599283" y="3650062"/>
                  <a:pt x="8519602" y="3630379"/>
                </a:cubicBezTo>
                <a:cubicBezTo>
                  <a:pt x="8436119" y="3609746"/>
                  <a:pt x="8349879" y="3595483"/>
                  <a:pt x="8267535" y="3570191"/>
                </a:cubicBezTo>
                <a:cubicBezTo>
                  <a:pt x="8242814" y="3580460"/>
                  <a:pt x="8217997" y="3590443"/>
                  <a:pt x="8193370" y="3600903"/>
                </a:cubicBezTo>
                <a:cubicBezTo>
                  <a:pt x="8283510" y="3611743"/>
                  <a:pt x="8374124" y="3637606"/>
                  <a:pt x="8461031" y="3659000"/>
                </a:cubicBezTo>
                <a:cubicBezTo>
                  <a:pt x="8565147" y="3684577"/>
                  <a:pt x="8674114" y="3707397"/>
                  <a:pt x="8773572" y="3747713"/>
                </a:cubicBezTo>
                <a:cubicBezTo>
                  <a:pt x="8780893" y="3750660"/>
                  <a:pt x="8782699" y="3759789"/>
                  <a:pt x="8779752" y="3765779"/>
                </a:cubicBezTo>
                <a:cubicBezTo>
                  <a:pt x="8817500" y="3770247"/>
                  <a:pt x="8855153" y="3775478"/>
                  <a:pt x="8892331" y="3781753"/>
                </a:cubicBezTo>
                <a:cubicBezTo>
                  <a:pt x="9002533" y="3800200"/>
                  <a:pt x="9110550" y="3825491"/>
                  <a:pt x="9217043" y="3855728"/>
                </a:cubicBezTo>
                <a:cubicBezTo>
                  <a:pt x="9429081" y="3761880"/>
                  <a:pt x="9638075" y="3659856"/>
                  <a:pt x="9850587" y="3570856"/>
                </a:cubicBezTo>
                <a:cubicBezTo>
                  <a:pt x="10288068" y="3387535"/>
                  <a:pt x="10737911" y="3234070"/>
                  <a:pt x="11196121" y="3111705"/>
                </a:cubicBezTo>
                <a:cubicBezTo>
                  <a:pt x="11361615" y="3067494"/>
                  <a:pt x="11528178" y="3028370"/>
                  <a:pt x="11694551" y="2988996"/>
                </a:cubicBezTo>
                <a:lnTo>
                  <a:pt x="11866362" y="2947699"/>
                </a:lnTo>
                <a:lnTo>
                  <a:pt x="11849833" y="2943723"/>
                </a:lnTo>
                <a:cubicBezTo>
                  <a:pt x="11844472" y="2941227"/>
                  <a:pt x="11839315" y="2937995"/>
                  <a:pt x="11833752" y="2935143"/>
                </a:cubicBezTo>
                <a:cubicBezTo>
                  <a:pt x="11819109" y="2927535"/>
                  <a:pt x="11804561" y="2920785"/>
                  <a:pt x="11788776" y="2915746"/>
                </a:cubicBezTo>
                <a:cubicBezTo>
                  <a:pt x="11782121" y="2913654"/>
                  <a:pt x="11783548" y="2902150"/>
                  <a:pt x="11790965" y="2903196"/>
                </a:cubicBezTo>
                <a:cubicBezTo>
                  <a:pt x="11816256" y="2906715"/>
                  <a:pt x="11860946" y="2912418"/>
                  <a:pt x="11873306" y="2938279"/>
                </a:cubicBezTo>
                <a:cubicBezTo>
                  <a:pt x="11874258" y="2940323"/>
                  <a:pt x="11873806" y="2942701"/>
                  <a:pt x="11872570" y="2944578"/>
                </a:cubicBezTo>
                <a:lnTo>
                  <a:pt x="11868130" y="2947273"/>
                </a:lnTo>
                <a:lnTo>
                  <a:pt x="11943810" y="2929082"/>
                </a:lnTo>
                <a:cubicBezTo>
                  <a:pt x="12026744" y="2908603"/>
                  <a:pt x="12109473" y="2887395"/>
                  <a:pt x="12191839" y="2864791"/>
                </a:cubicBezTo>
                <a:lnTo>
                  <a:pt x="12191839" y="2899494"/>
                </a:lnTo>
                <a:cubicBezTo>
                  <a:pt x="11962021" y="2963671"/>
                  <a:pt x="11729351" y="3018910"/>
                  <a:pt x="11494494" y="3074625"/>
                </a:cubicBezTo>
                <a:cubicBezTo>
                  <a:pt x="10984083" y="3195657"/>
                  <a:pt x="10482895" y="3354351"/>
                  <a:pt x="9996351" y="3550509"/>
                </a:cubicBezTo>
                <a:cubicBezTo>
                  <a:pt x="9752651" y="3648731"/>
                  <a:pt x="9515036" y="3765208"/>
                  <a:pt x="9273998" y="3872273"/>
                </a:cubicBezTo>
                <a:cubicBezTo>
                  <a:pt x="9450569" y="3925425"/>
                  <a:pt x="9622956" y="3991413"/>
                  <a:pt x="9793823" y="4062060"/>
                </a:cubicBezTo>
                <a:cubicBezTo>
                  <a:pt x="10023736" y="4039430"/>
                  <a:pt x="10253743" y="4020889"/>
                  <a:pt x="10483466" y="4006436"/>
                </a:cubicBezTo>
                <a:cubicBezTo>
                  <a:pt x="10620198" y="3997784"/>
                  <a:pt x="10757117" y="3991603"/>
                  <a:pt x="10894039" y="3988750"/>
                </a:cubicBezTo>
                <a:cubicBezTo>
                  <a:pt x="11061101" y="3985327"/>
                  <a:pt x="11228259" y="3986944"/>
                  <a:pt x="11395132" y="3995597"/>
                </a:cubicBezTo>
                <a:cubicBezTo>
                  <a:pt x="11561718" y="4004250"/>
                  <a:pt x="11728020" y="4020034"/>
                  <a:pt x="11892991" y="4044660"/>
                </a:cubicBezTo>
                <a:cubicBezTo>
                  <a:pt x="11975523" y="4056926"/>
                  <a:pt x="12057770" y="4071569"/>
                  <a:pt x="12139447" y="4088589"/>
                </a:cubicBezTo>
                <a:cubicBezTo>
                  <a:pt x="12156753" y="4092202"/>
                  <a:pt x="12174344" y="4095530"/>
                  <a:pt x="12191934" y="4099048"/>
                </a:cubicBezTo>
                <a:lnTo>
                  <a:pt x="12191934" y="4129380"/>
                </a:lnTo>
                <a:cubicBezTo>
                  <a:pt x="11704914" y="4021744"/>
                  <a:pt x="11204297" y="4002157"/>
                  <a:pt x="10706343" y="4022695"/>
                </a:cubicBezTo>
                <a:cubicBezTo>
                  <a:pt x="10420901" y="4034391"/>
                  <a:pt x="10135460" y="4056640"/>
                  <a:pt x="9850777" y="4085736"/>
                </a:cubicBezTo>
                <a:cubicBezTo>
                  <a:pt x="9994925" y="4146305"/>
                  <a:pt x="10138311" y="4209346"/>
                  <a:pt x="10282269" y="4270010"/>
                </a:cubicBezTo>
                <a:cubicBezTo>
                  <a:pt x="10911154" y="4157429"/>
                  <a:pt x="11553921" y="4117209"/>
                  <a:pt x="12191934" y="4154291"/>
                </a:cubicBezTo>
                <a:lnTo>
                  <a:pt x="12191934" y="4183768"/>
                </a:lnTo>
                <a:cubicBezTo>
                  <a:pt x="12086201" y="4180725"/>
                  <a:pt x="11980372" y="4178728"/>
                  <a:pt x="11874544" y="4179679"/>
                </a:cubicBezTo>
                <a:cubicBezTo>
                  <a:pt x="11656327" y="4181676"/>
                  <a:pt x="11438299" y="4192230"/>
                  <a:pt x="11220937" y="4210963"/>
                </a:cubicBezTo>
                <a:cubicBezTo>
                  <a:pt x="11078978" y="4223228"/>
                  <a:pt x="10937587" y="4240058"/>
                  <a:pt x="10796482" y="4259360"/>
                </a:cubicBezTo>
                <a:cubicBezTo>
                  <a:pt x="10805990" y="4263923"/>
                  <a:pt x="10815024" y="4269344"/>
                  <a:pt x="10822630" y="4276665"/>
                </a:cubicBezTo>
                <a:cubicBezTo>
                  <a:pt x="10827005" y="4280944"/>
                  <a:pt x="10824818" y="4290737"/>
                  <a:pt x="10817401" y="4289025"/>
                </a:cubicBezTo>
                <a:cubicBezTo>
                  <a:pt x="10796103" y="4284082"/>
                  <a:pt x="10775088" y="4275048"/>
                  <a:pt x="10755406" y="4264874"/>
                </a:cubicBezTo>
                <a:cubicBezTo>
                  <a:pt x="10736770" y="4267537"/>
                  <a:pt x="10718038" y="4269534"/>
                  <a:pt x="10699497" y="4272291"/>
                </a:cubicBezTo>
                <a:cubicBezTo>
                  <a:pt x="10712999" y="4278567"/>
                  <a:pt x="10725265" y="4287410"/>
                  <a:pt x="10732682" y="4298820"/>
                </a:cubicBezTo>
                <a:cubicBezTo>
                  <a:pt x="10736104" y="4303955"/>
                  <a:pt x="10731635" y="4311085"/>
                  <a:pt x="10725455" y="4309944"/>
                </a:cubicBezTo>
                <a:cubicBezTo>
                  <a:pt x="10703586" y="4305760"/>
                  <a:pt x="10677913" y="4292639"/>
                  <a:pt x="10658991" y="4281419"/>
                </a:cubicBezTo>
                <a:cubicBezTo>
                  <a:pt x="10657851" y="4280754"/>
                  <a:pt x="10657470" y="4279707"/>
                  <a:pt x="10656709" y="4278853"/>
                </a:cubicBezTo>
                <a:cubicBezTo>
                  <a:pt x="10630561" y="4282845"/>
                  <a:pt x="10604413" y="4286648"/>
                  <a:pt x="10578361" y="4290832"/>
                </a:cubicBezTo>
                <a:cubicBezTo>
                  <a:pt x="10578550" y="4290832"/>
                  <a:pt x="10578645" y="4290928"/>
                  <a:pt x="10578740" y="4290928"/>
                </a:cubicBezTo>
                <a:cubicBezTo>
                  <a:pt x="10597757" y="4297868"/>
                  <a:pt x="10618580" y="4304430"/>
                  <a:pt x="10634934" y="4316601"/>
                </a:cubicBezTo>
                <a:cubicBezTo>
                  <a:pt x="10640735" y="4320879"/>
                  <a:pt x="10636457" y="4328771"/>
                  <a:pt x="10630085" y="4328771"/>
                </a:cubicBezTo>
                <a:cubicBezTo>
                  <a:pt x="10610880" y="4328771"/>
                  <a:pt x="10592052" y="4320404"/>
                  <a:pt x="10574842" y="4312512"/>
                </a:cubicBezTo>
                <a:cubicBezTo>
                  <a:pt x="10566189" y="4308518"/>
                  <a:pt x="10554780" y="4303764"/>
                  <a:pt x="10548599" y="4295872"/>
                </a:cubicBezTo>
                <a:cubicBezTo>
                  <a:pt x="10524827" y="4299961"/>
                  <a:pt x="10501057" y="4304239"/>
                  <a:pt x="10477286" y="4308518"/>
                </a:cubicBezTo>
                <a:cubicBezTo>
                  <a:pt x="10483086" y="4310515"/>
                  <a:pt x="10488886" y="4312417"/>
                  <a:pt x="10494686" y="4314508"/>
                </a:cubicBezTo>
                <a:cubicBezTo>
                  <a:pt x="10512467" y="4320974"/>
                  <a:pt x="10530438" y="4326489"/>
                  <a:pt x="10544605" y="4339326"/>
                </a:cubicBezTo>
                <a:cubicBezTo>
                  <a:pt x="10550785" y="4344936"/>
                  <a:pt x="10544891" y="4354443"/>
                  <a:pt x="10537664" y="4354634"/>
                </a:cubicBezTo>
                <a:cubicBezTo>
                  <a:pt x="10518266" y="4355110"/>
                  <a:pt x="10499916" y="4346457"/>
                  <a:pt x="10482040" y="4339705"/>
                </a:cubicBezTo>
                <a:cubicBezTo>
                  <a:pt x="10464829" y="4333241"/>
                  <a:pt x="10447810" y="4326299"/>
                  <a:pt x="10432311" y="4316506"/>
                </a:cubicBezTo>
                <a:cubicBezTo>
                  <a:pt x="10423468" y="4318216"/>
                  <a:pt x="10414531" y="4319739"/>
                  <a:pt x="10405592" y="4321260"/>
                </a:cubicBezTo>
                <a:cubicBezTo>
                  <a:pt x="10426700" y="4329912"/>
                  <a:pt x="10447810" y="4338375"/>
                  <a:pt x="10468918" y="4346837"/>
                </a:cubicBezTo>
                <a:cubicBezTo>
                  <a:pt x="10538424" y="4374506"/>
                  <a:pt x="10608407" y="4401034"/>
                  <a:pt x="10678769" y="4425947"/>
                </a:cubicBezTo>
                <a:cubicBezTo>
                  <a:pt x="11165978" y="4261451"/>
                  <a:pt x="11680574" y="4224559"/>
                  <a:pt x="12191744" y="4183768"/>
                </a:cubicBezTo>
                <a:lnTo>
                  <a:pt x="12191744" y="4211817"/>
                </a:lnTo>
                <a:cubicBezTo>
                  <a:pt x="12157895" y="4214861"/>
                  <a:pt x="12123949" y="4217903"/>
                  <a:pt x="12090100" y="4220756"/>
                </a:cubicBezTo>
                <a:cubicBezTo>
                  <a:pt x="11926744" y="4234733"/>
                  <a:pt x="11763391" y="4248044"/>
                  <a:pt x="11600417" y="4265921"/>
                </a:cubicBezTo>
                <a:cubicBezTo>
                  <a:pt x="11438014" y="4283701"/>
                  <a:pt x="11275990" y="4306141"/>
                  <a:pt x="11115680" y="4338279"/>
                </a:cubicBezTo>
                <a:cubicBezTo>
                  <a:pt x="10982848" y="4364998"/>
                  <a:pt x="10851251" y="4398563"/>
                  <a:pt x="10722603" y="4441160"/>
                </a:cubicBezTo>
                <a:cubicBezTo>
                  <a:pt x="10944052" y="4517132"/>
                  <a:pt x="11170448" y="4576274"/>
                  <a:pt x="11404450" y="4602423"/>
                </a:cubicBezTo>
                <a:cubicBezTo>
                  <a:pt x="11424607" y="4601282"/>
                  <a:pt x="11444955" y="4601757"/>
                  <a:pt x="11464733" y="4601376"/>
                </a:cubicBezTo>
                <a:cubicBezTo>
                  <a:pt x="11481658" y="4600997"/>
                  <a:pt x="11498487" y="4600521"/>
                  <a:pt x="11515222" y="4600521"/>
                </a:cubicBezTo>
                <a:cubicBezTo>
                  <a:pt x="11701777" y="4570189"/>
                  <a:pt x="11895178" y="4560871"/>
                  <a:pt x="12081637" y="4542425"/>
                </a:cubicBezTo>
                <a:cubicBezTo>
                  <a:pt x="12095995" y="4540999"/>
                  <a:pt x="12103031" y="4552979"/>
                  <a:pt x="12100844" y="4563533"/>
                </a:cubicBezTo>
                <a:cubicBezTo>
                  <a:pt x="12108166" y="4570285"/>
                  <a:pt x="12109876" y="4582360"/>
                  <a:pt x="12098372" y="4587304"/>
                </a:cubicBezTo>
                <a:cubicBezTo>
                  <a:pt x="11595282" y="4802099"/>
                  <a:pt x="11056347" y="4894235"/>
                  <a:pt x="10515224" y="4949764"/>
                </a:cubicBezTo>
                <a:cubicBezTo>
                  <a:pt x="10514939" y="4949859"/>
                  <a:pt x="10514749" y="4949859"/>
                  <a:pt x="10514559" y="4949859"/>
                </a:cubicBezTo>
                <a:cubicBezTo>
                  <a:pt x="10429744" y="4958607"/>
                  <a:pt x="10344928" y="4966499"/>
                  <a:pt x="10260115" y="4973725"/>
                </a:cubicBezTo>
                <a:cubicBezTo>
                  <a:pt x="10093432" y="4987893"/>
                  <a:pt x="9921805" y="5005673"/>
                  <a:pt x="9748658" y="5018129"/>
                </a:cubicBezTo>
                <a:cubicBezTo>
                  <a:pt x="9745615" y="5022218"/>
                  <a:pt x="9740195" y="5024406"/>
                  <a:pt x="9735536" y="5020031"/>
                </a:cubicBezTo>
                <a:cubicBezTo>
                  <a:pt x="9735251" y="5019746"/>
                  <a:pt x="9734965" y="5019461"/>
                  <a:pt x="9734681" y="5019176"/>
                </a:cubicBezTo>
                <a:cubicBezTo>
                  <a:pt x="9649960" y="5025071"/>
                  <a:pt x="9564860" y="5029635"/>
                  <a:pt x="9479951" y="5031726"/>
                </a:cubicBezTo>
                <a:cubicBezTo>
                  <a:pt x="9361856" y="5098476"/>
                  <a:pt x="9244427" y="5165890"/>
                  <a:pt x="9127474" y="5233019"/>
                </a:cubicBezTo>
                <a:cubicBezTo>
                  <a:pt x="8226554" y="5750086"/>
                  <a:pt x="7294352" y="6299101"/>
                  <a:pt x="6241488" y="6416053"/>
                </a:cubicBezTo>
                <a:cubicBezTo>
                  <a:pt x="5962895" y="6446956"/>
                  <a:pt x="5676800" y="6451235"/>
                  <a:pt x="5402396" y="6387053"/>
                </a:cubicBezTo>
                <a:cubicBezTo>
                  <a:pt x="5118288" y="6320590"/>
                  <a:pt x="4854219" y="6189279"/>
                  <a:pt x="4598262" y="6052644"/>
                </a:cubicBezTo>
                <a:cubicBezTo>
                  <a:pt x="4379287" y="6054640"/>
                  <a:pt x="4160329" y="6045987"/>
                  <a:pt x="3942300" y="6025449"/>
                </a:cubicBezTo>
                <a:cubicBezTo>
                  <a:pt x="3707252" y="6003294"/>
                  <a:pt x="3476587" y="5960982"/>
                  <a:pt x="3243533" y="5924375"/>
                </a:cubicBezTo>
                <a:cubicBezTo>
                  <a:pt x="3157481" y="5910873"/>
                  <a:pt x="3071525" y="5909637"/>
                  <a:pt x="2985093" y="5909351"/>
                </a:cubicBezTo>
                <a:cubicBezTo>
                  <a:pt x="2752424" y="5954136"/>
                  <a:pt x="2516996" y="5989603"/>
                  <a:pt x="2278434" y="6015750"/>
                </a:cubicBezTo>
                <a:cubicBezTo>
                  <a:pt x="1811750" y="6066811"/>
                  <a:pt x="1342321" y="6088775"/>
                  <a:pt x="873083" y="6092958"/>
                </a:cubicBezTo>
                <a:cubicBezTo>
                  <a:pt x="723470" y="6094290"/>
                  <a:pt x="573856" y="6093791"/>
                  <a:pt x="424266" y="6091830"/>
                </a:cubicBezTo>
                <a:lnTo>
                  <a:pt x="0" y="6082468"/>
                </a:lnTo>
                <a:lnTo>
                  <a:pt x="0" y="5911430"/>
                </a:lnTo>
                <a:lnTo>
                  <a:pt x="706831" y="5924791"/>
                </a:lnTo>
                <a:cubicBezTo>
                  <a:pt x="950577" y="5925587"/>
                  <a:pt x="1194324" y="5921951"/>
                  <a:pt x="1438071" y="5912014"/>
                </a:cubicBezTo>
                <a:cubicBezTo>
                  <a:pt x="1433792" y="5906689"/>
                  <a:pt x="1432936" y="5898797"/>
                  <a:pt x="1437595" y="5892712"/>
                </a:cubicBezTo>
                <a:cubicBezTo>
                  <a:pt x="1437976" y="5892141"/>
                  <a:pt x="1438260" y="5891856"/>
                  <a:pt x="1438641" y="5891381"/>
                </a:cubicBezTo>
                <a:cubicBezTo>
                  <a:pt x="1438832" y="5889288"/>
                  <a:pt x="1439497" y="5887197"/>
                  <a:pt x="1441209" y="5885296"/>
                </a:cubicBezTo>
                <a:cubicBezTo>
                  <a:pt x="1712483" y="5571519"/>
                  <a:pt x="1999921" y="5270863"/>
                  <a:pt x="2300398" y="4983234"/>
                </a:cubicBezTo>
                <a:cubicBezTo>
                  <a:pt x="2305912" y="4978005"/>
                  <a:pt x="2307434" y="4954329"/>
                  <a:pt x="2309336" y="4946532"/>
                </a:cubicBezTo>
                <a:cubicBezTo>
                  <a:pt x="2312948" y="4932174"/>
                  <a:pt x="2316656" y="4917816"/>
                  <a:pt x="2320555" y="4903458"/>
                </a:cubicBezTo>
                <a:cubicBezTo>
                  <a:pt x="2328067" y="4876170"/>
                  <a:pt x="2335959" y="4848880"/>
                  <a:pt x="2344326" y="4821782"/>
                </a:cubicBezTo>
                <a:cubicBezTo>
                  <a:pt x="2360965" y="4768059"/>
                  <a:pt x="2379412" y="4715002"/>
                  <a:pt x="2399759" y="4662611"/>
                </a:cubicBezTo>
                <a:cubicBezTo>
                  <a:pt x="2439884" y="4559064"/>
                  <a:pt x="2487045" y="4458276"/>
                  <a:pt x="2540291" y="4360909"/>
                </a:cubicBezTo>
                <a:cubicBezTo>
                  <a:pt x="2646499" y="4166748"/>
                  <a:pt x="2776861" y="3986373"/>
                  <a:pt x="2922909" y="3820262"/>
                </a:cubicBezTo>
                <a:cubicBezTo>
                  <a:pt x="3070860" y="3651963"/>
                  <a:pt x="3234786" y="3498213"/>
                  <a:pt x="3408030" y="3356253"/>
                </a:cubicBezTo>
                <a:cubicBezTo>
                  <a:pt x="3592595" y="3205070"/>
                  <a:pt x="3787304" y="3067685"/>
                  <a:pt x="3988608" y="2939711"/>
                </a:cubicBezTo>
                <a:cubicBezTo>
                  <a:pt x="4159473" y="2831134"/>
                  <a:pt x="4334693" y="2729497"/>
                  <a:pt x="4512593" y="2632899"/>
                </a:cubicBezTo>
                <a:cubicBezTo>
                  <a:pt x="5186075" y="2267177"/>
                  <a:pt x="5883979" y="1919172"/>
                  <a:pt x="6609556" y="1657124"/>
                </a:cubicBezTo>
                <a:cubicBezTo>
                  <a:pt x="6629810" y="1611389"/>
                  <a:pt x="6649967" y="1566035"/>
                  <a:pt x="6669840" y="1521061"/>
                </a:cubicBezTo>
                <a:cubicBezTo>
                  <a:pt x="6898992" y="1003703"/>
                  <a:pt x="7149539" y="491392"/>
                  <a:pt x="7434696" y="0"/>
                </a:cubicBezTo>
                <a:close/>
              </a:path>
            </a:pathLst>
          </a:custGeom>
          <a:solidFill>
            <a:schemeClr val="accent2">
              <a:lumMod val="50000"/>
              <a:alpha val="40000"/>
            </a:schemeClr>
          </a:solidFill>
          <a:ln w="9488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433" name="Freeform: Shape 432">
            <a:extLst>
              <a:ext uri="{FF2B5EF4-FFF2-40B4-BE49-F238E27FC236}">
                <a16:creationId xmlns:a16="http://schemas.microsoft.com/office/drawing/2014/main" id="{1B89943A-B7A8-43AC-BB9A-BB0BF3C244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47575" y="1398372"/>
            <a:ext cx="5622703" cy="2883886"/>
          </a:xfrm>
          <a:custGeom>
            <a:avLst/>
            <a:gdLst>
              <a:gd name="connsiteX0" fmla="*/ 0 w 5622703"/>
              <a:gd name="connsiteY0" fmla="*/ 0 h 2883886"/>
              <a:gd name="connsiteX1" fmla="*/ 4946237 w 5622703"/>
              <a:gd name="connsiteY1" fmla="*/ 0 h 2883886"/>
              <a:gd name="connsiteX2" fmla="*/ 5622703 w 5622703"/>
              <a:gd name="connsiteY2" fmla="*/ 970121 h 2883886"/>
              <a:gd name="connsiteX3" fmla="*/ 5622703 w 5622703"/>
              <a:gd name="connsiteY3" fmla="*/ 2883886 h 2883886"/>
              <a:gd name="connsiteX4" fmla="*/ 0 w 5622703"/>
              <a:gd name="connsiteY4" fmla="*/ 2883886 h 2883886"/>
              <a:gd name="connsiteX5" fmla="*/ 0 w 5622703"/>
              <a:gd name="connsiteY5" fmla="*/ 0 h 2883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22703" h="2883886">
                <a:moveTo>
                  <a:pt x="0" y="0"/>
                </a:moveTo>
                <a:lnTo>
                  <a:pt x="4946237" y="0"/>
                </a:lnTo>
                <a:lnTo>
                  <a:pt x="5622703" y="970121"/>
                </a:lnTo>
                <a:lnTo>
                  <a:pt x="5622703" y="2883886"/>
                </a:lnTo>
                <a:lnTo>
                  <a:pt x="0" y="288388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pc="150" baseline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9091" y="2582092"/>
            <a:ext cx="4604287" cy="1215208"/>
          </a:xfrm>
        </p:spPr>
        <p:txBody>
          <a:bodyPr anchor="b">
            <a:normAutofit/>
          </a:bodyPr>
          <a:lstStyle>
            <a:lvl1pPr>
              <a:defRPr sz="4000" spc="150" baseline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916592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3 content lef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Freeform: Shape 123">
            <a:extLst>
              <a:ext uri="{FF2B5EF4-FFF2-40B4-BE49-F238E27FC236}">
                <a16:creationId xmlns:a16="http://schemas.microsoft.com/office/drawing/2014/main" id="{78C1507A-4F83-4F33-909C-A26ACB3DE5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42516" y="681037"/>
            <a:ext cx="4083463" cy="5185124"/>
          </a:xfrm>
          <a:custGeom>
            <a:avLst/>
            <a:gdLst>
              <a:gd name="connsiteX0" fmla="*/ 0 w 4083463"/>
              <a:gd name="connsiteY0" fmla="*/ 0 h 5185124"/>
              <a:gd name="connsiteX1" fmla="*/ 3406997 w 4083463"/>
              <a:gd name="connsiteY1" fmla="*/ 0 h 5185124"/>
              <a:gd name="connsiteX2" fmla="*/ 4083463 w 4083463"/>
              <a:gd name="connsiteY2" fmla="*/ 970121 h 5185124"/>
              <a:gd name="connsiteX3" fmla="*/ 4083463 w 4083463"/>
              <a:gd name="connsiteY3" fmla="*/ 2746724 h 5185124"/>
              <a:gd name="connsiteX4" fmla="*/ 4083463 w 4083463"/>
              <a:gd name="connsiteY4" fmla="*/ 3082004 h 5185124"/>
              <a:gd name="connsiteX5" fmla="*/ 4083463 w 4083463"/>
              <a:gd name="connsiteY5" fmla="*/ 5185124 h 5185124"/>
              <a:gd name="connsiteX6" fmla="*/ 0 w 4083463"/>
              <a:gd name="connsiteY6" fmla="*/ 5185124 h 5185124"/>
              <a:gd name="connsiteX7" fmla="*/ 0 w 4083463"/>
              <a:gd name="connsiteY7" fmla="*/ 3082004 h 5185124"/>
              <a:gd name="connsiteX8" fmla="*/ 0 w 4083463"/>
              <a:gd name="connsiteY8" fmla="*/ 2746724 h 5185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83463" h="5185124">
                <a:moveTo>
                  <a:pt x="0" y="0"/>
                </a:moveTo>
                <a:lnTo>
                  <a:pt x="3406997" y="0"/>
                </a:lnTo>
                <a:lnTo>
                  <a:pt x="4083463" y="970121"/>
                </a:lnTo>
                <a:lnTo>
                  <a:pt x="4083463" y="2746724"/>
                </a:lnTo>
                <a:lnTo>
                  <a:pt x="4083463" y="3082004"/>
                </a:lnTo>
                <a:lnTo>
                  <a:pt x="4083463" y="5185124"/>
                </a:lnTo>
                <a:lnTo>
                  <a:pt x="0" y="5185124"/>
                </a:lnTo>
                <a:lnTo>
                  <a:pt x="0" y="3082004"/>
                </a:lnTo>
                <a:lnTo>
                  <a:pt x="0" y="27467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6" name="Title 1">
            <a:extLst>
              <a:ext uri="{FF2B5EF4-FFF2-40B4-BE49-F238E27FC236}">
                <a16:creationId xmlns:a16="http://schemas.microsoft.com/office/drawing/2014/main" id="{599F637F-0D07-4A8F-9090-329A9D3CDA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9716" y="1362807"/>
            <a:ext cx="2971800" cy="1021205"/>
          </a:xfrm>
        </p:spPr>
        <p:txBody>
          <a:bodyPr anchor="t">
            <a:noAutofit/>
          </a:bodyPr>
          <a:lstStyle>
            <a:lvl1pPr>
              <a:defRPr sz="3600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244" name="Content Placeholder 14">
            <a:extLst>
              <a:ext uri="{FF2B5EF4-FFF2-40B4-BE49-F238E27FC236}">
                <a16:creationId xmlns:a16="http://schemas.microsoft.com/office/drawing/2014/main" id="{CA12D3AB-7BE5-41FE-A3A6-FA101E28CF9E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305049" y="2647938"/>
            <a:ext cx="2997810" cy="408317"/>
          </a:xfrm>
        </p:spPr>
        <p:txBody>
          <a:bodyPr anchor="b">
            <a:noAutofit/>
          </a:bodyPr>
          <a:lstStyle>
            <a:lvl1pPr marL="0" indent="0" algn="l">
              <a:buNone/>
              <a:defRPr sz="18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43" name="Content Placeholder 3">
            <a:extLst>
              <a:ext uri="{FF2B5EF4-FFF2-40B4-BE49-F238E27FC236}">
                <a16:creationId xmlns:a16="http://schemas.microsoft.com/office/drawing/2014/main" id="{583DBFE0-EF3C-40F9-A951-0474200E49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05048" y="3029651"/>
            <a:ext cx="3020537" cy="488405"/>
          </a:xfrm>
        </p:spPr>
        <p:txBody>
          <a:bodyPr>
            <a:normAutofit/>
          </a:bodyPr>
          <a:lstStyle>
            <a:lvl1pPr marL="0" indent="0" algn="l">
              <a:lnSpc>
                <a:spcPts val="1600"/>
              </a:lnSpc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accent2">
                    <a:lumMod val="75000"/>
                  </a:schemeClr>
                </a:solidFill>
              </a:defRPr>
            </a:lvl2pPr>
            <a:lvl3pPr>
              <a:defRPr sz="1200">
                <a:solidFill>
                  <a:schemeClr val="accent2">
                    <a:lumMod val="75000"/>
                  </a:schemeClr>
                </a:solidFill>
              </a:defRPr>
            </a:lvl3pPr>
            <a:lvl4pPr>
              <a:defRPr sz="1200">
                <a:solidFill>
                  <a:schemeClr val="accent2">
                    <a:lumMod val="75000"/>
                  </a:schemeClr>
                </a:solidFill>
              </a:defRPr>
            </a:lvl4pPr>
            <a:lvl5pPr>
              <a:defRPr sz="1200">
                <a:solidFill>
                  <a:schemeClr val="accent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46" name="Content Placeholder 14">
            <a:extLst>
              <a:ext uri="{FF2B5EF4-FFF2-40B4-BE49-F238E27FC236}">
                <a16:creationId xmlns:a16="http://schemas.microsoft.com/office/drawing/2014/main" id="{D62664C9-CD4D-43A7-B50A-EE711D4C2628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305049" y="3673018"/>
            <a:ext cx="2997810" cy="408317"/>
          </a:xfrm>
        </p:spPr>
        <p:txBody>
          <a:bodyPr anchor="b">
            <a:noAutofit/>
          </a:bodyPr>
          <a:lstStyle>
            <a:lvl1pPr marL="0" indent="0" algn="l">
              <a:buNone/>
              <a:defRPr sz="18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45" name="Content Placeholder 3">
            <a:extLst>
              <a:ext uri="{FF2B5EF4-FFF2-40B4-BE49-F238E27FC236}">
                <a16:creationId xmlns:a16="http://schemas.microsoft.com/office/drawing/2014/main" id="{F3BA3C3B-3C9F-49A8-AF29-A47B50B97045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1305048" y="4054731"/>
            <a:ext cx="3020537" cy="488405"/>
          </a:xfrm>
        </p:spPr>
        <p:txBody>
          <a:bodyPr>
            <a:normAutofit/>
          </a:bodyPr>
          <a:lstStyle>
            <a:lvl1pPr marL="0" indent="0" algn="l">
              <a:lnSpc>
                <a:spcPts val="1600"/>
              </a:lnSpc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accent2">
                    <a:lumMod val="75000"/>
                  </a:schemeClr>
                </a:solidFill>
              </a:defRPr>
            </a:lvl2pPr>
            <a:lvl3pPr>
              <a:defRPr sz="1200">
                <a:solidFill>
                  <a:schemeClr val="accent2">
                    <a:lumMod val="75000"/>
                  </a:schemeClr>
                </a:solidFill>
              </a:defRPr>
            </a:lvl3pPr>
            <a:lvl4pPr>
              <a:defRPr sz="1200">
                <a:solidFill>
                  <a:schemeClr val="accent2">
                    <a:lumMod val="75000"/>
                  </a:schemeClr>
                </a:solidFill>
              </a:defRPr>
            </a:lvl4pPr>
            <a:lvl5pPr>
              <a:defRPr sz="1200">
                <a:solidFill>
                  <a:schemeClr val="accent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48" name="Content Placeholder 14">
            <a:extLst>
              <a:ext uri="{FF2B5EF4-FFF2-40B4-BE49-F238E27FC236}">
                <a16:creationId xmlns:a16="http://schemas.microsoft.com/office/drawing/2014/main" id="{329B99E8-4169-4648-9F3D-549F4CF48A7B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1305049" y="4672687"/>
            <a:ext cx="2997810" cy="408317"/>
          </a:xfrm>
        </p:spPr>
        <p:txBody>
          <a:bodyPr anchor="b">
            <a:noAutofit/>
          </a:bodyPr>
          <a:lstStyle>
            <a:lvl1pPr marL="0" indent="0" algn="l">
              <a:buNone/>
              <a:defRPr sz="18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47" name="Content Placeholder 3">
            <a:extLst>
              <a:ext uri="{FF2B5EF4-FFF2-40B4-BE49-F238E27FC236}">
                <a16:creationId xmlns:a16="http://schemas.microsoft.com/office/drawing/2014/main" id="{D05F737A-03E7-4739-A057-CE7A13643393}"/>
              </a:ext>
            </a:extLst>
          </p:cNvPr>
          <p:cNvSpPr>
            <a:spLocks noGrp="1"/>
          </p:cNvSpPr>
          <p:nvPr>
            <p:ph sz="half" idx="18"/>
          </p:nvPr>
        </p:nvSpPr>
        <p:spPr>
          <a:xfrm>
            <a:off x="1305048" y="5054400"/>
            <a:ext cx="3020537" cy="488405"/>
          </a:xfrm>
        </p:spPr>
        <p:txBody>
          <a:bodyPr>
            <a:normAutofit/>
          </a:bodyPr>
          <a:lstStyle>
            <a:lvl1pPr marL="0" indent="0" algn="l">
              <a:lnSpc>
                <a:spcPts val="1600"/>
              </a:lnSpc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accent2">
                    <a:lumMod val="75000"/>
                  </a:schemeClr>
                </a:solidFill>
              </a:defRPr>
            </a:lvl2pPr>
            <a:lvl3pPr>
              <a:defRPr sz="1200">
                <a:solidFill>
                  <a:schemeClr val="accent2">
                    <a:lumMod val="75000"/>
                  </a:schemeClr>
                </a:solidFill>
              </a:defRPr>
            </a:lvl3pPr>
            <a:lvl4pPr>
              <a:defRPr sz="1200">
                <a:solidFill>
                  <a:schemeClr val="accent2">
                    <a:lumMod val="75000"/>
                  </a:schemeClr>
                </a:solidFill>
              </a:defRPr>
            </a:lvl4pPr>
            <a:lvl5pPr>
              <a:defRPr sz="1200">
                <a:solidFill>
                  <a:schemeClr val="accent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7" name="Picture Placeholder 96">
            <a:extLst>
              <a:ext uri="{FF2B5EF4-FFF2-40B4-BE49-F238E27FC236}">
                <a16:creationId xmlns:a16="http://schemas.microsoft.com/office/drawing/2014/main" id="{99EC6D75-2B58-4F7C-8190-3EBBD2FB3E2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419475" y="-15875"/>
            <a:ext cx="7929563" cy="5718175"/>
          </a:xfrm>
          <a:custGeom>
            <a:avLst/>
            <a:gdLst>
              <a:gd name="connsiteX0" fmla="*/ 0 w 7929563"/>
              <a:gd name="connsiteY0" fmla="*/ 0 h 5718175"/>
              <a:gd name="connsiteX1" fmla="*/ 7929563 w 7929563"/>
              <a:gd name="connsiteY1" fmla="*/ 0 h 5718175"/>
              <a:gd name="connsiteX2" fmla="*/ 7929563 w 7929563"/>
              <a:gd name="connsiteY2" fmla="*/ 5718175 h 5718175"/>
              <a:gd name="connsiteX3" fmla="*/ 1495305 w 7929563"/>
              <a:gd name="connsiteY3" fmla="*/ 5718175 h 5718175"/>
              <a:gd name="connsiteX4" fmla="*/ 1495305 w 7929563"/>
              <a:gd name="connsiteY4" fmla="*/ 3778915 h 5718175"/>
              <a:gd name="connsiteX5" fmla="*/ 1495305 w 7929563"/>
              <a:gd name="connsiteY5" fmla="*/ 3443635 h 5718175"/>
              <a:gd name="connsiteX6" fmla="*/ 1495305 w 7929563"/>
              <a:gd name="connsiteY6" fmla="*/ 1667032 h 5718175"/>
              <a:gd name="connsiteX7" fmla="*/ 818839 w 7929563"/>
              <a:gd name="connsiteY7" fmla="*/ 696911 h 5718175"/>
              <a:gd name="connsiteX8" fmla="*/ 0 w 7929563"/>
              <a:gd name="connsiteY8" fmla="*/ 696911 h 571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929563" h="5718175">
                <a:moveTo>
                  <a:pt x="0" y="0"/>
                </a:moveTo>
                <a:lnTo>
                  <a:pt x="7929563" y="0"/>
                </a:lnTo>
                <a:lnTo>
                  <a:pt x="7929563" y="5718175"/>
                </a:lnTo>
                <a:lnTo>
                  <a:pt x="1495305" y="5718175"/>
                </a:lnTo>
                <a:lnTo>
                  <a:pt x="1495305" y="3778915"/>
                </a:lnTo>
                <a:lnTo>
                  <a:pt x="1495305" y="3443635"/>
                </a:lnTo>
                <a:lnTo>
                  <a:pt x="1495305" y="1667032"/>
                </a:lnTo>
                <a:lnTo>
                  <a:pt x="818839" y="696911"/>
                </a:lnTo>
                <a:lnTo>
                  <a:pt x="0" y="69691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C3214A-987A-4510-8606-F268720C8C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8A2B48-9156-44E4-AB9B-2B1B99EE7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40226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F11259-0998-42AE-B945-4AEE91D4CD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5900" y="6332478"/>
            <a:ext cx="977900" cy="388997"/>
          </a:xfrm>
        </p:spPr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303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3 colum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2">
            <a:extLst>
              <a:ext uri="{FF2B5EF4-FFF2-40B4-BE49-F238E27FC236}">
                <a16:creationId xmlns:a16="http://schemas.microsoft.com/office/drawing/2014/main" id="{18AD09EA-B837-47C3-A8EA-738CDA1D7D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731959" flipV="1">
            <a:off x="2028405" y="-1773090"/>
            <a:ext cx="8135190" cy="6549670"/>
          </a:xfrm>
          <a:custGeom>
            <a:avLst/>
            <a:gdLst>
              <a:gd name="connsiteX0" fmla="*/ 7219764 w 7953876"/>
              <a:gd name="connsiteY0" fmla="*/ 5105856 h 6403694"/>
              <a:gd name="connsiteX1" fmla="*/ 7229636 w 7953876"/>
              <a:gd name="connsiteY1" fmla="*/ 5109503 h 6403694"/>
              <a:gd name="connsiteX2" fmla="*/ 7293075 w 7953876"/>
              <a:gd name="connsiteY2" fmla="*/ 5078789 h 6403694"/>
              <a:gd name="connsiteX3" fmla="*/ 7273976 w 7953876"/>
              <a:gd name="connsiteY3" fmla="*/ 5048074 h 6403694"/>
              <a:gd name="connsiteX4" fmla="*/ 7220031 w 7953876"/>
              <a:gd name="connsiteY4" fmla="*/ 5078119 h 6403694"/>
              <a:gd name="connsiteX5" fmla="*/ 7219764 w 7953876"/>
              <a:gd name="connsiteY5" fmla="*/ 5105856 h 6403694"/>
              <a:gd name="connsiteX6" fmla="*/ 7325018 w 7953876"/>
              <a:gd name="connsiteY6" fmla="*/ 5291890 h 6403694"/>
              <a:gd name="connsiteX7" fmla="*/ 7515111 w 7953876"/>
              <a:gd name="connsiteY7" fmla="*/ 5304511 h 6403694"/>
              <a:gd name="connsiteX8" fmla="*/ 7640201 w 7953876"/>
              <a:gd name="connsiteY8" fmla="*/ 5290997 h 6403694"/>
              <a:gd name="connsiteX9" fmla="*/ 7639643 w 7953876"/>
              <a:gd name="connsiteY9" fmla="*/ 5276365 h 6403694"/>
              <a:gd name="connsiteX10" fmla="*/ 7553392 w 7953876"/>
              <a:gd name="connsiteY10" fmla="*/ 5268757 h 6403694"/>
              <a:gd name="connsiteX11" fmla="*/ 7466973 w 7953876"/>
              <a:gd name="connsiteY11" fmla="*/ 5279493 h 6403694"/>
              <a:gd name="connsiteX12" fmla="*/ 7327699 w 7953876"/>
              <a:gd name="connsiteY12" fmla="*/ 5281391 h 6403694"/>
              <a:gd name="connsiteX13" fmla="*/ 7325018 w 7953876"/>
              <a:gd name="connsiteY13" fmla="*/ 5291890 h 6403694"/>
              <a:gd name="connsiteX14" fmla="*/ 7143568 w 7953876"/>
              <a:gd name="connsiteY14" fmla="*/ 5140329 h 6403694"/>
              <a:gd name="connsiteX15" fmla="*/ 7157040 w 7953876"/>
              <a:gd name="connsiteY15" fmla="*/ 5137202 h 6403694"/>
              <a:gd name="connsiteX16" fmla="*/ 7203278 w 7953876"/>
              <a:gd name="connsiteY16" fmla="*/ 5085156 h 6403694"/>
              <a:gd name="connsiteX17" fmla="*/ 7199704 w 7953876"/>
              <a:gd name="connsiteY17" fmla="*/ 5075885 h 6403694"/>
              <a:gd name="connsiteX18" fmla="*/ 7175051 w 7953876"/>
              <a:gd name="connsiteY18" fmla="*/ 5070607 h 6403694"/>
              <a:gd name="connsiteX19" fmla="*/ 7133697 w 7953876"/>
              <a:gd name="connsiteY19" fmla="*/ 5130054 h 6403694"/>
              <a:gd name="connsiteX20" fmla="*/ 7143568 w 7953876"/>
              <a:gd name="connsiteY20" fmla="*/ 5140329 h 6403694"/>
              <a:gd name="connsiteX21" fmla="*/ 7346238 w 7953876"/>
              <a:gd name="connsiteY21" fmla="*/ 5352202 h 6403694"/>
              <a:gd name="connsiteX22" fmla="*/ 7454464 w 7953876"/>
              <a:gd name="connsiteY22" fmla="*/ 5397658 h 6403694"/>
              <a:gd name="connsiteX23" fmla="*/ 7542586 w 7953876"/>
              <a:gd name="connsiteY23" fmla="*/ 5432058 h 6403694"/>
              <a:gd name="connsiteX24" fmla="*/ 7550404 w 7953876"/>
              <a:gd name="connsiteY24" fmla="*/ 5418991 h 6403694"/>
              <a:gd name="connsiteX25" fmla="*/ 7351822 w 7953876"/>
              <a:gd name="connsiteY25" fmla="*/ 5335113 h 6403694"/>
              <a:gd name="connsiteX26" fmla="*/ 7346238 w 7953876"/>
              <a:gd name="connsiteY26" fmla="*/ 5352202 h 6403694"/>
              <a:gd name="connsiteX27" fmla="*/ 7176352 w 7953876"/>
              <a:gd name="connsiteY27" fmla="*/ 5295819 h 6403694"/>
              <a:gd name="connsiteX28" fmla="*/ 7236003 w 7953876"/>
              <a:gd name="connsiteY28" fmla="*/ 5319142 h 6403694"/>
              <a:gd name="connsiteX29" fmla="*/ 7333283 w 7953876"/>
              <a:gd name="connsiteY29" fmla="*/ 5326849 h 6403694"/>
              <a:gd name="connsiteX30" fmla="*/ 7334512 w 7953876"/>
              <a:gd name="connsiteY30" fmla="*/ 5313335 h 6403694"/>
              <a:gd name="connsiteX31" fmla="*/ 7262137 w 7953876"/>
              <a:gd name="connsiteY31" fmla="*/ 5295911 h 6403694"/>
              <a:gd name="connsiteX32" fmla="*/ 7169437 w 7953876"/>
              <a:gd name="connsiteY32" fmla="*/ 5271452 h 6403694"/>
              <a:gd name="connsiteX33" fmla="*/ 7162512 w 7953876"/>
              <a:gd name="connsiteY33" fmla="*/ 5279828 h 6403694"/>
              <a:gd name="connsiteX34" fmla="*/ 7176352 w 7953876"/>
              <a:gd name="connsiteY34" fmla="*/ 5295819 h 6403694"/>
              <a:gd name="connsiteX35" fmla="*/ 7037212 w 7953876"/>
              <a:gd name="connsiteY35" fmla="*/ 5160964 h 6403694"/>
              <a:gd name="connsiteX36" fmla="*/ 7056631 w 7953876"/>
              <a:gd name="connsiteY36" fmla="*/ 5166800 h 6403694"/>
              <a:gd name="connsiteX37" fmla="*/ 7105327 w 7953876"/>
              <a:gd name="connsiteY37" fmla="*/ 5112519 h 6403694"/>
              <a:gd name="connsiteX38" fmla="*/ 7096615 w 7953876"/>
              <a:gd name="connsiteY38" fmla="*/ 5102356 h 6403694"/>
              <a:gd name="connsiteX39" fmla="*/ 7037309 w 7953876"/>
              <a:gd name="connsiteY39" fmla="*/ 5141558 h 6403694"/>
              <a:gd name="connsiteX40" fmla="*/ 7037212 w 7953876"/>
              <a:gd name="connsiteY40" fmla="*/ 5160964 h 6403694"/>
              <a:gd name="connsiteX41" fmla="*/ 4923196 w 7953876"/>
              <a:gd name="connsiteY41" fmla="*/ 3039870 h 6403694"/>
              <a:gd name="connsiteX42" fmla="*/ 4929870 w 7953876"/>
              <a:gd name="connsiteY42" fmla="*/ 3046403 h 6403694"/>
              <a:gd name="connsiteX43" fmla="*/ 5022906 w 7953876"/>
              <a:gd name="connsiteY43" fmla="*/ 3018147 h 6403694"/>
              <a:gd name="connsiteX44" fmla="*/ 5020895 w 7953876"/>
              <a:gd name="connsiteY44" fmla="*/ 3004297 h 6403694"/>
              <a:gd name="connsiteX45" fmla="*/ 4996346 w 7953876"/>
              <a:gd name="connsiteY45" fmla="*/ 3002238 h 6403694"/>
              <a:gd name="connsiteX46" fmla="*/ 4926407 w 7953876"/>
              <a:gd name="connsiteY46" fmla="*/ 3031326 h 6403694"/>
              <a:gd name="connsiteX47" fmla="*/ 4923196 w 7953876"/>
              <a:gd name="connsiteY47" fmla="*/ 3039870 h 6403694"/>
              <a:gd name="connsiteX48" fmla="*/ 6948364 w 7953876"/>
              <a:gd name="connsiteY48" fmla="*/ 5185424 h 6403694"/>
              <a:gd name="connsiteX49" fmla="*/ 6968733 w 7953876"/>
              <a:gd name="connsiteY49" fmla="*/ 5184112 h 6403694"/>
              <a:gd name="connsiteX50" fmla="*/ 7001570 w 7953876"/>
              <a:gd name="connsiteY50" fmla="*/ 5150606 h 6403694"/>
              <a:gd name="connsiteX51" fmla="*/ 6995762 w 7953876"/>
              <a:gd name="connsiteY51" fmla="*/ 5138096 h 6403694"/>
              <a:gd name="connsiteX52" fmla="*/ 6943828 w 7953876"/>
              <a:gd name="connsiteY52" fmla="*/ 5165795 h 6403694"/>
              <a:gd name="connsiteX53" fmla="*/ 6948364 w 7953876"/>
              <a:gd name="connsiteY53" fmla="*/ 5185424 h 6403694"/>
              <a:gd name="connsiteX54" fmla="*/ 7014749 w 7953876"/>
              <a:gd name="connsiteY54" fmla="*/ 5287535 h 6403694"/>
              <a:gd name="connsiteX55" fmla="*/ 7148216 w 7953876"/>
              <a:gd name="connsiteY55" fmla="*/ 5337682 h 6403694"/>
              <a:gd name="connsiteX56" fmla="*/ 7156704 w 7953876"/>
              <a:gd name="connsiteY56" fmla="*/ 5322046 h 6403694"/>
              <a:gd name="connsiteX57" fmla="*/ 7055478 w 7953876"/>
              <a:gd name="connsiteY57" fmla="*/ 5269869 h 6403694"/>
              <a:gd name="connsiteX58" fmla="*/ 7018322 w 7953876"/>
              <a:gd name="connsiteY58" fmla="*/ 5270445 h 6403694"/>
              <a:gd name="connsiteX59" fmla="*/ 7014749 w 7953876"/>
              <a:gd name="connsiteY59" fmla="*/ 5287535 h 6403694"/>
              <a:gd name="connsiteX60" fmla="*/ 5064816 w 7953876"/>
              <a:gd name="connsiteY60" fmla="*/ 3318211 h 6403694"/>
              <a:gd name="connsiteX61" fmla="*/ 5085116 w 7953876"/>
              <a:gd name="connsiteY61" fmla="*/ 3331766 h 6403694"/>
              <a:gd name="connsiteX62" fmla="*/ 5126217 w 7953876"/>
              <a:gd name="connsiteY62" fmla="*/ 3352652 h 6403694"/>
              <a:gd name="connsiteX63" fmla="*/ 5137944 w 7953876"/>
              <a:gd name="connsiteY63" fmla="*/ 3340143 h 6403694"/>
              <a:gd name="connsiteX64" fmla="*/ 5059316 w 7953876"/>
              <a:gd name="connsiteY64" fmla="*/ 3282735 h 6403694"/>
              <a:gd name="connsiteX65" fmla="*/ 5048036 w 7953876"/>
              <a:gd name="connsiteY65" fmla="*/ 3301053 h 6403694"/>
              <a:gd name="connsiteX66" fmla="*/ 5064816 w 7953876"/>
              <a:gd name="connsiteY66" fmla="*/ 3318211 h 6403694"/>
              <a:gd name="connsiteX67" fmla="*/ 6834860 w 7953876"/>
              <a:gd name="connsiteY67" fmla="*/ 5192906 h 6403694"/>
              <a:gd name="connsiteX68" fmla="*/ 6846993 w 7953876"/>
              <a:gd name="connsiteY68" fmla="*/ 5198184 h 6403694"/>
              <a:gd name="connsiteX69" fmla="*/ 6890439 w 7953876"/>
              <a:gd name="connsiteY69" fmla="*/ 5174953 h 6403694"/>
              <a:gd name="connsiteX70" fmla="*/ 6883961 w 7953876"/>
              <a:gd name="connsiteY70" fmla="*/ 5159316 h 6403694"/>
              <a:gd name="connsiteX71" fmla="*/ 6838393 w 7953876"/>
              <a:gd name="connsiteY71" fmla="*/ 5179421 h 6403694"/>
              <a:gd name="connsiteX72" fmla="*/ 6834860 w 7953876"/>
              <a:gd name="connsiteY72" fmla="*/ 5192906 h 6403694"/>
              <a:gd name="connsiteX73" fmla="*/ 6913001 w 7953876"/>
              <a:gd name="connsiteY73" fmla="*/ 5281169 h 6403694"/>
              <a:gd name="connsiteX74" fmla="*/ 7068136 w 7953876"/>
              <a:gd name="connsiteY74" fmla="*/ 5371970 h 6403694"/>
              <a:gd name="connsiteX75" fmla="*/ 7209197 w 7953876"/>
              <a:gd name="connsiteY75" fmla="*/ 5436526 h 6403694"/>
              <a:gd name="connsiteX76" fmla="*/ 7220701 w 7953876"/>
              <a:gd name="connsiteY76" fmla="*/ 5421560 h 6403694"/>
              <a:gd name="connsiteX77" fmla="*/ 7059982 w 7953876"/>
              <a:gd name="connsiteY77" fmla="*/ 5329194 h 6403694"/>
              <a:gd name="connsiteX78" fmla="*/ 6917580 w 7953876"/>
              <a:gd name="connsiteY78" fmla="*/ 5274132 h 6403694"/>
              <a:gd name="connsiteX79" fmla="*/ 6913001 w 7953876"/>
              <a:gd name="connsiteY79" fmla="*/ 5281169 h 6403694"/>
              <a:gd name="connsiteX80" fmla="*/ 1897220 w 7953876"/>
              <a:gd name="connsiteY80" fmla="*/ 171542 h 6403694"/>
              <a:gd name="connsiteX81" fmla="*/ 1909045 w 7953876"/>
              <a:gd name="connsiteY81" fmla="*/ 170105 h 6403694"/>
              <a:gd name="connsiteX82" fmla="*/ 1939759 w 7953876"/>
              <a:gd name="connsiteY82" fmla="*/ 126769 h 6403694"/>
              <a:gd name="connsiteX83" fmla="*/ 1927250 w 7953876"/>
              <a:gd name="connsiteY83" fmla="*/ 111914 h 6403694"/>
              <a:gd name="connsiteX84" fmla="*/ 1890840 w 7953876"/>
              <a:gd name="connsiteY84" fmla="*/ 161169 h 6403694"/>
              <a:gd name="connsiteX85" fmla="*/ 1897220 w 7953876"/>
              <a:gd name="connsiteY85" fmla="*/ 171542 h 6403694"/>
              <a:gd name="connsiteX86" fmla="*/ 4781660 w 7953876"/>
              <a:gd name="connsiteY86" fmla="*/ 3187020 h 6403694"/>
              <a:gd name="connsiteX87" fmla="*/ 4895469 w 7953876"/>
              <a:gd name="connsiteY87" fmla="*/ 3151614 h 6403694"/>
              <a:gd name="connsiteX88" fmla="*/ 5046025 w 7953876"/>
              <a:gd name="connsiteY88" fmla="*/ 3076448 h 6403694"/>
              <a:gd name="connsiteX89" fmla="*/ 5046584 w 7953876"/>
              <a:gd name="connsiteY89" fmla="*/ 3076448 h 6403694"/>
              <a:gd name="connsiteX90" fmla="*/ 5207604 w 7953876"/>
              <a:gd name="connsiteY90" fmla="*/ 3033634 h 6403694"/>
              <a:gd name="connsiteX91" fmla="*/ 5259573 w 7953876"/>
              <a:gd name="connsiteY91" fmla="*/ 3038251 h 6403694"/>
              <a:gd name="connsiteX92" fmla="*/ 5382652 w 7953876"/>
              <a:gd name="connsiteY92" fmla="*/ 3090186 h 6403694"/>
              <a:gd name="connsiteX93" fmla="*/ 5282803 w 7953876"/>
              <a:gd name="connsiteY93" fmla="*/ 3139552 h 6403694"/>
              <a:gd name="connsiteX94" fmla="*/ 5287830 w 7953876"/>
              <a:gd name="connsiteY94" fmla="*/ 3183557 h 6403694"/>
              <a:gd name="connsiteX95" fmla="*/ 5506961 w 7953876"/>
              <a:gd name="connsiteY95" fmla="*/ 3254814 h 6403694"/>
              <a:gd name="connsiteX96" fmla="*/ 5593855 w 7953876"/>
              <a:gd name="connsiteY96" fmla="*/ 3323837 h 6403694"/>
              <a:gd name="connsiteX97" fmla="*/ 5572187 w 7953876"/>
              <a:gd name="connsiteY97" fmla="*/ 3324507 h 6403694"/>
              <a:gd name="connsiteX98" fmla="*/ 5187087 w 7953876"/>
              <a:gd name="connsiteY98" fmla="*/ 3198970 h 6403694"/>
              <a:gd name="connsiteX99" fmla="*/ 5082436 w 7953876"/>
              <a:gd name="connsiteY99" fmla="*/ 3190705 h 6403694"/>
              <a:gd name="connsiteX100" fmla="*/ 5148890 w 7953876"/>
              <a:gd name="connsiteY100" fmla="*/ 3168032 h 6403694"/>
              <a:gd name="connsiteX101" fmla="*/ 5264934 w 7953876"/>
              <a:gd name="connsiteY101" fmla="*/ 3135531 h 6403694"/>
              <a:gd name="connsiteX102" fmla="*/ 5314969 w 7953876"/>
              <a:gd name="connsiteY102" fmla="*/ 3110624 h 6403694"/>
              <a:gd name="connsiteX103" fmla="*/ 5307041 w 7953876"/>
              <a:gd name="connsiteY103" fmla="*/ 3098674 h 6403694"/>
              <a:gd name="connsiteX104" fmla="*/ 4958463 w 7953876"/>
              <a:gd name="connsiteY104" fmla="*/ 3182440 h 6403694"/>
              <a:gd name="connsiteX105" fmla="*/ 4982252 w 7953876"/>
              <a:gd name="connsiteY105" fmla="*/ 3175292 h 6403694"/>
              <a:gd name="connsiteX106" fmla="*/ 5108347 w 7953876"/>
              <a:gd name="connsiteY106" fmla="*/ 3125144 h 6403694"/>
              <a:gd name="connsiteX107" fmla="*/ 5201383 w 7953876"/>
              <a:gd name="connsiteY107" fmla="*/ 3087728 h 6403694"/>
              <a:gd name="connsiteX108" fmla="*/ 5197027 w 7953876"/>
              <a:gd name="connsiteY108" fmla="*/ 3075332 h 6403694"/>
              <a:gd name="connsiteX109" fmla="*/ 4996883 w 7953876"/>
              <a:gd name="connsiteY109" fmla="*/ 3134861 h 6403694"/>
              <a:gd name="connsiteX110" fmla="*/ 4805674 w 7953876"/>
              <a:gd name="connsiteY110" fmla="*/ 3186684 h 6403694"/>
              <a:gd name="connsiteX111" fmla="*/ 4781660 w 7953876"/>
              <a:gd name="connsiteY111" fmla="*/ 3187020 h 6403694"/>
              <a:gd name="connsiteX112" fmla="*/ 6856360 w 7953876"/>
              <a:gd name="connsiteY112" fmla="*/ 5308453 h 6403694"/>
              <a:gd name="connsiteX113" fmla="*/ 6934891 w 7953876"/>
              <a:gd name="connsiteY113" fmla="*/ 5356781 h 6403694"/>
              <a:gd name="connsiteX114" fmla="*/ 7112922 w 7953876"/>
              <a:gd name="connsiteY114" fmla="*/ 5456406 h 6403694"/>
              <a:gd name="connsiteX115" fmla="*/ 7123198 w 7953876"/>
              <a:gd name="connsiteY115" fmla="*/ 5443897 h 6403694"/>
              <a:gd name="connsiteX116" fmla="*/ 6979678 w 7953876"/>
              <a:gd name="connsiteY116" fmla="*/ 5352425 h 6403694"/>
              <a:gd name="connsiteX117" fmla="*/ 6845541 w 7953876"/>
              <a:gd name="connsiteY117" fmla="*/ 5276254 h 6403694"/>
              <a:gd name="connsiteX118" fmla="*/ 6838951 w 7953876"/>
              <a:gd name="connsiteY118" fmla="*/ 5284631 h 6403694"/>
              <a:gd name="connsiteX119" fmla="*/ 6856360 w 7953876"/>
              <a:gd name="connsiteY119" fmla="*/ 5308453 h 6403694"/>
              <a:gd name="connsiteX120" fmla="*/ 1804589 w 7953876"/>
              <a:gd name="connsiteY120" fmla="*/ 203554 h 6403694"/>
              <a:gd name="connsiteX121" fmla="*/ 1823157 w 7953876"/>
              <a:gd name="connsiteY121" fmla="*/ 199478 h 6403694"/>
              <a:gd name="connsiteX122" fmla="*/ 1865821 w 7953876"/>
              <a:gd name="connsiteY122" fmla="*/ 134921 h 6403694"/>
              <a:gd name="connsiteX123" fmla="*/ 1854988 w 7953876"/>
              <a:gd name="connsiteY123" fmla="*/ 123083 h 6403694"/>
              <a:gd name="connsiteX124" fmla="*/ 1797580 w 7953876"/>
              <a:gd name="connsiteY124" fmla="*/ 185851 h 6403694"/>
              <a:gd name="connsiteX125" fmla="*/ 1804589 w 7953876"/>
              <a:gd name="connsiteY125" fmla="*/ 203554 h 6403694"/>
              <a:gd name="connsiteX126" fmla="*/ 5334850 w 7953876"/>
              <a:gd name="connsiteY126" fmla="*/ 3805658 h 6403694"/>
              <a:gd name="connsiteX127" fmla="*/ 5560460 w 7953876"/>
              <a:gd name="connsiteY127" fmla="*/ 3683360 h 6403694"/>
              <a:gd name="connsiteX128" fmla="*/ 5417164 w 7953876"/>
              <a:gd name="connsiteY128" fmla="*/ 3827103 h 6403694"/>
              <a:gd name="connsiteX129" fmla="*/ 5334850 w 7953876"/>
              <a:gd name="connsiteY129" fmla="*/ 3805658 h 6403694"/>
              <a:gd name="connsiteX130" fmla="*/ 6878183 w 7953876"/>
              <a:gd name="connsiteY130" fmla="*/ 5389087 h 6403694"/>
              <a:gd name="connsiteX131" fmla="*/ 6919256 w 7953876"/>
              <a:gd name="connsiteY131" fmla="*/ 5415529 h 6403694"/>
              <a:gd name="connsiteX132" fmla="*/ 7004028 w 7953876"/>
              <a:gd name="connsiteY132" fmla="*/ 5457860 h 6403694"/>
              <a:gd name="connsiteX133" fmla="*/ 7011399 w 7953876"/>
              <a:gd name="connsiteY133" fmla="*/ 5444792 h 6403694"/>
              <a:gd name="connsiteX134" fmla="*/ 6933551 w 7953876"/>
              <a:gd name="connsiteY134" fmla="*/ 5391293 h 6403694"/>
              <a:gd name="connsiteX135" fmla="*/ 6887426 w 7953876"/>
              <a:gd name="connsiteY135" fmla="*/ 5359797 h 6403694"/>
              <a:gd name="connsiteX136" fmla="*/ 6853807 w 7953876"/>
              <a:gd name="connsiteY136" fmla="*/ 5332657 h 6403694"/>
              <a:gd name="connsiteX137" fmla="*/ 6846547 w 7953876"/>
              <a:gd name="connsiteY137" fmla="*/ 5335896 h 6403694"/>
              <a:gd name="connsiteX138" fmla="*/ 6843531 w 7953876"/>
              <a:gd name="connsiteY138" fmla="*/ 5341033 h 6403694"/>
              <a:gd name="connsiteX139" fmla="*/ 6844313 w 7953876"/>
              <a:gd name="connsiteY139" fmla="*/ 5354435 h 6403694"/>
              <a:gd name="connsiteX140" fmla="*/ 6878183 w 7953876"/>
              <a:gd name="connsiteY140" fmla="*/ 5389087 h 6403694"/>
              <a:gd name="connsiteX141" fmla="*/ 6755409 w 7953876"/>
              <a:gd name="connsiteY141" fmla="*/ 5286194 h 6403694"/>
              <a:gd name="connsiteX142" fmla="*/ 6820858 w 7953876"/>
              <a:gd name="connsiteY142" fmla="*/ 5324837 h 6403694"/>
              <a:gd name="connsiteX143" fmla="*/ 6832027 w 7953876"/>
              <a:gd name="connsiteY143" fmla="*/ 5314339 h 6403694"/>
              <a:gd name="connsiteX144" fmla="*/ 6764233 w 7953876"/>
              <a:gd name="connsiteY144" fmla="*/ 5271228 h 6403694"/>
              <a:gd name="connsiteX145" fmla="*/ 6755409 w 7953876"/>
              <a:gd name="connsiteY145" fmla="*/ 5286194 h 6403694"/>
              <a:gd name="connsiteX146" fmla="*/ 6339372 w 7953876"/>
              <a:gd name="connsiteY146" fmla="*/ 4875518 h 6403694"/>
              <a:gd name="connsiteX147" fmla="*/ 6410517 w 7953876"/>
              <a:gd name="connsiteY147" fmla="*/ 4844356 h 6403694"/>
              <a:gd name="connsiteX148" fmla="*/ 6479875 w 7953876"/>
              <a:gd name="connsiteY148" fmla="*/ 4844803 h 6403694"/>
              <a:gd name="connsiteX149" fmla="*/ 6576149 w 7953876"/>
              <a:gd name="connsiteY149" fmla="*/ 4866247 h 6403694"/>
              <a:gd name="connsiteX150" fmla="*/ 6583745 w 7953876"/>
              <a:gd name="connsiteY150" fmla="*/ 4852733 h 6403694"/>
              <a:gd name="connsiteX151" fmla="*/ 6501542 w 7953876"/>
              <a:gd name="connsiteY151" fmla="*/ 4814982 h 6403694"/>
              <a:gd name="connsiteX152" fmla="*/ 6577491 w 7953876"/>
              <a:gd name="connsiteY152" fmla="*/ 4787954 h 6403694"/>
              <a:gd name="connsiteX153" fmla="*/ 6721568 w 7953876"/>
              <a:gd name="connsiteY153" fmla="*/ 4730435 h 6403694"/>
              <a:gd name="connsiteX154" fmla="*/ 6633335 w 7953876"/>
              <a:gd name="connsiteY154" fmla="*/ 4828609 h 6403694"/>
              <a:gd name="connsiteX155" fmla="*/ 6533374 w 7953876"/>
              <a:gd name="connsiteY155" fmla="*/ 4899977 h 6403694"/>
              <a:gd name="connsiteX156" fmla="*/ 6529688 w 7953876"/>
              <a:gd name="connsiteY156" fmla="*/ 4902434 h 6403694"/>
              <a:gd name="connsiteX157" fmla="*/ 6420122 w 7953876"/>
              <a:gd name="connsiteY157" fmla="*/ 4885235 h 6403694"/>
              <a:gd name="connsiteX158" fmla="*/ 6339372 w 7953876"/>
              <a:gd name="connsiteY158" fmla="*/ 4875518 h 6403694"/>
              <a:gd name="connsiteX159" fmla="*/ 4538096 w 7953876"/>
              <a:gd name="connsiteY159" fmla="*/ 3084699 h 6403694"/>
              <a:gd name="connsiteX160" fmla="*/ 4549237 w 7953876"/>
              <a:gd name="connsiteY160" fmla="*/ 3084601 h 6403694"/>
              <a:gd name="connsiteX161" fmla="*/ 4615691 w 7953876"/>
              <a:gd name="connsiteY161" fmla="*/ 3035347 h 6403694"/>
              <a:gd name="connsiteX162" fmla="*/ 4657462 w 7953876"/>
              <a:gd name="connsiteY162" fmla="*/ 2997820 h 6403694"/>
              <a:gd name="connsiteX163" fmla="*/ 4650091 w 7953876"/>
              <a:gd name="connsiteY163" fmla="*/ 2984641 h 6403694"/>
              <a:gd name="connsiteX164" fmla="*/ 4585759 w 7953876"/>
              <a:gd name="connsiteY164" fmla="*/ 3012562 h 6403694"/>
              <a:gd name="connsiteX165" fmla="*/ 4533489 w 7953876"/>
              <a:gd name="connsiteY165" fmla="*/ 3074326 h 6403694"/>
              <a:gd name="connsiteX166" fmla="*/ 4538096 w 7953876"/>
              <a:gd name="connsiteY166" fmla="*/ 3084699 h 6403694"/>
              <a:gd name="connsiteX167" fmla="*/ 6674213 w 7953876"/>
              <a:gd name="connsiteY167" fmla="*/ 5276143 h 6403694"/>
              <a:gd name="connsiteX168" fmla="*/ 6751388 w 7953876"/>
              <a:gd name="connsiteY168" fmla="*/ 5321823 h 6403694"/>
              <a:gd name="connsiteX169" fmla="*/ 6761329 w 7953876"/>
              <a:gd name="connsiteY169" fmla="*/ 5311883 h 6403694"/>
              <a:gd name="connsiteX170" fmla="*/ 6679350 w 7953876"/>
              <a:gd name="connsiteY170" fmla="*/ 5263075 h 6403694"/>
              <a:gd name="connsiteX171" fmla="*/ 6674213 w 7953876"/>
              <a:gd name="connsiteY171" fmla="*/ 5276143 h 6403694"/>
              <a:gd name="connsiteX172" fmla="*/ 6709911 w 7953876"/>
              <a:gd name="connsiteY172" fmla="*/ 5375600 h 6403694"/>
              <a:gd name="connsiteX173" fmla="*/ 6729832 w 7953876"/>
              <a:gd name="connsiteY173" fmla="*/ 5386266 h 6403694"/>
              <a:gd name="connsiteX174" fmla="*/ 6743459 w 7953876"/>
              <a:gd name="connsiteY174" fmla="*/ 5375991 h 6403694"/>
              <a:gd name="connsiteX175" fmla="*/ 6708723 w 7953876"/>
              <a:gd name="connsiteY175" fmla="*/ 5338017 h 6403694"/>
              <a:gd name="connsiteX176" fmla="*/ 6694427 w 7953876"/>
              <a:gd name="connsiteY176" fmla="*/ 5358232 h 6403694"/>
              <a:gd name="connsiteX177" fmla="*/ 6709911 w 7953876"/>
              <a:gd name="connsiteY177" fmla="*/ 5375600 h 6403694"/>
              <a:gd name="connsiteX178" fmla="*/ 6618592 w 7953876"/>
              <a:gd name="connsiteY178" fmla="*/ 5286975 h 6403694"/>
              <a:gd name="connsiteX179" fmla="*/ 6690854 w 7953876"/>
              <a:gd name="connsiteY179" fmla="*/ 5328523 h 6403694"/>
              <a:gd name="connsiteX180" fmla="*/ 6699231 w 7953876"/>
              <a:gd name="connsiteY180" fmla="*/ 5315009 h 6403694"/>
              <a:gd name="connsiteX181" fmla="*/ 6625516 w 7953876"/>
              <a:gd name="connsiteY181" fmla="*/ 5271562 h 6403694"/>
              <a:gd name="connsiteX182" fmla="*/ 6618592 w 7953876"/>
              <a:gd name="connsiteY182" fmla="*/ 5286975 h 6403694"/>
              <a:gd name="connsiteX183" fmla="*/ 5258343 w 7953876"/>
              <a:gd name="connsiteY183" fmla="*/ 3945379 h 6403694"/>
              <a:gd name="connsiteX184" fmla="*/ 5307375 w 7953876"/>
              <a:gd name="connsiteY184" fmla="*/ 3915671 h 6403694"/>
              <a:gd name="connsiteX185" fmla="*/ 5296764 w 7953876"/>
              <a:gd name="connsiteY185" fmla="*/ 3904949 h 6403694"/>
              <a:gd name="connsiteX186" fmla="*/ 5258456 w 7953876"/>
              <a:gd name="connsiteY186" fmla="*/ 3918351 h 6403694"/>
              <a:gd name="connsiteX187" fmla="*/ 5258343 w 7953876"/>
              <a:gd name="connsiteY187" fmla="*/ 3945379 h 6403694"/>
              <a:gd name="connsiteX188" fmla="*/ 6933398 w 7953876"/>
              <a:gd name="connsiteY188" fmla="*/ 5653843 h 6403694"/>
              <a:gd name="connsiteX189" fmla="*/ 6961585 w 7953876"/>
              <a:gd name="connsiteY189" fmla="*/ 5678107 h 6403694"/>
              <a:gd name="connsiteX190" fmla="*/ 6970520 w 7953876"/>
              <a:gd name="connsiteY190" fmla="*/ 5671294 h 6403694"/>
              <a:gd name="connsiteX191" fmla="*/ 6930535 w 7953876"/>
              <a:gd name="connsiteY191" fmla="*/ 5611764 h 6403694"/>
              <a:gd name="connsiteX192" fmla="*/ 6919758 w 7953876"/>
              <a:gd name="connsiteY192" fmla="*/ 5610787 h 6403694"/>
              <a:gd name="connsiteX193" fmla="*/ 6916016 w 7953876"/>
              <a:gd name="connsiteY193" fmla="*/ 5620699 h 6403694"/>
              <a:gd name="connsiteX194" fmla="*/ 6933398 w 7953876"/>
              <a:gd name="connsiteY194" fmla="*/ 5653843 h 6403694"/>
              <a:gd name="connsiteX195" fmla="*/ 6213946 w 7953876"/>
              <a:gd name="connsiteY195" fmla="*/ 4941972 h 6403694"/>
              <a:gd name="connsiteX196" fmla="*/ 6282969 w 7953876"/>
              <a:gd name="connsiteY196" fmla="*/ 4905228 h 6403694"/>
              <a:gd name="connsiteX197" fmla="*/ 6396780 w 7953876"/>
              <a:gd name="connsiteY197" fmla="*/ 4913492 h 6403694"/>
              <a:gd name="connsiteX198" fmla="*/ 6461447 w 7953876"/>
              <a:gd name="connsiteY198" fmla="*/ 4917401 h 6403694"/>
              <a:gd name="connsiteX199" fmla="*/ 6496963 w 7953876"/>
              <a:gd name="connsiteY199" fmla="*/ 4924102 h 6403694"/>
              <a:gd name="connsiteX200" fmla="*/ 6432631 w 7953876"/>
              <a:gd name="connsiteY200" fmla="*/ 4959395 h 6403694"/>
              <a:gd name="connsiteX201" fmla="*/ 6213946 w 7953876"/>
              <a:gd name="connsiteY201" fmla="*/ 4941972 h 6403694"/>
              <a:gd name="connsiteX202" fmla="*/ 6519188 w 7953876"/>
              <a:gd name="connsiteY202" fmla="*/ 5271787 h 6403694"/>
              <a:gd name="connsiteX203" fmla="*/ 6604183 w 7953876"/>
              <a:gd name="connsiteY203" fmla="*/ 5331093 h 6403694"/>
              <a:gd name="connsiteX204" fmla="*/ 6658686 w 7953876"/>
              <a:gd name="connsiteY204" fmla="*/ 5364375 h 6403694"/>
              <a:gd name="connsiteX205" fmla="*/ 6670415 w 7953876"/>
              <a:gd name="connsiteY205" fmla="*/ 5350973 h 6403694"/>
              <a:gd name="connsiteX206" fmla="*/ 6599268 w 7953876"/>
              <a:gd name="connsiteY206" fmla="*/ 5286753 h 6403694"/>
              <a:gd name="connsiteX207" fmla="*/ 6524102 w 7953876"/>
              <a:gd name="connsiteY207" fmla="*/ 5257602 h 6403694"/>
              <a:gd name="connsiteX208" fmla="*/ 6519188 w 7953876"/>
              <a:gd name="connsiteY208" fmla="*/ 5271787 h 6403694"/>
              <a:gd name="connsiteX209" fmla="*/ 6935157 w 7953876"/>
              <a:gd name="connsiteY209" fmla="*/ 5739633 h 6403694"/>
              <a:gd name="connsiteX210" fmla="*/ 6957789 w 7953876"/>
              <a:gd name="connsiteY210" fmla="*/ 5761874 h 6403694"/>
              <a:gd name="connsiteX211" fmla="*/ 6970855 w 7953876"/>
              <a:gd name="connsiteY211" fmla="*/ 5753943 h 6403694"/>
              <a:gd name="connsiteX212" fmla="*/ 6944944 w 7953876"/>
              <a:gd name="connsiteY212" fmla="*/ 5694414 h 6403694"/>
              <a:gd name="connsiteX213" fmla="*/ 6926516 w 7953876"/>
              <a:gd name="connsiteY213" fmla="*/ 5693464 h 6403694"/>
              <a:gd name="connsiteX214" fmla="*/ 6920484 w 7953876"/>
              <a:gd name="connsiteY214" fmla="*/ 5710609 h 6403694"/>
              <a:gd name="connsiteX215" fmla="*/ 6935157 w 7953876"/>
              <a:gd name="connsiteY215" fmla="*/ 5739633 h 6403694"/>
              <a:gd name="connsiteX216" fmla="*/ 5163172 w 7953876"/>
              <a:gd name="connsiteY216" fmla="*/ 3942658 h 6403694"/>
              <a:gd name="connsiteX217" fmla="*/ 5172456 w 7953876"/>
              <a:gd name="connsiteY217" fmla="*/ 3951746 h 6403694"/>
              <a:gd name="connsiteX218" fmla="*/ 5214339 w 7953876"/>
              <a:gd name="connsiteY218" fmla="*/ 3930638 h 6403694"/>
              <a:gd name="connsiteX219" fmla="*/ 5206521 w 7953876"/>
              <a:gd name="connsiteY219" fmla="*/ 3917122 h 6403694"/>
              <a:gd name="connsiteX220" fmla="*/ 5167877 w 7953876"/>
              <a:gd name="connsiteY220" fmla="*/ 3930302 h 6403694"/>
              <a:gd name="connsiteX221" fmla="*/ 5163172 w 7953876"/>
              <a:gd name="connsiteY221" fmla="*/ 3942658 h 6403694"/>
              <a:gd name="connsiteX222" fmla="*/ 6421127 w 7953876"/>
              <a:gd name="connsiteY222" fmla="*/ 5247327 h 6403694"/>
              <a:gd name="connsiteX223" fmla="*/ 6507685 w 7953876"/>
              <a:gd name="connsiteY223" fmla="*/ 5316015 h 6403694"/>
              <a:gd name="connsiteX224" fmla="*/ 6580059 w 7953876"/>
              <a:gd name="connsiteY224" fmla="*/ 5376550 h 6403694"/>
              <a:gd name="connsiteX225" fmla="*/ 6591786 w 7953876"/>
              <a:gd name="connsiteY225" fmla="*/ 5363482 h 6403694"/>
              <a:gd name="connsiteX226" fmla="*/ 6498639 w 7953876"/>
              <a:gd name="connsiteY226" fmla="*/ 5271452 h 6403694"/>
              <a:gd name="connsiteX227" fmla="*/ 6428833 w 7953876"/>
              <a:gd name="connsiteY227" fmla="*/ 5237274 h 6403694"/>
              <a:gd name="connsiteX228" fmla="*/ 6421127 w 7953876"/>
              <a:gd name="connsiteY228" fmla="*/ 5247327 h 6403694"/>
              <a:gd name="connsiteX229" fmla="*/ 4425040 w 7953876"/>
              <a:gd name="connsiteY229" fmla="*/ 3220860 h 6403694"/>
              <a:gd name="connsiteX230" fmla="*/ 4583414 w 7953876"/>
              <a:gd name="connsiteY230" fmla="*/ 3151279 h 6403694"/>
              <a:gd name="connsiteX231" fmla="*/ 4720902 w 7953876"/>
              <a:gd name="connsiteY231" fmla="*/ 3066955 h 6403694"/>
              <a:gd name="connsiteX232" fmla="*/ 4781438 w 7953876"/>
              <a:gd name="connsiteY232" fmla="*/ 3054780 h 6403694"/>
              <a:gd name="connsiteX233" fmla="*/ 4821979 w 7953876"/>
              <a:gd name="connsiteY233" fmla="*/ 3034789 h 6403694"/>
              <a:gd name="connsiteX234" fmla="*/ 4822091 w 7953876"/>
              <a:gd name="connsiteY234" fmla="*/ 3034678 h 6403694"/>
              <a:gd name="connsiteX235" fmla="*/ 4904852 w 7953876"/>
              <a:gd name="connsiteY235" fmla="*/ 3000947 h 6403694"/>
              <a:gd name="connsiteX236" fmla="*/ 5073054 w 7953876"/>
              <a:gd name="connsiteY236" fmla="*/ 2972131 h 6403694"/>
              <a:gd name="connsiteX237" fmla="*/ 5056524 w 7953876"/>
              <a:gd name="connsiteY237" fmla="*/ 3009771 h 6403694"/>
              <a:gd name="connsiteX238" fmla="*/ 5015200 w 7953876"/>
              <a:gd name="connsiteY238" fmla="*/ 3038697 h 6403694"/>
              <a:gd name="connsiteX239" fmla="*/ 4985379 w 7953876"/>
              <a:gd name="connsiteY239" fmla="*/ 3076895 h 6403694"/>
              <a:gd name="connsiteX240" fmla="*/ 4848785 w 7953876"/>
              <a:gd name="connsiteY240" fmla="*/ 3129276 h 6403694"/>
              <a:gd name="connsiteX241" fmla="*/ 4667403 w 7953876"/>
              <a:gd name="connsiteY241" fmla="*/ 3199305 h 6403694"/>
              <a:gd name="connsiteX242" fmla="*/ 4601173 w 7953876"/>
              <a:gd name="connsiteY242" fmla="*/ 3207347 h 6403694"/>
              <a:gd name="connsiteX243" fmla="*/ 4692310 w 7953876"/>
              <a:gd name="connsiteY243" fmla="*/ 3158986 h 6403694"/>
              <a:gd name="connsiteX244" fmla="*/ 4900608 w 7953876"/>
              <a:gd name="connsiteY244" fmla="*/ 3073545 h 6403694"/>
              <a:gd name="connsiteX245" fmla="*/ 4891895 w 7953876"/>
              <a:gd name="connsiteY245" fmla="*/ 3054780 h 6403694"/>
              <a:gd name="connsiteX246" fmla="*/ 4647635 w 7953876"/>
              <a:gd name="connsiteY246" fmla="*/ 3133856 h 6403694"/>
              <a:gd name="connsiteX247" fmla="*/ 4480772 w 7953876"/>
              <a:gd name="connsiteY247" fmla="*/ 3216952 h 6403694"/>
              <a:gd name="connsiteX248" fmla="*/ 4425040 w 7953876"/>
              <a:gd name="connsiteY248" fmla="*/ 3220860 h 6403694"/>
              <a:gd name="connsiteX249" fmla="*/ 6715285 w 7953876"/>
              <a:gd name="connsiteY249" fmla="*/ 5558126 h 6403694"/>
              <a:gd name="connsiteX250" fmla="*/ 6758649 w 7953876"/>
              <a:gd name="connsiteY250" fmla="*/ 5594900 h 6403694"/>
              <a:gd name="connsiteX251" fmla="*/ 6840404 w 7953876"/>
              <a:gd name="connsiteY251" fmla="*/ 5657557 h 6403694"/>
              <a:gd name="connsiteX252" fmla="*/ 6852019 w 7953876"/>
              <a:gd name="connsiteY252" fmla="*/ 5646611 h 6403694"/>
              <a:gd name="connsiteX253" fmla="*/ 6771604 w 7953876"/>
              <a:gd name="connsiteY253" fmla="*/ 5565861 h 6403694"/>
              <a:gd name="connsiteX254" fmla="*/ 6690742 w 7953876"/>
              <a:gd name="connsiteY254" fmla="*/ 5505103 h 6403694"/>
              <a:gd name="connsiteX255" fmla="*/ 6681472 w 7953876"/>
              <a:gd name="connsiteY255" fmla="*/ 5512809 h 6403694"/>
              <a:gd name="connsiteX256" fmla="*/ 6715285 w 7953876"/>
              <a:gd name="connsiteY256" fmla="*/ 5558126 h 6403694"/>
              <a:gd name="connsiteX257" fmla="*/ 5631312 w 7953876"/>
              <a:gd name="connsiteY257" fmla="*/ 4461839 h 6403694"/>
              <a:gd name="connsiteX258" fmla="*/ 5647019 w 7953876"/>
              <a:gd name="connsiteY258" fmla="*/ 4466069 h 6403694"/>
              <a:gd name="connsiteX259" fmla="*/ 5667233 w 7953876"/>
              <a:gd name="connsiteY259" fmla="*/ 4395929 h 6403694"/>
              <a:gd name="connsiteX260" fmla="*/ 5651038 w 7953876"/>
              <a:gd name="connsiteY260" fmla="*/ 4395371 h 6403694"/>
              <a:gd name="connsiteX261" fmla="*/ 5628589 w 7953876"/>
              <a:gd name="connsiteY261" fmla="*/ 4444961 h 6403694"/>
              <a:gd name="connsiteX262" fmla="*/ 5631312 w 7953876"/>
              <a:gd name="connsiteY262" fmla="*/ 4461839 h 6403694"/>
              <a:gd name="connsiteX263" fmla="*/ 5095614 w 7953876"/>
              <a:gd name="connsiteY263" fmla="*/ 3923825 h 6403694"/>
              <a:gd name="connsiteX264" fmla="*/ 5154697 w 7953876"/>
              <a:gd name="connsiteY264" fmla="*/ 3902716 h 6403694"/>
              <a:gd name="connsiteX265" fmla="*/ 5149225 w 7953876"/>
              <a:gd name="connsiteY265" fmla="*/ 3894004 h 6403694"/>
              <a:gd name="connsiteX266" fmla="*/ 5122126 w 7953876"/>
              <a:gd name="connsiteY266" fmla="*/ 3893418 h 6403694"/>
              <a:gd name="connsiteX267" fmla="*/ 5096284 w 7953876"/>
              <a:gd name="connsiteY267" fmla="*/ 3905397 h 6403694"/>
              <a:gd name="connsiteX268" fmla="*/ 5095614 w 7953876"/>
              <a:gd name="connsiteY268" fmla="*/ 3923825 h 6403694"/>
              <a:gd name="connsiteX269" fmla="*/ 5010844 w 7953876"/>
              <a:gd name="connsiteY269" fmla="*/ 3921814 h 6403694"/>
              <a:gd name="connsiteX270" fmla="*/ 5229530 w 7953876"/>
              <a:gd name="connsiteY270" fmla="*/ 3831459 h 6403694"/>
              <a:gd name="connsiteX271" fmla="*/ 5260578 w 7953876"/>
              <a:gd name="connsiteY271" fmla="*/ 3824535 h 6403694"/>
              <a:gd name="connsiteX272" fmla="*/ 5294530 w 7953876"/>
              <a:gd name="connsiteY272" fmla="*/ 3839947 h 6403694"/>
              <a:gd name="connsiteX273" fmla="*/ 5411134 w 7953876"/>
              <a:gd name="connsiteY273" fmla="*/ 3928069 h 6403694"/>
              <a:gd name="connsiteX274" fmla="*/ 5146768 w 7953876"/>
              <a:gd name="connsiteY274" fmla="*/ 3950853 h 6403694"/>
              <a:gd name="connsiteX275" fmla="*/ 5010844 w 7953876"/>
              <a:gd name="connsiteY275" fmla="*/ 3921814 h 6403694"/>
              <a:gd name="connsiteX276" fmla="*/ 6285985 w 7953876"/>
              <a:gd name="connsiteY276" fmla="*/ 5226554 h 6403694"/>
              <a:gd name="connsiteX277" fmla="*/ 6627080 w 7953876"/>
              <a:gd name="connsiteY277" fmla="*/ 5469139 h 6403694"/>
              <a:gd name="connsiteX278" fmla="*/ 6633222 w 7953876"/>
              <a:gd name="connsiteY278" fmla="*/ 5460316 h 6403694"/>
              <a:gd name="connsiteX279" fmla="*/ 6442683 w 7953876"/>
              <a:gd name="connsiteY279" fmla="*/ 5292448 h 6403694"/>
              <a:gd name="connsiteX280" fmla="*/ 6289670 w 7953876"/>
              <a:gd name="connsiteY280" fmla="*/ 5210135 h 6403694"/>
              <a:gd name="connsiteX281" fmla="*/ 6285985 w 7953876"/>
              <a:gd name="connsiteY281" fmla="*/ 5226554 h 6403694"/>
              <a:gd name="connsiteX282" fmla="*/ 5545684 w 7953876"/>
              <a:gd name="connsiteY282" fmla="*/ 4498536 h 6403694"/>
              <a:gd name="connsiteX283" fmla="*/ 5574756 w 7953876"/>
              <a:gd name="connsiteY283" fmla="*/ 4504379 h 6403694"/>
              <a:gd name="connsiteX284" fmla="*/ 5602232 w 7953876"/>
              <a:gd name="connsiteY284" fmla="*/ 4443620 h 6403694"/>
              <a:gd name="connsiteX285" fmla="*/ 5585967 w 7953876"/>
              <a:gd name="connsiteY285" fmla="*/ 4431321 h 6403694"/>
              <a:gd name="connsiteX286" fmla="*/ 5566603 w 7953876"/>
              <a:gd name="connsiteY286" fmla="*/ 4442393 h 6403694"/>
              <a:gd name="connsiteX287" fmla="*/ 5552643 w 7953876"/>
              <a:gd name="connsiteY287" fmla="*/ 4474335 h 6403694"/>
              <a:gd name="connsiteX288" fmla="*/ 5544600 w 7953876"/>
              <a:gd name="connsiteY288" fmla="*/ 4488073 h 6403694"/>
              <a:gd name="connsiteX289" fmla="*/ 5545684 w 7953876"/>
              <a:gd name="connsiteY289" fmla="*/ 4498536 h 6403694"/>
              <a:gd name="connsiteX290" fmla="*/ 6089190 w 7953876"/>
              <a:gd name="connsiteY290" fmla="*/ 5072088 h 6403694"/>
              <a:gd name="connsiteX291" fmla="*/ 6262865 w 7953876"/>
              <a:gd name="connsiteY291" fmla="*/ 5053214 h 6403694"/>
              <a:gd name="connsiteX292" fmla="*/ 6263398 w 7953876"/>
              <a:gd name="connsiteY292" fmla="*/ 5022679 h 6403694"/>
              <a:gd name="connsiteX293" fmla="*/ 6250356 w 7953876"/>
              <a:gd name="connsiteY293" fmla="*/ 5022722 h 6403694"/>
              <a:gd name="connsiteX294" fmla="*/ 6168378 w 7953876"/>
              <a:gd name="connsiteY294" fmla="*/ 5056563 h 6403694"/>
              <a:gd name="connsiteX295" fmla="*/ 6090754 w 7953876"/>
              <a:gd name="connsiteY295" fmla="*/ 5060808 h 6403694"/>
              <a:gd name="connsiteX296" fmla="*/ 6089190 w 7953876"/>
              <a:gd name="connsiteY296" fmla="*/ 5072088 h 6403694"/>
              <a:gd name="connsiteX297" fmla="*/ 1403323 w 7953876"/>
              <a:gd name="connsiteY297" fmla="*/ 301226 h 6403694"/>
              <a:gd name="connsiteX298" fmla="*/ 1411253 w 7953876"/>
              <a:gd name="connsiteY298" fmla="*/ 302008 h 6403694"/>
              <a:gd name="connsiteX299" fmla="*/ 1430686 w 7953876"/>
              <a:gd name="connsiteY299" fmla="*/ 242477 h 6403694"/>
              <a:gd name="connsiteX300" fmla="*/ 1420411 w 7953876"/>
              <a:gd name="connsiteY300" fmla="*/ 237676 h 6403694"/>
              <a:gd name="connsiteX301" fmla="*/ 1403323 w 7953876"/>
              <a:gd name="connsiteY301" fmla="*/ 301226 h 6403694"/>
              <a:gd name="connsiteX302" fmla="*/ 4944055 w 7953876"/>
              <a:gd name="connsiteY302" fmla="*/ 3926170 h 6403694"/>
              <a:gd name="connsiteX303" fmla="*/ 5054513 w 7953876"/>
              <a:gd name="connsiteY303" fmla="*/ 3784103 h 6403694"/>
              <a:gd name="connsiteX304" fmla="*/ 5257339 w 7953876"/>
              <a:gd name="connsiteY304" fmla="*/ 3658566 h 6403694"/>
              <a:gd name="connsiteX305" fmla="*/ 5297101 w 7953876"/>
              <a:gd name="connsiteY305" fmla="*/ 3716866 h 6403694"/>
              <a:gd name="connsiteX306" fmla="*/ 5326138 w 7953876"/>
              <a:gd name="connsiteY306" fmla="*/ 3733509 h 6403694"/>
              <a:gd name="connsiteX307" fmla="*/ 5500595 w 7953876"/>
              <a:gd name="connsiteY307" fmla="*/ 3663369 h 6403694"/>
              <a:gd name="connsiteX308" fmla="*/ 5565821 w 7953876"/>
              <a:gd name="connsiteY308" fmla="*/ 3624055 h 6403694"/>
              <a:gd name="connsiteX309" fmla="*/ 5564369 w 7953876"/>
              <a:gd name="connsiteY309" fmla="*/ 3650971 h 6403694"/>
              <a:gd name="connsiteX310" fmla="*/ 5561465 w 7953876"/>
              <a:gd name="connsiteY310" fmla="*/ 3652646 h 6403694"/>
              <a:gd name="connsiteX311" fmla="*/ 5222157 w 7953876"/>
              <a:gd name="connsiteY311" fmla="*/ 3804765 h 6403694"/>
              <a:gd name="connsiteX312" fmla="*/ 5218361 w 7953876"/>
              <a:gd name="connsiteY312" fmla="*/ 3806105 h 6403694"/>
              <a:gd name="connsiteX313" fmla="*/ 5232097 w 7953876"/>
              <a:gd name="connsiteY313" fmla="*/ 3794490 h 6403694"/>
              <a:gd name="connsiteX314" fmla="*/ 5259238 w 7953876"/>
              <a:gd name="connsiteY314" fmla="*/ 3759643 h 6403694"/>
              <a:gd name="connsiteX315" fmla="*/ 5245946 w 7953876"/>
              <a:gd name="connsiteY315" fmla="*/ 3747916 h 6403694"/>
              <a:gd name="connsiteX316" fmla="*/ 5166536 w 7953876"/>
              <a:gd name="connsiteY316" fmla="*/ 3819172 h 6403694"/>
              <a:gd name="connsiteX317" fmla="*/ 5166536 w 7953876"/>
              <a:gd name="connsiteY317" fmla="*/ 3824535 h 6403694"/>
              <a:gd name="connsiteX318" fmla="*/ 5067246 w 7953876"/>
              <a:gd name="connsiteY318" fmla="*/ 3864072 h 6403694"/>
              <a:gd name="connsiteX319" fmla="*/ 5149783 w 7953876"/>
              <a:gd name="connsiteY319" fmla="*/ 3789240 h 6403694"/>
              <a:gd name="connsiteX320" fmla="*/ 5275656 w 7953876"/>
              <a:gd name="connsiteY320" fmla="*/ 3666719 h 6403694"/>
              <a:gd name="connsiteX321" fmla="*/ 5267838 w 7953876"/>
              <a:gd name="connsiteY321" fmla="*/ 3658790 h 6403694"/>
              <a:gd name="connsiteX322" fmla="*/ 5130349 w 7953876"/>
              <a:gd name="connsiteY322" fmla="*/ 3768467 h 6403694"/>
              <a:gd name="connsiteX323" fmla="*/ 5007605 w 7953876"/>
              <a:gd name="connsiteY323" fmla="*/ 3892775 h 6403694"/>
              <a:gd name="connsiteX324" fmla="*/ 4944055 w 7953876"/>
              <a:gd name="connsiteY324" fmla="*/ 3926170 h 6403694"/>
              <a:gd name="connsiteX325" fmla="*/ 4281074 w 7953876"/>
              <a:gd name="connsiteY325" fmla="*/ 3274695 h 6403694"/>
              <a:gd name="connsiteX326" fmla="*/ 4526341 w 7953876"/>
              <a:gd name="connsiteY326" fmla="*/ 3249118 h 6403694"/>
              <a:gd name="connsiteX327" fmla="*/ 4656011 w 7953876"/>
              <a:gd name="connsiteY327" fmla="*/ 3237055 h 6403694"/>
              <a:gd name="connsiteX328" fmla="*/ 4656345 w 7953876"/>
              <a:gd name="connsiteY328" fmla="*/ 3237055 h 6403694"/>
              <a:gd name="connsiteX329" fmla="*/ 4656681 w 7953876"/>
              <a:gd name="connsiteY329" fmla="*/ 3236943 h 6403694"/>
              <a:gd name="connsiteX330" fmla="*/ 4699234 w 7953876"/>
              <a:gd name="connsiteY330" fmla="*/ 3232700 h 6403694"/>
              <a:gd name="connsiteX331" fmla="*/ 4700574 w 7953876"/>
              <a:gd name="connsiteY331" fmla="*/ 3234152 h 6403694"/>
              <a:gd name="connsiteX332" fmla="*/ 4763566 w 7953876"/>
              <a:gd name="connsiteY332" fmla="*/ 3257047 h 6403694"/>
              <a:gd name="connsiteX333" fmla="*/ 4805561 w 7953876"/>
              <a:gd name="connsiteY333" fmla="*/ 3270339 h 6403694"/>
              <a:gd name="connsiteX334" fmla="*/ 4811480 w 7953876"/>
              <a:gd name="connsiteY334" fmla="*/ 3263302 h 6403694"/>
              <a:gd name="connsiteX335" fmla="*/ 4774959 w 7953876"/>
              <a:gd name="connsiteY335" fmla="*/ 3226668 h 6403694"/>
              <a:gd name="connsiteX336" fmla="*/ 4882067 w 7953876"/>
              <a:gd name="connsiteY336" fmla="*/ 3224881 h 6403694"/>
              <a:gd name="connsiteX337" fmla="*/ 5247845 w 7953876"/>
              <a:gd name="connsiteY337" fmla="*/ 3250235 h 6403694"/>
              <a:gd name="connsiteX338" fmla="*/ 5455584 w 7953876"/>
              <a:gd name="connsiteY338" fmla="*/ 3320933 h 6403694"/>
              <a:gd name="connsiteX339" fmla="*/ 5262365 w 7953876"/>
              <a:gd name="connsiteY339" fmla="*/ 3271901 h 6403694"/>
              <a:gd name="connsiteX340" fmla="*/ 5237682 w 7953876"/>
              <a:gd name="connsiteY340" fmla="*/ 3304516 h 6403694"/>
              <a:gd name="connsiteX341" fmla="*/ 5293638 w 7953876"/>
              <a:gd name="connsiteY341" fmla="*/ 3386494 h 6403694"/>
              <a:gd name="connsiteX342" fmla="*/ 5166983 w 7953876"/>
              <a:gd name="connsiteY342" fmla="*/ 3359131 h 6403694"/>
              <a:gd name="connsiteX343" fmla="*/ 5137722 w 7953876"/>
              <a:gd name="connsiteY343" fmla="*/ 3386271 h 6403694"/>
              <a:gd name="connsiteX344" fmla="*/ 5054848 w 7953876"/>
              <a:gd name="connsiteY344" fmla="*/ 3423686 h 6403694"/>
              <a:gd name="connsiteX345" fmla="*/ 5088132 w 7953876"/>
              <a:gd name="connsiteY345" fmla="*/ 3415197 h 6403694"/>
              <a:gd name="connsiteX346" fmla="*/ 5079419 w 7953876"/>
              <a:gd name="connsiteY346" fmla="*/ 3376442 h 6403694"/>
              <a:gd name="connsiteX347" fmla="*/ 4998781 w 7953876"/>
              <a:gd name="connsiteY347" fmla="*/ 3400120 h 6403694"/>
              <a:gd name="connsiteX348" fmla="*/ 4984486 w 7953876"/>
              <a:gd name="connsiteY348" fmla="*/ 3391631 h 6403694"/>
              <a:gd name="connsiteX349" fmla="*/ 4981358 w 7953876"/>
              <a:gd name="connsiteY349" fmla="*/ 3389175 h 6403694"/>
              <a:gd name="connsiteX350" fmla="*/ 5012854 w 7953876"/>
              <a:gd name="connsiteY350" fmla="*/ 3377335 h 6403694"/>
              <a:gd name="connsiteX351" fmla="*/ 4998111 w 7953876"/>
              <a:gd name="connsiteY351" fmla="*/ 3342936 h 6403694"/>
              <a:gd name="connsiteX352" fmla="*/ 4947852 w 7953876"/>
              <a:gd name="connsiteY352" fmla="*/ 3355445 h 6403694"/>
              <a:gd name="connsiteX353" fmla="*/ 4940927 w 7953876"/>
              <a:gd name="connsiteY353" fmla="*/ 3356673 h 6403694"/>
              <a:gd name="connsiteX354" fmla="*/ 4828792 w 7953876"/>
              <a:gd name="connsiteY354" fmla="*/ 3279609 h 6403694"/>
              <a:gd name="connsiteX355" fmla="*/ 4811593 w 7953876"/>
              <a:gd name="connsiteY355" fmla="*/ 3302281 h 6403694"/>
              <a:gd name="connsiteX356" fmla="*/ 4863415 w 7953876"/>
              <a:gd name="connsiteY356" fmla="*/ 3351647 h 6403694"/>
              <a:gd name="connsiteX357" fmla="*/ 4871457 w 7953876"/>
              <a:gd name="connsiteY357" fmla="*/ 3469925 h 6403694"/>
              <a:gd name="connsiteX358" fmla="*/ 4712301 w 7953876"/>
              <a:gd name="connsiteY358" fmla="*/ 3436641 h 6403694"/>
              <a:gd name="connsiteX359" fmla="*/ 4762226 w 7953876"/>
              <a:gd name="connsiteY359" fmla="*/ 3420112 h 6403694"/>
              <a:gd name="connsiteX360" fmla="*/ 4758652 w 7953876"/>
              <a:gd name="connsiteY360" fmla="*/ 3404699 h 6403694"/>
              <a:gd name="connsiteX361" fmla="*/ 4715764 w 7953876"/>
              <a:gd name="connsiteY361" fmla="*/ 3407938 h 6403694"/>
              <a:gd name="connsiteX362" fmla="*/ 4682592 w 7953876"/>
              <a:gd name="connsiteY362" fmla="*/ 3415644 h 6403694"/>
              <a:gd name="connsiteX363" fmla="*/ 4669078 w 7953876"/>
              <a:gd name="connsiteY363" fmla="*/ 3419553 h 6403694"/>
              <a:gd name="connsiteX364" fmla="*/ 4638475 w 7953876"/>
              <a:gd name="connsiteY364" fmla="*/ 3405593 h 6403694"/>
              <a:gd name="connsiteX365" fmla="*/ 4665505 w 7953876"/>
              <a:gd name="connsiteY365" fmla="*/ 3389844 h 6403694"/>
              <a:gd name="connsiteX366" fmla="*/ 4659585 w 7953876"/>
              <a:gd name="connsiteY366" fmla="*/ 3373650 h 6403694"/>
              <a:gd name="connsiteX367" fmla="*/ 4601842 w 7953876"/>
              <a:gd name="connsiteY367" fmla="*/ 3375994 h 6403694"/>
              <a:gd name="connsiteX368" fmla="*/ 4579281 w 7953876"/>
              <a:gd name="connsiteY368" fmla="*/ 3377783 h 6403694"/>
              <a:gd name="connsiteX369" fmla="*/ 4538739 w 7953876"/>
              <a:gd name="connsiteY369" fmla="*/ 3358125 h 6403694"/>
              <a:gd name="connsiteX370" fmla="*/ 4606645 w 7953876"/>
              <a:gd name="connsiteY370" fmla="*/ 3332995 h 6403694"/>
              <a:gd name="connsiteX371" fmla="*/ 4601842 w 7953876"/>
              <a:gd name="connsiteY371" fmla="*/ 3315572 h 6403694"/>
              <a:gd name="connsiteX372" fmla="*/ 4509811 w 7953876"/>
              <a:gd name="connsiteY372" fmla="*/ 3321715 h 6403694"/>
              <a:gd name="connsiteX373" fmla="*/ 4466923 w 7953876"/>
              <a:gd name="connsiteY373" fmla="*/ 3326629 h 6403694"/>
              <a:gd name="connsiteX374" fmla="*/ 4363612 w 7953876"/>
              <a:gd name="connsiteY374" fmla="*/ 3295803 h 6403694"/>
              <a:gd name="connsiteX375" fmla="*/ 4281074 w 7953876"/>
              <a:gd name="connsiteY375" fmla="*/ 3274695 h 6403694"/>
              <a:gd name="connsiteX376" fmla="*/ 5092821 w 7953876"/>
              <a:gd name="connsiteY376" fmla="*/ 4109003 h 6403694"/>
              <a:gd name="connsiteX377" fmla="*/ 5125322 w 7953876"/>
              <a:gd name="connsiteY377" fmla="*/ 4068908 h 6403694"/>
              <a:gd name="connsiteX378" fmla="*/ 5112033 w 7953876"/>
              <a:gd name="connsiteY378" fmla="*/ 4067902 h 6403694"/>
              <a:gd name="connsiteX379" fmla="*/ 5091370 w 7953876"/>
              <a:gd name="connsiteY379" fmla="*/ 4085436 h 6403694"/>
              <a:gd name="connsiteX380" fmla="*/ 5092821 w 7953876"/>
              <a:gd name="connsiteY380" fmla="*/ 4109003 h 6403694"/>
              <a:gd name="connsiteX381" fmla="*/ 1419517 w 7953876"/>
              <a:gd name="connsiteY381" fmla="*/ 406995 h 6403694"/>
              <a:gd name="connsiteX382" fmla="*/ 1433255 w 7953876"/>
              <a:gd name="connsiteY382" fmla="*/ 409340 h 6403694"/>
              <a:gd name="connsiteX383" fmla="*/ 1447775 w 7953876"/>
              <a:gd name="connsiteY383" fmla="*/ 328366 h 6403694"/>
              <a:gd name="connsiteX384" fmla="*/ 1440055 w 7953876"/>
              <a:gd name="connsiteY384" fmla="*/ 319333 h 6403694"/>
              <a:gd name="connsiteX385" fmla="*/ 1429904 w 7953876"/>
              <a:gd name="connsiteY385" fmla="*/ 325462 h 6403694"/>
              <a:gd name="connsiteX386" fmla="*/ 1419517 w 7953876"/>
              <a:gd name="connsiteY386" fmla="*/ 406995 h 6403694"/>
              <a:gd name="connsiteX387" fmla="*/ 5467870 w 7953876"/>
              <a:gd name="connsiteY387" fmla="*/ 4544699 h 6403694"/>
              <a:gd name="connsiteX388" fmla="*/ 5516789 w 7953876"/>
              <a:gd name="connsiteY388" fmla="*/ 4478132 h 6403694"/>
              <a:gd name="connsiteX389" fmla="*/ 5508943 w 7953876"/>
              <a:gd name="connsiteY389" fmla="*/ 4473720 h 6403694"/>
              <a:gd name="connsiteX390" fmla="*/ 5500594 w 7953876"/>
              <a:gd name="connsiteY390" fmla="*/ 4477015 h 6403694"/>
              <a:gd name="connsiteX391" fmla="*/ 5465636 w 7953876"/>
              <a:gd name="connsiteY391" fmla="*/ 4527945 h 6403694"/>
              <a:gd name="connsiteX392" fmla="*/ 5467870 w 7953876"/>
              <a:gd name="connsiteY392" fmla="*/ 4544699 h 6403694"/>
              <a:gd name="connsiteX393" fmla="*/ 5004114 w 7953876"/>
              <a:gd name="connsiteY393" fmla="*/ 4104759 h 6403694"/>
              <a:gd name="connsiteX394" fmla="*/ 5014640 w 7953876"/>
              <a:gd name="connsiteY394" fmla="*/ 4112130 h 6403694"/>
              <a:gd name="connsiteX395" fmla="*/ 5048146 w 7953876"/>
              <a:gd name="connsiteY395" fmla="*/ 4091244 h 6403694"/>
              <a:gd name="connsiteX396" fmla="*/ 5039435 w 7953876"/>
              <a:gd name="connsiteY396" fmla="*/ 4080634 h 6403694"/>
              <a:gd name="connsiteX397" fmla="*/ 5009837 w 7953876"/>
              <a:gd name="connsiteY397" fmla="*/ 4093031 h 6403694"/>
              <a:gd name="connsiteX398" fmla="*/ 5004114 w 7953876"/>
              <a:gd name="connsiteY398" fmla="*/ 4104759 h 6403694"/>
              <a:gd name="connsiteX399" fmla="*/ 1449114 w 7953876"/>
              <a:gd name="connsiteY399" fmla="*/ 506061 h 6403694"/>
              <a:gd name="connsiteX400" fmla="*/ 1484966 w 7953876"/>
              <a:gd name="connsiteY400" fmla="*/ 421178 h 6403694"/>
              <a:gd name="connsiteX401" fmla="*/ 1490662 w 7953876"/>
              <a:gd name="connsiteY401" fmla="*/ 282574 h 6403694"/>
              <a:gd name="connsiteX402" fmla="*/ 1495241 w 7953876"/>
              <a:gd name="connsiteY402" fmla="*/ 279224 h 6403694"/>
              <a:gd name="connsiteX403" fmla="*/ 1561584 w 7953876"/>
              <a:gd name="connsiteY403" fmla="*/ 187080 h 6403694"/>
              <a:gd name="connsiteX404" fmla="*/ 1572753 w 7953876"/>
              <a:gd name="connsiteY404" fmla="*/ 276654 h 6403694"/>
              <a:gd name="connsiteX405" fmla="*/ 1584033 w 7953876"/>
              <a:gd name="connsiteY405" fmla="*/ 272522 h 6403694"/>
              <a:gd name="connsiteX406" fmla="*/ 1605142 w 7953876"/>
              <a:gd name="connsiteY406" fmla="*/ 171110 h 6403694"/>
              <a:gd name="connsiteX407" fmla="*/ 1621225 w 7953876"/>
              <a:gd name="connsiteY407" fmla="*/ 141847 h 6403694"/>
              <a:gd name="connsiteX408" fmla="*/ 1618211 w 7953876"/>
              <a:gd name="connsiteY408" fmla="*/ 198473 h 6403694"/>
              <a:gd name="connsiteX409" fmla="*/ 1628933 w 7953876"/>
              <a:gd name="connsiteY409" fmla="*/ 199478 h 6403694"/>
              <a:gd name="connsiteX410" fmla="*/ 1652387 w 7953876"/>
              <a:gd name="connsiteY410" fmla="*/ 129226 h 6403694"/>
              <a:gd name="connsiteX411" fmla="*/ 1673161 w 7953876"/>
              <a:gd name="connsiteY411" fmla="*/ 84998 h 6403694"/>
              <a:gd name="connsiteX412" fmla="*/ 1683437 w 7953876"/>
              <a:gd name="connsiteY412" fmla="*/ 188644 h 6403694"/>
              <a:gd name="connsiteX413" fmla="*/ 1722638 w 7953876"/>
              <a:gd name="connsiteY413" fmla="*/ 207073 h 6403694"/>
              <a:gd name="connsiteX414" fmla="*/ 1817238 w 7953876"/>
              <a:gd name="connsiteY414" fmla="*/ 126881 h 6403694"/>
              <a:gd name="connsiteX415" fmla="*/ 1976953 w 7953876"/>
              <a:gd name="connsiteY415" fmla="*/ 107894 h 6403694"/>
              <a:gd name="connsiteX416" fmla="*/ 2020734 w 7953876"/>
              <a:gd name="connsiteY416" fmla="*/ 109905 h 6403694"/>
              <a:gd name="connsiteX417" fmla="*/ 1841809 w 7953876"/>
              <a:gd name="connsiteY417" fmla="*/ 224831 h 6403694"/>
              <a:gd name="connsiteX418" fmla="*/ 1723085 w 7953876"/>
              <a:gd name="connsiteY418" fmla="*/ 318202 h 6403694"/>
              <a:gd name="connsiteX419" fmla="*/ 1636750 w 7953876"/>
              <a:gd name="connsiteY419" fmla="*/ 385662 h 6403694"/>
              <a:gd name="connsiteX420" fmla="*/ 1687904 w 7953876"/>
              <a:gd name="connsiteY420" fmla="*/ 259343 h 6403694"/>
              <a:gd name="connsiteX421" fmla="*/ 1671597 w 7953876"/>
              <a:gd name="connsiteY421" fmla="*/ 252865 h 6403694"/>
              <a:gd name="connsiteX422" fmla="*/ 1615306 w 7953876"/>
              <a:gd name="connsiteY422" fmla="*/ 362431 h 6403694"/>
              <a:gd name="connsiteX423" fmla="*/ 1572195 w 7953876"/>
              <a:gd name="connsiteY423" fmla="*/ 425199 h 6403694"/>
              <a:gd name="connsiteX424" fmla="*/ 1538242 w 7953876"/>
              <a:gd name="connsiteY424" fmla="*/ 452786 h 6403694"/>
              <a:gd name="connsiteX425" fmla="*/ 1449114 w 7953876"/>
              <a:gd name="connsiteY425" fmla="*/ 506061 h 6403694"/>
              <a:gd name="connsiteX426" fmla="*/ 4931098 w 7953876"/>
              <a:gd name="connsiteY426" fmla="*/ 4089123 h 6403694"/>
              <a:gd name="connsiteX427" fmla="*/ 4979125 w 7953876"/>
              <a:gd name="connsiteY427" fmla="*/ 4064999 h 6403694"/>
              <a:gd name="connsiteX428" fmla="*/ 4970972 w 7953876"/>
              <a:gd name="connsiteY428" fmla="*/ 4053272 h 6403694"/>
              <a:gd name="connsiteX429" fmla="*/ 4933333 w 7953876"/>
              <a:gd name="connsiteY429" fmla="*/ 4069689 h 6403694"/>
              <a:gd name="connsiteX430" fmla="*/ 4931098 w 7953876"/>
              <a:gd name="connsiteY430" fmla="*/ 4089123 h 6403694"/>
              <a:gd name="connsiteX431" fmla="*/ 5383016 w 7953876"/>
              <a:gd name="connsiteY431" fmla="*/ 4558407 h 6403694"/>
              <a:gd name="connsiteX432" fmla="*/ 5406666 w 7953876"/>
              <a:gd name="connsiteY432" fmla="*/ 4557318 h 6403694"/>
              <a:gd name="connsiteX433" fmla="*/ 5433135 w 7953876"/>
              <a:gd name="connsiteY433" fmla="*/ 4495554 h 6403694"/>
              <a:gd name="connsiteX434" fmla="*/ 5425024 w 7953876"/>
              <a:gd name="connsiteY434" fmla="*/ 4486299 h 6403694"/>
              <a:gd name="connsiteX435" fmla="*/ 5412808 w 7953876"/>
              <a:gd name="connsiteY435" fmla="*/ 4486843 h 6403694"/>
              <a:gd name="connsiteX436" fmla="*/ 5375616 w 7953876"/>
              <a:gd name="connsiteY436" fmla="*/ 4536879 h 6403694"/>
              <a:gd name="connsiteX437" fmla="*/ 5383016 w 7953876"/>
              <a:gd name="connsiteY437" fmla="*/ 4558407 h 6403694"/>
              <a:gd name="connsiteX438" fmla="*/ 4873131 w 7953876"/>
              <a:gd name="connsiteY438" fmla="*/ 4067455 h 6403694"/>
              <a:gd name="connsiteX439" fmla="*/ 4911552 w 7953876"/>
              <a:gd name="connsiteY439" fmla="*/ 4051483 h 6403694"/>
              <a:gd name="connsiteX440" fmla="*/ 4902728 w 7953876"/>
              <a:gd name="connsiteY440" fmla="*/ 4040873 h 6403694"/>
              <a:gd name="connsiteX441" fmla="*/ 4871457 w 7953876"/>
              <a:gd name="connsiteY441" fmla="*/ 4053382 h 6403694"/>
              <a:gd name="connsiteX442" fmla="*/ 4873131 w 7953876"/>
              <a:gd name="connsiteY442" fmla="*/ 4067455 h 6403694"/>
              <a:gd name="connsiteX443" fmla="*/ 5951320 w 7953876"/>
              <a:gd name="connsiteY443" fmla="*/ 5187904 h 6403694"/>
              <a:gd name="connsiteX444" fmla="*/ 6056913 w 7953876"/>
              <a:gd name="connsiteY444" fmla="*/ 5277037 h 6403694"/>
              <a:gd name="connsiteX445" fmla="*/ 6179881 w 7953876"/>
              <a:gd name="connsiteY445" fmla="*/ 5347399 h 6403694"/>
              <a:gd name="connsiteX446" fmla="*/ 6188145 w 7953876"/>
              <a:gd name="connsiteY446" fmla="*/ 5332434 h 6403694"/>
              <a:gd name="connsiteX447" fmla="*/ 6044961 w 7953876"/>
              <a:gd name="connsiteY447" fmla="*/ 5225325 h 6403694"/>
              <a:gd name="connsiteX448" fmla="*/ 5929588 w 7953876"/>
              <a:gd name="connsiteY448" fmla="*/ 5144574 h 6403694"/>
              <a:gd name="connsiteX449" fmla="*/ 5922887 w 7953876"/>
              <a:gd name="connsiteY449" fmla="*/ 5152281 h 6403694"/>
              <a:gd name="connsiteX450" fmla="*/ 5951320 w 7953876"/>
              <a:gd name="connsiteY450" fmla="*/ 5187904 h 6403694"/>
              <a:gd name="connsiteX451" fmla="*/ 1327263 w 7953876"/>
              <a:gd name="connsiteY451" fmla="*/ 503827 h 6403694"/>
              <a:gd name="connsiteX452" fmla="*/ 1341894 w 7953876"/>
              <a:gd name="connsiteY452" fmla="*/ 500142 h 6403694"/>
              <a:gd name="connsiteX453" fmla="*/ 1341446 w 7953876"/>
              <a:gd name="connsiteY453" fmla="*/ 442064 h 6403694"/>
              <a:gd name="connsiteX454" fmla="*/ 1341223 w 7953876"/>
              <a:gd name="connsiteY454" fmla="*/ 381864 h 6403694"/>
              <a:gd name="connsiteX455" fmla="*/ 1331688 w 7953876"/>
              <a:gd name="connsiteY455" fmla="*/ 372328 h 6403694"/>
              <a:gd name="connsiteX456" fmla="*/ 1319221 w 7953876"/>
              <a:gd name="connsiteY456" fmla="*/ 378961 h 6403694"/>
              <a:gd name="connsiteX457" fmla="*/ 1327263 w 7953876"/>
              <a:gd name="connsiteY457" fmla="*/ 503827 h 6403694"/>
              <a:gd name="connsiteX458" fmla="*/ 4712036 w 7953876"/>
              <a:gd name="connsiteY458" fmla="*/ 3953045 h 6403694"/>
              <a:gd name="connsiteX459" fmla="*/ 4722130 w 7953876"/>
              <a:gd name="connsiteY459" fmla="*/ 3962133 h 6403694"/>
              <a:gd name="connsiteX460" fmla="*/ 4743796 w 7953876"/>
              <a:gd name="connsiteY460" fmla="*/ 3960904 h 6403694"/>
              <a:gd name="connsiteX461" fmla="*/ 4746812 w 7953876"/>
              <a:gd name="connsiteY461" fmla="*/ 3928235 h 6403694"/>
              <a:gd name="connsiteX462" fmla="*/ 4731400 w 7953876"/>
              <a:gd name="connsiteY462" fmla="*/ 3928627 h 6403694"/>
              <a:gd name="connsiteX463" fmla="*/ 4714759 w 7953876"/>
              <a:gd name="connsiteY463" fmla="*/ 3939684 h 6403694"/>
              <a:gd name="connsiteX464" fmla="*/ 4712036 w 7953876"/>
              <a:gd name="connsiteY464" fmla="*/ 3953045 h 6403694"/>
              <a:gd name="connsiteX465" fmla="*/ 3933207 w 7953876"/>
              <a:gd name="connsiteY465" fmla="*/ 3178447 h 6403694"/>
              <a:gd name="connsiteX466" fmla="*/ 3938303 w 7953876"/>
              <a:gd name="connsiteY466" fmla="*/ 3182104 h 6403694"/>
              <a:gd name="connsiteX467" fmla="*/ 4036030 w 7953876"/>
              <a:gd name="connsiteY467" fmla="*/ 3134860 h 6403694"/>
              <a:gd name="connsiteX468" fmla="*/ 4150399 w 7953876"/>
              <a:gd name="connsiteY468" fmla="*/ 3051764 h 6403694"/>
              <a:gd name="connsiteX469" fmla="*/ 4142357 w 7953876"/>
              <a:gd name="connsiteY469" fmla="*/ 3040261 h 6403694"/>
              <a:gd name="connsiteX470" fmla="*/ 4041503 w 7953876"/>
              <a:gd name="connsiteY470" fmla="*/ 3099679 h 6403694"/>
              <a:gd name="connsiteX471" fmla="*/ 3936740 w 7953876"/>
              <a:gd name="connsiteY471" fmla="*/ 3173282 h 6403694"/>
              <a:gd name="connsiteX472" fmla="*/ 3933207 w 7953876"/>
              <a:gd name="connsiteY472" fmla="*/ 3178447 h 6403694"/>
              <a:gd name="connsiteX473" fmla="*/ 5165084 w 7953876"/>
              <a:gd name="connsiteY473" fmla="*/ 4440380 h 6403694"/>
              <a:gd name="connsiteX474" fmla="*/ 5216348 w 7953876"/>
              <a:gd name="connsiteY474" fmla="*/ 4388223 h 6403694"/>
              <a:gd name="connsiteX475" fmla="*/ 5206186 w 7953876"/>
              <a:gd name="connsiteY475" fmla="*/ 4385207 h 6403694"/>
              <a:gd name="connsiteX476" fmla="*/ 5163633 w 7953876"/>
              <a:gd name="connsiteY476" fmla="*/ 4429211 h 6403694"/>
              <a:gd name="connsiteX477" fmla="*/ 5165084 w 7953876"/>
              <a:gd name="connsiteY477" fmla="*/ 4440380 h 6403694"/>
              <a:gd name="connsiteX478" fmla="*/ 5817789 w 7953876"/>
              <a:gd name="connsiteY478" fmla="*/ 5127710 h 6403694"/>
              <a:gd name="connsiteX479" fmla="*/ 5979178 w 7953876"/>
              <a:gd name="connsiteY479" fmla="*/ 5260506 h 6403694"/>
              <a:gd name="connsiteX480" fmla="*/ 6121580 w 7953876"/>
              <a:gd name="connsiteY480" fmla="*/ 5373312 h 6403694"/>
              <a:gd name="connsiteX481" fmla="*/ 6129957 w 7953876"/>
              <a:gd name="connsiteY481" fmla="*/ 5360802 h 6403694"/>
              <a:gd name="connsiteX482" fmla="*/ 5976944 w 7953876"/>
              <a:gd name="connsiteY482" fmla="*/ 5225995 h 6403694"/>
              <a:gd name="connsiteX483" fmla="*/ 5820581 w 7953876"/>
              <a:gd name="connsiteY483" fmla="*/ 5123465 h 6403694"/>
              <a:gd name="connsiteX484" fmla="*/ 5817789 w 7953876"/>
              <a:gd name="connsiteY484" fmla="*/ 5127710 h 6403694"/>
              <a:gd name="connsiteX485" fmla="*/ 4774368 w 7953876"/>
              <a:gd name="connsiteY485" fmla="*/ 4084401 h 6403694"/>
              <a:gd name="connsiteX486" fmla="*/ 4786238 w 7953876"/>
              <a:gd name="connsiteY486" fmla="*/ 4087783 h 6403694"/>
              <a:gd name="connsiteX487" fmla="*/ 4824436 w 7953876"/>
              <a:gd name="connsiteY487" fmla="*/ 4078289 h 6403694"/>
              <a:gd name="connsiteX488" fmla="*/ 4827116 w 7953876"/>
              <a:gd name="connsiteY488" fmla="*/ 4062094 h 6403694"/>
              <a:gd name="connsiteX489" fmla="*/ 4805072 w 7953876"/>
              <a:gd name="connsiteY489" fmla="*/ 4049432 h 6403694"/>
              <a:gd name="connsiteX490" fmla="*/ 4779425 w 7953876"/>
              <a:gd name="connsiteY490" fmla="*/ 4055282 h 6403694"/>
              <a:gd name="connsiteX491" fmla="*/ 4774368 w 7953876"/>
              <a:gd name="connsiteY491" fmla="*/ 4084401 h 6403694"/>
              <a:gd name="connsiteX492" fmla="*/ 4662498 w 7953876"/>
              <a:gd name="connsiteY492" fmla="*/ 4026739 h 6403694"/>
              <a:gd name="connsiteX493" fmla="*/ 4672317 w 7953876"/>
              <a:gd name="connsiteY493" fmla="*/ 4029594 h 6403694"/>
              <a:gd name="connsiteX494" fmla="*/ 4711072 w 7953876"/>
              <a:gd name="connsiteY494" fmla="*/ 4017531 h 6403694"/>
              <a:gd name="connsiteX495" fmla="*/ 4718444 w 7953876"/>
              <a:gd name="connsiteY495" fmla="*/ 4007256 h 6403694"/>
              <a:gd name="connsiteX496" fmla="*/ 4718444 w 7953876"/>
              <a:gd name="connsiteY496" fmla="*/ 4006809 h 6403694"/>
              <a:gd name="connsiteX497" fmla="*/ 4719002 w 7953876"/>
              <a:gd name="connsiteY497" fmla="*/ 3998097 h 6403694"/>
              <a:gd name="connsiteX498" fmla="*/ 4718109 w 7953876"/>
              <a:gd name="connsiteY498" fmla="*/ 4000442 h 6403694"/>
              <a:gd name="connsiteX499" fmla="*/ 4697782 w 7953876"/>
              <a:gd name="connsiteY499" fmla="*/ 3986035 h 6403694"/>
              <a:gd name="connsiteX500" fmla="*/ 4663047 w 7953876"/>
              <a:gd name="connsiteY500" fmla="*/ 4001671 h 6403694"/>
              <a:gd name="connsiteX501" fmla="*/ 4662498 w 7953876"/>
              <a:gd name="connsiteY501" fmla="*/ 4026739 h 6403694"/>
              <a:gd name="connsiteX502" fmla="*/ 5203017 w 7953876"/>
              <a:gd name="connsiteY502" fmla="*/ 4591914 h 6403694"/>
              <a:gd name="connsiteX503" fmla="*/ 5214005 w 7953876"/>
              <a:gd name="connsiteY503" fmla="*/ 4600318 h 6403694"/>
              <a:gd name="connsiteX504" fmla="*/ 5275767 w 7953876"/>
              <a:gd name="connsiteY504" fmla="*/ 4605455 h 6403694"/>
              <a:gd name="connsiteX505" fmla="*/ 5292855 w 7953876"/>
              <a:gd name="connsiteY505" fmla="*/ 4598977 h 6403694"/>
              <a:gd name="connsiteX506" fmla="*/ 5296430 w 7953876"/>
              <a:gd name="connsiteY506" fmla="*/ 4582448 h 6403694"/>
              <a:gd name="connsiteX507" fmla="*/ 5252815 w 7953876"/>
              <a:gd name="connsiteY507" fmla="*/ 4563837 h 6403694"/>
              <a:gd name="connsiteX508" fmla="*/ 5206521 w 7953876"/>
              <a:gd name="connsiteY508" fmla="*/ 4577980 h 6403694"/>
              <a:gd name="connsiteX509" fmla="*/ 5203017 w 7953876"/>
              <a:gd name="connsiteY509" fmla="*/ 4591914 h 6403694"/>
              <a:gd name="connsiteX510" fmla="*/ 5723525 w 7953876"/>
              <a:gd name="connsiteY510" fmla="*/ 5138654 h 6403694"/>
              <a:gd name="connsiteX511" fmla="*/ 6235836 w 7953876"/>
              <a:gd name="connsiteY511" fmla="*/ 5597021 h 6403694"/>
              <a:gd name="connsiteX512" fmla="*/ 6246335 w 7953876"/>
              <a:gd name="connsiteY512" fmla="*/ 5587974 h 6403694"/>
              <a:gd name="connsiteX513" fmla="*/ 5964547 w 7953876"/>
              <a:gd name="connsiteY513" fmla="*/ 5284519 h 6403694"/>
              <a:gd name="connsiteX514" fmla="*/ 5726986 w 7953876"/>
              <a:gd name="connsiteY514" fmla="*/ 5127373 h 6403694"/>
              <a:gd name="connsiteX515" fmla="*/ 5723525 w 7953876"/>
              <a:gd name="connsiteY515" fmla="*/ 5138654 h 6403694"/>
              <a:gd name="connsiteX516" fmla="*/ 1136835 w 7953876"/>
              <a:gd name="connsiteY516" fmla="*/ 479256 h 6403694"/>
              <a:gd name="connsiteX517" fmla="*/ 1150013 w 7953876"/>
              <a:gd name="connsiteY517" fmla="*/ 478251 h 6403694"/>
              <a:gd name="connsiteX518" fmla="*/ 1154594 w 7953876"/>
              <a:gd name="connsiteY518" fmla="*/ 377396 h 6403694"/>
              <a:gd name="connsiteX519" fmla="*/ 1148115 w 7953876"/>
              <a:gd name="connsiteY519" fmla="*/ 376280 h 6403694"/>
              <a:gd name="connsiteX520" fmla="*/ 1136835 w 7953876"/>
              <a:gd name="connsiteY520" fmla="*/ 479256 h 6403694"/>
              <a:gd name="connsiteX521" fmla="*/ 1259692 w 7953876"/>
              <a:gd name="connsiteY521" fmla="*/ 617191 h 6403694"/>
              <a:gd name="connsiteX522" fmla="*/ 1259803 w 7953876"/>
              <a:gd name="connsiteY522" fmla="*/ 564363 h 6403694"/>
              <a:gd name="connsiteX523" fmla="*/ 1260809 w 7953876"/>
              <a:gd name="connsiteY523" fmla="*/ 563580 h 6403694"/>
              <a:gd name="connsiteX524" fmla="*/ 1287614 w 7953876"/>
              <a:gd name="connsiteY524" fmla="*/ 482718 h 6403694"/>
              <a:gd name="connsiteX525" fmla="*/ 1256006 w 7953876"/>
              <a:gd name="connsiteY525" fmla="*/ 481378 h 6403694"/>
              <a:gd name="connsiteX526" fmla="*/ 1255895 w 7953876"/>
              <a:gd name="connsiteY526" fmla="*/ 481936 h 6403694"/>
              <a:gd name="connsiteX527" fmla="*/ 1232217 w 7953876"/>
              <a:gd name="connsiteY527" fmla="*/ 406101 h 6403694"/>
              <a:gd name="connsiteX528" fmla="*/ 1282923 w 7953876"/>
              <a:gd name="connsiteY528" fmla="*/ 249849 h 6403694"/>
              <a:gd name="connsiteX529" fmla="*/ 1261256 w 7953876"/>
              <a:gd name="connsiteY529" fmla="*/ 413025 h 6403694"/>
              <a:gd name="connsiteX530" fmla="*/ 1275886 w 7953876"/>
              <a:gd name="connsiteY530" fmla="*/ 412467 h 6403694"/>
              <a:gd name="connsiteX531" fmla="*/ 1324917 w 7953876"/>
              <a:gd name="connsiteY531" fmla="*/ 239910 h 6403694"/>
              <a:gd name="connsiteX532" fmla="*/ 1358312 w 7953876"/>
              <a:gd name="connsiteY532" fmla="*/ 183953 h 6403694"/>
              <a:gd name="connsiteX533" fmla="*/ 1354514 w 7953876"/>
              <a:gd name="connsiteY533" fmla="*/ 193559 h 6403694"/>
              <a:gd name="connsiteX534" fmla="*/ 1333852 w 7953876"/>
              <a:gd name="connsiteY534" fmla="*/ 322558 h 6403694"/>
              <a:gd name="connsiteX535" fmla="*/ 1345580 w 7953876"/>
              <a:gd name="connsiteY535" fmla="*/ 322335 h 6403694"/>
              <a:gd name="connsiteX536" fmla="*/ 1380650 w 7953876"/>
              <a:gd name="connsiteY536" fmla="*/ 212098 h 6403694"/>
              <a:gd name="connsiteX537" fmla="*/ 1415608 w 7953876"/>
              <a:gd name="connsiteY537" fmla="*/ 150670 h 6403694"/>
              <a:gd name="connsiteX538" fmla="*/ 1455593 w 7953876"/>
              <a:gd name="connsiteY538" fmla="*/ 272634 h 6403694"/>
              <a:gd name="connsiteX539" fmla="*/ 1463969 w 7953876"/>
              <a:gd name="connsiteY539" fmla="*/ 283132 h 6403694"/>
              <a:gd name="connsiteX540" fmla="*/ 1452019 w 7953876"/>
              <a:gd name="connsiteY540" fmla="*/ 414924 h 6403694"/>
              <a:gd name="connsiteX541" fmla="*/ 1390590 w 7953876"/>
              <a:gd name="connsiteY541" fmla="*/ 537893 h 6403694"/>
              <a:gd name="connsiteX542" fmla="*/ 1390590 w 7953876"/>
              <a:gd name="connsiteY542" fmla="*/ 538004 h 6403694"/>
              <a:gd name="connsiteX543" fmla="*/ 1388580 w 7953876"/>
              <a:gd name="connsiteY543" fmla="*/ 539121 h 6403694"/>
              <a:gd name="connsiteX544" fmla="*/ 1259692 w 7953876"/>
              <a:gd name="connsiteY544" fmla="*/ 617191 h 6403694"/>
              <a:gd name="connsiteX545" fmla="*/ 3571297 w 7953876"/>
              <a:gd name="connsiteY545" fmla="*/ 2973137 h 6403694"/>
              <a:gd name="connsiteX546" fmla="*/ 3580791 w 7953876"/>
              <a:gd name="connsiteY546" fmla="*/ 2932706 h 6403694"/>
              <a:gd name="connsiteX547" fmla="*/ 3579227 w 7953876"/>
              <a:gd name="connsiteY547" fmla="*/ 2927122 h 6403694"/>
              <a:gd name="connsiteX548" fmla="*/ 3671705 w 7953876"/>
              <a:gd name="connsiteY548" fmla="*/ 2892498 h 6403694"/>
              <a:gd name="connsiteX549" fmla="*/ 3671816 w 7953876"/>
              <a:gd name="connsiteY549" fmla="*/ 2894509 h 6403694"/>
              <a:gd name="connsiteX550" fmla="*/ 3571297 w 7953876"/>
              <a:gd name="connsiteY550" fmla="*/ 2973137 h 6403694"/>
              <a:gd name="connsiteX551" fmla="*/ 3814554 w 7953876"/>
              <a:gd name="connsiteY551" fmla="*/ 3222870 h 6403694"/>
              <a:gd name="connsiteX552" fmla="*/ 3880896 w 7953876"/>
              <a:gd name="connsiteY552" fmla="*/ 3205671 h 6403694"/>
              <a:gd name="connsiteX553" fmla="*/ 3869280 w 7953876"/>
              <a:gd name="connsiteY553" fmla="*/ 3196176 h 6403694"/>
              <a:gd name="connsiteX554" fmla="*/ 3818462 w 7953876"/>
              <a:gd name="connsiteY554" fmla="*/ 3202878 h 6403694"/>
              <a:gd name="connsiteX555" fmla="*/ 3814554 w 7953876"/>
              <a:gd name="connsiteY555" fmla="*/ 3222870 h 6403694"/>
              <a:gd name="connsiteX556" fmla="*/ 5061884 w 7953876"/>
              <a:gd name="connsiteY556" fmla="*/ 4497440 h 6403694"/>
              <a:gd name="connsiteX557" fmla="*/ 5068139 w 7953876"/>
              <a:gd name="connsiteY557" fmla="*/ 4497901 h 6403694"/>
              <a:gd name="connsiteX558" fmla="*/ 5144868 w 7953876"/>
              <a:gd name="connsiteY558" fmla="*/ 4392019 h 6403694"/>
              <a:gd name="connsiteX559" fmla="*/ 5139772 w 7953876"/>
              <a:gd name="connsiteY559" fmla="*/ 4386966 h 6403694"/>
              <a:gd name="connsiteX560" fmla="*/ 5132582 w 7953876"/>
              <a:gd name="connsiteY560" fmla="*/ 4388781 h 6403694"/>
              <a:gd name="connsiteX561" fmla="*/ 5095949 w 7953876"/>
              <a:gd name="connsiteY561" fmla="*/ 4439264 h 6403694"/>
              <a:gd name="connsiteX562" fmla="*/ 5061326 w 7953876"/>
              <a:gd name="connsiteY562" fmla="*/ 4491198 h 6403694"/>
              <a:gd name="connsiteX563" fmla="*/ 5061884 w 7953876"/>
              <a:gd name="connsiteY563" fmla="*/ 4497440 h 6403694"/>
              <a:gd name="connsiteX564" fmla="*/ 5896891 w 7953876"/>
              <a:gd name="connsiteY564" fmla="*/ 5381995 h 6403694"/>
              <a:gd name="connsiteX565" fmla="*/ 5911272 w 7953876"/>
              <a:gd name="connsiteY565" fmla="*/ 5391070 h 6403694"/>
              <a:gd name="connsiteX566" fmla="*/ 5920207 w 7953876"/>
              <a:gd name="connsiteY566" fmla="*/ 5385931 h 6403694"/>
              <a:gd name="connsiteX567" fmla="*/ 5872292 w 7953876"/>
              <a:gd name="connsiteY567" fmla="*/ 5307080 h 6403694"/>
              <a:gd name="connsiteX568" fmla="*/ 5863274 w 7953876"/>
              <a:gd name="connsiteY568" fmla="*/ 5302642 h 6403694"/>
              <a:gd name="connsiteX569" fmla="*/ 5852970 w 7953876"/>
              <a:gd name="connsiteY569" fmla="*/ 5323610 h 6403694"/>
              <a:gd name="connsiteX570" fmla="*/ 5886700 w 7953876"/>
              <a:gd name="connsiteY570" fmla="*/ 5367391 h 6403694"/>
              <a:gd name="connsiteX571" fmla="*/ 5896891 w 7953876"/>
              <a:gd name="connsiteY571" fmla="*/ 5381995 h 6403694"/>
              <a:gd name="connsiteX572" fmla="*/ 3846719 w 7953876"/>
              <a:gd name="connsiteY572" fmla="*/ 3295469 h 6403694"/>
              <a:gd name="connsiteX573" fmla="*/ 3855542 w 7953876"/>
              <a:gd name="connsiteY573" fmla="*/ 3297032 h 6403694"/>
              <a:gd name="connsiteX574" fmla="*/ 3957515 w 7953876"/>
              <a:gd name="connsiteY574" fmla="*/ 3233371 h 6403694"/>
              <a:gd name="connsiteX575" fmla="*/ 4081710 w 7953876"/>
              <a:gd name="connsiteY575" fmla="*/ 3143908 h 6403694"/>
              <a:gd name="connsiteX576" fmla="*/ 4075009 w 7953876"/>
              <a:gd name="connsiteY576" fmla="*/ 3134526 h 6403694"/>
              <a:gd name="connsiteX577" fmla="*/ 3993253 w 7953876"/>
              <a:gd name="connsiteY577" fmla="*/ 3177861 h 6403694"/>
              <a:gd name="connsiteX578" fmla="*/ 3915631 w 7953876"/>
              <a:gd name="connsiteY578" fmla="*/ 3228679 h 6403694"/>
              <a:gd name="connsiteX579" fmla="*/ 3846719 w 7953876"/>
              <a:gd name="connsiteY579" fmla="*/ 3295469 h 6403694"/>
              <a:gd name="connsiteX580" fmla="*/ 4806678 w 7953876"/>
              <a:gd name="connsiteY580" fmla="*/ 4278433 h 6403694"/>
              <a:gd name="connsiteX581" fmla="*/ 4888545 w 7953876"/>
              <a:gd name="connsiteY581" fmla="*/ 4238561 h 6403694"/>
              <a:gd name="connsiteX582" fmla="*/ 4875366 w 7953876"/>
              <a:gd name="connsiteY582" fmla="*/ 4225828 h 6403694"/>
              <a:gd name="connsiteX583" fmla="*/ 4844205 w 7953876"/>
              <a:gd name="connsiteY583" fmla="*/ 4242470 h 6403694"/>
              <a:gd name="connsiteX584" fmla="*/ 4805450 w 7953876"/>
              <a:gd name="connsiteY584" fmla="*/ 4258777 h 6403694"/>
              <a:gd name="connsiteX585" fmla="*/ 4806678 w 7953876"/>
              <a:gd name="connsiteY585" fmla="*/ 4278433 h 6403694"/>
              <a:gd name="connsiteX586" fmla="*/ 3762312 w 7953876"/>
              <a:gd name="connsiteY586" fmla="*/ 3275392 h 6403694"/>
              <a:gd name="connsiteX587" fmla="*/ 3774346 w 7953876"/>
              <a:gd name="connsiteY587" fmla="*/ 3282178 h 6403694"/>
              <a:gd name="connsiteX588" fmla="*/ 3846608 w 7953876"/>
              <a:gd name="connsiteY588" fmla="*/ 3260956 h 6403694"/>
              <a:gd name="connsiteX589" fmla="*/ 3841359 w 7953876"/>
              <a:gd name="connsiteY589" fmla="*/ 3244873 h 6403694"/>
              <a:gd name="connsiteX590" fmla="*/ 3822631 w 7953876"/>
              <a:gd name="connsiteY590" fmla="*/ 3239645 h 6403694"/>
              <a:gd name="connsiteX591" fmla="*/ 3765523 w 7953876"/>
              <a:gd name="connsiteY591" fmla="*/ 3262073 h 6403694"/>
              <a:gd name="connsiteX592" fmla="*/ 3762312 w 7953876"/>
              <a:gd name="connsiteY592" fmla="*/ 3275392 h 6403694"/>
              <a:gd name="connsiteX593" fmla="*/ 3833205 w 7953876"/>
              <a:gd name="connsiteY593" fmla="*/ 3347849 h 6403694"/>
              <a:gd name="connsiteX594" fmla="*/ 3921774 w 7953876"/>
              <a:gd name="connsiteY594" fmla="*/ 3292005 h 6403694"/>
              <a:gd name="connsiteX595" fmla="*/ 3914067 w 7953876"/>
              <a:gd name="connsiteY595" fmla="*/ 3284522 h 6403694"/>
              <a:gd name="connsiteX596" fmla="*/ 3834099 w 7953876"/>
              <a:gd name="connsiteY596" fmla="*/ 3335116 h 6403694"/>
              <a:gd name="connsiteX597" fmla="*/ 3832646 w 7953876"/>
              <a:gd name="connsiteY597" fmla="*/ 3346509 h 6403694"/>
              <a:gd name="connsiteX598" fmla="*/ 3833205 w 7953876"/>
              <a:gd name="connsiteY598" fmla="*/ 3347849 h 6403694"/>
              <a:gd name="connsiteX599" fmla="*/ 4962231 w 7953876"/>
              <a:gd name="connsiteY599" fmla="*/ 4515309 h 6403694"/>
              <a:gd name="connsiteX600" fmla="*/ 4970524 w 7953876"/>
              <a:gd name="connsiteY600" fmla="*/ 4519680 h 6403694"/>
              <a:gd name="connsiteX601" fmla="*/ 5044908 w 7953876"/>
              <a:gd name="connsiteY601" fmla="*/ 4449986 h 6403694"/>
              <a:gd name="connsiteX602" fmla="*/ 5038541 w 7953876"/>
              <a:gd name="connsiteY602" fmla="*/ 4441944 h 6403694"/>
              <a:gd name="connsiteX603" fmla="*/ 5002801 w 7953876"/>
              <a:gd name="connsiteY603" fmla="*/ 4467744 h 6403694"/>
              <a:gd name="connsiteX604" fmla="*/ 4964158 w 7953876"/>
              <a:gd name="connsiteY604" fmla="*/ 4505830 h 6403694"/>
              <a:gd name="connsiteX605" fmla="*/ 4962231 w 7953876"/>
              <a:gd name="connsiteY605" fmla="*/ 4515309 h 6403694"/>
              <a:gd name="connsiteX606" fmla="*/ 1079204 w 7953876"/>
              <a:gd name="connsiteY606" fmla="*/ 564698 h 6403694"/>
              <a:gd name="connsiteX607" fmla="*/ 1094840 w 7953876"/>
              <a:gd name="connsiteY607" fmla="*/ 565703 h 6403694"/>
              <a:gd name="connsiteX608" fmla="*/ 1097745 w 7953876"/>
              <a:gd name="connsiteY608" fmla="*/ 510752 h 6403694"/>
              <a:gd name="connsiteX609" fmla="*/ 1087874 w 7953876"/>
              <a:gd name="connsiteY609" fmla="*/ 501900 h 6403694"/>
              <a:gd name="connsiteX610" fmla="*/ 1077752 w 7953876"/>
              <a:gd name="connsiteY610" fmla="*/ 509970 h 6403694"/>
              <a:gd name="connsiteX611" fmla="*/ 1079204 w 7953876"/>
              <a:gd name="connsiteY611" fmla="*/ 564698 h 6403694"/>
              <a:gd name="connsiteX612" fmla="*/ 4538403 w 7953876"/>
              <a:gd name="connsiteY612" fmla="*/ 4106434 h 6403694"/>
              <a:gd name="connsiteX613" fmla="*/ 4682928 w 7953876"/>
              <a:gd name="connsiteY613" fmla="*/ 3948508 h 6403694"/>
              <a:gd name="connsiteX614" fmla="*/ 4824325 w 7953876"/>
              <a:gd name="connsiteY614" fmla="*/ 3714745 h 6403694"/>
              <a:gd name="connsiteX615" fmla="*/ 4755971 w 7953876"/>
              <a:gd name="connsiteY615" fmla="*/ 3877474 h 6403694"/>
              <a:gd name="connsiteX616" fmla="*/ 4764237 w 7953876"/>
              <a:gd name="connsiteY616" fmla="*/ 3915113 h 6403694"/>
              <a:gd name="connsiteX617" fmla="*/ 4863751 w 7953876"/>
              <a:gd name="connsiteY617" fmla="*/ 3759309 h 6403694"/>
              <a:gd name="connsiteX618" fmla="*/ 5077745 w 7953876"/>
              <a:gd name="connsiteY618" fmla="*/ 3675431 h 6403694"/>
              <a:gd name="connsiteX619" fmla="*/ 5021901 w 7953876"/>
              <a:gd name="connsiteY619" fmla="*/ 3765228 h 6403694"/>
              <a:gd name="connsiteX620" fmla="*/ 5020225 w 7953876"/>
              <a:gd name="connsiteY620" fmla="*/ 3776732 h 6403694"/>
              <a:gd name="connsiteX621" fmla="*/ 4981693 w 7953876"/>
              <a:gd name="connsiteY621" fmla="*/ 3840170 h 6403694"/>
              <a:gd name="connsiteX622" fmla="*/ 4916467 w 7953876"/>
              <a:gd name="connsiteY622" fmla="*/ 3908747 h 6403694"/>
              <a:gd name="connsiteX623" fmla="*/ 4845880 w 7953876"/>
              <a:gd name="connsiteY623" fmla="*/ 3964926 h 6403694"/>
              <a:gd name="connsiteX624" fmla="*/ 4837504 w 7953876"/>
              <a:gd name="connsiteY624" fmla="*/ 3969952 h 6403694"/>
              <a:gd name="connsiteX625" fmla="*/ 4860846 w 7953876"/>
              <a:gd name="connsiteY625" fmla="*/ 3948284 h 6403694"/>
              <a:gd name="connsiteX626" fmla="*/ 4958127 w 7953876"/>
              <a:gd name="connsiteY626" fmla="*/ 3786672 h 6403694"/>
              <a:gd name="connsiteX627" fmla="*/ 4947294 w 7953876"/>
              <a:gd name="connsiteY627" fmla="*/ 3777179 h 6403694"/>
              <a:gd name="connsiteX628" fmla="*/ 4814608 w 7953876"/>
              <a:gd name="connsiteY628" fmla="*/ 3946721 h 6403694"/>
              <a:gd name="connsiteX629" fmla="*/ 4726263 w 7953876"/>
              <a:gd name="connsiteY629" fmla="*/ 4036518 h 6403694"/>
              <a:gd name="connsiteX630" fmla="*/ 4684827 w 7953876"/>
              <a:gd name="connsiteY630" fmla="*/ 4054053 h 6403694"/>
              <a:gd name="connsiteX631" fmla="*/ 4682928 w 7953876"/>
              <a:gd name="connsiteY631" fmla="*/ 4045453 h 6403694"/>
              <a:gd name="connsiteX632" fmla="*/ 4626860 w 7953876"/>
              <a:gd name="connsiteY632" fmla="*/ 4058632 h 6403694"/>
              <a:gd name="connsiteX633" fmla="*/ 4622840 w 7953876"/>
              <a:gd name="connsiteY633" fmla="*/ 4075163 h 6403694"/>
              <a:gd name="connsiteX634" fmla="*/ 4579728 w 7953876"/>
              <a:gd name="connsiteY634" fmla="*/ 4089123 h 6403694"/>
              <a:gd name="connsiteX635" fmla="*/ 4538403 w 7953876"/>
              <a:gd name="connsiteY635" fmla="*/ 4106434 h 6403694"/>
              <a:gd name="connsiteX636" fmla="*/ 5421066 w 7953876"/>
              <a:gd name="connsiteY636" fmla="*/ 5028014 h 6403694"/>
              <a:gd name="connsiteX637" fmla="*/ 5426769 w 7953876"/>
              <a:gd name="connsiteY637" fmla="*/ 5032217 h 6403694"/>
              <a:gd name="connsiteX638" fmla="*/ 5516789 w 7953876"/>
              <a:gd name="connsiteY638" fmla="*/ 5079795 h 6403694"/>
              <a:gd name="connsiteX639" fmla="*/ 5521926 w 7953876"/>
              <a:gd name="connsiteY639" fmla="*/ 5074433 h 6403694"/>
              <a:gd name="connsiteX640" fmla="*/ 5432689 w 7953876"/>
              <a:gd name="connsiteY640" fmla="*/ 5014569 h 6403694"/>
              <a:gd name="connsiteX641" fmla="*/ 5421066 w 7953876"/>
              <a:gd name="connsiteY641" fmla="*/ 5028014 h 6403694"/>
              <a:gd name="connsiteX642" fmla="*/ 5719057 w 7953876"/>
              <a:gd name="connsiteY642" fmla="*/ 5341256 h 6403694"/>
              <a:gd name="connsiteX643" fmla="*/ 5728327 w 7953876"/>
              <a:gd name="connsiteY643" fmla="*/ 5335783 h 6403694"/>
              <a:gd name="connsiteX644" fmla="*/ 5655618 w 7953876"/>
              <a:gd name="connsiteY644" fmla="*/ 5212480 h 6403694"/>
              <a:gd name="connsiteX645" fmla="*/ 5558339 w 7953876"/>
              <a:gd name="connsiteY645" fmla="*/ 5126146 h 6403694"/>
              <a:gd name="connsiteX646" fmla="*/ 5554765 w 7953876"/>
              <a:gd name="connsiteY646" fmla="*/ 5130949 h 6403694"/>
              <a:gd name="connsiteX647" fmla="*/ 5643109 w 7953876"/>
              <a:gd name="connsiteY647" fmla="*/ 5239062 h 6403694"/>
              <a:gd name="connsiteX648" fmla="*/ 5719057 w 7953876"/>
              <a:gd name="connsiteY648" fmla="*/ 5341256 h 6403694"/>
              <a:gd name="connsiteX649" fmla="*/ 3478819 w 7953876"/>
              <a:gd name="connsiteY649" fmla="*/ 3068407 h 6403694"/>
              <a:gd name="connsiteX650" fmla="*/ 3488871 w 7953876"/>
              <a:gd name="connsiteY650" fmla="*/ 3043166 h 6403694"/>
              <a:gd name="connsiteX651" fmla="*/ 3502275 w 7953876"/>
              <a:gd name="connsiteY651" fmla="*/ 2964425 h 6403694"/>
              <a:gd name="connsiteX652" fmla="*/ 3560575 w 7953876"/>
              <a:gd name="connsiteY652" fmla="*/ 2936279 h 6403694"/>
              <a:gd name="connsiteX653" fmla="*/ 3523718 w 7953876"/>
              <a:gd name="connsiteY653" fmla="*/ 3020269 h 6403694"/>
              <a:gd name="connsiteX654" fmla="*/ 3478819 w 7953876"/>
              <a:gd name="connsiteY654" fmla="*/ 3068407 h 6403694"/>
              <a:gd name="connsiteX655" fmla="*/ 3737712 w 7953876"/>
              <a:gd name="connsiteY655" fmla="*/ 3353819 h 6403694"/>
              <a:gd name="connsiteX656" fmla="*/ 3812096 w 7953876"/>
              <a:gd name="connsiteY656" fmla="*/ 3323726 h 6403694"/>
              <a:gd name="connsiteX657" fmla="*/ 3805395 w 7953876"/>
              <a:gd name="connsiteY657" fmla="*/ 3311328 h 6403694"/>
              <a:gd name="connsiteX658" fmla="*/ 3775798 w 7953876"/>
              <a:gd name="connsiteY658" fmla="*/ 3313339 h 6403694"/>
              <a:gd name="connsiteX659" fmla="*/ 3733245 w 7953876"/>
              <a:gd name="connsiteY659" fmla="*/ 3320375 h 6403694"/>
              <a:gd name="connsiteX660" fmla="*/ 3725203 w 7953876"/>
              <a:gd name="connsiteY660" fmla="*/ 3328863 h 6403694"/>
              <a:gd name="connsiteX661" fmla="*/ 3737712 w 7953876"/>
              <a:gd name="connsiteY661" fmla="*/ 3353819 h 6403694"/>
              <a:gd name="connsiteX662" fmla="*/ 4439559 w 7953876"/>
              <a:gd name="connsiteY662" fmla="*/ 4072927 h 6403694"/>
              <a:gd name="connsiteX663" fmla="*/ 4445701 w 7953876"/>
              <a:gd name="connsiteY663" fmla="*/ 4076725 h 6403694"/>
              <a:gd name="connsiteX664" fmla="*/ 4509923 w 7953876"/>
              <a:gd name="connsiteY664" fmla="*/ 4006586 h 6403694"/>
              <a:gd name="connsiteX665" fmla="*/ 4555715 w 7953876"/>
              <a:gd name="connsiteY665" fmla="*/ 3944263 h 6403694"/>
              <a:gd name="connsiteX666" fmla="*/ 4547227 w 7953876"/>
              <a:gd name="connsiteY666" fmla="*/ 3936110 h 6403694"/>
              <a:gd name="connsiteX667" fmla="*/ 4481219 w 7953876"/>
              <a:gd name="connsiteY667" fmla="*/ 4007702 h 6403694"/>
              <a:gd name="connsiteX668" fmla="*/ 4439559 w 7953876"/>
              <a:gd name="connsiteY668" fmla="*/ 4072927 h 6403694"/>
              <a:gd name="connsiteX669" fmla="*/ 3480048 w 7953876"/>
              <a:gd name="connsiteY669" fmla="*/ 3095770 h 6403694"/>
              <a:gd name="connsiteX670" fmla="*/ 3548178 w 7953876"/>
              <a:gd name="connsiteY670" fmla="*/ 3029762 h 6403694"/>
              <a:gd name="connsiteX671" fmla="*/ 3671928 w 7953876"/>
              <a:gd name="connsiteY671" fmla="*/ 2916622 h 6403694"/>
              <a:gd name="connsiteX672" fmla="*/ 3643337 w 7953876"/>
              <a:gd name="connsiteY672" fmla="*/ 3059136 h 6403694"/>
              <a:gd name="connsiteX673" fmla="*/ 3581572 w 7953876"/>
              <a:gd name="connsiteY673" fmla="*/ 3076001 h 6403694"/>
              <a:gd name="connsiteX674" fmla="*/ 3525394 w 7953876"/>
              <a:gd name="connsiteY674" fmla="*/ 3083372 h 6403694"/>
              <a:gd name="connsiteX675" fmla="*/ 3480048 w 7953876"/>
              <a:gd name="connsiteY675" fmla="*/ 3095770 h 6403694"/>
              <a:gd name="connsiteX676" fmla="*/ 1008059 w 7953876"/>
              <a:gd name="connsiteY676" fmla="*/ 617637 h 6403694"/>
              <a:gd name="connsiteX677" fmla="*/ 1020568 w 7953876"/>
              <a:gd name="connsiteY677" fmla="*/ 618307 h 6403694"/>
              <a:gd name="connsiteX678" fmla="*/ 1021908 w 7953876"/>
              <a:gd name="connsiteY678" fmla="*/ 526723 h 6403694"/>
              <a:gd name="connsiteX679" fmla="*/ 1013713 w 7953876"/>
              <a:gd name="connsiteY679" fmla="*/ 520217 h 6403694"/>
              <a:gd name="connsiteX680" fmla="*/ 1004596 w 7953876"/>
              <a:gd name="connsiteY680" fmla="*/ 526612 h 6403694"/>
              <a:gd name="connsiteX681" fmla="*/ 1008059 w 7953876"/>
              <a:gd name="connsiteY681" fmla="*/ 617637 h 6403694"/>
              <a:gd name="connsiteX682" fmla="*/ 3820697 w 7953876"/>
              <a:gd name="connsiteY682" fmla="*/ 3511584 h 6403694"/>
              <a:gd name="connsiteX683" fmla="*/ 3803609 w 7953876"/>
              <a:gd name="connsiteY683" fmla="*/ 3493490 h 6403694"/>
              <a:gd name="connsiteX684" fmla="*/ 3894187 w 7953876"/>
              <a:gd name="connsiteY684" fmla="*/ 3478189 h 6403694"/>
              <a:gd name="connsiteX685" fmla="*/ 3890167 w 7953876"/>
              <a:gd name="connsiteY685" fmla="*/ 3463893 h 6403694"/>
              <a:gd name="connsiteX686" fmla="*/ 3817904 w 7953876"/>
              <a:gd name="connsiteY686" fmla="*/ 3469812 h 6403694"/>
              <a:gd name="connsiteX687" fmla="*/ 3780376 w 7953876"/>
              <a:gd name="connsiteY687" fmla="*/ 3464229 h 6403694"/>
              <a:gd name="connsiteX688" fmla="*/ 3767757 w 7953876"/>
              <a:gd name="connsiteY688" fmla="*/ 3448257 h 6403694"/>
              <a:gd name="connsiteX689" fmla="*/ 3764406 w 7953876"/>
              <a:gd name="connsiteY689" fmla="*/ 3425137 h 6403694"/>
              <a:gd name="connsiteX690" fmla="*/ 3842364 w 7953876"/>
              <a:gd name="connsiteY690" fmla="*/ 3393866 h 6403694"/>
              <a:gd name="connsiteX691" fmla="*/ 3845044 w 7953876"/>
              <a:gd name="connsiteY691" fmla="*/ 3398332 h 6403694"/>
              <a:gd name="connsiteX692" fmla="*/ 3940202 w 7953876"/>
              <a:gd name="connsiteY692" fmla="*/ 3420335 h 6403694"/>
              <a:gd name="connsiteX693" fmla="*/ 3938415 w 7953876"/>
              <a:gd name="connsiteY693" fmla="*/ 3406151 h 6403694"/>
              <a:gd name="connsiteX694" fmla="*/ 3891171 w 7953876"/>
              <a:gd name="connsiteY694" fmla="*/ 3395093 h 6403694"/>
              <a:gd name="connsiteX695" fmla="*/ 3864478 w 7953876"/>
              <a:gd name="connsiteY695" fmla="*/ 3385153 h 6403694"/>
              <a:gd name="connsiteX696" fmla="*/ 4119016 w 7953876"/>
              <a:gd name="connsiteY696" fmla="*/ 3302505 h 6403694"/>
              <a:gd name="connsiteX697" fmla="*/ 4182566 w 7953876"/>
              <a:gd name="connsiteY697" fmla="*/ 3290553 h 6403694"/>
              <a:gd name="connsiteX698" fmla="*/ 4260635 w 7953876"/>
              <a:gd name="connsiteY698" fmla="*/ 3301500 h 6403694"/>
              <a:gd name="connsiteX699" fmla="*/ 4304194 w 7953876"/>
              <a:gd name="connsiteY699" fmla="*/ 3307643 h 6403694"/>
              <a:gd name="connsiteX700" fmla="*/ 4311230 w 7953876"/>
              <a:gd name="connsiteY700" fmla="*/ 3313897 h 6403694"/>
              <a:gd name="connsiteX701" fmla="*/ 4498307 w 7953876"/>
              <a:gd name="connsiteY701" fmla="*/ 3386271 h 6403694"/>
              <a:gd name="connsiteX702" fmla="*/ 4665616 w 7953876"/>
              <a:gd name="connsiteY702" fmla="*/ 3551569 h 6403694"/>
              <a:gd name="connsiteX703" fmla="*/ 4457207 w 7953876"/>
              <a:gd name="connsiteY703" fmla="*/ 3545984 h 6403694"/>
              <a:gd name="connsiteX704" fmla="*/ 4450617 w 7953876"/>
              <a:gd name="connsiteY704" fmla="*/ 3544309 h 6403694"/>
              <a:gd name="connsiteX705" fmla="*/ 4478092 w 7953876"/>
              <a:gd name="connsiteY705" fmla="*/ 3521413 h 6403694"/>
              <a:gd name="connsiteX706" fmla="*/ 4469268 w 7953876"/>
              <a:gd name="connsiteY706" fmla="*/ 3505106 h 6403694"/>
              <a:gd name="connsiteX707" fmla="*/ 4400915 w 7953876"/>
              <a:gd name="connsiteY707" fmla="*/ 3531130 h 6403694"/>
              <a:gd name="connsiteX708" fmla="*/ 4400470 w 7953876"/>
              <a:gd name="connsiteY708" fmla="*/ 3531688 h 6403694"/>
              <a:gd name="connsiteX709" fmla="*/ 4352332 w 7953876"/>
              <a:gd name="connsiteY709" fmla="*/ 3515828 h 6403694"/>
              <a:gd name="connsiteX710" fmla="*/ 4433640 w 7953876"/>
              <a:gd name="connsiteY710" fmla="*/ 3465457 h 6403694"/>
              <a:gd name="connsiteX711" fmla="*/ 4424035 w 7953876"/>
              <a:gd name="connsiteY711" fmla="*/ 3450715 h 6403694"/>
              <a:gd name="connsiteX712" fmla="*/ 4368749 w 7953876"/>
              <a:gd name="connsiteY712" fmla="*/ 3474615 h 6403694"/>
              <a:gd name="connsiteX713" fmla="*/ 4296710 w 7953876"/>
              <a:gd name="connsiteY713" fmla="*/ 3495277 h 6403694"/>
              <a:gd name="connsiteX714" fmla="*/ 4264879 w 7953876"/>
              <a:gd name="connsiteY714" fmla="*/ 3483550 h 6403694"/>
              <a:gd name="connsiteX715" fmla="*/ 4277389 w 7953876"/>
              <a:gd name="connsiteY715" fmla="*/ 3481429 h 6403694"/>
              <a:gd name="connsiteX716" fmla="*/ 4367521 w 7953876"/>
              <a:gd name="connsiteY716" fmla="*/ 3436195 h 6403694"/>
              <a:gd name="connsiteX717" fmla="*/ 4357468 w 7953876"/>
              <a:gd name="connsiteY717" fmla="*/ 3421787 h 6403694"/>
              <a:gd name="connsiteX718" fmla="*/ 4285319 w 7953876"/>
              <a:gd name="connsiteY718" fmla="*/ 3447252 h 6403694"/>
              <a:gd name="connsiteX719" fmla="*/ 4203228 w 7953876"/>
              <a:gd name="connsiteY719" fmla="*/ 3459539 h 6403694"/>
              <a:gd name="connsiteX720" fmla="*/ 4184018 w 7953876"/>
              <a:gd name="connsiteY720" fmla="*/ 3448815 h 6403694"/>
              <a:gd name="connsiteX721" fmla="*/ 4242096 w 7953876"/>
              <a:gd name="connsiteY721" fmla="*/ 3427595 h 6403694"/>
              <a:gd name="connsiteX722" fmla="*/ 4237181 w 7953876"/>
              <a:gd name="connsiteY722" fmla="*/ 3409949 h 6403694"/>
              <a:gd name="connsiteX723" fmla="*/ 4158329 w 7953876"/>
              <a:gd name="connsiteY723" fmla="*/ 3419665 h 6403694"/>
              <a:gd name="connsiteX724" fmla="*/ 4123036 w 7953876"/>
              <a:gd name="connsiteY724" fmla="*/ 3422681 h 6403694"/>
              <a:gd name="connsiteX725" fmla="*/ 3982086 w 7953876"/>
              <a:gd name="connsiteY725" fmla="*/ 3404811 h 6403694"/>
              <a:gd name="connsiteX726" fmla="*/ 3979183 w 7953876"/>
              <a:gd name="connsiteY726" fmla="*/ 3422681 h 6403694"/>
              <a:gd name="connsiteX727" fmla="*/ 4265327 w 7953876"/>
              <a:gd name="connsiteY727" fmla="*/ 3545426 h 6403694"/>
              <a:gd name="connsiteX728" fmla="*/ 4403150 w 7953876"/>
              <a:gd name="connsiteY728" fmla="*/ 3667166 h 6403694"/>
              <a:gd name="connsiteX729" fmla="*/ 4055353 w 7953876"/>
              <a:gd name="connsiteY729" fmla="*/ 3659459 h 6403694"/>
              <a:gd name="connsiteX730" fmla="*/ 4065070 w 7953876"/>
              <a:gd name="connsiteY730" fmla="*/ 3660130 h 6403694"/>
              <a:gd name="connsiteX731" fmla="*/ 4190383 w 7953876"/>
              <a:gd name="connsiteY731" fmla="*/ 3639355 h 6403694"/>
              <a:gd name="connsiteX732" fmla="*/ 4183348 w 7953876"/>
              <a:gd name="connsiteY732" fmla="*/ 3621485 h 6403694"/>
              <a:gd name="connsiteX733" fmla="*/ 3975384 w 7953876"/>
              <a:gd name="connsiteY733" fmla="*/ 3623943 h 6403694"/>
              <a:gd name="connsiteX734" fmla="*/ 3937969 w 7953876"/>
              <a:gd name="connsiteY734" fmla="*/ 3603615 h 6403694"/>
              <a:gd name="connsiteX735" fmla="*/ 4079255 w 7953876"/>
              <a:gd name="connsiteY735" fmla="*/ 3582171 h 6403694"/>
              <a:gd name="connsiteX736" fmla="*/ 4073559 w 7953876"/>
              <a:gd name="connsiteY736" fmla="*/ 3566982 h 6403694"/>
              <a:gd name="connsiteX737" fmla="*/ 3954723 w 7953876"/>
              <a:gd name="connsiteY737" fmla="*/ 3573572 h 6403694"/>
              <a:gd name="connsiteX738" fmla="*/ 3878440 w 7953876"/>
              <a:gd name="connsiteY738" fmla="*/ 3561285 h 6403694"/>
              <a:gd name="connsiteX739" fmla="*/ 3871738 w 7953876"/>
              <a:gd name="connsiteY739" fmla="*/ 3559275 h 6403694"/>
              <a:gd name="connsiteX740" fmla="*/ 3860570 w 7953876"/>
              <a:gd name="connsiteY740" fmla="*/ 3549447 h 6403694"/>
              <a:gd name="connsiteX741" fmla="*/ 3967007 w 7953876"/>
              <a:gd name="connsiteY741" fmla="*/ 3540735 h 6403694"/>
              <a:gd name="connsiteX742" fmla="*/ 3964551 w 7953876"/>
              <a:gd name="connsiteY742" fmla="*/ 3524652 h 6403694"/>
              <a:gd name="connsiteX743" fmla="*/ 3862579 w 7953876"/>
              <a:gd name="connsiteY743" fmla="*/ 3517057 h 6403694"/>
              <a:gd name="connsiteX744" fmla="*/ 3820697 w 7953876"/>
              <a:gd name="connsiteY744" fmla="*/ 3511584 h 6403694"/>
              <a:gd name="connsiteX745" fmla="*/ 5736062 w 7953876"/>
              <a:gd name="connsiteY745" fmla="*/ 5464197 h 6403694"/>
              <a:gd name="connsiteX746" fmla="*/ 5757924 w 7953876"/>
              <a:gd name="connsiteY746" fmla="*/ 5486003 h 6403694"/>
              <a:gd name="connsiteX747" fmla="*/ 5769875 w 7953876"/>
              <a:gd name="connsiteY747" fmla="*/ 5478073 h 6403694"/>
              <a:gd name="connsiteX748" fmla="*/ 5734805 w 7953876"/>
              <a:gd name="connsiteY748" fmla="*/ 5412736 h 6403694"/>
              <a:gd name="connsiteX749" fmla="*/ 5682536 w 7953876"/>
              <a:gd name="connsiteY749" fmla="*/ 5358791 h 6403694"/>
              <a:gd name="connsiteX750" fmla="*/ 5671143 w 7953876"/>
              <a:gd name="connsiteY750" fmla="*/ 5369402 h 6403694"/>
              <a:gd name="connsiteX751" fmla="*/ 5717716 w 7953876"/>
              <a:gd name="connsiteY751" fmla="*/ 5439206 h 6403694"/>
              <a:gd name="connsiteX752" fmla="*/ 5736062 w 7953876"/>
              <a:gd name="connsiteY752" fmla="*/ 5464197 h 6403694"/>
              <a:gd name="connsiteX753" fmla="*/ 3558998 w 7953876"/>
              <a:gd name="connsiteY753" fmla="*/ 3283727 h 6403694"/>
              <a:gd name="connsiteX754" fmla="*/ 3565936 w 7953876"/>
              <a:gd name="connsiteY754" fmla="*/ 3290218 h 6403694"/>
              <a:gd name="connsiteX755" fmla="*/ 3649925 w 7953876"/>
              <a:gd name="connsiteY755" fmla="*/ 3273800 h 6403694"/>
              <a:gd name="connsiteX756" fmla="*/ 3690022 w 7953876"/>
              <a:gd name="connsiteY756" fmla="*/ 3244985 h 6403694"/>
              <a:gd name="connsiteX757" fmla="*/ 3682202 w 7953876"/>
              <a:gd name="connsiteY757" fmla="*/ 3232476 h 6403694"/>
              <a:gd name="connsiteX758" fmla="*/ 3615637 w 7953876"/>
              <a:gd name="connsiteY758" fmla="*/ 3256601 h 6403694"/>
              <a:gd name="connsiteX759" fmla="*/ 3564373 w 7953876"/>
              <a:gd name="connsiteY759" fmla="*/ 3275476 h 6403694"/>
              <a:gd name="connsiteX760" fmla="*/ 3558998 w 7953876"/>
              <a:gd name="connsiteY760" fmla="*/ 3283727 h 6403694"/>
              <a:gd name="connsiteX761" fmla="*/ 4640709 w 7953876"/>
              <a:gd name="connsiteY761" fmla="*/ 4431780 h 6403694"/>
              <a:gd name="connsiteX762" fmla="*/ 4691415 w 7953876"/>
              <a:gd name="connsiteY762" fmla="*/ 4423517 h 6403694"/>
              <a:gd name="connsiteX763" fmla="*/ 4680694 w 7953876"/>
              <a:gd name="connsiteY763" fmla="*/ 4411230 h 6403694"/>
              <a:gd name="connsiteX764" fmla="*/ 4648080 w 7953876"/>
              <a:gd name="connsiteY764" fmla="*/ 4418266 h 6403694"/>
              <a:gd name="connsiteX765" fmla="*/ 4640709 w 7953876"/>
              <a:gd name="connsiteY765" fmla="*/ 4431780 h 6403694"/>
              <a:gd name="connsiteX766" fmla="*/ 3527516 w 7953876"/>
              <a:gd name="connsiteY766" fmla="*/ 3359576 h 6403694"/>
              <a:gd name="connsiteX767" fmla="*/ 3591514 w 7953876"/>
              <a:gd name="connsiteY767" fmla="*/ 3344946 h 6403694"/>
              <a:gd name="connsiteX768" fmla="*/ 3588386 w 7953876"/>
              <a:gd name="connsiteY768" fmla="*/ 3332437 h 6403694"/>
              <a:gd name="connsiteX769" fmla="*/ 3558565 w 7953876"/>
              <a:gd name="connsiteY769" fmla="*/ 3332045 h 6403694"/>
              <a:gd name="connsiteX770" fmla="*/ 3528744 w 7953876"/>
              <a:gd name="connsiteY770" fmla="*/ 3338356 h 6403694"/>
              <a:gd name="connsiteX771" fmla="*/ 3527516 w 7953876"/>
              <a:gd name="connsiteY771" fmla="*/ 3359576 h 6403694"/>
              <a:gd name="connsiteX772" fmla="*/ 5767193 w 7953876"/>
              <a:gd name="connsiteY772" fmla="*/ 5654988 h 6403694"/>
              <a:gd name="connsiteX773" fmla="*/ 5779257 w 7953876"/>
              <a:gd name="connsiteY773" fmla="*/ 5647841 h 6403694"/>
              <a:gd name="connsiteX774" fmla="*/ 5727992 w 7953876"/>
              <a:gd name="connsiteY774" fmla="*/ 5534812 h 6403694"/>
              <a:gd name="connsiteX775" fmla="*/ 5651262 w 7953876"/>
              <a:gd name="connsiteY775" fmla="*/ 5437420 h 6403694"/>
              <a:gd name="connsiteX776" fmla="*/ 5638641 w 7953876"/>
              <a:gd name="connsiteY776" fmla="*/ 5448701 h 6403694"/>
              <a:gd name="connsiteX777" fmla="*/ 5706771 w 7953876"/>
              <a:gd name="connsiteY777" fmla="*/ 5560948 h 6403694"/>
              <a:gd name="connsiteX778" fmla="*/ 5767193 w 7953876"/>
              <a:gd name="connsiteY778" fmla="*/ 5654988 h 6403694"/>
              <a:gd name="connsiteX779" fmla="*/ 4560518 w 7953876"/>
              <a:gd name="connsiteY779" fmla="*/ 4428766 h 6403694"/>
              <a:gd name="connsiteX780" fmla="*/ 4611559 w 7953876"/>
              <a:gd name="connsiteY780" fmla="*/ 4417821 h 6403694"/>
              <a:gd name="connsiteX781" fmla="*/ 4606198 w 7953876"/>
              <a:gd name="connsiteY781" fmla="*/ 4404530 h 6403694"/>
              <a:gd name="connsiteX782" fmla="*/ 4561635 w 7953876"/>
              <a:gd name="connsiteY782" fmla="*/ 4413800 h 6403694"/>
              <a:gd name="connsiteX783" fmla="*/ 4560518 w 7953876"/>
              <a:gd name="connsiteY783" fmla="*/ 4428766 h 6403694"/>
              <a:gd name="connsiteX784" fmla="*/ 3447659 w 7953876"/>
              <a:gd name="connsiteY784" fmla="*/ 3308535 h 6403694"/>
              <a:gd name="connsiteX785" fmla="*/ 3535111 w 7953876"/>
              <a:gd name="connsiteY785" fmla="*/ 3291782 h 6403694"/>
              <a:gd name="connsiteX786" fmla="*/ 3530309 w 7953876"/>
              <a:gd name="connsiteY786" fmla="*/ 3278269 h 6403694"/>
              <a:gd name="connsiteX787" fmla="*/ 3487742 w 7953876"/>
              <a:gd name="connsiteY787" fmla="*/ 3276035 h 6403694"/>
              <a:gd name="connsiteX788" fmla="*/ 3444754 w 7953876"/>
              <a:gd name="connsiteY788" fmla="*/ 3286533 h 6403694"/>
              <a:gd name="connsiteX789" fmla="*/ 3447659 w 7953876"/>
              <a:gd name="connsiteY789" fmla="*/ 3308535 h 6403694"/>
              <a:gd name="connsiteX790" fmla="*/ 945849 w 7953876"/>
              <a:gd name="connsiteY790" fmla="*/ 773330 h 6403694"/>
              <a:gd name="connsiteX791" fmla="*/ 962714 w 7953876"/>
              <a:gd name="connsiteY791" fmla="*/ 776457 h 6403694"/>
              <a:gd name="connsiteX792" fmla="*/ 975781 w 7953876"/>
              <a:gd name="connsiteY792" fmla="*/ 688113 h 6403694"/>
              <a:gd name="connsiteX793" fmla="*/ 969067 w 7953876"/>
              <a:gd name="connsiteY793" fmla="*/ 679401 h 6403694"/>
              <a:gd name="connsiteX794" fmla="*/ 960257 w 7953876"/>
              <a:gd name="connsiteY794" fmla="*/ 684092 h 6403694"/>
              <a:gd name="connsiteX795" fmla="*/ 945849 w 7953876"/>
              <a:gd name="connsiteY795" fmla="*/ 773330 h 6403694"/>
              <a:gd name="connsiteX796" fmla="*/ 5675722 w 7953876"/>
              <a:gd name="connsiteY796" fmla="*/ 5659008 h 6403694"/>
              <a:gd name="connsiteX797" fmla="*/ 5689683 w 7953876"/>
              <a:gd name="connsiteY797" fmla="*/ 5654765 h 6403694"/>
              <a:gd name="connsiteX798" fmla="*/ 5656736 w 7953876"/>
              <a:gd name="connsiteY798" fmla="*/ 5572338 h 6403694"/>
              <a:gd name="connsiteX799" fmla="*/ 5648401 w 7953876"/>
              <a:gd name="connsiteY799" fmla="*/ 5569700 h 6403694"/>
              <a:gd name="connsiteX800" fmla="*/ 5642327 w 7953876"/>
              <a:gd name="connsiteY800" fmla="*/ 5576359 h 6403694"/>
              <a:gd name="connsiteX801" fmla="*/ 5675722 w 7953876"/>
              <a:gd name="connsiteY801" fmla="*/ 5659008 h 6403694"/>
              <a:gd name="connsiteX802" fmla="*/ 3413036 w 7953876"/>
              <a:gd name="connsiteY802" fmla="*/ 3359242 h 6403694"/>
              <a:gd name="connsiteX803" fmla="*/ 3498029 w 7953876"/>
              <a:gd name="connsiteY803" fmla="*/ 3347626 h 6403694"/>
              <a:gd name="connsiteX804" fmla="*/ 3488424 w 7953876"/>
              <a:gd name="connsiteY804" fmla="*/ 3332326 h 6403694"/>
              <a:gd name="connsiteX805" fmla="*/ 3417503 w 7953876"/>
              <a:gd name="connsiteY805" fmla="*/ 3339138 h 6403694"/>
              <a:gd name="connsiteX806" fmla="*/ 3413036 w 7953876"/>
              <a:gd name="connsiteY806" fmla="*/ 3359242 h 6403694"/>
              <a:gd name="connsiteX807" fmla="*/ 5047635 w 7953876"/>
              <a:gd name="connsiteY807" fmla="*/ 5039266 h 6403694"/>
              <a:gd name="connsiteX808" fmla="*/ 5060098 w 7953876"/>
              <a:gd name="connsiteY808" fmla="*/ 5048856 h 6403694"/>
              <a:gd name="connsiteX809" fmla="*/ 5074729 w 7953876"/>
              <a:gd name="connsiteY809" fmla="*/ 5041709 h 6403694"/>
              <a:gd name="connsiteX810" fmla="*/ 5032512 w 7953876"/>
              <a:gd name="connsiteY810" fmla="*/ 4982179 h 6403694"/>
              <a:gd name="connsiteX811" fmla="*/ 5023353 w 7953876"/>
              <a:gd name="connsiteY811" fmla="*/ 4998933 h 6403694"/>
              <a:gd name="connsiteX812" fmla="*/ 5047635 w 7953876"/>
              <a:gd name="connsiteY812" fmla="*/ 5039266 h 6403694"/>
              <a:gd name="connsiteX813" fmla="*/ 3406920 w 7953876"/>
              <a:gd name="connsiteY813" fmla="*/ 3413927 h 6403694"/>
              <a:gd name="connsiteX814" fmla="*/ 3416943 w 7953876"/>
              <a:gd name="connsiteY814" fmla="*/ 3417878 h 6403694"/>
              <a:gd name="connsiteX815" fmla="*/ 3459609 w 7953876"/>
              <a:gd name="connsiteY815" fmla="*/ 3398555 h 6403694"/>
              <a:gd name="connsiteX816" fmla="*/ 3455364 w 7953876"/>
              <a:gd name="connsiteY816" fmla="*/ 3389844 h 6403694"/>
              <a:gd name="connsiteX817" fmla="*/ 3410802 w 7953876"/>
              <a:gd name="connsiteY817" fmla="*/ 3402688 h 6403694"/>
              <a:gd name="connsiteX818" fmla="*/ 3406920 w 7953876"/>
              <a:gd name="connsiteY818" fmla="*/ 3413927 h 6403694"/>
              <a:gd name="connsiteX819" fmla="*/ 3398558 w 7953876"/>
              <a:gd name="connsiteY819" fmla="*/ 3444333 h 6403694"/>
              <a:gd name="connsiteX820" fmla="*/ 3411137 w 7953876"/>
              <a:gd name="connsiteY820" fmla="*/ 3452836 h 6403694"/>
              <a:gd name="connsiteX821" fmla="*/ 3441739 w 7953876"/>
              <a:gd name="connsiteY821" fmla="*/ 3440438 h 6403694"/>
              <a:gd name="connsiteX822" fmla="*/ 3443303 w 7953876"/>
              <a:gd name="connsiteY822" fmla="*/ 3433961 h 6403694"/>
              <a:gd name="connsiteX823" fmla="*/ 3441628 w 7953876"/>
              <a:gd name="connsiteY823" fmla="*/ 3427371 h 6403694"/>
              <a:gd name="connsiteX824" fmla="*/ 3424092 w 7953876"/>
              <a:gd name="connsiteY824" fmla="*/ 3426589 h 6403694"/>
              <a:gd name="connsiteX825" fmla="*/ 3404325 w 7953876"/>
              <a:gd name="connsiteY825" fmla="*/ 3431727 h 6403694"/>
              <a:gd name="connsiteX826" fmla="*/ 3398558 w 7953876"/>
              <a:gd name="connsiteY826" fmla="*/ 3444333 h 6403694"/>
              <a:gd name="connsiteX827" fmla="*/ 4951747 w 7953876"/>
              <a:gd name="connsiteY827" fmla="*/ 5074277 h 6403694"/>
              <a:gd name="connsiteX828" fmla="*/ 4966280 w 7953876"/>
              <a:gd name="connsiteY828" fmla="*/ 5082364 h 6403694"/>
              <a:gd name="connsiteX829" fmla="*/ 4981245 w 7953876"/>
              <a:gd name="connsiteY829" fmla="*/ 5072759 h 6403694"/>
              <a:gd name="connsiteX830" fmla="*/ 4965834 w 7953876"/>
              <a:gd name="connsiteY830" fmla="*/ 5028978 h 6403694"/>
              <a:gd name="connsiteX831" fmla="*/ 4949932 w 7953876"/>
              <a:gd name="connsiteY831" fmla="*/ 5017906 h 6403694"/>
              <a:gd name="connsiteX832" fmla="*/ 4935789 w 7953876"/>
              <a:gd name="connsiteY832" fmla="*/ 5029200 h 6403694"/>
              <a:gd name="connsiteX833" fmla="*/ 4951747 w 7953876"/>
              <a:gd name="connsiteY833" fmla="*/ 5074277 h 6403694"/>
              <a:gd name="connsiteX834" fmla="*/ 3568282 w 7953876"/>
              <a:gd name="connsiteY834" fmla="*/ 3674202 h 6403694"/>
              <a:gd name="connsiteX835" fmla="*/ 3619323 w 7953876"/>
              <a:gd name="connsiteY835" fmla="*/ 3665936 h 6403694"/>
              <a:gd name="connsiteX836" fmla="*/ 3612398 w 7953876"/>
              <a:gd name="connsiteY836" fmla="*/ 3651976 h 6403694"/>
              <a:gd name="connsiteX837" fmla="*/ 3590131 w 7953876"/>
              <a:gd name="connsiteY837" fmla="*/ 3651095 h 6403694"/>
              <a:gd name="connsiteX838" fmla="*/ 3569622 w 7953876"/>
              <a:gd name="connsiteY838" fmla="*/ 3660687 h 6403694"/>
              <a:gd name="connsiteX839" fmla="*/ 3568282 w 7953876"/>
              <a:gd name="connsiteY839" fmla="*/ 3674202 h 6403694"/>
              <a:gd name="connsiteX840" fmla="*/ 936914 w 7953876"/>
              <a:gd name="connsiteY840" fmla="*/ 997265 h 6403694"/>
              <a:gd name="connsiteX841" fmla="*/ 940935 w 7953876"/>
              <a:gd name="connsiteY841" fmla="*/ 955717 h 6403694"/>
              <a:gd name="connsiteX842" fmla="*/ 949870 w 7953876"/>
              <a:gd name="connsiteY842" fmla="*/ 949016 h 6403694"/>
              <a:gd name="connsiteX843" fmla="*/ 976675 w 7953876"/>
              <a:gd name="connsiteY843" fmla="*/ 883679 h 6403694"/>
              <a:gd name="connsiteX844" fmla="*/ 947636 w 7953876"/>
              <a:gd name="connsiteY844" fmla="*/ 868043 h 6403694"/>
              <a:gd name="connsiteX845" fmla="*/ 937026 w 7953876"/>
              <a:gd name="connsiteY845" fmla="*/ 884348 h 6403694"/>
              <a:gd name="connsiteX846" fmla="*/ 955231 w 7953876"/>
              <a:gd name="connsiteY846" fmla="*/ 824595 h 6403694"/>
              <a:gd name="connsiteX847" fmla="*/ 932558 w 7953876"/>
              <a:gd name="connsiteY847" fmla="*/ 801699 h 6403694"/>
              <a:gd name="connsiteX848" fmla="*/ 927643 w 7953876"/>
              <a:gd name="connsiteY848" fmla="*/ 482830 h 6403694"/>
              <a:gd name="connsiteX849" fmla="*/ 939482 w 7953876"/>
              <a:gd name="connsiteY849" fmla="*/ 453121 h 6403694"/>
              <a:gd name="connsiteX850" fmla="*/ 937584 w 7953876"/>
              <a:gd name="connsiteY850" fmla="*/ 634949 h 6403694"/>
              <a:gd name="connsiteX851" fmla="*/ 956236 w 7953876"/>
              <a:gd name="connsiteY851" fmla="*/ 637295 h 6403694"/>
              <a:gd name="connsiteX852" fmla="*/ 965840 w 7953876"/>
              <a:gd name="connsiteY852" fmla="*/ 496903 h 6403694"/>
              <a:gd name="connsiteX853" fmla="*/ 1006383 w 7953876"/>
              <a:gd name="connsiteY853" fmla="*/ 348357 h 6403694"/>
              <a:gd name="connsiteX854" fmla="*/ 1037545 w 7953876"/>
              <a:gd name="connsiteY854" fmla="*/ 318872 h 6403694"/>
              <a:gd name="connsiteX855" fmla="*/ 1011968 w 7953876"/>
              <a:gd name="connsiteY855" fmla="*/ 488079 h 6403694"/>
              <a:gd name="connsiteX856" fmla="*/ 1027158 w 7953876"/>
              <a:gd name="connsiteY856" fmla="*/ 489531 h 6403694"/>
              <a:gd name="connsiteX857" fmla="*/ 1054297 w 7953876"/>
              <a:gd name="connsiteY857" fmla="*/ 371142 h 6403694"/>
              <a:gd name="connsiteX858" fmla="*/ 1112375 w 7953876"/>
              <a:gd name="connsiteY858" fmla="*/ 268613 h 6403694"/>
              <a:gd name="connsiteX859" fmla="*/ 1115055 w 7953876"/>
              <a:gd name="connsiteY859" fmla="*/ 267049 h 6403694"/>
              <a:gd name="connsiteX860" fmla="*/ 1094394 w 7953876"/>
              <a:gd name="connsiteY860" fmla="*/ 325015 h 6403694"/>
              <a:gd name="connsiteX861" fmla="*/ 1076859 w 7953876"/>
              <a:gd name="connsiteY861" fmla="*/ 440612 h 6403694"/>
              <a:gd name="connsiteX862" fmla="*/ 1090931 w 7953876"/>
              <a:gd name="connsiteY862" fmla="*/ 443515 h 6403694"/>
              <a:gd name="connsiteX863" fmla="*/ 1114051 w 7953876"/>
              <a:gd name="connsiteY863" fmla="*/ 352491 h 6403694"/>
              <a:gd name="connsiteX864" fmla="*/ 1147781 w 7953876"/>
              <a:gd name="connsiteY864" fmla="*/ 262358 h 6403694"/>
              <a:gd name="connsiteX865" fmla="*/ 1197593 w 7953876"/>
              <a:gd name="connsiteY865" fmla="*/ 454797 h 6403694"/>
              <a:gd name="connsiteX866" fmla="*/ 1199157 w 7953876"/>
              <a:gd name="connsiteY866" fmla="*/ 469874 h 6403694"/>
              <a:gd name="connsiteX867" fmla="*/ 1205746 w 7953876"/>
              <a:gd name="connsiteY867" fmla="*/ 479368 h 6403694"/>
              <a:gd name="connsiteX868" fmla="*/ 1210326 w 7953876"/>
              <a:gd name="connsiteY868" fmla="*/ 490313 h 6403694"/>
              <a:gd name="connsiteX869" fmla="*/ 1210102 w 7953876"/>
              <a:gd name="connsiteY869" fmla="*/ 491431 h 6403694"/>
              <a:gd name="connsiteX870" fmla="*/ 1220266 w 7953876"/>
              <a:gd name="connsiteY870" fmla="*/ 597645 h 6403694"/>
              <a:gd name="connsiteX871" fmla="*/ 1191003 w 7953876"/>
              <a:gd name="connsiteY871" fmla="*/ 676720 h 6403694"/>
              <a:gd name="connsiteX872" fmla="*/ 1143760 w 7953876"/>
              <a:gd name="connsiteY872" fmla="*/ 732677 h 6403694"/>
              <a:gd name="connsiteX873" fmla="*/ 1064126 w 7953876"/>
              <a:gd name="connsiteY873" fmla="*/ 838780 h 6403694"/>
              <a:gd name="connsiteX874" fmla="*/ 1043464 w 7953876"/>
              <a:gd name="connsiteY874" fmla="*/ 665998 h 6403694"/>
              <a:gd name="connsiteX875" fmla="*/ 1026487 w 7953876"/>
              <a:gd name="connsiteY875" fmla="*/ 669125 h 6403694"/>
              <a:gd name="connsiteX876" fmla="*/ 1034529 w 7953876"/>
              <a:gd name="connsiteY876" fmla="*/ 875860 h 6403694"/>
              <a:gd name="connsiteX877" fmla="*/ 1034864 w 7953876"/>
              <a:gd name="connsiteY877" fmla="*/ 877312 h 6403694"/>
              <a:gd name="connsiteX878" fmla="*/ 936914 w 7953876"/>
              <a:gd name="connsiteY878" fmla="*/ 997265 h 6403694"/>
              <a:gd name="connsiteX879" fmla="*/ 3505737 w 7953876"/>
              <a:gd name="connsiteY879" fmla="*/ 3628395 h 6403694"/>
              <a:gd name="connsiteX880" fmla="*/ 3517464 w 7953876"/>
              <a:gd name="connsiteY880" fmla="*/ 3632877 h 6403694"/>
              <a:gd name="connsiteX881" fmla="*/ 3631050 w 7953876"/>
              <a:gd name="connsiteY881" fmla="*/ 3572566 h 6403694"/>
              <a:gd name="connsiteX882" fmla="*/ 3623567 w 7953876"/>
              <a:gd name="connsiteY882" fmla="*/ 3558605 h 6403694"/>
              <a:gd name="connsiteX883" fmla="*/ 3556220 w 7953876"/>
              <a:gd name="connsiteY883" fmla="*/ 3581165 h 6403694"/>
              <a:gd name="connsiteX884" fmla="*/ 3506742 w 7953876"/>
              <a:gd name="connsiteY884" fmla="*/ 3615789 h 6403694"/>
              <a:gd name="connsiteX885" fmla="*/ 3505737 w 7953876"/>
              <a:gd name="connsiteY885" fmla="*/ 3628395 h 6403694"/>
              <a:gd name="connsiteX886" fmla="*/ 3441097 w 7953876"/>
              <a:gd name="connsiteY886" fmla="*/ 3569661 h 6403694"/>
              <a:gd name="connsiteX887" fmla="*/ 3451122 w 7953876"/>
              <a:gd name="connsiteY887" fmla="*/ 3577368 h 6403694"/>
              <a:gd name="connsiteX888" fmla="*/ 3551753 w 7953876"/>
              <a:gd name="connsiteY888" fmla="*/ 3542969 h 6403694"/>
              <a:gd name="connsiteX889" fmla="*/ 3546502 w 7953876"/>
              <a:gd name="connsiteY889" fmla="*/ 3529789 h 6403694"/>
              <a:gd name="connsiteX890" fmla="*/ 3445984 w 7953876"/>
              <a:gd name="connsiteY890" fmla="*/ 3557265 h 6403694"/>
              <a:gd name="connsiteX891" fmla="*/ 3441097 w 7953876"/>
              <a:gd name="connsiteY891" fmla="*/ 3569661 h 6403694"/>
              <a:gd name="connsiteX892" fmla="*/ 696059 w 7953876"/>
              <a:gd name="connsiteY892" fmla="*/ 791591 h 6403694"/>
              <a:gd name="connsiteX893" fmla="*/ 709405 w 7953876"/>
              <a:gd name="connsiteY893" fmla="*/ 790531 h 6403694"/>
              <a:gd name="connsiteX894" fmla="*/ 749836 w 7953876"/>
              <a:gd name="connsiteY894" fmla="*/ 751886 h 6403694"/>
              <a:gd name="connsiteX895" fmla="*/ 742800 w 7953876"/>
              <a:gd name="connsiteY895" fmla="*/ 737814 h 6403694"/>
              <a:gd name="connsiteX896" fmla="*/ 692764 w 7953876"/>
              <a:gd name="connsiteY896" fmla="*/ 777910 h 6403694"/>
              <a:gd name="connsiteX897" fmla="*/ 696059 w 7953876"/>
              <a:gd name="connsiteY897" fmla="*/ 791591 h 6403694"/>
              <a:gd name="connsiteX898" fmla="*/ 4843199 w 7953876"/>
              <a:gd name="connsiteY898" fmla="*/ 5062036 h 6403694"/>
              <a:gd name="connsiteX899" fmla="*/ 4858613 w 7953876"/>
              <a:gd name="connsiteY899" fmla="*/ 5058909 h 6403694"/>
              <a:gd name="connsiteX900" fmla="*/ 4838509 w 7953876"/>
              <a:gd name="connsiteY900" fmla="*/ 4993125 h 6403694"/>
              <a:gd name="connsiteX901" fmla="*/ 4826461 w 7953876"/>
              <a:gd name="connsiteY901" fmla="*/ 4990137 h 6403694"/>
              <a:gd name="connsiteX902" fmla="*/ 4819186 w 7953876"/>
              <a:gd name="connsiteY902" fmla="*/ 4999715 h 6403694"/>
              <a:gd name="connsiteX903" fmla="*/ 4843199 w 7953876"/>
              <a:gd name="connsiteY903" fmla="*/ 5062036 h 6403694"/>
              <a:gd name="connsiteX904" fmla="*/ 693224 w 7953876"/>
              <a:gd name="connsiteY904" fmla="*/ 862933 h 6403694"/>
              <a:gd name="connsiteX905" fmla="*/ 711192 w 7953876"/>
              <a:gd name="connsiteY905" fmla="*/ 868825 h 6403694"/>
              <a:gd name="connsiteX906" fmla="*/ 750953 w 7953876"/>
              <a:gd name="connsiteY906" fmla="*/ 813650 h 6403694"/>
              <a:gd name="connsiteX907" fmla="*/ 735875 w 7953876"/>
              <a:gd name="connsiteY907" fmla="*/ 806502 h 6403694"/>
              <a:gd name="connsiteX908" fmla="*/ 696114 w 7953876"/>
              <a:gd name="connsiteY908" fmla="*/ 844141 h 6403694"/>
              <a:gd name="connsiteX909" fmla="*/ 693224 w 7953876"/>
              <a:gd name="connsiteY909" fmla="*/ 862933 h 6403694"/>
              <a:gd name="connsiteX910" fmla="*/ 3127896 w 7953876"/>
              <a:gd name="connsiteY910" fmla="*/ 3484221 h 6403694"/>
              <a:gd name="connsiteX911" fmla="*/ 3175921 w 7953876"/>
              <a:gd name="connsiteY911" fmla="*/ 3490922 h 6403694"/>
              <a:gd name="connsiteX912" fmla="*/ 3468210 w 7953876"/>
              <a:gd name="connsiteY912" fmla="*/ 3514265 h 6403694"/>
              <a:gd name="connsiteX913" fmla="*/ 3737824 w 7953876"/>
              <a:gd name="connsiteY913" fmla="*/ 3435525 h 6403694"/>
              <a:gd name="connsiteX914" fmla="*/ 3740840 w 7953876"/>
              <a:gd name="connsiteY914" fmla="*/ 3455182 h 6403694"/>
              <a:gd name="connsiteX915" fmla="*/ 3740393 w 7953876"/>
              <a:gd name="connsiteY915" fmla="*/ 3458086 h 6403694"/>
              <a:gd name="connsiteX916" fmla="*/ 3818798 w 7953876"/>
              <a:gd name="connsiteY916" fmla="*/ 3574130 h 6403694"/>
              <a:gd name="connsiteX917" fmla="*/ 3930932 w 7953876"/>
              <a:gd name="connsiteY917" fmla="*/ 3697768 h 6403694"/>
              <a:gd name="connsiteX918" fmla="*/ 3984431 w 7953876"/>
              <a:gd name="connsiteY918" fmla="*/ 3745459 h 6403694"/>
              <a:gd name="connsiteX919" fmla="*/ 4046976 w 7953876"/>
              <a:gd name="connsiteY919" fmla="*/ 3787342 h 6403694"/>
              <a:gd name="connsiteX920" fmla="*/ 3863026 w 7953876"/>
              <a:gd name="connsiteY920" fmla="*/ 3832352 h 6403694"/>
              <a:gd name="connsiteX921" fmla="*/ 3918536 w 7953876"/>
              <a:gd name="connsiteY921" fmla="*/ 3803872 h 6403694"/>
              <a:gd name="connsiteX922" fmla="*/ 3915409 w 7953876"/>
              <a:gd name="connsiteY922" fmla="*/ 3792256 h 6403694"/>
              <a:gd name="connsiteX923" fmla="*/ 3832870 w 7953876"/>
              <a:gd name="connsiteY923" fmla="*/ 3818167 h 6403694"/>
              <a:gd name="connsiteX924" fmla="*/ 3773899 w 7953876"/>
              <a:gd name="connsiteY924" fmla="*/ 3835926 h 6403694"/>
              <a:gd name="connsiteX925" fmla="*/ 3708674 w 7953876"/>
              <a:gd name="connsiteY925" fmla="*/ 3831906 h 6403694"/>
              <a:gd name="connsiteX926" fmla="*/ 3829185 w 7953876"/>
              <a:gd name="connsiteY926" fmla="*/ 3778854 h 6403694"/>
              <a:gd name="connsiteX927" fmla="*/ 3821925 w 7953876"/>
              <a:gd name="connsiteY927" fmla="*/ 3764446 h 6403694"/>
              <a:gd name="connsiteX928" fmla="*/ 3729782 w 7953876"/>
              <a:gd name="connsiteY928" fmla="*/ 3793820 h 6403694"/>
              <a:gd name="connsiteX929" fmla="*/ 3611617 w 7953876"/>
              <a:gd name="connsiteY929" fmla="*/ 3806441 h 6403694"/>
              <a:gd name="connsiteX930" fmla="*/ 3601342 w 7953876"/>
              <a:gd name="connsiteY930" fmla="*/ 3808339 h 6403694"/>
              <a:gd name="connsiteX931" fmla="*/ 3586263 w 7953876"/>
              <a:gd name="connsiteY931" fmla="*/ 3803984 h 6403694"/>
              <a:gd name="connsiteX932" fmla="*/ 3763178 w 7953876"/>
              <a:gd name="connsiteY932" fmla="*/ 3726919 h 6403694"/>
              <a:gd name="connsiteX933" fmla="*/ 3753125 w 7953876"/>
              <a:gd name="connsiteY933" fmla="*/ 3719213 h 6403694"/>
              <a:gd name="connsiteX934" fmla="*/ 3511879 w 7953876"/>
              <a:gd name="connsiteY934" fmla="*/ 3772934 h 6403694"/>
              <a:gd name="connsiteX935" fmla="*/ 3456259 w 7953876"/>
              <a:gd name="connsiteY935" fmla="*/ 3743113 h 6403694"/>
              <a:gd name="connsiteX936" fmla="*/ 3520479 w 7953876"/>
              <a:gd name="connsiteY936" fmla="*/ 3747469 h 6403694"/>
              <a:gd name="connsiteX937" fmla="*/ 3693484 w 7953876"/>
              <a:gd name="connsiteY937" fmla="*/ 3705139 h 6403694"/>
              <a:gd name="connsiteX938" fmla="*/ 3690915 w 7953876"/>
              <a:gd name="connsiteY938" fmla="*/ 3686487 h 6403694"/>
              <a:gd name="connsiteX939" fmla="*/ 3562697 w 7953876"/>
              <a:gd name="connsiteY939" fmla="*/ 3715303 h 6403694"/>
              <a:gd name="connsiteX940" fmla="*/ 3393267 w 7953876"/>
              <a:gd name="connsiteY940" fmla="*/ 3698662 h 6403694"/>
              <a:gd name="connsiteX941" fmla="*/ 3378188 w 7953876"/>
              <a:gd name="connsiteY941" fmla="*/ 3687828 h 6403694"/>
              <a:gd name="connsiteX942" fmla="*/ 3544269 w 7953876"/>
              <a:gd name="connsiteY942" fmla="*/ 3695757 h 6403694"/>
              <a:gd name="connsiteX943" fmla="*/ 3540360 w 7953876"/>
              <a:gd name="connsiteY943" fmla="*/ 3670405 h 6403694"/>
              <a:gd name="connsiteX944" fmla="*/ 3384890 w 7953876"/>
              <a:gd name="connsiteY944" fmla="*/ 3652089 h 6403694"/>
              <a:gd name="connsiteX945" fmla="*/ 3304699 w 7953876"/>
              <a:gd name="connsiteY945" fmla="*/ 3620256 h 6403694"/>
              <a:gd name="connsiteX946" fmla="*/ 3300119 w 7953876"/>
              <a:gd name="connsiteY946" fmla="*/ 3615678 h 6403694"/>
              <a:gd name="connsiteX947" fmla="*/ 3472006 w 7953876"/>
              <a:gd name="connsiteY947" fmla="*/ 3643153 h 6403694"/>
              <a:gd name="connsiteX948" fmla="*/ 3474241 w 7953876"/>
              <a:gd name="connsiteY948" fmla="*/ 3618358 h 6403694"/>
              <a:gd name="connsiteX949" fmla="*/ 3340997 w 7953876"/>
              <a:gd name="connsiteY949" fmla="*/ 3592558 h 6403694"/>
              <a:gd name="connsiteX950" fmla="*/ 3330945 w 7953876"/>
              <a:gd name="connsiteY950" fmla="*/ 3589319 h 6403694"/>
              <a:gd name="connsiteX951" fmla="*/ 3398516 w 7953876"/>
              <a:gd name="connsiteY951" fmla="*/ 3579826 h 6403694"/>
              <a:gd name="connsiteX952" fmla="*/ 3396283 w 7953876"/>
              <a:gd name="connsiteY952" fmla="*/ 3563072 h 6403694"/>
              <a:gd name="connsiteX953" fmla="*/ 3271639 w 7953876"/>
              <a:gd name="connsiteY953" fmla="*/ 3541405 h 6403694"/>
              <a:gd name="connsiteX954" fmla="*/ 3190553 w 7953876"/>
              <a:gd name="connsiteY954" fmla="*/ 3514823 h 6403694"/>
              <a:gd name="connsiteX955" fmla="*/ 3155595 w 7953876"/>
              <a:gd name="connsiteY955" fmla="*/ 3497512 h 6403694"/>
              <a:gd name="connsiteX956" fmla="*/ 3127896 w 7953876"/>
              <a:gd name="connsiteY956" fmla="*/ 3484221 h 6403694"/>
              <a:gd name="connsiteX957" fmla="*/ 4675109 w 7953876"/>
              <a:gd name="connsiteY957" fmla="*/ 5080911 h 6403694"/>
              <a:gd name="connsiteX958" fmla="*/ 4692086 w 7953876"/>
              <a:gd name="connsiteY958" fmla="*/ 5075774 h 6403694"/>
              <a:gd name="connsiteX959" fmla="*/ 4682034 w 7953876"/>
              <a:gd name="connsiteY959" fmla="*/ 5022722 h 6403694"/>
              <a:gd name="connsiteX960" fmla="*/ 4661706 w 7953876"/>
              <a:gd name="connsiteY960" fmla="*/ 4964755 h 6403694"/>
              <a:gd name="connsiteX961" fmla="*/ 4649687 w 7953876"/>
              <a:gd name="connsiteY961" fmla="*/ 4959059 h 6403694"/>
              <a:gd name="connsiteX962" fmla="*/ 4640934 w 7953876"/>
              <a:gd name="connsiteY962" fmla="*/ 4969112 h 6403694"/>
              <a:gd name="connsiteX963" fmla="*/ 4675109 w 7953876"/>
              <a:gd name="connsiteY963" fmla="*/ 5080911 h 6403694"/>
              <a:gd name="connsiteX964" fmla="*/ 3048821 w 7953876"/>
              <a:gd name="connsiteY964" fmla="*/ 3449151 h 6403694"/>
              <a:gd name="connsiteX965" fmla="*/ 3095172 w 7953876"/>
              <a:gd name="connsiteY965" fmla="*/ 3443231 h 6403694"/>
              <a:gd name="connsiteX966" fmla="*/ 3169220 w 7953876"/>
              <a:gd name="connsiteY966" fmla="*/ 3402019 h 6403694"/>
              <a:gd name="connsiteX967" fmla="*/ 3225288 w 7953876"/>
              <a:gd name="connsiteY967" fmla="*/ 3357790 h 6403694"/>
              <a:gd name="connsiteX968" fmla="*/ 3259464 w 7953876"/>
              <a:gd name="connsiteY968" fmla="*/ 3355445 h 6403694"/>
              <a:gd name="connsiteX969" fmla="*/ 3306485 w 7953876"/>
              <a:gd name="connsiteY969" fmla="*/ 3353323 h 6403694"/>
              <a:gd name="connsiteX970" fmla="*/ 3393267 w 7953876"/>
              <a:gd name="connsiteY970" fmla="*/ 3315907 h 6403694"/>
              <a:gd name="connsiteX971" fmla="*/ 3384778 w 7953876"/>
              <a:gd name="connsiteY971" fmla="*/ 3304403 h 6403694"/>
              <a:gd name="connsiteX972" fmla="*/ 3341220 w 7953876"/>
              <a:gd name="connsiteY972" fmla="*/ 3320486 h 6403694"/>
              <a:gd name="connsiteX973" fmla="*/ 3276218 w 7953876"/>
              <a:gd name="connsiteY973" fmla="*/ 3331432 h 6403694"/>
              <a:gd name="connsiteX974" fmla="*/ 3255444 w 7953876"/>
              <a:gd name="connsiteY974" fmla="*/ 3333108 h 6403694"/>
              <a:gd name="connsiteX975" fmla="*/ 3355405 w 7953876"/>
              <a:gd name="connsiteY975" fmla="*/ 3234376 h 6403694"/>
              <a:gd name="connsiteX976" fmla="*/ 3422528 w 7953876"/>
              <a:gd name="connsiteY976" fmla="*/ 3211143 h 6403694"/>
              <a:gd name="connsiteX977" fmla="*/ 3492110 w 7953876"/>
              <a:gd name="connsiteY977" fmla="*/ 3173840 h 6403694"/>
              <a:gd name="connsiteX978" fmla="*/ 3482059 w 7953876"/>
              <a:gd name="connsiteY978" fmla="*/ 3159432 h 6403694"/>
              <a:gd name="connsiteX979" fmla="*/ 3405999 w 7953876"/>
              <a:gd name="connsiteY979" fmla="*/ 3188025 h 6403694"/>
              <a:gd name="connsiteX980" fmla="*/ 3390028 w 7953876"/>
              <a:gd name="connsiteY980" fmla="*/ 3194279 h 6403694"/>
              <a:gd name="connsiteX981" fmla="*/ 3448552 w 7953876"/>
              <a:gd name="connsiteY981" fmla="*/ 3126261 h 6403694"/>
              <a:gd name="connsiteX982" fmla="*/ 3572973 w 7953876"/>
              <a:gd name="connsiteY982" fmla="*/ 3104035 h 6403694"/>
              <a:gd name="connsiteX983" fmla="*/ 3627587 w 7953876"/>
              <a:gd name="connsiteY983" fmla="*/ 3093313 h 6403694"/>
              <a:gd name="connsiteX984" fmla="*/ 3495127 w 7953876"/>
              <a:gd name="connsiteY984" fmla="*/ 3216617 h 6403694"/>
              <a:gd name="connsiteX985" fmla="*/ 3503056 w 7953876"/>
              <a:gd name="connsiteY985" fmla="*/ 3255818 h 6403694"/>
              <a:gd name="connsiteX986" fmla="*/ 3573866 w 7953876"/>
              <a:gd name="connsiteY986" fmla="*/ 3227897 h 6403694"/>
              <a:gd name="connsiteX987" fmla="*/ 3673156 w 7953876"/>
              <a:gd name="connsiteY987" fmla="*/ 3189365 h 6403694"/>
              <a:gd name="connsiteX988" fmla="*/ 3790205 w 7953876"/>
              <a:gd name="connsiteY988" fmla="*/ 3108503 h 6403694"/>
              <a:gd name="connsiteX989" fmla="*/ 3782387 w 7953876"/>
              <a:gd name="connsiteY989" fmla="*/ 3096105 h 6403694"/>
              <a:gd name="connsiteX990" fmla="*/ 3670253 w 7953876"/>
              <a:gd name="connsiteY990" fmla="*/ 3155634 h 6403694"/>
              <a:gd name="connsiteX991" fmla="*/ 3629934 w 7953876"/>
              <a:gd name="connsiteY991" fmla="*/ 3175404 h 6403694"/>
              <a:gd name="connsiteX992" fmla="*/ 3666902 w 7953876"/>
              <a:gd name="connsiteY992" fmla="*/ 3116767 h 6403694"/>
              <a:gd name="connsiteX993" fmla="*/ 3725092 w 7953876"/>
              <a:gd name="connsiteY993" fmla="*/ 3086835 h 6403694"/>
              <a:gd name="connsiteX994" fmla="*/ 3810309 w 7953876"/>
              <a:gd name="connsiteY994" fmla="*/ 3047856 h 6403694"/>
              <a:gd name="connsiteX995" fmla="*/ 3805507 w 7953876"/>
              <a:gd name="connsiteY995" fmla="*/ 3033895 h 6403694"/>
              <a:gd name="connsiteX996" fmla="*/ 3733581 w 7953876"/>
              <a:gd name="connsiteY996" fmla="*/ 3050536 h 6403694"/>
              <a:gd name="connsiteX997" fmla="*/ 3691361 w 7953876"/>
              <a:gd name="connsiteY997" fmla="*/ 3057573 h 6403694"/>
              <a:gd name="connsiteX998" fmla="*/ 3694378 w 7953876"/>
              <a:gd name="connsiteY998" fmla="*/ 3048525 h 6403694"/>
              <a:gd name="connsiteX999" fmla="*/ 3930820 w 7953876"/>
              <a:gd name="connsiteY999" fmla="*/ 2930807 h 6403694"/>
              <a:gd name="connsiteX1000" fmla="*/ 3924677 w 7953876"/>
              <a:gd name="connsiteY1000" fmla="*/ 2916511 h 6403694"/>
              <a:gd name="connsiteX1001" fmla="*/ 3749552 w 7953876"/>
              <a:gd name="connsiteY1001" fmla="*/ 2983748 h 6403694"/>
              <a:gd name="connsiteX1002" fmla="*/ 3740282 w 7953876"/>
              <a:gd name="connsiteY1002" fmla="*/ 2988885 h 6403694"/>
              <a:gd name="connsiteX1003" fmla="*/ 4012800 w 7953876"/>
              <a:gd name="connsiteY1003" fmla="*/ 2856870 h 6403694"/>
              <a:gd name="connsiteX1004" fmla="*/ 3965556 w 7953876"/>
              <a:gd name="connsiteY1004" fmla="*/ 3068630 h 6403694"/>
              <a:gd name="connsiteX1005" fmla="*/ 3866824 w 7953876"/>
              <a:gd name="connsiteY1005" fmla="*/ 3139552 h 6403694"/>
              <a:gd name="connsiteX1006" fmla="*/ 3887933 w 7953876"/>
              <a:gd name="connsiteY1006" fmla="*/ 3176409 h 6403694"/>
              <a:gd name="connsiteX1007" fmla="*/ 3991915 w 7953876"/>
              <a:gd name="connsiteY1007" fmla="*/ 3102024 h 6403694"/>
              <a:gd name="connsiteX1008" fmla="*/ 4084727 w 7953876"/>
              <a:gd name="connsiteY1008" fmla="*/ 3021162 h 6403694"/>
              <a:gd name="connsiteX1009" fmla="*/ 4089864 w 7953876"/>
              <a:gd name="connsiteY1009" fmla="*/ 3037134 h 6403694"/>
              <a:gd name="connsiteX1010" fmla="*/ 4171956 w 7953876"/>
              <a:gd name="connsiteY1010" fmla="*/ 3004745 h 6403694"/>
              <a:gd name="connsiteX1011" fmla="*/ 4267225 w 7953876"/>
              <a:gd name="connsiteY1011" fmla="*/ 2945774 h 6403694"/>
              <a:gd name="connsiteX1012" fmla="*/ 4260635 w 7953876"/>
              <a:gd name="connsiteY1012" fmla="*/ 2930807 h 6403694"/>
              <a:gd name="connsiteX1013" fmla="*/ 4175976 w 7953876"/>
              <a:gd name="connsiteY1013" fmla="*/ 2968781 h 6403694"/>
              <a:gd name="connsiteX1014" fmla="*/ 4084616 w 7953876"/>
              <a:gd name="connsiteY1014" fmla="*/ 3021162 h 6403694"/>
              <a:gd name="connsiteX1015" fmla="*/ 4402814 w 7953876"/>
              <a:gd name="connsiteY1015" fmla="*/ 2851285 h 6403694"/>
              <a:gd name="connsiteX1016" fmla="*/ 4450617 w 7953876"/>
              <a:gd name="connsiteY1016" fmla="*/ 2852737 h 6403694"/>
              <a:gd name="connsiteX1017" fmla="*/ 4394214 w 7953876"/>
              <a:gd name="connsiteY1017" fmla="*/ 2887137 h 6403694"/>
              <a:gd name="connsiteX1018" fmla="*/ 4312012 w 7953876"/>
              <a:gd name="connsiteY1018" fmla="*/ 2966324 h 6403694"/>
              <a:gd name="connsiteX1019" fmla="*/ 4335131 w 7953876"/>
              <a:gd name="connsiteY1019" fmla="*/ 2981290 h 6403694"/>
              <a:gd name="connsiteX1020" fmla="*/ 4408287 w 7953876"/>
              <a:gd name="connsiteY1020" fmla="*/ 2916622 h 6403694"/>
              <a:gd name="connsiteX1021" fmla="*/ 4456090 w 7953876"/>
              <a:gd name="connsiteY1021" fmla="*/ 2887137 h 6403694"/>
              <a:gd name="connsiteX1022" fmla="*/ 4479656 w 7953876"/>
              <a:gd name="connsiteY1022" fmla="*/ 2875410 h 6403694"/>
              <a:gd name="connsiteX1023" fmla="*/ 4489752 w 7953876"/>
              <a:gd name="connsiteY1023" fmla="*/ 2871175 h 6403694"/>
              <a:gd name="connsiteX1024" fmla="*/ 4489499 w 7953876"/>
              <a:gd name="connsiteY1024" fmla="*/ 2870630 h 6403694"/>
              <a:gd name="connsiteX1025" fmla="*/ 4484011 w 7953876"/>
              <a:gd name="connsiteY1025" fmla="*/ 2866363 h 6403694"/>
              <a:gd name="connsiteX1026" fmla="*/ 4487362 w 7953876"/>
              <a:gd name="connsiteY1026" fmla="*/ 2866028 h 6403694"/>
              <a:gd name="connsiteX1027" fmla="*/ 4489499 w 7953876"/>
              <a:gd name="connsiteY1027" fmla="*/ 2870630 h 6403694"/>
              <a:gd name="connsiteX1028" fmla="*/ 4490043 w 7953876"/>
              <a:gd name="connsiteY1028" fmla="*/ 2871054 h 6403694"/>
              <a:gd name="connsiteX1029" fmla="*/ 4489752 w 7953876"/>
              <a:gd name="connsiteY1029" fmla="*/ 2871175 h 6403694"/>
              <a:gd name="connsiteX1030" fmla="*/ 4495487 w 7953876"/>
              <a:gd name="connsiteY1030" fmla="*/ 2883534 h 6403694"/>
              <a:gd name="connsiteX1031" fmla="*/ 4486693 w 7953876"/>
              <a:gd name="connsiteY1031" fmla="*/ 2910927 h 6403694"/>
              <a:gd name="connsiteX1032" fmla="*/ 4431518 w 7953876"/>
              <a:gd name="connsiteY1032" fmla="*/ 2982853 h 6403694"/>
              <a:gd name="connsiteX1033" fmla="*/ 4302631 w 7953876"/>
              <a:gd name="connsiteY1033" fmla="*/ 3105264 h 6403694"/>
              <a:gd name="connsiteX1034" fmla="*/ 4308103 w 7953876"/>
              <a:gd name="connsiteY1034" fmla="*/ 3135419 h 6403694"/>
              <a:gd name="connsiteX1035" fmla="*/ 4452627 w 7953876"/>
              <a:gd name="connsiteY1035" fmla="*/ 3094541 h 6403694"/>
              <a:gd name="connsiteX1036" fmla="*/ 4596369 w 7953876"/>
              <a:gd name="connsiteY1036" fmla="*/ 2953368 h 6403694"/>
              <a:gd name="connsiteX1037" fmla="*/ 4726151 w 7953876"/>
              <a:gd name="connsiteY1037" fmla="*/ 3005191 h 6403694"/>
              <a:gd name="connsiteX1038" fmla="*/ 4723805 w 7953876"/>
              <a:gd name="connsiteY1038" fmla="*/ 3015132 h 6403694"/>
              <a:gd name="connsiteX1039" fmla="*/ 4254046 w 7953876"/>
              <a:gd name="connsiteY1039" fmla="*/ 3241411 h 6403694"/>
              <a:gd name="connsiteX1040" fmla="*/ 4252148 w 7953876"/>
              <a:gd name="connsiteY1040" fmla="*/ 3241746 h 6403694"/>
              <a:gd name="connsiteX1041" fmla="*/ 4132752 w 7953876"/>
              <a:gd name="connsiteY1041" fmla="*/ 3267769 h 6403694"/>
              <a:gd name="connsiteX1042" fmla="*/ 4201441 w 7953876"/>
              <a:gd name="connsiteY1042" fmla="*/ 3232253 h 6403694"/>
              <a:gd name="connsiteX1043" fmla="*/ 4278506 w 7953876"/>
              <a:gd name="connsiteY1043" fmla="*/ 3162113 h 6403694"/>
              <a:gd name="connsiteX1044" fmla="*/ 4263092 w 7953876"/>
              <a:gd name="connsiteY1044" fmla="*/ 3148375 h 6403694"/>
              <a:gd name="connsiteX1045" fmla="*/ 4218306 w 7953876"/>
              <a:gd name="connsiteY1045" fmla="*/ 3184227 h 6403694"/>
              <a:gd name="connsiteX1046" fmla="*/ 4144368 w 7953876"/>
              <a:gd name="connsiteY1046" fmla="*/ 3237614 h 6403694"/>
              <a:gd name="connsiteX1047" fmla="*/ 4093551 w 7953876"/>
              <a:gd name="connsiteY1047" fmla="*/ 3278045 h 6403694"/>
              <a:gd name="connsiteX1048" fmla="*/ 4050103 w 7953876"/>
              <a:gd name="connsiteY1048" fmla="*/ 3289549 h 6403694"/>
              <a:gd name="connsiteX1049" fmla="*/ 4160675 w 7953876"/>
              <a:gd name="connsiteY1049" fmla="*/ 3194279 h 6403694"/>
              <a:gd name="connsiteX1050" fmla="*/ 4298498 w 7953876"/>
              <a:gd name="connsiteY1050" fmla="*/ 3060365 h 6403694"/>
              <a:gd name="connsiteX1051" fmla="*/ 4291014 w 7953876"/>
              <a:gd name="connsiteY1051" fmla="*/ 3049532 h 6403694"/>
              <a:gd name="connsiteX1052" fmla="*/ 4145819 w 7953876"/>
              <a:gd name="connsiteY1052" fmla="*/ 3178754 h 6403694"/>
              <a:gd name="connsiteX1053" fmla="*/ 4057028 w 7953876"/>
              <a:gd name="connsiteY1053" fmla="*/ 3258723 h 6403694"/>
              <a:gd name="connsiteX1054" fmla="*/ 4078249 w 7953876"/>
              <a:gd name="connsiteY1054" fmla="*/ 3236943 h 6403694"/>
              <a:gd name="connsiteX1055" fmla="*/ 4150847 w 7953876"/>
              <a:gd name="connsiteY1055" fmla="*/ 3153178 h 6403694"/>
              <a:gd name="connsiteX1056" fmla="*/ 4296599 w 7953876"/>
              <a:gd name="connsiteY1056" fmla="*/ 2997150 h 6403694"/>
              <a:gd name="connsiteX1057" fmla="*/ 4288893 w 7953876"/>
              <a:gd name="connsiteY1057" fmla="*/ 2990449 h 6403694"/>
              <a:gd name="connsiteX1058" fmla="*/ 4118680 w 7953876"/>
              <a:gd name="connsiteY1058" fmla="*/ 3155970 h 6403694"/>
              <a:gd name="connsiteX1059" fmla="*/ 4027878 w 7953876"/>
              <a:gd name="connsiteY1059" fmla="*/ 3258500 h 6403694"/>
              <a:gd name="connsiteX1060" fmla="*/ 3953605 w 7953876"/>
              <a:gd name="connsiteY1060" fmla="*/ 3317025 h 6403694"/>
              <a:gd name="connsiteX1061" fmla="*/ 3867495 w 7953876"/>
              <a:gd name="connsiteY1061" fmla="*/ 3350083 h 6403694"/>
              <a:gd name="connsiteX1062" fmla="*/ 3522825 w 7953876"/>
              <a:gd name="connsiteY1062" fmla="*/ 3475397 h 6403694"/>
              <a:gd name="connsiteX1063" fmla="*/ 3501604 w 7953876"/>
              <a:gd name="connsiteY1063" fmla="*/ 3479530 h 6403694"/>
              <a:gd name="connsiteX1064" fmla="*/ 3638087 w 7953876"/>
              <a:gd name="connsiteY1064" fmla="*/ 3359689 h 6403694"/>
              <a:gd name="connsiteX1065" fmla="*/ 3630715 w 7953876"/>
              <a:gd name="connsiteY1065" fmla="*/ 3354105 h 6403694"/>
              <a:gd name="connsiteX1066" fmla="*/ 3507077 w 7953876"/>
              <a:gd name="connsiteY1066" fmla="*/ 3448592 h 6403694"/>
              <a:gd name="connsiteX1067" fmla="*/ 3402648 w 7953876"/>
              <a:gd name="connsiteY1067" fmla="*/ 3493603 h 6403694"/>
              <a:gd name="connsiteX1068" fmla="*/ 3308273 w 7953876"/>
              <a:gd name="connsiteY1068" fmla="*/ 3492486 h 6403694"/>
              <a:gd name="connsiteX1069" fmla="*/ 3146771 w 7953876"/>
              <a:gd name="connsiteY1069" fmla="*/ 3462219 h 6403694"/>
              <a:gd name="connsiteX1070" fmla="*/ 3048821 w 7953876"/>
              <a:gd name="connsiteY1070" fmla="*/ 3449151 h 6403694"/>
              <a:gd name="connsiteX1071" fmla="*/ 666489 w 7953876"/>
              <a:gd name="connsiteY1071" fmla="*/ 1064207 h 6403694"/>
              <a:gd name="connsiteX1072" fmla="*/ 683493 w 7953876"/>
              <a:gd name="connsiteY1072" fmla="*/ 1064836 h 6403694"/>
              <a:gd name="connsiteX1073" fmla="*/ 749613 w 7953876"/>
              <a:gd name="connsiteY1073" fmla="*/ 992016 h 6403694"/>
              <a:gd name="connsiteX1074" fmla="*/ 759665 w 7953876"/>
              <a:gd name="connsiteY1074" fmla="*/ 936283 h 6403694"/>
              <a:gd name="connsiteX1075" fmla="*/ 744810 w 7953876"/>
              <a:gd name="connsiteY1075" fmla="*/ 930922 h 6403694"/>
              <a:gd name="connsiteX1076" fmla="*/ 706166 w 7953876"/>
              <a:gd name="connsiteY1076" fmla="*/ 976713 h 6403694"/>
              <a:gd name="connsiteX1077" fmla="*/ 660373 w 7953876"/>
              <a:gd name="connsiteY1077" fmla="*/ 1048418 h 6403694"/>
              <a:gd name="connsiteX1078" fmla="*/ 666489 w 7953876"/>
              <a:gd name="connsiteY1078" fmla="*/ 1064207 h 6403694"/>
              <a:gd name="connsiteX1079" fmla="*/ 4643763 w 7953876"/>
              <a:gd name="connsiteY1079" fmla="*/ 5141571 h 6403694"/>
              <a:gd name="connsiteX1080" fmla="*/ 4658579 w 7953876"/>
              <a:gd name="connsiteY1080" fmla="*/ 5150270 h 6403694"/>
              <a:gd name="connsiteX1081" fmla="*/ 4672206 w 7953876"/>
              <a:gd name="connsiteY1081" fmla="*/ 5143122 h 6403694"/>
              <a:gd name="connsiteX1082" fmla="*/ 4646406 w 7953876"/>
              <a:gd name="connsiteY1082" fmla="*/ 5082253 h 6403694"/>
              <a:gd name="connsiteX1083" fmla="*/ 4636955 w 7953876"/>
              <a:gd name="connsiteY1083" fmla="*/ 5081261 h 6403694"/>
              <a:gd name="connsiteX1084" fmla="*/ 4631105 w 7953876"/>
              <a:gd name="connsiteY1084" fmla="*/ 5089065 h 6403694"/>
              <a:gd name="connsiteX1085" fmla="*/ 4643763 w 7953876"/>
              <a:gd name="connsiteY1085" fmla="*/ 5141571 h 6403694"/>
              <a:gd name="connsiteX1086" fmla="*/ 4815054 w 7953876"/>
              <a:gd name="connsiteY1086" fmla="*/ 5384255 h 6403694"/>
              <a:gd name="connsiteX1087" fmla="*/ 4825440 w 7953876"/>
              <a:gd name="connsiteY1087" fmla="*/ 5376661 h 6403694"/>
              <a:gd name="connsiteX1088" fmla="*/ 4759770 w 7953876"/>
              <a:gd name="connsiteY1088" fmla="*/ 5261510 h 6403694"/>
              <a:gd name="connsiteX1089" fmla="*/ 4701468 w 7953876"/>
              <a:gd name="connsiteY1089" fmla="*/ 5168586 h 6403694"/>
              <a:gd name="connsiteX1090" fmla="*/ 4693552 w 7953876"/>
              <a:gd name="connsiteY1090" fmla="*/ 5166898 h 6403694"/>
              <a:gd name="connsiteX1091" fmla="*/ 4688736 w 7953876"/>
              <a:gd name="connsiteY1091" fmla="*/ 5173500 h 6403694"/>
              <a:gd name="connsiteX1092" fmla="*/ 4742122 w 7953876"/>
              <a:gd name="connsiteY1092" fmla="*/ 5285748 h 6403694"/>
              <a:gd name="connsiteX1093" fmla="*/ 4815054 w 7953876"/>
              <a:gd name="connsiteY1093" fmla="*/ 5384255 h 6403694"/>
              <a:gd name="connsiteX1094" fmla="*/ 4670418 w 7953876"/>
              <a:gd name="connsiteY1094" fmla="*/ 5311323 h 6403694"/>
              <a:gd name="connsiteX1095" fmla="*/ 4686054 w 7953876"/>
              <a:gd name="connsiteY1095" fmla="*/ 5304847 h 6403694"/>
              <a:gd name="connsiteX1096" fmla="*/ 4642496 w 7953876"/>
              <a:gd name="connsiteY1096" fmla="*/ 5227335 h 6403694"/>
              <a:gd name="connsiteX1097" fmla="*/ 4626524 w 7953876"/>
              <a:gd name="connsiteY1097" fmla="*/ 5241407 h 6403694"/>
              <a:gd name="connsiteX1098" fmla="*/ 4670418 w 7953876"/>
              <a:gd name="connsiteY1098" fmla="*/ 5311323 h 6403694"/>
              <a:gd name="connsiteX1099" fmla="*/ 1945009 w 7953876"/>
              <a:gd name="connsiteY1099" fmla="*/ 2581671 h 6403694"/>
              <a:gd name="connsiteX1100" fmla="*/ 1963772 w 7953876"/>
              <a:gd name="connsiteY1100" fmla="*/ 2563354 h 6403694"/>
              <a:gd name="connsiteX1101" fmla="*/ 2150850 w 7953876"/>
              <a:gd name="connsiteY1101" fmla="*/ 2497122 h 6403694"/>
              <a:gd name="connsiteX1102" fmla="*/ 2150850 w 7953876"/>
              <a:gd name="connsiteY1102" fmla="*/ 2497235 h 6403694"/>
              <a:gd name="connsiteX1103" fmla="*/ 2171847 w 7953876"/>
              <a:gd name="connsiteY1103" fmla="*/ 2508404 h 6403694"/>
              <a:gd name="connsiteX1104" fmla="*/ 2199881 w 7953876"/>
              <a:gd name="connsiteY1104" fmla="*/ 2476683 h 6403694"/>
              <a:gd name="connsiteX1105" fmla="*/ 2466257 w 7953876"/>
              <a:gd name="connsiteY1105" fmla="*/ 2327357 h 6403694"/>
              <a:gd name="connsiteX1106" fmla="*/ 2668189 w 7953876"/>
              <a:gd name="connsiteY1106" fmla="*/ 2277544 h 6403694"/>
              <a:gd name="connsiteX1107" fmla="*/ 2878386 w 7953876"/>
              <a:gd name="connsiteY1107" fmla="*/ 2242474 h 6403694"/>
              <a:gd name="connsiteX1108" fmla="*/ 2864759 w 7953876"/>
              <a:gd name="connsiteY1108" fmla="*/ 2215893 h 6403694"/>
              <a:gd name="connsiteX1109" fmla="*/ 2641719 w 7953876"/>
              <a:gd name="connsiteY1109" fmla="*/ 2245378 h 6403694"/>
              <a:gd name="connsiteX1110" fmla="*/ 2531929 w 7953876"/>
              <a:gd name="connsiteY1110" fmla="*/ 2274082 h 6403694"/>
              <a:gd name="connsiteX1111" fmla="*/ 2575376 w 7953876"/>
              <a:gd name="connsiteY1111" fmla="*/ 2235214 h 6403694"/>
              <a:gd name="connsiteX1112" fmla="*/ 2830136 w 7953876"/>
              <a:gd name="connsiteY1112" fmla="*/ 2137487 h 6403694"/>
              <a:gd name="connsiteX1113" fmla="*/ 3055076 w 7953876"/>
              <a:gd name="connsiteY1113" fmla="*/ 2116154 h 6403694"/>
              <a:gd name="connsiteX1114" fmla="*/ 3057310 w 7953876"/>
              <a:gd name="connsiteY1114" fmla="*/ 2093929 h 6403694"/>
              <a:gd name="connsiteX1115" fmla="*/ 2797076 w 7953876"/>
              <a:gd name="connsiteY1115" fmla="*/ 2105879 h 6403694"/>
              <a:gd name="connsiteX1116" fmla="*/ 2676342 w 7953876"/>
              <a:gd name="connsiteY1116" fmla="*/ 2144412 h 6403694"/>
              <a:gd name="connsiteX1117" fmla="*/ 2694212 w 7953876"/>
              <a:gd name="connsiteY1117" fmla="*/ 2128664 h 6403694"/>
              <a:gd name="connsiteX1118" fmla="*/ 2971422 w 7953876"/>
              <a:gd name="connsiteY1118" fmla="*/ 2021778 h 6403694"/>
              <a:gd name="connsiteX1119" fmla="*/ 3244834 w 7953876"/>
              <a:gd name="connsiteY1119" fmla="*/ 2033952 h 6403694"/>
              <a:gd name="connsiteX1120" fmla="*/ 3254774 w 7953876"/>
              <a:gd name="connsiteY1120" fmla="*/ 2007482 h 6403694"/>
              <a:gd name="connsiteX1121" fmla="*/ 2832705 w 7953876"/>
              <a:gd name="connsiteY1121" fmla="*/ 2010051 h 6403694"/>
              <a:gd name="connsiteX1122" fmla="*/ 2895250 w 7953876"/>
              <a:gd name="connsiteY1122" fmla="*/ 1959791 h 6403694"/>
              <a:gd name="connsiteX1123" fmla="*/ 2940819 w 7953876"/>
              <a:gd name="connsiteY1123" fmla="*/ 1927849 h 6403694"/>
              <a:gd name="connsiteX1124" fmla="*/ 3117844 w 7953876"/>
              <a:gd name="connsiteY1124" fmla="*/ 1902942 h 6403694"/>
              <a:gd name="connsiteX1125" fmla="*/ 3411919 w 7953876"/>
              <a:gd name="connsiteY1125" fmla="*/ 1930752 h 6403694"/>
              <a:gd name="connsiteX1126" fmla="*/ 3423646 w 7953876"/>
              <a:gd name="connsiteY1126" fmla="*/ 1915116 h 6403694"/>
              <a:gd name="connsiteX1127" fmla="*/ 3094279 w 7953876"/>
              <a:gd name="connsiteY1127" fmla="*/ 1863964 h 6403694"/>
              <a:gd name="connsiteX1128" fmla="*/ 3046587 w 7953876"/>
              <a:gd name="connsiteY1128" fmla="*/ 1868989 h 6403694"/>
              <a:gd name="connsiteX1129" fmla="*/ 3227187 w 7953876"/>
              <a:gd name="connsiteY1129" fmla="*/ 1814150 h 6403694"/>
              <a:gd name="connsiteX1130" fmla="*/ 3481501 w 7953876"/>
              <a:gd name="connsiteY1130" fmla="*/ 1840621 h 6403694"/>
              <a:gd name="connsiteX1131" fmla="*/ 3770437 w 7953876"/>
              <a:gd name="connsiteY1131" fmla="*/ 1909979 h 6403694"/>
              <a:gd name="connsiteX1132" fmla="*/ 3779596 w 7953876"/>
              <a:gd name="connsiteY1132" fmla="*/ 1889540 h 6403694"/>
              <a:gd name="connsiteX1133" fmla="*/ 3489430 w 7953876"/>
              <a:gd name="connsiteY1133" fmla="*/ 1801194 h 6403694"/>
              <a:gd name="connsiteX1134" fmla="*/ 3424986 w 7953876"/>
              <a:gd name="connsiteY1134" fmla="*/ 1794047 h 6403694"/>
              <a:gd name="connsiteX1135" fmla="*/ 3686224 w 7953876"/>
              <a:gd name="connsiteY1135" fmla="*/ 1779863 h 6403694"/>
              <a:gd name="connsiteX1136" fmla="*/ 3771666 w 7953876"/>
              <a:gd name="connsiteY1136" fmla="*/ 1807115 h 6403694"/>
              <a:gd name="connsiteX1137" fmla="*/ 3941320 w 7953876"/>
              <a:gd name="connsiteY1137" fmla="*/ 1895906 h 6403694"/>
              <a:gd name="connsiteX1138" fmla="*/ 3955058 w 7953876"/>
              <a:gd name="connsiteY1138" fmla="*/ 1881163 h 6403694"/>
              <a:gd name="connsiteX1139" fmla="*/ 3837227 w 7953876"/>
              <a:gd name="connsiteY1139" fmla="*/ 1785224 h 6403694"/>
              <a:gd name="connsiteX1140" fmla="*/ 4177987 w 7953876"/>
              <a:gd name="connsiteY1140" fmla="*/ 1882503 h 6403694"/>
              <a:gd name="connsiteX1141" fmla="*/ 4488813 w 7953876"/>
              <a:gd name="connsiteY1141" fmla="*/ 2034511 h 6403694"/>
              <a:gd name="connsiteX1142" fmla="*/ 4274373 w 7953876"/>
              <a:gd name="connsiteY1142" fmla="*/ 1991288 h 6403694"/>
              <a:gd name="connsiteX1143" fmla="*/ 4100139 w 7953876"/>
              <a:gd name="connsiteY1143" fmla="*/ 1938571 h 6403694"/>
              <a:gd name="connsiteX1144" fmla="*/ 4034132 w 7953876"/>
              <a:gd name="connsiteY1144" fmla="*/ 1921036 h 6403694"/>
              <a:gd name="connsiteX1145" fmla="*/ 4025532 w 7953876"/>
              <a:gd name="connsiteY1145" fmla="*/ 1953202 h 6403694"/>
              <a:gd name="connsiteX1146" fmla="*/ 4193957 w 7953876"/>
              <a:gd name="connsiteY1146" fmla="*/ 2122968 h 6403694"/>
              <a:gd name="connsiteX1147" fmla="*/ 3840688 w 7953876"/>
              <a:gd name="connsiteY1147" fmla="*/ 1989724 h 6403694"/>
              <a:gd name="connsiteX1148" fmla="*/ 3818239 w 7953876"/>
              <a:gd name="connsiteY1148" fmla="*/ 2000893 h 6403694"/>
              <a:gd name="connsiteX1149" fmla="*/ 3814219 w 7953876"/>
              <a:gd name="connsiteY1149" fmla="*/ 2018651 h 6403694"/>
              <a:gd name="connsiteX1150" fmla="*/ 3951260 w 7953876"/>
              <a:gd name="connsiteY1150" fmla="*/ 2212095 h 6403694"/>
              <a:gd name="connsiteX1151" fmla="*/ 3694042 w 7953876"/>
              <a:gd name="connsiteY1151" fmla="*/ 2152341 h 6403694"/>
              <a:gd name="connsiteX1152" fmla="*/ 3439840 w 7953876"/>
              <a:gd name="connsiteY1152" fmla="*/ 2018651 h 6403694"/>
              <a:gd name="connsiteX1153" fmla="*/ 3428002 w 7953876"/>
              <a:gd name="connsiteY1153" fmla="*/ 2036410 h 6403694"/>
              <a:gd name="connsiteX1154" fmla="*/ 3613180 w 7953876"/>
              <a:gd name="connsiteY1154" fmla="*/ 2163287 h 6403694"/>
              <a:gd name="connsiteX1155" fmla="*/ 3707556 w 7953876"/>
              <a:gd name="connsiteY1155" fmla="*/ 2284133 h 6403694"/>
              <a:gd name="connsiteX1156" fmla="*/ 3521262 w 7953876"/>
              <a:gd name="connsiteY1156" fmla="*/ 2293962 h 6403694"/>
              <a:gd name="connsiteX1157" fmla="*/ 3292190 w 7953876"/>
              <a:gd name="connsiteY1157" fmla="*/ 2216340 h 6403694"/>
              <a:gd name="connsiteX1158" fmla="*/ 2930655 w 7953876"/>
              <a:gd name="connsiteY1158" fmla="*/ 2177361 h 6403694"/>
              <a:gd name="connsiteX1159" fmla="*/ 2931437 w 7953876"/>
              <a:gd name="connsiteY1159" fmla="*/ 2206287 h 6403694"/>
              <a:gd name="connsiteX1160" fmla="*/ 3262480 w 7953876"/>
              <a:gd name="connsiteY1160" fmla="*/ 2249957 h 6403694"/>
              <a:gd name="connsiteX1161" fmla="*/ 3313745 w 7953876"/>
              <a:gd name="connsiteY1161" fmla="*/ 2281118 h 6403694"/>
              <a:gd name="connsiteX1162" fmla="*/ 3515008 w 7953876"/>
              <a:gd name="connsiteY1162" fmla="*/ 2457139 h 6403694"/>
              <a:gd name="connsiteX1163" fmla="*/ 3322009 w 7953876"/>
              <a:gd name="connsiteY1163" fmla="*/ 2461271 h 6403694"/>
              <a:gd name="connsiteX1164" fmla="*/ 3377966 w 7953876"/>
              <a:gd name="connsiteY1164" fmla="*/ 2426424 h 6403694"/>
              <a:gd name="connsiteX1165" fmla="*/ 3382098 w 7953876"/>
              <a:gd name="connsiteY1165" fmla="*/ 2394147 h 6403694"/>
              <a:gd name="connsiteX1166" fmla="*/ 3349821 w 7953876"/>
              <a:gd name="connsiteY1166" fmla="*/ 2390013 h 6403694"/>
              <a:gd name="connsiteX1167" fmla="*/ 3261810 w 7953876"/>
              <a:gd name="connsiteY1167" fmla="*/ 2440943 h 6403694"/>
              <a:gd name="connsiteX1168" fmla="*/ 3202169 w 7953876"/>
              <a:gd name="connsiteY1168" fmla="*/ 2419612 h 6403694"/>
              <a:gd name="connsiteX1169" fmla="*/ 3275213 w 7953876"/>
              <a:gd name="connsiteY1169" fmla="*/ 2391019 h 6403694"/>
              <a:gd name="connsiteX1170" fmla="*/ 3264267 w 7953876"/>
              <a:gd name="connsiteY1170" fmla="*/ 2344111 h 6403694"/>
              <a:gd name="connsiteX1171" fmla="*/ 3186756 w 7953876"/>
              <a:gd name="connsiteY1171" fmla="*/ 2375383 h 6403694"/>
              <a:gd name="connsiteX1172" fmla="*/ 3118179 w 7953876"/>
              <a:gd name="connsiteY1172" fmla="*/ 2398390 h 6403694"/>
              <a:gd name="connsiteX1173" fmla="*/ 3063899 w 7953876"/>
              <a:gd name="connsiteY1173" fmla="*/ 2395263 h 6403694"/>
              <a:gd name="connsiteX1174" fmla="*/ 3049491 w 7953876"/>
              <a:gd name="connsiteY1174" fmla="*/ 2388003 h 6403694"/>
              <a:gd name="connsiteX1175" fmla="*/ 3199935 w 7953876"/>
              <a:gd name="connsiteY1175" fmla="*/ 2313396 h 6403694"/>
              <a:gd name="connsiteX1176" fmla="*/ 3173912 w 7953876"/>
              <a:gd name="connsiteY1176" fmla="*/ 2277545 h 6403694"/>
              <a:gd name="connsiteX1177" fmla="*/ 3089811 w 7953876"/>
              <a:gd name="connsiteY1177" fmla="*/ 2324787 h 6403694"/>
              <a:gd name="connsiteX1178" fmla="*/ 2979463 w 7953876"/>
              <a:gd name="connsiteY1178" fmla="*/ 2355502 h 6403694"/>
              <a:gd name="connsiteX1179" fmla="*/ 2979351 w 7953876"/>
              <a:gd name="connsiteY1179" fmla="*/ 2355614 h 6403694"/>
              <a:gd name="connsiteX1180" fmla="*/ 2972649 w 7953876"/>
              <a:gd name="connsiteY1180" fmla="*/ 2352710 h 6403694"/>
              <a:gd name="connsiteX1181" fmla="*/ 3001465 w 7953876"/>
              <a:gd name="connsiteY1181" fmla="*/ 2341541 h 6403694"/>
              <a:gd name="connsiteX1182" fmla="*/ 3067585 w 7953876"/>
              <a:gd name="connsiteY1182" fmla="*/ 2280225 h 6403694"/>
              <a:gd name="connsiteX1183" fmla="*/ 3003699 w 7953876"/>
              <a:gd name="connsiteY1183" fmla="*/ 2288601 h 6403694"/>
              <a:gd name="connsiteX1184" fmla="*/ 2880284 w 7953876"/>
              <a:gd name="connsiteY1184" fmla="*/ 2320767 h 6403694"/>
              <a:gd name="connsiteX1185" fmla="*/ 2876263 w 7953876"/>
              <a:gd name="connsiteY1185" fmla="*/ 2322666 h 6403694"/>
              <a:gd name="connsiteX1186" fmla="*/ 2587438 w 7953876"/>
              <a:gd name="connsiteY1186" fmla="*/ 2391800 h 6403694"/>
              <a:gd name="connsiteX1187" fmla="*/ 2600505 w 7953876"/>
              <a:gd name="connsiteY1187" fmla="*/ 2407772 h 6403694"/>
              <a:gd name="connsiteX1188" fmla="*/ 2987839 w 7953876"/>
              <a:gd name="connsiteY1188" fmla="*/ 2411011 h 6403694"/>
              <a:gd name="connsiteX1189" fmla="*/ 3232101 w 7953876"/>
              <a:gd name="connsiteY1189" fmla="*/ 2569831 h 6403694"/>
              <a:gd name="connsiteX1190" fmla="*/ 3056751 w 7953876"/>
              <a:gd name="connsiteY1190" fmla="*/ 2636956 h 6403694"/>
              <a:gd name="connsiteX1191" fmla="*/ 3093161 w 7953876"/>
              <a:gd name="connsiteY1191" fmla="*/ 2585579 h 6403694"/>
              <a:gd name="connsiteX1192" fmla="*/ 3095283 w 7953876"/>
              <a:gd name="connsiteY1192" fmla="*/ 2575192 h 6403694"/>
              <a:gd name="connsiteX1193" fmla="*/ 3090258 w 7953876"/>
              <a:gd name="connsiteY1193" fmla="*/ 2558663 h 6403694"/>
              <a:gd name="connsiteX1194" fmla="*/ 3090593 w 7953876"/>
              <a:gd name="connsiteY1194" fmla="*/ 2561790 h 6403694"/>
              <a:gd name="connsiteX1195" fmla="*/ 3054852 w 7953876"/>
              <a:gd name="connsiteY1195" fmla="*/ 2562461 h 6403694"/>
              <a:gd name="connsiteX1196" fmla="*/ 2942717 w 7953876"/>
              <a:gd name="connsiteY1196" fmla="*/ 2652592 h 6403694"/>
              <a:gd name="connsiteX1197" fmla="*/ 2940819 w 7953876"/>
              <a:gd name="connsiteY1197" fmla="*/ 2649018 h 6403694"/>
              <a:gd name="connsiteX1198" fmla="*/ 2923061 w 7953876"/>
              <a:gd name="connsiteY1198" fmla="*/ 2642764 h 6403694"/>
              <a:gd name="connsiteX1199" fmla="*/ 2969299 w 7953876"/>
              <a:gd name="connsiteY1199" fmla="*/ 2514770 h 6403694"/>
              <a:gd name="connsiteX1200" fmla="*/ 2950425 w 7953876"/>
              <a:gd name="connsiteY1200" fmla="*/ 2513206 h 6403694"/>
              <a:gd name="connsiteX1201" fmla="*/ 2889220 w 7953876"/>
              <a:gd name="connsiteY1201" fmla="*/ 2615065 h 6403694"/>
              <a:gd name="connsiteX1202" fmla="*/ 2816733 w 7953876"/>
              <a:gd name="connsiteY1202" fmla="*/ 2672249 h 6403694"/>
              <a:gd name="connsiteX1203" fmla="*/ 2720794 w 7953876"/>
              <a:gd name="connsiteY1203" fmla="*/ 2662980 h 6403694"/>
              <a:gd name="connsiteX1204" fmla="*/ 2779765 w 7953876"/>
              <a:gd name="connsiteY1204" fmla="*/ 2633494 h 6403694"/>
              <a:gd name="connsiteX1205" fmla="*/ 2824216 w 7953876"/>
              <a:gd name="connsiteY1205" fmla="*/ 2548610 h 6403694"/>
              <a:gd name="connsiteX1206" fmla="*/ 2802772 w 7953876"/>
              <a:gd name="connsiteY1206" fmla="*/ 2542021 h 6403694"/>
              <a:gd name="connsiteX1207" fmla="*/ 2774292 w 7953876"/>
              <a:gd name="connsiteY1207" fmla="*/ 2586920 h 6403694"/>
              <a:gd name="connsiteX1208" fmla="*/ 2735537 w 7953876"/>
              <a:gd name="connsiteY1208" fmla="*/ 2616740 h 6403694"/>
              <a:gd name="connsiteX1209" fmla="*/ 2671986 w 7953876"/>
              <a:gd name="connsiteY1209" fmla="*/ 2656948 h 6403694"/>
              <a:gd name="connsiteX1210" fmla="*/ 2505347 w 7953876"/>
              <a:gd name="connsiteY1210" fmla="*/ 2648125 h 6403694"/>
              <a:gd name="connsiteX1211" fmla="*/ 2500992 w 7953876"/>
              <a:gd name="connsiteY1211" fmla="*/ 2676605 h 6403694"/>
              <a:gd name="connsiteX1212" fmla="*/ 2682820 w 7953876"/>
              <a:gd name="connsiteY1212" fmla="*/ 2721504 h 6403694"/>
              <a:gd name="connsiteX1213" fmla="*/ 2840858 w 7953876"/>
              <a:gd name="connsiteY1213" fmla="*/ 2799126 h 6403694"/>
              <a:gd name="connsiteX1214" fmla="*/ 2964496 w 7953876"/>
              <a:gd name="connsiteY1214" fmla="*/ 2909027 h 6403694"/>
              <a:gd name="connsiteX1215" fmla="*/ 2793168 w 7953876"/>
              <a:gd name="connsiteY1215" fmla="*/ 2903444 h 6403694"/>
              <a:gd name="connsiteX1216" fmla="*/ 2793279 w 7953876"/>
              <a:gd name="connsiteY1216" fmla="*/ 2903444 h 6403694"/>
              <a:gd name="connsiteX1217" fmla="*/ 2867775 w 7953876"/>
              <a:gd name="connsiteY1217" fmla="*/ 2890822 h 6403694"/>
              <a:gd name="connsiteX1218" fmla="*/ 2868222 w 7953876"/>
              <a:gd name="connsiteY1218" fmla="*/ 2869267 h 6403694"/>
              <a:gd name="connsiteX1219" fmla="*/ 2778648 w 7953876"/>
              <a:gd name="connsiteY1219" fmla="*/ 2868150 h 6403694"/>
              <a:gd name="connsiteX1220" fmla="*/ 2768372 w 7953876"/>
              <a:gd name="connsiteY1220" fmla="*/ 2869490 h 6403694"/>
              <a:gd name="connsiteX1221" fmla="*/ 2812601 w 7953876"/>
              <a:gd name="connsiteY1221" fmla="*/ 2850616 h 6403694"/>
              <a:gd name="connsiteX1222" fmla="*/ 2808469 w 7953876"/>
              <a:gd name="connsiteY1222" fmla="*/ 2832186 h 6403694"/>
              <a:gd name="connsiteX1223" fmla="*/ 2705827 w 7953876"/>
              <a:gd name="connsiteY1223" fmla="*/ 2832745 h 6403694"/>
              <a:gd name="connsiteX1224" fmla="*/ 2606984 w 7953876"/>
              <a:gd name="connsiteY1224" fmla="*/ 2814987 h 6403694"/>
              <a:gd name="connsiteX1225" fmla="*/ 2597602 w 7953876"/>
              <a:gd name="connsiteY1225" fmla="*/ 2812195 h 6403694"/>
              <a:gd name="connsiteX1226" fmla="*/ 2659923 w 7953876"/>
              <a:gd name="connsiteY1226" fmla="*/ 2801026 h 6403694"/>
              <a:gd name="connsiteX1227" fmla="*/ 2658918 w 7953876"/>
              <a:gd name="connsiteY1227" fmla="*/ 2780363 h 6403694"/>
              <a:gd name="connsiteX1228" fmla="*/ 2525004 w 7953876"/>
              <a:gd name="connsiteY1228" fmla="*/ 2758026 h 6403694"/>
              <a:gd name="connsiteX1229" fmla="*/ 2436436 w 7953876"/>
              <a:gd name="connsiteY1229" fmla="*/ 2744734 h 6403694"/>
              <a:gd name="connsiteX1230" fmla="*/ 2146382 w 7953876"/>
              <a:gd name="connsiteY1230" fmla="*/ 2597083 h 6403694"/>
              <a:gd name="connsiteX1231" fmla="*/ 1945009 w 7953876"/>
              <a:gd name="connsiteY1231" fmla="*/ 2581671 h 6403694"/>
              <a:gd name="connsiteX1232" fmla="*/ 5503122 w 7953876"/>
              <a:gd name="connsiteY1232" fmla="*/ 6253999 h 6403694"/>
              <a:gd name="connsiteX1233" fmla="*/ 5534101 w 7953876"/>
              <a:gd name="connsiteY1233" fmla="*/ 6266367 h 6403694"/>
              <a:gd name="connsiteX1234" fmla="*/ 5540914 w 7953876"/>
              <a:gd name="connsiteY1234" fmla="*/ 6253412 h 6403694"/>
              <a:gd name="connsiteX1235" fmla="*/ 5493336 w 7953876"/>
              <a:gd name="connsiteY1235" fmla="*/ 6214880 h 6403694"/>
              <a:gd name="connsiteX1236" fmla="*/ 5480268 w 7953876"/>
              <a:gd name="connsiteY1236" fmla="*/ 6228729 h 6403694"/>
              <a:gd name="connsiteX1237" fmla="*/ 5503122 w 7953876"/>
              <a:gd name="connsiteY1237" fmla="*/ 6253999 h 6403694"/>
              <a:gd name="connsiteX1238" fmla="*/ 4117674 w 7953876"/>
              <a:gd name="connsiteY1238" fmla="*/ 4862436 h 6403694"/>
              <a:gd name="connsiteX1239" fmla="*/ 4128173 w 7953876"/>
              <a:gd name="connsiteY1239" fmla="*/ 4859210 h 6403694"/>
              <a:gd name="connsiteX1240" fmla="*/ 4139565 w 7953876"/>
              <a:gd name="connsiteY1240" fmla="*/ 4790188 h 6403694"/>
              <a:gd name="connsiteX1241" fmla="*/ 4127838 w 7953876"/>
              <a:gd name="connsiteY1241" fmla="*/ 4788512 h 6403694"/>
              <a:gd name="connsiteX1242" fmla="*/ 4110527 w 7953876"/>
              <a:gd name="connsiteY1242" fmla="*/ 4854185 h 6403694"/>
              <a:gd name="connsiteX1243" fmla="*/ 4117674 w 7953876"/>
              <a:gd name="connsiteY1243" fmla="*/ 4862436 h 6403694"/>
              <a:gd name="connsiteX1244" fmla="*/ 4021511 w 7953876"/>
              <a:gd name="connsiteY1244" fmla="*/ 4782816 h 6403694"/>
              <a:gd name="connsiteX1245" fmla="*/ 4042285 w 7953876"/>
              <a:gd name="connsiteY1245" fmla="*/ 4782593 h 6403694"/>
              <a:gd name="connsiteX1246" fmla="*/ 4051331 w 7953876"/>
              <a:gd name="connsiteY1246" fmla="*/ 4699162 h 6403694"/>
              <a:gd name="connsiteX1247" fmla="*/ 4035514 w 7953876"/>
              <a:gd name="connsiteY1247" fmla="*/ 4681501 h 6403694"/>
              <a:gd name="connsiteX1248" fmla="*/ 4014250 w 7953876"/>
              <a:gd name="connsiteY1248" fmla="*/ 4694917 h 6403694"/>
              <a:gd name="connsiteX1249" fmla="*/ 4021511 w 7953876"/>
              <a:gd name="connsiteY1249" fmla="*/ 4782816 h 6403694"/>
              <a:gd name="connsiteX1250" fmla="*/ 4146588 w 7953876"/>
              <a:gd name="connsiteY1250" fmla="*/ 4927424 h 6403694"/>
              <a:gd name="connsiteX1251" fmla="*/ 4160227 w 7953876"/>
              <a:gd name="connsiteY1251" fmla="*/ 4925888 h 6403694"/>
              <a:gd name="connsiteX1252" fmla="*/ 4164137 w 7953876"/>
              <a:gd name="connsiteY1252" fmla="*/ 4882219 h 6403694"/>
              <a:gd name="connsiteX1253" fmla="*/ 4153190 w 7953876"/>
              <a:gd name="connsiteY1253" fmla="*/ 4881548 h 6403694"/>
              <a:gd name="connsiteX1254" fmla="*/ 4139230 w 7953876"/>
              <a:gd name="connsiteY1254" fmla="*/ 4915055 h 6403694"/>
              <a:gd name="connsiteX1255" fmla="*/ 4146588 w 7953876"/>
              <a:gd name="connsiteY1255" fmla="*/ 4927424 h 6403694"/>
              <a:gd name="connsiteX1256" fmla="*/ 2595659 w 7953876"/>
              <a:gd name="connsiteY1256" fmla="*/ 3351500 h 6403694"/>
              <a:gd name="connsiteX1257" fmla="*/ 2750725 w 7953876"/>
              <a:gd name="connsiteY1257" fmla="*/ 3423684 h 6403694"/>
              <a:gd name="connsiteX1258" fmla="*/ 2756422 w 7953876"/>
              <a:gd name="connsiteY1258" fmla="*/ 3396992 h 6403694"/>
              <a:gd name="connsiteX1259" fmla="*/ 2562084 w 7953876"/>
              <a:gd name="connsiteY1259" fmla="*/ 3307083 h 6403694"/>
              <a:gd name="connsiteX1260" fmla="*/ 2558622 w 7953876"/>
              <a:gd name="connsiteY1260" fmla="*/ 3310433 h 6403694"/>
              <a:gd name="connsiteX1261" fmla="*/ 2595659 w 7953876"/>
              <a:gd name="connsiteY1261" fmla="*/ 3351500 h 6403694"/>
              <a:gd name="connsiteX1262" fmla="*/ 5400313 w 7953876"/>
              <a:gd name="connsiteY1262" fmla="*/ 6212352 h 6403694"/>
              <a:gd name="connsiteX1263" fmla="*/ 5428220 w 7953876"/>
              <a:gd name="connsiteY1263" fmla="*/ 6231855 h 6403694"/>
              <a:gd name="connsiteX1264" fmla="*/ 5438831 w 7953876"/>
              <a:gd name="connsiteY1264" fmla="*/ 6223031 h 6403694"/>
              <a:gd name="connsiteX1265" fmla="*/ 5407000 w 7953876"/>
              <a:gd name="connsiteY1265" fmla="*/ 6174671 h 6403694"/>
              <a:gd name="connsiteX1266" fmla="*/ 5395231 w 7953876"/>
              <a:gd name="connsiteY1266" fmla="*/ 6170819 h 6403694"/>
              <a:gd name="connsiteX1267" fmla="*/ 5388236 w 7953876"/>
              <a:gd name="connsiteY1267" fmla="*/ 6181038 h 6403694"/>
              <a:gd name="connsiteX1268" fmla="*/ 5400313 w 7953876"/>
              <a:gd name="connsiteY1268" fmla="*/ 6212352 h 6403694"/>
              <a:gd name="connsiteX1269" fmla="*/ 334246 w 7953876"/>
              <a:gd name="connsiteY1269" fmla="*/ 1058022 h 6403694"/>
              <a:gd name="connsiteX1270" fmla="*/ 353903 w 7953876"/>
              <a:gd name="connsiteY1270" fmla="*/ 1057911 h 6403694"/>
              <a:gd name="connsiteX1271" fmla="*/ 376575 w 7953876"/>
              <a:gd name="connsiteY1271" fmla="*/ 1003631 h 6403694"/>
              <a:gd name="connsiteX1272" fmla="*/ 397014 w 7953876"/>
              <a:gd name="connsiteY1272" fmla="*/ 947452 h 6403694"/>
              <a:gd name="connsiteX1273" fmla="*/ 381489 w 7953876"/>
              <a:gd name="connsiteY1273" fmla="*/ 936283 h 6403694"/>
              <a:gd name="connsiteX1274" fmla="*/ 334246 w 7953876"/>
              <a:gd name="connsiteY1274" fmla="*/ 1058022 h 6403694"/>
              <a:gd name="connsiteX1275" fmla="*/ 4772612 w 7953876"/>
              <a:gd name="connsiteY1275" fmla="*/ 5580157 h 6403694"/>
              <a:gd name="connsiteX1276" fmla="*/ 4784452 w 7953876"/>
              <a:gd name="connsiteY1276" fmla="*/ 5578034 h 6403694"/>
              <a:gd name="connsiteX1277" fmla="*/ 4766469 w 7953876"/>
              <a:gd name="connsiteY1277" fmla="*/ 5446020 h 6403694"/>
              <a:gd name="connsiteX1278" fmla="*/ 4730842 w 7953876"/>
              <a:gd name="connsiteY1278" fmla="*/ 5299038 h 6403694"/>
              <a:gd name="connsiteX1279" fmla="*/ 4720790 w 7953876"/>
              <a:gd name="connsiteY1279" fmla="*/ 5294990 h 6403694"/>
              <a:gd name="connsiteX1280" fmla="*/ 4714088 w 7953876"/>
              <a:gd name="connsiteY1280" fmla="*/ 5303506 h 6403694"/>
              <a:gd name="connsiteX1281" fmla="*/ 4735756 w 7953876"/>
              <a:gd name="connsiteY1281" fmla="*/ 5433733 h 6403694"/>
              <a:gd name="connsiteX1282" fmla="*/ 4772612 w 7953876"/>
              <a:gd name="connsiteY1282" fmla="*/ 5580157 h 6403694"/>
              <a:gd name="connsiteX1283" fmla="*/ 5478843 w 7953876"/>
              <a:gd name="connsiteY1283" fmla="*/ 6306561 h 6403694"/>
              <a:gd name="connsiteX1284" fmla="*/ 5512769 w 7953876"/>
              <a:gd name="connsiteY1284" fmla="*/ 6308586 h 6403694"/>
              <a:gd name="connsiteX1285" fmla="*/ 5516119 w 7953876"/>
              <a:gd name="connsiteY1285" fmla="*/ 6300434 h 6403694"/>
              <a:gd name="connsiteX1286" fmla="*/ 5476247 w 7953876"/>
              <a:gd name="connsiteY1286" fmla="*/ 6260561 h 6403694"/>
              <a:gd name="connsiteX1287" fmla="*/ 5466017 w 7953876"/>
              <a:gd name="connsiteY1287" fmla="*/ 6256434 h 6403694"/>
              <a:gd name="connsiteX1288" fmla="*/ 5452793 w 7953876"/>
              <a:gd name="connsiteY1288" fmla="*/ 6279994 h 6403694"/>
              <a:gd name="connsiteX1289" fmla="*/ 5478843 w 7953876"/>
              <a:gd name="connsiteY1289" fmla="*/ 6306561 h 6403694"/>
              <a:gd name="connsiteX1290" fmla="*/ 5214548 w 7953876"/>
              <a:gd name="connsiteY1290" fmla="*/ 6050055 h 6403694"/>
              <a:gd name="connsiteX1291" fmla="*/ 5325244 w 7953876"/>
              <a:gd name="connsiteY1291" fmla="*/ 6137926 h 6403694"/>
              <a:gd name="connsiteX1292" fmla="*/ 5336078 w 7953876"/>
              <a:gd name="connsiteY1292" fmla="*/ 6127986 h 6403694"/>
              <a:gd name="connsiteX1293" fmla="*/ 5141741 w 7953876"/>
              <a:gd name="connsiteY1293" fmla="*/ 5926166 h 6403694"/>
              <a:gd name="connsiteX1294" fmla="*/ 5031393 w 7953876"/>
              <a:gd name="connsiteY1294" fmla="*/ 5797501 h 6403694"/>
              <a:gd name="connsiteX1295" fmla="*/ 4958462 w 7953876"/>
              <a:gd name="connsiteY1295" fmla="*/ 5681570 h 6403694"/>
              <a:gd name="connsiteX1296" fmla="*/ 4954650 w 7953876"/>
              <a:gd name="connsiteY1296" fmla="*/ 5680787 h 6403694"/>
              <a:gd name="connsiteX1297" fmla="*/ 4953100 w 7953876"/>
              <a:gd name="connsiteY1297" fmla="*/ 5684696 h 6403694"/>
              <a:gd name="connsiteX1298" fmla="*/ 5118511 w 7953876"/>
              <a:gd name="connsiteY1298" fmla="*/ 5944260 h 6403694"/>
              <a:gd name="connsiteX1299" fmla="*/ 5214548 w 7953876"/>
              <a:gd name="connsiteY1299" fmla="*/ 6050055 h 6403694"/>
              <a:gd name="connsiteX1300" fmla="*/ 249656 w 7953876"/>
              <a:gd name="connsiteY1300" fmla="*/ 1055831 h 6403694"/>
              <a:gd name="connsiteX1301" fmla="*/ 262654 w 7953876"/>
              <a:gd name="connsiteY1301" fmla="*/ 1053890 h 6403694"/>
              <a:gd name="connsiteX1302" fmla="*/ 326762 w 7953876"/>
              <a:gd name="connsiteY1302" fmla="*/ 952589 h 6403694"/>
              <a:gd name="connsiteX1303" fmla="*/ 313137 w 7953876"/>
              <a:gd name="connsiteY1303" fmla="*/ 943320 h 6403694"/>
              <a:gd name="connsiteX1304" fmla="*/ 245789 w 7953876"/>
              <a:gd name="connsiteY1304" fmla="*/ 1043615 h 6403694"/>
              <a:gd name="connsiteX1305" fmla="*/ 249656 w 7953876"/>
              <a:gd name="connsiteY1305" fmla="*/ 1055831 h 6403694"/>
              <a:gd name="connsiteX1306" fmla="*/ 707507 w 7953876"/>
              <a:gd name="connsiteY1306" fmla="*/ 1532962 h 6403694"/>
              <a:gd name="connsiteX1307" fmla="*/ 730962 w 7953876"/>
              <a:gd name="connsiteY1307" fmla="*/ 1533256 h 6403694"/>
              <a:gd name="connsiteX1308" fmla="*/ 783008 w 7953876"/>
              <a:gd name="connsiteY1308" fmla="*/ 1486681 h 6403694"/>
              <a:gd name="connsiteX1309" fmla="*/ 800095 w 7953876"/>
              <a:gd name="connsiteY1309" fmla="*/ 1450494 h 6403694"/>
              <a:gd name="connsiteX1310" fmla="*/ 790156 w 7953876"/>
              <a:gd name="connsiteY1310" fmla="*/ 1440443 h 6403694"/>
              <a:gd name="connsiteX1311" fmla="*/ 750283 w 7953876"/>
              <a:gd name="connsiteY1311" fmla="*/ 1457755 h 6403694"/>
              <a:gd name="connsiteX1312" fmla="*/ 704156 w 7953876"/>
              <a:gd name="connsiteY1312" fmla="*/ 1510806 h 6403694"/>
              <a:gd name="connsiteX1313" fmla="*/ 707507 w 7953876"/>
              <a:gd name="connsiteY1313" fmla="*/ 1532962 h 6403694"/>
              <a:gd name="connsiteX1314" fmla="*/ 4989958 w 7953876"/>
              <a:gd name="connsiteY1314" fmla="*/ 5931528 h 6403694"/>
              <a:gd name="connsiteX1315" fmla="*/ 5000791 w 7953876"/>
              <a:gd name="connsiteY1315" fmla="*/ 5924044 h 6403694"/>
              <a:gd name="connsiteX1316" fmla="*/ 4908761 w 7953876"/>
              <a:gd name="connsiteY1316" fmla="*/ 5623716 h 6403694"/>
              <a:gd name="connsiteX1317" fmla="*/ 4801653 w 7953876"/>
              <a:gd name="connsiteY1317" fmla="*/ 5416311 h 6403694"/>
              <a:gd name="connsiteX1318" fmla="*/ 4794839 w 7953876"/>
              <a:gd name="connsiteY1318" fmla="*/ 5420108 h 6403694"/>
              <a:gd name="connsiteX1319" fmla="*/ 4858502 w 7953876"/>
              <a:gd name="connsiteY1319" fmla="*/ 5567759 h 6403694"/>
              <a:gd name="connsiteX1320" fmla="*/ 4899045 w 7953876"/>
              <a:gd name="connsiteY1320" fmla="*/ 5721443 h 6403694"/>
              <a:gd name="connsiteX1321" fmla="*/ 4989958 w 7953876"/>
              <a:gd name="connsiteY1321" fmla="*/ 5931528 h 6403694"/>
              <a:gd name="connsiteX1322" fmla="*/ 3093832 w 7953876"/>
              <a:gd name="connsiteY1322" fmla="*/ 4034731 h 6403694"/>
              <a:gd name="connsiteX1323" fmla="*/ 3110361 w 7953876"/>
              <a:gd name="connsiteY1323" fmla="*/ 4027023 h 6403694"/>
              <a:gd name="connsiteX1324" fmla="*/ 3090481 w 7953876"/>
              <a:gd name="connsiteY1324" fmla="*/ 3961128 h 6403694"/>
              <a:gd name="connsiteX1325" fmla="*/ 3093832 w 7953876"/>
              <a:gd name="connsiteY1325" fmla="*/ 4034731 h 6403694"/>
              <a:gd name="connsiteX1326" fmla="*/ 5273435 w 7953876"/>
              <a:gd name="connsiteY1326" fmla="*/ 6277522 h 6403694"/>
              <a:gd name="connsiteX1327" fmla="*/ 5315192 w 7953876"/>
              <a:gd name="connsiteY1327" fmla="*/ 6309479 h 6403694"/>
              <a:gd name="connsiteX1328" fmla="*/ 5324685 w 7953876"/>
              <a:gd name="connsiteY1328" fmla="*/ 6298645 h 6403694"/>
              <a:gd name="connsiteX1329" fmla="*/ 5258120 w 7953876"/>
              <a:gd name="connsiteY1329" fmla="*/ 6222139 h 6403694"/>
              <a:gd name="connsiteX1330" fmla="*/ 5243154 w 7953876"/>
              <a:gd name="connsiteY1330" fmla="*/ 6233755 h 6403694"/>
              <a:gd name="connsiteX1331" fmla="*/ 5273435 w 7953876"/>
              <a:gd name="connsiteY1331" fmla="*/ 6277522 h 6403694"/>
              <a:gd name="connsiteX1332" fmla="*/ 319391 w 7953876"/>
              <a:gd name="connsiteY1332" fmla="*/ 1233820 h 6403694"/>
              <a:gd name="connsiteX1333" fmla="*/ 335138 w 7953876"/>
              <a:gd name="connsiteY1333" fmla="*/ 1234826 h 6403694"/>
              <a:gd name="connsiteX1334" fmla="*/ 364513 w 7953876"/>
              <a:gd name="connsiteY1334" fmla="*/ 1169041 h 6403694"/>
              <a:gd name="connsiteX1335" fmla="*/ 386626 w 7953876"/>
              <a:gd name="connsiteY1335" fmla="*/ 1102587 h 6403694"/>
              <a:gd name="connsiteX1336" fmla="*/ 379619 w 7953876"/>
              <a:gd name="connsiteY1336" fmla="*/ 1093903 h 6403694"/>
              <a:gd name="connsiteX1337" fmla="*/ 368422 w 7953876"/>
              <a:gd name="connsiteY1337" fmla="*/ 1095439 h 6403694"/>
              <a:gd name="connsiteX1338" fmla="*/ 327321 w 7953876"/>
              <a:gd name="connsiteY1338" fmla="*/ 1162899 h 6403694"/>
              <a:gd name="connsiteX1339" fmla="*/ 319391 w 7953876"/>
              <a:gd name="connsiteY1339" fmla="*/ 1233820 h 6403694"/>
              <a:gd name="connsiteX1340" fmla="*/ 3011463 w 7953876"/>
              <a:gd name="connsiteY1340" fmla="*/ 3980836 h 6403694"/>
              <a:gd name="connsiteX1341" fmla="*/ 3024250 w 7953876"/>
              <a:gd name="connsiteY1341" fmla="*/ 3987709 h 6403694"/>
              <a:gd name="connsiteX1342" fmla="*/ 3033743 w 7953876"/>
              <a:gd name="connsiteY1342" fmla="*/ 3983130 h 6403694"/>
              <a:gd name="connsiteX1343" fmla="*/ 3023132 w 7953876"/>
              <a:gd name="connsiteY1343" fmla="*/ 3931754 h 6403694"/>
              <a:gd name="connsiteX1344" fmla="*/ 3007595 w 7953876"/>
              <a:gd name="connsiteY1344" fmla="*/ 3926309 h 6403694"/>
              <a:gd name="connsiteX1345" fmla="*/ 2998003 w 7953876"/>
              <a:gd name="connsiteY1345" fmla="*/ 3939796 h 6403694"/>
              <a:gd name="connsiteX1346" fmla="*/ 3011463 w 7953876"/>
              <a:gd name="connsiteY1346" fmla="*/ 3980836 h 6403694"/>
              <a:gd name="connsiteX1347" fmla="*/ 5188455 w 7953876"/>
              <a:gd name="connsiteY1347" fmla="*/ 6207424 h 6403694"/>
              <a:gd name="connsiteX1348" fmla="*/ 5213781 w 7953876"/>
              <a:gd name="connsiteY1348" fmla="*/ 6226496 h 6403694"/>
              <a:gd name="connsiteX1349" fmla="*/ 5222269 w 7953876"/>
              <a:gd name="connsiteY1349" fmla="*/ 6217447 h 6403694"/>
              <a:gd name="connsiteX1350" fmla="*/ 5192001 w 7953876"/>
              <a:gd name="connsiteY1350" fmla="*/ 6172103 h 6403694"/>
              <a:gd name="connsiteX1351" fmla="*/ 5179953 w 7953876"/>
              <a:gd name="connsiteY1351" fmla="*/ 6168124 h 6403694"/>
              <a:gd name="connsiteX1352" fmla="*/ 5174689 w 7953876"/>
              <a:gd name="connsiteY1352" fmla="*/ 6178469 h 6403694"/>
              <a:gd name="connsiteX1353" fmla="*/ 5188455 w 7953876"/>
              <a:gd name="connsiteY1353" fmla="*/ 6207424 h 6403694"/>
              <a:gd name="connsiteX1354" fmla="*/ 924292 w 7953876"/>
              <a:gd name="connsiteY1354" fmla="*/ 1866420 h 6403694"/>
              <a:gd name="connsiteX1355" fmla="*/ 1065243 w 7953876"/>
              <a:gd name="connsiteY1355" fmla="*/ 1897804 h 6403694"/>
              <a:gd name="connsiteX1356" fmla="*/ 1161406 w 7953876"/>
              <a:gd name="connsiteY1356" fmla="*/ 1869324 h 6403694"/>
              <a:gd name="connsiteX1357" fmla="*/ 1150350 w 7953876"/>
              <a:gd name="connsiteY1357" fmla="*/ 1848215 h 6403694"/>
              <a:gd name="connsiteX1358" fmla="*/ 1096181 w 7953876"/>
              <a:gd name="connsiteY1358" fmla="*/ 1858937 h 6403694"/>
              <a:gd name="connsiteX1359" fmla="*/ 1027716 w 7953876"/>
              <a:gd name="connsiteY1359" fmla="*/ 1858714 h 6403694"/>
              <a:gd name="connsiteX1360" fmla="*/ 927644 w 7953876"/>
              <a:gd name="connsiteY1360" fmla="*/ 1849666 h 6403694"/>
              <a:gd name="connsiteX1361" fmla="*/ 924292 w 7953876"/>
              <a:gd name="connsiteY1361" fmla="*/ 1866420 h 6403694"/>
              <a:gd name="connsiteX1362" fmla="*/ 4977159 w 7953876"/>
              <a:gd name="connsiteY1362" fmla="*/ 6019818 h 6403694"/>
              <a:gd name="connsiteX1363" fmla="*/ 4999451 w 7953876"/>
              <a:gd name="connsiteY1363" fmla="*/ 6039417 h 6403694"/>
              <a:gd name="connsiteX1364" fmla="*/ 5012184 w 7953876"/>
              <a:gd name="connsiteY1364" fmla="*/ 6031376 h 6403694"/>
              <a:gd name="connsiteX1365" fmla="*/ 4949415 w 7953876"/>
              <a:gd name="connsiteY1365" fmla="*/ 5924155 h 6403694"/>
              <a:gd name="connsiteX1366" fmla="*/ 4898038 w 7953876"/>
              <a:gd name="connsiteY1366" fmla="*/ 5821291 h 6403694"/>
              <a:gd name="connsiteX1367" fmla="*/ 4884161 w 7953876"/>
              <a:gd name="connsiteY1367" fmla="*/ 5815791 h 6403694"/>
              <a:gd name="connsiteX1368" fmla="*/ 4875143 w 7953876"/>
              <a:gd name="connsiteY1368" fmla="*/ 5827546 h 6403694"/>
              <a:gd name="connsiteX1369" fmla="*/ 4925737 w 7953876"/>
              <a:gd name="connsiteY1369" fmla="*/ 5942026 h 6403694"/>
              <a:gd name="connsiteX1370" fmla="*/ 4977159 w 7953876"/>
              <a:gd name="connsiteY1370" fmla="*/ 6019818 h 6403694"/>
              <a:gd name="connsiteX1371" fmla="*/ 2915313 w 7953876"/>
              <a:gd name="connsiteY1371" fmla="*/ 3941667 h 6403694"/>
              <a:gd name="connsiteX1372" fmla="*/ 2936464 w 7953876"/>
              <a:gd name="connsiteY1372" fmla="*/ 3959007 h 6403694"/>
              <a:gd name="connsiteX1373" fmla="*/ 2952323 w 7953876"/>
              <a:gd name="connsiteY1373" fmla="*/ 3949736 h 6403694"/>
              <a:gd name="connsiteX1374" fmla="*/ 2913120 w 7953876"/>
              <a:gd name="connsiteY1374" fmla="*/ 3886745 h 6403694"/>
              <a:gd name="connsiteX1375" fmla="*/ 2904632 w 7953876"/>
              <a:gd name="connsiteY1375" fmla="*/ 3915113 h 6403694"/>
              <a:gd name="connsiteX1376" fmla="*/ 2915313 w 7953876"/>
              <a:gd name="connsiteY1376" fmla="*/ 3941667 h 6403694"/>
              <a:gd name="connsiteX1377" fmla="*/ 249831 w 7953876"/>
              <a:gd name="connsiteY1377" fmla="*/ 1252826 h 6403694"/>
              <a:gd name="connsiteX1378" fmla="*/ 283426 w 7953876"/>
              <a:gd name="connsiteY1378" fmla="*/ 1242979 h 6403694"/>
              <a:gd name="connsiteX1379" fmla="*/ 311460 w 7953876"/>
              <a:gd name="connsiteY1379" fmla="*/ 1058358 h 6403694"/>
              <a:gd name="connsiteX1380" fmla="*/ 300990 w 7953876"/>
              <a:gd name="connsiteY1380" fmla="*/ 1051614 h 6403694"/>
              <a:gd name="connsiteX1381" fmla="*/ 289681 w 7953876"/>
              <a:gd name="connsiteY1381" fmla="*/ 1057353 h 6403694"/>
              <a:gd name="connsiteX1382" fmla="*/ 260419 w 7953876"/>
              <a:gd name="connsiteY1382" fmla="*/ 1148043 h 6403694"/>
              <a:gd name="connsiteX1383" fmla="*/ 244336 w 7953876"/>
              <a:gd name="connsiteY1383" fmla="*/ 1237952 h 6403694"/>
              <a:gd name="connsiteX1384" fmla="*/ 249831 w 7953876"/>
              <a:gd name="connsiteY1384" fmla="*/ 1252826 h 6403694"/>
              <a:gd name="connsiteX1385" fmla="*/ 4945682 w 7953876"/>
              <a:gd name="connsiteY1385" fmla="*/ 6052564 h 6403694"/>
              <a:gd name="connsiteX1386" fmla="*/ 4974098 w 7953876"/>
              <a:gd name="connsiteY1386" fmla="*/ 6071137 h 6403694"/>
              <a:gd name="connsiteX1387" fmla="*/ 4984486 w 7953876"/>
              <a:gd name="connsiteY1387" fmla="*/ 6060415 h 6403694"/>
              <a:gd name="connsiteX1388" fmla="*/ 4938135 w 7953876"/>
              <a:gd name="connsiteY1388" fmla="*/ 6006359 h 6403694"/>
              <a:gd name="connsiteX1389" fmla="*/ 4899043 w 7953876"/>
              <a:gd name="connsiteY1389" fmla="*/ 5956099 h 6403694"/>
              <a:gd name="connsiteX1390" fmla="*/ 4888294 w 7953876"/>
              <a:gd name="connsiteY1390" fmla="*/ 5953782 h 6403694"/>
              <a:gd name="connsiteX1391" fmla="*/ 4884412 w 7953876"/>
              <a:gd name="connsiteY1391" fmla="*/ 5964029 h 6403694"/>
              <a:gd name="connsiteX1392" fmla="*/ 4945682 w 7953876"/>
              <a:gd name="connsiteY1392" fmla="*/ 6052564 h 6403694"/>
              <a:gd name="connsiteX1393" fmla="*/ 3980857 w 7953876"/>
              <a:gd name="connsiteY1393" fmla="*/ 5081693 h 6403694"/>
              <a:gd name="connsiteX1394" fmla="*/ 3993254 w 7953876"/>
              <a:gd name="connsiteY1394" fmla="*/ 5076556 h 6403694"/>
              <a:gd name="connsiteX1395" fmla="*/ 3984989 w 7953876"/>
              <a:gd name="connsiteY1395" fmla="*/ 5031323 h 6403694"/>
              <a:gd name="connsiteX1396" fmla="*/ 3969884 w 7953876"/>
              <a:gd name="connsiteY1396" fmla="*/ 5026129 h 6403694"/>
              <a:gd name="connsiteX1397" fmla="*/ 3960306 w 7953876"/>
              <a:gd name="connsiteY1397" fmla="*/ 5039698 h 6403694"/>
              <a:gd name="connsiteX1398" fmla="*/ 3980857 w 7953876"/>
              <a:gd name="connsiteY1398" fmla="*/ 5081693 h 6403694"/>
              <a:gd name="connsiteX1399" fmla="*/ 2813299 w 7953876"/>
              <a:gd name="connsiteY1399" fmla="*/ 3892283 h 6403694"/>
              <a:gd name="connsiteX1400" fmla="*/ 2829466 w 7953876"/>
              <a:gd name="connsiteY1400" fmla="*/ 3900370 h 6403694"/>
              <a:gd name="connsiteX1401" fmla="*/ 2843204 w 7953876"/>
              <a:gd name="connsiteY1401" fmla="*/ 3890875 h 6403694"/>
              <a:gd name="connsiteX1402" fmla="*/ 2810703 w 7953876"/>
              <a:gd name="connsiteY1402" fmla="*/ 3830900 h 6403694"/>
              <a:gd name="connsiteX1403" fmla="*/ 2796630 w 7953876"/>
              <a:gd name="connsiteY1403" fmla="*/ 3830089 h 6403694"/>
              <a:gd name="connsiteX1404" fmla="*/ 2789928 w 7953876"/>
              <a:gd name="connsiteY1404" fmla="*/ 3843186 h 6403694"/>
              <a:gd name="connsiteX1405" fmla="*/ 2813299 w 7953876"/>
              <a:gd name="connsiteY1405" fmla="*/ 3892283 h 6403694"/>
              <a:gd name="connsiteX1406" fmla="*/ 4052284 w 7953876"/>
              <a:gd name="connsiteY1406" fmla="*/ 5157758 h 6403694"/>
              <a:gd name="connsiteX1407" fmla="*/ 4068755 w 7953876"/>
              <a:gd name="connsiteY1407" fmla="*/ 5167469 h 6403694"/>
              <a:gd name="connsiteX1408" fmla="*/ 4080482 w 7953876"/>
              <a:gd name="connsiteY1408" fmla="*/ 5159316 h 6403694"/>
              <a:gd name="connsiteX1409" fmla="*/ 4065070 w 7953876"/>
              <a:gd name="connsiteY1409" fmla="*/ 5095654 h 6403694"/>
              <a:gd name="connsiteX1410" fmla="*/ 4049350 w 7953876"/>
              <a:gd name="connsiteY1410" fmla="*/ 5090725 h 6403694"/>
              <a:gd name="connsiteX1411" fmla="*/ 4038823 w 7953876"/>
              <a:gd name="connsiteY1411" fmla="*/ 5102802 h 6403694"/>
              <a:gd name="connsiteX1412" fmla="*/ 4052284 w 7953876"/>
              <a:gd name="connsiteY1412" fmla="*/ 5157758 h 6403694"/>
              <a:gd name="connsiteX1413" fmla="*/ 4997567 w 7953876"/>
              <a:gd name="connsiteY1413" fmla="*/ 6140496 h 6403694"/>
              <a:gd name="connsiteX1414" fmla="*/ 5033069 w 7953876"/>
              <a:gd name="connsiteY1414" fmla="*/ 6162610 h 6403694"/>
              <a:gd name="connsiteX1415" fmla="*/ 5037983 w 7953876"/>
              <a:gd name="connsiteY1415" fmla="*/ 6155462 h 6403694"/>
              <a:gd name="connsiteX1416" fmla="*/ 4978900 w 7953876"/>
              <a:gd name="connsiteY1416" fmla="*/ 6100958 h 6403694"/>
              <a:gd name="connsiteX1417" fmla="*/ 4968514 w 7953876"/>
              <a:gd name="connsiteY1417" fmla="*/ 6110004 h 6403694"/>
              <a:gd name="connsiteX1418" fmla="*/ 4997567 w 7953876"/>
              <a:gd name="connsiteY1418" fmla="*/ 6140496 h 6403694"/>
              <a:gd name="connsiteX1419" fmla="*/ 3763513 w 7953876"/>
              <a:gd name="connsiteY1419" fmla="*/ 4896962 h 6403694"/>
              <a:gd name="connsiteX1420" fmla="*/ 3780376 w 7953876"/>
              <a:gd name="connsiteY1420" fmla="*/ 4891266 h 6403694"/>
              <a:gd name="connsiteX1421" fmla="*/ 3748770 w 7953876"/>
              <a:gd name="connsiteY1421" fmla="*/ 4822241 h 6403694"/>
              <a:gd name="connsiteX1422" fmla="*/ 3735157 w 7953876"/>
              <a:gd name="connsiteY1422" fmla="*/ 4819394 h 6403694"/>
              <a:gd name="connsiteX1423" fmla="*/ 3727326 w 7953876"/>
              <a:gd name="connsiteY1423" fmla="*/ 4830618 h 6403694"/>
              <a:gd name="connsiteX1424" fmla="*/ 3763513 w 7953876"/>
              <a:gd name="connsiteY1424" fmla="*/ 4896962 h 6403694"/>
              <a:gd name="connsiteX1425" fmla="*/ 358356 w 7953876"/>
              <a:gd name="connsiteY1425" fmla="*/ 1430460 h 6403694"/>
              <a:gd name="connsiteX1426" fmla="*/ 371773 w 7953876"/>
              <a:gd name="connsiteY1426" fmla="*/ 1425476 h 6403694"/>
              <a:gd name="connsiteX1427" fmla="*/ 399248 w 7953876"/>
              <a:gd name="connsiteY1427" fmla="*/ 1363713 h 6403694"/>
              <a:gd name="connsiteX1428" fmla="*/ 422143 w 7953876"/>
              <a:gd name="connsiteY1428" fmla="*/ 1286536 h 6403694"/>
              <a:gd name="connsiteX1429" fmla="*/ 414423 w 7953876"/>
              <a:gd name="connsiteY1429" fmla="*/ 1275451 h 6403694"/>
              <a:gd name="connsiteX1430" fmla="*/ 401259 w 7953876"/>
              <a:gd name="connsiteY1430" fmla="*/ 1277937 h 6403694"/>
              <a:gd name="connsiteX1431" fmla="*/ 362725 w 7953876"/>
              <a:gd name="connsiteY1431" fmla="*/ 1350087 h 6403694"/>
              <a:gd name="connsiteX1432" fmla="*/ 348542 w 7953876"/>
              <a:gd name="connsiteY1432" fmla="*/ 1420115 h 6403694"/>
              <a:gd name="connsiteX1433" fmla="*/ 358356 w 7953876"/>
              <a:gd name="connsiteY1433" fmla="*/ 1430460 h 6403694"/>
              <a:gd name="connsiteX1434" fmla="*/ 392952 w 7953876"/>
              <a:gd name="connsiteY1434" fmla="*/ 1515414 h 6403694"/>
              <a:gd name="connsiteX1435" fmla="*/ 408853 w 7953876"/>
              <a:gd name="connsiteY1435" fmla="*/ 1515274 h 6403694"/>
              <a:gd name="connsiteX1436" fmla="*/ 435436 w 7953876"/>
              <a:gd name="connsiteY1436" fmla="*/ 1430838 h 6403694"/>
              <a:gd name="connsiteX1437" fmla="*/ 426543 w 7953876"/>
              <a:gd name="connsiteY1437" fmla="*/ 1425533 h 6403694"/>
              <a:gd name="connsiteX1438" fmla="*/ 416560 w 7953876"/>
              <a:gd name="connsiteY1438" fmla="*/ 1429274 h 6403694"/>
              <a:gd name="connsiteX1439" fmla="*/ 388526 w 7953876"/>
              <a:gd name="connsiteY1439" fmla="*/ 1500978 h 6403694"/>
              <a:gd name="connsiteX1440" fmla="*/ 392952 w 7953876"/>
              <a:gd name="connsiteY1440" fmla="*/ 1515414 h 6403694"/>
              <a:gd name="connsiteX1441" fmla="*/ 3051166 w 7953876"/>
              <a:gd name="connsiteY1441" fmla="*/ 4224376 h 6403694"/>
              <a:gd name="connsiteX1442" fmla="*/ 3009060 w 7953876"/>
              <a:gd name="connsiteY1442" fmla="*/ 4112019 h 6403694"/>
              <a:gd name="connsiteX1443" fmla="*/ 2977564 w 7953876"/>
              <a:gd name="connsiteY1443" fmla="*/ 4061201 h 6403694"/>
              <a:gd name="connsiteX1444" fmla="*/ 3047592 w 7953876"/>
              <a:gd name="connsiteY1444" fmla="*/ 4091133 h 6403694"/>
              <a:gd name="connsiteX1445" fmla="*/ 3050384 w 7953876"/>
              <a:gd name="connsiteY1445" fmla="*/ 4092138 h 6403694"/>
              <a:gd name="connsiteX1446" fmla="*/ 3066803 w 7953876"/>
              <a:gd name="connsiteY1446" fmla="*/ 4107887 h 6403694"/>
              <a:gd name="connsiteX1447" fmla="*/ 3101091 w 7953876"/>
              <a:gd name="connsiteY1447" fmla="*/ 4151557 h 6403694"/>
              <a:gd name="connsiteX1448" fmla="*/ 3158164 w 7953876"/>
              <a:gd name="connsiteY1448" fmla="*/ 4227839 h 6403694"/>
              <a:gd name="connsiteX1449" fmla="*/ 3171120 w 7953876"/>
              <a:gd name="connsiteY1449" fmla="*/ 4217230 h 6403694"/>
              <a:gd name="connsiteX1450" fmla="*/ 3124434 w 7953876"/>
              <a:gd name="connsiteY1450" fmla="*/ 4121065 h 6403694"/>
              <a:gd name="connsiteX1451" fmla="*/ 3123205 w 7953876"/>
              <a:gd name="connsiteY1451" fmla="*/ 4119502 h 6403694"/>
              <a:gd name="connsiteX1452" fmla="*/ 3271639 w 7953876"/>
              <a:gd name="connsiteY1452" fmla="*/ 4213767 h 6403694"/>
              <a:gd name="connsiteX1453" fmla="*/ 3078754 w 7953876"/>
              <a:gd name="connsiteY1453" fmla="*/ 4230073 h 6403694"/>
              <a:gd name="connsiteX1454" fmla="*/ 3051166 w 7953876"/>
              <a:gd name="connsiteY1454" fmla="*/ 4224376 h 6403694"/>
              <a:gd name="connsiteX1455" fmla="*/ 2612833 w 7953876"/>
              <a:gd name="connsiteY1455" fmla="*/ 3778337 h 6403694"/>
              <a:gd name="connsiteX1456" fmla="*/ 2432304 w 7953876"/>
              <a:gd name="connsiteY1456" fmla="*/ 3489917 h 6403694"/>
              <a:gd name="connsiteX1457" fmla="*/ 2429399 w 7953876"/>
              <a:gd name="connsiteY1457" fmla="*/ 3479083 h 6403694"/>
              <a:gd name="connsiteX1458" fmla="*/ 2431186 w 7953876"/>
              <a:gd name="connsiteY1458" fmla="*/ 3476962 h 6403694"/>
              <a:gd name="connsiteX1459" fmla="*/ 2448498 w 7953876"/>
              <a:gd name="connsiteY1459" fmla="*/ 3509909 h 6403694"/>
              <a:gd name="connsiteX1460" fmla="*/ 2531818 w 7953876"/>
              <a:gd name="connsiteY1460" fmla="*/ 3629416 h 6403694"/>
              <a:gd name="connsiteX1461" fmla="*/ 2715320 w 7953876"/>
              <a:gd name="connsiteY1461" fmla="*/ 3800297 h 6403694"/>
              <a:gd name="connsiteX1462" fmla="*/ 2725820 w 7953876"/>
              <a:gd name="connsiteY1462" fmla="*/ 3795048 h 6403694"/>
              <a:gd name="connsiteX1463" fmla="*/ 2553038 w 7953876"/>
              <a:gd name="connsiteY1463" fmla="*/ 3614114 h 6403694"/>
              <a:gd name="connsiteX1464" fmla="*/ 2689297 w 7953876"/>
              <a:gd name="connsiteY1464" fmla="*/ 3678558 h 6403694"/>
              <a:gd name="connsiteX1465" fmla="*/ 2731069 w 7953876"/>
              <a:gd name="connsiteY1465" fmla="*/ 3731386 h 6403694"/>
              <a:gd name="connsiteX1466" fmla="*/ 2773511 w 7953876"/>
              <a:gd name="connsiteY1466" fmla="*/ 3808116 h 6403694"/>
              <a:gd name="connsiteX1467" fmla="*/ 2788923 w 7953876"/>
              <a:gd name="connsiteY1467" fmla="*/ 3804542 h 6403694"/>
              <a:gd name="connsiteX1468" fmla="*/ 2755975 w 7953876"/>
              <a:gd name="connsiteY1468" fmla="*/ 3714410 h 6403694"/>
              <a:gd name="connsiteX1469" fmla="*/ 2743243 w 7953876"/>
              <a:gd name="connsiteY1469" fmla="*/ 3697991 h 6403694"/>
              <a:gd name="connsiteX1470" fmla="*/ 2747375 w 7953876"/>
              <a:gd name="connsiteY1470" fmla="*/ 3699443 h 6403694"/>
              <a:gd name="connsiteX1471" fmla="*/ 2793279 w 7953876"/>
              <a:gd name="connsiteY1471" fmla="*/ 3716308 h 6403694"/>
              <a:gd name="connsiteX1472" fmla="*/ 2850352 w 7953876"/>
              <a:gd name="connsiteY1472" fmla="*/ 3797952 h 6403694"/>
              <a:gd name="connsiteX1473" fmla="*/ 2892682 w 7953876"/>
              <a:gd name="connsiteY1473" fmla="*/ 3875799 h 6403694"/>
              <a:gd name="connsiteX1474" fmla="*/ 2910775 w 7953876"/>
              <a:gd name="connsiteY1474" fmla="*/ 3867870 h 6403694"/>
              <a:gd name="connsiteX1475" fmla="*/ 2871908 w 7953876"/>
              <a:gd name="connsiteY1475" fmla="*/ 3760872 h 6403694"/>
              <a:gd name="connsiteX1476" fmla="*/ 2862079 w 7953876"/>
              <a:gd name="connsiteY1476" fmla="*/ 3744900 h 6403694"/>
              <a:gd name="connsiteX1477" fmla="*/ 2889331 w 7953876"/>
              <a:gd name="connsiteY1477" fmla="*/ 3757969 h 6403694"/>
              <a:gd name="connsiteX1478" fmla="*/ 2937245 w 7953876"/>
              <a:gd name="connsiteY1478" fmla="*/ 3820625 h 6403694"/>
              <a:gd name="connsiteX1479" fmla="*/ 2981473 w 7953876"/>
              <a:gd name="connsiteY1479" fmla="*/ 3884287 h 6403694"/>
              <a:gd name="connsiteX1480" fmla="*/ 2997556 w 7953876"/>
              <a:gd name="connsiteY1480" fmla="*/ 3878032 h 6403694"/>
              <a:gd name="connsiteX1481" fmla="*/ 2955450 w 7953876"/>
              <a:gd name="connsiteY1481" fmla="*/ 3794825 h 6403694"/>
              <a:gd name="connsiteX1482" fmla="*/ 2955226 w 7953876"/>
              <a:gd name="connsiteY1482" fmla="*/ 3794602 h 6403694"/>
              <a:gd name="connsiteX1483" fmla="*/ 2983372 w 7953876"/>
              <a:gd name="connsiteY1483" fmla="*/ 3813924 h 6403694"/>
              <a:gd name="connsiteX1484" fmla="*/ 3020787 w 7953876"/>
              <a:gd name="connsiteY1484" fmla="*/ 3871444 h 6403694"/>
              <a:gd name="connsiteX1485" fmla="*/ 3059766 w 7953876"/>
              <a:gd name="connsiteY1485" fmla="*/ 3919357 h 6403694"/>
              <a:gd name="connsiteX1486" fmla="*/ 3071828 w 7953876"/>
              <a:gd name="connsiteY1486" fmla="*/ 3911316 h 6403694"/>
              <a:gd name="connsiteX1487" fmla="*/ 3071047 w 7953876"/>
              <a:gd name="connsiteY1487" fmla="*/ 3891212 h 6403694"/>
              <a:gd name="connsiteX1488" fmla="*/ 3105447 w 7953876"/>
              <a:gd name="connsiteY1488" fmla="*/ 3934100 h 6403694"/>
              <a:gd name="connsiteX1489" fmla="*/ 3249077 w 7953876"/>
              <a:gd name="connsiteY1489" fmla="*/ 4144854 h 6403694"/>
              <a:gd name="connsiteX1490" fmla="*/ 3162966 w 7953876"/>
              <a:gd name="connsiteY1490" fmla="*/ 4096829 h 6403694"/>
              <a:gd name="connsiteX1491" fmla="*/ 2897148 w 7953876"/>
              <a:gd name="connsiteY1491" fmla="*/ 3976206 h 6403694"/>
              <a:gd name="connsiteX1492" fmla="*/ 2612833 w 7953876"/>
              <a:gd name="connsiteY1492" fmla="*/ 3778337 h 6403694"/>
              <a:gd name="connsiteX1493" fmla="*/ 257516 w 7953876"/>
              <a:gd name="connsiteY1493" fmla="*/ 1458536 h 6403694"/>
              <a:gd name="connsiteX1494" fmla="*/ 279741 w 7953876"/>
              <a:gd name="connsiteY1494" fmla="*/ 1462222 h 6403694"/>
              <a:gd name="connsiteX1495" fmla="*/ 305765 w 7953876"/>
              <a:gd name="connsiteY1495" fmla="*/ 1342604 h 6403694"/>
              <a:gd name="connsiteX1496" fmla="*/ 273710 w 7953876"/>
              <a:gd name="connsiteY1496" fmla="*/ 1332440 h 6403694"/>
              <a:gd name="connsiteX1497" fmla="*/ 253858 w 7953876"/>
              <a:gd name="connsiteY1497" fmla="*/ 1313147 h 6403694"/>
              <a:gd name="connsiteX1498" fmla="*/ 231492 w 7953876"/>
              <a:gd name="connsiteY1498" fmla="*/ 1330207 h 6403694"/>
              <a:gd name="connsiteX1499" fmla="*/ 216973 w 7953876"/>
              <a:gd name="connsiteY1499" fmla="*/ 1379238 h 6403694"/>
              <a:gd name="connsiteX1500" fmla="*/ 231045 w 7953876"/>
              <a:gd name="connsiteY1500" fmla="*/ 1392752 h 6403694"/>
              <a:gd name="connsiteX1501" fmla="*/ 255840 w 7953876"/>
              <a:gd name="connsiteY1501" fmla="*/ 1382030 h 6403694"/>
              <a:gd name="connsiteX1502" fmla="*/ 257516 w 7953876"/>
              <a:gd name="connsiteY1502" fmla="*/ 1458536 h 6403694"/>
              <a:gd name="connsiteX1503" fmla="*/ 4332400 w 7953876"/>
              <a:gd name="connsiteY1503" fmla="*/ 5653725 h 6403694"/>
              <a:gd name="connsiteX1504" fmla="*/ 4404152 w 7953876"/>
              <a:gd name="connsiteY1504" fmla="*/ 5726824 h 6403694"/>
              <a:gd name="connsiteX1505" fmla="*/ 4394549 w 7953876"/>
              <a:gd name="connsiteY1505" fmla="*/ 5708710 h 6403694"/>
              <a:gd name="connsiteX1506" fmla="*/ 4338580 w 7953876"/>
              <a:gd name="connsiteY1506" fmla="*/ 5657655 h 6403694"/>
              <a:gd name="connsiteX1507" fmla="*/ 4120552 w 7953876"/>
              <a:gd name="connsiteY1507" fmla="*/ 5437902 h 6403694"/>
              <a:gd name="connsiteX1508" fmla="*/ 4162888 w 7953876"/>
              <a:gd name="connsiteY1508" fmla="*/ 5481032 h 6403694"/>
              <a:gd name="connsiteX1509" fmla="*/ 4156234 w 7953876"/>
              <a:gd name="connsiteY1509" fmla="*/ 5458794 h 6403694"/>
              <a:gd name="connsiteX1510" fmla="*/ 4134093 w 7953876"/>
              <a:gd name="connsiteY1510" fmla="*/ 5432729 h 6403694"/>
              <a:gd name="connsiteX1511" fmla="*/ 4124404 w 7953876"/>
              <a:gd name="connsiteY1511" fmla="*/ 5431445 h 6403694"/>
              <a:gd name="connsiteX1512" fmla="*/ 2604497 w 7953876"/>
              <a:gd name="connsiteY1512" fmla="*/ 3893393 h 6403694"/>
              <a:gd name="connsiteX1513" fmla="*/ 2707191 w 7953876"/>
              <a:gd name="connsiteY1513" fmla="*/ 3998015 h 6403694"/>
              <a:gd name="connsiteX1514" fmla="*/ 2682428 w 7953876"/>
              <a:gd name="connsiteY1514" fmla="*/ 3964437 h 6403694"/>
              <a:gd name="connsiteX1515" fmla="*/ 2631890 w 7953876"/>
              <a:gd name="connsiteY1515" fmla="*/ 3898025 h 6403694"/>
              <a:gd name="connsiteX1516" fmla="*/ 2561191 w 7953876"/>
              <a:gd name="connsiteY1516" fmla="*/ 3781869 h 6403694"/>
              <a:gd name="connsiteX1517" fmla="*/ 2553890 w 7953876"/>
              <a:gd name="connsiteY1517" fmla="*/ 3780319 h 6403694"/>
              <a:gd name="connsiteX1518" fmla="*/ 2550357 w 7953876"/>
              <a:gd name="connsiteY1518" fmla="*/ 3786895 h 6403694"/>
              <a:gd name="connsiteX1519" fmla="*/ 2580415 w 7953876"/>
              <a:gd name="connsiteY1519" fmla="*/ 3857677 h 6403694"/>
              <a:gd name="connsiteX1520" fmla="*/ 2416512 w 7953876"/>
              <a:gd name="connsiteY1520" fmla="*/ 3701881 h 6403694"/>
              <a:gd name="connsiteX1521" fmla="*/ 2437020 w 7953876"/>
              <a:gd name="connsiteY1521" fmla="*/ 3722773 h 6403694"/>
              <a:gd name="connsiteX1522" fmla="*/ 2437372 w 7953876"/>
              <a:gd name="connsiteY1522" fmla="*/ 3720594 h 6403694"/>
              <a:gd name="connsiteX1523" fmla="*/ 2438112 w 7953876"/>
              <a:gd name="connsiteY1523" fmla="*/ 3612774 h 6403694"/>
              <a:gd name="connsiteX1524" fmla="*/ 2467486 w 7953876"/>
              <a:gd name="connsiteY1524" fmla="*/ 3709942 h 6403694"/>
              <a:gd name="connsiteX1525" fmla="*/ 2462663 w 7953876"/>
              <a:gd name="connsiteY1525" fmla="*/ 3748898 h 6403694"/>
              <a:gd name="connsiteX1526" fmla="*/ 2517637 w 7953876"/>
              <a:gd name="connsiteY1526" fmla="*/ 3804903 h 6403694"/>
              <a:gd name="connsiteX1527" fmla="*/ 2515958 w 7953876"/>
              <a:gd name="connsiteY1527" fmla="*/ 3798511 h 6403694"/>
              <a:gd name="connsiteX1528" fmla="*/ 2501326 w 7953876"/>
              <a:gd name="connsiteY1528" fmla="*/ 3742555 h 6403694"/>
              <a:gd name="connsiteX1529" fmla="*/ 2497194 w 7953876"/>
              <a:gd name="connsiteY1529" fmla="*/ 3692183 h 6403694"/>
              <a:gd name="connsiteX1530" fmla="*/ 2703371 w 7953876"/>
              <a:gd name="connsiteY1530" fmla="*/ 3889872 h 6403694"/>
              <a:gd name="connsiteX1531" fmla="*/ 2789816 w 7953876"/>
              <a:gd name="connsiteY1531" fmla="*/ 3980004 h 6403694"/>
              <a:gd name="connsiteX1532" fmla="*/ 2858840 w 7953876"/>
              <a:gd name="connsiteY1532" fmla="*/ 4050256 h 6403694"/>
              <a:gd name="connsiteX1533" fmla="*/ 2868222 w 7953876"/>
              <a:gd name="connsiteY1533" fmla="*/ 4041768 h 6403694"/>
              <a:gd name="connsiteX1534" fmla="*/ 2847559 w 7953876"/>
              <a:gd name="connsiteY1534" fmla="*/ 4000219 h 6403694"/>
              <a:gd name="connsiteX1535" fmla="*/ 2869562 w 7953876"/>
              <a:gd name="connsiteY1535" fmla="*/ 4015967 h 6403694"/>
              <a:gd name="connsiteX1536" fmla="*/ 2926747 w 7953876"/>
              <a:gd name="connsiteY1536" fmla="*/ 4062430 h 6403694"/>
              <a:gd name="connsiteX1537" fmla="*/ 2933559 w 7953876"/>
              <a:gd name="connsiteY1537" fmla="*/ 4063323 h 6403694"/>
              <a:gd name="connsiteX1538" fmla="*/ 2989292 w 7953876"/>
              <a:gd name="connsiteY1538" fmla="*/ 4148430 h 6403694"/>
              <a:gd name="connsiteX1539" fmla="*/ 3010065 w 7953876"/>
              <a:gd name="connsiteY1539" fmla="*/ 4211980 h 6403694"/>
              <a:gd name="connsiteX1540" fmla="*/ 2842779 w 7953876"/>
              <a:gd name="connsiteY1540" fmla="*/ 4112450 h 6403694"/>
              <a:gd name="connsiteX1541" fmla="*/ 2787669 w 7953876"/>
              <a:gd name="connsiteY1541" fmla="*/ 4080004 h 6403694"/>
              <a:gd name="connsiteX1542" fmla="*/ 2925697 w 7953876"/>
              <a:gd name="connsiteY1542" fmla="*/ 4220622 h 6403694"/>
              <a:gd name="connsiteX1543" fmla="*/ 2954557 w 7953876"/>
              <a:gd name="connsiteY1543" fmla="*/ 4239790 h 6403694"/>
              <a:gd name="connsiteX1544" fmla="*/ 2977330 w 7953876"/>
              <a:gd name="connsiteY1544" fmla="*/ 4273224 h 6403694"/>
              <a:gd name="connsiteX1545" fmla="*/ 3050559 w 7953876"/>
              <a:gd name="connsiteY1545" fmla="*/ 4347828 h 6403694"/>
              <a:gd name="connsiteX1546" fmla="*/ 3045736 w 7953876"/>
              <a:gd name="connsiteY1546" fmla="*/ 4332016 h 6403694"/>
              <a:gd name="connsiteX1547" fmla="*/ 2999456 w 7953876"/>
              <a:gd name="connsiteY1547" fmla="*/ 4257996 h 6403694"/>
              <a:gd name="connsiteX1548" fmla="*/ 3011741 w 7953876"/>
              <a:gd name="connsiteY1548" fmla="*/ 4262128 h 6403694"/>
              <a:gd name="connsiteX1549" fmla="*/ 3032962 w 7953876"/>
              <a:gd name="connsiteY1549" fmla="*/ 4267042 h 6403694"/>
              <a:gd name="connsiteX1550" fmla="*/ 3100756 w 7953876"/>
              <a:gd name="connsiteY1550" fmla="*/ 4383867 h 6403694"/>
              <a:gd name="connsiteX1551" fmla="*/ 3108580 w 7953876"/>
              <a:gd name="connsiteY1551" fmla="*/ 4406937 h 6403694"/>
              <a:gd name="connsiteX1552" fmla="*/ 3159633 w 7953876"/>
              <a:gd name="connsiteY1552" fmla="*/ 4458948 h 6403694"/>
              <a:gd name="connsiteX1553" fmla="*/ 3141634 w 7953876"/>
              <a:gd name="connsiteY1553" fmla="*/ 4397718 h 6403694"/>
              <a:gd name="connsiteX1554" fmla="*/ 3153696 w 7953876"/>
              <a:gd name="connsiteY1554" fmla="*/ 4419608 h 6403694"/>
              <a:gd name="connsiteX1555" fmla="*/ 3182741 w 7953876"/>
              <a:gd name="connsiteY1555" fmla="*/ 4482490 h 6403694"/>
              <a:gd name="connsiteX1556" fmla="*/ 3272038 w 7953876"/>
              <a:gd name="connsiteY1556" fmla="*/ 4573463 h 6403694"/>
              <a:gd name="connsiteX1557" fmla="*/ 3257330 w 7953876"/>
              <a:gd name="connsiteY1557" fmla="*/ 4545951 h 6403694"/>
              <a:gd name="connsiteX1558" fmla="*/ 3102767 w 7953876"/>
              <a:gd name="connsiteY1558" fmla="*/ 4282120 h 6403694"/>
              <a:gd name="connsiteX1559" fmla="*/ 3201052 w 7953876"/>
              <a:gd name="connsiteY1559" fmla="*/ 4283683 h 6403694"/>
              <a:gd name="connsiteX1560" fmla="*/ 3324467 w 7953876"/>
              <a:gd name="connsiteY1560" fmla="*/ 4246938 h 6403694"/>
              <a:gd name="connsiteX1561" fmla="*/ 3339545 w 7953876"/>
              <a:gd name="connsiteY1561" fmla="*/ 4212873 h 6403694"/>
              <a:gd name="connsiteX1562" fmla="*/ 3156153 w 7953876"/>
              <a:gd name="connsiteY1562" fmla="*/ 3938121 h 6403694"/>
              <a:gd name="connsiteX1563" fmla="*/ 2966508 w 7953876"/>
              <a:gd name="connsiteY1563" fmla="*/ 3751044 h 6403694"/>
              <a:gd name="connsiteX1564" fmla="*/ 2796071 w 7953876"/>
              <a:gd name="connsiteY1564" fmla="*/ 3678892 h 6403694"/>
              <a:gd name="connsiteX1565" fmla="*/ 2595257 w 7953876"/>
              <a:gd name="connsiteY1565" fmla="*/ 3619921 h 6403694"/>
              <a:gd name="connsiteX1566" fmla="*/ 2427725 w 7953876"/>
              <a:gd name="connsiteY1566" fmla="*/ 3391855 h 6403694"/>
              <a:gd name="connsiteX1567" fmla="*/ 2381150 w 7953876"/>
              <a:gd name="connsiteY1567" fmla="*/ 3263190 h 6403694"/>
              <a:gd name="connsiteX1568" fmla="*/ 2676788 w 7953876"/>
              <a:gd name="connsiteY1568" fmla="*/ 3495837 h 6403694"/>
              <a:gd name="connsiteX1569" fmla="*/ 3142862 w 7953876"/>
              <a:gd name="connsiteY1569" fmla="*/ 3854019 h 6403694"/>
              <a:gd name="connsiteX1570" fmla="*/ 3329492 w 7953876"/>
              <a:gd name="connsiteY1570" fmla="*/ 4011053 h 6403694"/>
              <a:gd name="connsiteX1571" fmla="*/ 3483400 w 7953876"/>
              <a:gd name="connsiteY1571" fmla="*/ 4196232 h 6403694"/>
              <a:gd name="connsiteX1572" fmla="*/ 3436937 w 7953876"/>
              <a:gd name="connsiteY1572" fmla="*/ 4666687 h 6403694"/>
              <a:gd name="connsiteX1573" fmla="*/ 3404720 w 7953876"/>
              <a:gd name="connsiteY1573" fmla="*/ 4708636 h 6403694"/>
              <a:gd name="connsiteX1574" fmla="*/ 3436206 w 7953876"/>
              <a:gd name="connsiteY1574" fmla="*/ 4740712 h 6403694"/>
              <a:gd name="connsiteX1575" fmla="*/ 3442409 w 7953876"/>
              <a:gd name="connsiteY1575" fmla="*/ 4733450 h 6403694"/>
              <a:gd name="connsiteX1576" fmla="*/ 3443773 w 7953876"/>
              <a:gd name="connsiteY1576" fmla="*/ 4748421 h 6403694"/>
              <a:gd name="connsiteX1577" fmla="*/ 3479234 w 7953876"/>
              <a:gd name="connsiteY1577" fmla="*/ 4784547 h 6403694"/>
              <a:gd name="connsiteX1578" fmla="*/ 3479085 w 7953876"/>
              <a:gd name="connsiteY1578" fmla="*/ 4779494 h 6403694"/>
              <a:gd name="connsiteX1579" fmla="*/ 3475134 w 7953876"/>
              <a:gd name="connsiteY1579" fmla="*/ 4738923 h 6403694"/>
              <a:gd name="connsiteX1580" fmla="*/ 3482059 w 7953876"/>
              <a:gd name="connsiteY1580" fmla="*/ 4686877 h 6403694"/>
              <a:gd name="connsiteX1581" fmla="*/ 3486749 w 7953876"/>
              <a:gd name="connsiteY1581" fmla="*/ 4677048 h 6403694"/>
              <a:gd name="connsiteX1582" fmla="*/ 3522713 w 7953876"/>
              <a:gd name="connsiteY1582" fmla="*/ 4581555 h 6403694"/>
              <a:gd name="connsiteX1583" fmla="*/ 3517910 w 7953876"/>
              <a:gd name="connsiteY1583" fmla="*/ 4248836 h 6403694"/>
              <a:gd name="connsiteX1584" fmla="*/ 3497360 w 7953876"/>
              <a:gd name="connsiteY1584" fmla="*/ 4116040 h 6403694"/>
              <a:gd name="connsiteX1585" fmla="*/ 3372492 w 7953876"/>
              <a:gd name="connsiteY1585" fmla="*/ 4006139 h 6403694"/>
              <a:gd name="connsiteX1586" fmla="*/ 3012412 w 7953876"/>
              <a:gd name="connsiteY1586" fmla="*/ 3714968 h 6403694"/>
              <a:gd name="connsiteX1587" fmla="*/ 2689633 w 7953876"/>
              <a:gd name="connsiteY1587" fmla="*/ 3470707 h 6403694"/>
              <a:gd name="connsiteX1588" fmla="*/ 2339156 w 7953876"/>
              <a:gd name="connsiteY1588" fmla="*/ 3209581 h 6403694"/>
              <a:gd name="connsiteX1589" fmla="*/ 2330333 w 7953876"/>
              <a:gd name="connsiteY1589" fmla="*/ 3210027 h 6403694"/>
              <a:gd name="connsiteX1590" fmla="*/ 2318493 w 7953876"/>
              <a:gd name="connsiteY1590" fmla="*/ 3214717 h 6403694"/>
              <a:gd name="connsiteX1591" fmla="*/ 2404605 w 7953876"/>
              <a:gd name="connsiteY1591" fmla="*/ 3499411 h 6403694"/>
              <a:gd name="connsiteX1592" fmla="*/ 2420465 w 7953876"/>
              <a:gd name="connsiteY1592" fmla="*/ 3667278 h 6403694"/>
              <a:gd name="connsiteX1593" fmla="*/ 1635780 w 7953876"/>
              <a:gd name="connsiteY1593" fmla="*/ 2906496 h 6403694"/>
              <a:gd name="connsiteX1594" fmla="*/ 1739693 w 7953876"/>
              <a:gd name="connsiteY1594" fmla="*/ 3012359 h 6403694"/>
              <a:gd name="connsiteX1595" fmla="*/ 1732019 w 7953876"/>
              <a:gd name="connsiteY1595" fmla="*/ 2999607 h 6403694"/>
              <a:gd name="connsiteX1596" fmla="*/ 1774014 w 7953876"/>
              <a:gd name="connsiteY1596" fmla="*/ 3029428 h 6403694"/>
              <a:gd name="connsiteX1597" fmla="*/ 1798405 w 7953876"/>
              <a:gd name="connsiteY1597" fmla="*/ 3062250 h 6403694"/>
              <a:gd name="connsiteX1598" fmla="*/ 1811177 w 7953876"/>
              <a:gd name="connsiteY1598" fmla="*/ 3085184 h 6403694"/>
              <a:gd name="connsiteX1599" fmla="*/ 1877818 w 7953876"/>
              <a:gd name="connsiteY1599" fmla="*/ 3153076 h 6403694"/>
              <a:gd name="connsiteX1600" fmla="*/ 1865711 w 7953876"/>
              <a:gd name="connsiteY1600" fmla="*/ 3116320 h 6403694"/>
              <a:gd name="connsiteX1601" fmla="*/ 1892963 w 7953876"/>
              <a:gd name="connsiteY1601" fmla="*/ 3147258 h 6403694"/>
              <a:gd name="connsiteX1602" fmla="*/ 2006562 w 7953876"/>
              <a:gd name="connsiteY1602" fmla="*/ 3284237 h 6403694"/>
              <a:gd name="connsiteX1603" fmla="*/ 2199550 w 7953876"/>
              <a:gd name="connsiteY1603" fmla="*/ 3480846 h 6403694"/>
              <a:gd name="connsiteX1604" fmla="*/ 2200244 w 7953876"/>
              <a:gd name="connsiteY1604" fmla="*/ 3480312 h 6403694"/>
              <a:gd name="connsiteX1605" fmla="*/ 2197647 w 7953876"/>
              <a:gd name="connsiteY1605" fmla="*/ 3454065 h 6403694"/>
              <a:gd name="connsiteX1606" fmla="*/ 1949700 w 7953876"/>
              <a:gd name="connsiteY1606" fmla="*/ 3135978 h 6403694"/>
              <a:gd name="connsiteX1607" fmla="*/ 1705214 w 7953876"/>
              <a:gd name="connsiteY1607" fmla="*/ 2927456 h 6403694"/>
              <a:gd name="connsiteX1608" fmla="*/ 1438422 w 7953876"/>
              <a:gd name="connsiteY1608" fmla="*/ 2705434 h 6403694"/>
              <a:gd name="connsiteX1609" fmla="*/ 1489272 w 7953876"/>
              <a:gd name="connsiteY1609" fmla="*/ 2757238 h 6403694"/>
              <a:gd name="connsiteX1610" fmla="*/ 1540922 w 7953876"/>
              <a:gd name="connsiteY1610" fmla="*/ 2775673 h 6403694"/>
              <a:gd name="connsiteX1611" fmla="*/ 2093555 w 7953876"/>
              <a:gd name="connsiteY1611" fmla="*/ 3077006 h 6403694"/>
              <a:gd name="connsiteX1612" fmla="*/ 2262649 w 7953876"/>
              <a:gd name="connsiteY1612" fmla="*/ 3237950 h 6403694"/>
              <a:gd name="connsiteX1613" fmla="*/ 2300065 w 7953876"/>
              <a:gd name="connsiteY1613" fmla="*/ 3362816 h 6403694"/>
              <a:gd name="connsiteX1614" fmla="*/ 2350324 w 7953876"/>
              <a:gd name="connsiteY1614" fmla="*/ 3574018 h 6403694"/>
              <a:gd name="connsiteX1615" fmla="*/ 2354326 w 7953876"/>
              <a:gd name="connsiteY1615" fmla="*/ 3636550 h 6403694"/>
              <a:gd name="connsiteX1616" fmla="*/ 2353961 w 7953876"/>
              <a:gd name="connsiteY1616" fmla="*/ 3638155 h 6403694"/>
              <a:gd name="connsiteX1617" fmla="*/ 2395216 w 7953876"/>
              <a:gd name="connsiteY1617" fmla="*/ 3680185 h 6403694"/>
              <a:gd name="connsiteX1618" fmla="*/ 2398015 w 7953876"/>
              <a:gd name="connsiteY1618" fmla="*/ 3669959 h 6403694"/>
              <a:gd name="connsiteX1619" fmla="*/ 2345745 w 7953876"/>
              <a:gd name="connsiteY1619" fmla="*/ 3382138 h 6403694"/>
              <a:gd name="connsiteX1620" fmla="*/ 2269462 w 7953876"/>
              <a:gd name="connsiteY1620" fmla="*/ 3173505 h 6403694"/>
              <a:gd name="connsiteX1621" fmla="*/ 1737940 w 7953876"/>
              <a:gd name="connsiteY1621" fmla="*/ 2819901 h 6403694"/>
              <a:gd name="connsiteX1622" fmla="*/ 1578617 w 7953876"/>
              <a:gd name="connsiteY1622" fmla="*/ 2750831 h 6403694"/>
              <a:gd name="connsiteX1623" fmla="*/ 1353644 w 7953876"/>
              <a:gd name="connsiteY1623" fmla="*/ 2619065 h 6403694"/>
              <a:gd name="connsiteX1624" fmla="*/ 1380578 w 7953876"/>
              <a:gd name="connsiteY1624" fmla="*/ 2646504 h 6403694"/>
              <a:gd name="connsiteX1625" fmla="*/ 1424989 w 7953876"/>
              <a:gd name="connsiteY1625" fmla="*/ 2658819 h 6403694"/>
              <a:gd name="connsiteX1626" fmla="*/ 1508532 w 7953876"/>
              <a:gd name="connsiteY1626" fmla="*/ 2664543 h 6403694"/>
              <a:gd name="connsiteX1627" fmla="*/ 1504176 w 7953876"/>
              <a:gd name="connsiteY1627" fmla="*/ 2641201 h 6403694"/>
              <a:gd name="connsiteX1628" fmla="*/ 1424138 w 7953876"/>
              <a:gd name="connsiteY1628" fmla="*/ 2634722 h 6403694"/>
              <a:gd name="connsiteX1629" fmla="*/ 1276143 w 7953876"/>
              <a:gd name="connsiteY1629" fmla="*/ 2540109 h 6403694"/>
              <a:gd name="connsiteX1630" fmla="*/ 1331844 w 7953876"/>
              <a:gd name="connsiteY1630" fmla="*/ 2596856 h 6403694"/>
              <a:gd name="connsiteX1631" fmla="*/ 1395780 w 7953876"/>
              <a:gd name="connsiteY1631" fmla="*/ 2613393 h 6403694"/>
              <a:gd name="connsiteX1632" fmla="*/ 1817238 w 7953876"/>
              <a:gd name="connsiteY1632" fmla="*/ 2548276 h 6403694"/>
              <a:gd name="connsiteX1633" fmla="*/ 1994041 w 7953876"/>
              <a:gd name="connsiteY1633" fmla="*/ 2285697 h 6403694"/>
              <a:gd name="connsiteX1634" fmla="*/ 1995716 w 7953876"/>
              <a:gd name="connsiteY1634" fmla="*/ 2117719 h 6403694"/>
              <a:gd name="connsiteX1635" fmla="*/ 2030339 w 7953876"/>
              <a:gd name="connsiteY1635" fmla="*/ 2199139 h 6403694"/>
              <a:gd name="connsiteX1636" fmla="*/ 2048320 w 7953876"/>
              <a:gd name="connsiteY1636" fmla="*/ 2195789 h 6403694"/>
              <a:gd name="connsiteX1637" fmla="*/ 2011575 w 7953876"/>
              <a:gd name="connsiteY1637" fmla="*/ 2006589 h 6403694"/>
              <a:gd name="connsiteX1638" fmla="*/ 2002640 w 7953876"/>
              <a:gd name="connsiteY1638" fmla="*/ 1847434 h 6403694"/>
              <a:gd name="connsiteX1639" fmla="*/ 2008113 w 7953876"/>
              <a:gd name="connsiteY1639" fmla="*/ 1830793 h 6403694"/>
              <a:gd name="connsiteX1640" fmla="*/ 2005209 w 7953876"/>
              <a:gd name="connsiteY1640" fmla="*/ 1861283 h 6403694"/>
              <a:gd name="connsiteX1641" fmla="*/ 2023414 w 7953876"/>
              <a:gd name="connsiteY1641" fmla="*/ 2018987 h 6403694"/>
              <a:gd name="connsiteX1642" fmla="*/ 2041843 w 7953876"/>
              <a:gd name="connsiteY1642" fmla="*/ 2017535 h 6403694"/>
              <a:gd name="connsiteX1643" fmla="*/ 2036035 w 7953876"/>
              <a:gd name="connsiteY1643" fmla="*/ 1840509 h 6403694"/>
              <a:gd name="connsiteX1644" fmla="*/ 2047427 w 7953876"/>
              <a:gd name="connsiteY1644" fmla="*/ 1753951 h 6403694"/>
              <a:gd name="connsiteX1645" fmla="*/ 2058261 w 7953876"/>
              <a:gd name="connsiteY1645" fmla="*/ 1834367 h 6403694"/>
              <a:gd name="connsiteX1646" fmla="*/ 2082720 w 7953876"/>
              <a:gd name="connsiteY1646" fmla="*/ 1831574 h 6403694"/>
              <a:gd name="connsiteX1647" fmla="*/ 2100479 w 7953876"/>
              <a:gd name="connsiteY1647" fmla="*/ 1667617 h 6403694"/>
              <a:gd name="connsiteX1648" fmla="*/ 2174752 w 7953876"/>
              <a:gd name="connsiteY1648" fmla="*/ 1810353 h 6403694"/>
              <a:gd name="connsiteX1649" fmla="*/ 2186144 w 7953876"/>
              <a:gd name="connsiteY1649" fmla="*/ 1860836 h 6403694"/>
              <a:gd name="connsiteX1650" fmla="*/ 2187595 w 7953876"/>
              <a:gd name="connsiteY1650" fmla="*/ 2014742 h 6403694"/>
              <a:gd name="connsiteX1651" fmla="*/ 2162466 w 7953876"/>
              <a:gd name="connsiteY1651" fmla="*/ 2238677 h 6403694"/>
              <a:gd name="connsiteX1652" fmla="*/ 2196977 w 7953876"/>
              <a:gd name="connsiteY1652" fmla="*/ 2246830 h 6403694"/>
              <a:gd name="connsiteX1653" fmla="*/ 2220208 w 7953876"/>
              <a:gd name="connsiteY1653" fmla="*/ 2155357 h 6403694"/>
              <a:gd name="connsiteX1654" fmla="*/ 2230372 w 7953876"/>
              <a:gd name="connsiteY1654" fmla="*/ 2237337 h 6403694"/>
              <a:gd name="connsiteX1655" fmla="*/ 2248353 w 7953876"/>
              <a:gd name="connsiteY1655" fmla="*/ 2237113 h 6403694"/>
              <a:gd name="connsiteX1656" fmla="*/ 2257624 w 7953876"/>
              <a:gd name="connsiteY1656" fmla="*/ 2160607 h 6403694"/>
              <a:gd name="connsiteX1657" fmla="*/ 2252486 w 7953876"/>
              <a:gd name="connsiteY1657" fmla="*/ 2040095 h 6403694"/>
              <a:gd name="connsiteX1658" fmla="*/ 2249805 w 7953876"/>
              <a:gd name="connsiteY1658" fmla="*/ 2033618 h 6403694"/>
              <a:gd name="connsiteX1659" fmla="*/ 2253714 w 7953876"/>
              <a:gd name="connsiteY1659" fmla="*/ 2005473 h 6403694"/>
              <a:gd name="connsiteX1660" fmla="*/ 2313468 w 7953876"/>
              <a:gd name="connsiteY1660" fmla="*/ 2136818 h 6403694"/>
              <a:gd name="connsiteX1661" fmla="*/ 2333460 w 7953876"/>
              <a:gd name="connsiteY1661" fmla="*/ 2124643 h 6403694"/>
              <a:gd name="connsiteX1662" fmla="*/ 2278732 w 7953876"/>
              <a:gd name="connsiteY1662" fmla="*/ 1915229 h 6403694"/>
              <a:gd name="connsiteX1663" fmla="*/ 2236068 w 7953876"/>
              <a:gd name="connsiteY1663" fmla="*/ 1746579 h 6403694"/>
              <a:gd name="connsiteX1664" fmla="*/ 2251369 w 7953876"/>
              <a:gd name="connsiteY1664" fmla="*/ 1676998 h 6403694"/>
              <a:gd name="connsiteX1665" fmla="*/ 2271585 w 7953876"/>
              <a:gd name="connsiteY1665" fmla="*/ 1782990 h 6403694"/>
              <a:gd name="connsiteX1666" fmla="*/ 2325306 w 7953876"/>
              <a:gd name="connsiteY1666" fmla="*/ 1943262 h 6403694"/>
              <a:gd name="connsiteX1667" fmla="*/ 2339602 w 7953876"/>
              <a:gd name="connsiteY1667" fmla="*/ 1937120 h 6403694"/>
              <a:gd name="connsiteX1668" fmla="*/ 2303639 w 7953876"/>
              <a:gd name="connsiteY1668" fmla="*/ 1754732 h 6403694"/>
              <a:gd name="connsiteX1669" fmla="*/ 2280297 w 7953876"/>
              <a:gd name="connsiteY1669" fmla="*/ 1643826 h 6403694"/>
              <a:gd name="connsiteX1670" fmla="*/ 2308778 w 7953876"/>
              <a:gd name="connsiteY1670" fmla="*/ 1673870 h 6403694"/>
              <a:gd name="connsiteX1671" fmla="*/ 2342507 w 7953876"/>
              <a:gd name="connsiteY1671" fmla="*/ 1653208 h 6403694"/>
              <a:gd name="connsiteX1672" fmla="*/ 2367078 w 7953876"/>
              <a:gd name="connsiteY1672" fmla="*/ 1494947 h 6403694"/>
              <a:gd name="connsiteX1673" fmla="*/ 2389974 w 7953876"/>
              <a:gd name="connsiteY1673" fmla="*/ 1529347 h 6403694"/>
              <a:gd name="connsiteX1674" fmla="*/ 2422029 w 7953876"/>
              <a:gd name="connsiteY1674" fmla="*/ 1520634 h 6403694"/>
              <a:gd name="connsiteX1675" fmla="*/ 2453748 w 7953876"/>
              <a:gd name="connsiteY1675" fmla="*/ 1387726 h 6403694"/>
              <a:gd name="connsiteX1676" fmla="*/ 2586098 w 7953876"/>
              <a:gd name="connsiteY1676" fmla="*/ 1777629 h 6403694"/>
              <a:gd name="connsiteX1677" fmla="*/ 2408961 w 7953876"/>
              <a:gd name="connsiteY1677" fmla="*/ 2102418 h 6403694"/>
              <a:gd name="connsiteX1678" fmla="*/ 2422698 w 7953876"/>
              <a:gd name="connsiteY1678" fmla="*/ 2130004 h 6403694"/>
              <a:gd name="connsiteX1679" fmla="*/ 2624854 w 7953876"/>
              <a:gd name="connsiteY1679" fmla="*/ 1754174 h 6403694"/>
              <a:gd name="connsiteX1680" fmla="*/ 2613350 w 7953876"/>
              <a:gd name="connsiteY1680" fmla="*/ 1658234 h 6403694"/>
              <a:gd name="connsiteX1681" fmla="*/ 2614243 w 7953876"/>
              <a:gd name="connsiteY1681" fmla="*/ 1646172 h 6403694"/>
              <a:gd name="connsiteX1682" fmla="*/ 2695216 w 7953876"/>
              <a:gd name="connsiteY1682" fmla="*/ 1439325 h 6403694"/>
              <a:gd name="connsiteX1683" fmla="*/ 2713311 w 7953876"/>
              <a:gd name="connsiteY1683" fmla="*/ 1466131 h 6403694"/>
              <a:gd name="connsiteX1684" fmla="*/ 2714204 w 7953876"/>
              <a:gd name="connsiteY1684" fmla="*/ 1496064 h 6403694"/>
              <a:gd name="connsiteX1685" fmla="*/ 2741903 w 7953876"/>
              <a:gd name="connsiteY1685" fmla="*/ 1588206 h 6403694"/>
              <a:gd name="connsiteX1686" fmla="*/ 2760331 w 7953876"/>
              <a:gd name="connsiteY1686" fmla="*/ 1580834 h 6403694"/>
              <a:gd name="connsiteX1687" fmla="*/ 2749720 w 7953876"/>
              <a:gd name="connsiteY1687" fmla="*/ 1490814 h 6403694"/>
              <a:gd name="connsiteX1688" fmla="*/ 2749274 w 7953876"/>
              <a:gd name="connsiteY1688" fmla="*/ 1477635 h 6403694"/>
              <a:gd name="connsiteX1689" fmla="*/ 2754077 w 7953876"/>
              <a:gd name="connsiteY1689" fmla="*/ 1465461 h 6403694"/>
              <a:gd name="connsiteX1690" fmla="*/ 2774292 w 7953876"/>
              <a:gd name="connsiteY1690" fmla="*/ 1389960 h 6403694"/>
              <a:gd name="connsiteX1691" fmla="*/ 2764016 w 7953876"/>
              <a:gd name="connsiteY1691" fmla="*/ 1501871 h 6403694"/>
              <a:gd name="connsiteX1692" fmla="*/ 2787918 w 7953876"/>
              <a:gd name="connsiteY1692" fmla="*/ 1500419 h 6403694"/>
              <a:gd name="connsiteX1693" fmla="*/ 2798529 w 7953876"/>
              <a:gd name="connsiteY1693" fmla="*/ 1407159 h 6403694"/>
              <a:gd name="connsiteX1694" fmla="*/ 2810479 w 7953876"/>
              <a:gd name="connsiteY1694" fmla="*/ 1367845 h 6403694"/>
              <a:gd name="connsiteX1695" fmla="*/ 2832482 w 7953876"/>
              <a:gd name="connsiteY1695" fmla="*/ 1336685 h 6403694"/>
              <a:gd name="connsiteX1696" fmla="*/ 2852697 w 7953876"/>
              <a:gd name="connsiteY1696" fmla="*/ 1307869 h 6403694"/>
              <a:gd name="connsiteX1697" fmla="*/ 2861186 w 7953876"/>
              <a:gd name="connsiteY1697" fmla="*/ 1319932 h 6403694"/>
              <a:gd name="connsiteX1698" fmla="*/ 2848899 w 7953876"/>
              <a:gd name="connsiteY1698" fmla="*/ 1572793 h 6403694"/>
              <a:gd name="connsiteX1699" fmla="*/ 2865653 w 7953876"/>
              <a:gd name="connsiteY1699" fmla="*/ 1568325 h 6403694"/>
              <a:gd name="connsiteX1700" fmla="*/ 2876822 w 7953876"/>
              <a:gd name="connsiteY1700" fmla="*/ 1420786 h 6403694"/>
              <a:gd name="connsiteX1701" fmla="*/ 2902622 w 7953876"/>
              <a:gd name="connsiteY1701" fmla="*/ 1306864 h 6403694"/>
              <a:gd name="connsiteX1702" fmla="*/ 2905861 w 7953876"/>
              <a:gd name="connsiteY1702" fmla="*/ 1301839 h 6403694"/>
              <a:gd name="connsiteX1703" fmla="*/ 2935793 w 7953876"/>
              <a:gd name="connsiteY1703" fmla="*/ 1556374 h 6403694"/>
              <a:gd name="connsiteX1704" fmla="*/ 2926747 w 7953876"/>
              <a:gd name="connsiteY1704" fmla="*/ 1603843 h 6403694"/>
              <a:gd name="connsiteX1705" fmla="*/ 2832593 w 7953876"/>
              <a:gd name="connsiteY1705" fmla="*/ 1818059 h 6403694"/>
              <a:gd name="connsiteX1706" fmla="*/ 2857611 w 7953876"/>
              <a:gd name="connsiteY1706" fmla="*/ 1835594 h 6403694"/>
              <a:gd name="connsiteX1707" fmla="*/ 2972203 w 7953876"/>
              <a:gd name="connsiteY1707" fmla="*/ 1552578 h 6403694"/>
              <a:gd name="connsiteX1708" fmla="*/ 3078083 w 7953876"/>
              <a:gd name="connsiteY1708" fmla="*/ 1332664 h 6403694"/>
              <a:gd name="connsiteX1709" fmla="*/ 3093385 w 7953876"/>
              <a:gd name="connsiteY1709" fmla="*/ 1391858 h 6403694"/>
              <a:gd name="connsiteX1710" fmla="*/ 3130019 w 7953876"/>
              <a:gd name="connsiteY1710" fmla="*/ 1392417 h 6403694"/>
              <a:gd name="connsiteX1711" fmla="*/ 3303470 w 7953876"/>
              <a:gd name="connsiteY1711" fmla="*/ 1263194 h 6403694"/>
              <a:gd name="connsiteX1712" fmla="*/ 3233552 w 7953876"/>
              <a:gd name="connsiteY1712" fmla="*/ 1566427 h 6403694"/>
              <a:gd name="connsiteX1713" fmla="*/ 3259688 w 7953876"/>
              <a:gd name="connsiteY1713" fmla="*/ 1581839 h 6403694"/>
              <a:gd name="connsiteX1714" fmla="*/ 3327929 w 7953876"/>
              <a:gd name="connsiteY1714" fmla="*/ 1411739 h 6403694"/>
              <a:gd name="connsiteX1715" fmla="*/ 3447324 w 7953876"/>
              <a:gd name="connsiteY1715" fmla="*/ 1318033 h 6403694"/>
              <a:gd name="connsiteX1716" fmla="*/ 3570403 w 7953876"/>
              <a:gd name="connsiteY1716" fmla="*/ 1285643 h 6403694"/>
              <a:gd name="connsiteX1717" fmla="*/ 3571185 w 7953876"/>
              <a:gd name="connsiteY1717" fmla="*/ 1287430 h 6403694"/>
              <a:gd name="connsiteX1718" fmla="*/ 3592294 w 7953876"/>
              <a:gd name="connsiteY1718" fmla="*/ 1298487 h 6403694"/>
              <a:gd name="connsiteX1719" fmla="*/ 3598102 w 7953876"/>
              <a:gd name="connsiteY1719" fmla="*/ 1298376 h 6403694"/>
              <a:gd name="connsiteX1720" fmla="*/ 3593301 w 7953876"/>
              <a:gd name="connsiteY1720" fmla="*/ 1300609 h 6403694"/>
              <a:gd name="connsiteX1721" fmla="*/ 3472342 w 7953876"/>
              <a:gd name="connsiteY1721" fmla="*/ 1387168 h 6403694"/>
              <a:gd name="connsiteX1722" fmla="*/ 3496131 w 7953876"/>
              <a:gd name="connsiteY1722" fmla="*/ 1408612 h 6403694"/>
              <a:gd name="connsiteX1723" fmla="*/ 3620106 w 7953876"/>
              <a:gd name="connsiteY1723" fmla="*/ 1332440 h 6403694"/>
              <a:gd name="connsiteX1724" fmla="*/ 3690580 w 7953876"/>
              <a:gd name="connsiteY1724" fmla="*/ 1312560 h 6403694"/>
              <a:gd name="connsiteX1725" fmla="*/ 3751227 w 7953876"/>
              <a:gd name="connsiteY1725" fmla="*/ 1317809 h 6403694"/>
              <a:gd name="connsiteX1726" fmla="*/ 3524612 w 7953876"/>
              <a:gd name="connsiteY1726" fmla="*/ 1557156 h 6403694"/>
              <a:gd name="connsiteX1727" fmla="*/ 3541253 w 7953876"/>
              <a:gd name="connsiteY1727" fmla="*/ 1580946 h 6403694"/>
              <a:gd name="connsiteX1728" fmla="*/ 3578669 w 7953876"/>
              <a:gd name="connsiteY1728" fmla="*/ 1561177 h 6403694"/>
              <a:gd name="connsiteX1729" fmla="*/ 3585370 w 7953876"/>
              <a:gd name="connsiteY1729" fmla="*/ 1559055 h 6403694"/>
              <a:gd name="connsiteX1730" fmla="*/ 3642219 w 7953876"/>
              <a:gd name="connsiteY1730" fmla="*/ 1530016 h 6403694"/>
              <a:gd name="connsiteX1731" fmla="*/ 3647469 w 7953876"/>
              <a:gd name="connsiteY1731" fmla="*/ 1529235 h 6403694"/>
              <a:gd name="connsiteX1732" fmla="*/ 3916078 w 7953876"/>
              <a:gd name="connsiteY1732" fmla="*/ 1456079 h 6403694"/>
              <a:gd name="connsiteX1733" fmla="*/ 4048652 w 7953876"/>
              <a:gd name="connsiteY1733" fmla="*/ 1471492 h 6403694"/>
              <a:gd name="connsiteX1734" fmla="*/ 3890501 w 7953876"/>
              <a:gd name="connsiteY1734" fmla="*/ 1595577 h 6403694"/>
              <a:gd name="connsiteX1735" fmla="*/ 3891730 w 7953876"/>
              <a:gd name="connsiteY1735" fmla="*/ 1627521 h 6403694"/>
              <a:gd name="connsiteX1736" fmla="*/ 3953941 w 7953876"/>
              <a:gd name="connsiteY1736" fmla="*/ 1622494 h 6403694"/>
              <a:gd name="connsiteX1737" fmla="*/ 3979628 w 7953876"/>
              <a:gd name="connsiteY1737" fmla="*/ 1620484 h 6403694"/>
              <a:gd name="connsiteX1738" fmla="*/ 3982532 w 7953876"/>
              <a:gd name="connsiteY1738" fmla="*/ 1619926 h 6403694"/>
              <a:gd name="connsiteX1739" fmla="*/ 3984208 w 7953876"/>
              <a:gd name="connsiteY1739" fmla="*/ 1619590 h 6403694"/>
              <a:gd name="connsiteX1740" fmla="*/ 4035249 w 7953876"/>
              <a:gd name="connsiteY1740" fmla="*/ 1602614 h 6403694"/>
              <a:gd name="connsiteX1741" fmla="*/ 4059150 w 7953876"/>
              <a:gd name="connsiteY1741" fmla="*/ 1587536 h 6403694"/>
              <a:gd name="connsiteX1742" fmla="*/ 4058705 w 7953876"/>
              <a:gd name="connsiteY1742" fmla="*/ 1584297 h 6403694"/>
              <a:gd name="connsiteX1743" fmla="*/ 4164249 w 7953876"/>
              <a:gd name="connsiteY1743" fmla="*/ 1596359 h 6403694"/>
              <a:gd name="connsiteX1744" fmla="*/ 4112762 w 7953876"/>
              <a:gd name="connsiteY1744" fmla="*/ 1613559 h 6403694"/>
              <a:gd name="connsiteX1745" fmla="*/ 4120803 w 7953876"/>
              <a:gd name="connsiteY1745" fmla="*/ 1642486 h 6403694"/>
              <a:gd name="connsiteX1746" fmla="*/ 4224896 w 7953876"/>
              <a:gd name="connsiteY1746" fmla="*/ 1625733 h 6403694"/>
              <a:gd name="connsiteX1747" fmla="*/ 4243993 w 7953876"/>
              <a:gd name="connsiteY1747" fmla="*/ 1622718 h 6403694"/>
              <a:gd name="connsiteX1748" fmla="*/ 4288000 w 7953876"/>
              <a:gd name="connsiteY1748" fmla="*/ 1635785 h 6403694"/>
              <a:gd name="connsiteX1749" fmla="*/ 4215848 w 7953876"/>
              <a:gd name="connsiteY1749" fmla="*/ 1690846 h 6403694"/>
              <a:gd name="connsiteX1750" fmla="*/ 4186810 w 7953876"/>
              <a:gd name="connsiteY1750" fmla="*/ 1676775 h 6403694"/>
              <a:gd name="connsiteX1751" fmla="*/ 4165366 w 7953876"/>
              <a:gd name="connsiteY1751" fmla="*/ 1700452 h 6403694"/>
              <a:gd name="connsiteX1752" fmla="*/ 4164025 w 7953876"/>
              <a:gd name="connsiteY1752" fmla="*/ 1706707 h 6403694"/>
              <a:gd name="connsiteX1753" fmla="*/ 4119239 w 7953876"/>
              <a:gd name="connsiteY1753" fmla="*/ 1717987 h 6403694"/>
              <a:gd name="connsiteX1754" fmla="*/ 4092991 w 7953876"/>
              <a:gd name="connsiteY1754" fmla="*/ 1720221 h 6403694"/>
              <a:gd name="connsiteX1755" fmla="*/ 4024527 w 7953876"/>
              <a:gd name="connsiteY1755" fmla="*/ 1717764 h 6403694"/>
              <a:gd name="connsiteX1756" fmla="*/ 4022740 w 7953876"/>
              <a:gd name="connsiteY1756" fmla="*/ 1729156 h 6403694"/>
              <a:gd name="connsiteX1757" fmla="*/ 4101480 w 7953876"/>
              <a:gd name="connsiteY1757" fmla="*/ 1749148 h 6403694"/>
              <a:gd name="connsiteX1758" fmla="*/ 4137555 w 7953876"/>
              <a:gd name="connsiteY1758" fmla="*/ 1751047 h 6403694"/>
              <a:gd name="connsiteX1759" fmla="*/ 4237181 w 7953876"/>
              <a:gd name="connsiteY1759" fmla="*/ 1734630 h 6403694"/>
              <a:gd name="connsiteX1760" fmla="*/ 4296153 w 7953876"/>
              <a:gd name="connsiteY1760" fmla="*/ 1758306 h 6403694"/>
              <a:gd name="connsiteX1761" fmla="*/ 4207249 w 7953876"/>
              <a:gd name="connsiteY1761" fmla="*/ 1773609 h 6403694"/>
              <a:gd name="connsiteX1762" fmla="*/ 4210153 w 7953876"/>
              <a:gd name="connsiteY1762" fmla="*/ 1795611 h 6403694"/>
              <a:gd name="connsiteX1763" fmla="*/ 4311007 w 7953876"/>
              <a:gd name="connsiteY1763" fmla="*/ 1795833 h 6403694"/>
              <a:gd name="connsiteX1764" fmla="*/ 4377126 w 7953876"/>
              <a:gd name="connsiteY1764" fmla="*/ 1800414 h 6403694"/>
              <a:gd name="connsiteX1765" fmla="*/ 4406724 w 7953876"/>
              <a:gd name="connsiteY1765" fmla="*/ 1821075 h 6403694"/>
              <a:gd name="connsiteX1766" fmla="*/ 4397788 w 7953876"/>
              <a:gd name="connsiteY1766" fmla="*/ 1820293 h 6403694"/>
              <a:gd name="connsiteX1767" fmla="*/ 4324409 w 7953876"/>
              <a:gd name="connsiteY1767" fmla="*/ 1824425 h 6403694"/>
              <a:gd name="connsiteX1768" fmla="*/ 4326420 w 7953876"/>
              <a:gd name="connsiteY1768" fmla="*/ 1856034 h 6403694"/>
              <a:gd name="connsiteX1769" fmla="*/ 4433417 w 7953876"/>
              <a:gd name="connsiteY1769" fmla="*/ 1867202 h 6403694"/>
              <a:gd name="connsiteX1770" fmla="*/ 4455978 w 7953876"/>
              <a:gd name="connsiteY1770" fmla="*/ 1865193 h 6403694"/>
              <a:gd name="connsiteX1771" fmla="*/ 4496520 w 7953876"/>
              <a:gd name="connsiteY1771" fmla="*/ 1912101 h 6403694"/>
              <a:gd name="connsiteX1772" fmla="*/ 4563087 w 7953876"/>
              <a:gd name="connsiteY1772" fmla="*/ 1982241 h 6403694"/>
              <a:gd name="connsiteX1773" fmla="*/ 4300396 w 7953876"/>
              <a:gd name="connsiteY1773" fmla="*/ 1893225 h 6403694"/>
              <a:gd name="connsiteX1774" fmla="*/ 4070208 w 7953876"/>
              <a:gd name="connsiteY1774" fmla="*/ 1781091 h 6403694"/>
              <a:gd name="connsiteX1775" fmla="*/ 3804167 w 7953876"/>
              <a:gd name="connsiteY1775" fmla="*/ 1736639 h 6403694"/>
              <a:gd name="connsiteX1776" fmla="*/ 3879222 w 7953876"/>
              <a:gd name="connsiteY1776" fmla="*/ 1710281 h 6403694"/>
              <a:gd name="connsiteX1777" fmla="*/ 3913174 w 7953876"/>
              <a:gd name="connsiteY1777" fmla="*/ 1697214 h 6403694"/>
              <a:gd name="connsiteX1778" fmla="*/ 4040052 w 7953876"/>
              <a:gd name="connsiteY1778" fmla="*/ 1665159 h 6403694"/>
              <a:gd name="connsiteX1779" fmla="*/ 4068978 w 7953876"/>
              <a:gd name="connsiteY1779" fmla="*/ 1654548 h 6403694"/>
              <a:gd name="connsiteX1780" fmla="*/ 4068644 w 7953876"/>
              <a:gd name="connsiteY1780" fmla="*/ 1637460 h 6403694"/>
              <a:gd name="connsiteX1781" fmla="*/ 3950813 w 7953876"/>
              <a:gd name="connsiteY1781" fmla="*/ 1647289 h 6403694"/>
              <a:gd name="connsiteX1782" fmla="*/ 3871850 w 7953876"/>
              <a:gd name="connsiteY1782" fmla="*/ 1675546 h 6403694"/>
              <a:gd name="connsiteX1783" fmla="*/ 3852863 w 7953876"/>
              <a:gd name="connsiteY1783" fmla="*/ 1680013 h 6403694"/>
              <a:gd name="connsiteX1784" fmla="*/ 3850964 w 7953876"/>
              <a:gd name="connsiteY1784" fmla="*/ 1673983 h 6403694"/>
              <a:gd name="connsiteX1785" fmla="*/ 3738606 w 7953876"/>
              <a:gd name="connsiteY1785" fmla="*/ 1676997 h 6403694"/>
              <a:gd name="connsiteX1786" fmla="*/ 3637975 w 7953876"/>
              <a:gd name="connsiteY1786" fmla="*/ 1734182 h 6403694"/>
              <a:gd name="connsiteX1787" fmla="*/ 3589503 w 7953876"/>
              <a:gd name="connsiteY1787" fmla="*/ 1736304 h 6403694"/>
              <a:gd name="connsiteX1788" fmla="*/ 3718725 w 7953876"/>
              <a:gd name="connsiteY1788" fmla="*/ 1652873 h 6403694"/>
              <a:gd name="connsiteX1789" fmla="*/ 3830190 w 7953876"/>
              <a:gd name="connsiteY1789" fmla="*/ 1599040 h 6403694"/>
              <a:gd name="connsiteX1790" fmla="*/ 3822037 w 7953876"/>
              <a:gd name="connsiteY1790" fmla="*/ 1577372 h 6403694"/>
              <a:gd name="connsiteX1791" fmla="*/ 3752456 w 7953876"/>
              <a:gd name="connsiteY1791" fmla="*/ 1593232 h 6403694"/>
              <a:gd name="connsiteX1792" fmla="*/ 3873525 w 7953876"/>
              <a:gd name="connsiteY1792" fmla="*/ 1491595 h 6403694"/>
              <a:gd name="connsiteX1793" fmla="*/ 3862021 w 7953876"/>
              <a:gd name="connsiteY1793" fmla="*/ 1470487 h 6403694"/>
              <a:gd name="connsiteX1794" fmla="*/ 3657855 w 7953876"/>
              <a:gd name="connsiteY1794" fmla="*/ 1620819 h 6403694"/>
              <a:gd name="connsiteX1795" fmla="*/ 3437942 w 7953876"/>
              <a:gd name="connsiteY1795" fmla="*/ 1723237 h 6403694"/>
              <a:gd name="connsiteX1796" fmla="*/ 3351495 w 7953876"/>
              <a:gd name="connsiteY1796" fmla="*/ 1749707 h 6403694"/>
              <a:gd name="connsiteX1797" fmla="*/ 3338316 w 7953876"/>
              <a:gd name="connsiteY1797" fmla="*/ 1750600 h 6403694"/>
              <a:gd name="connsiteX1798" fmla="*/ 3399857 w 7953876"/>
              <a:gd name="connsiteY1798" fmla="*/ 1711397 h 6403694"/>
              <a:gd name="connsiteX1799" fmla="*/ 3517353 w 7953876"/>
              <a:gd name="connsiteY1799" fmla="*/ 1609204 h 6403694"/>
              <a:gd name="connsiteX1800" fmla="*/ 3490659 w 7953876"/>
              <a:gd name="connsiteY1800" fmla="*/ 1586866 h 6403694"/>
              <a:gd name="connsiteX1801" fmla="*/ 3355069 w 7953876"/>
              <a:gd name="connsiteY1801" fmla="*/ 1696320 h 6403694"/>
              <a:gd name="connsiteX1802" fmla="*/ 3265942 w 7953876"/>
              <a:gd name="connsiteY1802" fmla="*/ 1759200 h 6403694"/>
              <a:gd name="connsiteX1803" fmla="*/ 3220374 w 7953876"/>
              <a:gd name="connsiteY1803" fmla="*/ 1765120 h 6403694"/>
              <a:gd name="connsiteX1804" fmla="*/ 3185303 w 7953876"/>
              <a:gd name="connsiteY1804" fmla="*/ 1772602 h 6403694"/>
              <a:gd name="connsiteX1805" fmla="*/ 3331057 w 7953876"/>
              <a:gd name="connsiteY1805" fmla="*/ 1660803 h 6403694"/>
              <a:gd name="connsiteX1806" fmla="*/ 3456817 w 7953876"/>
              <a:gd name="connsiteY1806" fmla="*/ 1488804 h 6403694"/>
              <a:gd name="connsiteX1807" fmla="*/ 3433363 w 7953876"/>
              <a:gd name="connsiteY1807" fmla="*/ 1475959 h 6403694"/>
              <a:gd name="connsiteX1808" fmla="*/ 3277670 w 7953876"/>
              <a:gd name="connsiteY1808" fmla="*/ 1657118 h 6403694"/>
              <a:gd name="connsiteX1809" fmla="*/ 3123875 w 7953876"/>
              <a:gd name="connsiteY1809" fmla="*/ 1789132 h 6403694"/>
              <a:gd name="connsiteX1810" fmla="*/ 3110920 w 7953876"/>
              <a:gd name="connsiteY1810" fmla="*/ 1793042 h 6403694"/>
              <a:gd name="connsiteX1811" fmla="*/ 3215906 w 7953876"/>
              <a:gd name="connsiteY1811" fmla="*/ 1614787 h 6403694"/>
              <a:gd name="connsiteX1812" fmla="*/ 3195356 w 7953876"/>
              <a:gd name="connsiteY1812" fmla="*/ 1603060 h 6403694"/>
              <a:gd name="connsiteX1813" fmla="*/ 3133369 w 7953876"/>
              <a:gd name="connsiteY1813" fmla="*/ 1712515 h 6403694"/>
              <a:gd name="connsiteX1814" fmla="*/ 3050161 w 7953876"/>
              <a:gd name="connsiteY1814" fmla="*/ 1816943 h 6403694"/>
              <a:gd name="connsiteX1815" fmla="*/ 3001130 w 7953876"/>
              <a:gd name="connsiteY1815" fmla="*/ 1840509 h 6403694"/>
              <a:gd name="connsiteX1816" fmla="*/ 3151127 w 7953876"/>
              <a:gd name="connsiteY1816" fmla="*/ 1516614 h 6403694"/>
              <a:gd name="connsiteX1817" fmla="*/ 3133257 w 7953876"/>
              <a:gd name="connsiteY1817" fmla="*/ 1513710 h 6403694"/>
              <a:gd name="connsiteX1818" fmla="*/ 3042120 w 7953876"/>
              <a:gd name="connsiteY1818" fmla="*/ 1721785 h 6403694"/>
              <a:gd name="connsiteX1819" fmla="*/ 2962263 w 7953876"/>
              <a:gd name="connsiteY1819" fmla="*/ 1861619 h 6403694"/>
              <a:gd name="connsiteX1820" fmla="*/ 2902845 w 7953876"/>
              <a:gd name="connsiteY1820" fmla="*/ 1898475 h 6403694"/>
              <a:gd name="connsiteX1821" fmla="*/ 2789705 w 7953876"/>
              <a:gd name="connsiteY1821" fmla="*/ 1984251 h 6403694"/>
              <a:gd name="connsiteX1822" fmla="*/ 2551251 w 7953876"/>
              <a:gd name="connsiteY1822" fmla="*/ 2197463 h 6403694"/>
              <a:gd name="connsiteX1823" fmla="*/ 2246008 w 7953876"/>
              <a:gd name="connsiteY1823" fmla="*/ 2410899 h 6403694"/>
              <a:gd name="connsiteX1824" fmla="*/ 2286551 w 7953876"/>
              <a:gd name="connsiteY1824" fmla="*/ 2343440 h 6403694"/>
              <a:gd name="connsiteX1825" fmla="*/ 2386400 w 7953876"/>
              <a:gd name="connsiteY1825" fmla="*/ 2168425 h 6403694"/>
              <a:gd name="connsiteX1826" fmla="*/ 2376460 w 7953876"/>
              <a:gd name="connsiteY1826" fmla="*/ 2161165 h 6403694"/>
              <a:gd name="connsiteX1827" fmla="*/ 2254385 w 7953876"/>
              <a:gd name="connsiteY1827" fmla="*/ 2322220 h 6403694"/>
              <a:gd name="connsiteX1828" fmla="*/ 2170730 w 7953876"/>
              <a:gd name="connsiteY1828" fmla="*/ 2443066 h 6403694"/>
              <a:gd name="connsiteX1829" fmla="*/ 2158445 w 7953876"/>
              <a:gd name="connsiteY1829" fmla="*/ 2447868 h 6403694"/>
              <a:gd name="connsiteX1830" fmla="*/ 2016042 w 7953876"/>
              <a:gd name="connsiteY1830" fmla="*/ 2494219 h 6403694"/>
              <a:gd name="connsiteX1831" fmla="*/ 2060271 w 7953876"/>
              <a:gd name="connsiteY1831" fmla="*/ 2406990 h 6403694"/>
              <a:gd name="connsiteX1832" fmla="*/ 2101037 w 7953876"/>
              <a:gd name="connsiteY1832" fmla="*/ 1878148 h 6403694"/>
              <a:gd name="connsiteX1833" fmla="*/ 2079928 w 7953876"/>
              <a:gd name="connsiteY1833" fmla="*/ 1884961 h 6403694"/>
              <a:gd name="connsiteX1834" fmla="*/ 2058484 w 7953876"/>
              <a:gd name="connsiteY1834" fmla="*/ 2316970 h 6403694"/>
              <a:gd name="connsiteX1835" fmla="*/ 1953386 w 7953876"/>
              <a:gd name="connsiteY1835" fmla="*/ 2512089 h 6403694"/>
              <a:gd name="connsiteX1836" fmla="*/ 1911280 w 7953876"/>
              <a:gd name="connsiteY1836" fmla="*/ 2536214 h 6403694"/>
              <a:gd name="connsiteX1837" fmla="*/ 1905918 w 7953876"/>
              <a:gd name="connsiteY1837" fmla="*/ 2538670 h 6403694"/>
              <a:gd name="connsiteX1838" fmla="*/ 1947578 w 7953876"/>
              <a:gd name="connsiteY1838" fmla="*/ 2489528 h 6403694"/>
              <a:gd name="connsiteX1839" fmla="*/ 1988902 w 7953876"/>
              <a:gd name="connsiteY1839" fmla="*/ 2381525 h 6403694"/>
              <a:gd name="connsiteX1840" fmla="*/ 1974830 w 7953876"/>
              <a:gd name="connsiteY1840" fmla="*/ 2378733 h 6403694"/>
              <a:gd name="connsiteX1841" fmla="*/ 1901227 w 7953876"/>
              <a:gd name="connsiteY1841" fmla="*/ 2504717 h 6403694"/>
              <a:gd name="connsiteX1842" fmla="*/ 1843932 w 7953876"/>
              <a:gd name="connsiteY1842" fmla="*/ 2569385 h 6403694"/>
              <a:gd name="connsiteX1843" fmla="*/ 1775467 w 7953876"/>
              <a:gd name="connsiteY1843" fmla="*/ 2603896 h 6403694"/>
              <a:gd name="connsiteX1844" fmla="*/ 1671708 w 7953876"/>
              <a:gd name="connsiteY1844" fmla="*/ 2633047 h 6403694"/>
              <a:gd name="connsiteX1845" fmla="*/ 1673161 w 7953876"/>
              <a:gd name="connsiteY1845" fmla="*/ 2643323 h 6403694"/>
              <a:gd name="connsiteX1846" fmla="*/ 1811095 w 7953876"/>
              <a:gd name="connsiteY1846" fmla="*/ 2629138 h 6403694"/>
              <a:gd name="connsiteX1847" fmla="*/ 1870736 w 7953876"/>
              <a:gd name="connsiteY1847" fmla="*/ 2619421 h 6403694"/>
              <a:gd name="connsiteX1848" fmla="*/ 2044412 w 7953876"/>
              <a:gd name="connsiteY1848" fmla="*/ 2611937 h 6403694"/>
              <a:gd name="connsiteX1849" fmla="*/ 2253156 w 7953876"/>
              <a:gd name="connsiteY1849" fmla="*/ 2691906 h 6403694"/>
              <a:gd name="connsiteX1850" fmla="*/ 2520650 w 7953876"/>
              <a:gd name="connsiteY1850" fmla="*/ 2835649 h 6403694"/>
              <a:gd name="connsiteX1851" fmla="*/ 2912338 w 7953876"/>
              <a:gd name="connsiteY1851" fmla="*/ 2972579 h 6403694"/>
              <a:gd name="connsiteX1852" fmla="*/ 2670869 w 7953876"/>
              <a:gd name="connsiteY1852" fmla="*/ 3062487 h 6403694"/>
              <a:gd name="connsiteX1853" fmla="*/ 2461454 w 7953876"/>
              <a:gd name="connsiteY1853" fmla="*/ 3024736 h 6403694"/>
              <a:gd name="connsiteX1854" fmla="*/ 2534052 w 7953876"/>
              <a:gd name="connsiteY1854" fmla="*/ 3034453 h 6403694"/>
              <a:gd name="connsiteX1855" fmla="*/ 2675561 w 7953876"/>
              <a:gd name="connsiteY1855" fmla="*/ 2990114 h 6403694"/>
              <a:gd name="connsiteX1856" fmla="*/ 2662269 w 7953876"/>
              <a:gd name="connsiteY1856" fmla="*/ 2967999 h 6403694"/>
              <a:gd name="connsiteX1857" fmla="*/ 2557841 w 7953876"/>
              <a:gd name="connsiteY1857" fmla="*/ 2995028 h 6403694"/>
              <a:gd name="connsiteX1858" fmla="*/ 2432973 w 7953876"/>
              <a:gd name="connsiteY1858" fmla="*/ 2985422 h 6403694"/>
              <a:gd name="connsiteX1859" fmla="*/ 2433308 w 7953876"/>
              <a:gd name="connsiteY1859" fmla="*/ 2976040 h 6403694"/>
              <a:gd name="connsiteX1860" fmla="*/ 2430739 w 7953876"/>
              <a:gd name="connsiteY1860" fmla="*/ 2972579 h 6403694"/>
              <a:gd name="connsiteX1861" fmla="*/ 2591347 w 7953876"/>
              <a:gd name="connsiteY1861" fmla="*/ 2983970 h 6403694"/>
              <a:gd name="connsiteX1862" fmla="*/ 2582748 w 7953876"/>
              <a:gd name="connsiteY1862" fmla="*/ 2942981 h 6403694"/>
              <a:gd name="connsiteX1863" fmla="*/ 2226909 w 7953876"/>
              <a:gd name="connsiteY1863" fmla="*/ 2833304 h 6403694"/>
              <a:gd name="connsiteX1864" fmla="*/ 2213618 w 7953876"/>
              <a:gd name="connsiteY1864" fmla="*/ 2820348 h 6403694"/>
              <a:gd name="connsiteX1865" fmla="*/ 2287779 w 7953876"/>
              <a:gd name="connsiteY1865" fmla="*/ 2855306 h 6403694"/>
              <a:gd name="connsiteX1866" fmla="*/ 2488706 w 7953876"/>
              <a:gd name="connsiteY1866" fmla="*/ 2883004 h 6403694"/>
              <a:gd name="connsiteX1867" fmla="*/ 2472958 w 7953876"/>
              <a:gd name="connsiteY1867" fmla="*/ 2852961 h 6403694"/>
              <a:gd name="connsiteX1868" fmla="*/ 2099249 w 7953876"/>
              <a:gd name="connsiteY1868" fmla="*/ 2721727 h 6403694"/>
              <a:gd name="connsiteX1869" fmla="*/ 2071104 w 7953876"/>
              <a:gd name="connsiteY1869" fmla="*/ 2702517 h 6403694"/>
              <a:gd name="connsiteX1870" fmla="*/ 2173857 w 7953876"/>
              <a:gd name="connsiteY1870" fmla="*/ 2733901 h 6403694"/>
              <a:gd name="connsiteX1871" fmla="*/ 2317824 w 7953876"/>
              <a:gd name="connsiteY1871" fmla="*/ 2789969 h 6403694"/>
              <a:gd name="connsiteX1872" fmla="*/ 2326759 w 7953876"/>
              <a:gd name="connsiteY1872" fmla="*/ 2771652 h 6403694"/>
              <a:gd name="connsiteX1873" fmla="*/ 2171959 w 7953876"/>
              <a:gd name="connsiteY1873" fmla="*/ 2693804 h 6403694"/>
              <a:gd name="connsiteX1874" fmla="*/ 2018834 w 7953876"/>
              <a:gd name="connsiteY1874" fmla="*/ 2665660 h 6403694"/>
              <a:gd name="connsiteX1875" fmla="*/ 2016936 w 7953876"/>
              <a:gd name="connsiteY1875" fmla="*/ 2662532 h 6403694"/>
              <a:gd name="connsiteX1876" fmla="*/ 2047762 w 7953876"/>
              <a:gd name="connsiteY1876" fmla="*/ 2642205 h 6403694"/>
              <a:gd name="connsiteX1877" fmla="*/ 2041284 w 7953876"/>
              <a:gd name="connsiteY1877" fmla="*/ 2621432 h 6403694"/>
              <a:gd name="connsiteX1878" fmla="*/ 1990355 w 7953876"/>
              <a:gd name="connsiteY1878" fmla="*/ 2624335 h 6403694"/>
              <a:gd name="connsiteX1879" fmla="*/ 1987003 w 7953876"/>
              <a:gd name="connsiteY1879" fmla="*/ 2624893 h 6403694"/>
              <a:gd name="connsiteX1880" fmla="*/ 1842367 w 7953876"/>
              <a:gd name="connsiteY1880" fmla="*/ 2633270 h 6403694"/>
              <a:gd name="connsiteX1881" fmla="*/ 1606706 w 7953876"/>
              <a:gd name="connsiteY1881" fmla="*/ 2670351 h 6403694"/>
              <a:gd name="connsiteX1882" fmla="*/ 1558680 w 7953876"/>
              <a:gd name="connsiteY1882" fmla="*/ 2672696 h 6403694"/>
              <a:gd name="connsiteX1883" fmla="*/ 1554883 w 7953876"/>
              <a:gd name="connsiteY1883" fmla="*/ 2675042 h 6403694"/>
              <a:gd name="connsiteX1884" fmla="*/ 1532322 w 7953876"/>
              <a:gd name="connsiteY1884" fmla="*/ 2678281 h 6403694"/>
              <a:gd name="connsiteX1885" fmla="*/ 1529530 w 7953876"/>
              <a:gd name="connsiteY1885" fmla="*/ 2701065 h 6403694"/>
              <a:gd name="connsiteX1886" fmla="*/ 1537460 w 7953876"/>
              <a:gd name="connsiteY1886" fmla="*/ 2706091 h 6403694"/>
              <a:gd name="connsiteX1887" fmla="*/ 1914741 w 7953876"/>
              <a:gd name="connsiteY1887" fmla="*/ 2845477 h 6403694"/>
              <a:gd name="connsiteX1888" fmla="*/ 2156547 w 7953876"/>
              <a:gd name="connsiteY1888" fmla="*/ 2998044 h 6403694"/>
              <a:gd name="connsiteX1889" fmla="*/ 2673996 w 7953876"/>
              <a:gd name="connsiteY1889" fmla="*/ 3348967 h 6403694"/>
              <a:gd name="connsiteX1890" fmla="*/ 3006826 w 7953876"/>
              <a:gd name="connsiteY1890" fmla="*/ 3384371 h 6403694"/>
              <a:gd name="connsiteX1891" fmla="*/ 3050720 w 7953876"/>
              <a:gd name="connsiteY1891" fmla="*/ 3380017 h 6403694"/>
              <a:gd name="connsiteX1892" fmla="*/ 3131023 w 7953876"/>
              <a:gd name="connsiteY1892" fmla="*/ 3349860 h 6403694"/>
              <a:gd name="connsiteX1893" fmla="*/ 3125551 w 7953876"/>
              <a:gd name="connsiteY1893" fmla="*/ 3340255 h 6403694"/>
              <a:gd name="connsiteX1894" fmla="*/ 3067138 w 7953876"/>
              <a:gd name="connsiteY1894" fmla="*/ 3358684 h 6403694"/>
              <a:gd name="connsiteX1895" fmla="*/ 3051724 w 7953876"/>
              <a:gd name="connsiteY1895" fmla="*/ 3360694 h 6403694"/>
              <a:gd name="connsiteX1896" fmla="*/ 3065909 w 7953876"/>
              <a:gd name="connsiteY1896" fmla="*/ 3352206 h 6403694"/>
              <a:gd name="connsiteX1897" fmla="*/ 3118850 w 7953876"/>
              <a:gd name="connsiteY1897" fmla="*/ 3308201 h 6403694"/>
              <a:gd name="connsiteX1898" fmla="*/ 3160956 w 7953876"/>
              <a:gd name="connsiteY1898" fmla="*/ 3288209 h 6403694"/>
              <a:gd name="connsiteX1899" fmla="*/ 3245503 w 7953876"/>
              <a:gd name="connsiteY1899" fmla="*/ 3241635 h 6403694"/>
              <a:gd name="connsiteX1900" fmla="*/ 3239696 w 7953876"/>
              <a:gd name="connsiteY1900" fmla="*/ 3230800 h 6403694"/>
              <a:gd name="connsiteX1901" fmla="*/ 3168327 w 7953876"/>
              <a:gd name="connsiteY1901" fmla="*/ 3257160 h 6403694"/>
              <a:gd name="connsiteX1902" fmla="*/ 3171789 w 7953876"/>
              <a:gd name="connsiteY1902" fmla="*/ 3252915 h 6403694"/>
              <a:gd name="connsiteX1903" fmla="*/ 3296657 w 7953876"/>
              <a:gd name="connsiteY1903" fmla="*/ 3185120 h 6403694"/>
              <a:gd name="connsiteX1904" fmla="*/ 3392373 w 7953876"/>
              <a:gd name="connsiteY1904" fmla="*/ 3148822 h 6403694"/>
              <a:gd name="connsiteX1905" fmla="*/ 3386454 w 7953876"/>
              <a:gd name="connsiteY1905" fmla="*/ 3138435 h 6403694"/>
              <a:gd name="connsiteX1906" fmla="*/ 3268623 w 7953876"/>
              <a:gd name="connsiteY1906" fmla="*/ 3163229 h 6403694"/>
              <a:gd name="connsiteX1907" fmla="*/ 3219369 w 7953876"/>
              <a:gd name="connsiteY1907" fmla="*/ 3190481 h 6403694"/>
              <a:gd name="connsiteX1908" fmla="*/ 3228527 w 7953876"/>
              <a:gd name="connsiteY1908" fmla="*/ 3177191 h 6403694"/>
              <a:gd name="connsiteX1909" fmla="*/ 3244499 w 7953876"/>
              <a:gd name="connsiteY1909" fmla="*/ 3152731 h 6403694"/>
              <a:gd name="connsiteX1910" fmla="*/ 3255668 w 7953876"/>
              <a:gd name="connsiteY1910" fmla="*/ 3145248 h 6403694"/>
              <a:gd name="connsiteX1911" fmla="*/ 3330275 w 7953876"/>
              <a:gd name="connsiteY1911" fmla="*/ 3101578 h 6403694"/>
              <a:gd name="connsiteX1912" fmla="*/ 3391256 w 7953876"/>
              <a:gd name="connsiteY1912" fmla="*/ 3072092 h 6403694"/>
              <a:gd name="connsiteX1913" fmla="*/ 3386901 w 7953876"/>
              <a:gd name="connsiteY1913" fmla="*/ 3059471 h 6403694"/>
              <a:gd name="connsiteX1914" fmla="*/ 3302018 w 7953876"/>
              <a:gd name="connsiteY1914" fmla="*/ 3074773 h 6403694"/>
              <a:gd name="connsiteX1915" fmla="*/ 3330051 w 7953876"/>
              <a:gd name="connsiteY1915" fmla="*/ 3042048 h 6403694"/>
              <a:gd name="connsiteX1916" fmla="*/ 3334296 w 7953876"/>
              <a:gd name="connsiteY1916" fmla="*/ 3042384 h 6403694"/>
              <a:gd name="connsiteX1917" fmla="*/ 3456706 w 7953876"/>
              <a:gd name="connsiteY1917" fmla="*/ 3001618 h 6403694"/>
              <a:gd name="connsiteX1918" fmla="*/ 3453020 w 7953876"/>
              <a:gd name="connsiteY1918" fmla="*/ 2991119 h 6403694"/>
              <a:gd name="connsiteX1919" fmla="*/ 3351272 w 7953876"/>
              <a:gd name="connsiteY1919" fmla="*/ 3019711 h 6403694"/>
              <a:gd name="connsiteX1920" fmla="*/ 3466199 w 7953876"/>
              <a:gd name="connsiteY1920" fmla="*/ 2971461 h 6403694"/>
              <a:gd name="connsiteX1921" fmla="*/ 3475134 w 7953876"/>
              <a:gd name="connsiteY1921" fmla="*/ 2974366 h 6403694"/>
              <a:gd name="connsiteX1922" fmla="*/ 3468433 w 7953876"/>
              <a:gd name="connsiteY1922" fmla="*/ 3026747 h 6403694"/>
              <a:gd name="connsiteX1923" fmla="*/ 3427108 w 7953876"/>
              <a:gd name="connsiteY1923" fmla="*/ 3122687 h 6403694"/>
              <a:gd name="connsiteX1924" fmla="*/ 3428560 w 7953876"/>
              <a:gd name="connsiteY1924" fmla="*/ 3125367 h 6403694"/>
              <a:gd name="connsiteX1925" fmla="*/ 3315308 w 7953876"/>
              <a:gd name="connsiteY1925" fmla="*/ 3237726 h 6403694"/>
              <a:gd name="connsiteX1926" fmla="*/ 3133927 w 7953876"/>
              <a:gd name="connsiteY1926" fmla="*/ 3395987 h 6403694"/>
              <a:gd name="connsiteX1927" fmla="*/ 2988287 w 7953876"/>
              <a:gd name="connsiteY1927" fmla="*/ 3439099 h 6403694"/>
              <a:gd name="connsiteX1928" fmla="*/ 2820420 w 7953876"/>
              <a:gd name="connsiteY1928" fmla="*/ 3410954 h 6403694"/>
              <a:gd name="connsiteX1929" fmla="*/ 2800650 w 7953876"/>
              <a:gd name="connsiteY1929" fmla="*/ 3409836 h 6403694"/>
              <a:gd name="connsiteX1930" fmla="*/ 2786913 w 7953876"/>
              <a:gd name="connsiteY1930" fmla="*/ 3422681 h 6403694"/>
              <a:gd name="connsiteX1931" fmla="*/ 2796071 w 7953876"/>
              <a:gd name="connsiteY1931" fmla="*/ 3441668 h 6403694"/>
              <a:gd name="connsiteX1932" fmla="*/ 3325808 w 7953876"/>
              <a:gd name="connsiteY1932" fmla="*/ 3897467 h 6403694"/>
              <a:gd name="connsiteX1933" fmla="*/ 3871403 w 7953876"/>
              <a:gd name="connsiteY1933" fmla="*/ 4161720 h 6403694"/>
              <a:gd name="connsiteX1934" fmla="*/ 4135657 w 7953876"/>
              <a:gd name="connsiteY1934" fmla="*/ 4119837 h 6403694"/>
              <a:gd name="connsiteX1935" fmla="*/ 4248685 w 7953876"/>
              <a:gd name="connsiteY1935" fmla="*/ 3966936 h 6403694"/>
              <a:gd name="connsiteX1936" fmla="*/ 4378913 w 7953876"/>
              <a:gd name="connsiteY1936" fmla="*/ 3824981 h 6403694"/>
              <a:gd name="connsiteX1937" fmla="*/ 4360373 w 7953876"/>
              <a:gd name="connsiteY1937" fmla="*/ 3850334 h 6403694"/>
              <a:gd name="connsiteX1938" fmla="*/ 4281745 w 7953876"/>
              <a:gd name="connsiteY1938" fmla="*/ 3954651 h 6403694"/>
              <a:gd name="connsiteX1939" fmla="*/ 4295481 w 7953876"/>
              <a:gd name="connsiteY1939" fmla="*/ 3968389 h 6403694"/>
              <a:gd name="connsiteX1940" fmla="*/ 4374446 w 7953876"/>
              <a:gd name="connsiteY1940" fmla="*/ 3873900 h 6403694"/>
              <a:gd name="connsiteX1941" fmla="*/ 4419567 w 7953876"/>
              <a:gd name="connsiteY1941" fmla="*/ 3820848 h 6403694"/>
              <a:gd name="connsiteX1942" fmla="*/ 4425599 w 7953876"/>
              <a:gd name="connsiteY1942" fmla="*/ 3815487 h 6403694"/>
              <a:gd name="connsiteX1943" fmla="*/ 4347193 w 7953876"/>
              <a:gd name="connsiteY1943" fmla="*/ 3940689 h 6403694"/>
              <a:gd name="connsiteX1944" fmla="*/ 4253042 w 7953876"/>
              <a:gd name="connsiteY1944" fmla="*/ 4079071 h 6403694"/>
              <a:gd name="connsiteX1945" fmla="*/ 4259630 w 7953876"/>
              <a:gd name="connsiteY1945" fmla="*/ 4084656 h 6403694"/>
              <a:gd name="connsiteX1946" fmla="*/ 4376345 w 7953876"/>
              <a:gd name="connsiteY1946" fmla="*/ 3933318 h 6403694"/>
              <a:gd name="connsiteX1947" fmla="*/ 4459886 w 7953876"/>
              <a:gd name="connsiteY1947" fmla="*/ 3819173 h 6403694"/>
              <a:gd name="connsiteX1948" fmla="*/ 4431518 w 7953876"/>
              <a:gd name="connsiteY1948" fmla="*/ 3937786 h 6403694"/>
              <a:gd name="connsiteX1949" fmla="*/ 4367744 w 7953876"/>
              <a:gd name="connsiteY1949" fmla="*/ 4044671 h 6403694"/>
              <a:gd name="connsiteX1950" fmla="*/ 4395108 w 7953876"/>
              <a:gd name="connsiteY1950" fmla="*/ 4073040 h 6403694"/>
              <a:gd name="connsiteX1951" fmla="*/ 4551359 w 7953876"/>
              <a:gd name="connsiteY1951" fmla="*/ 3862396 h 6403694"/>
              <a:gd name="connsiteX1952" fmla="*/ 4805115 w 7953876"/>
              <a:gd name="connsiteY1952" fmla="*/ 3676771 h 6403694"/>
              <a:gd name="connsiteX1953" fmla="*/ 4666287 w 7953876"/>
              <a:gd name="connsiteY1953" fmla="*/ 3837491 h 6403694"/>
              <a:gd name="connsiteX1954" fmla="*/ 4685497 w 7953876"/>
              <a:gd name="connsiteY1954" fmla="*/ 3852903 h 6403694"/>
              <a:gd name="connsiteX1955" fmla="*/ 4754186 w 7953876"/>
              <a:gd name="connsiteY1955" fmla="*/ 3777067 h 6403694"/>
              <a:gd name="connsiteX1956" fmla="*/ 4676562 w 7953876"/>
              <a:gd name="connsiteY1956" fmla="*/ 3911092 h 6403694"/>
              <a:gd name="connsiteX1957" fmla="*/ 4499647 w 7953876"/>
              <a:gd name="connsiteY1957" fmla="*/ 4124081 h 6403694"/>
              <a:gd name="connsiteX1958" fmla="*/ 4499536 w 7953876"/>
              <a:gd name="connsiteY1958" fmla="*/ 4127320 h 6403694"/>
              <a:gd name="connsiteX1959" fmla="*/ 4477869 w 7953876"/>
              <a:gd name="connsiteY1959" fmla="*/ 4138712 h 6403694"/>
              <a:gd name="connsiteX1960" fmla="*/ 4537845 w 7953876"/>
              <a:gd name="connsiteY1960" fmla="*/ 4063881 h 6403694"/>
              <a:gd name="connsiteX1961" fmla="*/ 4662154 w 7953876"/>
              <a:gd name="connsiteY1961" fmla="*/ 3876357 h 6403694"/>
              <a:gd name="connsiteX1962" fmla="*/ 4649644 w 7953876"/>
              <a:gd name="connsiteY1962" fmla="*/ 3865970 h 6403694"/>
              <a:gd name="connsiteX1963" fmla="*/ 4515172 w 7953876"/>
              <a:gd name="connsiteY1963" fmla="*/ 4042996 h 6403694"/>
              <a:gd name="connsiteX1964" fmla="*/ 4381259 w 7953876"/>
              <a:gd name="connsiteY1964" fmla="*/ 4174006 h 6403694"/>
              <a:gd name="connsiteX1965" fmla="*/ 4375450 w 7953876"/>
              <a:gd name="connsiteY1965" fmla="*/ 4186403 h 6403694"/>
              <a:gd name="connsiteX1966" fmla="*/ 4314357 w 7953876"/>
              <a:gd name="connsiteY1966" fmla="*/ 4198242 h 6403694"/>
              <a:gd name="connsiteX1967" fmla="*/ 4341944 w 7953876"/>
              <a:gd name="connsiteY1967" fmla="*/ 4181042 h 6403694"/>
              <a:gd name="connsiteX1968" fmla="*/ 4386061 w 7953876"/>
              <a:gd name="connsiteY1968" fmla="*/ 4117827 h 6403694"/>
              <a:gd name="connsiteX1969" fmla="*/ 4378355 w 7953876"/>
              <a:gd name="connsiteY1969" fmla="*/ 4111125 h 6403694"/>
              <a:gd name="connsiteX1970" fmla="*/ 4340157 w 7953876"/>
              <a:gd name="connsiteY1970" fmla="*/ 4135808 h 6403694"/>
              <a:gd name="connsiteX1971" fmla="*/ 4279958 w 7953876"/>
              <a:gd name="connsiteY1971" fmla="*/ 4190201 h 6403694"/>
              <a:gd name="connsiteX1972" fmla="*/ 4276384 w 7953876"/>
              <a:gd name="connsiteY1972" fmla="*/ 4199694 h 6403694"/>
              <a:gd name="connsiteX1973" fmla="*/ 4148055 w 7953876"/>
              <a:gd name="connsiteY1973" fmla="*/ 4203268 h 6403694"/>
              <a:gd name="connsiteX1974" fmla="*/ 4147942 w 7953876"/>
              <a:gd name="connsiteY1974" fmla="*/ 4206619 h 6403694"/>
              <a:gd name="connsiteX1975" fmla="*/ 4347640 w 7953876"/>
              <a:gd name="connsiteY1975" fmla="*/ 4216001 h 6403694"/>
              <a:gd name="connsiteX1976" fmla="*/ 4499201 w 7953876"/>
              <a:gd name="connsiteY1976" fmla="*/ 4147870 h 6403694"/>
              <a:gd name="connsiteX1977" fmla="*/ 4707164 w 7953876"/>
              <a:gd name="connsiteY1977" fmla="*/ 4075050 h 6403694"/>
              <a:gd name="connsiteX1978" fmla="*/ 4793610 w 7953876"/>
              <a:gd name="connsiteY1978" fmla="*/ 4020211 h 6403694"/>
              <a:gd name="connsiteX1979" fmla="*/ 4892231 w 7953876"/>
              <a:gd name="connsiteY1979" fmla="*/ 3972632 h 6403694"/>
              <a:gd name="connsiteX1980" fmla="*/ 4954441 w 7953876"/>
              <a:gd name="connsiteY1980" fmla="*/ 3949401 h 6403694"/>
              <a:gd name="connsiteX1981" fmla="*/ 5075176 w 7953876"/>
              <a:gd name="connsiteY1981" fmla="*/ 3986370 h 6403694"/>
              <a:gd name="connsiteX1982" fmla="*/ 5195799 w 7953876"/>
              <a:gd name="connsiteY1982" fmla="*/ 4070918 h 6403694"/>
              <a:gd name="connsiteX1983" fmla="*/ 5140737 w 7953876"/>
              <a:gd name="connsiteY1983" fmla="*/ 4125644 h 6403694"/>
              <a:gd name="connsiteX1984" fmla="*/ 4847555 w 7953876"/>
              <a:gd name="connsiteY1984" fmla="*/ 4088006 h 6403694"/>
              <a:gd name="connsiteX1985" fmla="*/ 4833148 w 7953876"/>
              <a:gd name="connsiteY1985" fmla="*/ 4108669 h 6403694"/>
              <a:gd name="connsiteX1986" fmla="*/ 4848561 w 7953876"/>
              <a:gd name="connsiteY1986" fmla="*/ 4123523 h 6403694"/>
              <a:gd name="connsiteX1987" fmla="*/ 4994314 w 7953876"/>
              <a:gd name="connsiteY1987" fmla="*/ 4253863 h 6403694"/>
              <a:gd name="connsiteX1988" fmla="*/ 4733187 w 7953876"/>
              <a:gd name="connsiteY1988" fmla="*/ 4262127 h 6403694"/>
              <a:gd name="connsiteX1989" fmla="*/ 4805896 w 7953876"/>
              <a:gd name="connsiteY1989" fmla="*/ 4213767 h 6403694"/>
              <a:gd name="connsiteX1990" fmla="*/ 4795286 w 7953876"/>
              <a:gd name="connsiteY1990" fmla="*/ 4200811 h 6403694"/>
              <a:gd name="connsiteX1991" fmla="*/ 4707835 w 7953876"/>
              <a:gd name="connsiteY1991" fmla="*/ 4252076 h 6403694"/>
              <a:gd name="connsiteX1992" fmla="*/ 4659809 w 7953876"/>
              <a:gd name="connsiteY1992" fmla="*/ 4233982 h 6403694"/>
              <a:gd name="connsiteX1993" fmla="*/ 4704930 w 7953876"/>
              <a:gd name="connsiteY1993" fmla="*/ 4196232 h 6403694"/>
              <a:gd name="connsiteX1994" fmla="*/ 4696553 w 7953876"/>
              <a:gd name="connsiteY1994" fmla="*/ 4184951 h 6403694"/>
              <a:gd name="connsiteX1995" fmla="*/ 4608096 w 7953876"/>
              <a:gd name="connsiteY1995" fmla="*/ 4211644 h 6403694"/>
              <a:gd name="connsiteX1996" fmla="*/ 4602402 w 7953876"/>
              <a:gd name="connsiteY1996" fmla="*/ 4213990 h 6403694"/>
              <a:gd name="connsiteX1997" fmla="*/ 4561634 w 7953876"/>
              <a:gd name="connsiteY1997" fmla="*/ 4203491 h 6403694"/>
              <a:gd name="connsiteX1998" fmla="*/ 4584865 w 7953876"/>
              <a:gd name="connsiteY1998" fmla="*/ 4195114 h 6403694"/>
              <a:gd name="connsiteX1999" fmla="*/ 4656457 w 7953876"/>
              <a:gd name="connsiteY1999" fmla="*/ 4157252 h 6403694"/>
              <a:gd name="connsiteX2000" fmla="*/ 4651320 w 7953876"/>
              <a:gd name="connsiteY2000" fmla="*/ 4144854 h 6403694"/>
              <a:gd name="connsiteX2001" fmla="*/ 4576154 w 7953876"/>
              <a:gd name="connsiteY2001" fmla="*/ 4169650 h 6403694"/>
              <a:gd name="connsiteX2002" fmla="*/ 4505679 w 7953876"/>
              <a:gd name="connsiteY2002" fmla="*/ 4191988 h 6403694"/>
              <a:gd name="connsiteX2003" fmla="*/ 4502217 w 7953876"/>
              <a:gd name="connsiteY2003" fmla="*/ 4196791 h 6403694"/>
              <a:gd name="connsiteX2004" fmla="*/ 4464689 w 7953876"/>
              <a:gd name="connsiteY2004" fmla="*/ 4199136 h 6403694"/>
              <a:gd name="connsiteX2005" fmla="*/ 4463126 w 7953876"/>
              <a:gd name="connsiteY2005" fmla="*/ 4213208 h 6403694"/>
              <a:gd name="connsiteX2006" fmla="*/ 4632221 w 7953876"/>
              <a:gd name="connsiteY2006" fmla="*/ 4273854 h 6403694"/>
              <a:gd name="connsiteX2007" fmla="*/ 4759322 w 7953876"/>
              <a:gd name="connsiteY2007" fmla="*/ 4442392 h 6403694"/>
              <a:gd name="connsiteX2008" fmla="*/ 4458323 w 7953876"/>
              <a:gd name="connsiteY2008" fmla="*/ 4407322 h 6403694"/>
              <a:gd name="connsiteX2009" fmla="*/ 4470944 w 7953876"/>
              <a:gd name="connsiteY2009" fmla="*/ 4404195 h 6403694"/>
              <a:gd name="connsiteX2010" fmla="*/ 4531590 w 7953876"/>
              <a:gd name="connsiteY2010" fmla="*/ 4369236 h 6403694"/>
              <a:gd name="connsiteX2011" fmla="*/ 4525000 w 7953876"/>
              <a:gd name="connsiteY2011" fmla="*/ 4359072 h 6403694"/>
              <a:gd name="connsiteX2012" fmla="*/ 4474183 w 7953876"/>
              <a:gd name="connsiteY2012" fmla="*/ 4380294 h 6403694"/>
              <a:gd name="connsiteX2013" fmla="*/ 4418563 w 7953876"/>
              <a:gd name="connsiteY2013" fmla="*/ 4391908 h 6403694"/>
              <a:gd name="connsiteX2014" fmla="*/ 4344290 w 7953876"/>
              <a:gd name="connsiteY2014" fmla="*/ 4360971 h 6403694"/>
              <a:gd name="connsiteX2015" fmla="*/ 4351885 w 7953876"/>
              <a:gd name="connsiteY2015" fmla="*/ 4360859 h 6403694"/>
              <a:gd name="connsiteX2016" fmla="*/ 4429731 w 7953876"/>
              <a:gd name="connsiteY2016" fmla="*/ 4351478 h 6403694"/>
              <a:gd name="connsiteX2017" fmla="*/ 4430402 w 7953876"/>
              <a:gd name="connsiteY2017" fmla="*/ 4336846 h 6403694"/>
              <a:gd name="connsiteX2018" fmla="*/ 4368526 w 7953876"/>
              <a:gd name="connsiteY2018" fmla="*/ 4335506 h 6403694"/>
              <a:gd name="connsiteX2019" fmla="*/ 4302742 w 7953876"/>
              <a:gd name="connsiteY2019" fmla="*/ 4343325 h 6403694"/>
              <a:gd name="connsiteX2020" fmla="*/ 4241202 w 7953876"/>
              <a:gd name="connsiteY2020" fmla="*/ 4318195 h 6403694"/>
              <a:gd name="connsiteX2021" fmla="*/ 4231820 w 7953876"/>
              <a:gd name="connsiteY2021" fmla="*/ 4314956 h 6403694"/>
              <a:gd name="connsiteX2022" fmla="*/ 4307657 w 7953876"/>
              <a:gd name="connsiteY2022" fmla="*/ 4292618 h 6403694"/>
              <a:gd name="connsiteX2023" fmla="*/ 4303301 w 7953876"/>
              <a:gd name="connsiteY2023" fmla="*/ 4284243 h 6403694"/>
              <a:gd name="connsiteX2024" fmla="*/ 4208925 w 7953876"/>
              <a:gd name="connsiteY2024" fmla="*/ 4294963 h 6403694"/>
              <a:gd name="connsiteX2025" fmla="*/ 4150735 w 7953876"/>
              <a:gd name="connsiteY2025" fmla="*/ 4286810 h 6403694"/>
              <a:gd name="connsiteX2026" fmla="*/ 3984097 w 7953876"/>
              <a:gd name="connsiteY2026" fmla="*/ 4235769 h 6403694"/>
              <a:gd name="connsiteX2027" fmla="*/ 3783393 w 7953876"/>
              <a:gd name="connsiteY2027" fmla="*/ 4175011 h 6403694"/>
              <a:gd name="connsiteX2028" fmla="*/ 3763066 w 7953876"/>
              <a:gd name="connsiteY2028" fmla="*/ 4175346 h 6403694"/>
              <a:gd name="connsiteX2029" fmla="*/ 3761279 w 7953876"/>
              <a:gd name="connsiteY2029" fmla="*/ 4192434 h 6403694"/>
              <a:gd name="connsiteX2030" fmla="*/ 3774458 w 7953876"/>
              <a:gd name="connsiteY2030" fmla="*/ 4205390 h 6403694"/>
              <a:gd name="connsiteX2031" fmla="*/ 4035584 w 7953876"/>
              <a:gd name="connsiteY2031" fmla="*/ 4378394 h 6403694"/>
              <a:gd name="connsiteX2032" fmla="*/ 4304641 w 7953876"/>
              <a:gd name="connsiteY2032" fmla="*/ 4530290 h 6403694"/>
              <a:gd name="connsiteX2033" fmla="*/ 4479097 w 7953876"/>
              <a:gd name="connsiteY2033" fmla="*/ 4606573 h 6403694"/>
              <a:gd name="connsiteX2034" fmla="*/ 4488144 w 7953876"/>
              <a:gd name="connsiteY2034" fmla="*/ 4609253 h 6403694"/>
              <a:gd name="connsiteX2035" fmla="*/ 4884636 w 7953876"/>
              <a:gd name="connsiteY2035" fmla="*/ 4521355 h 6403694"/>
              <a:gd name="connsiteX2036" fmla="*/ 5103544 w 7953876"/>
              <a:gd name="connsiteY2036" fmla="*/ 4323109 h 6403694"/>
              <a:gd name="connsiteX2037" fmla="*/ 5173462 w 7953876"/>
              <a:gd name="connsiteY2037" fmla="*/ 4251517 h 6403694"/>
              <a:gd name="connsiteX2038" fmla="*/ 5152240 w 7953876"/>
              <a:gd name="connsiteY2038" fmla="*/ 4289044 h 6403694"/>
              <a:gd name="connsiteX2039" fmla="*/ 5064230 w 7953876"/>
              <a:gd name="connsiteY2039" fmla="*/ 4400063 h 6403694"/>
              <a:gd name="connsiteX2040" fmla="*/ 5077856 w 7953876"/>
              <a:gd name="connsiteY2040" fmla="*/ 4414358 h 6403694"/>
              <a:gd name="connsiteX2041" fmla="*/ 5175360 w 7953876"/>
              <a:gd name="connsiteY2041" fmla="*/ 4308813 h 6403694"/>
              <a:gd name="connsiteX2042" fmla="*/ 5217466 w 7953876"/>
              <a:gd name="connsiteY2042" fmla="*/ 4249841 h 6403694"/>
              <a:gd name="connsiteX2043" fmla="*/ 5222827 w 7953876"/>
              <a:gd name="connsiteY2043" fmla="*/ 4346564 h 6403694"/>
              <a:gd name="connsiteX2044" fmla="*/ 5239692 w 7953876"/>
              <a:gd name="connsiteY2044" fmla="*/ 4351366 h 6403694"/>
              <a:gd name="connsiteX2045" fmla="*/ 5381759 w 7953876"/>
              <a:gd name="connsiteY2045" fmla="*/ 4187967 h 6403694"/>
              <a:gd name="connsiteX2046" fmla="*/ 5325804 w 7953876"/>
              <a:gd name="connsiteY2046" fmla="*/ 4296862 h 6403694"/>
              <a:gd name="connsiteX2047" fmla="*/ 5345125 w 7953876"/>
              <a:gd name="connsiteY2047" fmla="*/ 4304122 h 6403694"/>
              <a:gd name="connsiteX2048" fmla="*/ 5407894 w 7953876"/>
              <a:gd name="connsiteY2048" fmla="*/ 4195339 h 6403694"/>
              <a:gd name="connsiteX2049" fmla="*/ 5431460 w 7953876"/>
              <a:gd name="connsiteY2049" fmla="*/ 4167974 h 6403694"/>
              <a:gd name="connsiteX2050" fmla="*/ 5402086 w 7953876"/>
              <a:gd name="connsiteY2050" fmla="*/ 4225494 h 6403694"/>
              <a:gd name="connsiteX2051" fmla="*/ 5410574 w 7953876"/>
              <a:gd name="connsiteY2051" fmla="*/ 4233200 h 6403694"/>
              <a:gd name="connsiteX2052" fmla="*/ 5475130 w 7953876"/>
              <a:gd name="connsiteY2052" fmla="*/ 4167081 h 6403694"/>
              <a:gd name="connsiteX2053" fmla="*/ 5473344 w 7953876"/>
              <a:gd name="connsiteY2053" fmla="*/ 4176128 h 6403694"/>
              <a:gd name="connsiteX2054" fmla="*/ 5477029 w 7953876"/>
              <a:gd name="connsiteY2054" fmla="*/ 4183052 h 6403694"/>
              <a:gd name="connsiteX2055" fmla="*/ 5468318 w 7953876"/>
              <a:gd name="connsiteY2055" fmla="*/ 4210863 h 6403694"/>
              <a:gd name="connsiteX2056" fmla="*/ 5495681 w 7953876"/>
              <a:gd name="connsiteY2056" fmla="*/ 4221920 h 6403694"/>
              <a:gd name="connsiteX2057" fmla="*/ 5710904 w 7953876"/>
              <a:gd name="connsiteY2057" fmla="*/ 4059079 h 6403694"/>
              <a:gd name="connsiteX2058" fmla="*/ 5806062 w 7953876"/>
              <a:gd name="connsiteY2058" fmla="*/ 4021440 h 6403694"/>
              <a:gd name="connsiteX2059" fmla="*/ 5891056 w 7953876"/>
              <a:gd name="connsiteY2059" fmla="*/ 3925723 h 6403694"/>
              <a:gd name="connsiteX2060" fmla="*/ 5782273 w 7953876"/>
              <a:gd name="connsiteY2060" fmla="*/ 4103084 h 6403694"/>
              <a:gd name="connsiteX2061" fmla="*/ 5784618 w 7953876"/>
              <a:gd name="connsiteY2061" fmla="*/ 4136590 h 6403694"/>
              <a:gd name="connsiteX2062" fmla="*/ 5823820 w 7953876"/>
              <a:gd name="connsiteY2062" fmla="*/ 4126650 h 6403694"/>
              <a:gd name="connsiteX2063" fmla="*/ 5832420 w 7953876"/>
              <a:gd name="connsiteY2063" fmla="*/ 4129107 h 6403694"/>
              <a:gd name="connsiteX2064" fmla="*/ 5878883 w 7953876"/>
              <a:gd name="connsiteY2064" fmla="*/ 4127208 h 6403694"/>
              <a:gd name="connsiteX2065" fmla="*/ 5729444 w 7953876"/>
              <a:gd name="connsiteY2065" fmla="*/ 4332715 h 6403694"/>
              <a:gd name="connsiteX2066" fmla="*/ 5664665 w 7953876"/>
              <a:gd name="connsiteY2066" fmla="*/ 4331263 h 6403694"/>
              <a:gd name="connsiteX2067" fmla="*/ 5662877 w 7953876"/>
              <a:gd name="connsiteY2067" fmla="*/ 4368343 h 6403694"/>
              <a:gd name="connsiteX2068" fmla="*/ 5735140 w 7953876"/>
              <a:gd name="connsiteY2068" fmla="*/ 4370577 h 6403694"/>
              <a:gd name="connsiteX2069" fmla="*/ 5754015 w 7953876"/>
              <a:gd name="connsiteY2069" fmla="*/ 4373034 h 6403694"/>
              <a:gd name="connsiteX2070" fmla="*/ 5344232 w 7953876"/>
              <a:gd name="connsiteY2070" fmla="*/ 4575300 h 6403694"/>
              <a:gd name="connsiteX2071" fmla="*/ 5335408 w 7953876"/>
              <a:gd name="connsiteY2071" fmla="*/ 4612939 h 6403694"/>
              <a:gd name="connsiteX2072" fmla="*/ 5497357 w 7953876"/>
              <a:gd name="connsiteY2072" fmla="*/ 4662417 h 6403694"/>
              <a:gd name="connsiteX2073" fmla="*/ 5471110 w 7953876"/>
              <a:gd name="connsiteY2073" fmla="*/ 4730324 h 6403694"/>
              <a:gd name="connsiteX2074" fmla="*/ 5408230 w 7953876"/>
              <a:gd name="connsiteY2074" fmla="*/ 4750427 h 6403694"/>
              <a:gd name="connsiteX2075" fmla="*/ 5421298 w 7953876"/>
              <a:gd name="connsiteY2075" fmla="*/ 4730324 h 6403694"/>
              <a:gd name="connsiteX2076" fmla="*/ 5411803 w 7953876"/>
              <a:gd name="connsiteY2076" fmla="*/ 4716586 h 6403694"/>
              <a:gd name="connsiteX2077" fmla="*/ 5348253 w 7953876"/>
              <a:gd name="connsiteY2077" fmla="*/ 4745402 h 6403694"/>
              <a:gd name="connsiteX2078" fmla="*/ 5315976 w 7953876"/>
              <a:gd name="connsiteY2078" fmla="*/ 4764501 h 6403694"/>
              <a:gd name="connsiteX2079" fmla="*/ 5260132 w 7953876"/>
              <a:gd name="connsiteY2079" fmla="*/ 4763271 h 6403694"/>
              <a:gd name="connsiteX2080" fmla="*/ 5222716 w 7953876"/>
              <a:gd name="connsiteY2080" fmla="*/ 4759027 h 6403694"/>
              <a:gd name="connsiteX2081" fmla="*/ 5268508 w 7953876"/>
              <a:gd name="connsiteY2081" fmla="*/ 4730770 h 6403694"/>
              <a:gd name="connsiteX2082" fmla="*/ 5311619 w 7953876"/>
              <a:gd name="connsiteY2082" fmla="*/ 4675373 h 6403694"/>
              <a:gd name="connsiteX2083" fmla="*/ 5304918 w 7953876"/>
              <a:gd name="connsiteY2083" fmla="*/ 4665321 h 6403694"/>
              <a:gd name="connsiteX2084" fmla="*/ 5254993 w 7953876"/>
              <a:gd name="connsiteY2084" fmla="*/ 4689222 h 6403694"/>
              <a:gd name="connsiteX2085" fmla="*/ 5184407 w 7953876"/>
              <a:gd name="connsiteY2085" fmla="*/ 4739594 h 6403694"/>
              <a:gd name="connsiteX2086" fmla="*/ 5177594 w 7953876"/>
              <a:gd name="connsiteY2086" fmla="*/ 4753890 h 6403694"/>
              <a:gd name="connsiteX2087" fmla="*/ 5119181 w 7953876"/>
              <a:gd name="connsiteY2087" fmla="*/ 4747189 h 6403694"/>
              <a:gd name="connsiteX2088" fmla="*/ 5174243 w 7953876"/>
              <a:gd name="connsiteY2088" fmla="*/ 4695141 h 6403694"/>
              <a:gd name="connsiteX2089" fmla="*/ 5162962 w 7953876"/>
              <a:gd name="connsiteY2089" fmla="*/ 4688106 h 6403694"/>
              <a:gd name="connsiteX2090" fmla="*/ 5102650 w 7953876"/>
              <a:gd name="connsiteY2090" fmla="*/ 4722728 h 6403694"/>
              <a:gd name="connsiteX2091" fmla="*/ 5062555 w 7953876"/>
              <a:gd name="connsiteY2091" fmla="*/ 4738587 h 6403694"/>
              <a:gd name="connsiteX2092" fmla="*/ 4707164 w 7953876"/>
              <a:gd name="connsiteY2092" fmla="*/ 4674926 h 6403694"/>
              <a:gd name="connsiteX2093" fmla="*/ 4753179 w 7953876"/>
              <a:gd name="connsiteY2093" fmla="*/ 4672246 h 6403694"/>
              <a:gd name="connsiteX2094" fmla="*/ 4902059 w 7953876"/>
              <a:gd name="connsiteY2094" fmla="*/ 4636394 h 6403694"/>
              <a:gd name="connsiteX2095" fmla="*/ 4958463 w 7953876"/>
              <a:gd name="connsiteY2095" fmla="*/ 4628576 h 6403694"/>
              <a:gd name="connsiteX2096" fmla="*/ 5207638 w 7953876"/>
              <a:gd name="connsiteY2096" fmla="*/ 4538667 h 6403694"/>
              <a:gd name="connsiteX2097" fmla="*/ 5520028 w 7953876"/>
              <a:gd name="connsiteY2097" fmla="*/ 4318307 h 6403694"/>
              <a:gd name="connsiteX2098" fmla="*/ 5754015 w 7953876"/>
              <a:gd name="connsiteY2098" fmla="*/ 4142063 h 6403694"/>
              <a:gd name="connsiteX2099" fmla="*/ 5731566 w 7953876"/>
              <a:gd name="connsiteY2099" fmla="*/ 4113917 h 6403694"/>
              <a:gd name="connsiteX2100" fmla="*/ 5610161 w 7953876"/>
              <a:gd name="connsiteY2100" fmla="*/ 4234876 h 6403694"/>
              <a:gd name="connsiteX2101" fmla="*/ 5603795 w 7953876"/>
              <a:gd name="connsiteY2101" fmla="*/ 4238561 h 6403694"/>
              <a:gd name="connsiteX2102" fmla="*/ 5616751 w 7953876"/>
              <a:gd name="connsiteY2102" fmla="*/ 4215442 h 6403694"/>
              <a:gd name="connsiteX2103" fmla="*/ 5648358 w 7953876"/>
              <a:gd name="connsiteY2103" fmla="*/ 4131118 h 6403694"/>
              <a:gd name="connsiteX2104" fmla="*/ 5633169 w 7953876"/>
              <a:gd name="connsiteY2104" fmla="*/ 4125199 h 6403694"/>
              <a:gd name="connsiteX2105" fmla="*/ 5589723 w 7953876"/>
              <a:gd name="connsiteY2105" fmla="*/ 4199806 h 6403694"/>
              <a:gd name="connsiteX2106" fmla="*/ 5552194 w 7953876"/>
              <a:gd name="connsiteY2106" fmla="*/ 4265590 h 6403694"/>
              <a:gd name="connsiteX2107" fmla="*/ 5477476 w 7953876"/>
              <a:gd name="connsiteY2107" fmla="*/ 4302112 h 6403694"/>
              <a:gd name="connsiteX2108" fmla="*/ 5426657 w 7953876"/>
              <a:gd name="connsiteY2108" fmla="*/ 4336624 h 6403694"/>
              <a:gd name="connsiteX2109" fmla="*/ 5458489 w 7953876"/>
              <a:gd name="connsiteY2109" fmla="*/ 4284353 h 6403694"/>
              <a:gd name="connsiteX2110" fmla="*/ 5431126 w 7953876"/>
              <a:gd name="connsiteY2110" fmla="*/ 4273296 h 6403694"/>
              <a:gd name="connsiteX2111" fmla="*/ 5370479 w 7953876"/>
              <a:gd name="connsiteY2111" fmla="*/ 4372364 h 6403694"/>
              <a:gd name="connsiteX2112" fmla="*/ 5373606 w 7953876"/>
              <a:gd name="connsiteY2112" fmla="*/ 4375714 h 6403694"/>
              <a:gd name="connsiteX2113" fmla="*/ 5215009 w 7953876"/>
              <a:gd name="connsiteY2113" fmla="*/ 4496672 h 6403694"/>
              <a:gd name="connsiteX2114" fmla="*/ 5094722 w 7953876"/>
              <a:gd name="connsiteY2114" fmla="*/ 4568711 h 6403694"/>
              <a:gd name="connsiteX2115" fmla="*/ 5165196 w 7953876"/>
              <a:gd name="connsiteY2115" fmla="*/ 4466405 h 6403694"/>
              <a:gd name="connsiteX2116" fmla="*/ 5142189 w 7953876"/>
              <a:gd name="connsiteY2116" fmla="*/ 4461714 h 6403694"/>
              <a:gd name="connsiteX2117" fmla="*/ 5022571 w 7953876"/>
              <a:gd name="connsiteY2117" fmla="*/ 4568041 h 6403694"/>
              <a:gd name="connsiteX2118" fmla="*/ 4925068 w 7953876"/>
              <a:gd name="connsiteY2118" fmla="*/ 4597974 h 6403694"/>
              <a:gd name="connsiteX2119" fmla="*/ 4867772 w 7953876"/>
              <a:gd name="connsiteY2119" fmla="*/ 4611712 h 6403694"/>
              <a:gd name="connsiteX2120" fmla="*/ 4595812 w 7953876"/>
              <a:gd name="connsiteY2120" fmla="*/ 4648457 h 6403694"/>
              <a:gd name="connsiteX2121" fmla="*/ 4594694 w 7953876"/>
              <a:gd name="connsiteY2121" fmla="*/ 4665321 h 6403694"/>
              <a:gd name="connsiteX2122" fmla="*/ 4608543 w 7953876"/>
              <a:gd name="connsiteY2122" fmla="*/ 4666660 h 6403694"/>
              <a:gd name="connsiteX2123" fmla="*/ 4687060 w 7953876"/>
              <a:gd name="connsiteY2123" fmla="*/ 4694583 h 6403694"/>
              <a:gd name="connsiteX2124" fmla="*/ 4762003 w 7953876"/>
              <a:gd name="connsiteY2124" fmla="*/ 4709549 h 6403694"/>
              <a:gd name="connsiteX2125" fmla="*/ 4903958 w 7953876"/>
              <a:gd name="connsiteY2125" fmla="*/ 4756570 h 6403694"/>
              <a:gd name="connsiteX2126" fmla="*/ 5116724 w 7953876"/>
              <a:gd name="connsiteY2126" fmla="*/ 4841006 h 6403694"/>
              <a:gd name="connsiteX2127" fmla="*/ 5501824 w 7953876"/>
              <a:gd name="connsiteY2127" fmla="*/ 4878198 h 6403694"/>
              <a:gd name="connsiteX2128" fmla="*/ 5630153 w 7953876"/>
              <a:gd name="connsiteY2128" fmla="*/ 4773434 h 6403694"/>
              <a:gd name="connsiteX2129" fmla="*/ 5715036 w 7953876"/>
              <a:gd name="connsiteY2129" fmla="*/ 4580215 h 6403694"/>
              <a:gd name="connsiteX2130" fmla="*/ 5846493 w 7953876"/>
              <a:gd name="connsiteY2130" fmla="*/ 4479361 h 6403694"/>
              <a:gd name="connsiteX2131" fmla="*/ 5818124 w 7953876"/>
              <a:gd name="connsiteY2131" fmla="*/ 4572174 h 6403694"/>
              <a:gd name="connsiteX2132" fmla="*/ 5850066 w 7953876"/>
              <a:gd name="connsiteY2132" fmla="*/ 4588814 h 6403694"/>
              <a:gd name="connsiteX2133" fmla="*/ 5865480 w 7953876"/>
              <a:gd name="connsiteY2133" fmla="*/ 4559776 h 6403694"/>
              <a:gd name="connsiteX2134" fmla="*/ 6006654 w 7953876"/>
              <a:gd name="connsiteY2134" fmla="*/ 4402408 h 6403694"/>
              <a:gd name="connsiteX2135" fmla="*/ 5994703 w 7953876"/>
              <a:gd name="connsiteY2135" fmla="*/ 4418156 h 6403694"/>
              <a:gd name="connsiteX2136" fmla="*/ 5938970 w 7953876"/>
              <a:gd name="connsiteY2136" fmla="*/ 4535205 h 6403694"/>
              <a:gd name="connsiteX2137" fmla="*/ 5960191 w 7953876"/>
              <a:gd name="connsiteY2137" fmla="*/ 4544028 h 6403694"/>
              <a:gd name="connsiteX2138" fmla="*/ 6006653 w 7953876"/>
              <a:gd name="connsiteY2138" fmla="*/ 4445854 h 6403694"/>
              <a:gd name="connsiteX2139" fmla="*/ 6049653 w 7953876"/>
              <a:gd name="connsiteY2139" fmla="*/ 4395817 h 6403694"/>
              <a:gd name="connsiteX2140" fmla="*/ 6069199 w 7953876"/>
              <a:gd name="connsiteY2140" fmla="*/ 4385095 h 6403694"/>
              <a:gd name="connsiteX2141" fmla="*/ 6059259 w 7953876"/>
              <a:gd name="connsiteY2141" fmla="*/ 4401403 h 6403694"/>
              <a:gd name="connsiteX2142" fmla="*/ 6030331 w 7953876"/>
              <a:gd name="connsiteY2142" fmla="*/ 4506723 h 6403694"/>
              <a:gd name="connsiteX2143" fmla="*/ 6036922 w 7953876"/>
              <a:gd name="connsiteY2143" fmla="*/ 4507171 h 6403694"/>
              <a:gd name="connsiteX2144" fmla="*/ 6083607 w 7953876"/>
              <a:gd name="connsiteY2144" fmla="*/ 4413688 h 6403694"/>
              <a:gd name="connsiteX2145" fmla="*/ 6137328 w 7953876"/>
              <a:gd name="connsiteY2145" fmla="*/ 4357174 h 6403694"/>
              <a:gd name="connsiteX2146" fmla="*/ 6132862 w 7953876"/>
              <a:gd name="connsiteY2146" fmla="*/ 4428097 h 6403694"/>
              <a:gd name="connsiteX2147" fmla="*/ 6131074 w 7953876"/>
              <a:gd name="connsiteY2147" fmla="*/ 4430777 h 6403694"/>
              <a:gd name="connsiteX2148" fmla="*/ 6150619 w 7953876"/>
              <a:gd name="connsiteY2148" fmla="*/ 4443620 h 6403694"/>
              <a:gd name="connsiteX2149" fmla="*/ 6152184 w 7953876"/>
              <a:gd name="connsiteY2149" fmla="*/ 4440828 h 6403694"/>
              <a:gd name="connsiteX2150" fmla="*/ 6250356 w 7953876"/>
              <a:gd name="connsiteY2150" fmla="*/ 4365774 h 6403694"/>
              <a:gd name="connsiteX2151" fmla="*/ 6328762 w 7953876"/>
              <a:gd name="connsiteY2151" fmla="*/ 4360637 h 6403694"/>
              <a:gd name="connsiteX2152" fmla="*/ 6345068 w 7953876"/>
              <a:gd name="connsiteY2152" fmla="*/ 4378729 h 6403694"/>
              <a:gd name="connsiteX2153" fmla="*/ 6444135 w 7953876"/>
              <a:gd name="connsiteY2153" fmla="*/ 4364657 h 6403694"/>
              <a:gd name="connsiteX2154" fmla="*/ 6304525 w 7953876"/>
              <a:gd name="connsiteY2154" fmla="*/ 4440717 h 6403694"/>
              <a:gd name="connsiteX2155" fmla="*/ 6148274 w 7953876"/>
              <a:gd name="connsiteY2155" fmla="*/ 4509181 h 6403694"/>
              <a:gd name="connsiteX2156" fmla="*/ 5938188 w 7953876"/>
              <a:gd name="connsiteY2156" fmla="*/ 4656832 h 6403694"/>
              <a:gd name="connsiteX2157" fmla="*/ 5792324 w 7953876"/>
              <a:gd name="connsiteY2157" fmla="*/ 4734568 h 6403694"/>
              <a:gd name="connsiteX2158" fmla="*/ 5705096 w 7953876"/>
              <a:gd name="connsiteY2158" fmla="*/ 4804708 h 6403694"/>
              <a:gd name="connsiteX2159" fmla="*/ 5700517 w 7953876"/>
              <a:gd name="connsiteY2159" fmla="*/ 4808169 h 6403694"/>
              <a:gd name="connsiteX2160" fmla="*/ 5763174 w 7953876"/>
              <a:gd name="connsiteY2160" fmla="*/ 4585687 h 6403694"/>
              <a:gd name="connsiteX2161" fmla="*/ 5749324 w 7953876"/>
              <a:gd name="connsiteY2161" fmla="*/ 4581666 h 6403694"/>
              <a:gd name="connsiteX2162" fmla="*/ 5712691 w 7953876"/>
              <a:gd name="connsiteY2162" fmla="*/ 4700391 h 6403694"/>
              <a:gd name="connsiteX2163" fmla="*/ 5675833 w 7953876"/>
              <a:gd name="connsiteY2163" fmla="*/ 4827268 h 6403694"/>
              <a:gd name="connsiteX2164" fmla="*/ 5375952 w 7953876"/>
              <a:gd name="connsiteY2164" fmla="*/ 4970899 h 6403694"/>
              <a:gd name="connsiteX2165" fmla="*/ 5368580 w 7953876"/>
              <a:gd name="connsiteY2165" fmla="*/ 4994912 h 6403694"/>
              <a:gd name="connsiteX2166" fmla="*/ 5594302 w 7953876"/>
              <a:gd name="connsiteY2166" fmla="*/ 4928123 h 6403694"/>
              <a:gd name="connsiteX2167" fmla="*/ 5930482 w 7953876"/>
              <a:gd name="connsiteY2167" fmla="*/ 4701620 h 6403694"/>
              <a:gd name="connsiteX2168" fmla="*/ 5996043 w 7953876"/>
              <a:gd name="connsiteY2168" fmla="*/ 4652030 h 6403694"/>
              <a:gd name="connsiteX2169" fmla="*/ 6101923 w 7953876"/>
              <a:gd name="connsiteY2169" fmla="*/ 4647339 h 6403694"/>
              <a:gd name="connsiteX2170" fmla="*/ 6183792 w 7953876"/>
              <a:gd name="connsiteY2170" fmla="*/ 4646446 h 6403694"/>
              <a:gd name="connsiteX2171" fmla="*/ 6185466 w 7953876"/>
              <a:gd name="connsiteY2171" fmla="*/ 4633043 h 6403694"/>
              <a:gd name="connsiteX2172" fmla="*/ 6040718 w 7953876"/>
              <a:gd name="connsiteY2172" fmla="*/ 4614614 h 6403694"/>
              <a:gd name="connsiteX2173" fmla="*/ 6052781 w 7953876"/>
              <a:gd name="connsiteY2173" fmla="*/ 4605345 h 6403694"/>
              <a:gd name="connsiteX2174" fmla="*/ 6118229 w 7953876"/>
              <a:gd name="connsiteY2174" fmla="*/ 4563797 h 6403694"/>
              <a:gd name="connsiteX2175" fmla="*/ 6174967 w 7953876"/>
              <a:gd name="connsiteY2175" fmla="*/ 4571169 h 6403694"/>
              <a:gd name="connsiteX2176" fmla="*/ 6231034 w 7953876"/>
              <a:gd name="connsiteY2176" fmla="*/ 4587140 h 6403694"/>
              <a:gd name="connsiteX2177" fmla="*/ 6238518 w 7953876"/>
              <a:gd name="connsiteY2177" fmla="*/ 4575747 h 6403694"/>
              <a:gd name="connsiteX2178" fmla="*/ 6164133 w 7953876"/>
              <a:gd name="connsiteY2178" fmla="*/ 4537326 h 6403694"/>
              <a:gd name="connsiteX2179" fmla="*/ 6219308 w 7953876"/>
              <a:gd name="connsiteY2179" fmla="*/ 4507283 h 6403694"/>
              <a:gd name="connsiteX2180" fmla="*/ 6378127 w 7953876"/>
              <a:gd name="connsiteY2180" fmla="*/ 4443732 h 6403694"/>
              <a:gd name="connsiteX2181" fmla="*/ 6445588 w 7953876"/>
              <a:gd name="connsiteY2181" fmla="*/ 4400956 h 6403694"/>
              <a:gd name="connsiteX2182" fmla="*/ 6419005 w 7953876"/>
              <a:gd name="connsiteY2182" fmla="*/ 4437143 h 6403694"/>
              <a:gd name="connsiteX2183" fmla="*/ 6274592 w 7953876"/>
              <a:gd name="connsiteY2183" fmla="*/ 4561787 h 6403694"/>
              <a:gd name="connsiteX2184" fmla="*/ 6271019 w 7953876"/>
              <a:gd name="connsiteY2184" fmla="*/ 4578316 h 6403694"/>
              <a:gd name="connsiteX2185" fmla="*/ 6114097 w 7953876"/>
              <a:gd name="connsiteY2185" fmla="*/ 4727867 h 6403694"/>
              <a:gd name="connsiteX2186" fmla="*/ 5937072 w 7953876"/>
              <a:gd name="connsiteY2186" fmla="*/ 4802139 h 6403694"/>
              <a:gd name="connsiteX2187" fmla="*/ 5927467 w 7953876"/>
              <a:gd name="connsiteY2187" fmla="*/ 4830731 h 6403694"/>
              <a:gd name="connsiteX2188" fmla="*/ 5800254 w 7953876"/>
              <a:gd name="connsiteY2188" fmla="*/ 4849048 h 6403694"/>
              <a:gd name="connsiteX2189" fmla="*/ 5669691 w 7953876"/>
              <a:gd name="connsiteY2189" fmla="*/ 4912263 h 6403694"/>
              <a:gd name="connsiteX2190" fmla="*/ 5672930 w 7953876"/>
              <a:gd name="connsiteY2190" fmla="*/ 4937951 h 6403694"/>
              <a:gd name="connsiteX2191" fmla="*/ 6046972 w 7953876"/>
              <a:gd name="connsiteY2191" fmla="*/ 4899307 h 6403694"/>
              <a:gd name="connsiteX2192" fmla="*/ 6213722 w 7953876"/>
              <a:gd name="connsiteY2192" fmla="*/ 4754112 h 6403694"/>
              <a:gd name="connsiteX2193" fmla="*/ 6373995 w 7953876"/>
              <a:gd name="connsiteY2193" fmla="*/ 4712454 h 6403694"/>
              <a:gd name="connsiteX2194" fmla="*/ 6392870 w 7953876"/>
              <a:gd name="connsiteY2194" fmla="*/ 4729654 h 6403694"/>
              <a:gd name="connsiteX2195" fmla="*/ 6581623 w 7953876"/>
              <a:gd name="connsiteY2195" fmla="*/ 4699162 h 6403694"/>
              <a:gd name="connsiteX2196" fmla="*/ 6671421 w 7953876"/>
              <a:gd name="connsiteY2196" fmla="*/ 4703295 h 6403694"/>
              <a:gd name="connsiteX2197" fmla="*/ 6512711 w 7953876"/>
              <a:gd name="connsiteY2197" fmla="*/ 4773882 h 6403694"/>
              <a:gd name="connsiteX2198" fmla="*/ 6290117 w 7953876"/>
              <a:gd name="connsiteY2198" fmla="*/ 4862897 h 6403694"/>
              <a:gd name="connsiteX2199" fmla="*/ 6304860 w 7953876"/>
              <a:gd name="connsiteY2199" fmla="*/ 4840895 h 6403694"/>
              <a:gd name="connsiteX2200" fmla="*/ 6363273 w 7953876"/>
              <a:gd name="connsiteY2200" fmla="*/ 4746965 h 6403694"/>
              <a:gd name="connsiteX2201" fmla="*/ 6352440 w 7953876"/>
              <a:gd name="connsiteY2201" fmla="*/ 4738365 h 6403694"/>
              <a:gd name="connsiteX2202" fmla="*/ 6281294 w 7953876"/>
              <a:gd name="connsiteY2202" fmla="*/ 4823024 h 6403694"/>
              <a:gd name="connsiteX2203" fmla="*/ 6237736 w 7953876"/>
              <a:gd name="connsiteY2203" fmla="*/ 4890037 h 6403694"/>
              <a:gd name="connsiteX2204" fmla="*/ 6167149 w 7953876"/>
              <a:gd name="connsiteY2204" fmla="*/ 4925778 h 6403694"/>
              <a:gd name="connsiteX2205" fmla="*/ 6202553 w 7953876"/>
              <a:gd name="connsiteY2205" fmla="*/ 4882443 h 6403694"/>
              <a:gd name="connsiteX2206" fmla="*/ 6262642 w 7953876"/>
              <a:gd name="connsiteY2206" fmla="*/ 4772876 h 6403694"/>
              <a:gd name="connsiteX2207" fmla="*/ 6248681 w 7953876"/>
              <a:gd name="connsiteY2207" fmla="*/ 4768408 h 6403694"/>
              <a:gd name="connsiteX2208" fmla="*/ 6182227 w 7953876"/>
              <a:gd name="connsiteY2208" fmla="*/ 4865019 h 6403694"/>
              <a:gd name="connsiteX2209" fmla="*/ 6119904 w 7953876"/>
              <a:gd name="connsiteY2209" fmla="*/ 4946328 h 6403694"/>
              <a:gd name="connsiteX2210" fmla="*/ 6061827 w 7953876"/>
              <a:gd name="connsiteY2210" fmla="*/ 4969894 h 6403694"/>
              <a:gd name="connsiteX2211" fmla="*/ 6107508 w 7953876"/>
              <a:gd name="connsiteY2211" fmla="*/ 4916731 h 6403694"/>
              <a:gd name="connsiteX2212" fmla="*/ 6182450 w 7953876"/>
              <a:gd name="connsiteY2212" fmla="*/ 4825704 h 6403694"/>
              <a:gd name="connsiteX2213" fmla="*/ 6174521 w 7953876"/>
              <a:gd name="connsiteY2213" fmla="*/ 4813755 h 6403694"/>
              <a:gd name="connsiteX2214" fmla="*/ 6084611 w 7953876"/>
              <a:gd name="connsiteY2214" fmla="*/ 4912152 h 6403694"/>
              <a:gd name="connsiteX2215" fmla="*/ 6008888 w 7953876"/>
              <a:gd name="connsiteY2215" fmla="*/ 4990891 h 6403694"/>
              <a:gd name="connsiteX2216" fmla="*/ 5954049 w 7953876"/>
              <a:gd name="connsiteY2216" fmla="*/ 5012671 h 6403694"/>
              <a:gd name="connsiteX2217" fmla="*/ 5942433 w 7953876"/>
              <a:gd name="connsiteY2217" fmla="*/ 5017362 h 6403694"/>
              <a:gd name="connsiteX2218" fmla="*/ 5969350 w 7953876"/>
              <a:gd name="connsiteY2218" fmla="*/ 4962188 h 6403694"/>
              <a:gd name="connsiteX2219" fmla="*/ 5953155 w 7953876"/>
              <a:gd name="connsiteY2219" fmla="*/ 4965315 h 6403694"/>
              <a:gd name="connsiteX2220" fmla="*/ 5903789 w 7953876"/>
              <a:gd name="connsiteY2220" fmla="*/ 5019260 h 6403694"/>
              <a:gd name="connsiteX2221" fmla="*/ 5877207 w 7953876"/>
              <a:gd name="connsiteY2221" fmla="*/ 5042827 h 6403694"/>
              <a:gd name="connsiteX2222" fmla="*/ 5621218 w 7953876"/>
              <a:gd name="connsiteY2222" fmla="*/ 5088730 h 6403694"/>
              <a:gd name="connsiteX2223" fmla="*/ 5589610 w 7953876"/>
              <a:gd name="connsiteY2223" fmla="*/ 5081917 h 6403694"/>
              <a:gd name="connsiteX2224" fmla="*/ 5586707 w 7953876"/>
              <a:gd name="connsiteY2224" fmla="*/ 5099787 h 6403694"/>
              <a:gd name="connsiteX2225" fmla="*/ 5743070 w 7953876"/>
              <a:gd name="connsiteY2225" fmla="*/ 5200306 h 6403694"/>
              <a:gd name="connsiteX2226" fmla="*/ 5855652 w 7953876"/>
              <a:gd name="connsiteY2226" fmla="*/ 5290774 h 6403694"/>
              <a:gd name="connsiteX2227" fmla="*/ 5861571 w 7953876"/>
              <a:gd name="connsiteY2227" fmla="*/ 5283291 h 6403694"/>
              <a:gd name="connsiteX2228" fmla="*/ 5734358 w 7953876"/>
              <a:gd name="connsiteY2228" fmla="*/ 5159317 h 6403694"/>
              <a:gd name="connsiteX2229" fmla="*/ 5671590 w 7953876"/>
              <a:gd name="connsiteY2229" fmla="*/ 5110509 h 6403694"/>
              <a:gd name="connsiteX2230" fmla="*/ 5854312 w 7953876"/>
              <a:gd name="connsiteY2230" fmla="*/ 5075663 h 6403694"/>
              <a:gd name="connsiteX2231" fmla="*/ 5951368 w 7953876"/>
              <a:gd name="connsiteY2231" fmla="*/ 5074993 h 6403694"/>
              <a:gd name="connsiteX2232" fmla="*/ 6049542 w 7953876"/>
              <a:gd name="connsiteY2232" fmla="*/ 5076891 h 6403694"/>
              <a:gd name="connsiteX2233" fmla="*/ 6051329 w 7953876"/>
              <a:gd name="connsiteY2233" fmla="*/ 5066170 h 6403694"/>
              <a:gd name="connsiteX2234" fmla="*/ 5949692 w 7953876"/>
              <a:gd name="connsiteY2234" fmla="*/ 5054777 h 6403694"/>
              <a:gd name="connsiteX2235" fmla="*/ 5908145 w 7953876"/>
              <a:gd name="connsiteY2235" fmla="*/ 5058128 h 6403694"/>
              <a:gd name="connsiteX2236" fmla="*/ 6157209 w 7953876"/>
              <a:gd name="connsiteY2236" fmla="*/ 4969113 h 6403694"/>
              <a:gd name="connsiteX2237" fmla="*/ 6307876 w 7953876"/>
              <a:gd name="connsiteY2237" fmla="*/ 4972909 h 6403694"/>
              <a:gd name="connsiteX2238" fmla="*/ 6376340 w 7953876"/>
              <a:gd name="connsiteY2238" fmla="*/ 4982404 h 6403694"/>
              <a:gd name="connsiteX2239" fmla="*/ 6312232 w 7953876"/>
              <a:gd name="connsiteY2239" fmla="*/ 4999157 h 6403694"/>
              <a:gd name="connsiteX2240" fmla="*/ 6318375 w 7953876"/>
              <a:gd name="connsiteY2240" fmla="*/ 5030540 h 6403694"/>
              <a:gd name="connsiteX2241" fmla="*/ 6463011 w 7953876"/>
              <a:gd name="connsiteY2241" fmla="*/ 4987205 h 6403694"/>
              <a:gd name="connsiteX2242" fmla="*/ 6464351 w 7953876"/>
              <a:gd name="connsiteY2242" fmla="*/ 4987206 h 6403694"/>
              <a:gd name="connsiteX2243" fmla="*/ 6469600 w 7953876"/>
              <a:gd name="connsiteY2243" fmla="*/ 4983743 h 6403694"/>
              <a:gd name="connsiteX2244" fmla="*/ 6558168 w 7953876"/>
              <a:gd name="connsiteY2244" fmla="*/ 4927005 h 6403694"/>
              <a:gd name="connsiteX2245" fmla="*/ 6652433 w 7953876"/>
              <a:gd name="connsiteY2245" fmla="*/ 4863344 h 6403694"/>
              <a:gd name="connsiteX2246" fmla="*/ 6919479 w 7953876"/>
              <a:gd name="connsiteY2246" fmla="*/ 4861333 h 6403694"/>
              <a:gd name="connsiteX2247" fmla="*/ 6935226 w 7953876"/>
              <a:gd name="connsiteY2247" fmla="*/ 4876411 h 6403694"/>
              <a:gd name="connsiteX2248" fmla="*/ 7054398 w 7953876"/>
              <a:gd name="connsiteY2248" fmla="*/ 4884564 h 6403694"/>
              <a:gd name="connsiteX2249" fmla="*/ 6917021 w 7953876"/>
              <a:gd name="connsiteY2249" fmla="*/ 4920975 h 6403694"/>
              <a:gd name="connsiteX2250" fmla="*/ 6666059 w 7953876"/>
              <a:gd name="connsiteY2250" fmla="*/ 5029536 h 6403694"/>
              <a:gd name="connsiteX2251" fmla="*/ 6673766 w 7953876"/>
              <a:gd name="connsiteY2251" fmla="*/ 5044614 h 6403694"/>
              <a:gd name="connsiteX2252" fmla="*/ 7077629 w 7953876"/>
              <a:gd name="connsiteY2252" fmla="*/ 4919411 h 6403694"/>
              <a:gd name="connsiteX2253" fmla="*/ 7040213 w 7953876"/>
              <a:gd name="connsiteY2253" fmla="*/ 4953923 h 6403694"/>
              <a:gd name="connsiteX2254" fmla="*/ 7030498 w 7953876"/>
              <a:gd name="connsiteY2254" fmla="*/ 4954035 h 6403694"/>
              <a:gd name="connsiteX2255" fmla="*/ 6986714 w 7953876"/>
              <a:gd name="connsiteY2255" fmla="*/ 4952247 h 6403694"/>
              <a:gd name="connsiteX2256" fmla="*/ 6980014 w 7953876"/>
              <a:gd name="connsiteY2256" fmla="*/ 4970229 h 6403694"/>
              <a:gd name="connsiteX2257" fmla="*/ 6986269 w 7953876"/>
              <a:gd name="connsiteY2257" fmla="*/ 4974586 h 6403694"/>
              <a:gd name="connsiteX2258" fmla="*/ 6923500 w 7953876"/>
              <a:gd name="connsiteY2258" fmla="*/ 4990221 h 6403694"/>
              <a:gd name="connsiteX2259" fmla="*/ 6923389 w 7953876"/>
              <a:gd name="connsiteY2259" fmla="*/ 5017250 h 6403694"/>
              <a:gd name="connsiteX2260" fmla="*/ 6993081 w 7953876"/>
              <a:gd name="connsiteY2260" fmla="*/ 5010772 h 6403694"/>
              <a:gd name="connsiteX2261" fmla="*/ 6957230 w 7953876"/>
              <a:gd name="connsiteY2261" fmla="*/ 5051985 h 6403694"/>
              <a:gd name="connsiteX2262" fmla="*/ 6927409 w 7953876"/>
              <a:gd name="connsiteY2262" fmla="*/ 5046513 h 6403694"/>
              <a:gd name="connsiteX2263" fmla="*/ 6840069 w 7953876"/>
              <a:gd name="connsiteY2263" fmla="*/ 5044614 h 6403694"/>
              <a:gd name="connsiteX2264" fmla="*/ 6837724 w 7953876"/>
              <a:gd name="connsiteY2264" fmla="*/ 5065387 h 6403694"/>
              <a:gd name="connsiteX2265" fmla="*/ 6914678 w 7953876"/>
              <a:gd name="connsiteY2265" fmla="*/ 5081135 h 6403694"/>
              <a:gd name="connsiteX2266" fmla="*/ 6907193 w 7953876"/>
              <a:gd name="connsiteY2266" fmla="*/ 5085156 h 6403694"/>
              <a:gd name="connsiteX2267" fmla="*/ 6872346 w 7953876"/>
              <a:gd name="connsiteY2267" fmla="*/ 5097330 h 6403694"/>
              <a:gd name="connsiteX2268" fmla="*/ 6812483 w 7953876"/>
              <a:gd name="connsiteY2268" fmla="*/ 5092304 h 6403694"/>
              <a:gd name="connsiteX2269" fmla="*/ 6755299 w 7953876"/>
              <a:gd name="connsiteY2269" fmla="*/ 5080242 h 6403694"/>
              <a:gd name="connsiteX2270" fmla="*/ 6749937 w 7953876"/>
              <a:gd name="connsiteY2270" fmla="*/ 5088842 h 6403694"/>
              <a:gd name="connsiteX2271" fmla="*/ 6807455 w 7953876"/>
              <a:gd name="connsiteY2271" fmla="*/ 5121008 h 6403694"/>
              <a:gd name="connsiteX2272" fmla="*/ 6803547 w 7953876"/>
              <a:gd name="connsiteY2272" fmla="*/ 5125029 h 6403694"/>
              <a:gd name="connsiteX2273" fmla="*/ 6790032 w 7953876"/>
              <a:gd name="connsiteY2273" fmla="*/ 5127821 h 6403694"/>
              <a:gd name="connsiteX2274" fmla="*/ 6766579 w 7953876"/>
              <a:gd name="connsiteY2274" fmla="*/ 5126146 h 6403694"/>
              <a:gd name="connsiteX2275" fmla="*/ 6671867 w 7953876"/>
              <a:gd name="connsiteY2275" fmla="*/ 5107382 h 6403694"/>
              <a:gd name="connsiteX2276" fmla="*/ 6667511 w 7953876"/>
              <a:gd name="connsiteY2276" fmla="*/ 5115535 h 6403694"/>
              <a:gd name="connsiteX2277" fmla="*/ 6721233 w 7953876"/>
              <a:gd name="connsiteY2277" fmla="*/ 5142340 h 6403694"/>
              <a:gd name="connsiteX2278" fmla="*/ 6308992 w 7953876"/>
              <a:gd name="connsiteY2278" fmla="*/ 5183106 h 6403694"/>
              <a:gd name="connsiteX2279" fmla="*/ 6484119 w 7953876"/>
              <a:gd name="connsiteY2279" fmla="*/ 5115312 h 6403694"/>
              <a:gd name="connsiteX2280" fmla="*/ 6627973 w 7953876"/>
              <a:gd name="connsiteY2280" fmla="*/ 5059691 h 6403694"/>
              <a:gd name="connsiteX2281" fmla="*/ 6618704 w 7953876"/>
              <a:gd name="connsiteY2281" fmla="*/ 5046066 h 6403694"/>
              <a:gd name="connsiteX2282" fmla="*/ 6407948 w 7953876"/>
              <a:gd name="connsiteY2282" fmla="*/ 5132289 h 6403694"/>
              <a:gd name="connsiteX2283" fmla="*/ 6216403 w 7953876"/>
              <a:gd name="connsiteY2283" fmla="*/ 5176405 h 6403694"/>
              <a:gd name="connsiteX2284" fmla="*/ 6208473 w 7953876"/>
              <a:gd name="connsiteY2284" fmla="*/ 5184000 h 6403694"/>
              <a:gd name="connsiteX2285" fmla="*/ 6076011 w 7953876"/>
              <a:gd name="connsiteY2285" fmla="*/ 5181878 h 6403694"/>
              <a:gd name="connsiteX2286" fmla="*/ 6073331 w 7953876"/>
              <a:gd name="connsiteY2286" fmla="*/ 5182994 h 6403694"/>
              <a:gd name="connsiteX2287" fmla="*/ 6019609 w 7953876"/>
              <a:gd name="connsiteY2287" fmla="*/ 5177857 h 6403694"/>
              <a:gd name="connsiteX2288" fmla="*/ 6018603 w 7953876"/>
              <a:gd name="connsiteY2288" fmla="*/ 5185228 h 6403694"/>
              <a:gd name="connsiteX2289" fmla="*/ 6148497 w 7953876"/>
              <a:gd name="connsiteY2289" fmla="*/ 5246992 h 6403694"/>
              <a:gd name="connsiteX2290" fmla="*/ 6268450 w 7953876"/>
              <a:gd name="connsiteY2290" fmla="*/ 5311994 h 6403694"/>
              <a:gd name="connsiteX2291" fmla="*/ 6277050 w 7953876"/>
              <a:gd name="connsiteY2291" fmla="*/ 5303506 h 6403694"/>
              <a:gd name="connsiteX2292" fmla="*/ 6161341 w 7953876"/>
              <a:gd name="connsiteY2292" fmla="*/ 5225771 h 6403694"/>
              <a:gd name="connsiteX2293" fmla="*/ 6120798 w 7953876"/>
              <a:gd name="connsiteY2293" fmla="*/ 5204438 h 6403694"/>
              <a:gd name="connsiteX2294" fmla="*/ 6151848 w 7953876"/>
              <a:gd name="connsiteY2294" fmla="*/ 5205443 h 6403694"/>
              <a:gd name="connsiteX2295" fmla="*/ 6157097 w 7953876"/>
              <a:gd name="connsiteY2295" fmla="*/ 5211810 h 6403694"/>
              <a:gd name="connsiteX2296" fmla="*/ 6457985 w 7953876"/>
              <a:gd name="connsiteY2296" fmla="*/ 5388947 h 6403694"/>
              <a:gd name="connsiteX2297" fmla="*/ 6464910 w 7953876"/>
              <a:gd name="connsiteY2297" fmla="*/ 5375211 h 6403694"/>
              <a:gd name="connsiteX2298" fmla="*/ 6289112 w 7953876"/>
              <a:gd name="connsiteY2298" fmla="*/ 5244981 h 6403694"/>
              <a:gd name="connsiteX2299" fmla="*/ 6215845 w 7953876"/>
              <a:gd name="connsiteY2299" fmla="*/ 5205556 h 6403694"/>
              <a:gd name="connsiteX2300" fmla="*/ 6392201 w 7953876"/>
              <a:gd name="connsiteY2300" fmla="*/ 5197850 h 6403694"/>
              <a:gd name="connsiteX2301" fmla="*/ 6718329 w 7953876"/>
              <a:gd name="connsiteY2301" fmla="*/ 5172273 h 6403694"/>
              <a:gd name="connsiteX2302" fmla="*/ 6793942 w 7953876"/>
              <a:gd name="connsiteY2302" fmla="*/ 5157418 h 6403694"/>
              <a:gd name="connsiteX2303" fmla="*/ 6825885 w 7953876"/>
              <a:gd name="connsiteY2303" fmla="*/ 5151163 h 6403694"/>
              <a:gd name="connsiteX2304" fmla="*/ 7023014 w 7953876"/>
              <a:gd name="connsiteY2304" fmla="*/ 5114083 h 6403694"/>
              <a:gd name="connsiteX2305" fmla="*/ 7145982 w 7953876"/>
              <a:gd name="connsiteY2305" fmla="*/ 5072200 h 6403694"/>
              <a:gd name="connsiteX2306" fmla="*/ 7363103 w 7953876"/>
              <a:gd name="connsiteY2306" fmla="*/ 5046177 h 6403694"/>
              <a:gd name="connsiteX2307" fmla="*/ 7238124 w 7953876"/>
              <a:gd name="connsiteY2307" fmla="*/ 5191595 h 6403694"/>
              <a:gd name="connsiteX2308" fmla="*/ 7251191 w 7953876"/>
              <a:gd name="connsiteY2308" fmla="*/ 5221415 h 6403694"/>
              <a:gd name="connsiteX2309" fmla="*/ 7274089 w 7953876"/>
              <a:gd name="connsiteY2309" fmla="*/ 5210917 h 6403694"/>
              <a:gd name="connsiteX2310" fmla="*/ 7284811 w 7953876"/>
              <a:gd name="connsiteY2310" fmla="*/ 5209688 h 6403694"/>
              <a:gd name="connsiteX2311" fmla="*/ 7595750 w 7953876"/>
              <a:gd name="connsiteY2311" fmla="*/ 5116093 h 6403694"/>
              <a:gd name="connsiteX2312" fmla="*/ 7702412 w 7953876"/>
              <a:gd name="connsiteY2312" fmla="*/ 5125252 h 6403694"/>
              <a:gd name="connsiteX2313" fmla="*/ 7649918 w 7953876"/>
              <a:gd name="connsiteY2313" fmla="*/ 5178193 h 6403694"/>
              <a:gd name="connsiteX2314" fmla="*/ 7640314 w 7953876"/>
              <a:gd name="connsiteY2314" fmla="*/ 5199860 h 6403694"/>
              <a:gd name="connsiteX2315" fmla="*/ 7636851 w 7953876"/>
              <a:gd name="connsiteY2315" fmla="*/ 5209800 h 6403694"/>
              <a:gd name="connsiteX2316" fmla="*/ 7637185 w 7953876"/>
              <a:gd name="connsiteY2316" fmla="*/ 5211811 h 6403694"/>
              <a:gd name="connsiteX2317" fmla="*/ 7644446 w 7953876"/>
              <a:gd name="connsiteY2317" fmla="*/ 5224542 h 6403694"/>
              <a:gd name="connsiteX2318" fmla="*/ 7663432 w 7953876"/>
              <a:gd name="connsiteY2318" fmla="*/ 5223538 h 6403694"/>
              <a:gd name="connsiteX2319" fmla="*/ 7799692 w 7953876"/>
              <a:gd name="connsiteY2319" fmla="*/ 5217394 h 6403694"/>
              <a:gd name="connsiteX2320" fmla="*/ 7889154 w 7953876"/>
              <a:gd name="connsiteY2320" fmla="*/ 5217841 h 6403694"/>
              <a:gd name="connsiteX2321" fmla="*/ 7874746 w 7953876"/>
              <a:gd name="connsiteY2321" fmla="*/ 5234930 h 6403694"/>
              <a:gd name="connsiteX2322" fmla="*/ 7868269 w 7953876"/>
              <a:gd name="connsiteY2322" fmla="*/ 5233366 h 6403694"/>
              <a:gd name="connsiteX2323" fmla="*/ 7791427 w 7953876"/>
              <a:gd name="connsiteY2323" fmla="*/ 5272010 h 6403694"/>
              <a:gd name="connsiteX2324" fmla="*/ 7715926 w 7953876"/>
              <a:gd name="connsiteY2324" fmla="*/ 5275807 h 6403694"/>
              <a:gd name="connsiteX2325" fmla="*/ 7701518 w 7953876"/>
              <a:gd name="connsiteY2325" fmla="*/ 5296022 h 6403694"/>
              <a:gd name="connsiteX2326" fmla="*/ 7782268 w 7953876"/>
              <a:gd name="connsiteY2326" fmla="*/ 5312776 h 6403694"/>
              <a:gd name="connsiteX2327" fmla="*/ 7736923 w 7953876"/>
              <a:gd name="connsiteY2327" fmla="*/ 5345612 h 6403694"/>
              <a:gd name="connsiteX2328" fmla="*/ 7719834 w 7953876"/>
              <a:gd name="connsiteY2328" fmla="*/ 5347735 h 6403694"/>
              <a:gd name="connsiteX2329" fmla="*/ 7676054 w 7953876"/>
              <a:gd name="connsiteY2329" fmla="*/ 5343603 h 6403694"/>
              <a:gd name="connsiteX2330" fmla="*/ 7661757 w 7953876"/>
              <a:gd name="connsiteY2330" fmla="*/ 5340810 h 6403694"/>
              <a:gd name="connsiteX2331" fmla="*/ 7556771 w 7953876"/>
              <a:gd name="connsiteY2331" fmla="*/ 5318473 h 6403694"/>
              <a:gd name="connsiteX2332" fmla="*/ 7552191 w 7953876"/>
              <a:gd name="connsiteY2332" fmla="*/ 5338800 h 6403694"/>
              <a:gd name="connsiteX2333" fmla="*/ 7668906 w 7953876"/>
              <a:gd name="connsiteY2333" fmla="*/ 5368732 h 6403694"/>
              <a:gd name="connsiteX2334" fmla="*/ 7765850 w 7953876"/>
              <a:gd name="connsiteY2334" fmla="*/ 5379678 h 6403694"/>
              <a:gd name="connsiteX2335" fmla="*/ 7771546 w 7953876"/>
              <a:gd name="connsiteY2335" fmla="*/ 5373199 h 6403694"/>
              <a:gd name="connsiteX2336" fmla="*/ 7789528 w 7953876"/>
              <a:gd name="connsiteY2336" fmla="*/ 5382581 h 6403694"/>
              <a:gd name="connsiteX2337" fmla="*/ 7751778 w 7953876"/>
              <a:gd name="connsiteY2337" fmla="*/ 5386155 h 6403694"/>
              <a:gd name="connsiteX2338" fmla="*/ 7711681 w 7953876"/>
              <a:gd name="connsiteY2338" fmla="*/ 5384926 h 6403694"/>
              <a:gd name="connsiteX2339" fmla="*/ 7711012 w 7953876"/>
              <a:gd name="connsiteY2339" fmla="*/ 5399557 h 6403694"/>
              <a:gd name="connsiteX2340" fmla="*/ 7791092 w 7953876"/>
              <a:gd name="connsiteY2340" fmla="*/ 5412402 h 6403694"/>
              <a:gd name="connsiteX2341" fmla="*/ 7788411 w 7953876"/>
              <a:gd name="connsiteY2341" fmla="*/ 5417763 h 6403694"/>
              <a:gd name="connsiteX2342" fmla="*/ 7751442 w 7953876"/>
              <a:gd name="connsiteY2342" fmla="*/ 5422342 h 6403694"/>
              <a:gd name="connsiteX2343" fmla="*/ 7677282 w 7953876"/>
              <a:gd name="connsiteY2343" fmla="*/ 5416088 h 6403694"/>
              <a:gd name="connsiteX2344" fmla="*/ 7672367 w 7953876"/>
              <a:gd name="connsiteY2344" fmla="*/ 5427703 h 6403694"/>
              <a:gd name="connsiteX2345" fmla="*/ 7721287 w 7953876"/>
              <a:gd name="connsiteY2345" fmla="*/ 5448254 h 6403694"/>
              <a:gd name="connsiteX2346" fmla="*/ 7705986 w 7953876"/>
              <a:gd name="connsiteY2346" fmla="*/ 5449147 h 6403694"/>
              <a:gd name="connsiteX2347" fmla="*/ 7601446 w 7953876"/>
              <a:gd name="connsiteY2347" fmla="*/ 5445126 h 6403694"/>
              <a:gd name="connsiteX2348" fmla="*/ 7596532 w 7953876"/>
              <a:gd name="connsiteY2348" fmla="*/ 5454397 h 6403694"/>
              <a:gd name="connsiteX2349" fmla="*/ 7683983 w 7953876"/>
              <a:gd name="connsiteY2349" fmla="*/ 5476623 h 6403694"/>
              <a:gd name="connsiteX2350" fmla="*/ 7711123 w 7953876"/>
              <a:gd name="connsiteY2350" fmla="*/ 5475394 h 6403694"/>
              <a:gd name="connsiteX2351" fmla="*/ 7691355 w 7953876"/>
              <a:gd name="connsiteY2351" fmla="*/ 5482318 h 6403694"/>
              <a:gd name="connsiteX2352" fmla="*/ 7562243 w 7953876"/>
              <a:gd name="connsiteY2352" fmla="*/ 5502199 h 6403694"/>
              <a:gd name="connsiteX2353" fmla="*/ 7341771 w 7953876"/>
              <a:gd name="connsiteY2353" fmla="*/ 5442557 h 6403694"/>
              <a:gd name="connsiteX2354" fmla="*/ 7339761 w 7953876"/>
              <a:gd name="connsiteY2354" fmla="*/ 5437420 h 6403694"/>
              <a:gd name="connsiteX2355" fmla="*/ 7486407 w 7953876"/>
              <a:gd name="connsiteY2355" fmla="*/ 5479080 h 6403694"/>
              <a:gd name="connsiteX2356" fmla="*/ 7488194 w 7953876"/>
              <a:gd name="connsiteY2356" fmla="*/ 5466570 h 6403694"/>
              <a:gd name="connsiteX2357" fmla="*/ 7392701 w 7953876"/>
              <a:gd name="connsiteY2357" fmla="*/ 5440325 h 6403694"/>
              <a:gd name="connsiteX2358" fmla="*/ 7322896 w 7953876"/>
              <a:gd name="connsiteY2358" fmla="*/ 5407041 h 6403694"/>
              <a:gd name="connsiteX2359" fmla="*/ 7315189 w 7953876"/>
              <a:gd name="connsiteY2359" fmla="*/ 5397548 h 6403694"/>
              <a:gd name="connsiteX2360" fmla="*/ 7340542 w 7953876"/>
              <a:gd name="connsiteY2360" fmla="*/ 5408716 h 6403694"/>
              <a:gd name="connsiteX2361" fmla="*/ 7433690 w 7953876"/>
              <a:gd name="connsiteY2361" fmla="*/ 5438872 h 6403694"/>
              <a:gd name="connsiteX2362" fmla="*/ 7438158 w 7953876"/>
              <a:gd name="connsiteY2362" fmla="*/ 5427368 h 6403694"/>
              <a:gd name="connsiteX2363" fmla="*/ 7349030 w 7953876"/>
              <a:gd name="connsiteY2363" fmla="*/ 5387608 h 6403694"/>
              <a:gd name="connsiteX2364" fmla="*/ 7250857 w 7953876"/>
              <a:gd name="connsiteY2364" fmla="*/ 5343602 h 6403694"/>
              <a:gd name="connsiteX2365" fmla="*/ 7240471 w 7953876"/>
              <a:gd name="connsiteY2365" fmla="*/ 5345165 h 6403694"/>
              <a:gd name="connsiteX2366" fmla="*/ 7191215 w 7953876"/>
              <a:gd name="connsiteY2366" fmla="*/ 5321600 h 6403694"/>
              <a:gd name="connsiteX2367" fmla="*/ 7184738 w 7953876"/>
              <a:gd name="connsiteY2367" fmla="*/ 5339357 h 6403694"/>
              <a:gd name="connsiteX2368" fmla="*/ 7268057 w 7953876"/>
              <a:gd name="connsiteY2368" fmla="*/ 5385709 h 6403694"/>
              <a:gd name="connsiteX2369" fmla="*/ 7307818 w 7953876"/>
              <a:gd name="connsiteY2369" fmla="*/ 5422900 h 6403694"/>
              <a:gd name="connsiteX2370" fmla="*/ 7325688 w 7953876"/>
              <a:gd name="connsiteY2370" fmla="*/ 5445015 h 6403694"/>
              <a:gd name="connsiteX2371" fmla="*/ 7328145 w 7953876"/>
              <a:gd name="connsiteY2371" fmla="*/ 5448478 h 6403694"/>
              <a:gd name="connsiteX2372" fmla="*/ 7422298 w 7953876"/>
              <a:gd name="connsiteY2372" fmla="*/ 5541736 h 6403694"/>
              <a:gd name="connsiteX2373" fmla="*/ 7463623 w 7953876"/>
              <a:gd name="connsiteY2373" fmla="*/ 5594006 h 6403694"/>
              <a:gd name="connsiteX2374" fmla="*/ 7411017 w 7953876"/>
              <a:gd name="connsiteY2374" fmla="*/ 5577477 h 6403694"/>
              <a:gd name="connsiteX2375" fmla="*/ 7321444 w 7953876"/>
              <a:gd name="connsiteY2375" fmla="*/ 5554023 h 6403694"/>
              <a:gd name="connsiteX2376" fmla="*/ 7317981 w 7953876"/>
              <a:gd name="connsiteY2376" fmla="*/ 5562622 h 6403694"/>
              <a:gd name="connsiteX2377" fmla="*/ 7405545 w 7953876"/>
              <a:gd name="connsiteY2377" fmla="*/ 5601154 h 6403694"/>
              <a:gd name="connsiteX2378" fmla="*/ 7436706 w 7953876"/>
              <a:gd name="connsiteY2378" fmla="*/ 5612435 h 6403694"/>
              <a:gd name="connsiteX2379" fmla="*/ 7395939 w 7953876"/>
              <a:gd name="connsiteY2379" fmla="*/ 5617014 h 6403694"/>
              <a:gd name="connsiteX2380" fmla="*/ 7315748 w 7953876"/>
              <a:gd name="connsiteY2380" fmla="*/ 5599145 h 6403694"/>
              <a:gd name="connsiteX2381" fmla="*/ 7216345 w 7953876"/>
              <a:gd name="connsiteY2381" fmla="*/ 5559495 h 6403694"/>
              <a:gd name="connsiteX2382" fmla="*/ 7209310 w 7953876"/>
              <a:gd name="connsiteY2382" fmla="*/ 5571781 h 6403694"/>
              <a:gd name="connsiteX2383" fmla="*/ 7306477 w 7953876"/>
              <a:gd name="connsiteY2383" fmla="*/ 5619583 h 6403694"/>
              <a:gd name="connsiteX2384" fmla="*/ 7271966 w 7953876"/>
              <a:gd name="connsiteY2384" fmla="*/ 5621928 h 6403694"/>
              <a:gd name="connsiteX2385" fmla="*/ 7164857 w 7953876"/>
              <a:gd name="connsiteY2385" fmla="*/ 5581051 h 6403694"/>
              <a:gd name="connsiteX2386" fmla="*/ 7054062 w 7953876"/>
              <a:gd name="connsiteY2386" fmla="*/ 5546203 h 6403694"/>
              <a:gd name="connsiteX2387" fmla="*/ 7051382 w 7953876"/>
              <a:gd name="connsiteY2387" fmla="*/ 5556703 h 6403694"/>
              <a:gd name="connsiteX2388" fmla="*/ 7213553 w 7953876"/>
              <a:gd name="connsiteY2388" fmla="*/ 5613440 h 6403694"/>
              <a:gd name="connsiteX2389" fmla="*/ 7242592 w 7953876"/>
              <a:gd name="connsiteY2389" fmla="*/ 5623715 h 6403694"/>
              <a:gd name="connsiteX2390" fmla="*/ 7055291 w 7953876"/>
              <a:gd name="connsiteY2390" fmla="*/ 5598362 h 6403694"/>
              <a:gd name="connsiteX2391" fmla="*/ 6976105 w 7953876"/>
              <a:gd name="connsiteY2391" fmla="*/ 5564633 h 6403694"/>
              <a:gd name="connsiteX2392" fmla="*/ 6755633 w 7953876"/>
              <a:gd name="connsiteY2392" fmla="*/ 5395873 h 6403694"/>
              <a:gd name="connsiteX2393" fmla="*/ 6747368 w 7953876"/>
              <a:gd name="connsiteY2393" fmla="*/ 5410838 h 6403694"/>
              <a:gd name="connsiteX2394" fmla="*/ 6993528 w 7953876"/>
              <a:gd name="connsiteY2394" fmla="*/ 5752156 h 6403694"/>
              <a:gd name="connsiteX2395" fmla="*/ 6977668 w 7953876"/>
              <a:gd name="connsiteY2395" fmla="*/ 5842624 h 6403694"/>
              <a:gd name="connsiteX2396" fmla="*/ 6976776 w 7953876"/>
              <a:gd name="connsiteY2396" fmla="*/ 5844635 h 6403694"/>
              <a:gd name="connsiteX2397" fmla="*/ 6937573 w 7953876"/>
              <a:gd name="connsiteY2397" fmla="*/ 5791359 h 6403694"/>
              <a:gd name="connsiteX2398" fmla="*/ 6868214 w 7953876"/>
              <a:gd name="connsiteY2398" fmla="*/ 5715858 h 6403694"/>
              <a:gd name="connsiteX2399" fmla="*/ 6861625 w 7953876"/>
              <a:gd name="connsiteY2399" fmla="*/ 5720437 h 6403694"/>
              <a:gd name="connsiteX2400" fmla="*/ 6930871 w 7953876"/>
              <a:gd name="connsiteY2400" fmla="*/ 5825090 h 6403694"/>
              <a:gd name="connsiteX2401" fmla="*/ 6933104 w 7953876"/>
              <a:gd name="connsiteY2401" fmla="*/ 5828662 h 6403694"/>
              <a:gd name="connsiteX2402" fmla="*/ 6790591 w 7953876"/>
              <a:gd name="connsiteY2402" fmla="*/ 5717981 h 6403694"/>
              <a:gd name="connsiteX2403" fmla="*/ 6769928 w 7953876"/>
              <a:gd name="connsiteY2403" fmla="*/ 5723341 h 6403694"/>
              <a:gd name="connsiteX2404" fmla="*/ 6761217 w 7953876"/>
              <a:gd name="connsiteY2404" fmla="*/ 5762767 h 6403694"/>
              <a:gd name="connsiteX2405" fmla="*/ 6727375 w 7953876"/>
              <a:gd name="connsiteY2405" fmla="*/ 5730936 h 6403694"/>
              <a:gd name="connsiteX2406" fmla="*/ 6670749 w 7953876"/>
              <a:gd name="connsiteY2406" fmla="*/ 5664705 h 6403694"/>
              <a:gd name="connsiteX2407" fmla="*/ 6662150 w 7953876"/>
              <a:gd name="connsiteY2407" fmla="*/ 5669396 h 6403694"/>
              <a:gd name="connsiteX2408" fmla="*/ 6702580 w 7953876"/>
              <a:gd name="connsiteY2408" fmla="*/ 5736073 h 6403694"/>
              <a:gd name="connsiteX2409" fmla="*/ 6701018 w 7953876"/>
              <a:gd name="connsiteY2409" fmla="*/ 5735404 h 6403694"/>
              <a:gd name="connsiteX2410" fmla="*/ 6678233 w 7953876"/>
              <a:gd name="connsiteY2410" fmla="*/ 5711055 h 6403694"/>
              <a:gd name="connsiteX2411" fmla="*/ 6622500 w 7953876"/>
              <a:gd name="connsiteY2411" fmla="*/ 5641808 h 6403694"/>
              <a:gd name="connsiteX2412" fmla="*/ 6557946 w 7953876"/>
              <a:gd name="connsiteY2412" fmla="*/ 5563293 h 6403694"/>
              <a:gd name="connsiteX2413" fmla="*/ 6543537 w 7953876"/>
              <a:gd name="connsiteY2413" fmla="*/ 5575020 h 6403694"/>
              <a:gd name="connsiteX2414" fmla="*/ 6624512 w 7953876"/>
              <a:gd name="connsiteY2414" fmla="*/ 5683581 h 6403694"/>
              <a:gd name="connsiteX2415" fmla="*/ 6672648 w 7953876"/>
              <a:gd name="connsiteY2415" fmla="*/ 5731717 h 6403694"/>
              <a:gd name="connsiteX2416" fmla="*/ 6622836 w 7953876"/>
              <a:gd name="connsiteY2416" fmla="*/ 5696090 h 6403694"/>
              <a:gd name="connsiteX2417" fmla="*/ 6548787 w 7953876"/>
              <a:gd name="connsiteY2417" fmla="*/ 5633544 h 6403694"/>
              <a:gd name="connsiteX2418" fmla="*/ 6343505 w 7953876"/>
              <a:gd name="connsiteY2418" fmla="*/ 5417763 h 6403694"/>
              <a:gd name="connsiteX2419" fmla="*/ 6330660 w 7953876"/>
              <a:gd name="connsiteY2419" fmla="*/ 5441217 h 6403694"/>
              <a:gd name="connsiteX2420" fmla="*/ 6530134 w 7953876"/>
              <a:gd name="connsiteY2420" fmla="*/ 5697876 h 6403694"/>
              <a:gd name="connsiteX2421" fmla="*/ 6570901 w 7953876"/>
              <a:gd name="connsiteY2421" fmla="*/ 5923375 h 6403694"/>
              <a:gd name="connsiteX2422" fmla="*/ 6292575 w 7953876"/>
              <a:gd name="connsiteY2422" fmla="*/ 5610648 h 6403694"/>
              <a:gd name="connsiteX2423" fmla="*/ 6281964 w 7953876"/>
              <a:gd name="connsiteY2423" fmla="*/ 5622152 h 6403694"/>
              <a:gd name="connsiteX2424" fmla="*/ 6550574 w 7953876"/>
              <a:gd name="connsiteY2424" fmla="*/ 5947053 h 6403694"/>
              <a:gd name="connsiteX2425" fmla="*/ 6534491 w 7953876"/>
              <a:gd name="connsiteY2425" fmla="*/ 5937558 h 6403694"/>
              <a:gd name="connsiteX2426" fmla="*/ 6535048 w 7953876"/>
              <a:gd name="connsiteY2426" fmla="*/ 5935101 h 6403694"/>
              <a:gd name="connsiteX2427" fmla="*/ 6493166 w 7953876"/>
              <a:gd name="connsiteY2427" fmla="*/ 5858930 h 6403694"/>
              <a:gd name="connsiteX2428" fmla="*/ 6435759 w 7953876"/>
              <a:gd name="connsiteY2428" fmla="*/ 5785440 h 6403694"/>
              <a:gd name="connsiteX2429" fmla="*/ 6420569 w 7953876"/>
              <a:gd name="connsiteY2429" fmla="*/ 5795938 h 6403694"/>
              <a:gd name="connsiteX2430" fmla="*/ 6471722 w 7953876"/>
              <a:gd name="connsiteY2430" fmla="*/ 5874455 h 6403694"/>
              <a:gd name="connsiteX2431" fmla="*/ 6491380 w 7953876"/>
              <a:gd name="connsiteY2431" fmla="*/ 5906398 h 6403694"/>
              <a:gd name="connsiteX2432" fmla="*/ 6432855 w 7953876"/>
              <a:gd name="connsiteY2432" fmla="*/ 5850108 h 6403694"/>
              <a:gd name="connsiteX2433" fmla="*/ 6406050 w 7953876"/>
              <a:gd name="connsiteY2433" fmla="*/ 5801300 h 6403694"/>
              <a:gd name="connsiteX2434" fmla="*/ 6339148 w 7953876"/>
              <a:gd name="connsiteY2434" fmla="*/ 5714517 h 6403694"/>
              <a:gd name="connsiteX2435" fmla="*/ 6323401 w 7953876"/>
              <a:gd name="connsiteY2435" fmla="*/ 5724793 h 6403694"/>
              <a:gd name="connsiteX2436" fmla="*/ 6376787 w 7953876"/>
              <a:gd name="connsiteY2436" fmla="*/ 5804092 h 6403694"/>
              <a:gd name="connsiteX2437" fmla="*/ 6394434 w 7953876"/>
              <a:gd name="connsiteY2437" fmla="*/ 5833018 h 6403694"/>
              <a:gd name="connsiteX2438" fmla="*/ 6391976 w 7953876"/>
              <a:gd name="connsiteY2438" fmla="*/ 5836816 h 6403694"/>
              <a:gd name="connsiteX2439" fmla="*/ 6381255 w 7953876"/>
              <a:gd name="connsiteY2439" fmla="*/ 5844970 h 6403694"/>
              <a:gd name="connsiteX2440" fmla="*/ 6306200 w 7953876"/>
              <a:gd name="connsiteY2440" fmla="*/ 5765223 h 6403694"/>
              <a:gd name="connsiteX2441" fmla="*/ 6226902 w 7953876"/>
              <a:gd name="connsiteY2441" fmla="*/ 5644824 h 6403694"/>
              <a:gd name="connsiteX2442" fmla="*/ 6212606 w 7953876"/>
              <a:gd name="connsiteY2442" fmla="*/ 5650967 h 6403694"/>
              <a:gd name="connsiteX2443" fmla="*/ 6285874 w 7953876"/>
              <a:gd name="connsiteY2443" fmla="*/ 5781307 h 6403694"/>
              <a:gd name="connsiteX2444" fmla="*/ 6307541 w 7953876"/>
              <a:gd name="connsiteY2444" fmla="*/ 5804650 h 6403694"/>
              <a:gd name="connsiteX2445" fmla="*/ 6251585 w 7953876"/>
              <a:gd name="connsiteY2445" fmla="*/ 5754837 h 6403694"/>
              <a:gd name="connsiteX2446" fmla="*/ 6251249 w 7953876"/>
              <a:gd name="connsiteY2446" fmla="*/ 5750370 h 6403694"/>
              <a:gd name="connsiteX2447" fmla="*/ 6188706 w 7953876"/>
              <a:gd name="connsiteY2447" fmla="*/ 5665375 h 6403694"/>
              <a:gd name="connsiteX2448" fmla="*/ 6115773 w 7953876"/>
              <a:gd name="connsiteY2448" fmla="*/ 5553129 h 6403694"/>
              <a:gd name="connsiteX2449" fmla="*/ 6110188 w 7953876"/>
              <a:gd name="connsiteY2449" fmla="*/ 5554805 h 6403694"/>
              <a:gd name="connsiteX2450" fmla="*/ 6161341 w 7953876"/>
              <a:gd name="connsiteY2450" fmla="*/ 5669955 h 6403694"/>
              <a:gd name="connsiteX2451" fmla="*/ 6163687 w 7953876"/>
              <a:gd name="connsiteY2451" fmla="*/ 5673641 h 6403694"/>
              <a:gd name="connsiteX2452" fmla="*/ 6018716 w 7953876"/>
              <a:gd name="connsiteY2452" fmla="*/ 5521410 h 6403694"/>
              <a:gd name="connsiteX2453" fmla="*/ 5941539 w 7953876"/>
              <a:gd name="connsiteY2453" fmla="*/ 5417987 h 6403694"/>
              <a:gd name="connsiteX2454" fmla="*/ 5919760 w 7953876"/>
              <a:gd name="connsiteY2454" fmla="*/ 5431389 h 6403694"/>
              <a:gd name="connsiteX2455" fmla="*/ 6019052 w 7953876"/>
              <a:gd name="connsiteY2455" fmla="*/ 5572786 h 6403694"/>
              <a:gd name="connsiteX2456" fmla="*/ 6087292 w 7953876"/>
              <a:gd name="connsiteY2456" fmla="*/ 5736073 h 6403694"/>
              <a:gd name="connsiteX2457" fmla="*/ 6048202 w 7953876"/>
              <a:gd name="connsiteY2457" fmla="*/ 5732499 h 6403694"/>
              <a:gd name="connsiteX2458" fmla="*/ 6039601 w 7953876"/>
              <a:gd name="connsiteY2458" fmla="*/ 5756290 h 6403694"/>
              <a:gd name="connsiteX2459" fmla="*/ 6093211 w 7953876"/>
              <a:gd name="connsiteY2459" fmla="*/ 5881267 h 6403694"/>
              <a:gd name="connsiteX2460" fmla="*/ 6078468 w 7953876"/>
              <a:gd name="connsiteY2460" fmla="*/ 5904723 h 6403694"/>
              <a:gd name="connsiteX2461" fmla="*/ 6154082 w 7953876"/>
              <a:gd name="connsiteY2461" fmla="*/ 6062538 h 6403694"/>
              <a:gd name="connsiteX2462" fmla="*/ 6126830 w 7953876"/>
              <a:gd name="connsiteY2462" fmla="*/ 6051257 h 6403694"/>
              <a:gd name="connsiteX2463" fmla="*/ 6080591 w 7953876"/>
              <a:gd name="connsiteY2463" fmla="*/ 6013953 h 6403694"/>
              <a:gd name="connsiteX2464" fmla="*/ 6009557 w 7953876"/>
              <a:gd name="connsiteY2464" fmla="*/ 5944037 h 6403694"/>
              <a:gd name="connsiteX2465" fmla="*/ 6004309 w 7953876"/>
              <a:gd name="connsiteY2465" fmla="*/ 5948505 h 6403694"/>
              <a:gd name="connsiteX2466" fmla="*/ 6055684 w 7953876"/>
              <a:gd name="connsiteY2466" fmla="*/ 6019873 h 6403694"/>
              <a:gd name="connsiteX2467" fmla="*/ 6023741 w 7953876"/>
              <a:gd name="connsiteY2467" fmla="*/ 6003678 h 6403694"/>
              <a:gd name="connsiteX2468" fmla="*/ 6024858 w 7953876"/>
              <a:gd name="connsiteY2468" fmla="*/ 6000663 h 6403694"/>
              <a:gd name="connsiteX2469" fmla="*/ 5966334 w 7953876"/>
              <a:gd name="connsiteY2469" fmla="*/ 5932756 h 6403694"/>
              <a:gd name="connsiteX2470" fmla="*/ 5903118 w 7953876"/>
              <a:gd name="connsiteY2470" fmla="*/ 5846533 h 6403694"/>
              <a:gd name="connsiteX2471" fmla="*/ 5892732 w 7953876"/>
              <a:gd name="connsiteY2471" fmla="*/ 5849437 h 6403694"/>
              <a:gd name="connsiteX2472" fmla="*/ 5938636 w 7953876"/>
              <a:gd name="connsiteY2472" fmla="*/ 5937447 h 6403694"/>
              <a:gd name="connsiteX2473" fmla="*/ 5964771 w 7953876"/>
              <a:gd name="connsiteY2473" fmla="*/ 5967492 h 6403694"/>
              <a:gd name="connsiteX2474" fmla="*/ 5859337 w 7953876"/>
              <a:gd name="connsiteY2474" fmla="*/ 5860270 h 6403694"/>
              <a:gd name="connsiteX2475" fmla="*/ 5828846 w 7953876"/>
              <a:gd name="connsiteY2475" fmla="*/ 5870993 h 6403694"/>
              <a:gd name="connsiteX2476" fmla="*/ 5816337 w 7953876"/>
              <a:gd name="connsiteY2476" fmla="*/ 5938229 h 6403694"/>
              <a:gd name="connsiteX2477" fmla="*/ 5735587 w 7953876"/>
              <a:gd name="connsiteY2477" fmla="*/ 5855133 h 6403694"/>
              <a:gd name="connsiteX2478" fmla="*/ 5675051 w 7953876"/>
              <a:gd name="connsiteY2478" fmla="*/ 5730043 h 6403694"/>
              <a:gd name="connsiteX2479" fmla="*/ 5663100 w 7953876"/>
              <a:gd name="connsiteY2479" fmla="*/ 5664146 h 6403694"/>
              <a:gd name="connsiteX2480" fmla="*/ 5643333 w 7953876"/>
              <a:gd name="connsiteY2480" fmla="*/ 5675427 h 6403694"/>
              <a:gd name="connsiteX2481" fmla="*/ 5647800 w 7953876"/>
              <a:gd name="connsiteY2481" fmla="*/ 5707705 h 6403694"/>
              <a:gd name="connsiteX2482" fmla="*/ 5644896 w 7953876"/>
              <a:gd name="connsiteY2482" fmla="*/ 5715635 h 6403694"/>
              <a:gd name="connsiteX2483" fmla="*/ 5647130 w 7953876"/>
              <a:gd name="connsiteY2483" fmla="*/ 5723900 h 6403694"/>
              <a:gd name="connsiteX2484" fmla="*/ 5605135 w 7953876"/>
              <a:gd name="connsiteY2484" fmla="*/ 5823078 h 6403694"/>
              <a:gd name="connsiteX2485" fmla="*/ 5564034 w 7953876"/>
              <a:gd name="connsiteY2485" fmla="*/ 5740765 h 6403694"/>
              <a:gd name="connsiteX2486" fmla="*/ 5542032 w 7953876"/>
              <a:gd name="connsiteY2486" fmla="*/ 5586636 h 6403694"/>
              <a:gd name="connsiteX2487" fmla="*/ 5576766 w 7953876"/>
              <a:gd name="connsiteY2487" fmla="*/ 5659232 h 6403694"/>
              <a:gd name="connsiteX2488" fmla="*/ 5586036 w 7953876"/>
              <a:gd name="connsiteY2488" fmla="*/ 5655882 h 6403694"/>
              <a:gd name="connsiteX2489" fmla="*/ 5537787 w 7953876"/>
              <a:gd name="connsiteY2489" fmla="*/ 5485445 h 6403694"/>
              <a:gd name="connsiteX2490" fmla="*/ 5481608 w 7953876"/>
              <a:gd name="connsiteY2490" fmla="*/ 5338688 h 6403694"/>
              <a:gd name="connsiteX2491" fmla="*/ 5627696 w 7953876"/>
              <a:gd name="connsiteY2491" fmla="*/ 5554581 h 6403694"/>
              <a:gd name="connsiteX2492" fmla="*/ 5640317 w 7953876"/>
              <a:gd name="connsiteY2492" fmla="*/ 5547657 h 6403694"/>
              <a:gd name="connsiteX2493" fmla="*/ 5490431 w 7953876"/>
              <a:gd name="connsiteY2493" fmla="*/ 5295800 h 6403694"/>
              <a:gd name="connsiteX2494" fmla="*/ 5376063 w 7953876"/>
              <a:gd name="connsiteY2494" fmla="*/ 5134745 h 6403694"/>
              <a:gd name="connsiteX2495" fmla="*/ 5405772 w 7953876"/>
              <a:gd name="connsiteY2495" fmla="*/ 5164343 h 6403694"/>
              <a:gd name="connsiteX2496" fmla="*/ 5612394 w 7953876"/>
              <a:gd name="connsiteY2496" fmla="*/ 5418210 h 6403694"/>
              <a:gd name="connsiteX2497" fmla="*/ 5624010 w 7953876"/>
              <a:gd name="connsiteY2497" fmla="*/ 5411844 h 6403694"/>
              <a:gd name="connsiteX2498" fmla="*/ 5427439 w 7953876"/>
              <a:gd name="connsiteY2498" fmla="*/ 5138654 h 6403694"/>
              <a:gd name="connsiteX2499" fmla="*/ 5343897 w 7953876"/>
              <a:gd name="connsiteY2499" fmla="*/ 5055224 h 6403694"/>
              <a:gd name="connsiteX2500" fmla="*/ 5438050 w 7953876"/>
              <a:gd name="connsiteY2500" fmla="*/ 5124806 h 6403694"/>
              <a:gd name="connsiteX2501" fmla="*/ 5642104 w 7953876"/>
              <a:gd name="connsiteY2501" fmla="*/ 5348516 h 6403694"/>
              <a:gd name="connsiteX2502" fmla="*/ 5652937 w 7953876"/>
              <a:gd name="connsiteY2502" fmla="*/ 5341033 h 6403694"/>
              <a:gd name="connsiteX2503" fmla="*/ 5375058 w 7953876"/>
              <a:gd name="connsiteY2503" fmla="*/ 5043608 h 6403694"/>
              <a:gd name="connsiteX2504" fmla="*/ 5205292 w 7953876"/>
              <a:gd name="connsiteY2504" fmla="*/ 4937392 h 6403694"/>
              <a:gd name="connsiteX2505" fmla="*/ 5116724 w 7953876"/>
              <a:gd name="connsiteY2505" fmla="*/ 4894504 h 6403694"/>
              <a:gd name="connsiteX2506" fmla="*/ 5029719 w 7953876"/>
              <a:gd name="connsiteY2506" fmla="*/ 4869152 h 6403694"/>
              <a:gd name="connsiteX2507" fmla="*/ 4943384 w 7953876"/>
              <a:gd name="connsiteY2507" fmla="*/ 4835198 h 6403694"/>
              <a:gd name="connsiteX2508" fmla="*/ 4742569 w 7953876"/>
              <a:gd name="connsiteY2508" fmla="*/ 4754448 h 6403694"/>
              <a:gd name="connsiteX2509" fmla="*/ 4626191 w 7953876"/>
              <a:gd name="connsiteY2509" fmla="*/ 4706981 h 6403694"/>
              <a:gd name="connsiteX2510" fmla="*/ 4591120 w 7953876"/>
              <a:gd name="connsiteY2510" fmla="*/ 4724740 h 6403694"/>
              <a:gd name="connsiteX2511" fmla="*/ 4600502 w 7953876"/>
              <a:gd name="connsiteY2511" fmla="*/ 4744731 h 6403694"/>
              <a:gd name="connsiteX2512" fmla="*/ 4660702 w 7953876"/>
              <a:gd name="connsiteY2512" fmla="*/ 4860887 h 6403694"/>
              <a:gd name="connsiteX2513" fmla="*/ 4746367 w 7953876"/>
              <a:gd name="connsiteY2513" fmla="*/ 4976931 h 6403694"/>
              <a:gd name="connsiteX2514" fmla="*/ 4755748 w 7953876"/>
              <a:gd name="connsiteY2514" fmla="*/ 4967995 h 6403694"/>
              <a:gd name="connsiteX2515" fmla="*/ 4701915 w 7953876"/>
              <a:gd name="connsiteY2515" fmla="*/ 4865801 h 6403694"/>
              <a:gd name="connsiteX2516" fmla="*/ 4744245 w 7953876"/>
              <a:gd name="connsiteY2516" fmla="*/ 4889367 h 6403694"/>
              <a:gd name="connsiteX2517" fmla="*/ 4744580 w 7953876"/>
              <a:gd name="connsiteY2517" fmla="*/ 4894951 h 6403694"/>
              <a:gd name="connsiteX2518" fmla="*/ 4765577 w 7953876"/>
              <a:gd name="connsiteY2518" fmla="*/ 4932144 h 6403694"/>
              <a:gd name="connsiteX2519" fmla="*/ 4798971 w 7953876"/>
              <a:gd name="connsiteY2519" fmla="*/ 4980393 h 6403694"/>
              <a:gd name="connsiteX2520" fmla="*/ 4816284 w 7953876"/>
              <a:gd name="connsiteY2520" fmla="*/ 4975479 h 6403694"/>
              <a:gd name="connsiteX2521" fmla="*/ 4797966 w 7953876"/>
              <a:gd name="connsiteY2521" fmla="*/ 4909582 h 6403694"/>
              <a:gd name="connsiteX2522" fmla="*/ 4839961 w 7953876"/>
              <a:gd name="connsiteY2522" fmla="*/ 4919077 h 6403694"/>
              <a:gd name="connsiteX2523" fmla="*/ 4871904 w 7953876"/>
              <a:gd name="connsiteY2523" fmla="*/ 4962188 h 6403694"/>
              <a:gd name="connsiteX2524" fmla="*/ 4898598 w 7953876"/>
              <a:gd name="connsiteY2524" fmla="*/ 4994131 h 6403694"/>
              <a:gd name="connsiteX2525" fmla="*/ 4912893 w 7953876"/>
              <a:gd name="connsiteY2525" fmla="*/ 4989551 h 6403694"/>
              <a:gd name="connsiteX2526" fmla="*/ 4898262 w 7953876"/>
              <a:gd name="connsiteY2526" fmla="*/ 4927787 h 6403694"/>
              <a:gd name="connsiteX2527" fmla="*/ 4934450 w 7953876"/>
              <a:gd name="connsiteY2527" fmla="*/ 4933373 h 6403694"/>
              <a:gd name="connsiteX2528" fmla="*/ 4945059 w 7953876"/>
              <a:gd name="connsiteY2528" fmla="*/ 4950908 h 6403694"/>
              <a:gd name="connsiteX2529" fmla="*/ 4980576 w 7953876"/>
              <a:gd name="connsiteY2529" fmla="*/ 4999268 h 6403694"/>
              <a:gd name="connsiteX2530" fmla="*/ 4994985 w 7953876"/>
              <a:gd name="connsiteY2530" fmla="*/ 4992009 h 6403694"/>
              <a:gd name="connsiteX2531" fmla="*/ 4984039 w 7953876"/>
              <a:gd name="connsiteY2531" fmla="*/ 4943760 h 6403694"/>
              <a:gd name="connsiteX2532" fmla="*/ 5125099 w 7953876"/>
              <a:gd name="connsiteY2532" fmla="*/ 5031323 h 6403694"/>
              <a:gd name="connsiteX2533" fmla="*/ 5244383 w 7953876"/>
              <a:gd name="connsiteY2533" fmla="*/ 5208572 h 6403694"/>
              <a:gd name="connsiteX2534" fmla="*/ 5149002 w 7953876"/>
              <a:gd name="connsiteY2534" fmla="*/ 5236158 h 6403694"/>
              <a:gd name="connsiteX2535" fmla="*/ 5002691 w 7953876"/>
              <a:gd name="connsiteY2535" fmla="*/ 5256039 h 6403694"/>
              <a:gd name="connsiteX2536" fmla="*/ 4981917 w 7953876"/>
              <a:gd name="connsiteY2536" fmla="*/ 5248780 h 6403694"/>
              <a:gd name="connsiteX2537" fmla="*/ 4930205 w 7953876"/>
              <a:gd name="connsiteY2537" fmla="*/ 5229792 h 6403694"/>
              <a:gd name="connsiteX2538" fmla="*/ 4896364 w 7953876"/>
              <a:gd name="connsiteY2538" fmla="*/ 5201424 h 6403694"/>
              <a:gd name="connsiteX2539" fmla="*/ 4882738 w 7953876"/>
              <a:gd name="connsiteY2539" fmla="*/ 5205332 h 6403694"/>
              <a:gd name="connsiteX2540" fmla="*/ 4754186 w 7953876"/>
              <a:gd name="connsiteY2540" fmla="*/ 5099229 h 6403694"/>
              <a:gd name="connsiteX2541" fmla="*/ 4734081 w 7953876"/>
              <a:gd name="connsiteY2541" fmla="*/ 5116875 h 6403694"/>
              <a:gd name="connsiteX2542" fmla="*/ 4900050 w 7953876"/>
              <a:gd name="connsiteY2542" fmla="*/ 5254699 h 6403694"/>
              <a:gd name="connsiteX2543" fmla="*/ 4939922 w 7953876"/>
              <a:gd name="connsiteY2543" fmla="*/ 5307080 h 6403694"/>
              <a:gd name="connsiteX2544" fmla="*/ 4957345 w 7953876"/>
              <a:gd name="connsiteY2544" fmla="*/ 5295911 h 6403694"/>
              <a:gd name="connsiteX2545" fmla="*/ 4953660 w 7953876"/>
              <a:gd name="connsiteY2545" fmla="*/ 5277148 h 6403694"/>
              <a:gd name="connsiteX2546" fmla="*/ 5002467 w 7953876"/>
              <a:gd name="connsiteY2546" fmla="*/ 5295017 h 6403694"/>
              <a:gd name="connsiteX2547" fmla="*/ 5012295 w 7953876"/>
              <a:gd name="connsiteY2547" fmla="*/ 5298703 h 6403694"/>
              <a:gd name="connsiteX2548" fmla="*/ 5041669 w 7953876"/>
              <a:gd name="connsiteY2548" fmla="*/ 5359014 h 6403694"/>
              <a:gd name="connsiteX2549" fmla="*/ 5053396 w 7953876"/>
              <a:gd name="connsiteY2549" fmla="*/ 5352984 h 6403694"/>
              <a:gd name="connsiteX2550" fmla="*/ 5039436 w 7953876"/>
              <a:gd name="connsiteY2550" fmla="*/ 5308867 h 6403694"/>
              <a:gd name="connsiteX2551" fmla="*/ 5069703 w 7953876"/>
              <a:gd name="connsiteY2551" fmla="*/ 5321934 h 6403694"/>
              <a:gd name="connsiteX2552" fmla="*/ 5088132 w 7953876"/>
              <a:gd name="connsiteY2552" fmla="*/ 5356111 h 6403694"/>
              <a:gd name="connsiteX2553" fmla="*/ 5119293 w 7953876"/>
              <a:gd name="connsiteY2553" fmla="*/ 5402573 h 6403694"/>
              <a:gd name="connsiteX2554" fmla="*/ 5136269 w 7953876"/>
              <a:gd name="connsiteY2554" fmla="*/ 5397213 h 6403694"/>
              <a:gd name="connsiteX2555" fmla="*/ 5132694 w 7953876"/>
              <a:gd name="connsiteY2555" fmla="*/ 5352872 h 6403694"/>
              <a:gd name="connsiteX2556" fmla="*/ 5151793 w 7953876"/>
              <a:gd name="connsiteY2556" fmla="*/ 5364265 h 6403694"/>
              <a:gd name="connsiteX2557" fmla="*/ 5171673 w 7953876"/>
              <a:gd name="connsiteY2557" fmla="*/ 5421895 h 6403694"/>
              <a:gd name="connsiteX2558" fmla="*/ 5199373 w 7953876"/>
              <a:gd name="connsiteY2558" fmla="*/ 5477739 h 6403694"/>
              <a:gd name="connsiteX2559" fmla="*/ 5217802 w 7953876"/>
              <a:gd name="connsiteY2559" fmla="*/ 5473607 h 6403694"/>
              <a:gd name="connsiteX2560" fmla="*/ 5198703 w 7953876"/>
              <a:gd name="connsiteY2560" fmla="*/ 5395873 h 6403694"/>
              <a:gd name="connsiteX2561" fmla="*/ 5233214 w 7953876"/>
              <a:gd name="connsiteY2561" fmla="*/ 5426587 h 6403694"/>
              <a:gd name="connsiteX2562" fmla="*/ 5233214 w 7953876"/>
              <a:gd name="connsiteY2562" fmla="*/ 5428932 h 6403694"/>
              <a:gd name="connsiteX2563" fmla="*/ 5269736 w 7953876"/>
              <a:gd name="connsiteY2563" fmla="*/ 5506443 h 6403694"/>
              <a:gd name="connsiteX2564" fmla="*/ 5284143 w 7953876"/>
              <a:gd name="connsiteY2564" fmla="*/ 5499183 h 6403694"/>
              <a:gd name="connsiteX2565" fmla="*/ 5283139 w 7953876"/>
              <a:gd name="connsiteY2565" fmla="*/ 5491142 h 6403694"/>
              <a:gd name="connsiteX2566" fmla="*/ 5331723 w 7953876"/>
              <a:gd name="connsiteY2566" fmla="*/ 5563069 h 6403694"/>
              <a:gd name="connsiteX2567" fmla="*/ 5224056 w 7953876"/>
              <a:gd name="connsiteY2567" fmla="*/ 5592554 h 6403694"/>
              <a:gd name="connsiteX2568" fmla="*/ 5167653 w 7953876"/>
              <a:gd name="connsiteY2568" fmla="*/ 5590656 h 6403694"/>
              <a:gd name="connsiteX2569" fmla="*/ 4994090 w 7953876"/>
              <a:gd name="connsiteY2569" fmla="*/ 5540508 h 6403694"/>
              <a:gd name="connsiteX2570" fmla="*/ 4883519 w 7953876"/>
              <a:gd name="connsiteY2570" fmla="*/ 5441217 h 6403694"/>
              <a:gd name="connsiteX2571" fmla="*/ 4868665 w 7953876"/>
              <a:gd name="connsiteY2571" fmla="*/ 5454732 h 6403694"/>
              <a:gd name="connsiteX2572" fmla="*/ 5105890 w 7953876"/>
              <a:gd name="connsiteY2572" fmla="*/ 5608749 h 6403694"/>
              <a:gd name="connsiteX2573" fmla="*/ 5119740 w 7953876"/>
              <a:gd name="connsiteY2573" fmla="*/ 5610648 h 6403694"/>
              <a:gd name="connsiteX2574" fmla="*/ 5150342 w 7953876"/>
              <a:gd name="connsiteY2574" fmla="*/ 5666828 h 6403694"/>
              <a:gd name="connsiteX2575" fmla="*/ 5171897 w 7953876"/>
              <a:gd name="connsiteY2575" fmla="*/ 5697207 h 6403694"/>
              <a:gd name="connsiteX2576" fmla="*/ 5184742 w 7953876"/>
              <a:gd name="connsiteY2576" fmla="*/ 5692180 h 6403694"/>
              <a:gd name="connsiteX2577" fmla="*/ 5154251 w 7953876"/>
              <a:gd name="connsiteY2577" fmla="*/ 5615450 h 6403694"/>
              <a:gd name="connsiteX2578" fmla="*/ 5187198 w 7953876"/>
              <a:gd name="connsiteY2578" fmla="*/ 5625056 h 6403694"/>
              <a:gd name="connsiteX2579" fmla="*/ 5240028 w 7953876"/>
              <a:gd name="connsiteY2579" fmla="*/ 5716082 h 6403694"/>
              <a:gd name="connsiteX2580" fmla="*/ 5255106 w 7953876"/>
              <a:gd name="connsiteY2580" fmla="*/ 5712173 h 6403694"/>
              <a:gd name="connsiteX2581" fmla="*/ 5236230 w 7953876"/>
              <a:gd name="connsiteY2581" fmla="*/ 5645271 h 6403694"/>
              <a:gd name="connsiteX2582" fmla="*/ 5292520 w 7953876"/>
              <a:gd name="connsiteY2582" fmla="*/ 5680900 h 6403694"/>
              <a:gd name="connsiteX2583" fmla="*/ 5291180 w 7953876"/>
              <a:gd name="connsiteY2583" fmla="*/ 5689277 h 6403694"/>
              <a:gd name="connsiteX2584" fmla="*/ 5324910 w 7953876"/>
              <a:gd name="connsiteY2584" fmla="*/ 5766229 h 6403694"/>
              <a:gd name="connsiteX2585" fmla="*/ 5342556 w 7953876"/>
              <a:gd name="connsiteY2585" fmla="*/ 5761315 h 6403694"/>
              <a:gd name="connsiteX2586" fmla="*/ 5337195 w 7953876"/>
              <a:gd name="connsiteY2586" fmla="*/ 5718538 h 6403694"/>
              <a:gd name="connsiteX2587" fmla="*/ 5452235 w 7953876"/>
              <a:gd name="connsiteY2587" fmla="*/ 5851113 h 6403694"/>
              <a:gd name="connsiteX2588" fmla="*/ 5289952 w 7953876"/>
              <a:gd name="connsiteY2588" fmla="*/ 5841730 h 6403694"/>
              <a:gd name="connsiteX2589" fmla="*/ 5140513 w 7953876"/>
              <a:gd name="connsiteY2589" fmla="*/ 5786668 h 6403694"/>
              <a:gd name="connsiteX2590" fmla="*/ 5134928 w 7953876"/>
              <a:gd name="connsiteY2590" fmla="*/ 5799289 h 6403694"/>
              <a:gd name="connsiteX2591" fmla="*/ 5220482 w 7953876"/>
              <a:gd name="connsiteY2591" fmla="*/ 5841061 h 6403694"/>
              <a:gd name="connsiteX2592" fmla="*/ 5344790 w 7953876"/>
              <a:gd name="connsiteY2592" fmla="*/ 5908855 h 6403694"/>
              <a:gd name="connsiteX2593" fmla="*/ 5508526 w 7953876"/>
              <a:gd name="connsiteY2593" fmla="*/ 6028026 h 6403694"/>
              <a:gd name="connsiteX2594" fmla="*/ 5568837 w 7953876"/>
              <a:gd name="connsiteY2594" fmla="*/ 6097048 h 6403694"/>
              <a:gd name="connsiteX2595" fmla="*/ 5460163 w 7953876"/>
              <a:gd name="connsiteY2595" fmla="*/ 6094145 h 6403694"/>
              <a:gd name="connsiteX2596" fmla="*/ 5404097 w 7953876"/>
              <a:gd name="connsiteY2596" fmla="*/ 6076834 h 6403694"/>
              <a:gd name="connsiteX2597" fmla="*/ 5398625 w 7953876"/>
              <a:gd name="connsiteY2597" fmla="*/ 6091912 h 6403694"/>
              <a:gd name="connsiteX2598" fmla="*/ 5498362 w 7953876"/>
              <a:gd name="connsiteY2598" fmla="*/ 6158031 h 6403694"/>
              <a:gd name="connsiteX2599" fmla="*/ 5569841 w 7953876"/>
              <a:gd name="connsiteY2599" fmla="*/ 6226384 h 6403694"/>
              <a:gd name="connsiteX2600" fmla="*/ 5633392 w 7953876"/>
              <a:gd name="connsiteY2600" fmla="*/ 6300992 h 6403694"/>
              <a:gd name="connsiteX2601" fmla="*/ 5612842 w 7953876"/>
              <a:gd name="connsiteY2601" fmla="*/ 6298200 h 6403694"/>
              <a:gd name="connsiteX2602" fmla="*/ 5550520 w 7953876"/>
              <a:gd name="connsiteY2602" fmla="*/ 6281223 h 6403694"/>
              <a:gd name="connsiteX2603" fmla="*/ 5546053 w 7953876"/>
              <a:gd name="connsiteY2603" fmla="*/ 6296860 h 6403694"/>
              <a:gd name="connsiteX2604" fmla="*/ 5653944 w 7953876"/>
              <a:gd name="connsiteY2604" fmla="*/ 6324894 h 6403694"/>
              <a:gd name="connsiteX2605" fmla="*/ 5657294 w 7953876"/>
              <a:gd name="connsiteY2605" fmla="*/ 6328802 h 6403694"/>
              <a:gd name="connsiteX2606" fmla="*/ 5423307 w 7953876"/>
              <a:gd name="connsiteY2606" fmla="*/ 6310038 h 6403694"/>
              <a:gd name="connsiteX2607" fmla="*/ 5414037 w 7953876"/>
              <a:gd name="connsiteY2607" fmla="*/ 6251290 h 6403694"/>
              <a:gd name="connsiteX2608" fmla="*/ 5391588 w 7953876"/>
              <a:gd name="connsiteY2608" fmla="*/ 6260673 h 6403694"/>
              <a:gd name="connsiteX2609" fmla="*/ 5393710 w 7953876"/>
              <a:gd name="connsiteY2609" fmla="*/ 6304901 h 6403694"/>
              <a:gd name="connsiteX2610" fmla="*/ 5340993 w 7953876"/>
              <a:gd name="connsiteY2610" fmla="*/ 6267485 h 6403694"/>
              <a:gd name="connsiteX2611" fmla="*/ 5332728 w 7953876"/>
              <a:gd name="connsiteY2611" fmla="*/ 6280999 h 6403694"/>
              <a:gd name="connsiteX2612" fmla="*/ 5388237 w 7953876"/>
              <a:gd name="connsiteY2612" fmla="*/ 6331371 h 6403694"/>
              <a:gd name="connsiteX2613" fmla="*/ 5391923 w 7953876"/>
              <a:gd name="connsiteY2613" fmla="*/ 6331706 h 6403694"/>
              <a:gd name="connsiteX2614" fmla="*/ 5387232 w 7953876"/>
              <a:gd name="connsiteY2614" fmla="*/ 6354267 h 6403694"/>
              <a:gd name="connsiteX2615" fmla="*/ 5356629 w 7953876"/>
              <a:gd name="connsiteY2615" fmla="*/ 6327796 h 6403694"/>
              <a:gd name="connsiteX2616" fmla="*/ 5342221 w 7953876"/>
              <a:gd name="connsiteY2616" fmla="*/ 6339523 h 6403694"/>
              <a:gd name="connsiteX2617" fmla="*/ 5358975 w 7953876"/>
              <a:gd name="connsiteY2617" fmla="*/ 6365100 h 6403694"/>
              <a:gd name="connsiteX2618" fmla="*/ 5243155 w 7953876"/>
              <a:gd name="connsiteY2618" fmla="*/ 6295183 h 6403694"/>
              <a:gd name="connsiteX2619" fmla="*/ 5129121 w 7953876"/>
              <a:gd name="connsiteY2619" fmla="*/ 6160488 h 6403694"/>
              <a:gd name="connsiteX2620" fmla="*/ 5110469 w 7953876"/>
              <a:gd name="connsiteY2620" fmla="*/ 6115589 h 6403694"/>
              <a:gd name="connsiteX2621" fmla="*/ 5103097 w 7953876"/>
              <a:gd name="connsiteY2621" fmla="*/ 5970060 h 6403694"/>
              <a:gd name="connsiteX2622" fmla="*/ 5092599 w 7953876"/>
              <a:gd name="connsiteY2622" fmla="*/ 5975309 h 6403694"/>
              <a:gd name="connsiteX2623" fmla="*/ 5082771 w 7953876"/>
              <a:gd name="connsiteY2623" fmla="*/ 6133571 h 6403694"/>
              <a:gd name="connsiteX2624" fmla="*/ 5060544 w 7953876"/>
              <a:gd name="connsiteY2624" fmla="*/ 6214880 h 6403694"/>
              <a:gd name="connsiteX2625" fmla="*/ 5002467 w 7953876"/>
              <a:gd name="connsiteY2625" fmla="*/ 6185506 h 6403694"/>
              <a:gd name="connsiteX2626" fmla="*/ 4887429 w 7953876"/>
              <a:gd name="connsiteY2626" fmla="*/ 6036515 h 6403694"/>
              <a:gd name="connsiteX2627" fmla="*/ 4858389 w 7953876"/>
              <a:gd name="connsiteY2627" fmla="*/ 5888080 h 6403694"/>
              <a:gd name="connsiteX2628" fmla="*/ 4852247 w 7953876"/>
              <a:gd name="connsiteY2628" fmla="*/ 5878251 h 6403694"/>
              <a:gd name="connsiteX2629" fmla="*/ 4847556 w 7953876"/>
              <a:gd name="connsiteY2629" fmla="*/ 5739760 h 6403694"/>
              <a:gd name="connsiteX2630" fmla="*/ 4835493 w 7953876"/>
              <a:gd name="connsiteY2630" fmla="*/ 5745121 h 6403694"/>
              <a:gd name="connsiteX2631" fmla="*/ 4758205 w 7953876"/>
              <a:gd name="connsiteY2631" fmla="*/ 5970618 h 6403694"/>
              <a:gd name="connsiteX2632" fmla="*/ 4689406 w 7953876"/>
              <a:gd name="connsiteY2632" fmla="*/ 5833467 h 6403694"/>
              <a:gd name="connsiteX2633" fmla="*/ 4642385 w 7953876"/>
              <a:gd name="connsiteY2633" fmla="*/ 5631086 h 6403694"/>
              <a:gd name="connsiteX2634" fmla="*/ 4710069 w 7953876"/>
              <a:gd name="connsiteY2634" fmla="*/ 5527553 h 6403694"/>
              <a:gd name="connsiteX2635" fmla="*/ 4695884 w 7953876"/>
              <a:gd name="connsiteY2635" fmla="*/ 5344496 h 6403694"/>
              <a:gd name="connsiteX2636" fmla="*/ 4661260 w 7953876"/>
              <a:gd name="connsiteY2636" fmla="*/ 5359014 h 6403694"/>
              <a:gd name="connsiteX2637" fmla="*/ 4677455 w 7953876"/>
              <a:gd name="connsiteY2637" fmla="*/ 5492482 h 6403694"/>
              <a:gd name="connsiteX2638" fmla="*/ 4602959 w 7953876"/>
              <a:gd name="connsiteY2638" fmla="*/ 5620924 h 6403694"/>
              <a:gd name="connsiteX2639" fmla="*/ 4554486 w 7953876"/>
              <a:gd name="connsiteY2639" fmla="*/ 5587418 h 6403694"/>
              <a:gd name="connsiteX2640" fmla="*/ 4525782 w 7953876"/>
              <a:gd name="connsiteY2640" fmla="*/ 5505996 h 6403694"/>
              <a:gd name="connsiteX2641" fmla="*/ 4547338 w 7953876"/>
              <a:gd name="connsiteY2641" fmla="*/ 5531461 h 6403694"/>
              <a:gd name="connsiteX2642" fmla="*/ 4561523 w 7953876"/>
              <a:gd name="connsiteY2642" fmla="*/ 5524425 h 6403694"/>
              <a:gd name="connsiteX2643" fmla="*/ 4521651 w 7953876"/>
              <a:gd name="connsiteY2643" fmla="*/ 5444457 h 6403694"/>
              <a:gd name="connsiteX2644" fmla="*/ 4500542 w 7953876"/>
              <a:gd name="connsiteY2644" fmla="*/ 5409945 h 6403694"/>
              <a:gd name="connsiteX2645" fmla="*/ 4492947 w 7953876"/>
              <a:gd name="connsiteY2645" fmla="*/ 5317468 h 6403694"/>
              <a:gd name="connsiteX2646" fmla="*/ 4584418 w 7953876"/>
              <a:gd name="connsiteY2646" fmla="*/ 5471149 h 6403694"/>
              <a:gd name="connsiteX2647" fmla="*/ 4598715 w 7953876"/>
              <a:gd name="connsiteY2647" fmla="*/ 5465008 h 6403694"/>
              <a:gd name="connsiteX2648" fmla="*/ 4524889 w 7953876"/>
              <a:gd name="connsiteY2648" fmla="*/ 5307751 h 6403694"/>
              <a:gd name="connsiteX2649" fmla="*/ 4514390 w 7953876"/>
              <a:gd name="connsiteY2649" fmla="*/ 5188133 h 6403694"/>
              <a:gd name="connsiteX2650" fmla="*/ 4575372 w 7953876"/>
              <a:gd name="connsiteY2650" fmla="*/ 5336901 h 6403694"/>
              <a:gd name="connsiteX2651" fmla="*/ 4590897 w 7953876"/>
              <a:gd name="connsiteY2651" fmla="*/ 5331429 h 6403694"/>
              <a:gd name="connsiteX2652" fmla="*/ 4556273 w 7953876"/>
              <a:gd name="connsiteY2652" fmla="*/ 5230574 h 6403694"/>
              <a:gd name="connsiteX2653" fmla="*/ 4535389 w 7953876"/>
              <a:gd name="connsiteY2653" fmla="*/ 5077674 h 6403694"/>
              <a:gd name="connsiteX2654" fmla="*/ 4541977 w 7953876"/>
              <a:gd name="connsiteY2654" fmla="*/ 5051649 h 6403694"/>
              <a:gd name="connsiteX2655" fmla="*/ 4608990 w 7953876"/>
              <a:gd name="connsiteY2655" fmla="*/ 5220076 h 6403694"/>
              <a:gd name="connsiteX2656" fmla="*/ 4621946 w 7953876"/>
              <a:gd name="connsiteY2656" fmla="*/ 5213262 h 6403694"/>
              <a:gd name="connsiteX2657" fmla="*/ 4570794 w 7953876"/>
              <a:gd name="connsiteY2657" fmla="*/ 5059357 h 6403694"/>
              <a:gd name="connsiteX2658" fmla="*/ 4563533 w 7953876"/>
              <a:gd name="connsiteY2658" fmla="*/ 4981398 h 6403694"/>
              <a:gd name="connsiteX2659" fmla="*/ 4617031 w 7953876"/>
              <a:gd name="connsiteY2659" fmla="*/ 5078901 h 6403694"/>
              <a:gd name="connsiteX2660" fmla="*/ 4629205 w 7953876"/>
              <a:gd name="connsiteY2660" fmla="*/ 5069185 h 6403694"/>
              <a:gd name="connsiteX2661" fmla="*/ 4570905 w 7953876"/>
              <a:gd name="connsiteY2661" fmla="*/ 4906679 h 6403694"/>
              <a:gd name="connsiteX2662" fmla="*/ 4570458 w 7953876"/>
              <a:gd name="connsiteY2662" fmla="*/ 4904333 h 6403694"/>
              <a:gd name="connsiteX2663" fmla="*/ 4574256 w 7953876"/>
              <a:gd name="connsiteY2663" fmla="*/ 4853291 h 6403694"/>
              <a:gd name="connsiteX2664" fmla="*/ 4622281 w 7953876"/>
              <a:gd name="connsiteY2664" fmla="*/ 4936834 h 6403694"/>
              <a:gd name="connsiteX2665" fmla="*/ 4629653 w 7953876"/>
              <a:gd name="connsiteY2665" fmla="*/ 4931139 h 6403694"/>
              <a:gd name="connsiteX2666" fmla="*/ 4586987 w 7953876"/>
              <a:gd name="connsiteY2666" fmla="*/ 4811297 h 6403694"/>
              <a:gd name="connsiteX2667" fmla="*/ 4567442 w 7953876"/>
              <a:gd name="connsiteY2667" fmla="*/ 4760033 h 6403694"/>
              <a:gd name="connsiteX2668" fmla="*/ 4565432 w 7953876"/>
              <a:gd name="connsiteY2668" fmla="*/ 4747636 h 6403694"/>
              <a:gd name="connsiteX2669" fmla="*/ 4428279 w 7953876"/>
              <a:gd name="connsiteY2669" fmla="*/ 4638181 h 6403694"/>
              <a:gd name="connsiteX2670" fmla="*/ 4138114 w 7953876"/>
              <a:gd name="connsiteY2670" fmla="*/ 4501698 h 6403694"/>
              <a:gd name="connsiteX2671" fmla="*/ 3829408 w 7953876"/>
              <a:gd name="connsiteY2671" fmla="*/ 4295858 h 6403694"/>
              <a:gd name="connsiteX2672" fmla="*/ 3536116 w 7953876"/>
              <a:gd name="connsiteY2672" fmla="*/ 4095489 h 6403694"/>
              <a:gd name="connsiteX2673" fmla="*/ 3533994 w 7953876"/>
              <a:gd name="connsiteY2673" fmla="*/ 4094707 h 6403694"/>
              <a:gd name="connsiteX2674" fmla="*/ 3514001 w 7953876"/>
              <a:gd name="connsiteY2674" fmla="*/ 4097834 h 6403694"/>
              <a:gd name="connsiteX2675" fmla="*/ 3514559 w 7953876"/>
              <a:gd name="connsiteY2675" fmla="*/ 4105206 h 6403694"/>
              <a:gd name="connsiteX2676" fmla="*/ 3529526 w 7953876"/>
              <a:gd name="connsiteY2676" fmla="*/ 4226163 h 6403694"/>
              <a:gd name="connsiteX2677" fmla="*/ 3525506 w 7953876"/>
              <a:gd name="connsiteY2677" fmla="*/ 4231637 h 6403694"/>
              <a:gd name="connsiteX2678" fmla="*/ 3556666 w 7953876"/>
              <a:gd name="connsiteY2678" fmla="*/ 4364545 h 6403694"/>
              <a:gd name="connsiteX2679" fmla="*/ 3570851 w 7953876"/>
              <a:gd name="connsiteY2679" fmla="*/ 4450992 h 6403694"/>
              <a:gd name="connsiteX2680" fmla="*/ 3543711 w 7953876"/>
              <a:gd name="connsiteY2680" fmla="*/ 4649908 h 6403694"/>
              <a:gd name="connsiteX2681" fmla="*/ 3536228 w 7953876"/>
              <a:gd name="connsiteY2681" fmla="*/ 4836873 h 6403694"/>
              <a:gd name="connsiteX2682" fmla="*/ 3556107 w 7953876"/>
              <a:gd name="connsiteY2682" fmla="*/ 4832853 h 6403694"/>
              <a:gd name="connsiteX2683" fmla="*/ 3575653 w 7953876"/>
              <a:gd name="connsiteY2683" fmla="*/ 4601548 h 6403694"/>
              <a:gd name="connsiteX2684" fmla="*/ 3584365 w 7953876"/>
              <a:gd name="connsiteY2684" fmla="*/ 4547044 h 6403694"/>
              <a:gd name="connsiteX2685" fmla="*/ 3594081 w 7953876"/>
              <a:gd name="connsiteY2685" fmla="*/ 4610706 h 6403694"/>
              <a:gd name="connsiteX2686" fmla="*/ 3588609 w 7953876"/>
              <a:gd name="connsiteY2686" fmla="*/ 4713458 h 6403694"/>
              <a:gd name="connsiteX2687" fmla="*/ 3575988 w 7953876"/>
              <a:gd name="connsiteY2687" fmla="*/ 4839331 h 6403694"/>
              <a:gd name="connsiteX2688" fmla="*/ 3585482 w 7953876"/>
              <a:gd name="connsiteY2688" fmla="*/ 4840783 h 6403694"/>
              <a:gd name="connsiteX2689" fmla="*/ 3612286 w 7953876"/>
              <a:gd name="connsiteY2689" fmla="*/ 4751209 h 6403694"/>
              <a:gd name="connsiteX2690" fmla="*/ 3620328 w 7953876"/>
              <a:gd name="connsiteY2690" fmla="*/ 4793093 h 6403694"/>
              <a:gd name="connsiteX2691" fmla="*/ 3615302 w 7953876"/>
              <a:gd name="connsiteY2691" fmla="*/ 4879427 h 6403694"/>
              <a:gd name="connsiteX2692" fmla="*/ 3611126 w 7953876"/>
              <a:gd name="connsiteY2692" fmla="*/ 4918915 h 6403694"/>
              <a:gd name="connsiteX2693" fmla="*/ 3635139 w 7953876"/>
              <a:gd name="connsiteY2693" fmla="*/ 4943379 h 6403694"/>
              <a:gd name="connsiteX2694" fmla="*/ 3638604 w 7953876"/>
              <a:gd name="connsiteY2694" fmla="*/ 4932102 h 6403694"/>
              <a:gd name="connsiteX2695" fmla="*/ 3642330 w 7953876"/>
              <a:gd name="connsiteY2695" fmla="*/ 4890372 h 6403694"/>
              <a:gd name="connsiteX2696" fmla="*/ 3665487 w 7953876"/>
              <a:gd name="connsiteY2696" fmla="*/ 4974297 h 6403694"/>
              <a:gd name="connsiteX2697" fmla="*/ 3699529 w 7953876"/>
              <a:gd name="connsiteY2697" fmla="*/ 5008977 h 6403694"/>
              <a:gd name="connsiteX2698" fmla="*/ 3656403 w 7953876"/>
              <a:gd name="connsiteY2698" fmla="*/ 4852622 h 6403694"/>
              <a:gd name="connsiteX2699" fmla="*/ 3620663 w 7953876"/>
              <a:gd name="connsiteY2699" fmla="*/ 4666549 h 6403694"/>
              <a:gd name="connsiteX2700" fmla="*/ 3620663 w 7953876"/>
              <a:gd name="connsiteY2700" fmla="*/ 4665768 h 6403694"/>
              <a:gd name="connsiteX2701" fmla="*/ 3628705 w 7953876"/>
              <a:gd name="connsiteY2701" fmla="*/ 4683415 h 6403694"/>
              <a:gd name="connsiteX2702" fmla="*/ 3703090 w 7953876"/>
              <a:gd name="connsiteY2702" fmla="*/ 4790635 h 6403694"/>
              <a:gd name="connsiteX2703" fmla="*/ 3716715 w 7953876"/>
              <a:gd name="connsiteY2703" fmla="*/ 4782929 h 6403694"/>
              <a:gd name="connsiteX2704" fmla="*/ 3654058 w 7953876"/>
              <a:gd name="connsiteY2704" fmla="*/ 4670458 h 6403694"/>
              <a:gd name="connsiteX2705" fmla="*/ 3609384 w 7953876"/>
              <a:gd name="connsiteY2705" fmla="*/ 4553074 h 6403694"/>
              <a:gd name="connsiteX2706" fmla="*/ 3586599 w 7953876"/>
              <a:gd name="connsiteY2706" fmla="*/ 4419272 h 6403694"/>
              <a:gd name="connsiteX2707" fmla="*/ 3616532 w 7953876"/>
              <a:gd name="connsiteY2707" fmla="*/ 4469979 h 6403694"/>
              <a:gd name="connsiteX2708" fmla="*/ 3782723 w 7953876"/>
              <a:gd name="connsiteY2708" fmla="*/ 4660295 h 6403694"/>
              <a:gd name="connsiteX2709" fmla="*/ 3795790 w 7953876"/>
              <a:gd name="connsiteY2709" fmla="*/ 4653482 h 6403694"/>
              <a:gd name="connsiteX2710" fmla="*/ 3649703 w 7953876"/>
              <a:gd name="connsiteY2710" fmla="*/ 4478244 h 6403694"/>
              <a:gd name="connsiteX2711" fmla="*/ 3559012 w 7953876"/>
              <a:gd name="connsiteY2711" fmla="*/ 4280445 h 6403694"/>
              <a:gd name="connsiteX2712" fmla="*/ 3540806 w 7953876"/>
              <a:gd name="connsiteY2712" fmla="*/ 4161050 h 6403694"/>
              <a:gd name="connsiteX2713" fmla="*/ 3658973 w 7953876"/>
              <a:gd name="connsiteY2713" fmla="*/ 4405423 h 6403694"/>
              <a:gd name="connsiteX2714" fmla="*/ 3872409 w 7953876"/>
              <a:gd name="connsiteY2714" fmla="*/ 4506836 h 6403694"/>
              <a:gd name="connsiteX2715" fmla="*/ 3921663 w 7953876"/>
              <a:gd name="connsiteY2715" fmla="*/ 4523589 h 6403694"/>
              <a:gd name="connsiteX2716" fmla="*/ 3922668 w 7953876"/>
              <a:gd name="connsiteY2716" fmla="*/ 4525153 h 6403694"/>
              <a:gd name="connsiteX2717" fmla="*/ 3933725 w 7953876"/>
              <a:gd name="connsiteY2717" fmla="*/ 4527721 h 6403694"/>
              <a:gd name="connsiteX2718" fmla="*/ 3943776 w 7953876"/>
              <a:gd name="connsiteY2718" fmla="*/ 4531296 h 6403694"/>
              <a:gd name="connsiteX2719" fmla="*/ 3961535 w 7953876"/>
              <a:gd name="connsiteY2719" fmla="*/ 4546708 h 6403694"/>
              <a:gd name="connsiteX2720" fmla="*/ 3988005 w 7953876"/>
              <a:gd name="connsiteY2720" fmla="*/ 4580773 h 6403694"/>
              <a:gd name="connsiteX2721" fmla="*/ 4015034 w 7953876"/>
              <a:gd name="connsiteY2721" fmla="*/ 4646334 h 6403694"/>
              <a:gd name="connsiteX2722" fmla="*/ 4034244 w 7953876"/>
              <a:gd name="connsiteY2722" fmla="*/ 4640303 h 6403694"/>
              <a:gd name="connsiteX2723" fmla="*/ 4004534 w 7953876"/>
              <a:gd name="connsiteY2723" fmla="*/ 4555086 h 6403694"/>
              <a:gd name="connsiteX2724" fmla="*/ 4027208 w 7953876"/>
              <a:gd name="connsiteY2724" fmla="*/ 4565025 h 6403694"/>
              <a:gd name="connsiteX2725" fmla="*/ 4046082 w 7953876"/>
              <a:gd name="connsiteY2725" fmla="*/ 4586358 h 6403694"/>
              <a:gd name="connsiteX2726" fmla="*/ 4094109 w 7953876"/>
              <a:gd name="connsiteY2726" fmla="*/ 4733898 h 6403694"/>
              <a:gd name="connsiteX2727" fmla="*/ 4105612 w 7953876"/>
              <a:gd name="connsiteY2727" fmla="*/ 4733340 h 6403694"/>
              <a:gd name="connsiteX2728" fmla="*/ 4107399 w 7953876"/>
              <a:gd name="connsiteY2728" fmla="*/ 4653371 h 6403694"/>
              <a:gd name="connsiteX2729" fmla="*/ 4112873 w 7953876"/>
              <a:gd name="connsiteY2729" fmla="*/ 4666996 h 6403694"/>
              <a:gd name="connsiteX2730" fmla="*/ 4123371 w 7953876"/>
              <a:gd name="connsiteY2730" fmla="*/ 4754672 h 6403694"/>
              <a:gd name="connsiteX2731" fmla="*/ 4147495 w 7953876"/>
              <a:gd name="connsiteY2731" fmla="*/ 4757576 h 6403694"/>
              <a:gd name="connsiteX2732" fmla="*/ 4144927 w 7953876"/>
              <a:gd name="connsiteY2732" fmla="*/ 4665544 h 6403694"/>
              <a:gd name="connsiteX2733" fmla="*/ 4145262 w 7953876"/>
              <a:gd name="connsiteY2733" fmla="*/ 4665991 h 6403694"/>
              <a:gd name="connsiteX2734" fmla="*/ 4164361 w 7953876"/>
              <a:gd name="connsiteY2734" fmla="*/ 4699275 h 6403694"/>
              <a:gd name="connsiteX2735" fmla="*/ 4171397 w 7953876"/>
              <a:gd name="connsiteY2735" fmla="*/ 4740599 h 6403694"/>
              <a:gd name="connsiteX2736" fmla="*/ 4174860 w 7953876"/>
              <a:gd name="connsiteY2736" fmla="*/ 4849160 h 6403694"/>
              <a:gd name="connsiteX2737" fmla="*/ 4188932 w 7953876"/>
              <a:gd name="connsiteY2737" fmla="*/ 4852064 h 6403694"/>
              <a:gd name="connsiteX2738" fmla="*/ 4201999 w 7953876"/>
              <a:gd name="connsiteY2738" fmla="*/ 4770195 h 6403694"/>
              <a:gd name="connsiteX2739" fmla="*/ 4232825 w 7953876"/>
              <a:gd name="connsiteY2739" fmla="*/ 4837544 h 6403694"/>
              <a:gd name="connsiteX2740" fmla="*/ 4231038 w 7953876"/>
              <a:gd name="connsiteY2740" fmla="*/ 4838773 h 6403694"/>
              <a:gd name="connsiteX2741" fmla="*/ 4208366 w 7953876"/>
              <a:gd name="connsiteY2741" fmla="*/ 4907237 h 6403694"/>
              <a:gd name="connsiteX2742" fmla="*/ 4224449 w 7953876"/>
              <a:gd name="connsiteY2742" fmla="*/ 4925778 h 6403694"/>
              <a:gd name="connsiteX2743" fmla="*/ 4251589 w 7953876"/>
              <a:gd name="connsiteY2743" fmla="*/ 4879203 h 6403694"/>
              <a:gd name="connsiteX2744" fmla="*/ 4289340 w 7953876"/>
              <a:gd name="connsiteY2744" fmla="*/ 4965315 h 6403694"/>
              <a:gd name="connsiteX2745" fmla="*/ 4112648 w 7953876"/>
              <a:gd name="connsiteY2745" fmla="*/ 4990891 h 6403694"/>
              <a:gd name="connsiteX2746" fmla="*/ 3862579 w 7953876"/>
              <a:gd name="connsiteY2746" fmla="*/ 4708544 h 6403694"/>
              <a:gd name="connsiteX2747" fmla="*/ 3846832 w 7953876"/>
              <a:gd name="connsiteY2747" fmla="*/ 4712676 h 6403694"/>
              <a:gd name="connsiteX2748" fmla="*/ 3919316 w 7953876"/>
              <a:gd name="connsiteY2748" fmla="*/ 4893164 h 6403694"/>
              <a:gd name="connsiteX2749" fmla="*/ 3929592 w 7953876"/>
              <a:gd name="connsiteY2749" fmla="*/ 4920529 h 6403694"/>
              <a:gd name="connsiteX2750" fmla="*/ 3956398 w 7953876"/>
              <a:gd name="connsiteY2750" fmla="*/ 4996365 h 6403694"/>
              <a:gd name="connsiteX2751" fmla="*/ 3972146 w 7953876"/>
              <a:gd name="connsiteY2751" fmla="*/ 4993125 h 6403694"/>
              <a:gd name="connsiteX2752" fmla="*/ 3972257 w 7953876"/>
              <a:gd name="connsiteY2752" fmla="*/ 4946440 h 6403694"/>
              <a:gd name="connsiteX2753" fmla="*/ 3991467 w 7953876"/>
              <a:gd name="connsiteY2753" fmla="*/ 4961741 h 6403694"/>
              <a:gd name="connsiteX2754" fmla="*/ 4022740 w 7953876"/>
              <a:gd name="connsiteY2754" fmla="*/ 5021383 h 6403694"/>
              <a:gd name="connsiteX2755" fmla="*/ 4043626 w 7953876"/>
              <a:gd name="connsiteY2755" fmla="*/ 5065834 h 6403694"/>
              <a:gd name="connsiteX2756" fmla="*/ 4057251 w 7953876"/>
              <a:gd name="connsiteY2756" fmla="*/ 5061255 h 6403694"/>
              <a:gd name="connsiteX2757" fmla="*/ 4040834 w 7953876"/>
              <a:gd name="connsiteY2757" fmla="*/ 4991338 h 6403694"/>
              <a:gd name="connsiteX2758" fmla="*/ 4062501 w 7953876"/>
              <a:gd name="connsiteY2758" fmla="*/ 5001837 h 6403694"/>
              <a:gd name="connsiteX2759" fmla="*/ 4099806 w 7953876"/>
              <a:gd name="connsiteY2759" fmla="*/ 5072647 h 6403694"/>
              <a:gd name="connsiteX2760" fmla="*/ 4131636 w 7953876"/>
              <a:gd name="connsiteY2760" fmla="*/ 5161550 h 6403694"/>
              <a:gd name="connsiteX2761" fmla="*/ 4147384 w 7953876"/>
              <a:gd name="connsiteY2761" fmla="*/ 5158758 h 6403694"/>
              <a:gd name="connsiteX2762" fmla="*/ 4125940 w 7953876"/>
              <a:gd name="connsiteY2762" fmla="*/ 5051202 h 6403694"/>
              <a:gd name="connsiteX2763" fmla="*/ 4113319 w 7953876"/>
              <a:gd name="connsiteY2763" fmla="*/ 5026408 h 6403694"/>
              <a:gd name="connsiteX2764" fmla="*/ 4153750 w 7953876"/>
              <a:gd name="connsiteY2764" fmla="*/ 5047628 h 6403694"/>
              <a:gd name="connsiteX2765" fmla="*/ 4172179 w 7953876"/>
              <a:gd name="connsiteY2765" fmla="*/ 5089065 h 6403694"/>
              <a:gd name="connsiteX2766" fmla="*/ 4193734 w 7953876"/>
              <a:gd name="connsiteY2766" fmla="*/ 5155296 h 6403694"/>
              <a:gd name="connsiteX2767" fmla="*/ 4208031 w 7953876"/>
              <a:gd name="connsiteY2767" fmla="*/ 5154403 h 6403694"/>
              <a:gd name="connsiteX2768" fmla="*/ 4200436 w 7953876"/>
              <a:gd name="connsiteY2768" fmla="*/ 5079795 h 6403694"/>
              <a:gd name="connsiteX2769" fmla="*/ 4216519 w 7953876"/>
              <a:gd name="connsiteY2769" fmla="*/ 5094873 h 6403694"/>
              <a:gd name="connsiteX2770" fmla="*/ 4231820 w 7953876"/>
              <a:gd name="connsiteY2770" fmla="*/ 5113078 h 6403694"/>
              <a:gd name="connsiteX2771" fmla="*/ 4260859 w 7953876"/>
              <a:gd name="connsiteY2771" fmla="*/ 5182437 h 6403694"/>
              <a:gd name="connsiteX2772" fmla="*/ 4272921 w 7953876"/>
              <a:gd name="connsiteY2772" fmla="*/ 5176629 h 6403694"/>
              <a:gd name="connsiteX2773" fmla="*/ 4271916 w 7953876"/>
              <a:gd name="connsiteY2773" fmla="*/ 5163337 h 6403694"/>
              <a:gd name="connsiteX2774" fmla="*/ 4307879 w 7953876"/>
              <a:gd name="connsiteY2774" fmla="*/ 5203099 h 6403694"/>
              <a:gd name="connsiteX2775" fmla="*/ 4114771 w 7953876"/>
              <a:gd name="connsiteY2775" fmla="*/ 5246657 h 6403694"/>
              <a:gd name="connsiteX2776" fmla="*/ 3956621 w 7953876"/>
              <a:gd name="connsiteY2776" fmla="*/ 5173278 h 6403694"/>
              <a:gd name="connsiteX2777" fmla="*/ 3810645 w 7953876"/>
              <a:gd name="connsiteY2777" fmla="*/ 4944429 h 6403694"/>
              <a:gd name="connsiteX2778" fmla="*/ 3789201 w 7953876"/>
              <a:gd name="connsiteY2778" fmla="*/ 4954593 h 6403694"/>
              <a:gd name="connsiteX2779" fmla="*/ 3840018 w 7953876"/>
              <a:gd name="connsiteY2779" fmla="*/ 5082141 h 6403694"/>
              <a:gd name="connsiteX2780" fmla="*/ 3849847 w 7953876"/>
              <a:gd name="connsiteY2780" fmla="*/ 5109169 h 6403694"/>
              <a:gd name="connsiteX2781" fmla="*/ 3869951 w 7953876"/>
              <a:gd name="connsiteY2781" fmla="*/ 5171644 h 6403694"/>
              <a:gd name="connsiteX2782" fmla="*/ 3877331 w 7953876"/>
              <a:gd name="connsiteY2782" fmla="*/ 5190116 h 6403694"/>
              <a:gd name="connsiteX2783" fmla="*/ 3913863 w 7953876"/>
              <a:gd name="connsiteY2783" fmla="*/ 5227333 h 6403694"/>
              <a:gd name="connsiteX2784" fmla="*/ 3916749 w 7953876"/>
              <a:gd name="connsiteY2784" fmla="*/ 5224431 h 6403694"/>
              <a:gd name="connsiteX2785" fmla="*/ 3913733 w 7953876"/>
              <a:gd name="connsiteY2785" fmla="*/ 5182772 h 6403694"/>
              <a:gd name="connsiteX2786" fmla="*/ 3943553 w 7953876"/>
              <a:gd name="connsiteY2786" fmla="*/ 5210246 h 6403694"/>
              <a:gd name="connsiteX2787" fmla="*/ 3962987 w 7953876"/>
              <a:gd name="connsiteY2787" fmla="*/ 5245429 h 6403694"/>
              <a:gd name="connsiteX2788" fmla="*/ 3982058 w 7953876"/>
              <a:gd name="connsiteY2788" fmla="*/ 5290146 h 6403694"/>
              <a:gd name="connsiteX2789" fmla="*/ 3990778 w 7953876"/>
              <a:gd name="connsiteY2789" fmla="*/ 5305692 h 6403694"/>
              <a:gd name="connsiteX2790" fmla="*/ 4013720 w 7953876"/>
              <a:gd name="connsiteY2790" fmla="*/ 5329065 h 6403694"/>
              <a:gd name="connsiteX2791" fmla="*/ 4016109 w 7953876"/>
              <a:gd name="connsiteY2791" fmla="*/ 5329055 h 6403694"/>
              <a:gd name="connsiteX2792" fmla="*/ 4018944 w 7953876"/>
              <a:gd name="connsiteY2792" fmla="*/ 5322828 h 6403694"/>
              <a:gd name="connsiteX2793" fmla="*/ 3987112 w 7953876"/>
              <a:gd name="connsiteY2793" fmla="*/ 5239732 h 6403694"/>
              <a:gd name="connsiteX2794" fmla="*/ 4002525 w 7953876"/>
              <a:gd name="connsiteY2794" fmla="*/ 5248555 h 6403694"/>
              <a:gd name="connsiteX2795" fmla="*/ 4055017 w 7953876"/>
              <a:gd name="connsiteY2795" fmla="*/ 5300714 h 6403694"/>
              <a:gd name="connsiteX2796" fmla="*/ 4123482 w 7953876"/>
              <a:gd name="connsiteY2796" fmla="*/ 5403914 h 6403694"/>
              <a:gd name="connsiteX2797" fmla="*/ 4133535 w 7953876"/>
              <a:gd name="connsiteY2797" fmla="*/ 5397882 h 6403694"/>
              <a:gd name="connsiteX2798" fmla="*/ 4063618 w 7953876"/>
              <a:gd name="connsiteY2798" fmla="*/ 5276589 h 6403694"/>
              <a:gd name="connsiteX2799" fmla="*/ 4056805 w 7953876"/>
              <a:gd name="connsiteY2799" fmla="*/ 5269218 h 6403694"/>
              <a:gd name="connsiteX2800" fmla="*/ 4108628 w 7953876"/>
              <a:gd name="connsiteY2800" fmla="*/ 5284743 h 6403694"/>
              <a:gd name="connsiteX2801" fmla="*/ 4161011 w 7953876"/>
              <a:gd name="connsiteY2801" fmla="*/ 5373535 h 6403694"/>
              <a:gd name="connsiteX2802" fmla="*/ 4213727 w 7953876"/>
              <a:gd name="connsiteY2802" fmla="*/ 5493153 h 6403694"/>
              <a:gd name="connsiteX2803" fmla="*/ 4224114 w 7953876"/>
              <a:gd name="connsiteY2803" fmla="*/ 5488908 h 6403694"/>
              <a:gd name="connsiteX2804" fmla="*/ 4207360 w 7953876"/>
              <a:gd name="connsiteY2804" fmla="*/ 5420667 h 6403694"/>
              <a:gd name="connsiteX2805" fmla="*/ 4174078 w 7953876"/>
              <a:gd name="connsiteY2805" fmla="*/ 5331652 h 6403694"/>
              <a:gd name="connsiteX2806" fmla="*/ 4155984 w 7953876"/>
              <a:gd name="connsiteY2806" fmla="*/ 5300714 h 6403694"/>
              <a:gd name="connsiteX2807" fmla="*/ 4168939 w 7953876"/>
              <a:gd name="connsiteY2807" fmla="*/ 5306186 h 6403694"/>
              <a:gd name="connsiteX2808" fmla="*/ 4234277 w 7953876"/>
              <a:gd name="connsiteY2808" fmla="*/ 5389282 h 6403694"/>
              <a:gd name="connsiteX2809" fmla="*/ 4284760 w 7953876"/>
              <a:gd name="connsiteY2809" fmla="*/ 5537604 h 6403694"/>
              <a:gd name="connsiteX2810" fmla="*/ 4295147 w 7953876"/>
              <a:gd name="connsiteY2810" fmla="*/ 5534700 h 6403694"/>
              <a:gd name="connsiteX2811" fmla="*/ 4268453 w 7953876"/>
              <a:gd name="connsiteY2811" fmla="*/ 5401456 h 6403694"/>
              <a:gd name="connsiteX2812" fmla="*/ 4287106 w 7953876"/>
              <a:gd name="connsiteY2812" fmla="*/ 5433064 h 6403694"/>
              <a:gd name="connsiteX2813" fmla="*/ 4308885 w 7953876"/>
              <a:gd name="connsiteY2813" fmla="*/ 5513592 h 6403694"/>
              <a:gd name="connsiteX2814" fmla="*/ 4317149 w 7953876"/>
              <a:gd name="connsiteY2814" fmla="*/ 5518058 h 6403694"/>
              <a:gd name="connsiteX2815" fmla="*/ 4333232 w 7953876"/>
              <a:gd name="connsiteY2815" fmla="*/ 5483324 h 6403694"/>
              <a:gd name="connsiteX2816" fmla="*/ 4371765 w 7953876"/>
              <a:gd name="connsiteY2816" fmla="*/ 5562399 h 6403694"/>
              <a:gd name="connsiteX2817" fmla="*/ 4335802 w 7953876"/>
              <a:gd name="connsiteY2817" fmla="*/ 5567871 h 6403694"/>
              <a:gd name="connsiteX2818" fmla="*/ 4256908 w 7953876"/>
              <a:gd name="connsiteY2818" fmla="*/ 5573540 h 6403694"/>
              <a:gd name="connsiteX2819" fmla="*/ 4253432 w 7953876"/>
              <a:gd name="connsiteY2819" fmla="*/ 5573275 h 6403694"/>
              <a:gd name="connsiteX2820" fmla="*/ 4283445 w 7953876"/>
              <a:gd name="connsiteY2820" fmla="*/ 5603852 h 6403694"/>
              <a:gd name="connsiteX2821" fmla="*/ 4323390 w 7953876"/>
              <a:gd name="connsiteY2821" fmla="*/ 5604268 h 6403694"/>
              <a:gd name="connsiteX2822" fmla="*/ 4401697 w 7953876"/>
              <a:gd name="connsiteY2822" fmla="*/ 5601266 h 6403694"/>
              <a:gd name="connsiteX2823" fmla="*/ 4420796 w 7953876"/>
              <a:gd name="connsiteY2823" fmla="*/ 5573456 h 6403694"/>
              <a:gd name="connsiteX2824" fmla="*/ 4194628 w 7953876"/>
              <a:gd name="connsiteY2824" fmla="*/ 5276478 h 6403694"/>
              <a:gd name="connsiteX2825" fmla="*/ 4345741 w 7953876"/>
              <a:gd name="connsiteY2825" fmla="*/ 5227223 h 6403694"/>
              <a:gd name="connsiteX2826" fmla="*/ 4350544 w 7953876"/>
              <a:gd name="connsiteY2826" fmla="*/ 5195503 h 6403694"/>
              <a:gd name="connsiteX2827" fmla="*/ 4241313 w 7953876"/>
              <a:gd name="connsiteY2827" fmla="*/ 5071866 h 6403694"/>
              <a:gd name="connsiteX2828" fmla="*/ 4171173 w 7953876"/>
              <a:gd name="connsiteY2828" fmla="*/ 5024063 h 6403694"/>
              <a:gd name="connsiteX2829" fmla="*/ 4314916 w 7953876"/>
              <a:gd name="connsiteY2829" fmla="*/ 4995694 h 6403694"/>
              <a:gd name="connsiteX2830" fmla="*/ 4327983 w 7953876"/>
              <a:gd name="connsiteY2830" fmla="*/ 4973134 h 6403694"/>
              <a:gd name="connsiteX2831" fmla="*/ 4178768 w 7953876"/>
              <a:gd name="connsiteY2831" fmla="*/ 4653036 h 6403694"/>
              <a:gd name="connsiteX2832" fmla="*/ 4145820 w 7953876"/>
              <a:gd name="connsiteY2832" fmla="*/ 4611152 h 6403694"/>
              <a:gd name="connsiteX2833" fmla="*/ 4046418 w 7953876"/>
              <a:gd name="connsiteY2833" fmla="*/ 4535539 h 6403694"/>
              <a:gd name="connsiteX2834" fmla="*/ 3984766 w 7953876"/>
              <a:gd name="connsiteY2834" fmla="*/ 4509963 h 6403694"/>
              <a:gd name="connsiteX2835" fmla="*/ 3981751 w 7953876"/>
              <a:gd name="connsiteY2835" fmla="*/ 4508846 h 6403694"/>
              <a:gd name="connsiteX2836" fmla="*/ 3699514 w 7953876"/>
              <a:gd name="connsiteY2836" fmla="*/ 4395036 h 6403694"/>
              <a:gd name="connsiteX2837" fmla="*/ 3572415 w 7953876"/>
              <a:gd name="connsiteY2837" fmla="*/ 4166858 h 6403694"/>
              <a:gd name="connsiteX2838" fmla="*/ 3948915 w 7953876"/>
              <a:gd name="connsiteY2838" fmla="*/ 4416704 h 6403694"/>
              <a:gd name="connsiteX2839" fmla="*/ 4417222 w 7953876"/>
              <a:gd name="connsiteY2839" fmla="*/ 4672804 h 6403694"/>
              <a:gd name="connsiteX2840" fmla="*/ 4537845 w 7953876"/>
              <a:gd name="connsiteY2840" fmla="*/ 4810068 h 6403694"/>
              <a:gd name="connsiteX2841" fmla="*/ 4541754 w 7953876"/>
              <a:gd name="connsiteY2841" fmla="*/ 4861110 h 6403694"/>
              <a:gd name="connsiteX2842" fmla="*/ 4450728 w 7953876"/>
              <a:gd name="connsiteY2842" fmla="*/ 5269217 h 6403694"/>
              <a:gd name="connsiteX2843" fmla="*/ 4493728 w 7953876"/>
              <a:gd name="connsiteY2843" fmla="*/ 5543189 h 6403694"/>
              <a:gd name="connsiteX2844" fmla="*/ 4560294 w 7953876"/>
              <a:gd name="connsiteY2844" fmla="*/ 5713401 h 6403694"/>
              <a:gd name="connsiteX2845" fmla="*/ 4585089 w 7953876"/>
              <a:gd name="connsiteY2845" fmla="*/ 5715969 h 6403694"/>
              <a:gd name="connsiteX2846" fmla="*/ 4620159 w 7953876"/>
              <a:gd name="connsiteY2846" fmla="*/ 5680007 h 6403694"/>
              <a:gd name="connsiteX2847" fmla="*/ 4741117 w 7953876"/>
              <a:gd name="connsiteY2847" fmla="*/ 5996642 h 6403694"/>
              <a:gd name="connsiteX2848" fmla="*/ 4757870 w 7953876"/>
              <a:gd name="connsiteY2848" fmla="*/ 6001109 h 6403694"/>
              <a:gd name="connsiteX2849" fmla="*/ 4829016 w 7953876"/>
              <a:gd name="connsiteY2849" fmla="*/ 5924379 h 6403694"/>
              <a:gd name="connsiteX2850" fmla="*/ 4869781 w 7953876"/>
              <a:gd name="connsiteY2850" fmla="*/ 6072925 h 6403694"/>
              <a:gd name="connsiteX2851" fmla="*/ 5044797 w 7953876"/>
              <a:gd name="connsiteY2851" fmla="*/ 6256427 h 6403694"/>
              <a:gd name="connsiteX2852" fmla="*/ 5061885 w 7953876"/>
              <a:gd name="connsiteY2852" fmla="*/ 6255869 h 6403694"/>
              <a:gd name="connsiteX2853" fmla="*/ 5103321 w 7953876"/>
              <a:gd name="connsiteY2853" fmla="*/ 6151107 h 6403694"/>
              <a:gd name="connsiteX2854" fmla="*/ 5377850 w 7953876"/>
              <a:gd name="connsiteY2854" fmla="*/ 6402851 h 6403694"/>
              <a:gd name="connsiteX2855" fmla="*/ 5392928 w 7953876"/>
              <a:gd name="connsiteY2855" fmla="*/ 6398271 h 6403694"/>
              <a:gd name="connsiteX2856" fmla="*/ 5419399 w 7953876"/>
              <a:gd name="connsiteY2856" fmla="*/ 6334721 h 6403694"/>
              <a:gd name="connsiteX2857" fmla="*/ 5519024 w 7953876"/>
              <a:gd name="connsiteY2857" fmla="*/ 6365213 h 6403694"/>
              <a:gd name="connsiteX2858" fmla="*/ 5689794 w 7953876"/>
              <a:gd name="connsiteY2858" fmla="*/ 6356836 h 6403694"/>
              <a:gd name="connsiteX2859" fmla="*/ 5700070 w 7953876"/>
              <a:gd name="connsiteY2859" fmla="*/ 6330365 h 6403694"/>
              <a:gd name="connsiteX2860" fmla="*/ 5546834 w 7953876"/>
              <a:gd name="connsiteY2860" fmla="*/ 6164061 h 6403694"/>
              <a:gd name="connsiteX2861" fmla="*/ 5511094 w 7953876"/>
              <a:gd name="connsiteY2861" fmla="*/ 6131784 h 6403694"/>
              <a:gd name="connsiteX2862" fmla="*/ 5612172 w 7953876"/>
              <a:gd name="connsiteY2862" fmla="*/ 6135582 h 6403694"/>
              <a:gd name="connsiteX2863" fmla="*/ 5622001 w 7953876"/>
              <a:gd name="connsiteY2863" fmla="*/ 6103192 h 6403694"/>
              <a:gd name="connsiteX2864" fmla="*/ 5357858 w 7953876"/>
              <a:gd name="connsiteY2864" fmla="*/ 5882496 h 6403694"/>
              <a:gd name="connsiteX2865" fmla="*/ 5348364 w 7953876"/>
              <a:gd name="connsiteY2865" fmla="*/ 5877024 h 6403694"/>
              <a:gd name="connsiteX2866" fmla="*/ 5484847 w 7953876"/>
              <a:gd name="connsiteY2866" fmla="*/ 5890315 h 6403694"/>
              <a:gd name="connsiteX2867" fmla="*/ 5501489 w 7953876"/>
              <a:gd name="connsiteY2867" fmla="*/ 5861388 h 6403694"/>
              <a:gd name="connsiteX2868" fmla="*/ 5238798 w 7953876"/>
              <a:gd name="connsiteY2868" fmla="*/ 5618689 h 6403694"/>
              <a:gd name="connsiteX2869" fmla="*/ 5235225 w 7953876"/>
              <a:gd name="connsiteY2869" fmla="*/ 5616903 h 6403694"/>
              <a:gd name="connsiteX2870" fmla="*/ 5360092 w 7953876"/>
              <a:gd name="connsiteY2870" fmla="*/ 5588646 h 6403694"/>
              <a:gd name="connsiteX2871" fmla="*/ 5369139 w 7953876"/>
              <a:gd name="connsiteY2871" fmla="*/ 5561952 h 6403694"/>
              <a:gd name="connsiteX2872" fmla="*/ 5258232 w 7953876"/>
              <a:gd name="connsiteY2872" fmla="*/ 5406929 h 6403694"/>
              <a:gd name="connsiteX2873" fmla="*/ 5131354 w 7953876"/>
              <a:gd name="connsiteY2873" fmla="*/ 5310878 h 6403694"/>
              <a:gd name="connsiteX2874" fmla="*/ 5077186 w 7953876"/>
              <a:gd name="connsiteY2874" fmla="*/ 5285524 h 6403694"/>
              <a:gd name="connsiteX2875" fmla="*/ 5154920 w 7953876"/>
              <a:gd name="connsiteY2875" fmla="*/ 5272456 h 6403694"/>
              <a:gd name="connsiteX2876" fmla="*/ 5277555 w 7953876"/>
              <a:gd name="connsiteY2876" fmla="*/ 5239621 h 6403694"/>
              <a:gd name="connsiteX2877" fmla="*/ 5287717 w 7953876"/>
              <a:gd name="connsiteY2877" fmla="*/ 5213151 h 6403694"/>
              <a:gd name="connsiteX2878" fmla="*/ 5153804 w 7953876"/>
              <a:gd name="connsiteY2878" fmla="*/ 5006751 h 6403694"/>
              <a:gd name="connsiteX2879" fmla="*/ 4985044 w 7953876"/>
              <a:gd name="connsiteY2879" fmla="*/ 4896515 h 6403694"/>
              <a:gd name="connsiteX2880" fmla="*/ 4639927 w 7953876"/>
              <a:gd name="connsiteY2880" fmla="*/ 4734233 h 6403694"/>
              <a:gd name="connsiteX2881" fmla="*/ 4796290 w 7953876"/>
              <a:gd name="connsiteY2881" fmla="*/ 4815317 h 6403694"/>
              <a:gd name="connsiteX2882" fmla="*/ 4969854 w 7953876"/>
              <a:gd name="connsiteY2882" fmla="*/ 4871162 h 6403694"/>
              <a:gd name="connsiteX2883" fmla="*/ 5353390 w 7953876"/>
              <a:gd name="connsiteY2883" fmla="*/ 5177969 h 6403694"/>
              <a:gd name="connsiteX2884" fmla="*/ 5500595 w 7953876"/>
              <a:gd name="connsiteY2884" fmla="*/ 5570888 h 6403694"/>
              <a:gd name="connsiteX2885" fmla="*/ 5593966 w 7953876"/>
              <a:gd name="connsiteY2885" fmla="*/ 5860494 h 6403694"/>
              <a:gd name="connsiteX2886" fmla="*/ 5617755 w 7953876"/>
              <a:gd name="connsiteY2886" fmla="*/ 5854686 h 6403694"/>
              <a:gd name="connsiteX2887" fmla="*/ 5659751 w 7953876"/>
              <a:gd name="connsiteY2887" fmla="*/ 5771926 h 6403694"/>
              <a:gd name="connsiteX2888" fmla="*/ 5693704 w 7953876"/>
              <a:gd name="connsiteY2888" fmla="*/ 5852118 h 6403694"/>
              <a:gd name="connsiteX2889" fmla="*/ 5809971 w 7953876"/>
              <a:gd name="connsiteY2889" fmla="*/ 5979442 h 6403694"/>
              <a:gd name="connsiteX2890" fmla="*/ 5839569 w 7953876"/>
              <a:gd name="connsiteY2890" fmla="*/ 5972071 h 6403694"/>
              <a:gd name="connsiteX2891" fmla="*/ 5858779 w 7953876"/>
              <a:gd name="connsiteY2891" fmla="*/ 5916003 h 6403694"/>
              <a:gd name="connsiteX2892" fmla="*/ 6169829 w 7953876"/>
              <a:gd name="connsiteY2892" fmla="*/ 6108888 h 6403694"/>
              <a:gd name="connsiteX2893" fmla="*/ 6193842 w 7953876"/>
              <a:gd name="connsiteY2893" fmla="*/ 6089231 h 6403694"/>
              <a:gd name="connsiteX2894" fmla="*/ 6124037 w 7953876"/>
              <a:gd name="connsiteY2894" fmla="*/ 5917121 h 6403694"/>
              <a:gd name="connsiteX2895" fmla="*/ 6154082 w 7953876"/>
              <a:gd name="connsiteY2895" fmla="*/ 5925720 h 6403694"/>
              <a:gd name="connsiteX2896" fmla="*/ 6170052 w 7953876"/>
              <a:gd name="connsiteY2896" fmla="*/ 5910977 h 6403694"/>
              <a:gd name="connsiteX2897" fmla="*/ 6094329 w 7953876"/>
              <a:gd name="connsiteY2897" fmla="*/ 5769915 h 6403694"/>
              <a:gd name="connsiteX2898" fmla="*/ 6106949 w 7953876"/>
              <a:gd name="connsiteY2898" fmla="*/ 5773153 h 6403694"/>
              <a:gd name="connsiteX2899" fmla="*/ 6125377 w 7953876"/>
              <a:gd name="connsiteY2899" fmla="*/ 5753832 h 6403694"/>
              <a:gd name="connsiteX2900" fmla="*/ 6064619 w 7953876"/>
              <a:gd name="connsiteY2900" fmla="*/ 5611542 h 6403694"/>
              <a:gd name="connsiteX2901" fmla="*/ 6168154 w 7953876"/>
              <a:gd name="connsiteY2901" fmla="*/ 5712061 h 6403694"/>
              <a:gd name="connsiteX2902" fmla="*/ 6385164 w 7953876"/>
              <a:gd name="connsiteY2902" fmla="*/ 5887969 h 6403694"/>
              <a:gd name="connsiteX2903" fmla="*/ 6402476 w 7953876"/>
              <a:gd name="connsiteY2903" fmla="*/ 5879816 h 6403694"/>
              <a:gd name="connsiteX2904" fmla="*/ 6573693 w 7953876"/>
              <a:gd name="connsiteY2904" fmla="*/ 5983798 h 6403694"/>
              <a:gd name="connsiteX2905" fmla="*/ 6591898 w 7953876"/>
              <a:gd name="connsiteY2905" fmla="*/ 5976427 h 6403694"/>
              <a:gd name="connsiteX2906" fmla="*/ 6561296 w 7953876"/>
              <a:gd name="connsiteY2906" fmla="*/ 5667944 h 6403694"/>
              <a:gd name="connsiteX2907" fmla="*/ 6651763 w 7953876"/>
              <a:gd name="connsiteY2907" fmla="*/ 5752380 h 6403694"/>
              <a:gd name="connsiteX2908" fmla="*/ 6755857 w 7953876"/>
              <a:gd name="connsiteY2908" fmla="*/ 5810905 h 6403694"/>
              <a:gd name="connsiteX2909" fmla="*/ 6777188 w 7953876"/>
              <a:gd name="connsiteY2909" fmla="*/ 5802416 h 6403694"/>
              <a:gd name="connsiteX2910" fmla="*/ 6778306 w 7953876"/>
              <a:gd name="connsiteY2910" fmla="*/ 5797390 h 6403694"/>
              <a:gd name="connsiteX2911" fmla="*/ 6780317 w 7953876"/>
              <a:gd name="connsiteY2911" fmla="*/ 5788902 h 6403694"/>
              <a:gd name="connsiteX2912" fmla="*/ 6788357 w 7953876"/>
              <a:gd name="connsiteY2912" fmla="*/ 5749811 h 6403694"/>
              <a:gd name="connsiteX2913" fmla="*/ 6973425 w 7953876"/>
              <a:gd name="connsiteY2913" fmla="*/ 5885513 h 6403694"/>
              <a:gd name="connsiteX2914" fmla="*/ 6994422 w 7953876"/>
              <a:gd name="connsiteY2914" fmla="*/ 5880374 h 6403694"/>
              <a:gd name="connsiteX2915" fmla="*/ 6985599 w 7953876"/>
              <a:gd name="connsiteY2915" fmla="*/ 5579152 h 6403694"/>
              <a:gd name="connsiteX2916" fmla="*/ 7108566 w 7953876"/>
              <a:gd name="connsiteY2916" fmla="*/ 5631868 h 6403694"/>
              <a:gd name="connsiteX2917" fmla="*/ 7249851 w 7953876"/>
              <a:gd name="connsiteY2917" fmla="*/ 5643484 h 6403694"/>
              <a:gd name="connsiteX2918" fmla="*/ 7310387 w 7953876"/>
              <a:gd name="connsiteY2918" fmla="*/ 5643931 h 6403694"/>
              <a:gd name="connsiteX2919" fmla="*/ 7326805 w 7953876"/>
              <a:gd name="connsiteY2919" fmla="*/ 5646723 h 6403694"/>
              <a:gd name="connsiteX2920" fmla="*/ 7329597 w 7953876"/>
              <a:gd name="connsiteY2920" fmla="*/ 5644490 h 6403694"/>
              <a:gd name="connsiteX2921" fmla="*/ 7476020 w 7953876"/>
              <a:gd name="connsiteY2921" fmla="*/ 5628295 h 6403694"/>
              <a:gd name="connsiteX2922" fmla="*/ 7493444 w 7953876"/>
              <a:gd name="connsiteY2922" fmla="*/ 5582503 h 6403694"/>
              <a:gd name="connsiteX2923" fmla="*/ 7381309 w 7953876"/>
              <a:gd name="connsiteY2923" fmla="*/ 5488797 h 6403694"/>
              <a:gd name="connsiteX2924" fmla="*/ 7379856 w 7953876"/>
              <a:gd name="connsiteY2924" fmla="*/ 5487233 h 6403694"/>
              <a:gd name="connsiteX2925" fmla="*/ 7616412 w 7953876"/>
              <a:gd name="connsiteY2925" fmla="*/ 5525319 h 6403694"/>
              <a:gd name="connsiteX2926" fmla="*/ 7831859 w 7953876"/>
              <a:gd name="connsiteY2926" fmla="*/ 5380348 h 6403694"/>
              <a:gd name="connsiteX2927" fmla="*/ 7823369 w 7953876"/>
              <a:gd name="connsiteY2927" fmla="*/ 5372194 h 6403694"/>
              <a:gd name="connsiteX2928" fmla="*/ 7779923 w 7953876"/>
              <a:gd name="connsiteY2928" fmla="*/ 5360690 h 6403694"/>
              <a:gd name="connsiteX2929" fmla="*/ 7781933 w 7953876"/>
              <a:gd name="connsiteY2929" fmla="*/ 5355776 h 6403694"/>
              <a:gd name="connsiteX2930" fmla="*/ 7883123 w 7953876"/>
              <a:gd name="connsiteY2930" fmla="*/ 5289434 h 6403694"/>
              <a:gd name="connsiteX2931" fmla="*/ 7953598 w 7953876"/>
              <a:gd name="connsiteY2931" fmla="*/ 5188132 h 6403694"/>
              <a:gd name="connsiteX2932" fmla="*/ 7923219 w 7953876"/>
              <a:gd name="connsiteY2932" fmla="*/ 5160098 h 6403694"/>
              <a:gd name="connsiteX2933" fmla="*/ 7840346 w 7953876"/>
              <a:gd name="connsiteY2933" fmla="*/ 5172497 h 6403694"/>
              <a:gd name="connsiteX2934" fmla="*/ 7786178 w 7953876"/>
              <a:gd name="connsiteY2934" fmla="*/ 5166242 h 6403694"/>
              <a:gd name="connsiteX2935" fmla="*/ 7732121 w 7953876"/>
              <a:gd name="connsiteY2935" fmla="*/ 5163450 h 6403694"/>
              <a:gd name="connsiteX2936" fmla="*/ 7742172 w 7953876"/>
              <a:gd name="connsiteY2936" fmla="*/ 5102356 h 6403694"/>
              <a:gd name="connsiteX2937" fmla="*/ 7618757 w 7953876"/>
              <a:gd name="connsiteY2937" fmla="*/ 5079907 h 6403694"/>
              <a:gd name="connsiteX2938" fmla="*/ 7357743 w 7953876"/>
              <a:gd name="connsiteY2938" fmla="*/ 5126146 h 6403694"/>
              <a:gd name="connsiteX2939" fmla="*/ 7410459 w 7953876"/>
              <a:gd name="connsiteY2939" fmla="*/ 5041710 h 6403694"/>
              <a:gd name="connsiteX2940" fmla="*/ 7399515 w 7953876"/>
              <a:gd name="connsiteY2940" fmla="*/ 5013676 h 6403694"/>
              <a:gd name="connsiteX2941" fmla="*/ 7133249 w 7953876"/>
              <a:gd name="connsiteY2941" fmla="*/ 5040258 h 6403694"/>
              <a:gd name="connsiteX2942" fmla="*/ 6972307 w 7953876"/>
              <a:gd name="connsiteY2942" fmla="*/ 5088060 h 6403694"/>
              <a:gd name="connsiteX2943" fmla="*/ 6988837 w 7953876"/>
              <a:gd name="connsiteY2943" fmla="*/ 5071866 h 6403694"/>
              <a:gd name="connsiteX2944" fmla="*/ 7076177 w 7953876"/>
              <a:gd name="connsiteY2944" fmla="*/ 4964421 h 6403694"/>
              <a:gd name="connsiteX2945" fmla="*/ 7146206 w 7953876"/>
              <a:gd name="connsiteY2945" fmla="*/ 4887244 h 6403694"/>
              <a:gd name="connsiteX2946" fmla="*/ 7138611 w 7953876"/>
              <a:gd name="connsiteY2946" fmla="*/ 4864684 h 6403694"/>
              <a:gd name="connsiteX2947" fmla="*/ 7001570 w 7953876"/>
              <a:gd name="connsiteY2947" fmla="*/ 4846143 h 6403694"/>
              <a:gd name="connsiteX2948" fmla="*/ 6944944 w 7953876"/>
              <a:gd name="connsiteY2948" fmla="*/ 4841118 h 6403694"/>
              <a:gd name="connsiteX2949" fmla="*/ 6874357 w 7953876"/>
              <a:gd name="connsiteY2949" fmla="*/ 4817217 h 6403694"/>
              <a:gd name="connsiteX2950" fmla="*/ 6693087 w 7953876"/>
              <a:gd name="connsiteY2950" fmla="*/ 4824477 h 6403694"/>
              <a:gd name="connsiteX2951" fmla="*/ 6781768 w 7953876"/>
              <a:gd name="connsiteY2951" fmla="*/ 4715358 h 6403694"/>
              <a:gd name="connsiteX2952" fmla="*/ 6776630 w 7953876"/>
              <a:gd name="connsiteY2952" fmla="*/ 4686319 h 6403694"/>
              <a:gd name="connsiteX2953" fmla="*/ 6552472 w 7953876"/>
              <a:gd name="connsiteY2953" fmla="*/ 4663086 h 6403694"/>
              <a:gd name="connsiteX2954" fmla="*/ 6406161 w 7953876"/>
              <a:gd name="connsiteY2954" fmla="*/ 4694918 h 6403694"/>
              <a:gd name="connsiteX2955" fmla="*/ 6250245 w 7953876"/>
              <a:gd name="connsiteY2955" fmla="*/ 4693466 h 6403694"/>
              <a:gd name="connsiteX2956" fmla="*/ 6048535 w 7953876"/>
              <a:gd name="connsiteY2956" fmla="*/ 4856419 h 6403694"/>
              <a:gd name="connsiteX2957" fmla="*/ 5709339 w 7953876"/>
              <a:gd name="connsiteY2957" fmla="*/ 4920863 h 6403694"/>
              <a:gd name="connsiteX2958" fmla="*/ 5870841 w 7953876"/>
              <a:gd name="connsiteY2958" fmla="*/ 4868816 h 6403694"/>
              <a:gd name="connsiteX2959" fmla="*/ 5951703 w 7953876"/>
              <a:gd name="connsiteY2959" fmla="*/ 4832294 h 6403694"/>
              <a:gd name="connsiteX2960" fmla="*/ 6110076 w 7953876"/>
              <a:gd name="connsiteY2960" fmla="*/ 4771536 h 6403694"/>
              <a:gd name="connsiteX2961" fmla="*/ 6310780 w 7953876"/>
              <a:gd name="connsiteY2961" fmla="*/ 4614503 h 6403694"/>
              <a:gd name="connsiteX2962" fmla="*/ 6305753 w 7953876"/>
              <a:gd name="connsiteY2962" fmla="*/ 4585687 h 6403694"/>
              <a:gd name="connsiteX2963" fmla="*/ 6380473 w 7953876"/>
              <a:gd name="connsiteY2963" fmla="*/ 4534982 h 6403694"/>
              <a:gd name="connsiteX2964" fmla="*/ 6502324 w 7953876"/>
              <a:gd name="connsiteY2964" fmla="*/ 4360748 h 6403694"/>
              <a:gd name="connsiteX2965" fmla="*/ 6489927 w 7953876"/>
              <a:gd name="connsiteY2965" fmla="*/ 4341426 h 6403694"/>
              <a:gd name="connsiteX2966" fmla="*/ 6366624 w 7953876"/>
              <a:gd name="connsiteY2966" fmla="*/ 4345335 h 6403694"/>
              <a:gd name="connsiteX2967" fmla="*/ 6367517 w 7953876"/>
              <a:gd name="connsiteY2967" fmla="*/ 4343437 h 6403694"/>
              <a:gd name="connsiteX2968" fmla="*/ 6353891 w 7953876"/>
              <a:gd name="connsiteY2968" fmla="*/ 4321768 h 6403694"/>
              <a:gd name="connsiteX2969" fmla="*/ 6174521 w 7953876"/>
              <a:gd name="connsiteY2969" fmla="*/ 4378953 h 6403694"/>
              <a:gd name="connsiteX2970" fmla="*/ 6179435 w 7953876"/>
              <a:gd name="connsiteY2970" fmla="*/ 4332937 h 6403694"/>
              <a:gd name="connsiteX2971" fmla="*/ 6163910 w 7953876"/>
              <a:gd name="connsiteY2971" fmla="*/ 4321210 h 6403694"/>
              <a:gd name="connsiteX2972" fmla="*/ 6138668 w 7953876"/>
              <a:gd name="connsiteY2972" fmla="*/ 4327800 h 6403694"/>
              <a:gd name="connsiteX2973" fmla="*/ 6129175 w 7953876"/>
              <a:gd name="connsiteY2973" fmla="*/ 4327131 h 6403694"/>
              <a:gd name="connsiteX2974" fmla="*/ 6121469 w 7953876"/>
              <a:gd name="connsiteY2974" fmla="*/ 4331821 h 6403694"/>
              <a:gd name="connsiteX2975" fmla="*/ 5961085 w 7953876"/>
              <a:gd name="connsiteY2975" fmla="*/ 4393472 h 6403694"/>
              <a:gd name="connsiteX2976" fmla="*/ 5885473 w 7953876"/>
              <a:gd name="connsiteY2976" fmla="*/ 4482154 h 6403694"/>
              <a:gd name="connsiteX2977" fmla="*/ 5861906 w 7953876"/>
              <a:gd name="connsiteY2977" fmla="*/ 4433345 h 6403694"/>
              <a:gd name="connsiteX2978" fmla="*/ 5669020 w 7953876"/>
              <a:gd name="connsiteY2978" fmla="*/ 4571615 h 6403694"/>
              <a:gd name="connsiteX2979" fmla="*/ 5578777 w 7953876"/>
              <a:gd name="connsiteY2979" fmla="*/ 4774329 h 6403694"/>
              <a:gd name="connsiteX2980" fmla="*/ 5155368 w 7953876"/>
              <a:gd name="connsiteY2980" fmla="*/ 4832405 h 6403694"/>
              <a:gd name="connsiteX2981" fmla="*/ 4939140 w 7953876"/>
              <a:gd name="connsiteY2981" fmla="*/ 4748864 h 6403694"/>
              <a:gd name="connsiteX2982" fmla="*/ 4920264 w 7953876"/>
              <a:gd name="connsiteY2982" fmla="*/ 4742163 h 6403694"/>
              <a:gd name="connsiteX2983" fmla="*/ 5151458 w 7953876"/>
              <a:gd name="connsiteY2983" fmla="*/ 4786390 h 6403694"/>
              <a:gd name="connsiteX2984" fmla="*/ 5449442 w 7953876"/>
              <a:gd name="connsiteY2984" fmla="*/ 4773769 h 6403694"/>
              <a:gd name="connsiteX2985" fmla="*/ 5568277 w 7953876"/>
              <a:gd name="connsiteY2985" fmla="*/ 4676378 h 6403694"/>
              <a:gd name="connsiteX2986" fmla="*/ 5536893 w 7953876"/>
              <a:gd name="connsiteY2986" fmla="*/ 4639409 h 6403694"/>
              <a:gd name="connsiteX2987" fmla="*/ 5450448 w 7953876"/>
              <a:gd name="connsiteY2987" fmla="*/ 4613274 h 6403694"/>
              <a:gd name="connsiteX2988" fmla="*/ 5795004 w 7953876"/>
              <a:gd name="connsiteY2988" fmla="*/ 4369459 h 6403694"/>
              <a:gd name="connsiteX2989" fmla="*/ 5787745 w 7953876"/>
              <a:gd name="connsiteY2989" fmla="*/ 4344665 h 6403694"/>
              <a:gd name="connsiteX2990" fmla="*/ 5780373 w 7953876"/>
              <a:gd name="connsiteY2990" fmla="*/ 4342878 h 6403694"/>
              <a:gd name="connsiteX2991" fmla="*/ 5919425 w 7953876"/>
              <a:gd name="connsiteY2991" fmla="*/ 4103977 h 6403694"/>
              <a:gd name="connsiteX2992" fmla="*/ 5896529 w 7953876"/>
              <a:gd name="connsiteY2992" fmla="*/ 4087894 h 6403694"/>
              <a:gd name="connsiteX2993" fmla="*/ 5874862 w 7953876"/>
              <a:gd name="connsiteY2993" fmla="*/ 4095600 h 6403694"/>
              <a:gd name="connsiteX2994" fmla="*/ 5895077 w 7953876"/>
              <a:gd name="connsiteY2994" fmla="*/ 3876581 h 6403694"/>
              <a:gd name="connsiteX2995" fmla="*/ 5864810 w 7953876"/>
              <a:gd name="connsiteY2995" fmla="*/ 3886856 h 6403694"/>
              <a:gd name="connsiteX2996" fmla="*/ 5598323 w 7953876"/>
              <a:gd name="connsiteY2996" fmla="*/ 4053494 h 6403694"/>
              <a:gd name="connsiteX2997" fmla="*/ 5509865 w 7953876"/>
              <a:gd name="connsiteY2997" fmla="*/ 4140499 h 6403694"/>
              <a:gd name="connsiteX2998" fmla="*/ 5501154 w 7953876"/>
              <a:gd name="connsiteY2998" fmla="*/ 4095601 h 6403694"/>
              <a:gd name="connsiteX2999" fmla="*/ 5484065 w 7953876"/>
              <a:gd name="connsiteY2999" fmla="*/ 4086443 h 6403694"/>
              <a:gd name="connsiteX3000" fmla="*/ 5451788 w 7953876"/>
              <a:gd name="connsiteY3000" fmla="*/ 4102526 h 6403694"/>
              <a:gd name="connsiteX3001" fmla="*/ 5418169 w 7953876"/>
              <a:gd name="connsiteY3001" fmla="*/ 4118497 h 6403694"/>
              <a:gd name="connsiteX3002" fmla="*/ 5258567 w 7953876"/>
              <a:gd name="connsiteY3002" fmla="*/ 4283125 h 6403694"/>
              <a:gd name="connsiteX3003" fmla="*/ 5239916 w 7953876"/>
              <a:gd name="connsiteY3003" fmla="*/ 4202262 h 6403694"/>
              <a:gd name="connsiteX3004" fmla="*/ 5220035 w 7953876"/>
              <a:gd name="connsiteY3004" fmla="*/ 4188638 h 6403694"/>
              <a:gd name="connsiteX3005" fmla="*/ 4945058 w 7953876"/>
              <a:gd name="connsiteY3005" fmla="*/ 4441163 h 6403694"/>
              <a:gd name="connsiteX3006" fmla="*/ 4496968 w 7953876"/>
              <a:gd name="connsiteY3006" fmla="*/ 4573960 h 6403694"/>
              <a:gd name="connsiteX3007" fmla="*/ 4289675 w 7953876"/>
              <a:gd name="connsiteY3007" fmla="*/ 4479919 h 6403694"/>
              <a:gd name="connsiteX3008" fmla="*/ 4116223 w 7953876"/>
              <a:gd name="connsiteY3008" fmla="*/ 4383086 h 6403694"/>
              <a:gd name="connsiteX3009" fmla="*/ 3892735 w 7953876"/>
              <a:gd name="connsiteY3009" fmla="*/ 4250065 h 6403694"/>
              <a:gd name="connsiteX3010" fmla="*/ 3972481 w 7953876"/>
              <a:gd name="connsiteY3010" fmla="*/ 4271733 h 6403694"/>
              <a:gd name="connsiteX3011" fmla="*/ 4322064 w 7953876"/>
              <a:gd name="connsiteY3011" fmla="*/ 4398722 h 6403694"/>
              <a:gd name="connsiteX3012" fmla="*/ 4811593 w 7953876"/>
              <a:gd name="connsiteY3012" fmla="*/ 4468080 h 6403694"/>
              <a:gd name="connsiteX3013" fmla="*/ 4813603 w 7953876"/>
              <a:gd name="connsiteY3013" fmla="*/ 4431000 h 6403694"/>
              <a:gd name="connsiteX3014" fmla="*/ 4685720 w 7953876"/>
              <a:gd name="connsiteY3014" fmla="*/ 4291389 h 6403694"/>
              <a:gd name="connsiteX3015" fmla="*/ 5050381 w 7953876"/>
              <a:gd name="connsiteY3015" fmla="*/ 4263691 h 6403694"/>
              <a:gd name="connsiteX3016" fmla="*/ 5041781 w 7953876"/>
              <a:gd name="connsiteY3016" fmla="*/ 4227839 h 6403694"/>
              <a:gd name="connsiteX3017" fmla="*/ 4915797 w 7953876"/>
              <a:gd name="connsiteY3017" fmla="*/ 4155800 h 6403694"/>
              <a:gd name="connsiteX3018" fmla="*/ 5087014 w 7953876"/>
              <a:gd name="connsiteY3018" fmla="*/ 4171101 h 6403694"/>
              <a:gd name="connsiteX3019" fmla="*/ 5259461 w 7953876"/>
              <a:gd name="connsiteY3019" fmla="*/ 4067121 h 6403694"/>
              <a:gd name="connsiteX3020" fmla="*/ 5245836 w 7953876"/>
              <a:gd name="connsiteY3020" fmla="*/ 4048469 h 6403694"/>
              <a:gd name="connsiteX3021" fmla="*/ 5152018 w 7953876"/>
              <a:gd name="connsiteY3021" fmla="*/ 4001001 h 6403694"/>
              <a:gd name="connsiteX3022" fmla="*/ 5460388 w 7953876"/>
              <a:gd name="connsiteY3022" fmla="*/ 3943482 h 6403694"/>
              <a:gd name="connsiteX3023" fmla="*/ 5457149 w 7953876"/>
              <a:gd name="connsiteY3023" fmla="*/ 3908300 h 6403694"/>
              <a:gd name="connsiteX3024" fmla="*/ 5389912 w 7953876"/>
              <a:gd name="connsiteY3024" fmla="*/ 3870549 h 6403694"/>
              <a:gd name="connsiteX3025" fmla="*/ 5502940 w 7953876"/>
              <a:gd name="connsiteY3025" fmla="*/ 3855137 h 6403694"/>
              <a:gd name="connsiteX3026" fmla="*/ 5601115 w 7953876"/>
              <a:gd name="connsiteY3026" fmla="*/ 3590324 h 6403694"/>
              <a:gd name="connsiteX3027" fmla="*/ 5572299 w 7953876"/>
              <a:gd name="connsiteY3027" fmla="*/ 3575805 h 6403694"/>
              <a:gd name="connsiteX3028" fmla="*/ 5385333 w 7953876"/>
              <a:gd name="connsiteY3028" fmla="*/ 3662809 h 6403694"/>
              <a:gd name="connsiteX3029" fmla="*/ 5338647 w 7953876"/>
              <a:gd name="connsiteY3029" fmla="*/ 3682355 h 6403694"/>
              <a:gd name="connsiteX3030" fmla="*/ 5305476 w 7953876"/>
              <a:gd name="connsiteY3030" fmla="*/ 3603392 h 6403694"/>
              <a:gd name="connsiteX3031" fmla="*/ 5108571 w 7953876"/>
              <a:gd name="connsiteY3031" fmla="*/ 3700449 h 6403694"/>
              <a:gd name="connsiteX3032" fmla="*/ 5121080 w 7953876"/>
              <a:gd name="connsiteY3032" fmla="*/ 3653093 h 6403694"/>
              <a:gd name="connsiteX3033" fmla="*/ 5097178 w 7953876"/>
              <a:gd name="connsiteY3033" fmla="*/ 3634665 h 6403694"/>
              <a:gd name="connsiteX3034" fmla="*/ 4863527 w 7953876"/>
              <a:gd name="connsiteY3034" fmla="*/ 3716421 h 6403694"/>
              <a:gd name="connsiteX3035" fmla="*/ 4846886 w 7953876"/>
              <a:gd name="connsiteY3035" fmla="*/ 3624277 h 6403694"/>
              <a:gd name="connsiteX3036" fmla="*/ 4816730 w 7953876"/>
              <a:gd name="connsiteY3036" fmla="*/ 3617242 h 6403694"/>
              <a:gd name="connsiteX3037" fmla="*/ 4560630 w 7953876"/>
              <a:gd name="connsiteY3037" fmla="*/ 3789911 h 6403694"/>
              <a:gd name="connsiteX3038" fmla="*/ 4509476 w 7953876"/>
              <a:gd name="connsiteY3038" fmla="*/ 3851227 h 6403694"/>
              <a:gd name="connsiteX3039" fmla="*/ 4511263 w 7953876"/>
              <a:gd name="connsiteY3039" fmla="*/ 3842739 h 6403694"/>
              <a:gd name="connsiteX3040" fmla="*/ 4499647 w 7953876"/>
              <a:gd name="connsiteY3040" fmla="*/ 3737530 h 6403694"/>
              <a:gd name="connsiteX3041" fmla="*/ 4473736 w 7953876"/>
              <a:gd name="connsiteY3041" fmla="*/ 3730046 h 6403694"/>
              <a:gd name="connsiteX3042" fmla="*/ 4420460 w 7953876"/>
              <a:gd name="connsiteY3042" fmla="*/ 3754618 h 6403694"/>
              <a:gd name="connsiteX3043" fmla="*/ 4215179 w 7953876"/>
              <a:gd name="connsiteY3043" fmla="*/ 3948284 h 6403694"/>
              <a:gd name="connsiteX3044" fmla="*/ 4137778 w 7953876"/>
              <a:gd name="connsiteY3044" fmla="*/ 4069019 h 6403694"/>
              <a:gd name="connsiteX3045" fmla="*/ 3935959 w 7953876"/>
              <a:gd name="connsiteY3045" fmla="*/ 4125199 h 6403694"/>
              <a:gd name="connsiteX3046" fmla="*/ 3492557 w 7953876"/>
              <a:gd name="connsiteY3046" fmla="*/ 3985588 h 6403694"/>
              <a:gd name="connsiteX3047" fmla="*/ 3262144 w 7953876"/>
              <a:gd name="connsiteY3047" fmla="*/ 3802197 h 6403694"/>
              <a:gd name="connsiteX3048" fmla="*/ 3036870 w 7953876"/>
              <a:gd name="connsiteY3048" fmla="*/ 3615231 h 6403694"/>
              <a:gd name="connsiteX3049" fmla="*/ 2928868 w 7953876"/>
              <a:gd name="connsiteY3049" fmla="*/ 3520184 h 6403694"/>
              <a:gd name="connsiteX3050" fmla="*/ 2893016 w 7953876"/>
              <a:gd name="connsiteY3050" fmla="*/ 3482768 h 6403694"/>
              <a:gd name="connsiteX3051" fmla="*/ 3158164 w 7953876"/>
              <a:gd name="connsiteY3051" fmla="*/ 3548442 h 6403694"/>
              <a:gd name="connsiteX3052" fmla="*/ 3452685 w 7953876"/>
              <a:gd name="connsiteY3052" fmla="*/ 3795942 h 6403694"/>
              <a:gd name="connsiteX3053" fmla="*/ 4106394 w 7953876"/>
              <a:gd name="connsiteY3053" fmla="*/ 3803871 h 6403694"/>
              <a:gd name="connsiteX3054" fmla="*/ 4101257 w 7953876"/>
              <a:gd name="connsiteY3054" fmla="*/ 3769583 h 6403694"/>
              <a:gd name="connsiteX3055" fmla="*/ 3950143 w 7953876"/>
              <a:gd name="connsiteY3055" fmla="*/ 3660130 h 6403694"/>
              <a:gd name="connsiteX3056" fmla="*/ 4019836 w 7953876"/>
              <a:gd name="connsiteY3056" fmla="*/ 3690174 h 6403694"/>
              <a:gd name="connsiteX3057" fmla="*/ 4452851 w 7953876"/>
              <a:gd name="connsiteY3057" fmla="*/ 3708155 h 6403694"/>
              <a:gd name="connsiteX3058" fmla="*/ 4469268 w 7953876"/>
              <a:gd name="connsiteY3058" fmla="*/ 3673197 h 6403694"/>
              <a:gd name="connsiteX3059" fmla="*/ 4332674 w 7953876"/>
              <a:gd name="connsiteY3059" fmla="*/ 3553579 h 6403694"/>
              <a:gd name="connsiteX3060" fmla="*/ 4416440 w 7953876"/>
              <a:gd name="connsiteY3060" fmla="*/ 3576028 h 6403694"/>
              <a:gd name="connsiteX3061" fmla="*/ 4725592 w 7953876"/>
              <a:gd name="connsiteY3061" fmla="*/ 3593005 h 6403694"/>
              <a:gd name="connsiteX3062" fmla="*/ 4737879 w 7953876"/>
              <a:gd name="connsiteY3062" fmla="*/ 3561398 h 6403694"/>
              <a:gd name="connsiteX3063" fmla="*/ 4560964 w 7953876"/>
              <a:gd name="connsiteY3063" fmla="*/ 3413076 h 6403694"/>
              <a:gd name="connsiteX3064" fmla="*/ 4642162 w 7953876"/>
              <a:gd name="connsiteY3064" fmla="*/ 3447587 h 6403694"/>
              <a:gd name="connsiteX3065" fmla="*/ 4961142 w 7953876"/>
              <a:gd name="connsiteY3065" fmla="*/ 3496506 h 6403694"/>
              <a:gd name="connsiteX3066" fmla="*/ 4973428 w 7953876"/>
              <a:gd name="connsiteY3066" fmla="*/ 3477854 h 6403694"/>
              <a:gd name="connsiteX3067" fmla="*/ 4950868 w 7953876"/>
              <a:gd name="connsiteY3067" fmla="*/ 3421340 h 6403694"/>
              <a:gd name="connsiteX3068" fmla="*/ 5105666 w 7953876"/>
              <a:gd name="connsiteY3068" fmla="*/ 3478636 h 6403694"/>
              <a:gd name="connsiteX3069" fmla="*/ 5121192 w 7953876"/>
              <a:gd name="connsiteY3069" fmla="*/ 3477409 h 6403694"/>
              <a:gd name="connsiteX3070" fmla="*/ 5180721 w 7953876"/>
              <a:gd name="connsiteY3070" fmla="*/ 3478078 h 6403694"/>
              <a:gd name="connsiteX3071" fmla="*/ 5198479 w 7953876"/>
              <a:gd name="connsiteY3071" fmla="*/ 3452725 h 6403694"/>
              <a:gd name="connsiteX3072" fmla="*/ 5183848 w 7953876"/>
              <a:gd name="connsiteY3072" fmla="*/ 3423910 h 6403694"/>
              <a:gd name="connsiteX3073" fmla="*/ 5185747 w 7953876"/>
              <a:gd name="connsiteY3073" fmla="*/ 3413299 h 6403694"/>
              <a:gd name="connsiteX3074" fmla="*/ 5338424 w 7953876"/>
              <a:gd name="connsiteY3074" fmla="*/ 3420447 h 6403694"/>
              <a:gd name="connsiteX3075" fmla="*/ 5349146 w 7953876"/>
              <a:gd name="connsiteY3075" fmla="*/ 3387723 h 6403694"/>
              <a:gd name="connsiteX3076" fmla="*/ 5309943 w 7953876"/>
              <a:gd name="connsiteY3076" fmla="*/ 3335899 h 6403694"/>
              <a:gd name="connsiteX3077" fmla="*/ 5666899 w 7953876"/>
              <a:gd name="connsiteY3077" fmla="*/ 3359465 h 6403694"/>
              <a:gd name="connsiteX3078" fmla="*/ 5673153 w 7953876"/>
              <a:gd name="connsiteY3078" fmla="*/ 3318588 h 6403694"/>
              <a:gd name="connsiteX3079" fmla="*/ 5465191 w 7953876"/>
              <a:gd name="connsiteY3079" fmla="*/ 3164794 h 6403694"/>
              <a:gd name="connsiteX3080" fmla="*/ 5392258 w 7953876"/>
              <a:gd name="connsiteY3080" fmla="*/ 3141563 h 6403694"/>
              <a:gd name="connsiteX3081" fmla="*/ 5439837 w 7953876"/>
              <a:gd name="connsiteY3081" fmla="*/ 3090744 h 6403694"/>
              <a:gd name="connsiteX3082" fmla="*/ 5426770 w 7953876"/>
              <a:gd name="connsiteY3082" fmla="*/ 3057684 h 6403694"/>
              <a:gd name="connsiteX3083" fmla="*/ 5238241 w 7953876"/>
              <a:gd name="connsiteY3083" fmla="*/ 2989778 h 6403694"/>
              <a:gd name="connsiteX3084" fmla="*/ 5102762 w 7953876"/>
              <a:gd name="connsiteY3084" fmla="*/ 3019152 h 6403694"/>
              <a:gd name="connsiteX3085" fmla="*/ 5112926 w 7953876"/>
              <a:gd name="connsiteY3085" fmla="*/ 2956496 h 6403694"/>
              <a:gd name="connsiteX3086" fmla="*/ 5112926 w 7953876"/>
              <a:gd name="connsiteY3086" fmla="*/ 2931031 h 6403694"/>
              <a:gd name="connsiteX3087" fmla="*/ 5088802 w 7953876"/>
              <a:gd name="connsiteY3087" fmla="*/ 2923882 h 6403694"/>
              <a:gd name="connsiteX3088" fmla="*/ 4938023 w 7953876"/>
              <a:gd name="connsiteY3088" fmla="*/ 2944768 h 6403694"/>
              <a:gd name="connsiteX3089" fmla="*/ 4776187 w 7953876"/>
              <a:gd name="connsiteY3089" fmla="*/ 2999271 h 6403694"/>
              <a:gd name="connsiteX3090" fmla="*/ 4794616 w 7953876"/>
              <a:gd name="connsiteY3090" fmla="*/ 2916846 h 6403694"/>
              <a:gd name="connsiteX3091" fmla="*/ 4777862 w 7953876"/>
              <a:gd name="connsiteY3091" fmla="*/ 2894397 h 6403694"/>
              <a:gd name="connsiteX3092" fmla="*/ 4530921 w 7953876"/>
              <a:gd name="connsiteY3092" fmla="*/ 2948230 h 6403694"/>
              <a:gd name="connsiteX3093" fmla="*/ 4356464 w 7953876"/>
              <a:gd name="connsiteY3093" fmla="*/ 3107721 h 6403694"/>
              <a:gd name="connsiteX3094" fmla="*/ 4502552 w 7953876"/>
              <a:gd name="connsiteY3094" fmla="*/ 2819901 h 6403694"/>
              <a:gd name="connsiteX3095" fmla="*/ 4044185 w 7953876"/>
              <a:gd name="connsiteY3095" fmla="*/ 3002510 h 6403694"/>
              <a:gd name="connsiteX3096" fmla="*/ 4050216 w 7953876"/>
              <a:gd name="connsiteY3096" fmla="*/ 2829172 h 6403694"/>
              <a:gd name="connsiteX3097" fmla="*/ 4023075 w 7953876"/>
              <a:gd name="connsiteY3097" fmla="*/ 2813200 h 6403694"/>
              <a:gd name="connsiteX3098" fmla="*/ 3714593 w 7953876"/>
              <a:gd name="connsiteY3098" fmla="*/ 2960404 h 6403694"/>
              <a:gd name="connsiteX3099" fmla="*/ 3712359 w 7953876"/>
              <a:gd name="connsiteY3099" fmla="*/ 2858880 h 6403694"/>
              <a:gd name="connsiteX3100" fmla="*/ 3685442 w 7953876"/>
              <a:gd name="connsiteY3100" fmla="*/ 2842015 h 6403694"/>
              <a:gd name="connsiteX3101" fmla="*/ 3464189 w 7953876"/>
              <a:gd name="connsiteY3101" fmla="*/ 2913608 h 6403694"/>
              <a:gd name="connsiteX3102" fmla="*/ 3441852 w 7953876"/>
              <a:gd name="connsiteY3102" fmla="*/ 2912713 h 6403694"/>
              <a:gd name="connsiteX3103" fmla="*/ 3238914 w 7953876"/>
              <a:gd name="connsiteY3103" fmla="*/ 3079464 h 6403694"/>
              <a:gd name="connsiteX3104" fmla="*/ 3017102 w 7953876"/>
              <a:gd name="connsiteY3104" fmla="*/ 3334224 h 6403694"/>
              <a:gd name="connsiteX3105" fmla="*/ 2353117 w 7953876"/>
              <a:gd name="connsiteY3105" fmla="*/ 3097223 h 6403694"/>
              <a:gd name="connsiteX3106" fmla="*/ 1836337 w 7953876"/>
              <a:gd name="connsiteY3106" fmla="*/ 2765062 h 6403694"/>
              <a:gd name="connsiteX3107" fmla="*/ 1686451 w 7953876"/>
              <a:gd name="connsiteY3107" fmla="*/ 2696598 h 6403694"/>
              <a:gd name="connsiteX3108" fmla="*/ 2000964 w 7953876"/>
              <a:gd name="connsiteY3108" fmla="*/ 2711341 h 6403694"/>
              <a:gd name="connsiteX3109" fmla="*/ 2336141 w 7953876"/>
              <a:gd name="connsiteY3109" fmla="*/ 2994134 h 6403694"/>
              <a:gd name="connsiteX3110" fmla="*/ 2676119 w 7953876"/>
              <a:gd name="connsiteY3110" fmla="*/ 3104258 h 6403694"/>
              <a:gd name="connsiteX3111" fmla="*/ 3046029 w 7953876"/>
              <a:gd name="connsiteY3111" fmla="*/ 2976040 h 6403694"/>
              <a:gd name="connsiteX3112" fmla="*/ 3058203 w 7953876"/>
              <a:gd name="connsiteY3112" fmla="*/ 2937955 h 6403694"/>
              <a:gd name="connsiteX3113" fmla="*/ 2864871 w 7953876"/>
              <a:gd name="connsiteY3113" fmla="*/ 2762046 h 6403694"/>
              <a:gd name="connsiteX3114" fmla="*/ 2803554 w 7953876"/>
              <a:gd name="connsiteY3114" fmla="*/ 2728652 h 6403694"/>
              <a:gd name="connsiteX3115" fmla="*/ 2903291 w 7953876"/>
              <a:gd name="connsiteY3115" fmla="*/ 2722509 h 6403694"/>
              <a:gd name="connsiteX3116" fmla="*/ 3284706 w 7953876"/>
              <a:gd name="connsiteY3116" fmla="*/ 2604567 h 6403694"/>
              <a:gd name="connsiteX3117" fmla="*/ 3298891 w 7953876"/>
              <a:gd name="connsiteY3117" fmla="*/ 2564693 h 6403694"/>
              <a:gd name="connsiteX3118" fmla="*/ 3204179 w 7953876"/>
              <a:gd name="connsiteY3118" fmla="*/ 2485731 h 6403694"/>
              <a:gd name="connsiteX3119" fmla="*/ 3344460 w 7953876"/>
              <a:gd name="connsiteY3119" fmla="*/ 2519349 h 6403694"/>
              <a:gd name="connsiteX3120" fmla="*/ 3573084 w 7953876"/>
              <a:gd name="connsiteY3120" fmla="*/ 2478805 h 6403694"/>
              <a:gd name="connsiteX3121" fmla="*/ 3573866 w 7953876"/>
              <a:gd name="connsiteY3121" fmla="*/ 2441949 h 6403694"/>
              <a:gd name="connsiteX3122" fmla="*/ 3444196 w 7953876"/>
              <a:gd name="connsiteY3122" fmla="*/ 2330931 h 6403694"/>
              <a:gd name="connsiteX3123" fmla="*/ 3454583 w 7953876"/>
              <a:gd name="connsiteY3123" fmla="*/ 2332942 h 6403694"/>
              <a:gd name="connsiteX3124" fmla="*/ 3773675 w 7953876"/>
              <a:gd name="connsiteY3124" fmla="*/ 2332048 h 6403694"/>
              <a:gd name="connsiteX3125" fmla="*/ 3788307 w 7953876"/>
              <a:gd name="connsiteY3125" fmla="*/ 2294297 h 6403694"/>
              <a:gd name="connsiteX3126" fmla="*/ 3684103 w 7953876"/>
              <a:gd name="connsiteY3126" fmla="*/ 2193667 h 6403694"/>
              <a:gd name="connsiteX3127" fmla="*/ 3999509 w 7953876"/>
              <a:gd name="connsiteY3127" fmla="*/ 2263584 h 6403694"/>
              <a:gd name="connsiteX3128" fmla="*/ 4020618 w 7953876"/>
              <a:gd name="connsiteY3128" fmla="*/ 2226391 h 6403694"/>
              <a:gd name="connsiteX3129" fmla="*/ 3912951 w 7953876"/>
              <a:gd name="connsiteY3129" fmla="*/ 2074719 h 6403694"/>
              <a:gd name="connsiteX3130" fmla="*/ 4225007 w 7953876"/>
              <a:gd name="connsiteY3130" fmla="*/ 2168760 h 6403694"/>
              <a:gd name="connsiteX3131" fmla="*/ 4247233 w 7953876"/>
              <a:gd name="connsiteY3131" fmla="*/ 2142066 h 6403694"/>
              <a:gd name="connsiteX3132" fmla="*/ 4172402 w 7953876"/>
              <a:gd name="connsiteY3132" fmla="*/ 2006477 h 6403694"/>
              <a:gd name="connsiteX3133" fmla="*/ 4235506 w 7953876"/>
              <a:gd name="connsiteY3133" fmla="*/ 2026693 h 6403694"/>
              <a:gd name="connsiteX3134" fmla="*/ 4376456 w 7953876"/>
              <a:gd name="connsiteY3134" fmla="*/ 2072485 h 6403694"/>
              <a:gd name="connsiteX3135" fmla="*/ 4642385 w 7953876"/>
              <a:gd name="connsiteY3135" fmla="*/ 2006030 h 6403694"/>
              <a:gd name="connsiteX3136" fmla="*/ 4635014 w 7953876"/>
              <a:gd name="connsiteY3136" fmla="*/ 1972413 h 6403694"/>
              <a:gd name="connsiteX3137" fmla="*/ 4396895 w 7953876"/>
              <a:gd name="connsiteY3137" fmla="*/ 1755403 h 6403694"/>
              <a:gd name="connsiteX3138" fmla="*/ 4279398 w 7953876"/>
              <a:gd name="connsiteY3138" fmla="*/ 1707154 h 6403694"/>
              <a:gd name="connsiteX3139" fmla="*/ 4340381 w 7953876"/>
              <a:gd name="connsiteY3139" fmla="*/ 1629530 h 6403694"/>
              <a:gd name="connsiteX3140" fmla="*/ 4330441 w 7953876"/>
              <a:gd name="connsiteY3140" fmla="*/ 1600827 h 6403694"/>
              <a:gd name="connsiteX3141" fmla="*/ 4325415 w 7953876"/>
              <a:gd name="connsiteY3141" fmla="*/ 1597141 h 6403694"/>
              <a:gd name="connsiteX3142" fmla="*/ 4316479 w 7953876"/>
              <a:gd name="connsiteY3142" fmla="*/ 1595130 h 6403694"/>
              <a:gd name="connsiteX3143" fmla="*/ 4292132 w 7953876"/>
              <a:gd name="connsiteY3143" fmla="*/ 1585860 h 6403694"/>
              <a:gd name="connsiteX3144" fmla="*/ 4230369 w 7953876"/>
              <a:gd name="connsiteY3144" fmla="*/ 1566650 h 6403694"/>
              <a:gd name="connsiteX3145" fmla="*/ 4190048 w 7953876"/>
              <a:gd name="connsiteY3145" fmla="*/ 1561624 h 6403694"/>
              <a:gd name="connsiteX3146" fmla="*/ 4052895 w 7953876"/>
              <a:gd name="connsiteY3146" fmla="*/ 1542525 h 6403694"/>
              <a:gd name="connsiteX3147" fmla="*/ 4103491 w 7953876"/>
              <a:gd name="connsiteY3147" fmla="*/ 1457642 h 6403694"/>
              <a:gd name="connsiteX3148" fmla="*/ 4081042 w 7953876"/>
              <a:gd name="connsiteY3148" fmla="*/ 1427934 h 6403694"/>
              <a:gd name="connsiteX3149" fmla="*/ 3805507 w 7953876"/>
              <a:gd name="connsiteY3149" fmla="*/ 1418775 h 6403694"/>
              <a:gd name="connsiteX3150" fmla="*/ 3699850 w 7953876"/>
              <a:gd name="connsiteY3150" fmla="*/ 1459430 h 6403694"/>
              <a:gd name="connsiteX3151" fmla="*/ 3803721 w 7953876"/>
              <a:gd name="connsiteY3151" fmla="*/ 1297929 h 6403694"/>
              <a:gd name="connsiteX3152" fmla="*/ 3790876 w 7953876"/>
              <a:gd name="connsiteY3152" fmla="*/ 1271571 h 6403694"/>
              <a:gd name="connsiteX3153" fmla="*/ 3599889 w 7953876"/>
              <a:gd name="connsiteY3153" fmla="*/ 1255152 h 6403694"/>
              <a:gd name="connsiteX3154" fmla="*/ 3574424 w 7953876"/>
              <a:gd name="connsiteY3154" fmla="*/ 1241414 h 6403694"/>
              <a:gd name="connsiteX3155" fmla="*/ 3337312 w 7953876"/>
              <a:gd name="connsiteY3155" fmla="*/ 1331547 h 6403694"/>
              <a:gd name="connsiteX3156" fmla="*/ 3345241 w 7953876"/>
              <a:gd name="connsiteY3156" fmla="*/ 1241527 h 6403694"/>
              <a:gd name="connsiteX3157" fmla="*/ 3323573 w 7953876"/>
              <a:gd name="connsiteY3157" fmla="*/ 1218183 h 6403694"/>
              <a:gd name="connsiteX3158" fmla="*/ 3115276 w 7953876"/>
              <a:gd name="connsiteY3158" fmla="*/ 1326744 h 6403694"/>
              <a:gd name="connsiteX3159" fmla="*/ 3101091 w 7953876"/>
              <a:gd name="connsiteY3159" fmla="*/ 1281622 h 6403694"/>
              <a:gd name="connsiteX3160" fmla="*/ 3066580 w 7953876"/>
              <a:gd name="connsiteY3160" fmla="*/ 1277267 h 6403694"/>
              <a:gd name="connsiteX3161" fmla="*/ 2969411 w 7953876"/>
              <a:gd name="connsiteY3161" fmla="*/ 1452058 h 6403694"/>
              <a:gd name="connsiteX3162" fmla="*/ 2931772 w 7953876"/>
              <a:gd name="connsiteY3162" fmla="*/ 1246888 h 6403694"/>
              <a:gd name="connsiteX3163" fmla="*/ 2895027 w 7953876"/>
              <a:gd name="connsiteY3163" fmla="*/ 1245435 h 6403694"/>
              <a:gd name="connsiteX3164" fmla="*/ 2876375 w 7953876"/>
              <a:gd name="connsiteY3164" fmla="*/ 1272911 h 6403694"/>
              <a:gd name="connsiteX3165" fmla="*/ 2869003 w 7953876"/>
              <a:gd name="connsiteY3165" fmla="*/ 1262412 h 6403694"/>
              <a:gd name="connsiteX3166" fmla="*/ 2837172 w 7953876"/>
              <a:gd name="connsiteY3166" fmla="*/ 1260178 h 6403694"/>
              <a:gd name="connsiteX3167" fmla="*/ 2728389 w 7953876"/>
              <a:gd name="connsiteY3167" fmla="*/ 1397219 h 6403694"/>
              <a:gd name="connsiteX3168" fmla="*/ 2719118 w 7953876"/>
              <a:gd name="connsiteY3168" fmla="*/ 1403474 h 6403694"/>
              <a:gd name="connsiteX3169" fmla="*/ 2707168 w 7953876"/>
              <a:gd name="connsiteY3169" fmla="*/ 1388173 h 6403694"/>
              <a:gd name="connsiteX3170" fmla="*/ 2673326 w 7953876"/>
              <a:gd name="connsiteY3170" fmla="*/ 1392641 h 6403694"/>
              <a:gd name="connsiteX3171" fmla="*/ 2588332 w 7953876"/>
              <a:gd name="connsiteY3171" fmla="*/ 1561513 h 6403694"/>
              <a:gd name="connsiteX3172" fmla="*/ 2457433 w 7953876"/>
              <a:gd name="connsiteY3172" fmla="*/ 1341264 h 6403694"/>
              <a:gd name="connsiteX3173" fmla="*/ 2430405 w 7953876"/>
              <a:gd name="connsiteY3173" fmla="*/ 1349528 h 6403694"/>
              <a:gd name="connsiteX3174" fmla="*/ 2395335 w 7953876"/>
              <a:gd name="connsiteY3174" fmla="*/ 1467806 h 6403694"/>
              <a:gd name="connsiteX3175" fmla="*/ 2383272 w 7953876"/>
              <a:gd name="connsiteY3175" fmla="*/ 1446697 h 6403694"/>
              <a:gd name="connsiteX3176" fmla="*/ 2351665 w 7953876"/>
              <a:gd name="connsiteY3176" fmla="*/ 1445692 h 6403694"/>
              <a:gd name="connsiteX3177" fmla="*/ 2295598 w 7953876"/>
              <a:gd name="connsiteY3177" fmla="*/ 1601720 h 6403694"/>
              <a:gd name="connsiteX3178" fmla="*/ 2265888 w 7953876"/>
              <a:gd name="connsiteY3178" fmla="*/ 1570112 h 6403694"/>
              <a:gd name="connsiteX3179" fmla="*/ 2231488 w 7953876"/>
              <a:gd name="connsiteY3179" fmla="*/ 1579383 h 6403694"/>
              <a:gd name="connsiteX3180" fmla="*/ 2194296 w 7953876"/>
              <a:gd name="connsiteY3180" fmla="*/ 1739767 h 6403694"/>
              <a:gd name="connsiteX3181" fmla="*/ 2067196 w 7953876"/>
              <a:gd name="connsiteY3181" fmla="*/ 1602056 h 6403694"/>
              <a:gd name="connsiteX3182" fmla="*/ 2043965 w 7953876"/>
              <a:gd name="connsiteY3182" fmla="*/ 1614341 h 6403694"/>
              <a:gd name="connsiteX3183" fmla="*/ 1950034 w 7953876"/>
              <a:gd name="connsiteY3183" fmla="*/ 1882950 h 6403694"/>
              <a:gd name="connsiteX3184" fmla="*/ 1957742 w 7953876"/>
              <a:gd name="connsiteY3184" fmla="*/ 2152118 h 6403694"/>
              <a:gd name="connsiteX3185" fmla="*/ 1791438 w 7953876"/>
              <a:gd name="connsiteY3185" fmla="*/ 2512647 h 6403694"/>
              <a:gd name="connsiteX3186" fmla="*/ 1545837 w 7953876"/>
              <a:gd name="connsiteY3186" fmla="*/ 2598648 h 6403694"/>
              <a:gd name="connsiteX3187" fmla="*/ 1401647 w 7953876"/>
              <a:gd name="connsiteY3187" fmla="*/ 2574160 h 6403694"/>
              <a:gd name="connsiteX3188" fmla="*/ 785303 w 7953876"/>
              <a:gd name="connsiteY3188" fmla="*/ 2040057 h 6403694"/>
              <a:gd name="connsiteX3189" fmla="*/ 822380 w 7953876"/>
              <a:gd name="connsiteY3189" fmla="*/ 2077830 h 6403694"/>
              <a:gd name="connsiteX3190" fmla="*/ 841198 w 7953876"/>
              <a:gd name="connsiteY3190" fmla="*/ 2076728 h 6403694"/>
              <a:gd name="connsiteX3191" fmla="*/ 1120194 w 7953876"/>
              <a:gd name="connsiteY3191" fmla="*/ 2102863 h 6403694"/>
              <a:gd name="connsiteX3192" fmla="*/ 1124550 w 7953876"/>
              <a:gd name="connsiteY3192" fmla="*/ 2075165 h 6403694"/>
              <a:gd name="connsiteX3193" fmla="*/ 897125 w 7953876"/>
              <a:gd name="connsiteY3193" fmla="*/ 2030163 h 6403694"/>
              <a:gd name="connsiteX3194" fmla="*/ 815593 w 7953876"/>
              <a:gd name="connsiteY3194" fmla="*/ 2033031 h 6403694"/>
              <a:gd name="connsiteX3195" fmla="*/ 627092 w 7953876"/>
              <a:gd name="connsiteY3195" fmla="*/ 1878877 h 6403694"/>
              <a:gd name="connsiteX3196" fmla="*/ 650512 w 7953876"/>
              <a:gd name="connsiteY3196" fmla="*/ 1902737 h 6403694"/>
              <a:gd name="connsiteX3197" fmla="*/ 681371 w 7953876"/>
              <a:gd name="connsiteY3197" fmla="*/ 1864187 h 6403694"/>
              <a:gd name="connsiteX3198" fmla="*/ 703708 w 7953876"/>
              <a:gd name="connsiteY3198" fmla="*/ 1827107 h 6403694"/>
              <a:gd name="connsiteX3199" fmla="*/ 691312 w 7953876"/>
              <a:gd name="connsiteY3199" fmla="*/ 1814932 h 6403694"/>
              <a:gd name="connsiteX3200" fmla="*/ 647753 w 7953876"/>
              <a:gd name="connsiteY3200" fmla="*/ 1845758 h 6403694"/>
              <a:gd name="connsiteX3201" fmla="*/ 366246 w 7953876"/>
              <a:gd name="connsiteY3201" fmla="*/ 1613135 h 6403694"/>
              <a:gd name="connsiteX3202" fmla="*/ 406995 w 7953876"/>
              <a:gd name="connsiteY3202" fmla="*/ 1654649 h 6403694"/>
              <a:gd name="connsiteX3203" fmla="*/ 410277 w 7953876"/>
              <a:gd name="connsiteY3203" fmla="*/ 1627687 h 6403694"/>
              <a:gd name="connsiteX3204" fmla="*/ 409187 w 7953876"/>
              <a:gd name="connsiteY3204" fmla="*/ 1582955 h 6403694"/>
              <a:gd name="connsiteX3205" fmla="*/ 396316 w 7953876"/>
              <a:gd name="connsiteY3205" fmla="*/ 1570000 h 6403694"/>
              <a:gd name="connsiteX3206" fmla="*/ 379926 w 7953876"/>
              <a:gd name="connsiteY3206" fmla="*/ 1576478 h 6403694"/>
              <a:gd name="connsiteX3207" fmla="*/ 288278 w 7953876"/>
              <a:gd name="connsiteY3207" fmla="*/ 1533703 h 6403694"/>
              <a:gd name="connsiteX3208" fmla="*/ 339724 w 7953876"/>
              <a:gd name="connsiteY3208" fmla="*/ 1586115 h 6403694"/>
              <a:gd name="connsiteX3209" fmla="*/ 340137 w 7953876"/>
              <a:gd name="connsiteY3209" fmla="*/ 1582580 h 6403694"/>
              <a:gd name="connsiteX3210" fmla="*/ 338713 w 7953876"/>
              <a:gd name="connsiteY3210" fmla="*/ 1555481 h 6403694"/>
              <a:gd name="connsiteX3211" fmla="*/ 346197 w 7953876"/>
              <a:gd name="connsiteY3211" fmla="*/ 1483554 h 6403694"/>
              <a:gd name="connsiteX3212" fmla="*/ 313528 w 7953876"/>
              <a:gd name="connsiteY3212" fmla="*/ 1456901 h 6403694"/>
              <a:gd name="connsiteX3213" fmla="*/ 301968 w 7953876"/>
              <a:gd name="connsiteY3213" fmla="*/ 1468924 h 6403694"/>
              <a:gd name="connsiteX3214" fmla="*/ 291860 w 7953876"/>
              <a:gd name="connsiteY3214" fmla="*/ 1504477 h 6403694"/>
              <a:gd name="connsiteX3215" fmla="*/ 58581 w 7953876"/>
              <a:gd name="connsiteY3215" fmla="*/ 1299696 h 6403694"/>
              <a:gd name="connsiteX3216" fmla="*/ 97048 w 7953876"/>
              <a:gd name="connsiteY3216" fmla="*/ 1338884 h 6403694"/>
              <a:gd name="connsiteX3217" fmla="*/ 91436 w 7953876"/>
              <a:gd name="connsiteY3217" fmla="*/ 1242196 h 6403694"/>
              <a:gd name="connsiteX3218" fmla="*/ 73119 w 7953876"/>
              <a:gd name="connsiteY3218" fmla="*/ 1238287 h 6403694"/>
              <a:gd name="connsiteX3219" fmla="*/ 0 w 7953876"/>
              <a:gd name="connsiteY3219" fmla="*/ 1240016 h 6403694"/>
              <a:gd name="connsiteX3220" fmla="*/ 31900 w 7953876"/>
              <a:gd name="connsiteY3220" fmla="*/ 1272515 h 6403694"/>
              <a:gd name="connsiteX3221" fmla="*/ 42405 w 7953876"/>
              <a:gd name="connsiteY3221" fmla="*/ 1244821 h 6403694"/>
              <a:gd name="connsiteX3222" fmla="*/ 96238 w 7953876"/>
              <a:gd name="connsiteY3222" fmla="*/ 1111856 h 6403694"/>
              <a:gd name="connsiteX3223" fmla="*/ 206475 w 7953876"/>
              <a:gd name="connsiteY3223" fmla="*/ 1296700 h 6403694"/>
              <a:gd name="connsiteX3224" fmla="*/ 238194 w 7953876"/>
              <a:gd name="connsiteY3224" fmla="*/ 1278384 h 6403694"/>
              <a:gd name="connsiteX3225" fmla="*/ 222222 w 7953876"/>
              <a:gd name="connsiteY3225" fmla="*/ 1001286 h 6403694"/>
              <a:gd name="connsiteX3226" fmla="*/ 363172 w 7953876"/>
              <a:gd name="connsiteY3226" fmla="*/ 802035 h 6403694"/>
              <a:gd name="connsiteX3227" fmla="*/ 515403 w 7953876"/>
              <a:gd name="connsiteY3227" fmla="*/ 1095104 h 6403694"/>
              <a:gd name="connsiteX3228" fmla="*/ 582527 w 7953876"/>
              <a:gd name="connsiteY3228" fmla="*/ 1298823 h 6403694"/>
              <a:gd name="connsiteX3229" fmla="*/ 603637 w 7953876"/>
              <a:gd name="connsiteY3229" fmla="*/ 1287319 h 6403694"/>
              <a:gd name="connsiteX3230" fmla="*/ 586101 w 7953876"/>
              <a:gd name="connsiteY3230" fmla="*/ 1218407 h 6403694"/>
              <a:gd name="connsiteX3231" fmla="*/ 615922 w 7953876"/>
              <a:gd name="connsiteY3231" fmla="*/ 1179540 h 6403694"/>
              <a:gd name="connsiteX3232" fmla="*/ 641611 w 7953876"/>
              <a:gd name="connsiteY3232" fmla="*/ 1101916 h 6403694"/>
              <a:gd name="connsiteX3233" fmla="*/ 623629 w 7953876"/>
              <a:gd name="connsiteY3233" fmla="*/ 1093428 h 6403694"/>
              <a:gd name="connsiteX3234" fmla="*/ 582863 w 7953876"/>
              <a:gd name="connsiteY3234" fmla="*/ 1157091 h 6403694"/>
              <a:gd name="connsiteX3235" fmla="*/ 575938 w 7953876"/>
              <a:gd name="connsiteY3235" fmla="*/ 1170940 h 6403694"/>
              <a:gd name="connsiteX3236" fmla="*/ 554941 w 7953876"/>
              <a:gd name="connsiteY3236" fmla="*/ 1072655 h 6403694"/>
              <a:gd name="connsiteX3237" fmla="*/ 615029 w 7953876"/>
              <a:gd name="connsiteY3237" fmla="*/ 998941 h 6403694"/>
              <a:gd name="connsiteX3238" fmla="*/ 648200 w 7953876"/>
              <a:gd name="connsiteY3238" fmla="*/ 912718 h 6403694"/>
              <a:gd name="connsiteX3239" fmla="*/ 637144 w 7953876"/>
              <a:gd name="connsiteY3239" fmla="*/ 905681 h 6403694"/>
              <a:gd name="connsiteX3240" fmla="*/ 576273 w 7953876"/>
              <a:gd name="connsiteY3240" fmla="*/ 978166 h 6403694"/>
              <a:gd name="connsiteX3241" fmla="*/ 544219 w 7953876"/>
              <a:gd name="connsiteY3241" fmla="*/ 1032781 h 6403694"/>
              <a:gd name="connsiteX3242" fmla="*/ 540979 w 7953876"/>
              <a:gd name="connsiteY3242" fmla="*/ 1020943 h 6403694"/>
              <a:gd name="connsiteX3243" fmla="*/ 544777 w 7953876"/>
              <a:gd name="connsiteY3243" fmla="*/ 1010779 h 6403694"/>
              <a:gd name="connsiteX3244" fmla="*/ 601179 w 7953876"/>
              <a:gd name="connsiteY3244" fmla="*/ 863798 h 6403694"/>
              <a:gd name="connsiteX3245" fmla="*/ 673442 w 7953876"/>
              <a:gd name="connsiteY3245" fmla="*/ 763949 h 6403694"/>
              <a:gd name="connsiteX3246" fmla="*/ 660598 w 7953876"/>
              <a:gd name="connsiteY3246" fmla="*/ 753674 h 6403694"/>
              <a:gd name="connsiteX3247" fmla="*/ 535172 w 7953876"/>
              <a:gd name="connsiteY3247" fmla="*/ 884684 h 6403694"/>
              <a:gd name="connsiteX3248" fmla="*/ 528024 w 7953876"/>
              <a:gd name="connsiteY3248" fmla="*/ 898422 h 6403694"/>
              <a:gd name="connsiteX3249" fmla="*/ 537852 w 7953876"/>
              <a:gd name="connsiteY3249" fmla="*/ 859107 h 6403694"/>
              <a:gd name="connsiteX3250" fmla="*/ 642392 w 7953876"/>
              <a:gd name="connsiteY3250" fmla="*/ 740159 h 6403694"/>
              <a:gd name="connsiteX3251" fmla="*/ 725041 w 7953876"/>
              <a:gd name="connsiteY3251" fmla="*/ 664211 h 6403694"/>
              <a:gd name="connsiteX3252" fmla="*/ 713761 w 7953876"/>
              <a:gd name="connsiteY3252" fmla="*/ 654160 h 6403694"/>
              <a:gd name="connsiteX3253" fmla="*/ 657135 w 7953876"/>
              <a:gd name="connsiteY3253" fmla="*/ 686773 h 6403694"/>
              <a:gd name="connsiteX3254" fmla="*/ 617151 w 7953876"/>
              <a:gd name="connsiteY3254" fmla="*/ 715365 h 6403694"/>
              <a:gd name="connsiteX3255" fmla="*/ 740008 w 7953876"/>
              <a:gd name="connsiteY3255" fmla="*/ 579105 h 6403694"/>
              <a:gd name="connsiteX3256" fmla="*/ 870682 w 7953876"/>
              <a:gd name="connsiteY3256" fmla="*/ 841572 h 6403694"/>
              <a:gd name="connsiteX3257" fmla="*/ 888999 w 7953876"/>
              <a:gd name="connsiteY3257" fmla="*/ 908473 h 6403694"/>
              <a:gd name="connsiteX3258" fmla="*/ 890116 w 7953876"/>
              <a:gd name="connsiteY3258" fmla="*/ 913164 h 6403694"/>
              <a:gd name="connsiteX3259" fmla="*/ 894919 w 7953876"/>
              <a:gd name="connsiteY3259" fmla="*/ 982299 h 6403694"/>
              <a:gd name="connsiteX3260" fmla="*/ 892686 w 7953876"/>
              <a:gd name="connsiteY3260" fmla="*/ 1020161 h 6403694"/>
              <a:gd name="connsiteX3261" fmla="*/ 892350 w 7953876"/>
              <a:gd name="connsiteY3261" fmla="*/ 1021390 h 6403694"/>
              <a:gd name="connsiteX3262" fmla="*/ 867890 w 7953876"/>
              <a:gd name="connsiteY3262" fmla="*/ 1071649 h 6403694"/>
              <a:gd name="connsiteX3263" fmla="*/ 868784 w 7953876"/>
              <a:gd name="connsiteY3263" fmla="*/ 1080584 h 6403694"/>
              <a:gd name="connsiteX3264" fmla="*/ 634575 w 7953876"/>
              <a:gd name="connsiteY3264" fmla="*/ 1441225 h 6403694"/>
              <a:gd name="connsiteX3265" fmla="*/ 633904 w 7953876"/>
              <a:gd name="connsiteY3265" fmla="*/ 1433964 h 6403694"/>
              <a:gd name="connsiteX3266" fmla="*/ 610115 w 7953876"/>
              <a:gd name="connsiteY3266" fmla="*/ 1359134 h 6403694"/>
              <a:gd name="connsiteX3267" fmla="*/ 600397 w 7953876"/>
              <a:gd name="connsiteY3267" fmla="*/ 1361926 h 6403694"/>
              <a:gd name="connsiteX3268" fmla="*/ 599057 w 7953876"/>
              <a:gd name="connsiteY3268" fmla="*/ 1398337 h 6403694"/>
              <a:gd name="connsiteX3269" fmla="*/ 600286 w 7953876"/>
              <a:gd name="connsiteY3269" fmla="*/ 1466801 h 6403694"/>
              <a:gd name="connsiteX3270" fmla="*/ 593696 w 7953876"/>
              <a:gd name="connsiteY3270" fmla="*/ 1531469 h 6403694"/>
              <a:gd name="connsiteX3271" fmla="*/ 551814 w 7953876"/>
              <a:gd name="connsiteY3271" fmla="*/ 1646284 h 6403694"/>
              <a:gd name="connsiteX3272" fmla="*/ 522645 w 7953876"/>
              <a:gd name="connsiteY3272" fmla="*/ 1772469 h 6403694"/>
              <a:gd name="connsiteX3273" fmla="*/ 557102 w 7953876"/>
              <a:gd name="connsiteY3273" fmla="*/ 1807573 h 6403694"/>
              <a:gd name="connsiteX3274" fmla="*/ 560636 w 7953876"/>
              <a:gd name="connsiteY3274" fmla="*/ 1786117 h 6403694"/>
              <a:gd name="connsiteX3275" fmla="*/ 954896 w 7953876"/>
              <a:gd name="connsiteY3275" fmla="*/ 1034681 h 6403694"/>
              <a:gd name="connsiteX3276" fmla="*/ 1189552 w 7953876"/>
              <a:gd name="connsiteY3276" fmla="*/ 733458 h 6403694"/>
              <a:gd name="connsiteX3277" fmla="*/ 1544608 w 7953876"/>
              <a:gd name="connsiteY3277" fmla="*/ 489084 h 6403694"/>
              <a:gd name="connsiteX3278" fmla="*/ 1881012 w 7953876"/>
              <a:gd name="connsiteY3278" fmla="*/ 242701 h 6403694"/>
              <a:gd name="connsiteX3279" fmla="*/ 2076354 w 7953876"/>
              <a:gd name="connsiteY3279" fmla="*/ 101639 h 6403694"/>
              <a:gd name="connsiteX3280" fmla="*/ 1922113 w 7953876"/>
              <a:gd name="connsiteY3280" fmla="*/ 283914 h 6403694"/>
              <a:gd name="connsiteX3281" fmla="*/ 1926134 w 7953876"/>
              <a:gd name="connsiteY3281" fmla="*/ 332052 h 6403694"/>
              <a:gd name="connsiteX3282" fmla="*/ 2011575 w 7953876"/>
              <a:gd name="connsiteY3282" fmla="*/ 336742 h 6403694"/>
              <a:gd name="connsiteX3283" fmla="*/ 1613966 w 7953876"/>
              <a:gd name="connsiteY3283" fmla="*/ 579999 h 6403694"/>
              <a:gd name="connsiteX3284" fmla="*/ 1614971 w 7953876"/>
              <a:gd name="connsiteY3284" fmla="*/ 627466 h 6403694"/>
              <a:gd name="connsiteX3285" fmla="*/ 1775020 w 7953876"/>
              <a:gd name="connsiteY3285" fmla="*/ 604459 h 6403694"/>
              <a:gd name="connsiteX3286" fmla="*/ 1874199 w 7953876"/>
              <a:gd name="connsiteY3286" fmla="*/ 642320 h 6403694"/>
              <a:gd name="connsiteX3287" fmla="*/ 1671597 w 7953876"/>
              <a:gd name="connsiteY3287" fmla="*/ 772772 h 6403694"/>
              <a:gd name="connsiteX3288" fmla="*/ 1654509 w 7953876"/>
              <a:gd name="connsiteY3288" fmla="*/ 779139 h 6403694"/>
              <a:gd name="connsiteX3289" fmla="*/ 1663333 w 7953876"/>
              <a:gd name="connsiteY3289" fmla="*/ 709333 h 6403694"/>
              <a:gd name="connsiteX3290" fmla="*/ 1651604 w 7953876"/>
              <a:gd name="connsiteY3290" fmla="*/ 705648 h 6403694"/>
              <a:gd name="connsiteX3291" fmla="*/ 1603132 w 7953876"/>
              <a:gd name="connsiteY3291" fmla="*/ 783606 h 6403694"/>
              <a:gd name="connsiteX3292" fmla="*/ 1593639 w 7953876"/>
              <a:gd name="connsiteY3292" fmla="*/ 799019 h 6403694"/>
              <a:gd name="connsiteX3293" fmla="*/ 1498592 w 7953876"/>
              <a:gd name="connsiteY3293" fmla="*/ 816331 h 6403694"/>
              <a:gd name="connsiteX3294" fmla="*/ 1563594 w 7953876"/>
              <a:gd name="connsiteY3294" fmla="*/ 735804 h 6403694"/>
              <a:gd name="connsiteX3295" fmla="*/ 1560802 w 7953876"/>
              <a:gd name="connsiteY3295" fmla="*/ 710786 h 6403694"/>
              <a:gd name="connsiteX3296" fmla="*/ 1546060 w 7953876"/>
              <a:gd name="connsiteY3296" fmla="*/ 704419 h 6403694"/>
              <a:gd name="connsiteX3297" fmla="*/ 1528301 w 7953876"/>
              <a:gd name="connsiteY3297" fmla="*/ 714360 h 6403694"/>
              <a:gd name="connsiteX3298" fmla="*/ 1420858 w 7953876"/>
              <a:gd name="connsiteY3298" fmla="*/ 809741 h 6403694"/>
              <a:gd name="connsiteX3299" fmla="*/ 1412928 w 7953876"/>
              <a:gd name="connsiteY3299" fmla="*/ 820351 h 6403694"/>
              <a:gd name="connsiteX3300" fmla="*/ 1323242 w 7953876"/>
              <a:gd name="connsiteY3300" fmla="*/ 817447 h 6403694"/>
              <a:gd name="connsiteX3301" fmla="*/ 1318775 w 7953876"/>
              <a:gd name="connsiteY3301" fmla="*/ 835988 h 6403694"/>
              <a:gd name="connsiteX3302" fmla="*/ 1519032 w 7953876"/>
              <a:gd name="connsiteY3302" fmla="*/ 855645 h 6403694"/>
              <a:gd name="connsiteX3303" fmla="*/ 1525733 w 7953876"/>
              <a:gd name="connsiteY3303" fmla="*/ 861006 h 6403694"/>
              <a:gd name="connsiteX3304" fmla="*/ 1708454 w 7953876"/>
              <a:gd name="connsiteY3304" fmla="*/ 917073 h 6403694"/>
              <a:gd name="connsiteX3305" fmla="*/ 1532210 w 7953876"/>
              <a:gd name="connsiteY3305" fmla="*/ 1082706 h 6403694"/>
              <a:gd name="connsiteX3306" fmla="*/ 1572865 w 7953876"/>
              <a:gd name="connsiteY3306" fmla="*/ 1044174 h 6403694"/>
              <a:gd name="connsiteX3307" fmla="*/ 1604026 w 7953876"/>
              <a:gd name="connsiteY3307" fmla="*/ 934496 h 6403694"/>
              <a:gd name="connsiteX3308" fmla="*/ 1590623 w 7953876"/>
              <a:gd name="connsiteY3308" fmla="*/ 933491 h 6403694"/>
              <a:gd name="connsiteX3309" fmla="*/ 1550974 w 7953876"/>
              <a:gd name="connsiteY3309" fmla="*/ 1013683 h 6403694"/>
              <a:gd name="connsiteX3310" fmla="*/ 1457603 w 7953876"/>
              <a:gd name="connsiteY3310" fmla="*/ 1091306 h 6403694"/>
              <a:gd name="connsiteX3311" fmla="*/ 1457044 w 7953876"/>
              <a:gd name="connsiteY3311" fmla="*/ 1091306 h 6403694"/>
              <a:gd name="connsiteX3312" fmla="*/ 1451683 w 7953876"/>
              <a:gd name="connsiteY3312" fmla="*/ 1090747 h 6403694"/>
              <a:gd name="connsiteX3313" fmla="*/ 1473686 w 7953876"/>
              <a:gd name="connsiteY3313" fmla="*/ 1067070 h 6403694"/>
              <a:gd name="connsiteX3314" fmla="*/ 1499709 w 7953876"/>
              <a:gd name="connsiteY3314" fmla="*/ 971689 h 6403694"/>
              <a:gd name="connsiteX3315" fmla="*/ 1483068 w 7953876"/>
              <a:gd name="connsiteY3315" fmla="*/ 969678 h 6403694"/>
              <a:gd name="connsiteX3316" fmla="*/ 1439621 w 7953876"/>
              <a:gd name="connsiteY3316" fmla="*/ 1041270 h 6403694"/>
              <a:gd name="connsiteX3317" fmla="*/ 1386681 w 7953876"/>
              <a:gd name="connsiteY3317" fmla="*/ 1084940 h 6403694"/>
              <a:gd name="connsiteX3318" fmla="*/ 1326035 w 7953876"/>
              <a:gd name="connsiteY3318" fmla="*/ 1094322 h 6403694"/>
              <a:gd name="connsiteX3319" fmla="*/ 1303809 w 7953876"/>
              <a:gd name="connsiteY3319" fmla="*/ 1094099 h 6403694"/>
              <a:gd name="connsiteX3320" fmla="*/ 1379980 w 7953876"/>
              <a:gd name="connsiteY3320" fmla="*/ 1035686 h 6403694"/>
              <a:gd name="connsiteX3321" fmla="*/ 1440850 w 7953876"/>
              <a:gd name="connsiteY3321" fmla="*/ 923216 h 6403694"/>
              <a:gd name="connsiteX3322" fmla="*/ 1427112 w 7953876"/>
              <a:gd name="connsiteY3322" fmla="*/ 918301 h 6403694"/>
              <a:gd name="connsiteX3323" fmla="*/ 1395728 w 7953876"/>
              <a:gd name="connsiteY3323" fmla="*/ 951697 h 6403694"/>
              <a:gd name="connsiteX3324" fmla="*/ 1346697 w 7953876"/>
              <a:gd name="connsiteY3324" fmla="*/ 1008992 h 6403694"/>
              <a:gd name="connsiteX3325" fmla="*/ 1277786 w 7953876"/>
              <a:gd name="connsiteY3325" fmla="*/ 1061820 h 6403694"/>
              <a:gd name="connsiteX3326" fmla="*/ 1224845 w 7953876"/>
              <a:gd name="connsiteY3326" fmla="*/ 1072766 h 6403694"/>
              <a:gd name="connsiteX3327" fmla="*/ 1249081 w 7953876"/>
              <a:gd name="connsiteY3327" fmla="*/ 1051880 h 6403694"/>
              <a:gd name="connsiteX3328" fmla="*/ 1294315 w 7953876"/>
              <a:gd name="connsiteY3328" fmla="*/ 942203 h 6403694"/>
              <a:gd name="connsiteX3329" fmla="*/ 1277115 w 7953876"/>
              <a:gd name="connsiteY3329" fmla="*/ 939187 h 6403694"/>
              <a:gd name="connsiteX3330" fmla="*/ 1248411 w 7953876"/>
              <a:gd name="connsiteY3330" fmla="*/ 996372 h 6403694"/>
              <a:gd name="connsiteX3331" fmla="*/ 1199716 w 7953876"/>
              <a:gd name="connsiteY3331" fmla="*/ 1054896 h 6403694"/>
              <a:gd name="connsiteX3332" fmla="*/ 1121757 w 7953876"/>
              <a:gd name="connsiteY3332" fmla="*/ 1106384 h 6403694"/>
              <a:gd name="connsiteX3333" fmla="*/ 1119523 w 7953876"/>
              <a:gd name="connsiteY3333" fmla="*/ 1108842 h 6403694"/>
              <a:gd name="connsiteX3334" fmla="*/ 992758 w 7953876"/>
              <a:gd name="connsiteY3334" fmla="*/ 1173174 h 6403694"/>
              <a:gd name="connsiteX3335" fmla="*/ 1006048 w 7953876"/>
              <a:gd name="connsiteY3335" fmla="*/ 1188586 h 6403694"/>
              <a:gd name="connsiteX3336" fmla="*/ 1570742 w 7953876"/>
              <a:gd name="connsiteY3336" fmla="*/ 1255934 h 6403694"/>
              <a:gd name="connsiteX3337" fmla="*/ 1443195 w 7953876"/>
              <a:gd name="connsiteY3337" fmla="*/ 1342940 h 6403694"/>
              <a:gd name="connsiteX3338" fmla="*/ 1441408 w 7953876"/>
              <a:gd name="connsiteY3338" fmla="*/ 1293126 h 6403694"/>
              <a:gd name="connsiteX3339" fmla="*/ 1421640 w 7953876"/>
              <a:gd name="connsiteY3339" fmla="*/ 1293015 h 6403694"/>
              <a:gd name="connsiteX3340" fmla="*/ 1392823 w 7953876"/>
              <a:gd name="connsiteY3340" fmla="*/ 1356229 h 6403694"/>
              <a:gd name="connsiteX3341" fmla="*/ 1331061 w 7953876"/>
              <a:gd name="connsiteY3341" fmla="*/ 1364718 h 6403694"/>
              <a:gd name="connsiteX3342" fmla="*/ 1378081 w 7953876"/>
              <a:gd name="connsiteY3342" fmla="*/ 1297371 h 6403694"/>
              <a:gd name="connsiteX3343" fmla="*/ 1378639 w 7953876"/>
              <a:gd name="connsiteY3343" fmla="*/ 1284973 h 6403694"/>
              <a:gd name="connsiteX3344" fmla="*/ 1378639 w 7953876"/>
              <a:gd name="connsiteY3344" fmla="*/ 1284862 h 6403694"/>
              <a:gd name="connsiteX3345" fmla="*/ 1373725 w 7953876"/>
              <a:gd name="connsiteY3345" fmla="*/ 1275703 h 6403694"/>
              <a:gd name="connsiteX3346" fmla="*/ 1372831 w 7953876"/>
              <a:gd name="connsiteY3346" fmla="*/ 1273916 h 6403694"/>
              <a:gd name="connsiteX3347" fmla="*/ 1373055 w 7953876"/>
              <a:gd name="connsiteY3347" fmla="*/ 1274698 h 6403694"/>
              <a:gd name="connsiteX3348" fmla="*/ 1334635 w 7953876"/>
              <a:gd name="connsiteY3348" fmla="*/ 1277379 h 6403694"/>
              <a:gd name="connsiteX3349" fmla="*/ 1233222 w 7953876"/>
              <a:gd name="connsiteY3349" fmla="*/ 1382477 h 6403694"/>
              <a:gd name="connsiteX3350" fmla="*/ 1231658 w 7953876"/>
              <a:gd name="connsiteY3350" fmla="*/ 1384041 h 6403694"/>
              <a:gd name="connsiteX3351" fmla="*/ 1182068 w 7953876"/>
              <a:gd name="connsiteY3351" fmla="*/ 1369409 h 6403694"/>
              <a:gd name="connsiteX3352" fmla="*/ 1237243 w 7953876"/>
              <a:gd name="connsiteY3352" fmla="*/ 1333111 h 6403694"/>
              <a:gd name="connsiteX3353" fmla="*/ 1267398 w 7953876"/>
              <a:gd name="connsiteY3353" fmla="*/ 1241080 h 6403694"/>
              <a:gd name="connsiteX3354" fmla="*/ 1248970 w 7953876"/>
              <a:gd name="connsiteY3354" fmla="*/ 1240410 h 6403694"/>
              <a:gd name="connsiteX3355" fmla="*/ 1227972 w 7953876"/>
              <a:gd name="connsiteY3355" fmla="*/ 1276708 h 6403694"/>
              <a:gd name="connsiteX3356" fmla="*/ 1198375 w 7953876"/>
              <a:gd name="connsiteY3356" fmla="*/ 1311220 h 6403694"/>
              <a:gd name="connsiteX3357" fmla="*/ 1134825 w 7953876"/>
              <a:gd name="connsiteY3357" fmla="*/ 1354331 h 6403694"/>
              <a:gd name="connsiteX3358" fmla="*/ 1131474 w 7953876"/>
              <a:gd name="connsiteY3358" fmla="*/ 1359804 h 6403694"/>
              <a:gd name="connsiteX3359" fmla="*/ 1094171 w 7953876"/>
              <a:gd name="connsiteY3359" fmla="*/ 1356007 h 6403694"/>
              <a:gd name="connsiteX3360" fmla="*/ 1099979 w 7953876"/>
              <a:gd name="connsiteY3360" fmla="*/ 1351204 h 6403694"/>
              <a:gd name="connsiteX3361" fmla="*/ 1129687 w 7953876"/>
              <a:gd name="connsiteY3361" fmla="*/ 1267997 h 6403694"/>
              <a:gd name="connsiteX3362" fmla="*/ 1113269 w 7953876"/>
              <a:gd name="connsiteY3362" fmla="*/ 1264869 h 6403694"/>
              <a:gd name="connsiteX3363" fmla="*/ 1078981 w 7953876"/>
              <a:gd name="connsiteY3363" fmla="*/ 1312448 h 6403694"/>
              <a:gd name="connsiteX3364" fmla="*/ 1005154 w 7953876"/>
              <a:gd name="connsiteY3364" fmla="*/ 1361703 h 6403694"/>
              <a:gd name="connsiteX3365" fmla="*/ 999235 w 7953876"/>
              <a:gd name="connsiteY3365" fmla="*/ 1366952 h 6403694"/>
              <a:gd name="connsiteX3366" fmla="*/ 967069 w 7953876"/>
              <a:gd name="connsiteY3366" fmla="*/ 1378791 h 6403694"/>
              <a:gd name="connsiteX3367" fmla="*/ 958916 w 7953876"/>
              <a:gd name="connsiteY3367" fmla="*/ 1379908 h 6403694"/>
              <a:gd name="connsiteX3368" fmla="*/ 940375 w 7953876"/>
              <a:gd name="connsiteY3368" fmla="*/ 1387502 h 6403694"/>
              <a:gd name="connsiteX3369" fmla="*/ 957465 w 7953876"/>
              <a:gd name="connsiteY3369" fmla="*/ 1361144 h 6403694"/>
              <a:gd name="connsiteX3370" fmla="*/ 986504 w 7953876"/>
              <a:gd name="connsiteY3370" fmla="*/ 1307087 h 6403694"/>
              <a:gd name="connsiteX3371" fmla="*/ 989518 w 7953876"/>
              <a:gd name="connsiteY3371" fmla="*/ 1291004 h 6403694"/>
              <a:gd name="connsiteX3372" fmla="*/ 988402 w 7953876"/>
              <a:gd name="connsiteY3372" fmla="*/ 1286649 h 6403694"/>
              <a:gd name="connsiteX3373" fmla="*/ 967627 w 7953876"/>
              <a:gd name="connsiteY3373" fmla="*/ 1279054 h 6403694"/>
              <a:gd name="connsiteX3374" fmla="*/ 927532 w 7953876"/>
              <a:gd name="connsiteY3374" fmla="*/ 1347183 h 6403694"/>
              <a:gd name="connsiteX3375" fmla="*/ 881182 w 7953876"/>
              <a:gd name="connsiteY3375" fmla="*/ 1407272 h 6403694"/>
              <a:gd name="connsiteX3376" fmla="*/ 847563 w 7953876"/>
              <a:gd name="connsiteY3376" fmla="*/ 1420897 h 6403694"/>
              <a:gd name="connsiteX3377" fmla="*/ 860854 w 7953876"/>
              <a:gd name="connsiteY3377" fmla="*/ 1452394 h 6403694"/>
              <a:gd name="connsiteX3378" fmla="*/ 884085 w 7953876"/>
              <a:gd name="connsiteY3378" fmla="*/ 1444017 h 6403694"/>
              <a:gd name="connsiteX3379" fmla="*/ 968074 w 7953876"/>
              <a:gd name="connsiteY3379" fmla="*/ 1418664 h 6403694"/>
              <a:gd name="connsiteX3380" fmla="*/ 1267733 w 7953876"/>
              <a:gd name="connsiteY3380" fmla="*/ 1438098 h 6403694"/>
              <a:gd name="connsiteX3381" fmla="*/ 1435823 w 7953876"/>
              <a:gd name="connsiteY3381" fmla="*/ 1519965 h 6403694"/>
              <a:gd name="connsiteX3382" fmla="*/ 1137393 w 7953876"/>
              <a:gd name="connsiteY3382" fmla="*/ 1655666 h 6403694"/>
              <a:gd name="connsiteX3383" fmla="*/ 1148786 w 7953876"/>
              <a:gd name="connsiteY3383" fmla="*/ 1641481 h 6403694"/>
              <a:gd name="connsiteX3384" fmla="*/ 1174809 w 7953876"/>
              <a:gd name="connsiteY3384" fmla="*/ 1543307 h 6403694"/>
              <a:gd name="connsiteX3385" fmla="*/ 1155710 w 7953876"/>
              <a:gd name="connsiteY3385" fmla="*/ 1541185 h 6403694"/>
              <a:gd name="connsiteX3386" fmla="*/ 1115949 w 7953876"/>
              <a:gd name="connsiteY3386" fmla="*/ 1612889 h 6403694"/>
              <a:gd name="connsiteX3387" fmla="*/ 1064350 w 7953876"/>
              <a:gd name="connsiteY3387" fmla="*/ 1668509 h 6403694"/>
              <a:gd name="connsiteX3388" fmla="*/ 1024589 w 7953876"/>
              <a:gd name="connsiteY3388" fmla="*/ 1674094 h 6403694"/>
              <a:gd name="connsiteX3389" fmla="*/ 1023248 w 7953876"/>
              <a:gd name="connsiteY3389" fmla="*/ 1674652 h 6403694"/>
              <a:gd name="connsiteX3390" fmla="*/ 1056643 w 7953876"/>
              <a:gd name="connsiteY3390" fmla="*/ 1566985 h 6403694"/>
              <a:gd name="connsiteX3391" fmla="*/ 1038996 w 7953876"/>
              <a:gd name="connsiteY3391" fmla="*/ 1562518 h 6403694"/>
              <a:gd name="connsiteX3392" fmla="*/ 987955 w 7953876"/>
              <a:gd name="connsiteY3392" fmla="*/ 1644385 h 6403694"/>
              <a:gd name="connsiteX3393" fmla="*/ 934456 w 7953876"/>
              <a:gd name="connsiteY3393" fmla="*/ 1692076 h 6403694"/>
              <a:gd name="connsiteX3394" fmla="*/ 857168 w 7953876"/>
              <a:gd name="connsiteY3394" fmla="*/ 1716535 h 6403694"/>
              <a:gd name="connsiteX3395" fmla="*/ 908656 w 7953876"/>
              <a:gd name="connsiteY3395" fmla="*/ 1600604 h 6403694"/>
              <a:gd name="connsiteX3396" fmla="*/ 888776 w 7953876"/>
              <a:gd name="connsiteY3396" fmla="*/ 1597364 h 6403694"/>
              <a:gd name="connsiteX3397" fmla="*/ 857615 w 7953876"/>
              <a:gd name="connsiteY3397" fmla="*/ 1653321 h 6403694"/>
              <a:gd name="connsiteX3398" fmla="*/ 817743 w 7953876"/>
              <a:gd name="connsiteY3398" fmla="*/ 1698442 h 6403694"/>
              <a:gd name="connsiteX3399" fmla="*/ 789933 w 7953876"/>
              <a:gd name="connsiteY3399" fmla="*/ 1724130 h 6403694"/>
              <a:gd name="connsiteX3400" fmla="*/ 726828 w 7953876"/>
              <a:gd name="connsiteY3400" fmla="*/ 1801418 h 6403694"/>
              <a:gd name="connsiteX3401" fmla="*/ 727834 w 7953876"/>
              <a:gd name="connsiteY3401" fmla="*/ 1804099 h 6403694"/>
              <a:gd name="connsiteX3402" fmla="*/ 727387 w 7953876"/>
              <a:gd name="connsiteY3402" fmla="*/ 1804546 h 6403694"/>
              <a:gd name="connsiteX3403" fmla="*/ 736434 w 7953876"/>
              <a:gd name="connsiteY3403" fmla="*/ 1815490 h 6403694"/>
              <a:gd name="connsiteX3404" fmla="*/ 903966 w 7953876"/>
              <a:gd name="connsiteY3404" fmla="*/ 1745686 h 6403694"/>
              <a:gd name="connsiteX3405" fmla="*/ 909774 w 7953876"/>
              <a:gd name="connsiteY3405" fmla="*/ 1746915 h 6403694"/>
              <a:gd name="connsiteX3406" fmla="*/ 938588 w 7953876"/>
              <a:gd name="connsiteY3406" fmla="*/ 1737980 h 6403694"/>
              <a:gd name="connsiteX3407" fmla="*/ 980472 w 7953876"/>
              <a:gd name="connsiteY3407" fmla="*/ 1730385 h 6403694"/>
              <a:gd name="connsiteX3408" fmla="*/ 1272201 w 7953876"/>
              <a:gd name="connsiteY3408" fmla="*/ 1834478 h 6403694"/>
              <a:gd name="connsiteX3409" fmla="*/ 1238248 w 7953876"/>
              <a:gd name="connsiteY3409" fmla="*/ 1841402 h 6403694"/>
              <a:gd name="connsiteX3410" fmla="*/ 1229759 w 7953876"/>
              <a:gd name="connsiteY3410" fmla="*/ 1887418 h 6403694"/>
              <a:gd name="connsiteX3411" fmla="*/ 1384000 w 7953876"/>
              <a:gd name="connsiteY3411" fmla="*/ 2019880 h 6403694"/>
              <a:gd name="connsiteX3412" fmla="*/ 979802 w 7953876"/>
              <a:gd name="connsiteY3412" fmla="*/ 1937454 h 6403694"/>
              <a:gd name="connsiteX3413" fmla="*/ 795991 w 7953876"/>
              <a:gd name="connsiteY3413" fmla="*/ 1949488 h 6403694"/>
              <a:gd name="connsiteX3414" fmla="*/ 723030 w 7953876"/>
              <a:gd name="connsiteY3414" fmla="*/ 1976616 h 6403694"/>
              <a:gd name="connsiteX3415" fmla="*/ 759646 w 7953876"/>
              <a:gd name="connsiteY3415" fmla="*/ 2013918 h 6403694"/>
              <a:gd name="connsiteX3416" fmla="*/ 851221 w 7953876"/>
              <a:gd name="connsiteY3416" fmla="*/ 1991218 h 6403694"/>
              <a:gd name="connsiteX3417" fmla="*/ 1056531 w 7953876"/>
              <a:gd name="connsiteY3417" fmla="*/ 1991288 h 6403694"/>
              <a:gd name="connsiteX3418" fmla="*/ 1364789 w 7953876"/>
              <a:gd name="connsiteY3418" fmla="*/ 2061539 h 6403694"/>
              <a:gd name="connsiteX3419" fmla="*/ 954185 w 7953876"/>
              <a:gd name="connsiteY3419" fmla="*/ 2098638 h 6403694"/>
              <a:gd name="connsiteX3420" fmla="*/ 838773 w 7953876"/>
              <a:gd name="connsiteY3420" fmla="*/ 2094531 h 6403694"/>
              <a:gd name="connsiteX3421" fmla="*/ 889979 w 7953876"/>
              <a:gd name="connsiteY3421" fmla="*/ 2146698 h 6403694"/>
              <a:gd name="connsiteX3422" fmla="*/ 1011522 w 7953876"/>
              <a:gd name="connsiteY3422" fmla="*/ 2151896 h 6403694"/>
              <a:gd name="connsiteX3423" fmla="*/ 1451125 w 7953876"/>
              <a:gd name="connsiteY3423" fmla="*/ 2056849 h 6403694"/>
              <a:gd name="connsiteX3424" fmla="*/ 1450566 w 7953876"/>
              <a:gd name="connsiteY3424" fmla="*/ 2023230 h 6403694"/>
              <a:gd name="connsiteX3425" fmla="*/ 1312073 w 7953876"/>
              <a:gd name="connsiteY3425" fmla="*/ 1879935 h 6403694"/>
              <a:gd name="connsiteX3426" fmla="*/ 1342340 w 7953876"/>
              <a:gd name="connsiteY3426" fmla="*/ 1864522 h 6403694"/>
              <a:gd name="connsiteX3427" fmla="*/ 1344352 w 7953876"/>
              <a:gd name="connsiteY3427" fmla="*/ 1827330 h 6403694"/>
              <a:gd name="connsiteX3428" fmla="*/ 1164534 w 7953876"/>
              <a:gd name="connsiteY3428" fmla="*/ 1718881 h 6403694"/>
              <a:gd name="connsiteX3429" fmla="*/ 1499375 w 7953876"/>
              <a:gd name="connsiteY3429" fmla="*/ 1531803 h 6403694"/>
              <a:gd name="connsiteX3430" fmla="*/ 1490104 w 7953876"/>
              <a:gd name="connsiteY3430" fmla="*/ 1490926 h 6403694"/>
              <a:gd name="connsiteX3431" fmla="*/ 1305372 w 7953876"/>
              <a:gd name="connsiteY3431" fmla="*/ 1412967 h 6403694"/>
              <a:gd name="connsiteX3432" fmla="*/ 1629826 w 7953876"/>
              <a:gd name="connsiteY3432" fmla="*/ 1258950 h 6403694"/>
              <a:gd name="connsiteX3433" fmla="*/ 1617205 w 7953876"/>
              <a:gd name="connsiteY3433" fmla="*/ 1222540 h 6403694"/>
              <a:gd name="connsiteX3434" fmla="*/ 1425437 w 7953876"/>
              <a:gd name="connsiteY3434" fmla="*/ 1143018 h 6403694"/>
              <a:gd name="connsiteX3435" fmla="*/ 1579231 w 7953876"/>
              <a:gd name="connsiteY3435" fmla="*/ 1116659 h 6403694"/>
              <a:gd name="connsiteX3436" fmla="*/ 1761618 w 7953876"/>
              <a:gd name="connsiteY3436" fmla="*/ 910595 h 6403694"/>
              <a:gd name="connsiteX3437" fmla="*/ 1743189 w 7953876"/>
              <a:gd name="connsiteY3437" fmla="*/ 878987 h 6403694"/>
              <a:gd name="connsiteX3438" fmla="*/ 1602797 w 7953876"/>
              <a:gd name="connsiteY3438" fmla="*/ 844476 h 6403694"/>
              <a:gd name="connsiteX3439" fmla="*/ 1608382 w 7953876"/>
              <a:gd name="connsiteY3439" fmla="*/ 840231 h 6403694"/>
              <a:gd name="connsiteX3440" fmla="*/ 1657078 w 7953876"/>
              <a:gd name="connsiteY3440" fmla="*/ 827611 h 6403694"/>
              <a:gd name="connsiteX3441" fmla="*/ 1931606 w 7953876"/>
              <a:gd name="connsiteY3441" fmla="*/ 663877 h 6403694"/>
              <a:gd name="connsiteX3442" fmla="*/ 1935963 w 7953876"/>
              <a:gd name="connsiteY3442" fmla="*/ 621436 h 6403694"/>
              <a:gd name="connsiteX3443" fmla="*/ 1850968 w 7953876"/>
              <a:gd name="connsiteY3443" fmla="*/ 575643 h 6403694"/>
              <a:gd name="connsiteX3444" fmla="*/ 2066191 w 7953876"/>
              <a:gd name="connsiteY3444" fmla="*/ 310272 h 6403694"/>
              <a:gd name="connsiteX3445" fmla="*/ 2034471 w 7953876"/>
              <a:gd name="connsiteY3445" fmla="*/ 282015 h 6403694"/>
              <a:gd name="connsiteX3446" fmla="*/ 2127172 w 7953876"/>
              <a:gd name="connsiteY3446" fmla="*/ 57188 h 6403694"/>
              <a:gd name="connsiteX3447" fmla="*/ 2087970 w 7953876"/>
              <a:gd name="connsiteY3447" fmla="*/ 38758 h 6403694"/>
              <a:gd name="connsiteX3448" fmla="*/ 1837453 w 7953876"/>
              <a:gd name="connsiteY3448" fmla="*/ 61656 h 6403694"/>
              <a:gd name="connsiteX3449" fmla="*/ 1730233 w 7953876"/>
              <a:gd name="connsiteY3449" fmla="*/ 136597 h 6403694"/>
              <a:gd name="connsiteX3450" fmla="*/ 1706890 w 7953876"/>
              <a:gd name="connsiteY3450" fmla="*/ 14969 h 6403694"/>
              <a:gd name="connsiteX3451" fmla="*/ 1690584 w 7953876"/>
              <a:gd name="connsiteY3451" fmla="*/ 631 h 6403694"/>
              <a:gd name="connsiteX3452" fmla="*/ 1668916 w 7953876"/>
              <a:gd name="connsiteY3452" fmla="*/ 4805 h 6403694"/>
              <a:gd name="connsiteX3453" fmla="*/ 1485748 w 7953876"/>
              <a:gd name="connsiteY3453" fmla="*/ 213215 h 6403694"/>
              <a:gd name="connsiteX3454" fmla="*/ 1423203 w 7953876"/>
              <a:gd name="connsiteY3454" fmla="*/ 79079 h 6403694"/>
              <a:gd name="connsiteX3455" fmla="*/ 1387909 w 7953876"/>
              <a:gd name="connsiteY3455" fmla="*/ 82987 h 6403694"/>
              <a:gd name="connsiteX3456" fmla="*/ 1213118 w 7953876"/>
              <a:gd name="connsiteY3456" fmla="*/ 274756 h 6403694"/>
              <a:gd name="connsiteX3457" fmla="*/ 1207086 w 7953876"/>
              <a:gd name="connsiteY3457" fmla="*/ 299550 h 6403694"/>
              <a:gd name="connsiteX3458" fmla="*/ 1176820 w 7953876"/>
              <a:gd name="connsiteY3458" fmla="*/ 212098 h 6403694"/>
              <a:gd name="connsiteX3459" fmla="*/ 1146552 w 7953876"/>
              <a:gd name="connsiteY3459" fmla="*/ 201489 h 6403694"/>
              <a:gd name="connsiteX3460" fmla="*/ 906758 w 7953876"/>
              <a:gd name="connsiteY3460" fmla="*/ 410791 h 6403694"/>
              <a:gd name="connsiteX3461" fmla="*/ 891904 w 7953876"/>
              <a:gd name="connsiteY3461" fmla="*/ 803486 h 6403694"/>
              <a:gd name="connsiteX3462" fmla="*/ 757096 w 7953876"/>
              <a:gd name="connsiteY3462" fmla="*/ 532532 h 6403694"/>
              <a:gd name="connsiteX3463" fmla="*/ 727946 w 7953876"/>
              <a:gd name="connsiteY3463" fmla="*/ 532196 h 6403694"/>
              <a:gd name="connsiteX3464" fmla="*/ 478100 w 7953876"/>
              <a:gd name="connsiteY3464" fmla="*/ 888704 h 6403694"/>
              <a:gd name="connsiteX3465" fmla="*/ 376017 w 7953876"/>
              <a:gd name="connsiteY3465" fmla="*/ 757806 h 6403694"/>
              <a:gd name="connsiteX3466" fmla="*/ 347871 w 7953876"/>
              <a:gd name="connsiteY3466" fmla="*/ 760263 h 6403694"/>
              <a:gd name="connsiteX3467" fmla="*/ 176318 w 7953876"/>
              <a:gd name="connsiteY3467" fmla="*/ 1012455 h 6403694"/>
              <a:gd name="connsiteX3468" fmla="*/ 179670 w 7953876"/>
              <a:gd name="connsiteY3468" fmla="*/ 1193725 h 6403694"/>
              <a:gd name="connsiteX3469" fmla="*/ 104615 w 7953876"/>
              <a:gd name="connsiteY3469" fmla="*/ 1056794 h 6403694"/>
              <a:gd name="connsiteX3470" fmla="*/ 70550 w 7953876"/>
              <a:gd name="connsiteY3470" fmla="*/ 1066623 h 6403694"/>
              <a:gd name="connsiteX3471" fmla="*/ 6232 w 7953876"/>
              <a:gd name="connsiteY3471" fmla="*/ 1223620 h 6403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</a:cxnLst>
            <a:rect l="l" t="t" r="r" b="b"/>
            <a:pathLst>
              <a:path w="7953876" h="6403694">
                <a:moveTo>
                  <a:pt x="7219764" y="5105856"/>
                </a:moveTo>
                <a:cubicBezTo>
                  <a:pt x="7222258" y="5108059"/>
                  <a:pt x="7225560" y="5109448"/>
                  <a:pt x="7229636" y="5109503"/>
                </a:cubicBezTo>
                <a:cubicBezTo>
                  <a:pt x="7252309" y="5109839"/>
                  <a:pt x="7278891" y="5096212"/>
                  <a:pt x="7293075" y="5078789"/>
                </a:cubicBezTo>
                <a:cubicBezTo>
                  <a:pt x="7305026" y="5064270"/>
                  <a:pt x="7289613" y="5046847"/>
                  <a:pt x="7273976" y="5048074"/>
                </a:cubicBezTo>
                <a:cubicBezTo>
                  <a:pt x="7254765" y="5049527"/>
                  <a:pt x="7233769" y="5065722"/>
                  <a:pt x="7220031" y="5078119"/>
                </a:cubicBezTo>
                <a:cubicBezTo>
                  <a:pt x="7212074" y="5085323"/>
                  <a:pt x="7212283" y="5099249"/>
                  <a:pt x="7219764" y="5105856"/>
                </a:cubicBezTo>
                <a:close/>
                <a:moveTo>
                  <a:pt x="7325018" y="5291890"/>
                </a:moveTo>
                <a:cubicBezTo>
                  <a:pt x="7390914" y="5323499"/>
                  <a:pt x="7446311" y="5306298"/>
                  <a:pt x="7515111" y="5304511"/>
                </a:cubicBezTo>
                <a:cubicBezTo>
                  <a:pt x="7557887" y="5303506"/>
                  <a:pt x="7600776" y="5309760"/>
                  <a:pt x="7640201" y="5290997"/>
                </a:cubicBezTo>
                <a:cubicBezTo>
                  <a:pt x="7645897" y="5288204"/>
                  <a:pt x="7646568" y="5278152"/>
                  <a:pt x="7639643" y="5276365"/>
                </a:cubicBezTo>
                <a:cubicBezTo>
                  <a:pt x="7611944" y="5269106"/>
                  <a:pt x="7582683" y="5267404"/>
                  <a:pt x="7553392" y="5268757"/>
                </a:cubicBezTo>
                <a:cubicBezTo>
                  <a:pt x="7524102" y="5270111"/>
                  <a:pt x="7494783" y="5274524"/>
                  <a:pt x="7466973" y="5279493"/>
                </a:cubicBezTo>
                <a:cubicBezTo>
                  <a:pt x="7419617" y="5287981"/>
                  <a:pt x="7374497" y="5275248"/>
                  <a:pt x="7327699" y="5281391"/>
                </a:cubicBezTo>
                <a:cubicBezTo>
                  <a:pt x="7322673" y="5282062"/>
                  <a:pt x="7319435" y="5289210"/>
                  <a:pt x="7325018" y="5291890"/>
                </a:cubicBezTo>
                <a:close/>
                <a:moveTo>
                  <a:pt x="7143568" y="5140329"/>
                </a:moveTo>
                <a:cubicBezTo>
                  <a:pt x="7148216" y="5141893"/>
                  <a:pt x="7153466" y="5141223"/>
                  <a:pt x="7157040" y="5137202"/>
                </a:cubicBezTo>
                <a:cubicBezTo>
                  <a:pt x="7170218" y="5122683"/>
                  <a:pt x="7201044" y="5108274"/>
                  <a:pt x="7203278" y="5085156"/>
                </a:cubicBezTo>
                <a:cubicBezTo>
                  <a:pt x="7203613" y="5081805"/>
                  <a:pt x="7202609" y="5077895"/>
                  <a:pt x="7199704" y="5075885"/>
                </a:cubicBezTo>
                <a:cubicBezTo>
                  <a:pt x="7191830" y="5070441"/>
                  <a:pt x="7183300" y="5069080"/>
                  <a:pt x="7175051" y="5070607"/>
                </a:cubicBezTo>
                <a:cubicBezTo>
                  <a:pt x="7150303" y="5075187"/>
                  <a:pt x="7128084" y="5105763"/>
                  <a:pt x="7133697" y="5130054"/>
                </a:cubicBezTo>
                <a:cubicBezTo>
                  <a:pt x="7134870" y="5134968"/>
                  <a:pt x="7138918" y="5138766"/>
                  <a:pt x="7143568" y="5140329"/>
                </a:cubicBezTo>
                <a:close/>
                <a:moveTo>
                  <a:pt x="7346238" y="5352202"/>
                </a:moveTo>
                <a:cubicBezTo>
                  <a:pt x="7381309" y="5369290"/>
                  <a:pt x="7418835" y="5381688"/>
                  <a:pt x="7454464" y="5397658"/>
                </a:cubicBezTo>
                <a:cubicBezTo>
                  <a:pt x="7483727" y="5410726"/>
                  <a:pt x="7510978" y="5425580"/>
                  <a:pt x="7542586" y="5432058"/>
                </a:cubicBezTo>
                <a:cubicBezTo>
                  <a:pt x="7549622" y="5433511"/>
                  <a:pt x="7554983" y="5424463"/>
                  <a:pt x="7550404" y="5418991"/>
                </a:cubicBezTo>
                <a:cubicBezTo>
                  <a:pt x="7507293" y="5367949"/>
                  <a:pt x="7416825" y="5338911"/>
                  <a:pt x="7351822" y="5335113"/>
                </a:cubicBezTo>
                <a:cubicBezTo>
                  <a:pt x="7343111" y="5334666"/>
                  <a:pt x="7337527" y="5348068"/>
                  <a:pt x="7346238" y="5352202"/>
                </a:cubicBezTo>
                <a:close/>
                <a:moveTo>
                  <a:pt x="7176352" y="5295819"/>
                </a:moveTo>
                <a:cubicBezTo>
                  <a:pt x="7192780" y="5309090"/>
                  <a:pt x="7215899" y="5314870"/>
                  <a:pt x="7236003" y="5319142"/>
                </a:cubicBezTo>
                <a:cubicBezTo>
                  <a:pt x="7266270" y="5325508"/>
                  <a:pt x="7302903" y="5336677"/>
                  <a:pt x="7333283" y="5326849"/>
                </a:cubicBezTo>
                <a:cubicBezTo>
                  <a:pt x="7339091" y="5324950"/>
                  <a:pt x="7338979" y="5316350"/>
                  <a:pt x="7334512" y="5313335"/>
                </a:cubicBezTo>
                <a:cubicBezTo>
                  <a:pt x="7313402" y="5298814"/>
                  <a:pt x="7286486" y="5300155"/>
                  <a:pt x="7262137" y="5295911"/>
                </a:cubicBezTo>
                <a:cubicBezTo>
                  <a:pt x="7230195" y="5290326"/>
                  <a:pt x="7200598" y="5279604"/>
                  <a:pt x="7169437" y="5271452"/>
                </a:cubicBezTo>
                <a:cubicBezTo>
                  <a:pt x="7164746" y="5270223"/>
                  <a:pt x="7159832" y="5275137"/>
                  <a:pt x="7162512" y="5279828"/>
                </a:cubicBezTo>
                <a:cubicBezTo>
                  <a:pt x="7166142" y="5286138"/>
                  <a:pt x="7170875" y="5291394"/>
                  <a:pt x="7176352" y="5295819"/>
                </a:cubicBezTo>
                <a:close/>
                <a:moveTo>
                  <a:pt x="7037212" y="5160964"/>
                </a:moveTo>
                <a:cubicBezTo>
                  <a:pt x="7041721" y="5166381"/>
                  <a:pt x="7049483" y="5169536"/>
                  <a:pt x="7056631" y="5166800"/>
                </a:cubicBezTo>
                <a:cubicBezTo>
                  <a:pt x="7079751" y="5157977"/>
                  <a:pt x="7100301" y="5136979"/>
                  <a:pt x="7105327" y="5112519"/>
                </a:cubicBezTo>
                <a:cubicBezTo>
                  <a:pt x="7106332" y="5107493"/>
                  <a:pt x="7101306" y="5102690"/>
                  <a:pt x="7096615" y="5102356"/>
                </a:cubicBezTo>
                <a:cubicBezTo>
                  <a:pt x="7070257" y="5100234"/>
                  <a:pt x="7053615" y="5123912"/>
                  <a:pt x="7037309" y="5141558"/>
                </a:cubicBezTo>
                <a:cubicBezTo>
                  <a:pt x="7031445" y="5147868"/>
                  <a:pt x="7032702" y="5155547"/>
                  <a:pt x="7037212" y="5160964"/>
                </a:cubicBezTo>
                <a:close/>
                <a:moveTo>
                  <a:pt x="4923196" y="3039870"/>
                </a:moveTo>
                <a:cubicBezTo>
                  <a:pt x="4924034" y="3042941"/>
                  <a:pt x="4926519" y="3045677"/>
                  <a:pt x="4929870" y="3046403"/>
                </a:cubicBezTo>
                <a:cubicBezTo>
                  <a:pt x="4960919" y="3052993"/>
                  <a:pt x="4999899" y="3038921"/>
                  <a:pt x="5022906" y="3018147"/>
                </a:cubicBezTo>
                <a:cubicBezTo>
                  <a:pt x="5026927" y="3014461"/>
                  <a:pt x="5027151" y="3006084"/>
                  <a:pt x="5020895" y="3004297"/>
                </a:cubicBezTo>
                <a:cubicBezTo>
                  <a:pt x="5012882" y="3001980"/>
                  <a:pt x="5004630" y="3001456"/>
                  <a:pt x="4996346" y="3002238"/>
                </a:cubicBezTo>
                <a:cubicBezTo>
                  <a:pt x="4971495" y="3004584"/>
                  <a:pt x="4946344" y="3018678"/>
                  <a:pt x="4926407" y="3031326"/>
                </a:cubicBezTo>
                <a:cubicBezTo>
                  <a:pt x="4923168" y="3033392"/>
                  <a:pt x="4922358" y="3036799"/>
                  <a:pt x="4923196" y="3039870"/>
                </a:cubicBezTo>
                <a:close/>
                <a:moveTo>
                  <a:pt x="6948364" y="5185424"/>
                </a:moveTo>
                <a:cubicBezTo>
                  <a:pt x="6954018" y="5189529"/>
                  <a:pt x="6962311" y="5190143"/>
                  <a:pt x="6968733" y="5184112"/>
                </a:cubicBezTo>
                <a:cubicBezTo>
                  <a:pt x="6980684" y="5172719"/>
                  <a:pt x="6994422" y="5165795"/>
                  <a:pt x="7001570" y="5150606"/>
                </a:cubicBezTo>
                <a:cubicBezTo>
                  <a:pt x="7003915" y="5145580"/>
                  <a:pt x="7001346" y="5139437"/>
                  <a:pt x="6995762" y="5138096"/>
                </a:cubicBezTo>
                <a:cubicBezTo>
                  <a:pt x="6973536" y="5132847"/>
                  <a:pt x="6953879" y="5146361"/>
                  <a:pt x="6943828" y="5165795"/>
                </a:cubicBezTo>
                <a:cubicBezTo>
                  <a:pt x="6939695" y="5173725"/>
                  <a:pt x="6942710" y="5181319"/>
                  <a:pt x="6948364" y="5185424"/>
                </a:cubicBezTo>
                <a:close/>
                <a:moveTo>
                  <a:pt x="7014749" y="5287535"/>
                </a:moveTo>
                <a:cubicBezTo>
                  <a:pt x="7050712" y="5312440"/>
                  <a:pt x="7103541" y="5338240"/>
                  <a:pt x="7148216" y="5337682"/>
                </a:cubicBezTo>
                <a:cubicBezTo>
                  <a:pt x="7156704" y="5337571"/>
                  <a:pt x="7161841" y="5329305"/>
                  <a:pt x="7156704" y="5322046"/>
                </a:cubicBezTo>
                <a:cubicBezTo>
                  <a:pt x="7136014" y="5292560"/>
                  <a:pt x="7094403" y="5274132"/>
                  <a:pt x="7055478" y="5269869"/>
                </a:cubicBezTo>
                <a:cubicBezTo>
                  <a:pt x="7042503" y="5268450"/>
                  <a:pt x="7029826" y="5268603"/>
                  <a:pt x="7018322" y="5270445"/>
                </a:cubicBezTo>
                <a:cubicBezTo>
                  <a:pt x="7010170" y="5271786"/>
                  <a:pt x="7008160" y="5282955"/>
                  <a:pt x="7014749" y="5287535"/>
                </a:cubicBezTo>
                <a:close/>
                <a:moveTo>
                  <a:pt x="5064816" y="3318211"/>
                </a:moveTo>
                <a:cubicBezTo>
                  <a:pt x="5071266" y="3322887"/>
                  <a:pt x="5078303" y="3326964"/>
                  <a:pt x="5085116" y="3331766"/>
                </a:cubicBezTo>
                <a:cubicBezTo>
                  <a:pt x="5099412" y="3341930"/>
                  <a:pt x="5108124" y="3352652"/>
                  <a:pt x="5126217" y="3352652"/>
                </a:cubicBezTo>
                <a:cubicBezTo>
                  <a:pt x="5132583" y="3352652"/>
                  <a:pt x="5138503" y="3346509"/>
                  <a:pt x="5137944" y="3340143"/>
                </a:cubicBezTo>
                <a:cubicBezTo>
                  <a:pt x="5135263" y="3310658"/>
                  <a:pt x="5087237" y="3283406"/>
                  <a:pt x="5059316" y="3282735"/>
                </a:cubicBezTo>
                <a:cubicBezTo>
                  <a:pt x="5049152" y="3282512"/>
                  <a:pt x="5042339" y="3291783"/>
                  <a:pt x="5048036" y="3301053"/>
                </a:cubicBezTo>
                <a:cubicBezTo>
                  <a:pt x="5052503" y="3308257"/>
                  <a:pt x="5058366" y="3313534"/>
                  <a:pt x="5064816" y="3318211"/>
                </a:cubicBezTo>
                <a:close/>
                <a:moveTo>
                  <a:pt x="6834860" y="5192906"/>
                </a:moveTo>
                <a:cubicBezTo>
                  <a:pt x="6836661" y="5197262"/>
                  <a:pt x="6841072" y="5200249"/>
                  <a:pt x="6846993" y="5198184"/>
                </a:cubicBezTo>
                <a:cubicBezTo>
                  <a:pt x="6863299" y="5192599"/>
                  <a:pt x="6881170" y="5190925"/>
                  <a:pt x="6890439" y="5174953"/>
                </a:cubicBezTo>
                <a:cubicBezTo>
                  <a:pt x="6894013" y="5168921"/>
                  <a:pt x="6892003" y="5160210"/>
                  <a:pt x="6883961" y="5159316"/>
                </a:cubicBezTo>
                <a:cubicBezTo>
                  <a:pt x="6865309" y="5157305"/>
                  <a:pt x="6852801" y="5168587"/>
                  <a:pt x="6838393" y="5179421"/>
                </a:cubicBezTo>
                <a:cubicBezTo>
                  <a:pt x="6833870" y="5182827"/>
                  <a:pt x="6833060" y="5188550"/>
                  <a:pt x="6834860" y="5192906"/>
                </a:cubicBezTo>
                <a:close/>
                <a:moveTo>
                  <a:pt x="6913001" y="5281169"/>
                </a:moveTo>
                <a:cubicBezTo>
                  <a:pt x="6956894" y="5323275"/>
                  <a:pt x="7013520" y="5346840"/>
                  <a:pt x="7068136" y="5371970"/>
                </a:cubicBezTo>
                <a:cubicBezTo>
                  <a:pt x="7114710" y="5393415"/>
                  <a:pt x="7159719" y="5422454"/>
                  <a:pt x="7209197" y="5436526"/>
                </a:cubicBezTo>
                <a:cubicBezTo>
                  <a:pt x="7217574" y="5438983"/>
                  <a:pt x="7228073" y="5429602"/>
                  <a:pt x="7220701" y="5421560"/>
                </a:cubicBezTo>
                <a:cubicBezTo>
                  <a:pt x="7179265" y="5375768"/>
                  <a:pt x="7115714" y="5353094"/>
                  <a:pt x="7059982" y="5329194"/>
                </a:cubicBezTo>
                <a:cubicBezTo>
                  <a:pt x="7012850" y="5309090"/>
                  <a:pt x="6967169" y="5287199"/>
                  <a:pt x="6917580" y="5274132"/>
                </a:cubicBezTo>
                <a:cubicBezTo>
                  <a:pt x="6913671" y="5273127"/>
                  <a:pt x="6909651" y="5277929"/>
                  <a:pt x="6913001" y="5281169"/>
                </a:cubicBezTo>
                <a:close/>
                <a:moveTo>
                  <a:pt x="1897220" y="171542"/>
                </a:moveTo>
                <a:cubicBezTo>
                  <a:pt x="1900724" y="173427"/>
                  <a:pt x="1905136" y="173343"/>
                  <a:pt x="1909045" y="170105"/>
                </a:cubicBezTo>
                <a:cubicBezTo>
                  <a:pt x="1922559" y="159047"/>
                  <a:pt x="1935515" y="143969"/>
                  <a:pt x="1939759" y="126769"/>
                </a:cubicBezTo>
                <a:cubicBezTo>
                  <a:pt x="1941657" y="118951"/>
                  <a:pt x="1936297" y="110016"/>
                  <a:pt x="1927250" y="111914"/>
                </a:cubicBezTo>
                <a:cubicBezTo>
                  <a:pt x="1904577" y="116717"/>
                  <a:pt x="1889500" y="137937"/>
                  <a:pt x="1890840" y="161169"/>
                </a:cubicBezTo>
                <a:cubicBezTo>
                  <a:pt x="1891119" y="165804"/>
                  <a:pt x="1893716" y="169657"/>
                  <a:pt x="1897220" y="171542"/>
                </a:cubicBezTo>
                <a:close/>
                <a:moveTo>
                  <a:pt x="4781660" y="3187020"/>
                </a:moveTo>
                <a:cubicBezTo>
                  <a:pt x="4819410" y="3174510"/>
                  <a:pt x="4857719" y="3163900"/>
                  <a:pt x="4895469" y="3151614"/>
                </a:cubicBezTo>
                <a:cubicBezTo>
                  <a:pt x="4949080" y="3134079"/>
                  <a:pt x="5003360" y="3112859"/>
                  <a:pt x="5046025" y="3076448"/>
                </a:cubicBezTo>
                <a:lnTo>
                  <a:pt x="5046584" y="3076448"/>
                </a:lnTo>
                <a:cubicBezTo>
                  <a:pt x="5095921" y="3071253"/>
                  <a:pt x="5153805" y="3039550"/>
                  <a:pt x="5207604" y="3033634"/>
                </a:cubicBezTo>
                <a:cubicBezTo>
                  <a:pt x="5225536" y="3031662"/>
                  <a:pt x="5243015" y="3032555"/>
                  <a:pt x="5259573" y="3038251"/>
                </a:cubicBezTo>
                <a:cubicBezTo>
                  <a:pt x="5302460" y="3052994"/>
                  <a:pt x="5340769" y="3074996"/>
                  <a:pt x="5382652" y="3090186"/>
                </a:cubicBezTo>
                <a:cubicBezTo>
                  <a:pt x="5355959" y="3119225"/>
                  <a:pt x="5324128" y="3132069"/>
                  <a:pt x="5282803" y="3139552"/>
                </a:cubicBezTo>
                <a:cubicBezTo>
                  <a:pt x="5257785" y="3144019"/>
                  <a:pt x="5262476" y="3184562"/>
                  <a:pt x="5287830" y="3183557"/>
                </a:cubicBezTo>
                <a:cubicBezTo>
                  <a:pt x="5381313" y="3179872"/>
                  <a:pt x="5433247" y="3188918"/>
                  <a:pt x="5506961" y="3254814"/>
                </a:cubicBezTo>
                <a:cubicBezTo>
                  <a:pt x="5535219" y="3280167"/>
                  <a:pt x="5563363" y="3303398"/>
                  <a:pt x="5593855" y="3323837"/>
                </a:cubicBezTo>
                <a:cubicBezTo>
                  <a:pt x="5586483" y="3324618"/>
                  <a:pt x="5579335" y="3324060"/>
                  <a:pt x="5572187" y="3324507"/>
                </a:cubicBezTo>
                <a:cubicBezTo>
                  <a:pt x="5441737" y="3292118"/>
                  <a:pt x="5320554" y="3216952"/>
                  <a:pt x="5187087" y="3198970"/>
                </a:cubicBezTo>
                <a:cubicBezTo>
                  <a:pt x="5152464" y="3194279"/>
                  <a:pt x="5117505" y="3192157"/>
                  <a:pt x="5082436" y="3190705"/>
                </a:cubicBezTo>
                <a:cubicBezTo>
                  <a:pt x="5104884" y="3184115"/>
                  <a:pt x="5126998" y="3176297"/>
                  <a:pt x="5148890" y="3168032"/>
                </a:cubicBezTo>
                <a:cubicBezTo>
                  <a:pt x="5187533" y="3153401"/>
                  <a:pt x="5224614" y="3143350"/>
                  <a:pt x="5264934" y="3135531"/>
                </a:cubicBezTo>
                <a:cubicBezTo>
                  <a:pt x="5289393" y="3130729"/>
                  <a:pt x="5300003" y="3129276"/>
                  <a:pt x="5314969" y="3110624"/>
                </a:cubicBezTo>
                <a:cubicBezTo>
                  <a:pt x="5319549" y="3104929"/>
                  <a:pt x="5313071" y="3097892"/>
                  <a:pt x="5307041" y="3098674"/>
                </a:cubicBezTo>
                <a:cubicBezTo>
                  <a:pt x="5186417" y="3113306"/>
                  <a:pt x="5078303" y="3164905"/>
                  <a:pt x="4958463" y="3182440"/>
                </a:cubicBezTo>
                <a:cubicBezTo>
                  <a:pt x="4966392" y="3180094"/>
                  <a:pt x="4974322" y="3178084"/>
                  <a:pt x="4982252" y="3175292"/>
                </a:cubicBezTo>
                <a:cubicBezTo>
                  <a:pt x="5025251" y="3160326"/>
                  <a:pt x="5063336" y="3135643"/>
                  <a:pt x="5108347" y="3125144"/>
                </a:cubicBezTo>
                <a:cubicBezTo>
                  <a:pt x="5143529" y="3116991"/>
                  <a:pt x="5174243" y="3112300"/>
                  <a:pt x="5201383" y="3087728"/>
                </a:cubicBezTo>
                <a:cubicBezTo>
                  <a:pt x="5206074" y="3083372"/>
                  <a:pt x="5204287" y="3074885"/>
                  <a:pt x="5197027" y="3075332"/>
                </a:cubicBezTo>
                <a:cubicBezTo>
                  <a:pt x="5126440" y="3079464"/>
                  <a:pt x="5060657" y="3106827"/>
                  <a:pt x="4996883" y="3134861"/>
                </a:cubicBezTo>
                <a:cubicBezTo>
                  <a:pt x="4934560" y="3162336"/>
                  <a:pt x="4870340" y="3172500"/>
                  <a:pt x="4805674" y="3186684"/>
                </a:cubicBezTo>
                <a:cubicBezTo>
                  <a:pt x="4797630" y="3187020"/>
                  <a:pt x="4789701" y="3186460"/>
                  <a:pt x="4781660" y="3187020"/>
                </a:cubicBezTo>
                <a:close/>
                <a:moveTo>
                  <a:pt x="6856360" y="5308453"/>
                </a:moveTo>
                <a:cubicBezTo>
                  <a:pt x="6878203" y="5329055"/>
                  <a:pt x="6911101" y="5341284"/>
                  <a:pt x="6934891" y="5356781"/>
                </a:cubicBezTo>
                <a:cubicBezTo>
                  <a:pt x="6990288" y="5392856"/>
                  <a:pt x="7050154" y="5434740"/>
                  <a:pt x="7112922" y="5456406"/>
                </a:cubicBezTo>
                <a:cubicBezTo>
                  <a:pt x="7119735" y="5458753"/>
                  <a:pt x="7129675" y="5450711"/>
                  <a:pt x="7123198" y="5443897"/>
                </a:cubicBezTo>
                <a:cubicBezTo>
                  <a:pt x="7084329" y="5402127"/>
                  <a:pt x="7027033" y="5383028"/>
                  <a:pt x="6979678" y="5352425"/>
                </a:cubicBezTo>
                <a:cubicBezTo>
                  <a:pt x="6938130" y="5325508"/>
                  <a:pt x="6892450" y="5291667"/>
                  <a:pt x="6845541" y="5276254"/>
                </a:cubicBezTo>
                <a:cubicBezTo>
                  <a:pt x="6840292" y="5274579"/>
                  <a:pt x="6837053" y="5280387"/>
                  <a:pt x="6838951" y="5284631"/>
                </a:cubicBezTo>
                <a:cubicBezTo>
                  <a:pt x="6843028" y="5293790"/>
                  <a:pt x="6849080" y="5301586"/>
                  <a:pt x="6856360" y="5308453"/>
                </a:cubicBezTo>
                <a:close/>
                <a:moveTo>
                  <a:pt x="1804589" y="203554"/>
                </a:moveTo>
                <a:cubicBezTo>
                  <a:pt x="1810592" y="206737"/>
                  <a:pt x="1818522" y="206290"/>
                  <a:pt x="1823157" y="199478"/>
                </a:cubicBezTo>
                <a:cubicBezTo>
                  <a:pt x="1836448" y="179932"/>
                  <a:pt x="1862359" y="158264"/>
                  <a:pt x="1865821" y="134921"/>
                </a:cubicBezTo>
                <a:cubicBezTo>
                  <a:pt x="1866827" y="128332"/>
                  <a:pt x="1861689" y="122524"/>
                  <a:pt x="1854988" y="123083"/>
                </a:cubicBezTo>
                <a:cubicBezTo>
                  <a:pt x="1825726" y="125317"/>
                  <a:pt x="1807521" y="161280"/>
                  <a:pt x="1797580" y="185851"/>
                </a:cubicBezTo>
                <a:cubicBezTo>
                  <a:pt x="1794509" y="193558"/>
                  <a:pt x="1798585" y="200371"/>
                  <a:pt x="1804589" y="203554"/>
                </a:cubicBezTo>
                <a:close/>
                <a:moveTo>
                  <a:pt x="5334850" y="3805658"/>
                </a:moveTo>
                <a:cubicBezTo>
                  <a:pt x="5418840" y="3781647"/>
                  <a:pt x="5502605" y="3745347"/>
                  <a:pt x="5560460" y="3683360"/>
                </a:cubicBezTo>
                <a:cubicBezTo>
                  <a:pt x="5547504" y="3762994"/>
                  <a:pt x="5506737" y="3842850"/>
                  <a:pt x="5417164" y="3827103"/>
                </a:cubicBezTo>
                <a:cubicBezTo>
                  <a:pt x="5388236" y="3821965"/>
                  <a:pt x="5361655" y="3812806"/>
                  <a:pt x="5334850" y="3805658"/>
                </a:cubicBezTo>
                <a:close/>
                <a:moveTo>
                  <a:pt x="6878183" y="5389087"/>
                </a:moveTo>
                <a:cubicBezTo>
                  <a:pt x="6891585" y="5399083"/>
                  <a:pt x="6906188" y="5407711"/>
                  <a:pt x="6919256" y="5415529"/>
                </a:cubicBezTo>
                <a:cubicBezTo>
                  <a:pt x="6944275" y="5430496"/>
                  <a:pt x="6974318" y="5454732"/>
                  <a:pt x="7004028" y="5457860"/>
                </a:cubicBezTo>
                <a:cubicBezTo>
                  <a:pt x="7011623" y="5458641"/>
                  <a:pt x="7015196" y="5450599"/>
                  <a:pt x="7011399" y="5444792"/>
                </a:cubicBezTo>
                <a:cubicBezTo>
                  <a:pt x="6995427" y="5420219"/>
                  <a:pt x="6957677" y="5406819"/>
                  <a:pt x="6933551" y="5391293"/>
                </a:cubicBezTo>
                <a:cubicBezTo>
                  <a:pt x="6918027" y="5381352"/>
                  <a:pt x="6901720" y="5371525"/>
                  <a:pt x="6887426" y="5359797"/>
                </a:cubicBezTo>
                <a:cubicBezTo>
                  <a:pt x="6876703" y="5350862"/>
                  <a:pt x="6867769" y="5335672"/>
                  <a:pt x="6853807" y="5332657"/>
                </a:cubicBezTo>
                <a:cubicBezTo>
                  <a:pt x="6851237" y="5332098"/>
                  <a:pt x="6847888" y="5333774"/>
                  <a:pt x="6846547" y="5335896"/>
                </a:cubicBezTo>
                <a:cubicBezTo>
                  <a:pt x="6845542" y="5337572"/>
                  <a:pt x="6844536" y="5339246"/>
                  <a:pt x="6843531" y="5341033"/>
                </a:cubicBezTo>
                <a:cubicBezTo>
                  <a:pt x="6841074" y="5345054"/>
                  <a:pt x="6841968" y="5350639"/>
                  <a:pt x="6844313" y="5354435"/>
                </a:cubicBezTo>
                <a:cubicBezTo>
                  <a:pt x="6852578" y="5367727"/>
                  <a:pt x="6864780" y="5379091"/>
                  <a:pt x="6878183" y="5389087"/>
                </a:cubicBezTo>
                <a:close/>
                <a:moveTo>
                  <a:pt x="6755409" y="5286194"/>
                </a:moveTo>
                <a:cubicBezTo>
                  <a:pt x="6769929" y="5302500"/>
                  <a:pt x="6798409" y="5324056"/>
                  <a:pt x="6820858" y="5324837"/>
                </a:cubicBezTo>
                <a:cubicBezTo>
                  <a:pt x="6826667" y="5325061"/>
                  <a:pt x="6831915" y="5320259"/>
                  <a:pt x="6832027" y="5314339"/>
                </a:cubicBezTo>
                <a:cubicBezTo>
                  <a:pt x="6832362" y="5282062"/>
                  <a:pt x="6788357" y="5276701"/>
                  <a:pt x="6764233" y="5271228"/>
                </a:cubicBezTo>
                <a:cubicBezTo>
                  <a:pt x="6755299" y="5269106"/>
                  <a:pt x="6749378" y="5279381"/>
                  <a:pt x="6755409" y="5286194"/>
                </a:cubicBezTo>
                <a:close/>
                <a:moveTo>
                  <a:pt x="6339372" y="4875518"/>
                </a:moveTo>
                <a:cubicBezTo>
                  <a:pt x="6362379" y="4863902"/>
                  <a:pt x="6386058" y="4853627"/>
                  <a:pt x="6410517" y="4844356"/>
                </a:cubicBezTo>
                <a:cubicBezTo>
                  <a:pt x="6433747" y="4841900"/>
                  <a:pt x="6457760" y="4841676"/>
                  <a:pt x="6479875" y="4844803"/>
                </a:cubicBezTo>
                <a:cubicBezTo>
                  <a:pt x="6511148" y="4849271"/>
                  <a:pt x="6545435" y="4870604"/>
                  <a:pt x="6576149" y="4866247"/>
                </a:cubicBezTo>
                <a:cubicBezTo>
                  <a:pt x="6582739" y="4865354"/>
                  <a:pt x="6585755" y="4858652"/>
                  <a:pt x="6583745" y="4852733"/>
                </a:cubicBezTo>
                <a:cubicBezTo>
                  <a:pt x="6573469" y="4822131"/>
                  <a:pt x="6532145" y="4817551"/>
                  <a:pt x="6501542" y="4814982"/>
                </a:cubicBezTo>
                <a:cubicBezTo>
                  <a:pt x="6527231" y="4806941"/>
                  <a:pt x="6552696" y="4798341"/>
                  <a:pt x="6577491" y="4787954"/>
                </a:cubicBezTo>
                <a:cubicBezTo>
                  <a:pt x="6627192" y="4766957"/>
                  <a:pt x="6668404" y="4739370"/>
                  <a:pt x="6721568" y="4730435"/>
                </a:cubicBezTo>
                <a:cubicBezTo>
                  <a:pt x="6694763" y="4765506"/>
                  <a:pt x="6669074" y="4801581"/>
                  <a:pt x="6633335" y="4828609"/>
                </a:cubicBezTo>
                <a:cubicBezTo>
                  <a:pt x="6600721" y="4853403"/>
                  <a:pt x="6566323" y="4875629"/>
                  <a:pt x="6533374" y="4899977"/>
                </a:cubicBezTo>
                <a:cubicBezTo>
                  <a:pt x="6532145" y="4900871"/>
                  <a:pt x="6530917" y="4901541"/>
                  <a:pt x="6529688" y="4902434"/>
                </a:cubicBezTo>
                <a:cubicBezTo>
                  <a:pt x="6503331" y="4880768"/>
                  <a:pt x="6447932" y="4886017"/>
                  <a:pt x="6420122" y="4885235"/>
                </a:cubicBezTo>
                <a:cubicBezTo>
                  <a:pt x="6396780" y="4884564"/>
                  <a:pt x="6367516" y="4877751"/>
                  <a:pt x="6339372" y="4875518"/>
                </a:cubicBezTo>
                <a:close/>
                <a:moveTo>
                  <a:pt x="4538096" y="3084699"/>
                </a:moveTo>
                <a:cubicBezTo>
                  <a:pt x="4541307" y="3086947"/>
                  <a:pt x="4545607" y="3087449"/>
                  <a:pt x="4549237" y="3084601"/>
                </a:cubicBezTo>
                <a:cubicBezTo>
                  <a:pt x="4571463" y="3067290"/>
                  <a:pt x="4591120" y="3049756"/>
                  <a:pt x="4615691" y="3035347"/>
                </a:cubicBezTo>
                <a:cubicBezTo>
                  <a:pt x="4631439" y="3025965"/>
                  <a:pt x="4653777" y="3017923"/>
                  <a:pt x="4657462" y="2997820"/>
                </a:cubicBezTo>
                <a:cubicBezTo>
                  <a:pt x="4658467" y="2992347"/>
                  <a:pt x="4656234" y="2985982"/>
                  <a:pt x="4650091" y="2984641"/>
                </a:cubicBezTo>
                <a:cubicBezTo>
                  <a:pt x="4627083" y="2979615"/>
                  <a:pt x="4603629" y="2999718"/>
                  <a:pt x="4585759" y="3012562"/>
                </a:cubicBezTo>
                <a:cubicBezTo>
                  <a:pt x="4564315" y="3027976"/>
                  <a:pt x="4538403" y="3046628"/>
                  <a:pt x="4533489" y="3074326"/>
                </a:cubicBezTo>
                <a:cubicBezTo>
                  <a:pt x="4532763" y="3078458"/>
                  <a:pt x="4534885" y="3082451"/>
                  <a:pt x="4538096" y="3084699"/>
                </a:cubicBezTo>
                <a:close/>
                <a:moveTo>
                  <a:pt x="6674213" y="5276143"/>
                </a:moveTo>
                <a:cubicBezTo>
                  <a:pt x="6688285" y="5295465"/>
                  <a:pt x="6726147" y="5325620"/>
                  <a:pt x="6751388" y="5321823"/>
                </a:cubicBezTo>
                <a:cubicBezTo>
                  <a:pt x="6756079" y="5321152"/>
                  <a:pt x="6761216" y="5317020"/>
                  <a:pt x="6761329" y="5311883"/>
                </a:cubicBezTo>
                <a:cubicBezTo>
                  <a:pt x="6761999" y="5276923"/>
                  <a:pt x="6707383" y="5261399"/>
                  <a:pt x="6679350" y="5263075"/>
                </a:cubicBezTo>
                <a:cubicBezTo>
                  <a:pt x="6672983" y="5263521"/>
                  <a:pt x="6670861" y="5271562"/>
                  <a:pt x="6674213" y="5276143"/>
                </a:cubicBezTo>
                <a:close/>
                <a:moveTo>
                  <a:pt x="6709911" y="5375600"/>
                </a:moveTo>
                <a:cubicBezTo>
                  <a:pt x="6715453" y="5380654"/>
                  <a:pt x="6721735" y="5384591"/>
                  <a:pt x="6729832" y="5386266"/>
                </a:cubicBezTo>
                <a:cubicBezTo>
                  <a:pt x="6736198" y="5387607"/>
                  <a:pt x="6743905" y="5383363"/>
                  <a:pt x="6743459" y="5375991"/>
                </a:cubicBezTo>
                <a:cubicBezTo>
                  <a:pt x="6742007" y="5354994"/>
                  <a:pt x="6727599" y="5345724"/>
                  <a:pt x="6708723" y="5338017"/>
                </a:cubicBezTo>
                <a:cubicBezTo>
                  <a:pt x="6696885" y="5333215"/>
                  <a:pt x="6686386" y="5348628"/>
                  <a:pt x="6694427" y="5358232"/>
                </a:cubicBezTo>
                <a:cubicBezTo>
                  <a:pt x="6699565" y="5364375"/>
                  <a:pt x="6704367" y="5370546"/>
                  <a:pt x="6709911" y="5375600"/>
                </a:cubicBezTo>
                <a:close/>
                <a:moveTo>
                  <a:pt x="6618592" y="5286975"/>
                </a:moveTo>
                <a:cubicBezTo>
                  <a:pt x="6638920" y="5305739"/>
                  <a:pt x="6662708" y="5325396"/>
                  <a:pt x="6690854" y="5328523"/>
                </a:cubicBezTo>
                <a:cubicBezTo>
                  <a:pt x="6697890" y="5329305"/>
                  <a:pt x="6702357" y="5320705"/>
                  <a:pt x="6699231" y="5315009"/>
                </a:cubicBezTo>
                <a:cubicBezTo>
                  <a:pt x="6684935" y="5289656"/>
                  <a:pt x="6655003" y="5271116"/>
                  <a:pt x="6625516" y="5271562"/>
                </a:cubicBezTo>
                <a:cubicBezTo>
                  <a:pt x="6618033" y="5271674"/>
                  <a:pt x="6612338" y="5281278"/>
                  <a:pt x="6618592" y="5286975"/>
                </a:cubicBezTo>
                <a:close/>
                <a:moveTo>
                  <a:pt x="5258343" y="3945379"/>
                </a:moveTo>
                <a:cubicBezTo>
                  <a:pt x="5281576" y="3953310"/>
                  <a:pt x="5305030" y="3940689"/>
                  <a:pt x="5307375" y="3915671"/>
                </a:cubicBezTo>
                <a:cubicBezTo>
                  <a:pt x="5307933" y="3910421"/>
                  <a:pt x="5302238" y="3904278"/>
                  <a:pt x="5296764" y="3904949"/>
                </a:cubicBezTo>
                <a:cubicBezTo>
                  <a:pt x="5282469" y="3906624"/>
                  <a:pt x="5272417" y="3915113"/>
                  <a:pt x="5258456" y="3918351"/>
                </a:cubicBezTo>
                <a:cubicBezTo>
                  <a:pt x="5244049" y="3921703"/>
                  <a:pt x="5245723" y="3941136"/>
                  <a:pt x="5258343" y="3945379"/>
                </a:cubicBezTo>
                <a:close/>
                <a:moveTo>
                  <a:pt x="6933398" y="5653843"/>
                </a:moveTo>
                <a:cubicBezTo>
                  <a:pt x="6940950" y="5663560"/>
                  <a:pt x="6950304" y="5671797"/>
                  <a:pt x="6961585" y="5678107"/>
                </a:cubicBezTo>
                <a:cubicBezTo>
                  <a:pt x="6965828" y="5680452"/>
                  <a:pt x="6971301" y="5675762"/>
                  <a:pt x="6970520" y="5671294"/>
                </a:cubicBezTo>
                <a:cubicBezTo>
                  <a:pt x="6966387" y="5645829"/>
                  <a:pt x="6949412" y="5628406"/>
                  <a:pt x="6930535" y="5611764"/>
                </a:cubicBezTo>
                <a:cubicBezTo>
                  <a:pt x="6927352" y="5608917"/>
                  <a:pt x="6922969" y="5608945"/>
                  <a:pt x="6919758" y="5610787"/>
                </a:cubicBezTo>
                <a:cubicBezTo>
                  <a:pt x="6916546" y="5612630"/>
                  <a:pt x="6914509" y="5616288"/>
                  <a:pt x="6916016" y="5620699"/>
                </a:cubicBezTo>
                <a:cubicBezTo>
                  <a:pt x="6920093" y="5632929"/>
                  <a:pt x="6925844" y="5644125"/>
                  <a:pt x="6933398" y="5653843"/>
                </a:cubicBezTo>
                <a:close/>
                <a:moveTo>
                  <a:pt x="6213946" y="4941972"/>
                </a:moveTo>
                <a:cubicBezTo>
                  <a:pt x="6237401" y="4930245"/>
                  <a:pt x="6260184" y="4917736"/>
                  <a:pt x="6282969" y="4905228"/>
                </a:cubicBezTo>
                <a:cubicBezTo>
                  <a:pt x="6321278" y="4906119"/>
                  <a:pt x="6358136" y="4909806"/>
                  <a:pt x="6396780" y="4913492"/>
                </a:cubicBezTo>
                <a:cubicBezTo>
                  <a:pt x="6418336" y="4915502"/>
                  <a:pt x="6439891" y="4915278"/>
                  <a:pt x="6461447" y="4917401"/>
                </a:cubicBezTo>
                <a:cubicBezTo>
                  <a:pt x="6473398" y="4918519"/>
                  <a:pt x="6485125" y="4921422"/>
                  <a:pt x="6496963" y="4924102"/>
                </a:cubicBezTo>
                <a:cubicBezTo>
                  <a:pt x="6476190" y="4937170"/>
                  <a:pt x="6454857" y="4949232"/>
                  <a:pt x="6432631" y="4959395"/>
                </a:cubicBezTo>
                <a:cubicBezTo>
                  <a:pt x="6365842" y="4936500"/>
                  <a:pt x="6287994" y="4935940"/>
                  <a:pt x="6213946" y="4941972"/>
                </a:cubicBezTo>
                <a:close/>
                <a:moveTo>
                  <a:pt x="6519188" y="5271787"/>
                </a:moveTo>
                <a:cubicBezTo>
                  <a:pt x="6547893" y="5292002"/>
                  <a:pt x="6577266" y="5307862"/>
                  <a:pt x="6604183" y="5331093"/>
                </a:cubicBezTo>
                <a:cubicBezTo>
                  <a:pt x="6620489" y="5345165"/>
                  <a:pt x="6636572" y="5361248"/>
                  <a:pt x="6658686" y="5364375"/>
                </a:cubicBezTo>
                <a:cubicBezTo>
                  <a:pt x="6665611" y="5365269"/>
                  <a:pt x="6673988" y="5358568"/>
                  <a:pt x="6670415" y="5350973"/>
                </a:cubicBezTo>
                <a:cubicBezTo>
                  <a:pt x="6657123" y="5322717"/>
                  <a:pt x="6624510" y="5303060"/>
                  <a:pt x="6599268" y="5286753"/>
                </a:cubicBezTo>
                <a:cubicBezTo>
                  <a:pt x="6576821" y="5272122"/>
                  <a:pt x="6551689" y="5256485"/>
                  <a:pt x="6524102" y="5257602"/>
                </a:cubicBezTo>
                <a:cubicBezTo>
                  <a:pt x="6516731" y="5257937"/>
                  <a:pt x="6512375" y="5266984"/>
                  <a:pt x="6519188" y="5271787"/>
                </a:cubicBezTo>
                <a:close/>
                <a:moveTo>
                  <a:pt x="6935157" y="5739633"/>
                </a:moveTo>
                <a:cubicBezTo>
                  <a:pt x="6940923" y="5748722"/>
                  <a:pt x="6948015" y="5756679"/>
                  <a:pt x="6957789" y="5761874"/>
                </a:cubicBezTo>
                <a:cubicBezTo>
                  <a:pt x="6963707" y="5765112"/>
                  <a:pt x="6969850" y="5759415"/>
                  <a:pt x="6970855" y="5753943"/>
                </a:cubicBezTo>
                <a:cubicBezTo>
                  <a:pt x="6975100" y="5731271"/>
                  <a:pt x="6960358" y="5709826"/>
                  <a:pt x="6944944" y="5694414"/>
                </a:cubicBezTo>
                <a:cubicBezTo>
                  <a:pt x="6939805" y="5689219"/>
                  <a:pt x="6932127" y="5689834"/>
                  <a:pt x="6926516" y="5693464"/>
                </a:cubicBezTo>
                <a:cubicBezTo>
                  <a:pt x="6920903" y="5697095"/>
                  <a:pt x="6917357" y="5703740"/>
                  <a:pt x="6920484" y="5710609"/>
                </a:cubicBezTo>
                <a:cubicBezTo>
                  <a:pt x="6924952" y="5720326"/>
                  <a:pt x="6929391" y="5730545"/>
                  <a:pt x="6935157" y="5739633"/>
                </a:cubicBezTo>
                <a:close/>
                <a:moveTo>
                  <a:pt x="5163172" y="3942658"/>
                </a:moveTo>
                <a:cubicBezTo>
                  <a:pt x="5163967" y="3947000"/>
                  <a:pt x="5167094" y="3950797"/>
                  <a:pt x="5172456" y="3951746"/>
                </a:cubicBezTo>
                <a:cubicBezTo>
                  <a:pt x="5190325" y="3954985"/>
                  <a:pt x="5208419" y="3948730"/>
                  <a:pt x="5214339" y="3930638"/>
                </a:cubicBezTo>
                <a:cubicBezTo>
                  <a:pt x="5216237" y="3924606"/>
                  <a:pt x="5213221" y="3918016"/>
                  <a:pt x="5206521" y="3917122"/>
                </a:cubicBezTo>
                <a:cubicBezTo>
                  <a:pt x="5191890" y="3915336"/>
                  <a:pt x="5179379" y="3921478"/>
                  <a:pt x="5167877" y="3930302"/>
                </a:cubicBezTo>
                <a:cubicBezTo>
                  <a:pt x="5163911" y="3933429"/>
                  <a:pt x="5162376" y="3938316"/>
                  <a:pt x="5163172" y="3942658"/>
                </a:cubicBezTo>
                <a:close/>
                <a:moveTo>
                  <a:pt x="6421127" y="5247327"/>
                </a:moveTo>
                <a:cubicBezTo>
                  <a:pt x="6446257" y="5273908"/>
                  <a:pt x="6480656" y="5290662"/>
                  <a:pt x="6507685" y="5316015"/>
                </a:cubicBezTo>
                <a:cubicBezTo>
                  <a:pt x="6530023" y="5337012"/>
                  <a:pt x="6551467" y="5364264"/>
                  <a:pt x="6580059" y="5376550"/>
                </a:cubicBezTo>
                <a:cubicBezTo>
                  <a:pt x="6587654" y="5379789"/>
                  <a:pt x="6595694" y="5370630"/>
                  <a:pt x="6591786" y="5363482"/>
                </a:cubicBezTo>
                <a:cubicBezTo>
                  <a:pt x="6571794" y="5327073"/>
                  <a:pt x="6530581" y="5297251"/>
                  <a:pt x="6498639" y="5271452"/>
                </a:cubicBezTo>
                <a:cubicBezTo>
                  <a:pt x="6477751" y="5254586"/>
                  <a:pt x="6453404" y="5246991"/>
                  <a:pt x="6428833" y="5237274"/>
                </a:cubicBezTo>
                <a:cubicBezTo>
                  <a:pt x="6423138" y="5235042"/>
                  <a:pt x="6416436" y="5242301"/>
                  <a:pt x="6421127" y="5247327"/>
                </a:cubicBezTo>
                <a:close/>
                <a:moveTo>
                  <a:pt x="4425040" y="3220860"/>
                </a:moveTo>
                <a:cubicBezTo>
                  <a:pt x="4479544" y="3199529"/>
                  <a:pt x="4532708" y="3174398"/>
                  <a:pt x="4583414" y="3151279"/>
                </a:cubicBezTo>
                <a:cubicBezTo>
                  <a:pt x="4633003" y="3128718"/>
                  <a:pt x="4682370" y="3103142"/>
                  <a:pt x="4720902" y="3066955"/>
                </a:cubicBezTo>
                <a:cubicBezTo>
                  <a:pt x="4741228" y="3064609"/>
                  <a:pt x="4761556" y="3059025"/>
                  <a:pt x="4781438" y="3054780"/>
                </a:cubicBezTo>
                <a:cubicBezTo>
                  <a:pt x="4797519" y="3051319"/>
                  <a:pt x="4810699" y="3047520"/>
                  <a:pt x="4821979" y="3034789"/>
                </a:cubicBezTo>
                <a:lnTo>
                  <a:pt x="4822091" y="3034678"/>
                </a:lnTo>
                <a:cubicBezTo>
                  <a:pt x="4848560" y="3027417"/>
                  <a:pt x="4874027" y="3014014"/>
                  <a:pt x="4904852" y="3000947"/>
                </a:cubicBezTo>
                <a:cubicBezTo>
                  <a:pt x="4959243" y="2978051"/>
                  <a:pt x="5017992" y="2986204"/>
                  <a:pt x="5073054" y="2972131"/>
                </a:cubicBezTo>
                <a:cubicBezTo>
                  <a:pt x="5069033" y="2985422"/>
                  <a:pt x="5063783" y="2998490"/>
                  <a:pt x="5056524" y="3009771"/>
                </a:cubicBezTo>
                <a:cubicBezTo>
                  <a:pt x="5041669" y="3017701"/>
                  <a:pt x="5027932" y="3028423"/>
                  <a:pt x="5015200" y="3038697"/>
                </a:cubicBezTo>
                <a:cubicBezTo>
                  <a:pt x="5002355" y="3049085"/>
                  <a:pt x="4988171" y="3059918"/>
                  <a:pt x="4985379" y="3076895"/>
                </a:cubicBezTo>
                <a:cubicBezTo>
                  <a:pt x="4943607" y="3099790"/>
                  <a:pt x="4899156" y="3115538"/>
                  <a:pt x="4848785" y="3129276"/>
                </a:cubicBezTo>
                <a:cubicBezTo>
                  <a:pt x="4798079" y="3143126"/>
                  <a:pt x="4710627" y="3157422"/>
                  <a:pt x="4667403" y="3199305"/>
                </a:cubicBezTo>
                <a:cubicBezTo>
                  <a:pt x="4645177" y="3202209"/>
                  <a:pt x="4623174" y="3205001"/>
                  <a:pt x="4601173" y="3207347"/>
                </a:cubicBezTo>
                <a:cubicBezTo>
                  <a:pt x="4632668" y="3190928"/>
                  <a:pt x="4663382" y="3172835"/>
                  <a:pt x="4692310" y="3158986"/>
                </a:cubicBezTo>
                <a:cubicBezTo>
                  <a:pt x="4759992" y="3126820"/>
                  <a:pt x="4835940" y="3111071"/>
                  <a:pt x="4900608" y="3073545"/>
                </a:cubicBezTo>
                <a:cubicBezTo>
                  <a:pt x="4910772" y="3067625"/>
                  <a:pt x="4903064" y="3050648"/>
                  <a:pt x="4891895" y="3054780"/>
                </a:cubicBezTo>
                <a:cubicBezTo>
                  <a:pt x="4811033" y="3084714"/>
                  <a:pt x="4726263" y="3097892"/>
                  <a:pt x="4647635" y="3133856"/>
                </a:cubicBezTo>
                <a:cubicBezTo>
                  <a:pt x="4593689" y="3158539"/>
                  <a:pt x="4525783" y="3176409"/>
                  <a:pt x="4480772" y="3216952"/>
                </a:cubicBezTo>
                <a:cubicBezTo>
                  <a:pt x="4462232" y="3218180"/>
                  <a:pt x="4443581" y="3219409"/>
                  <a:pt x="4425040" y="3220860"/>
                </a:cubicBezTo>
                <a:close/>
                <a:moveTo>
                  <a:pt x="6715285" y="5558126"/>
                </a:moveTo>
                <a:cubicBezTo>
                  <a:pt x="6728493" y="5571138"/>
                  <a:pt x="6743291" y="5582725"/>
                  <a:pt x="6758649" y="5594900"/>
                </a:cubicBezTo>
                <a:cubicBezTo>
                  <a:pt x="6784560" y="5615450"/>
                  <a:pt x="6810025" y="5643930"/>
                  <a:pt x="6840404" y="5657557"/>
                </a:cubicBezTo>
                <a:cubicBezTo>
                  <a:pt x="6846770" y="5660348"/>
                  <a:pt x="6854030" y="5652754"/>
                  <a:pt x="6852019" y="5646611"/>
                </a:cubicBezTo>
                <a:cubicBezTo>
                  <a:pt x="6840404" y="5610089"/>
                  <a:pt x="6800643" y="5587863"/>
                  <a:pt x="6771604" y="5565861"/>
                </a:cubicBezTo>
                <a:cubicBezTo>
                  <a:pt x="6744687" y="5545421"/>
                  <a:pt x="6718106" y="5524760"/>
                  <a:pt x="6690742" y="5505103"/>
                </a:cubicBezTo>
                <a:cubicBezTo>
                  <a:pt x="6685717" y="5501529"/>
                  <a:pt x="6678791" y="5507336"/>
                  <a:pt x="6681472" y="5512809"/>
                </a:cubicBezTo>
                <a:cubicBezTo>
                  <a:pt x="6690462" y="5530679"/>
                  <a:pt x="6702078" y="5545115"/>
                  <a:pt x="6715285" y="5558126"/>
                </a:cubicBezTo>
                <a:close/>
                <a:moveTo>
                  <a:pt x="5631312" y="4461839"/>
                </a:moveTo>
                <a:cubicBezTo>
                  <a:pt x="5634733" y="4466544"/>
                  <a:pt x="5640318" y="4469141"/>
                  <a:pt x="5647019" y="4466069"/>
                </a:cubicBezTo>
                <a:cubicBezTo>
                  <a:pt x="5671700" y="4454678"/>
                  <a:pt x="5693815" y="4416815"/>
                  <a:pt x="5667233" y="4395929"/>
                </a:cubicBezTo>
                <a:cubicBezTo>
                  <a:pt x="5662431" y="4392132"/>
                  <a:pt x="5656288" y="4392020"/>
                  <a:pt x="5651038" y="4395371"/>
                </a:cubicBezTo>
                <a:cubicBezTo>
                  <a:pt x="5633839" y="4406205"/>
                  <a:pt x="5635179" y="4427091"/>
                  <a:pt x="5628589" y="4444961"/>
                </a:cubicBezTo>
                <a:cubicBezTo>
                  <a:pt x="5626635" y="4450322"/>
                  <a:pt x="5627892" y="4457134"/>
                  <a:pt x="5631312" y="4461839"/>
                </a:cubicBezTo>
                <a:close/>
                <a:moveTo>
                  <a:pt x="5095614" y="3923825"/>
                </a:moveTo>
                <a:cubicBezTo>
                  <a:pt x="5116053" y="3940577"/>
                  <a:pt x="5153803" y="3932201"/>
                  <a:pt x="5154697" y="3902716"/>
                </a:cubicBezTo>
                <a:cubicBezTo>
                  <a:pt x="5154810" y="3899365"/>
                  <a:pt x="5152240" y="3895344"/>
                  <a:pt x="5149225" y="3894004"/>
                </a:cubicBezTo>
                <a:cubicBezTo>
                  <a:pt x="5140402" y="3890038"/>
                  <a:pt x="5131158" y="3890681"/>
                  <a:pt x="5122126" y="3893418"/>
                </a:cubicBezTo>
                <a:cubicBezTo>
                  <a:pt x="5113093" y="3896155"/>
                  <a:pt x="5104269" y="3900984"/>
                  <a:pt x="5096284" y="3905397"/>
                </a:cubicBezTo>
                <a:cubicBezTo>
                  <a:pt x="5089583" y="3909082"/>
                  <a:pt x="5090253" y="3919469"/>
                  <a:pt x="5095614" y="3923825"/>
                </a:cubicBezTo>
                <a:close/>
                <a:moveTo>
                  <a:pt x="5010844" y="3921814"/>
                </a:moveTo>
                <a:cubicBezTo>
                  <a:pt x="5081878" y="3886633"/>
                  <a:pt x="5151906" y="3847877"/>
                  <a:pt x="5229530" y="3831459"/>
                </a:cubicBezTo>
                <a:cubicBezTo>
                  <a:pt x="5239581" y="3829336"/>
                  <a:pt x="5250191" y="3826880"/>
                  <a:pt x="5260578" y="3824535"/>
                </a:cubicBezTo>
                <a:cubicBezTo>
                  <a:pt x="5271076" y="3829560"/>
                  <a:pt x="5282245" y="3834697"/>
                  <a:pt x="5294530" y="3839947"/>
                </a:cubicBezTo>
                <a:cubicBezTo>
                  <a:pt x="5331276" y="3873230"/>
                  <a:pt x="5367910" y="3904950"/>
                  <a:pt x="5411134" y="3928069"/>
                </a:cubicBezTo>
                <a:cubicBezTo>
                  <a:pt x="5326138" y="3974531"/>
                  <a:pt x="5245388" y="3975759"/>
                  <a:pt x="5146768" y="3950853"/>
                </a:cubicBezTo>
                <a:cubicBezTo>
                  <a:pt x="5102316" y="3939573"/>
                  <a:pt x="5056746" y="3925612"/>
                  <a:pt x="5010844" y="3921814"/>
                </a:cubicBezTo>
                <a:close/>
                <a:moveTo>
                  <a:pt x="6285985" y="5226554"/>
                </a:moveTo>
                <a:cubicBezTo>
                  <a:pt x="6420346" y="5277594"/>
                  <a:pt x="6498192" y="5413296"/>
                  <a:pt x="6627080" y="5469139"/>
                </a:cubicBezTo>
                <a:cubicBezTo>
                  <a:pt x="6632776" y="5471596"/>
                  <a:pt x="6637467" y="5464895"/>
                  <a:pt x="6633222" y="5460316"/>
                </a:cubicBezTo>
                <a:cubicBezTo>
                  <a:pt x="6575591" y="5399111"/>
                  <a:pt x="6508803" y="5344607"/>
                  <a:pt x="6442683" y="5292448"/>
                </a:cubicBezTo>
                <a:cubicBezTo>
                  <a:pt x="6396891" y="5256262"/>
                  <a:pt x="6349982" y="5215049"/>
                  <a:pt x="6289670" y="5210135"/>
                </a:cubicBezTo>
                <a:cubicBezTo>
                  <a:pt x="6281182" y="5209464"/>
                  <a:pt x="6278055" y="5223537"/>
                  <a:pt x="6285985" y="5226554"/>
                </a:cubicBezTo>
                <a:close/>
                <a:moveTo>
                  <a:pt x="5545684" y="4498536"/>
                </a:moveTo>
                <a:cubicBezTo>
                  <a:pt x="5550945" y="4507080"/>
                  <a:pt x="5566715" y="4509656"/>
                  <a:pt x="5574756" y="4504379"/>
                </a:cubicBezTo>
                <a:cubicBezTo>
                  <a:pt x="5595978" y="4490865"/>
                  <a:pt x="5607592" y="4468527"/>
                  <a:pt x="5602232" y="4443620"/>
                </a:cubicBezTo>
                <a:cubicBezTo>
                  <a:pt x="5599942" y="4433066"/>
                  <a:pt x="5593212" y="4430245"/>
                  <a:pt x="5585967" y="4431321"/>
                </a:cubicBezTo>
                <a:cubicBezTo>
                  <a:pt x="5578720" y="4432396"/>
                  <a:pt x="5570959" y="4437365"/>
                  <a:pt x="5566603" y="4442393"/>
                </a:cubicBezTo>
                <a:cubicBezTo>
                  <a:pt x="5558897" y="4451326"/>
                  <a:pt x="5559789" y="4465064"/>
                  <a:pt x="5552643" y="4474335"/>
                </a:cubicBezTo>
                <a:cubicBezTo>
                  <a:pt x="5549402" y="4478579"/>
                  <a:pt x="5546275" y="4482823"/>
                  <a:pt x="5544600" y="4488073"/>
                </a:cubicBezTo>
                <a:cubicBezTo>
                  <a:pt x="5543343" y="4492177"/>
                  <a:pt x="5543929" y="4495688"/>
                  <a:pt x="5545684" y="4498536"/>
                </a:cubicBezTo>
                <a:close/>
                <a:moveTo>
                  <a:pt x="6089190" y="5072088"/>
                </a:moveTo>
                <a:cubicBezTo>
                  <a:pt x="6143805" y="5085715"/>
                  <a:pt x="6212940" y="5080465"/>
                  <a:pt x="6262865" y="5053214"/>
                </a:cubicBezTo>
                <a:cubicBezTo>
                  <a:pt x="6276520" y="5045674"/>
                  <a:pt x="6274027" y="5027768"/>
                  <a:pt x="6263398" y="5022679"/>
                </a:cubicBezTo>
                <a:cubicBezTo>
                  <a:pt x="6259856" y="5020984"/>
                  <a:pt x="6255410" y="5020712"/>
                  <a:pt x="6250356" y="5022722"/>
                </a:cubicBezTo>
                <a:cubicBezTo>
                  <a:pt x="6223663" y="5033333"/>
                  <a:pt x="6196411" y="5050309"/>
                  <a:pt x="6168378" y="5056563"/>
                </a:cubicBezTo>
                <a:cubicBezTo>
                  <a:pt x="6142242" y="5062372"/>
                  <a:pt x="6117224" y="5062818"/>
                  <a:pt x="6090754" y="5060808"/>
                </a:cubicBezTo>
                <a:cubicBezTo>
                  <a:pt x="6084276" y="5060249"/>
                  <a:pt x="6082824" y="5070525"/>
                  <a:pt x="6089190" y="5072088"/>
                </a:cubicBezTo>
                <a:close/>
                <a:moveTo>
                  <a:pt x="1403323" y="301226"/>
                </a:moveTo>
                <a:cubicBezTo>
                  <a:pt x="1405444" y="303013"/>
                  <a:pt x="1408795" y="302901"/>
                  <a:pt x="1411253" y="302008"/>
                </a:cubicBezTo>
                <a:cubicBezTo>
                  <a:pt x="1430239" y="294301"/>
                  <a:pt x="1439286" y="260125"/>
                  <a:pt x="1430686" y="242477"/>
                </a:cubicBezTo>
                <a:cubicBezTo>
                  <a:pt x="1428899" y="238792"/>
                  <a:pt x="1424432" y="236670"/>
                  <a:pt x="1420411" y="237676"/>
                </a:cubicBezTo>
                <a:cubicBezTo>
                  <a:pt x="1397068" y="243260"/>
                  <a:pt x="1384448" y="285254"/>
                  <a:pt x="1403323" y="301226"/>
                </a:cubicBezTo>
                <a:close/>
                <a:moveTo>
                  <a:pt x="4944055" y="3926170"/>
                </a:moveTo>
                <a:cubicBezTo>
                  <a:pt x="4986273" y="3889313"/>
                  <a:pt x="5032510" y="3838607"/>
                  <a:pt x="5054513" y="3784103"/>
                </a:cubicBezTo>
                <a:cubicBezTo>
                  <a:pt x="5120298" y="3737418"/>
                  <a:pt x="5183514" y="3692072"/>
                  <a:pt x="5257339" y="3658566"/>
                </a:cubicBezTo>
                <a:cubicBezTo>
                  <a:pt x="5315528" y="3632207"/>
                  <a:pt x="5301457" y="3668172"/>
                  <a:pt x="5297101" y="3716866"/>
                </a:cubicBezTo>
                <a:cubicBezTo>
                  <a:pt x="5295760" y="3732391"/>
                  <a:pt x="5313183" y="3743560"/>
                  <a:pt x="5326138" y="3733509"/>
                </a:cubicBezTo>
                <a:cubicBezTo>
                  <a:pt x="5380084" y="3691626"/>
                  <a:pt x="5442629" y="3693748"/>
                  <a:pt x="5500595" y="3663369"/>
                </a:cubicBezTo>
                <a:cubicBezTo>
                  <a:pt x="5523268" y="3651529"/>
                  <a:pt x="5544599" y="3637904"/>
                  <a:pt x="5565821" y="3624055"/>
                </a:cubicBezTo>
                <a:cubicBezTo>
                  <a:pt x="5565597" y="3632877"/>
                  <a:pt x="5564928" y="3641925"/>
                  <a:pt x="5564369" y="3650971"/>
                </a:cubicBezTo>
                <a:cubicBezTo>
                  <a:pt x="5563363" y="3651640"/>
                  <a:pt x="5562247" y="3651529"/>
                  <a:pt x="5561465" y="3652646"/>
                </a:cubicBezTo>
                <a:cubicBezTo>
                  <a:pt x="5477699" y="3774610"/>
                  <a:pt x="5346690" y="3763329"/>
                  <a:pt x="5222157" y="3804765"/>
                </a:cubicBezTo>
                <a:cubicBezTo>
                  <a:pt x="5220928" y="3805212"/>
                  <a:pt x="5219588" y="3805658"/>
                  <a:pt x="5218361" y="3806105"/>
                </a:cubicBezTo>
                <a:cubicBezTo>
                  <a:pt x="5222940" y="3802197"/>
                  <a:pt x="5227518" y="3798288"/>
                  <a:pt x="5232097" y="3794490"/>
                </a:cubicBezTo>
                <a:cubicBezTo>
                  <a:pt x="5244607" y="3784326"/>
                  <a:pt x="5254659" y="3775615"/>
                  <a:pt x="5259238" y="3759643"/>
                </a:cubicBezTo>
                <a:cubicBezTo>
                  <a:pt x="5261583" y="3751379"/>
                  <a:pt x="5252760" y="3746465"/>
                  <a:pt x="5245946" y="3747916"/>
                </a:cubicBezTo>
                <a:cubicBezTo>
                  <a:pt x="5215790" y="3754506"/>
                  <a:pt x="5177147" y="3790580"/>
                  <a:pt x="5166536" y="3819172"/>
                </a:cubicBezTo>
                <a:cubicBezTo>
                  <a:pt x="5165866" y="3821072"/>
                  <a:pt x="5166201" y="3822859"/>
                  <a:pt x="5166536" y="3824535"/>
                </a:cubicBezTo>
                <a:cubicBezTo>
                  <a:pt x="5133030" y="3836820"/>
                  <a:pt x="5099636" y="3849776"/>
                  <a:pt x="5067246" y="3864072"/>
                </a:cubicBezTo>
                <a:cubicBezTo>
                  <a:pt x="5095504" y="3839723"/>
                  <a:pt x="5122421" y="3812807"/>
                  <a:pt x="5149783" y="3789240"/>
                </a:cubicBezTo>
                <a:cubicBezTo>
                  <a:pt x="5193230" y="3751825"/>
                  <a:pt x="5245500" y="3716085"/>
                  <a:pt x="5275656" y="3666719"/>
                </a:cubicBezTo>
                <a:cubicBezTo>
                  <a:pt x="5278784" y="3661582"/>
                  <a:pt x="5272865" y="3656444"/>
                  <a:pt x="5267838" y="3658790"/>
                </a:cubicBezTo>
                <a:cubicBezTo>
                  <a:pt x="5216126" y="3683473"/>
                  <a:pt x="5171673" y="3729488"/>
                  <a:pt x="5130349" y="3768467"/>
                </a:cubicBezTo>
                <a:cubicBezTo>
                  <a:pt x="5089137" y="3807446"/>
                  <a:pt x="5037648" y="3844192"/>
                  <a:pt x="5007605" y="3892775"/>
                </a:cubicBezTo>
                <a:cubicBezTo>
                  <a:pt x="4986496" y="3904168"/>
                  <a:pt x="4965498" y="3915784"/>
                  <a:pt x="4944055" y="3926170"/>
                </a:cubicBezTo>
                <a:close/>
                <a:moveTo>
                  <a:pt x="4281074" y="3274695"/>
                </a:moveTo>
                <a:cubicBezTo>
                  <a:pt x="4362160" y="3263190"/>
                  <a:pt x="4443357" y="3254926"/>
                  <a:pt x="4526341" y="3249118"/>
                </a:cubicBezTo>
                <a:cubicBezTo>
                  <a:pt x="4569007" y="3246103"/>
                  <a:pt x="4612452" y="3241522"/>
                  <a:pt x="4656011" y="3237055"/>
                </a:cubicBezTo>
                <a:lnTo>
                  <a:pt x="4656345" y="3237055"/>
                </a:lnTo>
                <a:cubicBezTo>
                  <a:pt x="4656345" y="3237055"/>
                  <a:pt x="4656457" y="3236944"/>
                  <a:pt x="4656681" y="3236943"/>
                </a:cubicBezTo>
                <a:cubicBezTo>
                  <a:pt x="4670866" y="3235492"/>
                  <a:pt x="4685049" y="3234152"/>
                  <a:pt x="4699234" y="3232700"/>
                </a:cubicBezTo>
                <a:cubicBezTo>
                  <a:pt x="4699680" y="3233146"/>
                  <a:pt x="4699904" y="3233816"/>
                  <a:pt x="4700574" y="3234152"/>
                </a:cubicBezTo>
                <a:cubicBezTo>
                  <a:pt x="4720902" y="3243980"/>
                  <a:pt x="4743462" y="3246884"/>
                  <a:pt x="4763566" y="3257047"/>
                </a:cubicBezTo>
                <a:cubicBezTo>
                  <a:pt x="4778309" y="3264419"/>
                  <a:pt x="4788919" y="3274694"/>
                  <a:pt x="4805561" y="3270339"/>
                </a:cubicBezTo>
                <a:cubicBezTo>
                  <a:pt x="4808576" y="3269556"/>
                  <a:pt x="4811704" y="3266765"/>
                  <a:pt x="4811480" y="3263302"/>
                </a:cubicBezTo>
                <a:cubicBezTo>
                  <a:pt x="4810475" y="3245432"/>
                  <a:pt x="4794616" y="3233927"/>
                  <a:pt x="4774959" y="3226668"/>
                </a:cubicBezTo>
                <a:cubicBezTo>
                  <a:pt x="4811033" y="3224434"/>
                  <a:pt x="4846886" y="3223429"/>
                  <a:pt x="4882067" y="3224881"/>
                </a:cubicBezTo>
                <a:cubicBezTo>
                  <a:pt x="5003583" y="3229795"/>
                  <a:pt x="5129568" y="3217510"/>
                  <a:pt x="5247845" y="3250235"/>
                </a:cubicBezTo>
                <a:cubicBezTo>
                  <a:pt x="5318209" y="3269780"/>
                  <a:pt x="5386338" y="3297255"/>
                  <a:pt x="5455584" y="3320933"/>
                </a:cubicBezTo>
                <a:cubicBezTo>
                  <a:pt x="5390136" y="3313115"/>
                  <a:pt x="5325580" y="3297032"/>
                  <a:pt x="5262365" y="3271901"/>
                </a:cubicBezTo>
                <a:cubicBezTo>
                  <a:pt x="5242931" y="3264195"/>
                  <a:pt x="5230087" y="3289437"/>
                  <a:pt x="5237682" y="3304516"/>
                </a:cubicBezTo>
                <a:cubicBezTo>
                  <a:pt x="5252983" y="3334671"/>
                  <a:pt x="5273310" y="3360247"/>
                  <a:pt x="5293638" y="3386494"/>
                </a:cubicBezTo>
                <a:cubicBezTo>
                  <a:pt x="5249632" y="3392748"/>
                  <a:pt x="5208420" y="3377001"/>
                  <a:pt x="5166983" y="3359131"/>
                </a:cubicBezTo>
                <a:cubicBezTo>
                  <a:pt x="5149449" y="3351536"/>
                  <a:pt x="5131578" y="3368401"/>
                  <a:pt x="5137722" y="3386271"/>
                </a:cubicBezTo>
                <a:cubicBezTo>
                  <a:pt x="5157490" y="3444348"/>
                  <a:pt x="5104438" y="3439881"/>
                  <a:pt x="5054848" y="3423686"/>
                </a:cubicBezTo>
                <a:cubicBezTo>
                  <a:pt x="5065459" y="3421005"/>
                  <a:pt x="5076293" y="3417991"/>
                  <a:pt x="5088132" y="3415197"/>
                </a:cubicBezTo>
                <a:cubicBezTo>
                  <a:pt x="5110470" y="3409949"/>
                  <a:pt x="5101535" y="3373874"/>
                  <a:pt x="5079419" y="3376442"/>
                </a:cubicBezTo>
                <a:cubicBezTo>
                  <a:pt x="5052391" y="3379570"/>
                  <a:pt x="5026145" y="3402688"/>
                  <a:pt x="4998781" y="3400120"/>
                </a:cubicBezTo>
                <a:cubicBezTo>
                  <a:pt x="4992414" y="3396769"/>
                  <a:pt x="4987389" y="3393753"/>
                  <a:pt x="4984486" y="3391631"/>
                </a:cubicBezTo>
                <a:cubicBezTo>
                  <a:pt x="4983368" y="3390850"/>
                  <a:pt x="4982476" y="3389957"/>
                  <a:pt x="4981358" y="3389175"/>
                </a:cubicBezTo>
                <a:cubicBezTo>
                  <a:pt x="4993085" y="3387163"/>
                  <a:pt x="5004478" y="3382697"/>
                  <a:pt x="5012854" y="3377335"/>
                </a:cubicBezTo>
                <a:cubicBezTo>
                  <a:pt x="5030723" y="3366055"/>
                  <a:pt x="5018997" y="3336682"/>
                  <a:pt x="4998111" y="3342936"/>
                </a:cubicBezTo>
                <a:cubicBezTo>
                  <a:pt x="4981470" y="3347962"/>
                  <a:pt x="4965834" y="3357008"/>
                  <a:pt x="4947852" y="3355445"/>
                </a:cubicBezTo>
                <a:cubicBezTo>
                  <a:pt x="4945282" y="3355221"/>
                  <a:pt x="4942938" y="3355668"/>
                  <a:pt x="4940927" y="3356673"/>
                </a:cubicBezTo>
                <a:cubicBezTo>
                  <a:pt x="4905857" y="3327300"/>
                  <a:pt x="4871010" y="3297813"/>
                  <a:pt x="4828792" y="3279609"/>
                </a:cubicBezTo>
                <a:cubicBezTo>
                  <a:pt x="4816172" y="3274136"/>
                  <a:pt x="4800870" y="3291671"/>
                  <a:pt x="4811593" y="3302281"/>
                </a:cubicBezTo>
                <a:cubicBezTo>
                  <a:pt x="4828234" y="3318699"/>
                  <a:pt x="4845546" y="3335341"/>
                  <a:pt x="4863415" y="3351647"/>
                </a:cubicBezTo>
                <a:cubicBezTo>
                  <a:pt x="4885865" y="3392860"/>
                  <a:pt x="4954218" y="3474504"/>
                  <a:pt x="4871457" y="3469925"/>
                </a:cubicBezTo>
                <a:cubicBezTo>
                  <a:pt x="4816171" y="3466909"/>
                  <a:pt x="4763790" y="3455182"/>
                  <a:pt x="4712301" y="3436641"/>
                </a:cubicBezTo>
                <a:cubicBezTo>
                  <a:pt x="4730619" y="3435748"/>
                  <a:pt x="4748377" y="3432956"/>
                  <a:pt x="4762226" y="3420112"/>
                </a:cubicBezTo>
                <a:cubicBezTo>
                  <a:pt x="4766805" y="3415868"/>
                  <a:pt x="4765577" y="3405927"/>
                  <a:pt x="4758652" y="3404699"/>
                </a:cubicBezTo>
                <a:cubicBezTo>
                  <a:pt x="4743351" y="3402019"/>
                  <a:pt x="4730953" y="3405035"/>
                  <a:pt x="4715764" y="3407938"/>
                </a:cubicBezTo>
                <a:cubicBezTo>
                  <a:pt x="4712414" y="3408609"/>
                  <a:pt x="4683262" y="3417208"/>
                  <a:pt x="4682592" y="3415644"/>
                </a:cubicBezTo>
                <a:cubicBezTo>
                  <a:pt x="4679466" y="3408385"/>
                  <a:pt x="4668966" y="3412517"/>
                  <a:pt x="4669078" y="3419553"/>
                </a:cubicBezTo>
                <a:cubicBezTo>
                  <a:pt x="4658915" y="3414975"/>
                  <a:pt x="4648751" y="3410396"/>
                  <a:pt x="4638475" y="3405593"/>
                </a:cubicBezTo>
                <a:cubicBezTo>
                  <a:pt x="4649645" y="3402354"/>
                  <a:pt x="4659361" y="3397327"/>
                  <a:pt x="4665505" y="3389844"/>
                </a:cubicBezTo>
                <a:cubicBezTo>
                  <a:pt x="4670195" y="3384037"/>
                  <a:pt x="4665505" y="3375772"/>
                  <a:pt x="4659585" y="3373650"/>
                </a:cubicBezTo>
                <a:cubicBezTo>
                  <a:pt x="4641380" y="3366948"/>
                  <a:pt x="4620718" y="3374543"/>
                  <a:pt x="4601842" y="3375994"/>
                </a:cubicBezTo>
                <a:cubicBezTo>
                  <a:pt x="4594360" y="3376554"/>
                  <a:pt x="4586765" y="3376777"/>
                  <a:pt x="4579281" y="3377783"/>
                </a:cubicBezTo>
                <a:cubicBezTo>
                  <a:pt x="4565655" y="3371080"/>
                  <a:pt x="4552252" y="3364492"/>
                  <a:pt x="4538739" y="3358125"/>
                </a:cubicBezTo>
                <a:cubicBezTo>
                  <a:pt x="4565097" y="3356561"/>
                  <a:pt x="4590115" y="3349078"/>
                  <a:pt x="4606645" y="3332995"/>
                </a:cubicBezTo>
                <a:cubicBezTo>
                  <a:pt x="4612564" y="3327187"/>
                  <a:pt x="4610890" y="3317025"/>
                  <a:pt x="4601842" y="3315572"/>
                </a:cubicBezTo>
                <a:cubicBezTo>
                  <a:pt x="4571351" y="3310657"/>
                  <a:pt x="4540303" y="3319370"/>
                  <a:pt x="4509811" y="3321715"/>
                </a:cubicBezTo>
                <a:cubicBezTo>
                  <a:pt x="4495179" y="3322831"/>
                  <a:pt x="4481107" y="3324284"/>
                  <a:pt x="4466923" y="3326629"/>
                </a:cubicBezTo>
                <a:cubicBezTo>
                  <a:pt x="4432969" y="3313115"/>
                  <a:pt x="4398459" y="3302281"/>
                  <a:pt x="4363612" y="3295803"/>
                </a:cubicBezTo>
                <a:cubicBezTo>
                  <a:pt x="4342503" y="3280391"/>
                  <a:pt x="4305646" y="3276146"/>
                  <a:pt x="4281074" y="3274695"/>
                </a:cubicBezTo>
                <a:close/>
                <a:moveTo>
                  <a:pt x="5092821" y="4109003"/>
                </a:moveTo>
                <a:cubicBezTo>
                  <a:pt x="5118063" y="4120730"/>
                  <a:pt x="5145650" y="4091245"/>
                  <a:pt x="5125322" y="4068908"/>
                </a:cubicBezTo>
                <a:cubicBezTo>
                  <a:pt x="5121637" y="4064886"/>
                  <a:pt x="5116389" y="4064886"/>
                  <a:pt x="5112033" y="4067902"/>
                </a:cubicBezTo>
                <a:cubicBezTo>
                  <a:pt x="5104549" y="4073263"/>
                  <a:pt x="5099635" y="4081193"/>
                  <a:pt x="5091370" y="4085436"/>
                </a:cubicBezTo>
                <a:cubicBezTo>
                  <a:pt x="5080760" y="4091133"/>
                  <a:pt x="5082882" y="4104424"/>
                  <a:pt x="5092821" y="4109003"/>
                </a:cubicBezTo>
                <a:close/>
                <a:moveTo>
                  <a:pt x="1419517" y="406995"/>
                </a:moveTo>
                <a:cubicBezTo>
                  <a:pt x="1420635" y="413137"/>
                  <a:pt x="1430240" y="415370"/>
                  <a:pt x="1433255" y="409340"/>
                </a:cubicBezTo>
                <a:cubicBezTo>
                  <a:pt x="1446658" y="383539"/>
                  <a:pt x="1448669" y="357181"/>
                  <a:pt x="1447775" y="328366"/>
                </a:cubicBezTo>
                <a:cubicBezTo>
                  <a:pt x="1447608" y="323228"/>
                  <a:pt x="1444034" y="320017"/>
                  <a:pt x="1440055" y="319333"/>
                </a:cubicBezTo>
                <a:cubicBezTo>
                  <a:pt x="1436077" y="318649"/>
                  <a:pt x="1431692" y="320491"/>
                  <a:pt x="1429904" y="325462"/>
                </a:cubicBezTo>
                <a:cubicBezTo>
                  <a:pt x="1420411" y="352267"/>
                  <a:pt x="1414269" y="378737"/>
                  <a:pt x="1419517" y="406995"/>
                </a:cubicBezTo>
                <a:close/>
                <a:moveTo>
                  <a:pt x="5467870" y="4544699"/>
                </a:moveTo>
                <a:cubicBezTo>
                  <a:pt x="5504505" y="4557655"/>
                  <a:pt x="5541808" y="4509628"/>
                  <a:pt x="5516789" y="4478132"/>
                </a:cubicBezTo>
                <a:cubicBezTo>
                  <a:pt x="5514667" y="4475507"/>
                  <a:pt x="5511847" y="4473972"/>
                  <a:pt x="5508943" y="4473720"/>
                </a:cubicBezTo>
                <a:cubicBezTo>
                  <a:pt x="5506039" y="4473469"/>
                  <a:pt x="5503052" y="4474502"/>
                  <a:pt x="5500594" y="4477015"/>
                </a:cubicBezTo>
                <a:cubicBezTo>
                  <a:pt x="5485071" y="4492876"/>
                  <a:pt x="5483953" y="4513426"/>
                  <a:pt x="5465636" y="4527945"/>
                </a:cubicBezTo>
                <a:cubicBezTo>
                  <a:pt x="5460164" y="4532301"/>
                  <a:pt x="5460722" y="4542130"/>
                  <a:pt x="5467870" y="4544699"/>
                </a:cubicBezTo>
                <a:close/>
                <a:moveTo>
                  <a:pt x="5004114" y="4104759"/>
                </a:moveTo>
                <a:cubicBezTo>
                  <a:pt x="5005203" y="4109254"/>
                  <a:pt x="5009000" y="4113024"/>
                  <a:pt x="5014640" y="4112130"/>
                </a:cubicBezTo>
                <a:cubicBezTo>
                  <a:pt x="5030499" y="4109561"/>
                  <a:pt x="5041446" y="4106211"/>
                  <a:pt x="5048146" y="4091244"/>
                </a:cubicBezTo>
                <a:cubicBezTo>
                  <a:pt x="5050603" y="4085772"/>
                  <a:pt x="5045131" y="4079517"/>
                  <a:pt x="5039435" y="4080634"/>
                </a:cubicBezTo>
                <a:cubicBezTo>
                  <a:pt x="5028378" y="4082756"/>
                  <a:pt x="5020225" y="4089011"/>
                  <a:pt x="5009837" y="4093031"/>
                </a:cubicBezTo>
                <a:cubicBezTo>
                  <a:pt x="5004644" y="4095042"/>
                  <a:pt x="5003025" y="4100263"/>
                  <a:pt x="5004114" y="4104759"/>
                </a:cubicBezTo>
                <a:close/>
                <a:moveTo>
                  <a:pt x="1449114" y="506061"/>
                </a:moveTo>
                <a:cubicBezTo>
                  <a:pt x="1465309" y="479144"/>
                  <a:pt x="1480498" y="451334"/>
                  <a:pt x="1484966" y="421178"/>
                </a:cubicBezTo>
                <a:cubicBezTo>
                  <a:pt x="1491780" y="375498"/>
                  <a:pt x="1491220" y="328813"/>
                  <a:pt x="1490662" y="282574"/>
                </a:cubicBezTo>
                <a:cubicBezTo>
                  <a:pt x="1492227" y="281457"/>
                  <a:pt x="1494014" y="280898"/>
                  <a:pt x="1495241" y="279224"/>
                </a:cubicBezTo>
                <a:cubicBezTo>
                  <a:pt x="1518250" y="248620"/>
                  <a:pt x="1539582" y="217459"/>
                  <a:pt x="1561584" y="187080"/>
                </a:cubicBezTo>
                <a:cubicBezTo>
                  <a:pt x="1550751" y="224273"/>
                  <a:pt x="1550862" y="258785"/>
                  <a:pt x="1572753" y="276654"/>
                </a:cubicBezTo>
                <a:cubicBezTo>
                  <a:pt x="1576439" y="279670"/>
                  <a:pt x="1582917" y="276990"/>
                  <a:pt x="1584033" y="272522"/>
                </a:cubicBezTo>
                <a:cubicBezTo>
                  <a:pt x="1593080" y="238123"/>
                  <a:pt x="1589394" y="205732"/>
                  <a:pt x="1605142" y="171110"/>
                </a:cubicBezTo>
                <a:cubicBezTo>
                  <a:pt x="1609610" y="161281"/>
                  <a:pt x="1615306" y="151564"/>
                  <a:pt x="1621225" y="141847"/>
                </a:cubicBezTo>
                <a:cubicBezTo>
                  <a:pt x="1617651" y="161504"/>
                  <a:pt x="1615864" y="181161"/>
                  <a:pt x="1618211" y="198473"/>
                </a:cubicBezTo>
                <a:cubicBezTo>
                  <a:pt x="1618992" y="204503"/>
                  <a:pt x="1627146" y="205621"/>
                  <a:pt x="1628933" y="199478"/>
                </a:cubicBezTo>
                <a:cubicBezTo>
                  <a:pt x="1635745" y="176135"/>
                  <a:pt x="1643229" y="151675"/>
                  <a:pt x="1652387" y="129226"/>
                </a:cubicBezTo>
                <a:cubicBezTo>
                  <a:pt x="1658418" y="114372"/>
                  <a:pt x="1666683" y="99963"/>
                  <a:pt x="1673161" y="84998"/>
                </a:cubicBezTo>
                <a:cubicBezTo>
                  <a:pt x="1679303" y="118840"/>
                  <a:pt x="1682096" y="152680"/>
                  <a:pt x="1683437" y="188644"/>
                </a:cubicBezTo>
                <a:cubicBezTo>
                  <a:pt x="1684106" y="207073"/>
                  <a:pt x="1708008" y="218577"/>
                  <a:pt x="1722638" y="207073"/>
                </a:cubicBezTo>
                <a:cubicBezTo>
                  <a:pt x="1754470" y="182278"/>
                  <a:pt x="1783062" y="147766"/>
                  <a:pt x="1817238" y="126881"/>
                </a:cubicBezTo>
                <a:cubicBezTo>
                  <a:pt x="1870179" y="94715"/>
                  <a:pt x="1918651" y="101528"/>
                  <a:pt x="1976953" y="107894"/>
                </a:cubicBezTo>
                <a:cubicBezTo>
                  <a:pt x="1992589" y="109792"/>
                  <a:pt x="2006885" y="110239"/>
                  <a:pt x="2020734" y="109905"/>
                </a:cubicBezTo>
                <a:cubicBezTo>
                  <a:pt x="1967794" y="156701"/>
                  <a:pt x="1901116" y="187304"/>
                  <a:pt x="1841809" y="224831"/>
                </a:cubicBezTo>
                <a:cubicBezTo>
                  <a:pt x="1798475" y="252306"/>
                  <a:pt x="1762287" y="285031"/>
                  <a:pt x="1723085" y="318202"/>
                </a:cubicBezTo>
                <a:cubicBezTo>
                  <a:pt x="1694717" y="342103"/>
                  <a:pt x="1665900" y="364218"/>
                  <a:pt x="1636750" y="385662"/>
                </a:cubicBezTo>
                <a:cubicBezTo>
                  <a:pt x="1658306" y="345119"/>
                  <a:pt x="1674277" y="303013"/>
                  <a:pt x="1687904" y="259343"/>
                </a:cubicBezTo>
                <a:cubicBezTo>
                  <a:pt x="1691031" y="249291"/>
                  <a:pt x="1676735" y="244824"/>
                  <a:pt x="1671597" y="252865"/>
                </a:cubicBezTo>
                <a:cubicBezTo>
                  <a:pt x="1649259" y="287712"/>
                  <a:pt x="1634963" y="325908"/>
                  <a:pt x="1615306" y="362431"/>
                </a:cubicBezTo>
                <a:cubicBezTo>
                  <a:pt x="1603355" y="384544"/>
                  <a:pt x="1590623" y="407776"/>
                  <a:pt x="1572195" y="425199"/>
                </a:cubicBezTo>
                <a:cubicBezTo>
                  <a:pt x="1561249" y="435474"/>
                  <a:pt x="1549075" y="443069"/>
                  <a:pt x="1538242" y="452786"/>
                </a:cubicBezTo>
                <a:cubicBezTo>
                  <a:pt x="1509091" y="471214"/>
                  <a:pt x="1479605" y="489084"/>
                  <a:pt x="1449114" y="506061"/>
                </a:cubicBezTo>
                <a:close/>
                <a:moveTo>
                  <a:pt x="4931098" y="4089123"/>
                </a:moveTo>
                <a:cubicBezTo>
                  <a:pt x="4949416" y="4104982"/>
                  <a:pt x="4977337" y="4086889"/>
                  <a:pt x="4979125" y="4064999"/>
                </a:cubicBezTo>
                <a:cubicBezTo>
                  <a:pt x="4979571" y="4060084"/>
                  <a:pt x="4976780" y="4053494"/>
                  <a:pt x="4970972" y="4053272"/>
                </a:cubicBezTo>
                <a:cubicBezTo>
                  <a:pt x="4952766" y="4052377"/>
                  <a:pt x="4949861" y="4062876"/>
                  <a:pt x="4933333" y="4069689"/>
                </a:cubicBezTo>
                <a:cubicBezTo>
                  <a:pt x="4924956" y="4073151"/>
                  <a:pt x="4924956" y="4083762"/>
                  <a:pt x="4931098" y="4089123"/>
                </a:cubicBezTo>
                <a:close/>
                <a:moveTo>
                  <a:pt x="5383016" y="4558407"/>
                </a:moveTo>
                <a:cubicBezTo>
                  <a:pt x="5390191" y="4562735"/>
                  <a:pt x="5400076" y="4563294"/>
                  <a:pt x="5406666" y="4557318"/>
                </a:cubicBezTo>
                <a:cubicBezTo>
                  <a:pt x="5424312" y="4541459"/>
                  <a:pt x="5441736" y="4520126"/>
                  <a:pt x="5433135" y="4495554"/>
                </a:cubicBezTo>
                <a:cubicBezTo>
                  <a:pt x="5431628" y="4491199"/>
                  <a:pt x="5428668" y="4487932"/>
                  <a:pt x="5425024" y="4486299"/>
                </a:cubicBezTo>
                <a:cubicBezTo>
                  <a:pt x="5421379" y="4484665"/>
                  <a:pt x="5417052" y="4484665"/>
                  <a:pt x="5412808" y="4486843"/>
                </a:cubicBezTo>
                <a:cubicBezTo>
                  <a:pt x="5393709" y="4496784"/>
                  <a:pt x="5384439" y="4518003"/>
                  <a:pt x="5375616" y="4536879"/>
                </a:cubicBezTo>
                <a:cubicBezTo>
                  <a:pt x="5371372" y="4545981"/>
                  <a:pt x="5375840" y="4554079"/>
                  <a:pt x="5383016" y="4558407"/>
                </a:cubicBezTo>
                <a:close/>
                <a:moveTo>
                  <a:pt x="4873131" y="4067455"/>
                </a:moveTo>
                <a:cubicBezTo>
                  <a:pt x="4889439" y="4076836"/>
                  <a:pt x="4906080" y="4068347"/>
                  <a:pt x="4911552" y="4051483"/>
                </a:cubicBezTo>
                <a:cubicBezTo>
                  <a:pt x="4913228" y="4046345"/>
                  <a:pt x="4908089" y="4040203"/>
                  <a:pt x="4902728" y="4040873"/>
                </a:cubicBezTo>
                <a:cubicBezTo>
                  <a:pt x="4891225" y="4042437"/>
                  <a:pt x="4881062" y="4047016"/>
                  <a:pt x="4871457" y="4053382"/>
                </a:cubicBezTo>
                <a:cubicBezTo>
                  <a:pt x="4865761" y="4057067"/>
                  <a:pt x="4868217" y="4064662"/>
                  <a:pt x="4873131" y="4067455"/>
                </a:cubicBezTo>
                <a:close/>
                <a:moveTo>
                  <a:pt x="5951320" y="5187904"/>
                </a:moveTo>
                <a:cubicBezTo>
                  <a:pt x="5982402" y="5221730"/>
                  <a:pt x="6020474" y="5250483"/>
                  <a:pt x="6056913" y="5277037"/>
                </a:cubicBezTo>
                <a:cubicBezTo>
                  <a:pt x="6094663" y="5304512"/>
                  <a:pt x="6132972" y="5338464"/>
                  <a:pt x="6179881" y="5347399"/>
                </a:cubicBezTo>
                <a:cubicBezTo>
                  <a:pt x="6189151" y="5349188"/>
                  <a:pt x="6193619" y="5339246"/>
                  <a:pt x="6188145" y="5332434"/>
                </a:cubicBezTo>
                <a:cubicBezTo>
                  <a:pt x="6152294" y="5288093"/>
                  <a:pt x="6090977" y="5259055"/>
                  <a:pt x="6044961" y="5225325"/>
                </a:cubicBezTo>
                <a:cubicBezTo>
                  <a:pt x="6007100" y="5197626"/>
                  <a:pt x="5971136" y="5166577"/>
                  <a:pt x="5929588" y="5144574"/>
                </a:cubicBezTo>
                <a:cubicBezTo>
                  <a:pt x="5924897" y="5142117"/>
                  <a:pt x="5919982" y="5148036"/>
                  <a:pt x="5922887" y="5152281"/>
                </a:cubicBezTo>
                <a:cubicBezTo>
                  <a:pt x="5931375" y="5164790"/>
                  <a:pt x="5940960" y="5176629"/>
                  <a:pt x="5951320" y="5187904"/>
                </a:cubicBezTo>
                <a:close/>
                <a:moveTo>
                  <a:pt x="1327263" y="503827"/>
                </a:moveTo>
                <a:cubicBezTo>
                  <a:pt x="1331953" y="509188"/>
                  <a:pt x="1340441" y="507290"/>
                  <a:pt x="1341894" y="500142"/>
                </a:cubicBezTo>
                <a:cubicBezTo>
                  <a:pt x="1345914" y="480373"/>
                  <a:pt x="1342117" y="461945"/>
                  <a:pt x="1341446" y="442064"/>
                </a:cubicBezTo>
                <a:cubicBezTo>
                  <a:pt x="1340777" y="421960"/>
                  <a:pt x="1343346" y="401856"/>
                  <a:pt x="1341223" y="381864"/>
                </a:cubicBezTo>
                <a:cubicBezTo>
                  <a:pt x="1340554" y="375609"/>
                  <a:pt x="1336365" y="372621"/>
                  <a:pt x="1331688" y="372328"/>
                </a:cubicBezTo>
                <a:cubicBezTo>
                  <a:pt x="1327012" y="372035"/>
                  <a:pt x="1321845" y="374437"/>
                  <a:pt x="1319221" y="378961"/>
                </a:cubicBezTo>
                <a:cubicBezTo>
                  <a:pt x="1299340" y="413249"/>
                  <a:pt x="1300569" y="473225"/>
                  <a:pt x="1327263" y="503827"/>
                </a:cubicBezTo>
                <a:close/>
                <a:moveTo>
                  <a:pt x="4712036" y="3953045"/>
                </a:moveTo>
                <a:cubicBezTo>
                  <a:pt x="4713502" y="3957582"/>
                  <a:pt x="4717104" y="3961407"/>
                  <a:pt x="4722130" y="3962133"/>
                </a:cubicBezTo>
                <a:cubicBezTo>
                  <a:pt x="4730282" y="3963250"/>
                  <a:pt x="4735756" y="3962356"/>
                  <a:pt x="4743796" y="3960904"/>
                </a:cubicBezTo>
                <a:cubicBezTo>
                  <a:pt x="4761890" y="3957553"/>
                  <a:pt x="4759315" y="3934664"/>
                  <a:pt x="4746812" y="3928235"/>
                </a:cubicBezTo>
                <a:cubicBezTo>
                  <a:pt x="4742645" y="3926093"/>
                  <a:pt x="4737376" y="3925779"/>
                  <a:pt x="4731400" y="3928627"/>
                </a:cubicBezTo>
                <a:cubicBezTo>
                  <a:pt x="4724921" y="3931642"/>
                  <a:pt x="4719896" y="3934546"/>
                  <a:pt x="4714759" y="3939684"/>
                </a:cubicBezTo>
                <a:cubicBezTo>
                  <a:pt x="4711241" y="3943258"/>
                  <a:pt x="4710570" y="3948507"/>
                  <a:pt x="4712036" y="3953045"/>
                </a:cubicBezTo>
                <a:close/>
                <a:moveTo>
                  <a:pt x="3933207" y="3178447"/>
                </a:moveTo>
                <a:cubicBezTo>
                  <a:pt x="3933584" y="3180513"/>
                  <a:pt x="3935399" y="3182328"/>
                  <a:pt x="3938303" y="3182104"/>
                </a:cubicBezTo>
                <a:cubicBezTo>
                  <a:pt x="3978288" y="3179089"/>
                  <a:pt x="4003306" y="3156081"/>
                  <a:pt x="4036030" y="3134860"/>
                </a:cubicBezTo>
                <a:cubicBezTo>
                  <a:pt x="4073334" y="3110513"/>
                  <a:pt x="4126163" y="3090633"/>
                  <a:pt x="4150399" y="3051764"/>
                </a:cubicBezTo>
                <a:cubicBezTo>
                  <a:pt x="4153637" y="3046627"/>
                  <a:pt x="4148947" y="3038139"/>
                  <a:pt x="4142357" y="3040261"/>
                </a:cubicBezTo>
                <a:cubicBezTo>
                  <a:pt x="4106394" y="3051877"/>
                  <a:pt x="4073222" y="3079351"/>
                  <a:pt x="4041503" y="3099679"/>
                </a:cubicBezTo>
                <a:cubicBezTo>
                  <a:pt x="4009225" y="3120341"/>
                  <a:pt x="3973038" y="3162671"/>
                  <a:pt x="3936740" y="3173282"/>
                </a:cubicBezTo>
                <a:cubicBezTo>
                  <a:pt x="3933892" y="3174063"/>
                  <a:pt x="3932830" y="3176380"/>
                  <a:pt x="3933207" y="3178447"/>
                </a:cubicBezTo>
                <a:close/>
                <a:moveTo>
                  <a:pt x="5165084" y="4440380"/>
                </a:moveTo>
                <a:cubicBezTo>
                  <a:pt x="5194011" y="4449204"/>
                  <a:pt x="5223385" y="4416255"/>
                  <a:pt x="5216348" y="4388223"/>
                </a:cubicBezTo>
                <a:cubicBezTo>
                  <a:pt x="5215232" y="4383532"/>
                  <a:pt x="5209536" y="4383308"/>
                  <a:pt x="5206186" y="4385207"/>
                </a:cubicBezTo>
                <a:cubicBezTo>
                  <a:pt x="5188204" y="4395258"/>
                  <a:pt x="5179381" y="4415922"/>
                  <a:pt x="5163633" y="4429211"/>
                </a:cubicBezTo>
                <a:cubicBezTo>
                  <a:pt x="5160171" y="4432116"/>
                  <a:pt x="5160058" y="4438817"/>
                  <a:pt x="5165084" y="4440380"/>
                </a:cubicBezTo>
                <a:close/>
                <a:moveTo>
                  <a:pt x="5817789" y="5127710"/>
                </a:moveTo>
                <a:cubicBezTo>
                  <a:pt x="5862129" y="5179198"/>
                  <a:pt x="5928807" y="5213709"/>
                  <a:pt x="5979178" y="5260506"/>
                </a:cubicBezTo>
                <a:cubicBezTo>
                  <a:pt x="6023071" y="5301273"/>
                  <a:pt x="6067300" y="5346953"/>
                  <a:pt x="6121580" y="5373312"/>
                </a:cubicBezTo>
                <a:cubicBezTo>
                  <a:pt x="6128951" y="5376885"/>
                  <a:pt x="6134648" y="5366275"/>
                  <a:pt x="6129957" y="5360802"/>
                </a:cubicBezTo>
                <a:cubicBezTo>
                  <a:pt x="6086399" y="5309538"/>
                  <a:pt x="6027315" y="5270223"/>
                  <a:pt x="5976944" y="5225995"/>
                </a:cubicBezTo>
                <a:cubicBezTo>
                  <a:pt x="5931487" y="5185899"/>
                  <a:pt x="5878100" y="5144239"/>
                  <a:pt x="5820581" y="5123465"/>
                </a:cubicBezTo>
                <a:cubicBezTo>
                  <a:pt x="5818013" y="5122460"/>
                  <a:pt x="5816114" y="5125810"/>
                  <a:pt x="5817789" y="5127710"/>
                </a:cubicBezTo>
                <a:close/>
                <a:moveTo>
                  <a:pt x="4774368" y="4084401"/>
                </a:moveTo>
                <a:cubicBezTo>
                  <a:pt x="4777198" y="4086757"/>
                  <a:pt x="4781156" y="4088118"/>
                  <a:pt x="4786238" y="4087783"/>
                </a:cubicBezTo>
                <a:cubicBezTo>
                  <a:pt x="4800087" y="4086889"/>
                  <a:pt x="4813154" y="4087112"/>
                  <a:pt x="4824436" y="4078289"/>
                </a:cubicBezTo>
                <a:cubicBezTo>
                  <a:pt x="4829350" y="4074492"/>
                  <a:pt x="4831024" y="4067344"/>
                  <a:pt x="4827116" y="4062094"/>
                </a:cubicBezTo>
                <a:cubicBezTo>
                  <a:pt x="4821030" y="4054053"/>
                  <a:pt x="4813351" y="4050199"/>
                  <a:pt x="4805072" y="4049432"/>
                </a:cubicBezTo>
                <a:cubicBezTo>
                  <a:pt x="4796794" y="4048663"/>
                  <a:pt x="4787914" y="4050982"/>
                  <a:pt x="4779425" y="4055282"/>
                </a:cubicBezTo>
                <a:cubicBezTo>
                  <a:pt x="4767530" y="4061313"/>
                  <a:pt x="4765876" y="4077333"/>
                  <a:pt x="4774368" y="4084401"/>
                </a:cubicBezTo>
                <a:close/>
                <a:moveTo>
                  <a:pt x="4662498" y="4026739"/>
                </a:moveTo>
                <a:cubicBezTo>
                  <a:pt x="4665002" y="4028602"/>
                  <a:pt x="4668296" y="4029705"/>
                  <a:pt x="4672317" y="4029594"/>
                </a:cubicBezTo>
                <a:cubicBezTo>
                  <a:pt x="4687059" y="4029147"/>
                  <a:pt x="4699234" y="4026131"/>
                  <a:pt x="4711072" y="4017531"/>
                </a:cubicBezTo>
                <a:cubicBezTo>
                  <a:pt x="4714424" y="4015074"/>
                  <a:pt x="4716993" y="4011388"/>
                  <a:pt x="4718444" y="4007256"/>
                </a:cubicBezTo>
                <a:lnTo>
                  <a:pt x="4718444" y="4006809"/>
                </a:lnTo>
                <a:cubicBezTo>
                  <a:pt x="4719449" y="4003905"/>
                  <a:pt x="4720231" y="4001002"/>
                  <a:pt x="4719002" y="3998097"/>
                </a:cubicBezTo>
                <a:cubicBezTo>
                  <a:pt x="4718779" y="3998879"/>
                  <a:pt x="4718444" y="3999661"/>
                  <a:pt x="4718109" y="4000442"/>
                </a:cubicBezTo>
                <a:cubicBezTo>
                  <a:pt x="4716880" y="3991620"/>
                  <a:pt x="4709620" y="3983912"/>
                  <a:pt x="4697782" y="3986035"/>
                </a:cubicBezTo>
                <a:cubicBezTo>
                  <a:pt x="4684938" y="3988381"/>
                  <a:pt x="4673098" y="3993294"/>
                  <a:pt x="4663047" y="4001671"/>
                </a:cubicBezTo>
                <a:cubicBezTo>
                  <a:pt x="4654587" y="4008708"/>
                  <a:pt x="4654985" y="4021147"/>
                  <a:pt x="4662498" y="4026739"/>
                </a:cubicBezTo>
                <a:close/>
                <a:moveTo>
                  <a:pt x="5203017" y="4591914"/>
                </a:moveTo>
                <a:cubicBezTo>
                  <a:pt x="5204204" y="4596632"/>
                  <a:pt x="5207806" y="4600429"/>
                  <a:pt x="5214005" y="4600318"/>
                </a:cubicBezTo>
                <a:cubicBezTo>
                  <a:pt x="5235002" y="4599984"/>
                  <a:pt x="5255217" y="4602999"/>
                  <a:pt x="5275767" y="4605455"/>
                </a:cubicBezTo>
                <a:cubicBezTo>
                  <a:pt x="5282803" y="4606238"/>
                  <a:pt x="5287717" y="4603110"/>
                  <a:pt x="5292855" y="4598977"/>
                </a:cubicBezTo>
                <a:cubicBezTo>
                  <a:pt x="5297881" y="4594957"/>
                  <a:pt x="5300339" y="4588256"/>
                  <a:pt x="5296430" y="4582448"/>
                </a:cubicBezTo>
                <a:cubicBezTo>
                  <a:pt x="5288556" y="4570721"/>
                  <a:pt x="5270909" y="4564549"/>
                  <a:pt x="5252815" y="4563837"/>
                </a:cubicBezTo>
                <a:cubicBezTo>
                  <a:pt x="5234723" y="4563125"/>
                  <a:pt x="5216182" y="4567873"/>
                  <a:pt x="5206521" y="4577980"/>
                </a:cubicBezTo>
                <a:cubicBezTo>
                  <a:pt x="5203059" y="4581555"/>
                  <a:pt x="5201830" y="4587195"/>
                  <a:pt x="5203017" y="4591914"/>
                </a:cubicBezTo>
                <a:close/>
                <a:moveTo>
                  <a:pt x="5723525" y="5138654"/>
                </a:moveTo>
                <a:cubicBezTo>
                  <a:pt x="5943884" y="5225100"/>
                  <a:pt x="6063167" y="5448923"/>
                  <a:pt x="6235836" y="5597021"/>
                </a:cubicBezTo>
                <a:cubicBezTo>
                  <a:pt x="6241645" y="5602047"/>
                  <a:pt x="6251250" y="5594453"/>
                  <a:pt x="6246335" y="5587974"/>
                </a:cubicBezTo>
                <a:cubicBezTo>
                  <a:pt x="6164244" y="5480978"/>
                  <a:pt x="6064172" y="5375432"/>
                  <a:pt x="5964547" y="5284519"/>
                </a:cubicBezTo>
                <a:cubicBezTo>
                  <a:pt x="5893625" y="5219851"/>
                  <a:pt x="5824044" y="5147366"/>
                  <a:pt x="5726986" y="5127373"/>
                </a:cubicBezTo>
                <a:cubicBezTo>
                  <a:pt x="5719615" y="5125810"/>
                  <a:pt x="5716376" y="5135861"/>
                  <a:pt x="5723525" y="5138654"/>
                </a:cubicBezTo>
                <a:close/>
                <a:moveTo>
                  <a:pt x="1136835" y="479256"/>
                </a:moveTo>
                <a:cubicBezTo>
                  <a:pt x="1138733" y="486292"/>
                  <a:pt x="1148562" y="484394"/>
                  <a:pt x="1150013" y="478251"/>
                </a:cubicBezTo>
                <a:cubicBezTo>
                  <a:pt x="1157721" y="446196"/>
                  <a:pt x="1156715" y="410121"/>
                  <a:pt x="1154594" y="377396"/>
                </a:cubicBezTo>
                <a:cubicBezTo>
                  <a:pt x="1154370" y="373822"/>
                  <a:pt x="1149679" y="373376"/>
                  <a:pt x="1148115" y="376280"/>
                </a:cubicBezTo>
                <a:cubicBezTo>
                  <a:pt x="1132032" y="407217"/>
                  <a:pt x="1127788" y="445638"/>
                  <a:pt x="1136835" y="479256"/>
                </a:cubicBezTo>
                <a:close/>
                <a:moveTo>
                  <a:pt x="1259692" y="617191"/>
                </a:moveTo>
                <a:cubicBezTo>
                  <a:pt x="1262596" y="599879"/>
                  <a:pt x="1262149" y="582009"/>
                  <a:pt x="1259803" y="564363"/>
                </a:cubicBezTo>
                <a:cubicBezTo>
                  <a:pt x="1260138" y="564027"/>
                  <a:pt x="1260585" y="564027"/>
                  <a:pt x="1260809" y="563580"/>
                </a:cubicBezTo>
                <a:cubicBezTo>
                  <a:pt x="1277562" y="540907"/>
                  <a:pt x="1284152" y="510306"/>
                  <a:pt x="1287614" y="482718"/>
                </a:cubicBezTo>
                <a:cubicBezTo>
                  <a:pt x="1290182" y="462279"/>
                  <a:pt x="1258910" y="461498"/>
                  <a:pt x="1256006" y="481378"/>
                </a:cubicBezTo>
                <a:lnTo>
                  <a:pt x="1255895" y="481936"/>
                </a:lnTo>
                <a:cubicBezTo>
                  <a:pt x="1246400" y="457031"/>
                  <a:pt x="1238471" y="431789"/>
                  <a:pt x="1232217" y="406101"/>
                </a:cubicBezTo>
                <a:cubicBezTo>
                  <a:pt x="1237131" y="337413"/>
                  <a:pt x="1252208" y="291286"/>
                  <a:pt x="1282923" y="249849"/>
                </a:cubicBezTo>
                <a:cubicBezTo>
                  <a:pt x="1255113" y="304576"/>
                  <a:pt x="1240705" y="365558"/>
                  <a:pt x="1261256" y="413025"/>
                </a:cubicBezTo>
                <a:cubicBezTo>
                  <a:pt x="1263824" y="418944"/>
                  <a:pt x="1274099" y="419280"/>
                  <a:pt x="1275886" y="412467"/>
                </a:cubicBezTo>
                <a:cubicBezTo>
                  <a:pt x="1291522" y="351932"/>
                  <a:pt x="1291969" y="295976"/>
                  <a:pt x="1324917" y="239910"/>
                </a:cubicBezTo>
                <a:cubicBezTo>
                  <a:pt x="1335863" y="221369"/>
                  <a:pt x="1347702" y="202940"/>
                  <a:pt x="1358312" y="183953"/>
                </a:cubicBezTo>
                <a:cubicBezTo>
                  <a:pt x="1356861" y="187527"/>
                  <a:pt x="1355520" y="190878"/>
                  <a:pt x="1354514" y="193559"/>
                </a:cubicBezTo>
                <a:cubicBezTo>
                  <a:pt x="1339660" y="230750"/>
                  <a:pt x="1320338" y="282238"/>
                  <a:pt x="1333852" y="322558"/>
                </a:cubicBezTo>
                <a:cubicBezTo>
                  <a:pt x="1335751" y="328142"/>
                  <a:pt x="1343681" y="327026"/>
                  <a:pt x="1345580" y="322335"/>
                </a:cubicBezTo>
                <a:cubicBezTo>
                  <a:pt x="1360435" y="286930"/>
                  <a:pt x="1365907" y="247838"/>
                  <a:pt x="1380650" y="212098"/>
                </a:cubicBezTo>
                <a:cubicBezTo>
                  <a:pt x="1389696" y="190431"/>
                  <a:pt x="1400530" y="168876"/>
                  <a:pt x="1415608" y="150670"/>
                </a:cubicBezTo>
                <a:cubicBezTo>
                  <a:pt x="1434260" y="188867"/>
                  <a:pt x="1442413" y="230862"/>
                  <a:pt x="1455593" y="272634"/>
                </a:cubicBezTo>
                <a:cubicBezTo>
                  <a:pt x="1457045" y="277324"/>
                  <a:pt x="1460172" y="280675"/>
                  <a:pt x="1463969" y="283132"/>
                </a:cubicBezTo>
                <a:cubicBezTo>
                  <a:pt x="1459836" y="327360"/>
                  <a:pt x="1463299" y="372706"/>
                  <a:pt x="1452019" y="414924"/>
                </a:cubicBezTo>
                <a:cubicBezTo>
                  <a:pt x="1439733" y="460492"/>
                  <a:pt x="1411588" y="496456"/>
                  <a:pt x="1390590" y="537893"/>
                </a:cubicBezTo>
                <a:lnTo>
                  <a:pt x="1390590" y="538004"/>
                </a:lnTo>
                <a:cubicBezTo>
                  <a:pt x="1389920" y="538340"/>
                  <a:pt x="1389250" y="538786"/>
                  <a:pt x="1388580" y="539121"/>
                </a:cubicBezTo>
                <a:cubicBezTo>
                  <a:pt x="1342229" y="563134"/>
                  <a:pt x="1299230" y="588041"/>
                  <a:pt x="1259692" y="617191"/>
                </a:cubicBezTo>
                <a:close/>
                <a:moveTo>
                  <a:pt x="3571297" y="2973137"/>
                </a:moveTo>
                <a:cubicBezTo>
                  <a:pt x="3575318" y="2958841"/>
                  <a:pt x="3578445" y="2944656"/>
                  <a:pt x="3580791" y="2932706"/>
                </a:cubicBezTo>
                <a:cubicBezTo>
                  <a:pt x="3581238" y="2930360"/>
                  <a:pt x="3580456" y="2928573"/>
                  <a:pt x="3579227" y="2927122"/>
                </a:cubicBezTo>
                <a:cubicBezTo>
                  <a:pt x="3609271" y="2913942"/>
                  <a:pt x="3639874" y="2902103"/>
                  <a:pt x="3671705" y="2892498"/>
                </a:cubicBezTo>
                <a:cubicBezTo>
                  <a:pt x="3671816" y="2893168"/>
                  <a:pt x="3671705" y="2893950"/>
                  <a:pt x="3671816" y="2894509"/>
                </a:cubicBezTo>
                <a:cubicBezTo>
                  <a:pt x="3635965" y="2916735"/>
                  <a:pt x="3602905" y="2943652"/>
                  <a:pt x="3571297" y="2973137"/>
                </a:cubicBezTo>
                <a:close/>
                <a:moveTo>
                  <a:pt x="3814554" y="3222870"/>
                </a:moveTo>
                <a:cubicBezTo>
                  <a:pt x="3828738" y="3230576"/>
                  <a:pt x="3892736" y="3236497"/>
                  <a:pt x="3880896" y="3205671"/>
                </a:cubicBezTo>
                <a:cubicBezTo>
                  <a:pt x="3879221" y="3201203"/>
                  <a:pt x="3874530" y="3196401"/>
                  <a:pt x="3869280" y="3196176"/>
                </a:cubicBezTo>
                <a:cubicBezTo>
                  <a:pt x="3851968" y="3195507"/>
                  <a:pt x="3835551" y="3200197"/>
                  <a:pt x="3818462" y="3202878"/>
                </a:cubicBezTo>
                <a:cubicBezTo>
                  <a:pt x="3809415" y="3204330"/>
                  <a:pt x="3806177" y="3218291"/>
                  <a:pt x="3814554" y="3222870"/>
                </a:cubicBezTo>
                <a:close/>
                <a:moveTo>
                  <a:pt x="5061884" y="4497440"/>
                </a:moveTo>
                <a:cubicBezTo>
                  <a:pt x="5063420" y="4498962"/>
                  <a:pt x="5065905" y="4499520"/>
                  <a:pt x="5068139" y="4497901"/>
                </a:cubicBezTo>
                <a:cubicBezTo>
                  <a:pt x="5098964" y="4475451"/>
                  <a:pt x="5150676" y="4435690"/>
                  <a:pt x="5144868" y="4392019"/>
                </a:cubicBezTo>
                <a:cubicBezTo>
                  <a:pt x="5144422" y="4388893"/>
                  <a:pt x="5142272" y="4387357"/>
                  <a:pt x="5139772" y="4386966"/>
                </a:cubicBezTo>
                <a:cubicBezTo>
                  <a:pt x="5137273" y="4386575"/>
                  <a:pt x="5134425" y="4387330"/>
                  <a:pt x="5132582" y="4388781"/>
                </a:cubicBezTo>
                <a:cubicBezTo>
                  <a:pt x="5116612" y="4401402"/>
                  <a:pt x="5107229" y="4422623"/>
                  <a:pt x="5095949" y="4439264"/>
                </a:cubicBezTo>
                <a:cubicBezTo>
                  <a:pt x="5084334" y="4456576"/>
                  <a:pt x="5073165" y="4474111"/>
                  <a:pt x="5061326" y="4491198"/>
                </a:cubicBezTo>
                <a:cubicBezTo>
                  <a:pt x="5059762" y="4493432"/>
                  <a:pt x="5060349" y="4495918"/>
                  <a:pt x="5061884" y="4497440"/>
                </a:cubicBezTo>
                <a:close/>
                <a:moveTo>
                  <a:pt x="5896891" y="5381995"/>
                </a:moveTo>
                <a:cubicBezTo>
                  <a:pt x="5900298" y="5385821"/>
                  <a:pt x="5904403" y="5388725"/>
                  <a:pt x="5911272" y="5391070"/>
                </a:cubicBezTo>
                <a:cubicBezTo>
                  <a:pt x="5914957" y="5392298"/>
                  <a:pt x="5919425" y="5389618"/>
                  <a:pt x="5920207" y="5385931"/>
                </a:cubicBezTo>
                <a:cubicBezTo>
                  <a:pt x="5926797" y="5357228"/>
                  <a:pt x="5889492" y="5326849"/>
                  <a:pt x="5872292" y="5307080"/>
                </a:cubicBezTo>
                <a:cubicBezTo>
                  <a:pt x="5869583" y="5303981"/>
                  <a:pt x="5866387" y="5302669"/>
                  <a:pt x="5863274" y="5302642"/>
                </a:cubicBezTo>
                <a:cubicBezTo>
                  <a:pt x="5853932" y="5302563"/>
                  <a:pt x="5845347" y="5314061"/>
                  <a:pt x="5852970" y="5323610"/>
                </a:cubicBezTo>
                <a:cubicBezTo>
                  <a:pt x="5864362" y="5338017"/>
                  <a:pt x="5876313" y="5352202"/>
                  <a:pt x="5886700" y="5367391"/>
                </a:cubicBezTo>
                <a:cubicBezTo>
                  <a:pt x="5890776" y="5373423"/>
                  <a:pt x="5893485" y="5378170"/>
                  <a:pt x="5896891" y="5381995"/>
                </a:cubicBezTo>
                <a:close/>
                <a:moveTo>
                  <a:pt x="3846719" y="3295469"/>
                </a:moveTo>
                <a:cubicBezTo>
                  <a:pt x="3848283" y="3299154"/>
                  <a:pt x="3852862" y="3300048"/>
                  <a:pt x="3855542" y="3297032"/>
                </a:cubicBezTo>
                <a:cubicBezTo>
                  <a:pt x="3884247" y="3265313"/>
                  <a:pt x="3920657" y="3252915"/>
                  <a:pt x="3957515" y="3233371"/>
                </a:cubicBezTo>
                <a:cubicBezTo>
                  <a:pt x="3997498" y="3212373"/>
                  <a:pt x="4058814" y="3184228"/>
                  <a:pt x="4081710" y="3143908"/>
                </a:cubicBezTo>
                <a:cubicBezTo>
                  <a:pt x="4084391" y="3139329"/>
                  <a:pt x="4079589" y="3134192"/>
                  <a:pt x="4075009" y="3134526"/>
                </a:cubicBezTo>
                <a:cubicBezTo>
                  <a:pt x="4043289" y="3136648"/>
                  <a:pt x="4018384" y="3160103"/>
                  <a:pt x="3993253" y="3177861"/>
                </a:cubicBezTo>
                <a:cubicBezTo>
                  <a:pt x="3968124" y="3195620"/>
                  <a:pt x="3942659" y="3213825"/>
                  <a:pt x="3915631" y="3228679"/>
                </a:cubicBezTo>
                <a:cubicBezTo>
                  <a:pt x="3897314" y="3238730"/>
                  <a:pt x="3834209" y="3265759"/>
                  <a:pt x="3846719" y="3295469"/>
                </a:cubicBezTo>
                <a:close/>
                <a:moveTo>
                  <a:pt x="4806678" y="4278433"/>
                </a:moveTo>
                <a:cubicBezTo>
                  <a:pt x="4836611" y="4288262"/>
                  <a:pt x="4881844" y="4272179"/>
                  <a:pt x="4888545" y="4238561"/>
                </a:cubicBezTo>
                <a:cubicBezTo>
                  <a:pt x="4890110" y="4230296"/>
                  <a:pt x="4883407" y="4224265"/>
                  <a:pt x="4875366" y="4225828"/>
                </a:cubicBezTo>
                <a:cubicBezTo>
                  <a:pt x="4862858" y="4228286"/>
                  <a:pt x="4854592" y="4235545"/>
                  <a:pt x="4844205" y="4242470"/>
                </a:cubicBezTo>
                <a:cubicBezTo>
                  <a:pt x="4832143" y="4250624"/>
                  <a:pt x="4819410" y="4254867"/>
                  <a:pt x="4805450" y="4258777"/>
                </a:cubicBezTo>
                <a:cubicBezTo>
                  <a:pt x="4794616" y="4261903"/>
                  <a:pt x="4797966" y="4275642"/>
                  <a:pt x="4806678" y="4278433"/>
                </a:cubicBezTo>
                <a:close/>
                <a:moveTo>
                  <a:pt x="3762312" y="3275392"/>
                </a:moveTo>
                <a:cubicBezTo>
                  <a:pt x="3764322" y="3279860"/>
                  <a:pt x="3768874" y="3283238"/>
                  <a:pt x="3774346" y="3282178"/>
                </a:cubicBezTo>
                <a:cubicBezTo>
                  <a:pt x="3799587" y="3277375"/>
                  <a:pt x="3831754" y="3286197"/>
                  <a:pt x="3846608" y="3260956"/>
                </a:cubicBezTo>
                <a:cubicBezTo>
                  <a:pt x="3850071" y="3254926"/>
                  <a:pt x="3846609" y="3248112"/>
                  <a:pt x="3841359" y="3244873"/>
                </a:cubicBezTo>
                <a:cubicBezTo>
                  <a:pt x="3835636" y="3241328"/>
                  <a:pt x="3829269" y="3239770"/>
                  <a:pt x="3822631" y="3239645"/>
                </a:cubicBezTo>
                <a:cubicBezTo>
                  <a:pt x="3802716" y="3239267"/>
                  <a:pt x="3780349" y="3251771"/>
                  <a:pt x="3765523" y="3262073"/>
                </a:cubicBezTo>
                <a:cubicBezTo>
                  <a:pt x="3760831" y="3265368"/>
                  <a:pt x="3760301" y="3270924"/>
                  <a:pt x="3762312" y="3275392"/>
                </a:cubicBezTo>
                <a:close/>
                <a:moveTo>
                  <a:pt x="3833205" y="3347849"/>
                </a:moveTo>
                <a:cubicBezTo>
                  <a:pt x="3842699" y="3370634"/>
                  <a:pt x="3913956" y="3304403"/>
                  <a:pt x="3921774" y="3292005"/>
                </a:cubicBezTo>
                <a:cubicBezTo>
                  <a:pt x="3925013" y="3286867"/>
                  <a:pt x="3918647" y="3282288"/>
                  <a:pt x="3914067" y="3284522"/>
                </a:cubicBezTo>
                <a:cubicBezTo>
                  <a:pt x="3885363" y="3298148"/>
                  <a:pt x="3856549" y="3311885"/>
                  <a:pt x="3834099" y="3335116"/>
                </a:cubicBezTo>
                <a:cubicBezTo>
                  <a:pt x="3831307" y="3338021"/>
                  <a:pt x="3831195" y="3343047"/>
                  <a:pt x="3832646" y="3346509"/>
                </a:cubicBezTo>
                <a:cubicBezTo>
                  <a:pt x="3832871" y="3346956"/>
                  <a:pt x="3832982" y="3347403"/>
                  <a:pt x="3833205" y="3347849"/>
                </a:cubicBezTo>
                <a:close/>
                <a:moveTo>
                  <a:pt x="4962231" y="4515309"/>
                </a:moveTo>
                <a:cubicBezTo>
                  <a:pt x="4963515" y="4518395"/>
                  <a:pt x="4966503" y="4520628"/>
                  <a:pt x="4970524" y="4519680"/>
                </a:cubicBezTo>
                <a:cubicBezTo>
                  <a:pt x="5000456" y="4512419"/>
                  <a:pt x="5032845" y="4477796"/>
                  <a:pt x="5044908" y="4449986"/>
                </a:cubicBezTo>
                <a:cubicBezTo>
                  <a:pt x="5046807" y="4445630"/>
                  <a:pt x="5043568" y="4440827"/>
                  <a:pt x="5038541" y="4441944"/>
                </a:cubicBezTo>
                <a:cubicBezTo>
                  <a:pt x="5022347" y="4445741"/>
                  <a:pt x="5013635" y="4455347"/>
                  <a:pt x="5002801" y="4467744"/>
                </a:cubicBezTo>
                <a:cubicBezTo>
                  <a:pt x="4990740" y="4481481"/>
                  <a:pt x="4977783" y="4493657"/>
                  <a:pt x="4964158" y="4505830"/>
                </a:cubicBezTo>
                <a:cubicBezTo>
                  <a:pt x="4961365" y="4508287"/>
                  <a:pt x="4960946" y="4512224"/>
                  <a:pt x="4962231" y="4515309"/>
                </a:cubicBezTo>
                <a:close/>
                <a:moveTo>
                  <a:pt x="1079204" y="564698"/>
                </a:moveTo>
                <a:cubicBezTo>
                  <a:pt x="1082107" y="571064"/>
                  <a:pt x="1091602" y="572851"/>
                  <a:pt x="1094840" y="565703"/>
                </a:cubicBezTo>
                <a:cubicBezTo>
                  <a:pt x="1102993" y="547944"/>
                  <a:pt x="1101653" y="529627"/>
                  <a:pt x="1097745" y="510752"/>
                </a:cubicBezTo>
                <a:cubicBezTo>
                  <a:pt x="1096572" y="505335"/>
                  <a:pt x="1092244" y="502208"/>
                  <a:pt x="1087874" y="501900"/>
                </a:cubicBezTo>
                <a:cubicBezTo>
                  <a:pt x="1083505" y="501593"/>
                  <a:pt x="1079092" y="504106"/>
                  <a:pt x="1077752" y="509970"/>
                </a:cubicBezTo>
                <a:cubicBezTo>
                  <a:pt x="1073620" y="528399"/>
                  <a:pt x="1071274" y="547162"/>
                  <a:pt x="1079204" y="564698"/>
                </a:cubicBezTo>
                <a:close/>
                <a:moveTo>
                  <a:pt x="4538403" y="4106434"/>
                </a:moveTo>
                <a:cubicBezTo>
                  <a:pt x="4598157" y="4067679"/>
                  <a:pt x="4644954" y="4007255"/>
                  <a:pt x="4682928" y="3948508"/>
                </a:cubicBezTo>
                <a:cubicBezTo>
                  <a:pt x="4730842" y="3874347"/>
                  <a:pt x="4788584" y="3795942"/>
                  <a:pt x="4824325" y="3714745"/>
                </a:cubicBezTo>
                <a:cubicBezTo>
                  <a:pt x="4829351" y="3783991"/>
                  <a:pt x="4817065" y="3866417"/>
                  <a:pt x="4755971" y="3877474"/>
                </a:cubicBezTo>
                <a:cubicBezTo>
                  <a:pt x="4731512" y="3881830"/>
                  <a:pt x="4739777" y="3919246"/>
                  <a:pt x="4764237" y="3915113"/>
                </a:cubicBezTo>
                <a:cubicBezTo>
                  <a:pt x="4834377" y="3903274"/>
                  <a:pt x="4860177" y="3832576"/>
                  <a:pt x="4863751" y="3759309"/>
                </a:cubicBezTo>
                <a:cubicBezTo>
                  <a:pt x="4914233" y="3696093"/>
                  <a:pt x="5001016" y="3686822"/>
                  <a:pt x="5077745" y="3675431"/>
                </a:cubicBezTo>
                <a:cubicBezTo>
                  <a:pt x="5066241" y="3708379"/>
                  <a:pt x="5038765" y="3735965"/>
                  <a:pt x="5021901" y="3765228"/>
                </a:cubicBezTo>
                <a:cubicBezTo>
                  <a:pt x="5019555" y="3769249"/>
                  <a:pt x="5019332" y="3773157"/>
                  <a:pt x="5020225" y="3776732"/>
                </a:cubicBezTo>
                <a:cubicBezTo>
                  <a:pt x="5007605" y="3797841"/>
                  <a:pt x="4996659" y="3820513"/>
                  <a:pt x="4981693" y="3840170"/>
                </a:cubicBezTo>
                <a:cubicBezTo>
                  <a:pt x="4962148" y="3865858"/>
                  <a:pt x="4941039" y="3888196"/>
                  <a:pt x="4916467" y="3908747"/>
                </a:cubicBezTo>
                <a:cubicBezTo>
                  <a:pt x="4894129" y="3927399"/>
                  <a:pt x="4870675" y="3947503"/>
                  <a:pt x="4845880" y="3964926"/>
                </a:cubicBezTo>
                <a:cubicBezTo>
                  <a:pt x="4842976" y="3966378"/>
                  <a:pt x="4840296" y="3968389"/>
                  <a:pt x="4837504" y="3969952"/>
                </a:cubicBezTo>
                <a:cubicBezTo>
                  <a:pt x="4845769" y="3963251"/>
                  <a:pt x="4854034" y="3956438"/>
                  <a:pt x="4860846" y="3948284"/>
                </a:cubicBezTo>
                <a:cubicBezTo>
                  <a:pt x="4898820" y="3902716"/>
                  <a:pt x="4933779" y="3840505"/>
                  <a:pt x="4958127" y="3786672"/>
                </a:cubicBezTo>
                <a:cubicBezTo>
                  <a:pt x="4960919" y="3780418"/>
                  <a:pt x="4952989" y="3774052"/>
                  <a:pt x="4947294" y="3777179"/>
                </a:cubicBezTo>
                <a:cubicBezTo>
                  <a:pt x="4882515" y="3812360"/>
                  <a:pt x="4868666" y="3898583"/>
                  <a:pt x="4814608" y="3946721"/>
                </a:cubicBezTo>
                <a:cubicBezTo>
                  <a:pt x="4785457" y="3972744"/>
                  <a:pt x="4747707" y="4002229"/>
                  <a:pt x="4726263" y="4036518"/>
                </a:cubicBezTo>
                <a:cubicBezTo>
                  <a:pt x="4712525" y="4042884"/>
                  <a:pt x="4698787" y="4048803"/>
                  <a:pt x="4684827" y="4054053"/>
                </a:cubicBezTo>
                <a:cubicBezTo>
                  <a:pt x="4684938" y="4051372"/>
                  <a:pt x="4684491" y="4048469"/>
                  <a:pt x="4682928" y="4045453"/>
                </a:cubicBezTo>
                <a:cubicBezTo>
                  <a:pt x="4671871" y="4024567"/>
                  <a:pt x="4636800" y="4049585"/>
                  <a:pt x="4626860" y="4058632"/>
                </a:cubicBezTo>
                <a:cubicBezTo>
                  <a:pt x="4622058" y="4063099"/>
                  <a:pt x="4621164" y="4069689"/>
                  <a:pt x="4622840" y="4075163"/>
                </a:cubicBezTo>
                <a:cubicBezTo>
                  <a:pt x="4608656" y="4079741"/>
                  <a:pt x="4594360" y="4084209"/>
                  <a:pt x="4579728" y="4089123"/>
                </a:cubicBezTo>
                <a:cubicBezTo>
                  <a:pt x="4565543" y="4093925"/>
                  <a:pt x="4552029" y="4100179"/>
                  <a:pt x="4538403" y="4106434"/>
                </a:cubicBezTo>
                <a:close/>
                <a:moveTo>
                  <a:pt x="5421066" y="5028014"/>
                </a:moveTo>
                <a:cubicBezTo>
                  <a:pt x="5421974" y="5029969"/>
                  <a:pt x="5423809" y="5031546"/>
                  <a:pt x="5426769" y="5032217"/>
                </a:cubicBezTo>
                <a:cubicBezTo>
                  <a:pt x="5459828" y="5039698"/>
                  <a:pt x="5488643" y="5061702"/>
                  <a:pt x="5516789" y="5079795"/>
                </a:cubicBezTo>
                <a:cubicBezTo>
                  <a:pt x="5520251" y="5082141"/>
                  <a:pt x="5523379" y="5077561"/>
                  <a:pt x="5521926" y="5074433"/>
                </a:cubicBezTo>
                <a:cubicBezTo>
                  <a:pt x="5506179" y="5041486"/>
                  <a:pt x="5467200" y="5021270"/>
                  <a:pt x="5432689" y="5014569"/>
                </a:cubicBezTo>
                <a:cubicBezTo>
                  <a:pt x="5423976" y="5012894"/>
                  <a:pt x="5418343" y="5022150"/>
                  <a:pt x="5421066" y="5028014"/>
                </a:cubicBezTo>
                <a:close/>
                <a:moveTo>
                  <a:pt x="5719057" y="5341256"/>
                </a:moveTo>
                <a:cubicBezTo>
                  <a:pt x="5722966" y="5345054"/>
                  <a:pt x="5729890" y="5341033"/>
                  <a:pt x="5728327" y="5335783"/>
                </a:cubicBezTo>
                <a:cubicBezTo>
                  <a:pt x="5714702" y="5289881"/>
                  <a:pt x="5685215" y="5249784"/>
                  <a:pt x="5655618" y="5212480"/>
                </a:cubicBezTo>
                <a:cubicBezTo>
                  <a:pt x="5630600" y="5180761"/>
                  <a:pt x="5598210" y="5138654"/>
                  <a:pt x="5558339" y="5126146"/>
                </a:cubicBezTo>
                <a:cubicBezTo>
                  <a:pt x="5555211" y="5125141"/>
                  <a:pt x="5553200" y="5128379"/>
                  <a:pt x="5554765" y="5130949"/>
                </a:cubicBezTo>
                <a:cubicBezTo>
                  <a:pt x="5578441" y="5169704"/>
                  <a:pt x="5616416" y="5201647"/>
                  <a:pt x="5643109" y="5239062"/>
                </a:cubicBezTo>
                <a:cubicBezTo>
                  <a:pt x="5668016" y="5273797"/>
                  <a:pt x="5688343" y="5311324"/>
                  <a:pt x="5719057" y="5341256"/>
                </a:cubicBezTo>
                <a:close/>
                <a:moveTo>
                  <a:pt x="3478819" y="3068407"/>
                </a:moveTo>
                <a:cubicBezTo>
                  <a:pt x="3482729" y="3059472"/>
                  <a:pt x="3486191" y="3050648"/>
                  <a:pt x="3488871" y="3043166"/>
                </a:cubicBezTo>
                <a:cubicBezTo>
                  <a:pt x="3496467" y="3021498"/>
                  <a:pt x="3503168" y="2989890"/>
                  <a:pt x="3502275" y="2964425"/>
                </a:cubicBezTo>
                <a:cubicBezTo>
                  <a:pt x="3521484" y="2954149"/>
                  <a:pt x="3541031" y="2945327"/>
                  <a:pt x="3560575" y="2936279"/>
                </a:cubicBezTo>
                <a:cubicBezTo>
                  <a:pt x="3544381" y="2960070"/>
                  <a:pt x="3530085" y="2991901"/>
                  <a:pt x="3523718" y="3020269"/>
                </a:cubicBezTo>
                <a:cubicBezTo>
                  <a:pt x="3508529" y="3036016"/>
                  <a:pt x="3493675" y="3052212"/>
                  <a:pt x="3478819" y="3068407"/>
                </a:cubicBezTo>
                <a:close/>
                <a:moveTo>
                  <a:pt x="3737712" y="3353819"/>
                </a:moveTo>
                <a:cubicBezTo>
                  <a:pt x="3760810" y="3368289"/>
                  <a:pt x="3808159" y="3353043"/>
                  <a:pt x="3812096" y="3323726"/>
                </a:cubicBezTo>
                <a:cubicBezTo>
                  <a:pt x="3812767" y="3319034"/>
                  <a:pt x="3810309" y="3312891"/>
                  <a:pt x="3805395" y="3311328"/>
                </a:cubicBezTo>
                <a:cubicBezTo>
                  <a:pt x="3794785" y="3307977"/>
                  <a:pt x="3786073" y="3308983"/>
                  <a:pt x="3775798" y="3313339"/>
                </a:cubicBezTo>
                <a:cubicBezTo>
                  <a:pt x="3761279" y="3319594"/>
                  <a:pt x="3748770" y="3319594"/>
                  <a:pt x="3733245" y="3320375"/>
                </a:cubicBezTo>
                <a:cubicBezTo>
                  <a:pt x="3729335" y="3320598"/>
                  <a:pt x="3725315" y="3325066"/>
                  <a:pt x="3725203" y="3328863"/>
                </a:cubicBezTo>
                <a:cubicBezTo>
                  <a:pt x="3725008" y="3340870"/>
                  <a:pt x="3730013" y="3348995"/>
                  <a:pt x="3737712" y="3353819"/>
                </a:cubicBezTo>
                <a:close/>
                <a:moveTo>
                  <a:pt x="4439559" y="4072927"/>
                </a:moveTo>
                <a:cubicBezTo>
                  <a:pt x="4439224" y="4076279"/>
                  <a:pt x="4443021" y="4077954"/>
                  <a:pt x="4445701" y="4076725"/>
                </a:cubicBezTo>
                <a:cubicBezTo>
                  <a:pt x="4472060" y="4064663"/>
                  <a:pt x="4491159" y="4028252"/>
                  <a:pt x="4509923" y="4006586"/>
                </a:cubicBezTo>
                <a:cubicBezTo>
                  <a:pt x="4525783" y="3988269"/>
                  <a:pt x="4549683" y="3968388"/>
                  <a:pt x="4555715" y="3944263"/>
                </a:cubicBezTo>
                <a:cubicBezTo>
                  <a:pt x="4556943" y="3939461"/>
                  <a:pt x="4552699" y="3933207"/>
                  <a:pt x="4547227" y="3936110"/>
                </a:cubicBezTo>
                <a:cubicBezTo>
                  <a:pt x="4520645" y="3950071"/>
                  <a:pt x="4500206" y="3984695"/>
                  <a:pt x="4481219" y="4007702"/>
                </a:cubicBezTo>
                <a:cubicBezTo>
                  <a:pt x="4465694" y="4026689"/>
                  <a:pt x="4441793" y="4047575"/>
                  <a:pt x="4439559" y="4072927"/>
                </a:cubicBezTo>
                <a:close/>
                <a:moveTo>
                  <a:pt x="3480048" y="3095770"/>
                </a:moveTo>
                <a:cubicBezTo>
                  <a:pt x="3502385" y="3073321"/>
                  <a:pt x="3524389" y="3050648"/>
                  <a:pt x="3548178" y="3029762"/>
                </a:cubicBezTo>
                <a:cubicBezTo>
                  <a:pt x="3587826" y="2995028"/>
                  <a:pt x="3627365" y="2944879"/>
                  <a:pt x="3671928" y="2916622"/>
                </a:cubicBezTo>
                <a:cubicBezTo>
                  <a:pt x="3672375" y="2962191"/>
                  <a:pt x="3662100" y="3012562"/>
                  <a:pt x="3643337" y="3059136"/>
                </a:cubicBezTo>
                <a:cubicBezTo>
                  <a:pt x="3622562" y="3063157"/>
                  <a:pt x="3603240" y="3073098"/>
                  <a:pt x="3581572" y="3076001"/>
                </a:cubicBezTo>
                <a:cubicBezTo>
                  <a:pt x="3562810" y="3078459"/>
                  <a:pt x="3543933" y="3080133"/>
                  <a:pt x="3525394" y="3083372"/>
                </a:cubicBezTo>
                <a:cubicBezTo>
                  <a:pt x="3508864" y="3086277"/>
                  <a:pt x="3494009" y="3090073"/>
                  <a:pt x="3480048" y="3095770"/>
                </a:cubicBezTo>
                <a:close/>
                <a:moveTo>
                  <a:pt x="1008059" y="617637"/>
                </a:moveTo>
                <a:cubicBezTo>
                  <a:pt x="1010404" y="622328"/>
                  <a:pt x="1018445" y="624561"/>
                  <a:pt x="1020568" y="618307"/>
                </a:cubicBezTo>
                <a:cubicBezTo>
                  <a:pt x="1030955" y="590162"/>
                  <a:pt x="1026041" y="555986"/>
                  <a:pt x="1021908" y="526723"/>
                </a:cubicBezTo>
                <a:cubicBezTo>
                  <a:pt x="1021239" y="521920"/>
                  <a:pt x="1017553" y="519993"/>
                  <a:pt x="1013713" y="520217"/>
                </a:cubicBezTo>
                <a:cubicBezTo>
                  <a:pt x="1009874" y="520440"/>
                  <a:pt x="1005882" y="522814"/>
                  <a:pt x="1004596" y="526612"/>
                </a:cubicBezTo>
                <a:cubicBezTo>
                  <a:pt x="994991" y="555092"/>
                  <a:pt x="994656" y="590497"/>
                  <a:pt x="1008059" y="617637"/>
                </a:cubicBezTo>
                <a:close/>
                <a:moveTo>
                  <a:pt x="3820697" y="3511584"/>
                </a:moveTo>
                <a:cubicBezTo>
                  <a:pt x="3815001" y="3505554"/>
                  <a:pt x="3809082" y="3499746"/>
                  <a:pt x="3803609" y="3493490"/>
                </a:cubicBezTo>
                <a:cubicBezTo>
                  <a:pt x="3835327" y="3500080"/>
                  <a:pt x="3871627" y="3494943"/>
                  <a:pt x="3894187" y="3478189"/>
                </a:cubicBezTo>
                <a:cubicBezTo>
                  <a:pt x="3899548" y="3474280"/>
                  <a:pt x="3897203" y="3464117"/>
                  <a:pt x="3890167" y="3463893"/>
                </a:cubicBezTo>
                <a:cubicBezTo>
                  <a:pt x="3865819" y="3463111"/>
                  <a:pt x="3842475" y="3471712"/>
                  <a:pt x="3817904" y="3469812"/>
                </a:cubicBezTo>
                <a:cubicBezTo>
                  <a:pt x="3805172" y="3468808"/>
                  <a:pt x="3792886" y="3466351"/>
                  <a:pt x="3780376" y="3464229"/>
                </a:cubicBezTo>
                <a:cubicBezTo>
                  <a:pt x="3776356" y="3458756"/>
                  <a:pt x="3771665" y="3453953"/>
                  <a:pt x="3767757" y="3448257"/>
                </a:cubicBezTo>
                <a:cubicBezTo>
                  <a:pt x="3766527" y="3440662"/>
                  <a:pt x="3765300" y="3432956"/>
                  <a:pt x="3764406" y="3425137"/>
                </a:cubicBezTo>
                <a:cubicBezTo>
                  <a:pt x="3790429" y="3414863"/>
                  <a:pt x="3816341" y="3404253"/>
                  <a:pt x="3842364" y="3393866"/>
                </a:cubicBezTo>
                <a:cubicBezTo>
                  <a:pt x="3842922" y="3395540"/>
                  <a:pt x="3843593" y="3397216"/>
                  <a:pt x="3845044" y="3398332"/>
                </a:cubicBezTo>
                <a:cubicBezTo>
                  <a:pt x="3869169" y="3416203"/>
                  <a:pt x="3912839" y="3442673"/>
                  <a:pt x="3940202" y="3420335"/>
                </a:cubicBezTo>
                <a:cubicBezTo>
                  <a:pt x="3944558" y="3416761"/>
                  <a:pt x="3943330" y="3408720"/>
                  <a:pt x="3938415" y="3406151"/>
                </a:cubicBezTo>
                <a:cubicBezTo>
                  <a:pt x="3923115" y="3398332"/>
                  <a:pt x="3907590" y="3401125"/>
                  <a:pt x="3891171" y="3395093"/>
                </a:cubicBezTo>
                <a:cubicBezTo>
                  <a:pt x="3882236" y="3391744"/>
                  <a:pt x="3873413" y="3388392"/>
                  <a:pt x="3864478" y="3385153"/>
                </a:cubicBezTo>
                <a:cubicBezTo>
                  <a:pt x="3947575" y="3352206"/>
                  <a:pt x="4031228" y="3321045"/>
                  <a:pt x="4119016" y="3302505"/>
                </a:cubicBezTo>
                <a:cubicBezTo>
                  <a:pt x="4140236" y="3298037"/>
                  <a:pt x="4161456" y="3294352"/>
                  <a:pt x="4182566" y="3290553"/>
                </a:cubicBezTo>
                <a:cubicBezTo>
                  <a:pt x="4199876" y="3304627"/>
                  <a:pt x="4241425" y="3299153"/>
                  <a:pt x="4260635" y="3301500"/>
                </a:cubicBezTo>
                <a:cubicBezTo>
                  <a:pt x="4275044" y="3303287"/>
                  <a:pt x="4289675" y="3305074"/>
                  <a:pt x="4304194" y="3307643"/>
                </a:cubicBezTo>
                <a:cubicBezTo>
                  <a:pt x="4305534" y="3310435"/>
                  <a:pt x="4307768" y="3312780"/>
                  <a:pt x="4311230" y="3313897"/>
                </a:cubicBezTo>
                <a:cubicBezTo>
                  <a:pt x="4375339" y="3335787"/>
                  <a:pt x="4436990" y="3360582"/>
                  <a:pt x="4498307" y="3386271"/>
                </a:cubicBezTo>
                <a:cubicBezTo>
                  <a:pt x="4554039" y="3441556"/>
                  <a:pt x="4604747" y="3502538"/>
                  <a:pt x="4665616" y="3551569"/>
                </a:cubicBezTo>
                <a:cubicBezTo>
                  <a:pt x="4595923" y="3549000"/>
                  <a:pt x="4525894" y="3558940"/>
                  <a:pt x="4457207" y="3545984"/>
                </a:cubicBezTo>
                <a:cubicBezTo>
                  <a:pt x="4454972" y="3545538"/>
                  <a:pt x="4452851" y="3544755"/>
                  <a:pt x="4450617" y="3544309"/>
                </a:cubicBezTo>
                <a:cubicBezTo>
                  <a:pt x="4462121" y="3539060"/>
                  <a:pt x="4472395" y="3531577"/>
                  <a:pt x="4478092" y="3521413"/>
                </a:cubicBezTo>
                <a:cubicBezTo>
                  <a:pt x="4481554" y="3515158"/>
                  <a:pt x="4476417" y="3505554"/>
                  <a:pt x="4469268" y="3505106"/>
                </a:cubicBezTo>
                <a:cubicBezTo>
                  <a:pt x="4446485" y="3503878"/>
                  <a:pt x="4420573" y="3519626"/>
                  <a:pt x="4400915" y="3531130"/>
                </a:cubicBezTo>
                <a:lnTo>
                  <a:pt x="4400470" y="3531688"/>
                </a:lnTo>
                <a:cubicBezTo>
                  <a:pt x="4384274" y="3526774"/>
                  <a:pt x="4368191" y="3521524"/>
                  <a:pt x="4352332" y="3515828"/>
                </a:cubicBezTo>
                <a:cubicBezTo>
                  <a:pt x="4386061" y="3507341"/>
                  <a:pt x="4418897" y="3488689"/>
                  <a:pt x="4433640" y="3465457"/>
                </a:cubicBezTo>
                <a:cubicBezTo>
                  <a:pt x="4437773" y="3458868"/>
                  <a:pt x="4432523" y="3448481"/>
                  <a:pt x="4424035" y="3450715"/>
                </a:cubicBezTo>
                <a:cubicBezTo>
                  <a:pt x="4404490" y="3455852"/>
                  <a:pt x="4387289" y="3467020"/>
                  <a:pt x="4368749" y="3474615"/>
                </a:cubicBezTo>
                <a:cubicBezTo>
                  <a:pt x="4345071" y="3484332"/>
                  <a:pt x="4321170" y="3489693"/>
                  <a:pt x="4296710" y="3495277"/>
                </a:cubicBezTo>
                <a:cubicBezTo>
                  <a:pt x="4286100" y="3491369"/>
                  <a:pt x="4275490" y="3487348"/>
                  <a:pt x="4264879" y="3483550"/>
                </a:cubicBezTo>
                <a:cubicBezTo>
                  <a:pt x="4269125" y="3482881"/>
                  <a:pt x="4273592" y="3482210"/>
                  <a:pt x="4277389" y="3481429"/>
                </a:cubicBezTo>
                <a:cubicBezTo>
                  <a:pt x="4307433" y="3474951"/>
                  <a:pt x="4349986" y="3463782"/>
                  <a:pt x="4367521" y="3436195"/>
                </a:cubicBezTo>
                <a:cubicBezTo>
                  <a:pt x="4371876" y="3429382"/>
                  <a:pt x="4364394" y="3421229"/>
                  <a:pt x="4357468" y="3421787"/>
                </a:cubicBezTo>
                <a:cubicBezTo>
                  <a:pt x="4332115" y="3423797"/>
                  <a:pt x="4309332" y="3439881"/>
                  <a:pt x="4285319" y="3447252"/>
                </a:cubicBezTo>
                <a:cubicBezTo>
                  <a:pt x="4257396" y="3455740"/>
                  <a:pt x="4231596" y="3460096"/>
                  <a:pt x="4203228" y="3459539"/>
                </a:cubicBezTo>
                <a:cubicBezTo>
                  <a:pt x="4196862" y="3455964"/>
                  <a:pt x="4190495" y="3452167"/>
                  <a:pt x="4184018" y="3448815"/>
                </a:cubicBezTo>
                <a:cubicBezTo>
                  <a:pt x="4205126" y="3446023"/>
                  <a:pt x="4226123" y="3440997"/>
                  <a:pt x="4242096" y="3427595"/>
                </a:cubicBezTo>
                <a:cubicBezTo>
                  <a:pt x="4248239" y="3422458"/>
                  <a:pt x="4244552" y="3411512"/>
                  <a:pt x="4237181" y="3409949"/>
                </a:cubicBezTo>
                <a:cubicBezTo>
                  <a:pt x="4210822" y="3404475"/>
                  <a:pt x="4184465" y="3415644"/>
                  <a:pt x="4158329" y="3419665"/>
                </a:cubicBezTo>
                <a:cubicBezTo>
                  <a:pt x="4146826" y="3421452"/>
                  <a:pt x="4134987" y="3422123"/>
                  <a:pt x="4123036" y="3422681"/>
                </a:cubicBezTo>
                <a:cubicBezTo>
                  <a:pt x="4079143" y="3407826"/>
                  <a:pt x="4032569" y="3400455"/>
                  <a:pt x="3982086" y="3404811"/>
                </a:cubicBezTo>
                <a:cubicBezTo>
                  <a:pt x="3972593" y="3405593"/>
                  <a:pt x="3968236" y="3420335"/>
                  <a:pt x="3979183" y="3422681"/>
                </a:cubicBezTo>
                <a:cubicBezTo>
                  <a:pt x="4086402" y="3446470"/>
                  <a:pt x="4178321" y="3473164"/>
                  <a:pt x="4265327" y="3545426"/>
                </a:cubicBezTo>
                <a:cubicBezTo>
                  <a:pt x="4312460" y="3584628"/>
                  <a:pt x="4357469" y="3626288"/>
                  <a:pt x="4403150" y="3667166"/>
                </a:cubicBezTo>
                <a:cubicBezTo>
                  <a:pt x="4287887" y="3669846"/>
                  <a:pt x="4163243" y="3695535"/>
                  <a:pt x="4055353" y="3659459"/>
                </a:cubicBezTo>
                <a:cubicBezTo>
                  <a:pt x="4058591" y="3659682"/>
                  <a:pt x="4061943" y="3659794"/>
                  <a:pt x="4065070" y="3660130"/>
                </a:cubicBezTo>
                <a:cubicBezTo>
                  <a:pt x="4109075" y="3664150"/>
                  <a:pt x="4154532" y="3668952"/>
                  <a:pt x="4190383" y="3639355"/>
                </a:cubicBezTo>
                <a:cubicBezTo>
                  <a:pt x="4198202" y="3632877"/>
                  <a:pt x="4193399" y="3620927"/>
                  <a:pt x="4183348" y="3621485"/>
                </a:cubicBezTo>
                <a:cubicBezTo>
                  <a:pt x="4113653" y="3625395"/>
                  <a:pt x="4044967" y="3624613"/>
                  <a:pt x="3975384" y="3623943"/>
                </a:cubicBezTo>
                <a:cubicBezTo>
                  <a:pt x="3962652" y="3617464"/>
                  <a:pt x="3950143" y="3610875"/>
                  <a:pt x="3937969" y="3603615"/>
                </a:cubicBezTo>
                <a:cubicBezTo>
                  <a:pt x="3986777" y="3611434"/>
                  <a:pt x="4039047" y="3605067"/>
                  <a:pt x="4079255" y="3582171"/>
                </a:cubicBezTo>
                <a:cubicBezTo>
                  <a:pt x="4087408" y="3577481"/>
                  <a:pt x="4080818" y="3567205"/>
                  <a:pt x="4073559" y="3566982"/>
                </a:cubicBezTo>
                <a:cubicBezTo>
                  <a:pt x="4033685" y="3565753"/>
                  <a:pt x="3994706" y="3575805"/>
                  <a:pt x="3954723" y="3573572"/>
                </a:cubicBezTo>
                <a:cubicBezTo>
                  <a:pt x="3928698" y="3572119"/>
                  <a:pt x="3903457" y="3567317"/>
                  <a:pt x="3878440" y="3561285"/>
                </a:cubicBezTo>
                <a:cubicBezTo>
                  <a:pt x="3876429" y="3560058"/>
                  <a:pt x="3874083" y="3559387"/>
                  <a:pt x="3871738" y="3559275"/>
                </a:cubicBezTo>
                <a:cubicBezTo>
                  <a:pt x="3867828" y="3556259"/>
                  <a:pt x="3864367" y="3552686"/>
                  <a:pt x="3860570" y="3549447"/>
                </a:cubicBezTo>
                <a:cubicBezTo>
                  <a:pt x="3898432" y="3557042"/>
                  <a:pt x="3939979" y="3555477"/>
                  <a:pt x="3967007" y="3540735"/>
                </a:cubicBezTo>
                <a:cubicBezTo>
                  <a:pt x="3973373" y="3537273"/>
                  <a:pt x="3972146" y="3525769"/>
                  <a:pt x="3964551" y="3524652"/>
                </a:cubicBezTo>
                <a:cubicBezTo>
                  <a:pt x="3930710" y="3519515"/>
                  <a:pt x="3896532" y="3523089"/>
                  <a:pt x="3862579" y="3517057"/>
                </a:cubicBezTo>
                <a:cubicBezTo>
                  <a:pt x="3848395" y="3514600"/>
                  <a:pt x="3834547" y="3511808"/>
                  <a:pt x="3820697" y="3511584"/>
                </a:cubicBezTo>
                <a:close/>
                <a:moveTo>
                  <a:pt x="5736062" y="5464197"/>
                </a:moveTo>
                <a:cubicBezTo>
                  <a:pt x="5742455" y="5472154"/>
                  <a:pt x="5749436" y="5479581"/>
                  <a:pt x="5757924" y="5486003"/>
                </a:cubicBezTo>
                <a:cubicBezTo>
                  <a:pt x="5763510" y="5490247"/>
                  <a:pt x="5771104" y="5484439"/>
                  <a:pt x="5769875" y="5478073"/>
                </a:cubicBezTo>
                <a:cubicBezTo>
                  <a:pt x="5765297" y="5452944"/>
                  <a:pt x="5749772" y="5432840"/>
                  <a:pt x="5734805" y="5412736"/>
                </a:cubicBezTo>
                <a:cubicBezTo>
                  <a:pt x="5719503" y="5392185"/>
                  <a:pt x="5704426" y="5372529"/>
                  <a:pt x="5682536" y="5358791"/>
                </a:cubicBezTo>
                <a:cubicBezTo>
                  <a:pt x="5676058" y="5354770"/>
                  <a:pt x="5668574" y="5363147"/>
                  <a:pt x="5671143" y="5369402"/>
                </a:cubicBezTo>
                <a:cubicBezTo>
                  <a:pt x="5681976" y="5395537"/>
                  <a:pt x="5701299" y="5416534"/>
                  <a:pt x="5717716" y="5439206"/>
                </a:cubicBezTo>
                <a:cubicBezTo>
                  <a:pt x="5723859" y="5447750"/>
                  <a:pt x="5729667" y="5456238"/>
                  <a:pt x="5736062" y="5464197"/>
                </a:cubicBezTo>
                <a:close/>
                <a:moveTo>
                  <a:pt x="3558998" y="3283727"/>
                </a:moveTo>
                <a:cubicBezTo>
                  <a:pt x="3559207" y="3287036"/>
                  <a:pt x="3561469" y="3290051"/>
                  <a:pt x="3565936" y="3290218"/>
                </a:cubicBezTo>
                <a:cubicBezTo>
                  <a:pt x="3594417" y="3291001"/>
                  <a:pt x="3623344" y="3283852"/>
                  <a:pt x="3649925" y="3273800"/>
                </a:cubicBezTo>
                <a:cubicBezTo>
                  <a:pt x="3666344" y="3267547"/>
                  <a:pt x="3684214" y="3262855"/>
                  <a:pt x="3690022" y="3244985"/>
                </a:cubicBezTo>
                <a:cubicBezTo>
                  <a:pt x="3691808" y="3239512"/>
                  <a:pt x="3687341" y="3233705"/>
                  <a:pt x="3682202" y="3232476"/>
                </a:cubicBezTo>
                <a:cubicBezTo>
                  <a:pt x="3660536" y="3227338"/>
                  <a:pt x="3635182" y="3248670"/>
                  <a:pt x="3615637" y="3256601"/>
                </a:cubicBezTo>
                <a:cubicBezTo>
                  <a:pt x="3598772" y="3263413"/>
                  <a:pt x="3581461" y="3269334"/>
                  <a:pt x="3564373" y="3275476"/>
                </a:cubicBezTo>
                <a:cubicBezTo>
                  <a:pt x="3560631" y="3276816"/>
                  <a:pt x="3558788" y="3280418"/>
                  <a:pt x="3558998" y="3283727"/>
                </a:cubicBezTo>
                <a:close/>
                <a:moveTo>
                  <a:pt x="4640709" y="4431780"/>
                </a:moveTo>
                <a:cubicBezTo>
                  <a:pt x="4655675" y="4451885"/>
                  <a:pt x="4686614" y="4451104"/>
                  <a:pt x="4691415" y="4423517"/>
                </a:cubicBezTo>
                <a:cubicBezTo>
                  <a:pt x="4692533" y="4417038"/>
                  <a:pt x="4687507" y="4410672"/>
                  <a:pt x="4680694" y="4411230"/>
                </a:cubicBezTo>
                <a:cubicBezTo>
                  <a:pt x="4669078" y="4412124"/>
                  <a:pt x="4660031" y="4418825"/>
                  <a:pt x="4648080" y="4418266"/>
                </a:cubicBezTo>
                <a:cubicBezTo>
                  <a:pt x="4641714" y="4418043"/>
                  <a:pt x="4636800" y="4426531"/>
                  <a:pt x="4640709" y="4431780"/>
                </a:cubicBezTo>
                <a:close/>
                <a:moveTo>
                  <a:pt x="3527516" y="3359576"/>
                </a:moveTo>
                <a:cubicBezTo>
                  <a:pt x="3552199" y="3367060"/>
                  <a:pt x="3572191" y="3360805"/>
                  <a:pt x="3591514" y="3344946"/>
                </a:cubicBezTo>
                <a:cubicBezTo>
                  <a:pt x="3595981" y="3341261"/>
                  <a:pt x="3593300" y="3334000"/>
                  <a:pt x="3588386" y="3332437"/>
                </a:cubicBezTo>
                <a:cubicBezTo>
                  <a:pt x="3577329" y="3328918"/>
                  <a:pt x="3567947" y="3329924"/>
                  <a:pt x="3558565" y="3332045"/>
                </a:cubicBezTo>
                <a:cubicBezTo>
                  <a:pt x="3549183" y="3334168"/>
                  <a:pt x="3539802" y="3337406"/>
                  <a:pt x="3528744" y="3338356"/>
                </a:cubicBezTo>
                <a:cubicBezTo>
                  <a:pt x="3517464" y="3339249"/>
                  <a:pt x="3517575" y="3356561"/>
                  <a:pt x="3527516" y="3359576"/>
                </a:cubicBezTo>
                <a:close/>
                <a:moveTo>
                  <a:pt x="5767193" y="5654988"/>
                </a:moveTo>
                <a:cubicBezTo>
                  <a:pt x="5772444" y="5660238"/>
                  <a:pt x="5780933" y="5654765"/>
                  <a:pt x="5779257" y="5647841"/>
                </a:cubicBezTo>
                <a:cubicBezTo>
                  <a:pt x="5769987" y="5607521"/>
                  <a:pt x="5748543" y="5570329"/>
                  <a:pt x="5727992" y="5534812"/>
                </a:cubicBezTo>
                <a:cubicBezTo>
                  <a:pt x="5706994" y="5498401"/>
                  <a:pt x="5684210" y="5464225"/>
                  <a:pt x="5651262" y="5437420"/>
                </a:cubicBezTo>
                <a:cubicBezTo>
                  <a:pt x="5643778" y="5431277"/>
                  <a:pt x="5633392" y="5440436"/>
                  <a:pt x="5638641" y="5448701"/>
                </a:cubicBezTo>
                <a:cubicBezTo>
                  <a:pt x="5662208" y="5485558"/>
                  <a:pt x="5686220" y="5522192"/>
                  <a:pt x="5706771" y="5560948"/>
                </a:cubicBezTo>
                <a:cubicBezTo>
                  <a:pt x="5724418" y="5594006"/>
                  <a:pt x="5739942" y="5628519"/>
                  <a:pt x="5767193" y="5654988"/>
                </a:cubicBezTo>
                <a:close/>
                <a:moveTo>
                  <a:pt x="4560518" y="4428766"/>
                </a:moveTo>
                <a:cubicBezTo>
                  <a:pt x="4578835" y="4437254"/>
                  <a:pt x="4600279" y="4436026"/>
                  <a:pt x="4611559" y="4417821"/>
                </a:cubicBezTo>
                <a:cubicBezTo>
                  <a:pt x="4614351" y="4413241"/>
                  <a:pt x="4611894" y="4405535"/>
                  <a:pt x="4606198" y="4404530"/>
                </a:cubicBezTo>
                <a:cubicBezTo>
                  <a:pt x="4590115" y="4401850"/>
                  <a:pt x="4576824" y="4408997"/>
                  <a:pt x="4561635" y="4413800"/>
                </a:cubicBezTo>
                <a:cubicBezTo>
                  <a:pt x="4554039" y="4416145"/>
                  <a:pt x="4553258" y="4425416"/>
                  <a:pt x="4560518" y="4428766"/>
                </a:cubicBezTo>
                <a:close/>
                <a:moveTo>
                  <a:pt x="3447659" y="3308535"/>
                </a:moveTo>
                <a:cubicBezTo>
                  <a:pt x="3472007" y="3311104"/>
                  <a:pt x="3522266" y="3320821"/>
                  <a:pt x="3535111" y="3291782"/>
                </a:cubicBezTo>
                <a:cubicBezTo>
                  <a:pt x="3537232" y="3286757"/>
                  <a:pt x="3535446" y="3280614"/>
                  <a:pt x="3530309" y="3278269"/>
                </a:cubicBezTo>
                <a:cubicBezTo>
                  <a:pt x="3518637" y="3272962"/>
                  <a:pt x="3503224" y="3273438"/>
                  <a:pt x="3487742" y="3276035"/>
                </a:cubicBezTo>
                <a:cubicBezTo>
                  <a:pt x="3472258" y="3278631"/>
                  <a:pt x="3456705" y="3283349"/>
                  <a:pt x="3444754" y="3286533"/>
                </a:cubicBezTo>
                <a:cubicBezTo>
                  <a:pt x="3433363" y="3289549"/>
                  <a:pt x="3436825" y="3307419"/>
                  <a:pt x="3447659" y="3308535"/>
                </a:cubicBezTo>
                <a:close/>
                <a:moveTo>
                  <a:pt x="945849" y="773330"/>
                </a:moveTo>
                <a:cubicBezTo>
                  <a:pt x="947525" y="780925"/>
                  <a:pt x="958581" y="783605"/>
                  <a:pt x="962714" y="776457"/>
                </a:cubicBezTo>
                <a:cubicBezTo>
                  <a:pt x="978127" y="750099"/>
                  <a:pt x="974330" y="717821"/>
                  <a:pt x="975781" y="688113"/>
                </a:cubicBezTo>
                <a:cubicBezTo>
                  <a:pt x="975949" y="683868"/>
                  <a:pt x="972682" y="680518"/>
                  <a:pt x="969067" y="679401"/>
                </a:cubicBezTo>
                <a:cubicBezTo>
                  <a:pt x="965451" y="678284"/>
                  <a:pt x="961485" y="679401"/>
                  <a:pt x="960257" y="684092"/>
                </a:cubicBezTo>
                <a:cubicBezTo>
                  <a:pt x="952662" y="712796"/>
                  <a:pt x="939036" y="743398"/>
                  <a:pt x="945849" y="773330"/>
                </a:cubicBezTo>
                <a:close/>
                <a:moveTo>
                  <a:pt x="5675722" y="5659008"/>
                </a:moveTo>
                <a:cubicBezTo>
                  <a:pt x="5680414" y="5664481"/>
                  <a:pt x="5688566" y="5661465"/>
                  <a:pt x="5689683" y="5654765"/>
                </a:cubicBezTo>
                <a:cubicBezTo>
                  <a:pt x="5694708" y="5625614"/>
                  <a:pt x="5673153" y="5595011"/>
                  <a:pt x="5656736" y="5572338"/>
                </a:cubicBezTo>
                <a:cubicBezTo>
                  <a:pt x="5654670" y="5569435"/>
                  <a:pt x="5651346" y="5568792"/>
                  <a:pt x="5648401" y="5569700"/>
                </a:cubicBezTo>
                <a:cubicBezTo>
                  <a:pt x="5645454" y="5570607"/>
                  <a:pt x="5642886" y="5573065"/>
                  <a:pt x="5642327" y="5576359"/>
                </a:cubicBezTo>
                <a:cubicBezTo>
                  <a:pt x="5638306" y="5605287"/>
                  <a:pt x="5657181" y="5637899"/>
                  <a:pt x="5675722" y="5659008"/>
                </a:cubicBezTo>
                <a:close/>
                <a:moveTo>
                  <a:pt x="3413036" y="3359242"/>
                </a:moveTo>
                <a:cubicBezTo>
                  <a:pt x="3439170" y="3375548"/>
                  <a:pt x="3481946" y="3379122"/>
                  <a:pt x="3498029" y="3347626"/>
                </a:cubicBezTo>
                <a:cubicBezTo>
                  <a:pt x="3501939" y="3339920"/>
                  <a:pt x="3496131" y="3332995"/>
                  <a:pt x="3488424" y="3332326"/>
                </a:cubicBezTo>
                <a:cubicBezTo>
                  <a:pt x="3466310" y="3330427"/>
                  <a:pt x="3439616" y="3336234"/>
                  <a:pt x="3417503" y="3339138"/>
                </a:cubicBezTo>
                <a:cubicBezTo>
                  <a:pt x="3408121" y="3340367"/>
                  <a:pt x="3404994" y="3354105"/>
                  <a:pt x="3413036" y="3359242"/>
                </a:cubicBezTo>
                <a:close/>
                <a:moveTo>
                  <a:pt x="5047635" y="5039266"/>
                </a:moveTo>
                <a:cubicBezTo>
                  <a:pt x="5050835" y="5043224"/>
                  <a:pt x="5054793" y="5046567"/>
                  <a:pt x="5060098" y="5048856"/>
                </a:cubicBezTo>
                <a:cubicBezTo>
                  <a:pt x="5065683" y="5051314"/>
                  <a:pt x="5073947" y="5048745"/>
                  <a:pt x="5074729" y="5041709"/>
                </a:cubicBezTo>
                <a:cubicBezTo>
                  <a:pt x="5077856" y="5014903"/>
                  <a:pt x="5055295" y="4992565"/>
                  <a:pt x="5032512" y="4982179"/>
                </a:cubicBezTo>
                <a:cubicBezTo>
                  <a:pt x="5021788" y="4977264"/>
                  <a:pt x="5015982" y="4992120"/>
                  <a:pt x="5023353" y="4998933"/>
                </a:cubicBezTo>
                <a:cubicBezTo>
                  <a:pt x="5035247" y="5009990"/>
                  <a:pt x="5038033" y="5027392"/>
                  <a:pt x="5047635" y="5039266"/>
                </a:cubicBezTo>
                <a:close/>
                <a:moveTo>
                  <a:pt x="3406920" y="3413927"/>
                </a:moveTo>
                <a:cubicBezTo>
                  <a:pt x="3408372" y="3417682"/>
                  <a:pt x="3412141" y="3420223"/>
                  <a:pt x="3416943" y="3417878"/>
                </a:cubicBezTo>
                <a:cubicBezTo>
                  <a:pt x="3432245" y="3410506"/>
                  <a:pt x="3446541" y="3410059"/>
                  <a:pt x="3459609" y="3398555"/>
                </a:cubicBezTo>
                <a:cubicBezTo>
                  <a:pt x="3463071" y="3395540"/>
                  <a:pt x="3459609" y="3389286"/>
                  <a:pt x="3455364" y="3389844"/>
                </a:cubicBezTo>
                <a:cubicBezTo>
                  <a:pt x="3439394" y="3391966"/>
                  <a:pt x="3424985" y="3394758"/>
                  <a:pt x="3410802" y="3402688"/>
                </a:cubicBezTo>
                <a:cubicBezTo>
                  <a:pt x="3406334" y="3405201"/>
                  <a:pt x="3405468" y="3410171"/>
                  <a:pt x="3406920" y="3413927"/>
                </a:cubicBezTo>
                <a:close/>
                <a:moveTo>
                  <a:pt x="3398558" y="3444333"/>
                </a:moveTo>
                <a:cubicBezTo>
                  <a:pt x="3400415" y="3449122"/>
                  <a:pt x="3405329" y="3453227"/>
                  <a:pt x="3411137" y="3452836"/>
                </a:cubicBezTo>
                <a:cubicBezTo>
                  <a:pt x="3424875" y="3451942"/>
                  <a:pt x="3432135" y="3450491"/>
                  <a:pt x="3441739" y="3440438"/>
                </a:cubicBezTo>
                <a:cubicBezTo>
                  <a:pt x="3443526" y="3438428"/>
                  <a:pt x="3443750" y="3436195"/>
                  <a:pt x="3443303" y="3433961"/>
                </a:cubicBezTo>
                <a:cubicBezTo>
                  <a:pt x="3444643" y="3431727"/>
                  <a:pt x="3444643" y="3429047"/>
                  <a:pt x="3441628" y="3427371"/>
                </a:cubicBezTo>
                <a:cubicBezTo>
                  <a:pt x="3434815" y="3423574"/>
                  <a:pt x="3429565" y="3424244"/>
                  <a:pt x="3424092" y="3426589"/>
                </a:cubicBezTo>
                <a:cubicBezTo>
                  <a:pt x="3417949" y="3427260"/>
                  <a:pt x="3412031" y="3428934"/>
                  <a:pt x="3404325" y="3431727"/>
                </a:cubicBezTo>
                <a:cubicBezTo>
                  <a:pt x="3397902" y="3434072"/>
                  <a:pt x="3396701" y="3439545"/>
                  <a:pt x="3398558" y="3444333"/>
                </a:cubicBezTo>
                <a:close/>
                <a:moveTo>
                  <a:pt x="4951747" y="5074277"/>
                </a:moveTo>
                <a:cubicBezTo>
                  <a:pt x="4955865" y="5077882"/>
                  <a:pt x="4960724" y="5080689"/>
                  <a:pt x="4966280" y="5082364"/>
                </a:cubicBezTo>
                <a:cubicBezTo>
                  <a:pt x="4973763" y="5084597"/>
                  <a:pt x="4979906" y="5080130"/>
                  <a:pt x="4981245" y="5072759"/>
                </a:cubicBezTo>
                <a:cubicBezTo>
                  <a:pt x="4984262" y="5055670"/>
                  <a:pt x="4971305" y="5044278"/>
                  <a:pt x="4965834" y="5028978"/>
                </a:cubicBezTo>
                <a:cubicBezTo>
                  <a:pt x="4963543" y="5022500"/>
                  <a:pt x="4956591" y="5018339"/>
                  <a:pt x="4949932" y="5017906"/>
                </a:cubicBezTo>
                <a:cubicBezTo>
                  <a:pt x="4943272" y="5017474"/>
                  <a:pt x="4936906" y="5020769"/>
                  <a:pt x="4935789" y="5029200"/>
                </a:cubicBezTo>
                <a:cubicBezTo>
                  <a:pt x="4933694" y="5045451"/>
                  <a:pt x="4939391" y="5063460"/>
                  <a:pt x="4951747" y="5074277"/>
                </a:cubicBezTo>
                <a:close/>
                <a:moveTo>
                  <a:pt x="3568282" y="3674202"/>
                </a:moveTo>
                <a:cubicBezTo>
                  <a:pt x="3584701" y="3690843"/>
                  <a:pt x="3609830" y="3687827"/>
                  <a:pt x="3619323" y="3665936"/>
                </a:cubicBezTo>
                <a:cubicBezTo>
                  <a:pt x="3621668" y="3660464"/>
                  <a:pt x="3617760" y="3653652"/>
                  <a:pt x="3612398" y="3651976"/>
                </a:cubicBezTo>
                <a:cubicBezTo>
                  <a:pt x="3604748" y="3649629"/>
                  <a:pt x="3597293" y="3649490"/>
                  <a:pt x="3590131" y="3651095"/>
                </a:cubicBezTo>
                <a:cubicBezTo>
                  <a:pt x="3582968" y="3652700"/>
                  <a:pt x="3576101" y="3656052"/>
                  <a:pt x="3569622" y="3660687"/>
                </a:cubicBezTo>
                <a:cubicBezTo>
                  <a:pt x="3565713" y="3663479"/>
                  <a:pt x="3564708" y="3670628"/>
                  <a:pt x="3568282" y="3674202"/>
                </a:cubicBezTo>
                <a:close/>
                <a:moveTo>
                  <a:pt x="936914" y="997265"/>
                </a:moveTo>
                <a:cubicBezTo>
                  <a:pt x="939482" y="982187"/>
                  <a:pt x="940711" y="967779"/>
                  <a:pt x="940935" y="955717"/>
                </a:cubicBezTo>
                <a:cubicBezTo>
                  <a:pt x="944620" y="954824"/>
                  <a:pt x="947859" y="952925"/>
                  <a:pt x="949870" y="949016"/>
                </a:cubicBezTo>
                <a:cubicBezTo>
                  <a:pt x="960257" y="928241"/>
                  <a:pt x="971648" y="906239"/>
                  <a:pt x="976675" y="883679"/>
                </a:cubicBezTo>
                <a:cubicBezTo>
                  <a:pt x="980136" y="867818"/>
                  <a:pt x="958805" y="854081"/>
                  <a:pt x="947636" y="868043"/>
                </a:cubicBezTo>
                <a:cubicBezTo>
                  <a:pt x="943503" y="873180"/>
                  <a:pt x="940041" y="878652"/>
                  <a:pt x="937026" y="884348"/>
                </a:cubicBezTo>
                <a:cubicBezTo>
                  <a:pt x="943615" y="864468"/>
                  <a:pt x="947301" y="844029"/>
                  <a:pt x="955231" y="824595"/>
                </a:cubicBezTo>
                <a:cubicBezTo>
                  <a:pt x="961932" y="808178"/>
                  <a:pt x="945514" y="797456"/>
                  <a:pt x="932558" y="801699"/>
                </a:cubicBezTo>
                <a:cubicBezTo>
                  <a:pt x="941046" y="694926"/>
                  <a:pt x="894137" y="586254"/>
                  <a:pt x="927643" y="482830"/>
                </a:cubicBezTo>
                <a:cubicBezTo>
                  <a:pt x="931106" y="472220"/>
                  <a:pt x="935461" y="462950"/>
                  <a:pt x="939482" y="453121"/>
                </a:cubicBezTo>
                <a:cubicBezTo>
                  <a:pt x="927866" y="513991"/>
                  <a:pt x="931329" y="580892"/>
                  <a:pt x="937584" y="634949"/>
                </a:cubicBezTo>
                <a:cubicBezTo>
                  <a:pt x="938701" y="644331"/>
                  <a:pt x="953109" y="646565"/>
                  <a:pt x="956236" y="637295"/>
                </a:cubicBezTo>
                <a:cubicBezTo>
                  <a:pt x="971761" y="591503"/>
                  <a:pt x="964277" y="544594"/>
                  <a:pt x="965840" y="496903"/>
                </a:cubicBezTo>
                <a:cubicBezTo>
                  <a:pt x="967740" y="439942"/>
                  <a:pt x="980807" y="396831"/>
                  <a:pt x="1006383" y="348357"/>
                </a:cubicBezTo>
                <a:cubicBezTo>
                  <a:pt x="1016212" y="337971"/>
                  <a:pt x="1026487" y="328031"/>
                  <a:pt x="1037545" y="318872"/>
                </a:cubicBezTo>
                <a:cubicBezTo>
                  <a:pt x="1013867" y="372148"/>
                  <a:pt x="1007166" y="436927"/>
                  <a:pt x="1011968" y="488079"/>
                </a:cubicBezTo>
                <a:cubicBezTo>
                  <a:pt x="1012749" y="496233"/>
                  <a:pt x="1024365" y="496456"/>
                  <a:pt x="1027158" y="489531"/>
                </a:cubicBezTo>
                <a:cubicBezTo>
                  <a:pt x="1042459" y="451335"/>
                  <a:pt x="1043799" y="410569"/>
                  <a:pt x="1054297" y="371142"/>
                </a:cubicBezTo>
                <a:cubicBezTo>
                  <a:pt x="1065579" y="328366"/>
                  <a:pt x="1084454" y="297987"/>
                  <a:pt x="1112375" y="268613"/>
                </a:cubicBezTo>
                <a:cubicBezTo>
                  <a:pt x="1113268" y="268166"/>
                  <a:pt x="1114162" y="267608"/>
                  <a:pt x="1115055" y="267049"/>
                </a:cubicBezTo>
                <a:cubicBezTo>
                  <a:pt x="1105227" y="286372"/>
                  <a:pt x="1098750" y="309156"/>
                  <a:pt x="1094394" y="325015"/>
                </a:cubicBezTo>
                <a:cubicBezTo>
                  <a:pt x="1084900" y="359639"/>
                  <a:pt x="1067924" y="404648"/>
                  <a:pt x="1076859" y="440612"/>
                </a:cubicBezTo>
                <a:cubicBezTo>
                  <a:pt x="1078311" y="446643"/>
                  <a:pt x="1087357" y="449770"/>
                  <a:pt x="1090931" y="443515"/>
                </a:cubicBezTo>
                <a:cubicBezTo>
                  <a:pt x="1106009" y="416599"/>
                  <a:pt x="1106791" y="382199"/>
                  <a:pt x="1114051" y="352491"/>
                </a:cubicBezTo>
                <a:cubicBezTo>
                  <a:pt x="1122092" y="319989"/>
                  <a:pt x="1133819" y="291620"/>
                  <a:pt x="1147781" y="262358"/>
                </a:cubicBezTo>
                <a:cubicBezTo>
                  <a:pt x="1170565" y="325126"/>
                  <a:pt x="1178383" y="391581"/>
                  <a:pt x="1197593" y="454797"/>
                </a:cubicBezTo>
                <a:cubicBezTo>
                  <a:pt x="1198264" y="459823"/>
                  <a:pt x="1198375" y="464960"/>
                  <a:pt x="1199157" y="469874"/>
                </a:cubicBezTo>
                <a:cubicBezTo>
                  <a:pt x="1199938" y="474454"/>
                  <a:pt x="1202507" y="477581"/>
                  <a:pt x="1205746" y="479368"/>
                </a:cubicBezTo>
                <a:cubicBezTo>
                  <a:pt x="1207086" y="483054"/>
                  <a:pt x="1208873" y="486628"/>
                  <a:pt x="1210326" y="490313"/>
                </a:cubicBezTo>
                <a:cubicBezTo>
                  <a:pt x="1210214" y="490871"/>
                  <a:pt x="1209991" y="491095"/>
                  <a:pt x="1210102" y="491431"/>
                </a:cubicBezTo>
                <a:cubicBezTo>
                  <a:pt x="1218368" y="526165"/>
                  <a:pt x="1227861" y="561793"/>
                  <a:pt x="1220266" y="597645"/>
                </a:cubicBezTo>
                <a:cubicBezTo>
                  <a:pt x="1214347" y="625343"/>
                  <a:pt x="1200832" y="650474"/>
                  <a:pt x="1191003" y="676720"/>
                </a:cubicBezTo>
                <a:cubicBezTo>
                  <a:pt x="1174362" y="693809"/>
                  <a:pt x="1158390" y="712013"/>
                  <a:pt x="1143760" y="732677"/>
                </a:cubicBezTo>
                <a:cubicBezTo>
                  <a:pt x="1117849" y="768975"/>
                  <a:pt x="1091044" y="803822"/>
                  <a:pt x="1064126" y="838780"/>
                </a:cubicBezTo>
                <a:cubicBezTo>
                  <a:pt x="1069599" y="780926"/>
                  <a:pt x="1061892" y="719608"/>
                  <a:pt x="1043464" y="665998"/>
                </a:cubicBezTo>
                <a:cubicBezTo>
                  <a:pt x="1040225" y="656616"/>
                  <a:pt x="1026376" y="659297"/>
                  <a:pt x="1026487" y="669125"/>
                </a:cubicBezTo>
                <a:cubicBezTo>
                  <a:pt x="1027045" y="740494"/>
                  <a:pt x="1049942" y="803486"/>
                  <a:pt x="1034529" y="875860"/>
                </a:cubicBezTo>
                <a:cubicBezTo>
                  <a:pt x="1034417" y="876418"/>
                  <a:pt x="1034864" y="876753"/>
                  <a:pt x="1034864" y="877312"/>
                </a:cubicBezTo>
                <a:cubicBezTo>
                  <a:pt x="1003033" y="917632"/>
                  <a:pt x="970308" y="957393"/>
                  <a:pt x="936914" y="997265"/>
                </a:cubicBezTo>
                <a:close/>
                <a:moveTo>
                  <a:pt x="3505737" y="3628395"/>
                </a:moveTo>
                <a:cubicBezTo>
                  <a:pt x="3507998" y="3632067"/>
                  <a:pt x="3512382" y="3634385"/>
                  <a:pt x="3517464" y="3632877"/>
                </a:cubicBezTo>
                <a:cubicBezTo>
                  <a:pt x="3553539" y="3622043"/>
                  <a:pt x="3612733" y="3609310"/>
                  <a:pt x="3631050" y="3572566"/>
                </a:cubicBezTo>
                <a:cubicBezTo>
                  <a:pt x="3634066" y="3566646"/>
                  <a:pt x="3631050" y="3558605"/>
                  <a:pt x="3623567" y="3558605"/>
                </a:cubicBezTo>
                <a:cubicBezTo>
                  <a:pt x="3599108" y="3558492"/>
                  <a:pt x="3577551" y="3570108"/>
                  <a:pt x="3556220" y="3581165"/>
                </a:cubicBezTo>
                <a:cubicBezTo>
                  <a:pt x="3537679" y="3590771"/>
                  <a:pt x="3520703" y="3599929"/>
                  <a:pt x="3506742" y="3615789"/>
                </a:cubicBezTo>
                <a:cubicBezTo>
                  <a:pt x="3503335" y="3619698"/>
                  <a:pt x="3503475" y="3624724"/>
                  <a:pt x="3505737" y="3628395"/>
                </a:cubicBezTo>
                <a:close/>
                <a:moveTo>
                  <a:pt x="3441097" y="3569661"/>
                </a:moveTo>
                <a:cubicBezTo>
                  <a:pt x="3441935" y="3574073"/>
                  <a:pt x="3445258" y="3577703"/>
                  <a:pt x="3451122" y="3577368"/>
                </a:cubicBezTo>
                <a:cubicBezTo>
                  <a:pt x="3485633" y="3575470"/>
                  <a:pt x="3528297" y="3570667"/>
                  <a:pt x="3551753" y="3542969"/>
                </a:cubicBezTo>
                <a:cubicBezTo>
                  <a:pt x="3555549" y="3538501"/>
                  <a:pt x="3552646" y="3530236"/>
                  <a:pt x="3546502" y="3529789"/>
                </a:cubicBezTo>
                <a:cubicBezTo>
                  <a:pt x="3513555" y="3527108"/>
                  <a:pt x="3473347" y="3538390"/>
                  <a:pt x="3445984" y="3557265"/>
                </a:cubicBezTo>
                <a:cubicBezTo>
                  <a:pt x="3441907" y="3560056"/>
                  <a:pt x="3440260" y="3565250"/>
                  <a:pt x="3441097" y="3569661"/>
                </a:cubicBezTo>
                <a:close/>
                <a:moveTo>
                  <a:pt x="696059" y="791591"/>
                </a:moveTo>
                <a:cubicBezTo>
                  <a:pt x="700051" y="794690"/>
                  <a:pt x="705719" y="795333"/>
                  <a:pt x="709405" y="790531"/>
                </a:cubicBezTo>
                <a:cubicBezTo>
                  <a:pt x="721578" y="774447"/>
                  <a:pt x="737997" y="766964"/>
                  <a:pt x="749836" y="751886"/>
                </a:cubicBezTo>
                <a:cubicBezTo>
                  <a:pt x="754751" y="745744"/>
                  <a:pt x="750283" y="737925"/>
                  <a:pt x="742800" y="737814"/>
                </a:cubicBezTo>
                <a:cubicBezTo>
                  <a:pt x="718898" y="737367"/>
                  <a:pt x="704044" y="759034"/>
                  <a:pt x="692764" y="777910"/>
                </a:cubicBezTo>
                <a:cubicBezTo>
                  <a:pt x="689748" y="782936"/>
                  <a:pt x="692066" y="788492"/>
                  <a:pt x="696059" y="791591"/>
                </a:cubicBezTo>
                <a:close/>
                <a:moveTo>
                  <a:pt x="4843199" y="5062036"/>
                </a:moveTo>
                <a:cubicBezTo>
                  <a:pt x="4847555" y="5068626"/>
                  <a:pt x="4856714" y="5065610"/>
                  <a:pt x="4858613" y="5058909"/>
                </a:cubicBezTo>
                <a:cubicBezTo>
                  <a:pt x="4865873" y="5033668"/>
                  <a:pt x="4854257" y="5012559"/>
                  <a:pt x="4838509" y="4993125"/>
                </a:cubicBezTo>
                <a:cubicBezTo>
                  <a:pt x="4835661" y="4989607"/>
                  <a:pt x="4830663" y="4988825"/>
                  <a:pt x="4826461" y="4990137"/>
                </a:cubicBezTo>
                <a:cubicBezTo>
                  <a:pt x="4822259" y="4991450"/>
                  <a:pt x="4818852" y="4994857"/>
                  <a:pt x="4819186" y="4999715"/>
                </a:cubicBezTo>
                <a:cubicBezTo>
                  <a:pt x="4820750" y="5023392"/>
                  <a:pt x="4830468" y="5042491"/>
                  <a:pt x="4843199" y="5062036"/>
                </a:cubicBezTo>
                <a:close/>
                <a:moveTo>
                  <a:pt x="693224" y="862933"/>
                </a:moveTo>
                <a:cubicBezTo>
                  <a:pt x="696533" y="868434"/>
                  <a:pt x="703318" y="871784"/>
                  <a:pt x="711192" y="868825"/>
                </a:cubicBezTo>
                <a:cubicBezTo>
                  <a:pt x="731742" y="861006"/>
                  <a:pt x="762568" y="838892"/>
                  <a:pt x="750953" y="813650"/>
                </a:cubicBezTo>
                <a:cubicBezTo>
                  <a:pt x="748161" y="807731"/>
                  <a:pt x="742464" y="804492"/>
                  <a:pt x="735875" y="806502"/>
                </a:cubicBezTo>
                <a:cubicBezTo>
                  <a:pt x="718564" y="811863"/>
                  <a:pt x="709182" y="831856"/>
                  <a:pt x="696114" y="844141"/>
                </a:cubicBezTo>
                <a:cubicBezTo>
                  <a:pt x="690083" y="849781"/>
                  <a:pt x="689915" y="857432"/>
                  <a:pt x="693224" y="862933"/>
                </a:cubicBezTo>
                <a:close/>
                <a:moveTo>
                  <a:pt x="3127896" y="3484221"/>
                </a:moveTo>
                <a:cubicBezTo>
                  <a:pt x="3143979" y="3485115"/>
                  <a:pt x="3160174" y="3487125"/>
                  <a:pt x="3175921" y="3490922"/>
                </a:cubicBezTo>
                <a:cubicBezTo>
                  <a:pt x="3272979" y="3513707"/>
                  <a:pt x="3368360" y="3529566"/>
                  <a:pt x="3468210" y="3514265"/>
                </a:cubicBezTo>
                <a:cubicBezTo>
                  <a:pt x="3561915" y="3499969"/>
                  <a:pt x="3650484" y="3469478"/>
                  <a:pt x="3737824" y="3435525"/>
                </a:cubicBezTo>
                <a:cubicBezTo>
                  <a:pt x="3737042" y="3442449"/>
                  <a:pt x="3738270" y="3449039"/>
                  <a:pt x="3740840" y="3455182"/>
                </a:cubicBezTo>
                <a:cubicBezTo>
                  <a:pt x="3740840" y="3456187"/>
                  <a:pt x="3740058" y="3456969"/>
                  <a:pt x="3740393" y="3458086"/>
                </a:cubicBezTo>
                <a:cubicBezTo>
                  <a:pt x="3751673" y="3505106"/>
                  <a:pt x="3784063" y="3542187"/>
                  <a:pt x="3818798" y="3574130"/>
                </a:cubicBezTo>
                <a:cubicBezTo>
                  <a:pt x="3860122" y="3612103"/>
                  <a:pt x="3891730" y="3658119"/>
                  <a:pt x="3930932" y="3697768"/>
                </a:cubicBezTo>
                <a:cubicBezTo>
                  <a:pt x="3947351" y="3714410"/>
                  <a:pt x="3966114" y="3730717"/>
                  <a:pt x="3984431" y="3745459"/>
                </a:cubicBezTo>
                <a:cubicBezTo>
                  <a:pt x="3992696" y="3752160"/>
                  <a:pt x="4036590" y="3791363"/>
                  <a:pt x="4046976" y="3787342"/>
                </a:cubicBezTo>
                <a:cubicBezTo>
                  <a:pt x="3985549" y="3811131"/>
                  <a:pt x="3924008" y="3825539"/>
                  <a:pt x="3863026" y="3832352"/>
                </a:cubicBezTo>
                <a:cubicBezTo>
                  <a:pt x="3882796" y="3824869"/>
                  <a:pt x="3902452" y="3816380"/>
                  <a:pt x="3918536" y="3803872"/>
                </a:cubicBezTo>
                <a:cubicBezTo>
                  <a:pt x="3922668" y="3800633"/>
                  <a:pt x="3921327" y="3792480"/>
                  <a:pt x="3915409" y="3792256"/>
                </a:cubicBezTo>
                <a:cubicBezTo>
                  <a:pt x="3886034" y="3791028"/>
                  <a:pt x="3859453" y="3807334"/>
                  <a:pt x="3832870" y="3818167"/>
                </a:cubicBezTo>
                <a:cubicBezTo>
                  <a:pt x="3813325" y="3826209"/>
                  <a:pt x="3793668" y="3831123"/>
                  <a:pt x="3773899" y="3835926"/>
                </a:cubicBezTo>
                <a:cubicBezTo>
                  <a:pt x="3752008" y="3835368"/>
                  <a:pt x="3730229" y="3834697"/>
                  <a:pt x="3708674" y="3831906"/>
                </a:cubicBezTo>
                <a:cubicBezTo>
                  <a:pt x="3743743" y="3823752"/>
                  <a:pt x="3808634" y="3810797"/>
                  <a:pt x="3829185" y="3778854"/>
                </a:cubicBezTo>
                <a:cubicBezTo>
                  <a:pt x="3833429" y="3772376"/>
                  <a:pt x="3828626" y="3765675"/>
                  <a:pt x="3821925" y="3764446"/>
                </a:cubicBezTo>
                <a:cubicBezTo>
                  <a:pt x="3793780" y="3759196"/>
                  <a:pt x="3755471" y="3785221"/>
                  <a:pt x="3729782" y="3793820"/>
                </a:cubicBezTo>
                <a:cubicBezTo>
                  <a:pt x="3699292" y="3804096"/>
                  <a:pt x="3641102" y="3829672"/>
                  <a:pt x="3611617" y="3806441"/>
                </a:cubicBezTo>
                <a:cubicBezTo>
                  <a:pt x="3608043" y="3803536"/>
                  <a:pt x="3603799" y="3805324"/>
                  <a:pt x="3601342" y="3808339"/>
                </a:cubicBezTo>
                <a:cubicBezTo>
                  <a:pt x="3596316" y="3806776"/>
                  <a:pt x="3591178" y="3805659"/>
                  <a:pt x="3586263" y="3803984"/>
                </a:cubicBezTo>
                <a:cubicBezTo>
                  <a:pt x="3658860" y="3810126"/>
                  <a:pt x="3732016" y="3791475"/>
                  <a:pt x="3763178" y="3726919"/>
                </a:cubicBezTo>
                <a:cubicBezTo>
                  <a:pt x="3766193" y="3720664"/>
                  <a:pt x="3758263" y="3715861"/>
                  <a:pt x="3753125" y="3719213"/>
                </a:cubicBezTo>
                <a:cubicBezTo>
                  <a:pt x="3679970" y="3768131"/>
                  <a:pt x="3596092" y="3788235"/>
                  <a:pt x="3511879" y="3772934"/>
                </a:cubicBezTo>
                <a:cubicBezTo>
                  <a:pt x="3493115" y="3763776"/>
                  <a:pt x="3474465" y="3754282"/>
                  <a:pt x="3456259" y="3743113"/>
                </a:cubicBezTo>
                <a:cubicBezTo>
                  <a:pt x="3479378" y="3746576"/>
                  <a:pt x="3502274" y="3747692"/>
                  <a:pt x="3520479" y="3747469"/>
                </a:cubicBezTo>
                <a:cubicBezTo>
                  <a:pt x="3581572" y="3746687"/>
                  <a:pt x="3639538" y="3734960"/>
                  <a:pt x="3693484" y="3705139"/>
                </a:cubicBezTo>
                <a:cubicBezTo>
                  <a:pt x="3701414" y="3700784"/>
                  <a:pt x="3701414" y="3687493"/>
                  <a:pt x="3690915" y="3686487"/>
                </a:cubicBezTo>
                <a:cubicBezTo>
                  <a:pt x="3645905" y="3681797"/>
                  <a:pt x="3607485" y="3710500"/>
                  <a:pt x="3562697" y="3715303"/>
                </a:cubicBezTo>
                <a:cubicBezTo>
                  <a:pt x="3508082" y="3721111"/>
                  <a:pt x="3446766" y="3717761"/>
                  <a:pt x="3393267" y="3698662"/>
                </a:cubicBezTo>
                <a:cubicBezTo>
                  <a:pt x="3388352" y="3694753"/>
                  <a:pt x="3382992" y="3691848"/>
                  <a:pt x="3378188" y="3687828"/>
                </a:cubicBezTo>
                <a:cubicBezTo>
                  <a:pt x="3436825" y="3708379"/>
                  <a:pt x="3502275" y="3714634"/>
                  <a:pt x="3544269" y="3695757"/>
                </a:cubicBezTo>
                <a:cubicBezTo>
                  <a:pt x="3555327" y="3690732"/>
                  <a:pt x="3551753" y="3672415"/>
                  <a:pt x="3540360" y="3670405"/>
                </a:cubicBezTo>
                <a:cubicBezTo>
                  <a:pt x="3488313" y="3661135"/>
                  <a:pt x="3437271" y="3668952"/>
                  <a:pt x="3384890" y="3652089"/>
                </a:cubicBezTo>
                <a:cubicBezTo>
                  <a:pt x="3357415" y="3643265"/>
                  <a:pt x="3331168" y="3631314"/>
                  <a:pt x="3304699" y="3620256"/>
                </a:cubicBezTo>
                <a:cubicBezTo>
                  <a:pt x="3303135" y="3618693"/>
                  <a:pt x="3301683" y="3617242"/>
                  <a:pt x="3300119" y="3615678"/>
                </a:cubicBezTo>
                <a:cubicBezTo>
                  <a:pt x="3350154" y="3632765"/>
                  <a:pt x="3419290" y="3655774"/>
                  <a:pt x="3472006" y="3643153"/>
                </a:cubicBezTo>
                <a:cubicBezTo>
                  <a:pt x="3484962" y="3640026"/>
                  <a:pt x="3486080" y="3623831"/>
                  <a:pt x="3474241" y="3618358"/>
                </a:cubicBezTo>
                <a:cubicBezTo>
                  <a:pt x="3434257" y="3599706"/>
                  <a:pt x="3383661" y="3604174"/>
                  <a:pt x="3340997" y="3592558"/>
                </a:cubicBezTo>
                <a:cubicBezTo>
                  <a:pt x="3337535" y="3591664"/>
                  <a:pt x="3334407" y="3590324"/>
                  <a:pt x="3330945" y="3589319"/>
                </a:cubicBezTo>
                <a:cubicBezTo>
                  <a:pt x="3354511" y="3593675"/>
                  <a:pt x="3377966" y="3593004"/>
                  <a:pt x="3398516" y="3579826"/>
                </a:cubicBezTo>
                <a:cubicBezTo>
                  <a:pt x="3404325" y="3576141"/>
                  <a:pt x="3403207" y="3564972"/>
                  <a:pt x="3396283" y="3563072"/>
                </a:cubicBezTo>
                <a:cubicBezTo>
                  <a:pt x="3355739" y="3551569"/>
                  <a:pt x="3312851" y="3552908"/>
                  <a:pt x="3271639" y="3541405"/>
                </a:cubicBezTo>
                <a:cubicBezTo>
                  <a:pt x="3244275" y="3533698"/>
                  <a:pt x="3217135" y="3524876"/>
                  <a:pt x="3190553" y="3514823"/>
                </a:cubicBezTo>
                <a:cubicBezTo>
                  <a:pt x="3178490" y="3510244"/>
                  <a:pt x="3166988" y="3503767"/>
                  <a:pt x="3155595" y="3497512"/>
                </a:cubicBezTo>
                <a:cubicBezTo>
                  <a:pt x="3146660" y="3492485"/>
                  <a:pt x="3137389" y="3487682"/>
                  <a:pt x="3127896" y="3484221"/>
                </a:cubicBezTo>
                <a:close/>
                <a:moveTo>
                  <a:pt x="4675109" y="5080911"/>
                </a:moveTo>
                <a:cubicBezTo>
                  <a:pt x="4680582" y="5087165"/>
                  <a:pt x="4691081" y="5084374"/>
                  <a:pt x="4692086" y="5075774"/>
                </a:cubicBezTo>
                <a:cubicBezTo>
                  <a:pt x="4694431" y="5057122"/>
                  <a:pt x="4687842" y="5040481"/>
                  <a:pt x="4682034" y="5022722"/>
                </a:cubicBezTo>
                <a:cubicBezTo>
                  <a:pt x="4675668" y="5003399"/>
                  <a:pt x="4670307" y="4983184"/>
                  <a:pt x="4661706" y="4964755"/>
                </a:cubicBezTo>
                <a:cubicBezTo>
                  <a:pt x="4659416" y="4959786"/>
                  <a:pt x="4654280" y="4958111"/>
                  <a:pt x="4649687" y="4959059"/>
                </a:cubicBezTo>
                <a:cubicBezTo>
                  <a:pt x="4645094" y="4960009"/>
                  <a:pt x="4641044" y="4963583"/>
                  <a:pt x="4640934" y="4969112"/>
                </a:cubicBezTo>
                <a:cubicBezTo>
                  <a:pt x="4640040" y="5002953"/>
                  <a:pt x="4651990" y="5055000"/>
                  <a:pt x="4675109" y="5080911"/>
                </a:cubicBezTo>
                <a:close/>
                <a:moveTo>
                  <a:pt x="3048821" y="3449151"/>
                </a:moveTo>
                <a:cubicBezTo>
                  <a:pt x="3064234" y="3449486"/>
                  <a:pt x="3079536" y="3449375"/>
                  <a:pt x="3095172" y="3443231"/>
                </a:cubicBezTo>
                <a:cubicBezTo>
                  <a:pt x="3122870" y="3432509"/>
                  <a:pt x="3145543" y="3420670"/>
                  <a:pt x="3169220" y="3402019"/>
                </a:cubicBezTo>
                <a:cubicBezTo>
                  <a:pt x="3187650" y="3387499"/>
                  <a:pt x="3206524" y="3372756"/>
                  <a:pt x="3225288" y="3357790"/>
                </a:cubicBezTo>
                <a:cubicBezTo>
                  <a:pt x="3236345" y="3358013"/>
                  <a:pt x="3247737" y="3356003"/>
                  <a:pt x="3259464" y="3355445"/>
                </a:cubicBezTo>
                <a:cubicBezTo>
                  <a:pt x="3275101" y="3354775"/>
                  <a:pt x="3290849" y="3354886"/>
                  <a:pt x="3306485" y="3353323"/>
                </a:cubicBezTo>
                <a:cubicBezTo>
                  <a:pt x="3337423" y="3350195"/>
                  <a:pt x="3377519" y="3345728"/>
                  <a:pt x="3393267" y="3315907"/>
                </a:cubicBezTo>
                <a:cubicBezTo>
                  <a:pt x="3396282" y="3310099"/>
                  <a:pt x="3390475" y="3303956"/>
                  <a:pt x="3384778" y="3304403"/>
                </a:cubicBezTo>
                <a:cubicBezTo>
                  <a:pt x="3367466" y="3305967"/>
                  <a:pt x="3357973" y="3315013"/>
                  <a:pt x="3341220" y="3320486"/>
                </a:cubicBezTo>
                <a:cubicBezTo>
                  <a:pt x="3319888" y="3327411"/>
                  <a:pt x="3298444" y="3329532"/>
                  <a:pt x="3276218" y="3331432"/>
                </a:cubicBezTo>
                <a:cubicBezTo>
                  <a:pt x="3269964" y="3331990"/>
                  <a:pt x="3262815" y="3332437"/>
                  <a:pt x="3255444" y="3333108"/>
                </a:cubicBezTo>
                <a:cubicBezTo>
                  <a:pt x="3291743" y="3302729"/>
                  <a:pt x="3326477" y="3270561"/>
                  <a:pt x="3355405" y="3234376"/>
                </a:cubicBezTo>
                <a:cubicBezTo>
                  <a:pt x="3377966" y="3228121"/>
                  <a:pt x="3400303" y="3217064"/>
                  <a:pt x="3422528" y="3211143"/>
                </a:cubicBezTo>
                <a:cubicBezTo>
                  <a:pt x="3447435" y="3204443"/>
                  <a:pt x="3479714" y="3198970"/>
                  <a:pt x="3492110" y="3173840"/>
                </a:cubicBezTo>
                <a:cubicBezTo>
                  <a:pt x="3495797" y="3166357"/>
                  <a:pt x="3489430" y="3159655"/>
                  <a:pt x="3482059" y="3159432"/>
                </a:cubicBezTo>
                <a:cubicBezTo>
                  <a:pt x="3456929" y="3158762"/>
                  <a:pt x="3428672" y="3178084"/>
                  <a:pt x="3405999" y="3188025"/>
                </a:cubicBezTo>
                <a:cubicBezTo>
                  <a:pt x="3400973" y="3190258"/>
                  <a:pt x="3395501" y="3192268"/>
                  <a:pt x="3390028" y="3194279"/>
                </a:cubicBezTo>
                <a:cubicBezTo>
                  <a:pt x="3409238" y="3171382"/>
                  <a:pt x="3428113" y="3148040"/>
                  <a:pt x="3448552" y="3126261"/>
                </a:cubicBezTo>
                <a:cubicBezTo>
                  <a:pt x="3488760" y="3107274"/>
                  <a:pt x="3531536" y="3109061"/>
                  <a:pt x="3572973" y="3104035"/>
                </a:cubicBezTo>
                <a:cubicBezTo>
                  <a:pt x="3590173" y="3101913"/>
                  <a:pt x="3610053" y="3099568"/>
                  <a:pt x="3627587" y="3093313"/>
                </a:cubicBezTo>
                <a:cubicBezTo>
                  <a:pt x="3596986" y="3151726"/>
                  <a:pt x="3551752" y="3199529"/>
                  <a:pt x="3495127" y="3216617"/>
                </a:cubicBezTo>
                <a:cubicBezTo>
                  <a:pt x="3473459" y="3223094"/>
                  <a:pt x="3480160" y="3259281"/>
                  <a:pt x="3503056" y="3255818"/>
                </a:cubicBezTo>
                <a:cubicBezTo>
                  <a:pt x="3528856" y="3251910"/>
                  <a:pt x="3552422" y="3242082"/>
                  <a:pt x="3573866" y="3227897"/>
                </a:cubicBezTo>
                <a:cubicBezTo>
                  <a:pt x="3608490" y="3223094"/>
                  <a:pt x="3642666" y="3204666"/>
                  <a:pt x="3673156" y="3189365"/>
                </a:cubicBezTo>
                <a:cubicBezTo>
                  <a:pt x="3713699" y="3169150"/>
                  <a:pt x="3765634" y="3148152"/>
                  <a:pt x="3790205" y="3108503"/>
                </a:cubicBezTo>
                <a:cubicBezTo>
                  <a:pt x="3793557" y="3103029"/>
                  <a:pt x="3789647" y="3094541"/>
                  <a:pt x="3782387" y="3096105"/>
                </a:cubicBezTo>
                <a:cubicBezTo>
                  <a:pt x="3741398" y="3105376"/>
                  <a:pt x="3706775" y="3135643"/>
                  <a:pt x="3670253" y="3155634"/>
                </a:cubicBezTo>
                <a:cubicBezTo>
                  <a:pt x="3657408" y="3162671"/>
                  <a:pt x="3643670" y="3169037"/>
                  <a:pt x="3629934" y="3175404"/>
                </a:cubicBezTo>
                <a:cubicBezTo>
                  <a:pt x="3644006" y="3157757"/>
                  <a:pt x="3656069" y="3137765"/>
                  <a:pt x="3666902" y="3116767"/>
                </a:cubicBezTo>
                <a:cubicBezTo>
                  <a:pt x="3685107" y="3104818"/>
                  <a:pt x="3704653" y="3095212"/>
                  <a:pt x="3725092" y="3086835"/>
                </a:cubicBezTo>
                <a:cubicBezTo>
                  <a:pt x="3753125" y="3075443"/>
                  <a:pt x="3787971" y="3069189"/>
                  <a:pt x="3810309" y="3047856"/>
                </a:cubicBezTo>
                <a:cubicBezTo>
                  <a:pt x="3814665" y="3043611"/>
                  <a:pt x="3811762" y="3034453"/>
                  <a:pt x="3805507" y="3033895"/>
                </a:cubicBezTo>
                <a:cubicBezTo>
                  <a:pt x="3782388" y="3031773"/>
                  <a:pt x="3756699" y="3039926"/>
                  <a:pt x="3733581" y="3050536"/>
                </a:cubicBezTo>
                <a:cubicBezTo>
                  <a:pt x="3720847" y="3049196"/>
                  <a:pt x="3705547" y="3053106"/>
                  <a:pt x="3691361" y="3057573"/>
                </a:cubicBezTo>
                <a:cubicBezTo>
                  <a:pt x="3692367" y="3054557"/>
                  <a:pt x="3693373" y="3051542"/>
                  <a:pt x="3694378" y="3048525"/>
                </a:cubicBezTo>
                <a:cubicBezTo>
                  <a:pt x="3761837" y="2991230"/>
                  <a:pt x="3857665" y="2977158"/>
                  <a:pt x="3930820" y="2930807"/>
                </a:cubicBezTo>
                <a:cubicBezTo>
                  <a:pt x="3938416" y="2926004"/>
                  <a:pt x="3931714" y="2916287"/>
                  <a:pt x="3924677" y="2916511"/>
                </a:cubicBezTo>
                <a:cubicBezTo>
                  <a:pt x="3863808" y="2918633"/>
                  <a:pt x="3800816" y="2952921"/>
                  <a:pt x="3749552" y="2983748"/>
                </a:cubicBezTo>
                <a:cubicBezTo>
                  <a:pt x="3746648" y="2985535"/>
                  <a:pt x="3743297" y="2987209"/>
                  <a:pt x="3740282" y="2988885"/>
                </a:cubicBezTo>
                <a:cubicBezTo>
                  <a:pt x="3816452" y="2921649"/>
                  <a:pt x="3911275" y="2887137"/>
                  <a:pt x="4012800" y="2856870"/>
                </a:cubicBezTo>
                <a:cubicBezTo>
                  <a:pt x="4020842" y="2938960"/>
                  <a:pt x="4010790" y="3012898"/>
                  <a:pt x="3965556" y="3068630"/>
                </a:cubicBezTo>
                <a:cubicBezTo>
                  <a:pt x="3932161" y="3095994"/>
                  <a:pt x="3899326" y="3120788"/>
                  <a:pt x="3866824" y="3139552"/>
                </a:cubicBezTo>
                <a:cubicBezTo>
                  <a:pt x="3845379" y="3151949"/>
                  <a:pt x="3866153" y="3185678"/>
                  <a:pt x="3887933" y="3176409"/>
                </a:cubicBezTo>
                <a:cubicBezTo>
                  <a:pt x="3932832" y="3157422"/>
                  <a:pt x="3966226" y="3131734"/>
                  <a:pt x="3991915" y="3102024"/>
                </a:cubicBezTo>
                <a:cubicBezTo>
                  <a:pt x="4022852" y="3076337"/>
                  <a:pt x="4053566" y="3048525"/>
                  <a:pt x="4084727" y="3021162"/>
                </a:cubicBezTo>
                <a:cubicBezTo>
                  <a:pt x="4078026" y="3025742"/>
                  <a:pt x="4080929" y="3038139"/>
                  <a:pt x="4089864" y="3037134"/>
                </a:cubicBezTo>
                <a:cubicBezTo>
                  <a:pt x="4119574" y="3033560"/>
                  <a:pt x="4146155" y="3019264"/>
                  <a:pt x="4171956" y="3004745"/>
                </a:cubicBezTo>
                <a:cubicBezTo>
                  <a:pt x="4202781" y="2987322"/>
                  <a:pt x="4242430" y="2971797"/>
                  <a:pt x="4267225" y="2945774"/>
                </a:cubicBezTo>
                <a:cubicBezTo>
                  <a:pt x="4272363" y="2940412"/>
                  <a:pt x="4268565" y="2930249"/>
                  <a:pt x="4260635" y="2930807"/>
                </a:cubicBezTo>
                <a:cubicBezTo>
                  <a:pt x="4229251" y="2933041"/>
                  <a:pt x="4202558" y="2953256"/>
                  <a:pt x="4175976" y="2968781"/>
                </a:cubicBezTo>
                <a:cubicBezTo>
                  <a:pt x="4145820" y="2986427"/>
                  <a:pt x="4113542" y="3001394"/>
                  <a:pt x="4084616" y="3021162"/>
                </a:cubicBezTo>
                <a:cubicBezTo>
                  <a:pt x="4181114" y="2936392"/>
                  <a:pt x="4281521" y="2855306"/>
                  <a:pt x="4402814" y="2851285"/>
                </a:cubicBezTo>
                <a:cubicBezTo>
                  <a:pt x="4416440" y="2850838"/>
                  <a:pt x="4434199" y="2850727"/>
                  <a:pt x="4450617" y="2852737"/>
                </a:cubicBezTo>
                <a:cubicBezTo>
                  <a:pt x="4430736" y="2862678"/>
                  <a:pt x="4411525" y="2874851"/>
                  <a:pt x="4394214" y="2887137"/>
                </a:cubicBezTo>
                <a:cubicBezTo>
                  <a:pt x="4365510" y="2907353"/>
                  <a:pt x="4325861" y="2932482"/>
                  <a:pt x="4312012" y="2966324"/>
                </a:cubicBezTo>
                <a:cubicBezTo>
                  <a:pt x="4306763" y="2979168"/>
                  <a:pt x="4325638" y="2991677"/>
                  <a:pt x="4335131" y="2981290"/>
                </a:cubicBezTo>
                <a:cubicBezTo>
                  <a:pt x="4357693" y="2956719"/>
                  <a:pt x="4380477" y="2935274"/>
                  <a:pt x="4408287" y="2916622"/>
                </a:cubicBezTo>
                <a:cubicBezTo>
                  <a:pt x="4423812" y="2906236"/>
                  <a:pt x="4439560" y="2895960"/>
                  <a:pt x="4456090" y="2887137"/>
                </a:cubicBezTo>
                <a:cubicBezTo>
                  <a:pt x="4463796" y="2883005"/>
                  <a:pt x="4471615" y="2878873"/>
                  <a:pt x="4479656" y="2875410"/>
                </a:cubicBezTo>
                <a:lnTo>
                  <a:pt x="4489752" y="2871175"/>
                </a:lnTo>
                <a:lnTo>
                  <a:pt x="4489499" y="2870630"/>
                </a:lnTo>
                <a:lnTo>
                  <a:pt x="4484011" y="2866363"/>
                </a:lnTo>
                <a:cubicBezTo>
                  <a:pt x="4484235" y="2865805"/>
                  <a:pt x="4485799" y="2865916"/>
                  <a:pt x="4487362" y="2866028"/>
                </a:cubicBezTo>
                <a:lnTo>
                  <a:pt x="4489499" y="2870630"/>
                </a:lnTo>
                <a:lnTo>
                  <a:pt x="4490043" y="2871054"/>
                </a:lnTo>
                <a:lnTo>
                  <a:pt x="4489752" y="2871175"/>
                </a:lnTo>
                <a:lnTo>
                  <a:pt x="4495487" y="2883534"/>
                </a:lnTo>
                <a:cubicBezTo>
                  <a:pt x="4495711" y="2890878"/>
                  <a:pt x="4493113" y="2899870"/>
                  <a:pt x="4486693" y="2910927"/>
                </a:cubicBezTo>
                <a:cubicBezTo>
                  <a:pt x="4471503" y="2937062"/>
                  <a:pt x="4452293" y="2960851"/>
                  <a:pt x="4431518" y="2982853"/>
                </a:cubicBezTo>
                <a:cubicBezTo>
                  <a:pt x="4391533" y="3025183"/>
                  <a:pt x="4348087" y="3068742"/>
                  <a:pt x="4302631" y="3105264"/>
                </a:cubicBezTo>
                <a:cubicBezTo>
                  <a:pt x="4292243" y="3113640"/>
                  <a:pt x="4295817" y="3131176"/>
                  <a:pt x="4308103" y="3135419"/>
                </a:cubicBezTo>
                <a:cubicBezTo>
                  <a:pt x="4365176" y="3155412"/>
                  <a:pt x="4413424" y="3142009"/>
                  <a:pt x="4452627" y="3094541"/>
                </a:cubicBezTo>
                <a:cubicBezTo>
                  <a:pt x="4495179" y="3043053"/>
                  <a:pt x="4529580" y="2977940"/>
                  <a:pt x="4596369" y="2953368"/>
                </a:cubicBezTo>
                <a:cubicBezTo>
                  <a:pt x="4656123" y="2931365"/>
                  <a:pt x="4804220" y="2886578"/>
                  <a:pt x="4726151" y="3005191"/>
                </a:cubicBezTo>
                <a:cubicBezTo>
                  <a:pt x="4723918" y="3008542"/>
                  <a:pt x="4723470" y="3011892"/>
                  <a:pt x="4723805" y="3015132"/>
                </a:cubicBezTo>
                <a:cubicBezTo>
                  <a:pt x="4606310" y="3142232"/>
                  <a:pt x="4405160" y="3168926"/>
                  <a:pt x="4254046" y="3241411"/>
                </a:cubicBezTo>
                <a:cubicBezTo>
                  <a:pt x="4253375" y="3241522"/>
                  <a:pt x="4252706" y="3241635"/>
                  <a:pt x="4252148" y="3241746"/>
                </a:cubicBezTo>
                <a:cubicBezTo>
                  <a:pt x="4211381" y="3249006"/>
                  <a:pt x="4171844" y="3258053"/>
                  <a:pt x="4132752" y="3267769"/>
                </a:cubicBezTo>
                <a:cubicBezTo>
                  <a:pt x="4156207" y="3256265"/>
                  <a:pt x="4179997" y="3245320"/>
                  <a:pt x="4201441" y="3232253"/>
                </a:cubicBezTo>
                <a:cubicBezTo>
                  <a:pt x="4229251" y="3215276"/>
                  <a:pt x="4268789" y="3195284"/>
                  <a:pt x="4278506" y="3162113"/>
                </a:cubicBezTo>
                <a:cubicBezTo>
                  <a:pt x="4280963" y="3153848"/>
                  <a:pt x="4271134" y="3144912"/>
                  <a:pt x="4263092" y="3148375"/>
                </a:cubicBezTo>
                <a:cubicBezTo>
                  <a:pt x="4244776" y="3156194"/>
                  <a:pt x="4233495" y="3171606"/>
                  <a:pt x="4218306" y="3184227"/>
                </a:cubicBezTo>
                <a:cubicBezTo>
                  <a:pt x="4195186" y="3203548"/>
                  <a:pt x="4169721" y="3221420"/>
                  <a:pt x="4144368" y="3237614"/>
                </a:cubicBezTo>
                <a:cubicBezTo>
                  <a:pt x="4124041" y="3250681"/>
                  <a:pt x="4108517" y="3263637"/>
                  <a:pt x="4093551" y="3278045"/>
                </a:cubicBezTo>
                <a:cubicBezTo>
                  <a:pt x="4079142" y="3281954"/>
                  <a:pt x="4064511" y="3285416"/>
                  <a:pt x="4050103" y="3289549"/>
                </a:cubicBezTo>
                <a:cubicBezTo>
                  <a:pt x="4089641" y="3261180"/>
                  <a:pt x="4126163" y="3228232"/>
                  <a:pt x="4160675" y="3194279"/>
                </a:cubicBezTo>
                <a:cubicBezTo>
                  <a:pt x="4205685" y="3150162"/>
                  <a:pt x="4258625" y="3108950"/>
                  <a:pt x="4298498" y="3060365"/>
                </a:cubicBezTo>
                <a:cubicBezTo>
                  <a:pt x="4302518" y="3055451"/>
                  <a:pt x="4297381" y="3046404"/>
                  <a:pt x="4291014" y="3049532"/>
                </a:cubicBezTo>
                <a:cubicBezTo>
                  <a:pt x="4233496" y="3077006"/>
                  <a:pt x="4190830" y="3134861"/>
                  <a:pt x="4145819" y="3178754"/>
                </a:cubicBezTo>
                <a:cubicBezTo>
                  <a:pt x="4117340" y="3206564"/>
                  <a:pt x="4086737" y="3232140"/>
                  <a:pt x="4057028" y="3258723"/>
                </a:cubicBezTo>
                <a:cubicBezTo>
                  <a:pt x="4064177" y="3251575"/>
                  <a:pt x="4071436" y="3244427"/>
                  <a:pt x="4078249" y="3236943"/>
                </a:cubicBezTo>
                <a:cubicBezTo>
                  <a:pt x="4102932" y="3209580"/>
                  <a:pt x="4124935" y="3179536"/>
                  <a:pt x="4150847" y="3153178"/>
                </a:cubicBezTo>
                <a:cubicBezTo>
                  <a:pt x="4199765" y="3103364"/>
                  <a:pt x="4263316" y="3059360"/>
                  <a:pt x="4296599" y="2997150"/>
                </a:cubicBezTo>
                <a:cubicBezTo>
                  <a:pt x="4298944" y="2992682"/>
                  <a:pt x="4293137" y="2987098"/>
                  <a:pt x="4288893" y="2990449"/>
                </a:cubicBezTo>
                <a:cubicBezTo>
                  <a:pt x="4228357" y="3039032"/>
                  <a:pt x="4171062" y="3098563"/>
                  <a:pt x="4118680" y="3155970"/>
                </a:cubicBezTo>
                <a:cubicBezTo>
                  <a:pt x="4087966" y="3189588"/>
                  <a:pt x="4061832" y="3227897"/>
                  <a:pt x="4027878" y="3258500"/>
                </a:cubicBezTo>
                <a:cubicBezTo>
                  <a:pt x="4004647" y="3279385"/>
                  <a:pt x="3981751" y="3302729"/>
                  <a:pt x="3953605" y="3317025"/>
                </a:cubicBezTo>
                <a:cubicBezTo>
                  <a:pt x="3926242" y="3330985"/>
                  <a:pt x="3895192" y="3339249"/>
                  <a:pt x="3867495" y="3350083"/>
                </a:cubicBezTo>
                <a:cubicBezTo>
                  <a:pt x="3754131" y="3394313"/>
                  <a:pt x="3642890" y="3449262"/>
                  <a:pt x="3522825" y="3475397"/>
                </a:cubicBezTo>
                <a:cubicBezTo>
                  <a:pt x="3515788" y="3476962"/>
                  <a:pt x="3508640" y="3478078"/>
                  <a:pt x="3501604" y="3479530"/>
                </a:cubicBezTo>
                <a:cubicBezTo>
                  <a:pt x="3561692" y="3451608"/>
                  <a:pt x="3618988" y="3412741"/>
                  <a:pt x="3638087" y="3359689"/>
                </a:cubicBezTo>
                <a:cubicBezTo>
                  <a:pt x="3639539" y="3355445"/>
                  <a:pt x="3634401" y="3350642"/>
                  <a:pt x="3630715" y="3354105"/>
                </a:cubicBezTo>
                <a:cubicBezTo>
                  <a:pt x="3591513" y="3390179"/>
                  <a:pt x="3555214" y="3424468"/>
                  <a:pt x="3507077" y="3448592"/>
                </a:cubicBezTo>
                <a:cubicBezTo>
                  <a:pt x="3473012" y="3465680"/>
                  <a:pt x="3437718" y="3479194"/>
                  <a:pt x="3402648" y="3493603"/>
                </a:cubicBezTo>
                <a:cubicBezTo>
                  <a:pt x="3371152" y="3495948"/>
                  <a:pt x="3339657" y="3496284"/>
                  <a:pt x="3308273" y="3492486"/>
                </a:cubicBezTo>
                <a:cubicBezTo>
                  <a:pt x="3254216" y="3485896"/>
                  <a:pt x="3200939" y="3466240"/>
                  <a:pt x="3146771" y="3462219"/>
                </a:cubicBezTo>
                <a:cubicBezTo>
                  <a:pt x="3113711" y="3459538"/>
                  <a:pt x="3081210" y="3454624"/>
                  <a:pt x="3048821" y="3449151"/>
                </a:cubicBezTo>
                <a:close/>
                <a:moveTo>
                  <a:pt x="666489" y="1064207"/>
                </a:moveTo>
                <a:cubicBezTo>
                  <a:pt x="671515" y="1067767"/>
                  <a:pt x="678356" y="1068801"/>
                  <a:pt x="683493" y="1064836"/>
                </a:cubicBezTo>
                <a:cubicBezTo>
                  <a:pt x="707842" y="1046073"/>
                  <a:pt x="732971" y="1018374"/>
                  <a:pt x="749613" y="992016"/>
                </a:cubicBezTo>
                <a:cubicBezTo>
                  <a:pt x="760559" y="974815"/>
                  <a:pt x="771503" y="955940"/>
                  <a:pt x="759665" y="936283"/>
                </a:cubicBezTo>
                <a:cubicBezTo>
                  <a:pt x="756425" y="930922"/>
                  <a:pt x="750841" y="928353"/>
                  <a:pt x="744810" y="930922"/>
                </a:cubicBezTo>
                <a:cubicBezTo>
                  <a:pt x="724930" y="939299"/>
                  <a:pt x="717558" y="959737"/>
                  <a:pt x="706166" y="976713"/>
                </a:cubicBezTo>
                <a:cubicBezTo>
                  <a:pt x="690306" y="1000280"/>
                  <a:pt x="669533" y="1021166"/>
                  <a:pt x="660373" y="1048418"/>
                </a:cubicBezTo>
                <a:cubicBezTo>
                  <a:pt x="658252" y="1054560"/>
                  <a:pt x="661463" y="1060647"/>
                  <a:pt x="666489" y="1064207"/>
                </a:cubicBezTo>
                <a:close/>
                <a:moveTo>
                  <a:pt x="4643763" y="5141571"/>
                </a:moveTo>
                <a:cubicBezTo>
                  <a:pt x="4647809" y="5145907"/>
                  <a:pt x="4652744" y="5149042"/>
                  <a:pt x="4658579" y="5150270"/>
                </a:cubicBezTo>
                <a:cubicBezTo>
                  <a:pt x="4663829" y="5151386"/>
                  <a:pt x="4671088" y="5149377"/>
                  <a:pt x="4672206" y="5143122"/>
                </a:cubicBezTo>
                <a:cubicBezTo>
                  <a:pt x="4675780" y="5122460"/>
                  <a:pt x="4662600" y="5094985"/>
                  <a:pt x="4646406" y="5082253"/>
                </a:cubicBezTo>
                <a:cubicBezTo>
                  <a:pt x="4643222" y="5079740"/>
                  <a:pt x="4639788" y="5079768"/>
                  <a:pt x="4636955" y="5081261"/>
                </a:cubicBezTo>
                <a:cubicBezTo>
                  <a:pt x="4634119" y="5082755"/>
                  <a:pt x="4631885" y="5085715"/>
                  <a:pt x="4631105" y="5089065"/>
                </a:cubicBezTo>
                <a:cubicBezTo>
                  <a:pt x="4627503" y="5104729"/>
                  <a:pt x="4631628" y="5128561"/>
                  <a:pt x="4643763" y="5141571"/>
                </a:cubicBezTo>
                <a:close/>
                <a:moveTo>
                  <a:pt x="4815054" y="5384255"/>
                </a:moveTo>
                <a:cubicBezTo>
                  <a:pt x="4819745" y="5388723"/>
                  <a:pt x="4828233" y="5382580"/>
                  <a:pt x="4825440" y="5376661"/>
                </a:cubicBezTo>
                <a:cubicBezTo>
                  <a:pt x="4806567" y="5336900"/>
                  <a:pt x="4782888" y="5298926"/>
                  <a:pt x="4759770" y="5261510"/>
                </a:cubicBezTo>
                <a:cubicBezTo>
                  <a:pt x="4741229" y="5231467"/>
                  <a:pt x="4724922" y="5194610"/>
                  <a:pt x="4701468" y="5168586"/>
                </a:cubicBezTo>
                <a:cubicBezTo>
                  <a:pt x="4699178" y="5166073"/>
                  <a:pt x="4696106" y="5165794"/>
                  <a:pt x="4693552" y="5166898"/>
                </a:cubicBezTo>
                <a:cubicBezTo>
                  <a:pt x="4690997" y="5167999"/>
                  <a:pt x="4688959" y="5170485"/>
                  <a:pt x="4688736" y="5173500"/>
                </a:cubicBezTo>
                <a:cubicBezTo>
                  <a:pt x="4685497" y="5213150"/>
                  <a:pt x="4722801" y="5253246"/>
                  <a:pt x="4742122" y="5285748"/>
                </a:cubicBezTo>
                <a:cubicBezTo>
                  <a:pt x="4763342" y="5321599"/>
                  <a:pt x="4784787" y="5355552"/>
                  <a:pt x="4815054" y="5384255"/>
                </a:cubicBezTo>
                <a:close/>
                <a:moveTo>
                  <a:pt x="4670418" y="5311323"/>
                </a:moveTo>
                <a:cubicBezTo>
                  <a:pt x="4676450" y="5315233"/>
                  <a:pt x="4685049" y="5312776"/>
                  <a:pt x="4686054" y="5304847"/>
                </a:cubicBezTo>
                <a:cubicBezTo>
                  <a:pt x="4689852" y="5275138"/>
                  <a:pt x="4668519" y="5240849"/>
                  <a:pt x="4642496" y="5227335"/>
                </a:cubicBezTo>
                <a:cubicBezTo>
                  <a:pt x="4632333" y="5222086"/>
                  <a:pt x="4622728" y="5230685"/>
                  <a:pt x="4626524" y="5241407"/>
                </a:cubicBezTo>
                <a:cubicBezTo>
                  <a:pt x="4634789" y="5265197"/>
                  <a:pt x="4647969" y="5297363"/>
                  <a:pt x="4670418" y="5311323"/>
                </a:cubicBezTo>
                <a:close/>
                <a:moveTo>
                  <a:pt x="1945009" y="2581671"/>
                </a:moveTo>
                <a:cubicBezTo>
                  <a:pt x="1951487" y="2576086"/>
                  <a:pt x="1957630" y="2569831"/>
                  <a:pt x="1963772" y="2563354"/>
                </a:cubicBezTo>
                <a:cubicBezTo>
                  <a:pt x="2026764" y="2543250"/>
                  <a:pt x="2089421" y="2521471"/>
                  <a:pt x="2150850" y="2497122"/>
                </a:cubicBezTo>
                <a:cubicBezTo>
                  <a:pt x="2150850" y="2497122"/>
                  <a:pt x="2150850" y="2497235"/>
                  <a:pt x="2150850" y="2497235"/>
                </a:cubicBezTo>
                <a:cubicBezTo>
                  <a:pt x="2149063" y="2507956"/>
                  <a:pt x="2163917" y="2515886"/>
                  <a:pt x="2171847" y="2508404"/>
                </a:cubicBezTo>
                <a:cubicBezTo>
                  <a:pt x="2181787" y="2499021"/>
                  <a:pt x="2190834" y="2487965"/>
                  <a:pt x="2199881" y="2476683"/>
                </a:cubicBezTo>
                <a:cubicBezTo>
                  <a:pt x="2294034" y="2436141"/>
                  <a:pt x="2384390" y="2388226"/>
                  <a:pt x="2466257" y="2327357"/>
                </a:cubicBezTo>
                <a:cubicBezTo>
                  <a:pt x="2534386" y="2316970"/>
                  <a:pt x="2598048" y="2282793"/>
                  <a:pt x="2668189" y="2277544"/>
                </a:cubicBezTo>
                <a:cubicBezTo>
                  <a:pt x="2735537" y="2272517"/>
                  <a:pt x="2822653" y="2287931"/>
                  <a:pt x="2878386" y="2242474"/>
                </a:cubicBezTo>
                <a:cubicBezTo>
                  <a:pt x="2891676" y="2231529"/>
                  <a:pt x="2881289" y="2211425"/>
                  <a:pt x="2864759" y="2215893"/>
                </a:cubicBezTo>
                <a:cubicBezTo>
                  <a:pt x="2790822" y="2235996"/>
                  <a:pt x="2715098" y="2227508"/>
                  <a:pt x="2641719" y="2245378"/>
                </a:cubicBezTo>
                <a:cubicBezTo>
                  <a:pt x="2605421" y="2254201"/>
                  <a:pt x="2568563" y="2263807"/>
                  <a:pt x="2531929" y="2274082"/>
                </a:cubicBezTo>
                <a:cubicBezTo>
                  <a:pt x="2546561" y="2261349"/>
                  <a:pt x="2560968" y="2248170"/>
                  <a:pt x="2575376" y="2235214"/>
                </a:cubicBezTo>
                <a:cubicBezTo>
                  <a:pt x="2650430" y="2184173"/>
                  <a:pt x="2742014" y="2154799"/>
                  <a:pt x="2830136" y="2137487"/>
                </a:cubicBezTo>
                <a:cubicBezTo>
                  <a:pt x="2904856" y="2122856"/>
                  <a:pt x="2981809" y="2130563"/>
                  <a:pt x="3055076" y="2116154"/>
                </a:cubicBezTo>
                <a:cubicBezTo>
                  <a:pt x="3066356" y="2113921"/>
                  <a:pt x="3065351" y="2098955"/>
                  <a:pt x="3057310" y="2093929"/>
                </a:cubicBezTo>
                <a:cubicBezTo>
                  <a:pt x="2989961" y="2051153"/>
                  <a:pt x="2867440" y="2087115"/>
                  <a:pt x="2797076" y="2105879"/>
                </a:cubicBezTo>
                <a:cubicBezTo>
                  <a:pt x="2758544" y="2116155"/>
                  <a:pt x="2716549" y="2128105"/>
                  <a:pt x="2676342" y="2144412"/>
                </a:cubicBezTo>
                <a:cubicBezTo>
                  <a:pt x="2682261" y="2139051"/>
                  <a:pt x="2688293" y="2133913"/>
                  <a:pt x="2694212" y="2128664"/>
                </a:cubicBezTo>
                <a:cubicBezTo>
                  <a:pt x="2782780" y="2080750"/>
                  <a:pt x="2869338" y="2037303"/>
                  <a:pt x="2971422" y="2021778"/>
                </a:cubicBezTo>
                <a:cubicBezTo>
                  <a:pt x="3068478" y="2007036"/>
                  <a:pt x="3149676" y="2023230"/>
                  <a:pt x="3244834" y="2033952"/>
                </a:cubicBezTo>
                <a:cubicBezTo>
                  <a:pt x="3260023" y="2035628"/>
                  <a:pt x="3265831" y="2016306"/>
                  <a:pt x="3254774" y="2007482"/>
                </a:cubicBezTo>
                <a:cubicBezTo>
                  <a:pt x="3161291" y="1932986"/>
                  <a:pt x="2977564" y="1952196"/>
                  <a:pt x="2832705" y="2010051"/>
                </a:cubicBezTo>
                <a:cubicBezTo>
                  <a:pt x="2853479" y="1993186"/>
                  <a:pt x="2873806" y="1975763"/>
                  <a:pt x="2895250" y="1959791"/>
                </a:cubicBezTo>
                <a:cubicBezTo>
                  <a:pt x="2910440" y="1948400"/>
                  <a:pt x="2925629" y="1937901"/>
                  <a:pt x="2940819" y="1927849"/>
                </a:cubicBezTo>
                <a:cubicBezTo>
                  <a:pt x="3000125" y="1911542"/>
                  <a:pt x="3064680" y="1906070"/>
                  <a:pt x="3117844" y="1902942"/>
                </a:cubicBezTo>
                <a:cubicBezTo>
                  <a:pt x="3218699" y="1897135"/>
                  <a:pt x="3314303" y="1904283"/>
                  <a:pt x="3411919" y="1930752"/>
                </a:cubicBezTo>
                <a:cubicBezTo>
                  <a:pt x="3420184" y="1932986"/>
                  <a:pt x="3429230" y="1922711"/>
                  <a:pt x="3423646" y="1915116"/>
                </a:cubicBezTo>
                <a:cubicBezTo>
                  <a:pt x="3362664" y="1833138"/>
                  <a:pt x="3180389" y="1854918"/>
                  <a:pt x="3094279" y="1863964"/>
                </a:cubicBezTo>
                <a:cubicBezTo>
                  <a:pt x="3080429" y="1865415"/>
                  <a:pt x="3064122" y="1866980"/>
                  <a:pt x="3046587" y="1868989"/>
                </a:cubicBezTo>
                <a:cubicBezTo>
                  <a:pt x="3103772" y="1842966"/>
                  <a:pt x="3163301" y="1825319"/>
                  <a:pt x="3227187" y="1814150"/>
                </a:cubicBezTo>
                <a:cubicBezTo>
                  <a:pt x="3310729" y="1830680"/>
                  <a:pt x="3396841" y="1828335"/>
                  <a:pt x="3481501" y="1840621"/>
                </a:cubicBezTo>
                <a:cubicBezTo>
                  <a:pt x="3581014" y="1855028"/>
                  <a:pt x="3672822" y="1889764"/>
                  <a:pt x="3770437" y="1909979"/>
                </a:cubicBezTo>
                <a:cubicBezTo>
                  <a:pt x="3781383" y="1912213"/>
                  <a:pt x="3789089" y="1896019"/>
                  <a:pt x="3779596" y="1889540"/>
                </a:cubicBezTo>
                <a:cubicBezTo>
                  <a:pt x="3696387" y="1832021"/>
                  <a:pt x="3588609" y="1812363"/>
                  <a:pt x="3489430" y="1801194"/>
                </a:cubicBezTo>
                <a:cubicBezTo>
                  <a:pt x="3468210" y="1798738"/>
                  <a:pt x="3446653" y="1796280"/>
                  <a:pt x="3424986" y="1794047"/>
                </a:cubicBezTo>
                <a:cubicBezTo>
                  <a:pt x="3510874" y="1787233"/>
                  <a:pt x="3598773" y="1780757"/>
                  <a:pt x="3686224" y="1779863"/>
                </a:cubicBezTo>
                <a:cubicBezTo>
                  <a:pt x="3714817" y="1788463"/>
                  <a:pt x="3744079" y="1795722"/>
                  <a:pt x="3771666" y="1807115"/>
                </a:cubicBezTo>
                <a:cubicBezTo>
                  <a:pt x="3831195" y="1831798"/>
                  <a:pt x="3883129" y="1868878"/>
                  <a:pt x="3941320" y="1895906"/>
                </a:cubicBezTo>
                <a:cubicBezTo>
                  <a:pt x="3950144" y="1899926"/>
                  <a:pt x="3961647" y="1890211"/>
                  <a:pt x="3955058" y="1881163"/>
                </a:cubicBezTo>
                <a:cubicBezTo>
                  <a:pt x="3928811" y="1845089"/>
                  <a:pt x="3885810" y="1811135"/>
                  <a:pt x="3837227" y="1785224"/>
                </a:cubicBezTo>
                <a:cubicBezTo>
                  <a:pt x="3956286" y="1795833"/>
                  <a:pt x="4072105" y="1823309"/>
                  <a:pt x="4177987" y="1882503"/>
                </a:cubicBezTo>
                <a:cubicBezTo>
                  <a:pt x="4254716" y="1925504"/>
                  <a:pt x="4377685" y="2014630"/>
                  <a:pt x="4488813" y="2034511"/>
                </a:cubicBezTo>
                <a:cubicBezTo>
                  <a:pt x="4418673" y="2041771"/>
                  <a:pt x="4342614" y="2016753"/>
                  <a:pt x="4274373" y="1991288"/>
                </a:cubicBezTo>
                <a:cubicBezTo>
                  <a:pt x="4222996" y="1972077"/>
                  <a:pt x="4157883" y="1935220"/>
                  <a:pt x="4100139" y="1938571"/>
                </a:cubicBezTo>
                <a:cubicBezTo>
                  <a:pt x="4080260" y="1927625"/>
                  <a:pt x="4058369" y="1920924"/>
                  <a:pt x="4034132" y="1921036"/>
                </a:cubicBezTo>
                <a:cubicBezTo>
                  <a:pt x="4017379" y="1921036"/>
                  <a:pt x="4009784" y="1945272"/>
                  <a:pt x="4025532" y="1953202"/>
                </a:cubicBezTo>
                <a:cubicBezTo>
                  <a:pt x="4108181" y="1995420"/>
                  <a:pt x="4154196" y="2047243"/>
                  <a:pt x="4193957" y="2122968"/>
                </a:cubicBezTo>
                <a:cubicBezTo>
                  <a:pt x="4065964" y="2102529"/>
                  <a:pt x="3954276" y="2055285"/>
                  <a:pt x="3840688" y="1989724"/>
                </a:cubicBezTo>
                <a:cubicBezTo>
                  <a:pt x="3829185" y="1983135"/>
                  <a:pt x="3819692" y="1991064"/>
                  <a:pt x="3818239" y="2000893"/>
                </a:cubicBezTo>
                <a:cubicBezTo>
                  <a:pt x="3811985" y="2003350"/>
                  <a:pt x="3809193" y="2013179"/>
                  <a:pt x="3814219" y="2018651"/>
                </a:cubicBezTo>
                <a:cubicBezTo>
                  <a:pt x="3868611" y="2077400"/>
                  <a:pt x="3903346" y="2149661"/>
                  <a:pt x="3951260" y="2212095"/>
                </a:cubicBezTo>
                <a:cubicBezTo>
                  <a:pt x="3863696" y="2201150"/>
                  <a:pt x="3773564" y="2189646"/>
                  <a:pt x="3694042" y="2152341"/>
                </a:cubicBezTo>
                <a:cubicBezTo>
                  <a:pt x="3608155" y="2112022"/>
                  <a:pt x="3531536" y="2043669"/>
                  <a:pt x="3439840" y="2018651"/>
                </a:cubicBezTo>
                <a:cubicBezTo>
                  <a:pt x="3430124" y="2015971"/>
                  <a:pt x="3419625" y="2028144"/>
                  <a:pt x="3428002" y="2036410"/>
                </a:cubicBezTo>
                <a:cubicBezTo>
                  <a:pt x="3484628" y="2091471"/>
                  <a:pt x="3547061" y="2132015"/>
                  <a:pt x="3613180" y="2163287"/>
                </a:cubicBezTo>
                <a:cubicBezTo>
                  <a:pt x="3643894" y="2202601"/>
                  <a:pt x="3672375" y="2248394"/>
                  <a:pt x="3707556" y="2284133"/>
                </a:cubicBezTo>
                <a:cubicBezTo>
                  <a:pt x="3645682" y="2283910"/>
                  <a:pt x="3585705" y="2295190"/>
                  <a:pt x="3521262" y="2293962"/>
                </a:cubicBezTo>
                <a:cubicBezTo>
                  <a:pt x="3436378" y="2292287"/>
                  <a:pt x="3367802" y="2235884"/>
                  <a:pt x="3292190" y="2216340"/>
                </a:cubicBezTo>
                <a:cubicBezTo>
                  <a:pt x="3179496" y="2165744"/>
                  <a:pt x="3052731" y="2169318"/>
                  <a:pt x="2930655" y="2177361"/>
                </a:cubicBezTo>
                <a:cubicBezTo>
                  <a:pt x="2913231" y="2178477"/>
                  <a:pt x="2915912" y="2203719"/>
                  <a:pt x="2931437" y="2206287"/>
                </a:cubicBezTo>
                <a:cubicBezTo>
                  <a:pt x="3040221" y="2224157"/>
                  <a:pt x="3160398" y="2201150"/>
                  <a:pt x="3262480" y="2249957"/>
                </a:cubicBezTo>
                <a:cubicBezTo>
                  <a:pt x="3278340" y="2260791"/>
                  <a:pt x="3295651" y="2271290"/>
                  <a:pt x="3313745" y="2281118"/>
                </a:cubicBezTo>
                <a:cubicBezTo>
                  <a:pt x="3385784" y="2334169"/>
                  <a:pt x="3442632" y="2404645"/>
                  <a:pt x="3515008" y="2457139"/>
                </a:cubicBezTo>
                <a:cubicBezTo>
                  <a:pt x="3447771" y="2488187"/>
                  <a:pt x="3384554" y="2480034"/>
                  <a:pt x="3322009" y="2461271"/>
                </a:cubicBezTo>
                <a:cubicBezTo>
                  <a:pt x="3344571" y="2454569"/>
                  <a:pt x="3365568" y="2442954"/>
                  <a:pt x="3377966" y="2426424"/>
                </a:cubicBezTo>
                <a:cubicBezTo>
                  <a:pt x="3385448" y="2416372"/>
                  <a:pt x="3391369" y="2406096"/>
                  <a:pt x="3382098" y="2394147"/>
                </a:cubicBezTo>
                <a:cubicBezTo>
                  <a:pt x="3374504" y="2384318"/>
                  <a:pt x="3359761" y="2382307"/>
                  <a:pt x="3349821" y="2390013"/>
                </a:cubicBezTo>
                <a:cubicBezTo>
                  <a:pt x="3321786" y="2412017"/>
                  <a:pt x="3291854" y="2423632"/>
                  <a:pt x="3261810" y="2440943"/>
                </a:cubicBezTo>
                <a:cubicBezTo>
                  <a:pt x="3242042" y="2433684"/>
                  <a:pt x="3222161" y="2426313"/>
                  <a:pt x="3202169" y="2419612"/>
                </a:cubicBezTo>
                <a:cubicBezTo>
                  <a:pt x="3225957" y="2408107"/>
                  <a:pt x="3249635" y="2395710"/>
                  <a:pt x="3275213" y="2391019"/>
                </a:cubicBezTo>
                <a:cubicBezTo>
                  <a:pt x="3305703" y="2385434"/>
                  <a:pt x="3294758" y="2337967"/>
                  <a:pt x="3264267" y="2344111"/>
                </a:cubicBezTo>
                <a:cubicBezTo>
                  <a:pt x="3236345" y="2349806"/>
                  <a:pt x="3211663" y="2361868"/>
                  <a:pt x="3186756" y="2375383"/>
                </a:cubicBezTo>
                <a:cubicBezTo>
                  <a:pt x="3163525" y="2388004"/>
                  <a:pt x="3142415" y="2395263"/>
                  <a:pt x="3118179" y="2398390"/>
                </a:cubicBezTo>
                <a:cubicBezTo>
                  <a:pt x="3100309" y="2395821"/>
                  <a:pt x="3082328" y="2394481"/>
                  <a:pt x="3063899" y="2395263"/>
                </a:cubicBezTo>
                <a:cubicBezTo>
                  <a:pt x="3059208" y="2392694"/>
                  <a:pt x="3054293" y="2390461"/>
                  <a:pt x="3049491" y="2388003"/>
                </a:cubicBezTo>
                <a:cubicBezTo>
                  <a:pt x="3104889" y="2376611"/>
                  <a:pt x="3161738" y="2342657"/>
                  <a:pt x="3199935" y="2313396"/>
                </a:cubicBezTo>
                <a:cubicBezTo>
                  <a:pt x="3221490" y="2296866"/>
                  <a:pt x="3195467" y="2268274"/>
                  <a:pt x="3173912" y="2277545"/>
                </a:cubicBezTo>
                <a:cubicBezTo>
                  <a:pt x="3144426" y="2290165"/>
                  <a:pt x="3118626" y="2310491"/>
                  <a:pt x="3089811" y="2324787"/>
                </a:cubicBezTo>
                <a:cubicBezTo>
                  <a:pt x="3053400" y="2342882"/>
                  <a:pt x="3019336" y="2350141"/>
                  <a:pt x="2979463" y="2355502"/>
                </a:cubicBezTo>
                <a:lnTo>
                  <a:pt x="2979351" y="2355614"/>
                </a:lnTo>
                <a:cubicBezTo>
                  <a:pt x="2977118" y="2354720"/>
                  <a:pt x="2974883" y="2353604"/>
                  <a:pt x="2972649" y="2352710"/>
                </a:cubicBezTo>
                <a:cubicBezTo>
                  <a:pt x="2982478" y="2349806"/>
                  <a:pt x="2992195" y="2346120"/>
                  <a:pt x="3001465" y="2341541"/>
                </a:cubicBezTo>
                <a:cubicBezTo>
                  <a:pt x="3020229" y="2332271"/>
                  <a:pt x="3073281" y="2307142"/>
                  <a:pt x="3067585" y="2280225"/>
                </a:cubicBezTo>
                <a:cubicBezTo>
                  <a:pt x="3059432" y="2242027"/>
                  <a:pt x="3019894" y="2277209"/>
                  <a:pt x="3003699" y="2288601"/>
                </a:cubicBezTo>
                <a:cubicBezTo>
                  <a:pt x="2964943" y="2315965"/>
                  <a:pt x="2925965" y="2317975"/>
                  <a:pt x="2880284" y="2320767"/>
                </a:cubicBezTo>
                <a:cubicBezTo>
                  <a:pt x="2878609" y="2320879"/>
                  <a:pt x="2877604" y="2322107"/>
                  <a:pt x="2876263" y="2322666"/>
                </a:cubicBezTo>
                <a:cubicBezTo>
                  <a:pt x="2769713" y="2299323"/>
                  <a:pt x="2665844" y="2311832"/>
                  <a:pt x="2587438" y="2391800"/>
                </a:cubicBezTo>
                <a:cubicBezTo>
                  <a:pt x="2578503" y="2400848"/>
                  <a:pt x="2590565" y="2412463"/>
                  <a:pt x="2600505" y="2407772"/>
                </a:cubicBezTo>
                <a:cubicBezTo>
                  <a:pt x="2733192" y="2344445"/>
                  <a:pt x="2848007" y="2345674"/>
                  <a:pt x="2987839" y="2411011"/>
                </a:cubicBezTo>
                <a:cubicBezTo>
                  <a:pt x="3076631" y="2452447"/>
                  <a:pt x="3158387" y="2505611"/>
                  <a:pt x="3232101" y="2569831"/>
                </a:cubicBezTo>
                <a:cubicBezTo>
                  <a:pt x="3173576" y="2590271"/>
                  <a:pt x="3115610" y="2616182"/>
                  <a:pt x="3056751" y="2636956"/>
                </a:cubicBezTo>
                <a:cubicBezTo>
                  <a:pt x="3072499" y="2620203"/>
                  <a:pt x="3085566" y="2601998"/>
                  <a:pt x="3093161" y="2585579"/>
                </a:cubicBezTo>
                <a:cubicBezTo>
                  <a:pt x="3094837" y="2582005"/>
                  <a:pt x="3095395" y="2578544"/>
                  <a:pt x="3095283" y="2575192"/>
                </a:cubicBezTo>
                <a:cubicBezTo>
                  <a:pt x="3095730" y="2569496"/>
                  <a:pt x="3094725" y="2563912"/>
                  <a:pt x="3090258" y="2558663"/>
                </a:cubicBezTo>
                <a:cubicBezTo>
                  <a:pt x="3090369" y="2559668"/>
                  <a:pt x="3090481" y="2560673"/>
                  <a:pt x="3090593" y="2561790"/>
                </a:cubicBezTo>
                <a:cubicBezTo>
                  <a:pt x="3081769" y="2549728"/>
                  <a:pt x="3063117" y="2545483"/>
                  <a:pt x="3054852" y="2562461"/>
                </a:cubicBezTo>
                <a:cubicBezTo>
                  <a:pt x="3031063" y="2611491"/>
                  <a:pt x="2992530" y="2639636"/>
                  <a:pt x="2942717" y="2652592"/>
                </a:cubicBezTo>
                <a:cubicBezTo>
                  <a:pt x="2941936" y="2651363"/>
                  <a:pt x="2941936" y="2650247"/>
                  <a:pt x="2940819" y="2649018"/>
                </a:cubicBezTo>
                <a:cubicBezTo>
                  <a:pt x="2936462" y="2644104"/>
                  <a:pt x="2929538" y="2641981"/>
                  <a:pt x="2923061" y="2642764"/>
                </a:cubicBezTo>
                <a:cubicBezTo>
                  <a:pt x="2965949" y="2606354"/>
                  <a:pt x="2996328" y="2560672"/>
                  <a:pt x="2969299" y="2514770"/>
                </a:cubicBezTo>
                <a:cubicBezTo>
                  <a:pt x="2965614" y="2508515"/>
                  <a:pt x="2955115" y="2507175"/>
                  <a:pt x="2950425" y="2513206"/>
                </a:cubicBezTo>
                <a:cubicBezTo>
                  <a:pt x="2924847" y="2546154"/>
                  <a:pt x="2923954" y="2586026"/>
                  <a:pt x="2889220" y="2615065"/>
                </a:cubicBezTo>
                <a:cubicBezTo>
                  <a:pt x="2866322" y="2634275"/>
                  <a:pt x="2839071" y="2651252"/>
                  <a:pt x="2816733" y="2672249"/>
                </a:cubicBezTo>
                <a:cubicBezTo>
                  <a:pt x="2784680" y="2670351"/>
                  <a:pt x="2752736" y="2666888"/>
                  <a:pt x="2720794" y="2662980"/>
                </a:cubicBezTo>
                <a:cubicBezTo>
                  <a:pt x="2741009" y="2654044"/>
                  <a:pt x="2761448" y="2645444"/>
                  <a:pt x="2779765" y="2633494"/>
                </a:cubicBezTo>
                <a:cubicBezTo>
                  <a:pt x="2802549" y="2618527"/>
                  <a:pt x="2845214" y="2578766"/>
                  <a:pt x="2824216" y="2548610"/>
                </a:cubicBezTo>
                <a:cubicBezTo>
                  <a:pt x="2819749" y="2542356"/>
                  <a:pt x="2810478" y="2536660"/>
                  <a:pt x="2802772" y="2542021"/>
                </a:cubicBezTo>
                <a:cubicBezTo>
                  <a:pt x="2786242" y="2553749"/>
                  <a:pt x="2787807" y="2572512"/>
                  <a:pt x="2774292" y="2586920"/>
                </a:cubicBezTo>
                <a:cubicBezTo>
                  <a:pt x="2762789" y="2599094"/>
                  <a:pt x="2750391" y="2608923"/>
                  <a:pt x="2735537" y="2616740"/>
                </a:cubicBezTo>
                <a:cubicBezTo>
                  <a:pt x="2712528" y="2628914"/>
                  <a:pt x="2690526" y="2639971"/>
                  <a:pt x="2671986" y="2656948"/>
                </a:cubicBezTo>
                <a:cubicBezTo>
                  <a:pt x="2616477" y="2650247"/>
                  <a:pt x="2561080" y="2644663"/>
                  <a:pt x="2505347" y="2648125"/>
                </a:cubicBezTo>
                <a:cubicBezTo>
                  <a:pt x="2489823" y="2649018"/>
                  <a:pt x="2487924" y="2670573"/>
                  <a:pt x="2500992" y="2676605"/>
                </a:cubicBezTo>
                <a:cubicBezTo>
                  <a:pt x="2552144" y="2700172"/>
                  <a:pt x="2616590" y="2714244"/>
                  <a:pt x="2682820" y="2721504"/>
                </a:cubicBezTo>
                <a:cubicBezTo>
                  <a:pt x="2733861" y="2750096"/>
                  <a:pt x="2793279" y="2761711"/>
                  <a:pt x="2840858" y="2799126"/>
                </a:cubicBezTo>
                <a:cubicBezTo>
                  <a:pt x="2884416" y="2833639"/>
                  <a:pt x="2924513" y="2871277"/>
                  <a:pt x="2964496" y="2909027"/>
                </a:cubicBezTo>
                <a:cubicBezTo>
                  <a:pt x="2908988" y="2921201"/>
                  <a:pt x="2851134" y="2917069"/>
                  <a:pt x="2793168" y="2903444"/>
                </a:cubicBezTo>
                <a:lnTo>
                  <a:pt x="2793279" y="2903444"/>
                </a:lnTo>
                <a:cubicBezTo>
                  <a:pt x="2818409" y="2901210"/>
                  <a:pt x="2844991" y="2902885"/>
                  <a:pt x="2867775" y="2890822"/>
                </a:cubicBezTo>
                <a:cubicBezTo>
                  <a:pt x="2875593" y="2886690"/>
                  <a:pt x="2876822" y="2873511"/>
                  <a:pt x="2868222" y="2869267"/>
                </a:cubicBezTo>
                <a:cubicBezTo>
                  <a:pt x="2840635" y="2855641"/>
                  <a:pt x="2808133" y="2863683"/>
                  <a:pt x="2778648" y="2868150"/>
                </a:cubicBezTo>
                <a:cubicBezTo>
                  <a:pt x="2775185" y="2868709"/>
                  <a:pt x="2771835" y="2868933"/>
                  <a:pt x="2768372" y="2869490"/>
                </a:cubicBezTo>
                <a:cubicBezTo>
                  <a:pt x="2784680" y="2865693"/>
                  <a:pt x="2799869" y="2859996"/>
                  <a:pt x="2812601" y="2850616"/>
                </a:cubicBezTo>
                <a:cubicBezTo>
                  <a:pt x="2818855" y="2845924"/>
                  <a:pt x="2816175" y="2833750"/>
                  <a:pt x="2808469" y="2832186"/>
                </a:cubicBezTo>
                <a:cubicBezTo>
                  <a:pt x="2773734" y="2825598"/>
                  <a:pt x="2741121" y="2835984"/>
                  <a:pt x="2705827" y="2832745"/>
                </a:cubicBezTo>
                <a:cubicBezTo>
                  <a:pt x="2672098" y="2829618"/>
                  <a:pt x="2639597" y="2824145"/>
                  <a:pt x="2606984" y="2814987"/>
                </a:cubicBezTo>
                <a:cubicBezTo>
                  <a:pt x="2603856" y="2814093"/>
                  <a:pt x="2600729" y="2813088"/>
                  <a:pt x="2597602" y="2812195"/>
                </a:cubicBezTo>
                <a:cubicBezTo>
                  <a:pt x="2620944" y="2813311"/>
                  <a:pt x="2642613" y="2810742"/>
                  <a:pt x="2659923" y="2801026"/>
                </a:cubicBezTo>
                <a:cubicBezTo>
                  <a:pt x="2667965" y="2796557"/>
                  <a:pt x="2668858" y="2783603"/>
                  <a:pt x="2658918" y="2780363"/>
                </a:cubicBezTo>
                <a:cubicBezTo>
                  <a:pt x="2616365" y="2766402"/>
                  <a:pt x="2569232" y="2769307"/>
                  <a:pt x="2525004" y="2758026"/>
                </a:cubicBezTo>
                <a:cubicBezTo>
                  <a:pt x="2495518" y="2750542"/>
                  <a:pt x="2466368" y="2743953"/>
                  <a:pt x="2436436" y="2744734"/>
                </a:cubicBezTo>
                <a:cubicBezTo>
                  <a:pt x="2341948" y="2693917"/>
                  <a:pt x="2249136" y="2628133"/>
                  <a:pt x="2146382" y="2597083"/>
                </a:cubicBezTo>
                <a:cubicBezTo>
                  <a:pt x="2078587" y="2576533"/>
                  <a:pt x="2011799" y="2574635"/>
                  <a:pt x="1945009" y="2581671"/>
                </a:cubicBezTo>
                <a:close/>
                <a:moveTo>
                  <a:pt x="5503122" y="6253999"/>
                </a:moveTo>
                <a:cubicBezTo>
                  <a:pt x="5512350" y="6261035"/>
                  <a:pt x="5522933" y="6265921"/>
                  <a:pt x="5534101" y="6266367"/>
                </a:cubicBezTo>
                <a:cubicBezTo>
                  <a:pt x="5541138" y="6266703"/>
                  <a:pt x="5545158" y="6259108"/>
                  <a:pt x="5540914" y="6253412"/>
                </a:cubicBezTo>
                <a:cubicBezTo>
                  <a:pt x="5529298" y="6237775"/>
                  <a:pt x="5508190" y="6227724"/>
                  <a:pt x="5493336" y="6214880"/>
                </a:cubicBezTo>
                <a:cubicBezTo>
                  <a:pt x="5484400" y="6207061"/>
                  <a:pt x="5474907" y="6220241"/>
                  <a:pt x="5480268" y="6228729"/>
                </a:cubicBezTo>
                <a:cubicBezTo>
                  <a:pt x="5486019" y="6237775"/>
                  <a:pt x="5493894" y="6246962"/>
                  <a:pt x="5503122" y="6253999"/>
                </a:cubicBezTo>
                <a:close/>
                <a:moveTo>
                  <a:pt x="4117674" y="4862436"/>
                </a:moveTo>
                <a:cubicBezTo>
                  <a:pt x="4121444" y="4863511"/>
                  <a:pt x="4125772" y="4862673"/>
                  <a:pt x="4128173" y="4859210"/>
                </a:cubicBezTo>
                <a:cubicBezTo>
                  <a:pt x="4141352" y="4840112"/>
                  <a:pt x="4153192" y="4811297"/>
                  <a:pt x="4139565" y="4790188"/>
                </a:cubicBezTo>
                <a:cubicBezTo>
                  <a:pt x="4136774" y="4785832"/>
                  <a:pt x="4131747" y="4785386"/>
                  <a:pt x="4127838" y="4788512"/>
                </a:cubicBezTo>
                <a:cubicBezTo>
                  <a:pt x="4109409" y="4802920"/>
                  <a:pt x="4109744" y="4832517"/>
                  <a:pt x="4110527" y="4854185"/>
                </a:cubicBezTo>
                <a:cubicBezTo>
                  <a:pt x="4110694" y="4858374"/>
                  <a:pt x="4113905" y="4861361"/>
                  <a:pt x="4117674" y="4862436"/>
                </a:cubicBezTo>
                <a:close/>
                <a:moveTo>
                  <a:pt x="4021511" y="4782816"/>
                </a:moveTo>
                <a:cubicBezTo>
                  <a:pt x="4026201" y="4790188"/>
                  <a:pt x="4037483" y="4788848"/>
                  <a:pt x="4042285" y="4782593"/>
                </a:cubicBezTo>
                <a:cubicBezTo>
                  <a:pt x="4059597" y="4760143"/>
                  <a:pt x="4049879" y="4725856"/>
                  <a:pt x="4051331" y="4699162"/>
                </a:cubicBezTo>
                <a:cubicBezTo>
                  <a:pt x="4051946" y="4688105"/>
                  <a:pt x="4044183" y="4682214"/>
                  <a:pt x="4035514" y="4681501"/>
                </a:cubicBezTo>
                <a:cubicBezTo>
                  <a:pt x="4026844" y="4680789"/>
                  <a:pt x="4017267" y="4685257"/>
                  <a:pt x="4014250" y="4694917"/>
                </a:cubicBezTo>
                <a:cubicBezTo>
                  <a:pt x="4006322" y="4720941"/>
                  <a:pt x="4006545" y="4759139"/>
                  <a:pt x="4021511" y="4782816"/>
                </a:cubicBezTo>
                <a:close/>
                <a:moveTo>
                  <a:pt x="4146588" y="4927424"/>
                </a:moveTo>
                <a:cubicBezTo>
                  <a:pt x="4150706" y="4929993"/>
                  <a:pt x="4155872" y="4930244"/>
                  <a:pt x="4160227" y="4925888"/>
                </a:cubicBezTo>
                <a:cubicBezTo>
                  <a:pt x="4173072" y="4913157"/>
                  <a:pt x="4174859" y="4896515"/>
                  <a:pt x="4164137" y="4882219"/>
                </a:cubicBezTo>
                <a:cubicBezTo>
                  <a:pt x="4161679" y="4878868"/>
                  <a:pt x="4156095" y="4878868"/>
                  <a:pt x="4153190" y="4881548"/>
                </a:cubicBezTo>
                <a:cubicBezTo>
                  <a:pt x="4143697" y="4890372"/>
                  <a:pt x="4138894" y="4901987"/>
                  <a:pt x="4139230" y="4915055"/>
                </a:cubicBezTo>
                <a:cubicBezTo>
                  <a:pt x="4139398" y="4919969"/>
                  <a:pt x="4142469" y="4924856"/>
                  <a:pt x="4146588" y="4927424"/>
                </a:cubicBezTo>
                <a:close/>
                <a:moveTo>
                  <a:pt x="2595659" y="3351500"/>
                </a:moveTo>
                <a:cubicBezTo>
                  <a:pt x="2639087" y="3389006"/>
                  <a:pt x="2698958" y="3415141"/>
                  <a:pt x="2750725" y="3423684"/>
                </a:cubicBezTo>
                <a:cubicBezTo>
                  <a:pt x="2768149" y="3426478"/>
                  <a:pt x="2773733" y="3398890"/>
                  <a:pt x="2756422" y="3396992"/>
                </a:cubicBezTo>
                <a:cubicBezTo>
                  <a:pt x="2683266" y="3388615"/>
                  <a:pt x="2623848" y="3342600"/>
                  <a:pt x="2562084" y="3307083"/>
                </a:cubicBezTo>
                <a:cubicBezTo>
                  <a:pt x="2560075" y="3305966"/>
                  <a:pt x="2557170" y="3308311"/>
                  <a:pt x="2558622" y="3310433"/>
                </a:cubicBezTo>
                <a:cubicBezTo>
                  <a:pt x="2568534" y="3325232"/>
                  <a:pt x="2581183" y="3338997"/>
                  <a:pt x="2595659" y="3351500"/>
                </a:cubicBezTo>
                <a:close/>
                <a:moveTo>
                  <a:pt x="5400313" y="6212352"/>
                </a:moveTo>
                <a:cubicBezTo>
                  <a:pt x="5407893" y="6221469"/>
                  <a:pt x="5418112" y="6228616"/>
                  <a:pt x="5428220" y="6231855"/>
                </a:cubicBezTo>
                <a:cubicBezTo>
                  <a:pt x="5433247" y="6233531"/>
                  <a:pt x="5439613" y="6228394"/>
                  <a:pt x="5438831" y="6223031"/>
                </a:cubicBezTo>
                <a:cubicBezTo>
                  <a:pt x="5435815" y="6203710"/>
                  <a:pt x="5418839" y="6189525"/>
                  <a:pt x="5407000" y="6174671"/>
                </a:cubicBezTo>
                <a:cubicBezTo>
                  <a:pt x="5403649" y="6170483"/>
                  <a:pt x="5399042" y="6169479"/>
                  <a:pt x="5395231" y="6170819"/>
                </a:cubicBezTo>
                <a:cubicBezTo>
                  <a:pt x="5391420" y="6172160"/>
                  <a:pt x="5388404" y="6175844"/>
                  <a:pt x="5388236" y="6181038"/>
                </a:cubicBezTo>
                <a:cubicBezTo>
                  <a:pt x="5387789" y="6192150"/>
                  <a:pt x="5392732" y="6203235"/>
                  <a:pt x="5400313" y="6212352"/>
                </a:cubicBezTo>
                <a:close/>
                <a:moveTo>
                  <a:pt x="334246" y="1058022"/>
                </a:moveTo>
                <a:cubicBezTo>
                  <a:pt x="338713" y="1063160"/>
                  <a:pt x="349547" y="1063719"/>
                  <a:pt x="353903" y="1057911"/>
                </a:cubicBezTo>
                <a:cubicBezTo>
                  <a:pt x="365853" y="1042163"/>
                  <a:pt x="368199" y="1021501"/>
                  <a:pt x="376575" y="1003631"/>
                </a:cubicBezTo>
                <a:cubicBezTo>
                  <a:pt x="384729" y="986431"/>
                  <a:pt x="397684" y="967331"/>
                  <a:pt x="397014" y="947452"/>
                </a:cubicBezTo>
                <a:cubicBezTo>
                  <a:pt x="396791" y="939522"/>
                  <a:pt x="388972" y="934161"/>
                  <a:pt x="381489" y="936283"/>
                </a:cubicBezTo>
                <a:cubicBezTo>
                  <a:pt x="345302" y="946558"/>
                  <a:pt x="307441" y="1027532"/>
                  <a:pt x="334246" y="1058022"/>
                </a:cubicBezTo>
                <a:close/>
                <a:moveTo>
                  <a:pt x="4772612" y="5580157"/>
                </a:moveTo>
                <a:cubicBezTo>
                  <a:pt x="4775405" y="5585071"/>
                  <a:pt x="4784339" y="5584735"/>
                  <a:pt x="4784452" y="5578034"/>
                </a:cubicBezTo>
                <a:cubicBezTo>
                  <a:pt x="4785122" y="5533360"/>
                  <a:pt x="4773730" y="5490025"/>
                  <a:pt x="4766469" y="5446020"/>
                </a:cubicBezTo>
                <a:cubicBezTo>
                  <a:pt x="4758316" y="5396542"/>
                  <a:pt x="4752508" y="5344718"/>
                  <a:pt x="4730842" y="5299038"/>
                </a:cubicBezTo>
                <a:cubicBezTo>
                  <a:pt x="4729000" y="5295074"/>
                  <a:pt x="4724616" y="5293985"/>
                  <a:pt x="4720790" y="5294990"/>
                </a:cubicBezTo>
                <a:cubicBezTo>
                  <a:pt x="4716964" y="5295994"/>
                  <a:pt x="4713696" y="5299095"/>
                  <a:pt x="4714088" y="5303506"/>
                </a:cubicBezTo>
                <a:cubicBezTo>
                  <a:pt x="4717886" y="5347288"/>
                  <a:pt x="4728720" y="5390399"/>
                  <a:pt x="4735756" y="5433733"/>
                </a:cubicBezTo>
                <a:cubicBezTo>
                  <a:pt x="4743797" y="5483323"/>
                  <a:pt x="4747483" y="5535817"/>
                  <a:pt x="4772612" y="5580157"/>
                </a:cubicBezTo>
                <a:close/>
                <a:moveTo>
                  <a:pt x="5478843" y="6306561"/>
                </a:moveTo>
                <a:cubicBezTo>
                  <a:pt x="5489370" y="6313277"/>
                  <a:pt x="5501209" y="6315902"/>
                  <a:pt x="5512769" y="6308586"/>
                </a:cubicBezTo>
                <a:cubicBezTo>
                  <a:pt x="5515449" y="6306910"/>
                  <a:pt x="5517125" y="6303561"/>
                  <a:pt x="5516119" y="6300434"/>
                </a:cubicBezTo>
                <a:cubicBezTo>
                  <a:pt x="5510200" y="6282116"/>
                  <a:pt x="5489425" y="6273851"/>
                  <a:pt x="5476247" y="6260561"/>
                </a:cubicBezTo>
                <a:cubicBezTo>
                  <a:pt x="5473175" y="6257490"/>
                  <a:pt x="5469559" y="6256288"/>
                  <a:pt x="5466017" y="6256434"/>
                </a:cubicBezTo>
                <a:cubicBezTo>
                  <a:pt x="5455390" y="6256874"/>
                  <a:pt x="5445422" y="6269440"/>
                  <a:pt x="5452793" y="6279994"/>
                </a:cubicBezTo>
                <a:cubicBezTo>
                  <a:pt x="5459103" y="6289040"/>
                  <a:pt x="5468317" y="6299846"/>
                  <a:pt x="5478843" y="6306561"/>
                </a:cubicBezTo>
                <a:close/>
                <a:moveTo>
                  <a:pt x="5214548" y="6050055"/>
                </a:moveTo>
                <a:cubicBezTo>
                  <a:pt x="5248878" y="6085013"/>
                  <a:pt x="5285651" y="6116984"/>
                  <a:pt x="5325244" y="6137926"/>
                </a:cubicBezTo>
                <a:cubicBezTo>
                  <a:pt x="5331499" y="6141277"/>
                  <a:pt x="5340211" y="6135022"/>
                  <a:pt x="5336078" y="6127986"/>
                </a:cubicBezTo>
                <a:cubicBezTo>
                  <a:pt x="5289951" y="6050251"/>
                  <a:pt x="5203617" y="5991838"/>
                  <a:pt x="5141741" y="5926166"/>
                </a:cubicBezTo>
                <a:cubicBezTo>
                  <a:pt x="5102762" y="5884842"/>
                  <a:pt x="5066686" y="5841842"/>
                  <a:pt x="5031393" y="5797501"/>
                </a:cubicBezTo>
                <a:cubicBezTo>
                  <a:pt x="5002467" y="5761092"/>
                  <a:pt x="4984150" y="5720213"/>
                  <a:pt x="4958462" y="5681570"/>
                </a:cubicBezTo>
                <a:cubicBezTo>
                  <a:pt x="4957400" y="5680007"/>
                  <a:pt x="4955837" y="5680006"/>
                  <a:pt x="4954650" y="5680787"/>
                </a:cubicBezTo>
                <a:cubicBezTo>
                  <a:pt x="4953464" y="5681569"/>
                  <a:pt x="4952654" y="5683134"/>
                  <a:pt x="4953100" y="5684696"/>
                </a:cubicBezTo>
                <a:cubicBezTo>
                  <a:pt x="4979571" y="5778850"/>
                  <a:pt x="5053396" y="5872557"/>
                  <a:pt x="5118511" y="5944260"/>
                </a:cubicBezTo>
                <a:cubicBezTo>
                  <a:pt x="5148332" y="5977152"/>
                  <a:pt x="5180218" y="6015097"/>
                  <a:pt x="5214548" y="6050055"/>
                </a:cubicBezTo>
                <a:close/>
                <a:moveTo>
                  <a:pt x="249656" y="1055831"/>
                </a:moveTo>
                <a:cubicBezTo>
                  <a:pt x="253523" y="1058078"/>
                  <a:pt x="258912" y="1057967"/>
                  <a:pt x="262654" y="1053890"/>
                </a:cubicBezTo>
                <a:cubicBezTo>
                  <a:pt x="286332" y="1027978"/>
                  <a:pt x="327656" y="990675"/>
                  <a:pt x="326762" y="952589"/>
                </a:cubicBezTo>
                <a:cubicBezTo>
                  <a:pt x="326540" y="946334"/>
                  <a:pt x="319838" y="938963"/>
                  <a:pt x="313137" y="943320"/>
                </a:cubicBezTo>
                <a:cubicBezTo>
                  <a:pt x="281865" y="963870"/>
                  <a:pt x="260420" y="1010779"/>
                  <a:pt x="245789" y="1043615"/>
                </a:cubicBezTo>
                <a:cubicBezTo>
                  <a:pt x="243443" y="1048976"/>
                  <a:pt x="245789" y="1053583"/>
                  <a:pt x="249656" y="1055831"/>
                </a:cubicBezTo>
                <a:close/>
                <a:moveTo>
                  <a:pt x="707507" y="1532962"/>
                </a:moveTo>
                <a:cubicBezTo>
                  <a:pt x="713733" y="1537779"/>
                  <a:pt x="723310" y="1538952"/>
                  <a:pt x="730962" y="1533256"/>
                </a:cubicBezTo>
                <a:cubicBezTo>
                  <a:pt x="749725" y="1519071"/>
                  <a:pt x="765808" y="1502542"/>
                  <a:pt x="783008" y="1486681"/>
                </a:cubicBezTo>
                <a:cubicBezTo>
                  <a:pt x="795517" y="1475178"/>
                  <a:pt x="803447" y="1467806"/>
                  <a:pt x="800095" y="1450494"/>
                </a:cubicBezTo>
                <a:cubicBezTo>
                  <a:pt x="799202" y="1445580"/>
                  <a:pt x="794736" y="1441672"/>
                  <a:pt x="790156" y="1440443"/>
                </a:cubicBezTo>
                <a:cubicBezTo>
                  <a:pt x="772174" y="1435529"/>
                  <a:pt x="762568" y="1445804"/>
                  <a:pt x="750283" y="1457755"/>
                </a:cubicBezTo>
                <a:cubicBezTo>
                  <a:pt x="733082" y="1474396"/>
                  <a:pt x="717224" y="1490702"/>
                  <a:pt x="704156" y="1510806"/>
                </a:cubicBezTo>
                <a:cubicBezTo>
                  <a:pt x="698404" y="1519685"/>
                  <a:pt x="701280" y="1528146"/>
                  <a:pt x="707507" y="1532962"/>
                </a:cubicBezTo>
                <a:close/>
                <a:moveTo>
                  <a:pt x="4989958" y="5931528"/>
                </a:moveTo>
                <a:cubicBezTo>
                  <a:pt x="4995208" y="5936888"/>
                  <a:pt x="5002244" y="5929852"/>
                  <a:pt x="5000791" y="5924044"/>
                </a:cubicBezTo>
                <a:cubicBezTo>
                  <a:pt x="4975997" y="5823861"/>
                  <a:pt x="4936907" y="5723900"/>
                  <a:pt x="4908761" y="5623716"/>
                </a:cubicBezTo>
                <a:cubicBezTo>
                  <a:pt x="4887763" y="5548884"/>
                  <a:pt x="4858278" y="5471262"/>
                  <a:pt x="4801653" y="5416311"/>
                </a:cubicBezTo>
                <a:cubicBezTo>
                  <a:pt x="4798861" y="5413518"/>
                  <a:pt x="4793723" y="5416199"/>
                  <a:pt x="4794839" y="5420108"/>
                </a:cubicBezTo>
                <a:cubicBezTo>
                  <a:pt x="4810476" y="5471932"/>
                  <a:pt x="4841302" y="5516495"/>
                  <a:pt x="4858502" y="5567759"/>
                </a:cubicBezTo>
                <a:cubicBezTo>
                  <a:pt x="4875478" y="5618243"/>
                  <a:pt x="4885307" y="5670066"/>
                  <a:pt x="4899045" y="5721443"/>
                </a:cubicBezTo>
                <a:cubicBezTo>
                  <a:pt x="4918701" y="5794821"/>
                  <a:pt x="4935901" y="5875795"/>
                  <a:pt x="4989958" y="5931528"/>
                </a:cubicBezTo>
                <a:close/>
                <a:moveTo>
                  <a:pt x="3093832" y="4034731"/>
                </a:moveTo>
                <a:cubicBezTo>
                  <a:pt x="3100756" y="4037523"/>
                  <a:pt x="3107570" y="4033278"/>
                  <a:pt x="3110361" y="4027023"/>
                </a:cubicBezTo>
                <a:cubicBezTo>
                  <a:pt x="3117733" y="4010494"/>
                  <a:pt x="3107793" y="3969505"/>
                  <a:pt x="3090481" y="3961128"/>
                </a:cubicBezTo>
                <a:cubicBezTo>
                  <a:pt x="3059655" y="3946274"/>
                  <a:pt x="3066468" y="4023562"/>
                  <a:pt x="3093832" y="4034731"/>
                </a:cubicBezTo>
                <a:close/>
                <a:moveTo>
                  <a:pt x="5273435" y="6277522"/>
                </a:moveTo>
                <a:cubicBezTo>
                  <a:pt x="5285288" y="6290939"/>
                  <a:pt x="5299053" y="6302386"/>
                  <a:pt x="5315192" y="6309479"/>
                </a:cubicBezTo>
                <a:cubicBezTo>
                  <a:pt x="5321782" y="6312382"/>
                  <a:pt x="5327256" y="6304453"/>
                  <a:pt x="5324685" y="6298645"/>
                </a:cubicBezTo>
                <a:cubicBezTo>
                  <a:pt x="5311282" y="6268042"/>
                  <a:pt x="5281686" y="6244924"/>
                  <a:pt x="5258120" y="6222139"/>
                </a:cubicBezTo>
                <a:cubicBezTo>
                  <a:pt x="5251195" y="6215438"/>
                  <a:pt x="5238350" y="6225266"/>
                  <a:pt x="5243154" y="6233755"/>
                </a:cubicBezTo>
                <a:cubicBezTo>
                  <a:pt x="5251642" y="6248722"/>
                  <a:pt x="5261582" y="6264106"/>
                  <a:pt x="5273435" y="6277522"/>
                </a:cubicBezTo>
                <a:close/>
                <a:moveTo>
                  <a:pt x="319391" y="1233820"/>
                </a:moveTo>
                <a:cubicBezTo>
                  <a:pt x="322182" y="1241192"/>
                  <a:pt x="331453" y="1241080"/>
                  <a:pt x="335138" y="1234826"/>
                </a:cubicBezTo>
                <a:cubicBezTo>
                  <a:pt x="347424" y="1214163"/>
                  <a:pt x="353567" y="1190485"/>
                  <a:pt x="364513" y="1169041"/>
                </a:cubicBezTo>
                <a:cubicBezTo>
                  <a:pt x="375011" y="1148156"/>
                  <a:pt x="390200" y="1126712"/>
                  <a:pt x="386626" y="1102587"/>
                </a:cubicBezTo>
                <a:cubicBezTo>
                  <a:pt x="386013" y="1098231"/>
                  <a:pt x="383164" y="1095215"/>
                  <a:pt x="379619" y="1093903"/>
                </a:cubicBezTo>
                <a:cubicBezTo>
                  <a:pt x="376073" y="1092591"/>
                  <a:pt x="371828" y="1092981"/>
                  <a:pt x="368422" y="1095439"/>
                </a:cubicBezTo>
                <a:cubicBezTo>
                  <a:pt x="348205" y="1110069"/>
                  <a:pt x="336590" y="1140226"/>
                  <a:pt x="327321" y="1162899"/>
                </a:cubicBezTo>
                <a:cubicBezTo>
                  <a:pt x="317715" y="1186353"/>
                  <a:pt x="310232" y="1209248"/>
                  <a:pt x="319391" y="1233820"/>
                </a:cubicBezTo>
                <a:close/>
                <a:moveTo>
                  <a:pt x="3011463" y="3980836"/>
                </a:moveTo>
                <a:cubicBezTo>
                  <a:pt x="3014791" y="3984149"/>
                  <a:pt x="3018972" y="3986592"/>
                  <a:pt x="3024250" y="3987709"/>
                </a:cubicBezTo>
                <a:cubicBezTo>
                  <a:pt x="3027935" y="3988492"/>
                  <a:pt x="3031956" y="3986481"/>
                  <a:pt x="3033743" y="3983130"/>
                </a:cubicBezTo>
                <a:cubicBezTo>
                  <a:pt x="3041785" y="3965819"/>
                  <a:pt x="3031621" y="3946832"/>
                  <a:pt x="3023132" y="3931754"/>
                </a:cubicBezTo>
                <a:cubicBezTo>
                  <a:pt x="3019782" y="3925778"/>
                  <a:pt x="3013192" y="3924466"/>
                  <a:pt x="3007595" y="3926309"/>
                </a:cubicBezTo>
                <a:cubicBezTo>
                  <a:pt x="3001995" y="3928152"/>
                  <a:pt x="2997389" y="3933149"/>
                  <a:pt x="2998003" y="3939796"/>
                </a:cubicBezTo>
                <a:cubicBezTo>
                  <a:pt x="2999175" y="3953114"/>
                  <a:pt x="3001479" y="3970893"/>
                  <a:pt x="3011463" y="3980836"/>
                </a:cubicBezTo>
                <a:close/>
                <a:moveTo>
                  <a:pt x="5188455" y="6207424"/>
                </a:moveTo>
                <a:cubicBezTo>
                  <a:pt x="5194626" y="6215745"/>
                  <a:pt x="5202724" y="6222418"/>
                  <a:pt x="5213781" y="6226496"/>
                </a:cubicBezTo>
                <a:cubicBezTo>
                  <a:pt x="5219030" y="6228394"/>
                  <a:pt x="5223609" y="6222139"/>
                  <a:pt x="5222269" y="6217447"/>
                </a:cubicBezTo>
                <a:cubicBezTo>
                  <a:pt x="5217020" y="6198795"/>
                  <a:pt x="5202947" y="6187964"/>
                  <a:pt x="5192001" y="6172103"/>
                </a:cubicBezTo>
                <a:cubicBezTo>
                  <a:pt x="5189265" y="6168139"/>
                  <a:pt x="5184043" y="6166938"/>
                  <a:pt x="5179953" y="6168124"/>
                </a:cubicBezTo>
                <a:cubicBezTo>
                  <a:pt x="5175862" y="6169311"/>
                  <a:pt x="5172902" y="6172885"/>
                  <a:pt x="5174689" y="6178469"/>
                </a:cubicBezTo>
                <a:cubicBezTo>
                  <a:pt x="5178040" y="6189135"/>
                  <a:pt x="5182284" y="6199103"/>
                  <a:pt x="5188455" y="6207424"/>
                </a:cubicBezTo>
                <a:close/>
                <a:moveTo>
                  <a:pt x="924292" y="1866420"/>
                </a:moveTo>
                <a:cubicBezTo>
                  <a:pt x="970979" y="1876584"/>
                  <a:pt x="1017329" y="1895348"/>
                  <a:pt x="1065243" y="1897804"/>
                </a:cubicBezTo>
                <a:cubicBezTo>
                  <a:pt x="1096627" y="1899369"/>
                  <a:pt x="1144654" y="1901378"/>
                  <a:pt x="1161406" y="1869324"/>
                </a:cubicBezTo>
                <a:cubicBezTo>
                  <a:pt x="1165540" y="1861395"/>
                  <a:pt x="1159843" y="1848773"/>
                  <a:pt x="1150350" y="1848215"/>
                </a:cubicBezTo>
                <a:cubicBezTo>
                  <a:pt x="1130693" y="1847098"/>
                  <a:pt x="1115726" y="1856927"/>
                  <a:pt x="1096181" y="1858937"/>
                </a:cubicBezTo>
                <a:cubicBezTo>
                  <a:pt x="1073285" y="1861282"/>
                  <a:pt x="1050612" y="1859719"/>
                  <a:pt x="1027716" y="1858714"/>
                </a:cubicBezTo>
                <a:cubicBezTo>
                  <a:pt x="993987" y="1857150"/>
                  <a:pt x="961261" y="1853129"/>
                  <a:pt x="927644" y="1849666"/>
                </a:cubicBezTo>
                <a:cubicBezTo>
                  <a:pt x="916922" y="1848550"/>
                  <a:pt x="913348" y="1864075"/>
                  <a:pt x="924292" y="1866420"/>
                </a:cubicBezTo>
                <a:close/>
                <a:moveTo>
                  <a:pt x="4977159" y="6019818"/>
                </a:moveTo>
                <a:cubicBezTo>
                  <a:pt x="4984003" y="6027425"/>
                  <a:pt x="4991381" y="6034140"/>
                  <a:pt x="4999451" y="6039417"/>
                </a:cubicBezTo>
                <a:cubicBezTo>
                  <a:pt x="5004700" y="6042880"/>
                  <a:pt x="5013189" y="6037631"/>
                  <a:pt x="5012184" y="6031376"/>
                </a:cubicBezTo>
                <a:cubicBezTo>
                  <a:pt x="5005705" y="5992286"/>
                  <a:pt x="4970077" y="5957104"/>
                  <a:pt x="4949415" y="5924155"/>
                </a:cubicBezTo>
                <a:cubicBezTo>
                  <a:pt x="4928530" y="5890872"/>
                  <a:pt x="4915239" y="5856138"/>
                  <a:pt x="4898038" y="5821291"/>
                </a:cubicBezTo>
                <a:cubicBezTo>
                  <a:pt x="4895414" y="5815931"/>
                  <a:pt x="4889383" y="5814422"/>
                  <a:pt x="4884161" y="5815791"/>
                </a:cubicBezTo>
                <a:cubicBezTo>
                  <a:pt x="4878939" y="5817159"/>
                  <a:pt x="4874528" y="5821403"/>
                  <a:pt x="4875143" y="5827546"/>
                </a:cubicBezTo>
                <a:cubicBezTo>
                  <a:pt x="4879275" y="5868423"/>
                  <a:pt x="4904294" y="5907961"/>
                  <a:pt x="4925737" y="5942026"/>
                </a:cubicBezTo>
                <a:cubicBezTo>
                  <a:pt x="4940900" y="5966151"/>
                  <a:pt x="4956626" y="5996997"/>
                  <a:pt x="4977159" y="6019818"/>
                </a:cubicBezTo>
                <a:close/>
                <a:moveTo>
                  <a:pt x="2915313" y="3941667"/>
                </a:moveTo>
                <a:cubicBezTo>
                  <a:pt x="2920129" y="3949736"/>
                  <a:pt x="2926691" y="3956270"/>
                  <a:pt x="2936464" y="3959007"/>
                </a:cubicBezTo>
                <a:cubicBezTo>
                  <a:pt x="2943834" y="3961129"/>
                  <a:pt x="2950760" y="3957889"/>
                  <a:pt x="2952323" y="3949736"/>
                </a:cubicBezTo>
                <a:cubicBezTo>
                  <a:pt x="2956008" y="3929633"/>
                  <a:pt x="2936686" y="3886744"/>
                  <a:pt x="2913120" y="3886745"/>
                </a:cubicBezTo>
                <a:cubicBezTo>
                  <a:pt x="2899159" y="3886856"/>
                  <a:pt x="2902398" y="3908077"/>
                  <a:pt x="2904632" y="3915113"/>
                </a:cubicBezTo>
                <a:cubicBezTo>
                  <a:pt x="2907425" y="3923992"/>
                  <a:pt x="2910496" y="3933597"/>
                  <a:pt x="2915313" y="3941667"/>
                </a:cubicBezTo>
                <a:close/>
                <a:moveTo>
                  <a:pt x="249831" y="1252826"/>
                </a:moveTo>
                <a:cubicBezTo>
                  <a:pt x="259930" y="1263773"/>
                  <a:pt x="280662" y="1262328"/>
                  <a:pt x="283426" y="1242979"/>
                </a:cubicBezTo>
                <a:cubicBezTo>
                  <a:pt x="291468" y="1186017"/>
                  <a:pt x="332011" y="1114537"/>
                  <a:pt x="311460" y="1058358"/>
                </a:cubicBezTo>
                <a:cubicBezTo>
                  <a:pt x="309786" y="1053834"/>
                  <a:pt x="305458" y="1051685"/>
                  <a:pt x="300990" y="1051614"/>
                </a:cubicBezTo>
                <a:cubicBezTo>
                  <a:pt x="296523" y="1051545"/>
                  <a:pt x="291915" y="1053555"/>
                  <a:pt x="289681" y="1057353"/>
                </a:cubicBezTo>
                <a:cubicBezTo>
                  <a:pt x="273710" y="1084716"/>
                  <a:pt x="268572" y="1117553"/>
                  <a:pt x="260419" y="1148043"/>
                </a:cubicBezTo>
                <a:cubicBezTo>
                  <a:pt x="252378" y="1177752"/>
                  <a:pt x="244671" y="1207014"/>
                  <a:pt x="244336" y="1237952"/>
                </a:cubicBezTo>
                <a:cubicBezTo>
                  <a:pt x="244280" y="1244151"/>
                  <a:pt x="246465" y="1249177"/>
                  <a:pt x="249831" y="1252826"/>
                </a:cubicBezTo>
                <a:close/>
                <a:moveTo>
                  <a:pt x="4945682" y="6052564"/>
                </a:moveTo>
                <a:cubicBezTo>
                  <a:pt x="4954510" y="6060485"/>
                  <a:pt x="4963990" y="6066949"/>
                  <a:pt x="4974098" y="6071137"/>
                </a:cubicBezTo>
                <a:cubicBezTo>
                  <a:pt x="4980687" y="6073930"/>
                  <a:pt x="4987166" y="6066894"/>
                  <a:pt x="4984486" y="6060415"/>
                </a:cubicBezTo>
                <a:cubicBezTo>
                  <a:pt x="4975438" y="6038748"/>
                  <a:pt x="4954217" y="6023000"/>
                  <a:pt x="4938135" y="6006359"/>
                </a:cubicBezTo>
                <a:cubicBezTo>
                  <a:pt x="4923168" y="5990722"/>
                  <a:pt x="4910212" y="5974639"/>
                  <a:pt x="4899043" y="5956099"/>
                </a:cubicBezTo>
                <a:cubicBezTo>
                  <a:pt x="4896643" y="5952023"/>
                  <a:pt x="4891897" y="5951856"/>
                  <a:pt x="4888294" y="5953782"/>
                </a:cubicBezTo>
                <a:cubicBezTo>
                  <a:pt x="4884692" y="5955708"/>
                  <a:pt x="4882235" y="5959730"/>
                  <a:pt x="4884412" y="5964029"/>
                </a:cubicBezTo>
                <a:cubicBezTo>
                  <a:pt x="4898569" y="5991923"/>
                  <a:pt x="4919196" y="6028801"/>
                  <a:pt x="4945682" y="6052564"/>
                </a:cubicBezTo>
                <a:close/>
                <a:moveTo>
                  <a:pt x="3980857" y="5081693"/>
                </a:moveTo>
                <a:cubicBezTo>
                  <a:pt x="3986107" y="5085827"/>
                  <a:pt x="3992361" y="5083034"/>
                  <a:pt x="3993254" y="5076556"/>
                </a:cubicBezTo>
                <a:cubicBezTo>
                  <a:pt x="3995488" y="5059021"/>
                  <a:pt x="3994483" y="5046623"/>
                  <a:pt x="3984989" y="5031323"/>
                </a:cubicBezTo>
                <a:cubicBezTo>
                  <a:pt x="3981192" y="5025124"/>
                  <a:pt x="3975078" y="5024064"/>
                  <a:pt x="3969884" y="5026129"/>
                </a:cubicBezTo>
                <a:cubicBezTo>
                  <a:pt x="3964690" y="5028196"/>
                  <a:pt x="3960417" y="5033389"/>
                  <a:pt x="3960306" y="5039698"/>
                </a:cubicBezTo>
                <a:cubicBezTo>
                  <a:pt x="3959971" y="5057904"/>
                  <a:pt x="3966783" y="5070748"/>
                  <a:pt x="3980857" y="5081693"/>
                </a:cubicBezTo>
                <a:close/>
                <a:moveTo>
                  <a:pt x="2813299" y="3892283"/>
                </a:moveTo>
                <a:cubicBezTo>
                  <a:pt x="2818053" y="3896063"/>
                  <a:pt x="2823463" y="3898890"/>
                  <a:pt x="2829466" y="3900370"/>
                </a:cubicBezTo>
                <a:cubicBezTo>
                  <a:pt x="2835496" y="3901821"/>
                  <a:pt x="2842422" y="3896907"/>
                  <a:pt x="2843204" y="3890875"/>
                </a:cubicBezTo>
                <a:cubicBezTo>
                  <a:pt x="2845996" y="3867645"/>
                  <a:pt x="2827232" y="3845866"/>
                  <a:pt x="2810703" y="3830900"/>
                </a:cubicBezTo>
                <a:cubicBezTo>
                  <a:pt x="2806012" y="3826655"/>
                  <a:pt x="2800706" y="3827214"/>
                  <a:pt x="2796630" y="3830089"/>
                </a:cubicBezTo>
                <a:cubicBezTo>
                  <a:pt x="2792553" y="3832965"/>
                  <a:pt x="2789705" y="3838159"/>
                  <a:pt x="2789928" y="3843186"/>
                </a:cubicBezTo>
                <a:cubicBezTo>
                  <a:pt x="2790682" y="3861028"/>
                  <a:pt x="2799038" y="3880943"/>
                  <a:pt x="2813299" y="3892283"/>
                </a:cubicBezTo>
                <a:close/>
                <a:moveTo>
                  <a:pt x="4052284" y="5157758"/>
                </a:moveTo>
                <a:cubicBezTo>
                  <a:pt x="4056407" y="5162241"/>
                  <a:pt x="4061775" y="5165654"/>
                  <a:pt x="4068755" y="5167469"/>
                </a:cubicBezTo>
                <a:cubicBezTo>
                  <a:pt x="4074228" y="5168921"/>
                  <a:pt x="4079367" y="5164342"/>
                  <a:pt x="4080482" y="5159316"/>
                </a:cubicBezTo>
                <a:cubicBezTo>
                  <a:pt x="4085062" y="5138096"/>
                  <a:pt x="4078026" y="5112854"/>
                  <a:pt x="4065070" y="5095654"/>
                </a:cubicBezTo>
                <a:cubicBezTo>
                  <a:pt x="4061553" y="5090964"/>
                  <a:pt x="4055019" y="5089427"/>
                  <a:pt x="4049350" y="5090725"/>
                </a:cubicBezTo>
                <a:cubicBezTo>
                  <a:pt x="4043683" y="5092024"/>
                  <a:pt x="4038880" y="5096157"/>
                  <a:pt x="4038823" y="5102802"/>
                </a:cubicBezTo>
                <a:cubicBezTo>
                  <a:pt x="4038740" y="5121230"/>
                  <a:pt x="4039913" y="5144308"/>
                  <a:pt x="4052284" y="5157758"/>
                </a:cubicBezTo>
                <a:close/>
                <a:moveTo>
                  <a:pt x="4997567" y="6140496"/>
                </a:moveTo>
                <a:cubicBezTo>
                  <a:pt x="5008023" y="6149347"/>
                  <a:pt x="5019555" y="6156802"/>
                  <a:pt x="5033069" y="6162610"/>
                </a:cubicBezTo>
                <a:cubicBezTo>
                  <a:pt x="5037201" y="6164397"/>
                  <a:pt x="5040999" y="6158700"/>
                  <a:pt x="5037983" y="6155462"/>
                </a:cubicBezTo>
                <a:cubicBezTo>
                  <a:pt x="5019443" y="6135693"/>
                  <a:pt x="4997551" y="6120502"/>
                  <a:pt x="4978900" y="6100958"/>
                </a:cubicBezTo>
                <a:cubicBezTo>
                  <a:pt x="4973427" y="6095262"/>
                  <a:pt x="4963376" y="6103862"/>
                  <a:pt x="4968514" y="6110004"/>
                </a:cubicBezTo>
                <a:cubicBezTo>
                  <a:pt x="4977727" y="6121396"/>
                  <a:pt x="4987110" y="6131644"/>
                  <a:pt x="4997567" y="6140496"/>
                </a:cubicBezTo>
                <a:close/>
                <a:moveTo>
                  <a:pt x="3763513" y="4896962"/>
                </a:moveTo>
                <a:cubicBezTo>
                  <a:pt x="3769097" y="4901318"/>
                  <a:pt x="3779594" y="4899754"/>
                  <a:pt x="3780376" y="4891266"/>
                </a:cubicBezTo>
                <a:cubicBezTo>
                  <a:pt x="3783057" y="4864125"/>
                  <a:pt x="3765411" y="4842234"/>
                  <a:pt x="3748770" y="4822241"/>
                </a:cubicBezTo>
                <a:cubicBezTo>
                  <a:pt x="3745475" y="4818277"/>
                  <a:pt x="3739835" y="4817663"/>
                  <a:pt x="3735157" y="4819394"/>
                </a:cubicBezTo>
                <a:cubicBezTo>
                  <a:pt x="3730481" y="4821125"/>
                  <a:pt x="3726768" y="4825203"/>
                  <a:pt x="3727326" y="4830618"/>
                </a:cubicBezTo>
                <a:cubicBezTo>
                  <a:pt x="3730006" y="4856084"/>
                  <a:pt x="3743185" y="4881101"/>
                  <a:pt x="3763513" y="4896962"/>
                </a:cubicBezTo>
                <a:close/>
                <a:moveTo>
                  <a:pt x="358356" y="1430460"/>
                </a:moveTo>
                <a:cubicBezTo>
                  <a:pt x="363396" y="1431591"/>
                  <a:pt x="369036" y="1430167"/>
                  <a:pt x="371773" y="1425476"/>
                </a:cubicBezTo>
                <a:cubicBezTo>
                  <a:pt x="383165" y="1405931"/>
                  <a:pt x="390201" y="1384486"/>
                  <a:pt x="399248" y="1363713"/>
                </a:cubicBezTo>
                <a:cubicBezTo>
                  <a:pt x="409858" y="1339476"/>
                  <a:pt x="425159" y="1313677"/>
                  <a:pt x="422143" y="1286536"/>
                </a:cubicBezTo>
                <a:cubicBezTo>
                  <a:pt x="421585" y="1281231"/>
                  <a:pt x="418458" y="1277210"/>
                  <a:pt x="414423" y="1275451"/>
                </a:cubicBezTo>
                <a:cubicBezTo>
                  <a:pt x="410390" y="1273692"/>
                  <a:pt x="405447" y="1274195"/>
                  <a:pt x="401259" y="1277937"/>
                </a:cubicBezTo>
                <a:cubicBezTo>
                  <a:pt x="381266" y="1295918"/>
                  <a:pt x="371996" y="1325404"/>
                  <a:pt x="362725" y="1350087"/>
                </a:cubicBezTo>
                <a:cubicBezTo>
                  <a:pt x="354014" y="1373318"/>
                  <a:pt x="346978" y="1395097"/>
                  <a:pt x="348542" y="1420115"/>
                </a:cubicBezTo>
                <a:cubicBezTo>
                  <a:pt x="348877" y="1425644"/>
                  <a:pt x="353316" y="1429330"/>
                  <a:pt x="358356" y="1430460"/>
                </a:cubicBezTo>
                <a:close/>
                <a:moveTo>
                  <a:pt x="392952" y="1515414"/>
                </a:moveTo>
                <a:cubicBezTo>
                  <a:pt x="397489" y="1518262"/>
                  <a:pt x="403939" y="1518681"/>
                  <a:pt x="408853" y="1515274"/>
                </a:cubicBezTo>
                <a:cubicBezTo>
                  <a:pt x="432196" y="1499192"/>
                  <a:pt x="449061" y="1456750"/>
                  <a:pt x="435436" y="1430838"/>
                </a:cubicBezTo>
                <a:cubicBezTo>
                  <a:pt x="433481" y="1427097"/>
                  <a:pt x="430103" y="1425561"/>
                  <a:pt x="426543" y="1425533"/>
                </a:cubicBezTo>
                <a:cubicBezTo>
                  <a:pt x="422982" y="1425504"/>
                  <a:pt x="419240" y="1426984"/>
                  <a:pt x="416560" y="1429274"/>
                </a:cubicBezTo>
                <a:cubicBezTo>
                  <a:pt x="397126" y="1445804"/>
                  <a:pt x="398020" y="1478641"/>
                  <a:pt x="388526" y="1500978"/>
                </a:cubicBezTo>
                <a:cubicBezTo>
                  <a:pt x="385789" y="1507289"/>
                  <a:pt x="388414" y="1512566"/>
                  <a:pt x="392952" y="1515414"/>
                </a:cubicBezTo>
                <a:close/>
                <a:moveTo>
                  <a:pt x="3051166" y="4224376"/>
                </a:moveTo>
                <a:cubicBezTo>
                  <a:pt x="3045023" y="4185510"/>
                  <a:pt x="3026819" y="4144855"/>
                  <a:pt x="3009060" y="4112019"/>
                </a:cubicBezTo>
                <a:cubicBezTo>
                  <a:pt x="3000237" y="4095824"/>
                  <a:pt x="2989850" y="4077954"/>
                  <a:pt x="2977564" y="4061201"/>
                </a:cubicBezTo>
                <a:cubicBezTo>
                  <a:pt x="3000460" y="4072146"/>
                  <a:pt x="3023692" y="4082422"/>
                  <a:pt x="3047592" y="4091133"/>
                </a:cubicBezTo>
                <a:cubicBezTo>
                  <a:pt x="3048486" y="4091468"/>
                  <a:pt x="3049491" y="4091804"/>
                  <a:pt x="3050384" y="4092138"/>
                </a:cubicBezTo>
                <a:cubicBezTo>
                  <a:pt x="3055858" y="4097276"/>
                  <a:pt x="3061442" y="4102302"/>
                  <a:pt x="3066803" y="4107887"/>
                </a:cubicBezTo>
                <a:cubicBezTo>
                  <a:pt x="3079759" y="4121289"/>
                  <a:pt x="3091598" y="4135361"/>
                  <a:pt x="3101091" y="4151557"/>
                </a:cubicBezTo>
                <a:cubicBezTo>
                  <a:pt x="3116169" y="4177245"/>
                  <a:pt x="3128790" y="4215443"/>
                  <a:pt x="3158164" y="4227839"/>
                </a:cubicBezTo>
                <a:cubicBezTo>
                  <a:pt x="3165535" y="4230967"/>
                  <a:pt x="3171566" y="4224153"/>
                  <a:pt x="3171120" y="4217230"/>
                </a:cubicBezTo>
                <a:cubicBezTo>
                  <a:pt x="3169109" y="4186180"/>
                  <a:pt x="3142862" y="4145525"/>
                  <a:pt x="3124434" y="4121065"/>
                </a:cubicBezTo>
                <a:cubicBezTo>
                  <a:pt x="3124099" y="4120618"/>
                  <a:pt x="3123651" y="4120060"/>
                  <a:pt x="3123205" y="4119502"/>
                </a:cubicBezTo>
                <a:cubicBezTo>
                  <a:pt x="3178937" y="4142063"/>
                  <a:pt x="3235117" y="4170767"/>
                  <a:pt x="3271639" y="4213767"/>
                </a:cubicBezTo>
                <a:cubicBezTo>
                  <a:pt x="3208088" y="4228285"/>
                  <a:pt x="3150234" y="4239343"/>
                  <a:pt x="3078754" y="4230073"/>
                </a:cubicBezTo>
                <a:cubicBezTo>
                  <a:pt x="3069036" y="4228845"/>
                  <a:pt x="3060214" y="4226499"/>
                  <a:pt x="3051166" y="4224376"/>
                </a:cubicBezTo>
                <a:close/>
                <a:moveTo>
                  <a:pt x="2612833" y="3778337"/>
                </a:moveTo>
                <a:cubicBezTo>
                  <a:pt x="2530701" y="3698494"/>
                  <a:pt x="2465866" y="3603559"/>
                  <a:pt x="2432304" y="3489917"/>
                </a:cubicBezTo>
                <a:cubicBezTo>
                  <a:pt x="2431299" y="3486343"/>
                  <a:pt x="2430293" y="3482657"/>
                  <a:pt x="2429399" y="3479083"/>
                </a:cubicBezTo>
                <a:cubicBezTo>
                  <a:pt x="2430181" y="3478525"/>
                  <a:pt x="2430628" y="3477631"/>
                  <a:pt x="2431186" y="3476962"/>
                </a:cubicBezTo>
                <a:cubicBezTo>
                  <a:pt x="2436547" y="3488242"/>
                  <a:pt x="2442021" y="3499299"/>
                  <a:pt x="2448498" y="3509909"/>
                </a:cubicBezTo>
                <a:cubicBezTo>
                  <a:pt x="2469607" y="3552239"/>
                  <a:pt x="2494178" y="3592335"/>
                  <a:pt x="2531818" y="3629416"/>
                </a:cubicBezTo>
                <a:cubicBezTo>
                  <a:pt x="2590789" y="3687493"/>
                  <a:pt x="2653557" y="3746129"/>
                  <a:pt x="2715320" y="3800297"/>
                </a:cubicBezTo>
                <a:cubicBezTo>
                  <a:pt x="2719230" y="3803760"/>
                  <a:pt x="2727718" y="3801526"/>
                  <a:pt x="2725820" y="3795048"/>
                </a:cubicBezTo>
                <a:cubicBezTo>
                  <a:pt x="2700802" y="3713739"/>
                  <a:pt x="2607989" y="3673309"/>
                  <a:pt x="2553038" y="3614114"/>
                </a:cubicBezTo>
                <a:cubicBezTo>
                  <a:pt x="2594363" y="3641589"/>
                  <a:pt x="2639485" y="3660353"/>
                  <a:pt x="2689297" y="3678558"/>
                </a:cubicBezTo>
                <a:cubicBezTo>
                  <a:pt x="2698903" y="3697991"/>
                  <a:pt x="2719230" y="3714074"/>
                  <a:pt x="2731069" y="3731386"/>
                </a:cubicBezTo>
                <a:cubicBezTo>
                  <a:pt x="2747488" y="3755399"/>
                  <a:pt x="2755641" y="3785666"/>
                  <a:pt x="2773511" y="3808116"/>
                </a:cubicBezTo>
                <a:cubicBezTo>
                  <a:pt x="2777754" y="3813477"/>
                  <a:pt x="2787249" y="3810797"/>
                  <a:pt x="2788923" y="3804542"/>
                </a:cubicBezTo>
                <a:cubicBezTo>
                  <a:pt x="2797189" y="3773157"/>
                  <a:pt x="2774515" y="3738199"/>
                  <a:pt x="2755975" y="3714410"/>
                </a:cubicBezTo>
                <a:cubicBezTo>
                  <a:pt x="2752066" y="3709384"/>
                  <a:pt x="2747822" y="3703688"/>
                  <a:pt x="2743243" y="3697991"/>
                </a:cubicBezTo>
                <a:cubicBezTo>
                  <a:pt x="2744694" y="3698550"/>
                  <a:pt x="2745924" y="3698997"/>
                  <a:pt x="2747375" y="3699443"/>
                </a:cubicBezTo>
                <a:cubicBezTo>
                  <a:pt x="2762900" y="3704917"/>
                  <a:pt x="2778201" y="3710500"/>
                  <a:pt x="2793279" y="3716308"/>
                </a:cubicBezTo>
                <a:cubicBezTo>
                  <a:pt x="2812154" y="3743448"/>
                  <a:pt x="2835832" y="3766568"/>
                  <a:pt x="2850352" y="3797952"/>
                </a:cubicBezTo>
                <a:cubicBezTo>
                  <a:pt x="2861968" y="3823195"/>
                  <a:pt x="2869450" y="3858822"/>
                  <a:pt x="2892682" y="3875799"/>
                </a:cubicBezTo>
                <a:cubicBezTo>
                  <a:pt x="2899941" y="3881048"/>
                  <a:pt x="2909435" y="3876357"/>
                  <a:pt x="2910775" y="3867870"/>
                </a:cubicBezTo>
                <a:cubicBezTo>
                  <a:pt x="2916136" y="3833915"/>
                  <a:pt x="2888102" y="3789576"/>
                  <a:pt x="2871908" y="3760872"/>
                </a:cubicBezTo>
                <a:cubicBezTo>
                  <a:pt x="2869003" y="3755622"/>
                  <a:pt x="2865430" y="3750261"/>
                  <a:pt x="2862079" y="3744900"/>
                </a:cubicBezTo>
                <a:cubicBezTo>
                  <a:pt x="2871349" y="3749032"/>
                  <a:pt x="2880396" y="3753500"/>
                  <a:pt x="2889331" y="3757969"/>
                </a:cubicBezTo>
                <a:cubicBezTo>
                  <a:pt x="2906643" y="3777849"/>
                  <a:pt x="2923061" y="3798846"/>
                  <a:pt x="2937245" y="3820625"/>
                </a:cubicBezTo>
                <a:cubicBezTo>
                  <a:pt x="2950312" y="3840618"/>
                  <a:pt x="2960811" y="3871555"/>
                  <a:pt x="2981473" y="3884287"/>
                </a:cubicBezTo>
                <a:cubicBezTo>
                  <a:pt x="2986946" y="3887638"/>
                  <a:pt x="2997333" y="3886520"/>
                  <a:pt x="2997556" y="3878032"/>
                </a:cubicBezTo>
                <a:cubicBezTo>
                  <a:pt x="2998227" y="3848659"/>
                  <a:pt x="2972538" y="3817274"/>
                  <a:pt x="2955450" y="3794825"/>
                </a:cubicBezTo>
                <a:lnTo>
                  <a:pt x="2955226" y="3794602"/>
                </a:lnTo>
                <a:cubicBezTo>
                  <a:pt x="2964832" y="3800633"/>
                  <a:pt x="2974102" y="3807334"/>
                  <a:pt x="2983372" y="3813924"/>
                </a:cubicBezTo>
                <a:cubicBezTo>
                  <a:pt x="2999456" y="3830900"/>
                  <a:pt x="3010959" y="3848993"/>
                  <a:pt x="3020787" y="3871444"/>
                </a:cubicBezTo>
                <a:cubicBezTo>
                  <a:pt x="3030393" y="3893446"/>
                  <a:pt x="3036423" y="3912879"/>
                  <a:pt x="3059766" y="3919357"/>
                </a:cubicBezTo>
                <a:cubicBezTo>
                  <a:pt x="3064904" y="3920809"/>
                  <a:pt x="3071048" y="3916564"/>
                  <a:pt x="3071828" y="3911316"/>
                </a:cubicBezTo>
                <a:cubicBezTo>
                  <a:pt x="3072834" y="3904726"/>
                  <a:pt x="3072388" y="3897913"/>
                  <a:pt x="3071047" y="3891212"/>
                </a:cubicBezTo>
                <a:cubicBezTo>
                  <a:pt x="3082997" y="3904614"/>
                  <a:pt x="3094501" y="3918799"/>
                  <a:pt x="3105447" y="3934100"/>
                </a:cubicBezTo>
                <a:cubicBezTo>
                  <a:pt x="3153697" y="4002229"/>
                  <a:pt x="3203733" y="4072928"/>
                  <a:pt x="3249077" y="4144854"/>
                </a:cubicBezTo>
                <a:cubicBezTo>
                  <a:pt x="3221825" y="4125644"/>
                  <a:pt x="3190777" y="4110567"/>
                  <a:pt x="3162966" y="4096829"/>
                </a:cubicBezTo>
                <a:cubicBezTo>
                  <a:pt x="3075515" y="4053606"/>
                  <a:pt x="2984153" y="4021328"/>
                  <a:pt x="2897148" y="3976206"/>
                </a:cubicBezTo>
                <a:cubicBezTo>
                  <a:pt x="2794396" y="3922931"/>
                  <a:pt x="2694966" y="3858180"/>
                  <a:pt x="2612833" y="3778337"/>
                </a:cubicBezTo>
                <a:close/>
                <a:moveTo>
                  <a:pt x="257516" y="1458536"/>
                </a:moveTo>
                <a:cubicBezTo>
                  <a:pt x="261313" y="1466690"/>
                  <a:pt x="273710" y="1468700"/>
                  <a:pt x="279741" y="1462222"/>
                </a:cubicBezTo>
                <a:cubicBezTo>
                  <a:pt x="305765" y="1434300"/>
                  <a:pt x="307217" y="1378903"/>
                  <a:pt x="305765" y="1342604"/>
                </a:cubicBezTo>
                <a:cubicBezTo>
                  <a:pt x="304872" y="1323059"/>
                  <a:pt x="283762" y="1321049"/>
                  <a:pt x="273710" y="1332440"/>
                </a:cubicBezTo>
                <a:cubicBezTo>
                  <a:pt x="272147" y="1320992"/>
                  <a:pt x="263212" y="1314040"/>
                  <a:pt x="253858" y="1313147"/>
                </a:cubicBezTo>
                <a:cubicBezTo>
                  <a:pt x="244504" y="1312253"/>
                  <a:pt x="234732" y="1317419"/>
                  <a:pt x="231492" y="1330207"/>
                </a:cubicBezTo>
                <a:cubicBezTo>
                  <a:pt x="227248" y="1346848"/>
                  <a:pt x="214739" y="1361591"/>
                  <a:pt x="216973" y="1379238"/>
                </a:cubicBezTo>
                <a:cubicBezTo>
                  <a:pt x="217978" y="1387168"/>
                  <a:pt x="222892" y="1392194"/>
                  <a:pt x="231045" y="1392752"/>
                </a:cubicBezTo>
                <a:cubicBezTo>
                  <a:pt x="241544" y="1393423"/>
                  <a:pt x="249362" y="1388620"/>
                  <a:pt x="255840" y="1382030"/>
                </a:cubicBezTo>
                <a:cubicBezTo>
                  <a:pt x="249921" y="1408946"/>
                  <a:pt x="247799" y="1437427"/>
                  <a:pt x="257516" y="1458536"/>
                </a:cubicBezTo>
                <a:close/>
                <a:moveTo>
                  <a:pt x="4332400" y="5653725"/>
                </a:moveTo>
                <a:lnTo>
                  <a:pt x="4404152" y="5726824"/>
                </a:lnTo>
                <a:lnTo>
                  <a:pt x="4394549" y="5708710"/>
                </a:lnTo>
                <a:cubicBezTo>
                  <a:pt x="4379025" y="5689500"/>
                  <a:pt x="4359479" y="5672719"/>
                  <a:pt x="4338580" y="5657655"/>
                </a:cubicBezTo>
                <a:close/>
                <a:moveTo>
                  <a:pt x="4120552" y="5437902"/>
                </a:moveTo>
                <a:lnTo>
                  <a:pt x="4162888" y="5481032"/>
                </a:lnTo>
                <a:lnTo>
                  <a:pt x="4156234" y="5458794"/>
                </a:lnTo>
                <a:cubicBezTo>
                  <a:pt x="4150315" y="5449175"/>
                  <a:pt x="4142302" y="5440547"/>
                  <a:pt x="4134093" y="5432729"/>
                </a:cubicBezTo>
                <a:cubicBezTo>
                  <a:pt x="4131579" y="5430329"/>
                  <a:pt x="4127586" y="5430105"/>
                  <a:pt x="4124404" y="5431445"/>
                </a:cubicBezTo>
                <a:close/>
                <a:moveTo>
                  <a:pt x="2604497" y="3893393"/>
                </a:moveTo>
                <a:lnTo>
                  <a:pt x="2707191" y="3998015"/>
                </a:lnTo>
                <a:lnTo>
                  <a:pt x="2682428" y="3964437"/>
                </a:lnTo>
                <a:cubicBezTo>
                  <a:pt x="2664922" y="3942784"/>
                  <a:pt x="2647247" y="3921256"/>
                  <a:pt x="2631890" y="3898025"/>
                </a:cubicBezTo>
                <a:cubicBezTo>
                  <a:pt x="2607318" y="3860720"/>
                  <a:pt x="2589672" y="3816045"/>
                  <a:pt x="2561191" y="3781869"/>
                </a:cubicBezTo>
                <a:cubicBezTo>
                  <a:pt x="2559237" y="3779468"/>
                  <a:pt x="2556250" y="3779217"/>
                  <a:pt x="2553890" y="3780319"/>
                </a:cubicBezTo>
                <a:cubicBezTo>
                  <a:pt x="2551531" y="3781423"/>
                  <a:pt x="2549800" y="3783879"/>
                  <a:pt x="2550357" y="3786895"/>
                </a:cubicBezTo>
                <a:cubicBezTo>
                  <a:pt x="2554881" y="3811523"/>
                  <a:pt x="2566524" y="3835116"/>
                  <a:pt x="2580415" y="3857677"/>
                </a:cubicBezTo>
                <a:close/>
                <a:moveTo>
                  <a:pt x="2416512" y="3701881"/>
                </a:moveTo>
                <a:lnTo>
                  <a:pt x="2437020" y="3722773"/>
                </a:lnTo>
                <a:lnTo>
                  <a:pt x="2437372" y="3720594"/>
                </a:lnTo>
                <a:cubicBezTo>
                  <a:pt x="2440318" y="3684561"/>
                  <a:pt x="2440457" y="3648682"/>
                  <a:pt x="2438112" y="3612774"/>
                </a:cubicBezTo>
                <a:cubicBezTo>
                  <a:pt x="2447940" y="3645163"/>
                  <a:pt x="2457991" y="3677441"/>
                  <a:pt x="2467486" y="3709942"/>
                </a:cubicBezTo>
                <a:lnTo>
                  <a:pt x="2462663" y="3748898"/>
                </a:lnTo>
                <a:lnTo>
                  <a:pt x="2517637" y="3804903"/>
                </a:lnTo>
                <a:lnTo>
                  <a:pt x="2515958" y="3798511"/>
                </a:lnTo>
                <a:cubicBezTo>
                  <a:pt x="2511379" y="3779747"/>
                  <a:pt x="2506353" y="3761207"/>
                  <a:pt x="2501326" y="3742555"/>
                </a:cubicBezTo>
                <a:cubicBezTo>
                  <a:pt x="2505906" y="3726472"/>
                  <a:pt x="2502891" y="3709160"/>
                  <a:pt x="2497194" y="3692183"/>
                </a:cubicBezTo>
                <a:cubicBezTo>
                  <a:pt x="2555272" y="3769583"/>
                  <a:pt x="2633789" y="3837937"/>
                  <a:pt x="2703371" y="3889872"/>
                </a:cubicBezTo>
                <a:cubicBezTo>
                  <a:pt x="2723697" y="3924830"/>
                  <a:pt x="2763236" y="3949179"/>
                  <a:pt x="2789816" y="3980004"/>
                </a:cubicBezTo>
                <a:cubicBezTo>
                  <a:pt x="2810703" y="4004240"/>
                  <a:pt x="2829355" y="4036071"/>
                  <a:pt x="2858840" y="4050256"/>
                </a:cubicBezTo>
                <a:cubicBezTo>
                  <a:pt x="2864648" y="4053047"/>
                  <a:pt x="2869450" y="4047351"/>
                  <a:pt x="2868222" y="4041768"/>
                </a:cubicBezTo>
                <a:cubicBezTo>
                  <a:pt x="2864871" y="4027471"/>
                  <a:pt x="2857165" y="4013622"/>
                  <a:pt x="2847559" y="4000219"/>
                </a:cubicBezTo>
                <a:cubicBezTo>
                  <a:pt x="2854931" y="4005580"/>
                  <a:pt x="2862303" y="4010941"/>
                  <a:pt x="2869562" y="4015967"/>
                </a:cubicBezTo>
                <a:cubicBezTo>
                  <a:pt x="2889555" y="4029705"/>
                  <a:pt x="2905861" y="4051038"/>
                  <a:pt x="2926747" y="4062430"/>
                </a:cubicBezTo>
                <a:cubicBezTo>
                  <a:pt x="2928868" y="4063546"/>
                  <a:pt x="2931214" y="4063658"/>
                  <a:pt x="2933559" y="4063323"/>
                </a:cubicBezTo>
                <a:cubicBezTo>
                  <a:pt x="2956008" y="4086778"/>
                  <a:pt x="2974325" y="4112689"/>
                  <a:pt x="2989292" y="4148430"/>
                </a:cubicBezTo>
                <a:cubicBezTo>
                  <a:pt x="2997892" y="4169203"/>
                  <a:pt x="3004035" y="4190647"/>
                  <a:pt x="3010065" y="4211980"/>
                </a:cubicBezTo>
                <a:cubicBezTo>
                  <a:pt x="2948162" y="4188525"/>
                  <a:pt x="2898384" y="4148674"/>
                  <a:pt x="2842779" y="4112450"/>
                </a:cubicBezTo>
                <a:lnTo>
                  <a:pt x="2787669" y="4080004"/>
                </a:lnTo>
                <a:lnTo>
                  <a:pt x="2925697" y="4220622"/>
                </a:lnTo>
                <a:lnTo>
                  <a:pt x="2954557" y="4239790"/>
                </a:lnTo>
                <a:lnTo>
                  <a:pt x="2977330" y="4273224"/>
                </a:lnTo>
                <a:lnTo>
                  <a:pt x="3050559" y="4347828"/>
                </a:lnTo>
                <a:lnTo>
                  <a:pt x="3045736" y="4332016"/>
                </a:lnTo>
                <a:cubicBezTo>
                  <a:pt x="3034469" y="4305798"/>
                  <a:pt x="3017549" y="4280389"/>
                  <a:pt x="2999456" y="4257996"/>
                </a:cubicBezTo>
                <a:cubicBezTo>
                  <a:pt x="3003588" y="4259224"/>
                  <a:pt x="3007609" y="4261122"/>
                  <a:pt x="3011741" y="4262128"/>
                </a:cubicBezTo>
                <a:cubicBezTo>
                  <a:pt x="3018442" y="4263803"/>
                  <a:pt x="3025813" y="4265366"/>
                  <a:pt x="3032962" y="4267042"/>
                </a:cubicBezTo>
                <a:cubicBezTo>
                  <a:pt x="3057198" y="4305239"/>
                  <a:pt x="3082997" y="4341538"/>
                  <a:pt x="3100756" y="4383867"/>
                </a:cubicBezTo>
                <a:lnTo>
                  <a:pt x="3108580" y="4406937"/>
                </a:lnTo>
                <a:lnTo>
                  <a:pt x="3159633" y="4458948"/>
                </a:lnTo>
                <a:lnTo>
                  <a:pt x="3141634" y="4397718"/>
                </a:lnTo>
                <a:cubicBezTo>
                  <a:pt x="3145655" y="4404977"/>
                  <a:pt x="3149899" y="4412014"/>
                  <a:pt x="3153696" y="4419608"/>
                </a:cubicBezTo>
                <a:lnTo>
                  <a:pt x="3182741" y="4482490"/>
                </a:lnTo>
                <a:lnTo>
                  <a:pt x="3272038" y="4573463"/>
                </a:lnTo>
                <a:lnTo>
                  <a:pt x="3257330" y="4545951"/>
                </a:lnTo>
                <a:cubicBezTo>
                  <a:pt x="3213505" y="4455054"/>
                  <a:pt x="3170952" y="4350808"/>
                  <a:pt x="3102767" y="4282120"/>
                </a:cubicBezTo>
                <a:cubicBezTo>
                  <a:pt x="3136384" y="4287034"/>
                  <a:pt x="3170226" y="4288933"/>
                  <a:pt x="3201052" y="4283683"/>
                </a:cubicBezTo>
                <a:cubicBezTo>
                  <a:pt x="3244163" y="4276312"/>
                  <a:pt x="3282137" y="4256767"/>
                  <a:pt x="3324467" y="4246938"/>
                </a:cubicBezTo>
                <a:cubicBezTo>
                  <a:pt x="3341219" y="4243028"/>
                  <a:pt x="3347809" y="4227839"/>
                  <a:pt x="3339545" y="4212873"/>
                </a:cubicBezTo>
                <a:cubicBezTo>
                  <a:pt x="3287051" y="4118943"/>
                  <a:pt x="3219369" y="4026243"/>
                  <a:pt x="3156153" y="3938121"/>
                </a:cubicBezTo>
                <a:cubicBezTo>
                  <a:pt x="3104889" y="3866752"/>
                  <a:pt x="3047592" y="3790580"/>
                  <a:pt x="2966508" y="3751044"/>
                </a:cubicBezTo>
                <a:cubicBezTo>
                  <a:pt x="2911668" y="3724238"/>
                  <a:pt x="2853702" y="3698438"/>
                  <a:pt x="2796071" y="3678892"/>
                </a:cubicBezTo>
                <a:cubicBezTo>
                  <a:pt x="2736989" y="3658901"/>
                  <a:pt x="2647191" y="3652422"/>
                  <a:pt x="2595257" y="3619921"/>
                </a:cubicBezTo>
                <a:cubicBezTo>
                  <a:pt x="2508252" y="3565418"/>
                  <a:pt x="2456317" y="3488577"/>
                  <a:pt x="2427725" y="3391855"/>
                </a:cubicBezTo>
                <a:cubicBezTo>
                  <a:pt x="2415439" y="3350195"/>
                  <a:pt x="2391872" y="3306637"/>
                  <a:pt x="2381150" y="3263190"/>
                </a:cubicBezTo>
                <a:cubicBezTo>
                  <a:pt x="2481669" y="3336904"/>
                  <a:pt x="2573031" y="3426032"/>
                  <a:pt x="2676788" y="3495837"/>
                </a:cubicBezTo>
                <a:cubicBezTo>
                  <a:pt x="2837843" y="3604174"/>
                  <a:pt x="2994317" y="3728817"/>
                  <a:pt x="3142862" y="3854019"/>
                </a:cubicBezTo>
                <a:cubicBezTo>
                  <a:pt x="3204960" y="3906402"/>
                  <a:pt x="3267618" y="3958336"/>
                  <a:pt x="3329492" y="4011053"/>
                </a:cubicBezTo>
                <a:cubicBezTo>
                  <a:pt x="3390698" y="4063212"/>
                  <a:pt x="3477925" y="4107887"/>
                  <a:pt x="3483400" y="4196232"/>
                </a:cubicBezTo>
                <a:cubicBezTo>
                  <a:pt x="3493954" y="4365788"/>
                  <a:pt x="3526227" y="4524227"/>
                  <a:pt x="3436937" y="4666687"/>
                </a:cubicBezTo>
                <a:lnTo>
                  <a:pt x="3404720" y="4708636"/>
                </a:lnTo>
                <a:lnTo>
                  <a:pt x="3436206" y="4740712"/>
                </a:lnTo>
                <a:lnTo>
                  <a:pt x="3442409" y="4733450"/>
                </a:lnTo>
                <a:lnTo>
                  <a:pt x="3443773" y="4748421"/>
                </a:lnTo>
                <a:lnTo>
                  <a:pt x="3479234" y="4784547"/>
                </a:lnTo>
                <a:lnTo>
                  <a:pt x="3479085" y="4779494"/>
                </a:lnTo>
                <a:cubicBezTo>
                  <a:pt x="3477396" y="4765896"/>
                  <a:pt x="3475246" y="4752270"/>
                  <a:pt x="3475134" y="4738923"/>
                </a:cubicBezTo>
                <a:cubicBezTo>
                  <a:pt x="3475023" y="4722058"/>
                  <a:pt x="3474687" y="4702514"/>
                  <a:pt x="3482059" y="4686877"/>
                </a:cubicBezTo>
                <a:cubicBezTo>
                  <a:pt x="3483510" y="4683750"/>
                  <a:pt x="3485297" y="4680510"/>
                  <a:pt x="3486749" y="4677048"/>
                </a:cubicBezTo>
                <a:cubicBezTo>
                  <a:pt x="3504172" y="4648790"/>
                  <a:pt x="3516459" y="4618078"/>
                  <a:pt x="3522713" y="4581555"/>
                </a:cubicBezTo>
                <a:cubicBezTo>
                  <a:pt x="3542370" y="4466404"/>
                  <a:pt x="3524276" y="4363316"/>
                  <a:pt x="3517910" y="4248836"/>
                </a:cubicBezTo>
                <a:cubicBezTo>
                  <a:pt x="3515677" y="4207959"/>
                  <a:pt x="3517575" y="4153567"/>
                  <a:pt x="3497360" y="4116040"/>
                </a:cubicBezTo>
                <a:cubicBezTo>
                  <a:pt x="3470332" y="4066004"/>
                  <a:pt x="3415269" y="4041321"/>
                  <a:pt x="3372492" y="4006139"/>
                </a:cubicBezTo>
                <a:cubicBezTo>
                  <a:pt x="3253211" y="3907965"/>
                  <a:pt x="3132922" y="3811466"/>
                  <a:pt x="3012412" y="3714968"/>
                </a:cubicBezTo>
                <a:cubicBezTo>
                  <a:pt x="2906530" y="3630198"/>
                  <a:pt x="2801209" y="3547883"/>
                  <a:pt x="2689633" y="3470707"/>
                </a:cubicBezTo>
                <a:cubicBezTo>
                  <a:pt x="2572919" y="3389957"/>
                  <a:pt x="2465810" y="3273130"/>
                  <a:pt x="2339156" y="3209581"/>
                </a:cubicBezTo>
                <a:cubicBezTo>
                  <a:pt x="2335805" y="3207905"/>
                  <a:pt x="2332790" y="3208575"/>
                  <a:pt x="2330333" y="3210027"/>
                </a:cubicBezTo>
                <a:cubicBezTo>
                  <a:pt x="2326312" y="3202433"/>
                  <a:pt x="2315143" y="3207123"/>
                  <a:pt x="2318493" y="3214717"/>
                </a:cubicBezTo>
                <a:cubicBezTo>
                  <a:pt x="2359036" y="3305074"/>
                  <a:pt x="2377911" y="3404029"/>
                  <a:pt x="2404605" y="3499411"/>
                </a:cubicBezTo>
                <a:cubicBezTo>
                  <a:pt x="2408068" y="3555366"/>
                  <a:pt x="2423033" y="3611210"/>
                  <a:pt x="2420465" y="3667278"/>
                </a:cubicBezTo>
                <a:close/>
                <a:moveTo>
                  <a:pt x="1635780" y="2906496"/>
                </a:moveTo>
                <a:lnTo>
                  <a:pt x="1739693" y="3012359"/>
                </a:lnTo>
                <a:lnTo>
                  <a:pt x="1732019" y="2999607"/>
                </a:lnTo>
                <a:cubicBezTo>
                  <a:pt x="1746428" y="3008653"/>
                  <a:pt x="1760389" y="3018706"/>
                  <a:pt x="1774014" y="3029428"/>
                </a:cubicBezTo>
                <a:cubicBezTo>
                  <a:pt x="1782615" y="3040094"/>
                  <a:pt x="1790852" y="3050872"/>
                  <a:pt x="1798405" y="3062250"/>
                </a:cubicBezTo>
                <a:lnTo>
                  <a:pt x="1811177" y="3085184"/>
                </a:lnTo>
                <a:lnTo>
                  <a:pt x="1877818" y="3153076"/>
                </a:lnTo>
                <a:lnTo>
                  <a:pt x="1865711" y="3116320"/>
                </a:lnTo>
                <a:cubicBezTo>
                  <a:pt x="1874980" y="3126596"/>
                  <a:pt x="1884251" y="3136760"/>
                  <a:pt x="1892963" y="3147258"/>
                </a:cubicBezTo>
                <a:lnTo>
                  <a:pt x="2006562" y="3284237"/>
                </a:lnTo>
                <a:lnTo>
                  <a:pt x="2199550" y="3480846"/>
                </a:lnTo>
                <a:lnTo>
                  <a:pt x="2200244" y="3480312"/>
                </a:lnTo>
                <a:cubicBezTo>
                  <a:pt x="2203846" y="3472634"/>
                  <a:pt x="2203511" y="3463279"/>
                  <a:pt x="2197647" y="3454065"/>
                </a:cubicBezTo>
                <a:cubicBezTo>
                  <a:pt x="2125163" y="3340479"/>
                  <a:pt x="2036593" y="3238619"/>
                  <a:pt x="1949700" y="3135978"/>
                </a:cubicBezTo>
                <a:cubicBezTo>
                  <a:pt x="1880341" y="3053999"/>
                  <a:pt x="1808414" y="2966882"/>
                  <a:pt x="1705214" y="2927456"/>
                </a:cubicBezTo>
                <a:close/>
                <a:moveTo>
                  <a:pt x="1438422" y="2705434"/>
                </a:moveTo>
                <a:lnTo>
                  <a:pt x="1489272" y="2757238"/>
                </a:lnTo>
                <a:lnTo>
                  <a:pt x="1540922" y="2775673"/>
                </a:lnTo>
                <a:cubicBezTo>
                  <a:pt x="1736487" y="2844584"/>
                  <a:pt x="1927251" y="2953033"/>
                  <a:pt x="2093555" y="3077006"/>
                </a:cubicBezTo>
                <a:cubicBezTo>
                  <a:pt x="2149174" y="3118443"/>
                  <a:pt x="2234393" y="3170601"/>
                  <a:pt x="2262649" y="3237950"/>
                </a:cubicBezTo>
                <a:cubicBezTo>
                  <a:pt x="2279850" y="3279051"/>
                  <a:pt x="2289008" y="3320039"/>
                  <a:pt x="2300065" y="3362816"/>
                </a:cubicBezTo>
                <a:cubicBezTo>
                  <a:pt x="2318270" y="3432956"/>
                  <a:pt x="2337481" y="3502314"/>
                  <a:pt x="2350324" y="3574018"/>
                </a:cubicBezTo>
                <a:cubicBezTo>
                  <a:pt x="2354429" y="3596942"/>
                  <a:pt x="2355713" y="3617548"/>
                  <a:pt x="2354326" y="3636550"/>
                </a:cubicBezTo>
                <a:lnTo>
                  <a:pt x="2353961" y="3638155"/>
                </a:lnTo>
                <a:lnTo>
                  <a:pt x="2395216" y="3680185"/>
                </a:lnTo>
                <a:lnTo>
                  <a:pt x="2398015" y="3669959"/>
                </a:lnTo>
                <a:cubicBezTo>
                  <a:pt x="2407062" y="3574465"/>
                  <a:pt x="2369981" y="3473946"/>
                  <a:pt x="2345745" y="3382138"/>
                </a:cubicBezTo>
                <a:cubicBezTo>
                  <a:pt x="2328210" y="3316018"/>
                  <a:pt x="2318382" y="3226334"/>
                  <a:pt x="2269462" y="3173505"/>
                </a:cubicBezTo>
                <a:cubicBezTo>
                  <a:pt x="2125832" y="3018146"/>
                  <a:pt x="1924235" y="2914948"/>
                  <a:pt x="1737940" y="2819901"/>
                </a:cubicBezTo>
                <a:cubicBezTo>
                  <a:pt x="1686033" y="2793459"/>
                  <a:pt x="1632779" y="2770835"/>
                  <a:pt x="1578617" y="2750831"/>
                </a:cubicBezTo>
                <a:close/>
                <a:moveTo>
                  <a:pt x="1353644" y="2619065"/>
                </a:moveTo>
                <a:lnTo>
                  <a:pt x="1380578" y="2646504"/>
                </a:lnTo>
                <a:lnTo>
                  <a:pt x="1424989" y="2658819"/>
                </a:lnTo>
                <a:cubicBezTo>
                  <a:pt x="1453386" y="2666051"/>
                  <a:pt x="1481894" y="2670406"/>
                  <a:pt x="1508532" y="2664543"/>
                </a:cubicBezTo>
                <a:cubicBezTo>
                  <a:pt x="1521822" y="2661640"/>
                  <a:pt x="1517579" y="2638967"/>
                  <a:pt x="1504176" y="2641201"/>
                </a:cubicBezTo>
                <a:cubicBezTo>
                  <a:pt x="1483290" y="2644718"/>
                  <a:pt x="1453749" y="2640670"/>
                  <a:pt x="1424138" y="2634722"/>
                </a:cubicBezTo>
                <a:close/>
                <a:moveTo>
                  <a:pt x="1276143" y="2540109"/>
                </a:moveTo>
                <a:lnTo>
                  <a:pt x="1331844" y="2596856"/>
                </a:lnTo>
                <a:lnTo>
                  <a:pt x="1395780" y="2613393"/>
                </a:lnTo>
                <a:cubicBezTo>
                  <a:pt x="1542109" y="2646847"/>
                  <a:pt x="1684888" y="2656083"/>
                  <a:pt x="1817238" y="2548276"/>
                </a:cubicBezTo>
                <a:cubicBezTo>
                  <a:pt x="1901563" y="2479588"/>
                  <a:pt x="1977286" y="2397609"/>
                  <a:pt x="1994041" y="2285697"/>
                </a:cubicBezTo>
                <a:cubicBezTo>
                  <a:pt x="2002193" y="2230858"/>
                  <a:pt x="1999737" y="2174345"/>
                  <a:pt x="1995716" y="2117719"/>
                </a:cubicBezTo>
                <a:cubicBezTo>
                  <a:pt x="2004651" y="2148433"/>
                  <a:pt x="2016266" y="2176466"/>
                  <a:pt x="2030339" y="2199139"/>
                </a:cubicBezTo>
                <a:cubicBezTo>
                  <a:pt x="2034806" y="2206287"/>
                  <a:pt x="2048320" y="2206176"/>
                  <a:pt x="2048320" y="2195789"/>
                </a:cubicBezTo>
                <a:cubicBezTo>
                  <a:pt x="2047986" y="2132126"/>
                  <a:pt x="2019170" y="2070252"/>
                  <a:pt x="2011575" y="2006589"/>
                </a:cubicBezTo>
                <a:cubicBezTo>
                  <a:pt x="2005209" y="1953426"/>
                  <a:pt x="2006549" y="1900486"/>
                  <a:pt x="2002640" y="1847434"/>
                </a:cubicBezTo>
                <a:cubicBezTo>
                  <a:pt x="2004092" y="1842742"/>
                  <a:pt x="2005878" y="1837381"/>
                  <a:pt x="2008113" y="1830793"/>
                </a:cubicBezTo>
                <a:cubicBezTo>
                  <a:pt x="2006549" y="1840844"/>
                  <a:pt x="2005209" y="1850897"/>
                  <a:pt x="2005209" y="1861283"/>
                </a:cubicBezTo>
                <a:cubicBezTo>
                  <a:pt x="2005320" y="1913888"/>
                  <a:pt x="2009118" y="1968280"/>
                  <a:pt x="2023414" y="2018987"/>
                </a:cubicBezTo>
                <a:cubicBezTo>
                  <a:pt x="2026429" y="2029597"/>
                  <a:pt x="2040055" y="2027586"/>
                  <a:pt x="2041843" y="2017535"/>
                </a:cubicBezTo>
                <a:cubicBezTo>
                  <a:pt x="2052341" y="1958228"/>
                  <a:pt x="2029110" y="1899927"/>
                  <a:pt x="2036035" y="1840509"/>
                </a:cubicBezTo>
                <a:cubicBezTo>
                  <a:pt x="2039498" y="1811358"/>
                  <a:pt x="2043965" y="1782766"/>
                  <a:pt x="2047427" y="1753951"/>
                </a:cubicBezTo>
                <a:cubicBezTo>
                  <a:pt x="2048320" y="1782766"/>
                  <a:pt x="2052788" y="1811136"/>
                  <a:pt x="2058261" y="1834367"/>
                </a:cubicBezTo>
                <a:cubicBezTo>
                  <a:pt x="2061388" y="1847769"/>
                  <a:pt x="2083726" y="1845870"/>
                  <a:pt x="2082720" y="1831574"/>
                </a:cubicBezTo>
                <a:cubicBezTo>
                  <a:pt x="2079034" y="1777740"/>
                  <a:pt x="2076912" y="1717318"/>
                  <a:pt x="2100479" y="1667617"/>
                </a:cubicBezTo>
                <a:cubicBezTo>
                  <a:pt x="2136890" y="1707377"/>
                  <a:pt x="2159450" y="1759200"/>
                  <a:pt x="2174752" y="1810353"/>
                </a:cubicBezTo>
                <a:cubicBezTo>
                  <a:pt x="2179889" y="1827441"/>
                  <a:pt x="2183352" y="1844195"/>
                  <a:pt x="2186144" y="1860836"/>
                </a:cubicBezTo>
                <a:cubicBezTo>
                  <a:pt x="2185697" y="1912102"/>
                  <a:pt x="2186590" y="1963478"/>
                  <a:pt x="2187595" y="2014742"/>
                </a:cubicBezTo>
                <a:cubicBezTo>
                  <a:pt x="2179778" y="2087786"/>
                  <a:pt x="2164588" y="2160718"/>
                  <a:pt x="2162466" y="2238677"/>
                </a:cubicBezTo>
                <a:cubicBezTo>
                  <a:pt x="2161908" y="2257887"/>
                  <a:pt x="2190722" y="2267156"/>
                  <a:pt x="2196977" y="2246830"/>
                </a:cubicBezTo>
                <a:cubicBezTo>
                  <a:pt x="2205801" y="2217791"/>
                  <a:pt x="2213395" y="2186854"/>
                  <a:pt x="2220208" y="2155357"/>
                </a:cubicBezTo>
                <a:cubicBezTo>
                  <a:pt x="2220208" y="2183280"/>
                  <a:pt x="2215294" y="2213435"/>
                  <a:pt x="2230372" y="2237337"/>
                </a:cubicBezTo>
                <a:cubicBezTo>
                  <a:pt x="2234393" y="2243591"/>
                  <a:pt x="2244332" y="2242474"/>
                  <a:pt x="2248353" y="2237113"/>
                </a:cubicBezTo>
                <a:cubicBezTo>
                  <a:pt x="2264883" y="2214553"/>
                  <a:pt x="2258964" y="2187523"/>
                  <a:pt x="2257624" y="2160607"/>
                </a:cubicBezTo>
                <a:cubicBezTo>
                  <a:pt x="2255613" y="2120399"/>
                  <a:pt x="2253603" y="2080303"/>
                  <a:pt x="2252486" y="2040095"/>
                </a:cubicBezTo>
                <a:cubicBezTo>
                  <a:pt x="2252374" y="2037192"/>
                  <a:pt x="2250923" y="2035516"/>
                  <a:pt x="2249805" y="2033618"/>
                </a:cubicBezTo>
                <a:cubicBezTo>
                  <a:pt x="2250811" y="2024124"/>
                  <a:pt x="2252374" y="2014855"/>
                  <a:pt x="2253714" y="2005473"/>
                </a:cubicBezTo>
                <a:cubicBezTo>
                  <a:pt x="2264548" y="2053386"/>
                  <a:pt x="2280519" y="2099848"/>
                  <a:pt x="2313468" y="2136818"/>
                </a:cubicBezTo>
                <a:cubicBezTo>
                  <a:pt x="2322067" y="2146533"/>
                  <a:pt x="2336028" y="2135477"/>
                  <a:pt x="2333460" y="2124643"/>
                </a:cubicBezTo>
                <a:cubicBezTo>
                  <a:pt x="2316595" y="2054168"/>
                  <a:pt x="2291465" y="1987156"/>
                  <a:pt x="2278732" y="1915229"/>
                </a:cubicBezTo>
                <a:cubicBezTo>
                  <a:pt x="2269015" y="1860501"/>
                  <a:pt x="2262315" y="1797509"/>
                  <a:pt x="2236068" y="1746579"/>
                </a:cubicBezTo>
                <a:cubicBezTo>
                  <a:pt x="2240536" y="1723237"/>
                  <a:pt x="2245673" y="1700117"/>
                  <a:pt x="2251369" y="1676998"/>
                </a:cubicBezTo>
                <a:cubicBezTo>
                  <a:pt x="2257735" y="1712515"/>
                  <a:pt x="2264660" y="1747808"/>
                  <a:pt x="2271585" y="1782990"/>
                </a:cubicBezTo>
                <a:cubicBezTo>
                  <a:pt x="2282753" y="1839839"/>
                  <a:pt x="2293364" y="1894119"/>
                  <a:pt x="2325306" y="1943262"/>
                </a:cubicBezTo>
                <a:cubicBezTo>
                  <a:pt x="2329886" y="1950298"/>
                  <a:pt x="2340497" y="1944490"/>
                  <a:pt x="2339602" y="1937120"/>
                </a:cubicBezTo>
                <a:cubicBezTo>
                  <a:pt x="2332007" y="1875468"/>
                  <a:pt x="2315255" y="1815603"/>
                  <a:pt x="2303639" y="1754732"/>
                </a:cubicBezTo>
                <a:cubicBezTo>
                  <a:pt x="2296603" y="1717765"/>
                  <a:pt x="2290013" y="1680349"/>
                  <a:pt x="2280297" y="1643826"/>
                </a:cubicBezTo>
                <a:cubicBezTo>
                  <a:pt x="2289790" y="1653879"/>
                  <a:pt x="2299172" y="1663930"/>
                  <a:pt x="2308778" y="1673870"/>
                </a:cubicBezTo>
                <a:cubicBezTo>
                  <a:pt x="2324078" y="1689955"/>
                  <a:pt x="2346303" y="1671860"/>
                  <a:pt x="2342507" y="1653208"/>
                </a:cubicBezTo>
                <a:cubicBezTo>
                  <a:pt x="2325306" y="1595689"/>
                  <a:pt x="2334577" y="1543196"/>
                  <a:pt x="2367078" y="1494947"/>
                </a:cubicBezTo>
                <a:cubicBezTo>
                  <a:pt x="2374337" y="1506562"/>
                  <a:pt x="2381932" y="1517954"/>
                  <a:pt x="2389974" y="1529347"/>
                </a:cubicBezTo>
                <a:cubicBezTo>
                  <a:pt x="2400361" y="1543978"/>
                  <a:pt x="2419906" y="1537612"/>
                  <a:pt x="2422029" y="1520634"/>
                </a:cubicBezTo>
                <a:cubicBezTo>
                  <a:pt x="2427948" y="1473167"/>
                  <a:pt x="2435878" y="1430614"/>
                  <a:pt x="2453748" y="1387726"/>
                </a:cubicBezTo>
                <a:cubicBezTo>
                  <a:pt x="2539078" y="1480204"/>
                  <a:pt x="2595368" y="1656336"/>
                  <a:pt x="2586098" y="1777629"/>
                </a:cubicBezTo>
                <a:cubicBezTo>
                  <a:pt x="2575376" y="1917797"/>
                  <a:pt x="2517522" y="2017311"/>
                  <a:pt x="2408961" y="2102418"/>
                </a:cubicBezTo>
                <a:cubicBezTo>
                  <a:pt x="2396563" y="2112134"/>
                  <a:pt x="2407621" y="2133913"/>
                  <a:pt x="2422698" y="2130004"/>
                </a:cubicBezTo>
                <a:cubicBezTo>
                  <a:pt x="2562085" y="2093929"/>
                  <a:pt x="2631444" y="1882280"/>
                  <a:pt x="2624854" y="1754174"/>
                </a:cubicBezTo>
                <a:cubicBezTo>
                  <a:pt x="2623290" y="1723461"/>
                  <a:pt x="2619269" y="1691071"/>
                  <a:pt x="2613350" y="1658234"/>
                </a:cubicBezTo>
                <a:cubicBezTo>
                  <a:pt x="2613796" y="1654102"/>
                  <a:pt x="2613908" y="1650305"/>
                  <a:pt x="2614243" y="1646172"/>
                </a:cubicBezTo>
                <a:cubicBezTo>
                  <a:pt x="2626529" y="1570224"/>
                  <a:pt x="2659700" y="1509243"/>
                  <a:pt x="2695216" y="1439325"/>
                </a:cubicBezTo>
                <a:cubicBezTo>
                  <a:pt x="2701249" y="1448262"/>
                  <a:pt x="2707503" y="1457084"/>
                  <a:pt x="2713311" y="1466131"/>
                </a:cubicBezTo>
                <a:cubicBezTo>
                  <a:pt x="2713422" y="1476406"/>
                  <a:pt x="2713757" y="1486570"/>
                  <a:pt x="2714204" y="1496064"/>
                </a:cubicBezTo>
                <a:cubicBezTo>
                  <a:pt x="2715991" y="1529347"/>
                  <a:pt x="2718894" y="1562629"/>
                  <a:pt x="2741903" y="1588206"/>
                </a:cubicBezTo>
                <a:cubicBezTo>
                  <a:pt x="2748380" y="1595354"/>
                  <a:pt x="2760108" y="1589881"/>
                  <a:pt x="2760331" y="1580834"/>
                </a:cubicBezTo>
                <a:cubicBezTo>
                  <a:pt x="2760889" y="1550679"/>
                  <a:pt x="2751285" y="1521081"/>
                  <a:pt x="2749720" y="1490814"/>
                </a:cubicBezTo>
                <a:cubicBezTo>
                  <a:pt x="2749498" y="1486458"/>
                  <a:pt x="2749386" y="1481991"/>
                  <a:pt x="2749274" y="1477635"/>
                </a:cubicBezTo>
                <a:cubicBezTo>
                  <a:pt x="2752289" y="1474843"/>
                  <a:pt x="2754301" y="1470934"/>
                  <a:pt x="2754077" y="1465461"/>
                </a:cubicBezTo>
                <a:cubicBezTo>
                  <a:pt x="2753518" y="1437539"/>
                  <a:pt x="2761560" y="1412633"/>
                  <a:pt x="2774292" y="1389960"/>
                </a:cubicBezTo>
                <a:cubicBezTo>
                  <a:pt x="2761895" y="1426370"/>
                  <a:pt x="2757874" y="1466354"/>
                  <a:pt x="2764016" y="1501871"/>
                </a:cubicBezTo>
                <a:cubicBezTo>
                  <a:pt x="2766698" y="1517060"/>
                  <a:pt x="2787024" y="1515944"/>
                  <a:pt x="2787918" y="1500419"/>
                </a:cubicBezTo>
                <a:cubicBezTo>
                  <a:pt x="2789594" y="1469035"/>
                  <a:pt x="2789036" y="1437651"/>
                  <a:pt x="2798529" y="1407159"/>
                </a:cubicBezTo>
                <a:cubicBezTo>
                  <a:pt x="2802550" y="1394204"/>
                  <a:pt x="2806793" y="1381136"/>
                  <a:pt x="2810479" y="1367845"/>
                </a:cubicBezTo>
                <a:cubicBezTo>
                  <a:pt x="2818856" y="1358463"/>
                  <a:pt x="2825445" y="1347183"/>
                  <a:pt x="2832482" y="1336685"/>
                </a:cubicBezTo>
                <a:cubicBezTo>
                  <a:pt x="2838737" y="1327303"/>
                  <a:pt x="2846554" y="1317922"/>
                  <a:pt x="2852697" y="1307869"/>
                </a:cubicBezTo>
                <a:cubicBezTo>
                  <a:pt x="2855601" y="1311890"/>
                  <a:pt x="2858505" y="1315799"/>
                  <a:pt x="2861186" y="1319932"/>
                </a:cubicBezTo>
                <a:cubicBezTo>
                  <a:pt x="2837284" y="1400347"/>
                  <a:pt x="2807798" y="1503770"/>
                  <a:pt x="2848899" y="1572793"/>
                </a:cubicBezTo>
                <a:cubicBezTo>
                  <a:pt x="2853926" y="1581170"/>
                  <a:pt x="2864535" y="1576702"/>
                  <a:pt x="2865653" y="1568325"/>
                </a:cubicBezTo>
                <a:cubicBezTo>
                  <a:pt x="2872243" y="1519182"/>
                  <a:pt x="2866993" y="1470040"/>
                  <a:pt x="2876822" y="1420786"/>
                </a:cubicBezTo>
                <a:cubicBezTo>
                  <a:pt x="2884417" y="1382588"/>
                  <a:pt x="2894357" y="1344838"/>
                  <a:pt x="2902622" y="1306864"/>
                </a:cubicBezTo>
                <a:cubicBezTo>
                  <a:pt x="2903738" y="1305077"/>
                  <a:pt x="2904743" y="1303513"/>
                  <a:pt x="2905861" y="1301839"/>
                </a:cubicBezTo>
                <a:cubicBezTo>
                  <a:pt x="2927081" y="1384041"/>
                  <a:pt x="2946626" y="1472609"/>
                  <a:pt x="2935793" y="1556374"/>
                </a:cubicBezTo>
                <a:cubicBezTo>
                  <a:pt x="2932108" y="1572011"/>
                  <a:pt x="2929092" y="1587871"/>
                  <a:pt x="2926747" y="1603843"/>
                </a:cubicBezTo>
                <a:cubicBezTo>
                  <a:pt x="2907201" y="1680796"/>
                  <a:pt x="2868222" y="1745128"/>
                  <a:pt x="2832593" y="1818059"/>
                </a:cubicBezTo>
                <a:cubicBezTo>
                  <a:pt x="2824999" y="1833585"/>
                  <a:pt x="2845660" y="1848774"/>
                  <a:pt x="2857611" y="1835594"/>
                </a:cubicBezTo>
                <a:cubicBezTo>
                  <a:pt x="2934230" y="1749930"/>
                  <a:pt x="2966061" y="1653432"/>
                  <a:pt x="2972203" y="1552578"/>
                </a:cubicBezTo>
                <a:cubicBezTo>
                  <a:pt x="3002135" y="1476294"/>
                  <a:pt x="3034636" y="1403138"/>
                  <a:pt x="3078083" y="1332664"/>
                </a:cubicBezTo>
                <a:cubicBezTo>
                  <a:pt x="3083444" y="1352209"/>
                  <a:pt x="3088471" y="1371978"/>
                  <a:pt x="3093385" y="1391858"/>
                </a:cubicBezTo>
                <a:cubicBezTo>
                  <a:pt x="3097740" y="1409505"/>
                  <a:pt x="3125774" y="1411180"/>
                  <a:pt x="3130019" y="1392417"/>
                </a:cubicBezTo>
                <a:cubicBezTo>
                  <a:pt x="3151350" y="1299716"/>
                  <a:pt x="3223390" y="1279054"/>
                  <a:pt x="3303470" y="1263194"/>
                </a:cubicBezTo>
                <a:cubicBezTo>
                  <a:pt x="3291854" y="1369856"/>
                  <a:pt x="3274207" y="1464232"/>
                  <a:pt x="3233552" y="1566427"/>
                </a:cubicBezTo>
                <a:cubicBezTo>
                  <a:pt x="3227857" y="1580723"/>
                  <a:pt x="3249971" y="1593902"/>
                  <a:pt x="3259688" y="1581839"/>
                </a:cubicBezTo>
                <a:cubicBezTo>
                  <a:pt x="3298667" y="1533143"/>
                  <a:pt x="3317319" y="1473614"/>
                  <a:pt x="3327929" y="1411739"/>
                </a:cubicBezTo>
                <a:cubicBezTo>
                  <a:pt x="3349151" y="1367287"/>
                  <a:pt x="3380534" y="1335791"/>
                  <a:pt x="3447324" y="1318033"/>
                </a:cubicBezTo>
                <a:cubicBezTo>
                  <a:pt x="3488425" y="1307087"/>
                  <a:pt x="3529749" y="1297929"/>
                  <a:pt x="3570403" y="1285643"/>
                </a:cubicBezTo>
                <a:cubicBezTo>
                  <a:pt x="3570739" y="1286202"/>
                  <a:pt x="3570962" y="1286760"/>
                  <a:pt x="3571185" y="1287430"/>
                </a:cubicBezTo>
                <a:cubicBezTo>
                  <a:pt x="3575653" y="1295807"/>
                  <a:pt x="3583025" y="1299158"/>
                  <a:pt x="3592294" y="1298487"/>
                </a:cubicBezTo>
                <a:cubicBezTo>
                  <a:pt x="3594305" y="1298376"/>
                  <a:pt x="3596092" y="1298487"/>
                  <a:pt x="3598102" y="1298376"/>
                </a:cubicBezTo>
                <a:cubicBezTo>
                  <a:pt x="3596539" y="1299045"/>
                  <a:pt x="3594752" y="1299939"/>
                  <a:pt x="3593301" y="1300609"/>
                </a:cubicBezTo>
                <a:cubicBezTo>
                  <a:pt x="3547619" y="1321942"/>
                  <a:pt x="3504731" y="1347965"/>
                  <a:pt x="3472342" y="1387168"/>
                </a:cubicBezTo>
                <a:cubicBezTo>
                  <a:pt x="3460391" y="1401576"/>
                  <a:pt x="3482506" y="1420339"/>
                  <a:pt x="3496131" y="1408612"/>
                </a:cubicBezTo>
                <a:cubicBezTo>
                  <a:pt x="3532876" y="1377004"/>
                  <a:pt x="3574759" y="1349863"/>
                  <a:pt x="3620106" y="1332440"/>
                </a:cubicBezTo>
                <a:cubicBezTo>
                  <a:pt x="3642889" y="1323729"/>
                  <a:pt x="3666343" y="1316246"/>
                  <a:pt x="3690580" y="1312560"/>
                </a:cubicBezTo>
                <a:cubicBezTo>
                  <a:pt x="3710684" y="1318144"/>
                  <a:pt x="3734921" y="1321607"/>
                  <a:pt x="3751227" y="1317809"/>
                </a:cubicBezTo>
                <a:cubicBezTo>
                  <a:pt x="3693148" y="1416653"/>
                  <a:pt x="3606925" y="1475736"/>
                  <a:pt x="3524612" y="1557156"/>
                </a:cubicBezTo>
                <a:cubicBezTo>
                  <a:pt x="3514112" y="1567543"/>
                  <a:pt x="3527962" y="1586866"/>
                  <a:pt x="3541253" y="1580946"/>
                </a:cubicBezTo>
                <a:cubicBezTo>
                  <a:pt x="3554097" y="1575250"/>
                  <a:pt x="3566495" y="1568325"/>
                  <a:pt x="3578669" y="1561177"/>
                </a:cubicBezTo>
                <a:cubicBezTo>
                  <a:pt x="3580791" y="1561401"/>
                  <a:pt x="3583137" y="1560842"/>
                  <a:pt x="3585370" y="1559055"/>
                </a:cubicBezTo>
                <a:cubicBezTo>
                  <a:pt x="3602012" y="1544760"/>
                  <a:pt x="3622897" y="1539064"/>
                  <a:pt x="3642219" y="1530016"/>
                </a:cubicBezTo>
                <a:cubicBezTo>
                  <a:pt x="3644006" y="1529904"/>
                  <a:pt x="3645570" y="1530240"/>
                  <a:pt x="3647469" y="1529235"/>
                </a:cubicBezTo>
                <a:cubicBezTo>
                  <a:pt x="3733356" y="1487463"/>
                  <a:pt x="3816899" y="1441559"/>
                  <a:pt x="3916078" y="1456079"/>
                </a:cubicBezTo>
                <a:cubicBezTo>
                  <a:pt x="3960753" y="1462669"/>
                  <a:pt x="4004201" y="1470264"/>
                  <a:pt x="4048652" y="1471492"/>
                </a:cubicBezTo>
                <a:cubicBezTo>
                  <a:pt x="4011124" y="1536606"/>
                  <a:pt x="3971028" y="1570894"/>
                  <a:pt x="3890501" y="1595577"/>
                </a:cubicBezTo>
                <a:cubicBezTo>
                  <a:pt x="3873414" y="1600827"/>
                  <a:pt x="3872632" y="1624728"/>
                  <a:pt x="3891730" y="1627521"/>
                </a:cubicBezTo>
                <a:cubicBezTo>
                  <a:pt x="3914402" y="1630871"/>
                  <a:pt x="3934953" y="1628525"/>
                  <a:pt x="3953941" y="1622494"/>
                </a:cubicBezTo>
                <a:cubicBezTo>
                  <a:pt x="3962987" y="1623053"/>
                  <a:pt x="3972035" y="1622047"/>
                  <a:pt x="3979628" y="1620484"/>
                </a:cubicBezTo>
                <a:cubicBezTo>
                  <a:pt x="3980634" y="1620595"/>
                  <a:pt x="3981527" y="1620037"/>
                  <a:pt x="3982532" y="1619926"/>
                </a:cubicBezTo>
                <a:cubicBezTo>
                  <a:pt x="3982979" y="1619814"/>
                  <a:pt x="3983761" y="1619702"/>
                  <a:pt x="3984208" y="1619590"/>
                </a:cubicBezTo>
                <a:cubicBezTo>
                  <a:pt x="4001520" y="1615011"/>
                  <a:pt x="4018496" y="1608868"/>
                  <a:pt x="4035249" y="1602614"/>
                </a:cubicBezTo>
                <a:cubicBezTo>
                  <a:pt x="4045636" y="1598704"/>
                  <a:pt x="4053454" y="1596917"/>
                  <a:pt x="4059150" y="1587536"/>
                </a:cubicBezTo>
                <a:cubicBezTo>
                  <a:pt x="4059932" y="1586308"/>
                  <a:pt x="4058815" y="1585302"/>
                  <a:pt x="4058705" y="1584297"/>
                </a:cubicBezTo>
                <a:cubicBezTo>
                  <a:pt x="4092098" y="1579159"/>
                  <a:pt x="4128062" y="1585749"/>
                  <a:pt x="4164249" y="1596359"/>
                </a:cubicBezTo>
                <a:cubicBezTo>
                  <a:pt x="4146715" y="1600938"/>
                  <a:pt x="4129402" y="1606188"/>
                  <a:pt x="4112762" y="1613559"/>
                </a:cubicBezTo>
                <a:cubicBezTo>
                  <a:pt x="4098912" y="1619702"/>
                  <a:pt x="4105836" y="1644273"/>
                  <a:pt x="4120803" y="1642486"/>
                </a:cubicBezTo>
                <a:cubicBezTo>
                  <a:pt x="4155649" y="1638242"/>
                  <a:pt x="4190272" y="1631429"/>
                  <a:pt x="4224896" y="1625733"/>
                </a:cubicBezTo>
                <a:cubicBezTo>
                  <a:pt x="4231262" y="1624727"/>
                  <a:pt x="4237739" y="1623723"/>
                  <a:pt x="4243993" y="1622718"/>
                </a:cubicBezTo>
                <a:cubicBezTo>
                  <a:pt x="4258961" y="1627632"/>
                  <a:pt x="4273704" y="1632322"/>
                  <a:pt x="4288000" y="1635785"/>
                </a:cubicBezTo>
                <a:cubicBezTo>
                  <a:pt x="4268789" y="1664601"/>
                  <a:pt x="4243883" y="1680013"/>
                  <a:pt x="4215848" y="1690846"/>
                </a:cubicBezTo>
                <a:cubicBezTo>
                  <a:pt x="4219311" y="1675546"/>
                  <a:pt x="4197309" y="1661361"/>
                  <a:pt x="4186810" y="1676775"/>
                </a:cubicBezTo>
                <a:cubicBezTo>
                  <a:pt x="4180779" y="1685598"/>
                  <a:pt x="4171956" y="1691964"/>
                  <a:pt x="4165366" y="1700452"/>
                </a:cubicBezTo>
                <a:cubicBezTo>
                  <a:pt x="4164025" y="1702128"/>
                  <a:pt x="4164137" y="1704473"/>
                  <a:pt x="4164025" y="1706707"/>
                </a:cubicBezTo>
                <a:cubicBezTo>
                  <a:pt x="4149507" y="1710281"/>
                  <a:pt x="4134764" y="1713744"/>
                  <a:pt x="4119239" y="1717987"/>
                </a:cubicBezTo>
                <a:cubicBezTo>
                  <a:pt x="4109745" y="1719998"/>
                  <a:pt x="4101480" y="1721003"/>
                  <a:pt x="4092991" y="1720221"/>
                </a:cubicBezTo>
                <a:cubicBezTo>
                  <a:pt x="4070542" y="1718322"/>
                  <a:pt x="4046530" y="1711063"/>
                  <a:pt x="4024527" y="1717764"/>
                </a:cubicBezTo>
                <a:cubicBezTo>
                  <a:pt x="4019836" y="1719216"/>
                  <a:pt x="4018719" y="1726364"/>
                  <a:pt x="4022740" y="1729156"/>
                </a:cubicBezTo>
                <a:cubicBezTo>
                  <a:pt x="4044296" y="1744234"/>
                  <a:pt x="4075679" y="1746579"/>
                  <a:pt x="4101480" y="1749148"/>
                </a:cubicBezTo>
                <a:cubicBezTo>
                  <a:pt x="4113095" y="1750265"/>
                  <a:pt x="4125493" y="1751718"/>
                  <a:pt x="4137555" y="1751047"/>
                </a:cubicBezTo>
                <a:cubicBezTo>
                  <a:pt x="4171285" y="1757079"/>
                  <a:pt x="4205685" y="1750264"/>
                  <a:pt x="4237181" y="1734630"/>
                </a:cubicBezTo>
                <a:cubicBezTo>
                  <a:pt x="4257731" y="1742223"/>
                  <a:pt x="4277166" y="1750042"/>
                  <a:pt x="4296153" y="1758306"/>
                </a:cubicBezTo>
                <a:cubicBezTo>
                  <a:pt x="4265662" y="1759535"/>
                  <a:pt x="4236510" y="1763220"/>
                  <a:pt x="4207249" y="1773609"/>
                </a:cubicBezTo>
                <a:cubicBezTo>
                  <a:pt x="4196638" y="1777405"/>
                  <a:pt x="4198649" y="1795052"/>
                  <a:pt x="4210153" y="1795611"/>
                </a:cubicBezTo>
                <a:cubicBezTo>
                  <a:pt x="4243771" y="1797398"/>
                  <a:pt x="4277388" y="1794046"/>
                  <a:pt x="4311007" y="1795833"/>
                </a:cubicBezTo>
                <a:cubicBezTo>
                  <a:pt x="4332562" y="1796951"/>
                  <a:pt x="4355235" y="1801194"/>
                  <a:pt x="4377126" y="1800414"/>
                </a:cubicBezTo>
                <a:cubicBezTo>
                  <a:pt x="4387178" y="1806779"/>
                  <a:pt x="4397007" y="1813816"/>
                  <a:pt x="4406724" y="1821075"/>
                </a:cubicBezTo>
                <a:cubicBezTo>
                  <a:pt x="4403708" y="1820853"/>
                  <a:pt x="4400692" y="1820629"/>
                  <a:pt x="4397788" y="1820293"/>
                </a:cubicBezTo>
                <a:cubicBezTo>
                  <a:pt x="4372882" y="1817948"/>
                  <a:pt x="4348646" y="1816832"/>
                  <a:pt x="4324409" y="1824425"/>
                </a:cubicBezTo>
                <a:cubicBezTo>
                  <a:pt x="4308103" y="1829564"/>
                  <a:pt x="4307099" y="1855251"/>
                  <a:pt x="4326420" y="1856034"/>
                </a:cubicBezTo>
                <a:cubicBezTo>
                  <a:pt x="4362383" y="1857598"/>
                  <a:pt x="4397787" y="1861841"/>
                  <a:pt x="4433417" y="1867202"/>
                </a:cubicBezTo>
                <a:cubicBezTo>
                  <a:pt x="4442575" y="1868542"/>
                  <a:pt x="4449388" y="1867649"/>
                  <a:pt x="4455978" y="1865193"/>
                </a:cubicBezTo>
                <a:cubicBezTo>
                  <a:pt x="4469827" y="1879376"/>
                  <a:pt x="4483341" y="1894565"/>
                  <a:pt x="4496520" y="1912101"/>
                </a:cubicBezTo>
                <a:cubicBezTo>
                  <a:pt x="4516959" y="1939241"/>
                  <a:pt x="4537956" y="1963365"/>
                  <a:pt x="4563087" y="1982241"/>
                </a:cubicBezTo>
                <a:cubicBezTo>
                  <a:pt x="4479768" y="2003015"/>
                  <a:pt x="4365510" y="1929189"/>
                  <a:pt x="4300396" y="1893225"/>
                </a:cubicBezTo>
                <a:cubicBezTo>
                  <a:pt x="4225677" y="1851901"/>
                  <a:pt x="4152969" y="1804657"/>
                  <a:pt x="4070208" y="1781091"/>
                </a:cubicBezTo>
                <a:cubicBezTo>
                  <a:pt x="3982644" y="1756185"/>
                  <a:pt x="3893851" y="1742336"/>
                  <a:pt x="3804167" y="1736639"/>
                </a:cubicBezTo>
                <a:cubicBezTo>
                  <a:pt x="3829296" y="1730831"/>
                  <a:pt x="3857218" y="1723237"/>
                  <a:pt x="3879222" y="1710281"/>
                </a:cubicBezTo>
                <a:cubicBezTo>
                  <a:pt x="3890502" y="1705702"/>
                  <a:pt x="3901782" y="1701123"/>
                  <a:pt x="3913174" y="1697214"/>
                </a:cubicBezTo>
                <a:cubicBezTo>
                  <a:pt x="3956286" y="1682358"/>
                  <a:pt x="3995266" y="1672196"/>
                  <a:pt x="4040052" y="1665159"/>
                </a:cubicBezTo>
                <a:cubicBezTo>
                  <a:pt x="4052337" y="1663261"/>
                  <a:pt x="4059709" y="1662590"/>
                  <a:pt x="4068978" y="1654548"/>
                </a:cubicBezTo>
                <a:cubicBezTo>
                  <a:pt x="4074117" y="1650192"/>
                  <a:pt x="4072888" y="1641704"/>
                  <a:pt x="4068644" y="1637460"/>
                </a:cubicBezTo>
                <a:cubicBezTo>
                  <a:pt x="4043180" y="1611884"/>
                  <a:pt x="3978511" y="1638465"/>
                  <a:pt x="3950813" y="1647289"/>
                </a:cubicBezTo>
                <a:cubicBezTo>
                  <a:pt x="3925906" y="1655331"/>
                  <a:pt x="3898432" y="1664601"/>
                  <a:pt x="3871850" y="1675546"/>
                </a:cubicBezTo>
                <a:cubicBezTo>
                  <a:pt x="3865483" y="1676328"/>
                  <a:pt x="3859229" y="1678003"/>
                  <a:pt x="3852863" y="1680013"/>
                </a:cubicBezTo>
                <a:cubicBezTo>
                  <a:pt x="3853199" y="1677779"/>
                  <a:pt x="3852975" y="1675658"/>
                  <a:pt x="3850964" y="1673983"/>
                </a:cubicBezTo>
                <a:cubicBezTo>
                  <a:pt x="3821702" y="1649188"/>
                  <a:pt x="3771108" y="1665495"/>
                  <a:pt x="3738606" y="1676997"/>
                </a:cubicBezTo>
                <a:cubicBezTo>
                  <a:pt x="3701749" y="1689954"/>
                  <a:pt x="3665115" y="1705478"/>
                  <a:pt x="3637975" y="1734182"/>
                </a:cubicBezTo>
                <a:cubicBezTo>
                  <a:pt x="3622004" y="1734964"/>
                  <a:pt x="3605697" y="1735634"/>
                  <a:pt x="3589503" y="1736304"/>
                </a:cubicBezTo>
                <a:cubicBezTo>
                  <a:pt x="3631833" y="1707265"/>
                  <a:pt x="3673380" y="1677110"/>
                  <a:pt x="3718725" y="1652873"/>
                </a:cubicBezTo>
                <a:cubicBezTo>
                  <a:pt x="3752455" y="1634891"/>
                  <a:pt x="3802939" y="1624951"/>
                  <a:pt x="3830190" y="1599040"/>
                </a:cubicBezTo>
                <a:cubicBezTo>
                  <a:pt x="3837897" y="1591668"/>
                  <a:pt x="3830972" y="1579047"/>
                  <a:pt x="3822037" y="1577372"/>
                </a:cubicBezTo>
                <a:cubicBezTo>
                  <a:pt x="3801374" y="1573351"/>
                  <a:pt x="3776468" y="1581505"/>
                  <a:pt x="3752456" y="1593232"/>
                </a:cubicBezTo>
                <a:cubicBezTo>
                  <a:pt x="3792999" y="1559279"/>
                  <a:pt x="3833429" y="1525214"/>
                  <a:pt x="3873525" y="1491595"/>
                </a:cubicBezTo>
                <a:cubicBezTo>
                  <a:pt x="3883911" y="1482884"/>
                  <a:pt x="3873190" y="1468811"/>
                  <a:pt x="3862021" y="1470487"/>
                </a:cubicBezTo>
                <a:cubicBezTo>
                  <a:pt x="3778256" y="1482996"/>
                  <a:pt x="3717832" y="1567767"/>
                  <a:pt x="3657855" y="1620819"/>
                </a:cubicBezTo>
                <a:cubicBezTo>
                  <a:pt x="3590843" y="1680125"/>
                  <a:pt x="3525170" y="1707601"/>
                  <a:pt x="3437942" y="1723237"/>
                </a:cubicBezTo>
                <a:cubicBezTo>
                  <a:pt x="3406334" y="1728933"/>
                  <a:pt x="3378524" y="1736081"/>
                  <a:pt x="3351495" y="1749707"/>
                </a:cubicBezTo>
                <a:cubicBezTo>
                  <a:pt x="3347140" y="1750042"/>
                  <a:pt x="3342672" y="1750153"/>
                  <a:pt x="3338316" y="1750600"/>
                </a:cubicBezTo>
                <a:cubicBezTo>
                  <a:pt x="3358756" y="1737533"/>
                  <a:pt x="3379306" y="1724466"/>
                  <a:pt x="3399857" y="1711397"/>
                </a:cubicBezTo>
                <a:cubicBezTo>
                  <a:pt x="3442298" y="1684481"/>
                  <a:pt x="3491441" y="1653321"/>
                  <a:pt x="3517353" y="1609204"/>
                </a:cubicBezTo>
                <a:cubicBezTo>
                  <a:pt x="3527292" y="1592339"/>
                  <a:pt x="3505513" y="1572793"/>
                  <a:pt x="3490659" y="1586866"/>
                </a:cubicBezTo>
                <a:cubicBezTo>
                  <a:pt x="3447324" y="1627855"/>
                  <a:pt x="3405105" y="1663148"/>
                  <a:pt x="3355069" y="1696320"/>
                </a:cubicBezTo>
                <a:cubicBezTo>
                  <a:pt x="3324803" y="1716424"/>
                  <a:pt x="3293530" y="1735635"/>
                  <a:pt x="3265942" y="1759200"/>
                </a:cubicBezTo>
                <a:cubicBezTo>
                  <a:pt x="3250753" y="1761211"/>
                  <a:pt x="3235339" y="1762551"/>
                  <a:pt x="3220374" y="1765120"/>
                </a:cubicBezTo>
                <a:cubicBezTo>
                  <a:pt x="3208423" y="1767130"/>
                  <a:pt x="3196919" y="1769922"/>
                  <a:pt x="3185303" y="1772602"/>
                </a:cubicBezTo>
                <a:cubicBezTo>
                  <a:pt x="3236121" y="1737868"/>
                  <a:pt x="3286382" y="1699559"/>
                  <a:pt x="3331057" y="1660803"/>
                </a:cubicBezTo>
                <a:cubicBezTo>
                  <a:pt x="3382880" y="1615905"/>
                  <a:pt x="3444308" y="1559167"/>
                  <a:pt x="3456817" y="1488804"/>
                </a:cubicBezTo>
                <a:cubicBezTo>
                  <a:pt x="3458939" y="1476741"/>
                  <a:pt x="3442298" y="1464009"/>
                  <a:pt x="3433363" y="1475959"/>
                </a:cubicBezTo>
                <a:cubicBezTo>
                  <a:pt x="3383549" y="1543307"/>
                  <a:pt x="3345576" y="1604847"/>
                  <a:pt x="3277670" y="1657118"/>
                </a:cubicBezTo>
                <a:cubicBezTo>
                  <a:pt x="3225735" y="1697102"/>
                  <a:pt x="3164753" y="1736415"/>
                  <a:pt x="3123875" y="1789132"/>
                </a:cubicBezTo>
                <a:cubicBezTo>
                  <a:pt x="3119631" y="1790474"/>
                  <a:pt x="3115163" y="1791590"/>
                  <a:pt x="3110920" y="1793042"/>
                </a:cubicBezTo>
                <a:cubicBezTo>
                  <a:pt x="3158945" y="1741889"/>
                  <a:pt x="3198930" y="1673647"/>
                  <a:pt x="3215906" y="1614787"/>
                </a:cubicBezTo>
                <a:cubicBezTo>
                  <a:pt x="3219145" y="1603619"/>
                  <a:pt x="3203173" y="1593456"/>
                  <a:pt x="3195356" y="1603060"/>
                </a:cubicBezTo>
                <a:cubicBezTo>
                  <a:pt x="3168997" y="1635449"/>
                  <a:pt x="3155037" y="1676886"/>
                  <a:pt x="3133369" y="1712515"/>
                </a:cubicBezTo>
                <a:cubicBezTo>
                  <a:pt x="3109468" y="1751829"/>
                  <a:pt x="3080763" y="1783883"/>
                  <a:pt x="3050161" y="1816943"/>
                </a:cubicBezTo>
                <a:cubicBezTo>
                  <a:pt x="3033520" y="1824314"/>
                  <a:pt x="3017214" y="1832133"/>
                  <a:pt x="3001130" y="1840509"/>
                </a:cubicBezTo>
                <a:cubicBezTo>
                  <a:pt x="3069148" y="1745463"/>
                  <a:pt x="3150792" y="1627743"/>
                  <a:pt x="3151127" y="1516614"/>
                </a:cubicBezTo>
                <a:cubicBezTo>
                  <a:pt x="3151127" y="1505891"/>
                  <a:pt x="3136943" y="1504217"/>
                  <a:pt x="3133257" y="1513710"/>
                </a:cubicBezTo>
                <a:cubicBezTo>
                  <a:pt x="3104441" y="1585637"/>
                  <a:pt x="3082774" y="1654660"/>
                  <a:pt x="3042120" y="1721785"/>
                </a:cubicBezTo>
                <a:cubicBezTo>
                  <a:pt x="3014197" y="1767912"/>
                  <a:pt x="2984600" y="1812699"/>
                  <a:pt x="2962263" y="1861619"/>
                </a:cubicBezTo>
                <a:cubicBezTo>
                  <a:pt x="2942159" y="1873345"/>
                  <a:pt x="2922167" y="1885408"/>
                  <a:pt x="2902845" y="1898475"/>
                </a:cubicBezTo>
                <a:cubicBezTo>
                  <a:pt x="2851804" y="1915452"/>
                  <a:pt x="2808022" y="1941921"/>
                  <a:pt x="2789705" y="1984251"/>
                </a:cubicBezTo>
                <a:cubicBezTo>
                  <a:pt x="2708396" y="2051711"/>
                  <a:pt x="2631108" y="2126430"/>
                  <a:pt x="2551251" y="2197463"/>
                </a:cubicBezTo>
                <a:cubicBezTo>
                  <a:pt x="2454417" y="2283575"/>
                  <a:pt x="2359148" y="2356955"/>
                  <a:pt x="2246008" y="2410899"/>
                </a:cubicBezTo>
                <a:cubicBezTo>
                  <a:pt x="2260080" y="2387779"/>
                  <a:pt x="2273484" y="2364549"/>
                  <a:pt x="2286551" y="2343440"/>
                </a:cubicBezTo>
                <a:cubicBezTo>
                  <a:pt x="2321285" y="2287260"/>
                  <a:pt x="2369534" y="2233092"/>
                  <a:pt x="2386400" y="2168425"/>
                </a:cubicBezTo>
                <a:cubicBezTo>
                  <a:pt x="2387851" y="2163065"/>
                  <a:pt x="2381485" y="2156028"/>
                  <a:pt x="2376460" y="2161165"/>
                </a:cubicBezTo>
                <a:cubicBezTo>
                  <a:pt x="2330220" y="2208074"/>
                  <a:pt x="2294033" y="2269279"/>
                  <a:pt x="2254385" y="2322220"/>
                </a:cubicBezTo>
                <a:cubicBezTo>
                  <a:pt x="2226909" y="2358965"/>
                  <a:pt x="2192398" y="2399395"/>
                  <a:pt x="2170730" y="2443066"/>
                </a:cubicBezTo>
                <a:cubicBezTo>
                  <a:pt x="2166598" y="2444629"/>
                  <a:pt x="2162688" y="2446416"/>
                  <a:pt x="2158445" y="2447868"/>
                </a:cubicBezTo>
                <a:cubicBezTo>
                  <a:pt x="2112876" y="2464063"/>
                  <a:pt x="2064180" y="2478136"/>
                  <a:pt x="2016042" y="2494219"/>
                </a:cubicBezTo>
                <a:cubicBezTo>
                  <a:pt x="2034583" y="2463058"/>
                  <a:pt x="2049549" y="2431674"/>
                  <a:pt x="2060271" y="2406990"/>
                </a:cubicBezTo>
                <a:cubicBezTo>
                  <a:pt x="2130300" y="2245490"/>
                  <a:pt x="2174416" y="2047021"/>
                  <a:pt x="2101037" y="1878148"/>
                </a:cubicBezTo>
                <a:cubicBezTo>
                  <a:pt x="2095788" y="1866086"/>
                  <a:pt x="2078365" y="1872676"/>
                  <a:pt x="2079928" y="1884961"/>
                </a:cubicBezTo>
                <a:cubicBezTo>
                  <a:pt x="2098803" y="2033394"/>
                  <a:pt x="2114663" y="2173116"/>
                  <a:pt x="2058484" y="2316970"/>
                </a:cubicBezTo>
                <a:cubicBezTo>
                  <a:pt x="2033466" y="2381191"/>
                  <a:pt x="2001635" y="2457139"/>
                  <a:pt x="1953386" y="2512089"/>
                </a:cubicBezTo>
                <a:cubicBezTo>
                  <a:pt x="1938420" y="2514770"/>
                  <a:pt x="1924124" y="2525714"/>
                  <a:pt x="1911280" y="2536214"/>
                </a:cubicBezTo>
                <a:cubicBezTo>
                  <a:pt x="1909493" y="2537107"/>
                  <a:pt x="1907706" y="2537889"/>
                  <a:pt x="1905918" y="2538670"/>
                </a:cubicBezTo>
                <a:cubicBezTo>
                  <a:pt x="1921442" y="2523928"/>
                  <a:pt x="1936074" y="2508404"/>
                  <a:pt x="1947578" y="2489528"/>
                </a:cubicBezTo>
                <a:cubicBezTo>
                  <a:pt x="1967458" y="2456803"/>
                  <a:pt x="1992923" y="2421174"/>
                  <a:pt x="1988902" y="2381525"/>
                </a:cubicBezTo>
                <a:cubicBezTo>
                  <a:pt x="1988121" y="2374154"/>
                  <a:pt x="1978626" y="2373930"/>
                  <a:pt x="1974830" y="2378733"/>
                </a:cubicBezTo>
                <a:cubicBezTo>
                  <a:pt x="1944786" y="2416931"/>
                  <a:pt x="1935738" y="2468754"/>
                  <a:pt x="1901227" y="2504717"/>
                </a:cubicBezTo>
                <a:cubicBezTo>
                  <a:pt x="1881123" y="2525714"/>
                  <a:pt x="1858786" y="2544813"/>
                  <a:pt x="1843932" y="2569385"/>
                </a:cubicBezTo>
                <a:cubicBezTo>
                  <a:pt x="1821147" y="2581112"/>
                  <a:pt x="1798363" y="2592616"/>
                  <a:pt x="1775467" y="2603896"/>
                </a:cubicBezTo>
                <a:cubicBezTo>
                  <a:pt x="1739615" y="2610709"/>
                  <a:pt x="1700413" y="2615065"/>
                  <a:pt x="1671708" y="2633047"/>
                </a:cubicBezTo>
                <a:cubicBezTo>
                  <a:pt x="1667576" y="2635615"/>
                  <a:pt x="1668358" y="2641981"/>
                  <a:pt x="1673161" y="2643323"/>
                </a:cubicBezTo>
                <a:cubicBezTo>
                  <a:pt x="1717277" y="2654603"/>
                  <a:pt x="1767760" y="2638854"/>
                  <a:pt x="1811095" y="2629138"/>
                </a:cubicBezTo>
                <a:cubicBezTo>
                  <a:pt x="1829858" y="2624894"/>
                  <a:pt x="1850522" y="2622771"/>
                  <a:pt x="1870736" y="2619421"/>
                </a:cubicBezTo>
                <a:cubicBezTo>
                  <a:pt x="1928703" y="2615512"/>
                  <a:pt x="1986557" y="2602891"/>
                  <a:pt x="2044412" y="2611937"/>
                </a:cubicBezTo>
                <a:cubicBezTo>
                  <a:pt x="2120360" y="2623777"/>
                  <a:pt x="2186590" y="2654268"/>
                  <a:pt x="2253156" y="2691906"/>
                </a:cubicBezTo>
                <a:cubicBezTo>
                  <a:pt x="2341278" y="2741831"/>
                  <a:pt x="2429512" y="2791197"/>
                  <a:pt x="2520650" y="2835649"/>
                </a:cubicBezTo>
                <a:cubicBezTo>
                  <a:pt x="2590565" y="2869714"/>
                  <a:pt x="2783451" y="2976264"/>
                  <a:pt x="2912338" y="2972579"/>
                </a:cubicBezTo>
                <a:cubicBezTo>
                  <a:pt x="2832705" y="3006197"/>
                  <a:pt x="2756534" y="3049754"/>
                  <a:pt x="2670869" y="3062487"/>
                </a:cubicBezTo>
                <a:cubicBezTo>
                  <a:pt x="2592352" y="3074103"/>
                  <a:pt x="2523777" y="3057015"/>
                  <a:pt x="2461454" y="3024736"/>
                </a:cubicBezTo>
                <a:cubicBezTo>
                  <a:pt x="2485021" y="3031215"/>
                  <a:pt x="2509816" y="3034565"/>
                  <a:pt x="2534052" y="3034453"/>
                </a:cubicBezTo>
                <a:cubicBezTo>
                  <a:pt x="2575041" y="3034118"/>
                  <a:pt x="2656238" y="3036017"/>
                  <a:pt x="2675561" y="2990114"/>
                </a:cubicBezTo>
                <a:cubicBezTo>
                  <a:pt x="2679357" y="2981178"/>
                  <a:pt x="2672767" y="2967999"/>
                  <a:pt x="2662269" y="2967999"/>
                </a:cubicBezTo>
                <a:cubicBezTo>
                  <a:pt x="2627758" y="2967887"/>
                  <a:pt x="2593581" y="2990672"/>
                  <a:pt x="2557841" y="2995028"/>
                </a:cubicBezTo>
                <a:cubicBezTo>
                  <a:pt x="2519867" y="2999607"/>
                  <a:pt x="2473181" y="2997931"/>
                  <a:pt x="2432973" y="2985422"/>
                </a:cubicBezTo>
                <a:cubicBezTo>
                  <a:pt x="2433979" y="2982407"/>
                  <a:pt x="2434649" y="2979168"/>
                  <a:pt x="2433308" y="2976040"/>
                </a:cubicBezTo>
                <a:cubicBezTo>
                  <a:pt x="2432751" y="2974700"/>
                  <a:pt x="2431410" y="2973918"/>
                  <a:pt x="2430739" y="2972579"/>
                </a:cubicBezTo>
                <a:cubicBezTo>
                  <a:pt x="2483456" y="2986316"/>
                  <a:pt x="2538072" y="2991677"/>
                  <a:pt x="2591347" y="2983970"/>
                </a:cubicBezTo>
                <a:cubicBezTo>
                  <a:pt x="2618264" y="2980061"/>
                  <a:pt x="2609217" y="2939965"/>
                  <a:pt x="2582748" y="2942981"/>
                </a:cubicBezTo>
                <a:cubicBezTo>
                  <a:pt x="2448498" y="2958283"/>
                  <a:pt x="2335023" y="2905342"/>
                  <a:pt x="2226909" y="2833304"/>
                </a:cubicBezTo>
                <a:cubicBezTo>
                  <a:pt x="2222554" y="2828947"/>
                  <a:pt x="2218086" y="2824703"/>
                  <a:pt x="2213618" y="2820348"/>
                </a:cubicBezTo>
                <a:cubicBezTo>
                  <a:pt x="2238636" y="2832745"/>
                  <a:pt x="2263767" y="2844584"/>
                  <a:pt x="2287779" y="2855306"/>
                </a:cubicBezTo>
                <a:cubicBezTo>
                  <a:pt x="2341949" y="2879542"/>
                  <a:pt x="2432304" y="2924552"/>
                  <a:pt x="2488706" y="2883004"/>
                </a:cubicBezTo>
                <a:cubicBezTo>
                  <a:pt x="2503113" y="2872394"/>
                  <a:pt x="2489152" y="2848940"/>
                  <a:pt x="2472958" y="2852961"/>
                </a:cubicBezTo>
                <a:cubicBezTo>
                  <a:pt x="2338486" y="2886914"/>
                  <a:pt x="2219761" y="2765174"/>
                  <a:pt x="2099249" y="2721727"/>
                </a:cubicBezTo>
                <a:cubicBezTo>
                  <a:pt x="2089980" y="2715137"/>
                  <a:pt x="2080710" y="2708324"/>
                  <a:pt x="2071104" y="2702517"/>
                </a:cubicBezTo>
                <a:cubicBezTo>
                  <a:pt x="2105728" y="2710670"/>
                  <a:pt x="2139904" y="2719940"/>
                  <a:pt x="2173857" y="2733901"/>
                </a:cubicBezTo>
                <a:cubicBezTo>
                  <a:pt x="2215518" y="2750990"/>
                  <a:pt x="2271361" y="2792202"/>
                  <a:pt x="2317824" y="2789969"/>
                </a:cubicBezTo>
                <a:cubicBezTo>
                  <a:pt x="2327652" y="2789522"/>
                  <a:pt x="2332454" y="2779805"/>
                  <a:pt x="2326759" y="2771652"/>
                </a:cubicBezTo>
                <a:cubicBezTo>
                  <a:pt x="2297161" y="2730438"/>
                  <a:pt x="2217192" y="2709887"/>
                  <a:pt x="2171959" y="2693804"/>
                </a:cubicBezTo>
                <a:cubicBezTo>
                  <a:pt x="2128177" y="2678281"/>
                  <a:pt x="2068201" y="2654491"/>
                  <a:pt x="2018834" y="2665660"/>
                </a:cubicBezTo>
                <a:cubicBezTo>
                  <a:pt x="2018276" y="2664543"/>
                  <a:pt x="2017718" y="2663426"/>
                  <a:pt x="2016936" y="2662532"/>
                </a:cubicBezTo>
                <a:cubicBezTo>
                  <a:pt x="2029109" y="2659629"/>
                  <a:pt x="2040167" y="2654268"/>
                  <a:pt x="2047762" y="2642205"/>
                </a:cubicBezTo>
                <a:cubicBezTo>
                  <a:pt x="2051895" y="2635616"/>
                  <a:pt x="2048544" y="2624335"/>
                  <a:pt x="2041284" y="2621432"/>
                </a:cubicBezTo>
                <a:cubicBezTo>
                  <a:pt x="2021850" y="2613725"/>
                  <a:pt x="2010793" y="2619979"/>
                  <a:pt x="1990355" y="2624335"/>
                </a:cubicBezTo>
                <a:cubicBezTo>
                  <a:pt x="1989237" y="2624559"/>
                  <a:pt x="1988121" y="2624670"/>
                  <a:pt x="1987003" y="2624893"/>
                </a:cubicBezTo>
                <a:cubicBezTo>
                  <a:pt x="1943668" y="2603561"/>
                  <a:pt x="1887043" y="2626569"/>
                  <a:pt x="1842367" y="2633270"/>
                </a:cubicBezTo>
                <a:cubicBezTo>
                  <a:pt x="1763516" y="2645221"/>
                  <a:pt x="1685223" y="2656837"/>
                  <a:pt x="1606706" y="2670351"/>
                </a:cubicBezTo>
                <a:cubicBezTo>
                  <a:pt x="1590735" y="2671356"/>
                  <a:pt x="1574763" y="2672696"/>
                  <a:pt x="1558680" y="2672696"/>
                </a:cubicBezTo>
                <a:cubicBezTo>
                  <a:pt x="1557005" y="2672696"/>
                  <a:pt x="1556223" y="2674260"/>
                  <a:pt x="1554883" y="2675042"/>
                </a:cubicBezTo>
                <a:cubicBezTo>
                  <a:pt x="1547288" y="2676270"/>
                  <a:pt x="1539694" y="2677610"/>
                  <a:pt x="1532322" y="2678281"/>
                </a:cubicBezTo>
                <a:cubicBezTo>
                  <a:pt x="1518472" y="2679397"/>
                  <a:pt x="1518138" y="2697491"/>
                  <a:pt x="1529530" y="2701065"/>
                </a:cubicBezTo>
                <a:cubicBezTo>
                  <a:pt x="1530981" y="2704080"/>
                  <a:pt x="1533774" y="2706426"/>
                  <a:pt x="1537460" y="2706091"/>
                </a:cubicBezTo>
                <a:cubicBezTo>
                  <a:pt x="1675395" y="2692688"/>
                  <a:pt x="1801601" y="2775673"/>
                  <a:pt x="1914741" y="2845477"/>
                </a:cubicBezTo>
                <a:cubicBezTo>
                  <a:pt x="1995827" y="2895513"/>
                  <a:pt x="2078365" y="2943427"/>
                  <a:pt x="2156547" y="2998044"/>
                </a:cubicBezTo>
                <a:cubicBezTo>
                  <a:pt x="2324972" y="3115538"/>
                  <a:pt x="2485802" y="3263079"/>
                  <a:pt x="2673996" y="3348967"/>
                </a:cubicBezTo>
                <a:cubicBezTo>
                  <a:pt x="2779541" y="3397104"/>
                  <a:pt x="2899606" y="3428264"/>
                  <a:pt x="3006826" y="3384371"/>
                </a:cubicBezTo>
                <a:cubicBezTo>
                  <a:pt x="3021458" y="3383144"/>
                  <a:pt x="3036201" y="3382138"/>
                  <a:pt x="3050720" y="3380017"/>
                </a:cubicBezTo>
                <a:cubicBezTo>
                  <a:pt x="3077971" y="3376107"/>
                  <a:pt x="3111813" y="3371416"/>
                  <a:pt x="3131023" y="3349860"/>
                </a:cubicBezTo>
                <a:cubicBezTo>
                  <a:pt x="3134709" y="3345616"/>
                  <a:pt x="3131359" y="3338914"/>
                  <a:pt x="3125551" y="3340255"/>
                </a:cubicBezTo>
                <a:cubicBezTo>
                  <a:pt x="3105559" y="3344723"/>
                  <a:pt x="3087688" y="3355110"/>
                  <a:pt x="3067138" y="3358684"/>
                </a:cubicBezTo>
                <a:cubicBezTo>
                  <a:pt x="3062000" y="3359577"/>
                  <a:pt x="3056863" y="3359911"/>
                  <a:pt x="3051724" y="3360694"/>
                </a:cubicBezTo>
                <a:cubicBezTo>
                  <a:pt x="3056416" y="3357679"/>
                  <a:pt x="3061219" y="3355556"/>
                  <a:pt x="3065909" y="3352206"/>
                </a:cubicBezTo>
                <a:cubicBezTo>
                  <a:pt x="3084337" y="3338580"/>
                  <a:pt x="3101873" y="3323726"/>
                  <a:pt x="3118850" y="3308201"/>
                </a:cubicBezTo>
                <a:cubicBezTo>
                  <a:pt x="3132699" y="3301276"/>
                  <a:pt x="3146549" y="3294463"/>
                  <a:pt x="3160956" y="3288209"/>
                </a:cubicBezTo>
                <a:cubicBezTo>
                  <a:pt x="3189213" y="3275924"/>
                  <a:pt x="3226517" y="3267658"/>
                  <a:pt x="3245503" y="3241635"/>
                </a:cubicBezTo>
                <a:cubicBezTo>
                  <a:pt x="3248966" y="3236832"/>
                  <a:pt x="3245504" y="3230578"/>
                  <a:pt x="3239696" y="3230800"/>
                </a:cubicBezTo>
                <a:cubicBezTo>
                  <a:pt x="3215460" y="3231918"/>
                  <a:pt x="3191000" y="3244650"/>
                  <a:pt x="3168327" y="3257160"/>
                </a:cubicBezTo>
                <a:cubicBezTo>
                  <a:pt x="3169555" y="3255818"/>
                  <a:pt x="3170561" y="3254255"/>
                  <a:pt x="3171789" y="3252915"/>
                </a:cubicBezTo>
                <a:cubicBezTo>
                  <a:pt x="3216800" y="3234710"/>
                  <a:pt x="3247068" y="3195284"/>
                  <a:pt x="3296657" y="3185120"/>
                </a:cubicBezTo>
                <a:cubicBezTo>
                  <a:pt x="3328711" y="3178643"/>
                  <a:pt x="3372716" y="3178978"/>
                  <a:pt x="3392373" y="3148822"/>
                </a:cubicBezTo>
                <a:cubicBezTo>
                  <a:pt x="3395389" y="3144243"/>
                  <a:pt x="3392374" y="3137765"/>
                  <a:pt x="3386454" y="3138435"/>
                </a:cubicBezTo>
                <a:cubicBezTo>
                  <a:pt x="3348814" y="3142679"/>
                  <a:pt x="3303916" y="3150051"/>
                  <a:pt x="3268623" y="3163229"/>
                </a:cubicBezTo>
                <a:cubicBezTo>
                  <a:pt x="3250864" y="3169819"/>
                  <a:pt x="3234670" y="3179536"/>
                  <a:pt x="3219369" y="3190481"/>
                </a:cubicBezTo>
                <a:cubicBezTo>
                  <a:pt x="3222384" y="3186014"/>
                  <a:pt x="3225623" y="3181770"/>
                  <a:pt x="3228527" y="3177191"/>
                </a:cubicBezTo>
                <a:cubicBezTo>
                  <a:pt x="3231432" y="3172500"/>
                  <a:pt x="3237126" y="3163787"/>
                  <a:pt x="3244499" y="3152731"/>
                </a:cubicBezTo>
                <a:cubicBezTo>
                  <a:pt x="3249301" y="3152396"/>
                  <a:pt x="3253880" y="3150385"/>
                  <a:pt x="3255668" y="3145248"/>
                </a:cubicBezTo>
                <a:cubicBezTo>
                  <a:pt x="3265496" y="3118107"/>
                  <a:pt x="3305479" y="3109061"/>
                  <a:pt x="3330275" y="3101578"/>
                </a:cubicBezTo>
                <a:cubicBezTo>
                  <a:pt x="3346247" y="3096775"/>
                  <a:pt x="3386566" y="3092420"/>
                  <a:pt x="3391256" y="3072092"/>
                </a:cubicBezTo>
                <a:cubicBezTo>
                  <a:pt x="3392485" y="3067066"/>
                  <a:pt x="3391256" y="3062599"/>
                  <a:pt x="3386901" y="3059471"/>
                </a:cubicBezTo>
                <a:cubicBezTo>
                  <a:pt x="3368026" y="3045734"/>
                  <a:pt x="3324467" y="3065168"/>
                  <a:pt x="3302018" y="3074773"/>
                </a:cubicBezTo>
                <a:cubicBezTo>
                  <a:pt x="3310953" y="3063716"/>
                  <a:pt x="3320446" y="3052770"/>
                  <a:pt x="3330051" y="3042048"/>
                </a:cubicBezTo>
                <a:cubicBezTo>
                  <a:pt x="3331279" y="3042495"/>
                  <a:pt x="3332620" y="3042830"/>
                  <a:pt x="3334296" y="3042384"/>
                </a:cubicBezTo>
                <a:cubicBezTo>
                  <a:pt x="3375285" y="3030544"/>
                  <a:pt x="3423422" y="3031102"/>
                  <a:pt x="3456706" y="3001618"/>
                </a:cubicBezTo>
                <a:cubicBezTo>
                  <a:pt x="3460280" y="2998378"/>
                  <a:pt x="3458492" y="2990783"/>
                  <a:pt x="3453020" y="2991119"/>
                </a:cubicBezTo>
                <a:cubicBezTo>
                  <a:pt x="3417838" y="2992794"/>
                  <a:pt x="3383550" y="3005079"/>
                  <a:pt x="3351272" y="3019711"/>
                </a:cubicBezTo>
                <a:cubicBezTo>
                  <a:pt x="3393378" y="2977716"/>
                  <a:pt x="3437049" y="2949347"/>
                  <a:pt x="3466199" y="2971461"/>
                </a:cubicBezTo>
                <a:cubicBezTo>
                  <a:pt x="3468657" y="2973360"/>
                  <a:pt x="3471895" y="2973918"/>
                  <a:pt x="3475134" y="2974366"/>
                </a:cubicBezTo>
                <a:cubicBezTo>
                  <a:pt x="3471448" y="2991565"/>
                  <a:pt x="3472678" y="3012005"/>
                  <a:pt x="3468433" y="3026747"/>
                </a:cubicBezTo>
                <a:cubicBezTo>
                  <a:pt x="3458715" y="3059918"/>
                  <a:pt x="3431687" y="3089181"/>
                  <a:pt x="3427108" y="3122687"/>
                </a:cubicBezTo>
                <a:cubicBezTo>
                  <a:pt x="3426884" y="3124028"/>
                  <a:pt x="3428113" y="3124362"/>
                  <a:pt x="3428560" y="3125367"/>
                </a:cubicBezTo>
                <a:cubicBezTo>
                  <a:pt x="3391927" y="3165352"/>
                  <a:pt x="3354957" y="3204330"/>
                  <a:pt x="3315308" y="3237726"/>
                </a:cubicBezTo>
                <a:cubicBezTo>
                  <a:pt x="3254774" y="3288879"/>
                  <a:pt x="3201275" y="3353323"/>
                  <a:pt x="3133927" y="3395987"/>
                </a:cubicBezTo>
                <a:cubicBezTo>
                  <a:pt x="3082663" y="3428489"/>
                  <a:pt x="3030504" y="3411177"/>
                  <a:pt x="2988287" y="3439099"/>
                </a:cubicBezTo>
                <a:cubicBezTo>
                  <a:pt x="2932219" y="3428489"/>
                  <a:pt x="2876263" y="3421676"/>
                  <a:pt x="2820420" y="3410954"/>
                </a:cubicBezTo>
                <a:cubicBezTo>
                  <a:pt x="2813830" y="3409725"/>
                  <a:pt x="2807128" y="3408496"/>
                  <a:pt x="2800650" y="3409836"/>
                </a:cubicBezTo>
                <a:cubicBezTo>
                  <a:pt x="2794173" y="3411289"/>
                  <a:pt x="2787918" y="3416091"/>
                  <a:pt x="2786913" y="3422681"/>
                </a:cubicBezTo>
                <a:cubicBezTo>
                  <a:pt x="2785907" y="3429829"/>
                  <a:pt x="2791157" y="3436306"/>
                  <a:pt x="2796071" y="3441668"/>
                </a:cubicBezTo>
                <a:cubicBezTo>
                  <a:pt x="2954221" y="3614449"/>
                  <a:pt x="3148894" y="3745905"/>
                  <a:pt x="3325808" y="3897467"/>
                </a:cubicBezTo>
                <a:cubicBezTo>
                  <a:pt x="3480384" y="4029928"/>
                  <a:pt x="3659866" y="4154796"/>
                  <a:pt x="3871403" y="4161720"/>
                </a:cubicBezTo>
                <a:cubicBezTo>
                  <a:pt x="3950255" y="4164289"/>
                  <a:pt x="4066968" y="4169650"/>
                  <a:pt x="4135657" y="4119837"/>
                </a:cubicBezTo>
                <a:cubicBezTo>
                  <a:pt x="4189267" y="4080969"/>
                  <a:pt x="4211046" y="4019430"/>
                  <a:pt x="4248685" y="3966936"/>
                </a:cubicBezTo>
                <a:cubicBezTo>
                  <a:pt x="4282192" y="3920140"/>
                  <a:pt x="4327761" y="3861280"/>
                  <a:pt x="4378913" y="3824981"/>
                </a:cubicBezTo>
                <a:cubicBezTo>
                  <a:pt x="4372100" y="3833804"/>
                  <a:pt x="4365846" y="3842628"/>
                  <a:pt x="4360373" y="3850334"/>
                </a:cubicBezTo>
                <a:cubicBezTo>
                  <a:pt x="4334909" y="3886074"/>
                  <a:pt x="4309555" y="3920921"/>
                  <a:pt x="4281745" y="3954651"/>
                </a:cubicBezTo>
                <a:cubicBezTo>
                  <a:pt x="4274597" y="3963250"/>
                  <a:pt x="4286882" y="3975313"/>
                  <a:pt x="4295481" y="3968389"/>
                </a:cubicBezTo>
                <a:cubicBezTo>
                  <a:pt x="4327425" y="3942365"/>
                  <a:pt x="4349651" y="3906290"/>
                  <a:pt x="4374446" y="3873900"/>
                </a:cubicBezTo>
                <a:cubicBezTo>
                  <a:pt x="4388406" y="3855583"/>
                  <a:pt x="4402815" y="3836708"/>
                  <a:pt x="4419567" y="3820848"/>
                </a:cubicBezTo>
                <a:cubicBezTo>
                  <a:pt x="4421578" y="3818950"/>
                  <a:pt x="4423588" y="3817274"/>
                  <a:pt x="4425599" y="3815487"/>
                </a:cubicBezTo>
                <a:cubicBezTo>
                  <a:pt x="4401921" y="3858488"/>
                  <a:pt x="4371542" y="3897690"/>
                  <a:pt x="4347193" y="3940689"/>
                </a:cubicBezTo>
                <a:cubicBezTo>
                  <a:pt x="4319161" y="3990167"/>
                  <a:pt x="4289787" y="4035624"/>
                  <a:pt x="4253042" y="4079071"/>
                </a:cubicBezTo>
                <a:cubicBezTo>
                  <a:pt x="4249579" y="4083204"/>
                  <a:pt x="4255945" y="4087112"/>
                  <a:pt x="4259630" y="4084656"/>
                </a:cubicBezTo>
                <a:cubicBezTo>
                  <a:pt x="4315140" y="4046570"/>
                  <a:pt x="4339041" y="3987152"/>
                  <a:pt x="4376345" y="3933318"/>
                </a:cubicBezTo>
                <a:cubicBezTo>
                  <a:pt x="4403708" y="3893781"/>
                  <a:pt x="4436990" y="3860386"/>
                  <a:pt x="4459886" y="3819173"/>
                </a:cubicBezTo>
                <a:cubicBezTo>
                  <a:pt x="4465806" y="3855806"/>
                  <a:pt x="4436544" y="3927957"/>
                  <a:pt x="4431518" y="3937786"/>
                </a:cubicBezTo>
                <a:cubicBezTo>
                  <a:pt x="4412643" y="3974866"/>
                  <a:pt x="4391646" y="4010606"/>
                  <a:pt x="4367744" y="4044671"/>
                </a:cubicBezTo>
                <a:cubicBezTo>
                  <a:pt x="4355012" y="4062876"/>
                  <a:pt x="4376233" y="4086442"/>
                  <a:pt x="4395108" y="4073040"/>
                </a:cubicBezTo>
                <a:cubicBezTo>
                  <a:pt x="4471950" y="4018312"/>
                  <a:pt x="4495739" y="3934212"/>
                  <a:pt x="4551359" y="3862396"/>
                </a:cubicBezTo>
                <a:cubicBezTo>
                  <a:pt x="4618149" y="3776062"/>
                  <a:pt x="4719562" y="3738646"/>
                  <a:pt x="4805115" y="3676771"/>
                </a:cubicBezTo>
                <a:cubicBezTo>
                  <a:pt x="4758541" y="3729711"/>
                  <a:pt x="4706606" y="3779859"/>
                  <a:pt x="4666287" y="3837491"/>
                </a:cubicBezTo>
                <a:cubicBezTo>
                  <a:pt x="4658356" y="3848882"/>
                  <a:pt x="4676338" y="3863514"/>
                  <a:pt x="4685497" y="3852903"/>
                </a:cubicBezTo>
                <a:cubicBezTo>
                  <a:pt x="4707500" y="3827327"/>
                  <a:pt x="4730953" y="3802420"/>
                  <a:pt x="4754186" y="3777067"/>
                </a:cubicBezTo>
                <a:cubicBezTo>
                  <a:pt x="4726486" y="3820960"/>
                  <a:pt x="4702920" y="3868762"/>
                  <a:pt x="4676562" y="3911092"/>
                </a:cubicBezTo>
                <a:cubicBezTo>
                  <a:pt x="4625855" y="3992289"/>
                  <a:pt x="4566214" y="4056175"/>
                  <a:pt x="4499647" y="4124081"/>
                </a:cubicBezTo>
                <a:cubicBezTo>
                  <a:pt x="4498531" y="4125199"/>
                  <a:pt x="4498755" y="4126426"/>
                  <a:pt x="4499536" y="4127320"/>
                </a:cubicBezTo>
                <a:cubicBezTo>
                  <a:pt x="4492388" y="4131229"/>
                  <a:pt x="4485017" y="4134803"/>
                  <a:pt x="4477869" y="4138712"/>
                </a:cubicBezTo>
                <a:cubicBezTo>
                  <a:pt x="4500318" y="4115258"/>
                  <a:pt x="4519752" y="4088118"/>
                  <a:pt x="4537845" y="4063881"/>
                </a:cubicBezTo>
                <a:cubicBezTo>
                  <a:pt x="4580845" y="4006363"/>
                  <a:pt x="4633450" y="3942588"/>
                  <a:pt x="4662154" y="3876357"/>
                </a:cubicBezTo>
                <a:cubicBezTo>
                  <a:pt x="4665505" y="3868539"/>
                  <a:pt x="4656681" y="3861280"/>
                  <a:pt x="4649644" y="3865970"/>
                </a:cubicBezTo>
                <a:cubicBezTo>
                  <a:pt x="4590339" y="3906513"/>
                  <a:pt x="4557837" y="3986481"/>
                  <a:pt x="4515172" y="4042996"/>
                </a:cubicBezTo>
                <a:cubicBezTo>
                  <a:pt x="4475523" y="4095378"/>
                  <a:pt x="4440564" y="4143067"/>
                  <a:pt x="4381259" y="4174006"/>
                </a:cubicBezTo>
                <a:cubicBezTo>
                  <a:pt x="4376568" y="4176463"/>
                  <a:pt x="4374669" y="4181936"/>
                  <a:pt x="4375450" y="4186403"/>
                </a:cubicBezTo>
                <a:cubicBezTo>
                  <a:pt x="4354677" y="4193105"/>
                  <a:pt x="4334350" y="4196455"/>
                  <a:pt x="4314357" y="4198242"/>
                </a:cubicBezTo>
                <a:cubicBezTo>
                  <a:pt x="4323739" y="4194332"/>
                  <a:pt x="4332450" y="4188637"/>
                  <a:pt x="4341944" y="4181042"/>
                </a:cubicBezTo>
                <a:cubicBezTo>
                  <a:pt x="4359256" y="4167305"/>
                  <a:pt x="4389523" y="4143180"/>
                  <a:pt x="4386061" y="4117827"/>
                </a:cubicBezTo>
                <a:cubicBezTo>
                  <a:pt x="4385614" y="4114364"/>
                  <a:pt x="4381371" y="4111908"/>
                  <a:pt x="4378355" y="4111125"/>
                </a:cubicBezTo>
                <a:cubicBezTo>
                  <a:pt x="4361043" y="4106658"/>
                  <a:pt x="4349985" y="4124304"/>
                  <a:pt x="4340157" y="4135808"/>
                </a:cubicBezTo>
                <a:cubicBezTo>
                  <a:pt x="4323293" y="4155465"/>
                  <a:pt x="4304418" y="4179590"/>
                  <a:pt x="4279958" y="4190201"/>
                </a:cubicBezTo>
                <a:cubicBezTo>
                  <a:pt x="4276384" y="4191765"/>
                  <a:pt x="4275043" y="4196343"/>
                  <a:pt x="4276384" y="4199694"/>
                </a:cubicBezTo>
                <a:cubicBezTo>
                  <a:pt x="4234054" y="4199806"/>
                  <a:pt x="4192170" y="4196119"/>
                  <a:pt x="4148055" y="4203268"/>
                </a:cubicBezTo>
                <a:cubicBezTo>
                  <a:pt x="4146155" y="4203603"/>
                  <a:pt x="4146043" y="4206395"/>
                  <a:pt x="4147942" y="4206619"/>
                </a:cubicBezTo>
                <a:cubicBezTo>
                  <a:pt x="4214396" y="4216223"/>
                  <a:pt x="4280851" y="4224489"/>
                  <a:pt x="4347640" y="4216001"/>
                </a:cubicBezTo>
                <a:cubicBezTo>
                  <a:pt x="4400692" y="4209300"/>
                  <a:pt x="4452180" y="4169985"/>
                  <a:pt x="4499201" y="4147870"/>
                </a:cubicBezTo>
                <a:cubicBezTo>
                  <a:pt x="4566437" y="4116151"/>
                  <a:pt x="4639704" y="4105318"/>
                  <a:pt x="4707164" y="4075050"/>
                </a:cubicBezTo>
                <a:cubicBezTo>
                  <a:pt x="4737432" y="4061425"/>
                  <a:pt x="4765242" y="4039981"/>
                  <a:pt x="4793610" y="4020211"/>
                </a:cubicBezTo>
                <a:cubicBezTo>
                  <a:pt x="4825218" y="4021328"/>
                  <a:pt x="4861069" y="3997873"/>
                  <a:pt x="4892231" y="3972632"/>
                </a:cubicBezTo>
                <a:cubicBezTo>
                  <a:pt x="4913340" y="3965931"/>
                  <a:pt x="4934003" y="3958225"/>
                  <a:pt x="4954441" y="3949401"/>
                </a:cubicBezTo>
                <a:cubicBezTo>
                  <a:pt x="4993532" y="3963362"/>
                  <a:pt x="5034075" y="3976206"/>
                  <a:pt x="5075176" y="3986370"/>
                </a:cubicBezTo>
                <a:cubicBezTo>
                  <a:pt x="5110357" y="4021217"/>
                  <a:pt x="5153469" y="4053048"/>
                  <a:pt x="5195799" y="4070918"/>
                </a:cubicBezTo>
                <a:cubicBezTo>
                  <a:pt x="5250749" y="4094037"/>
                  <a:pt x="5169663" y="4121401"/>
                  <a:pt x="5140737" y="4125644"/>
                </a:cubicBezTo>
                <a:cubicBezTo>
                  <a:pt x="5035527" y="4141281"/>
                  <a:pt x="4948187" y="4104089"/>
                  <a:pt x="4847555" y="4088006"/>
                </a:cubicBezTo>
                <a:cubicBezTo>
                  <a:pt x="4836834" y="4086331"/>
                  <a:pt x="4825553" y="4098505"/>
                  <a:pt x="4833148" y="4108669"/>
                </a:cubicBezTo>
                <a:cubicBezTo>
                  <a:pt x="4837282" y="4114253"/>
                  <a:pt x="4842977" y="4118832"/>
                  <a:pt x="4848561" y="4123523"/>
                </a:cubicBezTo>
                <a:cubicBezTo>
                  <a:pt x="4886312" y="4180819"/>
                  <a:pt x="4932438" y="4229961"/>
                  <a:pt x="4994314" y="4253863"/>
                </a:cubicBezTo>
                <a:cubicBezTo>
                  <a:pt x="4910325" y="4297868"/>
                  <a:pt x="4827676" y="4296974"/>
                  <a:pt x="4733187" y="4262127"/>
                </a:cubicBezTo>
                <a:cubicBezTo>
                  <a:pt x="4761779" y="4252857"/>
                  <a:pt x="4792271" y="4241019"/>
                  <a:pt x="4805896" y="4213767"/>
                </a:cubicBezTo>
                <a:cubicBezTo>
                  <a:pt x="4809359" y="4206731"/>
                  <a:pt x="4801987" y="4200029"/>
                  <a:pt x="4795286" y="4200811"/>
                </a:cubicBezTo>
                <a:cubicBezTo>
                  <a:pt x="4763119" y="4204496"/>
                  <a:pt x="4730731" y="4230186"/>
                  <a:pt x="4707835" y="4252076"/>
                </a:cubicBezTo>
                <a:cubicBezTo>
                  <a:pt x="4691752" y="4246380"/>
                  <a:pt x="4675892" y="4240126"/>
                  <a:pt x="4659809" y="4233982"/>
                </a:cubicBezTo>
                <a:cubicBezTo>
                  <a:pt x="4681811" y="4226722"/>
                  <a:pt x="4701467" y="4213767"/>
                  <a:pt x="4704930" y="4196232"/>
                </a:cubicBezTo>
                <a:cubicBezTo>
                  <a:pt x="4706048" y="4190870"/>
                  <a:pt x="4701692" y="4185844"/>
                  <a:pt x="4696553" y="4184951"/>
                </a:cubicBezTo>
                <a:cubicBezTo>
                  <a:pt x="4667067" y="4179925"/>
                  <a:pt x="4638587" y="4210751"/>
                  <a:pt x="4608096" y="4211644"/>
                </a:cubicBezTo>
                <a:cubicBezTo>
                  <a:pt x="4605640" y="4211756"/>
                  <a:pt x="4604189" y="4213096"/>
                  <a:pt x="4602402" y="4213990"/>
                </a:cubicBezTo>
                <a:cubicBezTo>
                  <a:pt x="4588886" y="4209969"/>
                  <a:pt x="4575372" y="4206283"/>
                  <a:pt x="4561634" y="4203491"/>
                </a:cubicBezTo>
                <a:cubicBezTo>
                  <a:pt x="4569900" y="4200811"/>
                  <a:pt x="4577828" y="4198019"/>
                  <a:pt x="4584865" y="4195114"/>
                </a:cubicBezTo>
                <a:cubicBezTo>
                  <a:pt x="4609437" y="4185286"/>
                  <a:pt x="4637360" y="4176351"/>
                  <a:pt x="4656457" y="4157252"/>
                </a:cubicBezTo>
                <a:cubicBezTo>
                  <a:pt x="4661037" y="4152673"/>
                  <a:pt x="4657463" y="4145079"/>
                  <a:pt x="4651320" y="4144854"/>
                </a:cubicBezTo>
                <a:cubicBezTo>
                  <a:pt x="4624404" y="4143627"/>
                  <a:pt x="4600167" y="4160045"/>
                  <a:pt x="4576154" y="4169650"/>
                </a:cubicBezTo>
                <a:cubicBezTo>
                  <a:pt x="4553259" y="4178920"/>
                  <a:pt x="4527794" y="4182048"/>
                  <a:pt x="4505679" y="4191988"/>
                </a:cubicBezTo>
                <a:cubicBezTo>
                  <a:pt x="4503556" y="4192881"/>
                  <a:pt x="4502775" y="4194892"/>
                  <a:pt x="4502217" y="4196791"/>
                </a:cubicBezTo>
                <a:cubicBezTo>
                  <a:pt x="4489820" y="4196679"/>
                  <a:pt x="4477309" y="4197348"/>
                  <a:pt x="4464689" y="4199136"/>
                </a:cubicBezTo>
                <a:cubicBezTo>
                  <a:pt x="4456759" y="4200252"/>
                  <a:pt x="4455084" y="4210639"/>
                  <a:pt x="4463126" y="4213208"/>
                </a:cubicBezTo>
                <a:cubicBezTo>
                  <a:pt x="4519081" y="4231190"/>
                  <a:pt x="4575596" y="4253750"/>
                  <a:pt x="4632221" y="4273854"/>
                </a:cubicBezTo>
                <a:cubicBezTo>
                  <a:pt x="4678683" y="4327018"/>
                  <a:pt x="4704259" y="4398163"/>
                  <a:pt x="4759322" y="4442392"/>
                </a:cubicBezTo>
                <a:cubicBezTo>
                  <a:pt x="4651320" y="4464617"/>
                  <a:pt x="4553928" y="4442615"/>
                  <a:pt x="4458323" y="4407322"/>
                </a:cubicBezTo>
                <a:cubicBezTo>
                  <a:pt x="4462568" y="4406428"/>
                  <a:pt x="4466923" y="4405535"/>
                  <a:pt x="4470944" y="4404195"/>
                </a:cubicBezTo>
                <a:cubicBezTo>
                  <a:pt x="4491718" y="4397829"/>
                  <a:pt x="4521315" y="4390346"/>
                  <a:pt x="4531590" y="4369236"/>
                </a:cubicBezTo>
                <a:cubicBezTo>
                  <a:pt x="4533713" y="4364880"/>
                  <a:pt x="4530474" y="4358291"/>
                  <a:pt x="4525000" y="4359072"/>
                </a:cubicBezTo>
                <a:cubicBezTo>
                  <a:pt x="4506797" y="4361865"/>
                  <a:pt x="4491830" y="4374821"/>
                  <a:pt x="4474183" y="4380294"/>
                </a:cubicBezTo>
                <a:cubicBezTo>
                  <a:pt x="4455866" y="4385989"/>
                  <a:pt x="4437326" y="4389005"/>
                  <a:pt x="4418563" y="4391908"/>
                </a:cubicBezTo>
                <a:cubicBezTo>
                  <a:pt x="4393880" y="4381969"/>
                  <a:pt x="4369084" y="4371582"/>
                  <a:pt x="4344290" y="4360971"/>
                </a:cubicBezTo>
                <a:cubicBezTo>
                  <a:pt x="4346858" y="4360748"/>
                  <a:pt x="4349316" y="4361084"/>
                  <a:pt x="4351885" y="4360859"/>
                </a:cubicBezTo>
                <a:cubicBezTo>
                  <a:pt x="4377126" y="4358179"/>
                  <a:pt x="4405829" y="4359854"/>
                  <a:pt x="4429731" y="4351478"/>
                </a:cubicBezTo>
                <a:cubicBezTo>
                  <a:pt x="4436991" y="4348909"/>
                  <a:pt x="4437661" y="4339973"/>
                  <a:pt x="4430402" y="4336846"/>
                </a:cubicBezTo>
                <a:cubicBezTo>
                  <a:pt x="4410744" y="4328358"/>
                  <a:pt x="4389188" y="4332825"/>
                  <a:pt x="4368526" y="4335506"/>
                </a:cubicBezTo>
                <a:cubicBezTo>
                  <a:pt x="4346635" y="4338411"/>
                  <a:pt x="4324745" y="4341203"/>
                  <a:pt x="4302742" y="4343325"/>
                </a:cubicBezTo>
                <a:cubicBezTo>
                  <a:pt x="4282415" y="4334724"/>
                  <a:pt x="4261864" y="4326237"/>
                  <a:pt x="4241202" y="4318195"/>
                </a:cubicBezTo>
                <a:cubicBezTo>
                  <a:pt x="4238075" y="4316967"/>
                  <a:pt x="4234947" y="4316073"/>
                  <a:pt x="4231820" y="4314956"/>
                </a:cubicBezTo>
                <a:cubicBezTo>
                  <a:pt x="4259183" y="4315849"/>
                  <a:pt x="4288893" y="4314398"/>
                  <a:pt x="4307657" y="4292618"/>
                </a:cubicBezTo>
                <a:cubicBezTo>
                  <a:pt x="4310337" y="4289490"/>
                  <a:pt x="4307768" y="4283347"/>
                  <a:pt x="4303301" y="4284243"/>
                </a:cubicBezTo>
                <a:cubicBezTo>
                  <a:pt x="4271023" y="4290943"/>
                  <a:pt x="4242542" y="4297979"/>
                  <a:pt x="4208925" y="4294963"/>
                </a:cubicBezTo>
                <a:cubicBezTo>
                  <a:pt x="4190943" y="4293289"/>
                  <a:pt x="4170168" y="4287592"/>
                  <a:pt x="4150735" y="4286810"/>
                </a:cubicBezTo>
                <a:cubicBezTo>
                  <a:pt x="4095560" y="4268493"/>
                  <a:pt x="4039941" y="4251406"/>
                  <a:pt x="3984097" y="4235769"/>
                </a:cubicBezTo>
                <a:cubicBezTo>
                  <a:pt x="3916413" y="4216894"/>
                  <a:pt x="3849958" y="4197348"/>
                  <a:pt x="3783393" y="4175011"/>
                </a:cubicBezTo>
                <a:cubicBezTo>
                  <a:pt x="3776692" y="4172777"/>
                  <a:pt x="3768427" y="4170767"/>
                  <a:pt x="3763066" y="4175346"/>
                </a:cubicBezTo>
                <a:cubicBezTo>
                  <a:pt x="3758375" y="4179367"/>
                  <a:pt x="3758263" y="4186962"/>
                  <a:pt x="3761279" y="4192434"/>
                </a:cubicBezTo>
                <a:cubicBezTo>
                  <a:pt x="3764182" y="4197906"/>
                  <a:pt x="3769432" y="4201705"/>
                  <a:pt x="3774458" y="4205390"/>
                </a:cubicBezTo>
                <a:cubicBezTo>
                  <a:pt x="3859229" y="4266372"/>
                  <a:pt x="3946346" y="4324003"/>
                  <a:pt x="4035584" y="4378394"/>
                </a:cubicBezTo>
                <a:cubicBezTo>
                  <a:pt x="4122143" y="4431111"/>
                  <a:pt x="4211605" y="4489748"/>
                  <a:pt x="4304641" y="4530290"/>
                </a:cubicBezTo>
                <a:cubicBezTo>
                  <a:pt x="4363054" y="4555755"/>
                  <a:pt x="4425152" y="4571951"/>
                  <a:pt x="4479097" y="4606573"/>
                </a:cubicBezTo>
                <a:cubicBezTo>
                  <a:pt x="4482224" y="4608584"/>
                  <a:pt x="4485239" y="4609253"/>
                  <a:pt x="4488144" y="4609253"/>
                </a:cubicBezTo>
                <a:cubicBezTo>
                  <a:pt x="4597263" y="4677382"/>
                  <a:pt x="4796179" y="4574519"/>
                  <a:pt x="4884636" y="4521355"/>
                </a:cubicBezTo>
                <a:cubicBezTo>
                  <a:pt x="4974991" y="4467075"/>
                  <a:pt x="5043568" y="4410226"/>
                  <a:pt x="5103544" y="4323109"/>
                </a:cubicBezTo>
                <a:cubicBezTo>
                  <a:pt x="5108458" y="4315962"/>
                  <a:pt x="5143863" y="4277317"/>
                  <a:pt x="5173462" y="4251517"/>
                </a:cubicBezTo>
                <a:cubicBezTo>
                  <a:pt x="5166536" y="4264920"/>
                  <a:pt x="5159835" y="4278322"/>
                  <a:pt x="5152240" y="4289044"/>
                </a:cubicBezTo>
                <a:cubicBezTo>
                  <a:pt x="5124877" y="4327688"/>
                  <a:pt x="5091482" y="4361529"/>
                  <a:pt x="5064230" y="4400063"/>
                </a:cubicBezTo>
                <a:cubicBezTo>
                  <a:pt x="5057642" y="4409444"/>
                  <a:pt x="5068251" y="4420500"/>
                  <a:pt x="5077856" y="4414358"/>
                </a:cubicBezTo>
                <a:cubicBezTo>
                  <a:pt x="5117618" y="4389005"/>
                  <a:pt x="5148443" y="4347010"/>
                  <a:pt x="5175360" y="4308813"/>
                </a:cubicBezTo>
                <a:cubicBezTo>
                  <a:pt x="5187198" y="4292060"/>
                  <a:pt x="5205069" y="4271509"/>
                  <a:pt x="5217466" y="4249841"/>
                </a:cubicBezTo>
                <a:cubicBezTo>
                  <a:pt x="5222269" y="4285247"/>
                  <a:pt x="5220817" y="4311048"/>
                  <a:pt x="5222827" y="4346564"/>
                </a:cubicBezTo>
                <a:cubicBezTo>
                  <a:pt x="5223385" y="4355274"/>
                  <a:pt x="5234778" y="4359520"/>
                  <a:pt x="5239692" y="4351366"/>
                </a:cubicBezTo>
                <a:cubicBezTo>
                  <a:pt x="5277219" y="4288375"/>
                  <a:pt x="5327814" y="4236998"/>
                  <a:pt x="5381759" y="4187967"/>
                </a:cubicBezTo>
                <a:cubicBezTo>
                  <a:pt x="5359533" y="4221584"/>
                  <a:pt x="5337866" y="4258777"/>
                  <a:pt x="5325804" y="4296862"/>
                </a:cubicBezTo>
                <a:cubicBezTo>
                  <a:pt x="5322119" y="4308590"/>
                  <a:pt x="5339318" y="4313726"/>
                  <a:pt x="5345125" y="4304122"/>
                </a:cubicBezTo>
                <a:cubicBezTo>
                  <a:pt x="5366905" y="4268159"/>
                  <a:pt x="5382095" y="4229179"/>
                  <a:pt x="5407894" y="4195339"/>
                </a:cubicBezTo>
                <a:cubicBezTo>
                  <a:pt x="5415043" y="4185956"/>
                  <a:pt x="5422972" y="4176574"/>
                  <a:pt x="5431460" y="4167974"/>
                </a:cubicBezTo>
                <a:cubicBezTo>
                  <a:pt x="5418058" y="4185956"/>
                  <a:pt x="5407112" y="4206060"/>
                  <a:pt x="5402086" y="4225494"/>
                </a:cubicBezTo>
                <a:cubicBezTo>
                  <a:pt x="5400969" y="4230073"/>
                  <a:pt x="5405437" y="4236328"/>
                  <a:pt x="5410574" y="4233200"/>
                </a:cubicBezTo>
                <a:cubicBezTo>
                  <a:pt x="5436374" y="4217787"/>
                  <a:pt x="5454245" y="4189754"/>
                  <a:pt x="5475130" y="4167081"/>
                </a:cubicBezTo>
                <a:cubicBezTo>
                  <a:pt x="5474572" y="4170543"/>
                  <a:pt x="5474013" y="4173112"/>
                  <a:pt x="5473344" y="4176128"/>
                </a:cubicBezTo>
                <a:cubicBezTo>
                  <a:pt x="5472672" y="4179255"/>
                  <a:pt x="5474572" y="4181601"/>
                  <a:pt x="5477029" y="4183052"/>
                </a:cubicBezTo>
                <a:cubicBezTo>
                  <a:pt x="5476582" y="4191094"/>
                  <a:pt x="5474237" y="4200140"/>
                  <a:pt x="5468318" y="4210863"/>
                </a:cubicBezTo>
                <a:cubicBezTo>
                  <a:pt x="5459829" y="4228063"/>
                  <a:pt x="5486970" y="4238450"/>
                  <a:pt x="5495681" y="4221920"/>
                </a:cubicBezTo>
                <a:cubicBezTo>
                  <a:pt x="5543930" y="4130112"/>
                  <a:pt x="5613401" y="4089570"/>
                  <a:pt x="5710904" y="4059079"/>
                </a:cubicBezTo>
                <a:cubicBezTo>
                  <a:pt x="5742846" y="4049138"/>
                  <a:pt x="5777358" y="4039421"/>
                  <a:pt x="5806062" y="4021440"/>
                </a:cubicBezTo>
                <a:cubicBezTo>
                  <a:pt x="5847610" y="3995305"/>
                  <a:pt x="5874526" y="3966936"/>
                  <a:pt x="5891056" y="3925723"/>
                </a:cubicBezTo>
                <a:cubicBezTo>
                  <a:pt x="5949805" y="4001895"/>
                  <a:pt x="5854200" y="4094373"/>
                  <a:pt x="5782273" y="4103084"/>
                </a:cubicBezTo>
                <a:cubicBezTo>
                  <a:pt x="5760827" y="4105653"/>
                  <a:pt x="5763174" y="4138935"/>
                  <a:pt x="5784618" y="4136590"/>
                </a:cubicBezTo>
                <a:cubicBezTo>
                  <a:pt x="5798132" y="4135026"/>
                  <a:pt x="5811311" y="4131565"/>
                  <a:pt x="5823820" y="4126650"/>
                </a:cubicBezTo>
                <a:cubicBezTo>
                  <a:pt x="5826166" y="4128213"/>
                  <a:pt x="5828734" y="4129442"/>
                  <a:pt x="5832420" y="4129107"/>
                </a:cubicBezTo>
                <a:cubicBezTo>
                  <a:pt x="5851295" y="4127655"/>
                  <a:pt x="5865145" y="4128660"/>
                  <a:pt x="5878883" y="4127208"/>
                </a:cubicBezTo>
                <a:cubicBezTo>
                  <a:pt x="5854646" y="4192099"/>
                  <a:pt x="5796010" y="4307027"/>
                  <a:pt x="5729444" y="4332715"/>
                </a:cubicBezTo>
                <a:cubicBezTo>
                  <a:pt x="5708782" y="4329810"/>
                  <a:pt x="5688008" y="4329029"/>
                  <a:pt x="5664665" y="4331263"/>
                </a:cubicBezTo>
                <a:cubicBezTo>
                  <a:pt x="5643556" y="4333272"/>
                  <a:pt x="5647800" y="4361529"/>
                  <a:pt x="5662877" y="4368343"/>
                </a:cubicBezTo>
                <a:cubicBezTo>
                  <a:pt x="5687673" y="4379512"/>
                  <a:pt x="5712020" y="4378841"/>
                  <a:pt x="5735140" y="4370577"/>
                </a:cubicBezTo>
                <a:cubicBezTo>
                  <a:pt x="5741394" y="4371357"/>
                  <a:pt x="5747760" y="4372140"/>
                  <a:pt x="5754015" y="4373034"/>
                </a:cubicBezTo>
                <a:cubicBezTo>
                  <a:pt x="5666676" y="4504825"/>
                  <a:pt x="5504393" y="4598867"/>
                  <a:pt x="5344232" y="4575300"/>
                </a:cubicBezTo>
                <a:cubicBezTo>
                  <a:pt x="5322677" y="4572062"/>
                  <a:pt x="5314075" y="4606909"/>
                  <a:pt x="5335408" y="4612939"/>
                </a:cubicBezTo>
                <a:cubicBezTo>
                  <a:pt x="5387679" y="4627906"/>
                  <a:pt x="5442741" y="4662529"/>
                  <a:pt x="5497357" y="4662417"/>
                </a:cubicBezTo>
                <a:cubicBezTo>
                  <a:pt x="5563922" y="4662305"/>
                  <a:pt x="5498808" y="4719155"/>
                  <a:pt x="5471110" y="4730324"/>
                </a:cubicBezTo>
                <a:cubicBezTo>
                  <a:pt x="5450559" y="4738587"/>
                  <a:pt x="5429451" y="4744955"/>
                  <a:pt x="5408230" y="4750427"/>
                </a:cubicBezTo>
                <a:cubicBezTo>
                  <a:pt x="5414483" y="4744842"/>
                  <a:pt x="5419621" y="4738476"/>
                  <a:pt x="5421298" y="4730324"/>
                </a:cubicBezTo>
                <a:cubicBezTo>
                  <a:pt x="5422414" y="4724627"/>
                  <a:pt x="5418058" y="4716921"/>
                  <a:pt x="5411803" y="4716586"/>
                </a:cubicBezTo>
                <a:cubicBezTo>
                  <a:pt x="5388349" y="4715469"/>
                  <a:pt x="5368357" y="4735909"/>
                  <a:pt x="5348253" y="4745402"/>
                </a:cubicBezTo>
                <a:cubicBezTo>
                  <a:pt x="5338201" y="4750092"/>
                  <a:pt x="5321448" y="4753890"/>
                  <a:pt x="5315976" y="4764501"/>
                </a:cubicBezTo>
                <a:cubicBezTo>
                  <a:pt x="5297435" y="4765282"/>
                  <a:pt x="5278784" y="4764948"/>
                  <a:pt x="5260132" y="4763271"/>
                </a:cubicBezTo>
                <a:cubicBezTo>
                  <a:pt x="5247623" y="4762154"/>
                  <a:pt x="5235113" y="4760256"/>
                  <a:pt x="5222716" y="4759027"/>
                </a:cubicBezTo>
                <a:cubicBezTo>
                  <a:pt x="5239358" y="4752550"/>
                  <a:pt x="5254770" y="4742721"/>
                  <a:pt x="5268508" y="4730770"/>
                </a:cubicBezTo>
                <a:cubicBezTo>
                  <a:pt x="5286265" y="4715469"/>
                  <a:pt x="5309050" y="4700503"/>
                  <a:pt x="5311619" y="4675373"/>
                </a:cubicBezTo>
                <a:cubicBezTo>
                  <a:pt x="5312066" y="4671128"/>
                  <a:pt x="5309832" y="4665769"/>
                  <a:pt x="5304918" y="4665321"/>
                </a:cubicBezTo>
                <a:cubicBezTo>
                  <a:pt x="5283362" y="4663310"/>
                  <a:pt x="5270407" y="4675038"/>
                  <a:pt x="5254993" y="4689222"/>
                </a:cubicBezTo>
                <a:cubicBezTo>
                  <a:pt x="5232991" y="4709326"/>
                  <a:pt x="5209424" y="4723622"/>
                  <a:pt x="5184407" y="4739594"/>
                </a:cubicBezTo>
                <a:cubicBezTo>
                  <a:pt x="5179716" y="4742610"/>
                  <a:pt x="5177594" y="4748418"/>
                  <a:pt x="5177594" y="4753890"/>
                </a:cubicBezTo>
                <a:cubicBezTo>
                  <a:pt x="5158160" y="4751544"/>
                  <a:pt x="5138615" y="4749869"/>
                  <a:pt x="5119181" y="4747189"/>
                </a:cubicBezTo>
                <a:cubicBezTo>
                  <a:pt x="5150008" y="4739259"/>
                  <a:pt x="5177929" y="4722729"/>
                  <a:pt x="5174243" y="4695141"/>
                </a:cubicBezTo>
                <a:cubicBezTo>
                  <a:pt x="5173462" y="4689558"/>
                  <a:pt x="5168212" y="4686430"/>
                  <a:pt x="5162962" y="4688106"/>
                </a:cubicBezTo>
                <a:cubicBezTo>
                  <a:pt x="5141071" y="4695141"/>
                  <a:pt x="5124654" y="4714240"/>
                  <a:pt x="5102650" y="4722728"/>
                </a:cubicBezTo>
                <a:cubicBezTo>
                  <a:pt x="5088801" y="4728089"/>
                  <a:pt x="5075288" y="4731775"/>
                  <a:pt x="5062555" y="4738587"/>
                </a:cubicBezTo>
                <a:cubicBezTo>
                  <a:pt x="4943496" y="4720717"/>
                  <a:pt x="4824771" y="4698380"/>
                  <a:pt x="4707164" y="4674926"/>
                </a:cubicBezTo>
                <a:cubicBezTo>
                  <a:pt x="4722801" y="4675262"/>
                  <a:pt x="4738214" y="4674702"/>
                  <a:pt x="4753179" y="4672246"/>
                </a:cubicBezTo>
                <a:cubicBezTo>
                  <a:pt x="4803885" y="4663758"/>
                  <a:pt x="4851242" y="4644101"/>
                  <a:pt x="4902059" y="4636394"/>
                </a:cubicBezTo>
                <a:cubicBezTo>
                  <a:pt x="4919036" y="4637399"/>
                  <a:pt x="4938804" y="4633825"/>
                  <a:pt x="4958463" y="4628576"/>
                </a:cubicBezTo>
                <a:cubicBezTo>
                  <a:pt x="5050046" y="4615619"/>
                  <a:pt x="5125994" y="4595851"/>
                  <a:pt x="5207638" y="4538667"/>
                </a:cubicBezTo>
                <a:cubicBezTo>
                  <a:pt x="5308827" y="4467968"/>
                  <a:pt x="5404432" y="4363651"/>
                  <a:pt x="5520028" y="4318307"/>
                </a:cubicBezTo>
                <a:cubicBezTo>
                  <a:pt x="5626021" y="4276647"/>
                  <a:pt x="5669914" y="4214325"/>
                  <a:pt x="5754015" y="4142063"/>
                </a:cubicBezTo>
                <a:cubicBezTo>
                  <a:pt x="5771549" y="4126984"/>
                  <a:pt x="5749659" y="4099174"/>
                  <a:pt x="5731566" y="4113917"/>
                </a:cubicBezTo>
                <a:cubicBezTo>
                  <a:pt x="5687784" y="4149546"/>
                  <a:pt x="5656512" y="4203603"/>
                  <a:pt x="5610161" y="4234876"/>
                </a:cubicBezTo>
                <a:cubicBezTo>
                  <a:pt x="5608039" y="4236328"/>
                  <a:pt x="5605917" y="4237221"/>
                  <a:pt x="5603795" y="4238561"/>
                </a:cubicBezTo>
                <a:cubicBezTo>
                  <a:pt x="5608374" y="4231077"/>
                  <a:pt x="5612619" y="4223260"/>
                  <a:pt x="5616751" y="4215442"/>
                </a:cubicBezTo>
                <a:cubicBezTo>
                  <a:pt x="5630712" y="4188638"/>
                  <a:pt x="5647130" y="4161944"/>
                  <a:pt x="5648358" y="4131118"/>
                </a:cubicBezTo>
                <a:cubicBezTo>
                  <a:pt x="5648693" y="4122517"/>
                  <a:pt x="5638530" y="4120730"/>
                  <a:pt x="5633169" y="4125199"/>
                </a:cubicBezTo>
                <a:cubicBezTo>
                  <a:pt x="5610161" y="4144185"/>
                  <a:pt x="5602566" y="4173895"/>
                  <a:pt x="5589723" y="4199806"/>
                </a:cubicBezTo>
                <a:cubicBezTo>
                  <a:pt x="5578442" y="4222590"/>
                  <a:pt x="5564927" y="4243810"/>
                  <a:pt x="5552194" y="4265590"/>
                </a:cubicBezTo>
                <a:cubicBezTo>
                  <a:pt x="5526953" y="4276870"/>
                  <a:pt x="5501489" y="4287370"/>
                  <a:pt x="5477476" y="4302112"/>
                </a:cubicBezTo>
                <a:cubicBezTo>
                  <a:pt x="5460052" y="4312834"/>
                  <a:pt x="5443411" y="4324672"/>
                  <a:pt x="5426657" y="4336624"/>
                </a:cubicBezTo>
                <a:cubicBezTo>
                  <a:pt x="5439837" y="4320205"/>
                  <a:pt x="5450559" y="4301331"/>
                  <a:pt x="5458489" y="4284353"/>
                </a:cubicBezTo>
                <a:cubicBezTo>
                  <a:pt x="5466530" y="4267153"/>
                  <a:pt x="5439055" y="4256096"/>
                  <a:pt x="5431126" y="4273296"/>
                </a:cubicBezTo>
                <a:cubicBezTo>
                  <a:pt x="5414708" y="4308701"/>
                  <a:pt x="5385668" y="4337070"/>
                  <a:pt x="5370479" y="4372364"/>
                </a:cubicBezTo>
                <a:cubicBezTo>
                  <a:pt x="5369697" y="4374151"/>
                  <a:pt x="5371819" y="4376160"/>
                  <a:pt x="5373606" y="4375714"/>
                </a:cubicBezTo>
                <a:cubicBezTo>
                  <a:pt x="5321337" y="4416257"/>
                  <a:pt x="5269848" y="4459145"/>
                  <a:pt x="5215009" y="4496672"/>
                </a:cubicBezTo>
                <a:cubicBezTo>
                  <a:pt x="5177817" y="4522137"/>
                  <a:pt x="5137609" y="4549835"/>
                  <a:pt x="5094722" y="4568711"/>
                </a:cubicBezTo>
                <a:cubicBezTo>
                  <a:pt x="5134147" y="4543916"/>
                  <a:pt x="5171339" y="4509405"/>
                  <a:pt x="5165196" y="4466405"/>
                </a:cubicBezTo>
                <a:cubicBezTo>
                  <a:pt x="5163744" y="4456018"/>
                  <a:pt x="5147326" y="4451886"/>
                  <a:pt x="5142189" y="4461714"/>
                </a:cubicBezTo>
                <a:cubicBezTo>
                  <a:pt x="5114267" y="4514543"/>
                  <a:pt x="5078861" y="4545479"/>
                  <a:pt x="5022571" y="4568041"/>
                </a:cubicBezTo>
                <a:cubicBezTo>
                  <a:pt x="4991298" y="4580550"/>
                  <a:pt x="4958574" y="4592613"/>
                  <a:pt x="4925068" y="4597974"/>
                </a:cubicBezTo>
                <a:cubicBezTo>
                  <a:pt x="4906638" y="4600877"/>
                  <a:pt x="4882626" y="4599090"/>
                  <a:pt x="4867772" y="4611712"/>
                </a:cubicBezTo>
                <a:cubicBezTo>
                  <a:pt x="4773283" y="4635389"/>
                  <a:pt x="4694431" y="4650466"/>
                  <a:pt x="4595812" y="4648457"/>
                </a:cubicBezTo>
                <a:cubicBezTo>
                  <a:pt x="4586206" y="4648233"/>
                  <a:pt x="4585090" y="4664763"/>
                  <a:pt x="4594694" y="4665321"/>
                </a:cubicBezTo>
                <a:cubicBezTo>
                  <a:pt x="4599162" y="4665656"/>
                  <a:pt x="4603964" y="4666214"/>
                  <a:pt x="4608543" y="4666660"/>
                </a:cubicBezTo>
                <a:cubicBezTo>
                  <a:pt x="4626860" y="4680510"/>
                  <a:pt x="4663271" y="4697711"/>
                  <a:pt x="4687060" y="4694583"/>
                </a:cubicBezTo>
                <a:cubicBezTo>
                  <a:pt x="4712078" y="4699497"/>
                  <a:pt x="4736985" y="4704412"/>
                  <a:pt x="4762003" y="4709549"/>
                </a:cubicBezTo>
                <a:cubicBezTo>
                  <a:pt x="4808576" y="4726749"/>
                  <a:pt x="4857943" y="4737583"/>
                  <a:pt x="4903958" y="4756570"/>
                </a:cubicBezTo>
                <a:cubicBezTo>
                  <a:pt x="4974433" y="4785609"/>
                  <a:pt x="5043904" y="4817776"/>
                  <a:pt x="5116724" y="4841006"/>
                </a:cubicBezTo>
                <a:cubicBezTo>
                  <a:pt x="5232768" y="4877975"/>
                  <a:pt x="5382877" y="4936834"/>
                  <a:pt x="5501824" y="4878198"/>
                </a:cubicBezTo>
                <a:cubicBezTo>
                  <a:pt x="5551302" y="4853851"/>
                  <a:pt x="5602119" y="4823472"/>
                  <a:pt x="5630153" y="4773434"/>
                </a:cubicBezTo>
                <a:cubicBezTo>
                  <a:pt x="5665112" y="4711001"/>
                  <a:pt x="5667011" y="4635723"/>
                  <a:pt x="5715036" y="4580215"/>
                </a:cubicBezTo>
                <a:cubicBezTo>
                  <a:pt x="5753346" y="4536098"/>
                  <a:pt x="5803382" y="4514765"/>
                  <a:pt x="5846493" y="4479361"/>
                </a:cubicBezTo>
                <a:cubicBezTo>
                  <a:pt x="5829629" y="4493210"/>
                  <a:pt x="5822927" y="4549166"/>
                  <a:pt x="5818124" y="4572174"/>
                </a:cubicBezTo>
                <a:cubicBezTo>
                  <a:pt x="5814439" y="4589932"/>
                  <a:pt x="5837558" y="4603446"/>
                  <a:pt x="5850066" y="4588814"/>
                </a:cubicBezTo>
                <a:cubicBezTo>
                  <a:pt x="5853865" y="4584347"/>
                  <a:pt x="5859673" y="4573514"/>
                  <a:pt x="5865480" y="4559776"/>
                </a:cubicBezTo>
                <a:cubicBezTo>
                  <a:pt x="5911719" y="4504043"/>
                  <a:pt x="5941316" y="4437925"/>
                  <a:pt x="6006654" y="4402408"/>
                </a:cubicBezTo>
                <a:cubicBezTo>
                  <a:pt x="6001962" y="4407991"/>
                  <a:pt x="5997718" y="4413576"/>
                  <a:pt x="5994703" y="4418156"/>
                </a:cubicBezTo>
                <a:cubicBezTo>
                  <a:pt x="5970467" y="4454342"/>
                  <a:pt x="5954161" y="4494550"/>
                  <a:pt x="5938970" y="4535205"/>
                </a:cubicBezTo>
                <a:cubicBezTo>
                  <a:pt x="5933833" y="4549054"/>
                  <a:pt x="5954384" y="4557766"/>
                  <a:pt x="5960191" y="4544028"/>
                </a:cubicBezTo>
                <a:cubicBezTo>
                  <a:pt x="5974376" y="4510857"/>
                  <a:pt x="5987444" y="4476568"/>
                  <a:pt x="6006653" y="4445854"/>
                </a:cubicBezTo>
                <a:cubicBezTo>
                  <a:pt x="6017934" y="4427873"/>
                  <a:pt x="6030555" y="4406651"/>
                  <a:pt x="6049653" y="4395817"/>
                </a:cubicBezTo>
                <a:cubicBezTo>
                  <a:pt x="6056690" y="4391797"/>
                  <a:pt x="6063167" y="4389563"/>
                  <a:pt x="6069199" y="4385095"/>
                </a:cubicBezTo>
                <a:cubicBezTo>
                  <a:pt x="6065513" y="4390680"/>
                  <a:pt x="6061827" y="4396265"/>
                  <a:pt x="6059259" y="4401403"/>
                </a:cubicBezTo>
                <a:cubicBezTo>
                  <a:pt x="6043957" y="4432005"/>
                  <a:pt x="6021061" y="4471765"/>
                  <a:pt x="6030331" y="4506723"/>
                </a:cubicBezTo>
                <a:cubicBezTo>
                  <a:pt x="6031225" y="4510075"/>
                  <a:pt x="6035469" y="4509516"/>
                  <a:pt x="6036922" y="4507171"/>
                </a:cubicBezTo>
                <a:cubicBezTo>
                  <a:pt x="6054903" y="4477462"/>
                  <a:pt x="6064173" y="4442615"/>
                  <a:pt x="6083607" y="4413688"/>
                </a:cubicBezTo>
                <a:cubicBezTo>
                  <a:pt x="6097791" y="4392579"/>
                  <a:pt x="6123703" y="4377948"/>
                  <a:pt x="6137328" y="4357174"/>
                </a:cubicBezTo>
                <a:cubicBezTo>
                  <a:pt x="6160671" y="4357509"/>
                  <a:pt x="6168600" y="4373815"/>
                  <a:pt x="6132862" y="4428097"/>
                </a:cubicBezTo>
                <a:cubicBezTo>
                  <a:pt x="6132414" y="4429101"/>
                  <a:pt x="6131631" y="4429883"/>
                  <a:pt x="6131074" y="4430777"/>
                </a:cubicBezTo>
                <a:cubicBezTo>
                  <a:pt x="6123814" y="4442057"/>
                  <a:pt x="6142689" y="4454231"/>
                  <a:pt x="6150619" y="4443620"/>
                </a:cubicBezTo>
                <a:cubicBezTo>
                  <a:pt x="6151289" y="4442727"/>
                  <a:pt x="6151513" y="4441833"/>
                  <a:pt x="6152184" y="4440828"/>
                </a:cubicBezTo>
                <a:cubicBezTo>
                  <a:pt x="6173515" y="4405646"/>
                  <a:pt x="6212047" y="4380070"/>
                  <a:pt x="6250356" y="4365774"/>
                </a:cubicBezTo>
                <a:cubicBezTo>
                  <a:pt x="6259626" y="4362311"/>
                  <a:pt x="6337026" y="4337293"/>
                  <a:pt x="6328762" y="4360637"/>
                </a:cubicBezTo>
                <a:cubicBezTo>
                  <a:pt x="6325299" y="4370465"/>
                  <a:pt x="6335016" y="4380852"/>
                  <a:pt x="6345068" y="4378729"/>
                </a:cubicBezTo>
                <a:cubicBezTo>
                  <a:pt x="6350876" y="4376832"/>
                  <a:pt x="6414650" y="4359519"/>
                  <a:pt x="6444135" y="4364657"/>
                </a:cubicBezTo>
                <a:cubicBezTo>
                  <a:pt x="6397561" y="4389563"/>
                  <a:pt x="6356683" y="4422064"/>
                  <a:pt x="6304525" y="4440717"/>
                </a:cubicBezTo>
                <a:cubicBezTo>
                  <a:pt x="6251249" y="4459816"/>
                  <a:pt x="6198310" y="4482264"/>
                  <a:pt x="6148274" y="4509181"/>
                </a:cubicBezTo>
                <a:cubicBezTo>
                  <a:pt x="6070315" y="4551065"/>
                  <a:pt x="6009110" y="4605791"/>
                  <a:pt x="5938188" y="4656832"/>
                </a:cubicBezTo>
                <a:cubicBezTo>
                  <a:pt x="5892508" y="4689669"/>
                  <a:pt x="5837669" y="4702513"/>
                  <a:pt x="5792324" y="4734568"/>
                </a:cubicBezTo>
                <a:cubicBezTo>
                  <a:pt x="5761721" y="4756235"/>
                  <a:pt x="5735251" y="4782705"/>
                  <a:pt x="5705096" y="4804708"/>
                </a:cubicBezTo>
                <a:cubicBezTo>
                  <a:pt x="5703644" y="4805825"/>
                  <a:pt x="5701969" y="4807054"/>
                  <a:pt x="5700517" y="4808169"/>
                </a:cubicBezTo>
                <a:cubicBezTo>
                  <a:pt x="5729110" y="4737696"/>
                  <a:pt x="5762727" y="4659959"/>
                  <a:pt x="5763174" y="4585687"/>
                </a:cubicBezTo>
                <a:cubicBezTo>
                  <a:pt x="5763174" y="4578428"/>
                  <a:pt x="5753122" y="4574965"/>
                  <a:pt x="5749324" y="4581666"/>
                </a:cubicBezTo>
                <a:cubicBezTo>
                  <a:pt x="5729110" y="4617742"/>
                  <a:pt x="5722520" y="4660406"/>
                  <a:pt x="5712691" y="4700391"/>
                </a:cubicBezTo>
                <a:cubicBezTo>
                  <a:pt x="5702416" y="4742497"/>
                  <a:pt x="5680078" y="4783934"/>
                  <a:pt x="5675833" y="4827268"/>
                </a:cubicBezTo>
                <a:cubicBezTo>
                  <a:pt x="5592961" y="4893834"/>
                  <a:pt x="5479040" y="4999492"/>
                  <a:pt x="5375952" y="4970899"/>
                </a:cubicBezTo>
                <a:cubicBezTo>
                  <a:pt x="5360315" y="4966543"/>
                  <a:pt x="5352945" y="4990333"/>
                  <a:pt x="5368580" y="4994912"/>
                </a:cubicBezTo>
                <a:cubicBezTo>
                  <a:pt x="5450783" y="5018925"/>
                  <a:pt x="5530416" y="4980393"/>
                  <a:pt x="5594302" y="4928123"/>
                </a:cubicBezTo>
                <a:cubicBezTo>
                  <a:pt x="5701187" y="4840783"/>
                  <a:pt x="5809301" y="4766175"/>
                  <a:pt x="5930482" y="4701620"/>
                </a:cubicBezTo>
                <a:cubicBezTo>
                  <a:pt x="5954495" y="4688776"/>
                  <a:pt x="5975381" y="4670570"/>
                  <a:pt x="5996043" y="4652030"/>
                </a:cubicBezTo>
                <a:cubicBezTo>
                  <a:pt x="6030554" y="4655157"/>
                  <a:pt x="6066741" y="4644771"/>
                  <a:pt x="6101923" y="4647339"/>
                </a:cubicBezTo>
                <a:cubicBezTo>
                  <a:pt x="6130850" y="4649350"/>
                  <a:pt x="6155309" y="4653259"/>
                  <a:pt x="6183792" y="4646446"/>
                </a:cubicBezTo>
                <a:cubicBezTo>
                  <a:pt x="6190156" y="4644994"/>
                  <a:pt x="6190827" y="4636170"/>
                  <a:pt x="6185466" y="4633043"/>
                </a:cubicBezTo>
                <a:cubicBezTo>
                  <a:pt x="6153299" y="4614392"/>
                  <a:pt x="6090979" y="4606127"/>
                  <a:pt x="6040718" y="4614614"/>
                </a:cubicBezTo>
                <a:cubicBezTo>
                  <a:pt x="6044739" y="4611599"/>
                  <a:pt x="6048648" y="4608137"/>
                  <a:pt x="6052781" y="4605345"/>
                </a:cubicBezTo>
                <a:cubicBezTo>
                  <a:pt x="6074224" y="4591159"/>
                  <a:pt x="6096227" y="4577423"/>
                  <a:pt x="6118229" y="4563797"/>
                </a:cubicBezTo>
                <a:cubicBezTo>
                  <a:pt x="6137440" y="4564690"/>
                  <a:pt x="6156762" y="4566701"/>
                  <a:pt x="6174967" y="4571169"/>
                </a:cubicBezTo>
                <a:cubicBezTo>
                  <a:pt x="6193730" y="4575859"/>
                  <a:pt x="6211602" y="4586247"/>
                  <a:pt x="6231034" y="4587140"/>
                </a:cubicBezTo>
                <a:cubicBezTo>
                  <a:pt x="6237065" y="4587363"/>
                  <a:pt x="6239746" y="4580550"/>
                  <a:pt x="6238518" y="4575747"/>
                </a:cubicBezTo>
                <a:cubicBezTo>
                  <a:pt x="6231481" y="4548272"/>
                  <a:pt x="6197863" y="4538220"/>
                  <a:pt x="6164133" y="4537326"/>
                </a:cubicBezTo>
                <a:cubicBezTo>
                  <a:pt x="6182450" y="4527052"/>
                  <a:pt x="6200544" y="4516330"/>
                  <a:pt x="6219308" y="4507283"/>
                </a:cubicBezTo>
                <a:cubicBezTo>
                  <a:pt x="6270348" y="4482600"/>
                  <a:pt x="6328650" y="4470202"/>
                  <a:pt x="6378127" y="4443732"/>
                </a:cubicBezTo>
                <a:cubicBezTo>
                  <a:pt x="6401916" y="4430999"/>
                  <a:pt x="6423473" y="4415588"/>
                  <a:pt x="6445588" y="4400956"/>
                </a:cubicBezTo>
                <a:cubicBezTo>
                  <a:pt x="6436318" y="4412683"/>
                  <a:pt x="6426823" y="4424523"/>
                  <a:pt x="6419005" y="4437143"/>
                </a:cubicBezTo>
                <a:cubicBezTo>
                  <a:pt x="6382484" y="4495779"/>
                  <a:pt x="6329096" y="4523477"/>
                  <a:pt x="6274592" y="4561787"/>
                </a:cubicBezTo>
                <a:cubicBezTo>
                  <a:pt x="6269455" y="4565360"/>
                  <a:pt x="6267110" y="4572844"/>
                  <a:pt x="6271019" y="4578316"/>
                </a:cubicBezTo>
                <a:cubicBezTo>
                  <a:pt x="6305418" y="4626677"/>
                  <a:pt x="6139785" y="4709997"/>
                  <a:pt x="6114097" y="4727867"/>
                </a:cubicBezTo>
                <a:cubicBezTo>
                  <a:pt x="6060040" y="4765393"/>
                  <a:pt x="6008552" y="4810068"/>
                  <a:pt x="5937072" y="4802139"/>
                </a:cubicBezTo>
                <a:cubicBezTo>
                  <a:pt x="5920095" y="4800240"/>
                  <a:pt x="5911829" y="4822131"/>
                  <a:pt x="5927467" y="4830731"/>
                </a:cubicBezTo>
                <a:cubicBezTo>
                  <a:pt x="5918979" y="4826039"/>
                  <a:pt x="5820246" y="4842347"/>
                  <a:pt x="5800254" y="4849048"/>
                </a:cubicBezTo>
                <a:cubicBezTo>
                  <a:pt x="5753123" y="4864796"/>
                  <a:pt x="5711126" y="4884899"/>
                  <a:pt x="5669691" y="4912263"/>
                </a:cubicBezTo>
                <a:cubicBezTo>
                  <a:pt x="5658968" y="4919300"/>
                  <a:pt x="5661315" y="4933596"/>
                  <a:pt x="5672930" y="4937951"/>
                </a:cubicBezTo>
                <a:cubicBezTo>
                  <a:pt x="5801594" y="4986536"/>
                  <a:pt x="5932940" y="4983520"/>
                  <a:pt x="6046972" y="4899307"/>
                </a:cubicBezTo>
                <a:cubicBezTo>
                  <a:pt x="6106502" y="4855302"/>
                  <a:pt x="6149390" y="4794431"/>
                  <a:pt x="6213722" y="4754112"/>
                </a:cubicBezTo>
                <a:cubicBezTo>
                  <a:pt x="6231146" y="4743168"/>
                  <a:pt x="6380585" y="4645552"/>
                  <a:pt x="6373995" y="4712454"/>
                </a:cubicBezTo>
                <a:cubicBezTo>
                  <a:pt x="6372990" y="4722840"/>
                  <a:pt x="6382707" y="4731441"/>
                  <a:pt x="6392870" y="4729654"/>
                </a:cubicBezTo>
                <a:cubicBezTo>
                  <a:pt x="6463234" y="4717591"/>
                  <a:pt x="6495288" y="4686430"/>
                  <a:pt x="6581623" y="4699162"/>
                </a:cubicBezTo>
                <a:cubicBezTo>
                  <a:pt x="6607200" y="4702960"/>
                  <a:pt x="6639590" y="4702290"/>
                  <a:pt x="6671421" y="4703295"/>
                </a:cubicBezTo>
                <a:cubicBezTo>
                  <a:pt x="6617139" y="4721388"/>
                  <a:pt x="6567663" y="4756235"/>
                  <a:pt x="6512711" y="4773882"/>
                </a:cubicBezTo>
                <a:cubicBezTo>
                  <a:pt x="6433747" y="4799347"/>
                  <a:pt x="6361933" y="4825593"/>
                  <a:pt x="6290117" y="4862897"/>
                </a:cubicBezTo>
                <a:cubicBezTo>
                  <a:pt x="6295031" y="4855414"/>
                  <a:pt x="6299834" y="4847931"/>
                  <a:pt x="6304860" y="4840895"/>
                </a:cubicBezTo>
                <a:cubicBezTo>
                  <a:pt x="6324741" y="4812861"/>
                  <a:pt x="6357130" y="4781589"/>
                  <a:pt x="6363273" y="4746965"/>
                </a:cubicBezTo>
                <a:cubicBezTo>
                  <a:pt x="6364390" y="4740487"/>
                  <a:pt x="6358694" y="4735349"/>
                  <a:pt x="6352440" y="4738365"/>
                </a:cubicBezTo>
                <a:cubicBezTo>
                  <a:pt x="6320161" y="4753666"/>
                  <a:pt x="6300504" y="4794209"/>
                  <a:pt x="6281294" y="4823024"/>
                </a:cubicBezTo>
                <a:cubicBezTo>
                  <a:pt x="6267110" y="4844245"/>
                  <a:pt x="6249129" y="4866136"/>
                  <a:pt x="6237736" y="4890037"/>
                </a:cubicBezTo>
                <a:cubicBezTo>
                  <a:pt x="6214393" y="4902658"/>
                  <a:pt x="6191050" y="4914944"/>
                  <a:pt x="6167149" y="4925778"/>
                </a:cubicBezTo>
                <a:cubicBezTo>
                  <a:pt x="6179435" y="4911927"/>
                  <a:pt x="6190827" y="4897186"/>
                  <a:pt x="6202553" y="4882443"/>
                </a:cubicBezTo>
                <a:cubicBezTo>
                  <a:pt x="6228018" y="4850164"/>
                  <a:pt x="6262531" y="4816323"/>
                  <a:pt x="6262642" y="4772876"/>
                </a:cubicBezTo>
                <a:cubicBezTo>
                  <a:pt x="6262642" y="4765058"/>
                  <a:pt x="6253148" y="4762154"/>
                  <a:pt x="6248681" y="4768408"/>
                </a:cubicBezTo>
                <a:cubicBezTo>
                  <a:pt x="6225673" y="4800016"/>
                  <a:pt x="6205234" y="4833301"/>
                  <a:pt x="6182227" y="4865019"/>
                </a:cubicBezTo>
                <a:cubicBezTo>
                  <a:pt x="6162235" y="4892494"/>
                  <a:pt x="6139227" y="4918406"/>
                  <a:pt x="6119904" y="4946328"/>
                </a:cubicBezTo>
                <a:cubicBezTo>
                  <a:pt x="6100583" y="4954370"/>
                  <a:pt x="6081261" y="4962187"/>
                  <a:pt x="6061827" y="4969894"/>
                </a:cubicBezTo>
                <a:cubicBezTo>
                  <a:pt x="6079027" y="4952470"/>
                  <a:pt x="6094775" y="4933595"/>
                  <a:pt x="6107508" y="4916731"/>
                </a:cubicBezTo>
                <a:cubicBezTo>
                  <a:pt x="6130850" y="4886128"/>
                  <a:pt x="6162234" y="4857759"/>
                  <a:pt x="6182450" y="4825704"/>
                </a:cubicBezTo>
                <a:cubicBezTo>
                  <a:pt x="6185801" y="4820345"/>
                  <a:pt x="6181334" y="4811855"/>
                  <a:pt x="6174521" y="4813755"/>
                </a:cubicBezTo>
                <a:cubicBezTo>
                  <a:pt x="6132414" y="4825259"/>
                  <a:pt x="6110747" y="4880990"/>
                  <a:pt x="6084611" y="4912152"/>
                </a:cubicBezTo>
                <a:cubicBezTo>
                  <a:pt x="6062497" y="4938398"/>
                  <a:pt x="6031001" y="4962634"/>
                  <a:pt x="6008888" y="4990891"/>
                </a:cubicBezTo>
                <a:cubicBezTo>
                  <a:pt x="5990571" y="4998039"/>
                  <a:pt x="5972365" y="5005187"/>
                  <a:pt x="5954049" y="5012671"/>
                </a:cubicBezTo>
                <a:cubicBezTo>
                  <a:pt x="5950139" y="5014235"/>
                  <a:pt x="5946342" y="5015798"/>
                  <a:pt x="5942433" y="5017362"/>
                </a:cubicBezTo>
                <a:cubicBezTo>
                  <a:pt x="5961866" y="4998486"/>
                  <a:pt x="5988113" y="4968889"/>
                  <a:pt x="5969350" y="4962188"/>
                </a:cubicBezTo>
                <a:cubicBezTo>
                  <a:pt x="5963095" y="4959954"/>
                  <a:pt x="5958180" y="4960736"/>
                  <a:pt x="5953155" y="4965315"/>
                </a:cubicBezTo>
                <a:cubicBezTo>
                  <a:pt x="5935396" y="4981286"/>
                  <a:pt x="5920989" y="5002284"/>
                  <a:pt x="5903789" y="5019260"/>
                </a:cubicBezTo>
                <a:cubicBezTo>
                  <a:pt x="5895524" y="5027414"/>
                  <a:pt x="5886700" y="5035567"/>
                  <a:pt x="5877207" y="5042827"/>
                </a:cubicBezTo>
                <a:cubicBezTo>
                  <a:pt x="5794894" y="5072982"/>
                  <a:pt x="5711797" y="5094203"/>
                  <a:pt x="5621218" y="5088730"/>
                </a:cubicBezTo>
                <a:cubicBezTo>
                  <a:pt x="5610943" y="5085826"/>
                  <a:pt x="5600667" y="5082923"/>
                  <a:pt x="5589610" y="5081917"/>
                </a:cubicBezTo>
                <a:cubicBezTo>
                  <a:pt x="5579224" y="5081024"/>
                  <a:pt x="5576879" y="5096996"/>
                  <a:pt x="5586707" y="5099787"/>
                </a:cubicBezTo>
                <a:cubicBezTo>
                  <a:pt x="5650928" y="5118662"/>
                  <a:pt x="5696384" y="5153175"/>
                  <a:pt x="5743070" y="5200306"/>
                </a:cubicBezTo>
                <a:cubicBezTo>
                  <a:pt x="5776241" y="5233812"/>
                  <a:pt x="5809300" y="5276365"/>
                  <a:pt x="5855652" y="5290774"/>
                </a:cubicBezTo>
                <a:cubicBezTo>
                  <a:pt x="5859896" y="5292114"/>
                  <a:pt x="5865144" y="5287423"/>
                  <a:pt x="5861571" y="5283291"/>
                </a:cubicBezTo>
                <a:cubicBezTo>
                  <a:pt x="5823485" y="5239509"/>
                  <a:pt x="5777023" y="5198744"/>
                  <a:pt x="5734358" y="5159317"/>
                </a:cubicBezTo>
                <a:cubicBezTo>
                  <a:pt x="5714812" y="5141335"/>
                  <a:pt x="5694039" y="5124247"/>
                  <a:pt x="5671590" y="5110509"/>
                </a:cubicBezTo>
                <a:cubicBezTo>
                  <a:pt x="5734024" y="5108611"/>
                  <a:pt x="5794000" y="5094873"/>
                  <a:pt x="5854312" y="5075663"/>
                </a:cubicBezTo>
                <a:cubicBezTo>
                  <a:pt x="5886253" y="5081247"/>
                  <a:pt x="5918866" y="5076220"/>
                  <a:pt x="5951368" y="5074993"/>
                </a:cubicBezTo>
                <a:cubicBezTo>
                  <a:pt x="5983757" y="5073764"/>
                  <a:pt x="6018269" y="5082699"/>
                  <a:pt x="6049542" y="5076891"/>
                </a:cubicBezTo>
                <a:cubicBezTo>
                  <a:pt x="6054903" y="5075887"/>
                  <a:pt x="6055461" y="5068962"/>
                  <a:pt x="6051329" y="5066170"/>
                </a:cubicBezTo>
                <a:cubicBezTo>
                  <a:pt x="6023853" y="5047071"/>
                  <a:pt x="5981635" y="5052320"/>
                  <a:pt x="5949692" y="5054777"/>
                </a:cubicBezTo>
                <a:cubicBezTo>
                  <a:pt x="5935843" y="5055783"/>
                  <a:pt x="5921995" y="5056899"/>
                  <a:pt x="5908145" y="5058128"/>
                </a:cubicBezTo>
                <a:cubicBezTo>
                  <a:pt x="5991576" y="5030318"/>
                  <a:pt x="6076236" y="5002842"/>
                  <a:pt x="6157209" y="4969113"/>
                </a:cubicBezTo>
                <a:cubicBezTo>
                  <a:pt x="6208921" y="4967437"/>
                  <a:pt x="6298494" y="4972127"/>
                  <a:pt x="6307876" y="4972909"/>
                </a:cubicBezTo>
                <a:cubicBezTo>
                  <a:pt x="6330549" y="4974921"/>
                  <a:pt x="6353445" y="4978941"/>
                  <a:pt x="6376340" y="4982404"/>
                </a:cubicBezTo>
                <a:cubicBezTo>
                  <a:pt x="6355455" y="4989216"/>
                  <a:pt x="6334123" y="4995025"/>
                  <a:pt x="6312232" y="4999157"/>
                </a:cubicBezTo>
                <a:cubicBezTo>
                  <a:pt x="6291681" y="5003066"/>
                  <a:pt x="6298271" y="5032663"/>
                  <a:pt x="6318375" y="5030540"/>
                </a:cubicBezTo>
                <a:cubicBezTo>
                  <a:pt x="6370421" y="5025180"/>
                  <a:pt x="6418112" y="5009544"/>
                  <a:pt x="6463011" y="4987205"/>
                </a:cubicBezTo>
                <a:cubicBezTo>
                  <a:pt x="6463457" y="4987206"/>
                  <a:pt x="6464351" y="4987206"/>
                  <a:pt x="6464351" y="4987206"/>
                </a:cubicBezTo>
                <a:cubicBezTo>
                  <a:pt x="6466695" y="4986983"/>
                  <a:pt x="6468371" y="4985531"/>
                  <a:pt x="6469600" y="4983743"/>
                </a:cubicBezTo>
                <a:cubicBezTo>
                  <a:pt x="6500426" y="4967884"/>
                  <a:pt x="6530134" y="4949343"/>
                  <a:pt x="6558168" y="4927005"/>
                </a:cubicBezTo>
                <a:cubicBezTo>
                  <a:pt x="6586091" y="4904668"/>
                  <a:pt x="6621943" y="4885682"/>
                  <a:pt x="6652433" y="4863344"/>
                </a:cubicBezTo>
                <a:cubicBezTo>
                  <a:pt x="6727823" y="4855750"/>
                  <a:pt x="6915569" y="4828833"/>
                  <a:pt x="6919479" y="4861333"/>
                </a:cubicBezTo>
                <a:cubicBezTo>
                  <a:pt x="6920484" y="4869487"/>
                  <a:pt x="6926180" y="4876858"/>
                  <a:pt x="6935226" y="4876411"/>
                </a:cubicBezTo>
                <a:cubicBezTo>
                  <a:pt x="6925511" y="4876858"/>
                  <a:pt x="7004027" y="4876858"/>
                  <a:pt x="7054398" y="4884564"/>
                </a:cubicBezTo>
                <a:cubicBezTo>
                  <a:pt x="7007489" y="4889479"/>
                  <a:pt x="6960356" y="4906567"/>
                  <a:pt x="6917021" y="4920975"/>
                </a:cubicBezTo>
                <a:cubicBezTo>
                  <a:pt x="6832027" y="4949009"/>
                  <a:pt x="6742565" y="4982627"/>
                  <a:pt x="6666059" y="5029536"/>
                </a:cubicBezTo>
                <a:cubicBezTo>
                  <a:pt x="6657571" y="5034786"/>
                  <a:pt x="6664719" y="5047517"/>
                  <a:pt x="6673766" y="5044614"/>
                </a:cubicBezTo>
                <a:cubicBezTo>
                  <a:pt x="6803993" y="5002954"/>
                  <a:pt x="6938131" y="4925778"/>
                  <a:pt x="7077629" y="4919411"/>
                </a:cubicBezTo>
                <a:cubicBezTo>
                  <a:pt x="7064785" y="4930468"/>
                  <a:pt x="7052275" y="4941972"/>
                  <a:pt x="7040213" y="4953923"/>
                </a:cubicBezTo>
                <a:cubicBezTo>
                  <a:pt x="7037421" y="4953811"/>
                  <a:pt x="7034852" y="4953810"/>
                  <a:pt x="7030498" y="4954035"/>
                </a:cubicBezTo>
                <a:cubicBezTo>
                  <a:pt x="7015642" y="4954704"/>
                  <a:pt x="7001458" y="4951690"/>
                  <a:pt x="6986714" y="4952247"/>
                </a:cubicBezTo>
                <a:cubicBezTo>
                  <a:pt x="6977222" y="4952583"/>
                  <a:pt x="6974094" y="4963863"/>
                  <a:pt x="6980014" y="4970229"/>
                </a:cubicBezTo>
                <a:cubicBezTo>
                  <a:pt x="6981690" y="4972016"/>
                  <a:pt x="6984258" y="4973021"/>
                  <a:pt x="6986269" y="4974586"/>
                </a:cubicBezTo>
                <a:cubicBezTo>
                  <a:pt x="6965271" y="4979053"/>
                  <a:pt x="6944162" y="4984972"/>
                  <a:pt x="6923500" y="4990221"/>
                </a:cubicBezTo>
                <a:cubicBezTo>
                  <a:pt x="6910656" y="4993573"/>
                  <a:pt x="6908981" y="5014905"/>
                  <a:pt x="6923389" y="5017250"/>
                </a:cubicBezTo>
                <a:cubicBezTo>
                  <a:pt x="6933886" y="5018925"/>
                  <a:pt x="6968175" y="5017920"/>
                  <a:pt x="6993081" y="5010772"/>
                </a:cubicBezTo>
                <a:cubicBezTo>
                  <a:pt x="6981913" y="5025404"/>
                  <a:pt x="6970298" y="5039587"/>
                  <a:pt x="6957230" y="5051985"/>
                </a:cubicBezTo>
                <a:cubicBezTo>
                  <a:pt x="6949524" y="5046177"/>
                  <a:pt x="6940365" y="5046959"/>
                  <a:pt x="6927409" y="5046513"/>
                </a:cubicBezTo>
                <a:cubicBezTo>
                  <a:pt x="6898147" y="5045619"/>
                  <a:pt x="6869330" y="5044167"/>
                  <a:pt x="6840069" y="5044614"/>
                </a:cubicBezTo>
                <a:cubicBezTo>
                  <a:pt x="6827784" y="5044837"/>
                  <a:pt x="6826555" y="5061925"/>
                  <a:pt x="6837724" y="5065387"/>
                </a:cubicBezTo>
                <a:cubicBezTo>
                  <a:pt x="6863077" y="5073429"/>
                  <a:pt x="6888429" y="5078343"/>
                  <a:pt x="6914678" y="5081135"/>
                </a:cubicBezTo>
                <a:cubicBezTo>
                  <a:pt x="6911996" y="5082364"/>
                  <a:pt x="6909986" y="5084151"/>
                  <a:pt x="6907193" y="5085156"/>
                </a:cubicBezTo>
                <a:cubicBezTo>
                  <a:pt x="6895690" y="5089624"/>
                  <a:pt x="6883963" y="5093421"/>
                  <a:pt x="6872346" y="5097330"/>
                </a:cubicBezTo>
                <a:cubicBezTo>
                  <a:pt x="6852355" y="5096437"/>
                  <a:pt x="6832585" y="5095766"/>
                  <a:pt x="6812483" y="5092304"/>
                </a:cubicBezTo>
                <a:cubicBezTo>
                  <a:pt x="6794613" y="5089289"/>
                  <a:pt x="6771827" y="5087837"/>
                  <a:pt x="6755299" y="5080242"/>
                </a:cubicBezTo>
                <a:cubicBezTo>
                  <a:pt x="6749714" y="5077674"/>
                  <a:pt x="6745916" y="5084933"/>
                  <a:pt x="6749937" y="5088842"/>
                </a:cubicBezTo>
                <a:cubicBezTo>
                  <a:pt x="6763898" y="5102692"/>
                  <a:pt x="6785007" y="5113748"/>
                  <a:pt x="6807455" y="5121008"/>
                </a:cubicBezTo>
                <a:cubicBezTo>
                  <a:pt x="6805446" y="5121902"/>
                  <a:pt x="6804775" y="5123576"/>
                  <a:pt x="6803547" y="5125029"/>
                </a:cubicBezTo>
                <a:cubicBezTo>
                  <a:pt x="6799079" y="5126145"/>
                  <a:pt x="6794500" y="5126817"/>
                  <a:pt x="6790032" y="5127821"/>
                </a:cubicBezTo>
                <a:cubicBezTo>
                  <a:pt x="6781880" y="5127486"/>
                  <a:pt x="6773726" y="5127151"/>
                  <a:pt x="6766579" y="5126146"/>
                </a:cubicBezTo>
                <a:cubicBezTo>
                  <a:pt x="6736087" y="5121455"/>
                  <a:pt x="6701240" y="5116430"/>
                  <a:pt x="6671867" y="5107382"/>
                </a:cubicBezTo>
                <a:cubicBezTo>
                  <a:pt x="6666953" y="5105819"/>
                  <a:pt x="6663155" y="5112296"/>
                  <a:pt x="6667511" y="5115535"/>
                </a:cubicBezTo>
                <a:cubicBezTo>
                  <a:pt x="6684711" y="5128044"/>
                  <a:pt x="6702357" y="5136309"/>
                  <a:pt x="6721233" y="5142340"/>
                </a:cubicBezTo>
                <a:cubicBezTo>
                  <a:pt x="6586202" y="5168922"/>
                  <a:pt x="6447709" y="5180426"/>
                  <a:pt x="6308992" y="5183106"/>
                </a:cubicBezTo>
                <a:cubicBezTo>
                  <a:pt x="6369305" y="5168476"/>
                  <a:pt x="6424142" y="5143458"/>
                  <a:pt x="6484119" y="5115312"/>
                </a:cubicBezTo>
                <a:cubicBezTo>
                  <a:pt x="6530582" y="5093422"/>
                  <a:pt x="6590334" y="5095990"/>
                  <a:pt x="6627973" y="5059691"/>
                </a:cubicBezTo>
                <a:cubicBezTo>
                  <a:pt x="6634227" y="5053660"/>
                  <a:pt x="6626410" y="5043161"/>
                  <a:pt x="6618704" y="5046066"/>
                </a:cubicBezTo>
                <a:cubicBezTo>
                  <a:pt x="6546999" y="5073093"/>
                  <a:pt x="6481773" y="5109615"/>
                  <a:pt x="6407948" y="5132289"/>
                </a:cubicBezTo>
                <a:cubicBezTo>
                  <a:pt x="6344287" y="5151722"/>
                  <a:pt x="6282522" y="5166353"/>
                  <a:pt x="6216403" y="5176405"/>
                </a:cubicBezTo>
                <a:cubicBezTo>
                  <a:pt x="6211489" y="5177186"/>
                  <a:pt x="6209367" y="5180426"/>
                  <a:pt x="6208473" y="5184000"/>
                </a:cubicBezTo>
                <a:cubicBezTo>
                  <a:pt x="6164133" y="5183776"/>
                  <a:pt x="6119905" y="5183106"/>
                  <a:pt x="6076011" y="5181878"/>
                </a:cubicBezTo>
                <a:cubicBezTo>
                  <a:pt x="6074895" y="5181878"/>
                  <a:pt x="6074224" y="5182547"/>
                  <a:pt x="6073331" y="5182994"/>
                </a:cubicBezTo>
                <a:cubicBezTo>
                  <a:pt x="6055572" y="5177186"/>
                  <a:pt x="6037591" y="5174395"/>
                  <a:pt x="6019609" y="5177857"/>
                </a:cubicBezTo>
                <a:cubicBezTo>
                  <a:pt x="6016260" y="5178528"/>
                  <a:pt x="6015365" y="5183777"/>
                  <a:pt x="6018603" y="5185228"/>
                </a:cubicBezTo>
                <a:cubicBezTo>
                  <a:pt x="6063056" y="5205109"/>
                  <a:pt x="6104827" y="5224319"/>
                  <a:pt x="6148497" y="5246992"/>
                </a:cubicBezTo>
                <a:cubicBezTo>
                  <a:pt x="6188370" y="5267766"/>
                  <a:pt x="6227349" y="5294682"/>
                  <a:pt x="6268450" y="5311994"/>
                </a:cubicBezTo>
                <a:cubicBezTo>
                  <a:pt x="6273588" y="5314117"/>
                  <a:pt x="6279284" y="5308756"/>
                  <a:pt x="6277050" y="5303506"/>
                </a:cubicBezTo>
                <a:cubicBezTo>
                  <a:pt x="6257951" y="5260283"/>
                  <a:pt x="6200767" y="5244759"/>
                  <a:pt x="6161341" y="5225771"/>
                </a:cubicBezTo>
                <a:cubicBezTo>
                  <a:pt x="6148386" y="5219517"/>
                  <a:pt x="6134760" y="5211922"/>
                  <a:pt x="6120798" y="5204438"/>
                </a:cubicBezTo>
                <a:cubicBezTo>
                  <a:pt x="6131073" y="5205332"/>
                  <a:pt x="6141572" y="5205109"/>
                  <a:pt x="6151848" y="5205443"/>
                </a:cubicBezTo>
                <a:cubicBezTo>
                  <a:pt x="6151624" y="5208348"/>
                  <a:pt x="6153411" y="5211475"/>
                  <a:pt x="6157097" y="5211810"/>
                </a:cubicBezTo>
                <a:cubicBezTo>
                  <a:pt x="6279619" y="5220745"/>
                  <a:pt x="6349759" y="5349857"/>
                  <a:pt x="6457985" y="5388947"/>
                </a:cubicBezTo>
                <a:cubicBezTo>
                  <a:pt x="6466808" y="5392075"/>
                  <a:pt x="6471387" y="5380571"/>
                  <a:pt x="6464910" y="5375211"/>
                </a:cubicBezTo>
                <a:cubicBezTo>
                  <a:pt x="6410182" y="5329976"/>
                  <a:pt x="6350317" y="5281168"/>
                  <a:pt x="6289112" y="5244981"/>
                </a:cubicBezTo>
                <a:cubicBezTo>
                  <a:pt x="6266774" y="5231803"/>
                  <a:pt x="6241868" y="5215160"/>
                  <a:pt x="6215845" y="5205556"/>
                </a:cubicBezTo>
                <a:cubicBezTo>
                  <a:pt x="6274705" y="5203322"/>
                  <a:pt x="6333787" y="5197626"/>
                  <a:pt x="6392201" y="5197850"/>
                </a:cubicBezTo>
                <a:cubicBezTo>
                  <a:pt x="6503331" y="5198408"/>
                  <a:pt x="6609210" y="5195392"/>
                  <a:pt x="6718329" y="5172273"/>
                </a:cubicBezTo>
                <a:cubicBezTo>
                  <a:pt x="6743459" y="5166911"/>
                  <a:pt x="6768701" y="5162332"/>
                  <a:pt x="6793942" y="5157418"/>
                </a:cubicBezTo>
                <a:cubicBezTo>
                  <a:pt x="6805892" y="5158535"/>
                  <a:pt x="6817061" y="5156972"/>
                  <a:pt x="6825885" y="5151163"/>
                </a:cubicBezTo>
                <a:cubicBezTo>
                  <a:pt x="6891558" y="5138655"/>
                  <a:pt x="6957342" y="5126593"/>
                  <a:pt x="7023014" y="5114083"/>
                </a:cubicBezTo>
                <a:cubicBezTo>
                  <a:pt x="7067466" y="5105595"/>
                  <a:pt x="7105328" y="5092639"/>
                  <a:pt x="7145982" y="5072200"/>
                </a:cubicBezTo>
                <a:cubicBezTo>
                  <a:pt x="7215675" y="5037242"/>
                  <a:pt x="7288832" y="5035120"/>
                  <a:pt x="7363103" y="5046177"/>
                </a:cubicBezTo>
                <a:cubicBezTo>
                  <a:pt x="7326692" y="5101463"/>
                  <a:pt x="7300335" y="5155408"/>
                  <a:pt x="7238124" y="5191595"/>
                </a:cubicBezTo>
                <a:cubicBezTo>
                  <a:pt x="7220143" y="5202093"/>
                  <a:pt x="7231088" y="5228563"/>
                  <a:pt x="7251191" y="5221415"/>
                </a:cubicBezTo>
                <a:cubicBezTo>
                  <a:pt x="7259568" y="5218400"/>
                  <a:pt x="7266829" y="5214714"/>
                  <a:pt x="7274089" y="5210917"/>
                </a:cubicBezTo>
                <a:cubicBezTo>
                  <a:pt x="7277551" y="5212592"/>
                  <a:pt x="7281348" y="5213040"/>
                  <a:pt x="7284811" y="5209688"/>
                </a:cubicBezTo>
                <a:cubicBezTo>
                  <a:pt x="7355398" y="5139883"/>
                  <a:pt x="7499698" y="5107271"/>
                  <a:pt x="7595750" y="5116093"/>
                </a:cubicBezTo>
                <a:cubicBezTo>
                  <a:pt x="7630708" y="5119333"/>
                  <a:pt x="7667788" y="5120002"/>
                  <a:pt x="7702412" y="5125252"/>
                </a:cubicBezTo>
                <a:cubicBezTo>
                  <a:pt x="7701630" y="5125140"/>
                  <a:pt x="7653939" y="5174284"/>
                  <a:pt x="7649918" y="5178193"/>
                </a:cubicBezTo>
                <a:cubicBezTo>
                  <a:pt x="7645339" y="5182660"/>
                  <a:pt x="7642435" y="5191818"/>
                  <a:pt x="7640314" y="5199860"/>
                </a:cubicBezTo>
                <a:cubicBezTo>
                  <a:pt x="7639085" y="5202987"/>
                  <a:pt x="7637633" y="5206114"/>
                  <a:pt x="7636851" y="5209800"/>
                </a:cubicBezTo>
                <a:cubicBezTo>
                  <a:pt x="7636738" y="5210581"/>
                  <a:pt x="7637185" y="5211140"/>
                  <a:pt x="7637185" y="5211811"/>
                </a:cubicBezTo>
                <a:cubicBezTo>
                  <a:pt x="7635287" y="5218288"/>
                  <a:pt x="7639308" y="5222644"/>
                  <a:pt x="7644446" y="5224542"/>
                </a:cubicBezTo>
                <a:cubicBezTo>
                  <a:pt x="7650365" y="5228005"/>
                  <a:pt x="7658295" y="5228563"/>
                  <a:pt x="7663432" y="5223538"/>
                </a:cubicBezTo>
                <a:cubicBezTo>
                  <a:pt x="7693142" y="5194834"/>
                  <a:pt x="7763058" y="5211140"/>
                  <a:pt x="7799692" y="5217394"/>
                </a:cubicBezTo>
                <a:cubicBezTo>
                  <a:pt x="7832751" y="5222756"/>
                  <a:pt x="7859669" y="5221751"/>
                  <a:pt x="7889154" y="5217841"/>
                </a:cubicBezTo>
                <a:cubicBezTo>
                  <a:pt x="7885356" y="5224319"/>
                  <a:pt x="7879884" y="5229569"/>
                  <a:pt x="7874746" y="5234930"/>
                </a:cubicBezTo>
                <a:cubicBezTo>
                  <a:pt x="7872736" y="5233812"/>
                  <a:pt x="7870614" y="5233031"/>
                  <a:pt x="7868269" y="5233366"/>
                </a:cubicBezTo>
                <a:cubicBezTo>
                  <a:pt x="7840346" y="5237498"/>
                  <a:pt x="7819460" y="5263298"/>
                  <a:pt x="7791427" y="5272010"/>
                </a:cubicBezTo>
                <a:cubicBezTo>
                  <a:pt x="7766632" y="5279828"/>
                  <a:pt x="7741056" y="5285525"/>
                  <a:pt x="7715926" y="5275807"/>
                </a:cubicBezTo>
                <a:cubicBezTo>
                  <a:pt x="7703864" y="5271117"/>
                  <a:pt x="7693811" y="5286306"/>
                  <a:pt x="7701518" y="5296022"/>
                </a:cubicBezTo>
                <a:cubicBezTo>
                  <a:pt x="7720394" y="5319700"/>
                  <a:pt x="7754681" y="5317802"/>
                  <a:pt x="7782268" y="5312776"/>
                </a:cubicBezTo>
                <a:cubicBezTo>
                  <a:pt x="7768196" y="5325509"/>
                  <a:pt x="7753677" y="5337459"/>
                  <a:pt x="7736923" y="5345612"/>
                </a:cubicBezTo>
                <a:cubicBezTo>
                  <a:pt x="7731227" y="5346618"/>
                  <a:pt x="7725419" y="5347512"/>
                  <a:pt x="7719834" y="5347735"/>
                </a:cubicBezTo>
                <a:cubicBezTo>
                  <a:pt x="7705651" y="5348516"/>
                  <a:pt x="7690797" y="5345725"/>
                  <a:pt x="7676054" y="5343603"/>
                </a:cubicBezTo>
                <a:cubicBezTo>
                  <a:pt x="7671251" y="5342709"/>
                  <a:pt x="7666448" y="5341927"/>
                  <a:pt x="7661757" y="5340810"/>
                </a:cubicBezTo>
                <a:cubicBezTo>
                  <a:pt x="7627023" y="5332098"/>
                  <a:pt x="7592399" y="5322158"/>
                  <a:pt x="7556771" y="5318473"/>
                </a:cubicBezTo>
                <a:cubicBezTo>
                  <a:pt x="7543814" y="5317131"/>
                  <a:pt x="7538677" y="5335784"/>
                  <a:pt x="7552191" y="5338800"/>
                </a:cubicBezTo>
                <a:cubicBezTo>
                  <a:pt x="7591505" y="5347623"/>
                  <a:pt x="7629926" y="5358904"/>
                  <a:pt x="7668906" y="5368732"/>
                </a:cubicBezTo>
                <a:cubicBezTo>
                  <a:pt x="7700848" y="5376774"/>
                  <a:pt x="7733238" y="5387496"/>
                  <a:pt x="7765850" y="5379678"/>
                </a:cubicBezTo>
                <a:cubicBezTo>
                  <a:pt x="7769760" y="5378785"/>
                  <a:pt x="7771211" y="5376104"/>
                  <a:pt x="7771546" y="5373199"/>
                </a:cubicBezTo>
                <a:cubicBezTo>
                  <a:pt x="7780034" y="5375433"/>
                  <a:pt x="7785508" y="5378784"/>
                  <a:pt x="7789528" y="5382581"/>
                </a:cubicBezTo>
                <a:cubicBezTo>
                  <a:pt x="7777131" y="5384926"/>
                  <a:pt x="7764846" y="5387608"/>
                  <a:pt x="7751778" y="5386155"/>
                </a:cubicBezTo>
                <a:cubicBezTo>
                  <a:pt x="7738040" y="5384592"/>
                  <a:pt x="7725531" y="5383252"/>
                  <a:pt x="7711681" y="5384926"/>
                </a:cubicBezTo>
                <a:cubicBezTo>
                  <a:pt x="7703193" y="5385933"/>
                  <a:pt x="7704980" y="5396766"/>
                  <a:pt x="7711012" y="5399557"/>
                </a:cubicBezTo>
                <a:cubicBezTo>
                  <a:pt x="7731785" y="5409275"/>
                  <a:pt x="7764287" y="5416311"/>
                  <a:pt x="7791092" y="5412402"/>
                </a:cubicBezTo>
                <a:cubicBezTo>
                  <a:pt x="7790087" y="5414189"/>
                  <a:pt x="7789640" y="5415865"/>
                  <a:pt x="7788411" y="5417763"/>
                </a:cubicBezTo>
                <a:cubicBezTo>
                  <a:pt x="7776238" y="5418545"/>
                  <a:pt x="7763729" y="5421337"/>
                  <a:pt x="7751442" y="5422342"/>
                </a:cubicBezTo>
                <a:cubicBezTo>
                  <a:pt x="7725977" y="5424464"/>
                  <a:pt x="7702300" y="5420444"/>
                  <a:pt x="7677282" y="5416088"/>
                </a:cubicBezTo>
                <a:cubicBezTo>
                  <a:pt x="7670245" y="5414858"/>
                  <a:pt x="7668124" y="5423571"/>
                  <a:pt x="7672367" y="5427703"/>
                </a:cubicBezTo>
                <a:cubicBezTo>
                  <a:pt x="7686441" y="5441217"/>
                  <a:pt x="7703193" y="5446579"/>
                  <a:pt x="7721287" y="5448254"/>
                </a:cubicBezTo>
                <a:cubicBezTo>
                  <a:pt x="7716149" y="5448589"/>
                  <a:pt x="7710900" y="5448812"/>
                  <a:pt x="7705986" y="5449147"/>
                </a:cubicBezTo>
                <a:cubicBezTo>
                  <a:pt x="7669129" y="5451828"/>
                  <a:pt x="7638191" y="5451493"/>
                  <a:pt x="7601446" y="5445126"/>
                </a:cubicBezTo>
                <a:cubicBezTo>
                  <a:pt x="7596197" y="5444233"/>
                  <a:pt x="7592399" y="5450599"/>
                  <a:pt x="7596532" y="5454397"/>
                </a:cubicBezTo>
                <a:cubicBezTo>
                  <a:pt x="7620321" y="5476399"/>
                  <a:pt x="7653268" y="5476176"/>
                  <a:pt x="7683983" y="5476623"/>
                </a:cubicBezTo>
                <a:cubicBezTo>
                  <a:pt x="7693029" y="5476734"/>
                  <a:pt x="7702077" y="5476064"/>
                  <a:pt x="7711123" y="5475394"/>
                </a:cubicBezTo>
                <a:cubicBezTo>
                  <a:pt x="7704311" y="5478186"/>
                  <a:pt x="7697721" y="5480644"/>
                  <a:pt x="7691355" y="5482318"/>
                </a:cubicBezTo>
                <a:cubicBezTo>
                  <a:pt x="7649472" y="5493264"/>
                  <a:pt x="7605690" y="5501528"/>
                  <a:pt x="7562243" y="5502199"/>
                </a:cubicBezTo>
                <a:cubicBezTo>
                  <a:pt x="7479148" y="5503540"/>
                  <a:pt x="7402976" y="5509123"/>
                  <a:pt x="7341771" y="5442557"/>
                </a:cubicBezTo>
                <a:cubicBezTo>
                  <a:pt x="7341435" y="5440770"/>
                  <a:pt x="7340208" y="5439207"/>
                  <a:pt x="7339761" y="5437420"/>
                </a:cubicBezTo>
                <a:cubicBezTo>
                  <a:pt x="7382425" y="5467799"/>
                  <a:pt x="7446199" y="5487121"/>
                  <a:pt x="7486407" y="5479080"/>
                </a:cubicBezTo>
                <a:cubicBezTo>
                  <a:pt x="7492773" y="5477851"/>
                  <a:pt x="7494337" y="5469475"/>
                  <a:pt x="7488194" y="5466570"/>
                </a:cubicBezTo>
                <a:cubicBezTo>
                  <a:pt x="7458038" y="5452721"/>
                  <a:pt x="7423750" y="5451939"/>
                  <a:pt x="7392701" y="5440325"/>
                </a:cubicBezTo>
                <a:cubicBezTo>
                  <a:pt x="7368242" y="5431166"/>
                  <a:pt x="7345904" y="5418545"/>
                  <a:pt x="7322896" y="5407041"/>
                </a:cubicBezTo>
                <a:cubicBezTo>
                  <a:pt x="7320215" y="5403914"/>
                  <a:pt x="7318094" y="5400451"/>
                  <a:pt x="7315189" y="5397548"/>
                </a:cubicBezTo>
                <a:cubicBezTo>
                  <a:pt x="7323678" y="5401234"/>
                  <a:pt x="7331831" y="5405366"/>
                  <a:pt x="7340542" y="5408716"/>
                </a:cubicBezTo>
                <a:cubicBezTo>
                  <a:pt x="7371033" y="5420555"/>
                  <a:pt x="7400742" y="5435744"/>
                  <a:pt x="7433690" y="5438872"/>
                </a:cubicBezTo>
                <a:cubicBezTo>
                  <a:pt x="7440503" y="5439542"/>
                  <a:pt x="7442625" y="5431501"/>
                  <a:pt x="7438158" y="5427368"/>
                </a:cubicBezTo>
                <a:cubicBezTo>
                  <a:pt x="7413140" y="5404249"/>
                  <a:pt x="7380638" y="5398217"/>
                  <a:pt x="7349030" y="5387608"/>
                </a:cubicBezTo>
                <a:cubicBezTo>
                  <a:pt x="7314407" y="5375880"/>
                  <a:pt x="7282465" y="5362030"/>
                  <a:pt x="7250857" y="5343602"/>
                </a:cubicBezTo>
                <a:cubicBezTo>
                  <a:pt x="7246837" y="5341257"/>
                  <a:pt x="7242927" y="5342597"/>
                  <a:pt x="7240471" y="5345165"/>
                </a:cubicBezTo>
                <a:cubicBezTo>
                  <a:pt x="7224387" y="5336789"/>
                  <a:pt x="7207970" y="5328971"/>
                  <a:pt x="7191215" y="5321600"/>
                </a:cubicBezTo>
                <a:cubicBezTo>
                  <a:pt x="7179824" y="5316573"/>
                  <a:pt x="7174016" y="5334220"/>
                  <a:pt x="7184738" y="5339357"/>
                </a:cubicBezTo>
                <a:cubicBezTo>
                  <a:pt x="7213106" y="5353207"/>
                  <a:pt x="7242592" y="5366833"/>
                  <a:pt x="7268057" y="5385709"/>
                </a:cubicBezTo>
                <a:cubicBezTo>
                  <a:pt x="7282688" y="5396542"/>
                  <a:pt x="7296649" y="5408381"/>
                  <a:pt x="7307818" y="5422900"/>
                </a:cubicBezTo>
                <a:cubicBezTo>
                  <a:pt x="7313961" y="5430831"/>
                  <a:pt x="7319322" y="5438202"/>
                  <a:pt x="7325688" y="5445015"/>
                </a:cubicBezTo>
                <a:cubicBezTo>
                  <a:pt x="7326470" y="5446131"/>
                  <a:pt x="7327363" y="5447471"/>
                  <a:pt x="7328145" y="5448478"/>
                </a:cubicBezTo>
                <a:cubicBezTo>
                  <a:pt x="7355955" y="5483324"/>
                  <a:pt x="7386670" y="5514597"/>
                  <a:pt x="7422298" y="5541736"/>
                </a:cubicBezTo>
                <a:cubicBezTo>
                  <a:pt x="7454799" y="5566420"/>
                  <a:pt x="7465521" y="5582838"/>
                  <a:pt x="7463623" y="5594006"/>
                </a:cubicBezTo>
                <a:cubicBezTo>
                  <a:pt x="7447428" y="5585964"/>
                  <a:pt x="7428329" y="5582615"/>
                  <a:pt x="7411017" y="5577477"/>
                </a:cubicBezTo>
                <a:cubicBezTo>
                  <a:pt x="7381309" y="5568765"/>
                  <a:pt x="7352381" y="5557372"/>
                  <a:pt x="7321444" y="5554023"/>
                </a:cubicBezTo>
                <a:cubicBezTo>
                  <a:pt x="7316641" y="5553464"/>
                  <a:pt x="7314072" y="5559719"/>
                  <a:pt x="7317981" y="5562622"/>
                </a:cubicBezTo>
                <a:cubicBezTo>
                  <a:pt x="7343782" y="5582614"/>
                  <a:pt x="7374942" y="5590879"/>
                  <a:pt x="7405545" y="5601154"/>
                </a:cubicBezTo>
                <a:cubicBezTo>
                  <a:pt x="7415820" y="5604617"/>
                  <a:pt x="7426207" y="5608861"/>
                  <a:pt x="7436706" y="5612435"/>
                </a:cubicBezTo>
                <a:cubicBezTo>
                  <a:pt x="7425091" y="5615004"/>
                  <a:pt x="7410795" y="5616344"/>
                  <a:pt x="7395939" y="5617014"/>
                </a:cubicBezTo>
                <a:cubicBezTo>
                  <a:pt x="7370698" y="5607520"/>
                  <a:pt x="7341659" y="5607074"/>
                  <a:pt x="7315748" y="5599145"/>
                </a:cubicBezTo>
                <a:cubicBezTo>
                  <a:pt x="7281348" y="5588758"/>
                  <a:pt x="7250410" y="5568542"/>
                  <a:pt x="7216345" y="5559495"/>
                </a:cubicBezTo>
                <a:cubicBezTo>
                  <a:pt x="7208863" y="5557485"/>
                  <a:pt x="7204842" y="5566420"/>
                  <a:pt x="7209310" y="5571781"/>
                </a:cubicBezTo>
                <a:cubicBezTo>
                  <a:pt x="7231870" y="5598251"/>
                  <a:pt x="7273530" y="5610649"/>
                  <a:pt x="7306477" y="5619583"/>
                </a:cubicBezTo>
                <a:cubicBezTo>
                  <a:pt x="7294751" y="5620365"/>
                  <a:pt x="7283247" y="5621147"/>
                  <a:pt x="7271966" y="5621928"/>
                </a:cubicBezTo>
                <a:cubicBezTo>
                  <a:pt x="7235557" y="5610872"/>
                  <a:pt x="7201380" y="5597246"/>
                  <a:pt x="7164857" y="5581051"/>
                </a:cubicBezTo>
                <a:cubicBezTo>
                  <a:pt x="7128559" y="5564967"/>
                  <a:pt x="7094271" y="5547099"/>
                  <a:pt x="7054062" y="5546203"/>
                </a:cubicBezTo>
                <a:cubicBezTo>
                  <a:pt x="7048591" y="5546093"/>
                  <a:pt x="7046357" y="5554245"/>
                  <a:pt x="7051382" y="5556703"/>
                </a:cubicBezTo>
                <a:cubicBezTo>
                  <a:pt x="7101977" y="5581386"/>
                  <a:pt x="7160278" y="5595459"/>
                  <a:pt x="7213553" y="5613440"/>
                </a:cubicBezTo>
                <a:cubicBezTo>
                  <a:pt x="7223381" y="5616679"/>
                  <a:pt x="7232987" y="5620253"/>
                  <a:pt x="7242592" y="5623715"/>
                </a:cubicBezTo>
                <a:cubicBezTo>
                  <a:pt x="7179265" y="5626843"/>
                  <a:pt x="7121299" y="5624944"/>
                  <a:pt x="7055291" y="5598362"/>
                </a:cubicBezTo>
                <a:cubicBezTo>
                  <a:pt x="7032730" y="5589316"/>
                  <a:pt x="7002464" y="5569436"/>
                  <a:pt x="6976105" y="5564633"/>
                </a:cubicBezTo>
                <a:cubicBezTo>
                  <a:pt x="6921824" y="5493040"/>
                  <a:pt x="6842750" y="5419326"/>
                  <a:pt x="6755633" y="5395873"/>
                </a:cubicBezTo>
                <a:cubicBezTo>
                  <a:pt x="6746697" y="5393414"/>
                  <a:pt x="6741561" y="5404584"/>
                  <a:pt x="6747368" y="5410838"/>
                </a:cubicBezTo>
                <a:cubicBezTo>
                  <a:pt x="6845318" y="5516384"/>
                  <a:pt x="7015084" y="5573233"/>
                  <a:pt x="6993528" y="5752156"/>
                </a:cubicBezTo>
                <a:cubicBezTo>
                  <a:pt x="6989843" y="5782759"/>
                  <a:pt x="6984482" y="5812579"/>
                  <a:pt x="6977668" y="5842624"/>
                </a:cubicBezTo>
                <a:cubicBezTo>
                  <a:pt x="6977446" y="5843740"/>
                  <a:pt x="6976999" y="5843741"/>
                  <a:pt x="6976776" y="5844635"/>
                </a:cubicBezTo>
                <a:cubicBezTo>
                  <a:pt x="6965607" y="5825312"/>
                  <a:pt x="6948853" y="5806884"/>
                  <a:pt x="6937573" y="5791359"/>
                </a:cubicBezTo>
                <a:cubicBezTo>
                  <a:pt x="6918809" y="5765671"/>
                  <a:pt x="6897812" y="5729931"/>
                  <a:pt x="6868214" y="5715858"/>
                </a:cubicBezTo>
                <a:cubicBezTo>
                  <a:pt x="6865198" y="5714406"/>
                  <a:pt x="6860396" y="5716304"/>
                  <a:pt x="6861625" y="5720437"/>
                </a:cubicBezTo>
                <a:cubicBezTo>
                  <a:pt x="6872794" y="5757852"/>
                  <a:pt x="6910208" y="5795045"/>
                  <a:pt x="6930871" y="5825090"/>
                </a:cubicBezTo>
                <a:cubicBezTo>
                  <a:pt x="6931652" y="5826205"/>
                  <a:pt x="6932435" y="5827546"/>
                  <a:pt x="6933104" y="5828662"/>
                </a:cubicBezTo>
                <a:cubicBezTo>
                  <a:pt x="6877931" y="5800741"/>
                  <a:pt x="6831692" y="5766341"/>
                  <a:pt x="6790591" y="5717981"/>
                </a:cubicBezTo>
                <a:cubicBezTo>
                  <a:pt x="6784336" y="5710609"/>
                  <a:pt x="6771157" y="5712730"/>
                  <a:pt x="6769928" y="5723341"/>
                </a:cubicBezTo>
                <a:cubicBezTo>
                  <a:pt x="6768701" y="5734397"/>
                  <a:pt x="6765014" y="5748583"/>
                  <a:pt x="6761217" y="5762767"/>
                </a:cubicBezTo>
                <a:cubicBezTo>
                  <a:pt x="6749825" y="5751934"/>
                  <a:pt x="6736646" y="5741994"/>
                  <a:pt x="6727375" y="5730936"/>
                </a:cubicBezTo>
                <a:cubicBezTo>
                  <a:pt x="6708389" y="5708710"/>
                  <a:pt x="6690629" y="5686038"/>
                  <a:pt x="6670749" y="5664705"/>
                </a:cubicBezTo>
                <a:cubicBezTo>
                  <a:pt x="6667176" y="5660796"/>
                  <a:pt x="6659916" y="5663812"/>
                  <a:pt x="6662150" y="5669396"/>
                </a:cubicBezTo>
                <a:cubicBezTo>
                  <a:pt x="6672090" y="5694302"/>
                  <a:pt x="6686497" y="5715522"/>
                  <a:pt x="6702580" y="5736073"/>
                </a:cubicBezTo>
                <a:cubicBezTo>
                  <a:pt x="6702135" y="5735851"/>
                  <a:pt x="6701576" y="5735628"/>
                  <a:pt x="6701018" y="5735404"/>
                </a:cubicBezTo>
                <a:cubicBezTo>
                  <a:pt x="6693981" y="5726916"/>
                  <a:pt x="6686274" y="5719208"/>
                  <a:pt x="6678233" y="5711055"/>
                </a:cubicBezTo>
                <a:cubicBezTo>
                  <a:pt x="6657123" y="5689946"/>
                  <a:pt x="6638808" y="5666828"/>
                  <a:pt x="6622500" y="5641808"/>
                </a:cubicBezTo>
                <a:cubicBezTo>
                  <a:pt x="6604295" y="5614111"/>
                  <a:pt x="6585644" y="5582279"/>
                  <a:pt x="6557946" y="5563293"/>
                </a:cubicBezTo>
                <a:cubicBezTo>
                  <a:pt x="6550686" y="5558267"/>
                  <a:pt x="6538177" y="5566196"/>
                  <a:pt x="6543537" y="5575020"/>
                </a:cubicBezTo>
                <a:cubicBezTo>
                  <a:pt x="6566099" y="5612212"/>
                  <a:pt x="6595361" y="5651303"/>
                  <a:pt x="6624512" y="5683581"/>
                </a:cubicBezTo>
                <a:cubicBezTo>
                  <a:pt x="6639031" y="5699664"/>
                  <a:pt x="6655225" y="5716752"/>
                  <a:pt x="6672648" y="5731717"/>
                </a:cubicBezTo>
                <a:cubicBezTo>
                  <a:pt x="6655113" y="5721219"/>
                  <a:pt x="6637914" y="5710050"/>
                  <a:pt x="6622836" y="5696090"/>
                </a:cubicBezTo>
                <a:cubicBezTo>
                  <a:pt x="6598711" y="5673974"/>
                  <a:pt x="6574251" y="5653536"/>
                  <a:pt x="6548787" y="5633544"/>
                </a:cubicBezTo>
                <a:cubicBezTo>
                  <a:pt x="6505340" y="5529675"/>
                  <a:pt x="6436093" y="5441887"/>
                  <a:pt x="6343505" y="5417763"/>
                </a:cubicBezTo>
                <a:cubicBezTo>
                  <a:pt x="6330325" y="5414301"/>
                  <a:pt x="6320496" y="5431948"/>
                  <a:pt x="6330660" y="5441217"/>
                </a:cubicBezTo>
                <a:cubicBezTo>
                  <a:pt x="6419453" y="5521521"/>
                  <a:pt x="6486129" y="5580716"/>
                  <a:pt x="6530134" y="5697876"/>
                </a:cubicBezTo>
                <a:cubicBezTo>
                  <a:pt x="6536388" y="5714406"/>
                  <a:pt x="6573469" y="5861834"/>
                  <a:pt x="6570901" y="5923375"/>
                </a:cubicBezTo>
                <a:cubicBezTo>
                  <a:pt x="6518631" y="5792812"/>
                  <a:pt x="6411187" y="5683580"/>
                  <a:pt x="6292575" y="5610648"/>
                </a:cubicBezTo>
                <a:cubicBezTo>
                  <a:pt x="6285427" y="5606181"/>
                  <a:pt x="6274928" y="5615674"/>
                  <a:pt x="6281964" y="5622152"/>
                </a:cubicBezTo>
                <a:cubicBezTo>
                  <a:pt x="6384830" y="5717869"/>
                  <a:pt x="6502435" y="5810011"/>
                  <a:pt x="6550574" y="5947053"/>
                </a:cubicBezTo>
                <a:cubicBezTo>
                  <a:pt x="6544877" y="5944372"/>
                  <a:pt x="6539851" y="5940798"/>
                  <a:pt x="6534491" y="5937558"/>
                </a:cubicBezTo>
                <a:cubicBezTo>
                  <a:pt x="6534715" y="5936778"/>
                  <a:pt x="6535161" y="5935884"/>
                  <a:pt x="6535048" y="5935101"/>
                </a:cubicBezTo>
                <a:cubicBezTo>
                  <a:pt x="6534490" y="5907514"/>
                  <a:pt x="6508914" y="5880374"/>
                  <a:pt x="6493166" y="5858930"/>
                </a:cubicBezTo>
                <a:cubicBezTo>
                  <a:pt x="6474850" y="5833912"/>
                  <a:pt x="6457426" y="5807555"/>
                  <a:pt x="6435759" y="5785440"/>
                </a:cubicBezTo>
                <a:cubicBezTo>
                  <a:pt x="6428164" y="5777733"/>
                  <a:pt x="6416325" y="5786221"/>
                  <a:pt x="6420569" y="5795938"/>
                </a:cubicBezTo>
                <a:cubicBezTo>
                  <a:pt x="6433077" y="5824642"/>
                  <a:pt x="6453963" y="5848878"/>
                  <a:pt x="6471722" y="5874455"/>
                </a:cubicBezTo>
                <a:cubicBezTo>
                  <a:pt x="6478422" y="5884060"/>
                  <a:pt x="6484678" y="5895341"/>
                  <a:pt x="6491380" y="5906398"/>
                </a:cubicBezTo>
                <a:cubicBezTo>
                  <a:pt x="6471275" y="5888528"/>
                  <a:pt x="6452512" y="5868871"/>
                  <a:pt x="6432855" y="5850108"/>
                </a:cubicBezTo>
                <a:cubicBezTo>
                  <a:pt x="6428275" y="5832125"/>
                  <a:pt x="6413980" y="5812579"/>
                  <a:pt x="6406050" y="5801300"/>
                </a:cubicBezTo>
                <a:cubicBezTo>
                  <a:pt x="6385052" y="5771368"/>
                  <a:pt x="6360145" y="5744338"/>
                  <a:pt x="6339148" y="5714517"/>
                </a:cubicBezTo>
                <a:cubicBezTo>
                  <a:pt x="6332894" y="5705694"/>
                  <a:pt x="6318263" y="5715523"/>
                  <a:pt x="6323401" y="5724793"/>
                </a:cubicBezTo>
                <a:cubicBezTo>
                  <a:pt x="6339149" y="5753051"/>
                  <a:pt x="6358694" y="5777399"/>
                  <a:pt x="6376787" y="5804092"/>
                </a:cubicBezTo>
                <a:cubicBezTo>
                  <a:pt x="6383154" y="5813361"/>
                  <a:pt x="6389072" y="5823078"/>
                  <a:pt x="6394434" y="5833018"/>
                </a:cubicBezTo>
                <a:cubicBezTo>
                  <a:pt x="6393428" y="5834247"/>
                  <a:pt x="6392536" y="5835476"/>
                  <a:pt x="6391976" y="5836816"/>
                </a:cubicBezTo>
                <a:cubicBezTo>
                  <a:pt x="6389967" y="5842065"/>
                  <a:pt x="6386058" y="5844187"/>
                  <a:pt x="6381255" y="5844970"/>
                </a:cubicBezTo>
                <a:cubicBezTo>
                  <a:pt x="6365953" y="5813920"/>
                  <a:pt x="6327422" y="5790466"/>
                  <a:pt x="6306200" y="5765223"/>
                </a:cubicBezTo>
                <a:cubicBezTo>
                  <a:pt x="6274816" y="5727809"/>
                  <a:pt x="6252032" y="5686372"/>
                  <a:pt x="6226902" y="5644824"/>
                </a:cubicBezTo>
                <a:cubicBezTo>
                  <a:pt x="6222770" y="5638012"/>
                  <a:pt x="6210596" y="5643484"/>
                  <a:pt x="6212606" y="5650967"/>
                </a:cubicBezTo>
                <a:cubicBezTo>
                  <a:pt x="6224892" y="5698212"/>
                  <a:pt x="6253819" y="5744562"/>
                  <a:pt x="6285874" y="5781307"/>
                </a:cubicBezTo>
                <a:cubicBezTo>
                  <a:pt x="6292909" y="5789349"/>
                  <a:pt x="6300169" y="5796944"/>
                  <a:pt x="6307541" y="5804650"/>
                </a:cubicBezTo>
                <a:cubicBezTo>
                  <a:pt x="6288330" y="5788791"/>
                  <a:pt x="6268562" y="5770920"/>
                  <a:pt x="6251585" y="5754837"/>
                </a:cubicBezTo>
                <a:cubicBezTo>
                  <a:pt x="6251808" y="5753385"/>
                  <a:pt x="6251696" y="5751822"/>
                  <a:pt x="6251249" y="5750370"/>
                </a:cubicBezTo>
                <a:cubicBezTo>
                  <a:pt x="6239076" y="5718539"/>
                  <a:pt x="6208250" y="5693298"/>
                  <a:pt x="6188706" y="5665375"/>
                </a:cubicBezTo>
                <a:cubicBezTo>
                  <a:pt x="6163239" y="5628965"/>
                  <a:pt x="6139004" y="5590992"/>
                  <a:pt x="6115773" y="5553129"/>
                </a:cubicBezTo>
                <a:cubicBezTo>
                  <a:pt x="6114208" y="5550560"/>
                  <a:pt x="6109071" y="5551342"/>
                  <a:pt x="6110188" y="5554805"/>
                </a:cubicBezTo>
                <a:cubicBezTo>
                  <a:pt x="6122474" y="5595793"/>
                  <a:pt x="6137664" y="5633991"/>
                  <a:pt x="6161341" y="5669955"/>
                </a:cubicBezTo>
                <a:cubicBezTo>
                  <a:pt x="6162124" y="5671072"/>
                  <a:pt x="6162904" y="5672523"/>
                  <a:pt x="6163687" y="5673641"/>
                </a:cubicBezTo>
                <a:cubicBezTo>
                  <a:pt x="6111528" y="5626507"/>
                  <a:pt x="6061827" y="5578482"/>
                  <a:pt x="6018716" y="5521410"/>
                </a:cubicBezTo>
                <a:cubicBezTo>
                  <a:pt x="5997830" y="5486451"/>
                  <a:pt x="5973483" y="5452275"/>
                  <a:pt x="5941539" y="5417987"/>
                </a:cubicBezTo>
                <a:cubicBezTo>
                  <a:pt x="5932157" y="5407934"/>
                  <a:pt x="5911943" y="5418210"/>
                  <a:pt x="5919760" y="5431389"/>
                </a:cubicBezTo>
                <a:cubicBezTo>
                  <a:pt x="5949134" y="5481202"/>
                  <a:pt x="5989789" y="5522973"/>
                  <a:pt x="6019052" y="5572786"/>
                </a:cubicBezTo>
                <a:cubicBezTo>
                  <a:pt x="6049766" y="5625056"/>
                  <a:pt x="6068305" y="5679559"/>
                  <a:pt x="6087292" y="5736073"/>
                </a:cubicBezTo>
                <a:cubicBezTo>
                  <a:pt x="6074448" y="5733840"/>
                  <a:pt x="6061380" y="5732388"/>
                  <a:pt x="6048202" y="5732499"/>
                </a:cubicBezTo>
                <a:cubicBezTo>
                  <a:pt x="6035804" y="5731605"/>
                  <a:pt x="6031561" y="5748806"/>
                  <a:pt x="6039601" y="5756290"/>
                </a:cubicBezTo>
                <a:cubicBezTo>
                  <a:pt x="6077352" y="5791024"/>
                  <a:pt x="6211489" y="5905839"/>
                  <a:pt x="6093211" y="5881267"/>
                </a:cubicBezTo>
                <a:cubicBezTo>
                  <a:pt x="6080032" y="5878475"/>
                  <a:pt x="6071321" y="5894335"/>
                  <a:pt x="6078468" y="5904723"/>
                </a:cubicBezTo>
                <a:cubicBezTo>
                  <a:pt x="6113316" y="5956433"/>
                  <a:pt x="6143583" y="6003455"/>
                  <a:pt x="6154082" y="6062538"/>
                </a:cubicBezTo>
                <a:cubicBezTo>
                  <a:pt x="6144811" y="6058740"/>
                  <a:pt x="6135876" y="6055054"/>
                  <a:pt x="6126830" y="6051257"/>
                </a:cubicBezTo>
                <a:cubicBezTo>
                  <a:pt x="6110411" y="6040088"/>
                  <a:pt x="6094886" y="6027802"/>
                  <a:pt x="6080591" y="6013953"/>
                </a:cubicBezTo>
                <a:cubicBezTo>
                  <a:pt x="6057360" y="5991504"/>
                  <a:pt x="6037927" y="5960120"/>
                  <a:pt x="6009557" y="5944037"/>
                </a:cubicBezTo>
                <a:cubicBezTo>
                  <a:pt x="6006653" y="5942361"/>
                  <a:pt x="6003415" y="5945488"/>
                  <a:pt x="6004309" y="5948505"/>
                </a:cubicBezTo>
                <a:cubicBezTo>
                  <a:pt x="6011680" y="5973857"/>
                  <a:pt x="6033235" y="5998540"/>
                  <a:pt x="6055684" y="6019873"/>
                </a:cubicBezTo>
                <a:cubicBezTo>
                  <a:pt x="6044852" y="6014735"/>
                  <a:pt x="6034129" y="6009263"/>
                  <a:pt x="6023741" y="6003678"/>
                </a:cubicBezTo>
                <a:cubicBezTo>
                  <a:pt x="6024189" y="6002673"/>
                  <a:pt x="6025194" y="6001891"/>
                  <a:pt x="6024858" y="6000663"/>
                </a:cubicBezTo>
                <a:cubicBezTo>
                  <a:pt x="6016929" y="5973187"/>
                  <a:pt x="5985433" y="5953194"/>
                  <a:pt x="5966334" y="5932756"/>
                </a:cubicBezTo>
                <a:cubicBezTo>
                  <a:pt x="5941762" y="5906285"/>
                  <a:pt x="5922441" y="5876800"/>
                  <a:pt x="5903118" y="5846533"/>
                </a:cubicBezTo>
                <a:cubicBezTo>
                  <a:pt x="5900327" y="5842178"/>
                  <a:pt x="5892173" y="5843629"/>
                  <a:pt x="5892732" y="5849437"/>
                </a:cubicBezTo>
                <a:cubicBezTo>
                  <a:pt x="5896082" y="5884730"/>
                  <a:pt x="5915628" y="5911424"/>
                  <a:pt x="5938636" y="5937447"/>
                </a:cubicBezTo>
                <a:cubicBezTo>
                  <a:pt x="5946342" y="5946159"/>
                  <a:pt x="5955277" y="5956881"/>
                  <a:pt x="5964771" y="5967492"/>
                </a:cubicBezTo>
                <a:cubicBezTo>
                  <a:pt x="5926238" y="5940127"/>
                  <a:pt x="5890832" y="5906398"/>
                  <a:pt x="5859337" y="5860270"/>
                </a:cubicBezTo>
                <a:cubicBezTo>
                  <a:pt x="5850291" y="5847203"/>
                  <a:pt x="5826390" y="5854239"/>
                  <a:pt x="5828846" y="5870993"/>
                </a:cubicBezTo>
                <a:cubicBezTo>
                  <a:pt x="5832421" y="5895452"/>
                  <a:pt x="5824379" y="5916673"/>
                  <a:pt x="5816337" y="5938229"/>
                </a:cubicBezTo>
                <a:cubicBezTo>
                  <a:pt x="5788192" y="5911424"/>
                  <a:pt x="5756807" y="5886517"/>
                  <a:pt x="5735587" y="5855133"/>
                </a:cubicBezTo>
                <a:cubicBezTo>
                  <a:pt x="5708781" y="5815595"/>
                  <a:pt x="5697502" y="5770475"/>
                  <a:pt x="5675051" y="5730043"/>
                </a:cubicBezTo>
                <a:cubicBezTo>
                  <a:pt x="5679184" y="5709492"/>
                  <a:pt x="5677398" y="5688048"/>
                  <a:pt x="5663100" y="5664146"/>
                </a:cubicBezTo>
                <a:cubicBezTo>
                  <a:pt x="5655842" y="5651973"/>
                  <a:pt x="5640093" y="5663924"/>
                  <a:pt x="5643333" y="5675427"/>
                </a:cubicBezTo>
                <a:cubicBezTo>
                  <a:pt x="5646459" y="5686597"/>
                  <a:pt x="5647577" y="5697207"/>
                  <a:pt x="5647800" y="5707705"/>
                </a:cubicBezTo>
                <a:cubicBezTo>
                  <a:pt x="5645567" y="5709604"/>
                  <a:pt x="5644002" y="5712172"/>
                  <a:pt x="5644896" y="5715635"/>
                </a:cubicBezTo>
                <a:cubicBezTo>
                  <a:pt x="5645567" y="5718315"/>
                  <a:pt x="5646348" y="5721219"/>
                  <a:pt x="5647130" y="5723900"/>
                </a:cubicBezTo>
                <a:cubicBezTo>
                  <a:pt x="5643333" y="5759417"/>
                  <a:pt x="5625574" y="5791694"/>
                  <a:pt x="5605135" y="5823078"/>
                </a:cubicBezTo>
                <a:cubicBezTo>
                  <a:pt x="5602455" y="5827212"/>
                  <a:pt x="5567050" y="5753720"/>
                  <a:pt x="5564034" y="5740765"/>
                </a:cubicBezTo>
                <a:cubicBezTo>
                  <a:pt x="5551861" y="5690282"/>
                  <a:pt x="5548621" y="5638234"/>
                  <a:pt x="5542032" y="5586636"/>
                </a:cubicBezTo>
                <a:cubicBezTo>
                  <a:pt x="5549514" y="5613329"/>
                  <a:pt x="5559120" y="5639017"/>
                  <a:pt x="5576766" y="5659232"/>
                </a:cubicBezTo>
                <a:cubicBezTo>
                  <a:pt x="5579671" y="5662583"/>
                  <a:pt x="5587153" y="5661465"/>
                  <a:pt x="5586036" y="5655882"/>
                </a:cubicBezTo>
                <a:cubicBezTo>
                  <a:pt x="5574980" y="5599926"/>
                  <a:pt x="5558561" y="5538721"/>
                  <a:pt x="5537787" y="5485445"/>
                </a:cubicBezTo>
                <a:cubicBezTo>
                  <a:pt x="5519581" y="5438872"/>
                  <a:pt x="5505510" y="5384368"/>
                  <a:pt x="5481608" y="5338688"/>
                </a:cubicBezTo>
                <a:cubicBezTo>
                  <a:pt x="5528294" y="5410503"/>
                  <a:pt x="5571851" y="5489355"/>
                  <a:pt x="5627696" y="5554581"/>
                </a:cubicBezTo>
                <a:cubicBezTo>
                  <a:pt x="5632387" y="5560053"/>
                  <a:pt x="5642885" y="5554581"/>
                  <a:pt x="5640317" y="5547657"/>
                </a:cubicBezTo>
                <a:cubicBezTo>
                  <a:pt x="5607256" y="5457635"/>
                  <a:pt x="5544377" y="5374539"/>
                  <a:pt x="5490431" y="5295800"/>
                </a:cubicBezTo>
                <a:cubicBezTo>
                  <a:pt x="5453239" y="5241519"/>
                  <a:pt x="5415713" y="5187239"/>
                  <a:pt x="5376063" y="5134745"/>
                </a:cubicBezTo>
                <a:cubicBezTo>
                  <a:pt x="5386003" y="5144574"/>
                  <a:pt x="5396166" y="5154068"/>
                  <a:pt x="5405772" y="5164343"/>
                </a:cubicBezTo>
                <a:cubicBezTo>
                  <a:pt x="5481274" y="5244870"/>
                  <a:pt x="5541138" y="5334891"/>
                  <a:pt x="5612394" y="5418210"/>
                </a:cubicBezTo>
                <a:cubicBezTo>
                  <a:pt x="5617198" y="5423794"/>
                  <a:pt x="5626691" y="5419215"/>
                  <a:pt x="5624010" y="5411844"/>
                </a:cubicBezTo>
                <a:cubicBezTo>
                  <a:pt x="5586036" y="5308978"/>
                  <a:pt x="5503053" y="5216725"/>
                  <a:pt x="5427439" y="5138654"/>
                </a:cubicBezTo>
                <a:cubicBezTo>
                  <a:pt x="5400634" y="5110956"/>
                  <a:pt x="5372824" y="5082587"/>
                  <a:pt x="5343897" y="5055224"/>
                </a:cubicBezTo>
                <a:cubicBezTo>
                  <a:pt x="5376845" y="5076221"/>
                  <a:pt x="5408675" y="5098782"/>
                  <a:pt x="5438050" y="5124806"/>
                </a:cubicBezTo>
                <a:cubicBezTo>
                  <a:pt x="5515338" y="5193047"/>
                  <a:pt x="5570958" y="5275696"/>
                  <a:pt x="5642104" y="5348516"/>
                </a:cubicBezTo>
                <a:cubicBezTo>
                  <a:pt x="5646795" y="5353320"/>
                  <a:pt x="5655507" y="5347065"/>
                  <a:pt x="5652937" y="5341033"/>
                </a:cubicBezTo>
                <a:cubicBezTo>
                  <a:pt x="5602455" y="5222868"/>
                  <a:pt x="5481720" y="5111291"/>
                  <a:pt x="5375058" y="5043608"/>
                </a:cubicBezTo>
                <a:cubicBezTo>
                  <a:pt x="5323123" y="5010661"/>
                  <a:pt x="5265380" y="4967772"/>
                  <a:pt x="5205292" y="4937392"/>
                </a:cubicBezTo>
                <a:cubicBezTo>
                  <a:pt x="5181056" y="4916172"/>
                  <a:pt x="5144981" y="4904668"/>
                  <a:pt x="5116724" y="4894504"/>
                </a:cubicBezTo>
                <a:cubicBezTo>
                  <a:pt x="5087350" y="4884006"/>
                  <a:pt x="5060209" y="4871497"/>
                  <a:pt x="5029719" y="4869152"/>
                </a:cubicBezTo>
                <a:cubicBezTo>
                  <a:pt x="5002579" y="4856530"/>
                  <a:pt x="4974210" y="4844914"/>
                  <a:pt x="4943384" y="4835198"/>
                </a:cubicBezTo>
                <a:cubicBezTo>
                  <a:pt x="4872573" y="4812861"/>
                  <a:pt x="4807907" y="4788959"/>
                  <a:pt x="4742569" y="4754448"/>
                </a:cubicBezTo>
                <a:cubicBezTo>
                  <a:pt x="4708282" y="4736354"/>
                  <a:pt x="4667068" y="4708991"/>
                  <a:pt x="4626191" y="4706981"/>
                </a:cubicBezTo>
                <a:cubicBezTo>
                  <a:pt x="4612453" y="4692126"/>
                  <a:pt x="4582409" y="4702736"/>
                  <a:pt x="4591120" y="4724740"/>
                </a:cubicBezTo>
                <a:cubicBezTo>
                  <a:pt x="4593912" y="4731775"/>
                  <a:pt x="4597375" y="4738030"/>
                  <a:pt x="4600502" y="4744731"/>
                </a:cubicBezTo>
                <a:cubicBezTo>
                  <a:pt x="4610777" y="4787396"/>
                  <a:pt x="4638700" y="4822801"/>
                  <a:pt x="4660702" y="4860887"/>
                </a:cubicBezTo>
                <a:cubicBezTo>
                  <a:pt x="4682704" y="4898973"/>
                  <a:pt x="4703254" y="4959618"/>
                  <a:pt x="4746367" y="4976931"/>
                </a:cubicBezTo>
                <a:cubicBezTo>
                  <a:pt x="4752175" y="4979276"/>
                  <a:pt x="4756307" y="4973021"/>
                  <a:pt x="4755748" y="4967995"/>
                </a:cubicBezTo>
                <a:cubicBezTo>
                  <a:pt x="4751504" y="4933595"/>
                  <a:pt x="4723918" y="4897409"/>
                  <a:pt x="4701915" y="4865801"/>
                </a:cubicBezTo>
                <a:cubicBezTo>
                  <a:pt x="4715094" y="4874736"/>
                  <a:pt x="4729390" y="4882330"/>
                  <a:pt x="4744245" y="4889367"/>
                </a:cubicBezTo>
                <a:cubicBezTo>
                  <a:pt x="4744244" y="4891265"/>
                  <a:pt x="4743909" y="4893164"/>
                  <a:pt x="4744580" y="4894951"/>
                </a:cubicBezTo>
                <a:cubicBezTo>
                  <a:pt x="4749494" y="4908354"/>
                  <a:pt x="4758205" y="4919970"/>
                  <a:pt x="4765577" y="4932144"/>
                </a:cubicBezTo>
                <a:cubicBezTo>
                  <a:pt x="4775629" y="4948785"/>
                  <a:pt x="4783001" y="4968554"/>
                  <a:pt x="4798971" y="4980393"/>
                </a:cubicBezTo>
                <a:cubicBezTo>
                  <a:pt x="4804667" y="4984525"/>
                  <a:pt x="4813938" y="4982516"/>
                  <a:pt x="4816284" y="4975479"/>
                </a:cubicBezTo>
                <a:cubicBezTo>
                  <a:pt x="4823096" y="4954704"/>
                  <a:pt x="4812933" y="4930022"/>
                  <a:pt x="4797966" y="4909582"/>
                </a:cubicBezTo>
                <a:cubicBezTo>
                  <a:pt x="4811480" y="4913380"/>
                  <a:pt x="4825330" y="4916619"/>
                  <a:pt x="4839961" y="4919077"/>
                </a:cubicBezTo>
                <a:cubicBezTo>
                  <a:pt x="4851465" y="4932815"/>
                  <a:pt x="4862633" y="4946440"/>
                  <a:pt x="4871904" y="4962188"/>
                </a:cubicBezTo>
                <a:cubicBezTo>
                  <a:pt x="4878941" y="4974250"/>
                  <a:pt x="4886758" y="4986312"/>
                  <a:pt x="4898598" y="4994131"/>
                </a:cubicBezTo>
                <a:cubicBezTo>
                  <a:pt x="4903288" y="4997258"/>
                  <a:pt x="4911329" y="4995694"/>
                  <a:pt x="4912893" y="4989551"/>
                </a:cubicBezTo>
                <a:cubicBezTo>
                  <a:pt x="4917472" y="4971569"/>
                  <a:pt x="4910883" y="4947669"/>
                  <a:pt x="4898262" y="4927787"/>
                </a:cubicBezTo>
                <a:cubicBezTo>
                  <a:pt x="4910436" y="4929463"/>
                  <a:pt x="4922498" y="4931361"/>
                  <a:pt x="4934450" y="4933373"/>
                </a:cubicBezTo>
                <a:cubicBezTo>
                  <a:pt x="4937801" y="4939404"/>
                  <a:pt x="4941485" y="4945211"/>
                  <a:pt x="4945059" y="4950908"/>
                </a:cubicBezTo>
                <a:cubicBezTo>
                  <a:pt x="4956675" y="4970007"/>
                  <a:pt x="4962817" y="4985642"/>
                  <a:pt x="4980576" y="4999268"/>
                </a:cubicBezTo>
                <a:cubicBezTo>
                  <a:pt x="4986831" y="5003960"/>
                  <a:pt x="4993978" y="4998263"/>
                  <a:pt x="4994985" y="4992009"/>
                </a:cubicBezTo>
                <a:cubicBezTo>
                  <a:pt x="4997328" y="4977824"/>
                  <a:pt x="4992750" y="4959730"/>
                  <a:pt x="4984039" y="4943760"/>
                </a:cubicBezTo>
                <a:cubicBezTo>
                  <a:pt x="5037425" y="4957498"/>
                  <a:pt x="5086679" y="4981062"/>
                  <a:pt x="5125099" y="5031323"/>
                </a:cubicBezTo>
                <a:cubicBezTo>
                  <a:pt x="5168100" y="5087836"/>
                  <a:pt x="5201607" y="5152057"/>
                  <a:pt x="5244383" y="5208572"/>
                </a:cubicBezTo>
                <a:cubicBezTo>
                  <a:pt x="5212217" y="5214267"/>
                  <a:pt x="5182061" y="5228563"/>
                  <a:pt x="5149002" y="5236158"/>
                </a:cubicBezTo>
                <a:cubicBezTo>
                  <a:pt x="5099524" y="5247440"/>
                  <a:pt x="5052838" y="5254810"/>
                  <a:pt x="5002691" y="5256039"/>
                </a:cubicBezTo>
                <a:cubicBezTo>
                  <a:pt x="4995654" y="5253805"/>
                  <a:pt x="4989065" y="5250790"/>
                  <a:pt x="4981917" y="5248780"/>
                </a:cubicBezTo>
                <a:cubicBezTo>
                  <a:pt x="4963153" y="5243306"/>
                  <a:pt x="4946287" y="5236828"/>
                  <a:pt x="4930205" y="5229792"/>
                </a:cubicBezTo>
                <a:cubicBezTo>
                  <a:pt x="4920488" y="5216949"/>
                  <a:pt x="4908873" y="5206338"/>
                  <a:pt x="4896364" y="5201424"/>
                </a:cubicBezTo>
                <a:cubicBezTo>
                  <a:pt x="4891673" y="5199524"/>
                  <a:pt x="4885753" y="5201424"/>
                  <a:pt x="4882738" y="5205332"/>
                </a:cubicBezTo>
                <a:cubicBezTo>
                  <a:pt x="4836722" y="5177075"/>
                  <a:pt x="4798412" y="5141112"/>
                  <a:pt x="4754186" y="5099229"/>
                </a:cubicBezTo>
                <a:cubicBezTo>
                  <a:pt x="4742793" y="5088507"/>
                  <a:pt x="4726151" y="5104255"/>
                  <a:pt x="4734081" y="5116875"/>
                </a:cubicBezTo>
                <a:cubicBezTo>
                  <a:pt x="4777192" y="5185341"/>
                  <a:pt x="4834377" y="5224542"/>
                  <a:pt x="4900050" y="5254699"/>
                </a:cubicBezTo>
                <a:cubicBezTo>
                  <a:pt x="4910549" y="5275696"/>
                  <a:pt x="4923392" y="5296247"/>
                  <a:pt x="4939922" y="5307080"/>
                </a:cubicBezTo>
                <a:cubicBezTo>
                  <a:pt x="4948634" y="5312777"/>
                  <a:pt x="4958127" y="5305628"/>
                  <a:pt x="4957345" y="5295911"/>
                </a:cubicBezTo>
                <a:cubicBezTo>
                  <a:pt x="4956898" y="5290103"/>
                  <a:pt x="4955447" y="5283625"/>
                  <a:pt x="4953660" y="5277148"/>
                </a:cubicBezTo>
                <a:cubicBezTo>
                  <a:pt x="4969632" y="5283180"/>
                  <a:pt x="4985825" y="5289210"/>
                  <a:pt x="5002467" y="5295017"/>
                </a:cubicBezTo>
                <a:cubicBezTo>
                  <a:pt x="5005705" y="5296135"/>
                  <a:pt x="5009057" y="5297476"/>
                  <a:pt x="5012295" y="5298703"/>
                </a:cubicBezTo>
                <a:cubicBezTo>
                  <a:pt x="5018103" y="5320595"/>
                  <a:pt x="5024023" y="5344943"/>
                  <a:pt x="5041669" y="5359014"/>
                </a:cubicBezTo>
                <a:cubicBezTo>
                  <a:pt x="5046024" y="5362477"/>
                  <a:pt x="5053508" y="5358457"/>
                  <a:pt x="5053396" y="5352984"/>
                </a:cubicBezTo>
                <a:cubicBezTo>
                  <a:pt x="5052839" y="5337906"/>
                  <a:pt x="5047142" y="5322717"/>
                  <a:pt x="5039436" y="5308867"/>
                </a:cubicBezTo>
                <a:cubicBezTo>
                  <a:pt x="5049598" y="5312888"/>
                  <a:pt x="5059540" y="5317579"/>
                  <a:pt x="5069703" y="5321934"/>
                </a:cubicBezTo>
                <a:cubicBezTo>
                  <a:pt x="5074618" y="5333885"/>
                  <a:pt x="5081989" y="5344831"/>
                  <a:pt x="5088132" y="5356111"/>
                </a:cubicBezTo>
                <a:cubicBezTo>
                  <a:pt x="5097067" y="5372530"/>
                  <a:pt x="5103657" y="5391181"/>
                  <a:pt x="5119293" y="5402573"/>
                </a:cubicBezTo>
                <a:cubicBezTo>
                  <a:pt x="5125213" y="5406930"/>
                  <a:pt x="5133812" y="5404025"/>
                  <a:pt x="5136269" y="5397213"/>
                </a:cubicBezTo>
                <a:cubicBezTo>
                  <a:pt x="5140625" y="5385262"/>
                  <a:pt x="5138726" y="5368843"/>
                  <a:pt x="5132694" y="5352872"/>
                </a:cubicBezTo>
                <a:cubicBezTo>
                  <a:pt x="5139173" y="5356447"/>
                  <a:pt x="5145428" y="5360468"/>
                  <a:pt x="5151793" y="5364265"/>
                </a:cubicBezTo>
                <a:cubicBezTo>
                  <a:pt x="5158272" y="5383586"/>
                  <a:pt x="5164638" y="5402685"/>
                  <a:pt x="5171673" y="5421895"/>
                </a:cubicBezTo>
                <a:cubicBezTo>
                  <a:pt x="5178934" y="5441441"/>
                  <a:pt x="5183960" y="5462885"/>
                  <a:pt x="5199373" y="5477739"/>
                </a:cubicBezTo>
                <a:cubicBezTo>
                  <a:pt x="5204957" y="5483100"/>
                  <a:pt x="5215679" y="5481984"/>
                  <a:pt x="5217802" y="5473607"/>
                </a:cubicBezTo>
                <a:cubicBezTo>
                  <a:pt x="5224279" y="5447472"/>
                  <a:pt x="5214450" y="5419662"/>
                  <a:pt x="5198703" y="5395873"/>
                </a:cubicBezTo>
                <a:cubicBezTo>
                  <a:pt x="5210876" y="5405365"/>
                  <a:pt x="5222269" y="5415641"/>
                  <a:pt x="5233214" y="5426587"/>
                </a:cubicBezTo>
                <a:cubicBezTo>
                  <a:pt x="5233326" y="5427367"/>
                  <a:pt x="5232879" y="5428038"/>
                  <a:pt x="5233214" y="5428932"/>
                </a:cubicBezTo>
                <a:cubicBezTo>
                  <a:pt x="5243155" y="5453614"/>
                  <a:pt x="5245946" y="5490919"/>
                  <a:pt x="5269736" y="5506443"/>
                </a:cubicBezTo>
                <a:cubicBezTo>
                  <a:pt x="5275544" y="5510241"/>
                  <a:pt x="5283920" y="5506331"/>
                  <a:pt x="5284143" y="5499183"/>
                </a:cubicBezTo>
                <a:cubicBezTo>
                  <a:pt x="5284256" y="5496614"/>
                  <a:pt x="5283362" y="5493823"/>
                  <a:pt x="5283139" y="5491142"/>
                </a:cubicBezTo>
                <a:cubicBezTo>
                  <a:pt x="5298775" y="5515713"/>
                  <a:pt x="5313853" y="5540508"/>
                  <a:pt x="5331723" y="5563069"/>
                </a:cubicBezTo>
                <a:cubicBezTo>
                  <a:pt x="5295424" y="5573009"/>
                  <a:pt x="5260132" y="5592332"/>
                  <a:pt x="5224056" y="5592554"/>
                </a:cubicBezTo>
                <a:cubicBezTo>
                  <a:pt x="5205180" y="5592666"/>
                  <a:pt x="5186418" y="5591661"/>
                  <a:pt x="5167653" y="5590656"/>
                </a:cubicBezTo>
                <a:cubicBezTo>
                  <a:pt x="5106560" y="5576471"/>
                  <a:pt x="5040664" y="5575020"/>
                  <a:pt x="4994090" y="5540508"/>
                </a:cubicBezTo>
                <a:cubicBezTo>
                  <a:pt x="4953771" y="5510687"/>
                  <a:pt x="4920936" y="5474165"/>
                  <a:pt x="4883519" y="5441217"/>
                </a:cubicBezTo>
                <a:cubicBezTo>
                  <a:pt x="4874584" y="5433399"/>
                  <a:pt x="4862745" y="5445238"/>
                  <a:pt x="4868665" y="5454732"/>
                </a:cubicBezTo>
                <a:cubicBezTo>
                  <a:pt x="4922276" y="5540173"/>
                  <a:pt x="5003137" y="5603612"/>
                  <a:pt x="5105890" y="5608749"/>
                </a:cubicBezTo>
                <a:cubicBezTo>
                  <a:pt x="5110693" y="5608973"/>
                  <a:pt x="5115048" y="5610202"/>
                  <a:pt x="5119740" y="5610648"/>
                </a:cubicBezTo>
                <a:cubicBezTo>
                  <a:pt x="5127893" y="5630082"/>
                  <a:pt x="5141518" y="5647505"/>
                  <a:pt x="5150342" y="5666828"/>
                </a:cubicBezTo>
                <a:cubicBezTo>
                  <a:pt x="5156038" y="5679336"/>
                  <a:pt x="5161735" y="5688271"/>
                  <a:pt x="5171897" y="5697207"/>
                </a:cubicBezTo>
                <a:cubicBezTo>
                  <a:pt x="5176700" y="5701451"/>
                  <a:pt x="5184295" y="5698993"/>
                  <a:pt x="5184742" y="5692180"/>
                </a:cubicBezTo>
                <a:cubicBezTo>
                  <a:pt x="5185858" y="5670290"/>
                  <a:pt x="5173686" y="5636225"/>
                  <a:pt x="5154251" y="5615450"/>
                </a:cubicBezTo>
                <a:cubicBezTo>
                  <a:pt x="5165642" y="5617796"/>
                  <a:pt x="5176365" y="5621482"/>
                  <a:pt x="5187198" y="5625056"/>
                </a:cubicBezTo>
                <a:cubicBezTo>
                  <a:pt x="5203281" y="5655435"/>
                  <a:pt x="5215232" y="5692293"/>
                  <a:pt x="5240028" y="5716082"/>
                </a:cubicBezTo>
                <a:cubicBezTo>
                  <a:pt x="5244606" y="5720437"/>
                  <a:pt x="5253765" y="5719096"/>
                  <a:pt x="5255106" y="5712173"/>
                </a:cubicBezTo>
                <a:cubicBezTo>
                  <a:pt x="5259460" y="5689277"/>
                  <a:pt x="5250527" y="5665487"/>
                  <a:pt x="5236230" y="5645271"/>
                </a:cubicBezTo>
                <a:cubicBezTo>
                  <a:pt x="5255999" y="5655435"/>
                  <a:pt x="5274539" y="5667609"/>
                  <a:pt x="5292520" y="5680900"/>
                </a:cubicBezTo>
                <a:cubicBezTo>
                  <a:pt x="5291180" y="5683580"/>
                  <a:pt x="5290287" y="5686484"/>
                  <a:pt x="5291180" y="5689277"/>
                </a:cubicBezTo>
                <a:cubicBezTo>
                  <a:pt x="5298775" y="5713736"/>
                  <a:pt x="5308939" y="5746237"/>
                  <a:pt x="5324910" y="5766229"/>
                </a:cubicBezTo>
                <a:cubicBezTo>
                  <a:pt x="5329936" y="5772484"/>
                  <a:pt x="5340994" y="5768575"/>
                  <a:pt x="5342556" y="5761315"/>
                </a:cubicBezTo>
                <a:cubicBezTo>
                  <a:pt x="5345461" y="5747913"/>
                  <a:pt x="5342780" y="5732723"/>
                  <a:pt x="5337195" y="5718538"/>
                </a:cubicBezTo>
                <a:cubicBezTo>
                  <a:pt x="5379526" y="5758077"/>
                  <a:pt x="5417277" y="5804426"/>
                  <a:pt x="5452235" y="5851113"/>
                </a:cubicBezTo>
                <a:cubicBezTo>
                  <a:pt x="5398400" y="5845863"/>
                  <a:pt x="5344120" y="5845416"/>
                  <a:pt x="5289952" y="5841730"/>
                </a:cubicBezTo>
                <a:cubicBezTo>
                  <a:pt x="5243266" y="5814926"/>
                  <a:pt x="5195129" y="5791248"/>
                  <a:pt x="5140513" y="5786668"/>
                </a:cubicBezTo>
                <a:cubicBezTo>
                  <a:pt x="5134035" y="5786110"/>
                  <a:pt x="5130350" y="5794933"/>
                  <a:pt x="5134928" y="5799289"/>
                </a:cubicBezTo>
                <a:cubicBezTo>
                  <a:pt x="5162851" y="5825982"/>
                  <a:pt x="5182284" y="5828886"/>
                  <a:pt x="5220482" y="5841061"/>
                </a:cubicBezTo>
                <a:cubicBezTo>
                  <a:pt x="5266833" y="5855914"/>
                  <a:pt x="5304918" y="5882385"/>
                  <a:pt x="5344790" y="5908855"/>
                </a:cubicBezTo>
                <a:cubicBezTo>
                  <a:pt x="5400858" y="5946047"/>
                  <a:pt x="5463626" y="5976650"/>
                  <a:pt x="5508526" y="6028026"/>
                </a:cubicBezTo>
                <a:cubicBezTo>
                  <a:pt x="5528629" y="6051146"/>
                  <a:pt x="5548620" y="6074265"/>
                  <a:pt x="5568837" y="6097048"/>
                </a:cubicBezTo>
                <a:cubicBezTo>
                  <a:pt x="5532650" y="6096379"/>
                  <a:pt x="5496350" y="6095597"/>
                  <a:pt x="5460163" y="6094145"/>
                </a:cubicBezTo>
                <a:cubicBezTo>
                  <a:pt x="5442853" y="6084875"/>
                  <a:pt x="5424424" y="6078285"/>
                  <a:pt x="5404097" y="6076834"/>
                </a:cubicBezTo>
                <a:cubicBezTo>
                  <a:pt x="5396390" y="6076275"/>
                  <a:pt x="5393264" y="6087333"/>
                  <a:pt x="5398625" y="6091912"/>
                </a:cubicBezTo>
                <a:cubicBezTo>
                  <a:pt x="5429337" y="6118270"/>
                  <a:pt x="5467089" y="6132566"/>
                  <a:pt x="5498362" y="6158031"/>
                </a:cubicBezTo>
                <a:cubicBezTo>
                  <a:pt x="5524051" y="6179028"/>
                  <a:pt x="5547728" y="6201813"/>
                  <a:pt x="5569841" y="6226384"/>
                </a:cubicBezTo>
                <a:cubicBezTo>
                  <a:pt x="5591733" y="6250620"/>
                  <a:pt x="5612507" y="6275862"/>
                  <a:pt x="5633392" y="6300992"/>
                </a:cubicBezTo>
                <a:cubicBezTo>
                  <a:pt x="5626468" y="6300433"/>
                  <a:pt x="5619542" y="6299762"/>
                  <a:pt x="5612842" y="6298200"/>
                </a:cubicBezTo>
                <a:cubicBezTo>
                  <a:pt x="5591845" y="6293508"/>
                  <a:pt x="5571629" y="6285355"/>
                  <a:pt x="5550520" y="6281223"/>
                </a:cubicBezTo>
                <a:cubicBezTo>
                  <a:pt x="5540692" y="6279324"/>
                  <a:pt x="5538345" y="6292615"/>
                  <a:pt x="5546053" y="6296860"/>
                </a:cubicBezTo>
                <a:cubicBezTo>
                  <a:pt x="5570958" y="6310708"/>
                  <a:pt x="5618873" y="6327462"/>
                  <a:pt x="5653944" y="6324894"/>
                </a:cubicBezTo>
                <a:cubicBezTo>
                  <a:pt x="5655060" y="6326233"/>
                  <a:pt x="5656176" y="6327574"/>
                  <a:pt x="5657294" y="6328802"/>
                </a:cubicBezTo>
                <a:cubicBezTo>
                  <a:pt x="5582239" y="6341757"/>
                  <a:pt x="5483730" y="6344438"/>
                  <a:pt x="5423307" y="6310038"/>
                </a:cubicBezTo>
                <a:cubicBezTo>
                  <a:pt x="5424983" y="6289376"/>
                  <a:pt x="5422637" y="6269049"/>
                  <a:pt x="5414037" y="6251290"/>
                </a:cubicBezTo>
                <a:cubicBezTo>
                  <a:pt x="5407894" y="6238558"/>
                  <a:pt x="5387902" y="6247492"/>
                  <a:pt x="5391588" y="6260673"/>
                </a:cubicBezTo>
                <a:cubicBezTo>
                  <a:pt x="5392705" y="6264804"/>
                  <a:pt x="5394046" y="6283791"/>
                  <a:pt x="5393710" y="6304901"/>
                </a:cubicBezTo>
                <a:cubicBezTo>
                  <a:pt x="5383099" y="6285020"/>
                  <a:pt x="5363331" y="6269719"/>
                  <a:pt x="5340993" y="6267485"/>
                </a:cubicBezTo>
                <a:cubicBezTo>
                  <a:pt x="5334403" y="6266816"/>
                  <a:pt x="5328931" y="6275414"/>
                  <a:pt x="5332728" y="6280999"/>
                </a:cubicBezTo>
                <a:cubicBezTo>
                  <a:pt x="5346132" y="6300656"/>
                  <a:pt x="5366569" y="6321430"/>
                  <a:pt x="5388237" y="6331371"/>
                </a:cubicBezTo>
                <a:cubicBezTo>
                  <a:pt x="5389465" y="6331929"/>
                  <a:pt x="5390695" y="6331818"/>
                  <a:pt x="5391923" y="6331706"/>
                </a:cubicBezTo>
                <a:cubicBezTo>
                  <a:pt x="5390917" y="6340306"/>
                  <a:pt x="5389242" y="6347676"/>
                  <a:pt x="5387232" y="6354267"/>
                </a:cubicBezTo>
                <a:cubicBezTo>
                  <a:pt x="5377962" y="6344438"/>
                  <a:pt x="5366681" y="6336172"/>
                  <a:pt x="5356629" y="6327796"/>
                </a:cubicBezTo>
                <a:cubicBezTo>
                  <a:pt x="5348923" y="6321319"/>
                  <a:pt x="5338535" y="6331148"/>
                  <a:pt x="5342221" y="6339523"/>
                </a:cubicBezTo>
                <a:cubicBezTo>
                  <a:pt x="5346131" y="6348571"/>
                  <a:pt x="5351939" y="6357505"/>
                  <a:pt x="5358975" y="6365100"/>
                </a:cubicBezTo>
                <a:cubicBezTo>
                  <a:pt x="5318098" y="6346114"/>
                  <a:pt x="5277889" y="6323664"/>
                  <a:pt x="5243155" y="6295183"/>
                </a:cubicBezTo>
                <a:cubicBezTo>
                  <a:pt x="5196581" y="6256986"/>
                  <a:pt x="5145763" y="6220465"/>
                  <a:pt x="5129121" y="6160488"/>
                </a:cubicBezTo>
                <a:cubicBezTo>
                  <a:pt x="5124206" y="6142841"/>
                  <a:pt x="5120298" y="6129327"/>
                  <a:pt x="5110469" y="6115589"/>
                </a:cubicBezTo>
                <a:cubicBezTo>
                  <a:pt x="5120521" y="6066558"/>
                  <a:pt x="5139620" y="6011050"/>
                  <a:pt x="5103097" y="5970060"/>
                </a:cubicBezTo>
                <a:cubicBezTo>
                  <a:pt x="5098966" y="5965481"/>
                  <a:pt x="5091706" y="5969502"/>
                  <a:pt x="5092599" y="5975309"/>
                </a:cubicBezTo>
                <a:cubicBezTo>
                  <a:pt x="5101311" y="6031154"/>
                  <a:pt x="5093046" y="6078509"/>
                  <a:pt x="5082771" y="6133571"/>
                </a:cubicBezTo>
                <a:cubicBezTo>
                  <a:pt x="5077857" y="6159930"/>
                  <a:pt x="5073947" y="6191314"/>
                  <a:pt x="5060544" y="6214880"/>
                </a:cubicBezTo>
                <a:cubicBezTo>
                  <a:pt x="5047142" y="6238446"/>
                  <a:pt x="5013747" y="6196005"/>
                  <a:pt x="5002467" y="6185506"/>
                </a:cubicBezTo>
                <a:cubicBezTo>
                  <a:pt x="4956116" y="6142171"/>
                  <a:pt x="4910883" y="6096714"/>
                  <a:pt x="4887429" y="6036515"/>
                </a:cubicBezTo>
                <a:cubicBezTo>
                  <a:pt x="4870453" y="5992622"/>
                  <a:pt x="4846775" y="5935436"/>
                  <a:pt x="4858389" y="5888080"/>
                </a:cubicBezTo>
                <a:cubicBezTo>
                  <a:pt x="4859729" y="5882721"/>
                  <a:pt x="4856379" y="5879258"/>
                  <a:pt x="4852247" y="5878251"/>
                </a:cubicBezTo>
                <a:cubicBezTo>
                  <a:pt x="4874249" y="5824978"/>
                  <a:pt x="4880281" y="5768686"/>
                  <a:pt x="4847556" y="5739760"/>
                </a:cubicBezTo>
                <a:cubicBezTo>
                  <a:pt x="4843312" y="5735962"/>
                  <a:pt x="4834823" y="5738642"/>
                  <a:pt x="4835493" y="5745121"/>
                </a:cubicBezTo>
                <a:cubicBezTo>
                  <a:pt x="4843424" y="5814590"/>
                  <a:pt x="4824883" y="5927507"/>
                  <a:pt x="4758205" y="5970618"/>
                </a:cubicBezTo>
                <a:cubicBezTo>
                  <a:pt x="4740671" y="5922482"/>
                  <a:pt x="4708169" y="5881492"/>
                  <a:pt x="4689406" y="5833467"/>
                </a:cubicBezTo>
                <a:cubicBezTo>
                  <a:pt x="4663829" y="5767794"/>
                  <a:pt x="4661037" y="5697765"/>
                  <a:pt x="4642385" y="5631086"/>
                </a:cubicBezTo>
                <a:cubicBezTo>
                  <a:pt x="4661931" y="5594342"/>
                  <a:pt x="4692980" y="5565861"/>
                  <a:pt x="4710069" y="5527553"/>
                </a:cubicBezTo>
                <a:cubicBezTo>
                  <a:pt x="4734304" y="5473494"/>
                  <a:pt x="4721907" y="5395426"/>
                  <a:pt x="4695884" y="5344496"/>
                </a:cubicBezTo>
                <a:cubicBezTo>
                  <a:pt x="4686166" y="5325508"/>
                  <a:pt x="4654224" y="5338576"/>
                  <a:pt x="4661260" y="5359014"/>
                </a:cubicBezTo>
                <a:cubicBezTo>
                  <a:pt x="4675220" y="5399669"/>
                  <a:pt x="4687171" y="5449371"/>
                  <a:pt x="4677455" y="5492482"/>
                </a:cubicBezTo>
                <a:cubicBezTo>
                  <a:pt x="4665394" y="5545646"/>
                  <a:pt x="4622058" y="5573232"/>
                  <a:pt x="4602959" y="5620924"/>
                </a:cubicBezTo>
                <a:cubicBezTo>
                  <a:pt x="4575149" y="5690728"/>
                  <a:pt x="4569787" y="5627736"/>
                  <a:pt x="4554486" y="5587418"/>
                </a:cubicBezTo>
                <a:cubicBezTo>
                  <a:pt x="4544323" y="5560500"/>
                  <a:pt x="4534718" y="5533360"/>
                  <a:pt x="4525782" y="5505996"/>
                </a:cubicBezTo>
                <a:cubicBezTo>
                  <a:pt x="4532373" y="5515378"/>
                  <a:pt x="4539521" y="5524090"/>
                  <a:pt x="4547338" y="5531461"/>
                </a:cubicBezTo>
                <a:cubicBezTo>
                  <a:pt x="4552812" y="5536599"/>
                  <a:pt x="4562081" y="5531685"/>
                  <a:pt x="4561523" y="5524425"/>
                </a:cubicBezTo>
                <a:cubicBezTo>
                  <a:pt x="4559065" y="5494157"/>
                  <a:pt x="4538850" y="5468469"/>
                  <a:pt x="4521651" y="5444457"/>
                </a:cubicBezTo>
                <a:cubicBezTo>
                  <a:pt x="4513497" y="5433064"/>
                  <a:pt x="4506684" y="5421560"/>
                  <a:pt x="4500542" y="5409945"/>
                </a:cubicBezTo>
                <a:cubicBezTo>
                  <a:pt x="4494957" y="5379007"/>
                  <a:pt x="4492165" y="5348181"/>
                  <a:pt x="4492947" y="5317468"/>
                </a:cubicBezTo>
                <a:cubicBezTo>
                  <a:pt x="4514390" y="5378561"/>
                  <a:pt x="4551919" y="5436750"/>
                  <a:pt x="4584418" y="5471149"/>
                </a:cubicBezTo>
                <a:cubicBezTo>
                  <a:pt x="4589444" y="5476510"/>
                  <a:pt x="4600613" y="5473495"/>
                  <a:pt x="4598715" y="5465008"/>
                </a:cubicBezTo>
                <a:cubicBezTo>
                  <a:pt x="4586429" y="5408157"/>
                  <a:pt x="4544657" y="5362366"/>
                  <a:pt x="4524889" y="5307751"/>
                </a:cubicBezTo>
                <a:cubicBezTo>
                  <a:pt x="4509030" y="5263969"/>
                  <a:pt x="4510370" y="5228117"/>
                  <a:pt x="4514390" y="5188133"/>
                </a:cubicBezTo>
                <a:cubicBezTo>
                  <a:pt x="4524889" y="5244758"/>
                  <a:pt x="4548121" y="5300268"/>
                  <a:pt x="4575372" y="5336901"/>
                </a:cubicBezTo>
                <a:cubicBezTo>
                  <a:pt x="4580286" y="5343491"/>
                  <a:pt x="4591679" y="5340251"/>
                  <a:pt x="4590897" y="5331429"/>
                </a:cubicBezTo>
                <a:cubicBezTo>
                  <a:pt x="4587657" y="5295576"/>
                  <a:pt x="4569900" y="5263523"/>
                  <a:pt x="4556273" y="5230574"/>
                </a:cubicBezTo>
                <a:cubicBezTo>
                  <a:pt x="4533489" y="5174953"/>
                  <a:pt x="4529021" y="5130613"/>
                  <a:pt x="4535389" y="5077674"/>
                </a:cubicBezTo>
                <a:cubicBezTo>
                  <a:pt x="4537622" y="5068961"/>
                  <a:pt x="4539743" y="5060362"/>
                  <a:pt x="4541977" y="5051649"/>
                </a:cubicBezTo>
                <a:cubicBezTo>
                  <a:pt x="4547338" y="5116987"/>
                  <a:pt x="4566548" y="5180985"/>
                  <a:pt x="4608990" y="5220076"/>
                </a:cubicBezTo>
                <a:cubicBezTo>
                  <a:pt x="4614686" y="5225325"/>
                  <a:pt x="4623063" y="5220968"/>
                  <a:pt x="4621946" y="5213262"/>
                </a:cubicBezTo>
                <a:cubicBezTo>
                  <a:pt x="4614686" y="5160099"/>
                  <a:pt x="4580398" y="5113413"/>
                  <a:pt x="4570794" y="5059357"/>
                </a:cubicBezTo>
                <a:cubicBezTo>
                  <a:pt x="4566215" y="5033445"/>
                  <a:pt x="4564204" y="5007421"/>
                  <a:pt x="4563533" y="4981398"/>
                </a:cubicBezTo>
                <a:cubicBezTo>
                  <a:pt x="4572692" y="5019372"/>
                  <a:pt x="4587546" y="5056899"/>
                  <a:pt x="4617031" y="5078901"/>
                </a:cubicBezTo>
                <a:cubicBezTo>
                  <a:pt x="4624068" y="5084151"/>
                  <a:pt x="4631440" y="5076444"/>
                  <a:pt x="4629205" y="5069185"/>
                </a:cubicBezTo>
                <a:cubicBezTo>
                  <a:pt x="4612230" y="5013676"/>
                  <a:pt x="4582073" y="4965203"/>
                  <a:pt x="4570905" y="4906679"/>
                </a:cubicBezTo>
                <a:cubicBezTo>
                  <a:pt x="4570793" y="4905897"/>
                  <a:pt x="4570569" y="4905115"/>
                  <a:pt x="4570458" y="4904333"/>
                </a:cubicBezTo>
                <a:cubicBezTo>
                  <a:pt x="4572356" y="4887357"/>
                  <a:pt x="4573809" y="4870380"/>
                  <a:pt x="4574256" y="4853291"/>
                </a:cubicBezTo>
                <a:cubicBezTo>
                  <a:pt x="4586318" y="4883670"/>
                  <a:pt x="4597599" y="4913603"/>
                  <a:pt x="4622281" y="4936834"/>
                </a:cubicBezTo>
                <a:cubicBezTo>
                  <a:pt x="4626078" y="4940408"/>
                  <a:pt x="4630994" y="4935271"/>
                  <a:pt x="4629653" y="4931139"/>
                </a:cubicBezTo>
                <a:cubicBezTo>
                  <a:pt x="4616026" y="4891601"/>
                  <a:pt x="4603517" y="4849606"/>
                  <a:pt x="4586987" y="4811297"/>
                </a:cubicBezTo>
                <a:cubicBezTo>
                  <a:pt x="4579840" y="4794767"/>
                  <a:pt x="4573809" y="4777344"/>
                  <a:pt x="4567442" y="4760033"/>
                </a:cubicBezTo>
                <a:cubicBezTo>
                  <a:pt x="4566660" y="4755900"/>
                  <a:pt x="4566326" y="4751768"/>
                  <a:pt x="4565432" y="4747636"/>
                </a:cubicBezTo>
                <a:cubicBezTo>
                  <a:pt x="4550912" y="4679282"/>
                  <a:pt x="4489038" y="4658285"/>
                  <a:pt x="4428279" y="4638181"/>
                </a:cubicBezTo>
                <a:cubicBezTo>
                  <a:pt x="4328542" y="4605121"/>
                  <a:pt x="4228917" y="4554526"/>
                  <a:pt x="4138114" y="4501698"/>
                </a:cubicBezTo>
                <a:cubicBezTo>
                  <a:pt x="4030447" y="4439153"/>
                  <a:pt x="3935177" y="4360637"/>
                  <a:pt x="3829408" y="4295858"/>
                </a:cubicBezTo>
                <a:cubicBezTo>
                  <a:pt x="3727773" y="4233536"/>
                  <a:pt x="3625354" y="4175682"/>
                  <a:pt x="3536116" y="4095489"/>
                </a:cubicBezTo>
                <a:cubicBezTo>
                  <a:pt x="3535445" y="4094819"/>
                  <a:pt x="3534663" y="4095154"/>
                  <a:pt x="3533994" y="4094707"/>
                </a:cubicBezTo>
                <a:cubicBezTo>
                  <a:pt x="3529749" y="4085214"/>
                  <a:pt x="3513666" y="4085325"/>
                  <a:pt x="3514001" y="4097834"/>
                </a:cubicBezTo>
                <a:cubicBezTo>
                  <a:pt x="3514113" y="4100292"/>
                  <a:pt x="3514448" y="4102749"/>
                  <a:pt x="3514559" y="4105206"/>
                </a:cubicBezTo>
                <a:cubicBezTo>
                  <a:pt x="3516459" y="4147312"/>
                  <a:pt x="3522266" y="4186850"/>
                  <a:pt x="3529526" y="4226163"/>
                </a:cubicBezTo>
                <a:cubicBezTo>
                  <a:pt x="3527515" y="4227392"/>
                  <a:pt x="3525728" y="4229179"/>
                  <a:pt x="3525506" y="4231637"/>
                </a:cubicBezTo>
                <a:cubicBezTo>
                  <a:pt x="3519921" y="4276648"/>
                  <a:pt x="3535334" y="4321657"/>
                  <a:pt x="3556666" y="4364545"/>
                </a:cubicBezTo>
                <a:cubicBezTo>
                  <a:pt x="3561803" y="4393137"/>
                  <a:pt x="3566718" y="4421842"/>
                  <a:pt x="3570851" y="4450992"/>
                </a:cubicBezTo>
                <a:cubicBezTo>
                  <a:pt x="3550635" y="4513760"/>
                  <a:pt x="3551081" y="4584905"/>
                  <a:pt x="3543711" y="4649908"/>
                </a:cubicBezTo>
                <a:cubicBezTo>
                  <a:pt x="3536674" y="4711671"/>
                  <a:pt x="3523607" y="4775222"/>
                  <a:pt x="3536228" y="4836873"/>
                </a:cubicBezTo>
                <a:cubicBezTo>
                  <a:pt x="3538684" y="4849160"/>
                  <a:pt x="3555773" y="4843463"/>
                  <a:pt x="3556107" y="4832853"/>
                </a:cubicBezTo>
                <a:cubicBezTo>
                  <a:pt x="3559123" y="4754672"/>
                  <a:pt x="3564931" y="4679059"/>
                  <a:pt x="3575653" y="4601548"/>
                </a:cubicBezTo>
                <a:cubicBezTo>
                  <a:pt x="3578110" y="4583565"/>
                  <a:pt x="3581572" y="4565361"/>
                  <a:pt x="3584365" y="4547044"/>
                </a:cubicBezTo>
                <a:cubicBezTo>
                  <a:pt x="3587380" y="4568377"/>
                  <a:pt x="3590507" y="4589597"/>
                  <a:pt x="3594081" y="4610706"/>
                </a:cubicBezTo>
                <a:cubicBezTo>
                  <a:pt x="3589614" y="4644547"/>
                  <a:pt x="3591067" y="4679729"/>
                  <a:pt x="3588609" y="4713458"/>
                </a:cubicBezTo>
                <a:cubicBezTo>
                  <a:pt x="3585593" y="4755230"/>
                  <a:pt x="3574424" y="4797559"/>
                  <a:pt x="3575988" y="4839331"/>
                </a:cubicBezTo>
                <a:cubicBezTo>
                  <a:pt x="3576211" y="4844914"/>
                  <a:pt x="3583248" y="4844580"/>
                  <a:pt x="3585482" y="4840783"/>
                </a:cubicBezTo>
                <a:cubicBezTo>
                  <a:pt x="3600783" y="4814313"/>
                  <a:pt x="3607819" y="4782482"/>
                  <a:pt x="3612286" y="4751209"/>
                </a:cubicBezTo>
                <a:cubicBezTo>
                  <a:pt x="3614745" y="4765170"/>
                  <a:pt x="3617537" y="4779131"/>
                  <a:pt x="3620328" y="4793093"/>
                </a:cubicBezTo>
                <a:cubicBezTo>
                  <a:pt x="3610835" y="4819227"/>
                  <a:pt x="3617090" y="4852064"/>
                  <a:pt x="3615302" y="4879427"/>
                </a:cubicBezTo>
                <a:lnTo>
                  <a:pt x="3611126" y="4918915"/>
                </a:lnTo>
                <a:lnTo>
                  <a:pt x="3635139" y="4943379"/>
                </a:lnTo>
                <a:lnTo>
                  <a:pt x="3638604" y="4932102"/>
                </a:lnTo>
                <a:cubicBezTo>
                  <a:pt x="3640824" y="4918238"/>
                  <a:pt x="3641661" y="4903942"/>
                  <a:pt x="3642330" y="4890372"/>
                </a:cubicBezTo>
                <a:lnTo>
                  <a:pt x="3665487" y="4974297"/>
                </a:lnTo>
                <a:lnTo>
                  <a:pt x="3699529" y="5008977"/>
                </a:lnTo>
                <a:lnTo>
                  <a:pt x="3656403" y="4852622"/>
                </a:lnTo>
                <a:cubicBezTo>
                  <a:pt x="3641214" y="4790747"/>
                  <a:pt x="3630045" y="4728872"/>
                  <a:pt x="3620663" y="4666549"/>
                </a:cubicBezTo>
                <a:cubicBezTo>
                  <a:pt x="3620664" y="4666327"/>
                  <a:pt x="3620663" y="4665768"/>
                  <a:pt x="3620663" y="4665768"/>
                </a:cubicBezTo>
                <a:cubicBezTo>
                  <a:pt x="3623344" y="4671687"/>
                  <a:pt x="3625913" y="4677942"/>
                  <a:pt x="3628705" y="4683415"/>
                </a:cubicBezTo>
                <a:cubicBezTo>
                  <a:pt x="3647357" y="4719936"/>
                  <a:pt x="3665897" y="4769638"/>
                  <a:pt x="3703090" y="4790635"/>
                </a:cubicBezTo>
                <a:cubicBezTo>
                  <a:pt x="3708562" y="4793762"/>
                  <a:pt x="3717274" y="4789966"/>
                  <a:pt x="3716715" y="4782929"/>
                </a:cubicBezTo>
                <a:cubicBezTo>
                  <a:pt x="3712695" y="4739705"/>
                  <a:pt x="3674163" y="4707539"/>
                  <a:pt x="3654058" y="4670458"/>
                </a:cubicBezTo>
                <a:cubicBezTo>
                  <a:pt x="3634848" y="4635054"/>
                  <a:pt x="3627476" y="4589820"/>
                  <a:pt x="3609384" y="4553074"/>
                </a:cubicBezTo>
                <a:cubicBezTo>
                  <a:pt x="3603240" y="4508176"/>
                  <a:pt x="3595534" y="4463613"/>
                  <a:pt x="3586599" y="4419272"/>
                </a:cubicBezTo>
                <a:cubicBezTo>
                  <a:pt x="3596986" y="4436808"/>
                  <a:pt x="3607261" y="4453784"/>
                  <a:pt x="3616532" y="4469979"/>
                </a:cubicBezTo>
                <a:cubicBezTo>
                  <a:pt x="3658973" y="4544810"/>
                  <a:pt x="3719619" y="4602553"/>
                  <a:pt x="3782723" y="4660295"/>
                </a:cubicBezTo>
                <a:cubicBezTo>
                  <a:pt x="3787637" y="4664762"/>
                  <a:pt x="3798471" y="4661412"/>
                  <a:pt x="3795790" y="4653482"/>
                </a:cubicBezTo>
                <a:cubicBezTo>
                  <a:pt x="3771108" y="4581778"/>
                  <a:pt x="3687899" y="4544363"/>
                  <a:pt x="3649703" y="4478244"/>
                </a:cubicBezTo>
                <a:cubicBezTo>
                  <a:pt x="3612286" y="4413353"/>
                  <a:pt x="3584477" y="4348686"/>
                  <a:pt x="3559012" y="4280445"/>
                </a:cubicBezTo>
                <a:cubicBezTo>
                  <a:pt x="3551641" y="4240908"/>
                  <a:pt x="3545051" y="4201146"/>
                  <a:pt x="3540806" y="4161050"/>
                </a:cubicBezTo>
                <a:cubicBezTo>
                  <a:pt x="3571521" y="4247943"/>
                  <a:pt x="3583136" y="4346787"/>
                  <a:pt x="3658973" y="4405423"/>
                </a:cubicBezTo>
                <a:cubicBezTo>
                  <a:pt x="3717384" y="4450545"/>
                  <a:pt x="3803496" y="4482711"/>
                  <a:pt x="3872409" y="4506836"/>
                </a:cubicBezTo>
                <a:cubicBezTo>
                  <a:pt x="3888715" y="4512533"/>
                  <a:pt x="3905244" y="4518005"/>
                  <a:pt x="3921663" y="4523589"/>
                </a:cubicBezTo>
                <a:cubicBezTo>
                  <a:pt x="3922109" y="4524035"/>
                  <a:pt x="3921997" y="4524929"/>
                  <a:pt x="3922668" y="4525153"/>
                </a:cubicBezTo>
                <a:cubicBezTo>
                  <a:pt x="3926242" y="4526046"/>
                  <a:pt x="3930038" y="4526828"/>
                  <a:pt x="3933725" y="4527721"/>
                </a:cubicBezTo>
                <a:cubicBezTo>
                  <a:pt x="3937075" y="4528839"/>
                  <a:pt x="3940315" y="4530178"/>
                  <a:pt x="3943776" y="4531296"/>
                </a:cubicBezTo>
                <a:cubicBezTo>
                  <a:pt x="3949361" y="4536321"/>
                  <a:pt x="3955839" y="4540676"/>
                  <a:pt x="3961535" y="4546708"/>
                </a:cubicBezTo>
                <a:cubicBezTo>
                  <a:pt x="3971587" y="4557095"/>
                  <a:pt x="3980968" y="4568041"/>
                  <a:pt x="3988005" y="4580773"/>
                </a:cubicBezTo>
                <a:cubicBezTo>
                  <a:pt x="3999509" y="4601771"/>
                  <a:pt x="4004647" y="4624890"/>
                  <a:pt x="4015034" y="4646334"/>
                </a:cubicBezTo>
                <a:cubicBezTo>
                  <a:pt x="4019948" y="4656498"/>
                  <a:pt x="4034021" y="4649686"/>
                  <a:pt x="4034244" y="4640303"/>
                </a:cubicBezTo>
                <a:cubicBezTo>
                  <a:pt x="4034914" y="4610594"/>
                  <a:pt x="4021064" y="4579991"/>
                  <a:pt x="4004534" y="4555086"/>
                </a:cubicBezTo>
                <a:cubicBezTo>
                  <a:pt x="4012129" y="4558435"/>
                  <a:pt x="4019836" y="4561340"/>
                  <a:pt x="4027208" y="4565025"/>
                </a:cubicBezTo>
                <a:cubicBezTo>
                  <a:pt x="4034245" y="4571056"/>
                  <a:pt x="4040722" y="4577870"/>
                  <a:pt x="4046082" y="4586358"/>
                </a:cubicBezTo>
                <a:cubicBezTo>
                  <a:pt x="4074898" y="4632373"/>
                  <a:pt x="4073670" y="4685313"/>
                  <a:pt x="4094109" y="4733898"/>
                </a:cubicBezTo>
                <a:cubicBezTo>
                  <a:pt x="4096119" y="4738700"/>
                  <a:pt x="4104049" y="4738588"/>
                  <a:pt x="4105612" y="4733340"/>
                </a:cubicBezTo>
                <a:cubicBezTo>
                  <a:pt x="4112426" y="4709773"/>
                  <a:pt x="4112313" y="4681405"/>
                  <a:pt x="4107399" y="4653371"/>
                </a:cubicBezTo>
                <a:cubicBezTo>
                  <a:pt x="4109410" y="4657950"/>
                  <a:pt x="4111644" y="4662528"/>
                  <a:pt x="4112873" y="4666996"/>
                </a:cubicBezTo>
                <a:cubicBezTo>
                  <a:pt x="4121472" y="4697040"/>
                  <a:pt x="4121361" y="4723845"/>
                  <a:pt x="4123371" y="4754672"/>
                </a:cubicBezTo>
                <a:cubicBezTo>
                  <a:pt x="4124264" y="4769191"/>
                  <a:pt x="4142693" y="4770307"/>
                  <a:pt x="4147495" y="4757576"/>
                </a:cubicBezTo>
                <a:cubicBezTo>
                  <a:pt x="4158218" y="4729542"/>
                  <a:pt x="4153639" y="4694472"/>
                  <a:pt x="4144927" y="4665544"/>
                </a:cubicBezTo>
                <a:cubicBezTo>
                  <a:pt x="4145039" y="4665768"/>
                  <a:pt x="4145262" y="4665991"/>
                  <a:pt x="4145262" y="4665991"/>
                </a:cubicBezTo>
                <a:cubicBezTo>
                  <a:pt x="4151963" y="4676602"/>
                  <a:pt x="4157995" y="4688218"/>
                  <a:pt x="4164361" y="4699275"/>
                </a:cubicBezTo>
                <a:cubicBezTo>
                  <a:pt x="4167599" y="4712454"/>
                  <a:pt x="4170279" y="4725967"/>
                  <a:pt x="4171397" y="4740599"/>
                </a:cubicBezTo>
                <a:cubicBezTo>
                  <a:pt x="4173966" y="4775556"/>
                  <a:pt x="4166147" y="4815430"/>
                  <a:pt x="4174860" y="4849160"/>
                </a:cubicBezTo>
                <a:cubicBezTo>
                  <a:pt x="4176423" y="4855191"/>
                  <a:pt x="4185358" y="4858318"/>
                  <a:pt x="4188932" y="4852064"/>
                </a:cubicBezTo>
                <a:cubicBezTo>
                  <a:pt x="4201663" y="4829613"/>
                  <a:pt x="4203786" y="4799794"/>
                  <a:pt x="4201999" y="4770195"/>
                </a:cubicBezTo>
                <a:cubicBezTo>
                  <a:pt x="4212721" y="4792311"/>
                  <a:pt x="4222774" y="4814983"/>
                  <a:pt x="4232825" y="4837544"/>
                </a:cubicBezTo>
                <a:cubicBezTo>
                  <a:pt x="4232267" y="4838102"/>
                  <a:pt x="4231374" y="4837991"/>
                  <a:pt x="4231038" y="4838773"/>
                </a:cubicBezTo>
                <a:cubicBezTo>
                  <a:pt x="4222550" y="4862004"/>
                  <a:pt x="4220316" y="4885123"/>
                  <a:pt x="4208366" y="4907237"/>
                </a:cubicBezTo>
                <a:cubicBezTo>
                  <a:pt x="4203116" y="4917065"/>
                  <a:pt x="4212609" y="4933372"/>
                  <a:pt x="4224449" y="4925778"/>
                </a:cubicBezTo>
                <a:cubicBezTo>
                  <a:pt x="4239973" y="4915950"/>
                  <a:pt x="4249243" y="4897855"/>
                  <a:pt x="4251589" y="4879203"/>
                </a:cubicBezTo>
                <a:cubicBezTo>
                  <a:pt x="4264321" y="4908242"/>
                  <a:pt x="4276831" y="4937281"/>
                  <a:pt x="4289340" y="4965315"/>
                </a:cubicBezTo>
                <a:cubicBezTo>
                  <a:pt x="4234165" y="4975368"/>
                  <a:pt x="4168940" y="5000386"/>
                  <a:pt x="4112648" y="4990891"/>
                </a:cubicBezTo>
                <a:cubicBezTo>
                  <a:pt x="3979852" y="4921198"/>
                  <a:pt x="3928253" y="4845810"/>
                  <a:pt x="3862579" y="4708544"/>
                </a:cubicBezTo>
                <a:cubicBezTo>
                  <a:pt x="3858447" y="4699833"/>
                  <a:pt x="3846720" y="4703518"/>
                  <a:pt x="3846832" y="4712676"/>
                </a:cubicBezTo>
                <a:cubicBezTo>
                  <a:pt x="3847389" y="4777567"/>
                  <a:pt x="3876875" y="4841230"/>
                  <a:pt x="3919316" y="4893164"/>
                </a:cubicBezTo>
                <a:cubicBezTo>
                  <a:pt x="3923003" y="4902212"/>
                  <a:pt x="3926800" y="4911146"/>
                  <a:pt x="3929592" y="4920529"/>
                </a:cubicBezTo>
                <a:cubicBezTo>
                  <a:pt x="3936740" y="4944764"/>
                  <a:pt x="3937522" y="4977712"/>
                  <a:pt x="3956398" y="4996365"/>
                </a:cubicBezTo>
                <a:cubicBezTo>
                  <a:pt x="3961646" y="5001613"/>
                  <a:pt x="3969242" y="4999604"/>
                  <a:pt x="3972146" y="4993125"/>
                </a:cubicBezTo>
                <a:cubicBezTo>
                  <a:pt x="3977953" y="4980057"/>
                  <a:pt x="3976501" y="4963193"/>
                  <a:pt x="3972257" y="4946440"/>
                </a:cubicBezTo>
                <a:cubicBezTo>
                  <a:pt x="3978623" y="4951690"/>
                  <a:pt x="3984990" y="4957050"/>
                  <a:pt x="3991467" y="4961741"/>
                </a:cubicBezTo>
                <a:cubicBezTo>
                  <a:pt x="4003195" y="4980840"/>
                  <a:pt x="4014474" y="5000385"/>
                  <a:pt x="4022740" y="5021383"/>
                </a:cubicBezTo>
                <a:cubicBezTo>
                  <a:pt x="4028884" y="5037242"/>
                  <a:pt x="4032793" y="5052544"/>
                  <a:pt x="4043626" y="5065834"/>
                </a:cubicBezTo>
                <a:cubicBezTo>
                  <a:pt x="4048316" y="5071530"/>
                  <a:pt x="4056022" y="5067398"/>
                  <a:pt x="4057251" y="5061255"/>
                </a:cubicBezTo>
                <a:cubicBezTo>
                  <a:pt x="4061496" y="5039923"/>
                  <a:pt x="4052673" y="5014793"/>
                  <a:pt x="4040834" y="4991338"/>
                </a:cubicBezTo>
                <a:cubicBezTo>
                  <a:pt x="4047870" y="4994912"/>
                  <a:pt x="4055242" y="4998375"/>
                  <a:pt x="4062501" y="5001837"/>
                </a:cubicBezTo>
                <a:cubicBezTo>
                  <a:pt x="4073781" y="5025851"/>
                  <a:pt x="4090199" y="5047628"/>
                  <a:pt x="4099806" y="5072647"/>
                </a:cubicBezTo>
                <a:cubicBezTo>
                  <a:pt x="4110639" y="5100904"/>
                  <a:pt x="4112537" y="5137761"/>
                  <a:pt x="4131636" y="5161550"/>
                </a:cubicBezTo>
                <a:cubicBezTo>
                  <a:pt x="4136550" y="5167693"/>
                  <a:pt x="4144815" y="5166131"/>
                  <a:pt x="4147384" y="5158758"/>
                </a:cubicBezTo>
                <a:cubicBezTo>
                  <a:pt x="4159000" y="5126146"/>
                  <a:pt x="4140013" y="5080912"/>
                  <a:pt x="4125940" y="5051202"/>
                </a:cubicBezTo>
                <a:cubicBezTo>
                  <a:pt x="4122031" y="5042939"/>
                  <a:pt x="4117787" y="5034673"/>
                  <a:pt x="4113319" y="5026408"/>
                </a:cubicBezTo>
                <a:cubicBezTo>
                  <a:pt x="4127280" y="5033110"/>
                  <a:pt x="4140683" y="5040258"/>
                  <a:pt x="4153750" y="5047628"/>
                </a:cubicBezTo>
                <a:cubicBezTo>
                  <a:pt x="4160451" y="5061255"/>
                  <a:pt x="4167265" y="5074882"/>
                  <a:pt x="4172179" y="5089065"/>
                </a:cubicBezTo>
                <a:cubicBezTo>
                  <a:pt x="4179661" y="5110844"/>
                  <a:pt x="4181895" y="5135304"/>
                  <a:pt x="4193734" y="5155296"/>
                </a:cubicBezTo>
                <a:cubicBezTo>
                  <a:pt x="4197085" y="5160992"/>
                  <a:pt x="4205573" y="5160992"/>
                  <a:pt x="4208031" y="5154403"/>
                </a:cubicBezTo>
                <a:cubicBezTo>
                  <a:pt x="4216295" y="5132064"/>
                  <a:pt x="4211716" y="5104590"/>
                  <a:pt x="4200436" y="5079795"/>
                </a:cubicBezTo>
                <a:cubicBezTo>
                  <a:pt x="4206020" y="5084597"/>
                  <a:pt x="4211605" y="5089400"/>
                  <a:pt x="4216519" y="5094873"/>
                </a:cubicBezTo>
                <a:cubicBezTo>
                  <a:pt x="4221880" y="5100792"/>
                  <a:pt x="4226795" y="5106935"/>
                  <a:pt x="4231820" y="5113078"/>
                </a:cubicBezTo>
                <a:cubicBezTo>
                  <a:pt x="4238632" y="5135862"/>
                  <a:pt x="4238521" y="5171156"/>
                  <a:pt x="4260859" y="5182437"/>
                </a:cubicBezTo>
                <a:cubicBezTo>
                  <a:pt x="4265773" y="5184894"/>
                  <a:pt x="4272586" y="5182995"/>
                  <a:pt x="4272921" y="5176629"/>
                </a:cubicBezTo>
                <a:cubicBezTo>
                  <a:pt x="4273144" y="5172497"/>
                  <a:pt x="4272363" y="5167805"/>
                  <a:pt x="4271916" y="5163337"/>
                </a:cubicBezTo>
                <a:cubicBezTo>
                  <a:pt x="4283196" y="5177299"/>
                  <a:pt x="4294701" y="5190925"/>
                  <a:pt x="4307879" y="5203099"/>
                </a:cubicBezTo>
                <a:cubicBezTo>
                  <a:pt x="4243883" y="5226107"/>
                  <a:pt x="4181784" y="5245652"/>
                  <a:pt x="4114771" y="5246657"/>
                </a:cubicBezTo>
                <a:cubicBezTo>
                  <a:pt x="4057922" y="5231021"/>
                  <a:pt x="4001408" y="5217060"/>
                  <a:pt x="3956621" y="5173278"/>
                </a:cubicBezTo>
                <a:cubicBezTo>
                  <a:pt x="3888044" y="5106265"/>
                  <a:pt x="3859787" y="5023170"/>
                  <a:pt x="3810645" y="4944429"/>
                </a:cubicBezTo>
                <a:cubicBezTo>
                  <a:pt x="3803049" y="4932366"/>
                  <a:pt x="3786185" y="4941861"/>
                  <a:pt x="3789201" y="4954593"/>
                </a:cubicBezTo>
                <a:cubicBezTo>
                  <a:pt x="3799029" y="4995694"/>
                  <a:pt x="3816565" y="5040034"/>
                  <a:pt x="3840018" y="5082141"/>
                </a:cubicBezTo>
                <a:cubicBezTo>
                  <a:pt x="3843035" y="5091076"/>
                  <a:pt x="3846385" y="5100011"/>
                  <a:pt x="3849847" y="5109169"/>
                </a:cubicBezTo>
                <a:cubicBezTo>
                  <a:pt x="3857442" y="5129329"/>
                  <a:pt x="3862943" y="5150885"/>
                  <a:pt x="3869951" y="5171644"/>
                </a:cubicBezTo>
                <a:lnTo>
                  <a:pt x="3877331" y="5190116"/>
                </a:lnTo>
                <a:lnTo>
                  <a:pt x="3913863" y="5227333"/>
                </a:lnTo>
                <a:lnTo>
                  <a:pt x="3916749" y="5224431"/>
                </a:lnTo>
                <a:cubicBezTo>
                  <a:pt x="3919205" y="5210359"/>
                  <a:pt x="3917196" y="5196510"/>
                  <a:pt x="3913733" y="5182772"/>
                </a:cubicBezTo>
                <a:cubicBezTo>
                  <a:pt x="3923226" y="5192489"/>
                  <a:pt x="3933166" y="5201870"/>
                  <a:pt x="3943553" y="5210246"/>
                </a:cubicBezTo>
                <a:cubicBezTo>
                  <a:pt x="3950255" y="5221751"/>
                  <a:pt x="3957290" y="5233030"/>
                  <a:pt x="3962987" y="5245429"/>
                </a:cubicBezTo>
                <a:cubicBezTo>
                  <a:pt x="3969521" y="5259669"/>
                  <a:pt x="3975077" y="5275389"/>
                  <a:pt x="3982058" y="5290146"/>
                </a:cubicBezTo>
                <a:lnTo>
                  <a:pt x="3990778" y="5305692"/>
                </a:lnTo>
                <a:lnTo>
                  <a:pt x="4013720" y="5329065"/>
                </a:lnTo>
                <a:lnTo>
                  <a:pt x="4016109" y="5329055"/>
                </a:lnTo>
                <a:cubicBezTo>
                  <a:pt x="4017910" y="5327575"/>
                  <a:pt x="4019111" y="5325062"/>
                  <a:pt x="4018944" y="5322828"/>
                </a:cubicBezTo>
                <a:cubicBezTo>
                  <a:pt x="4016486" y="5295353"/>
                  <a:pt x="4001408" y="5265979"/>
                  <a:pt x="3987112" y="5239732"/>
                </a:cubicBezTo>
                <a:cubicBezTo>
                  <a:pt x="3992361" y="5242636"/>
                  <a:pt x="3997275" y="5246099"/>
                  <a:pt x="4002525" y="5248555"/>
                </a:cubicBezTo>
                <a:cubicBezTo>
                  <a:pt x="4021176" y="5264751"/>
                  <a:pt x="4039828" y="5281057"/>
                  <a:pt x="4055017" y="5300714"/>
                </a:cubicBezTo>
                <a:cubicBezTo>
                  <a:pt x="4079702" y="5332769"/>
                  <a:pt x="4092211" y="5378114"/>
                  <a:pt x="4123482" y="5403914"/>
                </a:cubicBezTo>
                <a:cubicBezTo>
                  <a:pt x="4127504" y="5407264"/>
                  <a:pt x="4134875" y="5403131"/>
                  <a:pt x="4133535" y="5397882"/>
                </a:cubicBezTo>
                <a:cubicBezTo>
                  <a:pt x="4123260" y="5356334"/>
                  <a:pt x="4093327" y="5307638"/>
                  <a:pt x="4063618" y="5276589"/>
                </a:cubicBezTo>
                <a:cubicBezTo>
                  <a:pt x="4061385" y="5274244"/>
                  <a:pt x="4059039" y="5271676"/>
                  <a:pt x="4056805" y="5269218"/>
                </a:cubicBezTo>
                <a:cubicBezTo>
                  <a:pt x="4074005" y="5274467"/>
                  <a:pt x="4091316" y="5279493"/>
                  <a:pt x="4108628" y="5284743"/>
                </a:cubicBezTo>
                <a:cubicBezTo>
                  <a:pt x="4132530" y="5309649"/>
                  <a:pt x="4148724" y="5339469"/>
                  <a:pt x="4161011" y="5373535"/>
                </a:cubicBezTo>
                <a:cubicBezTo>
                  <a:pt x="4173631" y="5408604"/>
                  <a:pt x="4179997" y="5472043"/>
                  <a:pt x="4213727" y="5493153"/>
                </a:cubicBezTo>
                <a:cubicBezTo>
                  <a:pt x="4217635" y="5495609"/>
                  <a:pt x="4223554" y="5494157"/>
                  <a:pt x="4224114" y="5488908"/>
                </a:cubicBezTo>
                <a:cubicBezTo>
                  <a:pt x="4226795" y="5465119"/>
                  <a:pt x="4214732" y="5442781"/>
                  <a:pt x="4207360" y="5420667"/>
                </a:cubicBezTo>
                <a:cubicBezTo>
                  <a:pt x="4197420" y="5390735"/>
                  <a:pt x="4188373" y="5359908"/>
                  <a:pt x="4174078" y="5331652"/>
                </a:cubicBezTo>
                <a:cubicBezTo>
                  <a:pt x="4168605" y="5320818"/>
                  <a:pt x="4162574" y="5310543"/>
                  <a:pt x="4155984" y="5300714"/>
                </a:cubicBezTo>
                <a:cubicBezTo>
                  <a:pt x="4160339" y="5302389"/>
                  <a:pt x="4164584" y="5304399"/>
                  <a:pt x="4168939" y="5306186"/>
                </a:cubicBezTo>
                <a:cubicBezTo>
                  <a:pt x="4194070" y="5330758"/>
                  <a:pt x="4215849" y="5356000"/>
                  <a:pt x="4234277" y="5389282"/>
                </a:cubicBezTo>
                <a:cubicBezTo>
                  <a:pt x="4259854" y="5435633"/>
                  <a:pt x="4258625" y="5492818"/>
                  <a:pt x="4284760" y="5537604"/>
                </a:cubicBezTo>
                <a:cubicBezTo>
                  <a:pt x="4287664" y="5542629"/>
                  <a:pt x="4294812" y="5540061"/>
                  <a:pt x="4295147" y="5534700"/>
                </a:cubicBezTo>
                <a:cubicBezTo>
                  <a:pt x="4297717" y="5491142"/>
                  <a:pt x="4286547" y="5444010"/>
                  <a:pt x="4268453" y="5401456"/>
                </a:cubicBezTo>
                <a:cubicBezTo>
                  <a:pt x="4275043" y="5412625"/>
                  <a:pt x="4282749" y="5423459"/>
                  <a:pt x="4287106" y="5433064"/>
                </a:cubicBezTo>
                <a:cubicBezTo>
                  <a:pt x="4298944" y="5458641"/>
                  <a:pt x="4305423" y="5486005"/>
                  <a:pt x="4308885" y="5513592"/>
                </a:cubicBezTo>
                <a:cubicBezTo>
                  <a:pt x="4309444" y="5517947"/>
                  <a:pt x="4313351" y="5519958"/>
                  <a:pt x="4317149" y="5518058"/>
                </a:cubicBezTo>
                <a:cubicBezTo>
                  <a:pt x="4330441" y="5511581"/>
                  <a:pt x="4333902" y="5498067"/>
                  <a:pt x="4333232" y="5483324"/>
                </a:cubicBezTo>
                <a:cubicBezTo>
                  <a:pt x="4345853" y="5509794"/>
                  <a:pt x="4358027" y="5536375"/>
                  <a:pt x="4371765" y="5562399"/>
                </a:cubicBezTo>
                <a:cubicBezTo>
                  <a:pt x="4361825" y="5563182"/>
                  <a:pt x="4352220" y="5564633"/>
                  <a:pt x="4335802" y="5567871"/>
                </a:cubicBezTo>
                <a:cubicBezTo>
                  <a:pt x="4308494" y="5573177"/>
                  <a:pt x="4282582" y="5574322"/>
                  <a:pt x="4256908" y="5573540"/>
                </a:cubicBezTo>
                <a:lnTo>
                  <a:pt x="4253432" y="5573275"/>
                </a:lnTo>
                <a:lnTo>
                  <a:pt x="4283445" y="5603852"/>
                </a:lnTo>
                <a:lnTo>
                  <a:pt x="4323390" y="5604268"/>
                </a:lnTo>
                <a:cubicBezTo>
                  <a:pt x="4348450" y="5603360"/>
                  <a:pt x="4374277" y="5601825"/>
                  <a:pt x="4401697" y="5601266"/>
                </a:cubicBezTo>
                <a:cubicBezTo>
                  <a:pt x="4414877" y="5600932"/>
                  <a:pt x="4429173" y="5587418"/>
                  <a:pt x="4420796" y="5573456"/>
                </a:cubicBezTo>
                <a:cubicBezTo>
                  <a:pt x="4352779" y="5459869"/>
                  <a:pt x="4319719" y="5335450"/>
                  <a:pt x="4194628" y="5276478"/>
                </a:cubicBezTo>
                <a:cubicBezTo>
                  <a:pt x="4248127" y="5266761"/>
                  <a:pt x="4302742" y="5243306"/>
                  <a:pt x="4345741" y="5227223"/>
                </a:cubicBezTo>
                <a:cubicBezTo>
                  <a:pt x="4359591" y="5221974"/>
                  <a:pt x="4364170" y="5204327"/>
                  <a:pt x="4350544" y="5195503"/>
                </a:cubicBezTo>
                <a:cubicBezTo>
                  <a:pt x="4301290" y="5163450"/>
                  <a:pt x="4284202" y="5108611"/>
                  <a:pt x="4241313" y="5071866"/>
                </a:cubicBezTo>
                <a:cubicBezTo>
                  <a:pt x="4219535" y="5053214"/>
                  <a:pt x="4195744" y="5038135"/>
                  <a:pt x="4171173" y="5024063"/>
                </a:cubicBezTo>
                <a:cubicBezTo>
                  <a:pt x="4222103" y="5017920"/>
                  <a:pt x="4276607" y="4999045"/>
                  <a:pt x="4314916" y="4995694"/>
                </a:cubicBezTo>
                <a:cubicBezTo>
                  <a:pt x="4325415" y="4994800"/>
                  <a:pt x="4332228" y="4982627"/>
                  <a:pt x="4327983" y="4973134"/>
                </a:cubicBezTo>
                <a:cubicBezTo>
                  <a:pt x="4284426" y="4875407"/>
                  <a:pt x="4246004" y="4749310"/>
                  <a:pt x="4178768" y="4653036"/>
                </a:cubicBezTo>
                <a:cubicBezTo>
                  <a:pt x="4171397" y="4635612"/>
                  <a:pt x="4160787" y="4620199"/>
                  <a:pt x="4145820" y="4611152"/>
                </a:cubicBezTo>
                <a:cubicBezTo>
                  <a:pt x="4117787" y="4579880"/>
                  <a:pt x="4085285" y="4553633"/>
                  <a:pt x="4046418" y="4535539"/>
                </a:cubicBezTo>
                <a:cubicBezTo>
                  <a:pt x="4026314" y="4526158"/>
                  <a:pt x="4005652" y="4517892"/>
                  <a:pt x="3984766" y="4509963"/>
                </a:cubicBezTo>
                <a:cubicBezTo>
                  <a:pt x="3983761" y="4509516"/>
                  <a:pt x="3982756" y="4509182"/>
                  <a:pt x="3981751" y="4508846"/>
                </a:cubicBezTo>
                <a:cubicBezTo>
                  <a:pt x="3886927" y="4472883"/>
                  <a:pt x="3786855" y="4446972"/>
                  <a:pt x="3699514" y="4395036"/>
                </a:cubicBezTo>
                <a:cubicBezTo>
                  <a:pt x="3631274" y="4354493"/>
                  <a:pt x="3594975" y="4250959"/>
                  <a:pt x="3572415" y="4166858"/>
                </a:cubicBezTo>
                <a:cubicBezTo>
                  <a:pt x="3687006" y="4262686"/>
                  <a:pt x="3829297" y="4329252"/>
                  <a:pt x="3948915" y="4416704"/>
                </a:cubicBezTo>
                <a:cubicBezTo>
                  <a:pt x="4087072" y="4517669"/>
                  <a:pt x="4255610" y="4614839"/>
                  <a:pt x="4417222" y="4672804"/>
                </a:cubicBezTo>
                <a:cubicBezTo>
                  <a:pt x="4492723" y="4699833"/>
                  <a:pt x="4526899" y="4749423"/>
                  <a:pt x="4537845" y="4810068"/>
                </a:cubicBezTo>
                <a:cubicBezTo>
                  <a:pt x="4537510" y="4827046"/>
                  <a:pt x="4539297" y="4844134"/>
                  <a:pt x="4541754" y="4861110"/>
                </a:cubicBezTo>
                <a:cubicBezTo>
                  <a:pt x="4540750" y="4993237"/>
                  <a:pt x="4464242" y="5158535"/>
                  <a:pt x="4450728" y="5269217"/>
                </a:cubicBezTo>
                <a:cubicBezTo>
                  <a:pt x="4439002" y="5365493"/>
                  <a:pt x="4461227" y="5452610"/>
                  <a:pt x="4493728" y="5543189"/>
                </a:cubicBezTo>
                <a:cubicBezTo>
                  <a:pt x="4512045" y="5594230"/>
                  <a:pt x="4523326" y="5673417"/>
                  <a:pt x="4560294" y="5713401"/>
                </a:cubicBezTo>
                <a:cubicBezTo>
                  <a:pt x="4566884" y="5720548"/>
                  <a:pt x="4577159" y="5719879"/>
                  <a:pt x="4585089" y="5715969"/>
                </a:cubicBezTo>
                <a:cubicBezTo>
                  <a:pt x="4603629" y="5706812"/>
                  <a:pt x="4612899" y="5694414"/>
                  <a:pt x="4620159" y="5680007"/>
                </a:cubicBezTo>
                <a:cubicBezTo>
                  <a:pt x="4620159" y="5791137"/>
                  <a:pt x="4687396" y="5909078"/>
                  <a:pt x="4741117" y="5996642"/>
                </a:cubicBezTo>
                <a:cubicBezTo>
                  <a:pt x="4744802" y="6002672"/>
                  <a:pt x="4751728" y="6004125"/>
                  <a:pt x="4757870" y="6001109"/>
                </a:cubicBezTo>
                <a:cubicBezTo>
                  <a:pt x="4780765" y="5990163"/>
                  <a:pt x="4807459" y="5960455"/>
                  <a:pt x="4829016" y="5924379"/>
                </a:cubicBezTo>
                <a:cubicBezTo>
                  <a:pt x="4824659" y="5974416"/>
                  <a:pt x="4850460" y="6034839"/>
                  <a:pt x="4869781" y="6072925"/>
                </a:cubicBezTo>
                <a:cubicBezTo>
                  <a:pt x="4909878" y="6151776"/>
                  <a:pt x="4981134" y="6198350"/>
                  <a:pt x="5044797" y="6256427"/>
                </a:cubicBezTo>
                <a:cubicBezTo>
                  <a:pt x="5049376" y="6260561"/>
                  <a:pt x="5057641" y="6261119"/>
                  <a:pt x="5061885" y="6255869"/>
                </a:cubicBezTo>
                <a:cubicBezTo>
                  <a:pt x="5086791" y="6224932"/>
                  <a:pt x="5095950" y="6188746"/>
                  <a:pt x="5103321" y="6151107"/>
                </a:cubicBezTo>
                <a:cubicBezTo>
                  <a:pt x="5129011" y="6273964"/>
                  <a:pt x="5268619" y="6358175"/>
                  <a:pt x="5377850" y="6402851"/>
                </a:cubicBezTo>
                <a:cubicBezTo>
                  <a:pt x="5382988" y="6404974"/>
                  <a:pt x="5389801" y="6402962"/>
                  <a:pt x="5392928" y="6398271"/>
                </a:cubicBezTo>
                <a:cubicBezTo>
                  <a:pt x="5404655" y="6380289"/>
                  <a:pt x="5414148" y="6357952"/>
                  <a:pt x="5419399" y="6334721"/>
                </a:cubicBezTo>
                <a:cubicBezTo>
                  <a:pt x="5445980" y="6361414"/>
                  <a:pt x="5479151" y="6367334"/>
                  <a:pt x="5519024" y="6365213"/>
                </a:cubicBezTo>
                <a:cubicBezTo>
                  <a:pt x="5576207" y="6362197"/>
                  <a:pt x="5633392" y="6369344"/>
                  <a:pt x="5689794" y="6356836"/>
                </a:cubicBezTo>
                <a:cubicBezTo>
                  <a:pt x="5701187" y="6354266"/>
                  <a:pt x="5708893" y="6340417"/>
                  <a:pt x="5700070" y="6330365"/>
                </a:cubicBezTo>
                <a:cubicBezTo>
                  <a:pt x="5650369" y="6274187"/>
                  <a:pt x="5602119" y="6214880"/>
                  <a:pt x="5546834" y="6164061"/>
                </a:cubicBezTo>
                <a:cubicBezTo>
                  <a:pt x="5535330" y="6153452"/>
                  <a:pt x="5523379" y="6142394"/>
                  <a:pt x="5511094" y="6131784"/>
                </a:cubicBezTo>
                <a:cubicBezTo>
                  <a:pt x="5542590" y="6136140"/>
                  <a:pt x="5574198" y="6134688"/>
                  <a:pt x="5612172" y="6135582"/>
                </a:cubicBezTo>
                <a:cubicBezTo>
                  <a:pt x="5630042" y="6136028"/>
                  <a:pt x="5631717" y="6113021"/>
                  <a:pt x="5622001" y="6103192"/>
                </a:cubicBezTo>
                <a:cubicBezTo>
                  <a:pt x="5534660" y="6014847"/>
                  <a:pt x="5467313" y="5944148"/>
                  <a:pt x="5357858" y="5882496"/>
                </a:cubicBezTo>
                <a:cubicBezTo>
                  <a:pt x="5354619" y="5880710"/>
                  <a:pt x="5351492" y="5878811"/>
                  <a:pt x="5348364" y="5877024"/>
                </a:cubicBezTo>
                <a:cubicBezTo>
                  <a:pt x="5392481" y="5884954"/>
                  <a:pt x="5439279" y="5883390"/>
                  <a:pt x="5484847" y="5890315"/>
                </a:cubicBezTo>
                <a:cubicBezTo>
                  <a:pt x="5502495" y="5892994"/>
                  <a:pt x="5512769" y="5875348"/>
                  <a:pt x="5501489" y="5861388"/>
                </a:cubicBezTo>
                <a:cubicBezTo>
                  <a:pt x="5429337" y="5771813"/>
                  <a:pt x="5337642" y="5679559"/>
                  <a:pt x="5238798" y="5618689"/>
                </a:cubicBezTo>
                <a:cubicBezTo>
                  <a:pt x="5237683" y="5618020"/>
                  <a:pt x="5236454" y="5617573"/>
                  <a:pt x="5235225" y="5616903"/>
                </a:cubicBezTo>
                <a:cubicBezTo>
                  <a:pt x="5272752" y="5610872"/>
                  <a:pt x="5310167" y="5597915"/>
                  <a:pt x="5360092" y="5588646"/>
                </a:cubicBezTo>
                <a:cubicBezTo>
                  <a:pt x="5372378" y="5586412"/>
                  <a:pt x="5380307" y="5571445"/>
                  <a:pt x="5369139" y="5561952"/>
                </a:cubicBezTo>
                <a:cubicBezTo>
                  <a:pt x="5322119" y="5521968"/>
                  <a:pt x="5303801" y="5451605"/>
                  <a:pt x="5258232" y="5406929"/>
                </a:cubicBezTo>
                <a:cubicBezTo>
                  <a:pt x="5220147" y="5369514"/>
                  <a:pt x="5178822" y="5335783"/>
                  <a:pt x="5131354" y="5310878"/>
                </a:cubicBezTo>
                <a:cubicBezTo>
                  <a:pt x="5113485" y="5301496"/>
                  <a:pt x="5095392" y="5293455"/>
                  <a:pt x="5077186" y="5285524"/>
                </a:cubicBezTo>
                <a:cubicBezTo>
                  <a:pt x="5102540" y="5283402"/>
                  <a:pt x="5127893" y="5278824"/>
                  <a:pt x="5154920" y="5272456"/>
                </a:cubicBezTo>
                <a:cubicBezTo>
                  <a:pt x="5188874" y="5264527"/>
                  <a:pt x="5245612" y="5240402"/>
                  <a:pt x="5277555" y="5239621"/>
                </a:cubicBezTo>
                <a:cubicBezTo>
                  <a:pt x="5289617" y="5239286"/>
                  <a:pt x="5295871" y="5221415"/>
                  <a:pt x="5287717" y="5213151"/>
                </a:cubicBezTo>
                <a:cubicBezTo>
                  <a:pt x="5230646" y="5155855"/>
                  <a:pt x="5209536" y="5067063"/>
                  <a:pt x="5153804" y="5006751"/>
                </a:cubicBezTo>
                <a:cubicBezTo>
                  <a:pt x="5105891" y="4954928"/>
                  <a:pt x="5052391" y="4917401"/>
                  <a:pt x="4985044" y="4896515"/>
                </a:cubicBezTo>
                <a:cubicBezTo>
                  <a:pt x="4852805" y="4855525"/>
                  <a:pt x="4711074" y="4873396"/>
                  <a:pt x="4639927" y="4734233"/>
                </a:cubicBezTo>
                <a:cubicBezTo>
                  <a:pt x="4693539" y="4747636"/>
                  <a:pt x="4749382" y="4794321"/>
                  <a:pt x="4796290" y="4815317"/>
                </a:cubicBezTo>
                <a:cubicBezTo>
                  <a:pt x="4851689" y="4840113"/>
                  <a:pt x="4912892" y="4851170"/>
                  <a:pt x="4969854" y="4871162"/>
                </a:cubicBezTo>
                <a:cubicBezTo>
                  <a:pt x="5131578" y="4927787"/>
                  <a:pt x="5248404" y="5047406"/>
                  <a:pt x="5353390" y="5177969"/>
                </a:cubicBezTo>
                <a:cubicBezTo>
                  <a:pt x="5443076" y="5289434"/>
                  <a:pt x="5481273" y="5430607"/>
                  <a:pt x="5500595" y="5570888"/>
                </a:cubicBezTo>
                <a:cubicBezTo>
                  <a:pt x="5514333" y="5670848"/>
                  <a:pt x="5522040" y="5783206"/>
                  <a:pt x="5593966" y="5860494"/>
                </a:cubicBezTo>
                <a:cubicBezTo>
                  <a:pt x="5601561" y="5868647"/>
                  <a:pt x="5614405" y="5864626"/>
                  <a:pt x="5617755" y="5854686"/>
                </a:cubicBezTo>
                <a:cubicBezTo>
                  <a:pt x="5627920" y="5824754"/>
                  <a:pt x="5646125" y="5798285"/>
                  <a:pt x="5659751" y="5771926"/>
                </a:cubicBezTo>
                <a:cubicBezTo>
                  <a:pt x="5668016" y="5800518"/>
                  <a:pt x="5678067" y="5828775"/>
                  <a:pt x="5693704" y="5852118"/>
                </a:cubicBezTo>
                <a:cubicBezTo>
                  <a:pt x="5726540" y="5901037"/>
                  <a:pt x="5770769" y="5935884"/>
                  <a:pt x="5809971" y="5979442"/>
                </a:cubicBezTo>
                <a:cubicBezTo>
                  <a:pt x="5820023" y="5990610"/>
                  <a:pt x="5835659" y="5986367"/>
                  <a:pt x="5839569" y="5972071"/>
                </a:cubicBezTo>
                <a:cubicBezTo>
                  <a:pt x="5846381" y="5947500"/>
                  <a:pt x="5853976" y="5931975"/>
                  <a:pt x="5858779" y="5916003"/>
                </a:cubicBezTo>
                <a:cubicBezTo>
                  <a:pt x="5941986" y="6016969"/>
                  <a:pt x="6046191" y="6057177"/>
                  <a:pt x="6169829" y="6108888"/>
                </a:cubicBezTo>
                <a:cubicBezTo>
                  <a:pt x="6183456" y="6114585"/>
                  <a:pt x="6194512" y="6101963"/>
                  <a:pt x="6193842" y="6089231"/>
                </a:cubicBezTo>
                <a:cubicBezTo>
                  <a:pt x="6189934" y="6022554"/>
                  <a:pt x="6161788" y="5968720"/>
                  <a:pt x="6124037" y="5917121"/>
                </a:cubicBezTo>
                <a:cubicBezTo>
                  <a:pt x="6134202" y="5919354"/>
                  <a:pt x="6144253" y="5922146"/>
                  <a:pt x="6154082" y="5925720"/>
                </a:cubicBezTo>
                <a:cubicBezTo>
                  <a:pt x="6163464" y="5928400"/>
                  <a:pt x="6171616" y="5920359"/>
                  <a:pt x="6170052" y="5910977"/>
                </a:cubicBezTo>
                <a:cubicBezTo>
                  <a:pt x="6156540" y="5833131"/>
                  <a:pt x="6137775" y="5809341"/>
                  <a:pt x="6094329" y="5769915"/>
                </a:cubicBezTo>
                <a:cubicBezTo>
                  <a:pt x="6098573" y="5771032"/>
                  <a:pt x="6102817" y="5771926"/>
                  <a:pt x="6106949" y="5773153"/>
                </a:cubicBezTo>
                <a:cubicBezTo>
                  <a:pt x="6117113" y="5775834"/>
                  <a:pt x="6130180" y="5764778"/>
                  <a:pt x="6125377" y="5753832"/>
                </a:cubicBezTo>
                <a:cubicBezTo>
                  <a:pt x="6103152" y="5703126"/>
                  <a:pt x="6084722" y="5656217"/>
                  <a:pt x="6064619" y="5611542"/>
                </a:cubicBezTo>
                <a:cubicBezTo>
                  <a:pt x="6096227" y="5647393"/>
                  <a:pt x="6132526" y="5679559"/>
                  <a:pt x="6168154" y="5712061"/>
                </a:cubicBezTo>
                <a:cubicBezTo>
                  <a:pt x="6238294" y="5776058"/>
                  <a:pt x="6301286" y="5841619"/>
                  <a:pt x="6385164" y="5887969"/>
                </a:cubicBezTo>
                <a:cubicBezTo>
                  <a:pt x="6392647" y="5892102"/>
                  <a:pt x="6400018" y="5886964"/>
                  <a:pt x="6402476" y="5879816"/>
                </a:cubicBezTo>
                <a:cubicBezTo>
                  <a:pt x="6405267" y="5871774"/>
                  <a:pt x="6560626" y="5976090"/>
                  <a:pt x="6573693" y="5983798"/>
                </a:cubicBezTo>
                <a:cubicBezTo>
                  <a:pt x="6580394" y="5987707"/>
                  <a:pt x="6590110" y="5984244"/>
                  <a:pt x="6591898" y="5976427"/>
                </a:cubicBezTo>
                <a:cubicBezTo>
                  <a:pt x="6610774" y="5893889"/>
                  <a:pt x="6599269" y="5775276"/>
                  <a:pt x="6561296" y="5667944"/>
                </a:cubicBezTo>
                <a:cubicBezTo>
                  <a:pt x="6589329" y="5698212"/>
                  <a:pt x="6617363" y="5727585"/>
                  <a:pt x="6651763" y="5752380"/>
                </a:cubicBezTo>
                <a:cubicBezTo>
                  <a:pt x="6683817" y="5775500"/>
                  <a:pt x="6722573" y="5789460"/>
                  <a:pt x="6755857" y="5810905"/>
                </a:cubicBezTo>
                <a:cubicBezTo>
                  <a:pt x="6764234" y="5816266"/>
                  <a:pt x="6775289" y="5813027"/>
                  <a:pt x="6777188" y="5802416"/>
                </a:cubicBezTo>
                <a:cubicBezTo>
                  <a:pt x="6777524" y="5800630"/>
                  <a:pt x="6777970" y="5799065"/>
                  <a:pt x="6778306" y="5797390"/>
                </a:cubicBezTo>
                <a:cubicBezTo>
                  <a:pt x="6780428" y="5795046"/>
                  <a:pt x="6781544" y="5792030"/>
                  <a:pt x="6780317" y="5788902"/>
                </a:cubicBezTo>
                <a:cubicBezTo>
                  <a:pt x="6782884" y="5775611"/>
                  <a:pt x="6785676" y="5762656"/>
                  <a:pt x="6788357" y="5749811"/>
                </a:cubicBezTo>
                <a:cubicBezTo>
                  <a:pt x="6844983" y="5806884"/>
                  <a:pt x="6913225" y="5832907"/>
                  <a:pt x="6973425" y="5885513"/>
                </a:cubicBezTo>
                <a:cubicBezTo>
                  <a:pt x="6979791" y="5891096"/>
                  <a:pt x="6992523" y="5890650"/>
                  <a:pt x="6994422" y="5880374"/>
                </a:cubicBezTo>
                <a:cubicBezTo>
                  <a:pt x="7012961" y="5780190"/>
                  <a:pt x="7048925" y="5670960"/>
                  <a:pt x="6985599" y="5579152"/>
                </a:cubicBezTo>
                <a:cubicBezTo>
                  <a:pt x="7026252" y="5597580"/>
                  <a:pt x="7062328" y="5623604"/>
                  <a:pt x="7108566" y="5631868"/>
                </a:cubicBezTo>
                <a:cubicBezTo>
                  <a:pt x="7157821" y="5640692"/>
                  <a:pt x="7199593" y="5645160"/>
                  <a:pt x="7249851" y="5643484"/>
                </a:cubicBezTo>
                <a:cubicBezTo>
                  <a:pt x="7269286" y="5642815"/>
                  <a:pt x="7289725" y="5643373"/>
                  <a:pt x="7310387" y="5643931"/>
                </a:cubicBezTo>
                <a:cubicBezTo>
                  <a:pt x="7315859" y="5644936"/>
                  <a:pt x="7321220" y="5646164"/>
                  <a:pt x="7326805" y="5646723"/>
                </a:cubicBezTo>
                <a:cubicBezTo>
                  <a:pt x="7328481" y="5646835"/>
                  <a:pt x="7328703" y="5645383"/>
                  <a:pt x="7329597" y="5644490"/>
                </a:cubicBezTo>
                <a:cubicBezTo>
                  <a:pt x="7379856" y="5645718"/>
                  <a:pt x="7431121" y="5645495"/>
                  <a:pt x="7476020" y="5628295"/>
                </a:cubicBezTo>
                <a:cubicBezTo>
                  <a:pt x="7492103" y="5622153"/>
                  <a:pt x="7507182" y="5598809"/>
                  <a:pt x="7493444" y="5582503"/>
                </a:cubicBezTo>
                <a:cubicBezTo>
                  <a:pt x="7461948" y="5544976"/>
                  <a:pt x="7416378" y="5523085"/>
                  <a:pt x="7381309" y="5488797"/>
                </a:cubicBezTo>
                <a:cubicBezTo>
                  <a:pt x="7380751" y="5488350"/>
                  <a:pt x="7380303" y="5487679"/>
                  <a:pt x="7379856" y="5487233"/>
                </a:cubicBezTo>
                <a:cubicBezTo>
                  <a:pt x="7444301" y="5528111"/>
                  <a:pt x="7522929" y="5538722"/>
                  <a:pt x="7616412" y="5525319"/>
                </a:cubicBezTo>
                <a:cubicBezTo>
                  <a:pt x="7691913" y="5514485"/>
                  <a:pt x="7851181" y="5486563"/>
                  <a:pt x="7831859" y="5380348"/>
                </a:cubicBezTo>
                <a:cubicBezTo>
                  <a:pt x="7831077" y="5375991"/>
                  <a:pt x="7827725" y="5372864"/>
                  <a:pt x="7823369" y="5372194"/>
                </a:cubicBezTo>
                <a:cubicBezTo>
                  <a:pt x="7807957" y="5369849"/>
                  <a:pt x="7793884" y="5365047"/>
                  <a:pt x="7779923" y="5360690"/>
                </a:cubicBezTo>
                <a:cubicBezTo>
                  <a:pt x="7781487" y="5359239"/>
                  <a:pt x="7782268" y="5357674"/>
                  <a:pt x="7781933" y="5355776"/>
                </a:cubicBezTo>
                <a:cubicBezTo>
                  <a:pt x="7818344" y="5338018"/>
                  <a:pt x="7851292" y="5310989"/>
                  <a:pt x="7883123" y="5289434"/>
                </a:cubicBezTo>
                <a:cubicBezTo>
                  <a:pt x="7922325" y="5262851"/>
                  <a:pt x="7946115" y="5235489"/>
                  <a:pt x="7953598" y="5188132"/>
                </a:cubicBezTo>
                <a:cubicBezTo>
                  <a:pt x="7956279" y="5171267"/>
                  <a:pt x="7939078" y="5157418"/>
                  <a:pt x="7923219" y="5160098"/>
                </a:cubicBezTo>
                <a:cubicBezTo>
                  <a:pt x="7895632" y="5164678"/>
                  <a:pt x="7868938" y="5176293"/>
                  <a:pt x="7840346" y="5172497"/>
                </a:cubicBezTo>
                <a:cubicBezTo>
                  <a:pt x="7822364" y="5170151"/>
                  <a:pt x="7804383" y="5167024"/>
                  <a:pt x="7786178" y="5166242"/>
                </a:cubicBezTo>
                <a:cubicBezTo>
                  <a:pt x="7768196" y="5165460"/>
                  <a:pt x="7750215" y="5164232"/>
                  <a:pt x="7732121" y="5163450"/>
                </a:cubicBezTo>
                <a:cubicBezTo>
                  <a:pt x="7744965" y="5145691"/>
                  <a:pt x="7750996" y="5125364"/>
                  <a:pt x="7742172" y="5102356"/>
                </a:cubicBezTo>
                <a:cubicBezTo>
                  <a:pt x="7731340" y="5074322"/>
                  <a:pt x="7642212" y="5079684"/>
                  <a:pt x="7618757" y="5079907"/>
                </a:cubicBezTo>
                <a:cubicBezTo>
                  <a:pt x="7546943" y="5080689"/>
                  <a:pt x="7440056" y="5089624"/>
                  <a:pt x="7357743" y="5126146"/>
                </a:cubicBezTo>
                <a:cubicBezTo>
                  <a:pt x="7375166" y="5099117"/>
                  <a:pt x="7391025" y="5069855"/>
                  <a:pt x="7410459" y="5041710"/>
                </a:cubicBezTo>
                <a:cubicBezTo>
                  <a:pt x="7416938" y="5032328"/>
                  <a:pt x="7411353" y="5015687"/>
                  <a:pt x="7399515" y="5013676"/>
                </a:cubicBezTo>
                <a:cubicBezTo>
                  <a:pt x="7304132" y="4997481"/>
                  <a:pt x="7221259" y="4995024"/>
                  <a:pt x="7133249" y="5040258"/>
                </a:cubicBezTo>
                <a:cubicBezTo>
                  <a:pt x="7082209" y="5066505"/>
                  <a:pt x="7027593" y="5078009"/>
                  <a:pt x="6972307" y="5088060"/>
                </a:cubicBezTo>
                <a:cubicBezTo>
                  <a:pt x="6978339" y="5083034"/>
                  <a:pt x="6983923" y="5077674"/>
                  <a:pt x="6988837" y="5071866"/>
                </a:cubicBezTo>
                <a:cubicBezTo>
                  <a:pt x="7018546" y="5036572"/>
                  <a:pt x="7040549" y="4994577"/>
                  <a:pt x="7076177" y="4964421"/>
                </a:cubicBezTo>
                <a:cubicBezTo>
                  <a:pt x="7104547" y="4940408"/>
                  <a:pt x="7128001" y="4919635"/>
                  <a:pt x="7146206" y="4887244"/>
                </a:cubicBezTo>
                <a:cubicBezTo>
                  <a:pt x="7150339" y="4879874"/>
                  <a:pt x="7146875" y="4867699"/>
                  <a:pt x="7138611" y="4864684"/>
                </a:cubicBezTo>
                <a:cubicBezTo>
                  <a:pt x="7092261" y="4847931"/>
                  <a:pt x="7051271" y="4843575"/>
                  <a:pt x="7001570" y="4846143"/>
                </a:cubicBezTo>
                <a:cubicBezTo>
                  <a:pt x="6921824" y="4850276"/>
                  <a:pt x="6962256" y="4869822"/>
                  <a:pt x="6944944" y="4841118"/>
                </a:cubicBezTo>
                <a:cubicBezTo>
                  <a:pt x="6932323" y="4820232"/>
                  <a:pt x="6895578" y="4817998"/>
                  <a:pt x="6874357" y="4817217"/>
                </a:cubicBezTo>
                <a:cubicBezTo>
                  <a:pt x="6823651" y="4815318"/>
                  <a:pt x="6753065" y="4812637"/>
                  <a:pt x="6693087" y="4824477"/>
                </a:cubicBezTo>
                <a:cubicBezTo>
                  <a:pt x="6724360" y="4789518"/>
                  <a:pt x="6750048" y="4750204"/>
                  <a:pt x="6781768" y="4715358"/>
                </a:cubicBezTo>
                <a:cubicBezTo>
                  <a:pt x="6789586" y="4706757"/>
                  <a:pt x="6787576" y="4691568"/>
                  <a:pt x="6776630" y="4686319"/>
                </a:cubicBezTo>
                <a:cubicBezTo>
                  <a:pt x="6707942" y="4653370"/>
                  <a:pt x="6627080" y="4669007"/>
                  <a:pt x="6552472" y="4663086"/>
                </a:cubicBezTo>
                <a:cubicBezTo>
                  <a:pt x="6498304" y="4658843"/>
                  <a:pt x="6455862" y="4686207"/>
                  <a:pt x="6406161" y="4694918"/>
                </a:cubicBezTo>
                <a:cubicBezTo>
                  <a:pt x="6401471" y="4616848"/>
                  <a:pt x="6297154" y="4664651"/>
                  <a:pt x="6250245" y="4693466"/>
                </a:cubicBezTo>
                <a:cubicBezTo>
                  <a:pt x="6176307" y="4738923"/>
                  <a:pt x="6112980" y="4798899"/>
                  <a:pt x="6048535" y="4856419"/>
                </a:cubicBezTo>
                <a:cubicBezTo>
                  <a:pt x="5952708" y="4942084"/>
                  <a:pt x="5827617" y="4960848"/>
                  <a:pt x="5709339" y="4920863"/>
                </a:cubicBezTo>
                <a:cubicBezTo>
                  <a:pt x="5760270" y="4892383"/>
                  <a:pt x="5810194" y="4876969"/>
                  <a:pt x="5870841" y="4868816"/>
                </a:cubicBezTo>
                <a:cubicBezTo>
                  <a:pt x="5904236" y="4864349"/>
                  <a:pt x="5930148" y="4858877"/>
                  <a:pt x="5951703" y="4832294"/>
                </a:cubicBezTo>
                <a:cubicBezTo>
                  <a:pt x="6010339" y="4832072"/>
                  <a:pt x="6060599" y="4804820"/>
                  <a:pt x="6110076" y="4771536"/>
                </a:cubicBezTo>
                <a:cubicBezTo>
                  <a:pt x="6170611" y="4730659"/>
                  <a:pt x="6282411" y="4685313"/>
                  <a:pt x="6310780" y="4614503"/>
                </a:cubicBezTo>
                <a:cubicBezTo>
                  <a:pt x="6314131" y="4606015"/>
                  <a:pt x="6310556" y="4592388"/>
                  <a:pt x="6305753" y="4585687"/>
                </a:cubicBezTo>
                <a:cubicBezTo>
                  <a:pt x="6296260" y="4572508"/>
                  <a:pt x="6369305" y="4544699"/>
                  <a:pt x="6380473" y="4534982"/>
                </a:cubicBezTo>
                <a:cubicBezTo>
                  <a:pt x="6429615" y="4492205"/>
                  <a:pt x="6476412" y="4419943"/>
                  <a:pt x="6502324" y="4360748"/>
                </a:cubicBezTo>
                <a:cubicBezTo>
                  <a:pt x="6506122" y="4352036"/>
                  <a:pt x="6498750" y="4342208"/>
                  <a:pt x="6489927" y="4341426"/>
                </a:cubicBezTo>
                <a:cubicBezTo>
                  <a:pt x="6446815" y="4337406"/>
                  <a:pt x="6407501" y="4338633"/>
                  <a:pt x="6366624" y="4345335"/>
                </a:cubicBezTo>
                <a:cubicBezTo>
                  <a:pt x="6366958" y="4344665"/>
                  <a:pt x="6367294" y="4344106"/>
                  <a:pt x="6367517" y="4343437"/>
                </a:cubicBezTo>
                <a:cubicBezTo>
                  <a:pt x="6372208" y="4333049"/>
                  <a:pt x="6363384" y="4323779"/>
                  <a:pt x="6353891" y="4321768"/>
                </a:cubicBezTo>
                <a:cubicBezTo>
                  <a:pt x="6289559" y="4308143"/>
                  <a:pt x="6223328" y="4335172"/>
                  <a:pt x="6174521" y="4378953"/>
                </a:cubicBezTo>
                <a:cubicBezTo>
                  <a:pt x="6176419" y="4364656"/>
                  <a:pt x="6177647" y="4349802"/>
                  <a:pt x="6179435" y="4332937"/>
                </a:cubicBezTo>
                <a:cubicBezTo>
                  <a:pt x="6180328" y="4325008"/>
                  <a:pt x="6170834" y="4319311"/>
                  <a:pt x="6163910" y="4321210"/>
                </a:cubicBezTo>
                <a:cubicBezTo>
                  <a:pt x="6155758" y="4323556"/>
                  <a:pt x="6147269" y="4325678"/>
                  <a:pt x="6138668" y="4327800"/>
                </a:cubicBezTo>
                <a:cubicBezTo>
                  <a:pt x="6135988" y="4326348"/>
                  <a:pt x="6132862" y="4325566"/>
                  <a:pt x="6129175" y="4327131"/>
                </a:cubicBezTo>
                <a:cubicBezTo>
                  <a:pt x="6126606" y="4328247"/>
                  <a:pt x="6124037" y="4330369"/>
                  <a:pt x="6121469" y="4331821"/>
                </a:cubicBezTo>
                <a:cubicBezTo>
                  <a:pt x="6065401" y="4344776"/>
                  <a:pt x="6003749" y="4357844"/>
                  <a:pt x="5961085" y="4393472"/>
                </a:cubicBezTo>
                <a:cubicBezTo>
                  <a:pt x="5930259" y="4419160"/>
                  <a:pt x="5907364" y="4450210"/>
                  <a:pt x="5885473" y="4482154"/>
                </a:cubicBezTo>
                <a:cubicBezTo>
                  <a:pt x="5887371" y="4457470"/>
                  <a:pt x="5881899" y="4437254"/>
                  <a:pt x="5861906" y="4433345"/>
                </a:cubicBezTo>
                <a:cubicBezTo>
                  <a:pt x="5796903" y="4420947"/>
                  <a:pt x="5703978" y="4525934"/>
                  <a:pt x="5669020" y="4571615"/>
                </a:cubicBezTo>
                <a:cubicBezTo>
                  <a:pt x="5622559" y="4632150"/>
                  <a:pt x="5631046" y="4718149"/>
                  <a:pt x="5578777" y="4774329"/>
                </a:cubicBezTo>
                <a:cubicBezTo>
                  <a:pt x="5454468" y="4908019"/>
                  <a:pt x="5305141" y="4880879"/>
                  <a:pt x="5155368" y="4832405"/>
                </a:cubicBezTo>
                <a:cubicBezTo>
                  <a:pt x="5081542" y="4808505"/>
                  <a:pt x="5010955" y="4777902"/>
                  <a:pt x="4939140" y="4748864"/>
                </a:cubicBezTo>
                <a:cubicBezTo>
                  <a:pt x="4932997" y="4746407"/>
                  <a:pt x="4926519" y="4744395"/>
                  <a:pt x="4920264" y="4742163"/>
                </a:cubicBezTo>
                <a:cubicBezTo>
                  <a:pt x="4996995" y="4758358"/>
                  <a:pt x="5073836" y="4773993"/>
                  <a:pt x="5151458" y="4786390"/>
                </a:cubicBezTo>
                <a:cubicBezTo>
                  <a:pt x="5251754" y="4802474"/>
                  <a:pt x="5353725" y="4813195"/>
                  <a:pt x="5449442" y="4773769"/>
                </a:cubicBezTo>
                <a:cubicBezTo>
                  <a:pt x="5478482" y="4761820"/>
                  <a:pt x="5579112" y="4725632"/>
                  <a:pt x="5568277" y="4676378"/>
                </a:cubicBezTo>
                <a:cubicBezTo>
                  <a:pt x="5565039" y="4661635"/>
                  <a:pt x="5553648" y="4642425"/>
                  <a:pt x="5536893" y="4639409"/>
                </a:cubicBezTo>
                <a:cubicBezTo>
                  <a:pt x="5507073" y="4633936"/>
                  <a:pt x="5478704" y="4624108"/>
                  <a:pt x="5450448" y="4613274"/>
                </a:cubicBezTo>
                <a:cubicBezTo>
                  <a:pt x="5592849" y="4591383"/>
                  <a:pt x="5719726" y="4487960"/>
                  <a:pt x="5795004" y="4369459"/>
                </a:cubicBezTo>
                <a:cubicBezTo>
                  <a:pt x="5800142" y="4361418"/>
                  <a:pt x="5798468" y="4347569"/>
                  <a:pt x="5787745" y="4344665"/>
                </a:cubicBezTo>
                <a:cubicBezTo>
                  <a:pt x="5785176" y="4343994"/>
                  <a:pt x="5782943" y="4343437"/>
                  <a:pt x="5780373" y="4342878"/>
                </a:cubicBezTo>
                <a:cubicBezTo>
                  <a:pt x="5852636" y="4283572"/>
                  <a:pt x="5907028" y="4159821"/>
                  <a:pt x="5919425" y="4103977"/>
                </a:cubicBezTo>
                <a:cubicBezTo>
                  <a:pt x="5921995" y="4092362"/>
                  <a:pt x="5906470" y="4082087"/>
                  <a:pt x="5896529" y="4087894"/>
                </a:cubicBezTo>
                <a:cubicBezTo>
                  <a:pt x="5889492" y="4092027"/>
                  <a:pt x="5882234" y="4094038"/>
                  <a:pt x="5874862" y="4095600"/>
                </a:cubicBezTo>
                <a:cubicBezTo>
                  <a:pt x="5940646" y="4040874"/>
                  <a:pt x="5968456" y="3943370"/>
                  <a:pt x="5895077" y="3876581"/>
                </a:cubicBezTo>
                <a:cubicBezTo>
                  <a:pt x="5884132" y="3866529"/>
                  <a:pt x="5868608" y="3874012"/>
                  <a:pt x="5864810" y="3886856"/>
                </a:cubicBezTo>
                <a:cubicBezTo>
                  <a:pt x="5825048" y="4023674"/>
                  <a:pt x="5697055" y="3998879"/>
                  <a:pt x="5598323" y="4053494"/>
                </a:cubicBezTo>
                <a:cubicBezTo>
                  <a:pt x="5561242" y="4074045"/>
                  <a:pt x="5533543" y="4105653"/>
                  <a:pt x="5509865" y="4140499"/>
                </a:cubicBezTo>
                <a:cubicBezTo>
                  <a:pt x="5509642" y="4123746"/>
                  <a:pt x="5505510" y="4106211"/>
                  <a:pt x="5501154" y="4095601"/>
                </a:cubicBezTo>
                <a:cubicBezTo>
                  <a:pt x="5498250" y="4088564"/>
                  <a:pt x="5491772" y="4084320"/>
                  <a:pt x="5484065" y="4086443"/>
                </a:cubicBezTo>
                <a:cubicBezTo>
                  <a:pt x="5473679" y="4089346"/>
                  <a:pt x="5462622" y="4095489"/>
                  <a:pt x="5451788" y="4102526"/>
                </a:cubicBezTo>
                <a:cubicBezTo>
                  <a:pt x="5441847" y="4104424"/>
                  <a:pt x="5430678" y="4109450"/>
                  <a:pt x="5418169" y="4118497"/>
                </a:cubicBezTo>
                <a:cubicBezTo>
                  <a:pt x="5357970" y="4162613"/>
                  <a:pt x="5299892" y="4220468"/>
                  <a:pt x="5258567" y="4283125"/>
                </a:cubicBezTo>
                <a:cubicBezTo>
                  <a:pt x="5259908" y="4261681"/>
                  <a:pt x="5242037" y="4214436"/>
                  <a:pt x="5239916" y="4202262"/>
                </a:cubicBezTo>
                <a:cubicBezTo>
                  <a:pt x="5238128" y="4192211"/>
                  <a:pt x="5230422" y="4186068"/>
                  <a:pt x="5220035" y="4188638"/>
                </a:cubicBezTo>
                <a:cubicBezTo>
                  <a:pt x="5099523" y="4218234"/>
                  <a:pt x="5048594" y="4376160"/>
                  <a:pt x="4945058" y="4441163"/>
                </a:cubicBezTo>
                <a:cubicBezTo>
                  <a:pt x="4813937" y="4523478"/>
                  <a:pt x="4656010" y="4609924"/>
                  <a:pt x="4496968" y="4573960"/>
                </a:cubicBezTo>
                <a:cubicBezTo>
                  <a:pt x="4431742" y="4531743"/>
                  <a:pt x="4356464" y="4516665"/>
                  <a:pt x="4289675" y="4479919"/>
                </a:cubicBezTo>
                <a:cubicBezTo>
                  <a:pt x="4231596" y="4447977"/>
                  <a:pt x="4174524" y="4414470"/>
                  <a:pt x="4116223" y="4383086"/>
                </a:cubicBezTo>
                <a:cubicBezTo>
                  <a:pt x="4037930" y="4340979"/>
                  <a:pt x="3964663" y="4297421"/>
                  <a:pt x="3892735" y="4250065"/>
                </a:cubicBezTo>
                <a:cubicBezTo>
                  <a:pt x="3919876" y="4257549"/>
                  <a:pt x="3947127" y="4264026"/>
                  <a:pt x="3972481" y="4271733"/>
                </a:cubicBezTo>
                <a:cubicBezTo>
                  <a:pt x="4092434" y="4308032"/>
                  <a:pt x="4209705" y="4342432"/>
                  <a:pt x="4322064" y="4398722"/>
                </a:cubicBezTo>
                <a:cubicBezTo>
                  <a:pt x="4467705" y="4471766"/>
                  <a:pt x="4649756" y="4519680"/>
                  <a:pt x="4811593" y="4468080"/>
                </a:cubicBezTo>
                <a:cubicBezTo>
                  <a:pt x="4829685" y="4462272"/>
                  <a:pt x="4832031" y="4438259"/>
                  <a:pt x="4813603" y="4431000"/>
                </a:cubicBezTo>
                <a:cubicBezTo>
                  <a:pt x="4750611" y="4406093"/>
                  <a:pt x="4723023" y="4343437"/>
                  <a:pt x="4685720" y="4291389"/>
                </a:cubicBezTo>
                <a:cubicBezTo>
                  <a:pt x="4808912" y="4330034"/>
                  <a:pt x="4931880" y="4345782"/>
                  <a:pt x="5050381" y="4263691"/>
                </a:cubicBezTo>
                <a:cubicBezTo>
                  <a:pt x="5066464" y="4252523"/>
                  <a:pt x="5061216" y="4230519"/>
                  <a:pt x="5041781" y="4227839"/>
                </a:cubicBezTo>
                <a:cubicBezTo>
                  <a:pt x="4991522" y="4220915"/>
                  <a:pt x="4952542" y="4189530"/>
                  <a:pt x="4915797" y="4155800"/>
                </a:cubicBezTo>
                <a:cubicBezTo>
                  <a:pt x="4973986" y="4171660"/>
                  <a:pt x="5044462" y="4172666"/>
                  <a:pt x="5087014" y="4171101"/>
                </a:cubicBezTo>
                <a:cubicBezTo>
                  <a:pt x="5158941" y="4168309"/>
                  <a:pt x="5250527" y="4153455"/>
                  <a:pt x="5259461" y="4067121"/>
                </a:cubicBezTo>
                <a:cubicBezTo>
                  <a:pt x="5260354" y="4058856"/>
                  <a:pt x="5253430" y="4050703"/>
                  <a:pt x="5245836" y="4048469"/>
                </a:cubicBezTo>
                <a:cubicBezTo>
                  <a:pt x="5210988" y="4038529"/>
                  <a:pt x="5180832" y="4021105"/>
                  <a:pt x="5152018" y="4001001"/>
                </a:cubicBezTo>
                <a:cubicBezTo>
                  <a:pt x="5259349" y="4016749"/>
                  <a:pt x="5367016" y="4007255"/>
                  <a:pt x="5460388" y="3943482"/>
                </a:cubicBezTo>
                <a:cubicBezTo>
                  <a:pt x="5473903" y="3934323"/>
                  <a:pt x="5473902" y="3914332"/>
                  <a:pt x="5457149" y="3908300"/>
                </a:cubicBezTo>
                <a:cubicBezTo>
                  <a:pt x="5431796" y="3899254"/>
                  <a:pt x="5410462" y="3885516"/>
                  <a:pt x="5389912" y="3870549"/>
                </a:cubicBezTo>
                <a:cubicBezTo>
                  <a:pt x="5430902" y="3878032"/>
                  <a:pt x="5471445" y="3876804"/>
                  <a:pt x="5502940" y="3855137"/>
                </a:cubicBezTo>
                <a:cubicBezTo>
                  <a:pt x="5589164" y="3795830"/>
                  <a:pt x="5612730" y="3690061"/>
                  <a:pt x="5601115" y="3590324"/>
                </a:cubicBezTo>
                <a:cubicBezTo>
                  <a:pt x="5599552" y="3576810"/>
                  <a:pt x="5584696" y="3567428"/>
                  <a:pt x="5572299" y="3575805"/>
                </a:cubicBezTo>
                <a:cubicBezTo>
                  <a:pt x="5511429" y="3617242"/>
                  <a:pt x="5457038" y="3644270"/>
                  <a:pt x="5385333" y="3662809"/>
                </a:cubicBezTo>
                <a:cubicBezTo>
                  <a:pt x="5367798" y="3667278"/>
                  <a:pt x="5352832" y="3674091"/>
                  <a:pt x="5338647" y="3682355"/>
                </a:cubicBezTo>
                <a:cubicBezTo>
                  <a:pt x="5342892" y="3644941"/>
                  <a:pt x="5342221" y="3598254"/>
                  <a:pt x="5305476" y="3603392"/>
                </a:cubicBezTo>
                <a:cubicBezTo>
                  <a:pt x="5236342" y="3612997"/>
                  <a:pt x="5169775" y="3656332"/>
                  <a:pt x="5108571" y="3700449"/>
                </a:cubicBezTo>
                <a:cubicBezTo>
                  <a:pt x="5114713" y="3686600"/>
                  <a:pt x="5119628" y="3671746"/>
                  <a:pt x="5121080" y="3653093"/>
                </a:cubicBezTo>
                <a:cubicBezTo>
                  <a:pt x="5122085" y="3639914"/>
                  <a:pt x="5108571" y="3632543"/>
                  <a:pt x="5097178" y="3634665"/>
                </a:cubicBezTo>
                <a:cubicBezTo>
                  <a:pt x="5016316" y="3649184"/>
                  <a:pt x="4920711" y="3658790"/>
                  <a:pt x="4863527" y="3716421"/>
                </a:cubicBezTo>
                <a:cubicBezTo>
                  <a:pt x="4861404" y="3681685"/>
                  <a:pt x="4855150" y="3648848"/>
                  <a:pt x="4846886" y="3624277"/>
                </a:cubicBezTo>
                <a:cubicBezTo>
                  <a:pt x="4842865" y="3612439"/>
                  <a:pt x="4825440" y="3609534"/>
                  <a:pt x="4816730" y="3617242"/>
                </a:cubicBezTo>
                <a:cubicBezTo>
                  <a:pt x="4738884" y="3686264"/>
                  <a:pt x="4638811" y="3720999"/>
                  <a:pt x="4560630" y="3789911"/>
                </a:cubicBezTo>
                <a:cubicBezTo>
                  <a:pt x="4540079" y="3808004"/>
                  <a:pt x="4524107" y="3829113"/>
                  <a:pt x="4509476" y="3851227"/>
                </a:cubicBezTo>
                <a:cubicBezTo>
                  <a:pt x="4510035" y="3848435"/>
                  <a:pt x="4510705" y="3845308"/>
                  <a:pt x="4511263" y="3842739"/>
                </a:cubicBezTo>
                <a:cubicBezTo>
                  <a:pt x="4517630" y="3806887"/>
                  <a:pt x="4516848" y="3770365"/>
                  <a:pt x="4499647" y="3737530"/>
                </a:cubicBezTo>
                <a:cubicBezTo>
                  <a:pt x="4495068" y="3728706"/>
                  <a:pt x="4482337" y="3724574"/>
                  <a:pt x="4473736" y="3730046"/>
                </a:cubicBezTo>
                <a:cubicBezTo>
                  <a:pt x="4460334" y="3738534"/>
                  <a:pt x="4435761" y="3743560"/>
                  <a:pt x="4420460" y="3754618"/>
                </a:cubicBezTo>
                <a:cubicBezTo>
                  <a:pt x="4341386" y="3773046"/>
                  <a:pt x="4242542" y="3906625"/>
                  <a:pt x="4215179" y="3948284"/>
                </a:cubicBezTo>
                <a:cubicBezTo>
                  <a:pt x="4190384" y="3986035"/>
                  <a:pt x="4170615" y="4037634"/>
                  <a:pt x="4137778" y="4069019"/>
                </a:cubicBezTo>
                <a:cubicBezTo>
                  <a:pt x="4087184" y="4117268"/>
                  <a:pt x="4003083" y="4123857"/>
                  <a:pt x="3935959" y="4125199"/>
                </a:cubicBezTo>
                <a:cubicBezTo>
                  <a:pt x="3775798" y="4128213"/>
                  <a:pt x="3623456" y="4077172"/>
                  <a:pt x="3492557" y="3985588"/>
                </a:cubicBezTo>
                <a:cubicBezTo>
                  <a:pt x="3412142" y="3929186"/>
                  <a:pt x="3337645" y="3864965"/>
                  <a:pt x="3262144" y="3802197"/>
                </a:cubicBezTo>
                <a:cubicBezTo>
                  <a:pt x="3186979" y="3739874"/>
                  <a:pt x="3109244" y="3681015"/>
                  <a:pt x="3036870" y="3615231"/>
                </a:cubicBezTo>
                <a:cubicBezTo>
                  <a:pt x="3001801" y="3583288"/>
                  <a:pt x="2962040" y="3554137"/>
                  <a:pt x="2928868" y="3520184"/>
                </a:cubicBezTo>
                <a:cubicBezTo>
                  <a:pt x="2917476" y="3508568"/>
                  <a:pt x="2905525" y="3495501"/>
                  <a:pt x="2893016" y="3482768"/>
                </a:cubicBezTo>
                <a:cubicBezTo>
                  <a:pt x="2983818" y="3498517"/>
                  <a:pt x="3080652" y="3493045"/>
                  <a:pt x="3158164" y="3548442"/>
                </a:cubicBezTo>
                <a:cubicBezTo>
                  <a:pt x="3262592" y="3622937"/>
                  <a:pt x="3339434" y="3733285"/>
                  <a:pt x="3452685" y="3795942"/>
                </a:cubicBezTo>
                <a:cubicBezTo>
                  <a:pt x="3659754" y="3910645"/>
                  <a:pt x="3894634" y="3901376"/>
                  <a:pt x="4106394" y="3803871"/>
                </a:cubicBezTo>
                <a:cubicBezTo>
                  <a:pt x="4121695" y="3796835"/>
                  <a:pt x="4116000" y="3773045"/>
                  <a:pt x="4101257" y="3769583"/>
                </a:cubicBezTo>
                <a:cubicBezTo>
                  <a:pt x="4051110" y="3757745"/>
                  <a:pt x="3994930" y="3711059"/>
                  <a:pt x="3950143" y="3660130"/>
                </a:cubicBezTo>
                <a:cubicBezTo>
                  <a:pt x="3974714" y="3672191"/>
                  <a:pt x="3998727" y="3682579"/>
                  <a:pt x="4019836" y="3690174"/>
                </a:cubicBezTo>
                <a:cubicBezTo>
                  <a:pt x="4159557" y="3740545"/>
                  <a:pt x="4308550" y="3699109"/>
                  <a:pt x="4452851" y="3708155"/>
                </a:cubicBezTo>
                <a:cubicBezTo>
                  <a:pt x="4471614" y="3709384"/>
                  <a:pt x="4485687" y="3687047"/>
                  <a:pt x="4469268" y="3673197"/>
                </a:cubicBezTo>
                <a:cubicBezTo>
                  <a:pt x="4424482" y="3635670"/>
                  <a:pt x="4379584" y="3593340"/>
                  <a:pt x="4332674" y="3553579"/>
                </a:cubicBezTo>
                <a:cubicBezTo>
                  <a:pt x="4360931" y="3562738"/>
                  <a:pt x="4389077" y="3570780"/>
                  <a:pt x="4416440" y="3576028"/>
                </a:cubicBezTo>
                <a:cubicBezTo>
                  <a:pt x="4519305" y="3595796"/>
                  <a:pt x="4622839" y="3573794"/>
                  <a:pt x="4725592" y="3593005"/>
                </a:cubicBezTo>
                <a:cubicBezTo>
                  <a:pt x="4744021" y="3596467"/>
                  <a:pt x="4755860" y="3570332"/>
                  <a:pt x="4737879" y="3561398"/>
                </a:cubicBezTo>
                <a:cubicBezTo>
                  <a:pt x="4667739" y="3526438"/>
                  <a:pt x="4617031" y="3466574"/>
                  <a:pt x="4560964" y="3413076"/>
                </a:cubicBezTo>
                <a:cubicBezTo>
                  <a:pt x="4587881" y="3424579"/>
                  <a:pt x="4614797" y="3436083"/>
                  <a:pt x="4642162" y="3447587"/>
                </a:cubicBezTo>
                <a:cubicBezTo>
                  <a:pt x="4746143" y="3491369"/>
                  <a:pt x="4848561" y="3522195"/>
                  <a:pt x="4961142" y="3496506"/>
                </a:cubicBezTo>
                <a:cubicBezTo>
                  <a:pt x="4968403" y="3494832"/>
                  <a:pt x="4974880" y="3485115"/>
                  <a:pt x="4973428" y="3477854"/>
                </a:cubicBezTo>
                <a:cubicBezTo>
                  <a:pt x="4969408" y="3456523"/>
                  <a:pt x="4960919" y="3438317"/>
                  <a:pt x="4950868" y="3421340"/>
                </a:cubicBezTo>
                <a:cubicBezTo>
                  <a:pt x="4997664" y="3452055"/>
                  <a:pt x="5048816" y="3474392"/>
                  <a:pt x="5105666" y="3478636"/>
                </a:cubicBezTo>
                <a:cubicBezTo>
                  <a:pt x="5111587" y="3479083"/>
                  <a:pt x="5115942" y="3477743"/>
                  <a:pt x="5121192" y="3477409"/>
                </a:cubicBezTo>
                <a:cubicBezTo>
                  <a:pt x="5141631" y="3479307"/>
                  <a:pt x="5162851" y="3478413"/>
                  <a:pt x="5180721" y="3478078"/>
                </a:cubicBezTo>
                <a:cubicBezTo>
                  <a:pt x="5195241" y="3477743"/>
                  <a:pt x="5202947" y="3466351"/>
                  <a:pt x="5198479" y="3452725"/>
                </a:cubicBezTo>
                <a:cubicBezTo>
                  <a:pt x="5195017" y="3442115"/>
                  <a:pt x="5189991" y="3432621"/>
                  <a:pt x="5183848" y="3423910"/>
                </a:cubicBezTo>
                <a:cubicBezTo>
                  <a:pt x="5184295" y="3420336"/>
                  <a:pt x="5185747" y="3417208"/>
                  <a:pt x="5185747" y="3413299"/>
                </a:cubicBezTo>
                <a:cubicBezTo>
                  <a:pt x="5235560" y="3431280"/>
                  <a:pt x="5286377" y="3440104"/>
                  <a:pt x="5338424" y="3420447"/>
                </a:cubicBezTo>
                <a:cubicBezTo>
                  <a:pt x="5351156" y="3415644"/>
                  <a:pt x="5357523" y="3399338"/>
                  <a:pt x="5349146" y="3387723"/>
                </a:cubicBezTo>
                <a:cubicBezTo>
                  <a:pt x="5336302" y="3369964"/>
                  <a:pt x="5322676" y="3353210"/>
                  <a:pt x="5309943" y="3335899"/>
                </a:cubicBezTo>
                <a:cubicBezTo>
                  <a:pt x="5425653" y="3372756"/>
                  <a:pt x="5545159" y="3382697"/>
                  <a:pt x="5666899" y="3359465"/>
                </a:cubicBezTo>
                <a:cubicBezTo>
                  <a:pt x="5685104" y="3356003"/>
                  <a:pt x="5690800" y="3326965"/>
                  <a:pt x="5673153" y="3318588"/>
                </a:cubicBezTo>
                <a:cubicBezTo>
                  <a:pt x="5592738" y="3280502"/>
                  <a:pt x="5541585" y="3206229"/>
                  <a:pt x="5465191" y="3164794"/>
                </a:cubicBezTo>
                <a:cubicBezTo>
                  <a:pt x="5440284" y="3151280"/>
                  <a:pt x="5416383" y="3145025"/>
                  <a:pt x="5392258" y="3141563"/>
                </a:cubicBezTo>
                <a:cubicBezTo>
                  <a:pt x="5410016" y="3127936"/>
                  <a:pt x="5426323" y="3111965"/>
                  <a:pt x="5439837" y="3090744"/>
                </a:cubicBezTo>
                <a:cubicBezTo>
                  <a:pt x="5447543" y="3078793"/>
                  <a:pt x="5440731" y="3061034"/>
                  <a:pt x="5426770" y="3057684"/>
                </a:cubicBezTo>
                <a:cubicBezTo>
                  <a:pt x="5365118" y="3042942"/>
                  <a:pt x="5303801" y="2989109"/>
                  <a:pt x="5238241" y="2989778"/>
                </a:cubicBezTo>
                <a:cubicBezTo>
                  <a:pt x="5190326" y="2990225"/>
                  <a:pt x="5147215" y="3006308"/>
                  <a:pt x="5102762" y="3019152"/>
                </a:cubicBezTo>
                <a:cubicBezTo>
                  <a:pt x="5109799" y="3000612"/>
                  <a:pt x="5112256" y="2979950"/>
                  <a:pt x="5112926" y="2956496"/>
                </a:cubicBezTo>
                <a:cubicBezTo>
                  <a:pt x="5119404" y="2949459"/>
                  <a:pt x="5118400" y="2938737"/>
                  <a:pt x="5112926" y="2931031"/>
                </a:cubicBezTo>
                <a:cubicBezTo>
                  <a:pt x="5112033" y="2918187"/>
                  <a:pt x="5097067" y="2916622"/>
                  <a:pt x="5088802" y="2923882"/>
                </a:cubicBezTo>
                <a:cubicBezTo>
                  <a:pt x="5039100" y="2940077"/>
                  <a:pt x="4987724" y="2931589"/>
                  <a:pt x="4938023" y="2944768"/>
                </a:cubicBezTo>
                <a:cubicBezTo>
                  <a:pt x="4884525" y="2959064"/>
                  <a:pt x="4833930" y="3001729"/>
                  <a:pt x="4776187" y="2999271"/>
                </a:cubicBezTo>
                <a:cubicBezTo>
                  <a:pt x="4788473" y="2973806"/>
                  <a:pt x="4793387" y="2948566"/>
                  <a:pt x="4794616" y="2916846"/>
                </a:cubicBezTo>
                <a:cubicBezTo>
                  <a:pt x="4794950" y="2907240"/>
                  <a:pt x="4789367" y="2894509"/>
                  <a:pt x="4777862" y="2894397"/>
                </a:cubicBezTo>
                <a:cubicBezTo>
                  <a:pt x="4687842" y="2893391"/>
                  <a:pt x="4607538" y="2895960"/>
                  <a:pt x="4530921" y="2948230"/>
                </a:cubicBezTo>
                <a:cubicBezTo>
                  <a:pt x="4472061" y="2988327"/>
                  <a:pt x="4434199" y="3103142"/>
                  <a:pt x="4356464" y="3107721"/>
                </a:cubicBezTo>
                <a:cubicBezTo>
                  <a:pt x="4439113" y="3038810"/>
                  <a:pt x="4632445" y="2865581"/>
                  <a:pt x="4502552" y="2819901"/>
                </a:cubicBezTo>
                <a:cubicBezTo>
                  <a:pt x="4329659" y="2759032"/>
                  <a:pt x="4181115" y="2884010"/>
                  <a:pt x="4044185" y="3002510"/>
                </a:cubicBezTo>
                <a:cubicBezTo>
                  <a:pt x="4058034" y="2950241"/>
                  <a:pt x="4059038" y="2891717"/>
                  <a:pt x="4050216" y="2829172"/>
                </a:cubicBezTo>
                <a:cubicBezTo>
                  <a:pt x="4048317" y="2815657"/>
                  <a:pt x="4035361" y="2809513"/>
                  <a:pt x="4023075" y="2813200"/>
                </a:cubicBezTo>
                <a:cubicBezTo>
                  <a:pt x="3917642" y="2845031"/>
                  <a:pt x="3794115" y="2880771"/>
                  <a:pt x="3714593" y="2960404"/>
                </a:cubicBezTo>
                <a:cubicBezTo>
                  <a:pt x="3718725" y="2923882"/>
                  <a:pt x="3718278" y="2888812"/>
                  <a:pt x="3712359" y="2858880"/>
                </a:cubicBezTo>
                <a:cubicBezTo>
                  <a:pt x="3710014" y="2847153"/>
                  <a:pt x="3697058" y="2838887"/>
                  <a:pt x="3685442" y="2842015"/>
                </a:cubicBezTo>
                <a:cubicBezTo>
                  <a:pt x="3643671" y="2853184"/>
                  <a:pt x="3493451" y="2935610"/>
                  <a:pt x="3464189" y="2913608"/>
                </a:cubicBezTo>
                <a:cubicBezTo>
                  <a:pt x="3458157" y="2909027"/>
                  <a:pt x="3448328" y="2909140"/>
                  <a:pt x="3441852" y="2912713"/>
                </a:cubicBezTo>
                <a:cubicBezTo>
                  <a:pt x="3361771" y="2956272"/>
                  <a:pt x="3294982" y="3006866"/>
                  <a:pt x="3238914" y="3079464"/>
                </a:cubicBezTo>
                <a:cubicBezTo>
                  <a:pt x="3169780" y="3168926"/>
                  <a:pt x="3122200" y="3277598"/>
                  <a:pt x="3017102" y="3334224"/>
                </a:cubicBezTo>
                <a:cubicBezTo>
                  <a:pt x="2789594" y="3456969"/>
                  <a:pt x="2527015" y="3224211"/>
                  <a:pt x="2353117" y="3097223"/>
                </a:cubicBezTo>
                <a:cubicBezTo>
                  <a:pt x="2188377" y="2976934"/>
                  <a:pt x="2017383" y="2860220"/>
                  <a:pt x="1836337" y="2765062"/>
                </a:cubicBezTo>
                <a:cubicBezTo>
                  <a:pt x="1791884" y="2741720"/>
                  <a:pt x="1739950" y="2713797"/>
                  <a:pt x="1686451" y="2696598"/>
                </a:cubicBezTo>
                <a:cubicBezTo>
                  <a:pt x="1793113" y="2688890"/>
                  <a:pt x="1901339" y="2664208"/>
                  <a:pt x="2000964" y="2711341"/>
                </a:cubicBezTo>
                <a:cubicBezTo>
                  <a:pt x="2138229" y="2776231"/>
                  <a:pt x="2218979" y="2903555"/>
                  <a:pt x="2336141" y="2994134"/>
                </a:cubicBezTo>
                <a:cubicBezTo>
                  <a:pt x="2430517" y="3067178"/>
                  <a:pt x="2552256" y="3133297"/>
                  <a:pt x="2676119" y="3104258"/>
                </a:cubicBezTo>
                <a:cubicBezTo>
                  <a:pt x="2804224" y="3074326"/>
                  <a:pt x="2914907" y="2993576"/>
                  <a:pt x="3046029" y="2976040"/>
                </a:cubicBezTo>
                <a:cubicBezTo>
                  <a:pt x="3064793" y="2973471"/>
                  <a:pt x="3072275" y="2950911"/>
                  <a:pt x="3058203" y="2937955"/>
                </a:cubicBezTo>
                <a:cubicBezTo>
                  <a:pt x="2995099" y="2879989"/>
                  <a:pt x="2936575" y="2809626"/>
                  <a:pt x="2864871" y="2762046"/>
                </a:cubicBezTo>
                <a:cubicBezTo>
                  <a:pt x="2845325" y="2749091"/>
                  <a:pt x="2824663" y="2738480"/>
                  <a:pt x="2803554" y="2728652"/>
                </a:cubicBezTo>
                <a:cubicBezTo>
                  <a:pt x="2838959" y="2728317"/>
                  <a:pt x="2872912" y="2726195"/>
                  <a:pt x="2903291" y="2722509"/>
                </a:cubicBezTo>
                <a:cubicBezTo>
                  <a:pt x="3037764" y="2706537"/>
                  <a:pt x="3155930" y="2641423"/>
                  <a:pt x="3284706" y="2604567"/>
                </a:cubicBezTo>
                <a:cubicBezTo>
                  <a:pt x="3300454" y="2600099"/>
                  <a:pt x="3313634" y="2578767"/>
                  <a:pt x="3298891" y="2564693"/>
                </a:cubicBezTo>
                <a:cubicBezTo>
                  <a:pt x="3272533" y="2539788"/>
                  <a:pt x="3240143" y="2512647"/>
                  <a:pt x="3204179" y="2485731"/>
                </a:cubicBezTo>
                <a:cubicBezTo>
                  <a:pt x="3251647" y="2500138"/>
                  <a:pt x="3299785" y="2512089"/>
                  <a:pt x="3344460" y="2519349"/>
                </a:cubicBezTo>
                <a:cubicBezTo>
                  <a:pt x="3429007" y="2532975"/>
                  <a:pt x="3500041" y="2524821"/>
                  <a:pt x="3573084" y="2478805"/>
                </a:cubicBezTo>
                <a:cubicBezTo>
                  <a:pt x="3584812" y="2471435"/>
                  <a:pt x="3586375" y="2449544"/>
                  <a:pt x="3573866" y="2441949"/>
                </a:cubicBezTo>
                <a:cubicBezTo>
                  <a:pt x="3525059" y="2412240"/>
                  <a:pt x="3484963" y="2371138"/>
                  <a:pt x="3444196" y="2330931"/>
                </a:cubicBezTo>
                <a:cubicBezTo>
                  <a:pt x="3447659" y="2331489"/>
                  <a:pt x="3451233" y="2332495"/>
                  <a:pt x="3454583" y="2332942"/>
                </a:cubicBezTo>
                <a:cubicBezTo>
                  <a:pt x="3561804" y="2347014"/>
                  <a:pt x="3667014" y="2310715"/>
                  <a:pt x="3773675" y="2332048"/>
                </a:cubicBezTo>
                <a:cubicBezTo>
                  <a:pt x="3795344" y="2336403"/>
                  <a:pt x="3810198" y="2304126"/>
                  <a:pt x="3788307" y="2294297"/>
                </a:cubicBezTo>
                <a:cubicBezTo>
                  <a:pt x="3741845" y="2273524"/>
                  <a:pt x="3714034" y="2232645"/>
                  <a:pt x="3684103" y="2193667"/>
                </a:cubicBezTo>
                <a:cubicBezTo>
                  <a:pt x="3783839" y="2229853"/>
                  <a:pt x="3890501" y="2249064"/>
                  <a:pt x="3999509" y="2263584"/>
                </a:cubicBezTo>
                <a:cubicBezTo>
                  <a:pt x="4019725" y="2266263"/>
                  <a:pt x="4037930" y="2242921"/>
                  <a:pt x="4020618" y="2226391"/>
                </a:cubicBezTo>
                <a:cubicBezTo>
                  <a:pt x="3975496" y="2183056"/>
                  <a:pt x="3949361" y="2123638"/>
                  <a:pt x="3912951" y="2074719"/>
                </a:cubicBezTo>
                <a:cubicBezTo>
                  <a:pt x="4009003" y="2126430"/>
                  <a:pt x="4117451" y="2155581"/>
                  <a:pt x="4225007" y="2168760"/>
                </a:cubicBezTo>
                <a:cubicBezTo>
                  <a:pt x="4238968" y="2170435"/>
                  <a:pt x="4253933" y="2156697"/>
                  <a:pt x="4247233" y="2142066"/>
                </a:cubicBezTo>
                <a:cubicBezTo>
                  <a:pt x="4228581" y="2101411"/>
                  <a:pt x="4204457" y="2049701"/>
                  <a:pt x="4172402" y="2006477"/>
                </a:cubicBezTo>
                <a:cubicBezTo>
                  <a:pt x="4194070" y="2012843"/>
                  <a:pt x="4215626" y="2019098"/>
                  <a:pt x="4235506" y="2026693"/>
                </a:cubicBezTo>
                <a:cubicBezTo>
                  <a:pt x="4281521" y="2044116"/>
                  <a:pt x="4328096" y="2062433"/>
                  <a:pt x="4376456" y="2072485"/>
                </a:cubicBezTo>
                <a:cubicBezTo>
                  <a:pt x="4480103" y="2094152"/>
                  <a:pt x="4566996" y="2083095"/>
                  <a:pt x="4642385" y="2006030"/>
                </a:cubicBezTo>
                <a:cubicBezTo>
                  <a:pt x="4651656" y="1996538"/>
                  <a:pt x="4647858" y="1976880"/>
                  <a:pt x="4635014" y="1972413"/>
                </a:cubicBezTo>
                <a:cubicBezTo>
                  <a:pt x="4531814" y="1936673"/>
                  <a:pt x="4491941" y="1809236"/>
                  <a:pt x="4396895" y="1755403"/>
                </a:cubicBezTo>
                <a:cubicBezTo>
                  <a:pt x="4359591" y="1734294"/>
                  <a:pt x="4320165" y="1718211"/>
                  <a:pt x="4279398" y="1707154"/>
                </a:cubicBezTo>
                <a:cubicBezTo>
                  <a:pt x="4305870" y="1685374"/>
                  <a:pt x="4327537" y="1658011"/>
                  <a:pt x="4340381" y="1629530"/>
                </a:cubicBezTo>
                <a:cubicBezTo>
                  <a:pt x="4345071" y="1619144"/>
                  <a:pt x="4340716" y="1605852"/>
                  <a:pt x="4330441" y="1600827"/>
                </a:cubicBezTo>
                <a:cubicBezTo>
                  <a:pt x="4328319" y="1599040"/>
                  <a:pt x="4326867" y="1598035"/>
                  <a:pt x="4325415" y="1597141"/>
                </a:cubicBezTo>
                <a:cubicBezTo>
                  <a:pt x="4322511" y="1595242"/>
                  <a:pt x="4319495" y="1594908"/>
                  <a:pt x="4316479" y="1595130"/>
                </a:cubicBezTo>
                <a:cubicBezTo>
                  <a:pt x="4308103" y="1592450"/>
                  <a:pt x="4299950" y="1589435"/>
                  <a:pt x="4292132" y="1585860"/>
                </a:cubicBezTo>
                <a:cubicBezTo>
                  <a:pt x="4271470" y="1576478"/>
                  <a:pt x="4252706" y="1567209"/>
                  <a:pt x="4230369" y="1566650"/>
                </a:cubicBezTo>
                <a:cubicBezTo>
                  <a:pt x="4217636" y="1566316"/>
                  <a:pt x="4203786" y="1563522"/>
                  <a:pt x="4190048" y="1561624"/>
                </a:cubicBezTo>
                <a:cubicBezTo>
                  <a:pt x="4143028" y="1547552"/>
                  <a:pt x="4095338" y="1536270"/>
                  <a:pt x="4052895" y="1542525"/>
                </a:cubicBezTo>
                <a:cubicBezTo>
                  <a:pt x="4072776" y="1515386"/>
                  <a:pt x="4089529" y="1485565"/>
                  <a:pt x="4103491" y="1457642"/>
                </a:cubicBezTo>
                <a:cubicBezTo>
                  <a:pt x="4111197" y="1442230"/>
                  <a:pt x="4096231" y="1426817"/>
                  <a:pt x="4081042" y="1427934"/>
                </a:cubicBezTo>
                <a:cubicBezTo>
                  <a:pt x="3987112" y="1434858"/>
                  <a:pt x="3899883" y="1401576"/>
                  <a:pt x="3805507" y="1418775"/>
                </a:cubicBezTo>
                <a:cubicBezTo>
                  <a:pt x="3768538" y="1425476"/>
                  <a:pt x="3733357" y="1441001"/>
                  <a:pt x="3699850" y="1459430"/>
                </a:cubicBezTo>
                <a:cubicBezTo>
                  <a:pt x="3743073" y="1410510"/>
                  <a:pt x="3778367" y="1354442"/>
                  <a:pt x="3803721" y="1297929"/>
                </a:cubicBezTo>
                <a:cubicBezTo>
                  <a:pt x="3808411" y="1287430"/>
                  <a:pt x="3803049" y="1273581"/>
                  <a:pt x="3790876" y="1271571"/>
                </a:cubicBezTo>
                <a:cubicBezTo>
                  <a:pt x="3770548" y="1268219"/>
                  <a:pt x="3601229" y="1259284"/>
                  <a:pt x="3599889" y="1255152"/>
                </a:cubicBezTo>
                <a:cubicBezTo>
                  <a:pt x="3596427" y="1244541"/>
                  <a:pt x="3585370" y="1238287"/>
                  <a:pt x="3574424" y="1241414"/>
                </a:cubicBezTo>
                <a:cubicBezTo>
                  <a:pt x="3492335" y="1265652"/>
                  <a:pt x="3397063" y="1281511"/>
                  <a:pt x="3337312" y="1331547"/>
                </a:cubicBezTo>
                <a:cubicBezTo>
                  <a:pt x="3340215" y="1300945"/>
                  <a:pt x="3342449" y="1270566"/>
                  <a:pt x="3345241" y="1241527"/>
                </a:cubicBezTo>
                <a:cubicBezTo>
                  <a:pt x="3346358" y="1229687"/>
                  <a:pt x="3337311" y="1215615"/>
                  <a:pt x="3323573" y="1218183"/>
                </a:cubicBezTo>
                <a:cubicBezTo>
                  <a:pt x="3234446" y="1235160"/>
                  <a:pt x="3157158" y="1254929"/>
                  <a:pt x="3115276" y="1326744"/>
                </a:cubicBezTo>
                <a:cubicBezTo>
                  <a:pt x="3111031" y="1311554"/>
                  <a:pt x="3106564" y="1296477"/>
                  <a:pt x="3101091" y="1281622"/>
                </a:cubicBezTo>
                <a:cubicBezTo>
                  <a:pt x="3095395" y="1265874"/>
                  <a:pt x="3075962" y="1263194"/>
                  <a:pt x="3066580" y="1277267"/>
                </a:cubicBezTo>
                <a:cubicBezTo>
                  <a:pt x="3029500" y="1332440"/>
                  <a:pt x="2995434" y="1390742"/>
                  <a:pt x="2969411" y="1452058"/>
                </a:cubicBezTo>
                <a:cubicBezTo>
                  <a:pt x="2963603" y="1383928"/>
                  <a:pt x="2949307" y="1314906"/>
                  <a:pt x="2931772" y="1246888"/>
                </a:cubicBezTo>
                <a:cubicBezTo>
                  <a:pt x="2926858" y="1227901"/>
                  <a:pt x="2902956" y="1232926"/>
                  <a:pt x="2895027" y="1245435"/>
                </a:cubicBezTo>
                <a:cubicBezTo>
                  <a:pt x="2888213" y="1256046"/>
                  <a:pt x="2882183" y="1264534"/>
                  <a:pt x="2876375" y="1272911"/>
                </a:cubicBezTo>
                <a:cubicBezTo>
                  <a:pt x="2873806" y="1269448"/>
                  <a:pt x="2871684" y="1265763"/>
                  <a:pt x="2869003" y="1262412"/>
                </a:cubicBezTo>
                <a:cubicBezTo>
                  <a:pt x="2860515" y="1251132"/>
                  <a:pt x="2847112" y="1251355"/>
                  <a:pt x="2837172" y="1260178"/>
                </a:cubicBezTo>
                <a:cubicBezTo>
                  <a:pt x="2794396" y="1298487"/>
                  <a:pt x="2749944" y="1343498"/>
                  <a:pt x="2728389" y="1397219"/>
                </a:cubicBezTo>
                <a:cubicBezTo>
                  <a:pt x="2724591" y="1396773"/>
                  <a:pt x="2720682" y="1398560"/>
                  <a:pt x="2719118" y="1403474"/>
                </a:cubicBezTo>
                <a:cubicBezTo>
                  <a:pt x="2714986" y="1399231"/>
                  <a:pt x="2711188" y="1393869"/>
                  <a:pt x="2707168" y="1388173"/>
                </a:cubicBezTo>
                <a:cubicBezTo>
                  <a:pt x="2698121" y="1375440"/>
                  <a:pt x="2679580" y="1379908"/>
                  <a:pt x="2673326" y="1392641"/>
                </a:cubicBezTo>
                <a:cubicBezTo>
                  <a:pt x="2646744" y="1446697"/>
                  <a:pt x="2607207" y="1502877"/>
                  <a:pt x="2588332" y="1561513"/>
                </a:cubicBezTo>
                <a:cubicBezTo>
                  <a:pt x="2561415" y="1476630"/>
                  <a:pt x="2518974" y="1396326"/>
                  <a:pt x="2457433" y="1341264"/>
                </a:cubicBezTo>
                <a:cubicBezTo>
                  <a:pt x="2448163" y="1332999"/>
                  <a:pt x="2434984" y="1340259"/>
                  <a:pt x="2430405" y="1349528"/>
                </a:cubicBezTo>
                <a:cubicBezTo>
                  <a:pt x="2411529" y="1387838"/>
                  <a:pt x="2402707" y="1427152"/>
                  <a:pt x="2395335" y="1467806"/>
                </a:cubicBezTo>
                <a:cubicBezTo>
                  <a:pt x="2391314" y="1460769"/>
                  <a:pt x="2387293" y="1453845"/>
                  <a:pt x="2383272" y="1446697"/>
                </a:cubicBezTo>
                <a:cubicBezTo>
                  <a:pt x="2377018" y="1435640"/>
                  <a:pt x="2358812" y="1436087"/>
                  <a:pt x="2351665" y="1445692"/>
                </a:cubicBezTo>
                <a:cubicBezTo>
                  <a:pt x="2313021" y="1497292"/>
                  <a:pt x="2295598" y="1545318"/>
                  <a:pt x="2295598" y="1601720"/>
                </a:cubicBezTo>
                <a:cubicBezTo>
                  <a:pt x="2285769" y="1591221"/>
                  <a:pt x="2275941" y="1580499"/>
                  <a:pt x="2265888" y="1570112"/>
                </a:cubicBezTo>
                <a:cubicBezTo>
                  <a:pt x="2255501" y="1559390"/>
                  <a:pt x="2234504" y="1564082"/>
                  <a:pt x="2231488" y="1579383"/>
                </a:cubicBezTo>
                <a:cubicBezTo>
                  <a:pt x="2220990" y="1632322"/>
                  <a:pt x="2204460" y="1685821"/>
                  <a:pt x="2194296" y="1739767"/>
                </a:cubicBezTo>
                <a:cubicBezTo>
                  <a:pt x="2169278" y="1677110"/>
                  <a:pt x="2131751" y="1615681"/>
                  <a:pt x="2067196" y="1602056"/>
                </a:cubicBezTo>
                <a:cubicBezTo>
                  <a:pt x="2058373" y="1600156"/>
                  <a:pt x="2047204" y="1605630"/>
                  <a:pt x="2043965" y="1614341"/>
                </a:cubicBezTo>
                <a:cubicBezTo>
                  <a:pt x="2010570" y="1704473"/>
                  <a:pt x="1964219" y="1786898"/>
                  <a:pt x="1950034" y="1882950"/>
                </a:cubicBezTo>
                <a:cubicBezTo>
                  <a:pt x="1937079" y="1971073"/>
                  <a:pt x="1957631" y="2063550"/>
                  <a:pt x="1957742" y="2152118"/>
                </a:cubicBezTo>
                <a:cubicBezTo>
                  <a:pt x="1957853" y="2301445"/>
                  <a:pt x="1914072" y="2421399"/>
                  <a:pt x="1791438" y="2512647"/>
                </a:cubicBezTo>
                <a:cubicBezTo>
                  <a:pt x="1719623" y="2566034"/>
                  <a:pt x="1637308" y="2603338"/>
                  <a:pt x="1545837" y="2598648"/>
                </a:cubicBezTo>
                <a:cubicBezTo>
                  <a:pt x="1496080" y="2596078"/>
                  <a:pt x="1448640" y="2586278"/>
                  <a:pt x="1401647" y="2574160"/>
                </a:cubicBezTo>
                <a:close/>
                <a:moveTo>
                  <a:pt x="785303" y="2040057"/>
                </a:moveTo>
                <a:lnTo>
                  <a:pt x="822380" y="2077830"/>
                </a:lnTo>
                <a:lnTo>
                  <a:pt x="841198" y="2076728"/>
                </a:lnTo>
                <a:cubicBezTo>
                  <a:pt x="933451" y="2079968"/>
                  <a:pt x="1029056" y="2110347"/>
                  <a:pt x="1120194" y="2102863"/>
                </a:cubicBezTo>
                <a:cubicBezTo>
                  <a:pt x="1136388" y="2101523"/>
                  <a:pt x="1139739" y="2081419"/>
                  <a:pt x="1124550" y="2075165"/>
                </a:cubicBezTo>
                <a:cubicBezTo>
                  <a:pt x="1058416" y="2047941"/>
                  <a:pt x="978572" y="2032056"/>
                  <a:pt x="897125" y="2030163"/>
                </a:cubicBezTo>
                <a:cubicBezTo>
                  <a:pt x="869976" y="2029532"/>
                  <a:pt x="842649" y="2030454"/>
                  <a:pt x="815593" y="2033031"/>
                </a:cubicBezTo>
                <a:close/>
                <a:moveTo>
                  <a:pt x="627092" y="1878877"/>
                </a:moveTo>
                <a:lnTo>
                  <a:pt x="650512" y="1902737"/>
                </a:lnTo>
                <a:lnTo>
                  <a:pt x="681371" y="1864187"/>
                </a:lnTo>
                <a:cubicBezTo>
                  <a:pt x="693433" y="1852572"/>
                  <a:pt x="705608" y="1845089"/>
                  <a:pt x="703708" y="1827107"/>
                </a:cubicBezTo>
                <a:cubicBezTo>
                  <a:pt x="702928" y="1820071"/>
                  <a:pt x="698460" y="1815379"/>
                  <a:pt x="691312" y="1814932"/>
                </a:cubicBezTo>
                <a:cubicBezTo>
                  <a:pt x="671431" y="1813592"/>
                  <a:pt x="659815" y="1831909"/>
                  <a:pt x="647753" y="1845758"/>
                </a:cubicBezTo>
                <a:close/>
                <a:moveTo>
                  <a:pt x="366246" y="1613135"/>
                </a:moveTo>
                <a:lnTo>
                  <a:pt x="406995" y="1654649"/>
                </a:lnTo>
                <a:lnTo>
                  <a:pt x="410277" y="1627687"/>
                </a:lnTo>
                <a:cubicBezTo>
                  <a:pt x="411617" y="1612693"/>
                  <a:pt x="411868" y="1597698"/>
                  <a:pt x="409187" y="1582955"/>
                </a:cubicBezTo>
                <a:cubicBezTo>
                  <a:pt x="408015" y="1576590"/>
                  <a:pt x="402460" y="1571676"/>
                  <a:pt x="396316" y="1570000"/>
                </a:cubicBezTo>
                <a:cubicBezTo>
                  <a:pt x="390173" y="1568324"/>
                  <a:pt x="383443" y="1569888"/>
                  <a:pt x="379926" y="1576478"/>
                </a:cubicBezTo>
                <a:close/>
                <a:moveTo>
                  <a:pt x="288278" y="1533703"/>
                </a:moveTo>
                <a:lnTo>
                  <a:pt x="339724" y="1586115"/>
                </a:lnTo>
                <a:lnTo>
                  <a:pt x="340137" y="1582580"/>
                </a:lnTo>
                <a:cubicBezTo>
                  <a:pt x="339830" y="1573658"/>
                  <a:pt x="338769" y="1564639"/>
                  <a:pt x="338713" y="1555481"/>
                </a:cubicBezTo>
                <a:cubicBezTo>
                  <a:pt x="338602" y="1531022"/>
                  <a:pt x="341952" y="1507679"/>
                  <a:pt x="346197" y="1483554"/>
                </a:cubicBezTo>
                <a:cubicBezTo>
                  <a:pt x="349631" y="1464539"/>
                  <a:pt x="328376" y="1451493"/>
                  <a:pt x="313528" y="1456901"/>
                </a:cubicBezTo>
                <a:cubicBezTo>
                  <a:pt x="308579" y="1458704"/>
                  <a:pt x="304342" y="1462558"/>
                  <a:pt x="301968" y="1468924"/>
                </a:cubicBezTo>
                <a:cubicBezTo>
                  <a:pt x="298422" y="1478696"/>
                  <a:pt x="294729" y="1491038"/>
                  <a:pt x="291860" y="1504477"/>
                </a:cubicBezTo>
                <a:close/>
                <a:moveTo>
                  <a:pt x="58581" y="1299696"/>
                </a:moveTo>
                <a:lnTo>
                  <a:pt x="97048" y="1338884"/>
                </a:lnTo>
                <a:lnTo>
                  <a:pt x="91436" y="1242196"/>
                </a:lnTo>
                <a:cubicBezTo>
                  <a:pt x="91324" y="1231810"/>
                  <a:pt x="77139" y="1227789"/>
                  <a:pt x="73119" y="1238287"/>
                </a:cubicBezTo>
                <a:close/>
                <a:moveTo>
                  <a:pt x="0" y="1240016"/>
                </a:moveTo>
                <a:lnTo>
                  <a:pt x="31900" y="1272515"/>
                </a:lnTo>
                <a:lnTo>
                  <a:pt x="42405" y="1244821"/>
                </a:lnTo>
                <a:cubicBezTo>
                  <a:pt x="60471" y="1200565"/>
                  <a:pt x="79039" y="1156476"/>
                  <a:pt x="96238" y="1111856"/>
                </a:cubicBezTo>
                <a:cubicBezTo>
                  <a:pt x="136222" y="1172056"/>
                  <a:pt x="151747" y="1244319"/>
                  <a:pt x="206475" y="1296700"/>
                </a:cubicBezTo>
                <a:cubicBezTo>
                  <a:pt x="219318" y="1308987"/>
                  <a:pt x="240762" y="1294467"/>
                  <a:pt x="238194" y="1278384"/>
                </a:cubicBezTo>
                <a:cubicBezTo>
                  <a:pt x="224010" y="1188810"/>
                  <a:pt x="181568" y="1089966"/>
                  <a:pt x="222222" y="1001286"/>
                </a:cubicBezTo>
                <a:cubicBezTo>
                  <a:pt x="256845" y="925785"/>
                  <a:pt x="306770" y="861899"/>
                  <a:pt x="363172" y="802035"/>
                </a:cubicBezTo>
                <a:cubicBezTo>
                  <a:pt x="438897" y="887364"/>
                  <a:pt x="498204" y="978724"/>
                  <a:pt x="515403" y="1095104"/>
                </a:cubicBezTo>
                <a:cubicBezTo>
                  <a:pt x="526236" y="1168260"/>
                  <a:pt x="532491" y="1241080"/>
                  <a:pt x="582527" y="1298823"/>
                </a:cubicBezTo>
                <a:cubicBezTo>
                  <a:pt x="590569" y="1308093"/>
                  <a:pt x="607211" y="1299158"/>
                  <a:pt x="603637" y="1287319"/>
                </a:cubicBezTo>
                <a:cubicBezTo>
                  <a:pt x="596823" y="1264758"/>
                  <a:pt x="591239" y="1241638"/>
                  <a:pt x="586101" y="1218407"/>
                </a:cubicBezTo>
                <a:cubicBezTo>
                  <a:pt x="599393" y="1210142"/>
                  <a:pt x="613019" y="1185459"/>
                  <a:pt x="615922" y="1179540"/>
                </a:cubicBezTo>
                <a:cubicBezTo>
                  <a:pt x="627091" y="1157537"/>
                  <a:pt x="648088" y="1127605"/>
                  <a:pt x="641611" y="1101916"/>
                </a:cubicBezTo>
                <a:cubicBezTo>
                  <a:pt x="639488" y="1093652"/>
                  <a:pt x="631223" y="1090301"/>
                  <a:pt x="623629" y="1093428"/>
                </a:cubicBezTo>
                <a:cubicBezTo>
                  <a:pt x="600621" y="1103034"/>
                  <a:pt x="592244" y="1136428"/>
                  <a:pt x="582863" y="1157091"/>
                </a:cubicBezTo>
                <a:cubicBezTo>
                  <a:pt x="581076" y="1160999"/>
                  <a:pt x="578507" y="1165802"/>
                  <a:pt x="575938" y="1170940"/>
                </a:cubicBezTo>
                <a:cubicBezTo>
                  <a:pt x="569349" y="1137992"/>
                  <a:pt x="562870" y="1105044"/>
                  <a:pt x="554941" y="1072655"/>
                </a:cubicBezTo>
                <a:cubicBezTo>
                  <a:pt x="582751" y="1064948"/>
                  <a:pt x="601291" y="1021166"/>
                  <a:pt x="615029" y="998941"/>
                </a:cubicBezTo>
                <a:cubicBezTo>
                  <a:pt x="631112" y="972917"/>
                  <a:pt x="655125" y="944884"/>
                  <a:pt x="648200" y="912718"/>
                </a:cubicBezTo>
                <a:cubicBezTo>
                  <a:pt x="647195" y="908138"/>
                  <a:pt x="641945" y="904005"/>
                  <a:pt x="637144" y="905681"/>
                </a:cubicBezTo>
                <a:cubicBezTo>
                  <a:pt x="605089" y="916403"/>
                  <a:pt x="592244" y="950803"/>
                  <a:pt x="576273" y="978166"/>
                </a:cubicBezTo>
                <a:cubicBezTo>
                  <a:pt x="567338" y="993580"/>
                  <a:pt x="552372" y="1013013"/>
                  <a:pt x="544219" y="1032781"/>
                </a:cubicBezTo>
                <a:cubicBezTo>
                  <a:pt x="543102" y="1028873"/>
                  <a:pt x="542320" y="1024852"/>
                  <a:pt x="540979" y="1020943"/>
                </a:cubicBezTo>
                <a:cubicBezTo>
                  <a:pt x="544219" y="1018932"/>
                  <a:pt x="546340" y="1014911"/>
                  <a:pt x="544777" y="1010779"/>
                </a:cubicBezTo>
                <a:cubicBezTo>
                  <a:pt x="525902" y="962307"/>
                  <a:pt x="571918" y="899538"/>
                  <a:pt x="601179" y="863798"/>
                </a:cubicBezTo>
                <a:cubicBezTo>
                  <a:pt x="623741" y="836210"/>
                  <a:pt x="673665" y="801699"/>
                  <a:pt x="673442" y="763949"/>
                </a:cubicBezTo>
                <a:cubicBezTo>
                  <a:pt x="673442" y="757248"/>
                  <a:pt x="666405" y="753450"/>
                  <a:pt x="660598" y="753674"/>
                </a:cubicBezTo>
                <a:cubicBezTo>
                  <a:pt x="613242" y="754790"/>
                  <a:pt x="555946" y="847715"/>
                  <a:pt x="535172" y="884684"/>
                </a:cubicBezTo>
                <a:cubicBezTo>
                  <a:pt x="532604" y="889151"/>
                  <a:pt x="530370" y="893842"/>
                  <a:pt x="528024" y="898422"/>
                </a:cubicBezTo>
                <a:cubicBezTo>
                  <a:pt x="530370" y="884906"/>
                  <a:pt x="533944" y="871839"/>
                  <a:pt x="537852" y="859107"/>
                </a:cubicBezTo>
                <a:cubicBezTo>
                  <a:pt x="562647" y="805273"/>
                  <a:pt x="594143" y="773889"/>
                  <a:pt x="642392" y="740159"/>
                </a:cubicBezTo>
                <a:cubicBezTo>
                  <a:pt x="668974" y="721619"/>
                  <a:pt x="719680" y="699282"/>
                  <a:pt x="725041" y="664211"/>
                </a:cubicBezTo>
                <a:cubicBezTo>
                  <a:pt x="726047" y="657510"/>
                  <a:pt x="719457" y="653713"/>
                  <a:pt x="713761" y="654160"/>
                </a:cubicBezTo>
                <a:cubicBezTo>
                  <a:pt x="692317" y="655835"/>
                  <a:pt x="674111" y="674933"/>
                  <a:pt x="657135" y="686773"/>
                </a:cubicBezTo>
                <a:cubicBezTo>
                  <a:pt x="643732" y="696154"/>
                  <a:pt x="630442" y="705872"/>
                  <a:pt x="617151" y="715365"/>
                </a:cubicBezTo>
                <a:cubicBezTo>
                  <a:pt x="653785" y="668456"/>
                  <a:pt x="697008" y="624227"/>
                  <a:pt x="740008" y="579105"/>
                </a:cubicBezTo>
                <a:cubicBezTo>
                  <a:pt x="795181" y="661196"/>
                  <a:pt x="805903" y="765624"/>
                  <a:pt x="870682" y="841572"/>
                </a:cubicBezTo>
                <a:cubicBezTo>
                  <a:pt x="878612" y="863240"/>
                  <a:pt x="885091" y="887587"/>
                  <a:pt x="888999" y="908473"/>
                </a:cubicBezTo>
                <a:cubicBezTo>
                  <a:pt x="889335" y="910149"/>
                  <a:pt x="889781" y="911600"/>
                  <a:pt x="890116" y="913164"/>
                </a:cubicBezTo>
                <a:cubicBezTo>
                  <a:pt x="891345" y="936171"/>
                  <a:pt x="894137" y="959180"/>
                  <a:pt x="894919" y="982299"/>
                </a:cubicBezTo>
                <a:cubicBezTo>
                  <a:pt x="895366" y="996036"/>
                  <a:pt x="894360" y="1008323"/>
                  <a:pt x="892686" y="1020161"/>
                </a:cubicBezTo>
                <a:cubicBezTo>
                  <a:pt x="892573" y="1020608"/>
                  <a:pt x="892462" y="1020943"/>
                  <a:pt x="892350" y="1021390"/>
                </a:cubicBezTo>
                <a:cubicBezTo>
                  <a:pt x="884867" y="1038813"/>
                  <a:pt x="872693" y="1053444"/>
                  <a:pt x="867890" y="1071649"/>
                </a:cubicBezTo>
                <a:cubicBezTo>
                  <a:pt x="866997" y="1075000"/>
                  <a:pt x="867668" y="1077903"/>
                  <a:pt x="868784" y="1080584"/>
                </a:cubicBezTo>
                <a:cubicBezTo>
                  <a:pt x="779211" y="1193278"/>
                  <a:pt x="698125" y="1312672"/>
                  <a:pt x="634575" y="1441225"/>
                </a:cubicBezTo>
                <a:cubicBezTo>
                  <a:pt x="634351" y="1438767"/>
                  <a:pt x="634128" y="1436087"/>
                  <a:pt x="633904" y="1433964"/>
                </a:cubicBezTo>
                <a:cubicBezTo>
                  <a:pt x="631894" y="1411962"/>
                  <a:pt x="632117" y="1371419"/>
                  <a:pt x="610115" y="1359134"/>
                </a:cubicBezTo>
                <a:cubicBezTo>
                  <a:pt x="606318" y="1357012"/>
                  <a:pt x="602408" y="1358017"/>
                  <a:pt x="600397" y="1361926"/>
                </a:cubicBezTo>
                <a:cubicBezTo>
                  <a:pt x="594702" y="1373542"/>
                  <a:pt x="597829" y="1385715"/>
                  <a:pt x="599057" y="1398337"/>
                </a:cubicBezTo>
                <a:cubicBezTo>
                  <a:pt x="601291" y="1421009"/>
                  <a:pt x="601962" y="1443906"/>
                  <a:pt x="600286" y="1466801"/>
                </a:cubicBezTo>
                <a:cubicBezTo>
                  <a:pt x="598946" y="1485565"/>
                  <a:pt x="591462" y="1510694"/>
                  <a:pt x="593696" y="1531469"/>
                </a:cubicBezTo>
                <a:cubicBezTo>
                  <a:pt x="578284" y="1568996"/>
                  <a:pt x="563764" y="1607081"/>
                  <a:pt x="551814" y="1646284"/>
                </a:cubicBezTo>
                <a:lnTo>
                  <a:pt x="522645" y="1772469"/>
                </a:lnTo>
                <a:lnTo>
                  <a:pt x="557102" y="1807573"/>
                </a:lnTo>
                <a:lnTo>
                  <a:pt x="560636" y="1786117"/>
                </a:lnTo>
                <a:cubicBezTo>
                  <a:pt x="625416" y="1505780"/>
                  <a:pt x="770722" y="1253812"/>
                  <a:pt x="954896" y="1034681"/>
                </a:cubicBezTo>
                <a:cubicBezTo>
                  <a:pt x="1037098" y="936842"/>
                  <a:pt x="1108801" y="831856"/>
                  <a:pt x="1189552" y="733458"/>
                </a:cubicBezTo>
                <a:cubicBezTo>
                  <a:pt x="1286608" y="615068"/>
                  <a:pt x="1420411" y="569500"/>
                  <a:pt x="1544608" y="489084"/>
                </a:cubicBezTo>
                <a:cubicBezTo>
                  <a:pt x="1661210" y="413472"/>
                  <a:pt x="1760724" y="312059"/>
                  <a:pt x="1881012" y="242701"/>
                </a:cubicBezTo>
                <a:cubicBezTo>
                  <a:pt x="1950816" y="202494"/>
                  <a:pt x="2024643" y="165302"/>
                  <a:pt x="2076354" y="101639"/>
                </a:cubicBezTo>
                <a:cubicBezTo>
                  <a:pt x="2067308" y="188533"/>
                  <a:pt x="2011575" y="261465"/>
                  <a:pt x="1922113" y="283914"/>
                </a:cubicBezTo>
                <a:cubicBezTo>
                  <a:pt x="1896090" y="290392"/>
                  <a:pt x="1903796" y="326914"/>
                  <a:pt x="1926134" y="332052"/>
                </a:cubicBezTo>
                <a:cubicBezTo>
                  <a:pt x="1957071" y="339088"/>
                  <a:pt x="1983654" y="340540"/>
                  <a:pt x="2011575" y="336742"/>
                </a:cubicBezTo>
                <a:cubicBezTo>
                  <a:pt x="1974272" y="500366"/>
                  <a:pt x="1762623" y="564251"/>
                  <a:pt x="1613966" y="579999"/>
                </a:cubicBezTo>
                <a:cubicBezTo>
                  <a:pt x="1583587" y="583238"/>
                  <a:pt x="1584033" y="626237"/>
                  <a:pt x="1614971" y="627466"/>
                </a:cubicBezTo>
                <a:cubicBezTo>
                  <a:pt x="1664673" y="629477"/>
                  <a:pt x="1720293" y="621211"/>
                  <a:pt x="1775020" y="604459"/>
                </a:cubicBezTo>
                <a:cubicBezTo>
                  <a:pt x="1808750" y="616297"/>
                  <a:pt x="1841809" y="626461"/>
                  <a:pt x="1874199" y="642320"/>
                </a:cubicBezTo>
                <a:cubicBezTo>
                  <a:pt x="1806963" y="686437"/>
                  <a:pt x="1745088" y="741612"/>
                  <a:pt x="1671597" y="772772"/>
                </a:cubicBezTo>
                <a:cubicBezTo>
                  <a:pt x="1665900" y="775230"/>
                  <a:pt x="1660205" y="777017"/>
                  <a:pt x="1654509" y="779139"/>
                </a:cubicBezTo>
                <a:cubicBezTo>
                  <a:pt x="1667353" y="755572"/>
                  <a:pt x="1675729" y="729549"/>
                  <a:pt x="1663333" y="709333"/>
                </a:cubicBezTo>
                <a:cubicBezTo>
                  <a:pt x="1661210" y="705759"/>
                  <a:pt x="1655402" y="703749"/>
                  <a:pt x="1651604" y="705648"/>
                </a:cubicBezTo>
                <a:cubicBezTo>
                  <a:pt x="1623125" y="719497"/>
                  <a:pt x="1618433" y="757582"/>
                  <a:pt x="1603132" y="783606"/>
                </a:cubicBezTo>
                <a:cubicBezTo>
                  <a:pt x="1600116" y="788743"/>
                  <a:pt x="1596878" y="793882"/>
                  <a:pt x="1593639" y="799019"/>
                </a:cubicBezTo>
                <a:cubicBezTo>
                  <a:pt x="1561920" y="807284"/>
                  <a:pt x="1530423" y="813092"/>
                  <a:pt x="1498592" y="816331"/>
                </a:cubicBezTo>
                <a:cubicBezTo>
                  <a:pt x="1527407" y="795444"/>
                  <a:pt x="1550974" y="764283"/>
                  <a:pt x="1563594" y="735804"/>
                </a:cubicBezTo>
                <a:cubicBezTo>
                  <a:pt x="1567504" y="726980"/>
                  <a:pt x="1567728" y="718268"/>
                  <a:pt x="1560802" y="710786"/>
                </a:cubicBezTo>
                <a:cubicBezTo>
                  <a:pt x="1556223" y="705759"/>
                  <a:pt x="1552872" y="704978"/>
                  <a:pt x="1546060" y="704419"/>
                </a:cubicBezTo>
                <a:cubicBezTo>
                  <a:pt x="1539023" y="703860"/>
                  <a:pt x="1531764" y="708552"/>
                  <a:pt x="1528301" y="714360"/>
                </a:cubicBezTo>
                <a:cubicBezTo>
                  <a:pt x="1500715" y="759593"/>
                  <a:pt x="1471563" y="791201"/>
                  <a:pt x="1420858" y="809741"/>
                </a:cubicBezTo>
                <a:cubicBezTo>
                  <a:pt x="1415497" y="811752"/>
                  <a:pt x="1413486" y="815884"/>
                  <a:pt x="1412928" y="820351"/>
                </a:cubicBezTo>
                <a:cubicBezTo>
                  <a:pt x="1383666" y="820351"/>
                  <a:pt x="1353845" y="819234"/>
                  <a:pt x="1323242" y="817447"/>
                </a:cubicBezTo>
                <a:cubicBezTo>
                  <a:pt x="1312632" y="816889"/>
                  <a:pt x="1308276" y="832078"/>
                  <a:pt x="1318775" y="835988"/>
                </a:cubicBezTo>
                <a:cubicBezTo>
                  <a:pt x="1381879" y="859777"/>
                  <a:pt x="1451013" y="863128"/>
                  <a:pt x="1519032" y="855645"/>
                </a:cubicBezTo>
                <a:cubicBezTo>
                  <a:pt x="1520372" y="857879"/>
                  <a:pt x="1522493" y="859888"/>
                  <a:pt x="1525733" y="861006"/>
                </a:cubicBezTo>
                <a:cubicBezTo>
                  <a:pt x="1585485" y="881668"/>
                  <a:pt x="1646690" y="901995"/>
                  <a:pt x="1708454" y="917073"/>
                </a:cubicBezTo>
                <a:cubicBezTo>
                  <a:pt x="1675506" y="989447"/>
                  <a:pt x="1609498" y="1058359"/>
                  <a:pt x="1532210" y="1082706"/>
                </a:cubicBezTo>
                <a:cubicBezTo>
                  <a:pt x="1547400" y="1071426"/>
                  <a:pt x="1561473" y="1058693"/>
                  <a:pt x="1572865" y="1044174"/>
                </a:cubicBezTo>
                <a:cubicBezTo>
                  <a:pt x="1594086" y="1017258"/>
                  <a:pt x="1627926" y="967444"/>
                  <a:pt x="1604026" y="934496"/>
                </a:cubicBezTo>
                <a:cubicBezTo>
                  <a:pt x="1601121" y="930475"/>
                  <a:pt x="1594086" y="930029"/>
                  <a:pt x="1590623" y="933491"/>
                </a:cubicBezTo>
                <a:cubicBezTo>
                  <a:pt x="1569402" y="954600"/>
                  <a:pt x="1569515" y="989112"/>
                  <a:pt x="1550974" y="1013683"/>
                </a:cubicBezTo>
                <a:cubicBezTo>
                  <a:pt x="1525620" y="1047301"/>
                  <a:pt x="1493678" y="1070755"/>
                  <a:pt x="1457603" y="1091306"/>
                </a:cubicBezTo>
                <a:cubicBezTo>
                  <a:pt x="1457380" y="1091306"/>
                  <a:pt x="1457044" y="1091306"/>
                  <a:pt x="1457044" y="1091306"/>
                </a:cubicBezTo>
                <a:cubicBezTo>
                  <a:pt x="1455258" y="1091083"/>
                  <a:pt x="1453471" y="1090972"/>
                  <a:pt x="1451683" y="1090747"/>
                </a:cubicBezTo>
                <a:cubicBezTo>
                  <a:pt x="1459725" y="1083377"/>
                  <a:pt x="1467208" y="1075447"/>
                  <a:pt x="1473686" y="1067070"/>
                </a:cubicBezTo>
                <a:cubicBezTo>
                  <a:pt x="1493231" y="1041605"/>
                  <a:pt x="1513893" y="1003855"/>
                  <a:pt x="1499709" y="971689"/>
                </a:cubicBezTo>
                <a:cubicBezTo>
                  <a:pt x="1497028" y="965546"/>
                  <a:pt x="1487312" y="965099"/>
                  <a:pt x="1483068" y="969678"/>
                </a:cubicBezTo>
                <a:cubicBezTo>
                  <a:pt x="1464528" y="990006"/>
                  <a:pt x="1457491" y="1019491"/>
                  <a:pt x="1439621" y="1041270"/>
                </a:cubicBezTo>
                <a:cubicBezTo>
                  <a:pt x="1424208" y="1060033"/>
                  <a:pt x="1406338" y="1073436"/>
                  <a:pt x="1386681" y="1084940"/>
                </a:cubicBezTo>
                <a:cubicBezTo>
                  <a:pt x="1366130" y="1084493"/>
                  <a:pt x="1346026" y="1086616"/>
                  <a:pt x="1326035" y="1094322"/>
                </a:cubicBezTo>
                <a:cubicBezTo>
                  <a:pt x="1318551" y="1094322"/>
                  <a:pt x="1311180" y="1094210"/>
                  <a:pt x="1303809" y="1094099"/>
                </a:cubicBezTo>
                <a:cubicBezTo>
                  <a:pt x="1332736" y="1079803"/>
                  <a:pt x="1358871" y="1056572"/>
                  <a:pt x="1379980" y="1035686"/>
                </a:cubicBezTo>
                <a:cubicBezTo>
                  <a:pt x="1402876" y="1013013"/>
                  <a:pt x="1460619" y="960967"/>
                  <a:pt x="1440850" y="923216"/>
                </a:cubicBezTo>
                <a:cubicBezTo>
                  <a:pt x="1438616" y="918860"/>
                  <a:pt x="1431580" y="916292"/>
                  <a:pt x="1427112" y="918301"/>
                </a:cubicBezTo>
                <a:cubicBezTo>
                  <a:pt x="1413710" y="924445"/>
                  <a:pt x="1404216" y="940081"/>
                  <a:pt x="1395728" y="951697"/>
                </a:cubicBezTo>
                <a:cubicBezTo>
                  <a:pt x="1380985" y="971800"/>
                  <a:pt x="1364790" y="991793"/>
                  <a:pt x="1346697" y="1008992"/>
                </a:cubicBezTo>
                <a:cubicBezTo>
                  <a:pt x="1325588" y="1029096"/>
                  <a:pt x="1303026" y="1047859"/>
                  <a:pt x="1277786" y="1061820"/>
                </a:cubicBezTo>
                <a:cubicBezTo>
                  <a:pt x="1261256" y="1056572"/>
                  <a:pt x="1241710" y="1062491"/>
                  <a:pt x="1224845" y="1072766"/>
                </a:cubicBezTo>
                <a:cubicBezTo>
                  <a:pt x="1233110" y="1066288"/>
                  <a:pt x="1241486" y="1059922"/>
                  <a:pt x="1249081" y="1051880"/>
                </a:cubicBezTo>
                <a:cubicBezTo>
                  <a:pt x="1275328" y="1024182"/>
                  <a:pt x="1307605" y="982187"/>
                  <a:pt x="1294315" y="942203"/>
                </a:cubicBezTo>
                <a:cubicBezTo>
                  <a:pt x="1291969" y="935278"/>
                  <a:pt x="1281694" y="933156"/>
                  <a:pt x="1277115" y="939187"/>
                </a:cubicBezTo>
                <a:cubicBezTo>
                  <a:pt x="1264159" y="956611"/>
                  <a:pt x="1260027" y="978055"/>
                  <a:pt x="1248411" y="996372"/>
                </a:cubicBezTo>
                <a:cubicBezTo>
                  <a:pt x="1234898" y="1017927"/>
                  <a:pt x="1219261" y="1038366"/>
                  <a:pt x="1199716" y="1054896"/>
                </a:cubicBezTo>
                <a:cubicBezTo>
                  <a:pt x="1176038" y="1074889"/>
                  <a:pt x="1150461" y="1094322"/>
                  <a:pt x="1121757" y="1106384"/>
                </a:cubicBezTo>
                <a:cubicBezTo>
                  <a:pt x="1120529" y="1106942"/>
                  <a:pt x="1120082" y="1107948"/>
                  <a:pt x="1119523" y="1108842"/>
                </a:cubicBezTo>
                <a:cubicBezTo>
                  <a:pt x="1072614" y="1118558"/>
                  <a:pt x="1028721" y="1137545"/>
                  <a:pt x="992758" y="1173174"/>
                </a:cubicBezTo>
                <a:cubicBezTo>
                  <a:pt x="984270" y="1181662"/>
                  <a:pt x="996443" y="1194505"/>
                  <a:pt x="1006048" y="1188586"/>
                </a:cubicBezTo>
                <a:cubicBezTo>
                  <a:pt x="1196700" y="1069974"/>
                  <a:pt x="1389920" y="1184230"/>
                  <a:pt x="1570742" y="1255934"/>
                </a:cubicBezTo>
                <a:cubicBezTo>
                  <a:pt x="1535561" y="1299828"/>
                  <a:pt x="1491891" y="1326521"/>
                  <a:pt x="1443195" y="1342940"/>
                </a:cubicBezTo>
                <a:cubicBezTo>
                  <a:pt x="1452130" y="1326968"/>
                  <a:pt x="1454587" y="1308874"/>
                  <a:pt x="1441408" y="1293126"/>
                </a:cubicBezTo>
                <a:cubicBezTo>
                  <a:pt x="1436494" y="1287207"/>
                  <a:pt x="1426777" y="1288101"/>
                  <a:pt x="1421640" y="1293015"/>
                </a:cubicBezTo>
                <a:cubicBezTo>
                  <a:pt x="1404775" y="1309209"/>
                  <a:pt x="1406561" y="1336350"/>
                  <a:pt x="1392823" y="1356229"/>
                </a:cubicBezTo>
                <a:cubicBezTo>
                  <a:pt x="1372720" y="1360139"/>
                  <a:pt x="1352169" y="1362931"/>
                  <a:pt x="1331061" y="1364718"/>
                </a:cubicBezTo>
                <a:cubicBezTo>
                  <a:pt x="1351053" y="1345285"/>
                  <a:pt x="1367917" y="1322836"/>
                  <a:pt x="1378081" y="1297371"/>
                </a:cubicBezTo>
                <a:cubicBezTo>
                  <a:pt x="1379868" y="1292903"/>
                  <a:pt x="1379645" y="1288770"/>
                  <a:pt x="1378639" y="1284973"/>
                </a:cubicBezTo>
                <a:lnTo>
                  <a:pt x="1378639" y="1284862"/>
                </a:lnTo>
                <a:cubicBezTo>
                  <a:pt x="1377746" y="1281399"/>
                  <a:pt x="1376182" y="1278384"/>
                  <a:pt x="1373725" y="1275703"/>
                </a:cubicBezTo>
                <a:cubicBezTo>
                  <a:pt x="1373278" y="1275256"/>
                  <a:pt x="1373278" y="1274363"/>
                  <a:pt x="1372831" y="1273916"/>
                </a:cubicBezTo>
                <a:cubicBezTo>
                  <a:pt x="1372831" y="1274140"/>
                  <a:pt x="1372944" y="1274474"/>
                  <a:pt x="1373055" y="1274698"/>
                </a:cubicBezTo>
                <a:cubicBezTo>
                  <a:pt x="1362556" y="1264199"/>
                  <a:pt x="1342565" y="1261631"/>
                  <a:pt x="1334635" y="1277379"/>
                </a:cubicBezTo>
                <a:cubicBezTo>
                  <a:pt x="1311626" y="1322947"/>
                  <a:pt x="1274323" y="1353549"/>
                  <a:pt x="1233222" y="1382477"/>
                </a:cubicBezTo>
                <a:cubicBezTo>
                  <a:pt x="1232551" y="1382923"/>
                  <a:pt x="1232217" y="1383594"/>
                  <a:pt x="1231658" y="1384041"/>
                </a:cubicBezTo>
                <a:cubicBezTo>
                  <a:pt x="1215128" y="1378567"/>
                  <a:pt x="1198711" y="1373542"/>
                  <a:pt x="1182068" y="1369409"/>
                </a:cubicBezTo>
                <a:cubicBezTo>
                  <a:pt x="1203066" y="1360921"/>
                  <a:pt x="1223169" y="1347741"/>
                  <a:pt x="1237243" y="1333111"/>
                </a:cubicBezTo>
                <a:cubicBezTo>
                  <a:pt x="1258798" y="1310773"/>
                  <a:pt x="1289401" y="1272353"/>
                  <a:pt x="1267398" y="1241080"/>
                </a:cubicBezTo>
                <a:cubicBezTo>
                  <a:pt x="1262708" y="1234490"/>
                  <a:pt x="1254108" y="1235272"/>
                  <a:pt x="1248970" y="1240410"/>
                </a:cubicBezTo>
                <a:cubicBezTo>
                  <a:pt x="1239030" y="1250349"/>
                  <a:pt x="1234674" y="1264534"/>
                  <a:pt x="1227972" y="1276708"/>
                </a:cubicBezTo>
                <a:cubicBezTo>
                  <a:pt x="1220601" y="1289999"/>
                  <a:pt x="1210214" y="1301615"/>
                  <a:pt x="1198375" y="1311220"/>
                </a:cubicBezTo>
                <a:cubicBezTo>
                  <a:pt x="1178271" y="1327526"/>
                  <a:pt x="1154929" y="1338584"/>
                  <a:pt x="1134825" y="1354331"/>
                </a:cubicBezTo>
                <a:cubicBezTo>
                  <a:pt x="1132926" y="1355783"/>
                  <a:pt x="1132256" y="1357794"/>
                  <a:pt x="1131474" y="1359804"/>
                </a:cubicBezTo>
                <a:cubicBezTo>
                  <a:pt x="1119076" y="1358016"/>
                  <a:pt x="1106567" y="1356565"/>
                  <a:pt x="1094171" y="1356007"/>
                </a:cubicBezTo>
                <a:cubicBezTo>
                  <a:pt x="1096069" y="1354331"/>
                  <a:pt x="1098303" y="1352991"/>
                  <a:pt x="1099979" y="1351204"/>
                </a:cubicBezTo>
                <a:cubicBezTo>
                  <a:pt x="1120416" y="1329871"/>
                  <a:pt x="1146217" y="1298376"/>
                  <a:pt x="1129687" y="1267997"/>
                </a:cubicBezTo>
                <a:cubicBezTo>
                  <a:pt x="1126560" y="1262300"/>
                  <a:pt x="1118183" y="1261518"/>
                  <a:pt x="1113269" y="1264869"/>
                </a:cubicBezTo>
                <a:cubicBezTo>
                  <a:pt x="1096069" y="1276596"/>
                  <a:pt x="1091602" y="1296700"/>
                  <a:pt x="1078981" y="1312448"/>
                </a:cubicBezTo>
                <a:cubicBezTo>
                  <a:pt x="1059435" y="1336685"/>
                  <a:pt x="1033859" y="1350981"/>
                  <a:pt x="1005154" y="1361703"/>
                </a:cubicBezTo>
                <a:cubicBezTo>
                  <a:pt x="1002251" y="1362819"/>
                  <a:pt x="1000353" y="1364718"/>
                  <a:pt x="999235" y="1366952"/>
                </a:cubicBezTo>
                <a:cubicBezTo>
                  <a:pt x="988402" y="1370079"/>
                  <a:pt x="977680" y="1374212"/>
                  <a:pt x="967069" y="1378791"/>
                </a:cubicBezTo>
                <a:cubicBezTo>
                  <a:pt x="964500" y="1378680"/>
                  <a:pt x="961708" y="1378903"/>
                  <a:pt x="958916" y="1379908"/>
                </a:cubicBezTo>
                <a:cubicBezTo>
                  <a:pt x="952215" y="1382141"/>
                  <a:pt x="946519" y="1384935"/>
                  <a:pt x="940375" y="1387502"/>
                </a:cubicBezTo>
                <a:cubicBezTo>
                  <a:pt x="946743" y="1378456"/>
                  <a:pt x="952438" y="1369186"/>
                  <a:pt x="957465" y="1361144"/>
                </a:cubicBezTo>
                <a:cubicBezTo>
                  <a:pt x="968298" y="1343721"/>
                  <a:pt x="978015" y="1325739"/>
                  <a:pt x="986504" y="1307087"/>
                </a:cubicBezTo>
                <a:cubicBezTo>
                  <a:pt x="988513" y="1302732"/>
                  <a:pt x="990747" y="1295807"/>
                  <a:pt x="989518" y="1291004"/>
                </a:cubicBezTo>
                <a:cubicBezTo>
                  <a:pt x="989295" y="1290223"/>
                  <a:pt x="988848" y="1288547"/>
                  <a:pt x="988402" y="1286649"/>
                </a:cubicBezTo>
                <a:cubicBezTo>
                  <a:pt x="985833" y="1276596"/>
                  <a:pt x="975893" y="1273693"/>
                  <a:pt x="967627" y="1279054"/>
                </a:cubicBezTo>
                <a:cubicBezTo>
                  <a:pt x="948417" y="1291450"/>
                  <a:pt x="939706" y="1327973"/>
                  <a:pt x="927532" y="1347183"/>
                </a:cubicBezTo>
                <a:cubicBezTo>
                  <a:pt x="914799" y="1367287"/>
                  <a:pt x="900168" y="1390854"/>
                  <a:pt x="881182" y="1407272"/>
                </a:cubicBezTo>
                <a:cubicBezTo>
                  <a:pt x="869231" y="1406601"/>
                  <a:pt x="859179" y="1412856"/>
                  <a:pt x="847563" y="1420897"/>
                </a:cubicBezTo>
                <a:cubicBezTo>
                  <a:pt x="832039" y="1431731"/>
                  <a:pt x="841309" y="1457755"/>
                  <a:pt x="860854" y="1452394"/>
                </a:cubicBezTo>
                <a:cubicBezTo>
                  <a:pt x="870013" y="1449825"/>
                  <a:pt x="877719" y="1447702"/>
                  <a:pt x="884085" y="1444017"/>
                </a:cubicBezTo>
                <a:cubicBezTo>
                  <a:pt x="913124" y="1446251"/>
                  <a:pt x="941381" y="1430950"/>
                  <a:pt x="968074" y="1418664"/>
                </a:cubicBezTo>
                <a:cubicBezTo>
                  <a:pt x="1067588" y="1399677"/>
                  <a:pt x="1174139" y="1395432"/>
                  <a:pt x="1267733" y="1438098"/>
                </a:cubicBezTo>
                <a:cubicBezTo>
                  <a:pt x="1324695" y="1464009"/>
                  <a:pt x="1378639" y="1494947"/>
                  <a:pt x="1435823" y="1519965"/>
                </a:cubicBezTo>
                <a:cubicBezTo>
                  <a:pt x="1342676" y="1591780"/>
                  <a:pt x="1245954" y="1632100"/>
                  <a:pt x="1137393" y="1655666"/>
                </a:cubicBezTo>
                <a:cubicBezTo>
                  <a:pt x="1141303" y="1650975"/>
                  <a:pt x="1145434" y="1646284"/>
                  <a:pt x="1148786" y="1641481"/>
                </a:cubicBezTo>
                <a:cubicBezTo>
                  <a:pt x="1167102" y="1614787"/>
                  <a:pt x="1195024" y="1575473"/>
                  <a:pt x="1174809" y="1543307"/>
                </a:cubicBezTo>
                <a:cubicBezTo>
                  <a:pt x="1170342" y="1536271"/>
                  <a:pt x="1161630" y="1536159"/>
                  <a:pt x="1155710" y="1541185"/>
                </a:cubicBezTo>
                <a:cubicBezTo>
                  <a:pt x="1134825" y="1559279"/>
                  <a:pt x="1132145" y="1590774"/>
                  <a:pt x="1115949" y="1612889"/>
                </a:cubicBezTo>
                <a:cubicBezTo>
                  <a:pt x="1100425" y="1634222"/>
                  <a:pt x="1083002" y="1651421"/>
                  <a:pt x="1064350" y="1668509"/>
                </a:cubicBezTo>
                <a:cubicBezTo>
                  <a:pt x="1051170" y="1670409"/>
                  <a:pt x="1038103" y="1672418"/>
                  <a:pt x="1024589" y="1674094"/>
                </a:cubicBezTo>
                <a:cubicBezTo>
                  <a:pt x="1024031" y="1674206"/>
                  <a:pt x="1023807" y="1674541"/>
                  <a:pt x="1023248" y="1674652"/>
                </a:cubicBezTo>
                <a:cubicBezTo>
                  <a:pt x="1052845" y="1641146"/>
                  <a:pt x="1071051" y="1601274"/>
                  <a:pt x="1056643" y="1566985"/>
                </a:cubicBezTo>
                <a:cubicBezTo>
                  <a:pt x="1053963" y="1560619"/>
                  <a:pt x="1044357" y="1555481"/>
                  <a:pt x="1038996" y="1562518"/>
                </a:cubicBezTo>
                <a:cubicBezTo>
                  <a:pt x="1019228" y="1588207"/>
                  <a:pt x="1009175" y="1619702"/>
                  <a:pt x="987955" y="1644385"/>
                </a:cubicBezTo>
                <a:cubicBezTo>
                  <a:pt x="971648" y="1663372"/>
                  <a:pt x="953555" y="1678115"/>
                  <a:pt x="934456" y="1692076"/>
                </a:cubicBezTo>
                <a:cubicBezTo>
                  <a:pt x="908656" y="1697772"/>
                  <a:pt x="882410" y="1705925"/>
                  <a:pt x="857168" y="1716535"/>
                </a:cubicBezTo>
                <a:cubicBezTo>
                  <a:pt x="893467" y="1681018"/>
                  <a:pt x="921725" y="1640588"/>
                  <a:pt x="908656" y="1600604"/>
                </a:cubicBezTo>
                <a:cubicBezTo>
                  <a:pt x="905864" y="1592003"/>
                  <a:pt x="894249" y="1590998"/>
                  <a:pt x="888776" y="1597364"/>
                </a:cubicBezTo>
                <a:cubicBezTo>
                  <a:pt x="874592" y="1613894"/>
                  <a:pt x="870124" y="1635562"/>
                  <a:pt x="857615" y="1653321"/>
                </a:cubicBezTo>
                <a:cubicBezTo>
                  <a:pt x="845888" y="1669849"/>
                  <a:pt x="832486" y="1684592"/>
                  <a:pt x="817743" y="1698442"/>
                </a:cubicBezTo>
                <a:cubicBezTo>
                  <a:pt x="808584" y="1707042"/>
                  <a:pt x="799202" y="1715531"/>
                  <a:pt x="789933" y="1724130"/>
                </a:cubicBezTo>
                <a:cubicBezTo>
                  <a:pt x="759218" y="1730720"/>
                  <a:pt x="724930" y="1769699"/>
                  <a:pt x="726828" y="1801418"/>
                </a:cubicBezTo>
                <a:cubicBezTo>
                  <a:pt x="726828" y="1802423"/>
                  <a:pt x="727610" y="1803205"/>
                  <a:pt x="727834" y="1804099"/>
                </a:cubicBezTo>
                <a:cubicBezTo>
                  <a:pt x="727722" y="1804210"/>
                  <a:pt x="727387" y="1804546"/>
                  <a:pt x="727387" y="1804546"/>
                </a:cubicBezTo>
                <a:cubicBezTo>
                  <a:pt x="722026" y="1810576"/>
                  <a:pt x="729397" y="1819735"/>
                  <a:pt x="736434" y="1815490"/>
                </a:cubicBezTo>
                <a:cubicBezTo>
                  <a:pt x="786359" y="1784665"/>
                  <a:pt x="844771" y="1760988"/>
                  <a:pt x="903966" y="1745686"/>
                </a:cubicBezTo>
                <a:cubicBezTo>
                  <a:pt x="905864" y="1746244"/>
                  <a:pt x="907651" y="1747250"/>
                  <a:pt x="909774" y="1746915"/>
                </a:cubicBezTo>
                <a:cubicBezTo>
                  <a:pt x="918597" y="1745575"/>
                  <a:pt x="928426" y="1742447"/>
                  <a:pt x="938588" y="1737980"/>
                </a:cubicBezTo>
                <a:cubicBezTo>
                  <a:pt x="952550" y="1735188"/>
                  <a:pt x="966623" y="1732172"/>
                  <a:pt x="980472" y="1730385"/>
                </a:cubicBezTo>
                <a:cubicBezTo>
                  <a:pt x="1094282" y="1716313"/>
                  <a:pt x="1183408" y="1774836"/>
                  <a:pt x="1272201" y="1834478"/>
                </a:cubicBezTo>
                <a:cubicBezTo>
                  <a:pt x="1260921" y="1836823"/>
                  <a:pt x="1249528" y="1839057"/>
                  <a:pt x="1238248" y="1841402"/>
                </a:cubicBezTo>
                <a:cubicBezTo>
                  <a:pt x="1207980" y="1839615"/>
                  <a:pt x="1200832" y="1878371"/>
                  <a:pt x="1229759" y="1887418"/>
                </a:cubicBezTo>
                <a:cubicBezTo>
                  <a:pt x="1301351" y="1909755"/>
                  <a:pt x="1339102" y="1966828"/>
                  <a:pt x="1384000" y="2019880"/>
                </a:cubicBezTo>
                <a:cubicBezTo>
                  <a:pt x="1252097" y="1985816"/>
                  <a:pt x="1116731" y="1943821"/>
                  <a:pt x="979802" y="1937454"/>
                </a:cubicBezTo>
                <a:cubicBezTo>
                  <a:pt x="923790" y="1934885"/>
                  <a:pt x="857364" y="1935556"/>
                  <a:pt x="795991" y="1949488"/>
                </a:cubicBezTo>
                <a:lnTo>
                  <a:pt x="723030" y="1976616"/>
                </a:lnTo>
                <a:lnTo>
                  <a:pt x="759646" y="2013918"/>
                </a:lnTo>
                <a:lnTo>
                  <a:pt x="851221" y="1991218"/>
                </a:lnTo>
                <a:cubicBezTo>
                  <a:pt x="915525" y="1980091"/>
                  <a:pt x="980919" y="1979170"/>
                  <a:pt x="1056531" y="1991288"/>
                </a:cubicBezTo>
                <a:cubicBezTo>
                  <a:pt x="1160959" y="2008041"/>
                  <a:pt x="1262149" y="2036968"/>
                  <a:pt x="1364789" y="2061539"/>
                </a:cubicBezTo>
                <a:cubicBezTo>
                  <a:pt x="1250617" y="2127463"/>
                  <a:pt x="1094164" y="2109265"/>
                  <a:pt x="954185" y="2098638"/>
                </a:cubicBezTo>
                <a:lnTo>
                  <a:pt x="838773" y="2094531"/>
                </a:lnTo>
                <a:lnTo>
                  <a:pt x="889979" y="2146698"/>
                </a:lnTo>
                <a:lnTo>
                  <a:pt x="1011522" y="2151896"/>
                </a:lnTo>
                <a:cubicBezTo>
                  <a:pt x="1155041" y="2157144"/>
                  <a:pt x="1340331" y="2165297"/>
                  <a:pt x="1451125" y="2056849"/>
                </a:cubicBezTo>
                <a:cubicBezTo>
                  <a:pt x="1460395" y="2047801"/>
                  <a:pt x="1459725" y="2031942"/>
                  <a:pt x="1450566" y="2023230"/>
                </a:cubicBezTo>
                <a:cubicBezTo>
                  <a:pt x="1397627" y="1972636"/>
                  <a:pt x="1364120" y="1918579"/>
                  <a:pt x="1312073" y="1879935"/>
                </a:cubicBezTo>
                <a:cubicBezTo>
                  <a:pt x="1322014" y="1876249"/>
                  <a:pt x="1332065" y="1871447"/>
                  <a:pt x="1342340" y="1864522"/>
                </a:cubicBezTo>
                <a:cubicBezTo>
                  <a:pt x="1353733" y="1856816"/>
                  <a:pt x="1357419" y="1835818"/>
                  <a:pt x="1344352" y="1827330"/>
                </a:cubicBezTo>
                <a:cubicBezTo>
                  <a:pt x="1283594" y="1787792"/>
                  <a:pt x="1226409" y="1747026"/>
                  <a:pt x="1164534" y="1718881"/>
                </a:cubicBezTo>
                <a:cubicBezTo>
                  <a:pt x="1289177" y="1692522"/>
                  <a:pt x="1425325" y="1595801"/>
                  <a:pt x="1499375" y="1531803"/>
                </a:cubicBezTo>
                <a:cubicBezTo>
                  <a:pt x="1513782" y="1519295"/>
                  <a:pt x="1506745" y="1496845"/>
                  <a:pt x="1490104" y="1490926"/>
                </a:cubicBezTo>
                <a:cubicBezTo>
                  <a:pt x="1431244" y="1469929"/>
                  <a:pt x="1369034" y="1439661"/>
                  <a:pt x="1305372" y="1412967"/>
                </a:cubicBezTo>
                <a:cubicBezTo>
                  <a:pt x="1424208" y="1443012"/>
                  <a:pt x="1568844" y="1354667"/>
                  <a:pt x="1629826" y="1258950"/>
                </a:cubicBezTo>
                <a:cubicBezTo>
                  <a:pt x="1638426" y="1245435"/>
                  <a:pt x="1632060" y="1228012"/>
                  <a:pt x="1617205" y="1222540"/>
                </a:cubicBezTo>
                <a:cubicBezTo>
                  <a:pt x="1548405" y="1197299"/>
                  <a:pt x="1487870" y="1167031"/>
                  <a:pt x="1425437" y="1143018"/>
                </a:cubicBezTo>
                <a:cubicBezTo>
                  <a:pt x="1480164" y="1146480"/>
                  <a:pt x="1536008" y="1141901"/>
                  <a:pt x="1579231" y="1116659"/>
                </a:cubicBezTo>
                <a:cubicBezTo>
                  <a:pt x="1662327" y="1068187"/>
                  <a:pt x="1732019" y="1004413"/>
                  <a:pt x="1761618" y="910595"/>
                </a:cubicBezTo>
                <a:cubicBezTo>
                  <a:pt x="1765973" y="896746"/>
                  <a:pt x="1758937" y="880774"/>
                  <a:pt x="1743189" y="878987"/>
                </a:cubicBezTo>
                <a:cubicBezTo>
                  <a:pt x="1695052" y="873403"/>
                  <a:pt x="1649483" y="855087"/>
                  <a:pt x="1602797" y="844476"/>
                </a:cubicBezTo>
                <a:cubicBezTo>
                  <a:pt x="1604695" y="843136"/>
                  <a:pt x="1606482" y="841684"/>
                  <a:pt x="1608382" y="840231"/>
                </a:cubicBezTo>
                <a:cubicBezTo>
                  <a:pt x="1624912" y="836323"/>
                  <a:pt x="1641329" y="832414"/>
                  <a:pt x="1657078" y="827611"/>
                </a:cubicBezTo>
                <a:cubicBezTo>
                  <a:pt x="1759942" y="796896"/>
                  <a:pt x="1838906" y="714136"/>
                  <a:pt x="1931606" y="663877"/>
                </a:cubicBezTo>
                <a:cubicBezTo>
                  <a:pt x="1947354" y="655389"/>
                  <a:pt x="1952492" y="632604"/>
                  <a:pt x="1935963" y="621436"/>
                </a:cubicBezTo>
                <a:cubicBezTo>
                  <a:pt x="1908822" y="603006"/>
                  <a:pt x="1880565" y="587036"/>
                  <a:pt x="1850968" y="575643"/>
                </a:cubicBezTo>
                <a:cubicBezTo>
                  <a:pt x="1964108" y="522256"/>
                  <a:pt x="2058595" y="430448"/>
                  <a:pt x="2066191" y="310272"/>
                </a:cubicBezTo>
                <a:cubicBezTo>
                  <a:pt x="2067308" y="291733"/>
                  <a:pt x="2053347" y="277213"/>
                  <a:pt x="2034471" y="282015"/>
                </a:cubicBezTo>
                <a:cubicBezTo>
                  <a:pt x="2098245" y="228628"/>
                  <a:pt x="2132645" y="144863"/>
                  <a:pt x="2127172" y="57188"/>
                </a:cubicBezTo>
                <a:cubicBezTo>
                  <a:pt x="2125944" y="38200"/>
                  <a:pt x="2103270" y="27925"/>
                  <a:pt x="2087970" y="38758"/>
                </a:cubicBezTo>
                <a:cubicBezTo>
                  <a:pt x="2011240" y="92928"/>
                  <a:pt x="1919768" y="26920"/>
                  <a:pt x="1837453" y="61656"/>
                </a:cubicBezTo>
                <a:cubicBezTo>
                  <a:pt x="1795347" y="79413"/>
                  <a:pt x="1763405" y="107894"/>
                  <a:pt x="1730233" y="136597"/>
                </a:cubicBezTo>
                <a:cubicBezTo>
                  <a:pt x="1726883" y="95385"/>
                  <a:pt x="1720628" y="55512"/>
                  <a:pt x="1706890" y="14969"/>
                </a:cubicBezTo>
                <a:cubicBezTo>
                  <a:pt x="1704210" y="6928"/>
                  <a:pt x="1697844" y="2236"/>
                  <a:pt x="1690584" y="631"/>
                </a:cubicBezTo>
                <a:cubicBezTo>
                  <a:pt x="1683325" y="-974"/>
                  <a:pt x="1675171" y="506"/>
                  <a:pt x="1668916" y="4805"/>
                </a:cubicBezTo>
                <a:cubicBezTo>
                  <a:pt x="1587496" y="60426"/>
                  <a:pt x="1540029" y="135704"/>
                  <a:pt x="1485748" y="213215"/>
                </a:cubicBezTo>
                <a:cubicBezTo>
                  <a:pt x="1472010" y="164631"/>
                  <a:pt x="1459837" y="120291"/>
                  <a:pt x="1423203" y="79079"/>
                </a:cubicBezTo>
                <a:cubicBezTo>
                  <a:pt x="1412928" y="67463"/>
                  <a:pt x="1396062" y="71707"/>
                  <a:pt x="1387909" y="82987"/>
                </a:cubicBezTo>
                <a:cubicBezTo>
                  <a:pt x="1337426" y="152793"/>
                  <a:pt x="1239699" y="186857"/>
                  <a:pt x="1213118" y="274756"/>
                </a:cubicBezTo>
                <a:cubicBezTo>
                  <a:pt x="1210660" y="282909"/>
                  <a:pt x="1209097" y="291286"/>
                  <a:pt x="1207086" y="299550"/>
                </a:cubicBezTo>
                <a:cubicBezTo>
                  <a:pt x="1199380" y="269842"/>
                  <a:pt x="1190110" y="240468"/>
                  <a:pt x="1176820" y="212098"/>
                </a:cubicBezTo>
                <a:cubicBezTo>
                  <a:pt x="1171458" y="200595"/>
                  <a:pt x="1157721" y="196574"/>
                  <a:pt x="1146552" y="201489"/>
                </a:cubicBezTo>
                <a:cubicBezTo>
                  <a:pt x="1042235" y="247280"/>
                  <a:pt x="957911" y="306475"/>
                  <a:pt x="906758" y="410791"/>
                </a:cubicBezTo>
                <a:cubicBezTo>
                  <a:pt x="842761" y="541243"/>
                  <a:pt x="909996" y="672030"/>
                  <a:pt x="891904" y="803486"/>
                </a:cubicBezTo>
                <a:cubicBezTo>
                  <a:pt x="831034" y="723518"/>
                  <a:pt x="821205" y="612612"/>
                  <a:pt x="757096" y="532532"/>
                </a:cubicBezTo>
                <a:cubicBezTo>
                  <a:pt x="750283" y="524044"/>
                  <a:pt x="735094" y="524602"/>
                  <a:pt x="727946" y="532196"/>
                </a:cubicBezTo>
                <a:cubicBezTo>
                  <a:pt x="649540" y="615851"/>
                  <a:pt x="494741" y="753339"/>
                  <a:pt x="478100" y="888704"/>
                </a:cubicBezTo>
                <a:cubicBezTo>
                  <a:pt x="448726" y="842354"/>
                  <a:pt x="414437" y="799354"/>
                  <a:pt x="376017" y="757806"/>
                </a:cubicBezTo>
                <a:cubicBezTo>
                  <a:pt x="368199" y="749429"/>
                  <a:pt x="354684" y="753339"/>
                  <a:pt x="347871" y="760263"/>
                </a:cubicBezTo>
                <a:cubicBezTo>
                  <a:pt x="276391" y="834089"/>
                  <a:pt x="211277" y="914727"/>
                  <a:pt x="176318" y="1012455"/>
                </a:cubicBezTo>
                <a:cubicBezTo>
                  <a:pt x="155432" y="1070868"/>
                  <a:pt x="166043" y="1132966"/>
                  <a:pt x="179670" y="1193725"/>
                </a:cubicBezTo>
                <a:cubicBezTo>
                  <a:pt x="156103" y="1147485"/>
                  <a:pt x="139127" y="1097114"/>
                  <a:pt x="104615" y="1056794"/>
                </a:cubicBezTo>
                <a:cubicBezTo>
                  <a:pt x="93447" y="1043727"/>
                  <a:pt x="75352" y="1053779"/>
                  <a:pt x="70550" y="1066623"/>
                </a:cubicBezTo>
                <a:cubicBezTo>
                  <a:pt x="51646" y="1117720"/>
                  <a:pt x="28744" y="1170165"/>
                  <a:pt x="6232" y="1223620"/>
                </a:cubicBezTo>
                <a:close/>
              </a:path>
            </a:pathLst>
          </a:custGeom>
          <a:solidFill>
            <a:schemeClr val="accent3">
              <a:lumMod val="10000"/>
              <a:alpha val="20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114421"/>
            <a:ext cx="10514011" cy="823913"/>
          </a:xfrm>
        </p:spPr>
        <p:txBody>
          <a:bodyPr>
            <a:normAutofit/>
          </a:bodyPr>
          <a:lstStyle>
            <a:lvl1pPr algn="ctr">
              <a:defRPr sz="3600" spc="150" baseline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8" name="Content Placeholder 14">
            <a:extLst>
              <a:ext uri="{FF2B5EF4-FFF2-40B4-BE49-F238E27FC236}">
                <a16:creationId xmlns:a16="http://schemas.microsoft.com/office/drawing/2014/main" id="{04C7AFD5-89D3-4177-BF5C-A0BF942B7702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838199" y="3476625"/>
            <a:ext cx="3145517" cy="534584"/>
          </a:xfrm>
        </p:spPr>
        <p:txBody>
          <a:bodyPr anchor="ctr">
            <a:noAutofit/>
          </a:bodyPr>
          <a:lstStyle>
            <a:lvl1pPr marL="0" indent="0" algn="ctr">
              <a:buNone/>
              <a:defRPr sz="3600" spc="15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EDDC5831-05A2-450D-80B6-C0B23E4F3F80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38199" y="3963584"/>
            <a:ext cx="3145517" cy="433792"/>
          </a:xfrm>
        </p:spPr>
        <p:txBody>
          <a:bodyPr anchor="b">
            <a:noAutofit/>
          </a:bodyPr>
          <a:lstStyle>
            <a:lvl1pPr marL="0" indent="0" algn="ctr">
              <a:buNone/>
              <a:defRPr sz="1800" spc="15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4665666"/>
            <a:ext cx="3107878" cy="1139824"/>
          </a:xfrm>
        </p:spPr>
        <p:txBody>
          <a:bodyPr>
            <a:normAutofit/>
          </a:bodyPr>
          <a:lstStyle>
            <a:lvl1pPr marL="0" indent="0" algn="ctr">
              <a:lnSpc>
                <a:spcPts val="1600"/>
              </a:lnSpc>
              <a:buFontTx/>
              <a:buNone/>
              <a:defRPr sz="1200">
                <a:solidFill>
                  <a:schemeClr val="accent3"/>
                </a:solidFill>
              </a:defRPr>
            </a:lvl1pPr>
            <a:lvl2pPr>
              <a:defRPr sz="1200">
                <a:solidFill>
                  <a:schemeClr val="accent2">
                    <a:lumMod val="75000"/>
                  </a:schemeClr>
                </a:solidFill>
              </a:defRPr>
            </a:lvl2pPr>
            <a:lvl3pPr>
              <a:defRPr sz="1200">
                <a:solidFill>
                  <a:schemeClr val="accent2">
                    <a:lumMod val="75000"/>
                  </a:schemeClr>
                </a:solidFill>
              </a:defRPr>
            </a:lvl3pPr>
            <a:lvl4pPr>
              <a:defRPr sz="1200">
                <a:solidFill>
                  <a:schemeClr val="accent2">
                    <a:lumMod val="75000"/>
                  </a:schemeClr>
                </a:solidFill>
              </a:defRPr>
            </a:lvl4pPr>
            <a:lvl5pPr>
              <a:defRPr sz="1200">
                <a:solidFill>
                  <a:schemeClr val="accent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Content Placeholder 14">
            <a:extLst>
              <a:ext uri="{FF2B5EF4-FFF2-40B4-BE49-F238E27FC236}">
                <a16:creationId xmlns:a16="http://schemas.microsoft.com/office/drawing/2014/main" id="{A54A8FB3-5F63-4B0A-9A00-36A18D9B29C7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4523242" y="3476625"/>
            <a:ext cx="3145517" cy="534584"/>
          </a:xfrm>
        </p:spPr>
        <p:txBody>
          <a:bodyPr anchor="ctr">
            <a:noAutofit/>
          </a:bodyPr>
          <a:lstStyle>
            <a:lvl1pPr marL="0" indent="0" algn="ctr">
              <a:buNone/>
              <a:defRPr sz="3600" spc="15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7" name="Content Placeholder 14">
            <a:extLst>
              <a:ext uri="{FF2B5EF4-FFF2-40B4-BE49-F238E27FC236}">
                <a16:creationId xmlns:a16="http://schemas.microsoft.com/office/drawing/2014/main" id="{29C2C2C1-0172-4B4B-8C16-A2C93ADD8D8A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4523242" y="3963584"/>
            <a:ext cx="3145517" cy="433792"/>
          </a:xfrm>
        </p:spPr>
        <p:txBody>
          <a:bodyPr anchor="b">
            <a:noAutofit/>
          </a:bodyPr>
          <a:lstStyle>
            <a:lvl1pPr marL="0" indent="0" algn="ctr">
              <a:buNone/>
              <a:defRPr sz="1800" spc="15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534408" y="4665666"/>
            <a:ext cx="3123184" cy="1139824"/>
          </a:xfrm>
        </p:spPr>
        <p:txBody>
          <a:bodyPr>
            <a:normAutofit/>
          </a:bodyPr>
          <a:lstStyle>
            <a:lvl1pPr marL="0" indent="0" algn="ctr">
              <a:lnSpc>
                <a:spcPts val="1600"/>
              </a:lnSpc>
              <a:buNone/>
              <a:defRPr sz="1200">
                <a:solidFill>
                  <a:schemeClr val="accent3"/>
                </a:solidFill>
              </a:defRPr>
            </a:lvl1pPr>
            <a:lvl2pPr>
              <a:defRPr sz="1200">
                <a:solidFill>
                  <a:schemeClr val="accent2">
                    <a:lumMod val="75000"/>
                  </a:schemeClr>
                </a:solidFill>
              </a:defRPr>
            </a:lvl2pPr>
            <a:lvl3pPr>
              <a:defRPr sz="1200">
                <a:solidFill>
                  <a:schemeClr val="accent2">
                    <a:lumMod val="75000"/>
                  </a:schemeClr>
                </a:solidFill>
              </a:defRPr>
            </a:lvl3pPr>
            <a:lvl4pPr>
              <a:defRPr sz="1200">
                <a:solidFill>
                  <a:schemeClr val="accent2">
                    <a:lumMod val="75000"/>
                  </a:schemeClr>
                </a:solidFill>
              </a:defRPr>
            </a:lvl4pPr>
            <a:lvl5pPr>
              <a:defRPr sz="1200">
                <a:solidFill>
                  <a:schemeClr val="accent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Content Placeholder 14">
            <a:extLst>
              <a:ext uri="{FF2B5EF4-FFF2-40B4-BE49-F238E27FC236}">
                <a16:creationId xmlns:a16="http://schemas.microsoft.com/office/drawing/2014/main" id="{CE3F1DA8-9532-4476-AA8C-B880092124D8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8197452" y="3476625"/>
            <a:ext cx="3145517" cy="534584"/>
          </a:xfrm>
        </p:spPr>
        <p:txBody>
          <a:bodyPr anchor="ctr">
            <a:noAutofit/>
          </a:bodyPr>
          <a:lstStyle>
            <a:lvl1pPr marL="0" indent="0" algn="ctr">
              <a:buNone/>
              <a:defRPr sz="3600" spc="15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6" name="Content Placeholder 14">
            <a:extLst>
              <a:ext uri="{FF2B5EF4-FFF2-40B4-BE49-F238E27FC236}">
                <a16:creationId xmlns:a16="http://schemas.microsoft.com/office/drawing/2014/main" id="{62BB1322-9443-457B-BD00-8D224075FBF1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8197452" y="3963584"/>
            <a:ext cx="3145517" cy="433792"/>
          </a:xfrm>
        </p:spPr>
        <p:txBody>
          <a:bodyPr anchor="b">
            <a:noAutofit/>
          </a:bodyPr>
          <a:lstStyle>
            <a:lvl1pPr marL="0" indent="0" algn="ctr">
              <a:buNone/>
              <a:defRPr sz="1800" spc="15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5880D21F-6C09-4BE6-8A7A-5431EB560B2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218935" y="4665666"/>
            <a:ext cx="3123184" cy="1139824"/>
          </a:xfrm>
        </p:spPr>
        <p:txBody>
          <a:bodyPr>
            <a:normAutofit/>
          </a:bodyPr>
          <a:lstStyle>
            <a:lvl1pPr marL="0" indent="0" algn="ctr">
              <a:lnSpc>
                <a:spcPts val="1600"/>
              </a:lnSpc>
              <a:buNone/>
              <a:defRPr sz="1200">
                <a:solidFill>
                  <a:schemeClr val="accent3"/>
                </a:solidFill>
              </a:defRPr>
            </a:lvl1pPr>
            <a:lvl2pPr>
              <a:defRPr sz="1200">
                <a:solidFill>
                  <a:schemeClr val="accent2">
                    <a:lumMod val="75000"/>
                  </a:schemeClr>
                </a:solidFill>
              </a:defRPr>
            </a:lvl2pPr>
            <a:lvl3pPr>
              <a:defRPr sz="1200">
                <a:solidFill>
                  <a:schemeClr val="accent2">
                    <a:lumMod val="75000"/>
                  </a:schemeClr>
                </a:solidFill>
              </a:defRPr>
            </a:lvl3pPr>
            <a:lvl4pPr>
              <a:defRPr sz="1200">
                <a:solidFill>
                  <a:schemeClr val="accent2">
                    <a:lumMod val="75000"/>
                  </a:schemeClr>
                </a:solidFill>
              </a:defRPr>
            </a:lvl4pPr>
            <a:lvl5pPr>
              <a:defRPr sz="1200">
                <a:solidFill>
                  <a:schemeClr val="accent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2825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77" r:id="rId2"/>
    <p:sldLayoutId id="2147483676" r:id="rId3"/>
    <p:sldLayoutId id="2147483675" r:id="rId4"/>
    <p:sldLayoutId id="2147483665" r:id="rId5"/>
    <p:sldLayoutId id="2147483666" r:id="rId6"/>
    <p:sldLayoutId id="2147483651" r:id="rId7"/>
    <p:sldLayoutId id="2147483667" r:id="rId8"/>
    <p:sldLayoutId id="2147483680" r:id="rId9"/>
    <p:sldLayoutId id="2147483678" r:id="rId10"/>
    <p:sldLayoutId id="2147483679" r:id="rId11"/>
    <p:sldLayoutId id="2147483673" r:id="rId12"/>
    <p:sldLayoutId id="2147483682" r:id="rId13"/>
    <p:sldLayoutId id="2147483652" r:id="rId14"/>
    <p:sldLayoutId id="2147483664" r:id="rId15"/>
    <p:sldLayoutId id="2147483672" r:id="rId16"/>
    <p:sldLayoutId id="2147483669" r:id="rId17"/>
    <p:sldLayoutId id="2147483670" r:id="rId18"/>
    <p:sldLayoutId id="2147483681" r:id="rId19"/>
    <p:sldLayoutId id="2147483654" r:id="rId20"/>
    <p:sldLayoutId id="2147483650" r:id="rId2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6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10" Type="http://schemas.openxmlformats.org/officeDocument/2006/relationships/image" Target="../media/image16.svg"/><Relationship Id="rId4" Type="http://schemas.openxmlformats.org/officeDocument/2006/relationships/image" Target="../media/image10.svg"/><Relationship Id="rId9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25680" y="2957867"/>
            <a:ext cx="4236720" cy="1356360"/>
          </a:xfrm>
        </p:spPr>
        <p:txBody>
          <a:bodyPr/>
          <a:lstStyle/>
          <a:p>
            <a:r>
              <a:rPr lang="en-US" dirty="0"/>
              <a:t>Fraud Simulation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01B20D-4C28-4DA3-ABBD-718C22A5E5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25680" y="4512347"/>
            <a:ext cx="4876800" cy="70104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Stephen Montgomery, John Bolgert</a:t>
            </a:r>
            <a:endParaRPr lang="en-US"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16424253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BF14C-FB7A-EC7E-0B90-69FCDADECE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Strategy 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F5D9F8-E8D7-1B69-3868-E415181F17C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200" y="1714501"/>
            <a:ext cx="7667625" cy="525780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1800" b="1" dirty="0">
                <a:cs typeface="Segoe UI"/>
              </a:rPr>
              <a:t>Models</a:t>
            </a:r>
            <a:endParaRPr lang="en-US" sz="1800">
              <a:cs typeface="Segoe UI"/>
            </a:endParaRPr>
          </a:p>
          <a:p>
            <a:pPr lvl="1"/>
            <a:r>
              <a:rPr lang="en-US" sz="1600" u="sng" dirty="0">
                <a:cs typeface="Segoe UI"/>
              </a:rPr>
              <a:t>GBC</a:t>
            </a:r>
            <a:r>
              <a:rPr lang="en-US" sz="1600" dirty="0">
                <a:cs typeface="Segoe UI"/>
              </a:rPr>
              <a:t> – Gradient Boosting Classifier</a:t>
            </a:r>
          </a:p>
          <a:p>
            <a:pPr lvl="1"/>
            <a:r>
              <a:rPr lang="en-US" sz="1600" u="sng" dirty="0">
                <a:cs typeface="Segoe UI"/>
              </a:rPr>
              <a:t>SGD</a:t>
            </a:r>
            <a:r>
              <a:rPr lang="en-US" sz="1600" dirty="0">
                <a:cs typeface="Segoe UI"/>
              </a:rPr>
              <a:t> – Stochastic Gradient Descent Classifier</a:t>
            </a:r>
          </a:p>
          <a:p>
            <a:r>
              <a:rPr lang="en-US" sz="1800" b="1" dirty="0">
                <a:cs typeface="Segoe UI"/>
              </a:rPr>
              <a:t>Concept Drift Detection Methods</a:t>
            </a:r>
          </a:p>
          <a:p>
            <a:pPr lvl="1"/>
            <a:r>
              <a:rPr lang="en-US" sz="1600" u="sng" dirty="0">
                <a:cs typeface="Segoe UI"/>
              </a:rPr>
              <a:t>Performance Comparision</a:t>
            </a:r>
            <a:r>
              <a:rPr lang="en-US" sz="1600" dirty="0">
                <a:cs typeface="Segoe UI"/>
              </a:rPr>
              <a:t>: Compares current days f1 metric to training f1 metric</a:t>
            </a:r>
          </a:p>
          <a:p>
            <a:pPr lvl="1"/>
            <a:r>
              <a:rPr lang="en-US" sz="1600" u="sng" dirty="0">
                <a:cs typeface="Segoe UI"/>
              </a:rPr>
              <a:t>Fraud Feature Distribution Comparison</a:t>
            </a:r>
            <a:r>
              <a:rPr lang="en-US" sz="1600" dirty="0">
                <a:cs typeface="Segoe UI"/>
              </a:rPr>
              <a:t>: measures changes in current days fraud feature distributions compared to previous days</a:t>
            </a:r>
          </a:p>
          <a:p>
            <a:pPr lvl="1"/>
            <a:r>
              <a:rPr lang="en-US" sz="1600" u="sng" dirty="0">
                <a:cs typeface="Segoe UI"/>
              </a:rPr>
              <a:t>Population Stability Index:</a:t>
            </a:r>
            <a:r>
              <a:rPr lang="en-US" sz="1600" dirty="0">
                <a:cs typeface="Segoe UI"/>
              </a:rPr>
              <a:t> Calculates the Population stability index for each new days simulated data</a:t>
            </a:r>
            <a:endParaRPr lang="en-US" sz="1600" b="1" u="sng">
              <a:cs typeface="Segoe UI"/>
            </a:endParaRPr>
          </a:p>
          <a:p>
            <a:r>
              <a:rPr lang="en-US" sz="1800" b="1" dirty="0">
                <a:cs typeface="Segoe UI"/>
              </a:rPr>
              <a:t>Retraining Methods</a:t>
            </a:r>
          </a:p>
          <a:p>
            <a:pPr lvl="1"/>
            <a:r>
              <a:rPr lang="en-US" sz="1600" u="sng" dirty="0">
                <a:cs typeface="Segoe UI"/>
              </a:rPr>
              <a:t>Method 1</a:t>
            </a:r>
            <a:r>
              <a:rPr lang="en-US" sz="1600" dirty="0">
                <a:cs typeface="Segoe UI"/>
              </a:rPr>
              <a:t>: Current days data</a:t>
            </a:r>
            <a:endParaRPr lang="en-US" sz="1600" b="1">
              <a:cs typeface="Segoe UI"/>
            </a:endParaRPr>
          </a:p>
          <a:p>
            <a:pPr lvl="1"/>
            <a:r>
              <a:rPr lang="en-US" sz="1600" u="sng" dirty="0">
                <a:cs typeface="Segoe UI"/>
              </a:rPr>
              <a:t>Method 2</a:t>
            </a:r>
            <a:r>
              <a:rPr lang="en-US" sz="1600" dirty="0">
                <a:cs typeface="Segoe UI"/>
              </a:rPr>
              <a:t>: Past 3 days data evenly weighted</a:t>
            </a:r>
          </a:p>
          <a:p>
            <a:pPr lvl="1"/>
            <a:r>
              <a:rPr lang="en-US" sz="1600" u="sng" dirty="0">
                <a:cs typeface="Segoe UI"/>
              </a:rPr>
              <a:t>Method 3</a:t>
            </a:r>
            <a:r>
              <a:rPr lang="en-US" sz="1600" dirty="0">
                <a:cs typeface="Segoe UI"/>
              </a:rPr>
              <a:t>: Past 3 days unevenly weighted</a:t>
            </a:r>
          </a:p>
          <a:p>
            <a:endParaRPr lang="en-US" dirty="0">
              <a:cs typeface="Segoe UI"/>
            </a:endParaRPr>
          </a:p>
          <a:p>
            <a:pPr lvl="1"/>
            <a:endParaRPr lang="en-US" dirty="0">
              <a:cs typeface="Segoe UI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4DF83A-F7D4-892B-4056-1E2432AEEA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Fraud Simulation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EC40BB-4BBA-AC9B-3060-2765456DE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58887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BF14C-FB7A-EC7E-0B90-69FCDADECE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3175"/>
            <a:ext cx="7315200" cy="1325563"/>
          </a:xfrm>
        </p:spPr>
        <p:txBody>
          <a:bodyPr/>
          <a:lstStyle/>
          <a:p>
            <a:r>
              <a:rPr lang="en-US" dirty="0"/>
              <a:t>Iterations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F5D9F8-E8D7-1B69-3868-E415181F17C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38125" y="2076451"/>
            <a:ext cx="10334625" cy="38100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600" u="sng" dirty="0">
                <a:cs typeface="Segoe UI"/>
              </a:rPr>
              <a:t>Iterations:</a:t>
            </a:r>
            <a:r>
              <a:rPr lang="en-US" sz="1600" b="1" dirty="0">
                <a:cs typeface="Segoe UI"/>
              </a:rPr>
              <a:t> </a:t>
            </a:r>
            <a:r>
              <a:rPr lang="en-US" sz="1600" dirty="0">
                <a:cs typeface="Segoe UI"/>
              </a:rPr>
              <a:t>Represent one full loop of the simulation each iteration has 20 days in which new data is simulated</a:t>
            </a:r>
          </a:p>
          <a:p>
            <a:r>
              <a:rPr lang="en-US" sz="1600" u="sng" dirty="0">
                <a:cs typeface="Segoe UI"/>
              </a:rPr>
              <a:t>Days:</a:t>
            </a:r>
            <a:r>
              <a:rPr lang="en-US" sz="1600" dirty="0">
                <a:cs typeface="Segoe UI"/>
              </a:rPr>
              <a:t> Represent the inner loop to the Iteration outer loop. Each day simulates new data and injects roughly 15% unseen non fraud data into the new days simulated data.</a:t>
            </a:r>
          </a:p>
          <a:p>
            <a:r>
              <a:rPr lang="en-US" sz="1600" u="sng" dirty="0">
                <a:cs typeface="Segoe UI"/>
              </a:rPr>
              <a:t>Concept Drift Days:</a:t>
            </a:r>
            <a:r>
              <a:rPr lang="en-US" sz="1600" dirty="0">
                <a:cs typeface="Segoe UI"/>
              </a:rPr>
              <a:t> Days 4, 9, and 14 introduce concept drift into the fraud distributions by completely randomizing their feature distributions. 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4DF83A-F7D4-892B-4056-1E2432AEEA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Fraud Simulation</a:t>
            </a:r>
            <a:endParaRPr lang="en-US" dirty="0">
              <a:cs typeface="Segoe UI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EC40BB-4BBA-AC9B-3060-2765456DE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00677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BF14C-FB7A-EC7E-0B90-69FCDADECE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915275" cy="1344613"/>
          </a:xfrm>
        </p:spPr>
        <p:txBody>
          <a:bodyPr/>
          <a:lstStyle/>
          <a:p>
            <a:r>
              <a:rPr lang="en-US" dirty="0"/>
              <a:t>Data Simulation Function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F5D9F8-E8D7-1B69-3868-E415181F17C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200" y="1714501"/>
            <a:ext cx="8591550" cy="161925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600" u="sng" dirty="0">
                <a:cs typeface="Segoe UI"/>
              </a:rPr>
              <a:t>Synthetic Data Vault:</a:t>
            </a:r>
            <a:r>
              <a:rPr lang="en-US" sz="1600" dirty="0">
                <a:cs typeface="Segoe UI"/>
              </a:rPr>
              <a:t> Creates Statistically similar synthetic data from previous days data</a:t>
            </a:r>
          </a:p>
          <a:p>
            <a:r>
              <a:rPr lang="en-US" sz="1600" u="sng" dirty="0">
                <a:cs typeface="Segoe UI"/>
              </a:rPr>
              <a:t>Past Month's Base data:</a:t>
            </a:r>
            <a:r>
              <a:rPr lang="en-US" sz="1600" dirty="0">
                <a:cs typeface="Segoe UI"/>
              </a:rPr>
              <a:t> Add noise to non-fraud data by overwriting 15% of nonfraud data with past month's data. </a:t>
            </a:r>
          </a:p>
          <a:p>
            <a:r>
              <a:rPr lang="en-US" sz="1600" u="sng" dirty="0">
                <a:cs typeface="Segoe UI"/>
              </a:rPr>
              <a:t>Fraud Concept Drift Injections:</a:t>
            </a:r>
            <a:r>
              <a:rPr lang="en-US" sz="1600" dirty="0">
                <a:cs typeface="Segoe UI"/>
              </a:rPr>
              <a:t> On day's 4, 9, &amp; 14 the fraud distributions were randomized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4DF83A-F7D4-892B-4056-1E2432AEEA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EC40BB-4BBA-AC9B-3060-2765456DE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12</a:t>
            </a:fld>
            <a:endParaRPr lang="en-US"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F1D39704-296D-3106-A7CB-24DBE475114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51083612"/>
              </p:ext>
            </p:extLst>
          </p:nvPr>
        </p:nvGraphicFramePr>
        <p:xfrm>
          <a:off x="476250" y="3067050"/>
          <a:ext cx="6819900" cy="3657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608" name="Rectangle: Rounded Corners 2607">
            <a:extLst>
              <a:ext uri="{FF2B5EF4-FFF2-40B4-BE49-F238E27FC236}">
                <a16:creationId xmlns:a16="http://schemas.microsoft.com/office/drawing/2014/main" id="{B61EA101-35DA-5748-3965-BC3A88F8B532}"/>
              </a:ext>
            </a:extLst>
          </p:cNvPr>
          <p:cNvSpPr/>
          <p:nvPr/>
        </p:nvSpPr>
        <p:spPr>
          <a:xfrm>
            <a:off x="8296274" y="4467225"/>
            <a:ext cx="2066925" cy="85725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cs typeface="Segoe UI"/>
              </a:rPr>
              <a:t>Combine the fraud and nonfraud datasets </a:t>
            </a:r>
          </a:p>
        </p:txBody>
      </p:sp>
      <p:cxnSp>
        <p:nvCxnSpPr>
          <p:cNvPr id="2609" name="Straight Arrow Connector 2608">
            <a:extLst>
              <a:ext uri="{FF2B5EF4-FFF2-40B4-BE49-F238E27FC236}">
                <a16:creationId xmlns:a16="http://schemas.microsoft.com/office/drawing/2014/main" id="{7D908833-E445-A765-6B7C-E9F7A394CB2B}"/>
              </a:ext>
            </a:extLst>
          </p:cNvPr>
          <p:cNvCxnSpPr/>
          <p:nvPr/>
        </p:nvCxnSpPr>
        <p:spPr>
          <a:xfrm>
            <a:off x="7315200" y="4324350"/>
            <a:ext cx="990600" cy="581025"/>
          </a:xfrm>
          <a:prstGeom prst="straightConnector1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0" name="Straight Arrow Connector 2609">
            <a:extLst>
              <a:ext uri="{FF2B5EF4-FFF2-40B4-BE49-F238E27FC236}">
                <a16:creationId xmlns:a16="http://schemas.microsoft.com/office/drawing/2014/main" id="{400C8F75-14F4-87C2-302A-8F1CCB3A7CDD}"/>
              </a:ext>
            </a:extLst>
          </p:cNvPr>
          <p:cNvCxnSpPr>
            <a:cxnSpLocks/>
          </p:cNvCxnSpPr>
          <p:nvPr/>
        </p:nvCxnSpPr>
        <p:spPr>
          <a:xfrm flipV="1">
            <a:off x="7315200" y="4895849"/>
            <a:ext cx="990600" cy="533400"/>
          </a:xfrm>
          <a:prstGeom prst="straightConnector1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61235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BF14C-FB7A-EC7E-0B90-69FCDADECE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915275" cy="1344613"/>
          </a:xfrm>
        </p:spPr>
        <p:txBody>
          <a:bodyPr/>
          <a:lstStyle/>
          <a:p>
            <a:r>
              <a:rPr lang="en-US" dirty="0"/>
              <a:t>Model</a:t>
            </a:r>
            <a:r>
              <a:rPr lang="en-US" sz="1800" dirty="0"/>
              <a:t> </a:t>
            </a:r>
            <a:r>
              <a:rPr lang="en-US" dirty="0"/>
              <a:t>Optimization 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F5D9F8-E8D7-1B69-3868-E415181F17C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66775" y="1714501"/>
            <a:ext cx="7315200" cy="38100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800" dirty="0">
                <a:cs typeface="Segoe UI"/>
              </a:rPr>
              <a:t>For each .01 increment algorithm measures performance metrics</a:t>
            </a:r>
          </a:p>
          <a:p>
            <a:r>
              <a:rPr lang="en-US" sz="1800" dirty="0">
                <a:cs typeface="Segoe UI"/>
              </a:rPr>
              <a:t>Threshold with highest simulation defined metric (cost savings) is used as the new fraud prediction probability</a:t>
            </a:r>
          </a:p>
          <a:p>
            <a:r>
              <a:rPr lang="en-US" sz="1800" dirty="0">
                <a:cs typeface="Segoe UI"/>
              </a:rPr>
              <a:t>New fraud prediction probability is used as minimum fraud probability to predict fraud in future day's predictions. 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4DF83A-F7D4-892B-4056-1E2432AEEA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Fraud Simulation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EC40BB-4BBA-AC9B-3060-2765456DE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70635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3A166-257A-D9AD-5B94-E9E2B7791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25" y="-358775"/>
            <a:ext cx="7315200" cy="1325563"/>
          </a:xfrm>
        </p:spPr>
        <p:txBody>
          <a:bodyPr/>
          <a:lstStyle/>
          <a:p>
            <a:r>
              <a:rPr lang="en-US" dirty="0"/>
              <a:t>Simulation Diagram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B69C18-15D7-FA6F-69CA-CC6F412D8F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Fraud Simulation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9DF9F5-48FC-172D-9F08-D9765C6DBB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14</a:t>
            </a:fld>
            <a:endParaRPr lang="en-US"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6AB9379A-C635-ACF4-C316-8906C931268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52946316"/>
              </p:ext>
            </p:extLst>
          </p:nvPr>
        </p:nvGraphicFramePr>
        <p:xfrm>
          <a:off x="6734175" y="2838450"/>
          <a:ext cx="4933950" cy="40005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441" name="Rectangle: Rounded Corners 1440">
            <a:extLst>
              <a:ext uri="{FF2B5EF4-FFF2-40B4-BE49-F238E27FC236}">
                <a16:creationId xmlns:a16="http://schemas.microsoft.com/office/drawing/2014/main" id="{A21A506D-B6CE-5B6A-8DFA-F284E7336235}"/>
              </a:ext>
            </a:extLst>
          </p:cNvPr>
          <p:cNvSpPr/>
          <p:nvPr/>
        </p:nvSpPr>
        <p:spPr>
          <a:xfrm>
            <a:off x="542925" y="1714499"/>
            <a:ext cx="2190750" cy="56197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cs typeface="Segoe UI"/>
              </a:rPr>
              <a:t>Start new Iteration</a:t>
            </a:r>
            <a:endParaRPr lang="en-US" dirty="0"/>
          </a:p>
        </p:txBody>
      </p:sp>
      <p:sp>
        <p:nvSpPr>
          <p:cNvPr id="1442" name="Rectangle: Rounded Corners 1441">
            <a:extLst>
              <a:ext uri="{FF2B5EF4-FFF2-40B4-BE49-F238E27FC236}">
                <a16:creationId xmlns:a16="http://schemas.microsoft.com/office/drawing/2014/main" id="{FA32FB03-AB0E-DD48-0CD9-57DF47F0E0C2}"/>
              </a:ext>
            </a:extLst>
          </p:cNvPr>
          <p:cNvSpPr/>
          <p:nvPr/>
        </p:nvSpPr>
        <p:spPr>
          <a:xfrm>
            <a:off x="8067675" y="1609724"/>
            <a:ext cx="2190750" cy="66675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cs typeface="Segoe UI"/>
              </a:rPr>
              <a:t>Start New Day</a:t>
            </a:r>
            <a:endParaRPr lang="en-US" dirty="0"/>
          </a:p>
        </p:txBody>
      </p:sp>
      <p:sp>
        <p:nvSpPr>
          <p:cNvPr id="1472" name="Arrow: Pentagon 1471">
            <a:extLst>
              <a:ext uri="{FF2B5EF4-FFF2-40B4-BE49-F238E27FC236}">
                <a16:creationId xmlns:a16="http://schemas.microsoft.com/office/drawing/2014/main" id="{82D3C64A-FF97-1A44-4884-A6C89AB2B853}"/>
              </a:ext>
            </a:extLst>
          </p:cNvPr>
          <p:cNvSpPr/>
          <p:nvPr/>
        </p:nvSpPr>
        <p:spPr>
          <a:xfrm>
            <a:off x="3505199" y="1428749"/>
            <a:ext cx="3267075" cy="1304925"/>
          </a:xfrm>
          <a:prstGeom prst="homePlat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cs typeface="Segoe UI"/>
              </a:rPr>
              <a:t>Reset all strategies to their base version</a:t>
            </a:r>
            <a:endParaRPr lang="en-US"/>
          </a:p>
          <a:p>
            <a:pPr algn="ctr"/>
            <a:endParaRPr lang="en-US" sz="1200" dirty="0">
              <a:cs typeface="Segoe UI"/>
            </a:endParaRPr>
          </a:p>
          <a:p>
            <a:pPr algn="ctr"/>
            <a:r>
              <a:rPr lang="en-US" sz="1200" dirty="0">
                <a:cs typeface="Segoe UI"/>
              </a:rPr>
              <a:t>Reset data to base version</a:t>
            </a:r>
            <a:endParaRPr lang="en-US">
              <a:cs typeface="Segoe UI"/>
            </a:endParaRPr>
          </a:p>
          <a:p>
            <a:pPr algn="ctr"/>
            <a:endParaRPr lang="en-US" sz="1200" dirty="0">
              <a:cs typeface="Segoe UI"/>
            </a:endParaRPr>
          </a:p>
          <a:p>
            <a:pPr algn="ctr"/>
            <a:r>
              <a:rPr lang="en-US" sz="1200" dirty="0">
                <a:cs typeface="Segoe UI"/>
              </a:rPr>
              <a:t>Rest day to 0</a:t>
            </a:r>
            <a:endParaRPr lang="en-US" dirty="0">
              <a:cs typeface="Segoe UI"/>
            </a:endParaRPr>
          </a:p>
        </p:txBody>
      </p:sp>
      <p:sp>
        <p:nvSpPr>
          <p:cNvPr id="1482" name="Rectangle: Rounded Corners 1481">
            <a:extLst>
              <a:ext uri="{FF2B5EF4-FFF2-40B4-BE49-F238E27FC236}">
                <a16:creationId xmlns:a16="http://schemas.microsoft.com/office/drawing/2014/main" id="{6DDA9899-8B96-F149-6456-6372F3A62B82}"/>
              </a:ext>
            </a:extLst>
          </p:cNvPr>
          <p:cNvSpPr/>
          <p:nvPr/>
        </p:nvSpPr>
        <p:spPr>
          <a:xfrm>
            <a:off x="3705225" y="4600574"/>
            <a:ext cx="2190750" cy="66675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cs typeface="Segoe UI"/>
              </a:rPr>
              <a:t>Complete Iteration</a:t>
            </a:r>
            <a:endParaRPr lang="en-US" dirty="0"/>
          </a:p>
        </p:txBody>
      </p:sp>
      <p:sp>
        <p:nvSpPr>
          <p:cNvPr id="1492" name="Callout: Up Arrow 1491">
            <a:extLst>
              <a:ext uri="{FF2B5EF4-FFF2-40B4-BE49-F238E27FC236}">
                <a16:creationId xmlns:a16="http://schemas.microsoft.com/office/drawing/2014/main" id="{3832CD4F-6343-FA64-1CF1-86B7E86C938D}"/>
              </a:ext>
            </a:extLst>
          </p:cNvPr>
          <p:cNvSpPr/>
          <p:nvPr/>
        </p:nvSpPr>
        <p:spPr>
          <a:xfrm>
            <a:off x="438149" y="3705224"/>
            <a:ext cx="2533650" cy="1666875"/>
          </a:xfrm>
          <a:prstGeom prst="upArrow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cs typeface="Segoe UI"/>
              </a:rPr>
              <a:t>Save Performance Metrics to CSV</a:t>
            </a:r>
            <a:endParaRPr lang="en-US"/>
          </a:p>
          <a:p>
            <a:pPr algn="ctr"/>
            <a:endParaRPr lang="en-US" sz="1200" dirty="0">
              <a:cs typeface="Segoe UI"/>
            </a:endParaRPr>
          </a:p>
          <a:p>
            <a:pPr algn="ctr"/>
            <a:r>
              <a:rPr lang="en-US" sz="1200" dirty="0">
                <a:cs typeface="Segoe UI"/>
              </a:rPr>
              <a:t>Save Drift detection metrics to CSV</a:t>
            </a:r>
            <a:endParaRPr lang="en-US" dirty="0"/>
          </a:p>
        </p:txBody>
      </p:sp>
      <p:sp>
        <p:nvSpPr>
          <p:cNvPr id="1529" name="TextBox 1528">
            <a:extLst>
              <a:ext uri="{FF2B5EF4-FFF2-40B4-BE49-F238E27FC236}">
                <a16:creationId xmlns:a16="http://schemas.microsoft.com/office/drawing/2014/main" id="{957EF567-48DF-0101-721C-C9AAD32F0481}"/>
              </a:ext>
            </a:extLst>
          </p:cNvPr>
          <p:cNvSpPr txBox="1"/>
          <p:nvPr/>
        </p:nvSpPr>
        <p:spPr>
          <a:xfrm>
            <a:off x="8715374" y="4552949"/>
            <a:ext cx="1114425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b="1" dirty="0">
                <a:cs typeface="Segoe UI"/>
              </a:rPr>
              <a:t>X 20</a:t>
            </a:r>
            <a:endParaRPr lang="en-US" sz="3200" b="1">
              <a:cs typeface="Segoe UI"/>
            </a:endParaRPr>
          </a:p>
        </p:txBody>
      </p:sp>
      <p:sp>
        <p:nvSpPr>
          <p:cNvPr id="1671" name="TextBox 1670">
            <a:extLst>
              <a:ext uri="{FF2B5EF4-FFF2-40B4-BE49-F238E27FC236}">
                <a16:creationId xmlns:a16="http://schemas.microsoft.com/office/drawing/2014/main" id="{5C09BFFE-C729-05D1-EBF1-50CDF94D1BF0}"/>
              </a:ext>
            </a:extLst>
          </p:cNvPr>
          <p:cNvSpPr txBox="1"/>
          <p:nvPr/>
        </p:nvSpPr>
        <p:spPr>
          <a:xfrm>
            <a:off x="4419599" y="3248024"/>
            <a:ext cx="1114425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b="1" dirty="0">
                <a:cs typeface="Segoe UI"/>
              </a:rPr>
              <a:t>X 20</a:t>
            </a:r>
            <a:endParaRPr lang="en-US" sz="3200" b="1"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17863047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B7B41-C7E5-3DE5-6DC3-33153F5A1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391A70-43E9-2867-E76B-D494D14B047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200" y="1828801"/>
            <a:ext cx="7315200" cy="38100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Segoe UI"/>
              </a:rPr>
              <a:t>Overall Results</a:t>
            </a:r>
          </a:p>
          <a:p>
            <a:r>
              <a:rPr lang="en-US" dirty="0">
                <a:cs typeface="Segoe UI"/>
              </a:rPr>
              <a:t>Temporal Results</a:t>
            </a:r>
          </a:p>
          <a:p>
            <a:r>
              <a:rPr lang="en-US" dirty="0">
                <a:cs typeface="Segoe UI"/>
              </a:rPr>
              <a:t>Drift Detection Results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B8FA5B-6CA1-16CD-38DA-BABDBB6496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Fraud Simulation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AB32DB-1798-7F92-F66D-73F16B94A9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74814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E56874-615C-DA9E-6C77-EA87D55FD9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7625" y="-34925"/>
            <a:ext cx="7315200" cy="1325563"/>
          </a:xfrm>
        </p:spPr>
        <p:txBody>
          <a:bodyPr/>
          <a:lstStyle/>
          <a:p>
            <a:pPr>
              <a:spcBef>
                <a:spcPts val="1000"/>
              </a:spcBef>
            </a:pPr>
            <a:r>
              <a:rPr lang="en-US" dirty="0"/>
              <a:t>Overall Results</a:t>
            </a:r>
            <a:endParaRPr lang="en-US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01849D6-8D2F-3228-AC7B-C209ED96D8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Fraud Simulation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6000AE-53C9-13A3-56BD-01E5212E9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16</a:t>
            </a:fld>
            <a:endParaRPr lang="en-US" dirty="0"/>
          </a:p>
        </p:txBody>
      </p:sp>
      <p:pic>
        <p:nvPicPr>
          <p:cNvPr id="3" name="Picture 2" descr="A screenshot of a graph&#10;&#10;Description automatically generated">
            <a:extLst>
              <a:ext uri="{FF2B5EF4-FFF2-40B4-BE49-F238E27FC236}">
                <a16:creationId xmlns:a16="http://schemas.microsoft.com/office/drawing/2014/main" id="{20318A31-B546-9487-0928-1F993E5A0B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5675" y="793790"/>
            <a:ext cx="8181975" cy="562284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2295327-50AF-6C84-3753-892E58216088}"/>
              </a:ext>
            </a:extLst>
          </p:cNvPr>
          <p:cNvSpPr txBox="1"/>
          <p:nvPr/>
        </p:nvSpPr>
        <p:spPr>
          <a:xfrm>
            <a:off x="38099" y="1038224"/>
            <a:ext cx="2876550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AutoNum type="arabicPeriod"/>
            </a:pPr>
            <a:r>
              <a:rPr lang="en-US" dirty="0">
                <a:cs typeface="Segoe UI"/>
              </a:rPr>
              <a:t>Bimodal distributions</a:t>
            </a:r>
            <a:endParaRPr lang="en-US"/>
          </a:p>
          <a:p>
            <a:pPr marL="342900" indent="-342900">
              <a:buAutoNum type="arabicPeriod"/>
            </a:pPr>
            <a:r>
              <a:rPr lang="en-US" dirty="0">
                <a:cs typeface="Segoe UI"/>
              </a:rPr>
              <a:t> distribution variance Vs. Number of days used in retraining</a:t>
            </a:r>
          </a:p>
          <a:p>
            <a:pPr marL="342900" indent="-342900">
              <a:buAutoNum type="arabicPeriod"/>
            </a:pPr>
            <a:r>
              <a:rPr lang="en-US" dirty="0">
                <a:cs typeface="Segoe UI"/>
              </a:rPr>
              <a:t>Performance &amp; Feature distribution Vs. Population Stability Index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3D4C5B4-7F82-E135-D7F5-2BAC0427481B}"/>
              </a:ext>
            </a:extLst>
          </p:cNvPr>
          <p:cNvSpPr txBox="1">
            <a:spLocks/>
          </p:cNvSpPr>
          <p:nvPr/>
        </p:nvSpPr>
        <p:spPr>
          <a:xfrm>
            <a:off x="5438775" y="127000"/>
            <a:ext cx="73152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1000"/>
              </a:spcBef>
            </a:pPr>
            <a:r>
              <a:rPr lang="en-US" dirty="0"/>
              <a:t>F1 Score Distributions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18146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1DF415-6011-9410-C0A8-5859005C7C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217506-C0A3-CA9A-AF84-FE3136768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17</a:t>
            </a:fld>
            <a:endParaRPr lang="en-US" dirty="0"/>
          </a:p>
        </p:txBody>
      </p:sp>
      <p:pic>
        <p:nvPicPr>
          <p:cNvPr id="6" name="Picture 5" descr="A screenshot of a graph&#10;&#10;Description automatically generated">
            <a:extLst>
              <a:ext uri="{FF2B5EF4-FFF2-40B4-BE49-F238E27FC236}">
                <a16:creationId xmlns:a16="http://schemas.microsoft.com/office/drawing/2014/main" id="{41393739-13F1-DD7A-71F9-755F2489F2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1125" y="948267"/>
            <a:ext cx="8582025" cy="5790142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73A310E0-0C0B-3148-B3A2-FB4E318C6CC7}"/>
              </a:ext>
            </a:extLst>
          </p:cNvPr>
          <p:cNvSpPr txBox="1">
            <a:spLocks/>
          </p:cNvSpPr>
          <p:nvPr/>
        </p:nvSpPr>
        <p:spPr>
          <a:xfrm>
            <a:off x="2790825" y="127000"/>
            <a:ext cx="73152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1000"/>
              </a:spcBef>
            </a:pPr>
            <a:r>
              <a:rPr lang="en-US" dirty="0"/>
              <a:t>Cost Savings Distributions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5000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42250F-6C56-4EE8-CA2E-0792908C71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18922A-2432-2850-EEFE-3EFD422ED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18</a:t>
            </a:fld>
            <a:endParaRPr lang="en-US" dirty="0"/>
          </a:p>
        </p:txBody>
      </p:sp>
      <p:pic>
        <p:nvPicPr>
          <p:cNvPr id="7" name="Content Placeholder 6" descr="A screenshot of a graph&#10;&#10;Description automatically generated">
            <a:extLst>
              <a:ext uri="{FF2B5EF4-FFF2-40B4-BE49-F238E27FC236}">
                <a16:creationId xmlns:a16="http://schemas.microsoft.com/office/drawing/2014/main" id="{32792C57-F757-DF20-9B71-239B0D7B89B0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2795582" y="762001"/>
            <a:ext cx="8839211" cy="6019800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0B72A33-04D8-9CC1-B26F-362CAB18F251}"/>
              </a:ext>
            </a:extLst>
          </p:cNvPr>
          <p:cNvSpPr txBox="1"/>
          <p:nvPr/>
        </p:nvSpPr>
        <p:spPr>
          <a:xfrm>
            <a:off x="133349" y="1466849"/>
            <a:ext cx="2390775" cy="31393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AutoNum type="arabicPeriod"/>
            </a:pPr>
            <a:r>
              <a:rPr lang="en-US" dirty="0">
                <a:cs typeface="Segoe UI"/>
              </a:rPr>
              <a:t>SGD Vs. GDC performance</a:t>
            </a:r>
            <a:endParaRPr lang="en-US"/>
          </a:p>
          <a:p>
            <a:pPr marL="342900" indent="-342900">
              <a:buAutoNum type="arabicPeriod"/>
            </a:pPr>
            <a:r>
              <a:rPr lang="en-US" dirty="0">
                <a:cs typeface="Segoe UI"/>
              </a:rPr>
              <a:t>95% CI for mean F1 score ranges</a:t>
            </a:r>
          </a:p>
          <a:p>
            <a:pPr marL="342900" indent="-342900">
              <a:buAutoNum type="arabicPeriod"/>
            </a:pPr>
            <a:r>
              <a:rPr lang="en-US" dirty="0">
                <a:cs typeface="Segoe UI"/>
              </a:rPr>
              <a:t>Performance Vs. Feature Distribution variability</a:t>
            </a:r>
          </a:p>
          <a:p>
            <a:pPr marL="342900" indent="-342900">
              <a:buAutoNum type="arabicPeriod"/>
            </a:pPr>
            <a:r>
              <a:rPr lang="en-US" dirty="0">
                <a:cs typeface="Segoe UI"/>
              </a:rPr>
              <a:t>Data used Vs. GBC/SGD Performance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D2E50B-F37E-9216-8C70-B8A59AA247CE}"/>
              </a:ext>
            </a:extLst>
          </p:cNvPr>
          <p:cNvSpPr txBox="1"/>
          <p:nvPr/>
        </p:nvSpPr>
        <p:spPr>
          <a:xfrm>
            <a:off x="5010150" y="47625"/>
            <a:ext cx="627697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solidFill>
                  <a:srgbClr val="404040"/>
                </a:solidFill>
                <a:latin typeface="Sylfaen"/>
              </a:rPr>
              <a:t>F1 Score Mean Values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36980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725167-8667-D077-09FD-844BDB3696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95250" y="-187325"/>
            <a:ext cx="6829425" cy="1325563"/>
          </a:xfrm>
        </p:spPr>
        <p:txBody>
          <a:bodyPr/>
          <a:lstStyle/>
          <a:p>
            <a:pPr>
              <a:spcBef>
                <a:spcPts val="1000"/>
              </a:spcBef>
            </a:pPr>
            <a:r>
              <a:rPr lang="en-US" dirty="0"/>
              <a:t>Temporal Results</a:t>
            </a:r>
            <a:endParaRPr lang="en-US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9A952D-D01D-1D85-995C-823161A1E5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E68CD4-8099-18B9-859A-37DF84E8D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19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97FC4C9-11CE-9C72-5D69-7A0C36F678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1850" y="703651"/>
            <a:ext cx="8848725" cy="602219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DFB45E6-0B6B-1165-1C1D-91DBE9CE5FD7}"/>
              </a:ext>
            </a:extLst>
          </p:cNvPr>
          <p:cNvSpPr txBox="1"/>
          <p:nvPr/>
        </p:nvSpPr>
        <p:spPr>
          <a:xfrm>
            <a:off x="476249" y="1142999"/>
            <a:ext cx="2390775" cy="47910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668823C1-E568-DB42-D9C8-F5CC3A188498}"/>
              </a:ext>
            </a:extLst>
          </p:cNvPr>
          <p:cNvSpPr txBox="1">
            <a:spLocks/>
          </p:cNvSpPr>
          <p:nvPr/>
        </p:nvSpPr>
        <p:spPr>
          <a:xfrm>
            <a:off x="4371975" y="41275"/>
            <a:ext cx="771525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1000"/>
              </a:spcBef>
            </a:pPr>
            <a:r>
              <a:rPr lang="en-US" dirty="0"/>
              <a:t>Average F1 Score Per iteration day</a:t>
            </a:r>
          </a:p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7B57867-7F0E-2D02-09FC-953CD51BD6B1}"/>
              </a:ext>
            </a:extLst>
          </p:cNvPr>
          <p:cNvSpPr txBox="1"/>
          <p:nvPr/>
        </p:nvSpPr>
        <p:spPr>
          <a:xfrm>
            <a:off x="133349" y="1466849"/>
            <a:ext cx="2390775" cy="369331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AutoNum type="arabicPeriod"/>
            </a:pPr>
            <a:r>
              <a:rPr lang="en-US" dirty="0">
                <a:cs typeface="Segoe UI"/>
              </a:rPr>
              <a:t>F1 score decreases on concept drift days</a:t>
            </a:r>
            <a:endParaRPr lang="en-US" dirty="0"/>
          </a:p>
          <a:p>
            <a:pPr marL="342900" indent="-342900">
              <a:buAutoNum type="arabicPeriod"/>
            </a:pPr>
            <a:r>
              <a:rPr lang="en-US" dirty="0">
                <a:cs typeface="Segoe UI"/>
              </a:rPr>
              <a:t>F1 score increases following concept drift days</a:t>
            </a:r>
          </a:p>
          <a:p>
            <a:pPr marL="342900" indent="-342900">
              <a:buAutoNum type="arabicPeriod"/>
            </a:pPr>
            <a:r>
              <a:rPr lang="en-US" dirty="0">
                <a:cs typeface="Segoe UI"/>
              </a:rPr>
              <a:t>Performance gap between retrain strategies 1 with 2 &amp; 3</a:t>
            </a:r>
          </a:p>
          <a:p>
            <a:pPr marL="342900" indent="-342900">
              <a:buAutoNum type="arabicPeriod"/>
            </a:pPr>
            <a:r>
              <a:rPr lang="en-US" dirty="0">
                <a:cs typeface="Segoe UI"/>
              </a:rPr>
              <a:t>PSI GBC variability Vs. SGD performance</a:t>
            </a:r>
          </a:p>
        </p:txBody>
      </p:sp>
    </p:spTree>
    <p:extLst>
      <p:ext uri="{BB962C8B-B14F-4D97-AF65-F5344CB8AC3E}">
        <p14:creationId xmlns:p14="http://schemas.microsoft.com/office/powerpoint/2010/main" val="38265668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0D894E-364A-BEC5-E69E-FE2C9CF7A5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Fraud Impact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1AAE9C-D120-5B71-09FC-B1D2BB5418E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200" y="1693336"/>
            <a:ext cx="7964311" cy="447322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Segoe UI"/>
              </a:rPr>
              <a:t>$8.8 Billion dollars lost in United States in 2022</a:t>
            </a:r>
          </a:p>
          <a:p>
            <a:r>
              <a:rPr lang="en-US" dirty="0">
                <a:cs typeface="Segoe UI"/>
              </a:rPr>
              <a:t>30% increase from 2021</a:t>
            </a:r>
          </a:p>
          <a:p>
            <a:r>
              <a:rPr lang="en-US" dirty="0">
                <a:cs typeface="Segoe UI"/>
              </a:rPr>
              <a:t>Fraud detection/prevention market share is expected to grow from $43.9 billion in 2023 to $183.6 Billion in 2030</a:t>
            </a:r>
          </a:p>
          <a:p>
            <a:r>
              <a:rPr lang="en-US" dirty="0">
                <a:cs typeface="Segoe UI"/>
              </a:rPr>
              <a:t>False positive records account for 19% of total cost of fraud. </a:t>
            </a:r>
          </a:p>
          <a:p>
            <a:r>
              <a:rPr lang="en-US" dirty="0">
                <a:cs typeface="Segoe UI"/>
              </a:rPr>
              <a:t>In 2014, 144 billion transactions were blocked being flagged as fraudulent </a:t>
            </a:r>
          </a:p>
          <a:p>
            <a:endParaRPr lang="en-US" dirty="0">
              <a:cs typeface="Segoe UI"/>
            </a:endParaRPr>
          </a:p>
          <a:p>
            <a:pPr marL="457200" lvl="1" indent="0">
              <a:buNone/>
            </a:pPr>
            <a:endParaRPr lang="en-US" dirty="0">
              <a:cs typeface="Segoe UI"/>
            </a:endParaRPr>
          </a:p>
          <a:p>
            <a:pPr lvl="1"/>
            <a:endParaRPr lang="en-US" dirty="0">
              <a:cs typeface="Segoe UI"/>
            </a:endParaRPr>
          </a:p>
          <a:p>
            <a:pPr marL="457200" lvl="1" indent="0">
              <a:buNone/>
            </a:pPr>
            <a:endParaRPr lang="en-US" dirty="0">
              <a:cs typeface="Segoe UI"/>
            </a:endParaRPr>
          </a:p>
          <a:p>
            <a:pPr lvl="1"/>
            <a:endParaRPr lang="en-US" dirty="0">
              <a:cs typeface="Segoe UI"/>
            </a:endParaRPr>
          </a:p>
          <a:p>
            <a:pPr lvl="1"/>
            <a:endParaRPr lang="en-US" dirty="0">
              <a:cs typeface="Segoe UI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70367F-ADBB-222C-B1B8-D1C557E854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rgbClr val="898989"/>
                </a:solidFill>
                <a:latin typeface="Segoe UI"/>
                <a:cs typeface="Segoe UI"/>
              </a:rPr>
              <a:t>Fraud Simulation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A6BA18-7A06-A727-0F63-1AC448D97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57056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1B8B40-1EB1-33A8-78FB-34456856B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25" y="-320675"/>
            <a:ext cx="7315200" cy="1325563"/>
          </a:xfrm>
        </p:spPr>
        <p:txBody>
          <a:bodyPr/>
          <a:lstStyle/>
          <a:p>
            <a:pPr>
              <a:spcBef>
                <a:spcPts val="1000"/>
              </a:spcBef>
            </a:pPr>
            <a:r>
              <a:rPr lang="en-US" dirty="0"/>
              <a:t>Drift Detection Results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7A227A-A45F-055F-35E7-27B901EB36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9063C2-C9FF-ADC3-2832-4CCAB6A6A1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20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0D62CF6-DA34-1D4E-91EE-36A995E686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1925" y="582777"/>
            <a:ext cx="7553325" cy="1987220"/>
          </a:xfrm>
          <a:prstGeom prst="rect">
            <a:avLst/>
          </a:prstGeom>
        </p:spPr>
      </p:pic>
      <p:pic>
        <p:nvPicPr>
          <p:cNvPr id="9" name="Picture 8" descr="A screenshot of a graph&#10;&#10;Description automatically generated">
            <a:extLst>
              <a:ext uri="{FF2B5EF4-FFF2-40B4-BE49-F238E27FC236}">
                <a16:creationId xmlns:a16="http://schemas.microsoft.com/office/drawing/2014/main" id="{3DDB5E7F-D599-5B8B-F5EB-50BDEBBE24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1925" y="2735160"/>
            <a:ext cx="7553325" cy="1987755"/>
          </a:xfrm>
          <a:prstGeom prst="rect">
            <a:avLst/>
          </a:prstGeom>
        </p:spPr>
      </p:pic>
      <p:pic>
        <p:nvPicPr>
          <p:cNvPr id="10" name="Picture 9" descr="A graph of a graph with a line&#10;&#10;Description automatically generated">
            <a:extLst>
              <a:ext uri="{FF2B5EF4-FFF2-40B4-BE49-F238E27FC236}">
                <a16:creationId xmlns:a16="http://schemas.microsoft.com/office/drawing/2014/main" id="{6B3FA593-EFD8-EDDB-71E5-EAFE3F6F59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1925" y="4821402"/>
            <a:ext cx="7553325" cy="198722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63CDA98-CCA1-649A-13CF-8C78F3A67738}"/>
              </a:ext>
            </a:extLst>
          </p:cNvPr>
          <p:cNvSpPr txBox="1"/>
          <p:nvPr/>
        </p:nvSpPr>
        <p:spPr>
          <a:xfrm>
            <a:off x="542924" y="1409699"/>
            <a:ext cx="2981325" cy="39703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AutoNum type="arabicPeriod"/>
            </a:pPr>
            <a:r>
              <a:rPr lang="en-US">
                <a:cs typeface="Segoe UI"/>
              </a:rPr>
              <a:t>Performance</a:t>
            </a:r>
            <a:r>
              <a:rPr lang="en-US" dirty="0">
                <a:cs typeface="Segoe UI"/>
              </a:rPr>
              <a:t> SGD Relationship between retraining and F1 Score</a:t>
            </a:r>
          </a:p>
          <a:p>
            <a:pPr marL="342900" indent="-342900">
              <a:buAutoNum type="arabicPeriod"/>
            </a:pPr>
            <a:r>
              <a:rPr lang="en-US">
                <a:cs typeface="Segoe UI"/>
              </a:rPr>
              <a:t>Performance</a:t>
            </a:r>
            <a:r>
              <a:rPr lang="en-US" dirty="0">
                <a:cs typeface="Segoe UI"/>
              </a:rPr>
              <a:t> GBC Relationship Between retraining and model score </a:t>
            </a:r>
          </a:p>
          <a:p>
            <a:pPr marL="342900" indent="-342900">
              <a:buAutoNum type="arabicPeriod"/>
            </a:pPr>
            <a:r>
              <a:rPr lang="en-US" dirty="0">
                <a:cs typeface="Segoe UI"/>
              </a:rPr>
              <a:t>Feature Distribution </a:t>
            </a:r>
            <a:r>
              <a:rPr lang="en-US">
                <a:cs typeface="Segoe UI"/>
              </a:rPr>
              <a:t>Detection concept drift detection accuracy</a:t>
            </a:r>
          </a:p>
          <a:p>
            <a:pPr marL="342900" indent="-342900">
              <a:buAutoNum type="arabicPeriod"/>
            </a:pPr>
            <a:r>
              <a:rPr lang="en-US" dirty="0">
                <a:cs typeface="Segoe UI"/>
              </a:rPr>
              <a:t>PSI detection method </a:t>
            </a:r>
            <a:r>
              <a:rPr lang="en-US">
                <a:cs typeface="Segoe UI"/>
              </a:rPr>
              <a:t>performance</a:t>
            </a:r>
            <a:r>
              <a:rPr lang="en-US" dirty="0">
                <a:cs typeface="Segoe UI"/>
              </a:rPr>
              <a:t> when retained</a:t>
            </a:r>
          </a:p>
        </p:txBody>
      </p:sp>
    </p:spTree>
    <p:extLst>
      <p:ext uri="{BB962C8B-B14F-4D97-AF65-F5344CB8AC3E}">
        <p14:creationId xmlns:p14="http://schemas.microsoft.com/office/powerpoint/2010/main" val="18377103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8528A2-E9FE-6F9D-5B27-D7423A6E0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 &amp; Conclusion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DE45DF-3823-2999-B530-3A3345E49C7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Segoe UI"/>
              </a:rPr>
              <a:t>Cost based and F1 scores model performance was practically the same   </a:t>
            </a:r>
          </a:p>
          <a:p>
            <a:r>
              <a:rPr lang="en-US" dirty="0">
                <a:cs typeface="Segoe UI"/>
              </a:rPr>
              <a:t>F1 scores did improve after concept drift was introduced, showing the mechanism utilized achieved the goal of detecting and mitigating concept drift </a:t>
            </a:r>
          </a:p>
          <a:p>
            <a:r>
              <a:rPr lang="en-US" dirty="0">
                <a:cs typeface="Segoe UI"/>
              </a:rPr>
              <a:t>RUS </a:t>
            </a:r>
            <a:r>
              <a:rPr lang="en-US">
                <a:cs typeface="Segoe UI"/>
              </a:rPr>
              <a:t>detrimentally</a:t>
            </a:r>
            <a:r>
              <a:rPr lang="en-US" dirty="0">
                <a:cs typeface="Segoe UI"/>
              </a:rPr>
              <a:t> impact F1 score, compared to base model. 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F03F71-BC04-1BFC-0745-9C50D7B14D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Fraud Simulation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91EC89-1BF5-A993-A0AD-1BAD4F2B68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32642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0D894E-364A-BEC5-E69E-FE2C9CF7A5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Literature review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1AAE9C-D120-5B71-09FC-B1D2BB5418E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200" y="1700391"/>
            <a:ext cx="7964311" cy="4339166"/>
          </a:xfrm>
        </p:spPr>
        <p:txBody>
          <a:bodyPr vert="horz" lIns="91440" tIns="45720" rIns="91440" bIns="45720" rtlCol="0" anchor="t">
            <a:normAutofit fontScale="70000" lnSpcReduction="20000"/>
          </a:bodyPr>
          <a:lstStyle/>
          <a:p>
            <a:r>
              <a:rPr lang="en-US" dirty="0">
                <a:cs typeface="Segoe UI"/>
              </a:rPr>
              <a:t>Class Imbalance </a:t>
            </a:r>
            <a:endParaRPr lang="en-US"/>
          </a:p>
          <a:p>
            <a:pPr lvl="1"/>
            <a:r>
              <a:rPr lang="en-US" dirty="0">
                <a:cs typeface="Segoe UI"/>
              </a:rPr>
              <a:t>Random under sampling (RUS) </a:t>
            </a:r>
            <a:endParaRPr lang="en-US"/>
          </a:p>
          <a:p>
            <a:pPr lvl="1"/>
            <a:r>
              <a:rPr lang="en-US" dirty="0">
                <a:cs typeface="Segoe UI"/>
              </a:rPr>
              <a:t>Random over sampling (ROS)</a:t>
            </a:r>
            <a:endParaRPr lang="en-US"/>
          </a:p>
          <a:p>
            <a:pPr lvl="1"/>
            <a:r>
              <a:rPr lang="en-US" dirty="0">
                <a:cs typeface="Segoe UI"/>
              </a:rPr>
              <a:t>Synthetic minority oversampling technique (SMOTE) </a:t>
            </a:r>
            <a:endParaRPr lang="en-US"/>
          </a:p>
          <a:p>
            <a:pPr lvl="1"/>
            <a:endParaRPr lang="en-US" dirty="0">
              <a:cs typeface="Segoe UI"/>
            </a:endParaRPr>
          </a:p>
          <a:p>
            <a:r>
              <a:rPr lang="en-US" dirty="0">
                <a:cs typeface="Segoe UI"/>
              </a:rPr>
              <a:t>Cost based evaluation </a:t>
            </a:r>
            <a:endParaRPr lang="en-US"/>
          </a:p>
          <a:p>
            <a:pPr lvl="1"/>
            <a:r>
              <a:rPr lang="en-US" dirty="0">
                <a:cs typeface="Segoe UI"/>
              </a:rPr>
              <a:t>First proposed in 1999 for fraud detection</a:t>
            </a:r>
            <a:endParaRPr lang="en-US"/>
          </a:p>
          <a:p>
            <a:pPr lvl="1"/>
            <a:r>
              <a:rPr lang="en-US" dirty="0">
                <a:cs typeface="Segoe UI"/>
              </a:rPr>
              <a:t>Overhead cost of fraud determined $10 in 2018 study</a:t>
            </a:r>
            <a:endParaRPr lang="en-US"/>
          </a:p>
          <a:p>
            <a:pPr lvl="1"/>
            <a:endParaRPr lang="en-US" dirty="0">
              <a:cs typeface="Segoe UI"/>
            </a:endParaRPr>
          </a:p>
          <a:p>
            <a:r>
              <a:rPr lang="en-US" dirty="0">
                <a:cs typeface="Segoe UI"/>
              </a:rPr>
              <a:t>Concept Drift </a:t>
            </a:r>
            <a:endParaRPr lang="en-US">
              <a:cs typeface="Segoe UI"/>
            </a:endParaRPr>
          </a:p>
          <a:p>
            <a:pPr lvl="1"/>
            <a:r>
              <a:rPr lang="en-US" dirty="0">
                <a:latin typeface="Arial"/>
                <a:cs typeface="Arial"/>
              </a:rPr>
              <a:t>First identified in fraud data in study in 2007</a:t>
            </a:r>
            <a:endParaRPr lang="en-US">
              <a:cs typeface="Segoe UI"/>
            </a:endParaRPr>
          </a:p>
          <a:p>
            <a:pPr lvl="1"/>
            <a:r>
              <a:rPr lang="en-US" dirty="0">
                <a:latin typeface="Arial"/>
                <a:cs typeface="Arial"/>
              </a:rPr>
              <a:t>Passive vs. Active approach</a:t>
            </a:r>
            <a:endParaRPr lang="en-US">
              <a:cs typeface="Segoe UI"/>
            </a:endParaRPr>
          </a:p>
          <a:p>
            <a:pPr lvl="1"/>
            <a:endParaRPr lang="en-US" dirty="0">
              <a:latin typeface="Arial"/>
              <a:cs typeface="Arial"/>
            </a:endParaRPr>
          </a:p>
          <a:p>
            <a:r>
              <a:rPr lang="en-US" dirty="0">
                <a:cs typeface="Segoe UI"/>
              </a:rPr>
              <a:t>Simulation</a:t>
            </a:r>
            <a:endParaRPr lang="en-US"/>
          </a:p>
          <a:p>
            <a:pPr lvl="1"/>
            <a:r>
              <a:rPr lang="en-US" dirty="0">
                <a:cs typeface="Segoe UI"/>
              </a:rPr>
              <a:t>No study was found using simulation to test for concept drift within fraud</a:t>
            </a:r>
            <a:endParaRPr lang="en-US"/>
          </a:p>
          <a:p>
            <a:pPr marL="457200" lvl="1" indent="0">
              <a:buNone/>
            </a:pPr>
            <a:endParaRPr lang="en-US" dirty="0">
              <a:cs typeface="Segoe UI"/>
            </a:endParaRPr>
          </a:p>
          <a:p>
            <a:pPr lvl="1"/>
            <a:endParaRPr lang="en-US" dirty="0">
              <a:cs typeface="Segoe UI"/>
            </a:endParaRPr>
          </a:p>
          <a:p>
            <a:pPr lvl="1"/>
            <a:endParaRPr lang="en-US" dirty="0">
              <a:cs typeface="Segoe UI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70367F-ADBB-222C-B1B8-D1C557E854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Fraud Simulation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A6BA18-7A06-A727-0F63-1AC448D97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7532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ECAAC-F614-43BE-9F8B-CF5E67576F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114421"/>
            <a:ext cx="10514011" cy="823913"/>
          </a:xfrm>
        </p:spPr>
        <p:txBody>
          <a:bodyPr/>
          <a:lstStyle/>
          <a:p>
            <a:r>
              <a:rPr lang="en-US" dirty="0"/>
              <a:t>Defining the Problem</a:t>
            </a:r>
          </a:p>
        </p:txBody>
      </p:sp>
      <p:pic>
        <p:nvPicPr>
          <p:cNvPr id="33" name="Online Image Placeholder 32" descr="Target Audience outline">
            <a:extLst>
              <a:ext uri="{FF2B5EF4-FFF2-40B4-BE49-F238E27FC236}">
                <a16:creationId xmlns:a16="http://schemas.microsoft.com/office/drawing/2014/main" id="{34E2667F-6C27-4575-9311-B5D8C6641901}"/>
              </a:ext>
            </a:extLst>
          </p:cNvPr>
          <p:cNvPicPr>
            <a:picLocks noGrp="1" noChangeAspect="1"/>
          </p:cNvPicPr>
          <p:nvPr>
            <p:ph type="clipArt" sz="quarter" idx="2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42074" y="3245090"/>
            <a:ext cx="685158" cy="685159"/>
          </a:xfr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5D3589-6E8B-46F0-B04B-86989341029F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38199" y="3777849"/>
            <a:ext cx="3145517" cy="673502"/>
          </a:xfrm>
        </p:spPr>
        <p:txBody>
          <a:bodyPr/>
          <a:lstStyle/>
          <a:p>
            <a:r>
              <a:rPr lang="en-US" dirty="0"/>
              <a:t>Concept Drift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BABD1C-6700-4480-AC17-A178135F5D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4600575"/>
            <a:ext cx="3107878" cy="150495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consumer and fraud patterns change over time and require models to be agile in retraining</a:t>
            </a:r>
            <a:endParaRPr lang="en-US" dirty="0">
              <a:cs typeface="Segoe UI"/>
            </a:endParaRPr>
          </a:p>
          <a:p>
            <a:endParaRPr lang="en-US" dirty="0"/>
          </a:p>
        </p:txBody>
      </p:sp>
      <p:pic>
        <p:nvPicPr>
          <p:cNvPr id="35" name="Online Image Placeholder 34" descr="Money outline">
            <a:extLst>
              <a:ext uri="{FF2B5EF4-FFF2-40B4-BE49-F238E27FC236}">
                <a16:creationId xmlns:a16="http://schemas.microsoft.com/office/drawing/2014/main" id="{0E1D0AD8-8530-4A60-9F88-B43A0AC4BDC8}"/>
              </a:ext>
            </a:extLst>
          </p:cNvPr>
          <p:cNvPicPr>
            <a:picLocks noGrp="1" noChangeAspect="1"/>
          </p:cNvPicPr>
          <p:nvPr>
            <p:ph type="clipArt" sz="quarter" idx="2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363075" y="3245643"/>
            <a:ext cx="684213" cy="684213"/>
          </a:xfr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DD5800F-C75E-40FC-93F8-8A799EC67949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523242" y="3777849"/>
            <a:ext cx="3145517" cy="673502"/>
          </a:xfrm>
        </p:spPr>
        <p:txBody>
          <a:bodyPr/>
          <a:lstStyle/>
          <a:p>
            <a:r>
              <a:rPr lang="en-US" dirty="0"/>
              <a:t>Imbalanced Data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F0DA468-D1B1-4472-9807-51A9BE83625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534408" y="4600575"/>
            <a:ext cx="3123184" cy="150495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Segoe UI"/>
              </a:rPr>
              <a:t>Fraud makes up less than 1% of the overall data</a:t>
            </a:r>
          </a:p>
        </p:txBody>
      </p:sp>
      <p:pic>
        <p:nvPicPr>
          <p:cNvPr id="37" name="Online Image Placeholder 36" descr="Group of women outline">
            <a:extLst>
              <a:ext uri="{FF2B5EF4-FFF2-40B4-BE49-F238E27FC236}">
                <a16:creationId xmlns:a16="http://schemas.microsoft.com/office/drawing/2014/main" id="{060FB4D2-CDE8-49DF-9736-B4C3C4B60AF5}"/>
              </a:ext>
            </a:extLst>
          </p:cNvPr>
          <p:cNvPicPr>
            <a:picLocks noGrp="1" noChangeAspect="1"/>
          </p:cNvPicPr>
          <p:nvPr>
            <p:ph type="clipArt" sz="quarter" idx="22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065598" y="3273665"/>
            <a:ext cx="685158" cy="685159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4B53F3-7727-4992-AAC2-08E369A2787B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8197452" y="3777849"/>
            <a:ext cx="3145517" cy="673502"/>
          </a:xfrm>
        </p:spPr>
        <p:txBody>
          <a:bodyPr/>
          <a:lstStyle/>
          <a:p>
            <a:r>
              <a:rPr lang="en-US" dirty="0"/>
              <a:t>Cost disparity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6ADAE65-A18D-4C35-ABCA-CC04B47726B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218935" y="4600575"/>
            <a:ext cx="3123184" cy="150495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The cost of mislabeling a transaction as fraud is not equal to the cost of mislabeling a transaction as not fraud. </a:t>
            </a:r>
            <a:endParaRPr lang="en-US" dirty="0">
              <a:cs typeface="Segoe UI"/>
            </a:endParaRPr>
          </a:p>
        </p:txBody>
      </p:sp>
      <p:sp>
        <p:nvSpPr>
          <p:cNvPr id="40" name="Footer Placeholder 39">
            <a:extLst>
              <a:ext uri="{FF2B5EF4-FFF2-40B4-BE49-F238E27FC236}">
                <a16:creationId xmlns:a16="http://schemas.microsoft.com/office/drawing/2014/main" id="{CD4B8B7D-6546-4FB1-8540-1510CCA301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>
                <a:solidFill>
                  <a:srgbClr val="898989"/>
                </a:solidFill>
              </a:rPr>
              <a:t>Fraud Simulation</a:t>
            </a:r>
          </a:p>
        </p:txBody>
      </p:sp>
      <p:sp>
        <p:nvSpPr>
          <p:cNvPr id="41" name="Slide Number Placeholder 40">
            <a:extLst>
              <a:ext uri="{FF2B5EF4-FFF2-40B4-BE49-F238E27FC236}">
                <a16:creationId xmlns:a16="http://schemas.microsoft.com/office/drawing/2014/main" id="{D629A616-CA95-4874-8711-94A3B277A7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90510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A71657-6961-04D6-7F0E-64CA192DE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Base Data Overview</a:t>
            </a:r>
          </a:p>
        </p:txBody>
      </p:sp>
      <p:pic>
        <p:nvPicPr>
          <p:cNvPr id="17" name="Online Image Placeholder 16" descr="Database outline">
            <a:extLst>
              <a:ext uri="{FF2B5EF4-FFF2-40B4-BE49-F238E27FC236}">
                <a16:creationId xmlns:a16="http://schemas.microsoft.com/office/drawing/2014/main" id="{66887FE7-3284-3F54-D74F-4776C46F017E}"/>
              </a:ext>
            </a:extLst>
          </p:cNvPr>
          <p:cNvPicPr>
            <a:picLocks noGrp="1" noChangeAspect="1"/>
          </p:cNvPicPr>
          <p:nvPr>
            <p:ph type="clipArt" sz="quarter" idx="20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16304" y="3123283"/>
            <a:ext cx="914400" cy="914400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912F62-4907-13FA-6762-D3C7D72623BC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dirty="0"/>
              <a:t>Data Set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3C6BCDA-366F-D3F0-D9B8-0CECBA01C7D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171450" indent="-171450">
              <a:buFont typeface="Arial"/>
              <a:buChar char="•"/>
            </a:pPr>
            <a:r>
              <a:rPr lang="en-US" dirty="0">
                <a:cs typeface="Segoe UI"/>
              </a:rPr>
              <a:t>Data set contained 1,000,000 records </a:t>
            </a:r>
            <a:endParaRPr lang="en-US" dirty="0"/>
          </a:p>
          <a:p>
            <a:pPr marL="171450" indent="-171450">
              <a:buFont typeface="Arial"/>
              <a:buChar char="•"/>
            </a:pPr>
            <a:r>
              <a:rPr lang="en-US" dirty="0">
                <a:cs typeface="Segoe UI"/>
              </a:rPr>
              <a:t>Data obtained from Kaggle</a:t>
            </a:r>
          </a:p>
          <a:p>
            <a:endParaRPr lang="en-US" dirty="0">
              <a:cs typeface="Segoe UI"/>
            </a:endParaRPr>
          </a:p>
        </p:txBody>
      </p:sp>
      <p:pic>
        <p:nvPicPr>
          <p:cNvPr id="19" name="Online Image Placeholder 18" descr="Folder Search outline">
            <a:extLst>
              <a:ext uri="{FF2B5EF4-FFF2-40B4-BE49-F238E27FC236}">
                <a16:creationId xmlns:a16="http://schemas.microsoft.com/office/drawing/2014/main" id="{4E655033-119A-ECC5-E736-E9DE69CD41E1}"/>
              </a:ext>
            </a:extLst>
          </p:cNvPr>
          <p:cNvPicPr>
            <a:picLocks noGrp="1" noChangeAspect="1"/>
          </p:cNvPicPr>
          <p:nvPr>
            <p:ph type="clipArt" sz="quarter" idx="21"/>
          </p:nvPr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258793" y="3123283"/>
            <a:ext cx="914400" cy="914400"/>
          </a:xfr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901003F-D46D-9615-13C1-A1E8EFE8EB44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US" dirty="0"/>
              <a:t>Categorical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540AAB4-B979-91BC-DB51-EA08F8C7CDA4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171450" indent="-171450">
              <a:buChar char="•"/>
            </a:pPr>
            <a:r>
              <a:rPr lang="en-US" dirty="0">
                <a:cs typeface="Segoe UI"/>
              </a:rPr>
              <a:t>3 categorical variables </a:t>
            </a:r>
          </a:p>
          <a:p>
            <a:pPr marL="171450" indent="-171450">
              <a:buChar char="•"/>
            </a:pPr>
            <a:r>
              <a:rPr lang="en-US" dirty="0">
                <a:cs typeface="Segoe UI"/>
              </a:rPr>
              <a:t>7 Binary variables</a:t>
            </a:r>
          </a:p>
        </p:txBody>
      </p:sp>
      <p:pic>
        <p:nvPicPr>
          <p:cNvPr id="20" name="Online Image Placeholder 19" descr="Research outline">
            <a:extLst>
              <a:ext uri="{FF2B5EF4-FFF2-40B4-BE49-F238E27FC236}">
                <a16:creationId xmlns:a16="http://schemas.microsoft.com/office/drawing/2014/main" id="{5E4ED252-DF9F-3F71-B180-494AFE437E36}"/>
              </a:ext>
            </a:extLst>
          </p:cNvPr>
          <p:cNvPicPr>
            <a:picLocks noGrp="1" noChangeAspect="1"/>
          </p:cNvPicPr>
          <p:nvPr>
            <p:ph type="clipArt" sz="quarter" idx="22"/>
          </p:nvPr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010395" y="3123283"/>
            <a:ext cx="914400" cy="914400"/>
          </a:xfr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F1E8F175-ADE3-3697-58FE-CEEE7B0738E0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en-US" dirty="0"/>
              <a:t>Numeric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F1D8FE8-94B3-4928-D659-AAC61B0E6A92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171450" indent="-171450">
              <a:buChar char="•"/>
            </a:pPr>
            <a:r>
              <a:rPr lang="en-US" dirty="0">
                <a:cs typeface="Segoe UI"/>
              </a:rPr>
              <a:t>20 numeric variables</a:t>
            </a:r>
          </a:p>
        </p:txBody>
      </p:sp>
      <p:pic>
        <p:nvPicPr>
          <p:cNvPr id="22" name="Online Image Placeholder 21" descr="Flip calendar outline">
            <a:extLst>
              <a:ext uri="{FF2B5EF4-FFF2-40B4-BE49-F238E27FC236}">
                <a16:creationId xmlns:a16="http://schemas.microsoft.com/office/drawing/2014/main" id="{D1D21194-EAD4-5434-A5ED-74BBFCF063CE}"/>
              </a:ext>
            </a:extLst>
          </p:cNvPr>
          <p:cNvPicPr>
            <a:picLocks noGrp="1" noChangeAspect="1"/>
          </p:cNvPicPr>
          <p:nvPr>
            <p:ph type="clipArt" sz="quarter" idx="23"/>
          </p:nvPr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728137" y="3123283"/>
            <a:ext cx="914400" cy="914400"/>
          </a:xfrm>
        </p:spPr>
      </p:pic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2F592D83-D19F-F502-28C1-1658F086F5D0}"/>
              </a:ext>
            </a:extLst>
          </p:cNvPr>
          <p:cNvSpPr>
            <a:spLocks noGrp="1"/>
          </p:cNvSpPr>
          <p:nvPr>
            <p:ph sz="quarter" idx="19"/>
          </p:nvPr>
        </p:nvSpPr>
        <p:spPr/>
        <p:txBody>
          <a:bodyPr/>
          <a:lstStyle/>
          <a:p>
            <a:r>
              <a:rPr lang="en-US" dirty="0"/>
              <a:t>Date 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A1790EB8-4BA5-7047-270B-C7ECC2096B3E}"/>
              </a:ext>
            </a:extLst>
          </p:cNvPr>
          <p:cNvSpPr>
            <a:spLocks noGrp="1"/>
          </p:cNvSpPr>
          <p:nvPr>
            <p:ph sz="quarter" idx="18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171450" indent="-171450">
              <a:buChar char="•"/>
            </a:pPr>
            <a:r>
              <a:rPr lang="en-US" dirty="0">
                <a:cs typeface="Segoe UI"/>
              </a:rPr>
              <a:t>Contains 7 months of data</a:t>
            </a:r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6FCEE9AD-F7F2-012A-8ECE-51B1548142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Fraud Simulation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2DF3ADB9-EB6C-83A7-3ADE-339BFDE756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59692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912F62-4907-13FA-6762-D3C7D72623B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57249" y="2954165"/>
            <a:ext cx="2295671" cy="575528"/>
          </a:xfrm>
        </p:spPr>
        <p:txBody>
          <a:bodyPr/>
          <a:lstStyle/>
          <a:p>
            <a:r>
              <a:rPr lang="en-US" dirty="0"/>
              <a:t>Negative Values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3C6BCDA-366F-D3F0-D9B8-0CECBA01C7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8839" y="3673475"/>
            <a:ext cx="2268201" cy="181088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171450" indent="-171450">
              <a:buFont typeface="Calibri"/>
              <a:buChar char="-"/>
            </a:pPr>
            <a:r>
              <a:rPr lang="en-US" dirty="0">
                <a:cs typeface="Segoe UI"/>
              </a:rPr>
              <a:t>Negative values above 10% threshold of fraud records discretized</a:t>
            </a:r>
          </a:p>
          <a:p>
            <a:pPr marL="171450" indent="-171450">
              <a:buFont typeface="Calibri"/>
              <a:buChar char="-"/>
            </a:pPr>
            <a:r>
              <a:rPr lang="en-US" dirty="0">
                <a:cs typeface="Segoe UI"/>
              </a:rPr>
              <a:t>Features with less than 5 unique values converted to categorical features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901003F-D46D-9615-13C1-A1E8EFE8EB44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323091" y="2954165"/>
            <a:ext cx="2905271" cy="575528"/>
          </a:xfrm>
        </p:spPr>
        <p:txBody>
          <a:bodyPr/>
          <a:lstStyle/>
          <a:p>
            <a:r>
              <a:rPr lang="en-US" dirty="0"/>
              <a:t>Categorical Features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540AAB4-B979-91BC-DB51-EA08F8C7CDA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595742" y="3673475"/>
            <a:ext cx="2279372" cy="119176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171450" indent="-171450">
              <a:buFont typeface="Calibri" panose="020B0604020202020204" pitchFamily="34" charset="0"/>
              <a:buChar char="-"/>
            </a:pPr>
            <a:r>
              <a:rPr lang="en-US" dirty="0">
                <a:cs typeface="Segoe UI"/>
              </a:rPr>
              <a:t>Converted to numeric features using one hot encoding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F1E8F175-ADE3-3697-58FE-CEEE7B0738E0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255658" y="2954165"/>
            <a:ext cx="2524271" cy="575528"/>
          </a:xfrm>
        </p:spPr>
        <p:txBody>
          <a:bodyPr/>
          <a:lstStyle/>
          <a:p>
            <a:r>
              <a:rPr lang="en-US" dirty="0"/>
              <a:t>Normalization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F1D8FE8-94B3-4928-D659-AAC61B0E6A9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343816" y="3673475"/>
            <a:ext cx="2279372" cy="119176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171450" indent="-171450">
              <a:buFont typeface="Calibri" panose="020B0604020202020204" pitchFamily="34" charset="0"/>
              <a:buChar char="-"/>
            </a:pPr>
            <a:r>
              <a:rPr lang="en-US" dirty="0">
                <a:cs typeface="Segoe UI"/>
              </a:rPr>
              <a:t>All features normalized to values from 0 to 1 using min max normalization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2F592D83-D19F-F502-28C1-1658F086F5D0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9054876" y="2954165"/>
            <a:ext cx="2295671" cy="575528"/>
          </a:xfrm>
        </p:spPr>
        <p:txBody>
          <a:bodyPr/>
          <a:lstStyle/>
          <a:p>
            <a:r>
              <a:rPr lang="en-US" dirty="0"/>
              <a:t>Training / Testing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A1790EB8-4BA5-7047-270B-C7ECC2096B3E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9091889" y="3673475"/>
            <a:ext cx="2279372" cy="119176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171450" indent="-171450">
              <a:buFont typeface="Calibri" panose="020B0604020202020204" pitchFamily="34" charset="0"/>
              <a:buChar char="-"/>
            </a:pPr>
            <a:r>
              <a:rPr lang="en-US" dirty="0">
                <a:cs typeface="Segoe UI"/>
              </a:rPr>
              <a:t>67/33 training testing split used</a:t>
            </a:r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6FCEE9AD-F7F2-012A-8ECE-51B1548142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Fraud Simulation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2DF3ADB9-EB6C-83A7-3ADE-339BFDE756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6</a:t>
            </a:fld>
            <a:endParaRPr lang="en-US" dirty="0"/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471A4CDD-61BB-7B8A-C764-49BE47C29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Pre-Processing</a:t>
            </a:r>
          </a:p>
        </p:txBody>
      </p:sp>
    </p:spTree>
    <p:extLst>
      <p:ext uri="{BB962C8B-B14F-4D97-AF65-F5344CB8AC3E}">
        <p14:creationId xmlns:p14="http://schemas.microsoft.com/office/powerpoint/2010/main" val="7810451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E29FBB-4FD8-92F8-505C-7BEB76A30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6774" y="657221"/>
            <a:ext cx="10514011" cy="823913"/>
          </a:xfrm>
        </p:spPr>
        <p:txBody>
          <a:bodyPr/>
          <a:lstStyle/>
          <a:p>
            <a:r>
              <a:rPr lang="en-US" dirty="0"/>
              <a:t>Base Model Selection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EEFA9D-9F72-53F3-56AE-91C0BBCF09D7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733424" y="3144665"/>
            <a:ext cx="2295671" cy="575528"/>
          </a:xfrm>
        </p:spPr>
        <p:txBody>
          <a:bodyPr/>
          <a:lstStyle/>
          <a:p>
            <a:r>
              <a:rPr lang="en-US" dirty="0"/>
              <a:t>Models Tested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9C81B70-5707-D5A2-EA2F-DBF6EBFA9D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35014" y="3863975"/>
            <a:ext cx="2477751" cy="203948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Segoe UI"/>
              </a:rPr>
              <a:t>KNN Classifier</a:t>
            </a:r>
            <a:endParaRPr lang="en-US"/>
          </a:p>
          <a:p>
            <a:r>
              <a:rPr lang="en-US" dirty="0">
                <a:cs typeface="Segoe UI"/>
              </a:rPr>
              <a:t>Stochastic Gradient Descent Classifier</a:t>
            </a:r>
          </a:p>
          <a:p>
            <a:r>
              <a:rPr lang="en-US" dirty="0">
                <a:cs typeface="Segoe UI"/>
              </a:rPr>
              <a:t>Gradient Boosting Classifier </a:t>
            </a:r>
          </a:p>
          <a:p>
            <a:r>
              <a:rPr lang="en-US" dirty="0">
                <a:cs typeface="Segoe UI"/>
              </a:rPr>
              <a:t>Multi-Layer Perceptron </a:t>
            </a:r>
          </a:p>
          <a:p>
            <a:r>
              <a:rPr lang="en-US" dirty="0">
                <a:cs typeface="Segoe UI"/>
              </a:rPr>
              <a:t>Random Forest Classifier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56B9D5D-8559-8F2D-1569-FAFA63771E72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465966" y="3144665"/>
            <a:ext cx="2295671" cy="575528"/>
          </a:xfrm>
        </p:spPr>
        <p:txBody>
          <a:bodyPr/>
          <a:lstStyle/>
          <a:p>
            <a:r>
              <a:rPr lang="en-US" dirty="0"/>
              <a:t>Metrics Measured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8568081-DC04-99EB-5513-58C06149C2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471917" y="3863975"/>
            <a:ext cx="2279372" cy="119176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Segoe UI"/>
              </a:rPr>
              <a:t>Recall</a:t>
            </a:r>
          </a:p>
          <a:p>
            <a:r>
              <a:rPr lang="en-US" dirty="0">
                <a:cs typeface="Segoe UI"/>
              </a:rPr>
              <a:t>F1 Score</a:t>
            </a:r>
          </a:p>
          <a:p>
            <a:r>
              <a:rPr lang="en-US" dirty="0">
                <a:cs typeface="Segoe UI"/>
              </a:rPr>
              <a:t>Cost Savings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A4ECDAC9-6D3C-18CD-34F5-E85455931C39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198508" y="3144665"/>
            <a:ext cx="2295671" cy="575528"/>
          </a:xfrm>
        </p:spPr>
        <p:txBody>
          <a:bodyPr/>
          <a:lstStyle/>
          <a:p>
            <a:r>
              <a:rPr lang="en-US" dirty="0"/>
              <a:t>Parameters Optimized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48B7054-FAF3-F01F-0BA5-A98321462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219991" y="3863975"/>
            <a:ext cx="2279372" cy="119176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Segoe UI"/>
              </a:rPr>
              <a:t>Sampling technique</a:t>
            </a:r>
          </a:p>
          <a:p>
            <a:r>
              <a:rPr lang="en-US" dirty="0">
                <a:cs typeface="Segoe UI"/>
              </a:rPr>
              <a:t>Sampling Ratio</a:t>
            </a:r>
          </a:p>
          <a:p>
            <a:r>
              <a:rPr lang="en-US" dirty="0">
                <a:cs typeface="Segoe UI"/>
              </a:rPr>
              <a:t>Feature Amount</a:t>
            </a:r>
          </a:p>
          <a:p>
            <a:endParaRPr lang="en-US" dirty="0">
              <a:cs typeface="Segoe UI"/>
            </a:endParaRP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D2186B31-7F4E-9B38-89A9-BEBA18C3EA8C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8931051" y="3144665"/>
            <a:ext cx="2295671" cy="575528"/>
          </a:xfrm>
        </p:spPr>
        <p:txBody>
          <a:bodyPr/>
          <a:lstStyle/>
          <a:p>
            <a:r>
              <a:rPr lang="en-US" dirty="0"/>
              <a:t>Cost Savings Optimization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8051F426-882C-86E9-5E4B-F24C85D08B01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8968064" y="3863975"/>
            <a:ext cx="2279372" cy="119176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Segoe UI"/>
              </a:rPr>
              <a:t>Custom function that optimized cost savings given FN = $34</a:t>
            </a:r>
          </a:p>
          <a:p>
            <a:r>
              <a:rPr lang="en-US" dirty="0">
                <a:cs typeface="Segoe UI"/>
              </a:rPr>
              <a:t>FP = $10</a:t>
            </a:r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E24B98B4-D97F-DFAA-11B0-8212193D9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Fraud Simulation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821DB429-E822-4F04-1327-CDBB1C84F2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1064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E7738B-9C8F-3BE0-8901-31457C9A75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68300"/>
            <a:ext cx="7315200" cy="1325563"/>
          </a:xfrm>
        </p:spPr>
        <p:txBody>
          <a:bodyPr/>
          <a:lstStyle/>
          <a:p>
            <a:r>
              <a:rPr lang="en-US" dirty="0"/>
              <a:t>Model Results SGD &amp; GBC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18F5F9-4103-3A0D-5068-B5167AC1C2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A4EC9B-15B3-AC31-9C4F-54DDEA038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dirty="0" smtClean="0"/>
              <a:t>8</a:t>
            </a:fld>
            <a:endParaRPr lang="en-US" dirty="0"/>
          </a:p>
        </p:txBody>
      </p:sp>
      <p:pic>
        <p:nvPicPr>
          <p:cNvPr id="3" name="Picture 2" descr="A graph of different colored rectangles&#10;&#10;Description automatically generated">
            <a:extLst>
              <a:ext uri="{FF2B5EF4-FFF2-40B4-BE49-F238E27FC236}">
                <a16:creationId xmlns:a16="http://schemas.microsoft.com/office/drawing/2014/main" id="{0AD96F4D-D494-FB7B-4FE6-61A26D1997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5867"/>
            <a:ext cx="4114800" cy="304024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8C3DB14-87E4-4D42-A2CB-3FF6D90343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2425" y="666576"/>
            <a:ext cx="4114800" cy="31245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7DF0685-84F2-E7EB-6EBF-BD4FA4E055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8175" y="695151"/>
            <a:ext cx="3952875" cy="3010249"/>
          </a:xfrm>
          <a:prstGeom prst="rect">
            <a:avLst/>
          </a:prstGeom>
        </p:spPr>
      </p:pic>
      <p:pic>
        <p:nvPicPr>
          <p:cNvPr id="8" name="Picture 7" descr="A graph of different colored rectangles&#10;&#10;Description automatically generated">
            <a:extLst>
              <a:ext uri="{FF2B5EF4-FFF2-40B4-BE49-F238E27FC236}">
                <a16:creationId xmlns:a16="http://schemas.microsoft.com/office/drawing/2014/main" id="{19F4C512-1259-2DD2-0B7B-A72F2048C2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" y="3754238"/>
            <a:ext cx="4114800" cy="30357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46EDA55-0C94-938A-4C4F-2DCCE0BF4D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81475" y="3787305"/>
            <a:ext cx="3990975" cy="292194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06D485B-1C0F-28BC-6412-0E651DD899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01025" y="3787305"/>
            <a:ext cx="3914775" cy="288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8228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E29FBB-4FD8-92F8-505C-7BEB76A30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23871"/>
            <a:ext cx="10514011" cy="823913"/>
          </a:xfrm>
        </p:spPr>
        <p:txBody>
          <a:bodyPr/>
          <a:lstStyle/>
          <a:p>
            <a:r>
              <a:rPr lang="en-US" dirty="0"/>
              <a:t>Simulation Overview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EEFA9D-9F72-53F3-56AE-91C0BBCF09D7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57224" y="3011315"/>
            <a:ext cx="2295671" cy="575528"/>
          </a:xfrm>
        </p:spPr>
        <p:txBody>
          <a:bodyPr/>
          <a:lstStyle/>
          <a:p>
            <a:r>
              <a:rPr lang="en-US" dirty="0"/>
              <a:t>Strategies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9C81B70-5707-D5A2-EA2F-DBF6EBFA9D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8814" y="3730625"/>
            <a:ext cx="2268201" cy="285863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171450" indent="-171450">
              <a:buFont typeface="Calibri"/>
              <a:buChar char="-"/>
            </a:pPr>
            <a:r>
              <a:rPr lang="en-US" dirty="0">
                <a:cs typeface="Segoe UI"/>
              </a:rPr>
              <a:t>18 different unique strategies were used</a:t>
            </a:r>
            <a:endParaRPr lang="en-US" dirty="0"/>
          </a:p>
          <a:p>
            <a:pPr marL="171450" indent="-171450">
              <a:buFont typeface="Calibri"/>
              <a:buChar char="-"/>
            </a:pPr>
            <a:r>
              <a:rPr lang="en-US" dirty="0">
                <a:cs typeface="Segoe UI"/>
              </a:rPr>
              <a:t>Each strategy was made of a combination of model, concept drift detection method and retrain method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56B9D5D-8559-8F2D-1569-FAFA63771E72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389766" y="3011315"/>
            <a:ext cx="2295671" cy="575528"/>
          </a:xfrm>
        </p:spPr>
        <p:txBody>
          <a:bodyPr/>
          <a:lstStyle/>
          <a:p>
            <a:r>
              <a:rPr lang="en-US" dirty="0"/>
              <a:t>Iterations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8568081-DC04-99EB-5513-58C06149C2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386192" y="3730625"/>
            <a:ext cx="2298422" cy="323011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171450" indent="-171450">
              <a:buFont typeface="Calibri" panose="020B0604020202020204" pitchFamily="34" charset="0"/>
              <a:buChar char="-"/>
            </a:pPr>
            <a:r>
              <a:rPr lang="en-US" dirty="0">
                <a:cs typeface="Segoe UI"/>
              </a:rPr>
              <a:t>The Simulation had 20 iterations with each iteration having 20 days in which new data was simulated and used to make prediction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A4ECDAC9-6D3C-18CD-34F5-E85455931C39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122308" y="3011315"/>
            <a:ext cx="2295671" cy="575528"/>
          </a:xfrm>
        </p:spPr>
        <p:txBody>
          <a:bodyPr/>
          <a:lstStyle/>
          <a:p>
            <a:r>
              <a:rPr lang="en-US" dirty="0"/>
              <a:t>Simulated Data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48B7054-FAF3-F01F-0BA5-A98321462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4741" y="3730625"/>
            <a:ext cx="2298422" cy="323011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171450" indent="-171450">
              <a:buFont typeface="Calibri" panose="020B0604020202020204" pitchFamily="34" charset="0"/>
              <a:buChar char="-"/>
            </a:pPr>
            <a:r>
              <a:rPr lang="en-US" dirty="0">
                <a:cs typeface="Segoe UI"/>
              </a:rPr>
              <a:t>New simulated data was a combination of a simulation algorithm via SDV Gaussian Copula Synthesizer and previous unseen data from the base dataset</a:t>
            </a:r>
          </a:p>
          <a:p>
            <a:pPr marL="171450" indent="-171450">
              <a:buFont typeface="Calibri" panose="020B0604020202020204" pitchFamily="34" charset="0"/>
              <a:buChar char="-"/>
            </a:pPr>
            <a:r>
              <a:rPr lang="en-US" dirty="0">
                <a:cs typeface="Segoe UI"/>
              </a:rPr>
              <a:t>Fraud distributions were randomized on days 4, 9 and 14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D2186B31-7F4E-9B38-89A9-BEBA18C3EA8C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8854851" y="3011315"/>
            <a:ext cx="2295671" cy="575528"/>
          </a:xfrm>
        </p:spPr>
        <p:txBody>
          <a:bodyPr/>
          <a:lstStyle/>
          <a:p>
            <a:r>
              <a:rPr lang="en-US" dirty="0"/>
              <a:t>Model Optimization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8051F426-882C-86E9-5E4B-F24C85D08B01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8891864" y="3730625"/>
            <a:ext cx="2260322" cy="323011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171450" indent="-171450">
              <a:buFont typeface="Calibri" panose="020B0604020202020204" pitchFamily="34" charset="0"/>
              <a:buChar char="-"/>
            </a:pPr>
            <a:r>
              <a:rPr lang="en-US" dirty="0">
                <a:cs typeface="Segoe UI"/>
              </a:rPr>
              <a:t>Each time a strategy retrained its model was re optimized to select the new optimal probability threshold in which to predict fraud. </a:t>
            </a:r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E24B98B4-D97F-DFAA-11B0-8212193D9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Fraud Simulation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821DB429-E822-4F04-1327-CDBB1C84F2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38002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5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E6860"/>
      </a:accent1>
      <a:accent2>
        <a:srgbClr val="5F5E66"/>
      </a:accent2>
      <a:accent3>
        <a:srgbClr val="F1F0F0"/>
      </a:accent3>
      <a:accent4>
        <a:srgbClr val="D7D7D0"/>
      </a:accent4>
      <a:accent5>
        <a:srgbClr val="C8CCC8"/>
      </a:accent5>
      <a:accent6>
        <a:srgbClr val="353538"/>
      </a:accent6>
      <a:hlink>
        <a:srgbClr val="0563C1"/>
      </a:hlink>
      <a:folHlink>
        <a:srgbClr val="954F72"/>
      </a:folHlink>
    </a:clrScheme>
    <a:fontScheme name="Custom 58">
      <a:majorFont>
        <a:latin typeface="Sylfaen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otanical Pitch Deck_ TM16411174_Win32_LW_SL_v3" id="{646F0BBC-55DE-4E82-AF04-F8C0E398BCD7}" vid="{F69F3C16-73DC-46C3-B545-C71394F37AD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A01F8C0-356C-43DA-992D-6CAE75DC8A8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9B8C147-152A-4CEA-A542-A95F57187B4A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6180FF98-EF88-48A8-A901-52BFE7C6B0FE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798</Words>
  <Application>Microsoft Office PowerPoint</Application>
  <PresentationFormat>Widescreen</PresentationFormat>
  <Paragraphs>262</Paragraphs>
  <Slides>21</Slides>
  <Notes>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Office Theme</vt:lpstr>
      <vt:lpstr>Fraud Simulation</vt:lpstr>
      <vt:lpstr>Fraud Impact</vt:lpstr>
      <vt:lpstr>Literature review</vt:lpstr>
      <vt:lpstr>Defining the Problem</vt:lpstr>
      <vt:lpstr>Base Data Overview</vt:lpstr>
      <vt:lpstr>Data Pre-Processing</vt:lpstr>
      <vt:lpstr>Base Model Selection</vt:lpstr>
      <vt:lpstr>Model Results SGD &amp; GBC</vt:lpstr>
      <vt:lpstr>Simulation Overview</vt:lpstr>
      <vt:lpstr>Strategy Components</vt:lpstr>
      <vt:lpstr>Iterations Overview</vt:lpstr>
      <vt:lpstr>Data Simulation Function Overview</vt:lpstr>
      <vt:lpstr>Model Optimization Overview</vt:lpstr>
      <vt:lpstr>Simulation Diagram</vt:lpstr>
      <vt:lpstr>Results</vt:lpstr>
      <vt:lpstr>Overall Results </vt:lpstr>
      <vt:lpstr>PowerPoint Presentation</vt:lpstr>
      <vt:lpstr>PowerPoint Presentation</vt:lpstr>
      <vt:lpstr>Temporal Results </vt:lpstr>
      <vt:lpstr>Drift Detection Results</vt:lpstr>
      <vt:lpstr>Discussion &amp; 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creator/>
  <cp:lastModifiedBy/>
  <cp:revision>908</cp:revision>
  <dcterms:created xsi:type="dcterms:W3CDTF">2023-11-05T21:08:25Z</dcterms:created>
  <dcterms:modified xsi:type="dcterms:W3CDTF">2023-11-16T01:53:11Z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